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Lst>
  <p:notesMasterIdLst>
    <p:notesMasterId r:id="rId28"/>
  </p:notesMasterIdLst>
  <p:handoutMasterIdLst>
    <p:handoutMasterId r:id="rId29"/>
  </p:handoutMasterIdLst>
  <p:sldIdLst>
    <p:sldId id="260" r:id="rId2"/>
    <p:sldId id="266" r:id="rId3"/>
    <p:sldId id="256" r:id="rId4"/>
    <p:sldId id="297" r:id="rId5"/>
    <p:sldId id="263" r:id="rId6"/>
    <p:sldId id="268" r:id="rId7"/>
    <p:sldId id="270" r:id="rId8"/>
    <p:sldId id="292" r:id="rId9"/>
    <p:sldId id="272" r:id="rId10"/>
    <p:sldId id="303" r:id="rId11"/>
    <p:sldId id="276" r:id="rId12"/>
    <p:sldId id="296" r:id="rId13"/>
    <p:sldId id="302" r:id="rId14"/>
    <p:sldId id="286" r:id="rId15"/>
    <p:sldId id="258" r:id="rId16"/>
    <p:sldId id="299" r:id="rId17"/>
    <p:sldId id="305" r:id="rId18"/>
    <p:sldId id="278" r:id="rId19"/>
    <p:sldId id="304" r:id="rId20"/>
    <p:sldId id="264" r:id="rId21"/>
    <p:sldId id="322" r:id="rId22"/>
    <p:sldId id="288" r:id="rId23"/>
    <p:sldId id="280" r:id="rId24"/>
    <p:sldId id="261" r:id="rId25"/>
    <p:sldId id="274" r:id="rId26"/>
    <p:sldId id="315" r:id="rId27"/>
  </p:sldIdLst>
  <p:sldSz cx="9144000" cy="5143500" type="screen16x9"/>
  <p:notesSz cx="6858000" cy="9144000"/>
  <p:embeddedFontLst>
    <p:embeddedFont>
      <p:font typeface="Roboto" panose="02000000000000000000" pitchFamily="2" charset="0"/>
      <p:regular r:id="rId30"/>
      <p:bold r:id="rId31"/>
      <p:italic r:id="rId32"/>
      <p:boldItalic r:id="rId33"/>
    </p:embeddedFont>
    <p:embeddedFont>
      <p:font typeface="Questrial" panose="020B0604020202020204" charset="0"/>
      <p:regular r:id="rId34"/>
    </p:embeddedFont>
    <p:embeddedFont>
      <p:font typeface="Dancing Script" panose="020B0604020202020204" charset="0"/>
      <p:regular r:id="rId35"/>
      <p:bold r:id="rId36"/>
    </p:embeddedFont>
    <p:embeddedFont>
      <p:font typeface="Calibri" panose="020F0502020204030204" pitchFamily="34" charset="0"/>
      <p:regular r:id="rId37"/>
      <p:bold r:id="rId38"/>
      <p:italic r:id="rId39"/>
      <p:boldItalic r:id="rId4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A2A1"/>
    <a:srgbClr val="AA4351"/>
    <a:srgbClr val="FFB5B8"/>
    <a:srgbClr val="01AFAB"/>
    <a:srgbClr val="802734"/>
    <a:srgbClr val="016D6C"/>
    <a:srgbClr val="FF7D83"/>
    <a:srgbClr val="ABE0D8"/>
    <a:srgbClr val="BFE9E0"/>
    <a:srgbClr val="0F29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2888BD8-E5D9-3949-980F-13C878BEA41E}" v="2007" dt="2022-12-12T07:22:13.345"/>
  </p1510:revLst>
</p1510:revInfo>
</file>

<file path=ppt/tableStyles.xml><?xml version="1.0" encoding="utf-8"?>
<a:tblStyleLst xmlns:a="http://schemas.openxmlformats.org/drawingml/2006/main" def="{4D600990-CFD6-447D-8746-C28450DAC23D}">
  <a:tblStyle styleId="{4D600990-CFD6-447D-8746-C28450DAC23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86"/>
  </p:normalViewPr>
  <p:slideViewPr>
    <p:cSldViewPr snapToGrid="0">
      <p:cViewPr varScale="1">
        <p:scale>
          <a:sx n="89" d="100"/>
          <a:sy n="89" d="100"/>
        </p:scale>
        <p:origin x="636" y="66"/>
      </p:cViewPr>
      <p:guideLst/>
    </p:cSldViewPr>
  </p:slideViewPr>
  <p:notesTextViewPr>
    <p:cViewPr>
      <p:scale>
        <a:sx n="1" d="1"/>
        <a:sy n="1" d="1"/>
      </p:scale>
      <p:origin x="0" y="0"/>
    </p:cViewPr>
  </p:notesTextViewPr>
  <p:sorterViewPr>
    <p:cViewPr>
      <p:scale>
        <a:sx n="80" d="100"/>
        <a:sy n="80" d="100"/>
      </p:scale>
      <p:origin x="0" y="0"/>
    </p:cViewPr>
  </p:sorterViewPr>
  <p:notesViewPr>
    <p:cSldViewPr snapToGrid="0">
      <p:cViewPr varScale="1">
        <p:scale>
          <a:sx n="96" d="100"/>
          <a:sy n="96" d="100"/>
        </p:scale>
        <p:origin x="3688" y="17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viewProps" Target="viewProps.xml"/><Relationship Id="rId47" Type="http://schemas.microsoft.com/office/2015/10/relationships/revisionInfo" Target="revisionInfo.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36"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 Id="rId46" Type="http://schemas.microsoft.com/office/2016/11/relationships/changesInfo" Target="changesInfos/changesInfo1.xml"/><Relationship Id="rId20" Type="http://schemas.openxmlformats.org/officeDocument/2006/relationships/slide" Target="slides/slide19.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ải Ngân Đinh" userId="b56d41eb1ff6fed2" providerId="LiveId" clId="{82888BD8-E5D9-3949-980F-13C878BEA41E}"/>
    <pc:docChg chg="undo redo custSel addSld delSld modSld sldOrd delMainMaster modMainMaster">
      <pc:chgData name="Hải Ngân Đinh" userId="b56d41eb1ff6fed2" providerId="LiveId" clId="{82888BD8-E5D9-3949-980F-13C878BEA41E}" dt="2022-12-12T07:22:13.345" v="5880" actId="20577"/>
      <pc:docMkLst>
        <pc:docMk/>
      </pc:docMkLst>
      <pc:sldChg chg="addSp delSp modSp mod modTransition modAnim modNotes">
        <pc:chgData name="Hải Ngân Đinh" userId="b56d41eb1ff6fed2" providerId="LiveId" clId="{82888BD8-E5D9-3949-980F-13C878BEA41E}" dt="2022-12-08T07:17:08.197" v="5704"/>
        <pc:sldMkLst>
          <pc:docMk/>
          <pc:sldMk cId="0" sldId="256"/>
        </pc:sldMkLst>
        <pc:spChg chg="add del mod">
          <ac:chgData name="Hải Ngân Đinh" userId="b56d41eb1ff6fed2" providerId="LiveId" clId="{82888BD8-E5D9-3949-980F-13C878BEA41E}" dt="2022-12-08T04:30:32.590" v="435" actId="478"/>
          <ac:spMkLst>
            <pc:docMk/>
            <pc:sldMk cId="0" sldId="256"/>
            <ac:spMk id="3" creationId="{53DD1EFC-9C65-D0F4-57AF-9988CD088DDF}"/>
          </ac:spMkLst>
        </pc:spChg>
        <pc:spChg chg="add del mod">
          <ac:chgData name="Hải Ngân Đinh" userId="b56d41eb1ff6fed2" providerId="LiveId" clId="{82888BD8-E5D9-3949-980F-13C878BEA41E}" dt="2022-12-08T04:30:32.590" v="435" actId="478"/>
          <ac:spMkLst>
            <pc:docMk/>
            <pc:sldMk cId="0" sldId="256"/>
            <ac:spMk id="5" creationId="{7E223F92-A58C-26E9-55FD-F80984D92BF8}"/>
          </ac:spMkLst>
        </pc:spChg>
        <pc:spChg chg="add mod">
          <ac:chgData name="Hải Ngân Đinh" userId="b56d41eb1ff6fed2" providerId="LiveId" clId="{82888BD8-E5D9-3949-980F-13C878BEA41E}" dt="2022-12-08T04:31:40.110" v="515" actId="1076"/>
          <ac:spMkLst>
            <pc:docMk/>
            <pc:sldMk cId="0" sldId="256"/>
            <ac:spMk id="6" creationId="{1592BF17-8770-4D13-430F-02BDE5A713D9}"/>
          </ac:spMkLst>
        </pc:spChg>
        <pc:spChg chg="add mod">
          <ac:chgData name="Hải Ngân Đinh" userId="b56d41eb1ff6fed2" providerId="LiveId" clId="{82888BD8-E5D9-3949-980F-13C878BEA41E}" dt="2022-12-08T04:31:35.409" v="513" actId="1076"/>
          <ac:spMkLst>
            <pc:docMk/>
            <pc:sldMk cId="0" sldId="256"/>
            <ac:spMk id="7" creationId="{EFD0B66A-FC13-7760-090B-D1B072E698B2}"/>
          </ac:spMkLst>
        </pc:spChg>
        <pc:spChg chg="add mod">
          <ac:chgData name="Hải Ngân Đinh" userId="b56d41eb1ff6fed2" providerId="LiveId" clId="{82888BD8-E5D9-3949-980F-13C878BEA41E}" dt="2022-12-08T04:31:38.329" v="514" actId="1076"/>
          <ac:spMkLst>
            <pc:docMk/>
            <pc:sldMk cId="0" sldId="256"/>
            <ac:spMk id="8" creationId="{1C8B5A42-7C82-51CC-75F1-B88A79FDFE7A}"/>
          </ac:spMkLst>
        </pc:spChg>
        <pc:spChg chg="del mod">
          <ac:chgData name="Hải Ngân Đinh" userId="b56d41eb1ff6fed2" providerId="LiveId" clId="{82888BD8-E5D9-3949-980F-13C878BEA41E}" dt="2022-12-08T04:30:30.490" v="433" actId="478"/>
          <ac:spMkLst>
            <pc:docMk/>
            <pc:sldMk cId="0" sldId="256"/>
            <ac:spMk id="16358" creationId="{00000000-0000-0000-0000-000000000000}"/>
          </ac:spMkLst>
        </pc:spChg>
        <pc:spChg chg="del">
          <ac:chgData name="Hải Ngân Đinh" userId="b56d41eb1ff6fed2" providerId="LiveId" clId="{82888BD8-E5D9-3949-980F-13C878BEA41E}" dt="2022-12-08T04:30:30.490" v="433" actId="478"/>
          <ac:spMkLst>
            <pc:docMk/>
            <pc:sldMk cId="0" sldId="256"/>
            <ac:spMk id="16359" creationId="{00000000-0000-0000-0000-000000000000}"/>
          </ac:spMkLst>
        </pc:spChg>
      </pc:sldChg>
      <pc:sldChg chg="addSp delSp modSp mod ord modTransition modAnim modNotes">
        <pc:chgData name="Hải Ngân Đinh" userId="b56d41eb1ff6fed2" providerId="LiveId" clId="{82888BD8-E5D9-3949-980F-13C878BEA41E}" dt="2022-12-08T07:17:08.197" v="5704"/>
        <pc:sldMkLst>
          <pc:docMk/>
          <pc:sldMk cId="0" sldId="257"/>
        </pc:sldMkLst>
        <pc:spChg chg="add del mod">
          <ac:chgData name="Hải Ngân Đinh" userId="b56d41eb1ff6fed2" providerId="LiveId" clId="{82888BD8-E5D9-3949-980F-13C878BEA41E}" dt="2022-12-08T04:29:57.462" v="429" actId="478"/>
          <ac:spMkLst>
            <pc:docMk/>
            <pc:sldMk cId="0" sldId="257"/>
            <ac:spMk id="3" creationId="{DE42F17F-A6B2-D2A7-B720-CF02C6E7CD37}"/>
          </ac:spMkLst>
        </pc:spChg>
        <pc:spChg chg="add del mod">
          <ac:chgData name="Hải Ngân Đinh" userId="b56d41eb1ff6fed2" providerId="LiveId" clId="{82888BD8-E5D9-3949-980F-13C878BEA41E}" dt="2022-12-08T04:29:57.462" v="429" actId="478"/>
          <ac:spMkLst>
            <pc:docMk/>
            <pc:sldMk cId="0" sldId="257"/>
            <ac:spMk id="5" creationId="{E48B9CB9-5919-69FB-30E0-F3EFD2B0D28C}"/>
          </ac:spMkLst>
        </pc:spChg>
        <pc:spChg chg="del">
          <ac:chgData name="Hải Ngân Đinh" userId="b56d41eb1ff6fed2" providerId="LiveId" clId="{82888BD8-E5D9-3949-980F-13C878BEA41E}" dt="2022-12-08T04:29:57.120" v="427" actId="478"/>
          <ac:spMkLst>
            <pc:docMk/>
            <pc:sldMk cId="0" sldId="257"/>
            <ac:spMk id="16364" creationId="{00000000-0000-0000-0000-000000000000}"/>
          </ac:spMkLst>
        </pc:spChg>
        <pc:spChg chg="del">
          <ac:chgData name="Hải Ngân Đinh" userId="b56d41eb1ff6fed2" providerId="LiveId" clId="{82888BD8-E5D9-3949-980F-13C878BEA41E}" dt="2022-12-08T04:29:57.120" v="427" actId="478"/>
          <ac:spMkLst>
            <pc:docMk/>
            <pc:sldMk cId="0" sldId="257"/>
            <ac:spMk id="16365" creationId="{00000000-0000-0000-0000-000000000000}"/>
          </ac:spMkLst>
        </pc:spChg>
        <pc:picChg chg="add mod">
          <ac:chgData name="Hải Ngân Đinh" userId="b56d41eb1ff6fed2" providerId="LiveId" clId="{82888BD8-E5D9-3949-980F-13C878BEA41E}" dt="2022-12-08T04:30:14.450" v="432" actId="1076"/>
          <ac:picMkLst>
            <pc:docMk/>
            <pc:sldMk cId="0" sldId="257"/>
            <ac:picMk id="6" creationId="{1381E57C-3401-744A-856B-B4397ED4B08C}"/>
          </ac:picMkLst>
        </pc:picChg>
      </pc:sldChg>
      <pc:sldChg chg="addSp delSp modSp mod ord modTransition modAnim modNotes">
        <pc:chgData name="Hải Ngân Đinh" userId="b56d41eb1ff6fed2" providerId="LiveId" clId="{82888BD8-E5D9-3949-980F-13C878BEA41E}" dt="2022-12-08T07:25:00.533" v="5819"/>
        <pc:sldMkLst>
          <pc:docMk/>
          <pc:sldMk cId="0" sldId="258"/>
        </pc:sldMkLst>
        <pc:spChg chg="add del mod">
          <ac:chgData name="Hải Ngân Đinh" userId="b56d41eb1ff6fed2" providerId="LiveId" clId="{82888BD8-E5D9-3949-980F-13C878BEA41E}" dt="2022-12-08T06:40:16.923" v="3256" actId="478"/>
          <ac:spMkLst>
            <pc:docMk/>
            <pc:sldMk cId="0" sldId="258"/>
            <ac:spMk id="3" creationId="{8166E44B-5FC9-2DF1-E9F1-1C1A0FC719EE}"/>
          </ac:spMkLst>
        </pc:spChg>
        <pc:spChg chg="add del mod">
          <ac:chgData name="Hải Ngân Đinh" userId="b56d41eb1ff6fed2" providerId="LiveId" clId="{82888BD8-E5D9-3949-980F-13C878BEA41E}" dt="2022-12-08T06:40:16.923" v="3256" actId="478"/>
          <ac:spMkLst>
            <pc:docMk/>
            <pc:sldMk cId="0" sldId="258"/>
            <ac:spMk id="5" creationId="{4153FFB3-E17C-FB40-074E-859A7CD55CE3}"/>
          </ac:spMkLst>
        </pc:spChg>
        <pc:spChg chg="add del mod">
          <ac:chgData name="Hải Ngân Đinh" userId="b56d41eb1ff6fed2" providerId="LiveId" clId="{82888BD8-E5D9-3949-980F-13C878BEA41E}" dt="2022-12-08T06:40:16.923" v="3256" actId="478"/>
          <ac:spMkLst>
            <pc:docMk/>
            <pc:sldMk cId="0" sldId="258"/>
            <ac:spMk id="7" creationId="{C0B67DC1-3DFE-E599-A28F-7B5839253338}"/>
          </ac:spMkLst>
        </pc:spChg>
        <pc:spChg chg="add del mod">
          <ac:chgData name="Hải Ngân Đinh" userId="b56d41eb1ff6fed2" providerId="LiveId" clId="{82888BD8-E5D9-3949-980F-13C878BEA41E}" dt="2022-12-08T06:40:16.923" v="3256" actId="478"/>
          <ac:spMkLst>
            <pc:docMk/>
            <pc:sldMk cId="0" sldId="258"/>
            <ac:spMk id="9" creationId="{9EC75081-1017-A8FC-C76C-D448629D8287}"/>
          </ac:spMkLst>
        </pc:spChg>
        <pc:spChg chg="add del mod">
          <ac:chgData name="Hải Ngân Đinh" userId="b56d41eb1ff6fed2" providerId="LiveId" clId="{82888BD8-E5D9-3949-980F-13C878BEA41E}" dt="2022-12-08T06:40:16.923" v="3256" actId="478"/>
          <ac:spMkLst>
            <pc:docMk/>
            <pc:sldMk cId="0" sldId="258"/>
            <ac:spMk id="11" creationId="{BFE4F696-FE1D-B795-5203-92E6DC238CA2}"/>
          </ac:spMkLst>
        </pc:spChg>
        <pc:spChg chg="add del mod">
          <ac:chgData name="Hải Ngân Đinh" userId="b56d41eb1ff6fed2" providerId="LiveId" clId="{82888BD8-E5D9-3949-980F-13C878BEA41E}" dt="2022-12-08T06:40:16.923" v="3256" actId="478"/>
          <ac:spMkLst>
            <pc:docMk/>
            <pc:sldMk cId="0" sldId="258"/>
            <ac:spMk id="13" creationId="{2C939FEE-E81A-B720-7DFA-06C4A734B6D0}"/>
          </ac:spMkLst>
        </pc:spChg>
        <pc:spChg chg="add del mod">
          <ac:chgData name="Hải Ngân Đinh" userId="b56d41eb1ff6fed2" providerId="LiveId" clId="{82888BD8-E5D9-3949-980F-13C878BEA41E}" dt="2022-12-08T06:40:16.923" v="3256" actId="478"/>
          <ac:spMkLst>
            <pc:docMk/>
            <pc:sldMk cId="0" sldId="258"/>
            <ac:spMk id="15" creationId="{EC570162-AE7F-1ED4-8A94-DBED4AD5FC47}"/>
          </ac:spMkLst>
        </pc:spChg>
        <pc:spChg chg="add del mod">
          <ac:chgData name="Hải Ngân Đinh" userId="b56d41eb1ff6fed2" providerId="LiveId" clId="{82888BD8-E5D9-3949-980F-13C878BEA41E}" dt="2022-12-08T06:40:16.923" v="3256" actId="478"/>
          <ac:spMkLst>
            <pc:docMk/>
            <pc:sldMk cId="0" sldId="258"/>
            <ac:spMk id="17" creationId="{09E612B4-47C3-F15E-3D93-24B31A9F89D3}"/>
          </ac:spMkLst>
        </pc:spChg>
        <pc:spChg chg="add del mod">
          <ac:chgData name="Hải Ngân Đinh" userId="b56d41eb1ff6fed2" providerId="LiveId" clId="{82888BD8-E5D9-3949-980F-13C878BEA41E}" dt="2022-12-08T06:40:16.923" v="3256" actId="478"/>
          <ac:spMkLst>
            <pc:docMk/>
            <pc:sldMk cId="0" sldId="258"/>
            <ac:spMk id="19" creationId="{B3B7F0E5-8CB3-0B41-276C-98826CFB31FD}"/>
          </ac:spMkLst>
        </pc:spChg>
        <pc:spChg chg="add mod">
          <ac:chgData name="Hải Ngân Đinh" userId="b56d41eb1ff6fed2" providerId="LiveId" clId="{82888BD8-E5D9-3949-980F-13C878BEA41E}" dt="2022-12-08T06:40:22.667" v="3257"/>
          <ac:spMkLst>
            <pc:docMk/>
            <pc:sldMk cId="0" sldId="258"/>
            <ac:spMk id="20" creationId="{7A3235E3-2C56-939B-3A9F-7A105C9760B5}"/>
          </ac:spMkLst>
        </pc:spChg>
        <pc:spChg chg="add mod">
          <ac:chgData name="Hải Ngân Đinh" userId="b56d41eb1ff6fed2" providerId="LiveId" clId="{82888BD8-E5D9-3949-980F-13C878BEA41E}" dt="2022-12-08T06:55:46.001" v="4236" actId="113"/>
          <ac:spMkLst>
            <pc:docMk/>
            <pc:sldMk cId="0" sldId="258"/>
            <ac:spMk id="21" creationId="{84210174-4501-8826-3D1B-916B5DF1E0E8}"/>
          </ac:spMkLst>
        </pc:spChg>
        <pc:spChg chg="add mod">
          <ac:chgData name="Hải Ngân Đinh" userId="b56d41eb1ff6fed2" providerId="LiveId" clId="{82888BD8-E5D9-3949-980F-13C878BEA41E}" dt="2022-12-08T06:45:04.413" v="3527" actId="1035"/>
          <ac:spMkLst>
            <pc:docMk/>
            <pc:sldMk cId="0" sldId="258"/>
            <ac:spMk id="22" creationId="{82BD061F-D092-7E66-9C09-939C8DEB72B1}"/>
          </ac:spMkLst>
        </pc:spChg>
        <pc:spChg chg="add mod">
          <ac:chgData name="Hải Ngân Đinh" userId="b56d41eb1ff6fed2" providerId="LiveId" clId="{82888BD8-E5D9-3949-980F-13C878BEA41E}" dt="2022-12-08T06:45:04.413" v="3527" actId="1035"/>
          <ac:spMkLst>
            <pc:docMk/>
            <pc:sldMk cId="0" sldId="258"/>
            <ac:spMk id="23" creationId="{529E1262-0378-49AA-22E4-F2EA71CB6248}"/>
          </ac:spMkLst>
        </pc:spChg>
        <pc:spChg chg="add mod">
          <ac:chgData name="Hải Ngân Đinh" userId="b56d41eb1ff6fed2" providerId="LiveId" clId="{82888BD8-E5D9-3949-980F-13C878BEA41E}" dt="2022-12-08T06:45:04.413" v="3527" actId="1035"/>
          <ac:spMkLst>
            <pc:docMk/>
            <pc:sldMk cId="0" sldId="258"/>
            <ac:spMk id="24" creationId="{E1328246-5866-16C7-DCB9-400F74AAB2C4}"/>
          </ac:spMkLst>
        </pc:spChg>
        <pc:spChg chg="add mod">
          <ac:chgData name="Hải Ngân Đinh" userId="b56d41eb1ff6fed2" providerId="LiveId" clId="{82888BD8-E5D9-3949-980F-13C878BEA41E}" dt="2022-12-08T06:45:04.413" v="3527" actId="1035"/>
          <ac:spMkLst>
            <pc:docMk/>
            <pc:sldMk cId="0" sldId="258"/>
            <ac:spMk id="25" creationId="{A9756D6D-BD9F-1F2C-EB89-38650A844832}"/>
          </ac:spMkLst>
        </pc:spChg>
        <pc:spChg chg="add mod">
          <ac:chgData name="Hải Ngân Đinh" userId="b56d41eb1ff6fed2" providerId="LiveId" clId="{82888BD8-E5D9-3949-980F-13C878BEA41E}" dt="2022-12-08T06:45:04.413" v="3527" actId="1035"/>
          <ac:spMkLst>
            <pc:docMk/>
            <pc:sldMk cId="0" sldId="258"/>
            <ac:spMk id="26" creationId="{D4914663-F8B1-1B43-2EAF-B001B17854AA}"/>
          </ac:spMkLst>
        </pc:spChg>
        <pc:spChg chg="add mod">
          <ac:chgData name="Hải Ngân Đinh" userId="b56d41eb1ff6fed2" providerId="LiveId" clId="{82888BD8-E5D9-3949-980F-13C878BEA41E}" dt="2022-12-08T06:45:04.413" v="3527" actId="1035"/>
          <ac:spMkLst>
            <pc:docMk/>
            <pc:sldMk cId="0" sldId="258"/>
            <ac:spMk id="27" creationId="{CEC18A9F-0F53-8115-5645-8C3B268B6CD0}"/>
          </ac:spMkLst>
        </pc:spChg>
        <pc:spChg chg="del">
          <ac:chgData name="Hải Ngân Đinh" userId="b56d41eb1ff6fed2" providerId="LiveId" clId="{82888BD8-E5D9-3949-980F-13C878BEA41E}" dt="2022-12-08T06:40:16.562" v="3250" actId="478"/>
          <ac:spMkLst>
            <pc:docMk/>
            <pc:sldMk cId="0" sldId="258"/>
            <ac:spMk id="16370" creationId="{00000000-0000-0000-0000-000000000000}"/>
          </ac:spMkLst>
        </pc:spChg>
        <pc:spChg chg="del">
          <ac:chgData name="Hải Ngân Đinh" userId="b56d41eb1ff6fed2" providerId="LiveId" clId="{82888BD8-E5D9-3949-980F-13C878BEA41E}" dt="2022-12-08T06:40:16.562" v="3250" actId="478"/>
          <ac:spMkLst>
            <pc:docMk/>
            <pc:sldMk cId="0" sldId="258"/>
            <ac:spMk id="16371" creationId="{00000000-0000-0000-0000-000000000000}"/>
          </ac:spMkLst>
        </pc:spChg>
        <pc:spChg chg="del">
          <ac:chgData name="Hải Ngân Đinh" userId="b56d41eb1ff6fed2" providerId="LiveId" clId="{82888BD8-E5D9-3949-980F-13C878BEA41E}" dt="2022-12-08T06:40:16.562" v="3250" actId="478"/>
          <ac:spMkLst>
            <pc:docMk/>
            <pc:sldMk cId="0" sldId="258"/>
            <ac:spMk id="16372" creationId="{00000000-0000-0000-0000-000000000000}"/>
          </ac:spMkLst>
        </pc:spChg>
        <pc:spChg chg="del">
          <ac:chgData name="Hải Ngân Đinh" userId="b56d41eb1ff6fed2" providerId="LiveId" clId="{82888BD8-E5D9-3949-980F-13C878BEA41E}" dt="2022-12-08T06:40:16.562" v="3250" actId="478"/>
          <ac:spMkLst>
            <pc:docMk/>
            <pc:sldMk cId="0" sldId="258"/>
            <ac:spMk id="16373" creationId="{00000000-0000-0000-0000-000000000000}"/>
          </ac:spMkLst>
        </pc:spChg>
        <pc:spChg chg="del">
          <ac:chgData name="Hải Ngân Đinh" userId="b56d41eb1ff6fed2" providerId="LiveId" clId="{82888BD8-E5D9-3949-980F-13C878BEA41E}" dt="2022-12-08T06:40:16.562" v="3250" actId="478"/>
          <ac:spMkLst>
            <pc:docMk/>
            <pc:sldMk cId="0" sldId="258"/>
            <ac:spMk id="16374" creationId="{00000000-0000-0000-0000-000000000000}"/>
          </ac:spMkLst>
        </pc:spChg>
        <pc:spChg chg="del">
          <ac:chgData name="Hải Ngân Đinh" userId="b56d41eb1ff6fed2" providerId="LiveId" clId="{82888BD8-E5D9-3949-980F-13C878BEA41E}" dt="2022-12-08T06:40:16.562" v="3250" actId="478"/>
          <ac:spMkLst>
            <pc:docMk/>
            <pc:sldMk cId="0" sldId="258"/>
            <ac:spMk id="16375" creationId="{00000000-0000-0000-0000-000000000000}"/>
          </ac:spMkLst>
        </pc:spChg>
        <pc:spChg chg="del">
          <ac:chgData name="Hải Ngân Đinh" userId="b56d41eb1ff6fed2" providerId="LiveId" clId="{82888BD8-E5D9-3949-980F-13C878BEA41E}" dt="2022-12-08T06:40:16.562" v="3250" actId="478"/>
          <ac:spMkLst>
            <pc:docMk/>
            <pc:sldMk cId="0" sldId="258"/>
            <ac:spMk id="16376" creationId="{00000000-0000-0000-0000-000000000000}"/>
          </ac:spMkLst>
        </pc:spChg>
        <pc:spChg chg="del">
          <ac:chgData name="Hải Ngân Đinh" userId="b56d41eb1ff6fed2" providerId="LiveId" clId="{82888BD8-E5D9-3949-980F-13C878BEA41E}" dt="2022-12-08T06:40:16.562" v="3250" actId="478"/>
          <ac:spMkLst>
            <pc:docMk/>
            <pc:sldMk cId="0" sldId="258"/>
            <ac:spMk id="16377" creationId="{00000000-0000-0000-0000-000000000000}"/>
          </ac:spMkLst>
        </pc:spChg>
        <pc:spChg chg="del">
          <ac:chgData name="Hải Ngân Đinh" userId="b56d41eb1ff6fed2" providerId="LiveId" clId="{82888BD8-E5D9-3949-980F-13C878BEA41E}" dt="2022-12-08T06:40:16.562" v="3250" actId="478"/>
          <ac:spMkLst>
            <pc:docMk/>
            <pc:sldMk cId="0" sldId="258"/>
            <ac:spMk id="16378" creationId="{00000000-0000-0000-0000-000000000000}"/>
          </ac:spMkLst>
        </pc:spChg>
        <pc:cxnChg chg="add mod">
          <ac:chgData name="Hải Ngân Đinh" userId="b56d41eb1ff6fed2" providerId="LiveId" clId="{82888BD8-E5D9-3949-980F-13C878BEA41E}" dt="2022-12-08T06:45:46.434" v="3535" actId="1582"/>
          <ac:cxnSpMkLst>
            <pc:docMk/>
            <pc:sldMk cId="0" sldId="258"/>
            <ac:cxnSpMk id="29" creationId="{25FC40B4-260F-9B6C-8F77-962418D271FB}"/>
          </ac:cxnSpMkLst>
        </pc:cxnChg>
        <pc:cxnChg chg="add mod">
          <ac:chgData name="Hải Ngân Đinh" userId="b56d41eb1ff6fed2" providerId="LiveId" clId="{82888BD8-E5D9-3949-980F-13C878BEA41E}" dt="2022-12-08T06:45:46.434" v="3535" actId="1582"/>
          <ac:cxnSpMkLst>
            <pc:docMk/>
            <pc:sldMk cId="0" sldId="258"/>
            <ac:cxnSpMk id="31" creationId="{20ABD53C-F812-CAD5-7820-DA9EAC20C7C0}"/>
          </ac:cxnSpMkLst>
        </pc:cxnChg>
        <pc:cxnChg chg="add mod">
          <ac:chgData name="Hải Ngân Đinh" userId="b56d41eb1ff6fed2" providerId="LiveId" clId="{82888BD8-E5D9-3949-980F-13C878BEA41E}" dt="2022-12-08T06:45:46.434" v="3535" actId="1582"/>
          <ac:cxnSpMkLst>
            <pc:docMk/>
            <pc:sldMk cId="0" sldId="258"/>
            <ac:cxnSpMk id="33" creationId="{363E0B1E-0B62-1569-37DE-843FDF943828}"/>
          </ac:cxnSpMkLst>
        </pc:cxnChg>
        <pc:cxnChg chg="add mod">
          <ac:chgData name="Hải Ngân Đinh" userId="b56d41eb1ff6fed2" providerId="LiveId" clId="{82888BD8-E5D9-3949-980F-13C878BEA41E}" dt="2022-12-08T06:45:46.434" v="3535" actId="1582"/>
          <ac:cxnSpMkLst>
            <pc:docMk/>
            <pc:sldMk cId="0" sldId="258"/>
            <ac:cxnSpMk id="35" creationId="{FF28BD52-67BA-25F5-F812-7F85474384FF}"/>
          </ac:cxnSpMkLst>
        </pc:cxnChg>
        <pc:cxnChg chg="add mod">
          <ac:chgData name="Hải Ngân Đinh" userId="b56d41eb1ff6fed2" providerId="LiveId" clId="{82888BD8-E5D9-3949-980F-13C878BEA41E}" dt="2022-12-08T06:45:46.434" v="3535" actId="1582"/>
          <ac:cxnSpMkLst>
            <pc:docMk/>
            <pc:sldMk cId="0" sldId="258"/>
            <ac:cxnSpMk id="37" creationId="{2A0FB688-A507-D5E4-5FF0-BAA92508BFAE}"/>
          </ac:cxnSpMkLst>
        </pc:cxnChg>
        <pc:cxnChg chg="add mod">
          <ac:chgData name="Hải Ngân Đinh" userId="b56d41eb1ff6fed2" providerId="LiveId" clId="{82888BD8-E5D9-3949-980F-13C878BEA41E}" dt="2022-12-08T06:45:46.434" v="3535" actId="1582"/>
          <ac:cxnSpMkLst>
            <pc:docMk/>
            <pc:sldMk cId="0" sldId="258"/>
            <ac:cxnSpMk id="39" creationId="{1BFC6A28-2848-3CE2-DA6D-D0CC46A9A485}"/>
          </ac:cxnSpMkLst>
        </pc:cxnChg>
      </pc:sldChg>
      <pc:sldChg chg="del modNotes">
        <pc:chgData name="Hải Ngân Đinh" userId="b56d41eb1ff6fed2" providerId="LiveId" clId="{82888BD8-E5D9-3949-980F-13C878BEA41E}" dt="2022-12-08T04:24:12.883" v="60" actId="2696"/>
        <pc:sldMkLst>
          <pc:docMk/>
          <pc:sldMk cId="0" sldId="259"/>
        </pc:sldMkLst>
      </pc:sldChg>
      <pc:sldChg chg="del">
        <pc:chgData name="Hải Ngân Đinh" userId="b56d41eb1ff6fed2" providerId="LiveId" clId="{82888BD8-E5D9-3949-980F-13C878BEA41E}" dt="2022-12-08T04:21:54.452" v="15" actId="2696"/>
        <pc:sldMkLst>
          <pc:docMk/>
          <pc:sldMk cId="258019701" sldId="260"/>
        </pc:sldMkLst>
      </pc:sldChg>
      <pc:sldChg chg="addSp delSp modSp add mod ord modTransition modAnim">
        <pc:chgData name="Hải Ngân Đinh" userId="b56d41eb1ff6fed2" providerId="LiveId" clId="{82888BD8-E5D9-3949-980F-13C878BEA41E}" dt="2022-12-08T07:17:08.197" v="5704"/>
        <pc:sldMkLst>
          <pc:docMk/>
          <pc:sldMk cId="258019701" sldId="260"/>
        </pc:sldMkLst>
        <pc:spChg chg="add del mod">
          <ac:chgData name="Hải Ngân Đinh" userId="b56d41eb1ff6fed2" providerId="LiveId" clId="{82888BD8-E5D9-3949-980F-13C878BEA41E}" dt="2022-12-08T04:22:00.529" v="24" actId="478"/>
          <ac:spMkLst>
            <pc:docMk/>
            <pc:sldMk cId="258019701" sldId="260"/>
            <ac:spMk id="3" creationId="{9DBE4CBC-6013-5691-4E89-86381AA2C285}"/>
          </ac:spMkLst>
        </pc:spChg>
        <pc:spChg chg="add del mod">
          <ac:chgData name="Hải Ngân Đinh" userId="b56d41eb1ff6fed2" providerId="LiveId" clId="{82888BD8-E5D9-3949-980F-13C878BEA41E}" dt="2022-12-08T04:22:00.529" v="24" actId="478"/>
          <ac:spMkLst>
            <pc:docMk/>
            <pc:sldMk cId="258019701" sldId="260"/>
            <ac:spMk id="5" creationId="{63D25DD5-32C5-2BB4-0027-320582DCB597}"/>
          </ac:spMkLst>
        </pc:spChg>
        <pc:spChg chg="add mod">
          <ac:chgData name="Hải Ngân Đinh" userId="b56d41eb1ff6fed2" providerId="LiveId" clId="{82888BD8-E5D9-3949-980F-13C878BEA41E}" dt="2022-12-08T04:22:54.140" v="44" actId="207"/>
          <ac:spMkLst>
            <pc:docMk/>
            <pc:sldMk cId="258019701" sldId="260"/>
            <ac:spMk id="6" creationId="{76208060-027E-090C-5BCD-A877095AC9C4}"/>
          </ac:spMkLst>
        </pc:spChg>
        <pc:spChg chg="del">
          <ac:chgData name="Hải Ngân Đinh" userId="b56d41eb1ff6fed2" providerId="LiveId" clId="{82888BD8-E5D9-3949-980F-13C878BEA41E}" dt="2022-12-08T04:21:59.313" v="22" actId="478"/>
          <ac:spMkLst>
            <pc:docMk/>
            <pc:sldMk cId="258019701" sldId="260"/>
            <ac:spMk id="16389" creationId="{00000000-0000-0000-0000-000000000000}"/>
          </ac:spMkLst>
        </pc:spChg>
        <pc:spChg chg="del">
          <ac:chgData name="Hải Ngân Đinh" userId="b56d41eb1ff6fed2" providerId="LiveId" clId="{82888BD8-E5D9-3949-980F-13C878BEA41E}" dt="2022-12-08T04:21:59.313" v="22" actId="478"/>
          <ac:spMkLst>
            <pc:docMk/>
            <pc:sldMk cId="258019701" sldId="260"/>
            <ac:spMk id="16390" creationId="{00000000-0000-0000-0000-000000000000}"/>
          </ac:spMkLst>
        </pc:spChg>
      </pc:sldChg>
      <pc:sldChg chg="addSp delSp modSp add del mod ord modTransition modAnim modNotes">
        <pc:chgData name="Hải Ngân Đinh" userId="b56d41eb1ff6fed2" providerId="LiveId" clId="{82888BD8-E5D9-3949-980F-13C878BEA41E}" dt="2022-12-08T07:28:05.304" v="5875"/>
        <pc:sldMkLst>
          <pc:docMk/>
          <pc:sldMk cId="0" sldId="261"/>
        </pc:sldMkLst>
        <pc:spChg chg="add del mod">
          <ac:chgData name="Hải Ngân Đinh" userId="b56d41eb1ff6fed2" providerId="LiveId" clId="{82888BD8-E5D9-3949-980F-13C878BEA41E}" dt="2022-12-08T07:13:46.092" v="5373" actId="478"/>
          <ac:spMkLst>
            <pc:docMk/>
            <pc:sldMk cId="0" sldId="261"/>
            <ac:spMk id="3" creationId="{981FE7DD-F3E1-DCCE-4E02-702C0A8C4A8C}"/>
          </ac:spMkLst>
        </pc:spChg>
        <pc:spChg chg="add del mod">
          <ac:chgData name="Hải Ngân Đinh" userId="b56d41eb1ff6fed2" providerId="LiveId" clId="{82888BD8-E5D9-3949-980F-13C878BEA41E}" dt="2022-12-08T07:13:46.092" v="5373" actId="478"/>
          <ac:spMkLst>
            <pc:docMk/>
            <pc:sldMk cId="0" sldId="261"/>
            <ac:spMk id="5" creationId="{EC3A6EE3-846D-F0CC-9B00-94E6264B76FE}"/>
          </ac:spMkLst>
        </pc:spChg>
        <pc:spChg chg="add mod">
          <ac:chgData name="Hải Ngân Đinh" userId="b56d41eb1ff6fed2" providerId="LiveId" clId="{82888BD8-E5D9-3949-980F-13C878BEA41E}" dt="2022-12-08T07:14:47.316" v="5571" actId="1076"/>
          <ac:spMkLst>
            <pc:docMk/>
            <pc:sldMk cId="0" sldId="261"/>
            <ac:spMk id="6" creationId="{3C3BB323-4937-B8B7-6CAD-06026ADFDB79}"/>
          </ac:spMkLst>
        </pc:spChg>
        <pc:spChg chg="add mod">
          <ac:chgData name="Hải Ngân Đinh" userId="b56d41eb1ff6fed2" providerId="LiveId" clId="{82888BD8-E5D9-3949-980F-13C878BEA41E}" dt="2022-12-08T07:14:41.767" v="5570" actId="1076"/>
          <ac:spMkLst>
            <pc:docMk/>
            <pc:sldMk cId="0" sldId="261"/>
            <ac:spMk id="7" creationId="{54B99C70-9A9C-B8DC-DD89-6B8DDD60A677}"/>
          </ac:spMkLst>
        </pc:spChg>
        <pc:spChg chg="del">
          <ac:chgData name="Hải Ngân Đinh" userId="b56d41eb1ff6fed2" providerId="LiveId" clId="{82888BD8-E5D9-3949-980F-13C878BEA41E}" dt="2022-12-08T07:13:44.910" v="5371" actId="478"/>
          <ac:spMkLst>
            <pc:docMk/>
            <pc:sldMk cId="0" sldId="261"/>
            <ac:spMk id="16395" creationId="{00000000-0000-0000-0000-000000000000}"/>
          </ac:spMkLst>
        </pc:spChg>
        <pc:spChg chg="del mod">
          <ac:chgData name="Hải Ngân Đinh" userId="b56d41eb1ff6fed2" providerId="LiveId" clId="{82888BD8-E5D9-3949-980F-13C878BEA41E}" dt="2022-12-08T07:13:44.910" v="5371" actId="478"/>
          <ac:spMkLst>
            <pc:docMk/>
            <pc:sldMk cId="0" sldId="261"/>
            <ac:spMk id="16396" creationId="{00000000-0000-0000-0000-000000000000}"/>
          </ac:spMkLst>
        </pc:spChg>
        <pc:grpChg chg="del">
          <ac:chgData name="Hải Ngân Đinh" userId="b56d41eb1ff6fed2" providerId="LiveId" clId="{82888BD8-E5D9-3949-980F-13C878BEA41E}" dt="2022-12-08T04:23:13.746" v="45" actId="478"/>
          <ac:grpSpMkLst>
            <pc:docMk/>
            <pc:sldMk cId="0" sldId="261"/>
            <ac:grpSpMk id="16397" creationId="{00000000-0000-0000-0000-000000000000}"/>
          </ac:grpSpMkLst>
        </pc:grpChg>
      </pc:sldChg>
      <pc:sldChg chg="del modNotes">
        <pc:chgData name="Hải Ngân Đinh" userId="b56d41eb1ff6fed2" providerId="LiveId" clId="{82888BD8-E5D9-3949-980F-13C878BEA41E}" dt="2022-12-08T04:24:13.813" v="61" actId="2696"/>
        <pc:sldMkLst>
          <pc:docMk/>
          <pc:sldMk cId="0" sldId="262"/>
        </pc:sldMkLst>
      </pc:sldChg>
      <pc:sldChg chg="addSp delSp modSp mod ord modTransition modAnim modNotes">
        <pc:chgData name="Hải Ngân Đinh" userId="b56d41eb1ff6fed2" providerId="LiveId" clId="{82888BD8-E5D9-3949-980F-13C878BEA41E}" dt="2022-12-08T07:18:38.062" v="5719"/>
        <pc:sldMkLst>
          <pc:docMk/>
          <pc:sldMk cId="0" sldId="263"/>
        </pc:sldMkLst>
        <pc:spChg chg="add del mod">
          <ac:chgData name="Hải Ngân Đinh" userId="b56d41eb1ff6fed2" providerId="LiveId" clId="{82888BD8-E5D9-3949-980F-13C878BEA41E}" dt="2022-12-08T04:40:32.859" v="1033" actId="478"/>
          <ac:spMkLst>
            <pc:docMk/>
            <pc:sldMk cId="0" sldId="263"/>
            <ac:spMk id="3" creationId="{BD62D2EB-8C63-42CC-869C-44C329289671}"/>
          </ac:spMkLst>
        </pc:spChg>
        <pc:spChg chg="add del mod">
          <ac:chgData name="Hải Ngân Đinh" userId="b56d41eb1ff6fed2" providerId="LiveId" clId="{82888BD8-E5D9-3949-980F-13C878BEA41E}" dt="2022-12-08T04:40:32.859" v="1033" actId="478"/>
          <ac:spMkLst>
            <pc:docMk/>
            <pc:sldMk cId="0" sldId="263"/>
            <ac:spMk id="5" creationId="{6DD579C7-42B8-0689-B396-041428A9B2A5}"/>
          </ac:spMkLst>
        </pc:spChg>
        <pc:spChg chg="add mod">
          <ac:chgData name="Hải Ngân Đinh" userId="b56d41eb1ff6fed2" providerId="LiveId" clId="{82888BD8-E5D9-3949-980F-13C878BEA41E}" dt="2022-12-08T04:41:06.224" v="1065" actId="403"/>
          <ac:spMkLst>
            <pc:docMk/>
            <pc:sldMk cId="0" sldId="263"/>
            <ac:spMk id="6" creationId="{4096172A-1C4C-8DC9-C989-2F8D10CF5071}"/>
          </ac:spMkLst>
        </pc:spChg>
        <pc:spChg chg="del">
          <ac:chgData name="Hải Ngân Đinh" userId="b56d41eb1ff6fed2" providerId="LiveId" clId="{82888BD8-E5D9-3949-980F-13C878BEA41E}" dt="2022-12-08T04:40:31.724" v="1030" actId="478"/>
          <ac:spMkLst>
            <pc:docMk/>
            <pc:sldMk cId="0" sldId="263"/>
            <ac:spMk id="16449" creationId="{00000000-0000-0000-0000-000000000000}"/>
          </ac:spMkLst>
        </pc:spChg>
        <pc:spChg chg="del">
          <ac:chgData name="Hải Ngân Đinh" userId="b56d41eb1ff6fed2" providerId="LiveId" clId="{82888BD8-E5D9-3949-980F-13C878BEA41E}" dt="2022-12-08T04:40:31.724" v="1030" actId="478"/>
          <ac:spMkLst>
            <pc:docMk/>
            <pc:sldMk cId="0" sldId="263"/>
            <ac:spMk id="16450" creationId="{00000000-0000-0000-0000-000000000000}"/>
          </ac:spMkLst>
        </pc:spChg>
      </pc:sldChg>
      <pc:sldChg chg="addSp delSp modSp mod ord modTransition modAnim modNotes">
        <pc:chgData name="Hải Ngân Đinh" userId="b56d41eb1ff6fed2" providerId="LiveId" clId="{82888BD8-E5D9-3949-980F-13C878BEA41E}" dt="2022-12-08T07:26:34.408" v="5848"/>
        <pc:sldMkLst>
          <pc:docMk/>
          <pc:sldMk cId="0" sldId="264"/>
        </pc:sldMkLst>
        <pc:spChg chg="add del mod">
          <ac:chgData name="Hải Ngân Đinh" userId="b56d41eb1ff6fed2" providerId="LiveId" clId="{82888BD8-E5D9-3949-980F-13C878BEA41E}" dt="2022-12-08T07:04:48.771" v="4858" actId="478"/>
          <ac:spMkLst>
            <pc:docMk/>
            <pc:sldMk cId="0" sldId="264"/>
            <ac:spMk id="3" creationId="{5C7111E7-FF2B-3470-8FB0-281B0B96EB19}"/>
          </ac:spMkLst>
        </pc:spChg>
        <pc:spChg chg="add del mod">
          <ac:chgData name="Hải Ngân Đinh" userId="b56d41eb1ff6fed2" providerId="LiveId" clId="{82888BD8-E5D9-3949-980F-13C878BEA41E}" dt="2022-12-08T07:04:48.771" v="4858" actId="478"/>
          <ac:spMkLst>
            <pc:docMk/>
            <pc:sldMk cId="0" sldId="264"/>
            <ac:spMk id="5" creationId="{42E6B985-191F-77C0-5506-CEB3936C14AE}"/>
          </ac:spMkLst>
        </pc:spChg>
        <pc:spChg chg="add del mod">
          <ac:chgData name="Hải Ngân Đinh" userId="b56d41eb1ff6fed2" providerId="LiveId" clId="{82888BD8-E5D9-3949-980F-13C878BEA41E}" dt="2022-12-08T07:04:48.771" v="4858" actId="478"/>
          <ac:spMkLst>
            <pc:docMk/>
            <pc:sldMk cId="0" sldId="264"/>
            <ac:spMk id="7" creationId="{C80217D1-21F5-9E7C-DF38-A3E0AFB7EB5C}"/>
          </ac:spMkLst>
        </pc:spChg>
        <pc:spChg chg="add del mod">
          <ac:chgData name="Hải Ngân Đinh" userId="b56d41eb1ff6fed2" providerId="LiveId" clId="{82888BD8-E5D9-3949-980F-13C878BEA41E}" dt="2022-12-08T07:04:48.771" v="4858" actId="478"/>
          <ac:spMkLst>
            <pc:docMk/>
            <pc:sldMk cId="0" sldId="264"/>
            <ac:spMk id="9" creationId="{DD8E9B02-6D70-B0CA-B4F9-C8CFBDF32AEF}"/>
          </ac:spMkLst>
        </pc:spChg>
        <pc:spChg chg="add mod">
          <ac:chgData name="Hải Ngân Đinh" userId="b56d41eb1ff6fed2" providerId="LiveId" clId="{82888BD8-E5D9-3949-980F-13C878BEA41E}" dt="2022-12-08T07:04:53.060" v="4859"/>
          <ac:spMkLst>
            <pc:docMk/>
            <pc:sldMk cId="0" sldId="264"/>
            <ac:spMk id="10" creationId="{C3B22F36-04C1-17C5-6737-A1B84741BC09}"/>
          </ac:spMkLst>
        </pc:spChg>
        <pc:spChg chg="add mod">
          <ac:chgData name="Hải Ngân Đinh" userId="b56d41eb1ff6fed2" providerId="LiveId" clId="{82888BD8-E5D9-3949-980F-13C878BEA41E}" dt="2022-12-08T07:05:34.404" v="4885" actId="1076"/>
          <ac:spMkLst>
            <pc:docMk/>
            <pc:sldMk cId="0" sldId="264"/>
            <ac:spMk id="12" creationId="{A406C1E5-0DCE-6B9F-3766-581937EDD820}"/>
          </ac:spMkLst>
        </pc:spChg>
        <pc:spChg chg="del">
          <ac:chgData name="Hải Ngân Đinh" userId="b56d41eb1ff6fed2" providerId="LiveId" clId="{82888BD8-E5D9-3949-980F-13C878BEA41E}" dt="2022-12-08T07:04:48.379" v="4856" actId="478"/>
          <ac:spMkLst>
            <pc:docMk/>
            <pc:sldMk cId="0" sldId="264"/>
            <ac:spMk id="16455" creationId="{00000000-0000-0000-0000-000000000000}"/>
          </ac:spMkLst>
        </pc:spChg>
        <pc:spChg chg="del">
          <ac:chgData name="Hải Ngân Đinh" userId="b56d41eb1ff6fed2" providerId="LiveId" clId="{82888BD8-E5D9-3949-980F-13C878BEA41E}" dt="2022-12-08T07:04:48.379" v="4856" actId="478"/>
          <ac:spMkLst>
            <pc:docMk/>
            <pc:sldMk cId="0" sldId="264"/>
            <ac:spMk id="16456" creationId="{00000000-0000-0000-0000-000000000000}"/>
          </ac:spMkLst>
        </pc:spChg>
        <pc:spChg chg="del">
          <ac:chgData name="Hải Ngân Đinh" userId="b56d41eb1ff6fed2" providerId="LiveId" clId="{82888BD8-E5D9-3949-980F-13C878BEA41E}" dt="2022-12-08T07:04:48.379" v="4856" actId="478"/>
          <ac:spMkLst>
            <pc:docMk/>
            <pc:sldMk cId="0" sldId="264"/>
            <ac:spMk id="16457" creationId="{00000000-0000-0000-0000-000000000000}"/>
          </ac:spMkLst>
        </pc:spChg>
        <pc:spChg chg="del">
          <ac:chgData name="Hải Ngân Đinh" userId="b56d41eb1ff6fed2" providerId="LiveId" clId="{82888BD8-E5D9-3949-980F-13C878BEA41E}" dt="2022-12-08T07:04:48.379" v="4856" actId="478"/>
          <ac:spMkLst>
            <pc:docMk/>
            <pc:sldMk cId="0" sldId="264"/>
            <ac:spMk id="16458" creationId="{00000000-0000-0000-0000-000000000000}"/>
          </ac:spMkLst>
        </pc:spChg>
      </pc:sldChg>
      <pc:sldChg chg="del modNotes">
        <pc:chgData name="Hải Ngân Đinh" userId="b56d41eb1ff6fed2" providerId="LiveId" clId="{82888BD8-E5D9-3949-980F-13C878BEA41E}" dt="2022-12-08T04:24:14.772" v="62" actId="2696"/>
        <pc:sldMkLst>
          <pc:docMk/>
          <pc:sldMk cId="0" sldId="265"/>
        </pc:sldMkLst>
      </pc:sldChg>
      <pc:sldChg chg="addSp delSp modSp mod ord modTransition modAnim modNotes">
        <pc:chgData name="Hải Ngân Đinh" userId="b56d41eb1ff6fed2" providerId="LiveId" clId="{82888BD8-E5D9-3949-980F-13C878BEA41E}" dt="2022-12-08T07:17:46.440" v="5710"/>
        <pc:sldMkLst>
          <pc:docMk/>
          <pc:sldMk cId="0" sldId="266"/>
        </pc:sldMkLst>
        <pc:spChg chg="add del mod">
          <ac:chgData name="Hải Ngân Đinh" userId="b56d41eb1ff6fed2" providerId="LiveId" clId="{82888BD8-E5D9-3949-980F-13C878BEA41E}" dt="2022-12-08T04:24:56.313" v="98" actId="478"/>
          <ac:spMkLst>
            <pc:docMk/>
            <pc:sldMk cId="0" sldId="266"/>
            <ac:spMk id="3" creationId="{EDBC2D75-61C6-6E15-C1B6-47113B307DC4}"/>
          </ac:spMkLst>
        </pc:spChg>
        <pc:spChg chg="add del mod">
          <ac:chgData name="Hải Ngân Đinh" userId="b56d41eb1ff6fed2" providerId="LiveId" clId="{82888BD8-E5D9-3949-980F-13C878BEA41E}" dt="2022-12-08T04:24:56.313" v="98" actId="478"/>
          <ac:spMkLst>
            <pc:docMk/>
            <pc:sldMk cId="0" sldId="266"/>
            <ac:spMk id="5" creationId="{5D5FEE69-3E24-3770-A2BF-485DF37BB343}"/>
          </ac:spMkLst>
        </pc:spChg>
        <pc:spChg chg="add del mod">
          <ac:chgData name="Hải Ngân Đinh" userId="b56d41eb1ff6fed2" providerId="LiveId" clId="{82888BD8-E5D9-3949-980F-13C878BEA41E}" dt="2022-12-08T04:24:56.313" v="98" actId="478"/>
          <ac:spMkLst>
            <pc:docMk/>
            <pc:sldMk cId="0" sldId="266"/>
            <ac:spMk id="7" creationId="{3DC2FD76-EA85-F8E1-9622-4F24C2EC0991}"/>
          </ac:spMkLst>
        </pc:spChg>
        <pc:spChg chg="add del mod">
          <ac:chgData name="Hải Ngân Đinh" userId="b56d41eb1ff6fed2" providerId="LiveId" clId="{82888BD8-E5D9-3949-980F-13C878BEA41E}" dt="2022-12-08T04:24:56.313" v="98" actId="478"/>
          <ac:spMkLst>
            <pc:docMk/>
            <pc:sldMk cId="0" sldId="266"/>
            <ac:spMk id="9" creationId="{0CB27470-4B24-EF15-818E-E160D816A874}"/>
          </ac:spMkLst>
        </pc:spChg>
        <pc:spChg chg="add del mod">
          <ac:chgData name="Hải Ngân Đinh" userId="b56d41eb1ff6fed2" providerId="LiveId" clId="{82888BD8-E5D9-3949-980F-13C878BEA41E}" dt="2022-12-08T04:24:56.313" v="98" actId="478"/>
          <ac:spMkLst>
            <pc:docMk/>
            <pc:sldMk cId="0" sldId="266"/>
            <ac:spMk id="11" creationId="{1A63C541-6485-AB54-709B-B42B4032F178}"/>
          </ac:spMkLst>
        </pc:spChg>
        <pc:spChg chg="add mod">
          <ac:chgData name="Hải Ngân Đinh" userId="b56d41eb1ff6fed2" providerId="LiveId" clId="{82888BD8-E5D9-3949-980F-13C878BEA41E}" dt="2022-12-08T04:34:48.279" v="636" actId="404"/>
          <ac:spMkLst>
            <pc:docMk/>
            <pc:sldMk cId="0" sldId="266"/>
            <ac:spMk id="12" creationId="{D798603E-A9F8-2E34-75F0-55E833D8E194}"/>
          </ac:spMkLst>
        </pc:spChg>
        <pc:spChg chg="add mod">
          <ac:chgData name="Hải Ngân Đinh" userId="b56d41eb1ff6fed2" providerId="LiveId" clId="{82888BD8-E5D9-3949-980F-13C878BEA41E}" dt="2022-12-08T04:28:22.583" v="255" actId="164"/>
          <ac:spMkLst>
            <pc:docMk/>
            <pc:sldMk cId="0" sldId="266"/>
            <ac:spMk id="14" creationId="{4E7D5979-421D-E437-1B2C-4E0126402133}"/>
          </ac:spMkLst>
        </pc:spChg>
        <pc:spChg chg="add mod">
          <ac:chgData name="Hải Ngân Đinh" userId="b56d41eb1ff6fed2" providerId="LiveId" clId="{82888BD8-E5D9-3949-980F-13C878BEA41E}" dt="2022-12-08T04:28:24.149" v="256" actId="164"/>
          <ac:spMkLst>
            <pc:docMk/>
            <pc:sldMk cId="0" sldId="266"/>
            <ac:spMk id="15" creationId="{DEF00BF5-B2A7-EFBC-F881-FB20E06B25D8}"/>
          </ac:spMkLst>
        </pc:spChg>
        <pc:spChg chg="add mod">
          <ac:chgData name="Hải Ngân Đinh" userId="b56d41eb1ff6fed2" providerId="LiveId" clId="{82888BD8-E5D9-3949-980F-13C878BEA41E}" dt="2022-12-08T04:29:34.430" v="423" actId="1076"/>
          <ac:spMkLst>
            <pc:docMk/>
            <pc:sldMk cId="0" sldId="266"/>
            <ac:spMk id="18" creationId="{12F71D19-D108-A325-3CC6-D25764EB6973}"/>
          </ac:spMkLst>
        </pc:spChg>
        <pc:spChg chg="del">
          <ac:chgData name="Hải Ngân Đinh" userId="b56d41eb1ff6fed2" providerId="LiveId" clId="{82888BD8-E5D9-3949-980F-13C878BEA41E}" dt="2022-12-08T04:24:54.416" v="94" actId="478"/>
          <ac:spMkLst>
            <pc:docMk/>
            <pc:sldMk cId="0" sldId="266"/>
            <ac:spMk id="16469" creationId="{00000000-0000-0000-0000-000000000000}"/>
          </ac:spMkLst>
        </pc:spChg>
        <pc:spChg chg="del">
          <ac:chgData name="Hải Ngân Đinh" userId="b56d41eb1ff6fed2" providerId="LiveId" clId="{82888BD8-E5D9-3949-980F-13C878BEA41E}" dt="2022-12-08T04:24:54.416" v="94" actId="478"/>
          <ac:spMkLst>
            <pc:docMk/>
            <pc:sldMk cId="0" sldId="266"/>
            <ac:spMk id="16470" creationId="{00000000-0000-0000-0000-000000000000}"/>
          </ac:spMkLst>
        </pc:spChg>
        <pc:spChg chg="del">
          <ac:chgData name="Hải Ngân Đinh" userId="b56d41eb1ff6fed2" providerId="LiveId" clId="{82888BD8-E5D9-3949-980F-13C878BEA41E}" dt="2022-12-08T04:24:54.416" v="94" actId="478"/>
          <ac:spMkLst>
            <pc:docMk/>
            <pc:sldMk cId="0" sldId="266"/>
            <ac:spMk id="16471" creationId="{00000000-0000-0000-0000-000000000000}"/>
          </ac:spMkLst>
        </pc:spChg>
        <pc:spChg chg="del">
          <ac:chgData name="Hải Ngân Đinh" userId="b56d41eb1ff6fed2" providerId="LiveId" clId="{82888BD8-E5D9-3949-980F-13C878BEA41E}" dt="2022-12-08T04:24:54.416" v="94" actId="478"/>
          <ac:spMkLst>
            <pc:docMk/>
            <pc:sldMk cId="0" sldId="266"/>
            <ac:spMk id="16472" creationId="{00000000-0000-0000-0000-000000000000}"/>
          </ac:spMkLst>
        </pc:spChg>
        <pc:spChg chg="del">
          <ac:chgData name="Hải Ngân Đinh" userId="b56d41eb1ff6fed2" providerId="LiveId" clId="{82888BD8-E5D9-3949-980F-13C878BEA41E}" dt="2022-12-08T04:24:54.416" v="94" actId="478"/>
          <ac:spMkLst>
            <pc:docMk/>
            <pc:sldMk cId="0" sldId="266"/>
            <ac:spMk id="16473" creationId="{00000000-0000-0000-0000-000000000000}"/>
          </ac:spMkLst>
        </pc:spChg>
        <pc:grpChg chg="add mod">
          <ac:chgData name="Hải Ngân Đinh" userId="b56d41eb1ff6fed2" providerId="LiveId" clId="{82888BD8-E5D9-3949-980F-13C878BEA41E}" dt="2022-12-08T04:29:44.797" v="424" actId="1076"/>
          <ac:grpSpMkLst>
            <pc:docMk/>
            <pc:sldMk cId="0" sldId="266"/>
            <ac:grpSpMk id="16" creationId="{2CA99798-52AD-EF91-966B-4B04F328668B}"/>
          </ac:grpSpMkLst>
        </pc:grpChg>
        <pc:grpChg chg="add mod">
          <ac:chgData name="Hải Ngân Đinh" userId="b56d41eb1ff6fed2" providerId="LiveId" clId="{82888BD8-E5D9-3949-980F-13C878BEA41E}" dt="2022-12-08T04:29:47.498" v="425" actId="1076"/>
          <ac:grpSpMkLst>
            <pc:docMk/>
            <pc:sldMk cId="0" sldId="266"/>
            <ac:grpSpMk id="17" creationId="{9DB95364-D914-53BB-2918-54C18740FA41}"/>
          </ac:grpSpMkLst>
        </pc:grpChg>
        <pc:grpChg chg="mod">
          <ac:chgData name="Hải Ngân Đinh" userId="b56d41eb1ff6fed2" providerId="LiveId" clId="{82888BD8-E5D9-3949-980F-13C878BEA41E}" dt="2022-12-08T04:28:24.149" v="256" actId="164"/>
          <ac:grpSpMkLst>
            <pc:docMk/>
            <pc:sldMk cId="0" sldId="266"/>
            <ac:grpSpMk id="16474" creationId="{00000000-0000-0000-0000-000000000000}"/>
          </ac:grpSpMkLst>
        </pc:grpChg>
        <pc:grpChg chg="mod">
          <ac:chgData name="Hải Ngân Đinh" userId="b56d41eb1ff6fed2" providerId="LiveId" clId="{82888BD8-E5D9-3949-980F-13C878BEA41E}" dt="2022-12-08T04:28:22.583" v="255" actId="164"/>
          <ac:grpSpMkLst>
            <pc:docMk/>
            <pc:sldMk cId="0" sldId="266"/>
            <ac:grpSpMk id="16495" creationId="{00000000-0000-0000-0000-000000000000}"/>
          </ac:grpSpMkLst>
        </pc:grpChg>
      </pc:sldChg>
      <pc:sldChg chg="del modNotes">
        <pc:chgData name="Hải Ngân Đinh" userId="b56d41eb1ff6fed2" providerId="LiveId" clId="{82888BD8-E5D9-3949-980F-13C878BEA41E}" dt="2022-12-08T04:24:15.677" v="63" actId="2696"/>
        <pc:sldMkLst>
          <pc:docMk/>
          <pc:sldMk cId="0" sldId="267"/>
        </pc:sldMkLst>
      </pc:sldChg>
      <pc:sldChg chg="del modNotes">
        <pc:chgData name="Hải Ngân Đinh" userId="b56d41eb1ff6fed2" providerId="LiveId" clId="{82888BD8-E5D9-3949-980F-13C878BEA41E}" dt="2022-12-08T04:44:02.522" v="1112" actId="2696"/>
        <pc:sldMkLst>
          <pc:docMk/>
          <pc:sldMk cId="241689379" sldId="268"/>
        </pc:sldMkLst>
      </pc:sldChg>
      <pc:sldChg chg="addSp delSp modSp add mod modTransition modAnim">
        <pc:chgData name="Hải Ngân Đinh" userId="b56d41eb1ff6fed2" providerId="LiveId" clId="{82888BD8-E5D9-3949-980F-13C878BEA41E}" dt="2022-12-08T07:18:59.550" v="5724"/>
        <pc:sldMkLst>
          <pc:docMk/>
          <pc:sldMk cId="241689379" sldId="268"/>
        </pc:sldMkLst>
        <pc:spChg chg="add del mod">
          <ac:chgData name="Hải Ngân Đinh" userId="b56d41eb1ff6fed2" providerId="LiveId" clId="{82888BD8-E5D9-3949-980F-13C878BEA41E}" dt="2022-12-08T04:44:13.409" v="1119" actId="478"/>
          <ac:spMkLst>
            <pc:docMk/>
            <pc:sldMk cId="241689379" sldId="268"/>
            <ac:spMk id="3" creationId="{74B44E7C-0066-CD2E-7077-C744C4E4C95E}"/>
          </ac:spMkLst>
        </pc:spChg>
        <pc:spChg chg="add del mod">
          <ac:chgData name="Hải Ngân Đinh" userId="b56d41eb1ff6fed2" providerId="LiveId" clId="{82888BD8-E5D9-3949-980F-13C878BEA41E}" dt="2022-12-08T04:44:13.409" v="1119" actId="478"/>
          <ac:spMkLst>
            <pc:docMk/>
            <pc:sldMk cId="241689379" sldId="268"/>
            <ac:spMk id="5" creationId="{AC1D2793-3DC6-F57A-53F8-B7C046AC4E2A}"/>
          </ac:spMkLst>
        </pc:spChg>
        <pc:spChg chg="add del mod">
          <ac:chgData name="Hải Ngân Đinh" userId="b56d41eb1ff6fed2" providerId="LiveId" clId="{82888BD8-E5D9-3949-980F-13C878BEA41E}" dt="2022-12-08T04:44:13.409" v="1119" actId="478"/>
          <ac:spMkLst>
            <pc:docMk/>
            <pc:sldMk cId="241689379" sldId="268"/>
            <ac:spMk id="7" creationId="{C43E231A-EF7C-9D52-8F43-09310623ECD6}"/>
          </ac:spMkLst>
        </pc:spChg>
        <pc:spChg chg="add del mod">
          <ac:chgData name="Hải Ngân Đinh" userId="b56d41eb1ff6fed2" providerId="LiveId" clId="{82888BD8-E5D9-3949-980F-13C878BEA41E}" dt="2022-12-08T04:44:13.409" v="1119" actId="478"/>
          <ac:spMkLst>
            <pc:docMk/>
            <pc:sldMk cId="241689379" sldId="268"/>
            <ac:spMk id="9" creationId="{DE256D1F-7FF8-17BE-AFB0-1DCE2B42A216}"/>
          </ac:spMkLst>
        </pc:spChg>
        <pc:spChg chg="add del mod">
          <ac:chgData name="Hải Ngân Đinh" userId="b56d41eb1ff6fed2" providerId="LiveId" clId="{82888BD8-E5D9-3949-980F-13C878BEA41E}" dt="2022-12-08T04:44:13.409" v="1119" actId="478"/>
          <ac:spMkLst>
            <pc:docMk/>
            <pc:sldMk cId="241689379" sldId="268"/>
            <ac:spMk id="11" creationId="{B91AD11E-379C-94A5-E15F-2842CCD96028}"/>
          </ac:spMkLst>
        </pc:spChg>
        <pc:spChg chg="add del mod">
          <ac:chgData name="Hải Ngân Đinh" userId="b56d41eb1ff6fed2" providerId="LiveId" clId="{82888BD8-E5D9-3949-980F-13C878BEA41E}" dt="2022-12-08T04:44:13.409" v="1119" actId="478"/>
          <ac:spMkLst>
            <pc:docMk/>
            <pc:sldMk cId="241689379" sldId="268"/>
            <ac:spMk id="13" creationId="{1F276095-203A-9A91-F519-BB509454B709}"/>
          </ac:spMkLst>
        </pc:spChg>
        <pc:spChg chg="add del mod">
          <ac:chgData name="Hải Ngân Đinh" userId="b56d41eb1ff6fed2" providerId="LiveId" clId="{82888BD8-E5D9-3949-980F-13C878BEA41E}" dt="2022-12-08T04:44:13.409" v="1119" actId="478"/>
          <ac:spMkLst>
            <pc:docMk/>
            <pc:sldMk cId="241689379" sldId="268"/>
            <ac:spMk id="15" creationId="{B0BAF7E5-7BB1-B6BE-CD0F-0B43FD121AD2}"/>
          </ac:spMkLst>
        </pc:spChg>
        <pc:spChg chg="add mod">
          <ac:chgData name="Hải Ngân Đinh" userId="b56d41eb1ff6fed2" providerId="LiveId" clId="{82888BD8-E5D9-3949-980F-13C878BEA41E}" dt="2022-12-08T04:45:40.277" v="1266" actId="1076"/>
          <ac:spMkLst>
            <pc:docMk/>
            <pc:sldMk cId="241689379" sldId="268"/>
            <ac:spMk id="16" creationId="{A3BE5F1B-0EB6-9728-438D-24CE6D2DDD37}"/>
          </ac:spMkLst>
        </pc:spChg>
        <pc:spChg chg="add mod">
          <ac:chgData name="Hải Ngân Đinh" userId="b56d41eb1ff6fed2" providerId="LiveId" clId="{82888BD8-E5D9-3949-980F-13C878BEA41E}" dt="2022-12-08T04:45:46.899" v="1268" actId="113"/>
          <ac:spMkLst>
            <pc:docMk/>
            <pc:sldMk cId="241689379" sldId="268"/>
            <ac:spMk id="17" creationId="{9DB293B6-972A-503C-B4A3-0C2FD83666F9}"/>
          </ac:spMkLst>
        </pc:spChg>
        <pc:spChg chg="add mod">
          <ac:chgData name="Hải Ngân Đinh" userId="b56d41eb1ff6fed2" providerId="LiveId" clId="{82888BD8-E5D9-3949-980F-13C878BEA41E}" dt="2022-12-08T04:45:17.611" v="1222" actId="164"/>
          <ac:spMkLst>
            <pc:docMk/>
            <pc:sldMk cId="241689379" sldId="268"/>
            <ac:spMk id="19" creationId="{8BDC66B4-56F5-21B3-CB63-0BEA453D1E18}"/>
          </ac:spMkLst>
        </pc:spChg>
        <pc:spChg chg="del">
          <ac:chgData name="Hải Ngân Đinh" userId="b56d41eb1ff6fed2" providerId="LiveId" clId="{82888BD8-E5D9-3949-980F-13C878BEA41E}" dt="2022-12-08T04:44:10.226" v="1114" actId="478"/>
          <ac:spMkLst>
            <pc:docMk/>
            <pc:sldMk cId="241689379" sldId="268"/>
            <ac:spMk id="16528"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29"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30"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31"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32"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33" creationId="{00000000-0000-0000-0000-000000000000}"/>
          </ac:spMkLst>
        </pc:spChg>
        <pc:spChg chg="del">
          <ac:chgData name="Hải Ngân Đinh" userId="b56d41eb1ff6fed2" providerId="LiveId" clId="{82888BD8-E5D9-3949-980F-13C878BEA41E}" dt="2022-12-08T04:44:10.226" v="1114" actId="478"/>
          <ac:spMkLst>
            <pc:docMk/>
            <pc:sldMk cId="241689379" sldId="268"/>
            <ac:spMk id="16534" creationId="{00000000-0000-0000-0000-000000000000}"/>
          </ac:spMkLst>
        </pc:spChg>
        <pc:grpChg chg="add mod">
          <ac:chgData name="Hải Ngân Đinh" userId="b56d41eb1ff6fed2" providerId="LiveId" clId="{82888BD8-E5D9-3949-980F-13C878BEA41E}" dt="2022-12-08T04:45:44.328" v="1267" actId="1076"/>
          <ac:grpSpMkLst>
            <pc:docMk/>
            <pc:sldMk cId="241689379" sldId="268"/>
            <ac:grpSpMk id="18" creationId="{DCD09403-7150-7044-483B-35439D5886FA}"/>
          </ac:grpSpMkLst>
        </pc:grpChg>
        <pc:grpChg chg="add mod">
          <ac:chgData name="Hải Ngân Đinh" userId="b56d41eb1ff6fed2" providerId="LiveId" clId="{82888BD8-E5D9-3949-980F-13C878BEA41E}" dt="2022-12-08T04:45:24.473" v="1239" actId="1036"/>
          <ac:grpSpMkLst>
            <pc:docMk/>
            <pc:sldMk cId="241689379" sldId="268"/>
            <ac:grpSpMk id="20" creationId="{2A34FFE0-1E6A-204C-90FB-6493A3921172}"/>
          </ac:grpSpMkLst>
        </pc:grpChg>
        <pc:grpChg chg="mod">
          <ac:chgData name="Hải Ngân Đinh" userId="b56d41eb1ff6fed2" providerId="LiveId" clId="{82888BD8-E5D9-3949-980F-13C878BEA41E}" dt="2022-12-08T04:44:51.039" v="1146" actId="164"/>
          <ac:grpSpMkLst>
            <pc:docMk/>
            <pc:sldMk cId="241689379" sldId="268"/>
            <ac:grpSpMk id="16535" creationId="{00000000-0000-0000-0000-000000000000}"/>
          </ac:grpSpMkLst>
        </pc:grpChg>
        <pc:grpChg chg="del">
          <ac:chgData name="Hải Ngân Đinh" userId="b56d41eb1ff6fed2" providerId="LiveId" clId="{82888BD8-E5D9-3949-980F-13C878BEA41E}" dt="2022-12-08T04:44:10.226" v="1114" actId="478"/>
          <ac:grpSpMkLst>
            <pc:docMk/>
            <pc:sldMk cId="241689379" sldId="268"/>
            <ac:grpSpMk id="16555" creationId="{00000000-0000-0000-0000-000000000000}"/>
          </ac:grpSpMkLst>
        </pc:grpChg>
        <pc:grpChg chg="mod">
          <ac:chgData name="Hải Ngân Đinh" userId="b56d41eb1ff6fed2" providerId="LiveId" clId="{82888BD8-E5D9-3949-980F-13C878BEA41E}" dt="2022-12-08T04:45:17.611" v="1222" actId="164"/>
          <ac:grpSpMkLst>
            <pc:docMk/>
            <pc:sldMk cId="241689379" sldId="268"/>
            <ac:grpSpMk id="16577" creationId="{00000000-0000-0000-0000-000000000000}"/>
          </ac:grpSpMkLst>
        </pc:grpChg>
      </pc:sldChg>
      <pc:sldChg chg="del modNotes">
        <pc:chgData name="Hải Ngân Đinh" userId="b56d41eb1ff6fed2" providerId="LiveId" clId="{82888BD8-E5D9-3949-980F-13C878BEA41E}" dt="2022-12-08T04:24:16.574" v="64" actId="2696"/>
        <pc:sldMkLst>
          <pc:docMk/>
          <pc:sldMk cId="0" sldId="269"/>
        </pc:sldMkLst>
      </pc:sldChg>
      <pc:sldChg chg="addSp delSp modSp mod ord modTransition modAnim modNotes">
        <pc:chgData name="Hải Ngân Đinh" userId="b56d41eb1ff6fed2" providerId="LiveId" clId="{82888BD8-E5D9-3949-980F-13C878BEA41E}" dt="2022-12-08T07:19:09.237" v="5727"/>
        <pc:sldMkLst>
          <pc:docMk/>
          <pc:sldMk cId="0" sldId="270"/>
        </pc:sldMkLst>
        <pc:spChg chg="add del mod">
          <ac:chgData name="Hải Ngân Đinh" userId="b56d41eb1ff6fed2" providerId="LiveId" clId="{82888BD8-E5D9-3949-980F-13C878BEA41E}" dt="2022-12-08T04:46:36.471" v="1273" actId="478"/>
          <ac:spMkLst>
            <pc:docMk/>
            <pc:sldMk cId="0" sldId="270"/>
            <ac:spMk id="3" creationId="{6C0DADF7-3E70-3CA3-E289-65FE10B4C896}"/>
          </ac:spMkLst>
        </pc:spChg>
        <pc:spChg chg="add del mod">
          <ac:chgData name="Hải Ngân Đinh" userId="b56d41eb1ff6fed2" providerId="LiveId" clId="{82888BD8-E5D9-3949-980F-13C878BEA41E}" dt="2022-12-08T04:46:36.471" v="1273" actId="478"/>
          <ac:spMkLst>
            <pc:docMk/>
            <pc:sldMk cId="0" sldId="270"/>
            <ac:spMk id="5" creationId="{C719DD2C-7C5D-AF14-3F88-3A6228E786FF}"/>
          </ac:spMkLst>
        </pc:spChg>
        <pc:spChg chg="add mod">
          <ac:chgData name="Hải Ngân Đinh" userId="b56d41eb1ff6fed2" providerId="LiveId" clId="{82888BD8-E5D9-3949-980F-13C878BEA41E}" dt="2022-12-08T04:46:40.995" v="1274"/>
          <ac:spMkLst>
            <pc:docMk/>
            <pc:sldMk cId="0" sldId="270"/>
            <ac:spMk id="6" creationId="{21FF6CF9-2394-F4BA-9F6A-26EA1DFA1D2D}"/>
          </ac:spMkLst>
        </pc:spChg>
        <pc:spChg chg="add mod">
          <ac:chgData name="Hải Ngân Đinh" userId="b56d41eb1ff6fed2" providerId="LiveId" clId="{82888BD8-E5D9-3949-980F-13C878BEA41E}" dt="2022-12-08T04:48:32.050" v="1420" actId="113"/>
          <ac:spMkLst>
            <pc:docMk/>
            <pc:sldMk cId="0" sldId="270"/>
            <ac:spMk id="7" creationId="{1DD887E2-9511-815C-850D-B8D38ECA39A2}"/>
          </ac:spMkLst>
        </pc:spChg>
        <pc:spChg chg="add mod">
          <ac:chgData name="Hải Ngân Đinh" userId="b56d41eb1ff6fed2" providerId="LiveId" clId="{82888BD8-E5D9-3949-980F-13C878BEA41E}" dt="2022-12-08T04:48:37.712" v="1422" actId="14100"/>
          <ac:spMkLst>
            <pc:docMk/>
            <pc:sldMk cId="0" sldId="270"/>
            <ac:spMk id="8" creationId="{853E9FA2-ABC9-10B5-032F-FA19FA7684D3}"/>
          </ac:spMkLst>
        </pc:spChg>
        <pc:spChg chg="add del mod">
          <ac:chgData name="Hải Ngân Đinh" userId="b56d41eb1ff6fed2" providerId="LiveId" clId="{82888BD8-E5D9-3949-980F-13C878BEA41E}" dt="2022-12-08T04:48:31.321" v="1419"/>
          <ac:spMkLst>
            <pc:docMk/>
            <pc:sldMk cId="0" sldId="270"/>
            <ac:spMk id="9" creationId="{4164171A-74CA-3A31-9BA7-DB76FA66B9F0}"/>
          </ac:spMkLst>
        </pc:spChg>
        <pc:spChg chg="del">
          <ac:chgData name="Hải Ngân Đinh" userId="b56d41eb1ff6fed2" providerId="LiveId" clId="{82888BD8-E5D9-3949-980F-13C878BEA41E}" dt="2022-12-08T04:46:35.077" v="1271" actId="478"/>
          <ac:spMkLst>
            <pc:docMk/>
            <pc:sldMk cId="0" sldId="270"/>
            <ac:spMk id="16609" creationId="{00000000-0000-0000-0000-000000000000}"/>
          </ac:spMkLst>
        </pc:spChg>
        <pc:spChg chg="del">
          <ac:chgData name="Hải Ngân Đinh" userId="b56d41eb1ff6fed2" providerId="LiveId" clId="{82888BD8-E5D9-3949-980F-13C878BEA41E}" dt="2022-12-08T04:46:35.077" v="1271" actId="478"/>
          <ac:spMkLst>
            <pc:docMk/>
            <pc:sldMk cId="0" sldId="270"/>
            <ac:spMk id="16610" creationId="{00000000-0000-0000-0000-000000000000}"/>
          </ac:spMkLst>
        </pc:spChg>
        <pc:grpChg chg="mod">
          <ac:chgData name="Hải Ngân Đinh" userId="b56d41eb1ff6fed2" providerId="LiveId" clId="{82888BD8-E5D9-3949-980F-13C878BEA41E}" dt="2022-12-08T04:46:33.217" v="1270" actId="14826"/>
          <ac:grpSpMkLst>
            <pc:docMk/>
            <pc:sldMk cId="0" sldId="270"/>
            <ac:grpSpMk id="16611" creationId="{00000000-0000-0000-0000-000000000000}"/>
          </ac:grpSpMkLst>
        </pc:grpChg>
        <pc:picChg chg="mod">
          <ac:chgData name="Hải Ngân Đinh" userId="b56d41eb1ff6fed2" providerId="LiveId" clId="{82888BD8-E5D9-3949-980F-13C878BEA41E}" dt="2022-12-08T04:46:33.217" v="1270" actId="14826"/>
          <ac:picMkLst>
            <pc:docMk/>
            <pc:sldMk cId="0" sldId="270"/>
            <ac:picMk id="16612" creationId="{00000000-0000-0000-0000-000000000000}"/>
          </ac:picMkLst>
        </pc:picChg>
        <pc:picChg chg="mod">
          <ac:chgData name="Hải Ngân Đinh" userId="b56d41eb1ff6fed2" providerId="LiveId" clId="{82888BD8-E5D9-3949-980F-13C878BEA41E}" dt="2022-12-08T04:46:33.217" v="1270" actId="14826"/>
          <ac:picMkLst>
            <pc:docMk/>
            <pc:sldMk cId="0" sldId="270"/>
            <ac:picMk id="16613" creationId="{00000000-0000-0000-0000-000000000000}"/>
          </ac:picMkLst>
        </pc:picChg>
      </pc:sldChg>
      <pc:sldChg chg="del modNotes">
        <pc:chgData name="Hải Ngân Đinh" userId="b56d41eb1ff6fed2" providerId="LiveId" clId="{82888BD8-E5D9-3949-980F-13C878BEA41E}" dt="2022-12-08T04:24:17.895" v="65" actId="2696"/>
        <pc:sldMkLst>
          <pc:docMk/>
          <pc:sldMk cId="0" sldId="271"/>
        </pc:sldMkLst>
      </pc:sldChg>
      <pc:sldChg chg="addSp delSp modSp add del mod ord modTransition modAnim modNotes">
        <pc:chgData name="Hải Ngân Đinh" userId="b56d41eb1ff6fed2" providerId="LiveId" clId="{82888BD8-E5D9-3949-980F-13C878BEA41E}" dt="2022-12-12T07:22:13.345" v="5880" actId="20577"/>
        <pc:sldMkLst>
          <pc:docMk/>
          <pc:sldMk cId="0" sldId="272"/>
        </pc:sldMkLst>
        <pc:spChg chg="add del mod">
          <ac:chgData name="Hải Ngân Đinh" userId="b56d41eb1ff6fed2" providerId="LiveId" clId="{82888BD8-E5D9-3949-980F-13C878BEA41E}" dt="2022-12-08T04:54:47.908" v="1711" actId="478"/>
          <ac:spMkLst>
            <pc:docMk/>
            <pc:sldMk cId="0" sldId="272"/>
            <ac:spMk id="3" creationId="{8C80DC8D-EA36-E407-EBE9-DEF7861AFA12}"/>
          </ac:spMkLst>
        </pc:spChg>
        <pc:spChg chg="add mod">
          <ac:chgData name="Hải Ngân Đinh" userId="b56d41eb1ff6fed2" providerId="LiveId" clId="{82888BD8-E5D9-3949-980F-13C878BEA41E}" dt="2022-12-08T04:55:12.685" v="1749" actId="1076"/>
          <ac:spMkLst>
            <pc:docMk/>
            <pc:sldMk cId="0" sldId="272"/>
            <ac:spMk id="4" creationId="{92D85CF4-B045-A9E3-E1E1-0EB0E666A6F9}"/>
          </ac:spMkLst>
        </pc:spChg>
        <pc:spChg chg="add mod">
          <ac:chgData name="Hải Ngân Đinh" userId="b56d41eb1ff6fed2" providerId="LiveId" clId="{82888BD8-E5D9-3949-980F-13C878BEA41E}" dt="2022-12-12T07:22:13.345" v="5880" actId="20577"/>
          <ac:spMkLst>
            <pc:docMk/>
            <pc:sldMk cId="0" sldId="272"/>
            <ac:spMk id="6" creationId="{AA1AB8EA-CDDD-0A53-D6C5-7FE1DF63D263}"/>
          </ac:spMkLst>
        </pc:spChg>
        <pc:spChg chg="del">
          <ac:chgData name="Hải Ngân Đinh" userId="b56d41eb1ff6fed2" providerId="LiveId" clId="{82888BD8-E5D9-3949-980F-13C878BEA41E}" dt="2022-12-08T04:54:46.814" v="1710" actId="478"/>
          <ac:spMkLst>
            <pc:docMk/>
            <pc:sldMk cId="0" sldId="272"/>
            <ac:spMk id="16632" creationId="{00000000-0000-0000-0000-000000000000}"/>
          </ac:spMkLst>
        </pc:spChg>
        <pc:grpChg chg="mod">
          <ac:chgData name="Hải Ngân Đinh" userId="b56d41eb1ff6fed2" providerId="LiveId" clId="{82888BD8-E5D9-3949-980F-13C878BEA41E}" dt="2022-12-08T04:56:09.434" v="1766" actId="1076"/>
          <ac:grpSpMkLst>
            <pc:docMk/>
            <pc:sldMk cId="0" sldId="272"/>
            <ac:grpSpMk id="16624" creationId="{00000000-0000-0000-0000-000000000000}"/>
          </ac:grpSpMkLst>
        </pc:grpChg>
      </pc:sldChg>
      <pc:sldChg chg="del modNotes">
        <pc:chgData name="Hải Ngân Đinh" userId="b56d41eb1ff6fed2" providerId="LiveId" clId="{82888BD8-E5D9-3949-980F-13C878BEA41E}" dt="2022-12-08T04:24:18.723" v="66" actId="2696"/>
        <pc:sldMkLst>
          <pc:docMk/>
          <pc:sldMk cId="0" sldId="273"/>
        </pc:sldMkLst>
      </pc:sldChg>
      <pc:sldChg chg="addSp delSp modSp mod modTransition modAnim modNotes">
        <pc:chgData name="Hải Ngân Đinh" userId="b56d41eb1ff6fed2" providerId="LiveId" clId="{82888BD8-E5D9-3949-980F-13C878BEA41E}" dt="2022-12-08T07:28:17.207" v="5879"/>
        <pc:sldMkLst>
          <pc:docMk/>
          <pc:sldMk cId="0" sldId="274"/>
        </pc:sldMkLst>
        <pc:spChg chg="add del mod">
          <ac:chgData name="Hải Ngân Đinh" userId="b56d41eb1ff6fed2" providerId="LiveId" clId="{82888BD8-E5D9-3949-980F-13C878BEA41E}" dt="2022-12-08T07:15:03.019" v="5573" actId="478"/>
          <ac:spMkLst>
            <pc:docMk/>
            <pc:sldMk cId="0" sldId="274"/>
            <ac:spMk id="3" creationId="{73F61E51-2ED8-D460-EEAD-3D5E0DC806CA}"/>
          </ac:spMkLst>
        </pc:spChg>
        <pc:spChg chg="add mod">
          <ac:chgData name="Hải Ngân Đinh" userId="b56d41eb1ff6fed2" providerId="LiveId" clId="{82888BD8-E5D9-3949-980F-13C878BEA41E}" dt="2022-12-08T07:16:14.831" v="5625" actId="1076"/>
          <ac:spMkLst>
            <pc:docMk/>
            <pc:sldMk cId="0" sldId="274"/>
            <ac:spMk id="4" creationId="{508BBD96-9104-2F66-7E8F-7BFB2462F94D}"/>
          </ac:spMkLst>
        </pc:spChg>
        <pc:spChg chg="add mod">
          <ac:chgData name="Hải Ngân Đinh" userId="b56d41eb1ff6fed2" providerId="LiveId" clId="{82888BD8-E5D9-3949-980F-13C878BEA41E}" dt="2022-12-08T07:16:11.965" v="5624" actId="1076"/>
          <ac:spMkLst>
            <pc:docMk/>
            <pc:sldMk cId="0" sldId="274"/>
            <ac:spMk id="5" creationId="{EF9B8C22-A5E1-1196-27CD-A6F51142C9EF}"/>
          </ac:spMkLst>
        </pc:spChg>
        <pc:spChg chg="del">
          <ac:chgData name="Hải Ngân Đinh" userId="b56d41eb1ff6fed2" providerId="LiveId" clId="{82888BD8-E5D9-3949-980F-13C878BEA41E}" dt="2022-12-08T07:15:01.259" v="5572" actId="478"/>
          <ac:spMkLst>
            <pc:docMk/>
            <pc:sldMk cId="0" sldId="274"/>
            <ac:spMk id="17156" creationId="{00000000-0000-0000-0000-000000000000}"/>
          </ac:spMkLst>
        </pc:spChg>
      </pc:sldChg>
      <pc:sldChg chg="addSp modSp add del mod ord modNotes">
        <pc:chgData name="Hải Ngân Đinh" userId="b56d41eb1ff6fed2" providerId="LiveId" clId="{82888BD8-E5D9-3949-980F-13C878BEA41E}" dt="2022-12-08T04:24:11.246" v="59" actId="2696"/>
        <pc:sldMkLst>
          <pc:docMk/>
          <pc:sldMk cId="0" sldId="275"/>
        </pc:sldMkLst>
        <pc:spChg chg="add mod">
          <ac:chgData name="Hải Ngân Đinh" userId="b56d41eb1ff6fed2" providerId="LiveId" clId="{82888BD8-E5D9-3949-980F-13C878BEA41E}" dt="2022-12-08T04:24:09.104" v="58" actId="767"/>
          <ac:spMkLst>
            <pc:docMk/>
            <pc:sldMk cId="0" sldId="275"/>
            <ac:spMk id="2" creationId="{36D37BF0-3A0D-8AE5-E0BF-C9712F782667}"/>
          </ac:spMkLst>
        </pc:spChg>
        <pc:spChg chg="mod">
          <ac:chgData name="Hải Ngân Đinh" userId="b56d41eb1ff6fed2" providerId="LiveId" clId="{82888BD8-E5D9-3949-980F-13C878BEA41E}" dt="2022-12-08T04:23:46.427" v="51" actId="1076"/>
          <ac:spMkLst>
            <pc:docMk/>
            <pc:sldMk cId="0" sldId="275"/>
            <ac:spMk id="17161" creationId="{00000000-0000-0000-0000-000000000000}"/>
          </ac:spMkLst>
        </pc:spChg>
      </pc:sldChg>
      <pc:sldChg chg="add del setBg">
        <pc:chgData name="Hải Ngân Đinh" userId="b56d41eb1ff6fed2" providerId="LiveId" clId="{82888BD8-E5D9-3949-980F-13C878BEA41E}" dt="2022-12-08T04:23:54.694" v="54"/>
        <pc:sldMkLst>
          <pc:docMk/>
          <pc:sldMk cId="633663180" sldId="275"/>
        </pc:sldMkLst>
      </pc:sldChg>
      <pc:sldChg chg="addSp delSp modSp add mod modTransition modAnim">
        <pc:chgData name="Hải Ngân Đinh" userId="b56d41eb1ff6fed2" providerId="LiveId" clId="{82888BD8-E5D9-3949-980F-13C878BEA41E}" dt="2022-12-08T07:22:49.729" v="5780"/>
        <pc:sldMkLst>
          <pc:docMk/>
          <pc:sldMk cId="3573541820" sldId="276"/>
        </pc:sldMkLst>
        <pc:spChg chg="add del mod">
          <ac:chgData name="Hải Ngân Đinh" userId="b56d41eb1ff6fed2" providerId="LiveId" clId="{82888BD8-E5D9-3949-980F-13C878BEA41E}" dt="2022-12-08T06:23:41.791" v="2478" actId="478"/>
          <ac:spMkLst>
            <pc:docMk/>
            <pc:sldMk cId="3573541820" sldId="276"/>
            <ac:spMk id="3" creationId="{0F01B039-94E0-21F3-0556-0BFAB95732E4}"/>
          </ac:spMkLst>
        </pc:spChg>
        <pc:spChg chg="add del mod">
          <ac:chgData name="Hải Ngân Đinh" userId="b56d41eb1ff6fed2" providerId="LiveId" clId="{82888BD8-E5D9-3949-980F-13C878BEA41E}" dt="2022-12-08T06:23:47.376" v="2481" actId="478"/>
          <ac:spMkLst>
            <pc:docMk/>
            <pc:sldMk cId="3573541820" sldId="276"/>
            <ac:spMk id="5" creationId="{E4D005ED-3E10-F166-A7AD-4411CC092AFF}"/>
          </ac:spMkLst>
        </pc:spChg>
        <pc:spChg chg="add mod">
          <ac:chgData name="Hải Ngân Đinh" userId="b56d41eb1ff6fed2" providerId="LiveId" clId="{82888BD8-E5D9-3949-980F-13C878BEA41E}" dt="2022-12-08T06:23:53.859" v="2483" actId="1076"/>
          <ac:spMkLst>
            <pc:docMk/>
            <pc:sldMk cId="3573541820" sldId="276"/>
            <ac:spMk id="6" creationId="{69F725F7-21B6-3CCA-3B36-0BE7632C4B05}"/>
          </ac:spMkLst>
        </pc:spChg>
        <pc:spChg chg="add mod">
          <ac:chgData name="Hải Ngân Đinh" userId="b56d41eb1ff6fed2" providerId="LiveId" clId="{82888BD8-E5D9-3949-980F-13C878BEA41E}" dt="2022-12-08T06:24:13.263" v="2488" actId="1076"/>
          <ac:spMkLst>
            <pc:docMk/>
            <pc:sldMk cId="3573541820" sldId="276"/>
            <ac:spMk id="8" creationId="{161C646A-232A-400A-919D-6AFAB01095C3}"/>
          </ac:spMkLst>
        </pc:spChg>
        <pc:spChg chg="add del">
          <ac:chgData name="Hải Ngân Đinh" userId="b56d41eb1ff6fed2" providerId="LiveId" clId="{82888BD8-E5D9-3949-980F-13C878BEA41E}" dt="2022-12-08T06:23:45.101" v="2479" actId="478"/>
          <ac:spMkLst>
            <pc:docMk/>
            <pc:sldMk cId="3573541820" sldId="276"/>
            <ac:spMk id="17168"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69"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0"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1"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2"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3"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4"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175"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39"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0"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1"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2"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3"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4"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5"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6"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7"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8"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49" creationId="{00000000-0000-0000-0000-000000000000}"/>
          </ac:spMkLst>
        </pc:spChg>
        <pc:spChg chg="add del">
          <ac:chgData name="Hải Ngân Đinh" userId="b56d41eb1ff6fed2" providerId="LiveId" clId="{82888BD8-E5D9-3949-980F-13C878BEA41E}" dt="2022-12-08T06:23:45.101" v="2479" actId="478"/>
          <ac:spMkLst>
            <pc:docMk/>
            <pc:sldMk cId="3573541820" sldId="276"/>
            <ac:spMk id="17250" creationId="{00000000-0000-0000-0000-000000000000}"/>
          </ac:spMkLst>
        </pc:spChg>
        <pc:grpChg chg="del">
          <ac:chgData name="Hải Ngân Đinh" userId="b56d41eb1ff6fed2" providerId="LiveId" clId="{82888BD8-E5D9-3949-980F-13C878BEA41E}" dt="2022-12-08T06:23:45.101" v="2479" actId="478"/>
          <ac:grpSpMkLst>
            <pc:docMk/>
            <pc:sldMk cId="3573541820" sldId="276"/>
            <ac:grpSpMk id="17176" creationId="{00000000-0000-0000-0000-000000000000}"/>
          </ac:grpSpMkLst>
        </pc:grpChg>
        <pc:grpChg chg="add del mod">
          <ac:chgData name="Hải Ngân Đinh" userId="b56d41eb1ff6fed2" providerId="LiveId" clId="{82888BD8-E5D9-3949-980F-13C878BEA41E}" dt="2022-12-08T06:24:15.863" v="2489" actId="1076"/>
          <ac:grpSpMkLst>
            <pc:docMk/>
            <pc:sldMk cId="3573541820" sldId="276"/>
            <ac:grpSpMk id="17197" creationId="{00000000-0000-0000-0000-000000000000}"/>
          </ac:grpSpMkLst>
        </pc:grpChg>
        <pc:grpChg chg="add del">
          <ac:chgData name="Hải Ngân Đinh" userId="b56d41eb1ff6fed2" providerId="LiveId" clId="{82888BD8-E5D9-3949-980F-13C878BEA41E}" dt="2022-12-08T06:23:45.101" v="2479" actId="478"/>
          <ac:grpSpMkLst>
            <pc:docMk/>
            <pc:sldMk cId="3573541820" sldId="276"/>
            <ac:grpSpMk id="17218" creationId="{00000000-0000-0000-0000-000000000000}"/>
          </ac:grpSpMkLst>
        </pc:grpChg>
        <pc:picChg chg="add mod">
          <ac:chgData name="Hải Ngân Đinh" userId="b56d41eb1ff6fed2" providerId="LiveId" clId="{82888BD8-E5D9-3949-980F-13C878BEA41E}" dt="2022-12-08T06:24:22.844" v="2491" actId="1076"/>
          <ac:picMkLst>
            <pc:docMk/>
            <pc:sldMk cId="3573541820" sldId="276"/>
            <ac:picMk id="7" creationId="{9B4CB360-8D17-FCC5-951E-3AF9F0C103B8}"/>
          </ac:picMkLst>
        </pc:picChg>
        <pc:picChg chg="add del">
          <ac:chgData name="Hải Ngân Đinh" userId="b56d41eb1ff6fed2" providerId="LiveId" clId="{82888BD8-E5D9-3949-980F-13C878BEA41E}" dt="2022-12-08T06:23:45.101" v="2479" actId="478"/>
          <ac:picMkLst>
            <pc:docMk/>
            <pc:sldMk cId="3573541820" sldId="276"/>
            <ac:picMk id="17167" creationId="{00000000-0000-0000-0000-000000000000}"/>
          </ac:picMkLst>
        </pc:picChg>
      </pc:sldChg>
      <pc:sldChg chg="del modNotes">
        <pc:chgData name="Hải Ngân Đinh" userId="b56d41eb1ff6fed2" providerId="LiveId" clId="{82888BD8-E5D9-3949-980F-13C878BEA41E}" dt="2022-12-08T06:23:28.058" v="2474" actId="2696"/>
        <pc:sldMkLst>
          <pc:docMk/>
          <pc:sldMk cId="3573541820" sldId="276"/>
        </pc:sldMkLst>
      </pc:sldChg>
      <pc:sldChg chg="del modNotes">
        <pc:chgData name="Hải Ngân Đinh" userId="b56d41eb1ff6fed2" providerId="LiveId" clId="{82888BD8-E5D9-3949-980F-13C878BEA41E}" dt="2022-12-08T04:24:19.860" v="67" actId="2696"/>
        <pc:sldMkLst>
          <pc:docMk/>
          <pc:sldMk cId="0" sldId="277"/>
        </pc:sldMkLst>
      </pc:sldChg>
      <pc:sldChg chg="addSp delSp modSp mod ord modTransition modAnim modNotes">
        <pc:chgData name="Hải Ngân Đinh" userId="b56d41eb1ff6fed2" providerId="LiveId" clId="{82888BD8-E5D9-3949-980F-13C878BEA41E}" dt="2022-12-08T07:26:01.493" v="5839"/>
        <pc:sldMkLst>
          <pc:docMk/>
          <pc:sldMk cId="0" sldId="278"/>
        </pc:sldMkLst>
        <pc:spChg chg="add del mod">
          <ac:chgData name="Hải Ngân Đinh" userId="b56d41eb1ff6fed2" providerId="LiveId" clId="{82888BD8-E5D9-3949-980F-13C878BEA41E}" dt="2022-12-08T06:55:10.905" v="4220" actId="478"/>
          <ac:spMkLst>
            <pc:docMk/>
            <pc:sldMk cId="0" sldId="278"/>
            <ac:spMk id="3" creationId="{D714B85E-10FF-7CC3-1101-3D0AECDED1C9}"/>
          </ac:spMkLst>
        </pc:spChg>
        <pc:spChg chg="add del mod">
          <ac:chgData name="Hải Ngân Đinh" userId="b56d41eb1ff6fed2" providerId="LiveId" clId="{82888BD8-E5D9-3949-980F-13C878BEA41E}" dt="2022-12-08T06:55:10.905" v="4220" actId="478"/>
          <ac:spMkLst>
            <pc:docMk/>
            <pc:sldMk cId="0" sldId="278"/>
            <ac:spMk id="5" creationId="{370B1C6A-E7DD-8BC6-782C-53496EEEC0CA}"/>
          </ac:spMkLst>
        </pc:spChg>
        <pc:spChg chg="add del mod">
          <ac:chgData name="Hải Ngân Đinh" userId="b56d41eb1ff6fed2" providerId="LiveId" clId="{82888BD8-E5D9-3949-980F-13C878BEA41E}" dt="2022-12-08T06:55:10.905" v="4220" actId="478"/>
          <ac:spMkLst>
            <pc:docMk/>
            <pc:sldMk cId="0" sldId="278"/>
            <ac:spMk id="7" creationId="{63213FDD-A5CC-84A7-AB32-4B3E5477643F}"/>
          </ac:spMkLst>
        </pc:spChg>
        <pc:spChg chg="add del mod">
          <ac:chgData name="Hải Ngân Đinh" userId="b56d41eb1ff6fed2" providerId="LiveId" clId="{82888BD8-E5D9-3949-980F-13C878BEA41E}" dt="2022-12-08T06:55:10.905" v="4220" actId="478"/>
          <ac:spMkLst>
            <pc:docMk/>
            <pc:sldMk cId="0" sldId="278"/>
            <ac:spMk id="9" creationId="{6BC4A297-A7D3-E1F2-9CD5-E51D0981D1BC}"/>
          </ac:spMkLst>
        </pc:spChg>
        <pc:spChg chg="add del mod">
          <ac:chgData name="Hải Ngân Đinh" userId="b56d41eb1ff6fed2" providerId="LiveId" clId="{82888BD8-E5D9-3949-980F-13C878BEA41E}" dt="2022-12-08T06:55:10.905" v="4220" actId="478"/>
          <ac:spMkLst>
            <pc:docMk/>
            <pc:sldMk cId="0" sldId="278"/>
            <ac:spMk id="11" creationId="{08A9A628-799F-A7D0-59FB-36D9D72DBB96}"/>
          </ac:spMkLst>
        </pc:spChg>
        <pc:spChg chg="add del mod">
          <ac:chgData name="Hải Ngân Đinh" userId="b56d41eb1ff6fed2" providerId="LiveId" clId="{82888BD8-E5D9-3949-980F-13C878BEA41E}" dt="2022-12-08T06:55:10.905" v="4220" actId="478"/>
          <ac:spMkLst>
            <pc:docMk/>
            <pc:sldMk cId="0" sldId="278"/>
            <ac:spMk id="13" creationId="{EF70FF26-DB80-F367-6724-4FC676C7F6C0}"/>
          </ac:spMkLst>
        </pc:spChg>
        <pc:spChg chg="add del mod">
          <ac:chgData name="Hải Ngân Đinh" userId="b56d41eb1ff6fed2" providerId="LiveId" clId="{82888BD8-E5D9-3949-980F-13C878BEA41E}" dt="2022-12-08T06:55:10.905" v="4220" actId="478"/>
          <ac:spMkLst>
            <pc:docMk/>
            <pc:sldMk cId="0" sldId="278"/>
            <ac:spMk id="15" creationId="{D2FF1FDC-9DEF-BA05-457C-7AD62676156E}"/>
          </ac:spMkLst>
        </pc:spChg>
        <pc:spChg chg="add del mod">
          <ac:chgData name="Hải Ngân Đinh" userId="b56d41eb1ff6fed2" providerId="LiveId" clId="{82888BD8-E5D9-3949-980F-13C878BEA41E}" dt="2022-12-08T06:55:10.905" v="4220" actId="478"/>
          <ac:spMkLst>
            <pc:docMk/>
            <pc:sldMk cId="0" sldId="278"/>
            <ac:spMk id="17" creationId="{691FA032-2541-A58A-5CEC-A45DB4C74683}"/>
          </ac:spMkLst>
        </pc:spChg>
        <pc:spChg chg="add del mod">
          <ac:chgData name="Hải Ngân Đinh" userId="b56d41eb1ff6fed2" providerId="LiveId" clId="{82888BD8-E5D9-3949-980F-13C878BEA41E}" dt="2022-12-08T06:55:10.905" v="4220" actId="478"/>
          <ac:spMkLst>
            <pc:docMk/>
            <pc:sldMk cId="0" sldId="278"/>
            <ac:spMk id="19" creationId="{D67B504E-1428-91CB-C335-5E42ABF00C72}"/>
          </ac:spMkLst>
        </pc:spChg>
        <pc:spChg chg="add del mod">
          <ac:chgData name="Hải Ngân Đinh" userId="b56d41eb1ff6fed2" providerId="LiveId" clId="{82888BD8-E5D9-3949-980F-13C878BEA41E}" dt="2022-12-08T06:55:10.905" v="4220" actId="478"/>
          <ac:spMkLst>
            <pc:docMk/>
            <pc:sldMk cId="0" sldId="278"/>
            <ac:spMk id="21" creationId="{B56B22F0-8ECA-42E3-1B0F-95072A2B5D27}"/>
          </ac:spMkLst>
        </pc:spChg>
        <pc:spChg chg="add del mod">
          <ac:chgData name="Hải Ngân Đinh" userId="b56d41eb1ff6fed2" providerId="LiveId" clId="{82888BD8-E5D9-3949-980F-13C878BEA41E}" dt="2022-12-08T06:55:10.905" v="4220" actId="478"/>
          <ac:spMkLst>
            <pc:docMk/>
            <pc:sldMk cId="0" sldId="278"/>
            <ac:spMk id="23" creationId="{B4E166C3-CEA3-BEA9-C007-1B1646F68928}"/>
          </ac:spMkLst>
        </pc:spChg>
        <pc:spChg chg="add del mod">
          <ac:chgData name="Hải Ngân Đinh" userId="b56d41eb1ff6fed2" providerId="LiveId" clId="{82888BD8-E5D9-3949-980F-13C878BEA41E}" dt="2022-12-08T06:55:10.905" v="4220" actId="478"/>
          <ac:spMkLst>
            <pc:docMk/>
            <pc:sldMk cId="0" sldId="278"/>
            <ac:spMk id="25" creationId="{20C1D932-DF63-2C12-D837-8A0A87DE2DBB}"/>
          </ac:spMkLst>
        </pc:spChg>
        <pc:spChg chg="add del mod">
          <ac:chgData name="Hải Ngân Đinh" userId="b56d41eb1ff6fed2" providerId="LiveId" clId="{82888BD8-E5D9-3949-980F-13C878BEA41E}" dt="2022-12-08T06:55:10.905" v="4220" actId="478"/>
          <ac:spMkLst>
            <pc:docMk/>
            <pc:sldMk cId="0" sldId="278"/>
            <ac:spMk id="27" creationId="{E9062C7D-E8B2-78AF-F911-C736C61270D9}"/>
          </ac:spMkLst>
        </pc:spChg>
        <pc:spChg chg="add del">
          <ac:chgData name="Hải Ngân Đinh" userId="b56d41eb1ff6fed2" providerId="LiveId" clId="{82888BD8-E5D9-3949-980F-13C878BEA41E}" dt="2022-12-08T06:55:15.706" v="4222" actId="22"/>
          <ac:spMkLst>
            <pc:docMk/>
            <pc:sldMk cId="0" sldId="278"/>
            <ac:spMk id="29" creationId="{863136A9-45B4-ED8B-271B-F4F10378A594}"/>
          </ac:spMkLst>
        </pc:spChg>
        <pc:spChg chg="add mod">
          <ac:chgData name="Hải Ngân Đinh" userId="b56d41eb1ff6fed2" providerId="LiveId" clId="{82888BD8-E5D9-3949-980F-13C878BEA41E}" dt="2022-12-08T06:55:18.296" v="4223"/>
          <ac:spMkLst>
            <pc:docMk/>
            <pc:sldMk cId="0" sldId="278"/>
            <ac:spMk id="30" creationId="{E0BDDB20-2558-78BF-F809-C5DA073B6EC2}"/>
          </ac:spMkLst>
        </pc:spChg>
        <pc:spChg chg="add mod">
          <ac:chgData name="Hải Ngân Đinh" userId="b56d41eb1ff6fed2" providerId="LiveId" clId="{82888BD8-E5D9-3949-980F-13C878BEA41E}" dt="2022-12-08T06:56:20.570" v="4304" actId="1076"/>
          <ac:spMkLst>
            <pc:docMk/>
            <pc:sldMk cId="0" sldId="278"/>
            <ac:spMk id="31" creationId="{C3A5191C-47B4-6C25-C53F-BF0CD3BA9209}"/>
          </ac:spMkLst>
        </pc:spChg>
        <pc:spChg chg="add mod">
          <ac:chgData name="Hải Ngân Đinh" userId="b56d41eb1ff6fed2" providerId="LiveId" clId="{82888BD8-E5D9-3949-980F-13C878BEA41E}" dt="2022-12-08T06:57:08.593" v="4323" actId="14100"/>
          <ac:spMkLst>
            <pc:docMk/>
            <pc:sldMk cId="0" sldId="278"/>
            <ac:spMk id="33" creationId="{CE54D3E6-A5FF-8596-4DBE-DD14DE46E06C}"/>
          </ac:spMkLst>
        </pc:spChg>
        <pc:spChg chg="add mod">
          <ac:chgData name="Hải Ngân Đinh" userId="b56d41eb1ff6fed2" providerId="LiveId" clId="{82888BD8-E5D9-3949-980F-13C878BEA41E}" dt="2022-12-08T06:58:12.846" v="4553" actId="14100"/>
          <ac:spMkLst>
            <pc:docMk/>
            <pc:sldMk cId="0" sldId="278"/>
            <ac:spMk id="34" creationId="{9C4ADEED-3971-CC51-8D1B-0915FFC77F74}"/>
          </ac:spMkLst>
        </pc:spChg>
        <pc:spChg chg="del mod">
          <ac:chgData name="Hải Ngân Đinh" userId="b56d41eb1ff6fed2" providerId="LiveId" clId="{82888BD8-E5D9-3949-980F-13C878BEA41E}" dt="2022-12-08T06:55:05.585" v="4212" actId="478"/>
          <ac:spMkLst>
            <pc:docMk/>
            <pc:sldMk cId="0" sldId="278"/>
            <ac:spMk id="17261" creationId="{00000000-0000-0000-0000-000000000000}"/>
          </ac:spMkLst>
        </pc:spChg>
        <pc:spChg chg="del">
          <ac:chgData name="Hải Ngân Đinh" userId="b56d41eb1ff6fed2" providerId="LiveId" clId="{82888BD8-E5D9-3949-980F-13C878BEA41E}" dt="2022-12-08T06:55:05.585" v="4212" actId="478"/>
          <ac:spMkLst>
            <pc:docMk/>
            <pc:sldMk cId="0" sldId="278"/>
            <ac:spMk id="17262" creationId="{00000000-0000-0000-0000-000000000000}"/>
          </ac:spMkLst>
        </pc:spChg>
        <pc:spChg chg="del">
          <ac:chgData name="Hải Ngân Đinh" userId="b56d41eb1ff6fed2" providerId="LiveId" clId="{82888BD8-E5D9-3949-980F-13C878BEA41E}" dt="2022-12-08T06:55:05.585" v="4212" actId="478"/>
          <ac:spMkLst>
            <pc:docMk/>
            <pc:sldMk cId="0" sldId="278"/>
            <ac:spMk id="17263" creationId="{00000000-0000-0000-0000-000000000000}"/>
          </ac:spMkLst>
        </pc:spChg>
        <pc:spChg chg="del">
          <ac:chgData name="Hải Ngân Đinh" userId="b56d41eb1ff6fed2" providerId="LiveId" clId="{82888BD8-E5D9-3949-980F-13C878BEA41E}" dt="2022-12-08T06:55:05.585" v="4212" actId="478"/>
          <ac:spMkLst>
            <pc:docMk/>
            <pc:sldMk cId="0" sldId="278"/>
            <ac:spMk id="17264" creationId="{00000000-0000-0000-0000-000000000000}"/>
          </ac:spMkLst>
        </pc:spChg>
        <pc:spChg chg="del">
          <ac:chgData name="Hải Ngân Đinh" userId="b56d41eb1ff6fed2" providerId="LiveId" clId="{82888BD8-E5D9-3949-980F-13C878BEA41E}" dt="2022-12-08T06:55:05.585" v="4212" actId="478"/>
          <ac:spMkLst>
            <pc:docMk/>
            <pc:sldMk cId="0" sldId="278"/>
            <ac:spMk id="17265" creationId="{00000000-0000-0000-0000-000000000000}"/>
          </ac:spMkLst>
        </pc:spChg>
        <pc:spChg chg="del">
          <ac:chgData name="Hải Ngân Đinh" userId="b56d41eb1ff6fed2" providerId="LiveId" clId="{82888BD8-E5D9-3949-980F-13C878BEA41E}" dt="2022-12-08T06:55:05.585" v="4212" actId="478"/>
          <ac:spMkLst>
            <pc:docMk/>
            <pc:sldMk cId="0" sldId="278"/>
            <ac:spMk id="17266" creationId="{00000000-0000-0000-0000-000000000000}"/>
          </ac:spMkLst>
        </pc:spChg>
        <pc:spChg chg="del">
          <ac:chgData name="Hải Ngân Đinh" userId="b56d41eb1ff6fed2" providerId="LiveId" clId="{82888BD8-E5D9-3949-980F-13C878BEA41E}" dt="2022-12-08T06:55:05.585" v="4212" actId="478"/>
          <ac:spMkLst>
            <pc:docMk/>
            <pc:sldMk cId="0" sldId="278"/>
            <ac:spMk id="17267" creationId="{00000000-0000-0000-0000-000000000000}"/>
          </ac:spMkLst>
        </pc:spChg>
        <pc:spChg chg="del mod">
          <ac:chgData name="Hải Ngân Đinh" userId="b56d41eb1ff6fed2" providerId="LiveId" clId="{82888BD8-E5D9-3949-980F-13C878BEA41E}" dt="2022-12-08T06:55:05.585" v="4212" actId="478"/>
          <ac:spMkLst>
            <pc:docMk/>
            <pc:sldMk cId="0" sldId="278"/>
            <ac:spMk id="17268" creationId="{00000000-0000-0000-0000-000000000000}"/>
          </ac:spMkLst>
        </pc:spChg>
        <pc:spChg chg="del mod">
          <ac:chgData name="Hải Ngân Đinh" userId="b56d41eb1ff6fed2" providerId="LiveId" clId="{82888BD8-E5D9-3949-980F-13C878BEA41E}" dt="2022-12-08T06:55:05.585" v="4212" actId="478"/>
          <ac:spMkLst>
            <pc:docMk/>
            <pc:sldMk cId="0" sldId="278"/>
            <ac:spMk id="17269" creationId="{00000000-0000-0000-0000-000000000000}"/>
          </ac:spMkLst>
        </pc:spChg>
        <pc:spChg chg="del mod">
          <ac:chgData name="Hải Ngân Đinh" userId="b56d41eb1ff6fed2" providerId="LiveId" clId="{82888BD8-E5D9-3949-980F-13C878BEA41E}" dt="2022-12-08T06:55:05.585" v="4212" actId="478"/>
          <ac:spMkLst>
            <pc:docMk/>
            <pc:sldMk cId="0" sldId="278"/>
            <ac:spMk id="17270" creationId="{00000000-0000-0000-0000-000000000000}"/>
          </ac:spMkLst>
        </pc:spChg>
        <pc:spChg chg="del">
          <ac:chgData name="Hải Ngân Đinh" userId="b56d41eb1ff6fed2" providerId="LiveId" clId="{82888BD8-E5D9-3949-980F-13C878BEA41E}" dt="2022-12-08T06:55:05.585" v="4212" actId="478"/>
          <ac:spMkLst>
            <pc:docMk/>
            <pc:sldMk cId="0" sldId="278"/>
            <ac:spMk id="17271" creationId="{00000000-0000-0000-0000-000000000000}"/>
          </ac:spMkLst>
        </pc:spChg>
        <pc:spChg chg="del">
          <ac:chgData name="Hải Ngân Đinh" userId="b56d41eb1ff6fed2" providerId="LiveId" clId="{82888BD8-E5D9-3949-980F-13C878BEA41E}" dt="2022-12-08T06:55:05.585" v="4212" actId="478"/>
          <ac:spMkLst>
            <pc:docMk/>
            <pc:sldMk cId="0" sldId="278"/>
            <ac:spMk id="17272" creationId="{00000000-0000-0000-0000-000000000000}"/>
          </ac:spMkLst>
        </pc:spChg>
        <pc:spChg chg="del">
          <ac:chgData name="Hải Ngân Đinh" userId="b56d41eb1ff6fed2" providerId="LiveId" clId="{82888BD8-E5D9-3949-980F-13C878BEA41E}" dt="2022-12-08T06:55:05.585" v="4212" actId="478"/>
          <ac:spMkLst>
            <pc:docMk/>
            <pc:sldMk cId="0" sldId="278"/>
            <ac:spMk id="17273" creationId="{00000000-0000-0000-0000-000000000000}"/>
          </ac:spMkLst>
        </pc:spChg>
        <pc:spChg chg="mod">
          <ac:chgData name="Hải Ngân Đinh" userId="b56d41eb1ff6fed2" providerId="LiveId" clId="{82888BD8-E5D9-3949-980F-13C878BEA41E}" dt="2022-12-08T06:56:05.585" v="4266" actId="1036"/>
          <ac:spMkLst>
            <pc:docMk/>
            <pc:sldMk cId="0" sldId="278"/>
            <ac:spMk id="17274" creationId="{00000000-0000-0000-0000-000000000000}"/>
          </ac:spMkLst>
        </pc:spChg>
        <pc:spChg chg="mod">
          <ac:chgData name="Hải Ngân Đinh" userId="b56d41eb1ff6fed2" providerId="LiveId" clId="{82888BD8-E5D9-3949-980F-13C878BEA41E}" dt="2022-12-08T06:56:05.585" v="4266" actId="1036"/>
          <ac:spMkLst>
            <pc:docMk/>
            <pc:sldMk cId="0" sldId="278"/>
            <ac:spMk id="17306" creationId="{00000000-0000-0000-0000-000000000000}"/>
          </ac:spMkLst>
        </pc:spChg>
        <pc:grpChg chg="mod">
          <ac:chgData name="Hải Ngân Đinh" userId="b56d41eb1ff6fed2" providerId="LiveId" clId="{82888BD8-E5D9-3949-980F-13C878BEA41E}" dt="2022-12-08T06:56:05.585" v="4266" actId="1036"/>
          <ac:grpSpMkLst>
            <pc:docMk/>
            <pc:sldMk cId="0" sldId="278"/>
            <ac:grpSpMk id="17275" creationId="{00000000-0000-0000-0000-000000000000}"/>
          </ac:grpSpMkLst>
        </pc:grpChg>
        <pc:grpChg chg="mod">
          <ac:chgData name="Hải Ngân Đinh" userId="b56d41eb1ff6fed2" providerId="LiveId" clId="{82888BD8-E5D9-3949-980F-13C878BEA41E}" dt="2022-12-08T06:56:05.585" v="4266" actId="1036"/>
          <ac:grpSpMkLst>
            <pc:docMk/>
            <pc:sldMk cId="0" sldId="278"/>
            <ac:grpSpMk id="17293" creationId="{00000000-0000-0000-0000-000000000000}"/>
          </ac:grpSpMkLst>
        </pc:grpChg>
        <pc:grpChg chg="mod">
          <ac:chgData name="Hải Ngân Đinh" userId="b56d41eb1ff6fed2" providerId="LiveId" clId="{82888BD8-E5D9-3949-980F-13C878BEA41E}" dt="2022-12-08T06:56:05.585" v="4266" actId="1036"/>
          <ac:grpSpMkLst>
            <pc:docMk/>
            <pc:sldMk cId="0" sldId="278"/>
            <ac:grpSpMk id="17300" creationId="{00000000-0000-0000-0000-000000000000}"/>
          </ac:grpSpMkLst>
        </pc:grpChg>
        <pc:grpChg chg="mod">
          <ac:chgData name="Hải Ngân Đinh" userId="b56d41eb1ff6fed2" providerId="LiveId" clId="{82888BD8-E5D9-3949-980F-13C878BEA41E}" dt="2022-12-08T06:59:55.171" v="4557" actId="1037"/>
          <ac:grpSpMkLst>
            <pc:docMk/>
            <pc:sldMk cId="0" sldId="278"/>
            <ac:grpSpMk id="17307" creationId="{00000000-0000-0000-0000-000000000000}"/>
          </ac:grpSpMkLst>
        </pc:grpChg>
        <pc:grpChg chg="mod">
          <ac:chgData name="Hải Ngân Đinh" userId="b56d41eb1ff6fed2" providerId="LiveId" clId="{82888BD8-E5D9-3949-980F-13C878BEA41E}" dt="2022-12-08T06:56:05.585" v="4266" actId="1036"/>
          <ac:grpSpMkLst>
            <pc:docMk/>
            <pc:sldMk cId="0" sldId="278"/>
            <ac:grpSpMk id="17347" creationId="{00000000-0000-0000-0000-000000000000}"/>
          </ac:grpSpMkLst>
        </pc:grpChg>
        <pc:grpChg chg="mod">
          <ac:chgData name="Hải Ngân Đinh" userId="b56d41eb1ff6fed2" providerId="LiveId" clId="{82888BD8-E5D9-3949-980F-13C878BEA41E}" dt="2022-12-08T06:56:05.585" v="4266" actId="1036"/>
          <ac:grpSpMkLst>
            <pc:docMk/>
            <pc:sldMk cId="0" sldId="278"/>
            <ac:grpSpMk id="17384" creationId="{00000000-0000-0000-0000-000000000000}"/>
          </ac:grpSpMkLst>
        </pc:grpChg>
      </pc:sldChg>
      <pc:sldChg chg="modSp del mod">
        <pc:chgData name="Hải Ngân Đinh" userId="b56d41eb1ff6fed2" providerId="LiveId" clId="{82888BD8-E5D9-3949-980F-13C878BEA41E}" dt="2022-12-08T04:24:20.793" v="68" actId="2696"/>
        <pc:sldMkLst>
          <pc:docMk/>
          <pc:sldMk cId="0" sldId="279"/>
        </pc:sldMkLst>
        <pc:spChg chg="mod">
          <ac:chgData name="Hải Ngân Đinh" userId="b56d41eb1ff6fed2" providerId="LiveId" clId="{82888BD8-E5D9-3949-980F-13C878BEA41E}" dt="2022-12-08T04:20:41.779" v="1" actId="1076"/>
          <ac:spMkLst>
            <pc:docMk/>
            <pc:sldMk cId="0" sldId="279"/>
            <ac:spMk id="17391" creationId="{00000000-0000-0000-0000-000000000000}"/>
          </ac:spMkLst>
        </pc:spChg>
      </pc:sldChg>
      <pc:sldChg chg="addSp delSp modSp mod ord modTransition modAnim modNotes">
        <pc:chgData name="Hải Ngân Đinh" userId="b56d41eb1ff6fed2" providerId="LiveId" clId="{82888BD8-E5D9-3949-980F-13C878BEA41E}" dt="2022-12-08T07:27:52.786" v="5871"/>
        <pc:sldMkLst>
          <pc:docMk/>
          <pc:sldMk cId="0" sldId="280"/>
        </pc:sldMkLst>
        <pc:spChg chg="add del mod">
          <ac:chgData name="Hải Ngân Đinh" userId="b56d41eb1ff6fed2" providerId="LiveId" clId="{82888BD8-E5D9-3949-980F-13C878BEA41E}" dt="2022-12-08T07:10:30.058" v="5262" actId="478"/>
          <ac:spMkLst>
            <pc:docMk/>
            <pc:sldMk cId="0" sldId="280"/>
            <ac:spMk id="3" creationId="{4EC66758-9904-700A-A97E-1EB95EE6BC19}"/>
          </ac:spMkLst>
        </pc:spChg>
        <pc:spChg chg="add mod">
          <ac:chgData name="Hải Ngân Đinh" userId="b56d41eb1ff6fed2" providerId="LiveId" clId="{82888BD8-E5D9-3949-980F-13C878BEA41E}" dt="2022-12-08T07:12:00.647" v="5335" actId="1076"/>
          <ac:spMkLst>
            <pc:docMk/>
            <pc:sldMk cId="0" sldId="280"/>
            <ac:spMk id="4" creationId="{BDD96DF4-E370-92B9-26F8-89DF472D3055}"/>
          </ac:spMkLst>
        </pc:spChg>
        <pc:spChg chg="add mod">
          <ac:chgData name="Hải Ngân Đinh" userId="b56d41eb1ff6fed2" providerId="LiveId" clId="{82888BD8-E5D9-3949-980F-13C878BEA41E}" dt="2022-12-08T07:13:16.684" v="5368" actId="1076"/>
          <ac:spMkLst>
            <pc:docMk/>
            <pc:sldMk cId="0" sldId="280"/>
            <ac:spMk id="5" creationId="{040656A9-EFAA-B40A-8213-53B9B738CD58}"/>
          </ac:spMkLst>
        </pc:spChg>
        <pc:spChg chg="add mod">
          <ac:chgData name="Hải Ngân Đinh" userId="b56d41eb1ff6fed2" providerId="LiveId" clId="{82888BD8-E5D9-3949-980F-13C878BEA41E}" dt="2022-12-08T07:13:19.433" v="5369" actId="1076"/>
          <ac:spMkLst>
            <pc:docMk/>
            <pc:sldMk cId="0" sldId="280"/>
            <ac:spMk id="7" creationId="{CE558CB8-FE0A-212B-FD40-A60186993776}"/>
          </ac:spMkLst>
        </pc:spChg>
        <pc:spChg chg="del">
          <ac:chgData name="Hải Ngân Đinh" userId="b56d41eb1ff6fed2" providerId="LiveId" clId="{82888BD8-E5D9-3949-980F-13C878BEA41E}" dt="2022-12-08T07:10:29.689" v="5260" actId="478"/>
          <ac:spMkLst>
            <pc:docMk/>
            <pc:sldMk cId="0" sldId="280"/>
            <ac:spMk id="17447" creationId="{00000000-0000-0000-0000-000000000000}"/>
          </ac:spMkLst>
        </pc:spChg>
        <pc:spChg chg="del">
          <ac:chgData name="Hải Ngân Đinh" userId="b56d41eb1ff6fed2" providerId="LiveId" clId="{82888BD8-E5D9-3949-980F-13C878BEA41E}" dt="2022-12-08T07:10:29.689" v="5260" actId="478"/>
          <ac:spMkLst>
            <pc:docMk/>
            <pc:sldMk cId="0" sldId="280"/>
            <ac:spMk id="17448" creationId="{00000000-0000-0000-0000-000000000000}"/>
          </ac:spMkLst>
        </pc:spChg>
        <pc:spChg chg="del">
          <ac:chgData name="Hải Ngân Đinh" userId="b56d41eb1ff6fed2" providerId="LiveId" clId="{82888BD8-E5D9-3949-980F-13C878BEA41E}" dt="2022-12-08T07:10:29.689" v="5260" actId="478"/>
          <ac:spMkLst>
            <pc:docMk/>
            <pc:sldMk cId="0" sldId="280"/>
            <ac:spMk id="17449" creationId="{00000000-0000-0000-0000-000000000000}"/>
          </ac:spMkLst>
        </pc:spChg>
        <pc:spChg chg="del">
          <ac:chgData name="Hải Ngân Đinh" userId="b56d41eb1ff6fed2" providerId="LiveId" clId="{82888BD8-E5D9-3949-980F-13C878BEA41E}" dt="2022-12-08T07:10:29.689" v="5260" actId="478"/>
          <ac:spMkLst>
            <pc:docMk/>
            <pc:sldMk cId="0" sldId="280"/>
            <ac:spMk id="17450" creationId="{00000000-0000-0000-0000-000000000000}"/>
          </ac:spMkLst>
        </pc:spChg>
        <pc:spChg chg="del">
          <ac:chgData name="Hải Ngân Đinh" userId="b56d41eb1ff6fed2" providerId="LiveId" clId="{82888BD8-E5D9-3949-980F-13C878BEA41E}" dt="2022-12-08T07:10:29.689" v="5260" actId="478"/>
          <ac:spMkLst>
            <pc:docMk/>
            <pc:sldMk cId="0" sldId="280"/>
            <ac:spMk id="17451" creationId="{00000000-0000-0000-0000-000000000000}"/>
          </ac:spMkLst>
        </pc:spChg>
        <pc:spChg chg="del">
          <ac:chgData name="Hải Ngân Đinh" userId="b56d41eb1ff6fed2" providerId="LiveId" clId="{82888BD8-E5D9-3949-980F-13C878BEA41E}" dt="2022-12-08T07:10:29.689" v="5260" actId="478"/>
          <ac:spMkLst>
            <pc:docMk/>
            <pc:sldMk cId="0" sldId="280"/>
            <ac:spMk id="17452" creationId="{00000000-0000-0000-0000-000000000000}"/>
          </ac:spMkLst>
        </pc:spChg>
        <pc:spChg chg="del">
          <ac:chgData name="Hải Ngân Đinh" userId="b56d41eb1ff6fed2" providerId="LiveId" clId="{82888BD8-E5D9-3949-980F-13C878BEA41E}" dt="2022-12-08T07:10:29.689" v="5260" actId="478"/>
          <ac:spMkLst>
            <pc:docMk/>
            <pc:sldMk cId="0" sldId="280"/>
            <ac:spMk id="17453" creationId="{00000000-0000-0000-0000-000000000000}"/>
          </ac:spMkLst>
        </pc:spChg>
        <pc:grpChg chg="del">
          <ac:chgData name="Hải Ngân Đinh" userId="b56d41eb1ff6fed2" providerId="LiveId" clId="{82888BD8-E5D9-3949-980F-13C878BEA41E}" dt="2022-12-08T07:10:29.689" v="5260" actId="478"/>
          <ac:grpSpMkLst>
            <pc:docMk/>
            <pc:sldMk cId="0" sldId="280"/>
            <ac:grpSpMk id="17397" creationId="{00000000-0000-0000-0000-000000000000}"/>
          </ac:grpSpMkLst>
        </pc:grpChg>
        <pc:grpChg chg="del">
          <ac:chgData name="Hải Ngân Đinh" userId="b56d41eb1ff6fed2" providerId="LiveId" clId="{82888BD8-E5D9-3949-980F-13C878BEA41E}" dt="2022-12-08T07:10:29.689" v="5260" actId="478"/>
          <ac:grpSpMkLst>
            <pc:docMk/>
            <pc:sldMk cId="0" sldId="280"/>
            <ac:grpSpMk id="17454" creationId="{00000000-0000-0000-0000-000000000000}"/>
          </ac:grpSpMkLst>
        </pc:grpChg>
        <pc:graphicFrameChg chg="add mod modGraphic">
          <ac:chgData name="Hải Ngân Đinh" userId="b56d41eb1ff6fed2" providerId="LiveId" clId="{82888BD8-E5D9-3949-980F-13C878BEA41E}" dt="2022-12-08T07:13:23.617" v="5370" actId="1076"/>
          <ac:graphicFrameMkLst>
            <pc:docMk/>
            <pc:sldMk cId="0" sldId="280"/>
            <ac:graphicFrameMk id="8" creationId="{A2FBCF49-E555-CBCF-5BB7-245968E5426F}"/>
          </ac:graphicFrameMkLst>
        </pc:graphicFrameChg>
      </pc:sldChg>
      <pc:sldChg chg="del modNotes">
        <pc:chgData name="Hải Ngân Đinh" userId="b56d41eb1ff6fed2" providerId="LiveId" clId="{82888BD8-E5D9-3949-980F-13C878BEA41E}" dt="2022-12-08T04:24:21.567" v="69" actId="2696"/>
        <pc:sldMkLst>
          <pc:docMk/>
          <pc:sldMk cId="0" sldId="281"/>
        </pc:sldMkLst>
      </pc:sldChg>
      <pc:sldChg chg="del modNotes">
        <pc:chgData name="Hải Ngân Đinh" userId="b56d41eb1ff6fed2" providerId="LiveId" clId="{82888BD8-E5D9-3949-980F-13C878BEA41E}" dt="2022-12-08T07:16:31.336" v="5627" actId="2696"/>
        <pc:sldMkLst>
          <pc:docMk/>
          <pc:sldMk cId="0" sldId="282"/>
        </pc:sldMkLst>
      </pc:sldChg>
      <pc:sldChg chg="del modNotes">
        <pc:chgData name="Hải Ngân Đinh" userId="b56d41eb1ff6fed2" providerId="LiveId" clId="{82888BD8-E5D9-3949-980F-13C878BEA41E}" dt="2022-12-08T04:24:22.376" v="70" actId="2696"/>
        <pc:sldMkLst>
          <pc:docMk/>
          <pc:sldMk cId="0" sldId="283"/>
        </pc:sldMkLst>
      </pc:sldChg>
      <pc:sldChg chg="del modNotes">
        <pc:chgData name="Hải Ngân Đinh" userId="b56d41eb1ff6fed2" providerId="LiveId" clId="{82888BD8-E5D9-3949-980F-13C878BEA41E}" dt="2022-12-08T07:16:31.336" v="5627" actId="2696"/>
        <pc:sldMkLst>
          <pc:docMk/>
          <pc:sldMk cId="0" sldId="284"/>
        </pc:sldMkLst>
      </pc:sldChg>
      <pc:sldChg chg="del modNotes">
        <pc:chgData name="Hải Ngân Đinh" userId="b56d41eb1ff6fed2" providerId="LiveId" clId="{82888BD8-E5D9-3949-980F-13C878BEA41E}" dt="2022-12-08T04:24:23.124" v="71" actId="2696"/>
        <pc:sldMkLst>
          <pc:docMk/>
          <pc:sldMk cId="0" sldId="285"/>
        </pc:sldMkLst>
      </pc:sldChg>
      <pc:sldChg chg="addSp delSp modSp add mod modTransition delAnim modAnim">
        <pc:chgData name="Hải Ngân Đinh" userId="b56d41eb1ff6fed2" providerId="LiveId" clId="{82888BD8-E5D9-3949-980F-13C878BEA41E}" dt="2022-12-08T07:24:12.756" v="5805"/>
        <pc:sldMkLst>
          <pc:docMk/>
          <pc:sldMk cId="3182754137" sldId="286"/>
        </pc:sldMkLst>
        <pc:spChg chg="add del mod">
          <ac:chgData name="Hải Ngân Đinh" userId="b56d41eb1ff6fed2" providerId="LiveId" clId="{82888BD8-E5D9-3949-980F-13C878BEA41E}" dt="2022-12-08T06:26:33.116" v="2530" actId="478"/>
          <ac:spMkLst>
            <pc:docMk/>
            <pc:sldMk cId="3182754137" sldId="286"/>
            <ac:spMk id="3" creationId="{C7A5C038-B9B8-DCA7-C2F7-A81D7D0398BA}"/>
          </ac:spMkLst>
        </pc:spChg>
        <pc:spChg chg="add del mod">
          <ac:chgData name="Hải Ngân Đinh" userId="b56d41eb1ff6fed2" providerId="LiveId" clId="{82888BD8-E5D9-3949-980F-13C878BEA41E}" dt="2022-12-08T06:28:49.709" v="2735" actId="21"/>
          <ac:spMkLst>
            <pc:docMk/>
            <pc:sldMk cId="3182754137" sldId="286"/>
            <ac:spMk id="4" creationId="{56BBF3F1-2E60-0ED3-9A9E-81B361E8F95A}"/>
          </ac:spMkLst>
        </pc:spChg>
        <pc:spChg chg="add del mod">
          <ac:chgData name="Hải Ngân Đinh" userId="b56d41eb1ff6fed2" providerId="LiveId" clId="{82888BD8-E5D9-3949-980F-13C878BEA41E}" dt="2022-12-08T06:28:49.709" v="2735" actId="21"/>
          <ac:spMkLst>
            <pc:docMk/>
            <pc:sldMk cId="3182754137" sldId="286"/>
            <ac:spMk id="7" creationId="{2197790A-4BFD-B0BB-042C-26EA3768CB15}"/>
          </ac:spMkLst>
        </pc:spChg>
        <pc:spChg chg="add mod">
          <ac:chgData name="Hải Ngân Đinh" userId="b56d41eb1ff6fed2" providerId="LiveId" clId="{82888BD8-E5D9-3949-980F-13C878BEA41E}" dt="2022-12-08T06:29:13.542" v="2744" actId="1076"/>
          <ac:spMkLst>
            <pc:docMk/>
            <pc:sldMk cId="3182754137" sldId="286"/>
            <ac:spMk id="8" creationId="{D35F7459-757F-40E8-C6C8-901A2C0A4AF7}"/>
          </ac:spMkLst>
        </pc:spChg>
        <pc:spChg chg="add mod">
          <ac:chgData name="Hải Ngân Đinh" userId="b56d41eb1ff6fed2" providerId="LiveId" clId="{82888BD8-E5D9-3949-980F-13C878BEA41E}" dt="2022-12-08T06:55:54.353" v="4239" actId="1076"/>
          <ac:spMkLst>
            <pc:docMk/>
            <pc:sldMk cId="3182754137" sldId="286"/>
            <ac:spMk id="9" creationId="{FCB10844-627A-2FA1-DE91-402006689BCB}"/>
          </ac:spMkLst>
        </pc:spChg>
        <pc:spChg chg="add mod">
          <ac:chgData name="Hải Ngân Đinh" userId="b56d41eb1ff6fed2" providerId="LiveId" clId="{82888BD8-E5D9-3949-980F-13C878BEA41E}" dt="2022-12-08T06:34:56.717" v="2963" actId="123"/>
          <ac:spMkLst>
            <pc:docMk/>
            <pc:sldMk cId="3182754137" sldId="286"/>
            <ac:spMk id="10" creationId="{05FD867B-57AA-CF09-31AB-2574B03D8E9D}"/>
          </ac:spMkLst>
        </pc:spChg>
        <pc:spChg chg="add mod">
          <ac:chgData name="Hải Ngân Đinh" userId="b56d41eb1ff6fed2" providerId="LiveId" clId="{82888BD8-E5D9-3949-980F-13C878BEA41E}" dt="2022-12-08T06:34:56.717" v="2963" actId="123"/>
          <ac:spMkLst>
            <pc:docMk/>
            <pc:sldMk cId="3182754137" sldId="286"/>
            <ac:spMk id="24" creationId="{314A41FB-7578-4EF1-2830-366BF47C106A}"/>
          </ac:spMkLst>
        </pc:spChg>
        <pc:spChg chg="add mod">
          <ac:chgData name="Hải Ngân Đinh" userId="b56d41eb1ff6fed2" providerId="LiveId" clId="{82888BD8-E5D9-3949-980F-13C878BEA41E}" dt="2022-12-08T06:38:49.561" v="3185" actId="1076"/>
          <ac:spMkLst>
            <pc:docMk/>
            <pc:sldMk cId="3182754137" sldId="286"/>
            <ac:spMk id="26" creationId="{294CC7C4-A8FC-E980-ADAC-8B22B264FAB4}"/>
          </ac:spMkLst>
        </pc:spChg>
        <pc:spChg chg="add mod">
          <ac:chgData name="Hải Ngân Đinh" userId="b56d41eb1ff6fed2" providerId="LiveId" clId="{82888BD8-E5D9-3949-980F-13C878BEA41E}" dt="2022-12-08T06:38:55.183" v="3187" actId="1076"/>
          <ac:spMkLst>
            <pc:docMk/>
            <pc:sldMk cId="3182754137" sldId="286"/>
            <ac:spMk id="27" creationId="{BD777949-66DF-4D39-57AA-3D45CEFF3B6B}"/>
          </ac:spMkLst>
        </pc:spChg>
        <pc:spChg chg="mod">
          <ac:chgData name="Hải Ngân Đinh" userId="b56d41eb1ff6fed2" providerId="LiveId" clId="{82888BD8-E5D9-3949-980F-13C878BEA41E}" dt="2022-12-08T06:32:05.513" v="2848" actId="165"/>
          <ac:spMkLst>
            <pc:docMk/>
            <pc:sldMk cId="3182754137" sldId="286"/>
            <ac:spMk id="17897"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898" creationId="{00000000-0000-0000-0000-000000000000}"/>
          </ac:spMkLst>
        </pc:spChg>
        <pc:spChg chg="mod topLvl">
          <ac:chgData name="Hải Ngân Đinh" userId="b56d41eb1ff6fed2" providerId="LiveId" clId="{82888BD8-E5D9-3949-980F-13C878BEA41E}" dt="2022-12-08T06:32:07.802" v="2849" actId="164"/>
          <ac:spMkLst>
            <pc:docMk/>
            <pc:sldMk cId="3182754137" sldId="286"/>
            <ac:spMk id="17899" creationId="{00000000-0000-0000-0000-000000000000}"/>
          </ac:spMkLst>
        </pc:spChg>
        <pc:spChg chg="mod">
          <ac:chgData name="Hải Ngân Đinh" userId="b56d41eb1ff6fed2" providerId="LiveId" clId="{82888BD8-E5D9-3949-980F-13C878BEA41E}" dt="2022-12-08T06:31:59.811" v="2847" actId="164"/>
          <ac:spMkLst>
            <pc:docMk/>
            <pc:sldMk cId="3182754137" sldId="286"/>
            <ac:spMk id="17900" creationId="{00000000-0000-0000-0000-000000000000}"/>
          </ac:spMkLst>
        </pc:spChg>
        <pc:spChg chg="mod">
          <ac:chgData name="Hải Ngân Đinh" userId="b56d41eb1ff6fed2" providerId="LiveId" clId="{82888BD8-E5D9-3949-980F-13C878BEA41E}" dt="2022-12-08T06:31:57.768" v="2846" actId="164"/>
          <ac:spMkLst>
            <pc:docMk/>
            <pc:sldMk cId="3182754137" sldId="286"/>
            <ac:spMk id="17901" creationId="{00000000-0000-0000-0000-000000000000}"/>
          </ac:spMkLst>
        </pc:spChg>
        <pc:spChg chg="mod">
          <ac:chgData name="Hải Ngân Đinh" userId="b56d41eb1ff6fed2" providerId="LiveId" clId="{82888BD8-E5D9-3949-980F-13C878BEA41E}" dt="2022-12-08T06:32:24.686" v="2853" actId="164"/>
          <ac:spMkLst>
            <pc:docMk/>
            <pc:sldMk cId="3182754137" sldId="286"/>
            <ac:spMk id="17902" creationId="{00000000-0000-0000-0000-000000000000}"/>
          </ac:spMkLst>
        </pc:spChg>
        <pc:spChg chg="mod">
          <ac:chgData name="Hải Ngân Đinh" userId="b56d41eb1ff6fed2" providerId="LiveId" clId="{82888BD8-E5D9-3949-980F-13C878BEA41E}" dt="2022-12-08T06:32:05.513" v="2848" actId="165"/>
          <ac:spMkLst>
            <pc:docMk/>
            <pc:sldMk cId="3182754137" sldId="286"/>
            <ac:spMk id="17916" creationId="{00000000-0000-0000-0000-000000000000}"/>
          </ac:spMkLst>
        </pc:spChg>
        <pc:spChg chg="mod">
          <ac:chgData name="Hải Ngân Đinh" userId="b56d41eb1ff6fed2" providerId="LiveId" clId="{82888BD8-E5D9-3949-980F-13C878BEA41E}" dt="2022-12-08T06:32:05.513" v="2848" actId="165"/>
          <ac:spMkLst>
            <pc:docMk/>
            <pc:sldMk cId="3182754137" sldId="286"/>
            <ac:spMk id="17917" creationId="{00000000-0000-0000-0000-000000000000}"/>
          </ac:spMkLst>
        </pc:spChg>
        <pc:spChg chg="mod">
          <ac:chgData name="Hải Ngân Đinh" userId="b56d41eb1ff6fed2" providerId="LiveId" clId="{82888BD8-E5D9-3949-980F-13C878BEA41E}" dt="2022-12-08T06:32:05.513" v="2848" actId="165"/>
          <ac:spMkLst>
            <pc:docMk/>
            <pc:sldMk cId="3182754137" sldId="286"/>
            <ac:spMk id="17919" creationId="{00000000-0000-0000-0000-000000000000}"/>
          </ac:spMkLst>
        </pc:spChg>
        <pc:spChg chg="mod">
          <ac:chgData name="Hải Ngân Đinh" userId="b56d41eb1ff6fed2" providerId="LiveId" clId="{82888BD8-E5D9-3949-980F-13C878BEA41E}" dt="2022-12-08T06:32:05.513" v="2848" actId="165"/>
          <ac:spMkLst>
            <pc:docMk/>
            <pc:sldMk cId="3182754137" sldId="286"/>
            <ac:spMk id="17920" creationId="{00000000-0000-0000-0000-000000000000}"/>
          </ac:spMkLst>
        </pc:spChg>
        <pc:spChg chg="mod">
          <ac:chgData name="Hải Ngân Đinh" userId="b56d41eb1ff6fed2" providerId="LiveId" clId="{82888BD8-E5D9-3949-980F-13C878BEA41E}" dt="2022-12-08T06:32:05.513" v="2848" actId="165"/>
          <ac:spMkLst>
            <pc:docMk/>
            <pc:sldMk cId="3182754137" sldId="286"/>
            <ac:spMk id="17921"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27"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28"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29"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30"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31"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32"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33" creationId="{00000000-0000-0000-0000-000000000000}"/>
          </ac:spMkLst>
        </pc:spChg>
        <pc:spChg chg="del">
          <ac:chgData name="Hải Ngân Đinh" userId="b56d41eb1ff6fed2" providerId="LiveId" clId="{82888BD8-E5D9-3949-980F-13C878BEA41E}" dt="2022-12-08T06:26:31.179" v="2528" actId="478"/>
          <ac:spMkLst>
            <pc:docMk/>
            <pc:sldMk cId="3182754137" sldId="286"/>
            <ac:spMk id="17934" creationId="{00000000-0000-0000-0000-000000000000}"/>
          </ac:spMkLst>
        </pc:spChg>
        <pc:grpChg chg="add mod topLvl">
          <ac:chgData name="Hải Ngân Đinh" userId="b56d41eb1ff6fed2" providerId="LiveId" clId="{82888BD8-E5D9-3949-980F-13C878BEA41E}" dt="2022-12-08T06:38:40.103" v="3182" actId="1038"/>
          <ac:grpSpMkLst>
            <pc:docMk/>
            <pc:sldMk cId="3182754137" sldId="286"/>
            <ac:grpSpMk id="11" creationId="{ED49FEE2-ABD2-0FEA-F8F8-791C43EE9E05}"/>
          </ac:grpSpMkLst>
        </pc:grpChg>
        <pc:grpChg chg="add del mod">
          <ac:chgData name="Hải Ngân Đinh" userId="b56d41eb1ff6fed2" providerId="LiveId" clId="{82888BD8-E5D9-3949-980F-13C878BEA41E}" dt="2022-12-08T06:32:05.513" v="2848" actId="165"/>
          <ac:grpSpMkLst>
            <pc:docMk/>
            <pc:sldMk cId="3182754137" sldId="286"/>
            <ac:grpSpMk id="12" creationId="{F4EECEE5-30FB-7F46-F1F0-389551F73A43}"/>
          </ac:grpSpMkLst>
        </pc:grpChg>
        <pc:grpChg chg="add mod">
          <ac:chgData name="Hải Ngân Đinh" userId="b56d41eb1ff6fed2" providerId="LiveId" clId="{82888BD8-E5D9-3949-980F-13C878BEA41E}" dt="2022-12-08T06:38:40.103" v="3182" actId="1038"/>
          <ac:grpSpMkLst>
            <pc:docMk/>
            <pc:sldMk cId="3182754137" sldId="286"/>
            <ac:grpSpMk id="13" creationId="{A5D525F2-61BB-F5C3-9897-890701E77B43}"/>
          </ac:grpSpMkLst>
        </pc:grpChg>
        <pc:grpChg chg="add mod">
          <ac:chgData name="Hải Ngân Đinh" userId="b56d41eb1ff6fed2" providerId="LiveId" clId="{82888BD8-E5D9-3949-980F-13C878BEA41E}" dt="2022-12-08T06:38:40.103" v="3182" actId="1038"/>
          <ac:grpSpMkLst>
            <pc:docMk/>
            <pc:sldMk cId="3182754137" sldId="286"/>
            <ac:grpSpMk id="14" creationId="{9A7876AF-BE9D-1C6B-6B57-9266E99DC20B}"/>
          </ac:grpSpMkLst>
        </pc:grpChg>
        <pc:grpChg chg="add mod">
          <ac:chgData name="Hải Ngân Đinh" userId="b56d41eb1ff6fed2" providerId="LiveId" clId="{82888BD8-E5D9-3949-980F-13C878BEA41E}" dt="2022-12-08T06:38:40.103" v="3182" actId="1038"/>
          <ac:grpSpMkLst>
            <pc:docMk/>
            <pc:sldMk cId="3182754137" sldId="286"/>
            <ac:grpSpMk id="15" creationId="{FBFD3F8D-2668-F426-5927-A38A23428CAB}"/>
          </ac:grpSpMkLst>
        </pc:grpChg>
        <pc:grpChg chg="add mod">
          <ac:chgData name="Hải Ngân Đinh" userId="b56d41eb1ff6fed2" providerId="LiveId" clId="{82888BD8-E5D9-3949-980F-13C878BEA41E}" dt="2022-12-08T06:38:40.103" v="3182" actId="1038"/>
          <ac:grpSpMkLst>
            <pc:docMk/>
            <pc:sldMk cId="3182754137" sldId="286"/>
            <ac:grpSpMk id="17" creationId="{C4DB5FBD-27B0-DDA8-1D77-CA59A1F34E40}"/>
          </ac:grpSpMkLst>
        </pc:grpChg>
        <pc:grpChg chg="mod">
          <ac:chgData name="Hải Ngân Đinh" userId="b56d41eb1ff6fed2" providerId="LiveId" clId="{82888BD8-E5D9-3949-980F-13C878BEA41E}" dt="2022-12-08T06:32:24.686" v="2853" actId="164"/>
          <ac:grpSpMkLst>
            <pc:docMk/>
            <pc:sldMk cId="3182754137" sldId="286"/>
            <ac:grpSpMk id="17903" creationId="{00000000-0000-0000-0000-000000000000}"/>
          </ac:grpSpMkLst>
        </pc:grpChg>
        <pc:grpChg chg="mod">
          <ac:chgData name="Hải Ngân Đinh" userId="b56d41eb1ff6fed2" providerId="LiveId" clId="{82888BD8-E5D9-3949-980F-13C878BEA41E}" dt="2022-12-08T06:31:57.768" v="2846" actId="164"/>
          <ac:grpSpMkLst>
            <pc:docMk/>
            <pc:sldMk cId="3182754137" sldId="286"/>
            <ac:grpSpMk id="17911" creationId="{00000000-0000-0000-0000-000000000000}"/>
          </ac:grpSpMkLst>
        </pc:grpChg>
        <pc:grpChg chg="mod topLvl">
          <ac:chgData name="Hải Ngân Đinh" userId="b56d41eb1ff6fed2" providerId="LiveId" clId="{82888BD8-E5D9-3949-980F-13C878BEA41E}" dt="2022-12-08T06:32:07.802" v="2849" actId="164"/>
          <ac:grpSpMkLst>
            <pc:docMk/>
            <pc:sldMk cId="3182754137" sldId="286"/>
            <ac:grpSpMk id="17915" creationId="{00000000-0000-0000-0000-000000000000}"/>
          </ac:grpSpMkLst>
        </pc:grpChg>
        <pc:grpChg chg="mod">
          <ac:chgData name="Hải Ngân Đinh" userId="b56d41eb1ff6fed2" providerId="LiveId" clId="{82888BD8-E5D9-3949-980F-13C878BEA41E}" dt="2022-12-08T06:32:05.513" v="2848" actId="165"/>
          <ac:grpSpMkLst>
            <pc:docMk/>
            <pc:sldMk cId="3182754137" sldId="286"/>
            <ac:grpSpMk id="17918" creationId="{00000000-0000-0000-0000-000000000000}"/>
          </ac:grpSpMkLst>
        </pc:grpChg>
        <pc:grpChg chg="mod">
          <ac:chgData name="Hải Ngân Đinh" userId="b56d41eb1ff6fed2" providerId="LiveId" clId="{82888BD8-E5D9-3949-980F-13C878BEA41E}" dt="2022-12-08T06:31:59.811" v="2847" actId="164"/>
          <ac:grpSpMkLst>
            <pc:docMk/>
            <pc:sldMk cId="3182754137" sldId="286"/>
            <ac:grpSpMk id="17922" creationId="{00000000-0000-0000-0000-000000000000}"/>
          </ac:grpSpMkLst>
        </pc:grpChg>
        <pc:cxnChg chg="mod">
          <ac:chgData name="Hải Ngân Đinh" userId="b56d41eb1ff6fed2" providerId="LiveId" clId="{82888BD8-E5D9-3949-980F-13C878BEA41E}" dt="2022-12-08T06:38:43.430" v="3183" actId="14100"/>
          <ac:cxnSpMkLst>
            <pc:docMk/>
            <pc:sldMk cId="3182754137" sldId="286"/>
            <ac:cxnSpMk id="17935" creationId="{00000000-0000-0000-0000-000000000000}"/>
          </ac:cxnSpMkLst>
        </pc:cxnChg>
        <pc:cxnChg chg="mod">
          <ac:chgData name="Hải Ngân Đinh" userId="b56d41eb1ff6fed2" providerId="LiveId" clId="{82888BD8-E5D9-3949-980F-13C878BEA41E}" dt="2022-12-08T06:38:46.831" v="3184" actId="14100"/>
          <ac:cxnSpMkLst>
            <pc:docMk/>
            <pc:sldMk cId="3182754137" sldId="286"/>
            <ac:cxnSpMk id="17937" creationId="{00000000-0000-0000-0000-000000000000}"/>
          </ac:cxnSpMkLst>
        </pc:cxnChg>
        <pc:cxnChg chg="mod">
          <ac:chgData name="Hải Ngân Đinh" userId="b56d41eb1ff6fed2" providerId="LiveId" clId="{82888BD8-E5D9-3949-980F-13C878BEA41E}" dt="2022-12-08T06:38:40.103" v="3182" actId="1038"/>
          <ac:cxnSpMkLst>
            <pc:docMk/>
            <pc:sldMk cId="3182754137" sldId="286"/>
            <ac:cxnSpMk id="17938" creationId="{00000000-0000-0000-0000-000000000000}"/>
          </ac:cxnSpMkLst>
        </pc:cxnChg>
        <pc:cxnChg chg="mod">
          <ac:chgData name="Hải Ngân Đinh" userId="b56d41eb1ff6fed2" providerId="LiveId" clId="{82888BD8-E5D9-3949-980F-13C878BEA41E}" dt="2022-12-08T06:38:57.418" v="3188" actId="14100"/>
          <ac:cxnSpMkLst>
            <pc:docMk/>
            <pc:sldMk cId="3182754137" sldId="286"/>
            <ac:cxnSpMk id="17939" creationId="{00000000-0000-0000-0000-000000000000}"/>
          </ac:cxnSpMkLst>
        </pc:cxnChg>
      </pc:sldChg>
      <pc:sldChg chg="del modNotes">
        <pc:chgData name="Hải Ngân Đinh" userId="b56d41eb1ff6fed2" providerId="LiveId" clId="{82888BD8-E5D9-3949-980F-13C878BEA41E}" dt="2022-12-08T06:26:22.754" v="2526" actId="2696"/>
        <pc:sldMkLst>
          <pc:docMk/>
          <pc:sldMk cId="3182754137" sldId="286"/>
        </pc:sldMkLst>
      </pc:sldChg>
      <pc:sldChg chg="del modNotes">
        <pc:chgData name="Hải Ngân Đinh" userId="b56d41eb1ff6fed2" providerId="LiveId" clId="{82888BD8-E5D9-3949-980F-13C878BEA41E}" dt="2022-12-08T04:24:23.841" v="72" actId="2696"/>
        <pc:sldMkLst>
          <pc:docMk/>
          <pc:sldMk cId="0" sldId="287"/>
        </pc:sldMkLst>
      </pc:sldChg>
      <pc:sldChg chg="del modNotes">
        <pc:chgData name="Hải Ngân Đinh" userId="b56d41eb1ff6fed2" providerId="LiveId" clId="{82888BD8-E5D9-3949-980F-13C878BEA41E}" dt="2022-12-08T07:07:06.433" v="4903" actId="2696"/>
        <pc:sldMkLst>
          <pc:docMk/>
          <pc:sldMk cId="2349943711" sldId="288"/>
        </pc:sldMkLst>
      </pc:sldChg>
      <pc:sldChg chg="addSp delSp modSp add mod modTransition modAnim">
        <pc:chgData name="Hải Ngân Đinh" userId="b56d41eb1ff6fed2" providerId="LiveId" clId="{82888BD8-E5D9-3949-980F-13C878BEA41E}" dt="2022-12-08T07:27:16.335" v="5862"/>
        <pc:sldMkLst>
          <pc:docMk/>
          <pc:sldMk cId="2349943711" sldId="288"/>
        </pc:sldMkLst>
        <pc:spChg chg="add del mod">
          <ac:chgData name="Hải Ngân Đinh" userId="b56d41eb1ff6fed2" providerId="LiveId" clId="{82888BD8-E5D9-3949-980F-13C878BEA41E}" dt="2022-12-08T07:07:13.350" v="4907" actId="478"/>
          <ac:spMkLst>
            <pc:docMk/>
            <pc:sldMk cId="2349943711" sldId="288"/>
            <ac:spMk id="3" creationId="{990A804C-CDA9-458C-0159-F27AB946CBF2}"/>
          </ac:spMkLst>
        </pc:spChg>
        <pc:spChg chg="add mod">
          <ac:chgData name="Hải Ngân Đinh" userId="b56d41eb1ff6fed2" providerId="LiveId" clId="{82888BD8-E5D9-3949-980F-13C878BEA41E}" dt="2022-12-08T07:09:45.981" v="5251" actId="1076"/>
          <ac:spMkLst>
            <pc:docMk/>
            <pc:sldMk cId="2349943711" sldId="288"/>
            <ac:spMk id="4" creationId="{C33233F4-2F4C-CEA8-F895-886381B245A9}"/>
          </ac:spMkLst>
        </pc:spChg>
        <pc:spChg chg="add mod">
          <ac:chgData name="Hải Ngân Đinh" userId="b56d41eb1ff6fed2" providerId="LiveId" clId="{82888BD8-E5D9-3949-980F-13C878BEA41E}" dt="2022-12-08T07:09:35.667" v="5248" actId="1076"/>
          <ac:spMkLst>
            <pc:docMk/>
            <pc:sldMk cId="2349943711" sldId="288"/>
            <ac:spMk id="5" creationId="{73E5FF34-7F4A-DD41-556C-57E03992D2F9}"/>
          </ac:spMkLst>
        </pc:spChg>
        <pc:spChg chg="add mod">
          <ac:chgData name="Hải Ngân Đinh" userId="b56d41eb1ff6fed2" providerId="LiveId" clId="{82888BD8-E5D9-3949-980F-13C878BEA41E}" dt="2022-12-08T07:08:55.450" v="5077" actId="14100"/>
          <ac:spMkLst>
            <pc:docMk/>
            <pc:sldMk cId="2349943711" sldId="288"/>
            <ac:spMk id="6" creationId="{61558557-D6FC-D9F8-ABDE-95EC5569FF85}"/>
          </ac:spMkLst>
        </pc:spChg>
        <pc:spChg chg="add mod">
          <ac:chgData name="Hải Ngân Đinh" userId="b56d41eb1ff6fed2" providerId="LiveId" clId="{82888BD8-E5D9-3949-980F-13C878BEA41E}" dt="2022-12-08T07:08:51.114" v="5075" actId="1076"/>
          <ac:spMkLst>
            <pc:docMk/>
            <pc:sldMk cId="2349943711" sldId="288"/>
            <ac:spMk id="7" creationId="{90E10E9E-0899-257C-DE95-DEFC3910B61C}"/>
          </ac:spMkLst>
        </pc:spChg>
        <pc:spChg chg="add mod">
          <ac:chgData name="Hải Ngân Đinh" userId="b56d41eb1ff6fed2" providerId="LiveId" clId="{82888BD8-E5D9-3949-980F-13C878BEA41E}" dt="2022-12-08T07:09:11.605" v="5156" actId="20577"/>
          <ac:spMkLst>
            <pc:docMk/>
            <pc:sldMk cId="2349943711" sldId="288"/>
            <ac:spMk id="8" creationId="{342CB98C-D732-A024-281B-3D5F86D66B3A}"/>
          </ac:spMkLst>
        </pc:spChg>
        <pc:spChg chg="add mod">
          <ac:chgData name="Hải Ngân Đinh" userId="b56d41eb1ff6fed2" providerId="LiveId" clId="{82888BD8-E5D9-3949-980F-13C878BEA41E}" dt="2022-12-08T07:09:33.498" v="5247" actId="14100"/>
          <ac:spMkLst>
            <pc:docMk/>
            <pc:sldMk cId="2349943711" sldId="288"/>
            <ac:spMk id="9" creationId="{D28C5980-A573-81A1-AAD8-0FF6C34641B7}"/>
          </ac:spMkLst>
        </pc:spChg>
        <pc:spChg chg="del">
          <ac:chgData name="Hải Ngân Đinh" userId="b56d41eb1ff6fed2" providerId="LiveId" clId="{82888BD8-E5D9-3949-980F-13C878BEA41E}" dt="2022-12-08T07:07:12.970" v="4905" actId="478"/>
          <ac:spMkLst>
            <pc:docMk/>
            <pc:sldMk cId="2349943711" sldId="288"/>
            <ac:spMk id="17950" creationId="{00000000-0000-0000-0000-000000000000}"/>
          </ac:spMkLst>
        </pc:spChg>
        <pc:spChg chg="del">
          <ac:chgData name="Hải Ngân Đinh" userId="b56d41eb1ff6fed2" providerId="LiveId" clId="{82888BD8-E5D9-3949-980F-13C878BEA41E}" dt="2022-12-08T07:07:12.970" v="4905" actId="478"/>
          <ac:spMkLst>
            <pc:docMk/>
            <pc:sldMk cId="2349943711" sldId="288"/>
            <ac:spMk id="17977" creationId="{00000000-0000-0000-0000-000000000000}"/>
          </ac:spMkLst>
        </pc:spChg>
        <pc:grpChg chg="del">
          <ac:chgData name="Hải Ngân Đinh" userId="b56d41eb1ff6fed2" providerId="LiveId" clId="{82888BD8-E5D9-3949-980F-13C878BEA41E}" dt="2022-12-08T07:07:12.970" v="4905" actId="478"/>
          <ac:grpSpMkLst>
            <pc:docMk/>
            <pc:sldMk cId="2349943711" sldId="288"/>
            <ac:grpSpMk id="17952" creationId="{00000000-0000-0000-0000-000000000000}"/>
          </ac:grpSpMkLst>
        </pc:grpChg>
        <pc:graphicFrameChg chg="del">
          <ac:chgData name="Hải Ngân Đinh" userId="b56d41eb1ff6fed2" providerId="LiveId" clId="{82888BD8-E5D9-3949-980F-13C878BEA41E}" dt="2022-12-08T07:07:12.970" v="4905" actId="478"/>
          <ac:graphicFrameMkLst>
            <pc:docMk/>
            <pc:sldMk cId="2349943711" sldId="288"/>
            <ac:graphicFrameMk id="17951" creationId="{00000000-0000-0000-0000-000000000000}"/>
          </ac:graphicFrameMkLst>
        </pc:graphicFrameChg>
        <pc:cxnChg chg="add mod">
          <ac:chgData name="Hải Ngân Đinh" userId="b56d41eb1ff6fed2" providerId="LiveId" clId="{82888BD8-E5D9-3949-980F-13C878BEA41E}" dt="2022-12-08T07:09:51.300" v="5253" actId="1582"/>
          <ac:cxnSpMkLst>
            <pc:docMk/>
            <pc:sldMk cId="2349943711" sldId="288"/>
            <ac:cxnSpMk id="11" creationId="{4C009E18-8EBC-03DA-C2C6-02294CF4B29A}"/>
          </ac:cxnSpMkLst>
        </pc:cxnChg>
        <pc:cxnChg chg="add mod">
          <ac:chgData name="Hải Ngân Đinh" userId="b56d41eb1ff6fed2" providerId="LiveId" clId="{82888BD8-E5D9-3949-980F-13C878BEA41E}" dt="2022-12-08T07:10:07.050" v="5258" actId="1582"/>
          <ac:cxnSpMkLst>
            <pc:docMk/>
            <pc:sldMk cId="2349943711" sldId="288"/>
            <ac:cxnSpMk id="15" creationId="{1F3F1E9C-262F-959C-24AD-7C1D988F95F8}"/>
          </ac:cxnSpMkLst>
        </pc:cxnChg>
        <pc:cxnChg chg="add mod">
          <ac:chgData name="Hải Ngân Đinh" userId="b56d41eb1ff6fed2" providerId="LiveId" clId="{82888BD8-E5D9-3949-980F-13C878BEA41E}" dt="2022-12-08T07:10:07.050" v="5258" actId="1582"/>
          <ac:cxnSpMkLst>
            <pc:docMk/>
            <pc:sldMk cId="2349943711" sldId="288"/>
            <ac:cxnSpMk id="17" creationId="{AD012CD5-C86A-E3CE-8D36-3F6BD6F884B3}"/>
          </ac:cxnSpMkLst>
        </pc:cxnChg>
        <pc:cxnChg chg="add mod">
          <ac:chgData name="Hải Ngân Đinh" userId="b56d41eb1ff6fed2" providerId="LiveId" clId="{82888BD8-E5D9-3949-980F-13C878BEA41E}" dt="2022-12-08T07:10:07.050" v="5258" actId="1582"/>
          <ac:cxnSpMkLst>
            <pc:docMk/>
            <pc:sldMk cId="2349943711" sldId="288"/>
            <ac:cxnSpMk id="19" creationId="{40B60638-9E8A-FE96-4E0D-D5AEBB65659A}"/>
          </ac:cxnSpMkLst>
        </pc:cxnChg>
      </pc:sldChg>
      <pc:sldChg chg="del modNotes">
        <pc:chgData name="Hải Ngân Đinh" userId="b56d41eb1ff6fed2" providerId="LiveId" clId="{82888BD8-E5D9-3949-980F-13C878BEA41E}" dt="2022-12-08T04:24:24.726" v="73" actId="2696"/>
        <pc:sldMkLst>
          <pc:docMk/>
          <pc:sldMk cId="0" sldId="289"/>
        </pc:sldMkLst>
      </pc:sldChg>
      <pc:sldChg chg="del modNotes">
        <pc:chgData name="Hải Ngân Đinh" userId="b56d41eb1ff6fed2" providerId="LiveId" clId="{82888BD8-E5D9-3949-980F-13C878BEA41E}" dt="2022-12-08T07:16:31.336" v="5627" actId="2696"/>
        <pc:sldMkLst>
          <pc:docMk/>
          <pc:sldMk cId="0" sldId="290"/>
        </pc:sldMkLst>
      </pc:sldChg>
      <pc:sldChg chg="del modNotes">
        <pc:chgData name="Hải Ngân Đinh" userId="b56d41eb1ff6fed2" providerId="LiveId" clId="{82888BD8-E5D9-3949-980F-13C878BEA41E}" dt="2022-12-08T04:24:26.483" v="74" actId="2696"/>
        <pc:sldMkLst>
          <pc:docMk/>
          <pc:sldMk cId="0" sldId="291"/>
        </pc:sldMkLst>
      </pc:sldChg>
      <pc:sldChg chg="addSp delSp modSp add mod modTransition modAnim">
        <pc:chgData name="Hải Ngân Đinh" userId="b56d41eb1ff6fed2" providerId="LiveId" clId="{82888BD8-E5D9-3949-980F-13C878BEA41E}" dt="2022-12-08T07:20:31.868" v="5753"/>
        <pc:sldMkLst>
          <pc:docMk/>
          <pc:sldMk cId="1366750300" sldId="292"/>
        </pc:sldMkLst>
        <pc:spChg chg="add del mod">
          <ac:chgData name="Hải Ngân Đinh" userId="b56d41eb1ff6fed2" providerId="LiveId" clId="{82888BD8-E5D9-3949-980F-13C878BEA41E}" dt="2022-12-08T04:49:05.650" v="1428" actId="478"/>
          <ac:spMkLst>
            <pc:docMk/>
            <pc:sldMk cId="1366750300" sldId="292"/>
            <ac:spMk id="4" creationId="{BEAF17D1-1793-A113-B3A5-753A281E3722}"/>
          </ac:spMkLst>
        </pc:spChg>
        <pc:spChg chg="add del mod">
          <ac:chgData name="Hải Ngân Đinh" userId="b56d41eb1ff6fed2" providerId="LiveId" clId="{82888BD8-E5D9-3949-980F-13C878BEA41E}" dt="2022-12-08T04:49:10.152" v="1432" actId="478"/>
          <ac:spMkLst>
            <pc:docMk/>
            <pc:sldMk cId="1366750300" sldId="292"/>
            <ac:spMk id="6" creationId="{C4144FE2-E23D-8D47-F160-B7C25FF9C255}"/>
          </ac:spMkLst>
        </pc:spChg>
        <pc:spChg chg="add mod">
          <ac:chgData name="Hải Ngân Đinh" userId="b56d41eb1ff6fed2" providerId="LiveId" clId="{82888BD8-E5D9-3949-980F-13C878BEA41E}" dt="2022-12-08T04:49:21.759" v="1435" actId="1076"/>
          <ac:spMkLst>
            <pc:docMk/>
            <pc:sldMk cId="1366750300" sldId="292"/>
            <ac:spMk id="7" creationId="{6C816FB5-AA33-1307-ABDA-C4E0ADA1488F}"/>
          </ac:spMkLst>
        </pc:spChg>
        <pc:spChg chg="add mod">
          <ac:chgData name="Hải Ngân Đinh" userId="b56d41eb1ff6fed2" providerId="LiveId" clId="{82888BD8-E5D9-3949-980F-13C878BEA41E}" dt="2022-12-08T04:49:37.836" v="1459" actId="1076"/>
          <ac:spMkLst>
            <pc:docMk/>
            <pc:sldMk cId="1366750300" sldId="292"/>
            <ac:spMk id="8" creationId="{A6D7C919-942F-1726-4C4D-A9471BF614A1}"/>
          </ac:spMkLst>
        </pc:spChg>
        <pc:spChg chg="add mod">
          <ac:chgData name="Hải Ngân Đinh" userId="b56d41eb1ff6fed2" providerId="LiveId" clId="{82888BD8-E5D9-3949-980F-13C878BEA41E}" dt="2022-12-08T04:54:14.520" v="1706" actId="208"/>
          <ac:spMkLst>
            <pc:docMk/>
            <pc:sldMk cId="1366750300" sldId="292"/>
            <ac:spMk id="14" creationId="{B258EA4E-6741-D735-8C86-3562656A3462}"/>
          </ac:spMkLst>
        </pc:spChg>
        <pc:spChg chg="add mod">
          <ac:chgData name="Hải Ngân Đinh" userId="b56d41eb1ff6fed2" providerId="LiveId" clId="{82888BD8-E5D9-3949-980F-13C878BEA41E}" dt="2022-12-08T04:54:14.520" v="1706" actId="208"/>
          <ac:spMkLst>
            <pc:docMk/>
            <pc:sldMk cId="1366750300" sldId="292"/>
            <ac:spMk id="16" creationId="{748F98BC-B86A-B692-F74F-7C0B67336D42}"/>
          </ac:spMkLst>
        </pc:spChg>
        <pc:spChg chg="add mod">
          <ac:chgData name="Hải Ngân Đinh" userId="b56d41eb1ff6fed2" providerId="LiveId" clId="{82888BD8-E5D9-3949-980F-13C878BEA41E}" dt="2022-12-08T04:54:14.520" v="1706" actId="208"/>
          <ac:spMkLst>
            <pc:docMk/>
            <pc:sldMk cId="1366750300" sldId="292"/>
            <ac:spMk id="17" creationId="{38BCB598-B8DB-C3A8-ADED-4730E728E64B}"/>
          </ac:spMkLst>
        </pc:spChg>
        <pc:spChg chg="mod">
          <ac:chgData name="Hải Ngân Đinh" userId="b56d41eb1ff6fed2" providerId="LiveId" clId="{82888BD8-E5D9-3949-980F-13C878BEA41E}" dt="2022-12-08T04:50:05.705" v="1466" actId="165"/>
          <ac:spMkLst>
            <pc:docMk/>
            <pc:sldMk cId="1366750300" sldId="292"/>
            <ac:spMk id="1800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2"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0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0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2"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1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2"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2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2"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3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2"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4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5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0"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1"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2"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3"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4"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5"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6"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7"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8"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69" creationId="{00000000-0000-0000-0000-000000000000}"/>
          </ac:spMkLst>
        </pc:spChg>
        <pc:spChg chg="mod">
          <ac:chgData name="Hải Ngân Đinh" userId="b56d41eb1ff6fed2" providerId="LiveId" clId="{82888BD8-E5D9-3949-980F-13C878BEA41E}" dt="2022-12-08T04:50:05.705" v="1466" actId="165"/>
          <ac:spMkLst>
            <pc:docMk/>
            <pc:sldMk cId="1366750300" sldId="292"/>
            <ac:spMk id="18070"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71"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72" creationId="{00000000-0000-0000-0000-000000000000}"/>
          </ac:spMkLst>
        </pc:spChg>
        <pc:spChg chg="add del">
          <ac:chgData name="Hải Ngân Đinh" userId="b56d41eb1ff6fed2" providerId="LiveId" clId="{82888BD8-E5D9-3949-980F-13C878BEA41E}" dt="2022-12-08T04:49:08.283" v="1430" actId="478"/>
          <ac:spMkLst>
            <pc:docMk/>
            <pc:sldMk cId="1366750300" sldId="292"/>
            <ac:spMk id="18073"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74"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75" creationId="{00000000-0000-0000-0000-000000000000}"/>
          </ac:spMkLst>
        </pc:spChg>
        <pc:spChg chg="add del mod">
          <ac:chgData name="Hải Ngân Đinh" userId="b56d41eb1ff6fed2" providerId="LiveId" clId="{82888BD8-E5D9-3949-980F-13C878BEA41E}" dt="2022-12-08T04:49:08.283" v="1430" actId="478"/>
          <ac:spMkLst>
            <pc:docMk/>
            <pc:sldMk cId="1366750300" sldId="292"/>
            <ac:spMk id="1807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8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09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0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1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2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3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0"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1"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2"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3"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4"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5"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6"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7"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8"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49" creationId="{00000000-0000-0000-0000-000000000000}"/>
          </ac:spMkLst>
        </pc:spChg>
        <pc:spChg chg="mod topLvl">
          <ac:chgData name="Hải Ngân Đinh" userId="b56d41eb1ff6fed2" providerId="LiveId" clId="{82888BD8-E5D9-3949-980F-13C878BEA41E}" dt="2022-12-08T04:51:00.691" v="1509" actId="164"/>
          <ac:spMkLst>
            <pc:docMk/>
            <pc:sldMk cId="1366750300" sldId="292"/>
            <ac:spMk id="18150" creationId="{00000000-0000-0000-0000-000000000000}"/>
          </ac:spMkLst>
        </pc:spChg>
        <pc:grpChg chg="add mod topLvl">
          <ac:chgData name="Hải Ngân Đinh" userId="b56d41eb1ff6fed2" providerId="LiveId" clId="{82888BD8-E5D9-3949-980F-13C878BEA41E}" dt="2022-12-08T04:50:43.015" v="1502" actId="1037"/>
          <ac:grpSpMkLst>
            <pc:docMk/>
            <pc:sldMk cId="1366750300" sldId="292"/>
            <ac:grpSpMk id="9" creationId="{4F3A06AB-B412-0EDE-AE3C-1EE23B065EC0}"/>
          </ac:grpSpMkLst>
        </pc:grpChg>
        <pc:grpChg chg="add mod topLvl">
          <ac:chgData name="Hải Ngân Đinh" userId="b56d41eb1ff6fed2" providerId="LiveId" clId="{82888BD8-E5D9-3949-980F-13C878BEA41E}" dt="2022-12-08T04:50:05.705" v="1466" actId="165"/>
          <ac:grpSpMkLst>
            <pc:docMk/>
            <pc:sldMk cId="1366750300" sldId="292"/>
            <ac:grpSpMk id="10" creationId="{5CC96A66-84AA-D020-F7C7-23E10D4DEA2F}"/>
          </ac:grpSpMkLst>
        </pc:grpChg>
        <pc:grpChg chg="add mod topLvl">
          <ac:chgData name="Hải Ngân Đinh" userId="b56d41eb1ff6fed2" providerId="LiveId" clId="{82888BD8-E5D9-3949-980F-13C878BEA41E}" dt="2022-12-08T04:52:46.710" v="1635" actId="1038"/>
          <ac:grpSpMkLst>
            <pc:docMk/>
            <pc:sldMk cId="1366750300" sldId="292"/>
            <ac:grpSpMk id="11" creationId="{DED7A766-A1C0-3356-D934-919944F35EA8}"/>
          </ac:grpSpMkLst>
        </pc:grpChg>
        <pc:grpChg chg="add del mod">
          <ac:chgData name="Hải Ngân Đinh" userId="b56d41eb1ff6fed2" providerId="LiveId" clId="{82888BD8-E5D9-3949-980F-13C878BEA41E}" dt="2022-12-08T04:50:05.705" v="1466" actId="165"/>
          <ac:grpSpMkLst>
            <pc:docMk/>
            <pc:sldMk cId="1366750300" sldId="292"/>
            <ac:grpSpMk id="12" creationId="{D89FE9D3-72FA-FAF2-ABFB-5F48178C6787}"/>
          </ac:grpSpMkLst>
        </pc:grpChg>
        <pc:grpChg chg="add mod">
          <ac:chgData name="Hải Ngân Đinh" userId="b56d41eb1ff6fed2" providerId="LiveId" clId="{82888BD8-E5D9-3949-980F-13C878BEA41E}" dt="2022-12-08T04:51:13.142" v="1512" actId="167"/>
          <ac:grpSpMkLst>
            <pc:docMk/>
            <pc:sldMk cId="1366750300" sldId="292"/>
            <ac:grpSpMk id="15" creationId="{FA35865A-2967-5185-C9ED-F4B91D04872A}"/>
          </ac:grpSpMkLst>
        </pc:grpChg>
        <pc:grpChg chg="mod">
          <ac:chgData name="Hải Ngân Đinh" userId="b56d41eb1ff6fed2" providerId="LiveId" clId="{82888BD8-E5D9-3949-980F-13C878BEA41E}" dt="2022-12-08T04:50:05.705" v="1466" actId="165"/>
          <ac:grpSpMkLst>
            <pc:docMk/>
            <pc:sldMk cId="1366750300" sldId="292"/>
            <ac:grpSpMk id="18004" creationId="{00000000-0000-0000-0000-000000000000}"/>
          </ac:grpSpMkLst>
        </pc:grpChg>
        <pc:grpChg chg="mod">
          <ac:chgData name="Hải Ngân Đinh" userId="b56d41eb1ff6fed2" providerId="LiveId" clId="{82888BD8-E5D9-3949-980F-13C878BEA41E}" dt="2022-12-08T04:50:05.705" v="1466" actId="165"/>
          <ac:grpSpMkLst>
            <pc:docMk/>
            <pc:sldMk cId="1366750300" sldId="292"/>
            <ac:grpSpMk id="18017" creationId="{00000000-0000-0000-0000-000000000000}"/>
          </ac:grpSpMkLst>
        </pc:grpChg>
        <pc:grpChg chg="mod">
          <ac:chgData name="Hải Ngân Đinh" userId="b56d41eb1ff6fed2" providerId="LiveId" clId="{82888BD8-E5D9-3949-980F-13C878BEA41E}" dt="2022-12-08T04:50:05.705" v="1466" actId="165"/>
          <ac:grpSpMkLst>
            <pc:docMk/>
            <pc:sldMk cId="1366750300" sldId="292"/>
            <ac:grpSpMk id="18050" creationId="{00000000-0000-0000-0000-000000000000}"/>
          </ac:grpSpMkLst>
        </pc:grpChg>
        <pc:grpChg chg="mod">
          <ac:chgData name="Hải Ngân Đinh" userId="b56d41eb1ff6fed2" providerId="LiveId" clId="{82888BD8-E5D9-3949-980F-13C878BEA41E}" dt="2022-12-08T04:50:05.705" v="1466" actId="165"/>
          <ac:grpSpMkLst>
            <pc:docMk/>
            <pc:sldMk cId="1366750300" sldId="292"/>
            <ac:grpSpMk id="18052" creationId="{00000000-0000-0000-0000-000000000000}"/>
          </ac:grpSpMkLst>
        </pc:grpChg>
        <pc:grpChg chg="del mod topLvl">
          <ac:chgData name="Hải Ngân Đinh" userId="b56d41eb1ff6fed2" providerId="LiveId" clId="{82888BD8-E5D9-3949-980F-13C878BEA41E}" dt="2022-12-08T04:50:58.973" v="1508" actId="165"/>
          <ac:grpSpMkLst>
            <pc:docMk/>
            <pc:sldMk cId="1366750300" sldId="292"/>
            <ac:grpSpMk id="18080" creationId="{00000000-0000-0000-0000-000000000000}"/>
          </ac:grpSpMkLst>
        </pc:grpChg>
        <pc:cxnChg chg="mod topLvl">
          <ac:chgData name="Hải Ngân Đinh" userId="b56d41eb1ff6fed2" providerId="LiveId" clId="{82888BD8-E5D9-3949-980F-13C878BEA41E}" dt="2022-12-08T04:50:43.015" v="1502" actId="1037"/>
          <ac:cxnSpMkLst>
            <pc:docMk/>
            <pc:sldMk cId="1366750300" sldId="292"/>
            <ac:cxnSpMk id="18077" creationId="{00000000-0000-0000-0000-000000000000}"/>
          </ac:cxnSpMkLst>
        </pc:cxnChg>
        <pc:cxnChg chg="mod topLvl">
          <ac:chgData name="Hải Ngân Đinh" userId="b56d41eb1ff6fed2" providerId="LiveId" clId="{82888BD8-E5D9-3949-980F-13C878BEA41E}" dt="2022-12-08T04:50:05.705" v="1466" actId="165"/>
          <ac:cxnSpMkLst>
            <pc:docMk/>
            <pc:sldMk cId="1366750300" sldId="292"/>
            <ac:cxnSpMk id="18078" creationId="{00000000-0000-0000-0000-000000000000}"/>
          </ac:cxnSpMkLst>
        </pc:cxnChg>
        <pc:cxnChg chg="mod topLvl">
          <ac:chgData name="Hải Ngân Đinh" userId="b56d41eb1ff6fed2" providerId="LiveId" clId="{82888BD8-E5D9-3949-980F-13C878BEA41E}" dt="2022-12-08T04:52:46.710" v="1635" actId="1038"/>
          <ac:cxnSpMkLst>
            <pc:docMk/>
            <pc:sldMk cId="1366750300" sldId="292"/>
            <ac:cxnSpMk id="18079" creationId="{00000000-0000-0000-0000-000000000000}"/>
          </ac:cxnSpMkLst>
        </pc:cxnChg>
      </pc:sldChg>
      <pc:sldChg chg="del modNotes">
        <pc:chgData name="Hải Ngân Đinh" userId="b56d41eb1ff6fed2" providerId="LiveId" clId="{82888BD8-E5D9-3949-980F-13C878BEA41E}" dt="2022-12-08T04:48:57.565" v="1423" actId="2696"/>
        <pc:sldMkLst>
          <pc:docMk/>
          <pc:sldMk cId="1366750300" sldId="292"/>
        </pc:sldMkLst>
      </pc:sldChg>
      <pc:sldChg chg="del modNotes">
        <pc:chgData name="Hải Ngân Đinh" userId="b56d41eb1ff6fed2" providerId="LiveId" clId="{82888BD8-E5D9-3949-980F-13C878BEA41E}" dt="2022-12-08T04:24:27.413" v="75" actId="2696"/>
        <pc:sldMkLst>
          <pc:docMk/>
          <pc:sldMk cId="0" sldId="293"/>
        </pc:sldMkLst>
      </pc:sldChg>
      <pc:sldChg chg="del modNotes">
        <pc:chgData name="Hải Ngân Đinh" userId="b56d41eb1ff6fed2" providerId="LiveId" clId="{82888BD8-E5D9-3949-980F-13C878BEA41E}" dt="2022-12-08T07:16:31.336" v="5627" actId="2696"/>
        <pc:sldMkLst>
          <pc:docMk/>
          <pc:sldMk cId="0" sldId="294"/>
        </pc:sldMkLst>
      </pc:sldChg>
      <pc:sldChg chg="del modNotes">
        <pc:chgData name="Hải Ngân Đinh" userId="b56d41eb1ff6fed2" providerId="LiveId" clId="{82888BD8-E5D9-3949-980F-13C878BEA41E}" dt="2022-12-08T04:24:28.650" v="76" actId="2696"/>
        <pc:sldMkLst>
          <pc:docMk/>
          <pc:sldMk cId="0" sldId="295"/>
        </pc:sldMkLst>
      </pc:sldChg>
      <pc:sldChg chg="addSp delSp modSp add mod modTransition modAnim">
        <pc:chgData name="Hải Ngân Đinh" userId="b56d41eb1ff6fed2" providerId="LiveId" clId="{82888BD8-E5D9-3949-980F-13C878BEA41E}" dt="2022-12-08T07:22:54.753" v="5781"/>
        <pc:sldMkLst>
          <pc:docMk/>
          <pc:sldMk cId="4037600597" sldId="296"/>
        </pc:sldMkLst>
        <pc:spChg chg="add del mod">
          <ac:chgData name="Hải Ngân Đinh" userId="b56d41eb1ff6fed2" providerId="LiveId" clId="{82888BD8-E5D9-3949-980F-13C878BEA41E}" dt="2022-12-08T06:24:54.946" v="2497" actId="478"/>
          <ac:spMkLst>
            <pc:docMk/>
            <pc:sldMk cId="4037600597" sldId="296"/>
            <ac:spMk id="3" creationId="{0E0F3D2C-6DC8-A564-F70E-F74EF472F5F9}"/>
          </ac:spMkLst>
        </pc:spChg>
        <pc:spChg chg="add del mod">
          <ac:chgData name="Hải Ngân Đinh" userId="b56d41eb1ff6fed2" providerId="LiveId" clId="{82888BD8-E5D9-3949-980F-13C878BEA41E}" dt="2022-12-08T06:24:54.946" v="2497" actId="478"/>
          <ac:spMkLst>
            <pc:docMk/>
            <pc:sldMk cId="4037600597" sldId="296"/>
            <ac:spMk id="5" creationId="{EBD2EFD1-BC51-32CF-5E69-D0A75F8BFF2B}"/>
          </ac:spMkLst>
        </pc:spChg>
        <pc:spChg chg="add mod">
          <ac:chgData name="Hải Ngân Đinh" userId="b56d41eb1ff6fed2" providerId="LiveId" clId="{82888BD8-E5D9-3949-980F-13C878BEA41E}" dt="2022-12-08T06:25:11.796" v="2525" actId="1076"/>
          <ac:spMkLst>
            <pc:docMk/>
            <pc:sldMk cId="4037600597" sldId="296"/>
            <ac:spMk id="6" creationId="{68259015-6324-9659-5AD3-0D4B79B0C1AE}"/>
          </ac:spMkLst>
        </pc:spChg>
        <pc:spChg chg="del">
          <ac:chgData name="Hải Ngân Đinh" userId="b56d41eb1ff6fed2" providerId="LiveId" clId="{82888BD8-E5D9-3949-980F-13C878BEA41E}" dt="2022-12-08T06:24:53.694" v="2494" actId="478"/>
          <ac:spMkLst>
            <pc:docMk/>
            <pc:sldMk cId="4037600597" sldId="296"/>
            <ac:spMk id="18281" creationId="{00000000-0000-0000-0000-000000000000}"/>
          </ac:spMkLst>
        </pc:spChg>
        <pc:spChg chg="del">
          <ac:chgData name="Hải Ngân Đinh" userId="b56d41eb1ff6fed2" providerId="LiveId" clId="{82888BD8-E5D9-3949-980F-13C878BEA41E}" dt="2022-12-08T06:24:53.694" v="2494" actId="478"/>
          <ac:spMkLst>
            <pc:docMk/>
            <pc:sldMk cId="4037600597" sldId="296"/>
            <ac:spMk id="18282" creationId="{00000000-0000-0000-0000-000000000000}"/>
          </ac:spMkLst>
        </pc:spChg>
      </pc:sldChg>
      <pc:sldChg chg="modSp del mod modNotes">
        <pc:chgData name="Hải Ngân Đinh" userId="b56d41eb1ff6fed2" providerId="LiveId" clId="{82888BD8-E5D9-3949-980F-13C878BEA41E}" dt="2022-12-08T06:24:49.890" v="2492" actId="2696"/>
        <pc:sldMkLst>
          <pc:docMk/>
          <pc:sldMk cId="4037600597" sldId="296"/>
        </pc:sldMkLst>
        <pc:spChg chg="mod">
          <ac:chgData name="Hải Ngân Đinh" userId="b56d41eb1ff6fed2" providerId="LiveId" clId="{82888BD8-E5D9-3949-980F-13C878BEA41E}" dt="2022-12-08T04:21:57.636" v="19" actId="27636"/>
          <ac:spMkLst>
            <pc:docMk/>
            <pc:sldMk cId="4037600597" sldId="296"/>
            <ac:spMk id="18282" creationId="{00000000-0000-0000-0000-000000000000}"/>
          </ac:spMkLst>
        </pc:spChg>
      </pc:sldChg>
      <pc:sldChg chg="del modNotes">
        <pc:chgData name="Hải Ngân Đinh" userId="b56d41eb1ff6fed2" providerId="LiveId" clId="{82888BD8-E5D9-3949-980F-13C878BEA41E}" dt="2022-12-08T04:32:29.327" v="516" actId="2696"/>
        <pc:sldMkLst>
          <pc:docMk/>
          <pc:sldMk cId="522059140" sldId="297"/>
        </pc:sldMkLst>
      </pc:sldChg>
      <pc:sldChg chg="addSp delSp modSp add mod modTransition modAnim">
        <pc:chgData name="Hải Ngân Đinh" userId="b56d41eb1ff6fed2" providerId="LiveId" clId="{82888BD8-E5D9-3949-980F-13C878BEA41E}" dt="2022-12-08T07:18:31.609" v="5718"/>
        <pc:sldMkLst>
          <pc:docMk/>
          <pc:sldMk cId="522059140" sldId="297"/>
        </pc:sldMkLst>
        <pc:spChg chg="add del mod">
          <ac:chgData name="Hải Ngân Đinh" userId="b56d41eb1ff6fed2" providerId="LiveId" clId="{82888BD8-E5D9-3949-980F-13C878BEA41E}" dt="2022-12-08T04:32:40.455" v="523" actId="478"/>
          <ac:spMkLst>
            <pc:docMk/>
            <pc:sldMk cId="522059140" sldId="297"/>
            <ac:spMk id="3" creationId="{49E40EB9-E16C-D9CD-A071-94EABD848443}"/>
          </ac:spMkLst>
        </pc:spChg>
        <pc:spChg chg="add del mod">
          <ac:chgData name="Hải Ngân Đinh" userId="b56d41eb1ff6fed2" providerId="LiveId" clId="{82888BD8-E5D9-3949-980F-13C878BEA41E}" dt="2022-12-08T04:32:40.455" v="523" actId="478"/>
          <ac:spMkLst>
            <pc:docMk/>
            <pc:sldMk cId="522059140" sldId="297"/>
            <ac:spMk id="5" creationId="{6A23E03C-1CFD-0492-D9BB-9868F4271958}"/>
          </ac:spMkLst>
        </pc:spChg>
        <pc:spChg chg="add del mod">
          <ac:chgData name="Hải Ngân Đinh" userId="b56d41eb1ff6fed2" providerId="LiveId" clId="{82888BD8-E5D9-3949-980F-13C878BEA41E}" dt="2022-12-08T04:32:40.455" v="523" actId="478"/>
          <ac:spMkLst>
            <pc:docMk/>
            <pc:sldMk cId="522059140" sldId="297"/>
            <ac:spMk id="7" creationId="{5194AA70-CAD2-0648-8C97-CB5C18E4F6E5}"/>
          </ac:spMkLst>
        </pc:spChg>
        <pc:spChg chg="add del mod">
          <ac:chgData name="Hải Ngân Đinh" userId="b56d41eb1ff6fed2" providerId="LiveId" clId="{82888BD8-E5D9-3949-980F-13C878BEA41E}" dt="2022-12-08T04:32:40.455" v="523" actId="478"/>
          <ac:spMkLst>
            <pc:docMk/>
            <pc:sldMk cId="522059140" sldId="297"/>
            <ac:spMk id="9" creationId="{31D42B65-EA62-1450-9732-2F3F486651CD}"/>
          </ac:spMkLst>
        </pc:spChg>
        <pc:spChg chg="add del mod">
          <ac:chgData name="Hải Ngân Đinh" userId="b56d41eb1ff6fed2" providerId="LiveId" clId="{82888BD8-E5D9-3949-980F-13C878BEA41E}" dt="2022-12-08T04:32:40.455" v="523" actId="478"/>
          <ac:spMkLst>
            <pc:docMk/>
            <pc:sldMk cId="522059140" sldId="297"/>
            <ac:spMk id="11" creationId="{0969BBE7-3D15-0636-4418-D38170189EDE}"/>
          </ac:spMkLst>
        </pc:spChg>
        <pc:spChg chg="add del mod">
          <ac:chgData name="Hải Ngân Đinh" userId="b56d41eb1ff6fed2" providerId="LiveId" clId="{82888BD8-E5D9-3949-980F-13C878BEA41E}" dt="2022-12-08T04:32:40.455" v="523" actId="478"/>
          <ac:spMkLst>
            <pc:docMk/>
            <pc:sldMk cId="522059140" sldId="297"/>
            <ac:spMk id="13" creationId="{8A99022E-A7FE-DA9A-47A6-0E639ED17E81}"/>
          </ac:spMkLst>
        </pc:spChg>
        <pc:spChg chg="add mod">
          <ac:chgData name="Hải Ngân Đinh" userId="b56d41eb1ff6fed2" providerId="LiveId" clId="{82888BD8-E5D9-3949-980F-13C878BEA41E}" dt="2022-12-08T04:34:43.412" v="635" actId="14100"/>
          <ac:spMkLst>
            <pc:docMk/>
            <pc:sldMk cId="522059140" sldId="297"/>
            <ac:spMk id="14" creationId="{CE1C0855-5926-A3E3-FF72-F8EF02171ED0}"/>
          </ac:spMkLst>
        </pc:spChg>
        <pc:spChg chg="add mod">
          <ac:chgData name="Hải Ngân Đinh" userId="b56d41eb1ff6fed2" providerId="LiveId" clId="{82888BD8-E5D9-3949-980F-13C878BEA41E}" dt="2022-12-08T04:39:14.836" v="1015" actId="1038"/>
          <ac:spMkLst>
            <pc:docMk/>
            <pc:sldMk cId="522059140" sldId="297"/>
            <ac:spMk id="15" creationId="{97D882F6-8F4B-D7B4-CC5B-26E73AD7A00D}"/>
          </ac:spMkLst>
        </pc:spChg>
        <pc:spChg chg="add mod">
          <ac:chgData name="Hải Ngân Đinh" userId="b56d41eb1ff6fed2" providerId="LiveId" clId="{82888BD8-E5D9-3949-980F-13C878BEA41E}" dt="2022-12-08T04:39:14.836" v="1015" actId="1038"/>
          <ac:spMkLst>
            <pc:docMk/>
            <pc:sldMk cId="522059140" sldId="297"/>
            <ac:spMk id="16" creationId="{1C401EDD-A301-27D0-48EE-E5D6D8A7074B}"/>
          </ac:spMkLst>
        </pc:spChg>
        <pc:spChg chg="add mod">
          <ac:chgData name="Hải Ngân Đinh" userId="b56d41eb1ff6fed2" providerId="LiveId" clId="{82888BD8-E5D9-3949-980F-13C878BEA41E}" dt="2022-12-08T04:39:14.836" v="1015" actId="1038"/>
          <ac:spMkLst>
            <pc:docMk/>
            <pc:sldMk cId="522059140" sldId="297"/>
            <ac:spMk id="17" creationId="{5518ADE8-B4D0-7885-0543-6A7310F2BD0E}"/>
          </ac:spMkLst>
        </pc:spChg>
        <pc:spChg chg="del">
          <ac:chgData name="Hải Ngân Đinh" userId="b56d41eb1ff6fed2" providerId="LiveId" clId="{82888BD8-E5D9-3949-980F-13C878BEA41E}" dt="2022-12-08T04:32:40.100" v="519" actId="478"/>
          <ac:spMkLst>
            <pc:docMk/>
            <pc:sldMk cId="522059140" sldId="297"/>
            <ac:spMk id="18287" creationId="{00000000-0000-0000-0000-000000000000}"/>
          </ac:spMkLst>
        </pc:spChg>
        <pc:spChg chg="del">
          <ac:chgData name="Hải Ngân Đinh" userId="b56d41eb1ff6fed2" providerId="LiveId" clId="{82888BD8-E5D9-3949-980F-13C878BEA41E}" dt="2022-12-08T04:32:40.100" v="519" actId="478"/>
          <ac:spMkLst>
            <pc:docMk/>
            <pc:sldMk cId="522059140" sldId="297"/>
            <ac:spMk id="18288" creationId="{00000000-0000-0000-0000-000000000000}"/>
          </ac:spMkLst>
        </pc:spChg>
        <pc:spChg chg="del">
          <ac:chgData name="Hải Ngân Đinh" userId="b56d41eb1ff6fed2" providerId="LiveId" clId="{82888BD8-E5D9-3949-980F-13C878BEA41E}" dt="2022-12-08T04:32:40.100" v="519" actId="478"/>
          <ac:spMkLst>
            <pc:docMk/>
            <pc:sldMk cId="522059140" sldId="297"/>
            <ac:spMk id="18289" creationId="{00000000-0000-0000-0000-000000000000}"/>
          </ac:spMkLst>
        </pc:spChg>
        <pc:spChg chg="del">
          <ac:chgData name="Hải Ngân Đinh" userId="b56d41eb1ff6fed2" providerId="LiveId" clId="{82888BD8-E5D9-3949-980F-13C878BEA41E}" dt="2022-12-08T04:32:40.100" v="519" actId="478"/>
          <ac:spMkLst>
            <pc:docMk/>
            <pc:sldMk cId="522059140" sldId="297"/>
            <ac:spMk id="18290" creationId="{00000000-0000-0000-0000-000000000000}"/>
          </ac:spMkLst>
        </pc:spChg>
        <pc:spChg chg="del">
          <ac:chgData name="Hải Ngân Đinh" userId="b56d41eb1ff6fed2" providerId="LiveId" clId="{82888BD8-E5D9-3949-980F-13C878BEA41E}" dt="2022-12-08T04:32:40.100" v="519" actId="478"/>
          <ac:spMkLst>
            <pc:docMk/>
            <pc:sldMk cId="522059140" sldId="297"/>
            <ac:spMk id="18291" creationId="{00000000-0000-0000-0000-000000000000}"/>
          </ac:spMkLst>
        </pc:spChg>
        <pc:spChg chg="del">
          <ac:chgData name="Hải Ngân Đinh" userId="b56d41eb1ff6fed2" providerId="LiveId" clId="{82888BD8-E5D9-3949-980F-13C878BEA41E}" dt="2022-12-08T04:32:40.100" v="519" actId="478"/>
          <ac:spMkLst>
            <pc:docMk/>
            <pc:sldMk cId="522059140" sldId="297"/>
            <ac:spMk id="18292" creationId="{00000000-0000-0000-0000-000000000000}"/>
          </ac:spMkLst>
        </pc:spChg>
        <pc:cxnChg chg="add mod">
          <ac:chgData name="Hải Ngân Đinh" userId="b56d41eb1ff6fed2" providerId="LiveId" clId="{82888BD8-E5D9-3949-980F-13C878BEA41E}" dt="2022-12-08T04:39:22.508" v="1018" actId="1582"/>
          <ac:cxnSpMkLst>
            <pc:docMk/>
            <pc:sldMk cId="522059140" sldId="297"/>
            <ac:cxnSpMk id="19" creationId="{C1F1A3B6-D430-F41B-C43E-5A5CFE400B82}"/>
          </ac:cxnSpMkLst>
        </pc:cxnChg>
        <pc:cxnChg chg="add mod">
          <ac:chgData name="Hải Ngân Đinh" userId="b56d41eb1ff6fed2" providerId="LiveId" clId="{82888BD8-E5D9-3949-980F-13C878BEA41E}" dt="2022-12-08T04:39:28.877" v="1021" actId="1582"/>
          <ac:cxnSpMkLst>
            <pc:docMk/>
            <pc:sldMk cId="522059140" sldId="297"/>
            <ac:cxnSpMk id="21" creationId="{69E5725F-7A46-B5B2-EE5B-101FE24035D6}"/>
          </ac:cxnSpMkLst>
        </pc:cxnChg>
        <pc:cxnChg chg="add mod">
          <ac:chgData name="Hải Ngân Đinh" userId="b56d41eb1ff6fed2" providerId="LiveId" clId="{82888BD8-E5D9-3949-980F-13C878BEA41E}" dt="2022-12-08T04:39:35.741" v="1024" actId="1582"/>
          <ac:cxnSpMkLst>
            <pc:docMk/>
            <pc:sldMk cId="522059140" sldId="297"/>
            <ac:cxnSpMk id="23" creationId="{23776178-9087-F75A-C713-AB4289D4A82A}"/>
          </ac:cxnSpMkLst>
        </pc:cxnChg>
      </pc:sldChg>
      <pc:sldChg chg="del modNotes">
        <pc:chgData name="Hải Ngân Đinh" userId="b56d41eb1ff6fed2" providerId="LiveId" clId="{82888BD8-E5D9-3949-980F-13C878BEA41E}" dt="2022-12-08T04:24:30.059" v="77" actId="2696"/>
        <pc:sldMkLst>
          <pc:docMk/>
          <pc:sldMk cId="0" sldId="298"/>
        </pc:sldMkLst>
      </pc:sldChg>
      <pc:sldChg chg="addSp delSp modSp add mod modTransition modAnim">
        <pc:chgData name="Hải Ngân Đinh" userId="b56d41eb1ff6fed2" providerId="LiveId" clId="{82888BD8-E5D9-3949-980F-13C878BEA41E}" dt="2022-12-08T07:25:15.521" v="5823"/>
        <pc:sldMkLst>
          <pc:docMk/>
          <pc:sldMk cId="2232921243" sldId="299"/>
        </pc:sldMkLst>
        <pc:spChg chg="add del mod">
          <ac:chgData name="Hải Ngân Đinh" userId="b56d41eb1ff6fed2" providerId="LiveId" clId="{82888BD8-E5D9-3949-980F-13C878BEA41E}" dt="2022-12-08T06:47:17.651" v="3559" actId="478"/>
          <ac:spMkLst>
            <pc:docMk/>
            <pc:sldMk cId="2232921243" sldId="299"/>
            <ac:spMk id="3" creationId="{0D10AA35-183D-46DC-B025-6A99C174D364}"/>
          </ac:spMkLst>
        </pc:spChg>
        <pc:spChg chg="add mod">
          <ac:chgData name="Hải Ngân Đinh" userId="b56d41eb1ff6fed2" providerId="LiveId" clId="{82888BD8-E5D9-3949-980F-13C878BEA41E}" dt="2022-12-08T06:47:41.541" v="3651" actId="14100"/>
          <ac:spMkLst>
            <pc:docMk/>
            <pc:sldMk cId="2232921243" sldId="299"/>
            <ac:spMk id="4" creationId="{09A5BBA3-3D77-1024-E696-3CD0180B226D}"/>
          </ac:spMkLst>
        </pc:spChg>
        <pc:spChg chg="add mod">
          <ac:chgData name="Hải Ngân Đinh" userId="b56d41eb1ff6fed2" providerId="LiveId" clId="{82888BD8-E5D9-3949-980F-13C878BEA41E}" dt="2022-12-08T06:55:43.237" v="4235" actId="1076"/>
          <ac:spMkLst>
            <pc:docMk/>
            <pc:sldMk cId="2232921243" sldId="299"/>
            <ac:spMk id="5" creationId="{1FB2B13E-6B29-1FE8-4DBC-6C5CE8B918C3}"/>
          </ac:spMkLst>
        </pc:spChg>
        <pc:spChg chg="add mod">
          <ac:chgData name="Hải Ngân Đinh" userId="b56d41eb1ff6fed2" providerId="LiveId" clId="{82888BD8-E5D9-3949-980F-13C878BEA41E}" dt="2022-12-08T06:49:54.637" v="3902" actId="1076"/>
          <ac:spMkLst>
            <pc:docMk/>
            <pc:sldMk cId="2232921243" sldId="299"/>
            <ac:spMk id="6" creationId="{F76B88FB-3399-77E5-E1F8-79759F22FBA4}"/>
          </ac:spMkLst>
        </pc:spChg>
        <pc:spChg chg="add mod">
          <ac:chgData name="Hải Ngân Đinh" userId="b56d41eb1ff6fed2" providerId="LiveId" clId="{82888BD8-E5D9-3949-980F-13C878BEA41E}" dt="2022-12-08T06:50:22.223" v="4024" actId="20577"/>
          <ac:spMkLst>
            <pc:docMk/>
            <pc:sldMk cId="2232921243" sldId="299"/>
            <ac:spMk id="7" creationId="{6324A865-EE23-329A-7CEB-C5270D14180E}"/>
          </ac:spMkLst>
        </pc:spChg>
        <pc:spChg chg="del">
          <ac:chgData name="Hải Ngân Đinh" userId="b56d41eb1ff6fed2" providerId="LiveId" clId="{82888BD8-E5D9-3949-980F-13C878BEA41E}" dt="2022-12-08T06:47:15.222" v="3557" actId="478"/>
          <ac:spMkLst>
            <pc:docMk/>
            <pc:sldMk cId="2232921243" sldId="299"/>
            <ac:spMk id="18303"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07"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08"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09"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13"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14" creationId="{00000000-0000-0000-0000-000000000000}"/>
          </ac:spMkLst>
        </pc:spChg>
        <pc:spChg chg="del">
          <ac:chgData name="Hải Ngân Đinh" userId="b56d41eb1ff6fed2" providerId="LiveId" clId="{82888BD8-E5D9-3949-980F-13C878BEA41E}" dt="2022-12-08T06:47:15.222" v="3557" actId="478"/>
          <ac:spMkLst>
            <pc:docMk/>
            <pc:sldMk cId="2232921243" sldId="299"/>
            <ac:spMk id="18315" creationId="{00000000-0000-0000-0000-000000000000}"/>
          </ac:spMkLst>
        </pc:spChg>
        <pc:grpChg chg="del">
          <ac:chgData name="Hải Ngân Đinh" userId="b56d41eb1ff6fed2" providerId="LiveId" clId="{82888BD8-E5D9-3949-980F-13C878BEA41E}" dt="2022-12-08T06:47:15.222" v="3557" actId="478"/>
          <ac:grpSpMkLst>
            <pc:docMk/>
            <pc:sldMk cId="2232921243" sldId="299"/>
            <ac:grpSpMk id="18304" creationId="{00000000-0000-0000-0000-000000000000}"/>
          </ac:grpSpMkLst>
        </pc:grpChg>
        <pc:grpChg chg="del">
          <ac:chgData name="Hải Ngân Đinh" userId="b56d41eb1ff6fed2" providerId="LiveId" clId="{82888BD8-E5D9-3949-980F-13C878BEA41E}" dt="2022-12-08T06:47:15.222" v="3557" actId="478"/>
          <ac:grpSpMkLst>
            <pc:docMk/>
            <pc:sldMk cId="2232921243" sldId="299"/>
            <ac:grpSpMk id="18310" creationId="{00000000-0000-0000-0000-000000000000}"/>
          </ac:grpSpMkLst>
        </pc:grpChg>
        <pc:grpChg chg="mod">
          <ac:chgData name="Hải Ngân Đinh" userId="b56d41eb1ff6fed2" providerId="LiveId" clId="{82888BD8-E5D9-3949-980F-13C878BEA41E}" dt="2022-12-08T06:48:27.034" v="3669" actId="1036"/>
          <ac:grpSpMkLst>
            <pc:docMk/>
            <pc:sldMk cId="2232921243" sldId="299"/>
            <ac:grpSpMk id="18316" creationId="{00000000-0000-0000-0000-000000000000}"/>
          </ac:grpSpMkLst>
        </pc:grpChg>
      </pc:sldChg>
      <pc:sldChg chg="del modNotes">
        <pc:chgData name="Hải Ngân Đinh" userId="b56d41eb1ff6fed2" providerId="LiveId" clId="{82888BD8-E5D9-3949-980F-13C878BEA41E}" dt="2022-12-08T06:47:08.175" v="3555" actId="2696"/>
        <pc:sldMkLst>
          <pc:docMk/>
          <pc:sldMk cId="2232921243" sldId="299"/>
        </pc:sldMkLst>
      </pc:sldChg>
      <pc:sldChg chg="del modNotes">
        <pc:chgData name="Hải Ngân Đinh" userId="b56d41eb1ff6fed2" providerId="LiveId" clId="{82888BD8-E5D9-3949-980F-13C878BEA41E}" dt="2022-12-08T04:24:30.906" v="78" actId="2696"/>
        <pc:sldMkLst>
          <pc:docMk/>
          <pc:sldMk cId="0" sldId="300"/>
        </pc:sldMkLst>
      </pc:sldChg>
      <pc:sldChg chg="del modNotes">
        <pc:chgData name="Hải Ngân Đinh" userId="b56d41eb1ff6fed2" providerId="LiveId" clId="{82888BD8-E5D9-3949-980F-13C878BEA41E}" dt="2022-12-08T07:16:31.336" v="5627" actId="2696"/>
        <pc:sldMkLst>
          <pc:docMk/>
          <pc:sldMk cId="0" sldId="301"/>
        </pc:sldMkLst>
      </pc:sldChg>
      <pc:sldChg chg="addSp delSp modSp add mod ord modTransition delAnim modAnim">
        <pc:chgData name="Hải Ngân Đinh" userId="b56d41eb1ff6fed2" providerId="LiveId" clId="{82888BD8-E5D9-3949-980F-13C878BEA41E}" dt="2022-12-08T07:23:20.840" v="5786"/>
        <pc:sldMkLst>
          <pc:docMk/>
          <pc:sldMk cId="504030391" sldId="302"/>
        </pc:sldMkLst>
        <pc:spChg chg="add del mod">
          <ac:chgData name="Hải Ngân Đinh" userId="b56d41eb1ff6fed2" providerId="LiveId" clId="{82888BD8-E5D9-3949-980F-13C878BEA41E}" dt="2022-12-08T06:15:57.388" v="2302" actId="478"/>
          <ac:spMkLst>
            <pc:docMk/>
            <pc:sldMk cId="504030391" sldId="302"/>
            <ac:spMk id="3" creationId="{3553FEFF-471A-101C-754D-3812BE9B307C}"/>
          </ac:spMkLst>
        </pc:spChg>
        <pc:spChg chg="add del mod">
          <ac:chgData name="Hải Ngân Đinh" userId="b56d41eb1ff6fed2" providerId="LiveId" clId="{82888BD8-E5D9-3949-980F-13C878BEA41E}" dt="2022-12-08T06:15:57.388" v="2302" actId="478"/>
          <ac:spMkLst>
            <pc:docMk/>
            <pc:sldMk cId="504030391" sldId="302"/>
            <ac:spMk id="5" creationId="{F44090C9-78D8-0B47-38C5-A70188A10687}"/>
          </ac:spMkLst>
        </pc:spChg>
        <pc:spChg chg="add del mod">
          <ac:chgData name="Hải Ngân Đinh" userId="b56d41eb1ff6fed2" providerId="LiveId" clId="{82888BD8-E5D9-3949-980F-13C878BEA41E}" dt="2022-12-08T06:26:37.687" v="2531" actId="21"/>
          <ac:spMkLst>
            <pc:docMk/>
            <pc:sldMk cId="504030391" sldId="302"/>
            <ac:spMk id="6" creationId="{F8B96002-7735-E254-4DA9-FE7C12D327E0}"/>
          </ac:spMkLst>
        </pc:spChg>
        <pc:spChg chg="add del mod">
          <ac:chgData name="Hải Ngân Đinh" userId="b56d41eb1ff6fed2" providerId="LiveId" clId="{82888BD8-E5D9-3949-980F-13C878BEA41E}" dt="2022-12-08T06:22:20.719" v="2410"/>
          <ac:spMkLst>
            <pc:docMk/>
            <pc:sldMk cId="504030391" sldId="302"/>
            <ac:spMk id="7" creationId="{C39E0AA4-2F40-B730-3BF7-836674166CC5}"/>
          </ac:spMkLst>
        </pc:spChg>
        <pc:spChg chg="add del mod">
          <ac:chgData name="Hải Ngân Đinh" userId="b56d41eb1ff6fed2" providerId="LiveId" clId="{82888BD8-E5D9-3949-980F-13C878BEA41E}" dt="2022-12-08T06:23:55.880" v="2484" actId="21"/>
          <ac:spMkLst>
            <pc:docMk/>
            <pc:sldMk cId="504030391" sldId="302"/>
            <ac:spMk id="8" creationId="{291ED912-8DDB-8E9D-8133-E423884BFAE6}"/>
          </ac:spMkLst>
        </pc:spChg>
        <pc:spChg chg="add del mod">
          <ac:chgData name="Hải Ngân Đinh" userId="b56d41eb1ff6fed2" providerId="LiveId" clId="{82888BD8-E5D9-3949-980F-13C878BEA41E}" dt="2022-12-08T06:21:59.881" v="2374"/>
          <ac:spMkLst>
            <pc:docMk/>
            <pc:sldMk cId="504030391" sldId="302"/>
            <ac:spMk id="9" creationId="{ABD7C550-7CF0-6529-2AF2-B5BB6B6C3F9A}"/>
          </ac:spMkLst>
        </pc:spChg>
        <pc:spChg chg="add mod">
          <ac:chgData name="Hải Ngân Đinh" userId="b56d41eb1ff6fed2" providerId="LiveId" clId="{82888BD8-E5D9-3949-980F-13C878BEA41E}" dt="2022-12-08T06:29:05.077" v="2740" actId="1076"/>
          <ac:spMkLst>
            <pc:docMk/>
            <pc:sldMk cId="504030391" sldId="302"/>
            <ac:spMk id="10" creationId="{22657EE3-FCD2-B84D-AB21-D0AEEE0E9F28}"/>
          </ac:spMkLst>
        </pc:spChg>
        <pc:spChg chg="add mod">
          <ac:chgData name="Hải Ngân Đinh" userId="b56d41eb1ff6fed2" providerId="LiveId" clId="{82888BD8-E5D9-3949-980F-13C878BEA41E}" dt="2022-12-08T06:29:38.812" v="2751" actId="1076"/>
          <ac:spMkLst>
            <pc:docMk/>
            <pc:sldMk cId="504030391" sldId="302"/>
            <ac:spMk id="11" creationId="{DC56F40A-28B4-928B-8055-61A1F7A19E55}"/>
          </ac:spMkLst>
        </pc:spChg>
        <pc:spChg chg="add del mod">
          <ac:chgData name="Hải Ngân Đinh" userId="b56d41eb1ff6fed2" providerId="LiveId" clId="{82888BD8-E5D9-3949-980F-13C878BEA41E}" dt="2022-12-08T06:29:09.197" v="2742"/>
          <ac:spMkLst>
            <pc:docMk/>
            <pc:sldMk cId="504030391" sldId="302"/>
            <ac:spMk id="12" creationId="{DA546DD4-A52A-F002-7DC5-4DE83A14034E}"/>
          </ac:spMkLst>
        </pc:spChg>
        <pc:spChg chg="del">
          <ac:chgData name="Hải Ngân Đinh" userId="b56d41eb1ff6fed2" providerId="LiveId" clId="{82888BD8-E5D9-3949-980F-13C878BEA41E}" dt="2022-12-08T06:15:53.582" v="2300" actId="478"/>
          <ac:spMkLst>
            <pc:docMk/>
            <pc:sldMk cId="504030391" sldId="302"/>
            <ac:spMk id="18458" creationId="{00000000-0000-0000-0000-000000000000}"/>
          </ac:spMkLst>
        </pc:spChg>
        <pc:spChg chg="del">
          <ac:chgData name="Hải Ngân Đinh" userId="b56d41eb1ff6fed2" providerId="LiveId" clId="{82888BD8-E5D9-3949-980F-13C878BEA41E}" dt="2022-12-08T06:15:53.582" v="2300" actId="478"/>
          <ac:spMkLst>
            <pc:docMk/>
            <pc:sldMk cId="504030391" sldId="302"/>
            <ac:spMk id="18459" creationId="{00000000-0000-0000-0000-000000000000}"/>
          </ac:spMkLst>
        </pc:spChg>
        <pc:grpChg chg="del">
          <ac:chgData name="Hải Ngân Đinh" userId="b56d41eb1ff6fed2" providerId="LiveId" clId="{82888BD8-E5D9-3949-980F-13C878BEA41E}" dt="2022-12-08T06:15:57.388" v="2302" actId="478"/>
          <ac:grpSpMkLst>
            <pc:docMk/>
            <pc:sldMk cId="504030391" sldId="302"/>
            <ac:grpSpMk id="18453" creationId="{00000000-0000-0000-0000-000000000000}"/>
          </ac:grpSpMkLst>
        </pc:grpChg>
        <pc:picChg chg="add del mod">
          <ac:chgData name="Hải Ngân Đinh" userId="b56d41eb1ff6fed2" providerId="LiveId" clId="{82888BD8-E5D9-3949-980F-13C878BEA41E}" dt="2022-12-08T06:23:55.880" v="2484" actId="21"/>
          <ac:picMkLst>
            <pc:docMk/>
            <pc:sldMk cId="504030391" sldId="302"/>
            <ac:picMk id="2050" creationId="{F1095827-EFAC-36BA-5AD1-F31089850AA4}"/>
          </ac:picMkLst>
        </pc:picChg>
        <pc:picChg chg="add mod">
          <ac:chgData name="Hải Ngân Đinh" userId="b56d41eb1ff6fed2" providerId="LiveId" clId="{82888BD8-E5D9-3949-980F-13C878BEA41E}" dt="2022-12-08T06:30:52.011" v="2756" actId="1076"/>
          <ac:picMkLst>
            <pc:docMk/>
            <pc:sldMk cId="504030391" sldId="302"/>
            <ac:picMk id="2052" creationId="{97B9A74E-35C3-FD93-68A8-CE60115A92A7}"/>
          </ac:picMkLst>
        </pc:picChg>
        <pc:picChg chg="del">
          <ac:chgData name="Hải Ngân Đinh" userId="b56d41eb1ff6fed2" providerId="LiveId" clId="{82888BD8-E5D9-3949-980F-13C878BEA41E}" dt="2022-12-08T06:15:53.582" v="2300" actId="478"/>
          <ac:picMkLst>
            <pc:docMk/>
            <pc:sldMk cId="504030391" sldId="302"/>
            <ac:picMk id="18457" creationId="{00000000-0000-0000-0000-000000000000}"/>
          </ac:picMkLst>
        </pc:picChg>
      </pc:sldChg>
      <pc:sldChg chg="del modNotes">
        <pc:chgData name="Hải Ngân Đinh" userId="b56d41eb1ff6fed2" providerId="LiveId" clId="{82888BD8-E5D9-3949-980F-13C878BEA41E}" dt="2022-12-08T06:15:47.526" v="2298" actId="2696"/>
        <pc:sldMkLst>
          <pc:docMk/>
          <pc:sldMk cId="504030391" sldId="302"/>
        </pc:sldMkLst>
      </pc:sldChg>
      <pc:sldChg chg="addSp delSp modSp add mod modTransition modAnim">
        <pc:chgData name="Hải Ngân Đinh" userId="b56d41eb1ff6fed2" providerId="LiveId" clId="{82888BD8-E5D9-3949-980F-13C878BEA41E}" dt="2022-12-08T07:22:23.483" v="5771"/>
        <pc:sldMkLst>
          <pc:docMk/>
          <pc:sldMk cId="3540588530" sldId="303"/>
        </pc:sldMkLst>
        <pc:spChg chg="add del mod">
          <ac:chgData name="Hải Ngân Đinh" userId="b56d41eb1ff6fed2" providerId="LiveId" clId="{82888BD8-E5D9-3949-980F-13C878BEA41E}" dt="2022-12-08T04:58:25.516" v="1777" actId="478"/>
          <ac:spMkLst>
            <pc:docMk/>
            <pc:sldMk cId="3540588530" sldId="303"/>
            <ac:spMk id="3" creationId="{2D9FAB97-539C-E716-AF4F-0B26F85AE390}"/>
          </ac:spMkLst>
        </pc:spChg>
        <pc:spChg chg="add del mod">
          <ac:chgData name="Hải Ngân Đinh" userId="b56d41eb1ff6fed2" providerId="LiveId" clId="{82888BD8-E5D9-3949-980F-13C878BEA41E}" dt="2022-12-08T04:58:25.516" v="1777" actId="478"/>
          <ac:spMkLst>
            <pc:docMk/>
            <pc:sldMk cId="3540588530" sldId="303"/>
            <ac:spMk id="5" creationId="{7AA81D12-12E0-0C6F-8A6B-740C1E8A2B1D}"/>
          </ac:spMkLst>
        </pc:spChg>
        <pc:spChg chg="add mod">
          <ac:chgData name="Hải Ngân Đinh" userId="b56d41eb1ff6fed2" providerId="LiveId" clId="{82888BD8-E5D9-3949-980F-13C878BEA41E}" dt="2022-12-08T04:59:19.861" v="1822" actId="1076"/>
          <ac:spMkLst>
            <pc:docMk/>
            <pc:sldMk cId="3540588530" sldId="303"/>
            <ac:spMk id="6" creationId="{66886016-F218-0471-1C31-F858C0FDB031}"/>
          </ac:spMkLst>
        </pc:spChg>
        <pc:spChg chg="add mod">
          <ac:chgData name="Hải Ngân Đinh" userId="b56d41eb1ff6fed2" providerId="LiveId" clId="{82888BD8-E5D9-3949-980F-13C878BEA41E}" dt="2022-12-08T06:15:11.285" v="2293" actId="113"/>
          <ac:spMkLst>
            <pc:docMk/>
            <pc:sldMk cId="3540588530" sldId="303"/>
            <ac:spMk id="7" creationId="{7A4EDE18-B6FD-3C74-9050-4B983C139FCD}"/>
          </ac:spMkLst>
        </pc:spChg>
        <pc:spChg chg="add mod">
          <ac:chgData name="Hải Ngân Đinh" userId="b56d41eb1ff6fed2" providerId="LiveId" clId="{82888BD8-E5D9-3949-980F-13C878BEA41E}" dt="2022-12-08T06:15:18.416" v="2296" actId="14100"/>
          <ac:spMkLst>
            <pc:docMk/>
            <pc:sldMk cId="3540588530" sldId="303"/>
            <ac:spMk id="8" creationId="{47C85D25-AC5C-6F2C-FF46-C13D7E62FE0B}"/>
          </ac:spMkLst>
        </pc:spChg>
        <pc:spChg chg="add mod">
          <ac:chgData name="Hải Ngân Đinh" userId="b56d41eb1ff6fed2" providerId="LiveId" clId="{82888BD8-E5D9-3949-980F-13C878BEA41E}" dt="2022-12-08T06:15:14.557" v="2294" actId="113"/>
          <ac:spMkLst>
            <pc:docMk/>
            <pc:sldMk cId="3540588530" sldId="303"/>
            <ac:spMk id="9" creationId="{4E4CC67B-A8EF-5EEC-EA3E-7C312AD3DE15}"/>
          </ac:spMkLst>
        </pc:spChg>
        <pc:spChg chg="add mod">
          <ac:chgData name="Hải Ngân Đinh" userId="b56d41eb1ff6fed2" providerId="LiveId" clId="{82888BD8-E5D9-3949-980F-13C878BEA41E}" dt="2022-12-08T06:22:18.411" v="2408" actId="20577"/>
          <ac:spMkLst>
            <pc:docMk/>
            <pc:sldMk cId="3540588530" sldId="303"/>
            <ac:spMk id="10" creationId="{8C4B72AF-AA1B-135F-4AE3-9B5AD353E3F1}"/>
          </ac:spMkLst>
        </pc:spChg>
        <pc:spChg chg="mod">
          <ac:chgData name="Hải Ngân Đinh" userId="b56d41eb1ff6fed2" providerId="LiveId" clId="{82888BD8-E5D9-3949-980F-13C878BEA41E}" dt="2022-12-08T06:13:50.583" v="2100" actId="1037"/>
          <ac:spMkLst>
            <pc:docMk/>
            <pc:sldMk cId="3540588530" sldId="303"/>
            <ac:spMk id="18464" creationId="{00000000-0000-0000-0000-000000000000}"/>
          </ac:spMkLst>
        </pc:spChg>
        <pc:spChg chg="del">
          <ac:chgData name="Hải Ngân Đinh" userId="b56d41eb1ff6fed2" providerId="LiveId" clId="{82888BD8-E5D9-3949-980F-13C878BEA41E}" dt="2022-12-08T04:58:24.168" v="1775" actId="478"/>
          <ac:spMkLst>
            <pc:docMk/>
            <pc:sldMk cId="3540588530" sldId="303"/>
            <ac:spMk id="18465" creationId="{00000000-0000-0000-0000-000000000000}"/>
          </ac:spMkLst>
        </pc:spChg>
        <pc:spChg chg="del">
          <ac:chgData name="Hải Ngân Đinh" userId="b56d41eb1ff6fed2" providerId="LiveId" clId="{82888BD8-E5D9-3949-980F-13C878BEA41E}" dt="2022-12-08T04:58:24.168" v="1775" actId="478"/>
          <ac:spMkLst>
            <pc:docMk/>
            <pc:sldMk cId="3540588530" sldId="303"/>
            <ac:spMk id="18466" creationId="{00000000-0000-0000-0000-000000000000}"/>
          </ac:spMkLst>
        </pc:spChg>
        <pc:grpChg chg="mod">
          <ac:chgData name="Hải Ngân Đinh" userId="b56d41eb1ff6fed2" providerId="LiveId" clId="{82888BD8-E5D9-3949-980F-13C878BEA41E}" dt="2022-12-08T06:13:50.583" v="2100" actId="1037"/>
          <ac:grpSpMkLst>
            <pc:docMk/>
            <pc:sldMk cId="3540588530" sldId="303"/>
            <ac:grpSpMk id="18468" creationId="{00000000-0000-0000-0000-000000000000}"/>
          </ac:grpSpMkLst>
        </pc:grpChg>
        <pc:picChg chg="add del mod">
          <ac:chgData name="Hải Ngân Đinh" userId="b56d41eb1ff6fed2" providerId="LiveId" clId="{82888BD8-E5D9-3949-980F-13C878BEA41E}" dt="2022-12-08T04:58:08.535" v="1773" actId="478"/>
          <ac:picMkLst>
            <pc:docMk/>
            <pc:sldMk cId="3540588530" sldId="303"/>
            <ac:picMk id="1026" creationId="{194D329C-3C5F-7405-A425-4ABFCC41566C}"/>
          </ac:picMkLst>
        </pc:picChg>
        <pc:picChg chg="mod">
          <ac:chgData name="Hải Ngân Đinh" userId="b56d41eb1ff6fed2" providerId="LiveId" clId="{82888BD8-E5D9-3949-980F-13C878BEA41E}" dt="2022-12-08T06:13:50.583" v="2100" actId="1037"/>
          <ac:picMkLst>
            <pc:docMk/>
            <pc:sldMk cId="3540588530" sldId="303"/>
            <ac:picMk id="18467" creationId="{00000000-0000-0000-0000-000000000000}"/>
          </ac:picMkLst>
        </pc:picChg>
      </pc:sldChg>
      <pc:sldChg chg="del modNotes">
        <pc:chgData name="Hải Ngân Đinh" userId="b56d41eb1ff6fed2" providerId="LiveId" clId="{82888BD8-E5D9-3949-980F-13C878BEA41E}" dt="2022-12-08T04:56:33.537" v="1768" actId="2696"/>
        <pc:sldMkLst>
          <pc:docMk/>
          <pc:sldMk cId="3540588530" sldId="303"/>
        </pc:sldMkLst>
      </pc:sldChg>
      <pc:sldChg chg="del modNotes">
        <pc:chgData name="Hải Ngân Đinh" userId="b56d41eb1ff6fed2" providerId="LiveId" clId="{82888BD8-E5D9-3949-980F-13C878BEA41E}" dt="2022-12-08T04:42:15.526" v="1066" actId="2696"/>
        <pc:sldMkLst>
          <pc:docMk/>
          <pc:sldMk cId="1504017050" sldId="304"/>
        </pc:sldMkLst>
      </pc:sldChg>
      <pc:sldChg chg="addSp delSp modSp add mod ord modTransition delAnim modAnim">
        <pc:chgData name="Hải Ngân Đinh" userId="b56d41eb1ff6fed2" providerId="LiveId" clId="{82888BD8-E5D9-3949-980F-13C878BEA41E}" dt="2022-12-08T07:26:18.458" v="5843"/>
        <pc:sldMkLst>
          <pc:docMk/>
          <pc:sldMk cId="1504017050" sldId="304"/>
        </pc:sldMkLst>
        <pc:spChg chg="add del mod">
          <ac:chgData name="Hải Ngân Đinh" userId="b56d41eb1ff6fed2" providerId="LiveId" clId="{82888BD8-E5D9-3949-980F-13C878BEA41E}" dt="2022-12-08T04:42:24.277" v="1070" actId="478"/>
          <ac:spMkLst>
            <pc:docMk/>
            <pc:sldMk cId="1504017050" sldId="304"/>
            <ac:spMk id="3" creationId="{7A9AD9D2-BE6B-666F-6816-A62CB984AB00}"/>
          </ac:spMkLst>
        </pc:spChg>
        <pc:spChg chg="add del mod">
          <ac:chgData name="Hải Ngân Đinh" userId="b56d41eb1ff6fed2" providerId="LiveId" clId="{82888BD8-E5D9-3949-980F-13C878BEA41E}" dt="2022-12-08T04:42:27.678" v="1073" actId="478"/>
          <ac:spMkLst>
            <pc:docMk/>
            <pc:sldMk cId="1504017050" sldId="304"/>
            <ac:spMk id="5" creationId="{D99D5241-3A2C-87A3-6B14-45108BDC98EC}"/>
          </ac:spMkLst>
        </pc:spChg>
        <pc:spChg chg="add del mod">
          <ac:chgData name="Hải Ngân Đinh" userId="b56d41eb1ff6fed2" providerId="LiveId" clId="{82888BD8-E5D9-3949-980F-13C878BEA41E}" dt="2022-12-08T04:44:16.486" v="1120" actId="21"/>
          <ac:spMkLst>
            <pc:docMk/>
            <pc:sldMk cId="1504017050" sldId="304"/>
            <ac:spMk id="6" creationId="{877134B5-F556-B304-6020-967C8CB4752E}"/>
          </ac:spMkLst>
        </pc:spChg>
        <pc:spChg chg="add del mod">
          <ac:chgData name="Hải Ngân Đinh" userId="b56d41eb1ff6fed2" providerId="LiveId" clId="{82888BD8-E5D9-3949-980F-13C878BEA41E}" dt="2022-12-08T04:44:16.486" v="1120" actId="21"/>
          <ac:spMkLst>
            <pc:docMk/>
            <pc:sldMk cId="1504017050" sldId="304"/>
            <ac:spMk id="8" creationId="{8FF757A5-79F6-0BAB-CFFE-F9A195E2D34F}"/>
          </ac:spMkLst>
        </pc:spChg>
        <pc:spChg chg="add mod">
          <ac:chgData name="Hải Ngân Đinh" userId="b56d41eb1ff6fed2" providerId="LiveId" clId="{82888BD8-E5D9-3949-980F-13C878BEA41E}" dt="2022-12-08T07:00:51.437" v="4605" actId="1076"/>
          <ac:spMkLst>
            <pc:docMk/>
            <pc:sldMk cId="1504017050" sldId="304"/>
            <ac:spMk id="9" creationId="{7026201E-D415-9234-2A40-3FBE3B3C8DC5}"/>
          </ac:spMkLst>
        </pc:spChg>
        <pc:spChg chg="add mod">
          <ac:chgData name="Hải Ngân Đinh" userId="b56d41eb1ff6fed2" providerId="LiveId" clId="{82888BD8-E5D9-3949-980F-13C878BEA41E}" dt="2022-12-08T07:04:26.171" v="4854" actId="1076"/>
          <ac:spMkLst>
            <pc:docMk/>
            <pc:sldMk cId="1504017050" sldId="304"/>
            <ac:spMk id="10" creationId="{6D4CF3E0-94CA-68BA-0CC3-BC4C80D15450}"/>
          </ac:spMkLst>
        </pc:spChg>
        <pc:spChg chg="add mod">
          <ac:chgData name="Hải Ngân Đinh" userId="b56d41eb1ff6fed2" providerId="LiveId" clId="{82888BD8-E5D9-3949-980F-13C878BEA41E}" dt="2022-12-08T07:04:04.148" v="4853" actId="113"/>
          <ac:spMkLst>
            <pc:docMk/>
            <pc:sldMk cId="1504017050" sldId="304"/>
            <ac:spMk id="12" creationId="{C0E46B06-8AC4-D9BA-F99B-8CF78E084CD7}"/>
          </ac:spMkLst>
        </pc:spChg>
        <pc:spChg chg="del">
          <ac:chgData name="Hải Ngân Đinh" userId="b56d41eb1ff6fed2" providerId="LiveId" clId="{82888BD8-E5D9-3949-980F-13C878BEA41E}" dt="2022-12-08T04:42:26.953" v="1071" actId="478"/>
          <ac:spMkLst>
            <pc:docMk/>
            <pc:sldMk cId="1504017050" sldId="304"/>
            <ac:spMk id="18815" creationId="{00000000-0000-0000-0000-000000000000}"/>
          </ac:spMkLst>
        </pc:spChg>
        <pc:spChg chg="del">
          <ac:chgData name="Hải Ngân Đinh" userId="b56d41eb1ff6fed2" providerId="LiveId" clId="{82888BD8-E5D9-3949-980F-13C878BEA41E}" dt="2022-12-08T04:42:22.822" v="1068" actId="478"/>
          <ac:spMkLst>
            <pc:docMk/>
            <pc:sldMk cId="1504017050" sldId="304"/>
            <ac:spMk id="18816"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19"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0"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1"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2"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3"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4"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5"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6"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7"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8"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29"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0"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1"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2"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3"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4"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5"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6" creationId="{00000000-0000-0000-0000-000000000000}"/>
          </ac:spMkLst>
        </pc:spChg>
        <pc:spChg chg="del">
          <ac:chgData name="Hải Ngân Đinh" userId="b56d41eb1ff6fed2" providerId="LiveId" clId="{82888BD8-E5D9-3949-980F-13C878BEA41E}" dt="2022-12-08T07:00:34.986" v="4559" actId="478"/>
          <ac:spMkLst>
            <pc:docMk/>
            <pc:sldMk cId="1504017050" sldId="304"/>
            <ac:spMk id="18837" creationId="{00000000-0000-0000-0000-000000000000}"/>
          </ac:spMkLst>
        </pc:spChg>
        <pc:grpChg chg="del">
          <ac:chgData name="Hải Ngân Đinh" userId="b56d41eb1ff6fed2" providerId="LiveId" clId="{82888BD8-E5D9-3949-980F-13C878BEA41E}" dt="2022-12-08T07:00:34.986" v="4559" actId="478"/>
          <ac:grpSpMkLst>
            <pc:docMk/>
            <pc:sldMk cId="1504017050" sldId="304"/>
            <ac:grpSpMk id="18838" creationId="{00000000-0000-0000-0000-000000000000}"/>
          </ac:grpSpMkLst>
        </pc:grpChg>
        <pc:grpChg chg="del mod">
          <ac:chgData name="Hải Ngân Đinh" userId="b56d41eb1ff6fed2" providerId="LiveId" clId="{82888BD8-E5D9-3949-980F-13C878BEA41E}" dt="2022-12-08T04:42:24.277" v="1070" actId="478"/>
          <ac:grpSpMkLst>
            <pc:docMk/>
            <pc:sldMk cId="1504017050" sldId="304"/>
            <ac:grpSpMk id="18859" creationId="{00000000-0000-0000-0000-000000000000}"/>
          </ac:grpSpMkLst>
        </pc:grpChg>
        <pc:picChg chg="del">
          <ac:chgData name="Hải Ngân Đinh" userId="b56d41eb1ff6fed2" providerId="LiveId" clId="{82888BD8-E5D9-3949-980F-13C878BEA41E}" dt="2022-12-08T04:42:22.822" v="1068" actId="478"/>
          <ac:picMkLst>
            <pc:docMk/>
            <pc:sldMk cId="1504017050" sldId="304"/>
            <ac:picMk id="18862" creationId="{00000000-0000-0000-0000-000000000000}"/>
          </ac:picMkLst>
        </pc:picChg>
      </pc:sldChg>
      <pc:sldChg chg="del modNotes">
        <pc:chgData name="Hải Ngân Đinh" userId="b56d41eb1ff6fed2" providerId="LiveId" clId="{82888BD8-E5D9-3949-980F-13C878BEA41E}" dt="2022-12-08T06:50:54.898" v="4028" actId="2696"/>
        <pc:sldMkLst>
          <pc:docMk/>
          <pc:sldMk cId="3379530103" sldId="305"/>
        </pc:sldMkLst>
      </pc:sldChg>
      <pc:sldChg chg="addSp delSp modSp add mod modTransition modAnim">
        <pc:chgData name="Hải Ngân Đinh" userId="b56d41eb1ff6fed2" providerId="LiveId" clId="{82888BD8-E5D9-3949-980F-13C878BEA41E}" dt="2022-12-08T07:25:45.229" v="5833"/>
        <pc:sldMkLst>
          <pc:docMk/>
          <pc:sldMk cId="3379530103" sldId="305"/>
        </pc:sldMkLst>
        <pc:spChg chg="add del mod">
          <ac:chgData name="Hải Ngân Đinh" userId="b56d41eb1ff6fed2" providerId="LiveId" clId="{82888BD8-E5D9-3949-980F-13C878BEA41E}" dt="2022-12-08T06:51:06.668" v="4035" actId="478"/>
          <ac:spMkLst>
            <pc:docMk/>
            <pc:sldMk cId="3379530103" sldId="305"/>
            <ac:spMk id="3" creationId="{8A59CB01-7BF7-7FD4-1E4C-B3CC5FB090A3}"/>
          </ac:spMkLst>
        </pc:spChg>
        <pc:spChg chg="add del mod">
          <ac:chgData name="Hải Ngân Đinh" userId="b56d41eb1ff6fed2" providerId="LiveId" clId="{82888BD8-E5D9-3949-980F-13C878BEA41E}" dt="2022-12-08T06:51:06.668" v="4035" actId="478"/>
          <ac:spMkLst>
            <pc:docMk/>
            <pc:sldMk cId="3379530103" sldId="305"/>
            <ac:spMk id="5" creationId="{1A2ACBCA-E93C-D93C-4A7F-92158BCC4F84}"/>
          </ac:spMkLst>
        </pc:spChg>
        <pc:spChg chg="add del mod">
          <ac:chgData name="Hải Ngân Đinh" userId="b56d41eb1ff6fed2" providerId="LiveId" clId="{82888BD8-E5D9-3949-980F-13C878BEA41E}" dt="2022-12-08T06:51:06.668" v="4035" actId="478"/>
          <ac:spMkLst>
            <pc:docMk/>
            <pc:sldMk cId="3379530103" sldId="305"/>
            <ac:spMk id="7" creationId="{EEE9F13F-F8E1-6732-EA40-1C25EF9D7D3E}"/>
          </ac:spMkLst>
        </pc:spChg>
        <pc:spChg chg="add del mod">
          <ac:chgData name="Hải Ngân Đinh" userId="b56d41eb1ff6fed2" providerId="LiveId" clId="{82888BD8-E5D9-3949-980F-13C878BEA41E}" dt="2022-12-08T06:51:06.668" v="4035" actId="478"/>
          <ac:spMkLst>
            <pc:docMk/>
            <pc:sldMk cId="3379530103" sldId="305"/>
            <ac:spMk id="9" creationId="{08CED5E4-B858-170C-4AA9-AE7143301967}"/>
          </ac:spMkLst>
        </pc:spChg>
        <pc:spChg chg="add del mod">
          <ac:chgData name="Hải Ngân Đinh" userId="b56d41eb1ff6fed2" providerId="LiveId" clId="{82888BD8-E5D9-3949-980F-13C878BEA41E}" dt="2022-12-08T06:51:06.668" v="4035" actId="478"/>
          <ac:spMkLst>
            <pc:docMk/>
            <pc:sldMk cId="3379530103" sldId="305"/>
            <ac:spMk id="11" creationId="{23882C0E-449E-50B2-DA89-31C5D864B779}"/>
          </ac:spMkLst>
        </pc:spChg>
        <pc:spChg chg="add mod">
          <ac:chgData name="Hải Ngân Đinh" userId="b56d41eb1ff6fed2" providerId="LiveId" clId="{82888BD8-E5D9-3949-980F-13C878BEA41E}" dt="2022-12-08T06:51:17.343" v="4040"/>
          <ac:spMkLst>
            <pc:docMk/>
            <pc:sldMk cId="3379530103" sldId="305"/>
            <ac:spMk id="13" creationId="{C679215E-3864-A559-D50B-71EF1F1EEA00}"/>
          </ac:spMkLst>
        </pc:spChg>
        <pc:spChg chg="add mod">
          <ac:chgData name="Hải Ngân Đinh" userId="b56d41eb1ff6fed2" providerId="LiveId" clId="{82888BD8-E5D9-3949-980F-13C878BEA41E}" dt="2022-12-08T06:55:29.321" v="4226" actId="1076"/>
          <ac:spMkLst>
            <pc:docMk/>
            <pc:sldMk cId="3379530103" sldId="305"/>
            <ac:spMk id="14" creationId="{4436EAA6-DFC5-96A4-0952-C9C36FF8D920}"/>
          </ac:spMkLst>
        </pc:spChg>
        <pc:spChg chg="add mod">
          <ac:chgData name="Hải Ngân Đinh" userId="b56d41eb1ff6fed2" providerId="LiveId" clId="{82888BD8-E5D9-3949-980F-13C878BEA41E}" dt="2022-12-08T06:55:32.744" v="4232" actId="1035"/>
          <ac:spMkLst>
            <pc:docMk/>
            <pc:sldMk cId="3379530103" sldId="305"/>
            <ac:spMk id="15" creationId="{B2526D13-6891-F385-39CA-AE85C8283E5B}"/>
          </ac:spMkLst>
        </pc:spChg>
        <pc:spChg chg="add mod">
          <ac:chgData name="Hải Ngân Đinh" userId="b56d41eb1ff6fed2" providerId="LiveId" clId="{82888BD8-E5D9-3949-980F-13C878BEA41E}" dt="2022-12-08T06:55:32.744" v="4232" actId="1035"/>
          <ac:spMkLst>
            <pc:docMk/>
            <pc:sldMk cId="3379530103" sldId="305"/>
            <ac:spMk id="16" creationId="{4E515D15-0E94-3CBA-DBAD-5A6574D75F0D}"/>
          </ac:spMkLst>
        </pc:spChg>
        <pc:spChg chg="add mod">
          <ac:chgData name="Hải Ngân Đinh" userId="b56d41eb1ff6fed2" providerId="LiveId" clId="{82888BD8-E5D9-3949-980F-13C878BEA41E}" dt="2022-12-08T06:55:32.744" v="4232" actId="1035"/>
          <ac:spMkLst>
            <pc:docMk/>
            <pc:sldMk cId="3379530103" sldId="305"/>
            <ac:spMk id="17" creationId="{0C724C2E-1D3A-25B5-1CF6-AFD72294EA18}"/>
          </ac:spMkLst>
        </pc:spChg>
        <pc:spChg chg="add mod">
          <ac:chgData name="Hải Ngân Đinh" userId="b56d41eb1ff6fed2" providerId="LiveId" clId="{82888BD8-E5D9-3949-980F-13C878BEA41E}" dt="2022-12-08T06:55:32.744" v="4232" actId="1035"/>
          <ac:spMkLst>
            <pc:docMk/>
            <pc:sldMk cId="3379530103" sldId="305"/>
            <ac:spMk id="19" creationId="{4C5E2EE7-2F3E-04A5-8209-077336534248}"/>
          </ac:spMkLst>
        </pc:spChg>
        <pc:spChg chg="del">
          <ac:chgData name="Hải Ngân Đinh" userId="b56d41eb1ff6fed2" providerId="LiveId" clId="{82888BD8-E5D9-3949-980F-13C878BEA41E}" dt="2022-12-08T06:51:03.789" v="4030" actId="478"/>
          <ac:spMkLst>
            <pc:docMk/>
            <pc:sldMk cId="3379530103" sldId="305"/>
            <ac:spMk id="18904" creationId="{00000000-0000-0000-0000-000000000000}"/>
          </ac:spMkLst>
        </pc:spChg>
        <pc:spChg chg="del">
          <ac:chgData name="Hải Ngân Đinh" userId="b56d41eb1ff6fed2" providerId="LiveId" clId="{82888BD8-E5D9-3949-980F-13C878BEA41E}" dt="2022-12-08T06:51:03.789" v="4030" actId="478"/>
          <ac:spMkLst>
            <pc:docMk/>
            <pc:sldMk cId="3379530103" sldId="305"/>
            <ac:spMk id="18905" creationId="{00000000-0000-0000-0000-000000000000}"/>
          </ac:spMkLst>
        </pc:spChg>
        <pc:spChg chg="del">
          <ac:chgData name="Hải Ngân Đinh" userId="b56d41eb1ff6fed2" providerId="LiveId" clId="{82888BD8-E5D9-3949-980F-13C878BEA41E}" dt="2022-12-08T06:51:03.789" v="4030" actId="478"/>
          <ac:spMkLst>
            <pc:docMk/>
            <pc:sldMk cId="3379530103" sldId="305"/>
            <ac:spMk id="18906" creationId="{00000000-0000-0000-0000-000000000000}"/>
          </ac:spMkLst>
        </pc:spChg>
        <pc:spChg chg="del">
          <ac:chgData name="Hải Ngân Đinh" userId="b56d41eb1ff6fed2" providerId="LiveId" clId="{82888BD8-E5D9-3949-980F-13C878BEA41E}" dt="2022-12-08T06:51:03.789" v="4030" actId="478"/>
          <ac:spMkLst>
            <pc:docMk/>
            <pc:sldMk cId="3379530103" sldId="305"/>
            <ac:spMk id="18907" creationId="{00000000-0000-0000-0000-000000000000}"/>
          </ac:spMkLst>
        </pc:spChg>
        <pc:spChg chg="del">
          <ac:chgData name="Hải Ngân Đinh" userId="b56d41eb1ff6fed2" providerId="LiveId" clId="{82888BD8-E5D9-3949-980F-13C878BEA41E}" dt="2022-12-08T06:51:03.789" v="4030" actId="478"/>
          <ac:spMkLst>
            <pc:docMk/>
            <pc:sldMk cId="3379530103" sldId="305"/>
            <ac:spMk id="18908"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09"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0"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1"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2"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3"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4"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5"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6"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7"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8"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19"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0"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1"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2"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3"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4"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5"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6"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7"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8"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29"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0"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1"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2"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3"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4"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5"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6"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7"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8"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39"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40"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41"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42"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43" creationId="{00000000-0000-0000-0000-000000000000}"/>
          </ac:spMkLst>
        </pc:spChg>
        <pc:spChg chg="mod">
          <ac:chgData name="Hải Ngân Đinh" userId="b56d41eb1ff6fed2" providerId="LiveId" clId="{82888BD8-E5D9-3949-980F-13C878BEA41E}" dt="2022-12-08T06:51:12.758" v="4039" actId="164"/>
          <ac:spMkLst>
            <pc:docMk/>
            <pc:sldMk cId="3379530103" sldId="305"/>
            <ac:spMk id="18944" creationId="{00000000-0000-0000-0000-000000000000}"/>
          </ac:spMkLst>
        </pc:spChg>
        <pc:grpChg chg="add del mod">
          <ac:chgData name="Hải Ngân Đinh" userId="b56d41eb1ff6fed2" providerId="LiveId" clId="{82888BD8-E5D9-3949-980F-13C878BEA41E}" dt="2022-12-08T06:53:33.705" v="4178" actId="478"/>
          <ac:grpSpMkLst>
            <pc:docMk/>
            <pc:sldMk cId="3379530103" sldId="305"/>
            <ac:grpSpMk id="12" creationId="{44105783-4EFE-AF2B-38DC-D23E72C3C661}"/>
          </ac:grpSpMkLst>
        </pc:grpChg>
        <pc:grpChg chg="del">
          <ac:chgData name="Hải Ngân Đinh" userId="b56d41eb1ff6fed2" providerId="LiveId" clId="{82888BD8-E5D9-3949-980F-13C878BEA41E}" dt="2022-12-08T06:51:10.971" v="4038" actId="478"/>
          <ac:grpSpMkLst>
            <pc:docMk/>
            <pc:sldMk cId="3379530103" sldId="305"/>
            <ac:grpSpMk id="18867" creationId="{00000000-0000-0000-0000-000000000000}"/>
          </ac:grpSpMkLst>
        </pc:grpChg>
        <pc:grpChg chg="del mod">
          <ac:chgData name="Hải Ngân Đinh" userId="b56d41eb1ff6fed2" providerId="LiveId" clId="{82888BD8-E5D9-3949-980F-13C878BEA41E}" dt="2022-12-08T06:51:10.971" v="4038" actId="478"/>
          <ac:grpSpMkLst>
            <pc:docMk/>
            <pc:sldMk cId="3379530103" sldId="305"/>
            <ac:grpSpMk id="18945" creationId="{00000000-0000-0000-0000-000000000000}"/>
          </ac:grpSpMkLst>
        </pc:grpChg>
        <pc:grpChg chg="del">
          <ac:chgData name="Hải Ngân Đinh" userId="b56d41eb1ff6fed2" providerId="LiveId" clId="{82888BD8-E5D9-3949-980F-13C878BEA41E}" dt="2022-12-08T06:51:03.789" v="4030" actId="478"/>
          <ac:grpSpMkLst>
            <pc:docMk/>
            <pc:sldMk cId="3379530103" sldId="305"/>
            <ac:grpSpMk id="18982" creationId="{00000000-0000-0000-0000-000000000000}"/>
          </ac:grpSpMkLst>
        </pc:grpChg>
        <pc:grpChg chg="del">
          <ac:chgData name="Hải Ngân Đinh" userId="b56d41eb1ff6fed2" providerId="LiveId" clId="{82888BD8-E5D9-3949-980F-13C878BEA41E}" dt="2022-12-08T06:51:03.789" v="4030" actId="478"/>
          <ac:grpSpMkLst>
            <pc:docMk/>
            <pc:sldMk cId="3379530103" sldId="305"/>
            <ac:grpSpMk id="18985" creationId="{00000000-0000-0000-0000-000000000000}"/>
          </ac:grpSpMkLst>
        </pc:grpChg>
        <pc:grpChg chg="mod">
          <ac:chgData name="Hải Ngân Đinh" userId="b56d41eb1ff6fed2" providerId="LiveId" clId="{82888BD8-E5D9-3949-980F-13C878BEA41E}" dt="2022-12-08T06:51:12.758" v="4039" actId="164"/>
          <ac:grpSpMkLst>
            <pc:docMk/>
            <pc:sldMk cId="3379530103" sldId="305"/>
            <ac:grpSpMk id="18988" creationId="{00000000-0000-0000-0000-000000000000}"/>
          </ac:grpSpMkLst>
        </pc:grpChg>
      </pc:sldChg>
      <pc:sldChg chg="del modNotes">
        <pc:chgData name="Hải Ngân Đinh" userId="b56d41eb1ff6fed2" providerId="LiveId" clId="{82888BD8-E5D9-3949-980F-13C878BEA41E}" dt="2022-12-08T04:24:33.164" v="79" actId="2696"/>
        <pc:sldMkLst>
          <pc:docMk/>
          <pc:sldMk cId="0" sldId="306"/>
        </pc:sldMkLst>
      </pc:sldChg>
      <pc:sldChg chg="del modNotes">
        <pc:chgData name="Hải Ngân Đinh" userId="b56d41eb1ff6fed2" providerId="LiveId" clId="{82888BD8-E5D9-3949-980F-13C878BEA41E}" dt="2022-12-08T04:24:33.936" v="80" actId="2696"/>
        <pc:sldMkLst>
          <pc:docMk/>
          <pc:sldMk cId="0" sldId="307"/>
        </pc:sldMkLst>
      </pc:sldChg>
      <pc:sldChg chg="del modNotes">
        <pc:chgData name="Hải Ngân Đinh" userId="b56d41eb1ff6fed2" providerId="LiveId" clId="{82888BD8-E5D9-3949-980F-13C878BEA41E}" dt="2022-12-08T04:24:34.425" v="81" actId="2696"/>
        <pc:sldMkLst>
          <pc:docMk/>
          <pc:sldMk cId="0" sldId="308"/>
        </pc:sldMkLst>
      </pc:sldChg>
      <pc:sldChg chg="del modNotes">
        <pc:chgData name="Hải Ngân Đinh" userId="b56d41eb1ff6fed2" providerId="LiveId" clId="{82888BD8-E5D9-3949-980F-13C878BEA41E}" dt="2022-12-08T04:24:34.722" v="82" actId="2696"/>
        <pc:sldMkLst>
          <pc:docMk/>
          <pc:sldMk cId="0" sldId="309"/>
        </pc:sldMkLst>
      </pc:sldChg>
      <pc:sldChg chg="del modNotes">
        <pc:chgData name="Hải Ngân Đinh" userId="b56d41eb1ff6fed2" providerId="LiveId" clId="{82888BD8-E5D9-3949-980F-13C878BEA41E}" dt="2022-12-08T04:24:35.011" v="83" actId="2696"/>
        <pc:sldMkLst>
          <pc:docMk/>
          <pc:sldMk cId="0" sldId="310"/>
        </pc:sldMkLst>
      </pc:sldChg>
      <pc:sldChg chg="del modNotes">
        <pc:chgData name="Hải Ngân Đinh" userId="b56d41eb1ff6fed2" providerId="LiveId" clId="{82888BD8-E5D9-3949-980F-13C878BEA41E}" dt="2022-12-08T04:24:35.308" v="84" actId="2696"/>
        <pc:sldMkLst>
          <pc:docMk/>
          <pc:sldMk cId="0" sldId="311"/>
        </pc:sldMkLst>
      </pc:sldChg>
      <pc:sldChg chg="del modNotes">
        <pc:chgData name="Hải Ngân Đinh" userId="b56d41eb1ff6fed2" providerId="LiveId" clId="{82888BD8-E5D9-3949-980F-13C878BEA41E}" dt="2022-12-08T04:24:35.529" v="85" actId="2696"/>
        <pc:sldMkLst>
          <pc:docMk/>
          <pc:sldMk cId="0" sldId="312"/>
        </pc:sldMkLst>
      </pc:sldChg>
      <pc:sldChg chg="del modNotes">
        <pc:chgData name="Hải Ngân Đinh" userId="b56d41eb1ff6fed2" providerId="LiveId" clId="{82888BD8-E5D9-3949-980F-13C878BEA41E}" dt="2022-12-08T04:24:35.724" v="86" actId="2696"/>
        <pc:sldMkLst>
          <pc:docMk/>
          <pc:sldMk cId="0" sldId="313"/>
        </pc:sldMkLst>
      </pc:sldChg>
      <pc:sldChg chg="del modNotes">
        <pc:chgData name="Hải Ngân Đinh" userId="b56d41eb1ff6fed2" providerId="LiveId" clId="{82888BD8-E5D9-3949-980F-13C878BEA41E}" dt="2022-12-08T04:24:35.918" v="87" actId="2696"/>
        <pc:sldMkLst>
          <pc:docMk/>
          <pc:sldMk cId="0" sldId="314"/>
        </pc:sldMkLst>
      </pc:sldChg>
      <pc:sldChg chg="addSp delSp modSp mod ord modTransition modAnim modNotes">
        <pc:chgData name="Hải Ngân Đinh" userId="b56d41eb1ff6fed2" providerId="LiveId" clId="{82888BD8-E5D9-3949-980F-13C878BEA41E}" dt="2022-12-08T07:17:08.197" v="5704"/>
        <pc:sldMkLst>
          <pc:docMk/>
          <pc:sldMk cId="0" sldId="315"/>
        </pc:sldMkLst>
        <pc:spChg chg="add del mod">
          <ac:chgData name="Hải Ngân Đinh" userId="b56d41eb1ff6fed2" providerId="LiveId" clId="{82888BD8-E5D9-3949-980F-13C878BEA41E}" dt="2022-12-08T07:16:34.183" v="5630" actId="478"/>
          <ac:spMkLst>
            <pc:docMk/>
            <pc:sldMk cId="0" sldId="315"/>
            <ac:spMk id="3" creationId="{F6CDDB34-D0A2-91E9-86DD-4DD20DCFADBA}"/>
          </ac:spMkLst>
        </pc:spChg>
        <pc:spChg chg="add del mod">
          <ac:chgData name="Hải Ngân Đinh" userId="b56d41eb1ff6fed2" providerId="LiveId" clId="{82888BD8-E5D9-3949-980F-13C878BEA41E}" dt="2022-12-08T07:16:34.183" v="5630" actId="478"/>
          <ac:spMkLst>
            <pc:docMk/>
            <pc:sldMk cId="0" sldId="315"/>
            <ac:spMk id="5" creationId="{50D41C4D-05C3-87FF-6E7D-98C2A9E5B068}"/>
          </ac:spMkLst>
        </pc:spChg>
        <pc:spChg chg="add mod">
          <ac:chgData name="Hải Ngân Đinh" userId="b56d41eb1ff6fed2" providerId="LiveId" clId="{82888BD8-E5D9-3949-980F-13C878BEA41E}" dt="2022-12-08T07:17:00.845" v="5701" actId="1076"/>
          <ac:spMkLst>
            <pc:docMk/>
            <pc:sldMk cId="0" sldId="315"/>
            <ac:spMk id="6" creationId="{5B3EF0B0-AF97-251C-E06C-A387A3A07EF6}"/>
          </ac:spMkLst>
        </pc:spChg>
        <pc:spChg chg="del">
          <ac:chgData name="Hải Ngân Đinh" userId="b56d41eb1ff6fed2" providerId="LiveId" clId="{82888BD8-E5D9-3949-980F-13C878BEA41E}" dt="2022-12-08T07:16:33.809" v="5628" actId="478"/>
          <ac:spMkLst>
            <pc:docMk/>
            <pc:sldMk cId="0" sldId="315"/>
            <ac:spMk id="19067" creationId="{00000000-0000-0000-0000-000000000000}"/>
          </ac:spMkLst>
        </pc:spChg>
        <pc:spChg chg="del">
          <ac:chgData name="Hải Ngân Đinh" userId="b56d41eb1ff6fed2" providerId="LiveId" clId="{82888BD8-E5D9-3949-980F-13C878BEA41E}" dt="2022-12-08T07:16:33.809" v="5628" actId="478"/>
          <ac:spMkLst>
            <pc:docMk/>
            <pc:sldMk cId="0" sldId="315"/>
            <ac:spMk id="19068" creationId="{00000000-0000-0000-0000-000000000000}"/>
          </ac:spMkLst>
        </pc:spChg>
        <pc:spChg chg="del">
          <ac:chgData name="Hải Ngân Đinh" userId="b56d41eb1ff6fed2" providerId="LiveId" clId="{82888BD8-E5D9-3949-980F-13C878BEA41E}" dt="2022-12-08T07:16:33.809" v="5628" actId="478"/>
          <ac:spMkLst>
            <pc:docMk/>
            <pc:sldMk cId="0" sldId="315"/>
            <ac:spMk id="19081" creationId="{00000000-0000-0000-0000-000000000000}"/>
          </ac:spMkLst>
        </pc:spChg>
        <pc:spChg chg="del">
          <ac:chgData name="Hải Ngân Đinh" userId="b56d41eb1ff6fed2" providerId="LiveId" clId="{82888BD8-E5D9-3949-980F-13C878BEA41E}" dt="2022-12-08T07:16:33.809" v="5628" actId="478"/>
          <ac:spMkLst>
            <pc:docMk/>
            <pc:sldMk cId="0" sldId="315"/>
            <ac:spMk id="19082" creationId="{00000000-0000-0000-0000-000000000000}"/>
          </ac:spMkLst>
        </pc:spChg>
        <pc:grpChg chg="del">
          <ac:chgData name="Hải Ngân Đinh" userId="b56d41eb1ff6fed2" providerId="LiveId" clId="{82888BD8-E5D9-3949-980F-13C878BEA41E}" dt="2022-12-08T07:16:33.809" v="5628" actId="478"/>
          <ac:grpSpMkLst>
            <pc:docMk/>
            <pc:sldMk cId="0" sldId="315"/>
            <ac:grpSpMk id="19069" creationId="{00000000-0000-0000-0000-000000000000}"/>
          </ac:grpSpMkLst>
        </pc:grpChg>
        <pc:grpChg chg="del">
          <ac:chgData name="Hải Ngân Đinh" userId="b56d41eb1ff6fed2" providerId="LiveId" clId="{82888BD8-E5D9-3949-980F-13C878BEA41E}" dt="2022-12-08T07:16:33.809" v="5628" actId="478"/>
          <ac:grpSpMkLst>
            <pc:docMk/>
            <pc:sldMk cId="0" sldId="315"/>
            <ac:grpSpMk id="19074" creationId="{00000000-0000-0000-0000-000000000000}"/>
          </ac:grpSpMkLst>
        </pc:grpChg>
        <pc:grpChg chg="del">
          <ac:chgData name="Hải Ngân Đinh" userId="b56d41eb1ff6fed2" providerId="LiveId" clId="{82888BD8-E5D9-3949-980F-13C878BEA41E}" dt="2022-12-08T07:16:33.809" v="5628" actId="478"/>
          <ac:grpSpMkLst>
            <pc:docMk/>
            <pc:sldMk cId="0" sldId="315"/>
            <ac:grpSpMk id="19077" creationId="{00000000-0000-0000-0000-000000000000}"/>
          </ac:grpSpMkLst>
        </pc:grpChg>
      </pc:sldChg>
      <pc:sldChg chg="del modNotes">
        <pc:chgData name="Hải Ngân Đinh" userId="b56d41eb1ff6fed2" providerId="LiveId" clId="{82888BD8-E5D9-3949-980F-13C878BEA41E}" dt="2022-12-08T04:24:37.519" v="88" actId="2696"/>
        <pc:sldMkLst>
          <pc:docMk/>
          <pc:sldMk cId="0" sldId="316"/>
        </pc:sldMkLst>
      </pc:sldChg>
      <pc:sldChg chg="del modNotes">
        <pc:chgData name="Hải Ngân Đinh" userId="b56d41eb1ff6fed2" providerId="LiveId" clId="{82888BD8-E5D9-3949-980F-13C878BEA41E}" dt="2022-12-08T07:16:31.336" v="5627" actId="2696"/>
        <pc:sldMkLst>
          <pc:docMk/>
          <pc:sldMk cId="0" sldId="317"/>
        </pc:sldMkLst>
      </pc:sldChg>
      <pc:sldChg chg="del modNotes">
        <pc:chgData name="Hải Ngân Đinh" userId="b56d41eb1ff6fed2" providerId="LiveId" clId="{82888BD8-E5D9-3949-980F-13C878BEA41E}" dt="2022-12-08T04:24:39.285" v="89" actId="2696"/>
        <pc:sldMkLst>
          <pc:docMk/>
          <pc:sldMk cId="0" sldId="318"/>
        </pc:sldMkLst>
      </pc:sldChg>
      <pc:sldChg chg="del modNotes">
        <pc:chgData name="Hải Ngân Đinh" userId="b56d41eb1ff6fed2" providerId="LiveId" clId="{82888BD8-E5D9-3949-980F-13C878BEA41E}" dt="2022-12-08T04:24:40.169" v="90" actId="2696"/>
        <pc:sldMkLst>
          <pc:docMk/>
          <pc:sldMk cId="0" sldId="319"/>
        </pc:sldMkLst>
      </pc:sldChg>
      <pc:sldChg chg="del modNotes">
        <pc:chgData name="Hải Ngân Đinh" userId="b56d41eb1ff6fed2" providerId="LiveId" clId="{82888BD8-E5D9-3949-980F-13C878BEA41E}" dt="2022-12-08T04:24:40.543" v="91" actId="2696"/>
        <pc:sldMkLst>
          <pc:docMk/>
          <pc:sldMk cId="0" sldId="320"/>
        </pc:sldMkLst>
      </pc:sldChg>
      <pc:sldChg chg="del modNotes">
        <pc:chgData name="Hải Ngân Đinh" userId="b56d41eb1ff6fed2" providerId="LiveId" clId="{82888BD8-E5D9-3949-980F-13C878BEA41E}" dt="2022-12-08T07:16:31.336" v="5627" actId="2696"/>
        <pc:sldMkLst>
          <pc:docMk/>
          <pc:sldMk cId="0" sldId="321"/>
        </pc:sldMkLst>
      </pc:sldChg>
      <pc:sldChg chg="modSp add modTransition modAnim">
        <pc:chgData name="Hải Ngân Đinh" userId="b56d41eb1ff6fed2" providerId="LiveId" clId="{82888BD8-E5D9-3949-980F-13C878BEA41E}" dt="2022-12-08T07:26:38.113" v="5849"/>
        <pc:sldMkLst>
          <pc:docMk/>
          <pc:sldMk cId="2089906394" sldId="322"/>
        </pc:sldMkLst>
        <pc:spChg chg="mod">
          <ac:chgData name="Hải Ngân Đinh" userId="b56d41eb1ff6fed2" providerId="LiveId" clId="{82888BD8-E5D9-3949-980F-13C878BEA41E}" dt="2022-12-08T07:06:49.571" v="4902" actId="20577"/>
          <ac:spMkLst>
            <pc:docMk/>
            <pc:sldMk cId="2089906394" sldId="322"/>
            <ac:spMk id="6" creationId="{4096172A-1C4C-8DC9-C989-2F8D10CF5071}"/>
          </ac:spMkLst>
        </pc:spChg>
      </pc:sldChg>
      <pc:sldChg chg="add del modNotes">
        <pc:chgData name="Hải Ngân Đinh" userId="b56d41eb1ff6fed2" providerId="LiveId" clId="{82888BD8-E5D9-3949-980F-13C878BEA41E}" dt="2022-12-08T07:06:41.827" v="4887" actId="2696"/>
        <pc:sldMkLst>
          <pc:docMk/>
          <pc:sldMk cId="2766477045" sldId="322"/>
        </pc:sldMkLst>
      </pc:sldChg>
      <pc:sldChg chg="del">
        <pc:chgData name="Hải Ngân Đinh" userId="b56d41eb1ff6fed2" providerId="LiveId" clId="{82888BD8-E5D9-3949-980F-13C878BEA41E}" dt="2022-12-08T04:21:46.393" v="14" actId="2696"/>
        <pc:sldMkLst>
          <pc:docMk/>
          <pc:sldMk cId="0" sldId="323"/>
        </pc:sldMkLst>
      </pc:sldChg>
      <pc:sldChg chg="del">
        <pc:chgData name="Hải Ngân Đinh" userId="b56d41eb1ff6fed2" providerId="LiveId" clId="{82888BD8-E5D9-3949-980F-13C878BEA41E}" dt="2022-12-08T04:21:46.393" v="14" actId="2696"/>
        <pc:sldMkLst>
          <pc:docMk/>
          <pc:sldMk cId="0" sldId="324"/>
        </pc:sldMkLst>
      </pc:sldChg>
      <pc:sldChg chg="modSp del mod">
        <pc:chgData name="Hải Ngân Đinh" userId="b56d41eb1ff6fed2" providerId="LiveId" clId="{82888BD8-E5D9-3949-980F-13C878BEA41E}" dt="2022-12-08T04:21:46.393" v="14" actId="2696"/>
        <pc:sldMkLst>
          <pc:docMk/>
          <pc:sldMk cId="0" sldId="325"/>
        </pc:sldMkLst>
        <pc:spChg chg="mod">
          <ac:chgData name="Hải Ngân Đinh" userId="b56d41eb1ff6fed2" providerId="LiveId" clId="{82888BD8-E5D9-3949-980F-13C878BEA41E}" dt="2022-12-08T04:21:41.959" v="13" actId="207"/>
          <ac:spMkLst>
            <pc:docMk/>
            <pc:sldMk cId="0" sldId="325"/>
            <ac:spMk id="19479" creationId="{00000000-0000-0000-0000-000000000000}"/>
          </ac:spMkLst>
        </pc:spChg>
      </pc:sldChg>
      <pc:sldChg chg="del">
        <pc:chgData name="Hải Ngân Đinh" userId="b56d41eb1ff6fed2" providerId="LiveId" clId="{82888BD8-E5D9-3949-980F-13C878BEA41E}" dt="2022-12-08T04:21:46.393" v="14" actId="2696"/>
        <pc:sldMkLst>
          <pc:docMk/>
          <pc:sldMk cId="0" sldId="326"/>
        </pc:sldMkLst>
      </pc:sldChg>
      <pc:sldChg chg="del">
        <pc:chgData name="Hải Ngân Đinh" userId="b56d41eb1ff6fed2" providerId="LiveId" clId="{82888BD8-E5D9-3949-980F-13C878BEA41E}" dt="2022-12-08T04:21:46.393" v="14" actId="2696"/>
        <pc:sldMkLst>
          <pc:docMk/>
          <pc:sldMk cId="0" sldId="327"/>
        </pc:sldMkLst>
      </pc:sldChg>
      <pc:sldChg chg="del">
        <pc:chgData name="Hải Ngân Đinh" userId="b56d41eb1ff6fed2" providerId="LiveId" clId="{82888BD8-E5D9-3949-980F-13C878BEA41E}" dt="2022-12-08T04:21:46.393" v="14" actId="2696"/>
        <pc:sldMkLst>
          <pc:docMk/>
          <pc:sldMk cId="0" sldId="328"/>
        </pc:sldMkLst>
      </pc:sldChg>
      <pc:sldChg chg="del">
        <pc:chgData name="Hải Ngân Đinh" userId="b56d41eb1ff6fed2" providerId="LiveId" clId="{82888BD8-E5D9-3949-980F-13C878BEA41E}" dt="2022-12-08T04:21:46.393" v="14" actId="2696"/>
        <pc:sldMkLst>
          <pc:docMk/>
          <pc:sldMk cId="0" sldId="329"/>
        </pc:sldMkLst>
      </pc:sldChg>
      <pc:sldChg chg="del">
        <pc:chgData name="Hải Ngân Đinh" userId="b56d41eb1ff6fed2" providerId="LiveId" clId="{82888BD8-E5D9-3949-980F-13C878BEA41E}" dt="2022-12-08T04:21:46.393" v="14" actId="2696"/>
        <pc:sldMkLst>
          <pc:docMk/>
          <pc:sldMk cId="0" sldId="330"/>
        </pc:sldMkLst>
      </pc:sldChg>
      <pc:sldChg chg="del">
        <pc:chgData name="Hải Ngân Đinh" userId="b56d41eb1ff6fed2" providerId="LiveId" clId="{82888BD8-E5D9-3949-980F-13C878BEA41E}" dt="2022-12-08T04:21:46.393" v="14" actId="2696"/>
        <pc:sldMkLst>
          <pc:docMk/>
          <pc:sldMk cId="0" sldId="331"/>
        </pc:sldMkLst>
      </pc:sldChg>
      <pc:sldChg chg="del">
        <pc:chgData name="Hải Ngân Đinh" userId="b56d41eb1ff6fed2" providerId="LiveId" clId="{82888BD8-E5D9-3949-980F-13C878BEA41E}" dt="2022-12-08T04:21:46.393" v="14" actId="2696"/>
        <pc:sldMkLst>
          <pc:docMk/>
          <pc:sldMk cId="0" sldId="332"/>
        </pc:sldMkLst>
      </pc:sldChg>
      <pc:sldChg chg="del">
        <pc:chgData name="Hải Ngân Đinh" userId="b56d41eb1ff6fed2" providerId="LiveId" clId="{82888BD8-E5D9-3949-980F-13C878BEA41E}" dt="2022-12-08T04:21:46.393" v="14" actId="2696"/>
        <pc:sldMkLst>
          <pc:docMk/>
          <pc:sldMk cId="0" sldId="333"/>
        </pc:sldMkLst>
      </pc:sldChg>
      <pc:sldChg chg="del">
        <pc:chgData name="Hải Ngân Đinh" userId="b56d41eb1ff6fed2" providerId="LiveId" clId="{82888BD8-E5D9-3949-980F-13C878BEA41E}" dt="2022-12-08T04:21:46.393" v="14" actId="2696"/>
        <pc:sldMkLst>
          <pc:docMk/>
          <pc:sldMk cId="0" sldId="334"/>
        </pc:sldMkLst>
      </pc:sldChg>
      <pc:sldChg chg="del">
        <pc:chgData name="Hải Ngân Đinh" userId="b56d41eb1ff6fed2" providerId="LiveId" clId="{82888BD8-E5D9-3949-980F-13C878BEA41E}" dt="2022-12-08T04:21:46.393" v="14" actId="2696"/>
        <pc:sldMkLst>
          <pc:docMk/>
          <pc:sldMk cId="0" sldId="335"/>
        </pc:sldMkLst>
      </pc:sldChg>
      <pc:sldChg chg="del">
        <pc:chgData name="Hải Ngân Đinh" userId="b56d41eb1ff6fed2" providerId="LiveId" clId="{82888BD8-E5D9-3949-980F-13C878BEA41E}" dt="2022-12-08T04:21:46.393" v="14" actId="2696"/>
        <pc:sldMkLst>
          <pc:docMk/>
          <pc:sldMk cId="0" sldId="336"/>
        </pc:sldMkLst>
      </pc:sldChg>
      <pc:sldChg chg="del">
        <pc:chgData name="Hải Ngân Đinh" userId="b56d41eb1ff6fed2" providerId="LiveId" clId="{82888BD8-E5D9-3949-980F-13C878BEA41E}" dt="2022-12-08T04:21:46.393" v="14" actId="2696"/>
        <pc:sldMkLst>
          <pc:docMk/>
          <pc:sldMk cId="0" sldId="337"/>
        </pc:sldMkLst>
      </pc:sldChg>
      <pc:sldChg chg="del">
        <pc:chgData name="Hải Ngân Đinh" userId="b56d41eb1ff6fed2" providerId="LiveId" clId="{82888BD8-E5D9-3949-980F-13C878BEA41E}" dt="2022-12-08T04:21:46.393" v="14" actId="2696"/>
        <pc:sldMkLst>
          <pc:docMk/>
          <pc:sldMk cId="0" sldId="338"/>
        </pc:sldMkLst>
      </pc:sldChg>
      <pc:sldChg chg="del">
        <pc:chgData name="Hải Ngân Đinh" userId="b56d41eb1ff6fed2" providerId="LiveId" clId="{82888BD8-E5D9-3949-980F-13C878BEA41E}" dt="2022-12-08T04:21:46.393" v="14" actId="2696"/>
        <pc:sldMkLst>
          <pc:docMk/>
          <pc:sldMk cId="0" sldId="339"/>
        </pc:sldMkLst>
      </pc:sldChg>
      <pc:sldChg chg="del">
        <pc:chgData name="Hải Ngân Đinh" userId="b56d41eb1ff6fed2" providerId="LiveId" clId="{82888BD8-E5D9-3949-980F-13C878BEA41E}" dt="2022-12-08T04:21:46.393" v="14" actId="2696"/>
        <pc:sldMkLst>
          <pc:docMk/>
          <pc:sldMk cId="0" sldId="340"/>
        </pc:sldMkLst>
      </pc:sldChg>
      <pc:sldMasterChg chg="modTransition addSldLayout delSldLayout modSldLayout">
        <pc:chgData name="Hải Ngân Đinh" userId="b56d41eb1ff6fed2" providerId="LiveId" clId="{82888BD8-E5D9-3949-980F-13C878BEA41E}" dt="2022-12-08T07:17:08.197" v="5704"/>
        <pc:sldMasterMkLst>
          <pc:docMk/>
          <pc:sldMasterMk cId="0" sldId="2147483684"/>
        </pc:sldMasterMkLst>
        <pc:sldLayoutChg chg="modTransition">
          <pc:chgData name="Hải Ngân Đinh" userId="b56d41eb1ff6fed2" providerId="LiveId" clId="{82888BD8-E5D9-3949-980F-13C878BEA41E}" dt="2022-12-08T07:17:08.197" v="5704"/>
          <pc:sldLayoutMkLst>
            <pc:docMk/>
            <pc:sldMasterMk cId="0" sldId="2147483684"/>
            <pc:sldLayoutMk cId="0" sldId="2147483648"/>
          </pc:sldLayoutMkLst>
        </pc:sldLayoutChg>
        <pc:sldLayoutChg chg="addSp delSp mod modTransition">
          <pc:chgData name="Hải Ngân Đinh" userId="b56d41eb1ff6fed2" providerId="LiveId" clId="{82888BD8-E5D9-3949-980F-13C878BEA41E}" dt="2022-12-08T07:17:08.197" v="5704"/>
          <pc:sldLayoutMkLst>
            <pc:docMk/>
            <pc:sldMasterMk cId="0" sldId="2147483684"/>
            <pc:sldLayoutMk cId="0" sldId="2147483649"/>
          </pc:sldLayoutMkLst>
          <pc:spChg chg="del">
            <ac:chgData name="Hải Ngân Đinh" userId="b56d41eb1ff6fed2" providerId="LiveId" clId="{82888BD8-E5D9-3949-980F-13C878BEA41E}" dt="2022-12-08T04:40:23.756" v="1026" actId="478"/>
            <ac:spMkLst>
              <pc:docMk/>
              <pc:sldMasterMk cId="0" sldId="2147483684"/>
              <pc:sldLayoutMk cId="0" sldId="2147483649"/>
              <ac:spMk id="3822" creationId="{00000000-0000-0000-0000-000000000000}"/>
            </ac:spMkLst>
          </pc:spChg>
          <pc:grpChg chg="add del">
            <ac:chgData name="Hải Ngân Đinh" userId="b56d41eb1ff6fed2" providerId="LiveId" clId="{82888BD8-E5D9-3949-980F-13C878BEA41E}" dt="2022-12-08T04:40:26.401" v="1028" actId="478"/>
            <ac:grpSpMkLst>
              <pc:docMk/>
              <pc:sldMasterMk cId="0" sldId="2147483684"/>
              <pc:sldLayoutMk cId="0" sldId="2147483649"/>
              <ac:grpSpMk id="3399" creationId="{00000000-0000-0000-0000-000000000000}"/>
            </ac:grpSpMkLst>
          </pc:grpChg>
          <pc:grpChg chg="del">
            <ac:chgData name="Hải Ngân Đinh" userId="b56d41eb1ff6fed2" providerId="LiveId" clId="{82888BD8-E5D9-3949-980F-13C878BEA41E}" dt="2022-12-08T04:40:28.135" v="1029" actId="478"/>
            <ac:grpSpMkLst>
              <pc:docMk/>
              <pc:sldMasterMk cId="0" sldId="2147483684"/>
              <pc:sldLayoutMk cId="0" sldId="2147483649"/>
              <ac:grpSpMk id="3817" creationId="{00000000-0000-0000-0000-000000000000}"/>
            </ac:grpSpMkLst>
          </pc:grpChg>
          <pc:grpChg chg="del">
            <ac:chgData name="Hải Ngân Đinh" userId="b56d41eb1ff6fed2" providerId="LiveId" clId="{82888BD8-E5D9-3949-980F-13C878BEA41E}" dt="2022-12-08T04:40:23.756" v="1026" actId="478"/>
            <ac:grpSpMkLst>
              <pc:docMk/>
              <pc:sldMasterMk cId="0" sldId="2147483684"/>
              <pc:sldLayoutMk cId="0" sldId="2147483649"/>
              <ac:grpSpMk id="3821" creationId="{00000000-0000-0000-0000-000000000000}"/>
            </ac:grpSpMkLst>
          </pc:grpChg>
        </pc:sldLayoutChg>
        <pc:sldLayoutChg chg="modTransition">
          <pc:chgData name="Hải Ngân Đinh" userId="b56d41eb1ff6fed2" providerId="LiveId" clId="{82888BD8-E5D9-3949-980F-13C878BEA41E}" dt="2022-12-08T07:17:08.197" v="5704"/>
          <pc:sldLayoutMkLst>
            <pc:docMk/>
            <pc:sldMasterMk cId="0" sldId="2147483684"/>
            <pc:sldLayoutMk cId="0" sldId="2147483650"/>
          </pc:sldLayoutMkLst>
        </pc:sldLayoutChg>
        <pc:sldLayoutChg chg="modSp mod modTransition">
          <pc:chgData name="Hải Ngân Đinh" userId="b56d41eb1ff6fed2" providerId="LiveId" clId="{82888BD8-E5D9-3949-980F-13C878BEA41E}" dt="2022-12-08T07:17:08.197" v="5704"/>
          <pc:sldLayoutMkLst>
            <pc:docMk/>
            <pc:sldMasterMk cId="0" sldId="2147483684"/>
            <pc:sldLayoutMk cId="0" sldId="2147483651"/>
          </pc:sldLayoutMkLst>
          <pc:grpChg chg="mod">
            <ac:chgData name="Hải Ngân Đinh" userId="b56d41eb1ff6fed2" providerId="LiveId" clId="{82888BD8-E5D9-3949-980F-13C878BEA41E}" dt="2022-12-08T04:26:42.049" v="249" actId="1076"/>
            <ac:grpSpMkLst>
              <pc:docMk/>
              <pc:sldMasterMk cId="0" sldId="2147483684"/>
              <pc:sldLayoutMk cId="0" sldId="2147483651"/>
              <ac:grpSpMk id="5210" creationId="{00000000-0000-0000-0000-000000000000}"/>
            </ac:grpSpMkLst>
          </pc:grpChg>
        </pc:sldLayoutChg>
        <pc:sldLayoutChg chg="del">
          <pc:chgData name="Hải Ngân Đinh" userId="b56d41eb1ff6fed2" providerId="LiveId" clId="{82888BD8-E5D9-3949-980F-13C878BEA41E}" dt="2022-12-08T06:23:28.058" v="2474" actId="2696"/>
          <pc:sldLayoutMkLst>
            <pc:docMk/>
            <pc:sldMasterMk cId="0" sldId="2147483684"/>
            <pc:sldLayoutMk cId="0" sldId="2147483652"/>
          </pc:sldLayoutMkLst>
        </pc:sldLayoutChg>
        <pc:sldLayoutChg chg="addSp modSp mod modTransition">
          <pc:chgData name="Hải Ngân Đinh" userId="b56d41eb1ff6fed2" providerId="LiveId" clId="{82888BD8-E5D9-3949-980F-13C878BEA41E}" dt="2022-12-08T07:17:08.197" v="5704"/>
          <pc:sldLayoutMkLst>
            <pc:docMk/>
            <pc:sldMasterMk cId="0" sldId="2147483684"/>
            <pc:sldLayoutMk cId="0" sldId="2147483653"/>
          </pc:sldLayoutMkLst>
          <pc:spChg chg="mod">
            <ac:chgData name="Hải Ngân Đinh" userId="b56d41eb1ff6fed2" providerId="LiveId" clId="{82888BD8-E5D9-3949-980F-13C878BEA41E}" dt="2022-12-08T04:47:40.902" v="1330" actId="164"/>
            <ac:spMkLst>
              <pc:docMk/>
              <pc:sldMasterMk cId="0" sldId="2147483684"/>
              <pc:sldLayoutMk cId="0" sldId="2147483653"/>
              <ac:spMk id="539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45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47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7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8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69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0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1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2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3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4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5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6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79"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0"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1"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2"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3"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4"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5"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6"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7"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8" creationId="{00000000-0000-0000-0000-000000000000}"/>
            </ac:spMkLst>
          </pc:spChg>
          <pc:spChg chg="mod">
            <ac:chgData name="Hải Ngân Đinh" userId="b56d41eb1ff6fed2" providerId="LiveId" clId="{82888BD8-E5D9-3949-980F-13C878BEA41E}" dt="2022-12-08T04:47:40.902" v="1330" actId="164"/>
            <ac:spMkLst>
              <pc:docMk/>
              <pc:sldMasterMk cId="0" sldId="2147483684"/>
              <pc:sldLayoutMk cId="0" sldId="2147483653"/>
              <ac:spMk id="5789" creationId="{00000000-0000-0000-0000-000000000000}"/>
            </ac:spMkLst>
          </pc:spChg>
          <pc:spChg chg="mod">
            <ac:chgData name="Hải Ngân Đinh" userId="b56d41eb1ff6fed2" providerId="LiveId" clId="{82888BD8-E5D9-3949-980F-13C878BEA41E}" dt="2022-12-08T04:47:24.125" v="1329" actId="1076"/>
            <ac:spMkLst>
              <pc:docMk/>
              <pc:sldMasterMk cId="0" sldId="2147483684"/>
              <pc:sldLayoutMk cId="0" sldId="2147483653"/>
              <ac:spMk id="5932" creationId="{00000000-0000-0000-0000-000000000000}"/>
            </ac:spMkLst>
          </pc:spChg>
          <pc:grpChg chg="add mod">
            <ac:chgData name="Hải Ngân Đinh" userId="b56d41eb1ff6fed2" providerId="LiveId" clId="{82888BD8-E5D9-3949-980F-13C878BEA41E}" dt="2022-12-08T04:48:25.491" v="1417" actId="1036"/>
            <ac:grpSpMkLst>
              <pc:docMk/>
              <pc:sldMasterMk cId="0" sldId="2147483684"/>
              <pc:sldLayoutMk cId="0" sldId="2147483653"/>
              <ac:grpSpMk id="2" creationId="{0C7DCCB6-D054-49E4-4199-B76AAC158B27}"/>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398"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432"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444"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457"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479"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498"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519"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540"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561"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582"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616" creationId="{00000000-0000-0000-0000-000000000000}"/>
            </ac:grpSpMkLst>
          </pc:grpChg>
          <pc:grpChg chg="mod">
            <ac:chgData name="Hải Ngân Đinh" userId="b56d41eb1ff6fed2" providerId="LiveId" clId="{82888BD8-E5D9-3949-980F-13C878BEA41E}" dt="2022-12-08T04:47:40.902" v="1330" actId="164"/>
            <ac:grpSpMkLst>
              <pc:docMk/>
              <pc:sldMasterMk cId="0" sldId="2147483684"/>
              <pc:sldLayoutMk cId="0" sldId="2147483653"/>
              <ac:grpSpMk id="5636" creationId="{00000000-0000-0000-0000-000000000000}"/>
            </ac:grpSpMkLst>
          </pc:grpChg>
        </pc:sldLayoutChg>
        <pc:sldLayoutChg chg="delSp mod modTransition">
          <pc:chgData name="Hải Ngân Đinh" userId="b56d41eb1ff6fed2" providerId="LiveId" clId="{82888BD8-E5D9-3949-980F-13C878BEA41E}" dt="2022-12-08T07:17:08.197" v="5704"/>
          <pc:sldLayoutMkLst>
            <pc:docMk/>
            <pc:sldMasterMk cId="0" sldId="2147483684"/>
            <pc:sldLayoutMk cId="0" sldId="2147483654"/>
          </pc:sldLayoutMkLst>
          <pc:spChg chg="del">
            <ac:chgData name="Hải Ngân Đinh" userId="b56d41eb1ff6fed2" providerId="LiveId" clId="{82888BD8-E5D9-3949-980F-13C878BEA41E}" dt="2022-12-08T07:15:07.417" v="5574" actId="478"/>
            <ac:spMkLst>
              <pc:docMk/>
              <pc:sldMasterMk cId="0" sldId="2147483684"/>
              <pc:sldLayoutMk cId="0" sldId="2147483654"/>
              <ac:spMk id="5946" creationId="{00000000-0000-0000-0000-000000000000}"/>
            </ac:spMkLst>
          </pc:spChg>
        </pc:sldLayoutChg>
        <pc:sldLayoutChg chg="del">
          <pc:chgData name="Hải Ngân Đinh" userId="b56d41eb1ff6fed2" providerId="LiveId" clId="{82888BD8-E5D9-3949-980F-13C878BEA41E}" dt="2022-12-08T06:24:49.890" v="2492" actId="2696"/>
          <pc:sldLayoutMkLst>
            <pc:docMk/>
            <pc:sldMasterMk cId="0" sldId="2147483684"/>
            <pc:sldLayoutMk cId="0" sldId="2147483655"/>
          </pc:sldLayoutMkLst>
        </pc:sldLayoutChg>
        <pc:sldLayoutChg chg="add del modTransition">
          <pc:chgData name="Hải Ngân Đinh" userId="b56d41eb1ff6fed2" providerId="LiveId" clId="{82888BD8-E5D9-3949-980F-13C878BEA41E}" dt="2022-12-08T07:17:08.197" v="5704"/>
          <pc:sldLayoutMkLst>
            <pc:docMk/>
            <pc:sldMasterMk cId="0" sldId="2147483684"/>
            <pc:sldLayoutMk cId="0" sldId="2147483656"/>
          </pc:sldLayoutMkLst>
        </pc:sldLayoutChg>
        <pc:sldLayoutChg chg="del">
          <pc:chgData name="Hải Ngân Đinh" userId="b56d41eb1ff6fed2" providerId="LiveId" clId="{82888BD8-E5D9-3949-980F-13C878BEA41E}" dt="2022-12-08T07:16:31.336" v="5627" actId="2696"/>
          <pc:sldLayoutMkLst>
            <pc:docMk/>
            <pc:sldMasterMk cId="0" sldId="2147483684"/>
            <pc:sldLayoutMk cId="0" sldId="2147483657"/>
          </pc:sldLayoutMkLst>
        </pc:sldLayoutChg>
        <pc:sldLayoutChg chg="del">
          <pc:chgData name="Hải Ngân Đinh" userId="b56d41eb1ff6fed2" providerId="LiveId" clId="{82888BD8-E5D9-3949-980F-13C878BEA41E}" dt="2022-12-08T04:24:42.258" v="92" actId="2696"/>
          <pc:sldLayoutMkLst>
            <pc:docMk/>
            <pc:sldMasterMk cId="0" sldId="2147483684"/>
            <pc:sldLayoutMk cId="0" sldId="2147483658"/>
          </pc:sldLayoutMkLst>
        </pc:sldLayoutChg>
        <pc:sldLayoutChg chg="addSp modSp mod modTransition">
          <pc:chgData name="Hải Ngân Đinh" userId="b56d41eb1ff6fed2" providerId="LiveId" clId="{82888BD8-E5D9-3949-980F-13C878BEA41E}" dt="2022-12-08T07:17:08.197" v="5704"/>
          <pc:sldLayoutMkLst>
            <pc:docMk/>
            <pc:sldMasterMk cId="0" sldId="2147483684"/>
            <pc:sldLayoutMk cId="0" sldId="2147483659"/>
          </pc:sldLayoutMkLst>
          <pc:spChg chg="mod">
            <ac:chgData name="Hải Ngân Đinh" userId="b56d41eb1ff6fed2" providerId="LiveId" clId="{82888BD8-E5D9-3949-980F-13C878BEA41E}" dt="2022-12-08T06:40:02.866" v="3197" actId="164"/>
            <ac:spMkLst>
              <pc:docMk/>
              <pc:sldMasterMk cId="0" sldId="2147483684"/>
              <pc:sldLayoutMk cId="0" sldId="2147483659"/>
              <ac:spMk id="6887" creationId="{00000000-0000-0000-0000-000000000000}"/>
            </ac:spMkLst>
          </pc:spChg>
          <pc:spChg chg="mod">
            <ac:chgData name="Hải Ngân Đinh" userId="b56d41eb1ff6fed2" providerId="LiveId" clId="{82888BD8-E5D9-3949-980F-13C878BEA41E}" dt="2022-12-08T06:40:02.866" v="3197" actId="164"/>
            <ac:spMkLst>
              <pc:docMk/>
              <pc:sldMasterMk cId="0" sldId="2147483684"/>
              <pc:sldLayoutMk cId="0" sldId="2147483659"/>
              <ac:spMk id="7035" creationId="{00000000-0000-0000-0000-000000000000}"/>
            </ac:spMkLst>
          </pc:spChg>
          <pc:spChg chg="mod">
            <ac:chgData name="Hải Ngân Đinh" userId="b56d41eb1ff6fed2" providerId="LiveId" clId="{82888BD8-E5D9-3949-980F-13C878BEA41E}" dt="2022-12-08T06:40:02.866" v="3197" actId="164"/>
            <ac:spMkLst>
              <pc:docMk/>
              <pc:sldMasterMk cId="0" sldId="2147483684"/>
              <pc:sldLayoutMk cId="0" sldId="2147483659"/>
              <ac:spMk id="7074" creationId="{00000000-0000-0000-0000-000000000000}"/>
            </ac:spMkLst>
          </pc:spChg>
          <pc:spChg chg="mod">
            <ac:chgData name="Hải Ngân Đinh" userId="b56d41eb1ff6fed2" providerId="LiveId" clId="{82888BD8-E5D9-3949-980F-13C878BEA41E}" dt="2022-12-08T06:40:02.866" v="3197" actId="164"/>
            <ac:spMkLst>
              <pc:docMk/>
              <pc:sldMasterMk cId="0" sldId="2147483684"/>
              <pc:sldLayoutMk cId="0" sldId="2147483659"/>
              <ac:spMk id="7157" creationId="{00000000-0000-0000-0000-000000000000}"/>
            </ac:spMkLst>
          </pc:spChg>
          <pc:spChg chg="mod">
            <ac:chgData name="Hải Ngân Đinh" userId="b56d41eb1ff6fed2" providerId="LiveId" clId="{82888BD8-E5D9-3949-980F-13C878BEA41E}" dt="2022-12-08T06:40:02.866" v="3197" actId="164"/>
            <ac:spMkLst>
              <pc:docMk/>
              <pc:sldMasterMk cId="0" sldId="2147483684"/>
              <pc:sldLayoutMk cId="0" sldId="2147483659"/>
              <ac:spMk id="7158" creationId="{00000000-0000-0000-0000-000000000000}"/>
            </ac:spMkLst>
          </pc:spChg>
          <pc:grpChg chg="add mod">
            <ac:chgData name="Hải Ngân Đinh" userId="b56d41eb1ff6fed2" providerId="LiveId" clId="{82888BD8-E5D9-3949-980F-13C878BEA41E}" dt="2022-12-08T06:45:56.980" v="3554" actId="1037"/>
            <ac:grpSpMkLst>
              <pc:docMk/>
              <pc:sldMasterMk cId="0" sldId="2147483684"/>
              <pc:sldLayoutMk cId="0" sldId="2147483659"/>
              <ac:grpSpMk id="2" creationId="{F754CF92-40DE-925E-63CE-9B86845F966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724"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757"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770"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783"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79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809"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841"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874"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888"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909"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930"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951"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97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6993"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014"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03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05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07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094"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11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13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159"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19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22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258"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279"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29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30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338"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371"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39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411"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43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46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48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507"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540"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573"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592"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613"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64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685"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70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727"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746"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7767"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8030"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8043" creationId="{00000000-0000-0000-0000-000000000000}"/>
            </ac:grpSpMkLst>
          </pc:grpChg>
          <pc:grpChg chg="mod">
            <ac:chgData name="Hải Ngân Đinh" userId="b56d41eb1ff6fed2" providerId="LiveId" clId="{82888BD8-E5D9-3949-980F-13C878BEA41E}" dt="2022-12-08T06:40:02.866" v="3197" actId="164"/>
            <ac:grpSpMkLst>
              <pc:docMk/>
              <pc:sldMasterMk cId="0" sldId="2147483684"/>
              <pc:sldLayoutMk cId="0" sldId="2147483659"/>
              <ac:grpSpMk id="8076" creationId="{00000000-0000-0000-0000-000000000000}"/>
            </ac:grpSpMkLst>
          </pc:grpChg>
        </pc:sldLayoutChg>
        <pc:sldLayoutChg chg="del">
          <pc:chgData name="Hải Ngân Đinh" userId="b56d41eb1ff6fed2" providerId="LiveId" clId="{82888BD8-E5D9-3949-980F-13C878BEA41E}" dt="2022-12-08T04:21:54.452" v="15" actId="2696"/>
          <pc:sldLayoutMkLst>
            <pc:docMk/>
            <pc:sldMasterMk cId="0" sldId="2147483684"/>
            <pc:sldLayoutMk cId="0" sldId="2147483660"/>
          </pc:sldLayoutMkLst>
        </pc:sldLayoutChg>
        <pc:sldLayoutChg chg="add del modTransition">
          <pc:chgData name="Hải Ngân Đinh" userId="b56d41eb1ff6fed2" providerId="LiveId" clId="{82888BD8-E5D9-3949-980F-13C878BEA41E}" dt="2022-12-08T07:17:08.197" v="5704"/>
          <pc:sldLayoutMkLst>
            <pc:docMk/>
            <pc:sldMasterMk cId="0" sldId="2147483684"/>
            <pc:sldLayoutMk cId="0" sldId="2147483661"/>
          </pc:sldLayoutMkLst>
        </pc:sldLayoutChg>
        <pc:sldLayoutChg chg="modTransition">
          <pc:chgData name="Hải Ngân Đinh" userId="b56d41eb1ff6fed2" providerId="LiveId" clId="{82888BD8-E5D9-3949-980F-13C878BEA41E}" dt="2022-12-08T07:17:08.197" v="5704"/>
          <pc:sldLayoutMkLst>
            <pc:docMk/>
            <pc:sldMasterMk cId="0" sldId="2147483684"/>
            <pc:sldLayoutMk cId="0" sldId="2147483662"/>
          </pc:sldLayoutMkLst>
        </pc:sldLayoutChg>
        <pc:sldLayoutChg chg="del">
          <pc:chgData name="Hải Ngân Đinh" userId="b56d41eb1ff6fed2" providerId="LiveId" clId="{82888BD8-E5D9-3949-980F-13C878BEA41E}" dt="2022-12-08T04:44:02.522" v="1112" actId="2696"/>
          <pc:sldLayoutMkLst>
            <pc:docMk/>
            <pc:sldMasterMk cId="0" sldId="2147483684"/>
            <pc:sldLayoutMk cId="0" sldId="2147483663"/>
          </pc:sldLayoutMkLst>
        </pc:sldLayoutChg>
        <pc:sldLayoutChg chg="modTransition">
          <pc:chgData name="Hải Ngân Đinh" userId="b56d41eb1ff6fed2" providerId="LiveId" clId="{82888BD8-E5D9-3949-980F-13C878BEA41E}" dt="2022-12-08T07:17:08.197" v="5704"/>
          <pc:sldLayoutMkLst>
            <pc:docMk/>
            <pc:sldMasterMk cId="0" sldId="2147483684"/>
            <pc:sldLayoutMk cId="0" sldId="2147483664"/>
          </pc:sldLayoutMkLst>
        </pc:sldLayoutChg>
        <pc:sldLayoutChg chg="modSp mod modTransition">
          <pc:chgData name="Hải Ngân Đinh" userId="b56d41eb1ff6fed2" providerId="LiveId" clId="{82888BD8-E5D9-3949-980F-13C878BEA41E}" dt="2022-12-08T07:17:08.197" v="5704"/>
          <pc:sldLayoutMkLst>
            <pc:docMk/>
            <pc:sldMasterMk cId="0" sldId="2147483684"/>
            <pc:sldLayoutMk cId="0" sldId="2147483665"/>
          </pc:sldLayoutMkLst>
          <pc:spChg chg="mod">
            <ac:chgData name="Hải Ngân Đinh" userId="b56d41eb1ff6fed2" providerId="LiveId" clId="{82888BD8-E5D9-3949-980F-13C878BEA41E}" dt="2022-12-08T07:11:57.370" v="5334" actId="1076"/>
            <ac:spMkLst>
              <pc:docMk/>
              <pc:sldMasterMk cId="0" sldId="2147483684"/>
              <pc:sldLayoutMk cId="0" sldId="2147483665"/>
              <ac:spMk id="12429" creationId="{00000000-0000-0000-0000-000000000000}"/>
            </ac:spMkLst>
          </pc:spChg>
        </pc:sldLayoutChg>
        <pc:sldLayoutChg chg="del">
          <pc:chgData name="Hải Ngân Đinh" userId="b56d41eb1ff6fed2" providerId="LiveId" clId="{82888BD8-E5D9-3949-980F-13C878BEA41E}" dt="2022-12-08T07:16:31.336" v="5627" actId="2696"/>
          <pc:sldLayoutMkLst>
            <pc:docMk/>
            <pc:sldMasterMk cId="0" sldId="2147483684"/>
            <pc:sldLayoutMk cId="0" sldId="2147483666"/>
          </pc:sldLayoutMkLst>
        </pc:sldLayoutChg>
        <pc:sldLayoutChg chg="del">
          <pc:chgData name="Hải Ngân Đinh" userId="b56d41eb1ff6fed2" providerId="LiveId" clId="{82888BD8-E5D9-3949-980F-13C878BEA41E}" dt="2022-12-08T06:26:22.754" v="2526" actId="2696"/>
          <pc:sldLayoutMkLst>
            <pc:docMk/>
            <pc:sldMasterMk cId="0" sldId="2147483684"/>
            <pc:sldLayoutMk cId="0" sldId="2147483667"/>
          </pc:sldLayoutMkLst>
        </pc:sldLayoutChg>
        <pc:sldLayoutChg chg="del">
          <pc:chgData name="Hải Ngân Đinh" userId="b56d41eb1ff6fed2" providerId="LiveId" clId="{82888BD8-E5D9-3949-980F-13C878BEA41E}" dt="2022-12-08T07:07:06.433" v="4903" actId="2696"/>
          <pc:sldLayoutMkLst>
            <pc:docMk/>
            <pc:sldMasterMk cId="0" sldId="2147483684"/>
            <pc:sldLayoutMk cId="0" sldId="2147483668"/>
          </pc:sldLayoutMkLst>
        </pc:sldLayoutChg>
        <pc:sldLayoutChg chg="del">
          <pc:chgData name="Hải Ngân Đinh" userId="b56d41eb1ff6fed2" providerId="LiveId" clId="{82888BD8-E5D9-3949-980F-13C878BEA41E}" dt="2022-12-08T04:48:57.565" v="1423" actId="2696"/>
          <pc:sldLayoutMkLst>
            <pc:docMk/>
            <pc:sldMasterMk cId="0" sldId="2147483684"/>
            <pc:sldLayoutMk cId="0" sldId="2147483669"/>
          </pc:sldLayoutMkLst>
        </pc:sldLayoutChg>
        <pc:sldLayoutChg chg="del">
          <pc:chgData name="Hải Ngân Đinh" userId="b56d41eb1ff6fed2" providerId="LiveId" clId="{82888BD8-E5D9-3949-980F-13C878BEA41E}" dt="2022-12-08T07:16:31.336" v="5627" actId="2696"/>
          <pc:sldLayoutMkLst>
            <pc:docMk/>
            <pc:sldMasterMk cId="0" sldId="2147483684"/>
            <pc:sldLayoutMk cId="0" sldId="2147483670"/>
          </pc:sldLayoutMkLst>
        </pc:sldLayoutChg>
        <pc:sldLayoutChg chg="del">
          <pc:chgData name="Hải Ngân Đinh" userId="b56d41eb1ff6fed2" providerId="LiveId" clId="{82888BD8-E5D9-3949-980F-13C878BEA41E}" dt="2022-12-08T04:32:29.327" v="516" actId="2696"/>
          <pc:sldLayoutMkLst>
            <pc:docMk/>
            <pc:sldMasterMk cId="0" sldId="2147483684"/>
            <pc:sldLayoutMk cId="0" sldId="2147483671"/>
          </pc:sldLayoutMkLst>
        </pc:sldLayoutChg>
        <pc:sldLayoutChg chg="del">
          <pc:chgData name="Hải Ngân Đinh" userId="b56d41eb1ff6fed2" providerId="LiveId" clId="{82888BD8-E5D9-3949-980F-13C878BEA41E}" dt="2022-12-08T06:47:08.175" v="3555" actId="2696"/>
          <pc:sldLayoutMkLst>
            <pc:docMk/>
            <pc:sldMasterMk cId="0" sldId="2147483684"/>
            <pc:sldLayoutMk cId="0" sldId="2147483672"/>
          </pc:sldLayoutMkLst>
        </pc:sldLayoutChg>
        <pc:sldLayoutChg chg="del">
          <pc:chgData name="Hải Ngân Đinh" userId="b56d41eb1ff6fed2" providerId="LiveId" clId="{82888BD8-E5D9-3949-980F-13C878BEA41E}" dt="2022-12-08T07:16:31.336" v="5627" actId="2696"/>
          <pc:sldLayoutMkLst>
            <pc:docMk/>
            <pc:sldMasterMk cId="0" sldId="2147483684"/>
            <pc:sldLayoutMk cId="0" sldId="2147483673"/>
          </pc:sldLayoutMkLst>
        </pc:sldLayoutChg>
        <pc:sldLayoutChg chg="del">
          <pc:chgData name="Hải Ngân Đinh" userId="b56d41eb1ff6fed2" providerId="LiveId" clId="{82888BD8-E5D9-3949-980F-13C878BEA41E}" dt="2022-12-08T07:16:31.336" v="5627" actId="2696"/>
          <pc:sldLayoutMkLst>
            <pc:docMk/>
            <pc:sldMasterMk cId="0" sldId="2147483684"/>
            <pc:sldLayoutMk cId="0" sldId="2147483674"/>
          </pc:sldLayoutMkLst>
        </pc:sldLayoutChg>
        <pc:sldLayoutChg chg="del">
          <pc:chgData name="Hải Ngân Đinh" userId="b56d41eb1ff6fed2" providerId="LiveId" clId="{82888BD8-E5D9-3949-980F-13C878BEA41E}" dt="2022-12-08T06:15:47.526" v="2298" actId="2696"/>
          <pc:sldLayoutMkLst>
            <pc:docMk/>
            <pc:sldMasterMk cId="0" sldId="2147483684"/>
            <pc:sldLayoutMk cId="0" sldId="2147483675"/>
          </pc:sldLayoutMkLst>
        </pc:sldLayoutChg>
        <pc:sldLayoutChg chg="del">
          <pc:chgData name="Hải Ngân Đinh" userId="b56d41eb1ff6fed2" providerId="LiveId" clId="{82888BD8-E5D9-3949-980F-13C878BEA41E}" dt="2022-12-08T04:56:33.537" v="1768" actId="2696"/>
          <pc:sldLayoutMkLst>
            <pc:docMk/>
            <pc:sldMasterMk cId="0" sldId="2147483684"/>
            <pc:sldLayoutMk cId="0" sldId="2147483676"/>
          </pc:sldLayoutMkLst>
        </pc:sldLayoutChg>
        <pc:sldLayoutChg chg="del">
          <pc:chgData name="Hải Ngân Đinh" userId="b56d41eb1ff6fed2" providerId="LiveId" clId="{82888BD8-E5D9-3949-980F-13C878BEA41E}" dt="2022-12-08T04:42:15.526" v="1066" actId="2696"/>
          <pc:sldLayoutMkLst>
            <pc:docMk/>
            <pc:sldMasterMk cId="0" sldId="2147483684"/>
            <pc:sldLayoutMk cId="0" sldId="2147483677"/>
          </pc:sldLayoutMkLst>
        </pc:sldLayoutChg>
        <pc:sldLayoutChg chg="del">
          <pc:chgData name="Hải Ngân Đinh" userId="b56d41eb1ff6fed2" providerId="LiveId" clId="{82888BD8-E5D9-3949-980F-13C878BEA41E}" dt="2022-12-08T06:50:54.898" v="4028" actId="2696"/>
          <pc:sldLayoutMkLst>
            <pc:docMk/>
            <pc:sldMasterMk cId="0" sldId="2147483684"/>
            <pc:sldLayoutMk cId="0" sldId="2147483678"/>
          </pc:sldLayoutMkLst>
        </pc:sldLayoutChg>
        <pc:sldLayoutChg chg="delSp mod modTransition">
          <pc:chgData name="Hải Ngân Đinh" userId="b56d41eb1ff6fed2" providerId="LiveId" clId="{82888BD8-E5D9-3949-980F-13C878BEA41E}" dt="2022-12-08T07:17:08.197" v="5704"/>
          <pc:sldLayoutMkLst>
            <pc:docMk/>
            <pc:sldMasterMk cId="0" sldId="2147483684"/>
            <pc:sldLayoutMk cId="0" sldId="2147483679"/>
          </pc:sldLayoutMkLst>
          <pc:spChg chg="del">
            <ac:chgData name="Hải Ngân Đinh" userId="b56d41eb1ff6fed2" providerId="LiveId" clId="{82888BD8-E5D9-3949-980F-13C878BEA41E}" dt="2022-12-08T07:16:37.655" v="5631" actId="478"/>
            <ac:spMkLst>
              <pc:docMk/>
              <pc:sldMasterMk cId="0" sldId="2147483684"/>
              <pc:sldLayoutMk cId="0" sldId="2147483679"/>
              <ac:spMk id="15110" creationId="{00000000-0000-0000-0000-000000000000}"/>
            </ac:spMkLst>
          </pc:spChg>
        </pc:sldLayoutChg>
        <pc:sldLayoutChg chg="del">
          <pc:chgData name="Hải Ngân Đinh" userId="b56d41eb1ff6fed2" providerId="LiveId" clId="{82888BD8-E5D9-3949-980F-13C878BEA41E}" dt="2022-12-08T07:16:31.336" v="5627" actId="2696"/>
          <pc:sldLayoutMkLst>
            <pc:docMk/>
            <pc:sldMasterMk cId="0" sldId="2147483684"/>
            <pc:sldLayoutMk cId="0" sldId="2147483680"/>
          </pc:sldLayoutMkLst>
        </pc:sldLayoutChg>
        <pc:sldLayoutChg chg="del">
          <pc:chgData name="Hải Ngân Đinh" userId="b56d41eb1ff6fed2" providerId="LiveId" clId="{82888BD8-E5D9-3949-980F-13C878BEA41E}" dt="2022-12-08T07:16:31.336" v="5627" actId="2696"/>
          <pc:sldLayoutMkLst>
            <pc:docMk/>
            <pc:sldMasterMk cId="0" sldId="2147483684"/>
            <pc:sldLayoutMk cId="0" sldId="2147483681"/>
          </pc:sldLayoutMkLst>
        </pc:sldLayoutChg>
        <pc:sldLayoutChg chg="modTransition">
          <pc:chgData name="Hải Ngân Đinh" userId="b56d41eb1ff6fed2" providerId="LiveId" clId="{82888BD8-E5D9-3949-980F-13C878BEA41E}" dt="2022-12-08T07:17:08.197" v="5704"/>
          <pc:sldLayoutMkLst>
            <pc:docMk/>
            <pc:sldMasterMk cId="0" sldId="2147483684"/>
            <pc:sldLayoutMk cId="1747263806" sldId="2147483685"/>
          </pc:sldLayoutMkLst>
        </pc:sldLayoutChg>
        <pc:sldLayoutChg chg="delSp mod modTransition">
          <pc:chgData name="Hải Ngân Đinh" userId="b56d41eb1ff6fed2" providerId="LiveId" clId="{82888BD8-E5D9-3949-980F-13C878BEA41E}" dt="2022-12-08T07:17:08.197" v="5704"/>
          <pc:sldLayoutMkLst>
            <pc:docMk/>
            <pc:sldMasterMk cId="0" sldId="2147483684"/>
            <pc:sldLayoutMk cId="4028937527" sldId="2147483686"/>
          </pc:sldLayoutMkLst>
          <pc:spChg chg="del">
            <ac:chgData name="Hải Ngân Đinh" userId="b56d41eb1ff6fed2" providerId="LiveId" clId="{82888BD8-E5D9-3949-980F-13C878BEA41E}" dt="2022-12-08T04:32:36.251" v="518" actId="478"/>
            <ac:spMkLst>
              <pc:docMk/>
              <pc:sldMasterMk cId="0" sldId="2147483684"/>
              <pc:sldLayoutMk cId="4028937527" sldId="2147483686"/>
              <ac:spMk id="13292" creationId="{00000000-0000-0000-0000-000000000000}"/>
            </ac:spMkLst>
          </pc:spChg>
        </pc:sldLayoutChg>
        <pc:sldLayoutChg chg="modTransition">
          <pc:chgData name="Hải Ngân Đinh" userId="b56d41eb1ff6fed2" providerId="LiveId" clId="{82888BD8-E5D9-3949-980F-13C878BEA41E}" dt="2022-12-08T07:17:08.197" v="5704"/>
          <pc:sldLayoutMkLst>
            <pc:docMk/>
            <pc:sldMasterMk cId="0" sldId="2147483684"/>
            <pc:sldLayoutMk cId="420399398" sldId="2147483687"/>
          </pc:sldLayoutMkLst>
        </pc:sldLayoutChg>
        <pc:sldLayoutChg chg="modSp mod modTransition">
          <pc:chgData name="Hải Ngân Đinh" userId="b56d41eb1ff6fed2" providerId="LiveId" clId="{82888BD8-E5D9-3949-980F-13C878BEA41E}" dt="2022-12-08T07:17:08.197" v="5704"/>
          <pc:sldLayoutMkLst>
            <pc:docMk/>
            <pc:sldMasterMk cId="0" sldId="2147483684"/>
            <pc:sldLayoutMk cId="2555740749" sldId="2147483688"/>
          </pc:sldLayoutMkLst>
          <pc:spChg chg="mod">
            <ac:chgData name="Hải Ngân Đinh" userId="b56d41eb1ff6fed2" providerId="LiveId" clId="{82888BD8-E5D9-3949-980F-13C878BEA41E}" dt="2022-12-08T04:45:35.232" v="1265" actId="1036"/>
            <ac:spMkLst>
              <pc:docMk/>
              <pc:sldMasterMk cId="0" sldId="2147483684"/>
              <pc:sldLayoutMk cId="2555740749" sldId="2147483688"/>
              <ac:spMk id="11867" creationId="{00000000-0000-0000-0000-000000000000}"/>
            </ac:spMkLst>
          </pc:spChg>
        </pc:sldLayoutChg>
        <pc:sldLayoutChg chg="modSp mod modTransition">
          <pc:chgData name="Hải Ngân Đinh" userId="b56d41eb1ff6fed2" providerId="LiveId" clId="{82888BD8-E5D9-3949-980F-13C878BEA41E}" dt="2022-12-08T07:17:08.197" v="5704"/>
          <pc:sldLayoutMkLst>
            <pc:docMk/>
            <pc:sldMasterMk cId="0" sldId="2147483684"/>
            <pc:sldLayoutMk cId="4253111017" sldId="2147483689"/>
          </pc:sldLayoutMkLst>
          <pc:spChg chg="mod">
            <ac:chgData name="Hải Ngân Đinh" userId="b56d41eb1ff6fed2" providerId="LiveId" clId="{82888BD8-E5D9-3949-980F-13C878BEA41E}" dt="2022-12-08T04:49:16.926" v="1434" actId="1076"/>
            <ac:spMkLst>
              <pc:docMk/>
              <pc:sldMasterMk cId="0" sldId="2147483684"/>
              <pc:sldLayoutMk cId="4253111017" sldId="2147483689"/>
              <ac:spMk id="12983" creationId="{00000000-0000-0000-0000-000000000000}"/>
            </ac:spMkLst>
          </pc:spChg>
        </pc:sldLayoutChg>
        <pc:sldLayoutChg chg="modTransition">
          <pc:chgData name="Hải Ngân Đinh" userId="b56d41eb1ff6fed2" providerId="LiveId" clId="{82888BD8-E5D9-3949-980F-13C878BEA41E}" dt="2022-12-08T07:17:08.197" v="5704"/>
          <pc:sldLayoutMkLst>
            <pc:docMk/>
            <pc:sldMasterMk cId="0" sldId="2147483684"/>
            <pc:sldLayoutMk cId="1049386488" sldId="2147483690"/>
          </pc:sldLayoutMkLst>
        </pc:sldLayoutChg>
        <pc:sldLayoutChg chg="delSp modSp mod modTransition">
          <pc:chgData name="Hải Ngân Đinh" userId="b56d41eb1ff6fed2" providerId="LiveId" clId="{82888BD8-E5D9-3949-980F-13C878BEA41E}" dt="2022-12-08T07:17:08.197" v="5704"/>
          <pc:sldLayoutMkLst>
            <pc:docMk/>
            <pc:sldMasterMk cId="0" sldId="2147483684"/>
            <pc:sldLayoutMk cId="1951087080" sldId="2147483691"/>
          </pc:sldLayoutMkLst>
          <pc:spChg chg="del">
            <ac:chgData name="Hải Ngân Đinh" userId="b56d41eb1ff6fed2" providerId="LiveId" clId="{82888BD8-E5D9-3949-980F-13C878BEA41E}" dt="2022-12-08T06:21:12.836" v="2338" actId="478"/>
            <ac:spMkLst>
              <pc:docMk/>
              <pc:sldMasterMk cId="0" sldId="2147483684"/>
              <pc:sldLayoutMk cId="1951087080" sldId="2147483691"/>
              <ac:spMk id="14066" creationId="{00000000-0000-0000-0000-000000000000}"/>
            </ac:spMkLst>
          </pc:spChg>
          <pc:spChg chg="mod">
            <ac:chgData name="Hải Ngân Đinh" userId="b56d41eb1ff6fed2" providerId="LiveId" clId="{82888BD8-E5D9-3949-980F-13C878BEA41E}" dt="2022-12-08T06:28:56.430" v="2737" actId="1076"/>
            <ac:spMkLst>
              <pc:docMk/>
              <pc:sldMasterMk cId="0" sldId="2147483684"/>
              <pc:sldLayoutMk cId="1951087080" sldId="2147483691"/>
              <ac:spMk id="14067" creationId="{00000000-0000-0000-0000-000000000000}"/>
            </ac:spMkLst>
          </pc:spChg>
          <pc:spChg chg="del">
            <ac:chgData name="Hải Ngân Đinh" userId="b56d41eb1ff6fed2" providerId="LiveId" clId="{82888BD8-E5D9-3949-980F-13C878BEA41E}" dt="2022-12-08T06:21:14.413" v="2339" actId="478"/>
            <ac:spMkLst>
              <pc:docMk/>
              <pc:sldMasterMk cId="0" sldId="2147483684"/>
              <pc:sldLayoutMk cId="1951087080" sldId="2147483691"/>
              <ac:spMk id="14068" creationId="{00000000-0000-0000-0000-000000000000}"/>
            </ac:spMkLst>
          </pc:spChg>
          <pc:grpChg chg="mod">
            <ac:chgData name="Hải Ngân Đinh" userId="b56d41eb1ff6fed2" providerId="LiveId" clId="{82888BD8-E5D9-3949-980F-13C878BEA41E}" dt="2022-12-08T06:28:59.693" v="2738" actId="1076"/>
            <ac:grpSpMkLst>
              <pc:docMk/>
              <pc:sldMasterMk cId="0" sldId="2147483684"/>
              <pc:sldLayoutMk cId="1951087080" sldId="2147483691"/>
              <ac:grpSpMk id="14070" creationId="{00000000-0000-0000-0000-000000000000}"/>
            </ac:grpSpMkLst>
          </pc:grpChg>
        </pc:sldLayoutChg>
        <pc:sldLayoutChg chg="modTransition">
          <pc:chgData name="Hải Ngân Đinh" userId="b56d41eb1ff6fed2" providerId="LiveId" clId="{82888BD8-E5D9-3949-980F-13C878BEA41E}" dt="2022-12-08T07:17:08.197" v="5704"/>
          <pc:sldLayoutMkLst>
            <pc:docMk/>
            <pc:sldMasterMk cId="0" sldId="2147483684"/>
            <pc:sldLayoutMk cId="808771768" sldId="2147483692"/>
          </pc:sldLayoutMkLst>
        </pc:sldLayoutChg>
        <pc:sldLayoutChg chg="modTransition">
          <pc:chgData name="Hải Ngân Đinh" userId="b56d41eb1ff6fed2" providerId="LiveId" clId="{82888BD8-E5D9-3949-980F-13C878BEA41E}" dt="2022-12-08T07:17:08.197" v="5704"/>
          <pc:sldLayoutMkLst>
            <pc:docMk/>
            <pc:sldMasterMk cId="0" sldId="2147483684"/>
            <pc:sldLayoutMk cId="3391572594" sldId="2147483693"/>
          </pc:sldLayoutMkLst>
        </pc:sldLayoutChg>
        <pc:sldLayoutChg chg="modSp mod modTransition">
          <pc:chgData name="Hải Ngân Đinh" userId="b56d41eb1ff6fed2" providerId="LiveId" clId="{82888BD8-E5D9-3949-980F-13C878BEA41E}" dt="2022-12-08T07:17:08.197" v="5704"/>
          <pc:sldLayoutMkLst>
            <pc:docMk/>
            <pc:sldMasterMk cId="0" sldId="2147483684"/>
            <pc:sldLayoutMk cId="3508172950" sldId="2147483694"/>
          </pc:sldLayoutMkLst>
          <pc:grpChg chg="mod">
            <ac:chgData name="Hải Ngân Đinh" userId="b56d41eb1ff6fed2" providerId="LiveId" clId="{82888BD8-E5D9-3949-980F-13C878BEA41E}" dt="2022-12-08T06:38:28.847" v="3163" actId="1038"/>
            <ac:grpSpMkLst>
              <pc:docMk/>
              <pc:sldMasterMk cId="0" sldId="2147483684"/>
              <pc:sldLayoutMk cId="3508172950" sldId="2147483694"/>
              <ac:grpSpMk id="12611" creationId="{00000000-0000-0000-0000-000000000000}"/>
            </ac:grpSpMkLst>
          </pc:grpChg>
        </pc:sldLayoutChg>
        <pc:sldLayoutChg chg="modTransition">
          <pc:chgData name="Hải Ngân Đinh" userId="b56d41eb1ff6fed2" providerId="LiveId" clId="{82888BD8-E5D9-3949-980F-13C878BEA41E}" dt="2022-12-08T07:17:08.197" v="5704"/>
          <pc:sldLayoutMkLst>
            <pc:docMk/>
            <pc:sldMasterMk cId="0" sldId="2147483684"/>
            <pc:sldLayoutMk cId="4010167147" sldId="2147483695"/>
          </pc:sldLayoutMkLst>
        </pc:sldLayoutChg>
        <pc:sldLayoutChg chg="modTransition">
          <pc:chgData name="Hải Ngân Đinh" userId="b56d41eb1ff6fed2" providerId="LiveId" clId="{82888BD8-E5D9-3949-980F-13C878BEA41E}" dt="2022-12-08T07:17:08.197" v="5704"/>
          <pc:sldLayoutMkLst>
            <pc:docMk/>
            <pc:sldMasterMk cId="0" sldId="2147483684"/>
            <pc:sldLayoutMk cId="3418446969" sldId="2147483696"/>
          </pc:sldLayoutMkLst>
        </pc:sldLayoutChg>
        <pc:sldLayoutChg chg="modTransition">
          <pc:chgData name="Hải Ngân Đinh" userId="b56d41eb1ff6fed2" providerId="LiveId" clId="{82888BD8-E5D9-3949-980F-13C878BEA41E}" dt="2022-12-08T07:17:08.197" v="5704"/>
          <pc:sldLayoutMkLst>
            <pc:docMk/>
            <pc:sldMasterMk cId="0" sldId="2147483684"/>
            <pc:sldLayoutMk cId="2487335786" sldId="2147483697"/>
          </pc:sldLayoutMkLst>
        </pc:sldLayoutChg>
      </pc:sldMasterChg>
      <pc:sldMasterChg chg="del delSldLayout">
        <pc:chgData name="Hải Ngân Đinh" userId="b56d41eb1ff6fed2" providerId="LiveId" clId="{82888BD8-E5D9-3949-980F-13C878BEA41E}" dt="2022-12-08T04:21:46.393" v="14" actId="2696"/>
        <pc:sldMasterMkLst>
          <pc:docMk/>
          <pc:sldMasterMk cId="0" sldId="2147483685"/>
        </pc:sldMasterMkLst>
        <pc:sldLayoutChg chg="del">
          <pc:chgData name="Hải Ngân Đinh" userId="b56d41eb1ff6fed2" providerId="LiveId" clId="{82888BD8-E5D9-3949-980F-13C878BEA41E}" dt="2022-12-08T04:21:46.393" v="14" actId="2696"/>
          <pc:sldLayoutMkLst>
            <pc:docMk/>
            <pc:sldMasterMk cId="0" sldId="2147483685"/>
            <pc:sldLayoutMk cId="0" sldId="2147483682"/>
          </pc:sldLayoutMkLst>
        </pc:sldLayoutChg>
      </pc:sldMasterChg>
      <pc:sldMasterChg chg="del delSldLayout">
        <pc:chgData name="Hải Ngân Đinh" userId="b56d41eb1ff6fed2" providerId="LiveId" clId="{82888BD8-E5D9-3949-980F-13C878BEA41E}" dt="2022-12-08T04:21:46.393" v="14" actId="2696"/>
        <pc:sldMasterMkLst>
          <pc:docMk/>
          <pc:sldMasterMk cId="0" sldId="2147483686"/>
        </pc:sldMasterMkLst>
        <pc:sldLayoutChg chg="del">
          <pc:chgData name="Hải Ngân Đinh" userId="b56d41eb1ff6fed2" providerId="LiveId" clId="{82888BD8-E5D9-3949-980F-13C878BEA41E}" dt="2022-12-08T04:21:46.393" v="14" actId="2696"/>
          <pc:sldLayoutMkLst>
            <pc:docMk/>
            <pc:sldMasterMk cId="0" sldId="2147483686"/>
            <pc:sldLayoutMk cId="0" sldId="2147483683"/>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70C28E2-B284-9DF4-4876-ADF91740C94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a:extLst>
              <a:ext uri="{FF2B5EF4-FFF2-40B4-BE49-F238E27FC236}">
                <a16:creationId xmlns:a16="http://schemas.microsoft.com/office/drawing/2014/main" id="{1C88A209-4F1B-AB28-3B82-C5980272CB3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7C41220-5261-1640-9382-C4D2BB7BCC5C}" type="datetimeFigureOut">
              <a:rPr lang="en-VN" smtClean="0"/>
              <a:t>11/30/2024</a:t>
            </a:fld>
            <a:endParaRPr lang="en-VN"/>
          </a:p>
        </p:txBody>
      </p:sp>
      <p:sp>
        <p:nvSpPr>
          <p:cNvPr id="4" name="Footer Placeholder 3">
            <a:extLst>
              <a:ext uri="{FF2B5EF4-FFF2-40B4-BE49-F238E27FC236}">
                <a16:creationId xmlns:a16="http://schemas.microsoft.com/office/drawing/2014/main" id="{62A45A9B-E5F5-30BB-8A22-FAF9D6D892D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5" name="Slide Number Placeholder 4">
            <a:extLst>
              <a:ext uri="{FF2B5EF4-FFF2-40B4-BE49-F238E27FC236}">
                <a16:creationId xmlns:a16="http://schemas.microsoft.com/office/drawing/2014/main" id="{07429D79-8C85-5C35-58F4-5B13DF0DCC1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F2FD66E-9E6E-254E-A311-2DB5A6EE8A77}" type="slidenum">
              <a:rPr lang="en-VN" smtClean="0"/>
              <a:t>‹#›</a:t>
            </a:fld>
            <a:endParaRPr lang="en-VN"/>
          </a:p>
        </p:txBody>
      </p:sp>
    </p:spTree>
    <p:extLst>
      <p:ext uri="{BB962C8B-B14F-4D97-AF65-F5344CB8AC3E}">
        <p14:creationId xmlns:p14="http://schemas.microsoft.com/office/powerpoint/2010/main" val="214904917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5"/>
        <p:cNvGrpSpPr/>
        <p:nvPr/>
      </p:nvGrpSpPr>
      <p:grpSpPr>
        <a:xfrm>
          <a:off x="0" y="0"/>
          <a:ext cx="0" cy="0"/>
          <a:chOff x="0" y="0"/>
          <a:chExt cx="0" cy="0"/>
        </a:xfrm>
      </p:grpSpPr>
      <p:sp>
        <p:nvSpPr>
          <p:cNvPr id="16386" name="Google Shape;16386;gb630260493_0_29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87" name="Google Shape;16387;gb630260493_0_29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2654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60"/>
        <p:cNvGrpSpPr/>
        <p:nvPr/>
      </p:nvGrpSpPr>
      <p:grpSpPr>
        <a:xfrm>
          <a:off x="0" y="0"/>
          <a:ext cx="0" cy="0"/>
          <a:chOff x="0" y="0"/>
          <a:chExt cx="0" cy="0"/>
        </a:xfrm>
      </p:grpSpPr>
      <p:sp>
        <p:nvSpPr>
          <p:cNvPr id="18461" name="Google Shape;18461;gb728c15637_0_12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62" name="Google Shape;18462;gb728c15637_0_12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5716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63"/>
        <p:cNvGrpSpPr/>
        <p:nvPr/>
      </p:nvGrpSpPr>
      <p:grpSpPr>
        <a:xfrm>
          <a:off x="0" y="0"/>
          <a:ext cx="0" cy="0"/>
          <a:chOff x="0" y="0"/>
          <a:chExt cx="0" cy="0"/>
        </a:xfrm>
      </p:grpSpPr>
      <p:sp>
        <p:nvSpPr>
          <p:cNvPr id="17164" name="Google Shape;17164;gaf93b44acd_0_2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65" name="Google Shape;17165;gaf93b44acd_0_2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4020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77"/>
        <p:cNvGrpSpPr/>
        <p:nvPr/>
      </p:nvGrpSpPr>
      <p:grpSpPr>
        <a:xfrm>
          <a:off x="0" y="0"/>
          <a:ext cx="0" cy="0"/>
          <a:chOff x="0" y="0"/>
          <a:chExt cx="0" cy="0"/>
        </a:xfrm>
      </p:grpSpPr>
      <p:sp>
        <p:nvSpPr>
          <p:cNvPr id="18278" name="Google Shape;18278;gb728c15637_0_68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79" name="Google Shape;18279;gb728c15637_0_68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964586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49"/>
        <p:cNvGrpSpPr/>
        <p:nvPr/>
      </p:nvGrpSpPr>
      <p:grpSpPr>
        <a:xfrm>
          <a:off x="0" y="0"/>
          <a:ext cx="0" cy="0"/>
          <a:chOff x="0" y="0"/>
          <a:chExt cx="0" cy="0"/>
        </a:xfrm>
      </p:grpSpPr>
      <p:sp>
        <p:nvSpPr>
          <p:cNvPr id="18450" name="Google Shape;18450;gb728c15637_0_12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51" name="Google Shape;18451;gb728c15637_0_12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34071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93"/>
        <p:cNvGrpSpPr/>
        <p:nvPr/>
      </p:nvGrpSpPr>
      <p:grpSpPr>
        <a:xfrm>
          <a:off x="0" y="0"/>
          <a:ext cx="0" cy="0"/>
          <a:chOff x="0" y="0"/>
          <a:chExt cx="0" cy="0"/>
        </a:xfrm>
      </p:grpSpPr>
      <p:sp>
        <p:nvSpPr>
          <p:cNvPr id="17894" name="Google Shape;17894;gb728c15637_0_3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95" name="Google Shape;17895;gb728c15637_0_3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263238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66"/>
        <p:cNvGrpSpPr/>
        <p:nvPr/>
      </p:nvGrpSpPr>
      <p:grpSpPr>
        <a:xfrm>
          <a:off x="0" y="0"/>
          <a:ext cx="0" cy="0"/>
          <a:chOff x="0" y="0"/>
          <a:chExt cx="0" cy="0"/>
        </a:xfrm>
      </p:grpSpPr>
      <p:sp>
        <p:nvSpPr>
          <p:cNvPr id="16367" name="Google Shape;16367;gb63026049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68" name="Google Shape;16368;gb63026049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9"/>
        <p:cNvGrpSpPr/>
        <p:nvPr/>
      </p:nvGrpSpPr>
      <p:grpSpPr>
        <a:xfrm>
          <a:off x="0" y="0"/>
          <a:ext cx="0" cy="0"/>
          <a:chOff x="0" y="0"/>
          <a:chExt cx="0" cy="0"/>
        </a:xfrm>
      </p:grpSpPr>
      <p:sp>
        <p:nvSpPr>
          <p:cNvPr id="18300" name="Google Shape;18300;gb728c15637_0_9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01" name="Google Shape;18301;gb728c15637_0_9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6224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63"/>
        <p:cNvGrpSpPr/>
        <p:nvPr/>
      </p:nvGrpSpPr>
      <p:grpSpPr>
        <a:xfrm>
          <a:off x="0" y="0"/>
          <a:ext cx="0" cy="0"/>
          <a:chOff x="0" y="0"/>
          <a:chExt cx="0" cy="0"/>
        </a:xfrm>
      </p:grpSpPr>
      <p:sp>
        <p:nvSpPr>
          <p:cNvPr id="18864" name="Google Shape;18864;gb728c15637_0_16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65" name="Google Shape;18865;gb728c15637_0_16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86459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57"/>
        <p:cNvGrpSpPr/>
        <p:nvPr/>
      </p:nvGrpSpPr>
      <p:grpSpPr>
        <a:xfrm>
          <a:off x="0" y="0"/>
          <a:ext cx="0" cy="0"/>
          <a:chOff x="0" y="0"/>
          <a:chExt cx="0" cy="0"/>
        </a:xfrm>
      </p:grpSpPr>
      <p:sp>
        <p:nvSpPr>
          <p:cNvPr id="17258" name="Google Shape;17258;gb728c15637_0_4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59" name="Google Shape;17259;gb728c15637_0_4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1"/>
        <p:cNvGrpSpPr/>
        <p:nvPr/>
      </p:nvGrpSpPr>
      <p:grpSpPr>
        <a:xfrm>
          <a:off x="0" y="0"/>
          <a:ext cx="0" cy="0"/>
          <a:chOff x="0" y="0"/>
          <a:chExt cx="0" cy="0"/>
        </a:xfrm>
      </p:grpSpPr>
      <p:sp>
        <p:nvSpPr>
          <p:cNvPr id="18812" name="Google Shape;18812;gb728c15637_0_14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13" name="Google Shape;18813;gb728c15637_0_14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0609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65"/>
        <p:cNvGrpSpPr/>
        <p:nvPr/>
      </p:nvGrpSpPr>
      <p:grpSpPr>
        <a:xfrm>
          <a:off x="0" y="0"/>
          <a:ext cx="0" cy="0"/>
          <a:chOff x="0" y="0"/>
          <a:chExt cx="0" cy="0"/>
        </a:xfrm>
      </p:grpSpPr>
      <p:sp>
        <p:nvSpPr>
          <p:cNvPr id="16466" name="Google Shape;16466;gaf91f46ebb_3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67" name="Google Shape;16467;gaf91f46ebb_3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51"/>
        <p:cNvGrpSpPr/>
        <p:nvPr/>
      </p:nvGrpSpPr>
      <p:grpSpPr>
        <a:xfrm>
          <a:off x="0" y="0"/>
          <a:ext cx="0" cy="0"/>
          <a:chOff x="0" y="0"/>
          <a:chExt cx="0" cy="0"/>
        </a:xfrm>
      </p:grpSpPr>
      <p:sp>
        <p:nvSpPr>
          <p:cNvPr id="16452" name="Google Shape;16452;gaf91f46ebb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53" name="Google Shape;16453;gaf91f46ebb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44"/>
        <p:cNvGrpSpPr/>
        <p:nvPr/>
      </p:nvGrpSpPr>
      <p:grpSpPr>
        <a:xfrm>
          <a:off x="0" y="0"/>
          <a:ext cx="0" cy="0"/>
          <a:chOff x="0" y="0"/>
          <a:chExt cx="0" cy="0"/>
        </a:xfrm>
      </p:grpSpPr>
      <p:sp>
        <p:nvSpPr>
          <p:cNvPr id="16445" name="Google Shape;16445;gb630260493_0_35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6" name="Google Shape;16446;gb630260493_0_35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37414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6"/>
        <p:cNvGrpSpPr/>
        <p:nvPr/>
      </p:nvGrpSpPr>
      <p:grpSpPr>
        <a:xfrm>
          <a:off x="0" y="0"/>
          <a:ext cx="0" cy="0"/>
          <a:chOff x="0" y="0"/>
          <a:chExt cx="0" cy="0"/>
        </a:xfrm>
      </p:grpSpPr>
      <p:sp>
        <p:nvSpPr>
          <p:cNvPr id="17947" name="Google Shape;17947;gb728c15637_0_4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48" name="Google Shape;17948;gb728c15637_0_4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86957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93"/>
        <p:cNvGrpSpPr/>
        <p:nvPr/>
      </p:nvGrpSpPr>
      <p:grpSpPr>
        <a:xfrm>
          <a:off x="0" y="0"/>
          <a:ext cx="0" cy="0"/>
          <a:chOff x="0" y="0"/>
          <a:chExt cx="0" cy="0"/>
        </a:xfrm>
      </p:grpSpPr>
      <p:sp>
        <p:nvSpPr>
          <p:cNvPr id="17394" name="Google Shape;17394;gb728c15637_0_1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95" name="Google Shape;17395;gb728c15637_0_1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1"/>
        <p:cNvGrpSpPr/>
        <p:nvPr/>
      </p:nvGrpSpPr>
      <p:grpSpPr>
        <a:xfrm>
          <a:off x="0" y="0"/>
          <a:ext cx="0" cy="0"/>
          <a:chOff x="0" y="0"/>
          <a:chExt cx="0" cy="0"/>
        </a:xfrm>
      </p:grpSpPr>
      <p:sp>
        <p:nvSpPr>
          <p:cNvPr id="16392" name="Google Shape;16392;gb630260493_0_12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3" name="Google Shape;16393;gb630260493_0_12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52"/>
        <p:cNvGrpSpPr/>
        <p:nvPr/>
      </p:nvGrpSpPr>
      <p:grpSpPr>
        <a:xfrm>
          <a:off x="0" y="0"/>
          <a:ext cx="0" cy="0"/>
          <a:chOff x="0" y="0"/>
          <a:chExt cx="0" cy="0"/>
        </a:xfrm>
      </p:grpSpPr>
      <p:sp>
        <p:nvSpPr>
          <p:cNvPr id="17153" name="Google Shape;17153;gaf93b44acd_0_2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4" name="Google Shape;17154;gaf93b44acd_0_2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3"/>
        <p:cNvGrpSpPr/>
        <p:nvPr/>
      </p:nvGrpSpPr>
      <p:grpSpPr>
        <a:xfrm>
          <a:off x="0" y="0"/>
          <a:ext cx="0" cy="0"/>
          <a:chOff x="0" y="0"/>
          <a:chExt cx="0" cy="0"/>
        </a:xfrm>
      </p:grpSpPr>
      <p:sp>
        <p:nvSpPr>
          <p:cNvPr id="19064" name="Google Shape;19064;gb728c15637_0_17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5" name="Google Shape;19065;gb728c15637_0_17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54"/>
        <p:cNvGrpSpPr/>
        <p:nvPr/>
      </p:nvGrpSpPr>
      <p:grpSpPr>
        <a:xfrm>
          <a:off x="0" y="0"/>
          <a:ext cx="0" cy="0"/>
          <a:chOff x="0" y="0"/>
          <a:chExt cx="0" cy="0"/>
        </a:xfrm>
      </p:grpSpPr>
      <p:sp>
        <p:nvSpPr>
          <p:cNvPr id="16355" name="Google Shape;1635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6" name="Google Shape;1635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83"/>
        <p:cNvGrpSpPr/>
        <p:nvPr/>
      </p:nvGrpSpPr>
      <p:grpSpPr>
        <a:xfrm>
          <a:off x="0" y="0"/>
          <a:ext cx="0" cy="0"/>
          <a:chOff x="0" y="0"/>
          <a:chExt cx="0" cy="0"/>
        </a:xfrm>
      </p:grpSpPr>
      <p:sp>
        <p:nvSpPr>
          <p:cNvPr id="18284" name="Google Shape;18284;gb728c15637_0_8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5" name="Google Shape;18285;gb728c15637_0_8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57964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44"/>
        <p:cNvGrpSpPr/>
        <p:nvPr/>
      </p:nvGrpSpPr>
      <p:grpSpPr>
        <a:xfrm>
          <a:off x="0" y="0"/>
          <a:ext cx="0" cy="0"/>
          <a:chOff x="0" y="0"/>
          <a:chExt cx="0" cy="0"/>
        </a:xfrm>
      </p:grpSpPr>
      <p:sp>
        <p:nvSpPr>
          <p:cNvPr id="16445" name="Google Shape;16445;gb630260493_0_35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6" name="Google Shape;16446;gb630260493_0_35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24"/>
        <p:cNvGrpSpPr/>
        <p:nvPr/>
      </p:nvGrpSpPr>
      <p:grpSpPr>
        <a:xfrm>
          <a:off x="0" y="0"/>
          <a:ext cx="0" cy="0"/>
          <a:chOff x="0" y="0"/>
          <a:chExt cx="0" cy="0"/>
        </a:xfrm>
      </p:grpSpPr>
      <p:sp>
        <p:nvSpPr>
          <p:cNvPr id="16525" name="Google Shape;16525;gaf91f46ebb_3_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6" name="Google Shape;16526;gaf91f46ebb_3_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9432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5"/>
        <p:cNvGrpSpPr/>
        <p:nvPr/>
      </p:nvGrpSpPr>
      <p:grpSpPr>
        <a:xfrm>
          <a:off x="0" y="0"/>
          <a:ext cx="0" cy="0"/>
          <a:chOff x="0" y="0"/>
          <a:chExt cx="0" cy="0"/>
        </a:xfrm>
      </p:grpSpPr>
      <p:sp>
        <p:nvSpPr>
          <p:cNvPr id="16606" name="Google Shape;16606;gaf93b44acd_0_8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7" name="Google Shape;16607;gaf93b44acd_0_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6"/>
        <p:cNvGrpSpPr/>
        <p:nvPr/>
      </p:nvGrpSpPr>
      <p:grpSpPr>
        <a:xfrm>
          <a:off x="0" y="0"/>
          <a:ext cx="0" cy="0"/>
          <a:chOff x="0" y="0"/>
          <a:chExt cx="0" cy="0"/>
        </a:xfrm>
      </p:grpSpPr>
      <p:sp>
        <p:nvSpPr>
          <p:cNvPr id="17997" name="Google Shape;17997;gb728c15637_0_5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98" name="Google Shape;17998;gb728c15637_0_5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45170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20"/>
        <p:cNvGrpSpPr/>
        <p:nvPr/>
      </p:nvGrpSpPr>
      <p:grpSpPr>
        <a:xfrm>
          <a:off x="0" y="0"/>
          <a:ext cx="0" cy="0"/>
          <a:chOff x="0" y="0"/>
          <a:chExt cx="0" cy="0"/>
        </a:xfrm>
      </p:grpSpPr>
      <p:sp>
        <p:nvSpPr>
          <p:cNvPr id="16621" name="Google Shape;16621;gc968ff42af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2" name="Google Shape;16622;gc968ff42af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02050" y="-73200"/>
            <a:ext cx="9597024" cy="1110748"/>
          </a:xfrm>
          <a:custGeom>
            <a:avLst/>
            <a:gdLst/>
            <a:ahLst/>
            <a:cxnLst/>
            <a:rect l="l" t="t" r="r" b="b"/>
            <a:pathLst>
              <a:path w="54268" h="6281" extrusionOk="0">
                <a:moveTo>
                  <a:pt x="0" y="1"/>
                </a:moveTo>
                <a:lnTo>
                  <a:pt x="0" y="4265"/>
                </a:lnTo>
                <a:cubicBezTo>
                  <a:pt x="2100" y="3187"/>
                  <a:pt x="4340" y="2538"/>
                  <a:pt x="6598" y="2538"/>
                </a:cubicBezTo>
                <a:cubicBezTo>
                  <a:pt x="7618" y="2538"/>
                  <a:pt x="8642" y="2671"/>
                  <a:pt x="9658" y="2955"/>
                </a:cubicBezTo>
                <a:cubicBezTo>
                  <a:pt x="13958" y="4206"/>
                  <a:pt x="18120" y="5138"/>
                  <a:pt x="22427" y="5138"/>
                </a:cubicBezTo>
                <a:cubicBezTo>
                  <a:pt x="23685" y="5138"/>
                  <a:pt x="24955" y="5059"/>
                  <a:pt x="26245" y="4885"/>
                </a:cubicBezTo>
                <a:cubicBezTo>
                  <a:pt x="31311" y="4149"/>
                  <a:pt x="36253" y="2228"/>
                  <a:pt x="41252" y="2228"/>
                </a:cubicBezTo>
                <a:cubicBezTo>
                  <a:pt x="43108" y="2228"/>
                  <a:pt x="44972" y="2493"/>
                  <a:pt x="46852" y="3181"/>
                </a:cubicBezTo>
                <a:cubicBezTo>
                  <a:pt x="49401" y="4085"/>
                  <a:pt x="51811" y="5267"/>
                  <a:pt x="54268" y="6281"/>
                </a:cubicBezTo>
                <a:lnTo>
                  <a:pt x="54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45975" y="4411264"/>
            <a:ext cx="10593842" cy="1334805"/>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2039250" y="1360450"/>
            <a:ext cx="5065500" cy="19146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6200" b="1">
                <a:latin typeface="Dancing Script"/>
                <a:ea typeface="Dancing Script"/>
                <a:cs typeface="Dancing Script"/>
                <a:sym typeface="Dancing Script"/>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2681850" y="3399350"/>
            <a:ext cx="3780300" cy="383700"/>
          </a:xfrm>
          <a:prstGeom prst="rect">
            <a:avLst/>
          </a:prstGeom>
        </p:spPr>
        <p:txBody>
          <a:bodyPr spcFirstLastPara="1" wrap="square" lIns="91425" tIns="91425" rIns="91425" bIns="91425" anchor="ctr" anchorCtr="0">
            <a:normAutofit/>
          </a:bodyPr>
          <a:lstStyle>
            <a:lvl1pPr lvl="0" algn="ctr">
              <a:lnSpc>
                <a:spcPct val="100000"/>
              </a:lnSpc>
              <a:spcBef>
                <a:spcPts val="0"/>
              </a:spcBef>
              <a:spcAft>
                <a:spcPts val="0"/>
              </a:spcAft>
              <a:buClr>
                <a:schemeClr val="accent6"/>
              </a:buClr>
              <a:buSzPts val="2800"/>
              <a:buNone/>
              <a:defRPr sz="1600">
                <a:solidFill>
                  <a:schemeClr val="accent6"/>
                </a:solidFill>
              </a:defRPr>
            </a:lvl1pPr>
            <a:lvl2pPr lvl="1" algn="ctr">
              <a:lnSpc>
                <a:spcPct val="100000"/>
              </a:lnSpc>
              <a:spcBef>
                <a:spcPts val="0"/>
              </a:spcBef>
              <a:spcAft>
                <a:spcPts val="0"/>
              </a:spcAft>
              <a:buClr>
                <a:schemeClr val="accent6"/>
              </a:buClr>
              <a:buSzPts val="2800"/>
              <a:buNone/>
              <a:defRPr sz="2800">
                <a:solidFill>
                  <a:schemeClr val="accent6"/>
                </a:solidFill>
              </a:defRPr>
            </a:lvl2pPr>
            <a:lvl3pPr lvl="2" algn="ctr">
              <a:lnSpc>
                <a:spcPct val="100000"/>
              </a:lnSpc>
              <a:spcBef>
                <a:spcPts val="0"/>
              </a:spcBef>
              <a:spcAft>
                <a:spcPts val="0"/>
              </a:spcAft>
              <a:buClr>
                <a:schemeClr val="accent6"/>
              </a:buClr>
              <a:buSzPts val="2800"/>
              <a:buNone/>
              <a:defRPr sz="2800">
                <a:solidFill>
                  <a:schemeClr val="accent6"/>
                </a:solidFill>
              </a:defRPr>
            </a:lvl3pPr>
            <a:lvl4pPr lvl="3" algn="ctr">
              <a:lnSpc>
                <a:spcPct val="100000"/>
              </a:lnSpc>
              <a:spcBef>
                <a:spcPts val="0"/>
              </a:spcBef>
              <a:spcAft>
                <a:spcPts val="0"/>
              </a:spcAft>
              <a:buClr>
                <a:schemeClr val="accent6"/>
              </a:buClr>
              <a:buSzPts val="2800"/>
              <a:buNone/>
              <a:defRPr sz="2800">
                <a:solidFill>
                  <a:schemeClr val="accent6"/>
                </a:solidFill>
              </a:defRPr>
            </a:lvl4pPr>
            <a:lvl5pPr lvl="4" algn="ctr">
              <a:lnSpc>
                <a:spcPct val="100000"/>
              </a:lnSpc>
              <a:spcBef>
                <a:spcPts val="0"/>
              </a:spcBef>
              <a:spcAft>
                <a:spcPts val="0"/>
              </a:spcAft>
              <a:buClr>
                <a:schemeClr val="accent6"/>
              </a:buClr>
              <a:buSzPts val="2800"/>
              <a:buNone/>
              <a:defRPr sz="2800">
                <a:solidFill>
                  <a:schemeClr val="accent6"/>
                </a:solidFill>
              </a:defRPr>
            </a:lvl5pPr>
            <a:lvl6pPr lvl="5" algn="ctr">
              <a:lnSpc>
                <a:spcPct val="100000"/>
              </a:lnSpc>
              <a:spcBef>
                <a:spcPts val="0"/>
              </a:spcBef>
              <a:spcAft>
                <a:spcPts val="0"/>
              </a:spcAft>
              <a:buClr>
                <a:schemeClr val="accent6"/>
              </a:buClr>
              <a:buSzPts val="2800"/>
              <a:buNone/>
              <a:defRPr sz="2800">
                <a:solidFill>
                  <a:schemeClr val="accent6"/>
                </a:solidFill>
              </a:defRPr>
            </a:lvl6pPr>
            <a:lvl7pPr lvl="6" algn="ctr">
              <a:lnSpc>
                <a:spcPct val="100000"/>
              </a:lnSpc>
              <a:spcBef>
                <a:spcPts val="0"/>
              </a:spcBef>
              <a:spcAft>
                <a:spcPts val="0"/>
              </a:spcAft>
              <a:buClr>
                <a:schemeClr val="accent6"/>
              </a:buClr>
              <a:buSzPts val="2800"/>
              <a:buNone/>
              <a:defRPr sz="2800">
                <a:solidFill>
                  <a:schemeClr val="accent6"/>
                </a:solidFill>
              </a:defRPr>
            </a:lvl7pPr>
            <a:lvl8pPr lvl="7" algn="ctr">
              <a:lnSpc>
                <a:spcPct val="100000"/>
              </a:lnSpc>
              <a:spcBef>
                <a:spcPts val="0"/>
              </a:spcBef>
              <a:spcAft>
                <a:spcPts val="0"/>
              </a:spcAft>
              <a:buClr>
                <a:schemeClr val="accent6"/>
              </a:buClr>
              <a:buSzPts val="2800"/>
              <a:buNone/>
              <a:defRPr sz="2800">
                <a:solidFill>
                  <a:schemeClr val="accent6"/>
                </a:solidFill>
              </a:defRPr>
            </a:lvl8pPr>
            <a:lvl9pPr lvl="8" algn="ctr">
              <a:lnSpc>
                <a:spcPct val="100000"/>
              </a:lnSpc>
              <a:spcBef>
                <a:spcPts val="0"/>
              </a:spcBef>
              <a:spcAft>
                <a:spcPts val="0"/>
              </a:spcAft>
              <a:buClr>
                <a:schemeClr val="accent6"/>
              </a:buClr>
              <a:buSzPts val="2800"/>
              <a:buNone/>
              <a:defRPr sz="2800">
                <a:solidFill>
                  <a:schemeClr val="accent6"/>
                </a:solidFill>
              </a:defRPr>
            </a:lvl9pPr>
          </a:lstStyle>
          <a:p>
            <a:endParaRPr/>
          </a:p>
        </p:txBody>
      </p:sp>
      <p:grpSp>
        <p:nvGrpSpPr>
          <p:cNvPr id="13" name="Google Shape;13;p2"/>
          <p:cNvGrpSpPr/>
          <p:nvPr/>
        </p:nvGrpSpPr>
        <p:grpSpPr>
          <a:xfrm>
            <a:off x="2722726" y="-103208"/>
            <a:ext cx="3825965" cy="1188428"/>
            <a:chOff x="2722726" y="-103208"/>
            <a:chExt cx="3825965" cy="1188428"/>
          </a:xfrm>
        </p:grpSpPr>
        <p:sp>
          <p:nvSpPr>
            <p:cNvPr id="14" name="Google Shape;14;p2"/>
            <p:cNvSpPr/>
            <p:nvPr/>
          </p:nvSpPr>
          <p:spPr>
            <a:xfrm rot="-708086" flipH="1">
              <a:off x="2932747" y="738568"/>
              <a:ext cx="29405" cy="38732"/>
            </a:xfrm>
            <a:custGeom>
              <a:avLst/>
              <a:gdLst/>
              <a:ahLst/>
              <a:cxnLst/>
              <a:rect l="l" t="t" r="r" b="b"/>
              <a:pathLst>
                <a:path w="186" h="245" extrusionOk="0">
                  <a:moveTo>
                    <a:pt x="99" y="0"/>
                  </a:moveTo>
                  <a:cubicBezTo>
                    <a:pt x="88" y="0"/>
                    <a:pt x="77" y="3"/>
                    <a:pt x="64" y="9"/>
                  </a:cubicBezTo>
                  <a:cubicBezTo>
                    <a:pt x="0" y="43"/>
                    <a:pt x="6" y="107"/>
                    <a:pt x="17" y="171"/>
                  </a:cubicBezTo>
                  <a:cubicBezTo>
                    <a:pt x="17" y="182"/>
                    <a:pt x="23" y="194"/>
                    <a:pt x="29" y="211"/>
                  </a:cubicBezTo>
                  <a:cubicBezTo>
                    <a:pt x="38" y="233"/>
                    <a:pt x="59" y="245"/>
                    <a:pt x="80" y="245"/>
                  </a:cubicBezTo>
                  <a:cubicBezTo>
                    <a:pt x="99" y="245"/>
                    <a:pt x="117" y="236"/>
                    <a:pt x="128" y="217"/>
                  </a:cubicBezTo>
                  <a:cubicBezTo>
                    <a:pt x="151" y="171"/>
                    <a:pt x="168" y="124"/>
                    <a:pt x="185" y="78"/>
                  </a:cubicBezTo>
                  <a:cubicBezTo>
                    <a:pt x="167" y="41"/>
                    <a:pt x="14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708086" flipH="1">
              <a:off x="2994512" y="132829"/>
              <a:ext cx="99122" cy="180222"/>
            </a:xfrm>
            <a:custGeom>
              <a:avLst/>
              <a:gdLst/>
              <a:ahLst/>
              <a:cxnLst/>
              <a:rect l="l" t="t" r="r" b="b"/>
              <a:pathLst>
                <a:path w="627" h="1140" extrusionOk="0">
                  <a:moveTo>
                    <a:pt x="444" y="0"/>
                  </a:moveTo>
                  <a:cubicBezTo>
                    <a:pt x="409" y="0"/>
                    <a:pt x="369" y="14"/>
                    <a:pt x="331" y="44"/>
                  </a:cubicBezTo>
                  <a:cubicBezTo>
                    <a:pt x="233" y="113"/>
                    <a:pt x="163" y="229"/>
                    <a:pt x="36" y="264"/>
                  </a:cubicBezTo>
                  <a:cubicBezTo>
                    <a:pt x="18" y="270"/>
                    <a:pt x="12" y="287"/>
                    <a:pt x="1" y="298"/>
                  </a:cubicBezTo>
                  <a:cubicBezTo>
                    <a:pt x="27" y="380"/>
                    <a:pt x="39" y="412"/>
                    <a:pt x="70" y="412"/>
                  </a:cubicBezTo>
                  <a:cubicBezTo>
                    <a:pt x="87" y="412"/>
                    <a:pt x="110" y="402"/>
                    <a:pt x="146" y="385"/>
                  </a:cubicBezTo>
                  <a:cubicBezTo>
                    <a:pt x="178" y="367"/>
                    <a:pt x="213" y="358"/>
                    <a:pt x="248" y="358"/>
                  </a:cubicBezTo>
                  <a:cubicBezTo>
                    <a:pt x="300" y="358"/>
                    <a:pt x="351" y="378"/>
                    <a:pt x="389" y="420"/>
                  </a:cubicBezTo>
                  <a:cubicBezTo>
                    <a:pt x="256" y="513"/>
                    <a:pt x="343" y="681"/>
                    <a:pt x="267" y="791"/>
                  </a:cubicBezTo>
                  <a:cubicBezTo>
                    <a:pt x="267" y="797"/>
                    <a:pt x="273" y="808"/>
                    <a:pt x="273" y="808"/>
                  </a:cubicBezTo>
                  <a:cubicBezTo>
                    <a:pt x="320" y="837"/>
                    <a:pt x="308" y="866"/>
                    <a:pt x="285" y="907"/>
                  </a:cubicBezTo>
                  <a:cubicBezTo>
                    <a:pt x="273" y="936"/>
                    <a:pt x="262" y="965"/>
                    <a:pt x="262" y="994"/>
                  </a:cubicBezTo>
                  <a:cubicBezTo>
                    <a:pt x="256" y="1074"/>
                    <a:pt x="301" y="1140"/>
                    <a:pt x="358" y="1140"/>
                  </a:cubicBezTo>
                  <a:cubicBezTo>
                    <a:pt x="362" y="1140"/>
                    <a:pt x="367" y="1139"/>
                    <a:pt x="372" y="1139"/>
                  </a:cubicBezTo>
                  <a:cubicBezTo>
                    <a:pt x="464" y="1121"/>
                    <a:pt x="441" y="1052"/>
                    <a:pt x="430" y="994"/>
                  </a:cubicBezTo>
                  <a:cubicBezTo>
                    <a:pt x="418" y="878"/>
                    <a:pt x="401" y="768"/>
                    <a:pt x="488" y="669"/>
                  </a:cubicBezTo>
                  <a:cubicBezTo>
                    <a:pt x="528" y="617"/>
                    <a:pt x="488" y="559"/>
                    <a:pt x="499" y="501"/>
                  </a:cubicBezTo>
                  <a:lnTo>
                    <a:pt x="624" y="473"/>
                  </a:lnTo>
                  <a:lnTo>
                    <a:pt x="624" y="473"/>
                  </a:lnTo>
                  <a:cubicBezTo>
                    <a:pt x="625" y="475"/>
                    <a:pt x="626" y="476"/>
                    <a:pt x="627" y="478"/>
                  </a:cubicBezTo>
                  <a:lnTo>
                    <a:pt x="627" y="472"/>
                  </a:lnTo>
                  <a:lnTo>
                    <a:pt x="624" y="473"/>
                  </a:lnTo>
                  <a:lnTo>
                    <a:pt x="624" y="473"/>
                  </a:lnTo>
                  <a:cubicBezTo>
                    <a:pt x="579" y="358"/>
                    <a:pt x="551" y="233"/>
                    <a:pt x="540" y="107"/>
                  </a:cubicBezTo>
                  <a:cubicBezTo>
                    <a:pt x="540" y="36"/>
                    <a:pt x="498"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991911" flipH="1">
              <a:off x="6038471" y="561891"/>
              <a:ext cx="101809" cy="55015"/>
            </a:xfrm>
            <a:custGeom>
              <a:avLst/>
              <a:gdLst/>
              <a:ahLst/>
              <a:cxnLst/>
              <a:rect l="l" t="t" r="r" b="b"/>
              <a:pathLst>
                <a:path w="644" h="348" extrusionOk="0">
                  <a:moveTo>
                    <a:pt x="545" y="0"/>
                  </a:moveTo>
                  <a:cubicBezTo>
                    <a:pt x="538" y="0"/>
                    <a:pt x="530" y="2"/>
                    <a:pt x="522" y="5"/>
                  </a:cubicBezTo>
                  <a:cubicBezTo>
                    <a:pt x="453" y="34"/>
                    <a:pt x="354" y="34"/>
                    <a:pt x="308" y="81"/>
                  </a:cubicBezTo>
                  <a:cubicBezTo>
                    <a:pt x="276" y="116"/>
                    <a:pt x="232" y="135"/>
                    <a:pt x="189" y="135"/>
                  </a:cubicBezTo>
                  <a:cubicBezTo>
                    <a:pt x="168" y="135"/>
                    <a:pt x="147" y="131"/>
                    <a:pt x="128" y="121"/>
                  </a:cubicBezTo>
                  <a:cubicBezTo>
                    <a:pt x="119" y="118"/>
                    <a:pt x="109" y="116"/>
                    <a:pt x="100" y="116"/>
                  </a:cubicBezTo>
                  <a:cubicBezTo>
                    <a:pt x="63" y="116"/>
                    <a:pt x="27" y="142"/>
                    <a:pt x="18" y="179"/>
                  </a:cubicBezTo>
                  <a:cubicBezTo>
                    <a:pt x="1" y="225"/>
                    <a:pt x="24" y="278"/>
                    <a:pt x="64" y="295"/>
                  </a:cubicBezTo>
                  <a:cubicBezTo>
                    <a:pt x="95" y="319"/>
                    <a:pt x="129" y="330"/>
                    <a:pt x="164" y="330"/>
                  </a:cubicBezTo>
                  <a:cubicBezTo>
                    <a:pt x="189" y="330"/>
                    <a:pt x="214" y="324"/>
                    <a:pt x="238" y="312"/>
                  </a:cubicBezTo>
                  <a:cubicBezTo>
                    <a:pt x="260" y="305"/>
                    <a:pt x="278" y="295"/>
                    <a:pt x="298" y="295"/>
                  </a:cubicBezTo>
                  <a:cubicBezTo>
                    <a:pt x="310" y="295"/>
                    <a:pt x="322" y="298"/>
                    <a:pt x="337" y="307"/>
                  </a:cubicBezTo>
                  <a:cubicBezTo>
                    <a:pt x="392" y="334"/>
                    <a:pt x="454" y="347"/>
                    <a:pt x="516" y="347"/>
                  </a:cubicBezTo>
                  <a:cubicBezTo>
                    <a:pt x="559" y="347"/>
                    <a:pt x="602" y="341"/>
                    <a:pt x="644" y="330"/>
                  </a:cubicBezTo>
                  <a:lnTo>
                    <a:pt x="644" y="330"/>
                  </a:lnTo>
                  <a:cubicBezTo>
                    <a:pt x="644" y="332"/>
                    <a:pt x="644" y="334"/>
                    <a:pt x="644" y="335"/>
                  </a:cubicBezTo>
                  <a:lnTo>
                    <a:pt x="644" y="330"/>
                  </a:lnTo>
                  <a:cubicBezTo>
                    <a:pt x="644" y="330"/>
                    <a:pt x="644" y="330"/>
                    <a:pt x="644" y="330"/>
                  </a:cubicBezTo>
                  <a:lnTo>
                    <a:pt x="644" y="330"/>
                  </a:lnTo>
                  <a:cubicBezTo>
                    <a:pt x="643" y="251"/>
                    <a:pt x="637" y="171"/>
                    <a:pt x="621" y="92"/>
                  </a:cubicBezTo>
                  <a:cubicBezTo>
                    <a:pt x="611" y="48"/>
                    <a:pt x="584" y="0"/>
                    <a:pt x="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708086" flipH="1">
              <a:off x="3212030" y="75009"/>
              <a:ext cx="42210" cy="67662"/>
            </a:xfrm>
            <a:custGeom>
              <a:avLst/>
              <a:gdLst/>
              <a:ahLst/>
              <a:cxnLst/>
              <a:rect l="l" t="t" r="r" b="b"/>
              <a:pathLst>
                <a:path w="267" h="428" extrusionOk="0">
                  <a:moveTo>
                    <a:pt x="166" y="1"/>
                  </a:moveTo>
                  <a:cubicBezTo>
                    <a:pt x="144" y="1"/>
                    <a:pt x="121" y="9"/>
                    <a:pt x="105" y="28"/>
                  </a:cubicBezTo>
                  <a:cubicBezTo>
                    <a:pt x="35" y="86"/>
                    <a:pt x="0" y="185"/>
                    <a:pt x="23" y="272"/>
                  </a:cubicBezTo>
                  <a:cubicBezTo>
                    <a:pt x="29" y="300"/>
                    <a:pt x="29" y="318"/>
                    <a:pt x="35" y="329"/>
                  </a:cubicBezTo>
                  <a:cubicBezTo>
                    <a:pt x="52" y="382"/>
                    <a:pt x="81" y="428"/>
                    <a:pt x="133" y="428"/>
                  </a:cubicBezTo>
                  <a:cubicBezTo>
                    <a:pt x="191" y="428"/>
                    <a:pt x="209" y="387"/>
                    <a:pt x="226" y="341"/>
                  </a:cubicBezTo>
                  <a:cubicBezTo>
                    <a:pt x="255" y="260"/>
                    <a:pt x="267" y="173"/>
                    <a:pt x="255" y="92"/>
                  </a:cubicBezTo>
                  <a:cubicBezTo>
                    <a:pt x="259" y="37"/>
                    <a:pt x="21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708086" flipH="1">
              <a:off x="3063048" y="35007"/>
              <a:ext cx="48691" cy="64342"/>
            </a:xfrm>
            <a:custGeom>
              <a:avLst/>
              <a:gdLst/>
              <a:ahLst/>
              <a:cxnLst/>
              <a:rect l="l" t="t" r="r" b="b"/>
              <a:pathLst>
                <a:path w="308" h="407" extrusionOk="0">
                  <a:moveTo>
                    <a:pt x="196" y="0"/>
                  </a:moveTo>
                  <a:cubicBezTo>
                    <a:pt x="157" y="0"/>
                    <a:pt x="120" y="27"/>
                    <a:pt x="88" y="59"/>
                  </a:cubicBezTo>
                  <a:cubicBezTo>
                    <a:pt x="30" y="117"/>
                    <a:pt x="1" y="198"/>
                    <a:pt x="12" y="279"/>
                  </a:cubicBezTo>
                  <a:cubicBezTo>
                    <a:pt x="18" y="319"/>
                    <a:pt x="30" y="366"/>
                    <a:pt x="41" y="406"/>
                  </a:cubicBezTo>
                  <a:lnTo>
                    <a:pt x="35" y="406"/>
                  </a:lnTo>
                  <a:cubicBezTo>
                    <a:pt x="40" y="407"/>
                    <a:pt x="45" y="407"/>
                    <a:pt x="49" y="407"/>
                  </a:cubicBezTo>
                  <a:cubicBezTo>
                    <a:pt x="107" y="407"/>
                    <a:pt x="159" y="373"/>
                    <a:pt x="180" y="314"/>
                  </a:cubicBezTo>
                  <a:cubicBezTo>
                    <a:pt x="203" y="267"/>
                    <a:pt x="232" y="215"/>
                    <a:pt x="256" y="169"/>
                  </a:cubicBezTo>
                  <a:cubicBezTo>
                    <a:pt x="273" y="117"/>
                    <a:pt x="308" y="53"/>
                    <a:pt x="250" y="18"/>
                  </a:cubicBezTo>
                  <a:cubicBezTo>
                    <a:pt x="232" y="6"/>
                    <a:pt x="214"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708086" flipH="1">
              <a:off x="3285748" y="312808"/>
              <a:ext cx="41419" cy="56596"/>
            </a:xfrm>
            <a:custGeom>
              <a:avLst/>
              <a:gdLst/>
              <a:ahLst/>
              <a:cxnLst/>
              <a:rect l="l" t="t" r="r" b="b"/>
              <a:pathLst>
                <a:path w="262" h="358" extrusionOk="0">
                  <a:moveTo>
                    <a:pt x="117" y="1"/>
                  </a:moveTo>
                  <a:cubicBezTo>
                    <a:pt x="113" y="1"/>
                    <a:pt x="109" y="1"/>
                    <a:pt x="105" y="1"/>
                  </a:cubicBezTo>
                  <a:cubicBezTo>
                    <a:pt x="41" y="19"/>
                    <a:pt x="1" y="77"/>
                    <a:pt x="12" y="140"/>
                  </a:cubicBezTo>
                  <a:cubicBezTo>
                    <a:pt x="12" y="210"/>
                    <a:pt x="47" y="274"/>
                    <a:pt x="93" y="326"/>
                  </a:cubicBezTo>
                  <a:cubicBezTo>
                    <a:pt x="113" y="345"/>
                    <a:pt x="141" y="357"/>
                    <a:pt x="169" y="357"/>
                  </a:cubicBezTo>
                  <a:cubicBezTo>
                    <a:pt x="183" y="357"/>
                    <a:pt x="196" y="354"/>
                    <a:pt x="209" y="349"/>
                  </a:cubicBezTo>
                  <a:cubicBezTo>
                    <a:pt x="238" y="331"/>
                    <a:pt x="261" y="302"/>
                    <a:pt x="256" y="262"/>
                  </a:cubicBezTo>
                  <a:cubicBezTo>
                    <a:pt x="256" y="221"/>
                    <a:pt x="250" y="181"/>
                    <a:pt x="244" y="140"/>
                  </a:cubicBezTo>
                  <a:cubicBezTo>
                    <a:pt x="244" y="129"/>
                    <a:pt x="238" y="111"/>
                    <a:pt x="238" y="100"/>
                  </a:cubicBezTo>
                  <a:cubicBezTo>
                    <a:pt x="222" y="40"/>
                    <a:pt x="175"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708086" flipH="1">
              <a:off x="3152123" y="216915"/>
              <a:ext cx="49640" cy="52170"/>
            </a:xfrm>
            <a:custGeom>
              <a:avLst/>
              <a:gdLst/>
              <a:ahLst/>
              <a:cxnLst/>
              <a:rect l="l" t="t" r="r" b="b"/>
              <a:pathLst>
                <a:path w="314" h="330" extrusionOk="0">
                  <a:moveTo>
                    <a:pt x="140" y="0"/>
                  </a:moveTo>
                  <a:cubicBezTo>
                    <a:pt x="132" y="0"/>
                    <a:pt x="124" y="1"/>
                    <a:pt x="116" y="3"/>
                  </a:cubicBezTo>
                  <a:cubicBezTo>
                    <a:pt x="41" y="32"/>
                    <a:pt x="0" y="125"/>
                    <a:pt x="29" y="200"/>
                  </a:cubicBezTo>
                  <a:cubicBezTo>
                    <a:pt x="45" y="274"/>
                    <a:pt x="114" y="329"/>
                    <a:pt x="188" y="329"/>
                  </a:cubicBezTo>
                  <a:cubicBezTo>
                    <a:pt x="195" y="329"/>
                    <a:pt x="202" y="329"/>
                    <a:pt x="209" y="328"/>
                  </a:cubicBezTo>
                  <a:cubicBezTo>
                    <a:pt x="279" y="316"/>
                    <a:pt x="313" y="229"/>
                    <a:pt x="273" y="171"/>
                  </a:cubicBezTo>
                  <a:cubicBezTo>
                    <a:pt x="242" y="59"/>
                    <a:pt x="198"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708086" flipH="1">
              <a:off x="3190616" y="-21779"/>
              <a:ext cx="53118" cy="53592"/>
            </a:xfrm>
            <a:custGeom>
              <a:avLst/>
              <a:gdLst/>
              <a:ahLst/>
              <a:cxnLst/>
              <a:rect l="l" t="t" r="r" b="b"/>
              <a:pathLst>
                <a:path w="336" h="339" extrusionOk="0">
                  <a:moveTo>
                    <a:pt x="234" y="1"/>
                  </a:moveTo>
                  <a:cubicBezTo>
                    <a:pt x="226" y="1"/>
                    <a:pt x="218" y="2"/>
                    <a:pt x="209" y="4"/>
                  </a:cubicBezTo>
                  <a:cubicBezTo>
                    <a:pt x="146" y="16"/>
                    <a:pt x="1" y="213"/>
                    <a:pt x="12" y="282"/>
                  </a:cubicBezTo>
                  <a:cubicBezTo>
                    <a:pt x="21" y="322"/>
                    <a:pt x="44" y="338"/>
                    <a:pt x="75" y="338"/>
                  </a:cubicBezTo>
                  <a:cubicBezTo>
                    <a:pt x="84" y="338"/>
                    <a:pt x="94" y="337"/>
                    <a:pt x="105" y="334"/>
                  </a:cubicBezTo>
                  <a:cubicBezTo>
                    <a:pt x="209" y="294"/>
                    <a:pt x="290" y="207"/>
                    <a:pt x="325" y="103"/>
                  </a:cubicBezTo>
                  <a:cubicBezTo>
                    <a:pt x="335" y="47"/>
                    <a:pt x="289"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708086" flipH="1">
              <a:off x="3089755" y="452663"/>
              <a:ext cx="52328" cy="48534"/>
            </a:xfrm>
            <a:custGeom>
              <a:avLst/>
              <a:gdLst/>
              <a:ahLst/>
              <a:cxnLst/>
              <a:rect l="l" t="t" r="r" b="b"/>
              <a:pathLst>
                <a:path w="331" h="307" extrusionOk="0">
                  <a:moveTo>
                    <a:pt x="233" y="1"/>
                  </a:moveTo>
                  <a:cubicBezTo>
                    <a:pt x="215" y="1"/>
                    <a:pt x="195" y="6"/>
                    <a:pt x="174" y="13"/>
                  </a:cubicBezTo>
                  <a:cubicBezTo>
                    <a:pt x="82" y="30"/>
                    <a:pt x="12" y="105"/>
                    <a:pt x="1" y="192"/>
                  </a:cubicBezTo>
                  <a:cubicBezTo>
                    <a:pt x="1" y="239"/>
                    <a:pt x="24" y="273"/>
                    <a:pt x="58" y="297"/>
                  </a:cubicBezTo>
                  <a:cubicBezTo>
                    <a:pt x="71" y="303"/>
                    <a:pt x="85" y="306"/>
                    <a:pt x="99" y="306"/>
                  </a:cubicBezTo>
                  <a:cubicBezTo>
                    <a:pt x="124" y="306"/>
                    <a:pt x="150" y="296"/>
                    <a:pt x="169" y="273"/>
                  </a:cubicBezTo>
                  <a:cubicBezTo>
                    <a:pt x="192" y="233"/>
                    <a:pt x="221" y="204"/>
                    <a:pt x="261" y="175"/>
                  </a:cubicBezTo>
                  <a:cubicBezTo>
                    <a:pt x="308" y="152"/>
                    <a:pt x="331" y="94"/>
                    <a:pt x="302" y="47"/>
                  </a:cubicBezTo>
                  <a:cubicBezTo>
                    <a:pt x="284" y="13"/>
                    <a:pt x="260" y="1"/>
                    <a:pt x="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708086" flipH="1">
              <a:off x="3098721" y="-16380"/>
              <a:ext cx="45055" cy="43633"/>
            </a:xfrm>
            <a:custGeom>
              <a:avLst/>
              <a:gdLst/>
              <a:ahLst/>
              <a:cxnLst/>
              <a:rect l="l" t="t" r="r" b="b"/>
              <a:pathLst>
                <a:path w="285" h="276" extrusionOk="0">
                  <a:moveTo>
                    <a:pt x="169" y="0"/>
                  </a:moveTo>
                  <a:cubicBezTo>
                    <a:pt x="155" y="0"/>
                    <a:pt x="141" y="2"/>
                    <a:pt x="128" y="7"/>
                  </a:cubicBezTo>
                  <a:cubicBezTo>
                    <a:pt x="47" y="25"/>
                    <a:pt x="1" y="106"/>
                    <a:pt x="18" y="187"/>
                  </a:cubicBezTo>
                  <a:cubicBezTo>
                    <a:pt x="28" y="242"/>
                    <a:pt x="78" y="276"/>
                    <a:pt x="129" y="276"/>
                  </a:cubicBezTo>
                  <a:cubicBezTo>
                    <a:pt x="136" y="276"/>
                    <a:pt x="144" y="275"/>
                    <a:pt x="151" y="274"/>
                  </a:cubicBezTo>
                  <a:cubicBezTo>
                    <a:pt x="232" y="245"/>
                    <a:pt x="284" y="169"/>
                    <a:pt x="279" y="88"/>
                  </a:cubicBezTo>
                  <a:cubicBezTo>
                    <a:pt x="270" y="33"/>
                    <a:pt x="220"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708086" flipH="1">
              <a:off x="3304610" y="411839"/>
              <a:ext cx="39680" cy="48534"/>
            </a:xfrm>
            <a:custGeom>
              <a:avLst/>
              <a:gdLst/>
              <a:ahLst/>
              <a:cxnLst/>
              <a:rect l="l" t="t" r="r" b="b"/>
              <a:pathLst>
                <a:path w="251" h="307" extrusionOk="0">
                  <a:moveTo>
                    <a:pt x="156" y="1"/>
                  </a:moveTo>
                  <a:cubicBezTo>
                    <a:pt x="152" y="1"/>
                    <a:pt x="149" y="1"/>
                    <a:pt x="146" y="2"/>
                  </a:cubicBezTo>
                  <a:cubicBezTo>
                    <a:pt x="76" y="13"/>
                    <a:pt x="53" y="71"/>
                    <a:pt x="24" y="129"/>
                  </a:cubicBezTo>
                  <a:cubicBezTo>
                    <a:pt x="1" y="175"/>
                    <a:pt x="7" y="227"/>
                    <a:pt x="42" y="268"/>
                  </a:cubicBezTo>
                  <a:cubicBezTo>
                    <a:pt x="64" y="293"/>
                    <a:pt x="95" y="306"/>
                    <a:pt x="125" y="306"/>
                  </a:cubicBezTo>
                  <a:cubicBezTo>
                    <a:pt x="157" y="306"/>
                    <a:pt x="189" y="292"/>
                    <a:pt x="210" y="262"/>
                  </a:cubicBezTo>
                  <a:cubicBezTo>
                    <a:pt x="239" y="216"/>
                    <a:pt x="250" y="158"/>
                    <a:pt x="244" y="106"/>
                  </a:cubicBezTo>
                  <a:cubicBezTo>
                    <a:pt x="239" y="41"/>
                    <a:pt x="203"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708086" flipH="1">
              <a:off x="3268793" y="236187"/>
              <a:ext cx="52328" cy="37151"/>
            </a:xfrm>
            <a:custGeom>
              <a:avLst/>
              <a:gdLst/>
              <a:ahLst/>
              <a:cxnLst/>
              <a:rect l="l" t="t" r="r" b="b"/>
              <a:pathLst>
                <a:path w="331" h="235" extrusionOk="0">
                  <a:moveTo>
                    <a:pt x="112" y="0"/>
                  </a:moveTo>
                  <a:cubicBezTo>
                    <a:pt x="71" y="0"/>
                    <a:pt x="39" y="20"/>
                    <a:pt x="23" y="55"/>
                  </a:cubicBezTo>
                  <a:cubicBezTo>
                    <a:pt x="0" y="118"/>
                    <a:pt x="35" y="188"/>
                    <a:pt x="99" y="217"/>
                  </a:cubicBezTo>
                  <a:cubicBezTo>
                    <a:pt x="125" y="228"/>
                    <a:pt x="154" y="235"/>
                    <a:pt x="181" y="235"/>
                  </a:cubicBezTo>
                  <a:cubicBezTo>
                    <a:pt x="197" y="235"/>
                    <a:pt x="212" y="233"/>
                    <a:pt x="226" y="229"/>
                  </a:cubicBezTo>
                  <a:cubicBezTo>
                    <a:pt x="284" y="217"/>
                    <a:pt x="319" y="188"/>
                    <a:pt x="325" y="147"/>
                  </a:cubicBezTo>
                  <a:cubicBezTo>
                    <a:pt x="331" y="101"/>
                    <a:pt x="284" y="72"/>
                    <a:pt x="261" y="61"/>
                  </a:cubicBezTo>
                  <a:cubicBezTo>
                    <a:pt x="232" y="43"/>
                    <a:pt x="209" y="26"/>
                    <a:pt x="180" y="14"/>
                  </a:cubicBezTo>
                  <a:cubicBezTo>
                    <a:pt x="155" y="5"/>
                    <a:pt x="133"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708086" flipH="1">
              <a:off x="2980453" y="-48923"/>
              <a:ext cx="44107" cy="41894"/>
            </a:xfrm>
            <a:custGeom>
              <a:avLst/>
              <a:gdLst/>
              <a:ahLst/>
              <a:cxnLst/>
              <a:rect l="l" t="t" r="r" b="b"/>
              <a:pathLst>
                <a:path w="279" h="265" extrusionOk="0">
                  <a:moveTo>
                    <a:pt x="189" y="1"/>
                  </a:moveTo>
                  <a:cubicBezTo>
                    <a:pt x="182" y="1"/>
                    <a:pt x="176" y="2"/>
                    <a:pt x="169" y="3"/>
                  </a:cubicBezTo>
                  <a:cubicBezTo>
                    <a:pt x="76" y="20"/>
                    <a:pt x="1" y="102"/>
                    <a:pt x="12" y="177"/>
                  </a:cubicBezTo>
                  <a:cubicBezTo>
                    <a:pt x="23" y="231"/>
                    <a:pt x="69" y="264"/>
                    <a:pt x="122" y="264"/>
                  </a:cubicBezTo>
                  <a:cubicBezTo>
                    <a:pt x="126" y="264"/>
                    <a:pt x="130" y="264"/>
                    <a:pt x="134" y="264"/>
                  </a:cubicBezTo>
                  <a:cubicBezTo>
                    <a:pt x="221" y="246"/>
                    <a:pt x="279" y="171"/>
                    <a:pt x="273" y="78"/>
                  </a:cubicBezTo>
                  <a:cubicBezTo>
                    <a:pt x="273" y="33"/>
                    <a:pt x="234"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991911" flipH="1">
              <a:off x="5958362" y="804765"/>
              <a:ext cx="30353" cy="52960"/>
            </a:xfrm>
            <a:custGeom>
              <a:avLst/>
              <a:gdLst/>
              <a:ahLst/>
              <a:cxnLst/>
              <a:rect l="l" t="t" r="r" b="b"/>
              <a:pathLst>
                <a:path w="192" h="335" extrusionOk="0">
                  <a:moveTo>
                    <a:pt x="99" y="1"/>
                  </a:moveTo>
                  <a:cubicBezTo>
                    <a:pt x="52" y="1"/>
                    <a:pt x="18" y="30"/>
                    <a:pt x="18" y="76"/>
                  </a:cubicBezTo>
                  <a:cubicBezTo>
                    <a:pt x="0" y="146"/>
                    <a:pt x="6" y="227"/>
                    <a:pt x="41" y="290"/>
                  </a:cubicBezTo>
                  <a:cubicBezTo>
                    <a:pt x="55" y="318"/>
                    <a:pt x="79" y="334"/>
                    <a:pt x="106" y="334"/>
                  </a:cubicBezTo>
                  <a:cubicBezTo>
                    <a:pt x="113" y="334"/>
                    <a:pt x="121" y="333"/>
                    <a:pt x="128" y="331"/>
                  </a:cubicBezTo>
                  <a:cubicBezTo>
                    <a:pt x="163" y="325"/>
                    <a:pt x="192" y="296"/>
                    <a:pt x="192" y="261"/>
                  </a:cubicBezTo>
                  <a:cubicBezTo>
                    <a:pt x="192" y="221"/>
                    <a:pt x="186" y="180"/>
                    <a:pt x="180" y="146"/>
                  </a:cubicBezTo>
                  <a:lnTo>
                    <a:pt x="174" y="146"/>
                  </a:lnTo>
                  <a:cubicBezTo>
                    <a:pt x="174" y="122"/>
                    <a:pt x="168" y="99"/>
                    <a:pt x="163" y="76"/>
                  </a:cubicBezTo>
                  <a:cubicBezTo>
                    <a:pt x="151" y="35"/>
                    <a:pt x="13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708086" flipH="1">
              <a:off x="3400761" y="537271"/>
              <a:ext cx="48691" cy="41578"/>
            </a:xfrm>
            <a:custGeom>
              <a:avLst/>
              <a:gdLst/>
              <a:ahLst/>
              <a:cxnLst/>
              <a:rect l="l" t="t" r="r" b="b"/>
              <a:pathLst>
                <a:path w="308" h="263" extrusionOk="0">
                  <a:moveTo>
                    <a:pt x="235" y="1"/>
                  </a:moveTo>
                  <a:cubicBezTo>
                    <a:pt x="176" y="1"/>
                    <a:pt x="135" y="54"/>
                    <a:pt x="87" y="83"/>
                  </a:cubicBezTo>
                  <a:cubicBezTo>
                    <a:pt x="0" y="129"/>
                    <a:pt x="29" y="262"/>
                    <a:pt x="133" y="262"/>
                  </a:cubicBezTo>
                  <a:cubicBezTo>
                    <a:pt x="232" y="245"/>
                    <a:pt x="307" y="158"/>
                    <a:pt x="307" y="54"/>
                  </a:cubicBezTo>
                  <a:cubicBezTo>
                    <a:pt x="301" y="31"/>
                    <a:pt x="290" y="19"/>
                    <a:pt x="272" y="8"/>
                  </a:cubicBezTo>
                  <a:cubicBezTo>
                    <a:pt x="259" y="3"/>
                    <a:pt x="246"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1991911" flipH="1">
              <a:off x="5875566" y="671498"/>
              <a:ext cx="44107" cy="42684"/>
            </a:xfrm>
            <a:custGeom>
              <a:avLst/>
              <a:gdLst/>
              <a:ahLst/>
              <a:cxnLst/>
              <a:rect l="l" t="t" r="r" b="b"/>
              <a:pathLst>
                <a:path w="279" h="270" extrusionOk="0">
                  <a:moveTo>
                    <a:pt x="128" y="1"/>
                  </a:moveTo>
                  <a:cubicBezTo>
                    <a:pt x="64" y="6"/>
                    <a:pt x="18" y="18"/>
                    <a:pt x="6" y="70"/>
                  </a:cubicBezTo>
                  <a:cubicBezTo>
                    <a:pt x="0" y="128"/>
                    <a:pt x="6" y="192"/>
                    <a:pt x="18" y="250"/>
                  </a:cubicBezTo>
                  <a:cubicBezTo>
                    <a:pt x="21" y="261"/>
                    <a:pt x="32" y="270"/>
                    <a:pt x="45" y="270"/>
                  </a:cubicBezTo>
                  <a:cubicBezTo>
                    <a:pt x="51" y="270"/>
                    <a:pt x="58" y="267"/>
                    <a:pt x="64" y="261"/>
                  </a:cubicBezTo>
                  <a:cubicBezTo>
                    <a:pt x="116" y="221"/>
                    <a:pt x="168" y="186"/>
                    <a:pt x="220" y="157"/>
                  </a:cubicBezTo>
                  <a:cubicBezTo>
                    <a:pt x="278" y="116"/>
                    <a:pt x="261" y="29"/>
                    <a:pt x="197" y="12"/>
                  </a:cubicBezTo>
                  <a:cubicBezTo>
                    <a:pt x="174" y="1"/>
                    <a:pt x="151"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708086" flipH="1">
              <a:off x="3404875" y="11074"/>
              <a:ext cx="40471" cy="44581"/>
            </a:xfrm>
            <a:custGeom>
              <a:avLst/>
              <a:gdLst/>
              <a:ahLst/>
              <a:cxnLst/>
              <a:rect l="l" t="t" r="r" b="b"/>
              <a:pathLst>
                <a:path w="256" h="282" extrusionOk="0">
                  <a:moveTo>
                    <a:pt x="140" y="0"/>
                  </a:moveTo>
                  <a:cubicBezTo>
                    <a:pt x="134" y="0"/>
                    <a:pt x="128" y="1"/>
                    <a:pt x="122" y="3"/>
                  </a:cubicBezTo>
                  <a:cubicBezTo>
                    <a:pt x="41" y="32"/>
                    <a:pt x="0" y="119"/>
                    <a:pt x="29" y="194"/>
                  </a:cubicBezTo>
                  <a:cubicBezTo>
                    <a:pt x="34" y="248"/>
                    <a:pt x="85" y="281"/>
                    <a:pt x="138" y="281"/>
                  </a:cubicBezTo>
                  <a:cubicBezTo>
                    <a:pt x="142" y="281"/>
                    <a:pt x="147" y="281"/>
                    <a:pt x="151" y="281"/>
                  </a:cubicBezTo>
                  <a:cubicBezTo>
                    <a:pt x="209" y="269"/>
                    <a:pt x="255" y="153"/>
                    <a:pt x="232" y="78"/>
                  </a:cubicBezTo>
                  <a:cubicBezTo>
                    <a:pt x="222" y="33"/>
                    <a:pt x="181"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1991911" flipH="1">
              <a:off x="6051945" y="648637"/>
              <a:ext cx="44107" cy="38732"/>
            </a:xfrm>
            <a:custGeom>
              <a:avLst/>
              <a:gdLst/>
              <a:ahLst/>
              <a:cxnLst/>
              <a:rect l="l" t="t" r="r" b="b"/>
              <a:pathLst>
                <a:path w="279" h="245" extrusionOk="0">
                  <a:moveTo>
                    <a:pt x="100" y="0"/>
                  </a:moveTo>
                  <a:cubicBezTo>
                    <a:pt x="91" y="0"/>
                    <a:pt x="83" y="2"/>
                    <a:pt x="76" y="5"/>
                  </a:cubicBezTo>
                  <a:cubicBezTo>
                    <a:pt x="24" y="22"/>
                    <a:pt x="1" y="80"/>
                    <a:pt x="18" y="127"/>
                  </a:cubicBezTo>
                  <a:cubicBezTo>
                    <a:pt x="39" y="199"/>
                    <a:pt x="102" y="244"/>
                    <a:pt x="177" y="244"/>
                  </a:cubicBezTo>
                  <a:cubicBezTo>
                    <a:pt x="186" y="244"/>
                    <a:pt x="195" y="244"/>
                    <a:pt x="204" y="243"/>
                  </a:cubicBezTo>
                  <a:cubicBezTo>
                    <a:pt x="250" y="231"/>
                    <a:pt x="279" y="173"/>
                    <a:pt x="262" y="127"/>
                  </a:cubicBezTo>
                  <a:cubicBezTo>
                    <a:pt x="241" y="61"/>
                    <a:pt x="15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708086" flipH="1">
              <a:off x="2939554" y="39838"/>
              <a:ext cx="44107" cy="37151"/>
            </a:xfrm>
            <a:custGeom>
              <a:avLst/>
              <a:gdLst/>
              <a:ahLst/>
              <a:cxnLst/>
              <a:rect l="l" t="t" r="r" b="b"/>
              <a:pathLst>
                <a:path w="279" h="235" extrusionOk="0">
                  <a:moveTo>
                    <a:pt x="140" y="0"/>
                  </a:moveTo>
                  <a:cubicBezTo>
                    <a:pt x="129" y="0"/>
                    <a:pt x="117" y="2"/>
                    <a:pt x="105" y="4"/>
                  </a:cubicBezTo>
                  <a:cubicBezTo>
                    <a:pt x="41" y="16"/>
                    <a:pt x="1" y="80"/>
                    <a:pt x="18" y="143"/>
                  </a:cubicBezTo>
                  <a:cubicBezTo>
                    <a:pt x="33" y="197"/>
                    <a:pt x="84" y="234"/>
                    <a:pt x="142" y="234"/>
                  </a:cubicBezTo>
                  <a:cubicBezTo>
                    <a:pt x="153" y="234"/>
                    <a:pt x="164" y="233"/>
                    <a:pt x="175" y="230"/>
                  </a:cubicBezTo>
                  <a:cubicBezTo>
                    <a:pt x="233" y="219"/>
                    <a:pt x="279" y="161"/>
                    <a:pt x="273" y="97"/>
                  </a:cubicBezTo>
                  <a:cubicBezTo>
                    <a:pt x="258" y="38"/>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708086" flipH="1">
              <a:off x="3275699" y="78493"/>
              <a:ext cx="45055" cy="34464"/>
            </a:xfrm>
            <a:custGeom>
              <a:avLst/>
              <a:gdLst/>
              <a:ahLst/>
              <a:cxnLst/>
              <a:rect l="l" t="t" r="r" b="b"/>
              <a:pathLst>
                <a:path w="285" h="218" extrusionOk="0">
                  <a:moveTo>
                    <a:pt x="102" y="1"/>
                  </a:moveTo>
                  <a:cubicBezTo>
                    <a:pt x="97" y="1"/>
                    <a:pt x="92" y="1"/>
                    <a:pt x="87" y="1"/>
                  </a:cubicBezTo>
                  <a:cubicBezTo>
                    <a:pt x="35" y="13"/>
                    <a:pt x="1" y="71"/>
                    <a:pt x="18" y="129"/>
                  </a:cubicBezTo>
                  <a:cubicBezTo>
                    <a:pt x="36" y="184"/>
                    <a:pt x="87" y="217"/>
                    <a:pt x="142" y="217"/>
                  </a:cubicBezTo>
                  <a:cubicBezTo>
                    <a:pt x="157" y="217"/>
                    <a:pt x="171" y="215"/>
                    <a:pt x="186" y="210"/>
                  </a:cubicBezTo>
                  <a:cubicBezTo>
                    <a:pt x="238" y="198"/>
                    <a:pt x="284" y="175"/>
                    <a:pt x="267" y="106"/>
                  </a:cubicBezTo>
                  <a:cubicBezTo>
                    <a:pt x="234" y="40"/>
                    <a:pt x="171"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708086" flipH="1">
              <a:off x="3268806" y="-7367"/>
              <a:ext cx="44107" cy="32092"/>
            </a:xfrm>
            <a:custGeom>
              <a:avLst/>
              <a:gdLst/>
              <a:ahLst/>
              <a:cxnLst/>
              <a:rect l="l" t="t" r="r" b="b"/>
              <a:pathLst>
                <a:path w="279" h="203" extrusionOk="0">
                  <a:moveTo>
                    <a:pt x="171" y="1"/>
                  </a:moveTo>
                  <a:cubicBezTo>
                    <a:pt x="161" y="1"/>
                    <a:pt x="151" y="2"/>
                    <a:pt x="140" y="4"/>
                  </a:cubicBezTo>
                  <a:cubicBezTo>
                    <a:pt x="59" y="21"/>
                    <a:pt x="1" y="73"/>
                    <a:pt x="7" y="125"/>
                  </a:cubicBezTo>
                  <a:cubicBezTo>
                    <a:pt x="17" y="171"/>
                    <a:pt x="57" y="203"/>
                    <a:pt x="121" y="203"/>
                  </a:cubicBezTo>
                  <a:cubicBezTo>
                    <a:pt x="131" y="203"/>
                    <a:pt x="141" y="202"/>
                    <a:pt x="151" y="200"/>
                  </a:cubicBezTo>
                  <a:cubicBezTo>
                    <a:pt x="227" y="183"/>
                    <a:pt x="279" y="125"/>
                    <a:pt x="273" y="73"/>
                  </a:cubicBezTo>
                  <a:cubicBezTo>
                    <a:pt x="263" y="29"/>
                    <a:pt x="22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708086" flipH="1">
              <a:off x="3034214" y="-6220"/>
              <a:ext cx="38732" cy="34147"/>
            </a:xfrm>
            <a:custGeom>
              <a:avLst/>
              <a:gdLst/>
              <a:ahLst/>
              <a:cxnLst/>
              <a:rect l="l" t="t" r="r" b="b"/>
              <a:pathLst>
                <a:path w="245" h="216" extrusionOk="0">
                  <a:moveTo>
                    <a:pt x="134" y="1"/>
                  </a:moveTo>
                  <a:cubicBezTo>
                    <a:pt x="122" y="1"/>
                    <a:pt x="110" y="3"/>
                    <a:pt x="99" y="8"/>
                  </a:cubicBezTo>
                  <a:cubicBezTo>
                    <a:pt x="35" y="25"/>
                    <a:pt x="1" y="89"/>
                    <a:pt x="18" y="153"/>
                  </a:cubicBezTo>
                  <a:cubicBezTo>
                    <a:pt x="32" y="190"/>
                    <a:pt x="68" y="216"/>
                    <a:pt x="109" y="216"/>
                  </a:cubicBezTo>
                  <a:cubicBezTo>
                    <a:pt x="119" y="216"/>
                    <a:pt x="129" y="214"/>
                    <a:pt x="140" y="211"/>
                  </a:cubicBezTo>
                  <a:cubicBezTo>
                    <a:pt x="203" y="199"/>
                    <a:pt x="244" y="136"/>
                    <a:pt x="232" y="72"/>
                  </a:cubicBezTo>
                  <a:cubicBezTo>
                    <a:pt x="219" y="31"/>
                    <a:pt x="17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708086" flipH="1">
              <a:off x="3024710" y="470978"/>
              <a:ext cx="33041" cy="45214"/>
            </a:xfrm>
            <a:custGeom>
              <a:avLst/>
              <a:gdLst/>
              <a:ahLst/>
              <a:cxnLst/>
              <a:rect l="l" t="t" r="r" b="b"/>
              <a:pathLst>
                <a:path w="209" h="286" extrusionOk="0">
                  <a:moveTo>
                    <a:pt x="87" y="0"/>
                  </a:moveTo>
                  <a:cubicBezTo>
                    <a:pt x="83" y="0"/>
                    <a:pt x="79" y="1"/>
                    <a:pt x="75" y="2"/>
                  </a:cubicBezTo>
                  <a:cubicBezTo>
                    <a:pt x="64" y="2"/>
                    <a:pt x="58" y="7"/>
                    <a:pt x="46" y="19"/>
                  </a:cubicBezTo>
                  <a:cubicBezTo>
                    <a:pt x="12" y="54"/>
                    <a:pt x="0" y="106"/>
                    <a:pt x="17" y="158"/>
                  </a:cubicBezTo>
                  <a:cubicBezTo>
                    <a:pt x="23" y="210"/>
                    <a:pt x="64" y="262"/>
                    <a:pt x="116" y="280"/>
                  </a:cubicBezTo>
                  <a:cubicBezTo>
                    <a:pt x="124" y="284"/>
                    <a:pt x="133" y="286"/>
                    <a:pt x="142" y="286"/>
                  </a:cubicBezTo>
                  <a:cubicBezTo>
                    <a:pt x="158" y="286"/>
                    <a:pt x="174" y="279"/>
                    <a:pt x="185" y="268"/>
                  </a:cubicBezTo>
                  <a:cubicBezTo>
                    <a:pt x="209" y="251"/>
                    <a:pt x="209" y="216"/>
                    <a:pt x="197" y="193"/>
                  </a:cubicBezTo>
                  <a:cubicBezTo>
                    <a:pt x="168" y="141"/>
                    <a:pt x="139" y="88"/>
                    <a:pt x="122" y="30"/>
                  </a:cubicBezTo>
                  <a:cubicBezTo>
                    <a:pt x="117" y="11"/>
                    <a:pt x="10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708086" flipH="1">
              <a:off x="3095627" y="-100344"/>
              <a:ext cx="32092" cy="39522"/>
            </a:xfrm>
            <a:custGeom>
              <a:avLst/>
              <a:gdLst/>
              <a:ahLst/>
              <a:cxnLst/>
              <a:rect l="l" t="t" r="r" b="b"/>
              <a:pathLst>
                <a:path w="203" h="250" extrusionOk="0">
                  <a:moveTo>
                    <a:pt x="81" y="0"/>
                  </a:moveTo>
                  <a:cubicBezTo>
                    <a:pt x="52" y="0"/>
                    <a:pt x="29" y="12"/>
                    <a:pt x="23" y="41"/>
                  </a:cubicBezTo>
                  <a:cubicBezTo>
                    <a:pt x="6" y="70"/>
                    <a:pt x="0" y="105"/>
                    <a:pt x="12" y="139"/>
                  </a:cubicBezTo>
                  <a:cubicBezTo>
                    <a:pt x="25" y="207"/>
                    <a:pt x="70" y="250"/>
                    <a:pt x="116" y="250"/>
                  </a:cubicBezTo>
                  <a:cubicBezTo>
                    <a:pt x="130" y="250"/>
                    <a:pt x="143" y="246"/>
                    <a:pt x="156" y="238"/>
                  </a:cubicBezTo>
                  <a:cubicBezTo>
                    <a:pt x="191" y="209"/>
                    <a:pt x="203" y="157"/>
                    <a:pt x="180" y="116"/>
                  </a:cubicBezTo>
                  <a:cubicBezTo>
                    <a:pt x="156" y="70"/>
                    <a:pt x="145" y="6"/>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1991911" flipH="1">
              <a:off x="5849968" y="502818"/>
              <a:ext cx="32250" cy="38099"/>
            </a:xfrm>
            <a:custGeom>
              <a:avLst/>
              <a:gdLst/>
              <a:ahLst/>
              <a:cxnLst/>
              <a:rect l="l" t="t" r="r" b="b"/>
              <a:pathLst>
                <a:path w="204" h="241" extrusionOk="0">
                  <a:moveTo>
                    <a:pt x="114" y="1"/>
                  </a:moveTo>
                  <a:cubicBezTo>
                    <a:pt x="109" y="1"/>
                    <a:pt x="104" y="1"/>
                    <a:pt x="99" y="2"/>
                  </a:cubicBezTo>
                  <a:cubicBezTo>
                    <a:pt x="35" y="20"/>
                    <a:pt x="0" y="84"/>
                    <a:pt x="24" y="147"/>
                  </a:cubicBezTo>
                  <a:cubicBezTo>
                    <a:pt x="29" y="199"/>
                    <a:pt x="64" y="240"/>
                    <a:pt x="116" y="240"/>
                  </a:cubicBezTo>
                  <a:cubicBezTo>
                    <a:pt x="174" y="240"/>
                    <a:pt x="203" y="176"/>
                    <a:pt x="192" y="95"/>
                  </a:cubicBezTo>
                  <a:cubicBezTo>
                    <a:pt x="181" y="39"/>
                    <a:pt x="153"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708086" flipH="1">
              <a:off x="3246468" y="446576"/>
              <a:ext cx="35096" cy="32092"/>
            </a:xfrm>
            <a:custGeom>
              <a:avLst/>
              <a:gdLst/>
              <a:ahLst/>
              <a:cxnLst/>
              <a:rect l="l" t="t" r="r" b="b"/>
              <a:pathLst>
                <a:path w="222" h="203" extrusionOk="0">
                  <a:moveTo>
                    <a:pt x="131" y="0"/>
                  </a:moveTo>
                  <a:cubicBezTo>
                    <a:pt x="125" y="0"/>
                    <a:pt x="118" y="1"/>
                    <a:pt x="111" y="3"/>
                  </a:cubicBezTo>
                  <a:cubicBezTo>
                    <a:pt x="41" y="20"/>
                    <a:pt x="1" y="84"/>
                    <a:pt x="7" y="147"/>
                  </a:cubicBezTo>
                  <a:cubicBezTo>
                    <a:pt x="16" y="181"/>
                    <a:pt x="46" y="203"/>
                    <a:pt x="78" y="203"/>
                  </a:cubicBezTo>
                  <a:cubicBezTo>
                    <a:pt x="85" y="203"/>
                    <a:pt x="92" y="202"/>
                    <a:pt x="99" y="200"/>
                  </a:cubicBezTo>
                  <a:cubicBezTo>
                    <a:pt x="169" y="176"/>
                    <a:pt x="221" y="113"/>
                    <a:pt x="209" y="72"/>
                  </a:cubicBezTo>
                  <a:cubicBezTo>
                    <a:pt x="205" y="28"/>
                    <a:pt x="17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708086" flipH="1">
              <a:off x="3063402" y="345376"/>
              <a:ext cx="34147" cy="31302"/>
            </a:xfrm>
            <a:custGeom>
              <a:avLst/>
              <a:gdLst/>
              <a:ahLst/>
              <a:cxnLst/>
              <a:rect l="l" t="t" r="r" b="b"/>
              <a:pathLst>
                <a:path w="216" h="198" extrusionOk="0">
                  <a:moveTo>
                    <a:pt x="111" y="1"/>
                  </a:moveTo>
                  <a:cubicBezTo>
                    <a:pt x="103" y="1"/>
                    <a:pt x="96" y="2"/>
                    <a:pt x="88" y="3"/>
                  </a:cubicBezTo>
                  <a:cubicBezTo>
                    <a:pt x="36" y="21"/>
                    <a:pt x="1" y="79"/>
                    <a:pt x="13" y="131"/>
                  </a:cubicBezTo>
                  <a:cubicBezTo>
                    <a:pt x="22" y="170"/>
                    <a:pt x="62" y="197"/>
                    <a:pt x="102" y="197"/>
                  </a:cubicBezTo>
                  <a:cubicBezTo>
                    <a:pt x="109" y="197"/>
                    <a:pt x="116" y="196"/>
                    <a:pt x="123" y="195"/>
                  </a:cubicBezTo>
                  <a:cubicBezTo>
                    <a:pt x="175" y="183"/>
                    <a:pt x="215" y="131"/>
                    <a:pt x="210" y="73"/>
                  </a:cubicBezTo>
                  <a:cubicBezTo>
                    <a:pt x="195" y="28"/>
                    <a:pt x="155"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708086" flipH="1">
              <a:off x="3216229" y="360734"/>
              <a:ext cx="35886" cy="30195"/>
            </a:xfrm>
            <a:custGeom>
              <a:avLst/>
              <a:gdLst/>
              <a:ahLst/>
              <a:cxnLst/>
              <a:rect l="l" t="t" r="r" b="b"/>
              <a:pathLst>
                <a:path w="227" h="191" extrusionOk="0">
                  <a:moveTo>
                    <a:pt x="100" y="1"/>
                  </a:moveTo>
                  <a:cubicBezTo>
                    <a:pt x="90" y="1"/>
                    <a:pt x="80" y="2"/>
                    <a:pt x="70" y="5"/>
                  </a:cubicBezTo>
                  <a:cubicBezTo>
                    <a:pt x="29" y="16"/>
                    <a:pt x="0" y="57"/>
                    <a:pt x="12" y="103"/>
                  </a:cubicBezTo>
                  <a:cubicBezTo>
                    <a:pt x="28" y="157"/>
                    <a:pt x="79" y="191"/>
                    <a:pt x="133" y="191"/>
                  </a:cubicBezTo>
                  <a:cubicBezTo>
                    <a:pt x="137" y="191"/>
                    <a:pt x="141" y="191"/>
                    <a:pt x="145" y="190"/>
                  </a:cubicBezTo>
                  <a:cubicBezTo>
                    <a:pt x="192" y="184"/>
                    <a:pt x="226" y="138"/>
                    <a:pt x="215" y="92"/>
                  </a:cubicBezTo>
                  <a:cubicBezTo>
                    <a:pt x="200" y="38"/>
                    <a:pt x="153"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708086" flipH="1">
              <a:off x="3448709" y="316631"/>
              <a:ext cx="33199" cy="32250"/>
            </a:xfrm>
            <a:custGeom>
              <a:avLst/>
              <a:gdLst/>
              <a:ahLst/>
              <a:cxnLst/>
              <a:rect l="l" t="t" r="r" b="b"/>
              <a:pathLst>
                <a:path w="210" h="204" extrusionOk="0">
                  <a:moveTo>
                    <a:pt x="112" y="0"/>
                  </a:moveTo>
                  <a:cubicBezTo>
                    <a:pt x="106" y="0"/>
                    <a:pt x="100" y="1"/>
                    <a:pt x="94" y="2"/>
                  </a:cubicBezTo>
                  <a:cubicBezTo>
                    <a:pt x="36" y="14"/>
                    <a:pt x="1" y="66"/>
                    <a:pt x="7" y="124"/>
                  </a:cubicBezTo>
                  <a:cubicBezTo>
                    <a:pt x="11" y="172"/>
                    <a:pt x="48" y="204"/>
                    <a:pt x="90" y="204"/>
                  </a:cubicBezTo>
                  <a:cubicBezTo>
                    <a:pt x="99" y="204"/>
                    <a:pt x="108" y="202"/>
                    <a:pt x="117" y="199"/>
                  </a:cubicBezTo>
                  <a:cubicBezTo>
                    <a:pt x="175" y="188"/>
                    <a:pt x="209" y="136"/>
                    <a:pt x="204" y="78"/>
                  </a:cubicBezTo>
                  <a:cubicBezTo>
                    <a:pt x="199" y="32"/>
                    <a:pt x="154"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708086" flipH="1">
              <a:off x="2990424" y="470468"/>
              <a:ext cx="33989" cy="31776"/>
            </a:xfrm>
            <a:custGeom>
              <a:avLst/>
              <a:gdLst/>
              <a:ahLst/>
              <a:cxnLst/>
              <a:rect l="l" t="t" r="r" b="b"/>
              <a:pathLst>
                <a:path w="215" h="201" extrusionOk="0">
                  <a:moveTo>
                    <a:pt x="87" y="1"/>
                  </a:moveTo>
                  <a:cubicBezTo>
                    <a:pt x="85" y="1"/>
                    <a:pt x="83" y="1"/>
                    <a:pt x="81" y="1"/>
                  </a:cubicBezTo>
                  <a:cubicBezTo>
                    <a:pt x="35" y="7"/>
                    <a:pt x="0" y="59"/>
                    <a:pt x="12" y="105"/>
                  </a:cubicBezTo>
                  <a:cubicBezTo>
                    <a:pt x="22" y="162"/>
                    <a:pt x="73" y="200"/>
                    <a:pt x="129" y="200"/>
                  </a:cubicBezTo>
                  <a:cubicBezTo>
                    <a:pt x="136" y="200"/>
                    <a:pt x="143" y="199"/>
                    <a:pt x="151" y="198"/>
                  </a:cubicBezTo>
                  <a:cubicBezTo>
                    <a:pt x="185" y="192"/>
                    <a:pt x="214" y="175"/>
                    <a:pt x="214" y="134"/>
                  </a:cubicBezTo>
                  <a:cubicBezTo>
                    <a:pt x="209" y="68"/>
                    <a:pt x="13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708086" flipH="1">
              <a:off x="2915180" y="-73939"/>
              <a:ext cx="31302" cy="32725"/>
            </a:xfrm>
            <a:custGeom>
              <a:avLst/>
              <a:gdLst/>
              <a:ahLst/>
              <a:cxnLst/>
              <a:rect l="l" t="t" r="r" b="b"/>
              <a:pathLst>
                <a:path w="198" h="207" extrusionOk="0">
                  <a:moveTo>
                    <a:pt x="118" y="0"/>
                  </a:moveTo>
                  <a:cubicBezTo>
                    <a:pt x="114" y="0"/>
                    <a:pt x="110" y="0"/>
                    <a:pt x="105" y="1"/>
                  </a:cubicBezTo>
                  <a:cubicBezTo>
                    <a:pt x="41" y="13"/>
                    <a:pt x="1" y="70"/>
                    <a:pt x="18" y="134"/>
                  </a:cubicBezTo>
                  <a:cubicBezTo>
                    <a:pt x="18" y="179"/>
                    <a:pt x="52" y="206"/>
                    <a:pt x="94" y="206"/>
                  </a:cubicBezTo>
                  <a:cubicBezTo>
                    <a:pt x="102" y="206"/>
                    <a:pt x="109" y="205"/>
                    <a:pt x="117" y="204"/>
                  </a:cubicBezTo>
                  <a:cubicBezTo>
                    <a:pt x="169" y="186"/>
                    <a:pt x="198" y="128"/>
                    <a:pt x="186" y="70"/>
                  </a:cubicBezTo>
                  <a:cubicBezTo>
                    <a:pt x="181" y="28"/>
                    <a:pt x="16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708086" flipH="1">
              <a:off x="3229070" y="542254"/>
              <a:ext cx="32092" cy="31618"/>
            </a:xfrm>
            <a:custGeom>
              <a:avLst/>
              <a:gdLst/>
              <a:ahLst/>
              <a:cxnLst/>
              <a:rect l="l" t="t" r="r" b="b"/>
              <a:pathLst>
                <a:path w="203" h="200" extrusionOk="0">
                  <a:moveTo>
                    <a:pt x="90" y="1"/>
                  </a:moveTo>
                  <a:cubicBezTo>
                    <a:pt x="85" y="1"/>
                    <a:pt x="80" y="1"/>
                    <a:pt x="75" y="2"/>
                  </a:cubicBezTo>
                  <a:cubicBezTo>
                    <a:pt x="29" y="14"/>
                    <a:pt x="0" y="60"/>
                    <a:pt x="12" y="107"/>
                  </a:cubicBezTo>
                  <a:cubicBezTo>
                    <a:pt x="28" y="161"/>
                    <a:pt x="75" y="200"/>
                    <a:pt x="133" y="200"/>
                  </a:cubicBezTo>
                  <a:cubicBezTo>
                    <a:pt x="137" y="200"/>
                    <a:pt x="141" y="200"/>
                    <a:pt x="145" y="199"/>
                  </a:cubicBezTo>
                  <a:cubicBezTo>
                    <a:pt x="197" y="193"/>
                    <a:pt x="203" y="153"/>
                    <a:pt x="197" y="112"/>
                  </a:cubicBezTo>
                  <a:cubicBezTo>
                    <a:pt x="181" y="45"/>
                    <a:pt x="133"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708086" flipH="1">
              <a:off x="2951882" y="422361"/>
              <a:ext cx="37783" cy="27666"/>
            </a:xfrm>
            <a:custGeom>
              <a:avLst/>
              <a:gdLst/>
              <a:ahLst/>
              <a:cxnLst/>
              <a:rect l="l" t="t" r="r" b="b"/>
              <a:pathLst>
                <a:path w="239" h="175" extrusionOk="0">
                  <a:moveTo>
                    <a:pt x="160" y="0"/>
                  </a:moveTo>
                  <a:cubicBezTo>
                    <a:pt x="149" y="0"/>
                    <a:pt x="139" y="2"/>
                    <a:pt x="128" y="4"/>
                  </a:cubicBezTo>
                  <a:cubicBezTo>
                    <a:pt x="59" y="10"/>
                    <a:pt x="1" y="85"/>
                    <a:pt x="18" y="138"/>
                  </a:cubicBezTo>
                  <a:cubicBezTo>
                    <a:pt x="27" y="165"/>
                    <a:pt x="47" y="174"/>
                    <a:pt x="69" y="174"/>
                  </a:cubicBezTo>
                  <a:cubicBezTo>
                    <a:pt x="75" y="174"/>
                    <a:pt x="81" y="174"/>
                    <a:pt x="88" y="172"/>
                  </a:cubicBezTo>
                  <a:cubicBezTo>
                    <a:pt x="169" y="155"/>
                    <a:pt x="238" y="103"/>
                    <a:pt x="227" y="56"/>
                  </a:cubicBezTo>
                  <a:cubicBezTo>
                    <a:pt x="222" y="16"/>
                    <a:pt x="194"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708086" flipH="1">
              <a:off x="3282248" y="499177"/>
              <a:ext cx="33041" cy="26875"/>
            </a:xfrm>
            <a:custGeom>
              <a:avLst/>
              <a:gdLst/>
              <a:ahLst/>
              <a:cxnLst/>
              <a:rect l="l" t="t" r="r" b="b"/>
              <a:pathLst>
                <a:path w="209" h="170" extrusionOk="0">
                  <a:moveTo>
                    <a:pt x="115" y="1"/>
                  </a:moveTo>
                  <a:cubicBezTo>
                    <a:pt x="106" y="1"/>
                    <a:pt x="97" y="1"/>
                    <a:pt x="87" y="2"/>
                  </a:cubicBezTo>
                  <a:cubicBezTo>
                    <a:pt x="35" y="2"/>
                    <a:pt x="0" y="43"/>
                    <a:pt x="6" y="95"/>
                  </a:cubicBezTo>
                  <a:cubicBezTo>
                    <a:pt x="11" y="138"/>
                    <a:pt x="51" y="169"/>
                    <a:pt x="94" y="169"/>
                  </a:cubicBezTo>
                  <a:cubicBezTo>
                    <a:pt x="103" y="169"/>
                    <a:pt x="113" y="168"/>
                    <a:pt x="122" y="165"/>
                  </a:cubicBezTo>
                  <a:cubicBezTo>
                    <a:pt x="174" y="153"/>
                    <a:pt x="209" y="124"/>
                    <a:pt x="209" y="66"/>
                  </a:cubicBezTo>
                  <a:cubicBezTo>
                    <a:pt x="194" y="14"/>
                    <a:pt x="15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991911" flipH="1">
              <a:off x="5732281" y="382650"/>
              <a:ext cx="30353" cy="31144"/>
            </a:xfrm>
            <a:custGeom>
              <a:avLst/>
              <a:gdLst/>
              <a:ahLst/>
              <a:cxnLst/>
              <a:rect l="l" t="t" r="r" b="b"/>
              <a:pathLst>
                <a:path w="192" h="197" extrusionOk="0">
                  <a:moveTo>
                    <a:pt x="110" y="1"/>
                  </a:moveTo>
                  <a:cubicBezTo>
                    <a:pt x="105" y="1"/>
                    <a:pt x="99" y="2"/>
                    <a:pt x="93" y="3"/>
                  </a:cubicBezTo>
                  <a:cubicBezTo>
                    <a:pt x="35" y="14"/>
                    <a:pt x="0" y="78"/>
                    <a:pt x="23" y="130"/>
                  </a:cubicBezTo>
                  <a:cubicBezTo>
                    <a:pt x="33" y="170"/>
                    <a:pt x="68" y="197"/>
                    <a:pt x="107" y="197"/>
                  </a:cubicBezTo>
                  <a:cubicBezTo>
                    <a:pt x="114" y="197"/>
                    <a:pt x="121" y="196"/>
                    <a:pt x="128" y="194"/>
                  </a:cubicBezTo>
                  <a:cubicBezTo>
                    <a:pt x="186" y="171"/>
                    <a:pt x="191" y="125"/>
                    <a:pt x="174" y="72"/>
                  </a:cubicBezTo>
                  <a:cubicBezTo>
                    <a:pt x="159" y="37"/>
                    <a:pt x="14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708086" flipH="1">
              <a:off x="3224269" y="-65334"/>
              <a:ext cx="27508" cy="27982"/>
            </a:xfrm>
            <a:custGeom>
              <a:avLst/>
              <a:gdLst/>
              <a:ahLst/>
              <a:cxnLst/>
              <a:rect l="l" t="t" r="r" b="b"/>
              <a:pathLst>
                <a:path w="174" h="177" extrusionOk="0">
                  <a:moveTo>
                    <a:pt x="73" y="0"/>
                  </a:moveTo>
                  <a:cubicBezTo>
                    <a:pt x="68" y="0"/>
                    <a:pt x="63" y="1"/>
                    <a:pt x="58" y="2"/>
                  </a:cubicBezTo>
                  <a:cubicBezTo>
                    <a:pt x="23" y="8"/>
                    <a:pt x="0" y="48"/>
                    <a:pt x="12" y="83"/>
                  </a:cubicBezTo>
                  <a:cubicBezTo>
                    <a:pt x="17" y="132"/>
                    <a:pt x="74" y="176"/>
                    <a:pt x="119" y="176"/>
                  </a:cubicBezTo>
                  <a:cubicBezTo>
                    <a:pt x="122" y="176"/>
                    <a:pt x="125" y="176"/>
                    <a:pt x="128" y="176"/>
                  </a:cubicBezTo>
                  <a:cubicBezTo>
                    <a:pt x="168" y="170"/>
                    <a:pt x="174" y="135"/>
                    <a:pt x="168" y="95"/>
                  </a:cubicBezTo>
                  <a:cubicBezTo>
                    <a:pt x="158" y="43"/>
                    <a:pt x="11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708086" flipH="1">
              <a:off x="3089107" y="577000"/>
              <a:ext cx="31302" cy="25294"/>
            </a:xfrm>
            <a:custGeom>
              <a:avLst/>
              <a:gdLst/>
              <a:ahLst/>
              <a:cxnLst/>
              <a:rect l="l" t="t" r="r" b="b"/>
              <a:pathLst>
                <a:path w="198" h="160" extrusionOk="0">
                  <a:moveTo>
                    <a:pt x="96" y="1"/>
                  </a:moveTo>
                  <a:cubicBezTo>
                    <a:pt x="88" y="1"/>
                    <a:pt x="79" y="2"/>
                    <a:pt x="70" y="4"/>
                  </a:cubicBezTo>
                  <a:cubicBezTo>
                    <a:pt x="29" y="15"/>
                    <a:pt x="0" y="56"/>
                    <a:pt x="12" y="96"/>
                  </a:cubicBezTo>
                  <a:cubicBezTo>
                    <a:pt x="25" y="137"/>
                    <a:pt x="60" y="160"/>
                    <a:pt x="99" y="160"/>
                  </a:cubicBezTo>
                  <a:cubicBezTo>
                    <a:pt x="111" y="160"/>
                    <a:pt x="122" y="158"/>
                    <a:pt x="134" y="154"/>
                  </a:cubicBezTo>
                  <a:cubicBezTo>
                    <a:pt x="174" y="143"/>
                    <a:pt x="197" y="114"/>
                    <a:pt x="192" y="67"/>
                  </a:cubicBezTo>
                  <a:cubicBezTo>
                    <a:pt x="177" y="24"/>
                    <a:pt x="13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708086" flipH="1">
              <a:off x="3351299" y="37176"/>
              <a:ext cx="24820" cy="26875"/>
            </a:xfrm>
            <a:custGeom>
              <a:avLst/>
              <a:gdLst/>
              <a:ahLst/>
              <a:cxnLst/>
              <a:rect l="l" t="t" r="r" b="b"/>
              <a:pathLst>
                <a:path w="157" h="170" extrusionOk="0">
                  <a:moveTo>
                    <a:pt x="74" y="0"/>
                  </a:moveTo>
                  <a:cubicBezTo>
                    <a:pt x="71" y="0"/>
                    <a:pt x="67" y="0"/>
                    <a:pt x="64" y="1"/>
                  </a:cubicBezTo>
                  <a:cubicBezTo>
                    <a:pt x="23" y="18"/>
                    <a:pt x="0" y="65"/>
                    <a:pt x="18" y="111"/>
                  </a:cubicBezTo>
                  <a:cubicBezTo>
                    <a:pt x="23" y="147"/>
                    <a:pt x="56" y="170"/>
                    <a:pt x="92" y="170"/>
                  </a:cubicBezTo>
                  <a:cubicBezTo>
                    <a:pt x="96" y="170"/>
                    <a:pt x="100" y="169"/>
                    <a:pt x="104" y="169"/>
                  </a:cubicBezTo>
                  <a:cubicBezTo>
                    <a:pt x="157" y="151"/>
                    <a:pt x="157" y="117"/>
                    <a:pt x="151" y="76"/>
                  </a:cubicBezTo>
                  <a:cubicBezTo>
                    <a:pt x="140" y="28"/>
                    <a:pt x="110"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708086" flipH="1">
              <a:off x="3120016" y="724809"/>
              <a:ext cx="66081" cy="87582"/>
            </a:xfrm>
            <a:custGeom>
              <a:avLst/>
              <a:gdLst/>
              <a:ahLst/>
              <a:cxnLst/>
              <a:rect l="l" t="t" r="r" b="b"/>
              <a:pathLst>
                <a:path w="418" h="554" extrusionOk="0">
                  <a:moveTo>
                    <a:pt x="203" y="1"/>
                  </a:moveTo>
                  <a:cubicBezTo>
                    <a:pt x="171" y="1"/>
                    <a:pt x="140" y="13"/>
                    <a:pt x="116" y="36"/>
                  </a:cubicBezTo>
                  <a:cubicBezTo>
                    <a:pt x="0" y="123"/>
                    <a:pt x="18" y="245"/>
                    <a:pt x="157" y="303"/>
                  </a:cubicBezTo>
                  <a:cubicBezTo>
                    <a:pt x="197" y="315"/>
                    <a:pt x="215" y="326"/>
                    <a:pt x="203" y="372"/>
                  </a:cubicBezTo>
                  <a:cubicBezTo>
                    <a:pt x="197" y="396"/>
                    <a:pt x="197" y="419"/>
                    <a:pt x="197" y="442"/>
                  </a:cubicBezTo>
                  <a:cubicBezTo>
                    <a:pt x="203" y="510"/>
                    <a:pt x="240" y="554"/>
                    <a:pt x="286" y="554"/>
                  </a:cubicBezTo>
                  <a:cubicBezTo>
                    <a:pt x="291" y="554"/>
                    <a:pt x="296" y="553"/>
                    <a:pt x="302" y="552"/>
                  </a:cubicBezTo>
                  <a:cubicBezTo>
                    <a:pt x="371" y="529"/>
                    <a:pt x="383" y="448"/>
                    <a:pt x="400" y="407"/>
                  </a:cubicBezTo>
                  <a:cubicBezTo>
                    <a:pt x="417" y="361"/>
                    <a:pt x="417" y="303"/>
                    <a:pt x="365" y="291"/>
                  </a:cubicBezTo>
                  <a:cubicBezTo>
                    <a:pt x="273" y="262"/>
                    <a:pt x="302" y="210"/>
                    <a:pt x="313" y="152"/>
                  </a:cubicBezTo>
                  <a:cubicBezTo>
                    <a:pt x="331" y="100"/>
                    <a:pt x="313" y="48"/>
                    <a:pt x="267" y="19"/>
                  </a:cubicBezTo>
                  <a:cubicBezTo>
                    <a:pt x="248" y="7"/>
                    <a:pt x="22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708086" flipH="1">
              <a:off x="2778585" y="958040"/>
              <a:ext cx="63394" cy="54383"/>
            </a:xfrm>
            <a:custGeom>
              <a:avLst/>
              <a:gdLst/>
              <a:ahLst/>
              <a:cxnLst/>
              <a:rect l="l" t="t" r="r" b="b"/>
              <a:pathLst>
                <a:path w="401" h="344" extrusionOk="0">
                  <a:moveTo>
                    <a:pt x="128" y="0"/>
                  </a:moveTo>
                  <a:cubicBezTo>
                    <a:pt x="124" y="0"/>
                    <a:pt x="120" y="0"/>
                    <a:pt x="116" y="1"/>
                  </a:cubicBezTo>
                  <a:cubicBezTo>
                    <a:pt x="70" y="12"/>
                    <a:pt x="30" y="53"/>
                    <a:pt x="18" y="105"/>
                  </a:cubicBezTo>
                  <a:cubicBezTo>
                    <a:pt x="1" y="140"/>
                    <a:pt x="12" y="186"/>
                    <a:pt x="47" y="198"/>
                  </a:cubicBezTo>
                  <a:cubicBezTo>
                    <a:pt x="111" y="221"/>
                    <a:pt x="163" y="267"/>
                    <a:pt x="198" y="319"/>
                  </a:cubicBezTo>
                  <a:cubicBezTo>
                    <a:pt x="221" y="336"/>
                    <a:pt x="247" y="344"/>
                    <a:pt x="273" y="344"/>
                  </a:cubicBezTo>
                  <a:cubicBezTo>
                    <a:pt x="336" y="344"/>
                    <a:pt x="396" y="297"/>
                    <a:pt x="400" y="227"/>
                  </a:cubicBezTo>
                  <a:cubicBezTo>
                    <a:pt x="371" y="180"/>
                    <a:pt x="331" y="146"/>
                    <a:pt x="273" y="134"/>
                  </a:cubicBezTo>
                  <a:cubicBezTo>
                    <a:pt x="232" y="117"/>
                    <a:pt x="198" y="111"/>
                    <a:pt x="192" y="59"/>
                  </a:cubicBezTo>
                  <a:cubicBezTo>
                    <a:pt x="186" y="27"/>
                    <a:pt x="167"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991911" flipH="1">
              <a:off x="6395318" y="980912"/>
              <a:ext cx="43316" cy="63868"/>
            </a:xfrm>
            <a:custGeom>
              <a:avLst/>
              <a:gdLst/>
              <a:ahLst/>
              <a:cxnLst/>
              <a:rect l="l" t="t" r="r" b="b"/>
              <a:pathLst>
                <a:path w="274" h="404" extrusionOk="0">
                  <a:moveTo>
                    <a:pt x="181" y="0"/>
                  </a:moveTo>
                  <a:cubicBezTo>
                    <a:pt x="155" y="0"/>
                    <a:pt x="129" y="17"/>
                    <a:pt x="117" y="42"/>
                  </a:cubicBezTo>
                  <a:cubicBezTo>
                    <a:pt x="76" y="117"/>
                    <a:pt x="41" y="193"/>
                    <a:pt x="18" y="280"/>
                  </a:cubicBezTo>
                  <a:cubicBezTo>
                    <a:pt x="1" y="320"/>
                    <a:pt x="24" y="372"/>
                    <a:pt x="70" y="390"/>
                  </a:cubicBezTo>
                  <a:cubicBezTo>
                    <a:pt x="86" y="399"/>
                    <a:pt x="102" y="404"/>
                    <a:pt x="119" y="404"/>
                  </a:cubicBezTo>
                  <a:cubicBezTo>
                    <a:pt x="152" y="404"/>
                    <a:pt x="184" y="386"/>
                    <a:pt x="204" y="355"/>
                  </a:cubicBezTo>
                  <a:cubicBezTo>
                    <a:pt x="238" y="274"/>
                    <a:pt x="267" y="187"/>
                    <a:pt x="273" y="94"/>
                  </a:cubicBezTo>
                  <a:cubicBezTo>
                    <a:pt x="273" y="54"/>
                    <a:pt x="244" y="19"/>
                    <a:pt x="209" y="7"/>
                  </a:cubicBezTo>
                  <a:cubicBezTo>
                    <a:pt x="200" y="3"/>
                    <a:pt x="190"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991911" flipH="1">
              <a:off x="5736859" y="574100"/>
              <a:ext cx="53276" cy="55805"/>
            </a:xfrm>
            <a:custGeom>
              <a:avLst/>
              <a:gdLst/>
              <a:ahLst/>
              <a:cxnLst/>
              <a:rect l="l" t="t" r="r" b="b"/>
              <a:pathLst>
                <a:path w="337" h="353" extrusionOk="0">
                  <a:moveTo>
                    <a:pt x="251" y="1"/>
                  </a:moveTo>
                  <a:cubicBezTo>
                    <a:pt x="177" y="1"/>
                    <a:pt x="104" y="32"/>
                    <a:pt x="58" y="90"/>
                  </a:cubicBezTo>
                  <a:cubicBezTo>
                    <a:pt x="6" y="154"/>
                    <a:pt x="0" y="241"/>
                    <a:pt x="52" y="305"/>
                  </a:cubicBezTo>
                  <a:cubicBezTo>
                    <a:pt x="74" y="334"/>
                    <a:pt x="113" y="352"/>
                    <a:pt x="152" y="352"/>
                  </a:cubicBezTo>
                  <a:cubicBezTo>
                    <a:pt x="174" y="352"/>
                    <a:pt x="196" y="346"/>
                    <a:pt x="214" y="334"/>
                  </a:cubicBezTo>
                  <a:cubicBezTo>
                    <a:pt x="272" y="305"/>
                    <a:pt x="278" y="264"/>
                    <a:pt x="238" y="212"/>
                  </a:cubicBezTo>
                  <a:cubicBezTo>
                    <a:pt x="209" y="177"/>
                    <a:pt x="232" y="154"/>
                    <a:pt x="249" y="119"/>
                  </a:cubicBezTo>
                  <a:cubicBezTo>
                    <a:pt x="272" y="85"/>
                    <a:pt x="325" y="85"/>
                    <a:pt x="336" y="15"/>
                  </a:cubicBezTo>
                  <a:cubicBezTo>
                    <a:pt x="309" y="5"/>
                    <a:pt x="280"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708086" flipH="1">
              <a:off x="3184524" y="731783"/>
              <a:ext cx="65291" cy="43158"/>
            </a:xfrm>
            <a:custGeom>
              <a:avLst/>
              <a:gdLst/>
              <a:ahLst/>
              <a:cxnLst/>
              <a:rect l="l" t="t" r="r" b="b"/>
              <a:pathLst>
                <a:path w="413" h="273" extrusionOk="0">
                  <a:moveTo>
                    <a:pt x="209" y="0"/>
                  </a:moveTo>
                  <a:cubicBezTo>
                    <a:pt x="134" y="6"/>
                    <a:pt x="64" y="47"/>
                    <a:pt x="24" y="110"/>
                  </a:cubicBezTo>
                  <a:cubicBezTo>
                    <a:pt x="1" y="145"/>
                    <a:pt x="1" y="192"/>
                    <a:pt x="24" y="226"/>
                  </a:cubicBezTo>
                  <a:cubicBezTo>
                    <a:pt x="42" y="253"/>
                    <a:pt x="70" y="273"/>
                    <a:pt x="100" y="273"/>
                  </a:cubicBezTo>
                  <a:cubicBezTo>
                    <a:pt x="109" y="273"/>
                    <a:pt x="119" y="271"/>
                    <a:pt x="128" y="267"/>
                  </a:cubicBezTo>
                  <a:cubicBezTo>
                    <a:pt x="167" y="244"/>
                    <a:pt x="211" y="232"/>
                    <a:pt x="257" y="232"/>
                  </a:cubicBezTo>
                  <a:cubicBezTo>
                    <a:pt x="293" y="232"/>
                    <a:pt x="330" y="240"/>
                    <a:pt x="366" y="255"/>
                  </a:cubicBezTo>
                  <a:cubicBezTo>
                    <a:pt x="368" y="256"/>
                    <a:pt x="371" y="256"/>
                    <a:pt x="373" y="256"/>
                  </a:cubicBezTo>
                  <a:cubicBezTo>
                    <a:pt x="393" y="256"/>
                    <a:pt x="412" y="235"/>
                    <a:pt x="412" y="209"/>
                  </a:cubicBezTo>
                  <a:cubicBezTo>
                    <a:pt x="412" y="203"/>
                    <a:pt x="406" y="197"/>
                    <a:pt x="406" y="197"/>
                  </a:cubicBezTo>
                  <a:cubicBezTo>
                    <a:pt x="343" y="157"/>
                    <a:pt x="290" y="93"/>
                    <a:pt x="261" y="18"/>
                  </a:cubicBezTo>
                  <a:cubicBezTo>
                    <a:pt x="261" y="6"/>
                    <a:pt x="227" y="0"/>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708086" flipH="1">
              <a:off x="3489476" y="98162"/>
              <a:ext cx="44107" cy="52644"/>
            </a:xfrm>
            <a:custGeom>
              <a:avLst/>
              <a:gdLst/>
              <a:ahLst/>
              <a:cxnLst/>
              <a:rect l="l" t="t" r="r" b="b"/>
              <a:pathLst>
                <a:path w="279" h="333" extrusionOk="0">
                  <a:moveTo>
                    <a:pt x="141" y="0"/>
                  </a:moveTo>
                  <a:cubicBezTo>
                    <a:pt x="107" y="0"/>
                    <a:pt x="74" y="11"/>
                    <a:pt x="47" y="30"/>
                  </a:cubicBezTo>
                  <a:cubicBezTo>
                    <a:pt x="1" y="65"/>
                    <a:pt x="18" y="112"/>
                    <a:pt x="36" y="152"/>
                  </a:cubicBezTo>
                  <a:cubicBezTo>
                    <a:pt x="41" y="181"/>
                    <a:pt x="41" y="210"/>
                    <a:pt x="41" y="245"/>
                  </a:cubicBezTo>
                  <a:cubicBezTo>
                    <a:pt x="47" y="285"/>
                    <a:pt x="65" y="326"/>
                    <a:pt x="105" y="332"/>
                  </a:cubicBezTo>
                  <a:cubicBezTo>
                    <a:pt x="109" y="332"/>
                    <a:pt x="112" y="332"/>
                    <a:pt x="115" y="332"/>
                  </a:cubicBezTo>
                  <a:cubicBezTo>
                    <a:pt x="154" y="332"/>
                    <a:pt x="170" y="301"/>
                    <a:pt x="186" y="274"/>
                  </a:cubicBezTo>
                  <a:cubicBezTo>
                    <a:pt x="209" y="233"/>
                    <a:pt x="238" y="187"/>
                    <a:pt x="256" y="141"/>
                  </a:cubicBezTo>
                  <a:cubicBezTo>
                    <a:pt x="279" y="88"/>
                    <a:pt x="273" y="36"/>
                    <a:pt x="215" y="19"/>
                  </a:cubicBezTo>
                  <a:cubicBezTo>
                    <a:pt x="193" y="6"/>
                    <a:pt x="167" y="0"/>
                    <a:pt x="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708086" flipH="1">
              <a:off x="3085158" y="-1126"/>
              <a:ext cx="60390" cy="40945"/>
            </a:xfrm>
            <a:custGeom>
              <a:avLst/>
              <a:gdLst/>
              <a:ahLst/>
              <a:cxnLst/>
              <a:rect l="l" t="t" r="r" b="b"/>
              <a:pathLst>
                <a:path w="382" h="259" extrusionOk="0">
                  <a:moveTo>
                    <a:pt x="299" y="1"/>
                  </a:moveTo>
                  <a:cubicBezTo>
                    <a:pt x="296" y="1"/>
                    <a:pt x="293" y="1"/>
                    <a:pt x="290" y="1"/>
                  </a:cubicBezTo>
                  <a:cubicBezTo>
                    <a:pt x="203" y="7"/>
                    <a:pt x="122" y="42"/>
                    <a:pt x="53" y="94"/>
                  </a:cubicBezTo>
                  <a:cubicBezTo>
                    <a:pt x="12" y="117"/>
                    <a:pt x="0" y="175"/>
                    <a:pt x="29" y="216"/>
                  </a:cubicBezTo>
                  <a:cubicBezTo>
                    <a:pt x="46" y="244"/>
                    <a:pt x="73" y="258"/>
                    <a:pt x="108" y="258"/>
                  </a:cubicBezTo>
                  <a:cubicBezTo>
                    <a:pt x="123" y="258"/>
                    <a:pt x="139" y="256"/>
                    <a:pt x="157" y="250"/>
                  </a:cubicBezTo>
                  <a:cubicBezTo>
                    <a:pt x="232" y="221"/>
                    <a:pt x="302" y="169"/>
                    <a:pt x="348" y="106"/>
                  </a:cubicBezTo>
                  <a:cubicBezTo>
                    <a:pt x="381" y="56"/>
                    <a:pt x="356"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708086" flipH="1">
              <a:off x="2728452" y="1021740"/>
              <a:ext cx="39522" cy="60074"/>
            </a:xfrm>
            <a:custGeom>
              <a:avLst/>
              <a:gdLst/>
              <a:ahLst/>
              <a:cxnLst/>
              <a:rect l="l" t="t" r="r" b="b"/>
              <a:pathLst>
                <a:path w="250" h="380" extrusionOk="0">
                  <a:moveTo>
                    <a:pt x="131" y="1"/>
                  </a:moveTo>
                  <a:cubicBezTo>
                    <a:pt x="126" y="1"/>
                    <a:pt x="121" y="1"/>
                    <a:pt x="116" y="3"/>
                  </a:cubicBezTo>
                  <a:cubicBezTo>
                    <a:pt x="70" y="8"/>
                    <a:pt x="29" y="26"/>
                    <a:pt x="24" y="84"/>
                  </a:cubicBezTo>
                  <a:cubicBezTo>
                    <a:pt x="24" y="118"/>
                    <a:pt x="18" y="153"/>
                    <a:pt x="0" y="182"/>
                  </a:cubicBezTo>
                  <a:lnTo>
                    <a:pt x="6" y="182"/>
                  </a:lnTo>
                  <a:cubicBezTo>
                    <a:pt x="6" y="240"/>
                    <a:pt x="24" y="292"/>
                    <a:pt x="64" y="333"/>
                  </a:cubicBezTo>
                  <a:cubicBezTo>
                    <a:pt x="88" y="356"/>
                    <a:pt x="117" y="380"/>
                    <a:pt x="149" y="380"/>
                  </a:cubicBezTo>
                  <a:cubicBezTo>
                    <a:pt x="165" y="380"/>
                    <a:pt x="181" y="375"/>
                    <a:pt x="197" y="362"/>
                  </a:cubicBezTo>
                  <a:cubicBezTo>
                    <a:pt x="250" y="327"/>
                    <a:pt x="232" y="275"/>
                    <a:pt x="197" y="234"/>
                  </a:cubicBezTo>
                  <a:cubicBezTo>
                    <a:pt x="145" y="194"/>
                    <a:pt x="145" y="124"/>
                    <a:pt x="192" y="78"/>
                  </a:cubicBezTo>
                  <a:cubicBezTo>
                    <a:pt x="212" y="42"/>
                    <a:pt x="173"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rot="1991911" flipH="1">
              <a:off x="6226212" y="794127"/>
              <a:ext cx="47743" cy="44739"/>
            </a:xfrm>
            <a:custGeom>
              <a:avLst/>
              <a:gdLst/>
              <a:ahLst/>
              <a:cxnLst/>
              <a:rect l="l" t="t" r="r" b="b"/>
              <a:pathLst>
                <a:path w="302" h="283" extrusionOk="0">
                  <a:moveTo>
                    <a:pt x="213" y="0"/>
                  </a:moveTo>
                  <a:cubicBezTo>
                    <a:pt x="202" y="0"/>
                    <a:pt x="191" y="3"/>
                    <a:pt x="180" y="9"/>
                  </a:cubicBezTo>
                  <a:cubicBezTo>
                    <a:pt x="99" y="32"/>
                    <a:pt x="35" y="95"/>
                    <a:pt x="6" y="177"/>
                  </a:cubicBezTo>
                  <a:cubicBezTo>
                    <a:pt x="0" y="211"/>
                    <a:pt x="12" y="252"/>
                    <a:pt x="41" y="269"/>
                  </a:cubicBezTo>
                  <a:cubicBezTo>
                    <a:pt x="55" y="278"/>
                    <a:pt x="71" y="282"/>
                    <a:pt x="87" y="282"/>
                  </a:cubicBezTo>
                  <a:cubicBezTo>
                    <a:pt x="102" y="282"/>
                    <a:pt x="116" y="278"/>
                    <a:pt x="128" y="269"/>
                  </a:cubicBezTo>
                  <a:cubicBezTo>
                    <a:pt x="180" y="234"/>
                    <a:pt x="232" y="188"/>
                    <a:pt x="273" y="142"/>
                  </a:cubicBezTo>
                  <a:cubicBezTo>
                    <a:pt x="302" y="107"/>
                    <a:pt x="302" y="61"/>
                    <a:pt x="278" y="32"/>
                  </a:cubicBezTo>
                  <a:cubicBezTo>
                    <a:pt x="259" y="12"/>
                    <a:pt x="23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rot="-708086" flipH="1">
              <a:off x="3023118" y="731755"/>
              <a:ext cx="31302" cy="52802"/>
            </a:xfrm>
            <a:custGeom>
              <a:avLst/>
              <a:gdLst/>
              <a:ahLst/>
              <a:cxnLst/>
              <a:rect l="l" t="t" r="r" b="b"/>
              <a:pathLst>
                <a:path w="198" h="334" extrusionOk="0">
                  <a:moveTo>
                    <a:pt x="99" y="0"/>
                  </a:moveTo>
                  <a:cubicBezTo>
                    <a:pt x="59" y="0"/>
                    <a:pt x="24" y="29"/>
                    <a:pt x="18" y="76"/>
                  </a:cubicBezTo>
                  <a:cubicBezTo>
                    <a:pt x="1" y="145"/>
                    <a:pt x="12" y="226"/>
                    <a:pt x="47" y="290"/>
                  </a:cubicBezTo>
                  <a:cubicBezTo>
                    <a:pt x="56" y="317"/>
                    <a:pt x="84" y="334"/>
                    <a:pt x="112" y="334"/>
                  </a:cubicBezTo>
                  <a:cubicBezTo>
                    <a:pt x="119" y="334"/>
                    <a:pt x="127" y="333"/>
                    <a:pt x="134" y="330"/>
                  </a:cubicBezTo>
                  <a:cubicBezTo>
                    <a:pt x="169" y="325"/>
                    <a:pt x="198" y="296"/>
                    <a:pt x="198" y="261"/>
                  </a:cubicBezTo>
                  <a:cubicBezTo>
                    <a:pt x="192" y="220"/>
                    <a:pt x="192" y="180"/>
                    <a:pt x="186" y="145"/>
                  </a:cubicBezTo>
                  <a:lnTo>
                    <a:pt x="180" y="145"/>
                  </a:lnTo>
                  <a:cubicBezTo>
                    <a:pt x="175" y="122"/>
                    <a:pt x="169" y="99"/>
                    <a:pt x="163" y="76"/>
                  </a:cubicBezTo>
                  <a:cubicBezTo>
                    <a:pt x="157" y="35"/>
                    <a:pt x="140"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708086" flipH="1">
              <a:off x="3171879" y="125752"/>
              <a:ext cx="41261" cy="47269"/>
            </a:xfrm>
            <a:custGeom>
              <a:avLst/>
              <a:gdLst/>
              <a:ahLst/>
              <a:cxnLst/>
              <a:rect l="l" t="t" r="r" b="b"/>
              <a:pathLst>
                <a:path w="261" h="299" extrusionOk="0">
                  <a:moveTo>
                    <a:pt x="204" y="0"/>
                  </a:moveTo>
                  <a:cubicBezTo>
                    <a:pt x="191" y="0"/>
                    <a:pt x="179" y="3"/>
                    <a:pt x="168" y="3"/>
                  </a:cubicBezTo>
                  <a:cubicBezTo>
                    <a:pt x="18" y="37"/>
                    <a:pt x="0" y="66"/>
                    <a:pt x="12" y="217"/>
                  </a:cubicBezTo>
                  <a:cubicBezTo>
                    <a:pt x="18" y="229"/>
                    <a:pt x="12" y="240"/>
                    <a:pt x="12" y="246"/>
                  </a:cubicBezTo>
                  <a:cubicBezTo>
                    <a:pt x="12" y="285"/>
                    <a:pt x="23" y="299"/>
                    <a:pt x="40" y="299"/>
                  </a:cubicBezTo>
                  <a:cubicBezTo>
                    <a:pt x="53" y="299"/>
                    <a:pt x="70" y="291"/>
                    <a:pt x="87" y="281"/>
                  </a:cubicBezTo>
                  <a:cubicBezTo>
                    <a:pt x="163" y="246"/>
                    <a:pt x="163" y="148"/>
                    <a:pt x="232" y="101"/>
                  </a:cubicBezTo>
                  <a:cubicBezTo>
                    <a:pt x="255" y="78"/>
                    <a:pt x="261" y="43"/>
                    <a:pt x="244" y="20"/>
                  </a:cubicBezTo>
                  <a:cubicBezTo>
                    <a:pt x="234" y="4"/>
                    <a:pt x="219" y="0"/>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1991911" flipH="1">
              <a:off x="6087562" y="758205"/>
              <a:ext cx="45055" cy="38732"/>
            </a:xfrm>
            <a:custGeom>
              <a:avLst/>
              <a:gdLst/>
              <a:ahLst/>
              <a:cxnLst/>
              <a:rect l="l" t="t" r="r" b="b"/>
              <a:pathLst>
                <a:path w="285" h="245" extrusionOk="0">
                  <a:moveTo>
                    <a:pt x="101" y="1"/>
                  </a:moveTo>
                  <a:cubicBezTo>
                    <a:pt x="92" y="1"/>
                    <a:pt x="83" y="2"/>
                    <a:pt x="76" y="5"/>
                  </a:cubicBezTo>
                  <a:cubicBezTo>
                    <a:pt x="29" y="23"/>
                    <a:pt x="0" y="75"/>
                    <a:pt x="18" y="127"/>
                  </a:cubicBezTo>
                  <a:cubicBezTo>
                    <a:pt x="39" y="200"/>
                    <a:pt x="106" y="245"/>
                    <a:pt x="178" y="245"/>
                  </a:cubicBezTo>
                  <a:cubicBezTo>
                    <a:pt x="187" y="245"/>
                    <a:pt x="195" y="244"/>
                    <a:pt x="203" y="243"/>
                  </a:cubicBezTo>
                  <a:cubicBezTo>
                    <a:pt x="255" y="231"/>
                    <a:pt x="284" y="173"/>
                    <a:pt x="267" y="121"/>
                  </a:cubicBezTo>
                  <a:cubicBezTo>
                    <a:pt x="242" y="61"/>
                    <a:pt x="160"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708086" flipH="1">
              <a:off x="2933201" y="119674"/>
              <a:ext cx="49482" cy="30986"/>
            </a:xfrm>
            <a:custGeom>
              <a:avLst/>
              <a:gdLst/>
              <a:ahLst/>
              <a:cxnLst/>
              <a:rect l="l" t="t" r="r" b="b"/>
              <a:pathLst>
                <a:path w="313" h="196" extrusionOk="0">
                  <a:moveTo>
                    <a:pt x="104" y="1"/>
                  </a:moveTo>
                  <a:cubicBezTo>
                    <a:pt x="58" y="13"/>
                    <a:pt x="23" y="18"/>
                    <a:pt x="12" y="70"/>
                  </a:cubicBezTo>
                  <a:cubicBezTo>
                    <a:pt x="0" y="111"/>
                    <a:pt x="23" y="152"/>
                    <a:pt x="64" y="169"/>
                  </a:cubicBezTo>
                  <a:cubicBezTo>
                    <a:pt x="97" y="187"/>
                    <a:pt x="134" y="196"/>
                    <a:pt x="170" y="196"/>
                  </a:cubicBezTo>
                  <a:cubicBezTo>
                    <a:pt x="203" y="196"/>
                    <a:pt x="236" y="189"/>
                    <a:pt x="267" y="175"/>
                  </a:cubicBezTo>
                  <a:cubicBezTo>
                    <a:pt x="296" y="163"/>
                    <a:pt x="313" y="134"/>
                    <a:pt x="313" y="105"/>
                  </a:cubicBezTo>
                  <a:cubicBezTo>
                    <a:pt x="313" y="70"/>
                    <a:pt x="296" y="41"/>
                    <a:pt x="267" y="30"/>
                  </a:cubicBezTo>
                  <a:cubicBezTo>
                    <a:pt x="214" y="13"/>
                    <a:pt x="162"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708086" flipH="1">
              <a:off x="3569971" y="345711"/>
              <a:ext cx="40313" cy="48059"/>
            </a:xfrm>
            <a:custGeom>
              <a:avLst/>
              <a:gdLst/>
              <a:ahLst/>
              <a:cxnLst/>
              <a:rect l="l" t="t" r="r" b="b"/>
              <a:pathLst>
                <a:path w="255" h="304" extrusionOk="0">
                  <a:moveTo>
                    <a:pt x="180" y="0"/>
                  </a:moveTo>
                  <a:cubicBezTo>
                    <a:pt x="170" y="0"/>
                    <a:pt x="160" y="3"/>
                    <a:pt x="150" y="8"/>
                  </a:cubicBezTo>
                  <a:cubicBezTo>
                    <a:pt x="74" y="61"/>
                    <a:pt x="16" y="148"/>
                    <a:pt x="5" y="240"/>
                  </a:cubicBezTo>
                  <a:cubicBezTo>
                    <a:pt x="0" y="277"/>
                    <a:pt x="29" y="303"/>
                    <a:pt x="61" y="303"/>
                  </a:cubicBezTo>
                  <a:cubicBezTo>
                    <a:pt x="70" y="303"/>
                    <a:pt x="78" y="302"/>
                    <a:pt x="86" y="298"/>
                  </a:cubicBezTo>
                  <a:cubicBezTo>
                    <a:pt x="150" y="281"/>
                    <a:pt x="254" y="119"/>
                    <a:pt x="242" y="55"/>
                  </a:cubicBezTo>
                  <a:cubicBezTo>
                    <a:pt x="238" y="24"/>
                    <a:pt x="211"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1991911" flipH="1">
              <a:off x="5952319" y="571116"/>
              <a:ext cx="34938" cy="39838"/>
            </a:xfrm>
            <a:custGeom>
              <a:avLst/>
              <a:gdLst/>
              <a:ahLst/>
              <a:cxnLst/>
              <a:rect l="l" t="t" r="r" b="b"/>
              <a:pathLst>
                <a:path w="221" h="252" extrusionOk="0">
                  <a:moveTo>
                    <a:pt x="118" y="0"/>
                  </a:moveTo>
                  <a:cubicBezTo>
                    <a:pt x="112" y="0"/>
                    <a:pt x="105" y="1"/>
                    <a:pt x="99" y="2"/>
                  </a:cubicBezTo>
                  <a:cubicBezTo>
                    <a:pt x="35" y="8"/>
                    <a:pt x="0" y="77"/>
                    <a:pt x="23" y="153"/>
                  </a:cubicBezTo>
                  <a:cubicBezTo>
                    <a:pt x="34" y="207"/>
                    <a:pt x="71" y="251"/>
                    <a:pt x="124" y="251"/>
                  </a:cubicBezTo>
                  <a:cubicBezTo>
                    <a:pt x="127" y="251"/>
                    <a:pt x="130" y="251"/>
                    <a:pt x="134" y="251"/>
                  </a:cubicBezTo>
                  <a:cubicBezTo>
                    <a:pt x="192" y="251"/>
                    <a:pt x="220" y="181"/>
                    <a:pt x="209" y="95"/>
                  </a:cubicBezTo>
                  <a:cubicBezTo>
                    <a:pt x="193" y="43"/>
                    <a:pt x="168"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708086" flipH="1">
              <a:off x="3538679" y="11229"/>
              <a:ext cx="33989" cy="44265"/>
            </a:xfrm>
            <a:custGeom>
              <a:avLst/>
              <a:gdLst/>
              <a:ahLst/>
              <a:cxnLst/>
              <a:rect l="l" t="t" r="r" b="b"/>
              <a:pathLst>
                <a:path w="215" h="280" extrusionOk="0">
                  <a:moveTo>
                    <a:pt x="145" y="1"/>
                  </a:moveTo>
                  <a:cubicBezTo>
                    <a:pt x="53" y="30"/>
                    <a:pt x="0" y="122"/>
                    <a:pt x="12" y="215"/>
                  </a:cubicBezTo>
                  <a:cubicBezTo>
                    <a:pt x="18" y="250"/>
                    <a:pt x="47" y="273"/>
                    <a:pt x="82" y="279"/>
                  </a:cubicBezTo>
                  <a:cubicBezTo>
                    <a:pt x="86" y="279"/>
                    <a:pt x="90" y="280"/>
                    <a:pt x="95" y="280"/>
                  </a:cubicBezTo>
                  <a:cubicBezTo>
                    <a:pt x="124" y="280"/>
                    <a:pt x="147" y="263"/>
                    <a:pt x="157" y="238"/>
                  </a:cubicBezTo>
                  <a:cubicBezTo>
                    <a:pt x="186" y="186"/>
                    <a:pt x="203" y="128"/>
                    <a:pt x="215" y="70"/>
                  </a:cubicBezTo>
                  <a:cubicBezTo>
                    <a:pt x="215" y="18"/>
                    <a:pt x="186"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708086" flipH="1">
              <a:off x="2980441" y="917897"/>
              <a:ext cx="44107" cy="30037"/>
            </a:xfrm>
            <a:custGeom>
              <a:avLst/>
              <a:gdLst/>
              <a:ahLst/>
              <a:cxnLst/>
              <a:rect l="l" t="t" r="r" b="b"/>
              <a:pathLst>
                <a:path w="279" h="190" extrusionOk="0">
                  <a:moveTo>
                    <a:pt x="108" y="0"/>
                  </a:moveTo>
                  <a:cubicBezTo>
                    <a:pt x="67" y="0"/>
                    <a:pt x="28" y="23"/>
                    <a:pt x="12" y="65"/>
                  </a:cubicBezTo>
                  <a:cubicBezTo>
                    <a:pt x="1" y="77"/>
                    <a:pt x="1" y="88"/>
                    <a:pt x="12" y="106"/>
                  </a:cubicBezTo>
                  <a:cubicBezTo>
                    <a:pt x="43" y="159"/>
                    <a:pt x="98" y="190"/>
                    <a:pt x="156" y="190"/>
                  </a:cubicBezTo>
                  <a:cubicBezTo>
                    <a:pt x="186" y="190"/>
                    <a:pt x="216" y="181"/>
                    <a:pt x="244" y="164"/>
                  </a:cubicBezTo>
                  <a:cubicBezTo>
                    <a:pt x="267" y="146"/>
                    <a:pt x="279" y="111"/>
                    <a:pt x="273" y="77"/>
                  </a:cubicBezTo>
                  <a:cubicBezTo>
                    <a:pt x="233" y="30"/>
                    <a:pt x="180" y="7"/>
                    <a:pt x="122" y="1"/>
                  </a:cubicBezTo>
                  <a:cubicBezTo>
                    <a:pt x="118" y="1"/>
                    <a:pt x="113"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708086" flipH="1">
              <a:off x="3448257" y="-28415"/>
              <a:ext cx="33041" cy="45846"/>
            </a:xfrm>
            <a:custGeom>
              <a:avLst/>
              <a:gdLst/>
              <a:ahLst/>
              <a:cxnLst/>
              <a:rect l="l" t="t" r="r" b="b"/>
              <a:pathLst>
                <a:path w="209" h="290" extrusionOk="0">
                  <a:moveTo>
                    <a:pt x="76" y="0"/>
                  </a:moveTo>
                  <a:cubicBezTo>
                    <a:pt x="64" y="6"/>
                    <a:pt x="53" y="12"/>
                    <a:pt x="47" y="17"/>
                  </a:cubicBezTo>
                  <a:cubicBezTo>
                    <a:pt x="12" y="52"/>
                    <a:pt x="0" y="110"/>
                    <a:pt x="18" y="156"/>
                  </a:cubicBezTo>
                  <a:cubicBezTo>
                    <a:pt x="24" y="214"/>
                    <a:pt x="58" y="261"/>
                    <a:pt x="110" y="284"/>
                  </a:cubicBezTo>
                  <a:cubicBezTo>
                    <a:pt x="120" y="288"/>
                    <a:pt x="129" y="290"/>
                    <a:pt x="138" y="290"/>
                  </a:cubicBezTo>
                  <a:cubicBezTo>
                    <a:pt x="155" y="290"/>
                    <a:pt x="170" y="282"/>
                    <a:pt x="186" y="267"/>
                  </a:cubicBezTo>
                  <a:cubicBezTo>
                    <a:pt x="203" y="249"/>
                    <a:pt x="209" y="220"/>
                    <a:pt x="192" y="197"/>
                  </a:cubicBezTo>
                  <a:cubicBezTo>
                    <a:pt x="163" y="145"/>
                    <a:pt x="139" y="87"/>
                    <a:pt x="122" y="29"/>
                  </a:cubicBezTo>
                  <a:cubicBezTo>
                    <a:pt x="116" y="12"/>
                    <a:pt x="9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708086" flipH="1">
              <a:off x="3444762" y="257154"/>
              <a:ext cx="34938" cy="34305"/>
            </a:xfrm>
            <a:custGeom>
              <a:avLst/>
              <a:gdLst/>
              <a:ahLst/>
              <a:cxnLst/>
              <a:rect l="l" t="t" r="r" b="b"/>
              <a:pathLst>
                <a:path w="221" h="217" extrusionOk="0">
                  <a:moveTo>
                    <a:pt x="113" y="1"/>
                  </a:moveTo>
                  <a:cubicBezTo>
                    <a:pt x="108" y="1"/>
                    <a:pt x="104" y="1"/>
                    <a:pt x="99" y="2"/>
                  </a:cubicBezTo>
                  <a:cubicBezTo>
                    <a:pt x="41" y="19"/>
                    <a:pt x="1" y="83"/>
                    <a:pt x="12" y="141"/>
                  </a:cubicBezTo>
                  <a:cubicBezTo>
                    <a:pt x="23" y="189"/>
                    <a:pt x="67" y="217"/>
                    <a:pt x="115" y="217"/>
                  </a:cubicBezTo>
                  <a:cubicBezTo>
                    <a:pt x="119" y="217"/>
                    <a:pt x="124" y="217"/>
                    <a:pt x="128" y="216"/>
                  </a:cubicBezTo>
                  <a:cubicBezTo>
                    <a:pt x="186" y="193"/>
                    <a:pt x="221" y="123"/>
                    <a:pt x="198" y="60"/>
                  </a:cubicBezTo>
                  <a:cubicBezTo>
                    <a:pt x="187" y="23"/>
                    <a:pt x="153"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708086" flipH="1">
              <a:off x="2921725" y="-97973"/>
              <a:ext cx="32250" cy="36677"/>
            </a:xfrm>
            <a:custGeom>
              <a:avLst/>
              <a:gdLst/>
              <a:ahLst/>
              <a:cxnLst/>
              <a:rect l="l" t="t" r="r" b="b"/>
              <a:pathLst>
                <a:path w="204" h="232" extrusionOk="0">
                  <a:moveTo>
                    <a:pt x="114" y="0"/>
                  </a:moveTo>
                  <a:cubicBezTo>
                    <a:pt x="107" y="0"/>
                    <a:pt x="101" y="1"/>
                    <a:pt x="93" y="2"/>
                  </a:cubicBezTo>
                  <a:cubicBezTo>
                    <a:pt x="35" y="13"/>
                    <a:pt x="1" y="77"/>
                    <a:pt x="18" y="141"/>
                  </a:cubicBezTo>
                  <a:cubicBezTo>
                    <a:pt x="28" y="195"/>
                    <a:pt x="70" y="232"/>
                    <a:pt x="111" y="232"/>
                  </a:cubicBezTo>
                  <a:cubicBezTo>
                    <a:pt x="119" y="232"/>
                    <a:pt x="127" y="231"/>
                    <a:pt x="134" y="228"/>
                  </a:cubicBezTo>
                  <a:cubicBezTo>
                    <a:pt x="203" y="205"/>
                    <a:pt x="198" y="147"/>
                    <a:pt x="192" y="89"/>
                  </a:cubicBezTo>
                  <a:cubicBezTo>
                    <a:pt x="181" y="42"/>
                    <a:pt x="166"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708086" flipH="1">
              <a:off x="3136064" y="145318"/>
              <a:ext cx="33989" cy="33989"/>
            </a:xfrm>
            <a:custGeom>
              <a:avLst/>
              <a:gdLst/>
              <a:ahLst/>
              <a:cxnLst/>
              <a:rect l="l" t="t" r="r" b="b"/>
              <a:pathLst>
                <a:path w="215" h="215" extrusionOk="0">
                  <a:moveTo>
                    <a:pt x="91" y="1"/>
                  </a:moveTo>
                  <a:cubicBezTo>
                    <a:pt x="88" y="1"/>
                    <a:pt x="85" y="1"/>
                    <a:pt x="81" y="1"/>
                  </a:cubicBezTo>
                  <a:cubicBezTo>
                    <a:pt x="23" y="24"/>
                    <a:pt x="0" y="82"/>
                    <a:pt x="12" y="140"/>
                  </a:cubicBezTo>
                  <a:cubicBezTo>
                    <a:pt x="17" y="183"/>
                    <a:pt x="57" y="214"/>
                    <a:pt x="100" y="214"/>
                  </a:cubicBezTo>
                  <a:cubicBezTo>
                    <a:pt x="109" y="214"/>
                    <a:pt x="118" y="213"/>
                    <a:pt x="128" y="210"/>
                  </a:cubicBezTo>
                  <a:cubicBezTo>
                    <a:pt x="186" y="192"/>
                    <a:pt x="215" y="134"/>
                    <a:pt x="186" y="77"/>
                  </a:cubicBezTo>
                  <a:cubicBezTo>
                    <a:pt x="175" y="34"/>
                    <a:pt x="134"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708086" flipH="1">
              <a:off x="3460043" y="152720"/>
              <a:ext cx="40471" cy="28456"/>
            </a:xfrm>
            <a:custGeom>
              <a:avLst/>
              <a:gdLst/>
              <a:ahLst/>
              <a:cxnLst/>
              <a:rect l="l" t="t" r="r" b="b"/>
              <a:pathLst>
                <a:path w="256" h="180" extrusionOk="0">
                  <a:moveTo>
                    <a:pt x="166" y="0"/>
                  </a:moveTo>
                  <a:cubicBezTo>
                    <a:pt x="108" y="0"/>
                    <a:pt x="52" y="28"/>
                    <a:pt x="18" y="75"/>
                  </a:cubicBezTo>
                  <a:cubicBezTo>
                    <a:pt x="1" y="104"/>
                    <a:pt x="6" y="139"/>
                    <a:pt x="30" y="162"/>
                  </a:cubicBezTo>
                  <a:cubicBezTo>
                    <a:pt x="47" y="174"/>
                    <a:pt x="67" y="180"/>
                    <a:pt x="88" y="180"/>
                  </a:cubicBezTo>
                  <a:cubicBezTo>
                    <a:pt x="108" y="180"/>
                    <a:pt x="128" y="174"/>
                    <a:pt x="146" y="162"/>
                  </a:cubicBezTo>
                  <a:cubicBezTo>
                    <a:pt x="186" y="133"/>
                    <a:pt x="250" y="116"/>
                    <a:pt x="256" y="46"/>
                  </a:cubicBezTo>
                  <a:cubicBezTo>
                    <a:pt x="244" y="35"/>
                    <a:pt x="238" y="17"/>
                    <a:pt x="227" y="12"/>
                  </a:cubicBezTo>
                  <a:cubicBezTo>
                    <a:pt x="207" y="4"/>
                    <a:pt x="18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708086" flipH="1">
              <a:off x="3290376" y="235717"/>
              <a:ext cx="33199" cy="31776"/>
            </a:xfrm>
            <a:custGeom>
              <a:avLst/>
              <a:gdLst/>
              <a:ahLst/>
              <a:cxnLst/>
              <a:rect l="l" t="t" r="r" b="b"/>
              <a:pathLst>
                <a:path w="210" h="201" extrusionOk="0">
                  <a:moveTo>
                    <a:pt x="109" y="1"/>
                  </a:moveTo>
                  <a:cubicBezTo>
                    <a:pt x="106" y="1"/>
                    <a:pt x="103" y="1"/>
                    <a:pt x="99" y="1"/>
                  </a:cubicBezTo>
                  <a:cubicBezTo>
                    <a:pt x="41" y="13"/>
                    <a:pt x="1" y="65"/>
                    <a:pt x="12" y="123"/>
                  </a:cubicBezTo>
                  <a:cubicBezTo>
                    <a:pt x="23" y="168"/>
                    <a:pt x="59" y="200"/>
                    <a:pt x="103" y="200"/>
                  </a:cubicBezTo>
                  <a:cubicBezTo>
                    <a:pt x="109" y="200"/>
                    <a:pt x="116" y="200"/>
                    <a:pt x="123" y="198"/>
                  </a:cubicBezTo>
                  <a:cubicBezTo>
                    <a:pt x="175" y="187"/>
                    <a:pt x="209" y="140"/>
                    <a:pt x="198" y="88"/>
                  </a:cubicBezTo>
                  <a:cubicBezTo>
                    <a:pt x="198" y="39"/>
                    <a:pt x="157"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708086" flipH="1">
              <a:off x="3231051" y="-74827"/>
              <a:ext cx="33989" cy="30827"/>
            </a:xfrm>
            <a:custGeom>
              <a:avLst/>
              <a:gdLst/>
              <a:ahLst/>
              <a:cxnLst/>
              <a:rect l="l" t="t" r="r" b="b"/>
              <a:pathLst>
                <a:path w="215" h="195" extrusionOk="0">
                  <a:moveTo>
                    <a:pt x="91" y="0"/>
                  </a:moveTo>
                  <a:cubicBezTo>
                    <a:pt x="88" y="0"/>
                    <a:pt x="85" y="1"/>
                    <a:pt x="81" y="1"/>
                  </a:cubicBezTo>
                  <a:cubicBezTo>
                    <a:pt x="29" y="7"/>
                    <a:pt x="0" y="54"/>
                    <a:pt x="12" y="100"/>
                  </a:cubicBezTo>
                  <a:cubicBezTo>
                    <a:pt x="22" y="156"/>
                    <a:pt x="69" y="195"/>
                    <a:pt x="124" y="195"/>
                  </a:cubicBezTo>
                  <a:cubicBezTo>
                    <a:pt x="131" y="195"/>
                    <a:pt x="138" y="194"/>
                    <a:pt x="145" y="193"/>
                  </a:cubicBezTo>
                  <a:cubicBezTo>
                    <a:pt x="180" y="187"/>
                    <a:pt x="215" y="175"/>
                    <a:pt x="209" y="129"/>
                  </a:cubicBezTo>
                  <a:cubicBezTo>
                    <a:pt x="198" y="70"/>
                    <a:pt x="137"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708086" flipH="1">
              <a:off x="3603437" y="248594"/>
              <a:ext cx="26717" cy="35728"/>
            </a:xfrm>
            <a:custGeom>
              <a:avLst/>
              <a:gdLst/>
              <a:ahLst/>
              <a:cxnLst/>
              <a:rect l="l" t="t" r="r" b="b"/>
              <a:pathLst>
                <a:path w="169" h="226" extrusionOk="0">
                  <a:moveTo>
                    <a:pt x="96" y="1"/>
                  </a:moveTo>
                  <a:cubicBezTo>
                    <a:pt x="93" y="1"/>
                    <a:pt x="90" y="1"/>
                    <a:pt x="87" y="1"/>
                  </a:cubicBezTo>
                  <a:cubicBezTo>
                    <a:pt x="41" y="1"/>
                    <a:pt x="0" y="82"/>
                    <a:pt x="6" y="146"/>
                  </a:cubicBezTo>
                  <a:cubicBezTo>
                    <a:pt x="11" y="190"/>
                    <a:pt x="32" y="225"/>
                    <a:pt x="69" y="225"/>
                  </a:cubicBezTo>
                  <a:cubicBezTo>
                    <a:pt x="77" y="225"/>
                    <a:pt x="84" y="224"/>
                    <a:pt x="93" y="221"/>
                  </a:cubicBezTo>
                  <a:cubicBezTo>
                    <a:pt x="168" y="210"/>
                    <a:pt x="168" y="152"/>
                    <a:pt x="168" y="88"/>
                  </a:cubicBezTo>
                  <a:cubicBezTo>
                    <a:pt x="157" y="50"/>
                    <a:pt x="15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708086" flipH="1">
              <a:off x="3304922" y="72113"/>
              <a:ext cx="31302" cy="36361"/>
            </a:xfrm>
            <a:custGeom>
              <a:avLst/>
              <a:gdLst/>
              <a:ahLst/>
              <a:cxnLst/>
              <a:rect l="l" t="t" r="r" b="b"/>
              <a:pathLst>
                <a:path w="198" h="230" extrusionOk="0">
                  <a:moveTo>
                    <a:pt x="127" y="0"/>
                  </a:moveTo>
                  <a:cubicBezTo>
                    <a:pt x="120" y="0"/>
                    <a:pt x="113" y="1"/>
                    <a:pt x="105" y="3"/>
                  </a:cubicBezTo>
                  <a:cubicBezTo>
                    <a:pt x="41" y="26"/>
                    <a:pt x="1" y="90"/>
                    <a:pt x="18" y="160"/>
                  </a:cubicBezTo>
                  <a:cubicBezTo>
                    <a:pt x="23" y="197"/>
                    <a:pt x="39" y="230"/>
                    <a:pt x="82" y="230"/>
                  </a:cubicBezTo>
                  <a:cubicBezTo>
                    <a:pt x="86" y="230"/>
                    <a:pt x="89" y="230"/>
                    <a:pt x="93" y="229"/>
                  </a:cubicBezTo>
                  <a:cubicBezTo>
                    <a:pt x="145" y="229"/>
                    <a:pt x="198" y="131"/>
                    <a:pt x="186" y="61"/>
                  </a:cubicBezTo>
                  <a:cubicBezTo>
                    <a:pt x="176" y="23"/>
                    <a:pt x="159"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708086" flipH="1">
              <a:off x="3017924" y="571590"/>
              <a:ext cx="40155" cy="27191"/>
            </a:xfrm>
            <a:custGeom>
              <a:avLst/>
              <a:gdLst/>
              <a:ahLst/>
              <a:cxnLst/>
              <a:rect l="l" t="t" r="r" b="b"/>
              <a:pathLst>
                <a:path w="254" h="172" extrusionOk="0">
                  <a:moveTo>
                    <a:pt x="186" y="1"/>
                  </a:moveTo>
                  <a:cubicBezTo>
                    <a:pt x="182" y="1"/>
                    <a:pt x="178" y="1"/>
                    <a:pt x="174" y="1"/>
                  </a:cubicBezTo>
                  <a:cubicBezTo>
                    <a:pt x="116" y="19"/>
                    <a:pt x="64" y="30"/>
                    <a:pt x="12" y="54"/>
                  </a:cubicBezTo>
                  <a:cubicBezTo>
                    <a:pt x="12" y="59"/>
                    <a:pt x="6" y="65"/>
                    <a:pt x="6" y="71"/>
                  </a:cubicBezTo>
                  <a:cubicBezTo>
                    <a:pt x="1" y="123"/>
                    <a:pt x="19" y="171"/>
                    <a:pt x="70" y="171"/>
                  </a:cubicBezTo>
                  <a:cubicBezTo>
                    <a:pt x="75" y="171"/>
                    <a:pt x="81" y="171"/>
                    <a:pt x="87" y="169"/>
                  </a:cubicBezTo>
                  <a:cubicBezTo>
                    <a:pt x="145" y="158"/>
                    <a:pt x="220" y="146"/>
                    <a:pt x="243" y="71"/>
                  </a:cubicBezTo>
                  <a:cubicBezTo>
                    <a:pt x="254" y="24"/>
                    <a:pt x="222" y="1"/>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1991911" flipH="1">
              <a:off x="5770882" y="343817"/>
              <a:ext cx="31302" cy="30669"/>
            </a:xfrm>
            <a:custGeom>
              <a:avLst/>
              <a:gdLst/>
              <a:ahLst/>
              <a:cxnLst/>
              <a:rect l="l" t="t" r="r" b="b"/>
              <a:pathLst>
                <a:path w="198" h="194" extrusionOk="0">
                  <a:moveTo>
                    <a:pt x="93" y="0"/>
                  </a:moveTo>
                  <a:cubicBezTo>
                    <a:pt x="36" y="12"/>
                    <a:pt x="1" y="70"/>
                    <a:pt x="18" y="127"/>
                  </a:cubicBezTo>
                  <a:cubicBezTo>
                    <a:pt x="23" y="167"/>
                    <a:pt x="57" y="194"/>
                    <a:pt x="96" y="194"/>
                  </a:cubicBezTo>
                  <a:cubicBezTo>
                    <a:pt x="103" y="194"/>
                    <a:pt x="110" y="193"/>
                    <a:pt x="117" y="191"/>
                  </a:cubicBezTo>
                  <a:cubicBezTo>
                    <a:pt x="163" y="185"/>
                    <a:pt x="198" y="133"/>
                    <a:pt x="186" y="81"/>
                  </a:cubicBezTo>
                  <a:cubicBezTo>
                    <a:pt x="180" y="35"/>
                    <a:pt x="140"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708086" flipH="1">
              <a:off x="3453880" y="190151"/>
              <a:ext cx="30353" cy="31302"/>
            </a:xfrm>
            <a:custGeom>
              <a:avLst/>
              <a:gdLst/>
              <a:ahLst/>
              <a:cxnLst/>
              <a:rect l="l" t="t" r="r" b="b"/>
              <a:pathLst>
                <a:path w="192" h="198" extrusionOk="0">
                  <a:moveTo>
                    <a:pt x="104" y="1"/>
                  </a:moveTo>
                  <a:cubicBezTo>
                    <a:pt x="95" y="1"/>
                    <a:pt x="86" y="2"/>
                    <a:pt x="75" y="6"/>
                  </a:cubicBezTo>
                  <a:cubicBezTo>
                    <a:pt x="23" y="18"/>
                    <a:pt x="0" y="64"/>
                    <a:pt x="18" y="110"/>
                  </a:cubicBezTo>
                  <a:cubicBezTo>
                    <a:pt x="31" y="175"/>
                    <a:pt x="71" y="195"/>
                    <a:pt x="124" y="195"/>
                  </a:cubicBezTo>
                  <a:cubicBezTo>
                    <a:pt x="138" y="195"/>
                    <a:pt x="153" y="194"/>
                    <a:pt x="168" y="191"/>
                  </a:cubicBezTo>
                  <a:lnTo>
                    <a:pt x="168" y="197"/>
                  </a:lnTo>
                  <a:cubicBezTo>
                    <a:pt x="186" y="151"/>
                    <a:pt x="191" y="104"/>
                    <a:pt x="180" y="64"/>
                  </a:cubicBezTo>
                  <a:cubicBezTo>
                    <a:pt x="161" y="27"/>
                    <a:pt x="139"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1991911" flipH="1">
              <a:off x="5725527" y="442378"/>
              <a:ext cx="30353" cy="27349"/>
            </a:xfrm>
            <a:custGeom>
              <a:avLst/>
              <a:gdLst/>
              <a:ahLst/>
              <a:cxnLst/>
              <a:rect l="l" t="t" r="r" b="b"/>
              <a:pathLst>
                <a:path w="192" h="173" extrusionOk="0">
                  <a:moveTo>
                    <a:pt x="116" y="0"/>
                  </a:moveTo>
                  <a:cubicBezTo>
                    <a:pt x="107" y="0"/>
                    <a:pt x="97" y="1"/>
                    <a:pt x="87" y="4"/>
                  </a:cubicBezTo>
                  <a:cubicBezTo>
                    <a:pt x="35" y="9"/>
                    <a:pt x="0" y="61"/>
                    <a:pt x="12" y="114"/>
                  </a:cubicBezTo>
                  <a:cubicBezTo>
                    <a:pt x="17" y="154"/>
                    <a:pt x="48" y="173"/>
                    <a:pt x="88" y="173"/>
                  </a:cubicBezTo>
                  <a:cubicBezTo>
                    <a:pt x="93" y="173"/>
                    <a:pt x="99" y="172"/>
                    <a:pt x="104" y="172"/>
                  </a:cubicBezTo>
                  <a:cubicBezTo>
                    <a:pt x="156" y="160"/>
                    <a:pt x="191" y="125"/>
                    <a:pt x="185" y="67"/>
                  </a:cubicBezTo>
                  <a:cubicBezTo>
                    <a:pt x="181" y="21"/>
                    <a:pt x="153"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708086" flipH="1">
              <a:off x="3571200" y="63146"/>
              <a:ext cx="28456" cy="25294"/>
            </a:xfrm>
            <a:custGeom>
              <a:avLst/>
              <a:gdLst/>
              <a:ahLst/>
              <a:cxnLst/>
              <a:rect l="l" t="t" r="r" b="b"/>
              <a:pathLst>
                <a:path w="180" h="160" extrusionOk="0">
                  <a:moveTo>
                    <a:pt x="81" y="0"/>
                  </a:moveTo>
                  <a:cubicBezTo>
                    <a:pt x="77" y="0"/>
                    <a:pt x="74" y="1"/>
                    <a:pt x="70" y="1"/>
                  </a:cubicBezTo>
                  <a:cubicBezTo>
                    <a:pt x="29" y="1"/>
                    <a:pt x="0" y="36"/>
                    <a:pt x="0" y="70"/>
                  </a:cubicBezTo>
                  <a:cubicBezTo>
                    <a:pt x="5" y="122"/>
                    <a:pt x="51" y="159"/>
                    <a:pt x="98" y="159"/>
                  </a:cubicBezTo>
                  <a:cubicBezTo>
                    <a:pt x="104" y="159"/>
                    <a:pt x="110" y="159"/>
                    <a:pt x="116" y="157"/>
                  </a:cubicBezTo>
                  <a:cubicBezTo>
                    <a:pt x="157" y="152"/>
                    <a:pt x="180" y="117"/>
                    <a:pt x="168" y="82"/>
                  </a:cubicBezTo>
                  <a:cubicBezTo>
                    <a:pt x="163" y="34"/>
                    <a:pt x="128"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708086" flipH="1">
              <a:off x="3583401" y="195204"/>
              <a:ext cx="31302" cy="26085"/>
            </a:xfrm>
            <a:custGeom>
              <a:avLst/>
              <a:gdLst/>
              <a:ahLst/>
              <a:cxnLst/>
              <a:rect l="l" t="t" r="r" b="b"/>
              <a:pathLst>
                <a:path w="198" h="165" extrusionOk="0">
                  <a:moveTo>
                    <a:pt x="134" y="1"/>
                  </a:moveTo>
                  <a:cubicBezTo>
                    <a:pt x="122" y="1"/>
                    <a:pt x="108" y="4"/>
                    <a:pt x="93" y="8"/>
                  </a:cubicBezTo>
                  <a:cubicBezTo>
                    <a:pt x="47" y="26"/>
                    <a:pt x="0" y="55"/>
                    <a:pt x="24" y="118"/>
                  </a:cubicBezTo>
                  <a:cubicBezTo>
                    <a:pt x="32" y="145"/>
                    <a:pt x="62" y="165"/>
                    <a:pt x="91" y="165"/>
                  </a:cubicBezTo>
                  <a:cubicBezTo>
                    <a:pt x="99" y="165"/>
                    <a:pt x="108" y="163"/>
                    <a:pt x="116" y="159"/>
                  </a:cubicBezTo>
                  <a:cubicBezTo>
                    <a:pt x="168" y="142"/>
                    <a:pt x="197" y="95"/>
                    <a:pt x="180" y="43"/>
                  </a:cubicBezTo>
                  <a:cubicBezTo>
                    <a:pt x="169" y="10"/>
                    <a:pt x="15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708086" flipH="1">
              <a:off x="3021043" y="485546"/>
              <a:ext cx="30353" cy="26085"/>
            </a:xfrm>
            <a:custGeom>
              <a:avLst/>
              <a:gdLst/>
              <a:ahLst/>
              <a:cxnLst/>
              <a:rect l="l" t="t" r="r" b="b"/>
              <a:pathLst>
                <a:path w="192" h="165" extrusionOk="0">
                  <a:moveTo>
                    <a:pt x="81" y="1"/>
                  </a:moveTo>
                  <a:cubicBezTo>
                    <a:pt x="74" y="1"/>
                    <a:pt x="66" y="2"/>
                    <a:pt x="58" y="3"/>
                  </a:cubicBezTo>
                  <a:cubicBezTo>
                    <a:pt x="18" y="15"/>
                    <a:pt x="0" y="61"/>
                    <a:pt x="18" y="102"/>
                  </a:cubicBezTo>
                  <a:cubicBezTo>
                    <a:pt x="27" y="139"/>
                    <a:pt x="59" y="165"/>
                    <a:pt x="95" y="165"/>
                  </a:cubicBezTo>
                  <a:cubicBezTo>
                    <a:pt x="104" y="165"/>
                    <a:pt x="113" y="163"/>
                    <a:pt x="122" y="160"/>
                  </a:cubicBezTo>
                  <a:cubicBezTo>
                    <a:pt x="163" y="154"/>
                    <a:pt x="192" y="113"/>
                    <a:pt x="180" y="73"/>
                  </a:cubicBezTo>
                  <a:cubicBezTo>
                    <a:pt x="165" y="28"/>
                    <a:pt x="125"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1991911" flipH="1">
              <a:off x="6124523" y="933378"/>
              <a:ext cx="25768" cy="26401"/>
            </a:xfrm>
            <a:custGeom>
              <a:avLst/>
              <a:gdLst/>
              <a:ahLst/>
              <a:cxnLst/>
              <a:rect l="l" t="t" r="r" b="b"/>
              <a:pathLst>
                <a:path w="163" h="167" extrusionOk="0">
                  <a:moveTo>
                    <a:pt x="93" y="1"/>
                  </a:moveTo>
                  <a:cubicBezTo>
                    <a:pt x="87" y="1"/>
                    <a:pt x="82" y="2"/>
                    <a:pt x="76" y="3"/>
                  </a:cubicBezTo>
                  <a:cubicBezTo>
                    <a:pt x="29" y="15"/>
                    <a:pt x="0" y="61"/>
                    <a:pt x="12" y="108"/>
                  </a:cubicBezTo>
                  <a:cubicBezTo>
                    <a:pt x="17" y="140"/>
                    <a:pt x="42" y="166"/>
                    <a:pt x="72" y="166"/>
                  </a:cubicBezTo>
                  <a:cubicBezTo>
                    <a:pt x="75" y="166"/>
                    <a:pt x="78" y="166"/>
                    <a:pt x="81" y="166"/>
                  </a:cubicBezTo>
                  <a:cubicBezTo>
                    <a:pt x="133" y="154"/>
                    <a:pt x="162" y="108"/>
                    <a:pt x="145" y="61"/>
                  </a:cubicBezTo>
                  <a:cubicBezTo>
                    <a:pt x="140" y="27"/>
                    <a:pt x="12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1991911" flipH="1">
              <a:off x="5919229" y="423052"/>
              <a:ext cx="29404" cy="21816"/>
            </a:xfrm>
            <a:custGeom>
              <a:avLst/>
              <a:gdLst/>
              <a:ahLst/>
              <a:cxnLst/>
              <a:rect l="l" t="t" r="r" b="b"/>
              <a:pathLst>
                <a:path w="186" h="138" extrusionOk="0">
                  <a:moveTo>
                    <a:pt x="100" y="0"/>
                  </a:moveTo>
                  <a:cubicBezTo>
                    <a:pt x="90" y="0"/>
                    <a:pt x="80" y="1"/>
                    <a:pt x="70" y="2"/>
                  </a:cubicBezTo>
                  <a:cubicBezTo>
                    <a:pt x="41" y="14"/>
                    <a:pt x="1" y="37"/>
                    <a:pt x="18" y="83"/>
                  </a:cubicBezTo>
                  <a:cubicBezTo>
                    <a:pt x="27" y="125"/>
                    <a:pt x="52" y="137"/>
                    <a:pt x="85" y="137"/>
                  </a:cubicBezTo>
                  <a:cubicBezTo>
                    <a:pt x="93" y="137"/>
                    <a:pt x="102" y="137"/>
                    <a:pt x="111" y="135"/>
                  </a:cubicBezTo>
                  <a:cubicBezTo>
                    <a:pt x="157" y="124"/>
                    <a:pt x="186" y="95"/>
                    <a:pt x="174" y="49"/>
                  </a:cubicBezTo>
                  <a:cubicBezTo>
                    <a:pt x="165" y="11"/>
                    <a:pt x="137"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708086" flipH="1">
              <a:off x="3444679" y="431545"/>
              <a:ext cx="23081" cy="24346"/>
            </a:xfrm>
            <a:custGeom>
              <a:avLst/>
              <a:gdLst/>
              <a:ahLst/>
              <a:cxnLst/>
              <a:rect l="l" t="t" r="r" b="b"/>
              <a:pathLst>
                <a:path w="146" h="154" extrusionOk="0">
                  <a:moveTo>
                    <a:pt x="94" y="0"/>
                  </a:moveTo>
                  <a:cubicBezTo>
                    <a:pt x="89" y="0"/>
                    <a:pt x="83" y="1"/>
                    <a:pt x="76" y="3"/>
                  </a:cubicBezTo>
                  <a:cubicBezTo>
                    <a:pt x="30" y="15"/>
                    <a:pt x="1" y="61"/>
                    <a:pt x="13" y="108"/>
                  </a:cubicBezTo>
                  <a:cubicBezTo>
                    <a:pt x="13" y="137"/>
                    <a:pt x="36" y="154"/>
                    <a:pt x="65" y="154"/>
                  </a:cubicBezTo>
                  <a:cubicBezTo>
                    <a:pt x="111" y="137"/>
                    <a:pt x="146" y="96"/>
                    <a:pt x="146" y="44"/>
                  </a:cubicBezTo>
                  <a:cubicBezTo>
                    <a:pt x="141" y="20"/>
                    <a:pt x="121"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1991911" flipH="1">
              <a:off x="5751935" y="704022"/>
              <a:ext cx="24820" cy="20077"/>
            </a:xfrm>
            <a:custGeom>
              <a:avLst/>
              <a:gdLst/>
              <a:ahLst/>
              <a:cxnLst/>
              <a:rect l="l" t="t" r="r" b="b"/>
              <a:pathLst>
                <a:path w="157" h="127" extrusionOk="0">
                  <a:moveTo>
                    <a:pt x="85" y="0"/>
                  </a:moveTo>
                  <a:cubicBezTo>
                    <a:pt x="78" y="0"/>
                    <a:pt x="71" y="1"/>
                    <a:pt x="64" y="2"/>
                  </a:cubicBezTo>
                  <a:cubicBezTo>
                    <a:pt x="29" y="14"/>
                    <a:pt x="0" y="31"/>
                    <a:pt x="6" y="77"/>
                  </a:cubicBezTo>
                  <a:cubicBezTo>
                    <a:pt x="6" y="106"/>
                    <a:pt x="33" y="127"/>
                    <a:pt x="62" y="127"/>
                  </a:cubicBezTo>
                  <a:cubicBezTo>
                    <a:pt x="69" y="127"/>
                    <a:pt x="75" y="126"/>
                    <a:pt x="81" y="124"/>
                  </a:cubicBezTo>
                  <a:cubicBezTo>
                    <a:pt x="122" y="118"/>
                    <a:pt x="157" y="83"/>
                    <a:pt x="145" y="43"/>
                  </a:cubicBezTo>
                  <a:cubicBezTo>
                    <a:pt x="136" y="11"/>
                    <a:pt x="112"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708086" flipH="1">
              <a:off x="2920649" y="50957"/>
              <a:ext cx="26243" cy="19761"/>
            </a:xfrm>
            <a:custGeom>
              <a:avLst/>
              <a:gdLst/>
              <a:ahLst/>
              <a:cxnLst/>
              <a:rect l="l" t="t" r="r" b="b"/>
              <a:pathLst>
                <a:path w="166" h="125" extrusionOk="0">
                  <a:moveTo>
                    <a:pt x="81" y="1"/>
                  </a:moveTo>
                  <a:cubicBezTo>
                    <a:pt x="74" y="1"/>
                    <a:pt x="66" y="2"/>
                    <a:pt x="58" y="5"/>
                  </a:cubicBezTo>
                  <a:cubicBezTo>
                    <a:pt x="18" y="11"/>
                    <a:pt x="1" y="51"/>
                    <a:pt x="18" y="86"/>
                  </a:cubicBezTo>
                  <a:cubicBezTo>
                    <a:pt x="27" y="109"/>
                    <a:pt x="50" y="125"/>
                    <a:pt x="74" y="125"/>
                  </a:cubicBezTo>
                  <a:cubicBezTo>
                    <a:pt x="81" y="125"/>
                    <a:pt x="87" y="123"/>
                    <a:pt x="93" y="121"/>
                  </a:cubicBezTo>
                  <a:cubicBezTo>
                    <a:pt x="166" y="100"/>
                    <a:pt x="14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708086">
              <a:off x="6208995" y="501323"/>
              <a:ext cx="102758" cy="76357"/>
            </a:xfrm>
            <a:custGeom>
              <a:avLst/>
              <a:gdLst/>
              <a:ahLst/>
              <a:cxnLst/>
              <a:rect l="l" t="t" r="r" b="b"/>
              <a:pathLst>
                <a:path w="650" h="483" extrusionOk="0">
                  <a:moveTo>
                    <a:pt x="171" y="0"/>
                  </a:moveTo>
                  <a:cubicBezTo>
                    <a:pt x="137" y="0"/>
                    <a:pt x="100" y="15"/>
                    <a:pt x="70" y="42"/>
                  </a:cubicBezTo>
                  <a:cubicBezTo>
                    <a:pt x="18" y="100"/>
                    <a:pt x="1" y="187"/>
                    <a:pt x="30" y="262"/>
                  </a:cubicBezTo>
                  <a:cubicBezTo>
                    <a:pt x="53" y="302"/>
                    <a:pt x="80" y="316"/>
                    <a:pt x="111" y="316"/>
                  </a:cubicBezTo>
                  <a:cubicBezTo>
                    <a:pt x="141" y="316"/>
                    <a:pt x="175" y="302"/>
                    <a:pt x="209" y="291"/>
                  </a:cubicBezTo>
                  <a:cubicBezTo>
                    <a:pt x="215" y="314"/>
                    <a:pt x="227" y="343"/>
                    <a:pt x="238" y="372"/>
                  </a:cubicBezTo>
                  <a:cubicBezTo>
                    <a:pt x="267" y="439"/>
                    <a:pt x="331" y="482"/>
                    <a:pt x="402" y="482"/>
                  </a:cubicBezTo>
                  <a:cubicBezTo>
                    <a:pt x="417" y="482"/>
                    <a:pt x="432" y="480"/>
                    <a:pt x="447" y="476"/>
                  </a:cubicBezTo>
                  <a:cubicBezTo>
                    <a:pt x="540" y="453"/>
                    <a:pt x="621" y="384"/>
                    <a:pt x="650" y="291"/>
                  </a:cubicBezTo>
                  <a:cubicBezTo>
                    <a:pt x="650" y="198"/>
                    <a:pt x="592" y="117"/>
                    <a:pt x="505" y="82"/>
                  </a:cubicBezTo>
                  <a:cubicBezTo>
                    <a:pt x="487" y="77"/>
                    <a:pt x="467" y="74"/>
                    <a:pt x="447" y="74"/>
                  </a:cubicBezTo>
                  <a:cubicBezTo>
                    <a:pt x="427" y="74"/>
                    <a:pt x="406" y="77"/>
                    <a:pt x="389" y="82"/>
                  </a:cubicBezTo>
                  <a:cubicBezTo>
                    <a:pt x="361" y="93"/>
                    <a:pt x="337" y="102"/>
                    <a:pt x="316" y="102"/>
                  </a:cubicBezTo>
                  <a:cubicBezTo>
                    <a:pt x="289" y="102"/>
                    <a:pt x="267" y="87"/>
                    <a:pt x="244" y="42"/>
                  </a:cubicBezTo>
                  <a:cubicBezTo>
                    <a:pt x="230" y="14"/>
                    <a:pt x="202"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708086">
              <a:off x="5682428" y="24976"/>
              <a:ext cx="62445" cy="105130"/>
            </a:xfrm>
            <a:custGeom>
              <a:avLst/>
              <a:gdLst/>
              <a:ahLst/>
              <a:cxnLst/>
              <a:rect l="l" t="t" r="r" b="b"/>
              <a:pathLst>
                <a:path w="395" h="665" extrusionOk="0">
                  <a:moveTo>
                    <a:pt x="158" y="0"/>
                  </a:moveTo>
                  <a:cubicBezTo>
                    <a:pt x="115" y="0"/>
                    <a:pt x="79" y="30"/>
                    <a:pt x="93" y="68"/>
                  </a:cubicBezTo>
                  <a:cubicBezTo>
                    <a:pt x="128" y="178"/>
                    <a:pt x="0" y="323"/>
                    <a:pt x="180" y="399"/>
                  </a:cubicBezTo>
                  <a:cubicBezTo>
                    <a:pt x="186" y="399"/>
                    <a:pt x="186" y="416"/>
                    <a:pt x="186" y="427"/>
                  </a:cubicBezTo>
                  <a:cubicBezTo>
                    <a:pt x="180" y="509"/>
                    <a:pt x="273" y="549"/>
                    <a:pt x="273" y="630"/>
                  </a:cubicBezTo>
                  <a:cubicBezTo>
                    <a:pt x="273" y="653"/>
                    <a:pt x="293" y="665"/>
                    <a:pt x="315" y="665"/>
                  </a:cubicBezTo>
                  <a:cubicBezTo>
                    <a:pt x="333" y="665"/>
                    <a:pt x="353" y="657"/>
                    <a:pt x="365" y="642"/>
                  </a:cubicBezTo>
                  <a:cubicBezTo>
                    <a:pt x="383" y="601"/>
                    <a:pt x="394" y="561"/>
                    <a:pt x="394" y="514"/>
                  </a:cubicBezTo>
                  <a:cubicBezTo>
                    <a:pt x="389" y="474"/>
                    <a:pt x="354" y="456"/>
                    <a:pt x="325" y="433"/>
                  </a:cubicBezTo>
                  <a:cubicBezTo>
                    <a:pt x="203" y="317"/>
                    <a:pt x="197" y="288"/>
                    <a:pt x="296" y="155"/>
                  </a:cubicBezTo>
                  <a:cubicBezTo>
                    <a:pt x="325" y="115"/>
                    <a:pt x="319" y="86"/>
                    <a:pt x="290" y="63"/>
                  </a:cubicBezTo>
                  <a:cubicBezTo>
                    <a:pt x="255" y="39"/>
                    <a:pt x="221" y="22"/>
                    <a:pt x="186" y="5"/>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3408089">
              <a:off x="5801333" y="120110"/>
              <a:ext cx="53118" cy="53592"/>
            </a:xfrm>
            <a:custGeom>
              <a:avLst/>
              <a:gdLst/>
              <a:ahLst/>
              <a:cxnLst/>
              <a:rect l="l" t="t" r="r" b="b"/>
              <a:pathLst>
                <a:path w="336" h="339" extrusionOk="0">
                  <a:moveTo>
                    <a:pt x="234" y="1"/>
                  </a:moveTo>
                  <a:cubicBezTo>
                    <a:pt x="226" y="1"/>
                    <a:pt x="218" y="2"/>
                    <a:pt x="209" y="4"/>
                  </a:cubicBezTo>
                  <a:cubicBezTo>
                    <a:pt x="146" y="16"/>
                    <a:pt x="1" y="213"/>
                    <a:pt x="12" y="282"/>
                  </a:cubicBezTo>
                  <a:cubicBezTo>
                    <a:pt x="21" y="322"/>
                    <a:pt x="44" y="338"/>
                    <a:pt x="75" y="338"/>
                  </a:cubicBezTo>
                  <a:cubicBezTo>
                    <a:pt x="84" y="338"/>
                    <a:pt x="94" y="337"/>
                    <a:pt x="105" y="334"/>
                  </a:cubicBezTo>
                  <a:cubicBezTo>
                    <a:pt x="209" y="294"/>
                    <a:pt x="290" y="207"/>
                    <a:pt x="325" y="103"/>
                  </a:cubicBezTo>
                  <a:cubicBezTo>
                    <a:pt x="335" y="47"/>
                    <a:pt x="289"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708086">
              <a:off x="6109050" y="402894"/>
              <a:ext cx="37625" cy="60706"/>
            </a:xfrm>
            <a:custGeom>
              <a:avLst/>
              <a:gdLst/>
              <a:ahLst/>
              <a:cxnLst/>
              <a:rect l="l" t="t" r="r" b="b"/>
              <a:pathLst>
                <a:path w="238" h="384" extrusionOk="0">
                  <a:moveTo>
                    <a:pt x="101" y="0"/>
                  </a:moveTo>
                  <a:cubicBezTo>
                    <a:pt x="44" y="0"/>
                    <a:pt x="23" y="50"/>
                    <a:pt x="12" y="99"/>
                  </a:cubicBezTo>
                  <a:cubicBezTo>
                    <a:pt x="0" y="180"/>
                    <a:pt x="12" y="261"/>
                    <a:pt x="35" y="337"/>
                  </a:cubicBezTo>
                  <a:cubicBezTo>
                    <a:pt x="39" y="363"/>
                    <a:pt x="64" y="383"/>
                    <a:pt x="91" y="383"/>
                  </a:cubicBezTo>
                  <a:cubicBezTo>
                    <a:pt x="99" y="383"/>
                    <a:pt x="108" y="381"/>
                    <a:pt x="116" y="377"/>
                  </a:cubicBezTo>
                  <a:cubicBezTo>
                    <a:pt x="197" y="366"/>
                    <a:pt x="238" y="285"/>
                    <a:pt x="203" y="215"/>
                  </a:cubicBezTo>
                  <a:cubicBezTo>
                    <a:pt x="191" y="186"/>
                    <a:pt x="186" y="157"/>
                    <a:pt x="180" y="128"/>
                  </a:cubicBezTo>
                  <a:cubicBezTo>
                    <a:pt x="180" y="117"/>
                    <a:pt x="180" y="105"/>
                    <a:pt x="180" y="99"/>
                  </a:cubicBezTo>
                  <a:cubicBezTo>
                    <a:pt x="174" y="47"/>
                    <a:pt x="168" y="1"/>
                    <a:pt x="110" y="1"/>
                  </a:cubicBezTo>
                  <a:cubicBezTo>
                    <a:pt x="107" y="0"/>
                    <a:pt x="10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708086">
              <a:off x="5874942" y="112551"/>
              <a:ext cx="40471" cy="51379"/>
            </a:xfrm>
            <a:custGeom>
              <a:avLst/>
              <a:gdLst/>
              <a:ahLst/>
              <a:cxnLst/>
              <a:rect l="l" t="t" r="r" b="b"/>
              <a:pathLst>
                <a:path w="256" h="325" extrusionOk="0">
                  <a:moveTo>
                    <a:pt x="91" y="1"/>
                  </a:moveTo>
                  <a:cubicBezTo>
                    <a:pt x="82" y="1"/>
                    <a:pt x="73" y="4"/>
                    <a:pt x="65" y="9"/>
                  </a:cubicBezTo>
                  <a:cubicBezTo>
                    <a:pt x="24" y="96"/>
                    <a:pt x="1" y="189"/>
                    <a:pt x="1" y="282"/>
                  </a:cubicBezTo>
                  <a:cubicBezTo>
                    <a:pt x="7" y="293"/>
                    <a:pt x="18" y="305"/>
                    <a:pt x="30" y="311"/>
                  </a:cubicBezTo>
                  <a:cubicBezTo>
                    <a:pt x="50" y="319"/>
                    <a:pt x="72" y="324"/>
                    <a:pt x="93" y="324"/>
                  </a:cubicBezTo>
                  <a:cubicBezTo>
                    <a:pt x="128" y="324"/>
                    <a:pt x="161" y="312"/>
                    <a:pt x="186" y="287"/>
                  </a:cubicBezTo>
                  <a:cubicBezTo>
                    <a:pt x="233" y="264"/>
                    <a:pt x="256" y="212"/>
                    <a:pt x="238" y="166"/>
                  </a:cubicBezTo>
                  <a:cubicBezTo>
                    <a:pt x="227" y="96"/>
                    <a:pt x="180" y="38"/>
                    <a:pt x="122" y="9"/>
                  </a:cubicBezTo>
                  <a:cubicBezTo>
                    <a:pt x="111" y="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3408089">
              <a:off x="5948935" y="163942"/>
              <a:ext cx="45055" cy="43633"/>
            </a:xfrm>
            <a:custGeom>
              <a:avLst/>
              <a:gdLst/>
              <a:ahLst/>
              <a:cxnLst/>
              <a:rect l="l" t="t" r="r" b="b"/>
              <a:pathLst>
                <a:path w="285" h="276" extrusionOk="0">
                  <a:moveTo>
                    <a:pt x="169" y="0"/>
                  </a:moveTo>
                  <a:cubicBezTo>
                    <a:pt x="155" y="0"/>
                    <a:pt x="141" y="2"/>
                    <a:pt x="128" y="7"/>
                  </a:cubicBezTo>
                  <a:cubicBezTo>
                    <a:pt x="47" y="25"/>
                    <a:pt x="1" y="106"/>
                    <a:pt x="18" y="187"/>
                  </a:cubicBezTo>
                  <a:cubicBezTo>
                    <a:pt x="28" y="242"/>
                    <a:pt x="78" y="276"/>
                    <a:pt x="129" y="276"/>
                  </a:cubicBezTo>
                  <a:cubicBezTo>
                    <a:pt x="136" y="276"/>
                    <a:pt x="144" y="275"/>
                    <a:pt x="151" y="274"/>
                  </a:cubicBezTo>
                  <a:cubicBezTo>
                    <a:pt x="232" y="245"/>
                    <a:pt x="284" y="169"/>
                    <a:pt x="279" y="88"/>
                  </a:cubicBezTo>
                  <a:cubicBezTo>
                    <a:pt x="270" y="33"/>
                    <a:pt x="220"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3408089">
              <a:off x="6082868" y="237083"/>
              <a:ext cx="41261" cy="43000"/>
            </a:xfrm>
            <a:custGeom>
              <a:avLst/>
              <a:gdLst/>
              <a:ahLst/>
              <a:cxnLst/>
              <a:rect l="l" t="t" r="r" b="b"/>
              <a:pathLst>
                <a:path w="261" h="272" extrusionOk="0">
                  <a:moveTo>
                    <a:pt x="140" y="1"/>
                  </a:moveTo>
                  <a:cubicBezTo>
                    <a:pt x="130" y="1"/>
                    <a:pt x="120" y="2"/>
                    <a:pt x="110" y="5"/>
                  </a:cubicBezTo>
                  <a:cubicBezTo>
                    <a:pt x="41" y="28"/>
                    <a:pt x="0" y="97"/>
                    <a:pt x="18" y="173"/>
                  </a:cubicBezTo>
                  <a:cubicBezTo>
                    <a:pt x="23" y="227"/>
                    <a:pt x="75" y="272"/>
                    <a:pt x="134" y="272"/>
                  </a:cubicBezTo>
                  <a:cubicBezTo>
                    <a:pt x="138" y="272"/>
                    <a:pt x="141" y="272"/>
                    <a:pt x="145" y="271"/>
                  </a:cubicBezTo>
                  <a:cubicBezTo>
                    <a:pt x="215" y="242"/>
                    <a:pt x="261" y="167"/>
                    <a:pt x="244" y="92"/>
                  </a:cubicBezTo>
                  <a:cubicBezTo>
                    <a:pt x="239" y="38"/>
                    <a:pt x="19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708086">
              <a:off x="5615008" y="273770"/>
              <a:ext cx="29405" cy="50589"/>
            </a:xfrm>
            <a:custGeom>
              <a:avLst/>
              <a:gdLst/>
              <a:ahLst/>
              <a:cxnLst/>
              <a:rect l="l" t="t" r="r" b="b"/>
              <a:pathLst>
                <a:path w="186" h="320" extrusionOk="0">
                  <a:moveTo>
                    <a:pt x="116" y="0"/>
                  </a:moveTo>
                  <a:cubicBezTo>
                    <a:pt x="59" y="0"/>
                    <a:pt x="41" y="46"/>
                    <a:pt x="24" y="93"/>
                  </a:cubicBezTo>
                  <a:cubicBezTo>
                    <a:pt x="1" y="145"/>
                    <a:pt x="6" y="209"/>
                    <a:pt x="30" y="267"/>
                  </a:cubicBezTo>
                  <a:cubicBezTo>
                    <a:pt x="40" y="298"/>
                    <a:pt x="69" y="320"/>
                    <a:pt x="104" y="320"/>
                  </a:cubicBezTo>
                  <a:cubicBezTo>
                    <a:pt x="108" y="320"/>
                    <a:pt x="112" y="319"/>
                    <a:pt x="116" y="319"/>
                  </a:cubicBezTo>
                  <a:cubicBezTo>
                    <a:pt x="151" y="319"/>
                    <a:pt x="186" y="290"/>
                    <a:pt x="186" y="249"/>
                  </a:cubicBezTo>
                  <a:lnTo>
                    <a:pt x="186" y="104"/>
                  </a:lnTo>
                  <a:cubicBezTo>
                    <a:pt x="169" y="58"/>
                    <a:pt x="169"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708086">
              <a:off x="6119418" y="81208"/>
              <a:ext cx="44107" cy="32092"/>
            </a:xfrm>
            <a:custGeom>
              <a:avLst/>
              <a:gdLst/>
              <a:ahLst/>
              <a:cxnLst/>
              <a:rect l="l" t="t" r="r" b="b"/>
              <a:pathLst>
                <a:path w="279" h="203" extrusionOk="0">
                  <a:moveTo>
                    <a:pt x="171" y="1"/>
                  </a:moveTo>
                  <a:cubicBezTo>
                    <a:pt x="161" y="1"/>
                    <a:pt x="151" y="2"/>
                    <a:pt x="140" y="4"/>
                  </a:cubicBezTo>
                  <a:cubicBezTo>
                    <a:pt x="59" y="21"/>
                    <a:pt x="1" y="73"/>
                    <a:pt x="7" y="125"/>
                  </a:cubicBezTo>
                  <a:cubicBezTo>
                    <a:pt x="17" y="171"/>
                    <a:pt x="57" y="203"/>
                    <a:pt x="121" y="203"/>
                  </a:cubicBezTo>
                  <a:cubicBezTo>
                    <a:pt x="131" y="203"/>
                    <a:pt x="141" y="202"/>
                    <a:pt x="151" y="200"/>
                  </a:cubicBezTo>
                  <a:cubicBezTo>
                    <a:pt x="227" y="183"/>
                    <a:pt x="279" y="125"/>
                    <a:pt x="273" y="73"/>
                  </a:cubicBezTo>
                  <a:cubicBezTo>
                    <a:pt x="263" y="29"/>
                    <a:pt x="22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708086">
              <a:off x="5539211" y="329156"/>
              <a:ext cx="32092" cy="39522"/>
            </a:xfrm>
            <a:custGeom>
              <a:avLst/>
              <a:gdLst/>
              <a:ahLst/>
              <a:cxnLst/>
              <a:rect l="l" t="t" r="r" b="b"/>
              <a:pathLst>
                <a:path w="203" h="250" extrusionOk="0">
                  <a:moveTo>
                    <a:pt x="81" y="0"/>
                  </a:moveTo>
                  <a:cubicBezTo>
                    <a:pt x="52" y="0"/>
                    <a:pt x="29" y="12"/>
                    <a:pt x="23" y="41"/>
                  </a:cubicBezTo>
                  <a:cubicBezTo>
                    <a:pt x="6" y="70"/>
                    <a:pt x="0" y="105"/>
                    <a:pt x="12" y="139"/>
                  </a:cubicBezTo>
                  <a:cubicBezTo>
                    <a:pt x="25" y="207"/>
                    <a:pt x="70" y="250"/>
                    <a:pt x="116" y="250"/>
                  </a:cubicBezTo>
                  <a:cubicBezTo>
                    <a:pt x="130" y="250"/>
                    <a:pt x="143" y="246"/>
                    <a:pt x="156" y="238"/>
                  </a:cubicBezTo>
                  <a:cubicBezTo>
                    <a:pt x="191" y="209"/>
                    <a:pt x="203" y="157"/>
                    <a:pt x="180" y="116"/>
                  </a:cubicBezTo>
                  <a:cubicBezTo>
                    <a:pt x="156" y="70"/>
                    <a:pt x="145" y="6"/>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708086">
              <a:off x="6015343" y="34191"/>
              <a:ext cx="25769" cy="38100"/>
            </a:xfrm>
            <a:custGeom>
              <a:avLst/>
              <a:gdLst/>
              <a:ahLst/>
              <a:cxnLst/>
              <a:rect l="l" t="t" r="r" b="b"/>
              <a:pathLst>
                <a:path w="163" h="241" extrusionOk="0">
                  <a:moveTo>
                    <a:pt x="129" y="1"/>
                  </a:moveTo>
                  <a:cubicBezTo>
                    <a:pt x="124" y="1"/>
                    <a:pt x="117" y="2"/>
                    <a:pt x="111" y="7"/>
                  </a:cubicBezTo>
                  <a:cubicBezTo>
                    <a:pt x="53" y="47"/>
                    <a:pt x="12" y="105"/>
                    <a:pt x="0" y="175"/>
                  </a:cubicBezTo>
                  <a:cubicBezTo>
                    <a:pt x="0" y="204"/>
                    <a:pt x="12" y="227"/>
                    <a:pt x="41" y="238"/>
                  </a:cubicBezTo>
                  <a:cubicBezTo>
                    <a:pt x="47" y="240"/>
                    <a:pt x="52" y="240"/>
                    <a:pt x="57" y="240"/>
                  </a:cubicBezTo>
                  <a:cubicBezTo>
                    <a:pt x="75" y="240"/>
                    <a:pt x="91" y="233"/>
                    <a:pt x="105" y="215"/>
                  </a:cubicBezTo>
                  <a:cubicBezTo>
                    <a:pt x="140" y="163"/>
                    <a:pt x="163" y="105"/>
                    <a:pt x="163" y="41"/>
                  </a:cubicBezTo>
                  <a:cubicBezTo>
                    <a:pt x="158" y="19"/>
                    <a:pt x="147"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3408089">
              <a:off x="5816137" y="770159"/>
              <a:ext cx="27507" cy="27982"/>
            </a:xfrm>
            <a:custGeom>
              <a:avLst/>
              <a:gdLst/>
              <a:ahLst/>
              <a:cxnLst/>
              <a:rect l="l" t="t" r="r" b="b"/>
              <a:pathLst>
                <a:path w="174" h="177" extrusionOk="0">
                  <a:moveTo>
                    <a:pt x="73" y="0"/>
                  </a:moveTo>
                  <a:cubicBezTo>
                    <a:pt x="68" y="0"/>
                    <a:pt x="63" y="1"/>
                    <a:pt x="58" y="2"/>
                  </a:cubicBezTo>
                  <a:cubicBezTo>
                    <a:pt x="23" y="8"/>
                    <a:pt x="0" y="48"/>
                    <a:pt x="12" y="83"/>
                  </a:cubicBezTo>
                  <a:cubicBezTo>
                    <a:pt x="17" y="132"/>
                    <a:pt x="74" y="176"/>
                    <a:pt x="119" y="176"/>
                  </a:cubicBezTo>
                  <a:cubicBezTo>
                    <a:pt x="122" y="176"/>
                    <a:pt x="125" y="176"/>
                    <a:pt x="128" y="176"/>
                  </a:cubicBezTo>
                  <a:cubicBezTo>
                    <a:pt x="168" y="170"/>
                    <a:pt x="174" y="135"/>
                    <a:pt x="168" y="95"/>
                  </a:cubicBezTo>
                  <a:cubicBezTo>
                    <a:pt x="158" y="43"/>
                    <a:pt x="11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708086">
              <a:off x="5475017" y="-20578"/>
              <a:ext cx="19287" cy="21974"/>
            </a:xfrm>
            <a:custGeom>
              <a:avLst/>
              <a:gdLst/>
              <a:ahLst/>
              <a:cxnLst/>
              <a:rect l="l" t="t" r="r" b="b"/>
              <a:pathLst>
                <a:path w="122" h="139" extrusionOk="0">
                  <a:moveTo>
                    <a:pt x="64" y="1"/>
                  </a:moveTo>
                  <a:cubicBezTo>
                    <a:pt x="61" y="1"/>
                    <a:pt x="57" y="1"/>
                    <a:pt x="52" y="1"/>
                  </a:cubicBezTo>
                  <a:cubicBezTo>
                    <a:pt x="18" y="19"/>
                    <a:pt x="0" y="59"/>
                    <a:pt x="12" y="100"/>
                  </a:cubicBezTo>
                  <a:cubicBezTo>
                    <a:pt x="12" y="123"/>
                    <a:pt x="33" y="138"/>
                    <a:pt x="57" y="138"/>
                  </a:cubicBezTo>
                  <a:cubicBezTo>
                    <a:pt x="63" y="138"/>
                    <a:pt x="69" y="137"/>
                    <a:pt x="76" y="135"/>
                  </a:cubicBezTo>
                  <a:cubicBezTo>
                    <a:pt x="110" y="123"/>
                    <a:pt x="122" y="77"/>
                    <a:pt x="110" y="48"/>
                  </a:cubicBezTo>
                  <a:cubicBezTo>
                    <a:pt x="105" y="22"/>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708086">
              <a:off x="5891567" y="-16962"/>
              <a:ext cx="69717" cy="57545"/>
            </a:xfrm>
            <a:custGeom>
              <a:avLst/>
              <a:gdLst/>
              <a:ahLst/>
              <a:cxnLst/>
              <a:rect l="l" t="t" r="r" b="b"/>
              <a:pathLst>
                <a:path w="441" h="364" extrusionOk="0">
                  <a:moveTo>
                    <a:pt x="311" y="0"/>
                  </a:moveTo>
                  <a:cubicBezTo>
                    <a:pt x="289" y="0"/>
                    <a:pt x="267" y="10"/>
                    <a:pt x="256" y="31"/>
                  </a:cubicBezTo>
                  <a:cubicBezTo>
                    <a:pt x="232" y="62"/>
                    <a:pt x="196" y="77"/>
                    <a:pt x="161" y="77"/>
                  </a:cubicBezTo>
                  <a:cubicBezTo>
                    <a:pt x="144" y="77"/>
                    <a:pt x="126" y="73"/>
                    <a:pt x="111" y="65"/>
                  </a:cubicBezTo>
                  <a:cubicBezTo>
                    <a:pt x="101" y="63"/>
                    <a:pt x="91" y="61"/>
                    <a:pt x="82" y="61"/>
                  </a:cubicBezTo>
                  <a:cubicBezTo>
                    <a:pt x="54" y="61"/>
                    <a:pt x="31" y="74"/>
                    <a:pt x="18" y="100"/>
                  </a:cubicBezTo>
                  <a:cubicBezTo>
                    <a:pt x="1" y="135"/>
                    <a:pt x="6" y="176"/>
                    <a:pt x="41" y="199"/>
                  </a:cubicBezTo>
                  <a:cubicBezTo>
                    <a:pt x="116" y="245"/>
                    <a:pt x="192" y="297"/>
                    <a:pt x="261" y="361"/>
                  </a:cubicBezTo>
                  <a:cubicBezTo>
                    <a:pt x="267" y="363"/>
                    <a:pt x="274" y="363"/>
                    <a:pt x="280" y="363"/>
                  </a:cubicBezTo>
                  <a:cubicBezTo>
                    <a:pt x="294" y="363"/>
                    <a:pt x="310" y="361"/>
                    <a:pt x="325" y="361"/>
                  </a:cubicBezTo>
                  <a:cubicBezTo>
                    <a:pt x="337" y="361"/>
                    <a:pt x="348" y="355"/>
                    <a:pt x="360" y="344"/>
                  </a:cubicBezTo>
                  <a:cubicBezTo>
                    <a:pt x="441" y="245"/>
                    <a:pt x="325" y="210"/>
                    <a:pt x="284" y="158"/>
                  </a:cubicBezTo>
                  <a:cubicBezTo>
                    <a:pt x="302" y="147"/>
                    <a:pt x="308" y="141"/>
                    <a:pt x="313" y="135"/>
                  </a:cubicBezTo>
                  <a:cubicBezTo>
                    <a:pt x="354" y="112"/>
                    <a:pt x="406" y="89"/>
                    <a:pt x="371" y="31"/>
                  </a:cubicBezTo>
                  <a:cubicBezTo>
                    <a:pt x="357" y="10"/>
                    <a:pt x="334" y="0"/>
                    <a:pt x="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08086">
              <a:off x="6359383" y="730988"/>
              <a:ext cx="47743" cy="44739"/>
            </a:xfrm>
            <a:custGeom>
              <a:avLst/>
              <a:gdLst/>
              <a:ahLst/>
              <a:cxnLst/>
              <a:rect l="l" t="t" r="r" b="b"/>
              <a:pathLst>
                <a:path w="302" h="283" extrusionOk="0">
                  <a:moveTo>
                    <a:pt x="213" y="0"/>
                  </a:moveTo>
                  <a:cubicBezTo>
                    <a:pt x="202" y="0"/>
                    <a:pt x="191" y="3"/>
                    <a:pt x="180" y="9"/>
                  </a:cubicBezTo>
                  <a:cubicBezTo>
                    <a:pt x="99" y="32"/>
                    <a:pt x="35" y="95"/>
                    <a:pt x="6" y="177"/>
                  </a:cubicBezTo>
                  <a:cubicBezTo>
                    <a:pt x="0" y="211"/>
                    <a:pt x="12" y="252"/>
                    <a:pt x="41" y="269"/>
                  </a:cubicBezTo>
                  <a:cubicBezTo>
                    <a:pt x="55" y="278"/>
                    <a:pt x="71" y="282"/>
                    <a:pt x="87" y="282"/>
                  </a:cubicBezTo>
                  <a:cubicBezTo>
                    <a:pt x="102" y="282"/>
                    <a:pt x="116" y="278"/>
                    <a:pt x="128" y="269"/>
                  </a:cubicBezTo>
                  <a:cubicBezTo>
                    <a:pt x="180" y="234"/>
                    <a:pt x="232" y="188"/>
                    <a:pt x="273" y="142"/>
                  </a:cubicBezTo>
                  <a:cubicBezTo>
                    <a:pt x="302" y="107"/>
                    <a:pt x="302" y="61"/>
                    <a:pt x="278" y="32"/>
                  </a:cubicBezTo>
                  <a:cubicBezTo>
                    <a:pt x="259" y="12"/>
                    <a:pt x="23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08086">
              <a:off x="6240084" y="266188"/>
              <a:ext cx="52328" cy="30511"/>
            </a:xfrm>
            <a:custGeom>
              <a:avLst/>
              <a:gdLst/>
              <a:ahLst/>
              <a:cxnLst/>
              <a:rect l="l" t="t" r="r" b="b"/>
              <a:pathLst>
                <a:path w="331" h="193" extrusionOk="0">
                  <a:moveTo>
                    <a:pt x="151" y="0"/>
                  </a:moveTo>
                  <a:cubicBezTo>
                    <a:pt x="99" y="0"/>
                    <a:pt x="52" y="4"/>
                    <a:pt x="18" y="58"/>
                  </a:cubicBezTo>
                  <a:cubicBezTo>
                    <a:pt x="0" y="81"/>
                    <a:pt x="6" y="116"/>
                    <a:pt x="24" y="139"/>
                  </a:cubicBezTo>
                  <a:cubicBezTo>
                    <a:pt x="54" y="181"/>
                    <a:pt x="92" y="193"/>
                    <a:pt x="134" y="193"/>
                  </a:cubicBezTo>
                  <a:cubicBezTo>
                    <a:pt x="156" y="193"/>
                    <a:pt x="179" y="190"/>
                    <a:pt x="203" y="186"/>
                  </a:cubicBezTo>
                  <a:cubicBezTo>
                    <a:pt x="261" y="174"/>
                    <a:pt x="325" y="157"/>
                    <a:pt x="331" y="81"/>
                  </a:cubicBezTo>
                  <a:cubicBezTo>
                    <a:pt x="325" y="0"/>
                    <a:pt x="250" y="6"/>
                    <a:pt x="192" y="0"/>
                  </a:cubicBezTo>
                  <a:lnTo>
                    <a:pt x="180" y="0"/>
                  </a:lnTo>
                  <a:cubicBezTo>
                    <a:pt x="170" y="0"/>
                    <a:pt x="161"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08086">
              <a:off x="6203139" y="409317"/>
              <a:ext cx="32250" cy="53592"/>
            </a:xfrm>
            <a:custGeom>
              <a:avLst/>
              <a:gdLst/>
              <a:ahLst/>
              <a:cxnLst/>
              <a:rect l="l" t="t" r="r" b="b"/>
              <a:pathLst>
                <a:path w="204" h="339" extrusionOk="0">
                  <a:moveTo>
                    <a:pt x="117" y="0"/>
                  </a:moveTo>
                  <a:cubicBezTo>
                    <a:pt x="70" y="0"/>
                    <a:pt x="53" y="35"/>
                    <a:pt x="41" y="64"/>
                  </a:cubicBezTo>
                  <a:cubicBezTo>
                    <a:pt x="24" y="128"/>
                    <a:pt x="18" y="197"/>
                    <a:pt x="7" y="261"/>
                  </a:cubicBezTo>
                  <a:cubicBezTo>
                    <a:pt x="1" y="290"/>
                    <a:pt x="18" y="319"/>
                    <a:pt x="47" y="331"/>
                  </a:cubicBezTo>
                  <a:cubicBezTo>
                    <a:pt x="57" y="336"/>
                    <a:pt x="67" y="339"/>
                    <a:pt x="78" y="339"/>
                  </a:cubicBezTo>
                  <a:cubicBezTo>
                    <a:pt x="100" y="339"/>
                    <a:pt x="124" y="327"/>
                    <a:pt x="140" y="307"/>
                  </a:cubicBezTo>
                  <a:cubicBezTo>
                    <a:pt x="186" y="238"/>
                    <a:pt x="204" y="157"/>
                    <a:pt x="192" y="81"/>
                  </a:cubicBezTo>
                  <a:cubicBezTo>
                    <a:pt x="181" y="35"/>
                    <a:pt x="157"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08086">
              <a:off x="5798165" y="24577"/>
              <a:ext cx="45055" cy="40313"/>
            </a:xfrm>
            <a:custGeom>
              <a:avLst/>
              <a:gdLst/>
              <a:ahLst/>
              <a:cxnLst/>
              <a:rect l="l" t="t" r="r" b="b"/>
              <a:pathLst>
                <a:path w="285" h="255" extrusionOk="0">
                  <a:moveTo>
                    <a:pt x="117" y="0"/>
                  </a:moveTo>
                  <a:cubicBezTo>
                    <a:pt x="115" y="0"/>
                    <a:pt x="112" y="0"/>
                    <a:pt x="110" y="1"/>
                  </a:cubicBezTo>
                  <a:cubicBezTo>
                    <a:pt x="41" y="24"/>
                    <a:pt x="0" y="100"/>
                    <a:pt x="18" y="169"/>
                  </a:cubicBezTo>
                  <a:cubicBezTo>
                    <a:pt x="32" y="222"/>
                    <a:pt x="78" y="255"/>
                    <a:pt x="126" y="255"/>
                  </a:cubicBezTo>
                  <a:cubicBezTo>
                    <a:pt x="136" y="255"/>
                    <a:pt x="147" y="253"/>
                    <a:pt x="157" y="250"/>
                  </a:cubicBezTo>
                  <a:cubicBezTo>
                    <a:pt x="232" y="239"/>
                    <a:pt x="284" y="181"/>
                    <a:pt x="273" y="134"/>
                  </a:cubicBezTo>
                  <a:cubicBezTo>
                    <a:pt x="262" y="85"/>
                    <a:pt x="158"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08086">
              <a:off x="5540705" y="19308"/>
              <a:ext cx="45055" cy="38732"/>
            </a:xfrm>
            <a:custGeom>
              <a:avLst/>
              <a:gdLst/>
              <a:ahLst/>
              <a:cxnLst/>
              <a:rect l="l" t="t" r="r" b="b"/>
              <a:pathLst>
                <a:path w="285" h="245" extrusionOk="0">
                  <a:moveTo>
                    <a:pt x="101" y="1"/>
                  </a:moveTo>
                  <a:cubicBezTo>
                    <a:pt x="92" y="1"/>
                    <a:pt x="83" y="2"/>
                    <a:pt x="76" y="5"/>
                  </a:cubicBezTo>
                  <a:cubicBezTo>
                    <a:pt x="29" y="23"/>
                    <a:pt x="0" y="75"/>
                    <a:pt x="18" y="127"/>
                  </a:cubicBezTo>
                  <a:cubicBezTo>
                    <a:pt x="39" y="200"/>
                    <a:pt x="106" y="245"/>
                    <a:pt x="178" y="245"/>
                  </a:cubicBezTo>
                  <a:cubicBezTo>
                    <a:pt x="187" y="245"/>
                    <a:pt x="195" y="244"/>
                    <a:pt x="203" y="243"/>
                  </a:cubicBezTo>
                  <a:cubicBezTo>
                    <a:pt x="255" y="231"/>
                    <a:pt x="284" y="173"/>
                    <a:pt x="267" y="121"/>
                  </a:cubicBezTo>
                  <a:cubicBezTo>
                    <a:pt x="242" y="61"/>
                    <a:pt x="160"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3408089">
              <a:off x="6497439" y="959835"/>
              <a:ext cx="49482" cy="30985"/>
            </a:xfrm>
            <a:custGeom>
              <a:avLst/>
              <a:gdLst/>
              <a:ahLst/>
              <a:cxnLst/>
              <a:rect l="l" t="t" r="r" b="b"/>
              <a:pathLst>
                <a:path w="313" h="196" extrusionOk="0">
                  <a:moveTo>
                    <a:pt x="104" y="1"/>
                  </a:moveTo>
                  <a:cubicBezTo>
                    <a:pt x="58" y="13"/>
                    <a:pt x="23" y="18"/>
                    <a:pt x="12" y="70"/>
                  </a:cubicBezTo>
                  <a:cubicBezTo>
                    <a:pt x="0" y="111"/>
                    <a:pt x="23" y="152"/>
                    <a:pt x="64" y="169"/>
                  </a:cubicBezTo>
                  <a:cubicBezTo>
                    <a:pt x="97" y="187"/>
                    <a:pt x="134" y="196"/>
                    <a:pt x="170" y="196"/>
                  </a:cubicBezTo>
                  <a:cubicBezTo>
                    <a:pt x="203" y="196"/>
                    <a:pt x="236" y="189"/>
                    <a:pt x="267" y="175"/>
                  </a:cubicBezTo>
                  <a:cubicBezTo>
                    <a:pt x="296" y="163"/>
                    <a:pt x="313" y="134"/>
                    <a:pt x="313" y="105"/>
                  </a:cubicBezTo>
                  <a:cubicBezTo>
                    <a:pt x="313" y="70"/>
                    <a:pt x="296" y="41"/>
                    <a:pt x="267" y="30"/>
                  </a:cubicBezTo>
                  <a:cubicBezTo>
                    <a:pt x="214" y="13"/>
                    <a:pt x="162"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08086">
              <a:off x="5469066" y="209468"/>
              <a:ext cx="53276" cy="38890"/>
            </a:xfrm>
            <a:custGeom>
              <a:avLst/>
              <a:gdLst/>
              <a:ahLst/>
              <a:cxnLst/>
              <a:rect l="l" t="t" r="r" b="b"/>
              <a:pathLst>
                <a:path w="337" h="246" extrusionOk="0">
                  <a:moveTo>
                    <a:pt x="249" y="0"/>
                  </a:moveTo>
                  <a:cubicBezTo>
                    <a:pt x="241" y="0"/>
                    <a:pt x="233" y="2"/>
                    <a:pt x="226" y="4"/>
                  </a:cubicBezTo>
                  <a:cubicBezTo>
                    <a:pt x="174" y="10"/>
                    <a:pt x="122" y="39"/>
                    <a:pt x="87" y="79"/>
                  </a:cubicBezTo>
                  <a:cubicBezTo>
                    <a:pt x="58" y="114"/>
                    <a:pt x="29" y="149"/>
                    <a:pt x="0" y="184"/>
                  </a:cubicBezTo>
                  <a:lnTo>
                    <a:pt x="6" y="184"/>
                  </a:lnTo>
                  <a:cubicBezTo>
                    <a:pt x="29" y="202"/>
                    <a:pt x="41" y="246"/>
                    <a:pt x="77" y="246"/>
                  </a:cubicBezTo>
                  <a:cubicBezTo>
                    <a:pt x="86" y="246"/>
                    <a:pt x="97" y="243"/>
                    <a:pt x="110" y="236"/>
                  </a:cubicBezTo>
                  <a:cubicBezTo>
                    <a:pt x="168" y="201"/>
                    <a:pt x="232" y="166"/>
                    <a:pt x="290" y="131"/>
                  </a:cubicBezTo>
                  <a:cubicBezTo>
                    <a:pt x="319" y="114"/>
                    <a:pt x="336" y="74"/>
                    <a:pt x="319" y="39"/>
                  </a:cubicBezTo>
                  <a:cubicBezTo>
                    <a:pt x="305" y="16"/>
                    <a:pt x="277"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08086">
              <a:off x="5312347" y="-14900"/>
              <a:ext cx="34938" cy="39839"/>
            </a:xfrm>
            <a:custGeom>
              <a:avLst/>
              <a:gdLst/>
              <a:ahLst/>
              <a:cxnLst/>
              <a:rect l="l" t="t" r="r" b="b"/>
              <a:pathLst>
                <a:path w="221" h="252" extrusionOk="0">
                  <a:moveTo>
                    <a:pt x="118" y="0"/>
                  </a:moveTo>
                  <a:cubicBezTo>
                    <a:pt x="112" y="0"/>
                    <a:pt x="105" y="1"/>
                    <a:pt x="99" y="2"/>
                  </a:cubicBezTo>
                  <a:cubicBezTo>
                    <a:pt x="35" y="8"/>
                    <a:pt x="0" y="77"/>
                    <a:pt x="23" y="153"/>
                  </a:cubicBezTo>
                  <a:cubicBezTo>
                    <a:pt x="34" y="207"/>
                    <a:pt x="71" y="251"/>
                    <a:pt x="124" y="251"/>
                  </a:cubicBezTo>
                  <a:cubicBezTo>
                    <a:pt x="127" y="251"/>
                    <a:pt x="130" y="251"/>
                    <a:pt x="134" y="251"/>
                  </a:cubicBezTo>
                  <a:cubicBezTo>
                    <a:pt x="192" y="251"/>
                    <a:pt x="220" y="181"/>
                    <a:pt x="209" y="95"/>
                  </a:cubicBezTo>
                  <a:cubicBezTo>
                    <a:pt x="193" y="43"/>
                    <a:pt x="168"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08086">
              <a:off x="5575925" y="169327"/>
              <a:ext cx="36677" cy="51695"/>
            </a:xfrm>
            <a:custGeom>
              <a:avLst/>
              <a:gdLst/>
              <a:ahLst/>
              <a:cxnLst/>
              <a:rect l="l" t="t" r="r" b="b"/>
              <a:pathLst>
                <a:path w="232" h="327" extrusionOk="0">
                  <a:moveTo>
                    <a:pt x="82" y="1"/>
                  </a:moveTo>
                  <a:cubicBezTo>
                    <a:pt x="76" y="1"/>
                    <a:pt x="70" y="2"/>
                    <a:pt x="64" y="4"/>
                  </a:cubicBezTo>
                  <a:cubicBezTo>
                    <a:pt x="17" y="16"/>
                    <a:pt x="0" y="62"/>
                    <a:pt x="17" y="102"/>
                  </a:cubicBezTo>
                  <a:cubicBezTo>
                    <a:pt x="29" y="149"/>
                    <a:pt x="70" y="189"/>
                    <a:pt x="70" y="241"/>
                  </a:cubicBezTo>
                  <a:cubicBezTo>
                    <a:pt x="75" y="286"/>
                    <a:pt x="105" y="326"/>
                    <a:pt x="150" y="326"/>
                  </a:cubicBezTo>
                  <a:cubicBezTo>
                    <a:pt x="157" y="326"/>
                    <a:pt x="165" y="325"/>
                    <a:pt x="174" y="323"/>
                  </a:cubicBezTo>
                  <a:cubicBezTo>
                    <a:pt x="232" y="299"/>
                    <a:pt x="220" y="253"/>
                    <a:pt x="209" y="207"/>
                  </a:cubicBezTo>
                  <a:cubicBezTo>
                    <a:pt x="203" y="149"/>
                    <a:pt x="151" y="114"/>
                    <a:pt x="139" y="56"/>
                  </a:cubicBezTo>
                  <a:cubicBezTo>
                    <a:pt x="139" y="23"/>
                    <a:pt x="111"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08086">
              <a:off x="6243853" y="134619"/>
              <a:ext cx="33041" cy="47269"/>
            </a:xfrm>
            <a:custGeom>
              <a:avLst/>
              <a:gdLst/>
              <a:ahLst/>
              <a:cxnLst/>
              <a:rect l="l" t="t" r="r" b="b"/>
              <a:pathLst>
                <a:path w="209" h="299" extrusionOk="0">
                  <a:moveTo>
                    <a:pt x="122" y="0"/>
                  </a:moveTo>
                  <a:cubicBezTo>
                    <a:pt x="64" y="18"/>
                    <a:pt x="29" y="64"/>
                    <a:pt x="23" y="116"/>
                  </a:cubicBezTo>
                  <a:cubicBezTo>
                    <a:pt x="12" y="174"/>
                    <a:pt x="0" y="238"/>
                    <a:pt x="58" y="284"/>
                  </a:cubicBezTo>
                  <a:cubicBezTo>
                    <a:pt x="68" y="294"/>
                    <a:pt x="79" y="299"/>
                    <a:pt x="91" y="299"/>
                  </a:cubicBezTo>
                  <a:cubicBezTo>
                    <a:pt x="107" y="299"/>
                    <a:pt x="123" y="290"/>
                    <a:pt x="133" y="273"/>
                  </a:cubicBezTo>
                  <a:cubicBezTo>
                    <a:pt x="180" y="209"/>
                    <a:pt x="203" y="140"/>
                    <a:pt x="209" y="64"/>
                  </a:cubicBezTo>
                  <a:cubicBezTo>
                    <a:pt x="209" y="12"/>
                    <a:pt x="168"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08086">
              <a:off x="6304525" y="31166"/>
              <a:ext cx="43316" cy="34305"/>
            </a:xfrm>
            <a:custGeom>
              <a:avLst/>
              <a:gdLst/>
              <a:ahLst/>
              <a:cxnLst/>
              <a:rect l="l" t="t" r="r" b="b"/>
              <a:pathLst>
                <a:path w="274" h="217" extrusionOk="0">
                  <a:moveTo>
                    <a:pt x="177" y="1"/>
                  </a:moveTo>
                  <a:cubicBezTo>
                    <a:pt x="160" y="1"/>
                    <a:pt x="140" y="4"/>
                    <a:pt x="117" y="10"/>
                  </a:cubicBezTo>
                  <a:cubicBezTo>
                    <a:pt x="41" y="27"/>
                    <a:pt x="1" y="73"/>
                    <a:pt x="13" y="137"/>
                  </a:cubicBezTo>
                  <a:cubicBezTo>
                    <a:pt x="26" y="185"/>
                    <a:pt x="65" y="217"/>
                    <a:pt x="111" y="217"/>
                  </a:cubicBezTo>
                  <a:cubicBezTo>
                    <a:pt x="126" y="217"/>
                    <a:pt x="142" y="214"/>
                    <a:pt x="157" y="207"/>
                  </a:cubicBezTo>
                  <a:cubicBezTo>
                    <a:pt x="227" y="195"/>
                    <a:pt x="273" y="131"/>
                    <a:pt x="262" y="62"/>
                  </a:cubicBezTo>
                  <a:cubicBezTo>
                    <a:pt x="253" y="23"/>
                    <a:pt x="226"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08086">
              <a:off x="5770319" y="144325"/>
              <a:ext cx="39522" cy="36835"/>
            </a:xfrm>
            <a:custGeom>
              <a:avLst/>
              <a:gdLst/>
              <a:ahLst/>
              <a:cxnLst/>
              <a:rect l="l" t="t" r="r" b="b"/>
              <a:pathLst>
                <a:path w="250" h="233" extrusionOk="0">
                  <a:moveTo>
                    <a:pt x="167" y="1"/>
                  </a:moveTo>
                  <a:cubicBezTo>
                    <a:pt x="158" y="1"/>
                    <a:pt x="147" y="3"/>
                    <a:pt x="134" y="8"/>
                  </a:cubicBezTo>
                  <a:cubicBezTo>
                    <a:pt x="47" y="31"/>
                    <a:pt x="0" y="83"/>
                    <a:pt x="24" y="159"/>
                  </a:cubicBezTo>
                  <a:cubicBezTo>
                    <a:pt x="38" y="201"/>
                    <a:pt x="80" y="233"/>
                    <a:pt x="123" y="233"/>
                  </a:cubicBezTo>
                  <a:cubicBezTo>
                    <a:pt x="132" y="233"/>
                    <a:pt x="142" y="231"/>
                    <a:pt x="151" y="228"/>
                  </a:cubicBezTo>
                  <a:cubicBezTo>
                    <a:pt x="221" y="205"/>
                    <a:pt x="250" y="124"/>
                    <a:pt x="226" y="60"/>
                  </a:cubicBezTo>
                  <a:cubicBezTo>
                    <a:pt x="217" y="29"/>
                    <a:pt x="201" y="1"/>
                    <a:pt x="1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08086">
              <a:off x="6159918" y="-53409"/>
              <a:ext cx="34938" cy="34305"/>
            </a:xfrm>
            <a:custGeom>
              <a:avLst/>
              <a:gdLst/>
              <a:ahLst/>
              <a:cxnLst/>
              <a:rect l="l" t="t" r="r" b="b"/>
              <a:pathLst>
                <a:path w="221" h="217" extrusionOk="0">
                  <a:moveTo>
                    <a:pt x="113" y="1"/>
                  </a:moveTo>
                  <a:cubicBezTo>
                    <a:pt x="108" y="1"/>
                    <a:pt x="104" y="1"/>
                    <a:pt x="99" y="2"/>
                  </a:cubicBezTo>
                  <a:cubicBezTo>
                    <a:pt x="41" y="19"/>
                    <a:pt x="1" y="83"/>
                    <a:pt x="12" y="141"/>
                  </a:cubicBezTo>
                  <a:cubicBezTo>
                    <a:pt x="23" y="189"/>
                    <a:pt x="67" y="217"/>
                    <a:pt x="115" y="217"/>
                  </a:cubicBezTo>
                  <a:cubicBezTo>
                    <a:pt x="119" y="217"/>
                    <a:pt x="124" y="217"/>
                    <a:pt x="128" y="216"/>
                  </a:cubicBezTo>
                  <a:cubicBezTo>
                    <a:pt x="186" y="193"/>
                    <a:pt x="221" y="123"/>
                    <a:pt x="198" y="60"/>
                  </a:cubicBezTo>
                  <a:cubicBezTo>
                    <a:pt x="187" y="23"/>
                    <a:pt x="153"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08086">
              <a:off x="5477798" y="84574"/>
              <a:ext cx="33041" cy="38416"/>
            </a:xfrm>
            <a:custGeom>
              <a:avLst/>
              <a:gdLst/>
              <a:ahLst/>
              <a:cxnLst/>
              <a:rect l="l" t="t" r="r" b="b"/>
              <a:pathLst>
                <a:path w="209" h="243" extrusionOk="0">
                  <a:moveTo>
                    <a:pt x="108" y="1"/>
                  </a:moveTo>
                  <a:cubicBezTo>
                    <a:pt x="105" y="1"/>
                    <a:pt x="102" y="1"/>
                    <a:pt x="99" y="1"/>
                  </a:cubicBezTo>
                  <a:cubicBezTo>
                    <a:pt x="35" y="19"/>
                    <a:pt x="0" y="83"/>
                    <a:pt x="18" y="146"/>
                  </a:cubicBezTo>
                  <a:cubicBezTo>
                    <a:pt x="33" y="201"/>
                    <a:pt x="73" y="243"/>
                    <a:pt x="113" y="243"/>
                  </a:cubicBezTo>
                  <a:cubicBezTo>
                    <a:pt x="120" y="243"/>
                    <a:pt x="127" y="241"/>
                    <a:pt x="134" y="239"/>
                  </a:cubicBezTo>
                  <a:cubicBezTo>
                    <a:pt x="209" y="216"/>
                    <a:pt x="186" y="146"/>
                    <a:pt x="180" y="94"/>
                  </a:cubicBezTo>
                  <a:cubicBezTo>
                    <a:pt x="169" y="45"/>
                    <a:pt x="158"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08086">
              <a:off x="5328904" y="229183"/>
              <a:ext cx="33041" cy="31144"/>
            </a:xfrm>
            <a:custGeom>
              <a:avLst/>
              <a:gdLst/>
              <a:ahLst/>
              <a:cxnLst/>
              <a:rect l="l" t="t" r="r" b="b"/>
              <a:pathLst>
                <a:path w="209" h="197" extrusionOk="0">
                  <a:moveTo>
                    <a:pt x="112" y="1"/>
                  </a:moveTo>
                  <a:cubicBezTo>
                    <a:pt x="102" y="1"/>
                    <a:pt x="92" y="2"/>
                    <a:pt x="81" y="6"/>
                  </a:cubicBezTo>
                  <a:cubicBezTo>
                    <a:pt x="29" y="23"/>
                    <a:pt x="0" y="75"/>
                    <a:pt x="12" y="133"/>
                  </a:cubicBezTo>
                  <a:cubicBezTo>
                    <a:pt x="21" y="170"/>
                    <a:pt x="53" y="196"/>
                    <a:pt x="89" y="196"/>
                  </a:cubicBezTo>
                  <a:cubicBezTo>
                    <a:pt x="98" y="196"/>
                    <a:pt x="107" y="195"/>
                    <a:pt x="116" y="191"/>
                  </a:cubicBezTo>
                  <a:cubicBezTo>
                    <a:pt x="174" y="185"/>
                    <a:pt x="209" y="127"/>
                    <a:pt x="203" y="75"/>
                  </a:cubicBezTo>
                  <a:cubicBezTo>
                    <a:pt x="194" y="28"/>
                    <a:pt x="15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3408089">
              <a:off x="5840930" y="253307"/>
              <a:ext cx="33989" cy="31776"/>
            </a:xfrm>
            <a:custGeom>
              <a:avLst/>
              <a:gdLst/>
              <a:ahLst/>
              <a:cxnLst/>
              <a:rect l="l" t="t" r="r" b="b"/>
              <a:pathLst>
                <a:path w="215" h="201" extrusionOk="0">
                  <a:moveTo>
                    <a:pt x="116" y="0"/>
                  </a:moveTo>
                  <a:cubicBezTo>
                    <a:pt x="108" y="0"/>
                    <a:pt x="101" y="1"/>
                    <a:pt x="93" y="3"/>
                  </a:cubicBezTo>
                  <a:cubicBezTo>
                    <a:pt x="35" y="14"/>
                    <a:pt x="0" y="66"/>
                    <a:pt x="12" y="124"/>
                  </a:cubicBezTo>
                  <a:cubicBezTo>
                    <a:pt x="12" y="166"/>
                    <a:pt x="49" y="201"/>
                    <a:pt x="91" y="201"/>
                  </a:cubicBezTo>
                  <a:cubicBezTo>
                    <a:pt x="101" y="201"/>
                    <a:pt x="112" y="198"/>
                    <a:pt x="122" y="194"/>
                  </a:cubicBezTo>
                  <a:cubicBezTo>
                    <a:pt x="174" y="182"/>
                    <a:pt x="215" y="130"/>
                    <a:pt x="209" y="72"/>
                  </a:cubicBezTo>
                  <a:cubicBezTo>
                    <a:pt x="199" y="28"/>
                    <a:pt x="160"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08086">
              <a:off x="5296004" y="188131"/>
              <a:ext cx="33199" cy="33041"/>
            </a:xfrm>
            <a:custGeom>
              <a:avLst/>
              <a:gdLst/>
              <a:ahLst/>
              <a:cxnLst/>
              <a:rect l="l" t="t" r="r" b="b"/>
              <a:pathLst>
                <a:path w="210" h="209" extrusionOk="0">
                  <a:moveTo>
                    <a:pt x="84" y="0"/>
                  </a:moveTo>
                  <a:cubicBezTo>
                    <a:pt x="77" y="0"/>
                    <a:pt x="71" y="1"/>
                    <a:pt x="65" y="4"/>
                  </a:cubicBezTo>
                  <a:cubicBezTo>
                    <a:pt x="18" y="27"/>
                    <a:pt x="1" y="85"/>
                    <a:pt x="18" y="131"/>
                  </a:cubicBezTo>
                  <a:cubicBezTo>
                    <a:pt x="23" y="177"/>
                    <a:pt x="63" y="209"/>
                    <a:pt x="104" y="209"/>
                  </a:cubicBezTo>
                  <a:cubicBezTo>
                    <a:pt x="110" y="209"/>
                    <a:pt x="117" y="208"/>
                    <a:pt x="123" y="207"/>
                  </a:cubicBezTo>
                  <a:cubicBezTo>
                    <a:pt x="175" y="189"/>
                    <a:pt x="209" y="137"/>
                    <a:pt x="192" y="85"/>
                  </a:cubicBezTo>
                  <a:cubicBezTo>
                    <a:pt x="177" y="41"/>
                    <a:pt x="124"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08086">
              <a:off x="5435818" y="305909"/>
              <a:ext cx="37625" cy="28140"/>
            </a:xfrm>
            <a:custGeom>
              <a:avLst/>
              <a:gdLst/>
              <a:ahLst/>
              <a:cxnLst/>
              <a:rect l="l" t="t" r="r" b="b"/>
              <a:pathLst>
                <a:path w="238" h="178" extrusionOk="0">
                  <a:moveTo>
                    <a:pt x="154" y="0"/>
                  </a:moveTo>
                  <a:cubicBezTo>
                    <a:pt x="145" y="0"/>
                    <a:pt x="136" y="1"/>
                    <a:pt x="128" y="2"/>
                  </a:cubicBezTo>
                  <a:cubicBezTo>
                    <a:pt x="58" y="13"/>
                    <a:pt x="0" y="89"/>
                    <a:pt x="18" y="141"/>
                  </a:cubicBezTo>
                  <a:cubicBezTo>
                    <a:pt x="27" y="168"/>
                    <a:pt x="46" y="178"/>
                    <a:pt x="71" y="178"/>
                  </a:cubicBezTo>
                  <a:cubicBezTo>
                    <a:pt x="78" y="178"/>
                    <a:pt x="85" y="177"/>
                    <a:pt x="93" y="176"/>
                  </a:cubicBezTo>
                  <a:cubicBezTo>
                    <a:pt x="174" y="158"/>
                    <a:pt x="238" y="106"/>
                    <a:pt x="232" y="60"/>
                  </a:cubicBezTo>
                  <a:cubicBezTo>
                    <a:pt x="223" y="13"/>
                    <a:pt x="190"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08086">
              <a:off x="5416075" y="39550"/>
              <a:ext cx="34938" cy="33989"/>
            </a:xfrm>
            <a:custGeom>
              <a:avLst/>
              <a:gdLst/>
              <a:ahLst/>
              <a:cxnLst/>
              <a:rect l="l" t="t" r="r" b="b"/>
              <a:pathLst>
                <a:path w="221" h="215" extrusionOk="0">
                  <a:moveTo>
                    <a:pt x="88" y="1"/>
                  </a:moveTo>
                  <a:cubicBezTo>
                    <a:pt x="77" y="1"/>
                    <a:pt x="66" y="4"/>
                    <a:pt x="52" y="11"/>
                  </a:cubicBezTo>
                  <a:cubicBezTo>
                    <a:pt x="0" y="46"/>
                    <a:pt x="17" y="92"/>
                    <a:pt x="41" y="133"/>
                  </a:cubicBezTo>
                  <a:cubicBezTo>
                    <a:pt x="58" y="179"/>
                    <a:pt x="104" y="208"/>
                    <a:pt x="156" y="214"/>
                  </a:cubicBezTo>
                  <a:cubicBezTo>
                    <a:pt x="197" y="214"/>
                    <a:pt x="220" y="197"/>
                    <a:pt x="220" y="145"/>
                  </a:cubicBezTo>
                  <a:cubicBezTo>
                    <a:pt x="197" y="116"/>
                    <a:pt x="180" y="87"/>
                    <a:pt x="151" y="52"/>
                  </a:cubicBezTo>
                  <a:cubicBezTo>
                    <a:pt x="134" y="26"/>
                    <a:pt x="116"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08086">
              <a:off x="6324931" y="579786"/>
              <a:ext cx="26717" cy="38574"/>
            </a:xfrm>
            <a:custGeom>
              <a:avLst/>
              <a:gdLst/>
              <a:ahLst/>
              <a:cxnLst/>
              <a:rect l="l" t="t" r="r" b="b"/>
              <a:pathLst>
                <a:path w="169" h="244" extrusionOk="0">
                  <a:moveTo>
                    <a:pt x="133" y="0"/>
                  </a:moveTo>
                  <a:cubicBezTo>
                    <a:pt x="128" y="0"/>
                    <a:pt x="122" y="2"/>
                    <a:pt x="117" y="6"/>
                  </a:cubicBezTo>
                  <a:cubicBezTo>
                    <a:pt x="59" y="47"/>
                    <a:pt x="18" y="110"/>
                    <a:pt x="7" y="180"/>
                  </a:cubicBezTo>
                  <a:cubicBezTo>
                    <a:pt x="1" y="203"/>
                    <a:pt x="18" y="232"/>
                    <a:pt x="42" y="238"/>
                  </a:cubicBezTo>
                  <a:cubicBezTo>
                    <a:pt x="49" y="242"/>
                    <a:pt x="58" y="244"/>
                    <a:pt x="66" y="244"/>
                  </a:cubicBezTo>
                  <a:cubicBezTo>
                    <a:pt x="82" y="244"/>
                    <a:pt x="98" y="236"/>
                    <a:pt x="105" y="220"/>
                  </a:cubicBezTo>
                  <a:cubicBezTo>
                    <a:pt x="146" y="168"/>
                    <a:pt x="163" y="105"/>
                    <a:pt x="169" y="41"/>
                  </a:cubicBezTo>
                  <a:cubicBezTo>
                    <a:pt x="165" y="19"/>
                    <a:pt x="150" y="0"/>
                    <a:pt x="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3408089">
              <a:off x="6297112" y="920880"/>
              <a:ext cx="29404" cy="31302"/>
            </a:xfrm>
            <a:custGeom>
              <a:avLst/>
              <a:gdLst/>
              <a:ahLst/>
              <a:cxnLst/>
              <a:rect l="l" t="t" r="r" b="b"/>
              <a:pathLst>
                <a:path w="186" h="198" extrusionOk="0">
                  <a:moveTo>
                    <a:pt x="98" y="1"/>
                  </a:moveTo>
                  <a:cubicBezTo>
                    <a:pt x="95" y="1"/>
                    <a:pt x="91" y="1"/>
                    <a:pt x="87" y="1"/>
                  </a:cubicBezTo>
                  <a:cubicBezTo>
                    <a:pt x="30" y="19"/>
                    <a:pt x="1" y="77"/>
                    <a:pt x="18" y="135"/>
                  </a:cubicBezTo>
                  <a:cubicBezTo>
                    <a:pt x="27" y="172"/>
                    <a:pt x="62" y="198"/>
                    <a:pt x="100" y="198"/>
                  </a:cubicBezTo>
                  <a:cubicBezTo>
                    <a:pt x="109" y="198"/>
                    <a:pt x="119" y="196"/>
                    <a:pt x="128" y="193"/>
                  </a:cubicBezTo>
                  <a:cubicBezTo>
                    <a:pt x="186" y="169"/>
                    <a:pt x="186" y="123"/>
                    <a:pt x="169" y="71"/>
                  </a:cubicBezTo>
                  <a:cubicBezTo>
                    <a:pt x="158" y="33"/>
                    <a:pt x="142"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3408089">
              <a:off x="5965476" y="277361"/>
              <a:ext cx="31302" cy="26559"/>
            </a:xfrm>
            <a:custGeom>
              <a:avLst/>
              <a:gdLst/>
              <a:ahLst/>
              <a:cxnLst/>
              <a:rect l="l" t="t" r="r" b="b"/>
              <a:pathLst>
                <a:path w="198" h="168" extrusionOk="0">
                  <a:moveTo>
                    <a:pt x="47" y="1"/>
                  </a:moveTo>
                  <a:cubicBezTo>
                    <a:pt x="7" y="18"/>
                    <a:pt x="1" y="53"/>
                    <a:pt x="12" y="88"/>
                  </a:cubicBezTo>
                  <a:cubicBezTo>
                    <a:pt x="22" y="136"/>
                    <a:pt x="63" y="168"/>
                    <a:pt x="110" y="168"/>
                  </a:cubicBezTo>
                  <a:cubicBezTo>
                    <a:pt x="119" y="168"/>
                    <a:pt x="130" y="166"/>
                    <a:pt x="140" y="163"/>
                  </a:cubicBezTo>
                  <a:cubicBezTo>
                    <a:pt x="175" y="157"/>
                    <a:pt x="198" y="123"/>
                    <a:pt x="198" y="88"/>
                  </a:cubicBezTo>
                  <a:cubicBezTo>
                    <a:pt x="169" y="30"/>
                    <a:pt x="11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08086">
              <a:off x="5285575" y="56471"/>
              <a:ext cx="28456" cy="25294"/>
            </a:xfrm>
            <a:custGeom>
              <a:avLst/>
              <a:gdLst/>
              <a:ahLst/>
              <a:cxnLst/>
              <a:rect l="l" t="t" r="r" b="b"/>
              <a:pathLst>
                <a:path w="180" h="160" extrusionOk="0">
                  <a:moveTo>
                    <a:pt x="81" y="0"/>
                  </a:moveTo>
                  <a:cubicBezTo>
                    <a:pt x="77" y="0"/>
                    <a:pt x="74" y="1"/>
                    <a:pt x="70" y="1"/>
                  </a:cubicBezTo>
                  <a:cubicBezTo>
                    <a:pt x="29" y="1"/>
                    <a:pt x="0" y="36"/>
                    <a:pt x="0" y="70"/>
                  </a:cubicBezTo>
                  <a:cubicBezTo>
                    <a:pt x="5" y="122"/>
                    <a:pt x="51" y="159"/>
                    <a:pt x="98" y="159"/>
                  </a:cubicBezTo>
                  <a:cubicBezTo>
                    <a:pt x="104" y="159"/>
                    <a:pt x="110" y="159"/>
                    <a:pt x="116" y="157"/>
                  </a:cubicBezTo>
                  <a:cubicBezTo>
                    <a:pt x="157" y="152"/>
                    <a:pt x="180" y="117"/>
                    <a:pt x="168" y="82"/>
                  </a:cubicBezTo>
                  <a:cubicBezTo>
                    <a:pt x="163" y="34"/>
                    <a:pt x="128"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08086">
              <a:off x="6229628" y="209917"/>
              <a:ext cx="31302" cy="26085"/>
            </a:xfrm>
            <a:custGeom>
              <a:avLst/>
              <a:gdLst/>
              <a:ahLst/>
              <a:cxnLst/>
              <a:rect l="l" t="t" r="r" b="b"/>
              <a:pathLst>
                <a:path w="198" h="165" extrusionOk="0">
                  <a:moveTo>
                    <a:pt x="134" y="1"/>
                  </a:moveTo>
                  <a:cubicBezTo>
                    <a:pt x="122" y="1"/>
                    <a:pt x="108" y="4"/>
                    <a:pt x="93" y="8"/>
                  </a:cubicBezTo>
                  <a:cubicBezTo>
                    <a:pt x="47" y="26"/>
                    <a:pt x="0" y="55"/>
                    <a:pt x="24" y="118"/>
                  </a:cubicBezTo>
                  <a:cubicBezTo>
                    <a:pt x="32" y="145"/>
                    <a:pt x="62" y="165"/>
                    <a:pt x="91" y="165"/>
                  </a:cubicBezTo>
                  <a:cubicBezTo>
                    <a:pt x="99" y="165"/>
                    <a:pt x="108" y="163"/>
                    <a:pt x="116" y="159"/>
                  </a:cubicBezTo>
                  <a:cubicBezTo>
                    <a:pt x="168" y="142"/>
                    <a:pt x="197" y="95"/>
                    <a:pt x="180" y="43"/>
                  </a:cubicBezTo>
                  <a:cubicBezTo>
                    <a:pt x="169" y="10"/>
                    <a:pt x="15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08086">
              <a:off x="5880868" y="103436"/>
              <a:ext cx="28614" cy="26717"/>
            </a:xfrm>
            <a:custGeom>
              <a:avLst/>
              <a:gdLst/>
              <a:ahLst/>
              <a:cxnLst/>
              <a:rect l="l" t="t" r="r" b="b"/>
              <a:pathLst>
                <a:path w="181" h="169" extrusionOk="0">
                  <a:moveTo>
                    <a:pt x="97" y="1"/>
                  </a:moveTo>
                  <a:cubicBezTo>
                    <a:pt x="90" y="1"/>
                    <a:pt x="83" y="2"/>
                    <a:pt x="76" y="4"/>
                  </a:cubicBezTo>
                  <a:cubicBezTo>
                    <a:pt x="24" y="15"/>
                    <a:pt x="1" y="62"/>
                    <a:pt x="18" y="108"/>
                  </a:cubicBezTo>
                  <a:cubicBezTo>
                    <a:pt x="23" y="142"/>
                    <a:pt x="57" y="168"/>
                    <a:pt x="92" y="168"/>
                  </a:cubicBezTo>
                  <a:cubicBezTo>
                    <a:pt x="98" y="168"/>
                    <a:pt x="105" y="168"/>
                    <a:pt x="111" y="166"/>
                  </a:cubicBezTo>
                  <a:cubicBezTo>
                    <a:pt x="157" y="154"/>
                    <a:pt x="180" y="102"/>
                    <a:pt x="163" y="62"/>
                  </a:cubicBezTo>
                  <a:cubicBezTo>
                    <a:pt x="158" y="23"/>
                    <a:pt x="129"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08086">
              <a:off x="5919947" y="81523"/>
              <a:ext cx="28614" cy="26243"/>
            </a:xfrm>
            <a:custGeom>
              <a:avLst/>
              <a:gdLst/>
              <a:ahLst/>
              <a:cxnLst/>
              <a:rect l="l" t="t" r="r" b="b"/>
              <a:pathLst>
                <a:path w="181" h="166" extrusionOk="0">
                  <a:moveTo>
                    <a:pt x="80" y="0"/>
                  </a:moveTo>
                  <a:cubicBezTo>
                    <a:pt x="77" y="0"/>
                    <a:pt x="73" y="0"/>
                    <a:pt x="70" y="1"/>
                  </a:cubicBezTo>
                  <a:cubicBezTo>
                    <a:pt x="29" y="7"/>
                    <a:pt x="1" y="47"/>
                    <a:pt x="12" y="88"/>
                  </a:cubicBezTo>
                  <a:cubicBezTo>
                    <a:pt x="17" y="133"/>
                    <a:pt x="57" y="165"/>
                    <a:pt x="102" y="165"/>
                  </a:cubicBezTo>
                  <a:cubicBezTo>
                    <a:pt x="109" y="165"/>
                    <a:pt x="115" y="165"/>
                    <a:pt x="122" y="163"/>
                  </a:cubicBezTo>
                  <a:cubicBezTo>
                    <a:pt x="157" y="157"/>
                    <a:pt x="180" y="122"/>
                    <a:pt x="174" y="88"/>
                  </a:cubicBezTo>
                  <a:cubicBezTo>
                    <a:pt x="169" y="39"/>
                    <a:pt x="128"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708086">
              <a:off x="5551112" y="286251"/>
              <a:ext cx="25769" cy="26401"/>
            </a:xfrm>
            <a:custGeom>
              <a:avLst/>
              <a:gdLst/>
              <a:ahLst/>
              <a:cxnLst/>
              <a:rect l="l" t="t" r="r" b="b"/>
              <a:pathLst>
                <a:path w="163" h="167" extrusionOk="0">
                  <a:moveTo>
                    <a:pt x="93" y="1"/>
                  </a:moveTo>
                  <a:cubicBezTo>
                    <a:pt x="87" y="1"/>
                    <a:pt x="82" y="2"/>
                    <a:pt x="76" y="3"/>
                  </a:cubicBezTo>
                  <a:cubicBezTo>
                    <a:pt x="29" y="15"/>
                    <a:pt x="0" y="61"/>
                    <a:pt x="12" y="108"/>
                  </a:cubicBezTo>
                  <a:cubicBezTo>
                    <a:pt x="17" y="140"/>
                    <a:pt x="42" y="166"/>
                    <a:pt x="72" y="166"/>
                  </a:cubicBezTo>
                  <a:cubicBezTo>
                    <a:pt x="75" y="166"/>
                    <a:pt x="78" y="166"/>
                    <a:pt x="81" y="166"/>
                  </a:cubicBezTo>
                  <a:cubicBezTo>
                    <a:pt x="133" y="154"/>
                    <a:pt x="162" y="108"/>
                    <a:pt x="145" y="61"/>
                  </a:cubicBezTo>
                  <a:cubicBezTo>
                    <a:pt x="140" y="27"/>
                    <a:pt x="12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708086">
              <a:off x="6305913" y="394895"/>
              <a:ext cx="23081" cy="25769"/>
            </a:xfrm>
            <a:custGeom>
              <a:avLst/>
              <a:gdLst/>
              <a:ahLst/>
              <a:cxnLst/>
              <a:rect l="l" t="t" r="r" b="b"/>
              <a:pathLst>
                <a:path w="146" h="163" extrusionOk="0">
                  <a:moveTo>
                    <a:pt x="87" y="0"/>
                  </a:moveTo>
                  <a:cubicBezTo>
                    <a:pt x="81" y="0"/>
                    <a:pt x="73" y="2"/>
                    <a:pt x="65" y="5"/>
                  </a:cubicBezTo>
                  <a:cubicBezTo>
                    <a:pt x="24" y="17"/>
                    <a:pt x="1" y="57"/>
                    <a:pt x="13" y="98"/>
                  </a:cubicBezTo>
                  <a:cubicBezTo>
                    <a:pt x="18" y="135"/>
                    <a:pt x="38" y="162"/>
                    <a:pt x="72" y="162"/>
                  </a:cubicBezTo>
                  <a:cubicBezTo>
                    <a:pt x="75" y="162"/>
                    <a:pt x="79" y="162"/>
                    <a:pt x="82" y="161"/>
                  </a:cubicBezTo>
                  <a:cubicBezTo>
                    <a:pt x="146" y="156"/>
                    <a:pt x="140" y="104"/>
                    <a:pt x="140" y="57"/>
                  </a:cubicBezTo>
                  <a:cubicBezTo>
                    <a:pt x="131" y="29"/>
                    <a:pt x="117"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708086">
              <a:off x="5953096" y="244730"/>
              <a:ext cx="24820" cy="20077"/>
            </a:xfrm>
            <a:custGeom>
              <a:avLst/>
              <a:gdLst/>
              <a:ahLst/>
              <a:cxnLst/>
              <a:rect l="l" t="t" r="r" b="b"/>
              <a:pathLst>
                <a:path w="157" h="127" extrusionOk="0">
                  <a:moveTo>
                    <a:pt x="85" y="0"/>
                  </a:moveTo>
                  <a:cubicBezTo>
                    <a:pt x="78" y="0"/>
                    <a:pt x="71" y="1"/>
                    <a:pt x="64" y="2"/>
                  </a:cubicBezTo>
                  <a:cubicBezTo>
                    <a:pt x="29" y="14"/>
                    <a:pt x="0" y="31"/>
                    <a:pt x="6" y="77"/>
                  </a:cubicBezTo>
                  <a:cubicBezTo>
                    <a:pt x="6" y="106"/>
                    <a:pt x="33" y="127"/>
                    <a:pt x="62" y="127"/>
                  </a:cubicBezTo>
                  <a:cubicBezTo>
                    <a:pt x="69" y="127"/>
                    <a:pt x="75" y="126"/>
                    <a:pt x="81" y="124"/>
                  </a:cubicBezTo>
                  <a:cubicBezTo>
                    <a:pt x="122" y="118"/>
                    <a:pt x="157" y="83"/>
                    <a:pt x="145" y="43"/>
                  </a:cubicBezTo>
                  <a:cubicBezTo>
                    <a:pt x="136" y="11"/>
                    <a:pt x="112"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133;p2"/>
          <p:cNvGrpSpPr/>
          <p:nvPr/>
        </p:nvGrpSpPr>
        <p:grpSpPr>
          <a:xfrm>
            <a:off x="6341383" y="-237274"/>
            <a:ext cx="3706519" cy="5162084"/>
            <a:chOff x="6341383" y="-237274"/>
            <a:chExt cx="3706519" cy="5162084"/>
          </a:xfrm>
        </p:grpSpPr>
        <p:grpSp>
          <p:nvGrpSpPr>
            <p:cNvPr id="134" name="Google Shape;134;p2"/>
            <p:cNvGrpSpPr/>
            <p:nvPr/>
          </p:nvGrpSpPr>
          <p:grpSpPr>
            <a:xfrm>
              <a:off x="7104738" y="4460371"/>
              <a:ext cx="1491444" cy="437489"/>
              <a:chOff x="7104738" y="4460371"/>
              <a:chExt cx="1491444" cy="437489"/>
            </a:xfrm>
          </p:grpSpPr>
          <p:sp>
            <p:nvSpPr>
              <p:cNvPr id="135" name="Google Shape;135;p2"/>
              <p:cNvSpPr/>
              <p:nvPr/>
            </p:nvSpPr>
            <p:spPr>
              <a:xfrm>
                <a:off x="7672934" y="4530049"/>
                <a:ext cx="52260" cy="40610"/>
              </a:xfrm>
              <a:custGeom>
                <a:avLst/>
                <a:gdLst/>
                <a:ahLst/>
                <a:cxnLst/>
                <a:rect l="l" t="t" r="r" b="b"/>
                <a:pathLst>
                  <a:path w="471" h="366" extrusionOk="0">
                    <a:moveTo>
                      <a:pt x="238" y="1"/>
                    </a:moveTo>
                    <a:cubicBezTo>
                      <a:pt x="1" y="1"/>
                      <a:pt x="1" y="366"/>
                      <a:pt x="238" y="366"/>
                    </a:cubicBezTo>
                    <a:cubicBezTo>
                      <a:pt x="470" y="366"/>
                      <a:pt x="470"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843359" y="4530049"/>
                <a:ext cx="52149" cy="40610"/>
              </a:xfrm>
              <a:custGeom>
                <a:avLst/>
                <a:gdLst/>
                <a:ahLst/>
                <a:cxnLst/>
                <a:rect l="l" t="t" r="r" b="b"/>
                <a:pathLst>
                  <a:path w="470" h="366" extrusionOk="0">
                    <a:moveTo>
                      <a:pt x="238" y="1"/>
                    </a:moveTo>
                    <a:cubicBezTo>
                      <a:pt x="0" y="1"/>
                      <a:pt x="0" y="366"/>
                      <a:pt x="238" y="366"/>
                    </a:cubicBezTo>
                    <a:cubicBezTo>
                      <a:pt x="469" y="366"/>
                      <a:pt x="469"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188870" y="4658533"/>
                <a:ext cx="58473" cy="30513"/>
              </a:xfrm>
              <a:custGeom>
                <a:avLst/>
                <a:gdLst/>
                <a:ahLst/>
                <a:cxnLst/>
                <a:rect l="l" t="t" r="r" b="b"/>
                <a:pathLst>
                  <a:path w="527" h="275" extrusionOk="0">
                    <a:moveTo>
                      <a:pt x="178" y="1"/>
                    </a:moveTo>
                    <a:cubicBezTo>
                      <a:pt x="1" y="1"/>
                      <a:pt x="3" y="274"/>
                      <a:pt x="183" y="274"/>
                    </a:cubicBezTo>
                    <a:cubicBezTo>
                      <a:pt x="187" y="274"/>
                      <a:pt x="191" y="274"/>
                      <a:pt x="194" y="274"/>
                    </a:cubicBezTo>
                    <a:lnTo>
                      <a:pt x="339" y="274"/>
                    </a:lnTo>
                    <a:cubicBezTo>
                      <a:pt x="343" y="274"/>
                      <a:pt x="346" y="274"/>
                      <a:pt x="350" y="274"/>
                    </a:cubicBezTo>
                    <a:cubicBezTo>
                      <a:pt x="525" y="274"/>
                      <a:pt x="527" y="1"/>
                      <a:pt x="355" y="1"/>
                    </a:cubicBezTo>
                    <a:cubicBezTo>
                      <a:pt x="350" y="1"/>
                      <a:pt x="344" y="1"/>
                      <a:pt x="339" y="2"/>
                    </a:cubicBezTo>
                    <a:lnTo>
                      <a:pt x="194" y="2"/>
                    </a:lnTo>
                    <a:cubicBezTo>
                      <a:pt x="189" y="1"/>
                      <a:pt x="183"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8185985" y="4535264"/>
                <a:ext cx="37392" cy="30291"/>
              </a:xfrm>
              <a:custGeom>
                <a:avLst/>
                <a:gdLst/>
                <a:ahLst/>
                <a:cxnLst/>
                <a:rect l="l" t="t" r="r" b="b"/>
                <a:pathLst>
                  <a:path w="337" h="273" extrusionOk="0">
                    <a:moveTo>
                      <a:pt x="168" y="0"/>
                    </a:moveTo>
                    <a:cubicBezTo>
                      <a:pt x="0" y="12"/>
                      <a:pt x="0" y="261"/>
                      <a:pt x="168" y="272"/>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8258549" y="4578425"/>
                <a:ext cx="43827" cy="40942"/>
              </a:xfrm>
              <a:custGeom>
                <a:avLst/>
                <a:gdLst/>
                <a:ahLst/>
                <a:cxnLst/>
                <a:rect l="l" t="t" r="r" b="b"/>
                <a:pathLst>
                  <a:path w="395" h="369" extrusionOk="0">
                    <a:moveTo>
                      <a:pt x="148" y="1"/>
                    </a:moveTo>
                    <a:cubicBezTo>
                      <a:pt x="114" y="1"/>
                      <a:pt x="79" y="14"/>
                      <a:pt x="53" y="40"/>
                    </a:cubicBezTo>
                    <a:cubicBezTo>
                      <a:pt x="1" y="92"/>
                      <a:pt x="1" y="179"/>
                      <a:pt x="53" y="231"/>
                    </a:cubicBezTo>
                    <a:lnTo>
                      <a:pt x="146" y="330"/>
                    </a:lnTo>
                    <a:cubicBezTo>
                      <a:pt x="175" y="356"/>
                      <a:pt x="211" y="369"/>
                      <a:pt x="246" y="369"/>
                    </a:cubicBezTo>
                    <a:cubicBezTo>
                      <a:pt x="282" y="369"/>
                      <a:pt x="317" y="356"/>
                      <a:pt x="343" y="330"/>
                    </a:cubicBezTo>
                    <a:cubicBezTo>
                      <a:pt x="395" y="272"/>
                      <a:pt x="395" y="191"/>
                      <a:pt x="343" y="133"/>
                    </a:cubicBezTo>
                    <a:lnTo>
                      <a:pt x="244" y="40"/>
                    </a:lnTo>
                    <a:cubicBezTo>
                      <a:pt x="218" y="14"/>
                      <a:pt x="18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8376826" y="4573321"/>
                <a:ext cx="61247" cy="45935"/>
              </a:xfrm>
              <a:custGeom>
                <a:avLst/>
                <a:gdLst/>
                <a:ahLst/>
                <a:cxnLst/>
                <a:rect l="l" t="t" r="r" b="b"/>
                <a:pathLst>
                  <a:path w="552" h="414" extrusionOk="0">
                    <a:moveTo>
                      <a:pt x="152" y="0"/>
                    </a:moveTo>
                    <a:cubicBezTo>
                      <a:pt x="130" y="0"/>
                      <a:pt x="108" y="5"/>
                      <a:pt x="88" y="16"/>
                    </a:cubicBezTo>
                    <a:cubicBezTo>
                      <a:pt x="18" y="57"/>
                      <a:pt x="1" y="138"/>
                      <a:pt x="36" y="202"/>
                    </a:cubicBezTo>
                    <a:cubicBezTo>
                      <a:pt x="111" y="312"/>
                      <a:pt x="227" y="387"/>
                      <a:pt x="360" y="410"/>
                    </a:cubicBezTo>
                    <a:cubicBezTo>
                      <a:pt x="371" y="413"/>
                      <a:pt x="381" y="414"/>
                      <a:pt x="392" y="414"/>
                    </a:cubicBezTo>
                    <a:cubicBezTo>
                      <a:pt x="454" y="414"/>
                      <a:pt x="508" y="371"/>
                      <a:pt x="528" y="312"/>
                    </a:cubicBezTo>
                    <a:cubicBezTo>
                      <a:pt x="551" y="242"/>
                      <a:pt x="505" y="167"/>
                      <a:pt x="435" y="150"/>
                    </a:cubicBezTo>
                    <a:cubicBezTo>
                      <a:pt x="412" y="150"/>
                      <a:pt x="395" y="138"/>
                      <a:pt x="377" y="138"/>
                    </a:cubicBezTo>
                    <a:cubicBezTo>
                      <a:pt x="373" y="138"/>
                      <a:pt x="364" y="133"/>
                      <a:pt x="364" y="133"/>
                    </a:cubicBezTo>
                    <a:lnTo>
                      <a:pt x="364" y="133"/>
                    </a:lnTo>
                    <a:cubicBezTo>
                      <a:pt x="364" y="133"/>
                      <a:pt x="366" y="134"/>
                      <a:pt x="372" y="138"/>
                    </a:cubicBezTo>
                    <a:cubicBezTo>
                      <a:pt x="360" y="132"/>
                      <a:pt x="348" y="126"/>
                      <a:pt x="337" y="121"/>
                    </a:cubicBezTo>
                    <a:lnTo>
                      <a:pt x="314" y="103"/>
                    </a:lnTo>
                    <a:cubicBezTo>
                      <a:pt x="312" y="103"/>
                      <a:pt x="311" y="102"/>
                      <a:pt x="310" y="102"/>
                    </a:cubicBezTo>
                    <a:lnTo>
                      <a:pt x="310" y="102"/>
                    </a:lnTo>
                    <a:cubicBezTo>
                      <a:pt x="310" y="101"/>
                      <a:pt x="309" y="99"/>
                      <a:pt x="308" y="97"/>
                    </a:cubicBezTo>
                    <a:lnTo>
                      <a:pt x="285" y="80"/>
                    </a:lnTo>
                    <a:cubicBezTo>
                      <a:pt x="285" y="80"/>
                      <a:pt x="269" y="60"/>
                      <a:pt x="270" y="60"/>
                    </a:cubicBezTo>
                    <a:lnTo>
                      <a:pt x="270" y="60"/>
                    </a:lnTo>
                    <a:cubicBezTo>
                      <a:pt x="270" y="60"/>
                      <a:pt x="271" y="61"/>
                      <a:pt x="273" y="63"/>
                    </a:cubicBezTo>
                    <a:cubicBezTo>
                      <a:pt x="245" y="23"/>
                      <a:pt x="199" y="0"/>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8164127" y="4599506"/>
                <a:ext cx="37392" cy="30291"/>
              </a:xfrm>
              <a:custGeom>
                <a:avLst/>
                <a:gdLst/>
                <a:ahLst/>
                <a:cxnLst/>
                <a:rect l="l" t="t" r="r" b="b"/>
                <a:pathLst>
                  <a:path w="337" h="273" extrusionOk="0">
                    <a:moveTo>
                      <a:pt x="168" y="1"/>
                    </a:moveTo>
                    <a:cubicBezTo>
                      <a:pt x="0" y="12"/>
                      <a:pt x="0" y="261"/>
                      <a:pt x="168" y="273"/>
                    </a:cubicBezTo>
                    <a:cubicBezTo>
                      <a:pt x="336" y="261"/>
                      <a:pt x="336" y="1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8013008" y="4605276"/>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7742391" y="4460704"/>
                <a:ext cx="37392" cy="29625"/>
              </a:xfrm>
              <a:custGeom>
                <a:avLst/>
                <a:gdLst/>
                <a:ahLst/>
                <a:cxnLst/>
                <a:rect l="l" t="t" r="r" b="b"/>
                <a:pathLst>
                  <a:path w="337" h="267" extrusionOk="0">
                    <a:moveTo>
                      <a:pt x="169" y="0"/>
                    </a:moveTo>
                    <a:cubicBezTo>
                      <a:pt x="1" y="12"/>
                      <a:pt x="1" y="255"/>
                      <a:pt x="169" y="267"/>
                    </a:cubicBezTo>
                    <a:cubicBezTo>
                      <a:pt x="337" y="255"/>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7488528" y="4476681"/>
                <a:ext cx="37392" cy="29736"/>
              </a:xfrm>
              <a:custGeom>
                <a:avLst/>
                <a:gdLst/>
                <a:ahLst/>
                <a:cxnLst/>
                <a:rect l="l" t="t" r="r" b="b"/>
                <a:pathLst>
                  <a:path w="337" h="268" extrusionOk="0">
                    <a:moveTo>
                      <a:pt x="168" y="1"/>
                    </a:moveTo>
                    <a:cubicBezTo>
                      <a:pt x="0" y="13"/>
                      <a:pt x="0" y="256"/>
                      <a:pt x="168" y="267"/>
                    </a:cubicBezTo>
                    <a:cubicBezTo>
                      <a:pt x="336" y="256"/>
                      <a:pt x="336"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7533465" y="4572656"/>
                <a:ext cx="56032" cy="40942"/>
              </a:xfrm>
              <a:custGeom>
                <a:avLst/>
                <a:gdLst/>
                <a:ahLst/>
                <a:cxnLst/>
                <a:rect l="l" t="t" r="r" b="b"/>
                <a:pathLst>
                  <a:path w="505" h="369" extrusionOk="0">
                    <a:moveTo>
                      <a:pt x="157" y="0"/>
                    </a:moveTo>
                    <a:cubicBezTo>
                      <a:pt x="110" y="0"/>
                      <a:pt x="63" y="25"/>
                      <a:pt x="36" y="69"/>
                    </a:cubicBezTo>
                    <a:cubicBezTo>
                      <a:pt x="1" y="132"/>
                      <a:pt x="24" y="214"/>
                      <a:pt x="88" y="254"/>
                    </a:cubicBezTo>
                    <a:lnTo>
                      <a:pt x="279" y="353"/>
                    </a:lnTo>
                    <a:cubicBezTo>
                      <a:pt x="301" y="364"/>
                      <a:pt x="324" y="369"/>
                      <a:pt x="346" y="369"/>
                    </a:cubicBezTo>
                    <a:cubicBezTo>
                      <a:pt x="395" y="369"/>
                      <a:pt x="442" y="344"/>
                      <a:pt x="470" y="300"/>
                    </a:cubicBezTo>
                    <a:cubicBezTo>
                      <a:pt x="505" y="237"/>
                      <a:pt x="482" y="156"/>
                      <a:pt x="418" y="115"/>
                    </a:cubicBezTo>
                    <a:lnTo>
                      <a:pt x="221" y="17"/>
                    </a:lnTo>
                    <a:cubicBezTo>
                      <a:pt x="201" y="6"/>
                      <a:pt x="179"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7706997" y="4616371"/>
                <a:ext cx="45159" cy="35173"/>
              </a:xfrm>
              <a:custGeom>
                <a:avLst/>
                <a:gdLst/>
                <a:ahLst/>
                <a:cxnLst/>
                <a:rect l="l" t="t" r="r" b="b"/>
                <a:pathLst>
                  <a:path w="407" h="317" extrusionOk="0">
                    <a:moveTo>
                      <a:pt x="248" y="0"/>
                    </a:moveTo>
                    <a:cubicBezTo>
                      <a:pt x="226" y="0"/>
                      <a:pt x="202" y="6"/>
                      <a:pt x="181" y="17"/>
                    </a:cubicBezTo>
                    <a:lnTo>
                      <a:pt x="88" y="69"/>
                    </a:lnTo>
                    <a:cubicBezTo>
                      <a:pt x="18" y="103"/>
                      <a:pt x="1" y="190"/>
                      <a:pt x="36" y="254"/>
                    </a:cubicBezTo>
                    <a:cubicBezTo>
                      <a:pt x="63" y="293"/>
                      <a:pt x="110" y="317"/>
                      <a:pt x="158" y="317"/>
                    </a:cubicBezTo>
                    <a:cubicBezTo>
                      <a:pt x="181" y="317"/>
                      <a:pt x="205" y="312"/>
                      <a:pt x="227" y="300"/>
                    </a:cubicBezTo>
                    <a:lnTo>
                      <a:pt x="320" y="254"/>
                    </a:lnTo>
                    <a:cubicBezTo>
                      <a:pt x="383" y="213"/>
                      <a:pt x="407" y="132"/>
                      <a:pt x="372" y="69"/>
                    </a:cubicBezTo>
                    <a:cubicBezTo>
                      <a:pt x="344" y="25"/>
                      <a:pt x="297"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7780337" y="4621364"/>
                <a:ext cx="37392" cy="29625"/>
              </a:xfrm>
              <a:custGeom>
                <a:avLst/>
                <a:gdLst/>
                <a:ahLst/>
                <a:cxnLst/>
                <a:rect l="l" t="t" r="r" b="b"/>
                <a:pathLst>
                  <a:path w="337" h="267" extrusionOk="0">
                    <a:moveTo>
                      <a:pt x="168" y="0"/>
                    </a:moveTo>
                    <a:cubicBezTo>
                      <a:pt x="0" y="12"/>
                      <a:pt x="0" y="255"/>
                      <a:pt x="168" y="267"/>
                    </a:cubicBezTo>
                    <a:cubicBezTo>
                      <a:pt x="336" y="255"/>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7612575" y="4465808"/>
                <a:ext cx="38058" cy="30291"/>
              </a:xfrm>
              <a:custGeom>
                <a:avLst/>
                <a:gdLst/>
                <a:ahLst/>
                <a:cxnLst/>
                <a:rect l="l" t="t" r="r" b="b"/>
                <a:pathLst>
                  <a:path w="343" h="273" extrusionOk="0">
                    <a:moveTo>
                      <a:pt x="174" y="0"/>
                    </a:moveTo>
                    <a:cubicBezTo>
                      <a:pt x="0" y="12"/>
                      <a:pt x="0" y="261"/>
                      <a:pt x="174" y="273"/>
                    </a:cubicBezTo>
                    <a:cubicBezTo>
                      <a:pt x="342" y="261"/>
                      <a:pt x="342" y="12"/>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7924023" y="4497873"/>
                <a:ext cx="47600" cy="30402"/>
              </a:xfrm>
              <a:custGeom>
                <a:avLst/>
                <a:gdLst/>
                <a:ahLst/>
                <a:cxnLst/>
                <a:rect l="l" t="t" r="r" b="b"/>
                <a:pathLst>
                  <a:path w="429" h="274" extrusionOk="0">
                    <a:moveTo>
                      <a:pt x="173" y="0"/>
                    </a:moveTo>
                    <a:cubicBezTo>
                      <a:pt x="1" y="0"/>
                      <a:pt x="3" y="274"/>
                      <a:pt x="178" y="274"/>
                    </a:cubicBezTo>
                    <a:cubicBezTo>
                      <a:pt x="181" y="274"/>
                      <a:pt x="185" y="274"/>
                      <a:pt x="189" y="273"/>
                    </a:cubicBezTo>
                    <a:lnTo>
                      <a:pt x="241" y="273"/>
                    </a:lnTo>
                    <a:cubicBezTo>
                      <a:pt x="244" y="274"/>
                      <a:pt x="248" y="274"/>
                      <a:pt x="251" y="274"/>
                    </a:cubicBezTo>
                    <a:cubicBezTo>
                      <a:pt x="427" y="274"/>
                      <a:pt x="428" y="0"/>
                      <a:pt x="256" y="0"/>
                    </a:cubicBezTo>
                    <a:cubicBezTo>
                      <a:pt x="251" y="0"/>
                      <a:pt x="246" y="1"/>
                      <a:pt x="241" y="1"/>
                    </a:cubicBezTo>
                    <a:lnTo>
                      <a:pt x="189" y="1"/>
                    </a:lnTo>
                    <a:cubicBezTo>
                      <a:pt x="183" y="1"/>
                      <a:pt x="178"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8036197" y="4460371"/>
                <a:ext cx="45048" cy="35617"/>
              </a:xfrm>
              <a:custGeom>
                <a:avLst/>
                <a:gdLst/>
                <a:ahLst/>
                <a:cxnLst/>
                <a:rect l="l" t="t" r="r" b="b"/>
                <a:pathLst>
                  <a:path w="406" h="321" extrusionOk="0">
                    <a:moveTo>
                      <a:pt x="152" y="0"/>
                    </a:moveTo>
                    <a:cubicBezTo>
                      <a:pt x="106" y="0"/>
                      <a:pt x="62" y="25"/>
                      <a:pt x="35" y="67"/>
                    </a:cubicBezTo>
                    <a:cubicBezTo>
                      <a:pt x="0" y="131"/>
                      <a:pt x="23" y="217"/>
                      <a:pt x="87" y="252"/>
                    </a:cubicBezTo>
                    <a:lnTo>
                      <a:pt x="180" y="304"/>
                    </a:lnTo>
                    <a:cubicBezTo>
                      <a:pt x="202" y="315"/>
                      <a:pt x="225" y="321"/>
                      <a:pt x="247" y="321"/>
                    </a:cubicBezTo>
                    <a:cubicBezTo>
                      <a:pt x="296" y="321"/>
                      <a:pt x="343" y="296"/>
                      <a:pt x="371" y="252"/>
                    </a:cubicBezTo>
                    <a:cubicBezTo>
                      <a:pt x="406" y="189"/>
                      <a:pt x="383" y="107"/>
                      <a:pt x="319" y="67"/>
                    </a:cubicBezTo>
                    <a:lnTo>
                      <a:pt x="220" y="21"/>
                    </a:lnTo>
                    <a:cubicBezTo>
                      <a:pt x="199" y="7"/>
                      <a:pt x="17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8104989" y="4722886"/>
                <a:ext cx="37392" cy="30402"/>
              </a:xfrm>
              <a:custGeom>
                <a:avLst/>
                <a:gdLst/>
                <a:ahLst/>
                <a:cxnLst/>
                <a:rect l="l" t="t" r="r" b="b"/>
                <a:pathLst>
                  <a:path w="337" h="274" extrusionOk="0">
                    <a:moveTo>
                      <a:pt x="168" y="1"/>
                    </a:moveTo>
                    <a:cubicBezTo>
                      <a:pt x="0" y="12"/>
                      <a:pt x="0" y="262"/>
                      <a:pt x="168" y="273"/>
                    </a:cubicBezTo>
                    <a:cubicBezTo>
                      <a:pt x="336" y="262"/>
                      <a:pt x="336" y="1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8558790" y="4578314"/>
                <a:ext cx="37392" cy="30291"/>
              </a:xfrm>
              <a:custGeom>
                <a:avLst/>
                <a:gdLst/>
                <a:ahLst/>
                <a:cxnLst/>
                <a:rect l="l" t="t" r="r" b="b"/>
                <a:pathLst>
                  <a:path w="337" h="273" extrusionOk="0">
                    <a:moveTo>
                      <a:pt x="168" y="0"/>
                    </a:moveTo>
                    <a:cubicBezTo>
                      <a:pt x="0" y="12"/>
                      <a:pt x="0" y="261"/>
                      <a:pt x="168" y="273"/>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8516961" y="4546249"/>
                <a:ext cx="45824" cy="35284"/>
              </a:xfrm>
              <a:custGeom>
                <a:avLst/>
                <a:gdLst/>
                <a:ahLst/>
                <a:cxnLst/>
                <a:rect l="l" t="t" r="r" b="b"/>
                <a:pathLst>
                  <a:path w="413" h="318" extrusionOk="0">
                    <a:moveTo>
                      <a:pt x="162" y="1"/>
                    </a:moveTo>
                    <a:cubicBezTo>
                      <a:pt x="113" y="1"/>
                      <a:pt x="65" y="26"/>
                      <a:pt x="41" y="69"/>
                    </a:cubicBezTo>
                    <a:cubicBezTo>
                      <a:pt x="1" y="133"/>
                      <a:pt x="24" y="214"/>
                      <a:pt x="88" y="255"/>
                    </a:cubicBezTo>
                    <a:lnTo>
                      <a:pt x="186" y="301"/>
                    </a:lnTo>
                    <a:cubicBezTo>
                      <a:pt x="207" y="312"/>
                      <a:pt x="229" y="317"/>
                      <a:pt x="251" y="317"/>
                    </a:cubicBezTo>
                    <a:cubicBezTo>
                      <a:pt x="298" y="317"/>
                      <a:pt x="344" y="294"/>
                      <a:pt x="372" y="255"/>
                    </a:cubicBezTo>
                    <a:cubicBezTo>
                      <a:pt x="412" y="185"/>
                      <a:pt x="389" y="104"/>
                      <a:pt x="325" y="63"/>
                    </a:cubicBezTo>
                    <a:lnTo>
                      <a:pt x="227" y="17"/>
                    </a:lnTo>
                    <a:cubicBezTo>
                      <a:pt x="207" y="6"/>
                      <a:pt x="184"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8120411" y="4504974"/>
                <a:ext cx="43161" cy="30402"/>
              </a:xfrm>
              <a:custGeom>
                <a:avLst/>
                <a:gdLst/>
                <a:ahLst/>
                <a:cxnLst/>
                <a:rect l="l" t="t" r="r" b="b"/>
                <a:pathLst>
                  <a:path w="389" h="274" extrusionOk="0">
                    <a:moveTo>
                      <a:pt x="151" y="1"/>
                    </a:moveTo>
                    <a:cubicBezTo>
                      <a:pt x="75" y="1"/>
                      <a:pt x="12" y="59"/>
                      <a:pt x="6" y="134"/>
                    </a:cubicBezTo>
                    <a:cubicBezTo>
                      <a:pt x="0" y="209"/>
                      <a:pt x="64" y="273"/>
                      <a:pt x="133" y="273"/>
                    </a:cubicBezTo>
                    <a:lnTo>
                      <a:pt x="243" y="273"/>
                    </a:lnTo>
                    <a:cubicBezTo>
                      <a:pt x="319" y="273"/>
                      <a:pt x="383" y="221"/>
                      <a:pt x="388" y="146"/>
                    </a:cubicBezTo>
                    <a:cubicBezTo>
                      <a:pt x="388" y="70"/>
                      <a:pt x="330" y="7"/>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8431082" y="4642112"/>
                <a:ext cx="60803" cy="41497"/>
              </a:xfrm>
              <a:custGeom>
                <a:avLst/>
                <a:gdLst/>
                <a:ahLst/>
                <a:cxnLst/>
                <a:rect l="l" t="t" r="r" b="b"/>
                <a:pathLst>
                  <a:path w="548" h="374" extrusionOk="0">
                    <a:moveTo>
                      <a:pt x="197" y="1"/>
                    </a:moveTo>
                    <a:cubicBezTo>
                      <a:pt x="77" y="1"/>
                      <a:pt x="0" y="176"/>
                      <a:pt x="132" y="254"/>
                    </a:cubicBezTo>
                    <a:lnTo>
                      <a:pt x="276" y="352"/>
                    </a:lnTo>
                    <a:cubicBezTo>
                      <a:pt x="301" y="367"/>
                      <a:pt x="326" y="373"/>
                      <a:pt x="348" y="373"/>
                    </a:cubicBezTo>
                    <a:cubicBezTo>
                      <a:pt x="470" y="373"/>
                      <a:pt x="547" y="193"/>
                      <a:pt x="416" y="115"/>
                    </a:cubicBezTo>
                    <a:lnTo>
                      <a:pt x="271" y="22"/>
                    </a:lnTo>
                    <a:cubicBezTo>
                      <a:pt x="245" y="7"/>
                      <a:pt x="221"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474687" y="4679393"/>
                <a:ext cx="60138" cy="41497"/>
              </a:xfrm>
              <a:custGeom>
                <a:avLst/>
                <a:gdLst/>
                <a:ahLst/>
                <a:cxnLst/>
                <a:rect l="l" t="t" r="r" b="b"/>
                <a:pathLst>
                  <a:path w="542" h="374" extrusionOk="0">
                    <a:moveTo>
                      <a:pt x="194" y="1"/>
                    </a:moveTo>
                    <a:cubicBezTo>
                      <a:pt x="74" y="1"/>
                      <a:pt x="1" y="182"/>
                      <a:pt x="133" y="260"/>
                    </a:cubicBezTo>
                    <a:lnTo>
                      <a:pt x="277" y="352"/>
                    </a:lnTo>
                    <a:cubicBezTo>
                      <a:pt x="302" y="367"/>
                      <a:pt x="326" y="374"/>
                      <a:pt x="348" y="374"/>
                    </a:cubicBezTo>
                    <a:cubicBezTo>
                      <a:pt x="465" y="374"/>
                      <a:pt x="542" y="198"/>
                      <a:pt x="411" y="121"/>
                    </a:cubicBezTo>
                    <a:lnTo>
                      <a:pt x="266" y="22"/>
                    </a:lnTo>
                    <a:cubicBezTo>
                      <a:pt x="241" y="7"/>
                      <a:pt x="217"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320905" y="4712013"/>
                <a:ext cx="37392" cy="30291"/>
              </a:xfrm>
              <a:custGeom>
                <a:avLst/>
                <a:gdLst/>
                <a:ahLst/>
                <a:cxnLst/>
                <a:rect l="l" t="t" r="r" b="b"/>
                <a:pathLst>
                  <a:path w="337" h="273" extrusionOk="0">
                    <a:moveTo>
                      <a:pt x="169" y="0"/>
                    </a:moveTo>
                    <a:cubicBezTo>
                      <a:pt x="1" y="12"/>
                      <a:pt x="1" y="261"/>
                      <a:pt x="169" y="273"/>
                    </a:cubicBezTo>
                    <a:cubicBezTo>
                      <a:pt x="337" y="261"/>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791211" y="4701694"/>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412636" y="4615594"/>
                <a:ext cx="37392" cy="30291"/>
              </a:xfrm>
              <a:custGeom>
                <a:avLst/>
                <a:gdLst/>
                <a:ahLst/>
                <a:cxnLst/>
                <a:rect l="l" t="t" r="r" b="b"/>
                <a:pathLst>
                  <a:path w="337" h="273" extrusionOk="0">
                    <a:moveTo>
                      <a:pt x="169" y="0"/>
                    </a:moveTo>
                    <a:cubicBezTo>
                      <a:pt x="1" y="12"/>
                      <a:pt x="1" y="261"/>
                      <a:pt x="169" y="273"/>
                    </a:cubicBezTo>
                    <a:cubicBezTo>
                      <a:pt x="337" y="261"/>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255747" y="4535264"/>
                <a:ext cx="38058" cy="30291"/>
              </a:xfrm>
              <a:custGeom>
                <a:avLst/>
                <a:gdLst/>
                <a:ahLst/>
                <a:cxnLst/>
                <a:rect l="l" t="t" r="r" b="b"/>
                <a:pathLst>
                  <a:path w="343" h="273" extrusionOk="0">
                    <a:moveTo>
                      <a:pt x="169" y="0"/>
                    </a:moveTo>
                    <a:cubicBezTo>
                      <a:pt x="1" y="12"/>
                      <a:pt x="1" y="261"/>
                      <a:pt x="169" y="272"/>
                    </a:cubicBezTo>
                    <a:cubicBezTo>
                      <a:pt x="343" y="261"/>
                      <a:pt x="343"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323651" y="4626468"/>
                <a:ext cx="47378" cy="30402"/>
              </a:xfrm>
              <a:custGeom>
                <a:avLst/>
                <a:gdLst/>
                <a:ahLst/>
                <a:cxnLst/>
                <a:rect l="l" t="t" r="r" b="b"/>
                <a:pathLst>
                  <a:path w="427" h="274" extrusionOk="0">
                    <a:moveTo>
                      <a:pt x="178" y="0"/>
                    </a:moveTo>
                    <a:cubicBezTo>
                      <a:pt x="1" y="0"/>
                      <a:pt x="3" y="273"/>
                      <a:pt x="183" y="273"/>
                    </a:cubicBezTo>
                    <a:cubicBezTo>
                      <a:pt x="187" y="273"/>
                      <a:pt x="191" y="273"/>
                      <a:pt x="194" y="273"/>
                    </a:cubicBezTo>
                    <a:lnTo>
                      <a:pt x="293" y="273"/>
                    </a:lnTo>
                    <a:cubicBezTo>
                      <a:pt x="368" y="273"/>
                      <a:pt x="426" y="209"/>
                      <a:pt x="426" y="134"/>
                    </a:cubicBezTo>
                    <a:cubicBezTo>
                      <a:pt x="426" y="59"/>
                      <a:pt x="368" y="1"/>
                      <a:pt x="293" y="1"/>
                    </a:cubicBezTo>
                    <a:lnTo>
                      <a:pt x="194" y="1"/>
                    </a:lnTo>
                    <a:cubicBezTo>
                      <a:pt x="189" y="0"/>
                      <a:pt x="183"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212697" y="4605276"/>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7104738" y="4610380"/>
                <a:ext cx="37392" cy="30402"/>
              </a:xfrm>
              <a:custGeom>
                <a:avLst/>
                <a:gdLst/>
                <a:ahLst/>
                <a:cxnLst/>
                <a:rect l="l" t="t" r="r" b="b"/>
                <a:pathLst>
                  <a:path w="337" h="274" extrusionOk="0">
                    <a:moveTo>
                      <a:pt x="169" y="1"/>
                    </a:moveTo>
                    <a:cubicBezTo>
                      <a:pt x="1" y="13"/>
                      <a:pt x="1" y="262"/>
                      <a:pt x="169" y="273"/>
                    </a:cubicBezTo>
                    <a:cubicBezTo>
                      <a:pt x="337" y="262"/>
                      <a:pt x="337" y="13"/>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7104738" y="4508857"/>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7452468" y="4652986"/>
                <a:ext cx="56032" cy="40942"/>
              </a:xfrm>
              <a:custGeom>
                <a:avLst/>
                <a:gdLst/>
                <a:ahLst/>
                <a:cxnLst/>
                <a:rect l="l" t="t" r="r" b="b"/>
                <a:pathLst>
                  <a:path w="505" h="369" extrusionOk="0">
                    <a:moveTo>
                      <a:pt x="157" y="1"/>
                    </a:moveTo>
                    <a:cubicBezTo>
                      <a:pt x="110" y="1"/>
                      <a:pt x="63" y="25"/>
                      <a:pt x="36" y="69"/>
                    </a:cubicBezTo>
                    <a:cubicBezTo>
                      <a:pt x="1" y="133"/>
                      <a:pt x="18" y="214"/>
                      <a:pt x="88" y="254"/>
                    </a:cubicBezTo>
                    <a:lnTo>
                      <a:pt x="279" y="353"/>
                    </a:lnTo>
                    <a:cubicBezTo>
                      <a:pt x="299" y="364"/>
                      <a:pt x="321" y="369"/>
                      <a:pt x="344" y="369"/>
                    </a:cubicBezTo>
                    <a:cubicBezTo>
                      <a:pt x="393" y="369"/>
                      <a:pt x="442" y="344"/>
                      <a:pt x="470" y="301"/>
                    </a:cubicBezTo>
                    <a:cubicBezTo>
                      <a:pt x="505" y="237"/>
                      <a:pt x="482" y="156"/>
                      <a:pt x="418" y="115"/>
                    </a:cubicBezTo>
                    <a:lnTo>
                      <a:pt x="221" y="17"/>
                    </a:lnTo>
                    <a:cubicBezTo>
                      <a:pt x="201" y="6"/>
                      <a:pt x="179" y="1"/>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7518486" y="4706798"/>
                <a:ext cx="42163" cy="30402"/>
              </a:xfrm>
              <a:custGeom>
                <a:avLst/>
                <a:gdLst/>
                <a:ahLst/>
                <a:cxnLst/>
                <a:rect l="l" t="t" r="r" b="b"/>
                <a:pathLst>
                  <a:path w="380" h="274" extrusionOk="0">
                    <a:moveTo>
                      <a:pt x="178" y="0"/>
                    </a:moveTo>
                    <a:cubicBezTo>
                      <a:pt x="0" y="0"/>
                      <a:pt x="2" y="274"/>
                      <a:pt x="183" y="274"/>
                    </a:cubicBezTo>
                    <a:cubicBezTo>
                      <a:pt x="186" y="274"/>
                      <a:pt x="190" y="274"/>
                      <a:pt x="194" y="273"/>
                    </a:cubicBezTo>
                    <a:lnTo>
                      <a:pt x="240" y="273"/>
                    </a:lnTo>
                    <a:cubicBezTo>
                      <a:pt x="315" y="273"/>
                      <a:pt x="373" y="210"/>
                      <a:pt x="379" y="134"/>
                    </a:cubicBezTo>
                    <a:cubicBezTo>
                      <a:pt x="373" y="59"/>
                      <a:pt x="315" y="1"/>
                      <a:pt x="240" y="1"/>
                    </a:cubicBezTo>
                    <a:lnTo>
                      <a:pt x="194" y="1"/>
                    </a:lnTo>
                    <a:cubicBezTo>
                      <a:pt x="188" y="1"/>
                      <a:pt x="183"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7576737" y="4716118"/>
                <a:ext cx="71899" cy="41830"/>
              </a:xfrm>
              <a:custGeom>
                <a:avLst/>
                <a:gdLst/>
                <a:ahLst/>
                <a:cxnLst/>
                <a:rect l="l" t="t" r="r" b="b"/>
                <a:pathLst>
                  <a:path w="648" h="377" extrusionOk="0">
                    <a:moveTo>
                      <a:pt x="190" y="0"/>
                    </a:moveTo>
                    <a:cubicBezTo>
                      <a:pt x="44" y="0"/>
                      <a:pt x="0" y="234"/>
                      <a:pt x="167" y="270"/>
                    </a:cubicBezTo>
                    <a:lnTo>
                      <a:pt x="410" y="369"/>
                    </a:lnTo>
                    <a:cubicBezTo>
                      <a:pt x="427" y="374"/>
                      <a:pt x="443" y="377"/>
                      <a:pt x="458" y="377"/>
                    </a:cubicBezTo>
                    <a:cubicBezTo>
                      <a:pt x="602" y="377"/>
                      <a:pt x="648" y="145"/>
                      <a:pt x="480" y="108"/>
                    </a:cubicBezTo>
                    <a:lnTo>
                      <a:pt x="242" y="10"/>
                    </a:lnTo>
                    <a:cubicBezTo>
                      <a:pt x="224" y="3"/>
                      <a:pt x="206"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7863886" y="4819527"/>
                <a:ext cx="60581" cy="35062"/>
              </a:xfrm>
              <a:custGeom>
                <a:avLst/>
                <a:gdLst/>
                <a:ahLst/>
                <a:cxnLst/>
                <a:rect l="l" t="t" r="r" b="b"/>
                <a:pathLst>
                  <a:path w="546" h="316" extrusionOk="0">
                    <a:moveTo>
                      <a:pt x="153" y="1"/>
                    </a:moveTo>
                    <a:cubicBezTo>
                      <a:pt x="94" y="1"/>
                      <a:pt x="38" y="39"/>
                      <a:pt x="18" y="97"/>
                    </a:cubicBezTo>
                    <a:cubicBezTo>
                      <a:pt x="1" y="173"/>
                      <a:pt x="41" y="242"/>
                      <a:pt x="116" y="265"/>
                    </a:cubicBezTo>
                    <a:lnTo>
                      <a:pt x="354" y="312"/>
                    </a:lnTo>
                    <a:cubicBezTo>
                      <a:pt x="366" y="314"/>
                      <a:pt x="378" y="316"/>
                      <a:pt x="389" y="316"/>
                    </a:cubicBezTo>
                    <a:cubicBezTo>
                      <a:pt x="452" y="316"/>
                      <a:pt x="508" y="278"/>
                      <a:pt x="528" y="219"/>
                    </a:cubicBezTo>
                    <a:cubicBezTo>
                      <a:pt x="545" y="144"/>
                      <a:pt x="505" y="68"/>
                      <a:pt x="429" y="51"/>
                    </a:cubicBezTo>
                    <a:lnTo>
                      <a:pt x="186" y="5"/>
                    </a:lnTo>
                    <a:cubicBezTo>
                      <a:pt x="175" y="2"/>
                      <a:pt x="16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054061" y="4862354"/>
                <a:ext cx="63244" cy="29847"/>
              </a:xfrm>
              <a:custGeom>
                <a:avLst/>
                <a:gdLst/>
                <a:ahLst/>
                <a:cxnLst/>
                <a:rect l="l" t="t" r="r" b="b"/>
                <a:pathLst>
                  <a:path w="570" h="269" extrusionOk="0">
                    <a:moveTo>
                      <a:pt x="171" y="0"/>
                    </a:moveTo>
                    <a:cubicBezTo>
                      <a:pt x="1" y="0"/>
                      <a:pt x="1" y="268"/>
                      <a:pt x="171" y="268"/>
                    </a:cubicBezTo>
                    <a:cubicBezTo>
                      <a:pt x="176" y="268"/>
                      <a:pt x="181" y="268"/>
                      <a:pt x="187" y="267"/>
                    </a:cubicBezTo>
                    <a:lnTo>
                      <a:pt x="384" y="267"/>
                    </a:lnTo>
                    <a:cubicBezTo>
                      <a:pt x="389" y="268"/>
                      <a:pt x="394" y="268"/>
                      <a:pt x="399" y="268"/>
                    </a:cubicBezTo>
                    <a:cubicBezTo>
                      <a:pt x="570" y="268"/>
                      <a:pt x="570" y="0"/>
                      <a:pt x="399" y="0"/>
                    </a:cubicBezTo>
                    <a:cubicBezTo>
                      <a:pt x="394" y="0"/>
                      <a:pt x="389" y="1"/>
                      <a:pt x="384" y="1"/>
                    </a:cubicBezTo>
                    <a:lnTo>
                      <a:pt x="187" y="1"/>
                    </a:lnTo>
                    <a:cubicBezTo>
                      <a:pt x="181" y="1"/>
                      <a:pt x="176"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7602256" y="4867569"/>
                <a:ext cx="37392" cy="30291"/>
              </a:xfrm>
              <a:custGeom>
                <a:avLst/>
                <a:gdLst/>
                <a:ahLst/>
                <a:cxnLst/>
                <a:rect l="l" t="t" r="r" b="b"/>
                <a:pathLst>
                  <a:path w="337" h="273" extrusionOk="0">
                    <a:moveTo>
                      <a:pt x="169" y="0"/>
                    </a:moveTo>
                    <a:cubicBezTo>
                      <a:pt x="1" y="12"/>
                      <a:pt x="1" y="261"/>
                      <a:pt x="169" y="273"/>
                    </a:cubicBezTo>
                    <a:cubicBezTo>
                      <a:pt x="337" y="261"/>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7272501" y="4819305"/>
                <a:ext cx="37392" cy="30402"/>
              </a:xfrm>
              <a:custGeom>
                <a:avLst/>
                <a:gdLst/>
                <a:ahLst/>
                <a:cxnLst/>
                <a:rect l="l" t="t" r="r" b="b"/>
                <a:pathLst>
                  <a:path w="337" h="274" extrusionOk="0">
                    <a:moveTo>
                      <a:pt x="169" y="1"/>
                    </a:moveTo>
                    <a:cubicBezTo>
                      <a:pt x="1" y="12"/>
                      <a:pt x="1" y="262"/>
                      <a:pt x="169" y="273"/>
                    </a:cubicBezTo>
                    <a:cubicBezTo>
                      <a:pt x="337" y="262"/>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 name="Google Shape;172;p2"/>
            <p:cNvSpPr/>
            <p:nvPr/>
          </p:nvSpPr>
          <p:spPr>
            <a:xfrm rot="708086">
              <a:off x="8999677" y="4385821"/>
              <a:ext cx="368348" cy="506677"/>
            </a:xfrm>
            <a:custGeom>
              <a:avLst/>
              <a:gdLst/>
              <a:ahLst/>
              <a:cxnLst/>
              <a:rect l="l" t="t" r="r" b="b"/>
              <a:pathLst>
                <a:path w="2330" h="3205" extrusionOk="0">
                  <a:moveTo>
                    <a:pt x="47" y="0"/>
                  </a:moveTo>
                  <a:cubicBezTo>
                    <a:pt x="40" y="0"/>
                    <a:pt x="32" y="2"/>
                    <a:pt x="23" y="7"/>
                  </a:cubicBezTo>
                  <a:cubicBezTo>
                    <a:pt x="0" y="180"/>
                    <a:pt x="58" y="343"/>
                    <a:pt x="81" y="511"/>
                  </a:cubicBezTo>
                  <a:cubicBezTo>
                    <a:pt x="104" y="644"/>
                    <a:pt x="168" y="760"/>
                    <a:pt x="261" y="853"/>
                  </a:cubicBezTo>
                  <a:cubicBezTo>
                    <a:pt x="307" y="893"/>
                    <a:pt x="353" y="934"/>
                    <a:pt x="394" y="974"/>
                  </a:cubicBezTo>
                  <a:cubicBezTo>
                    <a:pt x="516" y="1078"/>
                    <a:pt x="626" y="1194"/>
                    <a:pt x="724" y="1316"/>
                  </a:cubicBezTo>
                  <a:cubicBezTo>
                    <a:pt x="666" y="1299"/>
                    <a:pt x="608" y="1264"/>
                    <a:pt x="568" y="1218"/>
                  </a:cubicBezTo>
                  <a:cubicBezTo>
                    <a:pt x="469" y="1125"/>
                    <a:pt x="371" y="1032"/>
                    <a:pt x="267" y="939"/>
                  </a:cubicBezTo>
                  <a:cubicBezTo>
                    <a:pt x="254" y="926"/>
                    <a:pt x="237" y="920"/>
                    <a:pt x="220" y="920"/>
                  </a:cubicBezTo>
                  <a:cubicBezTo>
                    <a:pt x="214" y="920"/>
                    <a:pt x="209" y="921"/>
                    <a:pt x="203" y="922"/>
                  </a:cubicBezTo>
                  <a:cubicBezTo>
                    <a:pt x="174" y="939"/>
                    <a:pt x="180" y="968"/>
                    <a:pt x="185" y="992"/>
                  </a:cubicBezTo>
                  <a:cubicBezTo>
                    <a:pt x="203" y="1055"/>
                    <a:pt x="214" y="1119"/>
                    <a:pt x="220" y="1189"/>
                  </a:cubicBezTo>
                  <a:cubicBezTo>
                    <a:pt x="209" y="1391"/>
                    <a:pt x="296" y="1588"/>
                    <a:pt x="464" y="1710"/>
                  </a:cubicBezTo>
                  <a:cubicBezTo>
                    <a:pt x="550" y="1785"/>
                    <a:pt x="661" y="1843"/>
                    <a:pt x="730" y="1959"/>
                  </a:cubicBezTo>
                  <a:cubicBezTo>
                    <a:pt x="574" y="1913"/>
                    <a:pt x="493" y="1779"/>
                    <a:pt x="359" y="1727"/>
                  </a:cubicBezTo>
                  <a:cubicBezTo>
                    <a:pt x="330" y="1785"/>
                    <a:pt x="325" y="1849"/>
                    <a:pt x="348" y="1913"/>
                  </a:cubicBezTo>
                  <a:cubicBezTo>
                    <a:pt x="406" y="2156"/>
                    <a:pt x="458" y="2405"/>
                    <a:pt x="504" y="2654"/>
                  </a:cubicBezTo>
                  <a:cubicBezTo>
                    <a:pt x="550" y="2816"/>
                    <a:pt x="603" y="2979"/>
                    <a:pt x="672" y="3135"/>
                  </a:cubicBezTo>
                  <a:cubicBezTo>
                    <a:pt x="684" y="3176"/>
                    <a:pt x="718" y="3181"/>
                    <a:pt x="747" y="3205"/>
                  </a:cubicBezTo>
                  <a:cubicBezTo>
                    <a:pt x="939" y="3187"/>
                    <a:pt x="1136" y="3152"/>
                    <a:pt x="1327" y="3112"/>
                  </a:cubicBezTo>
                  <a:cubicBezTo>
                    <a:pt x="1628" y="3054"/>
                    <a:pt x="1923" y="3002"/>
                    <a:pt x="2219" y="2944"/>
                  </a:cubicBezTo>
                  <a:cubicBezTo>
                    <a:pt x="2271" y="2938"/>
                    <a:pt x="2329" y="2938"/>
                    <a:pt x="2312" y="2857"/>
                  </a:cubicBezTo>
                  <a:cubicBezTo>
                    <a:pt x="2277" y="2683"/>
                    <a:pt x="2271" y="2509"/>
                    <a:pt x="2207" y="2341"/>
                  </a:cubicBezTo>
                  <a:cubicBezTo>
                    <a:pt x="2173" y="2336"/>
                    <a:pt x="2149" y="2307"/>
                    <a:pt x="2120" y="2283"/>
                  </a:cubicBezTo>
                  <a:cubicBezTo>
                    <a:pt x="1952" y="2121"/>
                    <a:pt x="1790" y="1947"/>
                    <a:pt x="1622" y="1774"/>
                  </a:cubicBezTo>
                  <a:cubicBezTo>
                    <a:pt x="1101" y="1218"/>
                    <a:pt x="585" y="650"/>
                    <a:pt x="104" y="53"/>
                  </a:cubicBezTo>
                  <a:cubicBezTo>
                    <a:pt x="90" y="34"/>
                    <a:pt x="76"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708086">
              <a:off x="6523340" y="-35409"/>
              <a:ext cx="2133255" cy="1540426"/>
            </a:xfrm>
            <a:custGeom>
              <a:avLst/>
              <a:gdLst/>
              <a:ahLst/>
              <a:cxnLst/>
              <a:rect l="l" t="t" r="r" b="b"/>
              <a:pathLst>
                <a:path w="13494" h="9744" extrusionOk="0">
                  <a:moveTo>
                    <a:pt x="10915" y="2660"/>
                  </a:moveTo>
                  <a:cubicBezTo>
                    <a:pt x="10933" y="2706"/>
                    <a:pt x="10933" y="2764"/>
                    <a:pt x="10921" y="2816"/>
                  </a:cubicBezTo>
                  <a:cubicBezTo>
                    <a:pt x="10886" y="2770"/>
                    <a:pt x="10852" y="2729"/>
                    <a:pt x="10915" y="2660"/>
                  </a:cubicBezTo>
                  <a:close/>
                  <a:moveTo>
                    <a:pt x="10922" y="2818"/>
                  </a:moveTo>
                  <a:cubicBezTo>
                    <a:pt x="10939" y="2893"/>
                    <a:pt x="10950" y="2973"/>
                    <a:pt x="10967" y="3054"/>
                  </a:cubicBezTo>
                  <a:cubicBezTo>
                    <a:pt x="10979" y="3129"/>
                    <a:pt x="10996" y="3198"/>
                    <a:pt x="11014" y="3279"/>
                  </a:cubicBezTo>
                  <a:cubicBezTo>
                    <a:pt x="10915" y="3279"/>
                    <a:pt x="10857" y="3216"/>
                    <a:pt x="10788" y="3175"/>
                  </a:cubicBezTo>
                  <a:cubicBezTo>
                    <a:pt x="10776" y="3169"/>
                    <a:pt x="10771" y="3152"/>
                    <a:pt x="10771" y="3140"/>
                  </a:cubicBezTo>
                  <a:cubicBezTo>
                    <a:pt x="10816" y="3026"/>
                    <a:pt x="10783" y="2883"/>
                    <a:pt x="10922" y="2818"/>
                  </a:cubicBezTo>
                  <a:close/>
                  <a:moveTo>
                    <a:pt x="6147" y="4189"/>
                  </a:moveTo>
                  <a:cubicBezTo>
                    <a:pt x="6147" y="4189"/>
                    <a:pt x="6146" y="4189"/>
                    <a:pt x="6146" y="4190"/>
                  </a:cubicBezTo>
                  <a:lnTo>
                    <a:pt x="6146" y="4190"/>
                  </a:lnTo>
                  <a:cubicBezTo>
                    <a:pt x="6147" y="4189"/>
                    <a:pt x="6147" y="4189"/>
                    <a:pt x="6147" y="4189"/>
                  </a:cubicBezTo>
                  <a:close/>
                  <a:moveTo>
                    <a:pt x="9235" y="4860"/>
                  </a:moveTo>
                  <a:cubicBezTo>
                    <a:pt x="9222" y="4906"/>
                    <a:pt x="9214" y="4952"/>
                    <a:pt x="9213" y="4997"/>
                  </a:cubicBezTo>
                  <a:lnTo>
                    <a:pt x="9213" y="4997"/>
                  </a:lnTo>
                  <a:cubicBezTo>
                    <a:pt x="9214" y="4995"/>
                    <a:pt x="9216" y="4992"/>
                    <a:pt x="9218" y="4989"/>
                  </a:cubicBezTo>
                  <a:cubicBezTo>
                    <a:pt x="9229" y="4971"/>
                    <a:pt x="9224" y="4948"/>
                    <a:pt x="9229" y="4931"/>
                  </a:cubicBezTo>
                  <a:cubicBezTo>
                    <a:pt x="9234" y="4907"/>
                    <a:pt x="9236" y="4884"/>
                    <a:pt x="9235" y="4860"/>
                  </a:cubicBezTo>
                  <a:close/>
                  <a:moveTo>
                    <a:pt x="9213" y="4997"/>
                  </a:moveTo>
                  <a:lnTo>
                    <a:pt x="9213" y="4997"/>
                  </a:lnTo>
                  <a:cubicBezTo>
                    <a:pt x="9183" y="5046"/>
                    <a:pt x="9180" y="5056"/>
                    <a:pt x="9227" y="5119"/>
                  </a:cubicBezTo>
                  <a:lnTo>
                    <a:pt x="9227" y="5119"/>
                  </a:lnTo>
                  <a:cubicBezTo>
                    <a:pt x="9216" y="5079"/>
                    <a:pt x="9212" y="5038"/>
                    <a:pt x="9213" y="4997"/>
                  </a:cubicBezTo>
                  <a:close/>
                  <a:moveTo>
                    <a:pt x="9227" y="5119"/>
                  </a:moveTo>
                  <a:cubicBezTo>
                    <a:pt x="9244" y="5179"/>
                    <a:pt x="9274" y="5238"/>
                    <a:pt x="9322" y="5296"/>
                  </a:cubicBezTo>
                  <a:cubicBezTo>
                    <a:pt x="9335" y="5311"/>
                    <a:pt x="9347" y="5327"/>
                    <a:pt x="9358" y="5344"/>
                  </a:cubicBezTo>
                  <a:lnTo>
                    <a:pt x="9358" y="5344"/>
                  </a:lnTo>
                  <a:cubicBezTo>
                    <a:pt x="9325" y="5265"/>
                    <a:pt x="9281" y="5191"/>
                    <a:pt x="9229" y="5122"/>
                  </a:cubicBezTo>
                  <a:cubicBezTo>
                    <a:pt x="9229" y="5121"/>
                    <a:pt x="9228" y="5120"/>
                    <a:pt x="9227" y="5119"/>
                  </a:cubicBezTo>
                  <a:close/>
                  <a:moveTo>
                    <a:pt x="7231" y="3899"/>
                  </a:moveTo>
                  <a:cubicBezTo>
                    <a:pt x="7300" y="3899"/>
                    <a:pt x="7323" y="3946"/>
                    <a:pt x="7358" y="3963"/>
                  </a:cubicBezTo>
                  <a:cubicBezTo>
                    <a:pt x="7433" y="3986"/>
                    <a:pt x="7480" y="4062"/>
                    <a:pt x="7462" y="4143"/>
                  </a:cubicBezTo>
                  <a:cubicBezTo>
                    <a:pt x="7451" y="4195"/>
                    <a:pt x="7462" y="4253"/>
                    <a:pt x="7486" y="4305"/>
                  </a:cubicBezTo>
                  <a:cubicBezTo>
                    <a:pt x="7526" y="4409"/>
                    <a:pt x="7520" y="4531"/>
                    <a:pt x="7578" y="4629"/>
                  </a:cubicBezTo>
                  <a:cubicBezTo>
                    <a:pt x="7625" y="4728"/>
                    <a:pt x="7683" y="4826"/>
                    <a:pt x="7741" y="4919"/>
                  </a:cubicBezTo>
                  <a:cubicBezTo>
                    <a:pt x="7810" y="4989"/>
                    <a:pt x="7822" y="5099"/>
                    <a:pt x="7775" y="5180"/>
                  </a:cubicBezTo>
                  <a:cubicBezTo>
                    <a:pt x="7746" y="5238"/>
                    <a:pt x="7729" y="5296"/>
                    <a:pt x="7712" y="5359"/>
                  </a:cubicBezTo>
                  <a:lnTo>
                    <a:pt x="7712" y="5354"/>
                  </a:lnTo>
                  <a:cubicBezTo>
                    <a:pt x="7590" y="5296"/>
                    <a:pt x="7491" y="5243"/>
                    <a:pt x="7393" y="5197"/>
                  </a:cubicBezTo>
                  <a:cubicBezTo>
                    <a:pt x="7329" y="5162"/>
                    <a:pt x="7294" y="5128"/>
                    <a:pt x="7335" y="5058"/>
                  </a:cubicBezTo>
                  <a:cubicBezTo>
                    <a:pt x="7341" y="5046"/>
                    <a:pt x="7341" y="5035"/>
                    <a:pt x="7347" y="5029"/>
                  </a:cubicBezTo>
                  <a:cubicBezTo>
                    <a:pt x="7370" y="4983"/>
                    <a:pt x="7381" y="4931"/>
                    <a:pt x="7329" y="4913"/>
                  </a:cubicBezTo>
                  <a:cubicBezTo>
                    <a:pt x="7320" y="4909"/>
                    <a:pt x="7313" y="4908"/>
                    <a:pt x="7306" y="4908"/>
                  </a:cubicBezTo>
                  <a:cubicBezTo>
                    <a:pt x="7271" y="4908"/>
                    <a:pt x="7258" y="4951"/>
                    <a:pt x="7248" y="4994"/>
                  </a:cubicBezTo>
                  <a:cubicBezTo>
                    <a:pt x="7242" y="5029"/>
                    <a:pt x="7219" y="5058"/>
                    <a:pt x="7196" y="5087"/>
                  </a:cubicBezTo>
                  <a:cubicBezTo>
                    <a:pt x="7097" y="4786"/>
                    <a:pt x="7086" y="4508"/>
                    <a:pt x="7225" y="4230"/>
                  </a:cubicBezTo>
                  <a:cubicBezTo>
                    <a:pt x="7277" y="4120"/>
                    <a:pt x="7323" y="4021"/>
                    <a:pt x="7231" y="3899"/>
                  </a:cubicBezTo>
                  <a:close/>
                  <a:moveTo>
                    <a:pt x="9358" y="5344"/>
                  </a:moveTo>
                  <a:cubicBezTo>
                    <a:pt x="9415" y="5475"/>
                    <a:pt x="9445" y="5618"/>
                    <a:pt x="9448" y="5761"/>
                  </a:cubicBezTo>
                  <a:lnTo>
                    <a:pt x="9448" y="5761"/>
                  </a:lnTo>
                  <a:cubicBezTo>
                    <a:pt x="9448" y="5741"/>
                    <a:pt x="9449" y="5721"/>
                    <a:pt x="9450" y="5701"/>
                  </a:cubicBezTo>
                  <a:cubicBezTo>
                    <a:pt x="9460" y="5572"/>
                    <a:pt x="9427" y="5446"/>
                    <a:pt x="9358" y="5344"/>
                  </a:cubicBezTo>
                  <a:close/>
                  <a:moveTo>
                    <a:pt x="9094" y="5516"/>
                  </a:moveTo>
                  <a:lnTo>
                    <a:pt x="9094" y="5516"/>
                  </a:lnTo>
                  <a:cubicBezTo>
                    <a:pt x="9135" y="5614"/>
                    <a:pt x="9186" y="5707"/>
                    <a:pt x="9247" y="5793"/>
                  </a:cubicBezTo>
                  <a:lnTo>
                    <a:pt x="9247" y="5793"/>
                  </a:lnTo>
                  <a:cubicBezTo>
                    <a:pt x="9205" y="5696"/>
                    <a:pt x="9157" y="5602"/>
                    <a:pt x="9094" y="5516"/>
                  </a:cubicBezTo>
                  <a:close/>
                  <a:moveTo>
                    <a:pt x="9448" y="5761"/>
                  </a:moveTo>
                  <a:lnTo>
                    <a:pt x="9448" y="5761"/>
                  </a:lnTo>
                  <a:cubicBezTo>
                    <a:pt x="9447" y="5784"/>
                    <a:pt x="9447" y="5808"/>
                    <a:pt x="9447" y="5832"/>
                  </a:cubicBezTo>
                  <a:lnTo>
                    <a:pt x="9447" y="5832"/>
                  </a:lnTo>
                  <a:cubicBezTo>
                    <a:pt x="9448" y="5808"/>
                    <a:pt x="9448" y="5784"/>
                    <a:pt x="9448" y="5761"/>
                  </a:cubicBezTo>
                  <a:close/>
                  <a:moveTo>
                    <a:pt x="7289" y="5249"/>
                  </a:moveTo>
                  <a:cubicBezTo>
                    <a:pt x="7341" y="5249"/>
                    <a:pt x="7376" y="5290"/>
                    <a:pt x="7416" y="5319"/>
                  </a:cubicBezTo>
                  <a:cubicBezTo>
                    <a:pt x="7445" y="5336"/>
                    <a:pt x="7474" y="5359"/>
                    <a:pt x="7428" y="5400"/>
                  </a:cubicBezTo>
                  <a:cubicBezTo>
                    <a:pt x="7399" y="5417"/>
                    <a:pt x="7399" y="5469"/>
                    <a:pt x="7428" y="5487"/>
                  </a:cubicBezTo>
                  <a:cubicBezTo>
                    <a:pt x="7446" y="5505"/>
                    <a:pt x="7468" y="5514"/>
                    <a:pt x="7490" y="5514"/>
                  </a:cubicBezTo>
                  <a:cubicBezTo>
                    <a:pt x="7503" y="5514"/>
                    <a:pt x="7515" y="5511"/>
                    <a:pt x="7526" y="5504"/>
                  </a:cubicBezTo>
                  <a:cubicBezTo>
                    <a:pt x="7538" y="5498"/>
                    <a:pt x="7549" y="5481"/>
                    <a:pt x="7561" y="5475"/>
                  </a:cubicBezTo>
                  <a:cubicBezTo>
                    <a:pt x="7578" y="5466"/>
                    <a:pt x="7594" y="5461"/>
                    <a:pt x="7609" y="5461"/>
                  </a:cubicBezTo>
                  <a:cubicBezTo>
                    <a:pt x="7640" y="5461"/>
                    <a:pt x="7663" y="5481"/>
                    <a:pt x="7671" y="5516"/>
                  </a:cubicBezTo>
                  <a:cubicBezTo>
                    <a:pt x="7677" y="5527"/>
                    <a:pt x="7677" y="5545"/>
                    <a:pt x="7671" y="5562"/>
                  </a:cubicBezTo>
                  <a:cubicBezTo>
                    <a:pt x="7659" y="5649"/>
                    <a:pt x="7700" y="5753"/>
                    <a:pt x="7665" y="5829"/>
                  </a:cubicBezTo>
                  <a:cubicBezTo>
                    <a:pt x="7630" y="5904"/>
                    <a:pt x="7538" y="5933"/>
                    <a:pt x="7474" y="5991"/>
                  </a:cubicBezTo>
                  <a:cubicBezTo>
                    <a:pt x="7428" y="6037"/>
                    <a:pt x="7381" y="6083"/>
                    <a:pt x="7323" y="6141"/>
                  </a:cubicBezTo>
                  <a:lnTo>
                    <a:pt x="7318" y="6136"/>
                  </a:lnTo>
                  <a:cubicBezTo>
                    <a:pt x="7306" y="6107"/>
                    <a:pt x="7294" y="6078"/>
                    <a:pt x="7277" y="6049"/>
                  </a:cubicBezTo>
                  <a:cubicBezTo>
                    <a:pt x="7132" y="5846"/>
                    <a:pt x="7155" y="5626"/>
                    <a:pt x="7225" y="5411"/>
                  </a:cubicBezTo>
                  <a:cubicBezTo>
                    <a:pt x="7237" y="5354"/>
                    <a:pt x="7260" y="5301"/>
                    <a:pt x="7289" y="5249"/>
                  </a:cubicBezTo>
                  <a:close/>
                  <a:moveTo>
                    <a:pt x="10568" y="3899"/>
                  </a:moveTo>
                  <a:cubicBezTo>
                    <a:pt x="10597" y="3946"/>
                    <a:pt x="10608" y="4004"/>
                    <a:pt x="10603" y="4056"/>
                  </a:cubicBezTo>
                  <a:cubicBezTo>
                    <a:pt x="10614" y="4374"/>
                    <a:pt x="10660" y="4687"/>
                    <a:pt x="10736" y="5000"/>
                  </a:cubicBezTo>
                  <a:cubicBezTo>
                    <a:pt x="10753" y="5075"/>
                    <a:pt x="10776" y="5151"/>
                    <a:pt x="10805" y="5226"/>
                  </a:cubicBezTo>
                  <a:cubicBezTo>
                    <a:pt x="10915" y="5550"/>
                    <a:pt x="10904" y="5904"/>
                    <a:pt x="10771" y="6217"/>
                  </a:cubicBezTo>
                  <a:cubicBezTo>
                    <a:pt x="10684" y="6437"/>
                    <a:pt x="10603" y="6663"/>
                    <a:pt x="10539" y="6889"/>
                  </a:cubicBezTo>
                  <a:cubicBezTo>
                    <a:pt x="10533" y="6935"/>
                    <a:pt x="10516" y="6976"/>
                    <a:pt x="10487" y="7010"/>
                  </a:cubicBezTo>
                  <a:cubicBezTo>
                    <a:pt x="10382" y="6952"/>
                    <a:pt x="10272" y="6895"/>
                    <a:pt x="10168" y="6848"/>
                  </a:cubicBezTo>
                  <a:cubicBezTo>
                    <a:pt x="10098" y="6825"/>
                    <a:pt x="10064" y="6756"/>
                    <a:pt x="10087" y="6692"/>
                  </a:cubicBezTo>
                  <a:cubicBezTo>
                    <a:pt x="10127" y="6420"/>
                    <a:pt x="10168" y="6141"/>
                    <a:pt x="10203" y="5869"/>
                  </a:cubicBezTo>
                  <a:cubicBezTo>
                    <a:pt x="10220" y="5800"/>
                    <a:pt x="10220" y="5736"/>
                    <a:pt x="10209" y="5666"/>
                  </a:cubicBezTo>
                  <a:lnTo>
                    <a:pt x="10209" y="5666"/>
                  </a:lnTo>
                  <a:cubicBezTo>
                    <a:pt x="10162" y="5747"/>
                    <a:pt x="10133" y="5834"/>
                    <a:pt x="10127" y="5921"/>
                  </a:cubicBezTo>
                  <a:cubicBezTo>
                    <a:pt x="10104" y="6014"/>
                    <a:pt x="10093" y="6101"/>
                    <a:pt x="10075" y="6194"/>
                  </a:cubicBezTo>
                  <a:cubicBezTo>
                    <a:pt x="10064" y="6280"/>
                    <a:pt x="10046" y="6373"/>
                    <a:pt x="10035" y="6460"/>
                  </a:cubicBezTo>
                  <a:cubicBezTo>
                    <a:pt x="10017" y="6553"/>
                    <a:pt x="10006" y="6640"/>
                    <a:pt x="9988" y="6738"/>
                  </a:cubicBezTo>
                  <a:cubicBezTo>
                    <a:pt x="9815" y="6663"/>
                    <a:pt x="9670" y="6588"/>
                    <a:pt x="9623" y="6396"/>
                  </a:cubicBezTo>
                  <a:cubicBezTo>
                    <a:pt x="9612" y="6327"/>
                    <a:pt x="9577" y="6263"/>
                    <a:pt x="9525" y="6211"/>
                  </a:cubicBezTo>
                  <a:cubicBezTo>
                    <a:pt x="9460" y="6089"/>
                    <a:pt x="9447" y="5961"/>
                    <a:pt x="9447" y="5832"/>
                  </a:cubicBezTo>
                  <a:lnTo>
                    <a:pt x="9447" y="5832"/>
                  </a:lnTo>
                  <a:cubicBezTo>
                    <a:pt x="9446" y="5846"/>
                    <a:pt x="9445" y="5861"/>
                    <a:pt x="9444" y="5875"/>
                  </a:cubicBezTo>
                  <a:cubicBezTo>
                    <a:pt x="9438" y="5921"/>
                    <a:pt x="9455" y="5979"/>
                    <a:pt x="9392" y="6002"/>
                  </a:cubicBezTo>
                  <a:cubicBezTo>
                    <a:pt x="9351" y="5985"/>
                    <a:pt x="9363" y="5939"/>
                    <a:pt x="9340" y="5910"/>
                  </a:cubicBezTo>
                  <a:cubicBezTo>
                    <a:pt x="9306" y="5873"/>
                    <a:pt x="9275" y="5834"/>
                    <a:pt x="9247" y="5793"/>
                  </a:cubicBezTo>
                  <a:lnTo>
                    <a:pt x="9247" y="5793"/>
                  </a:lnTo>
                  <a:cubicBezTo>
                    <a:pt x="9273" y="5856"/>
                    <a:pt x="9298" y="5921"/>
                    <a:pt x="9322" y="5985"/>
                  </a:cubicBezTo>
                  <a:cubicBezTo>
                    <a:pt x="9374" y="6147"/>
                    <a:pt x="9450" y="6298"/>
                    <a:pt x="9525" y="6466"/>
                  </a:cubicBezTo>
                  <a:cubicBezTo>
                    <a:pt x="9455" y="6448"/>
                    <a:pt x="9386" y="6420"/>
                    <a:pt x="9328" y="6373"/>
                  </a:cubicBezTo>
                  <a:cubicBezTo>
                    <a:pt x="9119" y="6240"/>
                    <a:pt x="8899" y="6124"/>
                    <a:pt x="8673" y="6026"/>
                  </a:cubicBezTo>
                  <a:cubicBezTo>
                    <a:pt x="8639" y="6014"/>
                    <a:pt x="8615" y="5991"/>
                    <a:pt x="8598" y="5956"/>
                  </a:cubicBezTo>
                  <a:cubicBezTo>
                    <a:pt x="8587" y="5934"/>
                    <a:pt x="8571" y="5898"/>
                    <a:pt x="8546" y="5898"/>
                  </a:cubicBezTo>
                  <a:cubicBezTo>
                    <a:pt x="8544" y="5898"/>
                    <a:pt x="8542" y="5898"/>
                    <a:pt x="8540" y="5898"/>
                  </a:cubicBezTo>
                  <a:cubicBezTo>
                    <a:pt x="8528" y="5900"/>
                    <a:pt x="8516" y="5901"/>
                    <a:pt x="8506" y="5901"/>
                  </a:cubicBezTo>
                  <a:cubicBezTo>
                    <a:pt x="8405" y="5901"/>
                    <a:pt x="8397" y="5805"/>
                    <a:pt x="8360" y="5742"/>
                  </a:cubicBezTo>
                  <a:cubicBezTo>
                    <a:pt x="8331" y="5695"/>
                    <a:pt x="8343" y="5637"/>
                    <a:pt x="8279" y="5614"/>
                  </a:cubicBezTo>
                  <a:cubicBezTo>
                    <a:pt x="8223" y="5685"/>
                    <a:pt x="8194" y="5720"/>
                    <a:pt x="8162" y="5720"/>
                  </a:cubicBezTo>
                  <a:cubicBezTo>
                    <a:pt x="8132" y="5720"/>
                    <a:pt x="8098" y="5688"/>
                    <a:pt x="8036" y="5626"/>
                  </a:cubicBezTo>
                  <a:cubicBezTo>
                    <a:pt x="7880" y="5475"/>
                    <a:pt x="7880" y="5475"/>
                    <a:pt x="8048" y="5342"/>
                  </a:cubicBezTo>
                  <a:cubicBezTo>
                    <a:pt x="8071" y="5319"/>
                    <a:pt x="8100" y="5301"/>
                    <a:pt x="8129" y="5278"/>
                  </a:cubicBezTo>
                  <a:cubicBezTo>
                    <a:pt x="8160" y="5243"/>
                    <a:pt x="8194" y="5216"/>
                    <a:pt x="8231" y="5216"/>
                  </a:cubicBezTo>
                  <a:cubicBezTo>
                    <a:pt x="8255" y="5216"/>
                    <a:pt x="8281" y="5228"/>
                    <a:pt x="8308" y="5255"/>
                  </a:cubicBezTo>
                  <a:cubicBezTo>
                    <a:pt x="8320" y="5267"/>
                    <a:pt x="8343" y="5278"/>
                    <a:pt x="8360" y="5278"/>
                  </a:cubicBezTo>
                  <a:cubicBezTo>
                    <a:pt x="8365" y="5279"/>
                    <a:pt x="8369" y="5279"/>
                    <a:pt x="8374" y="5279"/>
                  </a:cubicBezTo>
                  <a:cubicBezTo>
                    <a:pt x="8402" y="5279"/>
                    <a:pt x="8426" y="5263"/>
                    <a:pt x="8436" y="5238"/>
                  </a:cubicBezTo>
                  <a:cubicBezTo>
                    <a:pt x="8447" y="5214"/>
                    <a:pt x="8442" y="5186"/>
                    <a:pt x="8424" y="5168"/>
                  </a:cubicBezTo>
                  <a:cubicBezTo>
                    <a:pt x="8389" y="5133"/>
                    <a:pt x="8360" y="5104"/>
                    <a:pt x="8320" y="5075"/>
                  </a:cubicBezTo>
                  <a:cubicBezTo>
                    <a:pt x="8401" y="4954"/>
                    <a:pt x="8505" y="4849"/>
                    <a:pt x="8615" y="4763"/>
                  </a:cubicBezTo>
                  <a:cubicBezTo>
                    <a:pt x="8685" y="4896"/>
                    <a:pt x="8737" y="5035"/>
                    <a:pt x="8772" y="5180"/>
                  </a:cubicBezTo>
                  <a:cubicBezTo>
                    <a:pt x="8778" y="5209"/>
                    <a:pt x="8760" y="5255"/>
                    <a:pt x="8801" y="5255"/>
                  </a:cubicBezTo>
                  <a:cubicBezTo>
                    <a:pt x="8893" y="5261"/>
                    <a:pt x="8928" y="5342"/>
                    <a:pt x="8986" y="5394"/>
                  </a:cubicBezTo>
                  <a:cubicBezTo>
                    <a:pt x="9027" y="5432"/>
                    <a:pt x="9063" y="5473"/>
                    <a:pt x="9094" y="5516"/>
                  </a:cubicBezTo>
                  <a:lnTo>
                    <a:pt x="9094" y="5516"/>
                  </a:lnTo>
                  <a:cubicBezTo>
                    <a:pt x="9065" y="5445"/>
                    <a:pt x="9040" y="5371"/>
                    <a:pt x="9021" y="5296"/>
                  </a:cubicBezTo>
                  <a:cubicBezTo>
                    <a:pt x="9012" y="5256"/>
                    <a:pt x="9027" y="5195"/>
                    <a:pt x="8985" y="5195"/>
                  </a:cubicBezTo>
                  <a:cubicBezTo>
                    <a:pt x="8972" y="5195"/>
                    <a:pt x="8954" y="5201"/>
                    <a:pt x="8928" y="5214"/>
                  </a:cubicBezTo>
                  <a:cubicBezTo>
                    <a:pt x="8928" y="5215"/>
                    <a:pt x="8927" y="5215"/>
                    <a:pt x="8926" y="5215"/>
                  </a:cubicBezTo>
                  <a:cubicBezTo>
                    <a:pt x="8916" y="5215"/>
                    <a:pt x="8886" y="5190"/>
                    <a:pt x="8870" y="5174"/>
                  </a:cubicBezTo>
                  <a:cubicBezTo>
                    <a:pt x="8824" y="5122"/>
                    <a:pt x="8795" y="5064"/>
                    <a:pt x="8783" y="5000"/>
                  </a:cubicBezTo>
                  <a:cubicBezTo>
                    <a:pt x="8766" y="4913"/>
                    <a:pt x="8737" y="4832"/>
                    <a:pt x="8702" y="4757"/>
                  </a:cubicBezTo>
                  <a:cubicBezTo>
                    <a:pt x="8669" y="4713"/>
                    <a:pt x="8699" y="4669"/>
                    <a:pt x="8746" y="4669"/>
                  </a:cubicBezTo>
                  <a:cubicBezTo>
                    <a:pt x="8748" y="4669"/>
                    <a:pt x="8751" y="4670"/>
                    <a:pt x="8754" y="4670"/>
                  </a:cubicBezTo>
                  <a:cubicBezTo>
                    <a:pt x="8797" y="4674"/>
                    <a:pt x="8839" y="4676"/>
                    <a:pt x="8882" y="4676"/>
                  </a:cubicBezTo>
                  <a:cubicBezTo>
                    <a:pt x="8966" y="4676"/>
                    <a:pt x="9050" y="4668"/>
                    <a:pt x="9131" y="4653"/>
                  </a:cubicBezTo>
                  <a:cubicBezTo>
                    <a:pt x="9137" y="4652"/>
                    <a:pt x="9142" y="4651"/>
                    <a:pt x="9147" y="4651"/>
                  </a:cubicBezTo>
                  <a:cubicBezTo>
                    <a:pt x="9206" y="4651"/>
                    <a:pt x="9202" y="4714"/>
                    <a:pt x="9218" y="4757"/>
                  </a:cubicBezTo>
                  <a:cubicBezTo>
                    <a:pt x="9228" y="4791"/>
                    <a:pt x="9234" y="4826"/>
                    <a:pt x="9235" y="4860"/>
                  </a:cubicBezTo>
                  <a:lnTo>
                    <a:pt x="9235" y="4860"/>
                  </a:lnTo>
                  <a:cubicBezTo>
                    <a:pt x="9247" y="4822"/>
                    <a:pt x="9263" y="4783"/>
                    <a:pt x="9282" y="4745"/>
                  </a:cubicBezTo>
                  <a:cubicBezTo>
                    <a:pt x="9369" y="4705"/>
                    <a:pt x="9305" y="4606"/>
                    <a:pt x="9363" y="4537"/>
                  </a:cubicBezTo>
                  <a:lnTo>
                    <a:pt x="9363" y="4537"/>
                  </a:lnTo>
                  <a:cubicBezTo>
                    <a:pt x="9389" y="4588"/>
                    <a:pt x="9373" y="4668"/>
                    <a:pt x="9435" y="4668"/>
                  </a:cubicBezTo>
                  <a:cubicBezTo>
                    <a:pt x="9443" y="4668"/>
                    <a:pt x="9451" y="4667"/>
                    <a:pt x="9461" y="4664"/>
                  </a:cubicBezTo>
                  <a:cubicBezTo>
                    <a:pt x="9531" y="4653"/>
                    <a:pt x="9542" y="4583"/>
                    <a:pt x="9537" y="4519"/>
                  </a:cubicBezTo>
                  <a:cubicBezTo>
                    <a:pt x="9525" y="4450"/>
                    <a:pt x="9560" y="4432"/>
                    <a:pt x="9618" y="4427"/>
                  </a:cubicBezTo>
                  <a:cubicBezTo>
                    <a:pt x="9687" y="4409"/>
                    <a:pt x="9757" y="4374"/>
                    <a:pt x="9809" y="4317"/>
                  </a:cubicBezTo>
                  <a:cubicBezTo>
                    <a:pt x="10052" y="4091"/>
                    <a:pt x="10116" y="4056"/>
                    <a:pt x="10568" y="3899"/>
                  </a:cubicBezTo>
                  <a:close/>
                  <a:moveTo>
                    <a:pt x="6593" y="4786"/>
                  </a:moveTo>
                  <a:lnTo>
                    <a:pt x="6831" y="4983"/>
                  </a:lnTo>
                  <a:cubicBezTo>
                    <a:pt x="6889" y="5029"/>
                    <a:pt x="6947" y="5070"/>
                    <a:pt x="7011" y="5099"/>
                  </a:cubicBezTo>
                  <a:cubicBezTo>
                    <a:pt x="7097" y="5133"/>
                    <a:pt x="7150" y="5226"/>
                    <a:pt x="7121" y="5319"/>
                  </a:cubicBezTo>
                  <a:cubicBezTo>
                    <a:pt x="7109" y="5388"/>
                    <a:pt x="7092" y="5458"/>
                    <a:pt x="7080" y="5527"/>
                  </a:cubicBezTo>
                  <a:cubicBezTo>
                    <a:pt x="7057" y="5661"/>
                    <a:pt x="7063" y="5800"/>
                    <a:pt x="7097" y="5927"/>
                  </a:cubicBezTo>
                  <a:cubicBezTo>
                    <a:pt x="7144" y="6130"/>
                    <a:pt x="7202" y="6327"/>
                    <a:pt x="7271" y="6524"/>
                  </a:cubicBezTo>
                  <a:cubicBezTo>
                    <a:pt x="7294" y="6570"/>
                    <a:pt x="7294" y="6622"/>
                    <a:pt x="7271" y="6669"/>
                  </a:cubicBezTo>
                  <a:cubicBezTo>
                    <a:pt x="7126" y="6900"/>
                    <a:pt x="7016" y="7161"/>
                    <a:pt x="6958" y="7433"/>
                  </a:cubicBezTo>
                  <a:cubicBezTo>
                    <a:pt x="6958" y="7439"/>
                    <a:pt x="6947" y="7451"/>
                    <a:pt x="6929" y="7468"/>
                  </a:cubicBezTo>
                  <a:cubicBezTo>
                    <a:pt x="6901" y="7410"/>
                    <a:pt x="6872" y="7352"/>
                    <a:pt x="6848" y="7294"/>
                  </a:cubicBezTo>
                  <a:cubicBezTo>
                    <a:pt x="6761" y="7080"/>
                    <a:pt x="6663" y="6871"/>
                    <a:pt x="6559" y="6663"/>
                  </a:cubicBezTo>
                  <a:cubicBezTo>
                    <a:pt x="6512" y="6588"/>
                    <a:pt x="6495" y="6501"/>
                    <a:pt x="6507" y="6420"/>
                  </a:cubicBezTo>
                  <a:cubicBezTo>
                    <a:pt x="6512" y="6275"/>
                    <a:pt x="6541" y="6136"/>
                    <a:pt x="6582" y="6002"/>
                  </a:cubicBezTo>
                  <a:cubicBezTo>
                    <a:pt x="6628" y="5904"/>
                    <a:pt x="6611" y="5788"/>
                    <a:pt x="6530" y="5713"/>
                  </a:cubicBezTo>
                  <a:cubicBezTo>
                    <a:pt x="6449" y="5626"/>
                    <a:pt x="6414" y="5504"/>
                    <a:pt x="6356" y="5394"/>
                  </a:cubicBezTo>
                  <a:cubicBezTo>
                    <a:pt x="6327" y="5342"/>
                    <a:pt x="6356" y="5296"/>
                    <a:pt x="6385" y="5255"/>
                  </a:cubicBezTo>
                  <a:cubicBezTo>
                    <a:pt x="6466" y="5104"/>
                    <a:pt x="6536" y="4948"/>
                    <a:pt x="6593" y="4786"/>
                  </a:cubicBezTo>
                  <a:close/>
                  <a:moveTo>
                    <a:pt x="10724" y="3436"/>
                  </a:moveTo>
                  <a:cubicBezTo>
                    <a:pt x="10939" y="3610"/>
                    <a:pt x="11199" y="3673"/>
                    <a:pt x="11419" y="3818"/>
                  </a:cubicBezTo>
                  <a:lnTo>
                    <a:pt x="11483" y="3859"/>
                  </a:lnTo>
                  <a:cubicBezTo>
                    <a:pt x="11645" y="3975"/>
                    <a:pt x="11645" y="3975"/>
                    <a:pt x="11599" y="4166"/>
                  </a:cubicBezTo>
                  <a:cubicBezTo>
                    <a:pt x="11535" y="4438"/>
                    <a:pt x="11524" y="4716"/>
                    <a:pt x="11570" y="4994"/>
                  </a:cubicBezTo>
                  <a:cubicBezTo>
                    <a:pt x="11593" y="5162"/>
                    <a:pt x="11640" y="5330"/>
                    <a:pt x="11651" y="5498"/>
                  </a:cubicBezTo>
                  <a:cubicBezTo>
                    <a:pt x="11657" y="5620"/>
                    <a:pt x="11686" y="5742"/>
                    <a:pt x="11726" y="5852"/>
                  </a:cubicBezTo>
                  <a:cubicBezTo>
                    <a:pt x="11819" y="6107"/>
                    <a:pt x="11813" y="6379"/>
                    <a:pt x="11715" y="6628"/>
                  </a:cubicBezTo>
                  <a:cubicBezTo>
                    <a:pt x="11599" y="6958"/>
                    <a:pt x="11419" y="7265"/>
                    <a:pt x="11246" y="7596"/>
                  </a:cubicBezTo>
                  <a:cubicBezTo>
                    <a:pt x="11054" y="7428"/>
                    <a:pt x="10892" y="7260"/>
                    <a:pt x="10689" y="7138"/>
                  </a:cubicBezTo>
                  <a:cubicBezTo>
                    <a:pt x="10643" y="7115"/>
                    <a:pt x="10620" y="7063"/>
                    <a:pt x="10637" y="7010"/>
                  </a:cubicBezTo>
                  <a:cubicBezTo>
                    <a:pt x="10678" y="6790"/>
                    <a:pt x="10742" y="6576"/>
                    <a:pt x="10834" y="6373"/>
                  </a:cubicBezTo>
                  <a:cubicBezTo>
                    <a:pt x="10927" y="6182"/>
                    <a:pt x="10979" y="5979"/>
                    <a:pt x="11060" y="5782"/>
                  </a:cubicBezTo>
                  <a:cubicBezTo>
                    <a:pt x="11101" y="5672"/>
                    <a:pt x="11054" y="5550"/>
                    <a:pt x="11031" y="5440"/>
                  </a:cubicBezTo>
                  <a:cubicBezTo>
                    <a:pt x="10967" y="5087"/>
                    <a:pt x="10857" y="4745"/>
                    <a:pt x="10771" y="4398"/>
                  </a:cubicBezTo>
                  <a:cubicBezTo>
                    <a:pt x="10718" y="4201"/>
                    <a:pt x="10684" y="4004"/>
                    <a:pt x="10666" y="3801"/>
                  </a:cubicBezTo>
                  <a:cubicBezTo>
                    <a:pt x="10655" y="3673"/>
                    <a:pt x="10672" y="3552"/>
                    <a:pt x="10724" y="3436"/>
                  </a:cubicBezTo>
                  <a:close/>
                  <a:moveTo>
                    <a:pt x="7949" y="0"/>
                  </a:moveTo>
                  <a:cubicBezTo>
                    <a:pt x="7891" y="70"/>
                    <a:pt x="7914" y="192"/>
                    <a:pt x="7804" y="221"/>
                  </a:cubicBezTo>
                  <a:cubicBezTo>
                    <a:pt x="7787" y="221"/>
                    <a:pt x="7793" y="273"/>
                    <a:pt x="7810" y="290"/>
                  </a:cubicBezTo>
                  <a:cubicBezTo>
                    <a:pt x="7874" y="348"/>
                    <a:pt x="7862" y="429"/>
                    <a:pt x="7880" y="499"/>
                  </a:cubicBezTo>
                  <a:cubicBezTo>
                    <a:pt x="7891" y="591"/>
                    <a:pt x="7943" y="672"/>
                    <a:pt x="8019" y="725"/>
                  </a:cubicBezTo>
                  <a:cubicBezTo>
                    <a:pt x="8100" y="771"/>
                    <a:pt x="8146" y="858"/>
                    <a:pt x="8146" y="951"/>
                  </a:cubicBezTo>
                  <a:cubicBezTo>
                    <a:pt x="8158" y="1188"/>
                    <a:pt x="8245" y="1420"/>
                    <a:pt x="8395" y="1605"/>
                  </a:cubicBezTo>
                  <a:cubicBezTo>
                    <a:pt x="8424" y="1628"/>
                    <a:pt x="8442" y="1669"/>
                    <a:pt x="8436" y="1709"/>
                  </a:cubicBezTo>
                  <a:cubicBezTo>
                    <a:pt x="8430" y="1796"/>
                    <a:pt x="8418" y="1877"/>
                    <a:pt x="8395" y="1964"/>
                  </a:cubicBezTo>
                  <a:cubicBezTo>
                    <a:pt x="8366" y="1906"/>
                    <a:pt x="8314" y="1872"/>
                    <a:pt x="8256" y="1854"/>
                  </a:cubicBezTo>
                  <a:cubicBezTo>
                    <a:pt x="8204" y="1837"/>
                    <a:pt x="8158" y="1808"/>
                    <a:pt x="8123" y="1762"/>
                  </a:cubicBezTo>
                  <a:cubicBezTo>
                    <a:pt x="8082" y="1733"/>
                    <a:pt x="8094" y="1681"/>
                    <a:pt x="8077" y="1646"/>
                  </a:cubicBezTo>
                  <a:cubicBezTo>
                    <a:pt x="8068" y="1614"/>
                    <a:pt x="8069" y="1586"/>
                    <a:pt x="8046" y="1586"/>
                  </a:cubicBezTo>
                  <a:cubicBezTo>
                    <a:pt x="8039" y="1586"/>
                    <a:pt x="8030" y="1588"/>
                    <a:pt x="8019" y="1594"/>
                  </a:cubicBezTo>
                  <a:lnTo>
                    <a:pt x="7995" y="1594"/>
                  </a:lnTo>
                  <a:cubicBezTo>
                    <a:pt x="7984" y="1657"/>
                    <a:pt x="7995" y="1727"/>
                    <a:pt x="8030" y="1779"/>
                  </a:cubicBezTo>
                  <a:cubicBezTo>
                    <a:pt x="8065" y="1866"/>
                    <a:pt x="8135" y="1930"/>
                    <a:pt x="8227" y="1959"/>
                  </a:cubicBezTo>
                  <a:cubicBezTo>
                    <a:pt x="8303" y="1976"/>
                    <a:pt x="8360" y="2045"/>
                    <a:pt x="8355" y="2121"/>
                  </a:cubicBezTo>
                  <a:cubicBezTo>
                    <a:pt x="8343" y="2225"/>
                    <a:pt x="8389" y="2312"/>
                    <a:pt x="8418" y="2399"/>
                  </a:cubicBezTo>
                  <a:cubicBezTo>
                    <a:pt x="8494" y="2642"/>
                    <a:pt x="8650" y="2857"/>
                    <a:pt x="8870" y="2990"/>
                  </a:cubicBezTo>
                  <a:cubicBezTo>
                    <a:pt x="9067" y="3117"/>
                    <a:pt x="9276" y="3227"/>
                    <a:pt x="9479" y="3361"/>
                  </a:cubicBezTo>
                  <a:cubicBezTo>
                    <a:pt x="9551" y="3409"/>
                    <a:pt x="9640" y="3433"/>
                    <a:pt x="9727" y="3433"/>
                  </a:cubicBezTo>
                  <a:cubicBezTo>
                    <a:pt x="9745" y="3433"/>
                    <a:pt x="9762" y="3432"/>
                    <a:pt x="9780" y="3430"/>
                  </a:cubicBezTo>
                  <a:cubicBezTo>
                    <a:pt x="9913" y="3413"/>
                    <a:pt x="10041" y="3401"/>
                    <a:pt x="10168" y="3372"/>
                  </a:cubicBezTo>
                  <a:cubicBezTo>
                    <a:pt x="10261" y="3349"/>
                    <a:pt x="10359" y="3326"/>
                    <a:pt x="10452" y="3308"/>
                  </a:cubicBezTo>
                  <a:cubicBezTo>
                    <a:pt x="10474" y="3304"/>
                    <a:pt x="10493" y="3302"/>
                    <a:pt x="10510" y="3302"/>
                  </a:cubicBezTo>
                  <a:cubicBezTo>
                    <a:pt x="10588" y="3302"/>
                    <a:pt x="10617" y="3347"/>
                    <a:pt x="10603" y="3442"/>
                  </a:cubicBezTo>
                  <a:cubicBezTo>
                    <a:pt x="10574" y="3563"/>
                    <a:pt x="10562" y="3685"/>
                    <a:pt x="10568" y="3807"/>
                  </a:cubicBezTo>
                  <a:cubicBezTo>
                    <a:pt x="10435" y="3847"/>
                    <a:pt x="10301" y="3894"/>
                    <a:pt x="10174" y="3952"/>
                  </a:cubicBezTo>
                  <a:cubicBezTo>
                    <a:pt x="10150" y="3959"/>
                    <a:pt x="10121" y="3981"/>
                    <a:pt x="10096" y="3981"/>
                  </a:cubicBezTo>
                  <a:cubicBezTo>
                    <a:pt x="10084" y="3981"/>
                    <a:pt x="10073" y="3976"/>
                    <a:pt x="10064" y="3963"/>
                  </a:cubicBezTo>
                  <a:cubicBezTo>
                    <a:pt x="10044" y="3939"/>
                    <a:pt x="10027" y="3929"/>
                    <a:pt x="10014" y="3929"/>
                  </a:cubicBezTo>
                  <a:cubicBezTo>
                    <a:pt x="9992" y="3929"/>
                    <a:pt x="9978" y="3954"/>
                    <a:pt x="9971" y="3986"/>
                  </a:cubicBezTo>
                  <a:cubicBezTo>
                    <a:pt x="9919" y="4160"/>
                    <a:pt x="9762" y="4235"/>
                    <a:pt x="9623" y="4322"/>
                  </a:cubicBezTo>
                  <a:cubicBezTo>
                    <a:pt x="9508" y="4386"/>
                    <a:pt x="9386" y="4438"/>
                    <a:pt x="9264" y="4479"/>
                  </a:cubicBezTo>
                  <a:cubicBezTo>
                    <a:pt x="9241" y="4489"/>
                    <a:pt x="9220" y="4495"/>
                    <a:pt x="9202" y="4495"/>
                  </a:cubicBezTo>
                  <a:cubicBezTo>
                    <a:pt x="9172" y="4495"/>
                    <a:pt x="9149" y="4478"/>
                    <a:pt x="9131" y="4438"/>
                  </a:cubicBezTo>
                  <a:cubicBezTo>
                    <a:pt x="9050" y="4282"/>
                    <a:pt x="8969" y="4137"/>
                    <a:pt x="8980" y="3952"/>
                  </a:cubicBezTo>
                  <a:cubicBezTo>
                    <a:pt x="8975" y="3876"/>
                    <a:pt x="8980" y="3795"/>
                    <a:pt x="8998" y="3714"/>
                  </a:cubicBezTo>
                  <a:cubicBezTo>
                    <a:pt x="9009" y="3668"/>
                    <a:pt x="9009" y="3616"/>
                    <a:pt x="8998" y="3563"/>
                  </a:cubicBezTo>
                  <a:cubicBezTo>
                    <a:pt x="8994" y="3544"/>
                    <a:pt x="8979" y="3529"/>
                    <a:pt x="8965" y="3529"/>
                  </a:cubicBezTo>
                  <a:cubicBezTo>
                    <a:pt x="8958" y="3529"/>
                    <a:pt x="8951" y="3533"/>
                    <a:pt x="8946" y="3540"/>
                  </a:cubicBezTo>
                  <a:cubicBezTo>
                    <a:pt x="8924" y="3564"/>
                    <a:pt x="8907" y="3573"/>
                    <a:pt x="8893" y="3573"/>
                  </a:cubicBezTo>
                  <a:cubicBezTo>
                    <a:pt x="8866" y="3573"/>
                    <a:pt x="8851" y="3538"/>
                    <a:pt x="8836" y="3511"/>
                  </a:cubicBezTo>
                  <a:cubicBezTo>
                    <a:pt x="8778" y="3424"/>
                    <a:pt x="8725" y="3337"/>
                    <a:pt x="8673" y="3245"/>
                  </a:cubicBezTo>
                  <a:lnTo>
                    <a:pt x="8673" y="3245"/>
                  </a:lnTo>
                  <a:cubicBezTo>
                    <a:pt x="8691" y="3384"/>
                    <a:pt x="8749" y="3523"/>
                    <a:pt x="8836" y="3633"/>
                  </a:cubicBezTo>
                  <a:cubicBezTo>
                    <a:pt x="8864" y="3673"/>
                    <a:pt x="8882" y="3726"/>
                    <a:pt x="8882" y="3772"/>
                  </a:cubicBezTo>
                  <a:cubicBezTo>
                    <a:pt x="8888" y="3865"/>
                    <a:pt x="8899" y="3952"/>
                    <a:pt x="8911" y="4038"/>
                  </a:cubicBezTo>
                  <a:cubicBezTo>
                    <a:pt x="8885" y="4038"/>
                    <a:pt x="8863" y="4016"/>
                    <a:pt x="8841" y="4016"/>
                  </a:cubicBezTo>
                  <a:cubicBezTo>
                    <a:pt x="8833" y="4016"/>
                    <a:pt x="8826" y="4019"/>
                    <a:pt x="8818" y="4027"/>
                  </a:cubicBezTo>
                  <a:cubicBezTo>
                    <a:pt x="8789" y="4056"/>
                    <a:pt x="8812" y="4091"/>
                    <a:pt x="8830" y="4125"/>
                  </a:cubicBezTo>
                  <a:cubicBezTo>
                    <a:pt x="8841" y="4154"/>
                    <a:pt x="8870" y="4177"/>
                    <a:pt x="8905" y="4183"/>
                  </a:cubicBezTo>
                  <a:cubicBezTo>
                    <a:pt x="8934" y="4189"/>
                    <a:pt x="8951" y="4206"/>
                    <a:pt x="8963" y="4230"/>
                  </a:cubicBezTo>
                  <a:cubicBezTo>
                    <a:pt x="9015" y="4328"/>
                    <a:pt x="9061" y="4421"/>
                    <a:pt x="9102" y="4519"/>
                  </a:cubicBezTo>
                  <a:cubicBezTo>
                    <a:pt x="9009" y="4560"/>
                    <a:pt x="8911" y="4583"/>
                    <a:pt x="8812" y="4583"/>
                  </a:cubicBezTo>
                  <a:cubicBezTo>
                    <a:pt x="8789" y="4537"/>
                    <a:pt x="8807" y="4508"/>
                    <a:pt x="8812" y="4473"/>
                  </a:cubicBezTo>
                  <a:cubicBezTo>
                    <a:pt x="8818" y="4438"/>
                    <a:pt x="8812" y="4415"/>
                    <a:pt x="8789" y="4409"/>
                  </a:cubicBezTo>
                  <a:cubicBezTo>
                    <a:pt x="8784" y="4407"/>
                    <a:pt x="8779" y="4406"/>
                    <a:pt x="8774" y="4406"/>
                  </a:cubicBezTo>
                  <a:cubicBezTo>
                    <a:pt x="8754" y="4406"/>
                    <a:pt x="8740" y="4424"/>
                    <a:pt x="8725" y="4438"/>
                  </a:cubicBezTo>
                  <a:cubicBezTo>
                    <a:pt x="8691" y="4479"/>
                    <a:pt x="8696" y="4531"/>
                    <a:pt x="8650" y="4566"/>
                  </a:cubicBezTo>
                  <a:cubicBezTo>
                    <a:pt x="8604" y="4542"/>
                    <a:pt x="8615" y="4496"/>
                    <a:pt x="8598" y="4461"/>
                  </a:cubicBezTo>
                  <a:cubicBezTo>
                    <a:pt x="8593" y="4442"/>
                    <a:pt x="8581" y="4423"/>
                    <a:pt x="8567" y="4423"/>
                  </a:cubicBezTo>
                  <a:cubicBezTo>
                    <a:pt x="8564" y="4423"/>
                    <a:pt x="8561" y="4424"/>
                    <a:pt x="8557" y="4427"/>
                  </a:cubicBezTo>
                  <a:cubicBezTo>
                    <a:pt x="8536" y="4453"/>
                    <a:pt x="8518" y="4463"/>
                    <a:pt x="8502" y="4463"/>
                  </a:cubicBezTo>
                  <a:cubicBezTo>
                    <a:pt x="8465" y="4463"/>
                    <a:pt x="8436" y="4409"/>
                    <a:pt x="8395" y="4369"/>
                  </a:cubicBezTo>
                  <a:lnTo>
                    <a:pt x="8395" y="4369"/>
                  </a:lnTo>
                  <a:cubicBezTo>
                    <a:pt x="8418" y="4444"/>
                    <a:pt x="8453" y="4513"/>
                    <a:pt x="8499" y="4577"/>
                  </a:cubicBezTo>
                  <a:cubicBezTo>
                    <a:pt x="8534" y="4629"/>
                    <a:pt x="8540" y="4664"/>
                    <a:pt x="8488" y="4705"/>
                  </a:cubicBezTo>
                  <a:cubicBezTo>
                    <a:pt x="8436" y="4751"/>
                    <a:pt x="8418" y="4792"/>
                    <a:pt x="8372" y="4826"/>
                  </a:cubicBezTo>
                  <a:cubicBezTo>
                    <a:pt x="8291" y="4907"/>
                    <a:pt x="8285" y="5041"/>
                    <a:pt x="8192" y="5099"/>
                  </a:cubicBezTo>
                  <a:cubicBezTo>
                    <a:pt x="8100" y="5157"/>
                    <a:pt x="8013" y="5226"/>
                    <a:pt x="7938" y="5301"/>
                  </a:cubicBezTo>
                  <a:cubicBezTo>
                    <a:pt x="7909" y="5330"/>
                    <a:pt x="7885" y="5365"/>
                    <a:pt x="7833" y="5371"/>
                  </a:cubicBezTo>
                  <a:cubicBezTo>
                    <a:pt x="7851" y="5325"/>
                    <a:pt x="7868" y="5284"/>
                    <a:pt x="7880" y="5249"/>
                  </a:cubicBezTo>
                  <a:cubicBezTo>
                    <a:pt x="7949" y="5064"/>
                    <a:pt x="8036" y="4884"/>
                    <a:pt x="8146" y="4722"/>
                  </a:cubicBezTo>
                  <a:cubicBezTo>
                    <a:pt x="8169" y="4687"/>
                    <a:pt x="8216" y="4641"/>
                    <a:pt x="8187" y="4600"/>
                  </a:cubicBezTo>
                  <a:cubicBezTo>
                    <a:pt x="8106" y="4467"/>
                    <a:pt x="8100" y="4311"/>
                    <a:pt x="8013" y="4183"/>
                  </a:cubicBezTo>
                  <a:cubicBezTo>
                    <a:pt x="7966" y="4131"/>
                    <a:pt x="7949" y="4056"/>
                    <a:pt x="7978" y="3986"/>
                  </a:cubicBezTo>
                  <a:cubicBezTo>
                    <a:pt x="7995" y="3963"/>
                    <a:pt x="7990" y="3917"/>
                    <a:pt x="7955" y="3911"/>
                  </a:cubicBezTo>
                  <a:cubicBezTo>
                    <a:pt x="7862" y="3905"/>
                    <a:pt x="7891" y="3841"/>
                    <a:pt x="7891" y="3789"/>
                  </a:cubicBezTo>
                  <a:cubicBezTo>
                    <a:pt x="7903" y="3662"/>
                    <a:pt x="7914" y="3529"/>
                    <a:pt x="7926" y="3395"/>
                  </a:cubicBezTo>
                  <a:lnTo>
                    <a:pt x="7926" y="3395"/>
                  </a:lnTo>
                  <a:cubicBezTo>
                    <a:pt x="7909" y="3407"/>
                    <a:pt x="7897" y="3413"/>
                    <a:pt x="7897" y="3419"/>
                  </a:cubicBezTo>
                  <a:cubicBezTo>
                    <a:pt x="7880" y="3465"/>
                    <a:pt x="7862" y="3511"/>
                    <a:pt x="7856" y="3563"/>
                  </a:cubicBezTo>
                  <a:cubicBezTo>
                    <a:pt x="7816" y="3836"/>
                    <a:pt x="7775" y="4108"/>
                    <a:pt x="7943" y="4357"/>
                  </a:cubicBezTo>
                  <a:cubicBezTo>
                    <a:pt x="7990" y="4427"/>
                    <a:pt x="8019" y="4502"/>
                    <a:pt x="8036" y="4583"/>
                  </a:cubicBezTo>
                  <a:cubicBezTo>
                    <a:pt x="8042" y="4618"/>
                    <a:pt x="8059" y="4653"/>
                    <a:pt x="8036" y="4687"/>
                  </a:cubicBezTo>
                  <a:cubicBezTo>
                    <a:pt x="7978" y="4768"/>
                    <a:pt x="7914" y="4849"/>
                    <a:pt x="7845" y="4948"/>
                  </a:cubicBezTo>
                  <a:cubicBezTo>
                    <a:pt x="7827" y="4919"/>
                    <a:pt x="7816" y="4890"/>
                    <a:pt x="7810" y="4861"/>
                  </a:cubicBezTo>
                  <a:cubicBezTo>
                    <a:pt x="7798" y="4792"/>
                    <a:pt x="7798" y="4722"/>
                    <a:pt x="7723" y="4681"/>
                  </a:cubicBezTo>
                  <a:cubicBezTo>
                    <a:pt x="7700" y="4670"/>
                    <a:pt x="7700" y="4618"/>
                    <a:pt x="7688" y="4583"/>
                  </a:cubicBezTo>
                  <a:cubicBezTo>
                    <a:pt x="7677" y="4542"/>
                    <a:pt x="7659" y="4502"/>
                    <a:pt x="7642" y="4456"/>
                  </a:cubicBezTo>
                  <a:cubicBezTo>
                    <a:pt x="7549" y="4305"/>
                    <a:pt x="7526" y="4120"/>
                    <a:pt x="7578" y="3952"/>
                  </a:cubicBezTo>
                  <a:cubicBezTo>
                    <a:pt x="7602" y="3899"/>
                    <a:pt x="7584" y="3836"/>
                    <a:pt x="7532" y="3807"/>
                  </a:cubicBezTo>
                  <a:cubicBezTo>
                    <a:pt x="7518" y="3799"/>
                    <a:pt x="7506" y="3796"/>
                    <a:pt x="7496" y="3796"/>
                  </a:cubicBezTo>
                  <a:cubicBezTo>
                    <a:pt x="7458" y="3796"/>
                    <a:pt x="7439" y="3839"/>
                    <a:pt x="7416" y="3870"/>
                  </a:cubicBezTo>
                  <a:cubicBezTo>
                    <a:pt x="7410" y="3870"/>
                    <a:pt x="7405" y="3876"/>
                    <a:pt x="7399" y="3882"/>
                  </a:cubicBezTo>
                  <a:cubicBezTo>
                    <a:pt x="7358" y="3841"/>
                    <a:pt x="7312" y="3807"/>
                    <a:pt x="7271" y="3778"/>
                  </a:cubicBezTo>
                  <a:cubicBezTo>
                    <a:pt x="7132" y="3697"/>
                    <a:pt x="7097" y="3569"/>
                    <a:pt x="7086" y="3430"/>
                  </a:cubicBezTo>
                  <a:cubicBezTo>
                    <a:pt x="7069" y="3262"/>
                    <a:pt x="7080" y="3094"/>
                    <a:pt x="7115" y="2932"/>
                  </a:cubicBezTo>
                  <a:cubicBezTo>
                    <a:pt x="7121" y="2897"/>
                    <a:pt x="7150" y="2851"/>
                    <a:pt x="7103" y="2799"/>
                  </a:cubicBezTo>
                  <a:cubicBezTo>
                    <a:pt x="6976" y="3054"/>
                    <a:pt x="6982" y="3314"/>
                    <a:pt x="7005" y="3569"/>
                  </a:cubicBezTo>
                  <a:cubicBezTo>
                    <a:pt x="6996" y="3574"/>
                    <a:pt x="6988" y="3576"/>
                    <a:pt x="6980" y="3576"/>
                  </a:cubicBezTo>
                  <a:cubicBezTo>
                    <a:pt x="6951" y="3576"/>
                    <a:pt x="6923" y="3551"/>
                    <a:pt x="6896" y="3551"/>
                  </a:cubicBezTo>
                  <a:cubicBezTo>
                    <a:pt x="6884" y="3551"/>
                    <a:pt x="6872" y="3556"/>
                    <a:pt x="6860" y="3569"/>
                  </a:cubicBezTo>
                  <a:cubicBezTo>
                    <a:pt x="6872" y="3627"/>
                    <a:pt x="6918" y="3650"/>
                    <a:pt x="6964" y="3673"/>
                  </a:cubicBezTo>
                  <a:cubicBezTo>
                    <a:pt x="7109" y="3737"/>
                    <a:pt x="7132" y="3888"/>
                    <a:pt x="7202" y="4009"/>
                  </a:cubicBezTo>
                  <a:cubicBezTo>
                    <a:pt x="7208" y="4027"/>
                    <a:pt x="7208" y="4050"/>
                    <a:pt x="7202" y="4067"/>
                  </a:cubicBezTo>
                  <a:cubicBezTo>
                    <a:pt x="7138" y="4201"/>
                    <a:pt x="7086" y="4340"/>
                    <a:pt x="7040" y="4479"/>
                  </a:cubicBezTo>
                  <a:cubicBezTo>
                    <a:pt x="6947" y="4380"/>
                    <a:pt x="6837" y="4293"/>
                    <a:pt x="6727" y="4212"/>
                  </a:cubicBezTo>
                  <a:cubicBezTo>
                    <a:pt x="6634" y="4160"/>
                    <a:pt x="6559" y="4085"/>
                    <a:pt x="6501" y="3998"/>
                  </a:cubicBezTo>
                  <a:cubicBezTo>
                    <a:pt x="6385" y="3830"/>
                    <a:pt x="6310" y="3639"/>
                    <a:pt x="6263" y="3442"/>
                  </a:cubicBezTo>
                  <a:cubicBezTo>
                    <a:pt x="6257" y="3413"/>
                    <a:pt x="6263" y="3361"/>
                    <a:pt x="6194" y="3355"/>
                  </a:cubicBezTo>
                  <a:lnTo>
                    <a:pt x="6194" y="3355"/>
                  </a:lnTo>
                  <a:cubicBezTo>
                    <a:pt x="6205" y="3494"/>
                    <a:pt x="6234" y="3639"/>
                    <a:pt x="6286" y="3772"/>
                  </a:cubicBezTo>
                  <a:cubicBezTo>
                    <a:pt x="6402" y="4033"/>
                    <a:pt x="6536" y="4293"/>
                    <a:pt x="6796" y="4450"/>
                  </a:cubicBezTo>
                  <a:cubicBezTo>
                    <a:pt x="6854" y="4496"/>
                    <a:pt x="6918" y="4542"/>
                    <a:pt x="6970" y="4595"/>
                  </a:cubicBezTo>
                  <a:cubicBezTo>
                    <a:pt x="6993" y="4618"/>
                    <a:pt x="7028" y="4647"/>
                    <a:pt x="7022" y="4681"/>
                  </a:cubicBezTo>
                  <a:cubicBezTo>
                    <a:pt x="7028" y="4797"/>
                    <a:pt x="7040" y="4913"/>
                    <a:pt x="7063" y="5029"/>
                  </a:cubicBezTo>
                  <a:cubicBezTo>
                    <a:pt x="7055" y="5030"/>
                    <a:pt x="7048" y="5030"/>
                    <a:pt x="7041" y="5030"/>
                  </a:cubicBezTo>
                  <a:cubicBezTo>
                    <a:pt x="6992" y="5030"/>
                    <a:pt x="6948" y="5012"/>
                    <a:pt x="6918" y="4977"/>
                  </a:cubicBezTo>
                  <a:cubicBezTo>
                    <a:pt x="6825" y="4907"/>
                    <a:pt x="6744" y="4821"/>
                    <a:pt x="6657" y="4745"/>
                  </a:cubicBezTo>
                  <a:cubicBezTo>
                    <a:pt x="6617" y="4710"/>
                    <a:pt x="6605" y="4658"/>
                    <a:pt x="6617" y="4606"/>
                  </a:cubicBezTo>
                  <a:cubicBezTo>
                    <a:pt x="6617" y="4560"/>
                    <a:pt x="6646" y="4502"/>
                    <a:pt x="6588" y="4461"/>
                  </a:cubicBezTo>
                  <a:cubicBezTo>
                    <a:pt x="6547" y="4508"/>
                    <a:pt x="6570" y="4566"/>
                    <a:pt x="6536" y="4606"/>
                  </a:cubicBezTo>
                  <a:cubicBezTo>
                    <a:pt x="6495" y="4595"/>
                    <a:pt x="6483" y="4560"/>
                    <a:pt x="6472" y="4525"/>
                  </a:cubicBezTo>
                  <a:cubicBezTo>
                    <a:pt x="6454" y="4473"/>
                    <a:pt x="6408" y="4432"/>
                    <a:pt x="6350" y="4415"/>
                  </a:cubicBezTo>
                  <a:cubicBezTo>
                    <a:pt x="6252" y="4403"/>
                    <a:pt x="6171" y="4317"/>
                    <a:pt x="6159" y="4218"/>
                  </a:cubicBezTo>
                  <a:cubicBezTo>
                    <a:pt x="6159" y="4203"/>
                    <a:pt x="6145" y="4192"/>
                    <a:pt x="6146" y="4190"/>
                  </a:cubicBezTo>
                  <a:lnTo>
                    <a:pt x="6146" y="4190"/>
                  </a:lnTo>
                  <a:cubicBezTo>
                    <a:pt x="6078" y="4219"/>
                    <a:pt x="6130" y="4276"/>
                    <a:pt x="6060" y="4311"/>
                  </a:cubicBezTo>
                  <a:cubicBezTo>
                    <a:pt x="5782" y="4120"/>
                    <a:pt x="5736" y="3760"/>
                    <a:pt x="5527" y="3511"/>
                  </a:cubicBezTo>
                  <a:lnTo>
                    <a:pt x="5527" y="3511"/>
                  </a:lnTo>
                  <a:cubicBezTo>
                    <a:pt x="5597" y="3714"/>
                    <a:pt x="5678" y="3911"/>
                    <a:pt x="5777" y="4096"/>
                  </a:cubicBezTo>
                  <a:cubicBezTo>
                    <a:pt x="5835" y="4235"/>
                    <a:pt x="5950" y="4351"/>
                    <a:pt x="6095" y="4403"/>
                  </a:cubicBezTo>
                  <a:cubicBezTo>
                    <a:pt x="6182" y="4432"/>
                    <a:pt x="6257" y="4485"/>
                    <a:pt x="6310" y="4554"/>
                  </a:cubicBezTo>
                  <a:cubicBezTo>
                    <a:pt x="6321" y="4552"/>
                    <a:pt x="6331" y="4551"/>
                    <a:pt x="6341" y="4551"/>
                  </a:cubicBezTo>
                  <a:cubicBezTo>
                    <a:pt x="6445" y="4551"/>
                    <a:pt x="6460" y="4658"/>
                    <a:pt x="6518" y="4716"/>
                  </a:cubicBezTo>
                  <a:cubicBezTo>
                    <a:pt x="6356" y="4745"/>
                    <a:pt x="6344" y="4757"/>
                    <a:pt x="6437" y="4884"/>
                  </a:cubicBezTo>
                  <a:cubicBezTo>
                    <a:pt x="6460" y="4913"/>
                    <a:pt x="6460" y="4954"/>
                    <a:pt x="6437" y="4977"/>
                  </a:cubicBezTo>
                  <a:cubicBezTo>
                    <a:pt x="6385" y="5075"/>
                    <a:pt x="6339" y="5168"/>
                    <a:pt x="6286" y="5261"/>
                  </a:cubicBezTo>
                  <a:cubicBezTo>
                    <a:pt x="6246" y="5319"/>
                    <a:pt x="6240" y="5400"/>
                    <a:pt x="6281" y="5464"/>
                  </a:cubicBezTo>
                  <a:cubicBezTo>
                    <a:pt x="6321" y="5533"/>
                    <a:pt x="6362" y="5614"/>
                    <a:pt x="6402" y="5684"/>
                  </a:cubicBezTo>
                  <a:cubicBezTo>
                    <a:pt x="6425" y="5730"/>
                    <a:pt x="6443" y="5759"/>
                    <a:pt x="6396" y="5800"/>
                  </a:cubicBezTo>
                  <a:cubicBezTo>
                    <a:pt x="6344" y="5846"/>
                    <a:pt x="6362" y="5898"/>
                    <a:pt x="6420" y="5921"/>
                  </a:cubicBezTo>
                  <a:cubicBezTo>
                    <a:pt x="6460" y="5933"/>
                    <a:pt x="6483" y="5979"/>
                    <a:pt x="6466" y="6020"/>
                  </a:cubicBezTo>
                  <a:cubicBezTo>
                    <a:pt x="6443" y="6141"/>
                    <a:pt x="6425" y="6263"/>
                    <a:pt x="6420" y="6391"/>
                  </a:cubicBezTo>
                  <a:cubicBezTo>
                    <a:pt x="6356" y="6350"/>
                    <a:pt x="6292" y="6298"/>
                    <a:pt x="6234" y="6246"/>
                  </a:cubicBezTo>
                  <a:cubicBezTo>
                    <a:pt x="6142" y="6141"/>
                    <a:pt x="6031" y="6055"/>
                    <a:pt x="5916" y="5991"/>
                  </a:cubicBezTo>
                  <a:cubicBezTo>
                    <a:pt x="5811" y="5939"/>
                    <a:pt x="5736" y="5858"/>
                    <a:pt x="5695" y="5747"/>
                  </a:cubicBezTo>
                  <a:cubicBezTo>
                    <a:pt x="5655" y="5661"/>
                    <a:pt x="5626" y="5574"/>
                    <a:pt x="5603" y="5481"/>
                  </a:cubicBezTo>
                  <a:cubicBezTo>
                    <a:pt x="5585" y="5394"/>
                    <a:pt x="5574" y="5307"/>
                    <a:pt x="5562" y="5226"/>
                  </a:cubicBezTo>
                  <a:cubicBezTo>
                    <a:pt x="5551" y="5041"/>
                    <a:pt x="5516" y="5006"/>
                    <a:pt x="5342" y="4919"/>
                  </a:cubicBezTo>
                  <a:cubicBezTo>
                    <a:pt x="5319" y="4907"/>
                    <a:pt x="5307" y="4884"/>
                    <a:pt x="5302" y="4861"/>
                  </a:cubicBezTo>
                  <a:cubicBezTo>
                    <a:pt x="5244" y="4624"/>
                    <a:pt x="5191" y="4386"/>
                    <a:pt x="5319" y="4154"/>
                  </a:cubicBezTo>
                  <a:cubicBezTo>
                    <a:pt x="5354" y="4096"/>
                    <a:pt x="5336" y="4073"/>
                    <a:pt x="5255" y="4067"/>
                  </a:cubicBezTo>
                  <a:cubicBezTo>
                    <a:pt x="5215" y="4062"/>
                    <a:pt x="5220" y="4027"/>
                    <a:pt x="5209" y="4004"/>
                  </a:cubicBezTo>
                  <a:cubicBezTo>
                    <a:pt x="5122" y="3795"/>
                    <a:pt x="5000" y="3598"/>
                    <a:pt x="4850" y="3424"/>
                  </a:cubicBezTo>
                  <a:cubicBezTo>
                    <a:pt x="4728" y="3285"/>
                    <a:pt x="4658" y="3106"/>
                    <a:pt x="4653" y="2915"/>
                  </a:cubicBezTo>
                  <a:cubicBezTo>
                    <a:pt x="4653" y="2839"/>
                    <a:pt x="4653" y="2775"/>
                    <a:pt x="4653" y="2700"/>
                  </a:cubicBezTo>
                  <a:cubicBezTo>
                    <a:pt x="4658" y="2631"/>
                    <a:pt x="4653" y="2561"/>
                    <a:pt x="4635" y="2492"/>
                  </a:cubicBezTo>
                  <a:cubicBezTo>
                    <a:pt x="4589" y="2382"/>
                    <a:pt x="4577" y="2254"/>
                    <a:pt x="4583" y="2138"/>
                  </a:cubicBezTo>
                  <a:cubicBezTo>
                    <a:pt x="4589" y="2092"/>
                    <a:pt x="4595" y="2028"/>
                    <a:pt x="4554" y="2011"/>
                  </a:cubicBezTo>
                  <a:cubicBezTo>
                    <a:pt x="4438" y="1953"/>
                    <a:pt x="4415" y="1843"/>
                    <a:pt x="4369" y="1744"/>
                  </a:cubicBezTo>
                  <a:cubicBezTo>
                    <a:pt x="4317" y="1617"/>
                    <a:pt x="4276" y="1489"/>
                    <a:pt x="4224" y="1362"/>
                  </a:cubicBezTo>
                  <a:cubicBezTo>
                    <a:pt x="4212" y="1316"/>
                    <a:pt x="4195" y="1275"/>
                    <a:pt x="4160" y="1246"/>
                  </a:cubicBezTo>
                  <a:cubicBezTo>
                    <a:pt x="4152" y="1238"/>
                    <a:pt x="4143" y="1232"/>
                    <a:pt x="4132" y="1232"/>
                  </a:cubicBezTo>
                  <a:cubicBezTo>
                    <a:pt x="4129" y="1232"/>
                    <a:pt x="4124" y="1233"/>
                    <a:pt x="4120" y="1234"/>
                  </a:cubicBezTo>
                  <a:cubicBezTo>
                    <a:pt x="4108" y="1240"/>
                    <a:pt x="4102" y="1252"/>
                    <a:pt x="4096" y="1269"/>
                  </a:cubicBezTo>
                  <a:cubicBezTo>
                    <a:pt x="4096" y="1287"/>
                    <a:pt x="4102" y="1310"/>
                    <a:pt x="4108" y="1327"/>
                  </a:cubicBezTo>
                  <a:cubicBezTo>
                    <a:pt x="4189" y="1570"/>
                    <a:pt x="4288" y="1808"/>
                    <a:pt x="4409" y="2040"/>
                  </a:cubicBezTo>
                  <a:cubicBezTo>
                    <a:pt x="4479" y="2161"/>
                    <a:pt x="4479" y="2300"/>
                    <a:pt x="4519" y="2434"/>
                  </a:cubicBezTo>
                  <a:cubicBezTo>
                    <a:pt x="4531" y="2486"/>
                    <a:pt x="4456" y="2486"/>
                    <a:pt x="4461" y="2526"/>
                  </a:cubicBezTo>
                  <a:cubicBezTo>
                    <a:pt x="4461" y="2578"/>
                    <a:pt x="4531" y="2550"/>
                    <a:pt x="4548" y="2590"/>
                  </a:cubicBezTo>
                  <a:cubicBezTo>
                    <a:pt x="4554" y="2602"/>
                    <a:pt x="4554" y="2613"/>
                    <a:pt x="4554" y="2625"/>
                  </a:cubicBezTo>
                  <a:cubicBezTo>
                    <a:pt x="4531" y="2787"/>
                    <a:pt x="4595" y="2949"/>
                    <a:pt x="4525" y="3111"/>
                  </a:cubicBezTo>
                  <a:cubicBezTo>
                    <a:pt x="4514" y="3129"/>
                    <a:pt x="4519" y="3152"/>
                    <a:pt x="4537" y="3169"/>
                  </a:cubicBezTo>
                  <a:cubicBezTo>
                    <a:pt x="4653" y="3291"/>
                    <a:pt x="4722" y="3453"/>
                    <a:pt x="4838" y="3581"/>
                  </a:cubicBezTo>
                  <a:cubicBezTo>
                    <a:pt x="4942" y="3714"/>
                    <a:pt x="5041" y="3859"/>
                    <a:pt x="5116" y="4015"/>
                  </a:cubicBezTo>
                  <a:cubicBezTo>
                    <a:pt x="5145" y="4073"/>
                    <a:pt x="5157" y="4137"/>
                    <a:pt x="5151" y="4206"/>
                  </a:cubicBezTo>
                  <a:cubicBezTo>
                    <a:pt x="5128" y="4369"/>
                    <a:pt x="5134" y="4537"/>
                    <a:pt x="5174" y="4699"/>
                  </a:cubicBezTo>
                  <a:cubicBezTo>
                    <a:pt x="5180" y="4734"/>
                    <a:pt x="5209" y="4763"/>
                    <a:pt x="5174" y="4797"/>
                  </a:cubicBezTo>
                  <a:cubicBezTo>
                    <a:pt x="5139" y="4768"/>
                    <a:pt x="5105" y="4728"/>
                    <a:pt x="5064" y="4716"/>
                  </a:cubicBezTo>
                  <a:cubicBezTo>
                    <a:pt x="4971" y="4699"/>
                    <a:pt x="5035" y="4554"/>
                    <a:pt x="4913" y="4548"/>
                  </a:cubicBezTo>
                  <a:cubicBezTo>
                    <a:pt x="4821" y="4542"/>
                    <a:pt x="4769" y="4444"/>
                    <a:pt x="4699" y="4392"/>
                  </a:cubicBezTo>
                  <a:cubicBezTo>
                    <a:pt x="4624" y="4340"/>
                    <a:pt x="4577" y="4293"/>
                    <a:pt x="4514" y="4235"/>
                  </a:cubicBezTo>
                  <a:lnTo>
                    <a:pt x="4514" y="4235"/>
                  </a:lnTo>
                  <a:cubicBezTo>
                    <a:pt x="4496" y="4299"/>
                    <a:pt x="4531" y="4322"/>
                    <a:pt x="4560" y="4351"/>
                  </a:cubicBezTo>
                  <a:cubicBezTo>
                    <a:pt x="4647" y="4461"/>
                    <a:pt x="4786" y="4519"/>
                    <a:pt x="4838" y="4664"/>
                  </a:cubicBezTo>
                  <a:cubicBezTo>
                    <a:pt x="4844" y="4676"/>
                    <a:pt x="4861" y="4681"/>
                    <a:pt x="4873" y="4681"/>
                  </a:cubicBezTo>
                  <a:cubicBezTo>
                    <a:pt x="4937" y="4681"/>
                    <a:pt x="4971" y="4734"/>
                    <a:pt x="5012" y="4768"/>
                  </a:cubicBezTo>
                  <a:cubicBezTo>
                    <a:pt x="5076" y="4832"/>
                    <a:pt x="5145" y="4890"/>
                    <a:pt x="5220" y="4942"/>
                  </a:cubicBezTo>
                  <a:cubicBezTo>
                    <a:pt x="5394" y="5029"/>
                    <a:pt x="5458" y="5162"/>
                    <a:pt x="5481" y="5348"/>
                  </a:cubicBezTo>
                  <a:cubicBezTo>
                    <a:pt x="5510" y="5661"/>
                    <a:pt x="5666" y="5956"/>
                    <a:pt x="5904" y="6159"/>
                  </a:cubicBezTo>
                  <a:cubicBezTo>
                    <a:pt x="5910" y="6165"/>
                    <a:pt x="5910" y="6176"/>
                    <a:pt x="5916" y="6199"/>
                  </a:cubicBezTo>
                  <a:cubicBezTo>
                    <a:pt x="5869" y="6205"/>
                    <a:pt x="5817" y="6217"/>
                    <a:pt x="5771" y="6228"/>
                  </a:cubicBezTo>
                  <a:cubicBezTo>
                    <a:pt x="5716" y="6247"/>
                    <a:pt x="5659" y="6255"/>
                    <a:pt x="5602" y="6255"/>
                  </a:cubicBezTo>
                  <a:cubicBezTo>
                    <a:pt x="5533" y="6255"/>
                    <a:pt x="5464" y="6242"/>
                    <a:pt x="5400" y="6217"/>
                  </a:cubicBezTo>
                  <a:cubicBezTo>
                    <a:pt x="5309" y="6186"/>
                    <a:pt x="5214" y="6169"/>
                    <a:pt x="5114" y="6169"/>
                  </a:cubicBezTo>
                  <a:cubicBezTo>
                    <a:pt x="5099" y="6169"/>
                    <a:pt x="5084" y="6170"/>
                    <a:pt x="5070" y="6170"/>
                  </a:cubicBezTo>
                  <a:cubicBezTo>
                    <a:pt x="5026" y="6168"/>
                    <a:pt x="4982" y="6167"/>
                    <a:pt x="4938" y="6167"/>
                  </a:cubicBezTo>
                  <a:cubicBezTo>
                    <a:pt x="4766" y="6167"/>
                    <a:pt x="4592" y="6184"/>
                    <a:pt x="4421" y="6217"/>
                  </a:cubicBezTo>
                  <a:cubicBezTo>
                    <a:pt x="4392" y="6222"/>
                    <a:pt x="4364" y="6226"/>
                    <a:pt x="4338" y="6226"/>
                  </a:cubicBezTo>
                  <a:cubicBezTo>
                    <a:pt x="4282" y="6226"/>
                    <a:pt x="4233" y="6208"/>
                    <a:pt x="4189" y="6153"/>
                  </a:cubicBezTo>
                  <a:cubicBezTo>
                    <a:pt x="4149" y="6107"/>
                    <a:pt x="4096" y="6078"/>
                    <a:pt x="4033" y="6066"/>
                  </a:cubicBezTo>
                  <a:cubicBezTo>
                    <a:pt x="3899" y="6037"/>
                    <a:pt x="3778" y="5979"/>
                    <a:pt x="3645" y="5944"/>
                  </a:cubicBezTo>
                  <a:cubicBezTo>
                    <a:pt x="3575" y="5933"/>
                    <a:pt x="3517" y="5881"/>
                    <a:pt x="3494" y="5811"/>
                  </a:cubicBezTo>
                  <a:cubicBezTo>
                    <a:pt x="3413" y="5585"/>
                    <a:pt x="3262" y="5394"/>
                    <a:pt x="3065" y="5255"/>
                  </a:cubicBezTo>
                  <a:cubicBezTo>
                    <a:pt x="2984" y="5197"/>
                    <a:pt x="2920" y="5122"/>
                    <a:pt x="2839" y="5058"/>
                  </a:cubicBezTo>
                  <a:cubicBezTo>
                    <a:pt x="2735" y="4983"/>
                    <a:pt x="2689" y="4849"/>
                    <a:pt x="2718" y="4722"/>
                  </a:cubicBezTo>
                  <a:cubicBezTo>
                    <a:pt x="2729" y="4653"/>
                    <a:pt x="2718" y="4577"/>
                    <a:pt x="2683" y="4508"/>
                  </a:cubicBezTo>
                  <a:cubicBezTo>
                    <a:pt x="2667" y="4470"/>
                    <a:pt x="2650" y="4451"/>
                    <a:pt x="2627" y="4451"/>
                  </a:cubicBezTo>
                  <a:cubicBezTo>
                    <a:pt x="2607" y="4451"/>
                    <a:pt x="2584" y="4464"/>
                    <a:pt x="2555" y="4490"/>
                  </a:cubicBezTo>
                  <a:cubicBezTo>
                    <a:pt x="2547" y="4503"/>
                    <a:pt x="2542" y="4515"/>
                    <a:pt x="2525" y="4515"/>
                  </a:cubicBezTo>
                  <a:cubicBezTo>
                    <a:pt x="2518" y="4515"/>
                    <a:pt x="2509" y="4513"/>
                    <a:pt x="2497" y="4508"/>
                  </a:cubicBezTo>
                  <a:cubicBezTo>
                    <a:pt x="2353" y="4345"/>
                    <a:pt x="2167" y="4206"/>
                    <a:pt x="1993" y="4050"/>
                  </a:cubicBezTo>
                  <a:cubicBezTo>
                    <a:pt x="1878" y="3934"/>
                    <a:pt x="1791" y="3784"/>
                    <a:pt x="1750" y="3621"/>
                  </a:cubicBezTo>
                  <a:cubicBezTo>
                    <a:pt x="1744" y="3587"/>
                    <a:pt x="1739" y="3546"/>
                    <a:pt x="1733" y="3505"/>
                  </a:cubicBezTo>
                  <a:cubicBezTo>
                    <a:pt x="1721" y="3447"/>
                    <a:pt x="1704" y="3395"/>
                    <a:pt x="1675" y="3349"/>
                  </a:cubicBezTo>
                  <a:cubicBezTo>
                    <a:pt x="1661" y="3331"/>
                    <a:pt x="1645" y="3307"/>
                    <a:pt x="1622" y="3307"/>
                  </a:cubicBezTo>
                  <a:cubicBezTo>
                    <a:pt x="1615" y="3307"/>
                    <a:pt x="1608" y="3309"/>
                    <a:pt x="1600" y="3314"/>
                  </a:cubicBezTo>
                  <a:cubicBezTo>
                    <a:pt x="1582" y="3330"/>
                    <a:pt x="1567" y="3336"/>
                    <a:pt x="1553" y="3336"/>
                  </a:cubicBezTo>
                  <a:cubicBezTo>
                    <a:pt x="1523" y="3336"/>
                    <a:pt x="1502" y="3305"/>
                    <a:pt x="1478" y="3285"/>
                  </a:cubicBezTo>
                  <a:cubicBezTo>
                    <a:pt x="1403" y="3198"/>
                    <a:pt x="1327" y="3111"/>
                    <a:pt x="1246" y="3025"/>
                  </a:cubicBezTo>
                  <a:cubicBezTo>
                    <a:pt x="1220" y="2988"/>
                    <a:pt x="1179" y="2960"/>
                    <a:pt x="1132" y="2960"/>
                  </a:cubicBezTo>
                  <a:cubicBezTo>
                    <a:pt x="1128" y="2960"/>
                    <a:pt x="1123" y="2960"/>
                    <a:pt x="1119" y="2961"/>
                  </a:cubicBezTo>
                  <a:cubicBezTo>
                    <a:pt x="1223" y="3129"/>
                    <a:pt x="1345" y="3285"/>
                    <a:pt x="1484" y="3424"/>
                  </a:cubicBezTo>
                  <a:cubicBezTo>
                    <a:pt x="1605" y="3540"/>
                    <a:pt x="1657" y="3679"/>
                    <a:pt x="1715" y="3824"/>
                  </a:cubicBezTo>
                  <a:cubicBezTo>
                    <a:pt x="1675" y="3841"/>
                    <a:pt x="1617" y="3824"/>
                    <a:pt x="1617" y="3888"/>
                  </a:cubicBezTo>
                  <a:cubicBezTo>
                    <a:pt x="1617" y="3928"/>
                    <a:pt x="1657" y="3946"/>
                    <a:pt x="1692" y="3957"/>
                  </a:cubicBezTo>
                  <a:cubicBezTo>
                    <a:pt x="1698" y="3963"/>
                    <a:pt x="1710" y="3969"/>
                    <a:pt x="1721" y="3969"/>
                  </a:cubicBezTo>
                  <a:cubicBezTo>
                    <a:pt x="1725" y="3969"/>
                    <a:pt x="1729" y="3968"/>
                    <a:pt x="1733" y="3968"/>
                  </a:cubicBezTo>
                  <a:cubicBezTo>
                    <a:pt x="1812" y="3968"/>
                    <a:pt x="1857" y="4024"/>
                    <a:pt x="1907" y="4079"/>
                  </a:cubicBezTo>
                  <a:cubicBezTo>
                    <a:pt x="1999" y="4183"/>
                    <a:pt x="2104" y="4282"/>
                    <a:pt x="2208" y="4369"/>
                  </a:cubicBezTo>
                  <a:cubicBezTo>
                    <a:pt x="2399" y="4531"/>
                    <a:pt x="2602" y="4693"/>
                    <a:pt x="2654" y="4965"/>
                  </a:cubicBezTo>
                  <a:cubicBezTo>
                    <a:pt x="2660" y="5012"/>
                    <a:pt x="2683" y="5052"/>
                    <a:pt x="2723" y="5075"/>
                  </a:cubicBezTo>
                  <a:cubicBezTo>
                    <a:pt x="2891" y="5174"/>
                    <a:pt x="3002" y="5336"/>
                    <a:pt x="3158" y="5458"/>
                  </a:cubicBezTo>
                  <a:cubicBezTo>
                    <a:pt x="3285" y="5556"/>
                    <a:pt x="3338" y="5701"/>
                    <a:pt x="3395" y="5846"/>
                  </a:cubicBezTo>
                  <a:cubicBezTo>
                    <a:pt x="3332" y="5794"/>
                    <a:pt x="3268" y="5730"/>
                    <a:pt x="3210" y="5666"/>
                  </a:cubicBezTo>
                  <a:cubicBezTo>
                    <a:pt x="3175" y="5626"/>
                    <a:pt x="3129" y="5591"/>
                    <a:pt x="3077" y="5579"/>
                  </a:cubicBezTo>
                  <a:cubicBezTo>
                    <a:pt x="2891" y="5533"/>
                    <a:pt x="2712" y="5481"/>
                    <a:pt x="2538" y="5411"/>
                  </a:cubicBezTo>
                  <a:cubicBezTo>
                    <a:pt x="2440" y="5388"/>
                    <a:pt x="2347" y="5342"/>
                    <a:pt x="2272" y="5278"/>
                  </a:cubicBezTo>
                  <a:cubicBezTo>
                    <a:pt x="1970" y="5018"/>
                    <a:pt x="1600" y="4832"/>
                    <a:pt x="1368" y="4485"/>
                  </a:cubicBezTo>
                  <a:cubicBezTo>
                    <a:pt x="1354" y="4464"/>
                    <a:pt x="1334" y="4449"/>
                    <a:pt x="1316" y="4449"/>
                  </a:cubicBezTo>
                  <a:cubicBezTo>
                    <a:pt x="1303" y="4449"/>
                    <a:pt x="1290" y="4456"/>
                    <a:pt x="1281" y="4473"/>
                  </a:cubicBezTo>
                  <a:cubicBezTo>
                    <a:pt x="1265" y="4512"/>
                    <a:pt x="1246" y="4525"/>
                    <a:pt x="1226" y="4525"/>
                  </a:cubicBezTo>
                  <a:cubicBezTo>
                    <a:pt x="1201" y="4525"/>
                    <a:pt x="1176" y="4506"/>
                    <a:pt x="1153" y="4490"/>
                  </a:cubicBezTo>
                  <a:cubicBezTo>
                    <a:pt x="1072" y="4438"/>
                    <a:pt x="1003" y="4369"/>
                    <a:pt x="951" y="4288"/>
                  </a:cubicBezTo>
                  <a:cubicBezTo>
                    <a:pt x="829" y="4120"/>
                    <a:pt x="678" y="3975"/>
                    <a:pt x="505" y="3859"/>
                  </a:cubicBezTo>
                  <a:cubicBezTo>
                    <a:pt x="377" y="3784"/>
                    <a:pt x="267" y="3691"/>
                    <a:pt x="174" y="3575"/>
                  </a:cubicBezTo>
                  <a:cubicBezTo>
                    <a:pt x="151" y="3546"/>
                    <a:pt x="122" y="3523"/>
                    <a:pt x="87" y="3517"/>
                  </a:cubicBezTo>
                  <a:cubicBezTo>
                    <a:pt x="81" y="3514"/>
                    <a:pt x="74" y="3512"/>
                    <a:pt x="67" y="3512"/>
                  </a:cubicBezTo>
                  <a:cubicBezTo>
                    <a:pt x="49" y="3512"/>
                    <a:pt x="30" y="3522"/>
                    <a:pt x="18" y="3534"/>
                  </a:cubicBezTo>
                  <a:cubicBezTo>
                    <a:pt x="1" y="3552"/>
                    <a:pt x="1" y="3587"/>
                    <a:pt x="12" y="3604"/>
                  </a:cubicBezTo>
                  <a:cubicBezTo>
                    <a:pt x="58" y="3673"/>
                    <a:pt x="122" y="3731"/>
                    <a:pt x="197" y="3760"/>
                  </a:cubicBezTo>
                  <a:cubicBezTo>
                    <a:pt x="232" y="3778"/>
                    <a:pt x="267" y="3795"/>
                    <a:pt x="302" y="3812"/>
                  </a:cubicBezTo>
                  <a:cubicBezTo>
                    <a:pt x="557" y="4009"/>
                    <a:pt x="817" y="4189"/>
                    <a:pt x="991" y="4467"/>
                  </a:cubicBezTo>
                  <a:cubicBezTo>
                    <a:pt x="1067" y="4589"/>
                    <a:pt x="1188" y="4676"/>
                    <a:pt x="1333" y="4693"/>
                  </a:cubicBezTo>
                  <a:cubicBezTo>
                    <a:pt x="1391" y="4710"/>
                    <a:pt x="1443" y="4739"/>
                    <a:pt x="1495" y="4774"/>
                  </a:cubicBezTo>
                  <a:cubicBezTo>
                    <a:pt x="1756" y="4942"/>
                    <a:pt x="1988" y="5157"/>
                    <a:pt x="2231" y="5354"/>
                  </a:cubicBezTo>
                  <a:cubicBezTo>
                    <a:pt x="2214" y="5388"/>
                    <a:pt x="2150" y="5400"/>
                    <a:pt x="2179" y="5452"/>
                  </a:cubicBezTo>
                  <a:cubicBezTo>
                    <a:pt x="2190" y="5483"/>
                    <a:pt x="2220" y="5501"/>
                    <a:pt x="2251" y="5501"/>
                  </a:cubicBezTo>
                  <a:cubicBezTo>
                    <a:pt x="2266" y="5501"/>
                    <a:pt x="2281" y="5496"/>
                    <a:pt x="2295" y="5487"/>
                  </a:cubicBezTo>
                  <a:cubicBezTo>
                    <a:pt x="2326" y="5467"/>
                    <a:pt x="2355" y="5460"/>
                    <a:pt x="2384" y="5460"/>
                  </a:cubicBezTo>
                  <a:cubicBezTo>
                    <a:pt x="2442" y="5460"/>
                    <a:pt x="2497" y="5489"/>
                    <a:pt x="2555" y="5504"/>
                  </a:cubicBezTo>
                  <a:cubicBezTo>
                    <a:pt x="2654" y="5539"/>
                    <a:pt x="2752" y="5585"/>
                    <a:pt x="2851" y="5608"/>
                  </a:cubicBezTo>
                  <a:cubicBezTo>
                    <a:pt x="3002" y="5649"/>
                    <a:pt x="3135" y="5730"/>
                    <a:pt x="3239" y="5840"/>
                  </a:cubicBezTo>
                  <a:cubicBezTo>
                    <a:pt x="3309" y="5915"/>
                    <a:pt x="3395" y="5968"/>
                    <a:pt x="3494" y="5991"/>
                  </a:cubicBezTo>
                  <a:cubicBezTo>
                    <a:pt x="3691" y="6043"/>
                    <a:pt x="3876" y="6147"/>
                    <a:pt x="4073" y="6194"/>
                  </a:cubicBezTo>
                  <a:cubicBezTo>
                    <a:pt x="4079" y="6257"/>
                    <a:pt x="4004" y="6292"/>
                    <a:pt x="4050" y="6338"/>
                  </a:cubicBezTo>
                  <a:cubicBezTo>
                    <a:pt x="4075" y="6363"/>
                    <a:pt x="4100" y="6371"/>
                    <a:pt x="4126" y="6371"/>
                  </a:cubicBezTo>
                  <a:cubicBezTo>
                    <a:pt x="4153" y="6371"/>
                    <a:pt x="4182" y="6362"/>
                    <a:pt x="4212" y="6356"/>
                  </a:cubicBezTo>
                  <a:cubicBezTo>
                    <a:pt x="4241" y="6350"/>
                    <a:pt x="4270" y="6338"/>
                    <a:pt x="4293" y="6321"/>
                  </a:cubicBezTo>
                  <a:cubicBezTo>
                    <a:pt x="4322" y="6304"/>
                    <a:pt x="4357" y="6292"/>
                    <a:pt x="4392" y="6292"/>
                  </a:cubicBezTo>
                  <a:cubicBezTo>
                    <a:pt x="4525" y="6280"/>
                    <a:pt x="4653" y="6263"/>
                    <a:pt x="4786" y="6257"/>
                  </a:cubicBezTo>
                  <a:cubicBezTo>
                    <a:pt x="4852" y="6250"/>
                    <a:pt x="4918" y="6246"/>
                    <a:pt x="4983" y="6246"/>
                  </a:cubicBezTo>
                  <a:cubicBezTo>
                    <a:pt x="5119" y="6246"/>
                    <a:pt x="5253" y="6263"/>
                    <a:pt x="5383" y="6298"/>
                  </a:cubicBezTo>
                  <a:cubicBezTo>
                    <a:pt x="5441" y="6315"/>
                    <a:pt x="5481" y="6327"/>
                    <a:pt x="5481" y="6408"/>
                  </a:cubicBezTo>
                  <a:cubicBezTo>
                    <a:pt x="5478" y="6444"/>
                    <a:pt x="5507" y="6468"/>
                    <a:pt x="5536" y="6468"/>
                  </a:cubicBezTo>
                  <a:cubicBezTo>
                    <a:pt x="5557" y="6468"/>
                    <a:pt x="5578" y="6455"/>
                    <a:pt x="5585" y="6425"/>
                  </a:cubicBezTo>
                  <a:cubicBezTo>
                    <a:pt x="5626" y="6356"/>
                    <a:pt x="5684" y="6350"/>
                    <a:pt x="5748" y="6338"/>
                  </a:cubicBezTo>
                  <a:cubicBezTo>
                    <a:pt x="5811" y="6327"/>
                    <a:pt x="5875" y="6315"/>
                    <a:pt x="5939" y="6292"/>
                  </a:cubicBezTo>
                  <a:cubicBezTo>
                    <a:pt x="5957" y="6285"/>
                    <a:pt x="5976" y="6282"/>
                    <a:pt x="5995" y="6282"/>
                  </a:cubicBezTo>
                  <a:cubicBezTo>
                    <a:pt x="6041" y="6282"/>
                    <a:pt x="6086" y="6301"/>
                    <a:pt x="6118" y="6338"/>
                  </a:cubicBezTo>
                  <a:cubicBezTo>
                    <a:pt x="6339" y="6518"/>
                    <a:pt x="6472" y="6756"/>
                    <a:pt x="6570" y="7022"/>
                  </a:cubicBezTo>
                  <a:cubicBezTo>
                    <a:pt x="6686" y="7335"/>
                    <a:pt x="6773" y="7653"/>
                    <a:pt x="6837" y="7984"/>
                  </a:cubicBezTo>
                  <a:cubicBezTo>
                    <a:pt x="6854" y="8076"/>
                    <a:pt x="6889" y="8169"/>
                    <a:pt x="6947" y="8244"/>
                  </a:cubicBezTo>
                  <a:cubicBezTo>
                    <a:pt x="7161" y="8546"/>
                    <a:pt x="7352" y="8859"/>
                    <a:pt x="7544" y="9177"/>
                  </a:cubicBezTo>
                  <a:cubicBezTo>
                    <a:pt x="7648" y="9322"/>
                    <a:pt x="7741" y="9478"/>
                    <a:pt x="7822" y="9641"/>
                  </a:cubicBezTo>
                  <a:cubicBezTo>
                    <a:pt x="7810" y="9646"/>
                    <a:pt x="7793" y="9652"/>
                    <a:pt x="7775" y="9652"/>
                  </a:cubicBezTo>
                  <a:cubicBezTo>
                    <a:pt x="7590" y="9629"/>
                    <a:pt x="7405" y="9577"/>
                    <a:pt x="7237" y="9502"/>
                  </a:cubicBezTo>
                  <a:cubicBezTo>
                    <a:pt x="7202" y="9484"/>
                    <a:pt x="7173" y="9455"/>
                    <a:pt x="7161" y="9415"/>
                  </a:cubicBezTo>
                  <a:cubicBezTo>
                    <a:pt x="7051" y="9200"/>
                    <a:pt x="6929" y="8992"/>
                    <a:pt x="6796" y="8789"/>
                  </a:cubicBezTo>
                  <a:cubicBezTo>
                    <a:pt x="6767" y="8743"/>
                    <a:pt x="6727" y="8702"/>
                    <a:pt x="6680" y="8673"/>
                  </a:cubicBezTo>
                  <a:cubicBezTo>
                    <a:pt x="6391" y="8528"/>
                    <a:pt x="6205" y="8285"/>
                    <a:pt x="6066" y="8001"/>
                  </a:cubicBezTo>
                  <a:cubicBezTo>
                    <a:pt x="5974" y="7827"/>
                    <a:pt x="5910" y="7642"/>
                    <a:pt x="5829" y="7462"/>
                  </a:cubicBezTo>
                  <a:cubicBezTo>
                    <a:pt x="5806" y="7393"/>
                    <a:pt x="5753" y="7341"/>
                    <a:pt x="5690" y="7306"/>
                  </a:cubicBezTo>
                  <a:cubicBezTo>
                    <a:pt x="5682" y="7302"/>
                    <a:pt x="5672" y="7300"/>
                    <a:pt x="5662" y="7300"/>
                  </a:cubicBezTo>
                  <a:cubicBezTo>
                    <a:pt x="5642" y="7300"/>
                    <a:pt x="5620" y="7308"/>
                    <a:pt x="5609" y="7323"/>
                  </a:cubicBezTo>
                  <a:cubicBezTo>
                    <a:pt x="5585" y="7352"/>
                    <a:pt x="5597" y="7381"/>
                    <a:pt x="5620" y="7404"/>
                  </a:cubicBezTo>
                  <a:cubicBezTo>
                    <a:pt x="5643" y="7439"/>
                    <a:pt x="5678" y="7462"/>
                    <a:pt x="5719" y="7474"/>
                  </a:cubicBezTo>
                  <a:cubicBezTo>
                    <a:pt x="5753" y="7480"/>
                    <a:pt x="5782" y="7503"/>
                    <a:pt x="5788" y="7538"/>
                  </a:cubicBezTo>
                  <a:cubicBezTo>
                    <a:pt x="5840" y="7677"/>
                    <a:pt x="5887" y="7810"/>
                    <a:pt x="5945" y="7978"/>
                  </a:cubicBezTo>
                  <a:cubicBezTo>
                    <a:pt x="5690" y="7885"/>
                    <a:pt x="5452" y="7816"/>
                    <a:pt x="5307" y="7590"/>
                  </a:cubicBezTo>
                  <a:cubicBezTo>
                    <a:pt x="5162" y="7387"/>
                    <a:pt x="4971" y="7225"/>
                    <a:pt x="4745" y="7115"/>
                  </a:cubicBezTo>
                  <a:cubicBezTo>
                    <a:pt x="4699" y="7092"/>
                    <a:pt x="4653" y="7080"/>
                    <a:pt x="4601" y="7080"/>
                  </a:cubicBezTo>
                  <a:cubicBezTo>
                    <a:pt x="4583" y="7080"/>
                    <a:pt x="4560" y="7092"/>
                    <a:pt x="4554" y="7115"/>
                  </a:cubicBezTo>
                  <a:cubicBezTo>
                    <a:pt x="4543" y="7138"/>
                    <a:pt x="4554" y="7167"/>
                    <a:pt x="4572" y="7178"/>
                  </a:cubicBezTo>
                  <a:cubicBezTo>
                    <a:pt x="4591" y="7198"/>
                    <a:pt x="4618" y="7209"/>
                    <a:pt x="4643" y="7209"/>
                  </a:cubicBezTo>
                  <a:cubicBezTo>
                    <a:pt x="4648" y="7209"/>
                    <a:pt x="4653" y="7208"/>
                    <a:pt x="4658" y="7207"/>
                  </a:cubicBezTo>
                  <a:cubicBezTo>
                    <a:pt x="4676" y="7201"/>
                    <a:pt x="4692" y="7198"/>
                    <a:pt x="4708" y="7198"/>
                  </a:cubicBezTo>
                  <a:cubicBezTo>
                    <a:pt x="4763" y="7198"/>
                    <a:pt x="4804" y="7234"/>
                    <a:pt x="4850" y="7265"/>
                  </a:cubicBezTo>
                  <a:cubicBezTo>
                    <a:pt x="5070" y="7404"/>
                    <a:pt x="5232" y="7613"/>
                    <a:pt x="5400" y="7804"/>
                  </a:cubicBezTo>
                  <a:cubicBezTo>
                    <a:pt x="5429" y="7833"/>
                    <a:pt x="5412" y="7845"/>
                    <a:pt x="5388" y="7874"/>
                  </a:cubicBezTo>
                  <a:cubicBezTo>
                    <a:pt x="5342" y="7926"/>
                    <a:pt x="5359" y="7966"/>
                    <a:pt x="5423" y="7984"/>
                  </a:cubicBezTo>
                  <a:cubicBezTo>
                    <a:pt x="5441" y="7992"/>
                    <a:pt x="5458" y="7997"/>
                    <a:pt x="5475" y="7997"/>
                  </a:cubicBezTo>
                  <a:cubicBezTo>
                    <a:pt x="5493" y="7997"/>
                    <a:pt x="5510" y="7992"/>
                    <a:pt x="5527" y="7984"/>
                  </a:cubicBezTo>
                  <a:cubicBezTo>
                    <a:pt x="5552" y="7967"/>
                    <a:pt x="5577" y="7961"/>
                    <a:pt x="5600" y="7961"/>
                  </a:cubicBezTo>
                  <a:cubicBezTo>
                    <a:pt x="5643" y="7961"/>
                    <a:pt x="5684" y="7980"/>
                    <a:pt x="5724" y="7995"/>
                  </a:cubicBezTo>
                  <a:cubicBezTo>
                    <a:pt x="5782" y="8018"/>
                    <a:pt x="5840" y="8042"/>
                    <a:pt x="5898" y="8053"/>
                  </a:cubicBezTo>
                  <a:cubicBezTo>
                    <a:pt x="5974" y="8065"/>
                    <a:pt x="6037" y="8117"/>
                    <a:pt x="6066" y="8186"/>
                  </a:cubicBezTo>
                  <a:cubicBezTo>
                    <a:pt x="6165" y="8378"/>
                    <a:pt x="6310" y="8540"/>
                    <a:pt x="6483" y="8662"/>
                  </a:cubicBezTo>
                  <a:cubicBezTo>
                    <a:pt x="6617" y="8754"/>
                    <a:pt x="6727" y="8876"/>
                    <a:pt x="6802" y="9021"/>
                  </a:cubicBezTo>
                  <a:cubicBezTo>
                    <a:pt x="6848" y="9096"/>
                    <a:pt x="6895" y="9166"/>
                    <a:pt x="6935" y="9241"/>
                  </a:cubicBezTo>
                  <a:cubicBezTo>
                    <a:pt x="6958" y="9281"/>
                    <a:pt x="7011" y="9310"/>
                    <a:pt x="6999" y="9386"/>
                  </a:cubicBezTo>
                  <a:cubicBezTo>
                    <a:pt x="6906" y="9322"/>
                    <a:pt x="6831" y="9270"/>
                    <a:pt x="6750" y="9212"/>
                  </a:cubicBezTo>
                  <a:cubicBezTo>
                    <a:pt x="6640" y="9131"/>
                    <a:pt x="6536" y="9050"/>
                    <a:pt x="6420" y="8969"/>
                  </a:cubicBezTo>
                  <a:cubicBezTo>
                    <a:pt x="6403" y="8956"/>
                    <a:pt x="6386" y="8937"/>
                    <a:pt x="6366" y="8937"/>
                  </a:cubicBezTo>
                  <a:cubicBezTo>
                    <a:pt x="6359" y="8937"/>
                    <a:pt x="6352" y="8939"/>
                    <a:pt x="6344" y="8945"/>
                  </a:cubicBezTo>
                  <a:cubicBezTo>
                    <a:pt x="6325" y="8965"/>
                    <a:pt x="6307" y="8971"/>
                    <a:pt x="6290" y="8971"/>
                  </a:cubicBezTo>
                  <a:cubicBezTo>
                    <a:pt x="6265" y="8971"/>
                    <a:pt x="6241" y="8958"/>
                    <a:pt x="6217" y="8951"/>
                  </a:cubicBezTo>
                  <a:cubicBezTo>
                    <a:pt x="5979" y="8899"/>
                    <a:pt x="5736" y="8864"/>
                    <a:pt x="5498" y="8847"/>
                  </a:cubicBezTo>
                  <a:cubicBezTo>
                    <a:pt x="5495" y="8847"/>
                    <a:pt x="5491" y="8847"/>
                    <a:pt x="5487" y="8847"/>
                  </a:cubicBezTo>
                  <a:cubicBezTo>
                    <a:pt x="5423" y="8847"/>
                    <a:pt x="5370" y="8803"/>
                    <a:pt x="5348" y="8743"/>
                  </a:cubicBezTo>
                  <a:cubicBezTo>
                    <a:pt x="5307" y="8644"/>
                    <a:pt x="5273" y="8546"/>
                    <a:pt x="5255" y="8441"/>
                  </a:cubicBezTo>
                  <a:cubicBezTo>
                    <a:pt x="5238" y="8349"/>
                    <a:pt x="5180" y="8273"/>
                    <a:pt x="5099" y="8233"/>
                  </a:cubicBezTo>
                  <a:cubicBezTo>
                    <a:pt x="4902" y="8123"/>
                    <a:pt x="4734" y="7978"/>
                    <a:pt x="4589" y="7804"/>
                  </a:cubicBezTo>
                  <a:cubicBezTo>
                    <a:pt x="4519" y="7711"/>
                    <a:pt x="4444" y="7625"/>
                    <a:pt x="4369" y="7532"/>
                  </a:cubicBezTo>
                  <a:cubicBezTo>
                    <a:pt x="4354" y="7512"/>
                    <a:pt x="4335" y="7489"/>
                    <a:pt x="4309" y="7489"/>
                  </a:cubicBezTo>
                  <a:cubicBezTo>
                    <a:pt x="4304" y="7489"/>
                    <a:pt x="4299" y="7489"/>
                    <a:pt x="4293" y="7491"/>
                  </a:cubicBezTo>
                  <a:cubicBezTo>
                    <a:pt x="4288" y="7520"/>
                    <a:pt x="4299" y="7555"/>
                    <a:pt x="4322" y="7578"/>
                  </a:cubicBezTo>
                  <a:cubicBezTo>
                    <a:pt x="4467" y="7810"/>
                    <a:pt x="4653" y="8013"/>
                    <a:pt x="4873" y="8181"/>
                  </a:cubicBezTo>
                  <a:cubicBezTo>
                    <a:pt x="4919" y="8221"/>
                    <a:pt x="4971" y="8244"/>
                    <a:pt x="4971" y="8326"/>
                  </a:cubicBezTo>
                  <a:cubicBezTo>
                    <a:pt x="4971" y="8412"/>
                    <a:pt x="5087" y="8354"/>
                    <a:pt x="5128" y="8407"/>
                  </a:cubicBezTo>
                  <a:cubicBezTo>
                    <a:pt x="5134" y="8407"/>
                    <a:pt x="5134" y="8412"/>
                    <a:pt x="5134" y="8418"/>
                  </a:cubicBezTo>
                  <a:cubicBezTo>
                    <a:pt x="5180" y="8511"/>
                    <a:pt x="5203" y="8615"/>
                    <a:pt x="5220" y="8714"/>
                  </a:cubicBezTo>
                  <a:cubicBezTo>
                    <a:pt x="4977" y="8563"/>
                    <a:pt x="4815" y="8360"/>
                    <a:pt x="4629" y="8175"/>
                  </a:cubicBezTo>
                  <a:lnTo>
                    <a:pt x="4629" y="8175"/>
                  </a:lnTo>
                  <a:cubicBezTo>
                    <a:pt x="4618" y="8210"/>
                    <a:pt x="4624" y="8250"/>
                    <a:pt x="4653" y="8273"/>
                  </a:cubicBezTo>
                  <a:cubicBezTo>
                    <a:pt x="4815" y="8488"/>
                    <a:pt x="5012" y="8673"/>
                    <a:pt x="5232" y="8824"/>
                  </a:cubicBezTo>
                  <a:cubicBezTo>
                    <a:pt x="5348" y="8899"/>
                    <a:pt x="5481" y="8940"/>
                    <a:pt x="5614" y="8945"/>
                  </a:cubicBezTo>
                  <a:cubicBezTo>
                    <a:pt x="5624" y="8945"/>
                    <a:pt x="5633" y="8944"/>
                    <a:pt x="5643" y="8944"/>
                  </a:cubicBezTo>
                  <a:cubicBezTo>
                    <a:pt x="5709" y="8944"/>
                    <a:pt x="5774" y="8961"/>
                    <a:pt x="5835" y="8992"/>
                  </a:cubicBezTo>
                  <a:cubicBezTo>
                    <a:pt x="5713" y="9090"/>
                    <a:pt x="5597" y="9183"/>
                    <a:pt x="5487" y="9281"/>
                  </a:cubicBezTo>
                  <a:cubicBezTo>
                    <a:pt x="5445" y="9323"/>
                    <a:pt x="5390" y="9346"/>
                    <a:pt x="5332" y="9346"/>
                  </a:cubicBezTo>
                  <a:cubicBezTo>
                    <a:pt x="5326" y="9346"/>
                    <a:pt x="5320" y="9346"/>
                    <a:pt x="5313" y="9345"/>
                  </a:cubicBezTo>
                  <a:cubicBezTo>
                    <a:pt x="5180" y="9345"/>
                    <a:pt x="5047" y="9351"/>
                    <a:pt x="4919" y="9368"/>
                  </a:cubicBezTo>
                  <a:cubicBezTo>
                    <a:pt x="4903" y="9372"/>
                    <a:pt x="4888" y="9374"/>
                    <a:pt x="4872" y="9374"/>
                  </a:cubicBezTo>
                  <a:cubicBezTo>
                    <a:pt x="4819" y="9374"/>
                    <a:pt x="4768" y="9352"/>
                    <a:pt x="4728" y="9316"/>
                  </a:cubicBezTo>
                  <a:cubicBezTo>
                    <a:pt x="4583" y="9189"/>
                    <a:pt x="4409" y="9096"/>
                    <a:pt x="4224" y="9061"/>
                  </a:cubicBezTo>
                  <a:cubicBezTo>
                    <a:pt x="4033" y="9027"/>
                    <a:pt x="3842" y="9003"/>
                    <a:pt x="3650" y="8986"/>
                  </a:cubicBezTo>
                  <a:cubicBezTo>
                    <a:pt x="3581" y="8980"/>
                    <a:pt x="3500" y="8980"/>
                    <a:pt x="3424" y="8980"/>
                  </a:cubicBezTo>
                  <a:cubicBezTo>
                    <a:pt x="3401" y="8980"/>
                    <a:pt x="3367" y="8980"/>
                    <a:pt x="3361" y="9009"/>
                  </a:cubicBezTo>
                  <a:cubicBezTo>
                    <a:pt x="3355" y="9038"/>
                    <a:pt x="3390" y="9044"/>
                    <a:pt x="3413" y="9050"/>
                  </a:cubicBezTo>
                  <a:cubicBezTo>
                    <a:pt x="3448" y="9055"/>
                    <a:pt x="3482" y="9061"/>
                    <a:pt x="3517" y="9067"/>
                  </a:cubicBezTo>
                  <a:cubicBezTo>
                    <a:pt x="3697" y="9090"/>
                    <a:pt x="3882" y="9119"/>
                    <a:pt x="4056" y="9148"/>
                  </a:cubicBezTo>
                  <a:cubicBezTo>
                    <a:pt x="4091" y="9154"/>
                    <a:pt x="4131" y="9148"/>
                    <a:pt x="4114" y="9206"/>
                  </a:cubicBezTo>
                  <a:cubicBezTo>
                    <a:pt x="4108" y="9247"/>
                    <a:pt x="4108" y="9287"/>
                    <a:pt x="4160" y="9305"/>
                  </a:cubicBezTo>
                  <a:cubicBezTo>
                    <a:pt x="4169" y="9308"/>
                    <a:pt x="4177" y="9309"/>
                    <a:pt x="4184" y="9309"/>
                  </a:cubicBezTo>
                  <a:cubicBezTo>
                    <a:pt x="4219" y="9309"/>
                    <a:pt x="4246" y="9280"/>
                    <a:pt x="4264" y="9247"/>
                  </a:cubicBezTo>
                  <a:cubicBezTo>
                    <a:pt x="4274" y="9223"/>
                    <a:pt x="4280" y="9196"/>
                    <a:pt x="4306" y="9196"/>
                  </a:cubicBezTo>
                  <a:cubicBezTo>
                    <a:pt x="4312" y="9196"/>
                    <a:pt x="4320" y="9197"/>
                    <a:pt x="4328" y="9200"/>
                  </a:cubicBezTo>
                  <a:cubicBezTo>
                    <a:pt x="4467" y="9252"/>
                    <a:pt x="4606" y="9322"/>
                    <a:pt x="4728" y="9409"/>
                  </a:cubicBezTo>
                  <a:cubicBezTo>
                    <a:pt x="4653" y="9473"/>
                    <a:pt x="4531" y="9467"/>
                    <a:pt x="4485" y="9571"/>
                  </a:cubicBezTo>
                  <a:cubicBezTo>
                    <a:pt x="4543" y="9571"/>
                    <a:pt x="4601" y="9560"/>
                    <a:pt x="4653" y="9536"/>
                  </a:cubicBezTo>
                  <a:cubicBezTo>
                    <a:pt x="4680" y="9530"/>
                    <a:pt x="4708" y="9517"/>
                    <a:pt x="4734" y="9517"/>
                  </a:cubicBezTo>
                  <a:cubicBezTo>
                    <a:pt x="4757" y="9517"/>
                    <a:pt x="4779" y="9527"/>
                    <a:pt x="4797" y="9560"/>
                  </a:cubicBezTo>
                  <a:cubicBezTo>
                    <a:pt x="4807" y="9571"/>
                    <a:pt x="4819" y="9576"/>
                    <a:pt x="4831" y="9576"/>
                  </a:cubicBezTo>
                  <a:cubicBezTo>
                    <a:pt x="4851" y="9576"/>
                    <a:pt x="4869" y="9563"/>
                    <a:pt x="4873" y="9542"/>
                  </a:cubicBezTo>
                  <a:cubicBezTo>
                    <a:pt x="4896" y="9444"/>
                    <a:pt x="4971" y="9444"/>
                    <a:pt x="5047" y="9438"/>
                  </a:cubicBezTo>
                  <a:cubicBezTo>
                    <a:pt x="5151" y="9432"/>
                    <a:pt x="5261" y="9426"/>
                    <a:pt x="5365" y="9426"/>
                  </a:cubicBezTo>
                  <a:cubicBezTo>
                    <a:pt x="5429" y="9426"/>
                    <a:pt x="5493" y="9403"/>
                    <a:pt x="5545" y="9363"/>
                  </a:cubicBezTo>
                  <a:cubicBezTo>
                    <a:pt x="5678" y="9276"/>
                    <a:pt x="5788" y="9166"/>
                    <a:pt x="5881" y="9038"/>
                  </a:cubicBezTo>
                  <a:cubicBezTo>
                    <a:pt x="5894" y="9008"/>
                    <a:pt x="5919" y="8991"/>
                    <a:pt x="5948" y="8991"/>
                  </a:cubicBezTo>
                  <a:cubicBezTo>
                    <a:pt x="5958" y="8991"/>
                    <a:pt x="5969" y="8993"/>
                    <a:pt x="5979" y="8998"/>
                  </a:cubicBezTo>
                  <a:cubicBezTo>
                    <a:pt x="6101" y="9021"/>
                    <a:pt x="6228" y="9038"/>
                    <a:pt x="6356" y="9044"/>
                  </a:cubicBezTo>
                  <a:cubicBezTo>
                    <a:pt x="6396" y="9050"/>
                    <a:pt x="6431" y="9067"/>
                    <a:pt x="6460" y="9096"/>
                  </a:cubicBezTo>
                  <a:cubicBezTo>
                    <a:pt x="6622" y="9212"/>
                    <a:pt x="6785" y="9328"/>
                    <a:pt x="6947" y="9432"/>
                  </a:cubicBezTo>
                  <a:cubicBezTo>
                    <a:pt x="7202" y="9600"/>
                    <a:pt x="7491" y="9704"/>
                    <a:pt x="7793" y="9739"/>
                  </a:cubicBezTo>
                  <a:cubicBezTo>
                    <a:pt x="7805" y="9742"/>
                    <a:pt x="7817" y="9744"/>
                    <a:pt x="7827" y="9744"/>
                  </a:cubicBezTo>
                  <a:cubicBezTo>
                    <a:pt x="7888" y="9744"/>
                    <a:pt x="7912" y="9690"/>
                    <a:pt x="7932" y="9641"/>
                  </a:cubicBezTo>
                  <a:cubicBezTo>
                    <a:pt x="7978" y="9531"/>
                    <a:pt x="7995" y="9420"/>
                    <a:pt x="7990" y="9305"/>
                  </a:cubicBezTo>
                  <a:cubicBezTo>
                    <a:pt x="7972" y="9247"/>
                    <a:pt x="7938" y="9195"/>
                    <a:pt x="7897" y="9148"/>
                  </a:cubicBezTo>
                  <a:cubicBezTo>
                    <a:pt x="7700" y="8870"/>
                    <a:pt x="7497" y="8592"/>
                    <a:pt x="7312" y="8297"/>
                  </a:cubicBezTo>
                  <a:cubicBezTo>
                    <a:pt x="7097" y="7972"/>
                    <a:pt x="7045" y="7567"/>
                    <a:pt x="7184" y="7196"/>
                  </a:cubicBezTo>
                  <a:cubicBezTo>
                    <a:pt x="7237" y="7045"/>
                    <a:pt x="7323" y="6906"/>
                    <a:pt x="7387" y="6761"/>
                  </a:cubicBezTo>
                  <a:cubicBezTo>
                    <a:pt x="7439" y="6674"/>
                    <a:pt x="7451" y="6576"/>
                    <a:pt x="7428" y="6477"/>
                  </a:cubicBezTo>
                  <a:cubicBezTo>
                    <a:pt x="7376" y="6327"/>
                    <a:pt x="7433" y="6228"/>
                    <a:pt x="7561" y="6147"/>
                  </a:cubicBezTo>
                  <a:cubicBezTo>
                    <a:pt x="7602" y="6124"/>
                    <a:pt x="7642" y="6089"/>
                    <a:pt x="7688" y="6066"/>
                  </a:cubicBezTo>
                  <a:cubicBezTo>
                    <a:pt x="7804" y="6002"/>
                    <a:pt x="7880" y="5921"/>
                    <a:pt x="7822" y="5771"/>
                  </a:cubicBezTo>
                  <a:cubicBezTo>
                    <a:pt x="7798" y="5736"/>
                    <a:pt x="7804" y="5690"/>
                    <a:pt x="7833" y="5661"/>
                  </a:cubicBezTo>
                  <a:cubicBezTo>
                    <a:pt x="7862" y="5661"/>
                    <a:pt x="7880" y="5684"/>
                    <a:pt x="7903" y="5695"/>
                  </a:cubicBezTo>
                  <a:cubicBezTo>
                    <a:pt x="8210" y="5915"/>
                    <a:pt x="8482" y="6194"/>
                    <a:pt x="8818" y="6385"/>
                  </a:cubicBezTo>
                  <a:cubicBezTo>
                    <a:pt x="8922" y="6443"/>
                    <a:pt x="9009" y="6530"/>
                    <a:pt x="9119" y="6582"/>
                  </a:cubicBezTo>
                  <a:cubicBezTo>
                    <a:pt x="9340" y="6686"/>
                    <a:pt x="9548" y="6813"/>
                    <a:pt x="9780" y="6889"/>
                  </a:cubicBezTo>
                  <a:cubicBezTo>
                    <a:pt x="9873" y="6912"/>
                    <a:pt x="9930" y="7010"/>
                    <a:pt x="9902" y="7103"/>
                  </a:cubicBezTo>
                  <a:cubicBezTo>
                    <a:pt x="9878" y="7213"/>
                    <a:pt x="9878" y="7335"/>
                    <a:pt x="9913" y="7445"/>
                  </a:cubicBezTo>
                  <a:cubicBezTo>
                    <a:pt x="9922" y="7475"/>
                    <a:pt x="9949" y="7492"/>
                    <a:pt x="9977" y="7492"/>
                  </a:cubicBezTo>
                  <a:cubicBezTo>
                    <a:pt x="9987" y="7492"/>
                    <a:pt x="9997" y="7490"/>
                    <a:pt x="10006" y="7485"/>
                  </a:cubicBezTo>
                  <a:cubicBezTo>
                    <a:pt x="10093" y="7393"/>
                    <a:pt x="10046" y="7277"/>
                    <a:pt x="10075" y="7173"/>
                  </a:cubicBezTo>
                  <a:cubicBezTo>
                    <a:pt x="10081" y="7138"/>
                    <a:pt x="10075" y="7086"/>
                    <a:pt x="10122" y="7074"/>
                  </a:cubicBezTo>
                  <a:cubicBezTo>
                    <a:pt x="10129" y="7072"/>
                    <a:pt x="10137" y="7071"/>
                    <a:pt x="10145" y="7071"/>
                  </a:cubicBezTo>
                  <a:cubicBezTo>
                    <a:pt x="10241" y="7071"/>
                    <a:pt x="10411" y="7209"/>
                    <a:pt x="10411" y="7289"/>
                  </a:cubicBezTo>
                  <a:cubicBezTo>
                    <a:pt x="10400" y="7387"/>
                    <a:pt x="10411" y="7491"/>
                    <a:pt x="10435" y="7584"/>
                  </a:cubicBezTo>
                  <a:cubicBezTo>
                    <a:pt x="10449" y="7645"/>
                    <a:pt x="10501" y="7683"/>
                    <a:pt x="10560" y="7683"/>
                  </a:cubicBezTo>
                  <a:cubicBezTo>
                    <a:pt x="10574" y="7683"/>
                    <a:pt x="10588" y="7681"/>
                    <a:pt x="10603" y="7677"/>
                  </a:cubicBezTo>
                  <a:cubicBezTo>
                    <a:pt x="10730" y="7601"/>
                    <a:pt x="10603" y="7462"/>
                    <a:pt x="10684" y="7358"/>
                  </a:cubicBezTo>
                  <a:lnTo>
                    <a:pt x="10684" y="7358"/>
                  </a:lnTo>
                  <a:cubicBezTo>
                    <a:pt x="10788" y="7439"/>
                    <a:pt x="10886" y="7532"/>
                    <a:pt x="10985" y="7619"/>
                  </a:cubicBezTo>
                  <a:cubicBezTo>
                    <a:pt x="11066" y="7677"/>
                    <a:pt x="11107" y="7769"/>
                    <a:pt x="11095" y="7862"/>
                  </a:cubicBezTo>
                  <a:cubicBezTo>
                    <a:pt x="11124" y="7984"/>
                    <a:pt x="11222" y="8024"/>
                    <a:pt x="11327" y="8059"/>
                  </a:cubicBezTo>
                  <a:cubicBezTo>
                    <a:pt x="11431" y="8094"/>
                    <a:pt x="11483" y="8198"/>
                    <a:pt x="11541" y="8285"/>
                  </a:cubicBezTo>
                  <a:cubicBezTo>
                    <a:pt x="11697" y="8517"/>
                    <a:pt x="11865" y="8725"/>
                    <a:pt x="12109" y="8864"/>
                  </a:cubicBezTo>
                  <a:cubicBezTo>
                    <a:pt x="12474" y="9061"/>
                    <a:pt x="12856" y="9224"/>
                    <a:pt x="13244" y="9357"/>
                  </a:cubicBezTo>
                  <a:cubicBezTo>
                    <a:pt x="13264" y="9366"/>
                    <a:pt x="13285" y="9371"/>
                    <a:pt x="13306" y="9371"/>
                  </a:cubicBezTo>
                  <a:cubicBezTo>
                    <a:pt x="13336" y="9371"/>
                    <a:pt x="13366" y="9362"/>
                    <a:pt x="13389" y="9345"/>
                  </a:cubicBezTo>
                  <a:cubicBezTo>
                    <a:pt x="13493" y="9154"/>
                    <a:pt x="13436" y="8940"/>
                    <a:pt x="13256" y="8864"/>
                  </a:cubicBezTo>
                  <a:cubicBezTo>
                    <a:pt x="12989" y="8719"/>
                    <a:pt x="12706" y="8633"/>
                    <a:pt x="12439" y="8494"/>
                  </a:cubicBezTo>
                  <a:cubicBezTo>
                    <a:pt x="12161" y="8349"/>
                    <a:pt x="11877" y="8215"/>
                    <a:pt x="11645" y="8001"/>
                  </a:cubicBezTo>
                  <a:cubicBezTo>
                    <a:pt x="11541" y="7914"/>
                    <a:pt x="11506" y="7769"/>
                    <a:pt x="11564" y="7648"/>
                  </a:cubicBezTo>
                  <a:cubicBezTo>
                    <a:pt x="11721" y="7225"/>
                    <a:pt x="11923" y="6825"/>
                    <a:pt x="12068" y="6396"/>
                  </a:cubicBezTo>
                  <a:cubicBezTo>
                    <a:pt x="12149" y="6205"/>
                    <a:pt x="12149" y="5985"/>
                    <a:pt x="12062" y="5794"/>
                  </a:cubicBezTo>
                  <a:cubicBezTo>
                    <a:pt x="11918" y="5481"/>
                    <a:pt x="11819" y="5151"/>
                    <a:pt x="11767" y="4815"/>
                  </a:cubicBezTo>
                  <a:cubicBezTo>
                    <a:pt x="11726" y="4600"/>
                    <a:pt x="11732" y="4386"/>
                    <a:pt x="11773" y="4172"/>
                  </a:cubicBezTo>
                  <a:cubicBezTo>
                    <a:pt x="11935" y="4351"/>
                    <a:pt x="12057" y="4560"/>
                    <a:pt x="12132" y="4786"/>
                  </a:cubicBezTo>
                  <a:cubicBezTo>
                    <a:pt x="12184" y="4960"/>
                    <a:pt x="12259" y="5128"/>
                    <a:pt x="12346" y="5290"/>
                  </a:cubicBezTo>
                  <a:cubicBezTo>
                    <a:pt x="12410" y="5400"/>
                    <a:pt x="12439" y="5527"/>
                    <a:pt x="12427" y="5649"/>
                  </a:cubicBezTo>
                  <a:cubicBezTo>
                    <a:pt x="12404" y="6008"/>
                    <a:pt x="12451" y="6373"/>
                    <a:pt x="12572" y="6709"/>
                  </a:cubicBezTo>
                  <a:cubicBezTo>
                    <a:pt x="12630" y="6854"/>
                    <a:pt x="12717" y="6987"/>
                    <a:pt x="12775" y="7132"/>
                  </a:cubicBezTo>
                  <a:cubicBezTo>
                    <a:pt x="12839" y="7341"/>
                    <a:pt x="12885" y="7549"/>
                    <a:pt x="12920" y="7758"/>
                  </a:cubicBezTo>
                  <a:cubicBezTo>
                    <a:pt x="12955" y="7885"/>
                    <a:pt x="12943" y="8024"/>
                    <a:pt x="13036" y="8129"/>
                  </a:cubicBezTo>
                  <a:cubicBezTo>
                    <a:pt x="13175" y="8105"/>
                    <a:pt x="13128" y="8001"/>
                    <a:pt x="13117" y="7932"/>
                  </a:cubicBezTo>
                  <a:cubicBezTo>
                    <a:pt x="13042" y="7653"/>
                    <a:pt x="13018" y="7364"/>
                    <a:pt x="13047" y="7080"/>
                  </a:cubicBezTo>
                  <a:cubicBezTo>
                    <a:pt x="13053" y="7034"/>
                    <a:pt x="13042" y="6987"/>
                    <a:pt x="13018" y="6947"/>
                  </a:cubicBezTo>
                  <a:cubicBezTo>
                    <a:pt x="13018" y="6918"/>
                    <a:pt x="13007" y="6895"/>
                    <a:pt x="12984" y="6871"/>
                  </a:cubicBezTo>
                  <a:cubicBezTo>
                    <a:pt x="12949" y="6831"/>
                    <a:pt x="12966" y="6767"/>
                    <a:pt x="12931" y="6721"/>
                  </a:cubicBezTo>
                  <a:cubicBezTo>
                    <a:pt x="12752" y="6089"/>
                    <a:pt x="12677" y="5435"/>
                    <a:pt x="12700" y="4780"/>
                  </a:cubicBezTo>
                  <a:lnTo>
                    <a:pt x="12700" y="4780"/>
                  </a:lnTo>
                  <a:cubicBezTo>
                    <a:pt x="12650" y="4801"/>
                    <a:pt x="12621" y="4814"/>
                    <a:pt x="12598" y="4814"/>
                  </a:cubicBezTo>
                  <a:cubicBezTo>
                    <a:pt x="12566" y="4814"/>
                    <a:pt x="12547" y="4787"/>
                    <a:pt x="12503" y="4722"/>
                  </a:cubicBezTo>
                  <a:cubicBezTo>
                    <a:pt x="12393" y="4531"/>
                    <a:pt x="12265" y="4345"/>
                    <a:pt x="12126" y="4172"/>
                  </a:cubicBezTo>
                  <a:cubicBezTo>
                    <a:pt x="12010" y="4009"/>
                    <a:pt x="11929" y="3830"/>
                    <a:pt x="11877" y="3644"/>
                  </a:cubicBezTo>
                  <a:cubicBezTo>
                    <a:pt x="11866" y="3592"/>
                    <a:pt x="11831" y="3562"/>
                    <a:pt x="11795" y="3562"/>
                  </a:cubicBezTo>
                  <a:cubicBezTo>
                    <a:pt x="11775" y="3562"/>
                    <a:pt x="11755" y="3572"/>
                    <a:pt x="11738" y="3592"/>
                  </a:cubicBezTo>
                  <a:cubicBezTo>
                    <a:pt x="11709" y="3628"/>
                    <a:pt x="11689" y="3640"/>
                    <a:pt x="11668" y="3640"/>
                  </a:cubicBezTo>
                  <a:cubicBezTo>
                    <a:pt x="11651" y="3640"/>
                    <a:pt x="11634" y="3632"/>
                    <a:pt x="11611" y="3621"/>
                  </a:cubicBezTo>
                  <a:cubicBezTo>
                    <a:pt x="11529" y="3575"/>
                    <a:pt x="11443" y="3529"/>
                    <a:pt x="11356" y="3488"/>
                  </a:cubicBezTo>
                  <a:cubicBezTo>
                    <a:pt x="11280" y="3459"/>
                    <a:pt x="11228" y="3390"/>
                    <a:pt x="11217" y="3308"/>
                  </a:cubicBezTo>
                  <a:cubicBezTo>
                    <a:pt x="11136" y="2967"/>
                    <a:pt x="11101" y="2613"/>
                    <a:pt x="11112" y="2260"/>
                  </a:cubicBezTo>
                  <a:cubicBezTo>
                    <a:pt x="11118" y="2150"/>
                    <a:pt x="11083" y="2045"/>
                    <a:pt x="11020" y="1959"/>
                  </a:cubicBezTo>
                  <a:cubicBezTo>
                    <a:pt x="10805" y="1657"/>
                    <a:pt x="10562" y="1379"/>
                    <a:pt x="10371" y="1066"/>
                  </a:cubicBezTo>
                  <a:cubicBezTo>
                    <a:pt x="10359" y="1055"/>
                    <a:pt x="10348" y="1049"/>
                    <a:pt x="10324" y="1032"/>
                  </a:cubicBezTo>
                  <a:lnTo>
                    <a:pt x="10324" y="1032"/>
                  </a:lnTo>
                  <a:cubicBezTo>
                    <a:pt x="10324" y="1090"/>
                    <a:pt x="10342" y="1142"/>
                    <a:pt x="10377" y="1188"/>
                  </a:cubicBezTo>
                  <a:cubicBezTo>
                    <a:pt x="10394" y="1223"/>
                    <a:pt x="10429" y="1252"/>
                    <a:pt x="10423" y="1281"/>
                  </a:cubicBezTo>
                  <a:cubicBezTo>
                    <a:pt x="10411" y="1414"/>
                    <a:pt x="10504" y="1484"/>
                    <a:pt x="10568" y="1565"/>
                  </a:cubicBezTo>
                  <a:cubicBezTo>
                    <a:pt x="10649" y="1675"/>
                    <a:pt x="10730" y="1779"/>
                    <a:pt x="10811" y="1877"/>
                  </a:cubicBezTo>
                  <a:cubicBezTo>
                    <a:pt x="10875" y="1964"/>
                    <a:pt x="10921" y="2063"/>
                    <a:pt x="10950" y="2161"/>
                  </a:cubicBezTo>
                  <a:cubicBezTo>
                    <a:pt x="10973" y="2208"/>
                    <a:pt x="10967" y="2266"/>
                    <a:pt x="10944" y="2306"/>
                  </a:cubicBezTo>
                  <a:cubicBezTo>
                    <a:pt x="10828" y="2439"/>
                    <a:pt x="10817" y="2602"/>
                    <a:pt x="10765" y="2752"/>
                  </a:cubicBezTo>
                  <a:cubicBezTo>
                    <a:pt x="10730" y="2862"/>
                    <a:pt x="10701" y="2972"/>
                    <a:pt x="10666" y="3094"/>
                  </a:cubicBezTo>
                  <a:cubicBezTo>
                    <a:pt x="10539" y="3030"/>
                    <a:pt x="10458" y="2926"/>
                    <a:pt x="10353" y="2862"/>
                  </a:cubicBezTo>
                  <a:cubicBezTo>
                    <a:pt x="10203" y="2758"/>
                    <a:pt x="10064" y="2642"/>
                    <a:pt x="9936" y="2515"/>
                  </a:cubicBezTo>
                  <a:cubicBezTo>
                    <a:pt x="9832" y="2422"/>
                    <a:pt x="9838" y="2416"/>
                    <a:pt x="9907" y="2295"/>
                  </a:cubicBezTo>
                  <a:cubicBezTo>
                    <a:pt x="9919" y="2271"/>
                    <a:pt x="9930" y="2248"/>
                    <a:pt x="9942" y="2225"/>
                  </a:cubicBezTo>
                  <a:cubicBezTo>
                    <a:pt x="9959" y="2196"/>
                    <a:pt x="9948" y="2156"/>
                    <a:pt x="9919" y="2132"/>
                  </a:cubicBezTo>
                  <a:cubicBezTo>
                    <a:pt x="9907" y="2123"/>
                    <a:pt x="9893" y="2118"/>
                    <a:pt x="9879" y="2118"/>
                  </a:cubicBezTo>
                  <a:cubicBezTo>
                    <a:pt x="9859" y="2118"/>
                    <a:pt x="9840" y="2127"/>
                    <a:pt x="9826" y="2144"/>
                  </a:cubicBezTo>
                  <a:cubicBezTo>
                    <a:pt x="9805" y="2160"/>
                    <a:pt x="9808" y="2197"/>
                    <a:pt x="9766" y="2197"/>
                  </a:cubicBezTo>
                  <a:cubicBezTo>
                    <a:pt x="9763" y="2197"/>
                    <a:pt x="9760" y="2197"/>
                    <a:pt x="9757" y="2196"/>
                  </a:cubicBezTo>
                  <a:cubicBezTo>
                    <a:pt x="9751" y="2138"/>
                    <a:pt x="9739" y="2080"/>
                    <a:pt x="9733" y="2017"/>
                  </a:cubicBezTo>
                  <a:cubicBezTo>
                    <a:pt x="9716" y="1831"/>
                    <a:pt x="9705" y="1646"/>
                    <a:pt x="9687" y="1460"/>
                  </a:cubicBezTo>
                  <a:cubicBezTo>
                    <a:pt x="9687" y="1327"/>
                    <a:pt x="9658" y="1194"/>
                    <a:pt x="9606" y="1078"/>
                  </a:cubicBezTo>
                  <a:cubicBezTo>
                    <a:pt x="9461" y="800"/>
                    <a:pt x="9299" y="539"/>
                    <a:pt x="9137" y="279"/>
                  </a:cubicBezTo>
                  <a:cubicBezTo>
                    <a:pt x="9124" y="261"/>
                    <a:pt x="9111" y="234"/>
                    <a:pt x="9080" y="234"/>
                  </a:cubicBezTo>
                  <a:cubicBezTo>
                    <a:pt x="9070" y="234"/>
                    <a:pt x="9058" y="237"/>
                    <a:pt x="9044" y="244"/>
                  </a:cubicBezTo>
                  <a:cubicBezTo>
                    <a:pt x="9096" y="406"/>
                    <a:pt x="9200" y="539"/>
                    <a:pt x="9258" y="725"/>
                  </a:cubicBezTo>
                  <a:cubicBezTo>
                    <a:pt x="9160" y="661"/>
                    <a:pt x="9067" y="620"/>
                    <a:pt x="9032" y="522"/>
                  </a:cubicBezTo>
                  <a:cubicBezTo>
                    <a:pt x="9015" y="464"/>
                    <a:pt x="8986" y="423"/>
                    <a:pt x="8922" y="418"/>
                  </a:cubicBezTo>
                  <a:cubicBezTo>
                    <a:pt x="8876" y="412"/>
                    <a:pt x="8859" y="371"/>
                    <a:pt x="8830" y="342"/>
                  </a:cubicBezTo>
                  <a:cubicBezTo>
                    <a:pt x="8801" y="313"/>
                    <a:pt x="8766" y="273"/>
                    <a:pt x="8731" y="232"/>
                  </a:cubicBezTo>
                  <a:cubicBezTo>
                    <a:pt x="8708" y="206"/>
                    <a:pt x="8686" y="191"/>
                    <a:pt x="8661" y="191"/>
                  </a:cubicBezTo>
                  <a:cubicBezTo>
                    <a:pt x="8648" y="191"/>
                    <a:pt x="8635" y="195"/>
                    <a:pt x="8621" y="203"/>
                  </a:cubicBezTo>
                  <a:cubicBezTo>
                    <a:pt x="8581" y="232"/>
                    <a:pt x="8581" y="279"/>
                    <a:pt x="8592" y="325"/>
                  </a:cubicBezTo>
                  <a:cubicBezTo>
                    <a:pt x="8627" y="400"/>
                    <a:pt x="8679" y="464"/>
                    <a:pt x="8737" y="516"/>
                  </a:cubicBezTo>
                  <a:cubicBezTo>
                    <a:pt x="8876" y="655"/>
                    <a:pt x="9056" y="736"/>
                    <a:pt x="9206" y="852"/>
                  </a:cubicBezTo>
                  <a:cubicBezTo>
                    <a:pt x="9357" y="974"/>
                    <a:pt x="9473" y="1084"/>
                    <a:pt x="9455" y="1287"/>
                  </a:cubicBezTo>
                  <a:cubicBezTo>
                    <a:pt x="9455" y="1304"/>
                    <a:pt x="9455" y="1321"/>
                    <a:pt x="9455" y="1333"/>
                  </a:cubicBezTo>
                  <a:cubicBezTo>
                    <a:pt x="9455" y="1524"/>
                    <a:pt x="9542" y="1709"/>
                    <a:pt x="9479" y="1901"/>
                  </a:cubicBezTo>
                  <a:cubicBezTo>
                    <a:pt x="9473" y="1924"/>
                    <a:pt x="9484" y="1941"/>
                    <a:pt x="9496" y="1959"/>
                  </a:cubicBezTo>
                  <a:cubicBezTo>
                    <a:pt x="9537" y="2005"/>
                    <a:pt x="9565" y="2069"/>
                    <a:pt x="9571" y="2138"/>
                  </a:cubicBezTo>
                  <a:cubicBezTo>
                    <a:pt x="9629" y="2422"/>
                    <a:pt x="9791" y="2683"/>
                    <a:pt x="10023" y="2868"/>
                  </a:cubicBezTo>
                  <a:cubicBezTo>
                    <a:pt x="10075" y="2891"/>
                    <a:pt x="10110" y="2932"/>
                    <a:pt x="10139" y="2978"/>
                  </a:cubicBezTo>
                  <a:cubicBezTo>
                    <a:pt x="9971" y="3111"/>
                    <a:pt x="9762" y="3106"/>
                    <a:pt x="9577" y="3158"/>
                  </a:cubicBezTo>
                  <a:cubicBezTo>
                    <a:pt x="9572" y="3160"/>
                    <a:pt x="9567" y="3160"/>
                    <a:pt x="9563" y="3160"/>
                  </a:cubicBezTo>
                  <a:cubicBezTo>
                    <a:pt x="9553" y="3160"/>
                    <a:pt x="9545" y="3156"/>
                    <a:pt x="9537" y="3152"/>
                  </a:cubicBezTo>
                  <a:cubicBezTo>
                    <a:pt x="9351" y="3065"/>
                    <a:pt x="9160" y="2990"/>
                    <a:pt x="8969" y="2926"/>
                  </a:cubicBezTo>
                  <a:cubicBezTo>
                    <a:pt x="8870" y="2886"/>
                    <a:pt x="8778" y="2816"/>
                    <a:pt x="8783" y="2677"/>
                  </a:cubicBezTo>
                  <a:cubicBezTo>
                    <a:pt x="8783" y="2636"/>
                    <a:pt x="8772" y="2602"/>
                    <a:pt x="8720" y="2590"/>
                  </a:cubicBezTo>
                  <a:cubicBezTo>
                    <a:pt x="8679" y="2584"/>
                    <a:pt x="8668" y="2555"/>
                    <a:pt x="8650" y="2521"/>
                  </a:cubicBezTo>
                  <a:cubicBezTo>
                    <a:pt x="8615" y="2439"/>
                    <a:pt x="8575" y="2364"/>
                    <a:pt x="8540" y="2283"/>
                  </a:cubicBezTo>
                  <a:cubicBezTo>
                    <a:pt x="8511" y="2214"/>
                    <a:pt x="8499" y="2127"/>
                    <a:pt x="8511" y="2051"/>
                  </a:cubicBezTo>
                  <a:cubicBezTo>
                    <a:pt x="8534" y="1872"/>
                    <a:pt x="8546" y="1686"/>
                    <a:pt x="8563" y="1507"/>
                  </a:cubicBezTo>
                  <a:cubicBezTo>
                    <a:pt x="8563" y="1460"/>
                    <a:pt x="8592" y="1391"/>
                    <a:pt x="8534" y="1373"/>
                  </a:cubicBezTo>
                  <a:cubicBezTo>
                    <a:pt x="8525" y="1371"/>
                    <a:pt x="8517" y="1370"/>
                    <a:pt x="8511" y="1370"/>
                  </a:cubicBezTo>
                  <a:cubicBezTo>
                    <a:pt x="8449" y="1370"/>
                    <a:pt x="8478" y="1459"/>
                    <a:pt x="8436" y="1495"/>
                  </a:cubicBezTo>
                  <a:cubicBezTo>
                    <a:pt x="8291" y="1269"/>
                    <a:pt x="8158" y="1043"/>
                    <a:pt x="8250" y="754"/>
                  </a:cubicBezTo>
                  <a:cubicBezTo>
                    <a:pt x="8274" y="672"/>
                    <a:pt x="8239" y="638"/>
                    <a:pt x="8169" y="632"/>
                  </a:cubicBezTo>
                  <a:cubicBezTo>
                    <a:pt x="8053" y="626"/>
                    <a:pt x="8001" y="591"/>
                    <a:pt x="7978" y="487"/>
                  </a:cubicBezTo>
                  <a:cubicBezTo>
                    <a:pt x="7955" y="377"/>
                    <a:pt x="7943" y="267"/>
                    <a:pt x="7955" y="157"/>
                  </a:cubicBezTo>
                  <a:cubicBezTo>
                    <a:pt x="7955" y="111"/>
                    <a:pt x="7990" y="58"/>
                    <a:pt x="7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708086">
              <a:off x="8978565" y="2423902"/>
              <a:ext cx="621132" cy="1360836"/>
            </a:xfrm>
            <a:custGeom>
              <a:avLst/>
              <a:gdLst/>
              <a:ahLst/>
              <a:cxnLst/>
              <a:rect l="l" t="t" r="r" b="b"/>
              <a:pathLst>
                <a:path w="3929" h="8608" extrusionOk="0">
                  <a:moveTo>
                    <a:pt x="2799" y="2561"/>
                  </a:moveTo>
                  <a:lnTo>
                    <a:pt x="2799" y="2561"/>
                  </a:lnTo>
                  <a:cubicBezTo>
                    <a:pt x="2779" y="2648"/>
                    <a:pt x="2760" y="2734"/>
                    <a:pt x="2742" y="2820"/>
                  </a:cubicBezTo>
                  <a:lnTo>
                    <a:pt x="2742" y="2820"/>
                  </a:lnTo>
                  <a:cubicBezTo>
                    <a:pt x="2759" y="2733"/>
                    <a:pt x="2778" y="2647"/>
                    <a:pt x="2799" y="2561"/>
                  </a:cubicBezTo>
                  <a:close/>
                  <a:moveTo>
                    <a:pt x="2273" y="2949"/>
                  </a:moveTo>
                  <a:cubicBezTo>
                    <a:pt x="2268" y="2999"/>
                    <a:pt x="2268" y="3049"/>
                    <a:pt x="2260" y="3096"/>
                  </a:cubicBezTo>
                  <a:cubicBezTo>
                    <a:pt x="2260" y="3049"/>
                    <a:pt x="2266" y="3000"/>
                    <a:pt x="2273" y="2949"/>
                  </a:cubicBezTo>
                  <a:close/>
                  <a:moveTo>
                    <a:pt x="1391" y="3635"/>
                  </a:moveTo>
                  <a:cubicBezTo>
                    <a:pt x="1456" y="3923"/>
                    <a:pt x="1527" y="4209"/>
                    <a:pt x="1604" y="4493"/>
                  </a:cubicBezTo>
                  <a:lnTo>
                    <a:pt x="1604" y="4493"/>
                  </a:lnTo>
                  <a:cubicBezTo>
                    <a:pt x="1583" y="4419"/>
                    <a:pt x="1562" y="4345"/>
                    <a:pt x="1541" y="4272"/>
                  </a:cubicBezTo>
                  <a:cubicBezTo>
                    <a:pt x="1481" y="4063"/>
                    <a:pt x="1435" y="3849"/>
                    <a:pt x="1391" y="3635"/>
                  </a:cubicBezTo>
                  <a:close/>
                  <a:moveTo>
                    <a:pt x="815" y="4406"/>
                  </a:moveTo>
                  <a:cubicBezTo>
                    <a:pt x="913" y="4542"/>
                    <a:pt x="1016" y="4676"/>
                    <a:pt x="1124" y="4805"/>
                  </a:cubicBezTo>
                  <a:cubicBezTo>
                    <a:pt x="1015" y="4677"/>
                    <a:pt x="912" y="4544"/>
                    <a:pt x="815" y="4406"/>
                  </a:cubicBezTo>
                  <a:close/>
                  <a:moveTo>
                    <a:pt x="3801" y="1"/>
                  </a:moveTo>
                  <a:cubicBezTo>
                    <a:pt x="3734" y="1"/>
                    <a:pt x="3707" y="85"/>
                    <a:pt x="3667" y="135"/>
                  </a:cubicBezTo>
                  <a:cubicBezTo>
                    <a:pt x="3639" y="176"/>
                    <a:pt x="3615" y="216"/>
                    <a:pt x="3592" y="263"/>
                  </a:cubicBezTo>
                  <a:cubicBezTo>
                    <a:pt x="3482" y="483"/>
                    <a:pt x="3360" y="703"/>
                    <a:pt x="3227" y="911"/>
                  </a:cubicBezTo>
                  <a:cubicBezTo>
                    <a:pt x="3082" y="1143"/>
                    <a:pt x="2995" y="1410"/>
                    <a:pt x="2972" y="1676"/>
                  </a:cubicBezTo>
                  <a:cubicBezTo>
                    <a:pt x="2961" y="1765"/>
                    <a:pt x="2949" y="1855"/>
                    <a:pt x="2935" y="1943"/>
                  </a:cubicBezTo>
                  <a:lnTo>
                    <a:pt x="2935" y="1943"/>
                  </a:lnTo>
                  <a:cubicBezTo>
                    <a:pt x="2940" y="1894"/>
                    <a:pt x="2943" y="1843"/>
                    <a:pt x="2943" y="1792"/>
                  </a:cubicBezTo>
                  <a:cubicBezTo>
                    <a:pt x="2937" y="1757"/>
                    <a:pt x="2955" y="1723"/>
                    <a:pt x="2903" y="1705"/>
                  </a:cubicBezTo>
                  <a:cubicBezTo>
                    <a:pt x="2892" y="1700"/>
                    <a:pt x="2883" y="1698"/>
                    <a:pt x="2874" y="1698"/>
                  </a:cubicBezTo>
                  <a:cubicBezTo>
                    <a:pt x="2844" y="1698"/>
                    <a:pt x="2822" y="1725"/>
                    <a:pt x="2804" y="1751"/>
                  </a:cubicBezTo>
                  <a:cubicBezTo>
                    <a:pt x="2764" y="1809"/>
                    <a:pt x="2741" y="1879"/>
                    <a:pt x="2741" y="1948"/>
                  </a:cubicBezTo>
                  <a:cubicBezTo>
                    <a:pt x="2717" y="2290"/>
                    <a:pt x="2596" y="2586"/>
                    <a:pt x="2312" y="2800"/>
                  </a:cubicBezTo>
                  <a:cubicBezTo>
                    <a:pt x="2293" y="2835"/>
                    <a:pt x="2284" y="2871"/>
                    <a:pt x="2278" y="2906"/>
                  </a:cubicBezTo>
                  <a:lnTo>
                    <a:pt x="2278" y="2906"/>
                  </a:lnTo>
                  <a:cubicBezTo>
                    <a:pt x="2280" y="2888"/>
                    <a:pt x="2282" y="2870"/>
                    <a:pt x="2283" y="2852"/>
                  </a:cubicBezTo>
                  <a:cubicBezTo>
                    <a:pt x="2289" y="2794"/>
                    <a:pt x="2283" y="2713"/>
                    <a:pt x="2225" y="2713"/>
                  </a:cubicBezTo>
                  <a:cubicBezTo>
                    <a:pt x="2068" y="2713"/>
                    <a:pt x="1993" y="2586"/>
                    <a:pt x="1866" y="2545"/>
                  </a:cubicBezTo>
                  <a:cubicBezTo>
                    <a:pt x="1790" y="2545"/>
                    <a:pt x="1761" y="2603"/>
                    <a:pt x="1721" y="2649"/>
                  </a:cubicBezTo>
                  <a:cubicBezTo>
                    <a:pt x="1605" y="2777"/>
                    <a:pt x="1518" y="2922"/>
                    <a:pt x="1396" y="3043"/>
                  </a:cubicBezTo>
                  <a:cubicBezTo>
                    <a:pt x="1325" y="3084"/>
                    <a:pt x="1289" y="3161"/>
                    <a:pt x="1302" y="3235"/>
                  </a:cubicBezTo>
                  <a:lnTo>
                    <a:pt x="1302" y="3235"/>
                  </a:lnTo>
                  <a:cubicBezTo>
                    <a:pt x="1275" y="3167"/>
                    <a:pt x="1230" y="3116"/>
                    <a:pt x="1136" y="3107"/>
                  </a:cubicBezTo>
                  <a:cubicBezTo>
                    <a:pt x="1051" y="3099"/>
                    <a:pt x="963" y="3093"/>
                    <a:pt x="874" y="3093"/>
                  </a:cubicBezTo>
                  <a:cubicBezTo>
                    <a:pt x="842" y="3093"/>
                    <a:pt x="809" y="3094"/>
                    <a:pt x="777" y="3096"/>
                  </a:cubicBezTo>
                  <a:cubicBezTo>
                    <a:pt x="736" y="3096"/>
                    <a:pt x="690" y="3096"/>
                    <a:pt x="672" y="3142"/>
                  </a:cubicBezTo>
                  <a:cubicBezTo>
                    <a:pt x="661" y="3188"/>
                    <a:pt x="678" y="3235"/>
                    <a:pt x="719" y="3264"/>
                  </a:cubicBezTo>
                  <a:cubicBezTo>
                    <a:pt x="777" y="3310"/>
                    <a:pt x="840" y="3350"/>
                    <a:pt x="910" y="3379"/>
                  </a:cubicBezTo>
                  <a:cubicBezTo>
                    <a:pt x="1101" y="3484"/>
                    <a:pt x="1118" y="3565"/>
                    <a:pt x="974" y="3739"/>
                  </a:cubicBezTo>
                  <a:cubicBezTo>
                    <a:pt x="869" y="3860"/>
                    <a:pt x="869" y="3912"/>
                    <a:pt x="974" y="4040"/>
                  </a:cubicBezTo>
                  <a:cubicBezTo>
                    <a:pt x="1000" y="4070"/>
                    <a:pt x="1025" y="4101"/>
                    <a:pt x="1050" y="4133"/>
                  </a:cubicBezTo>
                  <a:lnTo>
                    <a:pt x="1050" y="4133"/>
                  </a:lnTo>
                  <a:cubicBezTo>
                    <a:pt x="1016" y="4093"/>
                    <a:pt x="981" y="4054"/>
                    <a:pt x="945" y="4017"/>
                  </a:cubicBezTo>
                  <a:cubicBezTo>
                    <a:pt x="898" y="3974"/>
                    <a:pt x="842" y="3942"/>
                    <a:pt x="786" y="3942"/>
                  </a:cubicBezTo>
                  <a:cubicBezTo>
                    <a:pt x="751" y="3942"/>
                    <a:pt x="717" y="3953"/>
                    <a:pt x="684" y="3982"/>
                  </a:cubicBezTo>
                  <a:cubicBezTo>
                    <a:pt x="607" y="4048"/>
                    <a:pt x="634" y="4124"/>
                    <a:pt x="681" y="4210"/>
                  </a:cubicBezTo>
                  <a:lnTo>
                    <a:pt x="681" y="4210"/>
                  </a:lnTo>
                  <a:cubicBezTo>
                    <a:pt x="667" y="4195"/>
                    <a:pt x="651" y="4185"/>
                    <a:pt x="628" y="4185"/>
                  </a:cubicBezTo>
                  <a:cubicBezTo>
                    <a:pt x="619" y="4185"/>
                    <a:pt x="609" y="4187"/>
                    <a:pt x="597" y="4191"/>
                  </a:cubicBezTo>
                  <a:cubicBezTo>
                    <a:pt x="522" y="4214"/>
                    <a:pt x="545" y="4283"/>
                    <a:pt x="545" y="4335"/>
                  </a:cubicBezTo>
                  <a:cubicBezTo>
                    <a:pt x="585" y="4555"/>
                    <a:pt x="672" y="4764"/>
                    <a:pt x="643" y="4990"/>
                  </a:cubicBezTo>
                  <a:cubicBezTo>
                    <a:pt x="603" y="5291"/>
                    <a:pt x="568" y="5598"/>
                    <a:pt x="197" y="5703"/>
                  </a:cubicBezTo>
                  <a:cubicBezTo>
                    <a:pt x="139" y="5720"/>
                    <a:pt x="87" y="5749"/>
                    <a:pt x="41" y="5789"/>
                  </a:cubicBezTo>
                  <a:cubicBezTo>
                    <a:pt x="0" y="5859"/>
                    <a:pt x="47" y="5905"/>
                    <a:pt x="81" y="5952"/>
                  </a:cubicBezTo>
                  <a:cubicBezTo>
                    <a:pt x="348" y="6334"/>
                    <a:pt x="638" y="6693"/>
                    <a:pt x="950" y="7041"/>
                  </a:cubicBezTo>
                  <a:cubicBezTo>
                    <a:pt x="1344" y="7458"/>
                    <a:pt x="1773" y="7858"/>
                    <a:pt x="2190" y="8257"/>
                  </a:cubicBezTo>
                  <a:cubicBezTo>
                    <a:pt x="2306" y="8368"/>
                    <a:pt x="2433" y="8472"/>
                    <a:pt x="2561" y="8570"/>
                  </a:cubicBezTo>
                  <a:cubicBezTo>
                    <a:pt x="2582" y="8587"/>
                    <a:pt x="2610" y="8608"/>
                    <a:pt x="2640" y="8608"/>
                  </a:cubicBezTo>
                  <a:cubicBezTo>
                    <a:pt x="2650" y="8608"/>
                    <a:pt x="2660" y="8605"/>
                    <a:pt x="2671" y="8599"/>
                  </a:cubicBezTo>
                  <a:cubicBezTo>
                    <a:pt x="2712" y="8576"/>
                    <a:pt x="2671" y="8536"/>
                    <a:pt x="2671" y="8501"/>
                  </a:cubicBezTo>
                  <a:cubicBezTo>
                    <a:pt x="2659" y="8443"/>
                    <a:pt x="2648" y="8385"/>
                    <a:pt x="2648" y="8321"/>
                  </a:cubicBezTo>
                  <a:cubicBezTo>
                    <a:pt x="2642" y="8292"/>
                    <a:pt x="2636" y="8263"/>
                    <a:pt x="2636" y="8234"/>
                  </a:cubicBezTo>
                  <a:cubicBezTo>
                    <a:pt x="2590" y="8014"/>
                    <a:pt x="2544" y="7800"/>
                    <a:pt x="2520" y="7580"/>
                  </a:cubicBezTo>
                  <a:cubicBezTo>
                    <a:pt x="2462" y="7041"/>
                    <a:pt x="2410" y="6502"/>
                    <a:pt x="2376" y="5957"/>
                  </a:cubicBezTo>
                  <a:cubicBezTo>
                    <a:pt x="2341" y="5598"/>
                    <a:pt x="2376" y="5239"/>
                    <a:pt x="2474" y="4892"/>
                  </a:cubicBezTo>
                  <a:cubicBezTo>
                    <a:pt x="2515" y="4776"/>
                    <a:pt x="2555" y="4654"/>
                    <a:pt x="2596" y="4538"/>
                  </a:cubicBezTo>
                  <a:cubicBezTo>
                    <a:pt x="2683" y="4260"/>
                    <a:pt x="2793" y="3988"/>
                    <a:pt x="2926" y="3727"/>
                  </a:cubicBezTo>
                  <a:cubicBezTo>
                    <a:pt x="3030" y="3559"/>
                    <a:pt x="3134" y="3391"/>
                    <a:pt x="3239" y="3229"/>
                  </a:cubicBezTo>
                  <a:cubicBezTo>
                    <a:pt x="3285" y="3159"/>
                    <a:pt x="3326" y="3078"/>
                    <a:pt x="3349" y="2997"/>
                  </a:cubicBezTo>
                  <a:cubicBezTo>
                    <a:pt x="3407" y="2870"/>
                    <a:pt x="3453" y="2742"/>
                    <a:pt x="3482" y="2603"/>
                  </a:cubicBezTo>
                  <a:cubicBezTo>
                    <a:pt x="3546" y="2313"/>
                    <a:pt x="3581" y="2012"/>
                    <a:pt x="3633" y="1723"/>
                  </a:cubicBezTo>
                  <a:cubicBezTo>
                    <a:pt x="3720" y="1218"/>
                    <a:pt x="3795" y="709"/>
                    <a:pt x="3870" y="205"/>
                  </a:cubicBezTo>
                  <a:cubicBezTo>
                    <a:pt x="3882" y="135"/>
                    <a:pt x="3928" y="48"/>
                    <a:pt x="3835" y="8"/>
                  </a:cubicBezTo>
                  <a:cubicBezTo>
                    <a:pt x="3823" y="3"/>
                    <a:pt x="3811" y="1"/>
                    <a:pt x="38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708086">
              <a:off x="8347779" y="158649"/>
              <a:ext cx="1459953" cy="1852969"/>
            </a:xfrm>
            <a:custGeom>
              <a:avLst/>
              <a:gdLst/>
              <a:ahLst/>
              <a:cxnLst/>
              <a:rect l="l" t="t" r="r" b="b"/>
              <a:pathLst>
                <a:path w="9235" h="11721" extrusionOk="0">
                  <a:moveTo>
                    <a:pt x="1978" y="3480"/>
                  </a:moveTo>
                  <a:cubicBezTo>
                    <a:pt x="2047" y="3498"/>
                    <a:pt x="2104" y="3539"/>
                    <a:pt x="2144" y="3601"/>
                  </a:cubicBezTo>
                  <a:cubicBezTo>
                    <a:pt x="2019" y="3579"/>
                    <a:pt x="2016" y="3578"/>
                    <a:pt x="1978" y="3480"/>
                  </a:cubicBezTo>
                  <a:close/>
                  <a:moveTo>
                    <a:pt x="6373" y="1643"/>
                  </a:moveTo>
                  <a:lnTo>
                    <a:pt x="6373" y="1643"/>
                  </a:lnTo>
                  <a:cubicBezTo>
                    <a:pt x="6379" y="1684"/>
                    <a:pt x="6373" y="1730"/>
                    <a:pt x="6350" y="1771"/>
                  </a:cubicBezTo>
                  <a:cubicBezTo>
                    <a:pt x="6234" y="2113"/>
                    <a:pt x="6164" y="2472"/>
                    <a:pt x="6141" y="2831"/>
                  </a:cubicBezTo>
                  <a:cubicBezTo>
                    <a:pt x="6135" y="2912"/>
                    <a:pt x="6106" y="2987"/>
                    <a:pt x="6060" y="3051"/>
                  </a:cubicBezTo>
                  <a:cubicBezTo>
                    <a:pt x="5875" y="3312"/>
                    <a:pt x="5678" y="3561"/>
                    <a:pt x="5533" y="3851"/>
                  </a:cubicBezTo>
                  <a:cubicBezTo>
                    <a:pt x="5504" y="3630"/>
                    <a:pt x="5510" y="3405"/>
                    <a:pt x="5550" y="3190"/>
                  </a:cubicBezTo>
                  <a:cubicBezTo>
                    <a:pt x="5591" y="2958"/>
                    <a:pt x="5585" y="2727"/>
                    <a:pt x="5527" y="2501"/>
                  </a:cubicBezTo>
                  <a:cubicBezTo>
                    <a:pt x="5510" y="2437"/>
                    <a:pt x="5527" y="2379"/>
                    <a:pt x="5568" y="2333"/>
                  </a:cubicBezTo>
                  <a:cubicBezTo>
                    <a:pt x="5794" y="2055"/>
                    <a:pt x="6077" y="1852"/>
                    <a:pt x="6373" y="1643"/>
                  </a:cubicBezTo>
                  <a:close/>
                  <a:moveTo>
                    <a:pt x="5938" y="6168"/>
                  </a:moveTo>
                  <a:cubicBezTo>
                    <a:pt x="5927" y="6307"/>
                    <a:pt x="5909" y="6446"/>
                    <a:pt x="5996" y="6585"/>
                  </a:cubicBezTo>
                  <a:cubicBezTo>
                    <a:pt x="6008" y="6602"/>
                    <a:pt x="6020" y="6620"/>
                    <a:pt x="6031" y="6643"/>
                  </a:cubicBezTo>
                  <a:lnTo>
                    <a:pt x="5996" y="6591"/>
                  </a:lnTo>
                  <a:cubicBezTo>
                    <a:pt x="5898" y="6452"/>
                    <a:pt x="5915" y="6307"/>
                    <a:pt x="5938" y="6168"/>
                  </a:cubicBezTo>
                  <a:close/>
                  <a:moveTo>
                    <a:pt x="9189" y="1"/>
                  </a:moveTo>
                  <a:cubicBezTo>
                    <a:pt x="9178" y="1"/>
                    <a:pt x="9168" y="4"/>
                    <a:pt x="9160" y="10"/>
                  </a:cubicBezTo>
                  <a:cubicBezTo>
                    <a:pt x="9125" y="39"/>
                    <a:pt x="9084" y="62"/>
                    <a:pt x="9050" y="91"/>
                  </a:cubicBezTo>
                  <a:cubicBezTo>
                    <a:pt x="8910" y="195"/>
                    <a:pt x="8771" y="305"/>
                    <a:pt x="8632" y="415"/>
                  </a:cubicBezTo>
                  <a:cubicBezTo>
                    <a:pt x="8424" y="566"/>
                    <a:pt x="8244" y="745"/>
                    <a:pt x="8094" y="948"/>
                  </a:cubicBezTo>
                  <a:cubicBezTo>
                    <a:pt x="7995" y="1070"/>
                    <a:pt x="7862" y="1162"/>
                    <a:pt x="7711" y="1209"/>
                  </a:cubicBezTo>
                  <a:lnTo>
                    <a:pt x="7914" y="919"/>
                  </a:lnTo>
                  <a:cubicBezTo>
                    <a:pt x="7862" y="919"/>
                    <a:pt x="7810" y="954"/>
                    <a:pt x="7787" y="1000"/>
                  </a:cubicBezTo>
                  <a:cubicBezTo>
                    <a:pt x="7729" y="1070"/>
                    <a:pt x="7676" y="1145"/>
                    <a:pt x="7624" y="1215"/>
                  </a:cubicBezTo>
                  <a:cubicBezTo>
                    <a:pt x="7532" y="1336"/>
                    <a:pt x="7433" y="1452"/>
                    <a:pt x="7329" y="1562"/>
                  </a:cubicBezTo>
                  <a:cubicBezTo>
                    <a:pt x="7307" y="1575"/>
                    <a:pt x="7292" y="1592"/>
                    <a:pt x="7266" y="1592"/>
                  </a:cubicBezTo>
                  <a:cubicBezTo>
                    <a:pt x="7258" y="1592"/>
                    <a:pt x="7248" y="1590"/>
                    <a:pt x="7236" y="1585"/>
                  </a:cubicBezTo>
                  <a:cubicBezTo>
                    <a:pt x="7213" y="1577"/>
                    <a:pt x="7193" y="1572"/>
                    <a:pt x="7176" y="1572"/>
                  </a:cubicBezTo>
                  <a:cubicBezTo>
                    <a:pt x="7127" y="1572"/>
                    <a:pt x="7109" y="1610"/>
                    <a:pt x="7126" y="1684"/>
                  </a:cubicBezTo>
                  <a:cubicBezTo>
                    <a:pt x="7143" y="1730"/>
                    <a:pt x="7132" y="1782"/>
                    <a:pt x="7097" y="1817"/>
                  </a:cubicBezTo>
                  <a:cubicBezTo>
                    <a:pt x="7074" y="1858"/>
                    <a:pt x="7045" y="1892"/>
                    <a:pt x="7016" y="1927"/>
                  </a:cubicBezTo>
                  <a:cubicBezTo>
                    <a:pt x="6941" y="1991"/>
                    <a:pt x="6871" y="2055"/>
                    <a:pt x="6958" y="2159"/>
                  </a:cubicBezTo>
                  <a:cubicBezTo>
                    <a:pt x="6970" y="2171"/>
                    <a:pt x="6952" y="2205"/>
                    <a:pt x="6947" y="2234"/>
                  </a:cubicBezTo>
                  <a:cubicBezTo>
                    <a:pt x="6929" y="2281"/>
                    <a:pt x="6918" y="2327"/>
                    <a:pt x="6906" y="2379"/>
                  </a:cubicBezTo>
                  <a:cubicBezTo>
                    <a:pt x="6877" y="2727"/>
                    <a:pt x="6802" y="3069"/>
                    <a:pt x="6796" y="3416"/>
                  </a:cubicBezTo>
                  <a:cubicBezTo>
                    <a:pt x="6796" y="3474"/>
                    <a:pt x="6807" y="3526"/>
                    <a:pt x="6726" y="3538"/>
                  </a:cubicBezTo>
                  <a:cubicBezTo>
                    <a:pt x="6692" y="3538"/>
                    <a:pt x="6668" y="3573"/>
                    <a:pt x="6680" y="3607"/>
                  </a:cubicBezTo>
                  <a:cubicBezTo>
                    <a:pt x="6697" y="3683"/>
                    <a:pt x="6651" y="3729"/>
                    <a:pt x="6605" y="3781"/>
                  </a:cubicBezTo>
                  <a:cubicBezTo>
                    <a:pt x="6431" y="4013"/>
                    <a:pt x="6298" y="4274"/>
                    <a:pt x="6222" y="4552"/>
                  </a:cubicBezTo>
                  <a:cubicBezTo>
                    <a:pt x="6170" y="4772"/>
                    <a:pt x="6049" y="4969"/>
                    <a:pt x="5979" y="5195"/>
                  </a:cubicBezTo>
                  <a:cubicBezTo>
                    <a:pt x="5967" y="5183"/>
                    <a:pt x="5956" y="5166"/>
                    <a:pt x="5944" y="5148"/>
                  </a:cubicBezTo>
                  <a:cubicBezTo>
                    <a:pt x="5869" y="4951"/>
                    <a:pt x="5782" y="4754"/>
                    <a:pt x="5678" y="4569"/>
                  </a:cubicBezTo>
                  <a:cubicBezTo>
                    <a:pt x="5620" y="4453"/>
                    <a:pt x="5608" y="4326"/>
                    <a:pt x="5649" y="4204"/>
                  </a:cubicBezTo>
                  <a:cubicBezTo>
                    <a:pt x="5695" y="4030"/>
                    <a:pt x="5770" y="3868"/>
                    <a:pt x="5863" y="3717"/>
                  </a:cubicBezTo>
                  <a:cubicBezTo>
                    <a:pt x="5985" y="3538"/>
                    <a:pt x="6118" y="3364"/>
                    <a:pt x="6251" y="3190"/>
                  </a:cubicBezTo>
                  <a:cubicBezTo>
                    <a:pt x="6309" y="3115"/>
                    <a:pt x="6338" y="3022"/>
                    <a:pt x="6332" y="2924"/>
                  </a:cubicBezTo>
                  <a:cubicBezTo>
                    <a:pt x="6303" y="2651"/>
                    <a:pt x="6321" y="2379"/>
                    <a:pt x="6385" y="2113"/>
                  </a:cubicBezTo>
                  <a:cubicBezTo>
                    <a:pt x="6431" y="1921"/>
                    <a:pt x="6477" y="1730"/>
                    <a:pt x="6529" y="1539"/>
                  </a:cubicBezTo>
                  <a:cubicBezTo>
                    <a:pt x="6558" y="1475"/>
                    <a:pt x="6570" y="1400"/>
                    <a:pt x="6558" y="1330"/>
                  </a:cubicBezTo>
                  <a:lnTo>
                    <a:pt x="6558" y="1330"/>
                  </a:lnTo>
                  <a:cubicBezTo>
                    <a:pt x="6547" y="1336"/>
                    <a:pt x="6535" y="1348"/>
                    <a:pt x="6524" y="1359"/>
                  </a:cubicBezTo>
                  <a:cubicBezTo>
                    <a:pt x="6506" y="1388"/>
                    <a:pt x="6489" y="1417"/>
                    <a:pt x="6471" y="1452"/>
                  </a:cubicBezTo>
                  <a:cubicBezTo>
                    <a:pt x="6431" y="1529"/>
                    <a:pt x="6348" y="1574"/>
                    <a:pt x="6265" y="1574"/>
                  </a:cubicBezTo>
                  <a:cubicBezTo>
                    <a:pt x="6241" y="1574"/>
                    <a:pt x="6217" y="1570"/>
                    <a:pt x="6193" y="1562"/>
                  </a:cubicBezTo>
                  <a:cubicBezTo>
                    <a:pt x="6181" y="1558"/>
                    <a:pt x="6169" y="1556"/>
                    <a:pt x="6158" y="1556"/>
                  </a:cubicBezTo>
                  <a:cubicBezTo>
                    <a:pt x="6126" y="1556"/>
                    <a:pt x="6101" y="1573"/>
                    <a:pt x="6101" y="1603"/>
                  </a:cubicBezTo>
                  <a:cubicBezTo>
                    <a:pt x="6101" y="1713"/>
                    <a:pt x="6025" y="1748"/>
                    <a:pt x="5956" y="1800"/>
                  </a:cubicBezTo>
                  <a:cubicBezTo>
                    <a:pt x="5817" y="1916"/>
                    <a:pt x="5684" y="2037"/>
                    <a:pt x="5556" y="2171"/>
                  </a:cubicBezTo>
                  <a:cubicBezTo>
                    <a:pt x="5541" y="2191"/>
                    <a:pt x="5526" y="2225"/>
                    <a:pt x="5491" y="2225"/>
                  </a:cubicBezTo>
                  <a:cubicBezTo>
                    <a:pt x="5486" y="2225"/>
                    <a:pt x="5481" y="2224"/>
                    <a:pt x="5475" y="2223"/>
                  </a:cubicBezTo>
                  <a:cubicBezTo>
                    <a:pt x="5452" y="2176"/>
                    <a:pt x="5434" y="2130"/>
                    <a:pt x="5429" y="2078"/>
                  </a:cubicBezTo>
                  <a:cubicBezTo>
                    <a:pt x="5353" y="1742"/>
                    <a:pt x="5156" y="1452"/>
                    <a:pt x="4878" y="1249"/>
                  </a:cubicBezTo>
                  <a:cubicBezTo>
                    <a:pt x="4813" y="1203"/>
                    <a:pt x="4752" y="1153"/>
                    <a:pt x="4667" y="1153"/>
                  </a:cubicBezTo>
                  <a:cubicBezTo>
                    <a:pt x="4646" y="1153"/>
                    <a:pt x="4624" y="1156"/>
                    <a:pt x="4600" y="1162"/>
                  </a:cubicBezTo>
                  <a:cubicBezTo>
                    <a:pt x="4623" y="1122"/>
                    <a:pt x="4641" y="1076"/>
                    <a:pt x="4652" y="1029"/>
                  </a:cubicBezTo>
                  <a:cubicBezTo>
                    <a:pt x="4652" y="971"/>
                    <a:pt x="4664" y="913"/>
                    <a:pt x="4600" y="884"/>
                  </a:cubicBezTo>
                  <a:cubicBezTo>
                    <a:pt x="4588" y="879"/>
                    <a:pt x="4578" y="877"/>
                    <a:pt x="4568" y="877"/>
                  </a:cubicBezTo>
                  <a:cubicBezTo>
                    <a:pt x="4526" y="877"/>
                    <a:pt x="4502" y="922"/>
                    <a:pt x="4479" y="960"/>
                  </a:cubicBezTo>
                  <a:cubicBezTo>
                    <a:pt x="4475" y="966"/>
                    <a:pt x="4470" y="969"/>
                    <a:pt x="4465" y="969"/>
                  </a:cubicBezTo>
                  <a:cubicBezTo>
                    <a:pt x="4461" y="969"/>
                    <a:pt x="4458" y="968"/>
                    <a:pt x="4455" y="966"/>
                  </a:cubicBezTo>
                  <a:cubicBezTo>
                    <a:pt x="4276" y="803"/>
                    <a:pt x="4276" y="803"/>
                    <a:pt x="4195" y="792"/>
                  </a:cubicBezTo>
                  <a:lnTo>
                    <a:pt x="4195" y="792"/>
                  </a:lnTo>
                  <a:cubicBezTo>
                    <a:pt x="4183" y="838"/>
                    <a:pt x="4218" y="855"/>
                    <a:pt x="4241" y="879"/>
                  </a:cubicBezTo>
                  <a:cubicBezTo>
                    <a:pt x="4374" y="1018"/>
                    <a:pt x="4502" y="1151"/>
                    <a:pt x="4629" y="1290"/>
                  </a:cubicBezTo>
                  <a:cubicBezTo>
                    <a:pt x="4652" y="1307"/>
                    <a:pt x="4670" y="1336"/>
                    <a:pt x="4699" y="1348"/>
                  </a:cubicBezTo>
                  <a:cubicBezTo>
                    <a:pt x="4849" y="1394"/>
                    <a:pt x="4919" y="1516"/>
                    <a:pt x="4994" y="1638"/>
                  </a:cubicBezTo>
                  <a:cubicBezTo>
                    <a:pt x="5133" y="1881"/>
                    <a:pt x="5232" y="2147"/>
                    <a:pt x="5284" y="2425"/>
                  </a:cubicBezTo>
                  <a:cubicBezTo>
                    <a:pt x="5290" y="2460"/>
                    <a:pt x="5290" y="2495"/>
                    <a:pt x="5284" y="2530"/>
                  </a:cubicBezTo>
                  <a:cubicBezTo>
                    <a:pt x="5232" y="2669"/>
                    <a:pt x="5180" y="2802"/>
                    <a:pt x="5029" y="2866"/>
                  </a:cubicBezTo>
                  <a:cubicBezTo>
                    <a:pt x="4965" y="2900"/>
                    <a:pt x="4901" y="2941"/>
                    <a:pt x="4849" y="2987"/>
                  </a:cubicBezTo>
                  <a:cubicBezTo>
                    <a:pt x="4780" y="3040"/>
                    <a:pt x="4710" y="3092"/>
                    <a:pt x="4641" y="3150"/>
                  </a:cubicBezTo>
                  <a:cubicBezTo>
                    <a:pt x="4757" y="2924"/>
                    <a:pt x="4919" y="2727"/>
                    <a:pt x="5058" y="2478"/>
                  </a:cubicBezTo>
                  <a:lnTo>
                    <a:pt x="5058" y="2478"/>
                  </a:lnTo>
                  <a:cubicBezTo>
                    <a:pt x="4977" y="2501"/>
                    <a:pt x="4913" y="2553"/>
                    <a:pt x="4872" y="2617"/>
                  </a:cubicBezTo>
                  <a:cubicBezTo>
                    <a:pt x="4859" y="2635"/>
                    <a:pt x="4852" y="2664"/>
                    <a:pt x="4822" y="2664"/>
                  </a:cubicBezTo>
                  <a:cubicBezTo>
                    <a:pt x="4813" y="2664"/>
                    <a:pt x="4804" y="2662"/>
                    <a:pt x="4791" y="2657"/>
                  </a:cubicBezTo>
                  <a:cubicBezTo>
                    <a:pt x="4770" y="2649"/>
                    <a:pt x="4751" y="2645"/>
                    <a:pt x="4735" y="2645"/>
                  </a:cubicBezTo>
                  <a:cubicBezTo>
                    <a:pt x="4687" y="2645"/>
                    <a:pt x="4667" y="2683"/>
                    <a:pt x="4693" y="2744"/>
                  </a:cubicBezTo>
                  <a:cubicBezTo>
                    <a:pt x="4733" y="2819"/>
                    <a:pt x="4693" y="2877"/>
                    <a:pt x="4658" y="2929"/>
                  </a:cubicBezTo>
                  <a:cubicBezTo>
                    <a:pt x="4507" y="3150"/>
                    <a:pt x="4374" y="3376"/>
                    <a:pt x="4264" y="3613"/>
                  </a:cubicBezTo>
                  <a:cubicBezTo>
                    <a:pt x="4224" y="3688"/>
                    <a:pt x="4206" y="3775"/>
                    <a:pt x="4212" y="3862"/>
                  </a:cubicBezTo>
                  <a:cubicBezTo>
                    <a:pt x="4247" y="4065"/>
                    <a:pt x="4276" y="4262"/>
                    <a:pt x="4305" y="4459"/>
                  </a:cubicBezTo>
                  <a:cubicBezTo>
                    <a:pt x="4328" y="4586"/>
                    <a:pt x="4328" y="4714"/>
                    <a:pt x="4316" y="4841"/>
                  </a:cubicBezTo>
                  <a:cubicBezTo>
                    <a:pt x="4264" y="5160"/>
                    <a:pt x="4282" y="5490"/>
                    <a:pt x="4374" y="5797"/>
                  </a:cubicBezTo>
                  <a:cubicBezTo>
                    <a:pt x="4438" y="6041"/>
                    <a:pt x="4444" y="6295"/>
                    <a:pt x="4392" y="6545"/>
                  </a:cubicBezTo>
                  <a:cubicBezTo>
                    <a:pt x="4316" y="6394"/>
                    <a:pt x="4253" y="6249"/>
                    <a:pt x="4195" y="6093"/>
                  </a:cubicBezTo>
                  <a:cubicBezTo>
                    <a:pt x="4108" y="5901"/>
                    <a:pt x="4067" y="5687"/>
                    <a:pt x="3922" y="5519"/>
                  </a:cubicBezTo>
                  <a:cubicBezTo>
                    <a:pt x="3859" y="5450"/>
                    <a:pt x="3830" y="5380"/>
                    <a:pt x="3922" y="5293"/>
                  </a:cubicBezTo>
                  <a:cubicBezTo>
                    <a:pt x="3992" y="5224"/>
                    <a:pt x="3946" y="5148"/>
                    <a:pt x="3847" y="5148"/>
                  </a:cubicBezTo>
                  <a:cubicBezTo>
                    <a:pt x="3839" y="5148"/>
                    <a:pt x="3830" y="5151"/>
                    <a:pt x="3820" y="5151"/>
                  </a:cubicBezTo>
                  <a:cubicBezTo>
                    <a:pt x="3808" y="5151"/>
                    <a:pt x="3794" y="5147"/>
                    <a:pt x="3778" y="5131"/>
                  </a:cubicBezTo>
                  <a:cubicBezTo>
                    <a:pt x="3766" y="4893"/>
                    <a:pt x="3806" y="4656"/>
                    <a:pt x="3899" y="4436"/>
                  </a:cubicBezTo>
                  <a:cubicBezTo>
                    <a:pt x="3974" y="4262"/>
                    <a:pt x="3986" y="4059"/>
                    <a:pt x="3917" y="3885"/>
                  </a:cubicBezTo>
                  <a:cubicBezTo>
                    <a:pt x="3812" y="3532"/>
                    <a:pt x="3783" y="3167"/>
                    <a:pt x="3830" y="2802"/>
                  </a:cubicBezTo>
                  <a:cubicBezTo>
                    <a:pt x="3847" y="2675"/>
                    <a:pt x="3841" y="2541"/>
                    <a:pt x="3818" y="2414"/>
                  </a:cubicBezTo>
                  <a:cubicBezTo>
                    <a:pt x="3795" y="2269"/>
                    <a:pt x="3795" y="2118"/>
                    <a:pt x="3812" y="1979"/>
                  </a:cubicBezTo>
                  <a:cubicBezTo>
                    <a:pt x="3835" y="1788"/>
                    <a:pt x="3876" y="1597"/>
                    <a:pt x="3934" y="1417"/>
                  </a:cubicBezTo>
                  <a:cubicBezTo>
                    <a:pt x="3951" y="1365"/>
                    <a:pt x="3986" y="1313"/>
                    <a:pt x="3940" y="1261"/>
                  </a:cubicBezTo>
                  <a:lnTo>
                    <a:pt x="3940" y="1261"/>
                  </a:lnTo>
                  <a:cubicBezTo>
                    <a:pt x="3928" y="1267"/>
                    <a:pt x="3917" y="1273"/>
                    <a:pt x="3911" y="1278"/>
                  </a:cubicBezTo>
                  <a:cubicBezTo>
                    <a:pt x="3870" y="1348"/>
                    <a:pt x="3841" y="1423"/>
                    <a:pt x="3824" y="1504"/>
                  </a:cubicBezTo>
                  <a:cubicBezTo>
                    <a:pt x="3815" y="1531"/>
                    <a:pt x="3806" y="1558"/>
                    <a:pt x="3778" y="1558"/>
                  </a:cubicBezTo>
                  <a:cubicBezTo>
                    <a:pt x="3770" y="1558"/>
                    <a:pt x="3760" y="1556"/>
                    <a:pt x="3749" y="1551"/>
                  </a:cubicBezTo>
                  <a:cubicBezTo>
                    <a:pt x="3741" y="1545"/>
                    <a:pt x="3733" y="1543"/>
                    <a:pt x="3725" y="1543"/>
                  </a:cubicBezTo>
                  <a:cubicBezTo>
                    <a:pt x="3706" y="1543"/>
                    <a:pt x="3687" y="1556"/>
                    <a:pt x="3679" y="1580"/>
                  </a:cubicBezTo>
                  <a:cubicBezTo>
                    <a:pt x="3667" y="1609"/>
                    <a:pt x="3679" y="1638"/>
                    <a:pt x="3708" y="1655"/>
                  </a:cubicBezTo>
                  <a:cubicBezTo>
                    <a:pt x="3772" y="1707"/>
                    <a:pt x="3789" y="1782"/>
                    <a:pt x="3731" y="1829"/>
                  </a:cubicBezTo>
                  <a:cubicBezTo>
                    <a:pt x="3644" y="1892"/>
                    <a:pt x="3650" y="1945"/>
                    <a:pt x="3708" y="2014"/>
                  </a:cubicBezTo>
                  <a:cubicBezTo>
                    <a:pt x="3714" y="2026"/>
                    <a:pt x="3720" y="2043"/>
                    <a:pt x="3714" y="2060"/>
                  </a:cubicBezTo>
                  <a:cubicBezTo>
                    <a:pt x="3696" y="2304"/>
                    <a:pt x="3760" y="2553"/>
                    <a:pt x="3731" y="2796"/>
                  </a:cubicBezTo>
                  <a:cubicBezTo>
                    <a:pt x="3714" y="2953"/>
                    <a:pt x="3708" y="3109"/>
                    <a:pt x="3720" y="3265"/>
                  </a:cubicBezTo>
                  <a:cubicBezTo>
                    <a:pt x="3720" y="3289"/>
                    <a:pt x="3725" y="3318"/>
                    <a:pt x="3691" y="3323"/>
                  </a:cubicBezTo>
                  <a:cubicBezTo>
                    <a:pt x="3563" y="3086"/>
                    <a:pt x="3418" y="2860"/>
                    <a:pt x="3256" y="2646"/>
                  </a:cubicBezTo>
                  <a:cubicBezTo>
                    <a:pt x="3216" y="2599"/>
                    <a:pt x="3187" y="2547"/>
                    <a:pt x="3181" y="2489"/>
                  </a:cubicBezTo>
                  <a:cubicBezTo>
                    <a:pt x="3169" y="2379"/>
                    <a:pt x="3146" y="2275"/>
                    <a:pt x="3134" y="2171"/>
                  </a:cubicBezTo>
                  <a:cubicBezTo>
                    <a:pt x="3123" y="2043"/>
                    <a:pt x="3065" y="1916"/>
                    <a:pt x="3123" y="1782"/>
                  </a:cubicBezTo>
                  <a:cubicBezTo>
                    <a:pt x="3129" y="1759"/>
                    <a:pt x="3117" y="1730"/>
                    <a:pt x="3094" y="1719"/>
                  </a:cubicBezTo>
                  <a:cubicBezTo>
                    <a:pt x="3030" y="1678"/>
                    <a:pt x="3030" y="1609"/>
                    <a:pt x="3013" y="1545"/>
                  </a:cubicBezTo>
                  <a:cubicBezTo>
                    <a:pt x="2972" y="1388"/>
                    <a:pt x="2955" y="1226"/>
                    <a:pt x="2961" y="1064"/>
                  </a:cubicBezTo>
                  <a:cubicBezTo>
                    <a:pt x="2972" y="994"/>
                    <a:pt x="2955" y="925"/>
                    <a:pt x="2914" y="867"/>
                  </a:cubicBezTo>
                  <a:cubicBezTo>
                    <a:pt x="2851" y="971"/>
                    <a:pt x="2874" y="1070"/>
                    <a:pt x="2862" y="1157"/>
                  </a:cubicBezTo>
                  <a:cubicBezTo>
                    <a:pt x="2856" y="1232"/>
                    <a:pt x="2903" y="1313"/>
                    <a:pt x="2810" y="1377"/>
                  </a:cubicBezTo>
                  <a:cubicBezTo>
                    <a:pt x="2775" y="1406"/>
                    <a:pt x="2798" y="1470"/>
                    <a:pt x="2839" y="1493"/>
                  </a:cubicBezTo>
                  <a:cubicBezTo>
                    <a:pt x="2903" y="1539"/>
                    <a:pt x="2937" y="1609"/>
                    <a:pt x="2943" y="1690"/>
                  </a:cubicBezTo>
                  <a:cubicBezTo>
                    <a:pt x="2955" y="1806"/>
                    <a:pt x="3001" y="1904"/>
                    <a:pt x="3019" y="2020"/>
                  </a:cubicBezTo>
                  <a:cubicBezTo>
                    <a:pt x="3048" y="2130"/>
                    <a:pt x="3059" y="2240"/>
                    <a:pt x="3059" y="2356"/>
                  </a:cubicBezTo>
                  <a:lnTo>
                    <a:pt x="2717" y="2031"/>
                  </a:lnTo>
                  <a:cubicBezTo>
                    <a:pt x="2555" y="1875"/>
                    <a:pt x="2381" y="1742"/>
                    <a:pt x="2190" y="1626"/>
                  </a:cubicBezTo>
                  <a:cubicBezTo>
                    <a:pt x="2121" y="1574"/>
                    <a:pt x="2034" y="1545"/>
                    <a:pt x="1953" y="1539"/>
                  </a:cubicBezTo>
                  <a:cubicBezTo>
                    <a:pt x="1906" y="1539"/>
                    <a:pt x="1866" y="1545"/>
                    <a:pt x="1860" y="1597"/>
                  </a:cubicBezTo>
                  <a:cubicBezTo>
                    <a:pt x="1848" y="1643"/>
                    <a:pt x="1889" y="1655"/>
                    <a:pt x="1924" y="1667"/>
                  </a:cubicBezTo>
                  <a:cubicBezTo>
                    <a:pt x="2011" y="1695"/>
                    <a:pt x="2092" y="1736"/>
                    <a:pt x="2167" y="1794"/>
                  </a:cubicBezTo>
                  <a:cubicBezTo>
                    <a:pt x="2196" y="1806"/>
                    <a:pt x="2213" y="1840"/>
                    <a:pt x="2207" y="1875"/>
                  </a:cubicBezTo>
                  <a:cubicBezTo>
                    <a:pt x="2207" y="1954"/>
                    <a:pt x="2224" y="1990"/>
                    <a:pt x="2275" y="1990"/>
                  </a:cubicBezTo>
                  <a:cubicBezTo>
                    <a:pt x="2291" y="1990"/>
                    <a:pt x="2311" y="1986"/>
                    <a:pt x="2335" y="1979"/>
                  </a:cubicBezTo>
                  <a:cubicBezTo>
                    <a:pt x="2349" y="1974"/>
                    <a:pt x="2364" y="1971"/>
                    <a:pt x="2379" y="1971"/>
                  </a:cubicBezTo>
                  <a:cubicBezTo>
                    <a:pt x="2412" y="1971"/>
                    <a:pt x="2444" y="1984"/>
                    <a:pt x="2468" y="2008"/>
                  </a:cubicBezTo>
                  <a:cubicBezTo>
                    <a:pt x="2549" y="2072"/>
                    <a:pt x="2636" y="2142"/>
                    <a:pt x="2717" y="2205"/>
                  </a:cubicBezTo>
                  <a:cubicBezTo>
                    <a:pt x="2885" y="2333"/>
                    <a:pt x="3030" y="2495"/>
                    <a:pt x="3140" y="2675"/>
                  </a:cubicBezTo>
                  <a:cubicBezTo>
                    <a:pt x="3291" y="2929"/>
                    <a:pt x="3424" y="3190"/>
                    <a:pt x="3540" y="3457"/>
                  </a:cubicBezTo>
                  <a:cubicBezTo>
                    <a:pt x="3679" y="3735"/>
                    <a:pt x="3720" y="4053"/>
                    <a:pt x="3656" y="4355"/>
                  </a:cubicBezTo>
                  <a:cubicBezTo>
                    <a:pt x="3609" y="4586"/>
                    <a:pt x="3586" y="4818"/>
                    <a:pt x="3586" y="5050"/>
                  </a:cubicBezTo>
                  <a:cubicBezTo>
                    <a:pt x="3592" y="5102"/>
                    <a:pt x="3586" y="5154"/>
                    <a:pt x="3557" y="5200"/>
                  </a:cubicBezTo>
                  <a:cubicBezTo>
                    <a:pt x="3505" y="5143"/>
                    <a:pt x="3453" y="5090"/>
                    <a:pt x="3401" y="5032"/>
                  </a:cubicBezTo>
                  <a:cubicBezTo>
                    <a:pt x="3331" y="4951"/>
                    <a:pt x="3233" y="4888"/>
                    <a:pt x="3221" y="4766"/>
                  </a:cubicBezTo>
                  <a:cubicBezTo>
                    <a:pt x="3221" y="4731"/>
                    <a:pt x="3187" y="4714"/>
                    <a:pt x="3158" y="4708"/>
                  </a:cubicBezTo>
                  <a:cubicBezTo>
                    <a:pt x="3123" y="4702"/>
                    <a:pt x="3094" y="4679"/>
                    <a:pt x="3071" y="4650"/>
                  </a:cubicBezTo>
                  <a:cubicBezTo>
                    <a:pt x="2781" y="4291"/>
                    <a:pt x="2515" y="3914"/>
                    <a:pt x="2265" y="3520"/>
                  </a:cubicBezTo>
                  <a:cubicBezTo>
                    <a:pt x="2219" y="3439"/>
                    <a:pt x="2155" y="3376"/>
                    <a:pt x="2074" y="3335"/>
                  </a:cubicBezTo>
                  <a:cubicBezTo>
                    <a:pt x="1692" y="3115"/>
                    <a:pt x="1344" y="2848"/>
                    <a:pt x="1037" y="2530"/>
                  </a:cubicBezTo>
                  <a:cubicBezTo>
                    <a:pt x="933" y="2443"/>
                    <a:pt x="898" y="2298"/>
                    <a:pt x="956" y="2171"/>
                  </a:cubicBezTo>
                  <a:cubicBezTo>
                    <a:pt x="997" y="2049"/>
                    <a:pt x="991" y="2026"/>
                    <a:pt x="887" y="1962"/>
                  </a:cubicBezTo>
                  <a:cubicBezTo>
                    <a:pt x="811" y="1927"/>
                    <a:pt x="759" y="1846"/>
                    <a:pt x="765" y="1759"/>
                  </a:cubicBezTo>
                  <a:cubicBezTo>
                    <a:pt x="765" y="1695"/>
                    <a:pt x="753" y="1614"/>
                    <a:pt x="666" y="1609"/>
                  </a:cubicBezTo>
                  <a:cubicBezTo>
                    <a:pt x="661" y="1608"/>
                    <a:pt x="655" y="1607"/>
                    <a:pt x="650" y="1607"/>
                  </a:cubicBezTo>
                  <a:cubicBezTo>
                    <a:pt x="583" y="1607"/>
                    <a:pt x="567" y="1677"/>
                    <a:pt x="556" y="1736"/>
                  </a:cubicBezTo>
                  <a:cubicBezTo>
                    <a:pt x="556" y="1736"/>
                    <a:pt x="545" y="1742"/>
                    <a:pt x="533" y="1748"/>
                  </a:cubicBezTo>
                  <a:cubicBezTo>
                    <a:pt x="429" y="1690"/>
                    <a:pt x="348" y="1609"/>
                    <a:pt x="290" y="1504"/>
                  </a:cubicBezTo>
                  <a:cubicBezTo>
                    <a:pt x="238" y="1533"/>
                    <a:pt x="255" y="1574"/>
                    <a:pt x="261" y="1603"/>
                  </a:cubicBezTo>
                  <a:cubicBezTo>
                    <a:pt x="284" y="1649"/>
                    <a:pt x="313" y="1695"/>
                    <a:pt x="348" y="1724"/>
                  </a:cubicBezTo>
                  <a:cubicBezTo>
                    <a:pt x="475" y="1846"/>
                    <a:pt x="614" y="1945"/>
                    <a:pt x="765" y="2026"/>
                  </a:cubicBezTo>
                  <a:cubicBezTo>
                    <a:pt x="805" y="2055"/>
                    <a:pt x="875" y="2072"/>
                    <a:pt x="858" y="2136"/>
                  </a:cubicBezTo>
                  <a:cubicBezTo>
                    <a:pt x="834" y="2211"/>
                    <a:pt x="881" y="2310"/>
                    <a:pt x="794" y="2368"/>
                  </a:cubicBezTo>
                  <a:cubicBezTo>
                    <a:pt x="753" y="2396"/>
                    <a:pt x="719" y="2425"/>
                    <a:pt x="736" y="2478"/>
                  </a:cubicBezTo>
                  <a:cubicBezTo>
                    <a:pt x="747" y="2526"/>
                    <a:pt x="792" y="2559"/>
                    <a:pt x="840" y="2559"/>
                  </a:cubicBezTo>
                  <a:cubicBezTo>
                    <a:pt x="844" y="2559"/>
                    <a:pt x="848" y="2559"/>
                    <a:pt x="852" y="2559"/>
                  </a:cubicBezTo>
                  <a:cubicBezTo>
                    <a:pt x="858" y="2558"/>
                    <a:pt x="863" y="2558"/>
                    <a:pt x="869" y="2558"/>
                  </a:cubicBezTo>
                  <a:cubicBezTo>
                    <a:pt x="908" y="2558"/>
                    <a:pt x="942" y="2575"/>
                    <a:pt x="968" y="2605"/>
                  </a:cubicBezTo>
                  <a:cubicBezTo>
                    <a:pt x="1130" y="2790"/>
                    <a:pt x="1309" y="2964"/>
                    <a:pt x="1501" y="3121"/>
                  </a:cubicBezTo>
                  <a:cubicBezTo>
                    <a:pt x="1535" y="3155"/>
                    <a:pt x="1576" y="3184"/>
                    <a:pt x="1605" y="3219"/>
                  </a:cubicBezTo>
                  <a:cubicBezTo>
                    <a:pt x="1443" y="3179"/>
                    <a:pt x="1286" y="3126"/>
                    <a:pt x="1130" y="3092"/>
                  </a:cubicBezTo>
                  <a:cubicBezTo>
                    <a:pt x="1141" y="2976"/>
                    <a:pt x="1118" y="2918"/>
                    <a:pt x="1060" y="2912"/>
                  </a:cubicBezTo>
                  <a:cubicBezTo>
                    <a:pt x="950" y="2912"/>
                    <a:pt x="1020" y="3011"/>
                    <a:pt x="991" y="3063"/>
                  </a:cubicBezTo>
                  <a:cubicBezTo>
                    <a:pt x="724" y="3016"/>
                    <a:pt x="458" y="2982"/>
                    <a:pt x="209" y="2872"/>
                  </a:cubicBezTo>
                  <a:cubicBezTo>
                    <a:pt x="162" y="2854"/>
                    <a:pt x="116" y="2837"/>
                    <a:pt x="64" y="2825"/>
                  </a:cubicBezTo>
                  <a:cubicBezTo>
                    <a:pt x="54" y="2822"/>
                    <a:pt x="43" y="2817"/>
                    <a:pt x="33" y="2817"/>
                  </a:cubicBezTo>
                  <a:cubicBezTo>
                    <a:pt x="25" y="2817"/>
                    <a:pt x="17" y="2820"/>
                    <a:pt x="12" y="2831"/>
                  </a:cubicBezTo>
                  <a:cubicBezTo>
                    <a:pt x="0" y="2854"/>
                    <a:pt x="12" y="2883"/>
                    <a:pt x="35" y="2895"/>
                  </a:cubicBezTo>
                  <a:cubicBezTo>
                    <a:pt x="139" y="2958"/>
                    <a:pt x="249" y="3005"/>
                    <a:pt x="365" y="3040"/>
                  </a:cubicBezTo>
                  <a:cubicBezTo>
                    <a:pt x="562" y="3092"/>
                    <a:pt x="759" y="3126"/>
                    <a:pt x="962" y="3161"/>
                  </a:cubicBezTo>
                  <a:cubicBezTo>
                    <a:pt x="1153" y="3184"/>
                    <a:pt x="1338" y="3242"/>
                    <a:pt x="1512" y="3318"/>
                  </a:cubicBezTo>
                  <a:cubicBezTo>
                    <a:pt x="1669" y="3393"/>
                    <a:pt x="1825" y="3457"/>
                    <a:pt x="1924" y="3613"/>
                  </a:cubicBezTo>
                  <a:cubicBezTo>
                    <a:pt x="1941" y="3642"/>
                    <a:pt x="1970" y="3659"/>
                    <a:pt x="1999" y="3671"/>
                  </a:cubicBezTo>
                  <a:cubicBezTo>
                    <a:pt x="2213" y="3752"/>
                    <a:pt x="2352" y="3920"/>
                    <a:pt x="2474" y="4111"/>
                  </a:cubicBezTo>
                  <a:cubicBezTo>
                    <a:pt x="2781" y="4598"/>
                    <a:pt x="3134" y="5050"/>
                    <a:pt x="3523" y="5467"/>
                  </a:cubicBezTo>
                  <a:cubicBezTo>
                    <a:pt x="3581" y="5525"/>
                    <a:pt x="3627" y="5600"/>
                    <a:pt x="3656" y="5681"/>
                  </a:cubicBezTo>
                  <a:cubicBezTo>
                    <a:pt x="3691" y="5797"/>
                    <a:pt x="3725" y="5913"/>
                    <a:pt x="3772" y="6023"/>
                  </a:cubicBezTo>
                  <a:cubicBezTo>
                    <a:pt x="3905" y="6324"/>
                    <a:pt x="4038" y="6626"/>
                    <a:pt x="4177" y="6921"/>
                  </a:cubicBezTo>
                  <a:cubicBezTo>
                    <a:pt x="4270" y="7118"/>
                    <a:pt x="4334" y="7327"/>
                    <a:pt x="4363" y="7547"/>
                  </a:cubicBezTo>
                  <a:cubicBezTo>
                    <a:pt x="4374" y="7593"/>
                    <a:pt x="4374" y="7645"/>
                    <a:pt x="4351" y="7692"/>
                  </a:cubicBezTo>
                  <a:cubicBezTo>
                    <a:pt x="4218" y="7976"/>
                    <a:pt x="4125" y="8283"/>
                    <a:pt x="4079" y="8595"/>
                  </a:cubicBezTo>
                  <a:cubicBezTo>
                    <a:pt x="4092" y="8623"/>
                    <a:pt x="4104" y="8633"/>
                    <a:pt x="4117" y="8633"/>
                  </a:cubicBezTo>
                  <a:cubicBezTo>
                    <a:pt x="4139" y="8633"/>
                    <a:pt x="4161" y="8604"/>
                    <a:pt x="4183" y="8590"/>
                  </a:cubicBezTo>
                  <a:cubicBezTo>
                    <a:pt x="4229" y="8543"/>
                    <a:pt x="4270" y="8485"/>
                    <a:pt x="4299" y="8422"/>
                  </a:cubicBezTo>
                  <a:cubicBezTo>
                    <a:pt x="4339" y="8340"/>
                    <a:pt x="4363" y="8254"/>
                    <a:pt x="4397" y="8167"/>
                  </a:cubicBezTo>
                  <a:cubicBezTo>
                    <a:pt x="4554" y="7755"/>
                    <a:pt x="4681" y="7338"/>
                    <a:pt x="4647" y="6892"/>
                  </a:cubicBezTo>
                  <a:cubicBezTo>
                    <a:pt x="4641" y="6788"/>
                    <a:pt x="4623" y="6678"/>
                    <a:pt x="4675" y="6579"/>
                  </a:cubicBezTo>
                  <a:cubicBezTo>
                    <a:pt x="4693" y="6510"/>
                    <a:pt x="4693" y="6440"/>
                    <a:pt x="4681" y="6371"/>
                  </a:cubicBezTo>
                  <a:cubicBezTo>
                    <a:pt x="4670" y="6110"/>
                    <a:pt x="4577" y="5867"/>
                    <a:pt x="4560" y="5606"/>
                  </a:cubicBezTo>
                  <a:cubicBezTo>
                    <a:pt x="4525" y="5056"/>
                    <a:pt x="4519" y="4499"/>
                    <a:pt x="4421" y="3949"/>
                  </a:cubicBezTo>
                  <a:cubicBezTo>
                    <a:pt x="4403" y="3839"/>
                    <a:pt x="4438" y="3723"/>
                    <a:pt x="4513" y="3642"/>
                  </a:cubicBezTo>
                  <a:cubicBezTo>
                    <a:pt x="4548" y="3607"/>
                    <a:pt x="4583" y="3567"/>
                    <a:pt x="4606" y="3520"/>
                  </a:cubicBezTo>
                  <a:cubicBezTo>
                    <a:pt x="4728" y="3219"/>
                    <a:pt x="5012" y="3103"/>
                    <a:pt x="5284" y="2935"/>
                  </a:cubicBezTo>
                  <a:lnTo>
                    <a:pt x="5284" y="2935"/>
                  </a:lnTo>
                  <a:cubicBezTo>
                    <a:pt x="5243" y="3092"/>
                    <a:pt x="5214" y="3248"/>
                    <a:pt x="5191" y="3405"/>
                  </a:cubicBezTo>
                  <a:cubicBezTo>
                    <a:pt x="5151" y="3741"/>
                    <a:pt x="5133" y="4082"/>
                    <a:pt x="5272" y="4401"/>
                  </a:cubicBezTo>
                  <a:cubicBezTo>
                    <a:pt x="5417" y="4737"/>
                    <a:pt x="5550" y="5079"/>
                    <a:pt x="5689" y="5415"/>
                  </a:cubicBezTo>
                  <a:cubicBezTo>
                    <a:pt x="5741" y="5525"/>
                    <a:pt x="5747" y="5658"/>
                    <a:pt x="5695" y="5774"/>
                  </a:cubicBezTo>
                  <a:cubicBezTo>
                    <a:pt x="5602" y="5971"/>
                    <a:pt x="5568" y="6191"/>
                    <a:pt x="5591" y="6411"/>
                  </a:cubicBezTo>
                  <a:cubicBezTo>
                    <a:pt x="5614" y="6637"/>
                    <a:pt x="5649" y="6863"/>
                    <a:pt x="5695" y="7083"/>
                  </a:cubicBezTo>
                  <a:cubicBezTo>
                    <a:pt x="5817" y="7564"/>
                    <a:pt x="5962" y="8039"/>
                    <a:pt x="5973" y="8537"/>
                  </a:cubicBezTo>
                  <a:cubicBezTo>
                    <a:pt x="5985" y="8902"/>
                    <a:pt x="6014" y="9273"/>
                    <a:pt x="5846" y="9609"/>
                  </a:cubicBezTo>
                  <a:cubicBezTo>
                    <a:pt x="5585" y="10119"/>
                    <a:pt x="5400" y="10664"/>
                    <a:pt x="5191" y="11191"/>
                  </a:cubicBezTo>
                  <a:cubicBezTo>
                    <a:pt x="5168" y="11243"/>
                    <a:pt x="5156" y="11295"/>
                    <a:pt x="5156" y="11353"/>
                  </a:cubicBezTo>
                  <a:cubicBezTo>
                    <a:pt x="5162" y="11417"/>
                    <a:pt x="5174" y="11481"/>
                    <a:pt x="5191" y="11544"/>
                  </a:cubicBezTo>
                  <a:cubicBezTo>
                    <a:pt x="5228" y="11639"/>
                    <a:pt x="5280" y="11720"/>
                    <a:pt x="5390" y="11720"/>
                  </a:cubicBezTo>
                  <a:cubicBezTo>
                    <a:pt x="5400" y="11720"/>
                    <a:pt x="5411" y="11720"/>
                    <a:pt x="5423" y="11718"/>
                  </a:cubicBezTo>
                  <a:cubicBezTo>
                    <a:pt x="5498" y="11672"/>
                    <a:pt x="5504" y="11591"/>
                    <a:pt x="5510" y="11515"/>
                  </a:cubicBezTo>
                  <a:cubicBezTo>
                    <a:pt x="5550" y="11202"/>
                    <a:pt x="5637" y="10901"/>
                    <a:pt x="5770" y="10617"/>
                  </a:cubicBezTo>
                  <a:cubicBezTo>
                    <a:pt x="5898" y="10339"/>
                    <a:pt x="6031" y="10061"/>
                    <a:pt x="6130" y="9771"/>
                  </a:cubicBezTo>
                  <a:cubicBezTo>
                    <a:pt x="6164" y="9650"/>
                    <a:pt x="6217" y="9540"/>
                    <a:pt x="6286" y="9441"/>
                  </a:cubicBezTo>
                  <a:cubicBezTo>
                    <a:pt x="6379" y="9314"/>
                    <a:pt x="6414" y="9152"/>
                    <a:pt x="6385" y="8995"/>
                  </a:cubicBezTo>
                  <a:cubicBezTo>
                    <a:pt x="6315" y="8514"/>
                    <a:pt x="6338" y="8039"/>
                    <a:pt x="6373" y="7558"/>
                  </a:cubicBezTo>
                  <a:cubicBezTo>
                    <a:pt x="6390" y="7350"/>
                    <a:pt x="6344" y="7141"/>
                    <a:pt x="6246" y="6962"/>
                  </a:cubicBezTo>
                  <a:cubicBezTo>
                    <a:pt x="6205" y="6886"/>
                    <a:pt x="6159" y="6811"/>
                    <a:pt x="6112" y="6742"/>
                  </a:cubicBezTo>
                  <a:lnTo>
                    <a:pt x="6112" y="6742"/>
                  </a:lnTo>
                  <a:cubicBezTo>
                    <a:pt x="6199" y="6857"/>
                    <a:pt x="6269" y="6985"/>
                    <a:pt x="6321" y="7124"/>
                  </a:cubicBezTo>
                  <a:cubicBezTo>
                    <a:pt x="6489" y="7686"/>
                    <a:pt x="6634" y="8254"/>
                    <a:pt x="6668" y="8839"/>
                  </a:cubicBezTo>
                  <a:cubicBezTo>
                    <a:pt x="6663" y="8984"/>
                    <a:pt x="6680" y="9123"/>
                    <a:pt x="6726" y="9256"/>
                  </a:cubicBezTo>
                  <a:cubicBezTo>
                    <a:pt x="6775" y="9295"/>
                    <a:pt x="6815" y="9316"/>
                    <a:pt x="6852" y="9316"/>
                  </a:cubicBezTo>
                  <a:cubicBezTo>
                    <a:pt x="6913" y="9316"/>
                    <a:pt x="6962" y="9261"/>
                    <a:pt x="7016" y="9146"/>
                  </a:cubicBezTo>
                  <a:cubicBezTo>
                    <a:pt x="7028" y="9123"/>
                    <a:pt x="7033" y="9099"/>
                    <a:pt x="7033" y="9070"/>
                  </a:cubicBezTo>
                  <a:cubicBezTo>
                    <a:pt x="7103" y="8514"/>
                    <a:pt x="7068" y="7947"/>
                    <a:pt x="7120" y="7390"/>
                  </a:cubicBezTo>
                  <a:cubicBezTo>
                    <a:pt x="7120" y="7351"/>
                    <a:pt x="7147" y="7286"/>
                    <a:pt x="7067" y="7286"/>
                  </a:cubicBezTo>
                  <a:cubicBezTo>
                    <a:pt x="7064" y="7286"/>
                    <a:pt x="7060" y="7286"/>
                    <a:pt x="7057" y="7286"/>
                  </a:cubicBezTo>
                  <a:cubicBezTo>
                    <a:pt x="7016" y="7321"/>
                    <a:pt x="6970" y="7350"/>
                    <a:pt x="6912" y="7356"/>
                  </a:cubicBezTo>
                  <a:cubicBezTo>
                    <a:pt x="6901" y="7358"/>
                    <a:pt x="6890" y="7359"/>
                    <a:pt x="6880" y="7359"/>
                  </a:cubicBezTo>
                  <a:cubicBezTo>
                    <a:pt x="6816" y="7359"/>
                    <a:pt x="6758" y="7316"/>
                    <a:pt x="6738" y="7251"/>
                  </a:cubicBezTo>
                  <a:cubicBezTo>
                    <a:pt x="6663" y="6991"/>
                    <a:pt x="6529" y="6747"/>
                    <a:pt x="6344" y="6545"/>
                  </a:cubicBezTo>
                  <a:cubicBezTo>
                    <a:pt x="6292" y="6475"/>
                    <a:pt x="6251" y="6400"/>
                    <a:pt x="6234" y="6313"/>
                  </a:cubicBezTo>
                  <a:cubicBezTo>
                    <a:pt x="6188" y="6110"/>
                    <a:pt x="6141" y="5907"/>
                    <a:pt x="6089" y="5710"/>
                  </a:cubicBezTo>
                  <a:cubicBezTo>
                    <a:pt x="6060" y="5623"/>
                    <a:pt x="6066" y="5531"/>
                    <a:pt x="6095" y="5444"/>
                  </a:cubicBezTo>
                  <a:cubicBezTo>
                    <a:pt x="6205" y="5137"/>
                    <a:pt x="6315" y="4835"/>
                    <a:pt x="6442" y="4534"/>
                  </a:cubicBezTo>
                  <a:cubicBezTo>
                    <a:pt x="6495" y="4413"/>
                    <a:pt x="6535" y="4291"/>
                    <a:pt x="6570" y="4163"/>
                  </a:cubicBezTo>
                  <a:cubicBezTo>
                    <a:pt x="6622" y="3955"/>
                    <a:pt x="6715" y="3787"/>
                    <a:pt x="6923" y="3694"/>
                  </a:cubicBezTo>
                  <a:cubicBezTo>
                    <a:pt x="7010" y="3654"/>
                    <a:pt x="7033" y="3578"/>
                    <a:pt x="6970" y="3509"/>
                  </a:cubicBezTo>
                  <a:cubicBezTo>
                    <a:pt x="6947" y="3480"/>
                    <a:pt x="6941" y="3445"/>
                    <a:pt x="6952" y="3410"/>
                  </a:cubicBezTo>
                  <a:cubicBezTo>
                    <a:pt x="6987" y="3306"/>
                    <a:pt x="7039" y="3208"/>
                    <a:pt x="7097" y="3115"/>
                  </a:cubicBezTo>
                  <a:cubicBezTo>
                    <a:pt x="7225" y="2912"/>
                    <a:pt x="7381" y="2727"/>
                    <a:pt x="7549" y="2559"/>
                  </a:cubicBezTo>
                  <a:cubicBezTo>
                    <a:pt x="7653" y="2460"/>
                    <a:pt x="7752" y="2350"/>
                    <a:pt x="7856" y="2246"/>
                  </a:cubicBezTo>
                  <a:cubicBezTo>
                    <a:pt x="7902" y="2211"/>
                    <a:pt x="7920" y="2153"/>
                    <a:pt x="7908" y="2101"/>
                  </a:cubicBezTo>
                  <a:cubicBezTo>
                    <a:pt x="7902" y="2066"/>
                    <a:pt x="7885" y="2043"/>
                    <a:pt x="7850" y="2043"/>
                  </a:cubicBezTo>
                  <a:cubicBezTo>
                    <a:pt x="7848" y="2042"/>
                    <a:pt x="7845" y="2042"/>
                    <a:pt x="7843" y="2042"/>
                  </a:cubicBezTo>
                  <a:cubicBezTo>
                    <a:pt x="7823" y="2042"/>
                    <a:pt x="7804" y="2063"/>
                    <a:pt x="7804" y="2089"/>
                  </a:cubicBezTo>
                  <a:cubicBezTo>
                    <a:pt x="7810" y="2171"/>
                    <a:pt x="7746" y="2199"/>
                    <a:pt x="7700" y="2246"/>
                  </a:cubicBezTo>
                  <a:cubicBezTo>
                    <a:pt x="7427" y="2489"/>
                    <a:pt x="7190" y="2767"/>
                    <a:pt x="6987" y="3069"/>
                  </a:cubicBezTo>
                  <a:cubicBezTo>
                    <a:pt x="6975" y="3092"/>
                    <a:pt x="6970" y="3121"/>
                    <a:pt x="6923" y="3126"/>
                  </a:cubicBezTo>
                  <a:cubicBezTo>
                    <a:pt x="6935" y="3045"/>
                    <a:pt x="6947" y="2970"/>
                    <a:pt x="6958" y="2895"/>
                  </a:cubicBezTo>
                  <a:cubicBezTo>
                    <a:pt x="6981" y="2767"/>
                    <a:pt x="6999" y="2634"/>
                    <a:pt x="6999" y="2501"/>
                  </a:cubicBezTo>
                  <a:cubicBezTo>
                    <a:pt x="6987" y="2292"/>
                    <a:pt x="7062" y="2107"/>
                    <a:pt x="7161" y="1927"/>
                  </a:cubicBezTo>
                  <a:cubicBezTo>
                    <a:pt x="7323" y="1632"/>
                    <a:pt x="7590" y="1446"/>
                    <a:pt x="7850" y="1261"/>
                  </a:cubicBezTo>
                  <a:cubicBezTo>
                    <a:pt x="7899" y="1225"/>
                    <a:pt x="7956" y="1177"/>
                    <a:pt x="8023" y="1177"/>
                  </a:cubicBezTo>
                  <a:cubicBezTo>
                    <a:pt x="8052" y="1177"/>
                    <a:pt x="8083" y="1186"/>
                    <a:pt x="8117" y="1209"/>
                  </a:cubicBezTo>
                  <a:cubicBezTo>
                    <a:pt x="8132" y="1216"/>
                    <a:pt x="8148" y="1219"/>
                    <a:pt x="8163" y="1219"/>
                  </a:cubicBezTo>
                  <a:cubicBezTo>
                    <a:pt x="8199" y="1219"/>
                    <a:pt x="8232" y="1199"/>
                    <a:pt x="8244" y="1162"/>
                  </a:cubicBezTo>
                  <a:cubicBezTo>
                    <a:pt x="8273" y="1116"/>
                    <a:pt x="8244" y="1081"/>
                    <a:pt x="8209" y="1064"/>
                  </a:cubicBezTo>
                  <a:cubicBezTo>
                    <a:pt x="8169" y="1041"/>
                    <a:pt x="8181" y="1006"/>
                    <a:pt x="8198" y="977"/>
                  </a:cubicBezTo>
                  <a:cubicBezTo>
                    <a:pt x="8279" y="826"/>
                    <a:pt x="8389" y="699"/>
                    <a:pt x="8517" y="595"/>
                  </a:cubicBezTo>
                  <a:cubicBezTo>
                    <a:pt x="8690" y="450"/>
                    <a:pt x="8864" y="317"/>
                    <a:pt x="9050" y="189"/>
                  </a:cubicBezTo>
                  <a:cubicBezTo>
                    <a:pt x="9107" y="149"/>
                    <a:pt x="9160" y="102"/>
                    <a:pt x="9212" y="56"/>
                  </a:cubicBezTo>
                  <a:cubicBezTo>
                    <a:pt x="9223" y="50"/>
                    <a:pt x="9235" y="27"/>
                    <a:pt x="9218" y="10"/>
                  </a:cubicBezTo>
                  <a:cubicBezTo>
                    <a:pt x="9209" y="4"/>
                    <a:pt x="9199" y="1"/>
                    <a:pt x="9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708086">
              <a:off x="7328582" y="1445435"/>
              <a:ext cx="1663414" cy="1717802"/>
            </a:xfrm>
            <a:custGeom>
              <a:avLst/>
              <a:gdLst/>
              <a:ahLst/>
              <a:cxnLst/>
              <a:rect l="l" t="t" r="r" b="b"/>
              <a:pathLst>
                <a:path w="10522" h="10866" extrusionOk="0">
                  <a:moveTo>
                    <a:pt x="2625" y="1"/>
                  </a:moveTo>
                  <a:cubicBezTo>
                    <a:pt x="2567" y="18"/>
                    <a:pt x="2579" y="70"/>
                    <a:pt x="2573" y="111"/>
                  </a:cubicBezTo>
                  <a:cubicBezTo>
                    <a:pt x="2567" y="238"/>
                    <a:pt x="2585" y="366"/>
                    <a:pt x="2625" y="487"/>
                  </a:cubicBezTo>
                  <a:cubicBezTo>
                    <a:pt x="2724" y="742"/>
                    <a:pt x="2845" y="986"/>
                    <a:pt x="3054" y="1177"/>
                  </a:cubicBezTo>
                  <a:cubicBezTo>
                    <a:pt x="3147" y="1252"/>
                    <a:pt x="3176" y="1380"/>
                    <a:pt x="3129" y="1490"/>
                  </a:cubicBezTo>
                  <a:cubicBezTo>
                    <a:pt x="3112" y="1582"/>
                    <a:pt x="3077" y="1663"/>
                    <a:pt x="3037" y="1745"/>
                  </a:cubicBezTo>
                  <a:cubicBezTo>
                    <a:pt x="2927" y="1918"/>
                    <a:pt x="2869" y="2115"/>
                    <a:pt x="2863" y="2318"/>
                  </a:cubicBezTo>
                  <a:cubicBezTo>
                    <a:pt x="2857" y="2422"/>
                    <a:pt x="2863" y="2532"/>
                    <a:pt x="2845" y="2637"/>
                  </a:cubicBezTo>
                  <a:cubicBezTo>
                    <a:pt x="2770" y="3141"/>
                    <a:pt x="2927" y="3575"/>
                    <a:pt x="3222" y="3969"/>
                  </a:cubicBezTo>
                  <a:cubicBezTo>
                    <a:pt x="3349" y="4143"/>
                    <a:pt x="3523" y="4282"/>
                    <a:pt x="3639" y="4467"/>
                  </a:cubicBezTo>
                  <a:cubicBezTo>
                    <a:pt x="3877" y="4850"/>
                    <a:pt x="4137" y="5215"/>
                    <a:pt x="4421" y="5562"/>
                  </a:cubicBezTo>
                  <a:cubicBezTo>
                    <a:pt x="4641" y="5835"/>
                    <a:pt x="4833" y="6119"/>
                    <a:pt x="4879" y="6495"/>
                  </a:cubicBezTo>
                  <a:cubicBezTo>
                    <a:pt x="4775" y="6385"/>
                    <a:pt x="4694" y="6275"/>
                    <a:pt x="4612" y="6171"/>
                  </a:cubicBezTo>
                  <a:cubicBezTo>
                    <a:pt x="4508" y="6032"/>
                    <a:pt x="4392" y="5904"/>
                    <a:pt x="4276" y="5777"/>
                  </a:cubicBezTo>
                  <a:cubicBezTo>
                    <a:pt x="4182" y="5677"/>
                    <a:pt x="4052" y="5620"/>
                    <a:pt x="3914" y="5620"/>
                  </a:cubicBezTo>
                  <a:cubicBezTo>
                    <a:pt x="3907" y="5620"/>
                    <a:pt x="3901" y="5620"/>
                    <a:pt x="3894" y="5620"/>
                  </a:cubicBezTo>
                  <a:cubicBezTo>
                    <a:pt x="3875" y="5622"/>
                    <a:pt x="3855" y="5623"/>
                    <a:pt x="3836" y="5623"/>
                  </a:cubicBezTo>
                  <a:cubicBezTo>
                    <a:pt x="3705" y="5623"/>
                    <a:pt x="3575" y="5589"/>
                    <a:pt x="3454" y="5533"/>
                  </a:cubicBezTo>
                  <a:cubicBezTo>
                    <a:pt x="3042" y="5336"/>
                    <a:pt x="2619" y="5145"/>
                    <a:pt x="2226" y="4914"/>
                  </a:cubicBezTo>
                  <a:cubicBezTo>
                    <a:pt x="2058" y="4815"/>
                    <a:pt x="1918" y="4676"/>
                    <a:pt x="1826" y="4502"/>
                  </a:cubicBezTo>
                  <a:cubicBezTo>
                    <a:pt x="1710" y="4288"/>
                    <a:pt x="1629" y="4062"/>
                    <a:pt x="1571" y="3824"/>
                  </a:cubicBezTo>
                  <a:cubicBezTo>
                    <a:pt x="1484" y="3529"/>
                    <a:pt x="1414" y="3233"/>
                    <a:pt x="1362" y="2926"/>
                  </a:cubicBezTo>
                  <a:cubicBezTo>
                    <a:pt x="1339" y="2770"/>
                    <a:pt x="1339" y="2596"/>
                    <a:pt x="1223" y="2469"/>
                  </a:cubicBezTo>
                  <a:cubicBezTo>
                    <a:pt x="1073" y="2295"/>
                    <a:pt x="928" y="2115"/>
                    <a:pt x="760" y="1947"/>
                  </a:cubicBezTo>
                  <a:cubicBezTo>
                    <a:pt x="729" y="1916"/>
                    <a:pt x="702" y="1876"/>
                    <a:pt x="656" y="1876"/>
                  </a:cubicBezTo>
                  <a:cubicBezTo>
                    <a:pt x="650" y="1876"/>
                    <a:pt x="644" y="1877"/>
                    <a:pt x="638" y="1878"/>
                  </a:cubicBezTo>
                  <a:cubicBezTo>
                    <a:pt x="632" y="1982"/>
                    <a:pt x="615" y="2086"/>
                    <a:pt x="586" y="2191"/>
                  </a:cubicBezTo>
                  <a:cubicBezTo>
                    <a:pt x="574" y="2249"/>
                    <a:pt x="534" y="2301"/>
                    <a:pt x="476" y="2324"/>
                  </a:cubicBezTo>
                  <a:cubicBezTo>
                    <a:pt x="644" y="2399"/>
                    <a:pt x="754" y="2544"/>
                    <a:pt x="870" y="2672"/>
                  </a:cubicBezTo>
                  <a:cubicBezTo>
                    <a:pt x="922" y="2724"/>
                    <a:pt x="957" y="2793"/>
                    <a:pt x="974" y="2868"/>
                  </a:cubicBezTo>
                  <a:cubicBezTo>
                    <a:pt x="1084" y="3326"/>
                    <a:pt x="1136" y="3801"/>
                    <a:pt x="1293" y="4259"/>
                  </a:cubicBezTo>
                  <a:cubicBezTo>
                    <a:pt x="1264" y="4253"/>
                    <a:pt x="1241" y="4236"/>
                    <a:pt x="1223" y="4213"/>
                  </a:cubicBezTo>
                  <a:cubicBezTo>
                    <a:pt x="1119" y="4085"/>
                    <a:pt x="1003" y="3969"/>
                    <a:pt x="870" y="3865"/>
                  </a:cubicBezTo>
                  <a:cubicBezTo>
                    <a:pt x="673" y="3691"/>
                    <a:pt x="516" y="3471"/>
                    <a:pt x="424" y="3222"/>
                  </a:cubicBezTo>
                  <a:cubicBezTo>
                    <a:pt x="302" y="2950"/>
                    <a:pt x="204" y="2672"/>
                    <a:pt x="94" y="2393"/>
                  </a:cubicBezTo>
                  <a:cubicBezTo>
                    <a:pt x="82" y="2359"/>
                    <a:pt x="76" y="2312"/>
                    <a:pt x="30" y="2301"/>
                  </a:cubicBezTo>
                  <a:cubicBezTo>
                    <a:pt x="1" y="2335"/>
                    <a:pt x="18" y="2370"/>
                    <a:pt x="30" y="2399"/>
                  </a:cubicBezTo>
                  <a:cubicBezTo>
                    <a:pt x="70" y="2544"/>
                    <a:pt x="111" y="2689"/>
                    <a:pt x="157" y="2834"/>
                  </a:cubicBezTo>
                  <a:cubicBezTo>
                    <a:pt x="267" y="3176"/>
                    <a:pt x="372" y="3517"/>
                    <a:pt x="551" y="3830"/>
                  </a:cubicBezTo>
                  <a:cubicBezTo>
                    <a:pt x="632" y="3969"/>
                    <a:pt x="731" y="4097"/>
                    <a:pt x="847" y="4213"/>
                  </a:cubicBezTo>
                  <a:cubicBezTo>
                    <a:pt x="1055" y="4438"/>
                    <a:pt x="1322" y="4601"/>
                    <a:pt x="1548" y="4809"/>
                  </a:cubicBezTo>
                  <a:cubicBezTo>
                    <a:pt x="1635" y="4896"/>
                    <a:pt x="1727" y="4971"/>
                    <a:pt x="1826" y="5041"/>
                  </a:cubicBezTo>
                  <a:cubicBezTo>
                    <a:pt x="2069" y="5215"/>
                    <a:pt x="2330" y="5365"/>
                    <a:pt x="2585" y="5516"/>
                  </a:cubicBezTo>
                  <a:cubicBezTo>
                    <a:pt x="2874" y="5701"/>
                    <a:pt x="3193" y="5835"/>
                    <a:pt x="3523" y="5927"/>
                  </a:cubicBezTo>
                  <a:cubicBezTo>
                    <a:pt x="3761" y="5985"/>
                    <a:pt x="3975" y="6113"/>
                    <a:pt x="4143" y="6287"/>
                  </a:cubicBezTo>
                  <a:cubicBezTo>
                    <a:pt x="4346" y="6501"/>
                    <a:pt x="4549" y="6710"/>
                    <a:pt x="4757" y="6918"/>
                  </a:cubicBezTo>
                  <a:cubicBezTo>
                    <a:pt x="4833" y="6999"/>
                    <a:pt x="4919" y="7063"/>
                    <a:pt x="5006" y="7144"/>
                  </a:cubicBezTo>
                  <a:cubicBezTo>
                    <a:pt x="4943" y="7190"/>
                    <a:pt x="4873" y="7225"/>
                    <a:pt x="4798" y="7242"/>
                  </a:cubicBezTo>
                  <a:cubicBezTo>
                    <a:pt x="4560" y="7358"/>
                    <a:pt x="4317" y="7457"/>
                    <a:pt x="4085" y="7579"/>
                  </a:cubicBezTo>
                  <a:cubicBezTo>
                    <a:pt x="3923" y="7654"/>
                    <a:pt x="3755" y="7723"/>
                    <a:pt x="3587" y="7793"/>
                  </a:cubicBezTo>
                  <a:cubicBezTo>
                    <a:pt x="3616" y="7839"/>
                    <a:pt x="3587" y="7862"/>
                    <a:pt x="3552" y="7880"/>
                  </a:cubicBezTo>
                  <a:cubicBezTo>
                    <a:pt x="3512" y="7903"/>
                    <a:pt x="3460" y="7909"/>
                    <a:pt x="3442" y="7955"/>
                  </a:cubicBezTo>
                  <a:cubicBezTo>
                    <a:pt x="3456" y="7958"/>
                    <a:pt x="3469" y="7959"/>
                    <a:pt x="3483" y="7959"/>
                  </a:cubicBezTo>
                  <a:cubicBezTo>
                    <a:pt x="3531" y="7959"/>
                    <a:pt x="3581" y="7945"/>
                    <a:pt x="3632" y="7945"/>
                  </a:cubicBezTo>
                  <a:cubicBezTo>
                    <a:pt x="3654" y="7945"/>
                    <a:pt x="3675" y="7948"/>
                    <a:pt x="3697" y="7955"/>
                  </a:cubicBezTo>
                  <a:cubicBezTo>
                    <a:pt x="3685" y="8007"/>
                    <a:pt x="3628" y="8025"/>
                    <a:pt x="3622" y="8071"/>
                  </a:cubicBezTo>
                  <a:cubicBezTo>
                    <a:pt x="3645" y="8164"/>
                    <a:pt x="3599" y="8280"/>
                    <a:pt x="3714" y="8337"/>
                  </a:cubicBezTo>
                  <a:cubicBezTo>
                    <a:pt x="3778" y="8308"/>
                    <a:pt x="3813" y="8251"/>
                    <a:pt x="3859" y="8204"/>
                  </a:cubicBezTo>
                  <a:cubicBezTo>
                    <a:pt x="4050" y="8030"/>
                    <a:pt x="4236" y="7868"/>
                    <a:pt x="4514" y="7857"/>
                  </a:cubicBezTo>
                  <a:cubicBezTo>
                    <a:pt x="4763" y="7845"/>
                    <a:pt x="5018" y="7833"/>
                    <a:pt x="5267" y="7822"/>
                  </a:cubicBezTo>
                  <a:cubicBezTo>
                    <a:pt x="5274" y="7821"/>
                    <a:pt x="5281" y="7820"/>
                    <a:pt x="5289" y="7820"/>
                  </a:cubicBezTo>
                  <a:cubicBezTo>
                    <a:pt x="5350" y="7820"/>
                    <a:pt x="5408" y="7864"/>
                    <a:pt x="5423" y="7926"/>
                  </a:cubicBezTo>
                  <a:cubicBezTo>
                    <a:pt x="5563" y="8332"/>
                    <a:pt x="5748" y="8714"/>
                    <a:pt x="5974" y="9079"/>
                  </a:cubicBezTo>
                  <a:cubicBezTo>
                    <a:pt x="6159" y="9403"/>
                    <a:pt x="6472" y="9641"/>
                    <a:pt x="6837" y="9739"/>
                  </a:cubicBezTo>
                  <a:cubicBezTo>
                    <a:pt x="6912" y="9710"/>
                    <a:pt x="6976" y="9647"/>
                    <a:pt x="7057" y="9618"/>
                  </a:cubicBezTo>
                  <a:cubicBezTo>
                    <a:pt x="7135" y="9589"/>
                    <a:pt x="7201" y="9574"/>
                    <a:pt x="7258" y="9574"/>
                  </a:cubicBezTo>
                  <a:cubicBezTo>
                    <a:pt x="7396" y="9574"/>
                    <a:pt x="7479" y="9662"/>
                    <a:pt x="7532" y="9855"/>
                  </a:cubicBezTo>
                  <a:lnTo>
                    <a:pt x="7613" y="9902"/>
                  </a:lnTo>
                  <a:cubicBezTo>
                    <a:pt x="7596" y="9960"/>
                    <a:pt x="7538" y="9965"/>
                    <a:pt x="7503" y="10006"/>
                  </a:cubicBezTo>
                  <a:cubicBezTo>
                    <a:pt x="7486" y="10070"/>
                    <a:pt x="7445" y="10133"/>
                    <a:pt x="7393" y="10174"/>
                  </a:cubicBezTo>
                  <a:cubicBezTo>
                    <a:pt x="7231" y="10325"/>
                    <a:pt x="7057" y="10452"/>
                    <a:pt x="6872" y="10562"/>
                  </a:cubicBezTo>
                  <a:cubicBezTo>
                    <a:pt x="6831" y="10585"/>
                    <a:pt x="6756" y="10585"/>
                    <a:pt x="6791" y="10666"/>
                  </a:cubicBezTo>
                  <a:cubicBezTo>
                    <a:pt x="6821" y="10675"/>
                    <a:pt x="6850" y="10678"/>
                    <a:pt x="6879" y="10678"/>
                  </a:cubicBezTo>
                  <a:cubicBezTo>
                    <a:pt x="6988" y="10678"/>
                    <a:pt x="7087" y="10625"/>
                    <a:pt x="7179" y="10579"/>
                  </a:cubicBezTo>
                  <a:cubicBezTo>
                    <a:pt x="7509" y="10417"/>
                    <a:pt x="7799" y="10214"/>
                    <a:pt x="7857" y="9803"/>
                  </a:cubicBezTo>
                  <a:cubicBezTo>
                    <a:pt x="7869" y="9715"/>
                    <a:pt x="7892" y="9679"/>
                    <a:pt x="7947" y="9679"/>
                  </a:cubicBezTo>
                  <a:cubicBezTo>
                    <a:pt x="7972" y="9679"/>
                    <a:pt x="8003" y="9686"/>
                    <a:pt x="8042" y="9699"/>
                  </a:cubicBezTo>
                  <a:cubicBezTo>
                    <a:pt x="8112" y="9722"/>
                    <a:pt x="8170" y="9780"/>
                    <a:pt x="8199" y="9855"/>
                  </a:cubicBezTo>
                  <a:cubicBezTo>
                    <a:pt x="8303" y="10122"/>
                    <a:pt x="8511" y="10267"/>
                    <a:pt x="8766" y="10359"/>
                  </a:cubicBezTo>
                  <a:cubicBezTo>
                    <a:pt x="9015" y="10452"/>
                    <a:pt x="9270" y="10522"/>
                    <a:pt x="9525" y="10568"/>
                  </a:cubicBezTo>
                  <a:cubicBezTo>
                    <a:pt x="9798" y="10620"/>
                    <a:pt x="10064" y="10707"/>
                    <a:pt x="10307" y="10829"/>
                  </a:cubicBezTo>
                  <a:cubicBezTo>
                    <a:pt x="10341" y="10845"/>
                    <a:pt x="10380" y="10866"/>
                    <a:pt x="10416" y="10866"/>
                  </a:cubicBezTo>
                  <a:cubicBezTo>
                    <a:pt x="10442" y="10866"/>
                    <a:pt x="10467" y="10855"/>
                    <a:pt x="10487" y="10823"/>
                  </a:cubicBezTo>
                  <a:cubicBezTo>
                    <a:pt x="10522" y="10753"/>
                    <a:pt x="10493" y="10672"/>
                    <a:pt x="10423" y="10637"/>
                  </a:cubicBezTo>
                  <a:cubicBezTo>
                    <a:pt x="10128" y="10539"/>
                    <a:pt x="9838" y="10429"/>
                    <a:pt x="9618" y="10186"/>
                  </a:cubicBezTo>
                  <a:cubicBezTo>
                    <a:pt x="9288" y="9815"/>
                    <a:pt x="8888" y="9519"/>
                    <a:pt x="8529" y="9183"/>
                  </a:cubicBezTo>
                  <a:cubicBezTo>
                    <a:pt x="8459" y="9114"/>
                    <a:pt x="8378" y="9062"/>
                    <a:pt x="8291" y="9027"/>
                  </a:cubicBezTo>
                  <a:cubicBezTo>
                    <a:pt x="8228" y="9050"/>
                    <a:pt x="8199" y="9120"/>
                    <a:pt x="8228" y="9177"/>
                  </a:cubicBezTo>
                  <a:cubicBezTo>
                    <a:pt x="8761" y="9571"/>
                    <a:pt x="9195" y="9977"/>
                    <a:pt x="9288" y="10180"/>
                  </a:cubicBezTo>
                  <a:cubicBezTo>
                    <a:pt x="9160" y="10133"/>
                    <a:pt x="9039" y="10081"/>
                    <a:pt x="8917" y="10018"/>
                  </a:cubicBezTo>
                  <a:cubicBezTo>
                    <a:pt x="8761" y="9960"/>
                    <a:pt x="8645" y="9838"/>
                    <a:pt x="8581" y="9682"/>
                  </a:cubicBezTo>
                  <a:cubicBezTo>
                    <a:pt x="8509" y="9493"/>
                    <a:pt x="8362" y="9426"/>
                    <a:pt x="8171" y="9426"/>
                  </a:cubicBezTo>
                  <a:cubicBezTo>
                    <a:pt x="8163" y="9426"/>
                    <a:pt x="8155" y="9426"/>
                    <a:pt x="8146" y="9427"/>
                  </a:cubicBezTo>
                  <a:cubicBezTo>
                    <a:pt x="8121" y="9430"/>
                    <a:pt x="8096" y="9432"/>
                    <a:pt x="8071" y="9432"/>
                  </a:cubicBezTo>
                  <a:cubicBezTo>
                    <a:pt x="8022" y="9432"/>
                    <a:pt x="7973" y="9425"/>
                    <a:pt x="7926" y="9409"/>
                  </a:cubicBezTo>
                  <a:cubicBezTo>
                    <a:pt x="7561" y="9247"/>
                    <a:pt x="7167" y="9206"/>
                    <a:pt x="6785" y="9102"/>
                  </a:cubicBezTo>
                  <a:cubicBezTo>
                    <a:pt x="6339" y="8986"/>
                    <a:pt x="5968" y="8668"/>
                    <a:pt x="5788" y="8239"/>
                  </a:cubicBezTo>
                  <a:cubicBezTo>
                    <a:pt x="5678" y="7996"/>
                    <a:pt x="5597" y="7741"/>
                    <a:pt x="5510" y="7492"/>
                  </a:cubicBezTo>
                  <a:cubicBezTo>
                    <a:pt x="5481" y="7416"/>
                    <a:pt x="5470" y="7341"/>
                    <a:pt x="5476" y="7266"/>
                  </a:cubicBezTo>
                  <a:cubicBezTo>
                    <a:pt x="5484" y="7133"/>
                    <a:pt x="5537" y="7066"/>
                    <a:pt x="5630" y="7066"/>
                  </a:cubicBezTo>
                  <a:cubicBezTo>
                    <a:pt x="5667" y="7066"/>
                    <a:pt x="5710" y="7076"/>
                    <a:pt x="5760" y="7098"/>
                  </a:cubicBezTo>
                  <a:cubicBezTo>
                    <a:pt x="5829" y="7057"/>
                    <a:pt x="5812" y="6982"/>
                    <a:pt x="5806" y="6924"/>
                  </a:cubicBezTo>
                  <a:cubicBezTo>
                    <a:pt x="5800" y="6820"/>
                    <a:pt x="5806" y="6721"/>
                    <a:pt x="5794" y="6623"/>
                  </a:cubicBezTo>
                  <a:cubicBezTo>
                    <a:pt x="5777" y="6350"/>
                    <a:pt x="5754" y="6078"/>
                    <a:pt x="5574" y="5846"/>
                  </a:cubicBezTo>
                  <a:cubicBezTo>
                    <a:pt x="5337" y="5533"/>
                    <a:pt x="5070" y="5244"/>
                    <a:pt x="4780" y="4977"/>
                  </a:cubicBezTo>
                  <a:cubicBezTo>
                    <a:pt x="4670" y="4896"/>
                    <a:pt x="4566" y="4809"/>
                    <a:pt x="4473" y="4711"/>
                  </a:cubicBezTo>
                  <a:cubicBezTo>
                    <a:pt x="4242" y="4462"/>
                    <a:pt x="4050" y="4184"/>
                    <a:pt x="3842" y="3917"/>
                  </a:cubicBezTo>
                  <a:cubicBezTo>
                    <a:pt x="3558" y="3558"/>
                    <a:pt x="3361" y="3141"/>
                    <a:pt x="3257" y="2695"/>
                  </a:cubicBezTo>
                  <a:cubicBezTo>
                    <a:pt x="3176" y="2289"/>
                    <a:pt x="3234" y="1901"/>
                    <a:pt x="3546" y="1588"/>
                  </a:cubicBezTo>
                  <a:cubicBezTo>
                    <a:pt x="3674" y="1455"/>
                    <a:pt x="3790" y="1316"/>
                    <a:pt x="3900" y="1171"/>
                  </a:cubicBezTo>
                  <a:cubicBezTo>
                    <a:pt x="4016" y="1009"/>
                    <a:pt x="4062" y="806"/>
                    <a:pt x="4033" y="603"/>
                  </a:cubicBezTo>
                  <a:cubicBezTo>
                    <a:pt x="3935" y="586"/>
                    <a:pt x="3848" y="516"/>
                    <a:pt x="3801" y="424"/>
                  </a:cubicBezTo>
                  <a:cubicBezTo>
                    <a:pt x="3743" y="435"/>
                    <a:pt x="3720" y="482"/>
                    <a:pt x="3691" y="522"/>
                  </a:cubicBezTo>
                  <a:cubicBezTo>
                    <a:pt x="3587" y="650"/>
                    <a:pt x="3488" y="789"/>
                    <a:pt x="3402" y="928"/>
                  </a:cubicBezTo>
                  <a:cubicBezTo>
                    <a:pt x="3380" y="962"/>
                    <a:pt x="3359" y="1003"/>
                    <a:pt x="3321" y="1003"/>
                  </a:cubicBezTo>
                  <a:cubicBezTo>
                    <a:pt x="3308" y="1003"/>
                    <a:pt x="3292" y="998"/>
                    <a:pt x="3274" y="986"/>
                  </a:cubicBezTo>
                  <a:cubicBezTo>
                    <a:pt x="3193" y="933"/>
                    <a:pt x="3124" y="858"/>
                    <a:pt x="3083" y="771"/>
                  </a:cubicBezTo>
                  <a:cubicBezTo>
                    <a:pt x="3048" y="690"/>
                    <a:pt x="3147" y="655"/>
                    <a:pt x="3176" y="597"/>
                  </a:cubicBezTo>
                  <a:cubicBezTo>
                    <a:pt x="3234" y="482"/>
                    <a:pt x="3355" y="389"/>
                    <a:pt x="3309" y="232"/>
                  </a:cubicBezTo>
                  <a:lnTo>
                    <a:pt x="3309" y="232"/>
                  </a:lnTo>
                  <a:cubicBezTo>
                    <a:pt x="3300" y="233"/>
                    <a:pt x="3291" y="234"/>
                    <a:pt x="3282" y="234"/>
                  </a:cubicBezTo>
                  <a:cubicBezTo>
                    <a:pt x="3215" y="234"/>
                    <a:pt x="3168" y="211"/>
                    <a:pt x="3152" y="134"/>
                  </a:cubicBezTo>
                  <a:cubicBezTo>
                    <a:pt x="3054" y="186"/>
                    <a:pt x="3066" y="308"/>
                    <a:pt x="3008" y="389"/>
                  </a:cubicBezTo>
                  <a:cubicBezTo>
                    <a:pt x="2979" y="424"/>
                    <a:pt x="2961" y="493"/>
                    <a:pt x="2909" y="493"/>
                  </a:cubicBezTo>
                  <a:cubicBezTo>
                    <a:pt x="2863" y="493"/>
                    <a:pt x="2863" y="424"/>
                    <a:pt x="2834" y="395"/>
                  </a:cubicBezTo>
                  <a:cubicBezTo>
                    <a:pt x="2747" y="296"/>
                    <a:pt x="2782" y="151"/>
                    <a:pt x="2701" y="53"/>
                  </a:cubicBezTo>
                  <a:cubicBezTo>
                    <a:pt x="2696" y="53"/>
                    <a:pt x="2692" y="54"/>
                    <a:pt x="2689" y="54"/>
                  </a:cubicBezTo>
                  <a:cubicBezTo>
                    <a:pt x="2655" y="54"/>
                    <a:pt x="2636" y="32"/>
                    <a:pt x="2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708086">
              <a:off x="7063879" y="2930575"/>
              <a:ext cx="2345727" cy="1146150"/>
            </a:xfrm>
            <a:custGeom>
              <a:avLst/>
              <a:gdLst/>
              <a:ahLst/>
              <a:cxnLst/>
              <a:rect l="l" t="t" r="r" b="b"/>
              <a:pathLst>
                <a:path w="14838" h="7250" extrusionOk="0">
                  <a:moveTo>
                    <a:pt x="9854" y="1"/>
                  </a:moveTo>
                  <a:cubicBezTo>
                    <a:pt x="9840" y="1"/>
                    <a:pt x="9825" y="9"/>
                    <a:pt x="9809" y="31"/>
                  </a:cubicBezTo>
                  <a:cubicBezTo>
                    <a:pt x="9803" y="83"/>
                    <a:pt x="9820" y="141"/>
                    <a:pt x="9855" y="182"/>
                  </a:cubicBezTo>
                  <a:cubicBezTo>
                    <a:pt x="10070" y="581"/>
                    <a:pt x="10272" y="987"/>
                    <a:pt x="10458" y="1398"/>
                  </a:cubicBezTo>
                  <a:cubicBezTo>
                    <a:pt x="10475" y="1450"/>
                    <a:pt x="10504" y="1497"/>
                    <a:pt x="10550" y="1531"/>
                  </a:cubicBezTo>
                  <a:cubicBezTo>
                    <a:pt x="10603" y="1572"/>
                    <a:pt x="10603" y="1630"/>
                    <a:pt x="10597" y="1705"/>
                  </a:cubicBezTo>
                  <a:cubicBezTo>
                    <a:pt x="10481" y="1670"/>
                    <a:pt x="10365" y="1624"/>
                    <a:pt x="10261" y="1566"/>
                  </a:cubicBezTo>
                  <a:cubicBezTo>
                    <a:pt x="10135" y="1511"/>
                    <a:pt x="10022" y="1433"/>
                    <a:pt x="9888" y="1433"/>
                  </a:cubicBezTo>
                  <a:cubicBezTo>
                    <a:pt x="9868" y="1433"/>
                    <a:pt x="9847" y="1435"/>
                    <a:pt x="9826" y="1439"/>
                  </a:cubicBezTo>
                  <a:cubicBezTo>
                    <a:pt x="9513" y="1358"/>
                    <a:pt x="9195" y="1294"/>
                    <a:pt x="8894" y="1184"/>
                  </a:cubicBezTo>
                  <a:cubicBezTo>
                    <a:pt x="8662" y="1091"/>
                    <a:pt x="8459" y="964"/>
                    <a:pt x="8378" y="709"/>
                  </a:cubicBezTo>
                  <a:cubicBezTo>
                    <a:pt x="8337" y="575"/>
                    <a:pt x="8233" y="529"/>
                    <a:pt x="8111" y="506"/>
                  </a:cubicBezTo>
                  <a:cubicBezTo>
                    <a:pt x="8076" y="499"/>
                    <a:pt x="8049" y="495"/>
                    <a:pt x="8029" y="495"/>
                  </a:cubicBezTo>
                  <a:cubicBezTo>
                    <a:pt x="7977" y="495"/>
                    <a:pt x="7967" y="523"/>
                    <a:pt x="7955" y="610"/>
                  </a:cubicBezTo>
                  <a:cubicBezTo>
                    <a:pt x="7949" y="633"/>
                    <a:pt x="7949" y="657"/>
                    <a:pt x="7943" y="686"/>
                  </a:cubicBezTo>
                  <a:cubicBezTo>
                    <a:pt x="7926" y="842"/>
                    <a:pt x="7851" y="993"/>
                    <a:pt x="7741" y="1108"/>
                  </a:cubicBezTo>
                  <a:cubicBezTo>
                    <a:pt x="7515" y="1329"/>
                    <a:pt x="7225" y="1473"/>
                    <a:pt x="6918" y="1526"/>
                  </a:cubicBezTo>
                  <a:cubicBezTo>
                    <a:pt x="6879" y="1509"/>
                    <a:pt x="6841" y="1503"/>
                    <a:pt x="6802" y="1503"/>
                  </a:cubicBezTo>
                  <a:cubicBezTo>
                    <a:pt x="6707" y="1503"/>
                    <a:pt x="6613" y="1539"/>
                    <a:pt x="6518" y="1543"/>
                  </a:cubicBezTo>
                  <a:cubicBezTo>
                    <a:pt x="6449" y="1543"/>
                    <a:pt x="6344" y="1555"/>
                    <a:pt x="6391" y="1688"/>
                  </a:cubicBezTo>
                  <a:cubicBezTo>
                    <a:pt x="6402" y="1717"/>
                    <a:pt x="6373" y="1728"/>
                    <a:pt x="6356" y="1740"/>
                  </a:cubicBezTo>
                  <a:cubicBezTo>
                    <a:pt x="6116" y="1885"/>
                    <a:pt x="5843" y="1960"/>
                    <a:pt x="5564" y="1960"/>
                  </a:cubicBezTo>
                  <a:cubicBezTo>
                    <a:pt x="5554" y="1960"/>
                    <a:pt x="5544" y="1960"/>
                    <a:pt x="5533" y="1960"/>
                  </a:cubicBezTo>
                  <a:cubicBezTo>
                    <a:pt x="5429" y="1954"/>
                    <a:pt x="5336" y="1885"/>
                    <a:pt x="5296" y="1786"/>
                  </a:cubicBezTo>
                  <a:cubicBezTo>
                    <a:pt x="5470" y="1780"/>
                    <a:pt x="5626" y="1780"/>
                    <a:pt x="5782" y="1769"/>
                  </a:cubicBezTo>
                  <a:cubicBezTo>
                    <a:pt x="5840" y="1769"/>
                    <a:pt x="5898" y="1763"/>
                    <a:pt x="5956" y="1740"/>
                  </a:cubicBezTo>
                  <a:cubicBezTo>
                    <a:pt x="5997" y="1728"/>
                    <a:pt x="6037" y="1699"/>
                    <a:pt x="6026" y="1653"/>
                  </a:cubicBezTo>
                  <a:cubicBezTo>
                    <a:pt x="6014" y="1612"/>
                    <a:pt x="5974" y="1607"/>
                    <a:pt x="5939" y="1607"/>
                  </a:cubicBezTo>
                  <a:cubicBezTo>
                    <a:pt x="5910" y="1607"/>
                    <a:pt x="5881" y="1612"/>
                    <a:pt x="5852" y="1612"/>
                  </a:cubicBezTo>
                  <a:cubicBezTo>
                    <a:pt x="5769" y="1620"/>
                    <a:pt x="5687" y="1623"/>
                    <a:pt x="5605" y="1623"/>
                  </a:cubicBezTo>
                  <a:cubicBezTo>
                    <a:pt x="5491" y="1623"/>
                    <a:pt x="5378" y="1617"/>
                    <a:pt x="5267" y="1607"/>
                  </a:cubicBezTo>
                  <a:cubicBezTo>
                    <a:pt x="5238" y="1612"/>
                    <a:pt x="5215" y="1624"/>
                    <a:pt x="5192" y="1630"/>
                  </a:cubicBezTo>
                  <a:cubicBezTo>
                    <a:pt x="4896" y="1740"/>
                    <a:pt x="4659" y="1949"/>
                    <a:pt x="4404" y="2122"/>
                  </a:cubicBezTo>
                  <a:cubicBezTo>
                    <a:pt x="4270" y="2215"/>
                    <a:pt x="4126" y="2267"/>
                    <a:pt x="3969" y="2290"/>
                  </a:cubicBezTo>
                  <a:cubicBezTo>
                    <a:pt x="3708" y="2331"/>
                    <a:pt x="3448" y="2360"/>
                    <a:pt x="3187" y="2406"/>
                  </a:cubicBezTo>
                  <a:cubicBezTo>
                    <a:pt x="3139" y="2417"/>
                    <a:pt x="3091" y="2422"/>
                    <a:pt x="3042" y="2422"/>
                  </a:cubicBezTo>
                  <a:cubicBezTo>
                    <a:pt x="2903" y="2422"/>
                    <a:pt x="2763" y="2379"/>
                    <a:pt x="2642" y="2302"/>
                  </a:cubicBezTo>
                  <a:cubicBezTo>
                    <a:pt x="2492" y="2203"/>
                    <a:pt x="2335" y="2105"/>
                    <a:pt x="2179" y="2012"/>
                  </a:cubicBezTo>
                  <a:cubicBezTo>
                    <a:pt x="2156" y="2012"/>
                    <a:pt x="2133" y="2018"/>
                    <a:pt x="2109" y="2035"/>
                  </a:cubicBezTo>
                  <a:cubicBezTo>
                    <a:pt x="1997" y="2119"/>
                    <a:pt x="1887" y="2161"/>
                    <a:pt x="1777" y="2161"/>
                  </a:cubicBezTo>
                  <a:cubicBezTo>
                    <a:pt x="1665" y="2161"/>
                    <a:pt x="1554" y="2117"/>
                    <a:pt x="1443" y="2030"/>
                  </a:cubicBezTo>
                  <a:cubicBezTo>
                    <a:pt x="1416" y="2010"/>
                    <a:pt x="1386" y="1988"/>
                    <a:pt x="1353" y="1988"/>
                  </a:cubicBezTo>
                  <a:cubicBezTo>
                    <a:pt x="1338" y="1988"/>
                    <a:pt x="1321" y="1993"/>
                    <a:pt x="1304" y="2006"/>
                  </a:cubicBezTo>
                  <a:lnTo>
                    <a:pt x="1658" y="2395"/>
                  </a:lnTo>
                  <a:cubicBezTo>
                    <a:pt x="1582" y="2412"/>
                    <a:pt x="1507" y="2412"/>
                    <a:pt x="1433" y="2412"/>
                  </a:cubicBezTo>
                  <a:cubicBezTo>
                    <a:pt x="1359" y="2412"/>
                    <a:pt x="1287" y="2412"/>
                    <a:pt x="1217" y="2429"/>
                  </a:cubicBezTo>
                  <a:cubicBezTo>
                    <a:pt x="1211" y="2447"/>
                    <a:pt x="1206" y="2464"/>
                    <a:pt x="1194" y="2470"/>
                  </a:cubicBezTo>
                  <a:cubicBezTo>
                    <a:pt x="870" y="2632"/>
                    <a:pt x="586" y="2870"/>
                    <a:pt x="209" y="2904"/>
                  </a:cubicBezTo>
                  <a:cubicBezTo>
                    <a:pt x="169" y="2910"/>
                    <a:pt x="128" y="2916"/>
                    <a:pt x="87" y="2933"/>
                  </a:cubicBezTo>
                  <a:cubicBezTo>
                    <a:pt x="53" y="2951"/>
                    <a:pt x="1" y="2957"/>
                    <a:pt x="6" y="3020"/>
                  </a:cubicBezTo>
                  <a:lnTo>
                    <a:pt x="424" y="2933"/>
                  </a:lnTo>
                  <a:cubicBezTo>
                    <a:pt x="565" y="2896"/>
                    <a:pt x="712" y="2877"/>
                    <a:pt x="860" y="2877"/>
                  </a:cubicBezTo>
                  <a:cubicBezTo>
                    <a:pt x="989" y="2877"/>
                    <a:pt x="1119" y="2892"/>
                    <a:pt x="1246" y="2922"/>
                  </a:cubicBezTo>
                  <a:cubicBezTo>
                    <a:pt x="1269" y="2930"/>
                    <a:pt x="1293" y="2935"/>
                    <a:pt x="1315" y="2935"/>
                  </a:cubicBezTo>
                  <a:cubicBezTo>
                    <a:pt x="1337" y="2935"/>
                    <a:pt x="1359" y="2930"/>
                    <a:pt x="1379" y="2922"/>
                  </a:cubicBezTo>
                  <a:cubicBezTo>
                    <a:pt x="1669" y="2864"/>
                    <a:pt x="1959" y="2829"/>
                    <a:pt x="2248" y="2818"/>
                  </a:cubicBezTo>
                  <a:cubicBezTo>
                    <a:pt x="3013" y="2754"/>
                    <a:pt x="3772" y="2742"/>
                    <a:pt x="4537" y="2702"/>
                  </a:cubicBezTo>
                  <a:cubicBezTo>
                    <a:pt x="4867" y="2684"/>
                    <a:pt x="5151" y="2592"/>
                    <a:pt x="5371" y="2342"/>
                  </a:cubicBezTo>
                  <a:cubicBezTo>
                    <a:pt x="5383" y="2331"/>
                    <a:pt x="5394" y="2319"/>
                    <a:pt x="5406" y="2308"/>
                  </a:cubicBezTo>
                  <a:cubicBezTo>
                    <a:pt x="5539" y="2140"/>
                    <a:pt x="5725" y="2076"/>
                    <a:pt x="5921" y="2018"/>
                  </a:cubicBezTo>
                  <a:cubicBezTo>
                    <a:pt x="6240" y="1931"/>
                    <a:pt x="6565" y="1908"/>
                    <a:pt x="6895" y="1856"/>
                  </a:cubicBezTo>
                  <a:cubicBezTo>
                    <a:pt x="7219" y="1809"/>
                    <a:pt x="7538" y="1746"/>
                    <a:pt x="7828" y="1578"/>
                  </a:cubicBezTo>
                  <a:cubicBezTo>
                    <a:pt x="7996" y="1485"/>
                    <a:pt x="8175" y="1433"/>
                    <a:pt x="8366" y="1433"/>
                  </a:cubicBezTo>
                  <a:cubicBezTo>
                    <a:pt x="8420" y="1431"/>
                    <a:pt x="8473" y="1430"/>
                    <a:pt x="8526" y="1430"/>
                  </a:cubicBezTo>
                  <a:cubicBezTo>
                    <a:pt x="8836" y="1430"/>
                    <a:pt x="9143" y="1459"/>
                    <a:pt x="9450" y="1508"/>
                  </a:cubicBezTo>
                  <a:cubicBezTo>
                    <a:pt x="9809" y="1566"/>
                    <a:pt x="10139" y="1717"/>
                    <a:pt x="10417" y="1943"/>
                  </a:cubicBezTo>
                  <a:cubicBezTo>
                    <a:pt x="10672" y="2145"/>
                    <a:pt x="10915" y="2354"/>
                    <a:pt x="11188" y="2528"/>
                  </a:cubicBezTo>
                  <a:cubicBezTo>
                    <a:pt x="11263" y="2563"/>
                    <a:pt x="11321" y="2626"/>
                    <a:pt x="11362" y="2696"/>
                  </a:cubicBezTo>
                  <a:cubicBezTo>
                    <a:pt x="11390" y="2765"/>
                    <a:pt x="11437" y="2823"/>
                    <a:pt x="11501" y="2870"/>
                  </a:cubicBezTo>
                  <a:cubicBezTo>
                    <a:pt x="11634" y="2991"/>
                    <a:pt x="11744" y="3125"/>
                    <a:pt x="11831" y="3281"/>
                  </a:cubicBezTo>
                  <a:cubicBezTo>
                    <a:pt x="12022" y="3663"/>
                    <a:pt x="12097" y="4075"/>
                    <a:pt x="12155" y="4492"/>
                  </a:cubicBezTo>
                  <a:cubicBezTo>
                    <a:pt x="12190" y="4805"/>
                    <a:pt x="12231" y="5117"/>
                    <a:pt x="12271" y="5436"/>
                  </a:cubicBezTo>
                  <a:cubicBezTo>
                    <a:pt x="12294" y="5680"/>
                    <a:pt x="12416" y="5807"/>
                    <a:pt x="12644" y="5807"/>
                  </a:cubicBezTo>
                  <a:cubicBezTo>
                    <a:pt x="12649" y="5807"/>
                    <a:pt x="12654" y="5807"/>
                    <a:pt x="12659" y="5807"/>
                  </a:cubicBezTo>
                  <a:cubicBezTo>
                    <a:pt x="12758" y="5807"/>
                    <a:pt x="12845" y="5859"/>
                    <a:pt x="12879" y="5946"/>
                  </a:cubicBezTo>
                  <a:cubicBezTo>
                    <a:pt x="13065" y="6253"/>
                    <a:pt x="13192" y="6589"/>
                    <a:pt x="13262" y="6937"/>
                  </a:cubicBezTo>
                  <a:cubicBezTo>
                    <a:pt x="13285" y="7064"/>
                    <a:pt x="13320" y="7186"/>
                    <a:pt x="13447" y="7249"/>
                  </a:cubicBezTo>
                  <a:cubicBezTo>
                    <a:pt x="13546" y="7203"/>
                    <a:pt x="13517" y="7116"/>
                    <a:pt x="13499" y="7052"/>
                  </a:cubicBezTo>
                  <a:cubicBezTo>
                    <a:pt x="13441" y="6832"/>
                    <a:pt x="13430" y="6612"/>
                    <a:pt x="13395" y="6392"/>
                  </a:cubicBezTo>
                  <a:cubicBezTo>
                    <a:pt x="13383" y="6328"/>
                    <a:pt x="13354" y="6253"/>
                    <a:pt x="13430" y="6212"/>
                  </a:cubicBezTo>
                  <a:cubicBezTo>
                    <a:pt x="13540" y="6155"/>
                    <a:pt x="13488" y="6097"/>
                    <a:pt x="13441" y="6039"/>
                  </a:cubicBezTo>
                  <a:cubicBezTo>
                    <a:pt x="13285" y="5842"/>
                    <a:pt x="13302" y="5598"/>
                    <a:pt x="13262" y="5361"/>
                  </a:cubicBezTo>
                  <a:lnTo>
                    <a:pt x="13262" y="5361"/>
                  </a:lnTo>
                  <a:cubicBezTo>
                    <a:pt x="13418" y="5465"/>
                    <a:pt x="13569" y="5569"/>
                    <a:pt x="13714" y="5685"/>
                  </a:cubicBezTo>
                  <a:cubicBezTo>
                    <a:pt x="14027" y="5905"/>
                    <a:pt x="14316" y="6160"/>
                    <a:pt x="14646" y="6357"/>
                  </a:cubicBezTo>
                  <a:cubicBezTo>
                    <a:pt x="14692" y="6380"/>
                    <a:pt x="14735" y="6425"/>
                    <a:pt x="14791" y="6425"/>
                  </a:cubicBezTo>
                  <a:cubicBezTo>
                    <a:pt x="14806" y="6425"/>
                    <a:pt x="14821" y="6422"/>
                    <a:pt x="14838" y="6415"/>
                  </a:cubicBezTo>
                  <a:cubicBezTo>
                    <a:pt x="14826" y="6369"/>
                    <a:pt x="14826" y="6311"/>
                    <a:pt x="14785" y="6270"/>
                  </a:cubicBezTo>
                  <a:cubicBezTo>
                    <a:pt x="14623" y="6097"/>
                    <a:pt x="14397" y="5998"/>
                    <a:pt x="14218" y="5847"/>
                  </a:cubicBezTo>
                  <a:cubicBezTo>
                    <a:pt x="13916" y="5587"/>
                    <a:pt x="13563" y="5390"/>
                    <a:pt x="13273" y="5112"/>
                  </a:cubicBezTo>
                  <a:cubicBezTo>
                    <a:pt x="13233" y="5077"/>
                    <a:pt x="13198" y="5031"/>
                    <a:pt x="13175" y="4978"/>
                  </a:cubicBezTo>
                  <a:cubicBezTo>
                    <a:pt x="13129" y="4781"/>
                    <a:pt x="13076" y="4590"/>
                    <a:pt x="13013" y="4399"/>
                  </a:cubicBezTo>
                  <a:cubicBezTo>
                    <a:pt x="12995" y="4364"/>
                    <a:pt x="12989" y="4318"/>
                    <a:pt x="13030" y="4295"/>
                  </a:cubicBezTo>
                  <a:cubicBezTo>
                    <a:pt x="13129" y="4231"/>
                    <a:pt x="13082" y="4173"/>
                    <a:pt x="13018" y="4127"/>
                  </a:cubicBezTo>
                  <a:cubicBezTo>
                    <a:pt x="12955" y="4086"/>
                    <a:pt x="12908" y="4028"/>
                    <a:pt x="12874" y="3959"/>
                  </a:cubicBezTo>
                  <a:cubicBezTo>
                    <a:pt x="12781" y="3687"/>
                    <a:pt x="12677" y="3414"/>
                    <a:pt x="12613" y="3136"/>
                  </a:cubicBezTo>
                  <a:cubicBezTo>
                    <a:pt x="12578" y="2986"/>
                    <a:pt x="12503" y="2852"/>
                    <a:pt x="12387" y="2748"/>
                  </a:cubicBezTo>
                  <a:cubicBezTo>
                    <a:pt x="12236" y="2621"/>
                    <a:pt x="12109" y="2470"/>
                    <a:pt x="11970" y="2331"/>
                  </a:cubicBezTo>
                  <a:cubicBezTo>
                    <a:pt x="11790" y="2157"/>
                    <a:pt x="11651" y="1949"/>
                    <a:pt x="11495" y="1757"/>
                  </a:cubicBezTo>
                  <a:cubicBezTo>
                    <a:pt x="11451" y="1690"/>
                    <a:pt x="11375" y="1650"/>
                    <a:pt x="11296" y="1650"/>
                  </a:cubicBezTo>
                  <a:cubicBezTo>
                    <a:pt x="11259" y="1650"/>
                    <a:pt x="11222" y="1658"/>
                    <a:pt x="11188" y="1676"/>
                  </a:cubicBezTo>
                  <a:cubicBezTo>
                    <a:pt x="11147" y="1699"/>
                    <a:pt x="11107" y="1711"/>
                    <a:pt x="11060" y="1723"/>
                  </a:cubicBezTo>
                  <a:cubicBezTo>
                    <a:pt x="11038" y="1728"/>
                    <a:pt x="11015" y="1730"/>
                    <a:pt x="10992" y="1730"/>
                  </a:cubicBezTo>
                  <a:cubicBezTo>
                    <a:pt x="10880" y="1730"/>
                    <a:pt x="10763" y="1675"/>
                    <a:pt x="10724" y="1584"/>
                  </a:cubicBezTo>
                  <a:cubicBezTo>
                    <a:pt x="10585" y="1236"/>
                    <a:pt x="10417" y="900"/>
                    <a:pt x="10272" y="558"/>
                  </a:cubicBezTo>
                  <a:cubicBezTo>
                    <a:pt x="10162" y="379"/>
                    <a:pt x="10012" y="234"/>
                    <a:pt x="9913" y="48"/>
                  </a:cubicBezTo>
                  <a:cubicBezTo>
                    <a:pt x="9902" y="29"/>
                    <a:pt x="9881" y="1"/>
                    <a:pt x="9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708086">
              <a:off x="8252014" y="1327381"/>
              <a:ext cx="640261" cy="1706420"/>
            </a:xfrm>
            <a:custGeom>
              <a:avLst/>
              <a:gdLst/>
              <a:ahLst/>
              <a:cxnLst/>
              <a:rect l="l" t="t" r="r" b="b"/>
              <a:pathLst>
                <a:path w="4050" h="10794" extrusionOk="0">
                  <a:moveTo>
                    <a:pt x="1705" y="3384"/>
                  </a:moveTo>
                  <a:lnTo>
                    <a:pt x="1705" y="3384"/>
                  </a:lnTo>
                  <a:cubicBezTo>
                    <a:pt x="1705" y="3394"/>
                    <a:pt x="1704" y="3404"/>
                    <a:pt x="1704" y="3413"/>
                  </a:cubicBezTo>
                  <a:cubicBezTo>
                    <a:pt x="1657" y="3935"/>
                    <a:pt x="1628" y="4456"/>
                    <a:pt x="1541" y="4919"/>
                  </a:cubicBezTo>
                  <a:cubicBezTo>
                    <a:pt x="1547" y="4809"/>
                    <a:pt x="1576" y="4653"/>
                    <a:pt x="1599" y="4496"/>
                  </a:cubicBezTo>
                  <a:cubicBezTo>
                    <a:pt x="1652" y="4125"/>
                    <a:pt x="1668" y="3754"/>
                    <a:pt x="1705" y="3384"/>
                  </a:cubicBezTo>
                  <a:close/>
                  <a:moveTo>
                    <a:pt x="1512" y="1"/>
                  </a:moveTo>
                  <a:cubicBezTo>
                    <a:pt x="1495" y="41"/>
                    <a:pt x="1466" y="88"/>
                    <a:pt x="1443" y="122"/>
                  </a:cubicBezTo>
                  <a:cubicBezTo>
                    <a:pt x="1418" y="152"/>
                    <a:pt x="1402" y="197"/>
                    <a:pt x="1360" y="197"/>
                  </a:cubicBezTo>
                  <a:cubicBezTo>
                    <a:pt x="1352" y="197"/>
                    <a:pt x="1343" y="196"/>
                    <a:pt x="1333" y="192"/>
                  </a:cubicBezTo>
                  <a:cubicBezTo>
                    <a:pt x="1292" y="331"/>
                    <a:pt x="1263" y="470"/>
                    <a:pt x="1246" y="615"/>
                  </a:cubicBezTo>
                  <a:cubicBezTo>
                    <a:pt x="1200" y="922"/>
                    <a:pt x="1182" y="1235"/>
                    <a:pt x="1194" y="1548"/>
                  </a:cubicBezTo>
                  <a:cubicBezTo>
                    <a:pt x="1200" y="1942"/>
                    <a:pt x="1228" y="2330"/>
                    <a:pt x="1240" y="2724"/>
                  </a:cubicBezTo>
                  <a:cubicBezTo>
                    <a:pt x="1246" y="2811"/>
                    <a:pt x="1257" y="2892"/>
                    <a:pt x="1263" y="2979"/>
                  </a:cubicBezTo>
                  <a:cubicBezTo>
                    <a:pt x="1268" y="3014"/>
                    <a:pt x="1265" y="3063"/>
                    <a:pt x="1225" y="3063"/>
                  </a:cubicBezTo>
                  <a:cubicBezTo>
                    <a:pt x="1219" y="3063"/>
                    <a:pt x="1213" y="3062"/>
                    <a:pt x="1205" y="3060"/>
                  </a:cubicBezTo>
                  <a:cubicBezTo>
                    <a:pt x="1095" y="3025"/>
                    <a:pt x="974" y="3013"/>
                    <a:pt x="892" y="2909"/>
                  </a:cubicBezTo>
                  <a:cubicBezTo>
                    <a:pt x="661" y="2625"/>
                    <a:pt x="551" y="2289"/>
                    <a:pt x="441" y="1959"/>
                  </a:cubicBezTo>
                  <a:cubicBezTo>
                    <a:pt x="348" y="1675"/>
                    <a:pt x="278" y="1385"/>
                    <a:pt x="191" y="1102"/>
                  </a:cubicBezTo>
                  <a:cubicBezTo>
                    <a:pt x="162" y="991"/>
                    <a:pt x="122" y="887"/>
                    <a:pt x="70" y="794"/>
                  </a:cubicBezTo>
                  <a:lnTo>
                    <a:pt x="70" y="794"/>
                  </a:lnTo>
                  <a:cubicBezTo>
                    <a:pt x="81" y="829"/>
                    <a:pt x="81" y="870"/>
                    <a:pt x="76" y="910"/>
                  </a:cubicBezTo>
                  <a:cubicBezTo>
                    <a:pt x="0" y="1142"/>
                    <a:pt x="35" y="1362"/>
                    <a:pt x="81" y="1588"/>
                  </a:cubicBezTo>
                  <a:cubicBezTo>
                    <a:pt x="99" y="1675"/>
                    <a:pt x="116" y="1756"/>
                    <a:pt x="134" y="1843"/>
                  </a:cubicBezTo>
                  <a:cubicBezTo>
                    <a:pt x="151" y="1889"/>
                    <a:pt x="139" y="1942"/>
                    <a:pt x="99" y="1976"/>
                  </a:cubicBezTo>
                  <a:cubicBezTo>
                    <a:pt x="70" y="2023"/>
                    <a:pt x="64" y="2081"/>
                    <a:pt x="87" y="2133"/>
                  </a:cubicBezTo>
                  <a:cubicBezTo>
                    <a:pt x="128" y="2347"/>
                    <a:pt x="197" y="2550"/>
                    <a:pt x="296" y="2741"/>
                  </a:cubicBezTo>
                  <a:cubicBezTo>
                    <a:pt x="435" y="2793"/>
                    <a:pt x="435" y="2799"/>
                    <a:pt x="441" y="2944"/>
                  </a:cubicBezTo>
                  <a:cubicBezTo>
                    <a:pt x="441" y="2984"/>
                    <a:pt x="446" y="3025"/>
                    <a:pt x="458" y="3060"/>
                  </a:cubicBezTo>
                  <a:cubicBezTo>
                    <a:pt x="470" y="3106"/>
                    <a:pt x="452" y="3152"/>
                    <a:pt x="412" y="3181"/>
                  </a:cubicBezTo>
                  <a:cubicBezTo>
                    <a:pt x="504" y="3315"/>
                    <a:pt x="661" y="3332"/>
                    <a:pt x="788" y="3384"/>
                  </a:cubicBezTo>
                  <a:cubicBezTo>
                    <a:pt x="898" y="3430"/>
                    <a:pt x="985" y="3512"/>
                    <a:pt x="1043" y="3610"/>
                  </a:cubicBezTo>
                  <a:cubicBezTo>
                    <a:pt x="1136" y="3778"/>
                    <a:pt x="1130" y="3975"/>
                    <a:pt x="1217" y="4143"/>
                  </a:cubicBezTo>
                  <a:cubicBezTo>
                    <a:pt x="1350" y="4421"/>
                    <a:pt x="1344" y="4711"/>
                    <a:pt x="1275" y="5000"/>
                  </a:cubicBezTo>
                  <a:cubicBezTo>
                    <a:pt x="1147" y="5510"/>
                    <a:pt x="974" y="6014"/>
                    <a:pt x="800" y="6513"/>
                  </a:cubicBezTo>
                  <a:cubicBezTo>
                    <a:pt x="777" y="6571"/>
                    <a:pt x="748" y="6623"/>
                    <a:pt x="719" y="6675"/>
                  </a:cubicBezTo>
                  <a:cubicBezTo>
                    <a:pt x="643" y="6814"/>
                    <a:pt x="614" y="6976"/>
                    <a:pt x="626" y="7132"/>
                  </a:cubicBezTo>
                  <a:cubicBezTo>
                    <a:pt x="643" y="7341"/>
                    <a:pt x="684" y="7550"/>
                    <a:pt x="724" y="7758"/>
                  </a:cubicBezTo>
                  <a:cubicBezTo>
                    <a:pt x="794" y="8158"/>
                    <a:pt x="1014" y="8523"/>
                    <a:pt x="1333" y="8772"/>
                  </a:cubicBezTo>
                  <a:cubicBezTo>
                    <a:pt x="1512" y="8917"/>
                    <a:pt x="1669" y="9079"/>
                    <a:pt x="1814" y="9259"/>
                  </a:cubicBezTo>
                  <a:cubicBezTo>
                    <a:pt x="1947" y="9432"/>
                    <a:pt x="2092" y="9600"/>
                    <a:pt x="2248" y="9757"/>
                  </a:cubicBezTo>
                  <a:cubicBezTo>
                    <a:pt x="2405" y="9907"/>
                    <a:pt x="2567" y="10052"/>
                    <a:pt x="2648" y="10261"/>
                  </a:cubicBezTo>
                  <a:cubicBezTo>
                    <a:pt x="2655" y="10262"/>
                    <a:pt x="2661" y="10262"/>
                    <a:pt x="2667" y="10262"/>
                  </a:cubicBezTo>
                  <a:cubicBezTo>
                    <a:pt x="2743" y="10262"/>
                    <a:pt x="2718" y="10194"/>
                    <a:pt x="2729" y="10151"/>
                  </a:cubicBezTo>
                  <a:cubicBezTo>
                    <a:pt x="2744" y="10093"/>
                    <a:pt x="2770" y="10061"/>
                    <a:pt x="2809" y="10061"/>
                  </a:cubicBezTo>
                  <a:cubicBezTo>
                    <a:pt x="2829" y="10061"/>
                    <a:pt x="2852" y="10069"/>
                    <a:pt x="2880" y="10087"/>
                  </a:cubicBezTo>
                  <a:cubicBezTo>
                    <a:pt x="2926" y="10110"/>
                    <a:pt x="2967" y="10139"/>
                    <a:pt x="3007" y="10162"/>
                  </a:cubicBezTo>
                  <a:cubicBezTo>
                    <a:pt x="3308" y="10342"/>
                    <a:pt x="3569" y="10574"/>
                    <a:pt x="3870" y="10748"/>
                  </a:cubicBezTo>
                  <a:cubicBezTo>
                    <a:pt x="3902" y="10763"/>
                    <a:pt x="3942" y="10793"/>
                    <a:pt x="3975" y="10793"/>
                  </a:cubicBezTo>
                  <a:cubicBezTo>
                    <a:pt x="3991" y="10793"/>
                    <a:pt x="4004" y="10787"/>
                    <a:pt x="4015" y="10771"/>
                  </a:cubicBezTo>
                  <a:cubicBezTo>
                    <a:pt x="4050" y="10719"/>
                    <a:pt x="3992" y="10672"/>
                    <a:pt x="3951" y="10637"/>
                  </a:cubicBezTo>
                  <a:cubicBezTo>
                    <a:pt x="3934" y="10620"/>
                    <a:pt x="3922" y="10608"/>
                    <a:pt x="3905" y="10597"/>
                  </a:cubicBezTo>
                  <a:cubicBezTo>
                    <a:pt x="3650" y="10429"/>
                    <a:pt x="3407" y="10238"/>
                    <a:pt x="3140" y="10076"/>
                  </a:cubicBezTo>
                  <a:cubicBezTo>
                    <a:pt x="2978" y="9983"/>
                    <a:pt x="2822" y="9884"/>
                    <a:pt x="2677" y="9768"/>
                  </a:cubicBezTo>
                  <a:cubicBezTo>
                    <a:pt x="2497" y="9624"/>
                    <a:pt x="2358" y="9450"/>
                    <a:pt x="2376" y="9201"/>
                  </a:cubicBezTo>
                  <a:cubicBezTo>
                    <a:pt x="2376" y="9160"/>
                    <a:pt x="2364" y="9125"/>
                    <a:pt x="2341" y="9096"/>
                  </a:cubicBezTo>
                  <a:cubicBezTo>
                    <a:pt x="2277" y="9073"/>
                    <a:pt x="2208" y="9067"/>
                    <a:pt x="2173" y="8992"/>
                  </a:cubicBezTo>
                  <a:cubicBezTo>
                    <a:pt x="2121" y="8888"/>
                    <a:pt x="2045" y="8795"/>
                    <a:pt x="1987" y="8691"/>
                  </a:cubicBezTo>
                  <a:cubicBezTo>
                    <a:pt x="1935" y="8627"/>
                    <a:pt x="1872" y="8575"/>
                    <a:pt x="1802" y="8540"/>
                  </a:cubicBezTo>
                  <a:cubicBezTo>
                    <a:pt x="1733" y="8500"/>
                    <a:pt x="1675" y="8453"/>
                    <a:pt x="1628" y="8395"/>
                  </a:cubicBezTo>
                  <a:cubicBezTo>
                    <a:pt x="1408" y="8088"/>
                    <a:pt x="1315" y="7706"/>
                    <a:pt x="1373" y="7329"/>
                  </a:cubicBezTo>
                  <a:cubicBezTo>
                    <a:pt x="1425" y="6953"/>
                    <a:pt x="1588" y="6617"/>
                    <a:pt x="1767" y="6287"/>
                  </a:cubicBezTo>
                  <a:cubicBezTo>
                    <a:pt x="1802" y="6217"/>
                    <a:pt x="1825" y="6136"/>
                    <a:pt x="1825" y="6055"/>
                  </a:cubicBezTo>
                  <a:cubicBezTo>
                    <a:pt x="1825" y="5927"/>
                    <a:pt x="1808" y="5783"/>
                    <a:pt x="1877" y="5673"/>
                  </a:cubicBezTo>
                  <a:cubicBezTo>
                    <a:pt x="1947" y="5557"/>
                    <a:pt x="1993" y="5423"/>
                    <a:pt x="2016" y="5290"/>
                  </a:cubicBezTo>
                  <a:cubicBezTo>
                    <a:pt x="2057" y="5111"/>
                    <a:pt x="2109" y="4931"/>
                    <a:pt x="2173" y="4751"/>
                  </a:cubicBezTo>
                  <a:cubicBezTo>
                    <a:pt x="2318" y="4357"/>
                    <a:pt x="2474" y="3969"/>
                    <a:pt x="2648" y="3587"/>
                  </a:cubicBezTo>
                  <a:cubicBezTo>
                    <a:pt x="2694" y="3500"/>
                    <a:pt x="2764" y="3402"/>
                    <a:pt x="2683" y="3291"/>
                  </a:cubicBezTo>
                  <a:lnTo>
                    <a:pt x="2683" y="3291"/>
                  </a:lnTo>
                  <a:cubicBezTo>
                    <a:pt x="2678" y="3292"/>
                    <a:pt x="2674" y="3292"/>
                    <a:pt x="2670" y="3292"/>
                  </a:cubicBezTo>
                  <a:cubicBezTo>
                    <a:pt x="2563" y="3292"/>
                    <a:pt x="2514" y="3218"/>
                    <a:pt x="2486" y="3123"/>
                  </a:cubicBezTo>
                  <a:cubicBezTo>
                    <a:pt x="2468" y="3060"/>
                    <a:pt x="2457" y="2996"/>
                    <a:pt x="2445" y="2932"/>
                  </a:cubicBezTo>
                  <a:cubicBezTo>
                    <a:pt x="2347" y="2950"/>
                    <a:pt x="2341" y="3037"/>
                    <a:pt x="2318" y="3106"/>
                  </a:cubicBezTo>
                  <a:cubicBezTo>
                    <a:pt x="2208" y="3396"/>
                    <a:pt x="2086" y="3685"/>
                    <a:pt x="1970" y="3992"/>
                  </a:cubicBezTo>
                  <a:cubicBezTo>
                    <a:pt x="1929" y="3795"/>
                    <a:pt x="1889" y="3616"/>
                    <a:pt x="1848" y="3430"/>
                  </a:cubicBezTo>
                  <a:cubicBezTo>
                    <a:pt x="1837" y="3373"/>
                    <a:pt x="1831" y="3303"/>
                    <a:pt x="1767" y="3262"/>
                  </a:cubicBezTo>
                  <a:cubicBezTo>
                    <a:pt x="1735" y="3272"/>
                    <a:pt x="1720" y="3291"/>
                    <a:pt x="1712" y="3313"/>
                  </a:cubicBezTo>
                  <a:lnTo>
                    <a:pt x="1712" y="3313"/>
                  </a:lnTo>
                  <a:cubicBezTo>
                    <a:pt x="1727" y="3182"/>
                    <a:pt x="1744" y="3051"/>
                    <a:pt x="1767" y="2921"/>
                  </a:cubicBezTo>
                  <a:cubicBezTo>
                    <a:pt x="1785" y="2486"/>
                    <a:pt x="1721" y="2052"/>
                    <a:pt x="1709" y="1617"/>
                  </a:cubicBezTo>
                  <a:cubicBezTo>
                    <a:pt x="1698" y="1310"/>
                    <a:pt x="1738" y="1009"/>
                    <a:pt x="1825" y="719"/>
                  </a:cubicBezTo>
                  <a:cubicBezTo>
                    <a:pt x="1866" y="569"/>
                    <a:pt x="1924" y="418"/>
                    <a:pt x="1866" y="256"/>
                  </a:cubicBezTo>
                  <a:cubicBezTo>
                    <a:pt x="1846" y="244"/>
                    <a:pt x="1830" y="239"/>
                    <a:pt x="1816" y="239"/>
                  </a:cubicBezTo>
                  <a:cubicBezTo>
                    <a:pt x="1761" y="239"/>
                    <a:pt x="1745" y="315"/>
                    <a:pt x="1704" y="343"/>
                  </a:cubicBezTo>
                  <a:cubicBezTo>
                    <a:pt x="1681" y="356"/>
                    <a:pt x="1658" y="377"/>
                    <a:pt x="1633" y="377"/>
                  </a:cubicBezTo>
                  <a:cubicBezTo>
                    <a:pt x="1626" y="377"/>
                    <a:pt x="1618" y="375"/>
                    <a:pt x="1611" y="372"/>
                  </a:cubicBezTo>
                  <a:cubicBezTo>
                    <a:pt x="1570" y="354"/>
                    <a:pt x="1570" y="319"/>
                    <a:pt x="1570" y="285"/>
                  </a:cubicBezTo>
                  <a:cubicBezTo>
                    <a:pt x="1564" y="204"/>
                    <a:pt x="1605" y="134"/>
                    <a:pt x="1599" y="59"/>
                  </a:cubicBezTo>
                  <a:cubicBezTo>
                    <a:pt x="1588" y="18"/>
                    <a:pt x="1547" y="12"/>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708086">
              <a:off x="8827773" y="3987020"/>
              <a:ext cx="556158" cy="861589"/>
            </a:xfrm>
            <a:custGeom>
              <a:avLst/>
              <a:gdLst/>
              <a:ahLst/>
              <a:cxnLst/>
              <a:rect l="l" t="t" r="r" b="b"/>
              <a:pathLst>
                <a:path w="3518" h="5450" extrusionOk="0">
                  <a:moveTo>
                    <a:pt x="47" y="0"/>
                  </a:moveTo>
                  <a:cubicBezTo>
                    <a:pt x="41" y="104"/>
                    <a:pt x="41" y="214"/>
                    <a:pt x="59" y="319"/>
                  </a:cubicBezTo>
                  <a:cubicBezTo>
                    <a:pt x="99" y="365"/>
                    <a:pt x="128" y="423"/>
                    <a:pt x="146" y="487"/>
                  </a:cubicBezTo>
                  <a:cubicBezTo>
                    <a:pt x="157" y="568"/>
                    <a:pt x="140" y="614"/>
                    <a:pt x="53" y="620"/>
                  </a:cubicBezTo>
                  <a:cubicBezTo>
                    <a:pt x="30" y="794"/>
                    <a:pt x="18" y="973"/>
                    <a:pt x="12" y="1147"/>
                  </a:cubicBezTo>
                  <a:cubicBezTo>
                    <a:pt x="1" y="1228"/>
                    <a:pt x="1" y="1309"/>
                    <a:pt x="7" y="1391"/>
                  </a:cubicBezTo>
                  <a:cubicBezTo>
                    <a:pt x="76" y="1750"/>
                    <a:pt x="128" y="2121"/>
                    <a:pt x="180" y="2480"/>
                  </a:cubicBezTo>
                  <a:cubicBezTo>
                    <a:pt x="267" y="3053"/>
                    <a:pt x="389" y="3621"/>
                    <a:pt x="447" y="4200"/>
                  </a:cubicBezTo>
                  <a:cubicBezTo>
                    <a:pt x="482" y="4560"/>
                    <a:pt x="528" y="4913"/>
                    <a:pt x="569" y="5266"/>
                  </a:cubicBezTo>
                  <a:cubicBezTo>
                    <a:pt x="580" y="5376"/>
                    <a:pt x="574" y="5371"/>
                    <a:pt x="690" y="5400"/>
                  </a:cubicBezTo>
                  <a:cubicBezTo>
                    <a:pt x="846" y="5435"/>
                    <a:pt x="1002" y="5449"/>
                    <a:pt x="1157" y="5449"/>
                  </a:cubicBezTo>
                  <a:cubicBezTo>
                    <a:pt x="1457" y="5449"/>
                    <a:pt x="1756" y="5397"/>
                    <a:pt x="2057" y="5347"/>
                  </a:cubicBezTo>
                  <a:cubicBezTo>
                    <a:pt x="1849" y="4913"/>
                    <a:pt x="1785" y="4438"/>
                    <a:pt x="1681" y="3934"/>
                  </a:cubicBezTo>
                  <a:lnTo>
                    <a:pt x="1681" y="3934"/>
                  </a:lnTo>
                  <a:cubicBezTo>
                    <a:pt x="1797" y="4003"/>
                    <a:pt x="1866" y="4079"/>
                    <a:pt x="1965" y="4113"/>
                  </a:cubicBezTo>
                  <a:cubicBezTo>
                    <a:pt x="1976" y="4119"/>
                    <a:pt x="1991" y="4125"/>
                    <a:pt x="2005" y="4125"/>
                  </a:cubicBezTo>
                  <a:cubicBezTo>
                    <a:pt x="2018" y="4125"/>
                    <a:pt x="2031" y="4119"/>
                    <a:pt x="2040" y="4102"/>
                  </a:cubicBezTo>
                  <a:cubicBezTo>
                    <a:pt x="2052" y="4079"/>
                    <a:pt x="2046" y="4050"/>
                    <a:pt x="2028" y="4032"/>
                  </a:cubicBezTo>
                  <a:cubicBezTo>
                    <a:pt x="1982" y="3963"/>
                    <a:pt x="1918" y="3911"/>
                    <a:pt x="1849" y="3864"/>
                  </a:cubicBezTo>
                  <a:cubicBezTo>
                    <a:pt x="1594" y="3691"/>
                    <a:pt x="1548" y="3441"/>
                    <a:pt x="1559" y="3140"/>
                  </a:cubicBezTo>
                  <a:lnTo>
                    <a:pt x="1559" y="3140"/>
                  </a:lnTo>
                  <a:cubicBezTo>
                    <a:pt x="1692" y="3239"/>
                    <a:pt x="1785" y="3349"/>
                    <a:pt x="1901" y="3436"/>
                  </a:cubicBezTo>
                  <a:cubicBezTo>
                    <a:pt x="1925" y="3452"/>
                    <a:pt x="1955" y="3476"/>
                    <a:pt x="1984" y="3476"/>
                  </a:cubicBezTo>
                  <a:cubicBezTo>
                    <a:pt x="1997" y="3476"/>
                    <a:pt x="2010" y="3471"/>
                    <a:pt x="2023" y="3459"/>
                  </a:cubicBezTo>
                  <a:cubicBezTo>
                    <a:pt x="2063" y="3424"/>
                    <a:pt x="2023" y="3378"/>
                    <a:pt x="1994" y="3343"/>
                  </a:cubicBezTo>
                  <a:cubicBezTo>
                    <a:pt x="1895" y="3227"/>
                    <a:pt x="1785" y="3123"/>
                    <a:pt x="1669" y="3024"/>
                  </a:cubicBezTo>
                  <a:cubicBezTo>
                    <a:pt x="1420" y="2822"/>
                    <a:pt x="1403" y="2538"/>
                    <a:pt x="1380" y="2248"/>
                  </a:cubicBezTo>
                  <a:lnTo>
                    <a:pt x="1380" y="2248"/>
                  </a:lnTo>
                  <a:cubicBezTo>
                    <a:pt x="1594" y="2509"/>
                    <a:pt x="1826" y="2746"/>
                    <a:pt x="2040" y="2995"/>
                  </a:cubicBezTo>
                  <a:cubicBezTo>
                    <a:pt x="2457" y="3482"/>
                    <a:pt x="2897" y="3951"/>
                    <a:pt x="3355" y="4403"/>
                  </a:cubicBezTo>
                  <a:cubicBezTo>
                    <a:pt x="3389" y="4441"/>
                    <a:pt x="3422" y="4491"/>
                    <a:pt x="3478" y="4491"/>
                  </a:cubicBezTo>
                  <a:cubicBezTo>
                    <a:pt x="3490" y="4491"/>
                    <a:pt x="3503" y="4489"/>
                    <a:pt x="3517" y="4484"/>
                  </a:cubicBezTo>
                  <a:cubicBezTo>
                    <a:pt x="3517" y="4438"/>
                    <a:pt x="3506" y="4397"/>
                    <a:pt x="3488" y="4363"/>
                  </a:cubicBezTo>
                  <a:cubicBezTo>
                    <a:pt x="3448" y="4293"/>
                    <a:pt x="3402" y="4229"/>
                    <a:pt x="3344" y="4171"/>
                  </a:cubicBezTo>
                  <a:cubicBezTo>
                    <a:pt x="2648" y="3430"/>
                    <a:pt x="1942" y="2694"/>
                    <a:pt x="1333" y="1871"/>
                  </a:cubicBezTo>
                  <a:cubicBezTo>
                    <a:pt x="1316" y="1837"/>
                    <a:pt x="1287" y="1802"/>
                    <a:pt x="1241" y="1802"/>
                  </a:cubicBezTo>
                  <a:cubicBezTo>
                    <a:pt x="1154" y="1715"/>
                    <a:pt x="1096" y="1605"/>
                    <a:pt x="1078" y="1489"/>
                  </a:cubicBezTo>
                  <a:cubicBezTo>
                    <a:pt x="1015" y="1118"/>
                    <a:pt x="876" y="771"/>
                    <a:pt x="679" y="458"/>
                  </a:cubicBezTo>
                  <a:cubicBezTo>
                    <a:pt x="618" y="355"/>
                    <a:pt x="587" y="318"/>
                    <a:pt x="511" y="318"/>
                  </a:cubicBezTo>
                  <a:cubicBezTo>
                    <a:pt x="484" y="318"/>
                    <a:pt x="452" y="323"/>
                    <a:pt x="412" y="330"/>
                  </a:cubicBezTo>
                  <a:cubicBezTo>
                    <a:pt x="394" y="336"/>
                    <a:pt x="376" y="339"/>
                    <a:pt x="358" y="339"/>
                  </a:cubicBezTo>
                  <a:cubicBezTo>
                    <a:pt x="307" y="339"/>
                    <a:pt x="259" y="317"/>
                    <a:pt x="221" y="278"/>
                  </a:cubicBezTo>
                  <a:cubicBezTo>
                    <a:pt x="140" y="203"/>
                    <a:pt x="76" y="10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708086">
              <a:off x="8998377" y="3979675"/>
              <a:ext cx="399491" cy="714249"/>
            </a:xfrm>
            <a:custGeom>
              <a:avLst/>
              <a:gdLst/>
              <a:ahLst/>
              <a:cxnLst/>
              <a:rect l="l" t="t" r="r" b="b"/>
              <a:pathLst>
                <a:path w="2527" h="4518" extrusionOk="0">
                  <a:moveTo>
                    <a:pt x="61" y="1"/>
                  </a:moveTo>
                  <a:cubicBezTo>
                    <a:pt x="53" y="1"/>
                    <a:pt x="44" y="3"/>
                    <a:pt x="35" y="10"/>
                  </a:cubicBezTo>
                  <a:cubicBezTo>
                    <a:pt x="6" y="28"/>
                    <a:pt x="0" y="62"/>
                    <a:pt x="6" y="91"/>
                  </a:cubicBezTo>
                  <a:cubicBezTo>
                    <a:pt x="24" y="167"/>
                    <a:pt x="41" y="242"/>
                    <a:pt x="53" y="312"/>
                  </a:cubicBezTo>
                  <a:cubicBezTo>
                    <a:pt x="99" y="514"/>
                    <a:pt x="111" y="723"/>
                    <a:pt x="284" y="868"/>
                  </a:cubicBezTo>
                  <a:cubicBezTo>
                    <a:pt x="157" y="885"/>
                    <a:pt x="151" y="897"/>
                    <a:pt x="151" y="1018"/>
                  </a:cubicBezTo>
                  <a:cubicBezTo>
                    <a:pt x="151" y="1059"/>
                    <a:pt x="157" y="1099"/>
                    <a:pt x="168" y="1140"/>
                  </a:cubicBezTo>
                  <a:cubicBezTo>
                    <a:pt x="192" y="1378"/>
                    <a:pt x="232" y="1615"/>
                    <a:pt x="290" y="1853"/>
                  </a:cubicBezTo>
                  <a:cubicBezTo>
                    <a:pt x="290" y="1887"/>
                    <a:pt x="290" y="1922"/>
                    <a:pt x="279" y="1957"/>
                  </a:cubicBezTo>
                  <a:cubicBezTo>
                    <a:pt x="412" y="2160"/>
                    <a:pt x="557" y="2351"/>
                    <a:pt x="713" y="2536"/>
                  </a:cubicBezTo>
                  <a:cubicBezTo>
                    <a:pt x="1113" y="3000"/>
                    <a:pt x="1513" y="3469"/>
                    <a:pt x="1935" y="3915"/>
                  </a:cubicBezTo>
                  <a:cubicBezTo>
                    <a:pt x="2132" y="4118"/>
                    <a:pt x="2312" y="4332"/>
                    <a:pt x="2526" y="4518"/>
                  </a:cubicBezTo>
                  <a:cubicBezTo>
                    <a:pt x="2497" y="4297"/>
                    <a:pt x="2440" y="4083"/>
                    <a:pt x="2387" y="3869"/>
                  </a:cubicBezTo>
                  <a:cubicBezTo>
                    <a:pt x="2300" y="3463"/>
                    <a:pt x="2185" y="3058"/>
                    <a:pt x="2121" y="2646"/>
                  </a:cubicBezTo>
                  <a:cubicBezTo>
                    <a:pt x="2080" y="2368"/>
                    <a:pt x="2046" y="2084"/>
                    <a:pt x="1924" y="1824"/>
                  </a:cubicBezTo>
                  <a:cubicBezTo>
                    <a:pt x="1825" y="1603"/>
                    <a:pt x="1762" y="1360"/>
                    <a:pt x="1652" y="1140"/>
                  </a:cubicBezTo>
                  <a:cubicBezTo>
                    <a:pt x="1431" y="1024"/>
                    <a:pt x="1217" y="885"/>
                    <a:pt x="1020" y="729"/>
                  </a:cubicBezTo>
                  <a:cubicBezTo>
                    <a:pt x="725" y="485"/>
                    <a:pt x="400" y="283"/>
                    <a:pt x="116" y="28"/>
                  </a:cubicBezTo>
                  <a:cubicBezTo>
                    <a:pt x="100" y="16"/>
                    <a:pt x="81"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708086">
              <a:off x="9504097" y="1521842"/>
              <a:ext cx="386686" cy="1576312"/>
            </a:xfrm>
            <a:custGeom>
              <a:avLst/>
              <a:gdLst/>
              <a:ahLst/>
              <a:cxnLst/>
              <a:rect l="l" t="t" r="r" b="b"/>
              <a:pathLst>
                <a:path w="2446" h="9971" extrusionOk="0">
                  <a:moveTo>
                    <a:pt x="1118" y="0"/>
                  </a:moveTo>
                  <a:cubicBezTo>
                    <a:pt x="950" y="35"/>
                    <a:pt x="806" y="145"/>
                    <a:pt x="719" y="290"/>
                  </a:cubicBezTo>
                  <a:cubicBezTo>
                    <a:pt x="701" y="331"/>
                    <a:pt x="672" y="365"/>
                    <a:pt x="632" y="394"/>
                  </a:cubicBezTo>
                  <a:cubicBezTo>
                    <a:pt x="625" y="398"/>
                    <a:pt x="620" y="400"/>
                    <a:pt x="615" y="400"/>
                  </a:cubicBezTo>
                  <a:cubicBezTo>
                    <a:pt x="598" y="400"/>
                    <a:pt x="589" y="379"/>
                    <a:pt x="580" y="365"/>
                  </a:cubicBezTo>
                  <a:cubicBezTo>
                    <a:pt x="504" y="394"/>
                    <a:pt x="527" y="458"/>
                    <a:pt x="539" y="510"/>
                  </a:cubicBezTo>
                  <a:cubicBezTo>
                    <a:pt x="551" y="620"/>
                    <a:pt x="580" y="725"/>
                    <a:pt x="614" y="835"/>
                  </a:cubicBezTo>
                  <a:cubicBezTo>
                    <a:pt x="695" y="1090"/>
                    <a:pt x="759" y="1356"/>
                    <a:pt x="794" y="1628"/>
                  </a:cubicBezTo>
                  <a:cubicBezTo>
                    <a:pt x="921" y="2289"/>
                    <a:pt x="997" y="2955"/>
                    <a:pt x="1130" y="3616"/>
                  </a:cubicBezTo>
                  <a:cubicBezTo>
                    <a:pt x="1200" y="3975"/>
                    <a:pt x="1408" y="4235"/>
                    <a:pt x="1704" y="4432"/>
                  </a:cubicBezTo>
                  <a:cubicBezTo>
                    <a:pt x="1906" y="4566"/>
                    <a:pt x="1935" y="4606"/>
                    <a:pt x="1860" y="4838"/>
                  </a:cubicBezTo>
                  <a:cubicBezTo>
                    <a:pt x="1721" y="5307"/>
                    <a:pt x="1524" y="5759"/>
                    <a:pt x="1263" y="6176"/>
                  </a:cubicBezTo>
                  <a:cubicBezTo>
                    <a:pt x="1020" y="6553"/>
                    <a:pt x="800" y="6935"/>
                    <a:pt x="562" y="7312"/>
                  </a:cubicBezTo>
                  <a:cubicBezTo>
                    <a:pt x="464" y="7462"/>
                    <a:pt x="371" y="7619"/>
                    <a:pt x="296" y="7787"/>
                  </a:cubicBezTo>
                  <a:cubicBezTo>
                    <a:pt x="203" y="8071"/>
                    <a:pt x="128" y="8360"/>
                    <a:pt x="81" y="8656"/>
                  </a:cubicBezTo>
                  <a:cubicBezTo>
                    <a:pt x="64" y="8748"/>
                    <a:pt x="0" y="8847"/>
                    <a:pt x="76" y="8945"/>
                  </a:cubicBezTo>
                  <a:cubicBezTo>
                    <a:pt x="163" y="8911"/>
                    <a:pt x="238" y="8859"/>
                    <a:pt x="290" y="8783"/>
                  </a:cubicBezTo>
                  <a:cubicBezTo>
                    <a:pt x="429" y="8604"/>
                    <a:pt x="510" y="8395"/>
                    <a:pt x="533" y="8169"/>
                  </a:cubicBezTo>
                  <a:cubicBezTo>
                    <a:pt x="533" y="8105"/>
                    <a:pt x="539" y="8042"/>
                    <a:pt x="556" y="7978"/>
                  </a:cubicBezTo>
                  <a:cubicBezTo>
                    <a:pt x="574" y="7920"/>
                    <a:pt x="585" y="7862"/>
                    <a:pt x="661" y="7851"/>
                  </a:cubicBezTo>
                  <a:lnTo>
                    <a:pt x="661" y="7851"/>
                  </a:lnTo>
                  <a:cubicBezTo>
                    <a:pt x="649" y="8030"/>
                    <a:pt x="626" y="8204"/>
                    <a:pt x="591" y="8384"/>
                  </a:cubicBezTo>
                  <a:cubicBezTo>
                    <a:pt x="551" y="8557"/>
                    <a:pt x="504" y="8731"/>
                    <a:pt x="470" y="8911"/>
                  </a:cubicBezTo>
                  <a:cubicBezTo>
                    <a:pt x="429" y="9090"/>
                    <a:pt x="400" y="9270"/>
                    <a:pt x="383" y="9449"/>
                  </a:cubicBezTo>
                  <a:cubicBezTo>
                    <a:pt x="371" y="9623"/>
                    <a:pt x="313" y="9791"/>
                    <a:pt x="336" y="9971"/>
                  </a:cubicBezTo>
                  <a:cubicBezTo>
                    <a:pt x="383" y="9872"/>
                    <a:pt x="406" y="9768"/>
                    <a:pt x="412" y="9664"/>
                  </a:cubicBezTo>
                  <a:cubicBezTo>
                    <a:pt x="441" y="9357"/>
                    <a:pt x="493" y="9056"/>
                    <a:pt x="568" y="8760"/>
                  </a:cubicBezTo>
                  <a:cubicBezTo>
                    <a:pt x="667" y="8360"/>
                    <a:pt x="748" y="7961"/>
                    <a:pt x="806" y="7561"/>
                  </a:cubicBezTo>
                  <a:cubicBezTo>
                    <a:pt x="811" y="7457"/>
                    <a:pt x="840" y="7364"/>
                    <a:pt x="898" y="7277"/>
                  </a:cubicBezTo>
                  <a:cubicBezTo>
                    <a:pt x="950" y="7202"/>
                    <a:pt x="1003" y="7121"/>
                    <a:pt x="1043" y="7034"/>
                  </a:cubicBezTo>
                  <a:cubicBezTo>
                    <a:pt x="1176" y="6773"/>
                    <a:pt x="1315" y="6518"/>
                    <a:pt x="1466" y="6269"/>
                  </a:cubicBezTo>
                  <a:cubicBezTo>
                    <a:pt x="1487" y="6232"/>
                    <a:pt x="1508" y="6168"/>
                    <a:pt x="1550" y="6168"/>
                  </a:cubicBezTo>
                  <a:cubicBezTo>
                    <a:pt x="1554" y="6168"/>
                    <a:pt x="1559" y="6169"/>
                    <a:pt x="1565" y="6170"/>
                  </a:cubicBezTo>
                  <a:cubicBezTo>
                    <a:pt x="1628" y="6188"/>
                    <a:pt x="1588" y="6263"/>
                    <a:pt x="1582" y="6315"/>
                  </a:cubicBezTo>
                  <a:cubicBezTo>
                    <a:pt x="1518" y="6779"/>
                    <a:pt x="1443" y="7236"/>
                    <a:pt x="1362" y="7700"/>
                  </a:cubicBezTo>
                  <a:cubicBezTo>
                    <a:pt x="1298" y="8053"/>
                    <a:pt x="1263" y="8407"/>
                    <a:pt x="1182" y="8760"/>
                  </a:cubicBezTo>
                  <a:cubicBezTo>
                    <a:pt x="1142" y="8876"/>
                    <a:pt x="1118" y="8998"/>
                    <a:pt x="1107" y="9125"/>
                  </a:cubicBezTo>
                  <a:cubicBezTo>
                    <a:pt x="1171" y="9067"/>
                    <a:pt x="1228" y="8992"/>
                    <a:pt x="1275" y="8917"/>
                  </a:cubicBezTo>
                  <a:cubicBezTo>
                    <a:pt x="1240" y="8899"/>
                    <a:pt x="1246" y="8870"/>
                    <a:pt x="1252" y="8841"/>
                  </a:cubicBezTo>
                  <a:cubicBezTo>
                    <a:pt x="1269" y="8772"/>
                    <a:pt x="1292" y="8708"/>
                    <a:pt x="1304" y="8633"/>
                  </a:cubicBezTo>
                  <a:cubicBezTo>
                    <a:pt x="1443" y="7711"/>
                    <a:pt x="1611" y="6796"/>
                    <a:pt x="1709" y="5869"/>
                  </a:cubicBezTo>
                  <a:cubicBezTo>
                    <a:pt x="1709" y="5817"/>
                    <a:pt x="1727" y="5771"/>
                    <a:pt x="1750" y="5724"/>
                  </a:cubicBezTo>
                  <a:cubicBezTo>
                    <a:pt x="1814" y="5626"/>
                    <a:pt x="1872" y="5516"/>
                    <a:pt x="1930" y="5412"/>
                  </a:cubicBezTo>
                  <a:cubicBezTo>
                    <a:pt x="1976" y="5325"/>
                    <a:pt x="2028" y="5249"/>
                    <a:pt x="2086" y="5168"/>
                  </a:cubicBezTo>
                  <a:cubicBezTo>
                    <a:pt x="2115" y="5122"/>
                    <a:pt x="2144" y="5075"/>
                    <a:pt x="2208" y="5075"/>
                  </a:cubicBezTo>
                  <a:cubicBezTo>
                    <a:pt x="2231" y="5093"/>
                    <a:pt x="2242" y="5128"/>
                    <a:pt x="2242" y="5157"/>
                  </a:cubicBezTo>
                  <a:cubicBezTo>
                    <a:pt x="2242" y="5371"/>
                    <a:pt x="2294" y="5574"/>
                    <a:pt x="2318" y="5788"/>
                  </a:cubicBezTo>
                  <a:cubicBezTo>
                    <a:pt x="2358" y="6066"/>
                    <a:pt x="2352" y="6350"/>
                    <a:pt x="2306" y="6622"/>
                  </a:cubicBezTo>
                  <a:cubicBezTo>
                    <a:pt x="2242" y="6947"/>
                    <a:pt x="2184" y="7271"/>
                    <a:pt x="2098" y="7584"/>
                  </a:cubicBezTo>
                  <a:cubicBezTo>
                    <a:pt x="2092" y="7607"/>
                    <a:pt x="2074" y="7642"/>
                    <a:pt x="2132" y="7659"/>
                  </a:cubicBezTo>
                  <a:cubicBezTo>
                    <a:pt x="2167" y="7515"/>
                    <a:pt x="2208" y="7375"/>
                    <a:pt x="2242" y="7236"/>
                  </a:cubicBezTo>
                  <a:cubicBezTo>
                    <a:pt x="2260" y="7184"/>
                    <a:pt x="2260" y="7121"/>
                    <a:pt x="2323" y="7103"/>
                  </a:cubicBezTo>
                  <a:lnTo>
                    <a:pt x="2329" y="7086"/>
                  </a:lnTo>
                  <a:lnTo>
                    <a:pt x="2318" y="7080"/>
                  </a:lnTo>
                  <a:cubicBezTo>
                    <a:pt x="2283" y="7063"/>
                    <a:pt x="2294" y="7028"/>
                    <a:pt x="2300" y="6999"/>
                  </a:cubicBezTo>
                  <a:cubicBezTo>
                    <a:pt x="2318" y="6895"/>
                    <a:pt x="2335" y="6790"/>
                    <a:pt x="2358" y="6692"/>
                  </a:cubicBezTo>
                  <a:cubicBezTo>
                    <a:pt x="2445" y="6327"/>
                    <a:pt x="2422" y="5962"/>
                    <a:pt x="2370" y="5597"/>
                  </a:cubicBezTo>
                  <a:cubicBezTo>
                    <a:pt x="2335" y="5354"/>
                    <a:pt x="2312" y="5110"/>
                    <a:pt x="2294" y="4867"/>
                  </a:cubicBezTo>
                  <a:cubicBezTo>
                    <a:pt x="2289" y="4780"/>
                    <a:pt x="2329" y="4682"/>
                    <a:pt x="2294" y="4618"/>
                  </a:cubicBezTo>
                  <a:cubicBezTo>
                    <a:pt x="2248" y="4548"/>
                    <a:pt x="2225" y="4467"/>
                    <a:pt x="2231" y="4380"/>
                  </a:cubicBezTo>
                  <a:cubicBezTo>
                    <a:pt x="2231" y="4363"/>
                    <a:pt x="2225" y="4346"/>
                    <a:pt x="2208" y="4334"/>
                  </a:cubicBezTo>
                  <a:cubicBezTo>
                    <a:pt x="2201" y="4330"/>
                    <a:pt x="2194" y="4328"/>
                    <a:pt x="2188" y="4328"/>
                  </a:cubicBezTo>
                  <a:cubicBezTo>
                    <a:pt x="2170" y="4328"/>
                    <a:pt x="2158" y="4345"/>
                    <a:pt x="2150" y="4363"/>
                  </a:cubicBezTo>
                  <a:cubicBezTo>
                    <a:pt x="2136" y="4389"/>
                    <a:pt x="2123" y="4400"/>
                    <a:pt x="2110" y="4400"/>
                  </a:cubicBezTo>
                  <a:cubicBezTo>
                    <a:pt x="2094" y="4400"/>
                    <a:pt x="2078" y="4385"/>
                    <a:pt x="2063" y="4363"/>
                  </a:cubicBezTo>
                  <a:cubicBezTo>
                    <a:pt x="2051" y="4351"/>
                    <a:pt x="2045" y="4328"/>
                    <a:pt x="2040" y="4311"/>
                  </a:cubicBezTo>
                  <a:cubicBezTo>
                    <a:pt x="1964" y="4085"/>
                    <a:pt x="1872" y="3870"/>
                    <a:pt x="1761" y="3662"/>
                  </a:cubicBezTo>
                  <a:cubicBezTo>
                    <a:pt x="1738" y="3610"/>
                    <a:pt x="1704" y="3569"/>
                    <a:pt x="1738" y="3505"/>
                  </a:cubicBezTo>
                  <a:cubicBezTo>
                    <a:pt x="1773" y="3436"/>
                    <a:pt x="1733" y="3390"/>
                    <a:pt x="1704" y="3337"/>
                  </a:cubicBezTo>
                  <a:cubicBezTo>
                    <a:pt x="1669" y="3256"/>
                    <a:pt x="1634" y="3181"/>
                    <a:pt x="1611" y="3100"/>
                  </a:cubicBezTo>
                  <a:cubicBezTo>
                    <a:pt x="1507" y="2804"/>
                    <a:pt x="1443" y="2503"/>
                    <a:pt x="1425" y="2196"/>
                  </a:cubicBezTo>
                  <a:cubicBezTo>
                    <a:pt x="1414" y="1959"/>
                    <a:pt x="1321" y="1744"/>
                    <a:pt x="1321" y="1507"/>
                  </a:cubicBezTo>
                  <a:cubicBezTo>
                    <a:pt x="1321" y="1321"/>
                    <a:pt x="1298" y="1136"/>
                    <a:pt x="1252" y="956"/>
                  </a:cubicBezTo>
                  <a:cubicBezTo>
                    <a:pt x="1223" y="812"/>
                    <a:pt x="1205" y="667"/>
                    <a:pt x="1182" y="522"/>
                  </a:cubicBezTo>
                  <a:cubicBezTo>
                    <a:pt x="1147" y="348"/>
                    <a:pt x="1171" y="168"/>
                    <a:pt x="1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708086">
              <a:off x="8671020" y="3184828"/>
              <a:ext cx="720096" cy="902376"/>
            </a:xfrm>
            <a:custGeom>
              <a:avLst/>
              <a:gdLst/>
              <a:ahLst/>
              <a:cxnLst/>
              <a:rect l="l" t="t" r="r" b="b"/>
              <a:pathLst>
                <a:path w="4555" h="5708" extrusionOk="0">
                  <a:moveTo>
                    <a:pt x="12" y="1"/>
                  </a:moveTo>
                  <a:cubicBezTo>
                    <a:pt x="1" y="24"/>
                    <a:pt x="1" y="41"/>
                    <a:pt x="12" y="59"/>
                  </a:cubicBezTo>
                  <a:cubicBezTo>
                    <a:pt x="175" y="377"/>
                    <a:pt x="314" y="708"/>
                    <a:pt x="453" y="1038"/>
                  </a:cubicBezTo>
                  <a:cubicBezTo>
                    <a:pt x="482" y="1096"/>
                    <a:pt x="495" y="1175"/>
                    <a:pt x="570" y="1175"/>
                  </a:cubicBezTo>
                  <a:cubicBezTo>
                    <a:pt x="584" y="1175"/>
                    <a:pt x="601" y="1172"/>
                    <a:pt x="621" y="1165"/>
                  </a:cubicBezTo>
                  <a:cubicBezTo>
                    <a:pt x="665" y="1208"/>
                    <a:pt x="710" y="1223"/>
                    <a:pt x="754" y="1223"/>
                  </a:cubicBezTo>
                  <a:cubicBezTo>
                    <a:pt x="824" y="1223"/>
                    <a:pt x="893" y="1185"/>
                    <a:pt x="957" y="1160"/>
                  </a:cubicBezTo>
                  <a:cubicBezTo>
                    <a:pt x="1024" y="1136"/>
                    <a:pt x="1065" y="1121"/>
                    <a:pt x="1098" y="1121"/>
                  </a:cubicBezTo>
                  <a:cubicBezTo>
                    <a:pt x="1145" y="1121"/>
                    <a:pt x="1176" y="1151"/>
                    <a:pt x="1241" y="1229"/>
                  </a:cubicBezTo>
                  <a:cubicBezTo>
                    <a:pt x="1270" y="1264"/>
                    <a:pt x="1299" y="1299"/>
                    <a:pt x="1322" y="1333"/>
                  </a:cubicBezTo>
                  <a:cubicBezTo>
                    <a:pt x="1559" y="1664"/>
                    <a:pt x="1832" y="1959"/>
                    <a:pt x="2139" y="2226"/>
                  </a:cubicBezTo>
                  <a:cubicBezTo>
                    <a:pt x="2243" y="2318"/>
                    <a:pt x="2312" y="2446"/>
                    <a:pt x="2336" y="2585"/>
                  </a:cubicBezTo>
                  <a:cubicBezTo>
                    <a:pt x="2347" y="2654"/>
                    <a:pt x="2365" y="2718"/>
                    <a:pt x="2388" y="2776"/>
                  </a:cubicBezTo>
                  <a:cubicBezTo>
                    <a:pt x="2434" y="2909"/>
                    <a:pt x="2480" y="3042"/>
                    <a:pt x="2521" y="3176"/>
                  </a:cubicBezTo>
                  <a:cubicBezTo>
                    <a:pt x="2579" y="3349"/>
                    <a:pt x="2608" y="3541"/>
                    <a:pt x="2811" y="3622"/>
                  </a:cubicBezTo>
                  <a:cubicBezTo>
                    <a:pt x="2816" y="3628"/>
                    <a:pt x="2822" y="3651"/>
                    <a:pt x="2834" y="3662"/>
                  </a:cubicBezTo>
                  <a:cubicBezTo>
                    <a:pt x="2695" y="3697"/>
                    <a:pt x="2683" y="3714"/>
                    <a:pt x="2730" y="3842"/>
                  </a:cubicBezTo>
                  <a:cubicBezTo>
                    <a:pt x="2811" y="4027"/>
                    <a:pt x="2863" y="4224"/>
                    <a:pt x="2886" y="4427"/>
                  </a:cubicBezTo>
                  <a:cubicBezTo>
                    <a:pt x="2892" y="4468"/>
                    <a:pt x="2915" y="4497"/>
                    <a:pt x="2944" y="4520"/>
                  </a:cubicBezTo>
                  <a:cubicBezTo>
                    <a:pt x="3106" y="4653"/>
                    <a:pt x="3257" y="4798"/>
                    <a:pt x="3431" y="4925"/>
                  </a:cubicBezTo>
                  <a:cubicBezTo>
                    <a:pt x="3645" y="5076"/>
                    <a:pt x="3853" y="5232"/>
                    <a:pt x="4056" y="5395"/>
                  </a:cubicBezTo>
                  <a:cubicBezTo>
                    <a:pt x="4207" y="5516"/>
                    <a:pt x="4375" y="5626"/>
                    <a:pt x="4554" y="5707"/>
                  </a:cubicBezTo>
                  <a:cubicBezTo>
                    <a:pt x="4462" y="5510"/>
                    <a:pt x="4381" y="5302"/>
                    <a:pt x="4311" y="5093"/>
                  </a:cubicBezTo>
                  <a:cubicBezTo>
                    <a:pt x="4189" y="4682"/>
                    <a:pt x="4039" y="4276"/>
                    <a:pt x="3975" y="3848"/>
                  </a:cubicBezTo>
                  <a:cubicBezTo>
                    <a:pt x="3975" y="3714"/>
                    <a:pt x="3911" y="3593"/>
                    <a:pt x="3801" y="3517"/>
                  </a:cubicBezTo>
                  <a:cubicBezTo>
                    <a:pt x="3581" y="3344"/>
                    <a:pt x="3378" y="3158"/>
                    <a:pt x="3181" y="2961"/>
                  </a:cubicBezTo>
                  <a:cubicBezTo>
                    <a:pt x="2799" y="2567"/>
                    <a:pt x="2370" y="2214"/>
                    <a:pt x="2023" y="1791"/>
                  </a:cubicBezTo>
                  <a:cubicBezTo>
                    <a:pt x="1733" y="1438"/>
                    <a:pt x="1455" y="1073"/>
                    <a:pt x="1183" y="702"/>
                  </a:cubicBezTo>
                  <a:cubicBezTo>
                    <a:pt x="1165" y="690"/>
                    <a:pt x="1142" y="685"/>
                    <a:pt x="1125" y="679"/>
                  </a:cubicBezTo>
                  <a:cubicBezTo>
                    <a:pt x="754" y="580"/>
                    <a:pt x="418" y="377"/>
                    <a:pt x="163" y="94"/>
                  </a:cubicBezTo>
                  <a:cubicBezTo>
                    <a:pt x="122" y="47"/>
                    <a:pt x="88"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708086">
              <a:off x="8940313" y="1528889"/>
              <a:ext cx="169630" cy="774323"/>
            </a:xfrm>
            <a:custGeom>
              <a:avLst/>
              <a:gdLst/>
              <a:ahLst/>
              <a:cxnLst/>
              <a:rect l="l" t="t" r="r" b="b"/>
              <a:pathLst>
                <a:path w="1073" h="4898" extrusionOk="0">
                  <a:moveTo>
                    <a:pt x="320" y="169"/>
                  </a:moveTo>
                  <a:lnTo>
                    <a:pt x="320" y="169"/>
                  </a:lnTo>
                  <a:cubicBezTo>
                    <a:pt x="332" y="169"/>
                    <a:pt x="330" y="173"/>
                    <a:pt x="326" y="173"/>
                  </a:cubicBezTo>
                  <a:cubicBezTo>
                    <a:pt x="324" y="173"/>
                    <a:pt x="322" y="172"/>
                    <a:pt x="320" y="169"/>
                  </a:cubicBezTo>
                  <a:close/>
                  <a:moveTo>
                    <a:pt x="290" y="1"/>
                  </a:moveTo>
                  <a:cubicBezTo>
                    <a:pt x="273" y="36"/>
                    <a:pt x="255" y="70"/>
                    <a:pt x="232" y="105"/>
                  </a:cubicBezTo>
                  <a:cubicBezTo>
                    <a:pt x="206" y="137"/>
                    <a:pt x="181" y="153"/>
                    <a:pt x="155" y="153"/>
                  </a:cubicBezTo>
                  <a:cubicBezTo>
                    <a:pt x="128" y="153"/>
                    <a:pt x="99" y="137"/>
                    <a:pt x="64" y="105"/>
                  </a:cubicBezTo>
                  <a:cubicBezTo>
                    <a:pt x="0" y="128"/>
                    <a:pt x="6" y="175"/>
                    <a:pt x="12" y="233"/>
                  </a:cubicBezTo>
                  <a:cubicBezTo>
                    <a:pt x="53" y="407"/>
                    <a:pt x="58" y="580"/>
                    <a:pt x="105" y="754"/>
                  </a:cubicBezTo>
                  <a:cubicBezTo>
                    <a:pt x="203" y="1090"/>
                    <a:pt x="273" y="1432"/>
                    <a:pt x="313" y="1780"/>
                  </a:cubicBezTo>
                  <a:cubicBezTo>
                    <a:pt x="365" y="2220"/>
                    <a:pt x="273" y="2649"/>
                    <a:pt x="186" y="3083"/>
                  </a:cubicBezTo>
                  <a:cubicBezTo>
                    <a:pt x="145" y="3263"/>
                    <a:pt x="93" y="3442"/>
                    <a:pt x="110" y="3633"/>
                  </a:cubicBezTo>
                  <a:cubicBezTo>
                    <a:pt x="186" y="4010"/>
                    <a:pt x="307" y="4375"/>
                    <a:pt x="371" y="4752"/>
                  </a:cubicBezTo>
                  <a:cubicBezTo>
                    <a:pt x="377" y="4804"/>
                    <a:pt x="406" y="4856"/>
                    <a:pt x="446" y="4896"/>
                  </a:cubicBezTo>
                  <a:cubicBezTo>
                    <a:pt x="453" y="4897"/>
                    <a:pt x="458" y="4898"/>
                    <a:pt x="463" y="4898"/>
                  </a:cubicBezTo>
                  <a:cubicBezTo>
                    <a:pt x="536" y="4898"/>
                    <a:pt x="516" y="4824"/>
                    <a:pt x="522" y="4786"/>
                  </a:cubicBezTo>
                  <a:cubicBezTo>
                    <a:pt x="557" y="4624"/>
                    <a:pt x="533" y="4450"/>
                    <a:pt x="574" y="4288"/>
                  </a:cubicBezTo>
                  <a:cubicBezTo>
                    <a:pt x="617" y="4299"/>
                    <a:pt x="615" y="4365"/>
                    <a:pt x="666" y="4365"/>
                  </a:cubicBezTo>
                  <a:cubicBezTo>
                    <a:pt x="670" y="4365"/>
                    <a:pt x="674" y="4364"/>
                    <a:pt x="678" y="4363"/>
                  </a:cubicBezTo>
                  <a:cubicBezTo>
                    <a:pt x="719" y="4207"/>
                    <a:pt x="748" y="4051"/>
                    <a:pt x="678" y="3894"/>
                  </a:cubicBezTo>
                  <a:cubicBezTo>
                    <a:pt x="665" y="3901"/>
                    <a:pt x="652" y="3909"/>
                    <a:pt x="640" y="3909"/>
                  </a:cubicBezTo>
                  <a:cubicBezTo>
                    <a:pt x="631" y="3909"/>
                    <a:pt x="622" y="3904"/>
                    <a:pt x="615" y="3888"/>
                  </a:cubicBezTo>
                  <a:cubicBezTo>
                    <a:pt x="609" y="3848"/>
                    <a:pt x="609" y="3807"/>
                    <a:pt x="615" y="3767"/>
                  </a:cubicBezTo>
                  <a:cubicBezTo>
                    <a:pt x="615" y="3599"/>
                    <a:pt x="678" y="3442"/>
                    <a:pt x="707" y="3280"/>
                  </a:cubicBezTo>
                  <a:cubicBezTo>
                    <a:pt x="754" y="2979"/>
                    <a:pt x="811" y="2678"/>
                    <a:pt x="893" y="2382"/>
                  </a:cubicBezTo>
                  <a:cubicBezTo>
                    <a:pt x="927" y="2266"/>
                    <a:pt x="962" y="2150"/>
                    <a:pt x="1072" y="2075"/>
                  </a:cubicBezTo>
                  <a:cubicBezTo>
                    <a:pt x="1043" y="1913"/>
                    <a:pt x="962" y="1762"/>
                    <a:pt x="922" y="1600"/>
                  </a:cubicBezTo>
                  <a:cubicBezTo>
                    <a:pt x="864" y="1374"/>
                    <a:pt x="783" y="1154"/>
                    <a:pt x="678" y="951"/>
                  </a:cubicBezTo>
                  <a:cubicBezTo>
                    <a:pt x="632" y="858"/>
                    <a:pt x="609" y="760"/>
                    <a:pt x="597" y="661"/>
                  </a:cubicBezTo>
                  <a:cubicBezTo>
                    <a:pt x="580" y="517"/>
                    <a:pt x="562" y="372"/>
                    <a:pt x="551" y="227"/>
                  </a:cubicBezTo>
                  <a:cubicBezTo>
                    <a:pt x="475" y="192"/>
                    <a:pt x="452" y="88"/>
                    <a:pt x="360" y="70"/>
                  </a:cubicBezTo>
                  <a:cubicBezTo>
                    <a:pt x="319" y="82"/>
                    <a:pt x="319" y="117"/>
                    <a:pt x="319" y="152"/>
                  </a:cubicBezTo>
                  <a:lnTo>
                    <a:pt x="319" y="163"/>
                  </a:lnTo>
                  <a:cubicBezTo>
                    <a:pt x="302" y="111"/>
                    <a:pt x="360" y="42"/>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708086">
              <a:off x="9178237" y="452656"/>
              <a:ext cx="163148" cy="1141882"/>
            </a:xfrm>
            <a:custGeom>
              <a:avLst/>
              <a:gdLst/>
              <a:ahLst/>
              <a:cxnLst/>
              <a:rect l="l" t="t" r="r" b="b"/>
              <a:pathLst>
                <a:path w="1032" h="7223" extrusionOk="0">
                  <a:moveTo>
                    <a:pt x="997" y="0"/>
                  </a:moveTo>
                  <a:cubicBezTo>
                    <a:pt x="933" y="41"/>
                    <a:pt x="886" y="99"/>
                    <a:pt x="875" y="174"/>
                  </a:cubicBezTo>
                  <a:cubicBezTo>
                    <a:pt x="811" y="342"/>
                    <a:pt x="776" y="510"/>
                    <a:pt x="753" y="690"/>
                  </a:cubicBezTo>
                  <a:cubicBezTo>
                    <a:pt x="695" y="1229"/>
                    <a:pt x="498" y="1744"/>
                    <a:pt x="406" y="2283"/>
                  </a:cubicBezTo>
                  <a:cubicBezTo>
                    <a:pt x="365" y="2468"/>
                    <a:pt x="313" y="2654"/>
                    <a:pt x="243" y="2833"/>
                  </a:cubicBezTo>
                  <a:cubicBezTo>
                    <a:pt x="220" y="2897"/>
                    <a:pt x="226" y="2972"/>
                    <a:pt x="261" y="3036"/>
                  </a:cubicBezTo>
                  <a:cubicBezTo>
                    <a:pt x="342" y="3187"/>
                    <a:pt x="371" y="3361"/>
                    <a:pt x="342" y="3534"/>
                  </a:cubicBezTo>
                  <a:cubicBezTo>
                    <a:pt x="319" y="3685"/>
                    <a:pt x="313" y="3836"/>
                    <a:pt x="324" y="3986"/>
                  </a:cubicBezTo>
                  <a:cubicBezTo>
                    <a:pt x="336" y="4322"/>
                    <a:pt x="307" y="4658"/>
                    <a:pt x="162" y="4971"/>
                  </a:cubicBezTo>
                  <a:cubicBezTo>
                    <a:pt x="133" y="5081"/>
                    <a:pt x="110" y="5185"/>
                    <a:pt x="99" y="5296"/>
                  </a:cubicBezTo>
                  <a:cubicBezTo>
                    <a:pt x="52" y="5846"/>
                    <a:pt x="81" y="6408"/>
                    <a:pt x="12" y="6964"/>
                  </a:cubicBezTo>
                  <a:cubicBezTo>
                    <a:pt x="0" y="6999"/>
                    <a:pt x="17" y="7045"/>
                    <a:pt x="46" y="7068"/>
                  </a:cubicBezTo>
                  <a:cubicBezTo>
                    <a:pt x="70" y="7103"/>
                    <a:pt x="87" y="7132"/>
                    <a:pt x="110" y="7167"/>
                  </a:cubicBezTo>
                  <a:cubicBezTo>
                    <a:pt x="127" y="7201"/>
                    <a:pt x="160" y="7222"/>
                    <a:pt x="194" y="7222"/>
                  </a:cubicBezTo>
                  <a:cubicBezTo>
                    <a:pt x="207" y="7222"/>
                    <a:pt x="219" y="7219"/>
                    <a:pt x="232" y="7213"/>
                  </a:cubicBezTo>
                  <a:cubicBezTo>
                    <a:pt x="232" y="7207"/>
                    <a:pt x="232" y="7196"/>
                    <a:pt x="232" y="7190"/>
                  </a:cubicBezTo>
                  <a:cubicBezTo>
                    <a:pt x="249" y="7144"/>
                    <a:pt x="209" y="7103"/>
                    <a:pt x="232" y="7062"/>
                  </a:cubicBezTo>
                  <a:cubicBezTo>
                    <a:pt x="232" y="7057"/>
                    <a:pt x="232" y="7045"/>
                    <a:pt x="232" y="7034"/>
                  </a:cubicBezTo>
                  <a:cubicBezTo>
                    <a:pt x="243" y="7005"/>
                    <a:pt x="220" y="6970"/>
                    <a:pt x="232" y="6935"/>
                  </a:cubicBezTo>
                  <a:cubicBezTo>
                    <a:pt x="238" y="6622"/>
                    <a:pt x="272" y="6315"/>
                    <a:pt x="330" y="6008"/>
                  </a:cubicBezTo>
                  <a:cubicBezTo>
                    <a:pt x="382" y="5753"/>
                    <a:pt x="464" y="5510"/>
                    <a:pt x="527" y="5261"/>
                  </a:cubicBezTo>
                  <a:cubicBezTo>
                    <a:pt x="603" y="4913"/>
                    <a:pt x="649" y="4560"/>
                    <a:pt x="666" y="4201"/>
                  </a:cubicBezTo>
                  <a:cubicBezTo>
                    <a:pt x="678" y="4038"/>
                    <a:pt x="678" y="3870"/>
                    <a:pt x="672" y="3702"/>
                  </a:cubicBezTo>
                  <a:cubicBezTo>
                    <a:pt x="637" y="3164"/>
                    <a:pt x="649" y="2625"/>
                    <a:pt x="718" y="2086"/>
                  </a:cubicBezTo>
                  <a:cubicBezTo>
                    <a:pt x="736" y="1999"/>
                    <a:pt x="736" y="1906"/>
                    <a:pt x="817" y="1843"/>
                  </a:cubicBezTo>
                  <a:cubicBezTo>
                    <a:pt x="863" y="1819"/>
                    <a:pt x="869" y="1756"/>
                    <a:pt x="828" y="1721"/>
                  </a:cubicBezTo>
                  <a:cubicBezTo>
                    <a:pt x="753" y="1669"/>
                    <a:pt x="782" y="1611"/>
                    <a:pt x="811" y="1547"/>
                  </a:cubicBezTo>
                  <a:cubicBezTo>
                    <a:pt x="834" y="1501"/>
                    <a:pt x="846" y="1443"/>
                    <a:pt x="846" y="1391"/>
                  </a:cubicBezTo>
                  <a:cubicBezTo>
                    <a:pt x="846" y="1246"/>
                    <a:pt x="863" y="1101"/>
                    <a:pt x="886" y="956"/>
                  </a:cubicBezTo>
                  <a:cubicBezTo>
                    <a:pt x="910" y="864"/>
                    <a:pt x="910" y="765"/>
                    <a:pt x="898" y="667"/>
                  </a:cubicBezTo>
                  <a:cubicBezTo>
                    <a:pt x="886" y="614"/>
                    <a:pt x="904" y="557"/>
                    <a:pt x="950" y="516"/>
                  </a:cubicBezTo>
                  <a:cubicBezTo>
                    <a:pt x="997" y="487"/>
                    <a:pt x="1014" y="417"/>
                    <a:pt x="985" y="365"/>
                  </a:cubicBezTo>
                  <a:cubicBezTo>
                    <a:pt x="939" y="307"/>
                    <a:pt x="968" y="255"/>
                    <a:pt x="979" y="197"/>
                  </a:cubicBezTo>
                  <a:cubicBezTo>
                    <a:pt x="985" y="134"/>
                    <a:pt x="1031" y="76"/>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708086">
              <a:off x="7958379" y="3043656"/>
              <a:ext cx="393958" cy="181013"/>
            </a:xfrm>
            <a:custGeom>
              <a:avLst/>
              <a:gdLst/>
              <a:ahLst/>
              <a:cxnLst/>
              <a:rect l="l" t="t" r="r" b="b"/>
              <a:pathLst>
                <a:path w="2492" h="1145" extrusionOk="0">
                  <a:moveTo>
                    <a:pt x="2451" y="1"/>
                  </a:moveTo>
                  <a:cubicBezTo>
                    <a:pt x="2121" y="59"/>
                    <a:pt x="1802" y="140"/>
                    <a:pt x="1478" y="227"/>
                  </a:cubicBezTo>
                  <a:cubicBezTo>
                    <a:pt x="997" y="354"/>
                    <a:pt x="522" y="522"/>
                    <a:pt x="70" y="731"/>
                  </a:cubicBezTo>
                  <a:cubicBezTo>
                    <a:pt x="93" y="789"/>
                    <a:pt x="145" y="789"/>
                    <a:pt x="197" y="789"/>
                  </a:cubicBezTo>
                  <a:cubicBezTo>
                    <a:pt x="263" y="789"/>
                    <a:pt x="329" y="791"/>
                    <a:pt x="396" y="791"/>
                  </a:cubicBezTo>
                  <a:cubicBezTo>
                    <a:pt x="430" y="791"/>
                    <a:pt x="464" y="791"/>
                    <a:pt x="499" y="789"/>
                  </a:cubicBezTo>
                  <a:cubicBezTo>
                    <a:pt x="597" y="789"/>
                    <a:pt x="702" y="777"/>
                    <a:pt x="806" y="771"/>
                  </a:cubicBezTo>
                  <a:lnTo>
                    <a:pt x="806" y="771"/>
                  </a:lnTo>
                  <a:cubicBezTo>
                    <a:pt x="800" y="829"/>
                    <a:pt x="759" y="824"/>
                    <a:pt x="736" y="829"/>
                  </a:cubicBezTo>
                  <a:cubicBezTo>
                    <a:pt x="646" y="844"/>
                    <a:pt x="555" y="854"/>
                    <a:pt x="465" y="854"/>
                  </a:cubicBezTo>
                  <a:cubicBezTo>
                    <a:pt x="445" y="854"/>
                    <a:pt x="426" y="854"/>
                    <a:pt x="406" y="853"/>
                  </a:cubicBezTo>
                  <a:cubicBezTo>
                    <a:pt x="354" y="858"/>
                    <a:pt x="300" y="861"/>
                    <a:pt x="247" y="861"/>
                  </a:cubicBezTo>
                  <a:cubicBezTo>
                    <a:pt x="193" y="861"/>
                    <a:pt x="140" y="858"/>
                    <a:pt x="87" y="853"/>
                  </a:cubicBezTo>
                  <a:cubicBezTo>
                    <a:pt x="47" y="853"/>
                    <a:pt x="1" y="870"/>
                    <a:pt x="24" y="928"/>
                  </a:cubicBezTo>
                  <a:cubicBezTo>
                    <a:pt x="64" y="1021"/>
                    <a:pt x="169" y="1050"/>
                    <a:pt x="232" y="1125"/>
                  </a:cubicBezTo>
                  <a:cubicBezTo>
                    <a:pt x="245" y="1140"/>
                    <a:pt x="260" y="1144"/>
                    <a:pt x="277" y="1144"/>
                  </a:cubicBezTo>
                  <a:cubicBezTo>
                    <a:pt x="300" y="1144"/>
                    <a:pt x="325" y="1136"/>
                    <a:pt x="348" y="1136"/>
                  </a:cubicBezTo>
                  <a:cubicBezTo>
                    <a:pt x="361" y="1137"/>
                    <a:pt x="374" y="1138"/>
                    <a:pt x="387" y="1138"/>
                  </a:cubicBezTo>
                  <a:cubicBezTo>
                    <a:pt x="517" y="1138"/>
                    <a:pt x="643" y="1094"/>
                    <a:pt x="772" y="1094"/>
                  </a:cubicBezTo>
                  <a:cubicBezTo>
                    <a:pt x="785" y="1094"/>
                    <a:pt x="798" y="1095"/>
                    <a:pt x="812" y="1096"/>
                  </a:cubicBezTo>
                  <a:cubicBezTo>
                    <a:pt x="829" y="1096"/>
                    <a:pt x="852" y="1090"/>
                    <a:pt x="870" y="1079"/>
                  </a:cubicBezTo>
                  <a:cubicBezTo>
                    <a:pt x="980" y="986"/>
                    <a:pt x="1119" y="951"/>
                    <a:pt x="1240" y="887"/>
                  </a:cubicBezTo>
                  <a:cubicBezTo>
                    <a:pt x="1275" y="864"/>
                    <a:pt x="1316" y="864"/>
                    <a:pt x="1310" y="812"/>
                  </a:cubicBezTo>
                  <a:cubicBezTo>
                    <a:pt x="1304" y="789"/>
                    <a:pt x="1288" y="786"/>
                    <a:pt x="1271" y="786"/>
                  </a:cubicBezTo>
                  <a:cubicBezTo>
                    <a:pt x="1265" y="786"/>
                    <a:pt x="1259" y="786"/>
                    <a:pt x="1253" y="786"/>
                  </a:cubicBezTo>
                  <a:cubicBezTo>
                    <a:pt x="1242" y="786"/>
                    <a:pt x="1231" y="785"/>
                    <a:pt x="1223" y="777"/>
                  </a:cubicBezTo>
                  <a:cubicBezTo>
                    <a:pt x="1217" y="771"/>
                    <a:pt x="1217" y="760"/>
                    <a:pt x="1211" y="731"/>
                  </a:cubicBezTo>
                  <a:cubicBezTo>
                    <a:pt x="1379" y="702"/>
                    <a:pt x="1559" y="708"/>
                    <a:pt x="1727" y="656"/>
                  </a:cubicBezTo>
                  <a:cubicBezTo>
                    <a:pt x="1768" y="586"/>
                    <a:pt x="1849" y="609"/>
                    <a:pt x="1901" y="569"/>
                  </a:cubicBezTo>
                  <a:cubicBezTo>
                    <a:pt x="2034" y="459"/>
                    <a:pt x="2179" y="360"/>
                    <a:pt x="2318" y="250"/>
                  </a:cubicBezTo>
                  <a:cubicBezTo>
                    <a:pt x="2382" y="204"/>
                    <a:pt x="2434" y="140"/>
                    <a:pt x="2474" y="70"/>
                  </a:cubicBezTo>
                  <a:cubicBezTo>
                    <a:pt x="2492" y="36"/>
                    <a:pt x="2486" y="13"/>
                    <a:pt x="2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708086">
              <a:off x="7450795" y="2138917"/>
              <a:ext cx="438065" cy="467471"/>
            </a:xfrm>
            <a:custGeom>
              <a:avLst/>
              <a:gdLst/>
              <a:ahLst/>
              <a:cxnLst/>
              <a:rect l="l" t="t" r="r" b="b"/>
              <a:pathLst>
                <a:path w="2771" h="2957" extrusionOk="0">
                  <a:moveTo>
                    <a:pt x="41" y="0"/>
                  </a:moveTo>
                  <a:cubicBezTo>
                    <a:pt x="1" y="64"/>
                    <a:pt x="30" y="104"/>
                    <a:pt x="41" y="145"/>
                  </a:cubicBezTo>
                  <a:cubicBezTo>
                    <a:pt x="134" y="423"/>
                    <a:pt x="256" y="689"/>
                    <a:pt x="406" y="944"/>
                  </a:cubicBezTo>
                  <a:cubicBezTo>
                    <a:pt x="430" y="985"/>
                    <a:pt x="470" y="1031"/>
                    <a:pt x="470" y="1078"/>
                  </a:cubicBezTo>
                  <a:cubicBezTo>
                    <a:pt x="470" y="1141"/>
                    <a:pt x="505" y="1165"/>
                    <a:pt x="540" y="1199"/>
                  </a:cubicBezTo>
                  <a:cubicBezTo>
                    <a:pt x="847" y="1489"/>
                    <a:pt x="1171" y="1738"/>
                    <a:pt x="1495" y="1993"/>
                  </a:cubicBezTo>
                  <a:cubicBezTo>
                    <a:pt x="1716" y="2167"/>
                    <a:pt x="1820" y="2416"/>
                    <a:pt x="1994" y="2619"/>
                  </a:cubicBezTo>
                  <a:cubicBezTo>
                    <a:pt x="1791" y="2526"/>
                    <a:pt x="1594" y="2416"/>
                    <a:pt x="1414" y="2283"/>
                  </a:cubicBezTo>
                  <a:cubicBezTo>
                    <a:pt x="1374" y="2248"/>
                    <a:pt x="1327" y="2219"/>
                    <a:pt x="1275" y="2196"/>
                  </a:cubicBezTo>
                  <a:cubicBezTo>
                    <a:pt x="1264" y="2189"/>
                    <a:pt x="1252" y="2186"/>
                    <a:pt x="1241" y="2186"/>
                  </a:cubicBezTo>
                  <a:cubicBezTo>
                    <a:pt x="1224" y="2186"/>
                    <a:pt x="1208" y="2193"/>
                    <a:pt x="1194" y="2207"/>
                  </a:cubicBezTo>
                  <a:cubicBezTo>
                    <a:pt x="1171" y="2230"/>
                    <a:pt x="1165" y="2265"/>
                    <a:pt x="1177" y="2294"/>
                  </a:cubicBezTo>
                  <a:cubicBezTo>
                    <a:pt x="1194" y="2335"/>
                    <a:pt x="1223" y="2370"/>
                    <a:pt x="1258" y="2399"/>
                  </a:cubicBezTo>
                  <a:cubicBezTo>
                    <a:pt x="1443" y="2578"/>
                    <a:pt x="1640" y="2729"/>
                    <a:pt x="1860" y="2862"/>
                  </a:cubicBezTo>
                  <a:cubicBezTo>
                    <a:pt x="1962" y="2923"/>
                    <a:pt x="2080" y="2957"/>
                    <a:pt x="2198" y="2957"/>
                  </a:cubicBezTo>
                  <a:cubicBezTo>
                    <a:pt x="2215" y="2957"/>
                    <a:pt x="2232" y="2956"/>
                    <a:pt x="2249" y="2955"/>
                  </a:cubicBezTo>
                  <a:cubicBezTo>
                    <a:pt x="2307" y="2944"/>
                    <a:pt x="2366" y="2940"/>
                    <a:pt x="2423" y="2940"/>
                  </a:cubicBezTo>
                  <a:cubicBezTo>
                    <a:pt x="2457" y="2940"/>
                    <a:pt x="2489" y="2941"/>
                    <a:pt x="2521" y="2943"/>
                  </a:cubicBezTo>
                  <a:cubicBezTo>
                    <a:pt x="2585" y="2920"/>
                    <a:pt x="2666" y="2931"/>
                    <a:pt x="2718" y="2885"/>
                  </a:cubicBezTo>
                  <a:cubicBezTo>
                    <a:pt x="2747" y="2862"/>
                    <a:pt x="2770" y="2827"/>
                    <a:pt x="2753" y="2798"/>
                  </a:cubicBezTo>
                  <a:cubicBezTo>
                    <a:pt x="2745" y="2785"/>
                    <a:pt x="2733" y="2781"/>
                    <a:pt x="2720" y="2781"/>
                  </a:cubicBezTo>
                  <a:cubicBezTo>
                    <a:pt x="2705" y="2781"/>
                    <a:pt x="2687" y="2787"/>
                    <a:pt x="2672" y="2787"/>
                  </a:cubicBezTo>
                  <a:cubicBezTo>
                    <a:pt x="2637" y="2787"/>
                    <a:pt x="2602" y="2792"/>
                    <a:pt x="2556" y="2792"/>
                  </a:cubicBezTo>
                  <a:cubicBezTo>
                    <a:pt x="2537" y="2796"/>
                    <a:pt x="2518" y="2798"/>
                    <a:pt x="2499" y="2798"/>
                  </a:cubicBezTo>
                  <a:cubicBezTo>
                    <a:pt x="2408" y="2798"/>
                    <a:pt x="2319" y="2753"/>
                    <a:pt x="2266" y="2671"/>
                  </a:cubicBezTo>
                  <a:cubicBezTo>
                    <a:pt x="2185" y="2572"/>
                    <a:pt x="2098" y="2474"/>
                    <a:pt x="2017" y="2370"/>
                  </a:cubicBezTo>
                  <a:cubicBezTo>
                    <a:pt x="1947" y="2277"/>
                    <a:pt x="1872" y="2184"/>
                    <a:pt x="1797" y="2103"/>
                  </a:cubicBezTo>
                  <a:cubicBezTo>
                    <a:pt x="1513" y="1842"/>
                    <a:pt x="1235" y="1570"/>
                    <a:pt x="910" y="1367"/>
                  </a:cubicBezTo>
                  <a:cubicBezTo>
                    <a:pt x="794" y="1286"/>
                    <a:pt x="702" y="1176"/>
                    <a:pt x="632" y="1054"/>
                  </a:cubicBezTo>
                  <a:cubicBezTo>
                    <a:pt x="615" y="1020"/>
                    <a:pt x="609" y="985"/>
                    <a:pt x="615" y="950"/>
                  </a:cubicBezTo>
                  <a:cubicBezTo>
                    <a:pt x="655" y="684"/>
                    <a:pt x="580" y="429"/>
                    <a:pt x="534" y="174"/>
                  </a:cubicBezTo>
                  <a:cubicBezTo>
                    <a:pt x="534" y="127"/>
                    <a:pt x="493" y="99"/>
                    <a:pt x="453" y="99"/>
                  </a:cubicBezTo>
                  <a:cubicBezTo>
                    <a:pt x="435" y="319"/>
                    <a:pt x="493" y="533"/>
                    <a:pt x="470" y="753"/>
                  </a:cubicBezTo>
                  <a:cubicBezTo>
                    <a:pt x="395" y="632"/>
                    <a:pt x="325" y="498"/>
                    <a:pt x="261" y="377"/>
                  </a:cubicBezTo>
                  <a:cubicBezTo>
                    <a:pt x="198" y="249"/>
                    <a:pt x="151" y="11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708086">
              <a:off x="8872936" y="3306288"/>
              <a:ext cx="446128" cy="499405"/>
            </a:xfrm>
            <a:custGeom>
              <a:avLst/>
              <a:gdLst/>
              <a:ahLst/>
              <a:cxnLst/>
              <a:rect l="l" t="t" r="r" b="b"/>
              <a:pathLst>
                <a:path w="2822" h="3159" extrusionOk="0">
                  <a:moveTo>
                    <a:pt x="56" y="1"/>
                  </a:moveTo>
                  <a:cubicBezTo>
                    <a:pt x="39" y="1"/>
                    <a:pt x="19" y="15"/>
                    <a:pt x="0" y="30"/>
                  </a:cubicBezTo>
                  <a:cubicBezTo>
                    <a:pt x="151" y="233"/>
                    <a:pt x="296" y="441"/>
                    <a:pt x="452" y="638"/>
                  </a:cubicBezTo>
                  <a:cubicBezTo>
                    <a:pt x="742" y="1003"/>
                    <a:pt x="1026" y="1380"/>
                    <a:pt x="1373" y="1699"/>
                  </a:cubicBezTo>
                  <a:cubicBezTo>
                    <a:pt x="1790" y="2087"/>
                    <a:pt x="2173" y="2510"/>
                    <a:pt x="2619" y="2869"/>
                  </a:cubicBezTo>
                  <a:cubicBezTo>
                    <a:pt x="2723" y="2933"/>
                    <a:pt x="2793" y="3037"/>
                    <a:pt x="2810" y="3158"/>
                  </a:cubicBezTo>
                  <a:cubicBezTo>
                    <a:pt x="2822" y="3130"/>
                    <a:pt x="2822" y="3101"/>
                    <a:pt x="2816" y="3072"/>
                  </a:cubicBezTo>
                  <a:cubicBezTo>
                    <a:pt x="2770" y="2904"/>
                    <a:pt x="2758" y="2724"/>
                    <a:pt x="2700" y="2562"/>
                  </a:cubicBezTo>
                  <a:lnTo>
                    <a:pt x="2700" y="2562"/>
                  </a:lnTo>
                  <a:cubicBezTo>
                    <a:pt x="2671" y="2643"/>
                    <a:pt x="2741" y="2730"/>
                    <a:pt x="2712" y="2840"/>
                  </a:cubicBezTo>
                  <a:cubicBezTo>
                    <a:pt x="2683" y="2811"/>
                    <a:pt x="2671" y="2799"/>
                    <a:pt x="2654" y="2788"/>
                  </a:cubicBezTo>
                  <a:cubicBezTo>
                    <a:pt x="2098" y="2336"/>
                    <a:pt x="1599" y="1814"/>
                    <a:pt x="1095" y="1310"/>
                  </a:cubicBezTo>
                  <a:cubicBezTo>
                    <a:pt x="765" y="980"/>
                    <a:pt x="499" y="592"/>
                    <a:pt x="209" y="221"/>
                  </a:cubicBezTo>
                  <a:cubicBezTo>
                    <a:pt x="157" y="169"/>
                    <a:pt x="122" y="105"/>
                    <a:pt x="93" y="42"/>
                  </a:cubicBezTo>
                  <a:cubicBezTo>
                    <a:pt x="85" y="12"/>
                    <a:pt x="72"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708086">
              <a:off x="9091942" y="1215404"/>
              <a:ext cx="32250" cy="365503"/>
            </a:xfrm>
            <a:custGeom>
              <a:avLst/>
              <a:gdLst/>
              <a:ahLst/>
              <a:cxnLst/>
              <a:rect l="l" t="t" r="r" b="b"/>
              <a:pathLst>
                <a:path w="204" h="2312" extrusionOk="0">
                  <a:moveTo>
                    <a:pt x="203" y="0"/>
                  </a:moveTo>
                  <a:lnTo>
                    <a:pt x="87" y="174"/>
                  </a:lnTo>
                  <a:cubicBezTo>
                    <a:pt x="145" y="214"/>
                    <a:pt x="111" y="272"/>
                    <a:pt x="105" y="313"/>
                  </a:cubicBezTo>
                  <a:cubicBezTo>
                    <a:pt x="82" y="498"/>
                    <a:pt x="76" y="684"/>
                    <a:pt x="76" y="869"/>
                  </a:cubicBezTo>
                  <a:cubicBezTo>
                    <a:pt x="76" y="1251"/>
                    <a:pt x="53" y="1640"/>
                    <a:pt x="12" y="2022"/>
                  </a:cubicBezTo>
                  <a:cubicBezTo>
                    <a:pt x="24" y="2091"/>
                    <a:pt x="18" y="2161"/>
                    <a:pt x="6" y="2225"/>
                  </a:cubicBezTo>
                  <a:cubicBezTo>
                    <a:pt x="0" y="2260"/>
                    <a:pt x="0" y="2294"/>
                    <a:pt x="41" y="2312"/>
                  </a:cubicBezTo>
                  <a:cubicBezTo>
                    <a:pt x="99" y="2236"/>
                    <a:pt x="47" y="2155"/>
                    <a:pt x="93" y="2091"/>
                  </a:cubicBezTo>
                  <a:cubicBezTo>
                    <a:pt x="87" y="2074"/>
                    <a:pt x="87" y="2057"/>
                    <a:pt x="87" y="2034"/>
                  </a:cubicBezTo>
                  <a:cubicBezTo>
                    <a:pt x="134" y="1553"/>
                    <a:pt x="157" y="1066"/>
                    <a:pt x="157" y="579"/>
                  </a:cubicBezTo>
                  <a:cubicBezTo>
                    <a:pt x="163" y="388"/>
                    <a:pt x="203" y="197"/>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708086">
              <a:off x="8265152" y="3001216"/>
              <a:ext cx="117302" cy="51063"/>
            </a:xfrm>
            <a:custGeom>
              <a:avLst/>
              <a:gdLst/>
              <a:ahLst/>
              <a:cxnLst/>
              <a:rect l="l" t="t" r="r" b="b"/>
              <a:pathLst>
                <a:path w="742" h="323" extrusionOk="0">
                  <a:moveTo>
                    <a:pt x="418" y="1"/>
                  </a:moveTo>
                  <a:cubicBezTo>
                    <a:pt x="263" y="1"/>
                    <a:pt x="82" y="84"/>
                    <a:pt x="0" y="206"/>
                  </a:cubicBezTo>
                  <a:cubicBezTo>
                    <a:pt x="232" y="270"/>
                    <a:pt x="464" y="311"/>
                    <a:pt x="695" y="322"/>
                  </a:cubicBezTo>
                  <a:cubicBezTo>
                    <a:pt x="742" y="195"/>
                    <a:pt x="666" y="56"/>
                    <a:pt x="539" y="21"/>
                  </a:cubicBezTo>
                  <a:cubicBezTo>
                    <a:pt x="502" y="7"/>
                    <a:pt x="461"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708086">
              <a:off x="7753246" y="298900"/>
              <a:ext cx="77306" cy="139277"/>
            </a:xfrm>
            <a:custGeom>
              <a:avLst/>
              <a:gdLst/>
              <a:ahLst/>
              <a:cxnLst/>
              <a:rect l="l" t="t" r="r" b="b"/>
              <a:pathLst>
                <a:path w="489" h="881" extrusionOk="0">
                  <a:moveTo>
                    <a:pt x="77" y="0"/>
                  </a:moveTo>
                  <a:cubicBezTo>
                    <a:pt x="54" y="87"/>
                    <a:pt x="54" y="174"/>
                    <a:pt x="83" y="255"/>
                  </a:cubicBezTo>
                  <a:cubicBezTo>
                    <a:pt x="100" y="301"/>
                    <a:pt x="88" y="354"/>
                    <a:pt x="60" y="394"/>
                  </a:cubicBezTo>
                  <a:cubicBezTo>
                    <a:pt x="1" y="432"/>
                    <a:pt x="31" y="524"/>
                    <a:pt x="100" y="524"/>
                  </a:cubicBezTo>
                  <a:cubicBezTo>
                    <a:pt x="105" y="524"/>
                    <a:pt x="111" y="523"/>
                    <a:pt x="117" y="522"/>
                  </a:cubicBezTo>
                  <a:cubicBezTo>
                    <a:pt x="181" y="533"/>
                    <a:pt x="245" y="574"/>
                    <a:pt x="291" y="626"/>
                  </a:cubicBezTo>
                  <a:cubicBezTo>
                    <a:pt x="372" y="695"/>
                    <a:pt x="442" y="782"/>
                    <a:pt x="488" y="881"/>
                  </a:cubicBezTo>
                  <a:lnTo>
                    <a:pt x="453" y="695"/>
                  </a:lnTo>
                  <a:cubicBezTo>
                    <a:pt x="245" y="516"/>
                    <a:pt x="112" y="272"/>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708086">
              <a:off x="8912181" y="3990824"/>
              <a:ext cx="24820" cy="54541"/>
            </a:xfrm>
            <a:custGeom>
              <a:avLst/>
              <a:gdLst/>
              <a:ahLst/>
              <a:cxnLst/>
              <a:rect l="l" t="t" r="r" b="b"/>
              <a:pathLst>
                <a:path w="157" h="345" extrusionOk="0">
                  <a:moveTo>
                    <a:pt x="18" y="1"/>
                  </a:moveTo>
                  <a:cubicBezTo>
                    <a:pt x="12" y="7"/>
                    <a:pt x="6" y="18"/>
                    <a:pt x="12" y="30"/>
                  </a:cubicBezTo>
                  <a:cubicBezTo>
                    <a:pt x="0" y="59"/>
                    <a:pt x="29" y="94"/>
                    <a:pt x="12" y="128"/>
                  </a:cubicBezTo>
                  <a:cubicBezTo>
                    <a:pt x="0" y="186"/>
                    <a:pt x="0" y="244"/>
                    <a:pt x="12" y="308"/>
                  </a:cubicBezTo>
                  <a:cubicBezTo>
                    <a:pt x="52" y="332"/>
                    <a:pt x="84" y="345"/>
                    <a:pt x="107" y="345"/>
                  </a:cubicBezTo>
                  <a:cubicBezTo>
                    <a:pt x="141" y="345"/>
                    <a:pt x="157" y="318"/>
                    <a:pt x="157" y="256"/>
                  </a:cubicBezTo>
                  <a:cubicBezTo>
                    <a:pt x="151" y="152"/>
                    <a:pt x="151" y="42"/>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708086">
              <a:off x="9819581" y="29098"/>
              <a:ext cx="49482" cy="83471"/>
            </a:xfrm>
            <a:custGeom>
              <a:avLst/>
              <a:gdLst/>
              <a:ahLst/>
              <a:cxnLst/>
              <a:rect l="l" t="t" r="r" b="b"/>
              <a:pathLst>
                <a:path w="313" h="528" extrusionOk="0">
                  <a:moveTo>
                    <a:pt x="313" y="0"/>
                  </a:moveTo>
                  <a:lnTo>
                    <a:pt x="313" y="0"/>
                  </a:lnTo>
                  <a:cubicBezTo>
                    <a:pt x="255" y="41"/>
                    <a:pt x="238" y="105"/>
                    <a:pt x="197" y="157"/>
                  </a:cubicBezTo>
                  <a:cubicBezTo>
                    <a:pt x="128" y="249"/>
                    <a:pt x="99" y="365"/>
                    <a:pt x="0" y="441"/>
                  </a:cubicBezTo>
                  <a:lnTo>
                    <a:pt x="23" y="528"/>
                  </a:lnTo>
                  <a:cubicBezTo>
                    <a:pt x="157" y="377"/>
                    <a:pt x="249" y="192"/>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708086">
              <a:off x="9874327" y="7954"/>
              <a:ext cx="27666" cy="29247"/>
            </a:xfrm>
            <a:custGeom>
              <a:avLst/>
              <a:gdLst/>
              <a:ahLst/>
              <a:cxnLst/>
              <a:rect l="l" t="t" r="r" b="b"/>
              <a:pathLst>
                <a:path w="175" h="185" extrusionOk="0">
                  <a:moveTo>
                    <a:pt x="86" y="0"/>
                  </a:moveTo>
                  <a:cubicBezTo>
                    <a:pt x="76" y="0"/>
                    <a:pt x="67" y="2"/>
                    <a:pt x="58" y="5"/>
                  </a:cubicBezTo>
                  <a:cubicBezTo>
                    <a:pt x="23" y="11"/>
                    <a:pt x="0" y="45"/>
                    <a:pt x="12" y="86"/>
                  </a:cubicBezTo>
                  <a:cubicBezTo>
                    <a:pt x="18" y="120"/>
                    <a:pt x="23" y="149"/>
                    <a:pt x="35" y="183"/>
                  </a:cubicBezTo>
                  <a:lnTo>
                    <a:pt x="35" y="183"/>
                  </a:lnTo>
                  <a:cubicBezTo>
                    <a:pt x="73" y="176"/>
                    <a:pt x="106" y="154"/>
                    <a:pt x="133" y="126"/>
                  </a:cubicBezTo>
                  <a:cubicBezTo>
                    <a:pt x="157" y="103"/>
                    <a:pt x="174" y="74"/>
                    <a:pt x="151" y="34"/>
                  </a:cubicBezTo>
                  <a:cubicBezTo>
                    <a:pt x="138" y="12"/>
                    <a:pt x="112" y="0"/>
                    <a:pt x="86" y="0"/>
                  </a:cubicBezTo>
                  <a:close/>
                  <a:moveTo>
                    <a:pt x="35" y="183"/>
                  </a:moveTo>
                  <a:lnTo>
                    <a:pt x="35" y="183"/>
                  </a:lnTo>
                  <a:cubicBezTo>
                    <a:pt x="33" y="184"/>
                    <a:pt x="31" y="184"/>
                    <a:pt x="29" y="184"/>
                  </a:cubicBezTo>
                  <a:lnTo>
                    <a:pt x="35" y="184"/>
                  </a:lnTo>
                  <a:cubicBezTo>
                    <a:pt x="35" y="184"/>
                    <a:pt x="35" y="184"/>
                    <a:pt x="35" y="1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708086">
              <a:off x="7817105" y="412765"/>
              <a:ext cx="16599" cy="29879"/>
            </a:xfrm>
            <a:custGeom>
              <a:avLst/>
              <a:gdLst/>
              <a:ahLst/>
              <a:cxnLst/>
              <a:rect l="l" t="t" r="r" b="b"/>
              <a:pathLst>
                <a:path w="105" h="189" extrusionOk="0">
                  <a:moveTo>
                    <a:pt x="35" y="0"/>
                  </a:moveTo>
                  <a:cubicBezTo>
                    <a:pt x="24" y="0"/>
                    <a:pt x="12" y="7"/>
                    <a:pt x="1" y="21"/>
                  </a:cubicBezTo>
                  <a:cubicBezTo>
                    <a:pt x="35" y="32"/>
                    <a:pt x="41" y="73"/>
                    <a:pt x="53" y="108"/>
                  </a:cubicBezTo>
                  <a:cubicBezTo>
                    <a:pt x="53" y="142"/>
                    <a:pt x="70" y="177"/>
                    <a:pt x="105" y="189"/>
                  </a:cubicBezTo>
                  <a:cubicBezTo>
                    <a:pt x="93" y="136"/>
                    <a:pt x="82" y="90"/>
                    <a:pt x="70" y="38"/>
                  </a:cubicBezTo>
                  <a:cubicBezTo>
                    <a:pt x="63" y="14"/>
                    <a:pt x="5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708086">
              <a:off x="9117847" y="1879089"/>
              <a:ext cx="10276" cy="23081"/>
            </a:xfrm>
            <a:custGeom>
              <a:avLst/>
              <a:gdLst/>
              <a:ahLst/>
              <a:cxnLst/>
              <a:rect l="l" t="t" r="r" b="b"/>
              <a:pathLst>
                <a:path w="65" h="146" extrusionOk="0">
                  <a:moveTo>
                    <a:pt x="1" y="0"/>
                  </a:moveTo>
                  <a:cubicBezTo>
                    <a:pt x="13" y="53"/>
                    <a:pt x="1" y="116"/>
                    <a:pt x="65" y="145"/>
                  </a:cubicBezTo>
                  <a:cubicBezTo>
                    <a:pt x="53" y="93"/>
                    <a:pt x="30" y="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708086">
              <a:off x="8411646" y="1367323"/>
              <a:ext cx="8379" cy="24030"/>
            </a:xfrm>
            <a:custGeom>
              <a:avLst/>
              <a:gdLst/>
              <a:ahLst/>
              <a:cxnLst/>
              <a:rect l="l" t="t" r="r" b="b"/>
              <a:pathLst>
                <a:path w="53" h="152" extrusionOk="0">
                  <a:moveTo>
                    <a:pt x="0" y="1"/>
                  </a:moveTo>
                  <a:lnTo>
                    <a:pt x="0" y="1"/>
                  </a:lnTo>
                  <a:cubicBezTo>
                    <a:pt x="6" y="53"/>
                    <a:pt x="0" y="117"/>
                    <a:pt x="53" y="151"/>
                  </a:cubicBezTo>
                  <a:cubicBezTo>
                    <a:pt x="53" y="99"/>
                    <a:pt x="35" y="4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708086">
              <a:off x="7438801" y="3112984"/>
              <a:ext cx="20394" cy="4901"/>
            </a:xfrm>
            <a:custGeom>
              <a:avLst/>
              <a:gdLst/>
              <a:ahLst/>
              <a:cxnLst/>
              <a:rect l="l" t="t" r="r" b="b"/>
              <a:pathLst>
                <a:path w="129" h="31" extrusionOk="0">
                  <a:moveTo>
                    <a:pt x="65" y="0"/>
                  </a:moveTo>
                  <a:cubicBezTo>
                    <a:pt x="43" y="0"/>
                    <a:pt x="21" y="4"/>
                    <a:pt x="1" y="13"/>
                  </a:cubicBezTo>
                  <a:cubicBezTo>
                    <a:pt x="21" y="25"/>
                    <a:pt x="44" y="31"/>
                    <a:pt x="67" y="31"/>
                  </a:cubicBezTo>
                  <a:cubicBezTo>
                    <a:pt x="89" y="31"/>
                    <a:pt x="111" y="25"/>
                    <a:pt x="128" y="13"/>
                  </a:cubicBezTo>
                  <a:cubicBezTo>
                    <a:pt x="108" y="4"/>
                    <a:pt x="86"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708086">
              <a:off x="9096814" y="1547798"/>
              <a:ext cx="7430" cy="19445"/>
            </a:xfrm>
            <a:custGeom>
              <a:avLst/>
              <a:gdLst/>
              <a:ahLst/>
              <a:cxnLst/>
              <a:rect l="l" t="t" r="r" b="b"/>
              <a:pathLst>
                <a:path w="47" h="123" extrusionOk="0">
                  <a:moveTo>
                    <a:pt x="35" y="0"/>
                  </a:moveTo>
                  <a:cubicBezTo>
                    <a:pt x="0" y="41"/>
                    <a:pt x="23" y="82"/>
                    <a:pt x="35" y="122"/>
                  </a:cubicBezTo>
                  <a:cubicBezTo>
                    <a:pt x="46" y="82"/>
                    <a:pt x="46" y="41"/>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708086">
              <a:off x="9103019" y="1528460"/>
              <a:ext cx="6640" cy="15651"/>
            </a:xfrm>
            <a:custGeom>
              <a:avLst/>
              <a:gdLst/>
              <a:ahLst/>
              <a:cxnLst/>
              <a:rect l="l" t="t" r="r" b="b"/>
              <a:pathLst>
                <a:path w="42" h="99" extrusionOk="0">
                  <a:moveTo>
                    <a:pt x="24" y="0"/>
                  </a:moveTo>
                  <a:cubicBezTo>
                    <a:pt x="6" y="29"/>
                    <a:pt x="1" y="70"/>
                    <a:pt x="24" y="99"/>
                  </a:cubicBezTo>
                  <a:cubicBezTo>
                    <a:pt x="35" y="70"/>
                    <a:pt x="41" y="35"/>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708086">
              <a:off x="8916345" y="3993861"/>
              <a:ext cx="4743" cy="15809"/>
            </a:xfrm>
            <a:custGeom>
              <a:avLst/>
              <a:gdLst/>
              <a:ahLst/>
              <a:cxnLst/>
              <a:rect l="l" t="t" r="r" b="b"/>
              <a:pathLst>
                <a:path w="30" h="100" extrusionOk="0">
                  <a:moveTo>
                    <a:pt x="12" y="1"/>
                  </a:moveTo>
                  <a:cubicBezTo>
                    <a:pt x="0" y="30"/>
                    <a:pt x="0" y="65"/>
                    <a:pt x="12" y="99"/>
                  </a:cubicBezTo>
                  <a:cubicBezTo>
                    <a:pt x="29" y="65"/>
                    <a:pt x="29" y="30"/>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708086">
              <a:off x="9196868" y="1716820"/>
              <a:ext cx="153030" cy="287723"/>
            </a:xfrm>
            <a:custGeom>
              <a:avLst/>
              <a:gdLst/>
              <a:ahLst/>
              <a:cxnLst/>
              <a:rect l="l" t="t" r="r" b="b"/>
              <a:pathLst>
                <a:path w="968" h="1820" extrusionOk="0">
                  <a:moveTo>
                    <a:pt x="945" y="1"/>
                  </a:moveTo>
                  <a:lnTo>
                    <a:pt x="945" y="1"/>
                  </a:lnTo>
                  <a:cubicBezTo>
                    <a:pt x="864" y="65"/>
                    <a:pt x="840" y="169"/>
                    <a:pt x="794" y="256"/>
                  </a:cubicBezTo>
                  <a:cubicBezTo>
                    <a:pt x="551" y="766"/>
                    <a:pt x="302" y="1270"/>
                    <a:pt x="18" y="1756"/>
                  </a:cubicBezTo>
                  <a:cubicBezTo>
                    <a:pt x="6" y="1774"/>
                    <a:pt x="0" y="1791"/>
                    <a:pt x="35" y="1820"/>
                  </a:cubicBezTo>
                  <a:cubicBezTo>
                    <a:pt x="81" y="1785"/>
                    <a:pt x="116" y="1739"/>
                    <a:pt x="134" y="1681"/>
                  </a:cubicBezTo>
                  <a:cubicBezTo>
                    <a:pt x="162" y="1611"/>
                    <a:pt x="203" y="1548"/>
                    <a:pt x="244" y="1484"/>
                  </a:cubicBezTo>
                  <a:cubicBezTo>
                    <a:pt x="348" y="1287"/>
                    <a:pt x="470" y="1078"/>
                    <a:pt x="568" y="887"/>
                  </a:cubicBezTo>
                  <a:cubicBezTo>
                    <a:pt x="667" y="696"/>
                    <a:pt x="759" y="499"/>
                    <a:pt x="858" y="308"/>
                  </a:cubicBezTo>
                  <a:cubicBezTo>
                    <a:pt x="867" y="289"/>
                    <a:pt x="873" y="242"/>
                    <a:pt x="910" y="242"/>
                  </a:cubicBezTo>
                  <a:cubicBezTo>
                    <a:pt x="918" y="242"/>
                    <a:pt x="927" y="245"/>
                    <a:pt x="939" y="250"/>
                  </a:cubicBezTo>
                  <a:cubicBezTo>
                    <a:pt x="968" y="169"/>
                    <a:pt x="968" y="82"/>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708086">
              <a:off x="9372872" y="1719419"/>
              <a:ext cx="5533" cy="15651"/>
            </a:xfrm>
            <a:custGeom>
              <a:avLst/>
              <a:gdLst/>
              <a:ahLst/>
              <a:cxnLst/>
              <a:rect l="l" t="t" r="r" b="b"/>
              <a:pathLst>
                <a:path w="35" h="99" extrusionOk="0">
                  <a:moveTo>
                    <a:pt x="23" y="0"/>
                  </a:moveTo>
                  <a:lnTo>
                    <a:pt x="23" y="0"/>
                  </a:lnTo>
                  <a:cubicBezTo>
                    <a:pt x="0" y="29"/>
                    <a:pt x="0" y="64"/>
                    <a:pt x="18" y="99"/>
                  </a:cubicBezTo>
                  <a:cubicBezTo>
                    <a:pt x="35" y="70"/>
                    <a:pt x="35" y="29"/>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708086">
              <a:off x="7861893" y="941762"/>
              <a:ext cx="66081" cy="231759"/>
            </a:xfrm>
            <a:custGeom>
              <a:avLst/>
              <a:gdLst/>
              <a:ahLst/>
              <a:cxnLst/>
              <a:rect l="l" t="t" r="r" b="b"/>
              <a:pathLst>
                <a:path w="418" h="1466" extrusionOk="0">
                  <a:moveTo>
                    <a:pt x="175" y="0"/>
                  </a:moveTo>
                  <a:lnTo>
                    <a:pt x="175" y="0"/>
                  </a:lnTo>
                  <a:cubicBezTo>
                    <a:pt x="158" y="4"/>
                    <a:pt x="144" y="21"/>
                    <a:pt x="129" y="21"/>
                  </a:cubicBezTo>
                  <a:cubicBezTo>
                    <a:pt x="123" y="21"/>
                    <a:pt x="117" y="18"/>
                    <a:pt x="111" y="12"/>
                  </a:cubicBezTo>
                  <a:cubicBezTo>
                    <a:pt x="76" y="87"/>
                    <a:pt x="99" y="168"/>
                    <a:pt x="93" y="244"/>
                  </a:cubicBezTo>
                  <a:cubicBezTo>
                    <a:pt x="89" y="246"/>
                    <a:pt x="84" y="248"/>
                    <a:pt x="79" y="248"/>
                  </a:cubicBezTo>
                  <a:cubicBezTo>
                    <a:pt x="62" y="248"/>
                    <a:pt x="45" y="234"/>
                    <a:pt x="28" y="234"/>
                  </a:cubicBezTo>
                  <a:cubicBezTo>
                    <a:pt x="21" y="234"/>
                    <a:pt x="14" y="236"/>
                    <a:pt x="7" y="244"/>
                  </a:cubicBezTo>
                  <a:cubicBezTo>
                    <a:pt x="1" y="273"/>
                    <a:pt x="24" y="290"/>
                    <a:pt x="36" y="307"/>
                  </a:cubicBezTo>
                  <a:cubicBezTo>
                    <a:pt x="175" y="545"/>
                    <a:pt x="325" y="777"/>
                    <a:pt x="290" y="1066"/>
                  </a:cubicBezTo>
                  <a:cubicBezTo>
                    <a:pt x="285" y="1130"/>
                    <a:pt x="325" y="1194"/>
                    <a:pt x="285" y="1257"/>
                  </a:cubicBezTo>
                  <a:cubicBezTo>
                    <a:pt x="319" y="1333"/>
                    <a:pt x="366" y="1402"/>
                    <a:pt x="418" y="1466"/>
                  </a:cubicBezTo>
                  <a:cubicBezTo>
                    <a:pt x="389" y="1362"/>
                    <a:pt x="383" y="1246"/>
                    <a:pt x="389" y="1136"/>
                  </a:cubicBezTo>
                  <a:cubicBezTo>
                    <a:pt x="406" y="863"/>
                    <a:pt x="360" y="620"/>
                    <a:pt x="175" y="406"/>
                  </a:cubicBezTo>
                  <a:cubicBezTo>
                    <a:pt x="146" y="383"/>
                    <a:pt x="134" y="348"/>
                    <a:pt x="140" y="313"/>
                  </a:cubicBezTo>
                  <a:cubicBezTo>
                    <a:pt x="175" y="209"/>
                    <a:pt x="157" y="104"/>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708086">
              <a:off x="7838038" y="1023223"/>
              <a:ext cx="55964" cy="109082"/>
            </a:xfrm>
            <a:custGeom>
              <a:avLst/>
              <a:gdLst/>
              <a:ahLst/>
              <a:cxnLst/>
              <a:rect l="l" t="t" r="r" b="b"/>
              <a:pathLst>
                <a:path w="354" h="690" extrusionOk="0">
                  <a:moveTo>
                    <a:pt x="35" y="1"/>
                  </a:moveTo>
                  <a:cubicBezTo>
                    <a:pt x="0" y="24"/>
                    <a:pt x="29" y="70"/>
                    <a:pt x="0" y="99"/>
                  </a:cubicBezTo>
                  <a:cubicBezTo>
                    <a:pt x="110" y="296"/>
                    <a:pt x="209" y="499"/>
                    <a:pt x="336" y="690"/>
                  </a:cubicBezTo>
                  <a:cubicBezTo>
                    <a:pt x="336" y="661"/>
                    <a:pt x="330" y="638"/>
                    <a:pt x="354" y="615"/>
                  </a:cubicBezTo>
                  <a:cubicBezTo>
                    <a:pt x="267" y="452"/>
                    <a:pt x="203" y="279"/>
                    <a:pt x="93" y="134"/>
                  </a:cubicBezTo>
                  <a:cubicBezTo>
                    <a:pt x="58" y="99"/>
                    <a:pt x="41" y="47"/>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708086">
              <a:off x="8369533" y="1422096"/>
              <a:ext cx="25769" cy="104497"/>
            </a:xfrm>
            <a:custGeom>
              <a:avLst/>
              <a:gdLst/>
              <a:ahLst/>
              <a:cxnLst/>
              <a:rect l="l" t="t" r="r" b="b"/>
              <a:pathLst>
                <a:path w="163" h="661" extrusionOk="0">
                  <a:moveTo>
                    <a:pt x="0" y="0"/>
                  </a:moveTo>
                  <a:lnTo>
                    <a:pt x="0" y="0"/>
                  </a:lnTo>
                  <a:cubicBezTo>
                    <a:pt x="35" y="226"/>
                    <a:pt x="87" y="446"/>
                    <a:pt x="163" y="661"/>
                  </a:cubicBezTo>
                  <a:lnTo>
                    <a:pt x="41" y="76"/>
                  </a:lnTo>
                  <a:cubicBezTo>
                    <a:pt x="41" y="47"/>
                    <a:pt x="24"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708086">
              <a:off x="9015656" y="2871242"/>
              <a:ext cx="272230" cy="396647"/>
            </a:xfrm>
            <a:custGeom>
              <a:avLst/>
              <a:gdLst/>
              <a:ahLst/>
              <a:cxnLst/>
              <a:rect l="l" t="t" r="r" b="b"/>
              <a:pathLst>
                <a:path w="1722" h="2509" extrusionOk="0">
                  <a:moveTo>
                    <a:pt x="530" y="0"/>
                  </a:moveTo>
                  <a:cubicBezTo>
                    <a:pt x="487" y="0"/>
                    <a:pt x="444" y="2"/>
                    <a:pt x="401" y="8"/>
                  </a:cubicBezTo>
                  <a:cubicBezTo>
                    <a:pt x="360" y="26"/>
                    <a:pt x="314" y="37"/>
                    <a:pt x="273" y="43"/>
                  </a:cubicBezTo>
                  <a:cubicBezTo>
                    <a:pt x="122" y="55"/>
                    <a:pt x="76" y="182"/>
                    <a:pt x="41" y="286"/>
                  </a:cubicBezTo>
                  <a:cubicBezTo>
                    <a:pt x="1" y="396"/>
                    <a:pt x="59" y="472"/>
                    <a:pt x="146" y="530"/>
                  </a:cubicBezTo>
                  <a:cubicBezTo>
                    <a:pt x="261" y="605"/>
                    <a:pt x="377" y="692"/>
                    <a:pt x="447" y="744"/>
                  </a:cubicBezTo>
                  <a:cubicBezTo>
                    <a:pt x="395" y="709"/>
                    <a:pt x="302" y="640"/>
                    <a:pt x="204" y="576"/>
                  </a:cubicBezTo>
                  <a:cubicBezTo>
                    <a:pt x="176" y="557"/>
                    <a:pt x="144" y="527"/>
                    <a:pt x="110" y="527"/>
                  </a:cubicBezTo>
                  <a:cubicBezTo>
                    <a:pt x="93" y="527"/>
                    <a:pt x="76" y="534"/>
                    <a:pt x="59" y="553"/>
                  </a:cubicBezTo>
                  <a:cubicBezTo>
                    <a:pt x="7" y="611"/>
                    <a:pt x="70" y="651"/>
                    <a:pt x="99" y="698"/>
                  </a:cubicBezTo>
                  <a:cubicBezTo>
                    <a:pt x="157" y="796"/>
                    <a:pt x="261" y="877"/>
                    <a:pt x="250" y="1010"/>
                  </a:cubicBezTo>
                  <a:cubicBezTo>
                    <a:pt x="285" y="1121"/>
                    <a:pt x="331" y="1225"/>
                    <a:pt x="377" y="1329"/>
                  </a:cubicBezTo>
                  <a:cubicBezTo>
                    <a:pt x="377" y="1318"/>
                    <a:pt x="377" y="1306"/>
                    <a:pt x="377" y="1289"/>
                  </a:cubicBezTo>
                  <a:cubicBezTo>
                    <a:pt x="377" y="1260"/>
                    <a:pt x="348" y="1213"/>
                    <a:pt x="401" y="1202"/>
                  </a:cubicBezTo>
                  <a:cubicBezTo>
                    <a:pt x="404" y="1200"/>
                    <a:pt x="408" y="1199"/>
                    <a:pt x="412" y="1199"/>
                  </a:cubicBezTo>
                  <a:cubicBezTo>
                    <a:pt x="434" y="1199"/>
                    <a:pt x="449" y="1229"/>
                    <a:pt x="464" y="1254"/>
                  </a:cubicBezTo>
                  <a:cubicBezTo>
                    <a:pt x="580" y="1410"/>
                    <a:pt x="696" y="1567"/>
                    <a:pt x="818" y="1723"/>
                  </a:cubicBezTo>
                  <a:cubicBezTo>
                    <a:pt x="876" y="1804"/>
                    <a:pt x="945" y="1874"/>
                    <a:pt x="1026" y="1932"/>
                  </a:cubicBezTo>
                  <a:cubicBezTo>
                    <a:pt x="1038" y="1903"/>
                    <a:pt x="1026" y="1868"/>
                    <a:pt x="1003" y="1851"/>
                  </a:cubicBezTo>
                  <a:cubicBezTo>
                    <a:pt x="823" y="1636"/>
                    <a:pt x="655" y="1404"/>
                    <a:pt x="505" y="1173"/>
                  </a:cubicBezTo>
                  <a:cubicBezTo>
                    <a:pt x="464" y="1103"/>
                    <a:pt x="453" y="1034"/>
                    <a:pt x="493" y="993"/>
                  </a:cubicBezTo>
                  <a:cubicBezTo>
                    <a:pt x="518" y="974"/>
                    <a:pt x="549" y="963"/>
                    <a:pt x="580" y="963"/>
                  </a:cubicBezTo>
                  <a:cubicBezTo>
                    <a:pt x="613" y="963"/>
                    <a:pt x="646" y="975"/>
                    <a:pt x="673" y="999"/>
                  </a:cubicBezTo>
                  <a:cubicBezTo>
                    <a:pt x="684" y="1005"/>
                    <a:pt x="696" y="1016"/>
                    <a:pt x="708" y="1028"/>
                  </a:cubicBezTo>
                  <a:cubicBezTo>
                    <a:pt x="794" y="1121"/>
                    <a:pt x="876" y="1213"/>
                    <a:pt x="951" y="1318"/>
                  </a:cubicBezTo>
                  <a:cubicBezTo>
                    <a:pt x="1009" y="1433"/>
                    <a:pt x="1090" y="1538"/>
                    <a:pt x="1194" y="1619"/>
                  </a:cubicBezTo>
                  <a:cubicBezTo>
                    <a:pt x="1188" y="1590"/>
                    <a:pt x="1183" y="1561"/>
                    <a:pt x="1171" y="1538"/>
                  </a:cubicBezTo>
                  <a:cubicBezTo>
                    <a:pt x="1061" y="1347"/>
                    <a:pt x="934" y="1161"/>
                    <a:pt x="789" y="993"/>
                  </a:cubicBezTo>
                  <a:cubicBezTo>
                    <a:pt x="696" y="877"/>
                    <a:pt x="702" y="848"/>
                    <a:pt x="812" y="744"/>
                  </a:cubicBezTo>
                  <a:cubicBezTo>
                    <a:pt x="968" y="599"/>
                    <a:pt x="951" y="454"/>
                    <a:pt x="771" y="350"/>
                  </a:cubicBezTo>
                  <a:cubicBezTo>
                    <a:pt x="742" y="333"/>
                    <a:pt x="713" y="327"/>
                    <a:pt x="690" y="309"/>
                  </a:cubicBezTo>
                  <a:cubicBezTo>
                    <a:pt x="632" y="281"/>
                    <a:pt x="580" y="252"/>
                    <a:pt x="534" y="217"/>
                  </a:cubicBezTo>
                  <a:cubicBezTo>
                    <a:pt x="505" y="199"/>
                    <a:pt x="482" y="188"/>
                    <a:pt x="487" y="141"/>
                  </a:cubicBezTo>
                  <a:cubicBezTo>
                    <a:pt x="491" y="120"/>
                    <a:pt x="504" y="115"/>
                    <a:pt x="519" y="115"/>
                  </a:cubicBezTo>
                  <a:cubicBezTo>
                    <a:pt x="532" y="115"/>
                    <a:pt x="546" y="118"/>
                    <a:pt x="557" y="118"/>
                  </a:cubicBezTo>
                  <a:lnTo>
                    <a:pt x="847" y="124"/>
                  </a:lnTo>
                  <a:cubicBezTo>
                    <a:pt x="1026" y="130"/>
                    <a:pt x="1038" y="130"/>
                    <a:pt x="1067" y="304"/>
                  </a:cubicBezTo>
                  <a:cubicBezTo>
                    <a:pt x="1131" y="686"/>
                    <a:pt x="1252" y="1057"/>
                    <a:pt x="1339" y="1439"/>
                  </a:cubicBezTo>
                  <a:cubicBezTo>
                    <a:pt x="1345" y="1457"/>
                    <a:pt x="1351" y="1474"/>
                    <a:pt x="1356" y="1497"/>
                  </a:cubicBezTo>
                  <a:cubicBezTo>
                    <a:pt x="1432" y="1700"/>
                    <a:pt x="1495" y="1914"/>
                    <a:pt x="1548" y="2129"/>
                  </a:cubicBezTo>
                  <a:cubicBezTo>
                    <a:pt x="1577" y="2250"/>
                    <a:pt x="1635" y="2355"/>
                    <a:pt x="1664" y="2470"/>
                  </a:cubicBezTo>
                  <a:cubicBezTo>
                    <a:pt x="1664" y="2493"/>
                    <a:pt x="1681" y="2509"/>
                    <a:pt x="1703" y="2509"/>
                  </a:cubicBezTo>
                  <a:cubicBezTo>
                    <a:pt x="1709" y="2509"/>
                    <a:pt x="1715" y="2508"/>
                    <a:pt x="1721" y="2505"/>
                  </a:cubicBezTo>
                  <a:cubicBezTo>
                    <a:pt x="1716" y="2453"/>
                    <a:pt x="1704" y="2401"/>
                    <a:pt x="1687" y="2349"/>
                  </a:cubicBezTo>
                  <a:cubicBezTo>
                    <a:pt x="1588" y="2163"/>
                    <a:pt x="1571" y="1961"/>
                    <a:pt x="1513" y="1769"/>
                  </a:cubicBezTo>
                  <a:cubicBezTo>
                    <a:pt x="1432" y="1526"/>
                    <a:pt x="1368" y="1283"/>
                    <a:pt x="1316" y="1039"/>
                  </a:cubicBezTo>
                  <a:cubicBezTo>
                    <a:pt x="1270" y="779"/>
                    <a:pt x="1206" y="524"/>
                    <a:pt x="1154" y="269"/>
                  </a:cubicBezTo>
                  <a:cubicBezTo>
                    <a:pt x="1125" y="130"/>
                    <a:pt x="1125" y="130"/>
                    <a:pt x="1229" y="49"/>
                  </a:cubicBezTo>
                  <a:lnTo>
                    <a:pt x="1229" y="49"/>
                  </a:lnTo>
                  <a:cubicBezTo>
                    <a:pt x="1178" y="70"/>
                    <a:pt x="1127" y="84"/>
                    <a:pt x="1079" y="84"/>
                  </a:cubicBezTo>
                  <a:cubicBezTo>
                    <a:pt x="1023" y="84"/>
                    <a:pt x="969" y="66"/>
                    <a:pt x="916" y="20"/>
                  </a:cubicBezTo>
                  <a:cubicBezTo>
                    <a:pt x="786" y="20"/>
                    <a:pt x="659"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708086">
              <a:off x="9330411" y="2703070"/>
              <a:ext cx="113666" cy="248359"/>
            </a:xfrm>
            <a:custGeom>
              <a:avLst/>
              <a:gdLst/>
              <a:ahLst/>
              <a:cxnLst/>
              <a:rect l="l" t="t" r="r" b="b"/>
              <a:pathLst>
                <a:path w="719" h="1571" extrusionOk="0">
                  <a:moveTo>
                    <a:pt x="719" y="0"/>
                  </a:moveTo>
                  <a:lnTo>
                    <a:pt x="719" y="0"/>
                  </a:lnTo>
                  <a:cubicBezTo>
                    <a:pt x="655" y="75"/>
                    <a:pt x="603" y="151"/>
                    <a:pt x="562" y="238"/>
                  </a:cubicBezTo>
                  <a:cubicBezTo>
                    <a:pt x="481" y="377"/>
                    <a:pt x="377" y="498"/>
                    <a:pt x="255" y="603"/>
                  </a:cubicBezTo>
                  <a:cubicBezTo>
                    <a:pt x="151" y="678"/>
                    <a:pt x="64" y="776"/>
                    <a:pt x="0" y="892"/>
                  </a:cubicBezTo>
                  <a:cubicBezTo>
                    <a:pt x="64" y="933"/>
                    <a:pt x="128" y="985"/>
                    <a:pt x="180" y="1049"/>
                  </a:cubicBezTo>
                  <a:cubicBezTo>
                    <a:pt x="196" y="1069"/>
                    <a:pt x="211" y="1078"/>
                    <a:pt x="233" y="1078"/>
                  </a:cubicBezTo>
                  <a:cubicBezTo>
                    <a:pt x="243" y="1078"/>
                    <a:pt x="254" y="1076"/>
                    <a:pt x="267" y="1072"/>
                  </a:cubicBezTo>
                  <a:cubicBezTo>
                    <a:pt x="294" y="1064"/>
                    <a:pt x="316" y="1059"/>
                    <a:pt x="332" y="1059"/>
                  </a:cubicBezTo>
                  <a:cubicBezTo>
                    <a:pt x="374" y="1059"/>
                    <a:pt x="382" y="1088"/>
                    <a:pt x="382" y="1159"/>
                  </a:cubicBezTo>
                  <a:cubicBezTo>
                    <a:pt x="382" y="1275"/>
                    <a:pt x="371" y="1385"/>
                    <a:pt x="365" y="1501"/>
                  </a:cubicBezTo>
                  <a:cubicBezTo>
                    <a:pt x="365" y="1530"/>
                    <a:pt x="354" y="1564"/>
                    <a:pt x="411" y="1570"/>
                  </a:cubicBezTo>
                  <a:cubicBezTo>
                    <a:pt x="429" y="1425"/>
                    <a:pt x="446" y="1286"/>
                    <a:pt x="458" y="1141"/>
                  </a:cubicBezTo>
                  <a:cubicBezTo>
                    <a:pt x="458" y="1130"/>
                    <a:pt x="458" y="1118"/>
                    <a:pt x="458" y="1113"/>
                  </a:cubicBezTo>
                  <a:cubicBezTo>
                    <a:pt x="551" y="771"/>
                    <a:pt x="562" y="417"/>
                    <a:pt x="707" y="93"/>
                  </a:cubicBezTo>
                  <a:cubicBezTo>
                    <a:pt x="713" y="64"/>
                    <a:pt x="719" y="35"/>
                    <a:pt x="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rot="708086">
              <a:off x="8696047" y="1052017"/>
              <a:ext cx="74302" cy="295153"/>
            </a:xfrm>
            <a:custGeom>
              <a:avLst/>
              <a:gdLst/>
              <a:ahLst/>
              <a:cxnLst/>
              <a:rect l="l" t="t" r="r" b="b"/>
              <a:pathLst>
                <a:path w="470" h="1867" extrusionOk="0">
                  <a:moveTo>
                    <a:pt x="383" y="1"/>
                  </a:moveTo>
                  <a:cubicBezTo>
                    <a:pt x="354" y="6"/>
                    <a:pt x="330" y="18"/>
                    <a:pt x="330" y="47"/>
                  </a:cubicBezTo>
                  <a:cubicBezTo>
                    <a:pt x="330" y="111"/>
                    <a:pt x="336" y="169"/>
                    <a:pt x="336" y="232"/>
                  </a:cubicBezTo>
                  <a:cubicBezTo>
                    <a:pt x="348" y="418"/>
                    <a:pt x="342" y="603"/>
                    <a:pt x="319" y="789"/>
                  </a:cubicBezTo>
                  <a:cubicBezTo>
                    <a:pt x="261" y="1148"/>
                    <a:pt x="122" y="1484"/>
                    <a:pt x="0" y="1820"/>
                  </a:cubicBezTo>
                  <a:cubicBezTo>
                    <a:pt x="0" y="1846"/>
                    <a:pt x="21" y="1866"/>
                    <a:pt x="43" y="1866"/>
                  </a:cubicBezTo>
                  <a:cubicBezTo>
                    <a:pt x="50" y="1866"/>
                    <a:pt x="57" y="1864"/>
                    <a:pt x="64" y="1860"/>
                  </a:cubicBezTo>
                  <a:cubicBezTo>
                    <a:pt x="110" y="1820"/>
                    <a:pt x="145" y="1762"/>
                    <a:pt x="157" y="1698"/>
                  </a:cubicBezTo>
                  <a:cubicBezTo>
                    <a:pt x="290" y="1380"/>
                    <a:pt x="394" y="1055"/>
                    <a:pt x="469" y="725"/>
                  </a:cubicBezTo>
                  <a:cubicBezTo>
                    <a:pt x="469" y="707"/>
                    <a:pt x="469" y="684"/>
                    <a:pt x="458" y="673"/>
                  </a:cubicBezTo>
                  <a:cubicBezTo>
                    <a:pt x="406" y="603"/>
                    <a:pt x="383" y="516"/>
                    <a:pt x="394" y="435"/>
                  </a:cubicBezTo>
                  <a:cubicBezTo>
                    <a:pt x="400" y="290"/>
                    <a:pt x="400" y="146"/>
                    <a:pt x="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rot="708086">
              <a:off x="8398869" y="2730381"/>
              <a:ext cx="447076" cy="510946"/>
            </a:xfrm>
            <a:custGeom>
              <a:avLst/>
              <a:gdLst/>
              <a:ahLst/>
              <a:cxnLst/>
              <a:rect l="l" t="t" r="r" b="b"/>
              <a:pathLst>
                <a:path w="2828" h="3232" extrusionOk="0">
                  <a:moveTo>
                    <a:pt x="634" y="424"/>
                  </a:moveTo>
                  <a:lnTo>
                    <a:pt x="634" y="424"/>
                  </a:lnTo>
                  <a:cubicBezTo>
                    <a:pt x="677" y="447"/>
                    <a:pt x="716" y="474"/>
                    <a:pt x="753" y="500"/>
                  </a:cubicBezTo>
                  <a:lnTo>
                    <a:pt x="753" y="500"/>
                  </a:lnTo>
                  <a:cubicBezTo>
                    <a:pt x="740" y="492"/>
                    <a:pt x="726" y="484"/>
                    <a:pt x="713" y="476"/>
                  </a:cubicBezTo>
                  <a:cubicBezTo>
                    <a:pt x="686" y="460"/>
                    <a:pt x="660" y="441"/>
                    <a:pt x="634" y="424"/>
                  </a:cubicBezTo>
                  <a:close/>
                  <a:moveTo>
                    <a:pt x="0" y="0"/>
                  </a:moveTo>
                  <a:cubicBezTo>
                    <a:pt x="35" y="134"/>
                    <a:pt x="139" y="232"/>
                    <a:pt x="203" y="354"/>
                  </a:cubicBezTo>
                  <a:cubicBezTo>
                    <a:pt x="229" y="406"/>
                    <a:pt x="242" y="427"/>
                    <a:pt x="268" y="427"/>
                  </a:cubicBezTo>
                  <a:cubicBezTo>
                    <a:pt x="287" y="427"/>
                    <a:pt x="314" y="415"/>
                    <a:pt x="359" y="394"/>
                  </a:cubicBezTo>
                  <a:cubicBezTo>
                    <a:pt x="383" y="394"/>
                    <a:pt x="400" y="389"/>
                    <a:pt x="417" y="377"/>
                  </a:cubicBezTo>
                  <a:cubicBezTo>
                    <a:pt x="432" y="368"/>
                    <a:pt x="448" y="364"/>
                    <a:pt x="463" y="364"/>
                  </a:cubicBezTo>
                  <a:cubicBezTo>
                    <a:pt x="478" y="364"/>
                    <a:pt x="493" y="368"/>
                    <a:pt x="504" y="377"/>
                  </a:cubicBezTo>
                  <a:cubicBezTo>
                    <a:pt x="524" y="381"/>
                    <a:pt x="542" y="386"/>
                    <a:pt x="560" y="392"/>
                  </a:cubicBezTo>
                  <a:lnTo>
                    <a:pt x="560" y="392"/>
                  </a:lnTo>
                  <a:cubicBezTo>
                    <a:pt x="554" y="391"/>
                    <a:pt x="547" y="390"/>
                    <a:pt x="540" y="390"/>
                  </a:cubicBezTo>
                  <a:cubicBezTo>
                    <a:pt x="514" y="390"/>
                    <a:pt x="487" y="399"/>
                    <a:pt x="458" y="423"/>
                  </a:cubicBezTo>
                  <a:cubicBezTo>
                    <a:pt x="406" y="464"/>
                    <a:pt x="475" y="597"/>
                    <a:pt x="585" y="684"/>
                  </a:cubicBezTo>
                  <a:cubicBezTo>
                    <a:pt x="638" y="719"/>
                    <a:pt x="690" y="748"/>
                    <a:pt x="736" y="783"/>
                  </a:cubicBezTo>
                  <a:cubicBezTo>
                    <a:pt x="800" y="823"/>
                    <a:pt x="863" y="869"/>
                    <a:pt x="921" y="916"/>
                  </a:cubicBezTo>
                  <a:cubicBezTo>
                    <a:pt x="959" y="945"/>
                    <a:pt x="997" y="972"/>
                    <a:pt x="1036" y="998"/>
                  </a:cubicBezTo>
                  <a:lnTo>
                    <a:pt x="1036" y="998"/>
                  </a:lnTo>
                  <a:cubicBezTo>
                    <a:pt x="862" y="896"/>
                    <a:pt x="694" y="784"/>
                    <a:pt x="533" y="661"/>
                  </a:cubicBezTo>
                  <a:cubicBezTo>
                    <a:pt x="481" y="620"/>
                    <a:pt x="475" y="528"/>
                    <a:pt x="388" y="516"/>
                  </a:cubicBezTo>
                  <a:cubicBezTo>
                    <a:pt x="313" y="551"/>
                    <a:pt x="342" y="609"/>
                    <a:pt x="365" y="655"/>
                  </a:cubicBezTo>
                  <a:cubicBezTo>
                    <a:pt x="400" y="730"/>
                    <a:pt x="441" y="794"/>
                    <a:pt x="481" y="869"/>
                  </a:cubicBezTo>
                  <a:cubicBezTo>
                    <a:pt x="539" y="974"/>
                    <a:pt x="620" y="1066"/>
                    <a:pt x="724" y="1130"/>
                  </a:cubicBezTo>
                  <a:cubicBezTo>
                    <a:pt x="1130" y="1391"/>
                    <a:pt x="1541" y="1652"/>
                    <a:pt x="1929" y="1935"/>
                  </a:cubicBezTo>
                  <a:cubicBezTo>
                    <a:pt x="1982" y="1964"/>
                    <a:pt x="2022" y="2017"/>
                    <a:pt x="2045" y="2075"/>
                  </a:cubicBezTo>
                  <a:cubicBezTo>
                    <a:pt x="1987" y="2057"/>
                    <a:pt x="1941" y="2028"/>
                    <a:pt x="1900" y="1993"/>
                  </a:cubicBezTo>
                  <a:cubicBezTo>
                    <a:pt x="1588" y="1802"/>
                    <a:pt x="1304" y="1565"/>
                    <a:pt x="985" y="1379"/>
                  </a:cubicBezTo>
                  <a:cubicBezTo>
                    <a:pt x="927" y="1333"/>
                    <a:pt x="858" y="1304"/>
                    <a:pt x="782" y="1292"/>
                  </a:cubicBezTo>
                  <a:cubicBezTo>
                    <a:pt x="742" y="1379"/>
                    <a:pt x="713" y="1472"/>
                    <a:pt x="707" y="1565"/>
                  </a:cubicBezTo>
                  <a:cubicBezTo>
                    <a:pt x="701" y="1576"/>
                    <a:pt x="701" y="1582"/>
                    <a:pt x="707" y="1594"/>
                  </a:cubicBezTo>
                  <a:cubicBezTo>
                    <a:pt x="719" y="1646"/>
                    <a:pt x="765" y="1669"/>
                    <a:pt x="806" y="1698"/>
                  </a:cubicBezTo>
                  <a:cubicBezTo>
                    <a:pt x="858" y="1727"/>
                    <a:pt x="904" y="1767"/>
                    <a:pt x="950" y="1808"/>
                  </a:cubicBezTo>
                  <a:cubicBezTo>
                    <a:pt x="1089" y="1941"/>
                    <a:pt x="1228" y="2069"/>
                    <a:pt x="1373" y="2190"/>
                  </a:cubicBezTo>
                  <a:cubicBezTo>
                    <a:pt x="1588" y="2364"/>
                    <a:pt x="1790" y="2550"/>
                    <a:pt x="1982" y="2752"/>
                  </a:cubicBezTo>
                  <a:cubicBezTo>
                    <a:pt x="2069" y="2862"/>
                    <a:pt x="2179" y="2955"/>
                    <a:pt x="2300" y="3025"/>
                  </a:cubicBezTo>
                  <a:cubicBezTo>
                    <a:pt x="2439" y="3094"/>
                    <a:pt x="2584" y="3152"/>
                    <a:pt x="2723" y="3222"/>
                  </a:cubicBezTo>
                  <a:cubicBezTo>
                    <a:pt x="2744" y="3228"/>
                    <a:pt x="2764" y="3231"/>
                    <a:pt x="2784" y="3231"/>
                  </a:cubicBezTo>
                  <a:cubicBezTo>
                    <a:pt x="2799" y="3231"/>
                    <a:pt x="2813" y="3230"/>
                    <a:pt x="2827" y="3227"/>
                  </a:cubicBezTo>
                  <a:cubicBezTo>
                    <a:pt x="2816" y="3187"/>
                    <a:pt x="2804" y="3146"/>
                    <a:pt x="2793" y="3112"/>
                  </a:cubicBezTo>
                  <a:cubicBezTo>
                    <a:pt x="2636" y="2764"/>
                    <a:pt x="2468" y="2422"/>
                    <a:pt x="2294" y="2086"/>
                  </a:cubicBezTo>
                  <a:cubicBezTo>
                    <a:pt x="2231" y="1953"/>
                    <a:pt x="2138" y="1843"/>
                    <a:pt x="2103" y="1698"/>
                  </a:cubicBezTo>
                  <a:cubicBezTo>
                    <a:pt x="1900" y="1368"/>
                    <a:pt x="1727" y="1020"/>
                    <a:pt x="1588" y="655"/>
                  </a:cubicBezTo>
                  <a:cubicBezTo>
                    <a:pt x="1541" y="516"/>
                    <a:pt x="1420" y="418"/>
                    <a:pt x="1275" y="394"/>
                  </a:cubicBezTo>
                  <a:cubicBezTo>
                    <a:pt x="991" y="331"/>
                    <a:pt x="719" y="232"/>
                    <a:pt x="464" y="93"/>
                  </a:cubicBezTo>
                  <a:cubicBezTo>
                    <a:pt x="455" y="90"/>
                    <a:pt x="447" y="89"/>
                    <a:pt x="438" y="89"/>
                  </a:cubicBezTo>
                  <a:cubicBezTo>
                    <a:pt x="412" y="89"/>
                    <a:pt x="388" y="101"/>
                    <a:pt x="362" y="101"/>
                  </a:cubicBezTo>
                  <a:cubicBezTo>
                    <a:pt x="352" y="101"/>
                    <a:pt x="341" y="99"/>
                    <a:pt x="330" y="93"/>
                  </a:cubicBezTo>
                  <a:cubicBezTo>
                    <a:pt x="311" y="96"/>
                    <a:pt x="291" y="98"/>
                    <a:pt x="271" y="98"/>
                  </a:cubicBezTo>
                  <a:cubicBezTo>
                    <a:pt x="174" y="98"/>
                    <a:pt x="77"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rot="708086">
              <a:off x="8075754" y="2609536"/>
              <a:ext cx="625717" cy="513949"/>
            </a:xfrm>
            <a:custGeom>
              <a:avLst/>
              <a:gdLst/>
              <a:ahLst/>
              <a:cxnLst/>
              <a:rect l="l" t="t" r="r" b="b"/>
              <a:pathLst>
                <a:path w="3958" h="3251" extrusionOk="0">
                  <a:moveTo>
                    <a:pt x="220" y="0"/>
                  </a:moveTo>
                  <a:cubicBezTo>
                    <a:pt x="192" y="0"/>
                    <a:pt x="160" y="14"/>
                    <a:pt x="122" y="41"/>
                  </a:cubicBezTo>
                  <a:cubicBezTo>
                    <a:pt x="47" y="81"/>
                    <a:pt x="6" y="157"/>
                    <a:pt x="6" y="238"/>
                  </a:cubicBezTo>
                  <a:cubicBezTo>
                    <a:pt x="0" y="365"/>
                    <a:pt x="24" y="493"/>
                    <a:pt x="76" y="609"/>
                  </a:cubicBezTo>
                  <a:cubicBezTo>
                    <a:pt x="145" y="748"/>
                    <a:pt x="197" y="893"/>
                    <a:pt x="238" y="1043"/>
                  </a:cubicBezTo>
                  <a:cubicBezTo>
                    <a:pt x="348" y="1443"/>
                    <a:pt x="597" y="1733"/>
                    <a:pt x="927" y="1964"/>
                  </a:cubicBezTo>
                  <a:cubicBezTo>
                    <a:pt x="1148" y="2121"/>
                    <a:pt x="1408" y="2173"/>
                    <a:pt x="1663" y="2225"/>
                  </a:cubicBezTo>
                  <a:cubicBezTo>
                    <a:pt x="1907" y="2266"/>
                    <a:pt x="2144" y="2329"/>
                    <a:pt x="2376" y="2422"/>
                  </a:cubicBezTo>
                  <a:cubicBezTo>
                    <a:pt x="2459" y="2463"/>
                    <a:pt x="2547" y="2484"/>
                    <a:pt x="2636" y="2484"/>
                  </a:cubicBezTo>
                  <a:cubicBezTo>
                    <a:pt x="2671" y="2484"/>
                    <a:pt x="2706" y="2481"/>
                    <a:pt x="2741" y="2474"/>
                  </a:cubicBezTo>
                  <a:cubicBezTo>
                    <a:pt x="2755" y="2472"/>
                    <a:pt x="2769" y="2471"/>
                    <a:pt x="2784" y="2471"/>
                  </a:cubicBezTo>
                  <a:cubicBezTo>
                    <a:pt x="2910" y="2471"/>
                    <a:pt x="3058" y="2554"/>
                    <a:pt x="3094" y="2642"/>
                  </a:cubicBezTo>
                  <a:cubicBezTo>
                    <a:pt x="3164" y="2845"/>
                    <a:pt x="3280" y="3001"/>
                    <a:pt x="3500" y="3077"/>
                  </a:cubicBezTo>
                  <a:cubicBezTo>
                    <a:pt x="3511" y="3082"/>
                    <a:pt x="3523" y="3094"/>
                    <a:pt x="3540" y="3100"/>
                  </a:cubicBezTo>
                  <a:cubicBezTo>
                    <a:pt x="3668" y="3169"/>
                    <a:pt x="3807" y="3221"/>
                    <a:pt x="3952" y="3250"/>
                  </a:cubicBezTo>
                  <a:cubicBezTo>
                    <a:pt x="3957" y="3227"/>
                    <a:pt x="3957" y="3198"/>
                    <a:pt x="3940" y="3181"/>
                  </a:cubicBezTo>
                  <a:cubicBezTo>
                    <a:pt x="3824" y="3025"/>
                    <a:pt x="3691" y="2880"/>
                    <a:pt x="3546" y="2746"/>
                  </a:cubicBezTo>
                  <a:cubicBezTo>
                    <a:pt x="3384" y="2602"/>
                    <a:pt x="3204" y="2486"/>
                    <a:pt x="3054" y="2329"/>
                  </a:cubicBezTo>
                  <a:cubicBezTo>
                    <a:pt x="2988" y="2264"/>
                    <a:pt x="2928" y="2178"/>
                    <a:pt x="2824" y="2178"/>
                  </a:cubicBezTo>
                  <a:cubicBezTo>
                    <a:pt x="2818" y="2178"/>
                    <a:pt x="2811" y="2178"/>
                    <a:pt x="2805" y="2179"/>
                  </a:cubicBezTo>
                  <a:cubicBezTo>
                    <a:pt x="2746" y="2210"/>
                    <a:pt x="2684" y="2226"/>
                    <a:pt x="2622" y="2226"/>
                  </a:cubicBezTo>
                  <a:cubicBezTo>
                    <a:pt x="2580" y="2226"/>
                    <a:pt x="2538" y="2218"/>
                    <a:pt x="2497" y="2202"/>
                  </a:cubicBezTo>
                  <a:lnTo>
                    <a:pt x="1947" y="2028"/>
                  </a:lnTo>
                  <a:cubicBezTo>
                    <a:pt x="1727" y="1953"/>
                    <a:pt x="1524" y="1837"/>
                    <a:pt x="1345" y="1686"/>
                  </a:cubicBezTo>
                  <a:cubicBezTo>
                    <a:pt x="1298" y="1646"/>
                    <a:pt x="1246" y="1605"/>
                    <a:pt x="1188" y="1570"/>
                  </a:cubicBezTo>
                  <a:cubicBezTo>
                    <a:pt x="1049" y="1489"/>
                    <a:pt x="927" y="1379"/>
                    <a:pt x="841" y="1246"/>
                  </a:cubicBezTo>
                  <a:cubicBezTo>
                    <a:pt x="597" y="904"/>
                    <a:pt x="423" y="516"/>
                    <a:pt x="331" y="110"/>
                  </a:cubicBezTo>
                  <a:cubicBezTo>
                    <a:pt x="299" y="36"/>
                    <a:pt x="264"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rot="708086">
              <a:off x="8679949" y="1162460"/>
              <a:ext cx="88056" cy="246778"/>
            </a:xfrm>
            <a:custGeom>
              <a:avLst/>
              <a:gdLst/>
              <a:ahLst/>
              <a:cxnLst/>
              <a:rect l="l" t="t" r="r" b="b"/>
              <a:pathLst>
                <a:path w="557" h="1561" extrusionOk="0">
                  <a:moveTo>
                    <a:pt x="421" y="1"/>
                  </a:moveTo>
                  <a:cubicBezTo>
                    <a:pt x="414" y="1"/>
                    <a:pt x="408" y="9"/>
                    <a:pt x="406" y="37"/>
                  </a:cubicBezTo>
                  <a:cubicBezTo>
                    <a:pt x="377" y="281"/>
                    <a:pt x="285" y="507"/>
                    <a:pt x="204" y="738"/>
                  </a:cubicBezTo>
                  <a:cubicBezTo>
                    <a:pt x="140" y="877"/>
                    <a:pt x="93" y="1017"/>
                    <a:pt x="53" y="1161"/>
                  </a:cubicBezTo>
                  <a:cubicBezTo>
                    <a:pt x="18" y="1248"/>
                    <a:pt x="1" y="1335"/>
                    <a:pt x="1" y="1428"/>
                  </a:cubicBezTo>
                  <a:cubicBezTo>
                    <a:pt x="1" y="1480"/>
                    <a:pt x="1" y="1532"/>
                    <a:pt x="59" y="1555"/>
                  </a:cubicBezTo>
                  <a:cubicBezTo>
                    <a:pt x="69" y="1559"/>
                    <a:pt x="80" y="1560"/>
                    <a:pt x="90" y="1560"/>
                  </a:cubicBezTo>
                  <a:cubicBezTo>
                    <a:pt x="128" y="1560"/>
                    <a:pt x="160" y="1537"/>
                    <a:pt x="192" y="1509"/>
                  </a:cubicBezTo>
                  <a:cubicBezTo>
                    <a:pt x="244" y="1468"/>
                    <a:pt x="261" y="1399"/>
                    <a:pt x="319" y="1358"/>
                  </a:cubicBezTo>
                  <a:cubicBezTo>
                    <a:pt x="372" y="1086"/>
                    <a:pt x="470" y="820"/>
                    <a:pt x="516" y="541"/>
                  </a:cubicBezTo>
                  <a:cubicBezTo>
                    <a:pt x="557" y="368"/>
                    <a:pt x="534" y="188"/>
                    <a:pt x="464" y="26"/>
                  </a:cubicBezTo>
                  <a:cubicBezTo>
                    <a:pt x="450" y="26"/>
                    <a:pt x="433"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rot="708086">
              <a:off x="8484486" y="2771434"/>
              <a:ext cx="196189" cy="147656"/>
            </a:xfrm>
            <a:custGeom>
              <a:avLst/>
              <a:gdLst/>
              <a:ahLst/>
              <a:cxnLst/>
              <a:rect l="l" t="t" r="r" b="b"/>
              <a:pathLst>
                <a:path w="1241" h="934" extrusionOk="0">
                  <a:moveTo>
                    <a:pt x="100" y="1"/>
                  </a:moveTo>
                  <a:cubicBezTo>
                    <a:pt x="71" y="1"/>
                    <a:pt x="43" y="10"/>
                    <a:pt x="23" y="30"/>
                  </a:cubicBezTo>
                  <a:lnTo>
                    <a:pt x="0" y="70"/>
                  </a:lnTo>
                  <a:lnTo>
                    <a:pt x="23" y="186"/>
                  </a:lnTo>
                  <a:cubicBezTo>
                    <a:pt x="93" y="331"/>
                    <a:pt x="209" y="441"/>
                    <a:pt x="348" y="516"/>
                  </a:cubicBezTo>
                  <a:lnTo>
                    <a:pt x="649" y="702"/>
                  </a:lnTo>
                  <a:cubicBezTo>
                    <a:pt x="771" y="783"/>
                    <a:pt x="904" y="852"/>
                    <a:pt x="1037" y="910"/>
                  </a:cubicBezTo>
                  <a:cubicBezTo>
                    <a:pt x="1072" y="926"/>
                    <a:pt x="1109" y="933"/>
                    <a:pt x="1146" y="933"/>
                  </a:cubicBezTo>
                  <a:cubicBezTo>
                    <a:pt x="1164" y="933"/>
                    <a:pt x="1182" y="931"/>
                    <a:pt x="1199" y="928"/>
                  </a:cubicBezTo>
                  <a:cubicBezTo>
                    <a:pt x="1223" y="916"/>
                    <a:pt x="1240" y="893"/>
                    <a:pt x="1240" y="870"/>
                  </a:cubicBezTo>
                  <a:cubicBezTo>
                    <a:pt x="1234" y="841"/>
                    <a:pt x="1211" y="841"/>
                    <a:pt x="1194" y="841"/>
                  </a:cubicBezTo>
                  <a:cubicBezTo>
                    <a:pt x="1178" y="845"/>
                    <a:pt x="1162" y="846"/>
                    <a:pt x="1147" y="846"/>
                  </a:cubicBezTo>
                  <a:cubicBezTo>
                    <a:pt x="1075" y="846"/>
                    <a:pt x="1013" y="806"/>
                    <a:pt x="950" y="777"/>
                  </a:cubicBezTo>
                  <a:cubicBezTo>
                    <a:pt x="678" y="661"/>
                    <a:pt x="464" y="453"/>
                    <a:pt x="220" y="296"/>
                  </a:cubicBezTo>
                  <a:cubicBezTo>
                    <a:pt x="145" y="250"/>
                    <a:pt x="105" y="163"/>
                    <a:pt x="110" y="82"/>
                  </a:cubicBezTo>
                  <a:lnTo>
                    <a:pt x="110" y="82"/>
                  </a:lnTo>
                  <a:cubicBezTo>
                    <a:pt x="319" y="111"/>
                    <a:pt x="452" y="273"/>
                    <a:pt x="632" y="337"/>
                  </a:cubicBezTo>
                  <a:cubicBezTo>
                    <a:pt x="498" y="186"/>
                    <a:pt x="330" y="76"/>
                    <a:pt x="139" y="6"/>
                  </a:cubicBezTo>
                  <a:cubicBezTo>
                    <a:pt x="126" y="3"/>
                    <a:pt x="11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rot="708086">
              <a:off x="8532335" y="1782964"/>
              <a:ext cx="48691" cy="343529"/>
            </a:xfrm>
            <a:custGeom>
              <a:avLst/>
              <a:gdLst/>
              <a:ahLst/>
              <a:cxnLst/>
              <a:rect l="l" t="t" r="r" b="b"/>
              <a:pathLst>
                <a:path w="308" h="2173" extrusionOk="0">
                  <a:moveTo>
                    <a:pt x="244" y="0"/>
                  </a:moveTo>
                  <a:cubicBezTo>
                    <a:pt x="226" y="47"/>
                    <a:pt x="215" y="93"/>
                    <a:pt x="221" y="145"/>
                  </a:cubicBezTo>
                  <a:cubicBezTo>
                    <a:pt x="186" y="412"/>
                    <a:pt x="157" y="672"/>
                    <a:pt x="145" y="939"/>
                  </a:cubicBezTo>
                  <a:cubicBezTo>
                    <a:pt x="134" y="1315"/>
                    <a:pt x="70" y="1680"/>
                    <a:pt x="24" y="2051"/>
                  </a:cubicBezTo>
                  <a:cubicBezTo>
                    <a:pt x="18" y="2092"/>
                    <a:pt x="0" y="2132"/>
                    <a:pt x="24" y="2173"/>
                  </a:cubicBezTo>
                  <a:cubicBezTo>
                    <a:pt x="47" y="2167"/>
                    <a:pt x="70" y="2150"/>
                    <a:pt x="70" y="2126"/>
                  </a:cubicBezTo>
                  <a:cubicBezTo>
                    <a:pt x="122" y="1704"/>
                    <a:pt x="203" y="1292"/>
                    <a:pt x="226" y="869"/>
                  </a:cubicBezTo>
                  <a:cubicBezTo>
                    <a:pt x="232" y="690"/>
                    <a:pt x="232" y="504"/>
                    <a:pt x="284" y="330"/>
                  </a:cubicBezTo>
                  <a:cubicBezTo>
                    <a:pt x="307" y="215"/>
                    <a:pt x="261" y="11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rot="708086">
              <a:off x="8928632" y="1786885"/>
              <a:ext cx="708239" cy="1105995"/>
            </a:xfrm>
            <a:custGeom>
              <a:avLst/>
              <a:gdLst/>
              <a:ahLst/>
              <a:cxnLst/>
              <a:rect l="l" t="t" r="r" b="b"/>
              <a:pathLst>
                <a:path w="4480" h="6996" extrusionOk="0">
                  <a:moveTo>
                    <a:pt x="171" y="4099"/>
                  </a:moveTo>
                  <a:lnTo>
                    <a:pt x="171" y="4099"/>
                  </a:lnTo>
                  <a:cubicBezTo>
                    <a:pt x="173" y="4103"/>
                    <a:pt x="175" y="4108"/>
                    <a:pt x="178" y="4113"/>
                  </a:cubicBezTo>
                  <a:lnTo>
                    <a:pt x="178" y="4113"/>
                  </a:lnTo>
                  <a:cubicBezTo>
                    <a:pt x="177" y="4110"/>
                    <a:pt x="176" y="4108"/>
                    <a:pt x="175" y="4106"/>
                  </a:cubicBezTo>
                  <a:cubicBezTo>
                    <a:pt x="173" y="4104"/>
                    <a:pt x="172" y="4101"/>
                    <a:pt x="171" y="4099"/>
                  </a:cubicBezTo>
                  <a:close/>
                  <a:moveTo>
                    <a:pt x="1093" y="5878"/>
                  </a:moveTo>
                  <a:cubicBezTo>
                    <a:pt x="1100" y="5880"/>
                    <a:pt x="1106" y="5883"/>
                    <a:pt x="1113" y="5885"/>
                  </a:cubicBezTo>
                  <a:cubicBezTo>
                    <a:pt x="1106" y="5883"/>
                    <a:pt x="1100" y="5880"/>
                    <a:pt x="1093" y="5878"/>
                  </a:cubicBezTo>
                  <a:close/>
                  <a:moveTo>
                    <a:pt x="2918" y="0"/>
                  </a:moveTo>
                  <a:cubicBezTo>
                    <a:pt x="2908" y="0"/>
                    <a:pt x="2898" y="3"/>
                    <a:pt x="2892" y="10"/>
                  </a:cubicBezTo>
                  <a:cubicBezTo>
                    <a:pt x="2857" y="28"/>
                    <a:pt x="2834" y="57"/>
                    <a:pt x="2828" y="91"/>
                  </a:cubicBezTo>
                  <a:cubicBezTo>
                    <a:pt x="2805" y="161"/>
                    <a:pt x="2770" y="225"/>
                    <a:pt x="2729" y="283"/>
                  </a:cubicBezTo>
                  <a:cubicBezTo>
                    <a:pt x="2614" y="503"/>
                    <a:pt x="2492" y="729"/>
                    <a:pt x="2440" y="978"/>
                  </a:cubicBezTo>
                  <a:cubicBezTo>
                    <a:pt x="2434" y="1013"/>
                    <a:pt x="2428" y="1047"/>
                    <a:pt x="2388" y="1065"/>
                  </a:cubicBezTo>
                  <a:cubicBezTo>
                    <a:pt x="2347" y="1076"/>
                    <a:pt x="2330" y="1134"/>
                    <a:pt x="2364" y="1163"/>
                  </a:cubicBezTo>
                  <a:cubicBezTo>
                    <a:pt x="2417" y="1227"/>
                    <a:pt x="2382" y="1262"/>
                    <a:pt x="2347" y="1308"/>
                  </a:cubicBezTo>
                  <a:cubicBezTo>
                    <a:pt x="2225" y="1441"/>
                    <a:pt x="2127" y="1592"/>
                    <a:pt x="2057" y="1754"/>
                  </a:cubicBezTo>
                  <a:cubicBezTo>
                    <a:pt x="2046" y="1777"/>
                    <a:pt x="2034" y="1812"/>
                    <a:pt x="1994" y="1812"/>
                  </a:cubicBezTo>
                  <a:cubicBezTo>
                    <a:pt x="1918" y="1818"/>
                    <a:pt x="1924" y="1876"/>
                    <a:pt x="1947" y="1922"/>
                  </a:cubicBezTo>
                  <a:cubicBezTo>
                    <a:pt x="2005" y="2079"/>
                    <a:pt x="2034" y="2241"/>
                    <a:pt x="2046" y="2409"/>
                  </a:cubicBezTo>
                  <a:cubicBezTo>
                    <a:pt x="2069" y="2670"/>
                    <a:pt x="2005" y="2936"/>
                    <a:pt x="1866" y="3162"/>
                  </a:cubicBezTo>
                  <a:cubicBezTo>
                    <a:pt x="1704" y="3463"/>
                    <a:pt x="1519" y="3753"/>
                    <a:pt x="1380" y="4072"/>
                  </a:cubicBezTo>
                  <a:cubicBezTo>
                    <a:pt x="1375" y="4086"/>
                    <a:pt x="1370" y="4109"/>
                    <a:pt x="1341" y="4109"/>
                  </a:cubicBezTo>
                  <a:cubicBezTo>
                    <a:pt x="1335" y="4109"/>
                    <a:pt x="1329" y="4108"/>
                    <a:pt x="1322" y="4106"/>
                  </a:cubicBezTo>
                  <a:cubicBezTo>
                    <a:pt x="1362" y="3909"/>
                    <a:pt x="1432" y="3718"/>
                    <a:pt x="1519" y="3533"/>
                  </a:cubicBezTo>
                  <a:cubicBezTo>
                    <a:pt x="1548" y="3469"/>
                    <a:pt x="1559" y="3399"/>
                    <a:pt x="1559" y="3330"/>
                  </a:cubicBezTo>
                  <a:cubicBezTo>
                    <a:pt x="1553" y="3289"/>
                    <a:pt x="1548" y="3255"/>
                    <a:pt x="1501" y="3255"/>
                  </a:cubicBezTo>
                  <a:cubicBezTo>
                    <a:pt x="1466" y="3255"/>
                    <a:pt x="1437" y="3295"/>
                    <a:pt x="1449" y="3330"/>
                  </a:cubicBezTo>
                  <a:cubicBezTo>
                    <a:pt x="1484" y="3457"/>
                    <a:pt x="1426" y="3567"/>
                    <a:pt x="1385" y="3683"/>
                  </a:cubicBezTo>
                  <a:cubicBezTo>
                    <a:pt x="1293" y="3932"/>
                    <a:pt x="1235" y="4193"/>
                    <a:pt x="1206" y="4460"/>
                  </a:cubicBezTo>
                  <a:cubicBezTo>
                    <a:pt x="1194" y="4738"/>
                    <a:pt x="1119" y="5010"/>
                    <a:pt x="1113" y="5294"/>
                  </a:cubicBezTo>
                  <a:cubicBezTo>
                    <a:pt x="1072" y="5277"/>
                    <a:pt x="1038" y="5253"/>
                    <a:pt x="1009" y="5219"/>
                  </a:cubicBezTo>
                  <a:cubicBezTo>
                    <a:pt x="904" y="5097"/>
                    <a:pt x="812" y="4958"/>
                    <a:pt x="684" y="4865"/>
                  </a:cubicBezTo>
                  <a:cubicBezTo>
                    <a:pt x="435" y="4674"/>
                    <a:pt x="389" y="4408"/>
                    <a:pt x="337" y="4135"/>
                  </a:cubicBezTo>
                  <a:cubicBezTo>
                    <a:pt x="319" y="4037"/>
                    <a:pt x="314" y="3932"/>
                    <a:pt x="302" y="3834"/>
                  </a:cubicBezTo>
                  <a:cubicBezTo>
                    <a:pt x="273" y="3596"/>
                    <a:pt x="250" y="3359"/>
                    <a:pt x="227" y="3127"/>
                  </a:cubicBezTo>
                  <a:cubicBezTo>
                    <a:pt x="215" y="3081"/>
                    <a:pt x="203" y="3040"/>
                    <a:pt x="192" y="2994"/>
                  </a:cubicBezTo>
                  <a:cubicBezTo>
                    <a:pt x="186" y="2971"/>
                    <a:pt x="198" y="2942"/>
                    <a:pt x="157" y="2936"/>
                  </a:cubicBezTo>
                  <a:cubicBezTo>
                    <a:pt x="154" y="2936"/>
                    <a:pt x="151" y="2935"/>
                    <a:pt x="149" y="2935"/>
                  </a:cubicBezTo>
                  <a:cubicBezTo>
                    <a:pt x="115" y="2935"/>
                    <a:pt x="105" y="2967"/>
                    <a:pt x="105" y="2994"/>
                  </a:cubicBezTo>
                  <a:cubicBezTo>
                    <a:pt x="64" y="3208"/>
                    <a:pt x="53" y="3428"/>
                    <a:pt x="59" y="3649"/>
                  </a:cubicBezTo>
                  <a:cubicBezTo>
                    <a:pt x="6" y="3730"/>
                    <a:pt x="47" y="3811"/>
                    <a:pt x="76" y="3880"/>
                  </a:cubicBezTo>
                  <a:cubicBezTo>
                    <a:pt x="96" y="3936"/>
                    <a:pt x="120" y="3991"/>
                    <a:pt x="145" y="4045"/>
                  </a:cubicBezTo>
                  <a:lnTo>
                    <a:pt x="145" y="4045"/>
                  </a:lnTo>
                  <a:cubicBezTo>
                    <a:pt x="132" y="4024"/>
                    <a:pt x="116" y="4007"/>
                    <a:pt x="90" y="4007"/>
                  </a:cubicBezTo>
                  <a:cubicBezTo>
                    <a:pt x="80" y="4007"/>
                    <a:pt x="70" y="4009"/>
                    <a:pt x="59" y="4014"/>
                  </a:cubicBezTo>
                  <a:cubicBezTo>
                    <a:pt x="1" y="4031"/>
                    <a:pt x="18" y="4100"/>
                    <a:pt x="24" y="4147"/>
                  </a:cubicBezTo>
                  <a:cubicBezTo>
                    <a:pt x="47" y="4280"/>
                    <a:pt x="59" y="4413"/>
                    <a:pt x="64" y="4552"/>
                  </a:cubicBezTo>
                  <a:cubicBezTo>
                    <a:pt x="70" y="4668"/>
                    <a:pt x="134" y="4778"/>
                    <a:pt x="244" y="4825"/>
                  </a:cubicBezTo>
                  <a:cubicBezTo>
                    <a:pt x="344" y="4880"/>
                    <a:pt x="454" y="4920"/>
                    <a:pt x="519" y="4964"/>
                  </a:cubicBezTo>
                  <a:lnTo>
                    <a:pt x="519" y="4964"/>
                  </a:lnTo>
                  <a:cubicBezTo>
                    <a:pt x="470" y="4931"/>
                    <a:pt x="378" y="4903"/>
                    <a:pt x="296" y="4854"/>
                  </a:cubicBezTo>
                  <a:cubicBezTo>
                    <a:pt x="285" y="4845"/>
                    <a:pt x="269" y="4841"/>
                    <a:pt x="253" y="4841"/>
                  </a:cubicBezTo>
                  <a:cubicBezTo>
                    <a:pt x="237" y="4841"/>
                    <a:pt x="221" y="4845"/>
                    <a:pt x="209" y="4854"/>
                  </a:cubicBezTo>
                  <a:cubicBezTo>
                    <a:pt x="180" y="4877"/>
                    <a:pt x="175" y="4917"/>
                    <a:pt x="192" y="4952"/>
                  </a:cubicBezTo>
                  <a:cubicBezTo>
                    <a:pt x="209" y="4998"/>
                    <a:pt x="238" y="5039"/>
                    <a:pt x="273" y="5074"/>
                  </a:cubicBezTo>
                  <a:cubicBezTo>
                    <a:pt x="406" y="5236"/>
                    <a:pt x="528" y="5398"/>
                    <a:pt x="644" y="5572"/>
                  </a:cubicBezTo>
                  <a:cubicBezTo>
                    <a:pt x="736" y="5673"/>
                    <a:pt x="847" y="5759"/>
                    <a:pt x="970" y="5823"/>
                  </a:cubicBezTo>
                  <a:lnTo>
                    <a:pt x="970" y="5823"/>
                  </a:lnTo>
                  <a:cubicBezTo>
                    <a:pt x="967" y="5822"/>
                    <a:pt x="965" y="5822"/>
                    <a:pt x="962" y="5822"/>
                  </a:cubicBezTo>
                  <a:cubicBezTo>
                    <a:pt x="942" y="5822"/>
                    <a:pt x="921" y="5828"/>
                    <a:pt x="904" y="5838"/>
                  </a:cubicBezTo>
                  <a:cubicBezTo>
                    <a:pt x="876" y="5873"/>
                    <a:pt x="876" y="5920"/>
                    <a:pt x="904" y="5949"/>
                  </a:cubicBezTo>
                  <a:cubicBezTo>
                    <a:pt x="1009" y="6088"/>
                    <a:pt x="1078" y="6261"/>
                    <a:pt x="1235" y="6360"/>
                  </a:cubicBezTo>
                  <a:cubicBezTo>
                    <a:pt x="1264" y="6371"/>
                    <a:pt x="1293" y="6389"/>
                    <a:pt x="1298" y="6424"/>
                  </a:cubicBezTo>
                  <a:cubicBezTo>
                    <a:pt x="1345" y="6632"/>
                    <a:pt x="1530" y="6748"/>
                    <a:pt x="1663" y="6893"/>
                  </a:cubicBezTo>
                  <a:cubicBezTo>
                    <a:pt x="1703" y="6950"/>
                    <a:pt x="1770" y="6984"/>
                    <a:pt x="1838" y="6984"/>
                  </a:cubicBezTo>
                  <a:cubicBezTo>
                    <a:pt x="1859" y="6984"/>
                    <a:pt x="1880" y="6981"/>
                    <a:pt x="1901" y="6974"/>
                  </a:cubicBezTo>
                  <a:cubicBezTo>
                    <a:pt x="1922" y="6969"/>
                    <a:pt x="1943" y="6967"/>
                    <a:pt x="1964" y="6967"/>
                  </a:cubicBezTo>
                  <a:cubicBezTo>
                    <a:pt x="2029" y="6967"/>
                    <a:pt x="2094" y="6986"/>
                    <a:pt x="2155" y="6986"/>
                  </a:cubicBezTo>
                  <a:cubicBezTo>
                    <a:pt x="2161" y="6986"/>
                    <a:pt x="2167" y="6986"/>
                    <a:pt x="2173" y="6986"/>
                  </a:cubicBezTo>
                  <a:cubicBezTo>
                    <a:pt x="2179" y="6985"/>
                    <a:pt x="2184" y="6985"/>
                    <a:pt x="2189" y="6985"/>
                  </a:cubicBezTo>
                  <a:cubicBezTo>
                    <a:pt x="2233" y="6985"/>
                    <a:pt x="2276" y="6995"/>
                    <a:pt x="2318" y="6995"/>
                  </a:cubicBezTo>
                  <a:cubicBezTo>
                    <a:pt x="2355" y="6995"/>
                    <a:pt x="2392" y="6987"/>
                    <a:pt x="2428" y="6957"/>
                  </a:cubicBezTo>
                  <a:cubicBezTo>
                    <a:pt x="2388" y="6904"/>
                    <a:pt x="2347" y="6858"/>
                    <a:pt x="2306" y="6812"/>
                  </a:cubicBezTo>
                  <a:cubicBezTo>
                    <a:pt x="2150" y="6679"/>
                    <a:pt x="2017" y="6522"/>
                    <a:pt x="1907" y="6348"/>
                  </a:cubicBezTo>
                  <a:cubicBezTo>
                    <a:pt x="1785" y="6151"/>
                    <a:pt x="1617" y="5989"/>
                    <a:pt x="1513" y="5775"/>
                  </a:cubicBezTo>
                  <a:cubicBezTo>
                    <a:pt x="1490" y="5723"/>
                    <a:pt x="1455" y="5670"/>
                    <a:pt x="1414" y="5630"/>
                  </a:cubicBezTo>
                  <a:cubicBezTo>
                    <a:pt x="1339" y="5572"/>
                    <a:pt x="1298" y="5479"/>
                    <a:pt x="1310" y="5381"/>
                  </a:cubicBezTo>
                  <a:cubicBezTo>
                    <a:pt x="1316" y="5184"/>
                    <a:pt x="1304" y="4987"/>
                    <a:pt x="1269" y="4790"/>
                  </a:cubicBezTo>
                  <a:cubicBezTo>
                    <a:pt x="1258" y="4697"/>
                    <a:pt x="1269" y="4599"/>
                    <a:pt x="1310" y="4512"/>
                  </a:cubicBezTo>
                  <a:cubicBezTo>
                    <a:pt x="1461" y="4060"/>
                    <a:pt x="1698" y="3654"/>
                    <a:pt x="1947" y="3260"/>
                  </a:cubicBezTo>
                  <a:cubicBezTo>
                    <a:pt x="2023" y="3145"/>
                    <a:pt x="2092" y="3040"/>
                    <a:pt x="2081" y="2895"/>
                  </a:cubicBezTo>
                  <a:cubicBezTo>
                    <a:pt x="2086" y="2832"/>
                    <a:pt x="2104" y="2768"/>
                    <a:pt x="2133" y="2710"/>
                  </a:cubicBezTo>
                  <a:cubicBezTo>
                    <a:pt x="2196" y="2542"/>
                    <a:pt x="2272" y="2380"/>
                    <a:pt x="2359" y="2229"/>
                  </a:cubicBezTo>
                  <a:cubicBezTo>
                    <a:pt x="2428" y="2084"/>
                    <a:pt x="2515" y="1963"/>
                    <a:pt x="2677" y="1916"/>
                  </a:cubicBezTo>
                  <a:cubicBezTo>
                    <a:pt x="2730" y="1899"/>
                    <a:pt x="2773" y="1864"/>
                    <a:pt x="2827" y="1864"/>
                  </a:cubicBezTo>
                  <a:cubicBezTo>
                    <a:pt x="2843" y="1864"/>
                    <a:pt x="2861" y="1868"/>
                    <a:pt x="2880" y="1876"/>
                  </a:cubicBezTo>
                  <a:cubicBezTo>
                    <a:pt x="2892" y="1880"/>
                    <a:pt x="2903" y="1882"/>
                    <a:pt x="2915" y="1882"/>
                  </a:cubicBezTo>
                  <a:cubicBezTo>
                    <a:pt x="2937" y="1882"/>
                    <a:pt x="2959" y="1874"/>
                    <a:pt x="2979" y="1858"/>
                  </a:cubicBezTo>
                  <a:cubicBezTo>
                    <a:pt x="3036" y="1829"/>
                    <a:pt x="3042" y="1795"/>
                    <a:pt x="2984" y="1766"/>
                  </a:cubicBezTo>
                  <a:cubicBezTo>
                    <a:pt x="2938" y="1743"/>
                    <a:pt x="2926" y="1737"/>
                    <a:pt x="2950" y="1690"/>
                  </a:cubicBezTo>
                  <a:cubicBezTo>
                    <a:pt x="2979" y="1650"/>
                    <a:pt x="3007" y="1609"/>
                    <a:pt x="3036" y="1569"/>
                  </a:cubicBezTo>
                  <a:cubicBezTo>
                    <a:pt x="3067" y="1508"/>
                    <a:pt x="3128" y="1474"/>
                    <a:pt x="3193" y="1474"/>
                  </a:cubicBezTo>
                  <a:cubicBezTo>
                    <a:pt x="3203" y="1474"/>
                    <a:pt x="3212" y="1475"/>
                    <a:pt x="3222" y="1476"/>
                  </a:cubicBezTo>
                  <a:cubicBezTo>
                    <a:pt x="3303" y="1482"/>
                    <a:pt x="3372" y="1493"/>
                    <a:pt x="3448" y="1517"/>
                  </a:cubicBezTo>
                  <a:cubicBezTo>
                    <a:pt x="3462" y="1518"/>
                    <a:pt x="3478" y="1520"/>
                    <a:pt x="3493" y="1520"/>
                  </a:cubicBezTo>
                  <a:cubicBezTo>
                    <a:pt x="3533" y="1520"/>
                    <a:pt x="3568" y="1509"/>
                    <a:pt x="3564" y="1459"/>
                  </a:cubicBezTo>
                  <a:cubicBezTo>
                    <a:pt x="3552" y="1378"/>
                    <a:pt x="3610" y="1360"/>
                    <a:pt x="3651" y="1337"/>
                  </a:cubicBezTo>
                  <a:cubicBezTo>
                    <a:pt x="3842" y="1227"/>
                    <a:pt x="4039" y="1134"/>
                    <a:pt x="4236" y="1047"/>
                  </a:cubicBezTo>
                  <a:cubicBezTo>
                    <a:pt x="4299" y="1018"/>
                    <a:pt x="4369" y="995"/>
                    <a:pt x="4438" y="978"/>
                  </a:cubicBezTo>
                  <a:cubicBezTo>
                    <a:pt x="4456" y="972"/>
                    <a:pt x="4479" y="966"/>
                    <a:pt x="4473" y="937"/>
                  </a:cubicBezTo>
                  <a:cubicBezTo>
                    <a:pt x="4467" y="903"/>
                    <a:pt x="4444" y="897"/>
                    <a:pt x="4415" y="897"/>
                  </a:cubicBezTo>
                  <a:cubicBezTo>
                    <a:pt x="4410" y="897"/>
                    <a:pt x="4398" y="897"/>
                    <a:pt x="4386" y="903"/>
                  </a:cubicBezTo>
                  <a:cubicBezTo>
                    <a:pt x="4073" y="978"/>
                    <a:pt x="3778" y="1117"/>
                    <a:pt x="3512" y="1302"/>
                  </a:cubicBezTo>
                  <a:cubicBezTo>
                    <a:pt x="3433" y="1362"/>
                    <a:pt x="3406" y="1383"/>
                    <a:pt x="3350" y="1383"/>
                  </a:cubicBezTo>
                  <a:cubicBezTo>
                    <a:pt x="3318" y="1383"/>
                    <a:pt x="3278" y="1376"/>
                    <a:pt x="3216" y="1366"/>
                  </a:cubicBezTo>
                  <a:cubicBezTo>
                    <a:pt x="3332" y="1239"/>
                    <a:pt x="3471" y="1134"/>
                    <a:pt x="3622" y="1047"/>
                  </a:cubicBezTo>
                  <a:cubicBezTo>
                    <a:pt x="3709" y="1007"/>
                    <a:pt x="3784" y="943"/>
                    <a:pt x="3848" y="874"/>
                  </a:cubicBezTo>
                  <a:cubicBezTo>
                    <a:pt x="3865" y="856"/>
                    <a:pt x="3865" y="821"/>
                    <a:pt x="3848" y="804"/>
                  </a:cubicBezTo>
                  <a:cubicBezTo>
                    <a:pt x="3837" y="790"/>
                    <a:pt x="3821" y="785"/>
                    <a:pt x="3805" y="785"/>
                  </a:cubicBezTo>
                  <a:cubicBezTo>
                    <a:pt x="3793" y="785"/>
                    <a:pt x="3782" y="788"/>
                    <a:pt x="3772" y="792"/>
                  </a:cubicBezTo>
                  <a:cubicBezTo>
                    <a:pt x="3755" y="804"/>
                    <a:pt x="3732" y="816"/>
                    <a:pt x="3732" y="833"/>
                  </a:cubicBezTo>
                  <a:cubicBezTo>
                    <a:pt x="3703" y="903"/>
                    <a:pt x="3639" y="926"/>
                    <a:pt x="3587" y="960"/>
                  </a:cubicBezTo>
                  <a:cubicBezTo>
                    <a:pt x="3291" y="1140"/>
                    <a:pt x="3048" y="1378"/>
                    <a:pt x="2863" y="1667"/>
                  </a:cubicBezTo>
                  <a:cubicBezTo>
                    <a:pt x="2822" y="1754"/>
                    <a:pt x="2729" y="1812"/>
                    <a:pt x="2631" y="1812"/>
                  </a:cubicBezTo>
                  <a:cubicBezTo>
                    <a:pt x="2637" y="1772"/>
                    <a:pt x="2654" y="1737"/>
                    <a:pt x="2683" y="1714"/>
                  </a:cubicBezTo>
                  <a:cubicBezTo>
                    <a:pt x="2793" y="1569"/>
                    <a:pt x="2909" y="1430"/>
                    <a:pt x="3025" y="1285"/>
                  </a:cubicBezTo>
                  <a:cubicBezTo>
                    <a:pt x="3054" y="1250"/>
                    <a:pt x="3089" y="1215"/>
                    <a:pt x="3065" y="1163"/>
                  </a:cubicBezTo>
                  <a:cubicBezTo>
                    <a:pt x="3060" y="1140"/>
                    <a:pt x="3060" y="1100"/>
                    <a:pt x="3025" y="1100"/>
                  </a:cubicBezTo>
                  <a:cubicBezTo>
                    <a:pt x="3022" y="1099"/>
                    <a:pt x="3020" y="1099"/>
                    <a:pt x="3017" y="1099"/>
                  </a:cubicBezTo>
                  <a:cubicBezTo>
                    <a:pt x="2987" y="1099"/>
                    <a:pt x="2967" y="1131"/>
                    <a:pt x="2973" y="1157"/>
                  </a:cubicBezTo>
                  <a:cubicBezTo>
                    <a:pt x="2973" y="1221"/>
                    <a:pt x="2950" y="1279"/>
                    <a:pt x="2897" y="1320"/>
                  </a:cubicBezTo>
                  <a:cubicBezTo>
                    <a:pt x="2625" y="1638"/>
                    <a:pt x="2388" y="1986"/>
                    <a:pt x="2185" y="2357"/>
                  </a:cubicBezTo>
                  <a:cubicBezTo>
                    <a:pt x="2173" y="2380"/>
                    <a:pt x="2167" y="2415"/>
                    <a:pt x="2133" y="2420"/>
                  </a:cubicBezTo>
                  <a:cubicBezTo>
                    <a:pt x="2115" y="2322"/>
                    <a:pt x="2110" y="2223"/>
                    <a:pt x="2092" y="2125"/>
                  </a:cubicBezTo>
                  <a:cubicBezTo>
                    <a:pt x="2057" y="1945"/>
                    <a:pt x="2092" y="1766"/>
                    <a:pt x="2191" y="1615"/>
                  </a:cubicBezTo>
                  <a:cubicBezTo>
                    <a:pt x="2260" y="1505"/>
                    <a:pt x="2341" y="1401"/>
                    <a:pt x="2434" y="1308"/>
                  </a:cubicBezTo>
                  <a:cubicBezTo>
                    <a:pt x="2498" y="1244"/>
                    <a:pt x="2573" y="1186"/>
                    <a:pt x="2515" y="1076"/>
                  </a:cubicBezTo>
                  <a:cubicBezTo>
                    <a:pt x="2509" y="1053"/>
                    <a:pt x="2509" y="1030"/>
                    <a:pt x="2521" y="1007"/>
                  </a:cubicBezTo>
                  <a:cubicBezTo>
                    <a:pt x="2619" y="694"/>
                    <a:pt x="2718" y="370"/>
                    <a:pt x="2944" y="115"/>
                  </a:cubicBezTo>
                  <a:cubicBezTo>
                    <a:pt x="2950" y="103"/>
                    <a:pt x="2961" y="86"/>
                    <a:pt x="2967" y="74"/>
                  </a:cubicBezTo>
                  <a:cubicBezTo>
                    <a:pt x="2979" y="57"/>
                    <a:pt x="2973" y="34"/>
                    <a:pt x="2961" y="22"/>
                  </a:cubicBezTo>
                  <a:cubicBezTo>
                    <a:pt x="2951" y="8"/>
                    <a:pt x="2934" y="0"/>
                    <a:pt x="2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rot="708086">
              <a:off x="8823056" y="2085163"/>
              <a:ext cx="210891" cy="510155"/>
            </a:xfrm>
            <a:custGeom>
              <a:avLst/>
              <a:gdLst/>
              <a:ahLst/>
              <a:cxnLst/>
              <a:rect l="l" t="t" r="r" b="b"/>
              <a:pathLst>
                <a:path w="1334" h="3227" extrusionOk="0">
                  <a:moveTo>
                    <a:pt x="325" y="0"/>
                  </a:moveTo>
                  <a:cubicBezTo>
                    <a:pt x="290" y="151"/>
                    <a:pt x="256" y="301"/>
                    <a:pt x="238" y="458"/>
                  </a:cubicBezTo>
                  <a:cubicBezTo>
                    <a:pt x="198" y="759"/>
                    <a:pt x="151" y="1066"/>
                    <a:pt x="99" y="1367"/>
                  </a:cubicBezTo>
                  <a:cubicBezTo>
                    <a:pt x="70" y="1524"/>
                    <a:pt x="1" y="1674"/>
                    <a:pt x="1" y="1837"/>
                  </a:cubicBezTo>
                  <a:cubicBezTo>
                    <a:pt x="30" y="2086"/>
                    <a:pt x="186" y="2248"/>
                    <a:pt x="372" y="2381"/>
                  </a:cubicBezTo>
                  <a:cubicBezTo>
                    <a:pt x="470" y="2451"/>
                    <a:pt x="563" y="2532"/>
                    <a:pt x="650" y="2624"/>
                  </a:cubicBezTo>
                  <a:cubicBezTo>
                    <a:pt x="812" y="2798"/>
                    <a:pt x="939" y="3001"/>
                    <a:pt x="1119" y="3152"/>
                  </a:cubicBezTo>
                  <a:cubicBezTo>
                    <a:pt x="1160" y="3184"/>
                    <a:pt x="1197" y="3226"/>
                    <a:pt x="1248" y="3226"/>
                  </a:cubicBezTo>
                  <a:cubicBezTo>
                    <a:pt x="1262" y="3226"/>
                    <a:pt x="1277" y="3223"/>
                    <a:pt x="1293" y="3215"/>
                  </a:cubicBezTo>
                  <a:cubicBezTo>
                    <a:pt x="1194" y="3030"/>
                    <a:pt x="1055" y="2879"/>
                    <a:pt x="928" y="2717"/>
                  </a:cubicBezTo>
                  <a:lnTo>
                    <a:pt x="835" y="2596"/>
                  </a:lnTo>
                  <a:cubicBezTo>
                    <a:pt x="818" y="2578"/>
                    <a:pt x="818" y="2549"/>
                    <a:pt x="835" y="2532"/>
                  </a:cubicBezTo>
                  <a:cubicBezTo>
                    <a:pt x="841" y="2525"/>
                    <a:pt x="849" y="2523"/>
                    <a:pt x="856" y="2523"/>
                  </a:cubicBezTo>
                  <a:cubicBezTo>
                    <a:pt x="869" y="2523"/>
                    <a:pt x="882" y="2530"/>
                    <a:pt x="893" y="2538"/>
                  </a:cubicBezTo>
                  <a:cubicBezTo>
                    <a:pt x="963" y="2572"/>
                    <a:pt x="1038" y="2613"/>
                    <a:pt x="1107" y="2648"/>
                  </a:cubicBezTo>
                  <a:cubicBezTo>
                    <a:pt x="1177" y="2688"/>
                    <a:pt x="1252" y="2717"/>
                    <a:pt x="1333" y="2735"/>
                  </a:cubicBezTo>
                  <a:cubicBezTo>
                    <a:pt x="1316" y="2671"/>
                    <a:pt x="1275" y="2659"/>
                    <a:pt x="1235" y="2642"/>
                  </a:cubicBezTo>
                  <a:cubicBezTo>
                    <a:pt x="1096" y="2572"/>
                    <a:pt x="957" y="2497"/>
                    <a:pt x="829" y="2416"/>
                  </a:cubicBezTo>
                  <a:cubicBezTo>
                    <a:pt x="771" y="2381"/>
                    <a:pt x="731" y="2323"/>
                    <a:pt x="719" y="2254"/>
                  </a:cubicBezTo>
                  <a:cubicBezTo>
                    <a:pt x="725" y="2080"/>
                    <a:pt x="708" y="1906"/>
                    <a:pt x="673" y="1732"/>
                  </a:cubicBezTo>
                  <a:cubicBezTo>
                    <a:pt x="661" y="1715"/>
                    <a:pt x="673" y="1692"/>
                    <a:pt x="696" y="1686"/>
                  </a:cubicBezTo>
                  <a:cubicBezTo>
                    <a:pt x="783" y="1796"/>
                    <a:pt x="818" y="1941"/>
                    <a:pt x="928" y="2034"/>
                  </a:cubicBezTo>
                  <a:cubicBezTo>
                    <a:pt x="858" y="1784"/>
                    <a:pt x="713" y="1559"/>
                    <a:pt x="667" y="1304"/>
                  </a:cubicBezTo>
                  <a:cubicBezTo>
                    <a:pt x="615" y="1269"/>
                    <a:pt x="621" y="1205"/>
                    <a:pt x="609" y="1153"/>
                  </a:cubicBezTo>
                  <a:cubicBezTo>
                    <a:pt x="540" y="765"/>
                    <a:pt x="424" y="382"/>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rot="708086">
              <a:off x="8749098" y="2390859"/>
              <a:ext cx="437907" cy="594575"/>
            </a:xfrm>
            <a:custGeom>
              <a:avLst/>
              <a:gdLst/>
              <a:ahLst/>
              <a:cxnLst/>
              <a:rect l="l" t="t" r="r" b="b"/>
              <a:pathLst>
                <a:path w="2770" h="3761" extrusionOk="0">
                  <a:moveTo>
                    <a:pt x="30" y="1"/>
                  </a:moveTo>
                  <a:lnTo>
                    <a:pt x="30" y="1"/>
                  </a:lnTo>
                  <a:cubicBezTo>
                    <a:pt x="1" y="105"/>
                    <a:pt x="1" y="215"/>
                    <a:pt x="41" y="313"/>
                  </a:cubicBezTo>
                  <a:cubicBezTo>
                    <a:pt x="209" y="736"/>
                    <a:pt x="458" y="1113"/>
                    <a:pt x="713" y="1489"/>
                  </a:cubicBezTo>
                  <a:cubicBezTo>
                    <a:pt x="846" y="1681"/>
                    <a:pt x="1026" y="1843"/>
                    <a:pt x="1171" y="2028"/>
                  </a:cubicBezTo>
                  <a:cubicBezTo>
                    <a:pt x="1391" y="2312"/>
                    <a:pt x="1611" y="2596"/>
                    <a:pt x="1826" y="2880"/>
                  </a:cubicBezTo>
                  <a:cubicBezTo>
                    <a:pt x="2040" y="3158"/>
                    <a:pt x="2237" y="3453"/>
                    <a:pt x="2405" y="3760"/>
                  </a:cubicBezTo>
                  <a:cubicBezTo>
                    <a:pt x="2457" y="3714"/>
                    <a:pt x="2457" y="3633"/>
                    <a:pt x="2405" y="3587"/>
                  </a:cubicBezTo>
                  <a:cubicBezTo>
                    <a:pt x="2347" y="3523"/>
                    <a:pt x="2295" y="3453"/>
                    <a:pt x="2248" y="3390"/>
                  </a:cubicBezTo>
                  <a:cubicBezTo>
                    <a:pt x="2231" y="3367"/>
                    <a:pt x="2196" y="3343"/>
                    <a:pt x="2248" y="3303"/>
                  </a:cubicBezTo>
                  <a:cubicBezTo>
                    <a:pt x="2335" y="3361"/>
                    <a:pt x="2422" y="3413"/>
                    <a:pt x="2509" y="3465"/>
                  </a:cubicBezTo>
                  <a:cubicBezTo>
                    <a:pt x="2596" y="3511"/>
                    <a:pt x="2642" y="3627"/>
                    <a:pt x="2753" y="3627"/>
                  </a:cubicBezTo>
                  <a:cubicBezTo>
                    <a:pt x="2770" y="3598"/>
                    <a:pt x="2758" y="3587"/>
                    <a:pt x="2747" y="3575"/>
                  </a:cubicBezTo>
                  <a:cubicBezTo>
                    <a:pt x="2608" y="3459"/>
                    <a:pt x="2474" y="3343"/>
                    <a:pt x="2324" y="3245"/>
                  </a:cubicBezTo>
                  <a:cubicBezTo>
                    <a:pt x="2283" y="3216"/>
                    <a:pt x="2231" y="3193"/>
                    <a:pt x="2225" y="3135"/>
                  </a:cubicBezTo>
                  <a:cubicBezTo>
                    <a:pt x="2208" y="3036"/>
                    <a:pt x="2272" y="2967"/>
                    <a:pt x="2318" y="2891"/>
                  </a:cubicBezTo>
                  <a:cubicBezTo>
                    <a:pt x="2341" y="2851"/>
                    <a:pt x="2381" y="2828"/>
                    <a:pt x="2425" y="2828"/>
                  </a:cubicBezTo>
                  <a:cubicBezTo>
                    <a:pt x="2437" y="2828"/>
                    <a:pt x="2450" y="2830"/>
                    <a:pt x="2463" y="2834"/>
                  </a:cubicBezTo>
                  <a:cubicBezTo>
                    <a:pt x="2470" y="2836"/>
                    <a:pt x="2477" y="2837"/>
                    <a:pt x="2484" y="2837"/>
                  </a:cubicBezTo>
                  <a:cubicBezTo>
                    <a:pt x="2511" y="2837"/>
                    <a:pt x="2536" y="2821"/>
                    <a:pt x="2550" y="2793"/>
                  </a:cubicBezTo>
                  <a:cubicBezTo>
                    <a:pt x="2463" y="2776"/>
                    <a:pt x="2388" y="2735"/>
                    <a:pt x="2324" y="2677"/>
                  </a:cubicBezTo>
                  <a:cubicBezTo>
                    <a:pt x="2220" y="2579"/>
                    <a:pt x="2127" y="2469"/>
                    <a:pt x="2034" y="2364"/>
                  </a:cubicBezTo>
                  <a:cubicBezTo>
                    <a:pt x="2011" y="2341"/>
                    <a:pt x="1982" y="2306"/>
                    <a:pt x="1988" y="2295"/>
                  </a:cubicBezTo>
                  <a:cubicBezTo>
                    <a:pt x="2028" y="2190"/>
                    <a:pt x="1959" y="2173"/>
                    <a:pt x="1895" y="2144"/>
                  </a:cubicBezTo>
                  <a:cubicBezTo>
                    <a:pt x="1843" y="2115"/>
                    <a:pt x="1797" y="2069"/>
                    <a:pt x="1762" y="2017"/>
                  </a:cubicBezTo>
                  <a:cubicBezTo>
                    <a:pt x="1704" y="1936"/>
                    <a:pt x="1646" y="1843"/>
                    <a:pt x="1582" y="1756"/>
                  </a:cubicBezTo>
                  <a:cubicBezTo>
                    <a:pt x="1571" y="1733"/>
                    <a:pt x="1542" y="1704"/>
                    <a:pt x="1565" y="1681"/>
                  </a:cubicBezTo>
                  <a:cubicBezTo>
                    <a:pt x="1574" y="1671"/>
                    <a:pt x="1584" y="1668"/>
                    <a:pt x="1595" y="1668"/>
                  </a:cubicBezTo>
                  <a:cubicBezTo>
                    <a:pt x="1611" y="1668"/>
                    <a:pt x="1629" y="1676"/>
                    <a:pt x="1646" y="1686"/>
                  </a:cubicBezTo>
                  <a:cubicBezTo>
                    <a:pt x="1715" y="1739"/>
                    <a:pt x="1797" y="1762"/>
                    <a:pt x="1878" y="1762"/>
                  </a:cubicBezTo>
                  <a:cubicBezTo>
                    <a:pt x="1687" y="1640"/>
                    <a:pt x="1478" y="1542"/>
                    <a:pt x="1316" y="1379"/>
                  </a:cubicBezTo>
                  <a:cubicBezTo>
                    <a:pt x="1264" y="1356"/>
                    <a:pt x="1217" y="1327"/>
                    <a:pt x="1177" y="1293"/>
                  </a:cubicBezTo>
                  <a:cubicBezTo>
                    <a:pt x="1055" y="1211"/>
                    <a:pt x="991" y="1078"/>
                    <a:pt x="893" y="980"/>
                  </a:cubicBezTo>
                  <a:cubicBezTo>
                    <a:pt x="725" y="812"/>
                    <a:pt x="603" y="580"/>
                    <a:pt x="360" y="481"/>
                  </a:cubicBezTo>
                  <a:cubicBezTo>
                    <a:pt x="348" y="476"/>
                    <a:pt x="342" y="458"/>
                    <a:pt x="331" y="447"/>
                  </a:cubicBezTo>
                  <a:cubicBezTo>
                    <a:pt x="203" y="319"/>
                    <a:pt x="99" y="169"/>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rot="708086">
              <a:off x="8503667" y="2714444"/>
              <a:ext cx="21184" cy="5849"/>
            </a:xfrm>
            <a:custGeom>
              <a:avLst/>
              <a:gdLst/>
              <a:ahLst/>
              <a:cxnLst/>
              <a:rect l="l" t="t" r="r" b="b"/>
              <a:pathLst>
                <a:path w="134" h="37" extrusionOk="0">
                  <a:moveTo>
                    <a:pt x="67" y="1"/>
                  </a:moveTo>
                  <a:cubicBezTo>
                    <a:pt x="44" y="1"/>
                    <a:pt x="21" y="7"/>
                    <a:pt x="0" y="18"/>
                  </a:cubicBezTo>
                  <a:cubicBezTo>
                    <a:pt x="19" y="32"/>
                    <a:pt x="36" y="37"/>
                    <a:pt x="53" y="37"/>
                  </a:cubicBezTo>
                  <a:cubicBezTo>
                    <a:pt x="80" y="37"/>
                    <a:pt x="106" y="25"/>
                    <a:pt x="134" y="18"/>
                  </a:cubicBezTo>
                  <a:cubicBezTo>
                    <a:pt x="113" y="7"/>
                    <a:pt x="90"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rot="708086">
              <a:off x="8504765" y="2753327"/>
              <a:ext cx="18496" cy="6956"/>
            </a:xfrm>
            <a:custGeom>
              <a:avLst/>
              <a:gdLst/>
              <a:ahLst/>
              <a:cxnLst/>
              <a:rect l="l" t="t" r="r" b="b"/>
              <a:pathLst>
                <a:path w="117" h="44" extrusionOk="0">
                  <a:moveTo>
                    <a:pt x="68" y="0"/>
                  </a:moveTo>
                  <a:cubicBezTo>
                    <a:pt x="41" y="0"/>
                    <a:pt x="14" y="16"/>
                    <a:pt x="0" y="44"/>
                  </a:cubicBezTo>
                  <a:lnTo>
                    <a:pt x="116" y="20"/>
                  </a:lnTo>
                  <a:cubicBezTo>
                    <a:pt x="103" y="7"/>
                    <a:pt x="85"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rot="708086">
              <a:off x="8376609" y="2515366"/>
              <a:ext cx="99122" cy="180222"/>
            </a:xfrm>
            <a:custGeom>
              <a:avLst/>
              <a:gdLst/>
              <a:ahLst/>
              <a:cxnLst/>
              <a:rect l="l" t="t" r="r" b="b"/>
              <a:pathLst>
                <a:path w="627" h="1140" extrusionOk="0">
                  <a:moveTo>
                    <a:pt x="444" y="0"/>
                  </a:moveTo>
                  <a:cubicBezTo>
                    <a:pt x="409" y="0"/>
                    <a:pt x="369" y="14"/>
                    <a:pt x="331" y="44"/>
                  </a:cubicBezTo>
                  <a:cubicBezTo>
                    <a:pt x="233" y="113"/>
                    <a:pt x="163" y="229"/>
                    <a:pt x="36" y="264"/>
                  </a:cubicBezTo>
                  <a:cubicBezTo>
                    <a:pt x="18" y="270"/>
                    <a:pt x="12" y="287"/>
                    <a:pt x="1" y="298"/>
                  </a:cubicBezTo>
                  <a:cubicBezTo>
                    <a:pt x="27" y="380"/>
                    <a:pt x="39" y="412"/>
                    <a:pt x="70" y="412"/>
                  </a:cubicBezTo>
                  <a:cubicBezTo>
                    <a:pt x="87" y="412"/>
                    <a:pt x="110" y="402"/>
                    <a:pt x="146" y="385"/>
                  </a:cubicBezTo>
                  <a:cubicBezTo>
                    <a:pt x="178" y="367"/>
                    <a:pt x="213" y="358"/>
                    <a:pt x="248" y="358"/>
                  </a:cubicBezTo>
                  <a:cubicBezTo>
                    <a:pt x="300" y="358"/>
                    <a:pt x="351" y="378"/>
                    <a:pt x="389" y="420"/>
                  </a:cubicBezTo>
                  <a:cubicBezTo>
                    <a:pt x="256" y="513"/>
                    <a:pt x="343" y="681"/>
                    <a:pt x="267" y="791"/>
                  </a:cubicBezTo>
                  <a:cubicBezTo>
                    <a:pt x="267" y="797"/>
                    <a:pt x="273" y="808"/>
                    <a:pt x="273" y="808"/>
                  </a:cubicBezTo>
                  <a:cubicBezTo>
                    <a:pt x="320" y="837"/>
                    <a:pt x="308" y="866"/>
                    <a:pt x="285" y="907"/>
                  </a:cubicBezTo>
                  <a:cubicBezTo>
                    <a:pt x="273" y="936"/>
                    <a:pt x="262" y="965"/>
                    <a:pt x="262" y="994"/>
                  </a:cubicBezTo>
                  <a:cubicBezTo>
                    <a:pt x="256" y="1074"/>
                    <a:pt x="301" y="1140"/>
                    <a:pt x="358" y="1140"/>
                  </a:cubicBezTo>
                  <a:cubicBezTo>
                    <a:pt x="362" y="1140"/>
                    <a:pt x="367" y="1139"/>
                    <a:pt x="372" y="1139"/>
                  </a:cubicBezTo>
                  <a:cubicBezTo>
                    <a:pt x="464" y="1121"/>
                    <a:pt x="441" y="1052"/>
                    <a:pt x="430" y="994"/>
                  </a:cubicBezTo>
                  <a:cubicBezTo>
                    <a:pt x="418" y="878"/>
                    <a:pt x="401" y="768"/>
                    <a:pt x="488" y="669"/>
                  </a:cubicBezTo>
                  <a:cubicBezTo>
                    <a:pt x="528" y="617"/>
                    <a:pt x="488" y="559"/>
                    <a:pt x="499" y="501"/>
                  </a:cubicBezTo>
                  <a:lnTo>
                    <a:pt x="624" y="473"/>
                  </a:lnTo>
                  <a:lnTo>
                    <a:pt x="624" y="473"/>
                  </a:lnTo>
                  <a:cubicBezTo>
                    <a:pt x="625" y="475"/>
                    <a:pt x="626" y="476"/>
                    <a:pt x="627" y="478"/>
                  </a:cubicBezTo>
                  <a:lnTo>
                    <a:pt x="627" y="472"/>
                  </a:lnTo>
                  <a:lnTo>
                    <a:pt x="624" y="473"/>
                  </a:lnTo>
                  <a:lnTo>
                    <a:pt x="624" y="473"/>
                  </a:lnTo>
                  <a:cubicBezTo>
                    <a:pt x="579" y="358"/>
                    <a:pt x="551" y="233"/>
                    <a:pt x="540" y="107"/>
                  </a:cubicBezTo>
                  <a:cubicBezTo>
                    <a:pt x="540" y="36"/>
                    <a:pt x="498"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rot="708086">
              <a:off x="7615737" y="2496262"/>
              <a:ext cx="159354" cy="116196"/>
            </a:xfrm>
            <a:custGeom>
              <a:avLst/>
              <a:gdLst/>
              <a:ahLst/>
              <a:cxnLst/>
              <a:rect l="l" t="t" r="r" b="b"/>
              <a:pathLst>
                <a:path w="1008" h="735" extrusionOk="0">
                  <a:moveTo>
                    <a:pt x="168" y="80"/>
                  </a:moveTo>
                  <a:cubicBezTo>
                    <a:pt x="168" y="80"/>
                    <a:pt x="168" y="81"/>
                    <a:pt x="169" y="82"/>
                  </a:cubicBezTo>
                  <a:lnTo>
                    <a:pt x="169" y="82"/>
                  </a:lnTo>
                  <a:cubicBezTo>
                    <a:pt x="170" y="81"/>
                    <a:pt x="172" y="80"/>
                    <a:pt x="174" y="80"/>
                  </a:cubicBezTo>
                  <a:close/>
                  <a:moveTo>
                    <a:pt x="570" y="1"/>
                  </a:moveTo>
                  <a:cubicBezTo>
                    <a:pt x="545" y="1"/>
                    <a:pt x="520" y="13"/>
                    <a:pt x="504" y="39"/>
                  </a:cubicBezTo>
                  <a:cubicBezTo>
                    <a:pt x="475" y="80"/>
                    <a:pt x="464" y="132"/>
                    <a:pt x="475" y="184"/>
                  </a:cubicBezTo>
                  <a:cubicBezTo>
                    <a:pt x="481" y="230"/>
                    <a:pt x="516" y="253"/>
                    <a:pt x="504" y="300"/>
                  </a:cubicBezTo>
                  <a:cubicBezTo>
                    <a:pt x="486" y="315"/>
                    <a:pt x="459" y="321"/>
                    <a:pt x="436" y="321"/>
                  </a:cubicBezTo>
                  <a:cubicBezTo>
                    <a:pt x="416" y="321"/>
                    <a:pt x="400" y="317"/>
                    <a:pt x="394" y="311"/>
                  </a:cubicBezTo>
                  <a:cubicBezTo>
                    <a:pt x="342" y="208"/>
                    <a:pt x="182" y="219"/>
                    <a:pt x="169" y="82"/>
                  </a:cubicBezTo>
                  <a:lnTo>
                    <a:pt x="169" y="82"/>
                  </a:lnTo>
                  <a:cubicBezTo>
                    <a:pt x="123" y="97"/>
                    <a:pt x="68" y="99"/>
                    <a:pt x="35" y="143"/>
                  </a:cubicBezTo>
                  <a:cubicBezTo>
                    <a:pt x="6" y="172"/>
                    <a:pt x="0" y="213"/>
                    <a:pt x="18" y="253"/>
                  </a:cubicBezTo>
                  <a:cubicBezTo>
                    <a:pt x="28" y="284"/>
                    <a:pt x="56" y="301"/>
                    <a:pt x="86" y="301"/>
                  </a:cubicBezTo>
                  <a:cubicBezTo>
                    <a:pt x="90" y="301"/>
                    <a:pt x="94" y="301"/>
                    <a:pt x="99" y="300"/>
                  </a:cubicBezTo>
                  <a:cubicBezTo>
                    <a:pt x="117" y="300"/>
                    <a:pt x="140" y="288"/>
                    <a:pt x="157" y="288"/>
                  </a:cubicBezTo>
                  <a:cubicBezTo>
                    <a:pt x="167" y="288"/>
                    <a:pt x="176" y="293"/>
                    <a:pt x="180" y="306"/>
                  </a:cubicBezTo>
                  <a:cubicBezTo>
                    <a:pt x="215" y="387"/>
                    <a:pt x="302" y="369"/>
                    <a:pt x="342" y="410"/>
                  </a:cubicBezTo>
                  <a:cubicBezTo>
                    <a:pt x="400" y="453"/>
                    <a:pt x="474" y="477"/>
                    <a:pt x="547" y="477"/>
                  </a:cubicBezTo>
                  <a:cubicBezTo>
                    <a:pt x="562" y="477"/>
                    <a:pt x="577" y="476"/>
                    <a:pt x="591" y="474"/>
                  </a:cubicBezTo>
                  <a:cubicBezTo>
                    <a:pt x="597" y="473"/>
                    <a:pt x="603" y="473"/>
                    <a:pt x="609" y="473"/>
                  </a:cubicBezTo>
                  <a:cubicBezTo>
                    <a:pt x="692" y="473"/>
                    <a:pt x="713" y="515"/>
                    <a:pt x="707" y="624"/>
                  </a:cubicBezTo>
                  <a:cubicBezTo>
                    <a:pt x="701" y="700"/>
                    <a:pt x="730" y="734"/>
                    <a:pt x="811" y="734"/>
                  </a:cubicBezTo>
                  <a:cubicBezTo>
                    <a:pt x="858" y="734"/>
                    <a:pt x="904" y="734"/>
                    <a:pt x="945" y="723"/>
                  </a:cubicBezTo>
                  <a:cubicBezTo>
                    <a:pt x="979" y="723"/>
                    <a:pt x="1003" y="694"/>
                    <a:pt x="1003" y="665"/>
                  </a:cubicBezTo>
                  <a:cubicBezTo>
                    <a:pt x="1008" y="628"/>
                    <a:pt x="979" y="600"/>
                    <a:pt x="943" y="600"/>
                  </a:cubicBezTo>
                  <a:cubicBezTo>
                    <a:pt x="940" y="600"/>
                    <a:pt x="937" y="601"/>
                    <a:pt x="933" y="601"/>
                  </a:cubicBezTo>
                  <a:cubicBezTo>
                    <a:pt x="917" y="604"/>
                    <a:pt x="904" y="605"/>
                    <a:pt x="893" y="605"/>
                  </a:cubicBezTo>
                  <a:cubicBezTo>
                    <a:pt x="829" y="605"/>
                    <a:pt x="832" y="564"/>
                    <a:pt x="852" y="485"/>
                  </a:cubicBezTo>
                  <a:cubicBezTo>
                    <a:pt x="869" y="398"/>
                    <a:pt x="846" y="358"/>
                    <a:pt x="753" y="335"/>
                  </a:cubicBezTo>
                  <a:cubicBezTo>
                    <a:pt x="672" y="311"/>
                    <a:pt x="667" y="265"/>
                    <a:pt x="661" y="201"/>
                  </a:cubicBezTo>
                  <a:cubicBezTo>
                    <a:pt x="661" y="149"/>
                    <a:pt x="655" y="103"/>
                    <a:pt x="638" y="51"/>
                  </a:cubicBezTo>
                  <a:cubicBezTo>
                    <a:pt x="628" y="19"/>
                    <a:pt x="599" y="1"/>
                    <a:pt x="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rot="708086">
              <a:off x="8158586" y="-52778"/>
              <a:ext cx="116512" cy="120464"/>
            </a:xfrm>
            <a:custGeom>
              <a:avLst/>
              <a:gdLst/>
              <a:ahLst/>
              <a:cxnLst/>
              <a:rect l="l" t="t" r="r" b="b"/>
              <a:pathLst>
                <a:path w="737" h="762" extrusionOk="0">
                  <a:moveTo>
                    <a:pt x="617" y="0"/>
                  </a:moveTo>
                  <a:cubicBezTo>
                    <a:pt x="584" y="0"/>
                    <a:pt x="551" y="16"/>
                    <a:pt x="534" y="44"/>
                  </a:cubicBezTo>
                  <a:cubicBezTo>
                    <a:pt x="493" y="79"/>
                    <a:pt x="470" y="125"/>
                    <a:pt x="464" y="177"/>
                  </a:cubicBezTo>
                  <a:cubicBezTo>
                    <a:pt x="459" y="199"/>
                    <a:pt x="454" y="230"/>
                    <a:pt x="430" y="230"/>
                  </a:cubicBezTo>
                  <a:cubicBezTo>
                    <a:pt x="428" y="230"/>
                    <a:pt x="426" y="230"/>
                    <a:pt x="424" y="229"/>
                  </a:cubicBezTo>
                  <a:cubicBezTo>
                    <a:pt x="412" y="227"/>
                    <a:pt x="402" y="226"/>
                    <a:pt x="392" y="226"/>
                  </a:cubicBezTo>
                  <a:cubicBezTo>
                    <a:pt x="312" y="226"/>
                    <a:pt x="284" y="287"/>
                    <a:pt x="279" y="380"/>
                  </a:cubicBezTo>
                  <a:cubicBezTo>
                    <a:pt x="219" y="347"/>
                    <a:pt x="185" y="304"/>
                    <a:pt x="123" y="304"/>
                  </a:cubicBezTo>
                  <a:cubicBezTo>
                    <a:pt x="119" y="304"/>
                    <a:pt x="115" y="304"/>
                    <a:pt x="111" y="305"/>
                  </a:cubicBezTo>
                  <a:cubicBezTo>
                    <a:pt x="47" y="305"/>
                    <a:pt x="1" y="357"/>
                    <a:pt x="30" y="409"/>
                  </a:cubicBezTo>
                  <a:cubicBezTo>
                    <a:pt x="40" y="440"/>
                    <a:pt x="74" y="462"/>
                    <a:pt x="106" y="462"/>
                  </a:cubicBezTo>
                  <a:cubicBezTo>
                    <a:pt x="109" y="462"/>
                    <a:pt x="113" y="462"/>
                    <a:pt x="117" y="461"/>
                  </a:cubicBezTo>
                  <a:cubicBezTo>
                    <a:pt x="129" y="459"/>
                    <a:pt x="140" y="457"/>
                    <a:pt x="150" y="457"/>
                  </a:cubicBezTo>
                  <a:cubicBezTo>
                    <a:pt x="210" y="457"/>
                    <a:pt x="230" y="500"/>
                    <a:pt x="250" y="559"/>
                  </a:cubicBezTo>
                  <a:cubicBezTo>
                    <a:pt x="273" y="629"/>
                    <a:pt x="325" y="693"/>
                    <a:pt x="389" y="733"/>
                  </a:cubicBezTo>
                  <a:cubicBezTo>
                    <a:pt x="408" y="752"/>
                    <a:pt x="433" y="761"/>
                    <a:pt x="457" y="761"/>
                  </a:cubicBezTo>
                  <a:cubicBezTo>
                    <a:pt x="478" y="761"/>
                    <a:pt x="498" y="755"/>
                    <a:pt x="516" y="745"/>
                  </a:cubicBezTo>
                  <a:cubicBezTo>
                    <a:pt x="557" y="722"/>
                    <a:pt x="574" y="670"/>
                    <a:pt x="557" y="629"/>
                  </a:cubicBezTo>
                  <a:cubicBezTo>
                    <a:pt x="551" y="606"/>
                    <a:pt x="545" y="588"/>
                    <a:pt x="540" y="571"/>
                  </a:cubicBezTo>
                  <a:cubicBezTo>
                    <a:pt x="482" y="478"/>
                    <a:pt x="516" y="415"/>
                    <a:pt x="574" y="339"/>
                  </a:cubicBezTo>
                  <a:cubicBezTo>
                    <a:pt x="627" y="287"/>
                    <a:pt x="673" y="223"/>
                    <a:pt x="708" y="160"/>
                  </a:cubicBezTo>
                  <a:cubicBezTo>
                    <a:pt x="737" y="113"/>
                    <a:pt x="725" y="50"/>
                    <a:pt x="679" y="21"/>
                  </a:cubicBezTo>
                  <a:cubicBezTo>
                    <a:pt x="660" y="7"/>
                    <a:pt x="639"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rot="708086">
              <a:off x="7989774" y="521331"/>
              <a:ext cx="122045" cy="69243"/>
            </a:xfrm>
            <a:custGeom>
              <a:avLst/>
              <a:gdLst/>
              <a:ahLst/>
              <a:cxnLst/>
              <a:rect l="l" t="t" r="r" b="b"/>
              <a:pathLst>
                <a:path w="772" h="438" extrusionOk="0">
                  <a:moveTo>
                    <a:pt x="628" y="1"/>
                  </a:moveTo>
                  <a:cubicBezTo>
                    <a:pt x="624" y="1"/>
                    <a:pt x="619" y="1"/>
                    <a:pt x="615" y="2"/>
                  </a:cubicBezTo>
                  <a:cubicBezTo>
                    <a:pt x="563" y="13"/>
                    <a:pt x="557" y="48"/>
                    <a:pt x="551" y="94"/>
                  </a:cubicBezTo>
                  <a:cubicBezTo>
                    <a:pt x="545" y="141"/>
                    <a:pt x="574" y="181"/>
                    <a:pt x="551" y="239"/>
                  </a:cubicBezTo>
                  <a:cubicBezTo>
                    <a:pt x="493" y="222"/>
                    <a:pt x="435" y="213"/>
                    <a:pt x="377" y="213"/>
                  </a:cubicBezTo>
                  <a:cubicBezTo>
                    <a:pt x="319" y="213"/>
                    <a:pt x="262" y="222"/>
                    <a:pt x="204" y="239"/>
                  </a:cubicBezTo>
                  <a:cubicBezTo>
                    <a:pt x="192" y="164"/>
                    <a:pt x="238" y="176"/>
                    <a:pt x="279" y="147"/>
                  </a:cubicBezTo>
                  <a:cubicBezTo>
                    <a:pt x="314" y="112"/>
                    <a:pt x="319" y="71"/>
                    <a:pt x="291" y="42"/>
                  </a:cubicBezTo>
                  <a:cubicBezTo>
                    <a:pt x="272" y="27"/>
                    <a:pt x="246" y="16"/>
                    <a:pt x="224" y="16"/>
                  </a:cubicBezTo>
                  <a:cubicBezTo>
                    <a:pt x="205" y="16"/>
                    <a:pt x="188" y="24"/>
                    <a:pt x="180" y="42"/>
                  </a:cubicBezTo>
                  <a:cubicBezTo>
                    <a:pt x="146" y="123"/>
                    <a:pt x="65" y="164"/>
                    <a:pt x="24" y="239"/>
                  </a:cubicBezTo>
                  <a:cubicBezTo>
                    <a:pt x="7" y="286"/>
                    <a:pt x="1" y="338"/>
                    <a:pt x="41" y="349"/>
                  </a:cubicBezTo>
                  <a:cubicBezTo>
                    <a:pt x="117" y="366"/>
                    <a:pt x="188" y="437"/>
                    <a:pt x="253" y="437"/>
                  </a:cubicBezTo>
                  <a:cubicBezTo>
                    <a:pt x="258" y="437"/>
                    <a:pt x="263" y="437"/>
                    <a:pt x="267" y="436"/>
                  </a:cubicBezTo>
                  <a:cubicBezTo>
                    <a:pt x="366" y="419"/>
                    <a:pt x="459" y="425"/>
                    <a:pt x="551" y="413"/>
                  </a:cubicBezTo>
                  <a:cubicBezTo>
                    <a:pt x="760" y="378"/>
                    <a:pt x="771" y="187"/>
                    <a:pt x="696" y="48"/>
                  </a:cubicBezTo>
                  <a:cubicBezTo>
                    <a:pt x="686" y="18"/>
                    <a:pt x="658" y="1"/>
                    <a:pt x="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rot="708086">
              <a:off x="8195775" y="433093"/>
              <a:ext cx="87107" cy="125365"/>
            </a:xfrm>
            <a:custGeom>
              <a:avLst/>
              <a:gdLst/>
              <a:ahLst/>
              <a:cxnLst/>
              <a:rect l="l" t="t" r="r" b="b"/>
              <a:pathLst>
                <a:path w="551" h="793" extrusionOk="0">
                  <a:moveTo>
                    <a:pt x="426" y="0"/>
                  </a:moveTo>
                  <a:cubicBezTo>
                    <a:pt x="402" y="0"/>
                    <a:pt x="376" y="8"/>
                    <a:pt x="353" y="25"/>
                  </a:cubicBezTo>
                  <a:cubicBezTo>
                    <a:pt x="307" y="48"/>
                    <a:pt x="284" y="101"/>
                    <a:pt x="232" y="106"/>
                  </a:cubicBezTo>
                  <a:cubicBezTo>
                    <a:pt x="139" y="124"/>
                    <a:pt x="128" y="193"/>
                    <a:pt x="139" y="269"/>
                  </a:cubicBezTo>
                  <a:cubicBezTo>
                    <a:pt x="145" y="327"/>
                    <a:pt x="157" y="384"/>
                    <a:pt x="168" y="448"/>
                  </a:cubicBezTo>
                  <a:cubicBezTo>
                    <a:pt x="180" y="506"/>
                    <a:pt x="168" y="552"/>
                    <a:pt x="93" y="564"/>
                  </a:cubicBezTo>
                  <a:cubicBezTo>
                    <a:pt x="41" y="564"/>
                    <a:pt x="0" y="610"/>
                    <a:pt x="6" y="668"/>
                  </a:cubicBezTo>
                  <a:cubicBezTo>
                    <a:pt x="6" y="709"/>
                    <a:pt x="12" y="761"/>
                    <a:pt x="64" y="778"/>
                  </a:cubicBezTo>
                  <a:cubicBezTo>
                    <a:pt x="81" y="788"/>
                    <a:pt x="99" y="792"/>
                    <a:pt x="117" y="792"/>
                  </a:cubicBezTo>
                  <a:cubicBezTo>
                    <a:pt x="154" y="792"/>
                    <a:pt x="189" y="773"/>
                    <a:pt x="209" y="738"/>
                  </a:cubicBezTo>
                  <a:cubicBezTo>
                    <a:pt x="228" y="705"/>
                    <a:pt x="244" y="695"/>
                    <a:pt x="262" y="695"/>
                  </a:cubicBezTo>
                  <a:cubicBezTo>
                    <a:pt x="277" y="695"/>
                    <a:pt x="293" y="701"/>
                    <a:pt x="313" y="709"/>
                  </a:cubicBezTo>
                  <a:cubicBezTo>
                    <a:pt x="328" y="714"/>
                    <a:pt x="341" y="716"/>
                    <a:pt x="352" y="716"/>
                  </a:cubicBezTo>
                  <a:cubicBezTo>
                    <a:pt x="394" y="716"/>
                    <a:pt x="411" y="684"/>
                    <a:pt x="388" y="634"/>
                  </a:cubicBezTo>
                  <a:cubicBezTo>
                    <a:pt x="330" y="529"/>
                    <a:pt x="371" y="408"/>
                    <a:pt x="313" y="303"/>
                  </a:cubicBezTo>
                  <a:cubicBezTo>
                    <a:pt x="290" y="263"/>
                    <a:pt x="313" y="211"/>
                    <a:pt x="359" y="211"/>
                  </a:cubicBezTo>
                  <a:cubicBezTo>
                    <a:pt x="411" y="193"/>
                    <a:pt x="464" y="170"/>
                    <a:pt x="510" y="141"/>
                  </a:cubicBezTo>
                  <a:cubicBezTo>
                    <a:pt x="533" y="130"/>
                    <a:pt x="550" y="112"/>
                    <a:pt x="545" y="83"/>
                  </a:cubicBezTo>
                  <a:cubicBezTo>
                    <a:pt x="525" y="33"/>
                    <a:pt x="477" y="0"/>
                    <a:pt x="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rot="708086">
              <a:off x="9177083" y="150388"/>
              <a:ext cx="70666" cy="90743"/>
            </a:xfrm>
            <a:custGeom>
              <a:avLst/>
              <a:gdLst/>
              <a:ahLst/>
              <a:cxnLst/>
              <a:rect l="l" t="t" r="r" b="b"/>
              <a:pathLst>
                <a:path w="447" h="574" extrusionOk="0">
                  <a:moveTo>
                    <a:pt x="122" y="1"/>
                  </a:moveTo>
                  <a:cubicBezTo>
                    <a:pt x="89" y="1"/>
                    <a:pt x="68" y="22"/>
                    <a:pt x="47" y="72"/>
                  </a:cubicBezTo>
                  <a:cubicBezTo>
                    <a:pt x="12" y="153"/>
                    <a:pt x="0" y="240"/>
                    <a:pt x="23" y="327"/>
                  </a:cubicBezTo>
                  <a:cubicBezTo>
                    <a:pt x="23" y="356"/>
                    <a:pt x="35" y="390"/>
                    <a:pt x="70" y="402"/>
                  </a:cubicBezTo>
                  <a:cubicBezTo>
                    <a:pt x="122" y="408"/>
                    <a:pt x="162" y="454"/>
                    <a:pt x="174" y="506"/>
                  </a:cubicBezTo>
                  <a:cubicBezTo>
                    <a:pt x="187" y="552"/>
                    <a:pt x="213" y="574"/>
                    <a:pt x="244" y="574"/>
                  </a:cubicBezTo>
                  <a:cubicBezTo>
                    <a:pt x="269" y="574"/>
                    <a:pt x="297" y="561"/>
                    <a:pt x="325" y="535"/>
                  </a:cubicBezTo>
                  <a:cubicBezTo>
                    <a:pt x="354" y="506"/>
                    <a:pt x="383" y="466"/>
                    <a:pt x="412" y="431"/>
                  </a:cubicBezTo>
                  <a:cubicBezTo>
                    <a:pt x="435" y="414"/>
                    <a:pt x="446" y="379"/>
                    <a:pt x="435" y="362"/>
                  </a:cubicBezTo>
                  <a:cubicBezTo>
                    <a:pt x="371" y="286"/>
                    <a:pt x="400" y="199"/>
                    <a:pt x="388" y="118"/>
                  </a:cubicBezTo>
                  <a:cubicBezTo>
                    <a:pt x="377" y="47"/>
                    <a:pt x="367" y="22"/>
                    <a:pt x="330" y="22"/>
                  </a:cubicBezTo>
                  <a:cubicBezTo>
                    <a:pt x="313" y="22"/>
                    <a:pt x="289" y="28"/>
                    <a:pt x="255" y="37"/>
                  </a:cubicBezTo>
                  <a:cubicBezTo>
                    <a:pt x="251" y="39"/>
                    <a:pt x="246" y="39"/>
                    <a:pt x="241" y="39"/>
                  </a:cubicBezTo>
                  <a:cubicBezTo>
                    <a:pt x="228" y="39"/>
                    <a:pt x="216" y="34"/>
                    <a:pt x="203" y="26"/>
                  </a:cubicBezTo>
                  <a:cubicBezTo>
                    <a:pt x="169" y="10"/>
                    <a:pt x="143"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rot="708086">
              <a:off x="9291721" y="1391969"/>
              <a:ext cx="79835" cy="111611"/>
            </a:xfrm>
            <a:custGeom>
              <a:avLst/>
              <a:gdLst/>
              <a:ahLst/>
              <a:cxnLst/>
              <a:rect l="l" t="t" r="r" b="b"/>
              <a:pathLst>
                <a:path w="505" h="706" extrusionOk="0">
                  <a:moveTo>
                    <a:pt x="229" y="0"/>
                  </a:moveTo>
                  <a:cubicBezTo>
                    <a:pt x="204" y="0"/>
                    <a:pt x="178" y="12"/>
                    <a:pt x="168" y="37"/>
                  </a:cubicBezTo>
                  <a:cubicBezTo>
                    <a:pt x="139" y="89"/>
                    <a:pt x="151" y="152"/>
                    <a:pt x="203" y="181"/>
                  </a:cubicBezTo>
                  <a:cubicBezTo>
                    <a:pt x="209" y="187"/>
                    <a:pt x="220" y="193"/>
                    <a:pt x="226" y="205"/>
                  </a:cubicBezTo>
                  <a:cubicBezTo>
                    <a:pt x="249" y="239"/>
                    <a:pt x="232" y="257"/>
                    <a:pt x="203" y="268"/>
                  </a:cubicBezTo>
                  <a:cubicBezTo>
                    <a:pt x="200" y="269"/>
                    <a:pt x="196" y="270"/>
                    <a:pt x="192" y="270"/>
                  </a:cubicBezTo>
                  <a:cubicBezTo>
                    <a:pt x="176" y="270"/>
                    <a:pt x="158" y="262"/>
                    <a:pt x="139" y="262"/>
                  </a:cubicBezTo>
                  <a:cubicBezTo>
                    <a:pt x="125" y="261"/>
                    <a:pt x="112" y="260"/>
                    <a:pt x="100" y="260"/>
                  </a:cubicBezTo>
                  <a:cubicBezTo>
                    <a:pt x="40" y="260"/>
                    <a:pt x="11" y="285"/>
                    <a:pt x="6" y="338"/>
                  </a:cubicBezTo>
                  <a:cubicBezTo>
                    <a:pt x="0" y="407"/>
                    <a:pt x="52" y="454"/>
                    <a:pt x="128" y="465"/>
                  </a:cubicBezTo>
                  <a:cubicBezTo>
                    <a:pt x="131" y="466"/>
                    <a:pt x="135" y="466"/>
                    <a:pt x="138" y="466"/>
                  </a:cubicBezTo>
                  <a:cubicBezTo>
                    <a:pt x="182" y="466"/>
                    <a:pt x="219" y="436"/>
                    <a:pt x="272" y="436"/>
                  </a:cubicBezTo>
                  <a:cubicBezTo>
                    <a:pt x="276" y="436"/>
                    <a:pt x="280" y="436"/>
                    <a:pt x="284" y="436"/>
                  </a:cubicBezTo>
                  <a:cubicBezTo>
                    <a:pt x="261" y="488"/>
                    <a:pt x="215" y="471"/>
                    <a:pt x="191" y="494"/>
                  </a:cubicBezTo>
                  <a:cubicBezTo>
                    <a:pt x="145" y="529"/>
                    <a:pt x="133" y="593"/>
                    <a:pt x="162" y="639"/>
                  </a:cubicBezTo>
                  <a:cubicBezTo>
                    <a:pt x="188" y="682"/>
                    <a:pt x="230" y="706"/>
                    <a:pt x="273" y="706"/>
                  </a:cubicBezTo>
                  <a:cubicBezTo>
                    <a:pt x="289" y="706"/>
                    <a:pt x="304" y="703"/>
                    <a:pt x="319" y="697"/>
                  </a:cubicBezTo>
                  <a:cubicBezTo>
                    <a:pt x="383" y="685"/>
                    <a:pt x="412" y="622"/>
                    <a:pt x="388" y="569"/>
                  </a:cubicBezTo>
                  <a:cubicBezTo>
                    <a:pt x="377" y="541"/>
                    <a:pt x="354" y="517"/>
                    <a:pt x="388" y="488"/>
                  </a:cubicBezTo>
                  <a:cubicBezTo>
                    <a:pt x="498" y="396"/>
                    <a:pt x="504" y="361"/>
                    <a:pt x="406" y="262"/>
                  </a:cubicBezTo>
                  <a:cubicBezTo>
                    <a:pt x="365" y="228"/>
                    <a:pt x="336" y="170"/>
                    <a:pt x="336" y="112"/>
                  </a:cubicBezTo>
                  <a:cubicBezTo>
                    <a:pt x="330" y="60"/>
                    <a:pt x="296" y="13"/>
                    <a:pt x="244" y="2"/>
                  </a:cubicBezTo>
                  <a:cubicBezTo>
                    <a:pt x="239" y="1"/>
                    <a:pt x="234"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rot="708086">
              <a:off x="7391788" y="1647364"/>
              <a:ext cx="111927" cy="118883"/>
            </a:xfrm>
            <a:custGeom>
              <a:avLst/>
              <a:gdLst/>
              <a:ahLst/>
              <a:cxnLst/>
              <a:rect l="l" t="t" r="r" b="b"/>
              <a:pathLst>
                <a:path w="708" h="752" extrusionOk="0">
                  <a:moveTo>
                    <a:pt x="101" y="0"/>
                  </a:moveTo>
                  <a:cubicBezTo>
                    <a:pt x="86" y="0"/>
                    <a:pt x="70" y="5"/>
                    <a:pt x="53" y="16"/>
                  </a:cubicBezTo>
                  <a:cubicBezTo>
                    <a:pt x="1" y="56"/>
                    <a:pt x="18" y="103"/>
                    <a:pt x="41" y="149"/>
                  </a:cubicBezTo>
                  <a:cubicBezTo>
                    <a:pt x="70" y="230"/>
                    <a:pt x="134" y="294"/>
                    <a:pt x="157" y="375"/>
                  </a:cubicBezTo>
                  <a:cubicBezTo>
                    <a:pt x="186" y="503"/>
                    <a:pt x="308" y="572"/>
                    <a:pt x="343" y="700"/>
                  </a:cubicBezTo>
                  <a:cubicBezTo>
                    <a:pt x="348" y="730"/>
                    <a:pt x="388" y="747"/>
                    <a:pt x="425" y="747"/>
                  </a:cubicBezTo>
                  <a:cubicBezTo>
                    <a:pt x="431" y="747"/>
                    <a:pt x="436" y="747"/>
                    <a:pt x="441" y="746"/>
                  </a:cubicBezTo>
                  <a:cubicBezTo>
                    <a:pt x="460" y="743"/>
                    <a:pt x="477" y="738"/>
                    <a:pt x="493" y="738"/>
                  </a:cubicBezTo>
                  <a:cubicBezTo>
                    <a:pt x="506" y="738"/>
                    <a:pt x="517" y="741"/>
                    <a:pt x="528" y="752"/>
                  </a:cubicBezTo>
                  <a:lnTo>
                    <a:pt x="621" y="734"/>
                  </a:lnTo>
                  <a:cubicBezTo>
                    <a:pt x="615" y="717"/>
                    <a:pt x="580" y="700"/>
                    <a:pt x="626" y="682"/>
                  </a:cubicBezTo>
                  <a:cubicBezTo>
                    <a:pt x="684" y="659"/>
                    <a:pt x="708" y="618"/>
                    <a:pt x="684" y="561"/>
                  </a:cubicBezTo>
                  <a:cubicBezTo>
                    <a:pt x="670" y="534"/>
                    <a:pt x="653" y="524"/>
                    <a:pt x="633" y="524"/>
                  </a:cubicBezTo>
                  <a:cubicBezTo>
                    <a:pt x="613" y="524"/>
                    <a:pt x="592" y="534"/>
                    <a:pt x="569" y="549"/>
                  </a:cubicBezTo>
                  <a:cubicBezTo>
                    <a:pt x="548" y="558"/>
                    <a:pt x="527" y="561"/>
                    <a:pt x="506" y="561"/>
                  </a:cubicBezTo>
                  <a:cubicBezTo>
                    <a:pt x="476" y="561"/>
                    <a:pt x="446" y="555"/>
                    <a:pt x="418" y="555"/>
                  </a:cubicBezTo>
                  <a:cubicBezTo>
                    <a:pt x="383" y="555"/>
                    <a:pt x="360" y="537"/>
                    <a:pt x="366" y="497"/>
                  </a:cubicBezTo>
                  <a:cubicBezTo>
                    <a:pt x="395" y="335"/>
                    <a:pt x="261" y="230"/>
                    <a:pt x="227" y="91"/>
                  </a:cubicBezTo>
                  <a:cubicBezTo>
                    <a:pt x="221" y="74"/>
                    <a:pt x="204" y="56"/>
                    <a:pt x="186" y="45"/>
                  </a:cubicBezTo>
                  <a:cubicBezTo>
                    <a:pt x="162" y="21"/>
                    <a:pt x="133"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rot="708086">
              <a:off x="8469078" y="1364275"/>
              <a:ext cx="112718" cy="73986"/>
            </a:xfrm>
            <a:custGeom>
              <a:avLst/>
              <a:gdLst/>
              <a:ahLst/>
              <a:cxnLst/>
              <a:rect l="l" t="t" r="r" b="b"/>
              <a:pathLst>
                <a:path w="713" h="468" extrusionOk="0">
                  <a:moveTo>
                    <a:pt x="590" y="1"/>
                  </a:moveTo>
                  <a:cubicBezTo>
                    <a:pt x="575" y="1"/>
                    <a:pt x="563" y="7"/>
                    <a:pt x="556" y="20"/>
                  </a:cubicBezTo>
                  <a:cubicBezTo>
                    <a:pt x="524" y="81"/>
                    <a:pt x="487" y="101"/>
                    <a:pt x="446" y="101"/>
                  </a:cubicBezTo>
                  <a:cubicBezTo>
                    <a:pt x="413" y="101"/>
                    <a:pt x="378" y="88"/>
                    <a:pt x="342" y="72"/>
                  </a:cubicBezTo>
                  <a:cubicBezTo>
                    <a:pt x="337" y="70"/>
                    <a:pt x="332" y="70"/>
                    <a:pt x="327" y="70"/>
                  </a:cubicBezTo>
                  <a:cubicBezTo>
                    <a:pt x="315" y="70"/>
                    <a:pt x="304" y="74"/>
                    <a:pt x="296" y="78"/>
                  </a:cubicBezTo>
                  <a:cubicBezTo>
                    <a:pt x="265" y="99"/>
                    <a:pt x="229" y="111"/>
                    <a:pt x="191" y="111"/>
                  </a:cubicBezTo>
                  <a:cubicBezTo>
                    <a:pt x="178" y="111"/>
                    <a:pt x="164" y="110"/>
                    <a:pt x="151" y="107"/>
                  </a:cubicBezTo>
                  <a:cubicBezTo>
                    <a:pt x="143" y="105"/>
                    <a:pt x="136" y="105"/>
                    <a:pt x="130" y="105"/>
                  </a:cubicBezTo>
                  <a:cubicBezTo>
                    <a:pt x="79" y="105"/>
                    <a:pt x="53" y="142"/>
                    <a:pt x="58" y="194"/>
                  </a:cubicBezTo>
                  <a:cubicBezTo>
                    <a:pt x="70" y="234"/>
                    <a:pt x="58" y="281"/>
                    <a:pt x="29" y="315"/>
                  </a:cubicBezTo>
                  <a:cubicBezTo>
                    <a:pt x="0" y="350"/>
                    <a:pt x="6" y="396"/>
                    <a:pt x="41" y="425"/>
                  </a:cubicBezTo>
                  <a:cubicBezTo>
                    <a:pt x="62" y="451"/>
                    <a:pt x="95" y="467"/>
                    <a:pt x="128" y="467"/>
                  </a:cubicBezTo>
                  <a:cubicBezTo>
                    <a:pt x="140" y="467"/>
                    <a:pt x="151" y="465"/>
                    <a:pt x="162" y="460"/>
                  </a:cubicBezTo>
                  <a:cubicBezTo>
                    <a:pt x="203" y="449"/>
                    <a:pt x="232" y="414"/>
                    <a:pt x="238" y="368"/>
                  </a:cubicBezTo>
                  <a:cubicBezTo>
                    <a:pt x="238" y="339"/>
                    <a:pt x="214" y="315"/>
                    <a:pt x="232" y="286"/>
                  </a:cubicBezTo>
                  <a:lnTo>
                    <a:pt x="232" y="286"/>
                  </a:lnTo>
                  <a:cubicBezTo>
                    <a:pt x="338" y="318"/>
                    <a:pt x="400" y="348"/>
                    <a:pt x="452" y="348"/>
                  </a:cubicBezTo>
                  <a:cubicBezTo>
                    <a:pt x="514" y="348"/>
                    <a:pt x="564" y="307"/>
                    <a:pt x="661" y="182"/>
                  </a:cubicBezTo>
                  <a:cubicBezTo>
                    <a:pt x="672" y="176"/>
                    <a:pt x="678" y="171"/>
                    <a:pt x="684" y="159"/>
                  </a:cubicBezTo>
                  <a:cubicBezTo>
                    <a:pt x="713" y="113"/>
                    <a:pt x="689" y="72"/>
                    <a:pt x="661" y="37"/>
                  </a:cubicBezTo>
                  <a:cubicBezTo>
                    <a:pt x="643" y="16"/>
                    <a:pt x="614" y="1"/>
                    <a:pt x="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rot="708086">
              <a:off x="8956768" y="310499"/>
              <a:ext cx="104655" cy="81890"/>
            </a:xfrm>
            <a:custGeom>
              <a:avLst/>
              <a:gdLst/>
              <a:ahLst/>
              <a:cxnLst/>
              <a:rect l="l" t="t" r="r" b="b"/>
              <a:pathLst>
                <a:path w="662" h="518" extrusionOk="0">
                  <a:moveTo>
                    <a:pt x="575" y="1"/>
                  </a:moveTo>
                  <a:cubicBezTo>
                    <a:pt x="556" y="1"/>
                    <a:pt x="537" y="10"/>
                    <a:pt x="522" y="28"/>
                  </a:cubicBezTo>
                  <a:cubicBezTo>
                    <a:pt x="499" y="51"/>
                    <a:pt x="476" y="80"/>
                    <a:pt x="458" y="109"/>
                  </a:cubicBezTo>
                  <a:cubicBezTo>
                    <a:pt x="442" y="130"/>
                    <a:pt x="431" y="162"/>
                    <a:pt x="402" y="162"/>
                  </a:cubicBezTo>
                  <a:cubicBezTo>
                    <a:pt x="400" y="162"/>
                    <a:pt x="397" y="161"/>
                    <a:pt x="395" y="161"/>
                  </a:cubicBezTo>
                  <a:cubicBezTo>
                    <a:pt x="389" y="160"/>
                    <a:pt x="384" y="160"/>
                    <a:pt x="378" y="160"/>
                  </a:cubicBezTo>
                  <a:cubicBezTo>
                    <a:pt x="331" y="160"/>
                    <a:pt x="284" y="187"/>
                    <a:pt x="236" y="187"/>
                  </a:cubicBezTo>
                  <a:cubicBezTo>
                    <a:pt x="212" y="187"/>
                    <a:pt x="188" y="180"/>
                    <a:pt x="163" y="161"/>
                  </a:cubicBezTo>
                  <a:cubicBezTo>
                    <a:pt x="157" y="155"/>
                    <a:pt x="147" y="154"/>
                    <a:pt x="138" y="154"/>
                  </a:cubicBezTo>
                  <a:cubicBezTo>
                    <a:pt x="128" y="154"/>
                    <a:pt x="120" y="155"/>
                    <a:pt x="117" y="155"/>
                  </a:cubicBezTo>
                  <a:cubicBezTo>
                    <a:pt x="47" y="178"/>
                    <a:pt x="1" y="242"/>
                    <a:pt x="7" y="317"/>
                  </a:cubicBezTo>
                  <a:cubicBezTo>
                    <a:pt x="12" y="373"/>
                    <a:pt x="39" y="406"/>
                    <a:pt x="103" y="406"/>
                  </a:cubicBezTo>
                  <a:cubicBezTo>
                    <a:pt x="113" y="406"/>
                    <a:pt x="123" y="406"/>
                    <a:pt x="134" y="404"/>
                  </a:cubicBezTo>
                  <a:cubicBezTo>
                    <a:pt x="142" y="403"/>
                    <a:pt x="149" y="403"/>
                    <a:pt x="156" y="403"/>
                  </a:cubicBezTo>
                  <a:cubicBezTo>
                    <a:pt x="192" y="403"/>
                    <a:pt x="206" y="417"/>
                    <a:pt x="221" y="456"/>
                  </a:cubicBezTo>
                  <a:cubicBezTo>
                    <a:pt x="235" y="496"/>
                    <a:pt x="269" y="517"/>
                    <a:pt x="306" y="517"/>
                  </a:cubicBezTo>
                  <a:cubicBezTo>
                    <a:pt x="328" y="517"/>
                    <a:pt x="352" y="509"/>
                    <a:pt x="372" y="491"/>
                  </a:cubicBezTo>
                  <a:cubicBezTo>
                    <a:pt x="389" y="480"/>
                    <a:pt x="406" y="456"/>
                    <a:pt x="418" y="433"/>
                  </a:cubicBezTo>
                  <a:cubicBezTo>
                    <a:pt x="435" y="358"/>
                    <a:pt x="482" y="300"/>
                    <a:pt x="545" y="259"/>
                  </a:cubicBezTo>
                  <a:cubicBezTo>
                    <a:pt x="603" y="225"/>
                    <a:pt x="638" y="167"/>
                    <a:pt x="650" y="97"/>
                  </a:cubicBezTo>
                  <a:cubicBezTo>
                    <a:pt x="661" y="62"/>
                    <a:pt x="644" y="22"/>
                    <a:pt x="609" y="10"/>
                  </a:cubicBezTo>
                  <a:cubicBezTo>
                    <a:pt x="598" y="4"/>
                    <a:pt x="587" y="1"/>
                    <a:pt x="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rot="708086">
              <a:off x="7377779" y="1450779"/>
              <a:ext cx="97225" cy="125207"/>
            </a:xfrm>
            <a:custGeom>
              <a:avLst/>
              <a:gdLst/>
              <a:ahLst/>
              <a:cxnLst/>
              <a:rect l="l" t="t" r="r" b="b"/>
              <a:pathLst>
                <a:path w="615" h="792" extrusionOk="0">
                  <a:moveTo>
                    <a:pt x="99" y="1"/>
                  </a:moveTo>
                  <a:cubicBezTo>
                    <a:pt x="70" y="1"/>
                    <a:pt x="47" y="13"/>
                    <a:pt x="35" y="36"/>
                  </a:cubicBezTo>
                  <a:cubicBezTo>
                    <a:pt x="1" y="70"/>
                    <a:pt x="12" y="128"/>
                    <a:pt x="59" y="152"/>
                  </a:cubicBezTo>
                  <a:cubicBezTo>
                    <a:pt x="140" y="198"/>
                    <a:pt x="93" y="296"/>
                    <a:pt x="151" y="349"/>
                  </a:cubicBezTo>
                  <a:cubicBezTo>
                    <a:pt x="169" y="366"/>
                    <a:pt x="157" y="377"/>
                    <a:pt x="128" y="389"/>
                  </a:cubicBezTo>
                  <a:cubicBezTo>
                    <a:pt x="99" y="406"/>
                    <a:pt x="82" y="430"/>
                    <a:pt x="99" y="464"/>
                  </a:cubicBezTo>
                  <a:cubicBezTo>
                    <a:pt x="109" y="495"/>
                    <a:pt x="137" y="512"/>
                    <a:pt x="167" y="512"/>
                  </a:cubicBezTo>
                  <a:cubicBezTo>
                    <a:pt x="171" y="512"/>
                    <a:pt x="176" y="511"/>
                    <a:pt x="180" y="511"/>
                  </a:cubicBezTo>
                  <a:cubicBezTo>
                    <a:pt x="192" y="509"/>
                    <a:pt x="203" y="508"/>
                    <a:pt x="214" y="508"/>
                  </a:cubicBezTo>
                  <a:cubicBezTo>
                    <a:pt x="288" y="508"/>
                    <a:pt x="322" y="560"/>
                    <a:pt x="343" y="627"/>
                  </a:cubicBezTo>
                  <a:cubicBezTo>
                    <a:pt x="354" y="679"/>
                    <a:pt x="377" y="725"/>
                    <a:pt x="412" y="760"/>
                  </a:cubicBezTo>
                  <a:cubicBezTo>
                    <a:pt x="432" y="780"/>
                    <a:pt x="459" y="791"/>
                    <a:pt x="488" y="791"/>
                  </a:cubicBezTo>
                  <a:cubicBezTo>
                    <a:pt x="501" y="791"/>
                    <a:pt x="515" y="789"/>
                    <a:pt x="528" y="783"/>
                  </a:cubicBezTo>
                  <a:cubicBezTo>
                    <a:pt x="563" y="771"/>
                    <a:pt x="592" y="737"/>
                    <a:pt x="597" y="702"/>
                  </a:cubicBezTo>
                  <a:cubicBezTo>
                    <a:pt x="615" y="627"/>
                    <a:pt x="568" y="499"/>
                    <a:pt x="505" y="476"/>
                  </a:cubicBezTo>
                  <a:cubicBezTo>
                    <a:pt x="383" y="435"/>
                    <a:pt x="325" y="337"/>
                    <a:pt x="261" y="244"/>
                  </a:cubicBezTo>
                  <a:cubicBezTo>
                    <a:pt x="227" y="204"/>
                    <a:pt x="146" y="186"/>
                    <a:pt x="163" y="105"/>
                  </a:cubicBezTo>
                  <a:cubicBezTo>
                    <a:pt x="163" y="59"/>
                    <a:pt x="157" y="13"/>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rot="708086">
              <a:off x="8277654" y="276846"/>
              <a:ext cx="53276" cy="132953"/>
            </a:xfrm>
            <a:custGeom>
              <a:avLst/>
              <a:gdLst/>
              <a:ahLst/>
              <a:cxnLst/>
              <a:rect l="l" t="t" r="r" b="b"/>
              <a:pathLst>
                <a:path w="337" h="841" extrusionOk="0">
                  <a:moveTo>
                    <a:pt x="108" y="1"/>
                  </a:moveTo>
                  <a:cubicBezTo>
                    <a:pt x="96" y="1"/>
                    <a:pt x="83" y="4"/>
                    <a:pt x="70" y="11"/>
                  </a:cubicBezTo>
                  <a:cubicBezTo>
                    <a:pt x="24" y="23"/>
                    <a:pt x="1" y="75"/>
                    <a:pt x="24" y="121"/>
                  </a:cubicBezTo>
                  <a:cubicBezTo>
                    <a:pt x="53" y="191"/>
                    <a:pt x="41" y="272"/>
                    <a:pt x="94" y="336"/>
                  </a:cubicBezTo>
                  <a:cubicBezTo>
                    <a:pt x="128" y="365"/>
                    <a:pt x="134" y="423"/>
                    <a:pt x="99" y="457"/>
                  </a:cubicBezTo>
                  <a:cubicBezTo>
                    <a:pt x="30" y="544"/>
                    <a:pt x="65" y="654"/>
                    <a:pt x="30" y="747"/>
                  </a:cubicBezTo>
                  <a:cubicBezTo>
                    <a:pt x="13" y="788"/>
                    <a:pt x="36" y="834"/>
                    <a:pt x="82" y="840"/>
                  </a:cubicBezTo>
                  <a:cubicBezTo>
                    <a:pt x="84" y="840"/>
                    <a:pt x="87" y="840"/>
                    <a:pt x="89" y="840"/>
                  </a:cubicBezTo>
                  <a:cubicBezTo>
                    <a:pt x="130" y="840"/>
                    <a:pt x="146" y="792"/>
                    <a:pt x="157" y="759"/>
                  </a:cubicBezTo>
                  <a:cubicBezTo>
                    <a:pt x="169" y="724"/>
                    <a:pt x="146" y="672"/>
                    <a:pt x="181" y="643"/>
                  </a:cubicBezTo>
                  <a:cubicBezTo>
                    <a:pt x="337" y="533"/>
                    <a:pt x="273" y="359"/>
                    <a:pt x="302" y="226"/>
                  </a:cubicBezTo>
                  <a:cubicBezTo>
                    <a:pt x="302" y="168"/>
                    <a:pt x="285" y="133"/>
                    <a:pt x="244" y="116"/>
                  </a:cubicBezTo>
                  <a:cubicBezTo>
                    <a:pt x="209" y="104"/>
                    <a:pt x="186" y="81"/>
                    <a:pt x="175" y="46"/>
                  </a:cubicBezTo>
                  <a:cubicBezTo>
                    <a:pt x="163" y="18"/>
                    <a:pt x="137"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rot="708086">
              <a:off x="8057720" y="2789168"/>
              <a:ext cx="101809" cy="55015"/>
            </a:xfrm>
            <a:custGeom>
              <a:avLst/>
              <a:gdLst/>
              <a:ahLst/>
              <a:cxnLst/>
              <a:rect l="l" t="t" r="r" b="b"/>
              <a:pathLst>
                <a:path w="644" h="348" extrusionOk="0">
                  <a:moveTo>
                    <a:pt x="545" y="0"/>
                  </a:moveTo>
                  <a:cubicBezTo>
                    <a:pt x="538" y="0"/>
                    <a:pt x="530" y="2"/>
                    <a:pt x="522" y="5"/>
                  </a:cubicBezTo>
                  <a:cubicBezTo>
                    <a:pt x="453" y="34"/>
                    <a:pt x="354" y="34"/>
                    <a:pt x="308" y="81"/>
                  </a:cubicBezTo>
                  <a:cubicBezTo>
                    <a:pt x="276" y="116"/>
                    <a:pt x="232" y="135"/>
                    <a:pt x="189" y="135"/>
                  </a:cubicBezTo>
                  <a:cubicBezTo>
                    <a:pt x="168" y="135"/>
                    <a:pt x="147" y="131"/>
                    <a:pt x="128" y="121"/>
                  </a:cubicBezTo>
                  <a:cubicBezTo>
                    <a:pt x="119" y="118"/>
                    <a:pt x="109" y="116"/>
                    <a:pt x="100" y="116"/>
                  </a:cubicBezTo>
                  <a:cubicBezTo>
                    <a:pt x="63" y="116"/>
                    <a:pt x="27" y="142"/>
                    <a:pt x="18" y="179"/>
                  </a:cubicBezTo>
                  <a:cubicBezTo>
                    <a:pt x="1" y="225"/>
                    <a:pt x="24" y="278"/>
                    <a:pt x="64" y="295"/>
                  </a:cubicBezTo>
                  <a:cubicBezTo>
                    <a:pt x="95" y="319"/>
                    <a:pt x="129" y="330"/>
                    <a:pt x="164" y="330"/>
                  </a:cubicBezTo>
                  <a:cubicBezTo>
                    <a:pt x="189" y="330"/>
                    <a:pt x="214" y="324"/>
                    <a:pt x="238" y="312"/>
                  </a:cubicBezTo>
                  <a:cubicBezTo>
                    <a:pt x="260" y="305"/>
                    <a:pt x="278" y="295"/>
                    <a:pt x="298" y="295"/>
                  </a:cubicBezTo>
                  <a:cubicBezTo>
                    <a:pt x="310" y="295"/>
                    <a:pt x="322" y="298"/>
                    <a:pt x="337" y="307"/>
                  </a:cubicBezTo>
                  <a:cubicBezTo>
                    <a:pt x="392" y="334"/>
                    <a:pt x="454" y="347"/>
                    <a:pt x="516" y="347"/>
                  </a:cubicBezTo>
                  <a:cubicBezTo>
                    <a:pt x="559" y="347"/>
                    <a:pt x="602" y="341"/>
                    <a:pt x="644" y="330"/>
                  </a:cubicBezTo>
                  <a:lnTo>
                    <a:pt x="644" y="330"/>
                  </a:lnTo>
                  <a:cubicBezTo>
                    <a:pt x="644" y="332"/>
                    <a:pt x="644" y="334"/>
                    <a:pt x="644" y="335"/>
                  </a:cubicBezTo>
                  <a:lnTo>
                    <a:pt x="644" y="330"/>
                  </a:lnTo>
                  <a:cubicBezTo>
                    <a:pt x="644" y="330"/>
                    <a:pt x="644" y="330"/>
                    <a:pt x="644" y="330"/>
                  </a:cubicBezTo>
                  <a:lnTo>
                    <a:pt x="644" y="330"/>
                  </a:lnTo>
                  <a:cubicBezTo>
                    <a:pt x="643" y="251"/>
                    <a:pt x="637" y="171"/>
                    <a:pt x="621" y="92"/>
                  </a:cubicBezTo>
                  <a:cubicBezTo>
                    <a:pt x="611" y="48"/>
                    <a:pt x="584" y="0"/>
                    <a:pt x="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rot="708086">
              <a:off x="9280850" y="1985515"/>
              <a:ext cx="84420" cy="84894"/>
            </a:xfrm>
            <a:custGeom>
              <a:avLst/>
              <a:gdLst/>
              <a:ahLst/>
              <a:cxnLst/>
              <a:rect l="l" t="t" r="r" b="b"/>
              <a:pathLst>
                <a:path w="534" h="537" extrusionOk="0">
                  <a:moveTo>
                    <a:pt x="137" y="1"/>
                  </a:moveTo>
                  <a:cubicBezTo>
                    <a:pt x="95" y="1"/>
                    <a:pt x="53" y="32"/>
                    <a:pt x="30" y="91"/>
                  </a:cubicBezTo>
                  <a:cubicBezTo>
                    <a:pt x="7" y="132"/>
                    <a:pt x="1" y="184"/>
                    <a:pt x="18" y="236"/>
                  </a:cubicBezTo>
                  <a:cubicBezTo>
                    <a:pt x="36" y="271"/>
                    <a:pt x="65" y="305"/>
                    <a:pt x="53" y="346"/>
                  </a:cubicBezTo>
                  <a:cubicBezTo>
                    <a:pt x="53" y="398"/>
                    <a:pt x="70" y="450"/>
                    <a:pt x="105" y="497"/>
                  </a:cubicBezTo>
                  <a:cubicBezTo>
                    <a:pt x="121" y="520"/>
                    <a:pt x="151" y="536"/>
                    <a:pt x="183" y="536"/>
                  </a:cubicBezTo>
                  <a:cubicBezTo>
                    <a:pt x="197" y="536"/>
                    <a:pt x="212" y="533"/>
                    <a:pt x="227" y="526"/>
                  </a:cubicBezTo>
                  <a:cubicBezTo>
                    <a:pt x="262" y="508"/>
                    <a:pt x="279" y="462"/>
                    <a:pt x="262" y="421"/>
                  </a:cubicBezTo>
                  <a:cubicBezTo>
                    <a:pt x="256" y="398"/>
                    <a:pt x="244" y="375"/>
                    <a:pt x="233" y="352"/>
                  </a:cubicBezTo>
                  <a:cubicBezTo>
                    <a:pt x="221" y="329"/>
                    <a:pt x="227" y="294"/>
                    <a:pt x="244" y="276"/>
                  </a:cubicBezTo>
                  <a:cubicBezTo>
                    <a:pt x="254" y="268"/>
                    <a:pt x="263" y="265"/>
                    <a:pt x="271" y="265"/>
                  </a:cubicBezTo>
                  <a:cubicBezTo>
                    <a:pt x="285" y="265"/>
                    <a:pt x="297" y="277"/>
                    <a:pt x="308" y="288"/>
                  </a:cubicBezTo>
                  <a:cubicBezTo>
                    <a:pt x="314" y="300"/>
                    <a:pt x="325" y="305"/>
                    <a:pt x="331" y="311"/>
                  </a:cubicBezTo>
                  <a:cubicBezTo>
                    <a:pt x="351" y="331"/>
                    <a:pt x="379" y="342"/>
                    <a:pt x="406" y="342"/>
                  </a:cubicBezTo>
                  <a:cubicBezTo>
                    <a:pt x="434" y="342"/>
                    <a:pt x="461" y="331"/>
                    <a:pt x="482" y="311"/>
                  </a:cubicBezTo>
                  <a:cubicBezTo>
                    <a:pt x="528" y="271"/>
                    <a:pt x="534" y="195"/>
                    <a:pt x="505" y="143"/>
                  </a:cubicBezTo>
                  <a:cubicBezTo>
                    <a:pt x="485" y="108"/>
                    <a:pt x="447" y="89"/>
                    <a:pt x="411" y="89"/>
                  </a:cubicBezTo>
                  <a:cubicBezTo>
                    <a:pt x="393" y="89"/>
                    <a:pt x="375" y="93"/>
                    <a:pt x="360" y="103"/>
                  </a:cubicBezTo>
                  <a:cubicBezTo>
                    <a:pt x="334" y="120"/>
                    <a:pt x="314" y="127"/>
                    <a:pt x="299" y="127"/>
                  </a:cubicBezTo>
                  <a:cubicBezTo>
                    <a:pt x="266" y="127"/>
                    <a:pt x="250" y="95"/>
                    <a:pt x="227" y="56"/>
                  </a:cubicBezTo>
                  <a:cubicBezTo>
                    <a:pt x="202" y="19"/>
                    <a:pt x="169"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rot="708086">
              <a:off x="8952002" y="189349"/>
              <a:ext cx="101809" cy="64975"/>
            </a:xfrm>
            <a:custGeom>
              <a:avLst/>
              <a:gdLst/>
              <a:ahLst/>
              <a:cxnLst/>
              <a:rect l="l" t="t" r="r" b="b"/>
              <a:pathLst>
                <a:path w="644" h="411" extrusionOk="0">
                  <a:moveTo>
                    <a:pt x="432" y="1"/>
                  </a:moveTo>
                  <a:cubicBezTo>
                    <a:pt x="391" y="1"/>
                    <a:pt x="357" y="23"/>
                    <a:pt x="343" y="56"/>
                  </a:cubicBezTo>
                  <a:cubicBezTo>
                    <a:pt x="307" y="149"/>
                    <a:pt x="268" y="222"/>
                    <a:pt x="192" y="222"/>
                  </a:cubicBezTo>
                  <a:cubicBezTo>
                    <a:pt x="168" y="222"/>
                    <a:pt x="142" y="216"/>
                    <a:pt x="111" y="201"/>
                  </a:cubicBezTo>
                  <a:cubicBezTo>
                    <a:pt x="30" y="213"/>
                    <a:pt x="1" y="276"/>
                    <a:pt x="36" y="328"/>
                  </a:cubicBezTo>
                  <a:cubicBezTo>
                    <a:pt x="63" y="375"/>
                    <a:pt x="193" y="411"/>
                    <a:pt x="288" y="411"/>
                  </a:cubicBezTo>
                  <a:cubicBezTo>
                    <a:pt x="336" y="411"/>
                    <a:pt x="375" y="402"/>
                    <a:pt x="389" y="381"/>
                  </a:cubicBezTo>
                  <a:cubicBezTo>
                    <a:pt x="413" y="344"/>
                    <a:pt x="429" y="319"/>
                    <a:pt x="458" y="319"/>
                  </a:cubicBezTo>
                  <a:cubicBezTo>
                    <a:pt x="471" y="319"/>
                    <a:pt x="486" y="324"/>
                    <a:pt x="505" y="334"/>
                  </a:cubicBezTo>
                  <a:cubicBezTo>
                    <a:pt x="518" y="344"/>
                    <a:pt x="533" y="348"/>
                    <a:pt x="548" y="348"/>
                  </a:cubicBezTo>
                  <a:cubicBezTo>
                    <a:pt x="577" y="348"/>
                    <a:pt x="605" y="330"/>
                    <a:pt x="621" y="299"/>
                  </a:cubicBezTo>
                  <a:cubicBezTo>
                    <a:pt x="644" y="265"/>
                    <a:pt x="632" y="218"/>
                    <a:pt x="598" y="195"/>
                  </a:cubicBezTo>
                  <a:cubicBezTo>
                    <a:pt x="569" y="166"/>
                    <a:pt x="534" y="143"/>
                    <a:pt x="534" y="97"/>
                  </a:cubicBezTo>
                  <a:cubicBezTo>
                    <a:pt x="540" y="45"/>
                    <a:pt x="505" y="4"/>
                    <a:pt x="458" y="4"/>
                  </a:cubicBezTo>
                  <a:cubicBezTo>
                    <a:pt x="449" y="2"/>
                    <a:pt x="440"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rot="708086">
              <a:off x="8560016" y="991138"/>
              <a:ext cx="56912" cy="104813"/>
            </a:xfrm>
            <a:custGeom>
              <a:avLst/>
              <a:gdLst/>
              <a:ahLst/>
              <a:cxnLst/>
              <a:rect l="l" t="t" r="r" b="b"/>
              <a:pathLst>
                <a:path w="360" h="663" extrusionOk="0">
                  <a:moveTo>
                    <a:pt x="152" y="1"/>
                  </a:moveTo>
                  <a:cubicBezTo>
                    <a:pt x="120" y="1"/>
                    <a:pt x="88" y="15"/>
                    <a:pt x="64" y="39"/>
                  </a:cubicBezTo>
                  <a:cubicBezTo>
                    <a:pt x="24" y="79"/>
                    <a:pt x="0" y="143"/>
                    <a:pt x="18" y="207"/>
                  </a:cubicBezTo>
                  <a:cubicBezTo>
                    <a:pt x="41" y="328"/>
                    <a:pt x="99" y="444"/>
                    <a:pt x="64" y="577"/>
                  </a:cubicBezTo>
                  <a:cubicBezTo>
                    <a:pt x="54" y="626"/>
                    <a:pt x="102" y="663"/>
                    <a:pt x="162" y="663"/>
                  </a:cubicBezTo>
                  <a:cubicBezTo>
                    <a:pt x="174" y="663"/>
                    <a:pt x="185" y="661"/>
                    <a:pt x="197" y="659"/>
                  </a:cubicBezTo>
                  <a:cubicBezTo>
                    <a:pt x="273" y="635"/>
                    <a:pt x="336" y="572"/>
                    <a:pt x="354" y="491"/>
                  </a:cubicBezTo>
                  <a:cubicBezTo>
                    <a:pt x="360" y="421"/>
                    <a:pt x="319" y="398"/>
                    <a:pt x="255" y="375"/>
                  </a:cubicBezTo>
                  <a:cubicBezTo>
                    <a:pt x="186" y="351"/>
                    <a:pt x="192" y="294"/>
                    <a:pt x="203" y="236"/>
                  </a:cubicBezTo>
                  <a:cubicBezTo>
                    <a:pt x="215" y="207"/>
                    <a:pt x="226" y="183"/>
                    <a:pt x="244" y="155"/>
                  </a:cubicBezTo>
                  <a:cubicBezTo>
                    <a:pt x="273" y="114"/>
                    <a:pt x="261" y="50"/>
                    <a:pt x="215" y="21"/>
                  </a:cubicBezTo>
                  <a:cubicBezTo>
                    <a:pt x="196" y="7"/>
                    <a:pt x="174"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rot="708086">
              <a:off x="7495365" y="752280"/>
              <a:ext cx="70824" cy="80151"/>
            </a:xfrm>
            <a:custGeom>
              <a:avLst/>
              <a:gdLst/>
              <a:ahLst/>
              <a:cxnLst/>
              <a:rect l="l" t="t" r="r" b="b"/>
              <a:pathLst>
                <a:path w="448" h="507" extrusionOk="0">
                  <a:moveTo>
                    <a:pt x="304" y="1"/>
                  </a:moveTo>
                  <a:cubicBezTo>
                    <a:pt x="260" y="1"/>
                    <a:pt x="236" y="32"/>
                    <a:pt x="221" y="72"/>
                  </a:cubicBezTo>
                  <a:cubicBezTo>
                    <a:pt x="204" y="101"/>
                    <a:pt x="204" y="142"/>
                    <a:pt x="215" y="171"/>
                  </a:cubicBezTo>
                  <a:cubicBezTo>
                    <a:pt x="221" y="200"/>
                    <a:pt x="262" y="217"/>
                    <a:pt x="233" y="264"/>
                  </a:cubicBezTo>
                  <a:cubicBezTo>
                    <a:pt x="227" y="265"/>
                    <a:pt x="222" y="266"/>
                    <a:pt x="217" y="266"/>
                  </a:cubicBezTo>
                  <a:cubicBezTo>
                    <a:pt x="185" y="266"/>
                    <a:pt x="178" y="232"/>
                    <a:pt x="163" y="217"/>
                  </a:cubicBezTo>
                  <a:cubicBezTo>
                    <a:pt x="146" y="200"/>
                    <a:pt x="123" y="188"/>
                    <a:pt x="99" y="188"/>
                  </a:cubicBezTo>
                  <a:cubicBezTo>
                    <a:pt x="42" y="188"/>
                    <a:pt x="1" y="252"/>
                    <a:pt x="1" y="333"/>
                  </a:cubicBezTo>
                  <a:cubicBezTo>
                    <a:pt x="1" y="421"/>
                    <a:pt x="34" y="486"/>
                    <a:pt x="86" y="486"/>
                  </a:cubicBezTo>
                  <a:cubicBezTo>
                    <a:pt x="92" y="486"/>
                    <a:pt x="99" y="485"/>
                    <a:pt x="105" y="484"/>
                  </a:cubicBezTo>
                  <a:cubicBezTo>
                    <a:pt x="126" y="477"/>
                    <a:pt x="146" y="474"/>
                    <a:pt x="167" y="474"/>
                  </a:cubicBezTo>
                  <a:cubicBezTo>
                    <a:pt x="199" y="474"/>
                    <a:pt x="230" y="481"/>
                    <a:pt x="262" y="495"/>
                  </a:cubicBezTo>
                  <a:cubicBezTo>
                    <a:pt x="277" y="503"/>
                    <a:pt x="294" y="507"/>
                    <a:pt x="310" y="507"/>
                  </a:cubicBezTo>
                  <a:cubicBezTo>
                    <a:pt x="343" y="507"/>
                    <a:pt x="376" y="491"/>
                    <a:pt x="395" y="460"/>
                  </a:cubicBezTo>
                  <a:cubicBezTo>
                    <a:pt x="441" y="426"/>
                    <a:pt x="447" y="356"/>
                    <a:pt x="412" y="310"/>
                  </a:cubicBezTo>
                  <a:cubicBezTo>
                    <a:pt x="360" y="258"/>
                    <a:pt x="343" y="177"/>
                    <a:pt x="378" y="107"/>
                  </a:cubicBezTo>
                  <a:cubicBezTo>
                    <a:pt x="395" y="67"/>
                    <a:pt x="372" y="14"/>
                    <a:pt x="325" y="3"/>
                  </a:cubicBezTo>
                  <a:cubicBezTo>
                    <a:pt x="318" y="1"/>
                    <a:pt x="311"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rot="708086">
              <a:off x="9264962" y="499807"/>
              <a:ext cx="65291" cy="80626"/>
            </a:xfrm>
            <a:custGeom>
              <a:avLst/>
              <a:gdLst/>
              <a:ahLst/>
              <a:cxnLst/>
              <a:rect l="l" t="t" r="r" b="b"/>
              <a:pathLst>
                <a:path w="413" h="510" extrusionOk="0">
                  <a:moveTo>
                    <a:pt x="318" y="0"/>
                  </a:moveTo>
                  <a:cubicBezTo>
                    <a:pt x="229" y="0"/>
                    <a:pt x="76" y="46"/>
                    <a:pt x="53" y="92"/>
                  </a:cubicBezTo>
                  <a:cubicBezTo>
                    <a:pt x="36" y="127"/>
                    <a:pt x="36" y="173"/>
                    <a:pt x="53" y="208"/>
                  </a:cubicBezTo>
                  <a:cubicBezTo>
                    <a:pt x="70" y="231"/>
                    <a:pt x="88" y="254"/>
                    <a:pt x="105" y="283"/>
                  </a:cubicBezTo>
                  <a:cubicBezTo>
                    <a:pt x="88" y="300"/>
                    <a:pt x="70" y="318"/>
                    <a:pt x="47" y="335"/>
                  </a:cubicBezTo>
                  <a:cubicBezTo>
                    <a:pt x="7" y="370"/>
                    <a:pt x="1" y="434"/>
                    <a:pt x="36" y="474"/>
                  </a:cubicBezTo>
                  <a:cubicBezTo>
                    <a:pt x="56" y="498"/>
                    <a:pt x="84" y="510"/>
                    <a:pt x="113" y="510"/>
                  </a:cubicBezTo>
                  <a:cubicBezTo>
                    <a:pt x="134" y="510"/>
                    <a:pt x="155" y="504"/>
                    <a:pt x="175" y="492"/>
                  </a:cubicBezTo>
                  <a:cubicBezTo>
                    <a:pt x="215" y="474"/>
                    <a:pt x="250" y="439"/>
                    <a:pt x="273" y="405"/>
                  </a:cubicBezTo>
                  <a:cubicBezTo>
                    <a:pt x="349" y="312"/>
                    <a:pt x="349" y="185"/>
                    <a:pt x="406" y="86"/>
                  </a:cubicBezTo>
                  <a:cubicBezTo>
                    <a:pt x="412" y="57"/>
                    <a:pt x="401" y="22"/>
                    <a:pt x="372" y="11"/>
                  </a:cubicBezTo>
                  <a:cubicBezTo>
                    <a:pt x="361" y="4"/>
                    <a:pt x="342" y="0"/>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rot="708086">
              <a:off x="9314109" y="232655"/>
              <a:ext cx="71614" cy="83313"/>
            </a:xfrm>
            <a:custGeom>
              <a:avLst/>
              <a:gdLst/>
              <a:ahLst/>
              <a:cxnLst/>
              <a:rect l="l" t="t" r="r" b="b"/>
              <a:pathLst>
                <a:path w="453" h="527" extrusionOk="0">
                  <a:moveTo>
                    <a:pt x="249" y="1"/>
                  </a:moveTo>
                  <a:cubicBezTo>
                    <a:pt x="180" y="1"/>
                    <a:pt x="197" y="58"/>
                    <a:pt x="192" y="105"/>
                  </a:cubicBezTo>
                  <a:cubicBezTo>
                    <a:pt x="186" y="128"/>
                    <a:pt x="186" y="151"/>
                    <a:pt x="186" y="174"/>
                  </a:cubicBezTo>
                  <a:cubicBezTo>
                    <a:pt x="174" y="151"/>
                    <a:pt x="163" y="140"/>
                    <a:pt x="157" y="128"/>
                  </a:cubicBezTo>
                  <a:cubicBezTo>
                    <a:pt x="143" y="96"/>
                    <a:pt x="111" y="78"/>
                    <a:pt x="78" y="78"/>
                  </a:cubicBezTo>
                  <a:cubicBezTo>
                    <a:pt x="69" y="78"/>
                    <a:pt x="61" y="79"/>
                    <a:pt x="53" y="82"/>
                  </a:cubicBezTo>
                  <a:cubicBezTo>
                    <a:pt x="29" y="93"/>
                    <a:pt x="12" y="116"/>
                    <a:pt x="6" y="140"/>
                  </a:cubicBezTo>
                  <a:cubicBezTo>
                    <a:pt x="0" y="180"/>
                    <a:pt x="29" y="221"/>
                    <a:pt x="76" y="227"/>
                  </a:cubicBezTo>
                  <a:cubicBezTo>
                    <a:pt x="128" y="232"/>
                    <a:pt x="122" y="261"/>
                    <a:pt x="110" y="302"/>
                  </a:cubicBezTo>
                  <a:cubicBezTo>
                    <a:pt x="93" y="342"/>
                    <a:pt x="81" y="377"/>
                    <a:pt x="70" y="412"/>
                  </a:cubicBezTo>
                  <a:cubicBezTo>
                    <a:pt x="58" y="452"/>
                    <a:pt x="64" y="487"/>
                    <a:pt x="105" y="493"/>
                  </a:cubicBezTo>
                  <a:cubicBezTo>
                    <a:pt x="169" y="514"/>
                    <a:pt x="237" y="526"/>
                    <a:pt x="303" y="526"/>
                  </a:cubicBezTo>
                  <a:cubicBezTo>
                    <a:pt x="326" y="526"/>
                    <a:pt x="349" y="525"/>
                    <a:pt x="371" y="522"/>
                  </a:cubicBezTo>
                  <a:cubicBezTo>
                    <a:pt x="435" y="516"/>
                    <a:pt x="452" y="487"/>
                    <a:pt x="423" y="429"/>
                  </a:cubicBezTo>
                  <a:cubicBezTo>
                    <a:pt x="360" y="325"/>
                    <a:pt x="325" y="209"/>
                    <a:pt x="307" y="93"/>
                  </a:cubicBezTo>
                  <a:cubicBezTo>
                    <a:pt x="307" y="53"/>
                    <a:pt x="302"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rot="708086">
              <a:off x="8579397" y="1131306"/>
              <a:ext cx="67030" cy="79045"/>
            </a:xfrm>
            <a:custGeom>
              <a:avLst/>
              <a:gdLst/>
              <a:ahLst/>
              <a:cxnLst/>
              <a:rect l="l" t="t" r="r" b="b"/>
              <a:pathLst>
                <a:path w="424" h="500" extrusionOk="0">
                  <a:moveTo>
                    <a:pt x="127" y="1"/>
                  </a:moveTo>
                  <a:cubicBezTo>
                    <a:pt x="95" y="1"/>
                    <a:pt x="64" y="14"/>
                    <a:pt x="41" y="41"/>
                  </a:cubicBezTo>
                  <a:cubicBezTo>
                    <a:pt x="0" y="87"/>
                    <a:pt x="0" y="157"/>
                    <a:pt x="41" y="209"/>
                  </a:cubicBezTo>
                  <a:cubicBezTo>
                    <a:pt x="70" y="238"/>
                    <a:pt x="116" y="267"/>
                    <a:pt x="99" y="319"/>
                  </a:cubicBezTo>
                  <a:cubicBezTo>
                    <a:pt x="104" y="417"/>
                    <a:pt x="186" y="498"/>
                    <a:pt x="284" y="498"/>
                  </a:cubicBezTo>
                  <a:cubicBezTo>
                    <a:pt x="289" y="499"/>
                    <a:pt x="294" y="499"/>
                    <a:pt x="298" y="499"/>
                  </a:cubicBezTo>
                  <a:cubicBezTo>
                    <a:pt x="340" y="499"/>
                    <a:pt x="379" y="477"/>
                    <a:pt x="400" y="440"/>
                  </a:cubicBezTo>
                  <a:cubicBezTo>
                    <a:pt x="423" y="406"/>
                    <a:pt x="412" y="359"/>
                    <a:pt x="383" y="330"/>
                  </a:cubicBezTo>
                  <a:cubicBezTo>
                    <a:pt x="330" y="296"/>
                    <a:pt x="313" y="226"/>
                    <a:pt x="348" y="174"/>
                  </a:cubicBezTo>
                  <a:cubicBezTo>
                    <a:pt x="371" y="133"/>
                    <a:pt x="342" y="93"/>
                    <a:pt x="307" y="70"/>
                  </a:cubicBezTo>
                  <a:cubicBezTo>
                    <a:pt x="267" y="52"/>
                    <a:pt x="232" y="41"/>
                    <a:pt x="197" y="23"/>
                  </a:cubicBezTo>
                  <a:cubicBezTo>
                    <a:pt x="175" y="8"/>
                    <a:pt x="150"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rot="708086">
              <a:off x="7743289" y="614839"/>
              <a:ext cx="54225" cy="95012"/>
            </a:xfrm>
            <a:custGeom>
              <a:avLst/>
              <a:gdLst/>
              <a:ahLst/>
              <a:cxnLst/>
              <a:rect l="l" t="t" r="r" b="b"/>
              <a:pathLst>
                <a:path w="343" h="601" extrusionOk="0">
                  <a:moveTo>
                    <a:pt x="161" y="0"/>
                  </a:moveTo>
                  <a:cubicBezTo>
                    <a:pt x="134" y="0"/>
                    <a:pt x="109" y="13"/>
                    <a:pt x="99" y="41"/>
                  </a:cubicBezTo>
                  <a:cubicBezTo>
                    <a:pt x="70" y="105"/>
                    <a:pt x="29" y="203"/>
                    <a:pt x="58" y="249"/>
                  </a:cubicBezTo>
                  <a:cubicBezTo>
                    <a:pt x="104" y="336"/>
                    <a:pt x="76" y="383"/>
                    <a:pt x="29" y="446"/>
                  </a:cubicBezTo>
                  <a:cubicBezTo>
                    <a:pt x="0" y="481"/>
                    <a:pt x="0" y="533"/>
                    <a:pt x="29" y="574"/>
                  </a:cubicBezTo>
                  <a:cubicBezTo>
                    <a:pt x="46" y="594"/>
                    <a:pt x="68" y="600"/>
                    <a:pt x="90" y="600"/>
                  </a:cubicBezTo>
                  <a:cubicBezTo>
                    <a:pt x="107" y="600"/>
                    <a:pt x="124" y="596"/>
                    <a:pt x="139" y="591"/>
                  </a:cubicBezTo>
                  <a:lnTo>
                    <a:pt x="168" y="580"/>
                  </a:lnTo>
                  <a:cubicBezTo>
                    <a:pt x="325" y="551"/>
                    <a:pt x="342" y="528"/>
                    <a:pt x="296" y="388"/>
                  </a:cubicBezTo>
                  <a:cubicBezTo>
                    <a:pt x="267" y="336"/>
                    <a:pt x="267" y="273"/>
                    <a:pt x="290" y="220"/>
                  </a:cubicBezTo>
                  <a:cubicBezTo>
                    <a:pt x="307" y="145"/>
                    <a:pt x="278" y="64"/>
                    <a:pt x="215" y="18"/>
                  </a:cubicBezTo>
                  <a:cubicBezTo>
                    <a:pt x="198" y="6"/>
                    <a:pt x="179"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rot="708086">
              <a:off x="7119941" y="1072623"/>
              <a:ext cx="75250" cy="114773"/>
            </a:xfrm>
            <a:custGeom>
              <a:avLst/>
              <a:gdLst/>
              <a:ahLst/>
              <a:cxnLst/>
              <a:rect l="l" t="t" r="r" b="b"/>
              <a:pathLst>
                <a:path w="476" h="726" extrusionOk="0">
                  <a:moveTo>
                    <a:pt x="319" y="1"/>
                  </a:moveTo>
                  <a:cubicBezTo>
                    <a:pt x="244" y="7"/>
                    <a:pt x="220" y="59"/>
                    <a:pt x="215" y="128"/>
                  </a:cubicBezTo>
                  <a:cubicBezTo>
                    <a:pt x="215" y="169"/>
                    <a:pt x="238" y="215"/>
                    <a:pt x="186" y="250"/>
                  </a:cubicBezTo>
                  <a:cubicBezTo>
                    <a:pt x="122" y="285"/>
                    <a:pt x="122" y="343"/>
                    <a:pt x="134" y="407"/>
                  </a:cubicBezTo>
                  <a:cubicBezTo>
                    <a:pt x="134" y="441"/>
                    <a:pt x="151" y="488"/>
                    <a:pt x="110" y="499"/>
                  </a:cubicBezTo>
                  <a:cubicBezTo>
                    <a:pt x="0" y="540"/>
                    <a:pt x="64" y="627"/>
                    <a:pt x="47" y="690"/>
                  </a:cubicBezTo>
                  <a:cubicBezTo>
                    <a:pt x="47" y="708"/>
                    <a:pt x="58" y="725"/>
                    <a:pt x="76" y="725"/>
                  </a:cubicBezTo>
                  <a:cubicBezTo>
                    <a:pt x="87" y="725"/>
                    <a:pt x="105" y="719"/>
                    <a:pt x="110" y="702"/>
                  </a:cubicBezTo>
                  <a:cubicBezTo>
                    <a:pt x="128" y="644"/>
                    <a:pt x="174" y="598"/>
                    <a:pt x="232" y="580"/>
                  </a:cubicBezTo>
                  <a:cubicBezTo>
                    <a:pt x="278" y="557"/>
                    <a:pt x="302" y="505"/>
                    <a:pt x="296" y="453"/>
                  </a:cubicBezTo>
                  <a:cubicBezTo>
                    <a:pt x="290" y="412"/>
                    <a:pt x="284" y="372"/>
                    <a:pt x="284" y="325"/>
                  </a:cubicBezTo>
                  <a:cubicBezTo>
                    <a:pt x="446" y="291"/>
                    <a:pt x="475" y="239"/>
                    <a:pt x="435" y="99"/>
                  </a:cubicBezTo>
                  <a:cubicBezTo>
                    <a:pt x="417" y="42"/>
                    <a:pt x="394"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rot="708086">
              <a:off x="9473531" y="761246"/>
              <a:ext cx="75725" cy="83788"/>
            </a:xfrm>
            <a:custGeom>
              <a:avLst/>
              <a:gdLst/>
              <a:ahLst/>
              <a:cxnLst/>
              <a:rect l="l" t="t" r="r" b="b"/>
              <a:pathLst>
                <a:path w="479" h="530" extrusionOk="0">
                  <a:moveTo>
                    <a:pt x="159" y="0"/>
                  </a:moveTo>
                  <a:cubicBezTo>
                    <a:pt x="123" y="0"/>
                    <a:pt x="89" y="23"/>
                    <a:pt x="73" y="59"/>
                  </a:cubicBezTo>
                  <a:cubicBezTo>
                    <a:pt x="56" y="94"/>
                    <a:pt x="50" y="140"/>
                    <a:pt x="67" y="175"/>
                  </a:cubicBezTo>
                  <a:cubicBezTo>
                    <a:pt x="91" y="239"/>
                    <a:pt x="79" y="308"/>
                    <a:pt x="50" y="360"/>
                  </a:cubicBezTo>
                  <a:cubicBezTo>
                    <a:pt x="1" y="431"/>
                    <a:pt x="50" y="518"/>
                    <a:pt x="128" y="518"/>
                  </a:cubicBezTo>
                  <a:cubicBezTo>
                    <a:pt x="133" y="518"/>
                    <a:pt x="138" y="518"/>
                    <a:pt x="143" y="517"/>
                  </a:cubicBezTo>
                  <a:cubicBezTo>
                    <a:pt x="193" y="514"/>
                    <a:pt x="242" y="503"/>
                    <a:pt x="292" y="503"/>
                  </a:cubicBezTo>
                  <a:cubicBezTo>
                    <a:pt x="329" y="503"/>
                    <a:pt x="366" y="509"/>
                    <a:pt x="403" y="528"/>
                  </a:cubicBezTo>
                  <a:cubicBezTo>
                    <a:pt x="406" y="529"/>
                    <a:pt x="410" y="530"/>
                    <a:pt x="413" y="530"/>
                  </a:cubicBezTo>
                  <a:cubicBezTo>
                    <a:pt x="434" y="530"/>
                    <a:pt x="457" y="514"/>
                    <a:pt x="467" y="494"/>
                  </a:cubicBezTo>
                  <a:cubicBezTo>
                    <a:pt x="479" y="471"/>
                    <a:pt x="473" y="442"/>
                    <a:pt x="450" y="424"/>
                  </a:cubicBezTo>
                  <a:cubicBezTo>
                    <a:pt x="439" y="403"/>
                    <a:pt x="420" y="383"/>
                    <a:pt x="399" y="383"/>
                  </a:cubicBezTo>
                  <a:cubicBezTo>
                    <a:pt x="397" y="383"/>
                    <a:pt x="394" y="383"/>
                    <a:pt x="392" y="384"/>
                  </a:cubicBezTo>
                  <a:cubicBezTo>
                    <a:pt x="377" y="386"/>
                    <a:pt x="365" y="388"/>
                    <a:pt x="354" y="388"/>
                  </a:cubicBezTo>
                  <a:cubicBezTo>
                    <a:pt x="296" y="388"/>
                    <a:pt x="288" y="349"/>
                    <a:pt x="293" y="285"/>
                  </a:cubicBezTo>
                  <a:cubicBezTo>
                    <a:pt x="299" y="262"/>
                    <a:pt x="293" y="239"/>
                    <a:pt x="288" y="216"/>
                  </a:cubicBezTo>
                  <a:lnTo>
                    <a:pt x="241" y="65"/>
                  </a:lnTo>
                  <a:cubicBezTo>
                    <a:pt x="235" y="30"/>
                    <a:pt x="206" y="1"/>
                    <a:pt x="172" y="1"/>
                  </a:cubicBezTo>
                  <a:cubicBezTo>
                    <a:pt x="168" y="1"/>
                    <a:pt x="163"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rot="708086">
              <a:off x="9085477" y="524349"/>
              <a:ext cx="80784" cy="67662"/>
            </a:xfrm>
            <a:custGeom>
              <a:avLst/>
              <a:gdLst/>
              <a:ahLst/>
              <a:cxnLst/>
              <a:rect l="l" t="t" r="r" b="b"/>
              <a:pathLst>
                <a:path w="511" h="428" extrusionOk="0">
                  <a:moveTo>
                    <a:pt x="365" y="1"/>
                  </a:moveTo>
                  <a:cubicBezTo>
                    <a:pt x="315" y="1"/>
                    <a:pt x="276" y="48"/>
                    <a:pt x="227" y="151"/>
                  </a:cubicBezTo>
                  <a:cubicBezTo>
                    <a:pt x="186" y="141"/>
                    <a:pt x="152" y="136"/>
                    <a:pt x="124" y="136"/>
                  </a:cubicBezTo>
                  <a:cubicBezTo>
                    <a:pt x="57" y="136"/>
                    <a:pt x="25" y="166"/>
                    <a:pt x="12" y="227"/>
                  </a:cubicBezTo>
                  <a:cubicBezTo>
                    <a:pt x="1" y="325"/>
                    <a:pt x="64" y="412"/>
                    <a:pt x="157" y="424"/>
                  </a:cubicBezTo>
                  <a:cubicBezTo>
                    <a:pt x="170" y="426"/>
                    <a:pt x="182" y="428"/>
                    <a:pt x="192" y="428"/>
                  </a:cubicBezTo>
                  <a:cubicBezTo>
                    <a:pt x="247" y="428"/>
                    <a:pt x="268" y="388"/>
                    <a:pt x="273" y="290"/>
                  </a:cubicBezTo>
                  <a:cubicBezTo>
                    <a:pt x="327" y="316"/>
                    <a:pt x="362" y="329"/>
                    <a:pt x="389" y="329"/>
                  </a:cubicBezTo>
                  <a:cubicBezTo>
                    <a:pt x="417" y="329"/>
                    <a:pt x="435" y="314"/>
                    <a:pt x="453" y="285"/>
                  </a:cubicBezTo>
                  <a:cubicBezTo>
                    <a:pt x="511" y="186"/>
                    <a:pt x="487" y="47"/>
                    <a:pt x="412" y="12"/>
                  </a:cubicBezTo>
                  <a:cubicBezTo>
                    <a:pt x="395" y="5"/>
                    <a:pt x="380"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rot="708086">
              <a:off x="8513660" y="1841048"/>
              <a:ext cx="89004" cy="70192"/>
            </a:xfrm>
            <a:custGeom>
              <a:avLst/>
              <a:gdLst/>
              <a:ahLst/>
              <a:cxnLst/>
              <a:rect l="l" t="t" r="r" b="b"/>
              <a:pathLst>
                <a:path w="563" h="444" extrusionOk="0">
                  <a:moveTo>
                    <a:pt x="273" y="1"/>
                  </a:moveTo>
                  <a:cubicBezTo>
                    <a:pt x="162" y="1"/>
                    <a:pt x="70" y="88"/>
                    <a:pt x="58" y="198"/>
                  </a:cubicBezTo>
                  <a:cubicBezTo>
                    <a:pt x="64" y="233"/>
                    <a:pt x="52" y="267"/>
                    <a:pt x="35" y="296"/>
                  </a:cubicBezTo>
                  <a:cubicBezTo>
                    <a:pt x="6" y="325"/>
                    <a:pt x="0" y="372"/>
                    <a:pt x="29" y="406"/>
                  </a:cubicBezTo>
                  <a:cubicBezTo>
                    <a:pt x="49" y="430"/>
                    <a:pt x="80" y="443"/>
                    <a:pt x="111" y="443"/>
                  </a:cubicBezTo>
                  <a:cubicBezTo>
                    <a:pt x="125" y="443"/>
                    <a:pt x="138" y="441"/>
                    <a:pt x="151" y="435"/>
                  </a:cubicBezTo>
                  <a:cubicBezTo>
                    <a:pt x="249" y="418"/>
                    <a:pt x="278" y="360"/>
                    <a:pt x="244" y="279"/>
                  </a:cubicBezTo>
                  <a:cubicBezTo>
                    <a:pt x="238" y="250"/>
                    <a:pt x="197" y="233"/>
                    <a:pt x="244" y="204"/>
                  </a:cubicBezTo>
                  <a:cubicBezTo>
                    <a:pt x="259" y="194"/>
                    <a:pt x="278" y="183"/>
                    <a:pt x="298" y="183"/>
                  </a:cubicBezTo>
                  <a:cubicBezTo>
                    <a:pt x="315" y="183"/>
                    <a:pt x="332" y="191"/>
                    <a:pt x="348" y="215"/>
                  </a:cubicBezTo>
                  <a:cubicBezTo>
                    <a:pt x="354" y="233"/>
                    <a:pt x="371" y="256"/>
                    <a:pt x="394" y="273"/>
                  </a:cubicBezTo>
                  <a:cubicBezTo>
                    <a:pt x="409" y="284"/>
                    <a:pt x="427" y="289"/>
                    <a:pt x="445" y="289"/>
                  </a:cubicBezTo>
                  <a:cubicBezTo>
                    <a:pt x="477" y="289"/>
                    <a:pt x="509" y="273"/>
                    <a:pt x="527" y="244"/>
                  </a:cubicBezTo>
                  <a:cubicBezTo>
                    <a:pt x="551" y="209"/>
                    <a:pt x="562" y="151"/>
                    <a:pt x="516" y="140"/>
                  </a:cubicBezTo>
                  <a:cubicBezTo>
                    <a:pt x="446" y="117"/>
                    <a:pt x="377" y="70"/>
                    <a:pt x="325" y="12"/>
                  </a:cubicBezTo>
                  <a:cubicBezTo>
                    <a:pt x="319" y="1"/>
                    <a:pt x="290"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rot="708086">
              <a:off x="8259769" y="-32266"/>
              <a:ext cx="51537" cy="107501"/>
            </a:xfrm>
            <a:custGeom>
              <a:avLst/>
              <a:gdLst/>
              <a:ahLst/>
              <a:cxnLst/>
              <a:rect l="l" t="t" r="r" b="b"/>
              <a:pathLst>
                <a:path w="326" h="680" extrusionOk="0">
                  <a:moveTo>
                    <a:pt x="224" y="1"/>
                  </a:moveTo>
                  <a:cubicBezTo>
                    <a:pt x="186" y="1"/>
                    <a:pt x="158" y="33"/>
                    <a:pt x="140" y="69"/>
                  </a:cubicBezTo>
                  <a:cubicBezTo>
                    <a:pt x="70" y="196"/>
                    <a:pt x="1" y="318"/>
                    <a:pt x="64" y="486"/>
                  </a:cubicBezTo>
                  <a:cubicBezTo>
                    <a:pt x="53" y="561"/>
                    <a:pt x="93" y="636"/>
                    <a:pt x="163" y="665"/>
                  </a:cubicBezTo>
                  <a:cubicBezTo>
                    <a:pt x="179" y="675"/>
                    <a:pt x="197" y="679"/>
                    <a:pt x="215" y="679"/>
                  </a:cubicBezTo>
                  <a:cubicBezTo>
                    <a:pt x="242" y="679"/>
                    <a:pt x="270" y="669"/>
                    <a:pt x="290" y="648"/>
                  </a:cubicBezTo>
                  <a:cubicBezTo>
                    <a:pt x="325" y="619"/>
                    <a:pt x="308" y="590"/>
                    <a:pt x="290" y="555"/>
                  </a:cubicBezTo>
                  <a:cubicBezTo>
                    <a:pt x="227" y="434"/>
                    <a:pt x="180" y="306"/>
                    <a:pt x="290" y="184"/>
                  </a:cubicBezTo>
                  <a:cubicBezTo>
                    <a:pt x="296" y="167"/>
                    <a:pt x="302" y="155"/>
                    <a:pt x="308" y="138"/>
                  </a:cubicBezTo>
                  <a:cubicBezTo>
                    <a:pt x="319" y="86"/>
                    <a:pt x="319" y="34"/>
                    <a:pt x="261" y="11"/>
                  </a:cubicBezTo>
                  <a:cubicBezTo>
                    <a:pt x="248" y="4"/>
                    <a:pt x="235"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rot="708086">
              <a:off x="8868046" y="1024885"/>
              <a:ext cx="112718" cy="50431"/>
            </a:xfrm>
            <a:custGeom>
              <a:avLst/>
              <a:gdLst/>
              <a:ahLst/>
              <a:cxnLst/>
              <a:rect l="l" t="t" r="r" b="b"/>
              <a:pathLst>
                <a:path w="713" h="319" extrusionOk="0">
                  <a:moveTo>
                    <a:pt x="566" y="1"/>
                  </a:moveTo>
                  <a:cubicBezTo>
                    <a:pt x="531" y="1"/>
                    <a:pt x="500" y="11"/>
                    <a:pt x="487" y="35"/>
                  </a:cubicBezTo>
                  <a:cubicBezTo>
                    <a:pt x="458" y="86"/>
                    <a:pt x="429" y="106"/>
                    <a:pt x="397" y="106"/>
                  </a:cubicBezTo>
                  <a:cubicBezTo>
                    <a:pt x="371" y="106"/>
                    <a:pt x="344" y="93"/>
                    <a:pt x="313" y="75"/>
                  </a:cubicBezTo>
                  <a:cubicBezTo>
                    <a:pt x="296" y="58"/>
                    <a:pt x="272" y="49"/>
                    <a:pt x="249" y="49"/>
                  </a:cubicBezTo>
                  <a:cubicBezTo>
                    <a:pt x="226" y="49"/>
                    <a:pt x="203" y="58"/>
                    <a:pt x="186" y="75"/>
                  </a:cubicBezTo>
                  <a:cubicBezTo>
                    <a:pt x="173" y="88"/>
                    <a:pt x="160" y="93"/>
                    <a:pt x="147" y="93"/>
                  </a:cubicBezTo>
                  <a:cubicBezTo>
                    <a:pt x="130" y="93"/>
                    <a:pt x="112" y="85"/>
                    <a:pt x="93" y="75"/>
                  </a:cubicBezTo>
                  <a:cubicBezTo>
                    <a:pt x="84" y="69"/>
                    <a:pt x="73" y="65"/>
                    <a:pt x="62" y="65"/>
                  </a:cubicBezTo>
                  <a:cubicBezTo>
                    <a:pt x="43" y="65"/>
                    <a:pt x="25" y="75"/>
                    <a:pt x="18" y="93"/>
                  </a:cubicBezTo>
                  <a:cubicBezTo>
                    <a:pt x="0" y="122"/>
                    <a:pt x="0" y="156"/>
                    <a:pt x="18" y="180"/>
                  </a:cubicBezTo>
                  <a:cubicBezTo>
                    <a:pt x="26" y="201"/>
                    <a:pt x="47" y="213"/>
                    <a:pt x="67" y="213"/>
                  </a:cubicBezTo>
                  <a:cubicBezTo>
                    <a:pt x="74" y="213"/>
                    <a:pt x="81" y="211"/>
                    <a:pt x="87" y="208"/>
                  </a:cubicBezTo>
                  <a:cubicBezTo>
                    <a:pt x="103" y="201"/>
                    <a:pt x="119" y="184"/>
                    <a:pt x="135" y="184"/>
                  </a:cubicBezTo>
                  <a:cubicBezTo>
                    <a:pt x="142" y="184"/>
                    <a:pt x="149" y="188"/>
                    <a:pt x="157" y="197"/>
                  </a:cubicBezTo>
                  <a:cubicBezTo>
                    <a:pt x="203" y="261"/>
                    <a:pt x="284" y="237"/>
                    <a:pt x="336" y="290"/>
                  </a:cubicBezTo>
                  <a:cubicBezTo>
                    <a:pt x="364" y="309"/>
                    <a:pt x="397" y="318"/>
                    <a:pt x="430" y="318"/>
                  </a:cubicBezTo>
                  <a:cubicBezTo>
                    <a:pt x="445" y="318"/>
                    <a:pt x="461" y="316"/>
                    <a:pt x="475" y="313"/>
                  </a:cubicBezTo>
                  <a:cubicBezTo>
                    <a:pt x="487" y="307"/>
                    <a:pt x="498" y="307"/>
                    <a:pt x="510" y="301"/>
                  </a:cubicBezTo>
                  <a:cubicBezTo>
                    <a:pt x="585" y="255"/>
                    <a:pt x="614" y="156"/>
                    <a:pt x="695" y="110"/>
                  </a:cubicBezTo>
                  <a:cubicBezTo>
                    <a:pt x="713" y="104"/>
                    <a:pt x="707" y="64"/>
                    <a:pt x="684" y="46"/>
                  </a:cubicBezTo>
                  <a:cubicBezTo>
                    <a:pt x="658" y="17"/>
                    <a:pt x="609" y="1"/>
                    <a:pt x="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rot="708086">
              <a:off x="9462123" y="2380942"/>
              <a:ext cx="80625" cy="75251"/>
            </a:xfrm>
            <a:custGeom>
              <a:avLst/>
              <a:gdLst/>
              <a:ahLst/>
              <a:cxnLst/>
              <a:rect l="l" t="t" r="r" b="b"/>
              <a:pathLst>
                <a:path w="510" h="476" extrusionOk="0">
                  <a:moveTo>
                    <a:pt x="449" y="1"/>
                  </a:moveTo>
                  <a:cubicBezTo>
                    <a:pt x="436" y="1"/>
                    <a:pt x="422" y="4"/>
                    <a:pt x="406" y="12"/>
                  </a:cubicBezTo>
                  <a:cubicBezTo>
                    <a:pt x="377" y="29"/>
                    <a:pt x="348" y="52"/>
                    <a:pt x="325" y="76"/>
                  </a:cubicBezTo>
                  <a:cubicBezTo>
                    <a:pt x="285" y="116"/>
                    <a:pt x="227" y="139"/>
                    <a:pt x="169" y="139"/>
                  </a:cubicBezTo>
                  <a:cubicBezTo>
                    <a:pt x="165" y="139"/>
                    <a:pt x="160" y="138"/>
                    <a:pt x="156" y="138"/>
                  </a:cubicBezTo>
                  <a:cubicBezTo>
                    <a:pt x="119" y="138"/>
                    <a:pt x="80" y="160"/>
                    <a:pt x="65" y="191"/>
                  </a:cubicBezTo>
                  <a:cubicBezTo>
                    <a:pt x="1" y="290"/>
                    <a:pt x="93" y="464"/>
                    <a:pt x="209" y="475"/>
                  </a:cubicBezTo>
                  <a:cubicBezTo>
                    <a:pt x="250" y="475"/>
                    <a:pt x="302" y="464"/>
                    <a:pt x="302" y="417"/>
                  </a:cubicBezTo>
                  <a:cubicBezTo>
                    <a:pt x="308" y="342"/>
                    <a:pt x="366" y="307"/>
                    <a:pt x="412" y="261"/>
                  </a:cubicBezTo>
                  <a:cubicBezTo>
                    <a:pt x="464" y="215"/>
                    <a:pt x="493" y="151"/>
                    <a:pt x="505" y="76"/>
                  </a:cubicBezTo>
                  <a:cubicBezTo>
                    <a:pt x="509" y="29"/>
                    <a:pt x="485"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rot="708086">
              <a:off x="7186909" y="453930"/>
              <a:ext cx="66081" cy="91850"/>
            </a:xfrm>
            <a:custGeom>
              <a:avLst/>
              <a:gdLst/>
              <a:ahLst/>
              <a:cxnLst/>
              <a:rect l="l" t="t" r="r" b="b"/>
              <a:pathLst>
                <a:path w="418" h="581" extrusionOk="0">
                  <a:moveTo>
                    <a:pt x="169" y="0"/>
                  </a:moveTo>
                  <a:cubicBezTo>
                    <a:pt x="116" y="0"/>
                    <a:pt x="111" y="41"/>
                    <a:pt x="111" y="87"/>
                  </a:cubicBezTo>
                  <a:cubicBezTo>
                    <a:pt x="111" y="139"/>
                    <a:pt x="87" y="197"/>
                    <a:pt x="47" y="238"/>
                  </a:cubicBezTo>
                  <a:cubicBezTo>
                    <a:pt x="1" y="279"/>
                    <a:pt x="12" y="360"/>
                    <a:pt x="70" y="389"/>
                  </a:cubicBezTo>
                  <a:cubicBezTo>
                    <a:pt x="116" y="418"/>
                    <a:pt x="140" y="441"/>
                    <a:pt x="134" y="499"/>
                  </a:cubicBezTo>
                  <a:cubicBezTo>
                    <a:pt x="128" y="539"/>
                    <a:pt x="163" y="580"/>
                    <a:pt x="203" y="580"/>
                  </a:cubicBezTo>
                  <a:cubicBezTo>
                    <a:pt x="208" y="581"/>
                    <a:pt x="212" y="581"/>
                    <a:pt x="217" y="581"/>
                  </a:cubicBezTo>
                  <a:cubicBezTo>
                    <a:pt x="248" y="581"/>
                    <a:pt x="281" y="564"/>
                    <a:pt x="296" y="539"/>
                  </a:cubicBezTo>
                  <a:cubicBezTo>
                    <a:pt x="325" y="493"/>
                    <a:pt x="302" y="464"/>
                    <a:pt x="273" y="435"/>
                  </a:cubicBezTo>
                  <a:cubicBezTo>
                    <a:pt x="255" y="423"/>
                    <a:pt x="244" y="400"/>
                    <a:pt x="250" y="377"/>
                  </a:cubicBezTo>
                  <a:cubicBezTo>
                    <a:pt x="259" y="363"/>
                    <a:pt x="281" y="352"/>
                    <a:pt x="301" y="352"/>
                  </a:cubicBezTo>
                  <a:cubicBezTo>
                    <a:pt x="305" y="352"/>
                    <a:pt x="309" y="353"/>
                    <a:pt x="313" y="354"/>
                  </a:cubicBezTo>
                  <a:cubicBezTo>
                    <a:pt x="366" y="354"/>
                    <a:pt x="406" y="336"/>
                    <a:pt x="406" y="284"/>
                  </a:cubicBezTo>
                  <a:cubicBezTo>
                    <a:pt x="418" y="226"/>
                    <a:pt x="383" y="180"/>
                    <a:pt x="325" y="174"/>
                  </a:cubicBezTo>
                  <a:cubicBezTo>
                    <a:pt x="261" y="168"/>
                    <a:pt x="238" y="157"/>
                    <a:pt x="255" y="87"/>
                  </a:cubicBezTo>
                  <a:cubicBezTo>
                    <a:pt x="267" y="35"/>
                    <a:pt x="226" y="6"/>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rot="708086">
              <a:off x="9180928" y="-6886"/>
              <a:ext cx="54225" cy="88530"/>
            </a:xfrm>
            <a:custGeom>
              <a:avLst/>
              <a:gdLst/>
              <a:ahLst/>
              <a:cxnLst/>
              <a:rect l="l" t="t" r="r" b="b"/>
              <a:pathLst>
                <a:path w="343" h="560" extrusionOk="0">
                  <a:moveTo>
                    <a:pt x="239" y="1"/>
                  </a:moveTo>
                  <a:cubicBezTo>
                    <a:pt x="214" y="1"/>
                    <a:pt x="188" y="10"/>
                    <a:pt x="169" y="32"/>
                  </a:cubicBezTo>
                  <a:cubicBezTo>
                    <a:pt x="93" y="90"/>
                    <a:pt x="82" y="177"/>
                    <a:pt x="47" y="252"/>
                  </a:cubicBezTo>
                  <a:cubicBezTo>
                    <a:pt x="24" y="310"/>
                    <a:pt x="1" y="356"/>
                    <a:pt x="47" y="420"/>
                  </a:cubicBezTo>
                  <a:cubicBezTo>
                    <a:pt x="88" y="466"/>
                    <a:pt x="105" y="518"/>
                    <a:pt x="169" y="547"/>
                  </a:cubicBezTo>
                  <a:cubicBezTo>
                    <a:pt x="188" y="555"/>
                    <a:pt x="205" y="559"/>
                    <a:pt x="221" y="559"/>
                  </a:cubicBezTo>
                  <a:cubicBezTo>
                    <a:pt x="260" y="559"/>
                    <a:pt x="283" y="532"/>
                    <a:pt x="279" y="478"/>
                  </a:cubicBezTo>
                  <a:cubicBezTo>
                    <a:pt x="285" y="379"/>
                    <a:pt x="296" y="281"/>
                    <a:pt x="331" y="188"/>
                  </a:cubicBezTo>
                  <a:cubicBezTo>
                    <a:pt x="337" y="153"/>
                    <a:pt x="342" y="125"/>
                    <a:pt x="342" y="96"/>
                  </a:cubicBezTo>
                  <a:cubicBezTo>
                    <a:pt x="339" y="38"/>
                    <a:pt x="289"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rot="708086">
              <a:off x="9671539" y="1474137"/>
              <a:ext cx="93589" cy="74302"/>
            </a:xfrm>
            <a:custGeom>
              <a:avLst/>
              <a:gdLst/>
              <a:ahLst/>
              <a:cxnLst/>
              <a:rect l="l" t="t" r="r" b="b"/>
              <a:pathLst>
                <a:path w="592" h="470" extrusionOk="0">
                  <a:moveTo>
                    <a:pt x="81" y="0"/>
                  </a:moveTo>
                  <a:cubicBezTo>
                    <a:pt x="67" y="0"/>
                    <a:pt x="53" y="5"/>
                    <a:pt x="41" y="14"/>
                  </a:cubicBezTo>
                  <a:cubicBezTo>
                    <a:pt x="0" y="49"/>
                    <a:pt x="12" y="89"/>
                    <a:pt x="35" y="124"/>
                  </a:cubicBezTo>
                  <a:cubicBezTo>
                    <a:pt x="58" y="159"/>
                    <a:pt x="116" y="176"/>
                    <a:pt x="99" y="234"/>
                  </a:cubicBezTo>
                  <a:cubicBezTo>
                    <a:pt x="87" y="298"/>
                    <a:pt x="140" y="362"/>
                    <a:pt x="209" y="367"/>
                  </a:cubicBezTo>
                  <a:cubicBezTo>
                    <a:pt x="296" y="379"/>
                    <a:pt x="371" y="379"/>
                    <a:pt x="435" y="448"/>
                  </a:cubicBezTo>
                  <a:cubicBezTo>
                    <a:pt x="448" y="463"/>
                    <a:pt x="463" y="470"/>
                    <a:pt x="480" y="470"/>
                  </a:cubicBezTo>
                  <a:cubicBezTo>
                    <a:pt x="502" y="470"/>
                    <a:pt x="525" y="459"/>
                    <a:pt x="545" y="443"/>
                  </a:cubicBezTo>
                  <a:cubicBezTo>
                    <a:pt x="580" y="425"/>
                    <a:pt x="591" y="385"/>
                    <a:pt x="574" y="350"/>
                  </a:cubicBezTo>
                  <a:cubicBezTo>
                    <a:pt x="539" y="298"/>
                    <a:pt x="510" y="222"/>
                    <a:pt x="435" y="205"/>
                  </a:cubicBezTo>
                  <a:cubicBezTo>
                    <a:pt x="319" y="176"/>
                    <a:pt x="203" y="153"/>
                    <a:pt x="134" y="31"/>
                  </a:cubicBezTo>
                  <a:cubicBezTo>
                    <a:pt x="123" y="10"/>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rot="708086">
              <a:off x="8690562" y="40761"/>
              <a:ext cx="77938" cy="59442"/>
            </a:xfrm>
            <a:custGeom>
              <a:avLst/>
              <a:gdLst/>
              <a:ahLst/>
              <a:cxnLst/>
              <a:rect l="l" t="t" r="r" b="b"/>
              <a:pathLst>
                <a:path w="493" h="376" extrusionOk="0">
                  <a:moveTo>
                    <a:pt x="127" y="0"/>
                  </a:moveTo>
                  <a:cubicBezTo>
                    <a:pt x="120" y="0"/>
                    <a:pt x="113" y="1"/>
                    <a:pt x="105" y="2"/>
                  </a:cubicBezTo>
                  <a:cubicBezTo>
                    <a:pt x="29" y="14"/>
                    <a:pt x="12" y="66"/>
                    <a:pt x="0" y="135"/>
                  </a:cubicBezTo>
                  <a:cubicBezTo>
                    <a:pt x="6" y="193"/>
                    <a:pt x="24" y="251"/>
                    <a:pt x="53" y="303"/>
                  </a:cubicBezTo>
                  <a:cubicBezTo>
                    <a:pt x="63" y="345"/>
                    <a:pt x="83" y="364"/>
                    <a:pt x="109" y="364"/>
                  </a:cubicBezTo>
                  <a:cubicBezTo>
                    <a:pt x="127" y="364"/>
                    <a:pt x="147" y="355"/>
                    <a:pt x="168" y="338"/>
                  </a:cubicBezTo>
                  <a:cubicBezTo>
                    <a:pt x="184" y="327"/>
                    <a:pt x="194" y="308"/>
                    <a:pt x="212" y="308"/>
                  </a:cubicBezTo>
                  <a:cubicBezTo>
                    <a:pt x="222" y="308"/>
                    <a:pt x="234" y="313"/>
                    <a:pt x="250" y="327"/>
                  </a:cubicBezTo>
                  <a:cubicBezTo>
                    <a:pt x="280" y="360"/>
                    <a:pt x="314" y="375"/>
                    <a:pt x="346" y="375"/>
                  </a:cubicBezTo>
                  <a:cubicBezTo>
                    <a:pt x="393" y="375"/>
                    <a:pt x="436" y="342"/>
                    <a:pt x="464" y="280"/>
                  </a:cubicBezTo>
                  <a:cubicBezTo>
                    <a:pt x="493" y="234"/>
                    <a:pt x="487" y="176"/>
                    <a:pt x="447" y="141"/>
                  </a:cubicBezTo>
                  <a:cubicBezTo>
                    <a:pt x="429" y="117"/>
                    <a:pt x="400" y="103"/>
                    <a:pt x="370" y="103"/>
                  </a:cubicBezTo>
                  <a:cubicBezTo>
                    <a:pt x="350" y="103"/>
                    <a:pt x="330" y="110"/>
                    <a:pt x="313" y="124"/>
                  </a:cubicBezTo>
                  <a:cubicBezTo>
                    <a:pt x="290" y="135"/>
                    <a:pt x="273" y="153"/>
                    <a:pt x="244" y="170"/>
                  </a:cubicBezTo>
                  <a:cubicBezTo>
                    <a:pt x="232" y="135"/>
                    <a:pt x="226" y="112"/>
                    <a:pt x="221" y="89"/>
                  </a:cubicBezTo>
                  <a:cubicBezTo>
                    <a:pt x="205" y="38"/>
                    <a:pt x="181"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rot="708086">
              <a:off x="8050171" y="2546606"/>
              <a:ext cx="73511" cy="74776"/>
            </a:xfrm>
            <a:custGeom>
              <a:avLst/>
              <a:gdLst/>
              <a:ahLst/>
              <a:cxnLst/>
              <a:rect l="l" t="t" r="r" b="b"/>
              <a:pathLst>
                <a:path w="465" h="473" extrusionOk="0">
                  <a:moveTo>
                    <a:pt x="337" y="0"/>
                  </a:moveTo>
                  <a:cubicBezTo>
                    <a:pt x="320" y="0"/>
                    <a:pt x="300" y="12"/>
                    <a:pt x="273" y="34"/>
                  </a:cubicBezTo>
                  <a:cubicBezTo>
                    <a:pt x="180" y="109"/>
                    <a:pt x="105" y="196"/>
                    <a:pt x="36" y="289"/>
                  </a:cubicBezTo>
                  <a:cubicBezTo>
                    <a:pt x="12" y="318"/>
                    <a:pt x="1" y="353"/>
                    <a:pt x="1" y="388"/>
                  </a:cubicBezTo>
                  <a:cubicBezTo>
                    <a:pt x="6" y="436"/>
                    <a:pt x="43" y="473"/>
                    <a:pt x="90" y="473"/>
                  </a:cubicBezTo>
                  <a:cubicBezTo>
                    <a:pt x="98" y="473"/>
                    <a:pt x="108" y="471"/>
                    <a:pt x="117" y="469"/>
                  </a:cubicBezTo>
                  <a:cubicBezTo>
                    <a:pt x="134" y="463"/>
                    <a:pt x="146" y="457"/>
                    <a:pt x="157" y="445"/>
                  </a:cubicBezTo>
                  <a:cubicBezTo>
                    <a:pt x="192" y="411"/>
                    <a:pt x="221" y="382"/>
                    <a:pt x="250" y="341"/>
                  </a:cubicBezTo>
                  <a:cubicBezTo>
                    <a:pt x="261" y="327"/>
                    <a:pt x="271" y="322"/>
                    <a:pt x="279" y="322"/>
                  </a:cubicBezTo>
                  <a:cubicBezTo>
                    <a:pt x="305" y="322"/>
                    <a:pt x="319" y="373"/>
                    <a:pt x="344" y="373"/>
                  </a:cubicBezTo>
                  <a:cubicBezTo>
                    <a:pt x="347" y="373"/>
                    <a:pt x="350" y="372"/>
                    <a:pt x="354" y="370"/>
                  </a:cubicBezTo>
                  <a:cubicBezTo>
                    <a:pt x="366" y="359"/>
                    <a:pt x="377" y="353"/>
                    <a:pt x="389" y="341"/>
                  </a:cubicBezTo>
                  <a:cubicBezTo>
                    <a:pt x="459" y="266"/>
                    <a:pt x="464" y="150"/>
                    <a:pt x="406" y="69"/>
                  </a:cubicBezTo>
                  <a:cubicBezTo>
                    <a:pt x="380" y="22"/>
                    <a:pt x="361"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rot="708086">
              <a:off x="7812102" y="2009468"/>
              <a:ext cx="86000" cy="67979"/>
            </a:xfrm>
            <a:custGeom>
              <a:avLst/>
              <a:gdLst/>
              <a:ahLst/>
              <a:cxnLst/>
              <a:rect l="l" t="t" r="r" b="b"/>
              <a:pathLst>
                <a:path w="544" h="430" extrusionOk="0">
                  <a:moveTo>
                    <a:pt x="32" y="0"/>
                  </a:moveTo>
                  <a:cubicBezTo>
                    <a:pt x="9" y="0"/>
                    <a:pt x="0" y="27"/>
                    <a:pt x="5" y="57"/>
                  </a:cubicBezTo>
                  <a:cubicBezTo>
                    <a:pt x="5" y="86"/>
                    <a:pt x="10" y="109"/>
                    <a:pt x="28" y="127"/>
                  </a:cubicBezTo>
                  <a:cubicBezTo>
                    <a:pt x="86" y="167"/>
                    <a:pt x="115" y="243"/>
                    <a:pt x="103" y="312"/>
                  </a:cubicBezTo>
                  <a:cubicBezTo>
                    <a:pt x="103" y="358"/>
                    <a:pt x="138" y="399"/>
                    <a:pt x="190" y="405"/>
                  </a:cubicBezTo>
                  <a:cubicBezTo>
                    <a:pt x="260" y="412"/>
                    <a:pt x="330" y="429"/>
                    <a:pt x="402" y="429"/>
                  </a:cubicBezTo>
                  <a:cubicBezTo>
                    <a:pt x="448" y="429"/>
                    <a:pt x="495" y="422"/>
                    <a:pt x="543" y="399"/>
                  </a:cubicBezTo>
                  <a:lnTo>
                    <a:pt x="538" y="399"/>
                  </a:lnTo>
                  <a:cubicBezTo>
                    <a:pt x="532" y="347"/>
                    <a:pt x="497" y="312"/>
                    <a:pt x="451" y="306"/>
                  </a:cubicBezTo>
                  <a:cubicBezTo>
                    <a:pt x="375" y="301"/>
                    <a:pt x="335" y="283"/>
                    <a:pt x="381" y="196"/>
                  </a:cubicBezTo>
                  <a:cubicBezTo>
                    <a:pt x="416" y="127"/>
                    <a:pt x="387" y="104"/>
                    <a:pt x="317" y="86"/>
                  </a:cubicBezTo>
                  <a:cubicBezTo>
                    <a:pt x="231" y="75"/>
                    <a:pt x="144" y="51"/>
                    <a:pt x="63" y="11"/>
                  </a:cubicBezTo>
                  <a:cubicBezTo>
                    <a:pt x="51" y="3"/>
                    <a:pt x="4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rot="708086">
              <a:off x="7561375" y="222205"/>
              <a:ext cx="85684" cy="63236"/>
            </a:xfrm>
            <a:custGeom>
              <a:avLst/>
              <a:gdLst/>
              <a:ahLst/>
              <a:cxnLst/>
              <a:rect l="l" t="t" r="r" b="b"/>
              <a:pathLst>
                <a:path w="542" h="400" extrusionOk="0">
                  <a:moveTo>
                    <a:pt x="448" y="0"/>
                  </a:moveTo>
                  <a:cubicBezTo>
                    <a:pt x="434" y="0"/>
                    <a:pt x="419" y="4"/>
                    <a:pt x="406" y="13"/>
                  </a:cubicBezTo>
                  <a:cubicBezTo>
                    <a:pt x="371" y="36"/>
                    <a:pt x="342" y="65"/>
                    <a:pt x="313" y="94"/>
                  </a:cubicBezTo>
                  <a:cubicBezTo>
                    <a:pt x="274" y="68"/>
                    <a:pt x="241" y="35"/>
                    <a:pt x="198" y="35"/>
                  </a:cubicBezTo>
                  <a:cubicBezTo>
                    <a:pt x="184" y="35"/>
                    <a:pt x="168" y="39"/>
                    <a:pt x="151" y="48"/>
                  </a:cubicBezTo>
                  <a:cubicBezTo>
                    <a:pt x="64" y="111"/>
                    <a:pt x="12" y="210"/>
                    <a:pt x="0" y="314"/>
                  </a:cubicBezTo>
                  <a:cubicBezTo>
                    <a:pt x="8" y="369"/>
                    <a:pt x="37" y="400"/>
                    <a:pt x="77" y="400"/>
                  </a:cubicBezTo>
                  <a:cubicBezTo>
                    <a:pt x="96" y="400"/>
                    <a:pt x="117" y="393"/>
                    <a:pt x="139" y="378"/>
                  </a:cubicBezTo>
                  <a:cubicBezTo>
                    <a:pt x="180" y="349"/>
                    <a:pt x="209" y="314"/>
                    <a:pt x="232" y="279"/>
                  </a:cubicBezTo>
                  <a:cubicBezTo>
                    <a:pt x="248" y="255"/>
                    <a:pt x="262" y="230"/>
                    <a:pt x="291" y="230"/>
                  </a:cubicBezTo>
                  <a:cubicBezTo>
                    <a:pt x="303" y="230"/>
                    <a:pt x="318" y="234"/>
                    <a:pt x="336" y="245"/>
                  </a:cubicBezTo>
                  <a:cubicBezTo>
                    <a:pt x="348" y="250"/>
                    <a:pt x="360" y="252"/>
                    <a:pt x="372" y="252"/>
                  </a:cubicBezTo>
                  <a:cubicBezTo>
                    <a:pt x="453" y="252"/>
                    <a:pt x="542" y="146"/>
                    <a:pt x="522" y="65"/>
                  </a:cubicBezTo>
                  <a:cubicBezTo>
                    <a:pt x="513" y="24"/>
                    <a:pt x="482" y="0"/>
                    <a:pt x="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rot="708086">
              <a:off x="8111048" y="716688"/>
              <a:ext cx="66081" cy="98016"/>
            </a:xfrm>
            <a:custGeom>
              <a:avLst/>
              <a:gdLst/>
              <a:ahLst/>
              <a:cxnLst/>
              <a:rect l="l" t="t" r="r" b="b"/>
              <a:pathLst>
                <a:path w="418" h="620" extrusionOk="0">
                  <a:moveTo>
                    <a:pt x="81" y="0"/>
                  </a:moveTo>
                  <a:cubicBezTo>
                    <a:pt x="65" y="0"/>
                    <a:pt x="49" y="8"/>
                    <a:pt x="35" y="21"/>
                  </a:cubicBezTo>
                  <a:cubicBezTo>
                    <a:pt x="0" y="45"/>
                    <a:pt x="0" y="85"/>
                    <a:pt x="23" y="114"/>
                  </a:cubicBezTo>
                  <a:cubicBezTo>
                    <a:pt x="41" y="131"/>
                    <a:pt x="58" y="137"/>
                    <a:pt x="70" y="155"/>
                  </a:cubicBezTo>
                  <a:cubicBezTo>
                    <a:pt x="110" y="213"/>
                    <a:pt x="215" y="259"/>
                    <a:pt x="128" y="357"/>
                  </a:cubicBezTo>
                  <a:cubicBezTo>
                    <a:pt x="110" y="381"/>
                    <a:pt x="116" y="415"/>
                    <a:pt x="139" y="433"/>
                  </a:cubicBezTo>
                  <a:cubicBezTo>
                    <a:pt x="174" y="473"/>
                    <a:pt x="203" y="520"/>
                    <a:pt x="220" y="572"/>
                  </a:cubicBezTo>
                  <a:cubicBezTo>
                    <a:pt x="231" y="602"/>
                    <a:pt x="263" y="619"/>
                    <a:pt x="294" y="619"/>
                  </a:cubicBezTo>
                  <a:cubicBezTo>
                    <a:pt x="298" y="619"/>
                    <a:pt x="303" y="619"/>
                    <a:pt x="307" y="618"/>
                  </a:cubicBezTo>
                  <a:cubicBezTo>
                    <a:pt x="348" y="606"/>
                    <a:pt x="365" y="572"/>
                    <a:pt x="359" y="531"/>
                  </a:cubicBezTo>
                  <a:cubicBezTo>
                    <a:pt x="325" y="473"/>
                    <a:pt x="342" y="404"/>
                    <a:pt x="400" y="369"/>
                  </a:cubicBezTo>
                  <a:cubicBezTo>
                    <a:pt x="417" y="357"/>
                    <a:pt x="406" y="323"/>
                    <a:pt x="400" y="282"/>
                  </a:cubicBezTo>
                  <a:cubicBezTo>
                    <a:pt x="388" y="224"/>
                    <a:pt x="348" y="172"/>
                    <a:pt x="290" y="149"/>
                  </a:cubicBezTo>
                  <a:cubicBezTo>
                    <a:pt x="226" y="120"/>
                    <a:pt x="157" y="102"/>
                    <a:pt x="128" y="27"/>
                  </a:cubicBezTo>
                  <a:cubicBezTo>
                    <a:pt x="116" y="9"/>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rot="708086">
              <a:off x="9264925" y="1219140"/>
              <a:ext cx="82681" cy="77148"/>
            </a:xfrm>
            <a:custGeom>
              <a:avLst/>
              <a:gdLst/>
              <a:ahLst/>
              <a:cxnLst/>
              <a:rect l="l" t="t" r="r" b="b"/>
              <a:pathLst>
                <a:path w="523" h="488" extrusionOk="0">
                  <a:moveTo>
                    <a:pt x="358" y="1"/>
                  </a:moveTo>
                  <a:cubicBezTo>
                    <a:pt x="343" y="1"/>
                    <a:pt x="328" y="4"/>
                    <a:pt x="314" y="11"/>
                  </a:cubicBezTo>
                  <a:cubicBezTo>
                    <a:pt x="273" y="34"/>
                    <a:pt x="256" y="87"/>
                    <a:pt x="267" y="133"/>
                  </a:cubicBezTo>
                  <a:cubicBezTo>
                    <a:pt x="279" y="168"/>
                    <a:pt x="296" y="202"/>
                    <a:pt x="331" y="231"/>
                  </a:cubicBezTo>
                  <a:cubicBezTo>
                    <a:pt x="366" y="272"/>
                    <a:pt x="343" y="295"/>
                    <a:pt x="296" y="295"/>
                  </a:cubicBezTo>
                  <a:cubicBezTo>
                    <a:pt x="233" y="301"/>
                    <a:pt x="169" y="301"/>
                    <a:pt x="99" y="301"/>
                  </a:cubicBezTo>
                  <a:cubicBezTo>
                    <a:pt x="47" y="307"/>
                    <a:pt x="1" y="330"/>
                    <a:pt x="1" y="394"/>
                  </a:cubicBezTo>
                  <a:cubicBezTo>
                    <a:pt x="1" y="452"/>
                    <a:pt x="41" y="481"/>
                    <a:pt x="99" y="486"/>
                  </a:cubicBezTo>
                  <a:cubicBezTo>
                    <a:pt x="108" y="487"/>
                    <a:pt x="117" y="488"/>
                    <a:pt x="127" y="488"/>
                  </a:cubicBezTo>
                  <a:cubicBezTo>
                    <a:pt x="171" y="488"/>
                    <a:pt x="218" y="477"/>
                    <a:pt x="262" y="457"/>
                  </a:cubicBezTo>
                  <a:cubicBezTo>
                    <a:pt x="271" y="458"/>
                    <a:pt x="281" y="458"/>
                    <a:pt x="290" y="458"/>
                  </a:cubicBezTo>
                  <a:cubicBezTo>
                    <a:pt x="373" y="458"/>
                    <a:pt x="450" y="431"/>
                    <a:pt x="424" y="301"/>
                  </a:cubicBezTo>
                  <a:cubicBezTo>
                    <a:pt x="424" y="289"/>
                    <a:pt x="430" y="284"/>
                    <a:pt x="435" y="278"/>
                  </a:cubicBezTo>
                  <a:cubicBezTo>
                    <a:pt x="482" y="255"/>
                    <a:pt x="522" y="231"/>
                    <a:pt x="511" y="174"/>
                  </a:cubicBezTo>
                  <a:cubicBezTo>
                    <a:pt x="499" y="127"/>
                    <a:pt x="470" y="81"/>
                    <a:pt x="435" y="40"/>
                  </a:cubicBezTo>
                  <a:cubicBezTo>
                    <a:pt x="419" y="16"/>
                    <a:pt x="39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rot="708086">
              <a:off x="7511420" y="1012988"/>
              <a:ext cx="68769" cy="77306"/>
            </a:xfrm>
            <a:custGeom>
              <a:avLst/>
              <a:gdLst/>
              <a:ahLst/>
              <a:cxnLst/>
              <a:rect l="l" t="t" r="r" b="b"/>
              <a:pathLst>
                <a:path w="435" h="489" extrusionOk="0">
                  <a:moveTo>
                    <a:pt x="293" y="0"/>
                  </a:moveTo>
                  <a:cubicBezTo>
                    <a:pt x="260" y="0"/>
                    <a:pt x="241" y="34"/>
                    <a:pt x="232" y="65"/>
                  </a:cubicBezTo>
                  <a:cubicBezTo>
                    <a:pt x="216" y="110"/>
                    <a:pt x="193" y="135"/>
                    <a:pt x="159" y="135"/>
                  </a:cubicBezTo>
                  <a:cubicBezTo>
                    <a:pt x="145" y="135"/>
                    <a:pt x="129" y="131"/>
                    <a:pt x="111" y="123"/>
                  </a:cubicBezTo>
                  <a:cubicBezTo>
                    <a:pt x="106" y="122"/>
                    <a:pt x="102" y="122"/>
                    <a:pt x="98" y="122"/>
                  </a:cubicBezTo>
                  <a:cubicBezTo>
                    <a:pt x="63" y="122"/>
                    <a:pt x="35" y="144"/>
                    <a:pt x="35" y="181"/>
                  </a:cubicBezTo>
                  <a:cubicBezTo>
                    <a:pt x="29" y="233"/>
                    <a:pt x="24" y="291"/>
                    <a:pt x="12" y="343"/>
                  </a:cubicBezTo>
                  <a:cubicBezTo>
                    <a:pt x="0" y="378"/>
                    <a:pt x="24" y="418"/>
                    <a:pt x="58" y="424"/>
                  </a:cubicBezTo>
                  <a:cubicBezTo>
                    <a:pt x="62" y="425"/>
                    <a:pt x="66" y="425"/>
                    <a:pt x="70" y="425"/>
                  </a:cubicBezTo>
                  <a:cubicBezTo>
                    <a:pt x="96" y="425"/>
                    <a:pt x="124" y="409"/>
                    <a:pt x="134" y="389"/>
                  </a:cubicBezTo>
                  <a:cubicBezTo>
                    <a:pt x="157" y="354"/>
                    <a:pt x="145" y="308"/>
                    <a:pt x="186" y="285"/>
                  </a:cubicBezTo>
                  <a:cubicBezTo>
                    <a:pt x="261" y="314"/>
                    <a:pt x="215" y="366"/>
                    <a:pt x="209" y="412"/>
                  </a:cubicBezTo>
                  <a:cubicBezTo>
                    <a:pt x="203" y="447"/>
                    <a:pt x="226" y="482"/>
                    <a:pt x="267" y="488"/>
                  </a:cubicBezTo>
                  <a:cubicBezTo>
                    <a:pt x="272" y="488"/>
                    <a:pt x="276" y="489"/>
                    <a:pt x="281" y="489"/>
                  </a:cubicBezTo>
                  <a:cubicBezTo>
                    <a:pt x="322" y="489"/>
                    <a:pt x="359" y="466"/>
                    <a:pt x="354" y="430"/>
                  </a:cubicBezTo>
                  <a:cubicBezTo>
                    <a:pt x="336" y="325"/>
                    <a:pt x="383" y="244"/>
                    <a:pt x="418" y="157"/>
                  </a:cubicBezTo>
                  <a:cubicBezTo>
                    <a:pt x="435" y="82"/>
                    <a:pt x="389" y="47"/>
                    <a:pt x="331" y="13"/>
                  </a:cubicBezTo>
                  <a:cubicBezTo>
                    <a:pt x="316" y="4"/>
                    <a:pt x="304"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rot="708086">
              <a:off x="6678294" y="353697"/>
              <a:ext cx="86159" cy="67504"/>
            </a:xfrm>
            <a:custGeom>
              <a:avLst/>
              <a:gdLst/>
              <a:ahLst/>
              <a:cxnLst/>
              <a:rect l="l" t="t" r="r" b="b"/>
              <a:pathLst>
                <a:path w="545" h="427" extrusionOk="0">
                  <a:moveTo>
                    <a:pt x="439" y="0"/>
                  </a:moveTo>
                  <a:cubicBezTo>
                    <a:pt x="418" y="0"/>
                    <a:pt x="397" y="5"/>
                    <a:pt x="377" y="9"/>
                  </a:cubicBezTo>
                  <a:lnTo>
                    <a:pt x="377" y="3"/>
                  </a:lnTo>
                  <a:cubicBezTo>
                    <a:pt x="359" y="73"/>
                    <a:pt x="348" y="137"/>
                    <a:pt x="348" y="206"/>
                  </a:cubicBezTo>
                  <a:cubicBezTo>
                    <a:pt x="345" y="207"/>
                    <a:pt x="342" y="207"/>
                    <a:pt x="339" y="207"/>
                  </a:cubicBezTo>
                  <a:cubicBezTo>
                    <a:pt x="299" y="207"/>
                    <a:pt x="282" y="170"/>
                    <a:pt x="255" y="154"/>
                  </a:cubicBezTo>
                  <a:cubicBezTo>
                    <a:pt x="239" y="144"/>
                    <a:pt x="223" y="136"/>
                    <a:pt x="207" y="136"/>
                  </a:cubicBezTo>
                  <a:cubicBezTo>
                    <a:pt x="195" y="136"/>
                    <a:pt x="184" y="141"/>
                    <a:pt x="174" y="154"/>
                  </a:cubicBezTo>
                  <a:cubicBezTo>
                    <a:pt x="151" y="177"/>
                    <a:pt x="139" y="212"/>
                    <a:pt x="116" y="235"/>
                  </a:cubicBezTo>
                  <a:cubicBezTo>
                    <a:pt x="110" y="247"/>
                    <a:pt x="87" y="247"/>
                    <a:pt x="75" y="253"/>
                  </a:cubicBezTo>
                  <a:cubicBezTo>
                    <a:pt x="29" y="270"/>
                    <a:pt x="0" y="322"/>
                    <a:pt x="23" y="363"/>
                  </a:cubicBezTo>
                  <a:cubicBezTo>
                    <a:pt x="37" y="400"/>
                    <a:pt x="70" y="426"/>
                    <a:pt x="106" y="426"/>
                  </a:cubicBezTo>
                  <a:cubicBezTo>
                    <a:pt x="115" y="426"/>
                    <a:pt x="124" y="424"/>
                    <a:pt x="133" y="421"/>
                  </a:cubicBezTo>
                  <a:cubicBezTo>
                    <a:pt x="214" y="374"/>
                    <a:pt x="336" y="426"/>
                    <a:pt x="388" y="316"/>
                  </a:cubicBezTo>
                  <a:cubicBezTo>
                    <a:pt x="394" y="305"/>
                    <a:pt x="403" y="302"/>
                    <a:pt x="412" y="302"/>
                  </a:cubicBezTo>
                  <a:cubicBezTo>
                    <a:pt x="422" y="302"/>
                    <a:pt x="432" y="305"/>
                    <a:pt x="440" y="305"/>
                  </a:cubicBezTo>
                  <a:cubicBezTo>
                    <a:pt x="446" y="306"/>
                    <a:pt x="452" y="307"/>
                    <a:pt x="459" y="307"/>
                  </a:cubicBezTo>
                  <a:cubicBezTo>
                    <a:pt x="477" y="307"/>
                    <a:pt x="497" y="300"/>
                    <a:pt x="510" y="287"/>
                  </a:cubicBezTo>
                  <a:cubicBezTo>
                    <a:pt x="539" y="212"/>
                    <a:pt x="545" y="125"/>
                    <a:pt x="521" y="50"/>
                  </a:cubicBezTo>
                  <a:cubicBezTo>
                    <a:pt x="500" y="11"/>
                    <a:pt x="471"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rot="708086">
              <a:off x="8742462" y="540441"/>
              <a:ext cx="68769" cy="85052"/>
            </a:xfrm>
            <a:custGeom>
              <a:avLst/>
              <a:gdLst/>
              <a:ahLst/>
              <a:cxnLst/>
              <a:rect l="l" t="t" r="r" b="b"/>
              <a:pathLst>
                <a:path w="435" h="538" extrusionOk="0">
                  <a:moveTo>
                    <a:pt x="317" y="0"/>
                  </a:moveTo>
                  <a:cubicBezTo>
                    <a:pt x="312" y="0"/>
                    <a:pt x="307" y="0"/>
                    <a:pt x="302" y="1"/>
                  </a:cubicBezTo>
                  <a:cubicBezTo>
                    <a:pt x="226" y="13"/>
                    <a:pt x="168" y="71"/>
                    <a:pt x="163" y="140"/>
                  </a:cubicBezTo>
                  <a:cubicBezTo>
                    <a:pt x="157" y="192"/>
                    <a:pt x="128" y="233"/>
                    <a:pt x="87" y="262"/>
                  </a:cubicBezTo>
                  <a:cubicBezTo>
                    <a:pt x="29" y="302"/>
                    <a:pt x="0" y="372"/>
                    <a:pt x="12" y="441"/>
                  </a:cubicBezTo>
                  <a:cubicBezTo>
                    <a:pt x="24" y="488"/>
                    <a:pt x="35" y="528"/>
                    <a:pt x="81" y="534"/>
                  </a:cubicBezTo>
                  <a:cubicBezTo>
                    <a:pt x="89" y="536"/>
                    <a:pt x="96" y="537"/>
                    <a:pt x="103" y="537"/>
                  </a:cubicBezTo>
                  <a:cubicBezTo>
                    <a:pt x="135" y="537"/>
                    <a:pt x="166" y="515"/>
                    <a:pt x="180" y="482"/>
                  </a:cubicBezTo>
                  <a:cubicBezTo>
                    <a:pt x="209" y="401"/>
                    <a:pt x="267" y="337"/>
                    <a:pt x="342" y="302"/>
                  </a:cubicBezTo>
                  <a:cubicBezTo>
                    <a:pt x="360" y="285"/>
                    <a:pt x="371" y="273"/>
                    <a:pt x="383" y="250"/>
                  </a:cubicBezTo>
                  <a:cubicBezTo>
                    <a:pt x="423" y="192"/>
                    <a:pt x="435" y="117"/>
                    <a:pt x="400" y="53"/>
                  </a:cubicBezTo>
                  <a:cubicBezTo>
                    <a:pt x="385" y="18"/>
                    <a:pt x="352"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rot="708086">
              <a:off x="7918172" y="835053"/>
              <a:ext cx="87739" cy="74144"/>
            </a:xfrm>
            <a:custGeom>
              <a:avLst/>
              <a:gdLst/>
              <a:ahLst/>
              <a:cxnLst/>
              <a:rect l="l" t="t" r="r" b="b"/>
              <a:pathLst>
                <a:path w="555" h="469" extrusionOk="0">
                  <a:moveTo>
                    <a:pt x="428" y="1"/>
                  </a:moveTo>
                  <a:cubicBezTo>
                    <a:pt x="420" y="1"/>
                    <a:pt x="412" y="1"/>
                    <a:pt x="404" y="1"/>
                  </a:cubicBezTo>
                  <a:cubicBezTo>
                    <a:pt x="334" y="7"/>
                    <a:pt x="299" y="42"/>
                    <a:pt x="294" y="117"/>
                  </a:cubicBezTo>
                  <a:cubicBezTo>
                    <a:pt x="282" y="227"/>
                    <a:pt x="236" y="256"/>
                    <a:pt x="126" y="256"/>
                  </a:cubicBezTo>
                  <a:cubicBezTo>
                    <a:pt x="122" y="256"/>
                    <a:pt x="118" y="256"/>
                    <a:pt x="114" y="256"/>
                  </a:cubicBezTo>
                  <a:cubicBezTo>
                    <a:pt x="72" y="256"/>
                    <a:pt x="38" y="283"/>
                    <a:pt x="27" y="326"/>
                  </a:cubicBezTo>
                  <a:cubicBezTo>
                    <a:pt x="1" y="408"/>
                    <a:pt x="66" y="469"/>
                    <a:pt x="133" y="469"/>
                  </a:cubicBezTo>
                  <a:cubicBezTo>
                    <a:pt x="170" y="469"/>
                    <a:pt x="207" y="450"/>
                    <a:pt x="230" y="407"/>
                  </a:cubicBezTo>
                  <a:cubicBezTo>
                    <a:pt x="248" y="361"/>
                    <a:pt x="273" y="330"/>
                    <a:pt x="314" y="330"/>
                  </a:cubicBezTo>
                  <a:cubicBezTo>
                    <a:pt x="326" y="330"/>
                    <a:pt x="338" y="333"/>
                    <a:pt x="351" y="337"/>
                  </a:cubicBezTo>
                  <a:cubicBezTo>
                    <a:pt x="404" y="297"/>
                    <a:pt x="479" y="303"/>
                    <a:pt x="519" y="262"/>
                  </a:cubicBezTo>
                  <a:cubicBezTo>
                    <a:pt x="554" y="216"/>
                    <a:pt x="508" y="175"/>
                    <a:pt x="514" y="129"/>
                  </a:cubicBezTo>
                  <a:cubicBezTo>
                    <a:pt x="514" y="123"/>
                    <a:pt x="514" y="123"/>
                    <a:pt x="514" y="117"/>
                  </a:cubicBezTo>
                  <a:cubicBezTo>
                    <a:pt x="519" y="28"/>
                    <a:pt x="500"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rot="708086">
              <a:off x="9061114" y="243067"/>
              <a:ext cx="73353" cy="92799"/>
            </a:xfrm>
            <a:custGeom>
              <a:avLst/>
              <a:gdLst/>
              <a:ahLst/>
              <a:cxnLst/>
              <a:rect l="l" t="t" r="r" b="b"/>
              <a:pathLst>
                <a:path w="464" h="587" extrusionOk="0">
                  <a:moveTo>
                    <a:pt x="93" y="1"/>
                  </a:moveTo>
                  <a:cubicBezTo>
                    <a:pt x="81" y="1"/>
                    <a:pt x="67" y="7"/>
                    <a:pt x="53" y="22"/>
                  </a:cubicBezTo>
                  <a:cubicBezTo>
                    <a:pt x="1" y="80"/>
                    <a:pt x="6" y="225"/>
                    <a:pt x="76" y="265"/>
                  </a:cubicBezTo>
                  <a:cubicBezTo>
                    <a:pt x="151" y="300"/>
                    <a:pt x="198" y="387"/>
                    <a:pt x="174" y="474"/>
                  </a:cubicBezTo>
                  <a:cubicBezTo>
                    <a:pt x="163" y="514"/>
                    <a:pt x="180" y="555"/>
                    <a:pt x="215" y="578"/>
                  </a:cubicBezTo>
                  <a:cubicBezTo>
                    <a:pt x="228" y="584"/>
                    <a:pt x="241" y="586"/>
                    <a:pt x="254" y="586"/>
                  </a:cubicBezTo>
                  <a:cubicBezTo>
                    <a:pt x="280" y="586"/>
                    <a:pt x="305" y="575"/>
                    <a:pt x="325" y="555"/>
                  </a:cubicBezTo>
                  <a:cubicBezTo>
                    <a:pt x="366" y="526"/>
                    <a:pt x="394" y="491"/>
                    <a:pt x="418" y="451"/>
                  </a:cubicBezTo>
                  <a:cubicBezTo>
                    <a:pt x="464" y="375"/>
                    <a:pt x="458" y="358"/>
                    <a:pt x="389" y="288"/>
                  </a:cubicBezTo>
                  <a:cubicBezTo>
                    <a:pt x="350" y="241"/>
                    <a:pt x="292" y="216"/>
                    <a:pt x="231" y="216"/>
                  </a:cubicBezTo>
                  <a:cubicBezTo>
                    <a:pt x="210" y="216"/>
                    <a:pt x="189" y="219"/>
                    <a:pt x="169" y="225"/>
                  </a:cubicBezTo>
                  <a:cubicBezTo>
                    <a:pt x="169" y="184"/>
                    <a:pt x="169" y="155"/>
                    <a:pt x="157" y="120"/>
                  </a:cubicBezTo>
                  <a:cubicBezTo>
                    <a:pt x="157" y="91"/>
                    <a:pt x="151" y="62"/>
                    <a:pt x="140" y="33"/>
                  </a:cubicBezTo>
                  <a:cubicBezTo>
                    <a:pt x="126" y="13"/>
                    <a:pt x="11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rot="708086">
              <a:off x="8143685" y="997937"/>
              <a:ext cx="53276" cy="90585"/>
            </a:xfrm>
            <a:custGeom>
              <a:avLst/>
              <a:gdLst/>
              <a:ahLst/>
              <a:cxnLst/>
              <a:rect l="l" t="t" r="r" b="b"/>
              <a:pathLst>
                <a:path w="337" h="573" extrusionOk="0">
                  <a:moveTo>
                    <a:pt x="124" y="1"/>
                  </a:moveTo>
                  <a:cubicBezTo>
                    <a:pt x="106" y="1"/>
                    <a:pt x="86" y="12"/>
                    <a:pt x="70" y="28"/>
                  </a:cubicBezTo>
                  <a:cubicBezTo>
                    <a:pt x="23" y="69"/>
                    <a:pt x="6" y="132"/>
                    <a:pt x="23" y="190"/>
                  </a:cubicBezTo>
                  <a:cubicBezTo>
                    <a:pt x="41" y="283"/>
                    <a:pt x="81" y="370"/>
                    <a:pt x="23" y="468"/>
                  </a:cubicBezTo>
                  <a:cubicBezTo>
                    <a:pt x="0" y="509"/>
                    <a:pt x="29" y="555"/>
                    <a:pt x="81" y="567"/>
                  </a:cubicBezTo>
                  <a:cubicBezTo>
                    <a:pt x="91" y="570"/>
                    <a:pt x="100" y="572"/>
                    <a:pt x="109" y="572"/>
                  </a:cubicBezTo>
                  <a:cubicBezTo>
                    <a:pt x="147" y="572"/>
                    <a:pt x="182" y="546"/>
                    <a:pt x="191" y="509"/>
                  </a:cubicBezTo>
                  <a:cubicBezTo>
                    <a:pt x="197" y="434"/>
                    <a:pt x="238" y="364"/>
                    <a:pt x="307" y="329"/>
                  </a:cubicBezTo>
                  <a:cubicBezTo>
                    <a:pt x="336" y="312"/>
                    <a:pt x="330" y="277"/>
                    <a:pt x="325" y="243"/>
                  </a:cubicBezTo>
                  <a:cubicBezTo>
                    <a:pt x="319" y="237"/>
                    <a:pt x="319" y="225"/>
                    <a:pt x="313" y="219"/>
                  </a:cubicBezTo>
                  <a:cubicBezTo>
                    <a:pt x="249" y="161"/>
                    <a:pt x="197" y="98"/>
                    <a:pt x="157" y="22"/>
                  </a:cubicBezTo>
                  <a:cubicBezTo>
                    <a:pt x="149" y="7"/>
                    <a:pt x="137"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rot="708086">
              <a:off x="8936447" y="923564"/>
              <a:ext cx="63236" cy="67820"/>
            </a:xfrm>
            <a:custGeom>
              <a:avLst/>
              <a:gdLst/>
              <a:ahLst/>
              <a:cxnLst/>
              <a:rect l="l" t="t" r="r" b="b"/>
              <a:pathLst>
                <a:path w="400" h="429" extrusionOk="0">
                  <a:moveTo>
                    <a:pt x="165" y="0"/>
                  </a:moveTo>
                  <a:cubicBezTo>
                    <a:pt x="160" y="0"/>
                    <a:pt x="156" y="1"/>
                    <a:pt x="151" y="1"/>
                  </a:cubicBezTo>
                  <a:cubicBezTo>
                    <a:pt x="99" y="7"/>
                    <a:pt x="58" y="53"/>
                    <a:pt x="58" y="111"/>
                  </a:cubicBezTo>
                  <a:cubicBezTo>
                    <a:pt x="58" y="175"/>
                    <a:pt x="41" y="239"/>
                    <a:pt x="18" y="297"/>
                  </a:cubicBezTo>
                  <a:cubicBezTo>
                    <a:pt x="0" y="343"/>
                    <a:pt x="18" y="389"/>
                    <a:pt x="64" y="413"/>
                  </a:cubicBezTo>
                  <a:cubicBezTo>
                    <a:pt x="77" y="424"/>
                    <a:pt x="93" y="429"/>
                    <a:pt x="110" y="429"/>
                  </a:cubicBezTo>
                  <a:cubicBezTo>
                    <a:pt x="137" y="429"/>
                    <a:pt x="165" y="415"/>
                    <a:pt x="180" y="389"/>
                  </a:cubicBezTo>
                  <a:cubicBezTo>
                    <a:pt x="199" y="364"/>
                    <a:pt x="214" y="349"/>
                    <a:pt x="232" y="349"/>
                  </a:cubicBezTo>
                  <a:cubicBezTo>
                    <a:pt x="247" y="349"/>
                    <a:pt x="263" y="360"/>
                    <a:pt x="284" y="384"/>
                  </a:cubicBezTo>
                  <a:cubicBezTo>
                    <a:pt x="293" y="394"/>
                    <a:pt x="304" y="399"/>
                    <a:pt x="316" y="399"/>
                  </a:cubicBezTo>
                  <a:cubicBezTo>
                    <a:pt x="336" y="399"/>
                    <a:pt x="359" y="387"/>
                    <a:pt x="377" y="372"/>
                  </a:cubicBezTo>
                  <a:cubicBezTo>
                    <a:pt x="394" y="361"/>
                    <a:pt x="400" y="337"/>
                    <a:pt x="394" y="314"/>
                  </a:cubicBezTo>
                  <a:cubicBezTo>
                    <a:pt x="319" y="256"/>
                    <a:pt x="330" y="135"/>
                    <a:pt x="267" y="59"/>
                  </a:cubicBezTo>
                  <a:cubicBezTo>
                    <a:pt x="241" y="23"/>
                    <a:pt x="20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rot="708086">
              <a:off x="7821387" y="1179511"/>
              <a:ext cx="101809" cy="58019"/>
            </a:xfrm>
            <a:custGeom>
              <a:avLst/>
              <a:gdLst/>
              <a:ahLst/>
              <a:cxnLst/>
              <a:rect l="l" t="t" r="r" b="b"/>
              <a:pathLst>
                <a:path w="644" h="367" extrusionOk="0">
                  <a:moveTo>
                    <a:pt x="140" y="1"/>
                  </a:moveTo>
                  <a:cubicBezTo>
                    <a:pt x="118" y="1"/>
                    <a:pt x="96" y="6"/>
                    <a:pt x="76" y="17"/>
                  </a:cubicBezTo>
                  <a:lnTo>
                    <a:pt x="65" y="17"/>
                  </a:lnTo>
                  <a:cubicBezTo>
                    <a:pt x="1" y="173"/>
                    <a:pt x="18" y="202"/>
                    <a:pt x="186" y="237"/>
                  </a:cubicBezTo>
                  <a:cubicBezTo>
                    <a:pt x="215" y="237"/>
                    <a:pt x="244" y="254"/>
                    <a:pt x="267" y="272"/>
                  </a:cubicBezTo>
                  <a:cubicBezTo>
                    <a:pt x="302" y="302"/>
                    <a:pt x="347" y="318"/>
                    <a:pt x="394" y="318"/>
                  </a:cubicBezTo>
                  <a:cubicBezTo>
                    <a:pt x="417" y="318"/>
                    <a:pt x="441" y="314"/>
                    <a:pt x="464" y="306"/>
                  </a:cubicBezTo>
                  <a:cubicBezTo>
                    <a:pt x="477" y="301"/>
                    <a:pt x="490" y="297"/>
                    <a:pt x="501" y="297"/>
                  </a:cubicBezTo>
                  <a:cubicBezTo>
                    <a:pt x="516" y="297"/>
                    <a:pt x="530" y="304"/>
                    <a:pt x="540" y="324"/>
                  </a:cubicBezTo>
                  <a:cubicBezTo>
                    <a:pt x="549" y="343"/>
                    <a:pt x="559" y="367"/>
                    <a:pt x="579" y="367"/>
                  </a:cubicBezTo>
                  <a:cubicBezTo>
                    <a:pt x="583" y="367"/>
                    <a:pt x="587" y="366"/>
                    <a:pt x="592" y="364"/>
                  </a:cubicBezTo>
                  <a:cubicBezTo>
                    <a:pt x="627" y="358"/>
                    <a:pt x="644" y="324"/>
                    <a:pt x="632" y="295"/>
                  </a:cubicBezTo>
                  <a:cubicBezTo>
                    <a:pt x="621" y="237"/>
                    <a:pt x="644" y="173"/>
                    <a:pt x="592" y="115"/>
                  </a:cubicBezTo>
                  <a:cubicBezTo>
                    <a:pt x="562" y="130"/>
                    <a:pt x="549" y="184"/>
                    <a:pt x="506" y="184"/>
                  </a:cubicBezTo>
                  <a:cubicBezTo>
                    <a:pt x="499" y="184"/>
                    <a:pt x="491" y="182"/>
                    <a:pt x="482" y="179"/>
                  </a:cubicBezTo>
                  <a:cubicBezTo>
                    <a:pt x="406" y="150"/>
                    <a:pt x="314" y="150"/>
                    <a:pt x="262" y="69"/>
                  </a:cubicBezTo>
                  <a:cubicBezTo>
                    <a:pt x="234" y="25"/>
                    <a:pt x="187"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rot="708086">
              <a:off x="7969469" y="143287"/>
              <a:ext cx="60548" cy="118251"/>
            </a:xfrm>
            <a:custGeom>
              <a:avLst/>
              <a:gdLst/>
              <a:ahLst/>
              <a:cxnLst/>
              <a:rect l="l" t="t" r="r" b="b"/>
              <a:pathLst>
                <a:path w="383" h="748" extrusionOk="0">
                  <a:moveTo>
                    <a:pt x="68" y="0"/>
                  </a:moveTo>
                  <a:cubicBezTo>
                    <a:pt x="46" y="0"/>
                    <a:pt x="20" y="25"/>
                    <a:pt x="12" y="49"/>
                  </a:cubicBezTo>
                  <a:cubicBezTo>
                    <a:pt x="1" y="113"/>
                    <a:pt x="18" y="183"/>
                    <a:pt x="58" y="235"/>
                  </a:cubicBezTo>
                  <a:cubicBezTo>
                    <a:pt x="140" y="333"/>
                    <a:pt x="238" y="426"/>
                    <a:pt x="174" y="577"/>
                  </a:cubicBezTo>
                  <a:cubicBezTo>
                    <a:pt x="169" y="588"/>
                    <a:pt x="180" y="606"/>
                    <a:pt x="180" y="617"/>
                  </a:cubicBezTo>
                  <a:cubicBezTo>
                    <a:pt x="195" y="694"/>
                    <a:pt x="233" y="748"/>
                    <a:pt x="281" y="748"/>
                  </a:cubicBezTo>
                  <a:cubicBezTo>
                    <a:pt x="288" y="748"/>
                    <a:pt x="295" y="747"/>
                    <a:pt x="302" y="745"/>
                  </a:cubicBezTo>
                  <a:cubicBezTo>
                    <a:pt x="383" y="721"/>
                    <a:pt x="348" y="652"/>
                    <a:pt x="348" y="594"/>
                  </a:cubicBezTo>
                  <a:cubicBezTo>
                    <a:pt x="342" y="484"/>
                    <a:pt x="250" y="397"/>
                    <a:pt x="273" y="310"/>
                  </a:cubicBezTo>
                  <a:cubicBezTo>
                    <a:pt x="267" y="154"/>
                    <a:pt x="145" y="107"/>
                    <a:pt x="93" y="15"/>
                  </a:cubicBezTo>
                  <a:cubicBezTo>
                    <a:pt x="86" y="4"/>
                    <a:pt x="7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rot="708086">
              <a:off x="7313538" y="1574469"/>
              <a:ext cx="52486" cy="93905"/>
            </a:xfrm>
            <a:custGeom>
              <a:avLst/>
              <a:gdLst/>
              <a:ahLst/>
              <a:cxnLst/>
              <a:rect l="l" t="t" r="r" b="b"/>
              <a:pathLst>
                <a:path w="332" h="594" extrusionOk="0">
                  <a:moveTo>
                    <a:pt x="244" y="0"/>
                  </a:moveTo>
                  <a:cubicBezTo>
                    <a:pt x="230" y="0"/>
                    <a:pt x="215" y="4"/>
                    <a:pt x="204" y="13"/>
                  </a:cubicBezTo>
                  <a:cubicBezTo>
                    <a:pt x="175" y="30"/>
                    <a:pt x="157" y="59"/>
                    <a:pt x="146" y="88"/>
                  </a:cubicBezTo>
                  <a:cubicBezTo>
                    <a:pt x="140" y="129"/>
                    <a:pt x="99" y="158"/>
                    <a:pt x="59" y="158"/>
                  </a:cubicBezTo>
                  <a:cubicBezTo>
                    <a:pt x="54" y="157"/>
                    <a:pt x="49" y="156"/>
                    <a:pt x="43" y="156"/>
                  </a:cubicBezTo>
                  <a:cubicBezTo>
                    <a:pt x="24" y="156"/>
                    <a:pt x="5" y="165"/>
                    <a:pt x="1" y="193"/>
                  </a:cubicBezTo>
                  <a:cubicBezTo>
                    <a:pt x="1" y="227"/>
                    <a:pt x="30" y="227"/>
                    <a:pt x="53" y="239"/>
                  </a:cubicBezTo>
                  <a:cubicBezTo>
                    <a:pt x="151" y="285"/>
                    <a:pt x="151" y="285"/>
                    <a:pt x="82" y="378"/>
                  </a:cubicBezTo>
                  <a:cubicBezTo>
                    <a:pt x="76" y="378"/>
                    <a:pt x="70" y="384"/>
                    <a:pt x="70" y="390"/>
                  </a:cubicBezTo>
                  <a:cubicBezTo>
                    <a:pt x="36" y="430"/>
                    <a:pt x="30" y="494"/>
                    <a:pt x="65" y="540"/>
                  </a:cubicBezTo>
                  <a:cubicBezTo>
                    <a:pt x="83" y="574"/>
                    <a:pt x="119" y="593"/>
                    <a:pt x="154" y="593"/>
                  </a:cubicBezTo>
                  <a:cubicBezTo>
                    <a:pt x="174" y="593"/>
                    <a:pt x="193" y="587"/>
                    <a:pt x="209" y="575"/>
                  </a:cubicBezTo>
                  <a:cubicBezTo>
                    <a:pt x="244" y="552"/>
                    <a:pt x="290" y="569"/>
                    <a:pt x="331" y="529"/>
                  </a:cubicBezTo>
                  <a:cubicBezTo>
                    <a:pt x="296" y="482"/>
                    <a:pt x="215" y="448"/>
                    <a:pt x="250" y="395"/>
                  </a:cubicBezTo>
                  <a:cubicBezTo>
                    <a:pt x="319" y="297"/>
                    <a:pt x="233" y="175"/>
                    <a:pt x="308" y="83"/>
                  </a:cubicBezTo>
                  <a:cubicBezTo>
                    <a:pt x="325" y="59"/>
                    <a:pt x="308" y="30"/>
                    <a:pt x="285" y="13"/>
                  </a:cubicBezTo>
                  <a:cubicBezTo>
                    <a:pt x="273" y="4"/>
                    <a:pt x="259"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rot="708086">
              <a:off x="7461465" y="573047"/>
              <a:ext cx="70508" cy="84420"/>
            </a:xfrm>
            <a:custGeom>
              <a:avLst/>
              <a:gdLst/>
              <a:ahLst/>
              <a:cxnLst/>
              <a:rect l="l" t="t" r="r" b="b"/>
              <a:pathLst>
                <a:path w="446" h="534" extrusionOk="0">
                  <a:moveTo>
                    <a:pt x="306" y="0"/>
                  </a:moveTo>
                  <a:cubicBezTo>
                    <a:pt x="293" y="0"/>
                    <a:pt x="279" y="4"/>
                    <a:pt x="266" y="14"/>
                  </a:cubicBezTo>
                  <a:cubicBezTo>
                    <a:pt x="230" y="35"/>
                    <a:pt x="196" y="58"/>
                    <a:pt x="155" y="58"/>
                  </a:cubicBezTo>
                  <a:cubicBezTo>
                    <a:pt x="138" y="58"/>
                    <a:pt x="119" y="54"/>
                    <a:pt x="98" y="43"/>
                  </a:cubicBezTo>
                  <a:cubicBezTo>
                    <a:pt x="91" y="40"/>
                    <a:pt x="84" y="39"/>
                    <a:pt x="77" y="39"/>
                  </a:cubicBezTo>
                  <a:cubicBezTo>
                    <a:pt x="44" y="39"/>
                    <a:pt x="16" y="69"/>
                    <a:pt x="11" y="107"/>
                  </a:cubicBezTo>
                  <a:cubicBezTo>
                    <a:pt x="0" y="145"/>
                    <a:pt x="31" y="189"/>
                    <a:pt x="68" y="189"/>
                  </a:cubicBezTo>
                  <a:cubicBezTo>
                    <a:pt x="70" y="189"/>
                    <a:pt x="73" y="189"/>
                    <a:pt x="75" y="188"/>
                  </a:cubicBezTo>
                  <a:cubicBezTo>
                    <a:pt x="97" y="188"/>
                    <a:pt x="118" y="182"/>
                    <a:pt x="136" y="182"/>
                  </a:cubicBezTo>
                  <a:cubicBezTo>
                    <a:pt x="156" y="182"/>
                    <a:pt x="173" y="190"/>
                    <a:pt x="185" y="223"/>
                  </a:cubicBezTo>
                  <a:cubicBezTo>
                    <a:pt x="208" y="269"/>
                    <a:pt x="243" y="310"/>
                    <a:pt x="226" y="362"/>
                  </a:cubicBezTo>
                  <a:cubicBezTo>
                    <a:pt x="220" y="397"/>
                    <a:pt x="214" y="426"/>
                    <a:pt x="214" y="460"/>
                  </a:cubicBezTo>
                  <a:cubicBezTo>
                    <a:pt x="228" y="512"/>
                    <a:pt x="254" y="533"/>
                    <a:pt x="291" y="533"/>
                  </a:cubicBezTo>
                  <a:cubicBezTo>
                    <a:pt x="299" y="533"/>
                    <a:pt x="308" y="532"/>
                    <a:pt x="318" y="530"/>
                  </a:cubicBezTo>
                  <a:cubicBezTo>
                    <a:pt x="405" y="513"/>
                    <a:pt x="446" y="414"/>
                    <a:pt x="399" y="339"/>
                  </a:cubicBezTo>
                  <a:cubicBezTo>
                    <a:pt x="353" y="264"/>
                    <a:pt x="336" y="171"/>
                    <a:pt x="365" y="84"/>
                  </a:cubicBezTo>
                  <a:cubicBezTo>
                    <a:pt x="382" y="40"/>
                    <a:pt x="347"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rot="708086">
              <a:off x="8583730" y="1982581"/>
              <a:ext cx="74302" cy="73354"/>
            </a:xfrm>
            <a:custGeom>
              <a:avLst/>
              <a:gdLst/>
              <a:ahLst/>
              <a:cxnLst/>
              <a:rect l="l" t="t" r="r" b="b"/>
              <a:pathLst>
                <a:path w="470" h="464" extrusionOk="0">
                  <a:moveTo>
                    <a:pt x="314" y="0"/>
                  </a:moveTo>
                  <a:cubicBezTo>
                    <a:pt x="307" y="0"/>
                    <a:pt x="301" y="2"/>
                    <a:pt x="296" y="5"/>
                  </a:cubicBezTo>
                  <a:cubicBezTo>
                    <a:pt x="226" y="46"/>
                    <a:pt x="267" y="110"/>
                    <a:pt x="284" y="162"/>
                  </a:cubicBezTo>
                  <a:cubicBezTo>
                    <a:pt x="284" y="173"/>
                    <a:pt x="284" y="185"/>
                    <a:pt x="284" y="191"/>
                  </a:cubicBezTo>
                  <a:cubicBezTo>
                    <a:pt x="203" y="208"/>
                    <a:pt x="122" y="243"/>
                    <a:pt x="58" y="289"/>
                  </a:cubicBezTo>
                  <a:cubicBezTo>
                    <a:pt x="12" y="312"/>
                    <a:pt x="0" y="365"/>
                    <a:pt x="18" y="405"/>
                  </a:cubicBezTo>
                  <a:cubicBezTo>
                    <a:pt x="28" y="441"/>
                    <a:pt x="62" y="464"/>
                    <a:pt x="98" y="464"/>
                  </a:cubicBezTo>
                  <a:cubicBezTo>
                    <a:pt x="102" y="464"/>
                    <a:pt x="106" y="464"/>
                    <a:pt x="110" y="463"/>
                  </a:cubicBezTo>
                  <a:cubicBezTo>
                    <a:pt x="197" y="457"/>
                    <a:pt x="284" y="428"/>
                    <a:pt x="354" y="376"/>
                  </a:cubicBezTo>
                  <a:cubicBezTo>
                    <a:pt x="429" y="318"/>
                    <a:pt x="371" y="191"/>
                    <a:pt x="469" y="139"/>
                  </a:cubicBezTo>
                  <a:cubicBezTo>
                    <a:pt x="469" y="127"/>
                    <a:pt x="464" y="115"/>
                    <a:pt x="464" y="110"/>
                  </a:cubicBezTo>
                  <a:cubicBezTo>
                    <a:pt x="434" y="55"/>
                    <a:pt x="357"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rot="708086">
              <a:off x="8777131" y="368780"/>
              <a:ext cx="60706" cy="77148"/>
            </a:xfrm>
            <a:custGeom>
              <a:avLst/>
              <a:gdLst/>
              <a:ahLst/>
              <a:cxnLst/>
              <a:rect l="l" t="t" r="r" b="b"/>
              <a:pathLst>
                <a:path w="384" h="488" extrusionOk="0">
                  <a:moveTo>
                    <a:pt x="217" y="1"/>
                  </a:moveTo>
                  <a:cubicBezTo>
                    <a:pt x="180" y="1"/>
                    <a:pt x="143" y="27"/>
                    <a:pt x="146" y="78"/>
                  </a:cubicBezTo>
                  <a:cubicBezTo>
                    <a:pt x="122" y="153"/>
                    <a:pt x="88" y="223"/>
                    <a:pt x="36" y="286"/>
                  </a:cubicBezTo>
                  <a:cubicBezTo>
                    <a:pt x="12" y="327"/>
                    <a:pt x="1" y="373"/>
                    <a:pt x="12" y="414"/>
                  </a:cubicBezTo>
                  <a:cubicBezTo>
                    <a:pt x="22" y="457"/>
                    <a:pt x="51" y="488"/>
                    <a:pt x="87" y="488"/>
                  </a:cubicBezTo>
                  <a:cubicBezTo>
                    <a:pt x="95" y="488"/>
                    <a:pt x="103" y="486"/>
                    <a:pt x="111" y="483"/>
                  </a:cubicBezTo>
                  <a:cubicBezTo>
                    <a:pt x="209" y="443"/>
                    <a:pt x="296" y="379"/>
                    <a:pt x="360" y="298"/>
                  </a:cubicBezTo>
                  <a:cubicBezTo>
                    <a:pt x="377" y="275"/>
                    <a:pt x="383" y="240"/>
                    <a:pt x="372" y="217"/>
                  </a:cubicBezTo>
                  <a:cubicBezTo>
                    <a:pt x="360" y="170"/>
                    <a:pt x="314" y="124"/>
                    <a:pt x="290" y="72"/>
                  </a:cubicBezTo>
                  <a:cubicBezTo>
                    <a:pt x="288" y="24"/>
                    <a:pt x="252"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rot="708086">
              <a:off x="8531970" y="265038"/>
              <a:ext cx="75725" cy="63552"/>
            </a:xfrm>
            <a:custGeom>
              <a:avLst/>
              <a:gdLst/>
              <a:ahLst/>
              <a:cxnLst/>
              <a:rect l="l" t="t" r="r" b="b"/>
              <a:pathLst>
                <a:path w="479" h="402" extrusionOk="0">
                  <a:moveTo>
                    <a:pt x="81" y="6"/>
                  </a:moveTo>
                  <a:cubicBezTo>
                    <a:pt x="52" y="6"/>
                    <a:pt x="29" y="18"/>
                    <a:pt x="17" y="41"/>
                  </a:cubicBezTo>
                  <a:cubicBezTo>
                    <a:pt x="0" y="70"/>
                    <a:pt x="12" y="105"/>
                    <a:pt x="35" y="122"/>
                  </a:cubicBezTo>
                  <a:cubicBezTo>
                    <a:pt x="81" y="145"/>
                    <a:pt x="104" y="192"/>
                    <a:pt x="104" y="238"/>
                  </a:cubicBezTo>
                  <a:cubicBezTo>
                    <a:pt x="104" y="313"/>
                    <a:pt x="168" y="371"/>
                    <a:pt x="243" y="371"/>
                  </a:cubicBezTo>
                  <a:cubicBezTo>
                    <a:pt x="270" y="371"/>
                    <a:pt x="297" y="367"/>
                    <a:pt x="324" y="367"/>
                  </a:cubicBezTo>
                  <a:cubicBezTo>
                    <a:pt x="355" y="367"/>
                    <a:pt x="386" y="372"/>
                    <a:pt x="417" y="394"/>
                  </a:cubicBezTo>
                  <a:cubicBezTo>
                    <a:pt x="425" y="399"/>
                    <a:pt x="432" y="402"/>
                    <a:pt x="439" y="402"/>
                  </a:cubicBezTo>
                  <a:cubicBezTo>
                    <a:pt x="463" y="402"/>
                    <a:pt x="478" y="373"/>
                    <a:pt x="469" y="336"/>
                  </a:cubicBezTo>
                  <a:cubicBezTo>
                    <a:pt x="463" y="313"/>
                    <a:pt x="452" y="296"/>
                    <a:pt x="446" y="278"/>
                  </a:cubicBezTo>
                  <a:cubicBezTo>
                    <a:pt x="446" y="226"/>
                    <a:pt x="446" y="168"/>
                    <a:pt x="382" y="145"/>
                  </a:cubicBezTo>
                  <a:cubicBezTo>
                    <a:pt x="324" y="128"/>
                    <a:pt x="272" y="93"/>
                    <a:pt x="238" y="47"/>
                  </a:cubicBezTo>
                  <a:cubicBezTo>
                    <a:pt x="203" y="0"/>
                    <a:pt x="133" y="12"/>
                    <a:pt x="81"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rot="708086">
              <a:off x="8078281" y="1189603"/>
              <a:ext cx="66872" cy="84262"/>
            </a:xfrm>
            <a:custGeom>
              <a:avLst/>
              <a:gdLst/>
              <a:ahLst/>
              <a:cxnLst/>
              <a:rect l="l" t="t" r="r" b="b"/>
              <a:pathLst>
                <a:path w="423" h="533" extrusionOk="0">
                  <a:moveTo>
                    <a:pt x="282" y="0"/>
                  </a:moveTo>
                  <a:cubicBezTo>
                    <a:pt x="254" y="0"/>
                    <a:pt x="228" y="13"/>
                    <a:pt x="214" y="40"/>
                  </a:cubicBezTo>
                  <a:cubicBezTo>
                    <a:pt x="191" y="63"/>
                    <a:pt x="174" y="86"/>
                    <a:pt x="168" y="115"/>
                  </a:cubicBezTo>
                  <a:cubicBezTo>
                    <a:pt x="145" y="225"/>
                    <a:pt x="99" y="324"/>
                    <a:pt x="23" y="405"/>
                  </a:cubicBezTo>
                  <a:cubicBezTo>
                    <a:pt x="6" y="428"/>
                    <a:pt x="0" y="468"/>
                    <a:pt x="23" y="474"/>
                  </a:cubicBezTo>
                  <a:cubicBezTo>
                    <a:pt x="87" y="486"/>
                    <a:pt x="156" y="509"/>
                    <a:pt x="220" y="532"/>
                  </a:cubicBezTo>
                  <a:cubicBezTo>
                    <a:pt x="278" y="509"/>
                    <a:pt x="313" y="451"/>
                    <a:pt x="301" y="393"/>
                  </a:cubicBezTo>
                  <a:cubicBezTo>
                    <a:pt x="301" y="306"/>
                    <a:pt x="284" y="219"/>
                    <a:pt x="377" y="150"/>
                  </a:cubicBezTo>
                  <a:cubicBezTo>
                    <a:pt x="423" y="115"/>
                    <a:pt x="388" y="57"/>
                    <a:pt x="342" y="22"/>
                  </a:cubicBezTo>
                  <a:cubicBezTo>
                    <a:pt x="324" y="7"/>
                    <a:pt x="303"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rot="708086">
              <a:off x="9333141" y="761033"/>
              <a:ext cx="71614" cy="53276"/>
            </a:xfrm>
            <a:custGeom>
              <a:avLst/>
              <a:gdLst/>
              <a:ahLst/>
              <a:cxnLst/>
              <a:rect l="l" t="t" r="r" b="b"/>
              <a:pathLst>
                <a:path w="453" h="337" extrusionOk="0">
                  <a:moveTo>
                    <a:pt x="131" y="1"/>
                  </a:moveTo>
                  <a:cubicBezTo>
                    <a:pt x="111" y="1"/>
                    <a:pt x="89" y="7"/>
                    <a:pt x="70" y="19"/>
                  </a:cubicBezTo>
                  <a:cubicBezTo>
                    <a:pt x="24" y="54"/>
                    <a:pt x="0" y="112"/>
                    <a:pt x="6" y="164"/>
                  </a:cubicBezTo>
                  <a:cubicBezTo>
                    <a:pt x="22" y="266"/>
                    <a:pt x="104" y="336"/>
                    <a:pt x="198" y="336"/>
                  </a:cubicBezTo>
                  <a:cubicBezTo>
                    <a:pt x="211" y="336"/>
                    <a:pt x="225" y="335"/>
                    <a:pt x="238" y="332"/>
                  </a:cubicBezTo>
                  <a:cubicBezTo>
                    <a:pt x="354" y="314"/>
                    <a:pt x="452" y="193"/>
                    <a:pt x="429" y="94"/>
                  </a:cubicBezTo>
                  <a:cubicBezTo>
                    <a:pt x="421" y="60"/>
                    <a:pt x="403" y="39"/>
                    <a:pt x="376" y="39"/>
                  </a:cubicBezTo>
                  <a:cubicBezTo>
                    <a:pt x="366" y="39"/>
                    <a:pt x="355" y="42"/>
                    <a:pt x="342" y="48"/>
                  </a:cubicBezTo>
                  <a:cubicBezTo>
                    <a:pt x="315" y="60"/>
                    <a:pt x="293" y="70"/>
                    <a:pt x="271" y="70"/>
                  </a:cubicBezTo>
                  <a:cubicBezTo>
                    <a:pt x="251" y="70"/>
                    <a:pt x="231" y="61"/>
                    <a:pt x="209" y="36"/>
                  </a:cubicBezTo>
                  <a:cubicBezTo>
                    <a:pt x="189" y="13"/>
                    <a:pt x="16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rot="708086">
              <a:off x="9376825" y="2099690"/>
              <a:ext cx="90585" cy="67030"/>
            </a:xfrm>
            <a:custGeom>
              <a:avLst/>
              <a:gdLst/>
              <a:ahLst/>
              <a:cxnLst/>
              <a:rect l="l" t="t" r="r" b="b"/>
              <a:pathLst>
                <a:path w="573" h="424" extrusionOk="0">
                  <a:moveTo>
                    <a:pt x="155" y="0"/>
                  </a:moveTo>
                  <a:cubicBezTo>
                    <a:pt x="131" y="0"/>
                    <a:pt x="104" y="11"/>
                    <a:pt x="82" y="27"/>
                  </a:cubicBezTo>
                  <a:cubicBezTo>
                    <a:pt x="24" y="67"/>
                    <a:pt x="1" y="137"/>
                    <a:pt x="30" y="200"/>
                  </a:cubicBezTo>
                  <a:cubicBezTo>
                    <a:pt x="43" y="231"/>
                    <a:pt x="69" y="255"/>
                    <a:pt x="99" y="255"/>
                  </a:cubicBezTo>
                  <a:cubicBezTo>
                    <a:pt x="108" y="255"/>
                    <a:pt x="118" y="252"/>
                    <a:pt x="128" y="247"/>
                  </a:cubicBezTo>
                  <a:cubicBezTo>
                    <a:pt x="154" y="231"/>
                    <a:pt x="176" y="224"/>
                    <a:pt x="196" y="224"/>
                  </a:cubicBezTo>
                  <a:cubicBezTo>
                    <a:pt x="256" y="224"/>
                    <a:pt x="292" y="284"/>
                    <a:pt x="331" y="328"/>
                  </a:cubicBezTo>
                  <a:cubicBezTo>
                    <a:pt x="360" y="374"/>
                    <a:pt x="406" y="409"/>
                    <a:pt x="458" y="421"/>
                  </a:cubicBezTo>
                  <a:cubicBezTo>
                    <a:pt x="466" y="423"/>
                    <a:pt x="473" y="424"/>
                    <a:pt x="480" y="424"/>
                  </a:cubicBezTo>
                  <a:cubicBezTo>
                    <a:pt x="533" y="424"/>
                    <a:pt x="572" y="368"/>
                    <a:pt x="557" y="316"/>
                  </a:cubicBezTo>
                  <a:cubicBezTo>
                    <a:pt x="545" y="287"/>
                    <a:pt x="528" y="270"/>
                    <a:pt x="511" y="253"/>
                  </a:cubicBezTo>
                  <a:cubicBezTo>
                    <a:pt x="406" y="183"/>
                    <a:pt x="285" y="143"/>
                    <a:pt x="204" y="27"/>
                  </a:cubicBezTo>
                  <a:cubicBezTo>
                    <a:pt x="193" y="8"/>
                    <a:pt x="175"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rot="708086">
              <a:off x="7248962" y="824116"/>
              <a:ext cx="70666" cy="75093"/>
            </a:xfrm>
            <a:custGeom>
              <a:avLst/>
              <a:gdLst/>
              <a:ahLst/>
              <a:cxnLst/>
              <a:rect l="l" t="t" r="r" b="b"/>
              <a:pathLst>
                <a:path w="447" h="475" extrusionOk="0">
                  <a:moveTo>
                    <a:pt x="115" y="1"/>
                  </a:moveTo>
                  <a:cubicBezTo>
                    <a:pt x="77" y="1"/>
                    <a:pt x="42" y="22"/>
                    <a:pt x="23" y="56"/>
                  </a:cubicBezTo>
                  <a:cubicBezTo>
                    <a:pt x="0" y="90"/>
                    <a:pt x="6" y="143"/>
                    <a:pt x="47" y="166"/>
                  </a:cubicBezTo>
                  <a:cubicBezTo>
                    <a:pt x="93" y="183"/>
                    <a:pt x="116" y="235"/>
                    <a:pt x="99" y="287"/>
                  </a:cubicBezTo>
                  <a:cubicBezTo>
                    <a:pt x="110" y="322"/>
                    <a:pt x="122" y="357"/>
                    <a:pt x="128" y="386"/>
                  </a:cubicBezTo>
                  <a:cubicBezTo>
                    <a:pt x="133" y="437"/>
                    <a:pt x="179" y="475"/>
                    <a:pt x="229" y="475"/>
                  </a:cubicBezTo>
                  <a:cubicBezTo>
                    <a:pt x="236" y="475"/>
                    <a:pt x="243" y="474"/>
                    <a:pt x="249" y="473"/>
                  </a:cubicBezTo>
                  <a:cubicBezTo>
                    <a:pt x="313" y="461"/>
                    <a:pt x="348" y="421"/>
                    <a:pt x="330" y="351"/>
                  </a:cubicBezTo>
                  <a:cubicBezTo>
                    <a:pt x="313" y="305"/>
                    <a:pt x="348" y="293"/>
                    <a:pt x="377" y="276"/>
                  </a:cubicBezTo>
                  <a:cubicBezTo>
                    <a:pt x="417" y="247"/>
                    <a:pt x="446" y="206"/>
                    <a:pt x="406" y="166"/>
                  </a:cubicBezTo>
                  <a:cubicBezTo>
                    <a:pt x="390" y="145"/>
                    <a:pt x="374" y="137"/>
                    <a:pt x="356" y="137"/>
                  </a:cubicBezTo>
                  <a:cubicBezTo>
                    <a:pt x="335" y="137"/>
                    <a:pt x="312" y="150"/>
                    <a:pt x="290" y="166"/>
                  </a:cubicBezTo>
                  <a:cubicBezTo>
                    <a:pt x="278" y="172"/>
                    <a:pt x="272" y="189"/>
                    <a:pt x="255" y="195"/>
                  </a:cubicBezTo>
                  <a:cubicBezTo>
                    <a:pt x="244" y="201"/>
                    <a:pt x="233" y="204"/>
                    <a:pt x="225" y="204"/>
                  </a:cubicBezTo>
                  <a:cubicBezTo>
                    <a:pt x="208" y="204"/>
                    <a:pt x="199" y="191"/>
                    <a:pt x="203" y="160"/>
                  </a:cubicBezTo>
                  <a:cubicBezTo>
                    <a:pt x="203" y="143"/>
                    <a:pt x="215" y="125"/>
                    <a:pt x="215" y="102"/>
                  </a:cubicBezTo>
                  <a:cubicBezTo>
                    <a:pt x="220" y="56"/>
                    <a:pt x="191" y="15"/>
                    <a:pt x="139" y="4"/>
                  </a:cubicBezTo>
                  <a:cubicBezTo>
                    <a:pt x="131" y="2"/>
                    <a:pt x="123"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rot="708086">
              <a:off x="9281849" y="2150323"/>
              <a:ext cx="84420" cy="42526"/>
            </a:xfrm>
            <a:custGeom>
              <a:avLst/>
              <a:gdLst/>
              <a:ahLst/>
              <a:cxnLst/>
              <a:rect l="l" t="t" r="r" b="b"/>
              <a:pathLst>
                <a:path w="534" h="269" extrusionOk="0">
                  <a:moveTo>
                    <a:pt x="147" y="1"/>
                  </a:moveTo>
                  <a:cubicBezTo>
                    <a:pt x="142" y="1"/>
                    <a:pt x="138" y="1"/>
                    <a:pt x="133" y="2"/>
                  </a:cubicBezTo>
                  <a:cubicBezTo>
                    <a:pt x="58" y="13"/>
                    <a:pt x="0" y="77"/>
                    <a:pt x="0" y="152"/>
                  </a:cubicBezTo>
                  <a:cubicBezTo>
                    <a:pt x="6" y="222"/>
                    <a:pt x="52" y="239"/>
                    <a:pt x="116" y="239"/>
                  </a:cubicBezTo>
                  <a:cubicBezTo>
                    <a:pt x="130" y="238"/>
                    <a:pt x="145" y="238"/>
                    <a:pt x="159" y="238"/>
                  </a:cubicBezTo>
                  <a:cubicBezTo>
                    <a:pt x="228" y="238"/>
                    <a:pt x="298" y="248"/>
                    <a:pt x="365" y="262"/>
                  </a:cubicBezTo>
                  <a:cubicBezTo>
                    <a:pt x="376" y="267"/>
                    <a:pt x="388" y="269"/>
                    <a:pt x="398" y="269"/>
                  </a:cubicBezTo>
                  <a:cubicBezTo>
                    <a:pt x="447" y="269"/>
                    <a:pt x="486" y="229"/>
                    <a:pt x="510" y="181"/>
                  </a:cubicBezTo>
                  <a:cubicBezTo>
                    <a:pt x="533" y="135"/>
                    <a:pt x="527" y="83"/>
                    <a:pt x="487" y="54"/>
                  </a:cubicBezTo>
                  <a:cubicBezTo>
                    <a:pt x="468" y="38"/>
                    <a:pt x="446" y="31"/>
                    <a:pt x="423" y="31"/>
                  </a:cubicBezTo>
                  <a:cubicBezTo>
                    <a:pt x="397" y="31"/>
                    <a:pt x="370" y="41"/>
                    <a:pt x="348" y="60"/>
                  </a:cubicBezTo>
                  <a:cubicBezTo>
                    <a:pt x="324" y="81"/>
                    <a:pt x="304" y="91"/>
                    <a:pt x="285" y="91"/>
                  </a:cubicBezTo>
                  <a:cubicBezTo>
                    <a:pt x="264" y="91"/>
                    <a:pt x="245" y="76"/>
                    <a:pt x="226" y="48"/>
                  </a:cubicBezTo>
                  <a:cubicBezTo>
                    <a:pt x="211" y="18"/>
                    <a:pt x="178"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rot="708086">
              <a:off x="6831454" y="840453"/>
              <a:ext cx="75567" cy="61655"/>
            </a:xfrm>
            <a:custGeom>
              <a:avLst/>
              <a:gdLst/>
              <a:ahLst/>
              <a:cxnLst/>
              <a:rect l="l" t="t" r="r" b="b"/>
              <a:pathLst>
                <a:path w="478" h="390" extrusionOk="0">
                  <a:moveTo>
                    <a:pt x="91" y="1"/>
                  </a:moveTo>
                  <a:cubicBezTo>
                    <a:pt x="81" y="1"/>
                    <a:pt x="70" y="3"/>
                    <a:pt x="59" y="8"/>
                  </a:cubicBezTo>
                  <a:cubicBezTo>
                    <a:pt x="1" y="31"/>
                    <a:pt x="7" y="83"/>
                    <a:pt x="12" y="135"/>
                  </a:cubicBezTo>
                  <a:cubicBezTo>
                    <a:pt x="18" y="199"/>
                    <a:pt x="65" y="251"/>
                    <a:pt x="123" y="268"/>
                  </a:cubicBezTo>
                  <a:cubicBezTo>
                    <a:pt x="157" y="274"/>
                    <a:pt x="192" y="291"/>
                    <a:pt x="209" y="320"/>
                  </a:cubicBezTo>
                  <a:cubicBezTo>
                    <a:pt x="228" y="366"/>
                    <a:pt x="267" y="390"/>
                    <a:pt x="311" y="390"/>
                  </a:cubicBezTo>
                  <a:cubicBezTo>
                    <a:pt x="323" y="390"/>
                    <a:pt x="336" y="388"/>
                    <a:pt x="349" y="384"/>
                  </a:cubicBezTo>
                  <a:cubicBezTo>
                    <a:pt x="406" y="367"/>
                    <a:pt x="447" y="315"/>
                    <a:pt x="459" y="257"/>
                  </a:cubicBezTo>
                  <a:cubicBezTo>
                    <a:pt x="477" y="177"/>
                    <a:pt x="439" y="127"/>
                    <a:pt x="380" y="127"/>
                  </a:cubicBezTo>
                  <a:cubicBezTo>
                    <a:pt x="366" y="127"/>
                    <a:pt x="352" y="130"/>
                    <a:pt x="337" y="135"/>
                  </a:cubicBezTo>
                  <a:cubicBezTo>
                    <a:pt x="306" y="146"/>
                    <a:pt x="279" y="154"/>
                    <a:pt x="256" y="154"/>
                  </a:cubicBezTo>
                  <a:cubicBezTo>
                    <a:pt x="219" y="154"/>
                    <a:pt x="193" y="134"/>
                    <a:pt x="175" y="77"/>
                  </a:cubicBezTo>
                  <a:cubicBezTo>
                    <a:pt x="161" y="35"/>
                    <a:pt x="132"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rot="708086">
              <a:off x="7497980" y="676850"/>
              <a:ext cx="59600" cy="62604"/>
            </a:xfrm>
            <a:custGeom>
              <a:avLst/>
              <a:gdLst/>
              <a:ahLst/>
              <a:cxnLst/>
              <a:rect l="l" t="t" r="r" b="b"/>
              <a:pathLst>
                <a:path w="377" h="396" extrusionOk="0">
                  <a:moveTo>
                    <a:pt x="185" y="0"/>
                  </a:moveTo>
                  <a:cubicBezTo>
                    <a:pt x="168" y="0"/>
                    <a:pt x="149" y="2"/>
                    <a:pt x="128" y="7"/>
                  </a:cubicBezTo>
                  <a:cubicBezTo>
                    <a:pt x="47" y="13"/>
                    <a:pt x="0" y="106"/>
                    <a:pt x="35" y="175"/>
                  </a:cubicBezTo>
                  <a:cubicBezTo>
                    <a:pt x="58" y="227"/>
                    <a:pt x="76" y="279"/>
                    <a:pt x="93" y="332"/>
                  </a:cubicBezTo>
                  <a:lnTo>
                    <a:pt x="87" y="332"/>
                  </a:lnTo>
                  <a:cubicBezTo>
                    <a:pt x="134" y="366"/>
                    <a:pt x="197" y="361"/>
                    <a:pt x="244" y="384"/>
                  </a:cubicBezTo>
                  <a:cubicBezTo>
                    <a:pt x="256" y="392"/>
                    <a:pt x="270" y="396"/>
                    <a:pt x="285" y="396"/>
                  </a:cubicBezTo>
                  <a:cubicBezTo>
                    <a:pt x="312" y="396"/>
                    <a:pt x="339" y="383"/>
                    <a:pt x="354" y="361"/>
                  </a:cubicBezTo>
                  <a:cubicBezTo>
                    <a:pt x="377" y="326"/>
                    <a:pt x="377" y="279"/>
                    <a:pt x="348" y="250"/>
                  </a:cubicBezTo>
                  <a:cubicBezTo>
                    <a:pt x="319" y="210"/>
                    <a:pt x="302" y="164"/>
                    <a:pt x="302" y="111"/>
                  </a:cubicBezTo>
                  <a:cubicBezTo>
                    <a:pt x="297" y="37"/>
                    <a:pt x="255"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rot="708086">
              <a:off x="7195652" y="1196401"/>
              <a:ext cx="67030" cy="81574"/>
            </a:xfrm>
            <a:custGeom>
              <a:avLst/>
              <a:gdLst/>
              <a:ahLst/>
              <a:cxnLst/>
              <a:rect l="l" t="t" r="r" b="b"/>
              <a:pathLst>
                <a:path w="424" h="516" extrusionOk="0">
                  <a:moveTo>
                    <a:pt x="217" y="1"/>
                  </a:moveTo>
                  <a:cubicBezTo>
                    <a:pt x="187" y="1"/>
                    <a:pt x="172" y="31"/>
                    <a:pt x="157" y="61"/>
                  </a:cubicBezTo>
                  <a:cubicBezTo>
                    <a:pt x="93" y="153"/>
                    <a:pt x="105" y="281"/>
                    <a:pt x="174" y="374"/>
                  </a:cubicBezTo>
                  <a:lnTo>
                    <a:pt x="82" y="374"/>
                  </a:lnTo>
                  <a:cubicBezTo>
                    <a:pt x="47" y="374"/>
                    <a:pt x="6" y="374"/>
                    <a:pt x="1" y="414"/>
                  </a:cubicBezTo>
                  <a:cubicBezTo>
                    <a:pt x="1" y="455"/>
                    <a:pt x="30" y="478"/>
                    <a:pt x="59" y="489"/>
                  </a:cubicBezTo>
                  <a:cubicBezTo>
                    <a:pt x="87" y="505"/>
                    <a:pt x="122" y="516"/>
                    <a:pt x="152" y="516"/>
                  </a:cubicBezTo>
                  <a:cubicBezTo>
                    <a:pt x="179" y="516"/>
                    <a:pt x="202" y="508"/>
                    <a:pt x="215" y="489"/>
                  </a:cubicBezTo>
                  <a:cubicBezTo>
                    <a:pt x="256" y="426"/>
                    <a:pt x="313" y="379"/>
                    <a:pt x="383" y="362"/>
                  </a:cubicBezTo>
                  <a:cubicBezTo>
                    <a:pt x="412" y="350"/>
                    <a:pt x="424" y="327"/>
                    <a:pt x="418" y="298"/>
                  </a:cubicBezTo>
                  <a:cubicBezTo>
                    <a:pt x="424" y="275"/>
                    <a:pt x="400" y="252"/>
                    <a:pt x="377" y="246"/>
                  </a:cubicBezTo>
                  <a:cubicBezTo>
                    <a:pt x="273" y="235"/>
                    <a:pt x="232" y="194"/>
                    <a:pt x="273" y="84"/>
                  </a:cubicBezTo>
                  <a:cubicBezTo>
                    <a:pt x="290" y="49"/>
                    <a:pt x="273" y="9"/>
                    <a:pt x="232" y="3"/>
                  </a:cubicBezTo>
                  <a:cubicBezTo>
                    <a:pt x="227" y="1"/>
                    <a:pt x="222"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rot="708086">
              <a:off x="9596048" y="2300174"/>
              <a:ext cx="88056" cy="57861"/>
            </a:xfrm>
            <a:custGeom>
              <a:avLst/>
              <a:gdLst/>
              <a:ahLst/>
              <a:cxnLst/>
              <a:rect l="l" t="t" r="r" b="b"/>
              <a:pathLst>
                <a:path w="557" h="366" extrusionOk="0">
                  <a:moveTo>
                    <a:pt x="316" y="1"/>
                  </a:moveTo>
                  <a:cubicBezTo>
                    <a:pt x="270" y="1"/>
                    <a:pt x="228" y="10"/>
                    <a:pt x="203" y="57"/>
                  </a:cubicBezTo>
                  <a:cubicBezTo>
                    <a:pt x="174" y="115"/>
                    <a:pt x="128" y="156"/>
                    <a:pt x="70" y="179"/>
                  </a:cubicBezTo>
                  <a:cubicBezTo>
                    <a:pt x="18" y="202"/>
                    <a:pt x="0" y="266"/>
                    <a:pt x="29" y="312"/>
                  </a:cubicBezTo>
                  <a:cubicBezTo>
                    <a:pt x="48" y="346"/>
                    <a:pt x="84" y="365"/>
                    <a:pt x="119" y="365"/>
                  </a:cubicBezTo>
                  <a:cubicBezTo>
                    <a:pt x="138" y="365"/>
                    <a:pt x="158" y="359"/>
                    <a:pt x="174" y="347"/>
                  </a:cubicBezTo>
                  <a:cubicBezTo>
                    <a:pt x="215" y="330"/>
                    <a:pt x="238" y="295"/>
                    <a:pt x="250" y="254"/>
                  </a:cubicBezTo>
                  <a:cubicBezTo>
                    <a:pt x="267" y="173"/>
                    <a:pt x="325" y="173"/>
                    <a:pt x="389" y="173"/>
                  </a:cubicBezTo>
                  <a:cubicBezTo>
                    <a:pt x="418" y="185"/>
                    <a:pt x="446" y="185"/>
                    <a:pt x="475" y="191"/>
                  </a:cubicBezTo>
                  <a:cubicBezTo>
                    <a:pt x="539" y="191"/>
                    <a:pt x="557" y="150"/>
                    <a:pt x="551" y="98"/>
                  </a:cubicBezTo>
                  <a:cubicBezTo>
                    <a:pt x="539" y="46"/>
                    <a:pt x="493" y="5"/>
                    <a:pt x="435" y="5"/>
                  </a:cubicBezTo>
                  <a:cubicBezTo>
                    <a:pt x="429" y="6"/>
                    <a:pt x="423" y="6"/>
                    <a:pt x="417" y="6"/>
                  </a:cubicBezTo>
                  <a:cubicBezTo>
                    <a:pt x="384" y="6"/>
                    <a:pt x="34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rot="708086">
              <a:off x="8907516" y="746736"/>
              <a:ext cx="60706" cy="70508"/>
            </a:xfrm>
            <a:custGeom>
              <a:avLst/>
              <a:gdLst/>
              <a:ahLst/>
              <a:cxnLst/>
              <a:rect l="l" t="t" r="r" b="b"/>
              <a:pathLst>
                <a:path w="384" h="446" extrusionOk="0">
                  <a:moveTo>
                    <a:pt x="135" y="0"/>
                  </a:moveTo>
                  <a:cubicBezTo>
                    <a:pt x="105" y="0"/>
                    <a:pt x="76" y="9"/>
                    <a:pt x="53" y="26"/>
                  </a:cubicBezTo>
                  <a:cubicBezTo>
                    <a:pt x="6" y="55"/>
                    <a:pt x="1" y="125"/>
                    <a:pt x="41" y="159"/>
                  </a:cubicBezTo>
                  <a:cubicBezTo>
                    <a:pt x="76" y="194"/>
                    <a:pt x="64" y="229"/>
                    <a:pt x="53" y="269"/>
                  </a:cubicBezTo>
                  <a:cubicBezTo>
                    <a:pt x="30" y="333"/>
                    <a:pt x="59" y="403"/>
                    <a:pt x="122" y="432"/>
                  </a:cubicBezTo>
                  <a:cubicBezTo>
                    <a:pt x="145" y="441"/>
                    <a:pt x="169" y="446"/>
                    <a:pt x="193" y="446"/>
                  </a:cubicBezTo>
                  <a:cubicBezTo>
                    <a:pt x="242" y="446"/>
                    <a:pt x="292" y="426"/>
                    <a:pt x="331" y="391"/>
                  </a:cubicBezTo>
                  <a:cubicBezTo>
                    <a:pt x="383" y="339"/>
                    <a:pt x="360" y="252"/>
                    <a:pt x="290" y="240"/>
                  </a:cubicBezTo>
                  <a:cubicBezTo>
                    <a:pt x="267" y="229"/>
                    <a:pt x="238" y="223"/>
                    <a:pt x="221" y="200"/>
                  </a:cubicBezTo>
                  <a:cubicBezTo>
                    <a:pt x="209" y="183"/>
                    <a:pt x="221" y="171"/>
                    <a:pt x="227" y="159"/>
                  </a:cubicBezTo>
                  <a:cubicBezTo>
                    <a:pt x="256" y="113"/>
                    <a:pt x="279" y="61"/>
                    <a:pt x="221" y="26"/>
                  </a:cubicBezTo>
                  <a:cubicBezTo>
                    <a:pt x="195" y="9"/>
                    <a:pt x="16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rot="708086">
              <a:off x="9620950" y="1991790"/>
              <a:ext cx="66081" cy="66081"/>
            </a:xfrm>
            <a:custGeom>
              <a:avLst/>
              <a:gdLst/>
              <a:ahLst/>
              <a:cxnLst/>
              <a:rect l="l" t="t" r="r" b="b"/>
              <a:pathLst>
                <a:path w="418" h="418" extrusionOk="0">
                  <a:moveTo>
                    <a:pt x="325" y="0"/>
                  </a:moveTo>
                  <a:cubicBezTo>
                    <a:pt x="296" y="0"/>
                    <a:pt x="273" y="17"/>
                    <a:pt x="244" y="33"/>
                  </a:cubicBezTo>
                  <a:cubicBezTo>
                    <a:pt x="134" y="97"/>
                    <a:pt x="117" y="224"/>
                    <a:pt x="24" y="288"/>
                  </a:cubicBezTo>
                  <a:cubicBezTo>
                    <a:pt x="1" y="305"/>
                    <a:pt x="7" y="346"/>
                    <a:pt x="24" y="369"/>
                  </a:cubicBezTo>
                  <a:cubicBezTo>
                    <a:pt x="50" y="410"/>
                    <a:pt x="89" y="417"/>
                    <a:pt x="128" y="417"/>
                  </a:cubicBezTo>
                  <a:cubicBezTo>
                    <a:pt x="150" y="417"/>
                    <a:pt x="172" y="415"/>
                    <a:pt x="192" y="415"/>
                  </a:cubicBezTo>
                  <a:cubicBezTo>
                    <a:pt x="196" y="416"/>
                    <a:pt x="201" y="416"/>
                    <a:pt x="205" y="416"/>
                  </a:cubicBezTo>
                  <a:cubicBezTo>
                    <a:pt x="252" y="416"/>
                    <a:pt x="292" y="388"/>
                    <a:pt x="314" y="340"/>
                  </a:cubicBezTo>
                  <a:cubicBezTo>
                    <a:pt x="343" y="282"/>
                    <a:pt x="273" y="253"/>
                    <a:pt x="267" y="207"/>
                  </a:cubicBezTo>
                  <a:cubicBezTo>
                    <a:pt x="285" y="184"/>
                    <a:pt x="314" y="184"/>
                    <a:pt x="343" y="178"/>
                  </a:cubicBezTo>
                  <a:cubicBezTo>
                    <a:pt x="383" y="166"/>
                    <a:pt x="418" y="126"/>
                    <a:pt x="412" y="79"/>
                  </a:cubicBezTo>
                  <a:cubicBezTo>
                    <a:pt x="412" y="50"/>
                    <a:pt x="395" y="21"/>
                    <a:pt x="366" y="10"/>
                  </a:cubicBezTo>
                  <a:cubicBezTo>
                    <a:pt x="351" y="3"/>
                    <a:pt x="337"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rot="708086">
              <a:off x="8475287" y="111860"/>
              <a:ext cx="59600" cy="68295"/>
            </a:xfrm>
            <a:custGeom>
              <a:avLst/>
              <a:gdLst/>
              <a:ahLst/>
              <a:cxnLst/>
              <a:rect l="l" t="t" r="r" b="b"/>
              <a:pathLst>
                <a:path w="377" h="432" extrusionOk="0">
                  <a:moveTo>
                    <a:pt x="241" y="1"/>
                  </a:moveTo>
                  <a:cubicBezTo>
                    <a:pt x="209" y="1"/>
                    <a:pt x="178" y="18"/>
                    <a:pt x="168" y="54"/>
                  </a:cubicBezTo>
                  <a:cubicBezTo>
                    <a:pt x="157" y="124"/>
                    <a:pt x="111" y="176"/>
                    <a:pt x="53" y="211"/>
                  </a:cubicBezTo>
                  <a:cubicBezTo>
                    <a:pt x="12" y="240"/>
                    <a:pt x="0" y="292"/>
                    <a:pt x="29" y="332"/>
                  </a:cubicBezTo>
                  <a:cubicBezTo>
                    <a:pt x="58" y="396"/>
                    <a:pt x="122" y="431"/>
                    <a:pt x="186" y="431"/>
                  </a:cubicBezTo>
                  <a:cubicBezTo>
                    <a:pt x="189" y="431"/>
                    <a:pt x="192" y="431"/>
                    <a:pt x="196" y="431"/>
                  </a:cubicBezTo>
                  <a:cubicBezTo>
                    <a:pt x="240" y="431"/>
                    <a:pt x="256" y="393"/>
                    <a:pt x="261" y="356"/>
                  </a:cubicBezTo>
                  <a:cubicBezTo>
                    <a:pt x="267" y="321"/>
                    <a:pt x="284" y="286"/>
                    <a:pt x="313" y="269"/>
                  </a:cubicBezTo>
                  <a:cubicBezTo>
                    <a:pt x="377" y="240"/>
                    <a:pt x="371" y="182"/>
                    <a:pt x="360" y="124"/>
                  </a:cubicBezTo>
                  <a:cubicBezTo>
                    <a:pt x="354" y="89"/>
                    <a:pt x="336" y="60"/>
                    <a:pt x="313" y="31"/>
                  </a:cubicBezTo>
                  <a:cubicBezTo>
                    <a:pt x="293" y="11"/>
                    <a:pt x="267"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rot="708086">
              <a:off x="6825054" y="752159"/>
              <a:ext cx="59600" cy="75251"/>
            </a:xfrm>
            <a:custGeom>
              <a:avLst/>
              <a:gdLst/>
              <a:ahLst/>
              <a:cxnLst/>
              <a:rect l="l" t="t" r="r" b="b"/>
              <a:pathLst>
                <a:path w="377" h="476" extrusionOk="0">
                  <a:moveTo>
                    <a:pt x="205" y="1"/>
                  </a:moveTo>
                  <a:cubicBezTo>
                    <a:pt x="174" y="1"/>
                    <a:pt x="147" y="19"/>
                    <a:pt x="128" y="62"/>
                  </a:cubicBezTo>
                  <a:cubicBezTo>
                    <a:pt x="133" y="125"/>
                    <a:pt x="104" y="166"/>
                    <a:pt x="64" y="206"/>
                  </a:cubicBezTo>
                  <a:cubicBezTo>
                    <a:pt x="0" y="270"/>
                    <a:pt x="35" y="398"/>
                    <a:pt x="122" y="455"/>
                  </a:cubicBezTo>
                  <a:cubicBezTo>
                    <a:pt x="135" y="469"/>
                    <a:pt x="154" y="475"/>
                    <a:pt x="173" y="475"/>
                  </a:cubicBezTo>
                  <a:cubicBezTo>
                    <a:pt x="179" y="475"/>
                    <a:pt x="185" y="474"/>
                    <a:pt x="191" y="473"/>
                  </a:cubicBezTo>
                  <a:cubicBezTo>
                    <a:pt x="243" y="461"/>
                    <a:pt x="243" y="409"/>
                    <a:pt x="267" y="369"/>
                  </a:cubicBezTo>
                  <a:cubicBezTo>
                    <a:pt x="272" y="363"/>
                    <a:pt x="278" y="351"/>
                    <a:pt x="284" y="345"/>
                  </a:cubicBezTo>
                  <a:cubicBezTo>
                    <a:pt x="377" y="241"/>
                    <a:pt x="342" y="137"/>
                    <a:pt x="284" y="33"/>
                  </a:cubicBezTo>
                  <a:cubicBezTo>
                    <a:pt x="256" y="12"/>
                    <a:pt x="22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rot="708086">
              <a:off x="7567719" y="625105"/>
              <a:ext cx="68453" cy="57545"/>
            </a:xfrm>
            <a:custGeom>
              <a:avLst/>
              <a:gdLst/>
              <a:ahLst/>
              <a:cxnLst/>
              <a:rect l="l" t="t" r="r" b="b"/>
              <a:pathLst>
                <a:path w="433" h="364" extrusionOk="0">
                  <a:moveTo>
                    <a:pt x="365" y="0"/>
                  </a:moveTo>
                  <a:cubicBezTo>
                    <a:pt x="357" y="0"/>
                    <a:pt x="349" y="2"/>
                    <a:pt x="340" y="6"/>
                  </a:cubicBezTo>
                  <a:cubicBezTo>
                    <a:pt x="277" y="35"/>
                    <a:pt x="207" y="64"/>
                    <a:pt x="143" y="93"/>
                  </a:cubicBezTo>
                  <a:cubicBezTo>
                    <a:pt x="103" y="110"/>
                    <a:pt x="80" y="168"/>
                    <a:pt x="45" y="203"/>
                  </a:cubicBezTo>
                  <a:cubicBezTo>
                    <a:pt x="0" y="248"/>
                    <a:pt x="36" y="319"/>
                    <a:pt x="96" y="319"/>
                  </a:cubicBezTo>
                  <a:cubicBezTo>
                    <a:pt x="98" y="319"/>
                    <a:pt x="100" y="319"/>
                    <a:pt x="103" y="319"/>
                  </a:cubicBezTo>
                  <a:cubicBezTo>
                    <a:pt x="111" y="318"/>
                    <a:pt x="120" y="317"/>
                    <a:pt x="128" y="317"/>
                  </a:cubicBezTo>
                  <a:cubicBezTo>
                    <a:pt x="170" y="317"/>
                    <a:pt x="209" y="329"/>
                    <a:pt x="248" y="354"/>
                  </a:cubicBezTo>
                  <a:cubicBezTo>
                    <a:pt x="261" y="360"/>
                    <a:pt x="277" y="363"/>
                    <a:pt x="293" y="363"/>
                  </a:cubicBezTo>
                  <a:cubicBezTo>
                    <a:pt x="305" y="363"/>
                    <a:pt x="317" y="362"/>
                    <a:pt x="329" y="359"/>
                  </a:cubicBezTo>
                  <a:cubicBezTo>
                    <a:pt x="334" y="354"/>
                    <a:pt x="358" y="348"/>
                    <a:pt x="358" y="336"/>
                  </a:cubicBezTo>
                  <a:cubicBezTo>
                    <a:pt x="369" y="249"/>
                    <a:pt x="433" y="174"/>
                    <a:pt x="427" y="81"/>
                  </a:cubicBezTo>
                  <a:cubicBezTo>
                    <a:pt x="427" y="43"/>
                    <a:pt x="40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rot="708086">
              <a:off x="7609528" y="1372256"/>
              <a:ext cx="60548" cy="76041"/>
            </a:xfrm>
            <a:custGeom>
              <a:avLst/>
              <a:gdLst/>
              <a:ahLst/>
              <a:cxnLst/>
              <a:rect l="l" t="t" r="r" b="b"/>
              <a:pathLst>
                <a:path w="383" h="481" extrusionOk="0">
                  <a:moveTo>
                    <a:pt x="81" y="1"/>
                  </a:moveTo>
                  <a:cubicBezTo>
                    <a:pt x="41" y="13"/>
                    <a:pt x="0" y="53"/>
                    <a:pt x="23" y="76"/>
                  </a:cubicBezTo>
                  <a:cubicBezTo>
                    <a:pt x="87" y="152"/>
                    <a:pt x="47" y="239"/>
                    <a:pt x="52" y="325"/>
                  </a:cubicBezTo>
                  <a:cubicBezTo>
                    <a:pt x="58" y="372"/>
                    <a:pt x="93" y="407"/>
                    <a:pt x="145" y="412"/>
                  </a:cubicBezTo>
                  <a:cubicBezTo>
                    <a:pt x="197" y="418"/>
                    <a:pt x="249" y="435"/>
                    <a:pt x="296" y="470"/>
                  </a:cubicBezTo>
                  <a:cubicBezTo>
                    <a:pt x="301" y="478"/>
                    <a:pt x="309" y="481"/>
                    <a:pt x="317" y="481"/>
                  </a:cubicBezTo>
                  <a:cubicBezTo>
                    <a:pt x="334" y="481"/>
                    <a:pt x="353" y="467"/>
                    <a:pt x="365" y="447"/>
                  </a:cubicBezTo>
                  <a:cubicBezTo>
                    <a:pt x="383" y="418"/>
                    <a:pt x="383" y="378"/>
                    <a:pt x="354" y="366"/>
                  </a:cubicBezTo>
                  <a:cubicBezTo>
                    <a:pt x="267" y="331"/>
                    <a:pt x="249" y="239"/>
                    <a:pt x="180" y="175"/>
                  </a:cubicBezTo>
                  <a:cubicBezTo>
                    <a:pt x="209" y="134"/>
                    <a:pt x="284" y="134"/>
                    <a:pt x="261" y="71"/>
                  </a:cubicBezTo>
                  <a:cubicBezTo>
                    <a:pt x="244" y="24"/>
                    <a:pt x="197" y="7"/>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rot="708086">
              <a:off x="7731225" y="1675547"/>
              <a:ext cx="79835" cy="61181"/>
            </a:xfrm>
            <a:custGeom>
              <a:avLst/>
              <a:gdLst/>
              <a:ahLst/>
              <a:cxnLst/>
              <a:rect l="l" t="t" r="r" b="b"/>
              <a:pathLst>
                <a:path w="505" h="387" extrusionOk="0">
                  <a:moveTo>
                    <a:pt x="373" y="1"/>
                  </a:moveTo>
                  <a:cubicBezTo>
                    <a:pt x="336" y="1"/>
                    <a:pt x="298" y="12"/>
                    <a:pt x="267" y="36"/>
                  </a:cubicBezTo>
                  <a:cubicBezTo>
                    <a:pt x="192" y="100"/>
                    <a:pt x="146" y="198"/>
                    <a:pt x="47" y="256"/>
                  </a:cubicBezTo>
                  <a:cubicBezTo>
                    <a:pt x="1" y="279"/>
                    <a:pt x="18" y="337"/>
                    <a:pt x="64" y="366"/>
                  </a:cubicBezTo>
                  <a:cubicBezTo>
                    <a:pt x="80" y="380"/>
                    <a:pt x="100" y="386"/>
                    <a:pt x="120" y="386"/>
                  </a:cubicBezTo>
                  <a:cubicBezTo>
                    <a:pt x="150" y="386"/>
                    <a:pt x="180" y="371"/>
                    <a:pt x="198" y="343"/>
                  </a:cubicBezTo>
                  <a:cubicBezTo>
                    <a:pt x="221" y="291"/>
                    <a:pt x="267" y="256"/>
                    <a:pt x="325" y="256"/>
                  </a:cubicBezTo>
                  <a:cubicBezTo>
                    <a:pt x="383" y="250"/>
                    <a:pt x="418" y="204"/>
                    <a:pt x="464" y="169"/>
                  </a:cubicBezTo>
                  <a:cubicBezTo>
                    <a:pt x="493" y="146"/>
                    <a:pt x="505" y="111"/>
                    <a:pt x="499" y="76"/>
                  </a:cubicBezTo>
                  <a:cubicBezTo>
                    <a:pt x="488" y="30"/>
                    <a:pt x="433" y="1"/>
                    <a:pt x="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rot="708086">
              <a:off x="7903896" y="1260793"/>
              <a:ext cx="54225" cy="77780"/>
            </a:xfrm>
            <a:custGeom>
              <a:avLst/>
              <a:gdLst/>
              <a:ahLst/>
              <a:cxnLst/>
              <a:rect l="l" t="t" r="r" b="b"/>
              <a:pathLst>
                <a:path w="343" h="492" extrusionOk="0">
                  <a:moveTo>
                    <a:pt x="198" y="1"/>
                  </a:moveTo>
                  <a:cubicBezTo>
                    <a:pt x="187" y="1"/>
                    <a:pt x="176" y="3"/>
                    <a:pt x="163" y="8"/>
                  </a:cubicBezTo>
                  <a:cubicBezTo>
                    <a:pt x="128" y="19"/>
                    <a:pt x="105" y="54"/>
                    <a:pt x="116" y="89"/>
                  </a:cubicBezTo>
                  <a:cubicBezTo>
                    <a:pt x="145" y="164"/>
                    <a:pt x="110" y="205"/>
                    <a:pt x="58" y="251"/>
                  </a:cubicBezTo>
                  <a:cubicBezTo>
                    <a:pt x="12" y="292"/>
                    <a:pt x="0" y="367"/>
                    <a:pt x="41" y="413"/>
                  </a:cubicBezTo>
                  <a:cubicBezTo>
                    <a:pt x="71" y="463"/>
                    <a:pt x="126" y="491"/>
                    <a:pt x="181" y="491"/>
                  </a:cubicBezTo>
                  <a:cubicBezTo>
                    <a:pt x="190" y="491"/>
                    <a:pt x="200" y="490"/>
                    <a:pt x="209" y="489"/>
                  </a:cubicBezTo>
                  <a:cubicBezTo>
                    <a:pt x="267" y="477"/>
                    <a:pt x="296" y="419"/>
                    <a:pt x="273" y="373"/>
                  </a:cubicBezTo>
                  <a:cubicBezTo>
                    <a:pt x="249" y="292"/>
                    <a:pt x="197" y="216"/>
                    <a:pt x="307" y="153"/>
                  </a:cubicBezTo>
                  <a:cubicBezTo>
                    <a:pt x="342" y="135"/>
                    <a:pt x="325" y="100"/>
                    <a:pt x="296" y="60"/>
                  </a:cubicBezTo>
                  <a:cubicBezTo>
                    <a:pt x="268" y="32"/>
                    <a:pt x="241"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rot="708086">
              <a:off x="9486285" y="1912314"/>
              <a:ext cx="48691" cy="71457"/>
            </a:xfrm>
            <a:custGeom>
              <a:avLst/>
              <a:gdLst/>
              <a:ahLst/>
              <a:cxnLst/>
              <a:rect l="l" t="t" r="r" b="b"/>
              <a:pathLst>
                <a:path w="308" h="452" extrusionOk="0">
                  <a:moveTo>
                    <a:pt x="172" y="0"/>
                  </a:moveTo>
                  <a:cubicBezTo>
                    <a:pt x="163" y="0"/>
                    <a:pt x="154" y="1"/>
                    <a:pt x="145" y="4"/>
                  </a:cubicBezTo>
                  <a:cubicBezTo>
                    <a:pt x="70" y="10"/>
                    <a:pt x="29" y="85"/>
                    <a:pt x="58" y="149"/>
                  </a:cubicBezTo>
                  <a:cubicBezTo>
                    <a:pt x="75" y="201"/>
                    <a:pt x="70" y="259"/>
                    <a:pt x="29" y="299"/>
                  </a:cubicBezTo>
                  <a:cubicBezTo>
                    <a:pt x="0" y="334"/>
                    <a:pt x="0" y="392"/>
                    <a:pt x="29" y="427"/>
                  </a:cubicBezTo>
                  <a:cubicBezTo>
                    <a:pt x="49" y="444"/>
                    <a:pt x="71" y="451"/>
                    <a:pt x="92" y="451"/>
                  </a:cubicBezTo>
                  <a:cubicBezTo>
                    <a:pt x="120" y="451"/>
                    <a:pt x="148" y="440"/>
                    <a:pt x="174" y="427"/>
                  </a:cubicBezTo>
                  <a:cubicBezTo>
                    <a:pt x="255" y="380"/>
                    <a:pt x="307" y="218"/>
                    <a:pt x="284" y="102"/>
                  </a:cubicBezTo>
                  <a:cubicBezTo>
                    <a:pt x="279" y="43"/>
                    <a:pt x="227"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rot="708086">
              <a:off x="8955386" y="1151108"/>
              <a:ext cx="82681" cy="50273"/>
            </a:xfrm>
            <a:custGeom>
              <a:avLst/>
              <a:gdLst/>
              <a:ahLst/>
              <a:cxnLst/>
              <a:rect l="l" t="t" r="r" b="b"/>
              <a:pathLst>
                <a:path w="523" h="318" extrusionOk="0">
                  <a:moveTo>
                    <a:pt x="317" y="1"/>
                  </a:moveTo>
                  <a:cubicBezTo>
                    <a:pt x="312" y="1"/>
                    <a:pt x="307" y="1"/>
                    <a:pt x="302" y="1"/>
                  </a:cubicBezTo>
                  <a:cubicBezTo>
                    <a:pt x="221" y="7"/>
                    <a:pt x="215" y="71"/>
                    <a:pt x="204" y="146"/>
                  </a:cubicBezTo>
                  <a:cubicBezTo>
                    <a:pt x="175" y="135"/>
                    <a:pt x="146" y="123"/>
                    <a:pt x="117" y="117"/>
                  </a:cubicBezTo>
                  <a:cubicBezTo>
                    <a:pt x="47" y="117"/>
                    <a:pt x="1" y="152"/>
                    <a:pt x="1" y="210"/>
                  </a:cubicBezTo>
                  <a:cubicBezTo>
                    <a:pt x="1" y="265"/>
                    <a:pt x="43" y="315"/>
                    <a:pt x="101" y="315"/>
                  </a:cubicBezTo>
                  <a:cubicBezTo>
                    <a:pt x="105" y="315"/>
                    <a:pt x="108" y="314"/>
                    <a:pt x="111" y="314"/>
                  </a:cubicBezTo>
                  <a:cubicBezTo>
                    <a:pt x="119" y="316"/>
                    <a:pt x="127" y="317"/>
                    <a:pt x="135" y="317"/>
                  </a:cubicBezTo>
                  <a:cubicBezTo>
                    <a:pt x="173" y="317"/>
                    <a:pt x="208" y="296"/>
                    <a:pt x="227" y="262"/>
                  </a:cubicBezTo>
                  <a:cubicBezTo>
                    <a:pt x="238" y="235"/>
                    <a:pt x="255" y="224"/>
                    <a:pt x="274" y="224"/>
                  </a:cubicBezTo>
                  <a:cubicBezTo>
                    <a:pt x="285" y="224"/>
                    <a:pt x="296" y="227"/>
                    <a:pt x="308" y="233"/>
                  </a:cubicBezTo>
                  <a:cubicBezTo>
                    <a:pt x="330" y="241"/>
                    <a:pt x="351" y="245"/>
                    <a:pt x="372" y="245"/>
                  </a:cubicBezTo>
                  <a:cubicBezTo>
                    <a:pt x="396" y="245"/>
                    <a:pt x="420" y="240"/>
                    <a:pt x="441" y="227"/>
                  </a:cubicBezTo>
                  <a:cubicBezTo>
                    <a:pt x="499" y="210"/>
                    <a:pt x="522" y="140"/>
                    <a:pt x="482" y="94"/>
                  </a:cubicBezTo>
                  <a:cubicBezTo>
                    <a:pt x="444" y="35"/>
                    <a:pt x="382" y="1"/>
                    <a:pt x="3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rot="708086">
              <a:off x="9240068" y="996496"/>
              <a:ext cx="71614" cy="43475"/>
            </a:xfrm>
            <a:custGeom>
              <a:avLst/>
              <a:gdLst/>
              <a:ahLst/>
              <a:cxnLst/>
              <a:rect l="l" t="t" r="r" b="b"/>
              <a:pathLst>
                <a:path w="453" h="275" extrusionOk="0">
                  <a:moveTo>
                    <a:pt x="231" y="0"/>
                  </a:moveTo>
                  <a:cubicBezTo>
                    <a:pt x="177" y="0"/>
                    <a:pt x="124" y="17"/>
                    <a:pt x="76" y="51"/>
                  </a:cubicBezTo>
                  <a:cubicBezTo>
                    <a:pt x="24" y="74"/>
                    <a:pt x="0" y="137"/>
                    <a:pt x="24" y="195"/>
                  </a:cubicBezTo>
                  <a:cubicBezTo>
                    <a:pt x="38" y="239"/>
                    <a:pt x="81" y="275"/>
                    <a:pt x="129" y="275"/>
                  </a:cubicBezTo>
                  <a:cubicBezTo>
                    <a:pt x="138" y="275"/>
                    <a:pt x="148" y="274"/>
                    <a:pt x="157" y="271"/>
                  </a:cubicBezTo>
                  <a:cubicBezTo>
                    <a:pt x="244" y="248"/>
                    <a:pt x="336" y="265"/>
                    <a:pt x="423" y="242"/>
                  </a:cubicBezTo>
                  <a:lnTo>
                    <a:pt x="418" y="242"/>
                  </a:lnTo>
                  <a:cubicBezTo>
                    <a:pt x="452" y="155"/>
                    <a:pt x="412" y="51"/>
                    <a:pt x="319" y="16"/>
                  </a:cubicBezTo>
                  <a:cubicBezTo>
                    <a:pt x="290" y="5"/>
                    <a:pt x="260"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rot="708086">
              <a:off x="9063225" y="143140"/>
              <a:ext cx="75092" cy="39206"/>
            </a:xfrm>
            <a:custGeom>
              <a:avLst/>
              <a:gdLst/>
              <a:ahLst/>
              <a:cxnLst/>
              <a:rect l="l" t="t" r="r" b="b"/>
              <a:pathLst>
                <a:path w="475" h="248" extrusionOk="0">
                  <a:moveTo>
                    <a:pt x="125" y="0"/>
                  </a:moveTo>
                  <a:cubicBezTo>
                    <a:pt x="64" y="0"/>
                    <a:pt x="28" y="23"/>
                    <a:pt x="18" y="85"/>
                  </a:cubicBezTo>
                  <a:cubicBezTo>
                    <a:pt x="1" y="154"/>
                    <a:pt x="53" y="212"/>
                    <a:pt x="140" y="230"/>
                  </a:cubicBezTo>
                  <a:cubicBezTo>
                    <a:pt x="209" y="241"/>
                    <a:pt x="285" y="235"/>
                    <a:pt x="349" y="247"/>
                  </a:cubicBezTo>
                  <a:cubicBezTo>
                    <a:pt x="353" y="248"/>
                    <a:pt x="357" y="248"/>
                    <a:pt x="361" y="248"/>
                  </a:cubicBezTo>
                  <a:cubicBezTo>
                    <a:pt x="425" y="248"/>
                    <a:pt x="475" y="167"/>
                    <a:pt x="459" y="96"/>
                  </a:cubicBezTo>
                  <a:cubicBezTo>
                    <a:pt x="447" y="62"/>
                    <a:pt x="418" y="38"/>
                    <a:pt x="383" y="33"/>
                  </a:cubicBezTo>
                  <a:cubicBezTo>
                    <a:pt x="314" y="21"/>
                    <a:pt x="244" y="9"/>
                    <a:pt x="169" y="4"/>
                  </a:cubicBezTo>
                  <a:cubicBezTo>
                    <a:pt x="153" y="1"/>
                    <a:pt x="13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rot="708086">
              <a:off x="9138648" y="1560751"/>
              <a:ext cx="68769" cy="55489"/>
            </a:xfrm>
            <a:custGeom>
              <a:avLst/>
              <a:gdLst/>
              <a:ahLst/>
              <a:cxnLst/>
              <a:rect l="l" t="t" r="r" b="b"/>
              <a:pathLst>
                <a:path w="435" h="351" extrusionOk="0">
                  <a:moveTo>
                    <a:pt x="325" y="1"/>
                  </a:moveTo>
                  <a:cubicBezTo>
                    <a:pt x="309" y="1"/>
                    <a:pt x="290" y="14"/>
                    <a:pt x="261" y="40"/>
                  </a:cubicBezTo>
                  <a:cubicBezTo>
                    <a:pt x="226" y="69"/>
                    <a:pt x="192" y="86"/>
                    <a:pt x="157" y="92"/>
                  </a:cubicBezTo>
                  <a:cubicBezTo>
                    <a:pt x="99" y="109"/>
                    <a:pt x="53" y="144"/>
                    <a:pt x="24" y="190"/>
                  </a:cubicBezTo>
                  <a:cubicBezTo>
                    <a:pt x="0" y="231"/>
                    <a:pt x="0" y="283"/>
                    <a:pt x="24" y="318"/>
                  </a:cubicBezTo>
                  <a:cubicBezTo>
                    <a:pt x="42" y="340"/>
                    <a:pt x="68" y="350"/>
                    <a:pt x="93" y="350"/>
                  </a:cubicBezTo>
                  <a:cubicBezTo>
                    <a:pt x="107" y="350"/>
                    <a:pt x="121" y="347"/>
                    <a:pt x="134" y="341"/>
                  </a:cubicBezTo>
                  <a:cubicBezTo>
                    <a:pt x="221" y="300"/>
                    <a:pt x="308" y="260"/>
                    <a:pt x="394" y="219"/>
                  </a:cubicBezTo>
                  <a:cubicBezTo>
                    <a:pt x="423" y="208"/>
                    <a:pt x="435" y="173"/>
                    <a:pt x="423" y="150"/>
                  </a:cubicBezTo>
                  <a:cubicBezTo>
                    <a:pt x="418" y="138"/>
                    <a:pt x="423" y="138"/>
                    <a:pt x="412" y="115"/>
                  </a:cubicBezTo>
                  <a:cubicBezTo>
                    <a:pt x="406" y="98"/>
                    <a:pt x="400" y="80"/>
                    <a:pt x="389" y="63"/>
                  </a:cubicBezTo>
                  <a:cubicBezTo>
                    <a:pt x="363" y="21"/>
                    <a:pt x="346"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rot="708086">
              <a:off x="7655119" y="797218"/>
              <a:ext cx="37783" cy="79361"/>
            </a:xfrm>
            <a:custGeom>
              <a:avLst/>
              <a:gdLst/>
              <a:ahLst/>
              <a:cxnLst/>
              <a:rect l="l" t="t" r="r" b="b"/>
              <a:pathLst>
                <a:path w="239" h="502" extrusionOk="0">
                  <a:moveTo>
                    <a:pt x="116" y="1"/>
                  </a:moveTo>
                  <a:cubicBezTo>
                    <a:pt x="111" y="1"/>
                    <a:pt x="105" y="1"/>
                    <a:pt x="99" y="2"/>
                  </a:cubicBezTo>
                  <a:cubicBezTo>
                    <a:pt x="41" y="8"/>
                    <a:pt x="1" y="66"/>
                    <a:pt x="12" y="124"/>
                  </a:cubicBezTo>
                  <a:cubicBezTo>
                    <a:pt x="30" y="205"/>
                    <a:pt x="35" y="292"/>
                    <a:pt x="35" y="379"/>
                  </a:cubicBezTo>
                  <a:cubicBezTo>
                    <a:pt x="41" y="451"/>
                    <a:pt x="83" y="501"/>
                    <a:pt x="137" y="501"/>
                  </a:cubicBezTo>
                  <a:cubicBezTo>
                    <a:pt x="140" y="501"/>
                    <a:pt x="142" y="501"/>
                    <a:pt x="145" y="501"/>
                  </a:cubicBezTo>
                  <a:cubicBezTo>
                    <a:pt x="198" y="501"/>
                    <a:pt x="238" y="454"/>
                    <a:pt x="238" y="367"/>
                  </a:cubicBezTo>
                  <a:cubicBezTo>
                    <a:pt x="232" y="281"/>
                    <a:pt x="198" y="194"/>
                    <a:pt x="221" y="124"/>
                  </a:cubicBezTo>
                  <a:cubicBezTo>
                    <a:pt x="205" y="46"/>
                    <a:pt x="16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rot="708086">
              <a:off x="8477582" y="460325"/>
              <a:ext cx="47743" cy="73196"/>
            </a:xfrm>
            <a:custGeom>
              <a:avLst/>
              <a:gdLst/>
              <a:ahLst/>
              <a:cxnLst/>
              <a:rect l="l" t="t" r="r" b="b"/>
              <a:pathLst>
                <a:path w="302" h="463" extrusionOk="0">
                  <a:moveTo>
                    <a:pt x="212" y="1"/>
                  </a:moveTo>
                  <a:cubicBezTo>
                    <a:pt x="192" y="1"/>
                    <a:pt x="172" y="7"/>
                    <a:pt x="157" y="18"/>
                  </a:cubicBezTo>
                  <a:cubicBezTo>
                    <a:pt x="59" y="105"/>
                    <a:pt x="1" y="233"/>
                    <a:pt x="12" y="366"/>
                  </a:cubicBezTo>
                  <a:cubicBezTo>
                    <a:pt x="18" y="407"/>
                    <a:pt x="35" y="447"/>
                    <a:pt x="76" y="459"/>
                  </a:cubicBezTo>
                  <a:cubicBezTo>
                    <a:pt x="84" y="461"/>
                    <a:pt x="93" y="462"/>
                    <a:pt x="102" y="462"/>
                  </a:cubicBezTo>
                  <a:cubicBezTo>
                    <a:pt x="135" y="462"/>
                    <a:pt x="167" y="446"/>
                    <a:pt x="180" y="418"/>
                  </a:cubicBezTo>
                  <a:cubicBezTo>
                    <a:pt x="232" y="314"/>
                    <a:pt x="267" y="204"/>
                    <a:pt x="290" y="94"/>
                  </a:cubicBezTo>
                  <a:cubicBezTo>
                    <a:pt x="302" y="59"/>
                    <a:pt x="279" y="18"/>
                    <a:pt x="244" y="7"/>
                  </a:cubicBezTo>
                  <a:cubicBezTo>
                    <a:pt x="234" y="3"/>
                    <a:pt x="223"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rot="708086">
              <a:off x="6909093" y="896812"/>
              <a:ext cx="66081" cy="56596"/>
            </a:xfrm>
            <a:custGeom>
              <a:avLst/>
              <a:gdLst/>
              <a:ahLst/>
              <a:cxnLst/>
              <a:rect l="l" t="t" r="r" b="b"/>
              <a:pathLst>
                <a:path w="418" h="358" extrusionOk="0">
                  <a:moveTo>
                    <a:pt x="297" y="0"/>
                  </a:moveTo>
                  <a:cubicBezTo>
                    <a:pt x="295" y="0"/>
                    <a:pt x="292" y="1"/>
                    <a:pt x="290" y="2"/>
                  </a:cubicBezTo>
                  <a:cubicBezTo>
                    <a:pt x="256" y="14"/>
                    <a:pt x="220" y="20"/>
                    <a:pt x="184" y="20"/>
                  </a:cubicBezTo>
                  <a:cubicBezTo>
                    <a:pt x="153" y="20"/>
                    <a:pt x="123" y="16"/>
                    <a:pt x="93" y="8"/>
                  </a:cubicBezTo>
                  <a:cubicBezTo>
                    <a:pt x="90" y="7"/>
                    <a:pt x="87" y="7"/>
                    <a:pt x="84" y="7"/>
                  </a:cubicBezTo>
                  <a:cubicBezTo>
                    <a:pt x="36" y="7"/>
                    <a:pt x="1" y="51"/>
                    <a:pt x="6" y="106"/>
                  </a:cubicBezTo>
                  <a:cubicBezTo>
                    <a:pt x="6" y="150"/>
                    <a:pt x="47" y="185"/>
                    <a:pt x="91" y="185"/>
                  </a:cubicBezTo>
                  <a:cubicBezTo>
                    <a:pt x="99" y="185"/>
                    <a:pt x="108" y="184"/>
                    <a:pt x="116" y="181"/>
                  </a:cubicBezTo>
                  <a:cubicBezTo>
                    <a:pt x="147" y="176"/>
                    <a:pt x="160" y="139"/>
                    <a:pt x="195" y="139"/>
                  </a:cubicBezTo>
                  <a:cubicBezTo>
                    <a:pt x="199" y="139"/>
                    <a:pt x="204" y="139"/>
                    <a:pt x="209" y="141"/>
                  </a:cubicBezTo>
                  <a:cubicBezTo>
                    <a:pt x="232" y="181"/>
                    <a:pt x="186" y="216"/>
                    <a:pt x="191" y="251"/>
                  </a:cubicBezTo>
                  <a:cubicBezTo>
                    <a:pt x="191" y="291"/>
                    <a:pt x="215" y="332"/>
                    <a:pt x="249" y="349"/>
                  </a:cubicBezTo>
                  <a:cubicBezTo>
                    <a:pt x="264" y="355"/>
                    <a:pt x="278" y="357"/>
                    <a:pt x="292" y="357"/>
                  </a:cubicBezTo>
                  <a:cubicBezTo>
                    <a:pt x="323" y="357"/>
                    <a:pt x="351" y="344"/>
                    <a:pt x="371" y="320"/>
                  </a:cubicBezTo>
                  <a:cubicBezTo>
                    <a:pt x="417" y="268"/>
                    <a:pt x="388" y="54"/>
                    <a:pt x="331" y="13"/>
                  </a:cubicBezTo>
                  <a:cubicBezTo>
                    <a:pt x="321" y="9"/>
                    <a:pt x="308"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rot="708086">
              <a:off x="8779945" y="1418953"/>
              <a:ext cx="52328" cy="80784"/>
            </a:xfrm>
            <a:custGeom>
              <a:avLst/>
              <a:gdLst/>
              <a:ahLst/>
              <a:cxnLst/>
              <a:rect l="l" t="t" r="r" b="b"/>
              <a:pathLst>
                <a:path w="331" h="511" extrusionOk="0">
                  <a:moveTo>
                    <a:pt x="110" y="0"/>
                  </a:moveTo>
                  <a:cubicBezTo>
                    <a:pt x="96" y="0"/>
                    <a:pt x="81" y="5"/>
                    <a:pt x="64" y="16"/>
                  </a:cubicBezTo>
                  <a:cubicBezTo>
                    <a:pt x="18" y="45"/>
                    <a:pt x="1" y="103"/>
                    <a:pt x="35" y="149"/>
                  </a:cubicBezTo>
                  <a:cubicBezTo>
                    <a:pt x="82" y="219"/>
                    <a:pt x="122" y="282"/>
                    <a:pt x="82" y="358"/>
                  </a:cubicBezTo>
                  <a:cubicBezTo>
                    <a:pt x="82" y="421"/>
                    <a:pt x="122" y="485"/>
                    <a:pt x="186" y="503"/>
                  </a:cubicBezTo>
                  <a:cubicBezTo>
                    <a:pt x="198" y="508"/>
                    <a:pt x="211" y="510"/>
                    <a:pt x="223" y="510"/>
                  </a:cubicBezTo>
                  <a:cubicBezTo>
                    <a:pt x="252" y="510"/>
                    <a:pt x="280" y="496"/>
                    <a:pt x="296" y="468"/>
                  </a:cubicBezTo>
                  <a:cubicBezTo>
                    <a:pt x="331" y="410"/>
                    <a:pt x="279" y="375"/>
                    <a:pt x="250" y="340"/>
                  </a:cubicBezTo>
                  <a:cubicBezTo>
                    <a:pt x="221" y="306"/>
                    <a:pt x="180" y="271"/>
                    <a:pt x="221" y="219"/>
                  </a:cubicBezTo>
                  <a:cubicBezTo>
                    <a:pt x="284" y="149"/>
                    <a:pt x="227" y="91"/>
                    <a:pt x="192" y="51"/>
                  </a:cubicBezTo>
                  <a:cubicBezTo>
                    <a:pt x="168" y="23"/>
                    <a:pt x="141"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rot="708086">
              <a:off x="7443661" y="354708"/>
              <a:ext cx="59758" cy="70508"/>
            </a:xfrm>
            <a:custGeom>
              <a:avLst/>
              <a:gdLst/>
              <a:ahLst/>
              <a:cxnLst/>
              <a:rect l="l" t="t" r="r" b="b"/>
              <a:pathLst>
                <a:path w="378" h="446" extrusionOk="0">
                  <a:moveTo>
                    <a:pt x="173" y="1"/>
                  </a:moveTo>
                  <a:cubicBezTo>
                    <a:pt x="162" y="1"/>
                    <a:pt x="151" y="3"/>
                    <a:pt x="140" y="9"/>
                  </a:cubicBezTo>
                  <a:cubicBezTo>
                    <a:pt x="105" y="26"/>
                    <a:pt x="105" y="61"/>
                    <a:pt x="111" y="101"/>
                  </a:cubicBezTo>
                  <a:cubicBezTo>
                    <a:pt x="128" y="165"/>
                    <a:pt x="163" y="223"/>
                    <a:pt x="209" y="269"/>
                  </a:cubicBezTo>
                  <a:cubicBezTo>
                    <a:pt x="190" y="285"/>
                    <a:pt x="166" y="293"/>
                    <a:pt x="141" y="293"/>
                  </a:cubicBezTo>
                  <a:cubicBezTo>
                    <a:pt x="129" y="293"/>
                    <a:pt x="117" y="291"/>
                    <a:pt x="105" y="287"/>
                  </a:cubicBezTo>
                  <a:cubicBezTo>
                    <a:pt x="95" y="285"/>
                    <a:pt x="85" y="283"/>
                    <a:pt x="75" y="283"/>
                  </a:cubicBezTo>
                  <a:cubicBezTo>
                    <a:pt x="37" y="283"/>
                    <a:pt x="7" y="303"/>
                    <a:pt x="7" y="345"/>
                  </a:cubicBezTo>
                  <a:cubicBezTo>
                    <a:pt x="1" y="397"/>
                    <a:pt x="36" y="426"/>
                    <a:pt x="88" y="443"/>
                  </a:cubicBezTo>
                  <a:cubicBezTo>
                    <a:pt x="99" y="445"/>
                    <a:pt x="110" y="445"/>
                    <a:pt x="121" y="445"/>
                  </a:cubicBezTo>
                  <a:cubicBezTo>
                    <a:pt x="198" y="445"/>
                    <a:pt x="275" y="411"/>
                    <a:pt x="325" y="345"/>
                  </a:cubicBezTo>
                  <a:cubicBezTo>
                    <a:pt x="377" y="275"/>
                    <a:pt x="349" y="217"/>
                    <a:pt x="308" y="154"/>
                  </a:cubicBezTo>
                  <a:cubicBezTo>
                    <a:pt x="279" y="119"/>
                    <a:pt x="262" y="72"/>
                    <a:pt x="233" y="38"/>
                  </a:cubicBezTo>
                  <a:cubicBezTo>
                    <a:pt x="221" y="14"/>
                    <a:pt x="198"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rot="708086">
              <a:off x="8443210" y="1142932"/>
              <a:ext cx="62445" cy="51063"/>
            </a:xfrm>
            <a:custGeom>
              <a:avLst/>
              <a:gdLst/>
              <a:ahLst/>
              <a:cxnLst/>
              <a:rect l="l" t="t" r="r" b="b"/>
              <a:pathLst>
                <a:path w="395" h="323" extrusionOk="0">
                  <a:moveTo>
                    <a:pt x="105" y="0"/>
                  </a:moveTo>
                  <a:cubicBezTo>
                    <a:pt x="63" y="0"/>
                    <a:pt x="39" y="36"/>
                    <a:pt x="24" y="72"/>
                  </a:cubicBezTo>
                  <a:cubicBezTo>
                    <a:pt x="0" y="141"/>
                    <a:pt x="29" y="216"/>
                    <a:pt x="87" y="257"/>
                  </a:cubicBezTo>
                  <a:cubicBezTo>
                    <a:pt x="150" y="299"/>
                    <a:pt x="217" y="322"/>
                    <a:pt x="289" y="322"/>
                  </a:cubicBezTo>
                  <a:cubicBezTo>
                    <a:pt x="297" y="322"/>
                    <a:pt x="305" y="321"/>
                    <a:pt x="313" y="321"/>
                  </a:cubicBezTo>
                  <a:cubicBezTo>
                    <a:pt x="322" y="322"/>
                    <a:pt x="329" y="323"/>
                    <a:pt x="336" y="323"/>
                  </a:cubicBezTo>
                  <a:cubicBezTo>
                    <a:pt x="381" y="323"/>
                    <a:pt x="394" y="291"/>
                    <a:pt x="394" y="245"/>
                  </a:cubicBezTo>
                  <a:cubicBezTo>
                    <a:pt x="394" y="193"/>
                    <a:pt x="371" y="147"/>
                    <a:pt x="325" y="118"/>
                  </a:cubicBezTo>
                  <a:cubicBezTo>
                    <a:pt x="255" y="83"/>
                    <a:pt x="203" y="19"/>
                    <a:pt x="122" y="2"/>
                  </a:cubicBezTo>
                  <a:cubicBezTo>
                    <a:pt x="116" y="1"/>
                    <a:pt x="11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rot="708086">
              <a:off x="8771203" y="160503"/>
              <a:ext cx="53276" cy="75093"/>
            </a:xfrm>
            <a:custGeom>
              <a:avLst/>
              <a:gdLst/>
              <a:ahLst/>
              <a:cxnLst/>
              <a:rect l="l" t="t" r="r" b="b"/>
              <a:pathLst>
                <a:path w="337" h="475" extrusionOk="0">
                  <a:moveTo>
                    <a:pt x="118" y="0"/>
                  </a:moveTo>
                  <a:cubicBezTo>
                    <a:pt x="100" y="0"/>
                    <a:pt x="82" y="6"/>
                    <a:pt x="64" y="16"/>
                  </a:cubicBezTo>
                  <a:cubicBezTo>
                    <a:pt x="6" y="51"/>
                    <a:pt x="1" y="115"/>
                    <a:pt x="53" y="184"/>
                  </a:cubicBezTo>
                  <a:cubicBezTo>
                    <a:pt x="64" y="208"/>
                    <a:pt x="99" y="225"/>
                    <a:pt x="99" y="260"/>
                  </a:cubicBezTo>
                  <a:cubicBezTo>
                    <a:pt x="93" y="370"/>
                    <a:pt x="209" y="393"/>
                    <a:pt x="256" y="468"/>
                  </a:cubicBezTo>
                  <a:cubicBezTo>
                    <a:pt x="260" y="472"/>
                    <a:pt x="267" y="474"/>
                    <a:pt x="274" y="474"/>
                  </a:cubicBezTo>
                  <a:cubicBezTo>
                    <a:pt x="287" y="474"/>
                    <a:pt x="302" y="468"/>
                    <a:pt x="302" y="457"/>
                  </a:cubicBezTo>
                  <a:cubicBezTo>
                    <a:pt x="302" y="393"/>
                    <a:pt x="337" y="341"/>
                    <a:pt x="314" y="260"/>
                  </a:cubicBezTo>
                  <a:cubicBezTo>
                    <a:pt x="261" y="225"/>
                    <a:pt x="279" y="144"/>
                    <a:pt x="227" y="74"/>
                  </a:cubicBezTo>
                  <a:cubicBezTo>
                    <a:pt x="195" y="26"/>
                    <a:pt x="157"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rot="708086">
              <a:off x="8969749" y="100641"/>
              <a:ext cx="48691" cy="67030"/>
            </a:xfrm>
            <a:custGeom>
              <a:avLst/>
              <a:gdLst/>
              <a:ahLst/>
              <a:cxnLst/>
              <a:rect l="l" t="t" r="r" b="b"/>
              <a:pathLst>
                <a:path w="308" h="424" extrusionOk="0">
                  <a:moveTo>
                    <a:pt x="189" y="0"/>
                  </a:moveTo>
                  <a:cubicBezTo>
                    <a:pt x="163" y="0"/>
                    <a:pt x="137" y="9"/>
                    <a:pt x="117" y="26"/>
                  </a:cubicBezTo>
                  <a:cubicBezTo>
                    <a:pt x="59" y="73"/>
                    <a:pt x="24" y="142"/>
                    <a:pt x="18" y="212"/>
                  </a:cubicBezTo>
                  <a:cubicBezTo>
                    <a:pt x="1" y="235"/>
                    <a:pt x="12" y="258"/>
                    <a:pt x="12" y="287"/>
                  </a:cubicBezTo>
                  <a:cubicBezTo>
                    <a:pt x="7" y="322"/>
                    <a:pt x="18" y="357"/>
                    <a:pt x="36" y="386"/>
                  </a:cubicBezTo>
                  <a:cubicBezTo>
                    <a:pt x="49" y="410"/>
                    <a:pt x="75" y="423"/>
                    <a:pt x="102" y="423"/>
                  </a:cubicBezTo>
                  <a:cubicBezTo>
                    <a:pt x="119" y="423"/>
                    <a:pt x="137" y="417"/>
                    <a:pt x="151" y="403"/>
                  </a:cubicBezTo>
                  <a:cubicBezTo>
                    <a:pt x="227" y="328"/>
                    <a:pt x="279" y="229"/>
                    <a:pt x="302" y="125"/>
                  </a:cubicBezTo>
                  <a:cubicBezTo>
                    <a:pt x="308" y="78"/>
                    <a:pt x="285" y="32"/>
                    <a:pt x="244" y="15"/>
                  </a:cubicBezTo>
                  <a:cubicBezTo>
                    <a:pt x="227" y="5"/>
                    <a:pt x="208" y="0"/>
                    <a:pt x="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rot="708086">
              <a:off x="8245611" y="3483262"/>
              <a:ext cx="42210" cy="75567"/>
            </a:xfrm>
            <a:custGeom>
              <a:avLst/>
              <a:gdLst/>
              <a:ahLst/>
              <a:cxnLst/>
              <a:rect l="l" t="t" r="r" b="b"/>
              <a:pathLst>
                <a:path w="267" h="478" extrusionOk="0">
                  <a:moveTo>
                    <a:pt x="91" y="0"/>
                  </a:moveTo>
                  <a:cubicBezTo>
                    <a:pt x="81" y="0"/>
                    <a:pt x="70" y="3"/>
                    <a:pt x="58" y="10"/>
                  </a:cubicBezTo>
                  <a:cubicBezTo>
                    <a:pt x="18" y="27"/>
                    <a:pt x="6" y="79"/>
                    <a:pt x="29" y="114"/>
                  </a:cubicBezTo>
                  <a:cubicBezTo>
                    <a:pt x="70" y="184"/>
                    <a:pt x="64" y="271"/>
                    <a:pt x="23" y="334"/>
                  </a:cubicBezTo>
                  <a:cubicBezTo>
                    <a:pt x="0" y="381"/>
                    <a:pt x="23" y="439"/>
                    <a:pt x="70" y="462"/>
                  </a:cubicBezTo>
                  <a:cubicBezTo>
                    <a:pt x="88" y="472"/>
                    <a:pt x="108" y="477"/>
                    <a:pt x="128" y="477"/>
                  </a:cubicBezTo>
                  <a:cubicBezTo>
                    <a:pt x="163" y="477"/>
                    <a:pt x="196" y="461"/>
                    <a:pt x="214" y="427"/>
                  </a:cubicBezTo>
                  <a:cubicBezTo>
                    <a:pt x="255" y="375"/>
                    <a:pt x="267" y="305"/>
                    <a:pt x="243" y="242"/>
                  </a:cubicBezTo>
                  <a:cubicBezTo>
                    <a:pt x="197" y="195"/>
                    <a:pt x="232" y="97"/>
                    <a:pt x="162" y="39"/>
                  </a:cubicBezTo>
                  <a:cubicBezTo>
                    <a:pt x="142" y="18"/>
                    <a:pt x="118"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rot="708086">
              <a:off x="8991711" y="846412"/>
              <a:ext cx="49640" cy="76673"/>
            </a:xfrm>
            <a:custGeom>
              <a:avLst/>
              <a:gdLst/>
              <a:ahLst/>
              <a:cxnLst/>
              <a:rect l="l" t="t" r="r" b="b"/>
              <a:pathLst>
                <a:path w="314" h="485" extrusionOk="0">
                  <a:moveTo>
                    <a:pt x="113" y="1"/>
                  </a:moveTo>
                  <a:cubicBezTo>
                    <a:pt x="96" y="1"/>
                    <a:pt x="80" y="5"/>
                    <a:pt x="64" y="15"/>
                  </a:cubicBezTo>
                  <a:cubicBezTo>
                    <a:pt x="12" y="38"/>
                    <a:pt x="0" y="108"/>
                    <a:pt x="35" y="148"/>
                  </a:cubicBezTo>
                  <a:cubicBezTo>
                    <a:pt x="76" y="189"/>
                    <a:pt x="87" y="247"/>
                    <a:pt x="70" y="299"/>
                  </a:cubicBezTo>
                  <a:cubicBezTo>
                    <a:pt x="64" y="322"/>
                    <a:pt x="64" y="351"/>
                    <a:pt x="70" y="380"/>
                  </a:cubicBezTo>
                  <a:cubicBezTo>
                    <a:pt x="87" y="432"/>
                    <a:pt x="99" y="484"/>
                    <a:pt x="151" y="484"/>
                  </a:cubicBezTo>
                  <a:cubicBezTo>
                    <a:pt x="154" y="485"/>
                    <a:pt x="157" y="485"/>
                    <a:pt x="161" y="485"/>
                  </a:cubicBezTo>
                  <a:cubicBezTo>
                    <a:pt x="211" y="485"/>
                    <a:pt x="227" y="441"/>
                    <a:pt x="244" y="403"/>
                  </a:cubicBezTo>
                  <a:cubicBezTo>
                    <a:pt x="255" y="369"/>
                    <a:pt x="267" y="334"/>
                    <a:pt x="278" y="299"/>
                  </a:cubicBezTo>
                  <a:cubicBezTo>
                    <a:pt x="313" y="247"/>
                    <a:pt x="302" y="177"/>
                    <a:pt x="249" y="137"/>
                  </a:cubicBezTo>
                  <a:cubicBezTo>
                    <a:pt x="220" y="114"/>
                    <a:pt x="215" y="79"/>
                    <a:pt x="197" y="50"/>
                  </a:cubicBezTo>
                  <a:cubicBezTo>
                    <a:pt x="178" y="19"/>
                    <a:pt x="146"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rot="708086">
              <a:off x="7286208" y="679225"/>
              <a:ext cx="56912" cy="68769"/>
            </a:xfrm>
            <a:custGeom>
              <a:avLst/>
              <a:gdLst/>
              <a:ahLst/>
              <a:cxnLst/>
              <a:rect l="l" t="t" r="r" b="b"/>
              <a:pathLst>
                <a:path w="360" h="435" extrusionOk="0">
                  <a:moveTo>
                    <a:pt x="117" y="1"/>
                  </a:moveTo>
                  <a:cubicBezTo>
                    <a:pt x="53" y="1"/>
                    <a:pt x="1" y="53"/>
                    <a:pt x="1" y="117"/>
                  </a:cubicBezTo>
                  <a:cubicBezTo>
                    <a:pt x="7" y="175"/>
                    <a:pt x="47" y="192"/>
                    <a:pt x="105" y="192"/>
                  </a:cubicBezTo>
                  <a:cubicBezTo>
                    <a:pt x="114" y="190"/>
                    <a:pt x="124" y="187"/>
                    <a:pt x="134" y="187"/>
                  </a:cubicBezTo>
                  <a:cubicBezTo>
                    <a:pt x="148" y="187"/>
                    <a:pt x="163" y="192"/>
                    <a:pt x="180" y="210"/>
                  </a:cubicBezTo>
                  <a:cubicBezTo>
                    <a:pt x="169" y="244"/>
                    <a:pt x="157" y="279"/>
                    <a:pt x="151" y="314"/>
                  </a:cubicBezTo>
                  <a:cubicBezTo>
                    <a:pt x="146" y="360"/>
                    <a:pt x="175" y="407"/>
                    <a:pt x="215" y="424"/>
                  </a:cubicBezTo>
                  <a:cubicBezTo>
                    <a:pt x="227" y="431"/>
                    <a:pt x="240" y="434"/>
                    <a:pt x="253" y="434"/>
                  </a:cubicBezTo>
                  <a:cubicBezTo>
                    <a:pt x="273" y="434"/>
                    <a:pt x="294" y="426"/>
                    <a:pt x="308" y="412"/>
                  </a:cubicBezTo>
                  <a:cubicBezTo>
                    <a:pt x="337" y="383"/>
                    <a:pt x="348" y="337"/>
                    <a:pt x="319" y="314"/>
                  </a:cubicBezTo>
                  <a:cubicBezTo>
                    <a:pt x="209" y="250"/>
                    <a:pt x="267" y="204"/>
                    <a:pt x="325" y="152"/>
                  </a:cubicBezTo>
                  <a:cubicBezTo>
                    <a:pt x="360" y="123"/>
                    <a:pt x="360" y="59"/>
                    <a:pt x="314" y="53"/>
                  </a:cubicBezTo>
                  <a:cubicBezTo>
                    <a:pt x="244" y="42"/>
                    <a:pt x="186" y="13"/>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rot="708086">
              <a:off x="8386505" y="1981087"/>
              <a:ext cx="44107" cy="79677"/>
            </a:xfrm>
            <a:custGeom>
              <a:avLst/>
              <a:gdLst/>
              <a:ahLst/>
              <a:cxnLst/>
              <a:rect l="l" t="t" r="r" b="b"/>
              <a:pathLst>
                <a:path w="279" h="504" extrusionOk="0">
                  <a:moveTo>
                    <a:pt x="165" y="0"/>
                  </a:moveTo>
                  <a:cubicBezTo>
                    <a:pt x="129" y="0"/>
                    <a:pt x="99" y="33"/>
                    <a:pt x="93" y="71"/>
                  </a:cubicBezTo>
                  <a:cubicBezTo>
                    <a:pt x="105" y="163"/>
                    <a:pt x="70" y="256"/>
                    <a:pt x="12" y="331"/>
                  </a:cubicBezTo>
                  <a:cubicBezTo>
                    <a:pt x="1" y="343"/>
                    <a:pt x="12" y="378"/>
                    <a:pt x="12" y="389"/>
                  </a:cubicBezTo>
                  <a:cubicBezTo>
                    <a:pt x="24" y="447"/>
                    <a:pt x="47" y="488"/>
                    <a:pt x="93" y="499"/>
                  </a:cubicBezTo>
                  <a:cubicBezTo>
                    <a:pt x="101" y="502"/>
                    <a:pt x="109" y="504"/>
                    <a:pt x="116" y="504"/>
                  </a:cubicBezTo>
                  <a:cubicBezTo>
                    <a:pt x="139" y="504"/>
                    <a:pt x="160" y="492"/>
                    <a:pt x="169" y="470"/>
                  </a:cubicBezTo>
                  <a:cubicBezTo>
                    <a:pt x="226" y="343"/>
                    <a:pt x="279" y="221"/>
                    <a:pt x="244" y="76"/>
                  </a:cubicBezTo>
                  <a:cubicBezTo>
                    <a:pt x="232" y="36"/>
                    <a:pt x="221" y="7"/>
                    <a:pt x="174" y="1"/>
                  </a:cubicBezTo>
                  <a:cubicBezTo>
                    <a:pt x="171" y="1"/>
                    <a:pt x="168"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rot="708086">
              <a:off x="7843407" y="465335"/>
              <a:ext cx="43158" cy="79203"/>
            </a:xfrm>
            <a:custGeom>
              <a:avLst/>
              <a:gdLst/>
              <a:ahLst/>
              <a:cxnLst/>
              <a:rect l="l" t="t" r="r" b="b"/>
              <a:pathLst>
                <a:path w="273" h="501" extrusionOk="0">
                  <a:moveTo>
                    <a:pt x="126" y="1"/>
                  </a:moveTo>
                  <a:cubicBezTo>
                    <a:pt x="94" y="1"/>
                    <a:pt x="65" y="18"/>
                    <a:pt x="47" y="45"/>
                  </a:cubicBezTo>
                  <a:cubicBezTo>
                    <a:pt x="12" y="103"/>
                    <a:pt x="0" y="167"/>
                    <a:pt x="18" y="230"/>
                  </a:cubicBezTo>
                  <a:cubicBezTo>
                    <a:pt x="24" y="306"/>
                    <a:pt x="87" y="370"/>
                    <a:pt x="116" y="445"/>
                  </a:cubicBezTo>
                  <a:cubicBezTo>
                    <a:pt x="125" y="479"/>
                    <a:pt x="158" y="500"/>
                    <a:pt x="191" y="500"/>
                  </a:cubicBezTo>
                  <a:cubicBezTo>
                    <a:pt x="203" y="500"/>
                    <a:pt x="215" y="497"/>
                    <a:pt x="226" y="491"/>
                  </a:cubicBezTo>
                  <a:cubicBezTo>
                    <a:pt x="273" y="462"/>
                    <a:pt x="267" y="416"/>
                    <a:pt x="244" y="381"/>
                  </a:cubicBezTo>
                  <a:cubicBezTo>
                    <a:pt x="209" y="317"/>
                    <a:pt x="203" y="248"/>
                    <a:pt x="220" y="178"/>
                  </a:cubicBezTo>
                  <a:cubicBezTo>
                    <a:pt x="226" y="149"/>
                    <a:pt x="226" y="120"/>
                    <a:pt x="220" y="86"/>
                  </a:cubicBezTo>
                  <a:cubicBezTo>
                    <a:pt x="220" y="45"/>
                    <a:pt x="192" y="10"/>
                    <a:pt x="151" y="5"/>
                  </a:cubicBezTo>
                  <a:cubicBezTo>
                    <a:pt x="143" y="2"/>
                    <a:pt x="134"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rot="708086">
              <a:off x="8139888" y="2282658"/>
              <a:ext cx="76199" cy="58019"/>
            </a:xfrm>
            <a:custGeom>
              <a:avLst/>
              <a:gdLst/>
              <a:ahLst/>
              <a:cxnLst/>
              <a:rect l="l" t="t" r="r" b="b"/>
              <a:pathLst>
                <a:path w="482" h="367" extrusionOk="0">
                  <a:moveTo>
                    <a:pt x="398" y="1"/>
                  </a:moveTo>
                  <a:cubicBezTo>
                    <a:pt x="374" y="1"/>
                    <a:pt x="352" y="17"/>
                    <a:pt x="337" y="36"/>
                  </a:cubicBezTo>
                  <a:cubicBezTo>
                    <a:pt x="284" y="88"/>
                    <a:pt x="238" y="151"/>
                    <a:pt x="192" y="204"/>
                  </a:cubicBezTo>
                  <a:cubicBezTo>
                    <a:pt x="151" y="186"/>
                    <a:pt x="157" y="151"/>
                    <a:pt x="140" y="128"/>
                  </a:cubicBezTo>
                  <a:cubicBezTo>
                    <a:pt x="126" y="114"/>
                    <a:pt x="107" y="107"/>
                    <a:pt x="90" y="107"/>
                  </a:cubicBezTo>
                  <a:cubicBezTo>
                    <a:pt x="79" y="107"/>
                    <a:pt x="68" y="110"/>
                    <a:pt x="59" y="117"/>
                  </a:cubicBezTo>
                  <a:cubicBezTo>
                    <a:pt x="1" y="157"/>
                    <a:pt x="6" y="290"/>
                    <a:pt x="70" y="302"/>
                  </a:cubicBezTo>
                  <a:cubicBezTo>
                    <a:pt x="131" y="308"/>
                    <a:pt x="171" y="366"/>
                    <a:pt x="225" y="366"/>
                  </a:cubicBezTo>
                  <a:cubicBezTo>
                    <a:pt x="227" y="366"/>
                    <a:pt x="230" y="366"/>
                    <a:pt x="232" y="366"/>
                  </a:cubicBezTo>
                  <a:cubicBezTo>
                    <a:pt x="302" y="354"/>
                    <a:pt x="319" y="279"/>
                    <a:pt x="360" y="227"/>
                  </a:cubicBezTo>
                  <a:cubicBezTo>
                    <a:pt x="389" y="192"/>
                    <a:pt x="412" y="151"/>
                    <a:pt x="435" y="117"/>
                  </a:cubicBezTo>
                  <a:cubicBezTo>
                    <a:pt x="453" y="82"/>
                    <a:pt x="481" y="53"/>
                    <a:pt x="441" y="18"/>
                  </a:cubicBezTo>
                  <a:cubicBezTo>
                    <a:pt x="426" y="6"/>
                    <a:pt x="412" y="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rot="708086">
              <a:off x="6994118" y="1142488"/>
              <a:ext cx="51537" cy="65449"/>
            </a:xfrm>
            <a:custGeom>
              <a:avLst/>
              <a:gdLst/>
              <a:ahLst/>
              <a:cxnLst/>
              <a:rect l="l" t="t" r="r" b="b"/>
              <a:pathLst>
                <a:path w="326" h="414" extrusionOk="0">
                  <a:moveTo>
                    <a:pt x="222" y="1"/>
                  </a:moveTo>
                  <a:cubicBezTo>
                    <a:pt x="218" y="1"/>
                    <a:pt x="214" y="1"/>
                    <a:pt x="209" y="1"/>
                  </a:cubicBezTo>
                  <a:cubicBezTo>
                    <a:pt x="128" y="36"/>
                    <a:pt x="59" y="100"/>
                    <a:pt x="24" y="181"/>
                  </a:cubicBezTo>
                  <a:cubicBezTo>
                    <a:pt x="1" y="273"/>
                    <a:pt x="59" y="331"/>
                    <a:pt x="117" y="389"/>
                  </a:cubicBezTo>
                  <a:cubicBezTo>
                    <a:pt x="133" y="406"/>
                    <a:pt x="151" y="414"/>
                    <a:pt x="166" y="414"/>
                  </a:cubicBezTo>
                  <a:cubicBezTo>
                    <a:pt x="189" y="414"/>
                    <a:pt x="208" y="397"/>
                    <a:pt x="215" y="366"/>
                  </a:cubicBezTo>
                  <a:cubicBezTo>
                    <a:pt x="233" y="302"/>
                    <a:pt x="262" y="244"/>
                    <a:pt x="308" y="198"/>
                  </a:cubicBezTo>
                  <a:cubicBezTo>
                    <a:pt x="325" y="181"/>
                    <a:pt x="325" y="140"/>
                    <a:pt x="325" y="129"/>
                  </a:cubicBezTo>
                  <a:cubicBezTo>
                    <a:pt x="320" y="42"/>
                    <a:pt x="284"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rot="708086">
              <a:off x="8334909" y="386996"/>
              <a:ext cx="77938" cy="58177"/>
            </a:xfrm>
            <a:custGeom>
              <a:avLst/>
              <a:gdLst/>
              <a:ahLst/>
              <a:cxnLst/>
              <a:rect l="l" t="t" r="r" b="b"/>
              <a:pathLst>
                <a:path w="493" h="368" extrusionOk="0">
                  <a:moveTo>
                    <a:pt x="394" y="0"/>
                  </a:moveTo>
                  <a:cubicBezTo>
                    <a:pt x="364" y="0"/>
                    <a:pt x="332" y="11"/>
                    <a:pt x="307" y="17"/>
                  </a:cubicBezTo>
                  <a:cubicBezTo>
                    <a:pt x="197" y="40"/>
                    <a:pt x="99" y="104"/>
                    <a:pt x="29" y="191"/>
                  </a:cubicBezTo>
                  <a:cubicBezTo>
                    <a:pt x="12" y="214"/>
                    <a:pt x="0" y="249"/>
                    <a:pt x="6" y="278"/>
                  </a:cubicBezTo>
                  <a:cubicBezTo>
                    <a:pt x="6" y="312"/>
                    <a:pt x="12" y="347"/>
                    <a:pt x="52" y="364"/>
                  </a:cubicBezTo>
                  <a:cubicBezTo>
                    <a:pt x="58" y="366"/>
                    <a:pt x="65" y="367"/>
                    <a:pt x="71" y="367"/>
                  </a:cubicBezTo>
                  <a:cubicBezTo>
                    <a:pt x="100" y="367"/>
                    <a:pt x="129" y="347"/>
                    <a:pt x="133" y="318"/>
                  </a:cubicBezTo>
                  <a:cubicBezTo>
                    <a:pt x="151" y="237"/>
                    <a:pt x="209" y="220"/>
                    <a:pt x="278" y="208"/>
                  </a:cubicBezTo>
                  <a:cubicBezTo>
                    <a:pt x="301" y="208"/>
                    <a:pt x="330" y="196"/>
                    <a:pt x="353" y="185"/>
                  </a:cubicBezTo>
                  <a:cubicBezTo>
                    <a:pt x="411" y="162"/>
                    <a:pt x="492" y="138"/>
                    <a:pt x="469" y="57"/>
                  </a:cubicBezTo>
                  <a:cubicBezTo>
                    <a:pt x="454" y="13"/>
                    <a:pt x="426"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rot="708086">
              <a:off x="7639206" y="1632647"/>
              <a:ext cx="65133" cy="60074"/>
            </a:xfrm>
            <a:custGeom>
              <a:avLst/>
              <a:gdLst/>
              <a:ahLst/>
              <a:cxnLst/>
              <a:rect l="l" t="t" r="r" b="b"/>
              <a:pathLst>
                <a:path w="412" h="380" extrusionOk="0">
                  <a:moveTo>
                    <a:pt x="337" y="0"/>
                  </a:moveTo>
                  <a:cubicBezTo>
                    <a:pt x="325" y="0"/>
                    <a:pt x="313" y="4"/>
                    <a:pt x="301" y="11"/>
                  </a:cubicBezTo>
                  <a:cubicBezTo>
                    <a:pt x="197" y="74"/>
                    <a:pt x="104" y="150"/>
                    <a:pt x="29" y="248"/>
                  </a:cubicBezTo>
                  <a:cubicBezTo>
                    <a:pt x="6" y="271"/>
                    <a:pt x="0" y="312"/>
                    <a:pt x="23" y="347"/>
                  </a:cubicBezTo>
                  <a:cubicBezTo>
                    <a:pt x="38" y="369"/>
                    <a:pt x="60" y="379"/>
                    <a:pt x="92" y="379"/>
                  </a:cubicBezTo>
                  <a:cubicBezTo>
                    <a:pt x="110" y="379"/>
                    <a:pt x="132" y="376"/>
                    <a:pt x="157" y="370"/>
                  </a:cubicBezTo>
                  <a:cubicBezTo>
                    <a:pt x="261" y="306"/>
                    <a:pt x="348" y="208"/>
                    <a:pt x="406" y="92"/>
                  </a:cubicBezTo>
                  <a:cubicBezTo>
                    <a:pt x="411" y="69"/>
                    <a:pt x="406" y="40"/>
                    <a:pt x="388" y="22"/>
                  </a:cubicBezTo>
                  <a:cubicBezTo>
                    <a:pt x="374" y="8"/>
                    <a:pt x="356"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rot="708086">
              <a:off x="9237185" y="332785"/>
              <a:ext cx="61497" cy="54067"/>
            </a:xfrm>
            <a:custGeom>
              <a:avLst/>
              <a:gdLst/>
              <a:ahLst/>
              <a:cxnLst/>
              <a:rect l="l" t="t" r="r" b="b"/>
              <a:pathLst>
                <a:path w="389" h="342" extrusionOk="0">
                  <a:moveTo>
                    <a:pt x="135" y="0"/>
                  </a:moveTo>
                  <a:cubicBezTo>
                    <a:pt x="121" y="0"/>
                    <a:pt x="107" y="3"/>
                    <a:pt x="93" y="8"/>
                  </a:cubicBezTo>
                  <a:cubicBezTo>
                    <a:pt x="29" y="37"/>
                    <a:pt x="0" y="107"/>
                    <a:pt x="18" y="171"/>
                  </a:cubicBezTo>
                  <a:cubicBezTo>
                    <a:pt x="44" y="270"/>
                    <a:pt x="132" y="341"/>
                    <a:pt x="234" y="341"/>
                  </a:cubicBezTo>
                  <a:cubicBezTo>
                    <a:pt x="245" y="341"/>
                    <a:pt x="256" y="340"/>
                    <a:pt x="267" y="339"/>
                  </a:cubicBezTo>
                  <a:cubicBezTo>
                    <a:pt x="360" y="321"/>
                    <a:pt x="389" y="246"/>
                    <a:pt x="325" y="176"/>
                  </a:cubicBezTo>
                  <a:cubicBezTo>
                    <a:pt x="296" y="142"/>
                    <a:pt x="267" y="107"/>
                    <a:pt x="244" y="72"/>
                  </a:cubicBezTo>
                  <a:cubicBezTo>
                    <a:pt x="226" y="28"/>
                    <a:pt x="181"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rot="708086">
              <a:off x="8960736" y="555315"/>
              <a:ext cx="62445" cy="52328"/>
            </a:xfrm>
            <a:custGeom>
              <a:avLst/>
              <a:gdLst/>
              <a:ahLst/>
              <a:cxnLst/>
              <a:rect l="l" t="t" r="r" b="b"/>
              <a:pathLst>
                <a:path w="395" h="331" extrusionOk="0">
                  <a:moveTo>
                    <a:pt x="156" y="0"/>
                  </a:moveTo>
                  <a:cubicBezTo>
                    <a:pt x="131" y="0"/>
                    <a:pt x="106" y="5"/>
                    <a:pt x="81" y="17"/>
                  </a:cubicBezTo>
                  <a:cubicBezTo>
                    <a:pt x="0" y="58"/>
                    <a:pt x="35" y="139"/>
                    <a:pt x="29" y="203"/>
                  </a:cubicBezTo>
                  <a:lnTo>
                    <a:pt x="29" y="237"/>
                  </a:lnTo>
                  <a:cubicBezTo>
                    <a:pt x="23" y="272"/>
                    <a:pt x="41" y="307"/>
                    <a:pt x="76" y="318"/>
                  </a:cubicBezTo>
                  <a:cubicBezTo>
                    <a:pt x="91" y="326"/>
                    <a:pt x="109" y="330"/>
                    <a:pt x="126" y="330"/>
                  </a:cubicBezTo>
                  <a:cubicBezTo>
                    <a:pt x="148" y="330"/>
                    <a:pt x="167" y="323"/>
                    <a:pt x="174" y="307"/>
                  </a:cubicBezTo>
                  <a:cubicBezTo>
                    <a:pt x="203" y="231"/>
                    <a:pt x="272" y="226"/>
                    <a:pt x="325" y="191"/>
                  </a:cubicBezTo>
                  <a:cubicBezTo>
                    <a:pt x="388" y="145"/>
                    <a:pt x="394" y="69"/>
                    <a:pt x="330" y="46"/>
                  </a:cubicBezTo>
                  <a:cubicBezTo>
                    <a:pt x="274" y="26"/>
                    <a:pt x="214"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rot="708086">
              <a:off x="8108213" y="227814"/>
              <a:ext cx="74934" cy="37151"/>
            </a:xfrm>
            <a:custGeom>
              <a:avLst/>
              <a:gdLst/>
              <a:ahLst/>
              <a:cxnLst/>
              <a:rect l="l" t="t" r="r" b="b"/>
              <a:pathLst>
                <a:path w="474" h="235" extrusionOk="0">
                  <a:moveTo>
                    <a:pt x="358" y="1"/>
                  </a:moveTo>
                  <a:cubicBezTo>
                    <a:pt x="327" y="1"/>
                    <a:pt x="289" y="19"/>
                    <a:pt x="244" y="57"/>
                  </a:cubicBezTo>
                  <a:cubicBezTo>
                    <a:pt x="231" y="70"/>
                    <a:pt x="220" y="76"/>
                    <a:pt x="210" y="76"/>
                  </a:cubicBezTo>
                  <a:cubicBezTo>
                    <a:pt x="191" y="76"/>
                    <a:pt x="179" y="55"/>
                    <a:pt x="163" y="40"/>
                  </a:cubicBezTo>
                  <a:cubicBezTo>
                    <a:pt x="140" y="25"/>
                    <a:pt x="117" y="15"/>
                    <a:pt x="94" y="15"/>
                  </a:cubicBezTo>
                  <a:cubicBezTo>
                    <a:pt x="72" y="15"/>
                    <a:pt x="50" y="25"/>
                    <a:pt x="30" y="51"/>
                  </a:cubicBezTo>
                  <a:cubicBezTo>
                    <a:pt x="1" y="98"/>
                    <a:pt x="12" y="155"/>
                    <a:pt x="59" y="184"/>
                  </a:cubicBezTo>
                  <a:cubicBezTo>
                    <a:pt x="86" y="217"/>
                    <a:pt x="125" y="234"/>
                    <a:pt x="163" y="234"/>
                  </a:cubicBezTo>
                  <a:cubicBezTo>
                    <a:pt x="173" y="234"/>
                    <a:pt x="183" y="233"/>
                    <a:pt x="192" y="231"/>
                  </a:cubicBezTo>
                  <a:cubicBezTo>
                    <a:pt x="223" y="218"/>
                    <a:pt x="254" y="213"/>
                    <a:pt x="285" y="213"/>
                  </a:cubicBezTo>
                  <a:cubicBezTo>
                    <a:pt x="312" y="213"/>
                    <a:pt x="339" y="217"/>
                    <a:pt x="366" y="225"/>
                  </a:cubicBezTo>
                  <a:cubicBezTo>
                    <a:pt x="378" y="229"/>
                    <a:pt x="389" y="231"/>
                    <a:pt x="399" y="231"/>
                  </a:cubicBezTo>
                  <a:cubicBezTo>
                    <a:pt x="451" y="231"/>
                    <a:pt x="473" y="184"/>
                    <a:pt x="459" y="121"/>
                  </a:cubicBezTo>
                  <a:cubicBezTo>
                    <a:pt x="438" y="41"/>
                    <a:pt x="405"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rot="708086">
              <a:off x="8703746" y="826612"/>
              <a:ext cx="39680" cy="67346"/>
            </a:xfrm>
            <a:custGeom>
              <a:avLst/>
              <a:gdLst/>
              <a:ahLst/>
              <a:cxnLst/>
              <a:rect l="l" t="t" r="r" b="b"/>
              <a:pathLst>
                <a:path w="251" h="426" extrusionOk="0">
                  <a:moveTo>
                    <a:pt x="152" y="1"/>
                  </a:moveTo>
                  <a:cubicBezTo>
                    <a:pt x="104" y="1"/>
                    <a:pt x="59" y="34"/>
                    <a:pt x="53" y="83"/>
                  </a:cubicBezTo>
                  <a:cubicBezTo>
                    <a:pt x="30" y="152"/>
                    <a:pt x="18" y="227"/>
                    <a:pt x="13" y="303"/>
                  </a:cubicBezTo>
                  <a:cubicBezTo>
                    <a:pt x="1" y="355"/>
                    <a:pt x="36" y="407"/>
                    <a:pt x="88" y="424"/>
                  </a:cubicBezTo>
                  <a:cubicBezTo>
                    <a:pt x="92" y="425"/>
                    <a:pt x="97" y="425"/>
                    <a:pt x="101" y="425"/>
                  </a:cubicBezTo>
                  <a:cubicBezTo>
                    <a:pt x="148" y="425"/>
                    <a:pt x="188" y="397"/>
                    <a:pt x="204" y="349"/>
                  </a:cubicBezTo>
                  <a:cubicBezTo>
                    <a:pt x="233" y="274"/>
                    <a:pt x="250" y="193"/>
                    <a:pt x="250" y="112"/>
                  </a:cubicBezTo>
                  <a:cubicBezTo>
                    <a:pt x="239" y="48"/>
                    <a:pt x="215" y="7"/>
                    <a:pt x="163" y="1"/>
                  </a:cubicBezTo>
                  <a:cubicBezTo>
                    <a:pt x="159" y="1"/>
                    <a:pt x="156"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rot="708086">
              <a:off x="8029868" y="2243655"/>
              <a:ext cx="70508" cy="50747"/>
            </a:xfrm>
            <a:custGeom>
              <a:avLst/>
              <a:gdLst/>
              <a:ahLst/>
              <a:cxnLst/>
              <a:rect l="l" t="t" r="r" b="b"/>
              <a:pathLst>
                <a:path w="446" h="321" extrusionOk="0">
                  <a:moveTo>
                    <a:pt x="262" y="1"/>
                  </a:moveTo>
                  <a:cubicBezTo>
                    <a:pt x="241" y="1"/>
                    <a:pt x="220" y="11"/>
                    <a:pt x="209" y="32"/>
                  </a:cubicBezTo>
                  <a:cubicBezTo>
                    <a:pt x="175" y="84"/>
                    <a:pt x="123" y="131"/>
                    <a:pt x="65" y="154"/>
                  </a:cubicBezTo>
                  <a:cubicBezTo>
                    <a:pt x="18" y="177"/>
                    <a:pt x="1" y="229"/>
                    <a:pt x="30" y="275"/>
                  </a:cubicBezTo>
                  <a:cubicBezTo>
                    <a:pt x="37" y="305"/>
                    <a:pt x="65" y="320"/>
                    <a:pt x="94" y="320"/>
                  </a:cubicBezTo>
                  <a:cubicBezTo>
                    <a:pt x="111" y="320"/>
                    <a:pt x="127" y="315"/>
                    <a:pt x="140" y="304"/>
                  </a:cubicBezTo>
                  <a:cubicBezTo>
                    <a:pt x="192" y="265"/>
                    <a:pt x="251" y="246"/>
                    <a:pt x="309" y="246"/>
                  </a:cubicBezTo>
                  <a:cubicBezTo>
                    <a:pt x="328" y="246"/>
                    <a:pt x="347" y="248"/>
                    <a:pt x="366" y="252"/>
                  </a:cubicBezTo>
                  <a:cubicBezTo>
                    <a:pt x="375" y="255"/>
                    <a:pt x="383" y="256"/>
                    <a:pt x="390" y="256"/>
                  </a:cubicBezTo>
                  <a:cubicBezTo>
                    <a:pt x="430" y="256"/>
                    <a:pt x="445" y="217"/>
                    <a:pt x="435" y="154"/>
                  </a:cubicBezTo>
                  <a:cubicBezTo>
                    <a:pt x="406" y="96"/>
                    <a:pt x="360" y="44"/>
                    <a:pt x="302" y="15"/>
                  </a:cubicBezTo>
                  <a:cubicBezTo>
                    <a:pt x="291" y="5"/>
                    <a:pt x="276"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rot="708086">
              <a:off x="9381818" y="266544"/>
              <a:ext cx="62445" cy="55964"/>
            </a:xfrm>
            <a:custGeom>
              <a:avLst/>
              <a:gdLst/>
              <a:ahLst/>
              <a:cxnLst/>
              <a:rect l="l" t="t" r="r" b="b"/>
              <a:pathLst>
                <a:path w="395" h="354" extrusionOk="0">
                  <a:moveTo>
                    <a:pt x="110" y="1"/>
                  </a:moveTo>
                  <a:cubicBezTo>
                    <a:pt x="98" y="1"/>
                    <a:pt x="86" y="4"/>
                    <a:pt x="76" y="10"/>
                  </a:cubicBezTo>
                  <a:cubicBezTo>
                    <a:pt x="29" y="33"/>
                    <a:pt x="0" y="85"/>
                    <a:pt x="18" y="137"/>
                  </a:cubicBezTo>
                  <a:cubicBezTo>
                    <a:pt x="29" y="172"/>
                    <a:pt x="41" y="201"/>
                    <a:pt x="47" y="236"/>
                  </a:cubicBezTo>
                  <a:cubicBezTo>
                    <a:pt x="65" y="318"/>
                    <a:pt x="101" y="353"/>
                    <a:pt x="173" y="353"/>
                  </a:cubicBezTo>
                  <a:cubicBezTo>
                    <a:pt x="192" y="353"/>
                    <a:pt x="213" y="351"/>
                    <a:pt x="238" y="346"/>
                  </a:cubicBezTo>
                  <a:cubicBezTo>
                    <a:pt x="261" y="334"/>
                    <a:pt x="284" y="328"/>
                    <a:pt x="308" y="311"/>
                  </a:cubicBezTo>
                  <a:cubicBezTo>
                    <a:pt x="394" y="253"/>
                    <a:pt x="383" y="189"/>
                    <a:pt x="284" y="143"/>
                  </a:cubicBezTo>
                  <a:cubicBezTo>
                    <a:pt x="244" y="120"/>
                    <a:pt x="203" y="108"/>
                    <a:pt x="186" y="62"/>
                  </a:cubicBezTo>
                  <a:cubicBezTo>
                    <a:pt x="177" y="23"/>
                    <a:pt x="144"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rot="708086">
              <a:off x="8872924" y="1873570"/>
              <a:ext cx="80625" cy="40629"/>
            </a:xfrm>
            <a:custGeom>
              <a:avLst/>
              <a:gdLst/>
              <a:ahLst/>
              <a:cxnLst/>
              <a:rect l="l" t="t" r="r" b="b"/>
              <a:pathLst>
                <a:path w="510" h="257" extrusionOk="0">
                  <a:moveTo>
                    <a:pt x="395" y="0"/>
                  </a:moveTo>
                  <a:cubicBezTo>
                    <a:pt x="374" y="0"/>
                    <a:pt x="353" y="8"/>
                    <a:pt x="336" y="25"/>
                  </a:cubicBezTo>
                  <a:cubicBezTo>
                    <a:pt x="304" y="51"/>
                    <a:pt x="265" y="64"/>
                    <a:pt x="226" y="64"/>
                  </a:cubicBezTo>
                  <a:cubicBezTo>
                    <a:pt x="187" y="64"/>
                    <a:pt x="148" y="51"/>
                    <a:pt x="116" y="25"/>
                  </a:cubicBezTo>
                  <a:cubicBezTo>
                    <a:pt x="105" y="14"/>
                    <a:pt x="91" y="9"/>
                    <a:pt x="76" y="9"/>
                  </a:cubicBezTo>
                  <a:cubicBezTo>
                    <a:pt x="51" y="9"/>
                    <a:pt x="25" y="25"/>
                    <a:pt x="17" y="54"/>
                  </a:cubicBezTo>
                  <a:cubicBezTo>
                    <a:pt x="0" y="89"/>
                    <a:pt x="17" y="135"/>
                    <a:pt x="58" y="153"/>
                  </a:cubicBezTo>
                  <a:cubicBezTo>
                    <a:pt x="110" y="176"/>
                    <a:pt x="162" y="210"/>
                    <a:pt x="209" y="245"/>
                  </a:cubicBezTo>
                  <a:cubicBezTo>
                    <a:pt x="222" y="253"/>
                    <a:pt x="237" y="256"/>
                    <a:pt x="254" y="256"/>
                  </a:cubicBezTo>
                  <a:cubicBezTo>
                    <a:pt x="275" y="256"/>
                    <a:pt x="299" y="252"/>
                    <a:pt x="325" y="245"/>
                  </a:cubicBezTo>
                  <a:cubicBezTo>
                    <a:pt x="371" y="228"/>
                    <a:pt x="411" y="205"/>
                    <a:pt x="446" y="176"/>
                  </a:cubicBezTo>
                  <a:cubicBezTo>
                    <a:pt x="481" y="135"/>
                    <a:pt x="510" y="89"/>
                    <a:pt x="475" y="42"/>
                  </a:cubicBezTo>
                  <a:cubicBezTo>
                    <a:pt x="455" y="15"/>
                    <a:pt x="425"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rot="708086">
              <a:off x="8904259" y="1670127"/>
              <a:ext cx="72405" cy="57070"/>
            </a:xfrm>
            <a:custGeom>
              <a:avLst/>
              <a:gdLst/>
              <a:ahLst/>
              <a:cxnLst/>
              <a:rect l="l" t="t" r="r" b="b"/>
              <a:pathLst>
                <a:path w="458" h="361" extrusionOk="0">
                  <a:moveTo>
                    <a:pt x="359" y="0"/>
                  </a:moveTo>
                  <a:cubicBezTo>
                    <a:pt x="351" y="0"/>
                    <a:pt x="344" y="0"/>
                    <a:pt x="336" y="0"/>
                  </a:cubicBezTo>
                  <a:cubicBezTo>
                    <a:pt x="328" y="2"/>
                    <a:pt x="321" y="3"/>
                    <a:pt x="313" y="3"/>
                  </a:cubicBezTo>
                  <a:cubicBezTo>
                    <a:pt x="298" y="3"/>
                    <a:pt x="282" y="0"/>
                    <a:pt x="267" y="0"/>
                  </a:cubicBezTo>
                  <a:cubicBezTo>
                    <a:pt x="215" y="6"/>
                    <a:pt x="168" y="29"/>
                    <a:pt x="162" y="76"/>
                  </a:cubicBezTo>
                  <a:cubicBezTo>
                    <a:pt x="168" y="151"/>
                    <a:pt x="122" y="215"/>
                    <a:pt x="52" y="238"/>
                  </a:cubicBezTo>
                  <a:cubicBezTo>
                    <a:pt x="18" y="249"/>
                    <a:pt x="0" y="290"/>
                    <a:pt x="18" y="325"/>
                  </a:cubicBezTo>
                  <a:cubicBezTo>
                    <a:pt x="34" y="346"/>
                    <a:pt x="57" y="361"/>
                    <a:pt x="82" y="361"/>
                  </a:cubicBezTo>
                  <a:cubicBezTo>
                    <a:pt x="91" y="361"/>
                    <a:pt x="101" y="358"/>
                    <a:pt x="110" y="354"/>
                  </a:cubicBezTo>
                  <a:cubicBezTo>
                    <a:pt x="139" y="348"/>
                    <a:pt x="168" y="336"/>
                    <a:pt x="191" y="313"/>
                  </a:cubicBezTo>
                  <a:cubicBezTo>
                    <a:pt x="238" y="249"/>
                    <a:pt x="301" y="197"/>
                    <a:pt x="377" y="168"/>
                  </a:cubicBezTo>
                  <a:cubicBezTo>
                    <a:pt x="429" y="151"/>
                    <a:pt x="458" y="99"/>
                    <a:pt x="440" y="47"/>
                  </a:cubicBezTo>
                  <a:cubicBezTo>
                    <a:pt x="426" y="4"/>
                    <a:pt x="393"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rot="708086">
              <a:off x="8633932" y="4006675"/>
              <a:ext cx="67978" cy="46953"/>
            </a:xfrm>
            <a:custGeom>
              <a:avLst/>
              <a:gdLst/>
              <a:ahLst/>
              <a:cxnLst/>
              <a:rect l="l" t="t" r="r" b="b"/>
              <a:pathLst>
                <a:path w="430" h="297" extrusionOk="0">
                  <a:moveTo>
                    <a:pt x="261" y="0"/>
                  </a:moveTo>
                  <a:cubicBezTo>
                    <a:pt x="239" y="0"/>
                    <a:pt x="216" y="10"/>
                    <a:pt x="192" y="35"/>
                  </a:cubicBezTo>
                  <a:cubicBezTo>
                    <a:pt x="157" y="35"/>
                    <a:pt x="128" y="35"/>
                    <a:pt x="93" y="46"/>
                  </a:cubicBezTo>
                  <a:cubicBezTo>
                    <a:pt x="24" y="81"/>
                    <a:pt x="0" y="162"/>
                    <a:pt x="35" y="238"/>
                  </a:cubicBezTo>
                  <a:cubicBezTo>
                    <a:pt x="52" y="275"/>
                    <a:pt x="79" y="296"/>
                    <a:pt x="112" y="296"/>
                  </a:cubicBezTo>
                  <a:cubicBezTo>
                    <a:pt x="135" y="296"/>
                    <a:pt x="163" y="285"/>
                    <a:pt x="192" y="261"/>
                  </a:cubicBezTo>
                  <a:cubicBezTo>
                    <a:pt x="238" y="220"/>
                    <a:pt x="284" y="238"/>
                    <a:pt x="331" y="226"/>
                  </a:cubicBezTo>
                  <a:cubicBezTo>
                    <a:pt x="406" y="203"/>
                    <a:pt x="429" y="133"/>
                    <a:pt x="377" y="75"/>
                  </a:cubicBezTo>
                  <a:cubicBezTo>
                    <a:pt x="342" y="40"/>
                    <a:pt x="304"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rot="708086">
              <a:off x="7108726" y="1266329"/>
              <a:ext cx="53276" cy="56596"/>
            </a:xfrm>
            <a:custGeom>
              <a:avLst/>
              <a:gdLst/>
              <a:ahLst/>
              <a:cxnLst/>
              <a:rect l="l" t="t" r="r" b="b"/>
              <a:pathLst>
                <a:path w="337" h="358" extrusionOk="0">
                  <a:moveTo>
                    <a:pt x="47" y="1"/>
                  </a:moveTo>
                  <a:cubicBezTo>
                    <a:pt x="13" y="1"/>
                    <a:pt x="0" y="32"/>
                    <a:pt x="0" y="67"/>
                  </a:cubicBezTo>
                  <a:cubicBezTo>
                    <a:pt x="0" y="101"/>
                    <a:pt x="12" y="136"/>
                    <a:pt x="41" y="159"/>
                  </a:cubicBezTo>
                  <a:cubicBezTo>
                    <a:pt x="87" y="200"/>
                    <a:pt x="122" y="246"/>
                    <a:pt x="145" y="304"/>
                  </a:cubicBezTo>
                  <a:cubicBezTo>
                    <a:pt x="167" y="340"/>
                    <a:pt x="196" y="357"/>
                    <a:pt x="225" y="357"/>
                  </a:cubicBezTo>
                  <a:cubicBezTo>
                    <a:pt x="258" y="357"/>
                    <a:pt x="289" y="335"/>
                    <a:pt x="307" y="293"/>
                  </a:cubicBezTo>
                  <a:cubicBezTo>
                    <a:pt x="330" y="241"/>
                    <a:pt x="336" y="177"/>
                    <a:pt x="325" y="119"/>
                  </a:cubicBezTo>
                  <a:cubicBezTo>
                    <a:pt x="314" y="66"/>
                    <a:pt x="289" y="13"/>
                    <a:pt x="236" y="13"/>
                  </a:cubicBezTo>
                  <a:cubicBezTo>
                    <a:pt x="231" y="13"/>
                    <a:pt x="226" y="14"/>
                    <a:pt x="220" y="15"/>
                  </a:cubicBezTo>
                  <a:cubicBezTo>
                    <a:pt x="202" y="19"/>
                    <a:pt x="183" y="21"/>
                    <a:pt x="163" y="21"/>
                  </a:cubicBezTo>
                  <a:cubicBezTo>
                    <a:pt x="129" y="21"/>
                    <a:pt x="94" y="14"/>
                    <a:pt x="64" y="3"/>
                  </a:cubicBezTo>
                  <a:cubicBezTo>
                    <a:pt x="58" y="1"/>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rot="708086">
              <a:off x="7761336" y="1541439"/>
              <a:ext cx="53276" cy="73986"/>
            </a:xfrm>
            <a:custGeom>
              <a:avLst/>
              <a:gdLst/>
              <a:ahLst/>
              <a:cxnLst/>
              <a:rect l="l" t="t" r="r" b="b"/>
              <a:pathLst>
                <a:path w="337" h="468" extrusionOk="0">
                  <a:moveTo>
                    <a:pt x="194" y="1"/>
                  </a:moveTo>
                  <a:cubicBezTo>
                    <a:pt x="179" y="1"/>
                    <a:pt x="162" y="11"/>
                    <a:pt x="157" y="26"/>
                  </a:cubicBezTo>
                  <a:cubicBezTo>
                    <a:pt x="128" y="141"/>
                    <a:pt x="82" y="257"/>
                    <a:pt x="24" y="367"/>
                  </a:cubicBezTo>
                  <a:cubicBezTo>
                    <a:pt x="1" y="402"/>
                    <a:pt x="36" y="454"/>
                    <a:pt x="88" y="466"/>
                  </a:cubicBezTo>
                  <a:cubicBezTo>
                    <a:pt x="93" y="467"/>
                    <a:pt x="99" y="467"/>
                    <a:pt x="105" y="467"/>
                  </a:cubicBezTo>
                  <a:cubicBezTo>
                    <a:pt x="199" y="467"/>
                    <a:pt x="336" y="344"/>
                    <a:pt x="325" y="257"/>
                  </a:cubicBezTo>
                  <a:cubicBezTo>
                    <a:pt x="325" y="240"/>
                    <a:pt x="320" y="211"/>
                    <a:pt x="302" y="205"/>
                  </a:cubicBezTo>
                  <a:cubicBezTo>
                    <a:pt x="233" y="165"/>
                    <a:pt x="186" y="124"/>
                    <a:pt x="233" y="43"/>
                  </a:cubicBezTo>
                  <a:cubicBezTo>
                    <a:pt x="221" y="26"/>
                    <a:pt x="221" y="8"/>
                    <a:pt x="204" y="2"/>
                  </a:cubicBezTo>
                  <a:cubicBezTo>
                    <a:pt x="201" y="1"/>
                    <a:pt x="197"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rot="708086">
              <a:off x="6585328" y="646083"/>
              <a:ext cx="69717" cy="57070"/>
            </a:xfrm>
            <a:custGeom>
              <a:avLst/>
              <a:gdLst/>
              <a:ahLst/>
              <a:cxnLst/>
              <a:rect l="l" t="t" r="r" b="b"/>
              <a:pathLst>
                <a:path w="441" h="361" extrusionOk="0">
                  <a:moveTo>
                    <a:pt x="313" y="1"/>
                  </a:moveTo>
                  <a:cubicBezTo>
                    <a:pt x="291" y="1"/>
                    <a:pt x="270" y="11"/>
                    <a:pt x="255" y="31"/>
                  </a:cubicBezTo>
                  <a:cubicBezTo>
                    <a:pt x="232" y="58"/>
                    <a:pt x="199" y="75"/>
                    <a:pt x="165" y="75"/>
                  </a:cubicBezTo>
                  <a:cubicBezTo>
                    <a:pt x="147" y="75"/>
                    <a:pt x="128" y="70"/>
                    <a:pt x="110" y="60"/>
                  </a:cubicBezTo>
                  <a:cubicBezTo>
                    <a:pt x="103" y="58"/>
                    <a:pt x="96" y="57"/>
                    <a:pt x="88" y="57"/>
                  </a:cubicBezTo>
                  <a:cubicBezTo>
                    <a:pt x="60" y="57"/>
                    <a:pt x="31" y="73"/>
                    <a:pt x="18" y="101"/>
                  </a:cubicBezTo>
                  <a:cubicBezTo>
                    <a:pt x="0" y="130"/>
                    <a:pt x="12" y="170"/>
                    <a:pt x="41" y="193"/>
                  </a:cubicBezTo>
                  <a:cubicBezTo>
                    <a:pt x="122" y="240"/>
                    <a:pt x="197" y="292"/>
                    <a:pt x="267" y="356"/>
                  </a:cubicBezTo>
                  <a:cubicBezTo>
                    <a:pt x="271" y="359"/>
                    <a:pt x="276" y="361"/>
                    <a:pt x="283" y="361"/>
                  </a:cubicBezTo>
                  <a:cubicBezTo>
                    <a:pt x="296" y="361"/>
                    <a:pt x="313" y="356"/>
                    <a:pt x="325" y="356"/>
                  </a:cubicBezTo>
                  <a:cubicBezTo>
                    <a:pt x="336" y="356"/>
                    <a:pt x="354" y="356"/>
                    <a:pt x="360" y="344"/>
                  </a:cubicBezTo>
                  <a:cubicBezTo>
                    <a:pt x="441" y="240"/>
                    <a:pt x="325" y="211"/>
                    <a:pt x="290" y="153"/>
                  </a:cubicBezTo>
                  <a:cubicBezTo>
                    <a:pt x="302" y="141"/>
                    <a:pt x="307" y="135"/>
                    <a:pt x="319" y="130"/>
                  </a:cubicBezTo>
                  <a:cubicBezTo>
                    <a:pt x="360" y="106"/>
                    <a:pt x="412" y="83"/>
                    <a:pt x="371" y="31"/>
                  </a:cubicBezTo>
                  <a:cubicBezTo>
                    <a:pt x="357" y="11"/>
                    <a:pt x="33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rot="708086">
              <a:off x="8390925" y="1659121"/>
              <a:ext cx="61655" cy="55489"/>
            </a:xfrm>
            <a:custGeom>
              <a:avLst/>
              <a:gdLst/>
              <a:ahLst/>
              <a:cxnLst/>
              <a:rect l="l" t="t" r="r" b="b"/>
              <a:pathLst>
                <a:path w="390" h="351" extrusionOk="0">
                  <a:moveTo>
                    <a:pt x="303" y="1"/>
                  </a:moveTo>
                  <a:cubicBezTo>
                    <a:pt x="284" y="1"/>
                    <a:pt x="263" y="5"/>
                    <a:pt x="239" y="11"/>
                  </a:cubicBezTo>
                  <a:cubicBezTo>
                    <a:pt x="134" y="46"/>
                    <a:pt x="59" y="127"/>
                    <a:pt x="18" y="226"/>
                  </a:cubicBezTo>
                  <a:cubicBezTo>
                    <a:pt x="1" y="260"/>
                    <a:pt x="13" y="307"/>
                    <a:pt x="47" y="336"/>
                  </a:cubicBezTo>
                  <a:cubicBezTo>
                    <a:pt x="62" y="345"/>
                    <a:pt x="78" y="350"/>
                    <a:pt x="95" y="350"/>
                  </a:cubicBezTo>
                  <a:cubicBezTo>
                    <a:pt x="118" y="350"/>
                    <a:pt x="141" y="341"/>
                    <a:pt x="157" y="324"/>
                  </a:cubicBezTo>
                  <a:cubicBezTo>
                    <a:pt x="221" y="272"/>
                    <a:pt x="285" y="214"/>
                    <a:pt x="349" y="150"/>
                  </a:cubicBezTo>
                  <a:cubicBezTo>
                    <a:pt x="383" y="127"/>
                    <a:pt x="389" y="81"/>
                    <a:pt x="372" y="40"/>
                  </a:cubicBezTo>
                  <a:cubicBezTo>
                    <a:pt x="357" y="12"/>
                    <a:pt x="334"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rot="708086">
              <a:off x="8756781" y="472718"/>
              <a:ext cx="54225" cy="63394"/>
            </a:xfrm>
            <a:custGeom>
              <a:avLst/>
              <a:gdLst/>
              <a:ahLst/>
              <a:cxnLst/>
              <a:rect l="l" t="t" r="r" b="b"/>
              <a:pathLst>
                <a:path w="343" h="401" extrusionOk="0">
                  <a:moveTo>
                    <a:pt x="237" y="1"/>
                  </a:moveTo>
                  <a:cubicBezTo>
                    <a:pt x="228" y="1"/>
                    <a:pt x="218" y="2"/>
                    <a:pt x="209" y="5"/>
                  </a:cubicBezTo>
                  <a:cubicBezTo>
                    <a:pt x="105" y="28"/>
                    <a:pt x="1" y="243"/>
                    <a:pt x="53" y="347"/>
                  </a:cubicBezTo>
                  <a:cubicBezTo>
                    <a:pt x="63" y="378"/>
                    <a:pt x="97" y="400"/>
                    <a:pt x="133" y="400"/>
                  </a:cubicBezTo>
                  <a:cubicBezTo>
                    <a:pt x="137" y="400"/>
                    <a:pt x="141" y="400"/>
                    <a:pt x="146" y="399"/>
                  </a:cubicBezTo>
                  <a:cubicBezTo>
                    <a:pt x="157" y="399"/>
                    <a:pt x="169" y="399"/>
                    <a:pt x="180" y="393"/>
                  </a:cubicBezTo>
                  <a:cubicBezTo>
                    <a:pt x="250" y="359"/>
                    <a:pt x="343" y="162"/>
                    <a:pt x="325" y="81"/>
                  </a:cubicBezTo>
                  <a:cubicBezTo>
                    <a:pt x="320" y="33"/>
                    <a:pt x="280"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rot="708086">
              <a:off x="8528554" y="2717899"/>
              <a:ext cx="57070" cy="50431"/>
            </a:xfrm>
            <a:custGeom>
              <a:avLst/>
              <a:gdLst/>
              <a:ahLst/>
              <a:cxnLst/>
              <a:rect l="l" t="t" r="r" b="b"/>
              <a:pathLst>
                <a:path w="361" h="319" extrusionOk="0">
                  <a:moveTo>
                    <a:pt x="257" y="1"/>
                  </a:moveTo>
                  <a:cubicBezTo>
                    <a:pt x="240" y="1"/>
                    <a:pt x="222" y="4"/>
                    <a:pt x="204" y="9"/>
                  </a:cubicBezTo>
                  <a:cubicBezTo>
                    <a:pt x="151" y="20"/>
                    <a:pt x="99" y="49"/>
                    <a:pt x="59" y="84"/>
                  </a:cubicBezTo>
                  <a:cubicBezTo>
                    <a:pt x="12" y="125"/>
                    <a:pt x="1" y="200"/>
                    <a:pt x="36" y="252"/>
                  </a:cubicBezTo>
                  <a:cubicBezTo>
                    <a:pt x="57" y="295"/>
                    <a:pt x="98" y="319"/>
                    <a:pt x="143" y="319"/>
                  </a:cubicBezTo>
                  <a:cubicBezTo>
                    <a:pt x="159" y="319"/>
                    <a:pt x="176" y="316"/>
                    <a:pt x="192" y="310"/>
                  </a:cubicBezTo>
                  <a:cubicBezTo>
                    <a:pt x="256" y="281"/>
                    <a:pt x="314" y="229"/>
                    <a:pt x="337" y="165"/>
                  </a:cubicBezTo>
                  <a:cubicBezTo>
                    <a:pt x="360" y="125"/>
                    <a:pt x="360" y="73"/>
                    <a:pt x="331" y="38"/>
                  </a:cubicBezTo>
                  <a:cubicBezTo>
                    <a:pt x="310" y="10"/>
                    <a:pt x="284"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rot="708086">
              <a:off x="9512191" y="204584"/>
              <a:ext cx="42210" cy="67662"/>
            </a:xfrm>
            <a:custGeom>
              <a:avLst/>
              <a:gdLst/>
              <a:ahLst/>
              <a:cxnLst/>
              <a:rect l="l" t="t" r="r" b="b"/>
              <a:pathLst>
                <a:path w="267" h="428" extrusionOk="0">
                  <a:moveTo>
                    <a:pt x="166" y="1"/>
                  </a:moveTo>
                  <a:cubicBezTo>
                    <a:pt x="144" y="1"/>
                    <a:pt x="121" y="9"/>
                    <a:pt x="105" y="28"/>
                  </a:cubicBezTo>
                  <a:cubicBezTo>
                    <a:pt x="35" y="86"/>
                    <a:pt x="0" y="185"/>
                    <a:pt x="23" y="272"/>
                  </a:cubicBezTo>
                  <a:cubicBezTo>
                    <a:pt x="29" y="300"/>
                    <a:pt x="29" y="318"/>
                    <a:pt x="35" y="329"/>
                  </a:cubicBezTo>
                  <a:cubicBezTo>
                    <a:pt x="52" y="382"/>
                    <a:pt x="81" y="428"/>
                    <a:pt x="133" y="428"/>
                  </a:cubicBezTo>
                  <a:cubicBezTo>
                    <a:pt x="191" y="428"/>
                    <a:pt x="209" y="387"/>
                    <a:pt x="226" y="341"/>
                  </a:cubicBezTo>
                  <a:cubicBezTo>
                    <a:pt x="255" y="260"/>
                    <a:pt x="267" y="173"/>
                    <a:pt x="255" y="92"/>
                  </a:cubicBezTo>
                  <a:cubicBezTo>
                    <a:pt x="259" y="37"/>
                    <a:pt x="21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rot="708086">
              <a:off x="7742894" y="1957576"/>
              <a:ext cx="49640" cy="71773"/>
            </a:xfrm>
            <a:custGeom>
              <a:avLst/>
              <a:gdLst/>
              <a:ahLst/>
              <a:cxnLst/>
              <a:rect l="l" t="t" r="r" b="b"/>
              <a:pathLst>
                <a:path w="314" h="454" extrusionOk="0">
                  <a:moveTo>
                    <a:pt x="94" y="1"/>
                  </a:moveTo>
                  <a:cubicBezTo>
                    <a:pt x="41" y="1"/>
                    <a:pt x="1" y="35"/>
                    <a:pt x="24" y="88"/>
                  </a:cubicBezTo>
                  <a:cubicBezTo>
                    <a:pt x="47" y="163"/>
                    <a:pt x="18" y="232"/>
                    <a:pt x="47" y="331"/>
                  </a:cubicBezTo>
                  <a:cubicBezTo>
                    <a:pt x="46" y="328"/>
                    <a:pt x="45" y="327"/>
                    <a:pt x="45" y="327"/>
                  </a:cubicBezTo>
                  <a:lnTo>
                    <a:pt x="45" y="327"/>
                  </a:lnTo>
                  <a:cubicBezTo>
                    <a:pt x="44" y="327"/>
                    <a:pt x="48" y="342"/>
                    <a:pt x="53" y="360"/>
                  </a:cubicBezTo>
                  <a:cubicBezTo>
                    <a:pt x="72" y="416"/>
                    <a:pt x="113" y="453"/>
                    <a:pt x="156" y="453"/>
                  </a:cubicBezTo>
                  <a:cubicBezTo>
                    <a:pt x="166" y="453"/>
                    <a:pt x="176" y="451"/>
                    <a:pt x="186" y="447"/>
                  </a:cubicBezTo>
                  <a:cubicBezTo>
                    <a:pt x="244" y="418"/>
                    <a:pt x="209" y="371"/>
                    <a:pt x="198" y="331"/>
                  </a:cubicBezTo>
                  <a:cubicBezTo>
                    <a:pt x="186" y="256"/>
                    <a:pt x="175" y="198"/>
                    <a:pt x="256" y="145"/>
                  </a:cubicBezTo>
                  <a:cubicBezTo>
                    <a:pt x="314" y="111"/>
                    <a:pt x="291" y="41"/>
                    <a:pt x="227" y="18"/>
                  </a:cubicBezTo>
                  <a:cubicBezTo>
                    <a:pt x="186" y="6"/>
                    <a:pt x="140"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rot="708086">
              <a:off x="8256652" y="566071"/>
              <a:ext cx="39522" cy="86475"/>
            </a:xfrm>
            <a:custGeom>
              <a:avLst/>
              <a:gdLst/>
              <a:ahLst/>
              <a:cxnLst/>
              <a:rect l="l" t="t" r="r" b="b"/>
              <a:pathLst>
                <a:path w="250" h="547" extrusionOk="0">
                  <a:moveTo>
                    <a:pt x="58" y="0"/>
                  </a:moveTo>
                  <a:cubicBezTo>
                    <a:pt x="56" y="0"/>
                    <a:pt x="54" y="0"/>
                    <a:pt x="52" y="0"/>
                  </a:cubicBezTo>
                  <a:cubicBezTo>
                    <a:pt x="23" y="12"/>
                    <a:pt x="0" y="47"/>
                    <a:pt x="23" y="76"/>
                  </a:cubicBezTo>
                  <a:cubicBezTo>
                    <a:pt x="105" y="180"/>
                    <a:pt x="81" y="284"/>
                    <a:pt x="64" y="394"/>
                  </a:cubicBezTo>
                  <a:cubicBezTo>
                    <a:pt x="64" y="400"/>
                    <a:pt x="64" y="406"/>
                    <a:pt x="64" y="412"/>
                  </a:cubicBezTo>
                  <a:cubicBezTo>
                    <a:pt x="75" y="491"/>
                    <a:pt x="114" y="546"/>
                    <a:pt x="161" y="546"/>
                  </a:cubicBezTo>
                  <a:cubicBezTo>
                    <a:pt x="165" y="546"/>
                    <a:pt x="170" y="546"/>
                    <a:pt x="174" y="545"/>
                  </a:cubicBezTo>
                  <a:cubicBezTo>
                    <a:pt x="226" y="539"/>
                    <a:pt x="249" y="481"/>
                    <a:pt x="232" y="383"/>
                  </a:cubicBezTo>
                  <a:cubicBezTo>
                    <a:pt x="209" y="313"/>
                    <a:pt x="197" y="238"/>
                    <a:pt x="209" y="163"/>
                  </a:cubicBezTo>
                  <a:cubicBezTo>
                    <a:pt x="226" y="101"/>
                    <a:pt x="12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rot="708086">
              <a:off x="7381488" y="1909797"/>
              <a:ext cx="68769" cy="46795"/>
            </a:xfrm>
            <a:custGeom>
              <a:avLst/>
              <a:gdLst/>
              <a:ahLst/>
              <a:cxnLst/>
              <a:rect l="l" t="t" r="r" b="b"/>
              <a:pathLst>
                <a:path w="435" h="296" extrusionOk="0">
                  <a:moveTo>
                    <a:pt x="67" y="0"/>
                  </a:moveTo>
                  <a:cubicBezTo>
                    <a:pt x="54" y="0"/>
                    <a:pt x="41" y="5"/>
                    <a:pt x="29" y="13"/>
                  </a:cubicBezTo>
                  <a:cubicBezTo>
                    <a:pt x="6" y="37"/>
                    <a:pt x="0" y="66"/>
                    <a:pt x="12" y="95"/>
                  </a:cubicBezTo>
                  <a:cubicBezTo>
                    <a:pt x="29" y="164"/>
                    <a:pt x="87" y="222"/>
                    <a:pt x="157" y="234"/>
                  </a:cubicBezTo>
                  <a:cubicBezTo>
                    <a:pt x="169" y="237"/>
                    <a:pt x="183" y="237"/>
                    <a:pt x="196" y="237"/>
                  </a:cubicBezTo>
                  <a:cubicBezTo>
                    <a:pt x="205" y="237"/>
                    <a:pt x="213" y="237"/>
                    <a:pt x="222" y="237"/>
                  </a:cubicBezTo>
                  <a:cubicBezTo>
                    <a:pt x="250" y="237"/>
                    <a:pt x="279" y="240"/>
                    <a:pt x="302" y="263"/>
                  </a:cubicBezTo>
                  <a:cubicBezTo>
                    <a:pt x="322" y="279"/>
                    <a:pt x="340" y="295"/>
                    <a:pt x="363" y="295"/>
                  </a:cubicBezTo>
                  <a:cubicBezTo>
                    <a:pt x="372" y="295"/>
                    <a:pt x="383" y="293"/>
                    <a:pt x="394" y="286"/>
                  </a:cubicBezTo>
                  <a:cubicBezTo>
                    <a:pt x="435" y="257"/>
                    <a:pt x="429" y="216"/>
                    <a:pt x="423" y="176"/>
                  </a:cubicBezTo>
                  <a:cubicBezTo>
                    <a:pt x="413" y="95"/>
                    <a:pt x="346" y="32"/>
                    <a:pt x="268" y="32"/>
                  </a:cubicBezTo>
                  <a:cubicBezTo>
                    <a:pt x="257" y="32"/>
                    <a:pt x="244" y="34"/>
                    <a:pt x="232" y="37"/>
                  </a:cubicBezTo>
                  <a:cubicBezTo>
                    <a:pt x="218" y="40"/>
                    <a:pt x="203" y="42"/>
                    <a:pt x="189" y="42"/>
                  </a:cubicBezTo>
                  <a:cubicBezTo>
                    <a:pt x="158" y="42"/>
                    <a:pt x="129" y="33"/>
                    <a:pt x="105" y="13"/>
                  </a:cubicBezTo>
                  <a:cubicBezTo>
                    <a:pt x="93" y="5"/>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rot="708086">
              <a:off x="6677780" y="275312"/>
              <a:ext cx="57861" cy="46953"/>
            </a:xfrm>
            <a:custGeom>
              <a:avLst/>
              <a:gdLst/>
              <a:ahLst/>
              <a:cxnLst/>
              <a:rect l="l" t="t" r="r" b="b"/>
              <a:pathLst>
                <a:path w="366" h="297" extrusionOk="0">
                  <a:moveTo>
                    <a:pt x="92" y="1"/>
                  </a:moveTo>
                  <a:cubicBezTo>
                    <a:pt x="39" y="1"/>
                    <a:pt x="23" y="64"/>
                    <a:pt x="0" y="109"/>
                  </a:cubicBezTo>
                  <a:cubicBezTo>
                    <a:pt x="18" y="173"/>
                    <a:pt x="41" y="237"/>
                    <a:pt x="70" y="295"/>
                  </a:cubicBezTo>
                  <a:cubicBezTo>
                    <a:pt x="75" y="296"/>
                    <a:pt x="79" y="296"/>
                    <a:pt x="84" y="296"/>
                  </a:cubicBezTo>
                  <a:cubicBezTo>
                    <a:pt x="121" y="296"/>
                    <a:pt x="118" y="252"/>
                    <a:pt x="139" y="237"/>
                  </a:cubicBezTo>
                  <a:cubicBezTo>
                    <a:pt x="148" y="228"/>
                    <a:pt x="159" y="223"/>
                    <a:pt x="169" y="223"/>
                  </a:cubicBezTo>
                  <a:cubicBezTo>
                    <a:pt x="173" y="223"/>
                    <a:pt x="177" y="224"/>
                    <a:pt x="180" y="225"/>
                  </a:cubicBezTo>
                  <a:cubicBezTo>
                    <a:pt x="204" y="240"/>
                    <a:pt x="225" y="247"/>
                    <a:pt x="244" y="247"/>
                  </a:cubicBezTo>
                  <a:cubicBezTo>
                    <a:pt x="295" y="247"/>
                    <a:pt x="327" y="198"/>
                    <a:pt x="365" y="156"/>
                  </a:cubicBezTo>
                  <a:lnTo>
                    <a:pt x="365" y="156"/>
                  </a:lnTo>
                  <a:lnTo>
                    <a:pt x="359" y="161"/>
                  </a:lnTo>
                  <a:cubicBezTo>
                    <a:pt x="343" y="38"/>
                    <a:pt x="338" y="2"/>
                    <a:pt x="272" y="2"/>
                  </a:cubicBezTo>
                  <a:cubicBezTo>
                    <a:pt x="246" y="2"/>
                    <a:pt x="209" y="8"/>
                    <a:pt x="157" y="17"/>
                  </a:cubicBezTo>
                  <a:lnTo>
                    <a:pt x="145" y="17"/>
                  </a:lnTo>
                  <a:cubicBezTo>
                    <a:pt x="124" y="5"/>
                    <a:pt x="10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rot="708086">
              <a:off x="8851831" y="1457419"/>
              <a:ext cx="67978" cy="51695"/>
            </a:xfrm>
            <a:custGeom>
              <a:avLst/>
              <a:gdLst/>
              <a:ahLst/>
              <a:cxnLst/>
              <a:rect l="l" t="t" r="r" b="b"/>
              <a:pathLst>
                <a:path w="430" h="327" extrusionOk="0">
                  <a:moveTo>
                    <a:pt x="231" y="0"/>
                  </a:moveTo>
                  <a:cubicBezTo>
                    <a:pt x="188" y="0"/>
                    <a:pt x="157" y="24"/>
                    <a:pt x="157" y="82"/>
                  </a:cubicBezTo>
                  <a:cubicBezTo>
                    <a:pt x="157" y="131"/>
                    <a:pt x="144" y="147"/>
                    <a:pt x="109" y="147"/>
                  </a:cubicBezTo>
                  <a:cubicBezTo>
                    <a:pt x="102" y="147"/>
                    <a:pt x="95" y="146"/>
                    <a:pt x="88" y="145"/>
                  </a:cubicBezTo>
                  <a:cubicBezTo>
                    <a:pt x="82" y="144"/>
                    <a:pt x="77" y="143"/>
                    <a:pt x="72" y="143"/>
                  </a:cubicBezTo>
                  <a:cubicBezTo>
                    <a:pt x="43" y="143"/>
                    <a:pt x="17" y="168"/>
                    <a:pt x="12" y="198"/>
                  </a:cubicBezTo>
                  <a:cubicBezTo>
                    <a:pt x="1" y="238"/>
                    <a:pt x="24" y="279"/>
                    <a:pt x="59" y="302"/>
                  </a:cubicBezTo>
                  <a:cubicBezTo>
                    <a:pt x="85" y="318"/>
                    <a:pt x="113" y="326"/>
                    <a:pt x="142" y="326"/>
                  </a:cubicBezTo>
                  <a:cubicBezTo>
                    <a:pt x="184" y="326"/>
                    <a:pt x="225" y="310"/>
                    <a:pt x="256" y="279"/>
                  </a:cubicBezTo>
                  <a:cubicBezTo>
                    <a:pt x="279" y="238"/>
                    <a:pt x="319" y="209"/>
                    <a:pt x="371" y="198"/>
                  </a:cubicBezTo>
                  <a:cubicBezTo>
                    <a:pt x="406" y="186"/>
                    <a:pt x="429" y="151"/>
                    <a:pt x="424" y="111"/>
                  </a:cubicBezTo>
                  <a:cubicBezTo>
                    <a:pt x="400" y="41"/>
                    <a:pt x="331" y="30"/>
                    <a:pt x="273" y="6"/>
                  </a:cubicBezTo>
                  <a:cubicBezTo>
                    <a:pt x="258" y="2"/>
                    <a:pt x="244"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rot="708086">
              <a:off x="9290736" y="422062"/>
              <a:ext cx="63394" cy="43317"/>
            </a:xfrm>
            <a:custGeom>
              <a:avLst/>
              <a:gdLst/>
              <a:ahLst/>
              <a:cxnLst/>
              <a:rect l="l" t="t" r="r" b="b"/>
              <a:pathLst>
                <a:path w="401" h="274" extrusionOk="0">
                  <a:moveTo>
                    <a:pt x="314" y="1"/>
                  </a:moveTo>
                  <a:cubicBezTo>
                    <a:pt x="302" y="1"/>
                    <a:pt x="291" y="3"/>
                    <a:pt x="279" y="6"/>
                  </a:cubicBezTo>
                  <a:cubicBezTo>
                    <a:pt x="250" y="6"/>
                    <a:pt x="221" y="18"/>
                    <a:pt x="186" y="24"/>
                  </a:cubicBezTo>
                  <a:lnTo>
                    <a:pt x="186" y="18"/>
                  </a:lnTo>
                  <a:cubicBezTo>
                    <a:pt x="163" y="18"/>
                    <a:pt x="140" y="24"/>
                    <a:pt x="117" y="29"/>
                  </a:cubicBezTo>
                  <a:cubicBezTo>
                    <a:pt x="47" y="41"/>
                    <a:pt x="1" y="105"/>
                    <a:pt x="12" y="174"/>
                  </a:cubicBezTo>
                  <a:cubicBezTo>
                    <a:pt x="22" y="235"/>
                    <a:pt x="73" y="273"/>
                    <a:pt x="132" y="273"/>
                  </a:cubicBezTo>
                  <a:cubicBezTo>
                    <a:pt x="146" y="273"/>
                    <a:pt x="160" y="271"/>
                    <a:pt x="174" y="267"/>
                  </a:cubicBezTo>
                  <a:cubicBezTo>
                    <a:pt x="250" y="255"/>
                    <a:pt x="314" y="215"/>
                    <a:pt x="366" y="157"/>
                  </a:cubicBezTo>
                  <a:cubicBezTo>
                    <a:pt x="389" y="122"/>
                    <a:pt x="400" y="81"/>
                    <a:pt x="377" y="41"/>
                  </a:cubicBezTo>
                  <a:cubicBezTo>
                    <a:pt x="365" y="12"/>
                    <a:pt x="341"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rot="708086">
              <a:off x="8683127" y="2556642"/>
              <a:ext cx="52644" cy="61023"/>
            </a:xfrm>
            <a:custGeom>
              <a:avLst/>
              <a:gdLst/>
              <a:ahLst/>
              <a:cxnLst/>
              <a:rect l="l" t="t" r="r" b="b"/>
              <a:pathLst>
                <a:path w="333" h="386" extrusionOk="0">
                  <a:moveTo>
                    <a:pt x="53" y="0"/>
                  </a:moveTo>
                  <a:lnTo>
                    <a:pt x="18" y="12"/>
                  </a:lnTo>
                  <a:cubicBezTo>
                    <a:pt x="0" y="87"/>
                    <a:pt x="6" y="168"/>
                    <a:pt x="35" y="249"/>
                  </a:cubicBezTo>
                  <a:cubicBezTo>
                    <a:pt x="53" y="319"/>
                    <a:pt x="116" y="377"/>
                    <a:pt x="197" y="382"/>
                  </a:cubicBezTo>
                  <a:cubicBezTo>
                    <a:pt x="205" y="384"/>
                    <a:pt x="213" y="385"/>
                    <a:pt x="221" y="385"/>
                  </a:cubicBezTo>
                  <a:cubicBezTo>
                    <a:pt x="281" y="385"/>
                    <a:pt x="332" y="330"/>
                    <a:pt x="302" y="284"/>
                  </a:cubicBezTo>
                  <a:cubicBezTo>
                    <a:pt x="232" y="180"/>
                    <a:pt x="226" y="17"/>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rot="708086">
              <a:off x="8989399" y="1226731"/>
              <a:ext cx="58651" cy="47111"/>
            </a:xfrm>
            <a:custGeom>
              <a:avLst/>
              <a:gdLst/>
              <a:ahLst/>
              <a:cxnLst/>
              <a:rect l="l" t="t" r="r" b="b"/>
              <a:pathLst>
                <a:path w="371" h="298" extrusionOk="0">
                  <a:moveTo>
                    <a:pt x="169" y="0"/>
                  </a:moveTo>
                  <a:cubicBezTo>
                    <a:pt x="165" y="0"/>
                    <a:pt x="161" y="1"/>
                    <a:pt x="156" y="2"/>
                  </a:cubicBezTo>
                  <a:cubicBezTo>
                    <a:pt x="81" y="7"/>
                    <a:pt x="0" y="141"/>
                    <a:pt x="12" y="222"/>
                  </a:cubicBezTo>
                  <a:cubicBezTo>
                    <a:pt x="20" y="275"/>
                    <a:pt x="43" y="298"/>
                    <a:pt x="105" y="298"/>
                  </a:cubicBezTo>
                  <a:cubicBezTo>
                    <a:pt x="124" y="298"/>
                    <a:pt x="146" y="295"/>
                    <a:pt x="174" y="291"/>
                  </a:cubicBezTo>
                  <a:lnTo>
                    <a:pt x="214" y="291"/>
                  </a:lnTo>
                  <a:cubicBezTo>
                    <a:pt x="220" y="291"/>
                    <a:pt x="243" y="286"/>
                    <a:pt x="261" y="280"/>
                  </a:cubicBezTo>
                  <a:cubicBezTo>
                    <a:pt x="307" y="280"/>
                    <a:pt x="348" y="245"/>
                    <a:pt x="359" y="199"/>
                  </a:cubicBezTo>
                  <a:cubicBezTo>
                    <a:pt x="371" y="152"/>
                    <a:pt x="342" y="106"/>
                    <a:pt x="295" y="100"/>
                  </a:cubicBezTo>
                  <a:cubicBezTo>
                    <a:pt x="261" y="83"/>
                    <a:pt x="238" y="60"/>
                    <a:pt x="220" y="25"/>
                  </a:cubicBezTo>
                  <a:cubicBezTo>
                    <a:pt x="211" y="11"/>
                    <a:pt x="189"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rot="708086">
              <a:off x="8484412" y="692054"/>
              <a:ext cx="58809" cy="55648"/>
            </a:xfrm>
            <a:custGeom>
              <a:avLst/>
              <a:gdLst/>
              <a:ahLst/>
              <a:cxnLst/>
              <a:rect l="l" t="t" r="r" b="b"/>
              <a:pathLst>
                <a:path w="372" h="352" extrusionOk="0">
                  <a:moveTo>
                    <a:pt x="198" y="0"/>
                  </a:moveTo>
                  <a:cubicBezTo>
                    <a:pt x="82" y="6"/>
                    <a:pt x="1" y="111"/>
                    <a:pt x="24" y="226"/>
                  </a:cubicBezTo>
                  <a:cubicBezTo>
                    <a:pt x="79" y="306"/>
                    <a:pt x="168" y="352"/>
                    <a:pt x="262" y="352"/>
                  </a:cubicBezTo>
                  <a:cubicBezTo>
                    <a:pt x="277" y="352"/>
                    <a:pt x="293" y="350"/>
                    <a:pt x="308" y="348"/>
                  </a:cubicBezTo>
                  <a:cubicBezTo>
                    <a:pt x="349" y="336"/>
                    <a:pt x="372" y="296"/>
                    <a:pt x="337" y="273"/>
                  </a:cubicBezTo>
                  <a:cubicBezTo>
                    <a:pt x="273" y="232"/>
                    <a:pt x="244" y="151"/>
                    <a:pt x="273" y="82"/>
                  </a:cubicBezTo>
                  <a:cubicBezTo>
                    <a:pt x="262" y="29"/>
                    <a:pt x="238" y="6"/>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rot="708086">
              <a:off x="7915951" y="3732745"/>
              <a:ext cx="41261" cy="76357"/>
            </a:xfrm>
            <a:custGeom>
              <a:avLst/>
              <a:gdLst/>
              <a:ahLst/>
              <a:cxnLst/>
              <a:rect l="l" t="t" r="r" b="b"/>
              <a:pathLst>
                <a:path w="261" h="483" extrusionOk="0">
                  <a:moveTo>
                    <a:pt x="99" y="0"/>
                  </a:moveTo>
                  <a:cubicBezTo>
                    <a:pt x="70" y="6"/>
                    <a:pt x="46" y="23"/>
                    <a:pt x="41" y="47"/>
                  </a:cubicBezTo>
                  <a:cubicBezTo>
                    <a:pt x="0" y="122"/>
                    <a:pt x="35" y="383"/>
                    <a:pt x="87" y="446"/>
                  </a:cubicBezTo>
                  <a:cubicBezTo>
                    <a:pt x="104" y="467"/>
                    <a:pt x="133" y="482"/>
                    <a:pt x="163" y="482"/>
                  </a:cubicBezTo>
                  <a:cubicBezTo>
                    <a:pt x="174" y="482"/>
                    <a:pt x="186" y="480"/>
                    <a:pt x="197" y="475"/>
                  </a:cubicBezTo>
                  <a:cubicBezTo>
                    <a:pt x="238" y="464"/>
                    <a:pt x="261" y="423"/>
                    <a:pt x="249" y="383"/>
                  </a:cubicBezTo>
                  <a:cubicBezTo>
                    <a:pt x="243" y="336"/>
                    <a:pt x="226" y="290"/>
                    <a:pt x="226" y="273"/>
                  </a:cubicBezTo>
                  <a:cubicBezTo>
                    <a:pt x="209" y="197"/>
                    <a:pt x="185" y="122"/>
                    <a:pt x="156" y="47"/>
                  </a:cubicBezTo>
                  <a:cubicBezTo>
                    <a:pt x="145" y="23"/>
                    <a:pt x="122" y="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rot="708086">
              <a:off x="8325909" y="511650"/>
              <a:ext cx="45055" cy="69401"/>
            </a:xfrm>
            <a:custGeom>
              <a:avLst/>
              <a:gdLst/>
              <a:ahLst/>
              <a:cxnLst/>
              <a:rect l="l" t="t" r="r" b="b"/>
              <a:pathLst>
                <a:path w="285" h="439" extrusionOk="0">
                  <a:moveTo>
                    <a:pt x="160" y="0"/>
                  </a:moveTo>
                  <a:cubicBezTo>
                    <a:pt x="157" y="0"/>
                    <a:pt x="155" y="0"/>
                    <a:pt x="152" y="1"/>
                  </a:cubicBezTo>
                  <a:cubicBezTo>
                    <a:pt x="88" y="7"/>
                    <a:pt x="70" y="59"/>
                    <a:pt x="70" y="111"/>
                  </a:cubicBezTo>
                  <a:cubicBezTo>
                    <a:pt x="65" y="128"/>
                    <a:pt x="70" y="151"/>
                    <a:pt x="76" y="169"/>
                  </a:cubicBezTo>
                  <a:cubicBezTo>
                    <a:pt x="99" y="215"/>
                    <a:pt x="105" y="250"/>
                    <a:pt x="47" y="279"/>
                  </a:cubicBezTo>
                  <a:cubicBezTo>
                    <a:pt x="7" y="296"/>
                    <a:pt x="1" y="348"/>
                    <a:pt x="24" y="383"/>
                  </a:cubicBezTo>
                  <a:cubicBezTo>
                    <a:pt x="50" y="417"/>
                    <a:pt x="90" y="439"/>
                    <a:pt x="133" y="439"/>
                  </a:cubicBezTo>
                  <a:cubicBezTo>
                    <a:pt x="149" y="439"/>
                    <a:pt x="165" y="436"/>
                    <a:pt x="180" y="429"/>
                  </a:cubicBezTo>
                  <a:cubicBezTo>
                    <a:pt x="233" y="418"/>
                    <a:pt x="285" y="377"/>
                    <a:pt x="262" y="337"/>
                  </a:cubicBezTo>
                  <a:cubicBezTo>
                    <a:pt x="215" y="256"/>
                    <a:pt x="267" y="175"/>
                    <a:pt x="244" y="99"/>
                  </a:cubicBezTo>
                  <a:cubicBezTo>
                    <a:pt x="233" y="50"/>
                    <a:pt x="212"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rot="708086">
              <a:off x="8908872" y="484256"/>
              <a:ext cx="68769" cy="37625"/>
            </a:xfrm>
            <a:custGeom>
              <a:avLst/>
              <a:gdLst/>
              <a:ahLst/>
              <a:cxnLst/>
              <a:rect l="l" t="t" r="r" b="b"/>
              <a:pathLst>
                <a:path w="435" h="238" extrusionOk="0">
                  <a:moveTo>
                    <a:pt x="356" y="0"/>
                  </a:moveTo>
                  <a:cubicBezTo>
                    <a:pt x="347" y="0"/>
                    <a:pt x="339" y="2"/>
                    <a:pt x="331" y="5"/>
                  </a:cubicBezTo>
                  <a:cubicBezTo>
                    <a:pt x="293" y="14"/>
                    <a:pt x="255" y="18"/>
                    <a:pt x="218" y="18"/>
                  </a:cubicBezTo>
                  <a:cubicBezTo>
                    <a:pt x="181" y="18"/>
                    <a:pt x="145" y="14"/>
                    <a:pt x="110" y="5"/>
                  </a:cubicBezTo>
                  <a:cubicBezTo>
                    <a:pt x="103" y="3"/>
                    <a:pt x="96" y="2"/>
                    <a:pt x="89" y="2"/>
                  </a:cubicBezTo>
                  <a:cubicBezTo>
                    <a:pt x="55" y="2"/>
                    <a:pt x="22" y="24"/>
                    <a:pt x="18" y="57"/>
                  </a:cubicBezTo>
                  <a:cubicBezTo>
                    <a:pt x="0" y="109"/>
                    <a:pt x="6" y="173"/>
                    <a:pt x="58" y="190"/>
                  </a:cubicBezTo>
                  <a:cubicBezTo>
                    <a:pt x="109" y="209"/>
                    <a:pt x="163" y="238"/>
                    <a:pt x="214" y="238"/>
                  </a:cubicBezTo>
                  <a:cubicBezTo>
                    <a:pt x="228" y="238"/>
                    <a:pt x="242" y="236"/>
                    <a:pt x="255" y="231"/>
                  </a:cubicBezTo>
                  <a:cubicBezTo>
                    <a:pt x="319" y="202"/>
                    <a:pt x="377" y="161"/>
                    <a:pt x="423" y="109"/>
                  </a:cubicBezTo>
                  <a:cubicBezTo>
                    <a:pt x="435" y="103"/>
                    <a:pt x="435" y="80"/>
                    <a:pt x="435" y="69"/>
                  </a:cubicBezTo>
                  <a:cubicBezTo>
                    <a:pt x="430" y="31"/>
                    <a:pt x="394"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rot="708086">
              <a:off x="9304090" y="916344"/>
              <a:ext cx="69559" cy="46795"/>
            </a:xfrm>
            <a:custGeom>
              <a:avLst/>
              <a:gdLst/>
              <a:ahLst/>
              <a:cxnLst/>
              <a:rect l="l" t="t" r="r" b="b"/>
              <a:pathLst>
                <a:path w="440" h="296" extrusionOk="0">
                  <a:moveTo>
                    <a:pt x="347" y="1"/>
                  </a:moveTo>
                  <a:cubicBezTo>
                    <a:pt x="336" y="1"/>
                    <a:pt x="325" y="3"/>
                    <a:pt x="314" y="9"/>
                  </a:cubicBezTo>
                  <a:cubicBezTo>
                    <a:pt x="279" y="38"/>
                    <a:pt x="244" y="61"/>
                    <a:pt x="209" y="96"/>
                  </a:cubicBezTo>
                  <a:cubicBezTo>
                    <a:pt x="182" y="123"/>
                    <a:pt x="170" y="160"/>
                    <a:pt x="126" y="160"/>
                  </a:cubicBezTo>
                  <a:cubicBezTo>
                    <a:pt x="123" y="160"/>
                    <a:pt x="120" y="160"/>
                    <a:pt x="117" y="159"/>
                  </a:cubicBezTo>
                  <a:cubicBezTo>
                    <a:pt x="111" y="156"/>
                    <a:pt x="105" y="155"/>
                    <a:pt x="99" y="155"/>
                  </a:cubicBezTo>
                  <a:cubicBezTo>
                    <a:pt x="94" y="155"/>
                    <a:pt x="88" y="156"/>
                    <a:pt x="82" y="159"/>
                  </a:cubicBezTo>
                  <a:cubicBezTo>
                    <a:pt x="30" y="165"/>
                    <a:pt x="1" y="200"/>
                    <a:pt x="12" y="246"/>
                  </a:cubicBezTo>
                  <a:cubicBezTo>
                    <a:pt x="20" y="282"/>
                    <a:pt x="41" y="296"/>
                    <a:pt x="69" y="296"/>
                  </a:cubicBezTo>
                  <a:cubicBezTo>
                    <a:pt x="82" y="296"/>
                    <a:pt x="96" y="292"/>
                    <a:pt x="111" y="287"/>
                  </a:cubicBezTo>
                  <a:cubicBezTo>
                    <a:pt x="125" y="280"/>
                    <a:pt x="142" y="277"/>
                    <a:pt x="160" y="277"/>
                  </a:cubicBezTo>
                  <a:cubicBezTo>
                    <a:pt x="173" y="277"/>
                    <a:pt x="186" y="279"/>
                    <a:pt x="198" y="281"/>
                  </a:cubicBezTo>
                  <a:cubicBezTo>
                    <a:pt x="212" y="284"/>
                    <a:pt x="226" y="286"/>
                    <a:pt x="239" y="286"/>
                  </a:cubicBezTo>
                  <a:cubicBezTo>
                    <a:pt x="349" y="286"/>
                    <a:pt x="439" y="186"/>
                    <a:pt x="424" y="72"/>
                  </a:cubicBezTo>
                  <a:cubicBezTo>
                    <a:pt x="419" y="28"/>
                    <a:pt x="384" y="1"/>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rot="708086">
              <a:off x="7977031" y="1391476"/>
              <a:ext cx="72563" cy="58177"/>
            </a:xfrm>
            <a:custGeom>
              <a:avLst/>
              <a:gdLst/>
              <a:ahLst/>
              <a:cxnLst/>
              <a:rect l="l" t="t" r="r" b="b"/>
              <a:pathLst>
                <a:path w="459" h="368" extrusionOk="0">
                  <a:moveTo>
                    <a:pt x="308" y="0"/>
                  </a:moveTo>
                  <a:cubicBezTo>
                    <a:pt x="256" y="0"/>
                    <a:pt x="206" y="28"/>
                    <a:pt x="180" y="80"/>
                  </a:cubicBezTo>
                  <a:cubicBezTo>
                    <a:pt x="163" y="109"/>
                    <a:pt x="140" y="126"/>
                    <a:pt x="117" y="138"/>
                  </a:cubicBezTo>
                  <a:cubicBezTo>
                    <a:pt x="76" y="161"/>
                    <a:pt x="41" y="196"/>
                    <a:pt x="24" y="237"/>
                  </a:cubicBezTo>
                  <a:cubicBezTo>
                    <a:pt x="6" y="283"/>
                    <a:pt x="1" y="329"/>
                    <a:pt x="47" y="358"/>
                  </a:cubicBezTo>
                  <a:cubicBezTo>
                    <a:pt x="59" y="364"/>
                    <a:pt x="72" y="367"/>
                    <a:pt x="84" y="367"/>
                  </a:cubicBezTo>
                  <a:cubicBezTo>
                    <a:pt x="118" y="367"/>
                    <a:pt x="149" y="344"/>
                    <a:pt x="157" y="306"/>
                  </a:cubicBezTo>
                  <a:cubicBezTo>
                    <a:pt x="181" y="233"/>
                    <a:pt x="218" y="185"/>
                    <a:pt x="277" y="185"/>
                  </a:cubicBezTo>
                  <a:cubicBezTo>
                    <a:pt x="288" y="185"/>
                    <a:pt x="300" y="186"/>
                    <a:pt x="314" y="190"/>
                  </a:cubicBezTo>
                  <a:cubicBezTo>
                    <a:pt x="348" y="184"/>
                    <a:pt x="366" y="184"/>
                    <a:pt x="389" y="179"/>
                  </a:cubicBezTo>
                  <a:cubicBezTo>
                    <a:pt x="424" y="173"/>
                    <a:pt x="453" y="138"/>
                    <a:pt x="453" y="103"/>
                  </a:cubicBezTo>
                  <a:cubicBezTo>
                    <a:pt x="458" y="63"/>
                    <a:pt x="429" y="45"/>
                    <a:pt x="395" y="28"/>
                  </a:cubicBezTo>
                  <a:cubicBezTo>
                    <a:pt x="367" y="9"/>
                    <a:pt x="33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rot="708086">
              <a:off x="9777394" y="1490309"/>
              <a:ext cx="55173" cy="45056"/>
            </a:xfrm>
            <a:custGeom>
              <a:avLst/>
              <a:gdLst/>
              <a:ahLst/>
              <a:cxnLst/>
              <a:rect l="l" t="t" r="r" b="b"/>
              <a:pathLst>
                <a:path w="349" h="285" extrusionOk="0">
                  <a:moveTo>
                    <a:pt x="200" y="0"/>
                  </a:moveTo>
                  <a:cubicBezTo>
                    <a:pt x="181" y="0"/>
                    <a:pt x="161" y="2"/>
                    <a:pt x="140" y="7"/>
                  </a:cubicBezTo>
                  <a:cubicBezTo>
                    <a:pt x="41" y="24"/>
                    <a:pt x="1" y="70"/>
                    <a:pt x="7" y="140"/>
                  </a:cubicBezTo>
                  <a:cubicBezTo>
                    <a:pt x="41" y="227"/>
                    <a:pt x="123" y="285"/>
                    <a:pt x="215" y="285"/>
                  </a:cubicBezTo>
                  <a:cubicBezTo>
                    <a:pt x="285" y="250"/>
                    <a:pt x="337" y="180"/>
                    <a:pt x="349" y="99"/>
                  </a:cubicBezTo>
                  <a:cubicBezTo>
                    <a:pt x="339" y="38"/>
                    <a:pt x="280"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rot="708086">
              <a:off x="8077960" y="1691340"/>
              <a:ext cx="39522" cy="65765"/>
            </a:xfrm>
            <a:custGeom>
              <a:avLst/>
              <a:gdLst/>
              <a:ahLst/>
              <a:cxnLst/>
              <a:rect l="l" t="t" r="r" b="b"/>
              <a:pathLst>
                <a:path w="250" h="416" extrusionOk="0">
                  <a:moveTo>
                    <a:pt x="117" y="1"/>
                  </a:moveTo>
                  <a:cubicBezTo>
                    <a:pt x="113" y="1"/>
                    <a:pt x="109" y="1"/>
                    <a:pt x="105" y="2"/>
                  </a:cubicBezTo>
                  <a:cubicBezTo>
                    <a:pt x="52" y="13"/>
                    <a:pt x="41" y="60"/>
                    <a:pt x="41" y="106"/>
                  </a:cubicBezTo>
                  <a:cubicBezTo>
                    <a:pt x="41" y="129"/>
                    <a:pt x="35" y="158"/>
                    <a:pt x="29" y="181"/>
                  </a:cubicBezTo>
                  <a:cubicBezTo>
                    <a:pt x="0" y="257"/>
                    <a:pt x="23" y="343"/>
                    <a:pt x="93" y="390"/>
                  </a:cubicBezTo>
                  <a:cubicBezTo>
                    <a:pt x="110" y="407"/>
                    <a:pt x="133" y="416"/>
                    <a:pt x="156" y="416"/>
                  </a:cubicBezTo>
                  <a:cubicBezTo>
                    <a:pt x="172" y="416"/>
                    <a:pt x="189" y="411"/>
                    <a:pt x="203" y="401"/>
                  </a:cubicBezTo>
                  <a:cubicBezTo>
                    <a:pt x="244" y="378"/>
                    <a:pt x="249" y="332"/>
                    <a:pt x="226" y="297"/>
                  </a:cubicBezTo>
                  <a:cubicBezTo>
                    <a:pt x="191" y="262"/>
                    <a:pt x="197" y="204"/>
                    <a:pt x="238" y="181"/>
                  </a:cubicBezTo>
                  <a:cubicBezTo>
                    <a:pt x="249" y="170"/>
                    <a:pt x="244" y="141"/>
                    <a:pt x="249" y="123"/>
                  </a:cubicBezTo>
                  <a:cubicBezTo>
                    <a:pt x="244" y="100"/>
                    <a:pt x="226" y="83"/>
                    <a:pt x="215" y="71"/>
                  </a:cubicBezTo>
                  <a:cubicBezTo>
                    <a:pt x="193" y="34"/>
                    <a:pt x="16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rot="708086">
              <a:off x="8072246" y="1066007"/>
              <a:ext cx="54225" cy="64817"/>
            </a:xfrm>
            <a:custGeom>
              <a:avLst/>
              <a:gdLst/>
              <a:ahLst/>
              <a:cxnLst/>
              <a:rect l="l" t="t" r="r" b="b"/>
              <a:pathLst>
                <a:path w="343" h="410" extrusionOk="0">
                  <a:moveTo>
                    <a:pt x="178" y="1"/>
                  </a:moveTo>
                  <a:cubicBezTo>
                    <a:pt x="152" y="1"/>
                    <a:pt x="129" y="12"/>
                    <a:pt x="122" y="40"/>
                  </a:cubicBezTo>
                  <a:cubicBezTo>
                    <a:pt x="99" y="104"/>
                    <a:pt x="70" y="162"/>
                    <a:pt x="29" y="220"/>
                  </a:cubicBezTo>
                  <a:cubicBezTo>
                    <a:pt x="0" y="272"/>
                    <a:pt x="24" y="342"/>
                    <a:pt x="82" y="371"/>
                  </a:cubicBezTo>
                  <a:cubicBezTo>
                    <a:pt x="105" y="390"/>
                    <a:pt x="134" y="410"/>
                    <a:pt x="162" y="410"/>
                  </a:cubicBezTo>
                  <a:cubicBezTo>
                    <a:pt x="176" y="410"/>
                    <a:pt x="190" y="405"/>
                    <a:pt x="203" y="394"/>
                  </a:cubicBezTo>
                  <a:cubicBezTo>
                    <a:pt x="267" y="347"/>
                    <a:pt x="209" y="295"/>
                    <a:pt x="192" y="249"/>
                  </a:cubicBezTo>
                  <a:cubicBezTo>
                    <a:pt x="192" y="243"/>
                    <a:pt x="192" y="237"/>
                    <a:pt x="192" y="232"/>
                  </a:cubicBezTo>
                  <a:cubicBezTo>
                    <a:pt x="209" y="205"/>
                    <a:pt x="223" y="202"/>
                    <a:pt x="236" y="202"/>
                  </a:cubicBezTo>
                  <a:cubicBezTo>
                    <a:pt x="241" y="202"/>
                    <a:pt x="245" y="203"/>
                    <a:pt x="250" y="203"/>
                  </a:cubicBezTo>
                  <a:cubicBezTo>
                    <a:pt x="296" y="197"/>
                    <a:pt x="336" y="185"/>
                    <a:pt x="336" y="133"/>
                  </a:cubicBezTo>
                  <a:cubicBezTo>
                    <a:pt x="342" y="58"/>
                    <a:pt x="279" y="35"/>
                    <a:pt x="226" y="11"/>
                  </a:cubicBezTo>
                  <a:cubicBezTo>
                    <a:pt x="211" y="5"/>
                    <a:pt x="194"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rot="708086">
              <a:off x="8998981" y="1898684"/>
              <a:ext cx="67820" cy="36203"/>
            </a:xfrm>
            <a:custGeom>
              <a:avLst/>
              <a:gdLst/>
              <a:ahLst/>
              <a:cxnLst/>
              <a:rect l="l" t="t" r="r" b="b"/>
              <a:pathLst>
                <a:path w="429" h="229" extrusionOk="0">
                  <a:moveTo>
                    <a:pt x="260" y="0"/>
                  </a:moveTo>
                  <a:cubicBezTo>
                    <a:pt x="191" y="0"/>
                    <a:pt x="126" y="19"/>
                    <a:pt x="70" y="53"/>
                  </a:cubicBezTo>
                  <a:cubicBezTo>
                    <a:pt x="0" y="94"/>
                    <a:pt x="12" y="192"/>
                    <a:pt x="93" y="215"/>
                  </a:cubicBezTo>
                  <a:cubicBezTo>
                    <a:pt x="119" y="224"/>
                    <a:pt x="148" y="228"/>
                    <a:pt x="178" y="228"/>
                  </a:cubicBezTo>
                  <a:cubicBezTo>
                    <a:pt x="207" y="228"/>
                    <a:pt x="238" y="224"/>
                    <a:pt x="267" y="215"/>
                  </a:cubicBezTo>
                  <a:cubicBezTo>
                    <a:pt x="290" y="215"/>
                    <a:pt x="313" y="209"/>
                    <a:pt x="342" y="198"/>
                  </a:cubicBezTo>
                  <a:cubicBezTo>
                    <a:pt x="388" y="181"/>
                    <a:pt x="429" y="152"/>
                    <a:pt x="423" y="94"/>
                  </a:cubicBezTo>
                  <a:cubicBezTo>
                    <a:pt x="412" y="47"/>
                    <a:pt x="377" y="13"/>
                    <a:pt x="330" y="7"/>
                  </a:cubicBezTo>
                  <a:cubicBezTo>
                    <a:pt x="307" y="2"/>
                    <a:pt x="283"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rot="708086">
              <a:off x="9848462" y="1561695"/>
              <a:ext cx="44107" cy="63394"/>
            </a:xfrm>
            <a:custGeom>
              <a:avLst/>
              <a:gdLst/>
              <a:ahLst/>
              <a:cxnLst/>
              <a:rect l="l" t="t" r="r" b="b"/>
              <a:pathLst>
                <a:path w="279" h="401" extrusionOk="0">
                  <a:moveTo>
                    <a:pt x="187" y="0"/>
                  </a:moveTo>
                  <a:cubicBezTo>
                    <a:pt x="161" y="0"/>
                    <a:pt x="136" y="17"/>
                    <a:pt x="122" y="44"/>
                  </a:cubicBezTo>
                  <a:cubicBezTo>
                    <a:pt x="76" y="114"/>
                    <a:pt x="41" y="195"/>
                    <a:pt x="18" y="276"/>
                  </a:cubicBezTo>
                  <a:cubicBezTo>
                    <a:pt x="0" y="323"/>
                    <a:pt x="24" y="369"/>
                    <a:pt x="70" y="386"/>
                  </a:cubicBezTo>
                  <a:cubicBezTo>
                    <a:pt x="85" y="396"/>
                    <a:pt x="102" y="400"/>
                    <a:pt x="119" y="400"/>
                  </a:cubicBezTo>
                  <a:cubicBezTo>
                    <a:pt x="152" y="400"/>
                    <a:pt x="184" y="382"/>
                    <a:pt x="203" y="352"/>
                  </a:cubicBezTo>
                  <a:cubicBezTo>
                    <a:pt x="244" y="270"/>
                    <a:pt x="267" y="184"/>
                    <a:pt x="279" y="91"/>
                  </a:cubicBezTo>
                  <a:cubicBezTo>
                    <a:pt x="273" y="56"/>
                    <a:pt x="250" y="21"/>
                    <a:pt x="209" y="4"/>
                  </a:cubicBezTo>
                  <a:cubicBezTo>
                    <a:pt x="202" y="2"/>
                    <a:pt x="195"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rot="708086">
              <a:off x="8711546" y="1993551"/>
              <a:ext cx="53908" cy="54857"/>
            </a:xfrm>
            <a:custGeom>
              <a:avLst/>
              <a:gdLst/>
              <a:ahLst/>
              <a:cxnLst/>
              <a:rect l="l" t="t" r="r" b="b"/>
              <a:pathLst>
                <a:path w="341" h="347" extrusionOk="0">
                  <a:moveTo>
                    <a:pt x="62" y="1"/>
                  </a:moveTo>
                  <a:cubicBezTo>
                    <a:pt x="27" y="1"/>
                    <a:pt x="1" y="23"/>
                    <a:pt x="16" y="59"/>
                  </a:cubicBezTo>
                  <a:cubicBezTo>
                    <a:pt x="34" y="100"/>
                    <a:pt x="39" y="152"/>
                    <a:pt x="34" y="204"/>
                  </a:cubicBezTo>
                  <a:cubicBezTo>
                    <a:pt x="47" y="286"/>
                    <a:pt x="118" y="346"/>
                    <a:pt x="195" y="346"/>
                  </a:cubicBezTo>
                  <a:cubicBezTo>
                    <a:pt x="216" y="346"/>
                    <a:pt x="238" y="342"/>
                    <a:pt x="260" y="332"/>
                  </a:cubicBezTo>
                  <a:cubicBezTo>
                    <a:pt x="300" y="320"/>
                    <a:pt x="329" y="285"/>
                    <a:pt x="335" y="245"/>
                  </a:cubicBezTo>
                  <a:cubicBezTo>
                    <a:pt x="341" y="198"/>
                    <a:pt x="317" y="169"/>
                    <a:pt x="271" y="158"/>
                  </a:cubicBezTo>
                  <a:cubicBezTo>
                    <a:pt x="225" y="140"/>
                    <a:pt x="184" y="111"/>
                    <a:pt x="155" y="65"/>
                  </a:cubicBezTo>
                  <a:cubicBezTo>
                    <a:pt x="138" y="36"/>
                    <a:pt x="109" y="13"/>
                    <a:pt x="74" y="1"/>
                  </a:cubicBezTo>
                  <a:cubicBezTo>
                    <a:pt x="70" y="1"/>
                    <a:pt x="66"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rot="708086">
              <a:off x="8950172" y="1431491"/>
              <a:ext cx="72563" cy="40787"/>
            </a:xfrm>
            <a:custGeom>
              <a:avLst/>
              <a:gdLst/>
              <a:ahLst/>
              <a:cxnLst/>
              <a:rect l="l" t="t" r="r" b="b"/>
              <a:pathLst>
                <a:path w="459" h="258" extrusionOk="0">
                  <a:moveTo>
                    <a:pt x="231" y="1"/>
                  </a:moveTo>
                  <a:cubicBezTo>
                    <a:pt x="211" y="1"/>
                    <a:pt x="197" y="15"/>
                    <a:pt x="186" y="42"/>
                  </a:cubicBezTo>
                  <a:cubicBezTo>
                    <a:pt x="180" y="56"/>
                    <a:pt x="171" y="60"/>
                    <a:pt x="162" y="60"/>
                  </a:cubicBezTo>
                  <a:cubicBezTo>
                    <a:pt x="152" y="60"/>
                    <a:pt x="142" y="56"/>
                    <a:pt x="134" y="53"/>
                  </a:cubicBezTo>
                  <a:cubicBezTo>
                    <a:pt x="117" y="47"/>
                    <a:pt x="101" y="43"/>
                    <a:pt x="86" y="43"/>
                  </a:cubicBezTo>
                  <a:cubicBezTo>
                    <a:pt x="58" y="43"/>
                    <a:pt x="35" y="56"/>
                    <a:pt x="24" y="94"/>
                  </a:cubicBezTo>
                  <a:cubicBezTo>
                    <a:pt x="0" y="157"/>
                    <a:pt x="35" y="204"/>
                    <a:pt x="87" y="233"/>
                  </a:cubicBezTo>
                  <a:cubicBezTo>
                    <a:pt x="132" y="249"/>
                    <a:pt x="179" y="257"/>
                    <a:pt x="226" y="257"/>
                  </a:cubicBezTo>
                  <a:cubicBezTo>
                    <a:pt x="295" y="257"/>
                    <a:pt x="364" y="240"/>
                    <a:pt x="429" y="210"/>
                  </a:cubicBezTo>
                  <a:cubicBezTo>
                    <a:pt x="446" y="198"/>
                    <a:pt x="458" y="169"/>
                    <a:pt x="452" y="146"/>
                  </a:cubicBezTo>
                  <a:cubicBezTo>
                    <a:pt x="446" y="123"/>
                    <a:pt x="423" y="117"/>
                    <a:pt x="406" y="105"/>
                  </a:cubicBezTo>
                  <a:cubicBezTo>
                    <a:pt x="396" y="100"/>
                    <a:pt x="387" y="99"/>
                    <a:pt x="379" y="99"/>
                  </a:cubicBezTo>
                  <a:cubicBezTo>
                    <a:pt x="349" y="99"/>
                    <a:pt x="322" y="119"/>
                    <a:pt x="286" y="119"/>
                  </a:cubicBezTo>
                  <a:cubicBezTo>
                    <a:pt x="280" y="119"/>
                    <a:pt x="274" y="118"/>
                    <a:pt x="267" y="117"/>
                  </a:cubicBezTo>
                  <a:cubicBezTo>
                    <a:pt x="267" y="76"/>
                    <a:pt x="307" y="42"/>
                    <a:pt x="267" y="13"/>
                  </a:cubicBezTo>
                  <a:cubicBezTo>
                    <a:pt x="253" y="5"/>
                    <a:pt x="241"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rot="708086">
              <a:off x="8875516" y="3043907"/>
              <a:ext cx="48691" cy="64342"/>
            </a:xfrm>
            <a:custGeom>
              <a:avLst/>
              <a:gdLst/>
              <a:ahLst/>
              <a:cxnLst/>
              <a:rect l="l" t="t" r="r" b="b"/>
              <a:pathLst>
                <a:path w="308" h="407" extrusionOk="0">
                  <a:moveTo>
                    <a:pt x="196" y="0"/>
                  </a:moveTo>
                  <a:cubicBezTo>
                    <a:pt x="157" y="0"/>
                    <a:pt x="120" y="27"/>
                    <a:pt x="88" y="59"/>
                  </a:cubicBezTo>
                  <a:cubicBezTo>
                    <a:pt x="30" y="117"/>
                    <a:pt x="1" y="198"/>
                    <a:pt x="12" y="279"/>
                  </a:cubicBezTo>
                  <a:cubicBezTo>
                    <a:pt x="18" y="319"/>
                    <a:pt x="30" y="366"/>
                    <a:pt x="41" y="406"/>
                  </a:cubicBezTo>
                  <a:lnTo>
                    <a:pt x="35" y="406"/>
                  </a:lnTo>
                  <a:cubicBezTo>
                    <a:pt x="40" y="407"/>
                    <a:pt x="45" y="407"/>
                    <a:pt x="49" y="407"/>
                  </a:cubicBezTo>
                  <a:cubicBezTo>
                    <a:pt x="107" y="407"/>
                    <a:pt x="159" y="373"/>
                    <a:pt x="180" y="314"/>
                  </a:cubicBezTo>
                  <a:cubicBezTo>
                    <a:pt x="203" y="267"/>
                    <a:pt x="232" y="215"/>
                    <a:pt x="256" y="169"/>
                  </a:cubicBezTo>
                  <a:cubicBezTo>
                    <a:pt x="273" y="117"/>
                    <a:pt x="308" y="53"/>
                    <a:pt x="250" y="18"/>
                  </a:cubicBezTo>
                  <a:cubicBezTo>
                    <a:pt x="232" y="6"/>
                    <a:pt x="214"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rot="708086">
              <a:off x="8253322" y="227600"/>
              <a:ext cx="58651" cy="44423"/>
            </a:xfrm>
            <a:custGeom>
              <a:avLst/>
              <a:gdLst/>
              <a:ahLst/>
              <a:cxnLst/>
              <a:rect l="l" t="t" r="r" b="b"/>
              <a:pathLst>
                <a:path w="371" h="281" extrusionOk="0">
                  <a:moveTo>
                    <a:pt x="235" y="0"/>
                  </a:moveTo>
                  <a:cubicBezTo>
                    <a:pt x="188" y="0"/>
                    <a:pt x="143" y="9"/>
                    <a:pt x="99" y="27"/>
                  </a:cubicBezTo>
                  <a:cubicBezTo>
                    <a:pt x="41" y="39"/>
                    <a:pt x="1" y="91"/>
                    <a:pt x="6" y="149"/>
                  </a:cubicBezTo>
                  <a:cubicBezTo>
                    <a:pt x="6" y="207"/>
                    <a:pt x="47" y="253"/>
                    <a:pt x="105" y="271"/>
                  </a:cubicBezTo>
                  <a:cubicBezTo>
                    <a:pt x="122" y="278"/>
                    <a:pt x="140" y="281"/>
                    <a:pt x="158" y="281"/>
                  </a:cubicBezTo>
                  <a:cubicBezTo>
                    <a:pt x="199" y="281"/>
                    <a:pt x="239" y="263"/>
                    <a:pt x="267" y="230"/>
                  </a:cubicBezTo>
                  <a:cubicBezTo>
                    <a:pt x="335" y="168"/>
                    <a:pt x="370" y="100"/>
                    <a:pt x="317" y="9"/>
                  </a:cubicBezTo>
                  <a:lnTo>
                    <a:pt x="317" y="9"/>
                  </a:lnTo>
                  <a:cubicBezTo>
                    <a:pt x="318" y="10"/>
                    <a:pt x="318" y="10"/>
                    <a:pt x="319" y="10"/>
                  </a:cubicBezTo>
                  <a:lnTo>
                    <a:pt x="313" y="4"/>
                  </a:lnTo>
                  <a:lnTo>
                    <a:pt x="313" y="4"/>
                  </a:lnTo>
                  <a:cubicBezTo>
                    <a:pt x="315" y="6"/>
                    <a:pt x="316" y="8"/>
                    <a:pt x="317" y="9"/>
                  </a:cubicBezTo>
                  <a:lnTo>
                    <a:pt x="317" y="9"/>
                  </a:lnTo>
                  <a:cubicBezTo>
                    <a:pt x="289" y="3"/>
                    <a:pt x="262" y="0"/>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rot="708086">
              <a:off x="8807638" y="727195"/>
              <a:ext cx="54225" cy="61655"/>
            </a:xfrm>
            <a:custGeom>
              <a:avLst/>
              <a:gdLst/>
              <a:ahLst/>
              <a:cxnLst/>
              <a:rect l="l" t="t" r="r" b="b"/>
              <a:pathLst>
                <a:path w="343" h="390" extrusionOk="0">
                  <a:moveTo>
                    <a:pt x="244" y="0"/>
                  </a:moveTo>
                  <a:cubicBezTo>
                    <a:pt x="239" y="0"/>
                    <a:pt x="233" y="1"/>
                    <a:pt x="227" y="2"/>
                  </a:cubicBezTo>
                  <a:cubicBezTo>
                    <a:pt x="192" y="13"/>
                    <a:pt x="169" y="48"/>
                    <a:pt x="175" y="83"/>
                  </a:cubicBezTo>
                  <a:cubicBezTo>
                    <a:pt x="192" y="152"/>
                    <a:pt x="140" y="158"/>
                    <a:pt x="94" y="175"/>
                  </a:cubicBezTo>
                  <a:cubicBezTo>
                    <a:pt x="30" y="187"/>
                    <a:pt x="1" y="256"/>
                    <a:pt x="24" y="320"/>
                  </a:cubicBezTo>
                  <a:cubicBezTo>
                    <a:pt x="47" y="365"/>
                    <a:pt x="91" y="390"/>
                    <a:pt x="139" y="390"/>
                  </a:cubicBezTo>
                  <a:cubicBezTo>
                    <a:pt x="153" y="390"/>
                    <a:pt x="167" y="388"/>
                    <a:pt x="180" y="384"/>
                  </a:cubicBezTo>
                  <a:cubicBezTo>
                    <a:pt x="227" y="366"/>
                    <a:pt x="285" y="338"/>
                    <a:pt x="279" y="274"/>
                  </a:cubicBezTo>
                  <a:cubicBezTo>
                    <a:pt x="262" y="222"/>
                    <a:pt x="279" y="164"/>
                    <a:pt x="319" y="129"/>
                  </a:cubicBezTo>
                  <a:cubicBezTo>
                    <a:pt x="343" y="106"/>
                    <a:pt x="331" y="65"/>
                    <a:pt x="308" y="30"/>
                  </a:cubicBezTo>
                  <a:cubicBezTo>
                    <a:pt x="293" y="11"/>
                    <a:pt x="271"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rot="708086">
              <a:off x="8057226" y="2347771"/>
              <a:ext cx="55964" cy="46004"/>
            </a:xfrm>
            <a:custGeom>
              <a:avLst/>
              <a:gdLst/>
              <a:ahLst/>
              <a:cxnLst/>
              <a:rect l="l" t="t" r="r" b="b"/>
              <a:pathLst>
                <a:path w="354" h="291" extrusionOk="0">
                  <a:moveTo>
                    <a:pt x="121" y="1"/>
                  </a:moveTo>
                  <a:cubicBezTo>
                    <a:pt x="113" y="1"/>
                    <a:pt x="105" y="2"/>
                    <a:pt x="99" y="4"/>
                  </a:cubicBezTo>
                  <a:cubicBezTo>
                    <a:pt x="35" y="21"/>
                    <a:pt x="0" y="85"/>
                    <a:pt x="17" y="149"/>
                  </a:cubicBezTo>
                  <a:cubicBezTo>
                    <a:pt x="43" y="236"/>
                    <a:pt x="127" y="291"/>
                    <a:pt x="218" y="291"/>
                  </a:cubicBezTo>
                  <a:cubicBezTo>
                    <a:pt x="230" y="291"/>
                    <a:pt x="243" y="290"/>
                    <a:pt x="255" y="288"/>
                  </a:cubicBezTo>
                  <a:cubicBezTo>
                    <a:pt x="313" y="282"/>
                    <a:pt x="354" y="224"/>
                    <a:pt x="342" y="166"/>
                  </a:cubicBezTo>
                  <a:cubicBezTo>
                    <a:pt x="326" y="93"/>
                    <a:pt x="19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rot="708086">
              <a:off x="9392966" y="978558"/>
              <a:ext cx="55015" cy="56438"/>
            </a:xfrm>
            <a:custGeom>
              <a:avLst/>
              <a:gdLst/>
              <a:ahLst/>
              <a:cxnLst/>
              <a:rect l="l" t="t" r="r" b="b"/>
              <a:pathLst>
                <a:path w="348" h="357" extrusionOk="0">
                  <a:moveTo>
                    <a:pt x="113" y="0"/>
                  </a:moveTo>
                  <a:cubicBezTo>
                    <a:pt x="104" y="0"/>
                    <a:pt x="96" y="1"/>
                    <a:pt x="87" y="2"/>
                  </a:cubicBezTo>
                  <a:cubicBezTo>
                    <a:pt x="23" y="19"/>
                    <a:pt x="0" y="100"/>
                    <a:pt x="46" y="147"/>
                  </a:cubicBezTo>
                  <a:cubicBezTo>
                    <a:pt x="70" y="187"/>
                    <a:pt x="110" y="211"/>
                    <a:pt x="99" y="263"/>
                  </a:cubicBezTo>
                  <a:cubicBezTo>
                    <a:pt x="93" y="315"/>
                    <a:pt x="133" y="355"/>
                    <a:pt x="186" y="355"/>
                  </a:cubicBezTo>
                  <a:cubicBezTo>
                    <a:pt x="190" y="356"/>
                    <a:pt x="194" y="356"/>
                    <a:pt x="199" y="356"/>
                  </a:cubicBezTo>
                  <a:cubicBezTo>
                    <a:pt x="247" y="356"/>
                    <a:pt x="298" y="328"/>
                    <a:pt x="325" y="280"/>
                  </a:cubicBezTo>
                  <a:cubicBezTo>
                    <a:pt x="348" y="245"/>
                    <a:pt x="336" y="199"/>
                    <a:pt x="301" y="176"/>
                  </a:cubicBezTo>
                  <a:cubicBezTo>
                    <a:pt x="267" y="158"/>
                    <a:pt x="272" y="129"/>
                    <a:pt x="267" y="100"/>
                  </a:cubicBezTo>
                  <a:cubicBezTo>
                    <a:pt x="236" y="39"/>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rot="708086">
              <a:off x="6735010" y="1134042"/>
              <a:ext cx="46004" cy="56122"/>
            </a:xfrm>
            <a:custGeom>
              <a:avLst/>
              <a:gdLst/>
              <a:ahLst/>
              <a:cxnLst/>
              <a:rect l="l" t="t" r="r" b="b"/>
              <a:pathLst>
                <a:path w="291" h="355" extrusionOk="0">
                  <a:moveTo>
                    <a:pt x="120" y="0"/>
                  </a:moveTo>
                  <a:cubicBezTo>
                    <a:pt x="107" y="0"/>
                    <a:pt x="94" y="3"/>
                    <a:pt x="82" y="9"/>
                  </a:cubicBezTo>
                  <a:cubicBezTo>
                    <a:pt x="53" y="26"/>
                    <a:pt x="30" y="55"/>
                    <a:pt x="1" y="73"/>
                  </a:cubicBezTo>
                  <a:lnTo>
                    <a:pt x="7" y="73"/>
                  </a:lnTo>
                  <a:cubicBezTo>
                    <a:pt x="7" y="136"/>
                    <a:pt x="12" y="200"/>
                    <a:pt x="18" y="264"/>
                  </a:cubicBezTo>
                  <a:cubicBezTo>
                    <a:pt x="25" y="322"/>
                    <a:pt x="73" y="355"/>
                    <a:pt x="122" y="355"/>
                  </a:cubicBezTo>
                  <a:cubicBezTo>
                    <a:pt x="151" y="355"/>
                    <a:pt x="182" y="342"/>
                    <a:pt x="204" y="316"/>
                  </a:cubicBezTo>
                  <a:cubicBezTo>
                    <a:pt x="290" y="223"/>
                    <a:pt x="267" y="73"/>
                    <a:pt x="157" y="9"/>
                  </a:cubicBezTo>
                  <a:cubicBezTo>
                    <a:pt x="146" y="3"/>
                    <a:pt x="133"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rot="708086">
              <a:off x="9352423" y="1332952"/>
              <a:ext cx="36835" cy="64659"/>
            </a:xfrm>
            <a:custGeom>
              <a:avLst/>
              <a:gdLst/>
              <a:ahLst/>
              <a:cxnLst/>
              <a:rect l="l" t="t" r="r" b="b"/>
              <a:pathLst>
                <a:path w="233" h="409" extrusionOk="0">
                  <a:moveTo>
                    <a:pt x="107" y="1"/>
                  </a:moveTo>
                  <a:cubicBezTo>
                    <a:pt x="67" y="1"/>
                    <a:pt x="29" y="28"/>
                    <a:pt x="24" y="67"/>
                  </a:cubicBezTo>
                  <a:cubicBezTo>
                    <a:pt x="1" y="160"/>
                    <a:pt x="6" y="258"/>
                    <a:pt x="29" y="351"/>
                  </a:cubicBezTo>
                  <a:cubicBezTo>
                    <a:pt x="35" y="386"/>
                    <a:pt x="70" y="409"/>
                    <a:pt x="111" y="409"/>
                  </a:cubicBezTo>
                  <a:cubicBezTo>
                    <a:pt x="140" y="409"/>
                    <a:pt x="174" y="397"/>
                    <a:pt x="180" y="363"/>
                  </a:cubicBezTo>
                  <a:cubicBezTo>
                    <a:pt x="203" y="287"/>
                    <a:pt x="221" y="212"/>
                    <a:pt x="232" y="131"/>
                  </a:cubicBezTo>
                  <a:cubicBezTo>
                    <a:pt x="215" y="61"/>
                    <a:pt x="192" y="9"/>
                    <a:pt x="128" y="3"/>
                  </a:cubicBezTo>
                  <a:cubicBezTo>
                    <a:pt x="121"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rot="708086">
              <a:off x="9049841" y="830957"/>
              <a:ext cx="60548" cy="62445"/>
            </a:xfrm>
            <a:custGeom>
              <a:avLst/>
              <a:gdLst/>
              <a:ahLst/>
              <a:cxnLst/>
              <a:rect l="l" t="t" r="r" b="b"/>
              <a:pathLst>
                <a:path w="383" h="395" extrusionOk="0">
                  <a:moveTo>
                    <a:pt x="252" y="0"/>
                  </a:moveTo>
                  <a:cubicBezTo>
                    <a:pt x="242" y="0"/>
                    <a:pt x="231" y="2"/>
                    <a:pt x="221" y="7"/>
                  </a:cubicBezTo>
                  <a:cubicBezTo>
                    <a:pt x="157" y="30"/>
                    <a:pt x="151" y="82"/>
                    <a:pt x="163" y="146"/>
                  </a:cubicBezTo>
                  <a:cubicBezTo>
                    <a:pt x="169" y="157"/>
                    <a:pt x="169" y="175"/>
                    <a:pt x="180" y="204"/>
                  </a:cubicBezTo>
                  <a:cubicBezTo>
                    <a:pt x="145" y="204"/>
                    <a:pt x="128" y="204"/>
                    <a:pt x="111" y="209"/>
                  </a:cubicBezTo>
                  <a:cubicBezTo>
                    <a:pt x="47" y="209"/>
                    <a:pt x="1" y="262"/>
                    <a:pt x="18" y="325"/>
                  </a:cubicBezTo>
                  <a:cubicBezTo>
                    <a:pt x="32" y="367"/>
                    <a:pt x="76" y="394"/>
                    <a:pt x="119" y="394"/>
                  </a:cubicBezTo>
                  <a:cubicBezTo>
                    <a:pt x="130" y="394"/>
                    <a:pt x="141" y="393"/>
                    <a:pt x="151" y="389"/>
                  </a:cubicBezTo>
                  <a:cubicBezTo>
                    <a:pt x="203" y="372"/>
                    <a:pt x="255" y="354"/>
                    <a:pt x="255" y="291"/>
                  </a:cubicBezTo>
                  <a:cubicBezTo>
                    <a:pt x="250" y="256"/>
                    <a:pt x="273" y="221"/>
                    <a:pt x="302" y="209"/>
                  </a:cubicBezTo>
                  <a:cubicBezTo>
                    <a:pt x="383" y="163"/>
                    <a:pt x="342" y="105"/>
                    <a:pt x="319" y="53"/>
                  </a:cubicBezTo>
                  <a:cubicBezTo>
                    <a:pt x="311" y="19"/>
                    <a:pt x="283"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rot="708086">
              <a:off x="9359625" y="404999"/>
              <a:ext cx="62919" cy="36361"/>
            </a:xfrm>
            <a:custGeom>
              <a:avLst/>
              <a:gdLst/>
              <a:ahLst/>
              <a:cxnLst/>
              <a:rect l="l" t="t" r="r" b="b"/>
              <a:pathLst>
                <a:path w="398" h="230" extrusionOk="0">
                  <a:moveTo>
                    <a:pt x="104" y="1"/>
                  </a:moveTo>
                  <a:cubicBezTo>
                    <a:pt x="43" y="1"/>
                    <a:pt x="11" y="35"/>
                    <a:pt x="0" y="90"/>
                  </a:cubicBezTo>
                  <a:cubicBezTo>
                    <a:pt x="0" y="154"/>
                    <a:pt x="41" y="212"/>
                    <a:pt x="105" y="218"/>
                  </a:cubicBezTo>
                  <a:cubicBezTo>
                    <a:pt x="134" y="223"/>
                    <a:pt x="163" y="229"/>
                    <a:pt x="192" y="229"/>
                  </a:cubicBezTo>
                  <a:cubicBezTo>
                    <a:pt x="273" y="218"/>
                    <a:pt x="336" y="171"/>
                    <a:pt x="371" y="107"/>
                  </a:cubicBezTo>
                  <a:cubicBezTo>
                    <a:pt x="397" y="50"/>
                    <a:pt x="376" y="2"/>
                    <a:pt x="320" y="2"/>
                  </a:cubicBezTo>
                  <a:cubicBezTo>
                    <a:pt x="314" y="2"/>
                    <a:pt x="308" y="2"/>
                    <a:pt x="302" y="3"/>
                  </a:cubicBezTo>
                  <a:cubicBezTo>
                    <a:pt x="273" y="6"/>
                    <a:pt x="245" y="8"/>
                    <a:pt x="218" y="8"/>
                  </a:cubicBezTo>
                  <a:cubicBezTo>
                    <a:pt x="190" y="8"/>
                    <a:pt x="163" y="6"/>
                    <a:pt x="134" y="3"/>
                  </a:cubicBezTo>
                  <a:cubicBezTo>
                    <a:pt x="123" y="2"/>
                    <a:pt x="114"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rot="708086">
              <a:off x="7801575" y="2801388"/>
              <a:ext cx="58809" cy="60074"/>
            </a:xfrm>
            <a:custGeom>
              <a:avLst/>
              <a:gdLst/>
              <a:ahLst/>
              <a:cxnLst/>
              <a:rect l="l" t="t" r="r" b="b"/>
              <a:pathLst>
                <a:path w="372" h="380" extrusionOk="0">
                  <a:moveTo>
                    <a:pt x="314" y="0"/>
                  </a:moveTo>
                  <a:cubicBezTo>
                    <a:pt x="303" y="0"/>
                    <a:pt x="291" y="4"/>
                    <a:pt x="278" y="13"/>
                  </a:cubicBezTo>
                  <a:cubicBezTo>
                    <a:pt x="191" y="83"/>
                    <a:pt x="110" y="158"/>
                    <a:pt x="29" y="233"/>
                  </a:cubicBezTo>
                  <a:cubicBezTo>
                    <a:pt x="0" y="262"/>
                    <a:pt x="0" y="308"/>
                    <a:pt x="29" y="343"/>
                  </a:cubicBezTo>
                  <a:cubicBezTo>
                    <a:pt x="49" y="367"/>
                    <a:pt x="76" y="379"/>
                    <a:pt x="105" y="379"/>
                  </a:cubicBezTo>
                  <a:cubicBezTo>
                    <a:pt x="110" y="379"/>
                    <a:pt x="116" y="379"/>
                    <a:pt x="122" y="378"/>
                  </a:cubicBezTo>
                  <a:cubicBezTo>
                    <a:pt x="215" y="361"/>
                    <a:pt x="371" y="152"/>
                    <a:pt x="360" y="54"/>
                  </a:cubicBezTo>
                  <a:cubicBezTo>
                    <a:pt x="360" y="21"/>
                    <a:pt x="340"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rot="708086">
              <a:off x="9667478" y="1569662"/>
              <a:ext cx="66872" cy="44581"/>
            </a:xfrm>
            <a:custGeom>
              <a:avLst/>
              <a:gdLst/>
              <a:ahLst/>
              <a:cxnLst/>
              <a:rect l="l" t="t" r="r" b="b"/>
              <a:pathLst>
                <a:path w="423" h="282" extrusionOk="0">
                  <a:moveTo>
                    <a:pt x="319" y="1"/>
                  </a:moveTo>
                  <a:cubicBezTo>
                    <a:pt x="310" y="1"/>
                    <a:pt x="300" y="2"/>
                    <a:pt x="290" y="6"/>
                  </a:cubicBezTo>
                  <a:cubicBezTo>
                    <a:pt x="227" y="35"/>
                    <a:pt x="157" y="58"/>
                    <a:pt x="93" y="76"/>
                  </a:cubicBezTo>
                  <a:cubicBezTo>
                    <a:pt x="30" y="93"/>
                    <a:pt x="1" y="151"/>
                    <a:pt x="18" y="209"/>
                  </a:cubicBezTo>
                  <a:cubicBezTo>
                    <a:pt x="32" y="261"/>
                    <a:pt x="69" y="282"/>
                    <a:pt x="126" y="282"/>
                  </a:cubicBezTo>
                  <a:cubicBezTo>
                    <a:pt x="139" y="282"/>
                    <a:pt x="153" y="281"/>
                    <a:pt x="169" y="279"/>
                  </a:cubicBezTo>
                  <a:cubicBezTo>
                    <a:pt x="244" y="238"/>
                    <a:pt x="313" y="192"/>
                    <a:pt x="377" y="134"/>
                  </a:cubicBezTo>
                  <a:cubicBezTo>
                    <a:pt x="423" y="78"/>
                    <a:pt x="380"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rot="708086">
              <a:off x="7631577" y="499283"/>
              <a:ext cx="54066" cy="52011"/>
            </a:xfrm>
            <a:custGeom>
              <a:avLst/>
              <a:gdLst/>
              <a:ahLst/>
              <a:cxnLst/>
              <a:rect l="l" t="t" r="r" b="b"/>
              <a:pathLst>
                <a:path w="342" h="329" extrusionOk="0">
                  <a:moveTo>
                    <a:pt x="114" y="0"/>
                  </a:moveTo>
                  <a:cubicBezTo>
                    <a:pt x="112" y="0"/>
                    <a:pt x="111" y="0"/>
                    <a:pt x="110" y="1"/>
                  </a:cubicBezTo>
                  <a:cubicBezTo>
                    <a:pt x="87" y="6"/>
                    <a:pt x="70" y="18"/>
                    <a:pt x="58" y="30"/>
                  </a:cubicBezTo>
                  <a:cubicBezTo>
                    <a:pt x="0" y="93"/>
                    <a:pt x="6" y="192"/>
                    <a:pt x="70" y="250"/>
                  </a:cubicBezTo>
                  <a:cubicBezTo>
                    <a:pt x="99" y="267"/>
                    <a:pt x="133" y="284"/>
                    <a:pt x="162" y="302"/>
                  </a:cubicBezTo>
                  <a:cubicBezTo>
                    <a:pt x="181" y="320"/>
                    <a:pt x="204" y="329"/>
                    <a:pt x="226" y="329"/>
                  </a:cubicBezTo>
                  <a:cubicBezTo>
                    <a:pt x="247" y="329"/>
                    <a:pt x="267" y="321"/>
                    <a:pt x="284" y="308"/>
                  </a:cubicBezTo>
                  <a:cubicBezTo>
                    <a:pt x="325" y="279"/>
                    <a:pt x="342" y="227"/>
                    <a:pt x="336" y="180"/>
                  </a:cubicBezTo>
                  <a:cubicBezTo>
                    <a:pt x="331" y="124"/>
                    <a:pt x="164"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rot="708086">
              <a:off x="9632522" y="1026062"/>
              <a:ext cx="66081" cy="42526"/>
            </a:xfrm>
            <a:custGeom>
              <a:avLst/>
              <a:gdLst/>
              <a:ahLst/>
              <a:cxnLst/>
              <a:rect l="l" t="t" r="r" b="b"/>
              <a:pathLst>
                <a:path w="418" h="269" extrusionOk="0">
                  <a:moveTo>
                    <a:pt x="215" y="1"/>
                  </a:moveTo>
                  <a:cubicBezTo>
                    <a:pt x="134" y="1"/>
                    <a:pt x="64" y="41"/>
                    <a:pt x="24" y="111"/>
                  </a:cubicBezTo>
                  <a:cubicBezTo>
                    <a:pt x="0" y="140"/>
                    <a:pt x="0" y="186"/>
                    <a:pt x="24" y="221"/>
                  </a:cubicBezTo>
                  <a:cubicBezTo>
                    <a:pt x="41" y="251"/>
                    <a:pt x="67" y="268"/>
                    <a:pt x="96" y="268"/>
                  </a:cubicBezTo>
                  <a:cubicBezTo>
                    <a:pt x="107" y="268"/>
                    <a:pt x="117" y="266"/>
                    <a:pt x="128" y="262"/>
                  </a:cubicBezTo>
                  <a:cubicBezTo>
                    <a:pt x="170" y="239"/>
                    <a:pt x="215" y="227"/>
                    <a:pt x="261" y="227"/>
                  </a:cubicBezTo>
                  <a:cubicBezTo>
                    <a:pt x="296" y="227"/>
                    <a:pt x="332" y="235"/>
                    <a:pt x="365" y="250"/>
                  </a:cubicBezTo>
                  <a:cubicBezTo>
                    <a:pt x="371" y="252"/>
                    <a:pt x="375" y="253"/>
                    <a:pt x="380" y="253"/>
                  </a:cubicBezTo>
                  <a:cubicBezTo>
                    <a:pt x="400" y="253"/>
                    <a:pt x="413" y="233"/>
                    <a:pt x="418" y="209"/>
                  </a:cubicBezTo>
                  <a:cubicBezTo>
                    <a:pt x="412" y="204"/>
                    <a:pt x="412" y="192"/>
                    <a:pt x="412" y="192"/>
                  </a:cubicBezTo>
                  <a:cubicBezTo>
                    <a:pt x="342" y="151"/>
                    <a:pt x="290" y="88"/>
                    <a:pt x="267" y="18"/>
                  </a:cubicBezTo>
                  <a:cubicBezTo>
                    <a:pt x="261" y="7"/>
                    <a:pt x="2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rot="708086">
              <a:off x="9395747" y="1099840"/>
              <a:ext cx="65133" cy="38732"/>
            </a:xfrm>
            <a:custGeom>
              <a:avLst/>
              <a:gdLst/>
              <a:ahLst/>
              <a:cxnLst/>
              <a:rect l="l" t="t" r="r" b="b"/>
              <a:pathLst>
                <a:path w="412" h="245" extrusionOk="0">
                  <a:moveTo>
                    <a:pt x="110" y="1"/>
                  </a:moveTo>
                  <a:cubicBezTo>
                    <a:pt x="85" y="1"/>
                    <a:pt x="59" y="12"/>
                    <a:pt x="41" y="36"/>
                  </a:cubicBezTo>
                  <a:cubicBezTo>
                    <a:pt x="6" y="71"/>
                    <a:pt x="0" y="129"/>
                    <a:pt x="24" y="175"/>
                  </a:cubicBezTo>
                  <a:cubicBezTo>
                    <a:pt x="37" y="217"/>
                    <a:pt x="74" y="244"/>
                    <a:pt x="115" y="244"/>
                  </a:cubicBezTo>
                  <a:cubicBezTo>
                    <a:pt x="125" y="244"/>
                    <a:pt x="135" y="243"/>
                    <a:pt x="145" y="239"/>
                  </a:cubicBezTo>
                  <a:cubicBezTo>
                    <a:pt x="184" y="226"/>
                    <a:pt x="227" y="220"/>
                    <a:pt x="267" y="220"/>
                  </a:cubicBezTo>
                  <a:cubicBezTo>
                    <a:pt x="281" y="220"/>
                    <a:pt x="294" y="220"/>
                    <a:pt x="307" y="222"/>
                  </a:cubicBezTo>
                  <a:cubicBezTo>
                    <a:pt x="383" y="222"/>
                    <a:pt x="412" y="164"/>
                    <a:pt x="389" y="94"/>
                  </a:cubicBezTo>
                  <a:cubicBezTo>
                    <a:pt x="371" y="65"/>
                    <a:pt x="354" y="42"/>
                    <a:pt x="336" y="19"/>
                  </a:cubicBezTo>
                  <a:lnTo>
                    <a:pt x="342" y="19"/>
                  </a:lnTo>
                  <a:cubicBezTo>
                    <a:pt x="338" y="18"/>
                    <a:pt x="335" y="18"/>
                    <a:pt x="331" y="18"/>
                  </a:cubicBezTo>
                  <a:cubicBezTo>
                    <a:pt x="294" y="18"/>
                    <a:pt x="260" y="54"/>
                    <a:pt x="223" y="54"/>
                  </a:cubicBezTo>
                  <a:cubicBezTo>
                    <a:pt x="208" y="54"/>
                    <a:pt x="192" y="48"/>
                    <a:pt x="174" y="31"/>
                  </a:cubicBezTo>
                  <a:cubicBezTo>
                    <a:pt x="157" y="11"/>
                    <a:pt x="134"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rot="708086">
              <a:off x="8436466" y="2031007"/>
              <a:ext cx="39522" cy="56122"/>
            </a:xfrm>
            <a:custGeom>
              <a:avLst/>
              <a:gdLst/>
              <a:ahLst/>
              <a:cxnLst/>
              <a:rect l="l" t="t" r="r" b="b"/>
              <a:pathLst>
                <a:path w="250" h="355" extrusionOk="0">
                  <a:moveTo>
                    <a:pt x="135" y="1"/>
                  </a:moveTo>
                  <a:cubicBezTo>
                    <a:pt x="81" y="1"/>
                    <a:pt x="35" y="40"/>
                    <a:pt x="24" y="94"/>
                  </a:cubicBezTo>
                  <a:cubicBezTo>
                    <a:pt x="1" y="152"/>
                    <a:pt x="1" y="221"/>
                    <a:pt x="30" y="285"/>
                  </a:cubicBezTo>
                  <a:cubicBezTo>
                    <a:pt x="41" y="326"/>
                    <a:pt x="88" y="355"/>
                    <a:pt x="134" y="355"/>
                  </a:cubicBezTo>
                  <a:cubicBezTo>
                    <a:pt x="175" y="349"/>
                    <a:pt x="209" y="320"/>
                    <a:pt x="221" y="285"/>
                  </a:cubicBezTo>
                  <a:cubicBezTo>
                    <a:pt x="244" y="221"/>
                    <a:pt x="250" y="158"/>
                    <a:pt x="238" y="100"/>
                  </a:cubicBezTo>
                  <a:cubicBezTo>
                    <a:pt x="232" y="47"/>
                    <a:pt x="192" y="7"/>
                    <a:pt x="146" y="1"/>
                  </a:cubicBezTo>
                  <a:cubicBezTo>
                    <a:pt x="142" y="1"/>
                    <a:pt x="138"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rot="708086">
              <a:off x="9439264" y="442383"/>
              <a:ext cx="41419" cy="56596"/>
            </a:xfrm>
            <a:custGeom>
              <a:avLst/>
              <a:gdLst/>
              <a:ahLst/>
              <a:cxnLst/>
              <a:rect l="l" t="t" r="r" b="b"/>
              <a:pathLst>
                <a:path w="262" h="358" extrusionOk="0">
                  <a:moveTo>
                    <a:pt x="117" y="1"/>
                  </a:moveTo>
                  <a:cubicBezTo>
                    <a:pt x="113" y="1"/>
                    <a:pt x="109" y="1"/>
                    <a:pt x="105" y="1"/>
                  </a:cubicBezTo>
                  <a:cubicBezTo>
                    <a:pt x="41" y="19"/>
                    <a:pt x="1" y="77"/>
                    <a:pt x="12" y="140"/>
                  </a:cubicBezTo>
                  <a:cubicBezTo>
                    <a:pt x="12" y="210"/>
                    <a:pt x="47" y="274"/>
                    <a:pt x="93" y="326"/>
                  </a:cubicBezTo>
                  <a:cubicBezTo>
                    <a:pt x="113" y="345"/>
                    <a:pt x="141" y="357"/>
                    <a:pt x="169" y="357"/>
                  </a:cubicBezTo>
                  <a:cubicBezTo>
                    <a:pt x="183" y="357"/>
                    <a:pt x="196" y="354"/>
                    <a:pt x="209" y="349"/>
                  </a:cubicBezTo>
                  <a:cubicBezTo>
                    <a:pt x="238" y="331"/>
                    <a:pt x="261" y="302"/>
                    <a:pt x="256" y="262"/>
                  </a:cubicBezTo>
                  <a:cubicBezTo>
                    <a:pt x="256" y="221"/>
                    <a:pt x="250" y="181"/>
                    <a:pt x="244" y="140"/>
                  </a:cubicBezTo>
                  <a:cubicBezTo>
                    <a:pt x="244" y="129"/>
                    <a:pt x="238" y="111"/>
                    <a:pt x="238" y="100"/>
                  </a:cubicBezTo>
                  <a:cubicBezTo>
                    <a:pt x="222" y="40"/>
                    <a:pt x="175"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rot="708086">
              <a:off x="9173398" y="1052194"/>
              <a:ext cx="54225" cy="49008"/>
            </a:xfrm>
            <a:custGeom>
              <a:avLst/>
              <a:gdLst/>
              <a:ahLst/>
              <a:cxnLst/>
              <a:rect l="l" t="t" r="r" b="b"/>
              <a:pathLst>
                <a:path w="343" h="310" extrusionOk="0">
                  <a:moveTo>
                    <a:pt x="139" y="1"/>
                  </a:moveTo>
                  <a:cubicBezTo>
                    <a:pt x="132" y="1"/>
                    <a:pt x="124" y="1"/>
                    <a:pt x="116" y="3"/>
                  </a:cubicBezTo>
                  <a:cubicBezTo>
                    <a:pt x="47" y="20"/>
                    <a:pt x="0" y="101"/>
                    <a:pt x="24" y="171"/>
                  </a:cubicBezTo>
                  <a:cubicBezTo>
                    <a:pt x="35" y="240"/>
                    <a:pt x="93" y="292"/>
                    <a:pt x="168" y="304"/>
                  </a:cubicBezTo>
                  <a:cubicBezTo>
                    <a:pt x="179" y="308"/>
                    <a:pt x="190" y="310"/>
                    <a:pt x="202" y="310"/>
                  </a:cubicBezTo>
                  <a:cubicBezTo>
                    <a:pt x="240" y="310"/>
                    <a:pt x="279" y="289"/>
                    <a:pt x="302" y="257"/>
                  </a:cubicBezTo>
                  <a:cubicBezTo>
                    <a:pt x="342" y="194"/>
                    <a:pt x="307" y="153"/>
                    <a:pt x="267" y="95"/>
                  </a:cubicBezTo>
                  <a:cubicBezTo>
                    <a:pt x="236" y="39"/>
                    <a:pt x="196"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rot="708086">
              <a:off x="8226127" y="660421"/>
              <a:ext cx="35886" cy="72089"/>
            </a:xfrm>
            <a:custGeom>
              <a:avLst/>
              <a:gdLst/>
              <a:ahLst/>
              <a:cxnLst/>
              <a:rect l="l" t="t" r="r" b="b"/>
              <a:pathLst>
                <a:path w="227" h="456" extrusionOk="0">
                  <a:moveTo>
                    <a:pt x="93" y="1"/>
                  </a:moveTo>
                  <a:cubicBezTo>
                    <a:pt x="82" y="1"/>
                    <a:pt x="70" y="4"/>
                    <a:pt x="59" y="11"/>
                  </a:cubicBezTo>
                  <a:cubicBezTo>
                    <a:pt x="24" y="22"/>
                    <a:pt x="1" y="57"/>
                    <a:pt x="13" y="92"/>
                  </a:cubicBezTo>
                  <a:cubicBezTo>
                    <a:pt x="47" y="167"/>
                    <a:pt x="47" y="254"/>
                    <a:pt x="18" y="335"/>
                  </a:cubicBezTo>
                  <a:cubicBezTo>
                    <a:pt x="18" y="353"/>
                    <a:pt x="24" y="376"/>
                    <a:pt x="36" y="393"/>
                  </a:cubicBezTo>
                  <a:cubicBezTo>
                    <a:pt x="50" y="426"/>
                    <a:pt x="76" y="456"/>
                    <a:pt x="113" y="456"/>
                  </a:cubicBezTo>
                  <a:cubicBezTo>
                    <a:pt x="122" y="456"/>
                    <a:pt x="131" y="454"/>
                    <a:pt x="140" y="451"/>
                  </a:cubicBezTo>
                  <a:cubicBezTo>
                    <a:pt x="181" y="439"/>
                    <a:pt x="204" y="399"/>
                    <a:pt x="192" y="358"/>
                  </a:cubicBezTo>
                  <a:cubicBezTo>
                    <a:pt x="175" y="300"/>
                    <a:pt x="186" y="248"/>
                    <a:pt x="221" y="202"/>
                  </a:cubicBezTo>
                  <a:cubicBezTo>
                    <a:pt x="227" y="190"/>
                    <a:pt x="227" y="167"/>
                    <a:pt x="227" y="150"/>
                  </a:cubicBezTo>
                  <a:cubicBezTo>
                    <a:pt x="210" y="103"/>
                    <a:pt x="181" y="57"/>
                    <a:pt x="140" y="22"/>
                  </a:cubicBezTo>
                  <a:cubicBezTo>
                    <a:pt x="126" y="8"/>
                    <a:pt x="110"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rot="708086">
              <a:off x="7378535" y="2308188"/>
              <a:ext cx="62445" cy="56754"/>
            </a:xfrm>
            <a:custGeom>
              <a:avLst/>
              <a:gdLst/>
              <a:ahLst/>
              <a:cxnLst/>
              <a:rect l="l" t="t" r="r" b="b"/>
              <a:pathLst>
                <a:path w="395" h="359" extrusionOk="0">
                  <a:moveTo>
                    <a:pt x="237" y="1"/>
                  </a:moveTo>
                  <a:cubicBezTo>
                    <a:pt x="234" y="1"/>
                    <a:pt x="230" y="1"/>
                    <a:pt x="226" y="2"/>
                  </a:cubicBezTo>
                  <a:cubicBezTo>
                    <a:pt x="192" y="2"/>
                    <a:pt x="169" y="31"/>
                    <a:pt x="174" y="60"/>
                  </a:cubicBezTo>
                  <a:cubicBezTo>
                    <a:pt x="197" y="146"/>
                    <a:pt x="151" y="158"/>
                    <a:pt x="87" y="187"/>
                  </a:cubicBezTo>
                  <a:cubicBezTo>
                    <a:pt x="29" y="204"/>
                    <a:pt x="1" y="268"/>
                    <a:pt x="29" y="320"/>
                  </a:cubicBezTo>
                  <a:cubicBezTo>
                    <a:pt x="45" y="345"/>
                    <a:pt x="67" y="358"/>
                    <a:pt x="94" y="358"/>
                  </a:cubicBezTo>
                  <a:cubicBezTo>
                    <a:pt x="117" y="358"/>
                    <a:pt x="144" y="348"/>
                    <a:pt x="174" y="326"/>
                  </a:cubicBezTo>
                  <a:cubicBezTo>
                    <a:pt x="198" y="307"/>
                    <a:pt x="218" y="275"/>
                    <a:pt x="251" y="275"/>
                  </a:cubicBezTo>
                  <a:cubicBezTo>
                    <a:pt x="258" y="275"/>
                    <a:pt x="265" y="277"/>
                    <a:pt x="273" y="280"/>
                  </a:cubicBezTo>
                  <a:cubicBezTo>
                    <a:pt x="377" y="274"/>
                    <a:pt x="394" y="251"/>
                    <a:pt x="331" y="152"/>
                  </a:cubicBezTo>
                  <a:cubicBezTo>
                    <a:pt x="313" y="123"/>
                    <a:pt x="302" y="94"/>
                    <a:pt x="296" y="60"/>
                  </a:cubicBezTo>
                  <a:cubicBezTo>
                    <a:pt x="296" y="23"/>
                    <a:pt x="268"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rot="708086">
              <a:off x="7304439" y="2561600"/>
              <a:ext cx="40313" cy="60548"/>
            </a:xfrm>
            <a:custGeom>
              <a:avLst/>
              <a:gdLst/>
              <a:ahLst/>
              <a:cxnLst/>
              <a:rect l="l" t="t" r="r" b="b"/>
              <a:pathLst>
                <a:path w="255" h="383" extrusionOk="0">
                  <a:moveTo>
                    <a:pt x="144" y="1"/>
                  </a:moveTo>
                  <a:cubicBezTo>
                    <a:pt x="128" y="1"/>
                    <a:pt x="112" y="7"/>
                    <a:pt x="99" y="20"/>
                  </a:cubicBezTo>
                  <a:cubicBezTo>
                    <a:pt x="6" y="107"/>
                    <a:pt x="0" y="246"/>
                    <a:pt x="75" y="345"/>
                  </a:cubicBezTo>
                  <a:cubicBezTo>
                    <a:pt x="94" y="371"/>
                    <a:pt x="123" y="383"/>
                    <a:pt x="152" y="383"/>
                  </a:cubicBezTo>
                  <a:cubicBezTo>
                    <a:pt x="168" y="383"/>
                    <a:pt x="183" y="379"/>
                    <a:pt x="197" y="373"/>
                  </a:cubicBezTo>
                  <a:cubicBezTo>
                    <a:pt x="238" y="350"/>
                    <a:pt x="255" y="310"/>
                    <a:pt x="243" y="269"/>
                  </a:cubicBezTo>
                  <a:cubicBezTo>
                    <a:pt x="238" y="234"/>
                    <a:pt x="232" y="200"/>
                    <a:pt x="226" y="165"/>
                  </a:cubicBezTo>
                  <a:cubicBezTo>
                    <a:pt x="220" y="130"/>
                    <a:pt x="214" y="95"/>
                    <a:pt x="209" y="61"/>
                  </a:cubicBezTo>
                  <a:cubicBezTo>
                    <a:pt x="209" y="26"/>
                    <a:pt x="17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rot="708086">
              <a:off x="8762252" y="1285298"/>
              <a:ext cx="55173" cy="43158"/>
            </a:xfrm>
            <a:custGeom>
              <a:avLst/>
              <a:gdLst/>
              <a:ahLst/>
              <a:cxnLst/>
              <a:rect l="l" t="t" r="r" b="b"/>
              <a:pathLst>
                <a:path w="349" h="273" extrusionOk="0">
                  <a:moveTo>
                    <a:pt x="192" y="0"/>
                  </a:moveTo>
                  <a:cubicBezTo>
                    <a:pt x="174" y="0"/>
                    <a:pt x="157" y="3"/>
                    <a:pt x="140" y="9"/>
                  </a:cubicBezTo>
                  <a:cubicBezTo>
                    <a:pt x="111" y="15"/>
                    <a:pt x="87" y="26"/>
                    <a:pt x="64" y="44"/>
                  </a:cubicBezTo>
                  <a:cubicBezTo>
                    <a:pt x="6" y="90"/>
                    <a:pt x="1" y="171"/>
                    <a:pt x="41" y="235"/>
                  </a:cubicBezTo>
                  <a:cubicBezTo>
                    <a:pt x="65" y="261"/>
                    <a:pt x="89" y="272"/>
                    <a:pt x="113" y="272"/>
                  </a:cubicBezTo>
                  <a:cubicBezTo>
                    <a:pt x="141" y="272"/>
                    <a:pt x="169" y="257"/>
                    <a:pt x="198" y="235"/>
                  </a:cubicBezTo>
                  <a:cubicBezTo>
                    <a:pt x="221" y="217"/>
                    <a:pt x="244" y="200"/>
                    <a:pt x="273" y="188"/>
                  </a:cubicBezTo>
                  <a:cubicBezTo>
                    <a:pt x="313" y="165"/>
                    <a:pt x="348" y="142"/>
                    <a:pt x="342" y="84"/>
                  </a:cubicBezTo>
                  <a:cubicBezTo>
                    <a:pt x="337" y="32"/>
                    <a:pt x="284" y="26"/>
                    <a:pt x="244" y="9"/>
                  </a:cubicBezTo>
                  <a:cubicBezTo>
                    <a:pt x="226" y="3"/>
                    <a:pt x="209"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rot="708086">
              <a:off x="7738077" y="1046217"/>
              <a:ext cx="34147" cy="76199"/>
            </a:xfrm>
            <a:custGeom>
              <a:avLst/>
              <a:gdLst/>
              <a:ahLst/>
              <a:cxnLst/>
              <a:rect l="l" t="t" r="r" b="b"/>
              <a:pathLst>
                <a:path w="216" h="482" extrusionOk="0">
                  <a:moveTo>
                    <a:pt x="116" y="0"/>
                  </a:moveTo>
                  <a:cubicBezTo>
                    <a:pt x="109" y="0"/>
                    <a:pt x="102" y="1"/>
                    <a:pt x="94" y="2"/>
                  </a:cubicBezTo>
                  <a:cubicBezTo>
                    <a:pt x="36" y="14"/>
                    <a:pt x="1" y="72"/>
                    <a:pt x="18" y="124"/>
                  </a:cubicBezTo>
                  <a:cubicBezTo>
                    <a:pt x="30" y="159"/>
                    <a:pt x="41" y="193"/>
                    <a:pt x="59" y="222"/>
                  </a:cubicBezTo>
                  <a:cubicBezTo>
                    <a:pt x="76" y="269"/>
                    <a:pt x="105" y="321"/>
                    <a:pt x="53" y="367"/>
                  </a:cubicBezTo>
                  <a:cubicBezTo>
                    <a:pt x="30" y="390"/>
                    <a:pt x="36" y="431"/>
                    <a:pt x="59" y="448"/>
                  </a:cubicBezTo>
                  <a:cubicBezTo>
                    <a:pt x="77" y="471"/>
                    <a:pt x="101" y="481"/>
                    <a:pt x="126" y="481"/>
                  </a:cubicBezTo>
                  <a:cubicBezTo>
                    <a:pt x="140" y="481"/>
                    <a:pt x="154" y="478"/>
                    <a:pt x="169" y="472"/>
                  </a:cubicBezTo>
                  <a:cubicBezTo>
                    <a:pt x="198" y="460"/>
                    <a:pt x="215" y="431"/>
                    <a:pt x="209" y="396"/>
                  </a:cubicBezTo>
                  <a:lnTo>
                    <a:pt x="180" y="89"/>
                  </a:lnTo>
                  <a:cubicBezTo>
                    <a:pt x="180" y="38"/>
                    <a:pt x="16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rot="708086">
              <a:off x="8667202" y="1096763"/>
              <a:ext cx="60706" cy="58335"/>
            </a:xfrm>
            <a:custGeom>
              <a:avLst/>
              <a:gdLst/>
              <a:ahLst/>
              <a:cxnLst/>
              <a:rect l="l" t="t" r="r" b="b"/>
              <a:pathLst>
                <a:path w="384" h="369" extrusionOk="0">
                  <a:moveTo>
                    <a:pt x="99" y="0"/>
                  </a:moveTo>
                  <a:cubicBezTo>
                    <a:pt x="76" y="0"/>
                    <a:pt x="55" y="11"/>
                    <a:pt x="36" y="38"/>
                  </a:cubicBezTo>
                  <a:cubicBezTo>
                    <a:pt x="1" y="85"/>
                    <a:pt x="24" y="154"/>
                    <a:pt x="82" y="177"/>
                  </a:cubicBezTo>
                  <a:cubicBezTo>
                    <a:pt x="134" y="200"/>
                    <a:pt x="180" y="247"/>
                    <a:pt x="204" y="299"/>
                  </a:cubicBezTo>
                  <a:cubicBezTo>
                    <a:pt x="221" y="322"/>
                    <a:pt x="238" y="345"/>
                    <a:pt x="267" y="357"/>
                  </a:cubicBezTo>
                  <a:cubicBezTo>
                    <a:pt x="279" y="365"/>
                    <a:pt x="292" y="368"/>
                    <a:pt x="304" y="368"/>
                  </a:cubicBezTo>
                  <a:cubicBezTo>
                    <a:pt x="346" y="368"/>
                    <a:pt x="384" y="327"/>
                    <a:pt x="366" y="282"/>
                  </a:cubicBezTo>
                  <a:cubicBezTo>
                    <a:pt x="337" y="177"/>
                    <a:pt x="273" y="90"/>
                    <a:pt x="180" y="32"/>
                  </a:cubicBezTo>
                  <a:cubicBezTo>
                    <a:pt x="153" y="14"/>
                    <a:pt x="12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rot="708086">
              <a:off x="9560474" y="2034059"/>
              <a:ext cx="42210" cy="57070"/>
            </a:xfrm>
            <a:custGeom>
              <a:avLst/>
              <a:gdLst/>
              <a:ahLst/>
              <a:cxnLst/>
              <a:rect l="l" t="t" r="r" b="b"/>
              <a:pathLst>
                <a:path w="267" h="361" extrusionOk="0">
                  <a:moveTo>
                    <a:pt x="146" y="0"/>
                  </a:moveTo>
                  <a:cubicBezTo>
                    <a:pt x="142" y="0"/>
                    <a:pt x="138" y="1"/>
                    <a:pt x="134" y="1"/>
                  </a:cubicBezTo>
                  <a:cubicBezTo>
                    <a:pt x="87" y="1"/>
                    <a:pt x="58" y="42"/>
                    <a:pt x="58" y="82"/>
                  </a:cubicBezTo>
                  <a:cubicBezTo>
                    <a:pt x="58" y="140"/>
                    <a:pt x="47" y="198"/>
                    <a:pt x="18" y="256"/>
                  </a:cubicBezTo>
                  <a:cubicBezTo>
                    <a:pt x="0" y="303"/>
                    <a:pt x="35" y="361"/>
                    <a:pt x="93" y="361"/>
                  </a:cubicBezTo>
                  <a:cubicBezTo>
                    <a:pt x="192" y="349"/>
                    <a:pt x="267" y="262"/>
                    <a:pt x="261" y="158"/>
                  </a:cubicBezTo>
                  <a:cubicBezTo>
                    <a:pt x="250" y="123"/>
                    <a:pt x="238" y="94"/>
                    <a:pt x="226" y="59"/>
                  </a:cubicBezTo>
                  <a:cubicBezTo>
                    <a:pt x="216" y="23"/>
                    <a:pt x="182"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rot="708086">
              <a:off x="9305307" y="356184"/>
              <a:ext cx="60548" cy="44581"/>
            </a:xfrm>
            <a:custGeom>
              <a:avLst/>
              <a:gdLst/>
              <a:ahLst/>
              <a:cxnLst/>
              <a:rect l="l" t="t" r="r" b="b"/>
              <a:pathLst>
                <a:path w="383" h="282" extrusionOk="0">
                  <a:moveTo>
                    <a:pt x="303" y="1"/>
                  </a:moveTo>
                  <a:cubicBezTo>
                    <a:pt x="281" y="1"/>
                    <a:pt x="254" y="6"/>
                    <a:pt x="221" y="14"/>
                  </a:cubicBezTo>
                  <a:cubicBezTo>
                    <a:pt x="174" y="31"/>
                    <a:pt x="128" y="55"/>
                    <a:pt x="82" y="72"/>
                  </a:cubicBezTo>
                  <a:cubicBezTo>
                    <a:pt x="24" y="95"/>
                    <a:pt x="0" y="170"/>
                    <a:pt x="29" y="223"/>
                  </a:cubicBezTo>
                  <a:cubicBezTo>
                    <a:pt x="50" y="259"/>
                    <a:pt x="87" y="282"/>
                    <a:pt x="126" y="282"/>
                  </a:cubicBezTo>
                  <a:cubicBezTo>
                    <a:pt x="142" y="282"/>
                    <a:pt x="159" y="278"/>
                    <a:pt x="174" y="269"/>
                  </a:cubicBezTo>
                  <a:cubicBezTo>
                    <a:pt x="238" y="240"/>
                    <a:pt x="296" y="199"/>
                    <a:pt x="337" y="142"/>
                  </a:cubicBezTo>
                  <a:cubicBezTo>
                    <a:pt x="365" y="107"/>
                    <a:pt x="383" y="72"/>
                    <a:pt x="360" y="31"/>
                  </a:cubicBezTo>
                  <a:cubicBezTo>
                    <a:pt x="347" y="9"/>
                    <a:pt x="329"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rot="708086">
              <a:off x="8764501" y="2770183"/>
              <a:ext cx="41419" cy="58651"/>
            </a:xfrm>
            <a:custGeom>
              <a:avLst/>
              <a:gdLst/>
              <a:ahLst/>
              <a:cxnLst/>
              <a:rect l="l" t="t" r="r" b="b"/>
              <a:pathLst>
                <a:path w="262" h="371" extrusionOk="0">
                  <a:moveTo>
                    <a:pt x="90" y="0"/>
                  </a:moveTo>
                  <a:cubicBezTo>
                    <a:pt x="83" y="0"/>
                    <a:pt x="76" y="1"/>
                    <a:pt x="70" y="4"/>
                  </a:cubicBezTo>
                  <a:cubicBezTo>
                    <a:pt x="18" y="27"/>
                    <a:pt x="0" y="102"/>
                    <a:pt x="18" y="206"/>
                  </a:cubicBezTo>
                  <a:cubicBezTo>
                    <a:pt x="35" y="264"/>
                    <a:pt x="53" y="334"/>
                    <a:pt x="128" y="363"/>
                  </a:cubicBezTo>
                  <a:cubicBezTo>
                    <a:pt x="139" y="368"/>
                    <a:pt x="150" y="371"/>
                    <a:pt x="161" y="371"/>
                  </a:cubicBezTo>
                  <a:cubicBezTo>
                    <a:pt x="185" y="371"/>
                    <a:pt x="209" y="358"/>
                    <a:pt x="221" y="334"/>
                  </a:cubicBezTo>
                  <a:cubicBezTo>
                    <a:pt x="261" y="270"/>
                    <a:pt x="261" y="195"/>
                    <a:pt x="226" y="131"/>
                  </a:cubicBezTo>
                  <a:cubicBezTo>
                    <a:pt x="191" y="46"/>
                    <a:pt x="13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rot="708086">
              <a:off x="9564668" y="346490"/>
              <a:ext cx="49640" cy="52170"/>
            </a:xfrm>
            <a:custGeom>
              <a:avLst/>
              <a:gdLst/>
              <a:ahLst/>
              <a:cxnLst/>
              <a:rect l="l" t="t" r="r" b="b"/>
              <a:pathLst>
                <a:path w="314" h="330" extrusionOk="0">
                  <a:moveTo>
                    <a:pt x="140" y="0"/>
                  </a:moveTo>
                  <a:cubicBezTo>
                    <a:pt x="132" y="0"/>
                    <a:pt x="124" y="1"/>
                    <a:pt x="116" y="3"/>
                  </a:cubicBezTo>
                  <a:cubicBezTo>
                    <a:pt x="41" y="32"/>
                    <a:pt x="0" y="125"/>
                    <a:pt x="29" y="200"/>
                  </a:cubicBezTo>
                  <a:cubicBezTo>
                    <a:pt x="45" y="274"/>
                    <a:pt x="114" y="329"/>
                    <a:pt x="188" y="329"/>
                  </a:cubicBezTo>
                  <a:cubicBezTo>
                    <a:pt x="195" y="329"/>
                    <a:pt x="202" y="329"/>
                    <a:pt x="209" y="328"/>
                  </a:cubicBezTo>
                  <a:cubicBezTo>
                    <a:pt x="279" y="316"/>
                    <a:pt x="313" y="229"/>
                    <a:pt x="273" y="171"/>
                  </a:cubicBezTo>
                  <a:cubicBezTo>
                    <a:pt x="242" y="59"/>
                    <a:pt x="198"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rot="708086">
              <a:off x="7322096" y="1732691"/>
              <a:ext cx="70666" cy="46795"/>
            </a:xfrm>
            <a:custGeom>
              <a:avLst/>
              <a:gdLst/>
              <a:ahLst/>
              <a:cxnLst/>
              <a:rect l="l" t="t" r="r" b="b"/>
              <a:pathLst>
                <a:path w="447" h="296" extrusionOk="0">
                  <a:moveTo>
                    <a:pt x="99" y="1"/>
                  </a:moveTo>
                  <a:cubicBezTo>
                    <a:pt x="66" y="1"/>
                    <a:pt x="42" y="26"/>
                    <a:pt x="24" y="61"/>
                  </a:cubicBezTo>
                  <a:cubicBezTo>
                    <a:pt x="1" y="102"/>
                    <a:pt x="12" y="136"/>
                    <a:pt x="59" y="136"/>
                  </a:cubicBezTo>
                  <a:cubicBezTo>
                    <a:pt x="146" y="148"/>
                    <a:pt x="122" y="229"/>
                    <a:pt x="146" y="276"/>
                  </a:cubicBezTo>
                  <a:lnTo>
                    <a:pt x="157" y="281"/>
                  </a:lnTo>
                  <a:cubicBezTo>
                    <a:pt x="172" y="291"/>
                    <a:pt x="188" y="296"/>
                    <a:pt x="205" y="296"/>
                  </a:cubicBezTo>
                  <a:cubicBezTo>
                    <a:pt x="228" y="296"/>
                    <a:pt x="250" y="287"/>
                    <a:pt x="267" y="270"/>
                  </a:cubicBezTo>
                  <a:cubicBezTo>
                    <a:pt x="290" y="235"/>
                    <a:pt x="325" y="212"/>
                    <a:pt x="366" y="200"/>
                  </a:cubicBezTo>
                  <a:cubicBezTo>
                    <a:pt x="418" y="189"/>
                    <a:pt x="447" y="125"/>
                    <a:pt x="412" y="79"/>
                  </a:cubicBezTo>
                  <a:cubicBezTo>
                    <a:pt x="400" y="54"/>
                    <a:pt x="385" y="45"/>
                    <a:pt x="368" y="45"/>
                  </a:cubicBezTo>
                  <a:cubicBezTo>
                    <a:pt x="346" y="45"/>
                    <a:pt x="322" y="62"/>
                    <a:pt x="302" y="79"/>
                  </a:cubicBezTo>
                  <a:cubicBezTo>
                    <a:pt x="276" y="102"/>
                    <a:pt x="253" y="115"/>
                    <a:pt x="233" y="115"/>
                  </a:cubicBezTo>
                  <a:cubicBezTo>
                    <a:pt x="210" y="115"/>
                    <a:pt x="190" y="96"/>
                    <a:pt x="175" y="55"/>
                  </a:cubicBezTo>
                  <a:cubicBezTo>
                    <a:pt x="163" y="38"/>
                    <a:pt x="151" y="21"/>
                    <a:pt x="134" y="9"/>
                  </a:cubicBezTo>
                  <a:cubicBezTo>
                    <a:pt x="121" y="3"/>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rot="708086">
              <a:off x="8234235" y="1265825"/>
              <a:ext cx="51379" cy="57545"/>
            </a:xfrm>
            <a:custGeom>
              <a:avLst/>
              <a:gdLst/>
              <a:ahLst/>
              <a:cxnLst/>
              <a:rect l="l" t="t" r="r" b="b"/>
              <a:pathLst>
                <a:path w="325" h="364" extrusionOk="0">
                  <a:moveTo>
                    <a:pt x="206" y="1"/>
                  </a:moveTo>
                  <a:cubicBezTo>
                    <a:pt x="204" y="1"/>
                    <a:pt x="201" y="1"/>
                    <a:pt x="198" y="1"/>
                  </a:cubicBezTo>
                  <a:cubicBezTo>
                    <a:pt x="163" y="13"/>
                    <a:pt x="140" y="47"/>
                    <a:pt x="140" y="82"/>
                  </a:cubicBezTo>
                  <a:cubicBezTo>
                    <a:pt x="145" y="123"/>
                    <a:pt x="117" y="157"/>
                    <a:pt x="76" y="169"/>
                  </a:cubicBezTo>
                  <a:cubicBezTo>
                    <a:pt x="30" y="181"/>
                    <a:pt x="1" y="227"/>
                    <a:pt x="18" y="273"/>
                  </a:cubicBezTo>
                  <a:cubicBezTo>
                    <a:pt x="24" y="314"/>
                    <a:pt x="53" y="349"/>
                    <a:pt x="93" y="360"/>
                  </a:cubicBezTo>
                  <a:cubicBezTo>
                    <a:pt x="102" y="362"/>
                    <a:pt x="111" y="363"/>
                    <a:pt x="120" y="363"/>
                  </a:cubicBezTo>
                  <a:cubicBezTo>
                    <a:pt x="163" y="363"/>
                    <a:pt x="202" y="341"/>
                    <a:pt x="221" y="302"/>
                  </a:cubicBezTo>
                  <a:cubicBezTo>
                    <a:pt x="244" y="239"/>
                    <a:pt x="279" y="186"/>
                    <a:pt x="302" y="129"/>
                  </a:cubicBezTo>
                  <a:cubicBezTo>
                    <a:pt x="324" y="62"/>
                    <a:pt x="272"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rot="708086">
              <a:off x="8676246" y="1446736"/>
              <a:ext cx="58809" cy="50747"/>
            </a:xfrm>
            <a:custGeom>
              <a:avLst/>
              <a:gdLst/>
              <a:ahLst/>
              <a:cxnLst/>
              <a:rect l="l" t="t" r="r" b="b"/>
              <a:pathLst>
                <a:path w="372" h="321" extrusionOk="0">
                  <a:moveTo>
                    <a:pt x="149" y="1"/>
                  </a:moveTo>
                  <a:cubicBezTo>
                    <a:pt x="144" y="1"/>
                    <a:pt x="139" y="1"/>
                    <a:pt x="134" y="2"/>
                  </a:cubicBezTo>
                  <a:cubicBezTo>
                    <a:pt x="53" y="25"/>
                    <a:pt x="1" y="94"/>
                    <a:pt x="1" y="175"/>
                  </a:cubicBezTo>
                  <a:cubicBezTo>
                    <a:pt x="24" y="262"/>
                    <a:pt x="111" y="320"/>
                    <a:pt x="204" y="320"/>
                  </a:cubicBezTo>
                  <a:cubicBezTo>
                    <a:pt x="372" y="280"/>
                    <a:pt x="215" y="181"/>
                    <a:pt x="233" y="106"/>
                  </a:cubicBezTo>
                  <a:cubicBezTo>
                    <a:pt x="227" y="31"/>
                    <a:pt x="202"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rot="708086">
              <a:off x="7698250" y="1131601"/>
              <a:ext cx="69717" cy="49166"/>
            </a:xfrm>
            <a:custGeom>
              <a:avLst/>
              <a:gdLst/>
              <a:ahLst/>
              <a:cxnLst/>
              <a:rect l="l" t="t" r="r" b="b"/>
              <a:pathLst>
                <a:path w="441" h="311" extrusionOk="0">
                  <a:moveTo>
                    <a:pt x="153" y="1"/>
                  </a:moveTo>
                  <a:cubicBezTo>
                    <a:pt x="134" y="1"/>
                    <a:pt x="113" y="8"/>
                    <a:pt x="99" y="23"/>
                  </a:cubicBezTo>
                  <a:cubicBezTo>
                    <a:pt x="58" y="75"/>
                    <a:pt x="0" y="121"/>
                    <a:pt x="24" y="196"/>
                  </a:cubicBezTo>
                  <a:cubicBezTo>
                    <a:pt x="37" y="236"/>
                    <a:pt x="69" y="245"/>
                    <a:pt x="104" y="245"/>
                  </a:cubicBezTo>
                  <a:cubicBezTo>
                    <a:pt x="116" y="245"/>
                    <a:pt x="128" y="244"/>
                    <a:pt x="139" y="243"/>
                  </a:cubicBezTo>
                  <a:cubicBezTo>
                    <a:pt x="165" y="236"/>
                    <a:pt x="189" y="230"/>
                    <a:pt x="212" y="230"/>
                  </a:cubicBezTo>
                  <a:cubicBezTo>
                    <a:pt x="247" y="230"/>
                    <a:pt x="280" y="244"/>
                    <a:pt x="307" y="289"/>
                  </a:cubicBezTo>
                  <a:cubicBezTo>
                    <a:pt x="325" y="303"/>
                    <a:pt x="347" y="311"/>
                    <a:pt x="368" y="311"/>
                  </a:cubicBezTo>
                  <a:cubicBezTo>
                    <a:pt x="381" y="311"/>
                    <a:pt x="395" y="308"/>
                    <a:pt x="406" y="301"/>
                  </a:cubicBezTo>
                  <a:cubicBezTo>
                    <a:pt x="429" y="295"/>
                    <a:pt x="441" y="278"/>
                    <a:pt x="441" y="260"/>
                  </a:cubicBezTo>
                  <a:cubicBezTo>
                    <a:pt x="435" y="249"/>
                    <a:pt x="435" y="237"/>
                    <a:pt x="423" y="225"/>
                  </a:cubicBezTo>
                  <a:cubicBezTo>
                    <a:pt x="348" y="167"/>
                    <a:pt x="273" y="98"/>
                    <a:pt x="203" y="23"/>
                  </a:cubicBezTo>
                  <a:cubicBezTo>
                    <a:pt x="192" y="8"/>
                    <a:pt x="173"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rot="708086">
              <a:off x="9331059" y="866286"/>
              <a:ext cx="49482" cy="49008"/>
            </a:xfrm>
            <a:custGeom>
              <a:avLst/>
              <a:gdLst/>
              <a:ahLst/>
              <a:cxnLst/>
              <a:rect l="l" t="t" r="r" b="b"/>
              <a:pathLst>
                <a:path w="313" h="310" extrusionOk="0">
                  <a:moveTo>
                    <a:pt x="246" y="0"/>
                  </a:moveTo>
                  <a:cubicBezTo>
                    <a:pt x="238" y="0"/>
                    <a:pt x="230" y="2"/>
                    <a:pt x="220" y="5"/>
                  </a:cubicBezTo>
                  <a:cubicBezTo>
                    <a:pt x="151" y="28"/>
                    <a:pt x="81" y="68"/>
                    <a:pt x="35" y="126"/>
                  </a:cubicBezTo>
                  <a:cubicBezTo>
                    <a:pt x="0" y="167"/>
                    <a:pt x="0" y="225"/>
                    <a:pt x="35" y="265"/>
                  </a:cubicBezTo>
                  <a:cubicBezTo>
                    <a:pt x="58" y="293"/>
                    <a:pt x="88" y="310"/>
                    <a:pt x="123" y="310"/>
                  </a:cubicBezTo>
                  <a:cubicBezTo>
                    <a:pt x="132" y="310"/>
                    <a:pt x="141" y="308"/>
                    <a:pt x="151" y="306"/>
                  </a:cubicBezTo>
                  <a:cubicBezTo>
                    <a:pt x="243" y="265"/>
                    <a:pt x="307" y="173"/>
                    <a:pt x="313" y="74"/>
                  </a:cubicBezTo>
                  <a:cubicBezTo>
                    <a:pt x="308" y="31"/>
                    <a:pt x="284"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rot="708086">
              <a:off x="7428109" y="1394779"/>
              <a:ext cx="65291" cy="47427"/>
            </a:xfrm>
            <a:custGeom>
              <a:avLst/>
              <a:gdLst/>
              <a:ahLst/>
              <a:cxnLst/>
              <a:rect l="l" t="t" r="r" b="b"/>
              <a:pathLst>
                <a:path w="413" h="300" extrusionOk="0">
                  <a:moveTo>
                    <a:pt x="324" y="1"/>
                  </a:moveTo>
                  <a:cubicBezTo>
                    <a:pt x="314" y="1"/>
                    <a:pt x="303" y="2"/>
                    <a:pt x="291" y="5"/>
                  </a:cubicBezTo>
                  <a:cubicBezTo>
                    <a:pt x="215" y="34"/>
                    <a:pt x="140" y="68"/>
                    <a:pt x="70" y="109"/>
                  </a:cubicBezTo>
                  <a:cubicBezTo>
                    <a:pt x="18" y="132"/>
                    <a:pt x="1" y="196"/>
                    <a:pt x="30" y="242"/>
                  </a:cubicBezTo>
                  <a:cubicBezTo>
                    <a:pt x="48" y="278"/>
                    <a:pt x="83" y="300"/>
                    <a:pt x="122" y="300"/>
                  </a:cubicBezTo>
                  <a:cubicBezTo>
                    <a:pt x="134" y="300"/>
                    <a:pt x="146" y="298"/>
                    <a:pt x="157" y="294"/>
                  </a:cubicBezTo>
                  <a:cubicBezTo>
                    <a:pt x="186" y="294"/>
                    <a:pt x="215" y="277"/>
                    <a:pt x="227" y="248"/>
                  </a:cubicBezTo>
                  <a:cubicBezTo>
                    <a:pt x="256" y="178"/>
                    <a:pt x="291" y="115"/>
                    <a:pt x="377" y="109"/>
                  </a:cubicBezTo>
                  <a:cubicBezTo>
                    <a:pt x="401" y="109"/>
                    <a:pt x="412" y="86"/>
                    <a:pt x="412" y="62"/>
                  </a:cubicBezTo>
                  <a:cubicBezTo>
                    <a:pt x="412" y="34"/>
                    <a:pt x="395" y="16"/>
                    <a:pt x="366" y="10"/>
                  </a:cubicBezTo>
                  <a:cubicBezTo>
                    <a:pt x="352" y="4"/>
                    <a:pt x="339" y="1"/>
                    <a:pt x="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rot="708086">
              <a:off x="8369869" y="2389947"/>
              <a:ext cx="52011" cy="49640"/>
            </a:xfrm>
            <a:custGeom>
              <a:avLst/>
              <a:gdLst/>
              <a:ahLst/>
              <a:cxnLst/>
              <a:rect l="l" t="t" r="r" b="b"/>
              <a:pathLst>
                <a:path w="329" h="314" extrusionOk="0">
                  <a:moveTo>
                    <a:pt x="117" y="0"/>
                  </a:moveTo>
                  <a:cubicBezTo>
                    <a:pt x="104" y="0"/>
                    <a:pt x="90" y="4"/>
                    <a:pt x="75" y="12"/>
                  </a:cubicBezTo>
                  <a:cubicBezTo>
                    <a:pt x="29" y="29"/>
                    <a:pt x="0" y="75"/>
                    <a:pt x="6" y="128"/>
                  </a:cubicBezTo>
                  <a:cubicBezTo>
                    <a:pt x="17" y="226"/>
                    <a:pt x="99" y="307"/>
                    <a:pt x="203" y="313"/>
                  </a:cubicBezTo>
                  <a:cubicBezTo>
                    <a:pt x="205" y="313"/>
                    <a:pt x="208" y="313"/>
                    <a:pt x="210" y="313"/>
                  </a:cubicBezTo>
                  <a:cubicBezTo>
                    <a:pt x="287" y="313"/>
                    <a:pt x="329" y="230"/>
                    <a:pt x="284" y="168"/>
                  </a:cubicBezTo>
                  <a:cubicBezTo>
                    <a:pt x="261" y="128"/>
                    <a:pt x="238" y="93"/>
                    <a:pt x="209" y="58"/>
                  </a:cubicBezTo>
                  <a:cubicBezTo>
                    <a:pt x="183" y="25"/>
                    <a:pt x="15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rot="708086">
              <a:off x="8052317" y="1955781"/>
              <a:ext cx="60548" cy="34938"/>
            </a:xfrm>
            <a:custGeom>
              <a:avLst/>
              <a:gdLst/>
              <a:ahLst/>
              <a:cxnLst/>
              <a:rect l="l" t="t" r="r" b="b"/>
              <a:pathLst>
                <a:path w="383" h="221" extrusionOk="0">
                  <a:moveTo>
                    <a:pt x="94" y="0"/>
                  </a:moveTo>
                  <a:cubicBezTo>
                    <a:pt x="52" y="0"/>
                    <a:pt x="6" y="49"/>
                    <a:pt x="6" y="98"/>
                  </a:cubicBezTo>
                  <a:cubicBezTo>
                    <a:pt x="1" y="153"/>
                    <a:pt x="21" y="203"/>
                    <a:pt x="78" y="203"/>
                  </a:cubicBezTo>
                  <a:cubicBezTo>
                    <a:pt x="81" y="203"/>
                    <a:pt x="84" y="203"/>
                    <a:pt x="87" y="202"/>
                  </a:cubicBezTo>
                  <a:cubicBezTo>
                    <a:pt x="97" y="201"/>
                    <a:pt x="107" y="201"/>
                    <a:pt x="116" y="201"/>
                  </a:cubicBezTo>
                  <a:cubicBezTo>
                    <a:pt x="159" y="201"/>
                    <a:pt x="201" y="210"/>
                    <a:pt x="244" y="220"/>
                  </a:cubicBezTo>
                  <a:cubicBezTo>
                    <a:pt x="249" y="221"/>
                    <a:pt x="255" y="221"/>
                    <a:pt x="260" y="221"/>
                  </a:cubicBezTo>
                  <a:cubicBezTo>
                    <a:pt x="328" y="221"/>
                    <a:pt x="382" y="156"/>
                    <a:pt x="371" y="86"/>
                  </a:cubicBezTo>
                  <a:cubicBezTo>
                    <a:pt x="361" y="54"/>
                    <a:pt x="340" y="22"/>
                    <a:pt x="309" y="22"/>
                  </a:cubicBezTo>
                  <a:cubicBezTo>
                    <a:pt x="307" y="22"/>
                    <a:pt x="304" y="22"/>
                    <a:pt x="302" y="23"/>
                  </a:cubicBezTo>
                  <a:cubicBezTo>
                    <a:pt x="281" y="27"/>
                    <a:pt x="259" y="28"/>
                    <a:pt x="238" y="28"/>
                  </a:cubicBezTo>
                  <a:cubicBezTo>
                    <a:pt x="196" y="28"/>
                    <a:pt x="155" y="21"/>
                    <a:pt x="116" y="5"/>
                  </a:cubicBezTo>
                  <a:cubicBezTo>
                    <a:pt x="109" y="2"/>
                    <a:pt x="102"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rot="708086">
              <a:off x="9601502" y="828027"/>
              <a:ext cx="46320" cy="53276"/>
            </a:xfrm>
            <a:custGeom>
              <a:avLst/>
              <a:gdLst/>
              <a:ahLst/>
              <a:cxnLst/>
              <a:rect l="l" t="t" r="r" b="b"/>
              <a:pathLst>
                <a:path w="293" h="337" extrusionOk="0">
                  <a:moveTo>
                    <a:pt x="205" y="1"/>
                  </a:moveTo>
                  <a:cubicBezTo>
                    <a:pt x="195" y="1"/>
                    <a:pt x="185" y="2"/>
                    <a:pt x="174" y="5"/>
                  </a:cubicBezTo>
                  <a:cubicBezTo>
                    <a:pt x="93" y="34"/>
                    <a:pt x="35" y="103"/>
                    <a:pt x="12" y="184"/>
                  </a:cubicBezTo>
                  <a:cubicBezTo>
                    <a:pt x="0" y="242"/>
                    <a:pt x="29" y="306"/>
                    <a:pt x="87" y="329"/>
                  </a:cubicBezTo>
                  <a:cubicBezTo>
                    <a:pt x="101" y="334"/>
                    <a:pt x="114" y="336"/>
                    <a:pt x="125" y="336"/>
                  </a:cubicBezTo>
                  <a:cubicBezTo>
                    <a:pt x="168" y="336"/>
                    <a:pt x="198" y="306"/>
                    <a:pt x="220" y="265"/>
                  </a:cubicBezTo>
                  <a:cubicBezTo>
                    <a:pt x="243" y="207"/>
                    <a:pt x="267" y="149"/>
                    <a:pt x="278" y="91"/>
                  </a:cubicBezTo>
                  <a:cubicBezTo>
                    <a:pt x="293" y="38"/>
                    <a:pt x="25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rot="708086">
              <a:off x="8674805" y="2426039"/>
              <a:ext cx="51379" cy="40629"/>
            </a:xfrm>
            <a:custGeom>
              <a:avLst/>
              <a:gdLst/>
              <a:ahLst/>
              <a:cxnLst/>
              <a:rect l="l" t="t" r="r" b="b"/>
              <a:pathLst>
                <a:path w="325" h="257" extrusionOk="0">
                  <a:moveTo>
                    <a:pt x="130" y="1"/>
                  </a:moveTo>
                  <a:cubicBezTo>
                    <a:pt x="123" y="1"/>
                    <a:pt x="116" y="1"/>
                    <a:pt x="110" y="2"/>
                  </a:cubicBezTo>
                  <a:cubicBezTo>
                    <a:pt x="47" y="14"/>
                    <a:pt x="0" y="77"/>
                    <a:pt x="6" y="147"/>
                  </a:cubicBezTo>
                  <a:cubicBezTo>
                    <a:pt x="21" y="210"/>
                    <a:pt x="80" y="257"/>
                    <a:pt x="143" y="257"/>
                  </a:cubicBezTo>
                  <a:cubicBezTo>
                    <a:pt x="155" y="257"/>
                    <a:pt x="168" y="255"/>
                    <a:pt x="180" y="251"/>
                  </a:cubicBezTo>
                  <a:cubicBezTo>
                    <a:pt x="255" y="240"/>
                    <a:pt x="325" y="153"/>
                    <a:pt x="319" y="95"/>
                  </a:cubicBezTo>
                  <a:cubicBezTo>
                    <a:pt x="314" y="53"/>
                    <a:pt x="202"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rot="708086">
              <a:off x="8484784" y="1679193"/>
              <a:ext cx="45846" cy="56754"/>
            </a:xfrm>
            <a:custGeom>
              <a:avLst/>
              <a:gdLst/>
              <a:ahLst/>
              <a:cxnLst/>
              <a:rect l="l" t="t" r="r" b="b"/>
              <a:pathLst>
                <a:path w="290" h="359" extrusionOk="0">
                  <a:moveTo>
                    <a:pt x="189" y="1"/>
                  </a:moveTo>
                  <a:cubicBezTo>
                    <a:pt x="172" y="1"/>
                    <a:pt x="155" y="5"/>
                    <a:pt x="139" y="16"/>
                  </a:cubicBezTo>
                  <a:cubicBezTo>
                    <a:pt x="47" y="79"/>
                    <a:pt x="0" y="189"/>
                    <a:pt x="23" y="305"/>
                  </a:cubicBezTo>
                  <a:cubicBezTo>
                    <a:pt x="34" y="337"/>
                    <a:pt x="63" y="358"/>
                    <a:pt x="94" y="358"/>
                  </a:cubicBezTo>
                  <a:cubicBezTo>
                    <a:pt x="97" y="358"/>
                    <a:pt x="101" y="358"/>
                    <a:pt x="105" y="357"/>
                  </a:cubicBezTo>
                  <a:cubicBezTo>
                    <a:pt x="168" y="340"/>
                    <a:pt x="290" y="132"/>
                    <a:pt x="278" y="68"/>
                  </a:cubicBezTo>
                  <a:cubicBezTo>
                    <a:pt x="266" y="27"/>
                    <a:pt x="228"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rot="708086">
              <a:off x="8091930" y="815319"/>
              <a:ext cx="44107" cy="62920"/>
            </a:xfrm>
            <a:custGeom>
              <a:avLst/>
              <a:gdLst/>
              <a:ahLst/>
              <a:cxnLst/>
              <a:rect l="l" t="t" r="r" b="b"/>
              <a:pathLst>
                <a:path w="279" h="398" extrusionOk="0">
                  <a:moveTo>
                    <a:pt x="117" y="1"/>
                  </a:moveTo>
                  <a:cubicBezTo>
                    <a:pt x="35" y="1"/>
                    <a:pt x="1" y="105"/>
                    <a:pt x="64" y="151"/>
                  </a:cubicBezTo>
                  <a:cubicBezTo>
                    <a:pt x="111" y="198"/>
                    <a:pt x="117" y="209"/>
                    <a:pt x="64" y="250"/>
                  </a:cubicBezTo>
                  <a:cubicBezTo>
                    <a:pt x="12" y="285"/>
                    <a:pt x="18" y="337"/>
                    <a:pt x="64" y="377"/>
                  </a:cubicBezTo>
                  <a:cubicBezTo>
                    <a:pt x="83" y="391"/>
                    <a:pt x="105" y="398"/>
                    <a:pt x="126" y="398"/>
                  </a:cubicBezTo>
                  <a:cubicBezTo>
                    <a:pt x="158" y="398"/>
                    <a:pt x="189" y="384"/>
                    <a:pt x="209" y="360"/>
                  </a:cubicBezTo>
                  <a:cubicBezTo>
                    <a:pt x="279" y="250"/>
                    <a:pt x="256" y="105"/>
                    <a:pt x="163" y="18"/>
                  </a:cubicBezTo>
                  <a:cubicBezTo>
                    <a:pt x="146" y="12"/>
                    <a:pt x="134" y="7"/>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rot="708086">
              <a:off x="8350835" y="197674"/>
              <a:ext cx="45846" cy="56912"/>
            </a:xfrm>
            <a:custGeom>
              <a:avLst/>
              <a:gdLst/>
              <a:ahLst/>
              <a:cxnLst/>
              <a:rect l="l" t="t" r="r" b="b"/>
              <a:pathLst>
                <a:path w="290" h="360" extrusionOk="0">
                  <a:moveTo>
                    <a:pt x="135" y="1"/>
                  </a:moveTo>
                  <a:cubicBezTo>
                    <a:pt x="90" y="1"/>
                    <a:pt x="68" y="39"/>
                    <a:pt x="47" y="82"/>
                  </a:cubicBezTo>
                  <a:cubicBezTo>
                    <a:pt x="0" y="187"/>
                    <a:pt x="29" y="256"/>
                    <a:pt x="145" y="326"/>
                  </a:cubicBezTo>
                  <a:cubicBezTo>
                    <a:pt x="166" y="338"/>
                    <a:pt x="184" y="360"/>
                    <a:pt x="208" y="360"/>
                  </a:cubicBezTo>
                  <a:cubicBezTo>
                    <a:pt x="217" y="360"/>
                    <a:pt x="227" y="357"/>
                    <a:pt x="238" y="349"/>
                  </a:cubicBezTo>
                  <a:cubicBezTo>
                    <a:pt x="278" y="326"/>
                    <a:pt x="290" y="273"/>
                    <a:pt x="272" y="233"/>
                  </a:cubicBezTo>
                  <a:cubicBezTo>
                    <a:pt x="249" y="204"/>
                    <a:pt x="238" y="169"/>
                    <a:pt x="244" y="134"/>
                  </a:cubicBezTo>
                  <a:cubicBezTo>
                    <a:pt x="244" y="123"/>
                    <a:pt x="244" y="111"/>
                    <a:pt x="238" y="100"/>
                  </a:cubicBezTo>
                  <a:cubicBezTo>
                    <a:pt x="232" y="48"/>
                    <a:pt x="203" y="1"/>
                    <a:pt x="145" y="1"/>
                  </a:cubicBezTo>
                  <a:cubicBezTo>
                    <a:pt x="142" y="1"/>
                    <a:pt x="138"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rot="708086">
              <a:off x="7233080" y="187183"/>
              <a:ext cx="35886" cy="64342"/>
            </a:xfrm>
            <a:custGeom>
              <a:avLst/>
              <a:gdLst/>
              <a:ahLst/>
              <a:cxnLst/>
              <a:rect l="l" t="t" r="r" b="b"/>
              <a:pathLst>
                <a:path w="227" h="407" extrusionOk="0">
                  <a:moveTo>
                    <a:pt x="133" y="0"/>
                  </a:moveTo>
                  <a:cubicBezTo>
                    <a:pt x="113" y="0"/>
                    <a:pt x="93" y="7"/>
                    <a:pt x="76" y="22"/>
                  </a:cubicBezTo>
                  <a:cubicBezTo>
                    <a:pt x="52" y="45"/>
                    <a:pt x="23" y="68"/>
                    <a:pt x="6" y="97"/>
                  </a:cubicBezTo>
                  <a:lnTo>
                    <a:pt x="0" y="91"/>
                  </a:lnTo>
                  <a:lnTo>
                    <a:pt x="0" y="91"/>
                  </a:lnTo>
                  <a:cubicBezTo>
                    <a:pt x="18" y="161"/>
                    <a:pt x="58" y="225"/>
                    <a:pt x="35" y="306"/>
                  </a:cubicBezTo>
                  <a:cubicBezTo>
                    <a:pt x="23" y="358"/>
                    <a:pt x="58" y="404"/>
                    <a:pt x="105" y="404"/>
                  </a:cubicBezTo>
                  <a:cubicBezTo>
                    <a:pt x="111" y="406"/>
                    <a:pt x="118" y="407"/>
                    <a:pt x="125" y="407"/>
                  </a:cubicBezTo>
                  <a:cubicBezTo>
                    <a:pt x="169" y="407"/>
                    <a:pt x="210" y="374"/>
                    <a:pt x="215" y="329"/>
                  </a:cubicBezTo>
                  <a:cubicBezTo>
                    <a:pt x="226" y="306"/>
                    <a:pt x="226" y="277"/>
                    <a:pt x="215" y="254"/>
                  </a:cubicBezTo>
                  <a:cubicBezTo>
                    <a:pt x="186" y="213"/>
                    <a:pt x="186" y="161"/>
                    <a:pt x="209" y="115"/>
                  </a:cubicBezTo>
                  <a:cubicBezTo>
                    <a:pt x="226" y="80"/>
                    <a:pt x="220" y="39"/>
                    <a:pt x="186" y="22"/>
                  </a:cubicBezTo>
                  <a:cubicBezTo>
                    <a:pt x="171" y="7"/>
                    <a:pt x="152"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rot="708086">
              <a:off x="9112824" y="2261001"/>
              <a:ext cx="46794" cy="46953"/>
            </a:xfrm>
            <a:custGeom>
              <a:avLst/>
              <a:gdLst/>
              <a:ahLst/>
              <a:cxnLst/>
              <a:rect l="l" t="t" r="r" b="b"/>
              <a:pathLst>
                <a:path w="296" h="297" extrusionOk="0">
                  <a:moveTo>
                    <a:pt x="138" y="0"/>
                  </a:moveTo>
                  <a:cubicBezTo>
                    <a:pt x="134" y="0"/>
                    <a:pt x="131" y="0"/>
                    <a:pt x="127" y="1"/>
                  </a:cubicBezTo>
                  <a:cubicBezTo>
                    <a:pt x="52" y="12"/>
                    <a:pt x="0" y="76"/>
                    <a:pt x="12" y="151"/>
                  </a:cubicBezTo>
                  <a:cubicBezTo>
                    <a:pt x="17" y="235"/>
                    <a:pt x="86" y="297"/>
                    <a:pt x="164" y="297"/>
                  </a:cubicBezTo>
                  <a:cubicBezTo>
                    <a:pt x="167" y="297"/>
                    <a:pt x="170" y="296"/>
                    <a:pt x="174" y="296"/>
                  </a:cubicBezTo>
                  <a:cubicBezTo>
                    <a:pt x="249" y="279"/>
                    <a:pt x="296" y="209"/>
                    <a:pt x="278" y="134"/>
                  </a:cubicBezTo>
                  <a:cubicBezTo>
                    <a:pt x="273" y="62"/>
                    <a:pt x="214"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rot="708086">
              <a:off x="8532724" y="2435720"/>
              <a:ext cx="53908" cy="44897"/>
            </a:xfrm>
            <a:custGeom>
              <a:avLst/>
              <a:gdLst/>
              <a:ahLst/>
              <a:cxnLst/>
              <a:rect l="l" t="t" r="r" b="b"/>
              <a:pathLst>
                <a:path w="341" h="284" extrusionOk="0">
                  <a:moveTo>
                    <a:pt x="143" y="1"/>
                  </a:moveTo>
                  <a:cubicBezTo>
                    <a:pt x="136" y="1"/>
                    <a:pt x="129" y="1"/>
                    <a:pt x="122" y="2"/>
                  </a:cubicBezTo>
                  <a:cubicBezTo>
                    <a:pt x="47" y="25"/>
                    <a:pt x="0" y="106"/>
                    <a:pt x="23" y="182"/>
                  </a:cubicBezTo>
                  <a:cubicBezTo>
                    <a:pt x="38" y="241"/>
                    <a:pt x="91" y="284"/>
                    <a:pt x="154" y="284"/>
                  </a:cubicBezTo>
                  <a:cubicBezTo>
                    <a:pt x="164" y="284"/>
                    <a:pt x="175" y="283"/>
                    <a:pt x="186" y="280"/>
                  </a:cubicBezTo>
                  <a:cubicBezTo>
                    <a:pt x="341" y="230"/>
                    <a:pt x="295"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rot="708086">
              <a:off x="8453259" y="403019"/>
              <a:ext cx="43000" cy="53750"/>
            </a:xfrm>
            <a:custGeom>
              <a:avLst/>
              <a:gdLst/>
              <a:ahLst/>
              <a:cxnLst/>
              <a:rect l="l" t="t" r="r" b="b"/>
              <a:pathLst>
                <a:path w="272" h="340" extrusionOk="0">
                  <a:moveTo>
                    <a:pt x="145" y="1"/>
                  </a:moveTo>
                  <a:cubicBezTo>
                    <a:pt x="103" y="1"/>
                    <a:pt x="62" y="29"/>
                    <a:pt x="47" y="71"/>
                  </a:cubicBezTo>
                  <a:cubicBezTo>
                    <a:pt x="0" y="175"/>
                    <a:pt x="58" y="303"/>
                    <a:pt x="174" y="337"/>
                  </a:cubicBezTo>
                  <a:cubicBezTo>
                    <a:pt x="181" y="339"/>
                    <a:pt x="189" y="340"/>
                    <a:pt x="195" y="340"/>
                  </a:cubicBezTo>
                  <a:cubicBezTo>
                    <a:pt x="242" y="340"/>
                    <a:pt x="272" y="307"/>
                    <a:pt x="267" y="256"/>
                  </a:cubicBezTo>
                  <a:cubicBezTo>
                    <a:pt x="255" y="204"/>
                    <a:pt x="244" y="152"/>
                    <a:pt x="244" y="94"/>
                  </a:cubicBezTo>
                  <a:cubicBezTo>
                    <a:pt x="238" y="42"/>
                    <a:pt x="215" y="7"/>
                    <a:pt x="157" y="1"/>
                  </a:cubicBezTo>
                  <a:cubicBezTo>
                    <a:pt x="153" y="1"/>
                    <a:pt x="149"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rot="708086">
              <a:off x="9199281" y="410859"/>
              <a:ext cx="57861" cy="36203"/>
            </a:xfrm>
            <a:custGeom>
              <a:avLst/>
              <a:gdLst/>
              <a:ahLst/>
              <a:cxnLst/>
              <a:rect l="l" t="t" r="r" b="b"/>
              <a:pathLst>
                <a:path w="366" h="229" extrusionOk="0">
                  <a:moveTo>
                    <a:pt x="115" y="1"/>
                  </a:moveTo>
                  <a:cubicBezTo>
                    <a:pt x="69" y="1"/>
                    <a:pt x="27" y="33"/>
                    <a:pt x="18" y="81"/>
                  </a:cubicBezTo>
                  <a:cubicBezTo>
                    <a:pt x="1" y="144"/>
                    <a:pt x="41" y="208"/>
                    <a:pt x="105" y="220"/>
                  </a:cubicBezTo>
                  <a:cubicBezTo>
                    <a:pt x="128" y="225"/>
                    <a:pt x="151" y="228"/>
                    <a:pt x="175" y="228"/>
                  </a:cubicBezTo>
                  <a:cubicBezTo>
                    <a:pt x="199" y="228"/>
                    <a:pt x="224" y="225"/>
                    <a:pt x="250" y="220"/>
                  </a:cubicBezTo>
                  <a:cubicBezTo>
                    <a:pt x="261" y="220"/>
                    <a:pt x="279" y="214"/>
                    <a:pt x="296" y="208"/>
                  </a:cubicBezTo>
                  <a:cubicBezTo>
                    <a:pt x="337" y="196"/>
                    <a:pt x="366" y="162"/>
                    <a:pt x="366" y="121"/>
                  </a:cubicBezTo>
                  <a:cubicBezTo>
                    <a:pt x="366" y="69"/>
                    <a:pt x="331" y="52"/>
                    <a:pt x="290" y="46"/>
                  </a:cubicBezTo>
                  <a:cubicBezTo>
                    <a:pt x="244" y="28"/>
                    <a:pt x="192" y="17"/>
                    <a:pt x="145" y="5"/>
                  </a:cubicBezTo>
                  <a:cubicBezTo>
                    <a:pt x="135" y="2"/>
                    <a:pt x="125"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rot="708086">
              <a:off x="7815565" y="844458"/>
              <a:ext cx="45055" cy="52960"/>
            </a:xfrm>
            <a:custGeom>
              <a:avLst/>
              <a:gdLst/>
              <a:ahLst/>
              <a:cxnLst/>
              <a:rect l="l" t="t" r="r" b="b"/>
              <a:pathLst>
                <a:path w="285" h="335" extrusionOk="0">
                  <a:moveTo>
                    <a:pt x="123" y="1"/>
                  </a:moveTo>
                  <a:cubicBezTo>
                    <a:pt x="107" y="1"/>
                    <a:pt x="91" y="5"/>
                    <a:pt x="76" y="13"/>
                  </a:cubicBezTo>
                  <a:cubicBezTo>
                    <a:pt x="30" y="25"/>
                    <a:pt x="1" y="77"/>
                    <a:pt x="12" y="123"/>
                  </a:cubicBezTo>
                  <a:cubicBezTo>
                    <a:pt x="35" y="187"/>
                    <a:pt x="47" y="228"/>
                    <a:pt x="59" y="262"/>
                  </a:cubicBezTo>
                  <a:cubicBezTo>
                    <a:pt x="67" y="307"/>
                    <a:pt x="103" y="334"/>
                    <a:pt x="141" y="334"/>
                  </a:cubicBezTo>
                  <a:cubicBezTo>
                    <a:pt x="152" y="334"/>
                    <a:pt x="164" y="331"/>
                    <a:pt x="174" y="326"/>
                  </a:cubicBezTo>
                  <a:cubicBezTo>
                    <a:pt x="238" y="303"/>
                    <a:pt x="284" y="239"/>
                    <a:pt x="267" y="193"/>
                  </a:cubicBezTo>
                  <a:cubicBezTo>
                    <a:pt x="256" y="146"/>
                    <a:pt x="238" y="106"/>
                    <a:pt x="215" y="65"/>
                  </a:cubicBezTo>
                  <a:cubicBezTo>
                    <a:pt x="199" y="24"/>
                    <a:pt x="162"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rot="708086">
              <a:off x="6960680" y="1664845"/>
              <a:ext cx="56912" cy="39522"/>
            </a:xfrm>
            <a:custGeom>
              <a:avLst/>
              <a:gdLst/>
              <a:ahLst/>
              <a:cxnLst/>
              <a:rect l="l" t="t" r="r" b="b"/>
              <a:pathLst>
                <a:path w="360" h="250" extrusionOk="0">
                  <a:moveTo>
                    <a:pt x="93" y="1"/>
                  </a:moveTo>
                  <a:cubicBezTo>
                    <a:pt x="85" y="1"/>
                    <a:pt x="77" y="2"/>
                    <a:pt x="70" y="4"/>
                  </a:cubicBezTo>
                  <a:cubicBezTo>
                    <a:pt x="29" y="16"/>
                    <a:pt x="6" y="56"/>
                    <a:pt x="6" y="97"/>
                  </a:cubicBezTo>
                  <a:cubicBezTo>
                    <a:pt x="0" y="161"/>
                    <a:pt x="41" y="224"/>
                    <a:pt x="111" y="242"/>
                  </a:cubicBezTo>
                  <a:cubicBezTo>
                    <a:pt x="152" y="246"/>
                    <a:pt x="192" y="250"/>
                    <a:pt x="235" y="250"/>
                  </a:cubicBezTo>
                  <a:cubicBezTo>
                    <a:pt x="253" y="250"/>
                    <a:pt x="271" y="249"/>
                    <a:pt x="290" y="247"/>
                  </a:cubicBezTo>
                  <a:cubicBezTo>
                    <a:pt x="342" y="247"/>
                    <a:pt x="360" y="207"/>
                    <a:pt x="354" y="161"/>
                  </a:cubicBezTo>
                  <a:cubicBezTo>
                    <a:pt x="338" y="93"/>
                    <a:pt x="17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rot="708086">
              <a:off x="8750433" y="-5698"/>
              <a:ext cx="57861" cy="42526"/>
            </a:xfrm>
            <a:custGeom>
              <a:avLst/>
              <a:gdLst/>
              <a:ahLst/>
              <a:cxnLst/>
              <a:rect l="l" t="t" r="r" b="b"/>
              <a:pathLst>
                <a:path w="366" h="269" extrusionOk="0">
                  <a:moveTo>
                    <a:pt x="111" y="0"/>
                  </a:moveTo>
                  <a:cubicBezTo>
                    <a:pt x="85" y="0"/>
                    <a:pt x="59" y="11"/>
                    <a:pt x="41" y="29"/>
                  </a:cubicBezTo>
                  <a:cubicBezTo>
                    <a:pt x="6" y="69"/>
                    <a:pt x="1" y="127"/>
                    <a:pt x="30" y="174"/>
                  </a:cubicBezTo>
                  <a:cubicBezTo>
                    <a:pt x="70" y="234"/>
                    <a:pt x="137" y="268"/>
                    <a:pt x="207" y="268"/>
                  </a:cubicBezTo>
                  <a:cubicBezTo>
                    <a:pt x="218" y="268"/>
                    <a:pt x="228" y="268"/>
                    <a:pt x="238" y="266"/>
                  </a:cubicBezTo>
                  <a:cubicBezTo>
                    <a:pt x="242" y="267"/>
                    <a:pt x="246" y="267"/>
                    <a:pt x="250" y="267"/>
                  </a:cubicBezTo>
                  <a:cubicBezTo>
                    <a:pt x="292" y="267"/>
                    <a:pt x="332" y="239"/>
                    <a:pt x="348" y="197"/>
                  </a:cubicBezTo>
                  <a:cubicBezTo>
                    <a:pt x="366" y="139"/>
                    <a:pt x="308" y="121"/>
                    <a:pt x="273" y="98"/>
                  </a:cubicBezTo>
                  <a:cubicBezTo>
                    <a:pt x="238" y="75"/>
                    <a:pt x="209" y="52"/>
                    <a:pt x="175" y="29"/>
                  </a:cubicBezTo>
                  <a:cubicBezTo>
                    <a:pt x="158" y="9"/>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rot="708086">
              <a:off x="8663790" y="591995"/>
              <a:ext cx="48691" cy="69718"/>
            </a:xfrm>
            <a:custGeom>
              <a:avLst/>
              <a:gdLst/>
              <a:ahLst/>
              <a:cxnLst/>
              <a:rect l="l" t="t" r="r" b="b"/>
              <a:pathLst>
                <a:path w="308" h="441" extrusionOk="0">
                  <a:moveTo>
                    <a:pt x="261" y="1"/>
                  </a:moveTo>
                  <a:cubicBezTo>
                    <a:pt x="262" y="1"/>
                    <a:pt x="262" y="2"/>
                    <a:pt x="262" y="3"/>
                  </a:cubicBezTo>
                  <a:lnTo>
                    <a:pt x="262" y="3"/>
                  </a:lnTo>
                  <a:cubicBezTo>
                    <a:pt x="264" y="2"/>
                    <a:pt x="265" y="1"/>
                    <a:pt x="267" y="1"/>
                  </a:cubicBezTo>
                  <a:close/>
                  <a:moveTo>
                    <a:pt x="262" y="3"/>
                  </a:moveTo>
                  <a:lnTo>
                    <a:pt x="262" y="3"/>
                  </a:lnTo>
                  <a:cubicBezTo>
                    <a:pt x="228" y="18"/>
                    <a:pt x="185" y="14"/>
                    <a:pt x="174" y="53"/>
                  </a:cubicBezTo>
                  <a:cubicBezTo>
                    <a:pt x="151" y="145"/>
                    <a:pt x="105" y="232"/>
                    <a:pt x="30" y="296"/>
                  </a:cubicBezTo>
                  <a:cubicBezTo>
                    <a:pt x="1" y="325"/>
                    <a:pt x="30" y="389"/>
                    <a:pt x="53" y="412"/>
                  </a:cubicBezTo>
                  <a:cubicBezTo>
                    <a:pt x="70" y="429"/>
                    <a:pt x="96" y="440"/>
                    <a:pt x="117" y="440"/>
                  </a:cubicBezTo>
                  <a:cubicBezTo>
                    <a:pt x="132" y="440"/>
                    <a:pt x="144" y="435"/>
                    <a:pt x="151" y="424"/>
                  </a:cubicBezTo>
                  <a:cubicBezTo>
                    <a:pt x="198" y="331"/>
                    <a:pt x="256" y="250"/>
                    <a:pt x="302" y="157"/>
                  </a:cubicBezTo>
                  <a:cubicBezTo>
                    <a:pt x="308" y="145"/>
                    <a:pt x="296" y="122"/>
                    <a:pt x="290" y="99"/>
                  </a:cubicBezTo>
                  <a:cubicBezTo>
                    <a:pt x="285" y="71"/>
                    <a:pt x="273" y="37"/>
                    <a:pt x="262"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rot="708086">
              <a:off x="9624349" y="582238"/>
              <a:ext cx="52328" cy="48534"/>
            </a:xfrm>
            <a:custGeom>
              <a:avLst/>
              <a:gdLst/>
              <a:ahLst/>
              <a:cxnLst/>
              <a:rect l="l" t="t" r="r" b="b"/>
              <a:pathLst>
                <a:path w="331" h="307" extrusionOk="0">
                  <a:moveTo>
                    <a:pt x="233" y="1"/>
                  </a:moveTo>
                  <a:cubicBezTo>
                    <a:pt x="215" y="1"/>
                    <a:pt x="195" y="6"/>
                    <a:pt x="174" y="13"/>
                  </a:cubicBezTo>
                  <a:cubicBezTo>
                    <a:pt x="82" y="30"/>
                    <a:pt x="12" y="105"/>
                    <a:pt x="1" y="192"/>
                  </a:cubicBezTo>
                  <a:cubicBezTo>
                    <a:pt x="1" y="239"/>
                    <a:pt x="24" y="273"/>
                    <a:pt x="58" y="297"/>
                  </a:cubicBezTo>
                  <a:cubicBezTo>
                    <a:pt x="71" y="303"/>
                    <a:pt x="85" y="306"/>
                    <a:pt x="99" y="306"/>
                  </a:cubicBezTo>
                  <a:cubicBezTo>
                    <a:pt x="124" y="306"/>
                    <a:pt x="150" y="296"/>
                    <a:pt x="169" y="273"/>
                  </a:cubicBezTo>
                  <a:cubicBezTo>
                    <a:pt x="192" y="233"/>
                    <a:pt x="221" y="204"/>
                    <a:pt x="261" y="175"/>
                  </a:cubicBezTo>
                  <a:cubicBezTo>
                    <a:pt x="308" y="152"/>
                    <a:pt x="331" y="94"/>
                    <a:pt x="302" y="47"/>
                  </a:cubicBezTo>
                  <a:cubicBezTo>
                    <a:pt x="284" y="13"/>
                    <a:pt x="260" y="1"/>
                    <a:pt x="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rot="708086">
              <a:off x="8006053" y="1063222"/>
              <a:ext cx="63394" cy="41736"/>
            </a:xfrm>
            <a:custGeom>
              <a:avLst/>
              <a:gdLst/>
              <a:ahLst/>
              <a:cxnLst/>
              <a:rect l="l" t="t" r="r" b="b"/>
              <a:pathLst>
                <a:path w="401" h="264" extrusionOk="0">
                  <a:moveTo>
                    <a:pt x="95" y="1"/>
                  </a:moveTo>
                  <a:cubicBezTo>
                    <a:pt x="61" y="1"/>
                    <a:pt x="35" y="29"/>
                    <a:pt x="24" y="86"/>
                  </a:cubicBezTo>
                  <a:cubicBezTo>
                    <a:pt x="0" y="162"/>
                    <a:pt x="58" y="230"/>
                    <a:pt x="127" y="230"/>
                  </a:cubicBezTo>
                  <a:cubicBezTo>
                    <a:pt x="143" y="230"/>
                    <a:pt x="159" y="227"/>
                    <a:pt x="175" y="220"/>
                  </a:cubicBezTo>
                  <a:cubicBezTo>
                    <a:pt x="197" y="216"/>
                    <a:pt x="220" y="195"/>
                    <a:pt x="242" y="195"/>
                  </a:cubicBezTo>
                  <a:cubicBezTo>
                    <a:pt x="254" y="195"/>
                    <a:pt x="267" y="201"/>
                    <a:pt x="279" y="220"/>
                  </a:cubicBezTo>
                  <a:cubicBezTo>
                    <a:pt x="291" y="245"/>
                    <a:pt x="310" y="264"/>
                    <a:pt x="334" y="264"/>
                  </a:cubicBezTo>
                  <a:cubicBezTo>
                    <a:pt x="344" y="264"/>
                    <a:pt x="354" y="261"/>
                    <a:pt x="366" y="254"/>
                  </a:cubicBezTo>
                  <a:cubicBezTo>
                    <a:pt x="401" y="231"/>
                    <a:pt x="395" y="197"/>
                    <a:pt x="389" y="156"/>
                  </a:cubicBezTo>
                  <a:cubicBezTo>
                    <a:pt x="379" y="126"/>
                    <a:pt x="373" y="76"/>
                    <a:pt x="340" y="76"/>
                  </a:cubicBezTo>
                  <a:cubicBezTo>
                    <a:pt x="334" y="76"/>
                    <a:pt x="327" y="77"/>
                    <a:pt x="319" y="81"/>
                  </a:cubicBezTo>
                  <a:cubicBezTo>
                    <a:pt x="297" y="92"/>
                    <a:pt x="279" y="96"/>
                    <a:pt x="263" y="96"/>
                  </a:cubicBezTo>
                  <a:cubicBezTo>
                    <a:pt x="222" y="96"/>
                    <a:pt x="198" y="64"/>
                    <a:pt x="169" y="34"/>
                  </a:cubicBezTo>
                  <a:cubicBezTo>
                    <a:pt x="142" y="12"/>
                    <a:pt x="117"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rot="708086">
              <a:off x="6688130" y="98028"/>
              <a:ext cx="38574" cy="65291"/>
            </a:xfrm>
            <a:custGeom>
              <a:avLst/>
              <a:gdLst/>
              <a:ahLst/>
              <a:cxnLst/>
              <a:rect l="l" t="t" r="r" b="b"/>
              <a:pathLst>
                <a:path w="244" h="413" extrusionOk="0">
                  <a:moveTo>
                    <a:pt x="110" y="0"/>
                  </a:moveTo>
                  <a:cubicBezTo>
                    <a:pt x="94" y="0"/>
                    <a:pt x="76" y="9"/>
                    <a:pt x="59" y="24"/>
                  </a:cubicBezTo>
                  <a:cubicBezTo>
                    <a:pt x="35" y="47"/>
                    <a:pt x="24" y="70"/>
                    <a:pt x="12" y="99"/>
                  </a:cubicBezTo>
                  <a:cubicBezTo>
                    <a:pt x="30" y="163"/>
                    <a:pt x="1" y="221"/>
                    <a:pt x="1" y="285"/>
                  </a:cubicBezTo>
                  <a:cubicBezTo>
                    <a:pt x="6" y="377"/>
                    <a:pt x="30" y="401"/>
                    <a:pt x="140" y="412"/>
                  </a:cubicBezTo>
                  <a:cubicBezTo>
                    <a:pt x="140" y="383"/>
                    <a:pt x="151" y="360"/>
                    <a:pt x="163" y="337"/>
                  </a:cubicBezTo>
                  <a:cubicBezTo>
                    <a:pt x="244" y="244"/>
                    <a:pt x="198" y="146"/>
                    <a:pt x="163" y="47"/>
                  </a:cubicBezTo>
                  <a:cubicBezTo>
                    <a:pt x="150" y="15"/>
                    <a:pt x="131"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rot="708086">
              <a:off x="7345319" y="1362278"/>
              <a:ext cx="59758" cy="54067"/>
            </a:xfrm>
            <a:custGeom>
              <a:avLst/>
              <a:gdLst/>
              <a:ahLst/>
              <a:cxnLst/>
              <a:rect l="l" t="t" r="r" b="b"/>
              <a:pathLst>
                <a:path w="378" h="342" extrusionOk="0">
                  <a:moveTo>
                    <a:pt x="94" y="0"/>
                  </a:moveTo>
                  <a:cubicBezTo>
                    <a:pt x="88" y="0"/>
                    <a:pt x="82" y="1"/>
                    <a:pt x="76" y="3"/>
                  </a:cubicBezTo>
                  <a:cubicBezTo>
                    <a:pt x="47" y="9"/>
                    <a:pt x="24" y="32"/>
                    <a:pt x="18" y="67"/>
                  </a:cubicBezTo>
                  <a:cubicBezTo>
                    <a:pt x="1" y="142"/>
                    <a:pt x="47" y="223"/>
                    <a:pt x="122" y="246"/>
                  </a:cubicBezTo>
                  <a:cubicBezTo>
                    <a:pt x="169" y="252"/>
                    <a:pt x="215" y="275"/>
                    <a:pt x="244" y="316"/>
                  </a:cubicBezTo>
                  <a:cubicBezTo>
                    <a:pt x="255" y="331"/>
                    <a:pt x="275" y="341"/>
                    <a:pt x="295" y="341"/>
                  </a:cubicBezTo>
                  <a:cubicBezTo>
                    <a:pt x="305" y="341"/>
                    <a:pt x="315" y="339"/>
                    <a:pt x="325" y="333"/>
                  </a:cubicBezTo>
                  <a:cubicBezTo>
                    <a:pt x="360" y="316"/>
                    <a:pt x="377" y="281"/>
                    <a:pt x="366" y="246"/>
                  </a:cubicBezTo>
                  <a:cubicBezTo>
                    <a:pt x="354" y="188"/>
                    <a:pt x="319" y="136"/>
                    <a:pt x="261" y="136"/>
                  </a:cubicBezTo>
                  <a:cubicBezTo>
                    <a:pt x="198" y="136"/>
                    <a:pt x="180" y="113"/>
                    <a:pt x="169" y="61"/>
                  </a:cubicBezTo>
                  <a:cubicBezTo>
                    <a:pt x="159" y="26"/>
                    <a:pt x="12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rot="708086">
              <a:off x="8800906" y="1195211"/>
              <a:ext cx="52328" cy="58651"/>
            </a:xfrm>
            <a:custGeom>
              <a:avLst/>
              <a:gdLst/>
              <a:ahLst/>
              <a:cxnLst/>
              <a:rect l="l" t="t" r="r" b="b"/>
              <a:pathLst>
                <a:path w="331" h="371" extrusionOk="0">
                  <a:moveTo>
                    <a:pt x="238" y="1"/>
                  </a:moveTo>
                  <a:cubicBezTo>
                    <a:pt x="201" y="1"/>
                    <a:pt x="167" y="23"/>
                    <a:pt x="151" y="60"/>
                  </a:cubicBezTo>
                  <a:cubicBezTo>
                    <a:pt x="134" y="118"/>
                    <a:pt x="122" y="176"/>
                    <a:pt x="47" y="205"/>
                  </a:cubicBezTo>
                  <a:cubicBezTo>
                    <a:pt x="1" y="222"/>
                    <a:pt x="1" y="274"/>
                    <a:pt x="36" y="320"/>
                  </a:cubicBezTo>
                  <a:cubicBezTo>
                    <a:pt x="58" y="350"/>
                    <a:pt x="104" y="370"/>
                    <a:pt x="139" y="370"/>
                  </a:cubicBezTo>
                  <a:cubicBezTo>
                    <a:pt x="158" y="370"/>
                    <a:pt x="174" y="364"/>
                    <a:pt x="180" y="349"/>
                  </a:cubicBezTo>
                  <a:cubicBezTo>
                    <a:pt x="221" y="262"/>
                    <a:pt x="273" y="187"/>
                    <a:pt x="325" y="112"/>
                  </a:cubicBezTo>
                  <a:cubicBezTo>
                    <a:pt x="331" y="100"/>
                    <a:pt x="325" y="83"/>
                    <a:pt x="325" y="71"/>
                  </a:cubicBezTo>
                  <a:cubicBezTo>
                    <a:pt x="319" y="37"/>
                    <a:pt x="290" y="8"/>
                    <a:pt x="250" y="2"/>
                  </a:cubicBezTo>
                  <a:cubicBezTo>
                    <a:pt x="246" y="1"/>
                    <a:pt x="242"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rot="708086">
              <a:off x="7362616" y="2089747"/>
              <a:ext cx="61497" cy="36835"/>
            </a:xfrm>
            <a:custGeom>
              <a:avLst/>
              <a:gdLst/>
              <a:ahLst/>
              <a:cxnLst/>
              <a:rect l="l" t="t" r="r" b="b"/>
              <a:pathLst>
                <a:path w="389" h="233" extrusionOk="0">
                  <a:moveTo>
                    <a:pt x="282" y="1"/>
                  </a:moveTo>
                  <a:cubicBezTo>
                    <a:pt x="277" y="1"/>
                    <a:pt x="272" y="2"/>
                    <a:pt x="267" y="5"/>
                  </a:cubicBezTo>
                  <a:cubicBezTo>
                    <a:pt x="243" y="21"/>
                    <a:pt x="217" y="25"/>
                    <a:pt x="192" y="25"/>
                  </a:cubicBezTo>
                  <a:cubicBezTo>
                    <a:pt x="163" y="25"/>
                    <a:pt x="136" y="20"/>
                    <a:pt x="109" y="20"/>
                  </a:cubicBezTo>
                  <a:cubicBezTo>
                    <a:pt x="80" y="20"/>
                    <a:pt x="53" y="26"/>
                    <a:pt x="30" y="51"/>
                  </a:cubicBezTo>
                  <a:cubicBezTo>
                    <a:pt x="6" y="74"/>
                    <a:pt x="1" y="103"/>
                    <a:pt x="12" y="132"/>
                  </a:cubicBezTo>
                  <a:cubicBezTo>
                    <a:pt x="28" y="194"/>
                    <a:pt x="79" y="233"/>
                    <a:pt x="139" y="233"/>
                  </a:cubicBezTo>
                  <a:cubicBezTo>
                    <a:pt x="147" y="233"/>
                    <a:pt x="155" y="232"/>
                    <a:pt x="163" y="231"/>
                  </a:cubicBezTo>
                  <a:cubicBezTo>
                    <a:pt x="186" y="225"/>
                    <a:pt x="209" y="219"/>
                    <a:pt x="238" y="208"/>
                  </a:cubicBezTo>
                  <a:cubicBezTo>
                    <a:pt x="255" y="208"/>
                    <a:pt x="273" y="214"/>
                    <a:pt x="296" y="214"/>
                  </a:cubicBezTo>
                  <a:cubicBezTo>
                    <a:pt x="371" y="208"/>
                    <a:pt x="389" y="179"/>
                    <a:pt x="360" y="103"/>
                  </a:cubicBezTo>
                  <a:cubicBezTo>
                    <a:pt x="340" y="63"/>
                    <a:pt x="315"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rot="708086">
              <a:off x="9387696" y="1359892"/>
              <a:ext cx="42368" cy="58651"/>
            </a:xfrm>
            <a:custGeom>
              <a:avLst/>
              <a:gdLst/>
              <a:ahLst/>
              <a:cxnLst/>
              <a:rect l="l" t="t" r="r" b="b"/>
              <a:pathLst>
                <a:path w="268" h="371" extrusionOk="0">
                  <a:moveTo>
                    <a:pt x="182" y="0"/>
                  </a:moveTo>
                  <a:cubicBezTo>
                    <a:pt x="164" y="0"/>
                    <a:pt x="144" y="4"/>
                    <a:pt x="122" y="7"/>
                  </a:cubicBezTo>
                  <a:cubicBezTo>
                    <a:pt x="64" y="19"/>
                    <a:pt x="24" y="53"/>
                    <a:pt x="35" y="117"/>
                  </a:cubicBezTo>
                  <a:cubicBezTo>
                    <a:pt x="41" y="158"/>
                    <a:pt x="35" y="198"/>
                    <a:pt x="24" y="233"/>
                  </a:cubicBezTo>
                  <a:cubicBezTo>
                    <a:pt x="1" y="303"/>
                    <a:pt x="24" y="355"/>
                    <a:pt x="76" y="366"/>
                  </a:cubicBezTo>
                  <a:cubicBezTo>
                    <a:pt x="85" y="369"/>
                    <a:pt x="94" y="370"/>
                    <a:pt x="102" y="370"/>
                  </a:cubicBezTo>
                  <a:cubicBezTo>
                    <a:pt x="147" y="370"/>
                    <a:pt x="180" y="331"/>
                    <a:pt x="180" y="268"/>
                  </a:cubicBezTo>
                  <a:cubicBezTo>
                    <a:pt x="174" y="221"/>
                    <a:pt x="192" y="169"/>
                    <a:pt x="227" y="135"/>
                  </a:cubicBezTo>
                  <a:cubicBezTo>
                    <a:pt x="261" y="106"/>
                    <a:pt x="267" y="59"/>
                    <a:pt x="238" y="24"/>
                  </a:cubicBezTo>
                  <a:cubicBezTo>
                    <a:pt x="223" y="6"/>
                    <a:pt x="204"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rot="708086">
              <a:off x="7956213" y="3043951"/>
              <a:ext cx="57861" cy="31934"/>
            </a:xfrm>
            <a:custGeom>
              <a:avLst/>
              <a:gdLst/>
              <a:ahLst/>
              <a:cxnLst/>
              <a:rect l="l" t="t" r="r" b="b"/>
              <a:pathLst>
                <a:path w="366" h="202" extrusionOk="0">
                  <a:moveTo>
                    <a:pt x="88" y="1"/>
                  </a:moveTo>
                  <a:cubicBezTo>
                    <a:pt x="41" y="1"/>
                    <a:pt x="6" y="35"/>
                    <a:pt x="6" y="76"/>
                  </a:cubicBezTo>
                  <a:cubicBezTo>
                    <a:pt x="1" y="111"/>
                    <a:pt x="18" y="146"/>
                    <a:pt x="47" y="163"/>
                  </a:cubicBezTo>
                  <a:cubicBezTo>
                    <a:pt x="95" y="189"/>
                    <a:pt x="146" y="202"/>
                    <a:pt x="195" y="202"/>
                  </a:cubicBezTo>
                  <a:cubicBezTo>
                    <a:pt x="212" y="202"/>
                    <a:pt x="228" y="201"/>
                    <a:pt x="244" y="198"/>
                  </a:cubicBezTo>
                  <a:cubicBezTo>
                    <a:pt x="296" y="192"/>
                    <a:pt x="342" y="157"/>
                    <a:pt x="354" y="105"/>
                  </a:cubicBezTo>
                  <a:cubicBezTo>
                    <a:pt x="366" y="64"/>
                    <a:pt x="360" y="18"/>
                    <a:pt x="308" y="12"/>
                  </a:cubicBezTo>
                  <a:cubicBezTo>
                    <a:pt x="232" y="6"/>
                    <a:pt x="15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rot="708086">
              <a:off x="9182591" y="1269766"/>
              <a:ext cx="55964" cy="36203"/>
            </a:xfrm>
            <a:custGeom>
              <a:avLst/>
              <a:gdLst/>
              <a:ahLst/>
              <a:cxnLst/>
              <a:rect l="l" t="t" r="r" b="b"/>
              <a:pathLst>
                <a:path w="354" h="229" extrusionOk="0">
                  <a:moveTo>
                    <a:pt x="185" y="1"/>
                  </a:moveTo>
                  <a:cubicBezTo>
                    <a:pt x="148" y="1"/>
                    <a:pt x="111" y="6"/>
                    <a:pt x="76" y="17"/>
                  </a:cubicBezTo>
                  <a:cubicBezTo>
                    <a:pt x="1" y="64"/>
                    <a:pt x="1" y="174"/>
                    <a:pt x="82" y="214"/>
                  </a:cubicBezTo>
                  <a:cubicBezTo>
                    <a:pt x="104" y="224"/>
                    <a:pt x="126" y="228"/>
                    <a:pt x="149" y="228"/>
                  </a:cubicBezTo>
                  <a:cubicBezTo>
                    <a:pt x="167" y="228"/>
                    <a:pt x="185" y="225"/>
                    <a:pt x="203" y="220"/>
                  </a:cubicBezTo>
                  <a:cubicBezTo>
                    <a:pt x="250" y="214"/>
                    <a:pt x="296" y="185"/>
                    <a:pt x="325" y="145"/>
                  </a:cubicBezTo>
                  <a:cubicBezTo>
                    <a:pt x="354" y="110"/>
                    <a:pt x="348" y="52"/>
                    <a:pt x="308" y="23"/>
                  </a:cubicBezTo>
                  <a:cubicBezTo>
                    <a:pt x="268" y="8"/>
                    <a:pt x="227"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rot="708086">
              <a:off x="9040218" y="2180604"/>
              <a:ext cx="50589" cy="42052"/>
            </a:xfrm>
            <a:custGeom>
              <a:avLst/>
              <a:gdLst/>
              <a:ahLst/>
              <a:cxnLst/>
              <a:rect l="l" t="t" r="r" b="b"/>
              <a:pathLst>
                <a:path w="320" h="266" extrusionOk="0">
                  <a:moveTo>
                    <a:pt x="123" y="1"/>
                  </a:moveTo>
                  <a:cubicBezTo>
                    <a:pt x="121" y="1"/>
                    <a:pt x="119" y="1"/>
                    <a:pt x="117" y="1"/>
                  </a:cubicBezTo>
                  <a:cubicBezTo>
                    <a:pt x="47" y="19"/>
                    <a:pt x="1" y="88"/>
                    <a:pt x="12" y="158"/>
                  </a:cubicBezTo>
                  <a:cubicBezTo>
                    <a:pt x="32" y="222"/>
                    <a:pt x="91" y="266"/>
                    <a:pt x="154" y="266"/>
                  </a:cubicBezTo>
                  <a:cubicBezTo>
                    <a:pt x="165" y="266"/>
                    <a:pt x="176" y="264"/>
                    <a:pt x="186" y="262"/>
                  </a:cubicBezTo>
                  <a:cubicBezTo>
                    <a:pt x="267" y="244"/>
                    <a:pt x="320" y="192"/>
                    <a:pt x="314" y="134"/>
                  </a:cubicBezTo>
                  <a:cubicBezTo>
                    <a:pt x="308" y="84"/>
                    <a:pt x="18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rot="708086">
              <a:off x="9233074" y="2082250"/>
              <a:ext cx="60706" cy="41736"/>
            </a:xfrm>
            <a:custGeom>
              <a:avLst/>
              <a:gdLst/>
              <a:ahLst/>
              <a:cxnLst/>
              <a:rect l="l" t="t" r="r" b="b"/>
              <a:pathLst>
                <a:path w="384" h="264" extrusionOk="0">
                  <a:moveTo>
                    <a:pt x="271" y="1"/>
                  </a:moveTo>
                  <a:cubicBezTo>
                    <a:pt x="254" y="1"/>
                    <a:pt x="237" y="6"/>
                    <a:pt x="221" y="15"/>
                  </a:cubicBezTo>
                  <a:cubicBezTo>
                    <a:pt x="169" y="44"/>
                    <a:pt x="111" y="67"/>
                    <a:pt x="59" y="90"/>
                  </a:cubicBezTo>
                  <a:cubicBezTo>
                    <a:pt x="1" y="107"/>
                    <a:pt x="7" y="177"/>
                    <a:pt x="24" y="217"/>
                  </a:cubicBezTo>
                  <a:cubicBezTo>
                    <a:pt x="39" y="244"/>
                    <a:pt x="62" y="263"/>
                    <a:pt x="86" y="263"/>
                  </a:cubicBezTo>
                  <a:cubicBezTo>
                    <a:pt x="98" y="263"/>
                    <a:pt x="111" y="258"/>
                    <a:pt x="123" y="246"/>
                  </a:cubicBezTo>
                  <a:cubicBezTo>
                    <a:pt x="145" y="224"/>
                    <a:pt x="174" y="214"/>
                    <a:pt x="205" y="214"/>
                  </a:cubicBezTo>
                  <a:cubicBezTo>
                    <a:pt x="222" y="214"/>
                    <a:pt x="239" y="217"/>
                    <a:pt x="256" y="223"/>
                  </a:cubicBezTo>
                  <a:cubicBezTo>
                    <a:pt x="302" y="223"/>
                    <a:pt x="348" y="194"/>
                    <a:pt x="366" y="148"/>
                  </a:cubicBezTo>
                  <a:cubicBezTo>
                    <a:pt x="383" y="107"/>
                    <a:pt x="377" y="67"/>
                    <a:pt x="343" y="38"/>
                  </a:cubicBezTo>
                  <a:cubicBezTo>
                    <a:pt x="325" y="13"/>
                    <a:pt x="298"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rot="708086">
              <a:off x="8959257" y="2445003"/>
              <a:ext cx="56912" cy="38416"/>
            </a:xfrm>
            <a:custGeom>
              <a:avLst/>
              <a:gdLst/>
              <a:ahLst/>
              <a:cxnLst/>
              <a:rect l="l" t="t" r="r" b="b"/>
              <a:pathLst>
                <a:path w="360" h="243" extrusionOk="0">
                  <a:moveTo>
                    <a:pt x="112" y="0"/>
                  </a:moveTo>
                  <a:cubicBezTo>
                    <a:pt x="80" y="0"/>
                    <a:pt x="47" y="18"/>
                    <a:pt x="30" y="48"/>
                  </a:cubicBezTo>
                  <a:cubicBezTo>
                    <a:pt x="1" y="94"/>
                    <a:pt x="12" y="152"/>
                    <a:pt x="59" y="187"/>
                  </a:cubicBezTo>
                  <a:cubicBezTo>
                    <a:pt x="100" y="224"/>
                    <a:pt x="157" y="242"/>
                    <a:pt x="213" y="242"/>
                  </a:cubicBezTo>
                  <a:cubicBezTo>
                    <a:pt x="228" y="242"/>
                    <a:pt x="242" y="241"/>
                    <a:pt x="256" y="239"/>
                  </a:cubicBezTo>
                  <a:cubicBezTo>
                    <a:pt x="302" y="233"/>
                    <a:pt x="337" y="198"/>
                    <a:pt x="348" y="152"/>
                  </a:cubicBezTo>
                  <a:cubicBezTo>
                    <a:pt x="360" y="94"/>
                    <a:pt x="319" y="71"/>
                    <a:pt x="273" y="53"/>
                  </a:cubicBezTo>
                  <a:cubicBezTo>
                    <a:pt x="232" y="42"/>
                    <a:pt x="192" y="19"/>
                    <a:pt x="145" y="7"/>
                  </a:cubicBezTo>
                  <a:cubicBezTo>
                    <a:pt x="135" y="2"/>
                    <a:pt x="123"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rot="708086">
              <a:off x="9632504" y="1287400"/>
              <a:ext cx="49482" cy="56280"/>
            </a:xfrm>
            <a:custGeom>
              <a:avLst/>
              <a:gdLst/>
              <a:ahLst/>
              <a:cxnLst/>
              <a:rect l="l" t="t" r="r" b="b"/>
              <a:pathLst>
                <a:path w="313" h="356" extrusionOk="0">
                  <a:moveTo>
                    <a:pt x="199" y="0"/>
                  </a:moveTo>
                  <a:cubicBezTo>
                    <a:pt x="153" y="0"/>
                    <a:pt x="132" y="38"/>
                    <a:pt x="116" y="76"/>
                  </a:cubicBezTo>
                  <a:cubicBezTo>
                    <a:pt x="110" y="88"/>
                    <a:pt x="110" y="99"/>
                    <a:pt x="110" y="105"/>
                  </a:cubicBezTo>
                  <a:cubicBezTo>
                    <a:pt x="110" y="163"/>
                    <a:pt x="116" y="215"/>
                    <a:pt x="41" y="232"/>
                  </a:cubicBezTo>
                  <a:cubicBezTo>
                    <a:pt x="6" y="232"/>
                    <a:pt x="0" y="279"/>
                    <a:pt x="17" y="308"/>
                  </a:cubicBezTo>
                  <a:cubicBezTo>
                    <a:pt x="28" y="338"/>
                    <a:pt x="60" y="355"/>
                    <a:pt x="91" y="355"/>
                  </a:cubicBezTo>
                  <a:cubicBezTo>
                    <a:pt x="95" y="355"/>
                    <a:pt x="100" y="355"/>
                    <a:pt x="104" y="354"/>
                  </a:cubicBezTo>
                  <a:cubicBezTo>
                    <a:pt x="232" y="325"/>
                    <a:pt x="313" y="198"/>
                    <a:pt x="284" y="70"/>
                  </a:cubicBezTo>
                  <a:cubicBezTo>
                    <a:pt x="278" y="30"/>
                    <a:pt x="249" y="1"/>
                    <a:pt x="209" y="1"/>
                  </a:cubicBezTo>
                  <a:cubicBezTo>
                    <a:pt x="205" y="0"/>
                    <a:pt x="20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rot="708086">
              <a:off x="8990186" y="710813"/>
              <a:ext cx="46952" cy="48375"/>
            </a:xfrm>
            <a:custGeom>
              <a:avLst/>
              <a:gdLst/>
              <a:ahLst/>
              <a:cxnLst/>
              <a:rect l="l" t="t" r="r" b="b"/>
              <a:pathLst>
                <a:path w="297" h="306" extrusionOk="0">
                  <a:moveTo>
                    <a:pt x="174" y="0"/>
                  </a:moveTo>
                  <a:cubicBezTo>
                    <a:pt x="132" y="0"/>
                    <a:pt x="89" y="22"/>
                    <a:pt x="64" y="61"/>
                  </a:cubicBezTo>
                  <a:cubicBezTo>
                    <a:pt x="24" y="102"/>
                    <a:pt x="1" y="165"/>
                    <a:pt x="12" y="223"/>
                  </a:cubicBezTo>
                  <a:cubicBezTo>
                    <a:pt x="18" y="272"/>
                    <a:pt x="58" y="305"/>
                    <a:pt x="105" y="305"/>
                  </a:cubicBezTo>
                  <a:cubicBezTo>
                    <a:pt x="109" y="305"/>
                    <a:pt x="113" y="305"/>
                    <a:pt x="116" y="305"/>
                  </a:cubicBezTo>
                  <a:cubicBezTo>
                    <a:pt x="169" y="287"/>
                    <a:pt x="215" y="247"/>
                    <a:pt x="244" y="200"/>
                  </a:cubicBezTo>
                  <a:cubicBezTo>
                    <a:pt x="296" y="125"/>
                    <a:pt x="296" y="61"/>
                    <a:pt x="250" y="26"/>
                  </a:cubicBezTo>
                  <a:cubicBezTo>
                    <a:pt x="227" y="9"/>
                    <a:pt x="201"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rot="708086">
              <a:off x="9642837" y="1177884"/>
              <a:ext cx="37783" cy="57703"/>
            </a:xfrm>
            <a:custGeom>
              <a:avLst/>
              <a:gdLst/>
              <a:ahLst/>
              <a:cxnLst/>
              <a:rect l="l" t="t" r="r" b="b"/>
              <a:pathLst>
                <a:path w="239" h="365" extrusionOk="0">
                  <a:moveTo>
                    <a:pt x="84" y="0"/>
                  </a:moveTo>
                  <a:cubicBezTo>
                    <a:pt x="53" y="0"/>
                    <a:pt x="23" y="27"/>
                    <a:pt x="18" y="59"/>
                  </a:cubicBezTo>
                  <a:cubicBezTo>
                    <a:pt x="1" y="123"/>
                    <a:pt x="1" y="192"/>
                    <a:pt x="1" y="262"/>
                  </a:cubicBezTo>
                  <a:cubicBezTo>
                    <a:pt x="6" y="326"/>
                    <a:pt x="64" y="349"/>
                    <a:pt x="122" y="360"/>
                  </a:cubicBezTo>
                  <a:cubicBezTo>
                    <a:pt x="131" y="363"/>
                    <a:pt x="140" y="365"/>
                    <a:pt x="149" y="365"/>
                  </a:cubicBezTo>
                  <a:cubicBezTo>
                    <a:pt x="174" y="365"/>
                    <a:pt x="198" y="353"/>
                    <a:pt x="215" y="331"/>
                  </a:cubicBezTo>
                  <a:cubicBezTo>
                    <a:pt x="238" y="302"/>
                    <a:pt x="238" y="262"/>
                    <a:pt x="215" y="233"/>
                  </a:cubicBezTo>
                  <a:cubicBezTo>
                    <a:pt x="180" y="192"/>
                    <a:pt x="163" y="140"/>
                    <a:pt x="169" y="88"/>
                  </a:cubicBezTo>
                  <a:cubicBezTo>
                    <a:pt x="163" y="42"/>
                    <a:pt x="146" y="13"/>
                    <a:pt x="93" y="1"/>
                  </a:cubicBezTo>
                  <a:cubicBezTo>
                    <a:pt x="90" y="1"/>
                    <a:pt x="8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rot="708086">
              <a:off x="7676050" y="1767116"/>
              <a:ext cx="33989" cy="61339"/>
            </a:xfrm>
            <a:custGeom>
              <a:avLst/>
              <a:gdLst/>
              <a:ahLst/>
              <a:cxnLst/>
              <a:rect l="l" t="t" r="r" b="b"/>
              <a:pathLst>
                <a:path w="215" h="388" extrusionOk="0">
                  <a:moveTo>
                    <a:pt x="118" y="1"/>
                  </a:moveTo>
                  <a:cubicBezTo>
                    <a:pt x="74" y="1"/>
                    <a:pt x="34" y="32"/>
                    <a:pt x="30" y="75"/>
                  </a:cubicBezTo>
                  <a:cubicBezTo>
                    <a:pt x="6" y="144"/>
                    <a:pt x="1" y="219"/>
                    <a:pt x="12" y="289"/>
                  </a:cubicBezTo>
                  <a:cubicBezTo>
                    <a:pt x="24" y="341"/>
                    <a:pt x="35" y="387"/>
                    <a:pt x="88" y="387"/>
                  </a:cubicBezTo>
                  <a:cubicBezTo>
                    <a:pt x="140" y="387"/>
                    <a:pt x="145" y="341"/>
                    <a:pt x="157" y="306"/>
                  </a:cubicBezTo>
                  <a:cubicBezTo>
                    <a:pt x="174" y="243"/>
                    <a:pt x="186" y="179"/>
                    <a:pt x="198" y="115"/>
                  </a:cubicBezTo>
                  <a:cubicBezTo>
                    <a:pt x="215" y="69"/>
                    <a:pt x="192"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rot="708086">
              <a:off x="6757118" y="1199266"/>
              <a:ext cx="40471" cy="53592"/>
            </a:xfrm>
            <a:custGeom>
              <a:avLst/>
              <a:gdLst/>
              <a:ahLst/>
              <a:cxnLst/>
              <a:rect l="l" t="t" r="r" b="b"/>
              <a:pathLst>
                <a:path w="256" h="339" extrusionOk="0">
                  <a:moveTo>
                    <a:pt x="127" y="0"/>
                  </a:moveTo>
                  <a:cubicBezTo>
                    <a:pt x="123" y="0"/>
                    <a:pt x="120" y="0"/>
                    <a:pt x="117" y="1"/>
                  </a:cubicBezTo>
                  <a:cubicBezTo>
                    <a:pt x="53" y="12"/>
                    <a:pt x="1" y="36"/>
                    <a:pt x="7" y="105"/>
                  </a:cubicBezTo>
                  <a:cubicBezTo>
                    <a:pt x="18" y="180"/>
                    <a:pt x="70" y="238"/>
                    <a:pt x="76" y="314"/>
                  </a:cubicBezTo>
                  <a:cubicBezTo>
                    <a:pt x="76" y="331"/>
                    <a:pt x="100" y="339"/>
                    <a:pt x="121" y="339"/>
                  </a:cubicBezTo>
                  <a:cubicBezTo>
                    <a:pt x="128" y="339"/>
                    <a:pt x="135" y="338"/>
                    <a:pt x="140" y="337"/>
                  </a:cubicBezTo>
                  <a:cubicBezTo>
                    <a:pt x="181" y="331"/>
                    <a:pt x="215" y="319"/>
                    <a:pt x="256" y="308"/>
                  </a:cubicBezTo>
                  <a:cubicBezTo>
                    <a:pt x="233" y="244"/>
                    <a:pt x="227" y="175"/>
                    <a:pt x="233" y="105"/>
                  </a:cubicBezTo>
                  <a:cubicBezTo>
                    <a:pt x="244" y="45"/>
                    <a:pt x="182"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rot="708086">
              <a:off x="7765047" y="1165058"/>
              <a:ext cx="51537" cy="56754"/>
            </a:xfrm>
            <a:custGeom>
              <a:avLst/>
              <a:gdLst/>
              <a:ahLst/>
              <a:cxnLst/>
              <a:rect l="l" t="t" r="r" b="b"/>
              <a:pathLst>
                <a:path w="326" h="359" extrusionOk="0">
                  <a:moveTo>
                    <a:pt x="104" y="0"/>
                  </a:moveTo>
                  <a:cubicBezTo>
                    <a:pt x="63" y="0"/>
                    <a:pt x="52" y="49"/>
                    <a:pt x="36" y="82"/>
                  </a:cubicBezTo>
                  <a:cubicBezTo>
                    <a:pt x="24" y="105"/>
                    <a:pt x="18" y="128"/>
                    <a:pt x="12" y="151"/>
                  </a:cubicBezTo>
                  <a:cubicBezTo>
                    <a:pt x="1" y="203"/>
                    <a:pt x="1" y="267"/>
                    <a:pt x="59" y="285"/>
                  </a:cubicBezTo>
                  <a:cubicBezTo>
                    <a:pt x="113" y="298"/>
                    <a:pt x="161" y="358"/>
                    <a:pt x="221" y="358"/>
                  </a:cubicBezTo>
                  <a:cubicBezTo>
                    <a:pt x="237" y="358"/>
                    <a:pt x="254" y="354"/>
                    <a:pt x="273" y="342"/>
                  </a:cubicBezTo>
                  <a:cubicBezTo>
                    <a:pt x="285" y="337"/>
                    <a:pt x="291" y="331"/>
                    <a:pt x="302" y="325"/>
                  </a:cubicBezTo>
                  <a:cubicBezTo>
                    <a:pt x="325" y="296"/>
                    <a:pt x="325" y="256"/>
                    <a:pt x="291" y="250"/>
                  </a:cubicBezTo>
                  <a:cubicBezTo>
                    <a:pt x="192" y="244"/>
                    <a:pt x="163" y="192"/>
                    <a:pt x="186" y="111"/>
                  </a:cubicBezTo>
                  <a:cubicBezTo>
                    <a:pt x="180" y="59"/>
                    <a:pt x="163" y="1"/>
                    <a:pt x="111" y="1"/>
                  </a:cubicBezTo>
                  <a:cubicBezTo>
                    <a:pt x="109" y="0"/>
                    <a:pt x="106"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rot="708086">
              <a:off x="8752045" y="773543"/>
              <a:ext cx="44107" cy="53276"/>
            </a:xfrm>
            <a:custGeom>
              <a:avLst/>
              <a:gdLst/>
              <a:ahLst/>
              <a:cxnLst/>
              <a:rect l="l" t="t" r="r" b="b"/>
              <a:pathLst>
                <a:path w="279" h="337" extrusionOk="0">
                  <a:moveTo>
                    <a:pt x="95" y="1"/>
                  </a:moveTo>
                  <a:cubicBezTo>
                    <a:pt x="76" y="1"/>
                    <a:pt x="56" y="8"/>
                    <a:pt x="41" y="24"/>
                  </a:cubicBezTo>
                  <a:cubicBezTo>
                    <a:pt x="6" y="64"/>
                    <a:pt x="0" y="122"/>
                    <a:pt x="29" y="168"/>
                  </a:cubicBezTo>
                  <a:cubicBezTo>
                    <a:pt x="46" y="203"/>
                    <a:pt x="87" y="226"/>
                    <a:pt x="93" y="267"/>
                  </a:cubicBezTo>
                  <a:cubicBezTo>
                    <a:pt x="99" y="308"/>
                    <a:pt x="128" y="337"/>
                    <a:pt x="168" y="337"/>
                  </a:cubicBezTo>
                  <a:cubicBezTo>
                    <a:pt x="209" y="337"/>
                    <a:pt x="243" y="302"/>
                    <a:pt x="255" y="261"/>
                  </a:cubicBezTo>
                  <a:cubicBezTo>
                    <a:pt x="272" y="209"/>
                    <a:pt x="278" y="157"/>
                    <a:pt x="272" y="99"/>
                  </a:cubicBezTo>
                  <a:cubicBezTo>
                    <a:pt x="272" y="41"/>
                    <a:pt x="191" y="76"/>
                    <a:pt x="157" y="35"/>
                  </a:cubicBezTo>
                  <a:cubicBezTo>
                    <a:pt x="144" y="13"/>
                    <a:pt x="120"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rot="708086">
              <a:off x="8350998" y="1896993"/>
              <a:ext cx="41419" cy="49482"/>
            </a:xfrm>
            <a:custGeom>
              <a:avLst/>
              <a:gdLst/>
              <a:ahLst/>
              <a:cxnLst/>
              <a:rect l="l" t="t" r="r" b="b"/>
              <a:pathLst>
                <a:path w="262" h="313" extrusionOk="0">
                  <a:moveTo>
                    <a:pt x="163" y="1"/>
                  </a:moveTo>
                  <a:cubicBezTo>
                    <a:pt x="147" y="1"/>
                    <a:pt x="131" y="5"/>
                    <a:pt x="117" y="14"/>
                  </a:cubicBezTo>
                  <a:cubicBezTo>
                    <a:pt x="36" y="61"/>
                    <a:pt x="1" y="159"/>
                    <a:pt x="24" y="246"/>
                  </a:cubicBezTo>
                  <a:cubicBezTo>
                    <a:pt x="33" y="286"/>
                    <a:pt x="69" y="312"/>
                    <a:pt x="108" y="312"/>
                  </a:cubicBezTo>
                  <a:cubicBezTo>
                    <a:pt x="121" y="312"/>
                    <a:pt x="133" y="310"/>
                    <a:pt x="146" y="304"/>
                  </a:cubicBezTo>
                  <a:cubicBezTo>
                    <a:pt x="215" y="252"/>
                    <a:pt x="262" y="165"/>
                    <a:pt x="256" y="78"/>
                  </a:cubicBezTo>
                  <a:cubicBezTo>
                    <a:pt x="247" y="32"/>
                    <a:pt x="205"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rot="708086">
              <a:off x="8029937" y="3719778"/>
              <a:ext cx="55173" cy="52960"/>
            </a:xfrm>
            <a:custGeom>
              <a:avLst/>
              <a:gdLst/>
              <a:ahLst/>
              <a:cxnLst/>
              <a:rect l="l" t="t" r="r" b="b"/>
              <a:pathLst>
                <a:path w="349" h="335" extrusionOk="0">
                  <a:moveTo>
                    <a:pt x="62" y="0"/>
                  </a:moveTo>
                  <a:cubicBezTo>
                    <a:pt x="50" y="0"/>
                    <a:pt x="38" y="5"/>
                    <a:pt x="29" y="13"/>
                  </a:cubicBezTo>
                  <a:cubicBezTo>
                    <a:pt x="0" y="31"/>
                    <a:pt x="0" y="65"/>
                    <a:pt x="6" y="100"/>
                  </a:cubicBezTo>
                  <a:cubicBezTo>
                    <a:pt x="47" y="199"/>
                    <a:pt x="116" y="280"/>
                    <a:pt x="209" y="326"/>
                  </a:cubicBezTo>
                  <a:cubicBezTo>
                    <a:pt x="223" y="332"/>
                    <a:pt x="238" y="335"/>
                    <a:pt x="252" y="335"/>
                  </a:cubicBezTo>
                  <a:cubicBezTo>
                    <a:pt x="267" y="335"/>
                    <a:pt x="281" y="332"/>
                    <a:pt x="296" y="326"/>
                  </a:cubicBezTo>
                  <a:cubicBezTo>
                    <a:pt x="325" y="309"/>
                    <a:pt x="348" y="274"/>
                    <a:pt x="325" y="251"/>
                  </a:cubicBezTo>
                  <a:cubicBezTo>
                    <a:pt x="244" y="175"/>
                    <a:pt x="192" y="77"/>
                    <a:pt x="99" y="13"/>
                  </a:cubicBezTo>
                  <a:cubicBezTo>
                    <a:pt x="87" y="5"/>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rot="708086">
              <a:off x="7853925" y="888120"/>
              <a:ext cx="51379" cy="47427"/>
            </a:xfrm>
            <a:custGeom>
              <a:avLst/>
              <a:gdLst/>
              <a:ahLst/>
              <a:cxnLst/>
              <a:rect l="l" t="t" r="r" b="b"/>
              <a:pathLst>
                <a:path w="325" h="300" extrusionOk="0">
                  <a:moveTo>
                    <a:pt x="191" y="1"/>
                  </a:moveTo>
                  <a:cubicBezTo>
                    <a:pt x="165" y="1"/>
                    <a:pt x="142" y="28"/>
                    <a:pt x="122" y="68"/>
                  </a:cubicBezTo>
                  <a:cubicBezTo>
                    <a:pt x="110" y="97"/>
                    <a:pt x="81" y="92"/>
                    <a:pt x="58" y="103"/>
                  </a:cubicBezTo>
                  <a:cubicBezTo>
                    <a:pt x="0" y="132"/>
                    <a:pt x="0" y="184"/>
                    <a:pt x="23" y="231"/>
                  </a:cubicBezTo>
                  <a:cubicBezTo>
                    <a:pt x="42" y="273"/>
                    <a:pt x="83" y="299"/>
                    <a:pt x="125" y="299"/>
                  </a:cubicBezTo>
                  <a:cubicBezTo>
                    <a:pt x="136" y="299"/>
                    <a:pt x="146" y="298"/>
                    <a:pt x="157" y="294"/>
                  </a:cubicBezTo>
                  <a:cubicBezTo>
                    <a:pt x="180" y="277"/>
                    <a:pt x="209" y="254"/>
                    <a:pt x="232" y="236"/>
                  </a:cubicBezTo>
                  <a:cubicBezTo>
                    <a:pt x="319" y="179"/>
                    <a:pt x="325" y="132"/>
                    <a:pt x="255" y="45"/>
                  </a:cubicBezTo>
                  <a:cubicBezTo>
                    <a:pt x="231" y="14"/>
                    <a:pt x="210"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rot="708086">
              <a:off x="9862285" y="674679"/>
              <a:ext cx="60232" cy="40313"/>
            </a:xfrm>
            <a:custGeom>
              <a:avLst/>
              <a:gdLst/>
              <a:ahLst/>
              <a:cxnLst/>
              <a:rect l="l" t="t" r="r" b="b"/>
              <a:pathLst>
                <a:path w="381" h="255" extrusionOk="0">
                  <a:moveTo>
                    <a:pt x="305" y="0"/>
                  </a:moveTo>
                  <a:cubicBezTo>
                    <a:pt x="301" y="0"/>
                    <a:pt x="296" y="1"/>
                    <a:pt x="291" y="2"/>
                  </a:cubicBezTo>
                  <a:cubicBezTo>
                    <a:pt x="204" y="8"/>
                    <a:pt x="123" y="37"/>
                    <a:pt x="53" y="89"/>
                  </a:cubicBezTo>
                  <a:cubicBezTo>
                    <a:pt x="13" y="118"/>
                    <a:pt x="1" y="170"/>
                    <a:pt x="30" y="210"/>
                  </a:cubicBezTo>
                  <a:cubicBezTo>
                    <a:pt x="45" y="241"/>
                    <a:pt x="71" y="254"/>
                    <a:pt x="104" y="254"/>
                  </a:cubicBezTo>
                  <a:cubicBezTo>
                    <a:pt x="120" y="254"/>
                    <a:pt x="138" y="251"/>
                    <a:pt x="157" y="245"/>
                  </a:cubicBezTo>
                  <a:cubicBezTo>
                    <a:pt x="233" y="222"/>
                    <a:pt x="302" y="170"/>
                    <a:pt x="349" y="100"/>
                  </a:cubicBezTo>
                  <a:cubicBezTo>
                    <a:pt x="380" y="53"/>
                    <a:pt x="354"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rot="708086">
              <a:off x="9093514" y="2314240"/>
              <a:ext cx="38416" cy="62604"/>
            </a:xfrm>
            <a:custGeom>
              <a:avLst/>
              <a:gdLst/>
              <a:ahLst/>
              <a:cxnLst/>
              <a:rect l="l" t="t" r="r" b="b"/>
              <a:pathLst>
                <a:path w="243" h="396" extrusionOk="0">
                  <a:moveTo>
                    <a:pt x="139" y="0"/>
                  </a:moveTo>
                  <a:cubicBezTo>
                    <a:pt x="86" y="0"/>
                    <a:pt x="46" y="39"/>
                    <a:pt x="52" y="88"/>
                  </a:cubicBezTo>
                  <a:cubicBezTo>
                    <a:pt x="57" y="163"/>
                    <a:pt x="46" y="233"/>
                    <a:pt x="17" y="302"/>
                  </a:cubicBezTo>
                  <a:cubicBezTo>
                    <a:pt x="0" y="351"/>
                    <a:pt x="46" y="395"/>
                    <a:pt x="105" y="395"/>
                  </a:cubicBezTo>
                  <a:cubicBezTo>
                    <a:pt x="108" y="395"/>
                    <a:pt x="112" y="395"/>
                    <a:pt x="115" y="395"/>
                  </a:cubicBezTo>
                  <a:cubicBezTo>
                    <a:pt x="121" y="389"/>
                    <a:pt x="144" y="377"/>
                    <a:pt x="150" y="366"/>
                  </a:cubicBezTo>
                  <a:cubicBezTo>
                    <a:pt x="185" y="279"/>
                    <a:pt x="214" y="192"/>
                    <a:pt x="237" y="105"/>
                  </a:cubicBezTo>
                  <a:cubicBezTo>
                    <a:pt x="243" y="47"/>
                    <a:pt x="202" y="1"/>
                    <a:pt x="150" y="1"/>
                  </a:cubicBezTo>
                  <a:cubicBezTo>
                    <a:pt x="146" y="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rot="708086">
              <a:off x="8206058" y="1449634"/>
              <a:ext cx="31302" cy="65765"/>
            </a:xfrm>
            <a:custGeom>
              <a:avLst/>
              <a:gdLst/>
              <a:ahLst/>
              <a:cxnLst/>
              <a:rect l="l" t="t" r="r" b="b"/>
              <a:pathLst>
                <a:path w="198" h="416" extrusionOk="0">
                  <a:moveTo>
                    <a:pt x="120" y="1"/>
                  </a:moveTo>
                  <a:cubicBezTo>
                    <a:pt x="117" y="1"/>
                    <a:pt x="114" y="1"/>
                    <a:pt x="110" y="2"/>
                  </a:cubicBezTo>
                  <a:cubicBezTo>
                    <a:pt x="58" y="7"/>
                    <a:pt x="23" y="54"/>
                    <a:pt x="35" y="100"/>
                  </a:cubicBezTo>
                  <a:cubicBezTo>
                    <a:pt x="58" y="170"/>
                    <a:pt x="52" y="245"/>
                    <a:pt x="12" y="309"/>
                  </a:cubicBezTo>
                  <a:cubicBezTo>
                    <a:pt x="0" y="344"/>
                    <a:pt x="18" y="384"/>
                    <a:pt x="47" y="401"/>
                  </a:cubicBezTo>
                  <a:cubicBezTo>
                    <a:pt x="59" y="411"/>
                    <a:pt x="74" y="416"/>
                    <a:pt x="89" y="416"/>
                  </a:cubicBezTo>
                  <a:cubicBezTo>
                    <a:pt x="110" y="416"/>
                    <a:pt x="132" y="407"/>
                    <a:pt x="145" y="390"/>
                  </a:cubicBezTo>
                  <a:cubicBezTo>
                    <a:pt x="174" y="372"/>
                    <a:pt x="191" y="338"/>
                    <a:pt x="197" y="303"/>
                  </a:cubicBezTo>
                  <a:cubicBezTo>
                    <a:pt x="191" y="228"/>
                    <a:pt x="191" y="152"/>
                    <a:pt x="197" y="71"/>
                  </a:cubicBezTo>
                  <a:cubicBezTo>
                    <a:pt x="176" y="29"/>
                    <a:pt x="155"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rot="708086">
              <a:off x="7639957" y="574608"/>
              <a:ext cx="44107" cy="52011"/>
            </a:xfrm>
            <a:custGeom>
              <a:avLst/>
              <a:gdLst/>
              <a:ahLst/>
              <a:cxnLst/>
              <a:rect l="l" t="t" r="r" b="b"/>
              <a:pathLst>
                <a:path w="279" h="329" extrusionOk="0">
                  <a:moveTo>
                    <a:pt x="163" y="0"/>
                  </a:moveTo>
                  <a:cubicBezTo>
                    <a:pt x="156" y="0"/>
                    <a:pt x="148" y="1"/>
                    <a:pt x="140" y="2"/>
                  </a:cubicBezTo>
                  <a:cubicBezTo>
                    <a:pt x="59" y="14"/>
                    <a:pt x="1" y="130"/>
                    <a:pt x="24" y="251"/>
                  </a:cubicBezTo>
                  <a:cubicBezTo>
                    <a:pt x="29" y="297"/>
                    <a:pt x="69" y="329"/>
                    <a:pt x="114" y="329"/>
                  </a:cubicBezTo>
                  <a:cubicBezTo>
                    <a:pt x="120" y="329"/>
                    <a:pt x="127" y="328"/>
                    <a:pt x="134" y="326"/>
                  </a:cubicBezTo>
                  <a:cubicBezTo>
                    <a:pt x="215" y="315"/>
                    <a:pt x="279" y="199"/>
                    <a:pt x="256" y="95"/>
                  </a:cubicBezTo>
                  <a:cubicBezTo>
                    <a:pt x="240" y="43"/>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rot="708086">
              <a:off x="8130967" y="3483144"/>
              <a:ext cx="54225" cy="48850"/>
            </a:xfrm>
            <a:custGeom>
              <a:avLst/>
              <a:gdLst/>
              <a:ahLst/>
              <a:cxnLst/>
              <a:rect l="l" t="t" r="r" b="b"/>
              <a:pathLst>
                <a:path w="343" h="309" extrusionOk="0">
                  <a:moveTo>
                    <a:pt x="279" y="0"/>
                  </a:moveTo>
                  <a:cubicBezTo>
                    <a:pt x="268" y="0"/>
                    <a:pt x="256" y="3"/>
                    <a:pt x="244" y="7"/>
                  </a:cubicBezTo>
                  <a:cubicBezTo>
                    <a:pt x="168" y="48"/>
                    <a:pt x="99" y="94"/>
                    <a:pt x="35" y="152"/>
                  </a:cubicBezTo>
                  <a:cubicBezTo>
                    <a:pt x="6" y="181"/>
                    <a:pt x="0" y="227"/>
                    <a:pt x="24" y="262"/>
                  </a:cubicBezTo>
                  <a:cubicBezTo>
                    <a:pt x="41" y="291"/>
                    <a:pt x="76" y="308"/>
                    <a:pt x="116" y="308"/>
                  </a:cubicBezTo>
                  <a:cubicBezTo>
                    <a:pt x="197" y="297"/>
                    <a:pt x="342" y="129"/>
                    <a:pt x="325" y="36"/>
                  </a:cubicBezTo>
                  <a:cubicBezTo>
                    <a:pt x="317" y="10"/>
                    <a:pt x="300"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rot="708086">
              <a:off x="8393912" y="1232161"/>
              <a:ext cx="46952" cy="55331"/>
            </a:xfrm>
            <a:custGeom>
              <a:avLst/>
              <a:gdLst/>
              <a:ahLst/>
              <a:cxnLst/>
              <a:rect l="l" t="t" r="r" b="b"/>
              <a:pathLst>
                <a:path w="297" h="350" extrusionOk="0">
                  <a:moveTo>
                    <a:pt x="213" y="0"/>
                  </a:moveTo>
                  <a:cubicBezTo>
                    <a:pt x="195" y="0"/>
                    <a:pt x="178" y="6"/>
                    <a:pt x="163" y="19"/>
                  </a:cubicBezTo>
                  <a:cubicBezTo>
                    <a:pt x="123" y="54"/>
                    <a:pt x="88" y="89"/>
                    <a:pt x="59" y="129"/>
                  </a:cubicBezTo>
                  <a:cubicBezTo>
                    <a:pt x="1" y="193"/>
                    <a:pt x="65" y="239"/>
                    <a:pt x="82" y="291"/>
                  </a:cubicBezTo>
                  <a:cubicBezTo>
                    <a:pt x="96" y="327"/>
                    <a:pt x="126" y="349"/>
                    <a:pt x="161" y="349"/>
                  </a:cubicBezTo>
                  <a:cubicBezTo>
                    <a:pt x="171" y="349"/>
                    <a:pt x="182" y="347"/>
                    <a:pt x="192" y="344"/>
                  </a:cubicBezTo>
                  <a:cubicBezTo>
                    <a:pt x="192" y="338"/>
                    <a:pt x="227" y="326"/>
                    <a:pt x="227" y="315"/>
                  </a:cubicBezTo>
                  <a:cubicBezTo>
                    <a:pt x="233" y="228"/>
                    <a:pt x="296" y="158"/>
                    <a:pt x="285" y="71"/>
                  </a:cubicBezTo>
                  <a:cubicBezTo>
                    <a:pt x="285" y="28"/>
                    <a:pt x="250"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rot="708086">
              <a:off x="7633653" y="1156730"/>
              <a:ext cx="45688" cy="59758"/>
            </a:xfrm>
            <a:custGeom>
              <a:avLst/>
              <a:gdLst/>
              <a:ahLst/>
              <a:cxnLst/>
              <a:rect l="l" t="t" r="r" b="b"/>
              <a:pathLst>
                <a:path w="289" h="378" extrusionOk="0">
                  <a:moveTo>
                    <a:pt x="78" y="0"/>
                  </a:moveTo>
                  <a:cubicBezTo>
                    <a:pt x="66" y="0"/>
                    <a:pt x="54" y="4"/>
                    <a:pt x="41" y="12"/>
                  </a:cubicBezTo>
                  <a:cubicBezTo>
                    <a:pt x="6" y="35"/>
                    <a:pt x="0" y="81"/>
                    <a:pt x="29" y="116"/>
                  </a:cubicBezTo>
                  <a:cubicBezTo>
                    <a:pt x="64" y="157"/>
                    <a:pt x="76" y="215"/>
                    <a:pt x="70" y="267"/>
                  </a:cubicBezTo>
                  <a:cubicBezTo>
                    <a:pt x="76" y="336"/>
                    <a:pt x="110" y="371"/>
                    <a:pt x="174" y="377"/>
                  </a:cubicBezTo>
                  <a:cubicBezTo>
                    <a:pt x="177" y="377"/>
                    <a:pt x="180" y="377"/>
                    <a:pt x="183" y="377"/>
                  </a:cubicBezTo>
                  <a:cubicBezTo>
                    <a:pt x="242" y="377"/>
                    <a:pt x="288" y="322"/>
                    <a:pt x="255" y="273"/>
                  </a:cubicBezTo>
                  <a:cubicBezTo>
                    <a:pt x="215" y="197"/>
                    <a:pt x="186" y="116"/>
                    <a:pt x="145" y="47"/>
                  </a:cubicBezTo>
                  <a:cubicBezTo>
                    <a:pt x="129" y="22"/>
                    <a:pt x="10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rot="708086">
              <a:off x="7276001" y="1425501"/>
              <a:ext cx="34938" cy="59284"/>
            </a:xfrm>
            <a:custGeom>
              <a:avLst/>
              <a:gdLst/>
              <a:ahLst/>
              <a:cxnLst/>
              <a:rect l="l" t="t" r="r" b="b"/>
              <a:pathLst>
                <a:path w="221" h="375" extrusionOk="0">
                  <a:moveTo>
                    <a:pt x="111" y="0"/>
                  </a:moveTo>
                  <a:cubicBezTo>
                    <a:pt x="93" y="0"/>
                    <a:pt x="75" y="11"/>
                    <a:pt x="64" y="33"/>
                  </a:cubicBezTo>
                  <a:cubicBezTo>
                    <a:pt x="18" y="108"/>
                    <a:pt x="0" y="201"/>
                    <a:pt x="18" y="294"/>
                  </a:cubicBezTo>
                  <a:cubicBezTo>
                    <a:pt x="24" y="340"/>
                    <a:pt x="64" y="375"/>
                    <a:pt x="110" y="375"/>
                  </a:cubicBezTo>
                  <a:cubicBezTo>
                    <a:pt x="163" y="375"/>
                    <a:pt x="203" y="340"/>
                    <a:pt x="209" y="294"/>
                  </a:cubicBezTo>
                  <a:cubicBezTo>
                    <a:pt x="221" y="247"/>
                    <a:pt x="215" y="201"/>
                    <a:pt x="209" y="160"/>
                  </a:cubicBezTo>
                  <a:cubicBezTo>
                    <a:pt x="203" y="114"/>
                    <a:pt x="186" y="68"/>
                    <a:pt x="163" y="33"/>
                  </a:cubicBezTo>
                  <a:cubicBezTo>
                    <a:pt x="151" y="12"/>
                    <a:pt x="131"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rot="708086">
              <a:off x="8199589" y="93562"/>
              <a:ext cx="46952" cy="46478"/>
            </a:xfrm>
            <a:custGeom>
              <a:avLst/>
              <a:gdLst/>
              <a:ahLst/>
              <a:cxnLst/>
              <a:rect l="l" t="t" r="r" b="b"/>
              <a:pathLst>
                <a:path w="297" h="294" extrusionOk="0">
                  <a:moveTo>
                    <a:pt x="89" y="0"/>
                  </a:moveTo>
                  <a:cubicBezTo>
                    <a:pt x="42" y="0"/>
                    <a:pt x="1" y="36"/>
                    <a:pt x="1" y="85"/>
                  </a:cubicBezTo>
                  <a:cubicBezTo>
                    <a:pt x="18" y="201"/>
                    <a:pt x="105" y="282"/>
                    <a:pt x="221" y="294"/>
                  </a:cubicBezTo>
                  <a:cubicBezTo>
                    <a:pt x="273" y="282"/>
                    <a:pt x="296" y="247"/>
                    <a:pt x="290" y="184"/>
                  </a:cubicBezTo>
                  <a:cubicBezTo>
                    <a:pt x="256" y="108"/>
                    <a:pt x="192" y="45"/>
                    <a:pt x="116" y="4"/>
                  </a:cubicBezTo>
                  <a:cubicBezTo>
                    <a:pt x="107" y="1"/>
                    <a:pt x="9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rot="708086">
              <a:off x="8162354" y="1919085"/>
              <a:ext cx="55173" cy="48534"/>
            </a:xfrm>
            <a:custGeom>
              <a:avLst/>
              <a:gdLst/>
              <a:ahLst/>
              <a:cxnLst/>
              <a:rect l="l" t="t" r="r" b="b"/>
              <a:pathLst>
                <a:path w="349" h="307" extrusionOk="0">
                  <a:moveTo>
                    <a:pt x="165" y="0"/>
                  </a:moveTo>
                  <a:cubicBezTo>
                    <a:pt x="108" y="0"/>
                    <a:pt x="59" y="65"/>
                    <a:pt x="99" y="123"/>
                  </a:cubicBezTo>
                  <a:cubicBezTo>
                    <a:pt x="111" y="141"/>
                    <a:pt x="122" y="158"/>
                    <a:pt x="134" y="181"/>
                  </a:cubicBezTo>
                  <a:cubicBezTo>
                    <a:pt x="128" y="199"/>
                    <a:pt x="111" y="199"/>
                    <a:pt x="93" y="199"/>
                  </a:cubicBezTo>
                  <a:cubicBezTo>
                    <a:pt x="59" y="204"/>
                    <a:pt x="1" y="199"/>
                    <a:pt x="12" y="256"/>
                  </a:cubicBezTo>
                  <a:cubicBezTo>
                    <a:pt x="20" y="297"/>
                    <a:pt x="48" y="306"/>
                    <a:pt x="80" y="306"/>
                  </a:cubicBezTo>
                  <a:cubicBezTo>
                    <a:pt x="94" y="306"/>
                    <a:pt x="108" y="305"/>
                    <a:pt x="122" y="303"/>
                  </a:cubicBezTo>
                  <a:cubicBezTo>
                    <a:pt x="215" y="285"/>
                    <a:pt x="261" y="204"/>
                    <a:pt x="319" y="152"/>
                  </a:cubicBezTo>
                  <a:cubicBezTo>
                    <a:pt x="348" y="129"/>
                    <a:pt x="331" y="94"/>
                    <a:pt x="302" y="71"/>
                  </a:cubicBezTo>
                  <a:cubicBezTo>
                    <a:pt x="273" y="54"/>
                    <a:pt x="244" y="36"/>
                    <a:pt x="215" y="19"/>
                  </a:cubicBezTo>
                  <a:cubicBezTo>
                    <a:pt x="199" y="6"/>
                    <a:pt x="182"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rot="708086">
              <a:off x="8859837" y="2564031"/>
              <a:ext cx="50430" cy="35570"/>
            </a:xfrm>
            <a:custGeom>
              <a:avLst/>
              <a:gdLst/>
              <a:ahLst/>
              <a:cxnLst/>
              <a:rect l="l" t="t" r="r" b="b"/>
              <a:pathLst>
                <a:path w="319" h="225" extrusionOk="0">
                  <a:moveTo>
                    <a:pt x="128" y="0"/>
                  </a:moveTo>
                  <a:cubicBezTo>
                    <a:pt x="64" y="0"/>
                    <a:pt x="18" y="23"/>
                    <a:pt x="6" y="87"/>
                  </a:cubicBezTo>
                  <a:cubicBezTo>
                    <a:pt x="0" y="145"/>
                    <a:pt x="35" y="203"/>
                    <a:pt x="93" y="215"/>
                  </a:cubicBezTo>
                  <a:cubicBezTo>
                    <a:pt x="117" y="221"/>
                    <a:pt x="141" y="224"/>
                    <a:pt x="164" y="224"/>
                  </a:cubicBezTo>
                  <a:cubicBezTo>
                    <a:pt x="204" y="224"/>
                    <a:pt x="242" y="215"/>
                    <a:pt x="278" y="197"/>
                  </a:cubicBezTo>
                  <a:cubicBezTo>
                    <a:pt x="290" y="191"/>
                    <a:pt x="301" y="180"/>
                    <a:pt x="301" y="168"/>
                  </a:cubicBezTo>
                  <a:cubicBezTo>
                    <a:pt x="319" y="35"/>
                    <a:pt x="313" y="23"/>
                    <a:pt x="197" y="12"/>
                  </a:cubicBezTo>
                  <a:cubicBezTo>
                    <a:pt x="174" y="6"/>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rot="708086">
              <a:off x="9002172" y="795542"/>
              <a:ext cx="47743" cy="42526"/>
            </a:xfrm>
            <a:custGeom>
              <a:avLst/>
              <a:gdLst/>
              <a:ahLst/>
              <a:cxnLst/>
              <a:rect l="l" t="t" r="r" b="b"/>
              <a:pathLst>
                <a:path w="302" h="269" extrusionOk="0">
                  <a:moveTo>
                    <a:pt x="180" y="0"/>
                  </a:moveTo>
                  <a:cubicBezTo>
                    <a:pt x="171" y="0"/>
                    <a:pt x="161" y="2"/>
                    <a:pt x="151" y="4"/>
                  </a:cubicBezTo>
                  <a:cubicBezTo>
                    <a:pt x="64" y="16"/>
                    <a:pt x="0" y="103"/>
                    <a:pt x="18" y="189"/>
                  </a:cubicBezTo>
                  <a:cubicBezTo>
                    <a:pt x="32" y="246"/>
                    <a:pt x="61" y="268"/>
                    <a:pt x="115" y="268"/>
                  </a:cubicBezTo>
                  <a:cubicBezTo>
                    <a:pt x="128" y="268"/>
                    <a:pt x="141" y="267"/>
                    <a:pt x="157" y="265"/>
                  </a:cubicBezTo>
                  <a:cubicBezTo>
                    <a:pt x="238" y="253"/>
                    <a:pt x="301" y="184"/>
                    <a:pt x="296" y="97"/>
                  </a:cubicBezTo>
                  <a:cubicBezTo>
                    <a:pt x="286" y="42"/>
                    <a:pt x="238"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rot="708086">
              <a:off x="7280374" y="1245644"/>
              <a:ext cx="43158" cy="47743"/>
            </a:xfrm>
            <a:custGeom>
              <a:avLst/>
              <a:gdLst/>
              <a:ahLst/>
              <a:cxnLst/>
              <a:rect l="l" t="t" r="r" b="b"/>
              <a:pathLst>
                <a:path w="273" h="302" extrusionOk="0">
                  <a:moveTo>
                    <a:pt x="71" y="0"/>
                  </a:moveTo>
                  <a:cubicBezTo>
                    <a:pt x="56" y="0"/>
                    <a:pt x="42" y="6"/>
                    <a:pt x="29" y="22"/>
                  </a:cubicBezTo>
                  <a:cubicBezTo>
                    <a:pt x="6" y="45"/>
                    <a:pt x="0" y="85"/>
                    <a:pt x="18" y="114"/>
                  </a:cubicBezTo>
                  <a:cubicBezTo>
                    <a:pt x="53" y="190"/>
                    <a:pt x="116" y="253"/>
                    <a:pt x="192" y="294"/>
                  </a:cubicBezTo>
                  <a:cubicBezTo>
                    <a:pt x="201" y="299"/>
                    <a:pt x="211" y="302"/>
                    <a:pt x="219" y="302"/>
                  </a:cubicBezTo>
                  <a:cubicBezTo>
                    <a:pt x="247" y="302"/>
                    <a:pt x="268" y="276"/>
                    <a:pt x="273" y="236"/>
                  </a:cubicBezTo>
                  <a:cubicBezTo>
                    <a:pt x="273" y="213"/>
                    <a:pt x="273" y="190"/>
                    <a:pt x="267" y="166"/>
                  </a:cubicBezTo>
                  <a:cubicBezTo>
                    <a:pt x="267" y="62"/>
                    <a:pt x="192" y="33"/>
                    <a:pt x="110" y="10"/>
                  </a:cubicBezTo>
                  <a:cubicBezTo>
                    <a:pt x="97" y="5"/>
                    <a:pt x="84"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rot="708086">
              <a:off x="9422141" y="541414"/>
              <a:ext cx="39680" cy="48534"/>
            </a:xfrm>
            <a:custGeom>
              <a:avLst/>
              <a:gdLst/>
              <a:ahLst/>
              <a:cxnLst/>
              <a:rect l="l" t="t" r="r" b="b"/>
              <a:pathLst>
                <a:path w="251" h="307" extrusionOk="0">
                  <a:moveTo>
                    <a:pt x="156" y="1"/>
                  </a:moveTo>
                  <a:cubicBezTo>
                    <a:pt x="152" y="1"/>
                    <a:pt x="149" y="1"/>
                    <a:pt x="146" y="2"/>
                  </a:cubicBezTo>
                  <a:cubicBezTo>
                    <a:pt x="76" y="13"/>
                    <a:pt x="53" y="71"/>
                    <a:pt x="24" y="129"/>
                  </a:cubicBezTo>
                  <a:cubicBezTo>
                    <a:pt x="1" y="175"/>
                    <a:pt x="7" y="227"/>
                    <a:pt x="42" y="268"/>
                  </a:cubicBezTo>
                  <a:cubicBezTo>
                    <a:pt x="64" y="293"/>
                    <a:pt x="95" y="306"/>
                    <a:pt x="125" y="306"/>
                  </a:cubicBezTo>
                  <a:cubicBezTo>
                    <a:pt x="157" y="306"/>
                    <a:pt x="189" y="292"/>
                    <a:pt x="210" y="262"/>
                  </a:cubicBezTo>
                  <a:cubicBezTo>
                    <a:pt x="239" y="216"/>
                    <a:pt x="250" y="158"/>
                    <a:pt x="244" y="106"/>
                  </a:cubicBezTo>
                  <a:cubicBezTo>
                    <a:pt x="239" y="41"/>
                    <a:pt x="203"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rot="708086">
              <a:off x="7549837" y="1119752"/>
              <a:ext cx="40471" cy="57387"/>
            </a:xfrm>
            <a:custGeom>
              <a:avLst/>
              <a:gdLst/>
              <a:ahLst/>
              <a:cxnLst/>
              <a:rect l="l" t="t" r="r" b="b"/>
              <a:pathLst>
                <a:path w="256" h="363" extrusionOk="0">
                  <a:moveTo>
                    <a:pt x="139" y="1"/>
                  </a:moveTo>
                  <a:cubicBezTo>
                    <a:pt x="135" y="1"/>
                    <a:pt x="132" y="1"/>
                    <a:pt x="128" y="1"/>
                  </a:cubicBezTo>
                  <a:cubicBezTo>
                    <a:pt x="70" y="1"/>
                    <a:pt x="35" y="54"/>
                    <a:pt x="53" y="106"/>
                  </a:cubicBezTo>
                  <a:cubicBezTo>
                    <a:pt x="64" y="152"/>
                    <a:pt x="58" y="193"/>
                    <a:pt x="35" y="233"/>
                  </a:cubicBezTo>
                  <a:cubicBezTo>
                    <a:pt x="0" y="280"/>
                    <a:pt x="29" y="343"/>
                    <a:pt x="82" y="355"/>
                  </a:cubicBezTo>
                  <a:cubicBezTo>
                    <a:pt x="94" y="360"/>
                    <a:pt x="106" y="362"/>
                    <a:pt x="116" y="362"/>
                  </a:cubicBezTo>
                  <a:cubicBezTo>
                    <a:pt x="155" y="362"/>
                    <a:pt x="180" y="331"/>
                    <a:pt x="180" y="285"/>
                  </a:cubicBezTo>
                  <a:cubicBezTo>
                    <a:pt x="180" y="245"/>
                    <a:pt x="197" y="204"/>
                    <a:pt x="226" y="181"/>
                  </a:cubicBezTo>
                  <a:cubicBezTo>
                    <a:pt x="255" y="158"/>
                    <a:pt x="255" y="129"/>
                    <a:pt x="244" y="88"/>
                  </a:cubicBezTo>
                  <a:cubicBezTo>
                    <a:pt x="233" y="35"/>
                    <a:pt x="187"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rot="708086">
              <a:off x="8301068" y="3310129"/>
              <a:ext cx="54225" cy="41419"/>
            </a:xfrm>
            <a:custGeom>
              <a:avLst/>
              <a:gdLst/>
              <a:ahLst/>
              <a:cxnLst/>
              <a:rect l="l" t="t" r="r" b="b"/>
              <a:pathLst>
                <a:path w="343" h="262" extrusionOk="0">
                  <a:moveTo>
                    <a:pt x="305" y="0"/>
                  </a:moveTo>
                  <a:cubicBezTo>
                    <a:pt x="292" y="0"/>
                    <a:pt x="274" y="7"/>
                    <a:pt x="250" y="18"/>
                  </a:cubicBezTo>
                  <a:cubicBezTo>
                    <a:pt x="216" y="37"/>
                    <a:pt x="186" y="68"/>
                    <a:pt x="144" y="68"/>
                  </a:cubicBezTo>
                  <a:cubicBezTo>
                    <a:pt x="135" y="68"/>
                    <a:pt x="126" y="67"/>
                    <a:pt x="117" y="64"/>
                  </a:cubicBezTo>
                  <a:cubicBezTo>
                    <a:pt x="104" y="59"/>
                    <a:pt x="91" y="57"/>
                    <a:pt x="79" y="57"/>
                  </a:cubicBezTo>
                  <a:cubicBezTo>
                    <a:pt x="47" y="57"/>
                    <a:pt x="21" y="74"/>
                    <a:pt x="12" y="116"/>
                  </a:cubicBezTo>
                  <a:cubicBezTo>
                    <a:pt x="1" y="168"/>
                    <a:pt x="24" y="221"/>
                    <a:pt x="70" y="244"/>
                  </a:cubicBezTo>
                  <a:cubicBezTo>
                    <a:pt x="99" y="255"/>
                    <a:pt x="130" y="261"/>
                    <a:pt x="160" y="261"/>
                  </a:cubicBezTo>
                  <a:cubicBezTo>
                    <a:pt x="190" y="261"/>
                    <a:pt x="221" y="255"/>
                    <a:pt x="250" y="244"/>
                  </a:cubicBezTo>
                  <a:cubicBezTo>
                    <a:pt x="267" y="192"/>
                    <a:pt x="302" y="139"/>
                    <a:pt x="343" y="99"/>
                  </a:cubicBezTo>
                  <a:cubicBezTo>
                    <a:pt x="339" y="28"/>
                    <a:pt x="332"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rot="708086">
              <a:off x="8780762" y="848971"/>
              <a:ext cx="56122" cy="39997"/>
            </a:xfrm>
            <a:custGeom>
              <a:avLst/>
              <a:gdLst/>
              <a:ahLst/>
              <a:cxnLst/>
              <a:rect l="l" t="t" r="r" b="b"/>
              <a:pathLst>
                <a:path w="355" h="253" extrusionOk="0">
                  <a:moveTo>
                    <a:pt x="267" y="0"/>
                  </a:moveTo>
                  <a:cubicBezTo>
                    <a:pt x="192" y="0"/>
                    <a:pt x="122" y="41"/>
                    <a:pt x="41" y="41"/>
                  </a:cubicBezTo>
                  <a:cubicBezTo>
                    <a:pt x="35" y="41"/>
                    <a:pt x="30" y="53"/>
                    <a:pt x="24" y="58"/>
                  </a:cubicBezTo>
                  <a:cubicBezTo>
                    <a:pt x="1" y="105"/>
                    <a:pt x="30" y="145"/>
                    <a:pt x="59" y="180"/>
                  </a:cubicBezTo>
                  <a:cubicBezTo>
                    <a:pt x="89" y="210"/>
                    <a:pt x="110" y="253"/>
                    <a:pt x="160" y="253"/>
                  </a:cubicBezTo>
                  <a:cubicBezTo>
                    <a:pt x="168" y="253"/>
                    <a:pt x="177" y="252"/>
                    <a:pt x="186" y="250"/>
                  </a:cubicBezTo>
                  <a:cubicBezTo>
                    <a:pt x="215" y="209"/>
                    <a:pt x="267" y="209"/>
                    <a:pt x="308" y="174"/>
                  </a:cubicBezTo>
                  <a:cubicBezTo>
                    <a:pt x="354" y="122"/>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rot="708086">
              <a:off x="8757535" y="344724"/>
              <a:ext cx="47901" cy="42526"/>
            </a:xfrm>
            <a:custGeom>
              <a:avLst/>
              <a:gdLst/>
              <a:ahLst/>
              <a:cxnLst/>
              <a:rect l="l" t="t" r="r" b="b"/>
              <a:pathLst>
                <a:path w="303" h="269" extrusionOk="0">
                  <a:moveTo>
                    <a:pt x="182" y="1"/>
                  </a:moveTo>
                  <a:cubicBezTo>
                    <a:pt x="172" y="1"/>
                    <a:pt x="162" y="2"/>
                    <a:pt x="152" y="5"/>
                  </a:cubicBezTo>
                  <a:cubicBezTo>
                    <a:pt x="65" y="23"/>
                    <a:pt x="1" y="104"/>
                    <a:pt x="13" y="191"/>
                  </a:cubicBezTo>
                  <a:cubicBezTo>
                    <a:pt x="22" y="240"/>
                    <a:pt x="66" y="269"/>
                    <a:pt x="115" y="269"/>
                  </a:cubicBezTo>
                  <a:cubicBezTo>
                    <a:pt x="123" y="269"/>
                    <a:pt x="132" y="268"/>
                    <a:pt x="140" y="266"/>
                  </a:cubicBezTo>
                  <a:cubicBezTo>
                    <a:pt x="233" y="243"/>
                    <a:pt x="302" y="150"/>
                    <a:pt x="285" y="81"/>
                  </a:cubicBezTo>
                  <a:cubicBezTo>
                    <a:pt x="270" y="33"/>
                    <a:pt x="229"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rot="708086">
              <a:off x="9077166" y="684901"/>
              <a:ext cx="44107" cy="46478"/>
            </a:xfrm>
            <a:custGeom>
              <a:avLst/>
              <a:gdLst/>
              <a:ahLst/>
              <a:cxnLst/>
              <a:rect l="l" t="t" r="r" b="b"/>
              <a:pathLst>
                <a:path w="279" h="294" extrusionOk="0">
                  <a:moveTo>
                    <a:pt x="161" y="0"/>
                  </a:moveTo>
                  <a:cubicBezTo>
                    <a:pt x="154" y="0"/>
                    <a:pt x="147" y="1"/>
                    <a:pt x="140" y="2"/>
                  </a:cubicBezTo>
                  <a:cubicBezTo>
                    <a:pt x="59" y="14"/>
                    <a:pt x="1" y="100"/>
                    <a:pt x="24" y="182"/>
                  </a:cubicBezTo>
                  <a:cubicBezTo>
                    <a:pt x="29" y="245"/>
                    <a:pt x="82" y="293"/>
                    <a:pt x="139" y="293"/>
                  </a:cubicBezTo>
                  <a:cubicBezTo>
                    <a:pt x="145" y="293"/>
                    <a:pt x="151" y="293"/>
                    <a:pt x="157" y="292"/>
                  </a:cubicBezTo>
                  <a:cubicBezTo>
                    <a:pt x="227" y="245"/>
                    <a:pt x="273" y="176"/>
                    <a:pt x="279" y="95"/>
                  </a:cubicBezTo>
                  <a:cubicBezTo>
                    <a:pt x="263" y="38"/>
                    <a:pt x="216"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rot="708086">
              <a:off x="6644629" y="952339"/>
              <a:ext cx="51853" cy="43791"/>
            </a:xfrm>
            <a:custGeom>
              <a:avLst/>
              <a:gdLst/>
              <a:ahLst/>
              <a:cxnLst/>
              <a:rect l="l" t="t" r="r" b="b"/>
              <a:pathLst>
                <a:path w="328" h="277" extrusionOk="0">
                  <a:moveTo>
                    <a:pt x="203" y="1"/>
                  </a:moveTo>
                  <a:cubicBezTo>
                    <a:pt x="185" y="1"/>
                    <a:pt x="166" y="6"/>
                    <a:pt x="148" y="18"/>
                  </a:cubicBezTo>
                  <a:cubicBezTo>
                    <a:pt x="90" y="53"/>
                    <a:pt x="44" y="111"/>
                    <a:pt x="21" y="181"/>
                  </a:cubicBezTo>
                  <a:cubicBezTo>
                    <a:pt x="1" y="235"/>
                    <a:pt x="36" y="277"/>
                    <a:pt x="98" y="277"/>
                  </a:cubicBezTo>
                  <a:cubicBezTo>
                    <a:pt x="108" y="277"/>
                    <a:pt x="119" y="276"/>
                    <a:pt x="131" y="273"/>
                  </a:cubicBezTo>
                  <a:cubicBezTo>
                    <a:pt x="194" y="256"/>
                    <a:pt x="252" y="209"/>
                    <a:pt x="281" y="146"/>
                  </a:cubicBezTo>
                  <a:cubicBezTo>
                    <a:pt x="327" y="77"/>
                    <a:pt x="27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rot="708086">
              <a:off x="9138834" y="347173"/>
              <a:ext cx="47743" cy="42368"/>
            </a:xfrm>
            <a:custGeom>
              <a:avLst/>
              <a:gdLst/>
              <a:ahLst/>
              <a:cxnLst/>
              <a:rect l="l" t="t" r="r" b="b"/>
              <a:pathLst>
                <a:path w="302" h="268" extrusionOk="0">
                  <a:moveTo>
                    <a:pt x="137" y="1"/>
                  </a:moveTo>
                  <a:cubicBezTo>
                    <a:pt x="130" y="1"/>
                    <a:pt x="124" y="1"/>
                    <a:pt x="117" y="2"/>
                  </a:cubicBezTo>
                  <a:cubicBezTo>
                    <a:pt x="47" y="20"/>
                    <a:pt x="1" y="95"/>
                    <a:pt x="24" y="165"/>
                  </a:cubicBezTo>
                  <a:cubicBezTo>
                    <a:pt x="43" y="228"/>
                    <a:pt x="100" y="267"/>
                    <a:pt x="166" y="267"/>
                  </a:cubicBezTo>
                  <a:cubicBezTo>
                    <a:pt x="178" y="267"/>
                    <a:pt x="191" y="266"/>
                    <a:pt x="203" y="263"/>
                  </a:cubicBezTo>
                  <a:cubicBezTo>
                    <a:pt x="261" y="252"/>
                    <a:pt x="302" y="188"/>
                    <a:pt x="279" y="124"/>
                  </a:cubicBezTo>
                  <a:cubicBezTo>
                    <a:pt x="268" y="55"/>
                    <a:pt x="209"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rot="708086">
              <a:off x="8423854" y="579388"/>
              <a:ext cx="48691" cy="44897"/>
            </a:xfrm>
            <a:custGeom>
              <a:avLst/>
              <a:gdLst/>
              <a:ahLst/>
              <a:cxnLst/>
              <a:rect l="l" t="t" r="r" b="b"/>
              <a:pathLst>
                <a:path w="308" h="284" extrusionOk="0">
                  <a:moveTo>
                    <a:pt x="235" y="1"/>
                  </a:moveTo>
                  <a:cubicBezTo>
                    <a:pt x="223" y="1"/>
                    <a:pt x="211" y="4"/>
                    <a:pt x="198" y="10"/>
                  </a:cubicBezTo>
                  <a:cubicBezTo>
                    <a:pt x="146" y="39"/>
                    <a:pt x="93" y="68"/>
                    <a:pt x="53" y="108"/>
                  </a:cubicBezTo>
                  <a:cubicBezTo>
                    <a:pt x="12" y="137"/>
                    <a:pt x="1" y="190"/>
                    <a:pt x="30" y="230"/>
                  </a:cubicBezTo>
                  <a:cubicBezTo>
                    <a:pt x="47" y="265"/>
                    <a:pt x="80" y="283"/>
                    <a:pt x="118" y="283"/>
                  </a:cubicBezTo>
                  <a:cubicBezTo>
                    <a:pt x="131" y="283"/>
                    <a:pt x="144" y="281"/>
                    <a:pt x="157" y="276"/>
                  </a:cubicBezTo>
                  <a:cubicBezTo>
                    <a:pt x="238" y="253"/>
                    <a:pt x="296" y="178"/>
                    <a:pt x="308" y="91"/>
                  </a:cubicBezTo>
                  <a:cubicBezTo>
                    <a:pt x="308" y="37"/>
                    <a:pt x="276"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rot="708086">
              <a:off x="9143929" y="2356910"/>
              <a:ext cx="61497" cy="33515"/>
            </a:xfrm>
            <a:custGeom>
              <a:avLst/>
              <a:gdLst/>
              <a:ahLst/>
              <a:cxnLst/>
              <a:rect l="l" t="t" r="r" b="b"/>
              <a:pathLst>
                <a:path w="389" h="212" extrusionOk="0">
                  <a:moveTo>
                    <a:pt x="321" y="0"/>
                  </a:moveTo>
                  <a:cubicBezTo>
                    <a:pt x="313" y="0"/>
                    <a:pt x="304" y="2"/>
                    <a:pt x="296" y="6"/>
                  </a:cubicBezTo>
                  <a:cubicBezTo>
                    <a:pt x="270" y="25"/>
                    <a:pt x="239" y="34"/>
                    <a:pt x="209" y="34"/>
                  </a:cubicBezTo>
                  <a:cubicBezTo>
                    <a:pt x="184" y="34"/>
                    <a:pt x="160" y="28"/>
                    <a:pt x="139" y="18"/>
                  </a:cubicBezTo>
                  <a:cubicBezTo>
                    <a:pt x="127" y="12"/>
                    <a:pt x="113" y="10"/>
                    <a:pt x="101" y="10"/>
                  </a:cubicBezTo>
                  <a:cubicBezTo>
                    <a:pt x="72" y="10"/>
                    <a:pt x="45" y="23"/>
                    <a:pt x="29" y="47"/>
                  </a:cubicBezTo>
                  <a:cubicBezTo>
                    <a:pt x="6" y="81"/>
                    <a:pt x="0" y="122"/>
                    <a:pt x="23" y="157"/>
                  </a:cubicBezTo>
                  <a:cubicBezTo>
                    <a:pt x="42" y="190"/>
                    <a:pt x="81" y="212"/>
                    <a:pt x="117" y="212"/>
                  </a:cubicBezTo>
                  <a:cubicBezTo>
                    <a:pt x="125" y="212"/>
                    <a:pt x="132" y="211"/>
                    <a:pt x="139" y="209"/>
                  </a:cubicBezTo>
                  <a:cubicBezTo>
                    <a:pt x="168" y="203"/>
                    <a:pt x="191" y="191"/>
                    <a:pt x="214" y="180"/>
                  </a:cubicBezTo>
                  <a:cubicBezTo>
                    <a:pt x="255" y="168"/>
                    <a:pt x="330" y="174"/>
                    <a:pt x="359" y="105"/>
                  </a:cubicBezTo>
                  <a:cubicBezTo>
                    <a:pt x="377" y="76"/>
                    <a:pt x="388" y="47"/>
                    <a:pt x="359" y="18"/>
                  </a:cubicBezTo>
                  <a:cubicBezTo>
                    <a:pt x="352" y="6"/>
                    <a:pt x="337"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rot="708086">
              <a:off x="9289035" y="688128"/>
              <a:ext cx="44107" cy="44897"/>
            </a:xfrm>
            <a:custGeom>
              <a:avLst/>
              <a:gdLst/>
              <a:ahLst/>
              <a:cxnLst/>
              <a:rect l="l" t="t" r="r" b="b"/>
              <a:pathLst>
                <a:path w="279" h="284" extrusionOk="0">
                  <a:moveTo>
                    <a:pt x="125" y="0"/>
                  </a:moveTo>
                  <a:cubicBezTo>
                    <a:pt x="112" y="0"/>
                    <a:pt x="99" y="2"/>
                    <a:pt x="88" y="7"/>
                  </a:cubicBezTo>
                  <a:cubicBezTo>
                    <a:pt x="30" y="24"/>
                    <a:pt x="1" y="82"/>
                    <a:pt x="12" y="140"/>
                  </a:cubicBezTo>
                  <a:cubicBezTo>
                    <a:pt x="18" y="175"/>
                    <a:pt x="30" y="215"/>
                    <a:pt x="41" y="256"/>
                  </a:cubicBezTo>
                  <a:lnTo>
                    <a:pt x="41" y="250"/>
                  </a:lnTo>
                  <a:cubicBezTo>
                    <a:pt x="80" y="263"/>
                    <a:pt x="121" y="283"/>
                    <a:pt x="160" y="283"/>
                  </a:cubicBezTo>
                  <a:cubicBezTo>
                    <a:pt x="190" y="283"/>
                    <a:pt x="219" y="271"/>
                    <a:pt x="244" y="233"/>
                  </a:cubicBezTo>
                  <a:cubicBezTo>
                    <a:pt x="279" y="175"/>
                    <a:pt x="267" y="100"/>
                    <a:pt x="215" y="53"/>
                  </a:cubicBezTo>
                  <a:cubicBezTo>
                    <a:pt x="198" y="19"/>
                    <a:pt x="161"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rot="708086">
              <a:off x="8686682" y="196788"/>
              <a:ext cx="40471" cy="49640"/>
            </a:xfrm>
            <a:custGeom>
              <a:avLst/>
              <a:gdLst/>
              <a:ahLst/>
              <a:cxnLst/>
              <a:rect l="l" t="t" r="r" b="b"/>
              <a:pathLst>
                <a:path w="256" h="314" extrusionOk="0">
                  <a:moveTo>
                    <a:pt x="146" y="0"/>
                  </a:moveTo>
                  <a:cubicBezTo>
                    <a:pt x="115" y="0"/>
                    <a:pt x="84" y="13"/>
                    <a:pt x="64" y="37"/>
                  </a:cubicBezTo>
                  <a:cubicBezTo>
                    <a:pt x="23" y="90"/>
                    <a:pt x="0" y="153"/>
                    <a:pt x="12" y="217"/>
                  </a:cubicBezTo>
                  <a:cubicBezTo>
                    <a:pt x="18" y="258"/>
                    <a:pt x="29" y="298"/>
                    <a:pt x="70" y="310"/>
                  </a:cubicBezTo>
                  <a:cubicBezTo>
                    <a:pt x="78" y="312"/>
                    <a:pt x="87" y="313"/>
                    <a:pt x="95" y="313"/>
                  </a:cubicBezTo>
                  <a:cubicBezTo>
                    <a:pt x="126" y="313"/>
                    <a:pt x="156" y="297"/>
                    <a:pt x="174" y="269"/>
                  </a:cubicBezTo>
                  <a:cubicBezTo>
                    <a:pt x="209" y="229"/>
                    <a:pt x="232" y="176"/>
                    <a:pt x="244" y="124"/>
                  </a:cubicBezTo>
                  <a:cubicBezTo>
                    <a:pt x="255" y="78"/>
                    <a:pt x="232" y="32"/>
                    <a:pt x="186" y="8"/>
                  </a:cubicBezTo>
                  <a:cubicBezTo>
                    <a:pt x="173" y="3"/>
                    <a:pt x="159"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rot="708086">
              <a:off x="7734310" y="175695"/>
              <a:ext cx="57861" cy="37783"/>
            </a:xfrm>
            <a:custGeom>
              <a:avLst/>
              <a:gdLst/>
              <a:ahLst/>
              <a:cxnLst/>
              <a:rect l="l" t="t" r="r" b="b"/>
              <a:pathLst>
                <a:path w="366" h="239" extrusionOk="0">
                  <a:moveTo>
                    <a:pt x="279" y="1"/>
                  </a:moveTo>
                  <a:cubicBezTo>
                    <a:pt x="180" y="7"/>
                    <a:pt x="93" y="53"/>
                    <a:pt x="30" y="128"/>
                  </a:cubicBezTo>
                  <a:cubicBezTo>
                    <a:pt x="1" y="175"/>
                    <a:pt x="30" y="238"/>
                    <a:pt x="88" y="238"/>
                  </a:cubicBezTo>
                  <a:lnTo>
                    <a:pt x="151" y="238"/>
                  </a:lnTo>
                  <a:cubicBezTo>
                    <a:pt x="221" y="227"/>
                    <a:pt x="285" y="192"/>
                    <a:pt x="331" y="146"/>
                  </a:cubicBezTo>
                  <a:cubicBezTo>
                    <a:pt x="360" y="122"/>
                    <a:pt x="366" y="82"/>
                    <a:pt x="348" y="47"/>
                  </a:cubicBezTo>
                  <a:cubicBezTo>
                    <a:pt x="337" y="24"/>
                    <a:pt x="308" y="7"/>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rot="708086">
              <a:off x="9144483" y="441284"/>
              <a:ext cx="46794" cy="42684"/>
            </a:xfrm>
            <a:custGeom>
              <a:avLst/>
              <a:gdLst/>
              <a:ahLst/>
              <a:cxnLst/>
              <a:rect l="l" t="t" r="r" b="b"/>
              <a:pathLst>
                <a:path w="296" h="270" extrusionOk="0">
                  <a:moveTo>
                    <a:pt x="116" y="0"/>
                  </a:moveTo>
                  <a:cubicBezTo>
                    <a:pt x="46" y="12"/>
                    <a:pt x="0" y="75"/>
                    <a:pt x="12" y="145"/>
                  </a:cubicBezTo>
                  <a:cubicBezTo>
                    <a:pt x="27" y="216"/>
                    <a:pt x="87" y="270"/>
                    <a:pt x="160" y="270"/>
                  </a:cubicBezTo>
                  <a:cubicBezTo>
                    <a:pt x="171" y="270"/>
                    <a:pt x="181" y="269"/>
                    <a:pt x="191" y="267"/>
                  </a:cubicBezTo>
                  <a:cubicBezTo>
                    <a:pt x="249" y="261"/>
                    <a:pt x="296" y="203"/>
                    <a:pt x="290" y="139"/>
                  </a:cubicBezTo>
                  <a:cubicBezTo>
                    <a:pt x="272" y="58"/>
                    <a:pt x="20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rot="708086">
              <a:off x="8265986" y="788101"/>
              <a:ext cx="43316" cy="45056"/>
            </a:xfrm>
            <a:custGeom>
              <a:avLst/>
              <a:gdLst/>
              <a:ahLst/>
              <a:cxnLst/>
              <a:rect l="l" t="t" r="r" b="b"/>
              <a:pathLst>
                <a:path w="274" h="285" extrusionOk="0">
                  <a:moveTo>
                    <a:pt x="167" y="1"/>
                  </a:moveTo>
                  <a:cubicBezTo>
                    <a:pt x="158" y="1"/>
                    <a:pt x="149" y="2"/>
                    <a:pt x="140" y="5"/>
                  </a:cubicBezTo>
                  <a:cubicBezTo>
                    <a:pt x="53" y="28"/>
                    <a:pt x="1" y="109"/>
                    <a:pt x="13" y="196"/>
                  </a:cubicBezTo>
                  <a:cubicBezTo>
                    <a:pt x="23" y="251"/>
                    <a:pt x="68" y="285"/>
                    <a:pt x="122" y="285"/>
                  </a:cubicBezTo>
                  <a:cubicBezTo>
                    <a:pt x="130" y="285"/>
                    <a:pt x="138" y="284"/>
                    <a:pt x="146" y="283"/>
                  </a:cubicBezTo>
                  <a:cubicBezTo>
                    <a:pt x="227" y="248"/>
                    <a:pt x="273" y="167"/>
                    <a:pt x="267" y="80"/>
                  </a:cubicBezTo>
                  <a:cubicBezTo>
                    <a:pt x="253" y="36"/>
                    <a:pt x="214"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rot="708086">
              <a:off x="8647532" y="94731"/>
              <a:ext cx="49640" cy="46636"/>
            </a:xfrm>
            <a:custGeom>
              <a:avLst/>
              <a:gdLst/>
              <a:ahLst/>
              <a:cxnLst/>
              <a:rect l="l" t="t" r="r" b="b"/>
              <a:pathLst>
                <a:path w="314" h="295" extrusionOk="0">
                  <a:moveTo>
                    <a:pt x="115" y="0"/>
                  </a:moveTo>
                  <a:cubicBezTo>
                    <a:pt x="97" y="0"/>
                    <a:pt x="79" y="5"/>
                    <a:pt x="64" y="16"/>
                  </a:cubicBezTo>
                  <a:cubicBezTo>
                    <a:pt x="18" y="45"/>
                    <a:pt x="1" y="103"/>
                    <a:pt x="18" y="149"/>
                  </a:cubicBezTo>
                  <a:cubicBezTo>
                    <a:pt x="41" y="236"/>
                    <a:pt x="117" y="294"/>
                    <a:pt x="209" y="294"/>
                  </a:cubicBezTo>
                  <a:cubicBezTo>
                    <a:pt x="279" y="288"/>
                    <a:pt x="314" y="236"/>
                    <a:pt x="279" y="173"/>
                  </a:cubicBezTo>
                  <a:cubicBezTo>
                    <a:pt x="256" y="126"/>
                    <a:pt x="227" y="86"/>
                    <a:pt x="192" y="45"/>
                  </a:cubicBezTo>
                  <a:cubicBezTo>
                    <a:pt x="177" y="16"/>
                    <a:pt x="146"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rot="708086">
              <a:off x="8700868" y="143239"/>
              <a:ext cx="42368" cy="47427"/>
            </a:xfrm>
            <a:custGeom>
              <a:avLst/>
              <a:gdLst/>
              <a:ahLst/>
              <a:cxnLst/>
              <a:rect l="l" t="t" r="r" b="b"/>
              <a:pathLst>
                <a:path w="268" h="300" extrusionOk="0">
                  <a:moveTo>
                    <a:pt x="140" y="0"/>
                  </a:moveTo>
                  <a:cubicBezTo>
                    <a:pt x="94" y="0"/>
                    <a:pt x="51" y="27"/>
                    <a:pt x="30" y="70"/>
                  </a:cubicBezTo>
                  <a:cubicBezTo>
                    <a:pt x="12" y="99"/>
                    <a:pt x="1" y="134"/>
                    <a:pt x="1" y="168"/>
                  </a:cubicBezTo>
                  <a:cubicBezTo>
                    <a:pt x="6" y="232"/>
                    <a:pt x="24" y="278"/>
                    <a:pt x="70" y="296"/>
                  </a:cubicBezTo>
                  <a:cubicBezTo>
                    <a:pt x="79" y="298"/>
                    <a:pt x="87" y="299"/>
                    <a:pt x="95" y="299"/>
                  </a:cubicBezTo>
                  <a:cubicBezTo>
                    <a:pt x="127" y="299"/>
                    <a:pt x="156" y="283"/>
                    <a:pt x="174" y="255"/>
                  </a:cubicBezTo>
                  <a:cubicBezTo>
                    <a:pt x="198" y="232"/>
                    <a:pt x="215" y="209"/>
                    <a:pt x="232" y="180"/>
                  </a:cubicBezTo>
                  <a:cubicBezTo>
                    <a:pt x="267" y="122"/>
                    <a:pt x="250" y="47"/>
                    <a:pt x="192" y="12"/>
                  </a:cubicBezTo>
                  <a:cubicBezTo>
                    <a:pt x="175" y="4"/>
                    <a:pt x="157"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rot="708086">
              <a:off x="9132300" y="2414165"/>
              <a:ext cx="33989" cy="53750"/>
            </a:xfrm>
            <a:custGeom>
              <a:avLst/>
              <a:gdLst/>
              <a:ahLst/>
              <a:cxnLst/>
              <a:rect l="l" t="t" r="r" b="b"/>
              <a:pathLst>
                <a:path w="215" h="340" extrusionOk="0">
                  <a:moveTo>
                    <a:pt x="107" y="0"/>
                  </a:moveTo>
                  <a:cubicBezTo>
                    <a:pt x="101" y="0"/>
                    <a:pt x="94" y="1"/>
                    <a:pt x="87" y="2"/>
                  </a:cubicBezTo>
                  <a:cubicBezTo>
                    <a:pt x="18" y="14"/>
                    <a:pt x="0" y="60"/>
                    <a:pt x="18" y="124"/>
                  </a:cubicBezTo>
                  <a:cubicBezTo>
                    <a:pt x="24" y="153"/>
                    <a:pt x="29" y="176"/>
                    <a:pt x="41" y="199"/>
                  </a:cubicBezTo>
                  <a:lnTo>
                    <a:pt x="29" y="199"/>
                  </a:lnTo>
                  <a:cubicBezTo>
                    <a:pt x="29" y="223"/>
                    <a:pt x="35" y="246"/>
                    <a:pt x="41" y="269"/>
                  </a:cubicBezTo>
                  <a:cubicBezTo>
                    <a:pt x="47" y="304"/>
                    <a:pt x="76" y="333"/>
                    <a:pt x="111" y="338"/>
                  </a:cubicBezTo>
                  <a:cubicBezTo>
                    <a:pt x="114" y="339"/>
                    <a:pt x="117" y="339"/>
                    <a:pt x="121" y="339"/>
                  </a:cubicBezTo>
                  <a:cubicBezTo>
                    <a:pt x="156" y="339"/>
                    <a:pt x="181" y="312"/>
                    <a:pt x="192" y="281"/>
                  </a:cubicBezTo>
                  <a:cubicBezTo>
                    <a:pt x="215" y="223"/>
                    <a:pt x="215" y="153"/>
                    <a:pt x="203" y="89"/>
                  </a:cubicBezTo>
                  <a:cubicBezTo>
                    <a:pt x="203" y="38"/>
                    <a:pt x="158"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rot="708086">
              <a:off x="8773131" y="1707194"/>
              <a:ext cx="53276" cy="34938"/>
            </a:xfrm>
            <a:custGeom>
              <a:avLst/>
              <a:gdLst/>
              <a:ahLst/>
              <a:cxnLst/>
              <a:rect l="l" t="t" r="r" b="b"/>
              <a:pathLst>
                <a:path w="337" h="221" extrusionOk="0">
                  <a:moveTo>
                    <a:pt x="107" y="0"/>
                  </a:moveTo>
                  <a:cubicBezTo>
                    <a:pt x="59" y="0"/>
                    <a:pt x="17" y="37"/>
                    <a:pt x="12" y="85"/>
                  </a:cubicBezTo>
                  <a:cubicBezTo>
                    <a:pt x="1" y="143"/>
                    <a:pt x="36" y="201"/>
                    <a:pt x="94" y="207"/>
                  </a:cubicBezTo>
                  <a:cubicBezTo>
                    <a:pt x="114" y="216"/>
                    <a:pt x="136" y="220"/>
                    <a:pt x="157" y="220"/>
                  </a:cubicBezTo>
                  <a:cubicBezTo>
                    <a:pt x="179" y="220"/>
                    <a:pt x="201" y="216"/>
                    <a:pt x="221" y="207"/>
                  </a:cubicBezTo>
                  <a:cubicBezTo>
                    <a:pt x="238" y="201"/>
                    <a:pt x="262" y="190"/>
                    <a:pt x="285" y="178"/>
                  </a:cubicBezTo>
                  <a:cubicBezTo>
                    <a:pt x="319" y="161"/>
                    <a:pt x="337" y="120"/>
                    <a:pt x="331" y="80"/>
                  </a:cubicBezTo>
                  <a:cubicBezTo>
                    <a:pt x="319" y="39"/>
                    <a:pt x="291" y="33"/>
                    <a:pt x="250" y="27"/>
                  </a:cubicBezTo>
                  <a:cubicBezTo>
                    <a:pt x="209" y="22"/>
                    <a:pt x="175" y="4"/>
                    <a:pt x="134" y="4"/>
                  </a:cubicBezTo>
                  <a:cubicBezTo>
                    <a:pt x="125" y="2"/>
                    <a:pt x="11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rot="708086">
              <a:off x="8035225" y="651138"/>
              <a:ext cx="47269" cy="43949"/>
            </a:xfrm>
            <a:custGeom>
              <a:avLst/>
              <a:gdLst/>
              <a:ahLst/>
              <a:cxnLst/>
              <a:rect l="l" t="t" r="r" b="b"/>
              <a:pathLst>
                <a:path w="299" h="278" extrusionOk="0">
                  <a:moveTo>
                    <a:pt x="241" y="0"/>
                  </a:moveTo>
                  <a:cubicBezTo>
                    <a:pt x="148" y="0"/>
                    <a:pt x="55" y="53"/>
                    <a:pt x="21" y="145"/>
                  </a:cubicBezTo>
                  <a:cubicBezTo>
                    <a:pt x="0" y="216"/>
                    <a:pt x="54" y="277"/>
                    <a:pt x="122" y="277"/>
                  </a:cubicBezTo>
                  <a:cubicBezTo>
                    <a:pt x="132" y="277"/>
                    <a:pt x="143" y="276"/>
                    <a:pt x="154" y="273"/>
                  </a:cubicBezTo>
                  <a:cubicBezTo>
                    <a:pt x="223" y="226"/>
                    <a:pt x="275" y="151"/>
                    <a:pt x="299" y="70"/>
                  </a:cubicBezTo>
                  <a:cubicBezTo>
                    <a:pt x="287" y="29"/>
                    <a:pt x="275" y="12"/>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rot="708086">
              <a:off x="9031397" y="2478183"/>
              <a:ext cx="45846" cy="42526"/>
            </a:xfrm>
            <a:custGeom>
              <a:avLst/>
              <a:gdLst/>
              <a:ahLst/>
              <a:cxnLst/>
              <a:rect l="l" t="t" r="r" b="b"/>
              <a:pathLst>
                <a:path w="290" h="269" extrusionOk="0">
                  <a:moveTo>
                    <a:pt x="205" y="1"/>
                  </a:moveTo>
                  <a:cubicBezTo>
                    <a:pt x="189" y="1"/>
                    <a:pt x="171" y="4"/>
                    <a:pt x="151" y="10"/>
                  </a:cubicBezTo>
                  <a:cubicBezTo>
                    <a:pt x="52" y="33"/>
                    <a:pt x="0" y="97"/>
                    <a:pt x="17" y="178"/>
                  </a:cubicBezTo>
                  <a:cubicBezTo>
                    <a:pt x="22" y="227"/>
                    <a:pt x="70" y="268"/>
                    <a:pt x="123" y="268"/>
                  </a:cubicBezTo>
                  <a:cubicBezTo>
                    <a:pt x="132" y="268"/>
                    <a:pt x="141" y="267"/>
                    <a:pt x="151" y="265"/>
                  </a:cubicBezTo>
                  <a:cubicBezTo>
                    <a:pt x="232" y="247"/>
                    <a:pt x="290" y="166"/>
                    <a:pt x="290" y="79"/>
                  </a:cubicBezTo>
                  <a:cubicBezTo>
                    <a:pt x="281" y="27"/>
                    <a:pt x="25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rot="708086">
              <a:off x="8652542" y="1172359"/>
              <a:ext cx="45055" cy="45846"/>
            </a:xfrm>
            <a:custGeom>
              <a:avLst/>
              <a:gdLst/>
              <a:ahLst/>
              <a:cxnLst/>
              <a:rect l="l" t="t" r="r" b="b"/>
              <a:pathLst>
                <a:path w="285" h="290" extrusionOk="0">
                  <a:moveTo>
                    <a:pt x="194" y="1"/>
                  </a:moveTo>
                  <a:cubicBezTo>
                    <a:pt x="186" y="1"/>
                    <a:pt x="178" y="2"/>
                    <a:pt x="169" y="4"/>
                  </a:cubicBezTo>
                  <a:cubicBezTo>
                    <a:pt x="41" y="27"/>
                    <a:pt x="1" y="85"/>
                    <a:pt x="18" y="160"/>
                  </a:cubicBezTo>
                  <a:cubicBezTo>
                    <a:pt x="34" y="234"/>
                    <a:pt x="94" y="289"/>
                    <a:pt x="148" y="289"/>
                  </a:cubicBezTo>
                  <a:cubicBezTo>
                    <a:pt x="153" y="289"/>
                    <a:pt x="158" y="289"/>
                    <a:pt x="163" y="288"/>
                  </a:cubicBezTo>
                  <a:cubicBezTo>
                    <a:pt x="238" y="259"/>
                    <a:pt x="285" y="178"/>
                    <a:pt x="267" y="96"/>
                  </a:cubicBezTo>
                  <a:cubicBezTo>
                    <a:pt x="252" y="55"/>
                    <a:pt x="25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rot="708086">
              <a:off x="7877961" y="2580876"/>
              <a:ext cx="52169" cy="41578"/>
            </a:xfrm>
            <a:custGeom>
              <a:avLst/>
              <a:gdLst/>
              <a:ahLst/>
              <a:cxnLst/>
              <a:rect l="l" t="t" r="r" b="b"/>
              <a:pathLst>
                <a:path w="330" h="263" extrusionOk="0">
                  <a:moveTo>
                    <a:pt x="269" y="0"/>
                  </a:moveTo>
                  <a:cubicBezTo>
                    <a:pt x="261" y="0"/>
                    <a:pt x="252" y="2"/>
                    <a:pt x="243" y="6"/>
                  </a:cubicBezTo>
                  <a:cubicBezTo>
                    <a:pt x="180" y="35"/>
                    <a:pt x="116" y="70"/>
                    <a:pt x="58" y="110"/>
                  </a:cubicBezTo>
                  <a:cubicBezTo>
                    <a:pt x="0" y="157"/>
                    <a:pt x="23" y="249"/>
                    <a:pt x="99" y="261"/>
                  </a:cubicBezTo>
                  <a:cubicBezTo>
                    <a:pt x="108" y="262"/>
                    <a:pt x="117" y="263"/>
                    <a:pt x="127" y="263"/>
                  </a:cubicBezTo>
                  <a:cubicBezTo>
                    <a:pt x="236" y="263"/>
                    <a:pt x="329" y="170"/>
                    <a:pt x="319" y="58"/>
                  </a:cubicBezTo>
                  <a:cubicBezTo>
                    <a:pt x="314" y="22"/>
                    <a:pt x="296"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rot="708086">
              <a:off x="6924248" y="1223781"/>
              <a:ext cx="43316" cy="51379"/>
            </a:xfrm>
            <a:custGeom>
              <a:avLst/>
              <a:gdLst/>
              <a:ahLst/>
              <a:cxnLst/>
              <a:rect l="l" t="t" r="r" b="b"/>
              <a:pathLst>
                <a:path w="274" h="325" extrusionOk="0">
                  <a:moveTo>
                    <a:pt x="187" y="1"/>
                  </a:moveTo>
                  <a:cubicBezTo>
                    <a:pt x="181" y="1"/>
                    <a:pt x="175" y="2"/>
                    <a:pt x="169" y="4"/>
                  </a:cubicBezTo>
                  <a:cubicBezTo>
                    <a:pt x="70" y="50"/>
                    <a:pt x="7" y="143"/>
                    <a:pt x="1" y="247"/>
                  </a:cubicBezTo>
                  <a:cubicBezTo>
                    <a:pt x="1" y="292"/>
                    <a:pt x="36" y="324"/>
                    <a:pt x="76" y="324"/>
                  </a:cubicBezTo>
                  <a:cubicBezTo>
                    <a:pt x="82" y="324"/>
                    <a:pt x="88" y="324"/>
                    <a:pt x="94" y="322"/>
                  </a:cubicBezTo>
                  <a:cubicBezTo>
                    <a:pt x="175" y="305"/>
                    <a:pt x="273" y="125"/>
                    <a:pt x="250" y="50"/>
                  </a:cubicBezTo>
                  <a:cubicBezTo>
                    <a:pt x="240" y="21"/>
                    <a:pt x="215"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rot="708086">
              <a:off x="7044393" y="828307"/>
              <a:ext cx="38416" cy="52011"/>
            </a:xfrm>
            <a:custGeom>
              <a:avLst/>
              <a:gdLst/>
              <a:ahLst/>
              <a:cxnLst/>
              <a:rect l="l" t="t" r="r" b="b"/>
              <a:pathLst>
                <a:path w="243" h="329" extrusionOk="0">
                  <a:moveTo>
                    <a:pt x="142" y="0"/>
                  </a:moveTo>
                  <a:cubicBezTo>
                    <a:pt x="135" y="0"/>
                    <a:pt x="128" y="1"/>
                    <a:pt x="121" y="3"/>
                  </a:cubicBezTo>
                  <a:cubicBezTo>
                    <a:pt x="81" y="9"/>
                    <a:pt x="58" y="44"/>
                    <a:pt x="63" y="79"/>
                  </a:cubicBezTo>
                  <a:cubicBezTo>
                    <a:pt x="69" y="137"/>
                    <a:pt x="29" y="171"/>
                    <a:pt x="17" y="218"/>
                  </a:cubicBezTo>
                  <a:cubicBezTo>
                    <a:pt x="0" y="273"/>
                    <a:pt x="42" y="328"/>
                    <a:pt x="96" y="328"/>
                  </a:cubicBezTo>
                  <a:cubicBezTo>
                    <a:pt x="99" y="328"/>
                    <a:pt x="101" y="328"/>
                    <a:pt x="104" y="328"/>
                  </a:cubicBezTo>
                  <a:cubicBezTo>
                    <a:pt x="185" y="287"/>
                    <a:pt x="243" y="206"/>
                    <a:pt x="243" y="119"/>
                  </a:cubicBezTo>
                  <a:cubicBezTo>
                    <a:pt x="237" y="102"/>
                    <a:pt x="226" y="79"/>
                    <a:pt x="214" y="56"/>
                  </a:cubicBezTo>
                  <a:cubicBezTo>
                    <a:pt x="204" y="22"/>
                    <a:pt x="175"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rot="708086">
              <a:off x="8926420" y="285081"/>
              <a:ext cx="52328" cy="32883"/>
            </a:xfrm>
            <a:custGeom>
              <a:avLst/>
              <a:gdLst/>
              <a:ahLst/>
              <a:cxnLst/>
              <a:rect l="l" t="t" r="r" b="b"/>
              <a:pathLst>
                <a:path w="331" h="208" extrusionOk="0">
                  <a:moveTo>
                    <a:pt x="120" y="1"/>
                  </a:moveTo>
                  <a:cubicBezTo>
                    <a:pt x="86" y="1"/>
                    <a:pt x="54" y="11"/>
                    <a:pt x="30" y="45"/>
                  </a:cubicBezTo>
                  <a:cubicBezTo>
                    <a:pt x="1" y="74"/>
                    <a:pt x="1" y="120"/>
                    <a:pt x="30" y="155"/>
                  </a:cubicBezTo>
                  <a:cubicBezTo>
                    <a:pt x="60" y="190"/>
                    <a:pt x="103" y="208"/>
                    <a:pt x="149" y="208"/>
                  </a:cubicBezTo>
                  <a:cubicBezTo>
                    <a:pt x="165" y="208"/>
                    <a:pt x="181" y="206"/>
                    <a:pt x="198" y="201"/>
                  </a:cubicBezTo>
                  <a:cubicBezTo>
                    <a:pt x="267" y="190"/>
                    <a:pt x="331" y="167"/>
                    <a:pt x="331" y="91"/>
                  </a:cubicBezTo>
                  <a:cubicBezTo>
                    <a:pt x="331" y="22"/>
                    <a:pt x="261" y="22"/>
                    <a:pt x="209" y="10"/>
                  </a:cubicBezTo>
                  <a:lnTo>
                    <a:pt x="192" y="10"/>
                  </a:lnTo>
                  <a:cubicBezTo>
                    <a:pt x="168" y="5"/>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rot="708086">
              <a:off x="8328752" y="2023733"/>
              <a:ext cx="44107" cy="46320"/>
            </a:xfrm>
            <a:custGeom>
              <a:avLst/>
              <a:gdLst/>
              <a:ahLst/>
              <a:cxnLst/>
              <a:rect l="l" t="t" r="r" b="b"/>
              <a:pathLst>
                <a:path w="279" h="293" extrusionOk="0">
                  <a:moveTo>
                    <a:pt x="87" y="1"/>
                  </a:moveTo>
                  <a:cubicBezTo>
                    <a:pt x="81" y="1"/>
                    <a:pt x="76" y="1"/>
                    <a:pt x="70" y="2"/>
                  </a:cubicBezTo>
                  <a:cubicBezTo>
                    <a:pt x="58" y="8"/>
                    <a:pt x="46" y="13"/>
                    <a:pt x="35" y="25"/>
                  </a:cubicBezTo>
                  <a:cubicBezTo>
                    <a:pt x="0" y="83"/>
                    <a:pt x="6" y="152"/>
                    <a:pt x="46" y="205"/>
                  </a:cubicBezTo>
                  <a:cubicBezTo>
                    <a:pt x="68" y="258"/>
                    <a:pt x="119" y="292"/>
                    <a:pt x="177" y="292"/>
                  </a:cubicBezTo>
                  <a:cubicBezTo>
                    <a:pt x="182" y="292"/>
                    <a:pt x="187" y="292"/>
                    <a:pt x="191" y="291"/>
                  </a:cubicBezTo>
                  <a:cubicBezTo>
                    <a:pt x="209" y="286"/>
                    <a:pt x="226" y="280"/>
                    <a:pt x="238" y="263"/>
                  </a:cubicBezTo>
                  <a:cubicBezTo>
                    <a:pt x="278" y="228"/>
                    <a:pt x="278" y="164"/>
                    <a:pt x="238" y="129"/>
                  </a:cubicBezTo>
                  <a:cubicBezTo>
                    <a:pt x="188" y="86"/>
                    <a:pt x="17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rot="708086">
              <a:off x="9763738" y="1954476"/>
              <a:ext cx="55647" cy="35886"/>
            </a:xfrm>
            <a:custGeom>
              <a:avLst/>
              <a:gdLst/>
              <a:ahLst/>
              <a:cxnLst/>
              <a:rect l="l" t="t" r="r" b="b"/>
              <a:pathLst>
                <a:path w="352" h="227" extrusionOk="0">
                  <a:moveTo>
                    <a:pt x="283" y="0"/>
                  </a:moveTo>
                  <a:cubicBezTo>
                    <a:pt x="272" y="0"/>
                    <a:pt x="259" y="2"/>
                    <a:pt x="244" y="5"/>
                  </a:cubicBezTo>
                  <a:cubicBezTo>
                    <a:pt x="215" y="17"/>
                    <a:pt x="192" y="34"/>
                    <a:pt x="180" y="34"/>
                  </a:cubicBezTo>
                  <a:cubicBezTo>
                    <a:pt x="146" y="34"/>
                    <a:pt x="117" y="34"/>
                    <a:pt x="88" y="40"/>
                  </a:cubicBezTo>
                  <a:cubicBezTo>
                    <a:pt x="12" y="63"/>
                    <a:pt x="1" y="156"/>
                    <a:pt x="64" y="197"/>
                  </a:cubicBezTo>
                  <a:cubicBezTo>
                    <a:pt x="91" y="216"/>
                    <a:pt x="125" y="227"/>
                    <a:pt x="158" y="227"/>
                  </a:cubicBezTo>
                  <a:cubicBezTo>
                    <a:pt x="184" y="227"/>
                    <a:pt x="210" y="221"/>
                    <a:pt x="232" y="208"/>
                  </a:cubicBezTo>
                  <a:cubicBezTo>
                    <a:pt x="296" y="191"/>
                    <a:pt x="337" y="144"/>
                    <a:pt x="343" y="81"/>
                  </a:cubicBezTo>
                  <a:cubicBezTo>
                    <a:pt x="352" y="29"/>
                    <a:pt x="331"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rot="708086">
              <a:off x="9445310" y="365762"/>
              <a:ext cx="52328" cy="37151"/>
            </a:xfrm>
            <a:custGeom>
              <a:avLst/>
              <a:gdLst/>
              <a:ahLst/>
              <a:cxnLst/>
              <a:rect l="l" t="t" r="r" b="b"/>
              <a:pathLst>
                <a:path w="331" h="235" extrusionOk="0">
                  <a:moveTo>
                    <a:pt x="112" y="0"/>
                  </a:moveTo>
                  <a:cubicBezTo>
                    <a:pt x="71" y="0"/>
                    <a:pt x="39" y="20"/>
                    <a:pt x="23" y="55"/>
                  </a:cubicBezTo>
                  <a:cubicBezTo>
                    <a:pt x="0" y="118"/>
                    <a:pt x="35" y="188"/>
                    <a:pt x="99" y="217"/>
                  </a:cubicBezTo>
                  <a:cubicBezTo>
                    <a:pt x="125" y="228"/>
                    <a:pt x="154" y="235"/>
                    <a:pt x="181" y="235"/>
                  </a:cubicBezTo>
                  <a:cubicBezTo>
                    <a:pt x="197" y="235"/>
                    <a:pt x="212" y="233"/>
                    <a:pt x="226" y="229"/>
                  </a:cubicBezTo>
                  <a:cubicBezTo>
                    <a:pt x="284" y="217"/>
                    <a:pt x="319" y="188"/>
                    <a:pt x="325" y="147"/>
                  </a:cubicBezTo>
                  <a:cubicBezTo>
                    <a:pt x="331" y="101"/>
                    <a:pt x="284" y="72"/>
                    <a:pt x="261" y="61"/>
                  </a:cubicBezTo>
                  <a:cubicBezTo>
                    <a:pt x="232" y="43"/>
                    <a:pt x="209" y="26"/>
                    <a:pt x="180" y="14"/>
                  </a:cubicBezTo>
                  <a:cubicBezTo>
                    <a:pt x="155" y="5"/>
                    <a:pt x="133"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rot="708086">
              <a:off x="9185494" y="272136"/>
              <a:ext cx="43316" cy="40629"/>
            </a:xfrm>
            <a:custGeom>
              <a:avLst/>
              <a:gdLst/>
              <a:ahLst/>
              <a:cxnLst/>
              <a:rect l="l" t="t" r="r" b="b"/>
              <a:pathLst>
                <a:path w="274" h="257" extrusionOk="0">
                  <a:moveTo>
                    <a:pt x="158" y="1"/>
                  </a:moveTo>
                  <a:cubicBezTo>
                    <a:pt x="150" y="1"/>
                    <a:pt x="142" y="2"/>
                    <a:pt x="134" y="3"/>
                  </a:cubicBezTo>
                  <a:cubicBezTo>
                    <a:pt x="53" y="15"/>
                    <a:pt x="1" y="90"/>
                    <a:pt x="7" y="165"/>
                  </a:cubicBezTo>
                  <a:cubicBezTo>
                    <a:pt x="16" y="219"/>
                    <a:pt x="63" y="256"/>
                    <a:pt x="116" y="256"/>
                  </a:cubicBezTo>
                  <a:cubicBezTo>
                    <a:pt x="126" y="256"/>
                    <a:pt x="136" y="255"/>
                    <a:pt x="146" y="252"/>
                  </a:cubicBezTo>
                  <a:cubicBezTo>
                    <a:pt x="221" y="241"/>
                    <a:pt x="273" y="171"/>
                    <a:pt x="273" y="90"/>
                  </a:cubicBezTo>
                  <a:cubicBezTo>
                    <a:pt x="258" y="34"/>
                    <a:pt x="212"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rot="708086">
              <a:off x="7272609" y="1006643"/>
              <a:ext cx="46004" cy="53118"/>
            </a:xfrm>
            <a:custGeom>
              <a:avLst/>
              <a:gdLst/>
              <a:ahLst/>
              <a:cxnLst/>
              <a:rect l="l" t="t" r="r" b="b"/>
              <a:pathLst>
                <a:path w="291" h="336" extrusionOk="0">
                  <a:moveTo>
                    <a:pt x="100" y="0"/>
                  </a:moveTo>
                  <a:cubicBezTo>
                    <a:pt x="79" y="0"/>
                    <a:pt x="59" y="10"/>
                    <a:pt x="42" y="39"/>
                  </a:cubicBezTo>
                  <a:cubicBezTo>
                    <a:pt x="1" y="97"/>
                    <a:pt x="18" y="178"/>
                    <a:pt x="76" y="219"/>
                  </a:cubicBezTo>
                  <a:cubicBezTo>
                    <a:pt x="105" y="248"/>
                    <a:pt x="123" y="283"/>
                    <a:pt x="152" y="312"/>
                  </a:cubicBezTo>
                  <a:cubicBezTo>
                    <a:pt x="166" y="326"/>
                    <a:pt x="187" y="336"/>
                    <a:pt x="208" y="336"/>
                  </a:cubicBezTo>
                  <a:cubicBezTo>
                    <a:pt x="220" y="336"/>
                    <a:pt x="233" y="332"/>
                    <a:pt x="244" y="323"/>
                  </a:cubicBezTo>
                  <a:cubicBezTo>
                    <a:pt x="279" y="306"/>
                    <a:pt x="291" y="265"/>
                    <a:pt x="267" y="236"/>
                  </a:cubicBezTo>
                  <a:cubicBezTo>
                    <a:pt x="233" y="173"/>
                    <a:pt x="210" y="103"/>
                    <a:pt x="192" y="39"/>
                  </a:cubicBezTo>
                  <a:lnTo>
                    <a:pt x="198" y="39"/>
                  </a:lnTo>
                  <a:cubicBezTo>
                    <a:pt x="166" y="25"/>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rot="708086">
              <a:off x="9183256" y="491132"/>
              <a:ext cx="49640" cy="37467"/>
            </a:xfrm>
            <a:custGeom>
              <a:avLst/>
              <a:gdLst/>
              <a:ahLst/>
              <a:cxnLst/>
              <a:rect l="l" t="t" r="r" b="b"/>
              <a:pathLst>
                <a:path w="314" h="237" extrusionOk="0">
                  <a:moveTo>
                    <a:pt x="130" y="0"/>
                  </a:moveTo>
                  <a:cubicBezTo>
                    <a:pt x="119" y="0"/>
                    <a:pt x="108" y="1"/>
                    <a:pt x="99" y="4"/>
                  </a:cubicBezTo>
                  <a:cubicBezTo>
                    <a:pt x="35" y="15"/>
                    <a:pt x="0" y="85"/>
                    <a:pt x="24" y="149"/>
                  </a:cubicBezTo>
                  <a:cubicBezTo>
                    <a:pt x="47" y="200"/>
                    <a:pt x="100" y="236"/>
                    <a:pt x="157" y="236"/>
                  </a:cubicBezTo>
                  <a:cubicBezTo>
                    <a:pt x="170" y="236"/>
                    <a:pt x="184" y="234"/>
                    <a:pt x="197" y="230"/>
                  </a:cubicBezTo>
                  <a:cubicBezTo>
                    <a:pt x="267" y="218"/>
                    <a:pt x="313" y="154"/>
                    <a:pt x="307" y="85"/>
                  </a:cubicBezTo>
                  <a:cubicBezTo>
                    <a:pt x="297" y="45"/>
                    <a:pt x="201"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rot="708086">
              <a:off x="9418999" y="843592"/>
              <a:ext cx="41261" cy="49482"/>
            </a:xfrm>
            <a:custGeom>
              <a:avLst/>
              <a:gdLst/>
              <a:ahLst/>
              <a:cxnLst/>
              <a:rect l="l" t="t" r="r" b="b"/>
              <a:pathLst>
                <a:path w="261" h="313" extrusionOk="0">
                  <a:moveTo>
                    <a:pt x="165" y="0"/>
                  </a:moveTo>
                  <a:cubicBezTo>
                    <a:pt x="145" y="0"/>
                    <a:pt x="124" y="7"/>
                    <a:pt x="110" y="22"/>
                  </a:cubicBezTo>
                  <a:cubicBezTo>
                    <a:pt x="46" y="68"/>
                    <a:pt x="6" y="144"/>
                    <a:pt x="6" y="231"/>
                  </a:cubicBezTo>
                  <a:cubicBezTo>
                    <a:pt x="0" y="274"/>
                    <a:pt x="35" y="312"/>
                    <a:pt x="78" y="312"/>
                  </a:cubicBezTo>
                  <a:cubicBezTo>
                    <a:pt x="81" y="312"/>
                    <a:pt x="84" y="312"/>
                    <a:pt x="87" y="312"/>
                  </a:cubicBezTo>
                  <a:cubicBezTo>
                    <a:pt x="133" y="300"/>
                    <a:pt x="232" y="178"/>
                    <a:pt x="249" y="115"/>
                  </a:cubicBezTo>
                  <a:cubicBezTo>
                    <a:pt x="260" y="80"/>
                    <a:pt x="249" y="45"/>
                    <a:pt x="220" y="22"/>
                  </a:cubicBezTo>
                  <a:cubicBezTo>
                    <a:pt x="205" y="7"/>
                    <a:pt x="18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rot="708086">
              <a:off x="9223851" y="1164195"/>
              <a:ext cx="47743" cy="40155"/>
            </a:xfrm>
            <a:custGeom>
              <a:avLst/>
              <a:gdLst/>
              <a:ahLst/>
              <a:cxnLst/>
              <a:rect l="l" t="t" r="r" b="b"/>
              <a:pathLst>
                <a:path w="302" h="254" extrusionOk="0">
                  <a:moveTo>
                    <a:pt x="174" y="0"/>
                  </a:moveTo>
                  <a:cubicBezTo>
                    <a:pt x="160" y="0"/>
                    <a:pt x="147" y="2"/>
                    <a:pt x="134" y="7"/>
                  </a:cubicBezTo>
                  <a:cubicBezTo>
                    <a:pt x="52" y="24"/>
                    <a:pt x="0" y="88"/>
                    <a:pt x="18" y="157"/>
                  </a:cubicBezTo>
                  <a:cubicBezTo>
                    <a:pt x="27" y="213"/>
                    <a:pt x="80" y="253"/>
                    <a:pt x="136" y="253"/>
                  </a:cubicBezTo>
                  <a:cubicBezTo>
                    <a:pt x="151" y="253"/>
                    <a:pt x="165" y="250"/>
                    <a:pt x="180" y="244"/>
                  </a:cubicBezTo>
                  <a:cubicBezTo>
                    <a:pt x="249" y="227"/>
                    <a:pt x="302" y="163"/>
                    <a:pt x="290" y="88"/>
                  </a:cubicBezTo>
                  <a:cubicBezTo>
                    <a:pt x="276" y="37"/>
                    <a:pt x="228"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rot="708086">
              <a:off x="7256471" y="254594"/>
              <a:ext cx="37783" cy="62920"/>
            </a:xfrm>
            <a:custGeom>
              <a:avLst/>
              <a:gdLst/>
              <a:ahLst/>
              <a:cxnLst/>
              <a:rect l="l" t="t" r="r" b="b"/>
              <a:pathLst>
                <a:path w="239" h="398" extrusionOk="0">
                  <a:moveTo>
                    <a:pt x="146" y="1"/>
                  </a:moveTo>
                  <a:cubicBezTo>
                    <a:pt x="82" y="1"/>
                    <a:pt x="1" y="105"/>
                    <a:pt x="42" y="146"/>
                  </a:cubicBezTo>
                  <a:cubicBezTo>
                    <a:pt x="105" y="204"/>
                    <a:pt x="88" y="267"/>
                    <a:pt x="88" y="331"/>
                  </a:cubicBezTo>
                  <a:cubicBezTo>
                    <a:pt x="88" y="360"/>
                    <a:pt x="111" y="389"/>
                    <a:pt x="140" y="395"/>
                  </a:cubicBezTo>
                  <a:cubicBezTo>
                    <a:pt x="146" y="397"/>
                    <a:pt x="152" y="397"/>
                    <a:pt x="157" y="397"/>
                  </a:cubicBezTo>
                  <a:cubicBezTo>
                    <a:pt x="188" y="397"/>
                    <a:pt x="206" y="372"/>
                    <a:pt x="221" y="343"/>
                  </a:cubicBezTo>
                  <a:cubicBezTo>
                    <a:pt x="233" y="331"/>
                    <a:pt x="239" y="308"/>
                    <a:pt x="239" y="291"/>
                  </a:cubicBezTo>
                  <a:cubicBezTo>
                    <a:pt x="221" y="215"/>
                    <a:pt x="169" y="146"/>
                    <a:pt x="221" y="76"/>
                  </a:cubicBezTo>
                  <a:cubicBezTo>
                    <a:pt x="210" y="24"/>
                    <a:pt x="192" y="7"/>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rot="708086">
              <a:off x="8879093" y="2187004"/>
              <a:ext cx="47743" cy="40787"/>
            </a:xfrm>
            <a:custGeom>
              <a:avLst/>
              <a:gdLst/>
              <a:ahLst/>
              <a:cxnLst/>
              <a:rect l="l" t="t" r="r" b="b"/>
              <a:pathLst>
                <a:path w="302" h="258" extrusionOk="0">
                  <a:moveTo>
                    <a:pt x="219" y="1"/>
                  </a:moveTo>
                  <a:cubicBezTo>
                    <a:pt x="210" y="1"/>
                    <a:pt x="201" y="3"/>
                    <a:pt x="191" y="6"/>
                  </a:cubicBezTo>
                  <a:cubicBezTo>
                    <a:pt x="70" y="23"/>
                    <a:pt x="0" y="93"/>
                    <a:pt x="18" y="168"/>
                  </a:cubicBezTo>
                  <a:cubicBezTo>
                    <a:pt x="28" y="220"/>
                    <a:pt x="74" y="257"/>
                    <a:pt x="129" y="257"/>
                  </a:cubicBezTo>
                  <a:cubicBezTo>
                    <a:pt x="136" y="257"/>
                    <a:pt x="143" y="257"/>
                    <a:pt x="151" y="255"/>
                  </a:cubicBezTo>
                  <a:cubicBezTo>
                    <a:pt x="238" y="238"/>
                    <a:pt x="301" y="157"/>
                    <a:pt x="290" y="64"/>
                  </a:cubicBezTo>
                  <a:cubicBezTo>
                    <a:pt x="285" y="27"/>
                    <a:pt x="255"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rot="708086">
              <a:off x="6480792" y="811333"/>
              <a:ext cx="52328" cy="30986"/>
            </a:xfrm>
            <a:custGeom>
              <a:avLst/>
              <a:gdLst/>
              <a:ahLst/>
              <a:cxnLst/>
              <a:rect l="l" t="t" r="r" b="b"/>
              <a:pathLst>
                <a:path w="331" h="196" extrusionOk="0">
                  <a:moveTo>
                    <a:pt x="135" y="4"/>
                  </a:moveTo>
                  <a:cubicBezTo>
                    <a:pt x="89" y="4"/>
                    <a:pt x="48" y="15"/>
                    <a:pt x="18" y="59"/>
                  </a:cubicBezTo>
                  <a:cubicBezTo>
                    <a:pt x="0" y="88"/>
                    <a:pt x="6" y="123"/>
                    <a:pt x="23" y="146"/>
                  </a:cubicBezTo>
                  <a:cubicBezTo>
                    <a:pt x="56" y="186"/>
                    <a:pt x="97" y="196"/>
                    <a:pt x="142" y="196"/>
                  </a:cubicBezTo>
                  <a:cubicBezTo>
                    <a:pt x="162" y="196"/>
                    <a:pt x="182" y="194"/>
                    <a:pt x="203" y="192"/>
                  </a:cubicBezTo>
                  <a:cubicBezTo>
                    <a:pt x="261" y="175"/>
                    <a:pt x="330" y="157"/>
                    <a:pt x="330" y="88"/>
                  </a:cubicBezTo>
                  <a:cubicBezTo>
                    <a:pt x="330" y="1"/>
                    <a:pt x="249" y="13"/>
                    <a:pt x="191" y="7"/>
                  </a:cubicBezTo>
                  <a:lnTo>
                    <a:pt x="180" y="7"/>
                  </a:lnTo>
                  <a:cubicBezTo>
                    <a:pt x="164" y="5"/>
                    <a:pt x="149" y="4"/>
                    <a:pt x="135"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rot="708086">
              <a:off x="8130026" y="1371412"/>
              <a:ext cx="39522" cy="46478"/>
            </a:xfrm>
            <a:custGeom>
              <a:avLst/>
              <a:gdLst/>
              <a:ahLst/>
              <a:cxnLst/>
              <a:rect l="l" t="t" r="r" b="b"/>
              <a:pathLst>
                <a:path w="250" h="294" extrusionOk="0">
                  <a:moveTo>
                    <a:pt x="121" y="0"/>
                  </a:moveTo>
                  <a:cubicBezTo>
                    <a:pt x="113" y="0"/>
                    <a:pt x="106" y="1"/>
                    <a:pt x="99" y="4"/>
                  </a:cubicBezTo>
                  <a:cubicBezTo>
                    <a:pt x="35" y="27"/>
                    <a:pt x="0" y="102"/>
                    <a:pt x="23" y="166"/>
                  </a:cubicBezTo>
                  <a:cubicBezTo>
                    <a:pt x="35" y="235"/>
                    <a:pt x="93" y="293"/>
                    <a:pt x="168" y="293"/>
                  </a:cubicBezTo>
                  <a:cubicBezTo>
                    <a:pt x="226" y="282"/>
                    <a:pt x="249" y="235"/>
                    <a:pt x="232" y="148"/>
                  </a:cubicBezTo>
                  <a:cubicBezTo>
                    <a:pt x="216" y="56"/>
                    <a:pt x="174"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rot="708086">
              <a:off x="7866147" y="2170463"/>
              <a:ext cx="40471" cy="51379"/>
            </a:xfrm>
            <a:custGeom>
              <a:avLst/>
              <a:gdLst/>
              <a:ahLst/>
              <a:cxnLst/>
              <a:rect l="l" t="t" r="r" b="b"/>
              <a:pathLst>
                <a:path w="256" h="325" extrusionOk="0">
                  <a:moveTo>
                    <a:pt x="85" y="1"/>
                  </a:moveTo>
                  <a:cubicBezTo>
                    <a:pt x="76" y="1"/>
                    <a:pt x="67" y="2"/>
                    <a:pt x="58" y="5"/>
                  </a:cubicBezTo>
                  <a:cubicBezTo>
                    <a:pt x="23" y="16"/>
                    <a:pt x="0" y="51"/>
                    <a:pt x="0" y="86"/>
                  </a:cubicBezTo>
                  <a:cubicBezTo>
                    <a:pt x="6" y="132"/>
                    <a:pt x="12" y="179"/>
                    <a:pt x="23" y="219"/>
                  </a:cubicBezTo>
                  <a:lnTo>
                    <a:pt x="18" y="219"/>
                  </a:lnTo>
                  <a:cubicBezTo>
                    <a:pt x="58" y="248"/>
                    <a:pt x="93" y="283"/>
                    <a:pt x="134" y="312"/>
                  </a:cubicBezTo>
                  <a:cubicBezTo>
                    <a:pt x="148" y="321"/>
                    <a:pt x="164" y="325"/>
                    <a:pt x="179" y="325"/>
                  </a:cubicBezTo>
                  <a:cubicBezTo>
                    <a:pt x="194" y="325"/>
                    <a:pt x="209" y="321"/>
                    <a:pt x="220" y="312"/>
                  </a:cubicBezTo>
                  <a:cubicBezTo>
                    <a:pt x="244" y="295"/>
                    <a:pt x="255" y="260"/>
                    <a:pt x="238" y="231"/>
                  </a:cubicBezTo>
                  <a:cubicBezTo>
                    <a:pt x="215" y="167"/>
                    <a:pt x="186" y="103"/>
                    <a:pt x="151" y="40"/>
                  </a:cubicBezTo>
                  <a:cubicBezTo>
                    <a:pt x="138" y="14"/>
                    <a:pt x="112"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rot="708086">
              <a:off x="8458771" y="1089782"/>
              <a:ext cx="46794" cy="34622"/>
            </a:xfrm>
            <a:custGeom>
              <a:avLst/>
              <a:gdLst/>
              <a:ahLst/>
              <a:cxnLst/>
              <a:rect l="l" t="t" r="r" b="b"/>
              <a:pathLst>
                <a:path w="296" h="219" extrusionOk="0">
                  <a:moveTo>
                    <a:pt x="204" y="1"/>
                  </a:moveTo>
                  <a:cubicBezTo>
                    <a:pt x="192" y="1"/>
                    <a:pt x="178" y="2"/>
                    <a:pt x="162" y="4"/>
                  </a:cubicBezTo>
                  <a:cubicBezTo>
                    <a:pt x="145" y="4"/>
                    <a:pt x="133" y="10"/>
                    <a:pt x="121" y="16"/>
                  </a:cubicBezTo>
                  <a:cubicBezTo>
                    <a:pt x="109" y="13"/>
                    <a:pt x="97" y="12"/>
                    <a:pt x="85" y="12"/>
                  </a:cubicBezTo>
                  <a:cubicBezTo>
                    <a:pt x="35" y="12"/>
                    <a:pt x="1" y="35"/>
                    <a:pt x="6" y="97"/>
                  </a:cubicBezTo>
                  <a:cubicBezTo>
                    <a:pt x="6" y="155"/>
                    <a:pt x="46" y="201"/>
                    <a:pt x="104" y="213"/>
                  </a:cubicBezTo>
                  <a:cubicBezTo>
                    <a:pt x="127" y="218"/>
                    <a:pt x="150" y="218"/>
                    <a:pt x="174" y="218"/>
                  </a:cubicBezTo>
                  <a:cubicBezTo>
                    <a:pt x="243" y="213"/>
                    <a:pt x="295" y="149"/>
                    <a:pt x="284" y="85"/>
                  </a:cubicBezTo>
                  <a:cubicBezTo>
                    <a:pt x="279" y="24"/>
                    <a:pt x="25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rot="708086">
              <a:off x="7769224" y="922489"/>
              <a:ext cx="38732" cy="70824"/>
            </a:xfrm>
            <a:custGeom>
              <a:avLst/>
              <a:gdLst/>
              <a:ahLst/>
              <a:cxnLst/>
              <a:rect l="l" t="t" r="r" b="b"/>
              <a:pathLst>
                <a:path w="245" h="448" extrusionOk="0">
                  <a:moveTo>
                    <a:pt x="105" y="0"/>
                  </a:moveTo>
                  <a:cubicBezTo>
                    <a:pt x="88" y="0"/>
                    <a:pt x="65" y="12"/>
                    <a:pt x="59" y="29"/>
                  </a:cubicBezTo>
                  <a:cubicBezTo>
                    <a:pt x="41" y="58"/>
                    <a:pt x="41" y="87"/>
                    <a:pt x="47" y="116"/>
                  </a:cubicBezTo>
                  <a:cubicBezTo>
                    <a:pt x="76" y="174"/>
                    <a:pt x="65" y="244"/>
                    <a:pt x="24" y="296"/>
                  </a:cubicBezTo>
                  <a:cubicBezTo>
                    <a:pt x="1" y="330"/>
                    <a:pt x="1" y="377"/>
                    <a:pt x="24" y="412"/>
                  </a:cubicBezTo>
                  <a:cubicBezTo>
                    <a:pt x="34" y="436"/>
                    <a:pt x="59" y="448"/>
                    <a:pt x="88" y="448"/>
                  </a:cubicBezTo>
                  <a:cubicBezTo>
                    <a:pt x="93" y="448"/>
                    <a:pt x="99" y="447"/>
                    <a:pt x="105" y="446"/>
                  </a:cubicBezTo>
                  <a:cubicBezTo>
                    <a:pt x="128" y="429"/>
                    <a:pt x="140" y="406"/>
                    <a:pt x="140" y="377"/>
                  </a:cubicBezTo>
                  <a:cubicBezTo>
                    <a:pt x="122" y="307"/>
                    <a:pt x="146" y="238"/>
                    <a:pt x="198" y="186"/>
                  </a:cubicBezTo>
                  <a:cubicBezTo>
                    <a:pt x="244" y="151"/>
                    <a:pt x="163" y="6"/>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rot="708086">
              <a:off x="9254766" y="719233"/>
              <a:ext cx="45846" cy="41894"/>
            </a:xfrm>
            <a:custGeom>
              <a:avLst/>
              <a:gdLst/>
              <a:ahLst/>
              <a:cxnLst/>
              <a:rect l="l" t="t" r="r" b="b"/>
              <a:pathLst>
                <a:path w="290" h="265" extrusionOk="0">
                  <a:moveTo>
                    <a:pt x="126" y="1"/>
                  </a:moveTo>
                  <a:cubicBezTo>
                    <a:pt x="75" y="1"/>
                    <a:pt x="29" y="38"/>
                    <a:pt x="18" y="84"/>
                  </a:cubicBezTo>
                  <a:cubicBezTo>
                    <a:pt x="1" y="142"/>
                    <a:pt x="18" y="200"/>
                    <a:pt x="65" y="229"/>
                  </a:cubicBezTo>
                  <a:cubicBezTo>
                    <a:pt x="98" y="253"/>
                    <a:pt x="132" y="265"/>
                    <a:pt x="169" y="265"/>
                  </a:cubicBezTo>
                  <a:cubicBezTo>
                    <a:pt x="177" y="265"/>
                    <a:pt x="184" y="264"/>
                    <a:pt x="192" y="263"/>
                  </a:cubicBezTo>
                  <a:cubicBezTo>
                    <a:pt x="195" y="264"/>
                    <a:pt x="197" y="264"/>
                    <a:pt x="200" y="264"/>
                  </a:cubicBezTo>
                  <a:cubicBezTo>
                    <a:pt x="254" y="264"/>
                    <a:pt x="289" y="209"/>
                    <a:pt x="267" y="159"/>
                  </a:cubicBezTo>
                  <a:cubicBezTo>
                    <a:pt x="250" y="107"/>
                    <a:pt x="233" y="61"/>
                    <a:pt x="215" y="14"/>
                  </a:cubicBezTo>
                  <a:lnTo>
                    <a:pt x="215" y="26"/>
                  </a:lnTo>
                  <a:cubicBezTo>
                    <a:pt x="192" y="14"/>
                    <a:pt x="169" y="8"/>
                    <a:pt x="146" y="3"/>
                  </a:cubicBezTo>
                  <a:cubicBezTo>
                    <a:pt x="139" y="1"/>
                    <a:pt x="132"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rot="708086">
              <a:off x="8738915" y="1079967"/>
              <a:ext cx="29405" cy="65449"/>
            </a:xfrm>
            <a:custGeom>
              <a:avLst/>
              <a:gdLst/>
              <a:ahLst/>
              <a:cxnLst/>
              <a:rect l="l" t="t" r="r" b="b"/>
              <a:pathLst>
                <a:path w="186" h="414" extrusionOk="0">
                  <a:moveTo>
                    <a:pt x="109" y="0"/>
                  </a:moveTo>
                  <a:cubicBezTo>
                    <a:pt x="63" y="0"/>
                    <a:pt x="29" y="28"/>
                    <a:pt x="18" y="70"/>
                  </a:cubicBezTo>
                  <a:cubicBezTo>
                    <a:pt x="1" y="111"/>
                    <a:pt x="1" y="157"/>
                    <a:pt x="12" y="204"/>
                  </a:cubicBezTo>
                  <a:cubicBezTo>
                    <a:pt x="41" y="256"/>
                    <a:pt x="53" y="314"/>
                    <a:pt x="53" y="372"/>
                  </a:cubicBezTo>
                  <a:cubicBezTo>
                    <a:pt x="47" y="395"/>
                    <a:pt x="64" y="412"/>
                    <a:pt x="87" y="412"/>
                  </a:cubicBezTo>
                  <a:cubicBezTo>
                    <a:pt x="90" y="413"/>
                    <a:pt x="92" y="413"/>
                    <a:pt x="95" y="413"/>
                  </a:cubicBezTo>
                  <a:cubicBezTo>
                    <a:pt x="111" y="413"/>
                    <a:pt x="129" y="398"/>
                    <a:pt x="134" y="383"/>
                  </a:cubicBezTo>
                  <a:cubicBezTo>
                    <a:pt x="151" y="285"/>
                    <a:pt x="174" y="186"/>
                    <a:pt x="186" y="105"/>
                  </a:cubicBezTo>
                  <a:cubicBezTo>
                    <a:pt x="180" y="47"/>
                    <a:pt x="169" y="7"/>
                    <a:pt x="122" y="1"/>
                  </a:cubicBezTo>
                  <a:cubicBezTo>
                    <a:pt x="118" y="0"/>
                    <a:pt x="11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rot="708086">
              <a:off x="7314926" y="1869806"/>
              <a:ext cx="35728" cy="44739"/>
            </a:xfrm>
            <a:custGeom>
              <a:avLst/>
              <a:gdLst/>
              <a:ahLst/>
              <a:cxnLst/>
              <a:rect l="l" t="t" r="r" b="b"/>
              <a:pathLst>
                <a:path w="226" h="283" extrusionOk="0">
                  <a:moveTo>
                    <a:pt x="96" y="1"/>
                  </a:moveTo>
                  <a:cubicBezTo>
                    <a:pt x="51" y="1"/>
                    <a:pt x="8" y="33"/>
                    <a:pt x="0" y="84"/>
                  </a:cubicBezTo>
                  <a:cubicBezTo>
                    <a:pt x="0" y="113"/>
                    <a:pt x="6" y="142"/>
                    <a:pt x="17" y="171"/>
                  </a:cubicBezTo>
                  <a:cubicBezTo>
                    <a:pt x="17" y="223"/>
                    <a:pt x="29" y="275"/>
                    <a:pt x="93" y="281"/>
                  </a:cubicBezTo>
                  <a:cubicBezTo>
                    <a:pt x="99" y="282"/>
                    <a:pt x="104" y="282"/>
                    <a:pt x="110" y="282"/>
                  </a:cubicBezTo>
                  <a:cubicBezTo>
                    <a:pt x="139" y="282"/>
                    <a:pt x="166" y="270"/>
                    <a:pt x="185" y="246"/>
                  </a:cubicBezTo>
                  <a:cubicBezTo>
                    <a:pt x="226" y="165"/>
                    <a:pt x="209" y="72"/>
                    <a:pt x="145" y="14"/>
                  </a:cubicBezTo>
                  <a:cubicBezTo>
                    <a:pt x="129" y="5"/>
                    <a:pt x="11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rot="708086">
              <a:off x="7300166" y="2203622"/>
              <a:ext cx="38732" cy="45846"/>
            </a:xfrm>
            <a:custGeom>
              <a:avLst/>
              <a:gdLst/>
              <a:ahLst/>
              <a:cxnLst/>
              <a:rect l="l" t="t" r="r" b="b"/>
              <a:pathLst>
                <a:path w="245" h="290" extrusionOk="0">
                  <a:moveTo>
                    <a:pt x="135" y="0"/>
                  </a:moveTo>
                  <a:cubicBezTo>
                    <a:pt x="127" y="0"/>
                    <a:pt x="119" y="2"/>
                    <a:pt x="111" y="4"/>
                  </a:cubicBezTo>
                  <a:cubicBezTo>
                    <a:pt x="36" y="51"/>
                    <a:pt x="1" y="132"/>
                    <a:pt x="7" y="219"/>
                  </a:cubicBezTo>
                  <a:cubicBezTo>
                    <a:pt x="25" y="264"/>
                    <a:pt x="66" y="289"/>
                    <a:pt x="109" y="289"/>
                  </a:cubicBezTo>
                  <a:cubicBezTo>
                    <a:pt x="133" y="289"/>
                    <a:pt x="158" y="282"/>
                    <a:pt x="180" y="265"/>
                  </a:cubicBezTo>
                  <a:cubicBezTo>
                    <a:pt x="227" y="230"/>
                    <a:pt x="244" y="161"/>
                    <a:pt x="227" y="103"/>
                  </a:cubicBezTo>
                  <a:cubicBezTo>
                    <a:pt x="212" y="39"/>
                    <a:pt x="177"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rot="708086">
              <a:off x="9741871" y="80652"/>
              <a:ext cx="44107" cy="41894"/>
            </a:xfrm>
            <a:custGeom>
              <a:avLst/>
              <a:gdLst/>
              <a:ahLst/>
              <a:cxnLst/>
              <a:rect l="l" t="t" r="r" b="b"/>
              <a:pathLst>
                <a:path w="279" h="265" extrusionOk="0">
                  <a:moveTo>
                    <a:pt x="189" y="1"/>
                  </a:moveTo>
                  <a:cubicBezTo>
                    <a:pt x="182" y="1"/>
                    <a:pt x="176" y="2"/>
                    <a:pt x="169" y="3"/>
                  </a:cubicBezTo>
                  <a:cubicBezTo>
                    <a:pt x="76" y="20"/>
                    <a:pt x="1" y="102"/>
                    <a:pt x="12" y="177"/>
                  </a:cubicBezTo>
                  <a:cubicBezTo>
                    <a:pt x="23" y="231"/>
                    <a:pt x="69" y="264"/>
                    <a:pt x="122" y="264"/>
                  </a:cubicBezTo>
                  <a:cubicBezTo>
                    <a:pt x="126" y="264"/>
                    <a:pt x="130" y="264"/>
                    <a:pt x="134" y="264"/>
                  </a:cubicBezTo>
                  <a:cubicBezTo>
                    <a:pt x="221" y="246"/>
                    <a:pt x="279" y="171"/>
                    <a:pt x="273" y="78"/>
                  </a:cubicBezTo>
                  <a:cubicBezTo>
                    <a:pt x="273" y="33"/>
                    <a:pt x="234"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rot="708086">
              <a:off x="9154952" y="1113902"/>
              <a:ext cx="40471" cy="46636"/>
            </a:xfrm>
            <a:custGeom>
              <a:avLst/>
              <a:gdLst/>
              <a:ahLst/>
              <a:cxnLst/>
              <a:rect l="l" t="t" r="r" b="b"/>
              <a:pathLst>
                <a:path w="256" h="295" extrusionOk="0">
                  <a:moveTo>
                    <a:pt x="148" y="0"/>
                  </a:moveTo>
                  <a:cubicBezTo>
                    <a:pt x="139" y="0"/>
                    <a:pt x="130" y="2"/>
                    <a:pt x="122" y="5"/>
                  </a:cubicBezTo>
                  <a:cubicBezTo>
                    <a:pt x="41" y="34"/>
                    <a:pt x="1" y="121"/>
                    <a:pt x="24" y="202"/>
                  </a:cubicBezTo>
                  <a:cubicBezTo>
                    <a:pt x="40" y="261"/>
                    <a:pt x="81" y="295"/>
                    <a:pt x="128" y="295"/>
                  </a:cubicBezTo>
                  <a:cubicBezTo>
                    <a:pt x="132" y="295"/>
                    <a:pt x="136" y="295"/>
                    <a:pt x="140" y="294"/>
                  </a:cubicBezTo>
                  <a:cubicBezTo>
                    <a:pt x="209" y="277"/>
                    <a:pt x="256" y="167"/>
                    <a:pt x="232" y="74"/>
                  </a:cubicBezTo>
                  <a:cubicBezTo>
                    <a:pt x="228" y="31"/>
                    <a:pt x="18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rot="708086">
              <a:off x="7551596" y="1805321"/>
              <a:ext cx="47901" cy="39839"/>
            </a:xfrm>
            <a:custGeom>
              <a:avLst/>
              <a:gdLst/>
              <a:ahLst/>
              <a:cxnLst/>
              <a:rect l="l" t="t" r="r" b="b"/>
              <a:pathLst>
                <a:path w="303" h="252" extrusionOk="0">
                  <a:moveTo>
                    <a:pt x="255" y="1"/>
                  </a:moveTo>
                  <a:cubicBezTo>
                    <a:pt x="251" y="1"/>
                    <a:pt x="248" y="1"/>
                    <a:pt x="244" y="3"/>
                  </a:cubicBezTo>
                  <a:cubicBezTo>
                    <a:pt x="163" y="32"/>
                    <a:pt x="88" y="73"/>
                    <a:pt x="12" y="119"/>
                  </a:cubicBezTo>
                  <a:cubicBezTo>
                    <a:pt x="1" y="131"/>
                    <a:pt x="1" y="160"/>
                    <a:pt x="1" y="165"/>
                  </a:cubicBezTo>
                  <a:cubicBezTo>
                    <a:pt x="7" y="194"/>
                    <a:pt x="24" y="218"/>
                    <a:pt x="47" y="235"/>
                  </a:cubicBezTo>
                  <a:cubicBezTo>
                    <a:pt x="67" y="246"/>
                    <a:pt x="89" y="251"/>
                    <a:pt x="111" y="251"/>
                  </a:cubicBezTo>
                  <a:cubicBezTo>
                    <a:pt x="149" y="251"/>
                    <a:pt x="186" y="237"/>
                    <a:pt x="215" y="212"/>
                  </a:cubicBezTo>
                  <a:cubicBezTo>
                    <a:pt x="273" y="177"/>
                    <a:pt x="302" y="113"/>
                    <a:pt x="296" y="50"/>
                  </a:cubicBezTo>
                  <a:cubicBezTo>
                    <a:pt x="291" y="25"/>
                    <a:pt x="274"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rot="708086">
              <a:off x="9371098" y="2033886"/>
              <a:ext cx="34938" cy="51379"/>
            </a:xfrm>
            <a:custGeom>
              <a:avLst/>
              <a:gdLst/>
              <a:ahLst/>
              <a:cxnLst/>
              <a:rect l="l" t="t" r="r" b="b"/>
              <a:pathLst>
                <a:path w="221" h="325" extrusionOk="0">
                  <a:moveTo>
                    <a:pt x="110" y="1"/>
                  </a:moveTo>
                  <a:cubicBezTo>
                    <a:pt x="77" y="1"/>
                    <a:pt x="47" y="19"/>
                    <a:pt x="29" y="54"/>
                  </a:cubicBezTo>
                  <a:cubicBezTo>
                    <a:pt x="6" y="106"/>
                    <a:pt x="0" y="164"/>
                    <a:pt x="18" y="222"/>
                  </a:cubicBezTo>
                  <a:cubicBezTo>
                    <a:pt x="24" y="245"/>
                    <a:pt x="35" y="262"/>
                    <a:pt x="47" y="280"/>
                  </a:cubicBezTo>
                  <a:cubicBezTo>
                    <a:pt x="63" y="308"/>
                    <a:pt x="93" y="325"/>
                    <a:pt x="125" y="325"/>
                  </a:cubicBezTo>
                  <a:cubicBezTo>
                    <a:pt x="139" y="325"/>
                    <a:pt x="154" y="321"/>
                    <a:pt x="168" y="314"/>
                  </a:cubicBezTo>
                  <a:cubicBezTo>
                    <a:pt x="203" y="297"/>
                    <a:pt x="221" y="251"/>
                    <a:pt x="197" y="216"/>
                  </a:cubicBezTo>
                  <a:cubicBezTo>
                    <a:pt x="186" y="175"/>
                    <a:pt x="186" y="135"/>
                    <a:pt x="197" y="100"/>
                  </a:cubicBezTo>
                  <a:cubicBezTo>
                    <a:pt x="215" y="59"/>
                    <a:pt x="186" y="13"/>
                    <a:pt x="145" y="7"/>
                  </a:cubicBezTo>
                  <a:cubicBezTo>
                    <a:pt x="133" y="3"/>
                    <a:pt x="12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rot="708086">
              <a:off x="8917253" y="2037698"/>
              <a:ext cx="46952" cy="35886"/>
            </a:xfrm>
            <a:custGeom>
              <a:avLst/>
              <a:gdLst/>
              <a:ahLst/>
              <a:cxnLst/>
              <a:rect l="l" t="t" r="r" b="b"/>
              <a:pathLst>
                <a:path w="297" h="227" extrusionOk="0">
                  <a:moveTo>
                    <a:pt x="199" y="0"/>
                  </a:moveTo>
                  <a:cubicBezTo>
                    <a:pt x="176" y="0"/>
                    <a:pt x="149" y="4"/>
                    <a:pt x="117" y="12"/>
                  </a:cubicBezTo>
                  <a:cubicBezTo>
                    <a:pt x="36" y="29"/>
                    <a:pt x="1" y="75"/>
                    <a:pt x="7" y="133"/>
                  </a:cubicBezTo>
                  <a:cubicBezTo>
                    <a:pt x="21" y="189"/>
                    <a:pt x="69" y="227"/>
                    <a:pt x="120" y="227"/>
                  </a:cubicBezTo>
                  <a:cubicBezTo>
                    <a:pt x="133" y="227"/>
                    <a:pt x="145" y="225"/>
                    <a:pt x="157" y="220"/>
                  </a:cubicBezTo>
                  <a:cubicBezTo>
                    <a:pt x="238" y="197"/>
                    <a:pt x="296" y="104"/>
                    <a:pt x="285" y="52"/>
                  </a:cubicBezTo>
                  <a:cubicBezTo>
                    <a:pt x="277" y="17"/>
                    <a:pt x="24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rot="708086">
              <a:off x="8368478" y="912925"/>
              <a:ext cx="44107" cy="41894"/>
            </a:xfrm>
            <a:custGeom>
              <a:avLst/>
              <a:gdLst/>
              <a:ahLst/>
              <a:cxnLst/>
              <a:rect l="l" t="t" r="r" b="b"/>
              <a:pathLst>
                <a:path w="279" h="265" extrusionOk="0">
                  <a:moveTo>
                    <a:pt x="182" y="0"/>
                  </a:moveTo>
                  <a:cubicBezTo>
                    <a:pt x="172" y="0"/>
                    <a:pt x="161" y="3"/>
                    <a:pt x="151" y="8"/>
                  </a:cubicBezTo>
                  <a:cubicBezTo>
                    <a:pt x="70" y="25"/>
                    <a:pt x="1" y="118"/>
                    <a:pt x="12" y="182"/>
                  </a:cubicBezTo>
                  <a:cubicBezTo>
                    <a:pt x="42" y="232"/>
                    <a:pt x="95" y="265"/>
                    <a:pt x="150" y="265"/>
                  </a:cubicBezTo>
                  <a:cubicBezTo>
                    <a:pt x="158" y="265"/>
                    <a:pt x="166" y="264"/>
                    <a:pt x="174" y="263"/>
                  </a:cubicBezTo>
                  <a:cubicBezTo>
                    <a:pt x="244" y="228"/>
                    <a:pt x="279" y="147"/>
                    <a:pt x="261" y="71"/>
                  </a:cubicBezTo>
                  <a:cubicBezTo>
                    <a:pt x="257" y="31"/>
                    <a:pt x="22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rot="708086">
              <a:off x="9871614" y="131160"/>
              <a:ext cx="46004" cy="51853"/>
            </a:xfrm>
            <a:custGeom>
              <a:avLst/>
              <a:gdLst/>
              <a:ahLst/>
              <a:cxnLst/>
              <a:rect l="l" t="t" r="r" b="b"/>
              <a:pathLst>
                <a:path w="291" h="328" extrusionOk="0">
                  <a:moveTo>
                    <a:pt x="195" y="1"/>
                  </a:moveTo>
                  <a:cubicBezTo>
                    <a:pt x="166" y="1"/>
                    <a:pt x="139" y="16"/>
                    <a:pt x="128" y="45"/>
                  </a:cubicBezTo>
                  <a:cubicBezTo>
                    <a:pt x="111" y="103"/>
                    <a:pt x="76" y="150"/>
                    <a:pt x="30" y="184"/>
                  </a:cubicBezTo>
                  <a:cubicBezTo>
                    <a:pt x="6" y="208"/>
                    <a:pt x="1" y="254"/>
                    <a:pt x="24" y="283"/>
                  </a:cubicBezTo>
                  <a:cubicBezTo>
                    <a:pt x="38" y="310"/>
                    <a:pt x="66" y="327"/>
                    <a:pt x="97" y="327"/>
                  </a:cubicBezTo>
                  <a:cubicBezTo>
                    <a:pt x="105" y="327"/>
                    <a:pt x="114" y="326"/>
                    <a:pt x="122" y="324"/>
                  </a:cubicBezTo>
                  <a:cubicBezTo>
                    <a:pt x="169" y="312"/>
                    <a:pt x="198" y="289"/>
                    <a:pt x="198" y="242"/>
                  </a:cubicBezTo>
                  <a:cubicBezTo>
                    <a:pt x="198" y="196"/>
                    <a:pt x="215" y="156"/>
                    <a:pt x="250" y="127"/>
                  </a:cubicBezTo>
                  <a:cubicBezTo>
                    <a:pt x="290" y="86"/>
                    <a:pt x="290" y="45"/>
                    <a:pt x="244" y="16"/>
                  </a:cubicBezTo>
                  <a:cubicBezTo>
                    <a:pt x="229" y="6"/>
                    <a:pt x="21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rot="708086">
              <a:off x="7872655" y="1672884"/>
              <a:ext cx="41419" cy="52170"/>
            </a:xfrm>
            <a:custGeom>
              <a:avLst/>
              <a:gdLst/>
              <a:ahLst/>
              <a:cxnLst/>
              <a:rect l="l" t="t" r="r" b="b"/>
              <a:pathLst>
                <a:path w="262" h="330" extrusionOk="0">
                  <a:moveTo>
                    <a:pt x="178" y="0"/>
                  </a:moveTo>
                  <a:cubicBezTo>
                    <a:pt x="138" y="0"/>
                    <a:pt x="104" y="23"/>
                    <a:pt x="99" y="65"/>
                  </a:cubicBezTo>
                  <a:cubicBezTo>
                    <a:pt x="88" y="111"/>
                    <a:pt x="59" y="152"/>
                    <a:pt x="30" y="192"/>
                  </a:cubicBezTo>
                  <a:cubicBezTo>
                    <a:pt x="1" y="221"/>
                    <a:pt x="1" y="268"/>
                    <a:pt x="36" y="297"/>
                  </a:cubicBezTo>
                  <a:cubicBezTo>
                    <a:pt x="50" y="319"/>
                    <a:pt x="75" y="329"/>
                    <a:pt x="101" y="329"/>
                  </a:cubicBezTo>
                  <a:cubicBezTo>
                    <a:pt x="116" y="329"/>
                    <a:pt x="131" y="326"/>
                    <a:pt x="146" y="320"/>
                  </a:cubicBezTo>
                  <a:cubicBezTo>
                    <a:pt x="221" y="268"/>
                    <a:pt x="261" y="181"/>
                    <a:pt x="261" y="94"/>
                  </a:cubicBezTo>
                  <a:cubicBezTo>
                    <a:pt x="250" y="53"/>
                    <a:pt x="244" y="19"/>
                    <a:pt x="192" y="1"/>
                  </a:cubicBezTo>
                  <a:cubicBezTo>
                    <a:pt x="187" y="1"/>
                    <a:pt x="183"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rot="708086">
              <a:off x="7602785" y="1697934"/>
              <a:ext cx="50430" cy="43158"/>
            </a:xfrm>
            <a:custGeom>
              <a:avLst/>
              <a:gdLst/>
              <a:ahLst/>
              <a:cxnLst/>
              <a:rect l="l" t="t" r="r" b="b"/>
              <a:pathLst>
                <a:path w="319" h="273" extrusionOk="0">
                  <a:moveTo>
                    <a:pt x="232" y="0"/>
                  </a:moveTo>
                  <a:cubicBezTo>
                    <a:pt x="222" y="0"/>
                    <a:pt x="212" y="2"/>
                    <a:pt x="203" y="6"/>
                  </a:cubicBezTo>
                  <a:cubicBezTo>
                    <a:pt x="139" y="35"/>
                    <a:pt x="87" y="76"/>
                    <a:pt x="47" y="128"/>
                  </a:cubicBezTo>
                  <a:cubicBezTo>
                    <a:pt x="0" y="180"/>
                    <a:pt x="35" y="267"/>
                    <a:pt x="111" y="273"/>
                  </a:cubicBezTo>
                  <a:cubicBezTo>
                    <a:pt x="112" y="273"/>
                    <a:pt x="114" y="273"/>
                    <a:pt x="116" y="273"/>
                  </a:cubicBezTo>
                  <a:cubicBezTo>
                    <a:pt x="197" y="273"/>
                    <a:pt x="319" y="143"/>
                    <a:pt x="308" y="58"/>
                  </a:cubicBezTo>
                  <a:cubicBezTo>
                    <a:pt x="299" y="22"/>
                    <a:pt x="265"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rot="708086">
              <a:off x="7524618" y="2568548"/>
              <a:ext cx="36835" cy="52011"/>
            </a:xfrm>
            <a:custGeom>
              <a:avLst/>
              <a:gdLst/>
              <a:ahLst/>
              <a:cxnLst/>
              <a:rect l="l" t="t" r="r" b="b"/>
              <a:pathLst>
                <a:path w="233" h="329" extrusionOk="0">
                  <a:moveTo>
                    <a:pt x="182" y="1"/>
                  </a:moveTo>
                  <a:cubicBezTo>
                    <a:pt x="171" y="1"/>
                    <a:pt x="159" y="4"/>
                    <a:pt x="145" y="10"/>
                  </a:cubicBezTo>
                  <a:cubicBezTo>
                    <a:pt x="58" y="51"/>
                    <a:pt x="0" y="137"/>
                    <a:pt x="0" y="236"/>
                  </a:cubicBezTo>
                  <a:cubicBezTo>
                    <a:pt x="0" y="288"/>
                    <a:pt x="47" y="329"/>
                    <a:pt x="99" y="329"/>
                  </a:cubicBezTo>
                  <a:cubicBezTo>
                    <a:pt x="110" y="323"/>
                    <a:pt x="122" y="317"/>
                    <a:pt x="128" y="317"/>
                  </a:cubicBezTo>
                  <a:cubicBezTo>
                    <a:pt x="197" y="236"/>
                    <a:pt x="232" y="143"/>
                    <a:pt x="232" y="45"/>
                  </a:cubicBezTo>
                  <a:cubicBezTo>
                    <a:pt x="220" y="14"/>
                    <a:pt x="204"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rot="708086">
              <a:off x="9804771" y="651441"/>
              <a:ext cx="30353" cy="52960"/>
            </a:xfrm>
            <a:custGeom>
              <a:avLst/>
              <a:gdLst/>
              <a:ahLst/>
              <a:cxnLst/>
              <a:rect l="l" t="t" r="r" b="b"/>
              <a:pathLst>
                <a:path w="192" h="335" extrusionOk="0">
                  <a:moveTo>
                    <a:pt x="99" y="1"/>
                  </a:moveTo>
                  <a:cubicBezTo>
                    <a:pt x="52" y="1"/>
                    <a:pt x="18" y="30"/>
                    <a:pt x="18" y="76"/>
                  </a:cubicBezTo>
                  <a:cubicBezTo>
                    <a:pt x="0" y="146"/>
                    <a:pt x="6" y="227"/>
                    <a:pt x="41" y="290"/>
                  </a:cubicBezTo>
                  <a:cubicBezTo>
                    <a:pt x="55" y="318"/>
                    <a:pt x="79" y="334"/>
                    <a:pt x="106" y="334"/>
                  </a:cubicBezTo>
                  <a:cubicBezTo>
                    <a:pt x="113" y="334"/>
                    <a:pt x="121" y="333"/>
                    <a:pt x="128" y="331"/>
                  </a:cubicBezTo>
                  <a:cubicBezTo>
                    <a:pt x="163" y="325"/>
                    <a:pt x="192" y="296"/>
                    <a:pt x="192" y="261"/>
                  </a:cubicBezTo>
                  <a:cubicBezTo>
                    <a:pt x="192" y="221"/>
                    <a:pt x="186" y="180"/>
                    <a:pt x="180" y="146"/>
                  </a:cubicBezTo>
                  <a:lnTo>
                    <a:pt x="174" y="146"/>
                  </a:lnTo>
                  <a:cubicBezTo>
                    <a:pt x="174" y="122"/>
                    <a:pt x="168" y="99"/>
                    <a:pt x="163" y="76"/>
                  </a:cubicBezTo>
                  <a:cubicBezTo>
                    <a:pt x="151" y="35"/>
                    <a:pt x="13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rot="708086">
              <a:off x="9303854" y="2087527"/>
              <a:ext cx="42368" cy="41261"/>
            </a:xfrm>
            <a:custGeom>
              <a:avLst/>
              <a:gdLst/>
              <a:ahLst/>
              <a:cxnLst/>
              <a:rect l="l" t="t" r="r" b="b"/>
              <a:pathLst>
                <a:path w="268" h="261" extrusionOk="0">
                  <a:moveTo>
                    <a:pt x="144" y="0"/>
                  </a:moveTo>
                  <a:cubicBezTo>
                    <a:pt x="135" y="0"/>
                    <a:pt x="126" y="1"/>
                    <a:pt x="117" y="4"/>
                  </a:cubicBezTo>
                  <a:cubicBezTo>
                    <a:pt x="47" y="21"/>
                    <a:pt x="1" y="91"/>
                    <a:pt x="13" y="160"/>
                  </a:cubicBezTo>
                  <a:cubicBezTo>
                    <a:pt x="23" y="217"/>
                    <a:pt x="71" y="260"/>
                    <a:pt x="126" y="260"/>
                  </a:cubicBezTo>
                  <a:cubicBezTo>
                    <a:pt x="133" y="260"/>
                    <a:pt x="139" y="260"/>
                    <a:pt x="146" y="259"/>
                  </a:cubicBezTo>
                  <a:cubicBezTo>
                    <a:pt x="215" y="247"/>
                    <a:pt x="267" y="177"/>
                    <a:pt x="256" y="108"/>
                  </a:cubicBezTo>
                  <a:cubicBezTo>
                    <a:pt x="251" y="48"/>
                    <a:pt x="20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rot="708086">
              <a:off x="7943244" y="3331904"/>
              <a:ext cx="48691" cy="43791"/>
            </a:xfrm>
            <a:custGeom>
              <a:avLst/>
              <a:gdLst/>
              <a:ahLst/>
              <a:cxnLst/>
              <a:rect l="l" t="t" r="r" b="b"/>
              <a:pathLst>
                <a:path w="308" h="277" extrusionOk="0">
                  <a:moveTo>
                    <a:pt x="144" y="0"/>
                  </a:moveTo>
                  <a:cubicBezTo>
                    <a:pt x="124" y="0"/>
                    <a:pt x="103" y="12"/>
                    <a:pt x="82" y="33"/>
                  </a:cubicBezTo>
                  <a:cubicBezTo>
                    <a:pt x="1" y="114"/>
                    <a:pt x="1" y="161"/>
                    <a:pt x="99" y="276"/>
                  </a:cubicBezTo>
                  <a:lnTo>
                    <a:pt x="122" y="276"/>
                  </a:lnTo>
                  <a:cubicBezTo>
                    <a:pt x="186" y="265"/>
                    <a:pt x="256" y="276"/>
                    <a:pt x="279" y="201"/>
                  </a:cubicBezTo>
                  <a:cubicBezTo>
                    <a:pt x="308" y="126"/>
                    <a:pt x="232" y="79"/>
                    <a:pt x="198" y="33"/>
                  </a:cubicBezTo>
                  <a:cubicBezTo>
                    <a:pt x="181" y="11"/>
                    <a:pt x="163"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rot="708086">
              <a:off x="8259874" y="1184932"/>
              <a:ext cx="46162" cy="47585"/>
            </a:xfrm>
            <a:custGeom>
              <a:avLst/>
              <a:gdLst/>
              <a:ahLst/>
              <a:cxnLst/>
              <a:rect l="l" t="t" r="r" b="b"/>
              <a:pathLst>
                <a:path w="292" h="301" extrusionOk="0">
                  <a:moveTo>
                    <a:pt x="215" y="1"/>
                  </a:moveTo>
                  <a:cubicBezTo>
                    <a:pt x="205" y="1"/>
                    <a:pt x="194" y="4"/>
                    <a:pt x="184" y="10"/>
                  </a:cubicBezTo>
                  <a:cubicBezTo>
                    <a:pt x="115" y="44"/>
                    <a:pt x="63" y="97"/>
                    <a:pt x="28" y="160"/>
                  </a:cubicBezTo>
                  <a:cubicBezTo>
                    <a:pt x="1" y="230"/>
                    <a:pt x="49" y="300"/>
                    <a:pt x="122" y="300"/>
                  </a:cubicBezTo>
                  <a:cubicBezTo>
                    <a:pt x="127" y="300"/>
                    <a:pt x="132" y="300"/>
                    <a:pt x="138" y="299"/>
                  </a:cubicBezTo>
                  <a:cubicBezTo>
                    <a:pt x="144" y="294"/>
                    <a:pt x="161" y="294"/>
                    <a:pt x="173" y="288"/>
                  </a:cubicBezTo>
                  <a:cubicBezTo>
                    <a:pt x="225" y="230"/>
                    <a:pt x="260" y="160"/>
                    <a:pt x="283" y="85"/>
                  </a:cubicBezTo>
                  <a:cubicBezTo>
                    <a:pt x="292" y="39"/>
                    <a:pt x="254"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rot="708086">
              <a:off x="8567188" y="863039"/>
              <a:ext cx="55964" cy="32566"/>
            </a:xfrm>
            <a:custGeom>
              <a:avLst/>
              <a:gdLst/>
              <a:ahLst/>
              <a:cxnLst/>
              <a:rect l="l" t="t" r="r" b="b"/>
              <a:pathLst>
                <a:path w="354" h="206" extrusionOk="0">
                  <a:moveTo>
                    <a:pt x="125" y="0"/>
                  </a:moveTo>
                  <a:cubicBezTo>
                    <a:pt x="122" y="0"/>
                    <a:pt x="119" y="1"/>
                    <a:pt x="116" y="1"/>
                  </a:cubicBezTo>
                  <a:cubicBezTo>
                    <a:pt x="76" y="7"/>
                    <a:pt x="41" y="30"/>
                    <a:pt x="18" y="65"/>
                  </a:cubicBezTo>
                  <a:cubicBezTo>
                    <a:pt x="0" y="94"/>
                    <a:pt x="0" y="140"/>
                    <a:pt x="23" y="146"/>
                  </a:cubicBezTo>
                  <a:cubicBezTo>
                    <a:pt x="96" y="156"/>
                    <a:pt x="160" y="205"/>
                    <a:pt x="232" y="205"/>
                  </a:cubicBezTo>
                  <a:cubicBezTo>
                    <a:pt x="247" y="205"/>
                    <a:pt x="263" y="203"/>
                    <a:pt x="278" y="198"/>
                  </a:cubicBezTo>
                  <a:cubicBezTo>
                    <a:pt x="319" y="187"/>
                    <a:pt x="354" y="164"/>
                    <a:pt x="342" y="117"/>
                  </a:cubicBezTo>
                  <a:cubicBezTo>
                    <a:pt x="337" y="79"/>
                    <a:pt x="17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rot="708086">
              <a:off x="7212718" y="299775"/>
              <a:ext cx="44897" cy="44265"/>
            </a:xfrm>
            <a:custGeom>
              <a:avLst/>
              <a:gdLst/>
              <a:ahLst/>
              <a:cxnLst/>
              <a:rect l="l" t="t" r="r" b="b"/>
              <a:pathLst>
                <a:path w="284" h="280" extrusionOk="0">
                  <a:moveTo>
                    <a:pt x="191" y="0"/>
                  </a:moveTo>
                  <a:cubicBezTo>
                    <a:pt x="161" y="0"/>
                    <a:pt x="128" y="16"/>
                    <a:pt x="110" y="39"/>
                  </a:cubicBezTo>
                  <a:cubicBezTo>
                    <a:pt x="87" y="68"/>
                    <a:pt x="64" y="97"/>
                    <a:pt x="41" y="120"/>
                  </a:cubicBezTo>
                  <a:cubicBezTo>
                    <a:pt x="0" y="155"/>
                    <a:pt x="0" y="218"/>
                    <a:pt x="41" y="253"/>
                  </a:cubicBezTo>
                  <a:cubicBezTo>
                    <a:pt x="61" y="271"/>
                    <a:pt x="86" y="280"/>
                    <a:pt x="110" y="280"/>
                  </a:cubicBezTo>
                  <a:cubicBezTo>
                    <a:pt x="141" y="280"/>
                    <a:pt x="172" y="265"/>
                    <a:pt x="191" y="236"/>
                  </a:cubicBezTo>
                  <a:cubicBezTo>
                    <a:pt x="214" y="213"/>
                    <a:pt x="238" y="195"/>
                    <a:pt x="267" y="184"/>
                  </a:cubicBezTo>
                  <a:lnTo>
                    <a:pt x="261" y="184"/>
                  </a:lnTo>
                  <a:cubicBezTo>
                    <a:pt x="267" y="160"/>
                    <a:pt x="272" y="131"/>
                    <a:pt x="278" y="97"/>
                  </a:cubicBezTo>
                  <a:cubicBezTo>
                    <a:pt x="284" y="56"/>
                    <a:pt x="255" y="21"/>
                    <a:pt x="214" y="4"/>
                  </a:cubicBezTo>
                  <a:cubicBezTo>
                    <a:pt x="207" y="1"/>
                    <a:pt x="199"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rot="708086">
              <a:off x="7421641" y="2461866"/>
              <a:ext cx="36835" cy="49324"/>
            </a:xfrm>
            <a:custGeom>
              <a:avLst/>
              <a:gdLst/>
              <a:ahLst/>
              <a:cxnLst/>
              <a:rect l="l" t="t" r="r" b="b"/>
              <a:pathLst>
                <a:path w="233" h="312" extrusionOk="0">
                  <a:moveTo>
                    <a:pt x="116" y="0"/>
                  </a:moveTo>
                  <a:cubicBezTo>
                    <a:pt x="109" y="0"/>
                    <a:pt x="101" y="2"/>
                    <a:pt x="93" y="4"/>
                  </a:cubicBezTo>
                  <a:cubicBezTo>
                    <a:pt x="41" y="16"/>
                    <a:pt x="1" y="108"/>
                    <a:pt x="18" y="189"/>
                  </a:cubicBezTo>
                  <a:cubicBezTo>
                    <a:pt x="24" y="218"/>
                    <a:pt x="35" y="247"/>
                    <a:pt x="53" y="270"/>
                  </a:cubicBezTo>
                  <a:cubicBezTo>
                    <a:pt x="72" y="297"/>
                    <a:pt x="101" y="311"/>
                    <a:pt x="130" y="311"/>
                  </a:cubicBezTo>
                  <a:cubicBezTo>
                    <a:pt x="145" y="311"/>
                    <a:pt x="161" y="307"/>
                    <a:pt x="174" y="299"/>
                  </a:cubicBezTo>
                  <a:cubicBezTo>
                    <a:pt x="215" y="288"/>
                    <a:pt x="232" y="241"/>
                    <a:pt x="221" y="201"/>
                  </a:cubicBezTo>
                  <a:cubicBezTo>
                    <a:pt x="221" y="184"/>
                    <a:pt x="215" y="166"/>
                    <a:pt x="209" y="143"/>
                  </a:cubicBezTo>
                  <a:cubicBezTo>
                    <a:pt x="189" y="48"/>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rot="708086">
              <a:off x="8205851" y="576852"/>
              <a:ext cx="54541" cy="37942"/>
            </a:xfrm>
            <a:custGeom>
              <a:avLst/>
              <a:gdLst/>
              <a:ahLst/>
              <a:cxnLst/>
              <a:rect l="l" t="t" r="r" b="b"/>
              <a:pathLst>
                <a:path w="345" h="240" extrusionOk="0">
                  <a:moveTo>
                    <a:pt x="117" y="1"/>
                  </a:moveTo>
                  <a:cubicBezTo>
                    <a:pt x="44" y="1"/>
                    <a:pt x="0" y="92"/>
                    <a:pt x="55" y="147"/>
                  </a:cubicBezTo>
                  <a:cubicBezTo>
                    <a:pt x="77" y="179"/>
                    <a:pt x="98" y="207"/>
                    <a:pt x="125" y="234"/>
                  </a:cubicBezTo>
                  <a:lnTo>
                    <a:pt x="125" y="234"/>
                  </a:lnTo>
                  <a:cubicBezTo>
                    <a:pt x="125" y="234"/>
                    <a:pt x="125" y="234"/>
                    <a:pt x="125" y="234"/>
                  </a:cubicBezTo>
                  <a:lnTo>
                    <a:pt x="125" y="234"/>
                  </a:lnTo>
                  <a:lnTo>
                    <a:pt x="131" y="239"/>
                  </a:lnTo>
                  <a:cubicBezTo>
                    <a:pt x="129" y="237"/>
                    <a:pt x="127" y="236"/>
                    <a:pt x="125" y="234"/>
                  </a:cubicBezTo>
                  <a:lnTo>
                    <a:pt x="125" y="234"/>
                  </a:lnTo>
                  <a:cubicBezTo>
                    <a:pt x="136" y="235"/>
                    <a:pt x="148" y="236"/>
                    <a:pt x="159" y="236"/>
                  </a:cubicBezTo>
                  <a:cubicBezTo>
                    <a:pt x="194" y="236"/>
                    <a:pt x="228" y="229"/>
                    <a:pt x="258" y="216"/>
                  </a:cubicBezTo>
                  <a:cubicBezTo>
                    <a:pt x="327" y="181"/>
                    <a:pt x="345" y="95"/>
                    <a:pt x="287" y="60"/>
                  </a:cubicBezTo>
                  <a:cubicBezTo>
                    <a:pt x="241" y="25"/>
                    <a:pt x="188" y="8"/>
                    <a:pt x="131" y="2"/>
                  </a:cubicBezTo>
                  <a:cubicBezTo>
                    <a:pt x="126" y="1"/>
                    <a:pt x="122"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rot="708086">
              <a:off x="9403266" y="591633"/>
              <a:ext cx="48691" cy="41578"/>
            </a:xfrm>
            <a:custGeom>
              <a:avLst/>
              <a:gdLst/>
              <a:ahLst/>
              <a:cxnLst/>
              <a:rect l="l" t="t" r="r" b="b"/>
              <a:pathLst>
                <a:path w="308" h="263" extrusionOk="0">
                  <a:moveTo>
                    <a:pt x="235" y="1"/>
                  </a:moveTo>
                  <a:cubicBezTo>
                    <a:pt x="176" y="1"/>
                    <a:pt x="135" y="54"/>
                    <a:pt x="87" y="83"/>
                  </a:cubicBezTo>
                  <a:cubicBezTo>
                    <a:pt x="0" y="129"/>
                    <a:pt x="29" y="262"/>
                    <a:pt x="133" y="262"/>
                  </a:cubicBezTo>
                  <a:cubicBezTo>
                    <a:pt x="232" y="245"/>
                    <a:pt x="307" y="158"/>
                    <a:pt x="307" y="54"/>
                  </a:cubicBezTo>
                  <a:cubicBezTo>
                    <a:pt x="301" y="31"/>
                    <a:pt x="290" y="19"/>
                    <a:pt x="272" y="8"/>
                  </a:cubicBezTo>
                  <a:cubicBezTo>
                    <a:pt x="259" y="3"/>
                    <a:pt x="246"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rot="708086">
              <a:off x="7915573" y="2027994"/>
              <a:ext cx="54225" cy="51695"/>
            </a:xfrm>
            <a:custGeom>
              <a:avLst/>
              <a:gdLst/>
              <a:ahLst/>
              <a:cxnLst/>
              <a:rect l="l" t="t" r="r" b="b"/>
              <a:pathLst>
                <a:path w="343" h="327" extrusionOk="0">
                  <a:moveTo>
                    <a:pt x="258" y="0"/>
                  </a:moveTo>
                  <a:cubicBezTo>
                    <a:pt x="245" y="0"/>
                    <a:pt x="232" y="5"/>
                    <a:pt x="221" y="16"/>
                  </a:cubicBezTo>
                  <a:cubicBezTo>
                    <a:pt x="163" y="74"/>
                    <a:pt x="105" y="126"/>
                    <a:pt x="42" y="184"/>
                  </a:cubicBezTo>
                  <a:cubicBezTo>
                    <a:pt x="1" y="218"/>
                    <a:pt x="7" y="282"/>
                    <a:pt x="47" y="311"/>
                  </a:cubicBezTo>
                  <a:cubicBezTo>
                    <a:pt x="62" y="322"/>
                    <a:pt x="79" y="327"/>
                    <a:pt x="96" y="327"/>
                  </a:cubicBezTo>
                  <a:cubicBezTo>
                    <a:pt x="126" y="327"/>
                    <a:pt x="154" y="311"/>
                    <a:pt x="169" y="282"/>
                  </a:cubicBezTo>
                  <a:cubicBezTo>
                    <a:pt x="198" y="224"/>
                    <a:pt x="244" y="178"/>
                    <a:pt x="302" y="149"/>
                  </a:cubicBezTo>
                  <a:cubicBezTo>
                    <a:pt x="331" y="126"/>
                    <a:pt x="343" y="85"/>
                    <a:pt x="331" y="56"/>
                  </a:cubicBezTo>
                  <a:cubicBezTo>
                    <a:pt x="319" y="24"/>
                    <a:pt x="288"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rot="708086">
              <a:off x="9377396" y="471150"/>
              <a:ext cx="46794" cy="36835"/>
            </a:xfrm>
            <a:custGeom>
              <a:avLst/>
              <a:gdLst/>
              <a:ahLst/>
              <a:cxnLst/>
              <a:rect l="l" t="t" r="r" b="b"/>
              <a:pathLst>
                <a:path w="296" h="233" extrusionOk="0">
                  <a:moveTo>
                    <a:pt x="105" y="0"/>
                  </a:moveTo>
                  <a:cubicBezTo>
                    <a:pt x="41" y="12"/>
                    <a:pt x="0" y="70"/>
                    <a:pt x="12" y="133"/>
                  </a:cubicBezTo>
                  <a:cubicBezTo>
                    <a:pt x="31" y="194"/>
                    <a:pt x="88" y="233"/>
                    <a:pt x="148" y="233"/>
                  </a:cubicBezTo>
                  <a:cubicBezTo>
                    <a:pt x="163" y="233"/>
                    <a:pt x="177" y="230"/>
                    <a:pt x="192" y="226"/>
                  </a:cubicBezTo>
                  <a:cubicBezTo>
                    <a:pt x="255" y="209"/>
                    <a:pt x="296" y="162"/>
                    <a:pt x="284" y="110"/>
                  </a:cubicBezTo>
                  <a:cubicBezTo>
                    <a:pt x="250" y="41"/>
                    <a:pt x="18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rot="708086">
              <a:off x="8846902" y="1627548"/>
              <a:ext cx="47743" cy="34780"/>
            </a:xfrm>
            <a:custGeom>
              <a:avLst/>
              <a:gdLst/>
              <a:ahLst/>
              <a:cxnLst/>
              <a:rect l="l" t="t" r="r" b="b"/>
              <a:pathLst>
                <a:path w="302" h="220" extrusionOk="0">
                  <a:moveTo>
                    <a:pt x="220" y="1"/>
                  </a:moveTo>
                  <a:cubicBezTo>
                    <a:pt x="194" y="1"/>
                    <a:pt x="164" y="10"/>
                    <a:pt x="139" y="10"/>
                  </a:cubicBezTo>
                  <a:cubicBezTo>
                    <a:pt x="35" y="27"/>
                    <a:pt x="0" y="62"/>
                    <a:pt x="6" y="126"/>
                  </a:cubicBezTo>
                  <a:cubicBezTo>
                    <a:pt x="15" y="182"/>
                    <a:pt x="63" y="219"/>
                    <a:pt x="114" y="219"/>
                  </a:cubicBezTo>
                  <a:cubicBezTo>
                    <a:pt x="126" y="219"/>
                    <a:pt x="139" y="217"/>
                    <a:pt x="151" y="213"/>
                  </a:cubicBezTo>
                  <a:cubicBezTo>
                    <a:pt x="238" y="195"/>
                    <a:pt x="301" y="120"/>
                    <a:pt x="284" y="56"/>
                  </a:cubicBezTo>
                  <a:cubicBezTo>
                    <a:pt x="272" y="11"/>
                    <a:pt x="248"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rot="708086">
              <a:off x="8139037" y="322030"/>
              <a:ext cx="43158" cy="52802"/>
            </a:xfrm>
            <a:custGeom>
              <a:avLst/>
              <a:gdLst/>
              <a:ahLst/>
              <a:cxnLst/>
              <a:rect l="l" t="t" r="r" b="b"/>
              <a:pathLst>
                <a:path w="273" h="334" extrusionOk="0">
                  <a:moveTo>
                    <a:pt x="116" y="0"/>
                  </a:moveTo>
                  <a:cubicBezTo>
                    <a:pt x="107" y="0"/>
                    <a:pt x="97" y="1"/>
                    <a:pt x="87" y="4"/>
                  </a:cubicBezTo>
                  <a:cubicBezTo>
                    <a:pt x="35" y="15"/>
                    <a:pt x="0" y="44"/>
                    <a:pt x="12" y="96"/>
                  </a:cubicBezTo>
                  <a:cubicBezTo>
                    <a:pt x="18" y="114"/>
                    <a:pt x="29" y="137"/>
                    <a:pt x="41" y="149"/>
                  </a:cubicBezTo>
                  <a:cubicBezTo>
                    <a:pt x="47" y="189"/>
                    <a:pt x="52" y="230"/>
                    <a:pt x="64" y="264"/>
                  </a:cubicBezTo>
                  <a:cubicBezTo>
                    <a:pt x="85" y="307"/>
                    <a:pt x="125" y="334"/>
                    <a:pt x="168" y="334"/>
                  </a:cubicBezTo>
                  <a:cubicBezTo>
                    <a:pt x="183" y="334"/>
                    <a:pt x="199" y="330"/>
                    <a:pt x="215" y="322"/>
                  </a:cubicBezTo>
                  <a:cubicBezTo>
                    <a:pt x="273" y="288"/>
                    <a:pt x="249" y="236"/>
                    <a:pt x="220" y="195"/>
                  </a:cubicBezTo>
                  <a:cubicBezTo>
                    <a:pt x="186" y="154"/>
                    <a:pt x="168" y="108"/>
                    <a:pt x="168" y="62"/>
                  </a:cubicBezTo>
                  <a:cubicBezTo>
                    <a:pt x="173" y="20"/>
                    <a:pt x="15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rot="708086">
              <a:off x="9508047" y="1754757"/>
              <a:ext cx="51379" cy="34780"/>
            </a:xfrm>
            <a:custGeom>
              <a:avLst/>
              <a:gdLst/>
              <a:ahLst/>
              <a:cxnLst/>
              <a:rect l="l" t="t" r="r" b="b"/>
              <a:pathLst>
                <a:path w="325" h="220" extrusionOk="0">
                  <a:moveTo>
                    <a:pt x="133" y="1"/>
                  </a:moveTo>
                  <a:cubicBezTo>
                    <a:pt x="119" y="1"/>
                    <a:pt x="106" y="2"/>
                    <a:pt x="93" y="5"/>
                  </a:cubicBezTo>
                  <a:cubicBezTo>
                    <a:pt x="35" y="10"/>
                    <a:pt x="0" y="63"/>
                    <a:pt x="18" y="115"/>
                  </a:cubicBezTo>
                  <a:cubicBezTo>
                    <a:pt x="37" y="181"/>
                    <a:pt x="97" y="220"/>
                    <a:pt x="163" y="220"/>
                  </a:cubicBezTo>
                  <a:cubicBezTo>
                    <a:pt x="178" y="220"/>
                    <a:pt x="194" y="218"/>
                    <a:pt x="209" y="213"/>
                  </a:cubicBezTo>
                  <a:cubicBezTo>
                    <a:pt x="284" y="202"/>
                    <a:pt x="325" y="150"/>
                    <a:pt x="313" y="92"/>
                  </a:cubicBezTo>
                  <a:cubicBezTo>
                    <a:pt x="303" y="42"/>
                    <a:pt x="213"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rot="708086">
              <a:off x="9628495" y="1643947"/>
              <a:ext cx="41419" cy="42368"/>
            </a:xfrm>
            <a:custGeom>
              <a:avLst/>
              <a:gdLst/>
              <a:ahLst/>
              <a:cxnLst/>
              <a:rect l="l" t="t" r="r" b="b"/>
              <a:pathLst>
                <a:path w="262" h="268" extrusionOk="0">
                  <a:moveTo>
                    <a:pt x="166" y="0"/>
                  </a:moveTo>
                  <a:cubicBezTo>
                    <a:pt x="114" y="0"/>
                    <a:pt x="82" y="39"/>
                    <a:pt x="59" y="82"/>
                  </a:cubicBezTo>
                  <a:cubicBezTo>
                    <a:pt x="24" y="134"/>
                    <a:pt x="1" y="192"/>
                    <a:pt x="47" y="244"/>
                  </a:cubicBezTo>
                  <a:cubicBezTo>
                    <a:pt x="59" y="261"/>
                    <a:pt x="76" y="267"/>
                    <a:pt x="99" y="267"/>
                  </a:cubicBezTo>
                  <a:cubicBezTo>
                    <a:pt x="198" y="250"/>
                    <a:pt x="261" y="163"/>
                    <a:pt x="261" y="70"/>
                  </a:cubicBezTo>
                  <a:cubicBezTo>
                    <a:pt x="250" y="35"/>
                    <a:pt x="232" y="18"/>
                    <a:pt x="204" y="6"/>
                  </a:cubicBezTo>
                  <a:cubicBezTo>
                    <a:pt x="190" y="2"/>
                    <a:pt x="177"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rot="708086">
              <a:off x="7701785" y="2949519"/>
              <a:ext cx="46004" cy="48534"/>
            </a:xfrm>
            <a:custGeom>
              <a:avLst/>
              <a:gdLst/>
              <a:ahLst/>
              <a:cxnLst/>
              <a:rect l="l" t="t" r="r" b="b"/>
              <a:pathLst>
                <a:path w="291" h="307" extrusionOk="0">
                  <a:moveTo>
                    <a:pt x="232" y="0"/>
                  </a:moveTo>
                  <a:cubicBezTo>
                    <a:pt x="217" y="0"/>
                    <a:pt x="205" y="7"/>
                    <a:pt x="198" y="18"/>
                  </a:cubicBezTo>
                  <a:cubicBezTo>
                    <a:pt x="151" y="76"/>
                    <a:pt x="99" y="128"/>
                    <a:pt x="35" y="174"/>
                  </a:cubicBezTo>
                  <a:cubicBezTo>
                    <a:pt x="7" y="198"/>
                    <a:pt x="1" y="238"/>
                    <a:pt x="24" y="267"/>
                  </a:cubicBezTo>
                  <a:cubicBezTo>
                    <a:pt x="37" y="293"/>
                    <a:pt x="63" y="306"/>
                    <a:pt x="90" y="306"/>
                  </a:cubicBezTo>
                  <a:cubicBezTo>
                    <a:pt x="99" y="306"/>
                    <a:pt x="108" y="305"/>
                    <a:pt x="117" y="302"/>
                  </a:cubicBezTo>
                  <a:cubicBezTo>
                    <a:pt x="215" y="267"/>
                    <a:pt x="285" y="174"/>
                    <a:pt x="290" y="64"/>
                  </a:cubicBezTo>
                  <a:cubicBezTo>
                    <a:pt x="290" y="41"/>
                    <a:pt x="279" y="18"/>
                    <a:pt x="256" y="6"/>
                  </a:cubicBezTo>
                  <a:cubicBezTo>
                    <a:pt x="247" y="2"/>
                    <a:pt x="23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rot="708086">
              <a:off x="9497434" y="2954472"/>
              <a:ext cx="50589" cy="29405"/>
            </a:xfrm>
            <a:custGeom>
              <a:avLst/>
              <a:gdLst/>
              <a:ahLst/>
              <a:cxnLst/>
              <a:rect l="l" t="t" r="r" b="b"/>
              <a:pathLst>
                <a:path w="320" h="186" extrusionOk="0">
                  <a:moveTo>
                    <a:pt x="116" y="0"/>
                  </a:moveTo>
                  <a:cubicBezTo>
                    <a:pt x="58" y="6"/>
                    <a:pt x="6" y="18"/>
                    <a:pt x="1" y="93"/>
                  </a:cubicBezTo>
                  <a:cubicBezTo>
                    <a:pt x="1" y="145"/>
                    <a:pt x="58" y="186"/>
                    <a:pt x="128" y="186"/>
                  </a:cubicBezTo>
                  <a:cubicBezTo>
                    <a:pt x="151" y="186"/>
                    <a:pt x="169" y="186"/>
                    <a:pt x="192" y="180"/>
                  </a:cubicBezTo>
                  <a:cubicBezTo>
                    <a:pt x="209" y="174"/>
                    <a:pt x="226" y="168"/>
                    <a:pt x="244" y="163"/>
                  </a:cubicBezTo>
                  <a:cubicBezTo>
                    <a:pt x="290" y="151"/>
                    <a:pt x="319" y="110"/>
                    <a:pt x="319" y="58"/>
                  </a:cubicBezTo>
                  <a:cubicBezTo>
                    <a:pt x="308" y="12"/>
                    <a:pt x="261" y="6"/>
                    <a:pt x="221" y="6"/>
                  </a:cubicBezTo>
                  <a:cubicBezTo>
                    <a:pt x="186" y="0"/>
                    <a:pt x="15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rot="708086">
              <a:off x="8066482" y="333210"/>
              <a:ext cx="34147" cy="51537"/>
            </a:xfrm>
            <a:custGeom>
              <a:avLst/>
              <a:gdLst/>
              <a:ahLst/>
              <a:cxnLst/>
              <a:rect l="l" t="t" r="r" b="b"/>
              <a:pathLst>
                <a:path w="216" h="326" extrusionOk="0">
                  <a:moveTo>
                    <a:pt x="59" y="0"/>
                  </a:moveTo>
                  <a:cubicBezTo>
                    <a:pt x="27" y="0"/>
                    <a:pt x="5" y="27"/>
                    <a:pt x="1" y="78"/>
                  </a:cubicBezTo>
                  <a:cubicBezTo>
                    <a:pt x="1" y="136"/>
                    <a:pt x="18" y="194"/>
                    <a:pt x="53" y="246"/>
                  </a:cubicBezTo>
                  <a:cubicBezTo>
                    <a:pt x="73" y="286"/>
                    <a:pt x="105" y="325"/>
                    <a:pt x="143" y="325"/>
                  </a:cubicBezTo>
                  <a:cubicBezTo>
                    <a:pt x="149" y="325"/>
                    <a:pt x="156" y="324"/>
                    <a:pt x="163" y="321"/>
                  </a:cubicBezTo>
                  <a:cubicBezTo>
                    <a:pt x="215" y="298"/>
                    <a:pt x="209" y="246"/>
                    <a:pt x="204" y="200"/>
                  </a:cubicBezTo>
                  <a:cubicBezTo>
                    <a:pt x="198" y="194"/>
                    <a:pt x="198" y="182"/>
                    <a:pt x="198" y="171"/>
                  </a:cubicBezTo>
                  <a:cubicBezTo>
                    <a:pt x="198" y="113"/>
                    <a:pt x="163" y="55"/>
                    <a:pt x="111" y="20"/>
                  </a:cubicBezTo>
                  <a:cubicBezTo>
                    <a:pt x="92" y="7"/>
                    <a:pt x="74"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rot="708086">
              <a:off x="7337015" y="2237770"/>
              <a:ext cx="38732" cy="44739"/>
            </a:xfrm>
            <a:custGeom>
              <a:avLst/>
              <a:gdLst/>
              <a:ahLst/>
              <a:cxnLst/>
              <a:rect l="l" t="t" r="r" b="b"/>
              <a:pathLst>
                <a:path w="245" h="283" extrusionOk="0">
                  <a:moveTo>
                    <a:pt x="95" y="0"/>
                  </a:moveTo>
                  <a:cubicBezTo>
                    <a:pt x="89" y="0"/>
                    <a:pt x="82" y="1"/>
                    <a:pt x="76" y="3"/>
                  </a:cubicBezTo>
                  <a:cubicBezTo>
                    <a:pt x="12" y="26"/>
                    <a:pt x="1" y="78"/>
                    <a:pt x="12" y="136"/>
                  </a:cubicBezTo>
                  <a:cubicBezTo>
                    <a:pt x="23" y="221"/>
                    <a:pt x="78" y="282"/>
                    <a:pt x="141" y="282"/>
                  </a:cubicBezTo>
                  <a:cubicBezTo>
                    <a:pt x="146" y="282"/>
                    <a:pt x="152" y="282"/>
                    <a:pt x="157" y="281"/>
                  </a:cubicBezTo>
                  <a:cubicBezTo>
                    <a:pt x="209" y="275"/>
                    <a:pt x="244" y="211"/>
                    <a:pt x="227" y="159"/>
                  </a:cubicBezTo>
                  <a:cubicBezTo>
                    <a:pt x="211" y="70"/>
                    <a:pt x="15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rot="708086">
              <a:off x="9442957" y="745620"/>
              <a:ext cx="44107" cy="42684"/>
            </a:xfrm>
            <a:custGeom>
              <a:avLst/>
              <a:gdLst/>
              <a:ahLst/>
              <a:cxnLst/>
              <a:rect l="l" t="t" r="r" b="b"/>
              <a:pathLst>
                <a:path w="279" h="270" extrusionOk="0">
                  <a:moveTo>
                    <a:pt x="128" y="1"/>
                  </a:moveTo>
                  <a:cubicBezTo>
                    <a:pt x="64" y="6"/>
                    <a:pt x="18" y="18"/>
                    <a:pt x="6" y="70"/>
                  </a:cubicBezTo>
                  <a:cubicBezTo>
                    <a:pt x="0" y="128"/>
                    <a:pt x="6" y="192"/>
                    <a:pt x="18" y="250"/>
                  </a:cubicBezTo>
                  <a:cubicBezTo>
                    <a:pt x="21" y="261"/>
                    <a:pt x="32" y="270"/>
                    <a:pt x="45" y="270"/>
                  </a:cubicBezTo>
                  <a:cubicBezTo>
                    <a:pt x="51" y="270"/>
                    <a:pt x="58" y="267"/>
                    <a:pt x="64" y="261"/>
                  </a:cubicBezTo>
                  <a:cubicBezTo>
                    <a:pt x="116" y="221"/>
                    <a:pt x="168" y="186"/>
                    <a:pt x="220" y="157"/>
                  </a:cubicBezTo>
                  <a:cubicBezTo>
                    <a:pt x="278" y="116"/>
                    <a:pt x="261" y="29"/>
                    <a:pt x="197" y="12"/>
                  </a:cubicBezTo>
                  <a:cubicBezTo>
                    <a:pt x="174" y="1"/>
                    <a:pt x="151"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rot="708086">
              <a:off x="8917731" y="398045"/>
              <a:ext cx="43158" cy="42210"/>
            </a:xfrm>
            <a:custGeom>
              <a:avLst/>
              <a:gdLst/>
              <a:ahLst/>
              <a:cxnLst/>
              <a:rect l="l" t="t" r="r" b="b"/>
              <a:pathLst>
                <a:path w="273" h="267" extrusionOk="0">
                  <a:moveTo>
                    <a:pt x="154" y="1"/>
                  </a:moveTo>
                  <a:cubicBezTo>
                    <a:pt x="111" y="1"/>
                    <a:pt x="89" y="38"/>
                    <a:pt x="70" y="76"/>
                  </a:cubicBezTo>
                  <a:cubicBezTo>
                    <a:pt x="58" y="94"/>
                    <a:pt x="41" y="117"/>
                    <a:pt x="23" y="134"/>
                  </a:cubicBezTo>
                  <a:cubicBezTo>
                    <a:pt x="0" y="169"/>
                    <a:pt x="0" y="215"/>
                    <a:pt x="23" y="244"/>
                  </a:cubicBezTo>
                  <a:cubicBezTo>
                    <a:pt x="37" y="261"/>
                    <a:pt x="52" y="267"/>
                    <a:pt x="70" y="267"/>
                  </a:cubicBezTo>
                  <a:cubicBezTo>
                    <a:pt x="90" y="267"/>
                    <a:pt x="114" y="259"/>
                    <a:pt x="145" y="250"/>
                  </a:cubicBezTo>
                  <a:cubicBezTo>
                    <a:pt x="162" y="250"/>
                    <a:pt x="180" y="244"/>
                    <a:pt x="197" y="239"/>
                  </a:cubicBezTo>
                  <a:cubicBezTo>
                    <a:pt x="243" y="210"/>
                    <a:pt x="272" y="152"/>
                    <a:pt x="255" y="94"/>
                  </a:cubicBezTo>
                  <a:cubicBezTo>
                    <a:pt x="255" y="53"/>
                    <a:pt x="226" y="18"/>
                    <a:pt x="186" y="7"/>
                  </a:cubicBezTo>
                  <a:cubicBezTo>
                    <a:pt x="174" y="3"/>
                    <a:pt x="163"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rot="708086">
              <a:off x="8749946" y="1778943"/>
              <a:ext cx="47743" cy="32408"/>
            </a:xfrm>
            <a:custGeom>
              <a:avLst/>
              <a:gdLst/>
              <a:ahLst/>
              <a:cxnLst/>
              <a:rect l="l" t="t" r="r" b="b"/>
              <a:pathLst>
                <a:path w="302" h="205" extrusionOk="0">
                  <a:moveTo>
                    <a:pt x="101" y="1"/>
                  </a:moveTo>
                  <a:cubicBezTo>
                    <a:pt x="47" y="1"/>
                    <a:pt x="1" y="45"/>
                    <a:pt x="6" y="100"/>
                  </a:cubicBezTo>
                  <a:cubicBezTo>
                    <a:pt x="1" y="152"/>
                    <a:pt x="41" y="198"/>
                    <a:pt x="93" y="204"/>
                  </a:cubicBezTo>
                  <a:lnTo>
                    <a:pt x="175" y="204"/>
                  </a:lnTo>
                  <a:cubicBezTo>
                    <a:pt x="198" y="198"/>
                    <a:pt x="215" y="193"/>
                    <a:pt x="227" y="193"/>
                  </a:cubicBezTo>
                  <a:cubicBezTo>
                    <a:pt x="273" y="175"/>
                    <a:pt x="302" y="135"/>
                    <a:pt x="302" y="88"/>
                  </a:cubicBezTo>
                  <a:cubicBezTo>
                    <a:pt x="296" y="36"/>
                    <a:pt x="256" y="25"/>
                    <a:pt x="215" y="19"/>
                  </a:cubicBezTo>
                  <a:cubicBezTo>
                    <a:pt x="180" y="7"/>
                    <a:pt x="146" y="7"/>
                    <a:pt x="111" y="1"/>
                  </a:cubicBezTo>
                  <a:cubicBezTo>
                    <a:pt x="107" y="1"/>
                    <a:pt x="10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rot="708086">
              <a:off x="9487673" y="423036"/>
              <a:ext cx="40471" cy="44581"/>
            </a:xfrm>
            <a:custGeom>
              <a:avLst/>
              <a:gdLst/>
              <a:ahLst/>
              <a:cxnLst/>
              <a:rect l="l" t="t" r="r" b="b"/>
              <a:pathLst>
                <a:path w="256" h="282" extrusionOk="0">
                  <a:moveTo>
                    <a:pt x="140" y="0"/>
                  </a:moveTo>
                  <a:cubicBezTo>
                    <a:pt x="134" y="0"/>
                    <a:pt x="128" y="1"/>
                    <a:pt x="122" y="3"/>
                  </a:cubicBezTo>
                  <a:cubicBezTo>
                    <a:pt x="41" y="32"/>
                    <a:pt x="0" y="119"/>
                    <a:pt x="29" y="194"/>
                  </a:cubicBezTo>
                  <a:cubicBezTo>
                    <a:pt x="34" y="248"/>
                    <a:pt x="85" y="281"/>
                    <a:pt x="138" y="281"/>
                  </a:cubicBezTo>
                  <a:cubicBezTo>
                    <a:pt x="142" y="281"/>
                    <a:pt x="147" y="281"/>
                    <a:pt x="151" y="281"/>
                  </a:cubicBezTo>
                  <a:cubicBezTo>
                    <a:pt x="209" y="269"/>
                    <a:pt x="255" y="153"/>
                    <a:pt x="232" y="78"/>
                  </a:cubicBezTo>
                  <a:cubicBezTo>
                    <a:pt x="222" y="33"/>
                    <a:pt x="181"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rot="708086">
              <a:off x="8859260" y="1736502"/>
              <a:ext cx="52328" cy="29879"/>
            </a:xfrm>
            <a:custGeom>
              <a:avLst/>
              <a:gdLst/>
              <a:ahLst/>
              <a:cxnLst/>
              <a:rect l="l" t="t" r="r" b="b"/>
              <a:pathLst>
                <a:path w="331" h="189" extrusionOk="0">
                  <a:moveTo>
                    <a:pt x="239" y="1"/>
                  </a:moveTo>
                  <a:cubicBezTo>
                    <a:pt x="233" y="1"/>
                    <a:pt x="227" y="1"/>
                    <a:pt x="221" y="3"/>
                  </a:cubicBezTo>
                  <a:cubicBezTo>
                    <a:pt x="186" y="3"/>
                    <a:pt x="151" y="9"/>
                    <a:pt x="116" y="26"/>
                  </a:cubicBezTo>
                  <a:cubicBezTo>
                    <a:pt x="64" y="43"/>
                    <a:pt x="1" y="61"/>
                    <a:pt x="24" y="136"/>
                  </a:cubicBezTo>
                  <a:cubicBezTo>
                    <a:pt x="41" y="188"/>
                    <a:pt x="93" y="188"/>
                    <a:pt x="145" y="188"/>
                  </a:cubicBezTo>
                  <a:lnTo>
                    <a:pt x="163" y="188"/>
                  </a:lnTo>
                  <a:cubicBezTo>
                    <a:pt x="209" y="182"/>
                    <a:pt x="232" y="182"/>
                    <a:pt x="250" y="171"/>
                  </a:cubicBezTo>
                  <a:cubicBezTo>
                    <a:pt x="296" y="153"/>
                    <a:pt x="331" y="125"/>
                    <a:pt x="319" y="72"/>
                  </a:cubicBezTo>
                  <a:cubicBezTo>
                    <a:pt x="314" y="32"/>
                    <a:pt x="279"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rot="708086">
              <a:off x="8963104" y="1580127"/>
              <a:ext cx="46004" cy="37467"/>
            </a:xfrm>
            <a:custGeom>
              <a:avLst/>
              <a:gdLst/>
              <a:ahLst/>
              <a:cxnLst/>
              <a:rect l="l" t="t" r="r" b="b"/>
              <a:pathLst>
                <a:path w="291" h="237" extrusionOk="0">
                  <a:moveTo>
                    <a:pt x="113" y="1"/>
                  </a:moveTo>
                  <a:cubicBezTo>
                    <a:pt x="109" y="1"/>
                    <a:pt x="104" y="1"/>
                    <a:pt x="99" y="1"/>
                  </a:cubicBezTo>
                  <a:cubicBezTo>
                    <a:pt x="35" y="18"/>
                    <a:pt x="1" y="82"/>
                    <a:pt x="24" y="146"/>
                  </a:cubicBezTo>
                  <a:cubicBezTo>
                    <a:pt x="48" y="200"/>
                    <a:pt x="106" y="237"/>
                    <a:pt x="165" y="237"/>
                  </a:cubicBezTo>
                  <a:cubicBezTo>
                    <a:pt x="176" y="237"/>
                    <a:pt x="187" y="236"/>
                    <a:pt x="198" y="233"/>
                  </a:cubicBezTo>
                  <a:cubicBezTo>
                    <a:pt x="256" y="215"/>
                    <a:pt x="290" y="163"/>
                    <a:pt x="285" y="105"/>
                  </a:cubicBezTo>
                  <a:cubicBezTo>
                    <a:pt x="247" y="40"/>
                    <a:pt x="18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rot="708086">
              <a:off x="9718439" y="2039821"/>
              <a:ext cx="53276" cy="29563"/>
            </a:xfrm>
            <a:custGeom>
              <a:avLst/>
              <a:gdLst/>
              <a:ahLst/>
              <a:cxnLst/>
              <a:rect l="l" t="t" r="r" b="b"/>
              <a:pathLst>
                <a:path w="337" h="187" extrusionOk="0">
                  <a:moveTo>
                    <a:pt x="132" y="0"/>
                  </a:moveTo>
                  <a:cubicBezTo>
                    <a:pt x="124" y="0"/>
                    <a:pt x="114" y="1"/>
                    <a:pt x="105" y="2"/>
                  </a:cubicBezTo>
                  <a:cubicBezTo>
                    <a:pt x="30" y="7"/>
                    <a:pt x="1" y="112"/>
                    <a:pt x="70" y="152"/>
                  </a:cubicBezTo>
                  <a:cubicBezTo>
                    <a:pt x="107" y="176"/>
                    <a:pt x="152" y="187"/>
                    <a:pt x="197" y="187"/>
                  </a:cubicBezTo>
                  <a:cubicBezTo>
                    <a:pt x="217" y="187"/>
                    <a:pt x="237" y="185"/>
                    <a:pt x="256" y="181"/>
                  </a:cubicBezTo>
                  <a:cubicBezTo>
                    <a:pt x="285" y="164"/>
                    <a:pt x="337" y="146"/>
                    <a:pt x="337" y="100"/>
                  </a:cubicBezTo>
                  <a:cubicBezTo>
                    <a:pt x="337" y="48"/>
                    <a:pt x="291" y="36"/>
                    <a:pt x="250" y="25"/>
                  </a:cubicBezTo>
                  <a:cubicBezTo>
                    <a:pt x="212" y="10"/>
                    <a:pt x="17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rot="708086">
              <a:off x="9380377" y="1536532"/>
              <a:ext cx="45055" cy="35412"/>
            </a:xfrm>
            <a:custGeom>
              <a:avLst/>
              <a:gdLst/>
              <a:ahLst/>
              <a:cxnLst/>
              <a:rect l="l" t="t" r="r" b="b"/>
              <a:pathLst>
                <a:path w="285" h="224" extrusionOk="0">
                  <a:moveTo>
                    <a:pt x="168" y="0"/>
                  </a:moveTo>
                  <a:cubicBezTo>
                    <a:pt x="154" y="0"/>
                    <a:pt x="138" y="2"/>
                    <a:pt x="122" y="5"/>
                  </a:cubicBezTo>
                  <a:cubicBezTo>
                    <a:pt x="41" y="11"/>
                    <a:pt x="1" y="69"/>
                    <a:pt x="12" y="132"/>
                  </a:cubicBezTo>
                  <a:cubicBezTo>
                    <a:pt x="27" y="186"/>
                    <a:pt x="79" y="223"/>
                    <a:pt x="133" y="223"/>
                  </a:cubicBezTo>
                  <a:cubicBezTo>
                    <a:pt x="143" y="223"/>
                    <a:pt x="153" y="222"/>
                    <a:pt x="163" y="219"/>
                  </a:cubicBezTo>
                  <a:cubicBezTo>
                    <a:pt x="232" y="213"/>
                    <a:pt x="279" y="155"/>
                    <a:pt x="285" y="86"/>
                  </a:cubicBezTo>
                  <a:cubicBezTo>
                    <a:pt x="280" y="33"/>
                    <a:pt x="235"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rot="708086">
              <a:off x="9223932" y="2154998"/>
              <a:ext cx="43158" cy="36044"/>
            </a:xfrm>
            <a:custGeom>
              <a:avLst/>
              <a:gdLst/>
              <a:ahLst/>
              <a:cxnLst/>
              <a:rect l="l" t="t" r="r" b="b"/>
              <a:pathLst>
                <a:path w="273" h="228" extrusionOk="0">
                  <a:moveTo>
                    <a:pt x="138" y="0"/>
                  </a:moveTo>
                  <a:cubicBezTo>
                    <a:pt x="127" y="0"/>
                    <a:pt x="116" y="1"/>
                    <a:pt x="105" y="4"/>
                  </a:cubicBezTo>
                  <a:cubicBezTo>
                    <a:pt x="41" y="10"/>
                    <a:pt x="1" y="74"/>
                    <a:pt x="12" y="137"/>
                  </a:cubicBezTo>
                  <a:cubicBezTo>
                    <a:pt x="33" y="199"/>
                    <a:pt x="85" y="227"/>
                    <a:pt x="137" y="227"/>
                  </a:cubicBezTo>
                  <a:cubicBezTo>
                    <a:pt x="203" y="227"/>
                    <a:pt x="270" y="181"/>
                    <a:pt x="273" y="97"/>
                  </a:cubicBezTo>
                  <a:cubicBezTo>
                    <a:pt x="253" y="38"/>
                    <a:pt x="19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rot="708086">
              <a:off x="7761913" y="2214121"/>
              <a:ext cx="44107" cy="48534"/>
            </a:xfrm>
            <a:custGeom>
              <a:avLst/>
              <a:gdLst/>
              <a:ahLst/>
              <a:cxnLst/>
              <a:rect l="l" t="t" r="r" b="b"/>
              <a:pathLst>
                <a:path w="279" h="307" extrusionOk="0">
                  <a:moveTo>
                    <a:pt x="201" y="1"/>
                  </a:moveTo>
                  <a:cubicBezTo>
                    <a:pt x="170" y="1"/>
                    <a:pt x="138" y="18"/>
                    <a:pt x="128" y="48"/>
                  </a:cubicBezTo>
                  <a:cubicBezTo>
                    <a:pt x="99" y="89"/>
                    <a:pt x="76" y="123"/>
                    <a:pt x="47" y="158"/>
                  </a:cubicBezTo>
                  <a:cubicBezTo>
                    <a:pt x="18" y="199"/>
                    <a:pt x="0" y="245"/>
                    <a:pt x="41" y="286"/>
                  </a:cubicBezTo>
                  <a:cubicBezTo>
                    <a:pt x="57" y="300"/>
                    <a:pt x="78" y="306"/>
                    <a:pt x="98" y="306"/>
                  </a:cubicBezTo>
                  <a:cubicBezTo>
                    <a:pt x="127" y="306"/>
                    <a:pt x="157" y="292"/>
                    <a:pt x="174" y="268"/>
                  </a:cubicBezTo>
                  <a:cubicBezTo>
                    <a:pt x="215" y="228"/>
                    <a:pt x="244" y="181"/>
                    <a:pt x="278" y="135"/>
                  </a:cubicBezTo>
                  <a:lnTo>
                    <a:pt x="278" y="94"/>
                  </a:lnTo>
                  <a:cubicBezTo>
                    <a:pt x="278" y="48"/>
                    <a:pt x="261" y="13"/>
                    <a:pt x="215" y="2"/>
                  </a:cubicBezTo>
                  <a:cubicBezTo>
                    <a:pt x="210" y="1"/>
                    <a:pt x="206"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rot="708086">
              <a:off x="7320069" y="1300985"/>
              <a:ext cx="31144" cy="49008"/>
            </a:xfrm>
            <a:custGeom>
              <a:avLst/>
              <a:gdLst/>
              <a:ahLst/>
              <a:cxnLst/>
              <a:rect l="l" t="t" r="r" b="b"/>
              <a:pathLst>
                <a:path w="197" h="310" extrusionOk="0">
                  <a:moveTo>
                    <a:pt x="93" y="1"/>
                  </a:moveTo>
                  <a:cubicBezTo>
                    <a:pt x="52" y="1"/>
                    <a:pt x="29" y="30"/>
                    <a:pt x="17" y="59"/>
                  </a:cubicBezTo>
                  <a:cubicBezTo>
                    <a:pt x="0" y="111"/>
                    <a:pt x="0" y="163"/>
                    <a:pt x="17" y="215"/>
                  </a:cubicBezTo>
                  <a:cubicBezTo>
                    <a:pt x="28" y="257"/>
                    <a:pt x="43" y="309"/>
                    <a:pt x="99" y="309"/>
                  </a:cubicBezTo>
                  <a:cubicBezTo>
                    <a:pt x="104" y="309"/>
                    <a:pt x="110" y="309"/>
                    <a:pt x="116" y="308"/>
                  </a:cubicBezTo>
                  <a:cubicBezTo>
                    <a:pt x="185" y="302"/>
                    <a:pt x="197" y="244"/>
                    <a:pt x="197" y="186"/>
                  </a:cubicBezTo>
                  <a:cubicBezTo>
                    <a:pt x="197" y="140"/>
                    <a:pt x="191" y="93"/>
                    <a:pt x="168" y="53"/>
                  </a:cubicBezTo>
                  <a:cubicBezTo>
                    <a:pt x="156" y="24"/>
                    <a:pt x="12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rot="708086">
              <a:off x="9851325" y="619652"/>
              <a:ext cx="44107" cy="38732"/>
            </a:xfrm>
            <a:custGeom>
              <a:avLst/>
              <a:gdLst/>
              <a:ahLst/>
              <a:cxnLst/>
              <a:rect l="l" t="t" r="r" b="b"/>
              <a:pathLst>
                <a:path w="279" h="245" extrusionOk="0">
                  <a:moveTo>
                    <a:pt x="100" y="0"/>
                  </a:moveTo>
                  <a:cubicBezTo>
                    <a:pt x="91" y="0"/>
                    <a:pt x="83" y="2"/>
                    <a:pt x="76" y="5"/>
                  </a:cubicBezTo>
                  <a:cubicBezTo>
                    <a:pt x="24" y="22"/>
                    <a:pt x="1" y="80"/>
                    <a:pt x="18" y="127"/>
                  </a:cubicBezTo>
                  <a:cubicBezTo>
                    <a:pt x="39" y="199"/>
                    <a:pt x="102" y="244"/>
                    <a:pt x="177" y="244"/>
                  </a:cubicBezTo>
                  <a:cubicBezTo>
                    <a:pt x="186" y="244"/>
                    <a:pt x="195" y="244"/>
                    <a:pt x="204" y="243"/>
                  </a:cubicBezTo>
                  <a:cubicBezTo>
                    <a:pt x="250" y="231"/>
                    <a:pt x="279" y="173"/>
                    <a:pt x="262" y="127"/>
                  </a:cubicBezTo>
                  <a:cubicBezTo>
                    <a:pt x="241" y="61"/>
                    <a:pt x="15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rot="708086">
              <a:off x="7324648" y="2476897"/>
              <a:ext cx="44897" cy="36993"/>
            </a:xfrm>
            <a:custGeom>
              <a:avLst/>
              <a:gdLst/>
              <a:ahLst/>
              <a:cxnLst/>
              <a:rect l="l" t="t" r="r" b="b"/>
              <a:pathLst>
                <a:path w="284" h="234" extrusionOk="0">
                  <a:moveTo>
                    <a:pt x="162" y="1"/>
                  </a:moveTo>
                  <a:cubicBezTo>
                    <a:pt x="141" y="1"/>
                    <a:pt x="116" y="4"/>
                    <a:pt x="87" y="10"/>
                  </a:cubicBezTo>
                  <a:cubicBezTo>
                    <a:pt x="29" y="16"/>
                    <a:pt x="0" y="51"/>
                    <a:pt x="12" y="109"/>
                  </a:cubicBezTo>
                  <a:cubicBezTo>
                    <a:pt x="27" y="180"/>
                    <a:pt x="87" y="233"/>
                    <a:pt x="160" y="233"/>
                  </a:cubicBezTo>
                  <a:cubicBezTo>
                    <a:pt x="170" y="233"/>
                    <a:pt x="181" y="232"/>
                    <a:pt x="191" y="230"/>
                  </a:cubicBezTo>
                  <a:cubicBezTo>
                    <a:pt x="249" y="213"/>
                    <a:pt x="284" y="149"/>
                    <a:pt x="261" y="85"/>
                  </a:cubicBezTo>
                  <a:cubicBezTo>
                    <a:pt x="248" y="26"/>
                    <a:pt x="22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rot="708086">
              <a:off x="9636079" y="874270"/>
              <a:ext cx="42368" cy="40629"/>
            </a:xfrm>
            <a:custGeom>
              <a:avLst/>
              <a:gdLst/>
              <a:ahLst/>
              <a:cxnLst/>
              <a:rect l="l" t="t" r="r" b="b"/>
              <a:pathLst>
                <a:path w="268" h="257" extrusionOk="0">
                  <a:moveTo>
                    <a:pt x="193" y="0"/>
                  </a:moveTo>
                  <a:cubicBezTo>
                    <a:pt x="187" y="0"/>
                    <a:pt x="181" y="1"/>
                    <a:pt x="174" y="3"/>
                  </a:cubicBezTo>
                  <a:cubicBezTo>
                    <a:pt x="76" y="14"/>
                    <a:pt x="1" y="107"/>
                    <a:pt x="18" y="182"/>
                  </a:cubicBezTo>
                  <a:cubicBezTo>
                    <a:pt x="23" y="225"/>
                    <a:pt x="59" y="257"/>
                    <a:pt x="101" y="257"/>
                  </a:cubicBezTo>
                  <a:cubicBezTo>
                    <a:pt x="110" y="257"/>
                    <a:pt x="119" y="255"/>
                    <a:pt x="128" y="252"/>
                  </a:cubicBezTo>
                  <a:cubicBezTo>
                    <a:pt x="209" y="223"/>
                    <a:pt x="267" y="148"/>
                    <a:pt x="267" y="61"/>
                  </a:cubicBezTo>
                  <a:cubicBezTo>
                    <a:pt x="257" y="26"/>
                    <a:pt x="227"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rot="708086">
              <a:off x="8250048" y="897988"/>
              <a:ext cx="42210" cy="41103"/>
            </a:xfrm>
            <a:custGeom>
              <a:avLst/>
              <a:gdLst/>
              <a:ahLst/>
              <a:cxnLst/>
              <a:rect l="l" t="t" r="r" b="b"/>
              <a:pathLst>
                <a:path w="267" h="260" extrusionOk="0">
                  <a:moveTo>
                    <a:pt x="137" y="0"/>
                  </a:moveTo>
                  <a:cubicBezTo>
                    <a:pt x="129" y="0"/>
                    <a:pt x="120" y="1"/>
                    <a:pt x="111" y="4"/>
                  </a:cubicBezTo>
                  <a:cubicBezTo>
                    <a:pt x="41" y="27"/>
                    <a:pt x="0" y="96"/>
                    <a:pt x="18" y="166"/>
                  </a:cubicBezTo>
                  <a:cubicBezTo>
                    <a:pt x="32" y="222"/>
                    <a:pt x="80" y="259"/>
                    <a:pt x="135" y="259"/>
                  </a:cubicBezTo>
                  <a:cubicBezTo>
                    <a:pt x="148" y="259"/>
                    <a:pt x="161" y="257"/>
                    <a:pt x="174" y="253"/>
                  </a:cubicBezTo>
                  <a:cubicBezTo>
                    <a:pt x="232" y="241"/>
                    <a:pt x="267" y="172"/>
                    <a:pt x="250" y="108"/>
                  </a:cubicBezTo>
                  <a:cubicBezTo>
                    <a:pt x="235" y="43"/>
                    <a:pt x="190"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rot="708086">
              <a:off x="7987890" y="1818469"/>
              <a:ext cx="45055" cy="37309"/>
            </a:xfrm>
            <a:custGeom>
              <a:avLst/>
              <a:gdLst/>
              <a:ahLst/>
              <a:cxnLst/>
              <a:rect l="l" t="t" r="r" b="b"/>
              <a:pathLst>
                <a:path w="285" h="236" extrusionOk="0">
                  <a:moveTo>
                    <a:pt x="107" y="1"/>
                  </a:moveTo>
                  <a:cubicBezTo>
                    <a:pt x="100" y="1"/>
                    <a:pt x="94" y="2"/>
                    <a:pt x="88" y="3"/>
                  </a:cubicBezTo>
                  <a:cubicBezTo>
                    <a:pt x="36" y="15"/>
                    <a:pt x="1" y="73"/>
                    <a:pt x="18" y="131"/>
                  </a:cubicBezTo>
                  <a:cubicBezTo>
                    <a:pt x="33" y="193"/>
                    <a:pt x="90" y="235"/>
                    <a:pt x="152" y="235"/>
                  </a:cubicBezTo>
                  <a:cubicBezTo>
                    <a:pt x="166" y="235"/>
                    <a:pt x="179" y="233"/>
                    <a:pt x="192" y="229"/>
                  </a:cubicBezTo>
                  <a:cubicBezTo>
                    <a:pt x="244" y="218"/>
                    <a:pt x="285" y="171"/>
                    <a:pt x="279" y="119"/>
                  </a:cubicBezTo>
                  <a:cubicBezTo>
                    <a:pt x="279" y="72"/>
                    <a:pt x="17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rot="708086">
              <a:off x="8074436" y="1145080"/>
              <a:ext cx="59758" cy="37783"/>
            </a:xfrm>
            <a:custGeom>
              <a:avLst/>
              <a:gdLst/>
              <a:ahLst/>
              <a:cxnLst/>
              <a:rect l="l" t="t" r="r" b="b"/>
              <a:pathLst>
                <a:path w="378" h="239" extrusionOk="0">
                  <a:moveTo>
                    <a:pt x="87" y="1"/>
                  </a:moveTo>
                  <a:cubicBezTo>
                    <a:pt x="61" y="1"/>
                    <a:pt x="36" y="16"/>
                    <a:pt x="30" y="42"/>
                  </a:cubicBezTo>
                  <a:cubicBezTo>
                    <a:pt x="1" y="88"/>
                    <a:pt x="24" y="141"/>
                    <a:pt x="76" y="152"/>
                  </a:cubicBezTo>
                  <a:cubicBezTo>
                    <a:pt x="134" y="164"/>
                    <a:pt x="198" y="169"/>
                    <a:pt x="238" y="227"/>
                  </a:cubicBezTo>
                  <a:cubicBezTo>
                    <a:pt x="244" y="239"/>
                    <a:pt x="273" y="239"/>
                    <a:pt x="291" y="239"/>
                  </a:cubicBezTo>
                  <a:cubicBezTo>
                    <a:pt x="343" y="227"/>
                    <a:pt x="378" y="193"/>
                    <a:pt x="372" y="135"/>
                  </a:cubicBezTo>
                  <a:cubicBezTo>
                    <a:pt x="372" y="91"/>
                    <a:pt x="335" y="55"/>
                    <a:pt x="292" y="55"/>
                  </a:cubicBezTo>
                  <a:cubicBezTo>
                    <a:pt x="284" y="55"/>
                    <a:pt x="276" y="57"/>
                    <a:pt x="267" y="59"/>
                  </a:cubicBezTo>
                  <a:cubicBezTo>
                    <a:pt x="253" y="67"/>
                    <a:pt x="238" y="70"/>
                    <a:pt x="223" y="70"/>
                  </a:cubicBezTo>
                  <a:cubicBezTo>
                    <a:pt x="191" y="70"/>
                    <a:pt x="160" y="54"/>
                    <a:pt x="140" y="30"/>
                  </a:cubicBezTo>
                  <a:cubicBezTo>
                    <a:pt x="127" y="10"/>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rot="708086">
              <a:off x="7723614" y="3057870"/>
              <a:ext cx="51379" cy="36203"/>
            </a:xfrm>
            <a:custGeom>
              <a:avLst/>
              <a:gdLst/>
              <a:ahLst/>
              <a:cxnLst/>
              <a:rect l="l" t="t" r="r" b="b"/>
              <a:pathLst>
                <a:path w="325" h="229" extrusionOk="0">
                  <a:moveTo>
                    <a:pt x="77" y="1"/>
                  </a:moveTo>
                  <a:cubicBezTo>
                    <a:pt x="56" y="1"/>
                    <a:pt x="37" y="10"/>
                    <a:pt x="23" y="27"/>
                  </a:cubicBezTo>
                  <a:cubicBezTo>
                    <a:pt x="0" y="62"/>
                    <a:pt x="0" y="108"/>
                    <a:pt x="23" y="143"/>
                  </a:cubicBezTo>
                  <a:cubicBezTo>
                    <a:pt x="66" y="195"/>
                    <a:pt x="129" y="228"/>
                    <a:pt x="199" y="228"/>
                  </a:cubicBezTo>
                  <a:cubicBezTo>
                    <a:pt x="214" y="228"/>
                    <a:pt x="228" y="227"/>
                    <a:pt x="244" y="224"/>
                  </a:cubicBezTo>
                  <a:cubicBezTo>
                    <a:pt x="284" y="212"/>
                    <a:pt x="325" y="201"/>
                    <a:pt x="325" y="154"/>
                  </a:cubicBezTo>
                  <a:cubicBezTo>
                    <a:pt x="325" y="114"/>
                    <a:pt x="284" y="102"/>
                    <a:pt x="255" y="91"/>
                  </a:cubicBezTo>
                  <a:cubicBezTo>
                    <a:pt x="209" y="62"/>
                    <a:pt x="162" y="38"/>
                    <a:pt x="122" y="15"/>
                  </a:cubicBezTo>
                  <a:cubicBezTo>
                    <a:pt x="107" y="6"/>
                    <a:pt x="92"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rot="708086">
              <a:off x="6564852" y="856185"/>
              <a:ext cx="37625" cy="44423"/>
            </a:xfrm>
            <a:custGeom>
              <a:avLst/>
              <a:gdLst/>
              <a:ahLst/>
              <a:cxnLst/>
              <a:rect l="l" t="t" r="r" b="b"/>
              <a:pathLst>
                <a:path w="238" h="281" extrusionOk="0">
                  <a:moveTo>
                    <a:pt x="150" y="1"/>
                  </a:moveTo>
                  <a:cubicBezTo>
                    <a:pt x="139" y="1"/>
                    <a:pt x="127" y="3"/>
                    <a:pt x="116" y="9"/>
                  </a:cubicBezTo>
                  <a:cubicBezTo>
                    <a:pt x="47" y="55"/>
                    <a:pt x="0" y="131"/>
                    <a:pt x="6" y="212"/>
                  </a:cubicBezTo>
                  <a:cubicBezTo>
                    <a:pt x="6" y="253"/>
                    <a:pt x="40" y="280"/>
                    <a:pt x="77" y="280"/>
                  </a:cubicBezTo>
                  <a:cubicBezTo>
                    <a:pt x="86" y="280"/>
                    <a:pt x="95" y="279"/>
                    <a:pt x="105" y="275"/>
                  </a:cubicBezTo>
                  <a:cubicBezTo>
                    <a:pt x="186" y="241"/>
                    <a:pt x="238" y="159"/>
                    <a:pt x="232" y="73"/>
                  </a:cubicBezTo>
                  <a:cubicBezTo>
                    <a:pt x="223" y="28"/>
                    <a:pt x="187"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rot="708086">
              <a:off x="9289773" y="2685047"/>
              <a:ext cx="44107" cy="38574"/>
            </a:xfrm>
            <a:custGeom>
              <a:avLst/>
              <a:gdLst/>
              <a:ahLst/>
              <a:cxnLst/>
              <a:rect l="l" t="t" r="r" b="b"/>
              <a:pathLst>
                <a:path w="279" h="244" extrusionOk="0">
                  <a:moveTo>
                    <a:pt x="87" y="0"/>
                  </a:moveTo>
                  <a:cubicBezTo>
                    <a:pt x="35" y="18"/>
                    <a:pt x="1" y="75"/>
                    <a:pt x="18" y="133"/>
                  </a:cubicBezTo>
                  <a:cubicBezTo>
                    <a:pt x="33" y="196"/>
                    <a:pt x="92" y="243"/>
                    <a:pt x="158" y="243"/>
                  </a:cubicBezTo>
                  <a:cubicBezTo>
                    <a:pt x="171" y="243"/>
                    <a:pt x="184" y="241"/>
                    <a:pt x="198" y="238"/>
                  </a:cubicBezTo>
                  <a:cubicBezTo>
                    <a:pt x="250" y="226"/>
                    <a:pt x="279" y="180"/>
                    <a:pt x="273" y="133"/>
                  </a:cubicBezTo>
                  <a:cubicBezTo>
                    <a:pt x="232" y="64"/>
                    <a:pt x="163" y="18"/>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rot="708086">
              <a:off x="7030984" y="673240"/>
              <a:ext cx="41419" cy="40945"/>
            </a:xfrm>
            <a:custGeom>
              <a:avLst/>
              <a:gdLst/>
              <a:ahLst/>
              <a:cxnLst/>
              <a:rect l="l" t="t" r="r" b="b"/>
              <a:pathLst>
                <a:path w="262" h="259" extrusionOk="0">
                  <a:moveTo>
                    <a:pt x="177" y="0"/>
                  </a:moveTo>
                  <a:cubicBezTo>
                    <a:pt x="134" y="0"/>
                    <a:pt x="95" y="22"/>
                    <a:pt x="76" y="55"/>
                  </a:cubicBezTo>
                  <a:cubicBezTo>
                    <a:pt x="42" y="102"/>
                    <a:pt x="1" y="142"/>
                    <a:pt x="24" y="206"/>
                  </a:cubicBezTo>
                  <a:cubicBezTo>
                    <a:pt x="29" y="237"/>
                    <a:pt x="58" y="259"/>
                    <a:pt x="93" y="259"/>
                  </a:cubicBezTo>
                  <a:cubicBezTo>
                    <a:pt x="97" y="259"/>
                    <a:pt x="101" y="259"/>
                    <a:pt x="105" y="258"/>
                  </a:cubicBezTo>
                  <a:cubicBezTo>
                    <a:pt x="192" y="235"/>
                    <a:pt x="256" y="154"/>
                    <a:pt x="262" y="61"/>
                  </a:cubicBezTo>
                  <a:cubicBezTo>
                    <a:pt x="256" y="32"/>
                    <a:pt x="233" y="9"/>
                    <a:pt x="204" y="3"/>
                  </a:cubicBezTo>
                  <a:cubicBezTo>
                    <a:pt x="195" y="1"/>
                    <a:pt x="186"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rot="708086">
              <a:off x="8332022" y="355279"/>
              <a:ext cx="50589" cy="28930"/>
            </a:xfrm>
            <a:custGeom>
              <a:avLst/>
              <a:gdLst/>
              <a:ahLst/>
              <a:cxnLst/>
              <a:rect l="l" t="t" r="r" b="b"/>
              <a:pathLst>
                <a:path w="320" h="183" extrusionOk="0">
                  <a:moveTo>
                    <a:pt x="131" y="0"/>
                  </a:moveTo>
                  <a:cubicBezTo>
                    <a:pt x="117" y="0"/>
                    <a:pt x="102" y="2"/>
                    <a:pt x="88" y="4"/>
                  </a:cubicBezTo>
                  <a:cubicBezTo>
                    <a:pt x="35" y="10"/>
                    <a:pt x="7" y="33"/>
                    <a:pt x="7" y="91"/>
                  </a:cubicBezTo>
                  <a:cubicBezTo>
                    <a:pt x="1" y="138"/>
                    <a:pt x="41" y="178"/>
                    <a:pt x="88" y="178"/>
                  </a:cubicBezTo>
                  <a:cubicBezTo>
                    <a:pt x="96" y="181"/>
                    <a:pt x="105" y="183"/>
                    <a:pt x="114" y="183"/>
                  </a:cubicBezTo>
                  <a:cubicBezTo>
                    <a:pt x="122" y="183"/>
                    <a:pt x="131" y="181"/>
                    <a:pt x="140" y="178"/>
                  </a:cubicBezTo>
                  <a:lnTo>
                    <a:pt x="192" y="167"/>
                  </a:lnTo>
                  <a:cubicBezTo>
                    <a:pt x="250" y="149"/>
                    <a:pt x="319" y="126"/>
                    <a:pt x="314" y="57"/>
                  </a:cubicBezTo>
                  <a:cubicBezTo>
                    <a:pt x="310" y="10"/>
                    <a:pt x="278" y="1"/>
                    <a:pt x="241" y="1"/>
                  </a:cubicBezTo>
                  <a:cubicBezTo>
                    <a:pt x="218" y="1"/>
                    <a:pt x="194" y="4"/>
                    <a:pt x="175" y="4"/>
                  </a:cubicBezTo>
                  <a:cubicBezTo>
                    <a:pt x="160"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rot="708086">
              <a:off x="9607356" y="954774"/>
              <a:ext cx="40471" cy="38416"/>
            </a:xfrm>
            <a:custGeom>
              <a:avLst/>
              <a:gdLst/>
              <a:ahLst/>
              <a:cxnLst/>
              <a:rect l="l" t="t" r="r" b="b"/>
              <a:pathLst>
                <a:path w="256" h="243" extrusionOk="0">
                  <a:moveTo>
                    <a:pt x="134" y="1"/>
                  </a:moveTo>
                  <a:cubicBezTo>
                    <a:pt x="124" y="1"/>
                    <a:pt x="115" y="2"/>
                    <a:pt x="105" y="5"/>
                  </a:cubicBezTo>
                  <a:cubicBezTo>
                    <a:pt x="41" y="16"/>
                    <a:pt x="0" y="80"/>
                    <a:pt x="12" y="149"/>
                  </a:cubicBezTo>
                  <a:cubicBezTo>
                    <a:pt x="28" y="204"/>
                    <a:pt x="80" y="243"/>
                    <a:pt x="134" y="243"/>
                  </a:cubicBezTo>
                  <a:cubicBezTo>
                    <a:pt x="138" y="243"/>
                    <a:pt x="141" y="243"/>
                    <a:pt x="145" y="242"/>
                  </a:cubicBezTo>
                  <a:cubicBezTo>
                    <a:pt x="215" y="231"/>
                    <a:pt x="255" y="167"/>
                    <a:pt x="249" y="103"/>
                  </a:cubicBezTo>
                  <a:cubicBezTo>
                    <a:pt x="239" y="44"/>
                    <a:pt x="191"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rot="708086">
              <a:off x="8541547" y="3511465"/>
              <a:ext cx="38574" cy="46004"/>
            </a:xfrm>
            <a:custGeom>
              <a:avLst/>
              <a:gdLst/>
              <a:ahLst/>
              <a:cxnLst/>
              <a:rect l="l" t="t" r="r" b="b"/>
              <a:pathLst>
                <a:path w="244" h="291" extrusionOk="0">
                  <a:moveTo>
                    <a:pt x="175" y="1"/>
                  </a:moveTo>
                  <a:cubicBezTo>
                    <a:pt x="168" y="1"/>
                    <a:pt x="160" y="2"/>
                    <a:pt x="151" y="4"/>
                  </a:cubicBezTo>
                  <a:cubicBezTo>
                    <a:pt x="58" y="33"/>
                    <a:pt x="0" y="125"/>
                    <a:pt x="18" y="224"/>
                  </a:cubicBezTo>
                  <a:cubicBezTo>
                    <a:pt x="25" y="266"/>
                    <a:pt x="63" y="290"/>
                    <a:pt x="103" y="290"/>
                  </a:cubicBezTo>
                  <a:cubicBezTo>
                    <a:pt x="124" y="290"/>
                    <a:pt x="145" y="284"/>
                    <a:pt x="162" y="270"/>
                  </a:cubicBezTo>
                  <a:cubicBezTo>
                    <a:pt x="215" y="218"/>
                    <a:pt x="244" y="143"/>
                    <a:pt x="238" y="73"/>
                  </a:cubicBezTo>
                  <a:cubicBezTo>
                    <a:pt x="233" y="25"/>
                    <a:pt x="212"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rot="708086">
              <a:off x="7027389" y="999873"/>
              <a:ext cx="56912" cy="42052"/>
            </a:xfrm>
            <a:custGeom>
              <a:avLst/>
              <a:gdLst/>
              <a:ahLst/>
              <a:cxnLst/>
              <a:rect l="l" t="t" r="r" b="b"/>
              <a:pathLst>
                <a:path w="360" h="266" extrusionOk="0">
                  <a:moveTo>
                    <a:pt x="148" y="1"/>
                  </a:moveTo>
                  <a:cubicBezTo>
                    <a:pt x="114" y="1"/>
                    <a:pt x="82" y="12"/>
                    <a:pt x="53" y="31"/>
                  </a:cubicBezTo>
                  <a:cubicBezTo>
                    <a:pt x="18" y="60"/>
                    <a:pt x="1" y="106"/>
                    <a:pt x="41" y="130"/>
                  </a:cubicBezTo>
                  <a:cubicBezTo>
                    <a:pt x="99" y="164"/>
                    <a:pt x="146" y="211"/>
                    <a:pt x="203" y="251"/>
                  </a:cubicBezTo>
                  <a:cubicBezTo>
                    <a:pt x="220" y="261"/>
                    <a:pt x="239" y="266"/>
                    <a:pt x="258" y="266"/>
                  </a:cubicBezTo>
                  <a:cubicBezTo>
                    <a:pt x="285" y="266"/>
                    <a:pt x="311" y="257"/>
                    <a:pt x="331" y="240"/>
                  </a:cubicBezTo>
                  <a:cubicBezTo>
                    <a:pt x="348" y="222"/>
                    <a:pt x="360" y="199"/>
                    <a:pt x="354" y="170"/>
                  </a:cubicBezTo>
                  <a:cubicBezTo>
                    <a:pt x="344" y="136"/>
                    <a:pt x="314" y="110"/>
                    <a:pt x="280" y="110"/>
                  </a:cubicBezTo>
                  <a:cubicBezTo>
                    <a:pt x="274" y="110"/>
                    <a:pt x="268" y="110"/>
                    <a:pt x="261" y="112"/>
                  </a:cubicBezTo>
                  <a:cubicBezTo>
                    <a:pt x="251" y="115"/>
                    <a:pt x="241" y="116"/>
                    <a:pt x="233" y="116"/>
                  </a:cubicBezTo>
                  <a:cubicBezTo>
                    <a:pt x="165" y="116"/>
                    <a:pt x="195" y="33"/>
                    <a:pt x="169" y="2"/>
                  </a:cubicBezTo>
                  <a:cubicBezTo>
                    <a:pt x="162" y="1"/>
                    <a:pt x="155"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rot="708086">
              <a:off x="8604544" y="2805782"/>
              <a:ext cx="47743" cy="33673"/>
            </a:xfrm>
            <a:custGeom>
              <a:avLst/>
              <a:gdLst/>
              <a:ahLst/>
              <a:cxnLst/>
              <a:rect l="l" t="t" r="r" b="b"/>
              <a:pathLst>
                <a:path w="302" h="213" extrusionOk="0">
                  <a:moveTo>
                    <a:pt x="224" y="0"/>
                  </a:moveTo>
                  <a:cubicBezTo>
                    <a:pt x="196" y="0"/>
                    <a:pt x="163" y="15"/>
                    <a:pt x="135" y="15"/>
                  </a:cubicBezTo>
                  <a:cubicBezTo>
                    <a:pt x="131" y="15"/>
                    <a:pt x="126" y="14"/>
                    <a:pt x="122" y="13"/>
                  </a:cubicBezTo>
                  <a:cubicBezTo>
                    <a:pt x="35" y="25"/>
                    <a:pt x="0" y="60"/>
                    <a:pt x="6" y="118"/>
                  </a:cubicBezTo>
                  <a:cubicBezTo>
                    <a:pt x="11" y="174"/>
                    <a:pt x="62" y="212"/>
                    <a:pt x="118" y="212"/>
                  </a:cubicBezTo>
                  <a:cubicBezTo>
                    <a:pt x="125" y="212"/>
                    <a:pt x="132" y="212"/>
                    <a:pt x="139" y="210"/>
                  </a:cubicBezTo>
                  <a:cubicBezTo>
                    <a:pt x="226" y="199"/>
                    <a:pt x="302" y="124"/>
                    <a:pt x="284" y="54"/>
                  </a:cubicBezTo>
                  <a:cubicBezTo>
                    <a:pt x="272" y="12"/>
                    <a:pt x="250"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rot="708086">
              <a:off x="8479035" y="1003029"/>
              <a:ext cx="49640" cy="31460"/>
            </a:xfrm>
            <a:custGeom>
              <a:avLst/>
              <a:gdLst/>
              <a:ahLst/>
              <a:cxnLst/>
              <a:rect l="l" t="t" r="r" b="b"/>
              <a:pathLst>
                <a:path w="314" h="199" extrusionOk="0">
                  <a:moveTo>
                    <a:pt x="123" y="1"/>
                  </a:moveTo>
                  <a:cubicBezTo>
                    <a:pt x="63" y="1"/>
                    <a:pt x="12" y="45"/>
                    <a:pt x="6" y="100"/>
                  </a:cubicBezTo>
                  <a:cubicBezTo>
                    <a:pt x="0" y="163"/>
                    <a:pt x="41" y="198"/>
                    <a:pt x="110" y="198"/>
                  </a:cubicBezTo>
                  <a:cubicBezTo>
                    <a:pt x="139" y="192"/>
                    <a:pt x="168" y="187"/>
                    <a:pt x="203" y="187"/>
                  </a:cubicBezTo>
                  <a:cubicBezTo>
                    <a:pt x="244" y="181"/>
                    <a:pt x="302" y="169"/>
                    <a:pt x="307" y="123"/>
                  </a:cubicBezTo>
                  <a:cubicBezTo>
                    <a:pt x="313" y="77"/>
                    <a:pt x="261" y="59"/>
                    <a:pt x="232" y="42"/>
                  </a:cubicBezTo>
                  <a:cubicBezTo>
                    <a:pt x="197" y="24"/>
                    <a:pt x="168" y="13"/>
                    <a:pt x="134" y="1"/>
                  </a:cubicBezTo>
                  <a:cubicBezTo>
                    <a:pt x="130" y="1"/>
                    <a:pt x="126"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rot="708086">
              <a:off x="9782770" y="169413"/>
              <a:ext cx="44107" cy="37151"/>
            </a:xfrm>
            <a:custGeom>
              <a:avLst/>
              <a:gdLst/>
              <a:ahLst/>
              <a:cxnLst/>
              <a:rect l="l" t="t" r="r" b="b"/>
              <a:pathLst>
                <a:path w="279" h="235" extrusionOk="0">
                  <a:moveTo>
                    <a:pt x="140" y="0"/>
                  </a:moveTo>
                  <a:cubicBezTo>
                    <a:pt x="129" y="0"/>
                    <a:pt x="117" y="2"/>
                    <a:pt x="105" y="4"/>
                  </a:cubicBezTo>
                  <a:cubicBezTo>
                    <a:pt x="41" y="16"/>
                    <a:pt x="1" y="80"/>
                    <a:pt x="18" y="143"/>
                  </a:cubicBezTo>
                  <a:cubicBezTo>
                    <a:pt x="33" y="197"/>
                    <a:pt x="84" y="234"/>
                    <a:pt x="142" y="234"/>
                  </a:cubicBezTo>
                  <a:cubicBezTo>
                    <a:pt x="153" y="234"/>
                    <a:pt x="164" y="233"/>
                    <a:pt x="175" y="230"/>
                  </a:cubicBezTo>
                  <a:cubicBezTo>
                    <a:pt x="233" y="219"/>
                    <a:pt x="279" y="161"/>
                    <a:pt x="273" y="97"/>
                  </a:cubicBezTo>
                  <a:cubicBezTo>
                    <a:pt x="258" y="38"/>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rot="708086">
              <a:off x="8458624" y="624970"/>
              <a:ext cx="48691" cy="33673"/>
            </a:xfrm>
            <a:custGeom>
              <a:avLst/>
              <a:gdLst/>
              <a:ahLst/>
              <a:cxnLst/>
              <a:rect l="l" t="t" r="r" b="b"/>
              <a:pathLst>
                <a:path w="308" h="213" extrusionOk="0">
                  <a:moveTo>
                    <a:pt x="109" y="1"/>
                  </a:moveTo>
                  <a:cubicBezTo>
                    <a:pt x="72" y="1"/>
                    <a:pt x="38" y="22"/>
                    <a:pt x="23" y="56"/>
                  </a:cubicBezTo>
                  <a:cubicBezTo>
                    <a:pt x="0" y="102"/>
                    <a:pt x="18" y="154"/>
                    <a:pt x="52" y="178"/>
                  </a:cubicBezTo>
                  <a:cubicBezTo>
                    <a:pt x="97" y="200"/>
                    <a:pt x="145" y="213"/>
                    <a:pt x="193" y="213"/>
                  </a:cubicBezTo>
                  <a:cubicBezTo>
                    <a:pt x="219" y="213"/>
                    <a:pt x="246" y="209"/>
                    <a:pt x="273" y="201"/>
                  </a:cubicBezTo>
                  <a:cubicBezTo>
                    <a:pt x="296" y="189"/>
                    <a:pt x="307" y="160"/>
                    <a:pt x="301" y="137"/>
                  </a:cubicBezTo>
                  <a:cubicBezTo>
                    <a:pt x="301" y="91"/>
                    <a:pt x="209" y="27"/>
                    <a:pt x="133" y="4"/>
                  </a:cubicBezTo>
                  <a:cubicBezTo>
                    <a:pt x="125" y="2"/>
                    <a:pt x="11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rot="708086">
              <a:off x="8414784" y="3428575"/>
              <a:ext cx="47901" cy="47585"/>
            </a:xfrm>
            <a:custGeom>
              <a:avLst/>
              <a:gdLst/>
              <a:ahLst/>
              <a:cxnLst/>
              <a:rect l="l" t="t" r="r" b="b"/>
              <a:pathLst>
                <a:path w="303" h="301" extrusionOk="0">
                  <a:moveTo>
                    <a:pt x="273" y="190"/>
                  </a:moveTo>
                  <a:cubicBezTo>
                    <a:pt x="273" y="190"/>
                    <a:pt x="274" y="190"/>
                    <a:pt x="274" y="190"/>
                  </a:cubicBezTo>
                  <a:lnTo>
                    <a:pt x="274" y="190"/>
                  </a:lnTo>
                  <a:cubicBezTo>
                    <a:pt x="276" y="190"/>
                    <a:pt x="277" y="190"/>
                    <a:pt x="279" y="190"/>
                  </a:cubicBezTo>
                  <a:close/>
                  <a:moveTo>
                    <a:pt x="66" y="0"/>
                  </a:moveTo>
                  <a:cubicBezTo>
                    <a:pt x="45" y="0"/>
                    <a:pt x="25" y="13"/>
                    <a:pt x="18" y="39"/>
                  </a:cubicBezTo>
                  <a:cubicBezTo>
                    <a:pt x="1" y="114"/>
                    <a:pt x="18" y="190"/>
                    <a:pt x="70" y="247"/>
                  </a:cubicBezTo>
                  <a:cubicBezTo>
                    <a:pt x="101" y="282"/>
                    <a:pt x="144" y="300"/>
                    <a:pt x="188" y="300"/>
                  </a:cubicBezTo>
                  <a:cubicBezTo>
                    <a:pt x="203" y="300"/>
                    <a:pt x="218" y="298"/>
                    <a:pt x="233" y="294"/>
                  </a:cubicBezTo>
                  <a:cubicBezTo>
                    <a:pt x="296" y="277"/>
                    <a:pt x="302" y="242"/>
                    <a:pt x="274" y="190"/>
                  </a:cubicBezTo>
                  <a:lnTo>
                    <a:pt x="274" y="190"/>
                  </a:lnTo>
                  <a:cubicBezTo>
                    <a:pt x="268" y="191"/>
                    <a:pt x="262" y="192"/>
                    <a:pt x="257" y="192"/>
                  </a:cubicBezTo>
                  <a:cubicBezTo>
                    <a:pt x="207" y="192"/>
                    <a:pt x="162" y="159"/>
                    <a:pt x="152" y="108"/>
                  </a:cubicBezTo>
                  <a:cubicBezTo>
                    <a:pt x="140" y="79"/>
                    <a:pt x="128" y="51"/>
                    <a:pt x="111" y="27"/>
                  </a:cubicBezTo>
                  <a:cubicBezTo>
                    <a:pt x="101" y="9"/>
                    <a:pt x="83"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rot="708086">
              <a:off x="7080729" y="1220124"/>
              <a:ext cx="31302" cy="46795"/>
            </a:xfrm>
            <a:custGeom>
              <a:avLst/>
              <a:gdLst/>
              <a:ahLst/>
              <a:cxnLst/>
              <a:rect l="l" t="t" r="r" b="b"/>
              <a:pathLst>
                <a:path w="198" h="296" extrusionOk="0">
                  <a:moveTo>
                    <a:pt x="102" y="0"/>
                  </a:moveTo>
                  <a:cubicBezTo>
                    <a:pt x="99" y="0"/>
                    <a:pt x="96" y="0"/>
                    <a:pt x="93" y="0"/>
                  </a:cubicBezTo>
                  <a:cubicBezTo>
                    <a:pt x="24" y="6"/>
                    <a:pt x="1" y="58"/>
                    <a:pt x="1" y="122"/>
                  </a:cubicBezTo>
                  <a:cubicBezTo>
                    <a:pt x="1" y="163"/>
                    <a:pt x="12" y="209"/>
                    <a:pt x="35" y="250"/>
                  </a:cubicBezTo>
                  <a:cubicBezTo>
                    <a:pt x="47" y="279"/>
                    <a:pt x="76" y="296"/>
                    <a:pt x="105" y="296"/>
                  </a:cubicBezTo>
                  <a:cubicBezTo>
                    <a:pt x="134" y="296"/>
                    <a:pt x="163" y="273"/>
                    <a:pt x="174" y="244"/>
                  </a:cubicBezTo>
                  <a:cubicBezTo>
                    <a:pt x="192" y="197"/>
                    <a:pt x="198" y="151"/>
                    <a:pt x="186" y="99"/>
                  </a:cubicBezTo>
                  <a:cubicBezTo>
                    <a:pt x="175" y="55"/>
                    <a:pt x="159"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rot="708086">
              <a:off x="7818931" y="2187365"/>
              <a:ext cx="51379" cy="31618"/>
            </a:xfrm>
            <a:custGeom>
              <a:avLst/>
              <a:gdLst/>
              <a:ahLst/>
              <a:cxnLst/>
              <a:rect l="l" t="t" r="r" b="b"/>
              <a:pathLst>
                <a:path w="325" h="200" extrusionOk="0">
                  <a:moveTo>
                    <a:pt x="143" y="1"/>
                  </a:moveTo>
                  <a:cubicBezTo>
                    <a:pt x="124" y="1"/>
                    <a:pt x="103" y="4"/>
                    <a:pt x="82" y="13"/>
                  </a:cubicBezTo>
                  <a:cubicBezTo>
                    <a:pt x="24" y="42"/>
                    <a:pt x="0" y="88"/>
                    <a:pt x="29" y="135"/>
                  </a:cubicBezTo>
                  <a:cubicBezTo>
                    <a:pt x="85" y="180"/>
                    <a:pt x="155" y="199"/>
                    <a:pt x="222" y="199"/>
                  </a:cubicBezTo>
                  <a:cubicBezTo>
                    <a:pt x="231" y="199"/>
                    <a:pt x="240" y="199"/>
                    <a:pt x="250" y="198"/>
                  </a:cubicBezTo>
                  <a:cubicBezTo>
                    <a:pt x="325" y="175"/>
                    <a:pt x="313" y="117"/>
                    <a:pt x="302" y="59"/>
                  </a:cubicBezTo>
                  <a:lnTo>
                    <a:pt x="307" y="59"/>
                  </a:lnTo>
                  <a:cubicBezTo>
                    <a:pt x="251" y="33"/>
                    <a:pt x="20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rot="708086">
              <a:off x="7309434" y="83223"/>
              <a:ext cx="51379" cy="26875"/>
            </a:xfrm>
            <a:custGeom>
              <a:avLst/>
              <a:gdLst/>
              <a:ahLst/>
              <a:cxnLst/>
              <a:rect l="l" t="t" r="r" b="b"/>
              <a:pathLst>
                <a:path w="325" h="170" extrusionOk="0">
                  <a:moveTo>
                    <a:pt x="83" y="1"/>
                  </a:moveTo>
                  <a:cubicBezTo>
                    <a:pt x="41" y="1"/>
                    <a:pt x="12" y="33"/>
                    <a:pt x="12" y="71"/>
                  </a:cubicBezTo>
                  <a:cubicBezTo>
                    <a:pt x="0" y="117"/>
                    <a:pt x="35" y="164"/>
                    <a:pt x="81" y="169"/>
                  </a:cubicBezTo>
                  <a:lnTo>
                    <a:pt x="226" y="169"/>
                  </a:lnTo>
                  <a:cubicBezTo>
                    <a:pt x="267" y="146"/>
                    <a:pt x="325" y="146"/>
                    <a:pt x="325" y="83"/>
                  </a:cubicBezTo>
                  <a:cubicBezTo>
                    <a:pt x="319" y="36"/>
                    <a:pt x="278" y="25"/>
                    <a:pt x="238" y="19"/>
                  </a:cubicBezTo>
                  <a:cubicBezTo>
                    <a:pt x="191" y="7"/>
                    <a:pt x="139" y="1"/>
                    <a:pt x="93" y="1"/>
                  </a:cubicBezTo>
                  <a:cubicBezTo>
                    <a:pt x="89" y="1"/>
                    <a:pt x="86"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rot="708086">
              <a:off x="8878840" y="2594450"/>
              <a:ext cx="43158" cy="42526"/>
            </a:xfrm>
            <a:custGeom>
              <a:avLst/>
              <a:gdLst/>
              <a:ahLst/>
              <a:cxnLst/>
              <a:rect l="l" t="t" r="r" b="b"/>
              <a:pathLst>
                <a:path w="273" h="269" extrusionOk="0">
                  <a:moveTo>
                    <a:pt x="145" y="0"/>
                  </a:moveTo>
                  <a:lnTo>
                    <a:pt x="116" y="29"/>
                  </a:lnTo>
                  <a:cubicBezTo>
                    <a:pt x="110" y="76"/>
                    <a:pt x="70" y="93"/>
                    <a:pt x="47" y="122"/>
                  </a:cubicBezTo>
                  <a:cubicBezTo>
                    <a:pt x="0" y="180"/>
                    <a:pt x="35" y="261"/>
                    <a:pt x="105" y="267"/>
                  </a:cubicBezTo>
                  <a:cubicBezTo>
                    <a:pt x="111" y="268"/>
                    <a:pt x="117" y="268"/>
                    <a:pt x="123" y="268"/>
                  </a:cubicBezTo>
                  <a:cubicBezTo>
                    <a:pt x="191" y="268"/>
                    <a:pt x="250" y="209"/>
                    <a:pt x="255" y="139"/>
                  </a:cubicBezTo>
                  <a:cubicBezTo>
                    <a:pt x="273" y="52"/>
                    <a:pt x="238" y="12"/>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rot="708086">
              <a:off x="7105360" y="590436"/>
              <a:ext cx="26717" cy="49640"/>
            </a:xfrm>
            <a:custGeom>
              <a:avLst/>
              <a:gdLst/>
              <a:ahLst/>
              <a:cxnLst/>
              <a:rect l="l" t="t" r="r" b="b"/>
              <a:pathLst>
                <a:path w="169" h="314" extrusionOk="0">
                  <a:moveTo>
                    <a:pt x="75" y="1"/>
                  </a:moveTo>
                  <a:cubicBezTo>
                    <a:pt x="23" y="1"/>
                    <a:pt x="6" y="35"/>
                    <a:pt x="0" y="82"/>
                  </a:cubicBezTo>
                  <a:cubicBezTo>
                    <a:pt x="0" y="105"/>
                    <a:pt x="0" y="134"/>
                    <a:pt x="0" y="163"/>
                  </a:cubicBezTo>
                  <a:cubicBezTo>
                    <a:pt x="6" y="192"/>
                    <a:pt x="6" y="215"/>
                    <a:pt x="18" y="244"/>
                  </a:cubicBezTo>
                  <a:cubicBezTo>
                    <a:pt x="23" y="276"/>
                    <a:pt x="44" y="314"/>
                    <a:pt x="89" y="314"/>
                  </a:cubicBezTo>
                  <a:cubicBezTo>
                    <a:pt x="92" y="314"/>
                    <a:pt x="95" y="314"/>
                    <a:pt x="99" y="313"/>
                  </a:cubicBezTo>
                  <a:cubicBezTo>
                    <a:pt x="145" y="308"/>
                    <a:pt x="162" y="267"/>
                    <a:pt x="162" y="226"/>
                  </a:cubicBezTo>
                  <a:cubicBezTo>
                    <a:pt x="168" y="174"/>
                    <a:pt x="162" y="128"/>
                    <a:pt x="151" y="76"/>
                  </a:cubicBezTo>
                  <a:cubicBezTo>
                    <a:pt x="139" y="35"/>
                    <a:pt x="12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rot="708086">
              <a:off x="6765520" y="828452"/>
              <a:ext cx="50589" cy="33989"/>
            </a:xfrm>
            <a:custGeom>
              <a:avLst/>
              <a:gdLst/>
              <a:ahLst/>
              <a:cxnLst/>
              <a:rect l="l" t="t" r="r" b="b"/>
              <a:pathLst>
                <a:path w="320" h="215" extrusionOk="0">
                  <a:moveTo>
                    <a:pt x="163" y="1"/>
                  </a:moveTo>
                  <a:cubicBezTo>
                    <a:pt x="139" y="1"/>
                    <a:pt x="115" y="3"/>
                    <a:pt x="93" y="8"/>
                  </a:cubicBezTo>
                  <a:cubicBezTo>
                    <a:pt x="87" y="8"/>
                    <a:pt x="82" y="13"/>
                    <a:pt x="76" y="13"/>
                  </a:cubicBezTo>
                  <a:cubicBezTo>
                    <a:pt x="24" y="48"/>
                    <a:pt x="1" y="106"/>
                    <a:pt x="6" y="164"/>
                  </a:cubicBezTo>
                  <a:cubicBezTo>
                    <a:pt x="15" y="199"/>
                    <a:pt x="38" y="215"/>
                    <a:pt x="71" y="215"/>
                  </a:cubicBezTo>
                  <a:cubicBezTo>
                    <a:pt x="81" y="215"/>
                    <a:pt x="93" y="213"/>
                    <a:pt x="105" y="210"/>
                  </a:cubicBezTo>
                  <a:cubicBezTo>
                    <a:pt x="209" y="187"/>
                    <a:pt x="319" y="94"/>
                    <a:pt x="302" y="42"/>
                  </a:cubicBezTo>
                  <a:cubicBezTo>
                    <a:pt x="293" y="17"/>
                    <a:pt x="229"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rot="708086">
              <a:off x="8776604" y="684470"/>
              <a:ext cx="49482" cy="41736"/>
            </a:xfrm>
            <a:custGeom>
              <a:avLst/>
              <a:gdLst/>
              <a:ahLst/>
              <a:cxnLst/>
              <a:rect l="l" t="t" r="r" b="b"/>
              <a:pathLst>
                <a:path w="313" h="264" extrusionOk="0">
                  <a:moveTo>
                    <a:pt x="76" y="0"/>
                  </a:moveTo>
                  <a:cubicBezTo>
                    <a:pt x="51" y="0"/>
                    <a:pt x="27" y="17"/>
                    <a:pt x="12" y="42"/>
                  </a:cubicBezTo>
                  <a:cubicBezTo>
                    <a:pt x="0" y="71"/>
                    <a:pt x="12" y="106"/>
                    <a:pt x="35" y="129"/>
                  </a:cubicBezTo>
                  <a:cubicBezTo>
                    <a:pt x="93" y="164"/>
                    <a:pt x="151" y="204"/>
                    <a:pt x="203" y="250"/>
                  </a:cubicBezTo>
                  <a:cubicBezTo>
                    <a:pt x="212" y="259"/>
                    <a:pt x="223" y="264"/>
                    <a:pt x="235" y="264"/>
                  </a:cubicBezTo>
                  <a:cubicBezTo>
                    <a:pt x="248" y="264"/>
                    <a:pt x="261" y="259"/>
                    <a:pt x="272" y="250"/>
                  </a:cubicBezTo>
                  <a:cubicBezTo>
                    <a:pt x="301" y="233"/>
                    <a:pt x="313" y="204"/>
                    <a:pt x="301" y="175"/>
                  </a:cubicBezTo>
                  <a:cubicBezTo>
                    <a:pt x="255" y="88"/>
                    <a:pt x="180" y="30"/>
                    <a:pt x="87" y="1"/>
                  </a:cubicBezTo>
                  <a:cubicBezTo>
                    <a:pt x="83" y="1"/>
                    <a:pt x="80"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rot="708086">
              <a:off x="7683901" y="1976382"/>
              <a:ext cx="46952" cy="34305"/>
            </a:xfrm>
            <a:custGeom>
              <a:avLst/>
              <a:gdLst/>
              <a:ahLst/>
              <a:cxnLst/>
              <a:rect l="l" t="t" r="r" b="b"/>
              <a:pathLst>
                <a:path w="297" h="217" extrusionOk="0">
                  <a:moveTo>
                    <a:pt x="156" y="0"/>
                  </a:moveTo>
                  <a:cubicBezTo>
                    <a:pt x="153" y="0"/>
                    <a:pt x="149" y="0"/>
                    <a:pt x="146" y="1"/>
                  </a:cubicBezTo>
                  <a:cubicBezTo>
                    <a:pt x="47" y="30"/>
                    <a:pt x="1" y="70"/>
                    <a:pt x="18" y="122"/>
                  </a:cubicBezTo>
                  <a:cubicBezTo>
                    <a:pt x="49" y="179"/>
                    <a:pt x="112" y="217"/>
                    <a:pt x="182" y="217"/>
                  </a:cubicBezTo>
                  <a:cubicBezTo>
                    <a:pt x="191" y="217"/>
                    <a:pt x="200" y="216"/>
                    <a:pt x="209" y="215"/>
                  </a:cubicBezTo>
                  <a:cubicBezTo>
                    <a:pt x="262" y="203"/>
                    <a:pt x="296" y="157"/>
                    <a:pt x="285" y="105"/>
                  </a:cubicBezTo>
                  <a:cubicBezTo>
                    <a:pt x="268" y="45"/>
                    <a:pt x="216"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rot="708086">
              <a:off x="8168727" y="2353360"/>
              <a:ext cx="43158" cy="40629"/>
            </a:xfrm>
            <a:custGeom>
              <a:avLst/>
              <a:gdLst/>
              <a:ahLst/>
              <a:cxnLst/>
              <a:rect l="l" t="t" r="r" b="b"/>
              <a:pathLst>
                <a:path w="273" h="257" extrusionOk="0">
                  <a:moveTo>
                    <a:pt x="180" y="1"/>
                  </a:moveTo>
                  <a:cubicBezTo>
                    <a:pt x="81" y="1"/>
                    <a:pt x="0" y="88"/>
                    <a:pt x="18" y="192"/>
                  </a:cubicBezTo>
                  <a:cubicBezTo>
                    <a:pt x="28" y="229"/>
                    <a:pt x="49" y="256"/>
                    <a:pt x="83" y="256"/>
                  </a:cubicBezTo>
                  <a:cubicBezTo>
                    <a:pt x="86" y="256"/>
                    <a:pt x="90" y="256"/>
                    <a:pt x="93" y="256"/>
                  </a:cubicBezTo>
                  <a:cubicBezTo>
                    <a:pt x="168" y="232"/>
                    <a:pt x="226" y="174"/>
                    <a:pt x="261" y="105"/>
                  </a:cubicBezTo>
                  <a:cubicBezTo>
                    <a:pt x="273" y="53"/>
                    <a:pt x="232"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rot="708086">
              <a:off x="8764648" y="897761"/>
              <a:ext cx="29405" cy="58335"/>
            </a:xfrm>
            <a:custGeom>
              <a:avLst/>
              <a:gdLst/>
              <a:ahLst/>
              <a:cxnLst/>
              <a:rect l="l" t="t" r="r" b="b"/>
              <a:pathLst>
                <a:path w="186" h="369" extrusionOk="0">
                  <a:moveTo>
                    <a:pt x="83" y="1"/>
                  </a:moveTo>
                  <a:cubicBezTo>
                    <a:pt x="48" y="1"/>
                    <a:pt x="17" y="32"/>
                    <a:pt x="12" y="67"/>
                  </a:cubicBezTo>
                  <a:cubicBezTo>
                    <a:pt x="12" y="131"/>
                    <a:pt x="0" y="194"/>
                    <a:pt x="0" y="258"/>
                  </a:cubicBezTo>
                  <a:cubicBezTo>
                    <a:pt x="6" y="324"/>
                    <a:pt x="58" y="369"/>
                    <a:pt x="122" y="369"/>
                  </a:cubicBezTo>
                  <a:cubicBezTo>
                    <a:pt x="126" y="369"/>
                    <a:pt x="130" y="369"/>
                    <a:pt x="134" y="368"/>
                  </a:cubicBezTo>
                  <a:cubicBezTo>
                    <a:pt x="163" y="362"/>
                    <a:pt x="186" y="339"/>
                    <a:pt x="174" y="316"/>
                  </a:cubicBezTo>
                  <a:cubicBezTo>
                    <a:pt x="122" y="247"/>
                    <a:pt x="116" y="154"/>
                    <a:pt x="151" y="79"/>
                  </a:cubicBezTo>
                  <a:cubicBezTo>
                    <a:pt x="163" y="44"/>
                    <a:pt x="134" y="9"/>
                    <a:pt x="99" y="3"/>
                  </a:cubicBezTo>
                  <a:cubicBezTo>
                    <a:pt x="94" y="2"/>
                    <a:pt x="8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rot="708086">
              <a:off x="7527801" y="2866106"/>
              <a:ext cx="46636" cy="36519"/>
            </a:xfrm>
            <a:custGeom>
              <a:avLst/>
              <a:gdLst/>
              <a:ahLst/>
              <a:cxnLst/>
              <a:rect l="l" t="t" r="r" b="b"/>
              <a:pathLst>
                <a:path w="295" h="231" extrusionOk="0">
                  <a:moveTo>
                    <a:pt x="232" y="0"/>
                  </a:moveTo>
                  <a:cubicBezTo>
                    <a:pt x="221" y="0"/>
                    <a:pt x="210" y="3"/>
                    <a:pt x="197" y="8"/>
                  </a:cubicBezTo>
                  <a:cubicBezTo>
                    <a:pt x="145" y="25"/>
                    <a:pt x="99" y="48"/>
                    <a:pt x="52" y="77"/>
                  </a:cubicBezTo>
                  <a:cubicBezTo>
                    <a:pt x="0" y="112"/>
                    <a:pt x="0" y="187"/>
                    <a:pt x="58" y="216"/>
                  </a:cubicBezTo>
                  <a:cubicBezTo>
                    <a:pt x="79" y="225"/>
                    <a:pt x="104" y="230"/>
                    <a:pt x="129" y="230"/>
                  </a:cubicBezTo>
                  <a:cubicBezTo>
                    <a:pt x="138" y="230"/>
                    <a:pt x="147" y="229"/>
                    <a:pt x="157" y="228"/>
                  </a:cubicBezTo>
                  <a:cubicBezTo>
                    <a:pt x="226" y="210"/>
                    <a:pt x="278" y="153"/>
                    <a:pt x="290" y="77"/>
                  </a:cubicBezTo>
                  <a:cubicBezTo>
                    <a:pt x="294" y="32"/>
                    <a:pt x="270"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rot="708086">
              <a:off x="6512361" y="353552"/>
              <a:ext cx="50589" cy="42842"/>
            </a:xfrm>
            <a:custGeom>
              <a:avLst/>
              <a:gdLst/>
              <a:ahLst/>
              <a:cxnLst/>
              <a:rect l="l" t="t" r="r" b="b"/>
              <a:pathLst>
                <a:path w="320" h="271" extrusionOk="0">
                  <a:moveTo>
                    <a:pt x="191" y="0"/>
                  </a:moveTo>
                  <a:cubicBezTo>
                    <a:pt x="166" y="0"/>
                    <a:pt x="143" y="12"/>
                    <a:pt x="128" y="37"/>
                  </a:cubicBezTo>
                  <a:cubicBezTo>
                    <a:pt x="105" y="89"/>
                    <a:pt x="71" y="136"/>
                    <a:pt x="24" y="170"/>
                  </a:cubicBezTo>
                  <a:cubicBezTo>
                    <a:pt x="1" y="188"/>
                    <a:pt x="1" y="228"/>
                    <a:pt x="30" y="252"/>
                  </a:cubicBezTo>
                  <a:cubicBezTo>
                    <a:pt x="40" y="265"/>
                    <a:pt x="53" y="271"/>
                    <a:pt x="66" y="271"/>
                  </a:cubicBezTo>
                  <a:cubicBezTo>
                    <a:pt x="81" y="271"/>
                    <a:pt x="96" y="262"/>
                    <a:pt x="105" y="246"/>
                  </a:cubicBezTo>
                  <a:cubicBezTo>
                    <a:pt x="130" y="216"/>
                    <a:pt x="150" y="191"/>
                    <a:pt x="184" y="191"/>
                  </a:cubicBezTo>
                  <a:cubicBezTo>
                    <a:pt x="190" y="191"/>
                    <a:pt x="197" y="192"/>
                    <a:pt x="204" y="194"/>
                  </a:cubicBezTo>
                  <a:cubicBezTo>
                    <a:pt x="256" y="188"/>
                    <a:pt x="308" y="176"/>
                    <a:pt x="314" y="113"/>
                  </a:cubicBezTo>
                  <a:cubicBezTo>
                    <a:pt x="320" y="60"/>
                    <a:pt x="279" y="31"/>
                    <a:pt x="239" y="14"/>
                  </a:cubicBezTo>
                  <a:cubicBezTo>
                    <a:pt x="223" y="5"/>
                    <a:pt x="206"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rot="708086">
              <a:off x="7421752" y="2345487"/>
              <a:ext cx="41261" cy="40313"/>
            </a:xfrm>
            <a:custGeom>
              <a:avLst/>
              <a:gdLst/>
              <a:ahLst/>
              <a:cxnLst/>
              <a:rect l="l" t="t" r="r" b="b"/>
              <a:pathLst>
                <a:path w="261" h="255" extrusionOk="0">
                  <a:moveTo>
                    <a:pt x="103" y="1"/>
                  </a:moveTo>
                  <a:cubicBezTo>
                    <a:pt x="98" y="1"/>
                    <a:pt x="92" y="1"/>
                    <a:pt x="87" y="3"/>
                  </a:cubicBezTo>
                  <a:cubicBezTo>
                    <a:pt x="29" y="20"/>
                    <a:pt x="0" y="78"/>
                    <a:pt x="18" y="136"/>
                  </a:cubicBezTo>
                  <a:cubicBezTo>
                    <a:pt x="23" y="202"/>
                    <a:pt x="82" y="255"/>
                    <a:pt x="147" y="255"/>
                  </a:cubicBezTo>
                  <a:cubicBezTo>
                    <a:pt x="156" y="255"/>
                    <a:pt x="165" y="254"/>
                    <a:pt x="174" y="252"/>
                  </a:cubicBezTo>
                  <a:cubicBezTo>
                    <a:pt x="232" y="240"/>
                    <a:pt x="261" y="206"/>
                    <a:pt x="255" y="159"/>
                  </a:cubicBezTo>
                  <a:cubicBezTo>
                    <a:pt x="239" y="80"/>
                    <a:pt x="16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rot="708086">
              <a:off x="8300105" y="2556100"/>
              <a:ext cx="45846" cy="35096"/>
            </a:xfrm>
            <a:custGeom>
              <a:avLst/>
              <a:gdLst/>
              <a:ahLst/>
              <a:cxnLst/>
              <a:rect l="l" t="t" r="r" b="b"/>
              <a:pathLst>
                <a:path w="290" h="222" extrusionOk="0">
                  <a:moveTo>
                    <a:pt x="64" y="0"/>
                  </a:moveTo>
                  <a:cubicBezTo>
                    <a:pt x="23" y="12"/>
                    <a:pt x="0" y="52"/>
                    <a:pt x="6" y="93"/>
                  </a:cubicBezTo>
                  <a:cubicBezTo>
                    <a:pt x="12" y="139"/>
                    <a:pt x="46" y="185"/>
                    <a:pt x="99" y="203"/>
                  </a:cubicBezTo>
                  <a:cubicBezTo>
                    <a:pt x="119" y="216"/>
                    <a:pt x="143" y="222"/>
                    <a:pt x="166" y="222"/>
                  </a:cubicBezTo>
                  <a:cubicBezTo>
                    <a:pt x="195" y="222"/>
                    <a:pt x="224" y="213"/>
                    <a:pt x="249" y="197"/>
                  </a:cubicBezTo>
                  <a:cubicBezTo>
                    <a:pt x="278" y="180"/>
                    <a:pt x="290" y="145"/>
                    <a:pt x="278" y="116"/>
                  </a:cubicBezTo>
                  <a:cubicBezTo>
                    <a:pt x="226" y="52"/>
                    <a:pt x="145" y="6"/>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rot="708086">
              <a:off x="6659944" y="865017"/>
              <a:ext cx="26717" cy="55331"/>
            </a:xfrm>
            <a:custGeom>
              <a:avLst/>
              <a:gdLst/>
              <a:ahLst/>
              <a:cxnLst/>
              <a:rect l="l" t="t" r="r" b="b"/>
              <a:pathLst>
                <a:path w="169" h="350" extrusionOk="0">
                  <a:moveTo>
                    <a:pt x="95" y="1"/>
                  </a:moveTo>
                  <a:cubicBezTo>
                    <a:pt x="60" y="1"/>
                    <a:pt x="40" y="28"/>
                    <a:pt x="30" y="59"/>
                  </a:cubicBezTo>
                  <a:cubicBezTo>
                    <a:pt x="12" y="129"/>
                    <a:pt x="1" y="198"/>
                    <a:pt x="1" y="268"/>
                  </a:cubicBezTo>
                  <a:cubicBezTo>
                    <a:pt x="6" y="303"/>
                    <a:pt x="6" y="337"/>
                    <a:pt x="53" y="349"/>
                  </a:cubicBezTo>
                  <a:cubicBezTo>
                    <a:pt x="56" y="349"/>
                    <a:pt x="59" y="350"/>
                    <a:pt x="61" y="350"/>
                  </a:cubicBezTo>
                  <a:cubicBezTo>
                    <a:pt x="96" y="350"/>
                    <a:pt x="112" y="317"/>
                    <a:pt x="122" y="285"/>
                  </a:cubicBezTo>
                  <a:cubicBezTo>
                    <a:pt x="151" y="221"/>
                    <a:pt x="169" y="152"/>
                    <a:pt x="169" y="82"/>
                  </a:cubicBezTo>
                  <a:cubicBezTo>
                    <a:pt x="169" y="42"/>
                    <a:pt x="146" y="1"/>
                    <a:pt x="105" y="1"/>
                  </a:cubicBezTo>
                  <a:cubicBezTo>
                    <a:pt x="101" y="1"/>
                    <a:pt x="9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rot="708086">
              <a:off x="6978996" y="1153647"/>
              <a:ext cx="46004" cy="37467"/>
            </a:xfrm>
            <a:custGeom>
              <a:avLst/>
              <a:gdLst/>
              <a:ahLst/>
              <a:cxnLst/>
              <a:rect l="l" t="t" r="r" b="b"/>
              <a:pathLst>
                <a:path w="291" h="237" extrusionOk="0">
                  <a:moveTo>
                    <a:pt x="240" y="0"/>
                  </a:moveTo>
                  <a:cubicBezTo>
                    <a:pt x="231" y="0"/>
                    <a:pt x="221" y="3"/>
                    <a:pt x="209" y="11"/>
                  </a:cubicBezTo>
                  <a:cubicBezTo>
                    <a:pt x="163" y="46"/>
                    <a:pt x="111" y="63"/>
                    <a:pt x="58" y="69"/>
                  </a:cubicBezTo>
                  <a:cubicBezTo>
                    <a:pt x="29" y="75"/>
                    <a:pt x="6" y="98"/>
                    <a:pt x="6" y="132"/>
                  </a:cubicBezTo>
                  <a:cubicBezTo>
                    <a:pt x="0" y="167"/>
                    <a:pt x="12" y="202"/>
                    <a:pt x="47" y="219"/>
                  </a:cubicBezTo>
                  <a:cubicBezTo>
                    <a:pt x="66" y="231"/>
                    <a:pt x="87" y="237"/>
                    <a:pt x="109" y="237"/>
                  </a:cubicBezTo>
                  <a:cubicBezTo>
                    <a:pt x="121" y="237"/>
                    <a:pt x="133" y="235"/>
                    <a:pt x="145" y="231"/>
                  </a:cubicBezTo>
                  <a:cubicBezTo>
                    <a:pt x="226" y="219"/>
                    <a:pt x="290" y="150"/>
                    <a:pt x="284" y="63"/>
                  </a:cubicBezTo>
                  <a:cubicBezTo>
                    <a:pt x="280" y="28"/>
                    <a:pt x="26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rot="708086">
              <a:off x="8877195" y="1084780"/>
              <a:ext cx="44107" cy="41578"/>
            </a:xfrm>
            <a:custGeom>
              <a:avLst/>
              <a:gdLst/>
              <a:ahLst/>
              <a:cxnLst/>
              <a:rect l="l" t="t" r="r" b="b"/>
              <a:pathLst>
                <a:path w="279" h="263" extrusionOk="0">
                  <a:moveTo>
                    <a:pt x="67" y="1"/>
                  </a:moveTo>
                  <a:cubicBezTo>
                    <a:pt x="64" y="1"/>
                    <a:pt x="61" y="1"/>
                    <a:pt x="58" y="1"/>
                  </a:cubicBezTo>
                  <a:cubicBezTo>
                    <a:pt x="24" y="13"/>
                    <a:pt x="0" y="42"/>
                    <a:pt x="6" y="83"/>
                  </a:cubicBezTo>
                  <a:cubicBezTo>
                    <a:pt x="29" y="169"/>
                    <a:pt x="99" y="239"/>
                    <a:pt x="186" y="262"/>
                  </a:cubicBezTo>
                  <a:cubicBezTo>
                    <a:pt x="189" y="263"/>
                    <a:pt x="193" y="263"/>
                    <a:pt x="196" y="263"/>
                  </a:cubicBezTo>
                  <a:cubicBezTo>
                    <a:pt x="238" y="263"/>
                    <a:pt x="272" y="230"/>
                    <a:pt x="267" y="187"/>
                  </a:cubicBezTo>
                  <a:cubicBezTo>
                    <a:pt x="278" y="126"/>
                    <a:pt x="14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rot="708086">
              <a:off x="8929836" y="111953"/>
              <a:ext cx="43158" cy="40945"/>
            </a:xfrm>
            <a:custGeom>
              <a:avLst/>
              <a:gdLst/>
              <a:ahLst/>
              <a:cxnLst/>
              <a:rect l="l" t="t" r="r" b="b"/>
              <a:pathLst>
                <a:path w="273" h="259" extrusionOk="0">
                  <a:moveTo>
                    <a:pt x="137" y="0"/>
                  </a:moveTo>
                  <a:cubicBezTo>
                    <a:pt x="110" y="0"/>
                    <a:pt x="85" y="9"/>
                    <a:pt x="64" y="27"/>
                  </a:cubicBezTo>
                  <a:cubicBezTo>
                    <a:pt x="18" y="67"/>
                    <a:pt x="1" y="137"/>
                    <a:pt x="30" y="195"/>
                  </a:cubicBezTo>
                  <a:cubicBezTo>
                    <a:pt x="37" y="234"/>
                    <a:pt x="73" y="258"/>
                    <a:pt x="111" y="258"/>
                  </a:cubicBezTo>
                  <a:cubicBezTo>
                    <a:pt x="133" y="258"/>
                    <a:pt x="157" y="249"/>
                    <a:pt x="174" y="230"/>
                  </a:cubicBezTo>
                  <a:cubicBezTo>
                    <a:pt x="203" y="206"/>
                    <a:pt x="203" y="154"/>
                    <a:pt x="256" y="154"/>
                  </a:cubicBezTo>
                  <a:cubicBezTo>
                    <a:pt x="267" y="137"/>
                    <a:pt x="273" y="108"/>
                    <a:pt x="267" y="85"/>
                  </a:cubicBezTo>
                  <a:cubicBezTo>
                    <a:pt x="256" y="73"/>
                    <a:pt x="238" y="56"/>
                    <a:pt x="227" y="44"/>
                  </a:cubicBezTo>
                  <a:cubicBezTo>
                    <a:pt x="204" y="15"/>
                    <a:pt x="170"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rot="708086">
              <a:off x="7406506" y="1319334"/>
              <a:ext cx="45846" cy="38258"/>
            </a:xfrm>
            <a:custGeom>
              <a:avLst/>
              <a:gdLst/>
              <a:ahLst/>
              <a:cxnLst/>
              <a:rect l="l" t="t" r="r" b="b"/>
              <a:pathLst>
                <a:path w="290" h="242" extrusionOk="0">
                  <a:moveTo>
                    <a:pt x="148" y="0"/>
                  </a:moveTo>
                  <a:cubicBezTo>
                    <a:pt x="141" y="0"/>
                    <a:pt x="134" y="1"/>
                    <a:pt x="127" y="2"/>
                  </a:cubicBezTo>
                  <a:cubicBezTo>
                    <a:pt x="1" y="51"/>
                    <a:pt x="41" y="241"/>
                    <a:pt x="169" y="241"/>
                  </a:cubicBezTo>
                  <a:cubicBezTo>
                    <a:pt x="176" y="241"/>
                    <a:pt x="183" y="241"/>
                    <a:pt x="191" y="239"/>
                  </a:cubicBezTo>
                  <a:cubicBezTo>
                    <a:pt x="254" y="222"/>
                    <a:pt x="289" y="164"/>
                    <a:pt x="277" y="100"/>
                  </a:cubicBezTo>
                  <a:cubicBezTo>
                    <a:pt x="262" y="43"/>
                    <a:pt x="209"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rot="708086">
              <a:off x="8850956" y="1922128"/>
              <a:ext cx="46004" cy="32725"/>
            </a:xfrm>
            <a:custGeom>
              <a:avLst/>
              <a:gdLst/>
              <a:ahLst/>
              <a:cxnLst/>
              <a:rect l="l" t="t" r="r" b="b"/>
              <a:pathLst>
                <a:path w="291" h="207" extrusionOk="0">
                  <a:moveTo>
                    <a:pt x="124" y="1"/>
                  </a:moveTo>
                  <a:cubicBezTo>
                    <a:pt x="114" y="1"/>
                    <a:pt x="104" y="2"/>
                    <a:pt x="93" y="3"/>
                  </a:cubicBezTo>
                  <a:cubicBezTo>
                    <a:pt x="36" y="9"/>
                    <a:pt x="1" y="55"/>
                    <a:pt x="12" y="113"/>
                  </a:cubicBezTo>
                  <a:cubicBezTo>
                    <a:pt x="26" y="170"/>
                    <a:pt x="78" y="207"/>
                    <a:pt x="134" y="207"/>
                  </a:cubicBezTo>
                  <a:cubicBezTo>
                    <a:pt x="148" y="207"/>
                    <a:pt x="161" y="205"/>
                    <a:pt x="175" y="200"/>
                  </a:cubicBezTo>
                  <a:cubicBezTo>
                    <a:pt x="250" y="183"/>
                    <a:pt x="290" y="125"/>
                    <a:pt x="273" y="73"/>
                  </a:cubicBezTo>
                  <a:cubicBezTo>
                    <a:pt x="239" y="28"/>
                    <a:pt x="183"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rot="708086">
              <a:off x="8100888" y="2467367"/>
              <a:ext cx="53276" cy="42526"/>
            </a:xfrm>
            <a:custGeom>
              <a:avLst/>
              <a:gdLst/>
              <a:ahLst/>
              <a:cxnLst/>
              <a:rect l="l" t="t" r="r" b="b"/>
              <a:pathLst>
                <a:path w="337" h="269" extrusionOk="0">
                  <a:moveTo>
                    <a:pt x="275" y="1"/>
                  </a:moveTo>
                  <a:cubicBezTo>
                    <a:pt x="252" y="1"/>
                    <a:pt x="225" y="10"/>
                    <a:pt x="209" y="13"/>
                  </a:cubicBezTo>
                  <a:cubicBezTo>
                    <a:pt x="75" y="13"/>
                    <a:pt x="0" y="158"/>
                    <a:pt x="70" y="268"/>
                  </a:cubicBezTo>
                  <a:cubicBezTo>
                    <a:pt x="112" y="225"/>
                    <a:pt x="135" y="162"/>
                    <a:pt x="212" y="162"/>
                  </a:cubicBezTo>
                  <a:cubicBezTo>
                    <a:pt x="218" y="162"/>
                    <a:pt x="225" y="163"/>
                    <a:pt x="232" y="164"/>
                  </a:cubicBezTo>
                  <a:cubicBezTo>
                    <a:pt x="290" y="164"/>
                    <a:pt x="336" y="112"/>
                    <a:pt x="324" y="54"/>
                  </a:cubicBezTo>
                  <a:cubicBezTo>
                    <a:pt x="321" y="12"/>
                    <a:pt x="300"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rot="708086">
              <a:off x="6756870" y="983117"/>
              <a:ext cx="50589" cy="31618"/>
            </a:xfrm>
            <a:custGeom>
              <a:avLst/>
              <a:gdLst/>
              <a:ahLst/>
              <a:cxnLst/>
              <a:rect l="l" t="t" r="r" b="b"/>
              <a:pathLst>
                <a:path w="320" h="200" extrusionOk="0">
                  <a:moveTo>
                    <a:pt x="87" y="0"/>
                  </a:moveTo>
                  <a:cubicBezTo>
                    <a:pt x="29" y="6"/>
                    <a:pt x="0" y="70"/>
                    <a:pt x="24" y="116"/>
                  </a:cubicBezTo>
                  <a:cubicBezTo>
                    <a:pt x="58" y="171"/>
                    <a:pt x="114" y="199"/>
                    <a:pt x="170" y="199"/>
                  </a:cubicBezTo>
                  <a:cubicBezTo>
                    <a:pt x="209" y="199"/>
                    <a:pt x="248" y="185"/>
                    <a:pt x="279" y="157"/>
                  </a:cubicBezTo>
                  <a:cubicBezTo>
                    <a:pt x="307" y="122"/>
                    <a:pt x="319" y="76"/>
                    <a:pt x="279" y="52"/>
                  </a:cubicBezTo>
                  <a:cubicBezTo>
                    <a:pt x="221" y="18"/>
                    <a:pt x="151"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rot="708086">
              <a:off x="8458341" y="1290214"/>
              <a:ext cx="44107" cy="39522"/>
            </a:xfrm>
            <a:custGeom>
              <a:avLst/>
              <a:gdLst/>
              <a:ahLst/>
              <a:cxnLst/>
              <a:rect l="l" t="t" r="r" b="b"/>
              <a:pathLst>
                <a:path w="279" h="250" extrusionOk="0">
                  <a:moveTo>
                    <a:pt x="87" y="1"/>
                  </a:moveTo>
                  <a:cubicBezTo>
                    <a:pt x="78" y="1"/>
                    <a:pt x="68" y="3"/>
                    <a:pt x="58" y="7"/>
                  </a:cubicBezTo>
                  <a:cubicBezTo>
                    <a:pt x="24" y="18"/>
                    <a:pt x="0" y="53"/>
                    <a:pt x="6" y="88"/>
                  </a:cubicBezTo>
                  <a:cubicBezTo>
                    <a:pt x="12" y="180"/>
                    <a:pt x="93" y="250"/>
                    <a:pt x="192" y="250"/>
                  </a:cubicBezTo>
                  <a:cubicBezTo>
                    <a:pt x="250" y="238"/>
                    <a:pt x="279" y="163"/>
                    <a:pt x="238" y="122"/>
                  </a:cubicBezTo>
                  <a:cubicBezTo>
                    <a:pt x="203" y="88"/>
                    <a:pt x="174" y="53"/>
                    <a:pt x="139" y="24"/>
                  </a:cubicBezTo>
                  <a:cubicBezTo>
                    <a:pt x="124" y="9"/>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rot="708086">
              <a:off x="8192016" y="260178"/>
              <a:ext cx="33989" cy="44107"/>
            </a:xfrm>
            <a:custGeom>
              <a:avLst/>
              <a:gdLst/>
              <a:ahLst/>
              <a:cxnLst/>
              <a:rect l="l" t="t" r="r" b="b"/>
              <a:pathLst>
                <a:path w="215" h="279" extrusionOk="0">
                  <a:moveTo>
                    <a:pt x="97" y="1"/>
                  </a:moveTo>
                  <a:cubicBezTo>
                    <a:pt x="90" y="1"/>
                    <a:pt x="83" y="1"/>
                    <a:pt x="76" y="3"/>
                  </a:cubicBezTo>
                  <a:cubicBezTo>
                    <a:pt x="18" y="8"/>
                    <a:pt x="1" y="61"/>
                    <a:pt x="1" y="113"/>
                  </a:cubicBezTo>
                  <a:cubicBezTo>
                    <a:pt x="1" y="136"/>
                    <a:pt x="6" y="165"/>
                    <a:pt x="18" y="182"/>
                  </a:cubicBezTo>
                  <a:cubicBezTo>
                    <a:pt x="38" y="232"/>
                    <a:pt x="58" y="278"/>
                    <a:pt x="112" y="278"/>
                  </a:cubicBezTo>
                  <a:cubicBezTo>
                    <a:pt x="121" y="278"/>
                    <a:pt x="130" y="277"/>
                    <a:pt x="140" y="275"/>
                  </a:cubicBezTo>
                  <a:cubicBezTo>
                    <a:pt x="215" y="258"/>
                    <a:pt x="198" y="194"/>
                    <a:pt x="186" y="136"/>
                  </a:cubicBezTo>
                  <a:cubicBezTo>
                    <a:pt x="180" y="119"/>
                    <a:pt x="180" y="95"/>
                    <a:pt x="174" y="78"/>
                  </a:cubicBezTo>
                  <a:cubicBezTo>
                    <a:pt x="159" y="37"/>
                    <a:pt x="144"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rot="708086">
              <a:off x="6793702" y="704954"/>
              <a:ext cx="36835" cy="45372"/>
            </a:xfrm>
            <a:custGeom>
              <a:avLst/>
              <a:gdLst/>
              <a:ahLst/>
              <a:cxnLst/>
              <a:rect l="l" t="t" r="r" b="b"/>
              <a:pathLst>
                <a:path w="233" h="287" extrusionOk="0">
                  <a:moveTo>
                    <a:pt x="91" y="0"/>
                  </a:moveTo>
                  <a:cubicBezTo>
                    <a:pt x="81" y="0"/>
                    <a:pt x="70" y="2"/>
                    <a:pt x="59" y="7"/>
                  </a:cubicBezTo>
                  <a:cubicBezTo>
                    <a:pt x="1" y="36"/>
                    <a:pt x="7" y="88"/>
                    <a:pt x="18" y="152"/>
                  </a:cubicBezTo>
                  <a:cubicBezTo>
                    <a:pt x="30" y="181"/>
                    <a:pt x="47" y="204"/>
                    <a:pt x="59" y="233"/>
                  </a:cubicBezTo>
                  <a:cubicBezTo>
                    <a:pt x="81" y="260"/>
                    <a:pt x="104" y="287"/>
                    <a:pt x="139" y="287"/>
                  </a:cubicBezTo>
                  <a:cubicBezTo>
                    <a:pt x="150" y="287"/>
                    <a:pt x="162" y="284"/>
                    <a:pt x="175" y="279"/>
                  </a:cubicBezTo>
                  <a:cubicBezTo>
                    <a:pt x="233" y="262"/>
                    <a:pt x="227" y="210"/>
                    <a:pt x="215" y="169"/>
                  </a:cubicBezTo>
                  <a:cubicBezTo>
                    <a:pt x="209" y="134"/>
                    <a:pt x="198" y="100"/>
                    <a:pt x="180" y="71"/>
                  </a:cubicBezTo>
                  <a:cubicBezTo>
                    <a:pt x="157" y="34"/>
                    <a:pt x="13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rot="708086">
              <a:off x="9073323" y="2570032"/>
              <a:ext cx="42368" cy="38416"/>
            </a:xfrm>
            <a:custGeom>
              <a:avLst/>
              <a:gdLst/>
              <a:ahLst/>
              <a:cxnLst/>
              <a:rect l="l" t="t" r="r" b="b"/>
              <a:pathLst>
                <a:path w="268" h="243" extrusionOk="0">
                  <a:moveTo>
                    <a:pt x="201" y="1"/>
                  </a:moveTo>
                  <a:cubicBezTo>
                    <a:pt x="189" y="1"/>
                    <a:pt x="175" y="4"/>
                    <a:pt x="163" y="8"/>
                  </a:cubicBezTo>
                  <a:cubicBezTo>
                    <a:pt x="64" y="31"/>
                    <a:pt x="1" y="113"/>
                    <a:pt x="18" y="176"/>
                  </a:cubicBezTo>
                  <a:cubicBezTo>
                    <a:pt x="23" y="216"/>
                    <a:pt x="57" y="243"/>
                    <a:pt x="96" y="243"/>
                  </a:cubicBezTo>
                  <a:cubicBezTo>
                    <a:pt x="103" y="243"/>
                    <a:pt x="110" y="242"/>
                    <a:pt x="117" y="240"/>
                  </a:cubicBezTo>
                  <a:cubicBezTo>
                    <a:pt x="186" y="228"/>
                    <a:pt x="267" y="101"/>
                    <a:pt x="256" y="49"/>
                  </a:cubicBezTo>
                  <a:cubicBezTo>
                    <a:pt x="244" y="12"/>
                    <a:pt x="224"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rot="708086">
              <a:off x="7127821" y="2030631"/>
              <a:ext cx="41419" cy="34622"/>
            </a:xfrm>
            <a:custGeom>
              <a:avLst/>
              <a:gdLst/>
              <a:ahLst/>
              <a:cxnLst/>
              <a:rect l="l" t="t" r="r" b="b"/>
              <a:pathLst>
                <a:path w="262" h="219" extrusionOk="0">
                  <a:moveTo>
                    <a:pt x="211" y="0"/>
                  </a:moveTo>
                  <a:cubicBezTo>
                    <a:pt x="190" y="0"/>
                    <a:pt x="167" y="9"/>
                    <a:pt x="147" y="9"/>
                  </a:cubicBezTo>
                  <a:cubicBezTo>
                    <a:pt x="142" y="9"/>
                    <a:pt x="138" y="9"/>
                    <a:pt x="134" y="8"/>
                  </a:cubicBezTo>
                  <a:cubicBezTo>
                    <a:pt x="41" y="25"/>
                    <a:pt x="1" y="66"/>
                    <a:pt x="7" y="129"/>
                  </a:cubicBezTo>
                  <a:cubicBezTo>
                    <a:pt x="17" y="180"/>
                    <a:pt x="59" y="218"/>
                    <a:pt x="108" y="218"/>
                  </a:cubicBezTo>
                  <a:cubicBezTo>
                    <a:pt x="115" y="218"/>
                    <a:pt x="122" y="217"/>
                    <a:pt x="128" y="216"/>
                  </a:cubicBezTo>
                  <a:cubicBezTo>
                    <a:pt x="204" y="193"/>
                    <a:pt x="256" y="129"/>
                    <a:pt x="261" y="54"/>
                  </a:cubicBezTo>
                  <a:cubicBezTo>
                    <a:pt x="253" y="11"/>
                    <a:pt x="234"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rot="708086">
              <a:off x="9809976" y="455218"/>
              <a:ext cx="52328" cy="39206"/>
            </a:xfrm>
            <a:custGeom>
              <a:avLst/>
              <a:gdLst/>
              <a:ahLst/>
              <a:cxnLst/>
              <a:rect l="l" t="t" r="r" b="b"/>
              <a:pathLst>
                <a:path w="331" h="248" extrusionOk="0">
                  <a:moveTo>
                    <a:pt x="243" y="0"/>
                  </a:moveTo>
                  <a:cubicBezTo>
                    <a:pt x="238" y="0"/>
                    <a:pt x="232" y="1"/>
                    <a:pt x="227" y="2"/>
                  </a:cubicBezTo>
                  <a:cubicBezTo>
                    <a:pt x="169" y="13"/>
                    <a:pt x="122" y="36"/>
                    <a:pt x="82" y="83"/>
                  </a:cubicBezTo>
                  <a:cubicBezTo>
                    <a:pt x="54" y="111"/>
                    <a:pt x="31" y="150"/>
                    <a:pt x="3" y="184"/>
                  </a:cubicBezTo>
                  <a:lnTo>
                    <a:pt x="3" y="184"/>
                  </a:lnTo>
                  <a:cubicBezTo>
                    <a:pt x="2" y="183"/>
                    <a:pt x="2" y="182"/>
                    <a:pt x="1" y="181"/>
                  </a:cubicBezTo>
                  <a:lnTo>
                    <a:pt x="1" y="187"/>
                  </a:lnTo>
                  <a:cubicBezTo>
                    <a:pt x="2" y="186"/>
                    <a:pt x="2" y="185"/>
                    <a:pt x="3" y="184"/>
                  </a:cubicBezTo>
                  <a:lnTo>
                    <a:pt x="3" y="184"/>
                  </a:lnTo>
                  <a:cubicBezTo>
                    <a:pt x="29" y="208"/>
                    <a:pt x="39" y="247"/>
                    <a:pt x="74" y="247"/>
                  </a:cubicBezTo>
                  <a:cubicBezTo>
                    <a:pt x="83" y="247"/>
                    <a:pt x="93" y="245"/>
                    <a:pt x="105" y="239"/>
                  </a:cubicBezTo>
                  <a:cubicBezTo>
                    <a:pt x="169" y="204"/>
                    <a:pt x="227" y="170"/>
                    <a:pt x="284" y="129"/>
                  </a:cubicBezTo>
                  <a:cubicBezTo>
                    <a:pt x="319" y="112"/>
                    <a:pt x="331" y="71"/>
                    <a:pt x="313" y="42"/>
                  </a:cubicBezTo>
                  <a:cubicBezTo>
                    <a:pt x="299" y="13"/>
                    <a:pt x="27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rot="708086">
              <a:off x="6590648" y="960656"/>
              <a:ext cx="41103" cy="48059"/>
            </a:xfrm>
            <a:custGeom>
              <a:avLst/>
              <a:gdLst/>
              <a:ahLst/>
              <a:cxnLst/>
              <a:rect l="l" t="t" r="r" b="b"/>
              <a:pathLst>
                <a:path w="260" h="304" extrusionOk="0">
                  <a:moveTo>
                    <a:pt x="180" y="0"/>
                  </a:moveTo>
                  <a:cubicBezTo>
                    <a:pt x="172" y="0"/>
                    <a:pt x="163" y="2"/>
                    <a:pt x="155" y="6"/>
                  </a:cubicBezTo>
                  <a:cubicBezTo>
                    <a:pt x="74" y="58"/>
                    <a:pt x="22" y="145"/>
                    <a:pt x="5" y="238"/>
                  </a:cubicBezTo>
                  <a:cubicBezTo>
                    <a:pt x="0" y="274"/>
                    <a:pt x="27" y="303"/>
                    <a:pt x="59" y="303"/>
                  </a:cubicBezTo>
                  <a:cubicBezTo>
                    <a:pt x="68" y="303"/>
                    <a:pt x="77" y="301"/>
                    <a:pt x="86" y="296"/>
                  </a:cubicBezTo>
                  <a:cubicBezTo>
                    <a:pt x="149" y="278"/>
                    <a:pt x="260" y="116"/>
                    <a:pt x="242" y="53"/>
                  </a:cubicBezTo>
                  <a:cubicBezTo>
                    <a:pt x="238" y="21"/>
                    <a:pt x="209"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rot="708086">
              <a:off x="7782929" y="417275"/>
              <a:ext cx="42368" cy="36835"/>
            </a:xfrm>
            <a:custGeom>
              <a:avLst/>
              <a:gdLst/>
              <a:ahLst/>
              <a:cxnLst/>
              <a:rect l="l" t="t" r="r" b="b"/>
              <a:pathLst>
                <a:path w="268" h="233" extrusionOk="0">
                  <a:moveTo>
                    <a:pt x="99" y="0"/>
                  </a:moveTo>
                  <a:cubicBezTo>
                    <a:pt x="41" y="6"/>
                    <a:pt x="1" y="58"/>
                    <a:pt x="12" y="116"/>
                  </a:cubicBezTo>
                  <a:cubicBezTo>
                    <a:pt x="34" y="187"/>
                    <a:pt x="103" y="233"/>
                    <a:pt x="174" y="233"/>
                  </a:cubicBezTo>
                  <a:cubicBezTo>
                    <a:pt x="178" y="233"/>
                    <a:pt x="182" y="232"/>
                    <a:pt x="186" y="232"/>
                  </a:cubicBezTo>
                  <a:cubicBezTo>
                    <a:pt x="233" y="226"/>
                    <a:pt x="267" y="180"/>
                    <a:pt x="256" y="134"/>
                  </a:cubicBezTo>
                  <a:cubicBezTo>
                    <a:pt x="238" y="58"/>
                    <a:pt x="175" y="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rot="708086">
              <a:off x="8401713" y="1569674"/>
              <a:ext cx="50430" cy="32566"/>
            </a:xfrm>
            <a:custGeom>
              <a:avLst/>
              <a:gdLst/>
              <a:ahLst/>
              <a:cxnLst/>
              <a:rect l="l" t="t" r="r" b="b"/>
              <a:pathLst>
                <a:path w="319" h="206" extrusionOk="0">
                  <a:moveTo>
                    <a:pt x="230" y="0"/>
                  </a:moveTo>
                  <a:cubicBezTo>
                    <a:pt x="208" y="0"/>
                    <a:pt x="183" y="9"/>
                    <a:pt x="157" y="20"/>
                  </a:cubicBezTo>
                  <a:lnTo>
                    <a:pt x="139" y="32"/>
                  </a:lnTo>
                  <a:lnTo>
                    <a:pt x="99" y="32"/>
                  </a:lnTo>
                  <a:cubicBezTo>
                    <a:pt x="52" y="32"/>
                    <a:pt x="6" y="43"/>
                    <a:pt x="0" y="101"/>
                  </a:cubicBezTo>
                  <a:cubicBezTo>
                    <a:pt x="0" y="171"/>
                    <a:pt x="47" y="194"/>
                    <a:pt x="105" y="205"/>
                  </a:cubicBezTo>
                  <a:cubicBezTo>
                    <a:pt x="133" y="205"/>
                    <a:pt x="168" y="205"/>
                    <a:pt x="197" y="200"/>
                  </a:cubicBezTo>
                  <a:cubicBezTo>
                    <a:pt x="273" y="171"/>
                    <a:pt x="319" y="107"/>
                    <a:pt x="296" y="55"/>
                  </a:cubicBezTo>
                  <a:cubicBezTo>
                    <a:pt x="280" y="14"/>
                    <a:pt x="257"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rot="708086">
              <a:off x="8915021" y="884084"/>
              <a:ext cx="36677" cy="44581"/>
            </a:xfrm>
            <a:custGeom>
              <a:avLst/>
              <a:gdLst/>
              <a:ahLst/>
              <a:cxnLst/>
              <a:rect l="l" t="t" r="r" b="b"/>
              <a:pathLst>
                <a:path w="232" h="282" extrusionOk="0">
                  <a:moveTo>
                    <a:pt x="157" y="0"/>
                  </a:moveTo>
                  <a:cubicBezTo>
                    <a:pt x="151" y="0"/>
                    <a:pt x="145" y="1"/>
                    <a:pt x="139" y="2"/>
                  </a:cubicBezTo>
                  <a:cubicBezTo>
                    <a:pt x="47" y="37"/>
                    <a:pt x="0" y="141"/>
                    <a:pt x="35" y="228"/>
                  </a:cubicBezTo>
                  <a:cubicBezTo>
                    <a:pt x="51" y="259"/>
                    <a:pt x="75" y="281"/>
                    <a:pt x="110" y="281"/>
                  </a:cubicBezTo>
                  <a:cubicBezTo>
                    <a:pt x="114" y="281"/>
                    <a:pt x="118" y="281"/>
                    <a:pt x="122" y="280"/>
                  </a:cubicBezTo>
                  <a:cubicBezTo>
                    <a:pt x="125" y="281"/>
                    <a:pt x="128" y="281"/>
                    <a:pt x="131" y="281"/>
                  </a:cubicBezTo>
                  <a:cubicBezTo>
                    <a:pt x="162" y="281"/>
                    <a:pt x="192" y="254"/>
                    <a:pt x="197" y="222"/>
                  </a:cubicBezTo>
                  <a:cubicBezTo>
                    <a:pt x="209" y="176"/>
                    <a:pt x="220" y="124"/>
                    <a:pt x="226" y="78"/>
                  </a:cubicBezTo>
                  <a:cubicBezTo>
                    <a:pt x="231" y="32"/>
                    <a:pt x="197"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rot="708086">
              <a:off x="8917678" y="2990125"/>
              <a:ext cx="46004" cy="36993"/>
            </a:xfrm>
            <a:custGeom>
              <a:avLst/>
              <a:gdLst/>
              <a:ahLst/>
              <a:cxnLst/>
              <a:rect l="l" t="t" r="r" b="b"/>
              <a:pathLst>
                <a:path w="291" h="234" extrusionOk="0">
                  <a:moveTo>
                    <a:pt x="218" y="1"/>
                  </a:moveTo>
                  <a:cubicBezTo>
                    <a:pt x="195" y="1"/>
                    <a:pt x="170" y="18"/>
                    <a:pt x="145" y="28"/>
                  </a:cubicBezTo>
                  <a:cubicBezTo>
                    <a:pt x="122" y="40"/>
                    <a:pt x="93" y="46"/>
                    <a:pt x="70" y="57"/>
                  </a:cubicBezTo>
                  <a:cubicBezTo>
                    <a:pt x="30" y="75"/>
                    <a:pt x="1" y="121"/>
                    <a:pt x="18" y="168"/>
                  </a:cubicBezTo>
                  <a:cubicBezTo>
                    <a:pt x="28" y="207"/>
                    <a:pt x="63" y="234"/>
                    <a:pt x="102" y="234"/>
                  </a:cubicBezTo>
                  <a:cubicBezTo>
                    <a:pt x="108" y="234"/>
                    <a:pt x="115" y="233"/>
                    <a:pt x="122" y="231"/>
                  </a:cubicBezTo>
                  <a:cubicBezTo>
                    <a:pt x="169" y="225"/>
                    <a:pt x="209" y="202"/>
                    <a:pt x="244" y="168"/>
                  </a:cubicBezTo>
                  <a:cubicBezTo>
                    <a:pt x="279" y="133"/>
                    <a:pt x="290" y="75"/>
                    <a:pt x="261" y="28"/>
                  </a:cubicBezTo>
                  <a:cubicBezTo>
                    <a:pt x="248" y="8"/>
                    <a:pt x="233"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rot="708086">
              <a:off x="7181048" y="1594091"/>
              <a:ext cx="43158" cy="33673"/>
            </a:xfrm>
            <a:custGeom>
              <a:avLst/>
              <a:gdLst/>
              <a:ahLst/>
              <a:cxnLst/>
              <a:rect l="l" t="t" r="r" b="b"/>
              <a:pathLst>
                <a:path w="273" h="213" extrusionOk="0">
                  <a:moveTo>
                    <a:pt x="163" y="0"/>
                  </a:moveTo>
                  <a:cubicBezTo>
                    <a:pt x="152" y="0"/>
                    <a:pt x="140" y="2"/>
                    <a:pt x="128" y="5"/>
                  </a:cubicBezTo>
                  <a:cubicBezTo>
                    <a:pt x="47" y="22"/>
                    <a:pt x="0" y="86"/>
                    <a:pt x="18" y="138"/>
                  </a:cubicBezTo>
                  <a:cubicBezTo>
                    <a:pt x="32" y="185"/>
                    <a:pt x="72" y="213"/>
                    <a:pt x="117" y="213"/>
                  </a:cubicBezTo>
                  <a:cubicBezTo>
                    <a:pt x="128" y="213"/>
                    <a:pt x="140" y="211"/>
                    <a:pt x="151" y="208"/>
                  </a:cubicBezTo>
                  <a:cubicBezTo>
                    <a:pt x="220" y="202"/>
                    <a:pt x="273" y="144"/>
                    <a:pt x="267" y="80"/>
                  </a:cubicBezTo>
                  <a:cubicBezTo>
                    <a:pt x="262" y="33"/>
                    <a:pt x="21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rot="708086">
              <a:off x="9439972" y="1679098"/>
              <a:ext cx="44897" cy="31618"/>
            </a:xfrm>
            <a:custGeom>
              <a:avLst/>
              <a:gdLst/>
              <a:ahLst/>
              <a:cxnLst/>
              <a:rect l="l" t="t" r="r" b="b"/>
              <a:pathLst>
                <a:path w="284" h="200" extrusionOk="0">
                  <a:moveTo>
                    <a:pt x="140" y="0"/>
                  </a:moveTo>
                  <a:cubicBezTo>
                    <a:pt x="126" y="0"/>
                    <a:pt x="112" y="1"/>
                    <a:pt x="98" y="4"/>
                  </a:cubicBezTo>
                  <a:cubicBezTo>
                    <a:pt x="41" y="10"/>
                    <a:pt x="0" y="62"/>
                    <a:pt x="12" y="120"/>
                  </a:cubicBezTo>
                  <a:cubicBezTo>
                    <a:pt x="26" y="168"/>
                    <a:pt x="72" y="200"/>
                    <a:pt x="123" y="200"/>
                  </a:cubicBezTo>
                  <a:cubicBezTo>
                    <a:pt x="134" y="200"/>
                    <a:pt x="145" y="198"/>
                    <a:pt x="156" y="195"/>
                  </a:cubicBezTo>
                  <a:cubicBezTo>
                    <a:pt x="232" y="184"/>
                    <a:pt x="284" y="132"/>
                    <a:pt x="278" y="79"/>
                  </a:cubicBezTo>
                  <a:cubicBezTo>
                    <a:pt x="273" y="36"/>
                    <a:pt x="211"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rot="708086">
              <a:off x="9245959" y="1338950"/>
              <a:ext cx="46004" cy="33831"/>
            </a:xfrm>
            <a:custGeom>
              <a:avLst/>
              <a:gdLst/>
              <a:ahLst/>
              <a:cxnLst/>
              <a:rect l="l" t="t" r="r" b="b"/>
              <a:pathLst>
                <a:path w="291" h="214" extrusionOk="0">
                  <a:moveTo>
                    <a:pt x="151" y="0"/>
                  </a:moveTo>
                  <a:cubicBezTo>
                    <a:pt x="93" y="12"/>
                    <a:pt x="0" y="116"/>
                    <a:pt x="18" y="163"/>
                  </a:cubicBezTo>
                  <a:cubicBezTo>
                    <a:pt x="38" y="203"/>
                    <a:pt x="67" y="213"/>
                    <a:pt x="98" y="213"/>
                  </a:cubicBezTo>
                  <a:cubicBezTo>
                    <a:pt x="129" y="213"/>
                    <a:pt x="163" y="203"/>
                    <a:pt x="192" y="203"/>
                  </a:cubicBezTo>
                  <a:cubicBezTo>
                    <a:pt x="244" y="192"/>
                    <a:pt x="290" y="168"/>
                    <a:pt x="279" y="105"/>
                  </a:cubicBezTo>
                  <a:cubicBezTo>
                    <a:pt x="267" y="41"/>
                    <a:pt x="209"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rot="708086">
              <a:off x="8680956" y="716820"/>
              <a:ext cx="40471" cy="39839"/>
            </a:xfrm>
            <a:custGeom>
              <a:avLst/>
              <a:gdLst/>
              <a:ahLst/>
              <a:cxnLst/>
              <a:rect l="l" t="t" r="r" b="b"/>
              <a:pathLst>
                <a:path w="256" h="252" extrusionOk="0">
                  <a:moveTo>
                    <a:pt x="90" y="1"/>
                  </a:moveTo>
                  <a:cubicBezTo>
                    <a:pt x="86" y="1"/>
                    <a:pt x="81" y="1"/>
                    <a:pt x="76" y="2"/>
                  </a:cubicBezTo>
                  <a:cubicBezTo>
                    <a:pt x="35" y="13"/>
                    <a:pt x="7" y="42"/>
                    <a:pt x="1" y="83"/>
                  </a:cubicBezTo>
                  <a:cubicBezTo>
                    <a:pt x="7" y="158"/>
                    <a:pt x="53" y="222"/>
                    <a:pt x="122" y="239"/>
                  </a:cubicBezTo>
                  <a:cubicBezTo>
                    <a:pt x="135" y="248"/>
                    <a:pt x="149" y="251"/>
                    <a:pt x="164" y="251"/>
                  </a:cubicBezTo>
                  <a:cubicBezTo>
                    <a:pt x="189" y="251"/>
                    <a:pt x="214" y="240"/>
                    <a:pt x="232" y="222"/>
                  </a:cubicBezTo>
                  <a:cubicBezTo>
                    <a:pt x="238" y="216"/>
                    <a:pt x="238" y="210"/>
                    <a:pt x="238" y="210"/>
                  </a:cubicBezTo>
                  <a:cubicBezTo>
                    <a:pt x="256" y="146"/>
                    <a:pt x="221" y="106"/>
                    <a:pt x="192" y="60"/>
                  </a:cubicBezTo>
                  <a:cubicBezTo>
                    <a:pt x="171" y="23"/>
                    <a:pt x="132"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rot="708086">
              <a:off x="9095706" y="998192"/>
              <a:ext cx="43000" cy="39997"/>
            </a:xfrm>
            <a:custGeom>
              <a:avLst/>
              <a:gdLst/>
              <a:ahLst/>
              <a:cxnLst/>
              <a:rect l="l" t="t" r="r" b="b"/>
              <a:pathLst>
                <a:path w="272" h="253" extrusionOk="0">
                  <a:moveTo>
                    <a:pt x="186" y="1"/>
                  </a:moveTo>
                  <a:cubicBezTo>
                    <a:pt x="180" y="1"/>
                    <a:pt x="174" y="1"/>
                    <a:pt x="168" y="3"/>
                  </a:cubicBezTo>
                  <a:cubicBezTo>
                    <a:pt x="122" y="14"/>
                    <a:pt x="99" y="66"/>
                    <a:pt x="64" y="101"/>
                  </a:cubicBezTo>
                  <a:cubicBezTo>
                    <a:pt x="29" y="130"/>
                    <a:pt x="0" y="171"/>
                    <a:pt x="41" y="217"/>
                  </a:cubicBezTo>
                  <a:cubicBezTo>
                    <a:pt x="60" y="242"/>
                    <a:pt x="81" y="252"/>
                    <a:pt x="103" y="252"/>
                  </a:cubicBezTo>
                  <a:cubicBezTo>
                    <a:pt x="126" y="252"/>
                    <a:pt x="150" y="241"/>
                    <a:pt x="174" y="223"/>
                  </a:cubicBezTo>
                  <a:cubicBezTo>
                    <a:pt x="226" y="194"/>
                    <a:pt x="255" y="147"/>
                    <a:pt x="267" y="90"/>
                  </a:cubicBezTo>
                  <a:cubicBezTo>
                    <a:pt x="272" y="43"/>
                    <a:pt x="235"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rot="708086">
              <a:off x="6533528" y="408171"/>
              <a:ext cx="35728" cy="40471"/>
            </a:xfrm>
            <a:custGeom>
              <a:avLst/>
              <a:gdLst/>
              <a:ahLst/>
              <a:cxnLst/>
              <a:rect l="l" t="t" r="r" b="b"/>
              <a:pathLst>
                <a:path w="226" h="256" extrusionOk="0">
                  <a:moveTo>
                    <a:pt x="109" y="0"/>
                  </a:moveTo>
                  <a:cubicBezTo>
                    <a:pt x="106" y="0"/>
                    <a:pt x="102" y="0"/>
                    <a:pt x="99" y="1"/>
                  </a:cubicBezTo>
                  <a:cubicBezTo>
                    <a:pt x="35" y="12"/>
                    <a:pt x="0" y="76"/>
                    <a:pt x="23" y="157"/>
                  </a:cubicBezTo>
                  <a:cubicBezTo>
                    <a:pt x="35" y="209"/>
                    <a:pt x="75" y="255"/>
                    <a:pt x="133" y="255"/>
                  </a:cubicBezTo>
                  <a:cubicBezTo>
                    <a:pt x="191" y="250"/>
                    <a:pt x="226" y="180"/>
                    <a:pt x="209" y="99"/>
                  </a:cubicBezTo>
                  <a:cubicBezTo>
                    <a:pt x="198" y="44"/>
                    <a:pt x="166"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rot="708086">
              <a:off x="7911621" y="2495366"/>
              <a:ext cx="42368" cy="31618"/>
            </a:xfrm>
            <a:custGeom>
              <a:avLst/>
              <a:gdLst/>
              <a:ahLst/>
              <a:cxnLst/>
              <a:rect l="l" t="t" r="r" b="b"/>
              <a:pathLst>
                <a:path w="268" h="200" extrusionOk="0">
                  <a:moveTo>
                    <a:pt x="171" y="0"/>
                  </a:moveTo>
                  <a:cubicBezTo>
                    <a:pt x="153" y="0"/>
                    <a:pt x="131" y="2"/>
                    <a:pt x="105" y="4"/>
                  </a:cubicBezTo>
                  <a:cubicBezTo>
                    <a:pt x="41" y="10"/>
                    <a:pt x="1" y="33"/>
                    <a:pt x="7" y="103"/>
                  </a:cubicBezTo>
                  <a:cubicBezTo>
                    <a:pt x="21" y="161"/>
                    <a:pt x="69" y="199"/>
                    <a:pt x="122" y="199"/>
                  </a:cubicBezTo>
                  <a:cubicBezTo>
                    <a:pt x="131" y="199"/>
                    <a:pt x="141" y="198"/>
                    <a:pt x="151" y="195"/>
                  </a:cubicBezTo>
                  <a:cubicBezTo>
                    <a:pt x="221" y="190"/>
                    <a:pt x="267" y="126"/>
                    <a:pt x="267" y="62"/>
                  </a:cubicBezTo>
                  <a:cubicBezTo>
                    <a:pt x="258" y="17"/>
                    <a:pt x="235"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rot="708086">
              <a:off x="7191646" y="1992188"/>
              <a:ext cx="38574" cy="38258"/>
            </a:xfrm>
            <a:custGeom>
              <a:avLst/>
              <a:gdLst/>
              <a:ahLst/>
              <a:cxnLst/>
              <a:rect l="l" t="t" r="r" b="b"/>
              <a:pathLst>
                <a:path w="244" h="242" extrusionOk="0">
                  <a:moveTo>
                    <a:pt x="157" y="0"/>
                  </a:moveTo>
                  <a:cubicBezTo>
                    <a:pt x="151" y="0"/>
                    <a:pt x="145" y="1"/>
                    <a:pt x="139" y="2"/>
                  </a:cubicBezTo>
                  <a:cubicBezTo>
                    <a:pt x="58" y="14"/>
                    <a:pt x="0" y="89"/>
                    <a:pt x="18" y="164"/>
                  </a:cubicBezTo>
                  <a:cubicBezTo>
                    <a:pt x="23" y="210"/>
                    <a:pt x="63" y="242"/>
                    <a:pt x="108" y="242"/>
                  </a:cubicBezTo>
                  <a:cubicBezTo>
                    <a:pt x="114" y="242"/>
                    <a:pt x="121" y="241"/>
                    <a:pt x="128" y="240"/>
                  </a:cubicBezTo>
                  <a:cubicBezTo>
                    <a:pt x="197" y="222"/>
                    <a:pt x="244" y="153"/>
                    <a:pt x="238" y="83"/>
                  </a:cubicBezTo>
                  <a:cubicBezTo>
                    <a:pt x="238" y="37"/>
                    <a:pt x="202"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rot="708086">
              <a:off x="8761768" y="1368207"/>
              <a:ext cx="42210" cy="33673"/>
            </a:xfrm>
            <a:custGeom>
              <a:avLst/>
              <a:gdLst/>
              <a:ahLst/>
              <a:cxnLst/>
              <a:rect l="l" t="t" r="r" b="b"/>
              <a:pathLst>
                <a:path w="267" h="213" extrusionOk="0">
                  <a:moveTo>
                    <a:pt x="173" y="1"/>
                  </a:moveTo>
                  <a:cubicBezTo>
                    <a:pt x="156" y="1"/>
                    <a:pt x="137" y="3"/>
                    <a:pt x="116" y="7"/>
                  </a:cubicBezTo>
                  <a:cubicBezTo>
                    <a:pt x="35" y="19"/>
                    <a:pt x="0" y="59"/>
                    <a:pt x="6" y="129"/>
                  </a:cubicBezTo>
                  <a:cubicBezTo>
                    <a:pt x="11" y="179"/>
                    <a:pt x="55" y="212"/>
                    <a:pt x="105" y="212"/>
                  </a:cubicBezTo>
                  <a:cubicBezTo>
                    <a:pt x="113" y="212"/>
                    <a:pt x="120" y="212"/>
                    <a:pt x="127" y="210"/>
                  </a:cubicBezTo>
                  <a:cubicBezTo>
                    <a:pt x="203" y="193"/>
                    <a:pt x="267" y="123"/>
                    <a:pt x="261" y="65"/>
                  </a:cubicBezTo>
                  <a:cubicBezTo>
                    <a:pt x="252" y="21"/>
                    <a:pt x="223"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rot="708086">
              <a:off x="9211665" y="1223762"/>
              <a:ext cx="41261" cy="36993"/>
            </a:xfrm>
            <a:custGeom>
              <a:avLst/>
              <a:gdLst/>
              <a:ahLst/>
              <a:cxnLst/>
              <a:rect l="l" t="t" r="r" b="b"/>
              <a:pathLst>
                <a:path w="261" h="234" extrusionOk="0">
                  <a:moveTo>
                    <a:pt x="110" y="0"/>
                  </a:moveTo>
                  <a:cubicBezTo>
                    <a:pt x="47" y="6"/>
                    <a:pt x="0" y="64"/>
                    <a:pt x="12" y="128"/>
                  </a:cubicBezTo>
                  <a:cubicBezTo>
                    <a:pt x="33" y="190"/>
                    <a:pt x="86" y="234"/>
                    <a:pt x="151" y="234"/>
                  </a:cubicBezTo>
                  <a:cubicBezTo>
                    <a:pt x="159" y="234"/>
                    <a:pt x="166" y="233"/>
                    <a:pt x="174" y="232"/>
                  </a:cubicBezTo>
                  <a:cubicBezTo>
                    <a:pt x="232" y="220"/>
                    <a:pt x="261" y="186"/>
                    <a:pt x="255" y="133"/>
                  </a:cubicBezTo>
                  <a:cubicBezTo>
                    <a:pt x="244" y="64"/>
                    <a:pt x="186" y="6"/>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rot="708086">
              <a:off x="9445676" y="208068"/>
              <a:ext cx="45055" cy="34464"/>
            </a:xfrm>
            <a:custGeom>
              <a:avLst/>
              <a:gdLst/>
              <a:ahLst/>
              <a:cxnLst/>
              <a:rect l="l" t="t" r="r" b="b"/>
              <a:pathLst>
                <a:path w="285" h="218" extrusionOk="0">
                  <a:moveTo>
                    <a:pt x="102" y="1"/>
                  </a:moveTo>
                  <a:cubicBezTo>
                    <a:pt x="97" y="1"/>
                    <a:pt x="92" y="1"/>
                    <a:pt x="87" y="1"/>
                  </a:cubicBezTo>
                  <a:cubicBezTo>
                    <a:pt x="35" y="13"/>
                    <a:pt x="1" y="71"/>
                    <a:pt x="18" y="129"/>
                  </a:cubicBezTo>
                  <a:cubicBezTo>
                    <a:pt x="36" y="184"/>
                    <a:pt x="87" y="217"/>
                    <a:pt x="142" y="217"/>
                  </a:cubicBezTo>
                  <a:cubicBezTo>
                    <a:pt x="157" y="217"/>
                    <a:pt x="171" y="215"/>
                    <a:pt x="186" y="210"/>
                  </a:cubicBezTo>
                  <a:cubicBezTo>
                    <a:pt x="238" y="198"/>
                    <a:pt x="284" y="175"/>
                    <a:pt x="267" y="106"/>
                  </a:cubicBezTo>
                  <a:cubicBezTo>
                    <a:pt x="234" y="40"/>
                    <a:pt x="171"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rot="708086">
              <a:off x="8403971" y="1818459"/>
              <a:ext cx="45055" cy="32250"/>
            </a:xfrm>
            <a:custGeom>
              <a:avLst/>
              <a:gdLst/>
              <a:ahLst/>
              <a:cxnLst/>
              <a:rect l="l" t="t" r="r" b="b"/>
              <a:pathLst>
                <a:path w="285" h="204" extrusionOk="0">
                  <a:moveTo>
                    <a:pt x="110" y="1"/>
                  </a:moveTo>
                  <a:cubicBezTo>
                    <a:pt x="102" y="1"/>
                    <a:pt x="95" y="1"/>
                    <a:pt x="87" y="3"/>
                  </a:cubicBezTo>
                  <a:cubicBezTo>
                    <a:pt x="35" y="3"/>
                    <a:pt x="0" y="55"/>
                    <a:pt x="6" y="107"/>
                  </a:cubicBezTo>
                  <a:cubicBezTo>
                    <a:pt x="16" y="166"/>
                    <a:pt x="63" y="204"/>
                    <a:pt x="119" y="204"/>
                  </a:cubicBezTo>
                  <a:cubicBezTo>
                    <a:pt x="129" y="204"/>
                    <a:pt x="140" y="202"/>
                    <a:pt x="151" y="200"/>
                  </a:cubicBezTo>
                  <a:cubicBezTo>
                    <a:pt x="226" y="194"/>
                    <a:pt x="284" y="130"/>
                    <a:pt x="267" y="72"/>
                  </a:cubicBezTo>
                  <a:cubicBezTo>
                    <a:pt x="262" y="41"/>
                    <a:pt x="17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rot="708086">
              <a:off x="9846850" y="1661581"/>
              <a:ext cx="51379" cy="31302"/>
            </a:xfrm>
            <a:custGeom>
              <a:avLst/>
              <a:gdLst/>
              <a:ahLst/>
              <a:cxnLst/>
              <a:rect l="l" t="t" r="r" b="b"/>
              <a:pathLst>
                <a:path w="325" h="198" extrusionOk="0">
                  <a:moveTo>
                    <a:pt x="71" y="0"/>
                  </a:moveTo>
                  <a:cubicBezTo>
                    <a:pt x="24" y="6"/>
                    <a:pt x="1" y="64"/>
                    <a:pt x="30" y="104"/>
                  </a:cubicBezTo>
                  <a:cubicBezTo>
                    <a:pt x="76" y="151"/>
                    <a:pt x="134" y="185"/>
                    <a:pt x="198" y="197"/>
                  </a:cubicBezTo>
                  <a:cubicBezTo>
                    <a:pt x="201" y="197"/>
                    <a:pt x="204" y="197"/>
                    <a:pt x="208" y="197"/>
                  </a:cubicBezTo>
                  <a:cubicBezTo>
                    <a:pt x="273" y="197"/>
                    <a:pt x="325" y="142"/>
                    <a:pt x="314" y="75"/>
                  </a:cubicBezTo>
                  <a:cubicBezTo>
                    <a:pt x="308" y="64"/>
                    <a:pt x="296" y="46"/>
                    <a:pt x="291" y="41"/>
                  </a:cubicBezTo>
                  <a:cubicBezTo>
                    <a:pt x="221" y="17"/>
                    <a:pt x="146"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rot="708086">
              <a:off x="7666948" y="1421087"/>
              <a:ext cx="53276" cy="27824"/>
            </a:xfrm>
            <a:custGeom>
              <a:avLst/>
              <a:gdLst/>
              <a:ahLst/>
              <a:cxnLst/>
              <a:rect l="l" t="t" r="r" b="b"/>
              <a:pathLst>
                <a:path w="337" h="176" extrusionOk="0">
                  <a:moveTo>
                    <a:pt x="134" y="0"/>
                  </a:moveTo>
                  <a:cubicBezTo>
                    <a:pt x="121" y="0"/>
                    <a:pt x="107" y="1"/>
                    <a:pt x="93" y="3"/>
                  </a:cubicBezTo>
                  <a:cubicBezTo>
                    <a:pt x="12" y="20"/>
                    <a:pt x="0" y="130"/>
                    <a:pt x="76" y="159"/>
                  </a:cubicBezTo>
                  <a:cubicBezTo>
                    <a:pt x="106" y="169"/>
                    <a:pt x="138" y="175"/>
                    <a:pt x="170" y="175"/>
                  </a:cubicBezTo>
                  <a:cubicBezTo>
                    <a:pt x="193" y="175"/>
                    <a:pt x="216" y="172"/>
                    <a:pt x="238" y="165"/>
                  </a:cubicBezTo>
                  <a:cubicBezTo>
                    <a:pt x="279" y="159"/>
                    <a:pt x="325" y="147"/>
                    <a:pt x="331" y="101"/>
                  </a:cubicBezTo>
                  <a:cubicBezTo>
                    <a:pt x="336" y="43"/>
                    <a:pt x="290" y="26"/>
                    <a:pt x="244" y="14"/>
                  </a:cubicBezTo>
                  <a:cubicBezTo>
                    <a:pt x="206" y="6"/>
                    <a:pt x="17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rot="708086">
              <a:off x="8078704" y="465805"/>
              <a:ext cx="30353" cy="46162"/>
            </a:xfrm>
            <a:custGeom>
              <a:avLst/>
              <a:gdLst/>
              <a:ahLst/>
              <a:cxnLst/>
              <a:rect l="l" t="t" r="r" b="b"/>
              <a:pathLst>
                <a:path w="192" h="292" extrusionOk="0">
                  <a:moveTo>
                    <a:pt x="122" y="0"/>
                  </a:moveTo>
                  <a:cubicBezTo>
                    <a:pt x="93" y="0"/>
                    <a:pt x="64" y="12"/>
                    <a:pt x="52" y="41"/>
                  </a:cubicBezTo>
                  <a:cubicBezTo>
                    <a:pt x="12" y="99"/>
                    <a:pt x="0" y="162"/>
                    <a:pt x="12" y="226"/>
                  </a:cubicBezTo>
                  <a:cubicBezTo>
                    <a:pt x="12" y="255"/>
                    <a:pt x="35" y="284"/>
                    <a:pt x="64" y="290"/>
                  </a:cubicBezTo>
                  <a:cubicBezTo>
                    <a:pt x="69" y="291"/>
                    <a:pt x="74" y="291"/>
                    <a:pt x="79" y="291"/>
                  </a:cubicBezTo>
                  <a:cubicBezTo>
                    <a:pt x="104" y="291"/>
                    <a:pt x="130" y="279"/>
                    <a:pt x="139" y="255"/>
                  </a:cubicBezTo>
                  <a:cubicBezTo>
                    <a:pt x="174" y="203"/>
                    <a:pt x="191" y="145"/>
                    <a:pt x="191" y="81"/>
                  </a:cubicBezTo>
                  <a:cubicBezTo>
                    <a:pt x="180" y="35"/>
                    <a:pt x="162" y="6"/>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rot="708086">
              <a:off x="7991784" y="671195"/>
              <a:ext cx="32250" cy="45530"/>
            </a:xfrm>
            <a:custGeom>
              <a:avLst/>
              <a:gdLst/>
              <a:ahLst/>
              <a:cxnLst/>
              <a:rect l="l" t="t" r="r" b="b"/>
              <a:pathLst>
                <a:path w="204" h="288" extrusionOk="0">
                  <a:moveTo>
                    <a:pt x="93" y="1"/>
                  </a:moveTo>
                  <a:cubicBezTo>
                    <a:pt x="89" y="1"/>
                    <a:pt x="86" y="1"/>
                    <a:pt x="82" y="2"/>
                  </a:cubicBezTo>
                  <a:cubicBezTo>
                    <a:pt x="47" y="7"/>
                    <a:pt x="18" y="42"/>
                    <a:pt x="18" y="77"/>
                  </a:cubicBezTo>
                  <a:cubicBezTo>
                    <a:pt x="1" y="141"/>
                    <a:pt x="24" y="210"/>
                    <a:pt x="70" y="257"/>
                  </a:cubicBezTo>
                  <a:cubicBezTo>
                    <a:pt x="85" y="276"/>
                    <a:pt x="111" y="287"/>
                    <a:pt x="136" y="287"/>
                  </a:cubicBezTo>
                  <a:cubicBezTo>
                    <a:pt x="141" y="287"/>
                    <a:pt x="146" y="287"/>
                    <a:pt x="151" y="286"/>
                  </a:cubicBezTo>
                  <a:cubicBezTo>
                    <a:pt x="180" y="274"/>
                    <a:pt x="204" y="245"/>
                    <a:pt x="198" y="216"/>
                  </a:cubicBezTo>
                  <a:cubicBezTo>
                    <a:pt x="198" y="187"/>
                    <a:pt x="198" y="164"/>
                    <a:pt x="198" y="141"/>
                  </a:cubicBezTo>
                  <a:cubicBezTo>
                    <a:pt x="186" y="112"/>
                    <a:pt x="180" y="83"/>
                    <a:pt x="169" y="54"/>
                  </a:cubicBezTo>
                  <a:cubicBezTo>
                    <a:pt x="153" y="23"/>
                    <a:pt x="124"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rot="708086">
              <a:off x="9797165" y="1577682"/>
              <a:ext cx="29405" cy="46320"/>
            </a:xfrm>
            <a:custGeom>
              <a:avLst/>
              <a:gdLst/>
              <a:ahLst/>
              <a:cxnLst/>
              <a:rect l="l" t="t" r="r" b="b"/>
              <a:pathLst>
                <a:path w="186" h="293" extrusionOk="0">
                  <a:moveTo>
                    <a:pt x="103" y="0"/>
                  </a:moveTo>
                  <a:cubicBezTo>
                    <a:pt x="47" y="0"/>
                    <a:pt x="22" y="47"/>
                    <a:pt x="6" y="94"/>
                  </a:cubicBezTo>
                  <a:cubicBezTo>
                    <a:pt x="0" y="123"/>
                    <a:pt x="0" y="147"/>
                    <a:pt x="0" y="176"/>
                  </a:cubicBezTo>
                  <a:cubicBezTo>
                    <a:pt x="6" y="193"/>
                    <a:pt x="12" y="205"/>
                    <a:pt x="12" y="210"/>
                  </a:cubicBezTo>
                  <a:cubicBezTo>
                    <a:pt x="23" y="259"/>
                    <a:pt x="63" y="292"/>
                    <a:pt x="111" y="292"/>
                  </a:cubicBezTo>
                  <a:cubicBezTo>
                    <a:pt x="115" y="292"/>
                    <a:pt x="118" y="292"/>
                    <a:pt x="122" y="291"/>
                  </a:cubicBezTo>
                  <a:cubicBezTo>
                    <a:pt x="186" y="280"/>
                    <a:pt x="186" y="228"/>
                    <a:pt x="180" y="181"/>
                  </a:cubicBezTo>
                  <a:lnTo>
                    <a:pt x="180" y="112"/>
                  </a:lnTo>
                  <a:cubicBezTo>
                    <a:pt x="180" y="65"/>
                    <a:pt x="180" y="13"/>
                    <a:pt x="122" y="2"/>
                  </a:cubicBezTo>
                  <a:cubicBezTo>
                    <a:pt x="115" y="1"/>
                    <a:pt x="1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rot="708086">
              <a:off x="7721083" y="2186606"/>
              <a:ext cx="46004" cy="36993"/>
            </a:xfrm>
            <a:custGeom>
              <a:avLst/>
              <a:gdLst/>
              <a:ahLst/>
              <a:cxnLst/>
              <a:rect l="l" t="t" r="r" b="b"/>
              <a:pathLst>
                <a:path w="291" h="234" extrusionOk="0">
                  <a:moveTo>
                    <a:pt x="202" y="1"/>
                  </a:moveTo>
                  <a:cubicBezTo>
                    <a:pt x="183" y="1"/>
                    <a:pt x="165" y="8"/>
                    <a:pt x="152" y="21"/>
                  </a:cubicBezTo>
                  <a:cubicBezTo>
                    <a:pt x="128" y="39"/>
                    <a:pt x="105" y="56"/>
                    <a:pt x="76" y="73"/>
                  </a:cubicBezTo>
                  <a:cubicBezTo>
                    <a:pt x="30" y="96"/>
                    <a:pt x="1" y="120"/>
                    <a:pt x="24" y="178"/>
                  </a:cubicBezTo>
                  <a:cubicBezTo>
                    <a:pt x="45" y="223"/>
                    <a:pt x="77" y="233"/>
                    <a:pt x="106" y="233"/>
                  </a:cubicBezTo>
                  <a:cubicBezTo>
                    <a:pt x="118" y="233"/>
                    <a:pt x="130" y="231"/>
                    <a:pt x="140" y="230"/>
                  </a:cubicBezTo>
                  <a:cubicBezTo>
                    <a:pt x="198" y="218"/>
                    <a:pt x="250" y="178"/>
                    <a:pt x="273" y="125"/>
                  </a:cubicBezTo>
                  <a:cubicBezTo>
                    <a:pt x="291" y="85"/>
                    <a:pt x="279" y="39"/>
                    <a:pt x="244" y="15"/>
                  </a:cubicBezTo>
                  <a:cubicBezTo>
                    <a:pt x="232" y="5"/>
                    <a:pt x="217"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rot="708086">
              <a:off x="7110944" y="1459135"/>
              <a:ext cx="36835" cy="51063"/>
            </a:xfrm>
            <a:custGeom>
              <a:avLst/>
              <a:gdLst/>
              <a:ahLst/>
              <a:cxnLst/>
              <a:rect l="l" t="t" r="r" b="b"/>
              <a:pathLst>
                <a:path w="233" h="323" extrusionOk="0">
                  <a:moveTo>
                    <a:pt x="83" y="0"/>
                  </a:moveTo>
                  <a:cubicBezTo>
                    <a:pt x="75" y="0"/>
                    <a:pt x="67" y="2"/>
                    <a:pt x="59" y="5"/>
                  </a:cubicBezTo>
                  <a:cubicBezTo>
                    <a:pt x="18" y="17"/>
                    <a:pt x="1" y="63"/>
                    <a:pt x="18" y="104"/>
                  </a:cubicBezTo>
                  <a:cubicBezTo>
                    <a:pt x="30" y="150"/>
                    <a:pt x="70" y="185"/>
                    <a:pt x="70" y="237"/>
                  </a:cubicBezTo>
                  <a:cubicBezTo>
                    <a:pt x="75" y="286"/>
                    <a:pt x="104" y="322"/>
                    <a:pt x="148" y="322"/>
                  </a:cubicBezTo>
                  <a:cubicBezTo>
                    <a:pt x="156" y="322"/>
                    <a:pt x="165" y="321"/>
                    <a:pt x="174" y="318"/>
                  </a:cubicBezTo>
                  <a:cubicBezTo>
                    <a:pt x="232" y="301"/>
                    <a:pt x="221" y="249"/>
                    <a:pt x="209" y="202"/>
                  </a:cubicBezTo>
                  <a:cubicBezTo>
                    <a:pt x="198" y="144"/>
                    <a:pt x="145" y="110"/>
                    <a:pt x="140" y="52"/>
                  </a:cubicBezTo>
                  <a:cubicBezTo>
                    <a:pt x="135" y="24"/>
                    <a:pt x="11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rot="708086">
              <a:off x="7169351" y="1374202"/>
              <a:ext cx="30511" cy="45056"/>
            </a:xfrm>
            <a:custGeom>
              <a:avLst/>
              <a:gdLst/>
              <a:ahLst/>
              <a:cxnLst/>
              <a:rect l="l" t="t" r="r" b="b"/>
              <a:pathLst>
                <a:path w="193" h="285" extrusionOk="0">
                  <a:moveTo>
                    <a:pt x="97" y="0"/>
                  </a:moveTo>
                  <a:cubicBezTo>
                    <a:pt x="50" y="0"/>
                    <a:pt x="29" y="43"/>
                    <a:pt x="13" y="82"/>
                  </a:cubicBezTo>
                  <a:cubicBezTo>
                    <a:pt x="1" y="122"/>
                    <a:pt x="1" y="163"/>
                    <a:pt x="13" y="203"/>
                  </a:cubicBezTo>
                  <a:cubicBezTo>
                    <a:pt x="23" y="252"/>
                    <a:pt x="59" y="285"/>
                    <a:pt x="106" y="285"/>
                  </a:cubicBezTo>
                  <a:cubicBezTo>
                    <a:pt x="109" y="285"/>
                    <a:pt x="113" y="285"/>
                    <a:pt x="117" y="284"/>
                  </a:cubicBezTo>
                  <a:cubicBezTo>
                    <a:pt x="169" y="279"/>
                    <a:pt x="186" y="232"/>
                    <a:pt x="192" y="186"/>
                  </a:cubicBezTo>
                  <a:lnTo>
                    <a:pt x="192" y="105"/>
                  </a:lnTo>
                  <a:cubicBezTo>
                    <a:pt x="175" y="47"/>
                    <a:pt x="157" y="6"/>
                    <a:pt x="105" y="0"/>
                  </a:cubicBezTo>
                  <a:cubicBezTo>
                    <a:pt x="102" y="0"/>
                    <a:pt x="99"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rot="708086">
              <a:off x="9377302" y="1617787"/>
              <a:ext cx="40471" cy="36361"/>
            </a:xfrm>
            <a:custGeom>
              <a:avLst/>
              <a:gdLst/>
              <a:ahLst/>
              <a:cxnLst/>
              <a:rect l="l" t="t" r="r" b="b"/>
              <a:pathLst>
                <a:path w="256" h="230" extrusionOk="0">
                  <a:moveTo>
                    <a:pt x="135" y="0"/>
                  </a:moveTo>
                  <a:cubicBezTo>
                    <a:pt x="125" y="0"/>
                    <a:pt x="115" y="2"/>
                    <a:pt x="105" y="5"/>
                  </a:cubicBezTo>
                  <a:cubicBezTo>
                    <a:pt x="41" y="22"/>
                    <a:pt x="1" y="86"/>
                    <a:pt x="12" y="155"/>
                  </a:cubicBezTo>
                  <a:cubicBezTo>
                    <a:pt x="26" y="202"/>
                    <a:pt x="70" y="230"/>
                    <a:pt x="114" y="230"/>
                  </a:cubicBezTo>
                  <a:cubicBezTo>
                    <a:pt x="125" y="230"/>
                    <a:pt x="135" y="228"/>
                    <a:pt x="145" y="225"/>
                  </a:cubicBezTo>
                  <a:cubicBezTo>
                    <a:pt x="215" y="207"/>
                    <a:pt x="255" y="144"/>
                    <a:pt x="238" y="74"/>
                  </a:cubicBezTo>
                  <a:cubicBezTo>
                    <a:pt x="224" y="31"/>
                    <a:pt x="182"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rot="708086">
              <a:off x="7916309" y="1847930"/>
              <a:ext cx="30353" cy="45214"/>
            </a:xfrm>
            <a:custGeom>
              <a:avLst/>
              <a:gdLst/>
              <a:ahLst/>
              <a:cxnLst/>
              <a:rect l="l" t="t" r="r" b="b"/>
              <a:pathLst>
                <a:path w="192" h="286" extrusionOk="0">
                  <a:moveTo>
                    <a:pt x="104" y="1"/>
                  </a:moveTo>
                  <a:cubicBezTo>
                    <a:pt x="70" y="1"/>
                    <a:pt x="39" y="27"/>
                    <a:pt x="29" y="61"/>
                  </a:cubicBezTo>
                  <a:cubicBezTo>
                    <a:pt x="0" y="125"/>
                    <a:pt x="6" y="200"/>
                    <a:pt x="47" y="264"/>
                  </a:cubicBezTo>
                  <a:cubicBezTo>
                    <a:pt x="61" y="278"/>
                    <a:pt x="81" y="286"/>
                    <a:pt x="103" y="286"/>
                  </a:cubicBezTo>
                  <a:cubicBezTo>
                    <a:pt x="117" y="286"/>
                    <a:pt x="131" y="282"/>
                    <a:pt x="145" y="276"/>
                  </a:cubicBezTo>
                  <a:cubicBezTo>
                    <a:pt x="168" y="258"/>
                    <a:pt x="186" y="229"/>
                    <a:pt x="191" y="200"/>
                  </a:cubicBezTo>
                  <a:lnTo>
                    <a:pt x="191" y="96"/>
                  </a:lnTo>
                  <a:cubicBezTo>
                    <a:pt x="186" y="50"/>
                    <a:pt x="168" y="15"/>
                    <a:pt x="122" y="3"/>
                  </a:cubicBezTo>
                  <a:cubicBezTo>
                    <a:pt x="116" y="1"/>
                    <a:pt x="11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rot="708086">
              <a:off x="8977078" y="660732"/>
              <a:ext cx="36835" cy="39522"/>
            </a:xfrm>
            <a:custGeom>
              <a:avLst/>
              <a:gdLst/>
              <a:ahLst/>
              <a:cxnLst/>
              <a:rect l="l" t="t" r="r" b="b"/>
              <a:pathLst>
                <a:path w="233" h="250" extrusionOk="0">
                  <a:moveTo>
                    <a:pt x="148" y="1"/>
                  </a:moveTo>
                  <a:cubicBezTo>
                    <a:pt x="139" y="1"/>
                    <a:pt x="131" y="2"/>
                    <a:pt x="123" y="5"/>
                  </a:cubicBezTo>
                  <a:cubicBezTo>
                    <a:pt x="47" y="23"/>
                    <a:pt x="1" y="92"/>
                    <a:pt x="13" y="168"/>
                  </a:cubicBezTo>
                  <a:cubicBezTo>
                    <a:pt x="13" y="216"/>
                    <a:pt x="57" y="249"/>
                    <a:pt x="105" y="249"/>
                  </a:cubicBezTo>
                  <a:cubicBezTo>
                    <a:pt x="109" y="249"/>
                    <a:pt x="113" y="249"/>
                    <a:pt x="117" y="249"/>
                  </a:cubicBezTo>
                  <a:cubicBezTo>
                    <a:pt x="186" y="220"/>
                    <a:pt x="233" y="150"/>
                    <a:pt x="233" y="75"/>
                  </a:cubicBezTo>
                  <a:cubicBezTo>
                    <a:pt x="228" y="32"/>
                    <a:pt x="188"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rot="708086">
              <a:off x="8256737" y="2063626"/>
              <a:ext cx="32092" cy="45530"/>
            </a:xfrm>
            <a:custGeom>
              <a:avLst/>
              <a:gdLst/>
              <a:ahLst/>
              <a:cxnLst/>
              <a:rect l="l" t="t" r="r" b="b"/>
              <a:pathLst>
                <a:path w="203" h="288" extrusionOk="0">
                  <a:moveTo>
                    <a:pt x="114" y="0"/>
                  </a:moveTo>
                  <a:cubicBezTo>
                    <a:pt x="85" y="0"/>
                    <a:pt x="62" y="16"/>
                    <a:pt x="46" y="36"/>
                  </a:cubicBezTo>
                  <a:cubicBezTo>
                    <a:pt x="12" y="94"/>
                    <a:pt x="0" y="158"/>
                    <a:pt x="6" y="222"/>
                  </a:cubicBezTo>
                  <a:cubicBezTo>
                    <a:pt x="6" y="265"/>
                    <a:pt x="33" y="287"/>
                    <a:pt x="67" y="287"/>
                  </a:cubicBezTo>
                  <a:cubicBezTo>
                    <a:pt x="83" y="287"/>
                    <a:pt x="100" y="283"/>
                    <a:pt x="116" y="274"/>
                  </a:cubicBezTo>
                  <a:cubicBezTo>
                    <a:pt x="174" y="222"/>
                    <a:pt x="203" y="146"/>
                    <a:pt x="191" y="71"/>
                  </a:cubicBezTo>
                  <a:cubicBezTo>
                    <a:pt x="191" y="36"/>
                    <a:pt x="162" y="7"/>
                    <a:pt x="128" y="1"/>
                  </a:cubicBezTo>
                  <a:cubicBezTo>
                    <a:pt x="123" y="1"/>
                    <a:pt x="119"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rot="708086">
              <a:off x="7610926" y="317703"/>
              <a:ext cx="32092" cy="46320"/>
            </a:xfrm>
            <a:custGeom>
              <a:avLst/>
              <a:gdLst/>
              <a:ahLst/>
              <a:cxnLst/>
              <a:rect l="l" t="t" r="r" b="b"/>
              <a:pathLst>
                <a:path w="203" h="293" extrusionOk="0">
                  <a:moveTo>
                    <a:pt x="120" y="0"/>
                  </a:moveTo>
                  <a:cubicBezTo>
                    <a:pt x="112" y="0"/>
                    <a:pt x="103" y="2"/>
                    <a:pt x="93" y="6"/>
                  </a:cubicBezTo>
                  <a:cubicBezTo>
                    <a:pt x="47" y="23"/>
                    <a:pt x="0" y="122"/>
                    <a:pt x="12" y="203"/>
                  </a:cubicBezTo>
                  <a:cubicBezTo>
                    <a:pt x="18" y="244"/>
                    <a:pt x="23" y="278"/>
                    <a:pt x="70" y="290"/>
                  </a:cubicBezTo>
                  <a:cubicBezTo>
                    <a:pt x="77" y="291"/>
                    <a:pt x="83" y="292"/>
                    <a:pt x="89" y="292"/>
                  </a:cubicBezTo>
                  <a:cubicBezTo>
                    <a:pt x="128" y="292"/>
                    <a:pt x="147" y="262"/>
                    <a:pt x="162" y="232"/>
                  </a:cubicBezTo>
                  <a:cubicBezTo>
                    <a:pt x="203" y="157"/>
                    <a:pt x="203" y="58"/>
                    <a:pt x="162" y="23"/>
                  </a:cubicBezTo>
                  <a:cubicBezTo>
                    <a:pt x="151" y="8"/>
                    <a:pt x="137"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rot="708086">
              <a:off x="8505443" y="854370"/>
              <a:ext cx="33199" cy="46478"/>
            </a:xfrm>
            <a:custGeom>
              <a:avLst/>
              <a:gdLst/>
              <a:ahLst/>
              <a:cxnLst/>
              <a:rect l="l" t="t" r="r" b="b"/>
              <a:pathLst>
                <a:path w="210" h="294" extrusionOk="0">
                  <a:moveTo>
                    <a:pt x="126" y="0"/>
                  </a:moveTo>
                  <a:cubicBezTo>
                    <a:pt x="111" y="0"/>
                    <a:pt x="96" y="5"/>
                    <a:pt x="82" y="14"/>
                  </a:cubicBezTo>
                  <a:cubicBezTo>
                    <a:pt x="18" y="71"/>
                    <a:pt x="1" y="170"/>
                    <a:pt x="42" y="245"/>
                  </a:cubicBezTo>
                  <a:cubicBezTo>
                    <a:pt x="53" y="277"/>
                    <a:pt x="79" y="293"/>
                    <a:pt x="106" y="293"/>
                  </a:cubicBezTo>
                  <a:cubicBezTo>
                    <a:pt x="133" y="293"/>
                    <a:pt x="160" y="277"/>
                    <a:pt x="175" y="245"/>
                  </a:cubicBezTo>
                  <a:cubicBezTo>
                    <a:pt x="192" y="193"/>
                    <a:pt x="204" y="135"/>
                    <a:pt x="210" y="77"/>
                  </a:cubicBezTo>
                  <a:cubicBezTo>
                    <a:pt x="193" y="25"/>
                    <a:pt x="160"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rot="708086">
              <a:off x="8045043" y="255589"/>
              <a:ext cx="34938" cy="45688"/>
            </a:xfrm>
            <a:custGeom>
              <a:avLst/>
              <a:gdLst/>
              <a:ahLst/>
              <a:cxnLst/>
              <a:rect l="l" t="t" r="r" b="b"/>
              <a:pathLst>
                <a:path w="221" h="289" extrusionOk="0">
                  <a:moveTo>
                    <a:pt x="100" y="0"/>
                  </a:moveTo>
                  <a:cubicBezTo>
                    <a:pt x="92" y="0"/>
                    <a:pt x="84" y="1"/>
                    <a:pt x="76" y="4"/>
                  </a:cubicBezTo>
                  <a:cubicBezTo>
                    <a:pt x="18" y="15"/>
                    <a:pt x="0" y="85"/>
                    <a:pt x="18" y="166"/>
                  </a:cubicBezTo>
                  <a:cubicBezTo>
                    <a:pt x="34" y="238"/>
                    <a:pt x="77" y="288"/>
                    <a:pt x="126" y="288"/>
                  </a:cubicBezTo>
                  <a:cubicBezTo>
                    <a:pt x="128" y="288"/>
                    <a:pt x="131" y="288"/>
                    <a:pt x="134" y="288"/>
                  </a:cubicBezTo>
                  <a:cubicBezTo>
                    <a:pt x="191" y="276"/>
                    <a:pt x="220" y="195"/>
                    <a:pt x="197" y="108"/>
                  </a:cubicBezTo>
                  <a:cubicBezTo>
                    <a:pt x="187" y="44"/>
                    <a:pt x="14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rot="708086">
              <a:off x="6546108" y="576859"/>
              <a:ext cx="42210" cy="34464"/>
            </a:xfrm>
            <a:custGeom>
              <a:avLst/>
              <a:gdLst/>
              <a:ahLst/>
              <a:cxnLst/>
              <a:rect l="l" t="t" r="r" b="b"/>
              <a:pathLst>
                <a:path w="267" h="218" extrusionOk="0">
                  <a:moveTo>
                    <a:pt x="168" y="1"/>
                  </a:moveTo>
                  <a:cubicBezTo>
                    <a:pt x="151" y="1"/>
                    <a:pt x="132" y="3"/>
                    <a:pt x="111" y="7"/>
                  </a:cubicBezTo>
                  <a:cubicBezTo>
                    <a:pt x="35" y="25"/>
                    <a:pt x="0" y="71"/>
                    <a:pt x="6" y="135"/>
                  </a:cubicBezTo>
                  <a:cubicBezTo>
                    <a:pt x="20" y="185"/>
                    <a:pt x="66" y="217"/>
                    <a:pt x="113" y="217"/>
                  </a:cubicBezTo>
                  <a:cubicBezTo>
                    <a:pt x="126" y="217"/>
                    <a:pt x="139" y="215"/>
                    <a:pt x="151" y="210"/>
                  </a:cubicBezTo>
                  <a:cubicBezTo>
                    <a:pt x="221" y="198"/>
                    <a:pt x="267" y="135"/>
                    <a:pt x="261" y="65"/>
                  </a:cubicBezTo>
                  <a:cubicBezTo>
                    <a:pt x="252" y="21"/>
                    <a:pt x="221"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rot="708086">
              <a:off x="8886924" y="1204945"/>
              <a:ext cx="34938" cy="47269"/>
            </a:xfrm>
            <a:custGeom>
              <a:avLst/>
              <a:gdLst/>
              <a:ahLst/>
              <a:cxnLst/>
              <a:rect l="l" t="t" r="r" b="b"/>
              <a:pathLst>
                <a:path w="221" h="299" extrusionOk="0">
                  <a:moveTo>
                    <a:pt x="122" y="0"/>
                  </a:moveTo>
                  <a:cubicBezTo>
                    <a:pt x="101" y="0"/>
                    <a:pt x="80" y="10"/>
                    <a:pt x="64" y="29"/>
                  </a:cubicBezTo>
                  <a:cubicBezTo>
                    <a:pt x="18" y="87"/>
                    <a:pt x="1" y="168"/>
                    <a:pt x="18" y="238"/>
                  </a:cubicBezTo>
                  <a:cubicBezTo>
                    <a:pt x="28" y="276"/>
                    <a:pt x="57" y="299"/>
                    <a:pt x="90" y="299"/>
                  </a:cubicBezTo>
                  <a:cubicBezTo>
                    <a:pt x="97" y="299"/>
                    <a:pt x="104" y="298"/>
                    <a:pt x="111" y="296"/>
                  </a:cubicBezTo>
                  <a:cubicBezTo>
                    <a:pt x="169" y="273"/>
                    <a:pt x="174" y="232"/>
                    <a:pt x="186" y="174"/>
                  </a:cubicBezTo>
                  <a:cubicBezTo>
                    <a:pt x="198" y="122"/>
                    <a:pt x="221" y="70"/>
                    <a:pt x="174" y="23"/>
                  </a:cubicBezTo>
                  <a:cubicBezTo>
                    <a:pt x="158" y="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rot="708086">
              <a:off x="7421233" y="2172473"/>
              <a:ext cx="46952" cy="33831"/>
            </a:xfrm>
            <a:custGeom>
              <a:avLst/>
              <a:gdLst/>
              <a:ahLst/>
              <a:cxnLst/>
              <a:rect l="l" t="t" r="r" b="b"/>
              <a:pathLst>
                <a:path w="297" h="214" extrusionOk="0">
                  <a:moveTo>
                    <a:pt x="182" y="1"/>
                  </a:moveTo>
                  <a:cubicBezTo>
                    <a:pt x="144" y="1"/>
                    <a:pt x="105" y="23"/>
                    <a:pt x="70" y="34"/>
                  </a:cubicBezTo>
                  <a:cubicBezTo>
                    <a:pt x="30" y="46"/>
                    <a:pt x="1" y="92"/>
                    <a:pt x="12" y="132"/>
                  </a:cubicBezTo>
                  <a:cubicBezTo>
                    <a:pt x="18" y="179"/>
                    <a:pt x="59" y="214"/>
                    <a:pt x="105" y="214"/>
                  </a:cubicBezTo>
                  <a:cubicBezTo>
                    <a:pt x="151" y="214"/>
                    <a:pt x="198" y="196"/>
                    <a:pt x="233" y="173"/>
                  </a:cubicBezTo>
                  <a:lnTo>
                    <a:pt x="233" y="179"/>
                  </a:lnTo>
                  <a:cubicBezTo>
                    <a:pt x="244" y="127"/>
                    <a:pt x="296" y="69"/>
                    <a:pt x="238" y="22"/>
                  </a:cubicBezTo>
                  <a:cubicBezTo>
                    <a:pt x="221" y="7"/>
                    <a:pt x="20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rot="708086">
              <a:off x="7662945" y="2210995"/>
              <a:ext cx="34938" cy="42684"/>
            </a:xfrm>
            <a:custGeom>
              <a:avLst/>
              <a:gdLst/>
              <a:ahLst/>
              <a:cxnLst/>
              <a:rect l="l" t="t" r="r" b="b"/>
              <a:pathLst>
                <a:path w="221" h="270" extrusionOk="0">
                  <a:moveTo>
                    <a:pt x="132" y="0"/>
                  </a:moveTo>
                  <a:cubicBezTo>
                    <a:pt x="127" y="0"/>
                    <a:pt x="122" y="1"/>
                    <a:pt x="116" y="3"/>
                  </a:cubicBezTo>
                  <a:cubicBezTo>
                    <a:pt x="41" y="20"/>
                    <a:pt x="0" y="95"/>
                    <a:pt x="24" y="165"/>
                  </a:cubicBezTo>
                  <a:cubicBezTo>
                    <a:pt x="35" y="225"/>
                    <a:pt x="71" y="269"/>
                    <a:pt x="119" y="269"/>
                  </a:cubicBezTo>
                  <a:cubicBezTo>
                    <a:pt x="122" y="269"/>
                    <a:pt x="125" y="269"/>
                    <a:pt x="128" y="269"/>
                  </a:cubicBezTo>
                  <a:cubicBezTo>
                    <a:pt x="180" y="263"/>
                    <a:pt x="221" y="159"/>
                    <a:pt x="203" y="66"/>
                  </a:cubicBezTo>
                  <a:cubicBezTo>
                    <a:pt x="198" y="31"/>
                    <a:pt x="167"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rot="708086">
              <a:off x="9560835" y="2839848"/>
              <a:ext cx="54225" cy="27824"/>
            </a:xfrm>
            <a:custGeom>
              <a:avLst/>
              <a:gdLst/>
              <a:ahLst/>
              <a:cxnLst/>
              <a:rect l="l" t="t" r="r" b="b"/>
              <a:pathLst>
                <a:path w="343" h="176" extrusionOk="0">
                  <a:moveTo>
                    <a:pt x="99" y="1"/>
                  </a:moveTo>
                  <a:cubicBezTo>
                    <a:pt x="65" y="1"/>
                    <a:pt x="30" y="6"/>
                    <a:pt x="12" y="53"/>
                  </a:cubicBezTo>
                  <a:cubicBezTo>
                    <a:pt x="1" y="93"/>
                    <a:pt x="30" y="117"/>
                    <a:pt x="59" y="134"/>
                  </a:cubicBezTo>
                  <a:cubicBezTo>
                    <a:pt x="114" y="159"/>
                    <a:pt x="170" y="176"/>
                    <a:pt x="229" y="176"/>
                  </a:cubicBezTo>
                  <a:cubicBezTo>
                    <a:pt x="238" y="176"/>
                    <a:pt x="247" y="175"/>
                    <a:pt x="256" y="174"/>
                  </a:cubicBezTo>
                  <a:cubicBezTo>
                    <a:pt x="285" y="169"/>
                    <a:pt x="331" y="157"/>
                    <a:pt x="337" y="117"/>
                  </a:cubicBezTo>
                  <a:cubicBezTo>
                    <a:pt x="343" y="76"/>
                    <a:pt x="302" y="59"/>
                    <a:pt x="273" y="47"/>
                  </a:cubicBezTo>
                  <a:cubicBezTo>
                    <a:pt x="215" y="24"/>
                    <a:pt x="157" y="6"/>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rot="708086">
              <a:off x="7876395" y="1404660"/>
              <a:ext cx="31302" cy="50905"/>
            </a:xfrm>
            <a:custGeom>
              <a:avLst/>
              <a:gdLst/>
              <a:ahLst/>
              <a:cxnLst/>
              <a:rect l="l" t="t" r="r" b="b"/>
              <a:pathLst>
                <a:path w="198" h="322" extrusionOk="0">
                  <a:moveTo>
                    <a:pt x="101" y="1"/>
                  </a:moveTo>
                  <a:cubicBezTo>
                    <a:pt x="87" y="1"/>
                    <a:pt x="72" y="5"/>
                    <a:pt x="58" y="15"/>
                  </a:cubicBezTo>
                  <a:cubicBezTo>
                    <a:pt x="12" y="32"/>
                    <a:pt x="0" y="84"/>
                    <a:pt x="35" y="113"/>
                  </a:cubicBezTo>
                  <a:cubicBezTo>
                    <a:pt x="70" y="160"/>
                    <a:pt x="58" y="183"/>
                    <a:pt x="52" y="241"/>
                  </a:cubicBezTo>
                  <a:cubicBezTo>
                    <a:pt x="47" y="293"/>
                    <a:pt x="81" y="322"/>
                    <a:pt x="134" y="322"/>
                  </a:cubicBezTo>
                  <a:cubicBezTo>
                    <a:pt x="151" y="316"/>
                    <a:pt x="174" y="305"/>
                    <a:pt x="180" y="287"/>
                  </a:cubicBezTo>
                  <a:cubicBezTo>
                    <a:pt x="197" y="206"/>
                    <a:pt x="197" y="125"/>
                    <a:pt x="174" y="50"/>
                  </a:cubicBezTo>
                  <a:cubicBezTo>
                    <a:pt x="159" y="19"/>
                    <a:pt x="130"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rot="708086">
              <a:off x="7857366" y="3513277"/>
              <a:ext cx="45688" cy="30986"/>
            </a:xfrm>
            <a:custGeom>
              <a:avLst/>
              <a:gdLst/>
              <a:ahLst/>
              <a:cxnLst/>
              <a:rect l="l" t="t" r="r" b="b"/>
              <a:pathLst>
                <a:path w="289" h="196" extrusionOk="0">
                  <a:moveTo>
                    <a:pt x="120" y="1"/>
                  </a:moveTo>
                  <a:cubicBezTo>
                    <a:pt x="99" y="1"/>
                    <a:pt x="76" y="4"/>
                    <a:pt x="52" y="10"/>
                  </a:cubicBezTo>
                  <a:cubicBezTo>
                    <a:pt x="29" y="10"/>
                    <a:pt x="12" y="33"/>
                    <a:pt x="12" y="56"/>
                  </a:cubicBezTo>
                  <a:cubicBezTo>
                    <a:pt x="0" y="85"/>
                    <a:pt x="6" y="114"/>
                    <a:pt x="35" y="132"/>
                  </a:cubicBezTo>
                  <a:cubicBezTo>
                    <a:pt x="81" y="172"/>
                    <a:pt x="139" y="189"/>
                    <a:pt x="197" y="195"/>
                  </a:cubicBezTo>
                  <a:cubicBezTo>
                    <a:pt x="200" y="196"/>
                    <a:pt x="202" y="196"/>
                    <a:pt x="205" y="196"/>
                  </a:cubicBezTo>
                  <a:cubicBezTo>
                    <a:pt x="253" y="196"/>
                    <a:pt x="289" y="147"/>
                    <a:pt x="272" y="103"/>
                  </a:cubicBezTo>
                  <a:cubicBezTo>
                    <a:pt x="254" y="39"/>
                    <a:pt x="197"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rot="708086">
              <a:off x="8475895" y="549471"/>
              <a:ext cx="39522" cy="35412"/>
            </a:xfrm>
            <a:custGeom>
              <a:avLst/>
              <a:gdLst/>
              <a:ahLst/>
              <a:cxnLst/>
              <a:rect l="l" t="t" r="r" b="b"/>
              <a:pathLst>
                <a:path w="250" h="224" extrusionOk="0">
                  <a:moveTo>
                    <a:pt x="156" y="1"/>
                  </a:moveTo>
                  <a:cubicBezTo>
                    <a:pt x="152" y="1"/>
                    <a:pt x="149" y="1"/>
                    <a:pt x="146" y="1"/>
                  </a:cubicBezTo>
                  <a:cubicBezTo>
                    <a:pt x="70" y="13"/>
                    <a:pt x="1" y="94"/>
                    <a:pt x="12" y="146"/>
                  </a:cubicBezTo>
                  <a:cubicBezTo>
                    <a:pt x="28" y="191"/>
                    <a:pt x="73" y="223"/>
                    <a:pt x="123" y="223"/>
                  </a:cubicBezTo>
                  <a:cubicBezTo>
                    <a:pt x="131" y="223"/>
                    <a:pt x="138" y="223"/>
                    <a:pt x="146" y="221"/>
                  </a:cubicBezTo>
                  <a:cubicBezTo>
                    <a:pt x="204" y="210"/>
                    <a:pt x="250" y="152"/>
                    <a:pt x="244" y="94"/>
                  </a:cubicBezTo>
                  <a:cubicBezTo>
                    <a:pt x="244" y="40"/>
                    <a:pt x="204"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rot="708086">
              <a:off x="9179530" y="1912547"/>
              <a:ext cx="46952" cy="32725"/>
            </a:xfrm>
            <a:custGeom>
              <a:avLst/>
              <a:gdLst/>
              <a:ahLst/>
              <a:cxnLst/>
              <a:rect l="l" t="t" r="r" b="b"/>
              <a:pathLst>
                <a:path w="297" h="207" extrusionOk="0">
                  <a:moveTo>
                    <a:pt x="210" y="1"/>
                  </a:moveTo>
                  <a:cubicBezTo>
                    <a:pt x="185" y="1"/>
                    <a:pt x="157" y="7"/>
                    <a:pt x="134" y="7"/>
                  </a:cubicBezTo>
                  <a:cubicBezTo>
                    <a:pt x="35" y="25"/>
                    <a:pt x="1" y="71"/>
                    <a:pt x="12" y="129"/>
                  </a:cubicBezTo>
                  <a:cubicBezTo>
                    <a:pt x="22" y="179"/>
                    <a:pt x="57" y="207"/>
                    <a:pt x="107" y="207"/>
                  </a:cubicBezTo>
                  <a:cubicBezTo>
                    <a:pt x="116" y="207"/>
                    <a:pt x="125" y="206"/>
                    <a:pt x="134" y="204"/>
                  </a:cubicBezTo>
                  <a:cubicBezTo>
                    <a:pt x="221" y="193"/>
                    <a:pt x="296" y="123"/>
                    <a:pt x="279" y="60"/>
                  </a:cubicBezTo>
                  <a:cubicBezTo>
                    <a:pt x="269" y="11"/>
                    <a:pt x="242"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rot="708086">
              <a:off x="8330791" y="60993"/>
              <a:ext cx="29405" cy="45846"/>
            </a:xfrm>
            <a:custGeom>
              <a:avLst/>
              <a:gdLst/>
              <a:ahLst/>
              <a:cxnLst/>
              <a:rect l="l" t="t" r="r" b="b"/>
              <a:pathLst>
                <a:path w="186" h="290" extrusionOk="0">
                  <a:moveTo>
                    <a:pt x="65" y="0"/>
                  </a:moveTo>
                  <a:cubicBezTo>
                    <a:pt x="57" y="0"/>
                    <a:pt x="48" y="2"/>
                    <a:pt x="41" y="5"/>
                  </a:cubicBezTo>
                  <a:cubicBezTo>
                    <a:pt x="18" y="16"/>
                    <a:pt x="0" y="40"/>
                    <a:pt x="0" y="63"/>
                  </a:cubicBezTo>
                  <a:cubicBezTo>
                    <a:pt x="0" y="92"/>
                    <a:pt x="0" y="121"/>
                    <a:pt x="0" y="144"/>
                  </a:cubicBezTo>
                  <a:cubicBezTo>
                    <a:pt x="6" y="173"/>
                    <a:pt x="18" y="202"/>
                    <a:pt x="29" y="225"/>
                  </a:cubicBezTo>
                  <a:cubicBezTo>
                    <a:pt x="45" y="262"/>
                    <a:pt x="66" y="289"/>
                    <a:pt x="105" y="289"/>
                  </a:cubicBezTo>
                  <a:cubicBezTo>
                    <a:pt x="108" y="289"/>
                    <a:pt x="112" y="289"/>
                    <a:pt x="116" y="289"/>
                  </a:cubicBezTo>
                  <a:cubicBezTo>
                    <a:pt x="162" y="277"/>
                    <a:pt x="180" y="237"/>
                    <a:pt x="180" y="196"/>
                  </a:cubicBezTo>
                  <a:cubicBezTo>
                    <a:pt x="186" y="132"/>
                    <a:pt x="162" y="74"/>
                    <a:pt x="122" y="28"/>
                  </a:cubicBezTo>
                  <a:cubicBezTo>
                    <a:pt x="109" y="11"/>
                    <a:pt x="87"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rot="708086">
              <a:off x="7347831" y="1553875"/>
              <a:ext cx="44107" cy="29563"/>
            </a:xfrm>
            <a:custGeom>
              <a:avLst/>
              <a:gdLst/>
              <a:ahLst/>
              <a:cxnLst/>
              <a:rect l="l" t="t" r="r" b="b"/>
              <a:pathLst>
                <a:path w="279" h="187" extrusionOk="0">
                  <a:moveTo>
                    <a:pt x="111" y="0"/>
                  </a:moveTo>
                  <a:cubicBezTo>
                    <a:pt x="77" y="0"/>
                    <a:pt x="44" y="8"/>
                    <a:pt x="18" y="42"/>
                  </a:cubicBezTo>
                  <a:cubicBezTo>
                    <a:pt x="0" y="65"/>
                    <a:pt x="0" y="100"/>
                    <a:pt x="18" y="123"/>
                  </a:cubicBezTo>
                  <a:cubicBezTo>
                    <a:pt x="58" y="187"/>
                    <a:pt x="122" y="169"/>
                    <a:pt x="180" y="175"/>
                  </a:cubicBezTo>
                  <a:cubicBezTo>
                    <a:pt x="238" y="169"/>
                    <a:pt x="278" y="140"/>
                    <a:pt x="278" y="88"/>
                  </a:cubicBezTo>
                  <a:cubicBezTo>
                    <a:pt x="273" y="30"/>
                    <a:pt x="244" y="13"/>
                    <a:pt x="186" y="7"/>
                  </a:cubicBezTo>
                  <a:cubicBezTo>
                    <a:pt x="161" y="5"/>
                    <a:pt x="13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rot="708086">
              <a:off x="9746046" y="1833720"/>
              <a:ext cx="42210" cy="34147"/>
            </a:xfrm>
            <a:custGeom>
              <a:avLst/>
              <a:gdLst/>
              <a:ahLst/>
              <a:cxnLst/>
              <a:rect l="l" t="t" r="r" b="b"/>
              <a:pathLst>
                <a:path w="267" h="216" extrusionOk="0">
                  <a:moveTo>
                    <a:pt x="85" y="1"/>
                  </a:moveTo>
                  <a:cubicBezTo>
                    <a:pt x="80" y="1"/>
                    <a:pt x="74" y="2"/>
                    <a:pt x="70" y="3"/>
                  </a:cubicBezTo>
                  <a:cubicBezTo>
                    <a:pt x="35" y="15"/>
                    <a:pt x="12" y="44"/>
                    <a:pt x="6" y="73"/>
                  </a:cubicBezTo>
                  <a:cubicBezTo>
                    <a:pt x="0" y="131"/>
                    <a:pt x="35" y="188"/>
                    <a:pt x="93" y="200"/>
                  </a:cubicBezTo>
                  <a:cubicBezTo>
                    <a:pt x="112" y="211"/>
                    <a:pt x="134" y="216"/>
                    <a:pt x="155" y="216"/>
                  </a:cubicBezTo>
                  <a:cubicBezTo>
                    <a:pt x="192" y="216"/>
                    <a:pt x="229" y="200"/>
                    <a:pt x="255" y="171"/>
                  </a:cubicBezTo>
                  <a:cubicBezTo>
                    <a:pt x="261" y="159"/>
                    <a:pt x="267" y="148"/>
                    <a:pt x="267" y="131"/>
                  </a:cubicBezTo>
                  <a:cubicBezTo>
                    <a:pt x="261" y="78"/>
                    <a:pt x="14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rot="708086">
              <a:off x="8420706" y="921224"/>
              <a:ext cx="35886" cy="43949"/>
            </a:xfrm>
            <a:custGeom>
              <a:avLst/>
              <a:gdLst/>
              <a:ahLst/>
              <a:cxnLst/>
              <a:rect l="l" t="t" r="r" b="b"/>
              <a:pathLst>
                <a:path w="227" h="278" extrusionOk="0">
                  <a:moveTo>
                    <a:pt x="145" y="0"/>
                  </a:moveTo>
                  <a:cubicBezTo>
                    <a:pt x="141" y="0"/>
                    <a:pt x="137" y="1"/>
                    <a:pt x="134" y="1"/>
                  </a:cubicBezTo>
                  <a:cubicBezTo>
                    <a:pt x="76" y="19"/>
                    <a:pt x="53" y="65"/>
                    <a:pt x="41" y="111"/>
                  </a:cubicBezTo>
                  <a:cubicBezTo>
                    <a:pt x="30" y="158"/>
                    <a:pt x="1" y="204"/>
                    <a:pt x="41" y="256"/>
                  </a:cubicBezTo>
                  <a:cubicBezTo>
                    <a:pt x="55" y="270"/>
                    <a:pt x="76" y="278"/>
                    <a:pt x="96" y="278"/>
                  </a:cubicBezTo>
                  <a:cubicBezTo>
                    <a:pt x="109" y="278"/>
                    <a:pt x="122" y="275"/>
                    <a:pt x="134" y="268"/>
                  </a:cubicBezTo>
                  <a:cubicBezTo>
                    <a:pt x="198" y="216"/>
                    <a:pt x="227" y="135"/>
                    <a:pt x="215" y="53"/>
                  </a:cubicBezTo>
                  <a:cubicBezTo>
                    <a:pt x="205" y="22"/>
                    <a:pt x="176"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rot="708086">
              <a:off x="8665230" y="1676408"/>
              <a:ext cx="36835" cy="43949"/>
            </a:xfrm>
            <a:custGeom>
              <a:avLst/>
              <a:gdLst/>
              <a:ahLst/>
              <a:cxnLst/>
              <a:rect l="l" t="t" r="r" b="b"/>
              <a:pathLst>
                <a:path w="233" h="278" extrusionOk="0">
                  <a:moveTo>
                    <a:pt x="71" y="0"/>
                  </a:moveTo>
                  <a:cubicBezTo>
                    <a:pt x="50" y="0"/>
                    <a:pt x="31" y="12"/>
                    <a:pt x="18" y="34"/>
                  </a:cubicBezTo>
                  <a:cubicBezTo>
                    <a:pt x="1" y="57"/>
                    <a:pt x="1" y="92"/>
                    <a:pt x="24" y="115"/>
                  </a:cubicBezTo>
                  <a:cubicBezTo>
                    <a:pt x="59" y="150"/>
                    <a:pt x="105" y="173"/>
                    <a:pt x="105" y="237"/>
                  </a:cubicBezTo>
                  <a:cubicBezTo>
                    <a:pt x="105" y="257"/>
                    <a:pt x="128" y="278"/>
                    <a:pt x="150" y="278"/>
                  </a:cubicBezTo>
                  <a:cubicBezTo>
                    <a:pt x="152" y="278"/>
                    <a:pt x="155" y="278"/>
                    <a:pt x="157" y="277"/>
                  </a:cubicBezTo>
                  <a:cubicBezTo>
                    <a:pt x="186" y="277"/>
                    <a:pt x="204" y="260"/>
                    <a:pt x="215" y="237"/>
                  </a:cubicBezTo>
                  <a:cubicBezTo>
                    <a:pt x="233" y="202"/>
                    <a:pt x="233" y="167"/>
                    <a:pt x="215" y="132"/>
                  </a:cubicBezTo>
                  <a:cubicBezTo>
                    <a:pt x="215" y="63"/>
                    <a:pt x="163" y="11"/>
                    <a:pt x="94" y="5"/>
                  </a:cubicBezTo>
                  <a:cubicBezTo>
                    <a:pt x="86" y="2"/>
                    <a:pt x="7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rot="708086">
              <a:off x="7902223" y="987033"/>
              <a:ext cx="42210" cy="30986"/>
            </a:xfrm>
            <a:custGeom>
              <a:avLst/>
              <a:gdLst/>
              <a:ahLst/>
              <a:cxnLst/>
              <a:rect l="l" t="t" r="r" b="b"/>
              <a:pathLst>
                <a:path w="267" h="196" extrusionOk="0">
                  <a:moveTo>
                    <a:pt x="185" y="0"/>
                  </a:moveTo>
                  <a:cubicBezTo>
                    <a:pt x="175" y="0"/>
                    <a:pt x="164" y="2"/>
                    <a:pt x="151" y="4"/>
                  </a:cubicBezTo>
                  <a:cubicBezTo>
                    <a:pt x="47" y="27"/>
                    <a:pt x="0" y="56"/>
                    <a:pt x="6" y="114"/>
                  </a:cubicBezTo>
                  <a:cubicBezTo>
                    <a:pt x="30" y="170"/>
                    <a:pt x="80" y="195"/>
                    <a:pt x="129" y="195"/>
                  </a:cubicBezTo>
                  <a:cubicBezTo>
                    <a:pt x="198" y="195"/>
                    <a:pt x="267" y="146"/>
                    <a:pt x="267" y="62"/>
                  </a:cubicBezTo>
                  <a:cubicBezTo>
                    <a:pt x="253" y="20"/>
                    <a:pt x="22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rot="708086">
              <a:off x="7053673" y="1410948"/>
              <a:ext cx="41261" cy="33357"/>
            </a:xfrm>
            <a:custGeom>
              <a:avLst/>
              <a:gdLst/>
              <a:ahLst/>
              <a:cxnLst/>
              <a:rect l="l" t="t" r="r" b="b"/>
              <a:pathLst>
                <a:path w="261" h="211" extrusionOk="0">
                  <a:moveTo>
                    <a:pt x="81" y="0"/>
                  </a:moveTo>
                  <a:cubicBezTo>
                    <a:pt x="35" y="12"/>
                    <a:pt x="0" y="52"/>
                    <a:pt x="12" y="99"/>
                  </a:cubicBezTo>
                  <a:cubicBezTo>
                    <a:pt x="27" y="166"/>
                    <a:pt x="85" y="211"/>
                    <a:pt x="155" y="211"/>
                  </a:cubicBezTo>
                  <a:cubicBezTo>
                    <a:pt x="163" y="211"/>
                    <a:pt x="171" y="210"/>
                    <a:pt x="180" y="209"/>
                  </a:cubicBezTo>
                  <a:cubicBezTo>
                    <a:pt x="226" y="209"/>
                    <a:pt x="261" y="162"/>
                    <a:pt x="255" y="116"/>
                  </a:cubicBezTo>
                  <a:cubicBezTo>
                    <a:pt x="226" y="47"/>
                    <a:pt x="15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rot="708086">
              <a:off x="9044615" y="1352581"/>
              <a:ext cx="33989" cy="43475"/>
            </a:xfrm>
            <a:custGeom>
              <a:avLst/>
              <a:gdLst/>
              <a:ahLst/>
              <a:cxnLst/>
              <a:rect l="l" t="t" r="r" b="b"/>
              <a:pathLst>
                <a:path w="215" h="275" extrusionOk="0">
                  <a:moveTo>
                    <a:pt x="144" y="0"/>
                  </a:moveTo>
                  <a:cubicBezTo>
                    <a:pt x="131" y="0"/>
                    <a:pt x="117" y="4"/>
                    <a:pt x="104" y="13"/>
                  </a:cubicBezTo>
                  <a:cubicBezTo>
                    <a:pt x="41" y="60"/>
                    <a:pt x="0" y="135"/>
                    <a:pt x="12" y="216"/>
                  </a:cubicBezTo>
                  <a:cubicBezTo>
                    <a:pt x="12" y="253"/>
                    <a:pt x="40" y="275"/>
                    <a:pt x="71" y="275"/>
                  </a:cubicBezTo>
                  <a:cubicBezTo>
                    <a:pt x="74" y="275"/>
                    <a:pt x="78" y="275"/>
                    <a:pt x="81" y="274"/>
                  </a:cubicBezTo>
                  <a:cubicBezTo>
                    <a:pt x="162" y="222"/>
                    <a:pt x="209" y="141"/>
                    <a:pt x="214" y="48"/>
                  </a:cubicBezTo>
                  <a:cubicBezTo>
                    <a:pt x="202" y="20"/>
                    <a:pt x="17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rot="708086">
              <a:off x="8167261" y="866731"/>
              <a:ext cx="34938" cy="45056"/>
            </a:xfrm>
            <a:custGeom>
              <a:avLst/>
              <a:gdLst/>
              <a:ahLst/>
              <a:cxnLst/>
              <a:rect l="l" t="t" r="r" b="b"/>
              <a:pathLst>
                <a:path w="221" h="285" extrusionOk="0">
                  <a:moveTo>
                    <a:pt x="86" y="1"/>
                  </a:moveTo>
                  <a:cubicBezTo>
                    <a:pt x="79" y="1"/>
                    <a:pt x="71" y="2"/>
                    <a:pt x="64" y="5"/>
                  </a:cubicBezTo>
                  <a:cubicBezTo>
                    <a:pt x="23" y="16"/>
                    <a:pt x="0" y="51"/>
                    <a:pt x="6" y="97"/>
                  </a:cubicBezTo>
                  <a:cubicBezTo>
                    <a:pt x="17" y="144"/>
                    <a:pt x="35" y="190"/>
                    <a:pt x="64" y="230"/>
                  </a:cubicBezTo>
                  <a:cubicBezTo>
                    <a:pt x="72" y="266"/>
                    <a:pt x="101" y="285"/>
                    <a:pt x="131" y="285"/>
                  </a:cubicBezTo>
                  <a:cubicBezTo>
                    <a:pt x="146" y="285"/>
                    <a:pt x="161" y="280"/>
                    <a:pt x="174" y="271"/>
                  </a:cubicBezTo>
                  <a:cubicBezTo>
                    <a:pt x="220" y="248"/>
                    <a:pt x="220" y="207"/>
                    <a:pt x="209" y="161"/>
                  </a:cubicBezTo>
                  <a:lnTo>
                    <a:pt x="151" y="45"/>
                  </a:lnTo>
                  <a:cubicBezTo>
                    <a:pt x="142" y="18"/>
                    <a:pt x="1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rot="708086">
              <a:off x="8778026" y="1842451"/>
              <a:ext cx="37625" cy="39048"/>
            </a:xfrm>
            <a:custGeom>
              <a:avLst/>
              <a:gdLst/>
              <a:ahLst/>
              <a:cxnLst/>
              <a:rect l="l" t="t" r="r" b="b"/>
              <a:pathLst>
                <a:path w="238" h="247" extrusionOk="0">
                  <a:moveTo>
                    <a:pt x="143" y="1"/>
                  </a:moveTo>
                  <a:cubicBezTo>
                    <a:pt x="136" y="1"/>
                    <a:pt x="129" y="2"/>
                    <a:pt x="122" y="3"/>
                  </a:cubicBezTo>
                  <a:cubicBezTo>
                    <a:pt x="53" y="21"/>
                    <a:pt x="0" y="84"/>
                    <a:pt x="0" y="154"/>
                  </a:cubicBezTo>
                  <a:cubicBezTo>
                    <a:pt x="6" y="200"/>
                    <a:pt x="12" y="241"/>
                    <a:pt x="76" y="247"/>
                  </a:cubicBezTo>
                  <a:cubicBezTo>
                    <a:pt x="139" y="247"/>
                    <a:pt x="238" y="131"/>
                    <a:pt x="226" y="67"/>
                  </a:cubicBezTo>
                  <a:cubicBezTo>
                    <a:pt x="216" y="28"/>
                    <a:pt x="18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rot="708086">
              <a:off x="8255143" y="1586748"/>
              <a:ext cx="39364" cy="39839"/>
            </a:xfrm>
            <a:custGeom>
              <a:avLst/>
              <a:gdLst/>
              <a:ahLst/>
              <a:cxnLst/>
              <a:rect l="l" t="t" r="r" b="b"/>
              <a:pathLst>
                <a:path w="249" h="252" extrusionOk="0">
                  <a:moveTo>
                    <a:pt x="180" y="0"/>
                  </a:moveTo>
                  <a:cubicBezTo>
                    <a:pt x="171" y="0"/>
                    <a:pt x="160" y="3"/>
                    <a:pt x="150" y="8"/>
                  </a:cubicBezTo>
                  <a:cubicBezTo>
                    <a:pt x="87" y="42"/>
                    <a:pt x="40" y="94"/>
                    <a:pt x="11" y="164"/>
                  </a:cubicBezTo>
                  <a:cubicBezTo>
                    <a:pt x="0" y="208"/>
                    <a:pt x="31" y="251"/>
                    <a:pt x="78" y="251"/>
                  </a:cubicBezTo>
                  <a:cubicBezTo>
                    <a:pt x="81" y="251"/>
                    <a:pt x="84" y="251"/>
                    <a:pt x="87" y="251"/>
                  </a:cubicBezTo>
                  <a:cubicBezTo>
                    <a:pt x="179" y="239"/>
                    <a:pt x="243" y="158"/>
                    <a:pt x="249" y="66"/>
                  </a:cubicBezTo>
                  <a:cubicBezTo>
                    <a:pt x="244" y="29"/>
                    <a:pt x="215"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rot="708086">
              <a:off x="8872966" y="1404077"/>
              <a:ext cx="44107" cy="33989"/>
            </a:xfrm>
            <a:custGeom>
              <a:avLst/>
              <a:gdLst/>
              <a:ahLst/>
              <a:cxnLst/>
              <a:rect l="l" t="t" r="r" b="b"/>
              <a:pathLst>
                <a:path w="279" h="215" extrusionOk="0">
                  <a:moveTo>
                    <a:pt x="170" y="1"/>
                  </a:moveTo>
                  <a:cubicBezTo>
                    <a:pt x="160" y="1"/>
                    <a:pt x="150" y="2"/>
                    <a:pt x="140" y="6"/>
                  </a:cubicBezTo>
                  <a:cubicBezTo>
                    <a:pt x="70" y="23"/>
                    <a:pt x="1" y="104"/>
                    <a:pt x="7" y="150"/>
                  </a:cubicBezTo>
                  <a:cubicBezTo>
                    <a:pt x="7" y="191"/>
                    <a:pt x="38" y="214"/>
                    <a:pt x="90" y="214"/>
                  </a:cubicBezTo>
                  <a:cubicBezTo>
                    <a:pt x="105" y="214"/>
                    <a:pt x="122" y="212"/>
                    <a:pt x="140" y="208"/>
                  </a:cubicBezTo>
                  <a:cubicBezTo>
                    <a:pt x="227" y="191"/>
                    <a:pt x="279" y="133"/>
                    <a:pt x="261" y="69"/>
                  </a:cubicBezTo>
                  <a:cubicBezTo>
                    <a:pt x="248" y="27"/>
                    <a:pt x="211"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rot="708086">
              <a:off x="8039209" y="1802842"/>
              <a:ext cx="30353" cy="42684"/>
            </a:xfrm>
            <a:custGeom>
              <a:avLst/>
              <a:gdLst/>
              <a:ahLst/>
              <a:cxnLst/>
              <a:rect l="l" t="t" r="r" b="b"/>
              <a:pathLst>
                <a:path w="192" h="270" extrusionOk="0">
                  <a:moveTo>
                    <a:pt x="91" y="1"/>
                  </a:moveTo>
                  <a:cubicBezTo>
                    <a:pt x="88" y="1"/>
                    <a:pt x="85" y="1"/>
                    <a:pt x="81" y="1"/>
                  </a:cubicBezTo>
                  <a:cubicBezTo>
                    <a:pt x="18" y="1"/>
                    <a:pt x="0" y="47"/>
                    <a:pt x="0" y="105"/>
                  </a:cubicBezTo>
                  <a:cubicBezTo>
                    <a:pt x="0" y="163"/>
                    <a:pt x="0" y="227"/>
                    <a:pt x="64" y="262"/>
                  </a:cubicBezTo>
                  <a:cubicBezTo>
                    <a:pt x="74" y="266"/>
                    <a:pt x="85" y="269"/>
                    <a:pt x="97" y="269"/>
                  </a:cubicBezTo>
                  <a:cubicBezTo>
                    <a:pt x="114" y="269"/>
                    <a:pt x="131" y="264"/>
                    <a:pt x="145" y="250"/>
                  </a:cubicBezTo>
                  <a:cubicBezTo>
                    <a:pt x="191" y="210"/>
                    <a:pt x="174" y="152"/>
                    <a:pt x="168" y="94"/>
                  </a:cubicBezTo>
                  <a:cubicBezTo>
                    <a:pt x="163" y="50"/>
                    <a:pt x="147"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rot="708086">
              <a:off x="8123045" y="1621183"/>
              <a:ext cx="33041" cy="42842"/>
            </a:xfrm>
            <a:custGeom>
              <a:avLst/>
              <a:gdLst/>
              <a:ahLst/>
              <a:cxnLst/>
              <a:rect l="l" t="t" r="r" b="b"/>
              <a:pathLst>
                <a:path w="209" h="271" extrusionOk="0">
                  <a:moveTo>
                    <a:pt x="98" y="0"/>
                  </a:moveTo>
                  <a:cubicBezTo>
                    <a:pt x="93" y="0"/>
                    <a:pt x="87" y="1"/>
                    <a:pt x="81" y="2"/>
                  </a:cubicBezTo>
                  <a:cubicBezTo>
                    <a:pt x="29" y="14"/>
                    <a:pt x="0" y="89"/>
                    <a:pt x="17" y="170"/>
                  </a:cubicBezTo>
                  <a:cubicBezTo>
                    <a:pt x="33" y="232"/>
                    <a:pt x="66" y="270"/>
                    <a:pt x="110" y="270"/>
                  </a:cubicBezTo>
                  <a:cubicBezTo>
                    <a:pt x="116" y="270"/>
                    <a:pt x="122" y="270"/>
                    <a:pt x="128" y="268"/>
                  </a:cubicBezTo>
                  <a:cubicBezTo>
                    <a:pt x="186" y="257"/>
                    <a:pt x="209" y="205"/>
                    <a:pt x="186" y="106"/>
                  </a:cubicBezTo>
                  <a:cubicBezTo>
                    <a:pt x="170" y="39"/>
                    <a:pt x="14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rot="708086">
              <a:off x="8461573" y="1453339"/>
              <a:ext cx="37625" cy="40313"/>
            </a:xfrm>
            <a:custGeom>
              <a:avLst/>
              <a:gdLst/>
              <a:ahLst/>
              <a:cxnLst/>
              <a:rect l="l" t="t" r="r" b="b"/>
              <a:pathLst>
                <a:path w="238" h="255" extrusionOk="0">
                  <a:moveTo>
                    <a:pt x="86" y="0"/>
                  </a:moveTo>
                  <a:cubicBezTo>
                    <a:pt x="64" y="0"/>
                    <a:pt x="42" y="11"/>
                    <a:pt x="29" y="28"/>
                  </a:cubicBezTo>
                  <a:cubicBezTo>
                    <a:pt x="23" y="28"/>
                    <a:pt x="23" y="34"/>
                    <a:pt x="23" y="39"/>
                  </a:cubicBezTo>
                  <a:cubicBezTo>
                    <a:pt x="0" y="92"/>
                    <a:pt x="12" y="149"/>
                    <a:pt x="47" y="190"/>
                  </a:cubicBezTo>
                  <a:cubicBezTo>
                    <a:pt x="67" y="232"/>
                    <a:pt x="112" y="255"/>
                    <a:pt x="154" y="255"/>
                  </a:cubicBezTo>
                  <a:cubicBezTo>
                    <a:pt x="159" y="255"/>
                    <a:pt x="164" y="254"/>
                    <a:pt x="168" y="254"/>
                  </a:cubicBezTo>
                  <a:cubicBezTo>
                    <a:pt x="215" y="248"/>
                    <a:pt x="238" y="225"/>
                    <a:pt x="238" y="184"/>
                  </a:cubicBezTo>
                  <a:cubicBezTo>
                    <a:pt x="215" y="115"/>
                    <a:pt x="168" y="51"/>
                    <a:pt x="110" y="5"/>
                  </a:cubicBezTo>
                  <a:cubicBezTo>
                    <a:pt x="103" y="2"/>
                    <a:pt x="94"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rot="708086">
              <a:off x="8325188" y="724007"/>
              <a:ext cx="34938" cy="44739"/>
            </a:xfrm>
            <a:custGeom>
              <a:avLst/>
              <a:gdLst/>
              <a:ahLst/>
              <a:cxnLst/>
              <a:rect l="l" t="t" r="r" b="b"/>
              <a:pathLst>
                <a:path w="221" h="283" extrusionOk="0">
                  <a:moveTo>
                    <a:pt x="108" y="0"/>
                  </a:moveTo>
                  <a:cubicBezTo>
                    <a:pt x="82" y="0"/>
                    <a:pt x="57" y="14"/>
                    <a:pt x="47" y="38"/>
                  </a:cubicBezTo>
                  <a:cubicBezTo>
                    <a:pt x="12" y="90"/>
                    <a:pt x="1" y="148"/>
                    <a:pt x="1" y="212"/>
                  </a:cubicBezTo>
                  <a:cubicBezTo>
                    <a:pt x="1" y="263"/>
                    <a:pt x="32" y="283"/>
                    <a:pt x="75" y="283"/>
                  </a:cubicBezTo>
                  <a:cubicBezTo>
                    <a:pt x="81" y="283"/>
                    <a:pt x="87" y="282"/>
                    <a:pt x="94" y="281"/>
                  </a:cubicBezTo>
                  <a:cubicBezTo>
                    <a:pt x="180" y="253"/>
                    <a:pt x="221" y="85"/>
                    <a:pt x="157" y="21"/>
                  </a:cubicBezTo>
                  <a:cubicBezTo>
                    <a:pt x="143" y="7"/>
                    <a:pt x="125"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rot="708086">
              <a:off x="9522155" y="1456717"/>
              <a:ext cx="37783" cy="36835"/>
            </a:xfrm>
            <a:custGeom>
              <a:avLst/>
              <a:gdLst/>
              <a:ahLst/>
              <a:cxnLst/>
              <a:rect l="l" t="t" r="r" b="b"/>
              <a:pathLst>
                <a:path w="239" h="233" extrusionOk="0">
                  <a:moveTo>
                    <a:pt x="111" y="1"/>
                  </a:moveTo>
                  <a:cubicBezTo>
                    <a:pt x="101" y="1"/>
                    <a:pt x="92" y="2"/>
                    <a:pt x="82" y="6"/>
                  </a:cubicBezTo>
                  <a:cubicBezTo>
                    <a:pt x="30" y="17"/>
                    <a:pt x="1" y="70"/>
                    <a:pt x="18" y="122"/>
                  </a:cubicBezTo>
                  <a:cubicBezTo>
                    <a:pt x="35" y="187"/>
                    <a:pt x="92" y="232"/>
                    <a:pt x="162" y="232"/>
                  </a:cubicBezTo>
                  <a:cubicBezTo>
                    <a:pt x="166" y="232"/>
                    <a:pt x="171" y="232"/>
                    <a:pt x="175" y="232"/>
                  </a:cubicBezTo>
                  <a:cubicBezTo>
                    <a:pt x="227" y="214"/>
                    <a:pt x="238" y="174"/>
                    <a:pt x="227" y="127"/>
                  </a:cubicBezTo>
                  <a:cubicBezTo>
                    <a:pt x="212" y="54"/>
                    <a:pt x="16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rot="708086">
              <a:off x="7828063" y="1472389"/>
              <a:ext cx="33989" cy="38258"/>
            </a:xfrm>
            <a:custGeom>
              <a:avLst/>
              <a:gdLst/>
              <a:ahLst/>
              <a:cxnLst/>
              <a:rect l="l" t="t" r="r" b="b"/>
              <a:pathLst>
                <a:path w="215" h="242" extrusionOk="0">
                  <a:moveTo>
                    <a:pt x="146" y="1"/>
                  </a:moveTo>
                  <a:cubicBezTo>
                    <a:pt x="140" y="1"/>
                    <a:pt x="134" y="1"/>
                    <a:pt x="128" y="3"/>
                  </a:cubicBezTo>
                  <a:cubicBezTo>
                    <a:pt x="52" y="32"/>
                    <a:pt x="6" y="96"/>
                    <a:pt x="0" y="171"/>
                  </a:cubicBezTo>
                  <a:cubicBezTo>
                    <a:pt x="0" y="209"/>
                    <a:pt x="30" y="241"/>
                    <a:pt x="67" y="241"/>
                  </a:cubicBezTo>
                  <a:cubicBezTo>
                    <a:pt x="70" y="241"/>
                    <a:pt x="73" y="241"/>
                    <a:pt x="76" y="241"/>
                  </a:cubicBezTo>
                  <a:cubicBezTo>
                    <a:pt x="157" y="218"/>
                    <a:pt x="215" y="142"/>
                    <a:pt x="215" y="61"/>
                  </a:cubicBezTo>
                  <a:cubicBezTo>
                    <a:pt x="210" y="27"/>
                    <a:pt x="180"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rot="708086">
              <a:off x="7569017" y="1592378"/>
              <a:ext cx="44107" cy="31144"/>
            </a:xfrm>
            <a:custGeom>
              <a:avLst/>
              <a:gdLst/>
              <a:ahLst/>
              <a:cxnLst/>
              <a:rect l="l" t="t" r="r" b="b"/>
              <a:pathLst>
                <a:path w="279" h="197" extrusionOk="0">
                  <a:moveTo>
                    <a:pt x="140" y="1"/>
                  </a:moveTo>
                  <a:cubicBezTo>
                    <a:pt x="104" y="1"/>
                    <a:pt x="69" y="13"/>
                    <a:pt x="41" y="38"/>
                  </a:cubicBezTo>
                  <a:cubicBezTo>
                    <a:pt x="12" y="61"/>
                    <a:pt x="0" y="101"/>
                    <a:pt x="12" y="136"/>
                  </a:cubicBezTo>
                  <a:cubicBezTo>
                    <a:pt x="12" y="142"/>
                    <a:pt x="17" y="154"/>
                    <a:pt x="23" y="159"/>
                  </a:cubicBezTo>
                  <a:cubicBezTo>
                    <a:pt x="39" y="183"/>
                    <a:pt x="66" y="196"/>
                    <a:pt x="93" y="196"/>
                  </a:cubicBezTo>
                  <a:cubicBezTo>
                    <a:pt x="105" y="196"/>
                    <a:pt x="117" y="194"/>
                    <a:pt x="128" y="188"/>
                  </a:cubicBezTo>
                  <a:cubicBezTo>
                    <a:pt x="180" y="159"/>
                    <a:pt x="249" y="165"/>
                    <a:pt x="278" y="101"/>
                  </a:cubicBezTo>
                  <a:cubicBezTo>
                    <a:pt x="278" y="96"/>
                    <a:pt x="278" y="90"/>
                    <a:pt x="278" y="84"/>
                  </a:cubicBezTo>
                  <a:cubicBezTo>
                    <a:pt x="267" y="49"/>
                    <a:pt x="243" y="26"/>
                    <a:pt x="209" y="15"/>
                  </a:cubicBezTo>
                  <a:cubicBezTo>
                    <a:pt x="186" y="6"/>
                    <a:pt x="16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rot="708086">
              <a:off x="9116364" y="1180326"/>
              <a:ext cx="42210" cy="32883"/>
            </a:xfrm>
            <a:custGeom>
              <a:avLst/>
              <a:gdLst/>
              <a:ahLst/>
              <a:cxnLst/>
              <a:rect l="l" t="t" r="r" b="b"/>
              <a:pathLst>
                <a:path w="267" h="208" extrusionOk="0">
                  <a:moveTo>
                    <a:pt x="92" y="1"/>
                  </a:moveTo>
                  <a:cubicBezTo>
                    <a:pt x="66" y="1"/>
                    <a:pt x="41" y="14"/>
                    <a:pt x="29" y="36"/>
                  </a:cubicBezTo>
                  <a:cubicBezTo>
                    <a:pt x="0" y="77"/>
                    <a:pt x="6" y="129"/>
                    <a:pt x="35" y="164"/>
                  </a:cubicBezTo>
                  <a:cubicBezTo>
                    <a:pt x="58" y="191"/>
                    <a:pt x="96" y="208"/>
                    <a:pt x="130" y="208"/>
                  </a:cubicBezTo>
                  <a:cubicBezTo>
                    <a:pt x="139" y="208"/>
                    <a:pt x="148" y="207"/>
                    <a:pt x="157" y="204"/>
                  </a:cubicBezTo>
                  <a:cubicBezTo>
                    <a:pt x="209" y="193"/>
                    <a:pt x="250" y="158"/>
                    <a:pt x="261" y="106"/>
                  </a:cubicBezTo>
                  <a:cubicBezTo>
                    <a:pt x="267" y="94"/>
                    <a:pt x="267" y="82"/>
                    <a:pt x="261" y="65"/>
                  </a:cubicBezTo>
                  <a:cubicBezTo>
                    <a:pt x="232" y="30"/>
                    <a:pt x="180" y="36"/>
                    <a:pt x="134" y="13"/>
                  </a:cubicBezTo>
                  <a:cubicBezTo>
                    <a:pt x="121" y="5"/>
                    <a:pt x="10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rot="708086">
              <a:off x="6844465" y="668836"/>
              <a:ext cx="40471" cy="35570"/>
            </a:xfrm>
            <a:custGeom>
              <a:avLst/>
              <a:gdLst/>
              <a:ahLst/>
              <a:cxnLst/>
              <a:rect l="l" t="t" r="r" b="b"/>
              <a:pathLst>
                <a:path w="256" h="225" extrusionOk="0">
                  <a:moveTo>
                    <a:pt x="164" y="0"/>
                  </a:moveTo>
                  <a:cubicBezTo>
                    <a:pt x="157" y="0"/>
                    <a:pt x="151" y="1"/>
                    <a:pt x="145" y="2"/>
                  </a:cubicBezTo>
                  <a:cubicBezTo>
                    <a:pt x="64" y="14"/>
                    <a:pt x="0" y="89"/>
                    <a:pt x="24" y="147"/>
                  </a:cubicBezTo>
                  <a:cubicBezTo>
                    <a:pt x="34" y="193"/>
                    <a:pt x="74" y="225"/>
                    <a:pt x="119" y="225"/>
                  </a:cubicBezTo>
                  <a:cubicBezTo>
                    <a:pt x="126" y="225"/>
                    <a:pt x="133" y="224"/>
                    <a:pt x="140" y="223"/>
                  </a:cubicBezTo>
                  <a:cubicBezTo>
                    <a:pt x="209" y="211"/>
                    <a:pt x="255" y="141"/>
                    <a:pt x="244" y="72"/>
                  </a:cubicBezTo>
                  <a:cubicBezTo>
                    <a:pt x="239" y="32"/>
                    <a:pt x="203"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rot="708086">
              <a:off x="9856497" y="1729329"/>
              <a:ext cx="38574" cy="35570"/>
            </a:xfrm>
            <a:custGeom>
              <a:avLst/>
              <a:gdLst/>
              <a:ahLst/>
              <a:cxnLst/>
              <a:rect l="l" t="t" r="r" b="b"/>
              <a:pathLst>
                <a:path w="244" h="225" extrusionOk="0">
                  <a:moveTo>
                    <a:pt x="136" y="1"/>
                  </a:moveTo>
                  <a:cubicBezTo>
                    <a:pt x="124" y="1"/>
                    <a:pt x="111" y="3"/>
                    <a:pt x="99" y="8"/>
                  </a:cubicBezTo>
                  <a:cubicBezTo>
                    <a:pt x="41" y="20"/>
                    <a:pt x="1" y="83"/>
                    <a:pt x="12" y="141"/>
                  </a:cubicBezTo>
                  <a:cubicBezTo>
                    <a:pt x="22" y="192"/>
                    <a:pt x="68" y="225"/>
                    <a:pt x="113" y="225"/>
                  </a:cubicBezTo>
                  <a:cubicBezTo>
                    <a:pt x="120" y="225"/>
                    <a:pt x="127" y="224"/>
                    <a:pt x="134" y="222"/>
                  </a:cubicBezTo>
                  <a:cubicBezTo>
                    <a:pt x="203" y="205"/>
                    <a:pt x="244" y="141"/>
                    <a:pt x="232" y="77"/>
                  </a:cubicBezTo>
                  <a:cubicBezTo>
                    <a:pt x="219" y="32"/>
                    <a:pt x="180"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rot="708086">
              <a:off x="8294060" y="867972"/>
              <a:ext cx="36677" cy="37942"/>
            </a:xfrm>
            <a:custGeom>
              <a:avLst/>
              <a:gdLst/>
              <a:ahLst/>
              <a:cxnLst/>
              <a:rect l="l" t="t" r="r" b="b"/>
              <a:pathLst>
                <a:path w="232" h="240" extrusionOk="0">
                  <a:moveTo>
                    <a:pt x="123" y="0"/>
                  </a:moveTo>
                  <a:cubicBezTo>
                    <a:pt x="113" y="0"/>
                    <a:pt x="103" y="2"/>
                    <a:pt x="93" y="5"/>
                  </a:cubicBezTo>
                  <a:cubicBezTo>
                    <a:pt x="29" y="34"/>
                    <a:pt x="0" y="104"/>
                    <a:pt x="18" y="167"/>
                  </a:cubicBezTo>
                  <a:cubicBezTo>
                    <a:pt x="27" y="212"/>
                    <a:pt x="67" y="239"/>
                    <a:pt x="111" y="239"/>
                  </a:cubicBezTo>
                  <a:cubicBezTo>
                    <a:pt x="118" y="239"/>
                    <a:pt x="126" y="239"/>
                    <a:pt x="133" y="237"/>
                  </a:cubicBezTo>
                  <a:cubicBezTo>
                    <a:pt x="197" y="208"/>
                    <a:pt x="232" y="138"/>
                    <a:pt x="209" y="69"/>
                  </a:cubicBezTo>
                  <a:cubicBezTo>
                    <a:pt x="199" y="27"/>
                    <a:pt x="16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rot="708086">
              <a:off x="9882202" y="1887955"/>
              <a:ext cx="31302" cy="45056"/>
            </a:xfrm>
            <a:custGeom>
              <a:avLst/>
              <a:gdLst/>
              <a:ahLst/>
              <a:cxnLst/>
              <a:rect l="l" t="t" r="r" b="b"/>
              <a:pathLst>
                <a:path w="198" h="285" extrusionOk="0">
                  <a:moveTo>
                    <a:pt x="118" y="1"/>
                  </a:moveTo>
                  <a:cubicBezTo>
                    <a:pt x="93" y="1"/>
                    <a:pt x="70" y="13"/>
                    <a:pt x="53" y="34"/>
                  </a:cubicBezTo>
                  <a:cubicBezTo>
                    <a:pt x="12" y="80"/>
                    <a:pt x="0" y="144"/>
                    <a:pt x="24" y="202"/>
                  </a:cubicBezTo>
                  <a:cubicBezTo>
                    <a:pt x="24" y="214"/>
                    <a:pt x="35" y="231"/>
                    <a:pt x="41" y="243"/>
                  </a:cubicBezTo>
                  <a:cubicBezTo>
                    <a:pt x="56" y="268"/>
                    <a:pt x="89" y="284"/>
                    <a:pt x="120" y="284"/>
                  </a:cubicBezTo>
                  <a:cubicBezTo>
                    <a:pt x="125" y="284"/>
                    <a:pt x="129" y="284"/>
                    <a:pt x="134" y="283"/>
                  </a:cubicBezTo>
                  <a:cubicBezTo>
                    <a:pt x="168" y="272"/>
                    <a:pt x="168" y="248"/>
                    <a:pt x="168" y="208"/>
                  </a:cubicBezTo>
                  <a:cubicBezTo>
                    <a:pt x="174" y="167"/>
                    <a:pt x="186" y="133"/>
                    <a:pt x="192" y="92"/>
                  </a:cubicBezTo>
                  <a:cubicBezTo>
                    <a:pt x="197" y="57"/>
                    <a:pt x="180"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rot="708086">
              <a:off x="8714174" y="2095632"/>
              <a:ext cx="41419" cy="36044"/>
            </a:xfrm>
            <a:custGeom>
              <a:avLst/>
              <a:gdLst/>
              <a:ahLst/>
              <a:cxnLst/>
              <a:rect l="l" t="t" r="r" b="b"/>
              <a:pathLst>
                <a:path w="262" h="228" extrusionOk="0">
                  <a:moveTo>
                    <a:pt x="82" y="1"/>
                  </a:moveTo>
                  <a:cubicBezTo>
                    <a:pt x="30" y="6"/>
                    <a:pt x="1" y="64"/>
                    <a:pt x="18" y="111"/>
                  </a:cubicBezTo>
                  <a:cubicBezTo>
                    <a:pt x="35" y="182"/>
                    <a:pt x="98" y="227"/>
                    <a:pt x="163" y="227"/>
                  </a:cubicBezTo>
                  <a:cubicBezTo>
                    <a:pt x="167" y="227"/>
                    <a:pt x="171" y="227"/>
                    <a:pt x="175" y="227"/>
                  </a:cubicBezTo>
                  <a:cubicBezTo>
                    <a:pt x="227" y="215"/>
                    <a:pt x="262" y="163"/>
                    <a:pt x="250" y="111"/>
                  </a:cubicBezTo>
                  <a:cubicBezTo>
                    <a:pt x="215" y="47"/>
                    <a:pt x="152" y="6"/>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rot="708086">
              <a:off x="7997881" y="1649024"/>
              <a:ext cx="38574" cy="38732"/>
            </a:xfrm>
            <a:custGeom>
              <a:avLst/>
              <a:gdLst/>
              <a:ahLst/>
              <a:cxnLst/>
              <a:rect l="l" t="t" r="r" b="b"/>
              <a:pathLst>
                <a:path w="244" h="245" extrusionOk="0">
                  <a:moveTo>
                    <a:pt x="98" y="1"/>
                  </a:moveTo>
                  <a:cubicBezTo>
                    <a:pt x="96" y="1"/>
                    <a:pt x="95" y="1"/>
                    <a:pt x="93" y="1"/>
                  </a:cubicBezTo>
                  <a:cubicBezTo>
                    <a:pt x="35" y="19"/>
                    <a:pt x="1" y="76"/>
                    <a:pt x="18" y="134"/>
                  </a:cubicBezTo>
                  <a:cubicBezTo>
                    <a:pt x="29" y="195"/>
                    <a:pt x="82" y="245"/>
                    <a:pt x="146" y="245"/>
                  </a:cubicBezTo>
                  <a:cubicBezTo>
                    <a:pt x="150" y="245"/>
                    <a:pt x="153" y="245"/>
                    <a:pt x="157" y="245"/>
                  </a:cubicBezTo>
                  <a:cubicBezTo>
                    <a:pt x="209" y="233"/>
                    <a:pt x="244" y="187"/>
                    <a:pt x="238" y="140"/>
                  </a:cubicBezTo>
                  <a:cubicBezTo>
                    <a:pt x="232" y="79"/>
                    <a:pt x="14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rot="708086">
              <a:off x="8847799" y="1827800"/>
              <a:ext cx="44107" cy="36519"/>
            </a:xfrm>
            <a:custGeom>
              <a:avLst/>
              <a:gdLst/>
              <a:ahLst/>
              <a:cxnLst/>
              <a:rect l="l" t="t" r="r" b="b"/>
              <a:pathLst>
                <a:path w="279" h="231" extrusionOk="0">
                  <a:moveTo>
                    <a:pt x="192" y="0"/>
                  </a:moveTo>
                  <a:cubicBezTo>
                    <a:pt x="178" y="0"/>
                    <a:pt x="163" y="5"/>
                    <a:pt x="151" y="15"/>
                  </a:cubicBezTo>
                  <a:cubicBezTo>
                    <a:pt x="99" y="44"/>
                    <a:pt x="59" y="78"/>
                    <a:pt x="30" y="125"/>
                  </a:cubicBezTo>
                  <a:cubicBezTo>
                    <a:pt x="12" y="154"/>
                    <a:pt x="1" y="183"/>
                    <a:pt x="18" y="206"/>
                  </a:cubicBezTo>
                  <a:cubicBezTo>
                    <a:pt x="32" y="223"/>
                    <a:pt x="49" y="230"/>
                    <a:pt x="69" y="230"/>
                  </a:cubicBezTo>
                  <a:cubicBezTo>
                    <a:pt x="81" y="230"/>
                    <a:pt x="95" y="228"/>
                    <a:pt x="111" y="223"/>
                  </a:cubicBezTo>
                  <a:cubicBezTo>
                    <a:pt x="157" y="200"/>
                    <a:pt x="204" y="171"/>
                    <a:pt x="238" y="136"/>
                  </a:cubicBezTo>
                  <a:cubicBezTo>
                    <a:pt x="267" y="96"/>
                    <a:pt x="279" y="61"/>
                    <a:pt x="250" y="26"/>
                  </a:cubicBezTo>
                  <a:cubicBezTo>
                    <a:pt x="233" y="9"/>
                    <a:pt x="21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rot="708086">
              <a:off x="6982871" y="197349"/>
              <a:ext cx="39522" cy="38574"/>
            </a:xfrm>
            <a:custGeom>
              <a:avLst/>
              <a:gdLst/>
              <a:ahLst/>
              <a:cxnLst/>
              <a:rect l="l" t="t" r="r" b="b"/>
              <a:pathLst>
                <a:path w="250" h="244" extrusionOk="0">
                  <a:moveTo>
                    <a:pt x="92" y="1"/>
                  </a:moveTo>
                  <a:cubicBezTo>
                    <a:pt x="72" y="1"/>
                    <a:pt x="53" y="9"/>
                    <a:pt x="41" y="24"/>
                  </a:cubicBezTo>
                  <a:cubicBezTo>
                    <a:pt x="1" y="82"/>
                    <a:pt x="6" y="157"/>
                    <a:pt x="59" y="204"/>
                  </a:cubicBezTo>
                  <a:cubicBezTo>
                    <a:pt x="82" y="230"/>
                    <a:pt x="114" y="243"/>
                    <a:pt x="148" y="243"/>
                  </a:cubicBezTo>
                  <a:cubicBezTo>
                    <a:pt x="173" y="243"/>
                    <a:pt x="198" y="236"/>
                    <a:pt x="221" y="221"/>
                  </a:cubicBezTo>
                  <a:cubicBezTo>
                    <a:pt x="244" y="204"/>
                    <a:pt x="250" y="175"/>
                    <a:pt x="244" y="146"/>
                  </a:cubicBezTo>
                  <a:cubicBezTo>
                    <a:pt x="186" y="123"/>
                    <a:pt x="180" y="47"/>
                    <a:pt x="122" y="7"/>
                  </a:cubicBezTo>
                  <a:cubicBezTo>
                    <a:pt x="113" y="3"/>
                    <a:pt x="10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rot="708086">
              <a:off x="7827029" y="1305877"/>
              <a:ext cx="35728" cy="41261"/>
            </a:xfrm>
            <a:custGeom>
              <a:avLst/>
              <a:gdLst/>
              <a:ahLst/>
              <a:cxnLst/>
              <a:rect l="l" t="t" r="r" b="b"/>
              <a:pathLst>
                <a:path w="226" h="261" extrusionOk="0">
                  <a:moveTo>
                    <a:pt x="130" y="1"/>
                  </a:moveTo>
                  <a:cubicBezTo>
                    <a:pt x="124" y="1"/>
                    <a:pt x="117" y="1"/>
                    <a:pt x="110" y="3"/>
                  </a:cubicBezTo>
                  <a:cubicBezTo>
                    <a:pt x="58" y="9"/>
                    <a:pt x="0" y="125"/>
                    <a:pt x="17" y="188"/>
                  </a:cubicBezTo>
                  <a:cubicBezTo>
                    <a:pt x="22" y="229"/>
                    <a:pt x="58" y="260"/>
                    <a:pt x="98" y="260"/>
                  </a:cubicBezTo>
                  <a:cubicBezTo>
                    <a:pt x="104" y="260"/>
                    <a:pt x="110" y="259"/>
                    <a:pt x="116" y="258"/>
                  </a:cubicBezTo>
                  <a:cubicBezTo>
                    <a:pt x="180" y="252"/>
                    <a:pt x="226" y="159"/>
                    <a:pt x="209" y="78"/>
                  </a:cubicBezTo>
                  <a:cubicBezTo>
                    <a:pt x="209" y="33"/>
                    <a:pt x="174"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rot="708086">
              <a:off x="7967203" y="939323"/>
              <a:ext cx="35728" cy="41736"/>
            </a:xfrm>
            <a:custGeom>
              <a:avLst/>
              <a:gdLst/>
              <a:ahLst/>
              <a:cxnLst/>
              <a:rect l="l" t="t" r="r" b="b"/>
              <a:pathLst>
                <a:path w="226" h="264" extrusionOk="0">
                  <a:moveTo>
                    <a:pt x="88" y="1"/>
                  </a:moveTo>
                  <a:cubicBezTo>
                    <a:pt x="77" y="1"/>
                    <a:pt x="65" y="3"/>
                    <a:pt x="52" y="9"/>
                  </a:cubicBezTo>
                  <a:cubicBezTo>
                    <a:pt x="0" y="27"/>
                    <a:pt x="0" y="73"/>
                    <a:pt x="12" y="131"/>
                  </a:cubicBezTo>
                  <a:cubicBezTo>
                    <a:pt x="23" y="154"/>
                    <a:pt x="35" y="177"/>
                    <a:pt x="46" y="200"/>
                  </a:cubicBezTo>
                  <a:cubicBezTo>
                    <a:pt x="68" y="235"/>
                    <a:pt x="96" y="263"/>
                    <a:pt x="131" y="263"/>
                  </a:cubicBezTo>
                  <a:cubicBezTo>
                    <a:pt x="142" y="263"/>
                    <a:pt x="155" y="260"/>
                    <a:pt x="168" y="252"/>
                  </a:cubicBezTo>
                  <a:cubicBezTo>
                    <a:pt x="226" y="223"/>
                    <a:pt x="220" y="171"/>
                    <a:pt x="197" y="125"/>
                  </a:cubicBezTo>
                  <a:cubicBezTo>
                    <a:pt x="185" y="102"/>
                    <a:pt x="174" y="79"/>
                    <a:pt x="162" y="55"/>
                  </a:cubicBezTo>
                  <a:cubicBezTo>
                    <a:pt x="145" y="25"/>
                    <a:pt x="121"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rot="708086">
              <a:off x="7408499" y="1567019"/>
              <a:ext cx="36677" cy="40155"/>
            </a:xfrm>
            <a:custGeom>
              <a:avLst/>
              <a:gdLst/>
              <a:ahLst/>
              <a:cxnLst/>
              <a:rect l="l" t="t" r="r" b="b"/>
              <a:pathLst>
                <a:path w="232" h="254" extrusionOk="0">
                  <a:moveTo>
                    <a:pt x="70" y="0"/>
                  </a:moveTo>
                  <a:cubicBezTo>
                    <a:pt x="35" y="6"/>
                    <a:pt x="0" y="35"/>
                    <a:pt x="0" y="70"/>
                  </a:cubicBezTo>
                  <a:cubicBezTo>
                    <a:pt x="12" y="145"/>
                    <a:pt x="52" y="209"/>
                    <a:pt x="116" y="249"/>
                  </a:cubicBezTo>
                  <a:cubicBezTo>
                    <a:pt x="125" y="252"/>
                    <a:pt x="134" y="254"/>
                    <a:pt x="143" y="254"/>
                  </a:cubicBezTo>
                  <a:cubicBezTo>
                    <a:pt x="170" y="254"/>
                    <a:pt x="196" y="240"/>
                    <a:pt x="209" y="214"/>
                  </a:cubicBezTo>
                  <a:cubicBezTo>
                    <a:pt x="232" y="174"/>
                    <a:pt x="226" y="128"/>
                    <a:pt x="191" y="93"/>
                  </a:cubicBezTo>
                  <a:cubicBezTo>
                    <a:pt x="162" y="46"/>
                    <a:pt x="13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rot="708086">
              <a:off x="9111905" y="798931"/>
              <a:ext cx="44265" cy="31618"/>
            </a:xfrm>
            <a:custGeom>
              <a:avLst/>
              <a:gdLst/>
              <a:ahLst/>
              <a:cxnLst/>
              <a:rect l="l" t="t" r="r" b="b"/>
              <a:pathLst>
                <a:path w="280" h="200" extrusionOk="0">
                  <a:moveTo>
                    <a:pt x="104" y="0"/>
                  </a:moveTo>
                  <a:cubicBezTo>
                    <a:pt x="100" y="0"/>
                    <a:pt x="97" y="0"/>
                    <a:pt x="94" y="0"/>
                  </a:cubicBezTo>
                  <a:cubicBezTo>
                    <a:pt x="36" y="0"/>
                    <a:pt x="1" y="53"/>
                    <a:pt x="13" y="105"/>
                  </a:cubicBezTo>
                  <a:cubicBezTo>
                    <a:pt x="23" y="165"/>
                    <a:pt x="73" y="200"/>
                    <a:pt x="147" y="200"/>
                  </a:cubicBezTo>
                  <a:cubicBezTo>
                    <a:pt x="158" y="200"/>
                    <a:pt x="169" y="199"/>
                    <a:pt x="181" y="197"/>
                  </a:cubicBezTo>
                  <a:cubicBezTo>
                    <a:pt x="233" y="192"/>
                    <a:pt x="279" y="174"/>
                    <a:pt x="273" y="111"/>
                  </a:cubicBezTo>
                  <a:cubicBezTo>
                    <a:pt x="268" y="55"/>
                    <a:pt x="17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rot="708086">
              <a:off x="8927177" y="1092432"/>
              <a:ext cx="47743" cy="32092"/>
            </a:xfrm>
            <a:custGeom>
              <a:avLst/>
              <a:gdLst/>
              <a:ahLst/>
              <a:cxnLst/>
              <a:rect l="l" t="t" r="r" b="b"/>
              <a:pathLst>
                <a:path w="302" h="203" extrusionOk="0">
                  <a:moveTo>
                    <a:pt x="108" y="1"/>
                  </a:moveTo>
                  <a:cubicBezTo>
                    <a:pt x="74" y="1"/>
                    <a:pt x="41" y="20"/>
                    <a:pt x="29" y="55"/>
                  </a:cubicBezTo>
                  <a:cubicBezTo>
                    <a:pt x="0" y="102"/>
                    <a:pt x="35" y="160"/>
                    <a:pt x="93" y="188"/>
                  </a:cubicBezTo>
                  <a:cubicBezTo>
                    <a:pt x="118" y="197"/>
                    <a:pt x="144" y="202"/>
                    <a:pt x="169" y="202"/>
                  </a:cubicBezTo>
                  <a:cubicBezTo>
                    <a:pt x="179" y="202"/>
                    <a:pt x="188" y="202"/>
                    <a:pt x="197" y="200"/>
                  </a:cubicBezTo>
                  <a:cubicBezTo>
                    <a:pt x="238" y="188"/>
                    <a:pt x="278" y="183"/>
                    <a:pt x="290" y="131"/>
                  </a:cubicBezTo>
                  <a:cubicBezTo>
                    <a:pt x="302" y="84"/>
                    <a:pt x="267" y="61"/>
                    <a:pt x="226" y="49"/>
                  </a:cubicBezTo>
                  <a:cubicBezTo>
                    <a:pt x="203" y="38"/>
                    <a:pt x="180" y="26"/>
                    <a:pt x="157" y="15"/>
                  </a:cubicBezTo>
                  <a:cubicBezTo>
                    <a:pt x="142" y="5"/>
                    <a:pt x="12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rot="708086">
              <a:off x="7316238" y="1999443"/>
              <a:ext cx="39997" cy="35570"/>
            </a:xfrm>
            <a:custGeom>
              <a:avLst/>
              <a:gdLst/>
              <a:ahLst/>
              <a:cxnLst/>
              <a:rect l="l" t="t" r="r" b="b"/>
              <a:pathLst>
                <a:path w="253" h="225" extrusionOk="0">
                  <a:moveTo>
                    <a:pt x="81" y="0"/>
                  </a:moveTo>
                  <a:cubicBezTo>
                    <a:pt x="48" y="0"/>
                    <a:pt x="20" y="22"/>
                    <a:pt x="15" y="55"/>
                  </a:cubicBezTo>
                  <a:cubicBezTo>
                    <a:pt x="1" y="150"/>
                    <a:pt x="71" y="225"/>
                    <a:pt x="154" y="225"/>
                  </a:cubicBezTo>
                  <a:cubicBezTo>
                    <a:pt x="173" y="225"/>
                    <a:pt x="192" y="221"/>
                    <a:pt x="212" y="212"/>
                  </a:cubicBezTo>
                  <a:cubicBezTo>
                    <a:pt x="241" y="194"/>
                    <a:pt x="253" y="165"/>
                    <a:pt x="241" y="137"/>
                  </a:cubicBezTo>
                  <a:cubicBezTo>
                    <a:pt x="212" y="73"/>
                    <a:pt x="166" y="26"/>
                    <a:pt x="102" y="3"/>
                  </a:cubicBezTo>
                  <a:cubicBezTo>
                    <a:pt x="95" y="1"/>
                    <a:pt x="88"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rot="708086">
              <a:off x="7669903" y="82432"/>
              <a:ext cx="38574" cy="42684"/>
            </a:xfrm>
            <a:custGeom>
              <a:avLst/>
              <a:gdLst/>
              <a:ahLst/>
              <a:cxnLst/>
              <a:rect l="l" t="t" r="r" b="b"/>
              <a:pathLst>
                <a:path w="244" h="270" extrusionOk="0">
                  <a:moveTo>
                    <a:pt x="84" y="0"/>
                  </a:moveTo>
                  <a:cubicBezTo>
                    <a:pt x="74" y="0"/>
                    <a:pt x="64" y="3"/>
                    <a:pt x="52" y="8"/>
                  </a:cubicBezTo>
                  <a:cubicBezTo>
                    <a:pt x="0" y="31"/>
                    <a:pt x="6" y="77"/>
                    <a:pt x="12" y="112"/>
                  </a:cubicBezTo>
                  <a:cubicBezTo>
                    <a:pt x="18" y="164"/>
                    <a:pt x="41" y="205"/>
                    <a:pt x="75" y="239"/>
                  </a:cubicBezTo>
                  <a:cubicBezTo>
                    <a:pt x="95" y="259"/>
                    <a:pt x="121" y="270"/>
                    <a:pt x="145" y="270"/>
                  </a:cubicBezTo>
                  <a:cubicBezTo>
                    <a:pt x="164" y="270"/>
                    <a:pt x="182" y="264"/>
                    <a:pt x="197" y="251"/>
                  </a:cubicBezTo>
                  <a:cubicBezTo>
                    <a:pt x="243" y="216"/>
                    <a:pt x="215" y="170"/>
                    <a:pt x="197" y="147"/>
                  </a:cubicBezTo>
                  <a:cubicBezTo>
                    <a:pt x="186" y="118"/>
                    <a:pt x="174" y="95"/>
                    <a:pt x="162" y="66"/>
                  </a:cubicBezTo>
                  <a:cubicBezTo>
                    <a:pt x="144" y="30"/>
                    <a:pt x="11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rot="708086">
              <a:off x="8714304" y="1294735"/>
              <a:ext cx="35886" cy="42210"/>
            </a:xfrm>
            <a:custGeom>
              <a:avLst/>
              <a:gdLst/>
              <a:ahLst/>
              <a:cxnLst/>
              <a:rect l="l" t="t" r="r" b="b"/>
              <a:pathLst>
                <a:path w="227" h="267" extrusionOk="0">
                  <a:moveTo>
                    <a:pt x="131" y="1"/>
                  </a:moveTo>
                  <a:cubicBezTo>
                    <a:pt x="125" y="1"/>
                    <a:pt x="118" y="2"/>
                    <a:pt x="111" y="3"/>
                  </a:cubicBezTo>
                  <a:cubicBezTo>
                    <a:pt x="41" y="32"/>
                    <a:pt x="1" y="113"/>
                    <a:pt x="24" y="189"/>
                  </a:cubicBezTo>
                  <a:cubicBezTo>
                    <a:pt x="34" y="234"/>
                    <a:pt x="53" y="266"/>
                    <a:pt x="96" y="266"/>
                  </a:cubicBezTo>
                  <a:cubicBezTo>
                    <a:pt x="102" y="266"/>
                    <a:pt x="109" y="266"/>
                    <a:pt x="117" y="264"/>
                  </a:cubicBezTo>
                  <a:cubicBezTo>
                    <a:pt x="180" y="247"/>
                    <a:pt x="227" y="148"/>
                    <a:pt x="203" y="61"/>
                  </a:cubicBezTo>
                  <a:cubicBezTo>
                    <a:pt x="199" y="27"/>
                    <a:pt x="169"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rot="708086">
              <a:off x="8007154" y="2042669"/>
              <a:ext cx="35886" cy="40471"/>
            </a:xfrm>
            <a:custGeom>
              <a:avLst/>
              <a:gdLst/>
              <a:ahLst/>
              <a:cxnLst/>
              <a:rect l="l" t="t" r="r" b="b"/>
              <a:pathLst>
                <a:path w="227" h="256" extrusionOk="0">
                  <a:moveTo>
                    <a:pt x="140" y="1"/>
                  </a:moveTo>
                  <a:cubicBezTo>
                    <a:pt x="136" y="1"/>
                    <a:pt x="132" y="1"/>
                    <a:pt x="128" y="2"/>
                  </a:cubicBezTo>
                  <a:cubicBezTo>
                    <a:pt x="52" y="36"/>
                    <a:pt x="6" y="112"/>
                    <a:pt x="0" y="193"/>
                  </a:cubicBezTo>
                  <a:cubicBezTo>
                    <a:pt x="5" y="230"/>
                    <a:pt x="39" y="256"/>
                    <a:pt x="77" y="256"/>
                  </a:cubicBezTo>
                  <a:cubicBezTo>
                    <a:pt x="86" y="256"/>
                    <a:pt x="95" y="254"/>
                    <a:pt x="105" y="251"/>
                  </a:cubicBezTo>
                  <a:cubicBezTo>
                    <a:pt x="180" y="222"/>
                    <a:pt x="226" y="141"/>
                    <a:pt x="215" y="60"/>
                  </a:cubicBezTo>
                  <a:cubicBezTo>
                    <a:pt x="204" y="23"/>
                    <a:pt x="175"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rot="708086">
              <a:off x="9341496" y="1508526"/>
              <a:ext cx="40471" cy="33357"/>
            </a:xfrm>
            <a:custGeom>
              <a:avLst/>
              <a:gdLst/>
              <a:ahLst/>
              <a:cxnLst/>
              <a:rect l="l" t="t" r="r" b="b"/>
              <a:pathLst>
                <a:path w="256" h="211" extrusionOk="0">
                  <a:moveTo>
                    <a:pt x="179" y="0"/>
                  </a:moveTo>
                  <a:cubicBezTo>
                    <a:pt x="165" y="0"/>
                    <a:pt x="150" y="3"/>
                    <a:pt x="134" y="9"/>
                  </a:cubicBezTo>
                  <a:cubicBezTo>
                    <a:pt x="41" y="38"/>
                    <a:pt x="1" y="73"/>
                    <a:pt x="24" y="136"/>
                  </a:cubicBezTo>
                  <a:cubicBezTo>
                    <a:pt x="33" y="183"/>
                    <a:pt x="72" y="211"/>
                    <a:pt x="118" y="211"/>
                  </a:cubicBezTo>
                  <a:cubicBezTo>
                    <a:pt x="129" y="211"/>
                    <a:pt x="140" y="209"/>
                    <a:pt x="151" y="206"/>
                  </a:cubicBezTo>
                  <a:cubicBezTo>
                    <a:pt x="215" y="189"/>
                    <a:pt x="255" y="125"/>
                    <a:pt x="244" y="55"/>
                  </a:cubicBezTo>
                  <a:cubicBezTo>
                    <a:pt x="232" y="16"/>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rot="708086">
              <a:off x="7804671" y="1138661"/>
              <a:ext cx="45055" cy="34147"/>
            </a:xfrm>
            <a:custGeom>
              <a:avLst/>
              <a:gdLst/>
              <a:ahLst/>
              <a:cxnLst/>
              <a:rect l="l" t="t" r="r" b="b"/>
              <a:pathLst>
                <a:path w="285" h="216" extrusionOk="0">
                  <a:moveTo>
                    <a:pt x="97" y="0"/>
                  </a:moveTo>
                  <a:cubicBezTo>
                    <a:pt x="72" y="0"/>
                    <a:pt x="51" y="12"/>
                    <a:pt x="36" y="36"/>
                  </a:cubicBezTo>
                  <a:cubicBezTo>
                    <a:pt x="1" y="88"/>
                    <a:pt x="24" y="152"/>
                    <a:pt x="76" y="181"/>
                  </a:cubicBezTo>
                  <a:cubicBezTo>
                    <a:pt x="108" y="205"/>
                    <a:pt x="146" y="215"/>
                    <a:pt x="184" y="215"/>
                  </a:cubicBezTo>
                  <a:cubicBezTo>
                    <a:pt x="200" y="215"/>
                    <a:pt x="217" y="213"/>
                    <a:pt x="233" y="210"/>
                  </a:cubicBezTo>
                  <a:lnTo>
                    <a:pt x="244" y="210"/>
                  </a:lnTo>
                  <a:cubicBezTo>
                    <a:pt x="285" y="129"/>
                    <a:pt x="238" y="76"/>
                    <a:pt x="180" y="30"/>
                  </a:cubicBezTo>
                  <a:cubicBezTo>
                    <a:pt x="150" y="10"/>
                    <a:pt x="12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rot="708086">
              <a:off x="7351447" y="17410"/>
              <a:ext cx="33199" cy="40471"/>
            </a:xfrm>
            <a:custGeom>
              <a:avLst/>
              <a:gdLst/>
              <a:ahLst/>
              <a:cxnLst/>
              <a:rect l="l" t="t" r="r" b="b"/>
              <a:pathLst>
                <a:path w="210" h="256" extrusionOk="0">
                  <a:moveTo>
                    <a:pt x="109" y="0"/>
                  </a:moveTo>
                  <a:cubicBezTo>
                    <a:pt x="105" y="0"/>
                    <a:pt x="102" y="0"/>
                    <a:pt x="99" y="1"/>
                  </a:cubicBezTo>
                  <a:cubicBezTo>
                    <a:pt x="41" y="1"/>
                    <a:pt x="0" y="76"/>
                    <a:pt x="12" y="151"/>
                  </a:cubicBezTo>
                  <a:cubicBezTo>
                    <a:pt x="12" y="211"/>
                    <a:pt x="64" y="256"/>
                    <a:pt x="123" y="256"/>
                  </a:cubicBezTo>
                  <a:cubicBezTo>
                    <a:pt x="127" y="256"/>
                    <a:pt x="130" y="256"/>
                    <a:pt x="134" y="255"/>
                  </a:cubicBezTo>
                  <a:cubicBezTo>
                    <a:pt x="192" y="244"/>
                    <a:pt x="209" y="192"/>
                    <a:pt x="192" y="93"/>
                  </a:cubicBezTo>
                  <a:cubicBezTo>
                    <a:pt x="181" y="44"/>
                    <a:pt x="159"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rot="708086">
              <a:off x="8529048" y="1256493"/>
              <a:ext cx="47743" cy="30353"/>
            </a:xfrm>
            <a:custGeom>
              <a:avLst/>
              <a:gdLst/>
              <a:ahLst/>
              <a:cxnLst/>
              <a:rect l="l" t="t" r="r" b="b"/>
              <a:pathLst>
                <a:path w="302" h="192" extrusionOk="0">
                  <a:moveTo>
                    <a:pt x="97" y="0"/>
                  </a:moveTo>
                  <a:cubicBezTo>
                    <a:pt x="66" y="0"/>
                    <a:pt x="34" y="18"/>
                    <a:pt x="24" y="48"/>
                  </a:cubicBezTo>
                  <a:cubicBezTo>
                    <a:pt x="1" y="83"/>
                    <a:pt x="12" y="129"/>
                    <a:pt x="41" y="152"/>
                  </a:cubicBezTo>
                  <a:cubicBezTo>
                    <a:pt x="76" y="178"/>
                    <a:pt x="117" y="191"/>
                    <a:pt x="158" y="191"/>
                  </a:cubicBezTo>
                  <a:cubicBezTo>
                    <a:pt x="171" y="191"/>
                    <a:pt x="185" y="190"/>
                    <a:pt x="198" y="187"/>
                  </a:cubicBezTo>
                  <a:cubicBezTo>
                    <a:pt x="238" y="175"/>
                    <a:pt x="302" y="158"/>
                    <a:pt x="273" y="117"/>
                  </a:cubicBezTo>
                  <a:cubicBezTo>
                    <a:pt x="238" y="59"/>
                    <a:pt x="180" y="13"/>
                    <a:pt x="111" y="2"/>
                  </a:cubicBezTo>
                  <a:cubicBezTo>
                    <a:pt x="106" y="1"/>
                    <a:pt x="10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rot="708086">
              <a:off x="8477502" y="1542285"/>
              <a:ext cx="43316" cy="32092"/>
            </a:xfrm>
            <a:custGeom>
              <a:avLst/>
              <a:gdLst/>
              <a:ahLst/>
              <a:cxnLst/>
              <a:rect l="l" t="t" r="r" b="b"/>
              <a:pathLst>
                <a:path w="274" h="203" extrusionOk="0">
                  <a:moveTo>
                    <a:pt x="121" y="0"/>
                  </a:moveTo>
                  <a:cubicBezTo>
                    <a:pt x="105" y="0"/>
                    <a:pt x="88" y="2"/>
                    <a:pt x="70" y="5"/>
                  </a:cubicBezTo>
                  <a:cubicBezTo>
                    <a:pt x="24" y="16"/>
                    <a:pt x="1" y="57"/>
                    <a:pt x="12" y="103"/>
                  </a:cubicBezTo>
                  <a:cubicBezTo>
                    <a:pt x="29" y="163"/>
                    <a:pt x="86" y="202"/>
                    <a:pt x="150" y="202"/>
                  </a:cubicBezTo>
                  <a:cubicBezTo>
                    <a:pt x="154" y="202"/>
                    <a:pt x="159" y="202"/>
                    <a:pt x="163" y="202"/>
                  </a:cubicBezTo>
                  <a:cubicBezTo>
                    <a:pt x="227" y="196"/>
                    <a:pt x="273" y="138"/>
                    <a:pt x="261" y="74"/>
                  </a:cubicBezTo>
                  <a:cubicBezTo>
                    <a:pt x="252" y="31"/>
                    <a:pt x="19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rot="708086">
              <a:off x="7606157" y="1958472"/>
              <a:ext cx="33199" cy="43000"/>
            </a:xfrm>
            <a:custGeom>
              <a:avLst/>
              <a:gdLst/>
              <a:ahLst/>
              <a:cxnLst/>
              <a:rect l="l" t="t" r="r" b="b"/>
              <a:pathLst>
                <a:path w="210" h="272" extrusionOk="0">
                  <a:moveTo>
                    <a:pt x="117" y="0"/>
                  </a:moveTo>
                  <a:cubicBezTo>
                    <a:pt x="110" y="0"/>
                    <a:pt x="102" y="1"/>
                    <a:pt x="93" y="3"/>
                  </a:cubicBezTo>
                  <a:cubicBezTo>
                    <a:pt x="30" y="37"/>
                    <a:pt x="1" y="113"/>
                    <a:pt x="24" y="176"/>
                  </a:cubicBezTo>
                  <a:cubicBezTo>
                    <a:pt x="39" y="237"/>
                    <a:pt x="72" y="271"/>
                    <a:pt x="115" y="271"/>
                  </a:cubicBezTo>
                  <a:cubicBezTo>
                    <a:pt x="121" y="271"/>
                    <a:pt x="127" y="271"/>
                    <a:pt x="134" y="269"/>
                  </a:cubicBezTo>
                  <a:cubicBezTo>
                    <a:pt x="186" y="252"/>
                    <a:pt x="209" y="165"/>
                    <a:pt x="192" y="72"/>
                  </a:cubicBezTo>
                  <a:cubicBezTo>
                    <a:pt x="182" y="28"/>
                    <a:pt x="159"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rot="708086">
              <a:off x="8645321" y="777994"/>
              <a:ext cx="42368" cy="34622"/>
            </a:xfrm>
            <a:custGeom>
              <a:avLst/>
              <a:gdLst/>
              <a:ahLst/>
              <a:cxnLst/>
              <a:rect l="l" t="t" r="r" b="b"/>
              <a:pathLst>
                <a:path w="268" h="219" extrusionOk="0">
                  <a:moveTo>
                    <a:pt x="100" y="0"/>
                  </a:moveTo>
                  <a:cubicBezTo>
                    <a:pt x="96" y="0"/>
                    <a:pt x="92" y="0"/>
                    <a:pt x="88" y="0"/>
                  </a:cubicBezTo>
                  <a:cubicBezTo>
                    <a:pt x="36" y="12"/>
                    <a:pt x="1" y="70"/>
                    <a:pt x="24" y="116"/>
                  </a:cubicBezTo>
                  <a:cubicBezTo>
                    <a:pt x="39" y="176"/>
                    <a:pt x="96" y="219"/>
                    <a:pt x="156" y="219"/>
                  </a:cubicBezTo>
                  <a:cubicBezTo>
                    <a:pt x="166" y="219"/>
                    <a:pt x="176" y="217"/>
                    <a:pt x="186" y="215"/>
                  </a:cubicBezTo>
                  <a:cubicBezTo>
                    <a:pt x="233" y="209"/>
                    <a:pt x="267" y="157"/>
                    <a:pt x="244" y="116"/>
                  </a:cubicBezTo>
                  <a:cubicBezTo>
                    <a:pt x="228" y="45"/>
                    <a:pt x="16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rot="708086">
              <a:off x="8059270" y="1549602"/>
              <a:ext cx="40471" cy="35096"/>
            </a:xfrm>
            <a:custGeom>
              <a:avLst/>
              <a:gdLst/>
              <a:ahLst/>
              <a:cxnLst/>
              <a:rect l="l" t="t" r="r" b="b"/>
              <a:pathLst>
                <a:path w="256" h="222" extrusionOk="0">
                  <a:moveTo>
                    <a:pt x="96" y="1"/>
                  </a:moveTo>
                  <a:cubicBezTo>
                    <a:pt x="72" y="1"/>
                    <a:pt x="50" y="13"/>
                    <a:pt x="35" y="37"/>
                  </a:cubicBezTo>
                  <a:cubicBezTo>
                    <a:pt x="1" y="95"/>
                    <a:pt x="30" y="141"/>
                    <a:pt x="70" y="182"/>
                  </a:cubicBezTo>
                  <a:cubicBezTo>
                    <a:pt x="93" y="208"/>
                    <a:pt x="126" y="221"/>
                    <a:pt x="159" y="221"/>
                  </a:cubicBezTo>
                  <a:cubicBezTo>
                    <a:pt x="185" y="221"/>
                    <a:pt x="210" y="214"/>
                    <a:pt x="232" y="199"/>
                  </a:cubicBezTo>
                  <a:cubicBezTo>
                    <a:pt x="250" y="176"/>
                    <a:pt x="256" y="147"/>
                    <a:pt x="250" y="124"/>
                  </a:cubicBezTo>
                  <a:cubicBezTo>
                    <a:pt x="215" y="66"/>
                    <a:pt x="169" y="25"/>
                    <a:pt x="111" y="2"/>
                  </a:cubicBezTo>
                  <a:cubicBezTo>
                    <a:pt x="106" y="1"/>
                    <a:pt x="10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rot="708086">
              <a:off x="7826366" y="402375"/>
              <a:ext cx="38732" cy="35412"/>
            </a:xfrm>
            <a:custGeom>
              <a:avLst/>
              <a:gdLst/>
              <a:ahLst/>
              <a:cxnLst/>
              <a:rect l="l" t="t" r="r" b="b"/>
              <a:pathLst>
                <a:path w="245" h="224" extrusionOk="0">
                  <a:moveTo>
                    <a:pt x="103" y="0"/>
                  </a:moveTo>
                  <a:cubicBezTo>
                    <a:pt x="98" y="0"/>
                    <a:pt x="93" y="1"/>
                    <a:pt x="88" y="2"/>
                  </a:cubicBezTo>
                  <a:cubicBezTo>
                    <a:pt x="36" y="13"/>
                    <a:pt x="1" y="65"/>
                    <a:pt x="13" y="117"/>
                  </a:cubicBezTo>
                  <a:cubicBezTo>
                    <a:pt x="33" y="180"/>
                    <a:pt x="91" y="223"/>
                    <a:pt x="157" y="223"/>
                  </a:cubicBezTo>
                  <a:cubicBezTo>
                    <a:pt x="165" y="223"/>
                    <a:pt x="173" y="223"/>
                    <a:pt x="181" y="222"/>
                  </a:cubicBezTo>
                  <a:cubicBezTo>
                    <a:pt x="227" y="210"/>
                    <a:pt x="244" y="181"/>
                    <a:pt x="233" y="123"/>
                  </a:cubicBezTo>
                  <a:cubicBezTo>
                    <a:pt x="217" y="54"/>
                    <a:pt x="15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rot="708086">
              <a:off x="8342196" y="1043261"/>
              <a:ext cx="40471" cy="32408"/>
            </a:xfrm>
            <a:custGeom>
              <a:avLst/>
              <a:gdLst/>
              <a:ahLst/>
              <a:cxnLst/>
              <a:rect l="l" t="t" r="r" b="b"/>
              <a:pathLst>
                <a:path w="256" h="205" extrusionOk="0">
                  <a:moveTo>
                    <a:pt x="79" y="0"/>
                  </a:moveTo>
                  <a:cubicBezTo>
                    <a:pt x="64" y="0"/>
                    <a:pt x="51" y="3"/>
                    <a:pt x="41" y="10"/>
                  </a:cubicBezTo>
                  <a:cubicBezTo>
                    <a:pt x="18" y="27"/>
                    <a:pt x="1" y="56"/>
                    <a:pt x="6" y="85"/>
                  </a:cubicBezTo>
                  <a:cubicBezTo>
                    <a:pt x="12" y="137"/>
                    <a:pt x="53" y="183"/>
                    <a:pt x="105" y="195"/>
                  </a:cubicBezTo>
                  <a:cubicBezTo>
                    <a:pt x="119" y="201"/>
                    <a:pt x="135" y="204"/>
                    <a:pt x="150" y="204"/>
                  </a:cubicBezTo>
                  <a:cubicBezTo>
                    <a:pt x="177" y="204"/>
                    <a:pt x="204" y="194"/>
                    <a:pt x="227" y="172"/>
                  </a:cubicBezTo>
                  <a:cubicBezTo>
                    <a:pt x="244" y="160"/>
                    <a:pt x="256" y="137"/>
                    <a:pt x="256" y="120"/>
                  </a:cubicBezTo>
                  <a:cubicBezTo>
                    <a:pt x="251" y="58"/>
                    <a:pt x="145"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rot="708086">
              <a:off x="8328543" y="779405"/>
              <a:ext cx="46004" cy="37467"/>
            </a:xfrm>
            <a:custGeom>
              <a:avLst/>
              <a:gdLst/>
              <a:ahLst/>
              <a:cxnLst/>
              <a:rect l="l" t="t" r="r" b="b"/>
              <a:pathLst>
                <a:path w="291" h="237" extrusionOk="0">
                  <a:moveTo>
                    <a:pt x="169" y="0"/>
                  </a:moveTo>
                  <a:cubicBezTo>
                    <a:pt x="142" y="0"/>
                    <a:pt x="114" y="12"/>
                    <a:pt x="93" y="42"/>
                  </a:cubicBezTo>
                  <a:cubicBezTo>
                    <a:pt x="82" y="71"/>
                    <a:pt x="70" y="106"/>
                    <a:pt x="59" y="141"/>
                  </a:cubicBezTo>
                  <a:cubicBezTo>
                    <a:pt x="47" y="170"/>
                    <a:pt x="1" y="187"/>
                    <a:pt x="35" y="228"/>
                  </a:cubicBezTo>
                  <a:cubicBezTo>
                    <a:pt x="45" y="234"/>
                    <a:pt x="55" y="237"/>
                    <a:pt x="68" y="237"/>
                  </a:cubicBezTo>
                  <a:cubicBezTo>
                    <a:pt x="87" y="237"/>
                    <a:pt x="109" y="231"/>
                    <a:pt x="134" y="228"/>
                  </a:cubicBezTo>
                  <a:cubicBezTo>
                    <a:pt x="186" y="210"/>
                    <a:pt x="227" y="181"/>
                    <a:pt x="250" y="135"/>
                  </a:cubicBezTo>
                  <a:cubicBezTo>
                    <a:pt x="290" y="66"/>
                    <a:pt x="232"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rot="708086">
              <a:off x="6792985" y="1164498"/>
              <a:ext cx="35096" cy="37309"/>
            </a:xfrm>
            <a:custGeom>
              <a:avLst/>
              <a:gdLst/>
              <a:ahLst/>
              <a:cxnLst/>
              <a:rect l="l" t="t" r="r" b="b"/>
              <a:pathLst>
                <a:path w="222" h="236" extrusionOk="0">
                  <a:moveTo>
                    <a:pt x="132" y="1"/>
                  </a:moveTo>
                  <a:cubicBezTo>
                    <a:pt x="125" y="1"/>
                    <a:pt x="118" y="2"/>
                    <a:pt x="111" y="3"/>
                  </a:cubicBezTo>
                  <a:cubicBezTo>
                    <a:pt x="41" y="27"/>
                    <a:pt x="1" y="102"/>
                    <a:pt x="18" y="171"/>
                  </a:cubicBezTo>
                  <a:cubicBezTo>
                    <a:pt x="29" y="209"/>
                    <a:pt x="64" y="236"/>
                    <a:pt x="101" y="236"/>
                  </a:cubicBezTo>
                  <a:cubicBezTo>
                    <a:pt x="104" y="236"/>
                    <a:pt x="108" y="236"/>
                    <a:pt x="111" y="235"/>
                  </a:cubicBezTo>
                  <a:cubicBezTo>
                    <a:pt x="181" y="212"/>
                    <a:pt x="221" y="142"/>
                    <a:pt x="209" y="67"/>
                  </a:cubicBezTo>
                  <a:cubicBezTo>
                    <a:pt x="205" y="28"/>
                    <a:pt x="170"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rot="708086">
              <a:off x="8108155" y="29146"/>
              <a:ext cx="37783" cy="36993"/>
            </a:xfrm>
            <a:custGeom>
              <a:avLst/>
              <a:gdLst/>
              <a:ahLst/>
              <a:cxnLst/>
              <a:rect l="l" t="t" r="r" b="b"/>
              <a:pathLst>
                <a:path w="239" h="234" extrusionOk="0">
                  <a:moveTo>
                    <a:pt x="83" y="1"/>
                  </a:moveTo>
                  <a:cubicBezTo>
                    <a:pt x="52" y="1"/>
                    <a:pt x="27" y="29"/>
                    <a:pt x="18" y="64"/>
                  </a:cubicBezTo>
                  <a:cubicBezTo>
                    <a:pt x="1" y="110"/>
                    <a:pt x="18" y="168"/>
                    <a:pt x="59" y="197"/>
                  </a:cubicBezTo>
                  <a:cubicBezTo>
                    <a:pt x="79" y="221"/>
                    <a:pt x="110" y="234"/>
                    <a:pt x="141" y="234"/>
                  </a:cubicBezTo>
                  <a:cubicBezTo>
                    <a:pt x="154" y="234"/>
                    <a:pt x="168" y="231"/>
                    <a:pt x="181" y="226"/>
                  </a:cubicBezTo>
                  <a:cubicBezTo>
                    <a:pt x="221" y="214"/>
                    <a:pt x="238" y="191"/>
                    <a:pt x="233" y="133"/>
                  </a:cubicBezTo>
                  <a:cubicBezTo>
                    <a:pt x="198" y="87"/>
                    <a:pt x="157" y="52"/>
                    <a:pt x="117" y="12"/>
                  </a:cubicBezTo>
                  <a:cubicBezTo>
                    <a:pt x="105" y="4"/>
                    <a:pt x="9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rot="708086">
              <a:off x="9873593" y="229597"/>
              <a:ext cx="33199" cy="40313"/>
            </a:xfrm>
            <a:custGeom>
              <a:avLst/>
              <a:gdLst/>
              <a:ahLst/>
              <a:cxnLst/>
              <a:rect l="l" t="t" r="r" b="b"/>
              <a:pathLst>
                <a:path w="210" h="255" extrusionOk="0">
                  <a:moveTo>
                    <a:pt x="110" y="1"/>
                  </a:moveTo>
                  <a:cubicBezTo>
                    <a:pt x="103" y="1"/>
                    <a:pt x="96" y="2"/>
                    <a:pt x="88" y="3"/>
                  </a:cubicBezTo>
                  <a:cubicBezTo>
                    <a:pt x="30" y="15"/>
                    <a:pt x="1" y="72"/>
                    <a:pt x="18" y="148"/>
                  </a:cubicBezTo>
                  <a:cubicBezTo>
                    <a:pt x="29" y="215"/>
                    <a:pt x="75" y="254"/>
                    <a:pt x="122" y="254"/>
                  </a:cubicBezTo>
                  <a:cubicBezTo>
                    <a:pt x="128" y="254"/>
                    <a:pt x="134" y="253"/>
                    <a:pt x="140" y="252"/>
                  </a:cubicBezTo>
                  <a:cubicBezTo>
                    <a:pt x="186" y="241"/>
                    <a:pt x="209" y="177"/>
                    <a:pt x="198" y="96"/>
                  </a:cubicBezTo>
                  <a:cubicBezTo>
                    <a:pt x="183" y="35"/>
                    <a:pt x="159"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rot="708086">
              <a:off x="7907403" y="1453374"/>
              <a:ext cx="37467" cy="43791"/>
            </a:xfrm>
            <a:custGeom>
              <a:avLst/>
              <a:gdLst/>
              <a:ahLst/>
              <a:cxnLst/>
              <a:rect l="l" t="t" r="r" b="b"/>
              <a:pathLst>
                <a:path w="237" h="277" extrusionOk="0">
                  <a:moveTo>
                    <a:pt x="110" y="0"/>
                  </a:moveTo>
                  <a:cubicBezTo>
                    <a:pt x="57" y="12"/>
                    <a:pt x="52" y="47"/>
                    <a:pt x="52" y="93"/>
                  </a:cubicBezTo>
                  <a:cubicBezTo>
                    <a:pt x="57" y="139"/>
                    <a:pt x="11" y="157"/>
                    <a:pt x="5" y="197"/>
                  </a:cubicBezTo>
                  <a:cubicBezTo>
                    <a:pt x="0" y="241"/>
                    <a:pt x="36" y="277"/>
                    <a:pt x="75" y="277"/>
                  </a:cubicBezTo>
                  <a:cubicBezTo>
                    <a:pt x="83" y="277"/>
                    <a:pt x="91" y="275"/>
                    <a:pt x="98" y="273"/>
                  </a:cubicBezTo>
                  <a:cubicBezTo>
                    <a:pt x="144" y="215"/>
                    <a:pt x="191" y="151"/>
                    <a:pt x="231" y="81"/>
                  </a:cubicBezTo>
                  <a:cubicBezTo>
                    <a:pt x="237" y="76"/>
                    <a:pt x="225" y="52"/>
                    <a:pt x="214" y="47"/>
                  </a:cubicBezTo>
                  <a:cubicBezTo>
                    <a:pt x="185" y="12"/>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rot="708086">
              <a:off x="7553761" y="2096447"/>
              <a:ext cx="33199" cy="44423"/>
            </a:xfrm>
            <a:custGeom>
              <a:avLst/>
              <a:gdLst/>
              <a:ahLst/>
              <a:cxnLst/>
              <a:rect l="l" t="t" r="r" b="b"/>
              <a:pathLst>
                <a:path w="210" h="281" extrusionOk="0">
                  <a:moveTo>
                    <a:pt x="118" y="1"/>
                  </a:moveTo>
                  <a:cubicBezTo>
                    <a:pt x="104" y="1"/>
                    <a:pt x="90" y="5"/>
                    <a:pt x="76" y="13"/>
                  </a:cubicBezTo>
                  <a:cubicBezTo>
                    <a:pt x="24" y="60"/>
                    <a:pt x="1" y="135"/>
                    <a:pt x="18" y="205"/>
                  </a:cubicBezTo>
                  <a:cubicBezTo>
                    <a:pt x="30" y="239"/>
                    <a:pt x="30" y="274"/>
                    <a:pt x="82" y="280"/>
                  </a:cubicBezTo>
                  <a:cubicBezTo>
                    <a:pt x="85" y="280"/>
                    <a:pt x="89" y="280"/>
                    <a:pt x="92" y="280"/>
                  </a:cubicBezTo>
                  <a:cubicBezTo>
                    <a:pt x="136" y="280"/>
                    <a:pt x="152" y="242"/>
                    <a:pt x="163" y="205"/>
                  </a:cubicBezTo>
                  <a:cubicBezTo>
                    <a:pt x="180" y="147"/>
                    <a:pt x="209" y="83"/>
                    <a:pt x="163" y="19"/>
                  </a:cubicBezTo>
                  <a:cubicBezTo>
                    <a:pt x="151" y="7"/>
                    <a:pt x="135"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rot="708086">
              <a:off x="8236048" y="985464"/>
              <a:ext cx="37783" cy="35254"/>
            </a:xfrm>
            <a:custGeom>
              <a:avLst/>
              <a:gdLst/>
              <a:ahLst/>
              <a:cxnLst/>
              <a:rect l="l" t="t" r="r" b="b"/>
              <a:pathLst>
                <a:path w="239" h="223" extrusionOk="0">
                  <a:moveTo>
                    <a:pt x="92" y="1"/>
                  </a:moveTo>
                  <a:cubicBezTo>
                    <a:pt x="82" y="1"/>
                    <a:pt x="71" y="3"/>
                    <a:pt x="59" y="8"/>
                  </a:cubicBezTo>
                  <a:cubicBezTo>
                    <a:pt x="24" y="26"/>
                    <a:pt x="1" y="66"/>
                    <a:pt x="12" y="107"/>
                  </a:cubicBezTo>
                  <a:cubicBezTo>
                    <a:pt x="12" y="159"/>
                    <a:pt x="47" y="205"/>
                    <a:pt x="99" y="217"/>
                  </a:cubicBezTo>
                  <a:cubicBezTo>
                    <a:pt x="111" y="221"/>
                    <a:pt x="125" y="223"/>
                    <a:pt x="139" y="223"/>
                  </a:cubicBezTo>
                  <a:cubicBezTo>
                    <a:pt x="165" y="223"/>
                    <a:pt x="193" y="217"/>
                    <a:pt x="215" y="205"/>
                  </a:cubicBezTo>
                  <a:lnTo>
                    <a:pt x="238" y="176"/>
                  </a:lnTo>
                  <a:cubicBezTo>
                    <a:pt x="232" y="124"/>
                    <a:pt x="232" y="72"/>
                    <a:pt x="186" y="43"/>
                  </a:cubicBezTo>
                  <a:cubicBezTo>
                    <a:pt x="155" y="25"/>
                    <a:pt x="12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rot="708086">
              <a:off x="7952648" y="2874017"/>
              <a:ext cx="44897" cy="28930"/>
            </a:xfrm>
            <a:custGeom>
              <a:avLst/>
              <a:gdLst/>
              <a:ahLst/>
              <a:cxnLst/>
              <a:rect l="l" t="t" r="r" b="b"/>
              <a:pathLst>
                <a:path w="284" h="183" extrusionOk="0">
                  <a:moveTo>
                    <a:pt x="247" y="0"/>
                  </a:moveTo>
                  <a:cubicBezTo>
                    <a:pt x="242" y="0"/>
                    <a:pt x="237" y="1"/>
                    <a:pt x="232" y="3"/>
                  </a:cubicBezTo>
                  <a:cubicBezTo>
                    <a:pt x="174" y="20"/>
                    <a:pt x="116" y="32"/>
                    <a:pt x="58" y="43"/>
                  </a:cubicBezTo>
                  <a:cubicBezTo>
                    <a:pt x="23" y="43"/>
                    <a:pt x="0" y="72"/>
                    <a:pt x="0" y="101"/>
                  </a:cubicBezTo>
                  <a:cubicBezTo>
                    <a:pt x="0" y="136"/>
                    <a:pt x="23" y="159"/>
                    <a:pt x="52" y="171"/>
                  </a:cubicBezTo>
                  <a:cubicBezTo>
                    <a:pt x="70" y="178"/>
                    <a:pt x="90" y="183"/>
                    <a:pt x="111" y="183"/>
                  </a:cubicBezTo>
                  <a:cubicBezTo>
                    <a:pt x="124" y="183"/>
                    <a:pt x="138" y="181"/>
                    <a:pt x="151" y="176"/>
                  </a:cubicBezTo>
                  <a:cubicBezTo>
                    <a:pt x="220" y="171"/>
                    <a:pt x="273" y="119"/>
                    <a:pt x="278" y="55"/>
                  </a:cubicBezTo>
                  <a:cubicBezTo>
                    <a:pt x="283" y="25"/>
                    <a:pt x="272"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rot="708086">
              <a:off x="9606729" y="1252981"/>
              <a:ext cx="37783" cy="38258"/>
            </a:xfrm>
            <a:custGeom>
              <a:avLst/>
              <a:gdLst/>
              <a:ahLst/>
              <a:cxnLst/>
              <a:rect l="l" t="t" r="r" b="b"/>
              <a:pathLst>
                <a:path w="239" h="242" extrusionOk="0">
                  <a:moveTo>
                    <a:pt x="86" y="0"/>
                  </a:moveTo>
                  <a:cubicBezTo>
                    <a:pt x="79" y="0"/>
                    <a:pt x="72" y="1"/>
                    <a:pt x="64" y="4"/>
                  </a:cubicBezTo>
                  <a:cubicBezTo>
                    <a:pt x="24" y="21"/>
                    <a:pt x="1" y="62"/>
                    <a:pt x="6" y="102"/>
                  </a:cubicBezTo>
                  <a:cubicBezTo>
                    <a:pt x="12" y="183"/>
                    <a:pt x="82" y="241"/>
                    <a:pt x="163" y="241"/>
                  </a:cubicBezTo>
                  <a:cubicBezTo>
                    <a:pt x="209" y="241"/>
                    <a:pt x="238" y="195"/>
                    <a:pt x="227" y="154"/>
                  </a:cubicBezTo>
                  <a:cubicBezTo>
                    <a:pt x="203" y="120"/>
                    <a:pt x="180" y="79"/>
                    <a:pt x="151" y="44"/>
                  </a:cubicBezTo>
                  <a:cubicBezTo>
                    <a:pt x="138" y="17"/>
                    <a:pt x="11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rot="708086">
              <a:off x="8553840" y="1758788"/>
              <a:ext cx="41419" cy="32250"/>
            </a:xfrm>
            <a:custGeom>
              <a:avLst/>
              <a:gdLst/>
              <a:ahLst/>
              <a:cxnLst/>
              <a:rect l="l" t="t" r="r" b="b"/>
              <a:pathLst>
                <a:path w="262" h="204" extrusionOk="0">
                  <a:moveTo>
                    <a:pt x="94" y="0"/>
                  </a:moveTo>
                  <a:cubicBezTo>
                    <a:pt x="90" y="0"/>
                    <a:pt x="86" y="1"/>
                    <a:pt x="82" y="2"/>
                  </a:cubicBezTo>
                  <a:cubicBezTo>
                    <a:pt x="30" y="13"/>
                    <a:pt x="1" y="65"/>
                    <a:pt x="18" y="117"/>
                  </a:cubicBezTo>
                  <a:cubicBezTo>
                    <a:pt x="33" y="170"/>
                    <a:pt x="83" y="203"/>
                    <a:pt x="136" y="203"/>
                  </a:cubicBezTo>
                  <a:cubicBezTo>
                    <a:pt x="147" y="203"/>
                    <a:pt x="158" y="202"/>
                    <a:pt x="169" y="199"/>
                  </a:cubicBezTo>
                  <a:cubicBezTo>
                    <a:pt x="215" y="187"/>
                    <a:pt x="262" y="158"/>
                    <a:pt x="256" y="112"/>
                  </a:cubicBezTo>
                  <a:cubicBezTo>
                    <a:pt x="256" y="69"/>
                    <a:pt x="151"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rot="708086">
              <a:off x="8401773" y="2319705"/>
              <a:ext cx="42368" cy="35254"/>
            </a:xfrm>
            <a:custGeom>
              <a:avLst/>
              <a:gdLst/>
              <a:ahLst/>
              <a:cxnLst/>
              <a:rect l="l" t="t" r="r" b="b"/>
              <a:pathLst>
                <a:path w="268" h="223" extrusionOk="0">
                  <a:moveTo>
                    <a:pt x="93" y="0"/>
                  </a:moveTo>
                  <a:cubicBezTo>
                    <a:pt x="74" y="0"/>
                    <a:pt x="51" y="13"/>
                    <a:pt x="35" y="29"/>
                  </a:cubicBezTo>
                  <a:cubicBezTo>
                    <a:pt x="1" y="75"/>
                    <a:pt x="1" y="139"/>
                    <a:pt x="41" y="179"/>
                  </a:cubicBezTo>
                  <a:cubicBezTo>
                    <a:pt x="66" y="208"/>
                    <a:pt x="99" y="223"/>
                    <a:pt x="131" y="223"/>
                  </a:cubicBezTo>
                  <a:cubicBezTo>
                    <a:pt x="152" y="223"/>
                    <a:pt x="173" y="216"/>
                    <a:pt x="192" y="203"/>
                  </a:cubicBezTo>
                  <a:cubicBezTo>
                    <a:pt x="244" y="174"/>
                    <a:pt x="267" y="122"/>
                    <a:pt x="261" y="64"/>
                  </a:cubicBezTo>
                  <a:cubicBezTo>
                    <a:pt x="226" y="29"/>
                    <a:pt x="157" y="52"/>
                    <a:pt x="116" y="11"/>
                  </a:cubicBezTo>
                  <a:cubicBezTo>
                    <a:pt x="111" y="4"/>
                    <a:pt x="10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rot="708086">
              <a:off x="7975291" y="292237"/>
              <a:ext cx="41261" cy="31618"/>
            </a:xfrm>
            <a:custGeom>
              <a:avLst/>
              <a:gdLst/>
              <a:ahLst/>
              <a:cxnLst/>
              <a:rect l="l" t="t" r="r" b="b"/>
              <a:pathLst>
                <a:path w="261" h="200" extrusionOk="0">
                  <a:moveTo>
                    <a:pt x="111" y="1"/>
                  </a:moveTo>
                  <a:cubicBezTo>
                    <a:pt x="103" y="1"/>
                    <a:pt x="95" y="1"/>
                    <a:pt x="87" y="3"/>
                  </a:cubicBezTo>
                  <a:cubicBezTo>
                    <a:pt x="35" y="3"/>
                    <a:pt x="0" y="49"/>
                    <a:pt x="12" y="101"/>
                  </a:cubicBezTo>
                  <a:cubicBezTo>
                    <a:pt x="26" y="158"/>
                    <a:pt x="80" y="200"/>
                    <a:pt x="137" y="200"/>
                  </a:cubicBezTo>
                  <a:cubicBezTo>
                    <a:pt x="149" y="200"/>
                    <a:pt x="162" y="198"/>
                    <a:pt x="174" y="194"/>
                  </a:cubicBezTo>
                  <a:cubicBezTo>
                    <a:pt x="226" y="182"/>
                    <a:pt x="261" y="153"/>
                    <a:pt x="255" y="95"/>
                  </a:cubicBezTo>
                  <a:cubicBezTo>
                    <a:pt x="235" y="39"/>
                    <a:pt x="17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rot="708086">
              <a:off x="8304403" y="1475858"/>
              <a:ext cx="41261" cy="31460"/>
            </a:xfrm>
            <a:custGeom>
              <a:avLst/>
              <a:gdLst/>
              <a:ahLst/>
              <a:cxnLst/>
              <a:rect l="l" t="t" r="r" b="b"/>
              <a:pathLst>
                <a:path w="261" h="199" extrusionOk="0">
                  <a:moveTo>
                    <a:pt x="109" y="0"/>
                  </a:moveTo>
                  <a:cubicBezTo>
                    <a:pt x="96" y="0"/>
                    <a:pt x="83" y="2"/>
                    <a:pt x="70" y="5"/>
                  </a:cubicBezTo>
                  <a:cubicBezTo>
                    <a:pt x="17" y="17"/>
                    <a:pt x="0" y="75"/>
                    <a:pt x="23" y="116"/>
                  </a:cubicBezTo>
                  <a:cubicBezTo>
                    <a:pt x="42" y="166"/>
                    <a:pt x="89" y="198"/>
                    <a:pt x="139" y="198"/>
                  </a:cubicBezTo>
                  <a:cubicBezTo>
                    <a:pt x="152" y="198"/>
                    <a:pt x="166" y="196"/>
                    <a:pt x="180" y="191"/>
                  </a:cubicBezTo>
                  <a:cubicBezTo>
                    <a:pt x="232" y="179"/>
                    <a:pt x="261" y="127"/>
                    <a:pt x="249" y="81"/>
                  </a:cubicBezTo>
                  <a:cubicBezTo>
                    <a:pt x="216" y="29"/>
                    <a:pt x="16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rot="708086">
              <a:off x="7960143" y="634256"/>
              <a:ext cx="34938" cy="37625"/>
            </a:xfrm>
            <a:custGeom>
              <a:avLst/>
              <a:gdLst/>
              <a:ahLst/>
              <a:cxnLst/>
              <a:rect l="l" t="t" r="r" b="b"/>
              <a:pathLst>
                <a:path w="221" h="238" extrusionOk="0">
                  <a:moveTo>
                    <a:pt x="89" y="0"/>
                  </a:moveTo>
                  <a:cubicBezTo>
                    <a:pt x="81" y="0"/>
                    <a:pt x="73" y="2"/>
                    <a:pt x="64" y="5"/>
                  </a:cubicBezTo>
                  <a:cubicBezTo>
                    <a:pt x="1" y="28"/>
                    <a:pt x="1" y="75"/>
                    <a:pt x="12" y="133"/>
                  </a:cubicBezTo>
                  <a:cubicBezTo>
                    <a:pt x="23" y="193"/>
                    <a:pt x="81" y="238"/>
                    <a:pt x="145" y="238"/>
                  </a:cubicBezTo>
                  <a:cubicBezTo>
                    <a:pt x="149" y="238"/>
                    <a:pt x="153" y="237"/>
                    <a:pt x="157" y="237"/>
                  </a:cubicBezTo>
                  <a:cubicBezTo>
                    <a:pt x="215" y="220"/>
                    <a:pt x="221" y="179"/>
                    <a:pt x="209" y="133"/>
                  </a:cubicBezTo>
                  <a:cubicBezTo>
                    <a:pt x="189" y="58"/>
                    <a:pt x="13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rot="708086">
              <a:off x="7866072" y="1610611"/>
              <a:ext cx="38574" cy="33831"/>
            </a:xfrm>
            <a:custGeom>
              <a:avLst/>
              <a:gdLst/>
              <a:ahLst/>
              <a:cxnLst/>
              <a:rect l="l" t="t" r="r" b="b"/>
              <a:pathLst>
                <a:path w="244" h="214" extrusionOk="0">
                  <a:moveTo>
                    <a:pt x="160" y="0"/>
                  </a:moveTo>
                  <a:cubicBezTo>
                    <a:pt x="151" y="0"/>
                    <a:pt x="140" y="2"/>
                    <a:pt x="128" y="4"/>
                  </a:cubicBezTo>
                  <a:cubicBezTo>
                    <a:pt x="58" y="22"/>
                    <a:pt x="1" y="86"/>
                    <a:pt x="6" y="143"/>
                  </a:cubicBezTo>
                  <a:cubicBezTo>
                    <a:pt x="12" y="186"/>
                    <a:pt x="46" y="214"/>
                    <a:pt x="87" y="214"/>
                  </a:cubicBezTo>
                  <a:cubicBezTo>
                    <a:pt x="91" y="214"/>
                    <a:pt x="95" y="214"/>
                    <a:pt x="99" y="213"/>
                  </a:cubicBezTo>
                  <a:cubicBezTo>
                    <a:pt x="163" y="201"/>
                    <a:pt x="244" y="120"/>
                    <a:pt x="226" y="62"/>
                  </a:cubicBezTo>
                  <a:cubicBezTo>
                    <a:pt x="217" y="17"/>
                    <a:pt x="195"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rot="708086">
              <a:off x="8714696" y="2157144"/>
              <a:ext cx="40155" cy="36203"/>
            </a:xfrm>
            <a:custGeom>
              <a:avLst/>
              <a:gdLst/>
              <a:ahLst/>
              <a:cxnLst/>
              <a:rect l="l" t="t" r="r" b="b"/>
              <a:pathLst>
                <a:path w="254" h="229" extrusionOk="0">
                  <a:moveTo>
                    <a:pt x="80" y="0"/>
                  </a:moveTo>
                  <a:cubicBezTo>
                    <a:pt x="38" y="0"/>
                    <a:pt x="0" y="48"/>
                    <a:pt x="5" y="101"/>
                  </a:cubicBezTo>
                  <a:cubicBezTo>
                    <a:pt x="27" y="172"/>
                    <a:pt x="96" y="228"/>
                    <a:pt x="173" y="228"/>
                  </a:cubicBezTo>
                  <a:cubicBezTo>
                    <a:pt x="177" y="228"/>
                    <a:pt x="181" y="228"/>
                    <a:pt x="184" y="228"/>
                  </a:cubicBezTo>
                  <a:cubicBezTo>
                    <a:pt x="225" y="228"/>
                    <a:pt x="254" y="187"/>
                    <a:pt x="248" y="147"/>
                  </a:cubicBezTo>
                  <a:cubicBezTo>
                    <a:pt x="208" y="101"/>
                    <a:pt x="173" y="37"/>
                    <a:pt x="109" y="8"/>
                  </a:cubicBezTo>
                  <a:cubicBezTo>
                    <a:pt x="100" y="3"/>
                    <a:pt x="9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rot="708086">
              <a:off x="6891703" y="1611601"/>
              <a:ext cx="36677" cy="34305"/>
            </a:xfrm>
            <a:custGeom>
              <a:avLst/>
              <a:gdLst/>
              <a:ahLst/>
              <a:cxnLst/>
              <a:rect l="l" t="t" r="r" b="b"/>
              <a:pathLst>
                <a:path w="232" h="217" extrusionOk="0">
                  <a:moveTo>
                    <a:pt x="132" y="0"/>
                  </a:moveTo>
                  <a:cubicBezTo>
                    <a:pt x="123" y="0"/>
                    <a:pt x="114" y="2"/>
                    <a:pt x="105" y="5"/>
                  </a:cubicBezTo>
                  <a:cubicBezTo>
                    <a:pt x="41" y="23"/>
                    <a:pt x="0" y="80"/>
                    <a:pt x="12" y="144"/>
                  </a:cubicBezTo>
                  <a:cubicBezTo>
                    <a:pt x="17" y="189"/>
                    <a:pt x="55" y="216"/>
                    <a:pt x="99" y="216"/>
                  </a:cubicBezTo>
                  <a:cubicBezTo>
                    <a:pt x="107" y="216"/>
                    <a:pt x="114" y="215"/>
                    <a:pt x="122" y="214"/>
                  </a:cubicBezTo>
                  <a:cubicBezTo>
                    <a:pt x="186" y="202"/>
                    <a:pt x="232" y="133"/>
                    <a:pt x="215" y="63"/>
                  </a:cubicBezTo>
                  <a:cubicBezTo>
                    <a:pt x="201" y="26"/>
                    <a:pt x="168"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rot="708086">
              <a:off x="9000048" y="-3804"/>
              <a:ext cx="34780" cy="38574"/>
            </a:xfrm>
            <a:custGeom>
              <a:avLst/>
              <a:gdLst/>
              <a:ahLst/>
              <a:cxnLst/>
              <a:rect l="l" t="t" r="r" b="b"/>
              <a:pathLst>
                <a:path w="220" h="244" extrusionOk="0">
                  <a:moveTo>
                    <a:pt x="145" y="0"/>
                  </a:moveTo>
                  <a:cubicBezTo>
                    <a:pt x="135" y="0"/>
                    <a:pt x="126" y="2"/>
                    <a:pt x="116" y="6"/>
                  </a:cubicBezTo>
                  <a:cubicBezTo>
                    <a:pt x="41" y="35"/>
                    <a:pt x="1" y="105"/>
                    <a:pt x="1" y="180"/>
                  </a:cubicBezTo>
                  <a:cubicBezTo>
                    <a:pt x="6" y="220"/>
                    <a:pt x="24" y="244"/>
                    <a:pt x="64" y="244"/>
                  </a:cubicBezTo>
                  <a:cubicBezTo>
                    <a:pt x="134" y="215"/>
                    <a:pt x="192" y="157"/>
                    <a:pt x="215" y="81"/>
                  </a:cubicBezTo>
                  <a:cubicBezTo>
                    <a:pt x="220" y="39"/>
                    <a:pt x="186"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rot="708086">
              <a:off x="8706376" y="1246648"/>
              <a:ext cx="35886" cy="34938"/>
            </a:xfrm>
            <a:custGeom>
              <a:avLst/>
              <a:gdLst/>
              <a:ahLst/>
              <a:cxnLst/>
              <a:rect l="l" t="t" r="r" b="b"/>
              <a:pathLst>
                <a:path w="227" h="221" extrusionOk="0">
                  <a:moveTo>
                    <a:pt x="149" y="0"/>
                  </a:moveTo>
                  <a:cubicBezTo>
                    <a:pt x="138" y="0"/>
                    <a:pt x="127" y="2"/>
                    <a:pt x="117" y="6"/>
                  </a:cubicBezTo>
                  <a:cubicBezTo>
                    <a:pt x="30" y="30"/>
                    <a:pt x="1" y="93"/>
                    <a:pt x="7" y="221"/>
                  </a:cubicBezTo>
                  <a:lnTo>
                    <a:pt x="7" y="215"/>
                  </a:lnTo>
                  <a:cubicBezTo>
                    <a:pt x="22" y="219"/>
                    <a:pt x="37" y="221"/>
                    <a:pt x="52" y="221"/>
                  </a:cubicBezTo>
                  <a:cubicBezTo>
                    <a:pt x="124" y="221"/>
                    <a:pt x="191" y="177"/>
                    <a:pt x="215" y="105"/>
                  </a:cubicBezTo>
                  <a:cubicBezTo>
                    <a:pt x="227" y="76"/>
                    <a:pt x="221" y="41"/>
                    <a:pt x="204" y="18"/>
                  </a:cubicBezTo>
                  <a:cubicBezTo>
                    <a:pt x="189" y="7"/>
                    <a:pt x="169"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rot="708086">
              <a:off x="9693485" y="123355"/>
              <a:ext cx="38732" cy="34147"/>
            </a:xfrm>
            <a:custGeom>
              <a:avLst/>
              <a:gdLst/>
              <a:ahLst/>
              <a:cxnLst/>
              <a:rect l="l" t="t" r="r" b="b"/>
              <a:pathLst>
                <a:path w="245" h="216" extrusionOk="0">
                  <a:moveTo>
                    <a:pt x="134" y="1"/>
                  </a:moveTo>
                  <a:cubicBezTo>
                    <a:pt x="122" y="1"/>
                    <a:pt x="110" y="3"/>
                    <a:pt x="99" y="8"/>
                  </a:cubicBezTo>
                  <a:cubicBezTo>
                    <a:pt x="35" y="25"/>
                    <a:pt x="1" y="89"/>
                    <a:pt x="18" y="153"/>
                  </a:cubicBezTo>
                  <a:cubicBezTo>
                    <a:pt x="32" y="190"/>
                    <a:pt x="68" y="216"/>
                    <a:pt x="109" y="216"/>
                  </a:cubicBezTo>
                  <a:cubicBezTo>
                    <a:pt x="119" y="216"/>
                    <a:pt x="129" y="214"/>
                    <a:pt x="140" y="211"/>
                  </a:cubicBezTo>
                  <a:cubicBezTo>
                    <a:pt x="203" y="199"/>
                    <a:pt x="244" y="136"/>
                    <a:pt x="232" y="72"/>
                  </a:cubicBezTo>
                  <a:cubicBezTo>
                    <a:pt x="219" y="31"/>
                    <a:pt x="17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rot="708086">
              <a:off x="7914808" y="465933"/>
              <a:ext cx="33989" cy="38258"/>
            </a:xfrm>
            <a:custGeom>
              <a:avLst/>
              <a:gdLst/>
              <a:ahLst/>
              <a:cxnLst/>
              <a:rect l="l" t="t" r="r" b="b"/>
              <a:pathLst>
                <a:path w="215" h="242" extrusionOk="0">
                  <a:moveTo>
                    <a:pt x="131" y="1"/>
                  </a:moveTo>
                  <a:cubicBezTo>
                    <a:pt x="124" y="1"/>
                    <a:pt x="117" y="2"/>
                    <a:pt x="111" y="3"/>
                  </a:cubicBezTo>
                  <a:cubicBezTo>
                    <a:pt x="58" y="9"/>
                    <a:pt x="0" y="125"/>
                    <a:pt x="18" y="183"/>
                  </a:cubicBezTo>
                  <a:cubicBezTo>
                    <a:pt x="28" y="219"/>
                    <a:pt x="62" y="242"/>
                    <a:pt x="98" y="242"/>
                  </a:cubicBezTo>
                  <a:cubicBezTo>
                    <a:pt x="102" y="242"/>
                    <a:pt x="106" y="242"/>
                    <a:pt x="111" y="241"/>
                  </a:cubicBezTo>
                  <a:cubicBezTo>
                    <a:pt x="180" y="206"/>
                    <a:pt x="215" y="137"/>
                    <a:pt x="197" y="67"/>
                  </a:cubicBezTo>
                  <a:cubicBezTo>
                    <a:pt x="197"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rot="708086">
              <a:off x="8911579" y="682975"/>
              <a:ext cx="41419" cy="31934"/>
            </a:xfrm>
            <a:custGeom>
              <a:avLst/>
              <a:gdLst/>
              <a:ahLst/>
              <a:cxnLst/>
              <a:rect l="l" t="t" r="r" b="b"/>
              <a:pathLst>
                <a:path w="262" h="202" extrusionOk="0">
                  <a:moveTo>
                    <a:pt x="149" y="1"/>
                  </a:moveTo>
                  <a:cubicBezTo>
                    <a:pt x="135" y="1"/>
                    <a:pt x="120" y="3"/>
                    <a:pt x="105" y="6"/>
                  </a:cubicBezTo>
                  <a:cubicBezTo>
                    <a:pt x="47" y="11"/>
                    <a:pt x="1" y="63"/>
                    <a:pt x="12" y="121"/>
                  </a:cubicBezTo>
                  <a:cubicBezTo>
                    <a:pt x="22" y="169"/>
                    <a:pt x="67" y="201"/>
                    <a:pt x="111" y="201"/>
                  </a:cubicBezTo>
                  <a:cubicBezTo>
                    <a:pt x="121" y="201"/>
                    <a:pt x="130" y="200"/>
                    <a:pt x="140" y="197"/>
                  </a:cubicBezTo>
                  <a:cubicBezTo>
                    <a:pt x="209" y="179"/>
                    <a:pt x="261" y="116"/>
                    <a:pt x="244" y="63"/>
                  </a:cubicBezTo>
                  <a:cubicBezTo>
                    <a:pt x="227" y="16"/>
                    <a:pt x="190"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rot="708086">
              <a:off x="8178673" y="1307750"/>
              <a:ext cx="33989" cy="38416"/>
            </a:xfrm>
            <a:custGeom>
              <a:avLst/>
              <a:gdLst/>
              <a:ahLst/>
              <a:cxnLst/>
              <a:rect l="l" t="t" r="r" b="b"/>
              <a:pathLst>
                <a:path w="215" h="243" extrusionOk="0">
                  <a:moveTo>
                    <a:pt x="152" y="1"/>
                  </a:moveTo>
                  <a:cubicBezTo>
                    <a:pt x="143" y="1"/>
                    <a:pt x="133" y="2"/>
                    <a:pt x="122" y="5"/>
                  </a:cubicBezTo>
                  <a:cubicBezTo>
                    <a:pt x="47" y="28"/>
                    <a:pt x="0" y="97"/>
                    <a:pt x="0" y="173"/>
                  </a:cubicBezTo>
                  <a:cubicBezTo>
                    <a:pt x="11" y="215"/>
                    <a:pt x="46" y="243"/>
                    <a:pt x="87" y="243"/>
                  </a:cubicBezTo>
                  <a:cubicBezTo>
                    <a:pt x="91" y="243"/>
                    <a:pt x="95" y="243"/>
                    <a:pt x="99" y="242"/>
                  </a:cubicBezTo>
                  <a:cubicBezTo>
                    <a:pt x="168" y="207"/>
                    <a:pt x="215" y="132"/>
                    <a:pt x="209" y="57"/>
                  </a:cubicBezTo>
                  <a:cubicBezTo>
                    <a:pt x="204" y="17"/>
                    <a:pt x="183"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rot="708086">
              <a:off x="8146395" y="1694379"/>
              <a:ext cx="34938" cy="39522"/>
            </a:xfrm>
            <a:custGeom>
              <a:avLst/>
              <a:gdLst/>
              <a:ahLst/>
              <a:cxnLst/>
              <a:rect l="l" t="t" r="r" b="b"/>
              <a:pathLst>
                <a:path w="221" h="250" extrusionOk="0">
                  <a:moveTo>
                    <a:pt x="88" y="0"/>
                  </a:moveTo>
                  <a:cubicBezTo>
                    <a:pt x="82" y="0"/>
                    <a:pt x="76" y="1"/>
                    <a:pt x="70" y="3"/>
                  </a:cubicBezTo>
                  <a:cubicBezTo>
                    <a:pt x="24" y="14"/>
                    <a:pt x="1" y="61"/>
                    <a:pt x="18" y="136"/>
                  </a:cubicBezTo>
                  <a:cubicBezTo>
                    <a:pt x="33" y="202"/>
                    <a:pt x="79" y="250"/>
                    <a:pt x="129" y="250"/>
                  </a:cubicBezTo>
                  <a:cubicBezTo>
                    <a:pt x="136" y="250"/>
                    <a:pt x="144" y="248"/>
                    <a:pt x="151" y="246"/>
                  </a:cubicBezTo>
                  <a:cubicBezTo>
                    <a:pt x="198" y="235"/>
                    <a:pt x="221" y="188"/>
                    <a:pt x="209" y="148"/>
                  </a:cubicBezTo>
                  <a:cubicBezTo>
                    <a:pt x="189" y="60"/>
                    <a:pt x="13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rot="708086">
              <a:off x="8307406" y="1125134"/>
              <a:ext cx="40471" cy="31618"/>
            </a:xfrm>
            <a:custGeom>
              <a:avLst/>
              <a:gdLst/>
              <a:ahLst/>
              <a:cxnLst/>
              <a:rect l="l" t="t" r="r" b="b"/>
              <a:pathLst>
                <a:path w="256" h="200" extrusionOk="0">
                  <a:moveTo>
                    <a:pt x="99" y="1"/>
                  </a:moveTo>
                  <a:cubicBezTo>
                    <a:pt x="93" y="1"/>
                    <a:pt x="87" y="1"/>
                    <a:pt x="82" y="2"/>
                  </a:cubicBezTo>
                  <a:cubicBezTo>
                    <a:pt x="35" y="14"/>
                    <a:pt x="1" y="60"/>
                    <a:pt x="18" y="106"/>
                  </a:cubicBezTo>
                  <a:cubicBezTo>
                    <a:pt x="34" y="161"/>
                    <a:pt x="86" y="200"/>
                    <a:pt x="145" y="200"/>
                  </a:cubicBezTo>
                  <a:cubicBezTo>
                    <a:pt x="149" y="200"/>
                    <a:pt x="153" y="199"/>
                    <a:pt x="157" y="199"/>
                  </a:cubicBezTo>
                  <a:cubicBezTo>
                    <a:pt x="209" y="193"/>
                    <a:pt x="255" y="147"/>
                    <a:pt x="250" y="89"/>
                  </a:cubicBezTo>
                  <a:cubicBezTo>
                    <a:pt x="244" y="47"/>
                    <a:pt x="15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rot="708086">
              <a:off x="8307378" y="654861"/>
              <a:ext cx="36677" cy="41419"/>
            </a:xfrm>
            <a:custGeom>
              <a:avLst/>
              <a:gdLst/>
              <a:ahLst/>
              <a:cxnLst/>
              <a:rect l="l" t="t" r="r" b="b"/>
              <a:pathLst>
                <a:path w="232" h="262" extrusionOk="0">
                  <a:moveTo>
                    <a:pt x="150" y="1"/>
                  </a:moveTo>
                  <a:cubicBezTo>
                    <a:pt x="143" y="1"/>
                    <a:pt x="136" y="2"/>
                    <a:pt x="127" y="4"/>
                  </a:cubicBezTo>
                  <a:cubicBezTo>
                    <a:pt x="64" y="15"/>
                    <a:pt x="0" y="149"/>
                    <a:pt x="23" y="212"/>
                  </a:cubicBezTo>
                  <a:cubicBezTo>
                    <a:pt x="28" y="241"/>
                    <a:pt x="52" y="262"/>
                    <a:pt x="80" y="262"/>
                  </a:cubicBezTo>
                  <a:cubicBezTo>
                    <a:pt x="86" y="262"/>
                    <a:pt x="92" y="261"/>
                    <a:pt x="99" y="259"/>
                  </a:cubicBezTo>
                  <a:cubicBezTo>
                    <a:pt x="162" y="253"/>
                    <a:pt x="232" y="131"/>
                    <a:pt x="214" y="56"/>
                  </a:cubicBezTo>
                  <a:cubicBezTo>
                    <a:pt x="205" y="23"/>
                    <a:pt x="183"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rot="708086">
              <a:off x="9407912" y="1151747"/>
              <a:ext cx="37625" cy="30511"/>
            </a:xfrm>
            <a:custGeom>
              <a:avLst/>
              <a:gdLst/>
              <a:ahLst/>
              <a:cxnLst/>
              <a:rect l="l" t="t" r="r" b="b"/>
              <a:pathLst>
                <a:path w="238" h="193" extrusionOk="0">
                  <a:moveTo>
                    <a:pt x="103" y="0"/>
                  </a:moveTo>
                  <a:cubicBezTo>
                    <a:pt x="96" y="0"/>
                    <a:pt x="89" y="1"/>
                    <a:pt x="82" y="2"/>
                  </a:cubicBezTo>
                  <a:cubicBezTo>
                    <a:pt x="29" y="14"/>
                    <a:pt x="0" y="66"/>
                    <a:pt x="12" y="118"/>
                  </a:cubicBezTo>
                  <a:cubicBezTo>
                    <a:pt x="31" y="165"/>
                    <a:pt x="79" y="192"/>
                    <a:pt x="128" y="192"/>
                  </a:cubicBezTo>
                  <a:cubicBezTo>
                    <a:pt x="140" y="192"/>
                    <a:pt x="151" y="191"/>
                    <a:pt x="163" y="187"/>
                  </a:cubicBezTo>
                  <a:cubicBezTo>
                    <a:pt x="209" y="182"/>
                    <a:pt x="238" y="141"/>
                    <a:pt x="232" y="95"/>
                  </a:cubicBezTo>
                  <a:cubicBezTo>
                    <a:pt x="212" y="38"/>
                    <a:pt x="15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rot="708086">
              <a:off x="9708680" y="600553"/>
              <a:ext cx="33041" cy="45214"/>
            </a:xfrm>
            <a:custGeom>
              <a:avLst/>
              <a:gdLst/>
              <a:ahLst/>
              <a:cxnLst/>
              <a:rect l="l" t="t" r="r" b="b"/>
              <a:pathLst>
                <a:path w="209" h="286" extrusionOk="0">
                  <a:moveTo>
                    <a:pt x="87" y="0"/>
                  </a:moveTo>
                  <a:cubicBezTo>
                    <a:pt x="83" y="0"/>
                    <a:pt x="79" y="1"/>
                    <a:pt x="75" y="2"/>
                  </a:cubicBezTo>
                  <a:cubicBezTo>
                    <a:pt x="64" y="2"/>
                    <a:pt x="58" y="7"/>
                    <a:pt x="46" y="19"/>
                  </a:cubicBezTo>
                  <a:cubicBezTo>
                    <a:pt x="12" y="54"/>
                    <a:pt x="0" y="106"/>
                    <a:pt x="17" y="158"/>
                  </a:cubicBezTo>
                  <a:cubicBezTo>
                    <a:pt x="23" y="210"/>
                    <a:pt x="64" y="262"/>
                    <a:pt x="116" y="280"/>
                  </a:cubicBezTo>
                  <a:cubicBezTo>
                    <a:pt x="124" y="284"/>
                    <a:pt x="133" y="286"/>
                    <a:pt x="142" y="286"/>
                  </a:cubicBezTo>
                  <a:cubicBezTo>
                    <a:pt x="158" y="286"/>
                    <a:pt x="174" y="279"/>
                    <a:pt x="185" y="268"/>
                  </a:cubicBezTo>
                  <a:cubicBezTo>
                    <a:pt x="209" y="251"/>
                    <a:pt x="209" y="216"/>
                    <a:pt x="197" y="193"/>
                  </a:cubicBezTo>
                  <a:cubicBezTo>
                    <a:pt x="168" y="141"/>
                    <a:pt x="139" y="88"/>
                    <a:pt x="122" y="30"/>
                  </a:cubicBezTo>
                  <a:cubicBezTo>
                    <a:pt x="117" y="11"/>
                    <a:pt x="10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rot="708086">
              <a:off x="7300378" y="1788891"/>
              <a:ext cx="47901" cy="31144"/>
            </a:xfrm>
            <a:custGeom>
              <a:avLst/>
              <a:gdLst/>
              <a:ahLst/>
              <a:cxnLst/>
              <a:rect l="l" t="t" r="r" b="b"/>
              <a:pathLst>
                <a:path w="303" h="197" extrusionOk="0">
                  <a:moveTo>
                    <a:pt x="89" y="0"/>
                  </a:moveTo>
                  <a:cubicBezTo>
                    <a:pt x="66" y="0"/>
                    <a:pt x="44" y="12"/>
                    <a:pt x="24" y="46"/>
                  </a:cubicBezTo>
                  <a:cubicBezTo>
                    <a:pt x="1" y="92"/>
                    <a:pt x="30" y="144"/>
                    <a:pt x="99" y="179"/>
                  </a:cubicBezTo>
                  <a:cubicBezTo>
                    <a:pt x="128" y="191"/>
                    <a:pt x="163" y="196"/>
                    <a:pt x="198" y="196"/>
                  </a:cubicBezTo>
                  <a:cubicBezTo>
                    <a:pt x="233" y="185"/>
                    <a:pt x="273" y="191"/>
                    <a:pt x="285" y="144"/>
                  </a:cubicBezTo>
                  <a:cubicBezTo>
                    <a:pt x="302" y="98"/>
                    <a:pt x="256" y="80"/>
                    <a:pt x="233" y="63"/>
                  </a:cubicBezTo>
                  <a:cubicBezTo>
                    <a:pt x="209" y="51"/>
                    <a:pt x="186" y="40"/>
                    <a:pt x="163" y="28"/>
                  </a:cubicBezTo>
                  <a:cubicBezTo>
                    <a:pt x="139" y="13"/>
                    <a:pt x="11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rot="708086">
              <a:off x="7084288" y="1555882"/>
              <a:ext cx="41419" cy="31144"/>
            </a:xfrm>
            <a:custGeom>
              <a:avLst/>
              <a:gdLst/>
              <a:ahLst/>
              <a:cxnLst/>
              <a:rect l="l" t="t" r="r" b="b"/>
              <a:pathLst>
                <a:path w="262" h="197" extrusionOk="0">
                  <a:moveTo>
                    <a:pt x="133" y="1"/>
                  </a:moveTo>
                  <a:cubicBezTo>
                    <a:pt x="120" y="1"/>
                    <a:pt x="106" y="2"/>
                    <a:pt x="93" y="5"/>
                  </a:cubicBezTo>
                  <a:cubicBezTo>
                    <a:pt x="35" y="11"/>
                    <a:pt x="0" y="75"/>
                    <a:pt x="18" y="127"/>
                  </a:cubicBezTo>
                  <a:cubicBezTo>
                    <a:pt x="26" y="170"/>
                    <a:pt x="60" y="196"/>
                    <a:pt x="95" y="196"/>
                  </a:cubicBezTo>
                  <a:cubicBezTo>
                    <a:pt x="108" y="196"/>
                    <a:pt x="121" y="193"/>
                    <a:pt x="134" y="185"/>
                  </a:cubicBezTo>
                  <a:cubicBezTo>
                    <a:pt x="192" y="173"/>
                    <a:pt x="261" y="162"/>
                    <a:pt x="255" y="81"/>
                  </a:cubicBezTo>
                  <a:cubicBezTo>
                    <a:pt x="251" y="33"/>
                    <a:pt x="19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rot="708086">
              <a:off x="7076031" y="1541648"/>
              <a:ext cx="50430" cy="25294"/>
            </a:xfrm>
            <a:custGeom>
              <a:avLst/>
              <a:gdLst/>
              <a:ahLst/>
              <a:cxnLst/>
              <a:rect l="l" t="t" r="r" b="b"/>
              <a:pathLst>
                <a:path w="319" h="160" extrusionOk="0">
                  <a:moveTo>
                    <a:pt x="75" y="1"/>
                  </a:moveTo>
                  <a:cubicBezTo>
                    <a:pt x="23" y="13"/>
                    <a:pt x="0" y="82"/>
                    <a:pt x="41" y="99"/>
                  </a:cubicBezTo>
                  <a:cubicBezTo>
                    <a:pt x="97" y="118"/>
                    <a:pt x="153" y="160"/>
                    <a:pt x="218" y="160"/>
                  </a:cubicBezTo>
                  <a:cubicBezTo>
                    <a:pt x="234" y="160"/>
                    <a:pt x="250" y="157"/>
                    <a:pt x="267" y="152"/>
                  </a:cubicBezTo>
                  <a:cubicBezTo>
                    <a:pt x="290" y="140"/>
                    <a:pt x="307" y="123"/>
                    <a:pt x="313" y="99"/>
                  </a:cubicBezTo>
                  <a:cubicBezTo>
                    <a:pt x="319" y="71"/>
                    <a:pt x="307" y="47"/>
                    <a:pt x="284" y="36"/>
                  </a:cubicBezTo>
                  <a:cubicBezTo>
                    <a:pt x="214" y="1"/>
                    <a:pt x="133" y="30"/>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rot="708086">
              <a:off x="7705902" y="591318"/>
              <a:ext cx="38732" cy="31460"/>
            </a:xfrm>
            <a:custGeom>
              <a:avLst/>
              <a:gdLst/>
              <a:ahLst/>
              <a:cxnLst/>
              <a:rect l="l" t="t" r="r" b="b"/>
              <a:pathLst>
                <a:path w="245" h="199" extrusionOk="0">
                  <a:moveTo>
                    <a:pt x="116" y="0"/>
                  </a:moveTo>
                  <a:cubicBezTo>
                    <a:pt x="109" y="0"/>
                    <a:pt x="101" y="1"/>
                    <a:pt x="94" y="2"/>
                  </a:cubicBezTo>
                  <a:cubicBezTo>
                    <a:pt x="36" y="14"/>
                    <a:pt x="1" y="72"/>
                    <a:pt x="18" y="130"/>
                  </a:cubicBezTo>
                  <a:cubicBezTo>
                    <a:pt x="37" y="172"/>
                    <a:pt x="82" y="198"/>
                    <a:pt x="129" y="198"/>
                  </a:cubicBezTo>
                  <a:cubicBezTo>
                    <a:pt x="140" y="198"/>
                    <a:pt x="152" y="197"/>
                    <a:pt x="163" y="193"/>
                  </a:cubicBezTo>
                  <a:cubicBezTo>
                    <a:pt x="215" y="182"/>
                    <a:pt x="244" y="135"/>
                    <a:pt x="233" y="83"/>
                  </a:cubicBezTo>
                  <a:cubicBezTo>
                    <a:pt x="218" y="33"/>
                    <a:pt x="16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rot="708086">
              <a:off x="7310001" y="2580602"/>
              <a:ext cx="45846" cy="31144"/>
            </a:xfrm>
            <a:custGeom>
              <a:avLst/>
              <a:gdLst/>
              <a:ahLst/>
              <a:cxnLst/>
              <a:rect l="l" t="t" r="r" b="b"/>
              <a:pathLst>
                <a:path w="290" h="197" extrusionOk="0">
                  <a:moveTo>
                    <a:pt x="88" y="1"/>
                  </a:moveTo>
                  <a:cubicBezTo>
                    <a:pt x="66" y="1"/>
                    <a:pt x="45" y="10"/>
                    <a:pt x="29" y="39"/>
                  </a:cubicBezTo>
                  <a:cubicBezTo>
                    <a:pt x="0" y="91"/>
                    <a:pt x="29" y="131"/>
                    <a:pt x="76" y="166"/>
                  </a:cubicBezTo>
                  <a:cubicBezTo>
                    <a:pt x="104" y="185"/>
                    <a:pt x="137" y="196"/>
                    <a:pt x="171" y="196"/>
                  </a:cubicBezTo>
                  <a:cubicBezTo>
                    <a:pt x="178" y="196"/>
                    <a:pt x="185" y="196"/>
                    <a:pt x="191" y="195"/>
                  </a:cubicBezTo>
                  <a:cubicBezTo>
                    <a:pt x="226" y="189"/>
                    <a:pt x="267" y="189"/>
                    <a:pt x="278" y="137"/>
                  </a:cubicBezTo>
                  <a:cubicBezTo>
                    <a:pt x="290" y="85"/>
                    <a:pt x="249" y="67"/>
                    <a:pt x="215" y="50"/>
                  </a:cubicBezTo>
                  <a:lnTo>
                    <a:pt x="145" y="15"/>
                  </a:lnTo>
                  <a:cubicBezTo>
                    <a:pt x="127" y="7"/>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rot="708086">
              <a:off x="8397409" y="1131505"/>
              <a:ext cx="38574" cy="35254"/>
            </a:xfrm>
            <a:custGeom>
              <a:avLst/>
              <a:gdLst/>
              <a:ahLst/>
              <a:cxnLst/>
              <a:rect l="l" t="t" r="r" b="b"/>
              <a:pathLst>
                <a:path w="244" h="223" extrusionOk="0">
                  <a:moveTo>
                    <a:pt x="169" y="0"/>
                  </a:moveTo>
                  <a:cubicBezTo>
                    <a:pt x="163" y="0"/>
                    <a:pt x="157" y="1"/>
                    <a:pt x="151" y="3"/>
                  </a:cubicBezTo>
                  <a:cubicBezTo>
                    <a:pt x="81" y="14"/>
                    <a:pt x="0" y="113"/>
                    <a:pt x="18" y="159"/>
                  </a:cubicBezTo>
                  <a:cubicBezTo>
                    <a:pt x="27" y="196"/>
                    <a:pt x="58" y="222"/>
                    <a:pt x="94" y="222"/>
                  </a:cubicBezTo>
                  <a:cubicBezTo>
                    <a:pt x="103" y="222"/>
                    <a:pt x="113" y="221"/>
                    <a:pt x="122" y="217"/>
                  </a:cubicBezTo>
                  <a:cubicBezTo>
                    <a:pt x="191" y="200"/>
                    <a:pt x="244" y="130"/>
                    <a:pt x="238" y="61"/>
                  </a:cubicBezTo>
                  <a:cubicBezTo>
                    <a:pt x="233" y="26"/>
                    <a:pt x="203"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rot="708086">
              <a:off x="8917946" y="1557264"/>
              <a:ext cx="33199" cy="39522"/>
            </a:xfrm>
            <a:custGeom>
              <a:avLst/>
              <a:gdLst/>
              <a:ahLst/>
              <a:cxnLst/>
              <a:rect l="l" t="t" r="r" b="b"/>
              <a:pathLst>
                <a:path w="210" h="250" extrusionOk="0">
                  <a:moveTo>
                    <a:pt x="100" y="0"/>
                  </a:moveTo>
                  <a:cubicBezTo>
                    <a:pt x="96" y="0"/>
                    <a:pt x="92" y="0"/>
                    <a:pt x="88" y="1"/>
                  </a:cubicBezTo>
                  <a:cubicBezTo>
                    <a:pt x="30" y="7"/>
                    <a:pt x="1" y="65"/>
                    <a:pt x="24" y="146"/>
                  </a:cubicBezTo>
                  <a:cubicBezTo>
                    <a:pt x="41" y="198"/>
                    <a:pt x="59" y="250"/>
                    <a:pt x="128" y="250"/>
                  </a:cubicBezTo>
                  <a:cubicBezTo>
                    <a:pt x="180" y="250"/>
                    <a:pt x="209" y="169"/>
                    <a:pt x="192" y="99"/>
                  </a:cubicBezTo>
                  <a:cubicBezTo>
                    <a:pt x="181" y="35"/>
                    <a:pt x="15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rot="708086">
              <a:off x="6747976" y="1024588"/>
              <a:ext cx="43158" cy="33041"/>
            </a:xfrm>
            <a:custGeom>
              <a:avLst/>
              <a:gdLst/>
              <a:ahLst/>
              <a:cxnLst/>
              <a:rect l="l" t="t" r="r" b="b"/>
              <a:pathLst>
                <a:path w="273" h="209" extrusionOk="0">
                  <a:moveTo>
                    <a:pt x="197" y="1"/>
                  </a:moveTo>
                  <a:cubicBezTo>
                    <a:pt x="183" y="1"/>
                    <a:pt x="169" y="3"/>
                    <a:pt x="157" y="5"/>
                  </a:cubicBezTo>
                  <a:cubicBezTo>
                    <a:pt x="53" y="34"/>
                    <a:pt x="0" y="86"/>
                    <a:pt x="24" y="150"/>
                  </a:cubicBezTo>
                  <a:cubicBezTo>
                    <a:pt x="33" y="186"/>
                    <a:pt x="66" y="208"/>
                    <a:pt x="102" y="208"/>
                  </a:cubicBezTo>
                  <a:cubicBezTo>
                    <a:pt x="113" y="208"/>
                    <a:pt x="123" y="206"/>
                    <a:pt x="134" y="202"/>
                  </a:cubicBezTo>
                  <a:cubicBezTo>
                    <a:pt x="197" y="191"/>
                    <a:pt x="273" y="110"/>
                    <a:pt x="255" y="52"/>
                  </a:cubicBezTo>
                  <a:cubicBezTo>
                    <a:pt x="248" y="10"/>
                    <a:pt x="223"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rot="708086">
              <a:off x="8464748" y="851689"/>
              <a:ext cx="33989" cy="39522"/>
            </a:xfrm>
            <a:custGeom>
              <a:avLst/>
              <a:gdLst/>
              <a:ahLst/>
              <a:cxnLst/>
              <a:rect l="l" t="t" r="r" b="b"/>
              <a:pathLst>
                <a:path w="215" h="250" extrusionOk="0">
                  <a:moveTo>
                    <a:pt x="110" y="0"/>
                  </a:moveTo>
                  <a:cubicBezTo>
                    <a:pt x="106" y="0"/>
                    <a:pt x="103" y="0"/>
                    <a:pt x="99" y="1"/>
                  </a:cubicBezTo>
                  <a:cubicBezTo>
                    <a:pt x="35" y="18"/>
                    <a:pt x="0" y="88"/>
                    <a:pt x="23" y="146"/>
                  </a:cubicBezTo>
                  <a:cubicBezTo>
                    <a:pt x="35" y="203"/>
                    <a:pt x="64" y="250"/>
                    <a:pt x="128" y="250"/>
                  </a:cubicBezTo>
                  <a:cubicBezTo>
                    <a:pt x="186" y="244"/>
                    <a:pt x="215" y="180"/>
                    <a:pt x="197" y="93"/>
                  </a:cubicBezTo>
                  <a:cubicBezTo>
                    <a:pt x="186" y="34"/>
                    <a:pt x="15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rot="708086">
              <a:off x="8455430" y="2183976"/>
              <a:ext cx="35096" cy="33515"/>
            </a:xfrm>
            <a:custGeom>
              <a:avLst/>
              <a:gdLst/>
              <a:ahLst/>
              <a:cxnLst/>
              <a:rect l="l" t="t" r="r" b="b"/>
              <a:pathLst>
                <a:path w="222" h="212" extrusionOk="0">
                  <a:moveTo>
                    <a:pt x="141" y="0"/>
                  </a:moveTo>
                  <a:cubicBezTo>
                    <a:pt x="137" y="0"/>
                    <a:pt x="133" y="0"/>
                    <a:pt x="128" y="1"/>
                  </a:cubicBezTo>
                  <a:cubicBezTo>
                    <a:pt x="59" y="7"/>
                    <a:pt x="1" y="59"/>
                    <a:pt x="1" y="129"/>
                  </a:cubicBezTo>
                  <a:cubicBezTo>
                    <a:pt x="6" y="175"/>
                    <a:pt x="47" y="212"/>
                    <a:pt x="93" y="212"/>
                  </a:cubicBezTo>
                  <a:cubicBezTo>
                    <a:pt x="99" y="212"/>
                    <a:pt x="105" y="211"/>
                    <a:pt x="111" y="210"/>
                  </a:cubicBezTo>
                  <a:cubicBezTo>
                    <a:pt x="175" y="192"/>
                    <a:pt x="221" y="129"/>
                    <a:pt x="215" y="65"/>
                  </a:cubicBezTo>
                  <a:cubicBezTo>
                    <a:pt x="210" y="23"/>
                    <a:pt x="177"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rot="708086">
              <a:off x="7741366" y="880250"/>
              <a:ext cx="36835" cy="36835"/>
            </a:xfrm>
            <a:custGeom>
              <a:avLst/>
              <a:gdLst/>
              <a:ahLst/>
              <a:cxnLst/>
              <a:rect l="l" t="t" r="r" b="b"/>
              <a:pathLst>
                <a:path w="233" h="233" extrusionOk="0">
                  <a:moveTo>
                    <a:pt x="89" y="1"/>
                  </a:moveTo>
                  <a:cubicBezTo>
                    <a:pt x="84" y="1"/>
                    <a:pt x="80" y="1"/>
                    <a:pt x="76" y="2"/>
                  </a:cubicBezTo>
                  <a:cubicBezTo>
                    <a:pt x="35" y="14"/>
                    <a:pt x="1" y="101"/>
                    <a:pt x="18" y="153"/>
                  </a:cubicBezTo>
                  <a:cubicBezTo>
                    <a:pt x="28" y="200"/>
                    <a:pt x="69" y="232"/>
                    <a:pt x="115" y="232"/>
                  </a:cubicBezTo>
                  <a:cubicBezTo>
                    <a:pt x="125" y="232"/>
                    <a:pt x="135" y="231"/>
                    <a:pt x="146" y="228"/>
                  </a:cubicBezTo>
                  <a:cubicBezTo>
                    <a:pt x="198" y="216"/>
                    <a:pt x="232" y="158"/>
                    <a:pt x="215" y="101"/>
                  </a:cubicBezTo>
                  <a:cubicBezTo>
                    <a:pt x="199" y="53"/>
                    <a:pt x="135"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rot="708086">
              <a:off x="8629320" y="1220174"/>
              <a:ext cx="36835" cy="37151"/>
            </a:xfrm>
            <a:custGeom>
              <a:avLst/>
              <a:gdLst/>
              <a:ahLst/>
              <a:cxnLst/>
              <a:rect l="l" t="t" r="r" b="b"/>
              <a:pathLst>
                <a:path w="233" h="235" extrusionOk="0">
                  <a:moveTo>
                    <a:pt x="112" y="0"/>
                  </a:moveTo>
                  <a:cubicBezTo>
                    <a:pt x="106" y="0"/>
                    <a:pt x="100" y="1"/>
                    <a:pt x="94" y="2"/>
                  </a:cubicBezTo>
                  <a:cubicBezTo>
                    <a:pt x="36" y="14"/>
                    <a:pt x="1" y="71"/>
                    <a:pt x="18" y="129"/>
                  </a:cubicBezTo>
                  <a:cubicBezTo>
                    <a:pt x="29" y="190"/>
                    <a:pt x="87" y="234"/>
                    <a:pt x="151" y="234"/>
                  </a:cubicBezTo>
                  <a:cubicBezTo>
                    <a:pt x="155" y="234"/>
                    <a:pt x="159" y="234"/>
                    <a:pt x="163" y="234"/>
                  </a:cubicBezTo>
                  <a:cubicBezTo>
                    <a:pt x="233" y="216"/>
                    <a:pt x="215" y="164"/>
                    <a:pt x="210" y="118"/>
                  </a:cubicBezTo>
                  <a:cubicBezTo>
                    <a:pt x="189" y="41"/>
                    <a:pt x="159"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rot="708086">
              <a:off x="7562538" y="580505"/>
              <a:ext cx="34938" cy="46004"/>
            </a:xfrm>
            <a:custGeom>
              <a:avLst/>
              <a:gdLst/>
              <a:ahLst/>
              <a:cxnLst/>
              <a:rect l="l" t="t" r="r" b="b"/>
              <a:pathLst>
                <a:path w="221" h="291" extrusionOk="0">
                  <a:moveTo>
                    <a:pt x="135" y="1"/>
                  </a:moveTo>
                  <a:cubicBezTo>
                    <a:pt x="111" y="1"/>
                    <a:pt x="87" y="21"/>
                    <a:pt x="82" y="44"/>
                  </a:cubicBezTo>
                  <a:cubicBezTo>
                    <a:pt x="76" y="97"/>
                    <a:pt x="53" y="149"/>
                    <a:pt x="24" y="189"/>
                  </a:cubicBezTo>
                  <a:cubicBezTo>
                    <a:pt x="1" y="218"/>
                    <a:pt x="12" y="253"/>
                    <a:pt x="36" y="270"/>
                  </a:cubicBezTo>
                  <a:cubicBezTo>
                    <a:pt x="52" y="283"/>
                    <a:pt x="72" y="291"/>
                    <a:pt x="89" y="291"/>
                  </a:cubicBezTo>
                  <a:cubicBezTo>
                    <a:pt x="103" y="291"/>
                    <a:pt x="115" y="286"/>
                    <a:pt x="122" y="276"/>
                  </a:cubicBezTo>
                  <a:cubicBezTo>
                    <a:pt x="163" y="212"/>
                    <a:pt x="192" y="143"/>
                    <a:pt x="221" y="79"/>
                  </a:cubicBezTo>
                  <a:cubicBezTo>
                    <a:pt x="209" y="33"/>
                    <a:pt x="192" y="4"/>
                    <a:pt x="151" y="4"/>
                  </a:cubicBezTo>
                  <a:cubicBezTo>
                    <a:pt x="146" y="2"/>
                    <a:pt x="141"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rot="708086">
              <a:off x="7925346" y="735037"/>
              <a:ext cx="42210" cy="27666"/>
            </a:xfrm>
            <a:custGeom>
              <a:avLst/>
              <a:gdLst/>
              <a:ahLst/>
              <a:cxnLst/>
              <a:rect l="l" t="t" r="r" b="b"/>
              <a:pathLst>
                <a:path w="267" h="175" extrusionOk="0">
                  <a:moveTo>
                    <a:pt x="180" y="1"/>
                  </a:moveTo>
                  <a:cubicBezTo>
                    <a:pt x="139" y="1"/>
                    <a:pt x="98" y="1"/>
                    <a:pt x="64" y="7"/>
                  </a:cubicBezTo>
                  <a:cubicBezTo>
                    <a:pt x="29" y="12"/>
                    <a:pt x="6" y="41"/>
                    <a:pt x="6" y="70"/>
                  </a:cubicBezTo>
                  <a:cubicBezTo>
                    <a:pt x="0" y="99"/>
                    <a:pt x="12" y="128"/>
                    <a:pt x="35" y="151"/>
                  </a:cubicBezTo>
                  <a:cubicBezTo>
                    <a:pt x="62" y="167"/>
                    <a:pt x="91" y="175"/>
                    <a:pt x="120" y="175"/>
                  </a:cubicBezTo>
                  <a:cubicBezTo>
                    <a:pt x="135" y="175"/>
                    <a:pt x="149" y="173"/>
                    <a:pt x="162" y="169"/>
                  </a:cubicBezTo>
                  <a:cubicBezTo>
                    <a:pt x="180" y="163"/>
                    <a:pt x="203" y="151"/>
                    <a:pt x="220" y="140"/>
                  </a:cubicBezTo>
                  <a:cubicBezTo>
                    <a:pt x="249" y="122"/>
                    <a:pt x="267" y="88"/>
                    <a:pt x="261" y="53"/>
                  </a:cubicBezTo>
                  <a:cubicBezTo>
                    <a:pt x="255" y="7"/>
                    <a:pt x="220"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rot="708086">
              <a:off x="6843159" y="911494"/>
              <a:ext cx="36835" cy="34780"/>
            </a:xfrm>
            <a:custGeom>
              <a:avLst/>
              <a:gdLst/>
              <a:ahLst/>
              <a:cxnLst/>
              <a:rect l="l" t="t" r="r" b="b"/>
              <a:pathLst>
                <a:path w="233" h="220" extrusionOk="0">
                  <a:moveTo>
                    <a:pt x="140" y="1"/>
                  </a:moveTo>
                  <a:cubicBezTo>
                    <a:pt x="134" y="1"/>
                    <a:pt x="128" y="2"/>
                    <a:pt x="122" y="3"/>
                  </a:cubicBezTo>
                  <a:cubicBezTo>
                    <a:pt x="52" y="15"/>
                    <a:pt x="0" y="72"/>
                    <a:pt x="6" y="148"/>
                  </a:cubicBezTo>
                  <a:cubicBezTo>
                    <a:pt x="11" y="188"/>
                    <a:pt x="47" y="220"/>
                    <a:pt x="90" y="220"/>
                  </a:cubicBezTo>
                  <a:cubicBezTo>
                    <a:pt x="97" y="220"/>
                    <a:pt x="104" y="219"/>
                    <a:pt x="110" y="217"/>
                  </a:cubicBezTo>
                  <a:cubicBezTo>
                    <a:pt x="180" y="211"/>
                    <a:pt x="232" y="154"/>
                    <a:pt x="226" y="84"/>
                  </a:cubicBezTo>
                  <a:cubicBezTo>
                    <a:pt x="221" y="38"/>
                    <a:pt x="18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rot="708086">
              <a:off x="9095592" y="1275857"/>
              <a:ext cx="40471" cy="40471"/>
            </a:xfrm>
            <a:custGeom>
              <a:avLst/>
              <a:gdLst/>
              <a:ahLst/>
              <a:cxnLst/>
              <a:rect l="l" t="t" r="r" b="b"/>
              <a:pathLst>
                <a:path w="256" h="256" extrusionOk="0">
                  <a:moveTo>
                    <a:pt x="206" y="1"/>
                  </a:moveTo>
                  <a:cubicBezTo>
                    <a:pt x="201" y="1"/>
                    <a:pt x="196" y="1"/>
                    <a:pt x="192" y="2"/>
                  </a:cubicBezTo>
                  <a:cubicBezTo>
                    <a:pt x="105" y="37"/>
                    <a:pt x="35" y="107"/>
                    <a:pt x="6" y="199"/>
                  </a:cubicBezTo>
                  <a:cubicBezTo>
                    <a:pt x="0" y="217"/>
                    <a:pt x="6" y="240"/>
                    <a:pt x="24" y="251"/>
                  </a:cubicBezTo>
                  <a:cubicBezTo>
                    <a:pt x="29" y="254"/>
                    <a:pt x="37" y="256"/>
                    <a:pt x="44" y="256"/>
                  </a:cubicBezTo>
                  <a:cubicBezTo>
                    <a:pt x="51" y="256"/>
                    <a:pt x="58" y="254"/>
                    <a:pt x="64" y="251"/>
                  </a:cubicBezTo>
                  <a:cubicBezTo>
                    <a:pt x="134" y="205"/>
                    <a:pt x="197" y="141"/>
                    <a:pt x="244" y="78"/>
                  </a:cubicBezTo>
                  <a:cubicBezTo>
                    <a:pt x="250" y="60"/>
                    <a:pt x="255" y="49"/>
                    <a:pt x="255" y="37"/>
                  </a:cubicBezTo>
                  <a:cubicBezTo>
                    <a:pt x="246" y="13"/>
                    <a:pt x="228"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rot="708086">
              <a:off x="9154201" y="2659307"/>
              <a:ext cx="42368" cy="25611"/>
            </a:xfrm>
            <a:custGeom>
              <a:avLst/>
              <a:gdLst/>
              <a:ahLst/>
              <a:cxnLst/>
              <a:rect l="l" t="t" r="r" b="b"/>
              <a:pathLst>
                <a:path w="268" h="162" extrusionOk="0">
                  <a:moveTo>
                    <a:pt x="117" y="1"/>
                  </a:moveTo>
                  <a:cubicBezTo>
                    <a:pt x="105" y="1"/>
                    <a:pt x="94" y="2"/>
                    <a:pt x="82" y="5"/>
                  </a:cubicBezTo>
                  <a:cubicBezTo>
                    <a:pt x="36" y="5"/>
                    <a:pt x="1" y="29"/>
                    <a:pt x="1" y="75"/>
                  </a:cubicBezTo>
                  <a:cubicBezTo>
                    <a:pt x="1" y="121"/>
                    <a:pt x="36" y="156"/>
                    <a:pt x="76" y="156"/>
                  </a:cubicBezTo>
                  <a:cubicBezTo>
                    <a:pt x="105" y="162"/>
                    <a:pt x="134" y="162"/>
                    <a:pt x="163" y="162"/>
                  </a:cubicBezTo>
                  <a:cubicBezTo>
                    <a:pt x="210" y="139"/>
                    <a:pt x="267" y="121"/>
                    <a:pt x="262" y="63"/>
                  </a:cubicBezTo>
                  <a:cubicBezTo>
                    <a:pt x="250" y="5"/>
                    <a:pt x="198" y="11"/>
                    <a:pt x="152" y="5"/>
                  </a:cubicBezTo>
                  <a:cubicBezTo>
                    <a:pt x="140" y="2"/>
                    <a:pt x="128"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rot="708086">
              <a:off x="7908470" y="352263"/>
              <a:ext cx="35886" cy="40471"/>
            </a:xfrm>
            <a:custGeom>
              <a:avLst/>
              <a:gdLst/>
              <a:ahLst/>
              <a:cxnLst/>
              <a:rect l="l" t="t" r="r" b="b"/>
              <a:pathLst>
                <a:path w="227" h="256" extrusionOk="0">
                  <a:moveTo>
                    <a:pt x="128" y="1"/>
                  </a:moveTo>
                  <a:cubicBezTo>
                    <a:pt x="116" y="1"/>
                    <a:pt x="103" y="4"/>
                    <a:pt x="93" y="11"/>
                  </a:cubicBezTo>
                  <a:cubicBezTo>
                    <a:pt x="35" y="52"/>
                    <a:pt x="0" y="121"/>
                    <a:pt x="12" y="191"/>
                  </a:cubicBezTo>
                  <a:cubicBezTo>
                    <a:pt x="17" y="228"/>
                    <a:pt x="46" y="255"/>
                    <a:pt x="82" y="255"/>
                  </a:cubicBezTo>
                  <a:cubicBezTo>
                    <a:pt x="86" y="255"/>
                    <a:pt x="89" y="255"/>
                    <a:pt x="93" y="254"/>
                  </a:cubicBezTo>
                  <a:cubicBezTo>
                    <a:pt x="157" y="243"/>
                    <a:pt x="226" y="98"/>
                    <a:pt x="197" y="46"/>
                  </a:cubicBezTo>
                  <a:cubicBezTo>
                    <a:pt x="185" y="18"/>
                    <a:pt x="156"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rot="708086">
              <a:off x="8744006" y="2358294"/>
              <a:ext cx="46794" cy="31460"/>
            </a:xfrm>
            <a:custGeom>
              <a:avLst/>
              <a:gdLst/>
              <a:ahLst/>
              <a:cxnLst/>
              <a:rect l="l" t="t" r="r" b="b"/>
              <a:pathLst>
                <a:path w="296" h="199" extrusionOk="0">
                  <a:moveTo>
                    <a:pt x="76" y="0"/>
                  </a:moveTo>
                  <a:cubicBezTo>
                    <a:pt x="18" y="12"/>
                    <a:pt x="1" y="81"/>
                    <a:pt x="47" y="122"/>
                  </a:cubicBezTo>
                  <a:cubicBezTo>
                    <a:pt x="99" y="151"/>
                    <a:pt x="157" y="180"/>
                    <a:pt x="221" y="197"/>
                  </a:cubicBezTo>
                  <a:cubicBezTo>
                    <a:pt x="225" y="198"/>
                    <a:pt x="230" y="199"/>
                    <a:pt x="234" y="199"/>
                  </a:cubicBezTo>
                  <a:cubicBezTo>
                    <a:pt x="268" y="199"/>
                    <a:pt x="295" y="158"/>
                    <a:pt x="285" y="122"/>
                  </a:cubicBezTo>
                  <a:cubicBezTo>
                    <a:pt x="233" y="52"/>
                    <a:pt x="157" y="12"/>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rot="708086">
              <a:off x="7239614" y="1303759"/>
              <a:ext cx="43158" cy="26401"/>
            </a:xfrm>
            <a:custGeom>
              <a:avLst/>
              <a:gdLst/>
              <a:ahLst/>
              <a:cxnLst/>
              <a:rect l="l" t="t" r="r" b="b"/>
              <a:pathLst>
                <a:path w="273" h="167" extrusionOk="0">
                  <a:moveTo>
                    <a:pt x="192" y="1"/>
                  </a:moveTo>
                  <a:cubicBezTo>
                    <a:pt x="188" y="1"/>
                    <a:pt x="184" y="1"/>
                    <a:pt x="180" y="2"/>
                  </a:cubicBezTo>
                  <a:cubicBezTo>
                    <a:pt x="162" y="2"/>
                    <a:pt x="139" y="7"/>
                    <a:pt x="122" y="7"/>
                  </a:cubicBezTo>
                  <a:cubicBezTo>
                    <a:pt x="75" y="36"/>
                    <a:pt x="0" y="19"/>
                    <a:pt x="0" y="100"/>
                  </a:cubicBezTo>
                  <a:cubicBezTo>
                    <a:pt x="0" y="139"/>
                    <a:pt x="55" y="166"/>
                    <a:pt x="117" y="166"/>
                  </a:cubicBezTo>
                  <a:cubicBezTo>
                    <a:pt x="128" y="166"/>
                    <a:pt x="140" y="165"/>
                    <a:pt x="151" y="164"/>
                  </a:cubicBezTo>
                  <a:cubicBezTo>
                    <a:pt x="174" y="164"/>
                    <a:pt x="191" y="158"/>
                    <a:pt x="209" y="152"/>
                  </a:cubicBezTo>
                  <a:cubicBezTo>
                    <a:pt x="249" y="141"/>
                    <a:pt x="272" y="94"/>
                    <a:pt x="261" y="54"/>
                  </a:cubicBezTo>
                  <a:cubicBezTo>
                    <a:pt x="256" y="22"/>
                    <a:pt x="227"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rot="708086">
              <a:off x="7853872" y="2113588"/>
              <a:ext cx="35096" cy="39364"/>
            </a:xfrm>
            <a:custGeom>
              <a:avLst/>
              <a:gdLst/>
              <a:ahLst/>
              <a:cxnLst/>
              <a:rect l="l" t="t" r="r" b="b"/>
              <a:pathLst>
                <a:path w="222" h="249" extrusionOk="0">
                  <a:moveTo>
                    <a:pt x="132" y="0"/>
                  </a:moveTo>
                  <a:cubicBezTo>
                    <a:pt x="129" y="0"/>
                    <a:pt x="126" y="0"/>
                    <a:pt x="123" y="1"/>
                  </a:cubicBezTo>
                  <a:cubicBezTo>
                    <a:pt x="70" y="7"/>
                    <a:pt x="1" y="111"/>
                    <a:pt x="18" y="180"/>
                  </a:cubicBezTo>
                  <a:cubicBezTo>
                    <a:pt x="18" y="219"/>
                    <a:pt x="53" y="249"/>
                    <a:pt x="92" y="249"/>
                  </a:cubicBezTo>
                  <a:cubicBezTo>
                    <a:pt x="100" y="249"/>
                    <a:pt x="108" y="247"/>
                    <a:pt x="117" y="244"/>
                  </a:cubicBezTo>
                  <a:cubicBezTo>
                    <a:pt x="186" y="209"/>
                    <a:pt x="221" y="134"/>
                    <a:pt x="198" y="59"/>
                  </a:cubicBezTo>
                  <a:cubicBezTo>
                    <a:pt x="198" y="27"/>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rot="708086">
              <a:off x="9499050" y="1616310"/>
              <a:ext cx="43000" cy="32092"/>
            </a:xfrm>
            <a:custGeom>
              <a:avLst/>
              <a:gdLst/>
              <a:ahLst/>
              <a:cxnLst/>
              <a:rect l="l" t="t" r="r" b="b"/>
              <a:pathLst>
                <a:path w="272" h="203" extrusionOk="0">
                  <a:moveTo>
                    <a:pt x="58" y="0"/>
                  </a:moveTo>
                  <a:cubicBezTo>
                    <a:pt x="26" y="0"/>
                    <a:pt x="1" y="29"/>
                    <a:pt x="10" y="63"/>
                  </a:cubicBezTo>
                  <a:cubicBezTo>
                    <a:pt x="21" y="117"/>
                    <a:pt x="125" y="203"/>
                    <a:pt x="180" y="203"/>
                  </a:cubicBezTo>
                  <a:cubicBezTo>
                    <a:pt x="184" y="203"/>
                    <a:pt x="187" y="202"/>
                    <a:pt x="190" y="202"/>
                  </a:cubicBezTo>
                  <a:cubicBezTo>
                    <a:pt x="271" y="184"/>
                    <a:pt x="260" y="120"/>
                    <a:pt x="254" y="57"/>
                  </a:cubicBezTo>
                  <a:lnTo>
                    <a:pt x="254" y="57"/>
                  </a:lnTo>
                  <a:lnTo>
                    <a:pt x="254" y="63"/>
                  </a:lnTo>
                  <a:cubicBezTo>
                    <a:pt x="196" y="45"/>
                    <a:pt x="138" y="28"/>
                    <a:pt x="80" y="5"/>
                  </a:cubicBezTo>
                  <a:cubicBezTo>
                    <a:pt x="73" y="1"/>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rot="708086">
              <a:off x="8286395" y="2160712"/>
              <a:ext cx="37625" cy="33357"/>
            </a:xfrm>
            <a:custGeom>
              <a:avLst/>
              <a:gdLst/>
              <a:ahLst/>
              <a:cxnLst/>
              <a:rect l="l" t="t" r="r" b="b"/>
              <a:pathLst>
                <a:path w="238" h="211" extrusionOk="0">
                  <a:moveTo>
                    <a:pt x="79" y="1"/>
                  </a:moveTo>
                  <a:cubicBezTo>
                    <a:pt x="73" y="1"/>
                    <a:pt x="68" y="2"/>
                    <a:pt x="64" y="3"/>
                  </a:cubicBezTo>
                  <a:cubicBezTo>
                    <a:pt x="24" y="21"/>
                    <a:pt x="0" y="67"/>
                    <a:pt x="18" y="113"/>
                  </a:cubicBezTo>
                  <a:cubicBezTo>
                    <a:pt x="32" y="172"/>
                    <a:pt x="88" y="210"/>
                    <a:pt x="147" y="210"/>
                  </a:cubicBezTo>
                  <a:cubicBezTo>
                    <a:pt x="158" y="210"/>
                    <a:pt x="169" y="209"/>
                    <a:pt x="180" y="206"/>
                  </a:cubicBezTo>
                  <a:cubicBezTo>
                    <a:pt x="221" y="195"/>
                    <a:pt x="238" y="148"/>
                    <a:pt x="226" y="113"/>
                  </a:cubicBezTo>
                  <a:cubicBezTo>
                    <a:pt x="211" y="62"/>
                    <a:pt x="12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rot="708086">
              <a:off x="9838893" y="1497075"/>
              <a:ext cx="36835" cy="33041"/>
            </a:xfrm>
            <a:custGeom>
              <a:avLst/>
              <a:gdLst/>
              <a:ahLst/>
              <a:cxnLst/>
              <a:rect l="l" t="t" r="r" b="b"/>
              <a:pathLst>
                <a:path w="233" h="209" extrusionOk="0">
                  <a:moveTo>
                    <a:pt x="106" y="1"/>
                  </a:moveTo>
                  <a:cubicBezTo>
                    <a:pt x="100" y="1"/>
                    <a:pt x="94" y="1"/>
                    <a:pt x="87" y="3"/>
                  </a:cubicBezTo>
                  <a:cubicBezTo>
                    <a:pt x="35" y="8"/>
                    <a:pt x="0" y="55"/>
                    <a:pt x="12" y="107"/>
                  </a:cubicBezTo>
                  <a:cubicBezTo>
                    <a:pt x="17" y="166"/>
                    <a:pt x="69" y="209"/>
                    <a:pt x="123" y="209"/>
                  </a:cubicBezTo>
                  <a:cubicBezTo>
                    <a:pt x="133" y="209"/>
                    <a:pt x="142" y="208"/>
                    <a:pt x="151" y="205"/>
                  </a:cubicBezTo>
                  <a:cubicBezTo>
                    <a:pt x="203" y="194"/>
                    <a:pt x="232" y="171"/>
                    <a:pt x="226" y="113"/>
                  </a:cubicBezTo>
                  <a:cubicBezTo>
                    <a:pt x="216" y="50"/>
                    <a:pt x="16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rot="708086">
              <a:off x="8164084" y="2504743"/>
              <a:ext cx="36835" cy="32092"/>
            </a:xfrm>
            <a:custGeom>
              <a:avLst/>
              <a:gdLst/>
              <a:ahLst/>
              <a:cxnLst/>
              <a:rect l="l" t="t" r="r" b="b"/>
              <a:pathLst>
                <a:path w="233" h="203" extrusionOk="0">
                  <a:moveTo>
                    <a:pt x="120" y="1"/>
                  </a:moveTo>
                  <a:cubicBezTo>
                    <a:pt x="113" y="1"/>
                    <a:pt x="106" y="1"/>
                    <a:pt x="99" y="3"/>
                  </a:cubicBezTo>
                  <a:cubicBezTo>
                    <a:pt x="41" y="14"/>
                    <a:pt x="1" y="67"/>
                    <a:pt x="12" y="124"/>
                  </a:cubicBezTo>
                  <a:cubicBezTo>
                    <a:pt x="27" y="174"/>
                    <a:pt x="67" y="202"/>
                    <a:pt x="115" y="202"/>
                  </a:cubicBezTo>
                  <a:cubicBezTo>
                    <a:pt x="123" y="202"/>
                    <a:pt x="131" y="201"/>
                    <a:pt x="140" y="200"/>
                  </a:cubicBezTo>
                  <a:cubicBezTo>
                    <a:pt x="192" y="188"/>
                    <a:pt x="232" y="136"/>
                    <a:pt x="226" y="78"/>
                  </a:cubicBezTo>
                  <a:cubicBezTo>
                    <a:pt x="211" y="33"/>
                    <a:pt x="16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rot="708086">
              <a:off x="8205884" y="1209995"/>
              <a:ext cx="35096" cy="35412"/>
            </a:xfrm>
            <a:custGeom>
              <a:avLst/>
              <a:gdLst/>
              <a:ahLst/>
              <a:cxnLst/>
              <a:rect l="l" t="t" r="r" b="b"/>
              <a:pathLst>
                <a:path w="222" h="224" extrusionOk="0">
                  <a:moveTo>
                    <a:pt x="104" y="1"/>
                  </a:moveTo>
                  <a:cubicBezTo>
                    <a:pt x="99" y="1"/>
                    <a:pt x="93" y="1"/>
                    <a:pt x="88" y="3"/>
                  </a:cubicBezTo>
                  <a:cubicBezTo>
                    <a:pt x="36" y="20"/>
                    <a:pt x="1" y="78"/>
                    <a:pt x="13" y="130"/>
                  </a:cubicBezTo>
                  <a:cubicBezTo>
                    <a:pt x="23" y="184"/>
                    <a:pt x="70" y="223"/>
                    <a:pt x="123" y="223"/>
                  </a:cubicBezTo>
                  <a:cubicBezTo>
                    <a:pt x="127" y="223"/>
                    <a:pt x="130" y="223"/>
                    <a:pt x="134" y="223"/>
                  </a:cubicBezTo>
                  <a:cubicBezTo>
                    <a:pt x="186" y="217"/>
                    <a:pt x="221" y="165"/>
                    <a:pt x="204" y="113"/>
                  </a:cubicBezTo>
                  <a:cubicBezTo>
                    <a:pt x="193" y="45"/>
                    <a:pt x="15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rot="708086">
              <a:off x="9570683" y="1531978"/>
              <a:ext cx="38732" cy="30986"/>
            </a:xfrm>
            <a:custGeom>
              <a:avLst/>
              <a:gdLst/>
              <a:ahLst/>
              <a:cxnLst/>
              <a:rect l="l" t="t" r="r" b="b"/>
              <a:pathLst>
                <a:path w="245" h="196" extrusionOk="0">
                  <a:moveTo>
                    <a:pt x="98" y="1"/>
                  </a:moveTo>
                  <a:cubicBezTo>
                    <a:pt x="91" y="1"/>
                    <a:pt x="83" y="1"/>
                    <a:pt x="76" y="3"/>
                  </a:cubicBezTo>
                  <a:cubicBezTo>
                    <a:pt x="24" y="14"/>
                    <a:pt x="1" y="60"/>
                    <a:pt x="12" y="107"/>
                  </a:cubicBezTo>
                  <a:cubicBezTo>
                    <a:pt x="38" y="162"/>
                    <a:pt x="89" y="196"/>
                    <a:pt x="148" y="196"/>
                  </a:cubicBezTo>
                  <a:cubicBezTo>
                    <a:pt x="157" y="196"/>
                    <a:pt x="166" y="195"/>
                    <a:pt x="175" y="194"/>
                  </a:cubicBezTo>
                  <a:cubicBezTo>
                    <a:pt x="215" y="188"/>
                    <a:pt x="244" y="147"/>
                    <a:pt x="233" y="107"/>
                  </a:cubicBezTo>
                  <a:cubicBezTo>
                    <a:pt x="217" y="44"/>
                    <a:pt x="16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rot="708086">
              <a:off x="9547403" y="2221051"/>
              <a:ext cx="46794" cy="23555"/>
            </a:xfrm>
            <a:custGeom>
              <a:avLst/>
              <a:gdLst/>
              <a:ahLst/>
              <a:cxnLst/>
              <a:rect l="l" t="t" r="r" b="b"/>
              <a:pathLst>
                <a:path w="296" h="149" extrusionOk="0">
                  <a:moveTo>
                    <a:pt x="73" y="1"/>
                  </a:moveTo>
                  <a:cubicBezTo>
                    <a:pt x="36" y="1"/>
                    <a:pt x="6" y="28"/>
                    <a:pt x="6" y="67"/>
                  </a:cubicBezTo>
                  <a:cubicBezTo>
                    <a:pt x="0" y="114"/>
                    <a:pt x="35" y="142"/>
                    <a:pt x="76" y="148"/>
                  </a:cubicBezTo>
                  <a:lnTo>
                    <a:pt x="168" y="148"/>
                  </a:lnTo>
                  <a:cubicBezTo>
                    <a:pt x="209" y="137"/>
                    <a:pt x="226" y="137"/>
                    <a:pt x="238" y="137"/>
                  </a:cubicBezTo>
                  <a:cubicBezTo>
                    <a:pt x="267" y="131"/>
                    <a:pt x="296" y="114"/>
                    <a:pt x="296" y="79"/>
                  </a:cubicBezTo>
                  <a:cubicBezTo>
                    <a:pt x="290" y="50"/>
                    <a:pt x="267" y="21"/>
                    <a:pt x="238" y="21"/>
                  </a:cubicBezTo>
                  <a:cubicBezTo>
                    <a:pt x="186" y="9"/>
                    <a:pt x="140" y="3"/>
                    <a:pt x="93" y="3"/>
                  </a:cubicBezTo>
                  <a:cubicBezTo>
                    <a:pt x="86" y="2"/>
                    <a:pt x="79"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rot="708086">
              <a:off x="7971090" y="1979407"/>
              <a:ext cx="33041" cy="37309"/>
            </a:xfrm>
            <a:custGeom>
              <a:avLst/>
              <a:gdLst/>
              <a:ahLst/>
              <a:cxnLst/>
              <a:rect l="l" t="t" r="r" b="b"/>
              <a:pathLst>
                <a:path w="209" h="236" extrusionOk="0">
                  <a:moveTo>
                    <a:pt x="132" y="0"/>
                  </a:moveTo>
                  <a:cubicBezTo>
                    <a:pt x="127" y="0"/>
                    <a:pt x="121" y="1"/>
                    <a:pt x="116" y="3"/>
                  </a:cubicBezTo>
                  <a:cubicBezTo>
                    <a:pt x="47" y="26"/>
                    <a:pt x="0" y="95"/>
                    <a:pt x="12" y="171"/>
                  </a:cubicBezTo>
                  <a:cubicBezTo>
                    <a:pt x="17" y="208"/>
                    <a:pt x="42" y="235"/>
                    <a:pt x="81" y="235"/>
                  </a:cubicBezTo>
                  <a:cubicBezTo>
                    <a:pt x="85" y="235"/>
                    <a:pt x="89" y="235"/>
                    <a:pt x="93" y="235"/>
                  </a:cubicBezTo>
                  <a:cubicBezTo>
                    <a:pt x="162" y="206"/>
                    <a:pt x="209" y="136"/>
                    <a:pt x="203" y="61"/>
                  </a:cubicBezTo>
                  <a:cubicBezTo>
                    <a:pt x="198" y="26"/>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rot="708086">
              <a:off x="8722144" y="1404722"/>
              <a:ext cx="39522" cy="35096"/>
            </a:xfrm>
            <a:custGeom>
              <a:avLst/>
              <a:gdLst/>
              <a:ahLst/>
              <a:cxnLst/>
              <a:rect l="l" t="t" r="r" b="b"/>
              <a:pathLst>
                <a:path w="250" h="222" extrusionOk="0">
                  <a:moveTo>
                    <a:pt x="87" y="1"/>
                  </a:moveTo>
                  <a:cubicBezTo>
                    <a:pt x="35" y="1"/>
                    <a:pt x="0" y="47"/>
                    <a:pt x="12" y="93"/>
                  </a:cubicBezTo>
                  <a:cubicBezTo>
                    <a:pt x="23" y="170"/>
                    <a:pt x="86" y="221"/>
                    <a:pt x="157" y="221"/>
                  </a:cubicBezTo>
                  <a:cubicBezTo>
                    <a:pt x="160" y="221"/>
                    <a:pt x="164" y="221"/>
                    <a:pt x="168" y="221"/>
                  </a:cubicBezTo>
                  <a:cubicBezTo>
                    <a:pt x="214" y="209"/>
                    <a:pt x="249" y="169"/>
                    <a:pt x="243" y="122"/>
                  </a:cubicBezTo>
                  <a:cubicBezTo>
                    <a:pt x="214" y="59"/>
                    <a:pt x="156" y="12"/>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rot="708086">
              <a:off x="9619273" y="2205746"/>
              <a:ext cx="40471" cy="28772"/>
            </a:xfrm>
            <a:custGeom>
              <a:avLst/>
              <a:gdLst/>
              <a:ahLst/>
              <a:cxnLst/>
              <a:rect l="l" t="t" r="r" b="b"/>
              <a:pathLst>
                <a:path w="256" h="182" extrusionOk="0">
                  <a:moveTo>
                    <a:pt x="101" y="0"/>
                  </a:moveTo>
                  <a:cubicBezTo>
                    <a:pt x="94" y="0"/>
                    <a:pt x="87" y="1"/>
                    <a:pt x="81" y="2"/>
                  </a:cubicBezTo>
                  <a:cubicBezTo>
                    <a:pt x="29" y="8"/>
                    <a:pt x="0" y="60"/>
                    <a:pt x="18" y="106"/>
                  </a:cubicBezTo>
                  <a:cubicBezTo>
                    <a:pt x="27" y="156"/>
                    <a:pt x="54" y="181"/>
                    <a:pt x="110" y="181"/>
                  </a:cubicBezTo>
                  <a:cubicBezTo>
                    <a:pt x="125" y="181"/>
                    <a:pt x="143" y="180"/>
                    <a:pt x="162" y="176"/>
                  </a:cubicBezTo>
                  <a:cubicBezTo>
                    <a:pt x="203" y="170"/>
                    <a:pt x="255" y="153"/>
                    <a:pt x="249" y="95"/>
                  </a:cubicBezTo>
                  <a:cubicBezTo>
                    <a:pt x="249" y="48"/>
                    <a:pt x="16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rot="708086">
              <a:off x="8842302" y="640923"/>
              <a:ext cx="36835" cy="35096"/>
            </a:xfrm>
            <a:custGeom>
              <a:avLst/>
              <a:gdLst/>
              <a:ahLst/>
              <a:cxnLst/>
              <a:rect l="l" t="t" r="r" b="b"/>
              <a:pathLst>
                <a:path w="233" h="222" extrusionOk="0">
                  <a:moveTo>
                    <a:pt x="100" y="0"/>
                  </a:moveTo>
                  <a:cubicBezTo>
                    <a:pt x="92" y="0"/>
                    <a:pt x="84" y="2"/>
                    <a:pt x="76" y="6"/>
                  </a:cubicBezTo>
                  <a:cubicBezTo>
                    <a:pt x="30" y="23"/>
                    <a:pt x="1" y="81"/>
                    <a:pt x="24" y="127"/>
                  </a:cubicBezTo>
                  <a:cubicBezTo>
                    <a:pt x="34" y="184"/>
                    <a:pt x="81" y="222"/>
                    <a:pt x="135" y="222"/>
                  </a:cubicBezTo>
                  <a:cubicBezTo>
                    <a:pt x="143" y="222"/>
                    <a:pt x="150" y="221"/>
                    <a:pt x="157" y="220"/>
                  </a:cubicBezTo>
                  <a:cubicBezTo>
                    <a:pt x="203" y="214"/>
                    <a:pt x="232" y="162"/>
                    <a:pt x="209" y="116"/>
                  </a:cubicBezTo>
                  <a:cubicBezTo>
                    <a:pt x="195" y="52"/>
                    <a:pt x="14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rot="708086">
              <a:off x="9347719" y="1708991"/>
              <a:ext cx="39522" cy="30353"/>
            </a:xfrm>
            <a:custGeom>
              <a:avLst/>
              <a:gdLst/>
              <a:ahLst/>
              <a:cxnLst/>
              <a:rect l="l" t="t" r="r" b="b"/>
              <a:pathLst>
                <a:path w="250" h="192" extrusionOk="0">
                  <a:moveTo>
                    <a:pt x="104" y="1"/>
                  </a:moveTo>
                  <a:cubicBezTo>
                    <a:pt x="94" y="1"/>
                    <a:pt x="85" y="1"/>
                    <a:pt x="75" y="3"/>
                  </a:cubicBezTo>
                  <a:cubicBezTo>
                    <a:pt x="23" y="21"/>
                    <a:pt x="0" y="78"/>
                    <a:pt x="29" y="125"/>
                  </a:cubicBezTo>
                  <a:cubicBezTo>
                    <a:pt x="42" y="168"/>
                    <a:pt x="80" y="192"/>
                    <a:pt x="120" y="192"/>
                  </a:cubicBezTo>
                  <a:cubicBezTo>
                    <a:pt x="135" y="192"/>
                    <a:pt x="149" y="189"/>
                    <a:pt x="162" y="183"/>
                  </a:cubicBezTo>
                  <a:cubicBezTo>
                    <a:pt x="214" y="177"/>
                    <a:pt x="249" y="125"/>
                    <a:pt x="243" y="73"/>
                  </a:cubicBezTo>
                  <a:cubicBezTo>
                    <a:pt x="214" y="28"/>
                    <a:pt x="15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rot="708086">
              <a:off x="9182871" y="1713329"/>
              <a:ext cx="29563" cy="38732"/>
            </a:xfrm>
            <a:custGeom>
              <a:avLst/>
              <a:gdLst/>
              <a:ahLst/>
              <a:cxnLst/>
              <a:rect l="l" t="t" r="r" b="b"/>
              <a:pathLst>
                <a:path w="187" h="245" extrusionOk="0">
                  <a:moveTo>
                    <a:pt x="88" y="0"/>
                  </a:moveTo>
                  <a:cubicBezTo>
                    <a:pt x="36" y="0"/>
                    <a:pt x="1" y="41"/>
                    <a:pt x="13" y="122"/>
                  </a:cubicBezTo>
                  <a:cubicBezTo>
                    <a:pt x="24" y="194"/>
                    <a:pt x="66" y="244"/>
                    <a:pt x="110" y="244"/>
                  </a:cubicBezTo>
                  <a:cubicBezTo>
                    <a:pt x="112" y="244"/>
                    <a:pt x="114" y="244"/>
                    <a:pt x="117" y="244"/>
                  </a:cubicBezTo>
                  <a:cubicBezTo>
                    <a:pt x="163" y="238"/>
                    <a:pt x="186" y="174"/>
                    <a:pt x="175" y="93"/>
                  </a:cubicBezTo>
                  <a:cubicBezTo>
                    <a:pt x="169" y="41"/>
                    <a:pt x="14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rot="708086">
              <a:off x="8646033" y="1611824"/>
              <a:ext cx="27508" cy="43633"/>
            </a:xfrm>
            <a:custGeom>
              <a:avLst/>
              <a:gdLst/>
              <a:ahLst/>
              <a:cxnLst/>
              <a:rect l="l" t="t" r="r" b="b"/>
              <a:pathLst>
                <a:path w="174" h="276" extrusionOk="0">
                  <a:moveTo>
                    <a:pt x="89" y="1"/>
                  </a:moveTo>
                  <a:cubicBezTo>
                    <a:pt x="81" y="1"/>
                    <a:pt x="72" y="4"/>
                    <a:pt x="64" y="9"/>
                  </a:cubicBezTo>
                  <a:cubicBezTo>
                    <a:pt x="0" y="55"/>
                    <a:pt x="12" y="119"/>
                    <a:pt x="17" y="183"/>
                  </a:cubicBezTo>
                  <a:cubicBezTo>
                    <a:pt x="29" y="229"/>
                    <a:pt x="46" y="275"/>
                    <a:pt x="99" y="275"/>
                  </a:cubicBezTo>
                  <a:cubicBezTo>
                    <a:pt x="145" y="269"/>
                    <a:pt x="156" y="223"/>
                    <a:pt x="156" y="183"/>
                  </a:cubicBezTo>
                  <a:cubicBezTo>
                    <a:pt x="174" y="125"/>
                    <a:pt x="156" y="61"/>
                    <a:pt x="116" y="15"/>
                  </a:cubicBezTo>
                  <a:cubicBezTo>
                    <a:pt x="110" y="5"/>
                    <a:pt x="10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rot="708086">
              <a:off x="8920556" y="618634"/>
              <a:ext cx="38574" cy="29563"/>
            </a:xfrm>
            <a:custGeom>
              <a:avLst/>
              <a:gdLst/>
              <a:ahLst/>
              <a:cxnLst/>
              <a:rect l="l" t="t" r="r" b="b"/>
              <a:pathLst>
                <a:path w="244" h="187" extrusionOk="0">
                  <a:moveTo>
                    <a:pt x="118" y="0"/>
                  </a:moveTo>
                  <a:cubicBezTo>
                    <a:pt x="110" y="0"/>
                    <a:pt x="102" y="1"/>
                    <a:pt x="93" y="2"/>
                  </a:cubicBezTo>
                  <a:cubicBezTo>
                    <a:pt x="41" y="2"/>
                    <a:pt x="1" y="54"/>
                    <a:pt x="12" y="107"/>
                  </a:cubicBezTo>
                  <a:cubicBezTo>
                    <a:pt x="21" y="155"/>
                    <a:pt x="63" y="186"/>
                    <a:pt x="108" y="186"/>
                  </a:cubicBezTo>
                  <a:cubicBezTo>
                    <a:pt x="122" y="186"/>
                    <a:pt x="137" y="183"/>
                    <a:pt x="151" y="176"/>
                  </a:cubicBezTo>
                  <a:cubicBezTo>
                    <a:pt x="203" y="164"/>
                    <a:pt x="244" y="141"/>
                    <a:pt x="238" y="83"/>
                  </a:cubicBezTo>
                  <a:cubicBezTo>
                    <a:pt x="218" y="33"/>
                    <a:pt x="17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rot="708086">
              <a:off x="7959002" y="1226827"/>
              <a:ext cx="35886" cy="36835"/>
            </a:xfrm>
            <a:custGeom>
              <a:avLst/>
              <a:gdLst/>
              <a:ahLst/>
              <a:cxnLst/>
              <a:rect l="l" t="t" r="r" b="b"/>
              <a:pathLst>
                <a:path w="227" h="233" extrusionOk="0">
                  <a:moveTo>
                    <a:pt x="85" y="1"/>
                  </a:moveTo>
                  <a:cubicBezTo>
                    <a:pt x="80" y="1"/>
                    <a:pt x="75" y="1"/>
                    <a:pt x="70" y="3"/>
                  </a:cubicBezTo>
                  <a:cubicBezTo>
                    <a:pt x="18" y="31"/>
                    <a:pt x="1" y="95"/>
                    <a:pt x="24" y="147"/>
                  </a:cubicBezTo>
                  <a:cubicBezTo>
                    <a:pt x="34" y="196"/>
                    <a:pt x="76" y="233"/>
                    <a:pt x="124" y="233"/>
                  </a:cubicBezTo>
                  <a:cubicBezTo>
                    <a:pt x="133" y="233"/>
                    <a:pt x="142" y="231"/>
                    <a:pt x="151" y="228"/>
                  </a:cubicBezTo>
                  <a:cubicBezTo>
                    <a:pt x="203" y="211"/>
                    <a:pt x="227" y="153"/>
                    <a:pt x="198" y="107"/>
                  </a:cubicBezTo>
                  <a:cubicBezTo>
                    <a:pt x="177"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rot="708086">
              <a:off x="9835835" y="205758"/>
              <a:ext cx="32250" cy="38100"/>
            </a:xfrm>
            <a:custGeom>
              <a:avLst/>
              <a:gdLst/>
              <a:ahLst/>
              <a:cxnLst/>
              <a:rect l="l" t="t" r="r" b="b"/>
              <a:pathLst>
                <a:path w="204" h="241" extrusionOk="0">
                  <a:moveTo>
                    <a:pt x="114" y="1"/>
                  </a:moveTo>
                  <a:cubicBezTo>
                    <a:pt x="109" y="1"/>
                    <a:pt x="104" y="1"/>
                    <a:pt x="99" y="2"/>
                  </a:cubicBezTo>
                  <a:cubicBezTo>
                    <a:pt x="35" y="20"/>
                    <a:pt x="0" y="84"/>
                    <a:pt x="24" y="147"/>
                  </a:cubicBezTo>
                  <a:cubicBezTo>
                    <a:pt x="29" y="199"/>
                    <a:pt x="64" y="240"/>
                    <a:pt x="116" y="240"/>
                  </a:cubicBezTo>
                  <a:cubicBezTo>
                    <a:pt x="174" y="240"/>
                    <a:pt x="203" y="176"/>
                    <a:pt x="192" y="95"/>
                  </a:cubicBezTo>
                  <a:cubicBezTo>
                    <a:pt x="181" y="39"/>
                    <a:pt x="153"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rot="708086">
              <a:off x="8033322" y="2132815"/>
              <a:ext cx="30353" cy="38890"/>
            </a:xfrm>
            <a:custGeom>
              <a:avLst/>
              <a:gdLst/>
              <a:ahLst/>
              <a:cxnLst/>
              <a:rect l="l" t="t" r="r" b="b"/>
              <a:pathLst>
                <a:path w="192" h="246" extrusionOk="0">
                  <a:moveTo>
                    <a:pt x="87" y="1"/>
                  </a:moveTo>
                  <a:cubicBezTo>
                    <a:pt x="35" y="7"/>
                    <a:pt x="0" y="70"/>
                    <a:pt x="12" y="140"/>
                  </a:cubicBezTo>
                  <a:cubicBezTo>
                    <a:pt x="17" y="202"/>
                    <a:pt x="55" y="246"/>
                    <a:pt x="100" y="246"/>
                  </a:cubicBezTo>
                  <a:cubicBezTo>
                    <a:pt x="106" y="246"/>
                    <a:pt x="111" y="245"/>
                    <a:pt x="116" y="244"/>
                  </a:cubicBezTo>
                  <a:cubicBezTo>
                    <a:pt x="168" y="238"/>
                    <a:pt x="192" y="186"/>
                    <a:pt x="180" y="105"/>
                  </a:cubicBezTo>
                  <a:cubicBezTo>
                    <a:pt x="180" y="41"/>
                    <a:pt x="14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rot="708086">
              <a:off x="7525578" y="1263161"/>
              <a:ext cx="42368" cy="29247"/>
            </a:xfrm>
            <a:custGeom>
              <a:avLst/>
              <a:gdLst/>
              <a:ahLst/>
              <a:cxnLst/>
              <a:rect l="l" t="t" r="r" b="b"/>
              <a:pathLst>
                <a:path w="268" h="185" extrusionOk="0">
                  <a:moveTo>
                    <a:pt x="109" y="0"/>
                  </a:moveTo>
                  <a:cubicBezTo>
                    <a:pt x="100" y="0"/>
                    <a:pt x="91" y="1"/>
                    <a:pt x="82" y="3"/>
                  </a:cubicBezTo>
                  <a:cubicBezTo>
                    <a:pt x="30" y="14"/>
                    <a:pt x="1" y="43"/>
                    <a:pt x="18" y="101"/>
                  </a:cubicBezTo>
                  <a:cubicBezTo>
                    <a:pt x="48" y="152"/>
                    <a:pt x="110" y="184"/>
                    <a:pt x="171" y="184"/>
                  </a:cubicBezTo>
                  <a:cubicBezTo>
                    <a:pt x="180" y="184"/>
                    <a:pt x="189" y="184"/>
                    <a:pt x="198" y="182"/>
                  </a:cubicBezTo>
                  <a:cubicBezTo>
                    <a:pt x="238" y="176"/>
                    <a:pt x="267" y="136"/>
                    <a:pt x="256" y="95"/>
                  </a:cubicBezTo>
                  <a:cubicBezTo>
                    <a:pt x="230" y="35"/>
                    <a:pt x="17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rot="708086">
              <a:off x="7807892" y="2360793"/>
              <a:ext cx="26717" cy="47585"/>
            </a:xfrm>
            <a:custGeom>
              <a:avLst/>
              <a:gdLst/>
              <a:ahLst/>
              <a:cxnLst/>
              <a:rect l="l" t="t" r="r" b="b"/>
              <a:pathLst>
                <a:path w="169" h="301" extrusionOk="0">
                  <a:moveTo>
                    <a:pt x="103" y="0"/>
                  </a:moveTo>
                  <a:cubicBezTo>
                    <a:pt x="85" y="0"/>
                    <a:pt x="66" y="9"/>
                    <a:pt x="58" y="28"/>
                  </a:cubicBezTo>
                  <a:cubicBezTo>
                    <a:pt x="18" y="98"/>
                    <a:pt x="0" y="173"/>
                    <a:pt x="12" y="254"/>
                  </a:cubicBezTo>
                  <a:cubicBezTo>
                    <a:pt x="18" y="283"/>
                    <a:pt x="41" y="300"/>
                    <a:pt x="70" y="300"/>
                  </a:cubicBezTo>
                  <a:cubicBezTo>
                    <a:pt x="76" y="295"/>
                    <a:pt x="87" y="289"/>
                    <a:pt x="93" y="283"/>
                  </a:cubicBezTo>
                  <a:cubicBezTo>
                    <a:pt x="145" y="213"/>
                    <a:pt x="168" y="121"/>
                    <a:pt x="151" y="34"/>
                  </a:cubicBezTo>
                  <a:cubicBezTo>
                    <a:pt x="145" y="12"/>
                    <a:pt x="124"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rot="708086">
              <a:off x="7279084" y="1333566"/>
              <a:ext cx="32250" cy="34622"/>
            </a:xfrm>
            <a:custGeom>
              <a:avLst/>
              <a:gdLst/>
              <a:ahLst/>
              <a:cxnLst/>
              <a:rect l="l" t="t" r="r" b="b"/>
              <a:pathLst>
                <a:path w="204" h="219" extrusionOk="0">
                  <a:moveTo>
                    <a:pt x="85" y="0"/>
                  </a:moveTo>
                  <a:cubicBezTo>
                    <a:pt x="82" y="0"/>
                    <a:pt x="79" y="0"/>
                    <a:pt x="76" y="1"/>
                  </a:cubicBezTo>
                  <a:cubicBezTo>
                    <a:pt x="30" y="6"/>
                    <a:pt x="1" y="64"/>
                    <a:pt x="12" y="128"/>
                  </a:cubicBezTo>
                  <a:cubicBezTo>
                    <a:pt x="22" y="182"/>
                    <a:pt x="57" y="219"/>
                    <a:pt x="102" y="219"/>
                  </a:cubicBezTo>
                  <a:cubicBezTo>
                    <a:pt x="110" y="219"/>
                    <a:pt x="119" y="218"/>
                    <a:pt x="128" y="215"/>
                  </a:cubicBezTo>
                  <a:cubicBezTo>
                    <a:pt x="175" y="203"/>
                    <a:pt x="204" y="157"/>
                    <a:pt x="192" y="111"/>
                  </a:cubicBezTo>
                  <a:cubicBezTo>
                    <a:pt x="176" y="45"/>
                    <a:pt x="13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rot="708086">
              <a:off x="7109491" y="758990"/>
              <a:ext cx="31302" cy="39839"/>
            </a:xfrm>
            <a:custGeom>
              <a:avLst/>
              <a:gdLst/>
              <a:ahLst/>
              <a:cxnLst/>
              <a:rect l="l" t="t" r="r" b="b"/>
              <a:pathLst>
                <a:path w="198" h="252" extrusionOk="0">
                  <a:moveTo>
                    <a:pt x="112" y="1"/>
                  </a:moveTo>
                  <a:cubicBezTo>
                    <a:pt x="108" y="1"/>
                    <a:pt x="104" y="1"/>
                    <a:pt x="99" y="2"/>
                  </a:cubicBezTo>
                  <a:cubicBezTo>
                    <a:pt x="41" y="13"/>
                    <a:pt x="1" y="100"/>
                    <a:pt x="24" y="175"/>
                  </a:cubicBezTo>
                  <a:cubicBezTo>
                    <a:pt x="35" y="218"/>
                    <a:pt x="50" y="251"/>
                    <a:pt x="94" y="251"/>
                  </a:cubicBezTo>
                  <a:cubicBezTo>
                    <a:pt x="98" y="251"/>
                    <a:pt x="101" y="251"/>
                    <a:pt x="105" y="251"/>
                  </a:cubicBezTo>
                  <a:cubicBezTo>
                    <a:pt x="157" y="245"/>
                    <a:pt x="198" y="152"/>
                    <a:pt x="180" y="71"/>
                  </a:cubicBezTo>
                  <a:cubicBezTo>
                    <a:pt x="170" y="34"/>
                    <a:pt x="16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rot="708086">
              <a:off x="9838627" y="2264564"/>
              <a:ext cx="37783" cy="31144"/>
            </a:xfrm>
            <a:custGeom>
              <a:avLst/>
              <a:gdLst/>
              <a:ahLst/>
              <a:cxnLst/>
              <a:rect l="l" t="t" r="r" b="b"/>
              <a:pathLst>
                <a:path w="239" h="197" extrusionOk="0">
                  <a:moveTo>
                    <a:pt x="106" y="1"/>
                  </a:moveTo>
                  <a:cubicBezTo>
                    <a:pt x="102" y="1"/>
                    <a:pt x="98" y="1"/>
                    <a:pt x="94" y="1"/>
                  </a:cubicBezTo>
                  <a:cubicBezTo>
                    <a:pt x="42" y="1"/>
                    <a:pt x="1" y="53"/>
                    <a:pt x="7" y="105"/>
                  </a:cubicBezTo>
                  <a:cubicBezTo>
                    <a:pt x="17" y="159"/>
                    <a:pt x="63" y="196"/>
                    <a:pt x="116" y="196"/>
                  </a:cubicBezTo>
                  <a:cubicBezTo>
                    <a:pt x="126" y="196"/>
                    <a:pt x="136" y="195"/>
                    <a:pt x="146" y="192"/>
                  </a:cubicBezTo>
                  <a:cubicBezTo>
                    <a:pt x="198" y="181"/>
                    <a:pt x="238" y="152"/>
                    <a:pt x="238" y="94"/>
                  </a:cubicBezTo>
                  <a:cubicBezTo>
                    <a:pt x="217" y="40"/>
                    <a:pt x="165"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rot="708086">
              <a:off x="7615876" y="399410"/>
              <a:ext cx="35886" cy="32250"/>
            </a:xfrm>
            <a:custGeom>
              <a:avLst/>
              <a:gdLst/>
              <a:ahLst/>
              <a:cxnLst/>
              <a:rect l="l" t="t" r="r" b="b"/>
              <a:pathLst>
                <a:path w="227" h="204" extrusionOk="0">
                  <a:moveTo>
                    <a:pt x="76" y="0"/>
                  </a:moveTo>
                  <a:cubicBezTo>
                    <a:pt x="30" y="6"/>
                    <a:pt x="1" y="53"/>
                    <a:pt x="12" y="99"/>
                  </a:cubicBezTo>
                  <a:cubicBezTo>
                    <a:pt x="24" y="157"/>
                    <a:pt x="82" y="203"/>
                    <a:pt x="140" y="203"/>
                  </a:cubicBezTo>
                  <a:cubicBezTo>
                    <a:pt x="192" y="203"/>
                    <a:pt x="227" y="157"/>
                    <a:pt x="221" y="111"/>
                  </a:cubicBezTo>
                  <a:cubicBezTo>
                    <a:pt x="203" y="47"/>
                    <a:pt x="140"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rot="708086">
              <a:off x="8028674" y="381573"/>
              <a:ext cx="36835" cy="30986"/>
            </a:xfrm>
            <a:custGeom>
              <a:avLst/>
              <a:gdLst/>
              <a:ahLst/>
              <a:cxnLst/>
              <a:rect l="l" t="t" r="r" b="b"/>
              <a:pathLst>
                <a:path w="233" h="196" extrusionOk="0">
                  <a:moveTo>
                    <a:pt x="121" y="0"/>
                  </a:moveTo>
                  <a:cubicBezTo>
                    <a:pt x="114" y="0"/>
                    <a:pt x="106" y="1"/>
                    <a:pt x="99" y="2"/>
                  </a:cubicBezTo>
                  <a:cubicBezTo>
                    <a:pt x="41" y="8"/>
                    <a:pt x="0" y="60"/>
                    <a:pt x="6" y="118"/>
                  </a:cubicBezTo>
                  <a:cubicBezTo>
                    <a:pt x="24" y="171"/>
                    <a:pt x="67" y="195"/>
                    <a:pt x="112" y="195"/>
                  </a:cubicBezTo>
                  <a:cubicBezTo>
                    <a:pt x="170" y="195"/>
                    <a:pt x="229" y="153"/>
                    <a:pt x="232" y="78"/>
                  </a:cubicBezTo>
                  <a:cubicBezTo>
                    <a:pt x="217" y="32"/>
                    <a:pt x="171"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rot="708086">
              <a:off x="7783665" y="477069"/>
              <a:ext cx="42210" cy="27666"/>
            </a:xfrm>
            <a:custGeom>
              <a:avLst/>
              <a:gdLst/>
              <a:ahLst/>
              <a:cxnLst/>
              <a:rect l="l" t="t" r="r" b="b"/>
              <a:pathLst>
                <a:path w="267" h="175" extrusionOk="0">
                  <a:moveTo>
                    <a:pt x="99" y="1"/>
                  </a:moveTo>
                  <a:cubicBezTo>
                    <a:pt x="95" y="1"/>
                    <a:pt x="91" y="1"/>
                    <a:pt x="87" y="1"/>
                  </a:cubicBezTo>
                  <a:cubicBezTo>
                    <a:pt x="35" y="7"/>
                    <a:pt x="0" y="59"/>
                    <a:pt x="12" y="111"/>
                  </a:cubicBezTo>
                  <a:cubicBezTo>
                    <a:pt x="25" y="152"/>
                    <a:pt x="63" y="175"/>
                    <a:pt x="118" y="175"/>
                  </a:cubicBezTo>
                  <a:cubicBezTo>
                    <a:pt x="133" y="175"/>
                    <a:pt x="150" y="173"/>
                    <a:pt x="168" y="169"/>
                  </a:cubicBezTo>
                  <a:cubicBezTo>
                    <a:pt x="215" y="158"/>
                    <a:pt x="267" y="146"/>
                    <a:pt x="249" y="76"/>
                  </a:cubicBezTo>
                  <a:cubicBezTo>
                    <a:pt x="244" y="39"/>
                    <a:pt x="157"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rot="708086">
              <a:off x="8783075" y="1089563"/>
              <a:ext cx="35886" cy="36993"/>
            </a:xfrm>
            <a:custGeom>
              <a:avLst/>
              <a:gdLst/>
              <a:ahLst/>
              <a:cxnLst/>
              <a:rect l="l" t="t" r="r" b="b"/>
              <a:pathLst>
                <a:path w="227" h="234" extrusionOk="0">
                  <a:moveTo>
                    <a:pt x="180" y="1"/>
                  </a:moveTo>
                  <a:cubicBezTo>
                    <a:pt x="75" y="12"/>
                    <a:pt x="0" y="94"/>
                    <a:pt x="6" y="198"/>
                  </a:cubicBezTo>
                  <a:cubicBezTo>
                    <a:pt x="11" y="218"/>
                    <a:pt x="29" y="234"/>
                    <a:pt x="53" y="234"/>
                  </a:cubicBezTo>
                  <a:cubicBezTo>
                    <a:pt x="56" y="234"/>
                    <a:pt x="60" y="233"/>
                    <a:pt x="64" y="233"/>
                  </a:cubicBezTo>
                  <a:cubicBezTo>
                    <a:pt x="139" y="198"/>
                    <a:pt x="203" y="134"/>
                    <a:pt x="226" y="53"/>
                  </a:cubicBezTo>
                  <a:cubicBezTo>
                    <a:pt x="226" y="24"/>
                    <a:pt x="203" y="7"/>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rot="708086">
              <a:off x="8860686" y="908113"/>
              <a:ext cx="34938" cy="32566"/>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rot="708086">
              <a:off x="9072003" y="1201967"/>
              <a:ext cx="33041" cy="37625"/>
            </a:xfrm>
            <a:custGeom>
              <a:avLst/>
              <a:gdLst/>
              <a:ahLst/>
              <a:cxnLst/>
              <a:rect l="l" t="t" r="r" b="b"/>
              <a:pathLst>
                <a:path w="209" h="238" extrusionOk="0">
                  <a:moveTo>
                    <a:pt x="111" y="1"/>
                  </a:moveTo>
                  <a:cubicBezTo>
                    <a:pt x="107" y="1"/>
                    <a:pt x="103" y="1"/>
                    <a:pt x="99" y="1"/>
                  </a:cubicBezTo>
                  <a:cubicBezTo>
                    <a:pt x="35" y="30"/>
                    <a:pt x="0" y="100"/>
                    <a:pt x="12" y="164"/>
                  </a:cubicBezTo>
                  <a:cubicBezTo>
                    <a:pt x="12" y="206"/>
                    <a:pt x="43" y="238"/>
                    <a:pt x="83" y="238"/>
                  </a:cubicBezTo>
                  <a:cubicBezTo>
                    <a:pt x="92" y="238"/>
                    <a:pt x="101" y="236"/>
                    <a:pt x="110" y="233"/>
                  </a:cubicBezTo>
                  <a:cubicBezTo>
                    <a:pt x="174" y="216"/>
                    <a:pt x="209" y="146"/>
                    <a:pt x="191" y="82"/>
                  </a:cubicBezTo>
                  <a:cubicBezTo>
                    <a:pt x="181" y="34"/>
                    <a:pt x="160"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rot="708086">
              <a:off x="7828762" y="2473096"/>
              <a:ext cx="37783" cy="35570"/>
            </a:xfrm>
            <a:custGeom>
              <a:avLst/>
              <a:gdLst/>
              <a:ahLst/>
              <a:cxnLst/>
              <a:rect l="l" t="t" r="r" b="b"/>
              <a:pathLst>
                <a:path w="239" h="225" extrusionOk="0">
                  <a:moveTo>
                    <a:pt x="170" y="1"/>
                  </a:moveTo>
                  <a:cubicBezTo>
                    <a:pt x="161" y="1"/>
                    <a:pt x="151" y="2"/>
                    <a:pt x="140" y="3"/>
                  </a:cubicBezTo>
                  <a:cubicBezTo>
                    <a:pt x="65" y="21"/>
                    <a:pt x="1" y="90"/>
                    <a:pt x="13" y="148"/>
                  </a:cubicBezTo>
                  <a:cubicBezTo>
                    <a:pt x="18" y="191"/>
                    <a:pt x="53" y="224"/>
                    <a:pt x="95" y="224"/>
                  </a:cubicBezTo>
                  <a:cubicBezTo>
                    <a:pt x="98" y="224"/>
                    <a:pt x="102" y="224"/>
                    <a:pt x="105" y="223"/>
                  </a:cubicBezTo>
                  <a:cubicBezTo>
                    <a:pt x="169" y="212"/>
                    <a:pt x="238" y="84"/>
                    <a:pt x="227" y="44"/>
                  </a:cubicBezTo>
                  <a:cubicBezTo>
                    <a:pt x="218" y="10"/>
                    <a:pt x="197"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rot="708086">
              <a:off x="8309980" y="603632"/>
              <a:ext cx="33199" cy="36677"/>
            </a:xfrm>
            <a:custGeom>
              <a:avLst/>
              <a:gdLst/>
              <a:ahLst/>
              <a:cxnLst/>
              <a:rect l="l" t="t" r="r" b="b"/>
              <a:pathLst>
                <a:path w="210" h="232" extrusionOk="0">
                  <a:moveTo>
                    <a:pt x="112" y="1"/>
                  </a:moveTo>
                  <a:cubicBezTo>
                    <a:pt x="106" y="1"/>
                    <a:pt x="100" y="2"/>
                    <a:pt x="94" y="3"/>
                  </a:cubicBezTo>
                  <a:cubicBezTo>
                    <a:pt x="30" y="21"/>
                    <a:pt x="1" y="90"/>
                    <a:pt x="24" y="154"/>
                  </a:cubicBezTo>
                  <a:cubicBezTo>
                    <a:pt x="29" y="199"/>
                    <a:pt x="69" y="231"/>
                    <a:pt x="114" y="231"/>
                  </a:cubicBezTo>
                  <a:cubicBezTo>
                    <a:pt x="121" y="231"/>
                    <a:pt x="127" y="231"/>
                    <a:pt x="134" y="229"/>
                  </a:cubicBezTo>
                  <a:cubicBezTo>
                    <a:pt x="186" y="194"/>
                    <a:pt x="209" y="131"/>
                    <a:pt x="192" y="73"/>
                  </a:cubicBezTo>
                  <a:cubicBezTo>
                    <a:pt x="187" y="32"/>
                    <a:pt x="151"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rot="708086">
              <a:off x="9463735" y="2245348"/>
              <a:ext cx="47901" cy="23081"/>
            </a:xfrm>
            <a:custGeom>
              <a:avLst/>
              <a:gdLst/>
              <a:ahLst/>
              <a:cxnLst/>
              <a:rect l="l" t="t" r="r" b="b"/>
              <a:pathLst>
                <a:path w="303" h="146" extrusionOk="0">
                  <a:moveTo>
                    <a:pt x="82" y="5"/>
                  </a:moveTo>
                  <a:cubicBezTo>
                    <a:pt x="47" y="5"/>
                    <a:pt x="17" y="17"/>
                    <a:pt x="7" y="70"/>
                  </a:cubicBezTo>
                  <a:cubicBezTo>
                    <a:pt x="1" y="116"/>
                    <a:pt x="76" y="145"/>
                    <a:pt x="151" y="145"/>
                  </a:cubicBezTo>
                  <a:lnTo>
                    <a:pt x="192" y="145"/>
                  </a:lnTo>
                  <a:cubicBezTo>
                    <a:pt x="244" y="134"/>
                    <a:pt x="302" y="128"/>
                    <a:pt x="302" y="70"/>
                  </a:cubicBezTo>
                  <a:cubicBezTo>
                    <a:pt x="302" y="0"/>
                    <a:pt x="238" y="24"/>
                    <a:pt x="198" y="12"/>
                  </a:cubicBezTo>
                  <a:lnTo>
                    <a:pt x="151" y="12"/>
                  </a:lnTo>
                  <a:cubicBezTo>
                    <a:pt x="129" y="10"/>
                    <a:pt x="105" y="5"/>
                    <a:pt x="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rot="708086">
              <a:off x="6901352" y="1043609"/>
              <a:ext cx="27666" cy="38732"/>
            </a:xfrm>
            <a:custGeom>
              <a:avLst/>
              <a:gdLst/>
              <a:ahLst/>
              <a:cxnLst/>
              <a:rect l="l" t="t" r="r" b="b"/>
              <a:pathLst>
                <a:path w="175" h="245" extrusionOk="0">
                  <a:moveTo>
                    <a:pt x="96" y="1"/>
                  </a:moveTo>
                  <a:cubicBezTo>
                    <a:pt x="87" y="1"/>
                    <a:pt x="78" y="3"/>
                    <a:pt x="70" y="7"/>
                  </a:cubicBezTo>
                  <a:cubicBezTo>
                    <a:pt x="6" y="30"/>
                    <a:pt x="1" y="94"/>
                    <a:pt x="1" y="152"/>
                  </a:cubicBezTo>
                  <a:cubicBezTo>
                    <a:pt x="6" y="192"/>
                    <a:pt x="18" y="244"/>
                    <a:pt x="64" y="244"/>
                  </a:cubicBezTo>
                  <a:cubicBezTo>
                    <a:pt x="67" y="245"/>
                    <a:pt x="70" y="245"/>
                    <a:pt x="73" y="245"/>
                  </a:cubicBezTo>
                  <a:cubicBezTo>
                    <a:pt x="135" y="245"/>
                    <a:pt x="146" y="184"/>
                    <a:pt x="163" y="134"/>
                  </a:cubicBezTo>
                  <a:cubicBezTo>
                    <a:pt x="174" y="105"/>
                    <a:pt x="174" y="71"/>
                    <a:pt x="163" y="42"/>
                  </a:cubicBezTo>
                  <a:cubicBezTo>
                    <a:pt x="150" y="20"/>
                    <a:pt x="12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rot="708086">
              <a:off x="9262892" y="1832927"/>
              <a:ext cx="36677" cy="29879"/>
            </a:xfrm>
            <a:custGeom>
              <a:avLst/>
              <a:gdLst/>
              <a:ahLst/>
              <a:cxnLst/>
              <a:rect l="l" t="t" r="r" b="b"/>
              <a:pathLst>
                <a:path w="232" h="189" extrusionOk="0">
                  <a:moveTo>
                    <a:pt x="157" y="0"/>
                  </a:moveTo>
                  <a:cubicBezTo>
                    <a:pt x="141" y="0"/>
                    <a:pt x="122" y="3"/>
                    <a:pt x="104" y="5"/>
                  </a:cubicBezTo>
                  <a:cubicBezTo>
                    <a:pt x="35" y="22"/>
                    <a:pt x="0" y="63"/>
                    <a:pt x="12" y="115"/>
                  </a:cubicBezTo>
                  <a:cubicBezTo>
                    <a:pt x="21" y="158"/>
                    <a:pt x="58" y="189"/>
                    <a:pt x="100" y="189"/>
                  </a:cubicBezTo>
                  <a:cubicBezTo>
                    <a:pt x="109" y="189"/>
                    <a:pt x="118" y="187"/>
                    <a:pt x="127" y="184"/>
                  </a:cubicBezTo>
                  <a:cubicBezTo>
                    <a:pt x="191" y="173"/>
                    <a:pt x="232" y="115"/>
                    <a:pt x="226" y="51"/>
                  </a:cubicBezTo>
                  <a:cubicBezTo>
                    <a:pt x="215" y="10"/>
                    <a:pt x="189"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rot="708086">
              <a:off x="9069472" y="1062349"/>
              <a:ext cx="31302" cy="36361"/>
            </a:xfrm>
            <a:custGeom>
              <a:avLst/>
              <a:gdLst/>
              <a:ahLst/>
              <a:cxnLst/>
              <a:rect l="l" t="t" r="r" b="b"/>
              <a:pathLst>
                <a:path w="198" h="230" extrusionOk="0">
                  <a:moveTo>
                    <a:pt x="108" y="1"/>
                  </a:moveTo>
                  <a:cubicBezTo>
                    <a:pt x="101" y="1"/>
                    <a:pt x="94" y="2"/>
                    <a:pt x="87" y="4"/>
                  </a:cubicBezTo>
                  <a:cubicBezTo>
                    <a:pt x="29" y="33"/>
                    <a:pt x="0" y="97"/>
                    <a:pt x="6" y="166"/>
                  </a:cubicBezTo>
                  <a:cubicBezTo>
                    <a:pt x="11" y="203"/>
                    <a:pt x="45" y="229"/>
                    <a:pt x="79" y="229"/>
                  </a:cubicBezTo>
                  <a:cubicBezTo>
                    <a:pt x="88" y="229"/>
                    <a:pt x="96" y="228"/>
                    <a:pt x="104" y="224"/>
                  </a:cubicBezTo>
                  <a:cubicBezTo>
                    <a:pt x="162" y="189"/>
                    <a:pt x="197" y="126"/>
                    <a:pt x="180" y="62"/>
                  </a:cubicBezTo>
                  <a:cubicBezTo>
                    <a:pt x="175" y="23"/>
                    <a:pt x="14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rot="708086">
              <a:off x="7476326" y="43468"/>
              <a:ext cx="38732" cy="28772"/>
            </a:xfrm>
            <a:custGeom>
              <a:avLst/>
              <a:gdLst/>
              <a:ahLst/>
              <a:cxnLst/>
              <a:rect l="l" t="t" r="r" b="b"/>
              <a:pathLst>
                <a:path w="245" h="182" extrusionOk="0">
                  <a:moveTo>
                    <a:pt x="93" y="0"/>
                  </a:moveTo>
                  <a:cubicBezTo>
                    <a:pt x="84" y="0"/>
                    <a:pt x="77" y="1"/>
                    <a:pt x="70" y="4"/>
                  </a:cubicBezTo>
                  <a:cubicBezTo>
                    <a:pt x="30" y="9"/>
                    <a:pt x="1" y="50"/>
                    <a:pt x="13" y="90"/>
                  </a:cubicBezTo>
                  <a:cubicBezTo>
                    <a:pt x="17" y="144"/>
                    <a:pt x="63" y="181"/>
                    <a:pt x="116" y="181"/>
                  </a:cubicBezTo>
                  <a:cubicBezTo>
                    <a:pt x="126" y="181"/>
                    <a:pt x="136" y="180"/>
                    <a:pt x="146" y="177"/>
                  </a:cubicBezTo>
                  <a:cubicBezTo>
                    <a:pt x="198" y="172"/>
                    <a:pt x="244" y="114"/>
                    <a:pt x="238" y="79"/>
                  </a:cubicBezTo>
                  <a:cubicBezTo>
                    <a:pt x="233" y="44"/>
                    <a:pt x="146"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rot="708086">
              <a:off x="9082078" y="34108"/>
              <a:ext cx="31144" cy="38258"/>
            </a:xfrm>
            <a:custGeom>
              <a:avLst/>
              <a:gdLst/>
              <a:ahLst/>
              <a:cxnLst/>
              <a:rect l="l" t="t" r="r" b="b"/>
              <a:pathLst>
                <a:path w="197" h="242" extrusionOk="0">
                  <a:moveTo>
                    <a:pt x="132" y="0"/>
                  </a:moveTo>
                  <a:cubicBezTo>
                    <a:pt x="113" y="0"/>
                    <a:pt x="94" y="7"/>
                    <a:pt x="81" y="20"/>
                  </a:cubicBezTo>
                  <a:cubicBezTo>
                    <a:pt x="40" y="66"/>
                    <a:pt x="11" y="124"/>
                    <a:pt x="6" y="182"/>
                  </a:cubicBezTo>
                  <a:cubicBezTo>
                    <a:pt x="0" y="223"/>
                    <a:pt x="27" y="241"/>
                    <a:pt x="60" y="241"/>
                  </a:cubicBezTo>
                  <a:cubicBezTo>
                    <a:pt x="65" y="241"/>
                    <a:pt x="70" y="241"/>
                    <a:pt x="75" y="240"/>
                  </a:cubicBezTo>
                  <a:cubicBezTo>
                    <a:pt x="145" y="205"/>
                    <a:pt x="191" y="136"/>
                    <a:pt x="197" y="61"/>
                  </a:cubicBezTo>
                  <a:cubicBezTo>
                    <a:pt x="197" y="32"/>
                    <a:pt x="179" y="14"/>
                    <a:pt x="150" y="3"/>
                  </a:cubicBezTo>
                  <a:cubicBezTo>
                    <a:pt x="145" y="1"/>
                    <a:pt x="138"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rot="708086">
              <a:off x="7128521" y="1350760"/>
              <a:ext cx="33989" cy="36361"/>
            </a:xfrm>
            <a:custGeom>
              <a:avLst/>
              <a:gdLst/>
              <a:ahLst/>
              <a:cxnLst/>
              <a:rect l="l" t="t" r="r" b="b"/>
              <a:pathLst>
                <a:path w="215" h="230" extrusionOk="0">
                  <a:moveTo>
                    <a:pt x="75" y="1"/>
                  </a:moveTo>
                  <a:cubicBezTo>
                    <a:pt x="71" y="1"/>
                    <a:pt x="68" y="1"/>
                    <a:pt x="64" y="2"/>
                  </a:cubicBezTo>
                  <a:cubicBezTo>
                    <a:pt x="0" y="19"/>
                    <a:pt x="0" y="71"/>
                    <a:pt x="12" y="123"/>
                  </a:cubicBezTo>
                  <a:cubicBezTo>
                    <a:pt x="17" y="186"/>
                    <a:pt x="69" y="230"/>
                    <a:pt x="130" y="230"/>
                  </a:cubicBezTo>
                  <a:cubicBezTo>
                    <a:pt x="137" y="230"/>
                    <a:pt x="144" y="229"/>
                    <a:pt x="151" y="228"/>
                  </a:cubicBezTo>
                  <a:cubicBezTo>
                    <a:pt x="191" y="216"/>
                    <a:pt x="215" y="181"/>
                    <a:pt x="209" y="141"/>
                  </a:cubicBezTo>
                  <a:cubicBezTo>
                    <a:pt x="193" y="71"/>
                    <a:pt x="126"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rot="708086">
              <a:off x="9764050" y="1712528"/>
              <a:ext cx="36835" cy="30986"/>
            </a:xfrm>
            <a:custGeom>
              <a:avLst/>
              <a:gdLst/>
              <a:ahLst/>
              <a:cxnLst/>
              <a:rect l="l" t="t" r="r" b="b"/>
              <a:pathLst>
                <a:path w="233" h="196" extrusionOk="0">
                  <a:moveTo>
                    <a:pt x="119" y="1"/>
                  </a:moveTo>
                  <a:cubicBezTo>
                    <a:pt x="113" y="1"/>
                    <a:pt x="106" y="1"/>
                    <a:pt x="99" y="3"/>
                  </a:cubicBezTo>
                  <a:cubicBezTo>
                    <a:pt x="41" y="3"/>
                    <a:pt x="1" y="60"/>
                    <a:pt x="12" y="113"/>
                  </a:cubicBezTo>
                  <a:cubicBezTo>
                    <a:pt x="23" y="163"/>
                    <a:pt x="68" y="196"/>
                    <a:pt x="118" y="196"/>
                  </a:cubicBezTo>
                  <a:cubicBezTo>
                    <a:pt x="125" y="196"/>
                    <a:pt x="132" y="195"/>
                    <a:pt x="140" y="194"/>
                  </a:cubicBezTo>
                  <a:cubicBezTo>
                    <a:pt x="192" y="194"/>
                    <a:pt x="233" y="142"/>
                    <a:pt x="215" y="89"/>
                  </a:cubicBezTo>
                  <a:cubicBezTo>
                    <a:pt x="210" y="38"/>
                    <a:pt x="169"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rot="708086">
              <a:off x="8535973" y="2326513"/>
              <a:ext cx="38574" cy="35254"/>
            </a:xfrm>
            <a:custGeom>
              <a:avLst/>
              <a:gdLst/>
              <a:ahLst/>
              <a:cxnLst/>
              <a:rect l="l" t="t" r="r" b="b"/>
              <a:pathLst>
                <a:path w="244" h="223" extrusionOk="0">
                  <a:moveTo>
                    <a:pt x="88" y="1"/>
                  </a:moveTo>
                  <a:cubicBezTo>
                    <a:pt x="75" y="1"/>
                    <a:pt x="62" y="6"/>
                    <a:pt x="47" y="19"/>
                  </a:cubicBezTo>
                  <a:cubicBezTo>
                    <a:pt x="1" y="54"/>
                    <a:pt x="12" y="106"/>
                    <a:pt x="41" y="152"/>
                  </a:cubicBezTo>
                  <a:cubicBezTo>
                    <a:pt x="68" y="194"/>
                    <a:pt x="114" y="222"/>
                    <a:pt x="166" y="222"/>
                  </a:cubicBezTo>
                  <a:cubicBezTo>
                    <a:pt x="170" y="222"/>
                    <a:pt x="175" y="222"/>
                    <a:pt x="180" y="222"/>
                  </a:cubicBezTo>
                  <a:cubicBezTo>
                    <a:pt x="221" y="210"/>
                    <a:pt x="244" y="193"/>
                    <a:pt x="232" y="140"/>
                  </a:cubicBezTo>
                  <a:cubicBezTo>
                    <a:pt x="209" y="111"/>
                    <a:pt x="192" y="88"/>
                    <a:pt x="163" y="54"/>
                  </a:cubicBezTo>
                  <a:cubicBezTo>
                    <a:pt x="139" y="26"/>
                    <a:pt x="11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rot="708086">
              <a:off x="8597808" y="1326573"/>
              <a:ext cx="33041" cy="37467"/>
            </a:xfrm>
            <a:custGeom>
              <a:avLst/>
              <a:gdLst/>
              <a:ahLst/>
              <a:cxnLst/>
              <a:rect l="l" t="t" r="r" b="b"/>
              <a:pathLst>
                <a:path w="209" h="237" extrusionOk="0">
                  <a:moveTo>
                    <a:pt x="89" y="1"/>
                  </a:moveTo>
                  <a:cubicBezTo>
                    <a:pt x="80" y="1"/>
                    <a:pt x="70" y="2"/>
                    <a:pt x="58" y="7"/>
                  </a:cubicBezTo>
                  <a:cubicBezTo>
                    <a:pt x="12" y="30"/>
                    <a:pt x="0" y="94"/>
                    <a:pt x="29" y="152"/>
                  </a:cubicBezTo>
                  <a:cubicBezTo>
                    <a:pt x="41" y="169"/>
                    <a:pt x="52" y="186"/>
                    <a:pt x="64" y="204"/>
                  </a:cubicBezTo>
                  <a:cubicBezTo>
                    <a:pt x="88" y="220"/>
                    <a:pt x="116" y="236"/>
                    <a:pt x="142" y="236"/>
                  </a:cubicBezTo>
                  <a:cubicBezTo>
                    <a:pt x="153" y="236"/>
                    <a:pt x="164" y="234"/>
                    <a:pt x="174" y="227"/>
                  </a:cubicBezTo>
                  <a:cubicBezTo>
                    <a:pt x="209" y="204"/>
                    <a:pt x="197" y="163"/>
                    <a:pt x="191" y="123"/>
                  </a:cubicBezTo>
                  <a:cubicBezTo>
                    <a:pt x="185" y="105"/>
                    <a:pt x="180" y="88"/>
                    <a:pt x="168" y="76"/>
                  </a:cubicBezTo>
                  <a:cubicBezTo>
                    <a:pt x="149" y="38"/>
                    <a:pt x="13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rot="708086">
              <a:off x="7797067" y="870468"/>
              <a:ext cx="31302" cy="34464"/>
            </a:xfrm>
            <a:custGeom>
              <a:avLst/>
              <a:gdLst/>
              <a:ahLst/>
              <a:cxnLst/>
              <a:rect l="l" t="t" r="r" b="b"/>
              <a:pathLst>
                <a:path w="198" h="218" extrusionOk="0">
                  <a:moveTo>
                    <a:pt x="102" y="1"/>
                  </a:moveTo>
                  <a:cubicBezTo>
                    <a:pt x="96" y="1"/>
                    <a:pt x="89" y="2"/>
                    <a:pt x="82" y="3"/>
                  </a:cubicBezTo>
                  <a:cubicBezTo>
                    <a:pt x="30" y="15"/>
                    <a:pt x="1" y="55"/>
                    <a:pt x="13" y="130"/>
                  </a:cubicBezTo>
                  <a:cubicBezTo>
                    <a:pt x="23" y="179"/>
                    <a:pt x="39" y="218"/>
                    <a:pt x="94" y="218"/>
                  </a:cubicBezTo>
                  <a:cubicBezTo>
                    <a:pt x="97" y="218"/>
                    <a:pt x="101" y="218"/>
                    <a:pt x="105" y="217"/>
                  </a:cubicBezTo>
                  <a:cubicBezTo>
                    <a:pt x="157" y="217"/>
                    <a:pt x="198" y="142"/>
                    <a:pt x="192" y="78"/>
                  </a:cubicBezTo>
                  <a:cubicBezTo>
                    <a:pt x="187" y="33"/>
                    <a:pt x="147"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rot="708086">
              <a:off x="9792810" y="2421278"/>
              <a:ext cx="38732" cy="31144"/>
            </a:xfrm>
            <a:custGeom>
              <a:avLst/>
              <a:gdLst/>
              <a:ahLst/>
              <a:cxnLst/>
              <a:rect l="l" t="t" r="r" b="b"/>
              <a:pathLst>
                <a:path w="245" h="197" extrusionOk="0">
                  <a:moveTo>
                    <a:pt x="71" y="1"/>
                  </a:moveTo>
                  <a:cubicBezTo>
                    <a:pt x="64" y="1"/>
                    <a:pt x="58" y="2"/>
                    <a:pt x="53" y="3"/>
                  </a:cubicBezTo>
                  <a:cubicBezTo>
                    <a:pt x="36" y="9"/>
                    <a:pt x="18" y="27"/>
                    <a:pt x="12" y="44"/>
                  </a:cubicBezTo>
                  <a:cubicBezTo>
                    <a:pt x="1" y="96"/>
                    <a:pt x="30" y="148"/>
                    <a:pt x="76" y="166"/>
                  </a:cubicBezTo>
                  <a:cubicBezTo>
                    <a:pt x="106" y="182"/>
                    <a:pt x="135" y="197"/>
                    <a:pt x="164" y="197"/>
                  </a:cubicBezTo>
                  <a:cubicBezTo>
                    <a:pt x="186" y="197"/>
                    <a:pt x="207" y="188"/>
                    <a:pt x="227" y="166"/>
                  </a:cubicBezTo>
                  <a:cubicBezTo>
                    <a:pt x="244" y="160"/>
                    <a:pt x="244" y="142"/>
                    <a:pt x="244" y="131"/>
                  </a:cubicBezTo>
                  <a:cubicBezTo>
                    <a:pt x="234" y="73"/>
                    <a:pt x="13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rot="708086">
              <a:off x="8607288" y="1743657"/>
              <a:ext cx="36835" cy="34305"/>
            </a:xfrm>
            <a:custGeom>
              <a:avLst/>
              <a:gdLst/>
              <a:ahLst/>
              <a:cxnLst/>
              <a:rect l="l" t="t" r="r" b="b"/>
              <a:pathLst>
                <a:path w="233" h="217" extrusionOk="0">
                  <a:moveTo>
                    <a:pt x="128" y="0"/>
                  </a:moveTo>
                  <a:cubicBezTo>
                    <a:pt x="118" y="0"/>
                    <a:pt x="108" y="2"/>
                    <a:pt x="99" y="5"/>
                  </a:cubicBezTo>
                  <a:cubicBezTo>
                    <a:pt x="36" y="23"/>
                    <a:pt x="1" y="86"/>
                    <a:pt x="18" y="144"/>
                  </a:cubicBezTo>
                  <a:cubicBezTo>
                    <a:pt x="28" y="189"/>
                    <a:pt x="67" y="216"/>
                    <a:pt x="111" y="216"/>
                  </a:cubicBezTo>
                  <a:cubicBezTo>
                    <a:pt x="119" y="216"/>
                    <a:pt x="126" y="215"/>
                    <a:pt x="134" y="214"/>
                  </a:cubicBezTo>
                  <a:cubicBezTo>
                    <a:pt x="198" y="196"/>
                    <a:pt x="232" y="133"/>
                    <a:pt x="215" y="69"/>
                  </a:cubicBezTo>
                  <a:cubicBezTo>
                    <a:pt x="206" y="27"/>
                    <a:pt x="167"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rot="708086">
              <a:off x="6827316" y="636043"/>
              <a:ext cx="39522" cy="31776"/>
            </a:xfrm>
            <a:custGeom>
              <a:avLst/>
              <a:gdLst/>
              <a:ahLst/>
              <a:cxnLst/>
              <a:rect l="l" t="t" r="r" b="b"/>
              <a:pathLst>
                <a:path w="250" h="201" extrusionOk="0">
                  <a:moveTo>
                    <a:pt x="143" y="1"/>
                  </a:moveTo>
                  <a:cubicBezTo>
                    <a:pt x="136" y="1"/>
                    <a:pt x="129" y="1"/>
                    <a:pt x="123" y="3"/>
                  </a:cubicBezTo>
                  <a:cubicBezTo>
                    <a:pt x="0" y="19"/>
                    <a:pt x="17" y="201"/>
                    <a:pt x="130" y="201"/>
                  </a:cubicBezTo>
                  <a:cubicBezTo>
                    <a:pt x="135" y="201"/>
                    <a:pt x="140" y="201"/>
                    <a:pt x="146" y="200"/>
                  </a:cubicBezTo>
                  <a:cubicBezTo>
                    <a:pt x="204" y="194"/>
                    <a:pt x="250" y="136"/>
                    <a:pt x="233" y="78"/>
                  </a:cubicBezTo>
                  <a:cubicBezTo>
                    <a:pt x="228" y="33"/>
                    <a:pt x="187"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rot="708086">
              <a:off x="9226558" y="236561"/>
              <a:ext cx="35886" cy="31776"/>
            </a:xfrm>
            <a:custGeom>
              <a:avLst/>
              <a:gdLst/>
              <a:ahLst/>
              <a:cxnLst/>
              <a:rect l="l" t="t" r="r" b="b"/>
              <a:pathLst>
                <a:path w="227" h="201" extrusionOk="0">
                  <a:moveTo>
                    <a:pt x="121" y="0"/>
                  </a:moveTo>
                  <a:cubicBezTo>
                    <a:pt x="112" y="0"/>
                    <a:pt x="103" y="1"/>
                    <a:pt x="93" y="5"/>
                  </a:cubicBezTo>
                  <a:cubicBezTo>
                    <a:pt x="35" y="16"/>
                    <a:pt x="1" y="68"/>
                    <a:pt x="18" y="126"/>
                  </a:cubicBezTo>
                  <a:cubicBezTo>
                    <a:pt x="23" y="169"/>
                    <a:pt x="63" y="200"/>
                    <a:pt x="106" y="200"/>
                  </a:cubicBezTo>
                  <a:cubicBezTo>
                    <a:pt x="115" y="200"/>
                    <a:pt x="125" y="199"/>
                    <a:pt x="134" y="196"/>
                  </a:cubicBezTo>
                  <a:cubicBezTo>
                    <a:pt x="192" y="184"/>
                    <a:pt x="227" y="132"/>
                    <a:pt x="221" y="74"/>
                  </a:cubicBezTo>
                  <a:cubicBezTo>
                    <a:pt x="206" y="31"/>
                    <a:pt x="16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rot="708086">
              <a:off x="8145830" y="397922"/>
              <a:ext cx="37783" cy="31776"/>
            </a:xfrm>
            <a:custGeom>
              <a:avLst/>
              <a:gdLst/>
              <a:ahLst/>
              <a:cxnLst/>
              <a:rect l="l" t="t" r="r" b="b"/>
              <a:pathLst>
                <a:path w="239" h="201" extrusionOk="0">
                  <a:moveTo>
                    <a:pt x="105" y="1"/>
                  </a:moveTo>
                  <a:cubicBezTo>
                    <a:pt x="101" y="1"/>
                    <a:pt x="97" y="1"/>
                    <a:pt x="93" y="1"/>
                  </a:cubicBezTo>
                  <a:cubicBezTo>
                    <a:pt x="36" y="7"/>
                    <a:pt x="1" y="53"/>
                    <a:pt x="12" y="106"/>
                  </a:cubicBezTo>
                  <a:cubicBezTo>
                    <a:pt x="23" y="162"/>
                    <a:pt x="74" y="200"/>
                    <a:pt x="130" y="200"/>
                  </a:cubicBezTo>
                  <a:cubicBezTo>
                    <a:pt x="137" y="200"/>
                    <a:pt x="144" y="200"/>
                    <a:pt x="151" y="198"/>
                  </a:cubicBezTo>
                  <a:cubicBezTo>
                    <a:pt x="204" y="192"/>
                    <a:pt x="238" y="146"/>
                    <a:pt x="227" y="94"/>
                  </a:cubicBezTo>
                  <a:cubicBezTo>
                    <a:pt x="210" y="40"/>
                    <a:pt x="159"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rot="708086">
              <a:off x="8522080" y="1433562"/>
              <a:ext cx="37625" cy="29405"/>
            </a:xfrm>
            <a:custGeom>
              <a:avLst/>
              <a:gdLst/>
              <a:ahLst/>
              <a:cxnLst/>
              <a:rect l="l" t="t" r="r" b="b"/>
              <a:pathLst>
                <a:path w="238" h="186" extrusionOk="0">
                  <a:moveTo>
                    <a:pt x="125" y="0"/>
                  </a:moveTo>
                  <a:cubicBezTo>
                    <a:pt x="112" y="0"/>
                    <a:pt x="99" y="3"/>
                    <a:pt x="87" y="8"/>
                  </a:cubicBezTo>
                  <a:cubicBezTo>
                    <a:pt x="35" y="8"/>
                    <a:pt x="0" y="54"/>
                    <a:pt x="12" y="100"/>
                  </a:cubicBezTo>
                  <a:cubicBezTo>
                    <a:pt x="21" y="153"/>
                    <a:pt x="66" y="186"/>
                    <a:pt x="118" y="186"/>
                  </a:cubicBezTo>
                  <a:cubicBezTo>
                    <a:pt x="129" y="186"/>
                    <a:pt x="140" y="184"/>
                    <a:pt x="151" y="181"/>
                  </a:cubicBezTo>
                  <a:cubicBezTo>
                    <a:pt x="203" y="170"/>
                    <a:pt x="238" y="135"/>
                    <a:pt x="238" y="77"/>
                  </a:cubicBezTo>
                  <a:cubicBezTo>
                    <a:pt x="219" y="32"/>
                    <a:pt x="17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rot="708086">
              <a:off x="7777114" y="2146885"/>
              <a:ext cx="33041" cy="36361"/>
            </a:xfrm>
            <a:custGeom>
              <a:avLst/>
              <a:gdLst/>
              <a:ahLst/>
              <a:cxnLst/>
              <a:rect l="l" t="t" r="r" b="b"/>
              <a:pathLst>
                <a:path w="209" h="230" extrusionOk="0">
                  <a:moveTo>
                    <a:pt x="117" y="0"/>
                  </a:moveTo>
                  <a:cubicBezTo>
                    <a:pt x="113" y="0"/>
                    <a:pt x="109" y="0"/>
                    <a:pt x="105" y="1"/>
                  </a:cubicBezTo>
                  <a:cubicBezTo>
                    <a:pt x="41" y="30"/>
                    <a:pt x="0" y="99"/>
                    <a:pt x="12" y="169"/>
                  </a:cubicBezTo>
                  <a:cubicBezTo>
                    <a:pt x="17" y="203"/>
                    <a:pt x="47" y="229"/>
                    <a:pt x="81" y="229"/>
                  </a:cubicBezTo>
                  <a:cubicBezTo>
                    <a:pt x="87" y="229"/>
                    <a:pt x="93" y="229"/>
                    <a:pt x="99" y="227"/>
                  </a:cubicBezTo>
                  <a:cubicBezTo>
                    <a:pt x="168" y="204"/>
                    <a:pt x="209" y="128"/>
                    <a:pt x="192" y="59"/>
                  </a:cubicBezTo>
                  <a:cubicBezTo>
                    <a:pt x="186" y="22"/>
                    <a:pt x="15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rot="708086">
              <a:off x="9428897" y="1971642"/>
              <a:ext cx="34938" cy="33831"/>
            </a:xfrm>
            <a:custGeom>
              <a:avLst/>
              <a:gdLst/>
              <a:ahLst/>
              <a:cxnLst/>
              <a:rect l="l" t="t" r="r" b="b"/>
              <a:pathLst>
                <a:path w="221" h="214" extrusionOk="0">
                  <a:moveTo>
                    <a:pt x="114" y="1"/>
                  </a:moveTo>
                  <a:cubicBezTo>
                    <a:pt x="107" y="1"/>
                    <a:pt x="100" y="1"/>
                    <a:pt x="94" y="3"/>
                  </a:cubicBezTo>
                  <a:cubicBezTo>
                    <a:pt x="36" y="14"/>
                    <a:pt x="1" y="72"/>
                    <a:pt x="12" y="130"/>
                  </a:cubicBezTo>
                  <a:cubicBezTo>
                    <a:pt x="18" y="176"/>
                    <a:pt x="59" y="213"/>
                    <a:pt x="104" y="213"/>
                  </a:cubicBezTo>
                  <a:cubicBezTo>
                    <a:pt x="110" y="213"/>
                    <a:pt x="116" y="213"/>
                    <a:pt x="123" y="211"/>
                  </a:cubicBezTo>
                  <a:cubicBezTo>
                    <a:pt x="180" y="194"/>
                    <a:pt x="221" y="136"/>
                    <a:pt x="209" y="72"/>
                  </a:cubicBezTo>
                  <a:cubicBezTo>
                    <a:pt x="199" y="32"/>
                    <a:pt x="159"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rot="708086">
              <a:off x="7994166" y="2395900"/>
              <a:ext cx="36677" cy="31934"/>
            </a:xfrm>
            <a:custGeom>
              <a:avLst/>
              <a:gdLst/>
              <a:ahLst/>
              <a:cxnLst/>
              <a:rect l="l" t="t" r="r" b="b"/>
              <a:pathLst>
                <a:path w="232" h="202" extrusionOk="0">
                  <a:moveTo>
                    <a:pt x="175" y="1"/>
                  </a:moveTo>
                  <a:cubicBezTo>
                    <a:pt x="166" y="1"/>
                    <a:pt x="156" y="2"/>
                    <a:pt x="145" y="5"/>
                  </a:cubicBezTo>
                  <a:cubicBezTo>
                    <a:pt x="52" y="28"/>
                    <a:pt x="0" y="80"/>
                    <a:pt x="12" y="138"/>
                  </a:cubicBezTo>
                  <a:cubicBezTo>
                    <a:pt x="21" y="175"/>
                    <a:pt x="56" y="201"/>
                    <a:pt x="97" y="201"/>
                  </a:cubicBezTo>
                  <a:cubicBezTo>
                    <a:pt x="107" y="201"/>
                    <a:pt x="117" y="200"/>
                    <a:pt x="128" y="196"/>
                  </a:cubicBezTo>
                  <a:cubicBezTo>
                    <a:pt x="191" y="179"/>
                    <a:pt x="232" y="115"/>
                    <a:pt x="226" y="51"/>
                  </a:cubicBezTo>
                  <a:cubicBezTo>
                    <a:pt x="222" y="16"/>
                    <a:pt x="20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rot="708086">
              <a:off x="7196797" y="232701"/>
              <a:ext cx="34147" cy="32883"/>
            </a:xfrm>
            <a:custGeom>
              <a:avLst/>
              <a:gdLst/>
              <a:ahLst/>
              <a:cxnLst/>
              <a:rect l="l" t="t" r="r" b="b"/>
              <a:pathLst>
                <a:path w="216" h="208" extrusionOk="0">
                  <a:moveTo>
                    <a:pt x="114" y="1"/>
                  </a:moveTo>
                  <a:cubicBezTo>
                    <a:pt x="107" y="1"/>
                    <a:pt x="100" y="1"/>
                    <a:pt x="94" y="3"/>
                  </a:cubicBezTo>
                  <a:cubicBezTo>
                    <a:pt x="36" y="14"/>
                    <a:pt x="1" y="72"/>
                    <a:pt x="18" y="124"/>
                  </a:cubicBezTo>
                  <a:cubicBezTo>
                    <a:pt x="23" y="171"/>
                    <a:pt x="60" y="208"/>
                    <a:pt x="105" y="208"/>
                  </a:cubicBezTo>
                  <a:cubicBezTo>
                    <a:pt x="110" y="208"/>
                    <a:pt x="116" y="207"/>
                    <a:pt x="123" y="206"/>
                  </a:cubicBezTo>
                  <a:cubicBezTo>
                    <a:pt x="180" y="200"/>
                    <a:pt x="215" y="142"/>
                    <a:pt x="204" y="84"/>
                  </a:cubicBezTo>
                  <a:cubicBezTo>
                    <a:pt x="199" y="33"/>
                    <a:pt x="158"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rot="708086">
              <a:off x="7325711" y="2121615"/>
              <a:ext cx="34147" cy="35412"/>
            </a:xfrm>
            <a:custGeom>
              <a:avLst/>
              <a:gdLst/>
              <a:ahLst/>
              <a:cxnLst/>
              <a:rect l="l" t="t" r="r" b="b"/>
              <a:pathLst>
                <a:path w="216" h="224" extrusionOk="0">
                  <a:moveTo>
                    <a:pt x="112" y="0"/>
                  </a:moveTo>
                  <a:cubicBezTo>
                    <a:pt x="106" y="0"/>
                    <a:pt x="100" y="1"/>
                    <a:pt x="94" y="3"/>
                  </a:cubicBezTo>
                  <a:cubicBezTo>
                    <a:pt x="36" y="26"/>
                    <a:pt x="1" y="90"/>
                    <a:pt x="24" y="147"/>
                  </a:cubicBezTo>
                  <a:cubicBezTo>
                    <a:pt x="24" y="195"/>
                    <a:pt x="63" y="223"/>
                    <a:pt x="105" y="223"/>
                  </a:cubicBezTo>
                  <a:cubicBezTo>
                    <a:pt x="109" y="223"/>
                    <a:pt x="113" y="223"/>
                    <a:pt x="117" y="223"/>
                  </a:cubicBezTo>
                  <a:cubicBezTo>
                    <a:pt x="180" y="205"/>
                    <a:pt x="215" y="136"/>
                    <a:pt x="192" y="72"/>
                  </a:cubicBezTo>
                  <a:cubicBezTo>
                    <a:pt x="187" y="32"/>
                    <a:pt x="151"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rot="708086">
              <a:off x="7038802" y="1312920"/>
              <a:ext cx="35886" cy="29563"/>
            </a:xfrm>
            <a:custGeom>
              <a:avLst/>
              <a:gdLst/>
              <a:ahLst/>
              <a:cxnLst/>
              <a:rect l="l" t="t" r="r" b="b"/>
              <a:pathLst>
                <a:path w="227" h="187" extrusionOk="0">
                  <a:moveTo>
                    <a:pt x="107" y="0"/>
                  </a:moveTo>
                  <a:cubicBezTo>
                    <a:pt x="97" y="0"/>
                    <a:pt x="87" y="2"/>
                    <a:pt x="76" y="5"/>
                  </a:cubicBezTo>
                  <a:cubicBezTo>
                    <a:pt x="30" y="11"/>
                    <a:pt x="1" y="57"/>
                    <a:pt x="13" y="103"/>
                  </a:cubicBezTo>
                  <a:cubicBezTo>
                    <a:pt x="28" y="154"/>
                    <a:pt x="69" y="187"/>
                    <a:pt x="118" y="187"/>
                  </a:cubicBezTo>
                  <a:cubicBezTo>
                    <a:pt x="125" y="187"/>
                    <a:pt x="133" y="186"/>
                    <a:pt x="140" y="185"/>
                  </a:cubicBezTo>
                  <a:cubicBezTo>
                    <a:pt x="192" y="179"/>
                    <a:pt x="227" y="127"/>
                    <a:pt x="215" y="74"/>
                  </a:cubicBezTo>
                  <a:cubicBezTo>
                    <a:pt x="196" y="32"/>
                    <a:pt x="15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rot="708086">
              <a:off x="7346977" y="1018335"/>
              <a:ext cx="31302" cy="33673"/>
            </a:xfrm>
            <a:custGeom>
              <a:avLst/>
              <a:gdLst/>
              <a:ahLst/>
              <a:cxnLst/>
              <a:rect l="l" t="t" r="r" b="b"/>
              <a:pathLst>
                <a:path w="198" h="213" extrusionOk="0">
                  <a:moveTo>
                    <a:pt x="105" y="0"/>
                  </a:moveTo>
                  <a:cubicBezTo>
                    <a:pt x="35" y="0"/>
                    <a:pt x="0" y="47"/>
                    <a:pt x="0" y="134"/>
                  </a:cubicBezTo>
                  <a:cubicBezTo>
                    <a:pt x="0" y="190"/>
                    <a:pt x="16" y="212"/>
                    <a:pt x="81" y="212"/>
                  </a:cubicBezTo>
                  <a:cubicBezTo>
                    <a:pt x="96" y="212"/>
                    <a:pt x="113" y="211"/>
                    <a:pt x="134" y="209"/>
                  </a:cubicBezTo>
                  <a:cubicBezTo>
                    <a:pt x="157" y="203"/>
                    <a:pt x="157" y="186"/>
                    <a:pt x="157" y="174"/>
                  </a:cubicBezTo>
                  <a:cubicBezTo>
                    <a:pt x="168" y="151"/>
                    <a:pt x="174" y="128"/>
                    <a:pt x="180" y="99"/>
                  </a:cubicBezTo>
                  <a:cubicBezTo>
                    <a:pt x="197" y="29"/>
                    <a:pt x="174"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rot="708086">
              <a:off x="9484867" y="576151"/>
              <a:ext cx="35096" cy="32092"/>
            </a:xfrm>
            <a:custGeom>
              <a:avLst/>
              <a:gdLst/>
              <a:ahLst/>
              <a:cxnLst/>
              <a:rect l="l" t="t" r="r" b="b"/>
              <a:pathLst>
                <a:path w="222" h="203" extrusionOk="0">
                  <a:moveTo>
                    <a:pt x="131" y="0"/>
                  </a:moveTo>
                  <a:cubicBezTo>
                    <a:pt x="125" y="0"/>
                    <a:pt x="118" y="1"/>
                    <a:pt x="111" y="3"/>
                  </a:cubicBezTo>
                  <a:cubicBezTo>
                    <a:pt x="41" y="20"/>
                    <a:pt x="1" y="84"/>
                    <a:pt x="7" y="147"/>
                  </a:cubicBezTo>
                  <a:cubicBezTo>
                    <a:pt x="16" y="181"/>
                    <a:pt x="46" y="203"/>
                    <a:pt x="78" y="203"/>
                  </a:cubicBezTo>
                  <a:cubicBezTo>
                    <a:pt x="85" y="203"/>
                    <a:pt x="92" y="202"/>
                    <a:pt x="99" y="200"/>
                  </a:cubicBezTo>
                  <a:cubicBezTo>
                    <a:pt x="169" y="176"/>
                    <a:pt x="221" y="113"/>
                    <a:pt x="209" y="72"/>
                  </a:cubicBezTo>
                  <a:cubicBezTo>
                    <a:pt x="205" y="28"/>
                    <a:pt x="17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rot="708086">
              <a:off x="8449746" y="1764716"/>
              <a:ext cx="35886" cy="31460"/>
            </a:xfrm>
            <a:custGeom>
              <a:avLst/>
              <a:gdLst/>
              <a:ahLst/>
              <a:cxnLst/>
              <a:rect l="l" t="t" r="r" b="b"/>
              <a:pathLst>
                <a:path w="227" h="199" extrusionOk="0">
                  <a:moveTo>
                    <a:pt x="88" y="0"/>
                  </a:moveTo>
                  <a:cubicBezTo>
                    <a:pt x="35" y="12"/>
                    <a:pt x="1" y="64"/>
                    <a:pt x="12" y="116"/>
                  </a:cubicBezTo>
                  <a:cubicBezTo>
                    <a:pt x="28" y="165"/>
                    <a:pt x="74" y="198"/>
                    <a:pt x="127" y="198"/>
                  </a:cubicBezTo>
                  <a:cubicBezTo>
                    <a:pt x="131" y="198"/>
                    <a:pt x="135" y="198"/>
                    <a:pt x="140" y="197"/>
                  </a:cubicBezTo>
                  <a:cubicBezTo>
                    <a:pt x="192" y="192"/>
                    <a:pt x="227" y="151"/>
                    <a:pt x="221" y="99"/>
                  </a:cubicBezTo>
                  <a:cubicBezTo>
                    <a:pt x="203" y="35"/>
                    <a:pt x="151"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rot="708086">
              <a:off x="7352014" y="2831842"/>
              <a:ext cx="41419" cy="30986"/>
            </a:xfrm>
            <a:custGeom>
              <a:avLst/>
              <a:gdLst/>
              <a:ahLst/>
              <a:cxnLst/>
              <a:rect l="l" t="t" r="r" b="b"/>
              <a:pathLst>
                <a:path w="262" h="196" extrusionOk="0">
                  <a:moveTo>
                    <a:pt x="207" y="1"/>
                  </a:moveTo>
                  <a:cubicBezTo>
                    <a:pt x="194" y="1"/>
                    <a:pt x="181" y="5"/>
                    <a:pt x="169" y="12"/>
                  </a:cubicBezTo>
                  <a:cubicBezTo>
                    <a:pt x="128" y="35"/>
                    <a:pt x="76" y="52"/>
                    <a:pt x="36" y="76"/>
                  </a:cubicBezTo>
                  <a:cubicBezTo>
                    <a:pt x="12" y="87"/>
                    <a:pt x="1" y="110"/>
                    <a:pt x="1" y="139"/>
                  </a:cubicBezTo>
                  <a:cubicBezTo>
                    <a:pt x="7" y="168"/>
                    <a:pt x="30" y="191"/>
                    <a:pt x="64" y="191"/>
                  </a:cubicBezTo>
                  <a:cubicBezTo>
                    <a:pt x="73" y="194"/>
                    <a:pt x="82" y="196"/>
                    <a:pt x="91" y="196"/>
                  </a:cubicBezTo>
                  <a:cubicBezTo>
                    <a:pt x="99" y="196"/>
                    <a:pt x="108" y="194"/>
                    <a:pt x="117" y="191"/>
                  </a:cubicBezTo>
                  <a:cubicBezTo>
                    <a:pt x="198" y="180"/>
                    <a:pt x="238" y="145"/>
                    <a:pt x="256" y="87"/>
                  </a:cubicBezTo>
                  <a:cubicBezTo>
                    <a:pt x="261" y="58"/>
                    <a:pt x="256" y="29"/>
                    <a:pt x="238" y="12"/>
                  </a:cubicBezTo>
                  <a:cubicBezTo>
                    <a:pt x="228" y="4"/>
                    <a:pt x="217" y="1"/>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rot="708086">
              <a:off x="9515477" y="1848301"/>
              <a:ext cx="32250" cy="34305"/>
            </a:xfrm>
            <a:custGeom>
              <a:avLst/>
              <a:gdLst/>
              <a:ahLst/>
              <a:cxnLst/>
              <a:rect l="l" t="t" r="r" b="b"/>
              <a:pathLst>
                <a:path w="204" h="217" extrusionOk="0">
                  <a:moveTo>
                    <a:pt x="95" y="0"/>
                  </a:moveTo>
                  <a:cubicBezTo>
                    <a:pt x="90" y="0"/>
                    <a:pt x="86" y="1"/>
                    <a:pt x="82" y="2"/>
                  </a:cubicBezTo>
                  <a:cubicBezTo>
                    <a:pt x="18" y="14"/>
                    <a:pt x="0" y="60"/>
                    <a:pt x="6" y="118"/>
                  </a:cubicBezTo>
                  <a:cubicBezTo>
                    <a:pt x="12" y="173"/>
                    <a:pt x="53" y="217"/>
                    <a:pt x="107" y="217"/>
                  </a:cubicBezTo>
                  <a:cubicBezTo>
                    <a:pt x="110" y="217"/>
                    <a:pt x="113" y="217"/>
                    <a:pt x="116" y="216"/>
                  </a:cubicBezTo>
                  <a:cubicBezTo>
                    <a:pt x="168" y="211"/>
                    <a:pt x="203" y="158"/>
                    <a:pt x="192" y="112"/>
                  </a:cubicBezTo>
                  <a:cubicBezTo>
                    <a:pt x="181" y="49"/>
                    <a:pt x="13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rot="708086">
              <a:off x="7981782" y="2796341"/>
              <a:ext cx="42210" cy="30353"/>
            </a:xfrm>
            <a:custGeom>
              <a:avLst/>
              <a:gdLst/>
              <a:ahLst/>
              <a:cxnLst/>
              <a:rect l="l" t="t" r="r" b="b"/>
              <a:pathLst>
                <a:path w="267" h="192" extrusionOk="0">
                  <a:moveTo>
                    <a:pt x="201" y="0"/>
                  </a:moveTo>
                  <a:cubicBezTo>
                    <a:pt x="188" y="0"/>
                    <a:pt x="173" y="4"/>
                    <a:pt x="157" y="10"/>
                  </a:cubicBezTo>
                  <a:cubicBezTo>
                    <a:pt x="122" y="16"/>
                    <a:pt x="93" y="27"/>
                    <a:pt x="58" y="39"/>
                  </a:cubicBezTo>
                  <a:cubicBezTo>
                    <a:pt x="24" y="56"/>
                    <a:pt x="0" y="97"/>
                    <a:pt x="12" y="137"/>
                  </a:cubicBezTo>
                  <a:cubicBezTo>
                    <a:pt x="21" y="179"/>
                    <a:pt x="49" y="191"/>
                    <a:pt x="84" y="191"/>
                  </a:cubicBezTo>
                  <a:cubicBezTo>
                    <a:pt x="93" y="191"/>
                    <a:pt x="101" y="191"/>
                    <a:pt x="110" y="189"/>
                  </a:cubicBezTo>
                  <a:cubicBezTo>
                    <a:pt x="163" y="184"/>
                    <a:pt x="209" y="160"/>
                    <a:pt x="238" y="120"/>
                  </a:cubicBezTo>
                  <a:cubicBezTo>
                    <a:pt x="261" y="91"/>
                    <a:pt x="267" y="50"/>
                    <a:pt x="244" y="21"/>
                  </a:cubicBezTo>
                  <a:cubicBezTo>
                    <a:pt x="231" y="6"/>
                    <a:pt x="217"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rot="708086">
              <a:off x="9432454" y="2067946"/>
              <a:ext cx="33199" cy="31144"/>
            </a:xfrm>
            <a:custGeom>
              <a:avLst/>
              <a:gdLst/>
              <a:ahLst/>
              <a:cxnLst/>
              <a:rect l="l" t="t" r="r" b="b"/>
              <a:pathLst>
                <a:path w="210" h="197" extrusionOk="0">
                  <a:moveTo>
                    <a:pt x="106" y="0"/>
                  </a:moveTo>
                  <a:cubicBezTo>
                    <a:pt x="102" y="0"/>
                    <a:pt x="98" y="0"/>
                    <a:pt x="93" y="1"/>
                  </a:cubicBezTo>
                  <a:cubicBezTo>
                    <a:pt x="35" y="12"/>
                    <a:pt x="1" y="70"/>
                    <a:pt x="24" y="128"/>
                  </a:cubicBezTo>
                  <a:cubicBezTo>
                    <a:pt x="33" y="170"/>
                    <a:pt x="69" y="197"/>
                    <a:pt x="109" y="197"/>
                  </a:cubicBezTo>
                  <a:cubicBezTo>
                    <a:pt x="119" y="197"/>
                    <a:pt x="129" y="195"/>
                    <a:pt x="140" y="192"/>
                  </a:cubicBezTo>
                  <a:cubicBezTo>
                    <a:pt x="198" y="180"/>
                    <a:pt x="209" y="134"/>
                    <a:pt x="203" y="76"/>
                  </a:cubicBezTo>
                  <a:cubicBezTo>
                    <a:pt x="193" y="28"/>
                    <a:pt x="15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rot="708086">
              <a:off x="8353140" y="641881"/>
              <a:ext cx="36835" cy="31302"/>
            </a:xfrm>
            <a:custGeom>
              <a:avLst/>
              <a:gdLst/>
              <a:ahLst/>
              <a:cxnLst/>
              <a:rect l="l" t="t" r="r" b="b"/>
              <a:pathLst>
                <a:path w="233" h="198" extrusionOk="0">
                  <a:moveTo>
                    <a:pt x="125" y="1"/>
                  </a:moveTo>
                  <a:cubicBezTo>
                    <a:pt x="115" y="1"/>
                    <a:pt x="104" y="2"/>
                    <a:pt x="93" y="4"/>
                  </a:cubicBezTo>
                  <a:cubicBezTo>
                    <a:pt x="36" y="10"/>
                    <a:pt x="1" y="62"/>
                    <a:pt x="18" y="114"/>
                  </a:cubicBezTo>
                  <a:cubicBezTo>
                    <a:pt x="28" y="164"/>
                    <a:pt x="73" y="197"/>
                    <a:pt x="123" y="197"/>
                  </a:cubicBezTo>
                  <a:cubicBezTo>
                    <a:pt x="131" y="197"/>
                    <a:pt x="138" y="196"/>
                    <a:pt x="146" y="195"/>
                  </a:cubicBezTo>
                  <a:cubicBezTo>
                    <a:pt x="198" y="178"/>
                    <a:pt x="232" y="120"/>
                    <a:pt x="227" y="68"/>
                  </a:cubicBezTo>
                  <a:cubicBezTo>
                    <a:pt x="217" y="24"/>
                    <a:pt x="175"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rot="708086">
              <a:off x="7506189" y="1945501"/>
              <a:ext cx="35886" cy="32092"/>
            </a:xfrm>
            <a:custGeom>
              <a:avLst/>
              <a:gdLst/>
              <a:ahLst/>
              <a:cxnLst/>
              <a:rect l="l" t="t" r="r" b="b"/>
              <a:pathLst>
                <a:path w="227" h="203" extrusionOk="0">
                  <a:moveTo>
                    <a:pt x="82" y="1"/>
                  </a:moveTo>
                  <a:cubicBezTo>
                    <a:pt x="30" y="13"/>
                    <a:pt x="1" y="65"/>
                    <a:pt x="18" y="117"/>
                  </a:cubicBezTo>
                  <a:cubicBezTo>
                    <a:pt x="28" y="170"/>
                    <a:pt x="73" y="202"/>
                    <a:pt x="124" y="202"/>
                  </a:cubicBezTo>
                  <a:cubicBezTo>
                    <a:pt x="135" y="202"/>
                    <a:pt x="146" y="201"/>
                    <a:pt x="157" y="198"/>
                  </a:cubicBezTo>
                  <a:cubicBezTo>
                    <a:pt x="198" y="192"/>
                    <a:pt x="227" y="152"/>
                    <a:pt x="215" y="111"/>
                  </a:cubicBezTo>
                  <a:cubicBezTo>
                    <a:pt x="203" y="47"/>
                    <a:pt x="14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rot="708086">
              <a:off x="9631109" y="1401871"/>
              <a:ext cx="33989" cy="35412"/>
            </a:xfrm>
            <a:custGeom>
              <a:avLst/>
              <a:gdLst/>
              <a:ahLst/>
              <a:cxnLst/>
              <a:rect l="l" t="t" r="r" b="b"/>
              <a:pathLst>
                <a:path w="215" h="224" extrusionOk="0">
                  <a:moveTo>
                    <a:pt x="108" y="1"/>
                  </a:moveTo>
                  <a:cubicBezTo>
                    <a:pt x="101" y="1"/>
                    <a:pt x="94" y="1"/>
                    <a:pt x="87" y="3"/>
                  </a:cubicBezTo>
                  <a:cubicBezTo>
                    <a:pt x="29" y="26"/>
                    <a:pt x="0" y="90"/>
                    <a:pt x="24" y="154"/>
                  </a:cubicBezTo>
                  <a:cubicBezTo>
                    <a:pt x="29" y="196"/>
                    <a:pt x="68" y="224"/>
                    <a:pt x="110" y="224"/>
                  </a:cubicBezTo>
                  <a:cubicBezTo>
                    <a:pt x="114" y="224"/>
                    <a:pt x="118" y="224"/>
                    <a:pt x="122" y="223"/>
                  </a:cubicBezTo>
                  <a:cubicBezTo>
                    <a:pt x="186" y="206"/>
                    <a:pt x="215" y="142"/>
                    <a:pt x="197" y="78"/>
                  </a:cubicBezTo>
                  <a:cubicBezTo>
                    <a:pt x="192" y="33"/>
                    <a:pt x="15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rot="708086">
              <a:off x="7893161" y="1990467"/>
              <a:ext cx="32250" cy="34464"/>
            </a:xfrm>
            <a:custGeom>
              <a:avLst/>
              <a:gdLst/>
              <a:ahLst/>
              <a:cxnLst/>
              <a:rect l="l" t="t" r="r" b="b"/>
              <a:pathLst>
                <a:path w="204" h="218" extrusionOk="0">
                  <a:moveTo>
                    <a:pt x="108" y="0"/>
                  </a:moveTo>
                  <a:cubicBezTo>
                    <a:pt x="103" y="0"/>
                    <a:pt x="99" y="0"/>
                    <a:pt x="94" y="1"/>
                  </a:cubicBezTo>
                  <a:cubicBezTo>
                    <a:pt x="36" y="30"/>
                    <a:pt x="1" y="88"/>
                    <a:pt x="1" y="146"/>
                  </a:cubicBezTo>
                  <a:cubicBezTo>
                    <a:pt x="6" y="186"/>
                    <a:pt x="37" y="217"/>
                    <a:pt x="76" y="217"/>
                  </a:cubicBezTo>
                  <a:cubicBezTo>
                    <a:pt x="82" y="217"/>
                    <a:pt x="88" y="217"/>
                    <a:pt x="94" y="215"/>
                  </a:cubicBezTo>
                  <a:cubicBezTo>
                    <a:pt x="157" y="204"/>
                    <a:pt x="204" y="140"/>
                    <a:pt x="192" y="76"/>
                  </a:cubicBezTo>
                  <a:cubicBezTo>
                    <a:pt x="182" y="28"/>
                    <a:pt x="156"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rot="708086">
              <a:off x="7400181" y="2261922"/>
              <a:ext cx="33199" cy="35886"/>
            </a:xfrm>
            <a:custGeom>
              <a:avLst/>
              <a:gdLst/>
              <a:ahLst/>
              <a:cxnLst/>
              <a:rect l="l" t="t" r="r" b="b"/>
              <a:pathLst>
                <a:path w="210" h="227" extrusionOk="0">
                  <a:moveTo>
                    <a:pt x="99" y="0"/>
                  </a:moveTo>
                  <a:cubicBezTo>
                    <a:pt x="41" y="12"/>
                    <a:pt x="1" y="70"/>
                    <a:pt x="13" y="128"/>
                  </a:cubicBezTo>
                  <a:cubicBezTo>
                    <a:pt x="13" y="182"/>
                    <a:pt x="54" y="227"/>
                    <a:pt x="112" y="227"/>
                  </a:cubicBezTo>
                  <a:cubicBezTo>
                    <a:pt x="115" y="227"/>
                    <a:pt x="119" y="226"/>
                    <a:pt x="123" y="226"/>
                  </a:cubicBezTo>
                  <a:cubicBezTo>
                    <a:pt x="175" y="209"/>
                    <a:pt x="209" y="151"/>
                    <a:pt x="192" y="93"/>
                  </a:cubicBezTo>
                  <a:cubicBezTo>
                    <a:pt x="186" y="41"/>
                    <a:pt x="15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rot="708086">
              <a:off x="8389879" y="785919"/>
              <a:ext cx="32250" cy="35728"/>
            </a:xfrm>
            <a:custGeom>
              <a:avLst/>
              <a:gdLst/>
              <a:ahLst/>
              <a:cxnLst/>
              <a:rect l="l" t="t" r="r" b="b"/>
              <a:pathLst>
                <a:path w="204" h="226" extrusionOk="0">
                  <a:moveTo>
                    <a:pt x="129" y="0"/>
                  </a:moveTo>
                  <a:cubicBezTo>
                    <a:pt x="123" y="0"/>
                    <a:pt x="117" y="1"/>
                    <a:pt x="111" y="3"/>
                  </a:cubicBezTo>
                  <a:cubicBezTo>
                    <a:pt x="41" y="26"/>
                    <a:pt x="1" y="95"/>
                    <a:pt x="12" y="165"/>
                  </a:cubicBezTo>
                  <a:cubicBezTo>
                    <a:pt x="12" y="199"/>
                    <a:pt x="42" y="225"/>
                    <a:pt x="75" y="225"/>
                  </a:cubicBezTo>
                  <a:cubicBezTo>
                    <a:pt x="81" y="225"/>
                    <a:pt x="87" y="225"/>
                    <a:pt x="94" y="223"/>
                  </a:cubicBezTo>
                  <a:cubicBezTo>
                    <a:pt x="163" y="205"/>
                    <a:pt x="204" y="136"/>
                    <a:pt x="198" y="61"/>
                  </a:cubicBezTo>
                  <a:cubicBezTo>
                    <a:pt x="193" y="26"/>
                    <a:pt x="16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rot="708086">
              <a:off x="7596059" y="137704"/>
              <a:ext cx="34147" cy="37151"/>
            </a:xfrm>
            <a:custGeom>
              <a:avLst/>
              <a:gdLst/>
              <a:ahLst/>
              <a:cxnLst/>
              <a:rect l="l" t="t" r="r" b="b"/>
              <a:pathLst>
                <a:path w="216" h="235" extrusionOk="0">
                  <a:moveTo>
                    <a:pt x="99" y="1"/>
                  </a:moveTo>
                  <a:cubicBezTo>
                    <a:pt x="95" y="1"/>
                    <a:pt x="92" y="1"/>
                    <a:pt x="88" y="1"/>
                  </a:cubicBezTo>
                  <a:cubicBezTo>
                    <a:pt x="36" y="7"/>
                    <a:pt x="1" y="82"/>
                    <a:pt x="18" y="146"/>
                  </a:cubicBezTo>
                  <a:cubicBezTo>
                    <a:pt x="29" y="197"/>
                    <a:pt x="57" y="235"/>
                    <a:pt x="103" y="235"/>
                  </a:cubicBezTo>
                  <a:cubicBezTo>
                    <a:pt x="110" y="235"/>
                    <a:pt x="116" y="234"/>
                    <a:pt x="123" y="233"/>
                  </a:cubicBezTo>
                  <a:cubicBezTo>
                    <a:pt x="215" y="216"/>
                    <a:pt x="175" y="152"/>
                    <a:pt x="169" y="100"/>
                  </a:cubicBezTo>
                  <a:cubicBezTo>
                    <a:pt x="153" y="31"/>
                    <a:pt x="137"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rot="708086">
              <a:off x="7638665" y="2102826"/>
              <a:ext cx="32092" cy="35096"/>
            </a:xfrm>
            <a:custGeom>
              <a:avLst/>
              <a:gdLst/>
              <a:ahLst/>
              <a:cxnLst/>
              <a:rect l="l" t="t" r="r" b="b"/>
              <a:pathLst>
                <a:path w="203" h="222" extrusionOk="0">
                  <a:moveTo>
                    <a:pt x="111" y="0"/>
                  </a:moveTo>
                  <a:cubicBezTo>
                    <a:pt x="107" y="0"/>
                    <a:pt x="103" y="1"/>
                    <a:pt x="98" y="1"/>
                  </a:cubicBezTo>
                  <a:cubicBezTo>
                    <a:pt x="35" y="36"/>
                    <a:pt x="0" y="100"/>
                    <a:pt x="12" y="169"/>
                  </a:cubicBezTo>
                  <a:cubicBezTo>
                    <a:pt x="21" y="200"/>
                    <a:pt x="50" y="221"/>
                    <a:pt x="82" y="221"/>
                  </a:cubicBezTo>
                  <a:cubicBezTo>
                    <a:pt x="91" y="221"/>
                    <a:pt x="101" y="220"/>
                    <a:pt x="110" y="216"/>
                  </a:cubicBezTo>
                  <a:cubicBezTo>
                    <a:pt x="174" y="192"/>
                    <a:pt x="203" y="123"/>
                    <a:pt x="185" y="59"/>
                  </a:cubicBezTo>
                  <a:cubicBezTo>
                    <a:pt x="175" y="23"/>
                    <a:pt x="14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rot="708086">
              <a:off x="9055358" y="1141440"/>
              <a:ext cx="29405" cy="39364"/>
            </a:xfrm>
            <a:custGeom>
              <a:avLst/>
              <a:gdLst/>
              <a:ahLst/>
              <a:cxnLst/>
              <a:rect l="l" t="t" r="r" b="b"/>
              <a:pathLst>
                <a:path w="186" h="249" extrusionOk="0">
                  <a:moveTo>
                    <a:pt x="101" y="1"/>
                  </a:moveTo>
                  <a:cubicBezTo>
                    <a:pt x="94" y="1"/>
                    <a:pt x="85" y="2"/>
                    <a:pt x="76" y="5"/>
                  </a:cubicBezTo>
                  <a:cubicBezTo>
                    <a:pt x="29" y="22"/>
                    <a:pt x="0" y="86"/>
                    <a:pt x="18" y="167"/>
                  </a:cubicBezTo>
                  <a:cubicBezTo>
                    <a:pt x="29" y="202"/>
                    <a:pt x="47" y="248"/>
                    <a:pt x="105" y="248"/>
                  </a:cubicBezTo>
                  <a:cubicBezTo>
                    <a:pt x="157" y="242"/>
                    <a:pt x="186" y="161"/>
                    <a:pt x="163" y="80"/>
                  </a:cubicBezTo>
                  <a:cubicBezTo>
                    <a:pt x="158" y="41"/>
                    <a:pt x="14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rot="708086">
              <a:off x="7453789" y="2237490"/>
              <a:ext cx="34147" cy="29879"/>
            </a:xfrm>
            <a:custGeom>
              <a:avLst/>
              <a:gdLst/>
              <a:ahLst/>
              <a:cxnLst/>
              <a:rect l="l" t="t" r="r" b="b"/>
              <a:pathLst>
                <a:path w="216" h="189" extrusionOk="0">
                  <a:moveTo>
                    <a:pt x="94" y="0"/>
                  </a:moveTo>
                  <a:cubicBezTo>
                    <a:pt x="90" y="0"/>
                    <a:pt x="86" y="1"/>
                    <a:pt x="82" y="1"/>
                  </a:cubicBezTo>
                  <a:cubicBezTo>
                    <a:pt x="30" y="13"/>
                    <a:pt x="1" y="65"/>
                    <a:pt x="18" y="111"/>
                  </a:cubicBezTo>
                  <a:cubicBezTo>
                    <a:pt x="33" y="161"/>
                    <a:pt x="77" y="189"/>
                    <a:pt x="126" y="189"/>
                  </a:cubicBezTo>
                  <a:cubicBezTo>
                    <a:pt x="134" y="189"/>
                    <a:pt x="143" y="188"/>
                    <a:pt x="151" y="186"/>
                  </a:cubicBezTo>
                  <a:cubicBezTo>
                    <a:pt x="203" y="181"/>
                    <a:pt x="215" y="134"/>
                    <a:pt x="209" y="88"/>
                  </a:cubicBezTo>
                  <a:cubicBezTo>
                    <a:pt x="199" y="34"/>
                    <a:pt x="14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rot="708086">
              <a:off x="7928125" y="1395222"/>
              <a:ext cx="40471" cy="31618"/>
            </a:xfrm>
            <a:custGeom>
              <a:avLst/>
              <a:gdLst/>
              <a:ahLst/>
              <a:cxnLst/>
              <a:rect l="l" t="t" r="r" b="b"/>
              <a:pathLst>
                <a:path w="256" h="200" extrusionOk="0">
                  <a:moveTo>
                    <a:pt x="198" y="0"/>
                  </a:moveTo>
                  <a:cubicBezTo>
                    <a:pt x="190" y="0"/>
                    <a:pt x="182" y="2"/>
                    <a:pt x="175" y="6"/>
                  </a:cubicBezTo>
                  <a:cubicBezTo>
                    <a:pt x="134" y="23"/>
                    <a:pt x="94" y="35"/>
                    <a:pt x="59" y="58"/>
                  </a:cubicBezTo>
                  <a:cubicBezTo>
                    <a:pt x="18" y="75"/>
                    <a:pt x="1" y="122"/>
                    <a:pt x="24" y="162"/>
                  </a:cubicBezTo>
                  <a:cubicBezTo>
                    <a:pt x="36" y="186"/>
                    <a:pt x="62" y="199"/>
                    <a:pt x="90" y="199"/>
                  </a:cubicBezTo>
                  <a:cubicBezTo>
                    <a:pt x="103" y="199"/>
                    <a:pt x="116" y="197"/>
                    <a:pt x="128" y="191"/>
                  </a:cubicBezTo>
                  <a:cubicBezTo>
                    <a:pt x="175" y="174"/>
                    <a:pt x="215" y="139"/>
                    <a:pt x="238" y="93"/>
                  </a:cubicBezTo>
                  <a:cubicBezTo>
                    <a:pt x="256" y="70"/>
                    <a:pt x="256" y="41"/>
                    <a:pt x="238" y="23"/>
                  </a:cubicBezTo>
                  <a:cubicBezTo>
                    <a:pt x="227" y="8"/>
                    <a:pt x="213"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rot="708086">
              <a:off x="8823725" y="-6861"/>
              <a:ext cx="30353" cy="39206"/>
            </a:xfrm>
            <a:custGeom>
              <a:avLst/>
              <a:gdLst/>
              <a:ahLst/>
              <a:cxnLst/>
              <a:rect l="l" t="t" r="r" b="b"/>
              <a:pathLst>
                <a:path w="192" h="248" extrusionOk="0">
                  <a:moveTo>
                    <a:pt x="76" y="1"/>
                  </a:moveTo>
                  <a:cubicBezTo>
                    <a:pt x="70" y="1"/>
                    <a:pt x="65" y="1"/>
                    <a:pt x="59" y="3"/>
                  </a:cubicBezTo>
                  <a:cubicBezTo>
                    <a:pt x="6" y="20"/>
                    <a:pt x="1" y="66"/>
                    <a:pt x="6" y="113"/>
                  </a:cubicBezTo>
                  <a:cubicBezTo>
                    <a:pt x="12" y="142"/>
                    <a:pt x="18" y="165"/>
                    <a:pt x="30" y="188"/>
                  </a:cubicBezTo>
                  <a:cubicBezTo>
                    <a:pt x="48" y="220"/>
                    <a:pt x="76" y="248"/>
                    <a:pt x="110" y="248"/>
                  </a:cubicBezTo>
                  <a:cubicBezTo>
                    <a:pt x="119" y="248"/>
                    <a:pt x="129" y="245"/>
                    <a:pt x="140" y="240"/>
                  </a:cubicBezTo>
                  <a:cubicBezTo>
                    <a:pt x="192" y="223"/>
                    <a:pt x="180" y="176"/>
                    <a:pt x="169" y="130"/>
                  </a:cubicBezTo>
                  <a:cubicBezTo>
                    <a:pt x="163" y="113"/>
                    <a:pt x="163" y="95"/>
                    <a:pt x="157" y="78"/>
                  </a:cubicBezTo>
                  <a:cubicBezTo>
                    <a:pt x="142" y="37"/>
                    <a:pt x="117"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rot="708086">
              <a:off x="8002560" y="1540149"/>
              <a:ext cx="35886" cy="32092"/>
            </a:xfrm>
            <a:custGeom>
              <a:avLst/>
              <a:gdLst/>
              <a:ahLst/>
              <a:cxnLst/>
              <a:rect l="l" t="t" r="r" b="b"/>
              <a:pathLst>
                <a:path w="227" h="203" extrusionOk="0">
                  <a:moveTo>
                    <a:pt x="87" y="0"/>
                  </a:moveTo>
                  <a:cubicBezTo>
                    <a:pt x="83" y="0"/>
                    <a:pt x="79" y="0"/>
                    <a:pt x="76" y="1"/>
                  </a:cubicBezTo>
                  <a:cubicBezTo>
                    <a:pt x="30" y="13"/>
                    <a:pt x="1" y="59"/>
                    <a:pt x="12" y="106"/>
                  </a:cubicBezTo>
                  <a:cubicBezTo>
                    <a:pt x="27" y="164"/>
                    <a:pt x="75" y="202"/>
                    <a:pt x="131" y="202"/>
                  </a:cubicBezTo>
                  <a:cubicBezTo>
                    <a:pt x="141" y="202"/>
                    <a:pt x="152" y="201"/>
                    <a:pt x="163" y="198"/>
                  </a:cubicBezTo>
                  <a:cubicBezTo>
                    <a:pt x="203" y="193"/>
                    <a:pt x="227" y="158"/>
                    <a:pt x="221" y="117"/>
                  </a:cubicBezTo>
                  <a:cubicBezTo>
                    <a:pt x="210" y="64"/>
                    <a:pt x="135"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rot="708086">
              <a:off x="8599280" y="3644411"/>
              <a:ext cx="37783" cy="26559"/>
            </a:xfrm>
            <a:custGeom>
              <a:avLst/>
              <a:gdLst/>
              <a:ahLst/>
              <a:cxnLst/>
              <a:rect l="l" t="t" r="r" b="b"/>
              <a:pathLst>
                <a:path w="239" h="168" extrusionOk="0">
                  <a:moveTo>
                    <a:pt x="110" y="1"/>
                  </a:moveTo>
                  <a:cubicBezTo>
                    <a:pt x="100" y="1"/>
                    <a:pt x="91" y="1"/>
                    <a:pt x="82" y="3"/>
                  </a:cubicBezTo>
                  <a:cubicBezTo>
                    <a:pt x="35" y="9"/>
                    <a:pt x="1" y="55"/>
                    <a:pt x="18" y="101"/>
                  </a:cubicBezTo>
                  <a:cubicBezTo>
                    <a:pt x="31" y="141"/>
                    <a:pt x="71" y="167"/>
                    <a:pt x="113" y="167"/>
                  </a:cubicBezTo>
                  <a:cubicBezTo>
                    <a:pt x="126" y="167"/>
                    <a:pt x="139" y="165"/>
                    <a:pt x="151" y="159"/>
                  </a:cubicBezTo>
                  <a:cubicBezTo>
                    <a:pt x="198" y="148"/>
                    <a:pt x="238" y="119"/>
                    <a:pt x="238" y="72"/>
                  </a:cubicBezTo>
                  <a:cubicBezTo>
                    <a:pt x="233" y="32"/>
                    <a:pt x="171"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rot="708086">
              <a:off x="8623111" y="1409417"/>
              <a:ext cx="33989" cy="31618"/>
            </a:xfrm>
            <a:custGeom>
              <a:avLst/>
              <a:gdLst/>
              <a:ahLst/>
              <a:cxnLst/>
              <a:rect l="l" t="t" r="r" b="b"/>
              <a:pathLst>
                <a:path w="215" h="200" extrusionOk="0">
                  <a:moveTo>
                    <a:pt x="100" y="0"/>
                  </a:moveTo>
                  <a:cubicBezTo>
                    <a:pt x="96" y="0"/>
                    <a:pt x="92" y="1"/>
                    <a:pt x="88" y="2"/>
                  </a:cubicBezTo>
                  <a:cubicBezTo>
                    <a:pt x="35" y="13"/>
                    <a:pt x="1" y="60"/>
                    <a:pt x="12" y="112"/>
                  </a:cubicBezTo>
                  <a:cubicBezTo>
                    <a:pt x="28" y="166"/>
                    <a:pt x="74" y="199"/>
                    <a:pt x="123" y="199"/>
                  </a:cubicBezTo>
                  <a:cubicBezTo>
                    <a:pt x="126" y="199"/>
                    <a:pt x="130" y="199"/>
                    <a:pt x="134" y="199"/>
                  </a:cubicBezTo>
                  <a:cubicBezTo>
                    <a:pt x="137" y="199"/>
                    <a:pt x="139" y="199"/>
                    <a:pt x="142" y="199"/>
                  </a:cubicBezTo>
                  <a:cubicBezTo>
                    <a:pt x="184" y="199"/>
                    <a:pt x="215" y="156"/>
                    <a:pt x="209" y="118"/>
                  </a:cubicBezTo>
                  <a:cubicBezTo>
                    <a:pt x="199" y="54"/>
                    <a:pt x="14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rot="708086">
              <a:off x="8190177" y="1817405"/>
              <a:ext cx="32250" cy="37309"/>
            </a:xfrm>
            <a:custGeom>
              <a:avLst/>
              <a:gdLst/>
              <a:ahLst/>
              <a:cxnLst/>
              <a:rect l="l" t="t" r="r" b="b"/>
              <a:pathLst>
                <a:path w="204" h="236" extrusionOk="0">
                  <a:moveTo>
                    <a:pt x="94" y="0"/>
                  </a:moveTo>
                  <a:cubicBezTo>
                    <a:pt x="88" y="0"/>
                    <a:pt x="82" y="1"/>
                    <a:pt x="76" y="3"/>
                  </a:cubicBezTo>
                  <a:cubicBezTo>
                    <a:pt x="24" y="8"/>
                    <a:pt x="0" y="66"/>
                    <a:pt x="24" y="142"/>
                  </a:cubicBezTo>
                  <a:cubicBezTo>
                    <a:pt x="34" y="184"/>
                    <a:pt x="54" y="236"/>
                    <a:pt x="106" y="236"/>
                  </a:cubicBezTo>
                  <a:cubicBezTo>
                    <a:pt x="111" y="236"/>
                    <a:pt x="116" y="235"/>
                    <a:pt x="122" y="234"/>
                  </a:cubicBezTo>
                  <a:cubicBezTo>
                    <a:pt x="203" y="217"/>
                    <a:pt x="168" y="153"/>
                    <a:pt x="168" y="107"/>
                  </a:cubicBezTo>
                  <a:cubicBezTo>
                    <a:pt x="153" y="32"/>
                    <a:pt x="130"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rot="708086">
              <a:off x="6543175" y="994720"/>
              <a:ext cx="35886" cy="28772"/>
            </a:xfrm>
            <a:custGeom>
              <a:avLst/>
              <a:gdLst/>
              <a:ahLst/>
              <a:cxnLst/>
              <a:rect l="l" t="t" r="r" b="b"/>
              <a:pathLst>
                <a:path w="227" h="182" extrusionOk="0">
                  <a:moveTo>
                    <a:pt x="83" y="1"/>
                  </a:moveTo>
                  <a:cubicBezTo>
                    <a:pt x="78" y="1"/>
                    <a:pt x="74" y="1"/>
                    <a:pt x="70" y="1"/>
                  </a:cubicBezTo>
                  <a:cubicBezTo>
                    <a:pt x="17" y="7"/>
                    <a:pt x="0" y="42"/>
                    <a:pt x="6" y="83"/>
                  </a:cubicBezTo>
                  <a:cubicBezTo>
                    <a:pt x="17" y="142"/>
                    <a:pt x="68" y="182"/>
                    <a:pt x="127" y="182"/>
                  </a:cubicBezTo>
                  <a:cubicBezTo>
                    <a:pt x="131" y="182"/>
                    <a:pt x="135" y="181"/>
                    <a:pt x="139" y="181"/>
                  </a:cubicBezTo>
                  <a:cubicBezTo>
                    <a:pt x="142" y="181"/>
                    <a:pt x="145" y="182"/>
                    <a:pt x="148" y="182"/>
                  </a:cubicBezTo>
                  <a:cubicBezTo>
                    <a:pt x="191" y="182"/>
                    <a:pt x="226" y="143"/>
                    <a:pt x="226" y="100"/>
                  </a:cubicBezTo>
                  <a:cubicBezTo>
                    <a:pt x="199" y="40"/>
                    <a:pt x="146"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rot="708086">
              <a:off x="9381897" y="1043753"/>
              <a:ext cx="37625" cy="30195"/>
            </a:xfrm>
            <a:custGeom>
              <a:avLst/>
              <a:gdLst/>
              <a:ahLst/>
              <a:cxnLst/>
              <a:rect l="l" t="t" r="r" b="b"/>
              <a:pathLst>
                <a:path w="238" h="191" extrusionOk="0">
                  <a:moveTo>
                    <a:pt x="163" y="1"/>
                  </a:moveTo>
                  <a:cubicBezTo>
                    <a:pt x="152" y="1"/>
                    <a:pt x="140" y="2"/>
                    <a:pt x="128" y="5"/>
                  </a:cubicBezTo>
                  <a:cubicBezTo>
                    <a:pt x="46" y="17"/>
                    <a:pt x="0" y="69"/>
                    <a:pt x="18" y="121"/>
                  </a:cubicBezTo>
                  <a:cubicBezTo>
                    <a:pt x="22" y="163"/>
                    <a:pt x="60" y="190"/>
                    <a:pt x="99" y="190"/>
                  </a:cubicBezTo>
                  <a:cubicBezTo>
                    <a:pt x="109" y="190"/>
                    <a:pt x="118" y="189"/>
                    <a:pt x="128" y="185"/>
                  </a:cubicBezTo>
                  <a:cubicBezTo>
                    <a:pt x="191" y="179"/>
                    <a:pt x="238" y="121"/>
                    <a:pt x="226" y="58"/>
                  </a:cubicBezTo>
                  <a:cubicBezTo>
                    <a:pt x="218" y="15"/>
                    <a:pt x="19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rot="708086">
              <a:off x="7235228" y="1592319"/>
              <a:ext cx="32250" cy="35254"/>
            </a:xfrm>
            <a:custGeom>
              <a:avLst/>
              <a:gdLst/>
              <a:ahLst/>
              <a:cxnLst/>
              <a:rect l="l" t="t" r="r" b="b"/>
              <a:pathLst>
                <a:path w="204" h="223" extrusionOk="0">
                  <a:moveTo>
                    <a:pt x="89" y="1"/>
                  </a:moveTo>
                  <a:cubicBezTo>
                    <a:pt x="82" y="1"/>
                    <a:pt x="76" y="2"/>
                    <a:pt x="70" y="4"/>
                  </a:cubicBezTo>
                  <a:cubicBezTo>
                    <a:pt x="6" y="22"/>
                    <a:pt x="0" y="68"/>
                    <a:pt x="12" y="120"/>
                  </a:cubicBezTo>
                  <a:cubicBezTo>
                    <a:pt x="27" y="180"/>
                    <a:pt x="71" y="222"/>
                    <a:pt x="117" y="222"/>
                  </a:cubicBezTo>
                  <a:cubicBezTo>
                    <a:pt x="124" y="222"/>
                    <a:pt x="132" y="221"/>
                    <a:pt x="139" y="219"/>
                  </a:cubicBezTo>
                  <a:cubicBezTo>
                    <a:pt x="191" y="201"/>
                    <a:pt x="203" y="161"/>
                    <a:pt x="191" y="109"/>
                  </a:cubicBezTo>
                  <a:cubicBezTo>
                    <a:pt x="181" y="48"/>
                    <a:pt x="13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rot="708086">
              <a:off x="8309369" y="1279117"/>
              <a:ext cx="37625" cy="27666"/>
            </a:xfrm>
            <a:custGeom>
              <a:avLst/>
              <a:gdLst/>
              <a:ahLst/>
              <a:cxnLst/>
              <a:rect l="l" t="t" r="r" b="b"/>
              <a:pathLst>
                <a:path w="238" h="175" extrusionOk="0">
                  <a:moveTo>
                    <a:pt x="124" y="0"/>
                  </a:moveTo>
                  <a:cubicBezTo>
                    <a:pt x="112" y="0"/>
                    <a:pt x="99" y="2"/>
                    <a:pt x="87" y="5"/>
                  </a:cubicBezTo>
                  <a:cubicBezTo>
                    <a:pt x="35" y="17"/>
                    <a:pt x="0" y="46"/>
                    <a:pt x="18" y="98"/>
                  </a:cubicBezTo>
                  <a:cubicBezTo>
                    <a:pt x="32" y="157"/>
                    <a:pt x="77" y="174"/>
                    <a:pt x="122" y="174"/>
                  </a:cubicBezTo>
                  <a:cubicBezTo>
                    <a:pt x="130" y="174"/>
                    <a:pt x="138" y="174"/>
                    <a:pt x="145" y="173"/>
                  </a:cubicBezTo>
                  <a:cubicBezTo>
                    <a:pt x="203" y="161"/>
                    <a:pt x="238" y="138"/>
                    <a:pt x="238" y="75"/>
                  </a:cubicBezTo>
                  <a:cubicBezTo>
                    <a:pt x="219" y="28"/>
                    <a:pt x="17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rot="708086">
              <a:off x="8606501" y="1274391"/>
              <a:ext cx="32250" cy="39997"/>
            </a:xfrm>
            <a:custGeom>
              <a:avLst/>
              <a:gdLst/>
              <a:ahLst/>
              <a:cxnLst/>
              <a:rect l="l" t="t" r="r" b="b"/>
              <a:pathLst>
                <a:path w="204" h="253" extrusionOk="0">
                  <a:moveTo>
                    <a:pt x="61" y="0"/>
                  </a:moveTo>
                  <a:cubicBezTo>
                    <a:pt x="54" y="0"/>
                    <a:pt x="47" y="1"/>
                    <a:pt x="41" y="5"/>
                  </a:cubicBezTo>
                  <a:cubicBezTo>
                    <a:pt x="12" y="16"/>
                    <a:pt x="0" y="51"/>
                    <a:pt x="6" y="80"/>
                  </a:cubicBezTo>
                  <a:cubicBezTo>
                    <a:pt x="24" y="138"/>
                    <a:pt x="53" y="190"/>
                    <a:pt x="99" y="231"/>
                  </a:cubicBezTo>
                  <a:cubicBezTo>
                    <a:pt x="109" y="245"/>
                    <a:pt x="126" y="252"/>
                    <a:pt x="143" y="252"/>
                  </a:cubicBezTo>
                  <a:cubicBezTo>
                    <a:pt x="154" y="252"/>
                    <a:pt x="165" y="249"/>
                    <a:pt x="174" y="242"/>
                  </a:cubicBezTo>
                  <a:cubicBezTo>
                    <a:pt x="203" y="225"/>
                    <a:pt x="203" y="196"/>
                    <a:pt x="192" y="161"/>
                  </a:cubicBezTo>
                  <a:cubicBezTo>
                    <a:pt x="174" y="109"/>
                    <a:pt x="145" y="63"/>
                    <a:pt x="111" y="22"/>
                  </a:cubicBezTo>
                  <a:cubicBezTo>
                    <a:pt x="98" y="10"/>
                    <a:pt x="79"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rot="708086">
              <a:off x="7909497" y="1799010"/>
              <a:ext cx="39522" cy="29879"/>
            </a:xfrm>
            <a:custGeom>
              <a:avLst/>
              <a:gdLst/>
              <a:ahLst/>
              <a:cxnLst/>
              <a:rect l="l" t="t" r="r" b="b"/>
              <a:pathLst>
                <a:path w="250" h="189" extrusionOk="0">
                  <a:moveTo>
                    <a:pt x="226" y="1"/>
                  </a:moveTo>
                  <a:cubicBezTo>
                    <a:pt x="226" y="1"/>
                    <a:pt x="226" y="1"/>
                    <a:pt x="226" y="2"/>
                  </a:cubicBezTo>
                  <a:lnTo>
                    <a:pt x="226" y="2"/>
                  </a:lnTo>
                  <a:cubicBezTo>
                    <a:pt x="228" y="1"/>
                    <a:pt x="230" y="1"/>
                    <a:pt x="232" y="1"/>
                  </a:cubicBezTo>
                  <a:close/>
                  <a:moveTo>
                    <a:pt x="226" y="2"/>
                  </a:moveTo>
                  <a:lnTo>
                    <a:pt x="226" y="2"/>
                  </a:lnTo>
                  <a:cubicBezTo>
                    <a:pt x="182" y="7"/>
                    <a:pt x="137" y="13"/>
                    <a:pt x="87" y="24"/>
                  </a:cubicBezTo>
                  <a:cubicBezTo>
                    <a:pt x="35" y="36"/>
                    <a:pt x="0" y="65"/>
                    <a:pt x="12" y="123"/>
                  </a:cubicBezTo>
                  <a:cubicBezTo>
                    <a:pt x="22" y="158"/>
                    <a:pt x="58" y="189"/>
                    <a:pt x="98" y="189"/>
                  </a:cubicBezTo>
                  <a:cubicBezTo>
                    <a:pt x="104" y="189"/>
                    <a:pt x="110" y="188"/>
                    <a:pt x="116" y="186"/>
                  </a:cubicBezTo>
                  <a:cubicBezTo>
                    <a:pt x="215" y="186"/>
                    <a:pt x="249" y="129"/>
                    <a:pt x="226"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rot="708086">
              <a:off x="7328954" y="2412920"/>
              <a:ext cx="34938" cy="33041"/>
            </a:xfrm>
            <a:custGeom>
              <a:avLst/>
              <a:gdLst/>
              <a:ahLst/>
              <a:cxnLst/>
              <a:rect l="l" t="t" r="r" b="b"/>
              <a:pathLst>
                <a:path w="221" h="209" extrusionOk="0">
                  <a:moveTo>
                    <a:pt x="94" y="1"/>
                  </a:moveTo>
                  <a:cubicBezTo>
                    <a:pt x="84" y="1"/>
                    <a:pt x="74" y="2"/>
                    <a:pt x="64" y="5"/>
                  </a:cubicBezTo>
                  <a:cubicBezTo>
                    <a:pt x="18" y="23"/>
                    <a:pt x="0" y="52"/>
                    <a:pt x="12" y="110"/>
                  </a:cubicBezTo>
                  <a:cubicBezTo>
                    <a:pt x="26" y="167"/>
                    <a:pt x="68" y="208"/>
                    <a:pt x="111" y="208"/>
                  </a:cubicBezTo>
                  <a:cubicBezTo>
                    <a:pt x="121" y="208"/>
                    <a:pt x="130" y="206"/>
                    <a:pt x="139" y="202"/>
                  </a:cubicBezTo>
                  <a:cubicBezTo>
                    <a:pt x="191" y="191"/>
                    <a:pt x="220" y="133"/>
                    <a:pt x="203" y="86"/>
                  </a:cubicBezTo>
                  <a:cubicBezTo>
                    <a:pt x="189" y="34"/>
                    <a:pt x="14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rot="708086">
              <a:off x="9570526" y="1928466"/>
              <a:ext cx="37783" cy="27824"/>
            </a:xfrm>
            <a:custGeom>
              <a:avLst/>
              <a:gdLst/>
              <a:ahLst/>
              <a:cxnLst/>
              <a:rect l="l" t="t" r="r" b="b"/>
              <a:pathLst>
                <a:path w="239" h="176" extrusionOk="0">
                  <a:moveTo>
                    <a:pt x="98" y="0"/>
                  </a:moveTo>
                  <a:cubicBezTo>
                    <a:pt x="89" y="0"/>
                    <a:pt x="80" y="1"/>
                    <a:pt x="70" y="3"/>
                  </a:cubicBezTo>
                  <a:cubicBezTo>
                    <a:pt x="30" y="15"/>
                    <a:pt x="1" y="55"/>
                    <a:pt x="12" y="101"/>
                  </a:cubicBezTo>
                  <a:cubicBezTo>
                    <a:pt x="17" y="148"/>
                    <a:pt x="59" y="176"/>
                    <a:pt x="115" y="176"/>
                  </a:cubicBezTo>
                  <a:cubicBezTo>
                    <a:pt x="128" y="176"/>
                    <a:pt x="142" y="174"/>
                    <a:pt x="157" y="171"/>
                  </a:cubicBezTo>
                  <a:cubicBezTo>
                    <a:pt x="204" y="159"/>
                    <a:pt x="238" y="130"/>
                    <a:pt x="227" y="78"/>
                  </a:cubicBezTo>
                  <a:cubicBezTo>
                    <a:pt x="202" y="29"/>
                    <a:pt x="15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rot="708086">
              <a:off x="6970744" y="1238719"/>
              <a:ext cx="38574" cy="25927"/>
            </a:xfrm>
            <a:custGeom>
              <a:avLst/>
              <a:gdLst/>
              <a:ahLst/>
              <a:cxnLst/>
              <a:rect l="l" t="t" r="r" b="b"/>
              <a:pathLst>
                <a:path w="244" h="164" extrusionOk="0">
                  <a:moveTo>
                    <a:pt x="82" y="1"/>
                  </a:moveTo>
                  <a:cubicBezTo>
                    <a:pt x="53" y="7"/>
                    <a:pt x="18" y="12"/>
                    <a:pt x="6" y="53"/>
                  </a:cubicBezTo>
                  <a:cubicBezTo>
                    <a:pt x="1" y="93"/>
                    <a:pt x="24" y="134"/>
                    <a:pt x="64" y="151"/>
                  </a:cubicBezTo>
                  <a:cubicBezTo>
                    <a:pt x="82" y="159"/>
                    <a:pt x="105" y="164"/>
                    <a:pt x="127" y="164"/>
                  </a:cubicBezTo>
                  <a:cubicBezTo>
                    <a:pt x="141" y="164"/>
                    <a:pt x="155" y="162"/>
                    <a:pt x="169" y="157"/>
                  </a:cubicBezTo>
                  <a:cubicBezTo>
                    <a:pt x="215" y="146"/>
                    <a:pt x="244" y="105"/>
                    <a:pt x="238" y="59"/>
                  </a:cubicBezTo>
                  <a:cubicBezTo>
                    <a:pt x="232" y="7"/>
                    <a:pt x="192" y="7"/>
                    <a:pt x="151" y="7"/>
                  </a:cubicBezTo>
                  <a:cubicBezTo>
                    <a:pt x="128" y="7"/>
                    <a:pt x="111"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rot="708086">
              <a:off x="8163936" y="1418094"/>
              <a:ext cx="36835" cy="30195"/>
            </a:xfrm>
            <a:custGeom>
              <a:avLst/>
              <a:gdLst/>
              <a:ahLst/>
              <a:cxnLst/>
              <a:rect l="l" t="t" r="r" b="b"/>
              <a:pathLst>
                <a:path w="233" h="191" extrusionOk="0">
                  <a:moveTo>
                    <a:pt x="147" y="1"/>
                  </a:moveTo>
                  <a:cubicBezTo>
                    <a:pt x="136" y="1"/>
                    <a:pt x="124" y="2"/>
                    <a:pt x="111" y="5"/>
                  </a:cubicBezTo>
                  <a:cubicBezTo>
                    <a:pt x="35" y="10"/>
                    <a:pt x="1" y="45"/>
                    <a:pt x="12" y="103"/>
                  </a:cubicBezTo>
                  <a:cubicBezTo>
                    <a:pt x="18" y="152"/>
                    <a:pt x="59" y="191"/>
                    <a:pt x="107" y="191"/>
                  </a:cubicBezTo>
                  <a:cubicBezTo>
                    <a:pt x="110" y="191"/>
                    <a:pt x="113" y="190"/>
                    <a:pt x="117" y="190"/>
                  </a:cubicBezTo>
                  <a:cubicBezTo>
                    <a:pt x="180" y="190"/>
                    <a:pt x="232" y="132"/>
                    <a:pt x="221" y="68"/>
                  </a:cubicBezTo>
                  <a:cubicBezTo>
                    <a:pt x="216" y="19"/>
                    <a:pt x="187"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rot="708086">
              <a:off x="8639341" y="1490333"/>
              <a:ext cx="30353" cy="37151"/>
            </a:xfrm>
            <a:custGeom>
              <a:avLst/>
              <a:gdLst/>
              <a:ahLst/>
              <a:cxnLst/>
              <a:rect l="l" t="t" r="r" b="b"/>
              <a:pathLst>
                <a:path w="192" h="235" extrusionOk="0">
                  <a:moveTo>
                    <a:pt x="85" y="0"/>
                  </a:moveTo>
                  <a:cubicBezTo>
                    <a:pt x="82" y="0"/>
                    <a:pt x="79" y="0"/>
                    <a:pt x="76" y="1"/>
                  </a:cubicBezTo>
                  <a:cubicBezTo>
                    <a:pt x="23" y="12"/>
                    <a:pt x="0" y="64"/>
                    <a:pt x="18" y="134"/>
                  </a:cubicBezTo>
                  <a:cubicBezTo>
                    <a:pt x="28" y="195"/>
                    <a:pt x="65" y="234"/>
                    <a:pt x="110" y="234"/>
                  </a:cubicBezTo>
                  <a:cubicBezTo>
                    <a:pt x="116" y="234"/>
                    <a:pt x="122" y="234"/>
                    <a:pt x="128" y="232"/>
                  </a:cubicBezTo>
                  <a:cubicBezTo>
                    <a:pt x="191" y="215"/>
                    <a:pt x="191" y="163"/>
                    <a:pt x="180" y="122"/>
                  </a:cubicBezTo>
                  <a:cubicBezTo>
                    <a:pt x="164" y="41"/>
                    <a:pt x="13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rot="708086">
              <a:off x="9668881" y="474951"/>
              <a:ext cx="34147" cy="31302"/>
            </a:xfrm>
            <a:custGeom>
              <a:avLst/>
              <a:gdLst/>
              <a:ahLst/>
              <a:cxnLst/>
              <a:rect l="l" t="t" r="r" b="b"/>
              <a:pathLst>
                <a:path w="216" h="198" extrusionOk="0">
                  <a:moveTo>
                    <a:pt x="111" y="1"/>
                  </a:moveTo>
                  <a:cubicBezTo>
                    <a:pt x="103" y="1"/>
                    <a:pt x="96" y="2"/>
                    <a:pt x="88" y="3"/>
                  </a:cubicBezTo>
                  <a:cubicBezTo>
                    <a:pt x="36" y="21"/>
                    <a:pt x="1" y="79"/>
                    <a:pt x="13" y="131"/>
                  </a:cubicBezTo>
                  <a:cubicBezTo>
                    <a:pt x="22" y="170"/>
                    <a:pt x="62" y="197"/>
                    <a:pt x="102" y="197"/>
                  </a:cubicBezTo>
                  <a:cubicBezTo>
                    <a:pt x="109" y="197"/>
                    <a:pt x="116" y="196"/>
                    <a:pt x="123" y="195"/>
                  </a:cubicBezTo>
                  <a:cubicBezTo>
                    <a:pt x="175" y="183"/>
                    <a:pt x="215" y="131"/>
                    <a:pt x="210" y="73"/>
                  </a:cubicBezTo>
                  <a:cubicBezTo>
                    <a:pt x="195" y="28"/>
                    <a:pt x="155"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rot="708086">
              <a:off x="8004802" y="326781"/>
              <a:ext cx="39522" cy="29247"/>
            </a:xfrm>
            <a:custGeom>
              <a:avLst/>
              <a:gdLst/>
              <a:ahLst/>
              <a:cxnLst/>
              <a:rect l="l" t="t" r="r" b="b"/>
              <a:pathLst>
                <a:path w="250" h="185" extrusionOk="0">
                  <a:moveTo>
                    <a:pt x="155" y="1"/>
                  </a:moveTo>
                  <a:cubicBezTo>
                    <a:pt x="141" y="1"/>
                    <a:pt x="127" y="2"/>
                    <a:pt x="110" y="5"/>
                  </a:cubicBezTo>
                  <a:cubicBezTo>
                    <a:pt x="47" y="23"/>
                    <a:pt x="0" y="81"/>
                    <a:pt x="18" y="127"/>
                  </a:cubicBezTo>
                  <a:cubicBezTo>
                    <a:pt x="30" y="170"/>
                    <a:pt x="62" y="184"/>
                    <a:pt x="96" y="184"/>
                  </a:cubicBezTo>
                  <a:cubicBezTo>
                    <a:pt x="109" y="184"/>
                    <a:pt x="121" y="182"/>
                    <a:pt x="133" y="179"/>
                  </a:cubicBezTo>
                  <a:cubicBezTo>
                    <a:pt x="203" y="162"/>
                    <a:pt x="249" y="110"/>
                    <a:pt x="232" y="63"/>
                  </a:cubicBezTo>
                  <a:cubicBezTo>
                    <a:pt x="219" y="16"/>
                    <a:pt x="193"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rot="708086">
              <a:off x="9397959" y="2461263"/>
              <a:ext cx="43158" cy="24030"/>
            </a:xfrm>
            <a:custGeom>
              <a:avLst/>
              <a:gdLst/>
              <a:ahLst/>
              <a:cxnLst/>
              <a:rect l="l" t="t" r="r" b="b"/>
              <a:pathLst>
                <a:path w="273" h="152" extrusionOk="0">
                  <a:moveTo>
                    <a:pt x="93" y="1"/>
                  </a:moveTo>
                  <a:cubicBezTo>
                    <a:pt x="41" y="6"/>
                    <a:pt x="0" y="24"/>
                    <a:pt x="6" y="82"/>
                  </a:cubicBezTo>
                  <a:cubicBezTo>
                    <a:pt x="12" y="140"/>
                    <a:pt x="53" y="151"/>
                    <a:pt x="99" y="151"/>
                  </a:cubicBezTo>
                  <a:lnTo>
                    <a:pt x="139" y="151"/>
                  </a:lnTo>
                  <a:cubicBezTo>
                    <a:pt x="168" y="145"/>
                    <a:pt x="180" y="145"/>
                    <a:pt x="192" y="134"/>
                  </a:cubicBezTo>
                  <a:cubicBezTo>
                    <a:pt x="226" y="122"/>
                    <a:pt x="273" y="116"/>
                    <a:pt x="267" y="58"/>
                  </a:cubicBezTo>
                  <a:cubicBezTo>
                    <a:pt x="267" y="6"/>
                    <a:pt x="221" y="12"/>
                    <a:pt x="180" y="6"/>
                  </a:cubicBezTo>
                  <a:cubicBezTo>
                    <a:pt x="151" y="1"/>
                    <a:pt x="122"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rot="708086">
              <a:off x="6741068" y="572139"/>
              <a:ext cx="41419" cy="26875"/>
            </a:xfrm>
            <a:custGeom>
              <a:avLst/>
              <a:gdLst/>
              <a:ahLst/>
              <a:cxnLst/>
              <a:rect l="l" t="t" r="r" b="b"/>
              <a:pathLst>
                <a:path w="262" h="170" extrusionOk="0">
                  <a:moveTo>
                    <a:pt x="168" y="1"/>
                  </a:moveTo>
                  <a:cubicBezTo>
                    <a:pt x="152" y="1"/>
                    <a:pt x="135" y="4"/>
                    <a:pt x="117" y="10"/>
                  </a:cubicBezTo>
                  <a:cubicBezTo>
                    <a:pt x="65" y="21"/>
                    <a:pt x="1" y="44"/>
                    <a:pt x="13" y="108"/>
                  </a:cubicBezTo>
                  <a:cubicBezTo>
                    <a:pt x="25" y="158"/>
                    <a:pt x="62" y="169"/>
                    <a:pt x="101" y="169"/>
                  </a:cubicBezTo>
                  <a:cubicBezTo>
                    <a:pt x="116" y="169"/>
                    <a:pt x="131" y="168"/>
                    <a:pt x="146" y="166"/>
                  </a:cubicBezTo>
                  <a:cubicBezTo>
                    <a:pt x="215" y="155"/>
                    <a:pt x="262" y="108"/>
                    <a:pt x="250" y="62"/>
                  </a:cubicBezTo>
                  <a:cubicBezTo>
                    <a:pt x="242" y="23"/>
                    <a:pt x="211"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rot="708086">
              <a:off x="9514315" y="490309"/>
              <a:ext cx="35886" cy="30195"/>
            </a:xfrm>
            <a:custGeom>
              <a:avLst/>
              <a:gdLst/>
              <a:ahLst/>
              <a:cxnLst/>
              <a:rect l="l" t="t" r="r" b="b"/>
              <a:pathLst>
                <a:path w="227" h="191" extrusionOk="0">
                  <a:moveTo>
                    <a:pt x="100" y="1"/>
                  </a:moveTo>
                  <a:cubicBezTo>
                    <a:pt x="90" y="1"/>
                    <a:pt x="80" y="2"/>
                    <a:pt x="70" y="5"/>
                  </a:cubicBezTo>
                  <a:cubicBezTo>
                    <a:pt x="29" y="16"/>
                    <a:pt x="0" y="57"/>
                    <a:pt x="12" y="103"/>
                  </a:cubicBezTo>
                  <a:cubicBezTo>
                    <a:pt x="28" y="157"/>
                    <a:pt x="79" y="191"/>
                    <a:pt x="133" y="191"/>
                  </a:cubicBezTo>
                  <a:cubicBezTo>
                    <a:pt x="137" y="191"/>
                    <a:pt x="141" y="191"/>
                    <a:pt x="145" y="190"/>
                  </a:cubicBezTo>
                  <a:cubicBezTo>
                    <a:pt x="192" y="184"/>
                    <a:pt x="226" y="138"/>
                    <a:pt x="215" y="92"/>
                  </a:cubicBezTo>
                  <a:cubicBezTo>
                    <a:pt x="200" y="38"/>
                    <a:pt x="153"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rot="708086">
              <a:off x="7156362" y="1808827"/>
              <a:ext cx="40945" cy="34938"/>
            </a:xfrm>
            <a:custGeom>
              <a:avLst/>
              <a:gdLst/>
              <a:ahLst/>
              <a:cxnLst/>
              <a:rect l="l" t="t" r="r" b="b"/>
              <a:pathLst>
                <a:path w="259" h="221" extrusionOk="0">
                  <a:moveTo>
                    <a:pt x="176" y="1"/>
                  </a:moveTo>
                  <a:cubicBezTo>
                    <a:pt x="170" y="1"/>
                    <a:pt x="164" y="2"/>
                    <a:pt x="157" y="4"/>
                  </a:cubicBezTo>
                  <a:cubicBezTo>
                    <a:pt x="122" y="16"/>
                    <a:pt x="88" y="45"/>
                    <a:pt x="70" y="79"/>
                  </a:cubicBezTo>
                  <a:cubicBezTo>
                    <a:pt x="41" y="114"/>
                    <a:pt x="1" y="155"/>
                    <a:pt x="41" y="201"/>
                  </a:cubicBezTo>
                  <a:cubicBezTo>
                    <a:pt x="57" y="215"/>
                    <a:pt x="73" y="221"/>
                    <a:pt x="89" y="221"/>
                  </a:cubicBezTo>
                  <a:cubicBezTo>
                    <a:pt x="119" y="221"/>
                    <a:pt x="148" y="200"/>
                    <a:pt x="174" y="178"/>
                  </a:cubicBezTo>
                  <a:cubicBezTo>
                    <a:pt x="203" y="155"/>
                    <a:pt x="227" y="126"/>
                    <a:pt x="238" y="91"/>
                  </a:cubicBezTo>
                  <a:cubicBezTo>
                    <a:pt x="259" y="50"/>
                    <a:pt x="221"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rot="708086">
              <a:off x="7639916" y="2034542"/>
              <a:ext cx="33199" cy="33041"/>
            </a:xfrm>
            <a:custGeom>
              <a:avLst/>
              <a:gdLst/>
              <a:ahLst/>
              <a:cxnLst/>
              <a:rect l="l" t="t" r="r" b="b"/>
              <a:pathLst>
                <a:path w="210" h="209" extrusionOk="0">
                  <a:moveTo>
                    <a:pt x="112" y="1"/>
                  </a:moveTo>
                  <a:cubicBezTo>
                    <a:pt x="104" y="1"/>
                    <a:pt x="96" y="2"/>
                    <a:pt x="88" y="3"/>
                  </a:cubicBezTo>
                  <a:cubicBezTo>
                    <a:pt x="36" y="21"/>
                    <a:pt x="1" y="79"/>
                    <a:pt x="18" y="137"/>
                  </a:cubicBezTo>
                  <a:cubicBezTo>
                    <a:pt x="28" y="177"/>
                    <a:pt x="65" y="208"/>
                    <a:pt x="104" y="208"/>
                  </a:cubicBezTo>
                  <a:cubicBezTo>
                    <a:pt x="110" y="208"/>
                    <a:pt x="116" y="208"/>
                    <a:pt x="123" y="206"/>
                  </a:cubicBezTo>
                  <a:cubicBezTo>
                    <a:pt x="186" y="195"/>
                    <a:pt x="209" y="142"/>
                    <a:pt x="186" y="73"/>
                  </a:cubicBezTo>
                  <a:cubicBezTo>
                    <a:pt x="176" y="28"/>
                    <a:pt x="15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rot="708086">
              <a:off x="9668748" y="519894"/>
              <a:ext cx="33199" cy="32250"/>
            </a:xfrm>
            <a:custGeom>
              <a:avLst/>
              <a:gdLst/>
              <a:ahLst/>
              <a:cxnLst/>
              <a:rect l="l" t="t" r="r" b="b"/>
              <a:pathLst>
                <a:path w="210" h="204" extrusionOk="0">
                  <a:moveTo>
                    <a:pt x="112" y="0"/>
                  </a:moveTo>
                  <a:cubicBezTo>
                    <a:pt x="106" y="0"/>
                    <a:pt x="100" y="1"/>
                    <a:pt x="94" y="2"/>
                  </a:cubicBezTo>
                  <a:cubicBezTo>
                    <a:pt x="36" y="14"/>
                    <a:pt x="1" y="66"/>
                    <a:pt x="7" y="124"/>
                  </a:cubicBezTo>
                  <a:cubicBezTo>
                    <a:pt x="11" y="172"/>
                    <a:pt x="48" y="204"/>
                    <a:pt x="90" y="204"/>
                  </a:cubicBezTo>
                  <a:cubicBezTo>
                    <a:pt x="99" y="204"/>
                    <a:pt x="108" y="202"/>
                    <a:pt x="117" y="199"/>
                  </a:cubicBezTo>
                  <a:cubicBezTo>
                    <a:pt x="175" y="188"/>
                    <a:pt x="209" y="136"/>
                    <a:pt x="204" y="78"/>
                  </a:cubicBezTo>
                  <a:cubicBezTo>
                    <a:pt x="199" y="32"/>
                    <a:pt x="154"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rot="708086">
              <a:off x="7862673" y="1922836"/>
              <a:ext cx="35096" cy="32092"/>
            </a:xfrm>
            <a:custGeom>
              <a:avLst/>
              <a:gdLst/>
              <a:ahLst/>
              <a:cxnLst/>
              <a:rect l="l" t="t" r="r" b="b"/>
              <a:pathLst>
                <a:path w="222" h="203" extrusionOk="0">
                  <a:moveTo>
                    <a:pt x="141" y="1"/>
                  </a:moveTo>
                  <a:cubicBezTo>
                    <a:pt x="133" y="1"/>
                    <a:pt x="125" y="2"/>
                    <a:pt x="117" y="5"/>
                  </a:cubicBezTo>
                  <a:cubicBezTo>
                    <a:pt x="59" y="11"/>
                    <a:pt x="1" y="81"/>
                    <a:pt x="12" y="127"/>
                  </a:cubicBezTo>
                  <a:cubicBezTo>
                    <a:pt x="18" y="170"/>
                    <a:pt x="58" y="203"/>
                    <a:pt x="101" y="203"/>
                  </a:cubicBezTo>
                  <a:cubicBezTo>
                    <a:pt x="104" y="203"/>
                    <a:pt x="108" y="203"/>
                    <a:pt x="111" y="202"/>
                  </a:cubicBezTo>
                  <a:cubicBezTo>
                    <a:pt x="175" y="196"/>
                    <a:pt x="221" y="133"/>
                    <a:pt x="209" y="69"/>
                  </a:cubicBezTo>
                  <a:cubicBezTo>
                    <a:pt x="209" y="31"/>
                    <a:pt x="178"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rot="708086">
              <a:off x="7689725" y="2161335"/>
              <a:ext cx="33041" cy="29247"/>
            </a:xfrm>
            <a:custGeom>
              <a:avLst/>
              <a:gdLst/>
              <a:ahLst/>
              <a:cxnLst/>
              <a:rect l="l" t="t" r="r" b="b"/>
              <a:pathLst>
                <a:path w="209" h="185" extrusionOk="0">
                  <a:moveTo>
                    <a:pt x="94" y="0"/>
                  </a:moveTo>
                  <a:cubicBezTo>
                    <a:pt x="90" y="0"/>
                    <a:pt x="85" y="0"/>
                    <a:pt x="81" y="1"/>
                  </a:cubicBezTo>
                  <a:cubicBezTo>
                    <a:pt x="35" y="6"/>
                    <a:pt x="0" y="53"/>
                    <a:pt x="12" y="99"/>
                  </a:cubicBezTo>
                  <a:cubicBezTo>
                    <a:pt x="17" y="157"/>
                    <a:pt x="62" y="185"/>
                    <a:pt x="108" y="185"/>
                  </a:cubicBezTo>
                  <a:cubicBezTo>
                    <a:pt x="158" y="185"/>
                    <a:pt x="209" y="151"/>
                    <a:pt x="209" y="88"/>
                  </a:cubicBezTo>
                  <a:cubicBezTo>
                    <a:pt x="193" y="34"/>
                    <a:pt x="14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rot="708086">
              <a:off x="8535297" y="546633"/>
              <a:ext cx="29563" cy="35728"/>
            </a:xfrm>
            <a:custGeom>
              <a:avLst/>
              <a:gdLst/>
              <a:ahLst/>
              <a:cxnLst/>
              <a:rect l="l" t="t" r="r" b="b"/>
              <a:pathLst>
                <a:path w="187" h="226" extrusionOk="0">
                  <a:moveTo>
                    <a:pt x="102" y="0"/>
                  </a:moveTo>
                  <a:cubicBezTo>
                    <a:pt x="96" y="0"/>
                    <a:pt x="89" y="1"/>
                    <a:pt x="82" y="2"/>
                  </a:cubicBezTo>
                  <a:cubicBezTo>
                    <a:pt x="30" y="8"/>
                    <a:pt x="1" y="72"/>
                    <a:pt x="18" y="135"/>
                  </a:cubicBezTo>
                  <a:cubicBezTo>
                    <a:pt x="28" y="181"/>
                    <a:pt x="47" y="226"/>
                    <a:pt x="93" y="226"/>
                  </a:cubicBezTo>
                  <a:cubicBezTo>
                    <a:pt x="100" y="226"/>
                    <a:pt x="108" y="225"/>
                    <a:pt x="117" y="222"/>
                  </a:cubicBezTo>
                  <a:cubicBezTo>
                    <a:pt x="180" y="205"/>
                    <a:pt x="186" y="147"/>
                    <a:pt x="180" y="89"/>
                  </a:cubicBezTo>
                  <a:cubicBezTo>
                    <a:pt x="170" y="38"/>
                    <a:pt x="151"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rot="708086">
              <a:off x="8256591" y="1938956"/>
              <a:ext cx="40471" cy="28140"/>
            </a:xfrm>
            <a:custGeom>
              <a:avLst/>
              <a:gdLst/>
              <a:ahLst/>
              <a:cxnLst/>
              <a:rect l="l" t="t" r="r" b="b"/>
              <a:pathLst>
                <a:path w="256" h="178" extrusionOk="0">
                  <a:moveTo>
                    <a:pt x="78" y="1"/>
                  </a:moveTo>
                  <a:cubicBezTo>
                    <a:pt x="75" y="1"/>
                    <a:pt x="72" y="1"/>
                    <a:pt x="70" y="1"/>
                  </a:cubicBezTo>
                  <a:cubicBezTo>
                    <a:pt x="29" y="13"/>
                    <a:pt x="0" y="53"/>
                    <a:pt x="12" y="94"/>
                  </a:cubicBezTo>
                  <a:cubicBezTo>
                    <a:pt x="37" y="148"/>
                    <a:pt x="91" y="177"/>
                    <a:pt x="146" y="177"/>
                  </a:cubicBezTo>
                  <a:cubicBezTo>
                    <a:pt x="156" y="177"/>
                    <a:pt x="165" y="177"/>
                    <a:pt x="174" y="175"/>
                  </a:cubicBezTo>
                  <a:cubicBezTo>
                    <a:pt x="220" y="169"/>
                    <a:pt x="255" y="146"/>
                    <a:pt x="249" y="94"/>
                  </a:cubicBezTo>
                  <a:cubicBezTo>
                    <a:pt x="238" y="55"/>
                    <a:pt x="133"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rot="708086">
              <a:off x="8018744" y="1855367"/>
              <a:ext cx="32250" cy="34780"/>
            </a:xfrm>
            <a:custGeom>
              <a:avLst/>
              <a:gdLst/>
              <a:ahLst/>
              <a:cxnLst/>
              <a:rect l="l" t="t" r="r" b="b"/>
              <a:pathLst>
                <a:path w="204" h="220" extrusionOk="0">
                  <a:moveTo>
                    <a:pt x="121" y="1"/>
                  </a:moveTo>
                  <a:cubicBezTo>
                    <a:pt x="115" y="1"/>
                    <a:pt x="110" y="2"/>
                    <a:pt x="105" y="3"/>
                  </a:cubicBezTo>
                  <a:cubicBezTo>
                    <a:pt x="41" y="21"/>
                    <a:pt x="1" y="79"/>
                    <a:pt x="12" y="148"/>
                  </a:cubicBezTo>
                  <a:cubicBezTo>
                    <a:pt x="12" y="188"/>
                    <a:pt x="47" y="220"/>
                    <a:pt x="87" y="220"/>
                  </a:cubicBezTo>
                  <a:cubicBezTo>
                    <a:pt x="93" y="220"/>
                    <a:pt x="99" y="219"/>
                    <a:pt x="105" y="218"/>
                  </a:cubicBezTo>
                  <a:cubicBezTo>
                    <a:pt x="163" y="212"/>
                    <a:pt x="203" y="131"/>
                    <a:pt x="186" y="61"/>
                  </a:cubicBezTo>
                  <a:cubicBezTo>
                    <a:pt x="181" y="27"/>
                    <a:pt x="151"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rot="708086">
              <a:off x="8739133" y="1935538"/>
              <a:ext cx="36835" cy="27191"/>
            </a:xfrm>
            <a:custGeom>
              <a:avLst/>
              <a:gdLst/>
              <a:ahLst/>
              <a:cxnLst/>
              <a:rect l="l" t="t" r="r" b="b"/>
              <a:pathLst>
                <a:path w="233" h="172" extrusionOk="0">
                  <a:moveTo>
                    <a:pt x="80" y="0"/>
                  </a:moveTo>
                  <a:cubicBezTo>
                    <a:pt x="75" y="0"/>
                    <a:pt x="70" y="1"/>
                    <a:pt x="65" y="1"/>
                  </a:cubicBezTo>
                  <a:cubicBezTo>
                    <a:pt x="24" y="7"/>
                    <a:pt x="1" y="53"/>
                    <a:pt x="18" y="94"/>
                  </a:cubicBezTo>
                  <a:cubicBezTo>
                    <a:pt x="41" y="143"/>
                    <a:pt x="87" y="171"/>
                    <a:pt x="136" y="171"/>
                  </a:cubicBezTo>
                  <a:cubicBezTo>
                    <a:pt x="151" y="171"/>
                    <a:pt x="166" y="169"/>
                    <a:pt x="181" y="163"/>
                  </a:cubicBezTo>
                  <a:cubicBezTo>
                    <a:pt x="215" y="152"/>
                    <a:pt x="233" y="123"/>
                    <a:pt x="227" y="88"/>
                  </a:cubicBezTo>
                  <a:cubicBezTo>
                    <a:pt x="195" y="34"/>
                    <a:pt x="142"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rot="708086">
              <a:off x="7578943" y="2052433"/>
              <a:ext cx="39522" cy="26559"/>
            </a:xfrm>
            <a:custGeom>
              <a:avLst/>
              <a:gdLst/>
              <a:ahLst/>
              <a:cxnLst/>
              <a:rect l="l" t="t" r="r" b="b"/>
              <a:pathLst>
                <a:path w="250" h="168" extrusionOk="0">
                  <a:moveTo>
                    <a:pt x="137" y="0"/>
                  </a:moveTo>
                  <a:cubicBezTo>
                    <a:pt x="124" y="0"/>
                    <a:pt x="111" y="1"/>
                    <a:pt x="99" y="3"/>
                  </a:cubicBezTo>
                  <a:cubicBezTo>
                    <a:pt x="47" y="14"/>
                    <a:pt x="1" y="37"/>
                    <a:pt x="7" y="101"/>
                  </a:cubicBezTo>
                  <a:cubicBezTo>
                    <a:pt x="11" y="145"/>
                    <a:pt x="48" y="168"/>
                    <a:pt x="104" y="168"/>
                  </a:cubicBezTo>
                  <a:cubicBezTo>
                    <a:pt x="115" y="168"/>
                    <a:pt x="127" y="167"/>
                    <a:pt x="140" y="165"/>
                  </a:cubicBezTo>
                  <a:cubicBezTo>
                    <a:pt x="203" y="153"/>
                    <a:pt x="250" y="107"/>
                    <a:pt x="238" y="61"/>
                  </a:cubicBezTo>
                  <a:cubicBezTo>
                    <a:pt x="220" y="12"/>
                    <a:pt x="179"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rot="708086">
              <a:off x="8012476" y="468331"/>
              <a:ext cx="38732" cy="29721"/>
            </a:xfrm>
            <a:custGeom>
              <a:avLst/>
              <a:gdLst/>
              <a:ahLst/>
              <a:cxnLst/>
              <a:rect l="l" t="t" r="r" b="b"/>
              <a:pathLst>
                <a:path w="245" h="188" extrusionOk="0">
                  <a:moveTo>
                    <a:pt x="72" y="0"/>
                  </a:moveTo>
                  <a:cubicBezTo>
                    <a:pt x="67" y="0"/>
                    <a:pt x="63" y="1"/>
                    <a:pt x="59" y="2"/>
                  </a:cubicBezTo>
                  <a:cubicBezTo>
                    <a:pt x="24" y="7"/>
                    <a:pt x="1" y="42"/>
                    <a:pt x="7" y="77"/>
                  </a:cubicBezTo>
                  <a:cubicBezTo>
                    <a:pt x="23" y="142"/>
                    <a:pt x="81" y="187"/>
                    <a:pt x="151" y="187"/>
                  </a:cubicBezTo>
                  <a:cubicBezTo>
                    <a:pt x="155" y="187"/>
                    <a:pt x="159" y="187"/>
                    <a:pt x="163" y="187"/>
                  </a:cubicBezTo>
                  <a:cubicBezTo>
                    <a:pt x="210" y="181"/>
                    <a:pt x="244" y="135"/>
                    <a:pt x="233" y="88"/>
                  </a:cubicBezTo>
                  <a:cubicBezTo>
                    <a:pt x="233" y="57"/>
                    <a:pt x="12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rot="708086">
              <a:off x="9618158" y="1945262"/>
              <a:ext cx="34938" cy="31144"/>
            </a:xfrm>
            <a:custGeom>
              <a:avLst/>
              <a:gdLst/>
              <a:ahLst/>
              <a:cxnLst/>
              <a:rect l="l" t="t" r="r" b="b"/>
              <a:pathLst>
                <a:path w="221" h="197" extrusionOk="0">
                  <a:moveTo>
                    <a:pt x="121" y="0"/>
                  </a:moveTo>
                  <a:cubicBezTo>
                    <a:pt x="112" y="0"/>
                    <a:pt x="102" y="2"/>
                    <a:pt x="93" y="5"/>
                  </a:cubicBezTo>
                  <a:cubicBezTo>
                    <a:pt x="35" y="17"/>
                    <a:pt x="0" y="75"/>
                    <a:pt x="6" y="133"/>
                  </a:cubicBezTo>
                  <a:cubicBezTo>
                    <a:pt x="15" y="173"/>
                    <a:pt x="45" y="196"/>
                    <a:pt x="86" y="196"/>
                  </a:cubicBezTo>
                  <a:cubicBezTo>
                    <a:pt x="97" y="196"/>
                    <a:pt x="109" y="195"/>
                    <a:pt x="122" y="191"/>
                  </a:cubicBezTo>
                  <a:cubicBezTo>
                    <a:pt x="180" y="185"/>
                    <a:pt x="221" y="127"/>
                    <a:pt x="209" y="69"/>
                  </a:cubicBezTo>
                  <a:cubicBezTo>
                    <a:pt x="200" y="27"/>
                    <a:pt x="160"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rot="708086">
              <a:off x="7083537" y="1346372"/>
              <a:ext cx="29405" cy="36203"/>
            </a:xfrm>
            <a:custGeom>
              <a:avLst/>
              <a:gdLst/>
              <a:ahLst/>
              <a:cxnLst/>
              <a:rect l="l" t="t" r="r" b="b"/>
              <a:pathLst>
                <a:path w="186" h="229" extrusionOk="0">
                  <a:moveTo>
                    <a:pt x="99" y="1"/>
                  </a:moveTo>
                  <a:cubicBezTo>
                    <a:pt x="93" y="1"/>
                    <a:pt x="88" y="1"/>
                    <a:pt x="82" y="3"/>
                  </a:cubicBezTo>
                  <a:cubicBezTo>
                    <a:pt x="0" y="20"/>
                    <a:pt x="35" y="89"/>
                    <a:pt x="29" y="142"/>
                  </a:cubicBezTo>
                  <a:cubicBezTo>
                    <a:pt x="35" y="188"/>
                    <a:pt x="58" y="229"/>
                    <a:pt x="110" y="229"/>
                  </a:cubicBezTo>
                  <a:cubicBezTo>
                    <a:pt x="163" y="229"/>
                    <a:pt x="186" y="176"/>
                    <a:pt x="174" y="101"/>
                  </a:cubicBezTo>
                  <a:cubicBezTo>
                    <a:pt x="169" y="49"/>
                    <a:pt x="14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rot="708086">
              <a:off x="8196717" y="1362060"/>
              <a:ext cx="31302" cy="33515"/>
            </a:xfrm>
            <a:custGeom>
              <a:avLst/>
              <a:gdLst/>
              <a:ahLst/>
              <a:cxnLst/>
              <a:rect l="l" t="t" r="r" b="b"/>
              <a:pathLst>
                <a:path w="198" h="212" extrusionOk="0">
                  <a:moveTo>
                    <a:pt x="118" y="0"/>
                  </a:moveTo>
                  <a:cubicBezTo>
                    <a:pt x="113" y="0"/>
                    <a:pt x="106" y="1"/>
                    <a:pt x="99" y="2"/>
                  </a:cubicBezTo>
                  <a:cubicBezTo>
                    <a:pt x="42" y="26"/>
                    <a:pt x="1" y="78"/>
                    <a:pt x="1" y="136"/>
                  </a:cubicBezTo>
                  <a:cubicBezTo>
                    <a:pt x="1" y="183"/>
                    <a:pt x="40" y="212"/>
                    <a:pt x="82" y="212"/>
                  </a:cubicBezTo>
                  <a:cubicBezTo>
                    <a:pt x="86" y="212"/>
                    <a:pt x="90" y="212"/>
                    <a:pt x="94" y="211"/>
                  </a:cubicBezTo>
                  <a:cubicBezTo>
                    <a:pt x="157" y="199"/>
                    <a:pt x="198" y="130"/>
                    <a:pt x="175" y="66"/>
                  </a:cubicBezTo>
                  <a:cubicBezTo>
                    <a:pt x="170" y="31"/>
                    <a:pt x="15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rot="708086">
              <a:off x="9083524" y="1725752"/>
              <a:ext cx="42368" cy="26243"/>
            </a:xfrm>
            <a:custGeom>
              <a:avLst/>
              <a:gdLst/>
              <a:ahLst/>
              <a:cxnLst/>
              <a:rect l="l" t="t" r="r" b="b"/>
              <a:pathLst>
                <a:path w="268" h="166" extrusionOk="0">
                  <a:moveTo>
                    <a:pt x="163" y="0"/>
                  </a:moveTo>
                  <a:cubicBezTo>
                    <a:pt x="150" y="0"/>
                    <a:pt x="136" y="2"/>
                    <a:pt x="122" y="5"/>
                  </a:cubicBezTo>
                  <a:cubicBezTo>
                    <a:pt x="47" y="17"/>
                    <a:pt x="1" y="75"/>
                    <a:pt x="18" y="121"/>
                  </a:cubicBezTo>
                  <a:cubicBezTo>
                    <a:pt x="35" y="158"/>
                    <a:pt x="59" y="166"/>
                    <a:pt x="85" y="166"/>
                  </a:cubicBezTo>
                  <a:cubicBezTo>
                    <a:pt x="103" y="166"/>
                    <a:pt x="123" y="162"/>
                    <a:pt x="140" y="162"/>
                  </a:cubicBezTo>
                  <a:cubicBezTo>
                    <a:pt x="227" y="144"/>
                    <a:pt x="267" y="121"/>
                    <a:pt x="244" y="57"/>
                  </a:cubicBezTo>
                  <a:cubicBezTo>
                    <a:pt x="231" y="15"/>
                    <a:pt x="20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rot="708086">
              <a:off x="8399453" y="1468403"/>
              <a:ext cx="34938" cy="30986"/>
            </a:xfrm>
            <a:custGeom>
              <a:avLst/>
              <a:gdLst/>
              <a:ahLst/>
              <a:cxnLst/>
              <a:rect l="l" t="t" r="r" b="b"/>
              <a:pathLst>
                <a:path w="221" h="196" extrusionOk="0">
                  <a:moveTo>
                    <a:pt x="86" y="0"/>
                  </a:moveTo>
                  <a:cubicBezTo>
                    <a:pt x="79" y="0"/>
                    <a:pt x="71" y="1"/>
                    <a:pt x="64" y="2"/>
                  </a:cubicBezTo>
                  <a:cubicBezTo>
                    <a:pt x="18" y="20"/>
                    <a:pt x="0" y="72"/>
                    <a:pt x="18" y="118"/>
                  </a:cubicBezTo>
                  <a:cubicBezTo>
                    <a:pt x="33" y="164"/>
                    <a:pt x="79" y="196"/>
                    <a:pt x="125" y="196"/>
                  </a:cubicBezTo>
                  <a:cubicBezTo>
                    <a:pt x="132" y="196"/>
                    <a:pt x="138" y="195"/>
                    <a:pt x="145" y="194"/>
                  </a:cubicBezTo>
                  <a:cubicBezTo>
                    <a:pt x="192" y="182"/>
                    <a:pt x="221" y="136"/>
                    <a:pt x="209" y="95"/>
                  </a:cubicBezTo>
                  <a:cubicBezTo>
                    <a:pt x="194" y="39"/>
                    <a:pt x="14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rot="708086">
              <a:off x="7029509" y="1370644"/>
              <a:ext cx="51379" cy="34147"/>
            </a:xfrm>
            <a:custGeom>
              <a:avLst/>
              <a:gdLst/>
              <a:ahLst/>
              <a:cxnLst/>
              <a:rect l="l" t="t" r="r" b="b"/>
              <a:pathLst>
                <a:path w="325" h="216" extrusionOk="0">
                  <a:moveTo>
                    <a:pt x="285" y="1"/>
                  </a:moveTo>
                  <a:cubicBezTo>
                    <a:pt x="272" y="1"/>
                    <a:pt x="257" y="5"/>
                    <a:pt x="244" y="5"/>
                  </a:cubicBezTo>
                  <a:cubicBezTo>
                    <a:pt x="168" y="28"/>
                    <a:pt x="99" y="68"/>
                    <a:pt x="41" y="126"/>
                  </a:cubicBezTo>
                  <a:cubicBezTo>
                    <a:pt x="24" y="144"/>
                    <a:pt x="0" y="161"/>
                    <a:pt x="24" y="196"/>
                  </a:cubicBezTo>
                  <a:cubicBezTo>
                    <a:pt x="33" y="210"/>
                    <a:pt x="44" y="216"/>
                    <a:pt x="55" y="216"/>
                  </a:cubicBezTo>
                  <a:cubicBezTo>
                    <a:pt x="70" y="216"/>
                    <a:pt x="86" y="206"/>
                    <a:pt x="99" y="196"/>
                  </a:cubicBezTo>
                  <a:lnTo>
                    <a:pt x="279" y="86"/>
                  </a:lnTo>
                  <a:cubicBezTo>
                    <a:pt x="302" y="74"/>
                    <a:pt x="325" y="57"/>
                    <a:pt x="319" y="28"/>
                  </a:cubicBezTo>
                  <a:cubicBezTo>
                    <a:pt x="313" y="6"/>
                    <a:pt x="300" y="1"/>
                    <a:pt x="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rot="708086">
              <a:off x="8835087" y="1147561"/>
              <a:ext cx="33041" cy="31934"/>
            </a:xfrm>
            <a:custGeom>
              <a:avLst/>
              <a:gdLst/>
              <a:ahLst/>
              <a:cxnLst/>
              <a:rect l="l" t="t" r="r" b="b"/>
              <a:pathLst>
                <a:path w="209" h="202" extrusionOk="0">
                  <a:moveTo>
                    <a:pt x="130" y="0"/>
                  </a:moveTo>
                  <a:cubicBezTo>
                    <a:pt x="118" y="0"/>
                    <a:pt x="105" y="3"/>
                    <a:pt x="93" y="8"/>
                  </a:cubicBezTo>
                  <a:cubicBezTo>
                    <a:pt x="41" y="20"/>
                    <a:pt x="0" y="72"/>
                    <a:pt x="17" y="130"/>
                  </a:cubicBezTo>
                  <a:cubicBezTo>
                    <a:pt x="17" y="170"/>
                    <a:pt x="48" y="202"/>
                    <a:pt x="86" y="202"/>
                  </a:cubicBezTo>
                  <a:cubicBezTo>
                    <a:pt x="92" y="202"/>
                    <a:pt x="98" y="201"/>
                    <a:pt x="104" y="199"/>
                  </a:cubicBezTo>
                  <a:cubicBezTo>
                    <a:pt x="168" y="182"/>
                    <a:pt x="209" y="130"/>
                    <a:pt x="209" y="66"/>
                  </a:cubicBezTo>
                  <a:cubicBezTo>
                    <a:pt x="204" y="26"/>
                    <a:pt x="169"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rot="708086">
              <a:off x="9141993" y="1229037"/>
              <a:ext cx="28456" cy="38100"/>
            </a:xfrm>
            <a:custGeom>
              <a:avLst/>
              <a:gdLst/>
              <a:ahLst/>
              <a:cxnLst/>
              <a:rect l="l" t="t" r="r" b="b"/>
              <a:pathLst>
                <a:path w="180" h="241" extrusionOk="0">
                  <a:moveTo>
                    <a:pt x="108" y="0"/>
                  </a:moveTo>
                  <a:cubicBezTo>
                    <a:pt x="102" y="0"/>
                    <a:pt x="95" y="1"/>
                    <a:pt x="87" y="2"/>
                  </a:cubicBezTo>
                  <a:cubicBezTo>
                    <a:pt x="35" y="8"/>
                    <a:pt x="0" y="72"/>
                    <a:pt x="18" y="153"/>
                  </a:cubicBezTo>
                  <a:cubicBezTo>
                    <a:pt x="29" y="197"/>
                    <a:pt x="45" y="240"/>
                    <a:pt x="100" y="240"/>
                  </a:cubicBezTo>
                  <a:cubicBezTo>
                    <a:pt x="103" y="240"/>
                    <a:pt x="107" y="240"/>
                    <a:pt x="110" y="240"/>
                  </a:cubicBezTo>
                  <a:cubicBezTo>
                    <a:pt x="163" y="234"/>
                    <a:pt x="180" y="165"/>
                    <a:pt x="168" y="72"/>
                  </a:cubicBezTo>
                  <a:cubicBezTo>
                    <a:pt x="158" y="32"/>
                    <a:pt x="148"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rot="708086">
              <a:off x="8571756" y="650826"/>
              <a:ext cx="31302" cy="33515"/>
            </a:xfrm>
            <a:custGeom>
              <a:avLst/>
              <a:gdLst/>
              <a:ahLst/>
              <a:cxnLst/>
              <a:rect l="l" t="t" r="r" b="b"/>
              <a:pathLst>
                <a:path w="198" h="212" extrusionOk="0">
                  <a:moveTo>
                    <a:pt x="110" y="0"/>
                  </a:moveTo>
                  <a:cubicBezTo>
                    <a:pt x="104" y="0"/>
                    <a:pt x="99" y="1"/>
                    <a:pt x="94" y="2"/>
                  </a:cubicBezTo>
                  <a:cubicBezTo>
                    <a:pt x="36" y="13"/>
                    <a:pt x="1" y="66"/>
                    <a:pt x="13" y="124"/>
                  </a:cubicBezTo>
                  <a:cubicBezTo>
                    <a:pt x="18" y="177"/>
                    <a:pt x="58" y="211"/>
                    <a:pt x="106" y="211"/>
                  </a:cubicBezTo>
                  <a:cubicBezTo>
                    <a:pt x="109" y="211"/>
                    <a:pt x="113" y="211"/>
                    <a:pt x="117" y="210"/>
                  </a:cubicBezTo>
                  <a:cubicBezTo>
                    <a:pt x="181" y="205"/>
                    <a:pt x="198" y="170"/>
                    <a:pt x="198" y="106"/>
                  </a:cubicBezTo>
                  <a:cubicBezTo>
                    <a:pt x="193" y="44"/>
                    <a:pt x="15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rot="708086">
              <a:off x="8408589" y="821802"/>
              <a:ext cx="32092" cy="36835"/>
            </a:xfrm>
            <a:custGeom>
              <a:avLst/>
              <a:gdLst/>
              <a:ahLst/>
              <a:cxnLst/>
              <a:rect l="l" t="t" r="r" b="b"/>
              <a:pathLst>
                <a:path w="203" h="233" extrusionOk="0">
                  <a:moveTo>
                    <a:pt x="117" y="1"/>
                  </a:moveTo>
                  <a:cubicBezTo>
                    <a:pt x="113" y="1"/>
                    <a:pt x="109" y="1"/>
                    <a:pt x="104" y="2"/>
                  </a:cubicBezTo>
                  <a:cubicBezTo>
                    <a:pt x="41" y="31"/>
                    <a:pt x="0" y="100"/>
                    <a:pt x="12" y="175"/>
                  </a:cubicBezTo>
                  <a:cubicBezTo>
                    <a:pt x="16" y="208"/>
                    <a:pt x="47" y="233"/>
                    <a:pt x="79" y="233"/>
                  </a:cubicBezTo>
                  <a:cubicBezTo>
                    <a:pt x="88" y="233"/>
                    <a:pt x="96" y="231"/>
                    <a:pt x="104" y="228"/>
                  </a:cubicBezTo>
                  <a:cubicBezTo>
                    <a:pt x="168" y="199"/>
                    <a:pt x="203" y="135"/>
                    <a:pt x="191" y="65"/>
                  </a:cubicBezTo>
                  <a:cubicBezTo>
                    <a:pt x="181" y="28"/>
                    <a:pt x="16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rot="708086">
              <a:off x="7336158" y="1432180"/>
              <a:ext cx="30353" cy="34464"/>
            </a:xfrm>
            <a:custGeom>
              <a:avLst/>
              <a:gdLst/>
              <a:ahLst/>
              <a:cxnLst/>
              <a:rect l="l" t="t" r="r" b="b"/>
              <a:pathLst>
                <a:path w="192" h="218" extrusionOk="0">
                  <a:moveTo>
                    <a:pt x="82" y="1"/>
                  </a:moveTo>
                  <a:cubicBezTo>
                    <a:pt x="80" y="1"/>
                    <a:pt x="78" y="1"/>
                    <a:pt x="76" y="1"/>
                  </a:cubicBezTo>
                  <a:cubicBezTo>
                    <a:pt x="35" y="13"/>
                    <a:pt x="1" y="82"/>
                    <a:pt x="7" y="140"/>
                  </a:cubicBezTo>
                  <a:cubicBezTo>
                    <a:pt x="12" y="186"/>
                    <a:pt x="47" y="218"/>
                    <a:pt x="91" y="218"/>
                  </a:cubicBezTo>
                  <a:cubicBezTo>
                    <a:pt x="97" y="218"/>
                    <a:pt x="104" y="217"/>
                    <a:pt x="111" y="216"/>
                  </a:cubicBezTo>
                  <a:cubicBezTo>
                    <a:pt x="175" y="204"/>
                    <a:pt x="192" y="158"/>
                    <a:pt x="186" y="106"/>
                  </a:cubicBezTo>
                  <a:cubicBezTo>
                    <a:pt x="175" y="51"/>
                    <a:pt x="122"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rot="708086">
              <a:off x="9742018" y="600043"/>
              <a:ext cx="33989" cy="31776"/>
            </a:xfrm>
            <a:custGeom>
              <a:avLst/>
              <a:gdLst/>
              <a:ahLst/>
              <a:cxnLst/>
              <a:rect l="l" t="t" r="r" b="b"/>
              <a:pathLst>
                <a:path w="215" h="201" extrusionOk="0">
                  <a:moveTo>
                    <a:pt x="87" y="1"/>
                  </a:moveTo>
                  <a:cubicBezTo>
                    <a:pt x="85" y="1"/>
                    <a:pt x="83" y="1"/>
                    <a:pt x="81" y="1"/>
                  </a:cubicBezTo>
                  <a:cubicBezTo>
                    <a:pt x="35" y="7"/>
                    <a:pt x="0" y="59"/>
                    <a:pt x="12" y="105"/>
                  </a:cubicBezTo>
                  <a:cubicBezTo>
                    <a:pt x="22" y="162"/>
                    <a:pt x="73" y="200"/>
                    <a:pt x="129" y="200"/>
                  </a:cubicBezTo>
                  <a:cubicBezTo>
                    <a:pt x="136" y="200"/>
                    <a:pt x="143" y="199"/>
                    <a:pt x="151" y="198"/>
                  </a:cubicBezTo>
                  <a:cubicBezTo>
                    <a:pt x="185" y="192"/>
                    <a:pt x="214" y="175"/>
                    <a:pt x="214" y="134"/>
                  </a:cubicBezTo>
                  <a:cubicBezTo>
                    <a:pt x="209" y="68"/>
                    <a:pt x="13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rot="708086">
              <a:off x="8610156" y="621097"/>
              <a:ext cx="24978" cy="38574"/>
            </a:xfrm>
            <a:custGeom>
              <a:avLst/>
              <a:gdLst/>
              <a:ahLst/>
              <a:cxnLst/>
              <a:rect l="l" t="t" r="r" b="b"/>
              <a:pathLst>
                <a:path w="158" h="244" extrusionOk="0">
                  <a:moveTo>
                    <a:pt x="82" y="0"/>
                  </a:moveTo>
                  <a:cubicBezTo>
                    <a:pt x="41" y="0"/>
                    <a:pt x="12" y="29"/>
                    <a:pt x="7" y="64"/>
                  </a:cubicBezTo>
                  <a:cubicBezTo>
                    <a:pt x="1" y="87"/>
                    <a:pt x="1" y="110"/>
                    <a:pt x="1" y="139"/>
                  </a:cubicBezTo>
                  <a:cubicBezTo>
                    <a:pt x="18" y="209"/>
                    <a:pt x="47" y="243"/>
                    <a:pt x="88" y="243"/>
                  </a:cubicBezTo>
                  <a:cubicBezTo>
                    <a:pt x="146" y="232"/>
                    <a:pt x="146" y="180"/>
                    <a:pt x="151" y="139"/>
                  </a:cubicBezTo>
                  <a:cubicBezTo>
                    <a:pt x="157" y="116"/>
                    <a:pt x="151" y="87"/>
                    <a:pt x="151" y="64"/>
                  </a:cubicBezTo>
                  <a:cubicBezTo>
                    <a:pt x="140" y="29"/>
                    <a:pt x="122"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rot="708086">
              <a:off x="6896488" y="1113456"/>
              <a:ext cx="32250" cy="35728"/>
            </a:xfrm>
            <a:custGeom>
              <a:avLst/>
              <a:gdLst/>
              <a:ahLst/>
              <a:cxnLst/>
              <a:rect l="l" t="t" r="r" b="b"/>
              <a:pathLst>
                <a:path w="204" h="226" extrusionOk="0">
                  <a:moveTo>
                    <a:pt x="98" y="1"/>
                  </a:moveTo>
                  <a:cubicBezTo>
                    <a:pt x="78" y="1"/>
                    <a:pt x="59" y="12"/>
                    <a:pt x="41" y="40"/>
                  </a:cubicBezTo>
                  <a:cubicBezTo>
                    <a:pt x="0" y="98"/>
                    <a:pt x="12" y="173"/>
                    <a:pt x="64" y="214"/>
                  </a:cubicBezTo>
                  <a:cubicBezTo>
                    <a:pt x="81" y="222"/>
                    <a:pt x="95" y="225"/>
                    <a:pt x="108" y="225"/>
                  </a:cubicBezTo>
                  <a:cubicBezTo>
                    <a:pt x="150" y="225"/>
                    <a:pt x="168" y="185"/>
                    <a:pt x="186" y="144"/>
                  </a:cubicBezTo>
                  <a:lnTo>
                    <a:pt x="203" y="104"/>
                  </a:lnTo>
                  <a:lnTo>
                    <a:pt x="197" y="57"/>
                  </a:lnTo>
                  <a:cubicBezTo>
                    <a:pt x="186" y="52"/>
                    <a:pt x="180" y="46"/>
                    <a:pt x="174" y="40"/>
                  </a:cubicBezTo>
                  <a:cubicBezTo>
                    <a:pt x="149" y="18"/>
                    <a:pt x="12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rot="708086">
              <a:off x="8673287" y="1337708"/>
              <a:ext cx="37625" cy="27508"/>
            </a:xfrm>
            <a:custGeom>
              <a:avLst/>
              <a:gdLst/>
              <a:ahLst/>
              <a:cxnLst/>
              <a:rect l="l" t="t" r="r" b="b"/>
              <a:pathLst>
                <a:path w="238" h="174" extrusionOk="0">
                  <a:moveTo>
                    <a:pt x="109" y="0"/>
                  </a:moveTo>
                  <a:cubicBezTo>
                    <a:pt x="100" y="0"/>
                    <a:pt x="90" y="1"/>
                    <a:pt x="81" y="3"/>
                  </a:cubicBezTo>
                  <a:cubicBezTo>
                    <a:pt x="35" y="3"/>
                    <a:pt x="0" y="49"/>
                    <a:pt x="6" y="96"/>
                  </a:cubicBezTo>
                  <a:cubicBezTo>
                    <a:pt x="11" y="145"/>
                    <a:pt x="54" y="174"/>
                    <a:pt x="117" y="174"/>
                  </a:cubicBezTo>
                  <a:cubicBezTo>
                    <a:pt x="128" y="174"/>
                    <a:pt x="139" y="173"/>
                    <a:pt x="151" y="171"/>
                  </a:cubicBezTo>
                  <a:cubicBezTo>
                    <a:pt x="197" y="159"/>
                    <a:pt x="238" y="142"/>
                    <a:pt x="226" y="78"/>
                  </a:cubicBezTo>
                  <a:cubicBezTo>
                    <a:pt x="206" y="29"/>
                    <a:pt x="16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rot="708086">
              <a:off x="9439409" y="1075640"/>
              <a:ext cx="35886" cy="32566"/>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rot="708086">
              <a:off x="8502510" y="214563"/>
              <a:ext cx="36835" cy="29721"/>
            </a:xfrm>
            <a:custGeom>
              <a:avLst/>
              <a:gdLst/>
              <a:ahLst/>
              <a:cxnLst/>
              <a:rect l="l" t="t" r="r" b="b"/>
              <a:pathLst>
                <a:path w="233" h="188" extrusionOk="0">
                  <a:moveTo>
                    <a:pt x="127" y="1"/>
                  </a:moveTo>
                  <a:cubicBezTo>
                    <a:pt x="112" y="1"/>
                    <a:pt x="97" y="4"/>
                    <a:pt x="82" y="10"/>
                  </a:cubicBezTo>
                  <a:cubicBezTo>
                    <a:pt x="29" y="21"/>
                    <a:pt x="1" y="74"/>
                    <a:pt x="18" y="126"/>
                  </a:cubicBezTo>
                  <a:cubicBezTo>
                    <a:pt x="31" y="171"/>
                    <a:pt x="62" y="188"/>
                    <a:pt x="100" y="188"/>
                  </a:cubicBezTo>
                  <a:cubicBezTo>
                    <a:pt x="111" y="188"/>
                    <a:pt x="122" y="186"/>
                    <a:pt x="134" y="184"/>
                  </a:cubicBezTo>
                  <a:cubicBezTo>
                    <a:pt x="192" y="178"/>
                    <a:pt x="232" y="120"/>
                    <a:pt x="221" y="62"/>
                  </a:cubicBezTo>
                  <a:cubicBezTo>
                    <a:pt x="204" y="24"/>
                    <a:pt x="16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rot="708086">
              <a:off x="6785519" y="1441192"/>
              <a:ext cx="34147" cy="29879"/>
            </a:xfrm>
            <a:custGeom>
              <a:avLst/>
              <a:gdLst/>
              <a:ahLst/>
              <a:cxnLst/>
              <a:rect l="l" t="t" r="r" b="b"/>
              <a:pathLst>
                <a:path w="216" h="189" extrusionOk="0">
                  <a:moveTo>
                    <a:pt x="150" y="1"/>
                  </a:moveTo>
                  <a:cubicBezTo>
                    <a:pt x="140" y="1"/>
                    <a:pt x="129" y="2"/>
                    <a:pt x="117" y="6"/>
                  </a:cubicBezTo>
                  <a:cubicBezTo>
                    <a:pt x="47" y="23"/>
                    <a:pt x="1" y="87"/>
                    <a:pt x="18" y="133"/>
                  </a:cubicBezTo>
                  <a:cubicBezTo>
                    <a:pt x="28" y="170"/>
                    <a:pt x="59" y="189"/>
                    <a:pt x="92" y="189"/>
                  </a:cubicBezTo>
                  <a:cubicBezTo>
                    <a:pt x="100" y="189"/>
                    <a:pt x="109" y="188"/>
                    <a:pt x="117" y="185"/>
                  </a:cubicBezTo>
                  <a:cubicBezTo>
                    <a:pt x="181" y="162"/>
                    <a:pt x="215" y="99"/>
                    <a:pt x="204" y="41"/>
                  </a:cubicBezTo>
                  <a:cubicBezTo>
                    <a:pt x="196" y="12"/>
                    <a:pt x="176"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rot="708086">
              <a:off x="7944110" y="1870147"/>
              <a:ext cx="35886" cy="30511"/>
            </a:xfrm>
            <a:custGeom>
              <a:avLst/>
              <a:gdLst/>
              <a:ahLst/>
              <a:cxnLst/>
              <a:rect l="l" t="t" r="r" b="b"/>
              <a:pathLst>
                <a:path w="227" h="193" extrusionOk="0">
                  <a:moveTo>
                    <a:pt x="117" y="1"/>
                  </a:moveTo>
                  <a:cubicBezTo>
                    <a:pt x="103" y="1"/>
                    <a:pt x="89" y="3"/>
                    <a:pt x="76" y="9"/>
                  </a:cubicBezTo>
                  <a:cubicBezTo>
                    <a:pt x="29" y="14"/>
                    <a:pt x="0" y="72"/>
                    <a:pt x="24" y="113"/>
                  </a:cubicBezTo>
                  <a:cubicBezTo>
                    <a:pt x="33" y="161"/>
                    <a:pt x="74" y="193"/>
                    <a:pt x="121" y="193"/>
                  </a:cubicBezTo>
                  <a:cubicBezTo>
                    <a:pt x="131" y="193"/>
                    <a:pt x="141" y="191"/>
                    <a:pt x="151" y="188"/>
                  </a:cubicBezTo>
                  <a:cubicBezTo>
                    <a:pt x="197" y="177"/>
                    <a:pt x="226" y="124"/>
                    <a:pt x="215" y="72"/>
                  </a:cubicBezTo>
                  <a:cubicBezTo>
                    <a:pt x="201" y="28"/>
                    <a:pt x="161"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rot="708086">
              <a:off x="7226654" y="1887868"/>
              <a:ext cx="37783" cy="27666"/>
            </a:xfrm>
            <a:custGeom>
              <a:avLst/>
              <a:gdLst/>
              <a:ahLst/>
              <a:cxnLst/>
              <a:rect l="l" t="t" r="r" b="b"/>
              <a:pathLst>
                <a:path w="239" h="175" extrusionOk="0">
                  <a:moveTo>
                    <a:pt x="104" y="1"/>
                  </a:moveTo>
                  <a:cubicBezTo>
                    <a:pt x="96" y="1"/>
                    <a:pt x="89" y="1"/>
                    <a:pt x="82" y="3"/>
                  </a:cubicBezTo>
                  <a:cubicBezTo>
                    <a:pt x="35" y="3"/>
                    <a:pt x="1" y="55"/>
                    <a:pt x="12" y="101"/>
                  </a:cubicBezTo>
                  <a:cubicBezTo>
                    <a:pt x="26" y="156"/>
                    <a:pt x="61" y="175"/>
                    <a:pt x="106" y="175"/>
                  </a:cubicBezTo>
                  <a:cubicBezTo>
                    <a:pt x="119" y="175"/>
                    <a:pt x="132" y="173"/>
                    <a:pt x="146" y="171"/>
                  </a:cubicBezTo>
                  <a:cubicBezTo>
                    <a:pt x="186" y="159"/>
                    <a:pt x="238" y="153"/>
                    <a:pt x="227" y="90"/>
                  </a:cubicBezTo>
                  <a:cubicBezTo>
                    <a:pt x="206" y="38"/>
                    <a:pt x="158"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rot="708086">
              <a:off x="9127913" y="2040546"/>
              <a:ext cx="33989" cy="28298"/>
            </a:xfrm>
            <a:custGeom>
              <a:avLst/>
              <a:gdLst/>
              <a:ahLst/>
              <a:cxnLst/>
              <a:rect l="l" t="t" r="r" b="b"/>
              <a:pathLst>
                <a:path w="215" h="179" extrusionOk="0">
                  <a:moveTo>
                    <a:pt x="107" y="1"/>
                  </a:moveTo>
                  <a:cubicBezTo>
                    <a:pt x="100" y="1"/>
                    <a:pt x="94" y="1"/>
                    <a:pt x="87" y="3"/>
                  </a:cubicBezTo>
                  <a:cubicBezTo>
                    <a:pt x="35" y="3"/>
                    <a:pt x="0" y="43"/>
                    <a:pt x="12" y="95"/>
                  </a:cubicBezTo>
                  <a:cubicBezTo>
                    <a:pt x="12" y="141"/>
                    <a:pt x="53" y="178"/>
                    <a:pt x="98" y="178"/>
                  </a:cubicBezTo>
                  <a:cubicBezTo>
                    <a:pt x="104" y="178"/>
                    <a:pt x="110" y="178"/>
                    <a:pt x="116" y="176"/>
                  </a:cubicBezTo>
                  <a:cubicBezTo>
                    <a:pt x="174" y="171"/>
                    <a:pt x="215" y="148"/>
                    <a:pt x="215" y="90"/>
                  </a:cubicBezTo>
                  <a:cubicBezTo>
                    <a:pt x="199" y="38"/>
                    <a:pt x="157"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rot="708086">
              <a:off x="8328886" y="1197701"/>
              <a:ext cx="36835" cy="29879"/>
            </a:xfrm>
            <a:custGeom>
              <a:avLst/>
              <a:gdLst/>
              <a:ahLst/>
              <a:cxnLst/>
              <a:rect l="l" t="t" r="r" b="b"/>
              <a:pathLst>
                <a:path w="233" h="189" extrusionOk="0">
                  <a:moveTo>
                    <a:pt x="95" y="0"/>
                  </a:moveTo>
                  <a:cubicBezTo>
                    <a:pt x="91" y="0"/>
                    <a:pt x="86" y="1"/>
                    <a:pt x="82" y="1"/>
                  </a:cubicBezTo>
                  <a:cubicBezTo>
                    <a:pt x="29" y="1"/>
                    <a:pt x="1" y="53"/>
                    <a:pt x="18" y="100"/>
                  </a:cubicBezTo>
                  <a:cubicBezTo>
                    <a:pt x="28" y="155"/>
                    <a:pt x="78" y="189"/>
                    <a:pt x="129" y="189"/>
                  </a:cubicBezTo>
                  <a:cubicBezTo>
                    <a:pt x="136" y="189"/>
                    <a:pt x="144" y="188"/>
                    <a:pt x="151" y="186"/>
                  </a:cubicBezTo>
                  <a:cubicBezTo>
                    <a:pt x="197" y="181"/>
                    <a:pt x="232" y="140"/>
                    <a:pt x="226" y="94"/>
                  </a:cubicBezTo>
                  <a:cubicBezTo>
                    <a:pt x="205" y="35"/>
                    <a:pt x="154"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rot="708086">
              <a:off x="9342946" y="2494037"/>
              <a:ext cx="36519" cy="29879"/>
            </a:xfrm>
            <a:custGeom>
              <a:avLst/>
              <a:gdLst/>
              <a:ahLst/>
              <a:cxnLst/>
              <a:rect l="l" t="t" r="r" b="b"/>
              <a:pathLst>
                <a:path w="231" h="189" extrusionOk="0">
                  <a:moveTo>
                    <a:pt x="109" y="1"/>
                  </a:moveTo>
                  <a:cubicBezTo>
                    <a:pt x="0" y="28"/>
                    <a:pt x="24" y="188"/>
                    <a:pt x="128" y="188"/>
                  </a:cubicBezTo>
                  <a:cubicBezTo>
                    <a:pt x="135" y="188"/>
                    <a:pt x="142" y="187"/>
                    <a:pt x="150" y="186"/>
                  </a:cubicBezTo>
                  <a:cubicBezTo>
                    <a:pt x="202" y="180"/>
                    <a:pt x="231" y="151"/>
                    <a:pt x="231" y="99"/>
                  </a:cubicBezTo>
                  <a:cubicBezTo>
                    <a:pt x="219" y="41"/>
                    <a:pt x="17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rot="708086">
              <a:off x="9344371" y="702418"/>
              <a:ext cx="31302" cy="32566"/>
            </a:xfrm>
            <a:custGeom>
              <a:avLst/>
              <a:gdLst/>
              <a:ahLst/>
              <a:cxnLst/>
              <a:rect l="l" t="t" r="r" b="b"/>
              <a:pathLst>
                <a:path w="198" h="206" extrusionOk="0">
                  <a:moveTo>
                    <a:pt x="131" y="1"/>
                  </a:moveTo>
                  <a:cubicBezTo>
                    <a:pt x="123" y="1"/>
                    <a:pt x="114" y="2"/>
                    <a:pt x="104" y="4"/>
                  </a:cubicBezTo>
                  <a:cubicBezTo>
                    <a:pt x="41" y="10"/>
                    <a:pt x="0" y="68"/>
                    <a:pt x="12" y="132"/>
                  </a:cubicBezTo>
                  <a:cubicBezTo>
                    <a:pt x="16" y="174"/>
                    <a:pt x="53" y="206"/>
                    <a:pt x="91" y="206"/>
                  </a:cubicBezTo>
                  <a:cubicBezTo>
                    <a:pt x="99" y="206"/>
                    <a:pt x="108" y="204"/>
                    <a:pt x="116" y="201"/>
                  </a:cubicBezTo>
                  <a:cubicBezTo>
                    <a:pt x="185" y="189"/>
                    <a:pt x="197" y="137"/>
                    <a:pt x="185" y="79"/>
                  </a:cubicBezTo>
                  <a:cubicBezTo>
                    <a:pt x="181" y="23"/>
                    <a:pt x="165"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rot="708086">
              <a:off x="8906559" y="152648"/>
              <a:ext cx="36677" cy="30195"/>
            </a:xfrm>
            <a:custGeom>
              <a:avLst/>
              <a:gdLst/>
              <a:ahLst/>
              <a:cxnLst/>
              <a:rect l="l" t="t" r="r" b="b"/>
              <a:pathLst>
                <a:path w="232" h="191" extrusionOk="0">
                  <a:moveTo>
                    <a:pt x="70" y="0"/>
                  </a:moveTo>
                  <a:cubicBezTo>
                    <a:pt x="23" y="18"/>
                    <a:pt x="0" y="64"/>
                    <a:pt x="18" y="111"/>
                  </a:cubicBezTo>
                  <a:cubicBezTo>
                    <a:pt x="36" y="162"/>
                    <a:pt x="85" y="191"/>
                    <a:pt x="137" y="191"/>
                  </a:cubicBezTo>
                  <a:cubicBezTo>
                    <a:pt x="149" y="191"/>
                    <a:pt x="162" y="189"/>
                    <a:pt x="174" y="186"/>
                  </a:cubicBezTo>
                  <a:cubicBezTo>
                    <a:pt x="215" y="174"/>
                    <a:pt x="232" y="140"/>
                    <a:pt x="220" y="105"/>
                  </a:cubicBezTo>
                  <a:cubicBezTo>
                    <a:pt x="197" y="41"/>
                    <a:pt x="13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rot="708086">
              <a:off x="8380557" y="1513028"/>
              <a:ext cx="31302" cy="32566"/>
            </a:xfrm>
            <a:custGeom>
              <a:avLst/>
              <a:gdLst/>
              <a:ahLst/>
              <a:cxnLst/>
              <a:rect l="l" t="t" r="r" b="b"/>
              <a:pathLst>
                <a:path w="198" h="206" extrusionOk="0">
                  <a:moveTo>
                    <a:pt x="103" y="0"/>
                  </a:moveTo>
                  <a:cubicBezTo>
                    <a:pt x="100" y="0"/>
                    <a:pt x="96" y="0"/>
                    <a:pt x="93" y="1"/>
                  </a:cubicBezTo>
                  <a:cubicBezTo>
                    <a:pt x="35" y="12"/>
                    <a:pt x="0" y="70"/>
                    <a:pt x="12" y="128"/>
                  </a:cubicBezTo>
                  <a:cubicBezTo>
                    <a:pt x="22" y="174"/>
                    <a:pt x="59" y="206"/>
                    <a:pt x="102" y="206"/>
                  </a:cubicBezTo>
                  <a:cubicBezTo>
                    <a:pt x="109" y="206"/>
                    <a:pt x="115" y="205"/>
                    <a:pt x="122" y="203"/>
                  </a:cubicBezTo>
                  <a:cubicBezTo>
                    <a:pt x="186" y="198"/>
                    <a:pt x="197" y="146"/>
                    <a:pt x="192" y="99"/>
                  </a:cubicBezTo>
                  <a:cubicBezTo>
                    <a:pt x="181" y="35"/>
                    <a:pt x="145"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rot="708086">
              <a:off x="8770895" y="2075405"/>
              <a:ext cx="36835" cy="26243"/>
            </a:xfrm>
            <a:custGeom>
              <a:avLst/>
              <a:gdLst/>
              <a:ahLst/>
              <a:cxnLst/>
              <a:rect l="l" t="t" r="r" b="b"/>
              <a:pathLst>
                <a:path w="233" h="166" extrusionOk="0">
                  <a:moveTo>
                    <a:pt x="91" y="1"/>
                  </a:moveTo>
                  <a:cubicBezTo>
                    <a:pt x="80" y="1"/>
                    <a:pt x="69" y="2"/>
                    <a:pt x="58" y="5"/>
                  </a:cubicBezTo>
                  <a:cubicBezTo>
                    <a:pt x="24" y="16"/>
                    <a:pt x="1" y="57"/>
                    <a:pt x="12" y="91"/>
                  </a:cubicBezTo>
                  <a:cubicBezTo>
                    <a:pt x="31" y="138"/>
                    <a:pt x="76" y="166"/>
                    <a:pt x="123" y="166"/>
                  </a:cubicBezTo>
                  <a:cubicBezTo>
                    <a:pt x="134" y="166"/>
                    <a:pt x="146" y="164"/>
                    <a:pt x="157" y="161"/>
                  </a:cubicBezTo>
                  <a:cubicBezTo>
                    <a:pt x="203" y="149"/>
                    <a:pt x="232" y="126"/>
                    <a:pt x="232" y="80"/>
                  </a:cubicBezTo>
                  <a:cubicBezTo>
                    <a:pt x="227" y="40"/>
                    <a:pt x="15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rot="708086">
              <a:off x="8013324" y="266226"/>
              <a:ext cx="33041" cy="32566"/>
            </a:xfrm>
            <a:custGeom>
              <a:avLst/>
              <a:gdLst/>
              <a:ahLst/>
              <a:cxnLst/>
              <a:rect l="l" t="t" r="r" b="b"/>
              <a:pathLst>
                <a:path w="209" h="206" extrusionOk="0">
                  <a:moveTo>
                    <a:pt x="77" y="0"/>
                  </a:moveTo>
                  <a:cubicBezTo>
                    <a:pt x="68" y="0"/>
                    <a:pt x="60" y="2"/>
                    <a:pt x="52" y="5"/>
                  </a:cubicBezTo>
                  <a:cubicBezTo>
                    <a:pt x="0" y="22"/>
                    <a:pt x="0" y="69"/>
                    <a:pt x="12" y="115"/>
                  </a:cubicBezTo>
                  <a:cubicBezTo>
                    <a:pt x="21" y="169"/>
                    <a:pt x="68" y="206"/>
                    <a:pt x="117" y="206"/>
                  </a:cubicBezTo>
                  <a:cubicBezTo>
                    <a:pt x="127" y="206"/>
                    <a:pt x="136" y="205"/>
                    <a:pt x="145" y="202"/>
                  </a:cubicBezTo>
                  <a:cubicBezTo>
                    <a:pt x="185" y="190"/>
                    <a:pt x="209" y="150"/>
                    <a:pt x="203" y="115"/>
                  </a:cubicBezTo>
                  <a:cubicBezTo>
                    <a:pt x="193" y="60"/>
                    <a:pt x="13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rot="708086">
              <a:off x="9349605" y="1123039"/>
              <a:ext cx="30353" cy="36203"/>
            </a:xfrm>
            <a:custGeom>
              <a:avLst/>
              <a:gdLst/>
              <a:ahLst/>
              <a:cxnLst/>
              <a:rect l="l" t="t" r="r" b="b"/>
              <a:pathLst>
                <a:path w="192" h="229" extrusionOk="0">
                  <a:moveTo>
                    <a:pt x="118" y="0"/>
                  </a:moveTo>
                  <a:cubicBezTo>
                    <a:pt x="113" y="0"/>
                    <a:pt x="109" y="1"/>
                    <a:pt x="105" y="1"/>
                  </a:cubicBezTo>
                  <a:cubicBezTo>
                    <a:pt x="41" y="25"/>
                    <a:pt x="0" y="94"/>
                    <a:pt x="12" y="169"/>
                  </a:cubicBezTo>
                  <a:cubicBezTo>
                    <a:pt x="17" y="206"/>
                    <a:pt x="50" y="228"/>
                    <a:pt x="87" y="228"/>
                  </a:cubicBezTo>
                  <a:cubicBezTo>
                    <a:pt x="91" y="228"/>
                    <a:pt x="95" y="228"/>
                    <a:pt x="99" y="227"/>
                  </a:cubicBezTo>
                  <a:cubicBezTo>
                    <a:pt x="163" y="193"/>
                    <a:pt x="192" y="117"/>
                    <a:pt x="174" y="48"/>
                  </a:cubicBezTo>
                  <a:cubicBezTo>
                    <a:pt x="169" y="17"/>
                    <a:pt x="14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rot="708086">
              <a:off x="7947657" y="1776256"/>
              <a:ext cx="31302" cy="30827"/>
            </a:xfrm>
            <a:custGeom>
              <a:avLst/>
              <a:gdLst/>
              <a:ahLst/>
              <a:cxnLst/>
              <a:rect l="l" t="t" r="r" b="b"/>
              <a:pathLst>
                <a:path w="198" h="195" extrusionOk="0">
                  <a:moveTo>
                    <a:pt x="118" y="0"/>
                  </a:moveTo>
                  <a:cubicBezTo>
                    <a:pt x="67" y="0"/>
                    <a:pt x="46" y="38"/>
                    <a:pt x="24" y="76"/>
                  </a:cubicBezTo>
                  <a:cubicBezTo>
                    <a:pt x="1" y="111"/>
                    <a:pt x="18" y="151"/>
                    <a:pt x="18" y="192"/>
                  </a:cubicBezTo>
                  <a:lnTo>
                    <a:pt x="18" y="186"/>
                  </a:lnTo>
                  <a:cubicBezTo>
                    <a:pt x="39" y="190"/>
                    <a:pt x="62" y="194"/>
                    <a:pt x="86" y="194"/>
                  </a:cubicBezTo>
                  <a:cubicBezTo>
                    <a:pt x="96" y="194"/>
                    <a:pt x="107" y="193"/>
                    <a:pt x="117" y="192"/>
                  </a:cubicBezTo>
                  <a:cubicBezTo>
                    <a:pt x="175" y="186"/>
                    <a:pt x="192" y="140"/>
                    <a:pt x="192" y="82"/>
                  </a:cubicBezTo>
                  <a:cubicBezTo>
                    <a:pt x="198" y="41"/>
                    <a:pt x="169" y="1"/>
                    <a:pt x="128" y="1"/>
                  </a:cubicBezTo>
                  <a:cubicBezTo>
                    <a:pt x="125" y="0"/>
                    <a:pt x="12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rot="708086">
              <a:off x="9131646" y="925820"/>
              <a:ext cx="33199" cy="36044"/>
            </a:xfrm>
            <a:custGeom>
              <a:avLst/>
              <a:gdLst/>
              <a:ahLst/>
              <a:cxnLst/>
              <a:rect l="l" t="t" r="r" b="b"/>
              <a:pathLst>
                <a:path w="210" h="228" extrusionOk="0">
                  <a:moveTo>
                    <a:pt x="120" y="1"/>
                  </a:moveTo>
                  <a:cubicBezTo>
                    <a:pt x="113" y="1"/>
                    <a:pt x="106" y="2"/>
                    <a:pt x="99" y="4"/>
                  </a:cubicBezTo>
                  <a:cubicBezTo>
                    <a:pt x="35" y="33"/>
                    <a:pt x="1" y="108"/>
                    <a:pt x="24" y="178"/>
                  </a:cubicBezTo>
                  <a:cubicBezTo>
                    <a:pt x="33" y="206"/>
                    <a:pt x="59" y="227"/>
                    <a:pt x="87" y="227"/>
                  </a:cubicBezTo>
                  <a:cubicBezTo>
                    <a:pt x="93" y="227"/>
                    <a:pt x="99" y="226"/>
                    <a:pt x="105" y="224"/>
                  </a:cubicBezTo>
                  <a:cubicBezTo>
                    <a:pt x="169" y="195"/>
                    <a:pt x="209" y="126"/>
                    <a:pt x="192" y="56"/>
                  </a:cubicBezTo>
                  <a:cubicBezTo>
                    <a:pt x="182" y="23"/>
                    <a:pt x="153"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rot="708086">
              <a:off x="8524731" y="1111950"/>
              <a:ext cx="34938" cy="28614"/>
            </a:xfrm>
            <a:custGeom>
              <a:avLst/>
              <a:gdLst/>
              <a:ahLst/>
              <a:cxnLst/>
              <a:rect l="l" t="t" r="r" b="b"/>
              <a:pathLst>
                <a:path w="221" h="181" extrusionOk="0">
                  <a:moveTo>
                    <a:pt x="131" y="0"/>
                  </a:moveTo>
                  <a:cubicBezTo>
                    <a:pt x="122" y="0"/>
                    <a:pt x="114" y="1"/>
                    <a:pt x="105" y="2"/>
                  </a:cubicBezTo>
                  <a:cubicBezTo>
                    <a:pt x="47" y="2"/>
                    <a:pt x="0" y="60"/>
                    <a:pt x="18" y="118"/>
                  </a:cubicBezTo>
                  <a:cubicBezTo>
                    <a:pt x="27" y="155"/>
                    <a:pt x="58" y="181"/>
                    <a:pt x="94" y="181"/>
                  </a:cubicBezTo>
                  <a:cubicBezTo>
                    <a:pt x="103" y="181"/>
                    <a:pt x="113" y="179"/>
                    <a:pt x="122" y="176"/>
                  </a:cubicBezTo>
                  <a:cubicBezTo>
                    <a:pt x="180" y="170"/>
                    <a:pt x="220" y="112"/>
                    <a:pt x="209" y="54"/>
                  </a:cubicBezTo>
                  <a:cubicBezTo>
                    <a:pt x="199" y="12"/>
                    <a:pt x="168"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rot="708086">
              <a:off x="7545390" y="1986247"/>
              <a:ext cx="32092" cy="32566"/>
            </a:xfrm>
            <a:custGeom>
              <a:avLst/>
              <a:gdLst/>
              <a:ahLst/>
              <a:cxnLst/>
              <a:rect l="l" t="t" r="r" b="b"/>
              <a:pathLst>
                <a:path w="203" h="206" extrusionOk="0">
                  <a:moveTo>
                    <a:pt x="129" y="0"/>
                  </a:moveTo>
                  <a:cubicBezTo>
                    <a:pt x="122" y="0"/>
                    <a:pt x="114" y="2"/>
                    <a:pt x="104" y="6"/>
                  </a:cubicBezTo>
                  <a:cubicBezTo>
                    <a:pt x="41" y="23"/>
                    <a:pt x="0" y="81"/>
                    <a:pt x="6" y="150"/>
                  </a:cubicBezTo>
                  <a:cubicBezTo>
                    <a:pt x="15" y="184"/>
                    <a:pt x="49" y="205"/>
                    <a:pt x="83" y="205"/>
                  </a:cubicBezTo>
                  <a:cubicBezTo>
                    <a:pt x="90" y="205"/>
                    <a:pt x="97" y="205"/>
                    <a:pt x="104" y="202"/>
                  </a:cubicBezTo>
                  <a:cubicBezTo>
                    <a:pt x="168" y="185"/>
                    <a:pt x="203" y="116"/>
                    <a:pt x="174" y="58"/>
                  </a:cubicBezTo>
                  <a:cubicBezTo>
                    <a:pt x="169" y="25"/>
                    <a:pt x="157"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rot="708086">
              <a:off x="6680869" y="684271"/>
              <a:ext cx="36677" cy="30511"/>
            </a:xfrm>
            <a:custGeom>
              <a:avLst/>
              <a:gdLst/>
              <a:ahLst/>
              <a:cxnLst/>
              <a:rect l="l" t="t" r="r" b="b"/>
              <a:pathLst>
                <a:path w="232" h="193" extrusionOk="0">
                  <a:moveTo>
                    <a:pt x="149" y="0"/>
                  </a:moveTo>
                  <a:cubicBezTo>
                    <a:pt x="140" y="0"/>
                    <a:pt x="131" y="2"/>
                    <a:pt x="122" y="5"/>
                  </a:cubicBezTo>
                  <a:cubicBezTo>
                    <a:pt x="52" y="23"/>
                    <a:pt x="0" y="81"/>
                    <a:pt x="17" y="138"/>
                  </a:cubicBezTo>
                  <a:cubicBezTo>
                    <a:pt x="30" y="176"/>
                    <a:pt x="51" y="192"/>
                    <a:pt x="84" y="192"/>
                  </a:cubicBezTo>
                  <a:cubicBezTo>
                    <a:pt x="96" y="192"/>
                    <a:pt x="111" y="190"/>
                    <a:pt x="127" y="185"/>
                  </a:cubicBezTo>
                  <a:cubicBezTo>
                    <a:pt x="185" y="167"/>
                    <a:pt x="232" y="133"/>
                    <a:pt x="220" y="63"/>
                  </a:cubicBezTo>
                  <a:cubicBezTo>
                    <a:pt x="216" y="26"/>
                    <a:pt x="185"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rot="708086">
              <a:off x="8518210" y="929478"/>
              <a:ext cx="27666" cy="33199"/>
            </a:xfrm>
            <a:custGeom>
              <a:avLst/>
              <a:gdLst/>
              <a:ahLst/>
              <a:cxnLst/>
              <a:rect l="l" t="t" r="r" b="b"/>
              <a:pathLst>
                <a:path w="175" h="210" extrusionOk="0">
                  <a:moveTo>
                    <a:pt x="76" y="1"/>
                  </a:moveTo>
                  <a:cubicBezTo>
                    <a:pt x="18" y="7"/>
                    <a:pt x="1" y="59"/>
                    <a:pt x="1" y="117"/>
                  </a:cubicBezTo>
                  <a:cubicBezTo>
                    <a:pt x="6" y="166"/>
                    <a:pt x="32" y="210"/>
                    <a:pt x="84" y="210"/>
                  </a:cubicBezTo>
                  <a:cubicBezTo>
                    <a:pt x="87" y="210"/>
                    <a:pt x="90" y="210"/>
                    <a:pt x="94" y="209"/>
                  </a:cubicBezTo>
                  <a:cubicBezTo>
                    <a:pt x="157" y="204"/>
                    <a:pt x="175" y="157"/>
                    <a:pt x="169" y="105"/>
                  </a:cubicBezTo>
                  <a:cubicBezTo>
                    <a:pt x="157" y="47"/>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rot="708086">
              <a:off x="9146706" y="644521"/>
              <a:ext cx="28456" cy="33515"/>
            </a:xfrm>
            <a:custGeom>
              <a:avLst/>
              <a:gdLst/>
              <a:ahLst/>
              <a:cxnLst/>
              <a:rect l="l" t="t" r="r" b="b"/>
              <a:pathLst>
                <a:path w="180" h="212" extrusionOk="0">
                  <a:moveTo>
                    <a:pt x="81" y="1"/>
                  </a:moveTo>
                  <a:cubicBezTo>
                    <a:pt x="24" y="1"/>
                    <a:pt x="0" y="36"/>
                    <a:pt x="0" y="88"/>
                  </a:cubicBezTo>
                  <a:cubicBezTo>
                    <a:pt x="0" y="140"/>
                    <a:pt x="18" y="198"/>
                    <a:pt x="70" y="209"/>
                  </a:cubicBezTo>
                  <a:cubicBezTo>
                    <a:pt x="77" y="211"/>
                    <a:pt x="83" y="212"/>
                    <a:pt x="89" y="212"/>
                  </a:cubicBezTo>
                  <a:cubicBezTo>
                    <a:pt x="131" y="212"/>
                    <a:pt x="158" y="179"/>
                    <a:pt x="168" y="134"/>
                  </a:cubicBezTo>
                  <a:cubicBezTo>
                    <a:pt x="174" y="99"/>
                    <a:pt x="174" y="64"/>
                    <a:pt x="180" y="30"/>
                  </a:cubicBezTo>
                  <a:cubicBezTo>
                    <a:pt x="145" y="18"/>
                    <a:pt x="116" y="7"/>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rot="708086">
              <a:off x="8219814" y="1547509"/>
              <a:ext cx="30353" cy="33515"/>
            </a:xfrm>
            <a:custGeom>
              <a:avLst/>
              <a:gdLst/>
              <a:ahLst/>
              <a:cxnLst/>
              <a:rect l="l" t="t" r="r" b="b"/>
              <a:pathLst>
                <a:path w="192" h="212" extrusionOk="0">
                  <a:moveTo>
                    <a:pt x="111" y="1"/>
                  </a:moveTo>
                  <a:cubicBezTo>
                    <a:pt x="107" y="1"/>
                    <a:pt x="103" y="1"/>
                    <a:pt x="99" y="2"/>
                  </a:cubicBezTo>
                  <a:cubicBezTo>
                    <a:pt x="35" y="25"/>
                    <a:pt x="0" y="83"/>
                    <a:pt x="12" y="146"/>
                  </a:cubicBezTo>
                  <a:cubicBezTo>
                    <a:pt x="17" y="188"/>
                    <a:pt x="50" y="211"/>
                    <a:pt x="87" y="211"/>
                  </a:cubicBezTo>
                  <a:cubicBezTo>
                    <a:pt x="91" y="211"/>
                    <a:pt x="95" y="211"/>
                    <a:pt x="99" y="210"/>
                  </a:cubicBezTo>
                  <a:cubicBezTo>
                    <a:pt x="157" y="193"/>
                    <a:pt x="192" y="129"/>
                    <a:pt x="180" y="71"/>
                  </a:cubicBezTo>
                  <a:cubicBezTo>
                    <a:pt x="169" y="29"/>
                    <a:pt x="15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rot="708086">
              <a:off x="7807387" y="516157"/>
              <a:ext cx="36677" cy="26401"/>
            </a:xfrm>
            <a:custGeom>
              <a:avLst/>
              <a:gdLst/>
              <a:ahLst/>
              <a:cxnLst/>
              <a:rect l="l" t="t" r="r" b="b"/>
              <a:pathLst>
                <a:path w="232" h="167" extrusionOk="0">
                  <a:moveTo>
                    <a:pt x="87" y="1"/>
                  </a:moveTo>
                  <a:cubicBezTo>
                    <a:pt x="35" y="18"/>
                    <a:pt x="0" y="35"/>
                    <a:pt x="18" y="99"/>
                  </a:cubicBezTo>
                  <a:cubicBezTo>
                    <a:pt x="27" y="149"/>
                    <a:pt x="57" y="167"/>
                    <a:pt x="97" y="167"/>
                  </a:cubicBezTo>
                  <a:cubicBezTo>
                    <a:pt x="108" y="167"/>
                    <a:pt x="121" y="165"/>
                    <a:pt x="133" y="163"/>
                  </a:cubicBezTo>
                  <a:cubicBezTo>
                    <a:pt x="191" y="151"/>
                    <a:pt x="232" y="99"/>
                    <a:pt x="215" y="58"/>
                  </a:cubicBezTo>
                  <a:cubicBezTo>
                    <a:pt x="186" y="1"/>
                    <a:pt x="13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rot="708086">
              <a:off x="8136534" y="2042514"/>
              <a:ext cx="34938" cy="29721"/>
            </a:xfrm>
            <a:custGeom>
              <a:avLst/>
              <a:gdLst/>
              <a:ahLst/>
              <a:cxnLst/>
              <a:rect l="l" t="t" r="r" b="b"/>
              <a:pathLst>
                <a:path w="221" h="188" extrusionOk="0">
                  <a:moveTo>
                    <a:pt x="70" y="1"/>
                  </a:moveTo>
                  <a:cubicBezTo>
                    <a:pt x="29" y="1"/>
                    <a:pt x="0" y="30"/>
                    <a:pt x="6" y="70"/>
                  </a:cubicBezTo>
                  <a:cubicBezTo>
                    <a:pt x="11" y="137"/>
                    <a:pt x="70" y="188"/>
                    <a:pt x="136" y="188"/>
                  </a:cubicBezTo>
                  <a:cubicBezTo>
                    <a:pt x="150" y="188"/>
                    <a:pt x="165" y="185"/>
                    <a:pt x="180" y="180"/>
                  </a:cubicBezTo>
                  <a:cubicBezTo>
                    <a:pt x="209" y="169"/>
                    <a:pt x="220" y="145"/>
                    <a:pt x="214" y="116"/>
                  </a:cubicBezTo>
                  <a:cubicBezTo>
                    <a:pt x="185" y="59"/>
                    <a:pt x="133" y="18"/>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rot="708086">
              <a:off x="7821298" y="2018061"/>
              <a:ext cx="32250" cy="31776"/>
            </a:xfrm>
            <a:custGeom>
              <a:avLst/>
              <a:gdLst/>
              <a:ahLst/>
              <a:cxnLst/>
              <a:rect l="l" t="t" r="r" b="b"/>
              <a:pathLst>
                <a:path w="204" h="201" extrusionOk="0">
                  <a:moveTo>
                    <a:pt x="71" y="0"/>
                  </a:moveTo>
                  <a:cubicBezTo>
                    <a:pt x="65" y="0"/>
                    <a:pt x="58" y="1"/>
                    <a:pt x="53" y="3"/>
                  </a:cubicBezTo>
                  <a:cubicBezTo>
                    <a:pt x="12" y="21"/>
                    <a:pt x="1" y="61"/>
                    <a:pt x="12" y="102"/>
                  </a:cubicBezTo>
                  <a:cubicBezTo>
                    <a:pt x="18" y="161"/>
                    <a:pt x="69" y="201"/>
                    <a:pt x="128" y="201"/>
                  </a:cubicBezTo>
                  <a:cubicBezTo>
                    <a:pt x="132" y="201"/>
                    <a:pt x="136" y="201"/>
                    <a:pt x="140" y="200"/>
                  </a:cubicBezTo>
                  <a:cubicBezTo>
                    <a:pt x="180" y="189"/>
                    <a:pt x="203" y="142"/>
                    <a:pt x="192" y="108"/>
                  </a:cubicBezTo>
                  <a:cubicBezTo>
                    <a:pt x="177" y="52"/>
                    <a:pt x="11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rot="708086">
              <a:off x="9028592" y="1795586"/>
              <a:ext cx="36835" cy="26875"/>
            </a:xfrm>
            <a:custGeom>
              <a:avLst/>
              <a:gdLst/>
              <a:ahLst/>
              <a:cxnLst/>
              <a:rect l="l" t="t" r="r" b="b"/>
              <a:pathLst>
                <a:path w="233" h="170" extrusionOk="0">
                  <a:moveTo>
                    <a:pt x="99" y="0"/>
                  </a:moveTo>
                  <a:cubicBezTo>
                    <a:pt x="91" y="0"/>
                    <a:pt x="83" y="1"/>
                    <a:pt x="76" y="2"/>
                  </a:cubicBezTo>
                  <a:cubicBezTo>
                    <a:pt x="29" y="14"/>
                    <a:pt x="1" y="43"/>
                    <a:pt x="12" y="95"/>
                  </a:cubicBezTo>
                  <a:cubicBezTo>
                    <a:pt x="31" y="142"/>
                    <a:pt x="76" y="169"/>
                    <a:pt x="126" y="169"/>
                  </a:cubicBezTo>
                  <a:cubicBezTo>
                    <a:pt x="138" y="169"/>
                    <a:pt x="150" y="168"/>
                    <a:pt x="163" y="164"/>
                  </a:cubicBezTo>
                  <a:cubicBezTo>
                    <a:pt x="203" y="159"/>
                    <a:pt x="232" y="118"/>
                    <a:pt x="226" y="78"/>
                  </a:cubicBezTo>
                  <a:cubicBezTo>
                    <a:pt x="216" y="32"/>
                    <a:pt x="15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rot="708086">
              <a:off x="7671143" y="-27566"/>
              <a:ext cx="32092" cy="35254"/>
            </a:xfrm>
            <a:custGeom>
              <a:avLst/>
              <a:gdLst/>
              <a:ahLst/>
              <a:cxnLst/>
              <a:rect l="l" t="t" r="r" b="b"/>
              <a:pathLst>
                <a:path w="203" h="223" extrusionOk="0">
                  <a:moveTo>
                    <a:pt x="72" y="1"/>
                  </a:moveTo>
                  <a:cubicBezTo>
                    <a:pt x="59" y="1"/>
                    <a:pt x="46" y="5"/>
                    <a:pt x="35" y="14"/>
                  </a:cubicBezTo>
                  <a:cubicBezTo>
                    <a:pt x="12" y="25"/>
                    <a:pt x="0" y="48"/>
                    <a:pt x="6" y="77"/>
                  </a:cubicBezTo>
                  <a:cubicBezTo>
                    <a:pt x="12" y="153"/>
                    <a:pt x="70" y="211"/>
                    <a:pt x="151" y="222"/>
                  </a:cubicBezTo>
                  <a:cubicBezTo>
                    <a:pt x="185" y="222"/>
                    <a:pt x="203" y="199"/>
                    <a:pt x="203" y="147"/>
                  </a:cubicBezTo>
                  <a:cubicBezTo>
                    <a:pt x="174" y="112"/>
                    <a:pt x="139" y="60"/>
                    <a:pt x="104" y="14"/>
                  </a:cubicBezTo>
                  <a:cubicBezTo>
                    <a:pt x="96" y="5"/>
                    <a:pt x="84"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rot="708086">
              <a:off x="8958936" y="-21453"/>
              <a:ext cx="28614" cy="36993"/>
            </a:xfrm>
            <a:custGeom>
              <a:avLst/>
              <a:gdLst/>
              <a:ahLst/>
              <a:cxnLst/>
              <a:rect l="l" t="t" r="r" b="b"/>
              <a:pathLst>
                <a:path w="181" h="234" extrusionOk="0">
                  <a:moveTo>
                    <a:pt x="76" y="0"/>
                  </a:moveTo>
                  <a:cubicBezTo>
                    <a:pt x="64" y="0"/>
                    <a:pt x="53" y="6"/>
                    <a:pt x="47" y="12"/>
                  </a:cubicBezTo>
                  <a:cubicBezTo>
                    <a:pt x="6" y="47"/>
                    <a:pt x="0" y="104"/>
                    <a:pt x="29" y="145"/>
                  </a:cubicBezTo>
                  <a:cubicBezTo>
                    <a:pt x="45" y="182"/>
                    <a:pt x="61" y="233"/>
                    <a:pt x="108" y="233"/>
                  </a:cubicBezTo>
                  <a:cubicBezTo>
                    <a:pt x="112" y="233"/>
                    <a:pt x="117" y="233"/>
                    <a:pt x="122" y="232"/>
                  </a:cubicBezTo>
                  <a:cubicBezTo>
                    <a:pt x="180" y="226"/>
                    <a:pt x="163" y="162"/>
                    <a:pt x="168" y="122"/>
                  </a:cubicBezTo>
                  <a:cubicBezTo>
                    <a:pt x="174" y="99"/>
                    <a:pt x="174" y="76"/>
                    <a:pt x="168" y="52"/>
                  </a:cubicBezTo>
                  <a:cubicBezTo>
                    <a:pt x="157" y="6"/>
                    <a:pt x="116"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rot="708086">
              <a:off x="8090671" y="1823293"/>
              <a:ext cx="34938" cy="29088"/>
            </a:xfrm>
            <a:custGeom>
              <a:avLst/>
              <a:gdLst/>
              <a:ahLst/>
              <a:cxnLst/>
              <a:rect l="l" t="t" r="r" b="b"/>
              <a:pathLst>
                <a:path w="221" h="184" extrusionOk="0">
                  <a:moveTo>
                    <a:pt x="58" y="1"/>
                  </a:moveTo>
                  <a:cubicBezTo>
                    <a:pt x="23" y="1"/>
                    <a:pt x="0" y="30"/>
                    <a:pt x="0" y="59"/>
                  </a:cubicBezTo>
                  <a:cubicBezTo>
                    <a:pt x="15" y="134"/>
                    <a:pt x="79" y="184"/>
                    <a:pt x="149" y="184"/>
                  </a:cubicBezTo>
                  <a:cubicBezTo>
                    <a:pt x="159" y="184"/>
                    <a:pt x="169" y="183"/>
                    <a:pt x="180" y="180"/>
                  </a:cubicBezTo>
                  <a:cubicBezTo>
                    <a:pt x="203" y="169"/>
                    <a:pt x="220" y="146"/>
                    <a:pt x="215" y="117"/>
                  </a:cubicBezTo>
                  <a:cubicBezTo>
                    <a:pt x="186" y="53"/>
                    <a:pt x="128" y="7"/>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rot="708086">
              <a:off x="7345714" y="1838975"/>
              <a:ext cx="34147" cy="34147"/>
            </a:xfrm>
            <a:custGeom>
              <a:avLst/>
              <a:gdLst/>
              <a:ahLst/>
              <a:cxnLst/>
              <a:rect l="l" t="t" r="r" b="b"/>
              <a:pathLst>
                <a:path w="216" h="216" extrusionOk="0">
                  <a:moveTo>
                    <a:pt x="134" y="0"/>
                  </a:moveTo>
                  <a:cubicBezTo>
                    <a:pt x="94" y="0"/>
                    <a:pt x="1" y="110"/>
                    <a:pt x="7" y="156"/>
                  </a:cubicBezTo>
                  <a:cubicBezTo>
                    <a:pt x="16" y="201"/>
                    <a:pt x="43" y="216"/>
                    <a:pt x="79" y="216"/>
                  </a:cubicBezTo>
                  <a:cubicBezTo>
                    <a:pt x="86" y="216"/>
                    <a:pt x="92" y="215"/>
                    <a:pt x="99" y="214"/>
                  </a:cubicBezTo>
                  <a:cubicBezTo>
                    <a:pt x="169" y="203"/>
                    <a:pt x="215" y="133"/>
                    <a:pt x="198" y="58"/>
                  </a:cubicBezTo>
                  <a:cubicBezTo>
                    <a:pt x="192" y="41"/>
                    <a:pt x="175"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rot="708086">
              <a:off x="7673841" y="1048852"/>
              <a:ext cx="37783" cy="32250"/>
            </a:xfrm>
            <a:custGeom>
              <a:avLst/>
              <a:gdLst/>
              <a:ahLst/>
              <a:cxnLst/>
              <a:rect l="l" t="t" r="r" b="b"/>
              <a:pathLst>
                <a:path w="239" h="204" extrusionOk="0">
                  <a:moveTo>
                    <a:pt x="70" y="1"/>
                  </a:moveTo>
                  <a:cubicBezTo>
                    <a:pt x="30" y="1"/>
                    <a:pt x="1" y="36"/>
                    <a:pt x="12" y="76"/>
                  </a:cubicBezTo>
                  <a:cubicBezTo>
                    <a:pt x="30" y="151"/>
                    <a:pt x="94" y="204"/>
                    <a:pt x="175" y="204"/>
                  </a:cubicBezTo>
                  <a:cubicBezTo>
                    <a:pt x="209" y="204"/>
                    <a:pt x="238" y="186"/>
                    <a:pt x="238" y="146"/>
                  </a:cubicBezTo>
                  <a:cubicBezTo>
                    <a:pt x="198" y="82"/>
                    <a:pt x="140" y="3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rot="708086">
              <a:off x="7499936" y="1377755"/>
              <a:ext cx="35886" cy="27824"/>
            </a:xfrm>
            <a:custGeom>
              <a:avLst/>
              <a:gdLst/>
              <a:ahLst/>
              <a:cxnLst/>
              <a:rect l="l" t="t" r="r" b="b"/>
              <a:pathLst>
                <a:path w="227" h="176" extrusionOk="0">
                  <a:moveTo>
                    <a:pt x="89" y="1"/>
                  </a:moveTo>
                  <a:cubicBezTo>
                    <a:pt x="80" y="1"/>
                    <a:pt x="72" y="1"/>
                    <a:pt x="64" y="3"/>
                  </a:cubicBezTo>
                  <a:cubicBezTo>
                    <a:pt x="23" y="9"/>
                    <a:pt x="0" y="49"/>
                    <a:pt x="6" y="96"/>
                  </a:cubicBezTo>
                  <a:cubicBezTo>
                    <a:pt x="25" y="143"/>
                    <a:pt x="76" y="175"/>
                    <a:pt x="129" y="175"/>
                  </a:cubicBezTo>
                  <a:cubicBezTo>
                    <a:pt x="140" y="175"/>
                    <a:pt x="151" y="174"/>
                    <a:pt x="162" y="171"/>
                  </a:cubicBezTo>
                  <a:cubicBezTo>
                    <a:pt x="203" y="159"/>
                    <a:pt x="226" y="119"/>
                    <a:pt x="215" y="78"/>
                  </a:cubicBezTo>
                  <a:cubicBezTo>
                    <a:pt x="189" y="33"/>
                    <a:pt x="14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rot="708086">
              <a:off x="8984910" y="1374872"/>
              <a:ext cx="33989" cy="32408"/>
            </a:xfrm>
            <a:custGeom>
              <a:avLst/>
              <a:gdLst/>
              <a:ahLst/>
              <a:cxnLst/>
              <a:rect l="l" t="t" r="r" b="b"/>
              <a:pathLst>
                <a:path w="215" h="205" extrusionOk="0">
                  <a:moveTo>
                    <a:pt x="82" y="0"/>
                  </a:moveTo>
                  <a:cubicBezTo>
                    <a:pt x="29" y="12"/>
                    <a:pt x="0" y="64"/>
                    <a:pt x="18" y="116"/>
                  </a:cubicBezTo>
                  <a:cubicBezTo>
                    <a:pt x="23" y="167"/>
                    <a:pt x="69" y="205"/>
                    <a:pt x="119" y="205"/>
                  </a:cubicBezTo>
                  <a:cubicBezTo>
                    <a:pt x="126" y="205"/>
                    <a:pt x="133" y="204"/>
                    <a:pt x="139" y="203"/>
                  </a:cubicBezTo>
                  <a:cubicBezTo>
                    <a:pt x="186" y="191"/>
                    <a:pt x="215" y="139"/>
                    <a:pt x="192" y="99"/>
                  </a:cubicBezTo>
                  <a:cubicBezTo>
                    <a:pt x="174" y="41"/>
                    <a:pt x="151"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rot="708086">
              <a:off x="9522066" y="2061260"/>
              <a:ext cx="32883" cy="29247"/>
            </a:xfrm>
            <a:custGeom>
              <a:avLst/>
              <a:gdLst/>
              <a:ahLst/>
              <a:cxnLst/>
              <a:rect l="l" t="t" r="r" b="b"/>
              <a:pathLst>
                <a:path w="208" h="185" extrusionOk="0">
                  <a:moveTo>
                    <a:pt x="104" y="1"/>
                  </a:moveTo>
                  <a:cubicBezTo>
                    <a:pt x="101" y="1"/>
                    <a:pt x="97" y="1"/>
                    <a:pt x="93" y="1"/>
                  </a:cubicBezTo>
                  <a:cubicBezTo>
                    <a:pt x="41" y="7"/>
                    <a:pt x="0" y="59"/>
                    <a:pt x="12" y="111"/>
                  </a:cubicBezTo>
                  <a:cubicBezTo>
                    <a:pt x="24" y="162"/>
                    <a:pt x="64" y="185"/>
                    <a:pt x="104" y="185"/>
                  </a:cubicBezTo>
                  <a:cubicBezTo>
                    <a:pt x="156" y="185"/>
                    <a:pt x="207" y="146"/>
                    <a:pt x="197" y="77"/>
                  </a:cubicBezTo>
                  <a:cubicBezTo>
                    <a:pt x="192" y="34"/>
                    <a:pt x="152"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rot="708086">
              <a:off x="9819949" y="55636"/>
              <a:ext cx="31302" cy="32725"/>
            </a:xfrm>
            <a:custGeom>
              <a:avLst/>
              <a:gdLst/>
              <a:ahLst/>
              <a:cxnLst/>
              <a:rect l="l" t="t" r="r" b="b"/>
              <a:pathLst>
                <a:path w="198" h="207" extrusionOk="0">
                  <a:moveTo>
                    <a:pt x="118" y="0"/>
                  </a:moveTo>
                  <a:cubicBezTo>
                    <a:pt x="114" y="0"/>
                    <a:pt x="110" y="0"/>
                    <a:pt x="105" y="1"/>
                  </a:cubicBezTo>
                  <a:cubicBezTo>
                    <a:pt x="41" y="13"/>
                    <a:pt x="1" y="70"/>
                    <a:pt x="18" y="134"/>
                  </a:cubicBezTo>
                  <a:cubicBezTo>
                    <a:pt x="18" y="179"/>
                    <a:pt x="52" y="206"/>
                    <a:pt x="94" y="206"/>
                  </a:cubicBezTo>
                  <a:cubicBezTo>
                    <a:pt x="102" y="206"/>
                    <a:pt x="109" y="205"/>
                    <a:pt x="117" y="204"/>
                  </a:cubicBezTo>
                  <a:cubicBezTo>
                    <a:pt x="169" y="186"/>
                    <a:pt x="198" y="128"/>
                    <a:pt x="186" y="70"/>
                  </a:cubicBezTo>
                  <a:cubicBezTo>
                    <a:pt x="181" y="28"/>
                    <a:pt x="16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rot="708086">
              <a:off x="7210476" y="1448011"/>
              <a:ext cx="33989" cy="28298"/>
            </a:xfrm>
            <a:custGeom>
              <a:avLst/>
              <a:gdLst/>
              <a:ahLst/>
              <a:cxnLst/>
              <a:rect l="l" t="t" r="r" b="b"/>
              <a:pathLst>
                <a:path w="215" h="179" extrusionOk="0">
                  <a:moveTo>
                    <a:pt x="107" y="1"/>
                  </a:moveTo>
                  <a:cubicBezTo>
                    <a:pt x="101" y="1"/>
                    <a:pt x="94" y="1"/>
                    <a:pt x="87" y="3"/>
                  </a:cubicBezTo>
                  <a:cubicBezTo>
                    <a:pt x="35" y="14"/>
                    <a:pt x="1" y="37"/>
                    <a:pt x="1" y="90"/>
                  </a:cubicBezTo>
                  <a:cubicBezTo>
                    <a:pt x="1" y="141"/>
                    <a:pt x="46" y="178"/>
                    <a:pt x="96" y="178"/>
                  </a:cubicBezTo>
                  <a:cubicBezTo>
                    <a:pt x="103" y="178"/>
                    <a:pt x="110" y="178"/>
                    <a:pt x="116" y="176"/>
                  </a:cubicBezTo>
                  <a:cubicBezTo>
                    <a:pt x="174" y="171"/>
                    <a:pt x="209" y="142"/>
                    <a:pt x="215" y="90"/>
                  </a:cubicBezTo>
                  <a:cubicBezTo>
                    <a:pt x="205" y="38"/>
                    <a:pt x="158"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rot="708086">
              <a:off x="7793398" y="1898490"/>
              <a:ext cx="36835" cy="28298"/>
            </a:xfrm>
            <a:custGeom>
              <a:avLst/>
              <a:gdLst/>
              <a:ahLst/>
              <a:cxnLst/>
              <a:rect l="l" t="t" r="r" b="b"/>
              <a:pathLst>
                <a:path w="233" h="179" extrusionOk="0">
                  <a:moveTo>
                    <a:pt x="99" y="1"/>
                  </a:moveTo>
                  <a:cubicBezTo>
                    <a:pt x="91" y="1"/>
                    <a:pt x="83" y="2"/>
                    <a:pt x="76" y="4"/>
                  </a:cubicBezTo>
                  <a:cubicBezTo>
                    <a:pt x="29" y="9"/>
                    <a:pt x="0" y="50"/>
                    <a:pt x="12" y="90"/>
                  </a:cubicBezTo>
                  <a:cubicBezTo>
                    <a:pt x="26" y="142"/>
                    <a:pt x="74" y="178"/>
                    <a:pt x="128" y="178"/>
                  </a:cubicBezTo>
                  <a:cubicBezTo>
                    <a:pt x="141" y="178"/>
                    <a:pt x="155" y="176"/>
                    <a:pt x="168" y="172"/>
                  </a:cubicBezTo>
                  <a:cubicBezTo>
                    <a:pt x="209" y="160"/>
                    <a:pt x="232" y="114"/>
                    <a:pt x="215" y="73"/>
                  </a:cubicBezTo>
                  <a:cubicBezTo>
                    <a:pt x="195" y="29"/>
                    <a:pt x="146"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rot="708086">
              <a:off x="7834219" y="569892"/>
              <a:ext cx="34938" cy="28298"/>
            </a:xfrm>
            <a:custGeom>
              <a:avLst/>
              <a:gdLst/>
              <a:ahLst/>
              <a:cxnLst/>
              <a:rect l="l" t="t" r="r" b="b"/>
              <a:pathLst>
                <a:path w="221" h="179" extrusionOk="0">
                  <a:moveTo>
                    <a:pt x="102" y="1"/>
                  </a:moveTo>
                  <a:cubicBezTo>
                    <a:pt x="95" y="1"/>
                    <a:pt x="88" y="1"/>
                    <a:pt x="82" y="3"/>
                  </a:cubicBezTo>
                  <a:cubicBezTo>
                    <a:pt x="35" y="3"/>
                    <a:pt x="1" y="43"/>
                    <a:pt x="6" y="84"/>
                  </a:cubicBezTo>
                  <a:cubicBezTo>
                    <a:pt x="17" y="140"/>
                    <a:pt x="63" y="179"/>
                    <a:pt x="118" y="179"/>
                  </a:cubicBezTo>
                  <a:cubicBezTo>
                    <a:pt x="125" y="179"/>
                    <a:pt x="132" y="178"/>
                    <a:pt x="140" y="177"/>
                  </a:cubicBezTo>
                  <a:cubicBezTo>
                    <a:pt x="142" y="177"/>
                    <a:pt x="145" y="177"/>
                    <a:pt x="148" y="177"/>
                  </a:cubicBezTo>
                  <a:cubicBezTo>
                    <a:pt x="190" y="177"/>
                    <a:pt x="221" y="133"/>
                    <a:pt x="215" y="90"/>
                  </a:cubicBezTo>
                  <a:cubicBezTo>
                    <a:pt x="200" y="38"/>
                    <a:pt x="15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rot="708086">
              <a:off x="8324019" y="1334259"/>
              <a:ext cx="36835" cy="27508"/>
            </a:xfrm>
            <a:custGeom>
              <a:avLst/>
              <a:gdLst/>
              <a:ahLst/>
              <a:cxnLst/>
              <a:rect l="l" t="t" r="r" b="b"/>
              <a:pathLst>
                <a:path w="233" h="174" extrusionOk="0">
                  <a:moveTo>
                    <a:pt x="150" y="1"/>
                  </a:moveTo>
                  <a:cubicBezTo>
                    <a:pt x="136" y="1"/>
                    <a:pt x="120" y="3"/>
                    <a:pt x="105" y="6"/>
                  </a:cubicBezTo>
                  <a:cubicBezTo>
                    <a:pt x="29" y="18"/>
                    <a:pt x="0" y="53"/>
                    <a:pt x="12" y="99"/>
                  </a:cubicBezTo>
                  <a:cubicBezTo>
                    <a:pt x="26" y="146"/>
                    <a:pt x="66" y="174"/>
                    <a:pt x="109" y="174"/>
                  </a:cubicBezTo>
                  <a:cubicBezTo>
                    <a:pt x="119" y="174"/>
                    <a:pt x="129" y="172"/>
                    <a:pt x="139" y="169"/>
                  </a:cubicBezTo>
                  <a:cubicBezTo>
                    <a:pt x="197" y="163"/>
                    <a:pt x="232" y="111"/>
                    <a:pt x="220" y="59"/>
                  </a:cubicBezTo>
                  <a:cubicBezTo>
                    <a:pt x="212" y="14"/>
                    <a:pt x="184"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rot="708086">
              <a:off x="7476193" y="270964"/>
              <a:ext cx="30353" cy="31776"/>
            </a:xfrm>
            <a:custGeom>
              <a:avLst/>
              <a:gdLst/>
              <a:ahLst/>
              <a:cxnLst/>
              <a:rect l="l" t="t" r="r" b="b"/>
              <a:pathLst>
                <a:path w="192" h="201" extrusionOk="0">
                  <a:moveTo>
                    <a:pt x="108" y="0"/>
                  </a:moveTo>
                  <a:cubicBezTo>
                    <a:pt x="101" y="0"/>
                    <a:pt x="94" y="1"/>
                    <a:pt x="87" y="3"/>
                  </a:cubicBezTo>
                  <a:cubicBezTo>
                    <a:pt x="35" y="21"/>
                    <a:pt x="0" y="78"/>
                    <a:pt x="18" y="136"/>
                  </a:cubicBezTo>
                  <a:cubicBezTo>
                    <a:pt x="28" y="173"/>
                    <a:pt x="49" y="201"/>
                    <a:pt x="87" y="201"/>
                  </a:cubicBezTo>
                  <a:cubicBezTo>
                    <a:pt x="91" y="201"/>
                    <a:pt x="95" y="201"/>
                    <a:pt x="99" y="200"/>
                  </a:cubicBezTo>
                  <a:cubicBezTo>
                    <a:pt x="157" y="177"/>
                    <a:pt x="192" y="119"/>
                    <a:pt x="180" y="55"/>
                  </a:cubicBezTo>
                  <a:cubicBezTo>
                    <a:pt x="170" y="22"/>
                    <a:pt x="141"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rot="708086">
              <a:off x="8812523" y="2246943"/>
              <a:ext cx="33989" cy="27982"/>
            </a:xfrm>
            <a:custGeom>
              <a:avLst/>
              <a:gdLst/>
              <a:ahLst/>
              <a:cxnLst/>
              <a:rect l="l" t="t" r="r" b="b"/>
              <a:pathLst>
                <a:path w="215" h="177" extrusionOk="0">
                  <a:moveTo>
                    <a:pt x="91" y="1"/>
                  </a:moveTo>
                  <a:cubicBezTo>
                    <a:pt x="84" y="1"/>
                    <a:pt x="77" y="1"/>
                    <a:pt x="70" y="3"/>
                  </a:cubicBezTo>
                  <a:cubicBezTo>
                    <a:pt x="29" y="8"/>
                    <a:pt x="0" y="49"/>
                    <a:pt x="12" y="89"/>
                  </a:cubicBezTo>
                  <a:cubicBezTo>
                    <a:pt x="23" y="143"/>
                    <a:pt x="68" y="177"/>
                    <a:pt x="121" y="177"/>
                  </a:cubicBezTo>
                  <a:cubicBezTo>
                    <a:pt x="125" y="177"/>
                    <a:pt x="129" y="177"/>
                    <a:pt x="134" y="176"/>
                  </a:cubicBezTo>
                  <a:cubicBezTo>
                    <a:pt x="180" y="171"/>
                    <a:pt x="215" y="130"/>
                    <a:pt x="215" y="84"/>
                  </a:cubicBezTo>
                  <a:cubicBezTo>
                    <a:pt x="215" y="42"/>
                    <a:pt x="15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rot="708086">
              <a:off x="9505269" y="671829"/>
              <a:ext cx="32092" cy="31618"/>
            </a:xfrm>
            <a:custGeom>
              <a:avLst/>
              <a:gdLst/>
              <a:ahLst/>
              <a:cxnLst/>
              <a:rect l="l" t="t" r="r" b="b"/>
              <a:pathLst>
                <a:path w="203" h="200" extrusionOk="0">
                  <a:moveTo>
                    <a:pt x="90" y="1"/>
                  </a:moveTo>
                  <a:cubicBezTo>
                    <a:pt x="85" y="1"/>
                    <a:pt x="80" y="1"/>
                    <a:pt x="75" y="2"/>
                  </a:cubicBezTo>
                  <a:cubicBezTo>
                    <a:pt x="29" y="14"/>
                    <a:pt x="0" y="60"/>
                    <a:pt x="12" y="107"/>
                  </a:cubicBezTo>
                  <a:cubicBezTo>
                    <a:pt x="28" y="161"/>
                    <a:pt x="75" y="200"/>
                    <a:pt x="133" y="200"/>
                  </a:cubicBezTo>
                  <a:cubicBezTo>
                    <a:pt x="137" y="200"/>
                    <a:pt x="141" y="200"/>
                    <a:pt x="145" y="199"/>
                  </a:cubicBezTo>
                  <a:cubicBezTo>
                    <a:pt x="197" y="193"/>
                    <a:pt x="203" y="153"/>
                    <a:pt x="197" y="112"/>
                  </a:cubicBezTo>
                  <a:cubicBezTo>
                    <a:pt x="181" y="45"/>
                    <a:pt x="133"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rot="708086">
              <a:off x="9817025" y="1860395"/>
              <a:ext cx="40471" cy="26243"/>
            </a:xfrm>
            <a:custGeom>
              <a:avLst/>
              <a:gdLst/>
              <a:ahLst/>
              <a:cxnLst/>
              <a:rect l="l" t="t" r="r" b="b"/>
              <a:pathLst>
                <a:path w="256" h="166" extrusionOk="0">
                  <a:moveTo>
                    <a:pt x="76" y="1"/>
                  </a:moveTo>
                  <a:cubicBezTo>
                    <a:pt x="55" y="1"/>
                    <a:pt x="37" y="11"/>
                    <a:pt x="24" y="44"/>
                  </a:cubicBezTo>
                  <a:cubicBezTo>
                    <a:pt x="1" y="96"/>
                    <a:pt x="41" y="125"/>
                    <a:pt x="82" y="148"/>
                  </a:cubicBezTo>
                  <a:cubicBezTo>
                    <a:pt x="102" y="160"/>
                    <a:pt x="125" y="166"/>
                    <a:pt x="148" y="166"/>
                  </a:cubicBezTo>
                  <a:cubicBezTo>
                    <a:pt x="171" y="166"/>
                    <a:pt x="195" y="160"/>
                    <a:pt x="215" y="148"/>
                  </a:cubicBezTo>
                  <a:cubicBezTo>
                    <a:pt x="238" y="137"/>
                    <a:pt x="255" y="108"/>
                    <a:pt x="250" y="84"/>
                  </a:cubicBezTo>
                  <a:cubicBezTo>
                    <a:pt x="232" y="27"/>
                    <a:pt x="169" y="32"/>
                    <a:pt x="128" y="15"/>
                  </a:cubicBezTo>
                  <a:cubicBezTo>
                    <a:pt x="110" y="7"/>
                    <a:pt x="9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rot="708086">
              <a:off x="7120927" y="1871337"/>
              <a:ext cx="33989" cy="25769"/>
            </a:xfrm>
            <a:custGeom>
              <a:avLst/>
              <a:gdLst/>
              <a:ahLst/>
              <a:cxnLst/>
              <a:rect l="l" t="t" r="r" b="b"/>
              <a:pathLst>
                <a:path w="215" h="163" extrusionOk="0">
                  <a:moveTo>
                    <a:pt x="67" y="6"/>
                  </a:moveTo>
                  <a:cubicBezTo>
                    <a:pt x="30" y="6"/>
                    <a:pt x="0" y="44"/>
                    <a:pt x="6" y="82"/>
                  </a:cubicBezTo>
                  <a:cubicBezTo>
                    <a:pt x="11" y="145"/>
                    <a:pt x="58" y="163"/>
                    <a:pt x="110" y="163"/>
                  </a:cubicBezTo>
                  <a:cubicBezTo>
                    <a:pt x="168" y="163"/>
                    <a:pt x="214" y="122"/>
                    <a:pt x="214" y="70"/>
                  </a:cubicBezTo>
                  <a:cubicBezTo>
                    <a:pt x="191" y="0"/>
                    <a:pt x="133" y="12"/>
                    <a:pt x="75" y="6"/>
                  </a:cubicBezTo>
                  <a:cubicBezTo>
                    <a:pt x="73" y="6"/>
                    <a:pt x="70" y="6"/>
                    <a:pt x="67"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rot="708086">
              <a:off x="7631324" y="2697800"/>
              <a:ext cx="25927" cy="41736"/>
            </a:xfrm>
            <a:custGeom>
              <a:avLst/>
              <a:gdLst/>
              <a:ahLst/>
              <a:cxnLst/>
              <a:rect l="l" t="t" r="r" b="b"/>
              <a:pathLst>
                <a:path w="164" h="264" extrusionOk="0">
                  <a:moveTo>
                    <a:pt x="117" y="0"/>
                  </a:moveTo>
                  <a:cubicBezTo>
                    <a:pt x="88" y="0"/>
                    <a:pt x="76" y="29"/>
                    <a:pt x="65" y="47"/>
                  </a:cubicBezTo>
                  <a:cubicBezTo>
                    <a:pt x="47" y="93"/>
                    <a:pt x="24" y="139"/>
                    <a:pt x="13" y="192"/>
                  </a:cubicBezTo>
                  <a:cubicBezTo>
                    <a:pt x="1" y="221"/>
                    <a:pt x="13" y="250"/>
                    <a:pt x="42" y="261"/>
                  </a:cubicBezTo>
                  <a:cubicBezTo>
                    <a:pt x="47" y="262"/>
                    <a:pt x="53" y="263"/>
                    <a:pt x="59" y="263"/>
                  </a:cubicBezTo>
                  <a:cubicBezTo>
                    <a:pt x="77" y="263"/>
                    <a:pt x="96" y="256"/>
                    <a:pt x="105" y="238"/>
                  </a:cubicBezTo>
                  <a:cubicBezTo>
                    <a:pt x="146" y="186"/>
                    <a:pt x="163" y="128"/>
                    <a:pt x="157" y="70"/>
                  </a:cubicBezTo>
                  <a:cubicBezTo>
                    <a:pt x="152" y="41"/>
                    <a:pt x="157"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rot="708086">
              <a:off x="7513121" y="1093258"/>
              <a:ext cx="27508" cy="39997"/>
            </a:xfrm>
            <a:custGeom>
              <a:avLst/>
              <a:gdLst/>
              <a:ahLst/>
              <a:cxnLst/>
              <a:rect l="l" t="t" r="r" b="b"/>
              <a:pathLst>
                <a:path w="174" h="253" extrusionOk="0">
                  <a:moveTo>
                    <a:pt x="109" y="0"/>
                  </a:moveTo>
                  <a:cubicBezTo>
                    <a:pt x="89" y="0"/>
                    <a:pt x="73" y="15"/>
                    <a:pt x="64" y="33"/>
                  </a:cubicBezTo>
                  <a:cubicBezTo>
                    <a:pt x="41" y="79"/>
                    <a:pt x="23" y="132"/>
                    <a:pt x="12" y="184"/>
                  </a:cubicBezTo>
                  <a:cubicBezTo>
                    <a:pt x="0" y="207"/>
                    <a:pt x="18" y="236"/>
                    <a:pt x="41" y="242"/>
                  </a:cubicBezTo>
                  <a:cubicBezTo>
                    <a:pt x="50" y="249"/>
                    <a:pt x="61" y="252"/>
                    <a:pt x="72" y="252"/>
                  </a:cubicBezTo>
                  <a:cubicBezTo>
                    <a:pt x="86" y="252"/>
                    <a:pt x="100" y="246"/>
                    <a:pt x="110" y="236"/>
                  </a:cubicBezTo>
                  <a:cubicBezTo>
                    <a:pt x="139" y="184"/>
                    <a:pt x="162" y="126"/>
                    <a:pt x="174" y="68"/>
                  </a:cubicBezTo>
                  <a:cubicBezTo>
                    <a:pt x="162" y="33"/>
                    <a:pt x="151" y="10"/>
                    <a:pt x="128" y="4"/>
                  </a:cubicBezTo>
                  <a:cubicBezTo>
                    <a:pt x="121" y="2"/>
                    <a:pt x="11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rot="708086">
              <a:off x="6952396" y="1006039"/>
              <a:ext cx="26717" cy="37942"/>
            </a:xfrm>
            <a:custGeom>
              <a:avLst/>
              <a:gdLst/>
              <a:ahLst/>
              <a:cxnLst/>
              <a:rect l="l" t="t" r="r" b="b"/>
              <a:pathLst>
                <a:path w="169" h="240" extrusionOk="0">
                  <a:moveTo>
                    <a:pt x="119" y="1"/>
                  </a:moveTo>
                  <a:cubicBezTo>
                    <a:pt x="95" y="1"/>
                    <a:pt x="85" y="25"/>
                    <a:pt x="75" y="44"/>
                  </a:cubicBezTo>
                  <a:cubicBezTo>
                    <a:pt x="52" y="79"/>
                    <a:pt x="35" y="114"/>
                    <a:pt x="17" y="148"/>
                  </a:cubicBezTo>
                  <a:cubicBezTo>
                    <a:pt x="0" y="183"/>
                    <a:pt x="17" y="224"/>
                    <a:pt x="52" y="235"/>
                  </a:cubicBezTo>
                  <a:cubicBezTo>
                    <a:pt x="62" y="238"/>
                    <a:pt x="72" y="240"/>
                    <a:pt x="81" y="240"/>
                  </a:cubicBezTo>
                  <a:cubicBezTo>
                    <a:pt x="109" y="240"/>
                    <a:pt x="132" y="227"/>
                    <a:pt x="145" y="201"/>
                  </a:cubicBezTo>
                  <a:cubicBezTo>
                    <a:pt x="162" y="160"/>
                    <a:pt x="168" y="114"/>
                    <a:pt x="168" y="73"/>
                  </a:cubicBezTo>
                  <a:cubicBezTo>
                    <a:pt x="162" y="44"/>
                    <a:pt x="162" y="15"/>
                    <a:pt x="133" y="4"/>
                  </a:cubicBezTo>
                  <a:cubicBezTo>
                    <a:pt x="128" y="2"/>
                    <a:pt x="12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rot="708086">
              <a:off x="8407216" y="3128451"/>
              <a:ext cx="35886" cy="31460"/>
            </a:xfrm>
            <a:custGeom>
              <a:avLst/>
              <a:gdLst/>
              <a:ahLst/>
              <a:cxnLst/>
              <a:rect l="l" t="t" r="r" b="b"/>
              <a:pathLst>
                <a:path w="227" h="199" extrusionOk="0">
                  <a:moveTo>
                    <a:pt x="174" y="1"/>
                  </a:moveTo>
                  <a:cubicBezTo>
                    <a:pt x="162" y="1"/>
                    <a:pt x="149" y="4"/>
                    <a:pt x="133" y="6"/>
                  </a:cubicBezTo>
                  <a:cubicBezTo>
                    <a:pt x="87" y="23"/>
                    <a:pt x="52" y="52"/>
                    <a:pt x="23" y="93"/>
                  </a:cubicBezTo>
                  <a:cubicBezTo>
                    <a:pt x="0" y="116"/>
                    <a:pt x="0" y="163"/>
                    <a:pt x="29" y="186"/>
                  </a:cubicBezTo>
                  <a:cubicBezTo>
                    <a:pt x="41" y="194"/>
                    <a:pt x="55" y="199"/>
                    <a:pt x="70" y="199"/>
                  </a:cubicBezTo>
                  <a:cubicBezTo>
                    <a:pt x="84" y="199"/>
                    <a:pt x="99" y="194"/>
                    <a:pt x="110" y="186"/>
                  </a:cubicBezTo>
                  <a:cubicBezTo>
                    <a:pt x="151" y="163"/>
                    <a:pt x="180" y="128"/>
                    <a:pt x="203" y="93"/>
                  </a:cubicBezTo>
                  <a:cubicBezTo>
                    <a:pt x="214" y="64"/>
                    <a:pt x="226" y="41"/>
                    <a:pt x="209" y="18"/>
                  </a:cubicBezTo>
                  <a:cubicBezTo>
                    <a:pt x="199" y="5"/>
                    <a:pt x="18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rot="708086">
              <a:off x="7947824" y="-46479"/>
              <a:ext cx="39522" cy="22607"/>
            </a:xfrm>
            <a:custGeom>
              <a:avLst/>
              <a:gdLst/>
              <a:ahLst/>
              <a:cxnLst/>
              <a:rect l="l" t="t" r="r" b="b"/>
              <a:pathLst>
                <a:path w="250" h="143" extrusionOk="0">
                  <a:moveTo>
                    <a:pt x="70" y="0"/>
                  </a:moveTo>
                  <a:cubicBezTo>
                    <a:pt x="35" y="0"/>
                    <a:pt x="12" y="23"/>
                    <a:pt x="6" y="52"/>
                  </a:cubicBezTo>
                  <a:cubicBezTo>
                    <a:pt x="0" y="81"/>
                    <a:pt x="18" y="116"/>
                    <a:pt x="47" y="128"/>
                  </a:cubicBezTo>
                  <a:cubicBezTo>
                    <a:pt x="65" y="139"/>
                    <a:pt x="86" y="143"/>
                    <a:pt x="107" y="143"/>
                  </a:cubicBezTo>
                  <a:cubicBezTo>
                    <a:pt x="120" y="143"/>
                    <a:pt x="132" y="141"/>
                    <a:pt x="145" y="139"/>
                  </a:cubicBezTo>
                  <a:cubicBezTo>
                    <a:pt x="191" y="128"/>
                    <a:pt x="249" y="116"/>
                    <a:pt x="249" y="70"/>
                  </a:cubicBezTo>
                  <a:cubicBezTo>
                    <a:pt x="249" y="6"/>
                    <a:pt x="180" y="23"/>
                    <a:pt x="139" y="12"/>
                  </a:cubicBezTo>
                  <a:cubicBezTo>
                    <a:pt x="116" y="6"/>
                    <a:pt x="93" y="6"/>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rot="708086">
              <a:off x="6769829" y="603762"/>
              <a:ext cx="31302" cy="28930"/>
            </a:xfrm>
            <a:custGeom>
              <a:avLst/>
              <a:gdLst/>
              <a:ahLst/>
              <a:cxnLst/>
              <a:rect l="l" t="t" r="r" b="b"/>
              <a:pathLst>
                <a:path w="198" h="183" extrusionOk="0">
                  <a:moveTo>
                    <a:pt x="106" y="0"/>
                  </a:moveTo>
                  <a:cubicBezTo>
                    <a:pt x="102" y="0"/>
                    <a:pt x="97" y="1"/>
                    <a:pt x="93" y="1"/>
                  </a:cubicBezTo>
                  <a:cubicBezTo>
                    <a:pt x="41" y="1"/>
                    <a:pt x="0" y="47"/>
                    <a:pt x="0" y="100"/>
                  </a:cubicBezTo>
                  <a:cubicBezTo>
                    <a:pt x="5" y="146"/>
                    <a:pt x="42" y="183"/>
                    <a:pt x="90" y="183"/>
                  </a:cubicBezTo>
                  <a:cubicBezTo>
                    <a:pt x="97" y="183"/>
                    <a:pt x="103" y="182"/>
                    <a:pt x="110" y="181"/>
                  </a:cubicBezTo>
                  <a:cubicBezTo>
                    <a:pt x="162" y="175"/>
                    <a:pt x="197" y="129"/>
                    <a:pt x="191" y="76"/>
                  </a:cubicBezTo>
                  <a:cubicBezTo>
                    <a:pt x="186" y="29"/>
                    <a:pt x="152"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rot="708086">
              <a:off x="9776765" y="551936"/>
              <a:ext cx="37783" cy="27666"/>
            </a:xfrm>
            <a:custGeom>
              <a:avLst/>
              <a:gdLst/>
              <a:ahLst/>
              <a:cxnLst/>
              <a:rect l="l" t="t" r="r" b="b"/>
              <a:pathLst>
                <a:path w="239" h="175" extrusionOk="0">
                  <a:moveTo>
                    <a:pt x="160" y="0"/>
                  </a:moveTo>
                  <a:cubicBezTo>
                    <a:pt x="149" y="0"/>
                    <a:pt x="139" y="2"/>
                    <a:pt x="128" y="4"/>
                  </a:cubicBezTo>
                  <a:cubicBezTo>
                    <a:pt x="59" y="10"/>
                    <a:pt x="1" y="85"/>
                    <a:pt x="18" y="138"/>
                  </a:cubicBezTo>
                  <a:cubicBezTo>
                    <a:pt x="27" y="165"/>
                    <a:pt x="47" y="174"/>
                    <a:pt x="69" y="174"/>
                  </a:cubicBezTo>
                  <a:cubicBezTo>
                    <a:pt x="75" y="174"/>
                    <a:pt x="81" y="174"/>
                    <a:pt x="88" y="172"/>
                  </a:cubicBezTo>
                  <a:cubicBezTo>
                    <a:pt x="169" y="155"/>
                    <a:pt x="238" y="103"/>
                    <a:pt x="227" y="56"/>
                  </a:cubicBezTo>
                  <a:cubicBezTo>
                    <a:pt x="222" y="16"/>
                    <a:pt x="194"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rot="708086">
              <a:off x="7121216" y="1677612"/>
              <a:ext cx="34938" cy="33357"/>
            </a:xfrm>
            <a:custGeom>
              <a:avLst/>
              <a:gdLst/>
              <a:ahLst/>
              <a:cxnLst/>
              <a:rect l="l" t="t" r="r" b="b"/>
              <a:pathLst>
                <a:path w="221" h="211" extrusionOk="0">
                  <a:moveTo>
                    <a:pt x="86" y="1"/>
                  </a:moveTo>
                  <a:cubicBezTo>
                    <a:pt x="76" y="1"/>
                    <a:pt x="65" y="4"/>
                    <a:pt x="53" y="14"/>
                  </a:cubicBezTo>
                  <a:cubicBezTo>
                    <a:pt x="1" y="43"/>
                    <a:pt x="18" y="89"/>
                    <a:pt x="35" y="130"/>
                  </a:cubicBezTo>
                  <a:cubicBezTo>
                    <a:pt x="58" y="176"/>
                    <a:pt x="99" y="211"/>
                    <a:pt x="151" y="211"/>
                  </a:cubicBezTo>
                  <a:cubicBezTo>
                    <a:pt x="192" y="211"/>
                    <a:pt x="221" y="193"/>
                    <a:pt x="215" y="141"/>
                  </a:cubicBezTo>
                  <a:cubicBezTo>
                    <a:pt x="198" y="118"/>
                    <a:pt x="174" y="83"/>
                    <a:pt x="151" y="54"/>
                  </a:cubicBezTo>
                  <a:cubicBezTo>
                    <a:pt x="130" y="29"/>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rot="708086">
              <a:off x="6508971" y="553583"/>
              <a:ext cx="34147" cy="27824"/>
            </a:xfrm>
            <a:custGeom>
              <a:avLst/>
              <a:gdLst/>
              <a:ahLst/>
              <a:cxnLst/>
              <a:rect l="l" t="t" r="r" b="b"/>
              <a:pathLst>
                <a:path w="216" h="176" extrusionOk="0">
                  <a:moveTo>
                    <a:pt x="113" y="0"/>
                  </a:moveTo>
                  <a:cubicBezTo>
                    <a:pt x="103" y="0"/>
                    <a:pt x="92" y="2"/>
                    <a:pt x="82" y="5"/>
                  </a:cubicBezTo>
                  <a:cubicBezTo>
                    <a:pt x="36" y="5"/>
                    <a:pt x="1" y="51"/>
                    <a:pt x="13" y="98"/>
                  </a:cubicBezTo>
                  <a:cubicBezTo>
                    <a:pt x="18" y="143"/>
                    <a:pt x="53" y="175"/>
                    <a:pt x="93" y="175"/>
                  </a:cubicBezTo>
                  <a:cubicBezTo>
                    <a:pt x="99" y="175"/>
                    <a:pt x="105" y="175"/>
                    <a:pt x="111" y="173"/>
                  </a:cubicBezTo>
                  <a:cubicBezTo>
                    <a:pt x="175" y="162"/>
                    <a:pt x="215" y="109"/>
                    <a:pt x="204" y="69"/>
                  </a:cubicBezTo>
                  <a:cubicBezTo>
                    <a:pt x="190" y="27"/>
                    <a:pt x="153"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rot="708086">
              <a:off x="9451142" y="628752"/>
              <a:ext cx="33041" cy="26875"/>
            </a:xfrm>
            <a:custGeom>
              <a:avLst/>
              <a:gdLst/>
              <a:ahLst/>
              <a:cxnLst/>
              <a:rect l="l" t="t" r="r" b="b"/>
              <a:pathLst>
                <a:path w="209" h="170" extrusionOk="0">
                  <a:moveTo>
                    <a:pt x="115" y="1"/>
                  </a:moveTo>
                  <a:cubicBezTo>
                    <a:pt x="106" y="1"/>
                    <a:pt x="97" y="1"/>
                    <a:pt x="87" y="2"/>
                  </a:cubicBezTo>
                  <a:cubicBezTo>
                    <a:pt x="35" y="2"/>
                    <a:pt x="0" y="43"/>
                    <a:pt x="6" y="95"/>
                  </a:cubicBezTo>
                  <a:cubicBezTo>
                    <a:pt x="11" y="138"/>
                    <a:pt x="51" y="169"/>
                    <a:pt x="94" y="169"/>
                  </a:cubicBezTo>
                  <a:cubicBezTo>
                    <a:pt x="103" y="169"/>
                    <a:pt x="113" y="168"/>
                    <a:pt x="122" y="165"/>
                  </a:cubicBezTo>
                  <a:cubicBezTo>
                    <a:pt x="174" y="153"/>
                    <a:pt x="209" y="124"/>
                    <a:pt x="209" y="66"/>
                  </a:cubicBezTo>
                  <a:cubicBezTo>
                    <a:pt x="194" y="14"/>
                    <a:pt x="15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rot="708086">
              <a:off x="7222890" y="875532"/>
              <a:ext cx="32250" cy="29247"/>
            </a:xfrm>
            <a:custGeom>
              <a:avLst/>
              <a:gdLst/>
              <a:ahLst/>
              <a:cxnLst/>
              <a:rect l="l" t="t" r="r" b="b"/>
              <a:pathLst>
                <a:path w="204" h="185" extrusionOk="0">
                  <a:moveTo>
                    <a:pt x="115" y="0"/>
                  </a:moveTo>
                  <a:cubicBezTo>
                    <a:pt x="106" y="0"/>
                    <a:pt x="96" y="2"/>
                    <a:pt x="87" y="6"/>
                  </a:cubicBezTo>
                  <a:cubicBezTo>
                    <a:pt x="35" y="17"/>
                    <a:pt x="1" y="70"/>
                    <a:pt x="18" y="122"/>
                  </a:cubicBezTo>
                  <a:cubicBezTo>
                    <a:pt x="27" y="159"/>
                    <a:pt x="62" y="185"/>
                    <a:pt x="100" y="185"/>
                  </a:cubicBezTo>
                  <a:cubicBezTo>
                    <a:pt x="109" y="185"/>
                    <a:pt x="119" y="183"/>
                    <a:pt x="128" y="180"/>
                  </a:cubicBezTo>
                  <a:cubicBezTo>
                    <a:pt x="174" y="162"/>
                    <a:pt x="203" y="110"/>
                    <a:pt x="186" y="64"/>
                  </a:cubicBezTo>
                  <a:cubicBezTo>
                    <a:pt x="181" y="23"/>
                    <a:pt x="149"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rot="708086">
              <a:off x="8371241" y="435234"/>
              <a:ext cx="33989" cy="29879"/>
            </a:xfrm>
            <a:custGeom>
              <a:avLst/>
              <a:gdLst/>
              <a:ahLst/>
              <a:cxnLst/>
              <a:rect l="l" t="t" r="r" b="b"/>
              <a:pathLst>
                <a:path w="215" h="189" extrusionOk="0">
                  <a:moveTo>
                    <a:pt x="140" y="0"/>
                  </a:moveTo>
                  <a:cubicBezTo>
                    <a:pt x="136" y="0"/>
                    <a:pt x="132" y="1"/>
                    <a:pt x="128" y="1"/>
                  </a:cubicBezTo>
                  <a:cubicBezTo>
                    <a:pt x="70" y="13"/>
                    <a:pt x="0" y="94"/>
                    <a:pt x="12" y="140"/>
                  </a:cubicBezTo>
                  <a:cubicBezTo>
                    <a:pt x="26" y="177"/>
                    <a:pt x="51" y="189"/>
                    <a:pt x="84" y="189"/>
                  </a:cubicBezTo>
                  <a:cubicBezTo>
                    <a:pt x="92" y="189"/>
                    <a:pt x="101" y="188"/>
                    <a:pt x="110" y="187"/>
                  </a:cubicBezTo>
                  <a:cubicBezTo>
                    <a:pt x="174" y="181"/>
                    <a:pt x="215" y="117"/>
                    <a:pt x="203" y="59"/>
                  </a:cubicBezTo>
                  <a:cubicBezTo>
                    <a:pt x="193" y="23"/>
                    <a:pt x="17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rot="708086">
              <a:off x="9351419" y="1187349"/>
              <a:ext cx="30353" cy="33989"/>
            </a:xfrm>
            <a:custGeom>
              <a:avLst/>
              <a:gdLst/>
              <a:ahLst/>
              <a:cxnLst/>
              <a:rect l="l" t="t" r="r" b="b"/>
              <a:pathLst>
                <a:path w="192" h="215" extrusionOk="0">
                  <a:moveTo>
                    <a:pt x="145" y="1"/>
                  </a:moveTo>
                  <a:cubicBezTo>
                    <a:pt x="137" y="1"/>
                    <a:pt x="127" y="2"/>
                    <a:pt x="116" y="5"/>
                  </a:cubicBezTo>
                  <a:cubicBezTo>
                    <a:pt x="70" y="34"/>
                    <a:pt x="29" y="81"/>
                    <a:pt x="6" y="133"/>
                  </a:cubicBezTo>
                  <a:cubicBezTo>
                    <a:pt x="0" y="156"/>
                    <a:pt x="6" y="185"/>
                    <a:pt x="29" y="202"/>
                  </a:cubicBezTo>
                  <a:cubicBezTo>
                    <a:pt x="40" y="209"/>
                    <a:pt x="55" y="214"/>
                    <a:pt x="71" y="214"/>
                  </a:cubicBezTo>
                  <a:cubicBezTo>
                    <a:pt x="80" y="214"/>
                    <a:pt x="90" y="212"/>
                    <a:pt x="99" y="208"/>
                  </a:cubicBezTo>
                  <a:cubicBezTo>
                    <a:pt x="157" y="173"/>
                    <a:pt x="191" y="110"/>
                    <a:pt x="191" y="46"/>
                  </a:cubicBezTo>
                  <a:cubicBezTo>
                    <a:pt x="183" y="15"/>
                    <a:pt x="17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rot="708086">
              <a:off x="8858201" y="453276"/>
              <a:ext cx="28614" cy="33199"/>
            </a:xfrm>
            <a:custGeom>
              <a:avLst/>
              <a:gdLst/>
              <a:ahLst/>
              <a:cxnLst/>
              <a:rect l="l" t="t" r="r" b="b"/>
              <a:pathLst>
                <a:path w="181" h="210" extrusionOk="0">
                  <a:moveTo>
                    <a:pt x="88" y="1"/>
                  </a:moveTo>
                  <a:cubicBezTo>
                    <a:pt x="36" y="12"/>
                    <a:pt x="1" y="70"/>
                    <a:pt x="7" y="128"/>
                  </a:cubicBezTo>
                  <a:cubicBezTo>
                    <a:pt x="12" y="172"/>
                    <a:pt x="38" y="210"/>
                    <a:pt x="84" y="210"/>
                  </a:cubicBezTo>
                  <a:cubicBezTo>
                    <a:pt x="87" y="210"/>
                    <a:pt x="90" y="210"/>
                    <a:pt x="94" y="209"/>
                  </a:cubicBezTo>
                  <a:cubicBezTo>
                    <a:pt x="140" y="209"/>
                    <a:pt x="180" y="146"/>
                    <a:pt x="169" y="88"/>
                  </a:cubicBezTo>
                  <a:cubicBezTo>
                    <a:pt x="163" y="35"/>
                    <a:pt x="146"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rot="708086">
              <a:off x="7771679" y="278360"/>
              <a:ext cx="33199" cy="27191"/>
            </a:xfrm>
            <a:custGeom>
              <a:avLst/>
              <a:gdLst/>
              <a:ahLst/>
              <a:cxnLst/>
              <a:rect l="l" t="t" r="r" b="b"/>
              <a:pathLst>
                <a:path w="210" h="172" extrusionOk="0">
                  <a:moveTo>
                    <a:pt x="99" y="1"/>
                  </a:moveTo>
                  <a:cubicBezTo>
                    <a:pt x="88" y="1"/>
                    <a:pt x="76" y="2"/>
                    <a:pt x="65" y="5"/>
                  </a:cubicBezTo>
                  <a:cubicBezTo>
                    <a:pt x="24" y="11"/>
                    <a:pt x="1" y="51"/>
                    <a:pt x="7" y="92"/>
                  </a:cubicBezTo>
                  <a:cubicBezTo>
                    <a:pt x="21" y="140"/>
                    <a:pt x="63" y="172"/>
                    <a:pt x="110" y="172"/>
                  </a:cubicBezTo>
                  <a:cubicBezTo>
                    <a:pt x="120" y="172"/>
                    <a:pt x="130" y="170"/>
                    <a:pt x="140" y="167"/>
                  </a:cubicBezTo>
                  <a:cubicBezTo>
                    <a:pt x="181" y="156"/>
                    <a:pt x="210" y="121"/>
                    <a:pt x="210" y="75"/>
                  </a:cubicBezTo>
                  <a:cubicBezTo>
                    <a:pt x="205" y="32"/>
                    <a:pt x="153"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rot="708086">
              <a:off x="8652083" y="4220973"/>
              <a:ext cx="31302" cy="29405"/>
            </a:xfrm>
            <a:custGeom>
              <a:avLst/>
              <a:gdLst/>
              <a:ahLst/>
              <a:cxnLst/>
              <a:rect l="l" t="t" r="r" b="b"/>
              <a:pathLst>
                <a:path w="198" h="186" extrusionOk="0">
                  <a:moveTo>
                    <a:pt x="109" y="0"/>
                  </a:moveTo>
                  <a:cubicBezTo>
                    <a:pt x="102" y="0"/>
                    <a:pt x="95" y="1"/>
                    <a:pt x="88" y="3"/>
                  </a:cubicBezTo>
                  <a:cubicBezTo>
                    <a:pt x="36" y="15"/>
                    <a:pt x="1" y="67"/>
                    <a:pt x="13" y="119"/>
                  </a:cubicBezTo>
                  <a:cubicBezTo>
                    <a:pt x="17" y="159"/>
                    <a:pt x="48" y="185"/>
                    <a:pt x="81" y="185"/>
                  </a:cubicBezTo>
                  <a:cubicBezTo>
                    <a:pt x="87" y="185"/>
                    <a:pt x="93" y="185"/>
                    <a:pt x="99" y="183"/>
                  </a:cubicBezTo>
                  <a:cubicBezTo>
                    <a:pt x="157" y="177"/>
                    <a:pt x="198" y="119"/>
                    <a:pt x="181" y="61"/>
                  </a:cubicBezTo>
                  <a:cubicBezTo>
                    <a:pt x="171" y="23"/>
                    <a:pt x="14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rot="708086">
              <a:off x="8554517" y="3315285"/>
              <a:ext cx="34938" cy="29247"/>
            </a:xfrm>
            <a:custGeom>
              <a:avLst/>
              <a:gdLst/>
              <a:ahLst/>
              <a:cxnLst/>
              <a:rect l="l" t="t" r="r" b="b"/>
              <a:pathLst>
                <a:path w="221" h="185" extrusionOk="0">
                  <a:moveTo>
                    <a:pt x="157" y="0"/>
                  </a:moveTo>
                  <a:cubicBezTo>
                    <a:pt x="146" y="0"/>
                    <a:pt x="134" y="3"/>
                    <a:pt x="122" y="7"/>
                  </a:cubicBezTo>
                  <a:cubicBezTo>
                    <a:pt x="41" y="30"/>
                    <a:pt x="0" y="82"/>
                    <a:pt x="24" y="134"/>
                  </a:cubicBezTo>
                  <a:cubicBezTo>
                    <a:pt x="33" y="167"/>
                    <a:pt x="64" y="184"/>
                    <a:pt x="97" y="184"/>
                  </a:cubicBezTo>
                  <a:cubicBezTo>
                    <a:pt x="105" y="184"/>
                    <a:pt x="114" y="183"/>
                    <a:pt x="122" y="181"/>
                  </a:cubicBezTo>
                  <a:cubicBezTo>
                    <a:pt x="180" y="163"/>
                    <a:pt x="221" y="99"/>
                    <a:pt x="203" y="36"/>
                  </a:cubicBezTo>
                  <a:cubicBezTo>
                    <a:pt x="196" y="9"/>
                    <a:pt x="178"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rot="708086">
              <a:off x="8288057" y="1774733"/>
              <a:ext cx="24978" cy="35254"/>
            </a:xfrm>
            <a:custGeom>
              <a:avLst/>
              <a:gdLst/>
              <a:ahLst/>
              <a:cxnLst/>
              <a:rect l="l" t="t" r="r" b="b"/>
              <a:pathLst>
                <a:path w="158" h="223" extrusionOk="0">
                  <a:moveTo>
                    <a:pt x="76" y="1"/>
                  </a:moveTo>
                  <a:cubicBezTo>
                    <a:pt x="24" y="6"/>
                    <a:pt x="1" y="64"/>
                    <a:pt x="12" y="134"/>
                  </a:cubicBezTo>
                  <a:cubicBezTo>
                    <a:pt x="18" y="171"/>
                    <a:pt x="23" y="222"/>
                    <a:pt x="72" y="222"/>
                  </a:cubicBezTo>
                  <a:cubicBezTo>
                    <a:pt x="77" y="222"/>
                    <a:pt x="82" y="222"/>
                    <a:pt x="88" y="221"/>
                  </a:cubicBezTo>
                  <a:cubicBezTo>
                    <a:pt x="151" y="209"/>
                    <a:pt x="157" y="134"/>
                    <a:pt x="151" y="87"/>
                  </a:cubicBezTo>
                  <a:cubicBezTo>
                    <a:pt x="14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rot="708086">
              <a:off x="7803241" y="2235522"/>
              <a:ext cx="32250" cy="29405"/>
            </a:xfrm>
            <a:custGeom>
              <a:avLst/>
              <a:gdLst/>
              <a:ahLst/>
              <a:cxnLst/>
              <a:rect l="l" t="t" r="r" b="b"/>
              <a:pathLst>
                <a:path w="204" h="186" extrusionOk="0">
                  <a:moveTo>
                    <a:pt x="107" y="1"/>
                  </a:moveTo>
                  <a:cubicBezTo>
                    <a:pt x="93" y="1"/>
                    <a:pt x="79" y="4"/>
                    <a:pt x="64" y="12"/>
                  </a:cubicBezTo>
                  <a:cubicBezTo>
                    <a:pt x="43" y="23"/>
                    <a:pt x="27" y="33"/>
                    <a:pt x="6" y="48"/>
                  </a:cubicBezTo>
                  <a:lnTo>
                    <a:pt x="6" y="48"/>
                  </a:lnTo>
                  <a:cubicBezTo>
                    <a:pt x="6" y="48"/>
                    <a:pt x="6" y="47"/>
                    <a:pt x="6" y="47"/>
                  </a:cubicBezTo>
                  <a:lnTo>
                    <a:pt x="1" y="53"/>
                  </a:lnTo>
                  <a:cubicBezTo>
                    <a:pt x="3" y="51"/>
                    <a:pt x="5" y="50"/>
                    <a:pt x="6" y="48"/>
                  </a:cubicBezTo>
                  <a:lnTo>
                    <a:pt x="6" y="48"/>
                  </a:lnTo>
                  <a:cubicBezTo>
                    <a:pt x="6" y="71"/>
                    <a:pt x="7" y="100"/>
                    <a:pt x="12" y="122"/>
                  </a:cubicBezTo>
                  <a:cubicBezTo>
                    <a:pt x="21" y="160"/>
                    <a:pt x="57" y="186"/>
                    <a:pt x="94" y="186"/>
                  </a:cubicBezTo>
                  <a:cubicBezTo>
                    <a:pt x="107" y="186"/>
                    <a:pt x="121" y="182"/>
                    <a:pt x="134" y="174"/>
                  </a:cubicBezTo>
                  <a:cubicBezTo>
                    <a:pt x="180" y="157"/>
                    <a:pt x="203" y="111"/>
                    <a:pt x="186" y="64"/>
                  </a:cubicBezTo>
                  <a:cubicBezTo>
                    <a:pt x="178" y="26"/>
                    <a:pt x="14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rot="708086">
              <a:off x="6518832" y="585902"/>
              <a:ext cx="31302" cy="30827"/>
            </a:xfrm>
            <a:custGeom>
              <a:avLst/>
              <a:gdLst/>
              <a:ahLst/>
              <a:cxnLst/>
              <a:rect l="l" t="t" r="r" b="b"/>
              <a:pathLst>
                <a:path w="198" h="195" extrusionOk="0">
                  <a:moveTo>
                    <a:pt x="98" y="1"/>
                  </a:moveTo>
                  <a:cubicBezTo>
                    <a:pt x="95" y="1"/>
                    <a:pt x="91" y="1"/>
                    <a:pt x="87" y="2"/>
                  </a:cubicBezTo>
                  <a:cubicBezTo>
                    <a:pt x="35" y="13"/>
                    <a:pt x="0" y="71"/>
                    <a:pt x="12" y="123"/>
                  </a:cubicBezTo>
                  <a:cubicBezTo>
                    <a:pt x="17" y="163"/>
                    <a:pt x="53" y="195"/>
                    <a:pt x="92" y="195"/>
                  </a:cubicBezTo>
                  <a:cubicBezTo>
                    <a:pt x="98" y="195"/>
                    <a:pt x="104" y="194"/>
                    <a:pt x="110" y="193"/>
                  </a:cubicBezTo>
                  <a:cubicBezTo>
                    <a:pt x="162" y="181"/>
                    <a:pt x="197" y="135"/>
                    <a:pt x="186" y="83"/>
                  </a:cubicBezTo>
                  <a:cubicBezTo>
                    <a:pt x="180" y="34"/>
                    <a:pt x="14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rot="708086">
              <a:off x="8454854" y="747415"/>
              <a:ext cx="42368" cy="20552"/>
            </a:xfrm>
            <a:custGeom>
              <a:avLst/>
              <a:gdLst/>
              <a:ahLst/>
              <a:cxnLst/>
              <a:rect l="l" t="t" r="r" b="b"/>
              <a:pathLst>
                <a:path w="268" h="130" extrusionOk="0">
                  <a:moveTo>
                    <a:pt x="88" y="0"/>
                  </a:moveTo>
                  <a:cubicBezTo>
                    <a:pt x="47" y="6"/>
                    <a:pt x="1" y="18"/>
                    <a:pt x="6" y="70"/>
                  </a:cubicBezTo>
                  <a:cubicBezTo>
                    <a:pt x="6" y="128"/>
                    <a:pt x="59" y="116"/>
                    <a:pt x="93" y="128"/>
                  </a:cubicBezTo>
                  <a:lnTo>
                    <a:pt x="122" y="128"/>
                  </a:lnTo>
                  <a:cubicBezTo>
                    <a:pt x="142" y="128"/>
                    <a:pt x="161" y="130"/>
                    <a:pt x="179" y="130"/>
                  </a:cubicBezTo>
                  <a:cubicBezTo>
                    <a:pt x="215" y="130"/>
                    <a:pt x="246" y="122"/>
                    <a:pt x="261" y="76"/>
                  </a:cubicBezTo>
                  <a:cubicBezTo>
                    <a:pt x="267" y="35"/>
                    <a:pt x="19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rot="708086">
              <a:off x="9852105" y="1932869"/>
              <a:ext cx="22923" cy="36835"/>
            </a:xfrm>
            <a:custGeom>
              <a:avLst/>
              <a:gdLst/>
              <a:ahLst/>
              <a:cxnLst/>
              <a:rect l="l" t="t" r="r" b="b"/>
              <a:pathLst>
                <a:path w="145" h="233" extrusionOk="0">
                  <a:moveTo>
                    <a:pt x="75" y="1"/>
                  </a:moveTo>
                  <a:cubicBezTo>
                    <a:pt x="41" y="1"/>
                    <a:pt x="12" y="30"/>
                    <a:pt x="6" y="64"/>
                  </a:cubicBezTo>
                  <a:cubicBezTo>
                    <a:pt x="0" y="88"/>
                    <a:pt x="0" y="111"/>
                    <a:pt x="0" y="140"/>
                  </a:cubicBezTo>
                  <a:cubicBezTo>
                    <a:pt x="6" y="186"/>
                    <a:pt x="12" y="232"/>
                    <a:pt x="75" y="232"/>
                  </a:cubicBezTo>
                  <a:cubicBezTo>
                    <a:pt x="145" y="232"/>
                    <a:pt x="133" y="180"/>
                    <a:pt x="133" y="134"/>
                  </a:cubicBezTo>
                  <a:lnTo>
                    <a:pt x="133" y="76"/>
                  </a:lnTo>
                  <a:cubicBezTo>
                    <a:pt x="133" y="35"/>
                    <a:pt x="12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rot="708086">
              <a:off x="7972202" y="1614003"/>
              <a:ext cx="32250" cy="30827"/>
            </a:xfrm>
            <a:custGeom>
              <a:avLst/>
              <a:gdLst/>
              <a:ahLst/>
              <a:cxnLst/>
              <a:rect l="l" t="t" r="r" b="b"/>
              <a:pathLst>
                <a:path w="204" h="195" extrusionOk="0">
                  <a:moveTo>
                    <a:pt x="127" y="1"/>
                  </a:moveTo>
                  <a:cubicBezTo>
                    <a:pt x="118" y="1"/>
                    <a:pt x="109" y="2"/>
                    <a:pt x="99" y="6"/>
                  </a:cubicBezTo>
                  <a:cubicBezTo>
                    <a:pt x="42" y="12"/>
                    <a:pt x="1" y="64"/>
                    <a:pt x="13" y="128"/>
                  </a:cubicBezTo>
                  <a:cubicBezTo>
                    <a:pt x="18" y="167"/>
                    <a:pt x="52" y="194"/>
                    <a:pt x="90" y="194"/>
                  </a:cubicBezTo>
                  <a:cubicBezTo>
                    <a:pt x="97" y="194"/>
                    <a:pt x="104" y="193"/>
                    <a:pt x="111" y="192"/>
                  </a:cubicBezTo>
                  <a:cubicBezTo>
                    <a:pt x="169" y="169"/>
                    <a:pt x="204" y="111"/>
                    <a:pt x="192" y="53"/>
                  </a:cubicBezTo>
                  <a:cubicBezTo>
                    <a:pt x="183" y="21"/>
                    <a:pt x="15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rot="708086">
              <a:off x="7479316" y="1498617"/>
              <a:ext cx="31302" cy="27824"/>
            </a:xfrm>
            <a:custGeom>
              <a:avLst/>
              <a:gdLst/>
              <a:ahLst/>
              <a:cxnLst/>
              <a:rect l="l" t="t" r="r" b="b"/>
              <a:pathLst>
                <a:path w="198" h="176" extrusionOk="0">
                  <a:moveTo>
                    <a:pt x="82" y="1"/>
                  </a:moveTo>
                  <a:cubicBezTo>
                    <a:pt x="78" y="1"/>
                    <a:pt x="74" y="1"/>
                    <a:pt x="70" y="1"/>
                  </a:cubicBezTo>
                  <a:cubicBezTo>
                    <a:pt x="29" y="7"/>
                    <a:pt x="0" y="42"/>
                    <a:pt x="12" y="82"/>
                  </a:cubicBezTo>
                  <a:cubicBezTo>
                    <a:pt x="17" y="137"/>
                    <a:pt x="63" y="176"/>
                    <a:pt x="117" y="176"/>
                  </a:cubicBezTo>
                  <a:cubicBezTo>
                    <a:pt x="120" y="176"/>
                    <a:pt x="124" y="175"/>
                    <a:pt x="128" y="175"/>
                  </a:cubicBezTo>
                  <a:cubicBezTo>
                    <a:pt x="168" y="169"/>
                    <a:pt x="197" y="146"/>
                    <a:pt x="197" y="100"/>
                  </a:cubicBezTo>
                  <a:cubicBezTo>
                    <a:pt x="186" y="40"/>
                    <a:pt x="140"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rot="708086">
              <a:off x="7771487" y="337819"/>
              <a:ext cx="32250" cy="27508"/>
            </a:xfrm>
            <a:custGeom>
              <a:avLst/>
              <a:gdLst/>
              <a:ahLst/>
              <a:cxnLst/>
              <a:rect l="l" t="t" r="r" b="b"/>
              <a:pathLst>
                <a:path w="204" h="174" extrusionOk="0">
                  <a:moveTo>
                    <a:pt x="83" y="0"/>
                  </a:moveTo>
                  <a:cubicBezTo>
                    <a:pt x="79" y="0"/>
                    <a:pt x="74" y="1"/>
                    <a:pt x="70" y="1"/>
                  </a:cubicBezTo>
                  <a:cubicBezTo>
                    <a:pt x="23" y="13"/>
                    <a:pt x="0" y="47"/>
                    <a:pt x="6" y="94"/>
                  </a:cubicBezTo>
                  <a:cubicBezTo>
                    <a:pt x="16" y="138"/>
                    <a:pt x="54" y="173"/>
                    <a:pt x="100" y="173"/>
                  </a:cubicBezTo>
                  <a:cubicBezTo>
                    <a:pt x="109" y="173"/>
                    <a:pt x="118" y="172"/>
                    <a:pt x="128" y="169"/>
                  </a:cubicBezTo>
                  <a:cubicBezTo>
                    <a:pt x="174" y="163"/>
                    <a:pt x="203" y="123"/>
                    <a:pt x="197" y="76"/>
                  </a:cubicBezTo>
                  <a:cubicBezTo>
                    <a:pt x="181" y="29"/>
                    <a:pt x="131"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rot="708086">
              <a:off x="8114963" y="565905"/>
              <a:ext cx="32250" cy="26243"/>
            </a:xfrm>
            <a:custGeom>
              <a:avLst/>
              <a:gdLst/>
              <a:ahLst/>
              <a:cxnLst/>
              <a:rect l="l" t="t" r="r" b="b"/>
              <a:pathLst>
                <a:path w="204" h="166" extrusionOk="0">
                  <a:moveTo>
                    <a:pt x="77" y="0"/>
                  </a:moveTo>
                  <a:cubicBezTo>
                    <a:pt x="73" y="0"/>
                    <a:pt x="69" y="0"/>
                    <a:pt x="65" y="1"/>
                  </a:cubicBezTo>
                  <a:cubicBezTo>
                    <a:pt x="24" y="6"/>
                    <a:pt x="1" y="41"/>
                    <a:pt x="7" y="82"/>
                  </a:cubicBezTo>
                  <a:cubicBezTo>
                    <a:pt x="17" y="132"/>
                    <a:pt x="58" y="165"/>
                    <a:pt x="106" y="165"/>
                  </a:cubicBezTo>
                  <a:cubicBezTo>
                    <a:pt x="114" y="165"/>
                    <a:pt x="121" y="164"/>
                    <a:pt x="128" y="163"/>
                  </a:cubicBezTo>
                  <a:cubicBezTo>
                    <a:pt x="169" y="163"/>
                    <a:pt x="204" y="145"/>
                    <a:pt x="198" y="93"/>
                  </a:cubicBezTo>
                  <a:cubicBezTo>
                    <a:pt x="182" y="39"/>
                    <a:pt x="135"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rot="708086">
              <a:off x="8651603" y="890411"/>
              <a:ext cx="32250" cy="26875"/>
            </a:xfrm>
            <a:custGeom>
              <a:avLst/>
              <a:gdLst/>
              <a:ahLst/>
              <a:cxnLst/>
              <a:rect l="l" t="t" r="r" b="b"/>
              <a:pathLst>
                <a:path w="204" h="170" extrusionOk="0">
                  <a:moveTo>
                    <a:pt x="71" y="0"/>
                  </a:moveTo>
                  <a:cubicBezTo>
                    <a:pt x="69" y="0"/>
                    <a:pt x="66" y="0"/>
                    <a:pt x="64" y="1"/>
                  </a:cubicBezTo>
                  <a:cubicBezTo>
                    <a:pt x="24" y="6"/>
                    <a:pt x="0" y="35"/>
                    <a:pt x="6" y="76"/>
                  </a:cubicBezTo>
                  <a:cubicBezTo>
                    <a:pt x="12" y="130"/>
                    <a:pt x="58" y="169"/>
                    <a:pt x="111" y="169"/>
                  </a:cubicBezTo>
                  <a:cubicBezTo>
                    <a:pt x="115" y="169"/>
                    <a:pt x="118" y="169"/>
                    <a:pt x="122" y="169"/>
                  </a:cubicBezTo>
                  <a:cubicBezTo>
                    <a:pt x="169" y="163"/>
                    <a:pt x="203" y="146"/>
                    <a:pt x="203" y="93"/>
                  </a:cubicBezTo>
                  <a:cubicBezTo>
                    <a:pt x="203" y="55"/>
                    <a:pt x="11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rot="708086">
              <a:off x="8056166" y="1617140"/>
              <a:ext cx="32250" cy="27824"/>
            </a:xfrm>
            <a:custGeom>
              <a:avLst/>
              <a:gdLst/>
              <a:ahLst/>
              <a:cxnLst/>
              <a:rect l="l" t="t" r="r" b="b"/>
              <a:pathLst>
                <a:path w="204" h="176" extrusionOk="0">
                  <a:moveTo>
                    <a:pt x="92" y="0"/>
                  </a:moveTo>
                  <a:cubicBezTo>
                    <a:pt x="85" y="0"/>
                    <a:pt x="77" y="1"/>
                    <a:pt x="70" y="3"/>
                  </a:cubicBezTo>
                  <a:cubicBezTo>
                    <a:pt x="29" y="8"/>
                    <a:pt x="0" y="55"/>
                    <a:pt x="12" y="95"/>
                  </a:cubicBezTo>
                  <a:cubicBezTo>
                    <a:pt x="22" y="143"/>
                    <a:pt x="63" y="175"/>
                    <a:pt x="109" y="175"/>
                  </a:cubicBezTo>
                  <a:cubicBezTo>
                    <a:pt x="119" y="175"/>
                    <a:pt x="129" y="174"/>
                    <a:pt x="139" y="171"/>
                  </a:cubicBezTo>
                  <a:cubicBezTo>
                    <a:pt x="180" y="165"/>
                    <a:pt x="203" y="124"/>
                    <a:pt x="197" y="84"/>
                  </a:cubicBezTo>
                  <a:cubicBezTo>
                    <a:pt x="182" y="33"/>
                    <a:pt x="141"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rot="708086">
              <a:off x="8304997" y="212998"/>
              <a:ext cx="33673" cy="27824"/>
            </a:xfrm>
            <a:custGeom>
              <a:avLst/>
              <a:gdLst/>
              <a:ahLst/>
              <a:cxnLst/>
              <a:rect l="l" t="t" r="r" b="b"/>
              <a:pathLst>
                <a:path w="213" h="176" extrusionOk="0">
                  <a:moveTo>
                    <a:pt x="46" y="1"/>
                  </a:moveTo>
                  <a:cubicBezTo>
                    <a:pt x="15" y="1"/>
                    <a:pt x="0" y="27"/>
                    <a:pt x="4" y="75"/>
                  </a:cubicBezTo>
                  <a:cubicBezTo>
                    <a:pt x="10" y="102"/>
                    <a:pt x="15" y="124"/>
                    <a:pt x="25" y="146"/>
                  </a:cubicBezTo>
                  <a:lnTo>
                    <a:pt x="25" y="146"/>
                  </a:lnTo>
                  <a:cubicBezTo>
                    <a:pt x="24" y="146"/>
                    <a:pt x="23" y="145"/>
                    <a:pt x="21" y="144"/>
                  </a:cubicBezTo>
                  <a:lnTo>
                    <a:pt x="21" y="144"/>
                  </a:lnTo>
                  <a:lnTo>
                    <a:pt x="27" y="150"/>
                  </a:lnTo>
                  <a:cubicBezTo>
                    <a:pt x="27" y="149"/>
                    <a:pt x="26" y="147"/>
                    <a:pt x="25" y="146"/>
                  </a:cubicBezTo>
                  <a:lnTo>
                    <a:pt x="25" y="146"/>
                  </a:lnTo>
                  <a:cubicBezTo>
                    <a:pt x="56" y="161"/>
                    <a:pt x="89" y="176"/>
                    <a:pt x="118" y="176"/>
                  </a:cubicBezTo>
                  <a:cubicBezTo>
                    <a:pt x="143" y="176"/>
                    <a:pt x="165" y="164"/>
                    <a:pt x="178" y="133"/>
                  </a:cubicBezTo>
                  <a:cubicBezTo>
                    <a:pt x="213" y="69"/>
                    <a:pt x="143" y="40"/>
                    <a:pt x="97" y="17"/>
                  </a:cubicBezTo>
                  <a:cubicBezTo>
                    <a:pt x="77" y="6"/>
                    <a:pt x="60"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rot="708086">
              <a:off x="8277777" y="2217088"/>
              <a:ext cx="32092" cy="30353"/>
            </a:xfrm>
            <a:custGeom>
              <a:avLst/>
              <a:gdLst/>
              <a:ahLst/>
              <a:cxnLst/>
              <a:rect l="l" t="t" r="r" b="b"/>
              <a:pathLst>
                <a:path w="203" h="192" extrusionOk="0">
                  <a:moveTo>
                    <a:pt x="67" y="0"/>
                  </a:moveTo>
                  <a:cubicBezTo>
                    <a:pt x="39" y="0"/>
                    <a:pt x="20" y="20"/>
                    <a:pt x="11" y="57"/>
                  </a:cubicBezTo>
                  <a:cubicBezTo>
                    <a:pt x="1" y="126"/>
                    <a:pt x="59" y="191"/>
                    <a:pt x="133" y="191"/>
                  </a:cubicBezTo>
                  <a:cubicBezTo>
                    <a:pt x="138" y="191"/>
                    <a:pt x="144" y="191"/>
                    <a:pt x="150" y="190"/>
                  </a:cubicBezTo>
                  <a:cubicBezTo>
                    <a:pt x="179" y="190"/>
                    <a:pt x="203" y="155"/>
                    <a:pt x="197" y="126"/>
                  </a:cubicBezTo>
                  <a:cubicBezTo>
                    <a:pt x="174" y="80"/>
                    <a:pt x="145" y="39"/>
                    <a:pt x="104" y="10"/>
                  </a:cubicBezTo>
                  <a:cubicBezTo>
                    <a:pt x="91" y="3"/>
                    <a:pt x="7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rot="708086">
              <a:off x="7859594" y="1993145"/>
              <a:ext cx="25769" cy="37467"/>
            </a:xfrm>
            <a:custGeom>
              <a:avLst/>
              <a:gdLst/>
              <a:ahLst/>
              <a:cxnLst/>
              <a:rect l="l" t="t" r="r" b="b"/>
              <a:pathLst>
                <a:path w="163" h="237" extrusionOk="0">
                  <a:moveTo>
                    <a:pt x="58" y="1"/>
                  </a:moveTo>
                  <a:cubicBezTo>
                    <a:pt x="23" y="6"/>
                    <a:pt x="0" y="41"/>
                    <a:pt x="0" y="76"/>
                  </a:cubicBezTo>
                  <a:cubicBezTo>
                    <a:pt x="0" y="128"/>
                    <a:pt x="23" y="186"/>
                    <a:pt x="70" y="221"/>
                  </a:cubicBezTo>
                  <a:cubicBezTo>
                    <a:pt x="80" y="231"/>
                    <a:pt x="94" y="237"/>
                    <a:pt x="108" y="237"/>
                  </a:cubicBezTo>
                  <a:cubicBezTo>
                    <a:pt x="119" y="237"/>
                    <a:pt x="130" y="234"/>
                    <a:pt x="139" y="226"/>
                  </a:cubicBezTo>
                  <a:cubicBezTo>
                    <a:pt x="157" y="215"/>
                    <a:pt x="162" y="198"/>
                    <a:pt x="157" y="174"/>
                  </a:cubicBezTo>
                  <a:cubicBezTo>
                    <a:pt x="157" y="157"/>
                    <a:pt x="157" y="134"/>
                    <a:pt x="151" y="116"/>
                  </a:cubicBezTo>
                  <a:cubicBezTo>
                    <a:pt x="145" y="93"/>
                    <a:pt x="139" y="70"/>
                    <a:pt x="128" y="47"/>
                  </a:cubicBezTo>
                  <a:cubicBezTo>
                    <a:pt x="116" y="18"/>
                    <a:pt x="87"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rot="708086">
              <a:off x="8130628" y="626745"/>
              <a:ext cx="27666" cy="32408"/>
            </a:xfrm>
            <a:custGeom>
              <a:avLst/>
              <a:gdLst/>
              <a:ahLst/>
              <a:cxnLst/>
              <a:rect l="l" t="t" r="r" b="b"/>
              <a:pathLst>
                <a:path w="175" h="205" extrusionOk="0">
                  <a:moveTo>
                    <a:pt x="47" y="1"/>
                  </a:moveTo>
                  <a:cubicBezTo>
                    <a:pt x="6" y="12"/>
                    <a:pt x="1" y="53"/>
                    <a:pt x="6" y="93"/>
                  </a:cubicBezTo>
                  <a:cubicBezTo>
                    <a:pt x="12" y="159"/>
                    <a:pt x="53" y="204"/>
                    <a:pt x="97" y="204"/>
                  </a:cubicBezTo>
                  <a:cubicBezTo>
                    <a:pt x="100" y="204"/>
                    <a:pt x="102" y="204"/>
                    <a:pt x="105" y="204"/>
                  </a:cubicBezTo>
                  <a:cubicBezTo>
                    <a:pt x="145" y="198"/>
                    <a:pt x="174" y="157"/>
                    <a:pt x="169" y="117"/>
                  </a:cubicBezTo>
                  <a:cubicBezTo>
                    <a:pt x="163" y="53"/>
                    <a:pt x="11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rot="708086">
              <a:off x="8705934" y="1521418"/>
              <a:ext cx="34938" cy="27508"/>
            </a:xfrm>
            <a:custGeom>
              <a:avLst/>
              <a:gdLst/>
              <a:ahLst/>
              <a:cxnLst/>
              <a:rect l="l" t="t" r="r" b="b"/>
              <a:pathLst>
                <a:path w="221" h="174" extrusionOk="0">
                  <a:moveTo>
                    <a:pt x="78" y="0"/>
                  </a:moveTo>
                  <a:cubicBezTo>
                    <a:pt x="73" y="0"/>
                    <a:pt x="69" y="1"/>
                    <a:pt x="64" y="1"/>
                  </a:cubicBezTo>
                  <a:cubicBezTo>
                    <a:pt x="24" y="7"/>
                    <a:pt x="0" y="53"/>
                    <a:pt x="12" y="94"/>
                  </a:cubicBezTo>
                  <a:cubicBezTo>
                    <a:pt x="31" y="141"/>
                    <a:pt x="78" y="173"/>
                    <a:pt x="126" y="173"/>
                  </a:cubicBezTo>
                  <a:cubicBezTo>
                    <a:pt x="136" y="173"/>
                    <a:pt x="147" y="172"/>
                    <a:pt x="157" y="169"/>
                  </a:cubicBezTo>
                  <a:cubicBezTo>
                    <a:pt x="197" y="157"/>
                    <a:pt x="221" y="123"/>
                    <a:pt x="209" y="88"/>
                  </a:cubicBezTo>
                  <a:cubicBezTo>
                    <a:pt x="182" y="34"/>
                    <a:pt x="135"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rot="708086">
              <a:off x="9222215" y="1401850"/>
              <a:ext cx="33199" cy="25769"/>
            </a:xfrm>
            <a:custGeom>
              <a:avLst/>
              <a:gdLst/>
              <a:ahLst/>
              <a:cxnLst/>
              <a:rect l="l" t="t" r="r" b="b"/>
              <a:pathLst>
                <a:path w="210" h="163" extrusionOk="0">
                  <a:moveTo>
                    <a:pt x="93" y="1"/>
                  </a:moveTo>
                  <a:cubicBezTo>
                    <a:pt x="82" y="1"/>
                    <a:pt x="70" y="2"/>
                    <a:pt x="59" y="6"/>
                  </a:cubicBezTo>
                  <a:cubicBezTo>
                    <a:pt x="18" y="18"/>
                    <a:pt x="1" y="58"/>
                    <a:pt x="13" y="99"/>
                  </a:cubicBezTo>
                  <a:cubicBezTo>
                    <a:pt x="31" y="139"/>
                    <a:pt x="66" y="162"/>
                    <a:pt x="106" y="162"/>
                  </a:cubicBezTo>
                  <a:cubicBezTo>
                    <a:pt x="117" y="162"/>
                    <a:pt x="128" y="160"/>
                    <a:pt x="140" y="157"/>
                  </a:cubicBezTo>
                  <a:cubicBezTo>
                    <a:pt x="181" y="145"/>
                    <a:pt x="210" y="110"/>
                    <a:pt x="198" y="70"/>
                  </a:cubicBezTo>
                  <a:cubicBezTo>
                    <a:pt x="179" y="28"/>
                    <a:pt x="13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rot="708086">
              <a:off x="8108236" y="273556"/>
              <a:ext cx="39522" cy="23713"/>
            </a:xfrm>
            <a:custGeom>
              <a:avLst/>
              <a:gdLst/>
              <a:ahLst/>
              <a:cxnLst/>
              <a:rect l="l" t="t" r="r" b="b"/>
              <a:pathLst>
                <a:path w="250" h="150" extrusionOk="0">
                  <a:moveTo>
                    <a:pt x="88" y="1"/>
                  </a:moveTo>
                  <a:cubicBezTo>
                    <a:pt x="53" y="1"/>
                    <a:pt x="20" y="16"/>
                    <a:pt x="12" y="51"/>
                  </a:cubicBezTo>
                  <a:cubicBezTo>
                    <a:pt x="0" y="103"/>
                    <a:pt x="41" y="138"/>
                    <a:pt x="104" y="150"/>
                  </a:cubicBezTo>
                  <a:lnTo>
                    <a:pt x="156" y="150"/>
                  </a:lnTo>
                  <a:cubicBezTo>
                    <a:pt x="197" y="138"/>
                    <a:pt x="238" y="144"/>
                    <a:pt x="243" y="92"/>
                  </a:cubicBezTo>
                  <a:cubicBezTo>
                    <a:pt x="249" y="40"/>
                    <a:pt x="209" y="34"/>
                    <a:pt x="180" y="22"/>
                  </a:cubicBezTo>
                  <a:cubicBezTo>
                    <a:pt x="162" y="11"/>
                    <a:pt x="139" y="5"/>
                    <a:pt x="122" y="5"/>
                  </a:cubicBezTo>
                  <a:cubicBezTo>
                    <a:pt x="111" y="2"/>
                    <a:pt x="9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rot="708086">
              <a:off x="8596159" y="1484964"/>
              <a:ext cx="30353" cy="31460"/>
            </a:xfrm>
            <a:custGeom>
              <a:avLst/>
              <a:gdLst/>
              <a:ahLst/>
              <a:cxnLst/>
              <a:rect l="l" t="t" r="r" b="b"/>
              <a:pathLst>
                <a:path w="192" h="199" extrusionOk="0">
                  <a:moveTo>
                    <a:pt x="99" y="1"/>
                  </a:moveTo>
                  <a:cubicBezTo>
                    <a:pt x="41" y="12"/>
                    <a:pt x="0" y="70"/>
                    <a:pt x="6" y="134"/>
                  </a:cubicBezTo>
                  <a:cubicBezTo>
                    <a:pt x="11" y="171"/>
                    <a:pt x="46" y="199"/>
                    <a:pt x="82" y="199"/>
                  </a:cubicBezTo>
                  <a:cubicBezTo>
                    <a:pt x="86" y="199"/>
                    <a:pt x="89" y="198"/>
                    <a:pt x="93" y="198"/>
                  </a:cubicBezTo>
                  <a:cubicBezTo>
                    <a:pt x="151" y="186"/>
                    <a:pt x="191" y="128"/>
                    <a:pt x="174" y="70"/>
                  </a:cubicBezTo>
                  <a:cubicBezTo>
                    <a:pt x="168" y="36"/>
                    <a:pt x="15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rot="708086">
              <a:off x="7571501" y="1317625"/>
              <a:ext cx="33041" cy="27033"/>
            </a:xfrm>
            <a:custGeom>
              <a:avLst/>
              <a:gdLst/>
              <a:ahLst/>
              <a:cxnLst/>
              <a:rect l="l" t="t" r="r" b="b"/>
              <a:pathLst>
                <a:path w="209" h="171" extrusionOk="0">
                  <a:moveTo>
                    <a:pt x="98" y="0"/>
                  </a:moveTo>
                  <a:cubicBezTo>
                    <a:pt x="90" y="0"/>
                    <a:pt x="83" y="1"/>
                    <a:pt x="76" y="2"/>
                  </a:cubicBezTo>
                  <a:cubicBezTo>
                    <a:pt x="29" y="8"/>
                    <a:pt x="0" y="60"/>
                    <a:pt x="18" y="107"/>
                  </a:cubicBezTo>
                  <a:cubicBezTo>
                    <a:pt x="31" y="147"/>
                    <a:pt x="69" y="170"/>
                    <a:pt x="107" y="170"/>
                  </a:cubicBezTo>
                  <a:cubicBezTo>
                    <a:pt x="118" y="170"/>
                    <a:pt x="129" y="169"/>
                    <a:pt x="139" y="165"/>
                  </a:cubicBezTo>
                  <a:cubicBezTo>
                    <a:pt x="180" y="159"/>
                    <a:pt x="209" y="124"/>
                    <a:pt x="203" y="84"/>
                  </a:cubicBezTo>
                  <a:cubicBezTo>
                    <a:pt x="188" y="33"/>
                    <a:pt x="14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rot="708086">
              <a:off x="8321532" y="824806"/>
              <a:ext cx="28456" cy="30511"/>
            </a:xfrm>
            <a:custGeom>
              <a:avLst/>
              <a:gdLst/>
              <a:ahLst/>
              <a:cxnLst/>
              <a:rect l="l" t="t" r="r" b="b"/>
              <a:pathLst>
                <a:path w="180" h="193" extrusionOk="0">
                  <a:moveTo>
                    <a:pt x="81" y="1"/>
                  </a:moveTo>
                  <a:cubicBezTo>
                    <a:pt x="35" y="1"/>
                    <a:pt x="0" y="53"/>
                    <a:pt x="12" y="111"/>
                  </a:cubicBezTo>
                  <a:cubicBezTo>
                    <a:pt x="12" y="157"/>
                    <a:pt x="52" y="192"/>
                    <a:pt x="99" y="192"/>
                  </a:cubicBezTo>
                  <a:cubicBezTo>
                    <a:pt x="145" y="180"/>
                    <a:pt x="180" y="134"/>
                    <a:pt x="168" y="88"/>
                  </a:cubicBezTo>
                  <a:cubicBezTo>
                    <a:pt x="163" y="41"/>
                    <a:pt x="128"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rot="708086">
              <a:off x="8062379" y="1012091"/>
              <a:ext cx="31302" cy="31302"/>
            </a:xfrm>
            <a:custGeom>
              <a:avLst/>
              <a:gdLst/>
              <a:ahLst/>
              <a:cxnLst/>
              <a:rect l="l" t="t" r="r" b="b"/>
              <a:pathLst>
                <a:path w="198" h="198" extrusionOk="0">
                  <a:moveTo>
                    <a:pt x="85" y="1"/>
                  </a:moveTo>
                  <a:cubicBezTo>
                    <a:pt x="80" y="1"/>
                    <a:pt x="75" y="1"/>
                    <a:pt x="70" y="3"/>
                  </a:cubicBezTo>
                  <a:cubicBezTo>
                    <a:pt x="30" y="8"/>
                    <a:pt x="1" y="49"/>
                    <a:pt x="12" y="89"/>
                  </a:cubicBezTo>
                  <a:cubicBezTo>
                    <a:pt x="22" y="150"/>
                    <a:pt x="72" y="197"/>
                    <a:pt x="119" y="197"/>
                  </a:cubicBezTo>
                  <a:cubicBezTo>
                    <a:pt x="126" y="197"/>
                    <a:pt x="133" y="196"/>
                    <a:pt x="140" y="194"/>
                  </a:cubicBezTo>
                  <a:cubicBezTo>
                    <a:pt x="180" y="182"/>
                    <a:pt x="198" y="136"/>
                    <a:pt x="186" y="101"/>
                  </a:cubicBezTo>
                  <a:cubicBezTo>
                    <a:pt x="176"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rot="708086">
              <a:off x="7455373" y="1650460"/>
              <a:ext cx="29405" cy="33515"/>
            </a:xfrm>
            <a:custGeom>
              <a:avLst/>
              <a:gdLst/>
              <a:ahLst/>
              <a:cxnLst/>
              <a:rect l="l" t="t" r="r" b="b"/>
              <a:pathLst>
                <a:path w="186" h="212" extrusionOk="0">
                  <a:moveTo>
                    <a:pt x="95" y="0"/>
                  </a:moveTo>
                  <a:cubicBezTo>
                    <a:pt x="84" y="0"/>
                    <a:pt x="72" y="3"/>
                    <a:pt x="58" y="8"/>
                  </a:cubicBezTo>
                  <a:cubicBezTo>
                    <a:pt x="0" y="32"/>
                    <a:pt x="6" y="89"/>
                    <a:pt x="18" y="136"/>
                  </a:cubicBezTo>
                  <a:cubicBezTo>
                    <a:pt x="34" y="179"/>
                    <a:pt x="55" y="212"/>
                    <a:pt x="104" y="212"/>
                  </a:cubicBezTo>
                  <a:cubicBezTo>
                    <a:pt x="108" y="212"/>
                    <a:pt x="112" y="212"/>
                    <a:pt x="116" y="211"/>
                  </a:cubicBezTo>
                  <a:cubicBezTo>
                    <a:pt x="163" y="182"/>
                    <a:pt x="186" y="118"/>
                    <a:pt x="163" y="66"/>
                  </a:cubicBezTo>
                  <a:cubicBezTo>
                    <a:pt x="149" y="27"/>
                    <a:pt x="12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rot="708086">
              <a:off x="7869896" y="1786897"/>
              <a:ext cx="32250" cy="28930"/>
            </a:xfrm>
            <a:custGeom>
              <a:avLst/>
              <a:gdLst/>
              <a:ahLst/>
              <a:cxnLst/>
              <a:rect l="l" t="t" r="r" b="b"/>
              <a:pathLst>
                <a:path w="204" h="183" extrusionOk="0">
                  <a:moveTo>
                    <a:pt x="98" y="0"/>
                  </a:moveTo>
                  <a:cubicBezTo>
                    <a:pt x="91" y="0"/>
                    <a:pt x="83" y="1"/>
                    <a:pt x="76" y="3"/>
                  </a:cubicBezTo>
                  <a:cubicBezTo>
                    <a:pt x="30" y="8"/>
                    <a:pt x="1" y="49"/>
                    <a:pt x="6" y="95"/>
                  </a:cubicBezTo>
                  <a:cubicBezTo>
                    <a:pt x="17" y="149"/>
                    <a:pt x="63" y="183"/>
                    <a:pt x="116" y="183"/>
                  </a:cubicBezTo>
                  <a:cubicBezTo>
                    <a:pt x="120" y="183"/>
                    <a:pt x="124" y="183"/>
                    <a:pt x="128" y="182"/>
                  </a:cubicBezTo>
                  <a:cubicBezTo>
                    <a:pt x="169" y="171"/>
                    <a:pt x="203" y="130"/>
                    <a:pt x="198" y="84"/>
                  </a:cubicBezTo>
                  <a:cubicBezTo>
                    <a:pt x="193" y="33"/>
                    <a:pt x="148"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rot="708086">
              <a:off x="9590836" y="1480093"/>
              <a:ext cx="30511" cy="30669"/>
            </a:xfrm>
            <a:custGeom>
              <a:avLst/>
              <a:gdLst/>
              <a:ahLst/>
              <a:cxnLst/>
              <a:rect l="l" t="t" r="r" b="b"/>
              <a:pathLst>
                <a:path w="193" h="194" extrusionOk="0">
                  <a:moveTo>
                    <a:pt x="94" y="0"/>
                  </a:moveTo>
                  <a:cubicBezTo>
                    <a:pt x="88" y="0"/>
                    <a:pt x="82" y="1"/>
                    <a:pt x="76" y="3"/>
                  </a:cubicBezTo>
                  <a:cubicBezTo>
                    <a:pt x="30" y="14"/>
                    <a:pt x="1" y="66"/>
                    <a:pt x="18" y="113"/>
                  </a:cubicBezTo>
                  <a:cubicBezTo>
                    <a:pt x="18" y="159"/>
                    <a:pt x="65" y="194"/>
                    <a:pt x="111" y="194"/>
                  </a:cubicBezTo>
                  <a:cubicBezTo>
                    <a:pt x="163" y="177"/>
                    <a:pt x="192" y="124"/>
                    <a:pt x="175" y="78"/>
                  </a:cubicBezTo>
                  <a:cubicBezTo>
                    <a:pt x="170" y="3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rot="708086">
              <a:off x="8825438" y="495776"/>
              <a:ext cx="31302" cy="30195"/>
            </a:xfrm>
            <a:custGeom>
              <a:avLst/>
              <a:gdLst/>
              <a:ahLst/>
              <a:cxnLst/>
              <a:rect l="l" t="t" r="r" b="b"/>
              <a:pathLst>
                <a:path w="198" h="191" extrusionOk="0">
                  <a:moveTo>
                    <a:pt x="104" y="1"/>
                  </a:moveTo>
                  <a:cubicBezTo>
                    <a:pt x="97" y="1"/>
                    <a:pt x="89" y="2"/>
                    <a:pt x="81" y="4"/>
                  </a:cubicBezTo>
                  <a:cubicBezTo>
                    <a:pt x="29" y="21"/>
                    <a:pt x="0" y="73"/>
                    <a:pt x="18" y="125"/>
                  </a:cubicBezTo>
                  <a:cubicBezTo>
                    <a:pt x="22" y="162"/>
                    <a:pt x="55" y="191"/>
                    <a:pt x="91" y="191"/>
                  </a:cubicBezTo>
                  <a:cubicBezTo>
                    <a:pt x="101" y="191"/>
                    <a:pt x="112" y="188"/>
                    <a:pt x="122" y="183"/>
                  </a:cubicBezTo>
                  <a:cubicBezTo>
                    <a:pt x="168" y="166"/>
                    <a:pt x="197" y="114"/>
                    <a:pt x="180" y="67"/>
                  </a:cubicBezTo>
                  <a:cubicBezTo>
                    <a:pt x="165" y="24"/>
                    <a:pt x="13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rot="708086">
              <a:off x="9230021" y="1723812"/>
              <a:ext cx="23871" cy="32725"/>
            </a:xfrm>
            <a:custGeom>
              <a:avLst/>
              <a:gdLst/>
              <a:ahLst/>
              <a:cxnLst/>
              <a:rect l="l" t="t" r="r" b="b"/>
              <a:pathLst>
                <a:path w="151" h="207" extrusionOk="0">
                  <a:moveTo>
                    <a:pt x="81" y="0"/>
                  </a:moveTo>
                  <a:cubicBezTo>
                    <a:pt x="74" y="0"/>
                    <a:pt x="67" y="1"/>
                    <a:pt x="58" y="4"/>
                  </a:cubicBezTo>
                  <a:cubicBezTo>
                    <a:pt x="0" y="21"/>
                    <a:pt x="0" y="85"/>
                    <a:pt x="0" y="132"/>
                  </a:cubicBezTo>
                  <a:cubicBezTo>
                    <a:pt x="0" y="172"/>
                    <a:pt x="23" y="207"/>
                    <a:pt x="70" y="207"/>
                  </a:cubicBezTo>
                  <a:cubicBezTo>
                    <a:pt x="122" y="207"/>
                    <a:pt x="151" y="143"/>
                    <a:pt x="139" y="74"/>
                  </a:cubicBezTo>
                  <a:cubicBezTo>
                    <a:pt x="129" y="39"/>
                    <a:pt x="120"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rot="708086">
              <a:off x="7140844" y="1720485"/>
              <a:ext cx="33989" cy="28614"/>
            </a:xfrm>
            <a:custGeom>
              <a:avLst/>
              <a:gdLst/>
              <a:ahLst/>
              <a:cxnLst/>
              <a:rect l="l" t="t" r="r" b="b"/>
              <a:pathLst>
                <a:path w="215" h="181" extrusionOk="0">
                  <a:moveTo>
                    <a:pt x="146" y="1"/>
                  </a:moveTo>
                  <a:cubicBezTo>
                    <a:pt x="140" y="1"/>
                    <a:pt x="134" y="2"/>
                    <a:pt x="128" y="5"/>
                  </a:cubicBezTo>
                  <a:cubicBezTo>
                    <a:pt x="70" y="22"/>
                    <a:pt x="0" y="109"/>
                    <a:pt x="12" y="144"/>
                  </a:cubicBezTo>
                  <a:cubicBezTo>
                    <a:pt x="21" y="171"/>
                    <a:pt x="41" y="180"/>
                    <a:pt x="63" y="180"/>
                  </a:cubicBezTo>
                  <a:cubicBezTo>
                    <a:pt x="69" y="180"/>
                    <a:pt x="75" y="180"/>
                    <a:pt x="81" y="178"/>
                  </a:cubicBezTo>
                  <a:cubicBezTo>
                    <a:pt x="151" y="161"/>
                    <a:pt x="215" y="91"/>
                    <a:pt x="197" y="39"/>
                  </a:cubicBezTo>
                  <a:cubicBezTo>
                    <a:pt x="188" y="17"/>
                    <a:pt x="168"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rot="708086">
              <a:off x="7343719" y="720005"/>
              <a:ext cx="32092" cy="26243"/>
            </a:xfrm>
            <a:custGeom>
              <a:avLst/>
              <a:gdLst/>
              <a:ahLst/>
              <a:cxnLst/>
              <a:rect l="l" t="t" r="r" b="b"/>
              <a:pathLst>
                <a:path w="203" h="166" extrusionOk="0">
                  <a:moveTo>
                    <a:pt x="73" y="0"/>
                  </a:moveTo>
                  <a:cubicBezTo>
                    <a:pt x="68" y="0"/>
                    <a:pt x="63" y="0"/>
                    <a:pt x="58" y="1"/>
                  </a:cubicBezTo>
                  <a:cubicBezTo>
                    <a:pt x="23" y="7"/>
                    <a:pt x="0" y="42"/>
                    <a:pt x="12" y="76"/>
                  </a:cubicBezTo>
                  <a:cubicBezTo>
                    <a:pt x="22" y="128"/>
                    <a:pt x="64" y="165"/>
                    <a:pt x="114" y="165"/>
                  </a:cubicBezTo>
                  <a:cubicBezTo>
                    <a:pt x="120" y="165"/>
                    <a:pt x="127" y="165"/>
                    <a:pt x="133" y="163"/>
                  </a:cubicBezTo>
                  <a:cubicBezTo>
                    <a:pt x="180" y="157"/>
                    <a:pt x="203" y="117"/>
                    <a:pt x="197" y="76"/>
                  </a:cubicBezTo>
                  <a:cubicBezTo>
                    <a:pt x="171"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rot="708086">
              <a:off x="7199434" y="275995"/>
              <a:ext cx="29405" cy="28772"/>
            </a:xfrm>
            <a:custGeom>
              <a:avLst/>
              <a:gdLst/>
              <a:ahLst/>
              <a:cxnLst/>
              <a:rect l="l" t="t" r="r" b="b"/>
              <a:pathLst>
                <a:path w="186" h="182" extrusionOk="0">
                  <a:moveTo>
                    <a:pt x="92" y="1"/>
                  </a:moveTo>
                  <a:cubicBezTo>
                    <a:pt x="88" y="1"/>
                    <a:pt x="85" y="1"/>
                    <a:pt x="81" y="1"/>
                  </a:cubicBezTo>
                  <a:cubicBezTo>
                    <a:pt x="29" y="7"/>
                    <a:pt x="0" y="59"/>
                    <a:pt x="18" y="106"/>
                  </a:cubicBezTo>
                  <a:cubicBezTo>
                    <a:pt x="18" y="149"/>
                    <a:pt x="58" y="182"/>
                    <a:pt x="100" y="182"/>
                  </a:cubicBezTo>
                  <a:cubicBezTo>
                    <a:pt x="104" y="182"/>
                    <a:pt x="107" y="181"/>
                    <a:pt x="110" y="181"/>
                  </a:cubicBezTo>
                  <a:cubicBezTo>
                    <a:pt x="157" y="169"/>
                    <a:pt x="186" y="123"/>
                    <a:pt x="174" y="77"/>
                  </a:cubicBezTo>
                  <a:cubicBezTo>
                    <a:pt x="169" y="34"/>
                    <a:pt x="134"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rot="708086">
              <a:off x="9801103" y="594881"/>
              <a:ext cx="30353" cy="31144"/>
            </a:xfrm>
            <a:custGeom>
              <a:avLst/>
              <a:gdLst/>
              <a:ahLst/>
              <a:cxnLst/>
              <a:rect l="l" t="t" r="r" b="b"/>
              <a:pathLst>
                <a:path w="192" h="197" extrusionOk="0">
                  <a:moveTo>
                    <a:pt x="110" y="1"/>
                  </a:moveTo>
                  <a:cubicBezTo>
                    <a:pt x="105" y="1"/>
                    <a:pt x="99" y="2"/>
                    <a:pt x="93" y="3"/>
                  </a:cubicBezTo>
                  <a:cubicBezTo>
                    <a:pt x="35" y="14"/>
                    <a:pt x="0" y="78"/>
                    <a:pt x="23" y="130"/>
                  </a:cubicBezTo>
                  <a:cubicBezTo>
                    <a:pt x="33" y="170"/>
                    <a:pt x="68" y="197"/>
                    <a:pt x="107" y="197"/>
                  </a:cubicBezTo>
                  <a:cubicBezTo>
                    <a:pt x="114" y="197"/>
                    <a:pt x="121" y="196"/>
                    <a:pt x="128" y="194"/>
                  </a:cubicBezTo>
                  <a:cubicBezTo>
                    <a:pt x="186" y="171"/>
                    <a:pt x="191" y="125"/>
                    <a:pt x="174" y="72"/>
                  </a:cubicBezTo>
                  <a:cubicBezTo>
                    <a:pt x="159" y="37"/>
                    <a:pt x="14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rot="708086">
              <a:off x="8814075" y="1119345"/>
              <a:ext cx="29405" cy="29405"/>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rot="708086">
              <a:off x="8989719" y="1323653"/>
              <a:ext cx="29563" cy="24978"/>
            </a:xfrm>
            <a:custGeom>
              <a:avLst/>
              <a:gdLst/>
              <a:ahLst/>
              <a:cxnLst/>
              <a:rect l="l" t="t" r="r" b="b"/>
              <a:pathLst>
                <a:path w="187" h="158" extrusionOk="0">
                  <a:moveTo>
                    <a:pt x="119" y="0"/>
                  </a:moveTo>
                  <a:cubicBezTo>
                    <a:pt x="112" y="0"/>
                    <a:pt x="106" y="1"/>
                    <a:pt x="99" y="2"/>
                  </a:cubicBezTo>
                  <a:cubicBezTo>
                    <a:pt x="41" y="7"/>
                    <a:pt x="1" y="36"/>
                    <a:pt x="7" y="100"/>
                  </a:cubicBezTo>
                  <a:cubicBezTo>
                    <a:pt x="7" y="141"/>
                    <a:pt x="41" y="158"/>
                    <a:pt x="82" y="158"/>
                  </a:cubicBezTo>
                  <a:cubicBezTo>
                    <a:pt x="140" y="152"/>
                    <a:pt x="186" y="106"/>
                    <a:pt x="186" y="42"/>
                  </a:cubicBezTo>
                  <a:cubicBezTo>
                    <a:pt x="177" y="13"/>
                    <a:pt x="151"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rot="708086">
              <a:off x="7837328" y="331262"/>
              <a:ext cx="29405" cy="28456"/>
            </a:xfrm>
            <a:custGeom>
              <a:avLst/>
              <a:gdLst/>
              <a:ahLst/>
              <a:cxnLst/>
              <a:rect l="l" t="t" r="r" b="b"/>
              <a:pathLst>
                <a:path w="186" h="180" extrusionOk="0">
                  <a:moveTo>
                    <a:pt x="102" y="1"/>
                  </a:moveTo>
                  <a:cubicBezTo>
                    <a:pt x="95" y="1"/>
                    <a:pt x="88" y="2"/>
                    <a:pt x="81" y="3"/>
                  </a:cubicBezTo>
                  <a:cubicBezTo>
                    <a:pt x="35" y="9"/>
                    <a:pt x="0" y="56"/>
                    <a:pt x="6" y="102"/>
                  </a:cubicBezTo>
                  <a:cubicBezTo>
                    <a:pt x="6" y="143"/>
                    <a:pt x="42" y="179"/>
                    <a:pt x="82" y="179"/>
                  </a:cubicBezTo>
                  <a:cubicBezTo>
                    <a:pt x="88" y="179"/>
                    <a:pt x="93" y="179"/>
                    <a:pt x="99" y="177"/>
                  </a:cubicBezTo>
                  <a:cubicBezTo>
                    <a:pt x="151" y="166"/>
                    <a:pt x="185" y="119"/>
                    <a:pt x="180" y="67"/>
                  </a:cubicBezTo>
                  <a:cubicBezTo>
                    <a:pt x="175" y="28"/>
                    <a:pt x="14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rot="708086">
              <a:off x="8933581" y="249146"/>
              <a:ext cx="34938" cy="25136"/>
            </a:xfrm>
            <a:custGeom>
              <a:avLst/>
              <a:gdLst/>
              <a:ahLst/>
              <a:cxnLst/>
              <a:rect l="l" t="t" r="r" b="b"/>
              <a:pathLst>
                <a:path w="221" h="159" extrusionOk="0">
                  <a:moveTo>
                    <a:pt x="143" y="1"/>
                  </a:moveTo>
                  <a:cubicBezTo>
                    <a:pt x="124" y="1"/>
                    <a:pt x="102" y="5"/>
                    <a:pt x="82" y="10"/>
                  </a:cubicBezTo>
                  <a:cubicBezTo>
                    <a:pt x="36" y="16"/>
                    <a:pt x="1" y="51"/>
                    <a:pt x="12" y="103"/>
                  </a:cubicBezTo>
                  <a:cubicBezTo>
                    <a:pt x="26" y="143"/>
                    <a:pt x="53" y="159"/>
                    <a:pt x="94" y="159"/>
                  </a:cubicBezTo>
                  <a:cubicBezTo>
                    <a:pt x="106" y="159"/>
                    <a:pt x="119" y="158"/>
                    <a:pt x="134" y="155"/>
                  </a:cubicBezTo>
                  <a:cubicBezTo>
                    <a:pt x="169" y="137"/>
                    <a:pt x="221" y="114"/>
                    <a:pt x="209" y="51"/>
                  </a:cubicBezTo>
                  <a:cubicBezTo>
                    <a:pt x="199" y="12"/>
                    <a:pt x="17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rot="708086">
              <a:off x="9102160" y="-8813"/>
              <a:ext cx="29405" cy="29088"/>
            </a:xfrm>
            <a:custGeom>
              <a:avLst/>
              <a:gdLst/>
              <a:ahLst/>
              <a:cxnLst/>
              <a:rect l="l" t="t" r="r" b="b"/>
              <a:pathLst>
                <a:path w="186" h="184" extrusionOk="0">
                  <a:moveTo>
                    <a:pt x="100" y="0"/>
                  </a:moveTo>
                  <a:cubicBezTo>
                    <a:pt x="94" y="0"/>
                    <a:pt x="88" y="1"/>
                    <a:pt x="82" y="3"/>
                  </a:cubicBezTo>
                  <a:cubicBezTo>
                    <a:pt x="29" y="15"/>
                    <a:pt x="0" y="72"/>
                    <a:pt x="18" y="119"/>
                  </a:cubicBezTo>
                  <a:cubicBezTo>
                    <a:pt x="23" y="156"/>
                    <a:pt x="57" y="183"/>
                    <a:pt x="94" y="183"/>
                  </a:cubicBezTo>
                  <a:cubicBezTo>
                    <a:pt x="98" y="183"/>
                    <a:pt x="101" y="183"/>
                    <a:pt x="105" y="183"/>
                  </a:cubicBezTo>
                  <a:cubicBezTo>
                    <a:pt x="157" y="165"/>
                    <a:pt x="186" y="113"/>
                    <a:pt x="168" y="61"/>
                  </a:cubicBezTo>
                  <a:cubicBezTo>
                    <a:pt x="164" y="26"/>
                    <a:pt x="13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rot="708086">
              <a:off x="8223409" y="782893"/>
              <a:ext cx="30511" cy="31934"/>
            </a:xfrm>
            <a:custGeom>
              <a:avLst/>
              <a:gdLst/>
              <a:ahLst/>
              <a:cxnLst/>
              <a:rect l="l" t="t" r="r" b="b"/>
              <a:pathLst>
                <a:path w="193" h="202" extrusionOk="0">
                  <a:moveTo>
                    <a:pt x="142" y="0"/>
                  </a:moveTo>
                  <a:cubicBezTo>
                    <a:pt x="109" y="0"/>
                    <a:pt x="77" y="11"/>
                    <a:pt x="53" y="31"/>
                  </a:cubicBezTo>
                  <a:cubicBezTo>
                    <a:pt x="12" y="60"/>
                    <a:pt x="1" y="112"/>
                    <a:pt x="24" y="152"/>
                  </a:cubicBezTo>
                  <a:cubicBezTo>
                    <a:pt x="38" y="181"/>
                    <a:pt x="64" y="202"/>
                    <a:pt x="93" y="202"/>
                  </a:cubicBezTo>
                  <a:cubicBezTo>
                    <a:pt x="99" y="202"/>
                    <a:pt x="105" y="201"/>
                    <a:pt x="111" y="199"/>
                  </a:cubicBezTo>
                  <a:cubicBezTo>
                    <a:pt x="157" y="193"/>
                    <a:pt x="192" y="146"/>
                    <a:pt x="186" y="100"/>
                  </a:cubicBezTo>
                  <a:cubicBezTo>
                    <a:pt x="180" y="65"/>
                    <a:pt x="169" y="31"/>
                    <a:pt x="163" y="2"/>
                  </a:cubicBezTo>
                  <a:cubicBezTo>
                    <a:pt x="156" y="1"/>
                    <a:pt x="149"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rot="708086">
              <a:off x="7590058" y="1059112"/>
              <a:ext cx="32092" cy="26243"/>
            </a:xfrm>
            <a:custGeom>
              <a:avLst/>
              <a:gdLst/>
              <a:ahLst/>
              <a:cxnLst/>
              <a:rect l="l" t="t" r="r" b="b"/>
              <a:pathLst>
                <a:path w="203" h="166" extrusionOk="0">
                  <a:moveTo>
                    <a:pt x="97" y="0"/>
                  </a:moveTo>
                  <a:cubicBezTo>
                    <a:pt x="88" y="0"/>
                    <a:pt x="79" y="2"/>
                    <a:pt x="70" y="4"/>
                  </a:cubicBezTo>
                  <a:cubicBezTo>
                    <a:pt x="29" y="16"/>
                    <a:pt x="0" y="39"/>
                    <a:pt x="6" y="91"/>
                  </a:cubicBezTo>
                  <a:cubicBezTo>
                    <a:pt x="15" y="138"/>
                    <a:pt x="55" y="166"/>
                    <a:pt x="100" y="166"/>
                  </a:cubicBezTo>
                  <a:cubicBezTo>
                    <a:pt x="111" y="166"/>
                    <a:pt x="122" y="164"/>
                    <a:pt x="133" y="161"/>
                  </a:cubicBezTo>
                  <a:cubicBezTo>
                    <a:pt x="180" y="149"/>
                    <a:pt x="203" y="126"/>
                    <a:pt x="203" y="85"/>
                  </a:cubicBezTo>
                  <a:cubicBezTo>
                    <a:pt x="188" y="37"/>
                    <a:pt x="145"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rot="708086">
              <a:off x="8642741" y="578518"/>
              <a:ext cx="29563" cy="27191"/>
            </a:xfrm>
            <a:custGeom>
              <a:avLst/>
              <a:gdLst/>
              <a:ahLst/>
              <a:cxnLst/>
              <a:rect l="l" t="t" r="r" b="b"/>
              <a:pathLst>
                <a:path w="187" h="172" extrusionOk="0">
                  <a:moveTo>
                    <a:pt x="86" y="1"/>
                  </a:moveTo>
                  <a:cubicBezTo>
                    <a:pt x="83" y="1"/>
                    <a:pt x="79" y="1"/>
                    <a:pt x="76" y="1"/>
                  </a:cubicBezTo>
                  <a:cubicBezTo>
                    <a:pt x="30" y="13"/>
                    <a:pt x="1" y="53"/>
                    <a:pt x="12" y="100"/>
                  </a:cubicBezTo>
                  <a:cubicBezTo>
                    <a:pt x="17" y="140"/>
                    <a:pt x="53" y="171"/>
                    <a:pt x="93" y="171"/>
                  </a:cubicBezTo>
                  <a:cubicBezTo>
                    <a:pt x="99" y="171"/>
                    <a:pt x="105" y="171"/>
                    <a:pt x="111" y="169"/>
                  </a:cubicBezTo>
                  <a:cubicBezTo>
                    <a:pt x="151" y="169"/>
                    <a:pt x="186" y="129"/>
                    <a:pt x="180" y="88"/>
                  </a:cubicBezTo>
                  <a:cubicBezTo>
                    <a:pt x="175" y="39"/>
                    <a:pt x="13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rot="708086">
              <a:off x="8838849" y="2430949"/>
              <a:ext cx="33041" cy="26243"/>
            </a:xfrm>
            <a:custGeom>
              <a:avLst/>
              <a:gdLst/>
              <a:ahLst/>
              <a:cxnLst/>
              <a:rect l="l" t="t" r="r" b="b"/>
              <a:pathLst>
                <a:path w="209" h="166" extrusionOk="0">
                  <a:moveTo>
                    <a:pt x="83" y="1"/>
                  </a:moveTo>
                  <a:cubicBezTo>
                    <a:pt x="75" y="1"/>
                    <a:pt x="67" y="1"/>
                    <a:pt x="58" y="3"/>
                  </a:cubicBezTo>
                  <a:cubicBezTo>
                    <a:pt x="18" y="15"/>
                    <a:pt x="0" y="61"/>
                    <a:pt x="18" y="102"/>
                  </a:cubicBezTo>
                  <a:cubicBezTo>
                    <a:pt x="36" y="142"/>
                    <a:pt x="75" y="165"/>
                    <a:pt x="116" y="165"/>
                  </a:cubicBezTo>
                  <a:cubicBezTo>
                    <a:pt x="127" y="165"/>
                    <a:pt x="139" y="163"/>
                    <a:pt x="151" y="160"/>
                  </a:cubicBezTo>
                  <a:cubicBezTo>
                    <a:pt x="186" y="154"/>
                    <a:pt x="209" y="113"/>
                    <a:pt x="197" y="78"/>
                  </a:cubicBezTo>
                  <a:cubicBezTo>
                    <a:pt x="177" y="29"/>
                    <a:pt x="132"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rot="708086">
              <a:off x="8240520" y="756030"/>
              <a:ext cx="33041" cy="30353"/>
            </a:xfrm>
            <a:custGeom>
              <a:avLst/>
              <a:gdLst/>
              <a:ahLst/>
              <a:cxnLst/>
              <a:rect l="l" t="t" r="r" b="b"/>
              <a:pathLst>
                <a:path w="209" h="192" extrusionOk="0">
                  <a:moveTo>
                    <a:pt x="97" y="0"/>
                  </a:moveTo>
                  <a:cubicBezTo>
                    <a:pt x="82" y="0"/>
                    <a:pt x="66" y="4"/>
                    <a:pt x="53" y="12"/>
                  </a:cubicBezTo>
                  <a:cubicBezTo>
                    <a:pt x="6" y="41"/>
                    <a:pt x="0" y="99"/>
                    <a:pt x="47" y="157"/>
                  </a:cubicBezTo>
                  <a:cubicBezTo>
                    <a:pt x="58" y="168"/>
                    <a:pt x="76" y="180"/>
                    <a:pt x="93" y="192"/>
                  </a:cubicBezTo>
                  <a:cubicBezTo>
                    <a:pt x="105" y="186"/>
                    <a:pt x="122" y="180"/>
                    <a:pt x="134" y="174"/>
                  </a:cubicBezTo>
                  <a:cubicBezTo>
                    <a:pt x="197" y="128"/>
                    <a:pt x="209" y="82"/>
                    <a:pt x="174" y="41"/>
                  </a:cubicBezTo>
                  <a:cubicBezTo>
                    <a:pt x="155" y="14"/>
                    <a:pt x="12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rot="708086">
              <a:off x="9540364" y="1606982"/>
              <a:ext cx="27666" cy="27824"/>
            </a:xfrm>
            <a:custGeom>
              <a:avLst/>
              <a:gdLst/>
              <a:ahLst/>
              <a:cxnLst/>
              <a:rect l="l" t="t" r="r" b="b"/>
              <a:pathLst>
                <a:path w="175" h="176" extrusionOk="0">
                  <a:moveTo>
                    <a:pt x="90" y="1"/>
                  </a:moveTo>
                  <a:cubicBezTo>
                    <a:pt x="87" y="1"/>
                    <a:pt x="84" y="1"/>
                    <a:pt x="81" y="1"/>
                  </a:cubicBezTo>
                  <a:cubicBezTo>
                    <a:pt x="41" y="1"/>
                    <a:pt x="6" y="30"/>
                    <a:pt x="0" y="77"/>
                  </a:cubicBezTo>
                  <a:cubicBezTo>
                    <a:pt x="0" y="106"/>
                    <a:pt x="0" y="135"/>
                    <a:pt x="12" y="164"/>
                  </a:cubicBezTo>
                  <a:lnTo>
                    <a:pt x="6" y="164"/>
                  </a:lnTo>
                  <a:cubicBezTo>
                    <a:pt x="29" y="169"/>
                    <a:pt x="64" y="175"/>
                    <a:pt x="93" y="175"/>
                  </a:cubicBezTo>
                  <a:cubicBezTo>
                    <a:pt x="139" y="169"/>
                    <a:pt x="174" y="123"/>
                    <a:pt x="162" y="77"/>
                  </a:cubicBezTo>
                  <a:cubicBezTo>
                    <a:pt x="162" y="34"/>
                    <a:pt x="128"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rot="708086">
              <a:off x="8158655" y="3397301"/>
              <a:ext cx="38416" cy="30511"/>
            </a:xfrm>
            <a:custGeom>
              <a:avLst/>
              <a:gdLst/>
              <a:ahLst/>
              <a:cxnLst/>
              <a:rect l="l" t="t" r="r" b="b"/>
              <a:pathLst>
                <a:path w="243" h="193" extrusionOk="0">
                  <a:moveTo>
                    <a:pt x="127" y="0"/>
                  </a:moveTo>
                  <a:cubicBezTo>
                    <a:pt x="127" y="1"/>
                    <a:pt x="127" y="1"/>
                    <a:pt x="127" y="2"/>
                  </a:cubicBezTo>
                  <a:lnTo>
                    <a:pt x="127" y="2"/>
                  </a:lnTo>
                  <a:cubicBezTo>
                    <a:pt x="129" y="1"/>
                    <a:pt x="131" y="1"/>
                    <a:pt x="133" y="0"/>
                  </a:cubicBezTo>
                  <a:close/>
                  <a:moveTo>
                    <a:pt x="127" y="2"/>
                  </a:moveTo>
                  <a:cubicBezTo>
                    <a:pt x="70" y="17"/>
                    <a:pt x="0" y="15"/>
                    <a:pt x="28" y="104"/>
                  </a:cubicBezTo>
                  <a:cubicBezTo>
                    <a:pt x="55" y="163"/>
                    <a:pt x="111" y="192"/>
                    <a:pt x="173" y="192"/>
                  </a:cubicBezTo>
                  <a:cubicBezTo>
                    <a:pt x="179" y="192"/>
                    <a:pt x="185" y="192"/>
                    <a:pt x="191" y="191"/>
                  </a:cubicBezTo>
                  <a:cubicBezTo>
                    <a:pt x="225" y="186"/>
                    <a:pt x="243" y="145"/>
                    <a:pt x="214" y="116"/>
                  </a:cubicBezTo>
                  <a:cubicBezTo>
                    <a:pt x="191" y="76"/>
                    <a:pt x="139" y="53"/>
                    <a:pt x="127"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rot="708086">
              <a:off x="7578794" y="695096"/>
              <a:ext cx="31302" cy="28772"/>
            </a:xfrm>
            <a:custGeom>
              <a:avLst/>
              <a:gdLst/>
              <a:ahLst/>
              <a:cxnLst/>
              <a:rect l="l" t="t" r="r" b="b"/>
              <a:pathLst>
                <a:path w="198" h="182" extrusionOk="0">
                  <a:moveTo>
                    <a:pt x="93" y="1"/>
                  </a:moveTo>
                  <a:cubicBezTo>
                    <a:pt x="89" y="1"/>
                    <a:pt x="85" y="1"/>
                    <a:pt x="81" y="1"/>
                  </a:cubicBezTo>
                  <a:cubicBezTo>
                    <a:pt x="29" y="13"/>
                    <a:pt x="0" y="65"/>
                    <a:pt x="12" y="117"/>
                  </a:cubicBezTo>
                  <a:cubicBezTo>
                    <a:pt x="22" y="154"/>
                    <a:pt x="57" y="182"/>
                    <a:pt x="99" y="182"/>
                  </a:cubicBezTo>
                  <a:cubicBezTo>
                    <a:pt x="102" y="182"/>
                    <a:pt x="106" y="181"/>
                    <a:pt x="110" y="181"/>
                  </a:cubicBezTo>
                  <a:cubicBezTo>
                    <a:pt x="163" y="175"/>
                    <a:pt x="197" y="123"/>
                    <a:pt x="180" y="71"/>
                  </a:cubicBezTo>
                  <a:cubicBezTo>
                    <a:pt x="175" y="28"/>
                    <a:pt x="135"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rot="708086">
              <a:off x="8284376" y="934552"/>
              <a:ext cx="27666" cy="32092"/>
            </a:xfrm>
            <a:custGeom>
              <a:avLst/>
              <a:gdLst/>
              <a:ahLst/>
              <a:cxnLst/>
              <a:rect l="l" t="t" r="r" b="b"/>
              <a:pathLst>
                <a:path w="175" h="203" extrusionOk="0">
                  <a:moveTo>
                    <a:pt x="86" y="1"/>
                  </a:moveTo>
                  <a:cubicBezTo>
                    <a:pt x="80" y="1"/>
                    <a:pt x="75" y="2"/>
                    <a:pt x="70" y="3"/>
                  </a:cubicBezTo>
                  <a:cubicBezTo>
                    <a:pt x="29" y="14"/>
                    <a:pt x="0" y="55"/>
                    <a:pt x="12" y="96"/>
                  </a:cubicBezTo>
                  <a:cubicBezTo>
                    <a:pt x="17" y="151"/>
                    <a:pt x="53" y="203"/>
                    <a:pt x="97" y="203"/>
                  </a:cubicBezTo>
                  <a:cubicBezTo>
                    <a:pt x="104" y="203"/>
                    <a:pt x="110" y="202"/>
                    <a:pt x="116" y="200"/>
                  </a:cubicBezTo>
                  <a:cubicBezTo>
                    <a:pt x="168" y="182"/>
                    <a:pt x="174" y="136"/>
                    <a:pt x="168" y="96"/>
                  </a:cubicBezTo>
                  <a:cubicBezTo>
                    <a:pt x="158" y="39"/>
                    <a:pt x="12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rot="708086">
              <a:off x="8924160" y="549209"/>
              <a:ext cx="30353" cy="26401"/>
            </a:xfrm>
            <a:custGeom>
              <a:avLst/>
              <a:gdLst/>
              <a:ahLst/>
              <a:cxnLst/>
              <a:rect l="l" t="t" r="r" b="b"/>
              <a:pathLst>
                <a:path w="192" h="167" extrusionOk="0">
                  <a:moveTo>
                    <a:pt x="100" y="1"/>
                  </a:moveTo>
                  <a:cubicBezTo>
                    <a:pt x="93" y="1"/>
                    <a:pt x="87" y="1"/>
                    <a:pt x="81" y="3"/>
                  </a:cubicBezTo>
                  <a:cubicBezTo>
                    <a:pt x="35" y="8"/>
                    <a:pt x="0" y="49"/>
                    <a:pt x="6" y="95"/>
                  </a:cubicBezTo>
                  <a:cubicBezTo>
                    <a:pt x="11" y="135"/>
                    <a:pt x="47" y="167"/>
                    <a:pt x="86" y="167"/>
                  </a:cubicBezTo>
                  <a:cubicBezTo>
                    <a:pt x="92" y="167"/>
                    <a:pt x="98" y="166"/>
                    <a:pt x="104" y="165"/>
                  </a:cubicBezTo>
                  <a:cubicBezTo>
                    <a:pt x="157" y="165"/>
                    <a:pt x="191" y="124"/>
                    <a:pt x="191" y="78"/>
                  </a:cubicBezTo>
                  <a:cubicBezTo>
                    <a:pt x="191" y="37"/>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rot="708086">
              <a:off x="6700826" y="433944"/>
              <a:ext cx="31302" cy="25769"/>
            </a:xfrm>
            <a:custGeom>
              <a:avLst/>
              <a:gdLst/>
              <a:ahLst/>
              <a:cxnLst/>
              <a:rect l="l" t="t" r="r" b="b"/>
              <a:pathLst>
                <a:path w="198" h="163" extrusionOk="0">
                  <a:moveTo>
                    <a:pt x="59" y="1"/>
                  </a:moveTo>
                  <a:cubicBezTo>
                    <a:pt x="55" y="1"/>
                    <a:pt x="51" y="1"/>
                    <a:pt x="47" y="1"/>
                  </a:cubicBezTo>
                  <a:cubicBezTo>
                    <a:pt x="6" y="13"/>
                    <a:pt x="0" y="48"/>
                    <a:pt x="6" y="88"/>
                  </a:cubicBezTo>
                  <a:cubicBezTo>
                    <a:pt x="16" y="131"/>
                    <a:pt x="60" y="162"/>
                    <a:pt x="105" y="162"/>
                  </a:cubicBezTo>
                  <a:cubicBezTo>
                    <a:pt x="115" y="162"/>
                    <a:pt x="124" y="161"/>
                    <a:pt x="133" y="158"/>
                  </a:cubicBezTo>
                  <a:cubicBezTo>
                    <a:pt x="174" y="146"/>
                    <a:pt x="197" y="123"/>
                    <a:pt x="191" y="88"/>
                  </a:cubicBezTo>
                  <a:cubicBezTo>
                    <a:pt x="165" y="35"/>
                    <a:pt x="113"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rot="708086">
              <a:off x="8403284" y="697647"/>
              <a:ext cx="31302" cy="31302"/>
            </a:xfrm>
            <a:custGeom>
              <a:avLst/>
              <a:gdLst/>
              <a:ahLst/>
              <a:cxnLst/>
              <a:rect l="l" t="t" r="r" b="b"/>
              <a:pathLst>
                <a:path w="198" h="198" extrusionOk="0">
                  <a:moveTo>
                    <a:pt x="114" y="1"/>
                  </a:moveTo>
                  <a:cubicBezTo>
                    <a:pt x="107" y="1"/>
                    <a:pt x="100" y="2"/>
                    <a:pt x="93" y="4"/>
                  </a:cubicBezTo>
                  <a:cubicBezTo>
                    <a:pt x="35" y="27"/>
                    <a:pt x="0" y="91"/>
                    <a:pt x="17" y="149"/>
                  </a:cubicBezTo>
                  <a:cubicBezTo>
                    <a:pt x="27" y="177"/>
                    <a:pt x="52" y="198"/>
                    <a:pt x="80" y="198"/>
                  </a:cubicBezTo>
                  <a:cubicBezTo>
                    <a:pt x="86" y="198"/>
                    <a:pt x="92" y="197"/>
                    <a:pt x="99" y="195"/>
                  </a:cubicBezTo>
                  <a:cubicBezTo>
                    <a:pt x="162" y="177"/>
                    <a:pt x="197" y="120"/>
                    <a:pt x="186" y="56"/>
                  </a:cubicBezTo>
                  <a:cubicBezTo>
                    <a:pt x="176" y="22"/>
                    <a:pt x="147"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rot="708086">
              <a:off x="7688908" y="2284538"/>
              <a:ext cx="24978" cy="30986"/>
            </a:xfrm>
            <a:custGeom>
              <a:avLst/>
              <a:gdLst/>
              <a:ahLst/>
              <a:cxnLst/>
              <a:rect l="l" t="t" r="r" b="b"/>
              <a:pathLst>
                <a:path w="158" h="196" extrusionOk="0">
                  <a:moveTo>
                    <a:pt x="91" y="0"/>
                  </a:moveTo>
                  <a:cubicBezTo>
                    <a:pt x="87" y="0"/>
                    <a:pt x="81" y="1"/>
                    <a:pt x="76" y="2"/>
                  </a:cubicBezTo>
                  <a:cubicBezTo>
                    <a:pt x="12" y="8"/>
                    <a:pt x="1" y="66"/>
                    <a:pt x="6" y="112"/>
                  </a:cubicBezTo>
                  <a:cubicBezTo>
                    <a:pt x="12" y="154"/>
                    <a:pt x="26" y="195"/>
                    <a:pt x="75" y="195"/>
                  </a:cubicBezTo>
                  <a:cubicBezTo>
                    <a:pt x="80" y="195"/>
                    <a:pt x="87" y="195"/>
                    <a:pt x="93" y="193"/>
                  </a:cubicBezTo>
                  <a:cubicBezTo>
                    <a:pt x="151" y="176"/>
                    <a:pt x="157" y="124"/>
                    <a:pt x="151" y="72"/>
                  </a:cubicBezTo>
                  <a:cubicBezTo>
                    <a:pt x="146" y="36"/>
                    <a:pt x="127"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rot="708086">
              <a:off x="8098768" y="1036776"/>
              <a:ext cx="31302" cy="27824"/>
            </a:xfrm>
            <a:custGeom>
              <a:avLst/>
              <a:gdLst/>
              <a:ahLst/>
              <a:cxnLst/>
              <a:rect l="l" t="t" r="r" b="b"/>
              <a:pathLst>
                <a:path w="198" h="176" extrusionOk="0">
                  <a:moveTo>
                    <a:pt x="76" y="1"/>
                  </a:moveTo>
                  <a:cubicBezTo>
                    <a:pt x="36" y="1"/>
                    <a:pt x="1" y="41"/>
                    <a:pt x="12" y="88"/>
                  </a:cubicBezTo>
                  <a:cubicBezTo>
                    <a:pt x="18" y="137"/>
                    <a:pt x="59" y="175"/>
                    <a:pt x="107" y="175"/>
                  </a:cubicBezTo>
                  <a:cubicBezTo>
                    <a:pt x="110" y="175"/>
                    <a:pt x="113" y="175"/>
                    <a:pt x="117" y="175"/>
                  </a:cubicBezTo>
                  <a:cubicBezTo>
                    <a:pt x="120" y="175"/>
                    <a:pt x="123" y="175"/>
                    <a:pt x="126" y="175"/>
                  </a:cubicBezTo>
                  <a:cubicBezTo>
                    <a:pt x="163" y="175"/>
                    <a:pt x="197" y="142"/>
                    <a:pt x="192" y="99"/>
                  </a:cubicBezTo>
                  <a:cubicBezTo>
                    <a:pt x="18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rot="708086">
              <a:off x="7862666" y="1286258"/>
              <a:ext cx="34938" cy="25294"/>
            </a:xfrm>
            <a:custGeom>
              <a:avLst/>
              <a:gdLst/>
              <a:ahLst/>
              <a:cxnLst/>
              <a:rect l="l" t="t" r="r" b="b"/>
              <a:pathLst>
                <a:path w="221" h="160" extrusionOk="0">
                  <a:moveTo>
                    <a:pt x="58" y="1"/>
                  </a:moveTo>
                  <a:cubicBezTo>
                    <a:pt x="24" y="7"/>
                    <a:pt x="0" y="41"/>
                    <a:pt x="12" y="76"/>
                  </a:cubicBezTo>
                  <a:cubicBezTo>
                    <a:pt x="37" y="127"/>
                    <a:pt x="89" y="160"/>
                    <a:pt x="148" y="160"/>
                  </a:cubicBezTo>
                  <a:cubicBezTo>
                    <a:pt x="156" y="160"/>
                    <a:pt x="165" y="159"/>
                    <a:pt x="174" y="157"/>
                  </a:cubicBezTo>
                  <a:cubicBezTo>
                    <a:pt x="203" y="152"/>
                    <a:pt x="221" y="123"/>
                    <a:pt x="221" y="94"/>
                  </a:cubicBezTo>
                  <a:cubicBezTo>
                    <a:pt x="186" y="36"/>
                    <a:pt x="12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rot="708086">
              <a:off x="8247152" y="948829"/>
              <a:ext cx="30669" cy="26243"/>
            </a:xfrm>
            <a:custGeom>
              <a:avLst/>
              <a:gdLst/>
              <a:ahLst/>
              <a:cxnLst/>
              <a:rect l="l" t="t" r="r" b="b"/>
              <a:pathLst>
                <a:path w="194" h="166" extrusionOk="0">
                  <a:moveTo>
                    <a:pt x="100" y="1"/>
                  </a:moveTo>
                  <a:cubicBezTo>
                    <a:pt x="51" y="1"/>
                    <a:pt x="1" y="38"/>
                    <a:pt x="8" y="100"/>
                  </a:cubicBezTo>
                  <a:cubicBezTo>
                    <a:pt x="18" y="139"/>
                    <a:pt x="53" y="166"/>
                    <a:pt x="91" y="166"/>
                  </a:cubicBezTo>
                  <a:cubicBezTo>
                    <a:pt x="98" y="166"/>
                    <a:pt x="105" y="165"/>
                    <a:pt x="112" y="163"/>
                  </a:cubicBezTo>
                  <a:cubicBezTo>
                    <a:pt x="164" y="140"/>
                    <a:pt x="193" y="111"/>
                    <a:pt x="182" y="59"/>
                  </a:cubicBezTo>
                  <a:cubicBezTo>
                    <a:pt x="167" y="19"/>
                    <a:pt x="134"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rot="708086">
              <a:off x="6712306" y="526645"/>
              <a:ext cx="33041" cy="25927"/>
            </a:xfrm>
            <a:custGeom>
              <a:avLst/>
              <a:gdLst/>
              <a:ahLst/>
              <a:cxnLst/>
              <a:rect l="l" t="t" r="r" b="b"/>
              <a:pathLst>
                <a:path w="209" h="164" extrusionOk="0">
                  <a:moveTo>
                    <a:pt x="121" y="0"/>
                  </a:moveTo>
                  <a:cubicBezTo>
                    <a:pt x="112" y="0"/>
                    <a:pt x="102" y="2"/>
                    <a:pt x="93" y="5"/>
                  </a:cubicBezTo>
                  <a:cubicBezTo>
                    <a:pt x="41" y="17"/>
                    <a:pt x="0" y="52"/>
                    <a:pt x="6" y="104"/>
                  </a:cubicBezTo>
                  <a:cubicBezTo>
                    <a:pt x="11" y="151"/>
                    <a:pt x="42" y="164"/>
                    <a:pt x="82" y="164"/>
                  </a:cubicBezTo>
                  <a:cubicBezTo>
                    <a:pt x="91" y="164"/>
                    <a:pt x="101" y="163"/>
                    <a:pt x="110" y="162"/>
                  </a:cubicBezTo>
                  <a:cubicBezTo>
                    <a:pt x="163" y="144"/>
                    <a:pt x="209" y="127"/>
                    <a:pt x="197" y="63"/>
                  </a:cubicBezTo>
                  <a:cubicBezTo>
                    <a:pt x="193" y="26"/>
                    <a:pt x="15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rot="708086">
              <a:off x="9703537" y="1907247"/>
              <a:ext cx="31302" cy="23872"/>
            </a:xfrm>
            <a:custGeom>
              <a:avLst/>
              <a:gdLst/>
              <a:ahLst/>
              <a:cxnLst/>
              <a:rect l="l" t="t" r="r" b="b"/>
              <a:pathLst>
                <a:path w="198" h="151" extrusionOk="0">
                  <a:moveTo>
                    <a:pt x="76" y="1"/>
                  </a:moveTo>
                  <a:cubicBezTo>
                    <a:pt x="35" y="1"/>
                    <a:pt x="0" y="35"/>
                    <a:pt x="0" y="76"/>
                  </a:cubicBezTo>
                  <a:cubicBezTo>
                    <a:pt x="5" y="119"/>
                    <a:pt x="41" y="150"/>
                    <a:pt x="83" y="150"/>
                  </a:cubicBezTo>
                  <a:cubicBezTo>
                    <a:pt x="92" y="150"/>
                    <a:pt x="101" y="149"/>
                    <a:pt x="111" y="146"/>
                  </a:cubicBezTo>
                  <a:cubicBezTo>
                    <a:pt x="157" y="146"/>
                    <a:pt x="197" y="105"/>
                    <a:pt x="197" y="59"/>
                  </a:cubicBezTo>
                  <a:cubicBezTo>
                    <a:pt x="174" y="6"/>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rot="708086">
              <a:off x="7619072" y="755300"/>
              <a:ext cx="25769" cy="32408"/>
            </a:xfrm>
            <a:custGeom>
              <a:avLst/>
              <a:gdLst/>
              <a:ahLst/>
              <a:cxnLst/>
              <a:rect l="l" t="t" r="r" b="b"/>
              <a:pathLst>
                <a:path w="163" h="205" extrusionOk="0">
                  <a:moveTo>
                    <a:pt x="91" y="0"/>
                  </a:moveTo>
                  <a:cubicBezTo>
                    <a:pt x="87" y="0"/>
                    <a:pt x="81" y="1"/>
                    <a:pt x="76" y="2"/>
                  </a:cubicBezTo>
                  <a:cubicBezTo>
                    <a:pt x="18" y="13"/>
                    <a:pt x="1" y="65"/>
                    <a:pt x="1" y="118"/>
                  </a:cubicBezTo>
                  <a:cubicBezTo>
                    <a:pt x="6" y="164"/>
                    <a:pt x="24" y="204"/>
                    <a:pt x="82" y="204"/>
                  </a:cubicBezTo>
                  <a:cubicBezTo>
                    <a:pt x="145" y="193"/>
                    <a:pt x="163" y="135"/>
                    <a:pt x="157" y="89"/>
                  </a:cubicBezTo>
                  <a:cubicBezTo>
                    <a:pt x="146" y="47"/>
                    <a:pt x="136"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rot="708086">
              <a:off x="8073334" y="1295429"/>
              <a:ext cx="33041" cy="32408"/>
            </a:xfrm>
            <a:custGeom>
              <a:avLst/>
              <a:gdLst/>
              <a:ahLst/>
              <a:cxnLst/>
              <a:rect l="l" t="t" r="r" b="b"/>
              <a:pathLst>
                <a:path w="209" h="205" extrusionOk="0">
                  <a:moveTo>
                    <a:pt x="126" y="1"/>
                  </a:moveTo>
                  <a:cubicBezTo>
                    <a:pt x="97" y="1"/>
                    <a:pt x="72" y="24"/>
                    <a:pt x="52" y="48"/>
                  </a:cubicBezTo>
                  <a:cubicBezTo>
                    <a:pt x="24" y="77"/>
                    <a:pt x="6" y="112"/>
                    <a:pt x="6" y="152"/>
                  </a:cubicBezTo>
                  <a:cubicBezTo>
                    <a:pt x="0" y="181"/>
                    <a:pt x="24" y="204"/>
                    <a:pt x="47" y="204"/>
                  </a:cubicBezTo>
                  <a:cubicBezTo>
                    <a:pt x="93" y="193"/>
                    <a:pt x="116" y="146"/>
                    <a:pt x="145" y="117"/>
                  </a:cubicBezTo>
                  <a:cubicBezTo>
                    <a:pt x="174" y="88"/>
                    <a:pt x="209" y="54"/>
                    <a:pt x="168" y="19"/>
                  </a:cubicBezTo>
                  <a:cubicBezTo>
                    <a:pt x="153" y="6"/>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rot="708086">
              <a:off x="7075522" y="1765353"/>
              <a:ext cx="33199" cy="26085"/>
            </a:xfrm>
            <a:custGeom>
              <a:avLst/>
              <a:gdLst/>
              <a:ahLst/>
              <a:cxnLst/>
              <a:rect l="l" t="t" r="r" b="b"/>
              <a:pathLst>
                <a:path w="210" h="165" extrusionOk="0">
                  <a:moveTo>
                    <a:pt x="59" y="1"/>
                  </a:moveTo>
                  <a:cubicBezTo>
                    <a:pt x="24" y="7"/>
                    <a:pt x="1" y="47"/>
                    <a:pt x="12" y="82"/>
                  </a:cubicBezTo>
                  <a:cubicBezTo>
                    <a:pt x="26" y="132"/>
                    <a:pt x="69" y="164"/>
                    <a:pt x="117" y="164"/>
                  </a:cubicBezTo>
                  <a:cubicBezTo>
                    <a:pt x="130" y="164"/>
                    <a:pt x="144" y="162"/>
                    <a:pt x="157" y="157"/>
                  </a:cubicBezTo>
                  <a:cubicBezTo>
                    <a:pt x="186" y="151"/>
                    <a:pt x="209" y="134"/>
                    <a:pt x="203" y="99"/>
                  </a:cubicBezTo>
                  <a:cubicBezTo>
                    <a:pt x="175" y="41"/>
                    <a:pt x="122" y="7"/>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rot="708086">
              <a:off x="7471634" y="958291"/>
              <a:ext cx="24978" cy="34305"/>
            </a:xfrm>
            <a:custGeom>
              <a:avLst/>
              <a:gdLst/>
              <a:ahLst/>
              <a:cxnLst/>
              <a:rect l="l" t="t" r="r" b="b"/>
              <a:pathLst>
                <a:path w="158" h="217" extrusionOk="0">
                  <a:moveTo>
                    <a:pt x="73" y="1"/>
                  </a:moveTo>
                  <a:cubicBezTo>
                    <a:pt x="68" y="1"/>
                    <a:pt x="64" y="1"/>
                    <a:pt x="59" y="2"/>
                  </a:cubicBezTo>
                  <a:cubicBezTo>
                    <a:pt x="1" y="8"/>
                    <a:pt x="6" y="60"/>
                    <a:pt x="12" y="112"/>
                  </a:cubicBezTo>
                  <a:cubicBezTo>
                    <a:pt x="29" y="151"/>
                    <a:pt x="30" y="217"/>
                    <a:pt x="86" y="217"/>
                  </a:cubicBezTo>
                  <a:cubicBezTo>
                    <a:pt x="88" y="217"/>
                    <a:pt x="91" y="217"/>
                    <a:pt x="93" y="216"/>
                  </a:cubicBezTo>
                  <a:cubicBezTo>
                    <a:pt x="151" y="211"/>
                    <a:pt x="157" y="147"/>
                    <a:pt x="151" y="95"/>
                  </a:cubicBezTo>
                  <a:cubicBezTo>
                    <a:pt x="141" y="52"/>
                    <a:pt x="12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rot="708086">
              <a:off x="7858224" y="840981"/>
              <a:ext cx="35728" cy="27824"/>
            </a:xfrm>
            <a:custGeom>
              <a:avLst/>
              <a:gdLst/>
              <a:ahLst/>
              <a:cxnLst/>
              <a:rect l="l" t="t" r="r" b="b"/>
              <a:pathLst>
                <a:path w="226" h="176" extrusionOk="0">
                  <a:moveTo>
                    <a:pt x="110" y="0"/>
                  </a:moveTo>
                  <a:cubicBezTo>
                    <a:pt x="106" y="0"/>
                    <a:pt x="102" y="1"/>
                    <a:pt x="98" y="1"/>
                  </a:cubicBezTo>
                  <a:cubicBezTo>
                    <a:pt x="0" y="37"/>
                    <a:pt x="36" y="175"/>
                    <a:pt x="123" y="175"/>
                  </a:cubicBezTo>
                  <a:cubicBezTo>
                    <a:pt x="134" y="175"/>
                    <a:pt x="145" y="173"/>
                    <a:pt x="156" y="169"/>
                  </a:cubicBezTo>
                  <a:cubicBezTo>
                    <a:pt x="203" y="163"/>
                    <a:pt x="226" y="117"/>
                    <a:pt x="208" y="82"/>
                  </a:cubicBezTo>
                  <a:cubicBezTo>
                    <a:pt x="198" y="34"/>
                    <a:pt x="15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rot="708086">
              <a:off x="8060250" y="871114"/>
              <a:ext cx="31302" cy="29088"/>
            </a:xfrm>
            <a:custGeom>
              <a:avLst/>
              <a:gdLst/>
              <a:ahLst/>
              <a:cxnLst/>
              <a:rect l="l" t="t" r="r" b="b"/>
              <a:pathLst>
                <a:path w="198" h="184" extrusionOk="0">
                  <a:moveTo>
                    <a:pt x="124" y="0"/>
                  </a:moveTo>
                  <a:cubicBezTo>
                    <a:pt x="99" y="0"/>
                    <a:pt x="73" y="16"/>
                    <a:pt x="59" y="27"/>
                  </a:cubicBezTo>
                  <a:cubicBezTo>
                    <a:pt x="38" y="48"/>
                    <a:pt x="21" y="64"/>
                    <a:pt x="1" y="85"/>
                  </a:cubicBezTo>
                  <a:lnTo>
                    <a:pt x="1" y="85"/>
                  </a:lnTo>
                  <a:cubicBezTo>
                    <a:pt x="7" y="119"/>
                    <a:pt x="30" y="154"/>
                    <a:pt x="59" y="172"/>
                  </a:cubicBezTo>
                  <a:cubicBezTo>
                    <a:pt x="71" y="180"/>
                    <a:pt x="85" y="184"/>
                    <a:pt x="99" y="184"/>
                  </a:cubicBezTo>
                  <a:cubicBezTo>
                    <a:pt x="123" y="184"/>
                    <a:pt x="148" y="171"/>
                    <a:pt x="163" y="148"/>
                  </a:cubicBezTo>
                  <a:cubicBezTo>
                    <a:pt x="198" y="114"/>
                    <a:pt x="198" y="56"/>
                    <a:pt x="163" y="21"/>
                  </a:cubicBezTo>
                  <a:cubicBezTo>
                    <a:pt x="152" y="6"/>
                    <a:pt x="138"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rot="708086">
              <a:off x="7487754" y="529899"/>
              <a:ext cx="29563" cy="29247"/>
            </a:xfrm>
            <a:custGeom>
              <a:avLst/>
              <a:gdLst/>
              <a:ahLst/>
              <a:cxnLst/>
              <a:rect l="l" t="t" r="r" b="b"/>
              <a:pathLst>
                <a:path w="187" h="185" extrusionOk="0">
                  <a:moveTo>
                    <a:pt x="116" y="0"/>
                  </a:moveTo>
                  <a:cubicBezTo>
                    <a:pt x="111" y="0"/>
                    <a:pt x="105" y="1"/>
                    <a:pt x="99" y="2"/>
                  </a:cubicBezTo>
                  <a:cubicBezTo>
                    <a:pt x="42" y="19"/>
                    <a:pt x="1" y="77"/>
                    <a:pt x="13" y="141"/>
                  </a:cubicBezTo>
                  <a:cubicBezTo>
                    <a:pt x="17" y="168"/>
                    <a:pt x="40" y="185"/>
                    <a:pt x="66" y="185"/>
                  </a:cubicBezTo>
                  <a:cubicBezTo>
                    <a:pt x="73" y="185"/>
                    <a:pt x="81" y="184"/>
                    <a:pt x="88" y="181"/>
                  </a:cubicBezTo>
                  <a:cubicBezTo>
                    <a:pt x="146" y="170"/>
                    <a:pt x="186" y="117"/>
                    <a:pt x="181" y="65"/>
                  </a:cubicBezTo>
                  <a:cubicBezTo>
                    <a:pt x="181" y="19"/>
                    <a:pt x="154"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rot="708086">
              <a:off x="7813310" y="2720488"/>
              <a:ext cx="25769" cy="29088"/>
            </a:xfrm>
            <a:custGeom>
              <a:avLst/>
              <a:gdLst/>
              <a:ahLst/>
              <a:cxnLst/>
              <a:rect l="l" t="t" r="r" b="b"/>
              <a:pathLst>
                <a:path w="163" h="184" extrusionOk="0">
                  <a:moveTo>
                    <a:pt x="103" y="1"/>
                  </a:moveTo>
                  <a:cubicBezTo>
                    <a:pt x="100" y="1"/>
                    <a:pt x="96" y="1"/>
                    <a:pt x="93" y="2"/>
                  </a:cubicBezTo>
                  <a:cubicBezTo>
                    <a:pt x="35" y="13"/>
                    <a:pt x="0" y="65"/>
                    <a:pt x="6" y="123"/>
                  </a:cubicBezTo>
                  <a:cubicBezTo>
                    <a:pt x="11" y="158"/>
                    <a:pt x="45" y="184"/>
                    <a:pt x="80" y="184"/>
                  </a:cubicBezTo>
                  <a:cubicBezTo>
                    <a:pt x="86" y="184"/>
                    <a:pt x="92" y="183"/>
                    <a:pt x="99" y="181"/>
                  </a:cubicBezTo>
                  <a:cubicBezTo>
                    <a:pt x="157" y="164"/>
                    <a:pt x="162" y="112"/>
                    <a:pt x="162" y="65"/>
                  </a:cubicBezTo>
                  <a:cubicBezTo>
                    <a:pt x="152" y="24"/>
                    <a:pt x="132"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rot="708086">
              <a:off x="8188708" y="1641739"/>
              <a:ext cx="27508" cy="26559"/>
            </a:xfrm>
            <a:custGeom>
              <a:avLst/>
              <a:gdLst/>
              <a:ahLst/>
              <a:cxnLst/>
              <a:rect l="l" t="t" r="r" b="b"/>
              <a:pathLst>
                <a:path w="174" h="168" extrusionOk="0">
                  <a:moveTo>
                    <a:pt x="97" y="1"/>
                  </a:moveTo>
                  <a:cubicBezTo>
                    <a:pt x="94" y="1"/>
                    <a:pt x="90" y="1"/>
                    <a:pt x="87" y="1"/>
                  </a:cubicBezTo>
                  <a:cubicBezTo>
                    <a:pt x="41" y="1"/>
                    <a:pt x="0" y="42"/>
                    <a:pt x="6" y="94"/>
                  </a:cubicBezTo>
                  <a:cubicBezTo>
                    <a:pt x="1" y="133"/>
                    <a:pt x="37" y="168"/>
                    <a:pt x="76" y="168"/>
                  </a:cubicBezTo>
                  <a:cubicBezTo>
                    <a:pt x="83" y="168"/>
                    <a:pt x="91" y="166"/>
                    <a:pt x="99" y="164"/>
                  </a:cubicBezTo>
                  <a:cubicBezTo>
                    <a:pt x="145" y="158"/>
                    <a:pt x="174" y="117"/>
                    <a:pt x="168" y="71"/>
                  </a:cubicBezTo>
                  <a:cubicBezTo>
                    <a:pt x="168" y="28"/>
                    <a:pt x="134"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rot="708086">
              <a:off x="7991198" y="1360889"/>
              <a:ext cx="33199" cy="24504"/>
            </a:xfrm>
            <a:custGeom>
              <a:avLst/>
              <a:gdLst/>
              <a:ahLst/>
              <a:cxnLst/>
              <a:rect l="l" t="t" r="r" b="b"/>
              <a:pathLst>
                <a:path w="210" h="155" extrusionOk="0">
                  <a:moveTo>
                    <a:pt x="102" y="0"/>
                  </a:moveTo>
                  <a:cubicBezTo>
                    <a:pt x="91" y="0"/>
                    <a:pt x="80" y="2"/>
                    <a:pt x="70" y="5"/>
                  </a:cubicBezTo>
                  <a:cubicBezTo>
                    <a:pt x="30" y="11"/>
                    <a:pt x="1" y="57"/>
                    <a:pt x="18" y="98"/>
                  </a:cubicBezTo>
                  <a:cubicBezTo>
                    <a:pt x="35" y="141"/>
                    <a:pt x="65" y="155"/>
                    <a:pt x="100" y="155"/>
                  </a:cubicBezTo>
                  <a:cubicBezTo>
                    <a:pt x="113" y="155"/>
                    <a:pt x="126" y="153"/>
                    <a:pt x="140" y="150"/>
                  </a:cubicBezTo>
                  <a:cubicBezTo>
                    <a:pt x="180" y="150"/>
                    <a:pt x="209" y="109"/>
                    <a:pt x="203" y="69"/>
                  </a:cubicBezTo>
                  <a:cubicBezTo>
                    <a:pt x="189" y="27"/>
                    <a:pt x="14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rot="708086">
              <a:off x="8351648" y="1269414"/>
              <a:ext cx="30353" cy="26559"/>
            </a:xfrm>
            <a:custGeom>
              <a:avLst/>
              <a:gdLst/>
              <a:ahLst/>
              <a:cxnLst/>
              <a:rect l="l" t="t" r="r" b="b"/>
              <a:pathLst>
                <a:path w="192" h="168" extrusionOk="0">
                  <a:moveTo>
                    <a:pt x="110" y="1"/>
                  </a:moveTo>
                  <a:cubicBezTo>
                    <a:pt x="99" y="1"/>
                    <a:pt x="88" y="2"/>
                    <a:pt x="76" y="5"/>
                  </a:cubicBezTo>
                  <a:cubicBezTo>
                    <a:pt x="29" y="17"/>
                    <a:pt x="0" y="63"/>
                    <a:pt x="12" y="103"/>
                  </a:cubicBezTo>
                  <a:cubicBezTo>
                    <a:pt x="21" y="144"/>
                    <a:pt x="54" y="167"/>
                    <a:pt x="88" y="167"/>
                  </a:cubicBezTo>
                  <a:cubicBezTo>
                    <a:pt x="98" y="167"/>
                    <a:pt x="107" y="165"/>
                    <a:pt x="116" y="161"/>
                  </a:cubicBezTo>
                  <a:cubicBezTo>
                    <a:pt x="162" y="150"/>
                    <a:pt x="191" y="103"/>
                    <a:pt x="180" y="57"/>
                  </a:cubicBezTo>
                  <a:cubicBezTo>
                    <a:pt x="171" y="17"/>
                    <a:pt x="14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rot="708086">
              <a:off x="7519277" y="1173411"/>
              <a:ext cx="29405" cy="26559"/>
            </a:xfrm>
            <a:custGeom>
              <a:avLst/>
              <a:gdLst/>
              <a:ahLst/>
              <a:cxnLst/>
              <a:rect l="l" t="t" r="r" b="b"/>
              <a:pathLst>
                <a:path w="186" h="168" extrusionOk="0">
                  <a:moveTo>
                    <a:pt x="100" y="0"/>
                  </a:moveTo>
                  <a:cubicBezTo>
                    <a:pt x="94" y="0"/>
                    <a:pt x="88" y="1"/>
                    <a:pt x="82" y="3"/>
                  </a:cubicBezTo>
                  <a:cubicBezTo>
                    <a:pt x="29" y="9"/>
                    <a:pt x="0" y="55"/>
                    <a:pt x="12" y="101"/>
                  </a:cubicBezTo>
                  <a:cubicBezTo>
                    <a:pt x="17" y="141"/>
                    <a:pt x="51" y="168"/>
                    <a:pt x="86" y="168"/>
                  </a:cubicBezTo>
                  <a:cubicBezTo>
                    <a:pt x="92" y="168"/>
                    <a:pt x="99" y="167"/>
                    <a:pt x="105" y="165"/>
                  </a:cubicBezTo>
                  <a:cubicBezTo>
                    <a:pt x="151" y="159"/>
                    <a:pt x="186" y="113"/>
                    <a:pt x="174" y="67"/>
                  </a:cubicBezTo>
                  <a:cubicBezTo>
                    <a:pt x="169" y="27"/>
                    <a:pt x="13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rot="708086">
              <a:off x="7910078" y="1352552"/>
              <a:ext cx="28614" cy="28772"/>
            </a:xfrm>
            <a:custGeom>
              <a:avLst/>
              <a:gdLst/>
              <a:ahLst/>
              <a:cxnLst/>
              <a:rect l="l" t="t" r="r" b="b"/>
              <a:pathLst>
                <a:path w="181" h="182" extrusionOk="0">
                  <a:moveTo>
                    <a:pt x="106" y="0"/>
                  </a:moveTo>
                  <a:cubicBezTo>
                    <a:pt x="102" y="0"/>
                    <a:pt x="98" y="1"/>
                    <a:pt x="94" y="1"/>
                  </a:cubicBezTo>
                  <a:cubicBezTo>
                    <a:pt x="41" y="13"/>
                    <a:pt x="1" y="71"/>
                    <a:pt x="12" y="129"/>
                  </a:cubicBezTo>
                  <a:cubicBezTo>
                    <a:pt x="18" y="160"/>
                    <a:pt x="46" y="182"/>
                    <a:pt x="77" y="182"/>
                  </a:cubicBezTo>
                  <a:cubicBezTo>
                    <a:pt x="81" y="182"/>
                    <a:pt x="84" y="182"/>
                    <a:pt x="88" y="181"/>
                  </a:cubicBezTo>
                  <a:cubicBezTo>
                    <a:pt x="146" y="169"/>
                    <a:pt x="180" y="111"/>
                    <a:pt x="169" y="59"/>
                  </a:cubicBezTo>
                  <a:cubicBezTo>
                    <a:pt x="169" y="23"/>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rot="708086">
              <a:off x="8653684" y="838006"/>
              <a:ext cx="28456" cy="30986"/>
            </a:xfrm>
            <a:custGeom>
              <a:avLst/>
              <a:gdLst/>
              <a:ahLst/>
              <a:cxnLst/>
              <a:rect l="l" t="t" r="r" b="b"/>
              <a:pathLst>
                <a:path w="180" h="196" extrusionOk="0">
                  <a:moveTo>
                    <a:pt x="84" y="1"/>
                  </a:moveTo>
                  <a:cubicBezTo>
                    <a:pt x="81" y="1"/>
                    <a:pt x="79" y="1"/>
                    <a:pt x="76" y="1"/>
                  </a:cubicBezTo>
                  <a:cubicBezTo>
                    <a:pt x="29" y="7"/>
                    <a:pt x="0" y="59"/>
                    <a:pt x="18" y="106"/>
                  </a:cubicBezTo>
                  <a:cubicBezTo>
                    <a:pt x="28" y="151"/>
                    <a:pt x="77" y="196"/>
                    <a:pt x="120" y="196"/>
                  </a:cubicBezTo>
                  <a:cubicBezTo>
                    <a:pt x="127" y="196"/>
                    <a:pt x="133" y="195"/>
                    <a:pt x="139" y="192"/>
                  </a:cubicBezTo>
                  <a:cubicBezTo>
                    <a:pt x="180" y="175"/>
                    <a:pt x="174" y="140"/>
                    <a:pt x="168" y="111"/>
                  </a:cubicBezTo>
                  <a:cubicBezTo>
                    <a:pt x="152" y="41"/>
                    <a:pt x="126"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rot="708086">
              <a:off x="8535936" y="3098212"/>
              <a:ext cx="43158" cy="24662"/>
            </a:xfrm>
            <a:custGeom>
              <a:avLst/>
              <a:gdLst/>
              <a:ahLst/>
              <a:cxnLst/>
              <a:rect l="l" t="t" r="r" b="b"/>
              <a:pathLst>
                <a:path w="273" h="156" extrusionOk="0">
                  <a:moveTo>
                    <a:pt x="210" y="0"/>
                  </a:moveTo>
                  <a:cubicBezTo>
                    <a:pt x="179" y="0"/>
                    <a:pt x="151" y="26"/>
                    <a:pt x="122" y="34"/>
                  </a:cubicBezTo>
                  <a:cubicBezTo>
                    <a:pt x="93" y="45"/>
                    <a:pt x="64" y="51"/>
                    <a:pt x="41" y="63"/>
                  </a:cubicBezTo>
                  <a:cubicBezTo>
                    <a:pt x="12" y="74"/>
                    <a:pt x="0" y="98"/>
                    <a:pt x="6" y="127"/>
                  </a:cubicBezTo>
                  <a:cubicBezTo>
                    <a:pt x="18" y="156"/>
                    <a:pt x="41" y="156"/>
                    <a:pt x="70" y="156"/>
                  </a:cubicBezTo>
                  <a:lnTo>
                    <a:pt x="116" y="150"/>
                  </a:lnTo>
                  <a:cubicBezTo>
                    <a:pt x="128" y="144"/>
                    <a:pt x="145" y="144"/>
                    <a:pt x="157" y="138"/>
                  </a:cubicBezTo>
                  <a:cubicBezTo>
                    <a:pt x="220" y="109"/>
                    <a:pt x="273" y="40"/>
                    <a:pt x="249" y="17"/>
                  </a:cubicBezTo>
                  <a:cubicBezTo>
                    <a:pt x="236" y="5"/>
                    <a:pt x="22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rot="708086">
              <a:off x="9039924" y="2781108"/>
              <a:ext cx="33199" cy="24662"/>
            </a:xfrm>
            <a:custGeom>
              <a:avLst/>
              <a:gdLst/>
              <a:ahLst/>
              <a:cxnLst/>
              <a:rect l="l" t="t" r="r" b="b"/>
              <a:pathLst>
                <a:path w="210" h="156" extrusionOk="0">
                  <a:moveTo>
                    <a:pt x="131" y="1"/>
                  </a:moveTo>
                  <a:cubicBezTo>
                    <a:pt x="117" y="1"/>
                    <a:pt x="102" y="3"/>
                    <a:pt x="88" y="7"/>
                  </a:cubicBezTo>
                  <a:cubicBezTo>
                    <a:pt x="41" y="13"/>
                    <a:pt x="1" y="36"/>
                    <a:pt x="6" y="94"/>
                  </a:cubicBezTo>
                  <a:cubicBezTo>
                    <a:pt x="16" y="136"/>
                    <a:pt x="44" y="155"/>
                    <a:pt x="81" y="155"/>
                  </a:cubicBezTo>
                  <a:cubicBezTo>
                    <a:pt x="91" y="155"/>
                    <a:pt x="100" y="154"/>
                    <a:pt x="111" y="152"/>
                  </a:cubicBezTo>
                  <a:cubicBezTo>
                    <a:pt x="157" y="134"/>
                    <a:pt x="209" y="111"/>
                    <a:pt x="198" y="53"/>
                  </a:cubicBezTo>
                  <a:cubicBezTo>
                    <a:pt x="190" y="13"/>
                    <a:pt x="16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rot="708086">
              <a:off x="8385007" y="531508"/>
              <a:ext cx="28614" cy="26559"/>
            </a:xfrm>
            <a:custGeom>
              <a:avLst/>
              <a:gdLst/>
              <a:ahLst/>
              <a:cxnLst/>
              <a:rect l="l" t="t" r="r" b="b"/>
              <a:pathLst>
                <a:path w="181" h="168" extrusionOk="0">
                  <a:moveTo>
                    <a:pt x="101" y="1"/>
                  </a:moveTo>
                  <a:cubicBezTo>
                    <a:pt x="93" y="1"/>
                    <a:pt x="84" y="2"/>
                    <a:pt x="76" y="4"/>
                  </a:cubicBezTo>
                  <a:cubicBezTo>
                    <a:pt x="30" y="16"/>
                    <a:pt x="1" y="62"/>
                    <a:pt x="12" y="109"/>
                  </a:cubicBezTo>
                  <a:cubicBezTo>
                    <a:pt x="18" y="145"/>
                    <a:pt x="51" y="168"/>
                    <a:pt x="87" y="168"/>
                  </a:cubicBezTo>
                  <a:cubicBezTo>
                    <a:pt x="91" y="168"/>
                    <a:pt x="95" y="167"/>
                    <a:pt x="99" y="167"/>
                  </a:cubicBezTo>
                  <a:cubicBezTo>
                    <a:pt x="152" y="155"/>
                    <a:pt x="180" y="103"/>
                    <a:pt x="169" y="51"/>
                  </a:cubicBezTo>
                  <a:cubicBezTo>
                    <a:pt x="164" y="19"/>
                    <a:pt x="13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rot="708086">
              <a:off x="9484183" y="1509371"/>
              <a:ext cx="31302" cy="26875"/>
            </a:xfrm>
            <a:custGeom>
              <a:avLst/>
              <a:gdLst/>
              <a:ahLst/>
              <a:cxnLst/>
              <a:rect l="l" t="t" r="r" b="b"/>
              <a:pathLst>
                <a:path w="198" h="170" extrusionOk="0">
                  <a:moveTo>
                    <a:pt x="105" y="0"/>
                  </a:moveTo>
                  <a:cubicBezTo>
                    <a:pt x="99" y="0"/>
                    <a:pt x="93" y="1"/>
                    <a:pt x="87" y="2"/>
                  </a:cubicBezTo>
                  <a:cubicBezTo>
                    <a:pt x="35" y="2"/>
                    <a:pt x="0" y="49"/>
                    <a:pt x="12" y="95"/>
                  </a:cubicBezTo>
                  <a:cubicBezTo>
                    <a:pt x="17" y="138"/>
                    <a:pt x="49" y="169"/>
                    <a:pt x="86" y="169"/>
                  </a:cubicBezTo>
                  <a:cubicBezTo>
                    <a:pt x="94" y="169"/>
                    <a:pt x="102" y="168"/>
                    <a:pt x="110" y="165"/>
                  </a:cubicBezTo>
                  <a:cubicBezTo>
                    <a:pt x="157" y="165"/>
                    <a:pt x="197" y="118"/>
                    <a:pt x="180" y="72"/>
                  </a:cubicBezTo>
                  <a:cubicBezTo>
                    <a:pt x="180" y="32"/>
                    <a:pt x="14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rot="708086">
              <a:off x="7854818" y="1860529"/>
              <a:ext cx="33199" cy="26085"/>
            </a:xfrm>
            <a:custGeom>
              <a:avLst/>
              <a:gdLst/>
              <a:ahLst/>
              <a:cxnLst/>
              <a:rect l="l" t="t" r="r" b="b"/>
              <a:pathLst>
                <a:path w="210" h="165" extrusionOk="0">
                  <a:moveTo>
                    <a:pt x="108" y="0"/>
                  </a:moveTo>
                  <a:cubicBezTo>
                    <a:pt x="101" y="0"/>
                    <a:pt x="94" y="1"/>
                    <a:pt x="88" y="3"/>
                  </a:cubicBezTo>
                  <a:cubicBezTo>
                    <a:pt x="30" y="8"/>
                    <a:pt x="1" y="37"/>
                    <a:pt x="12" y="95"/>
                  </a:cubicBezTo>
                  <a:cubicBezTo>
                    <a:pt x="22" y="137"/>
                    <a:pt x="61" y="164"/>
                    <a:pt x="103" y="164"/>
                  </a:cubicBezTo>
                  <a:cubicBezTo>
                    <a:pt x="113" y="164"/>
                    <a:pt x="124" y="163"/>
                    <a:pt x="134" y="159"/>
                  </a:cubicBezTo>
                  <a:cubicBezTo>
                    <a:pt x="174" y="153"/>
                    <a:pt x="209" y="107"/>
                    <a:pt x="198" y="66"/>
                  </a:cubicBezTo>
                  <a:cubicBezTo>
                    <a:pt x="183" y="27"/>
                    <a:pt x="147"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rot="708086">
              <a:off x="9154782" y="748012"/>
              <a:ext cx="31302" cy="26243"/>
            </a:xfrm>
            <a:custGeom>
              <a:avLst/>
              <a:gdLst/>
              <a:ahLst/>
              <a:cxnLst/>
              <a:rect l="l" t="t" r="r" b="b"/>
              <a:pathLst>
                <a:path w="198" h="166" extrusionOk="0">
                  <a:moveTo>
                    <a:pt x="102" y="1"/>
                  </a:moveTo>
                  <a:cubicBezTo>
                    <a:pt x="90" y="1"/>
                    <a:pt x="77" y="4"/>
                    <a:pt x="65" y="9"/>
                  </a:cubicBezTo>
                  <a:cubicBezTo>
                    <a:pt x="24" y="21"/>
                    <a:pt x="1" y="67"/>
                    <a:pt x="18" y="102"/>
                  </a:cubicBezTo>
                  <a:cubicBezTo>
                    <a:pt x="23" y="142"/>
                    <a:pt x="55" y="165"/>
                    <a:pt x="92" y="165"/>
                  </a:cubicBezTo>
                  <a:cubicBezTo>
                    <a:pt x="102" y="165"/>
                    <a:pt x="112" y="164"/>
                    <a:pt x="123" y="160"/>
                  </a:cubicBezTo>
                  <a:cubicBezTo>
                    <a:pt x="169" y="154"/>
                    <a:pt x="198" y="108"/>
                    <a:pt x="192" y="67"/>
                  </a:cubicBezTo>
                  <a:cubicBezTo>
                    <a:pt x="174" y="27"/>
                    <a:pt x="14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rot="708086">
              <a:off x="7556220" y="1708380"/>
              <a:ext cx="30353" cy="26875"/>
            </a:xfrm>
            <a:custGeom>
              <a:avLst/>
              <a:gdLst/>
              <a:ahLst/>
              <a:cxnLst/>
              <a:rect l="l" t="t" r="r" b="b"/>
              <a:pathLst>
                <a:path w="192" h="170" extrusionOk="0">
                  <a:moveTo>
                    <a:pt x="59" y="1"/>
                  </a:moveTo>
                  <a:cubicBezTo>
                    <a:pt x="24" y="12"/>
                    <a:pt x="1" y="47"/>
                    <a:pt x="12" y="82"/>
                  </a:cubicBezTo>
                  <a:cubicBezTo>
                    <a:pt x="18" y="135"/>
                    <a:pt x="63" y="169"/>
                    <a:pt x="116" y="169"/>
                  </a:cubicBezTo>
                  <a:cubicBezTo>
                    <a:pt x="120" y="169"/>
                    <a:pt x="124" y="169"/>
                    <a:pt x="128" y="169"/>
                  </a:cubicBezTo>
                  <a:cubicBezTo>
                    <a:pt x="169" y="163"/>
                    <a:pt x="192" y="140"/>
                    <a:pt x="192" y="105"/>
                  </a:cubicBezTo>
                  <a:cubicBezTo>
                    <a:pt x="174" y="41"/>
                    <a:pt x="11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rot="708086">
              <a:off x="7633077" y="2568371"/>
              <a:ext cx="31302" cy="24662"/>
            </a:xfrm>
            <a:custGeom>
              <a:avLst/>
              <a:gdLst/>
              <a:ahLst/>
              <a:cxnLst/>
              <a:rect l="l" t="t" r="r" b="b"/>
              <a:pathLst>
                <a:path w="198" h="156" extrusionOk="0">
                  <a:moveTo>
                    <a:pt x="62" y="0"/>
                  </a:moveTo>
                  <a:cubicBezTo>
                    <a:pt x="57" y="0"/>
                    <a:pt x="52" y="1"/>
                    <a:pt x="47" y="1"/>
                  </a:cubicBezTo>
                  <a:cubicBezTo>
                    <a:pt x="18" y="7"/>
                    <a:pt x="1" y="42"/>
                    <a:pt x="13" y="71"/>
                  </a:cubicBezTo>
                  <a:cubicBezTo>
                    <a:pt x="22" y="119"/>
                    <a:pt x="65" y="156"/>
                    <a:pt x="113" y="156"/>
                  </a:cubicBezTo>
                  <a:cubicBezTo>
                    <a:pt x="122" y="156"/>
                    <a:pt x="131" y="155"/>
                    <a:pt x="140" y="152"/>
                  </a:cubicBezTo>
                  <a:cubicBezTo>
                    <a:pt x="175" y="140"/>
                    <a:pt x="198" y="105"/>
                    <a:pt x="186" y="71"/>
                  </a:cubicBezTo>
                  <a:cubicBezTo>
                    <a:pt x="160" y="28"/>
                    <a:pt x="11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rot="708086">
              <a:off x="9157701" y="1510728"/>
              <a:ext cx="31302" cy="23397"/>
            </a:xfrm>
            <a:custGeom>
              <a:avLst/>
              <a:gdLst/>
              <a:ahLst/>
              <a:cxnLst/>
              <a:rect l="l" t="t" r="r" b="b"/>
              <a:pathLst>
                <a:path w="198" h="148" extrusionOk="0">
                  <a:moveTo>
                    <a:pt x="125" y="1"/>
                  </a:moveTo>
                  <a:cubicBezTo>
                    <a:pt x="74" y="1"/>
                    <a:pt x="25" y="30"/>
                    <a:pt x="6" y="81"/>
                  </a:cubicBezTo>
                  <a:cubicBezTo>
                    <a:pt x="0" y="99"/>
                    <a:pt x="6" y="122"/>
                    <a:pt x="23" y="133"/>
                  </a:cubicBezTo>
                  <a:cubicBezTo>
                    <a:pt x="37" y="143"/>
                    <a:pt x="51" y="147"/>
                    <a:pt x="63" y="147"/>
                  </a:cubicBezTo>
                  <a:cubicBezTo>
                    <a:pt x="88" y="147"/>
                    <a:pt x="111" y="133"/>
                    <a:pt x="133" y="122"/>
                  </a:cubicBezTo>
                  <a:cubicBezTo>
                    <a:pt x="168" y="116"/>
                    <a:pt x="191" y="87"/>
                    <a:pt x="197" y="52"/>
                  </a:cubicBezTo>
                  <a:cubicBezTo>
                    <a:pt x="191" y="29"/>
                    <a:pt x="180" y="12"/>
                    <a:pt x="162" y="6"/>
                  </a:cubicBezTo>
                  <a:cubicBezTo>
                    <a:pt x="150" y="3"/>
                    <a:pt x="13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rot="708086">
              <a:off x="9454159" y="695400"/>
              <a:ext cx="31302" cy="25294"/>
            </a:xfrm>
            <a:custGeom>
              <a:avLst/>
              <a:gdLst/>
              <a:ahLst/>
              <a:cxnLst/>
              <a:rect l="l" t="t" r="r" b="b"/>
              <a:pathLst>
                <a:path w="198" h="160" extrusionOk="0">
                  <a:moveTo>
                    <a:pt x="96" y="1"/>
                  </a:moveTo>
                  <a:cubicBezTo>
                    <a:pt x="88" y="1"/>
                    <a:pt x="79" y="2"/>
                    <a:pt x="70" y="4"/>
                  </a:cubicBezTo>
                  <a:cubicBezTo>
                    <a:pt x="29" y="15"/>
                    <a:pt x="0" y="56"/>
                    <a:pt x="12" y="96"/>
                  </a:cubicBezTo>
                  <a:cubicBezTo>
                    <a:pt x="25" y="137"/>
                    <a:pt x="60" y="160"/>
                    <a:pt x="99" y="160"/>
                  </a:cubicBezTo>
                  <a:cubicBezTo>
                    <a:pt x="111" y="160"/>
                    <a:pt x="122" y="158"/>
                    <a:pt x="134" y="154"/>
                  </a:cubicBezTo>
                  <a:cubicBezTo>
                    <a:pt x="174" y="143"/>
                    <a:pt x="197" y="114"/>
                    <a:pt x="192" y="67"/>
                  </a:cubicBezTo>
                  <a:cubicBezTo>
                    <a:pt x="177" y="24"/>
                    <a:pt x="13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rot="708086">
              <a:off x="7425961" y="170113"/>
              <a:ext cx="30353" cy="24820"/>
            </a:xfrm>
            <a:custGeom>
              <a:avLst/>
              <a:gdLst/>
              <a:ahLst/>
              <a:cxnLst/>
              <a:rect l="l" t="t" r="r" b="b"/>
              <a:pathLst>
                <a:path w="192" h="157" extrusionOk="0">
                  <a:moveTo>
                    <a:pt x="139" y="1"/>
                  </a:moveTo>
                  <a:cubicBezTo>
                    <a:pt x="126" y="1"/>
                    <a:pt x="112" y="4"/>
                    <a:pt x="99" y="6"/>
                  </a:cubicBezTo>
                  <a:cubicBezTo>
                    <a:pt x="35" y="18"/>
                    <a:pt x="0" y="52"/>
                    <a:pt x="18" y="99"/>
                  </a:cubicBezTo>
                  <a:cubicBezTo>
                    <a:pt x="22" y="135"/>
                    <a:pt x="51" y="157"/>
                    <a:pt x="83" y="157"/>
                  </a:cubicBezTo>
                  <a:cubicBezTo>
                    <a:pt x="92" y="157"/>
                    <a:pt x="101" y="155"/>
                    <a:pt x="110" y="151"/>
                  </a:cubicBezTo>
                  <a:cubicBezTo>
                    <a:pt x="157" y="139"/>
                    <a:pt x="192" y="87"/>
                    <a:pt x="180" y="41"/>
                  </a:cubicBezTo>
                  <a:cubicBezTo>
                    <a:pt x="176" y="9"/>
                    <a:pt x="160"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rot="708086">
              <a:off x="7027027" y="67949"/>
              <a:ext cx="29405" cy="26717"/>
            </a:xfrm>
            <a:custGeom>
              <a:avLst/>
              <a:gdLst/>
              <a:ahLst/>
              <a:cxnLst/>
              <a:rect l="l" t="t" r="r" b="b"/>
              <a:pathLst>
                <a:path w="186" h="169" extrusionOk="0">
                  <a:moveTo>
                    <a:pt x="74" y="0"/>
                  </a:moveTo>
                  <a:cubicBezTo>
                    <a:pt x="58" y="0"/>
                    <a:pt x="43" y="8"/>
                    <a:pt x="35" y="23"/>
                  </a:cubicBezTo>
                  <a:cubicBezTo>
                    <a:pt x="6" y="41"/>
                    <a:pt x="0" y="81"/>
                    <a:pt x="17" y="116"/>
                  </a:cubicBezTo>
                  <a:cubicBezTo>
                    <a:pt x="31" y="147"/>
                    <a:pt x="65" y="168"/>
                    <a:pt x="98" y="168"/>
                  </a:cubicBezTo>
                  <a:cubicBezTo>
                    <a:pt x="108" y="168"/>
                    <a:pt x="118" y="167"/>
                    <a:pt x="128" y="163"/>
                  </a:cubicBezTo>
                  <a:cubicBezTo>
                    <a:pt x="151" y="157"/>
                    <a:pt x="180" y="151"/>
                    <a:pt x="185" y="122"/>
                  </a:cubicBezTo>
                  <a:cubicBezTo>
                    <a:pt x="185" y="116"/>
                    <a:pt x="185" y="110"/>
                    <a:pt x="185" y="110"/>
                  </a:cubicBezTo>
                  <a:cubicBezTo>
                    <a:pt x="162" y="70"/>
                    <a:pt x="133" y="35"/>
                    <a:pt x="99" y="6"/>
                  </a:cubicBezTo>
                  <a:cubicBezTo>
                    <a:pt x="91" y="2"/>
                    <a:pt x="82"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rot="708086">
              <a:off x="8240586" y="1153565"/>
              <a:ext cx="30985" cy="25927"/>
            </a:xfrm>
            <a:custGeom>
              <a:avLst/>
              <a:gdLst/>
              <a:ahLst/>
              <a:cxnLst/>
              <a:rect l="l" t="t" r="r" b="b"/>
              <a:pathLst>
                <a:path w="196" h="164" extrusionOk="0">
                  <a:moveTo>
                    <a:pt x="104" y="0"/>
                  </a:moveTo>
                  <a:cubicBezTo>
                    <a:pt x="53" y="0"/>
                    <a:pt x="0" y="44"/>
                    <a:pt x="21" y="110"/>
                  </a:cubicBezTo>
                  <a:cubicBezTo>
                    <a:pt x="31" y="152"/>
                    <a:pt x="59" y="164"/>
                    <a:pt x="94" y="164"/>
                  </a:cubicBezTo>
                  <a:cubicBezTo>
                    <a:pt x="102" y="164"/>
                    <a:pt x="111" y="163"/>
                    <a:pt x="120" y="162"/>
                  </a:cubicBezTo>
                  <a:cubicBezTo>
                    <a:pt x="166" y="150"/>
                    <a:pt x="195" y="110"/>
                    <a:pt x="184" y="63"/>
                  </a:cubicBezTo>
                  <a:cubicBezTo>
                    <a:pt x="172" y="19"/>
                    <a:pt x="13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rot="708086">
              <a:off x="6470255" y="756001"/>
              <a:ext cx="31302" cy="25452"/>
            </a:xfrm>
            <a:custGeom>
              <a:avLst/>
              <a:gdLst/>
              <a:ahLst/>
              <a:cxnLst/>
              <a:rect l="l" t="t" r="r" b="b"/>
              <a:pathLst>
                <a:path w="198" h="161" extrusionOk="0">
                  <a:moveTo>
                    <a:pt x="138" y="1"/>
                  </a:moveTo>
                  <a:cubicBezTo>
                    <a:pt x="126" y="1"/>
                    <a:pt x="112" y="4"/>
                    <a:pt x="99" y="9"/>
                  </a:cubicBezTo>
                  <a:cubicBezTo>
                    <a:pt x="46" y="26"/>
                    <a:pt x="0" y="49"/>
                    <a:pt x="23" y="113"/>
                  </a:cubicBezTo>
                  <a:cubicBezTo>
                    <a:pt x="32" y="143"/>
                    <a:pt x="59" y="160"/>
                    <a:pt x="90" y="160"/>
                  </a:cubicBezTo>
                  <a:cubicBezTo>
                    <a:pt x="100" y="160"/>
                    <a:pt x="111" y="158"/>
                    <a:pt x="122" y="154"/>
                  </a:cubicBezTo>
                  <a:cubicBezTo>
                    <a:pt x="168" y="142"/>
                    <a:pt x="197" y="90"/>
                    <a:pt x="186" y="38"/>
                  </a:cubicBezTo>
                  <a:cubicBezTo>
                    <a:pt x="175" y="10"/>
                    <a:pt x="15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rot="708086">
              <a:off x="9025893" y="1422322"/>
              <a:ext cx="24820" cy="28140"/>
            </a:xfrm>
            <a:custGeom>
              <a:avLst/>
              <a:gdLst/>
              <a:ahLst/>
              <a:cxnLst/>
              <a:rect l="l" t="t" r="r" b="b"/>
              <a:pathLst>
                <a:path w="157" h="178" extrusionOk="0">
                  <a:moveTo>
                    <a:pt x="64" y="1"/>
                  </a:moveTo>
                  <a:cubicBezTo>
                    <a:pt x="58" y="1"/>
                    <a:pt x="53" y="1"/>
                    <a:pt x="47" y="2"/>
                  </a:cubicBezTo>
                  <a:cubicBezTo>
                    <a:pt x="6" y="14"/>
                    <a:pt x="0" y="54"/>
                    <a:pt x="12" y="89"/>
                  </a:cubicBezTo>
                  <a:cubicBezTo>
                    <a:pt x="28" y="131"/>
                    <a:pt x="43" y="178"/>
                    <a:pt x="93" y="178"/>
                  </a:cubicBezTo>
                  <a:cubicBezTo>
                    <a:pt x="99" y="178"/>
                    <a:pt x="104" y="177"/>
                    <a:pt x="110" y="176"/>
                  </a:cubicBezTo>
                  <a:cubicBezTo>
                    <a:pt x="157" y="170"/>
                    <a:pt x="151" y="124"/>
                    <a:pt x="145" y="89"/>
                  </a:cubicBezTo>
                  <a:cubicBezTo>
                    <a:pt x="129" y="47"/>
                    <a:pt x="11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rot="708086">
              <a:off x="7155720" y="785897"/>
              <a:ext cx="17548" cy="35254"/>
            </a:xfrm>
            <a:custGeom>
              <a:avLst/>
              <a:gdLst/>
              <a:ahLst/>
              <a:cxnLst/>
              <a:rect l="l" t="t" r="r" b="b"/>
              <a:pathLst>
                <a:path w="111" h="223" extrusionOk="0">
                  <a:moveTo>
                    <a:pt x="64" y="1"/>
                  </a:moveTo>
                  <a:cubicBezTo>
                    <a:pt x="62" y="1"/>
                    <a:pt x="60" y="1"/>
                    <a:pt x="58" y="1"/>
                  </a:cubicBezTo>
                  <a:cubicBezTo>
                    <a:pt x="29" y="1"/>
                    <a:pt x="12" y="30"/>
                    <a:pt x="6" y="54"/>
                  </a:cubicBezTo>
                  <a:cubicBezTo>
                    <a:pt x="0" y="77"/>
                    <a:pt x="0" y="106"/>
                    <a:pt x="0" y="135"/>
                  </a:cubicBezTo>
                  <a:cubicBezTo>
                    <a:pt x="6" y="175"/>
                    <a:pt x="6" y="216"/>
                    <a:pt x="52" y="222"/>
                  </a:cubicBezTo>
                  <a:cubicBezTo>
                    <a:pt x="55" y="222"/>
                    <a:pt x="58" y="222"/>
                    <a:pt x="61" y="222"/>
                  </a:cubicBezTo>
                  <a:cubicBezTo>
                    <a:pt x="100" y="222"/>
                    <a:pt x="110" y="185"/>
                    <a:pt x="110" y="152"/>
                  </a:cubicBezTo>
                  <a:cubicBezTo>
                    <a:pt x="110" y="117"/>
                    <a:pt x="110" y="88"/>
                    <a:pt x="110" y="59"/>
                  </a:cubicBezTo>
                  <a:cubicBezTo>
                    <a:pt x="105" y="28"/>
                    <a:pt x="8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rot="708086">
              <a:off x="8815645" y="793789"/>
              <a:ext cx="26717" cy="28298"/>
            </a:xfrm>
            <a:custGeom>
              <a:avLst/>
              <a:gdLst/>
              <a:ahLst/>
              <a:cxnLst/>
              <a:rect l="l" t="t" r="r" b="b"/>
              <a:pathLst>
                <a:path w="169" h="179" extrusionOk="0">
                  <a:moveTo>
                    <a:pt x="89" y="0"/>
                  </a:moveTo>
                  <a:cubicBezTo>
                    <a:pt x="83" y="0"/>
                    <a:pt x="77" y="1"/>
                    <a:pt x="70" y="2"/>
                  </a:cubicBezTo>
                  <a:cubicBezTo>
                    <a:pt x="24" y="20"/>
                    <a:pt x="1" y="66"/>
                    <a:pt x="18" y="112"/>
                  </a:cubicBezTo>
                  <a:cubicBezTo>
                    <a:pt x="18" y="148"/>
                    <a:pt x="49" y="178"/>
                    <a:pt x="83" y="178"/>
                  </a:cubicBezTo>
                  <a:cubicBezTo>
                    <a:pt x="88" y="178"/>
                    <a:pt x="94" y="178"/>
                    <a:pt x="99" y="176"/>
                  </a:cubicBezTo>
                  <a:cubicBezTo>
                    <a:pt x="151" y="170"/>
                    <a:pt x="169" y="130"/>
                    <a:pt x="163" y="78"/>
                  </a:cubicBezTo>
                  <a:cubicBezTo>
                    <a:pt x="153" y="37"/>
                    <a:pt x="13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rot="708086">
              <a:off x="7351067" y="1977943"/>
              <a:ext cx="26717" cy="26717"/>
            </a:xfrm>
            <a:custGeom>
              <a:avLst/>
              <a:gdLst/>
              <a:ahLst/>
              <a:cxnLst/>
              <a:rect l="l" t="t" r="r" b="b"/>
              <a:pathLst>
                <a:path w="169" h="169" extrusionOk="0">
                  <a:moveTo>
                    <a:pt x="87" y="1"/>
                  </a:moveTo>
                  <a:cubicBezTo>
                    <a:pt x="80" y="1"/>
                    <a:pt x="73" y="2"/>
                    <a:pt x="64" y="4"/>
                  </a:cubicBezTo>
                  <a:cubicBezTo>
                    <a:pt x="23" y="10"/>
                    <a:pt x="0" y="56"/>
                    <a:pt x="12" y="97"/>
                  </a:cubicBezTo>
                  <a:cubicBezTo>
                    <a:pt x="12" y="137"/>
                    <a:pt x="47" y="169"/>
                    <a:pt x="86" y="169"/>
                  </a:cubicBezTo>
                  <a:cubicBezTo>
                    <a:pt x="92" y="169"/>
                    <a:pt x="98" y="168"/>
                    <a:pt x="104" y="166"/>
                  </a:cubicBezTo>
                  <a:cubicBezTo>
                    <a:pt x="151" y="161"/>
                    <a:pt x="168" y="126"/>
                    <a:pt x="151" y="68"/>
                  </a:cubicBezTo>
                  <a:cubicBezTo>
                    <a:pt x="141" y="43"/>
                    <a:pt x="13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rot="708086">
              <a:off x="7802090" y="1799281"/>
              <a:ext cx="28456" cy="26717"/>
            </a:xfrm>
            <a:custGeom>
              <a:avLst/>
              <a:gdLst/>
              <a:ahLst/>
              <a:cxnLst/>
              <a:rect l="l" t="t" r="r" b="b"/>
              <a:pathLst>
                <a:path w="180" h="169" extrusionOk="0">
                  <a:moveTo>
                    <a:pt x="96" y="1"/>
                  </a:moveTo>
                  <a:cubicBezTo>
                    <a:pt x="90" y="1"/>
                    <a:pt x="82" y="2"/>
                    <a:pt x="75" y="4"/>
                  </a:cubicBezTo>
                  <a:cubicBezTo>
                    <a:pt x="29" y="15"/>
                    <a:pt x="0" y="62"/>
                    <a:pt x="12" y="108"/>
                  </a:cubicBezTo>
                  <a:cubicBezTo>
                    <a:pt x="17" y="142"/>
                    <a:pt x="47" y="168"/>
                    <a:pt x="80" y="168"/>
                  </a:cubicBezTo>
                  <a:cubicBezTo>
                    <a:pt x="86" y="168"/>
                    <a:pt x="92" y="168"/>
                    <a:pt x="99" y="166"/>
                  </a:cubicBezTo>
                  <a:cubicBezTo>
                    <a:pt x="151" y="154"/>
                    <a:pt x="180" y="102"/>
                    <a:pt x="168" y="56"/>
                  </a:cubicBezTo>
                  <a:cubicBezTo>
                    <a:pt x="159"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rot="708086">
              <a:off x="7628193" y="1904807"/>
              <a:ext cx="30353" cy="28772"/>
            </a:xfrm>
            <a:custGeom>
              <a:avLst/>
              <a:gdLst/>
              <a:ahLst/>
              <a:cxnLst/>
              <a:rect l="l" t="t" r="r" b="b"/>
              <a:pathLst>
                <a:path w="192" h="182" extrusionOk="0">
                  <a:moveTo>
                    <a:pt x="104" y="1"/>
                  </a:moveTo>
                  <a:cubicBezTo>
                    <a:pt x="100" y="1"/>
                    <a:pt x="97" y="1"/>
                    <a:pt x="93" y="1"/>
                  </a:cubicBezTo>
                  <a:cubicBezTo>
                    <a:pt x="35" y="7"/>
                    <a:pt x="1" y="59"/>
                    <a:pt x="18" y="111"/>
                  </a:cubicBezTo>
                  <a:cubicBezTo>
                    <a:pt x="29" y="149"/>
                    <a:pt x="49" y="182"/>
                    <a:pt x="89" y="182"/>
                  </a:cubicBezTo>
                  <a:cubicBezTo>
                    <a:pt x="92" y="182"/>
                    <a:pt x="96" y="181"/>
                    <a:pt x="99" y="181"/>
                  </a:cubicBezTo>
                  <a:cubicBezTo>
                    <a:pt x="157" y="169"/>
                    <a:pt x="192" y="117"/>
                    <a:pt x="174" y="65"/>
                  </a:cubicBezTo>
                  <a:cubicBezTo>
                    <a:pt x="169" y="28"/>
                    <a:pt x="14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rot="708086">
              <a:off x="8007592" y="1132092"/>
              <a:ext cx="26717" cy="29247"/>
            </a:xfrm>
            <a:custGeom>
              <a:avLst/>
              <a:gdLst/>
              <a:ahLst/>
              <a:cxnLst/>
              <a:rect l="l" t="t" r="r" b="b"/>
              <a:pathLst>
                <a:path w="169" h="185" extrusionOk="0">
                  <a:moveTo>
                    <a:pt x="76" y="1"/>
                  </a:moveTo>
                  <a:cubicBezTo>
                    <a:pt x="70" y="1"/>
                    <a:pt x="65" y="1"/>
                    <a:pt x="58" y="2"/>
                  </a:cubicBezTo>
                  <a:cubicBezTo>
                    <a:pt x="6" y="8"/>
                    <a:pt x="0" y="60"/>
                    <a:pt x="12" y="107"/>
                  </a:cubicBezTo>
                  <a:cubicBezTo>
                    <a:pt x="12" y="152"/>
                    <a:pt x="47" y="184"/>
                    <a:pt x="87" y="184"/>
                  </a:cubicBezTo>
                  <a:cubicBezTo>
                    <a:pt x="93" y="184"/>
                    <a:pt x="99" y="184"/>
                    <a:pt x="105" y="182"/>
                  </a:cubicBezTo>
                  <a:cubicBezTo>
                    <a:pt x="151" y="170"/>
                    <a:pt x="168" y="124"/>
                    <a:pt x="151" y="84"/>
                  </a:cubicBezTo>
                  <a:cubicBezTo>
                    <a:pt x="141" y="42"/>
                    <a:pt x="12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rot="708086">
              <a:off x="9715906" y="1794484"/>
              <a:ext cx="29563" cy="22607"/>
            </a:xfrm>
            <a:custGeom>
              <a:avLst/>
              <a:gdLst/>
              <a:ahLst/>
              <a:cxnLst/>
              <a:rect l="l" t="t" r="r" b="b"/>
              <a:pathLst>
                <a:path w="187" h="143" extrusionOk="0">
                  <a:moveTo>
                    <a:pt x="73" y="0"/>
                  </a:moveTo>
                  <a:cubicBezTo>
                    <a:pt x="69" y="0"/>
                    <a:pt x="64" y="1"/>
                    <a:pt x="59" y="1"/>
                  </a:cubicBezTo>
                  <a:cubicBezTo>
                    <a:pt x="24" y="1"/>
                    <a:pt x="1" y="36"/>
                    <a:pt x="12" y="71"/>
                  </a:cubicBezTo>
                  <a:cubicBezTo>
                    <a:pt x="17" y="115"/>
                    <a:pt x="56" y="143"/>
                    <a:pt x="100" y="143"/>
                  </a:cubicBezTo>
                  <a:cubicBezTo>
                    <a:pt x="107" y="143"/>
                    <a:pt x="115" y="142"/>
                    <a:pt x="123" y="140"/>
                  </a:cubicBezTo>
                  <a:cubicBezTo>
                    <a:pt x="163" y="134"/>
                    <a:pt x="186" y="117"/>
                    <a:pt x="186" y="76"/>
                  </a:cubicBezTo>
                  <a:cubicBezTo>
                    <a:pt x="170"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rot="708086">
              <a:off x="8089663" y="2129148"/>
              <a:ext cx="27666" cy="26085"/>
            </a:xfrm>
            <a:custGeom>
              <a:avLst/>
              <a:gdLst/>
              <a:ahLst/>
              <a:cxnLst/>
              <a:rect l="l" t="t" r="r" b="b"/>
              <a:pathLst>
                <a:path w="175" h="165" extrusionOk="0">
                  <a:moveTo>
                    <a:pt x="99" y="0"/>
                  </a:moveTo>
                  <a:cubicBezTo>
                    <a:pt x="95" y="0"/>
                    <a:pt x="91" y="1"/>
                    <a:pt x="87" y="1"/>
                  </a:cubicBezTo>
                  <a:cubicBezTo>
                    <a:pt x="35" y="1"/>
                    <a:pt x="0" y="47"/>
                    <a:pt x="12" y="94"/>
                  </a:cubicBezTo>
                  <a:cubicBezTo>
                    <a:pt x="12" y="136"/>
                    <a:pt x="46" y="164"/>
                    <a:pt x="87" y="164"/>
                  </a:cubicBezTo>
                  <a:cubicBezTo>
                    <a:pt x="91" y="164"/>
                    <a:pt x="95" y="164"/>
                    <a:pt x="99" y="163"/>
                  </a:cubicBezTo>
                  <a:cubicBezTo>
                    <a:pt x="145" y="158"/>
                    <a:pt x="174" y="117"/>
                    <a:pt x="168" y="71"/>
                  </a:cubicBezTo>
                  <a:cubicBezTo>
                    <a:pt x="158" y="28"/>
                    <a:pt x="138"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rot="708086">
              <a:off x="8745837" y="1200888"/>
              <a:ext cx="28456" cy="26243"/>
            </a:xfrm>
            <a:custGeom>
              <a:avLst/>
              <a:gdLst/>
              <a:ahLst/>
              <a:cxnLst/>
              <a:rect l="l" t="t" r="r" b="b"/>
              <a:pathLst>
                <a:path w="180" h="166" extrusionOk="0">
                  <a:moveTo>
                    <a:pt x="123" y="0"/>
                  </a:moveTo>
                  <a:cubicBezTo>
                    <a:pt x="112" y="0"/>
                    <a:pt x="102" y="4"/>
                    <a:pt x="93" y="11"/>
                  </a:cubicBezTo>
                  <a:cubicBezTo>
                    <a:pt x="41" y="28"/>
                    <a:pt x="0" y="57"/>
                    <a:pt x="6" y="121"/>
                  </a:cubicBezTo>
                  <a:cubicBezTo>
                    <a:pt x="11" y="152"/>
                    <a:pt x="32" y="166"/>
                    <a:pt x="57" y="166"/>
                  </a:cubicBezTo>
                  <a:cubicBezTo>
                    <a:pt x="65" y="166"/>
                    <a:pt x="73" y="164"/>
                    <a:pt x="81" y="162"/>
                  </a:cubicBezTo>
                  <a:cubicBezTo>
                    <a:pt x="139" y="156"/>
                    <a:pt x="180" y="98"/>
                    <a:pt x="174" y="40"/>
                  </a:cubicBezTo>
                  <a:cubicBezTo>
                    <a:pt x="166" y="16"/>
                    <a:pt x="145"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rot="708086">
              <a:off x="8839853" y="2032118"/>
              <a:ext cx="25769" cy="25136"/>
            </a:xfrm>
            <a:custGeom>
              <a:avLst/>
              <a:gdLst/>
              <a:ahLst/>
              <a:cxnLst/>
              <a:rect l="l" t="t" r="r" b="b"/>
              <a:pathLst>
                <a:path w="163" h="159" extrusionOk="0">
                  <a:moveTo>
                    <a:pt x="76" y="0"/>
                  </a:moveTo>
                  <a:cubicBezTo>
                    <a:pt x="72" y="0"/>
                    <a:pt x="68" y="1"/>
                    <a:pt x="64" y="1"/>
                  </a:cubicBezTo>
                  <a:cubicBezTo>
                    <a:pt x="23" y="13"/>
                    <a:pt x="0" y="53"/>
                    <a:pt x="12" y="94"/>
                  </a:cubicBezTo>
                  <a:cubicBezTo>
                    <a:pt x="17" y="131"/>
                    <a:pt x="52" y="158"/>
                    <a:pt x="93" y="158"/>
                  </a:cubicBezTo>
                  <a:cubicBezTo>
                    <a:pt x="97" y="158"/>
                    <a:pt x="101" y="158"/>
                    <a:pt x="105" y="158"/>
                  </a:cubicBezTo>
                  <a:cubicBezTo>
                    <a:pt x="151" y="146"/>
                    <a:pt x="163" y="111"/>
                    <a:pt x="151" y="65"/>
                  </a:cubicBezTo>
                  <a:cubicBezTo>
                    <a:pt x="140" y="28"/>
                    <a:pt x="115"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rot="708086">
              <a:off x="7889492" y="1578131"/>
              <a:ext cx="29405" cy="26717"/>
            </a:xfrm>
            <a:custGeom>
              <a:avLst/>
              <a:gdLst/>
              <a:ahLst/>
              <a:cxnLst/>
              <a:rect l="l" t="t" r="r" b="b"/>
              <a:pathLst>
                <a:path w="186" h="169" extrusionOk="0">
                  <a:moveTo>
                    <a:pt x="96" y="1"/>
                  </a:moveTo>
                  <a:cubicBezTo>
                    <a:pt x="89" y="1"/>
                    <a:pt x="82" y="1"/>
                    <a:pt x="75" y="4"/>
                  </a:cubicBezTo>
                  <a:cubicBezTo>
                    <a:pt x="29" y="15"/>
                    <a:pt x="0" y="61"/>
                    <a:pt x="12" y="108"/>
                  </a:cubicBezTo>
                  <a:cubicBezTo>
                    <a:pt x="17" y="142"/>
                    <a:pt x="47" y="168"/>
                    <a:pt x="80" y="168"/>
                  </a:cubicBezTo>
                  <a:cubicBezTo>
                    <a:pt x="86" y="168"/>
                    <a:pt x="92" y="167"/>
                    <a:pt x="99" y="166"/>
                  </a:cubicBezTo>
                  <a:cubicBezTo>
                    <a:pt x="151" y="160"/>
                    <a:pt x="185" y="108"/>
                    <a:pt x="168" y="56"/>
                  </a:cubicBezTo>
                  <a:cubicBezTo>
                    <a:pt x="158"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rot="708086">
              <a:off x="6542205" y="681571"/>
              <a:ext cx="25769" cy="26401"/>
            </a:xfrm>
            <a:custGeom>
              <a:avLst/>
              <a:gdLst/>
              <a:ahLst/>
              <a:cxnLst/>
              <a:rect l="l" t="t" r="r" b="b"/>
              <a:pathLst>
                <a:path w="163" h="167" extrusionOk="0">
                  <a:moveTo>
                    <a:pt x="96" y="1"/>
                  </a:moveTo>
                  <a:cubicBezTo>
                    <a:pt x="90" y="1"/>
                    <a:pt x="83" y="2"/>
                    <a:pt x="76" y="3"/>
                  </a:cubicBezTo>
                  <a:cubicBezTo>
                    <a:pt x="24" y="15"/>
                    <a:pt x="1" y="67"/>
                    <a:pt x="18" y="113"/>
                  </a:cubicBezTo>
                  <a:cubicBezTo>
                    <a:pt x="23" y="145"/>
                    <a:pt x="52" y="166"/>
                    <a:pt x="83" y="166"/>
                  </a:cubicBezTo>
                  <a:cubicBezTo>
                    <a:pt x="86" y="166"/>
                    <a:pt x="90" y="166"/>
                    <a:pt x="93" y="165"/>
                  </a:cubicBezTo>
                  <a:cubicBezTo>
                    <a:pt x="151" y="154"/>
                    <a:pt x="163" y="113"/>
                    <a:pt x="157" y="61"/>
                  </a:cubicBezTo>
                  <a:cubicBezTo>
                    <a:pt x="147" y="27"/>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rot="708086">
              <a:off x="8951515" y="860761"/>
              <a:ext cx="26717" cy="26875"/>
            </a:xfrm>
            <a:custGeom>
              <a:avLst/>
              <a:gdLst/>
              <a:ahLst/>
              <a:cxnLst/>
              <a:rect l="l" t="t" r="r" b="b"/>
              <a:pathLst>
                <a:path w="169" h="170" extrusionOk="0">
                  <a:moveTo>
                    <a:pt x="89" y="0"/>
                  </a:moveTo>
                  <a:cubicBezTo>
                    <a:pt x="85" y="0"/>
                    <a:pt x="81" y="0"/>
                    <a:pt x="76" y="1"/>
                  </a:cubicBezTo>
                  <a:cubicBezTo>
                    <a:pt x="30" y="13"/>
                    <a:pt x="1" y="59"/>
                    <a:pt x="12" y="105"/>
                  </a:cubicBezTo>
                  <a:cubicBezTo>
                    <a:pt x="17" y="147"/>
                    <a:pt x="55" y="170"/>
                    <a:pt x="92" y="170"/>
                  </a:cubicBezTo>
                  <a:cubicBezTo>
                    <a:pt x="97" y="170"/>
                    <a:pt x="101" y="170"/>
                    <a:pt x="105" y="169"/>
                  </a:cubicBezTo>
                  <a:cubicBezTo>
                    <a:pt x="157" y="157"/>
                    <a:pt x="169" y="111"/>
                    <a:pt x="169" y="65"/>
                  </a:cubicBezTo>
                  <a:cubicBezTo>
                    <a:pt x="153" y="23"/>
                    <a:pt x="12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rot="708086">
              <a:off x="7153415" y="963037"/>
              <a:ext cx="27508" cy="25611"/>
            </a:xfrm>
            <a:custGeom>
              <a:avLst/>
              <a:gdLst/>
              <a:ahLst/>
              <a:cxnLst/>
              <a:rect l="l" t="t" r="r" b="b"/>
              <a:pathLst>
                <a:path w="174" h="162" extrusionOk="0">
                  <a:moveTo>
                    <a:pt x="85" y="1"/>
                  </a:moveTo>
                  <a:cubicBezTo>
                    <a:pt x="43" y="1"/>
                    <a:pt x="0" y="32"/>
                    <a:pt x="7" y="89"/>
                  </a:cubicBezTo>
                  <a:cubicBezTo>
                    <a:pt x="7" y="139"/>
                    <a:pt x="43" y="161"/>
                    <a:pt x="80" y="161"/>
                  </a:cubicBezTo>
                  <a:cubicBezTo>
                    <a:pt x="126" y="161"/>
                    <a:pt x="173" y="127"/>
                    <a:pt x="157" y="66"/>
                  </a:cubicBezTo>
                  <a:cubicBezTo>
                    <a:pt x="152" y="22"/>
                    <a:pt x="119"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rot="708086">
              <a:off x="7172721" y="922679"/>
              <a:ext cx="25769" cy="29563"/>
            </a:xfrm>
            <a:custGeom>
              <a:avLst/>
              <a:gdLst/>
              <a:ahLst/>
              <a:cxnLst/>
              <a:rect l="l" t="t" r="r" b="b"/>
              <a:pathLst>
                <a:path w="163" h="187" extrusionOk="0">
                  <a:moveTo>
                    <a:pt x="95" y="1"/>
                  </a:moveTo>
                  <a:cubicBezTo>
                    <a:pt x="88" y="1"/>
                    <a:pt x="79" y="2"/>
                    <a:pt x="70" y="4"/>
                  </a:cubicBezTo>
                  <a:cubicBezTo>
                    <a:pt x="24" y="16"/>
                    <a:pt x="0" y="91"/>
                    <a:pt x="24" y="149"/>
                  </a:cubicBezTo>
                  <a:cubicBezTo>
                    <a:pt x="35" y="174"/>
                    <a:pt x="48" y="187"/>
                    <a:pt x="68" y="187"/>
                  </a:cubicBezTo>
                  <a:cubicBezTo>
                    <a:pt x="90" y="187"/>
                    <a:pt x="120" y="171"/>
                    <a:pt x="163" y="137"/>
                  </a:cubicBezTo>
                  <a:cubicBezTo>
                    <a:pt x="163" y="120"/>
                    <a:pt x="163" y="108"/>
                    <a:pt x="163" y="91"/>
                  </a:cubicBezTo>
                  <a:cubicBezTo>
                    <a:pt x="153" y="46"/>
                    <a:pt x="143"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rot="708086">
              <a:off x="6943896" y="372634"/>
              <a:ext cx="31302" cy="24662"/>
            </a:xfrm>
            <a:custGeom>
              <a:avLst/>
              <a:gdLst/>
              <a:ahLst/>
              <a:cxnLst/>
              <a:rect l="l" t="t" r="r" b="b"/>
              <a:pathLst>
                <a:path w="198" h="156" extrusionOk="0">
                  <a:moveTo>
                    <a:pt x="58" y="0"/>
                  </a:moveTo>
                  <a:cubicBezTo>
                    <a:pt x="24" y="12"/>
                    <a:pt x="0" y="47"/>
                    <a:pt x="12" y="87"/>
                  </a:cubicBezTo>
                  <a:cubicBezTo>
                    <a:pt x="17" y="129"/>
                    <a:pt x="51" y="156"/>
                    <a:pt x="92" y="156"/>
                  </a:cubicBezTo>
                  <a:cubicBezTo>
                    <a:pt x="102" y="156"/>
                    <a:pt x="112" y="154"/>
                    <a:pt x="122" y="151"/>
                  </a:cubicBezTo>
                  <a:cubicBezTo>
                    <a:pt x="163" y="133"/>
                    <a:pt x="197" y="110"/>
                    <a:pt x="180" y="58"/>
                  </a:cubicBezTo>
                  <a:cubicBezTo>
                    <a:pt x="157" y="6"/>
                    <a:pt x="105" y="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rot="708086">
              <a:off x="9385264" y="1978558"/>
              <a:ext cx="28456" cy="25769"/>
            </a:xfrm>
            <a:custGeom>
              <a:avLst/>
              <a:gdLst/>
              <a:ahLst/>
              <a:cxnLst/>
              <a:rect l="l" t="t" r="r" b="b"/>
              <a:pathLst>
                <a:path w="180" h="163" extrusionOk="0">
                  <a:moveTo>
                    <a:pt x="90" y="1"/>
                  </a:moveTo>
                  <a:cubicBezTo>
                    <a:pt x="84" y="1"/>
                    <a:pt x="77" y="1"/>
                    <a:pt x="70" y="3"/>
                  </a:cubicBezTo>
                  <a:cubicBezTo>
                    <a:pt x="29" y="9"/>
                    <a:pt x="0" y="55"/>
                    <a:pt x="18" y="96"/>
                  </a:cubicBezTo>
                  <a:cubicBezTo>
                    <a:pt x="23" y="135"/>
                    <a:pt x="57" y="162"/>
                    <a:pt x="96" y="162"/>
                  </a:cubicBezTo>
                  <a:cubicBezTo>
                    <a:pt x="102" y="162"/>
                    <a:pt x="109" y="161"/>
                    <a:pt x="116" y="160"/>
                  </a:cubicBezTo>
                  <a:cubicBezTo>
                    <a:pt x="157" y="154"/>
                    <a:pt x="180" y="107"/>
                    <a:pt x="168" y="67"/>
                  </a:cubicBezTo>
                  <a:cubicBezTo>
                    <a:pt x="163" y="27"/>
                    <a:pt x="12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rot="708086">
              <a:off x="7195723" y="1293696"/>
              <a:ext cx="28456" cy="26085"/>
            </a:xfrm>
            <a:custGeom>
              <a:avLst/>
              <a:gdLst/>
              <a:ahLst/>
              <a:cxnLst/>
              <a:rect l="l" t="t" r="r" b="b"/>
              <a:pathLst>
                <a:path w="180" h="165" extrusionOk="0">
                  <a:moveTo>
                    <a:pt x="96" y="0"/>
                  </a:moveTo>
                  <a:cubicBezTo>
                    <a:pt x="90" y="0"/>
                    <a:pt x="83" y="1"/>
                    <a:pt x="76" y="3"/>
                  </a:cubicBezTo>
                  <a:cubicBezTo>
                    <a:pt x="23" y="15"/>
                    <a:pt x="0" y="61"/>
                    <a:pt x="18" y="108"/>
                  </a:cubicBezTo>
                  <a:cubicBezTo>
                    <a:pt x="22" y="140"/>
                    <a:pt x="49" y="165"/>
                    <a:pt x="80" y="165"/>
                  </a:cubicBezTo>
                  <a:cubicBezTo>
                    <a:pt x="88" y="165"/>
                    <a:pt x="96" y="163"/>
                    <a:pt x="105" y="160"/>
                  </a:cubicBezTo>
                  <a:cubicBezTo>
                    <a:pt x="157" y="154"/>
                    <a:pt x="180" y="102"/>
                    <a:pt x="163" y="61"/>
                  </a:cubicBezTo>
                  <a:cubicBezTo>
                    <a:pt x="158" y="23"/>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rot="708086">
              <a:off x="9473872" y="1805117"/>
              <a:ext cx="23081" cy="24820"/>
            </a:xfrm>
            <a:custGeom>
              <a:avLst/>
              <a:gdLst/>
              <a:ahLst/>
              <a:cxnLst/>
              <a:rect l="l" t="t" r="r" b="b"/>
              <a:pathLst>
                <a:path w="146" h="157" extrusionOk="0">
                  <a:moveTo>
                    <a:pt x="76" y="0"/>
                  </a:moveTo>
                  <a:cubicBezTo>
                    <a:pt x="18" y="0"/>
                    <a:pt x="1" y="41"/>
                    <a:pt x="1" y="93"/>
                  </a:cubicBezTo>
                  <a:cubicBezTo>
                    <a:pt x="1" y="111"/>
                    <a:pt x="12" y="134"/>
                    <a:pt x="12" y="151"/>
                  </a:cubicBezTo>
                  <a:cubicBezTo>
                    <a:pt x="30" y="151"/>
                    <a:pt x="47" y="157"/>
                    <a:pt x="70" y="157"/>
                  </a:cubicBezTo>
                  <a:cubicBezTo>
                    <a:pt x="128" y="157"/>
                    <a:pt x="146" y="122"/>
                    <a:pt x="140" y="70"/>
                  </a:cubicBezTo>
                  <a:cubicBezTo>
                    <a:pt x="140" y="35"/>
                    <a:pt x="111"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rot="708086">
              <a:off x="7628924" y="1785506"/>
              <a:ext cx="29563" cy="26875"/>
            </a:xfrm>
            <a:custGeom>
              <a:avLst/>
              <a:gdLst/>
              <a:ahLst/>
              <a:cxnLst/>
              <a:rect l="l" t="t" r="r" b="b"/>
              <a:pathLst>
                <a:path w="187" h="170" extrusionOk="0">
                  <a:moveTo>
                    <a:pt x="77" y="1"/>
                  </a:moveTo>
                  <a:cubicBezTo>
                    <a:pt x="70" y="1"/>
                    <a:pt x="62" y="2"/>
                    <a:pt x="53" y="5"/>
                  </a:cubicBezTo>
                  <a:cubicBezTo>
                    <a:pt x="13" y="22"/>
                    <a:pt x="1" y="57"/>
                    <a:pt x="13" y="92"/>
                  </a:cubicBezTo>
                  <a:cubicBezTo>
                    <a:pt x="23" y="137"/>
                    <a:pt x="59" y="169"/>
                    <a:pt x="103" y="169"/>
                  </a:cubicBezTo>
                  <a:cubicBezTo>
                    <a:pt x="109" y="169"/>
                    <a:pt x="116" y="168"/>
                    <a:pt x="123" y="167"/>
                  </a:cubicBezTo>
                  <a:cubicBezTo>
                    <a:pt x="163" y="155"/>
                    <a:pt x="186" y="121"/>
                    <a:pt x="163" y="80"/>
                  </a:cubicBezTo>
                  <a:cubicBezTo>
                    <a:pt x="143" y="40"/>
                    <a:pt x="119"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rot="708086">
              <a:off x="8881003" y="539852"/>
              <a:ext cx="28614" cy="26717"/>
            </a:xfrm>
            <a:custGeom>
              <a:avLst/>
              <a:gdLst/>
              <a:ahLst/>
              <a:cxnLst/>
              <a:rect l="l" t="t" r="r" b="b"/>
              <a:pathLst>
                <a:path w="181" h="169" extrusionOk="0">
                  <a:moveTo>
                    <a:pt x="99" y="1"/>
                  </a:moveTo>
                  <a:cubicBezTo>
                    <a:pt x="92" y="1"/>
                    <a:pt x="84" y="2"/>
                    <a:pt x="76" y="4"/>
                  </a:cubicBezTo>
                  <a:cubicBezTo>
                    <a:pt x="30" y="9"/>
                    <a:pt x="1" y="61"/>
                    <a:pt x="18" y="108"/>
                  </a:cubicBezTo>
                  <a:cubicBezTo>
                    <a:pt x="23" y="142"/>
                    <a:pt x="53" y="168"/>
                    <a:pt x="87" y="168"/>
                  </a:cubicBezTo>
                  <a:cubicBezTo>
                    <a:pt x="93" y="168"/>
                    <a:pt x="99" y="167"/>
                    <a:pt x="105" y="166"/>
                  </a:cubicBezTo>
                  <a:cubicBezTo>
                    <a:pt x="152" y="154"/>
                    <a:pt x="181" y="108"/>
                    <a:pt x="163" y="61"/>
                  </a:cubicBezTo>
                  <a:cubicBezTo>
                    <a:pt x="154" y="23"/>
                    <a:pt x="132"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rot="708086">
              <a:off x="7846841" y="1554479"/>
              <a:ext cx="27666" cy="24504"/>
            </a:xfrm>
            <a:custGeom>
              <a:avLst/>
              <a:gdLst/>
              <a:ahLst/>
              <a:cxnLst/>
              <a:rect l="l" t="t" r="r" b="b"/>
              <a:pathLst>
                <a:path w="175" h="155" extrusionOk="0">
                  <a:moveTo>
                    <a:pt x="76" y="1"/>
                  </a:moveTo>
                  <a:cubicBezTo>
                    <a:pt x="35" y="7"/>
                    <a:pt x="1" y="47"/>
                    <a:pt x="6" y="94"/>
                  </a:cubicBezTo>
                  <a:cubicBezTo>
                    <a:pt x="11" y="128"/>
                    <a:pt x="41" y="154"/>
                    <a:pt x="75" y="154"/>
                  </a:cubicBezTo>
                  <a:cubicBezTo>
                    <a:pt x="81" y="154"/>
                    <a:pt x="87" y="153"/>
                    <a:pt x="93" y="151"/>
                  </a:cubicBezTo>
                  <a:cubicBezTo>
                    <a:pt x="140" y="151"/>
                    <a:pt x="174" y="105"/>
                    <a:pt x="163" y="59"/>
                  </a:cubicBezTo>
                  <a:cubicBezTo>
                    <a:pt x="163" y="12"/>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rot="708086">
              <a:off x="8131591" y="2386519"/>
              <a:ext cx="33041" cy="24188"/>
            </a:xfrm>
            <a:custGeom>
              <a:avLst/>
              <a:gdLst/>
              <a:ahLst/>
              <a:cxnLst/>
              <a:rect l="l" t="t" r="r" b="b"/>
              <a:pathLst>
                <a:path w="209" h="153" extrusionOk="0">
                  <a:moveTo>
                    <a:pt x="134" y="0"/>
                  </a:moveTo>
                  <a:cubicBezTo>
                    <a:pt x="58" y="12"/>
                    <a:pt x="0" y="64"/>
                    <a:pt x="12" y="116"/>
                  </a:cubicBezTo>
                  <a:cubicBezTo>
                    <a:pt x="12" y="136"/>
                    <a:pt x="29" y="152"/>
                    <a:pt x="53" y="152"/>
                  </a:cubicBezTo>
                  <a:cubicBezTo>
                    <a:pt x="57" y="152"/>
                    <a:pt x="60" y="152"/>
                    <a:pt x="64" y="151"/>
                  </a:cubicBezTo>
                  <a:cubicBezTo>
                    <a:pt x="128" y="145"/>
                    <a:pt x="209" y="70"/>
                    <a:pt x="197" y="35"/>
                  </a:cubicBezTo>
                  <a:cubicBezTo>
                    <a:pt x="192" y="0"/>
                    <a:pt x="157"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rot="708086">
              <a:off x="7010293" y="1102265"/>
              <a:ext cx="27508" cy="27350"/>
            </a:xfrm>
            <a:custGeom>
              <a:avLst/>
              <a:gdLst/>
              <a:ahLst/>
              <a:cxnLst/>
              <a:rect l="l" t="t" r="r" b="b"/>
              <a:pathLst>
                <a:path w="174" h="173" extrusionOk="0">
                  <a:moveTo>
                    <a:pt x="88" y="1"/>
                  </a:moveTo>
                  <a:cubicBezTo>
                    <a:pt x="82" y="1"/>
                    <a:pt x="76" y="2"/>
                    <a:pt x="70" y="3"/>
                  </a:cubicBezTo>
                  <a:cubicBezTo>
                    <a:pt x="23" y="15"/>
                    <a:pt x="0" y="67"/>
                    <a:pt x="18" y="113"/>
                  </a:cubicBezTo>
                  <a:cubicBezTo>
                    <a:pt x="23" y="150"/>
                    <a:pt x="56" y="172"/>
                    <a:pt x="92" y="172"/>
                  </a:cubicBezTo>
                  <a:cubicBezTo>
                    <a:pt x="96" y="172"/>
                    <a:pt x="100" y="172"/>
                    <a:pt x="104" y="171"/>
                  </a:cubicBezTo>
                  <a:cubicBezTo>
                    <a:pt x="151" y="154"/>
                    <a:pt x="174" y="108"/>
                    <a:pt x="162" y="61"/>
                  </a:cubicBezTo>
                  <a:cubicBezTo>
                    <a:pt x="157" y="27"/>
                    <a:pt x="123"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rot="708086">
              <a:off x="8471575" y="-66073"/>
              <a:ext cx="28456" cy="26717"/>
            </a:xfrm>
            <a:custGeom>
              <a:avLst/>
              <a:gdLst/>
              <a:ahLst/>
              <a:cxnLst/>
              <a:rect l="l" t="t" r="r" b="b"/>
              <a:pathLst>
                <a:path w="180" h="169" extrusionOk="0">
                  <a:moveTo>
                    <a:pt x="75" y="1"/>
                  </a:moveTo>
                  <a:cubicBezTo>
                    <a:pt x="69" y="1"/>
                    <a:pt x="63" y="2"/>
                    <a:pt x="58" y="4"/>
                  </a:cubicBezTo>
                  <a:cubicBezTo>
                    <a:pt x="18" y="22"/>
                    <a:pt x="0" y="68"/>
                    <a:pt x="18" y="109"/>
                  </a:cubicBezTo>
                  <a:cubicBezTo>
                    <a:pt x="22" y="144"/>
                    <a:pt x="53" y="169"/>
                    <a:pt x="88" y="169"/>
                  </a:cubicBezTo>
                  <a:cubicBezTo>
                    <a:pt x="99" y="169"/>
                    <a:pt x="111" y="166"/>
                    <a:pt x="122" y="161"/>
                  </a:cubicBezTo>
                  <a:cubicBezTo>
                    <a:pt x="157" y="155"/>
                    <a:pt x="180" y="114"/>
                    <a:pt x="168" y="80"/>
                  </a:cubicBezTo>
                  <a:cubicBezTo>
                    <a:pt x="158" y="40"/>
                    <a:pt x="111"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rot="708086">
              <a:off x="7313793" y="1080161"/>
              <a:ext cx="32092" cy="22133"/>
            </a:xfrm>
            <a:custGeom>
              <a:avLst/>
              <a:gdLst/>
              <a:ahLst/>
              <a:cxnLst/>
              <a:rect l="l" t="t" r="r" b="b"/>
              <a:pathLst>
                <a:path w="203" h="140" extrusionOk="0">
                  <a:moveTo>
                    <a:pt x="135" y="0"/>
                  </a:moveTo>
                  <a:cubicBezTo>
                    <a:pt x="121" y="0"/>
                    <a:pt x="107" y="4"/>
                    <a:pt x="93" y="9"/>
                  </a:cubicBezTo>
                  <a:cubicBezTo>
                    <a:pt x="47" y="20"/>
                    <a:pt x="0" y="38"/>
                    <a:pt x="6" y="90"/>
                  </a:cubicBezTo>
                  <a:cubicBezTo>
                    <a:pt x="10" y="130"/>
                    <a:pt x="34" y="140"/>
                    <a:pt x="62" y="140"/>
                  </a:cubicBezTo>
                  <a:cubicBezTo>
                    <a:pt x="74" y="140"/>
                    <a:pt x="86" y="138"/>
                    <a:pt x="99" y="136"/>
                  </a:cubicBezTo>
                  <a:cubicBezTo>
                    <a:pt x="162" y="119"/>
                    <a:pt x="203" y="73"/>
                    <a:pt x="186" y="32"/>
                  </a:cubicBezTo>
                  <a:cubicBezTo>
                    <a:pt x="172" y="8"/>
                    <a:pt x="15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rot="708086">
              <a:off x="7346142" y="265517"/>
              <a:ext cx="30353" cy="24504"/>
            </a:xfrm>
            <a:custGeom>
              <a:avLst/>
              <a:gdLst/>
              <a:ahLst/>
              <a:cxnLst/>
              <a:rect l="l" t="t" r="r" b="b"/>
              <a:pathLst>
                <a:path w="192" h="155" extrusionOk="0">
                  <a:moveTo>
                    <a:pt x="67" y="1"/>
                  </a:moveTo>
                  <a:cubicBezTo>
                    <a:pt x="64" y="1"/>
                    <a:pt x="61" y="1"/>
                    <a:pt x="58" y="1"/>
                  </a:cubicBezTo>
                  <a:cubicBezTo>
                    <a:pt x="24" y="7"/>
                    <a:pt x="1" y="48"/>
                    <a:pt x="18" y="82"/>
                  </a:cubicBezTo>
                  <a:cubicBezTo>
                    <a:pt x="23" y="127"/>
                    <a:pt x="61" y="155"/>
                    <a:pt x="105" y="155"/>
                  </a:cubicBezTo>
                  <a:cubicBezTo>
                    <a:pt x="113" y="155"/>
                    <a:pt x="120" y="154"/>
                    <a:pt x="128" y="152"/>
                  </a:cubicBezTo>
                  <a:cubicBezTo>
                    <a:pt x="163" y="146"/>
                    <a:pt x="192" y="111"/>
                    <a:pt x="192" y="77"/>
                  </a:cubicBezTo>
                  <a:cubicBezTo>
                    <a:pt x="192" y="44"/>
                    <a:pt x="115"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rot="708086">
              <a:off x="9194420" y="98433"/>
              <a:ext cx="29088" cy="27508"/>
            </a:xfrm>
            <a:custGeom>
              <a:avLst/>
              <a:gdLst/>
              <a:ahLst/>
              <a:cxnLst/>
              <a:rect l="l" t="t" r="r" b="b"/>
              <a:pathLst>
                <a:path w="184" h="174" extrusionOk="0">
                  <a:moveTo>
                    <a:pt x="114" y="0"/>
                  </a:moveTo>
                  <a:cubicBezTo>
                    <a:pt x="109" y="0"/>
                    <a:pt x="103" y="1"/>
                    <a:pt x="97" y="2"/>
                  </a:cubicBezTo>
                  <a:cubicBezTo>
                    <a:pt x="1" y="34"/>
                    <a:pt x="32" y="174"/>
                    <a:pt x="123" y="174"/>
                  </a:cubicBezTo>
                  <a:cubicBezTo>
                    <a:pt x="131" y="174"/>
                    <a:pt x="140" y="173"/>
                    <a:pt x="149" y="171"/>
                  </a:cubicBezTo>
                  <a:cubicBezTo>
                    <a:pt x="184" y="147"/>
                    <a:pt x="184" y="113"/>
                    <a:pt x="178" y="72"/>
                  </a:cubicBezTo>
                  <a:cubicBezTo>
                    <a:pt x="168" y="36"/>
                    <a:pt x="153"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rot="708086">
              <a:off x="8140391" y="1168198"/>
              <a:ext cx="24820" cy="29088"/>
            </a:xfrm>
            <a:custGeom>
              <a:avLst/>
              <a:gdLst/>
              <a:ahLst/>
              <a:cxnLst/>
              <a:rect l="l" t="t" r="r" b="b"/>
              <a:pathLst>
                <a:path w="157" h="184" extrusionOk="0">
                  <a:moveTo>
                    <a:pt x="76" y="1"/>
                  </a:moveTo>
                  <a:cubicBezTo>
                    <a:pt x="72" y="1"/>
                    <a:pt x="68" y="1"/>
                    <a:pt x="64" y="2"/>
                  </a:cubicBezTo>
                  <a:cubicBezTo>
                    <a:pt x="12" y="13"/>
                    <a:pt x="0" y="65"/>
                    <a:pt x="6" y="112"/>
                  </a:cubicBezTo>
                  <a:cubicBezTo>
                    <a:pt x="16" y="147"/>
                    <a:pt x="36" y="183"/>
                    <a:pt x="80" y="183"/>
                  </a:cubicBezTo>
                  <a:cubicBezTo>
                    <a:pt x="86" y="183"/>
                    <a:pt x="92" y="183"/>
                    <a:pt x="99" y="181"/>
                  </a:cubicBezTo>
                  <a:cubicBezTo>
                    <a:pt x="157" y="170"/>
                    <a:pt x="151" y="117"/>
                    <a:pt x="145" y="71"/>
                  </a:cubicBezTo>
                  <a:cubicBezTo>
                    <a:pt x="145" y="29"/>
                    <a:pt x="11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rot="708086">
              <a:off x="7961217" y="1132619"/>
              <a:ext cx="27666" cy="23872"/>
            </a:xfrm>
            <a:custGeom>
              <a:avLst/>
              <a:gdLst/>
              <a:ahLst/>
              <a:cxnLst/>
              <a:rect l="l" t="t" r="r" b="b"/>
              <a:pathLst>
                <a:path w="175" h="151" extrusionOk="0">
                  <a:moveTo>
                    <a:pt x="74" y="1"/>
                  </a:moveTo>
                  <a:cubicBezTo>
                    <a:pt x="67" y="1"/>
                    <a:pt x="60" y="1"/>
                    <a:pt x="53" y="3"/>
                  </a:cubicBezTo>
                  <a:cubicBezTo>
                    <a:pt x="18" y="9"/>
                    <a:pt x="1" y="44"/>
                    <a:pt x="12" y="73"/>
                  </a:cubicBezTo>
                  <a:cubicBezTo>
                    <a:pt x="17" y="118"/>
                    <a:pt x="57" y="150"/>
                    <a:pt x="102" y="150"/>
                  </a:cubicBezTo>
                  <a:cubicBezTo>
                    <a:pt x="109" y="150"/>
                    <a:pt x="116" y="150"/>
                    <a:pt x="122" y="148"/>
                  </a:cubicBezTo>
                  <a:cubicBezTo>
                    <a:pt x="169" y="142"/>
                    <a:pt x="175" y="107"/>
                    <a:pt x="169" y="73"/>
                  </a:cubicBezTo>
                  <a:cubicBezTo>
                    <a:pt x="154" y="28"/>
                    <a:pt x="11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rot="708086">
              <a:off x="7675173" y="932857"/>
              <a:ext cx="27508" cy="27824"/>
            </a:xfrm>
            <a:custGeom>
              <a:avLst/>
              <a:gdLst/>
              <a:ahLst/>
              <a:cxnLst/>
              <a:rect l="l" t="t" r="r" b="b"/>
              <a:pathLst>
                <a:path w="174" h="176" extrusionOk="0">
                  <a:moveTo>
                    <a:pt x="92" y="0"/>
                  </a:moveTo>
                  <a:cubicBezTo>
                    <a:pt x="88" y="0"/>
                    <a:pt x="85" y="1"/>
                    <a:pt x="81" y="1"/>
                  </a:cubicBezTo>
                  <a:cubicBezTo>
                    <a:pt x="29" y="19"/>
                    <a:pt x="0" y="71"/>
                    <a:pt x="17" y="123"/>
                  </a:cubicBezTo>
                  <a:cubicBezTo>
                    <a:pt x="23" y="154"/>
                    <a:pt x="51" y="176"/>
                    <a:pt x="82" y="176"/>
                  </a:cubicBezTo>
                  <a:cubicBezTo>
                    <a:pt x="86" y="176"/>
                    <a:pt x="89" y="176"/>
                    <a:pt x="93" y="175"/>
                  </a:cubicBezTo>
                  <a:cubicBezTo>
                    <a:pt x="139" y="158"/>
                    <a:pt x="174" y="105"/>
                    <a:pt x="156" y="53"/>
                  </a:cubicBezTo>
                  <a:cubicBezTo>
                    <a:pt x="151" y="22"/>
                    <a:pt x="12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rot="708086">
              <a:off x="8704031" y="664823"/>
              <a:ext cx="24820" cy="29563"/>
            </a:xfrm>
            <a:custGeom>
              <a:avLst/>
              <a:gdLst/>
              <a:ahLst/>
              <a:cxnLst/>
              <a:rect l="l" t="t" r="r" b="b"/>
              <a:pathLst>
                <a:path w="157" h="187" extrusionOk="0">
                  <a:moveTo>
                    <a:pt x="52" y="1"/>
                  </a:moveTo>
                  <a:cubicBezTo>
                    <a:pt x="0" y="12"/>
                    <a:pt x="6" y="36"/>
                    <a:pt x="12" y="82"/>
                  </a:cubicBezTo>
                  <a:cubicBezTo>
                    <a:pt x="23" y="121"/>
                    <a:pt x="13" y="186"/>
                    <a:pt x="79" y="186"/>
                  </a:cubicBezTo>
                  <a:cubicBezTo>
                    <a:pt x="81" y="186"/>
                    <a:pt x="84" y="186"/>
                    <a:pt x="87" y="186"/>
                  </a:cubicBezTo>
                  <a:cubicBezTo>
                    <a:pt x="128" y="180"/>
                    <a:pt x="157" y="140"/>
                    <a:pt x="145" y="93"/>
                  </a:cubicBezTo>
                  <a:cubicBezTo>
                    <a:pt x="145" y="47"/>
                    <a:pt x="10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rot="708086">
              <a:off x="9716406" y="1727725"/>
              <a:ext cx="27666" cy="25927"/>
            </a:xfrm>
            <a:custGeom>
              <a:avLst/>
              <a:gdLst/>
              <a:ahLst/>
              <a:cxnLst/>
              <a:rect l="l" t="t" r="r" b="b"/>
              <a:pathLst>
                <a:path w="175" h="164" extrusionOk="0">
                  <a:moveTo>
                    <a:pt x="133" y="0"/>
                  </a:moveTo>
                  <a:cubicBezTo>
                    <a:pt x="122" y="0"/>
                    <a:pt x="111" y="3"/>
                    <a:pt x="99" y="9"/>
                  </a:cubicBezTo>
                  <a:cubicBezTo>
                    <a:pt x="41" y="26"/>
                    <a:pt x="1" y="84"/>
                    <a:pt x="18" y="130"/>
                  </a:cubicBezTo>
                  <a:cubicBezTo>
                    <a:pt x="27" y="152"/>
                    <a:pt x="48" y="164"/>
                    <a:pt x="70" y="164"/>
                  </a:cubicBezTo>
                  <a:cubicBezTo>
                    <a:pt x="78" y="164"/>
                    <a:pt x="86" y="162"/>
                    <a:pt x="93" y="159"/>
                  </a:cubicBezTo>
                  <a:cubicBezTo>
                    <a:pt x="146" y="136"/>
                    <a:pt x="175" y="84"/>
                    <a:pt x="175" y="26"/>
                  </a:cubicBezTo>
                  <a:cubicBezTo>
                    <a:pt x="171" y="10"/>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rot="708086">
              <a:off x="7891826" y="1540431"/>
              <a:ext cx="30353" cy="25769"/>
            </a:xfrm>
            <a:custGeom>
              <a:avLst/>
              <a:gdLst/>
              <a:ahLst/>
              <a:cxnLst/>
              <a:rect l="l" t="t" r="r" b="b"/>
              <a:pathLst>
                <a:path w="192" h="163" extrusionOk="0">
                  <a:moveTo>
                    <a:pt x="98" y="1"/>
                  </a:moveTo>
                  <a:cubicBezTo>
                    <a:pt x="87" y="1"/>
                    <a:pt x="75" y="3"/>
                    <a:pt x="64" y="9"/>
                  </a:cubicBezTo>
                  <a:cubicBezTo>
                    <a:pt x="23" y="15"/>
                    <a:pt x="0" y="55"/>
                    <a:pt x="12" y="96"/>
                  </a:cubicBezTo>
                  <a:cubicBezTo>
                    <a:pt x="21" y="142"/>
                    <a:pt x="46" y="163"/>
                    <a:pt x="82" y="163"/>
                  </a:cubicBezTo>
                  <a:cubicBezTo>
                    <a:pt x="91" y="163"/>
                    <a:pt x="100" y="162"/>
                    <a:pt x="110" y="159"/>
                  </a:cubicBezTo>
                  <a:cubicBezTo>
                    <a:pt x="157" y="142"/>
                    <a:pt x="191" y="113"/>
                    <a:pt x="174" y="61"/>
                  </a:cubicBezTo>
                  <a:cubicBezTo>
                    <a:pt x="165" y="26"/>
                    <a:pt x="13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rot="708086">
              <a:off x="7154729" y="1512844"/>
              <a:ext cx="28456" cy="26085"/>
            </a:xfrm>
            <a:custGeom>
              <a:avLst/>
              <a:gdLst/>
              <a:ahLst/>
              <a:cxnLst/>
              <a:rect l="l" t="t" r="r" b="b"/>
              <a:pathLst>
                <a:path w="180" h="165" extrusionOk="0">
                  <a:moveTo>
                    <a:pt x="70" y="1"/>
                  </a:moveTo>
                  <a:cubicBezTo>
                    <a:pt x="29" y="6"/>
                    <a:pt x="0" y="47"/>
                    <a:pt x="12" y="87"/>
                  </a:cubicBezTo>
                  <a:cubicBezTo>
                    <a:pt x="17" y="133"/>
                    <a:pt x="57" y="165"/>
                    <a:pt x="101" y="165"/>
                  </a:cubicBezTo>
                  <a:cubicBezTo>
                    <a:pt x="108" y="165"/>
                    <a:pt x="115" y="164"/>
                    <a:pt x="122" y="163"/>
                  </a:cubicBezTo>
                  <a:cubicBezTo>
                    <a:pt x="156" y="157"/>
                    <a:pt x="180" y="122"/>
                    <a:pt x="174" y="87"/>
                  </a:cubicBezTo>
                  <a:cubicBezTo>
                    <a:pt x="168" y="35"/>
                    <a:pt x="12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rot="708086">
              <a:off x="9506150" y="709801"/>
              <a:ext cx="24820" cy="26875"/>
            </a:xfrm>
            <a:custGeom>
              <a:avLst/>
              <a:gdLst/>
              <a:ahLst/>
              <a:cxnLst/>
              <a:rect l="l" t="t" r="r" b="b"/>
              <a:pathLst>
                <a:path w="157" h="170" extrusionOk="0">
                  <a:moveTo>
                    <a:pt x="74" y="0"/>
                  </a:moveTo>
                  <a:cubicBezTo>
                    <a:pt x="71" y="0"/>
                    <a:pt x="67" y="0"/>
                    <a:pt x="64" y="1"/>
                  </a:cubicBezTo>
                  <a:cubicBezTo>
                    <a:pt x="23" y="18"/>
                    <a:pt x="0" y="65"/>
                    <a:pt x="18" y="111"/>
                  </a:cubicBezTo>
                  <a:cubicBezTo>
                    <a:pt x="23" y="147"/>
                    <a:pt x="56" y="170"/>
                    <a:pt x="92" y="170"/>
                  </a:cubicBezTo>
                  <a:cubicBezTo>
                    <a:pt x="96" y="170"/>
                    <a:pt x="100" y="169"/>
                    <a:pt x="104" y="169"/>
                  </a:cubicBezTo>
                  <a:cubicBezTo>
                    <a:pt x="157" y="151"/>
                    <a:pt x="157" y="117"/>
                    <a:pt x="151" y="76"/>
                  </a:cubicBezTo>
                  <a:cubicBezTo>
                    <a:pt x="140" y="28"/>
                    <a:pt x="110"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rot="708086">
              <a:off x="7554289" y="2172248"/>
              <a:ext cx="24820" cy="30669"/>
            </a:xfrm>
            <a:custGeom>
              <a:avLst/>
              <a:gdLst/>
              <a:ahLst/>
              <a:cxnLst/>
              <a:rect l="l" t="t" r="r" b="b"/>
              <a:pathLst>
                <a:path w="157" h="194" extrusionOk="0">
                  <a:moveTo>
                    <a:pt x="91" y="1"/>
                  </a:moveTo>
                  <a:cubicBezTo>
                    <a:pt x="88" y="1"/>
                    <a:pt x="85" y="1"/>
                    <a:pt x="82" y="2"/>
                  </a:cubicBezTo>
                  <a:cubicBezTo>
                    <a:pt x="35" y="8"/>
                    <a:pt x="1" y="71"/>
                    <a:pt x="12" y="135"/>
                  </a:cubicBezTo>
                  <a:cubicBezTo>
                    <a:pt x="17" y="167"/>
                    <a:pt x="37" y="194"/>
                    <a:pt x="71" y="194"/>
                  </a:cubicBezTo>
                  <a:cubicBezTo>
                    <a:pt x="75" y="194"/>
                    <a:pt x="78" y="193"/>
                    <a:pt x="82" y="193"/>
                  </a:cubicBezTo>
                  <a:cubicBezTo>
                    <a:pt x="128" y="187"/>
                    <a:pt x="157" y="112"/>
                    <a:pt x="145" y="48"/>
                  </a:cubicBezTo>
                  <a:cubicBezTo>
                    <a:pt x="140" y="22"/>
                    <a:pt x="11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rot="708086">
              <a:off x="8251415" y="1986760"/>
              <a:ext cx="24820" cy="25294"/>
            </a:xfrm>
            <a:custGeom>
              <a:avLst/>
              <a:gdLst/>
              <a:ahLst/>
              <a:cxnLst/>
              <a:rect l="l" t="t" r="r" b="b"/>
              <a:pathLst>
                <a:path w="157" h="160" extrusionOk="0">
                  <a:moveTo>
                    <a:pt x="73" y="0"/>
                  </a:moveTo>
                  <a:cubicBezTo>
                    <a:pt x="70" y="0"/>
                    <a:pt x="67" y="1"/>
                    <a:pt x="64" y="1"/>
                  </a:cubicBezTo>
                  <a:cubicBezTo>
                    <a:pt x="23" y="13"/>
                    <a:pt x="0" y="53"/>
                    <a:pt x="6" y="94"/>
                  </a:cubicBezTo>
                  <a:cubicBezTo>
                    <a:pt x="6" y="129"/>
                    <a:pt x="32" y="160"/>
                    <a:pt x="69" y="160"/>
                  </a:cubicBezTo>
                  <a:cubicBezTo>
                    <a:pt x="75" y="160"/>
                    <a:pt x="81" y="159"/>
                    <a:pt x="87" y="157"/>
                  </a:cubicBezTo>
                  <a:cubicBezTo>
                    <a:pt x="128" y="152"/>
                    <a:pt x="157" y="111"/>
                    <a:pt x="145" y="70"/>
                  </a:cubicBezTo>
                  <a:cubicBezTo>
                    <a:pt x="140" y="33"/>
                    <a:pt x="11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rot="708086">
              <a:off x="7648194" y="952656"/>
              <a:ext cx="20235" cy="30827"/>
            </a:xfrm>
            <a:custGeom>
              <a:avLst/>
              <a:gdLst/>
              <a:ahLst/>
              <a:cxnLst/>
              <a:rect l="l" t="t" r="r" b="b"/>
              <a:pathLst>
                <a:path w="128" h="195" extrusionOk="0">
                  <a:moveTo>
                    <a:pt x="59" y="1"/>
                  </a:moveTo>
                  <a:cubicBezTo>
                    <a:pt x="57" y="1"/>
                    <a:pt x="55" y="1"/>
                    <a:pt x="52" y="1"/>
                  </a:cubicBezTo>
                  <a:cubicBezTo>
                    <a:pt x="12" y="13"/>
                    <a:pt x="0" y="36"/>
                    <a:pt x="0" y="82"/>
                  </a:cubicBezTo>
                  <a:cubicBezTo>
                    <a:pt x="6" y="129"/>
                    <a:pt x="6" y="175"/>
                    <a:pt x="58" y="193"/>
                  </a:cubicBezTo>
                  <a:cubicBezTo>
                    <a:pt x="61" y="194"/>
                    <a:pt x="65" y="195"/>
                    <a:pt x="68" y="195"/>
                  </a:cubicBezTo>
                  <a:cubicBezTo>
                    <a:pt x="76" y="195"/>
                    <a:pt x="85" y="191"/>
                    <a:pt x="93" y="187"/>
                  </a:cubicBezTo>
                  <a:cubicBezTo>
                    <a:pt x="122" y="158"/>
                    <a:pt x="127" y="111"/>
                    <a:pt x="116" y="77"/>
                  </a:cubicBezTo>
                  <a:cubicBezTo>
                    <a:pt x="105" y="44"/>
                    <a:pt x="9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rot="708086">
              <a:off x="7988600" y="2643899"/>
              <a:ext cx="27666" cy="25769"/>
            </a:xfrm>
            <a:custGeom>
              <a:avLst/>
              <a:gdLst/>
              <a:ahLst/>
              <a:cxnLst/>
              <a:rect l="l" t="t" r="r" b="b"/>
              <a:pathLst>
                <a:path w="175" h="163" extrusionOk="0">
                  <a:moveTo>
                    <a:pt x="88" y="0"/>
                  </a:moveTo>
                  <a:cubicBezTo>
                    <a:pt x="83" y="0"/>
                    <a:pt x="77" y="1"/>
                    <a:pt x="70" y="3"/>
                  </a:cubicBezTo>
                  <a:cubicBezTo>
                    <a:pt x="30" y="14"/>
                    <a:pt x="1" y="61"/>
                    <a:pt x="18" y="107"/>
                  </a:cubicBezTo>
                  <a:cubicBezTo>
                    <a:pt x="28" y="140"/>
                    <a:pt x="57" y="162"/>
                    <a:pt x="90" y="162"/>
                  </a:cubicBezTo>
                  <a:cubicBezTo>
                    <a:pt x="97" y="162"/>
                    <a:pt x="104" y="161"/>
                    <a:pt x="111" y="159"/>
                  </a:cubicBezTo>
                  <a:cubicBezTo>
                    <a:pt x="152" y="142"/>
                    <a:pt x="175" y="95"/>
                    <a:pt x="152" y="55"/>
                  </a:cubicBezTo>
                  <a:cubicBezTo>
                    <a:pt x="142" y="25"/>
                    <a:pt x="119"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rot="708086">
              <a:off x="7365693" y="1790985"/>
              <a:ext cx="24030" cy="27508"/>
            </a:xfrm>
            <a:custGeom>
              <a:avLst/>
              <a:gdLst/>
              <a:ahLst/>
              <a:cxnLst/>
              <a:rect l="l" t="t" r="r" b="b"/>
              <a:pathLst>
                <a:path w="152" h="174" extrusionOk="0">
                  <a:moveTo>
                    <a:pt x="99" y="1"/>
                  </a:moveTo>
                  <a:cubicBezTo>
                    <a:pt x="94" y="1"/>
                    <a:pt x="88" y="1"/>
                    <a:pt x="82" y="3"/>
                  </a:cubicBezTo>
                  <a:cubicBezTo>
                    <a:pt x="30" y="21"/>
                    <a:pt x="1" y="67"/>
                    <a:pt x="7" y="119"/>
                  </a:cubicBezTo>
                  <a:cubicBezTo>
                    <a:pt x="7" y="149"/>
                    <a:pt x="36" y="174"/>
                    <a:pt x="66" y="174"/>
                  </a:cubicBezTo>
                  <a:cubicBezTo>
                    <a:pt x="71" y="174"/>
                    <a:pt x="77" y="173"/>
                    <a:pt x="82" y="171"/>
                  </a:cubicBezTo>
                  <a:cubicBezTo>
                    <a:pt x="140" y="160"/>
                    <a:pt x="151" y="113"/>
                    <a:pt x="151" y="61"/>
                  </a:cubicBezTo>
                  <a:cubicBezTo>
                    <a:pt x="142" y="27"/>
                    <a:pt x="128"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rot="708086">
              <a:off x="7738162" y="1214492"/>
              <a:ext cx="26717" cy="25611"/>
            </a:xfrm>
            <a:custGeom>
              <a:avLst/>
              <a:gdLst/>
              <a:ahLst/>
              <a:cxnLst/>
              <a:rect l="l" t="t" r="r" b="b"/>
              <a:pathLst>
                <a:path w="169" h="162" extrusionOk="0">
                  <a:moveTo>
                    <a:pt x="96" y="0"/>
                  </a:moveTo>
                  <a:cubicBezTo>
                    <a:pt x="93" y="0"/>
                    <a:pt x="90" y="0"/>
                    <a:pt x="87" y="1"/>
                  </a:cubicBezTo>
                  <a:cubicBezTo>
                    <a:pt x="35" y="7"/>
                    <a:pt x="0" y="47"/>
                    <a:pt x="6" y="94"/>
                  </a:cubicBezTo>
                  <a:cubicBezTo>
                    <a:pt x="6" y="132"/>
                    <a:pt x="33" y="162"/>
                    <a:pt x="69" y="162"/>
                  </a:cubicBezTo>
                  <a:cubicBezTo>
                    <a:pt x="76" y="162"/>
                    <a:pt x="85" y="160"/>
                    <a:pt x="93" y="157"/>
                  </a:cubicBezTo>
                  <a:cubicBezTo>
                    <a:pt x="133" y="151"/>
                    <a:pt x="168" y="111"/>
                    <a:pt x="162" y="65"/>
                  </a:cubicBezTo>
                  <a:cubicBezTo>
                    <a:pt x="162" y="28"/>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rot="708086">
              <a:off x="7362565" y="1049447"/>
              <a:ext cx="29563" cy="27666"/>
            </a:xfrm>
            <a:custGeom>
              <a:avLst/>
              <a:gdLst/>
              <a:ahLst/>
              <a:cxnLst/>
              <a:rect l="l" t="t" r="r" b="b"/>
              <a:pathLst>
                <a:path w="187" h="175" extrusionOk="0">
                  <a:moveTo>
                    <a:pt x="24" y="0"/>
                  </a:moveTo>
                  <a:lnTo>
                    <a:pt x="1" y="35"/>
                  </a:lnTo>
                  <a:cubicBezTo>
                    <a:pt x="12" y="81"/>
                    <a:pt x="18" y="128"/>
                    <a:pt x="53" y="151"/>
                  </a:cubicBezTo>
                  <a:cubicBezTo>
                    <a:pt x="71" y="166"/>
                    <a:pt x="92" y="175"/>
                    <a:pt x="112" y="175"/>
                  </a:cubicBezTo>
                  <a:cubicBezTo>
                    <a:pt x="130" y="175"/>
                    <a:pt x="146" y="167"/>
                    <a:pt x="157" y="151"/>
                  </a:cubicBezTo>
                  <a:cubicBezTo>
                    <a:pt x="186" y="122"/>
                    <a:pt x="174" y="99"/>
                    <a:pt x="146" y="58"/>
                  </a:cubicBezTo>
                  <a:cubicBezTo>
                    <a:pt x="117" y="17"/>
                    <a:pt x="59" y="29"/>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rot="708086">
              <a:off x="9112993" y="2496847"/>
              <a:ext cx="25769" cy="27508"/>
            </a:xfrm>
            <a:custGeom>
              <a:avLst/>
              <a:gdLst/>
              <a:ahLst/>
              <a:cxnLst/>
              <a:rect l="l" t="t" r="r" b="b"/>
              <a:pathLst>
                <a:path w="163" h="174" extrusionOk="0">
                  <a:moveTo>
                    <a:pt x="82" y="0"/>
                  </a:moveTo>
                  <a:cubicBezTo>
                    <a:pt x="76" y="0"/>
                    <a:pt x="70" y="1"/>
                    <a:pt x="64" y="3"/>
                  </a:cubicBezTo>
                  <a:cubicBezTo>
                    <a:pt x="12" y="15"/>
                    <a:pt x="1" y="55"/>
                    <a:pt x="12" y="107"/>
                  </a:cubicBezTo>
                  <a:cubicBezTo>
                    <a:pt x="12" y="142"/>
                    <a:pt x="43" y="173"/>
                    <a:pt x="81" y="173"/>
                  </a:cubicBezTo>
                  <a:cubicBezTo>
                    <a:pt x="87" y="173"/>
                    <a:pt x="93" y="173"/>
                    <a:pt x="99" y="171"/>
                  </a:cubicBezTo>
                  <a:cubicBezTo>
                    <a:pt x="140" y="154"/>
                    <a:pt x="163" y="107"/>
                    <a:pt x="151" y="67"/>
                  </a:cubicBezTo>
                  <a:cubicBezTo>
                    <a:pt x="146" y="27"/>
                    <a:pt x="116"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rot="708086">
              <a:off x="8505012" y="2095945"/>
              <a:ext cx="31302" cy="22133"/>
            </a:xfrm>
            <a:custGeom>
              <a:avLst/>
              <a:gdLst/>
              <a:ahLst/>
              <a:cxnLst/>
              <a:rect l="l" t="t" r="r" b="b"/>
              <a:pathLst>
                <a:path w="198" h="140" extrusionOk="0">
                  <a:moveTo>
                    <a:pt x="144" y="1"/>
                  </a:moveTo>
                  <a:cubicBezTo>
                    <a:pt x="133" y="1"/>
                    <a:pt x="121" y="3"/>
                    <a:pt x="110" y="5"/>
                  </a:cubicBezTo>
                  <a:cubicBezTo>
                    <a:pt x="64" y="10"/>
                    <a:pt x="0" y="10"/>
                    <a:pt x="12" y="86"/>
                  </a:cubicBezTo>
                  <a:cubicBezTo>
                    <a:pt x="12" y="128"/>
                    <a:pt x="42" y="140"/>
                    <a:pt x="75" y="140"/>
                  </a:cubicBezTo>
                  <a:cubicBezTo>
                    <a:pt x="83" y="140"/>
                    <a:pt x="91" y="139"/>
                    <a:pt x="99" y="138"/>
                  </a:cubicBezTo>
                  <a:cubicBezTo>
                    <a:pt x="151" y="138"/>
                    <a:pt x="192" y="91"/>
                    <a:pt x="197" y="45"/>
                  </a:cubicBezTo>
                  <a:cubicBezTo>
                    <a:pt x="189" y="9"/>
                    <a:pt x="168"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rot="708086">
              <a:off x="8079171" y="1507590"/>
              <a:ext cx="27666" cy="26243"/>
            </a:xfrm>
            <a:custGeom>
              <a:avLst/>
              <a:gdLst/>
              <a:ahLst/>
              <a:cxnLst/>
              <a:rect l="l" t="t" r="r" b="b"/>
              <a:pathLst>
                <a:path w="175" h="166" extrusionOk="0">
                  <a:moveTo>
                    <a:pt x="76" y="0"/>
                  </a:moveTo>
                  <a:cubicBezTo>
                    <a:pt x="72" y="0"/>
                    <a:pt x="68" y="0"/>
                    <a:pt x="64" y="1"/>
                  </a:cubicBezTo>
                  <a:cubicBezTo>
                    <a:pt x="24" y="18"/>
                    <a:pt x="0" y="59"/>
                    <a:pt x="18" y="99"/>
                  </a:cubicBezTo>
                  <a:cubicBezTo>
                    <a:pt x="22" y="139"/>
                    <a:pt x="54" y="165"/>
                    <a:pt x="89" y="165"/>
                  </a:cubicBezTo>
                  <a:cubicBezTo>
                    <a:pt x="100" y="165"/>
                    <a:pt x="111" y="163"/>
                    <a:pt x="122" y="157"/>
                  </a:cubicBezTo>
                  <a:cubicBezTo>
                    <a:pt x="157" y="152"/>
                    <a:pt x="174" y="111"/>
                    <a:pt x="163" y="76"/>
                  </a:cubicBezTo>
                  <a:cubicBezTo>
                    <a:pt x="152" y="28"/>
                    <a:pt x="117"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rot="708086">
              <a:off x="7508889" y="2726387"/>
              <a:ext cx="23081" cy="32725"/>
            </a:xfrm>
            <a:custGeom>
              <a:avLst/>
              <a:gdLst/>
              <a:ahLst/>
              <a:cxnLst/>
              <a:rect l="l" t="t" r="r" b="b"/>
              <a:pathLst>
                <a:path w="146" h="207" extrusionOk="0">
                  <a:moveTo>
                    <a:pt x="88" y="0"/>
                  </a:moveTo>
                  <a:cubicBezTo>
                    <a:pt x="80" y="0"/>
                    <a:pt x="73" y="3"/>
                    <a:pt x="70" y="9"/>
                  </a:cubicBezTo>
                  <a:cubicBezTo>
                    <a:pt x="30" y="56"/>
                    <a:pt x="6" y="113"/>
                    <a:pt x="1" y="171"/>
                  </a:cubicBezTo>
                  <a:cubicBezTo>
                    <a:pt x="1" y="200"/>
                    <a:pt x="30" y="206"/>
                    <a:pt x="59" y="206"/>
                  </a:cubicBezTo>
                  <a:cubicBezTo>
                    <a:pt x="99" y="195"/>
                    <a:pt x="128" y="166"/>
                    <a:pt x="128" y="125"/>
                  </a:cubicBezTo>
                  <a:cubicBezTo>
                    <a:pt x="146" y="84"/>
                    <a:pt x="134" y="44"/>
                    <a:pt x="111" y="9"/>
                  </a:cubicBezTo>
                  <a:cubicBezTo>
                    <a:pt x="105" y="3"/>
                    <a:pt x="9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rot="708086">
              <a:off x="7675278" y="1273327"/>
              <a:ext cx="27666" cy="26085"/>
            </a:xfrm>
            <a:custGeom>
              <a:avLst/>
              <a:gdLst/>
              <a:ahLst/>
              <a:cxnLst/>
              <a:rect l="l" t="t" r="r" b="b"/>
              <a:pathLst>
                <a:path w="175" h="165" extrusionOk="0">
                  <a:moveTo>
                    <a:pt x="59" y="0"/>
                  </a:moveTo>
                  <a:cubicBezTo>
                    <a:pt x="55" y="0"/>
                    <a:pt x="51" y="1"/>
                    <a:pt x="47" y="2"/>
                  </a:cubicBezTo>
                  <a:cubicBezTo>
                    <a:pt x="18" y="14"/>
                    <a:pt x="0" y="48"/>
                    <a:pt x="6" y="77"/>
                  </a:cubicBezTo>
                  <a:cubicBezTo>
                    <a:pt x="22" y="131"/>
                    <a:pt x="73" y="165"/>
                    <a:pt x="131" y="165"/>
                  </a:cubicBezTo>
                  <a:cubicBezTo>
                    <a:pt x="136" y="165"/>
                    <a:pt x="141" y="165"/>
                    <a:pt x="145" y="164"/>
                  </a:cubicBezTo>
                  <a:cubicBezTo>
                    <a:pt x="163" y="158"/>
                    <a:pt x="174" y="141"/>
                    <a:pt x="174" y="118"/>
                  </a:cubicBezTo>
                  <a:cubicBezTo>
                    <a:pt x="158" y="50"/>
                    <a:pt x="100"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rot="708086">
              <a:off x="6921594" y="1389022"/>
              <a:ext cx="31302" cy="24978"/>
            </a:xfrm>
            <a:custGeom>
              <a:avLst/>
              <a:gdLst/>
              <a:ahLst/>
              <a:cxnLst/>
              <a:rect l="l" t="t" r="r" b="b"/>
              <a:pathLst>
                <a:path w="198" h="158" extrusionOk="0">
                  <a:moveTo>
                    <a:pt x="106" y="1"/>
                  </a:moveTo>
                  <a:cubicBezTo>
                    <a:pt x="98" y="1"/>
                    <a:pt x="90" y="2"/>
                    <a:pt x="82" y="4"/>
                  </a:cubicBezTo>
                  <a:cubicBezTo>
                    <a:pt x="47" y="10"/>
                    <a:pt x="24" y="39"/>
                    <a:pt x="1" y="62"/>
                  </a:cubicBezTo>
                  <a:cubicBezTo>
                    <a:pt x="18" y="85"/>
                    <a:pt x="30" y="126"/>
                    <a:pt x="58" y="143"/>
                  </a:cubicBezTo>
                  <a:cubicBezTo>
                    <a:pt x="73" y="153"/>
                    <a:pt x="90" y="157"/>
                    <a:pt x="106" y="157"/>
                  </a:cubicBezTo>
                  <a:cubicBezTo>
                    <a:pt x="129" y="157"/>
                    <a:pt x="152" y="148"/>
                    <a:pt x="169" y="132"/>
                  </a:cubicBezTo>
                  <a:cubicBezTo>
                    <a:pt x="192" y="108"/>
                    <a:pt x="198" y="79"/>
                    <a:pt x="180" y="50"/>
                  </a:cubicBezTo>
                  <a:cubicBezTo>
                    <a:pt x="166" y="18"/>
                    <a:pt x="138"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rot="708086">
              <a:off x="7933811" y="239875"/>
              <a:ext cx="27508" cy="21816"/>
            </a:xfrm>
            <a:custGeom>
              <a:avLst/>
              <a:gdLst/>
              <a:ahLst/>
              <a:cxnLst/>
              <a:rect l="l" t="t" r="r" b="b"/>
              <a:pathLst>
                <a:path w="174" h="138" extrusionOk="0">
                  <a:moveTo>
                    <a:pt x="93" y="0"/>
                  </a:moveTo>
                  <a:cubicBezTo>
                    <a:pt x="86" y="0"/>
                    <a:pt x="78" y="1"/>
                    <a:pt x="70" y="3"/>
                  </a:cubicBezTo>
                  <a:cubicBezTo>
                    <a:pt x="35" y="9"/>
                    <a:pt x="0" y="20"/>
                    <a:pt x="12" y="73"/>
                  </a:cubicBezTo>
                  <a:cubicBezTo>
                    <a:pt x="22" y="118"/>
                    <a:pt x="63" y="137"/>
                    <a:pt x="101" y="137"/>
                  </a:cubicBezTo>
                  <a:cubicBezTo>
                    <a:pt x="106" y="137"/>
                    <a:pt x="111" y="137"/>
                    <a:pt x="116" y="136"/>
                  </a:cubicBezTo>
                  <a:cubicBezTo>
                    <a:pt x="151" y="130"/>
                    <a:pt x="174" y="107"/>
                    <a:pt x="174" y="55"/>
                  </a:cubicBezTo>
                  <a:cubicBezTo>
                    <a:pt x="160" y="22"/>
                    <a:pt x="129"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rot="708086">
              <a:off x="6900426" y="809050"/>
              <a:ext cx="25927" cy="23397"/>
            </a:xfrm>
            <a:custGeom>
              <a:avLst/>
              <a:gdLst/>
              <a:ahLst/>
              <a:cxnLst/>
              <a:rect l="l" t="t" r="r" b="b"/>
              <a:pathLst>
                <a:path w="164" h="148" extrusionOk="0">
                  <a:moveTo>
                    <a:pt x="92" y="1"/>
                  </a:moveTo>
                  <a:cubicBezTo>
                    <a:pt x="89" y="1"/>
                    <a:pt x="85" y="1"/>
                    <a:pt x="82" y="2"/>
                  </a:cubicBezTo>
                  <a:cubicBezTo>
                    <a:pt x="36" y="2"/>
                    <a:pt x="1" y="42"/>
                    <a:pt x="7" y="94"/>
                  </a:cubicBezTo>
                  <a:cubicBezTo>
                    <a:pt x="17" y="126"/>
                    <a:pt x="46" y="147"/>
                    <a:pt x="77" y="147"/>
                  </a:cubicBezTo>
                  <a:cubicBezTo>
                    <a:pt x="81" y="147"/>
                    <a:pt x="84" y="147"/>
                    <a:pt x="88" y="147"/>
                  </a:cubicBezTo>
                  <a:cubicBezTo>
                    <a:pt x="128" y="141"/>
                    <a:pt x="163" y="106"/>
                    <a:pt x="157" y="60"/>
                  </a:cubicBezTo>
                  <a:cubicBezTo>
                    <a:pt x="157" y="28"/>
                    <a:pt x="128"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rot="708086">
              <a:off x="8687138" y="545876"/>
              <a:ext cx="25769" cy="25769"/>
            </a:xfrm>
            <a:custGeom>
              <a:avLst/>
              <a:gdLst/>
              <a:ahLst/>
              <a:cxnLst/>
              <a:rect l="l" t="t" r="r" b="b"/>
              <a:pathLst>
                <a:path w="163" h="163" extrusionOk="0">
                  <a:moveTo>
                    <a:pt x="80" y="1"/>
                  </a:moveTo>
                  <a:cubicBezTo>
                    <a:pt x="74" y="1"/>
                    <a:pt x="66" y="1"/>
                    <a:pt x="58" y="3"/>
                  </a:cubicBezTo>
                  <a:cubicBezTo>
                    <a:pt x="18" y="15"/>
                    <a:pt x="1" y="61"/>
                    <a:pt x="12" y="102"/>
                  </a:cubicBezTo>
                  <a:cubicBezTo>
                    <a:pt x="17" y="136"/>
                    <a:pt x="51" y="162"/>
                    <a:pt x="86" y="162"/>
                  </a:cubicBezTo>
                  <a:cubicBezTo>
                    <a:pt x="92" y="162"/>
                    <a:pt x="99" y="161"/>
                    <a:pt x="105" y="160"/>
                  </a:cubicBezTo>
                  <a:cubicBezTo>
                    <a:pt x="145" y="148"/>
                    <a:pt x="163" y="102"/>
                    <a:pt x="145" y="61"/>
                  </a:cubicBezTo>
                  <a:cubicBezTo>
                    <a:pt x="136" y="27"/>
                    <a:pt x="11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rot="708086">
              <a:off x="7682922" y="1108719"/>
              <a:ext cx="29405" cy="22607"/>
            </a:xfrm>
            <a:custGeom>
              <a:avLst/>
              <a:gdLst/>
              <a:ahLst/>
              <a:cxnLst/>
              <a:rect l="l" t="t" r="r" b="b"/>
              <a:pathLst>
                <a:path w="186" h="143" extrusionOk="0">
                  <a:moveTo>
                    <a:pt x="103" y="1"/>
                  </a:moveTo>
                  <a:cubicBezTo>
                    <a:pt x="94" y="1"/>
                    <a:pt x="85" y="3"/>
                    <a:pt x="76" y="7"/>
                  </a:cubicBezTo>
                  <a:cubicBezTo>
                    <a:pt x="29" y="12"/>
                    <a:pt x="0" y="41"/>
                    <a:pt x="12" y="88"/>
                  </a:cubicBezTo>
                  <a:cubicBezTo>
                    <a:pt x="22" y="121"/>
                    <a:pt x="55" y="143"/>
                    <a:pt x="89" y="143"/>
                  </a:cubicBezTo>
                  <a:cubicBezTo>
                    <a:pt x="96" y="143"/>
                    <a:pt x="103" y="142"/>
                    <a:pt x="110" y="140"/>
                  </a:cubicBezTo>
                  <a:cubicBezTo>
                    <a:pt x="151" y="128"/>
                    <a:pt x="186" y="105"/>
                    <a:pt x="174" y="53"/>
                  </a:cubicBezTo>
                  <a:cubicBezTo>
                    <a:pt x="161" y="22"/>
                    <a:pt x="13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rot="708086">
              <a:off x="8706538" y="574339"/>
              <a:ext cx="27666" cy="24504"/>
            </a:xfrm>
            <a:custGeom>
              <a:avLst/>
              <a:gdLst/>
              <a:ahLst/>
              <a:cxnLst/>
              <a:rect l="l" t="t" r="r" b="b"/>
              <a:pathLst>
                <a:path w="175" h="155" extrusionOk="0">
                  <a:moveTo>
                    <a:pt x="80" y="1"/>
                  </a:moveTo>
                  <a:cubicBezTo>
                    <a:pt x="73" y="1"/>
                    <a:pt x="66" y="2"/>
                    <a:pt x="59" y="4"/>
                  </a:cubicBezTo>
                  <a:cubicBezTo>
                    <a:pt x="24" y="10"/>
                    <a:pt x="1" y="50"/>
                    <a:pt x="13" y="85"/>
                  </a:cubicBezTo>
                  <a:cubicBezTo>
                    <a:pt x="24" y="108"/>
                    <a:pt x="36" y="131"/>
                    <a:pt x="47" y="154"/>
                  </a:cubicBezTo>
                  <a:lnTo>
                    <a:pt x="47" y="149"/>
                  </a:lnTo>
                  <a:cubicBezTo>
                    <a:pt x="70" y="149"/>
                    <a:pt x="94" y="143"/>
                    <a:pt x="117" y="137"/>
                  </a:cubicBezTo>
                  <a:cubicBezTo>
                    <a:pt x="157" y="125"/>
                    <a:pt x="175" y="91"/>
                    <a:pt x="157" y="56"/>
                  </a:cubicBezTo>
                  <a:cubicBezTo>
                    <a:pt x="143" y="22"/>
                    <a:pt x="11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rot="708086">
              <a:off x="6782150" y="374800"/>
              <a:ext cx="25927" cy="26717"/>
            </a:xfrm>
            <a:custGeom>
              <a:avLst/>
              <a:gdLst/>
              <a:ahLst/>
              <a:cxnLst/>
              <a:rect l="l" t="t" r="r" b="b"/>
              <a:pathLst>
                <a:path w="164" h="169" extrusionOk="0">
                  <a:moveTo>
                    <a:pt x="101" y="1"/>
                  </a:moveTo>
                  <a:cubicBezTo>
                    <a:pt x="94" y="1"/>
                    <a:pt x="86" y="2"/>
                    <a:pt x="76" y="6"/>
                  </a:cubicBezTo>
                  <a:cubicBezTo>
                    <a:pt x="30" y="12"/>
                    <a:pt x="1" y="64"/>
                    <a:pt x="13" y="110"/>
                  </a:cubicBezTo>
                  <a:cubicBezTo>
                    <a:pt x="18" y="145"/>
                    <a:pt x="53" y="168"/>
                    <a:pt x="88" y="168"/>
                  </a:cubicBezTo>
                  <a:cubicBezTo>
                    <a:pt x="134" y="157"/>
                    <a:pt x="163" y="104"/>
                    <a:pt x="152" y="58"/>
                  </a:cubicBezTo>
                  <a:cubicBezTo>
                    <a:pt x="142" y="26"/>
                    <a:pt x="12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rot="708086">
              <a:off x="9436695" y="1473859"/>
              <a:ext cx="29405" cy="23555"/>
            </a:xfrm>
            <a:custGeom>
              <a:avLst/>
              <a:gdLst/>
              <a:ahLst/>
              <a:cxnLst/>
              <a:rect l="l" t="t" r="r" b="b"/>
              <a:pathLst>
                <a:path w="186" h="149" extrusionOk="0">
                  <a:moveTo>
                    <a:pt x="131" y="0"/>
                  </a:moveTo>
                  <a:cubicBezTo>
                    <a:pt x="123" y="0"/>
                    <a:pt x="114" y="1"/>
                    <a:pt x="105" y="3"/>
                  </a:cubicBezTo>
                  <a:cubicBezTo>
                    <a:pt x="41" y="15"/>
                    <a:pt x="0" y="61"/>
                    <a:pt x="24" y="107"/>
                  </a:cubicBezTo>
                  <a:cubicBezTo>
                    <a:pt x="32" y="133"/>
                    <a:pt x="56" y="149"/>
                    <a:pt x="80" y="149"/>
                  </a:cubicBezTo>
                  <a:cubicBezTo>
                    <a:pt x="88" y="149"/>
                    <a:pt x="97" y="147"/>
                    <a:pt x="105" y="142"/>
                  </a:cubicBezTo>
                  <a:cubicBezTo>
                    <a:pt x="151" y="136"/>
                    <a:pt x="186" y="90"/>
                    <a:pt x="180" y="43"/>
                  </a:cubicBezTo>
                  <a:cubicBezTo>
                    <a:pt x="176" y="9"/>
                    <a:pt x="15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rot="708086">
              <a:off x="6671999" y="1124671"/>
              <a:ext cx="28614" cy="22291"/>
            </a:xfrm>
            <a:custGeom>
              <a:avLst/>
              <a:gdLst/>
              <a:ahLst/>
              <a:cxnLst/>
              <a:rect l="l" t="t" r="r" b="b"/>
              <a:pathLst>
                <a:path w="181" h="141" extrusionOk="0">
                  <a:moveTo>
                    <a:pt x="53" y="1"/>
                  </a:moveTo>
                  <a:cubicBezTo>
                    <a:pt x="18" y="13"/>
                    <a:pt x="1" y="30"/>
                    <a:pt x="7" y="65"/>
                  </a:cubicBezTo>
                  <a:cubicBezTo>
                    <a:pt x="12" y="112"/>
                    <a:pt x="51" y="141"/>
                    <a:pt x="93" y="141"/>
                  </a:cubicBezTo>
                  <a:cubicBezTo>
                    <a:pt x="97" y="141"/>
                    <a:pt x="101" y="140"/>
                    <a:pt x="105" y="140"/>
                  </a:cubicBezTo>
                  <a:cubicBezTo>
                    <a:pt x="140" y="134"/>
                    <a:pt x="180" y="117"/>
                    <a:pt x="169" y="76"/>
                  </a:cubicBezTo>
                  <a:cubicBezTo>
                    <a:pt x="163" y="13"/>
                    <a:pt x="99" y="13"/>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rot="708086">
              <a:off x="7380121" y="1956650"/>
              <a:ext cx="27508" cy="25294"/>
            </a:xfrm>
            <a:custGeom>
              <a:avLst/>
              <a:gdLst/>
              <a:ahLst/>
              <a:cxnLst/>
              <a:rect l="l" t="t" r="r" b="b"/>
              <a:pathLst>
                <a:path w="174" h="160" extrusionOk="0">
                  <a:moveTo>
                    <a:pt x="58" y="0"/>
                  </a:moveTo>
                  <a:cubicBezTo>
                    <a:pt x="17" y="18"/>
                    <a:pt x="0" y="64"/>
                    <a:pt x="17" y="105"/>
                  </a:cubicBezTo>
                  <a:cubicBezTo>
                    <a:pt x="22" y="138"/>
                    <a:pt x="55" y="160"/>
                    <a:pt x="89" y="160"/>
                  </a:cubicBezTo>
                  <a:cubicBezTo>
                    <a:pt x="96" y="160"/>
                    <a:pt x="103" y="159"/>
                    <a:pt x="110" y="157"/>
                  </a:cubicBezTo>
                  <a:cubicBezTo>
                    <a:pt x="145" y="151"/>
                    <a:pt x="174" y="111"/>
                    <a:pt x="156" y="76"/>
                  </a:cubicBezTo>
                  <a:cubicBezTo>
                    <a:pt x="145" y="29"/>
                    <a:pt x="104"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rot="708086">
              <a:off x="7361234" y="2048958"/>
              <a:ext cx="29405" cy="21658"/>
            </a:xfrm>
            <a:custGeom>
              <a:avLst/>
              <a:gdLst/>
              <a:ahLst/>
              <a:cxnLst/>
              <a:rect l="l" t="t" r="r" b="b"/>
              <a:pathLst>
                <a:path w="186" h="137" extrusionOk="0">
                  <a:moveTo>
                    <a:pt x="142" y="1"/>
                  </a:moveTo>
                  <a:cubicBezTo>
                    <a:pt x="91" y="1"/>
                    <a:pt x="0" y="51"/>
                    <a:pt x="0" y="89"/>
                  </a:cubicBezTo>
                  <a:cubicBezTo>
                    <a:pt x="0" y="101"/>
                    <a:pt x="6" y="118"/>
                    <a:pt x="17" y="124"/>
                  </a:cubicBezTo>
                  <a:cubicBezTo>
                    <a:pt x="34" y="132"/>
                    <a:pt x="52" y="136"/>
                    <a:pt x="70" y="136"/>
                  </a:cubicBezTo>
                  <a:cubicBezTo>
                    <a:pt x="91" y="136"/>
                    <a:pt x="112" y="130"/>
                    <a:pt x="127" y="118"/>
                  </a:cubicBezTo>
                  <a:cubicBezTo>
                    <a:pt x="162" y="101"/>
                    <a:pt x="180" y="66"/>
                    <a:pt x="185" y="31"/>
                  </a:cubicBezTo>
                  <a:cubicBezTo>
                    <a:pt x="180" y="25"/>
                    <a:pt x="174" y="14"/>
                    <a:pt x="168" y="8"/>
                  </a:cubicBezTo>
                  <a:cubicBezTo>
                    <a:pt x="162" y="3"/>
                    <a:pt x="153"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rot="708086">
              <a:off x="7812636" y="1402858"/>
              <a:ext cx="24820" cy="28772"/>
            </a:xfrm>
            <a:custGeom>
              <a:avLst/>
              <a:gdLst/>
              <a:ahLst/>
              <a:cxnLst/>
              <a:rect l="l" t="t" r="r" b="b"/>
              <a:pathLst>
                <a:path w="157" h="182" extrusionOk="0">
                  <a:moveTo>
                    <a:pt x="110" y="0"/>
                  </a:moveTo>
                  <a:cubicBezTo>
                    <a:pt x="106" y="0"/>
                    <a:pt x="102" y="1"/>
                    <a:pt x="99" y="2"/>
                  </a:cubicBezTo>
                  <a:cubicBezTo>
                    <a:pt x="35" y="25"/>
                    <a:pt x="0" y="89"/>
                    <a:pt x="6" y="152"/>
                  </a:cubicBezTo>
                  <a:cubicBezTo>
                    <a:pt x="14" y="172"/>
                    <a:pt x="27" y="181"/>
                    <a:pt x="44" y="181"/>
                  </a:cubicBezTo>
                  <a:cubicBezTo>
                    <a:pt x="52" y="181"/>
                    <a:pt x="60" y="179"/>
                    <a:pt x="70" y="175"/>
                  </a:cubicBezTo>
                  <a:cubicBezTo>
                    <a:pt x="127" y="152"/>
                    <a:pt x="156" y="94"/>
                    <a:pt x="151" y="31"/>
                  </a:cubicBezTo>
                  <a:cubicBezTo>
                    <a:pt x="146" y="11"/>
                    <a:pt x="129"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rot="708086">
              <a:off x="7421212" y="436871"/>
              <a:ext cx="31302" cy="28456"/>
            </a:xfrm>
            <a:custGeom>
              <a:avLst/>
              <a:gdLst/>
              <a:ahLst/>
              <a:cxnLst/>
              <a:rect l="l" t="t" r="r" b="b"/>
              <a:pathLst>
                <a:path w="198" h="180" extrusionOk="0">
                  <a:moveTo>
                    <a:pt x="42" y="0"/>
                  </a:moveTo>
                  <a:cubicBezTo>
                    <a:pt x="30" y="6"/>
                    <a:pt x="24" y="6"/>
                    <a:pt x="24" y="6"/>
                  </a:cubicBezTo>
                  <a:cubicBezTo>
                    <a:pt x="1" y="46"/>
                    <a:pt x="13" y="99"/>
                    <a:pt x="47" y="128"/>
                  </a:cubicBezTo>
                  <a:cubicBezTo>
                    <a:pt x="72" y="152"/>
                    <a:pt x="96" y="179"/>
                    <a:pt x="125" y="179"/>
                  </a:cubicBezTo>
                  <a:cubicBezTo>
                    <a:pt x="137" y="179"/>
                    <a:pt x="149" y="174"/>
                    <a:pt x="163" y="162"/>
                  </a:cubicBezTo>
                  <a:cubicBezTo>
                    <a:pt x="198" y="128"/>
                    <a:pt x="157" y="99"/>
                    <a:pt x="134" y="70"/>
                  </a:cubicBezTo>
                  <a:cubicBezTo>
                    <a:pt x="123" y="46"/>
                    <a:pt x="99" y="23"/>
                    <a:pt x="76" y="6"/>
                  </a:cubicBezTo>
                  <a:cubicBezTo>
                    <a:pt x="70" y="0"/>
                    <a:pt x="5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rot="708086">
              <a:off x="8235944" y="1103289"/>
              <a:ext cx="27666" cy="23713"/>
            </a:xfrm>
            <a:custGeom>
              <a:avLst/>
              <a:gdLst/>
              <a:ahLst/>
              <a:cxnLst/>
              <a:rect l="l" t="t" r="r" b="b"/>
              <a:pathLst>
                <a:path w="175" h="150" extrusionOk="0">
                  <a:moveTo>
                    <a:pt x="88" y="0"/>
                  </a:moveTo>
                  <a:cubicBezTo>
                    <a:pt x="84" y="0"/>
                    <a:pt x="80" y="1"/>
                    <a:pt x="76" y="1"/>
                  </a:cubicBezTo>
                  <a:cubicBezTo>
                    <a:pt x="29" y="7"/>
                    <a:pt x="0" y="48"/>
                    <a:pt x="12" y="88"/>
                  </a:cubicBezTo>
                  <a:cubicBezTo>
                    <a:pt x="17" y="127"/>
                    <a:pt x="50" y="149"/>
                    <a:pt x="84" y="149"/>
                  </a:cubicBezTo>
                  <a:cubicBezTo>
                    <a:pt x="91" y="149"/>
                    <a:pt x="98" y="148"/>
                    <a:pt x="105" y="146"/>
                  </a:cubicBezTo>
                  <a:cubicBezTo>
                    <a:pt x="145" y="140"/>
                    <a:pt x="174" y="100"/>
                    <a:pt x="163" y="59"/>
                  </a:cubicBezTo>
                  <a:cubicBezTo>
                    <a:pt x="158" y="23"/>
                    <a:pt x="12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rot="708086">
              <a:off x="7293995" y="2182207"/>
              <a:ext cx="31302" cy="21184"/>
            </a:xfrm>
            <a:custGeom>
              <a:avLst/>
              <a:gdLst/>
              <a:ahLst/>
              <a:cxnLst/>
              <a:rect l="l" t="t" r="r" b="b"/>
              <a:pathLst>
                <a:path w="198" h="134" extrusionOk="0">
                  <a:moveTo>
                    <a:pt x="53" y="1"/>
                  </a:moveTo>
                  <a:cubicBezTo>
                    <a:pt x="24" y="1"/>
                    <a:pt x="0" y="36"/>
                    <a:pt x="18" y="64"/>
                  </a:cubicBezTo>
                  <a:cubicBezTo>
                    <a:pt x="45" y="110"/>
                    <a:pt x="90" y="134"/>
                    <a:pt x="139" y="134"/>
                  </a:cubicBezTo>
                  <a:cubicBezTo>
                    <a:pt x="152" y="134"/>
                    <a:pt x="166" y="132"/>
                    <a:pt x="180" y="128"/>
                  </a:cubicBezTo>
                  <a:cubicBezTo>
                    <a:pt x="192" y="122"/>
                    <a:pt x="192" y="105"/>
                    <a:pt x="197" y="93"/>
                  </a:cubicBezTo>
                  <a:cubicBezTo>
                    <a:pt x="168" y="41"/>
                    <a:pt x="116" y="7"/>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rot="708086">
              <a:off x="6855770" y="1577419"/>
              <a:ext cx="26717" cy="23555"/>
            </a:xfrm>
            <a:custGeom>
              <a:avLst/>
              <a:gdLst/>
              <a:ahLst/>
              <a:cxnLst/>
              <a:rect l="l" t="t" r="r" b="b"/>
              <a:pathLst>
                <a:path w="169" h="149" extrusionOk="0">
                  <a:moveTo>
                    <a:pt x="65" y="1"/>
                  </a:moveTo>
                  <a:cubicBezTo>
                    <a:pt x="18" y="1"/>
                    <a:pt x="1" y="30"/>
                    <a:pt x="7" y="76"/>
                  </a:cubicBezTo>
                  <a:cubicBezTo>
                    <a:pt x="7" y="117"/>
                    <a:pt x="42" y="148"/>
                    <a:pt x="81" y="148"/>
                  </a:cubicBezTo>
                  <a:cubicBezTo>
                    <a:pt x="87" y="148"/>
                    <a:pt x="93" y="147"/>
                    <a:pt x="99" y="146"/>
                  </a:cubicBezTo>
                  <a:cubicBezTo>
                    <a:pt x="140" y="146"/>
                    <a:pt x="169" y="111"/>
                    <a:pt x="163" y="76"/>
                  </a:cubicBezTo>
                  <a:cubicBezTo>
                    <a:pt x="152" y="30"/>
                    <a:pt x="11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rot="708086">
              <a:off x="7391470" y="2026788"/>
              <a:ext cx="27191" cy="24662"/>
            </a:xfrm>
            <a:custGeom>
              <a:avLst/>
              <a:gdLst/>
              <a:ahLst/>
              <a:cxnLst/>
              <a:rect l="l" t="t" r="r" b="b"/>
              <a:pathLst>
                <a:path w="172" h="156" extrusionOk="0">
                  <a:moveTo>
                    <a:pt x="83" y="1"/>
                  </a:moveTo>
                  <a:cubicBezTo>
                    <a:pt x="77" y="1"/>
                    <a:pt x="71" y="2"/>
                    <a:pt x="65" y="3"/>
                  </a:cubicBezTo>
                  <a:cubicBezTo>
                    <a:pt x="24" y="21"/>
                    <a:pt x="1" y="61"/>
                    <a:pt x="13" y="102"/>
                  </a:cubicBezTo>
                  <a:cubicBezTo>
                    <a:pt x="24" y="139"/>
                    <a:pt x="54" y="156"/>
                    <a:pt x="84" y="156"/>
                  </a:cubicBezTo>
                  <a:cubicBezTo>
                    <a:pt x="127" y="156"/>
                    <a:pt x="171" y="120"/>
                    <a:pt x="157" y="61"/>
                  </a:cubicBezTo>
                  <a:cubicBezTo>
                    <a:pt x="152" y="27"/>
                    <a:pt x="11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rot="708086">
              <a:off x="9569805" y="1972619"/>
              <a:ext cx="22132" cy="34464"/>
            </a:xfrm>
            <a:custGeom>
              <a:avLst/>
              <a:gdLst/>
              <a:ahLst/>
              <a:cxnLst/>
              <a:rect l="l" t="t" r="r" b="b"/>
              <a:pathLst>
                <a:path w="140" h="218" extrusionOk="0">
                  <a:moveTo>
                    <a:pt x="78" y="1"/>
                  </a:moveTo>
                  <a:cubicBezTo>
                    <a:pt x="74" y="1"/>
                    <a:pt x="69" y="1"/>
                    <a:pt x="64" y="3"/>
                  </a:cubicBezTo>
                  <a:cubicBezTo>
                    <a:pt x="1" y="20"/>
                    <a:pt x="24" y="95"/>
                    <a:pt x="41" y="148"/>
                  </a:cubicBezTo>
                  <a:cubicBezTo>
                    <a:pt x="41" y="171"/>
                    <a:pt x="53" y="188"/>
                    <a:pt x="64" y="200"/>
                  </a:cubicBezTo>
                  <a:cubicBezTo>
                    <a:pt x="76" y="211"/>
                    <a:pt x="93" y="217"/>
                    <a:pt x="105" y="217"/>
                  </a:cubicBezTo>
                  <a:cubicBezTo>
                    <a:pt x="128" y="211"/>
                    <a:pt x="140" y="194"/>
                    <a:pt x="140" y="171"/>
                  </a:cubicBezTo>
                  <a:cubicBezTo>
                    <a:pt x="140" y="153"/>
                    <a:pt x="134" y="136"/>
                    <a:pt x="134" y="113"/>
                  </a:cubicBezTo>
                  <a:cubicBezTo>
                    <a:pt x="113" y="81"/>
                    <a:pt x="12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rot="708086">
              <a:off x="9063642" y="192250"/>
              <a:ext cx="21184" cy="30353"/>
            </a:xfrm>
            <a:custGeom>
              <a:avLst/>
              <a:gdLst/>
              <a:ahLst/>
              <a:cxnLst/>
              <a:rect l="l" t="t" r="r" b="b"/>
              <a:pathLst>
                <a:path w="134" h="192" extrusionOk="0">
                  <a:moveTo>
                    <a:pt x="99" y="1"/>
                  </a:moveTo>
                  <a:cubicBezTo>
                    <a:pt x="30" y="6"/>
                    <a:pt x="18" y="59"/>
                    <a:pt x="6" y="117"/>
                  </a:cubicBezTo>
                  <a:cubicBezTo>
                    <a:pt x="1" y="134"/>
                    <a:pt x="6" y="157"/>
                    <a:pt x="12" y="174"/>
                  </a:cubicBezTo>
                  <a:cubicBezTo>
                    <a:pt x="18" y="180"/>
                    <a:pt x="41" y="186"/>
                    <a:pt x="47" y="192"/>
                  </a:cubicBezTo>
                  <a:cubicBezTo>
                    <a:pt x="99" y="157"/>
                    <a:pt x="134" y="99"/>
                    <a:pt x="134" y="41"/>
                  </a:cubicBezTo>
                  <a:cubicBezTo>
                    <a:pt x="134" y="18"/>
                    <a:pt x="122"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rot="708086">
              <a:off x="8052991" y="1198809"/>
              <a:ext cx="27666" cy="25611"/>
            </a:xfrm>
            <a:custGeom>
              <a:avLst/>
              <a:gdLst/>
              <a:ahLst/>
              <a:cxnLst/>
              <a:rect l="l" t="t" r="r" b="b"/>
              <a:pathLst>
                <a:path w="175" h="162" extrusionOk="0">
                  <a:moveTo>
                    <a:pt x="65" y="0"/>
                  </a:moveTo>
                  <a:cubicBezTo>
                    <a:pt x="60" y="0"/>
                    <a:pt x="56" y="1"/>
                    <a:pt x="53" y="2"/>
                  </a:cubicBezTo>
                  <a:cubicBezTo>
                    <a:pt x="18" y="8"/>
                    <a:pt x="0" y="42"/>
                    <a:pt x="18" y="71"/>
                  </a:cubicBezTo>
                  <a:cubicBezTo>
                    <a:pt x="28" y="117"/>
                    <a:pt x="81" y="162"/>
                    <a:pt x="122" y="162"/>
                  </a:cubicBezTo>
                  <a:cubicBezTo>
                    <a:pt x="128" y="162"/>
                    <a:pt x="134" y="161"/>
                    <a:pt x="139" y="158"/>
                  </a:cubicBezTo>
                  <a:cubicBezTo>
                    <a:pt x="163" y="152"/>
                    <a:pt x="174" y="123"/>
                    <a:pt x="163" y="100"/>
                  </a:cubicBezTo>
                  <a:cubicBezTo>
                    <a:pt x="152" y="48"/>
                    <a:pt x="10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rot="708086">
              <a:off x="7451424" y="845762"/>
              <a:ext cx="26717" cy="23239"/>
            </a:xfrm>
            <a:custGeom>
              <a:avLst/>
              <a:gdLst/>
              <a:ahLst/>
              <a:cxnLst/>
              <a:rect l="l" t="t" r="r" b="b"/>
              <a:pathLst>
                <a:path w="169" h="147" extrusionOk="0">
                  <a:moveTo>
                    <a:pt x="81" y="0"/>
                  </a:moveTo>
                  <a:cubicBezTo>
                    <a:pt x="78" y="0"/>
                    <a:pt x="74" y="1"/>
                    <a:pt x="70" y="1"/>
                  </a:cubicBezTo>
                  <a:cubicBezTo>
                    <a:pt x="24" y="7"/>
                    <a:pt x="1" y="30"/>
                    <a:pt x="6" y="71"/>
                  </a:cubicBezTo>
                  <a:cubicBezTo>
                    <a:pt x="12" y="118"/>
                    <a:pt x="51" y="147"/>
                    <a:pt x="93" y="147"/>
                  </a:cubicBezTo>
                  <a:cubicBezTo>
                    <a:pt x="97" y="147"/>
                    <a:pt x="101" y="146"/>
                    <a:pt x="105" y="146"/>
                  </a:cubicBezTo>
                  <a:cubicBezTo>
                    <a:pt x="145" y="140"/>
                    <a:pt x="169" y="117"/>
                    <a:pt x="169" y="65"/>
                  </a:cubicBezTo>
                  <a:cubicBezTo>
                    <a:pt x="147" y="33"/>
                    <a:pt x="126"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rot="708086">
              <a:off x="8033279" y="1238035"/>
              <a:ext cx="24978" cy="27350"/>
            </a:xfrm>
            <a:custGeom>
              <a:avLst/>
              <a:gdLst/>
              <a:ahLst/>
              <a:cxnLst/>
              <a:rect l="l" t="t" r="r" b="b"/>
              <a:pathLst>
                <a:path w="158" h="173" extrusionOk="0">
                  <a:moveTo>
                    <a:pt x="77" y="0"/>
                  </a:moveTo>
                  <a:cubicBezTo>
                    <a:pt x="67" y="0"/>
                    <a:pt x="55" y="3"/>
                    <a:pt x="41" y="10"/>
                  </a:cubicBezTo>
                  <a:cubicBezTo>
                    <a:pt x="1" y="27"/>
                    <a:pt x="7" y="56"/>
                    <a:pt x="18" y="97"/>
                  </a:cubicBezTo>
                  <a:cubicBezTo>
                    <a:pt x="35" y="135"/>
                    <a:pt x="56" y="173"/>
                    <a:pt x="106" y="173"/>
                  </a:cubicBezTo>
                  <a:cubicBezTo>
                    <a:pt x="109" y="173"/>
                    <a:pt x="113" y="173"/>
                    <a:pt x="117" y="172"/>
                  </a:cubicBezTo>
                  <a:cubicBezTo>
                    <a:pt x="157" y="143"/>
                    <a:pt x="152" y="114"/>
                    <a:pt x="140" y="68"/>
                  </a:cubicBezTo>
                  <a:cubicBezTo>
                    <a:pt x="131" y="32"/>
                    <a:pt x="112"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rot="708086">
              <a:off x="7572982" y="1244366"/>
              <a:ext cx="24820" cy="24030"/>
            </a:xfrm>
            <a:custGeom>
              <a:avLst/>
              <a:gdLst/>
              <a:ahLst/>
              <a:cxnLst/>
              <a:rect l="l" t="t" r="r" b="b"/>
              <a:pathLst>
                <a:path w="157" h="152" extrusionOk="0">
                  <a:moveTo>
                    <a:pt x="58" y="0"/>
                  </a:moveTo>
                  <a:cubicBezTo>
                    <a:pt x="55" y="0"/>
                    <a:pt x="51" y="0"/>
                    <a:pt x="47" y="1"/>
                  </a:cubicBezTo>
                  <a:cubicBezTo>
                    <a:pt x="12" y="1"/>
                    <a:pt x="0" y="30"/>
                    <a:pt x="6" y="64"/>
                  </a:cubicBezTo>
                  <a:cubicBezTo>
                    <a:pt x="17" y="118"/>
                    <a:pt x="63" y="152"/>
                    <a:pt x="115" y="152"/>
                  </a:cubicBezTo>
                  <a:cubicBezTo>
                    <a:pt x="119" y="152"/>
                    <a:pt x="124" y="152"/>
                    <a:pt x="128" y="151"/>
                  </a:cubicBezTo>
                  <a:cubicBezTo>
                    <a:pt x="157" y="140"/>
                    <a:pt x="157" y="111"/>
                    <a:pt x="151" y="88"/>
                  </a:cubicBezTo>
                  <a:cubicBezTo>
                    <a:pt x="135" y="39"/>
                    <a:pt x="11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rot="708086">
              <a:off x="7697067" y="1358158"/>
              <a:ext cx="24978" cy="23239"/>
            </a:xfrm>
            <a:custGeom>
              <a:avLst/>
              <a:gdLst/>
              <a:ahLst/>
              <a:cxnLst/>
              <a:rect l="l" t="t" r="r" b="b"/>
              <a:pathLst>
                <a:path w="158" h="147" extrusionOk="0">
                  <a:moveTo>
                    <a:pt x="90" y="0"/>
                  </a:moveTo>
                  <a:cubicBezTo>
                    <a:pt x="86" y="0"/>
                    <a:pt x="81" y="0"/>
                    <a:pt x="76" y="1"/>
                  </a:cubicBezTo>
                  <a:cubicBezTo>
                    <a:pt x="30" y="7"/>
                    <a:pt x="1" y="53"/>
                    <a:pt x="12" y="100"/>
                  </a:cubicBezTo>
                  <a:cubicBezTo>
                    <a:pt x="12" y="126"/>
                    <a:pt x="36" y="147"/>
                    <a:pt x="65" y="147"/>
                  </a:cubicBezTo>
                  <a:cubicBezTo>
                    <a:pt x="69" y="147"/>
                    <a:pt x="72" y="147"/>
                    <a:pt x="76" y="146"/>
                  </a:cubicBezTo>
                  <a:cubicBezTo>
                    <a:pt x="122" y="140"/>
                    <a:pt x="157" y="94"/>
                    <a:pt x="140" y="48"/>
                  </a:cubicBezTo>
                  <a:cubicBezTo>
                    <a:pt x="135" y="17"/>
                    <a:pt x="12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rot="708086">
              <a:off x="7710625" y="3139031"/>
              <a:ext cx="28614" cy="22133"/>
            </a:xfrm>
            <a:custGeom>
              <a:avLst/>
              <a:gdLst/>
              <a:ahLst/>
              <a:cxnLst/>
              <a:rect l="l" t="t" r="r" b="b"/>
              <a:pathLst>
                <a:path w="181" h="140" extrusionOk="0">
                  <a:moveTo>
                    <a:pt x="65" y="0"/>
                  </a:moveTo>
                  <a:cubicBezTo>
                    <a:pt x="60" y="0"/>
                    <a:pt x="56" y="1"/>
                    <a:pt x="53" y="2"/>
                  </a:cubicBezTo>
                  <a:cubicBezTo>
                    <a:pt x="18" y="7"/>
                    <a:pt x="1" y="42"/>
                    <a:pt x="18" y="71"/>
                  </a:cubicBezTo>
                  <a:cubicBezTo>
                    <a:pt x="27" y="113"/>
                    <a:pt x="63" y="140"/>
                    <a:pt x="103" y="140"/>
                  </a:cubicBezTo>
                  <a:cubicBezTo>
                    <a:pt x="113" y="140"/>
                    <a:pt x="124" y="138"/>
                    <a:pt x="134" y="135"/>
                  </a:cubicBezTo>
                  <a:cubicBezTo>
                    <a:pt x="157" y="129"/>
                    <a:pt x="180" y="112"/>
                    <a:pt x="180" y="83"/>
                  </a:cubicBezTo>
                  <a:cubicBezTo>
                    <a:pt x="180" y="51"/>
                    <a:pt x="10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rot="708086">
              <a:off x="8798598" y="965254"/>
              <a:ext cx="20235" cy="27191"/>
            </a:xfrm>
            <a:custGeom>
              <a:avLst/>
              <a:gdLst/>
              <a:ahLst/>
              <a:cxnLst/>
              <a:rect l="l" t="t" r="r" b="b"/>
              <a:pathLst>
                <a:path w="128" h="172" extrusionOk="0">
                  <a:moveTo>
                    <a:pt x="56" y="0"/>
                  </a:moveTo>
                  <a:cubicBezTo>
                    <a:pt x="52" y="0"/>
                    <a:pt x="47" y="1"/>
                    <a:pt x="41" y="4"/>
                  </a:cubicBezTo>
                  <a:cubicBezTo>
                    <a:pt x="1" y="21"/>
                    <a:pt x="12" y="79"/>
                    <a:pt x="18" y="114"/>
                  </a:cubicBezTo>
                  <a:cubicBezTo>
                    <a:pt x="18" y="143"/>
                    <a:pt x="41" y="172"/>
                    <a:pt x="70" y="172"/>
                  </a:cubicBezTo>
                  <a:cubicBezTo>
                    <a:pt x="128" y="160"/>
                    <a:pt x="122" y="119"/>
                    <a:pt x="116" y="79"/>
                  </a:cubicBezTo>
                  <a:cubicBezTo>
                    <a:pt x="101" y="44"/>
                    <a:pt x="86"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rot="708086">
              <a:off x="9488542" y="1989718"/>
              <a:ext cx="27982" cy="22765"/>
            </a:xfrm>
            <a:custGeom>
              <a:avLst/>
              <a:gdLst/>
              <a:ahLst/>
              <a:cxnLst/>
              <a:rect l="l" t="t" r="r" b="b"/>
              <a:pathLst>
                <a:path w="177" h="144" extrusionOk="0">
                  <a:moveTo>
                    <a:pt x="100" y="0"/>
                  </a:moveTo>
                  <a:cubicBezTo>
                    <a:pt x="93" y="0"/>
                    <a:pt x="86" y="1"/>
                    <a:pt x="78" y="3"/>
                  </a:cubicBezTo>
                  <a:cubicBezTo>
                    <a:pt x="1" y="31"/>
                    <a:pt x="24" y="143"/>
                    <a:pt x="102" y="143"/>
                  </a:cubicBezTo>
                  <a:cubicBezTo>
                    <a:pt x="105" y="143"/>
                    <a:pt x="109" y="143"/>
                    <a:pt x="113" y="142"/>
                  </a:cubicBezTo>
                  <a:cubicBezTo>
                    <a:pt x="154" y="137"/>
                    <a:pt x="177" y="102"/>
                    <a:pt x="171" y="50"/>
                  </a:cubicBezTo>
                  <a:cubicBezTo>
                    <a:pt x="161" y="21"/>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rot="708086">
              <a:off x="9351759" y="1966954"/>
              <a:ext cx="26559" cy="21658"/>
            </a:xfrm>
            <a:custGeom>
              <a:avLst/>
              <a:gdLst/>
              <a:ahLst/>
              <a:cxnLst/>
              <a:rect l="l" t="t" r="r" b="b"/>
              <a:pathLst>
                <a:path w="168" h="137" extrusionOk="0">
                  <a:moveTo>
                    <a:pt x="69" y="0"/>
                  </a:moveTo>
                  <a:cubicBezTo>
                    <a:pt x="65" y="0"/>
                    <a:pt x="61" y="1"/>
                    <a:pt x="57" y="1"/>
                  </a:cubicBezTo>
                  <a:cubicBezTo>
                    <a:pt x="55" y="1"/>
                    <a:pt x="52" y="0"/>
                    <a:pt x="50" y="0"/>
                  </a:cubicBezTo>
                  <a:cubicBezTo>
                    <a:pt x="19" y="0"/>
                    <a:pt x="0" y="32"/>
                    <a:pt x="11" y="59"/>
                  </a:cubicBezTo>
                  <a:cubicBezTo>
                    <a:pt x="16" y="104"/>
                    <a:pt x="52" y="137"/>
                    <a:pt x="91" y="137"/>
                  </a:cubicBezTo>
                  <a:cubicBezTo>
                    <a:pt x="97" y="137"/>
                    <a:pt x="103" y="136"/>
                    <a:pt x="109" y="134"/>
                  </a:cubicBezTo>
                  <a:cubicBezTo>
                    <a:pt x="144" y="134"/>
                    <a:pt x="167" y="100"/>
                    <a:pt x="162" y="71"/>
                  </a:cubicBezTo>
                  <a:cubicBezTo>
                    <a:pt x="151" y="28"/>
                    <a:pt x="11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rot="708086">
              <a:off x="9645402" y="762698"/>
              <a:ext cx="27508" cy="21500"/>
            </a:xfrm>
            <a:custGeom>
              <a:avLst/>
              <a:gdLst/>
              <a:ahLst/>
              <a:cxnLst/>
              <a:rect l="l" t="t" r="r" b="b"/>
              <a:pathLst>
                <a:path w="174" h="136" extrusionOk="0">
                  <a:moveTo>
                    <a:pt x="77" y="0"/>
                  </a:moveTo>
                  <a:cubicBezTo>
                    <a:pt x="67" y="0"/>
                    <a:pt x="57" y="2"/>
                    <a:pt x="46" y="5"/>
                  </a:cubicBezTo>
                  <a:cubicBezTo>
                    <a:pt x="17" y="11"/>
                    <a:pt x="0" y="46"/>
                    <a:pt x="17" y="75"/>
                  </a:cubicBezTo>
                  <a:cubicBezTo>
                    <a:pt x="27" y="113"/>
                    <a:pt x="65" y="136"/>
                    <a:pt x="103" y="136"/>
                  </a:cubicBezTo>
                  <a:cubicBezTo>
                    <a:pt x="112" y="136"/>
                    <a:pt x="120" y="135"/>
                    <a:pt x="128" y="133"/>
                  </a:cubicBezTo>
                  <a:cubicBezTo>
                    <a:pt x="157" y="127"/>
                    <a:pt x="174" y="98"/>
                    <a:pt x="168" y="69"/>
                  </a:cubicBezTo>
                  <a:cubicBezTo>
                    <a:pt x="154" y="27"/>
                    <a:pt x="118"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rot="708086">
              <a:off x="7873232" y="1370662"/>
              <a:ext cx="25769" cy="23397"/>
            </a:xfrm>
            <a:custGeom>
              <a:avLst/>
              <a:gdLst/>
              <a:ahLst/>
              <a:cxnLst/>
              <a:rect l="l" t="t" r="r" b="b"/>
              <a:pathLst>
                <a:path w="163" h="148" extrusionOk="0">
                  <a:moveTo>
                    <a:pt x="86" y="1"/>
                  </a:moveTo>
                  <a:cubicBezTo>
                    <a:pt x="83" y="1"/>
                    <a:pt x="79" y="1"/>
                    <a:pt x="76" y="2"/>
                  </a:cubicBezTo>
                  <a:cubicBezTo>
                    <a:pt x="29" y="7"/>
                    <a:pt x="0" y="48"/>
                    <a:pt x="12" y="88"/>
                  </a:cubicBezTo>
                  <a:cubicBezTo>
                    <a:pt x="17" y="129"/>
                    <a:pt x="44" y="147"/>
                    <a:pt x="82" y="147"/>
                  </a:cubicBezTo>
                  <a:cubicBezTo>
                    <a:pt x="87" y="147"/>
                    <a:pt x="93" y="147"/>
                    <a:pt x="99" y="146"/>
                  </a:cubicBezTo>
                  <a:cubicBezTo>
                    <a:pt x="139" y="141"/>
                    <a:pt x="162" y="94"/>
                    <a:pt x="151" y="54"/>
                  </a:cubicBezTo>
                  <a:cubicBezTo>
                    <a:pt x="146" y="23"/>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rot="708086">
              <a:off x="7378149" y="1688399"/>
              <a:ext cx="25769" cy="23397"/>
            </a:xfrm>
            <a:custGeom>
              <a:avLst/>
              <a:gdLst/>
              <a:ahLst/>
              <a:cxnLst/>
              <a:rect l="l" t="t" r="r" b="b"/>
              <a:pathLst>
                <a:path w="163" h="148" extrusionOk="0">
                  <a:moveTo>
                    <a:pt x="58" y="1"/>
                  </a:moveTo>
                  <a:cubicBezTo>
                    <a:pt x="24" y="12"/>
                    <a:pt x="1" y="53"/>
                    <a:pt x="12" y="87"/>
                  </a:cubicBezTo>
                  <a:cubicBezTo>
                    <a:pt x="17" y="122"/>
                    <a:pt x="47" y="148"/>
                    <a:pt x="81" y="148"/>
                  </a:cubicBezTo>
                  <a:cubicBezTo>
                    <a:pt x="87" y="148"/>
                    <a:pt x="93" y="147"/>
                    <a:pt x="99" y="145"/>
                  </a:cubicBezTo>
                  <a:cubicBezTo>
                    <a:pt x="140" y="140"/>
                    <a:pt x="163" y="99"/>
                    <a:pt x="145" y="64"/>
                  </a:cubicBezTo>
                  <a:cubicBezTo>
                    <a:pt x="140" y="24"/>
                    <a:pt x="99"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rot="708086">
              <a:off x="7678639" y="999905"/>
              <a:ext cx="27666" cy="21342"/>
            </a:xfrm>
            <a:custGeom>
              <a:avLst/>
              <a:gdLst/>
              <a:ahLst/>
              <a:cxnLst/>
              <a:rect l="l" t="t" r="r" b="b"/>
              <a:pathLst>
                <a:path w="175" h="135" extrusionOk="0">
                  <a:moveTo>
                    <a:pt x="64" y="1"/>
                  </a:moveTo>
                  <a:cubicBezTo>
                    <a:pt x="60" y="1"/>
                    <a:pt x="56" y="1"/>
                    <a:pt x="52" y="1"/>
                  </a:cubicBezTo>
                  <a:cubicBezTo>
                    <a:pt x="18" y="13"/>
                    <a:pt x="0" y="42"/>
                    <a:pt x="12" y="71"/>
                  </a:cubicBezTo>
                  <a:cubicBezTo>
                    <a:pt x="21" y="108"/>
                    <a:pt x="56" y="134"/>
                    <a:pt x="91" y="134"/>
                  </a:cubicBezTo>
                  <a:cubicBezTo>
                    <a:pt x="100" y="134"/>
                    <a:pt x="108" y="132"/>
                    <a:pt x="116" y="129"/>
                  </a:cubicBezTo>
                  <a:cubicBezTo>
                    <a:pt x="151" y="123"/>
                    <a:pt x="174" y="106"/>
                    <a:pt x="168" y="71"/>
                  </a:cubicBezTo>
                  <a:cubicBezTo>
                    <a:pt x="152" y="29"/>
                    <a:pt x="107"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rot="708086">
              <a:off x="9471218" y="2070527"/>
              <a:ext cx="27666" cy="22291"/>
            </a:xfrm>
            <a:custGeom>
              <a:avLst/>
              <a:gdLst/>
              <a:ahLst/>
              <a:cxnLst/>
              <a:rect l="l" t="t" r="r" b="b"/>
              <a:pathLst>
                <a:path w="175" h="141" extrusionOk="0">
                  <a:moveTo>
                    <a:pt x="82" y="1"/>
                  </a:moveTo>
                  <a:cubicBezTo>
                    <a:pt x="78" y="1"/>
                    <a:pt x="74" y="1"/>
                    <a:pt x="70" y="2"/>
                  </a:cubicBezTo>
                  <a:cubicBezTo>
                    <a:pt x="29" y="8"/>
                    <a:pt x="0" y="19"/>
                    <a:pt x="12" y="77"/>
                  </a:cubicBezTo>
                  <a:cubicBezTo>
                    <a:pt x="29" y="129"/>
                    <a:pt x="70" y="141"/>
                    <a:pt x="122" y="141"/>
                  </a:cubicBezTo>
                  <a:cubicBezTo>
                    <a:pt x="157" y="129"/>
                    <a:pt x="174" y="94"/>
                    <a:pt x="162" y="60"/>
                  </a:cubicBezTo>
                  <a:cubicBezTo>
                    <a:pt x="152" y="23"/>
                    <a:pt x="118"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rot="708086">
              <a:off x="8751882" y="135763"/>
              <a:ext cx="27666" cy="20868"/>
            </a:xfrm>
            <a:custGeom>
              <a:avLst/>
              <a:gdLst/>
              <a:ahLst/>
              <a:cxnLst/>
              <a:rect l="l" t="t" r="r" b="b"/>
              <a:pathLst>
                <a:path w="175" h="132" extrusionOk="0">
                  <a:moveTo>
                    <a:pt x="111" y="1"/>
                  </a:moveTo>
                  <a:cubicBezTo>
                    <a:pt x="100" y="1"/>
                    <a:pt x="90" y="3"/>
                    <a:pt x="81" y="9"/>
                  </a:cubicBezTo>
                  <a:cubicBezTo>
                    <a:pt x="41" y="26"/>
                    <a:pt x="0" y="55"/>
                    <a:pt x="18" y="95"/>
                  </a:cubicBezTo>
                  <a:cubicBezTo>
                    <a:pt x="29" y="122"/>
                    <a:pt x="45" y="131"/>
                    <a:pt x="66" y="131"/>
                  </a:cubicBezTo>
                  <a:cubicBezTo>
                    <a:pt x="78" y="131"/>
                    <a:pt x="90" y="128"/>
                    <a:pt x="105" y="124"/>
                  </a:cubicBezTo>
                  <a:cubicBezTo>
                    <a:pt x="145" y="113"/>
                    <a:pt x="174" y="90"/>
                    <a:pt x="168" y="38"/>
                  </a:cubicBezTo>
                  <a:cubicBezTo>
                    <a:pt x="156" y="14"/>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rot="708086">
              <a:off x="7589077" y="819074"/>
              <a:ext cx="24820" cy="21816"/>
            </a:xfrm>
            <a:custGeom>
              <a:avLst/>
              <a:gdLst/>
              <a:ahLst/>
              <a:cxnLst/>
              <a:rect l="l" t="t" r="r" b="b"/>
              <a:pathLst>
                <a:path w="157" h="138" extrusionOk="0">
                  <a:moveTo>
                    <a:pt x="67" y="0"/>
                  </a:moveTo>
                  <a:cubicBezTo>
                    <a:pt x="62" y="0"/>
                    <a:pt x="57" y="1"/>
                    <a:pt x="53" y="1"/>
                  </a:cubicBezTo>
                  <a:cubicBezTo>
                    <a:pt x="6" y="1"/>
                    <a:pt x="0" y="36"/>
                    <a:pt x="6" y="77"/>
                  </a:cubicBezTo>
                  <a:cubicBezTo>
                    <a:pt x="11" y="111"/>
                    <a:pt x="41" y="137"/>
                    <a:pt x="75" y="137"/>
                  </a:cubicBezTo>
                  <a:cubicBezTo>
                    <a:pt x="81" y="137"/>
                    <a:pt x="87" y="136"/>
                    <a:pt x="93" y="134"/>
                  </a:cubicBezTo>
                  <a:cubicBezTo>
                    <a:pt x="134" y="129"/>
                    <a:pt x="157" y="100"/>
                    <a:pt x="157" y="59"/>
                  </a:cubicBezTo>
                  <a:cubicBezTo>
                    <a:pt x="141" y="23"/>
                    <a:pt x="10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rot="708086">
              <a:off x="7933753" y="204752"/>
              <a:ext cx="28614" cy="20077"/>
            </a:xfrm>
            <a:custGeom>
              <a:avLst/>
              <a:gdLst/>
              <a:ahLst/>
              <a:cxnLst/>
              <a:rect l="l" t="t" r="r" b="b"/>
              <a:pathLst>
                <a:path w="181" h="127" extrusionOk="0">
                  <a:moveTo>
                    <a:pt x="98" y="1"/>
                  </a:moveTo>
                  <a:cubicBezTo>
                    <a:pt x="91" y="1"/>
                    <a:pt x="83" y="1"/>
                    <a:pt x="76" y="1"/>
                  </a:cubicBezTo>
                  <a:cubicBezTo>
                    <a:pt x="35" y="12"/>
                    <a:pt x="1" y="47"/>
                    <a:pt x="12" y="88"/>
                  </a:cubicBezTo>
                  <a:cubicBezTo>
                    <a:pt x="25" y="114"/>
                    <a:pt x="45" y="127"/>
                    <a:pt x="71" y="127"/>
                  </a:cubicBezTo>
                  <a:cubicBezTo>
                    <a:pt x="80" y="127"/>
                    <a:pt x="89" y="125"/>
                    <a:pt x="99" y="123"/>
                  </a:cubicBezTo>
                  <a:cubicBezTo>
                    <a:pt x="140" y="117"/>
                    <a:pt x="180" y="99"/>
                    <a:pt x="175" y="47"/>
                  </a:cubicBezTo>
                  <a:cubicBezTo>
                    <a:pt x="165" y="5"/>
                    <a:pt x="132"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rot="708086">
              <a:off x="9403070" y="2330897"/>
              <a:ext cx="28456" cy="19445"/>
            </a:xfrm>
            <a:custGeom>
              <a:avLst/>
              <a:gdLst/>
              <a:ahLst/>
              <a:cxnLst/>
              <a:rect l="l" t="t" r="r" b="b"/>
              <a:pathLst>
                <a:path w="180" h="123" extrusionOk="0">
                  <a:moveTo>
                    <a:pt x="100" y="1"/>
                  </a:moveTo>
                  <a:cubicBezTo>
                    <a:pt x="90" y="1"/>
                    <a:pt x="80" y="2"/>
                    <a:pt x="70" y="5"/>
                  </a:cubicBezTo>
                  <a:cubicBezTo>
                    <a:pt x="35" y="17"/>
                    <a:pt x="0" y="28"/>
                    <a:pt x="18" y="80"/>
                  </a:cubicBezTo>
                  <a:cubicBezTo>
                    <a:pt x="29" y="113"/>
                    <a:pt x="51" y="123"/>
                    <a:pt x="75" y="123"/>
                  </a:cubicBezTo>
                  <a:cubicBezTo>
                    <a:pt x="89" y="123"/>
                    <a:pt x="103" y="119"/>
                    <a:pt x="116" y="115"/>
                  </a:cubicBezTo>
                  <a:cubicBezTo>
                    <a:pt x="151" y="109"/>
                    <a:pt x="180" y="92"/>
                    <a:pt x="174" y="46"/>
                  </a:cubicBezTo>
                  <a:cubicBezTo>
                    <a:pt x="161" y="15"/>
                    <a:pt x="131"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rot="708086">
              <a:off x="6546524" y="940504"/>
              <a:ext cx="23081" cy="26243"/>
            </a:xfrm>
            <a:custGeom>
              <a:avLst/>
              <a:gdLst/>
              <a:ahLst/>
              <a:cxnLst/>
              <a:rect l="l" t="t" r="r" b="b"/>
              <a:pathLst>
                <a:path w="146" h="166" extrusionOk="0">
                  <a:moveTo>
                    <a:pt x="84" y="0"/>
                  </a:moveTo>
                  <a:cubicBezTo>
                    <a:pt x="78" y="0"/>
                    <a:pt x="71" y="1"/>
                    <a:pt x="64" y="3"/>
                  </a:cubicBezTo>
                  <a:cubicBezTo>
                    <a:pt x="24" y="14"/>
                    <a:pt x="1" y="61"/>
                    <a:pt x="12" y="101"/>
                  </a:cubicBezTo>
                  <a:cubicBezTo>
                    <a:pt x="23" y="138"/>
                    <a:pt x="43" y="166"/>
                    <a:pt x="78" y="166"/>
                  </a:cubicBezTo>
                  <a:cubicBezTo>
                    <a:pt x="81" y="166"/>
                    <a:pt x="84" y="165"/>
                    <a:pt x="88" y="165"/>
                  </a:cubicBezTo>
                  <a:cubicBezTo>
                    <a:pt x="146" y="153"/>
                    <a:pt x="140" y="101"/>
                    <a:pt x="140" y="61"/>
                  </a:cubicBezTo>
                  <a:cubicBezTo>
                    <a:pt x="130" y="26"/>
                    <a:pt x="11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rot="708086">
              <a:off x="7152784" y="1219780"/>
              <a:ext cx="30353" cy="20868"/>
            </a:xfrm>
            <a:custGeom>
              <a:avLst/>
              <a:gdLst/>
              <a:ahLst/>
              <a:cxnLst/>
              <a:rect l="l" t="t" r="r" b="b"/>
              <a:pathLst>
                <a:path w="192" h="132" extrusionOk="0">
                  <a:moveTo>
                    <a:pt x="98" y="1"/>
                  </a:moveTo>
                  <a:cubicBezTo>
                    <a:pt x="82" y="1"/>
                    <a:pt x="66" y="4"/>
                    <a:pt x="52" y="12"/>
                  </a:cubicBezTo>
                  <a:cubicBezTo>
                    <a:pt x="18" y="18"/>
                    <a:pt x="0" y="53"/>
                    <a:pt x="18" y="82"/>
                  </a:cubicBezTo>
                  <a:cubicBezTo>
                    <a:pt x="30" y="111"/>
                    <a:pt x="61" y="132"/>
                    <a:pt x="93" y="132"/>
                  </a:cubicBezTo>
                  <a:cubicBezTo>
                    <a:pt x="105" y="132"/>
                    <a:pt x="117" y="129"/>
                    <a:pt x="128" y="122"/>
                  </a:cubicBezTo>
                  <a:cubicBezTo>
                    <a:pt x="168" y="117"/>
                    <a:pt x="192" y="76"/>
                    <a:pt x="180" y="41"/>
                  </a:cubicBezTo>
                  <a:cubicBezTo>
                    <a:pt x="161" y="15"/>
                    <a:pt x="129"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rot="708086">
              <a:off x="7947795" y="34934"/>
              <a:ext cx="27666" cy="19603"/>
            </a:xfrm>
            <a:custGeom>
              <a:avLst/>
              <a:gdLst/>
              <a:ahLst/>
              <a:cxnLst/>
              <a:rect l="l" t="t" r="r" b="b"/>
              <a:pathLst>
                <a:path w="175" h="124" extrusionOk="0">
                  <a:moveTo>
                    <a:pt x="97" y="1"/>
                  </a:moveTo>
                  <a:cubicBezTo>
                    <a:pt x="90" y="1"/>
                    <a:pt x="83" y="2"/>
                    <a:pt x="76" y="4"/>
                  </a:cubicBezTo>
                  <a:cubicBezTo>
                    <a:pt x="35" y="4"/>
                    <a:pt x="0" y="33"/>
                    <a:pt x="6" y="73"/>
                  </a:cubicBezTo>
                  <a:cubicBezTo>
                    <a:pt x="15" y="106"/>
                    <a:pt x="36" y="123"/>
                    <a:pt x="64" y="123"/>
                  </a:cubicBezTo>
                  <a:cubicBezTo>
                    <a:pt x="71" y="123"/>
                    <a:pt x="79" y="122"/>
                    <a:pt x="87" y="120"/>
                  </a:cubicBezTo>
                  <a:cubicBezTo>
                    <a:pt x="128" y="114"/>
                    <a:pt x="168" y="102"/>
                    <a:pt x="174" y="50"/>
                  </a:cubicBezTo>
                  <a:cubicBezTo>
                    <a:pt x="160" y="22"/>
                    <a:pt x="13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rot="708086">
              <a:off x="7105702" y="860129"/>
              <a:ext cx="22132" cy="25927"/>
            </a:xfrm>
            <a:custGeom>
              <a:avLst/>
              <a:gdLst/>
              <a:ahLst/>
              <a:cxnLst/>
              <a:rect l="l" t="t" r="r" b="b"/>
              <a:pathLst>
                <a:path w="140" h="164" extrusionOk="0">
                  <a:moveTo>
                    <a:pt x="68" y="0"/>
                  </a:moveTo>
                  <a:cubicBezTo>
                    <a:pt x="65" y="0"/>
                    <a:pt x="61" y="0"/>
                    <a:pt x="58" y="1"/>
                  </a:cubicBezTo>
                  <a:cubicBezTo>
                    <a:pt x="6" y="7"/>
                    <a:pt x="0" y="47"/>
                    <a:pt x="6" y="94"/>
                  </a:cubicBezTo>
                  <a:cubicBezTo>
                    <a:pt x="17" y="131"/>
                    <a:pt x="27" y="164"/>
                    <a:pt x="70" y="164"/>
                  </a:cubicBezTo>
                  <a:cubicBezTo>
                    <a:pt x="74" y="164"/>
                    <a:pt x="77" y="163"/>
                    <a:pt x="81" y="163"/>
                  </a:cubicBezTo>
                  <a:cubicBezTo>
                    <a:pt x="139" y="157"/>
                    <a:pt x="139" y="111"/>
                    <a:pt x="128" y="70"/>
                  </a:cubicBezTo>
                  <a:cubicBezTo>
                    <a:pt x="122" y="38"/>
                    <a:pt x="112"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rot="708086">
              <a:off x="7968866" y="701592"/>
              <a:ext cx="24978" cy="24030"/>
            </a:xfrm>
            <a:custGeom>
              <a:avLst/>
              <a:gdLst/>
              <a:ahLst/>
              <a:cxnLst/>
              <a:rect l="l" t="t" r="r" b="b"/>
              <a:pathLst>
                <a:path w="158" h="152" extrusionOk="0">
                  <a:moveTo>
                    <a:pt x="85" y="1"/>
                  </a:moveTo>
                  <a:cubicBezTo>
                    <a:pt x="79" y="1"/>
                    <a:pt x="72" y="2"/>
                    <a:pt x="65" y="4"/>
                  </a:cubicBezTo>
                  <a:cubicBezTo>
                    <a:pt x="24" y="15"/>
                    <a:pt x="1" y="56"/>
                    <a:pt x="13" y="96"/>
                  </a:cubicBezTo>
                  <a:cubicBezTo>
                    <a:pt x="17" y="130"/>
                    <a:pt x="42" y="151"/>
                    <a:pt x="73" y="151"/>
                  </a:cubicBezTo>
                  <a:cubicBezTo>
                    <a:pt x="80" y="151"/>
                    <a:pt x="87" y="150"/>
                    <a:pt x="94" y="148"/>
                  </a:cubicBezTo>
                  <a:cubicBezTo>
                    <a:pt x="134" y="143"/>
                    <a:pt x="157" y="96"/>
                    <a:pt x="146" y="56"/>
                  </a:cubicBezTo>
                  <a:cubicBezTo>
                    <a:pt x="141" y="22"/>
                    <a:pt x="11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rot="708086">
              <a:off x="9604637" y="1758034"/>
              <a:ext cx="22132" cy="23555"/>
            </a:xfrm>
            <a:custGeom>
              <a:avLst/>
              <a:gdLst/>
              <a:ahLst/>
              <a:cxnLst/>
              <a:rect l="l" t="t" r="r" b="b"/>
              <a:pathLst>
                <a:path w="140" h="149" extrusionOk="0">
                  <a:moveTo>
                    <a:pt x="71" y="0"/>
                  </a:moveTo>
                  <a:cubicBezTo>
                    <a:pt x="66" y="0"/>
                    <a:pt x="59" y="1"/>
                    <a:pt x="52" y="3"/>
                  </a:cubicBezTo>
                  <a:cubicBezTo>
                    <a:pt x="0" y="14"/>
                    <a:pt x="0" y="55"/>
                    <a:pt x="12" y="101"/>
                  </a:cubicBezTo>
                  <a:cubicBezTo>
                    <a:pt x="17" y="135"/>
                    <a:pt x="38" y="149"/>
                    <a:pt x="69" y="149"/>
                  </a:cubicBezTo>
                  <a:cubicBezTo>
                    <a:pt x="74" y="149"/>
                    <a:pt x="81" y="149"/>
                    <a:pt x="87" y="148"/>
                  </a:cubicBezTo>
                  <a:cubicBezTo>
                    <a:pt x="122" y="136"/>
                    <a:pt x="139" y="95"/>
                    <a:pt x="122" y="61"/>
                  </a:cubicBezTo>
                  <a:cubicBezTo>
                    <a:pt x="117" y="31"/>
                    <a:pt x="10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rot="708086">
              <a:off x="8039745" y="859845"/>
              <a:ext cx="22132" cy="24346"/>
            </a:xfrm>
            <a:custGeom>
              <a:avLst/>
              <a:gdLst/>
              <a:ahLst/>
              <a:cxnLst/>
              <a:rect l="l" t="t" r="r" b="b"/>
              <a:pathLst>
                <a:path w="140" h="154" extrusionOk="0">
                  <a:moveTo>
                    <a:pt x="70" y="0"/>
                  </a:moveTo>
                  <a:cubicBezTo>
                    <a:pt x="41" y="0"/>
                    <a:pt x="23" y="17"/>
                    <a:pt x="12" y="46"/>
                  </a:cubicBezTo>
                  <a:cubicBezTo>
                    <a:pt x="0" y="75"/>
                    <a:pt x="6" y="116"/>
                    <a:pt x="35" y="139"/>
                  </a:cubicBezTo>
                  <a:cubicBezTo>
                    <a:pt x="49" y="150"/>
                    <a:pt x="63" y="154"/>
                    <a:pt x="76" y="154"/>
                  </a:cubicBezTo>
                  <a:cubicBezTo>
                    <a:pt x="100" y="154"/>
                    <a:pt x="120" y="140"/>
                    <a:pt x="139" y="122"/>
                  </a:cubicBezTo>
                  <a:lnTo>
                    <a:pt x="139" y="122"/>
                  </a:lnTo>
                  <a:cubicBezTo>
                    <a:pt x="139" y="124"/>
                    <a:pt x="139" y="126"/>
                    <a:pt x="139" y="127"/>
                  </a:cubicBezTo>
                  <a:lnTo>
                    <a:pt x="139" y="122"/>
                  </a:lnTo>
                  <a:cubicBezTo>
                    <a:pt x="139" y="122"/>
                    <a:pt x="139" y="122"/>
                    <a:pt x="139" y="122"/>
                  </a:cubicBezTo>
                  <a:lnTo>
                    <a:pt x="139" y="122"/>
                  </a:lnTo>
                  <a:cubicBezTo>
                    <a:pt x="138" y="100"/>
                    <a:pt x="133" y="73"/>
                    <a:pt x="127" y="52"/>
                  </a:cubicBezTo>
                  <a:cubicBezTo>
                    <a:pt x="122" y="23"/>
                    <a:pt x="9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rot="708086">
              <a:off x="6930870" y="838834"/>
              <a:ext cx="23081" cy="21500"/>
            </a:xfrm>
            <a:custGeom>
              <a:avLst/>
              <a:gdLst/>
              <a:ahLst/>
              <a:cxnLst/>
              <a:rect l="l" t="t" r="r" b="b"/>
              <a:pathLst>
                <a:path w="146" h="136" extrusionOk="0">
                  <a:moveTo>
                    <a:pt x="84" y="1"/>
                  </a:moveTo>
                  <a:cubicBezTo>
                    <a:pt x="77" y="1"/>
                    <a:pt x="71" y="2"/>
                    <a:pt x="65" y="5"/>
                  </a:cubicBezTo>
                  <a:cubicBezTo>
                    <a:pt x="24" y="17"/>
                    <a:pt x="1" y="52"/>
                    <a:pt x="7" y="92"/>
                  </a:cubicBezTo>
                  <a:cubicBezTo>
                    <a:pt x="11" y="116"/>
                    <a:pt x="32" y="136"/>
                    <a:pt x="55" y="136"/>
                  </a:cubicBezTo>
                  <a:cubicBezTo>
                    <a:pt x="60" y="136"/>
                    <a:pt x="65" y="135"/>
                    <a:pt x="70" y="133"/>
                  </a:cubicBezTo>
                  <a:cubicBezTo>
                    <a:pt x="122" y="127"/>
                    <a:pt x="146" y="81"/>
                    <a:pt x="128" y="34"/>
                  </a:cubicBezTo>
                  <a:cubicBezTo>
                    <a:pt x="124" y="13"/>
                    <a:pt x="10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rot="708086">
              <a:off x="6697179" y="1180094"/>
              <a:ext cx="26717" cy="19603"/>
            </a:xfrm>
            <a:custGeom>
              <a:avLst/>
              <a:gdLst/>
              <a:ahLst/>
              <a:cxnLst/>
              <a:rect l="l" t="t" r="r" b="b"/>
              <a:pathLst>
                <a:path w="169" h="124" extrusionOk="0">
                  <a:moveTo>
                    <a:pt x="100" y="1"/>
                  </a:moveTo>
                  <a:cubicBezTo>
                    <a:pt x="90" y="1"/>
                    <a:pt x="80" y="3"/>
                    <a:pt x="70" y="8"/>
                  </a:cubicBezTo>
                  <a:cubicBezTo>
                    <a:pt x="36" y="13"/>
                    <a:pt x="1" y="31"/>
                    <a:pt x="12" y="77"/>
                  </a:cubicBezTo>
                  <a:cubicBezTo>
                    <a:pt x="24" y="113"/>
                    <a:pt x="47" y="124"/>
                    <a:pt x="73" y="124"/>
                  </a:cubicBezTo>
                  <a:cubicBezTo>
                    <a:pt x="85" y="124"/>
                    <a:pt x="98" y="121"/>
                    <a:pt x="111" y="118"/>
                  </a:cubicBezTo>
                  <a:cubicBezTo>
                    <a:pt x="146" y="106"/>
                    <a:pt x="169" y="71"/>
                    <a:pt x="157" y="37"/>
                  </a:cubicBezTo>
                  <a:cubicBezTo>
                    <a:pt x="149" y="16"/>
                    <a:pt x="125"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rot="708086">
              <a:off x="6750400" y="1070625"/>
              <a:ext cx="24030" cy="22449"/>
            </a:xfrm>
            <a:custGeom>
              <a:avLst/>
              <a:gdLst/>
              <a:ahLst/>
              <a:cxnLst/>
              <a:rect l="l" t="t" r="r" b="b"/>
              <a:pathLst>
                <a:path w="152" h="142" extrusionOk="0">
                  <a:moveTo>
                    <a:pt x="59" y="0"/>
                  </a:moveTo>
                  <a:cubicBezTo>
                    <a:pt x="24" y="6"/>
                    <a:pt x="1" y="41"/>
                    <a:pt x="1" y="75"/>
                  </a:cubicBezTo>
                  <a:cubicBezTo>
                    <a:pt x="1" y="115"/>
                    <a:pt x="35" y="142"/>
                    <a:pt x="69" y="142"/>
                  </a:cubicBezTo>
                  <a:cubicBezTo>
                    <a:pt x="76" y="142"/>
                    <a:pt x="82" y="141"/>
                    <a:pt x="88" y="139"/>
                  </a:cubicBezTo>
                  <a:cubicBezTo>
                    <a:pt x="123" y="133"/>
                    <a:pt x="152" y="104"/>
                    <a:pt x="146" y="64"/>
                  </a:cubicBezTo>
                  <a:cubicBezTo>
                    <a:pt x="140" y="17"/>
                    <a:pt x="10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rot="708086">
              <a:off x="8228884" y="1051242"/>
              <a:ext cx="25769" cy="25136"/>
            </a:xfrm>
            <a:custGeom>
              <a:avLst/>
              <a:gdLst/>
              <a:ahLst/>
              <a:cxnLst/>
              <a:rect l="l" t="t" r="r" b="b"/>
              <a:pathLst>
                <a:path w="163" h="159" extrusionOk="0">
                  <a:moveTo>
                    <a:pt x="134" y="1"/>
                  </a:moveTo>
                  <a:lnTo>
                    <a:pt x="134" y="6"/>
                  </a:lnTo>
                  <a:cubicBezTo>
                    <a:pt x="105" y="6"/>
                    <a:pt x="76" y="18"/>
                    <a:pt x="53" y="30"/>
                  </a:cubicBezTo>
                  <a:cubicBezTo>
                    <a:pt x="18" y="41"/>
                    <a:pt x="0" y="82"/>
                    <a:pt x="24" y="116"/>
                  </a:cubicBezTo>
                  <a:cubicBezTo>
                    <a:pt x="34" y="142"/>
                    <a:pt x="57" y="158"/>
                    <a:pt x="82" y="158"/>
                  </a:cubicBezTo>
                  <a:cubicBezTo>
                    <a:pt x="86" y="158"/>
                    <a:pt x="89" y="158"/>
                    <a:pt x="93" y="157"/>
                  </a:cubicBezTo>
                  <a:cubicBezTo>
                    <a:pt x="134" y="157"/>
                    <a:pt x="163" y="122"/>
                    <a:pt x="157" y="87"/>
                  </a:cubicBezTo>
                  <a:cubicBezTo>
                    <a:pt x="151" y="58"/>
                    <a:pt x="145" y="30"/>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rot="708086">
              <a:off x="8042948" y="2633506"/>
              <a:ext cx="25769" cy="19287"/>
            </a:xfrm>
            <a:custGeom>
              <a:avLst/>
              <a:gdLst/>
              <a:ahLst/>
              <a:cxnLst/>
              <a:rect l="l" t="t" r="r" b="b"/>
              <a:pathLst>
                <a:path w="163" h="122" extrusionOk="0">
                  <a:moveTo>
                    <a:pt x="100" y="1"/>
                  </a:moveTo>
                  <a:cubicBezTo>
                    <a:pt x="93" y="1"/>
                    <a:pt x="85" y="1"/>
                    <a:pt x="76" y="2"/>
                  </a:cubicBezTo>
                  <a:cubicBezTo>
                    <a:pt x="41" y="14"/>
                    <a:pt x="1" y="37"/>
                    <a:pt x="6" y="89"/>
                  </a:cubicBezTo>
                  <a:cubicBezTo>
                    <a:pt x="15" y="114"/>
                    <a:pt x="35" y="121"/>
                    <a:pt x="58" y="121"/>
                  </a:cubicBezTo>
                  <a:cubicBezTo>
                    <a:pt x="67" y="121"/>
                    <a:pt x="77" y="120"/>
                    <a:pt x="88" y="118"/>
                  </a:cubicBezTo>
                  <a:cubicBezTo>
                    <a:pt x="122" y="107"/>
                    <a:pt x="163" y="84"/>
                    <a:pt x="151" y="37"/>
                  </a:cubicBezTo>
                  <a:cubicBezTo>
                    <a:pt x="147" y="10"/>
                    <a:pt x="128"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rot="708086">
              <a:off x="7041191" y="440878"/>
              <a:ext cx="24978" cy="21342"/>
            </a:xfrm>
            <a:custGeom>
              <a:avLst/>
              <a:gdLst/>
              <a:ahLst/>
              <a:cxnLst/>
              <a:rect l="l" t="t" r="r" b="b"/>
              <a:pathLst>
                <a:path w="158" h="135" extrusionOk="0">
                  <a:moveTo>
                    <a:pt x="53" y="0"/>
                  </a:moveTo>
                  <a:cubicBezTo>
                    <a:pt x="18" y="0"/>
                    <a:pt x="1" y="29"/>
                    <a:pt x="7" y="64"/>
                  </a:cubicBezTo>
                  <a:cubicBezTo>
                    <a:pt x="12" y="107"/>
                    <a:pt x="46" y="134"/>
                    <a:pt x="88" y="134"/>
                  </a:cubicBezTo>
                  <a:cubicBezTo>
                    <a:pt x="91" y="134"/>
                    <a:pt x="95" y="134"/>
                    <a:pt x="99" y="134"/>
                  </a:cubicBezTo>
                  <a:cubicBezTo>
                    <a:pt x="134" y="134"/>
                    <a:pt x="157" y="99"/>
                    <a:pt x="146" y="70"/>
                  </a:cubicBezTo>
                  <a:cubicBezTo>
                    <a:pt x="134" y="29"/>
                    <a:pt x="94"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rot="708086">
              <a:off x="7503695" y="2145698"/>
              <a:ext cx="25769" cy="22449"/>
            </a:xfrm>
            <a:custGeom>
              <a:avLst/>
              <a:gdLst/>
              <a:ahLst/>
              <a:cxnLst/>
              <a:rect l="l" t="t" r="r" b="b"/>
              <a:pathLst>
                <a:path w="163" h="142" extrusionOk="0">
                  <a:moveTo>
                    <a:pt x="111" y="0"/>
                  </a:moveTo>
                  <a:cubicBezTo>
                    <a:pt x="103" y="0"/>
                    <a:pt x="93" y="3"/>
                    <a:pt x="81" y="8"/>
                  </a:cubicBezTo>
                  <a:cubicBezTo>
                    <a:pt x="46" y="20"/>
                    <a:pt x="0" y="37"/>
                    <a:pt x="12" y="83"/>
                  </a:cubicBezTo>
                  <a:cubicBezTo>
                    <a:pt x="12" y="119"/>
                    <a:pt x="40" y="141"/>
                    <a:pt x="71" y="141"/>
                  </a:cubicBezTo>
                  <a:cubicBezTo>
                    <a:pt x="80" y="141"/>
                    <a:pt x="89" y="139"/>
                    <a:pt x="99" y="136"/>
                  </a:cubicBezTo>
                  <a:cubicBezTo>
                    <a:pt x="139" y="124"/>
                    <a:pt x="162" y="78"/>
                    <a:pt x="151" y="43"/>
                  </a:cubicBezTo>
                  <a:cubicBezTo>
                    <a:pt x="139" y="14"/>
                    <a:pt x="129"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rot="708086">
              <a:off x="8680330" y="1570922"/>
              <a:ext cx="25927" cy="19603"/>
            </a:xfrm>
            <a:custGeom>
              <a:avLst/>
              <a:gdLst/>
              <a:ahLst/>
              <a:cxnLst/>
              <a:rect l="l" t="t" r="r" b="b"/>
              <a:pathLst>
                <a:path w="164" h="124" extrusionOk="0">
                  <a:moveTo>
                    <a:pt x="92" y="0"/>
                  </a:moveTo>
                  <a:cubicBezTo>
                    <a:pt x="78" y="0"/>
                    <a:pt x="64" y="4"/>
                    <a:pt x="53" y="8"/>
                  </a:cubicBezTo>
                  <a:cubicBezTo>
                    <a:pt x="18" y="14"/>
                    <a:pt x="1" y="37"/>
                    <a:pt x="7" y="72"/>
                  </a:cubicBezTo>
                  <a:cubicBezTo>
                    <a:pt x="19" y="110"/>
                    <a:pt x="41" y="123"/>
                    <a:pt x="70" y="123"/>
                  </a:cubicBezTo>
                  <a:cubicBezTo>
                    <a:pt x="81" y="123"/>
                    <a:pt x="93" y="122"/>
                    <a:pt x="105" y="118"/>
                  </a:cubicBezTo>
                  <a:cubicBezTo>
                    <a:pt x="140" y="113"/>
                    <a:pt x="163" y="78"/>
                    <a:pt x="152" y="37"/>
                  </a:cubicBezTo>
                  <a:cubicBezTo>
                    <a:pt x="137" y="9"/>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rot="708086">
              <a:off x="7511819" y="2191396"/>
              <a:ext cx="24820" cy="23239"/>
            </a:xfrm>
            <a:custGeom>
              <a:avLst/>
              <a:gdLst/>
              <a:ahLst/>
              <a:cxnLst/>
              <a:rect l="l" t="t" r="r" b="b"/>
              <a:pathLst>
                <a:path w="157" h="147" extrusionOk="0">
                  <a:moveTo>
                    <a:pt x="104" y="1"/>
                  </a:moveTo>
                  <a:cubicBezTo>
                    <a:pt x="100" y="1"/>
                    <a:pt x="97" y="1"/>
                    <a:pt x="93" y="2"/>
                  </a:cubicBezTo>
                  <a:cubicBezTo>
                    <a:pt x="58" y="2"/>
                    <a:pt x="0" y="71"/>
                    <a:pt x="12" y="106"/>
                  </a:cubicBezTo>
                  <a:cubicBezTo>
                    <a:pt x="23" y="146"/>
                    <a:pt x="52" y="146"/>
                    <a:pt x="87" y="146"/>
                  </a:cubicBezTo>
                  <a:cubicBezTo>
                    <a:pt x="133" y="135"/>
                    <a:pt x="157" y="89"/>
                    <a:pt x="145" y="42"/>
                  </a:cubicBezTo>
                  <a:cubicBezTo>
                    <a:pt x="145" y="17"/>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rot="708086">
              <a:off x="8346302" y="2435073"/>
              <a:ext cx="28614" cy="20235"/>
            </a:xfrm>
            <a:custGeom>
              <a:avLst/>
              <a:gdLst/>
              <a:ahLst/>
              <a:cxnLst/>
              <a:rect l="l" t="t" r="r" b="b"/>
              <a:pathLst>
                <a:path w="181" h="128" extrusionOk="0">
                  <a:moveTo>
                    <a:pt x="101" y="1"/>
                  </a:moveTo>
                  <a:cubicBezTo>
                    <a:pt x="91" y="1"/>
                    <a:pt x="80" y="2"/>
                    <a:pt x="70" y="3"/>
                  </a:cubicBezTo>
                  <a:cubicBezTo>
                    <a:pt x="36" y="9"/>
                    <a:pt x="1" y="27"/>
                    <a:pt x="12" y="79"/>
                  </a:cubicBezTo>
                  <a:cubicBezTo>
                    <a:pt x="21" y="118"/>
                    <a:pt x="46" y="128"/>
                    <a:pt x="78" y="128"/>
                  </a:cubicBezTo>
                  <a:cubicBezTo>
                    <a:pt x="88" y="128"/>
                    <a:pt x="99" y="126"/>
                    <a:pt x="111" y="125"/>
                  </a:cubicBezTo>
                  <a:cubicBezTo>
                    <a:pt x="140" y="113"/>
                    <a:pt x="180" y="102"/>
                    <a:pt x="169" y="50"/>
                  </a:cubicBezTo>
                  <a:cubicBezTo>
                    <a:pt x="160" y="11"/>
                    <a:pt x="13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rot="708086">
              <a:off x="7399719" y="1047359"/>
              <a:ext cx="22132" cy="24820"/>
            </a:xfrm>
            <a:custGeom>
              <a:avLst/>
              <a:gdLst/>
              <a:ahLst/>
              <a:cxnLst/>
              <a:rect l="l" t="t" r="r" b="b"/>
              <a:pathLst>
                <a:path w="140" h="157" extrusionOk="0">
                  <a:moveTo>
                    <a:pt x="91" y="1"/>
                  </a:moveTo>
                  <a:cubicBezTo>
                    <a:pt x="86" y="1"/>
                    <a:pt x="81" y="2"/>
                    <a:pt x="76" y="4"/>
                  </a:cubicBezTo>
                  <a:cubicBezTo>
                    <a:pt x="30" y="21"/>
                    <a:pt x="1" y="73"/>
                    <a:pt x="6" y="120"/>
                  </a:cubicBezTo>
                  <a:cubicBezTo>
                    <a:pt x="11" y="144"/>
                    <a:pt x="32" y="156"/>
                    <a:pt x="52" y="156"/>
                  </a:cubicBezTo>
                  <a:cubicBezTo>
                    <a:pt x="56" y="156"/>
                    <a:pt x="61" y="156"/>
                    <a:pt x="64" y="155"/>
                  </a:cubicBezTo>
                  <a:cubicBezTo>
                    <a:pt x="111" y="137"/>
                    <a:pt x="140" y="91"/>
                    <a:pt x="134" y="39"/>
                  </a:cubicBezTo>
                  <a:cubicBezTo>
                    <a:pt x="124" y="20"/>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rot="708086">
              <a:off x="7312627" y="2098300"/>
              <a:ext cx="23081" cy="28930"/>
            </a:xfrm>
            <a:custGeom>
              <a:avLst/>
              <a:gdLst/>
              <a:ahLst/>
              <a:cxnLst/>
              <a:rect l="l" t="t" r="r" b="b"/>
              <a:pathLst>
                <a:path w="146" h="183" extrusionOk="0">
                  <a:moveTo>
                    <a:pt x="99" y="1"/>
                  </a:moveTo>
                  <a:cubicBezTo>
                    <a:pt x="52" y="13"/>
                    <a:pt x="52" y="47"/>
                    <a:pt x="41" y="82"/>
                  </a:cubicBezTo>
                  <a:cubicBezTo>
                    <a:pt x="23" y="117"/>
                    <a:pt x="0" y="163"/>
                    <a:pt x="52" y="181"/>
                  </a:cubicBezTo>
                  <a:cubicBezTo>
                    <a:pt x="58" y="182"/>
                    <a:pt x="63" y="182"/>
                    <a:pt x="68" y="182"/>
                  </a:cubicBezTo>
                  <a:cubicBezTo>
                    <a:pt x="108" y="182"/>
                    <a:pt x="123" y="142"/>
                    <a:pt x="128" y="105"/>
                  </a:cubicBezTo>
                  <a:cubicBezTo>
                    <a:pt x="134" y="71"/>
                    <a:pt x="145" y="30"/>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rot="708086">
              <a:off x="9047477" y="1095273"/>
              <a:ext cx="20394" cy="26875"/>
            </a:xfrm>
            <a:custGeom>
              <a:avLst/>
              <a:gdLst/>
              <a:ahLst/>
              <a:cxnLst/>
              <a:rect l="l" t="t" r="r" b="b"/>
              <a:pathLst>
                <a:path w="129" h="170" extrusionOk="0">
                  <a:moveTo>
                    <a:pt x="61" y="1"/>
                  </a:moveTo>
                  <a:cubicBezTo>
                    <a:pt x="59" y="1"/>
                    <a:pt x="56" y="1"/>
                    <a:pt x="53" y="1"/>
                  </a:cubicBezTo>
                  <a:cubicBezTo>
                    <a:pt x="1" y="13"/>
                    <a:pt x="1" y="65"/>
                    <a:pt x="6" y="100"/>
                  </a:cubicBezTo>
                  <a:cubicBezTo>
                    <a:pt x="12" y="127"/>
                    <a:pt x="22" y="170"/>
                    <a:pt x="58" y="170"/>
                  </a:cubicBezTo>
                  <a:cubicBezTo>
                    <a:pt x="60" y="170"/>
                    <a:pt x="62" y="170"/>
                    <a:pt x="64" y="169"/>
                  </a:cubicBezTo>
                  <a:cubicBezTo>
                    <a:pt x="128" y="164"/>
                    <a:pt x="111" y="100"/>
                    <a:pt x="116" y="59"/>
                  </a:cubicBezTo>
                  <a:cubicBezTo>
                    <a:pt x="106" y="33"/>
                    <a:pt x="9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rot="708086">
              <a:off x="8036376" y="1033671"/>
              <a:ext cx="24978" cy="21500"/>
            </a:xfrm>
            <a:custGeom>
              <a:avLst/>
              <a:gdLst/>
              <a:ahLst/>
              <a:cxnLst/>
              <a:rect l="l" t="t" r="r" b="b"/>
              <a:pathLst>
                <a:path w="158" h="136" extrusionOk="0">
                  <a:moveTo>
                    <a:pt x="78" y="1"/>
                  </a:moveTo>
                  <a:cubicBezTo>
                    <a:pt x="70" y="1"/>
                    <a:pt x="61" y="2"/>
                    <a:pt x="53" y="4"/>
                  </a:cubicBezTo>
                  <a:cubicBezTo>
                    <a:pt x="18" y="16"/>
                    <a:pt x="1" y="57"/>
                    <a:pt x="18" y="91"/>
                  </a:cubicBezTo>
                  <a:cubicBezTo>
                    <a:pt x="27" y="119"/>
                    <a:pt x="55" y="135"/>
                    <a:pt x="83" y="135"/>
                  </a:cubicBezTo>
                  <a:cubicBezTo>
                    <a:pt x="90" y="135"/>
                    <a:pt x="98" y="134"/>
                    <a:pt x="105" y="132"/>
                  </a:cubicBezTo>
                  <a:cubicBezTo>
                    <a:pt x="146" y="126"/>
                    <a:pt x="157" y="91"/>
                    <a:pt x="151" y="51"/>
                  </a:cubicBezTo>
                  <a:cubicBezTo>
                    <a:pt x="142" y="18"/>
                    <a:pt x="11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rot="708086">
              <a:off x="8186583" y="2599155"/>
              <a:ext cx="24820" cy="20868"/>
            </a:xfrm>
            <a:custGeom>
              <a:avLst/>
              <a:gdLst/>
              <a:ahLst/>
              <a:cxnLst/>
              <a:rect l="l" t="t" r="r" b="b"/>
              <a:pathLst>
                <a:path w="157" h="132" extrusionOk="0">
                  <a:moveTo>
                    <a:pt x="83" y="1"/>
                  </a:moveTo>
                  <a:cubicBezTo>
                    <a:pt x="75" y="1"/>
                    <a:pt x="67" y="2"/>
                    <a:pt x="58" y="7"/>
                  </a:cubicBezTo>
                  <a:cubicBezTo>
                    <a:pt x="18" y="18"/>
                    <a:pt x="0" y="47"/>
                    <a:pt x="12" y="88"/>
                  </a:cubicBezTo>
                  <a:cubicBezTo>
                    <a:pt x="21" y="115"/>
                    <a:pt x="45" y="132"/>
                    <a:pt x="74" y="132"/>
                  </a:cubicBezTo>
                  <a:cubicBezTo>
                    <a:pt x="82" y="132"/>
                    <a:pt x="90" y="131"/>
                    <a:pt x="99" y="128"/>
                  </a:cubicBezTo>
                  <a:cubicBezTo>
                    <a:pt x="134" y="122"/>
                    <a:pt x="157" y="82"/>
                    <a:pt x="139" y="47"/>
                  </a:cubicBezTo>
                  <a:cubicBezTo>
                    <a:pt x="135" y="20"/>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rot="708086">
              <a:off x="7592594" y="787820"/>
              <a:ext cx="22923" cy="24188"/>
            </a:xfrm>
            <a:custGeom>
              <a:avLst/>
              <a:gdLst/>
              <a:ahLst/>
              <a:cxnLst/>
              <a:rect l="l" t="t" r="r" b="b"/>
              <a:pathLst>
                <a:path w="145" h="153" extrusionOk="0">
                  <a:moveTo>
                    <a:pt x="76" y="1"/>
                  </a:moveTo>
                  <a:cubicBezTo>
                    <a:pt x="72" y="1"/>
                    <a:pt x="68" y="1"/>
                    <a:pt x="64" y="1"/>
                  </a:cubicBezTo>
                  <a:cubicBezTo>
                    <a:pt x="17" y="7"/>
                    <a:pt x="0" y="48"/>
                    <a:pt x="12" y="88"/>
                  </a:cubicBezTo>
                  <a:cubicBezTo>
                    <a:pt x="12" y="125"/>
                    <a:pt x="41" y="153"/>
                    <a:pt x="72" y="153"/>
                  </a:cubicBezTo>
                  <a:cubicBezTo>
                    <a:pt x="75" y="153"/>
                    <a:pt x="78" y="152"/>
                    <a:pt x="81" y="152"/>
                  </a:cubicBezTo>
                  <a:cubicBezTo>
                    <a:pt x="133" y="140"/>
                    <a:pt x="145" y="106"/>
                    <a:pt x="139" y="65"/>
                  </a:cubicBezTo>
                  <a:cubicBezTo>
                    <a:pt x="129" y="28"/>
                    <a:pt x="11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rot="708086">
              <a:off x="7374785" y="650909"/>
              <a:ext cx="16599" cy="26243"/>
            </a:xfrm>
            <a:custGeom>
              <a:avLst/>
              <a:gdLst/>
              <a:ahLst/>
              <a:cxnLst/>
              <a:rect l="l" t="t" r="r" b="b"/>
              <a:pathLst>
                <a:path w="105" h="166" extrusionOk="0">
                  <a:moveTo>
                    <a:pt x="67" y="0"/>
                  </a:moveTo>
                  <a:cubicBezTo>
                    <a:pt x="64" y="0"/>
                    <a:pt x="61" y="1"/>
                    <a:pt x="58" y="1"/>
                  </a:cubicBezTo>
                  <a:cubicBezTo>
                    <a:pt x="0" y="13"/>
                    <a:pt x="0" y="65"/>
                    <a:pt x="0" y="111"/>
                  </a:cubicBezTo>
                  <a:cubicBezTo>
                    <a:pt x="0" y="136"/>
                    <a:pt x="13" y="166"/>
                    <a:pt x="43" y="166"/>
                  </a:cubicBezTo>
                  <a:cubicBezTo>
                    <a:pt x="48" y="166"/>
                    <a:pt x="53" y="165"/>
                    <a:pt x="58" y="164"/>
                  </a:cubicBezTo>
                  <a:cubicBezTo>
                    <a:pt x="105" y="146"/>
                    <a:pt x="105" y="94"/>
                    <a:pt x="105" y="48"/>
                  </a:cubicBezTo>
                  <a:cubicBezTo>
                    <a:pt x="99" y="22"/>
                    <a:pt x="9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rot="708086">
              <a:off x="8423553" y="11054"/>
              <a:ext cx="30353" cy="18496"/>
            </a:xfrm>
            <a:custGeom>
              <a:avLst/>
              <a:gdLst/>
              <a:ahLst/>
              <a:cxnLst/>
              <a:rect l="l" t="t" r="r" b="b"/>
              <a:pathLst>
                <a:path w="192" h="117" extrusionOk="0">
                  <a:moveTo>
                    <a:pt x="152" y="1"/>
                  </a:moveTo>
                  <a:cubicBezTo>
                    <a:pt x="133" y="1"/>
                    <a:pt x="109" y="10"/>
                    <a:pt x="87" y="10"/>
                  </a:cubicBezTo>
                  <a:cubicBezTo>
                    <a:pt x="53" y="22"/>
                    <a:pt x="1" y="22"/>
                    <a:pt x="18" y="79"/>
                  </a:cubicBezTo>
                  <a:cubicBezTo>
                    <a:pt x="25" y="108"/>
                    <a:pt x="41" y="117"/>
                    <a:pt x="61" y="117"/>
                  </a:cubicBezTo>
                  <a:cubicBezTo>
                    <a:pt x="74" y="117"/>
                    <a:pt x="89" y="113"/>
                    <a:pt x="105" y="108"/>
                  </a:cubicBezTo>
                  <a:cubicBezTo>
                    <a:pt x="145" y="97"/>
                    <a:pt x="192" y="79"/>
                    <a:pt x="186" y="39"/>
                  </a:cubicBezTo>
                  <a:cubicBezTo>
                    <a:pt x="183" y="8"/>
                    <a:pt x="170"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rot="708086">
              <a:off x="7986269" y="1182000"/>
              <a:ext cx="20394" cy="24662"/>
            </a:xfrm>
            <a:custGeom>
              <a:avLst/>
              <a:gdLst/>
              <a:ahLst/>
              <a:cxnLst/>
              <a:rect l="l" t="t" r="r" b="b"/>
              <a:pathLst>
                <a:path w="129" h="156" extrusionOk="0">
                  <a:moveTo>
                    <a:pt x="62" y="1"/>
                  </a:moveTo>
                  <a:cubicBezTo>
                    <a:pt x="58" y="1"/>
                    <a:pt x="53" y="2"/>
                    <a:pt x="47" y="3"/>
                  </a:cubicBezTo>
                  <a:cubicBezTo>
                    <a:pt x="1" y="15"/>
                    <a:pt x="1" y="50"/>
                    <a:pt x="7" y="90"/>
                  </a:cubicBezTo>
                  <a:cubicBezTo>
                    <a:pt x="17" y="121"/>
                    <a:pt x="41" y="156"/>
                    <a:pt x="74" y="156"/>
                  </a:cubicBezTo>
                  <a:cubicBezTo>
                    <a:pt x="78" y="156"/>
                    <a:pt x="83" y="155"/>
                    <a:pt x="88" y="154"/>
                  </a:cubicBezTo>
                  <a:cubicBezTo>
                    <a:pt x="128" y="136"/>
                    <a:pt x="128" y="102"/>
                    <a:pt x="117" y="61"/>
                  </a:cubicBezTo>
                  <a:cubicBezTo>
                    <a:pt x="107" y="31"/>
                    <a:pt x="9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rot="708086">
              <a:off x="8223868" y="2456279"/>
              <a:ext cx="20394" cy="20394"/>
            </a:xfrm>
            <a:custGeom>
              <a:avLst/>
              <a:gdLst/>
              <a:ahLst/>
              <a:cxnLst/>
              <a:rect l="l" t="t" r="r" b="b"/>
              <a:pathLst>
                <a:path w="129" h="129" extrusionOk="0">
                  <a:moveTo>
                    <a:pt x="72" y="0"/>
                  </a:moveTo>
                  <a:cubicBezTo>
                    <a:pt x="63" y="0"/>
                    <a:pt x="53" y="3"/>
                    <a:pt x="41" y="10"/>
                  </a:cubicBezTo>
                  <a:cubicBezTo>
                    <a:pt x="12" y="15"/>
                    <a:pt x="1" y="50"/>
                    <a:pt x="12" y="79"/>
                  </a:cubicBezTo>
                  <a:cubicBezTo>
                    <a:pt x="17" y="108"/>
                    <a:pt x="45" y="128"/>
                    <a:pt x="75" y="128"/>
                  </a:cubicBezTo>
                  <a:cubicBezTo>
                    <a:pt x="81" y="128"/>
                    <a:pt x="87" y="128"/>
                    <a:pt x="93" y="125"/>
                  </a:cubicBezTo>
                  <a:cubicBezTo>
                    <a:pt x="128" y="114"/>
                    <a:pt x="128" y="79"/>
                    <a:pt x="122" y="44"/>
                  </a:cubicBezTo>
                  <a:cubicBezTo>
                    <a:pt x="114" y="19"/>
                    <a:pt x="9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rot="708086">
              <a:off x="7276658" y="791886"/>
              <a:ext cx="23081" cy="21026"/>
            </a:xfrm>
            <a:custGeom>
              <a:avLst/>
              <a:gdLst/>
              <a:ahLst/>
              <a:cxnLst/>
              <a:rect l="l" t="t" r="r" b="b"/>
              <a:pathLst>
                <a:path w="146" h="133" extrusionOk="0">
                  <a:moveTo>
                    <a:pt x="65" y="1"/>
                  </a:moveTo>
                  <a:cubicBezTo>
                    <a:pt x="61" y="1"/>
                    <a:pt x="57" y="1"/>
                    <a:pt x="53" y="2"/>
                  </a:cubicBezTo>
                  <a:cubicBezTo>
                    <a:pt x="12" y="13"/>
                    <a:pt x="1" y="42"/>
                    <a:pt x="12" y="83"/>
                  </a:cubicBezTo>
                  <a:cubicBezTo>
                    <a:pt x="17" y="115"/>
                    <a:pt x="43" y="133"/>
                    <a:pt x="72" y="133"/>
                  </a:cubicBezTo>
                  <a:cubicBezTo>
                    <a:pt x="79" y="133"/>
                    <a:pt x="86" y="132"/>
                    <a:pt x="93" y="129"/>
                  </a:cubicBezTo>
                  <a:cubicBezTo>
                    <a:pt x="128" y="123"/>
                    <a:pt x="146" y="83"/>
                    <a:pt x="134" y="54"/>
                  </a:cubicBezTo>
                  <a:cubicBezTo>
                    <a:pt x="118" y="23"/>
                    <a:pt x="9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rot="708086">
              <a:off x="8237451" y="1805611"/>
              <a:ext cx="27666" cy="19129"/>
            </a:xfrm>
            <a:custGeom>
              <a:avLst/>
              <a:gdLst/>
              <a:ahLst/>
              <a:cxnLst/>
              <a:rect l="l" t="t" r="r" b="b"/>
              <a:pathLst>
                <a:path w="175" h="121" extrusionOk="0">
                  <a:moveTo>
                    <a:pt x="86" y="1"/>
                  </a:moveTo>
                  <a:cubicBezTo>
                    <a:pt x="73" y="1"/>
                    <a:pt x="60" y="4"/>
                    <a:pt x="47" y="11"/>
                  </a:cubicBezTo>
                  <a:cubicBezTo>
                    <a:pt x="12" y="17"/>
                    <a:pt x="1" y="57"/>
                    <a:pt x="18" y="81"/>
                  </a:cubicBezTo>
                  <a:cubicBezTo>
                    <a:pt x="33" y="109"/>
                    <a:pt x="54" y="120"/>
                    <a:pt x="77" y="120"/>
                  </a:cubicBezTo>
                  <a:cubicBezTo>
                    <a:pt x="92" y="120"/>
                    <a:pt x="107" y="116"/>
                    <a:pt x="123" y="109"/>
                  </a:cubicBezTo>
                  <a:cubicBezTo>
                    <a:pt x="151" y="104"/>
                    <a:pt x="175" y="75"/>
                    <a:pt x="163" y="46"/>
                  </a:cubicBezTo>
                  <a:cubicBezTo>
                    <a:pt x="147" y="18"/>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rot="708086">
              <a:off x="9175627" y="631775"/>
              <a:ext cx="21342" cy="22607"/>
            </a:xfrm>
            <a:custGeom>
              <a:avLst/>
              <a:gdLst/>
              <a:ahLst/>
              <a:cxnLst/>
              <a:rect l="l" t="t" r="r" b="b"/>
              <a:pathLst>
                <a:path w="135" h="143" extrusionOk="0">
                  <a:moveTo>
                    <a:pt x="76" y="1"/>
                  </a:moveTo>
                  <a:cubicBezTo>
                    <a:pt x="72" y="1"/>
                    <a:pt x="68" y="1"/>
                    <a:pt x="65" y="2"/>
                  </a:cubicBezTo>
                  <a:cubicBezTo>
                    <a:pt x="36" y="2"/>
                    <a:pt x="7" y="25"/>
                    <a:pt x="7" y="60"/>
                  </a:cubicBezTo>
                  <a:cubicBezTo>
                    <a:pt x="1" y="89"/>
                    <a:pt x="7" y="118"/>
                    <a:pt x="24" y="141"/>
                  </a:cubicBezTo>
                  <a:cubicBezTo>
                    <a:pt x="29" y="142"/>
                    <a:pt x="34" y="142"/>
                    <a:pt x="39" y="142"/>
                  </a:cubicBezTo>
                  <a:cubicBezTo>
                    <a:pt x="63" y="142"/>
                    <a:pt x="86" y="132"/>
                    <a:pt x="105" y="118"/>
                  </a:cubicBezTo>
                  <a:cubicBezTo>
                    <a:pt x="128" y="100"/>
                    <a:pt x="134" y="65"/>
                    <a:pt x="122" y="36"/>
                  </a:cubicBezTo>
                  <a:cubicBezTo>
                    <a:pt x="117" y="16"/>
                    <a:pt x="9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rot="708086">
              <a:off x="6695617" y="344916"/>
              <a:ext cx="24978" cy="19603"/>
            </a:xfrm>
            <a:custGeom>
              <a:avLst/>
              <a:gdLst/>
              <a:ahLst/>
              <a:cxnLst/>
              <a:rect l="l" t="t" r="r" b="b"/>
              <a:pathLst>
                <a:path w="158" h="124" extrusionOk="0">
                  <a:moveTo>
                    <a:pt x="84" y="1"/>
                  </a:moveTo>
                  <a:cubicBezTo>
                    <a:pt x="76" y="1"/>
                    <a:pt x="67" y="1"/>
                    <a:pt x="59" y="3"/>
                  </a:cubicBezTo>
                  <a:cubicBezTo>
                    <a:pt x="24" y="8"/>
                    <a:pt x="1" y="32"/>
                    <a:pt x="1" y="72"/>
                  </a:cubicBezTo>
                  <a:cubicBezTo>
                    <a:pt x="5" y="100"/>
                    <a:pt x="28" y="124"/>
                    <a:pt x="58" y="124"/>
                  </a:cubicBezTo>
                  <a:cubicBezTo>
                    <a:pt x="65" y="124"/>
                    <a:pt x="73" y="122"/>
                    <a:pt x="82" y="119"/>
                  </a:cubicBezTo>
                  <a:cubicBezTo>
                    <a:pt x="122" y="113"/>
                    <a:pt x="157" y="78"/>
                    <a:pt x="145" y="37"/>
                  </a:cubicBezTo>
                  <a:cubicBezTo>
                    <a:pt x="136" y="10"/>
                    <a:pt x="113"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rot="708086">
              <a:off x="7471903" y="823335"/>
              <a:ext cx="23239" cy="21658"/>
            </a:xfrm>
            <a:custGeom>
              <a:avLst/>
              <a:gdLst/>
              <a:ahLst/>
              <a:cxnLst/>
              <a:rect l="l" t="t" r="r" b="b"/>
              <a:pathLst>
                <a:path w="147" h="137" extrusionOk="0">
                  <a:moveTo>
                    <a:pt x="77" y="1"/>
                  </a:moveTo>
                  <a:cubicBezTo>
                    <a:pt x="39" y="1"/>
                    <a:pt x="1" y="31"/>
                    <a:pt x="14" y="83"/>
                  </a:cubicBezTo>
                  <a:cubicBezTo>
                    <a:pt x="19" y="118"/>
                    <a:pt x="42" y="136"/>
                    <a:pt x="82" y="136"/>
                  </a:cubicBezTo>
                  <a:cubicBezTo>
                    <a:pt x="88" y="136"/>
                    <a:pt x="94" y="136"/>
                    <a:pt x="101" y="135"/>
                  </a:cubicBezTo>
                  <a:cubicBezTo>
                    <a:pt x="130" y="123"/>
                    <a:pt x="147" y="95"/>
                    <a:pt x="141" y="60"/>
                  </a:cubicBezTo>
                  <a:cubicBezTo>
                    <a:pt x="136" y="19"/>
                    <a:pt x="106"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rot="708086">
              <a:off x="7295762" y="1801291"/>
              <a:ext cx="20394" cy="21974"/>
            </a:xfrm>
            <a:custGeom>
              <a:avLst/>
              <a:gdLst/>
              <a:ahLst/>
              <a:cxnLst/>
              <a:rect l="l" t="t" r="r" b="b"/>
              <a:pathLst>
                <a:path w="129" h="139" extrusionOk="0">
                  <a:moveTo>
                    <a:pt x="80" y="0"/>
                  </a:moveTo>
                  <a:cubicBezTo>
                    <a:pt x="75" y="0"/>
                    <a:pt x="70" y="1"/>
                    <a:pt x="65" y="3"/>
                  </a:cubicBezTo>
                  <a:cubicBezTo>
                    <a:pt x="18" y="8"/>
                    <a:pt x="1" y="55"/>
                    <a:pt x="12" y="95"/>
                  </a:cubicBezTo>
                  <a:cubicBezTo>
                    <a:pt x="17" y="119"/>
                    <a:pt x="38" y="139"/>
                    <a:pt x="64" y="139"/>
                  </a:cubicBezTo>
                  <a:cubicBezTo>
                    <a:pt x="70" y="139"/>
                    <a:pt x="76" y="138"/>
                    <a:pt x="82" y="136"/>
                  </a:cubicBezTo>
                  <a:cubicBezTo>
                    <a:pt x="128" y="130"/>
                    <a:pt x="128" y="90"/>
                    <a:pt x="123" y="49"/>
                  </a:cubicBezTo>
                  <a:cubicBezTo>
                    <a:pt x="118" y="25"/>
                    <a:pt x="10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rot="708086">
              <a:off x="8054382" y="2676618"/>
              <a:ext cx="21184" cy="21026"/>
            </a:xfrm>
            <a:custGeom>
              <a:avLst/>
              <a:gdLst/>
              <a:ahLst/>
              <a:cxnLst/>
              <a:rect l="l" t="t" r="r" b="b"/>
              <a:pathLst>
                <a:path w="134" h="133" extrusionOk="0">
                  <a:moveTo>
                    <a:pt x="67" y="0"/>
                  </a:moveTo>
                  <a:cubicBezTo>
                    <a:pt x="63" y="0"/>
                    <a:pt x="58" y="1"/>
                    <a:pt x="52" y="2"/>
                  </a:cubicBezTo>
                  <a:cubicBezTo>
                    <a:pt x="17" y="14"/>
                    <a:pt x="0" y="55"/>
                    <a:pt x="12" y="89"/>
                  </a:cubicBezTo>
                  <a:cubicBezTo>
                    <a:pt x="16" y="113"/>
                    <a:pt x="37" y="133"/>
                    <a:pt x="60" y="133"/>
                  </a:cubicBezTo>
                  <a:cubicBezTo>
                    <a:pt x="65" y="133"/>
                    <a:pt x="70" y="132"/>
                    <a:pt x="75" y="130"/>
                  </a:cubicBezTo>
                  <a:cubicBezTo>
                    <a:pt x="122" y="130"/>
                    <a:pt x="133" y="101"/>
                    <a:pt x="128" y="60"/>
                  </a:cubicBezTo>
                  <a:cubicBezTo>
                    <a:pt x="112" y="30"/>
                    <a:pt x="9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rot="708086">
              <a:off x="7384738" y="1613305"/>
              <a:ext cx="20394" cy="20868"/>
            </a:xfrm>
            <a:custGeom>
              <a:avLst/>
              <a:gdLst/>
              <a:ahLst/>
              <a:cxnLst/>
              <a:rect l="l" t="t" r="r" b="b"/>
              <a:pathLst>
                <a:path w="129" h="132" extrusionOk="0">
                  <a:moveTo>
                    <a:pt x="65" y="0"/>
                  </a:moveTo>
                  <a:cubicBezTo>
                    <a:pt x="61" y="0"/>
                    <a:pt x="57" y="1"/>
                    <a:pt x="53" y="1"/>
                  </a:cubicBezTo>
                  <a:cubicBezTo>
                    <a:pt x="18" y="7"/>
                    <a:pt x="1" y="42"/>
                    <a:pt x="13" y="77"/>
                  </a:cubicBezTo>
                  <a:cubicBezTo>
                    <a:pt x="17" y="106"/>
                    <a:pt x="43" y="131"/>
                    <a:pt x="72" y="131"/>
                  </a:cubicBezTo>
                  <a:cubicBezTo>
                    <a:pt x="77" y="131"/>
                    <a:pt x="83" y="131"/>
                    <a:pt x="88" y="129"/>
                  </a:cubicBezTo>
                  <a:cubicBezTo>
                    <a:pt x="123" y="117"/>
                    <a:pt x="128" y="88"/>
                    <a:pt x="128" y="53"/>
                  </a:cubicBezTo>
                  <a:cubicBezTo>
                    <a:pt x="118" y="22"/>
                    <a:pt x="9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rot="708086">
              <a:off x="7602206" y="604620"/>
              <a:ext cx="22132" cy="20235"/>
            </a:xfrm>
            <a:custGeom>
              <a:avLst/>
              <a:gdLst/>
              <a:ahLst/>
              <a:cxnLst/>
              <a:rect l="l" t="t" r="r" b="b"/>
              <a:pathLst>
                <a:path w="140" h="128" extrusionOk="0">
                  <a:moveTo>
                    <a:pt x="77" y="0"/>
                  </a:moveTo>
                  <a:cubicBezTo>
                    <a:pt x="69" y="0"/>
                    <a:pt x="61" y="2"/>
                    <a:pt x="53" y="6"/>
                  </a:cubicBezTo>
                  <a:cubicBezTo>
                    <a:pt x="24" y="12"/>
                    <a:pt x="0" y="41"/>
                    <a:pt x="12" y="75"/>
                  </a:cubicBezTo>
                  <a:cubicBezTo>
                    <a:pt x="12" y="116"/>
                    <a:pt x="41" y="128"/>
                    <a:pt x="82" y="128"/>
                  </a:cubicBezTo>
                  <a:cubicBezTo>
                    <a:pt x="116" y="110"/>
                    <a:pt x="140" y="87"/>
                    <a:pt x="134" y="47"/>
                  </a:cubicBezTo>
                  <a:cubicBezTo>
                    <a:pt x="125" y="20"/>
                    <a:pt x="102"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rot="708086">
              <a:off x="9845717" y="1697625"/>
              <a:ext cx="19445" cy="20868"/>
            </a:xfrm>
            <a:custGeom>
              <a:avLst/>
              <a:gdLst/>
              <a:ahLst/>
              <a:cxnLst/>
              <a:rect l="l" t="t" r="r" b="b"/>
              <a:pathLst>
                <a:path w="123" h="132" extrusionOk="0">
                  <a:moveTo>
                    <a:pt x="53" y="1"/>
                  </a:moveTo>
                  <a:cubicBezTo>
                    <a:pt x="47" y="1"/>
                    <a:pt x="42" y="2"/>
                    <a:pt x="36" y="3"/>
                  </a:cubicBezTo>
                  <a:cubicBezTo>
                    <a:pt x="7" y="9"/>
                    <a:pt x="1" y="32"/>
                    <a:pt x="7" y="67"/>
                  </a:cubicBezTo>
                  <a:cubicBezTo>
                    <a:pt x="12" y="104"/>
                    <a:pt x="41" y="131"/>
                    <a:pt x="77" y="131"/>
                  </a:cubicBezTo>
                  <a:cubicBezTo>
                    <a:pt x="81" y="131"/>
                    <a:pt x="84" y="131"/>
                    <a:pt x="88" y="131"/>
                  </a:cubicBezTo>
                  <a:cubicBezTo>
                    <a:pt x="117" y="125"/>
                    <a:pt x="122" y="96"/>
                    <a:pt x="117" y="67"/>
                  </a:cubicBezTo>
                  <a:cubicBezTo>
                    <a:pt x="107" y="32"/>
                    <a:pt x="8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rot="708086">
              <a:off x="7574624" y="1094648"/>
              <a:ext cx="24978" cy="20235"/>
            </a:xfrm>
            <a:custGeom>
              <a:avLst/>
              <a:gdLst/>
              <a:ahLst/>
              <a:cxnLst/>
              <a:rect l="l" t="t" r="r" b="b"/>
              <a:pathLst>
                <a:path w="158" h="128" extrusionOk="0">
                  <a:moveTo>
                    <a:pt x="74" y="1"/>
                  </a:moveTo>
                  <a:cubicBezTo>
                    <a:pt x="69" y="1"/>
                    <a:pt x="64" y="1"/>
                    <a:pt x="59" y="3"/>
                  </a:cubicBezTo>
                  <a:cubicBezTo>
                    <a:pt x="18" y="14"/>
                    <a:pt x="1" y="55"/>
                    <a:pt x="13" y="90"/>
                  </a:cubicBezTo>
                  <a:cubicBezTo>
                    <a:pt x="22" y="112"/>
                    <a:pt x="45" y="128"/>
                    <a:pt x="69" y="128"/>
                  </a:cubicBezTo>
                  <a:cubicBezTo>
                    <a:pt x="75" y="128"/>
                    <a:pt x="82" y="127"/>
                    <a:pt x="88" y="124"/>
                  </a:cubicBezTo>
                  <a:cubicBezTo>
                    <a:pt x="158" y="103"/>
                    <a:pt x="13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rot="708086">
              <a:off x="7447789" y="1613138"/>
              <a:ext cx="21184" cy="19129"/>
            </a:xfrm>
            <a:custGeom>
              <a:avLst/>
              <a:gdLst/>
              <a:ahLst/>
              <a:cxnLst/>
              <a:rect l="l" t="t" r="r" b="b"/>
              <a:pathLst>
                <a:path w="134" h="121" extrusionOk="0">
                  <a:moveTo>
                    <a:pt x="74" y="0"/>
                  </a:moveTo>
                  <a:cubicBezTo>
                    <a:pt x="69" y="0"/>
                    <a:pt x="63" y="1"/>
                    <a:pt x="58" y="3"/>
                  </a:cubicBezTo>
                  <a:cubicBezTo>
                    <a:pt x="23" y="3"/>
                    <a:pt x="0" y="38"/>
                    <a:pt x="6" y="73"/>
                  </a:cubicBezTo>
                  <a:cubicBezTo>
                    <a:pt x="11" y="103"/>
                    <a:pt x="34" y="120"/>
                    <a:pt x="62" y="120"/>
                  </a:cubicBezTo>
                  <a:cubicBezTo>
                    <a:pt x="67" y="120"/>
                    <a:pt x="71" y="120"/>
                    <a:pt x="75" y="119"/>
                  </a:cubicBezTo>
                  <a:cubicBezTo>
                    <a:pt x="110" y="113"/>
                    <a:pt x="133" y="79"/>
                    <a:pt x="128" y="44"/>
                  </a:cubicBezTo>
                  <a:cubicBezTo>
                    <a:pt x="123" y="20"/>
                    <a:pt x="9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rot="708086">
              <a:off x="8211192" y="2120023"/>
              <a:ext cx="21184" cy="18180"/>
            </a:xfrm>
            <a:custGeom>
              <a:avLst/>
              <a:gdLst/>
              <a:ahLst/>
              <a:cxnLst/>
              <a:rect l="l" t="t" r="r" b="b"/>
              <a:pathLst>
                <a:path w="134" h="115" extrusionOk="0">
                  <a:moveTo>
                    <a:pt x="61" y="1"/>
                  </a:moveTo>
                  <a:cubicBezTo>
                    <a:pt x="58" y="1"/>
                    <a:pt x="55" y="1"/>
                    <a:pt x="52" y="2"/>
                  </a:cubicBezTo>
                  <a:cubicBezTo>
                    <a:pt x="18" y="2"/>
                    <a:pt x="0" y="31"/>
                    <a:pt x="6" y="59"/>
                  </a:cubicBezTo>
                  <a:cubicBezTo>
                    <a:pt x="11" y="89"/>
                    <a:pt x="32" y="114"/>
                    <a:pt x="64" y="114"/>
                  </a:cubicBezTo>
                  <a:cubicBezTo>
                    <a:pt x="69" y="114"/>
                    <a:pt x="75" y="113"/>
                    <a:pt x="81" y="112"/>
                  </a:cubicBezTo>
                  <a:cubicBezTo>
                    <a:pt x="116" y="112"/>
                    <a:pt x="133" y="88"/>
                    <a:pt x="122" y="54"/>
                  </a:cubicBezTo>
                  <a:cubicBezTo>
                    <a:pt x="111" y="23"/>
                    <a:pt x="8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rot="708086">
              <a:off x="7454733" y="622035"/>
              <a:ext cx="20235" cy="17864"/>
            </a:xfrm>
            <a:custGeom>
              <a:avLst/>
              <a:gdLst/>
              <a:ahLst/>
              <a:cxnLst/>
              <a:rect l="l" t="t" r="r" b="b"/>
              <a:pathLst>
                <a:path w="128" h="113" extrusionOk="0">
                  <a:moveTo>
                    <a:pt x="64" y="0"/>
                  </a:moveTo>
                  <a:cubicBezTo>
                    <a:pt x="60" y="0"/>
                    <a:pt x="56" y="1"/>
                    <a:pt x="52" y="1"/>
                  </a:cubicBezTo>
                  <a:cubicBezTo>
                    <a:pt x="23" y="1"/>
                    <a:pt x="0" y="30"/>
                    <a:pt x="6" y="65"/>
                  </a:cubicBezTo>
                  <a:cubicBezTo>
                    <a:pt x="11" y="91"/>
                    <a:pt x="35" y="112"/>
                    <a:pt x="61" y="112"/>
                  </a:cubicBezTo>
                  <a:cubicBezTo>
                    <a:pt x="64" y="112"/>
                    <a:pt x="67" y="112"/>
                    <a:pt x="70" y="111"/>
                  </a:cubicBezTo>
                  <a:cubicBezTo>
                    <a:pt x="105" y="111"/>
                    <a:pt x="128" y="83"/>
                    <a:pt x="122" y="36"/>
                  </a:cubicBezTo>
                  <a:cubicBezTo>
                    <a:pt x="112" y="16"/>
                    <a:pt x="89"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rot="708086">
              <a:off x="6903667" y="1190516"/>
              <a:ext cx="18496" cy="17074"/>
            </a:xfrm>
            <a:custGeom>
              <a:avLst/>
              <a:gdLst/>
              <a:ahLst/>
              <a:cxnLst/>
              <a:rect l="l" t="t" r="r" b="b"/>
              <a:pathLst>
                <a:path w="117" h="108" extrusionOk="0">
                  <a:moveTo>
                    <a:pt x="61" y="0"/>
                  </a:moveTo>
                  <a:cubicBezTo>
                    <a:pt x="55" y="0"/>
                    <a:pt x="48" y="1"/>
                    <a:pt x="41" y="2"/>
                  </a:cubicBezTo>
                  <a:cubicBezTo>
                    <a:pt x="18" y="14"/>
                    <a:pt x="1" y="43"/>
                    <a:pt x="7" y="66"/>
                  </a:cubicBezTo>
                  <a:cubicBezTo>
                    <a:pt x="11" y="92"/>
                    <a:pt x="31" y="108"/>
                    <a:pt x="52" y="108"/>
                  </a:cubicBezTo>
                  <a:cubicBezTo>
                    <a:pt x="60" y="108"/>
                    <a:pt x="68" y="106"/>
                    <a:pt x="76" y="101"/>
                  </a:cubicBezTo>
                  <a:cubicBezTo>
                    <a:pt x="105" y="95"/>
                    <a:pt x="117" y="66"/>
                    <a:pt x="111" y="43"/>
                  </a:cubicBezTo>
                  <a:cubicBezTo>
                    <a:pt x="102" y="11"/>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rot="708086">
              <a:off x="8139489" y="893547"/>
              <a:ext cx="21184" cy="13121"/>
            </a:xfrm>
            <a:custGeom>
              <a:avLst/>
              <a:gdLst/>
              <a:ahLst/>
              <a:cxnLst/>
              <a:rect l="l" t="t" r="r" b="b"/>
              <a:pathLst>
                <a:path w="134" h="83" extrusionOk="0">
                  <a:moveTo>
                    <a:pt x="47" y="0"/>
                  </a:moveTo>
                  <a:cubicBezTo>
                    <a:pt x="24" y="0"/>
                    <a:pt x="1" y="12"/>
                    <a:pt x="6" y="52"/>
                  </a:cubicBezTo>
                  <a:cubicBezTo>
                    <a:pt x="14" y="74"/>
                    <a:pt x="28" y="82"/>
                    <a:pt x="47" y="82"/>
                  </a:cubicBezTo>
                  <a:cubicBezTo>
                    <a:pt x="57" y="82"/>
                    <a:pt x="69" y="80"/>
                    <a:pt x="82" y="75"/>
                  </a:cubicBezTo>
                  <a:cubicBezTo>
                    <a:pt x="99" y="70"/>
                    <a:pt x="134" y="64"/>
                    <a:pt x="122" y="35"/>
                  </a:cubicBezTo>
                  <a:cubicBezTo>
                    <a:pt x="111" y="0"/>
                    <a:pt x="7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rot="708086">
              <a:off x="7214838" y="733905"/>
              <a:ext cx="35886" cy="31302"/>
            </a:xfrm>
            <a:custGeom>
              <a:avLst/>
              <a:gdLst/>
              <a:ahLst/>
              <a:cxnLst/>
              <a:rect l="l" t="t" r="r" b="b"/>
              <a:pathLst>
                <a:path w="227" h="198" extrusionOk="0">
                  <a:moveTo>
                    <a:pt x="163" y="0"/>
                  </a:moveTo>
                  <a:cubicBezTo>
                    <a:pt x="163" y="1"/>
                    <a:pt x="163" y="2"/>
                    <a:pt x="164" y="3"/>
                  </a:cubicBezTo>
                  <a:lnTo>
                    <a:pt x="164" y="3"/>
                  </a:lnTo>
                  <a:cubicBezTo>
                    <a:pt x="165" y="2"/>
                    <a:pt x="167" y="1"/>
                    <a:pt x="169" y="0"/>
                  </a:cubicBezTo>
                  <a:close/>
                  <a:moveTo>
                    <a:pt x="164" y="3"/>
                  </a:moveTo>
                  <a:lnTo>
                    <a:pt x="164" y="3"/>
                  </a:lnTo>
                  <a:cubicBezTo>
                    <a:pt x="125" y="25"/>
                    <a:pt x="86" y="41"/>
                    <a:pt x="41" y="41"/>
                  </a:cubicBezTo>
                  <a:cubicBezTo>
                    <a:pt x="7" y="41"/>
                    <a:pt x="1" y="70"/>
                    <a:pt x="1" y="99"/>
                  </a:cubicBezTo>
                  <a:cubicBezTo>
                    <a:pt x="30" y="157"/>
                    <a:pt x="88" y="191"/>
                    <a:pt x="151" y="197"/>
                  </a:cubicBezTo>
                  <a:cubicBezTo>
                    <a:pt x="227" y="180"/>
                    <a:pt x="180" y="116"/>
                    <a:pt x="180" y="87"/>
                  </a:cubicBezTo>
                  <a:cubicBezTo>
                    <a:pt x="175" y="59"/>
                    <a:pt x="169" y="31"/>
                    <a:pt x="16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rot="708086">
              <a:off x="7588764" y="76417"/>
              <a:ext cx="119199" cy="96119"/>
            </a:xfrm>
            <a:custGeom>
              <a:avLst/>
              <a:gdLst/>
              <a:ahLst/>
              <a:cxnLst/>
              <a:rect l="l" t="t" r="r" b="b"/>
              <a:pathLst>
                <a:path w="754" h="608" extrusionOk="0">
                  <a:moveTo>
                    <a:pt x="149" y="1"/>
                  </a:moveTo>
                  <a:cubicBezTo>
                    <a:pt x="126" y="1"/>
                    <a:pt x="102" y="3"/>
                    <a:pt x="76" y="7"/>
                  </a:cubicBezTo>
                  <a:cubicBezTo>
                    <a:pt x="41" y="7"/>
                    <a:pt x="12" y="31"/>
                    <a:pt x="6" y="65"/>
                  </a:cubicBezTo>
                  <a:cubicBezTo>
                    <a:pt x="0" y="123"/>
                    <a:pt x="35" y="146"/>
                    <a:pt x="81" y="164"/>
                  </a:cubicBezTo>
                  <a:cubicBezTo>
                    <a:pt x="105" y="170"/>
                    <a:pt x="134" y="175"/>
                    <a:pt x="157" y="181"/>
                  </a:cubicBezTo>
                  <a:cubicBezTo>
                    <a:pt x="197" y="204"/>
                    <a:pt x="238" y="216"/>
                    <a:pt x="238" y="274"/>
                  </a:cubicBezTo>
                  <a:cubicBezTo>
                    <a:pt x="238" y="338"/>
                    <a:pt x="278" y="396"/>
                    <a:pt x="336" y="413"/>
                  </a:cubicBezTo>
                  <a:cubicBezTo>
                    <a:pt x="365" y="430"/>
                    <a:pt x="388" y="442"/>
                    <a:pt x="365" y="482"/>
                  </a:cubicBezTo>
                  <a:cubicBezTo>
                    <a:pt x="348" y="529"/>
                    <a:pt x="336" y="575"/>
                    <a:pt x="394" y="604"/>
                  </a:cubicBezTo>
                  <a:cubicBezTo>
                    <a:pt x="403" y="606"/>
                    <a:pt x="411" y="608"/>
                    <a:pt x="420" y="608"/>
                  </a:cubicBezTo>
                  <a:cubicBezTo>
                    <a:pt x="455" y="608"/>
                    <a:pt x="492" y="590"/>
                    <a:pt x="510" y="558"/>
                  </a:cubicBezTo>
                  <a:cubicBezTo>
                    <a:pt x="533" y="512"/>
                    <a:pt x="577" y="488"/>
                    <a:pt x="625" y="488"/>
                  </a:cubicBezTo>
                  <a:cubicBezTo>
                    <a:pt x="639" y="488"/>
                    <a:pt x="653" y="490"/>
                    <a:pt x="667" y="494"/>
                  </a:cubicBezTo>
                  <a:cubicBezTo>
                    <a:pt x="673" y="496"/>
                    <a:pt x="679" y="496"/>
                    <a:pt x="684" y="496"/>
                  </a:cubicBezTo>
                  <a:cubicBezTo>
                    <a:pt x="723" y="496"/>
                    <a:pt x="753" y="465"/>
                    <a:pt x="753" y="424"/>
                  </a:cubicBezTo>
                  <a:cubicBezTo>
                    <a:pt x="753" y="370"/>
                    <a:pt x="733" y="320"/>
                    <a:pt x="681" y="320"/>
                  </a:cubicBezTo>
                  <a:cubicBezTo>
                    <a:pt x="678" y="320"/>
                    <a:pt x="675" y="320"/>
                    <a:pt x="672" y="320"/>
                  </a:cubicBezTo>
                  <a:cubicBezTo>
                    <a:pt x="662" y="322"/>
                    <a:pt x="653" y="322"/>
                    <a:pt x="644" y="322"/>
                  </a:cubicBezTo>
                  <a:cubicBezTo>
                    <a:pt x="551" y="322"/>
                    <a:pt x="490" y="249"/>
                    <a:pt x="406" y="233"/>
                  </a:cubicBezTo>
                  <a:cubicBezTo>
                    <a:pt x="371" y="222"/>
                    <a:pt x="348" y="181"/>
                    <a:pt x="336" y="141"/>
                  </a:cubicBezTo>
                  <a:cubicBezTo>
                    <a:pt x="299" y="42"/>
                    <a:pt x="242"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rot="708086">
              <a:off x="9023391" y="-45585"/>
              <a:ext cx="66081" cy="81258"/>
            </a:xfrm>
            <a:custGeom>
              <a:avLst/>
              <a:gdLst/>
              <a:ahLst/>
              <a:cxnLst/>
              <a:rect l="l" t="t" r="r" b="b"/>
              <a:pathLst>
                <a:path w="418" h="514" extrusionOk="0">
                  <a:moveTo>
                    <a:pt x="321" y="1"/>
                  </a:moveTo>
                  <a:cubicBezTo>
                    <a:pt x="231" y="1"/>
                    <a:pt x="81" y="46"/>
                    <a:pt x="58" y="92"/>
                  </a:cubicBezTo>
                  <a:cubicBezTo>
                    <a:pt x="35" y="127"/>
                    <a:pt x="35" y="173"/>
                    <a:pt x="58" y="208"/>
                  </a:cubicBezTo>
                  <a:cubicBezTo>
                    <a:pt x="70" y="231"/>
                    <a:pt x="87" y="260"/>
                    <a:pt x="110" y="289"/>
                  </a:cubicBezTo>
                  <a:cubicBezTo>
                    <a:pt x="87" y="301"/>
                    <a:pt x="70" y="318"/>
                    <a:pt x="53" y="341"/>
                  </a:cubicBezTo>
                  <a:cubicBezTo>
                    <a:pt x="12" y="370"/>
                    <a:pt x="0" y="434"/>
                    <a:pt x="35" y="475"/>
                  </a:cubicBezTo>
                  <a:cubicBezTo>
                    <a:pt x="57" y="500"/>
                    <a:pt x="90" y="514"/>
                    <a:pt x="121" y="514"/>
                  </a:cubicBezTo>
                  <a:cubicBezTo>
                    <a:pt x="140" y="514"/>
                    <a:pt x="159" y="509"/>
                    <a:pt x="174" y="498"/>
                  </a:cubicBezTo>
                  <a:cubicBezTo>
                    <a:pt x="215" y="475"/>
                    <a:pt x="250" y="446"/>
                    <a:pt x="273" y="405"/>
                  </a:cubicBezTo>
                  <a:cubicBezTo>
                    <a:pt x="354" y="312"/>
                    <a:pt x="348" y="191"/>
                    <a:pt x="406" y="86"/>
                  </a:cubicBezTo>
                  <a:cubicBezTo>
                    <a:pt x="418" y="57"/>
                    <a:pt x="406" y="23"/>
                    <a:pt x="377" y="11"/>
                  </a:cubicBezTo>
                  <a:cubicBezTo>
                    <a:pt x="365" y="4"/>
                    <a:pt x="345"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rot="708086">
              <a:off x="6878343" y="527228"/>
              <a:ext cx="76199" cy="114141"/>
            </a:xfrm>
            <a:custGeom>
              <a:avLst/>
              <a:gdLst/>
              <a:ahLst/>
              <a:cxnLst/>
              <a:rect l="l" t="t" r="r" b="b"/>
              <a:pathLst>
                <a:path w="482" h="722" extrusionOk="0">
                  <a:moveTo>
                    <a:pt x="332" y="1"/>
                  </a:moveTo>
                  <a:cubicBezTo>
                    <a:pt x="328" y="1"/>
                    <a:pt x="324" y="1"/>
                    <a:pt x="319" y="1"/>
                  </a:cubicBezTo>
                  <a:cubicBezTo>
                    <a:pt x="244" y="7"/>
                    <a:pt x="221" y="59"/>
                    <a:pt x="215" y="129"/>
                  </a:cubicBezTo>
                  <a:cubicBezTo>
                    <a:pt x="215" y="169"/>
                    <a:pt x="250" y="210"/>
                    <a:pt x="186" y="250"/>
                  </a:cubicBezTo>
                  <a:cubicBezTo>
                    <a:pt x="122" y="285"/>
                    <a:pt x="122" y="343"/>
                    <a:pt x="128" y="407"/>
                  </a:cubicBezTo>
                  <a:cubicBezTo>
                    <a:pt x="134" y="442"/>
                    <a:pt x="151" y="488"/>
                    <a:pt x="111" y="500"/>
                  </a:cubicBezTo>
                  <a:cubicBezTo>
                    <a:pt x="1" y="540"/>
                    <a:pt x="65" y="627"/>
                    <a:pt x="47" y="691"/>
                  </a:cubicBezTo>
                  <a:cubicBezTo>
                    <a:pt x="41" y="708"/>
                    <a:pt x="59" y="720"/>
                    <a:pt x="76" y="720"/>
                  </a:cubicBezTo>
                  <a:cubicBezTo>
                    <a:pt x="79" y="721"/>
                    <a:pt x="82" y="722"/>
                    <a:pt x="86" y="722"/>
                  </a:cubicBezTo>
                  <a:cubicBezTo>
                    <a:pt x="96" y="722"/>
                    <a:pt x="107" y="715"/>
                    <a:pt x="111" y="702"/>
                  </a:cubicBezTo>
                  <a:cubicBezTo>
                    <a:pt x="128" y="644"/>
                    <a:pt x="175" y="598"/>
                    <a:pt x="227" y="575"/>
                  </a:cubicBezTo>
                  <a:cubicBezTo>
                    <a:pt x="279" y="557"/>
                    <a:pt x="302" y="505"/>
                    <a:pt x="296" y="453"/>
                  </a:cubicBezTo>
                  <a:cubicBezTo>
                    <a:pt x="290" y="413"/>
                    <a:pt x="285" y="372"/>
                    <a:pt x="279" y="320"/>
                  </a:cubicBezTo>
                  <a:cubicBezTo>
                    <a:pt x="447" y="291"/>
                    <a:pt x="482" y="239"/>
                    <a:pt x="435" y="100"/>
                  </a:cubicBezTo>
                  <a:cubicBezTo>
                    <a:pt x="419" y="45"/>
                    <a:pt x="39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rot="708086">
              <a:off x="8272806" y="1296678"/>
              <a:ext cx="89004" cy="69559"/>
            </a:xfrm>
            <a:custGeom>
              <a:avLst/>
              <a:gdLst/>
              <a:ahLst/>
              <a:cxnLst/>
              <a:rect l="l" t="t" r="r" b="b"/>
              <a:pathLst>
                <a:path w="563" h="440" extrusionOk="0">
                  <a:moveTo>
                    <a:pt x="262" y="1"/>
                  </a:moveTo>
                  <a:cubicBezTo>
                    <a:pt x="151" y="1"/>
                    <a:pt x="64" y="86"/>
                    <a:pt x="58" y="192"/>
                  </a:cubicBezTo>
                  <a:cubicBezTo>
                    <a:pt x="58" y="227"/>
                    <a:pt x="53" y="262"/>
                    <a:pt x="35" y="291"/>
                  </a:cubicBezTo>
                  <a:cubicBezTo>
                    <a:pt x="1" y="320"/>
                    <a:pt x="1" y="366"/>
                    <a:pt x="24" y="401"/>
                  </a:cubicBezTo>
                  <a:cubicBezTo>
                    <a:pt x="50" y="427"/>
                    <a:pt x="82" y="440"/>
                    <a:pt x="117" y="440"/>
                  </a:cubicBezTo>
                  <a:cubicBezTo>
                    <a:pt x="128" y="440"/>
                    <a:pt x="140" y="438"/>
                    <a:pt x="151" y="435"/>
                  </a:cubicBezTo>
                  <a:cubicBezTo>
                    <a:pt x="244" y="406"/>
                    <a:pt x="279" y="354"/>
                    <a:pt x="244" y="273"/>
                  </a:cubicBezTo>
                  <a:cubicBezTo>
                    <a:pt x="238" y="244"/>
                    <a:pt x="209" y="221"/>
                    <a:pt x="244" y="204"/>
                  </a:cubicBezTo>
                  <a:cubicBezTo>
                    <a:pt x="260" y="191"/>
                    <a:pt x="280" y="178"/>
                    <a:pt x="300" y="178"/>
                  </a:cubicBezTo>
                  <a:cubicBezTo>
                    <a:pt x="316" y="178"/>
                    <a:pt x="333" y="186"/>
                    <a:pt x="348" y="209"/>
                  </a:cubicBezTo>
                  <a:cubicBezTo>
                    <a:pt x="354" y="233"/>
                    <a:pt x="371" y="250"/>
                    <a:pt x="394" y="267"/>
                  </a:cubicBezTo>
                  <a:cubicBezTo>
                    <a:pt x="409" y="278"/>
                    <a:pt x="427" y="283"/>
                    <a:pt x="446" y="283"/>
                  </a:cubicBezTo>
                  <a:cubicBezTo>
                    <a:pt x="477" y="283"/>
                    <a:pt x="509" y="268"/>
                    <a:pt x="528" y="238"/>
                  </a:cubicBezTo>
                  <a:cubicBezTo>
                    <a:pt x="551" y="204"/>
                    <a:pt x="562" y="146"/>
                    <a:pt x="516" y="134"/>
                  </a:cubicBezTo>
                  <a:cubicBezTo>
                    <a:pt x="447" y="111"/>
                    <a:pt x="377" y="70"/>
                    <a:pt x="325" y="13"/>
                  </a:cubicBezTo>
                  <a:cubicBezTo>
                    <a:pt x="319" y="1"/>
                    <a:pt x="290" y="1"/>
                    <a:pt x="273" y="1"/>
                  </a:cubicBezTo>
                  <a:cubicBezTo>
                    <a:pt x="269" y="1"/>
                    <a:pt x="266"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rot="708086">
              <a:off x="9221643" y="1835597"/>
              <a:ext cx="79835" cy="74460"/>
            </a:xfrm>
            <a:custGeom>
              <a:avLst/>
              <a:gdLst/>
              <a:ahLst/>
              <a:cxnLst/>
              <a:rect l="l" t="t" r="r" b="b"/>
              <a:pathLst>
                <a:path w="505" h="471" extrusionOk="0">
                  <a:moveTo>
                    <a:pt x="447" y="1"/>
                  </a:moveTo>
                  <a:cubicBezTo>
                    <a:pt x="435" y="1"/>
                    <a:pt x="421" y="4"/>
                    <a:pt x="406" y="12"/>
                  </a:cubicBezTo>
                  <a:cubicBezTo>
                    <a:pt x="377" y="29"/>
                    <a:pt x="348" y="47"/>
                    <a:pt x="319" y="76"/>
                  </a:cubicBezTo>
                  <a:cubicBezTo>
                    <a:pt x="278" y="116"/>
                    <a:pt x="226" y="140"/>
                    <a:pt x="162" y="140"/>
                  </a:cubicBezTo>
                  <a:cubicBezTo>
                    <a:pt x="157" y="139"/>
                    <a:pt x="152" y="138"/>
                    <a:pt x="147" y="138"/>
                  </a:cubicBezTo>
                  <a:cubicBezTo>
                    <a:pt x="112" y="138"/>
                    <a:pt x="78" y="156"/>
                    <a:pt x="58" y="192"/>
                  </a:cubicBezTo>
                  <a:cubicBezTo>
                    <a:pt x="0" y="290"/>
                    <a:pt x="87" y="464"/>
                    <a:pt x="203" y="470"/>
                  </a:cubicBezTo>
                  <a:cubicBezTo>
                    <a:pt x="209" y="470"/>
                    <a:pt x="215" y="471"/>
                    <a:pt x="220" y="471"/>
                  </a:cubicBezTo>
                  <a:cubicBezTo>
                    <a:pt x="261" y="471"/>
                    <a:pt x="301" y="453"/>
                    <a:pt x="301" y="418"/>
                  </a:cubicBezTo>
                  <a:cubicBezTo>
                    <a:pt x="307" y="337"/>
                    <a:pt x="365" y="308"/>
                    <a:pt x="406" y="261"/>
                  </a:cubicBezTo>
                  <a:cubicBezTo>
                    <a:pt x="458" y="209"/>
                    <a:pt x="493" y="145"/>
                    <a:pt x="504" y="76"/>
                  </a:cubicBezTo>
                  <a:cubicBezTo>
                    <a:pt x="504" y="29"/>
                    <a:pt x="482" y="1"/>
                    <a:pt x="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rot="708086">
              <a:off x="6945492" y="-91528"/>
              <a:ext cx="66081" cy="91060"/>
            </a:xfrm>
            <a:custGeom>
              <a:avLst/>
              <a:gdLst/>
              <a:ahLst/>
              <a:cxnLst/>
              <a:rect l="l" t="t" r="r" b="b"/>
              <a:pathLst>
                <a:path w="418" h="576" extrusionOk="0">
                  <a:moveTo>
                    <a:pt x="164" y="0"/>
                  </a:moveTo>
                  <a:cubicBezTo>
                    <a:pt x="115" y="0"/>
                    <a:pt x="110" y="44"/>
                    <a:pt x="110" y="82"/>
                  </a:cubicBezTo>
                  <a:cubicBezTo>
                    <a:pt x="110" y="140"/>
                    <a:pt x="87" y="192"/>
                    <a:pt x="52" y="232"/>
                  </a:cubicBezTo>
                  <a:cubicBezTo>
                    <a:pt x="0" y="279"/>
                    <a:pt x="12" y="360"/>
                    <a:pt x="75" y="389"/>
                  </a:cubicBezTo>
                  <a:cubicBezTo>
                    <a:pt x="116" y="412"/>
                    <a:pt x="139" y="441"/>
                    <a:pt x="133" y="493"/>
                  </a:cubicBezTo>
                  <a:cubicBezTo>
                    <a:pt x="127" y="540"/>
                    <a:pt x="162" y="574"/>
                    <a:pt x="209" y="574"/>
                  </a:cubicBezTo>
                  <a:cubicBezTo>
                    <a:pt x="213" y="575"/>
                    <a:pt x="218" y="575"/>
                    <a:pt x="222" y="575"/>
                  </a:cubicBezTo>
                  <a:cubicBezTo>
                    <a:pt x="252" y="575"/>
                    <a:pt x="281" y="559"/>
                    <a:pt x="301" y="534"/>
                  </a:cubicBezTo>
                  <a:cubicBezTo>
                    <a:pt x="324" y="493"/>
                    <a:pt x="307" y="458"/>
                    <a:pt x="272" y="429"/>
                  </a:cubicBezTo>
                  <a:cubicBezTo>
                    <a:pt x="255" y="418"/>
                    <a:pt x="243" y="395"/>
                    <a:pt x="249" y="377"/>
                  </a:cubicBezTo>
                  <a:cubicBezTo>
                    <a:pt x="262" y="360"/>
                    <a:pt x="279" y="352"/>
                    <a:pt x="297" y="352"/>
                  </a:cubicBezTo>
                  <a:cubicBezTo>
                    <a:pt x="302" y="352"/>
                    <a:pt x="307" y="353"/>
                    <a:pt x="313" y="354"/>
                  </a:cubicBezTo>
                  <a:cubicBezTo>
                    <a:pt x="365" y="354"/>
                    <a:pt x="406" y="337"/>
                    <a:pt x="411" y="279"/>
                  </a:cubicBezTo>
                  <a:cubicBezTo>
                    <a:pt x="417" y="227"/>
                    <a:pt x="382" y="175"/>
                    <a:pt x="330" y="169"/>
                  </a:cubicBezTo>
                  <a:cubicBezTo>
                    <a:pt x="261" y="163"/>
                    <a:pt x="238" y="157"/>
                    <a:pt x="255" y="82"/>
                  </a:cubicBezTo>
                  <a:cubicBezTo>
                    <a:pt x="267" y="30"/>
                    <a:pt x="226" y="1"/>
                    <a:pt x="174" y="1"/>
                  </a:cubicBezTo>
                  <a:cubicBezTo>
                    <a:pt x="171" y="0"/>
                    <a:pt x="167"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rot="708086">
              <a:off x="8500905" y="-5979"/>
              <a:ext cx="68927" cy="86001"/>
            </a:xfrm>
            <a:custGeom>
              <a:avLst/>
              <a:gdLst/>
              <a:ahLst/>
              <a:cxnLst/>
              <a:rect l="l" t="t" r="r" b="b"/>
              <a:pathLst>
                <a:path w="436" h="544" extrusionOk="0">
                  <a:moveTo>
                    <a:pt x="314" y="1"/>
                  </a:moveTo>
                  <a:cubicBezTo>
                    <a:pt x="310" y="1"/>
                    <a:pt x="306" y="1"/>
                    <a:pt x="302" y="2"/>
                  </a:cubicBezTo>
                  <a:cubicBezTo>
                    <a:pt x="233" y="13"/>
                    <a:pt x="175" y="71"/>
                    <a:pt x="163" y="146"/>
                  </a:cubicBezTo>
                  <a:cubicBezTo>
                    <a:pt x="157" y="193"/>
                    <a:pt x="128" y="239"/>
                    <a:pt x="88" y="268"/>
                  </a:cubicBezTo>
                  <a:cubicBezTo>
                    <a:pt x="30" y="309"/>
                    <a:pt x="1" y="378"/>
                    <a:pt x="18" y="448"/>
                  </a:cubicBezTo>
                  <a:cubicBezTo>
                    <a:pt x="24" y="494"/>
                    <a:pt x="36" y="535"/>
                    <a:pt x="82" y="540"/>
                  </a:cubicBezTo>
                  <a:cubicBezTo>
                    <a:pt x="90" y="542"/>
                    <a:pt x="98" y="543"/>
                    <a:pt x="106" y="543"/>
                  </a:cubicBezTo>
                  <a:cubicBezTo>
                    <a:pt x="142" y="543"/>
                    <a:pt x="171" y="522"/>
                    <a:pt x="180" y="488"/>
                  </a:cubicBezTo>
                  <a:cubicBezTo>
                    <a:pt x="215" y="407"/>
                    <a:pt x="273" y="343"/>
                    <a:pt x="348" y="303"/>
                  </a:cubicBezTo>
                  <a:cubicBezTo>
                    <a:pt x="366" y="291"/>
                    <a:pt x="377" y="274"/>
                    <a:pt x="383" y="257"/>
                  </a:cubicBezTo>
                  <a:cubicBezTo>
                    <a:pt x="430" y="199"/>
                    <a:pt x="435" y="123"/>
                    <a:pt x="406" y="60"/>
                  </a:cubicBezTo>
                  <a:cubicBezTo>
                    <a:pt x="386" y="23"/>
                    <a:pt x="35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rot="708086">
              <a:off x="9575171" y="498884"/>
              <a:ext cx="66081" cy="87582"/>
            </a:xfrm>
            <a:custGeom>
              <a:avLst/>
              <a:gdLst/>
              <a:ahLst/>
              <a:cxnLst/>
              <a:rect l="l" t="t" r="r" b="b"/>
              <a:pathLst>
                <a:path w="418" h="554" extrusionOk="0">
                  <a:moveTo>
                    <a:pt x="203" y="1"/>
                  </a:moveTo>
                  <a:cubicBezTo>
                    <a:pt x="171" y="1"/>
                    <a:pt x="140" y="13"/>
                    <a:pt x="116" y="36"/>
                  </a:cubicBezTo>
                  <a:cubicBezTo>
                    <a:pt x="0" y="123"/>
                    <a:pt x="18" y="245"/>
                    <a:pt x="157" y="303"/>
                  </a:cubicBezTo>
                  <a:cubicBezTo>
                    <a:pt x="197" y="315"/>
                    <a:pt x="215" y="326"/>
                    <a:pt x="203" y="372"/>
                  </a:cubicBezTo>
                  <a:cubicBezTo>
                    <a:pt x="197" y="396"/>
                    <a:pt x="197" y="419"/>
                    <a:pt x="197" y="442"/>
                  </a:cubicBezTo>
                  <a:cubicBezTo>
                    <a:pt x="203" y="510"/>
                    <a:pt x="240" y="554"/>
                    <a:pt x="286" y="554"/>
                  </a:cubicBezTo>
                  <a:cubicBezTo>
                    <a:pt x="291" y="554"/>
                    <a:pt x="296" y="553"/>
                    <a:pt x="302" y="552"/>
                  </a:cubicBezTo>
                  <a:cubicBezTo>
                    <a:pt x="371" y="529"/>
                    <a:pt x="383" y="448"/>
                    <a:pt x="400" y="407"/>
                  </a:cubicBezTo>
                  <a:cubicBezTo>
                    <a:pt x="417" y="361"/>
                    <a:pt x="417" y="303"/>
                    <a:pt x="365" y="291"/>
                  </a:cubicBezTo>
                  <a:cubicBezTo>
                    <a:pt x="273" y="262"/>
                    <a:pt x="302" y="210"/>
                    <a:pt x="313" y="152"/>
                  </a:cubicBezTo>
                  <a:cubicBezTo>
                    <a:pt x="331" y="100"/>
                    <a:pt x="313" y="48"/>
                    <a:pt x="267" y="19"/>
                  </a:cubicBezTo>
                  <a:cubicBezTo>
                    <a:pt x="248" y="7"/>
                    <a:pt x="22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rot="708086">
              <a:off x="7220729" y="27284"/>
              <a:ext cx="70824" cy="83946"/>
            </a:xfrm>
            <a:custGeom>
              <a:avLst/>
              <a:gdLst/>
              <a:ahLst/>
              <a:cxnLst/>
              <a:rect l="l" t="t" r="r" b="b"/>
              <a:pathLst>
                <a:path w="448" h="531" extrusionOk="0">
                  <a:moveTo>
                    <a:pt x="303" y="0"/>
                  </a:moveTo>
                  <a:cubicBezTo>
                    <a:pt x="291" y="0"/>
                    <a:pt x="278" y="4"/>
                    <a:pt x="267" y="12"/>
                  </a:cubicBezTo>
                  <a:cubicBezTo>
                    <a:pt x="226" y="37"/>
                    <a:pt x="194" y="59"/>
                    <a:pt x="151" y="59"/>
                  </a:cubicBezTo>
                  <a:cubicBezTo>
                    <a:pt x="134" y="59"/>
                    <a:pt x="115" y="55"/>
                    <a:pt x="94" y="47"/>
                  </a:cubicBezTo>
                  <a:cubicBezTo>
                    <a:pt x="87" y="44"/>
                    <a:pt x="81" y="42"/>
                    <a:pt x="74" y="42"/>
                  </a:cubicBezTo>
                  <a:cubicBezTo>
                    <a:pt x="44" y="42"/>
                    <a:pt x="11" y="72"/>
                    <a:pt x="7" y="110"/>
                  </a:cubicBezTo>
                  <a:cubicBezTo>
                    <a:pt x="1" y="157"/>
                    <a:pt x="36" y="186"/>
                    <a:pt x="76" y="186"/>
                  </a:cubicBezTo>
                  <a:cubicBezTo>
                    <a:pt x="93" y="186"/>
                    <a:pt x="111" y="182"/>
                    <a:pt x="128" y="182"/>
                  </a:cubicBezTo>
                  <a:cubicBezTo>
                    <a:pt x="152" y="182"/>
                    <a:pt x="173" y="189"/>
                    <a:pt x="186" y="226"/>
                  </a:cubicBezTo>
                  <a:cubicBezTo>
                    <a:pt x="204" y="273"/>
                    <a:pt x="238" y="307"/>
                    <a:pt x="227" y="365"/>
                  </a:cubicBezTo>
                  <a:cubicBezTo>
                    <a:pt x="215" y="394"/>
                    <a:pt x="215" y="429"/>
                    <a:pt x="210" y="458"/>
                  </a:cubicBezTo>
                  <a:cubicBezTo>
                    <a:pt x="228" y="510"/>
                    <a:pt x="255" y="531"/>
                    <a:pt x="292" y="531"/>
                  </a:cubicBezTo>
                  <a:cubicBezTo>
                    <a:pt x="300" y="531"/>
                    <a:pt x="310" y="530"/>
                    <a:pt x="320" y="528"/>
                  </a:cubicBezTo>
                  <a:cubicBezTo>
                    <a:pt x="401" y="510"/>
                    <a:pt x="447" y="412"/>
                    <a:pt x="401" y="342"/>
                  </a:cubicBezTo>
                  <a:cubicBezTo>
                    <a:pt x="349" y="267"/>
                    <a:pt x="337" y="168"/>
                    <a:pt x="366" y="87"/>
                  </a:cubicBezTo>
                  <a:cubicBezTo>
                    <a:pt x="379" y="39"/>
                    <a:pt x="342"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rot="708086">
              <a:off x="9136273" y="1554404"/>
              <a:ext cx="90427" cy="66872"/>
            </a:xfrm>
            <a:custGeom>
              <a:avLst/>
              <a:gdLst/>
              <a:ahLst/>
              <a:cxnLst/>
              <a:rect l="l" t="t" r="r" b="b"/>
              <a:pathLst>
                <a:path w="572" h="423" extrusionOk="0">
                  <a:moveTo>
                    <a:pt x="152" y="1"/>
                  </a:moveTo>
                  <a:cubicBezTo>
                    <a:pt x="128" y="1"/>
                    <a:pt x="103" y="11"/>
                    <a:pt x="81" y="27"/>
                  </a:cubicBezTo>
                  <a:cubicBezTo>
                    <a:pt x="23" y="62"/>
                    <a:pt x="0" y="137"/>
                    <a:pt x="23" y="201"/>
                  </a:cubicBezTo>
                  <a:cubicBezTo>
                    <a:pt x="41" y="231"/>
                    <a:pt x="68" y="255"/>
                    <a:pt x="95" y="255"/>
                  </a:cubicBezTo>
                  <a:cubicBezTo>
                    <a:pt x="104" y="255"/>
                    <a:pt x="113" y="253"/>
                    <a:pt x="122" y="247"/>
                  </a:cubicBezTo>
                  <a:cubicBezTo>
                    <a:pt x="149" y="231"/>
                    <a:pt x="172" y="225"/>
                    <a:pt x="193" y="225"/>
                  </a:cubicBezTo>
                  <a:cubicBezTo>
                    <a:pt x="255" y="225"/>
                    <a:pt x="290" y="285"/>
                    <a:pt x="325" y="328"/>
                  </a:cubicBezTo>
                  <a:cubicBezTo>
                    <a:pt x="353" y="375"/>
                    <a:pt x="400" y="409"/>
                    <a:pt x="452" y="421"/>
                  </a:cubicBezTo>
                  <a:cubicBezTo>
                    <a:pt x="458" y="422"/>
                    <a:pt x="463" y="422"/>
                    <a:pt x="468" y="422"/>
                  </a:cubicBezTo>
                  <a:cubicBezTo>
                    <a:pt x="525" y="422"/>
                    <a:pt x="572" y="369"/>
                    <a:pt x="550" y="311"/>
                  </a:cubicBezTo>
                  <a:cubicBezTo>
                    <a:pt x="545" y="288"/>
                    <a:pt x="527" y="264"/>
                    <a:pt x="504" y="253"/>
                  </a:cubicBezTo>
                  <a:cubicBezTo>
                    <a:pt x="400" y="183"/>
                    <a:pt x="278" y="137"/>
                    <a:pt x="203" y="27"/>
                  </a:cubicBezTo>
                  <a:cubicBezTo>
                    <a:pt x="190" y="8"/>
                    <a:pt x="171"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rot="708086">
              <a:off x="7007293" y="278616"/>
              <a:ext cx="70666" cy="75251"/>
            </a:xfrm>
            <a:custGeom>
              <a:avLst/>
              <a:gdLst/>
              <a:ahLst/>
              <a:cxnLst/>
              <a:rect l="l" t="t" r="r" b="b"/>
              <a:pathLst>
                <a:path w="447" h="476" extrusionOk="0">
                  <a:moveTo>
                    <a:pt x="121" y="1"/>
                  </a:moveTo>
                  <a:cubicBezTo>
                    <a:pt x="84" y="1"/>
                    <a:pt x="49" y="22"/>
                    <a:pt x="30" y="56"/>
                  </a:cubicBezTo>
                  <a:cubicBezTo>
                    <a:pt x="1" y="91"/>
                    <a:pt x="12" y="143"/>
                    <a:pt x="47" y="166"/>
                  </a:cubicBezTo>
                  <a:cubicBezTo>
                    <a:pt x="93" y="183"/>
                    <a:pt x="117" y="236"/>
                    <a:pt x="105" y="282"/>
                  </a:cubicBezTo>
                  <a:cubicBezTo>
                    <a:pt x="111" y="322"/>
                    <a:pt x="122" y="357"/>
                    <a:pt x="128" y="386"/>
                  </a:cubicBezTo>
                  <a:cubicBezTo>
                    <a:pt x="138" y="437"/>
                    <a:pt x="185" y="475"/>
                    <a:pt x="236" y="475"/>
                  </a:cubicBezTo>
                  <a:cubicBezTo>
                    <a:pt x="242" y="475"/>
                    <a:pt x="249" y="474"/>
                    <a:pt x="256" y="473"/>
                  </a:cubicBezTo>
                  <a:cubicBezTo>
                    <a:pt x="319" y="462"/>
                    <a:pt x="354" y="421"/>
                    <a:pt x="331" y="351"/>
                  </a:cubicBezTo>
                  <a:cubicBezTo>
                    <a:pt x="319" y="305"/>
                    <a:pt x="348" y="293"/>
                    <a:pt x="377" y="276"/>
                  </a:cubicBezTo>
                  <a:cubicBezTo>
                    <a:pt x="418" y="247"/>
                    <a:pt x="447" y="207"/>
                    <a:pt x="412" y="166"/>
                  </a:cubicBezTo>
                  <a:cubicBezTo>
                    <a:pt x="397" y="145"/>
                    <a:pt x="379" y="137"/>
                    <a:pt x="360" y="137"/>
                  </a:cubicBezTo>
                  <a:cubicBezTo>
                    <a:pt x="337" y="137"/>
                    <a:pt x="313" y="150"/>
                    <a:pt x="290" y="166"/>
                  </a:cubicBezTo>
                  <a:cubicBezTo>
                    <a:pt x="279" y="172"/>
                    <a:pt x="273" y="189"/>
                    <a:pt x="261" y="195"/>
                  </a:cubicBezTo>
                  <a:cubicBezTo>
                    <a:pt x="250" y="201"/>
                    <a:pt x="239" y="204"/>
                    <a:pt x="231" y="204"/>
                  </a:cubicBezTo>
                  <a:cubicBezTo>
                    <a:pt x="214" y="204"/>
                    <a:pt x="203" y="191"/>
                    <a:pt x="203" y="160"/>
                  </a:cubicBezTo>
                  <a:cubicBezTo>
                    <a:pt x="209" y="143"/>
                    <a:pt x="221" y="125"/>
                    <a:pt x="221" y="102"/>
                  </a:cubicBezTo>
                  <a:cubicBezTo>
                    <a:pt x="227" y="56"/>
                    <a:pt x="192" y="15"/>
                    <a:pt x="146" y="4"/>
                  </a:cubicBezTo>
                  <a:cubicBezTo>
                    <a:pt x="137" y="2"/>
                    <a:pt x="129"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rot="708086">
              <a:off x="8375170" y="2746724"/>
              <a:ext cx="55964" cy="76041"/>
            </a:xfrm>
            <a:custGeom>
              <a:avLst/>
              <a:gdLst/>
              <a:ahLst/>
              <a:cxnLst/>
              <a:rect l="l" t="t" r="r" b="b"/>
              <a:pathLst>
                <a:path w="354" h="481" extrusionOk="0">
                  <a:moveTo>
                    <a:pt x="176" y="1"/>
                  </a:moveTo>
                  <a:cubicBezTo>
                    <a:pt x="162" y="1"/>
                    <a:pt x="146" y="4"/>
                    <a:pt x="128" y="13"/>
                  </a:cubicBezTo>
                  <a:cubicBezTo>
                    <a:pt x="104" y="24"/>
                    <a:pt x="87" y="47"/>
                    <a:pt x="87" y="71"/>
                  </a:cubicBezTo>
                  <a:cubicBezTo>
                    <a:pt x="75" y="123"/>
                    <a:pt x="58" y="175"/>
                    <a:pt x="29" y="227"/>
                  </a:cubicBezTo>
                  <a:cubicBezTo>
                    <a:pt x="12" y="273"/>
                    <a:pt x="0" y="331"/>
                    <a:pt x="12" y="389"/>
                  </a:cubicBezTo>
                  <a:cubicBezTo>
                    <a:pt x="23" y="430"/>
                    <a:pt x="29" y="465"/>
                    <a:pt x="81" y="476"/>
                  </a:cubicBezTo>
                  <a:cubicBezTo>
                    <a:pt x="89" y="479"/>
                    <a:pt x="96" y="480"/>
                    <a:pt x="102" y="480"/>
                  </a:cubicBezTo>
                  <a:cubicBezTo>
                    <a:pt x="135" y="480"/>
                    <a:pt x="155" y="447"/>
                    <a:pt x="174" y="418"/>
                  </a:cubicBezTo>
                  <a:cubicBezTo>
                    <a:pt x="209" y="360"/>
                    <a:pt x="226" y="291"/>
                    <a:pt x="301" y="262"/>
                  </a:cubicBezTo>
                  <a:cubicBezTo>
                    <a:pt x="354" y="239"/>
                    <a:pt x="342" y="169"/>
                    <a:pt x="272" y="76"/>
                  </a:cubicBezTo>
                  <a:cubicBezTo>
                    <a:pt x="246" y="37"/>
                    <a:pt x="220"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rot="708086">
              <a:off x="9040284" y="1604299"/>
              <a:ext cx="85368" cy="42842"/>
            </a:xfrm>
            <a:custGeom>
              <a:avLst/>
              <a:gdLst/>
              <a:ahLst/>
              <a:cxnLst/>
              <a:rect l="l" t="t" r="r" b="b"/>
              <a:pathLst>
                <a:path w="540" h="271" extrusionOk="0">
                  <a:moveTo>
                    <a:pt x="134" y="0"/>
                  </a:moveTo>
                  <a:cubicBezTo>
                    <a:pt x="58" y="12"/>
                    <a:pt x="1" y="76"/>
                    <a:pt x="1" y="157"/>
                  </a:cubicBezTo>
                  <a:cubicBezTo>
                    <a:pt x="6" y="226"/>
                    <a:pt x="53" y="238"/>
                    <a:pt x="116" y="238"/>
                  </a:cubicBezTo>
                  <a:cubicBezTo>
                    <a:pt x="203" y="238"/>
                    <a:pt x="284" y="244"/>
                    <a:pt x="366" y="267"/>
                  </a:cubicBezTo>
                  <a:cubicBezTo>
                    <a:pt x="375" y="269"/>
                    <a:pt x="384" y="270"/>
                    <a:pt x="392" y="270"/>
                  </a:cubicBezTo>
                  <a:cubicBezTo>
                    <a:pt x="444" y="270"/>
                    <a:pt x="486" y="229"/>
                    <a:pt x="510" y="180"/>
                  </a:cubicBezTo>
                  <a:cubicBezTo>
                    <a:pt x="539" y="139"/>
                    <a:pt x="528" y="87"/>
                    <a:pt x="487" y="58"/>
                  </a:cubicBezTo>
                  <a:cubicBezTo>
                    <a:pt x="468" y="41"/>
                    <a:pt x="444" y="33"/>
                    <a:pt x="420" y="33"/>
                  </a:cubicBezTo>
                  <a:cubicBezTo>
                    <a:pt x="395" y="33"/>
                    <a:pt x="369" y="43"/>
                    <a:pt x="348" y="64"/>
                  </a:cubicBezTo>
                  <a:cubicBezTo>
                    <a:pt x="327" y="85"/>
                    <a:pt x="307" y="95"/>
                    <a:pt x="288" y="95"/>
                  </a:cubicBezTo>
                  <a:cubicBezTo>
                    <a:pt x="266" y="95"/>
                    <a:pt x="245" y="81"/>
                    <a:pt x="226" y="52"/>
                  </a:cubicBezTo>
                  <a:cubicBezTo>
                    <a:pt x="209" y="18"/>
                    <a:pt x="169"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rot="708086">
              <a:off x="6590871" y="295321"/>
              <a:ext cx="75409" cy="61497"/>
            </a:xfrm>
            <a:custGeom>
              <a:avLst/>
              <a:gdLst/>
              <a:ahLst/>
              <a:cxnLst/>
              <a:rect l="l" t="t" r="r" b="b"/>
              <a:pathLst>
                <a:path w="477" h="389" extrusionOk="0">
                  <a:moveTo>
                    <a:pt x="91" y="0"/>
                  </a:moveTo>
                  <a:cubicBezTo>
                    <a:pt x="81" y="0"/>
                    <a:pt x="70" y="2"/>
                    <a:pt x="58" y="7"/>
                  </a:cubicBezTo>
                  <a:cubicBezTo>
                    <a:pt x="0" y="30"/>
                    <a:pt x="0" y="82"/>
                    <a:pt x="12" y="134"/>
                  </a:cubicBezTo>
                  <a:cubicBezTo>
                    <a:pt x="18" y="198"/>
                    <a:pt x="64" y="250"/>
                    <a:pt x="122" y="262"/>
                  </a:cubicBezTo>
                  <a:cubicBezTo>
                    <a:pt x="157" y="268"/>
                    <a:pt x="186" y="291"/>
                    <a:pt x="203" y="320"/>
                  </a:cubicBezTo>
                  <a:cubicBezTo>
                    <a:pt x="222" y="362"/>
                    <a:pt x="266" y="389"/>
                    <a:pt x="310" y="389"/>
                  </a:cubicBezTo>
                  <a:cubicBezTo>
                    <a:pt x="321" y="389"/>
                    <a:pt x="332" y="387"/>
                    <a:pt x="342" y="383"/>
                  </a:cubicBezTo>
                  <a:cubicBezTo>
                    <a:pt x="406" y="366"/>
                    <a:pt x="446" y="314"/>
                    <a:pt x="458" y="250"/>
                  </a:cubicBezTo>
                  <a:cubicBezTo>
                    <a:pt x="476" y="176"/>
                    <a:pt x="436" y="124"/>
                    <a:pt x="380" y="124"/>
                  </a:cubicBezTo>
                  <a:cubicBezTo>
                    <a:pt x="366" y="124"/>
                    <a:pt x="351" y="127"/>
                    <a:pt x="336" y="134"/>
                  </a:cubicBezTo>
                  <a:cubicBezTo>
                    <a:pt x="307" y="145"/>
                    <a:pt x="282" y="151"/>
                    <a:pt x="260" y="151"/>
                  </a:cubicBezTo>
                  <a:cubicBezTo>
                    <a:pt x="221" y="151"/>
                    <a:pt x="193" y="130"/>
                    <a:pt x="174" y="71"/>
                  </a:cubicBezTo>
                  <a:cubicBezTo>
                    <a:pt x="160" y="34"/>
                    <a:pt x="13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rot="708086">
              <a:off x="6954178" y="651019"/>
              <a:ext cx="67820" cy="81258"/>
            </a:xfrm>
            <a:custGeom>
              <a:avLst/>
              <a:gdLst/>
              <a:ahLst/>
              <a:cxnLst/>
              <a:rect l="l" t="t" r="r" b="b"/>
              <a:pathLst>
                <a:path w="429" h="514" extrusionOk="0">
                  <a:moveTo>
                    <a:pt x="218" y="1"/>
                  </a:moveTo>
                  <a:cubicBezTo>
                    <a:pt x="186" y="1"/>
                    <a:pt x="172" y="26"/>
                    <a:pt x="162" y="55"/>
                  </a:cubicBezTo>
                  <a:cubicBezTo>
                    <a:pt x="99" y="154"/>
                    <a:pt x="104" y="275"/>
                    <a:pt x="180" y="368"/>
                  </a:cubicBezTo>
                  <a:lnTo>
                    <a:pt x="87" y="368"/>
                  </a:lnTo>
                  <a:cubicBezTo>
                    <a:pt x="52" y="368"/>
                    <a:pt x="6" y="368"/>
                    <a:pt x="6" y="409"/>
                  </a:cubicBezTo>
                  <a:cubicBezTo>
                    <a:pt x="0" y="449"/>
                    <a:pt x="29" y="472"/>
                    <a:pt x="64" y="490"/>
                  </a:cubicBezTo>
                  <a:cubicBezTo>
                    <a:pt x="92" y="502"/>
                    <a:pt x="125" y="513"/>
                    <a:pt x="155" y="513"/>
                  </a:cubicBezTo>
                  <a:cubicBezTo>
                    <a:pt x="181" y="513"/>
                    <a:pt x="204" y="505"/>
                    <a:pt x="220" y="484"/>
                  </a:cubicBezTo>
                  <a:cubicBezTo>
                    <a:pt x="255" y="420"/>
                    <a:pt x="319" y="374"/>
                    <a:pt x="388" y="357"/>
                  </a:cubicBezTo>
                  <a:cubicBezTo>
                    <a:pt x="411" y="351"/>
                    <a:pt x="429" y="322"/>
                    <a:pt x="423" y="299"/>
                  </a:cubicBezTo>
                  <a:cubicBezTo>
                    <a:pt x="423" y="270"/>
                    <a:pt x="406" y="246"/>
                    <a:pt x="377" y="246"/>
                  </a:cubicBezTo>
                  <a:cubicBezTo>
                    <a:pt x="278" y="235"/>
                    <a:pt x="232" y="189"/>
                    <a:pt x="278" y="84"/>
                  </a:cubicBezTo>
                  <a:cubicBezTo>
                    <a:pt x="296" y="49"/>
                    <a:pt x="272" y="9"/>
                    <a:pt x="238" y="3"/>
                  </a:cubicBezTo>
                  <a:cubicBezTo>
                    <a:pt x="231" y="1"/>
                    <a:pt x="224"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rot="708086">
              <a:off x="9355462" y="1754170"/>
              <a:ext cx="87265" cy="57861"/>
            </a:xfrm>
            <a:custGeom>
              <a:avLst/>
              <a:gdLst/>
              <a:ahLst/>
              <a:cxnLst/>
              <a:rect l="l" t="t" r="r" b="b"/>
              <a:pathLst>
                <a:path w="552" h="366" extrusionOk="0">
                  <a:moveTo>
                    <a:pt x="314" y="1"/>
                  </a:moveTo>
                  <a:cubicBezTo>
                    <a:pt x="268" y="1"/>
                    <a:pt x="225" y="12"/>
                    <a:pt x="198" y="62"/>
                  </a:cubicBezTo>
                  <a:cubicBezTo>
                    <a:pt x="174" y="114"/>
                    <a:pt x="122" y="160"/>
                    <a:pt x="64" y="183"/>
                  </a:cubicBezTo>
                  <a:cubicBezTo>
                    <a:pt x="18" y="206"/>
                    <a:pt x="1" y="264"/>
                    <a:pt x="30" y="311"/>
                  </a:cubicBezTo>
                  <a:cubicBezTo>
                    <a:pt x="49" y="346"/>
                    <a:pt x="85" y="365"/>
                    <a:pt x="121" y="365"/>
                  </a:cubicBezTo>
                  <a:cubicBezTo>
                    <a:pt x="139" y="365"/>
                    <a:pt x="157" y="361"/>
                    <a:pt x="174" y="351"/>
                  </a:cubicBezTo>
                  <a:cubicBezTo>
                    <a:pt x="209" y="334"/>
                    <a:pt x="238" y="299"/>
                    <a:pt x="244" y="259"/>
                  </a:cubicBezTo>
                  <a:cubicBezTo>
                    <a:pt x="267" y="177"/>
                    <a:pt x="325" y="177"/>
                    <a:pt x="389" y="177"/>
                  </a:cubicBezTo>
                  <a:cubicBezTo>
                    <a:pt x="418" y="183"/>
                    <a:pt x="447" y="189"/>
                    <a:pt x="476" y="195"/>
                  </a:cubicBezTo>
                  <a:cubicBezTo>
                    <a:pt x="534" y="189"/>
                    <a:pt x="551" y="154"/>
                    <a:pt x="545" y="102"/>
                  </a:cubicBezTo>
                  <a:cubicBezTo>
                    <a:pt x="534" y="44"/>
                    <a:pt x="487" y="9"/>
                    <a:pt x="435" y="9"/>
                  </a:cubicBezTo>
                  <a:cubicBezTo>
                    <a:pt x="397" y="9"/>
                    <a:pt x="354"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rot="708086">
              <a:off x="9380585" y="1445493"/>
              <a:ext cx="65133" cy="66081"/>
            </a:xfrm>
            <a:custGeom>
              <a:avLst/>
              <a:gdLst/>
              <a:ahLst/>
              <a:cxnLst/>
              <a:rect l="l" t="t" r="r" b="b"/>
              <a:pathLst>
                <a:path w="412" h="418" extrusionOk="0">
                  <a:moveTo>
                    <a:pt x="321" y="1"/>
                  </a:moveTo>
                  <a:cubicBezTo>
                    <a:pt x="292" y="1"/>
                    <a:pt x="266" y="17"/>
                    <a:pt x="238" y="33"/>
                  </a:cubicBezTo>
                  <a:cubicBezTo>
                    <a:pt x="133" y="97"/>
                    <a:pt x="116" y="225"/>
                    <a:pt x="23" y="288"/>
                  </a:cubicBezTo>
                  <a:cubicBezTo>
                    <a:pt x="0" y="306"/>
                    <a:pt x="6" y="346"/>
                    <a:pt x="23" y="369"/>
                  </a:cubicBezTo>
                  <a:cubicBezTo>
                    <a:pt x="50" y="411"/>
                    <a:pt x="86" y="418"/>
                    <a:pt x="123" y="418"/>
                  </a:cubicBezTo>
                  <a:cubicBezTo>
                    <a:pt x="144" y="418"/>
                    <a:pt x="165" y="416"/>
                    <a:pt x="186" y="416"/>
                  </a:cubicBezTo>
                  <a:cubicBezTo>
                    <a:pt x="190" y="416"/>
                    <a:pt x="194" y="417"/>
                    <a:pt x="199" y="417"/>
                  </a:cubicBezTo>
                  <a:cubicBezTo>
                    <a:pt x="245" y="417"/>
                    <a:pt x="286" y="389"/>
                    <a:pt x="307" y="346"/>
                  </a:cubicBezTo>
                  <a:cubicBezTo>
                    <a:pt x="336" y="288"/>
                    <a:pt x="272" y="259"/>
                    <a:pt x="267" y="207"/>
                  </a:cubicBezTo>
                  <a:cubicBezTo>
                    <a:pt x="284" y="190"/>
                    <a:pt x="307" y="184"/>
                    <a:pt x="336" y="178"/>
                  </a:cubicBezTo>
                  <a:cubicBezTo>
                    <a:pt x="383" y="167"/>
                    <a:pt x="411" y="126"/>
                    <a:pt x="411" y="80"/>
                  </a:cubicBezTo>
                  <a:cubicBezTo>
                    <a:pt x="411" y="51"/>
                    <a:pt x="388" y="22"/>
                    <a:pt x="359" y="10"/>
                  </a:cubicBezTo>
                  <a:cubicBezTo>
                    <a:pt x="346" y="3"/>
                    <a:pt x="333"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rot="708086">
              <a:off x="6785041" y="-16260"/>
              <a:ext cx="59758" cy="75093"/>
            </a:xfrm>
            <a:custGeom>
              <a:avLst/>
              <a:gdLst/>
              <a:ahLst/>
              <a:cxnLst/>
              <a:rect l="l" t="t" r="r" b="b"/>
              <a:pathLst>
                <a:path w="378" h="475" extrusionOk="0">
                  <a:moveTo>
                    <a:pt x="210" y="0"/>
                  </a:moveTo>
                  <a:cubicBezTo>
                    <a:pt x="179" y="0"/>
                    <a:pt x="151" y="18"/>
                    <a:pt x="128" y="62"/>
                  </a:cubicBezTo>
                  <a:cubicBezTo>
                    <a:pt x="134" y="126"/>
                    <a:pt x="105" y="160"/>
                    <a:pt x="64" y="207"/>
                  </a:cubicBezTo>
                  <a:cubicBezTo>
                    <a:pt x="1" y="270"/>
                    <a:pt x="35" y="398"/>
                    <a:pt x="116" y="456"/>
                  </a:cubicBezTo>
                  <a:cubicBezTo>
                    <a:pt x="135" y="465"/>
                    <a:pt x="154" y="475"/>
                    <a:pt x="176" y="475"/>
                  </a:cubicBezTo>
                  <a:cubicBezTo>
                    <a:pt x="181" y="475"/>
                    <a:pt x="186" y="474"/>
                    <a:pt x="192" y="473"/>
                  </a:cubicBezTo>
                  <a:cubicBezTo>
                    <a:pt x="244" y="462"/>
                    <a:pt x="244" y="404"/>
                    <a:pt x="267" y="369"/>
                  </a:cubicBezTo>
                  <a:cubicBezTo>
                    <a:pt x="273" y="357"/>
                    <a:pt x="279" y="352"/>
                    <a:pt x="284" y="346"/>
                  </a:cubicBezTo>
                  <a:cubicBezTo>
                    <a:pt x="377" y="236"/>
                    <a:pt x="342" y="131"/>
                    <a:pt x="284" y="27"/>
                  </a:cubicBezTo>
                  <a:cubicBezTo>
                    <a:pt x="257" y="10"/>
                    <a:pt x="233"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rot="708086">
              <a:off x="7327003" y="79720"/>
              <a:ext cx="67662" cy="57545"/>
            </a:xfrm>
            <a:custGeom>
              <a:avLst/>
              <a:gdLst/>
              <a:ahLst/>
              <a:cxnLst/>
              <a:rect l="l" t="t" r="r" b="b"/>
              <a:pathLst>
                <a:path w="428" h="364" extrusionOk="0">
                  <a:moveTo>
                    <a:pt x="367" y="0"/>
                  </a:moveTo>
                  <a:cubicBezTo>
                    <a:pt x="359" y="0"/>
                    <a:pt x="350" y="2"/>
                    <a:pt x="341" y="6"/>
                  </a:cubicBezTo>
                  <a:cubicBezTo>
                    <a:pt x="271" y="35"/>
                    <a:pt x="207" y="64"/>
                    <a:pt x="144" y="93"/>
                  </a:cubicBezTo>
                  <a:cubicBezTo>
                    <a:pt x="103" y="111"/>
                    <a:pt x="74" y="169"/>
                    <a:pt x="45" y="203"/>
                  </a:cubicBezTo>
                  <a:cubicBezTo>
                    <a:pt x="0" y="248"/>
                    <a:pt x="36" y="319"/>
                    <a:pt x="96" y="319"/>
                  </a:cubicBezTo>
                  <a:cubicBezTo>
                    <a:pt x="98" y="319"/>
                    <a:pt x="101" y="319"/>
                    <a:pt x="103" y="319"/>
                  </a:cubicBezTo>
                  <a:cubicBezTo>
                    <a:pt x="111" y="318"/>
                    <a:pt x="119" y="318"/>
                    <a:pt x="127" y="318"/>
                  </a:cubicBezTo>
                  <a:cubicBezTo>
                    <a:pt x="167" y="318"/>
                    <a:pt x="209" y="329"/>
                    <a:pt x="248" y="348"/>
                  </a:cubicBezTo>
                  <a:cubicBezTo>
                    <a:pt x="263" y="359"/>
                    <a:pt x="280" y="363"/>
                    <a:pt x="296" y="363"/>
                  </a:cubicBezTo>
                  <a:cubicBezTo>
                    <a:pt x="305" y="363"/>
                    <a:pt x="315" y="362"/>
                    <a:pt x="323" y="360"/>
                  </a:cubicBezTo>
                  <a:cubicBezTo>
                    <a:pt x="329" y="348"/>
                    <a:pt x="352" y="342"/>
                    <a:pt x="352" y="337"/>
                  </a:cubicBezTo>
                  <a:cubicBezTo>
                    <a:pt x="364" y="244"/>
                    <a:pt x="427" y="174"/>
                    <a:pt x="427" y="82"/>
                  </a:cubicBezTo>
                  <a:cubicBezTo>
                    <a:pt x="423" y="39"/>
                    <a:pt x="402"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rot="708086">
              <a:off x="9626240" y="901098"/>
              <a:ext cx="50430" cy="6497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rot="708086">
              <a:off x="6592194" y="649109"/>
              <a:ext cx="70666" cy="45688"/>
            </a:xfrm>
            <a:custGeom>
              <a:avLst/>
              <a:gdLst/>
              <a:ahLst/>
              <a:cxnLst/>
              <a:rect l="l" t="t" r="r" b="b"/>
              <a:pathLst>
                <a:path w="447" h="289" extrusionOk="0">
                  <a:moveTo>
                    <a:pt x="107" y="0"/>
                  </a:moveTo>
                  <a:cubicBezTo>
                    <a:pt x="42" y="0"/>
                    <a:pt x="0" y="56"/>
                    <a:pt x="13" y="137"/>
                  </a:cubicBezTo>
                  <a:cubicBezTo>
                    <a:pt x="38" y="229"/>
                    <a:pt x="119" y="289"/>
                    <a:pt x="213" y="289"/>
                  </a:cubicBezTo>
                  <a:cubicBezTo>
                    <a:pt x="231" y="289"/>
                    <a:pt x="249" y="287"/>
                    <a:pt x="268" y="282"/>
                  </a:cubicBezTo>
                  <a:cubicBezTo>
                    <a:pt x="332" y="264"/>
                    <a:pt x="384" y="224"/>
                    <a:pt x="419" y="160"/>
                  </a:cubicBezTo>
                  <a:cubicBezTo>
                    <a:pt x="446" y="94"/>
                    <a:pt x="417" y="44"/>
                    <a:pt x="349" y="44"/>
                  </a:cubicBezTo>
                  <a:cubicBezTo>
                    <a:pt x="345" y="44"/>
                    <a:pt x="342" y="44"/>
                    <a:pt x="338" y="44"/>
                  </a:cubicBezTo>
                  <a:cubicBezTo>
                    <a:pt x="328" y="45"/>
                    <a:pt x="318" y="46"/>
                    <a:pt x="308" y="46"/>
                  </a:cubicBezTo>
                  <a:cubicBezTo>
                    <a:pt x="260" y="46"/>
                    <a:pt x="213" y="35"/>
                    <a:pt x="170" y="15"/>
                  </a:cubicBezTo>
                  <a:cubicBezTo>
                    <a:pt x="148" y="5"/>
                    <a:pt x="126"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rot="708086">
              <a:off x="8897146" y="1014750"/>
              <a:ext cx="69875" cy="55173"/>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rot="708086">
              <a:off x="8236882" y="-84900"/>
              <a:ext cx="46952" cy="72721"/>
            </a:xfrm>
            <a:custGeom>
              <a:avLst/>
              <a:gdLst/>
              <a:ahLst/>
              <a:cxnLst/>
              <a:rect l="l" t="t" r="r" b="b"/>
              <a:pathLst>
                <a:path w="297" h="460" extrusionOk="0">
                  <a:moveTo>
                    <a:pt x="208" y="0"/>
                  </a:moveTo>
                  <a:cubicBezTo>
                    <a:pt x="189" y="0"/>
                    <a:pt x="170" y="7"/>
                    <a:pt x="152" y="18"/>
                  </a:cubicBezTo>
                  <a:cubicBezTo>
                    <a:pt x="53" y="105"/>
                    <a:pt x="1" y="232"/>
                    <a:pt x="7" y="360"/>
                  </a:cubicBezTo>
                  <a:cubicBezTo>
                    <a:pt x="18" y="406"/>
                    <a:pt x="30" y="441"/>
                    <a:pt x="71" y="452"/>
                  </a:cubicBezTo>
                  <a:cubicBezTo>
                    <a:pt x="81" y="457"/>
                    <a:pt x="93" y="459"/>
                    <a:pt x="104" y="459"/>
                  </a:cubicBezTo>
                  <a:cubicBezTo>
                    <a:pt x="134" y="459"/>
                    <a:pt x="162" y="443"/>
                    <a:pt x="175" y="418"/>
                  </a:cubicBezTo>
                  <a:cubicBezTo>
                    <a:pt x="227" y="313"/>
                    <a:pt x="267" y="203"/>
                    <a:pt x="291" y="93"/>
                  </a:cubicBezTo>
                  <a:cubicBezTo>
                    <a:pt x="296" y="53"/>
                    <a:pt x="273" y="18"/>
                    <a:pt x="239" y="6"/>
                  </a:cubicBezTo>
                  <a:cubicBezTo>
                    <a:pt x="228" y="2"/>
                    <a:pt x="218"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rot="708086">
              <a:off x="6667619" y="351430"/>
              <a:ext cx="66872" cy="56280"/>
            </a:xfrm>
            <a:custGeom>
              <a:avLst/>
              <a:gdLst/>
              <a:ahLst/>
              <a:cxnLst/>
              <a:rect l="l" t="t" r="r" b="b"/>
              <a:pathLst>
                <a:path w="423" h="356" extrusionOk="0">
                  <a:moveTo>
                    <a:pt x="297" y="0"/>
                  </a:moveTo>
                  <a:cubicBezTo>
                    <a:pt x="294" y="0"/>
                    <a:pt x="292" y="1"/>
                    <a:pt x="289" y="2"/>
                  </a:cubicBezTo>
                  <a:cubicBezTo>
                    <a:pt x="255" y="14"/>
                    <a:pt x="219" y="20"/>
                    <a:pt x="184" y="20"/>
                  </a:cubicBezTo>
                  <a:cubicBezTo>
                    <a:pt x="153" y="20"/>
                    <a:pt x="122" y="16"/>
                    <a:pt x="92" y="8"/>
                  </a:cubicBezTo>
                  <a:cubicBezTo>
                    <a:pt x="89" y="7"/>
                    <a:pt x="87" y="7"/>
                    <a:pt x="84" y="7"/>
                  </a:cubicBezTo>
                  <a:cubicBezTo>
                    <a:pt x="36" y="7"/>
                    <a:pt x="0" y="52"/>
                    <a:pt x="6" y="106"/>
                  </a:cubicBezTo>
                  <a:cubicBezTo>
                    <a:pt x="10" y="151"/>
                    <a:pt x="45" y="178"/>
                    <a:pt x="91" y="178"/>
                  </a:cubicBezTo>
                  <a:cubicBezTo>
                    <a:pt x="99" y="178"/>
                    <a:pt x="107" y="178"/>
                    <a:pt x="116" y="176"/>
                  </a:cubicBezTo>
                  <a:cubicBezTo>
                    <a:pt x="145" y="171"/>
                    <a:pt x="162" y="137"/>
                    <a:pt x="191" y="137"/>
                  </a:cubicBezTo>
                  <a:cubicBezTo>
                    <a:pt x="196" y="137"/>
                    <a:pt x="202" y="138"/>
                    <a:pt x="208" y="141"/>
                  </a:cubicBezTo>
                  <a:cubicBezTo>
                    <a:pt x="237" y="182"/>
                    <a:pt x="185" y="211"/>
                    <a:pt x="191" y="251"/>
                  </a:cubicBezTo>
                  <a:cubicBezTo>
                    <a:pt x="191" y="292"/>
                    <a:pt x="214" y="326"/>
                    <a:pt x="255" y="344"/>
                  </a:cubicBezTo>
                  <a:cubicBezTo>
                    <a:pt x="269" y="352"/>
                    <a:pt x="284" y="356"/>
                    <a:pt x="299" y="356"/>
                  </a:cubicBezTo>
                  <a:cubicBezTo>
                    <a:pt x="328" y="356"/>
                    <a:pt x="357" y="341"/>
                    <a:pt x="376" y="315"/>
                  </a:cubicBezTo>
                  <a:cubicBezTo>
                    <a:pt x="423" y="269"/>
                    <a:pt x="388" y="48"/>
                    <a:pt x="336" y="14"/>
                  </a:cubicBezTo>
                  <a:cubicBezTo>
                    <a:pt x="322" y="9"/>
                    <a:pt x="308"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rot="708086">
              <a:off x="8750064" y="300854"/>
              <a:ext cx="50589" cy="76832"/>
            </a:xfrm>
            <a:custGeom>
              <a:avLst/>
              <a:gdLst/>
              <a:ahLst/>
              <a:cxnLst/>
              <a:rect l="l" t="t" r="r" b="b"/>
              <a:pathLst>
                <a:path w="320" h="486" extrusionOk="0">
                  <a:moveTo>
                    <a:pt x="118" y="1"/>
                  </a:moveTo>
                  <a:cubicBezTo>
                    <a:pt x="100" y="1"/>
                    <a:pt x="81" y="6"/>
                    <a:pt x="65" y="16"/>
                  </a:cubicBezTo>
                  <a:cubicBezTo>
                    <a:pt x="18" y="40"/>
                    <a:pt x="1" y="103"/>
                    <a:pt x="41" y="144"/>
                  </a:cubicBezTo>
                  <a:cubicBezTo>
                    <a:pt x="82" y="184"/>
                    <a:pt x="94" y="242"/>
                    <a:pt x="76" y="294"/>
                  </a:cubicBezTo>
                  <a:cubicBezTo>
                    <a:pt x="70" y="323"/>
                    <a:pt x="70" y="352"/>
                    <a:pt x="76" y="376"/>
                  </a:cubicBezTo>
                  <a:cubicBezTo>
                    <a:pt x="88" y="434"/>
                    <a:pt x="99" y="480"/>
                    <a:pt x="157" y="486"/>
                  </a:cubicBezTo>
                  <a:cubicBezTo>
                    <a:pt x="209" y="486"/>
                    <a:pt x="233" y="445"/>
                    <a:pt x="244" y="399"/>
                  </a:cubicBezTo>
                  <a:cubicBezTo>
                    <a:pt x="256" y="364"/>
                    <a:pt x="267" y="335"/>
                    <a:pt x="285" y="300"/>
                  </a:cubicBezTo>
                  <a:cubicBezTo>
                    <a:pt x="319" y="248"/>
                    <a:pt x="302" y="179"/>
                    <a:pt x="256" y="138"/>
                  </a:cubicBezTo>
                  <a:cubicBezTo>
                    <a:pt x="221" y="115"/>
                    <a:pt x="215" y="80"/>
                    <a:pt x="198" y="51"/>
                  </a:cubicBezTo>
                  <a:cubicBezTo>
                    <a:pt x="183" y="18"/>
                    <a:pt x="151"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rot="708086">
              <a:off x="7043772" y="133820"/>
              <a:ext cx="57861" cy="68453"/>
            </a:xfrm>
            <a:custGeom>
              <a:avLst/>
              <a:gdLst/>
              <a:ahLst/>
              <a:cxnLst/>
              <a:rect l="l" t="t" r="r" b="b"/>
              <a:pathLst>
                <a:path w="366" h="433" extrusionOk="0">
                  <a:moveTo>
                    <a:pt x="122" y="0"/>
                  </a:moveTo>
                  <a:cubicBezTo>
                    <a:pt x="58" y="0"/>
                    <a:pt x="6" y="47"/>
                    <a:pt x="0" y="110"/>
                  </a:cubicBezTo>
                  <a:cubicBezTo>
                    <a:pt x="12" y="174"/>
                    <a:pt x="53" y="186"/>
                    <a:pt x="111" y="186"/>
                  </a:cubicBezTo>
                  <a:cubicBezTo>
                    <a:pt x="118" y="186"/>
                    <a:pt x="126" y="185"/>
                    <a:pt x="134" y="185"/>
                  </a:cubicBezTo>
                  <a:cubicBezTo>
                    <a:pt x="150" y="185"/>
                    <a:pt x="167" y="188"/>
                    <a:pt x="186" y="203"/>
                  </a:cubicBezTo>
                  <a:cubicBezTo>
                    <a:pt x="174" y="238"/>
                    <a:pt x="163" y="278"/>
                    <a:pt x="157" y="313"/>
                  </a:cubicBezTo>
                  <a:cubicBezTo>
                    <a:pt x="151" y="359"/>
                    <a:pt x="174" y="406"/>
                    <a:pt x="221" y="423"/>
                  </a:cubicBezTo>
                  <a:cubicBezTo>
                    <a:pt x="231" y="430"/>
                    <a:pt x="244" y="433"/>
                    <a:pt x="257" y="433"/>
                  </a:cubicBezTo>
                  <a:cubicBezTo>
                    <a:pt x="278" y="433"/>
                    <a:pt x="299" y="424"/>
                    <a:pt x="313" y="406"/>
                  </a:cubicBezTo>
                  <a:cubicBezTo>
                    <a:pt x="342" y="377"/>
                    <a:pt x="354" y="336"/>
                    <a:pt x="319" y="313"/>
                  </a:cubicBezTo>
                  <a:cubicBezTo>
                    <a:pt x="215" y="249"/>
                    <a:pt x="273" y="203"/>
                    <a:pt x="331" y="151"/>
                  </a:cubicBezTo>
                  <a:cubicBezTo>
                    <a:pt x="365" y="116"/>
                    <a:pt x="365" y="58"/>
                    <a:pt x="319" y="52"/>
                  </a:cubicBezTo>
                  <a:cubicBezTo>
                    <a:pt x="250" y="41"/>
                    <a:pt x="192" y="6"/>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rot="708086">
              <a:off x="7602837" y="-80509"/>
              <a:ext cx="42368" cy="78729"/>
            </a:xfrm>
            <a:custGeom>
              <a:avLst/>
              <a:gdLst/>
              <a:ahLst/>
              <a:cxnLst/>
              <a:rect l="l" t="t" r="r" b="b"/>
              <a:pathLst>
                <a:path w="268" h="498" extrusionOk="0">
                  <a:moveTo>
                    <a:pt x="130" y="1"/>
                  </a:moveTo>
                  <a:cubicBezTo>
                    <a:pt x="95" y="1"/>
                    <a:pt x="61" y="18"/>
                    <a:pt x="41" y="48"/>
                  </a:cubicBezTo>
                  <a:cubicBezTo>
                    <a:pt x="12" y="101"/>
                    <a:pt x="1" y="170"/>
                    <a:pt x="12" y="228"/>
                  </a:cubicBezTo>
                  <a:cubicBezTo>
                    <a:pt x="18" y="309"/>
                    <a:pt x="82" y="373"/>
                    <a:pt x="111" y="442"/>
                  </a:cubicBezTo>
                  <a:cubicBezTo>
                    <a:pt x="119" y="476"/>
                    <a:pt x="153" y="498"/>
                    <a:pt x="186" y="498"/>
                  </a:cubicBezTo>
                  <a:cubicBezTo>
                    <a:pt x="198" y="498"/>
                    <a:pt x="210" y="495"/>
                    <a:pt x="221" y="489"/>
                  </a:cubicBezTo>
                  <a:cubicBezTo>
                    <a:pt x="267" y="465"/>
                    <a:pt x="256" y="419"/>
                    <a:pt x="238" y="384"/>
                  </a:cubicBezTo>
                  <a:cubicBezTo>
                    <a:pt x="203" y="321"/>
                    <a:pt x="198" y="245"/>
                    <a:pt x="215" y="182"/>
                  </a:cubicBezTo>
                  <a:cubicBezTo>
                    <a:pt x="221" y="147"/>
                    <a:pt x="221" y="118"/>
                    <a:pt x="221" y="89"/>
                  </a:cubicBezTo>
                  <a:cubicBezTo>
                    <a:pt x="215" y="48"/>
                    <a:pt x="186" y="14"/>
                    <a:pt x="145" y="2"/>
                  </a:cubicBezTo>
                  <a:cubicBezTo>
                    <a:pt x="140" y="1"/>
                    <a:pt x="135"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rot="708086">
              <a:off x="7898553" y="1736560"/>
              <a:ext cx="76041" cy="57703"/>
            </a:xfrm>
            <a:custGeom>
              <a:avLst/>
              <a:gdLst/>
              <a:ahLst/>
              <a:cxnLst/>
              <a:rect l="l" t="t" r="r" b="b"/>
              <a:pathLst>
                <a:path w="481" h="365" extrusionOk="0">
                  <a:moveTo>
                    <a:pt x="407" y="1"/>
                  </a:moveTo>
                  <a:cubicBezTo>
                    <a:pt x="380" y="1"/>
                    <a:pt x="356" y="20"/>
                    <a:pt x="336" y="40"/>
                  </a:cubicBezTo>
                  <a:cubicBezTo>
                    <a:pt x="284" y="92"/>
                    <a:pt x="238" y="150"/>
                    <a:pt x="191" y="208"/>
                  </a:cubicBezTo>
                  <a:cubicBezTo>
                    <a:pt x="157" y="190"/>
                    <a:pt x="157" y="150"/>
                    <a:pt x="139" y="132"/>
                  </a:cubicBezTo>
                  <a:cubicBezTo>
                    <a:pt x="128" y="114"/>
                    <a:pt x="111" y="105"/>
                    <a:pt x="92" y="105"/>
                  </a:cubicBezTo>
                  <a:cubicBezTo>
                    <a:pt x="81" y="105"/>
                    <a:pt x="69" y="109"/>
                    <a:pt x="58" y="115"/>
                  </a:cubicBezTo>
                  <a:cubicBezTo>
                    <a:pt x="0" y="161"/>
                    <a:pt x="6" y="295"/>
                    <a:pt x="75" y="306"/>
                  </a:cubicBezTo>
                  <a:cubicBezTo>
                    <a:pt x="136" y="312"/>
                    <a:pt x="171" y="365"/>
                    <a:pt x="224" y="365"/>
                  </a:cubicBezTo>
                  <a:cubicBezTo>
                    <a:pt x="226" y="365"/>
                    <a:pt x="229" y="365"/>
                    <a:pt x="232" y="364"/>
                  </a:cubicBezTo>
                  <a:cubicBezTo>
                    <a:pt x="307" y="358"/>
                    <a:pt x="325" y="277"/>
                    <a:pt x="365" y="231"/>
                  </a:cubicBezTo>
                  <a:cubicBezTo>
                    <a:pt x="388" y="190"/>
                    <a:pt x="417" y="156"/>
                    <a:pt x="435" y="115"/>
                  </a:cubicBezTo>
                  <a:cubicBezTo>
                    <a:pt x="458" y="86"/>
                    <a:pt x="481" y="57"/>
                    <a:pt x="446" y="17"/>
                  </a:cubicBezTo>
                  <a:cubicBezTo>
                    <a:pt x="433" y="5"/>
                    <a:pt x="420" y="1"/>
                    <a:pt x="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rot="708086">
              <a:off x="6752661" y="596950"/>
              <a:ext cx="52328" cy="65291"/>
            </a:xfrm>
            <a:custGeom>
              <a:avLst/>
              <a:gdLst/>
              <a:ahLst/>
              <a:cxnLst/>
              <a:rect l="l" t="t" r="r" b="b"/>
              <a:pathLst>
                <a:path w="331" h="413" extrusionOk="0">
                  <a:moveTo>
                    <a:pt x="233" y="1"/>
                  </a:moveTo>
                  <a:cubicBezTo>
                    <a:pt x="227" y="1"/>
                    <a:pt x="221" y="1"/>
                    <a:pt x="215" y="2"/>
                  </a:cubicBezTo>
                  <a:cubicBezTo>
                    <a:pt x="128" y="37"/>
                    <a:pt x="64" y="101"/>
                    <a:pt x="29" y="182"/>
                  </a:cubicBezTo>
                  <a:cubicBezTo>
                    <a:pt x="0" y="275"/>
                    <a:pt x="64" y="333"/>
                    <a:pt x="116" y="391"/>
                  </a:cubicBezTo>
                  <a:cubicBezTo>
                    <a:pt x="133" y="405"/>
                    <a:pt x="151" y="412"/>
                    <a:pt x="168" y="412"/>
                  </a:cubicBezTo>
                  <a:cubicBezTo>
                    <a:pt x="192" y="412"/>
                    <a:pt x="214" y="396"/>
                    <a:pt x="221" y="362"/>
                  </a:cubicBezTo>
                  <a:cubicBezTo>
                    <a:pt x="232" y="298"/>
                    <a:pt x="267" y="240"/>
                    <a:pt x="307" y="199"/>
                  </a:cubicBezTo>
                  <a:cubicBezTo>
                    <a:pt x="331" y="182"/>
                    <a:pt x="331" y="141"/>
                    <a:pt x="331" y="124"/>
                  </a:cubicBezTo>
                  <a:cubicBezTo>
                    <a:pt x="320" y="46"/>
                    <a:pt x="286"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rot="708086">
              <a:off x="9781386" y="-53181"/>
              <a:ext cx="54225" cy="66872"/>
            </a:xfrm>
            <a:custGeom>
              <a:avLst/>
              <a:gdLst/>
              <a:ahLst/>
              <a:cxnLst/>
              <a:rect l="l" t="t" r="r" b="b"/>
              <a:pathLst>
                <a:path w="343" h="423" extrusionOk="0">
                  <a:moveTo>
                    <a:pt x="150" y="0"/>
                  </a:moveTo>
                  <a:cubicBezTo>
                    <a:pt x="120" y="0"/>
                    <a:pt x="92" y="13"/>
                    <a:pt x="70" y="39"/>
                  </a:cubicBezTo>
                  <a:cubicBezTo>
                    <a:pt x="12" y="97"/>
                    <a:pt x="1" y="190"/>
                    <a:pt x="47" y="260"/>
                  </a:cubicBezTo>
                  <a:cubicBezTo>
                    <a:pt x="70" y="289"/>
                    <a:pt x="93" y="323"/>
                    <a:pt x="105" y="358"/>
                  </a:cubicBezTo>
                  <a:cubicBezTo>
                    <a:pt x="116" y="395"/>
                    <a:pt x="146" y="423"/>
                    <a:pt x="186" y="423"/>
                  </a:cubicBezTo>
                  <a:cubicBezTo>
                    <a:pt x="190" y="423"/>
                    <a:pt x="194" y="422"/>
                    <a:pt x="198" y="422"/>
                  </a:cubicBezTo>
                  <a:cubicBezTo>
                    <a:pt x="238" y="422"/>
                    <a:pt x="267" y="387"/>
                    <a:pt x="273" y="346"/>
                  </a:cubicBezTo>
                  <a:cubicBezTo>
                    <a:pt x="296" y="277"/>
                    <a:pt x="343" y="202"/>
                    <a:pt x="238" y="155"/>
                  </a:cubicBezTo>
                  <a:cubicBezTo>
                    <a:pt x="209" y="144"/>
                    <a:pt x="221" y="109"/>
                    <a:pt x="221" y="92"/>
                  </a:cubicBezTo>
                  <a:cubicBezTo>
                    <a:pt x="227" y="51"/>
                    <a:pt x="221" y="16"/>
                    <a:pt x="180" y="5"/>
                  </a:cubicBezTo>
                  <a:cubicBezTo>
                    <a:pt x="170" y="2"/>
                    <a:pt x="160"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rot="708086">
              <a:off x="8463269" y="281077"/>
              <a:ext cx="38574" cy="66872"/>
            </a:xfrm>
            <a:custGeom>
              <a:avLst/>
              <a:gdLst/>
              <a:ahLst/>
              <a:cxnLst/>
              <a:rect l="l" t="t" r="r" b="b"/>
              <a:pathLst>
                <a:path w="244" h="423" extrusionOk="0">
                  <a:moveTo>
                    <a:pt x="142" y="1"/>
                  </a:moveTo>
                  <a:cubicBezTo>
                    <a:pt x="97" y="1"/>
                    <a:pt x="57" y="33"/>
                    <a:pt x="47" y="78"/>
                  </a:cubicBezTo>
                  <a:cubicBezTo>
                    <a:pt x="29" y="153"/>
                    <a:pt x="18" y="229"/>
                    <a:pt x="12" y="304"/>
                  </a:cubicBezTo>
                  <a:cubicBezTo>
                    <a:pt x="0" y="356"/>
                    <a:pt x="29" y="408"/>
                    <a:pt x="81" y="420"/>
                  </a:cubicBezTo>
                  <a:cubicBezTo>
                    <a:pt x="89" y="422"/>
                    <a:pt x="97" y="422"/>
                    <a:pt x="104" y="422"/>
                  </a:cubicBezTo>
                  <a:cubicBezTo>
                    <a:pt x="148" y="422"/>
                    <a:pt x="188" y="395"/>
                    <a:pt x="203" y="350"/>
                  </a:cubicBezTo>
                  <a:cubicBezTo>
                    <a:pt x="232" y="275"/>
                    <a:pt x="244" y="194"/>
                    <a:pt x="244" y="113"/>
                  </a:cubicBezTo>
                  <a:cubicBezTo>
                    <a:pt x="232" y="49"/>
                    <a:pt x="215" y="9"/>
                    <a:pt x="162" y="3"/>
                  </a:cubicBezTo>
                  <a:cubicBezTo>
                    <a:pt x="156" y="1"/>
                    <a:pt x="149"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rot="708086">
              <a:off x="8631335" y="1327937"/>
              <a:ext cx="80784" cy="40313"/>
            </a:xfrm>
            <a:custGeom>
              <a:avLst/>
              <a:gdLst/>
              <a:ahLst/>
              <a:cxnLst/>
              <a:rect l="l" t="t" r="r" b="b"/>
              <a:pathLst>
                <a:path w="511" h="255" extrusionOk="0">
                  <a:moveTo>
                    <a:pt x="399" y="0"/>
                  </a:moveTo>
                  <a:cubicBezTo>
                    <a:pt x="379" y="0"/>
                    <a:pt x="359" y="6"/>
                    <a:pt x="342" y="21"/>
                  </a:cubicBezTo>
                  <a:cubicBezTo>
                    <a:pt x="310" y="50"/>
                    <a:pt x="269" y="65"/>
                    <a:pt x="229" y="65"/>
                  </a:cubicBezTo>
                  <a:cubicBezTo>
                    <a:pt x="191" y="65"/>
                    <a:pt x="153" y="52"/>
                    <a:pt x="122" y="26"/>
                  </a:cubicBezTo>
                  <a:cubicBezTo>
                    <a:pt x="109" y="15"/>
                    <a:pt x="94" y="10"/>
                    <a:pt x="78" y="10"/>
                  </a:cubicBezTo>
                  <a:cubicBezTo>
                    <a:pt x="53" y="10"/>
                    <a:pt x="29" y="24"/>
                    <a:pt x="18" y="50"/>
                  </a:cubicBezTo>
                  <a:cubicBezTo>
                    <a:pt x="1" y="90"/>
                    <a:pt x="18" y="136"/>
                    <a:pt x="59" y="154"/>
                  </a:cubicBezTo>
                  <a:cubicBezTo>
                    <a:pt x="116" y="177"/>
                    <a:pt x="169" y="206"/>
                    <a:pt x="215" y="241"/>
                  </a:cubicBezTo>
                  <a:cubicBezTo>
                    <a:pt x="227" y="251"/>
                    <a:pt x="242" y="254"/>
                    <a:pt x="257" y="254"/>
                  </a:cubicBezTo>
                  <a:cubicBezTo>
                    <a:pt x="279" y="254"/>
                    <a:pt x="304" y="247"/>
                    <a:pt x="331" y="241"/>
                  </a:cubicBezTo>
                  <a:cubicBezTo>
                    <a:pt x="371" y="229"/>
                    <a:pt x="412" y="206"/>
                    <a:pt x="447" y="171"/>
                  </a:cubicBezTo>
                  <a:cubicBezTo>
                    <a:pt x="481" y="136"/>
                    <a:pt x="510" y="90"/>
                    <a:pt x="476" y="38"/>
                  </a:cubicBezTo>
                  <a:cubicBezTo>
                    <a:pt x="458" y="14"/>
                    <a:pt x="429" y="0"/>
                    <a:pt x="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rot="708086">
              <a:off x="7520810" y="995757"/>
              <a:ext cx="52328" cy="74302"/>
            </a:xfrm>
            <a:custGeom>
              <a:avLst/>
              <a:gdLst/>
              <a:ahLst/>
              <a:cxnLst/>
              <a:rect l="l" t="t" r="r" b="b"/>
              <a:pathLst>
                <a:path w="331" h="470" extrusionOk="0">
                  <a:moveTo>
                    <a:pt x="188" y="0"/>
                  </a:moveTo>
                  <a:cubicBezTo>
                    <a:pt x="174" y="0"/>
                    <a:pt x="161" y="11"/>
                    <a:pt x="157" y="28"/>
                  </a:cubicBezTo>
                  <a:cubicBezTo>
                    <a:pt x="122" y="144"/>
                    <a:pt x="81" y="260"/>
                    <a:pt x="23" y="364"/>
                  </a:cubicBezTo>
                  <a:cubicBezTo>
                    <a:pt x="0" y="404"/>
                    <a:pt x="29" y="457"/>
                    <a:pt x="87" y="468"/>
                  </a:cubicBezTo>
                  <a:cubicBezTo>
                    <a:pt x="92" y="469"/>
                    <a:pt x="97" y="470"/>
                    <a:pt x="103" y="470"/>
                  </a:cubicBezTo>
                  <a:cubicBezTo>
                    <a:pt x="192" y="470"/>
                    <a:pt x="330" y="341"/>
                    <a:pt x="325" y="260"/>
                  </a:cubicBezTo>
                  <a:cubicBezTo>
                    <a:pt x="325" y="236"/>
                    <a:pt x="313" y="213"/>
                    <a:pt x="301" y="202"/>
                  </a:cubicBezTo>
                  <a:cubicBezTo>
                    <a:pt x="232" y="167"/>
                    <a:pt x="186" y="126"/>
                    <a:pt x="232" y="45"/>
                  </a:cubicBezTo>
                  <a:cubicBezTo>
                    <a:pt x="215" y="28"/>
                    <a:pt x="209" y="10"/>
                    <a:pt x="203" y="5"/>
                  </a:cubicBezTo>
                  <a:cubicBezTo>
                    <a:pt x="198" y="2"/>
                    <a:pt x="193" y="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rot="708086">
              <a:off x="8516197" y="-72414"/>
              <a:ext cx="54066" cy="63236"/>
            </a:xfrm>
            <a:custGeom>
              <a:avLst/>
              <a:gdLst/>
              <a:ahLst/>
              <a:cxnLst/>
              <a:rect l="l" t="t" r="r" b="b"/>
              <a:pathLst>
                <a:path w="342" h="400" extrusionOk="0">
                  <a:moveTo>
                    <a:pt x="236" y="0"/>
                  </a:moveTo>
                  <a:cubicBezTo>
                    <a:pt x="227" y="0"/>
                    <a:pt x="218" y="1"/>
                    <a:pt x="209" y="5"/>
                  </a:cubicBezTo>
                  <a:cubicBezTo>
                    <a:pt x="99" y="28"/>
                    <a:pt x="0" y="242"/>
                    <a:pt x="46" y="341"/>
                  </a:cubicBezTo>
                  <a:cubicBezTo>
                    <a:pt x="62" y="377"/>
                    <a:pt x="96" y="399"/>
                    <a:pt x="132" y="399"/>
                  </a:cubicBezTo>
                  <a:cubicBezTo>
                    <a:pt x="137" y="399"/>
                    <a:pt x="141" y="399"/>
                    <a:pt x="145" y="398"/>
                  </a:cubicBezTo>
                  <a:cubicBezTo>
                    <a:pt x="156" y="398"/>
                    <a:pt x="162" y="393"/>
                    <a:pt x="174" y="393"/>
                  </a:cubicBezTo>
                  <a:cubicBezTo>
                    <a:pt x="249" y="358"/>
                    <a:pt x="342" y="161"/>
                    <a:pt x="319" y="74"/>
                  </a:cubicBezTo>
                  <a:cubicBezTo>
                    <a:pt x="314" y="31"/>
                    <a:pt x="278" y="0"/>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rot="708086">
              <a:off x="8287177" y="2172052"/>
              <a:ext cx="57861" cy="50114"/>
            </a:xfrm>
            <a:custGeom>
              <a:avLst/>
              <a:gdLst/>
              <a:ahLst/>
              <a:cxnLst/>
              <a:rect l="l" t="t" r="r" b="b"/>
              <a:pathLst>
                <a:path w="366" h="317" extrusionOk="0">
                  <a:moveTo>
                    <a:pt x="265" y="1"/>
                  </a:moveTo>
                  <a:cubicBezTo>
                    <a:pt x="247" y="1"/>
                    <a:pt x="228" y="4"/>
                    <a:pt x="209" y="6"/>
                  </a:cubicBezTo>
                  <a:cubicBezTo>
                    <a:pt x="151" y="18"/>
                    <a:pt x="105" y="47"/>
                    <a:pt x="64" y="82"/>
                  </a:cubicBezTo>
                  <a:cubicBezTo>
                    <a:pt x="12" y="128"/>
                    <a:pt x="0" y="198"/>
                    <a:pt x="35" y="250"/>
                  </a:cubicBezTo>
                  <a:cubicBezTo>
                    <a:pt x="57" y="293"/>
                    <a:pt x="100" y="316"/>
                    <a:pt x="145" y="316"/>
                  </a:cubicBezTo>
                  <a:cubicBezTo>
                    <a:pt x="161" y="316"/>
                    <a:pt x="177" y="314"/>
                    <a:pt x="192" y="308"/>
                  </a:cubicBezTo>
                  <a:cubicBezTo>
                    <a:pt x="261" y="284"/>
                    <a:pt x="313" y="226"/>
                    <a:pt x="342" y="163"/>
                  </a:cubicBezTo>
                  <a:cubicBezTo>
                    <a:pt x="365" y="122"/>
                    <a:pt x="365" y="70"/>
                    <a:pt x="336" y="35"/>
                  </a:cubicBezTo>
                  <a:cubicBezTo>
                    <a:pt x="316" y="8"/>
                    <a:pt x="291"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rot="708086">
              <a:off x="7502335" y="1412207"/>
              <a:ext cx="48691" cy="71773"/>
            </a:xfrm>
            <a:custGeom>
              <a:avLst/>
              <a:gdLst/>
              <a:ahLst/>
              <a:cxnLst/>
              <a:rect l="l" t="t" r="r" b="b"/>
              <a:pathLst>
                <a:path w="308" h="454" extrusionOk="0">
                  <a:moveTo>
                    <a:pt x="87" y="1"/>
                  </a:moveTo>
                  <a:cubicBezTo>
                    <a:pt x="35" y="1"/>
                    <a:pt x="0" y="36"/>
                    <a:pt x="18" y="88"/>
                  </a:cubicBezTo>
                  <a:cubicBezTo>
                    <a:pt x="41" y="157"/>
                    <a:pt x="18" y="227"/>
                    <a:pt x="41" y="331"/>
                  </a:cubicBezTo>
                  <a:cubicBezTo>
                    <a:pt x="41" y="327"/>
                    <a:pt x="41" y="325"/>
                    <a:pt x="41" y="325"/>
                  </a:cubicBezTo>
                  <a:cubicBezTo>
                    <a:pt x="41" y="325"/>
                    <a:pt x="42" y="341"/>
                    <a:pt x="46" y="354"/>
                  </a:cubicBezTo>
                  <a:cubicBezTo>
                    <a:pt x="70" y="415"/>
                    <a:pt x="112" y="454"/>
                    <a:pt x="152" y="454"/>
                  </a:cubicBezTo>
                  <a:cubicBezTo>
                    <a:pt x="162" y="454"/>
                    <a:pt x="171" y="451"/>
                    <a:pt x="180" y="447"/>
                  </a:cubicBezTo>
                  <a:cubicBezTo>
                    <a:pt x="238" y="418"/>
                    <a:pt x="203" y="366"/>
                    <a:pt x="197" y="325"/>
                  </a:cubicBezTo>
                  <a:cubicBezTo>
                    <a:pt x="180" y="256"/>
                    <a:pt x="174" y="198"/>
                    <a:pt x="255" y="146"/>
                  </a:cubicBezTo>
                  <a:cubicBezTo>
                    <a:pt x="307" y="111"/>
                    <a:pt x="290" y="41"/>
                    <a:pt x="226" y="18"/>
                  </a:cubicBezTo>
                  <a:cubicBezTo>
                    <a:pt x="180" y="7"/>
                    <a:pt x="133"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rot="708086">
              <a:off x="8015113" y="19636"/>
              <a:ext cx="39522" cy="87265"/>
            </a:xfrm>
            <a:custGeom>
              <a:avLst/>
              <a:gdLst/>
              <a:ahLst/>
              <a:cxnLst/>
              <a:rect l="l" t="t" r="r" b="b"/>
              <a:pathLst>
                <a:path w="250" h="552" extrusionOk="0">
                  <a:moveTo>
                    <a:pt x="64" y="1"/>
                  </a:moveTo>
                  <a:cubicBezTo>
                    <a:pt x="62" y="1"/>
                    <a:pt x="60" y="1"/>
                    <a:pt x="59" y="1"/>
                  </a:cubicBezTo>
                  <a:cubicBezTo>
                    <a:pt x="30" y="13"/>
                    <a:pt x="1" y="53"/>
                    <a:pt x="24" y="82"/>
                  </a:cubicBezTo>
                  <a:cubicBezTo>
                    <a:pt x="111" y="181"/>
                    <a:pt x="82" y="291"/>
                    <a:pt x="65" y="401"/>
                  </a:cubicBezTo>
                  <a:cubicBezTo>
                    <a:pt x="65" y="406"/>
                    <a:pt x="65" y="412"/>
                    <a:pt x="65" y="412"/>
                  </a:cubicBezTo>
                  <a:cubicBezTo>
                    <a:pt x="81" y="500"/>
                    <a:pt x="118" y="552"/>
                    <a:pt x="167" y="552"/>
                  </a:cubicBezTo>
                  <a:cubicBezTo>
                    <a:pt x="169" y="552"/>
                    <a:pt x="172" y="552"/>
                    <a:pt x="175" y="551"/>
                  </a:cubicBezTo>
                  <a:cubicBezTo>
                    <a:pt x="233" y="540"/>
                    <a:pt x="250" y="482"/>
                    <a:pt x="233" y="383"/>
                  </a:cubicBezTo>
                  <a:cubicBezTo>
                    <a:pt x="209" y="314"/>
                    <a:pt x="204" y="244"/>
                    <a:pt x="209" y="169"/>
                  </a:cubicBezTo>
                  <a:cubicBezTo>
                    <a:pt x="226" y="107"/>
                    <a:pt x="128"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rot="708086">
              <a:off x="8611204" y="911808"/>
              <a:ext cx="67978" cy="51379"/>
            </a:xfrm>
            <a:custGeom>
              <a:avLst/>
              <a:gdLst/>
              <a:ahLst/>
              <a:cxnLst/>
              <a:rect l="l" t="t" r="r" b="b"/>
              <a:pathLst>
                <a:path w="430" h="325" extrusionOk="0">
                  <a:moveTo>
                    <a:pt x="228" y="0"/>
                  </a:moveTo>
                  <a:cubicBezTo>
                    <a:pt x="187" y="0"/>
                    <a:pt x="157" y="26"/>
                    <a:pt x="157" y="78"/>
                  </a:cubicBezTo>
                  <a:cubicBezTo>
                    <a:pt x="157" y="128"/>
                    <a:pt x="145" y="143"/>
                    <a:pt x="109" y="143"/>
                  </a:cubicBezTo>
                  <a:cubicBezTo>
                    <a:pt x="103" y="143"/>
                    <a:pt x="96" y="143"/>
                    <a:pt x="88" y="142"/>
                  </a:cubicBezTo>
                  <a:cubicBezTo>
                    <a:pt x="84" y="141"/>
                    <a:pt x="80" y="141"/>
                    <a:pt x="76" y="141"/>
                  </a:cubicBezTo>
                  <a:cubicBezTo>
                    <a:pt x="41" y="141"/>
                    <a:pt x="13" y="163"/>
                    <a:pt x="13" y="200"/>
                  </a:cubicBezTo>
                  <a:cubicBezTo>
                    <a:pt x="1" y="240"/>
                    <a:pt x="24" y="281"/>
                    <a:pt x="59" y="298"/>
                  </a:cubicBezTo>
                  <a:cubicBezTo>
                    <a:pt x="87" y="316"/>
                    <a:pt x="118" y="325"/>
                    <a:pt x="148" y="325"/>
                  </a:cubicBezTo>
                  <a:cubicBezTo>
                    <a:pt x="187" y="325"/>
                    <a:pt x="224" y="310"/>
                    <a:pt x="250" y="281"/>
                  </a:cubicBezTo>
                  <a:cubicBezTo>
                    <a:pt x="279" y="235"/>
                    <a:pt x="320" y="206"/>
                    <a:pt x="366" y="194"/>
                  </a:cubicBezTo>
                  <a:cubicBezTo>
                    <a:pt x="406" y="188"/>
                    <a:pt x="430" y="148"/>
                    <a:pt x="424" y="113"/>
                  </a:cubicBezTo>
                  <a:cubicBezTo>
                    <a:pt x="401" y="38"/>
                    <a:pt x="331" y="26"/>
                    <a:pt x="273" y="9"/>
                  </a:cubicBezTo>
                  <a:cubicBezTo>
                    <a:pt x="257" y="3"/>
                    <a:pt x="242"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rot="708086">
              <a:off x="6456988" y="162087"/>
              <a:ext cx="52011" cy="60865"/>
            </a:xfrm>
            <a:custGeom>
              <a:avLst/>
              <a:gdLst/>
              <a:ahLst/>
              <a:cxnLst/>
              <a:rect l="l" t="t" r="r" b="b"/>
              <a:pathLst>
                <a:path w="329" h="385" extrusionOk="0">
                  <a:moveTo>
                    <a:pt x="53" y="0"/>
                  </a:moveTo>
                  <a:lnTo>
                    <a:pt x="18" y="12"/>
                  </a:lnTo>
                  <a:cubicBezTo>
                    <a:pt x="1" y="87"/>
                    <a:pt x="6" y="168"/>
                    <a:pt x="35" y="244"/>
                  </a:cubicBezTo>
                  <a:cubicBezTo>
                    <a:pt x="53" y="319"/>
                    <a:pt x="117" y="377"/>
                    <a:pt x="192" y="383"/>
                  </a:cubicBezTo>
                  <a:cubicBezTo>
                    <a:pt x="198" y="384"/>
                    <a:pt x="204" y="384"/>
                    <a:pt x="210" y="384"/>
                  </a:cubicBezTo>
                  <a:cubicBezTo>
                    <a:pt x="277" y="384"/>
                    <a:pt x="329" y="327"/>
                    <a:pt x="302" y="284"/>
                  </a:cubicBezTo>
                  <a:cubicBezTo>
                    <a:pt x="232" y="180"/>
                    <a:pt x="221" y="18"/>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rot="708086">
              <a:off x="7474609" y="2254303"/>
              <a:ext cx="40471" cy="75883"/>
            </a:xfrm>
            <a:custGeom>
              <a:avLst/>
              <a:gdLst/>
              <a:ahLst/>
              <a:cxnLst/>
              <a:rect l="l" t="t" r="r" b="b"/>
              <a:pathLst>
                <a:path w="256" h="480" extrusionOk="0">
                  <a:moveTo>
                    <a:pt x="93" y="1"/>
                  </a:moveTo>
                  <a:cubicBezTo>
                    <a:pt x="70" y="6"/>
                    <a:pt x="47" y="24"/>
                    <a:pt x="41" y="47"/>
                  </a:cubicBezTo>
                  <a:cubicBezTo>
                    <a:pt x="0" y="122"/>
                    <a:pt x="29" y="377"/>
                    <a:pt x="87" y="441"/>
                  </a:cubicBezTo>
                  <a:cubicBezTo>
                    <a:pt x="105" y="467"/>
                    <a:pt x="132" y="480"/>
                    <a:pt x="161" y="480"/>
                  </a:cubicBezTo>
                  <a:cubicBezTo>
                    <a:pt x="171" y="480"/>
                    <a:pt x="181" y="478"/>
                    <a:pt x="191" y="476"/>
                  </a:cubicBezTo>
                  <a:cubicBezTo>
                    <a:pt x="232" y="458"/>
                    <a:pt x="255" y="418"/>
                    <a:pt x="244" y="377"/>
                  </a:cubicBezTo>
                  <a:cubicBezTo>
                    <a:pt x="238" y="331"/>
                    <a:pt x="226" y="290"/>
                    <a:pt x="226" y="273"/>
                  </a:cubicBezTo>
                  <a:cubicBezTo>
                    <a:pt x="209" y="192"/>
                    <a:pt x="180" y="116"/>
                    <a:pt x="151" y="41"/>
                  </a:cubicBezTo>
                  <a:cubicBezTo>
                    <a:pt x="139" y="18"/>
                    <a:pt x="122" y="6"/>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rot="708086">
              <a:off x="8084498" y="-33867"/>
              <a:ext cx="46004" cy="68769"/>
            </a:xfrm>
            <a:custGeom>
              <a:avLst/>
              <a:gdLst/>
              <a:ahLst/>
              <a:cxnLst/>
              <a:rect l="l" t="t" r="r" b="b"/>
              <a:pathLst>
                <a:path w="291" h="435" extrusionOk="0">
                  <a:moveTo>
                    <a:pt x="167" y="0"/>
                  </a:moveTo>
                  <a:cubicBezTo>
                    <a:pt x="162" y="0"/>
                    <a:pt x="157" y="1"/>
                    <a:pt x="151" y="2"/>
                  </a:cubicBezTo>
                  <a:cubicBezTo>
                    <a:pt x="93" y="8"/>
                    <a:pt x="70" y="54"/>
                    <a:pt x="70" y="112"/>
                  </a:cubicBezTo>
                  <a:cubicBezTo>
                    <a:pt x="70" y="129"/>
                    <a:pt x="70" y="153"/>
                    <a:pt x="81" y="170"/>
                  </a:cubicBezTo>
                  <a:cubicBezTo>
                    <a:pt x="99" y="216"/>
                    <a:pt x="105" y="245"/>
                    <a:pt x="47" y="274"/>
                  </a:cubicBezTo>
                  <a:cubicBezTo>
                    <a:pt x="12" y="297"/>
                    <a:pt x="0" y="344"/>
                    <a:pt x="24" y="379"/>
                  </a:cubicBezTo>
                  <a:cubicBezTo>
                    <a:pt x="52" y="416"/>
                    <a:pt x="93" y="435"/>
                    <a:pt x="134" y="435"/>
                  </a:cubicBezTo>
                  <a:cubicBezTo>
                    <a:pt x="151" y="435"/>
                    <a:pt x="169" y="432"/>
                    <a:pt x="186" y="425"/>
                  </a:cubicBezTo>
                  <a:cubicBezTo>
                    <a:pt x="232" y="419"/>
                    <a:pt x="290" y="373"/>
                    <a:pt x="267" y="338"/>
                  </a:cubicBezTo>
                  <a:cubicBezTo>
                    <a:pt x="221" y="257"/>
                    <a:pt x="267" y="170"/>
                    <a:pt x="244" y="100"/>
                  </a:cubicBezTo>
                  <a:cubicBezTo>
                    <a:pt x="233" y="48"/>
                    <a:pt x="213"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rot="708086">
              <a:off x="8668324" y="-61963"/>
              <a:ext cx="68927" cy="37783"/>
            </a:xfrm>
            <a:custGeom>
              <a:avLst/>
              <a:gdLst/>
              <a:ahLst/>
              <a:cxnLst/>
              <a:rect l="l" t="t" r="r" b="b"/>
              <a:pathLst>
                <a:path w="436" h="239" extrusionOk="0">
                  <a:moveTo>
                    <a:pt x="356" y="1"/>
                  </a:moveTo>
                  <a:cubicBezTo>
                    <a:pt x="347" y="1"/>
                    <a:pt x="339" y="2"/>
                    <a:pt x="331" y="5"/>
                  </a:cubicBezTo>
                  <a:cubicBezTo>
                    <a:pt x="293" y="14"/>
                    <a:pt x="255" y="19"/>
                    <a:pt x="218" y="19"/>
                  </a:cubicBezTo>
                  <a:cubicBezTo>
                    <a:pt x="180" y="19"/>
                    <a:pt x="143" y="14"/>
                    <a:pt x="105" y="5"/>
                  </a:cubicBezTo>
                  <a:cubicBezTo>
                    <a:pt x="98" y="3"/>
                    <a:pt x="91" y="2"/>
                    <a:pt x="84" y="2"/>
                  </a:cubicBezTo>
                  <a:cubicBezTo>
                    <a:pt x="51" y="2"/>
                    <a:pt x="22" y="24"/>
                    <a:pt x="12" y="58"/>
                  </a:cubicBezTo>
                  <a:cubicBezTo>
                    <a:pt x="1" y="110"/>
                    <a:pt x="1" y="173"/>
                    <a:pt x="53" y="191"/>
                  </a:cubicBezTo>
                  <a:cubicBezTo>
                    <a:pt x="103" y="209"/>
                    <a:pt x="161" y="238"/>
                    <a:pt x="214" y="238"/>
                  </a:cubicBezTo>
                  <a:cubicBezTo>
                    <a:pt x="228" y="238"/>
                    <a:pt x="242" y="236"/>
                    <a:pt x="255" y="231"/>
                  </a:cubicBezTo>
                  <a:cubicBezTo>
                    <a:pt x="313" y="202"/>
                    <a:pt x="371" y="162"/>
                    <a:pt x="423" y="110"/>
                  </a:cubicBezTo>
                  <a:cubicBezTo>
                    <a:pt x="435" y="104"/>
                    <a:pt x="429" y="87"/>
                    <a:pt x="435" y="75"/>
                  </a:cubicBezTo>
                  <a:cubicBezTo>
                    <a:pt x="430" y="32"/>
                    <a:pt x="394" y="1"/>
                    <a:pt x="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rot="708086">
              <a:off x="6573177" y="396077"/>
              <a:ext cx="63394" cy="54383"/>
            </a:xfrm>
            <a:custGeom>
              <a:avLst/>
              <a:gdLst/>
              <a:ahLst/>
              <a:cxnLst/>
              <a:rect l="l" t="t" r="r" b="b"/>
              <a:pathLst>
                <a:path w="401" h="344" extrusionOk="0">
                  <a:moveTo>
                    <a:pt x="128" y="0"/>
                  </a:moveTo>
                  <a:cubicBezTo>
                    <a:pt x="124" y="0"/>
                    <a:pt x="120" y="0"/>
                    <a:pt x="116" y="1"/>
                  </a:cubicBezTo>
                  <a:cubicBezTo>
                    <a:pt x="70" y="12"/>
                    <a:pt x="30" y="53"/>
                    <a:pt x="18" y="105"/>
                  </a:cubicBezTo>
                  <a:cubicBezTo>
                    <a:pt x="1" y="140"/>
                    <a:pt x="12" y="186"/>
                    <a:pt x="47" y="198"/>
                  </a:cubicBezTo>
                  <a:cubicBezTo>
                    <a:pt x="111" y="221"/>
                    <a:pt x="163" y="267"/>
                    <a:pt x="198" y="319"/>
                  </a:cubicBezTo>
                  <a:cubicBezTo>
                    <a:pt x="221" y="336"/>
                    <a:pt x="247" y="344"/>
                    <a:pt x="273" y="344"/>
                  </a:cubicBezTo>
                  <a:cubicBezTo>
                    <a:pt x="336" y="344"/>
                    <a:pt x="396" y="297"/>
                    <a:pt x="400" y="227"/>
                  </a:cubicBezTo>
                  <a:cubicBezTo>
                    <a:pt x="371" y="180"/>
                    <a:pt x="331" y="146"/>
                    <a:pt x="273" y="134"/>
                  </a:cubicBezTo>
                  <a:cubicBezTo>
                    <a:pt x="232" y="117"/>
                    <a:pt x="198" y="111"/>
                    <a:pt x="192" y="59"/>
                  </a:cubicBezTo>
                  <a:cubicBezTo>
                    <a:pt x="186" y="27"/>
                    <a:pt x="167"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rot="708086">
              <a:off x="8939333" y="897619"/>
              <a:ext cx="71456" cy="57387"/>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rot="708086">
              <a:off x="8758282" y="1353142"/>
              <a:ext cx="67030" cy="36361"/>
            </a:xfrm>
            <a:custGeom>
              <a:avLst/>
              <a:gdLst/>
              <a:ahLst/>
              <a:cxnLst/>
              <a:rect l="l" t="t" r="r" b="b"/>
              <a:pathLst>
                <a:path w="424" h="230" extrusionOk="0">
                  <a:moveTo>
                    <a:pt x="250" y="0"/>
                  </a:moveTo>
                  <a:cubicBezTo>
                    <a:pt x="186" y="0"/>
                    <a:pt x="122" y="17"/>
                    <a:pt x="64" y="54"/>
                  </a:cubicBezTo>
                  <a:cubicBezTo>
                    <a:pt x="0" y="89"/>
                    <a:pt x="12" y="193"/>
                    <a:pt x="87" y="217"/>
                  </a:cubicBezTo>
                  <a:cubicBezTo>
                    <a:pt x="116" y="225"/>
                    <a:pt x="147" y="230"/>
                    <a:pt x="177" y="230"/>
                  </a:cubicBezTo>
                  <a:cubicBezTo>
                    <a:pt x="208" y="230"/>
                    <a:pt x="238" y="225"/>
                    <a:pt x="267" y="217"/>
                  </a:cubicBezTo>
                  <a:cubicBezTo>
                    <a:pt x="290" y="211"/>
                    <a:pt x="313" y="205"/>
                    <a:pt x="336" y="199"/>
                  </a:cubicBezTo>
                  <a:cubicBezTo>
                    <a:pt x="389" y="182"/>
                    <a:pt x="423" y="153"/>
                    <a:pt x="418" y="89"/>
                  </a:cubicBezTo>
                  <a:cubicBezTo>
                    <a:pt x="412" y="43"/>
                    <a:pt x="371" y="8"/>
                    <a:pt x="325" y="8"/>
                  </a:cubicBezTo>
                  <a:cubicBezTo>
                    <a:pt x="300" y="3"/>
                    <a:pt x="275"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rot="708086">
              <a:off x="8326172" y="199628"/>
              <a:ext cx="69875" cy="48850"/>
            </a:xfrm>
            <a:custGeom>
              <a:avLst/>
              <a:gdLst/>
              <a:ahLst/>
              <a:cxnLst/>
              <a:rect l="l" t="t" r="r" b="b"/>
              <a:pathLst>
                <a:path w="442" h="309" extrusionOk="0">
                  <a:moveTo>
                    <a:pt x="201" y="0"/>
                  </a:moveTo>
                  <a:cubicBezTo>
                    <a:pt x="161" y="0"/>
                    <a:pt x="119" y="21"/>
                    <a:pt x="82" y="30"/>
                  </a:cubicBezTo>
                  <a:cubicBezTo>
                    <a:pt x="7" y="47"/>
                    <a:pt x="1" y="111"/>
                    <a:pt x="7" y="175"/>
                  </a:cubicBezTo>
                  <a:lnTo>
                    <a:pt x="7" y="169"/>
                  </a:lnTo>
                  <a:cubicBezTo>
                    <a:pt x="105" y="215"/>
                    <a:pt x="250" y="163"/>
                    <a:pt x="325" y="291"/>
                  </a:cubicBezTo>
                  <a:cubicBezTo>
                    <a:pt x="338" y="303"/>
                    <a:pt x="353" y="309"/>
                    <a:pt x="369" y="309"/>
                  </a:cubicBezTo>
                  <a:cubicBezTo>
                    <a:pt x="382" y="309"/>
                    <a:pt x="396" y="305"/>
                    <a:pt x="406" y="297"/>
                  </a:cubicBezTo>
                  <a:cubicBezTo>
                    <a:pt x="441" y="273"/>
                    <a:pt x="435" y="233"/>
                    <a:pt x="424" y="198"/>
                  </a:cubicBezTo>
                  <a:cubicBezTo>
                    <a:pt x="401" y="134"/>
                    <a:pt x="331" y="117"/>
                    <a:pt x="302" y="71"/>
                  </a:cubicBezTo>
                  <a:cubicBezTo>
                    <a:pt x="272" y="16"/>
                    <a:pt x="237"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rot="708086">
              <a:off x="9607795" y="1015840"/>
              <a:ext cx="43316" cy="63868"/>
            </a:xfrm>
            <a:custGeom>
              <a:avLst/>
              <a:gdLst/>
              <a:ahLst/>
              <a:cxnLst/>
              <a:rect l="l" t="t" r="r" b="b"/>
              <a:pathLst>
                <a:path w="274" h="404" extrusionOk="0">
                  <a:moveTo>
                    <a:pt x="181" y="0"/>
                  </a:moveTo>
                  <a:cubicBezTo>
                    <a:pt x="155" y="0"/>
                    <a:pt x="129" y="17"/>
                    <a:pt x="117" y="42"/>
                  </a:cubicBezTo>
                  <a:cubicBezTo>
                    <a:pt x="76" y="117"/>
                    <a:pt x="41" y="193"/>
                    <a:pt x="18" y="280"/>
                  </a:cubicBezTo>
                  <a:cubicBezTo>
                    <a:pt x="1" y="320"/>
                    <a:pt x="24" y="372"/>
                    <a:pt x="70" y="390"/>
                  </a:cubicBezTo>
                  <a:cubicBezTo>
                    <a:pt x="86" y="399"/>
                    <a:pt x="102" y="404"/>
                    <a:pt x="119" y="404"/>
                  </a:cubicBezTo>
                  <a:cubicBezTo>
                    <a:pt x="152" y="404"/>
                    <a:pt x="184" y="386"/>
                    <a:pt x="204" y="355"/>
                  </a:cubicBezTo>
                  <a:cubicBezTo>
                    <a:pt x="238" y="274"/>
                    <a:pt x="267" y="187"/>
                    <a:pt x="273" y="94"/>
                  </a:cubicBezTo>
                  <a:cubicBezTo>
                    <a:pt x="273" y="54"/>
                    <a:pt x="244" y="19"/>
                    <a:pt x="209" y="7"/>
                  </a:cubicBezTo>
                  <a:cubicBezTo>
                    <a:pt x="200" y="3"/>
                    <a:pt x="190"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rot="708086">
              <a:off x="8470073" y="1448170"/>
              <a:ext cx="54699" cy="54541"/>
            </a:xfrm>
            <a:custGeom>
              <a:avLst/>
              <a:gdLst/>
              <a:ahLst/>
              <a:cxnLst/>
              <a:rect l="l" t="t" r="r" b="b"/>
              <a:pathLst>
                <a:path w="346" h="345" extrusionOk="0">
                  <a:moveTo>
                    <a:pt x="63" y="1"/>
                  </a:moveTo>
                  <a:cubicBezTo>
                    <a:pt x="25" y="1"/>
                    <a:pt x="1" y="18"/>
                    <a:pt x="16" y="54"/>
                  </a:cubicBezTo>
                  <a:cubicBezTo>
                    <a:pt x="39" y="100"/>
                    <a:pt x="45" y="152"/>
                    <a:pt x="39" y="199"/>
                  </a:cubicBezTo>
                  <a:cubicBezTo>
                    <a:pt x="48" y="286"/>
                    <a:pt x="123" y="344"/>
                    <a:pt x="203" y="344"/>
                  </a:cubicBezTo>
                  <a:cubicBezTo>
                    <a:pt x="223" y="344"/>
                    <a:pt x="245" y="340"/>
                    <a:pt x="265" y="332"/>
                  </a:cubicBezTo>
                  <a:cubicBezTo>
                    <a:pt x="305" y="320"/>
                    <a:pt x="334" y="286"/>
                    <a:pt x="334" y="239"/>
                  </a:cubicBezTo>
                  <a:cubicBezTo>
                    <a:pt x="346" y="193"/>
                    <a:pt x="317" y="170"/>
                    <a:pt x="271" y="158"/>
                  </a:cubicBezTo>
                  <a:cubicBezTo>
                    <a:pt x="224" y="141"/>
                    <a:pt x="184" y="106"/>
                    <a:pt x="161" y="65"/>
                  </a:cubicBezTo>
                  <a:cubicBezTo>
                    <a:pt x="137" y="36"/>
                    <a:pt x="108" y="13"/>
                    <a:pt x="79" y="2"/>
                  </a:cubicBezTo>
                  <a:cubicBezTo>
                    <a:pt x="74" y="1"/>
                    <a:pt x="68"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rot="708086">
              <a:off x="7815645" y="1801588"/>
              <a:ext cx="56912" cy="46795"/>
            </a:xfrm>
            <a:custGeom>
              <a:avLst/>
              <a:gdLst/>
              <a:ahLst/>
              <a:cxnLst/>
              <a:rect l="l" t="t" r="r" b="b"/>
              <a:pathLst>
                <a:path w="360" h="296" extrusionOk="0">
                  <a:moveTo>
                    <a:pt x="123" y="0"/>
                  </a:moveTo>
                  <a:cubicBezTo>
                    <a:pt x="114" y="0"/>
                    <a:pt x="106" y="1"/>
                    <a:pt x="99" y="3"/>
                  </a:cubicBezTo>
                  <a:cubicBezTo>
                    <a:pt x="41" y="21"/>
                    <a:pt x="1" y="85"/>
                    <a:pt x="18" y="148"/>
                  </a:cubicBezTo>
                  <a:cubicBezTo>
                    <a:pt x="49" y="236"/>
                    <a:pt x="130" y="296"/>
                    <a:pt x="221" y="296"/>
                  </a:cubicBezTo>
                  <a:cubicBezTo>
                    <a:pt x="233" y="296"/>
                    <a:pt x="244" y="295"/>
                    <a:pt x="256" y="293"/>
                  </a:cubicBezTo>
                  <a:cubicBezTo>
                    <a:pt x="319" y="287"/>
                    <a:pt x="360" y="229"/>
                    <a:pt x="348" y="166"/>
                  </a:cubicBezTo>
                  <a:cubicBezTo>
                    <a:pt x="333" y="92"/>
                    <a:pt x="203"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rot="708086">
              <a:off x="9668192" y="530366"/>
              <a:ext cx="53276" cy="55806"/>
            </a:xfrm>
            <a:custGeom>
              <a:avLst/>
              <a:gdLst/>
              <a:ahLst/>
              <a:cxnLst/>
              <a:rect l="l" t="t" r="r" b="b"/>
              <a:pathLst>
                <a:path w="337" h="353" extrusionOk="0">
                  <a:moveTo>
                    <a:pt x="251" y="1"/>
                  </a:moveTo>
                  <a:cubicBezTo>
                    <a:pt x="177" y="1"/>
                    <a:pt x="104" y="32"/>
                    <a:pt x="58" y="90"/>
                  </a:cubicBezTo>
                  <a:cubicBezTo>
                    <a:pt x="6" y="154"/>
                    <a:pt x="0" y="241"/>
                    <a:pt x="52" y="305"/>
                  </a:cubicBezTo>
                  <a:cubicBezTo>
                    <a:pt x="74" y="334"/>
                    <a:pt x="113" y="352"/>
                    <a:pt x="152" y="352"/>
                  </a:cubicBezTo>
                  <a:cubicBezTo>
                    <a:pt x="174" y="352"/>
                    <a:pt x="196" y="346"/>
                    <a:pt x="214" y="334"/>
                  </a:cubicBezTo>
                  <a:cubicBezTo>
                    <a:pt x="272" y="305"/>
                    <a:pt x="278" y="264"/>
                    <a:pt x="238" y="212"/>
                  </a:cubicBezTo>
                  <a:cubicBezTo>
                    <a:pt x="209" y="177"/>
                    <a:pt x="232" y="154"/>
                    <a:pt x="249" y="119"/>
                  </a:cubicBezTo>
                  <a:cubicBezTo>
                    <a:pt x="272" y="85"/>
                    <a:pt x="325" y="85"/>
                    <a:pt x="336" y="15"/>
                  </a:cubicBezTo>
                  <a:cubicBezTo>
                    <a:pt x="309" y="5"/>
                    <a:pt x="280"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rot="708086">
              <a:off x="9522629" y="339875"/>
              <a:ext cx="70666" cy="49482"/>
            </a:xfrm>
            <a:custGeom>
              <a:avLst/>
              <a:gdLst/>
              <a:ahLst/>
              <a:cxnLst/>
              <a:rect l="l" t="t" r="r" b="b"/>
              <a:pathLst>
                <a:path w="447" h="313" extrusionOk="0">
                  <a:moveTo>
                    <a:pt x="358" y="0"/>
                  </a:moveTo>
                  <a:cubicBezTo>
                    <a:pt x="339" y="0"/>
                    <a:pt x="320" y="8"/>
                    <a:pt x="307" y="21"/>
                  </a:cubicBezTo>
                  <a:cubicBezTo>
                    <a:pt x="287" y="51"/>
                    <a:pt x="254" y="68"/>
                    <a:pt x="218" y="68"/>
                  </a:cubicBezTo>
                  <a:cubicBezTo>
                    <a:pt x="213" y="68"/>
                    <a:pt x="208" y="68"/>
                    <a:pt x="203" y="67"/>
                  </a:cubicBezTo>
                  <a:cubicBezTo>
                    <a:pt x="122" y="84"/>
                    <a:pt x="104" y="90"/>
                    <a:pt x="70" y="131"/>
                  </a:cubicBezTo>
                  <a:cubicBezTo>
                    <a:pt x="18" y="183"/>
                    <a:pt x="0" y="258"/>
                    <a:pt x="35" y="287"/>
                  </a:cubicBezTo>
                  <a:cubicBezTo>
                    <a:pt x="53" y="305"/>
                    <a:pt x="71" y="312"/>
                    <a:pt x="89" y="312"/>
                  </a:cubicBezTo>
                  <a:cubicBezTo>
                    <a:pt x="122" y="312"/>
                    <a:pt x="153" y="289"/>
                    <a:pt x="180" y="270"/>
                  </a:cubicBezTo>
                  <a:cubicBezTo>
                    <a:pt x="231" y="229"/>
                    <a:pt x="272" y="180"/>
                    <a:pt x="344" y="180"/>
                  </a:cubicBezTo>
                  <a:cubicBezTo>
                    <a:pt x="354" y="180"/>
                    <a:pt x="365" y="181"/>
                    <a:pt x="377" y="183"/>
                  </a:cubicBezTo>
                  <a:cubicBezTo>
                    <a:pt x="412" y="183"/>
                    <a:pt x="435" y="148"/>
                    <a:pt x="440" y="108"/>
                  </a:cubicBezTo>
                  <a:cubicBezTo>
                    <a:pt x="446" y="73"/>
                    <a:pt x="429" y="38"/>
                    <a:pt x="400" y="15"/>
                  </a:cubicBezTo>
                  <a:cubicBezTo>
                    <a:pt x="387" y="5"/>
                    <a:pt x="372" y="0"/>
                    <a:pt x="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rot="708086">
              <a:off x="9152337" y="433279"/>
              <a:ext cx="55173" cy="55489"/>
            </a:xfrm>
            <a:custGeom>
              <a:avLst/>
              <a:gdLst/>
              <a:ahLst/>
              <a:cxnLst/>
              <a:rect l="l" t="t" r="r" b="b"/>
              <a:pathLst>
                <a:path w="349" h="351" extrusionOk="0">
                  <a:moveTo>
                    <a:pt x="111" y="0"/>
                  </a:moveTo>
                  <a:cubicBezTo>
                    <a:pt x="103" y="0"/>
                    <a:pt x="95" y="1"/>
                    <a:pt x="87" y="2"/>
                  </a:cubicBezTo>
                  <a:cubicBezTo>
                    <a:pt x="18" y="20"/>
                    <a:pt x="0" y="101"/>
                    <a:pt x="47" y="147"/>
                  </a:cubicBezTo>
                  <a:cubicBezTo>
                    <a:pt x="70" y="182"/>
                    <a:pt x="105" y="211"/>
                    <a:pt x="99" y="263"/>
                  </a:cubicBezTo>
                  <a:cubicBezTo>
                    <a:pt x="93" y="307"/>
                    <a:pt x="129" y="350"/>
                    <a:pt x="172" y="350"/>
                  </a:cubicBezTo>
                  <a:cubicBezTo>
                    <a:pt x="175" y="350"/>
                    <a:pt x="177" y="350"/>
                    <a:pt x="180" y="350"/>
                  </a:cubicBezTo>
                  <a:cubicBezTo>
                    <a:pt x="185" y="350"/>
                    <a:pt x="190" y="351"/>
                    <a:pt x="195" y="351"/>
                  </a:cubicBezTo>
                  <a:cubicBezTo>
                    <a:pt x="247" y="351"/>
                    <a:pt x="293" y="323"/>
                    <a:pt x="319" y="280"/>
                  </a:cubicBezTo>
                  <a:cubicBezTo>
                    <a:pt x="348" y="246"/>
                    <a:pt x="336" y="193"/>
                    <a:pt x="296" y="176"/>
                  </a:cubicBezTo>
                  <a:cubicBezTo>
                    <a:pt x="261" y="153"/>
                    <a:pt x="273" y="124"/>
                    <a:pt x="261" y="95"/>
                  </a:cubicBezTo>
                  <a:cubicBezTo>
                    <a:pt x="235" y="39"/>
                    <a:pt x="174"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rot="708086">
              <a:off x="9111774" y="787715"/>
              <a:ext cx="35886" cy="63710"/>
            </a:xfrm>
            <a:custGeom>
              <a:avLst/>
              <a:gdLst/>
              <a:ahLst/>
              <a:cxnLst/>
              <a:rect l="l" t="t" r="r" b="b"/>
              <a:pathLst>
                <a:path w="227" h="403" extrusionOk="0">
                  <a:moveTo>
                    <a:pt x="102" y="0"/>
                  </a:moveTo>
                  <a:cubicBezTo>
                    <a:pt x="63" y="0"/>
                    <a:pt x="28" y="27"/>
                    <a:pt x="18" y="66"/>
                  </a:cubicBezTo>
                  <a:cubicBezTo>
                    <a:pt x="1" y="159"/>
                    <a:pt x="1" y="252"/>
                    <a:pt x="24" y="345"/>
                  </a:cubicBezTo>
                  <a:cubicBezTo>
                    <a:pt x="36" y="379"/>
                    <a:pt x="70" y="402"/>
                    <a:pt x="105" y="402"/>
                  </a:cubicBezTo>
                  <a:cubicBezTo>
                    <a:pt x="140" y="402"/>
                    <a:pt x="175" y="391"/>
                    <a:pt x="180" y="362"/>
                  </a:cubicBezTo>
                  <a:cubicBezTo>
                    <a:pt x="204" y="287"/>
                    <a:pt x="221" y="205"/>
                    <a:pt x="227" y="130"/>
                  </a:cubicBezTo>
                  <a:cubicBezTo>
                    <a:pt x="209" y="61"/>
                    <a:pt x="192" y="9"/>
                    <a:pt x="122" y="3"/>
                  </a:cubicBezTo>
                  <a:cubicBezTo>
                    <a:pt x="116" y="1"/>
                    <a:pt x="109"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rot="708086">
              <a:off x="7389913" y="-46102"/>
              <a:ext cx="55173" cy="52011"/>
            </a:xfrm>
            <a:custGeom>
              <a:avLst/>
              <a:gdLst/>
              <a:ahLst/>
              <a:cxnLst/>
              <a:rect l="l" t="t" r="r" b="b"/>
              <a:pathLst>
                <a:path w="349" h="329" extrusionOk="0">
                  <a:moveTo>
                    <a:pt x="115" y="1"/>
                  </a:moveTo>
                  <a:cubicBezTo>
                    <a:pt x="113" y="1"/>
                    <a:pt x="112" y="1"/>
                    <a:pt x="111" y="1"/>
                  </a:cubicBezTo>
                  <a:cubicBezTo>
                    <a:pt x="93" y="7"/>
                    <a:pt x="76" y="18"/>
                    <a:pt x="59" y="30"/>
                  </a:cubicBezTo>
                  <a:cubicBezTo>
                    <a:pt x="1" y="94"/>
                    <a:pt x="6" y="192"/>
                    <a:pt x="76" y="244"/>
                  </a:cubicBezTo>
                  <a:cubicBezTo>
                    <a:pt x="105" y="267"/>
                    <a:pt x="134" y="279"/>
                    <a:pt x="163" y="302"/>
                  </a:cubicBezTo>
                  <a:cubicBezTo>
                    <a:pt x="181" y="320"/>
                    <a:pt x="204" y="329"/>
                    <a:pt x="228" y="329"/>
                  </a:cubicBezTo>
                  <a:cubicBezTo>
                    <a:pt x="249" y="329"/>
                    <a:pt x="271" y="322"/>
                    <a:pt x="290" y="308"/>
                  </a:cubicBezTo>
                  <a:cubicBezTo>
                    <a:pt x="325" y="273"/>
                    <a:pt x="348" y="227"/>
                    <a:pt x="343" y="180"/>
                  </a:cubicBezTo>
                  <a:cubicBezTo>
                    <a:pt x="331" y="118"/>
                    <a:pt x="17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rot="708086">
              <a:off x="9391904" y="479896"/>
              <a:ext cx="65291" cy="43158"/>
            </a:xfrm>
            <a:custGeom>
              <a:avLst/>
              <a:gdLst/>
              <a:ahLst/>
              <a:cxnLst/>
              <a:rect l="l" t="t" r="r" b="b"/>
              <a:pathLst>
                <a:path w="413" h="273" extrusionOk="0">
                  <a:moveTo>
                    <a:pt x="209" y="0"/>
                  </a:moveTo>
                  <a:cubicBezTo>
                    <a:pt x="134" y="6"/>
                    <a:pt x="64" y="47"/>
                    <a:pt x="24" y="110"/>
                  </a:cubicBezTo>
                  <a:cubicBezTo>
                    <a:pt x="1" y="145"/>
                    <a:pt x="1" y="192"/>
                    <a:pt x="24" y="226"/>
                  </a:cubicBezTo>
                  <a:cubicBezTo>
                    <a:pt x="42" y="253"/>
                    <a:pt x="70" y="273"/>
                    <a:pt x="100" y="273"/>
                  </a:cubicBezTo>
                  <a:cubicBezTo>
                    <a:pt x="109" y="273"/>
                    <a:pt x="119" y="271"/>
                    <a:pt x="128" y="267"/>
                  </a:cubicBezTo>
                  <a:cubicBezTo>
                    <a:pt x="167" y="244"/>
                    <a:pt x="211" y="232"/>
                    <a:pt x="257" y="232"/>
                  </a:cubicBezTo>
                  <a:cubicBezTo>
                    <a:pt x="293" y="232"/>
                    <a:pt x="330" y="240"/>
                    <a:pt x="366" y="255"/>
                  </a:cubicBezTo>
                  <a:cubicBezTo>
                    <a:pt x="368" y="256"/>
                    <a:pt x="371" y="256"/>
                    <a:pt x="373" y="256"/>
                  </a:cubicBezTo>
                  <a:cubicBezTo>
                    <a:pt x="393" y="256"/>
                    <a:pt x="412" y="235"/>
                    <a:pt x="412" y="209"/>
                  </a:cubicBezTo>
                  <a:cubicBezTo>
                    <a:pt x="412" y="203"/>
                    <a:pt x="406" y="197"/>
                    <a:pt x="406" y="197"/>
                  </a:cubicBezTo>
                  <a:cubicBezTo>
                    <a:pt x="343" y="157"/>
                    <a:pt x="290" y="93"/>
                    <a:pt x="261" y="18"/>
                  </a:cubicBezTo>
                  <a:cubicBezTo>
                    <a:pt x="261" y="6"/>
                    <a:pt x="227" y="0"/>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rot="708086">
              <a:off x="8194975" y="1485481"/>
              <a:ext cx="40471" cy="56280"/>
            </a:xfrm>
            <a:custGeom>
              <a:avLst/>
              <a:gdLst/>
              <a:ahLst/>
              <a:cxnLst/>
              <a:rect l="l" t="t" r="r" b="b"/>
              <a:pathLst>
                <a:path w="256" h="356" extrusionOk="0">
                  <a:moveTo>
                    <a:pt x="131" y="0"/>
                  </a:moveTo>
                  <a:cubicBezTo>
                    <a:pt x="80" y="0"/>
                    <a:pt x="34" y="38"/>
                    <a:pt x="23" y="89"/>
                  </a:cubicBezTo>
                  <a:cubicBezTo>
                    <a:pt x="0" y="153"/>
                    <a:pt x="6" y="223"/>
                    <a:pt x="29" y="281"/>
                  </a:cubicBezTo>
                  <a:cubicBezTo>
                    <a:pt x="47" y="327"/>
                    <a:pt x="87" y="356"/>
                    <a:pt x="133" y="356"/>
                  </a:cubicBezTo>
                  <a:cubicBezTo>
                    <a:pt x="174" y="350"/>
                    <a:pt x="209" y="321"/>
                    <a:pt x="220" y="281"/>
                  </a:cubicBezTo>
                  <a:cubicBezTo>
                    <a:pt x="249" y="223"/>
                    <a:pt x="255" y="159"/>
                    <a:pt x="238" y="95"/>
                  </a:cubicBezTo>
                  <a:cubicBezTo>
                    <a:pt x="238" y="49"/>
                    <a:pt x="197" y="8"/>
                    <a:pt x="151" y="2"/>
                  </a:cubicBezTo>
                  <a:cubicBezTo>
                    <a:pt x="144" y="1"/>
                    <a:pt x="137"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rot="708086">
              <a:off x="9198550" y="-103019"/>
              <a:ext cx="40471" cy="56596"/>
            </a:xfrm>
            <a:custGeom>
              <a:avLst/>
              <a:gdLst/>
              <a:ahLst/>
              <a:cxnLst/>
              <a:rect l="l" t="t" r="r" b="b"/>
              <a:pathLst>
                <a:path w="256" h="358" extrusionOk="0">
                  <a:moveTo>
                    <a:pt x="111" y="1"/>
                  </a:moveTo>
                  <a:cubicBezTo>
                    <a:pt x="107" y="1"/>
                    <a:pt x="103" y="1"/>
                    <a:pt x="99" y="2"/>
                  </a:cubicBezTo>
                  <a:cubicBezTo>
                    <a:pt x="41" y="13"/>
                    <a:pt x="1" y="71"/>
                    <a:pt x="7" y="135"/>
                  </a:cubicBezTo>
                  <a:cubicBezTo>
                    <a:pt x="12" y="210"/>
                    <a:pt x="41" y="274"/>
                    <a:pt x="94" y="326"/>
                  </a:cubicBezTo>
                  <a:cubicBezTo>
                    <a:pt x="113" y="346"/>
                    <a:pt x="138" y="357"/>
                    <a:pt x="165" y="357"/>
                  </a:cubicBezTo>
                  <a:cubicBezTo>
                    <a:pt x="178" y="357"/>
                    <a:pt x="191" y="355"/>
                    <a:pt x="204" y="349"/>
                  </a:cubicBezTo>
                  <a:cubicBezTo>
                    <a:pt x="238" y="332"/>
                    <a:pt x="256" y="297"/>
                    <a:pt x="256" y="262"/>
                  </a:cubicBezTo>
                  <a:cubicBezTo>
                    <a:pt x="256" y="222"/>
                    <a:pt x="250" y="181"/>
                    <a:pt x="244" y="141"/>
                  </a:cubicBezTo>
                  <a:cubicBezTo>
                    <a:pt x="244" y="129"/>
                    <a:pt x="238" y="112"/>
                    <a:pt x="233" y="100"/>
                  </a:cubicBezTo>
                  <a:cubicBezTo>
                    <a:pt x="222" y="40"/>
                    <a:pt x="170"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rot="708086">
              <a:off x="7289520" y="1761923"/>
              <a:ext cx="62287" cy="57545"/>
            </a:xfrm>
            <a:custGeom>
              <a:avLst/>
              <a:gdLst/>
              <a:ahLst/>
              <a:cxnLst/>
              <a:rect l="l" t="t" r="r" b="b"/>
              <a:pathLst>
                <a:path w="394" h="364" extrusionOk="0">
                  <a:moveTo>
                    <a:pt x="235" y="0"/>
                  </a:moveTo>
                  <a:cubicBezTo>
                    <a:pt x="232" y="0"/>
                    <a:pt x="229" y="1"/>
                    <a:pt x="226" y="1"/>
                  </a:cubicBezTo>
                  <a:cubicBezTo>
                    <a:pt x="191" y="1"/>
                    <a:pt x="168" y="36"/>
                    <a:pt x="174" y="65"/>
                  </a:cubicBezTo>
                  <a:cubicBezTo>
                    <a:pt x="197" y="152"/>
                    <a:pt x="145" y="163"/>
                    <a:pt x="87" y="187"/>
                  </a:cubicBezTo>
                  <a:cubicBezTo>
                    <a:pt x="29" y="204"/>
                    <a:pt x="0" y="273"/>
                    <a:pt x="29" y="326"/>
                  </a:cubicBezTo>
                  <a:cubicBezTo>
                    <a:pt x="44" y="350"/>
                    <a:pt x="68" y="363"/>
                    <a:pt x="95" y="363"/>
                  </a:cubicBezTo>
                  <a:cubicBezTo>
                    <a:pt x="119" y="363"/>
                    <a:pt x="147" y="353"/>
                    <a:pt x="174" y="331"/>
                  </a:cubicBezTo>
                  <a:cubicBezTo>
                    <a:pt x="197" y="308"/>
                    <a:pt x="217" y="280"/>
                    <a:pt x="249" y="280"/>
                  </a:cubicBezTo>
                  <a:cubicBezTo>
                    <a:pt x="256" y="280"/>
                    <a:pt x="264" y="282"/>
                    <a:pt x="272" y="285"/>
                  </a:cubicBezTo>
                  <a:cubicBezTo>
                    <a:pt x="382" y="273"/>
                    <a:pt x="394" y="250"/>
                    <a:pt x="330" y="158"/>
                  </a:cubicBezTo>
                  <a:cubicBezTo>
                    <a:pt x="313" y="129"/>
                    <a:pt x="301" y="94"/>
                    <a:pt x="295" y="59"/>
                  </a:cubicBezTo>
                  <a:cubicBezTo>
                    <a:pt x="295" y="27"/>
                    <a:pt x="266" y="0"/>
                    <a:pt x="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rot="708086">
              <a:off x="6995270" y="74192"/>
              <a:ext cx="43316" cy="67662"/>
            </a:xfrm>
            <a:custGeom>
              <a:avLst/>
              <a:gdLst/>
              <a:ahLst/>
              <a:cxnLst/>
              <a:rect l="l" t="t" r="r" b="b"/>
              <a:pathLst>
                <a:path w="274" h="428" extrusionOk="0">
                  <a:moveTo>
                    <a:pt x="117" y="0"/>
                  </a:moveTo>
                  <a:cubicBezTo>
                    <a:pt x="111" y="0"/>
                    <a:pt x="105" y="1"/>
                    <a:pt x="99" y="2"/>
                  </a:cubicBezTo>
                  <a:cubicBezTo>
                    <a:pt x="30" y="19"/>
                    <a:pt x="1" y="95"/>
                    <a:pt x="36" y="152"/>
                  </a:cubicBezTo>
                  <a:cubicBezTo>
                    <a:pt x="65" y="199"/>
                    <a:pt x="76" y="222"/>
                    <a:pt x="47" y="268"/>
                  </a:cubicBezTo>
                  <a:cubicBezTo>
                    <a:pt x="12" y="320"/>
                    <a:pt x="30" y="390"/>
                    <a:pt x="88" y="413"/>
                  </a:cubicBezTo>
                  <a:cubicBezTo>
                    <a:pt x="105" y="423"/>
                    <a:pt x="124" y="427"/>
                    <a:pt x="143" y="427"/>
                  </a:cubicBezTo>
                  <a:cubicBezTo>
                    <a:pt x="169" y="427"/>
                    <a:pt x="195" y="418"/>
                    <a:pt x="215" y="402"/>
                  </a:cubicBezTo>
                  <a:cubicBezTo>
                    <a:pt x="267" y="367"/>
                    <a:pt x="273" y="297"/>
                    <a:pt x="238" y="257"/>
                  </a:cubicBezTo>
                  <a:cubicBezTo>
                    <a:pt x="198" y="216"/>
                    <a:pt x="186" y="158"/>
                    <a:pt x="209" y="112"/>
                  </a:cubicBezTo>
                  <a:cubicBezTo>
                    <a:pt x="220" y="49"/>
                    <a:pt x="173"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rot="708086">
              <a:off x="7215223" y="2016062"/>
              <a:ext cx="41419" cy="60390"/>
            </a:xfrm>
            <a:custGeom>
              <a:avLst/>
              <a:gdLst/>
              <a:ahLst/>
              <a:cxnLst/>
              <a:rect l="l" t="t" r="r" b="b"/>
              <a:pathLst>
                <a:path w="262" h="382" extrusionOk="0">
                  <a:moveTo>
                    <a:pt x="148" y="1"/>
                  </a:moveTo>
                  <a:cubicBezTo>
                    <a:pt x="131" y="1"/>
                    <a:pt x="113" y="7"/>
                    <a:pt x="99" y="21"/>
                  </a:cubicBezTo>
                  <a:cubicBezTo>
                    <a:pt x="12" y="108"/>
                    <a:pt x="1" y="247"/>
                    <a:pt x="76" y="346"/>
                  </a:cubicBezTo>
                  <a:cubicBezTo>
                    <a:pt x="98" y="368"/>
                    <a:pt x="126" y="381"/>
                    <a:pt x="155" y="381"/>
                  </a:cubicBezTo>
                  <a:cubicBezTo>
                    <a:pt x="170" y="381"/>
                    <a:pt x="187" y="377"/>
                    <a:pt x="203" y="369"/>
                  </a:cubicBezTo>
                  <a:cubicBezTo>
                    <a:pt x="238" y="352"/>
                    <a:pt x="261" y="311"/>
                    <a:pt x="250" y="271"/>
                  </a:cubicBezTo>
                  <a:cubicBezTo>
                    <a:pt x="244" y="236"/>
                    <a:pt x="232" y="201"/>
                    <a:pt x="226" y="166"/>
                  </a:cubicBezTo>
                  <a:cubicBezTo>
                    <a:pt x="226" y="131"/>
                    <a:pt x="221" y="97"/>
                    <a:pt x="215" y="62"/>
                  </a:cubicBezTo>
                  <a:cubicBezTo>
                    <a:pt x="211" y="24"/>
                    <a:pt x="180"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rot="708086">
              <a:off x="7496630" y="500740"/>
              <a:ext cx="33989" cy="75725"/>
            </a:xfrm>
            <a:custGeom>
              <a:avLst/>
              <a:gdLst/>
              <a:ahLst/>
              <a:cxnLst/>
              <a:rect l="l" t="t" r="r" b="b"/>
              <a:pathLst>
                <a:path w="215" h="479" extrusionOk="0">
                  <a:moveTo>
                    <a:pt x="115" y="1"/>
                  </a:moveTo>
                  <a:cubicBezTo>
                    <a:pt x="108" y="1"/>
                    <a:pt x="101" y="1"/>
                    <a:pt x="93" y="3"/>
                  </a:cubicBezTo>
                  <a:cubicBezTo>
                    <a:pt x="35" y="8"/>
                    <a:pt x="0" y="66"/>
                    <a:pt x="23" y="124"/>
                  </a:cubicBezTo>
                  <a:cubicBezTo>
                    <a:pt x="29" y="159"/>
                    <a:pt x="47" y="188"/>
                    <a:pt x="58" y="223"/>
                  </a:cubicBezTo>
                  <a:cubicBezTo>
                    <a:pt x="81" y="269"/>
                    <a:pt x="110" y="315"/>
                    <a:pt x="52" y="368"/>
                  </a:cubicBezTo>
                  <a:cubicBezTo>
                    <a:pt x="29" y="391"/>
                    <a:pt x="35" y="425"/>
                    <a:pt x="58" y="449"/>
                  </a:cubicBezTo>
                  <a:cubicBezTo>
                    <a:pt x="77" y="467"/>
                    <a:pt x="102" y="478"/>
                    <a:pt x="127" y="478"/>
                  </a:cubicBezTo>
                  <a:cubicBezTo>
                    <a:pt x="141" y="478"/>
                    <a:pt x="156" y="475"/>
                    <a:pt x="168" y="466"/>
                  </a:cubicBezTo>
                  <a:cubicBezTo>
                    <a:pt x="197" y="460"/>
                    <a:pt x="215" y="425"/>
                    <a:pt x="215" y="397"/>
                  </a:cubicBezTo>
                  <a:lnTo>
                    <a:pt x="186" y="89"/>
                  </a:lnTo>
                  <a:cubicBezTo>
                    <a:pt x="186" y="38"/>
                    <a:pt x="168"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rot="708086">
              <a:off x="7126133" y="1834625"/>
              <a:ext cx="41419" cy="57861"/>
            </a:xfrm>
            <a:custGeom>
              <a:avLst/>
              <a:gdLst/>
              <a:ahLst/>
              <a:cxnLst/>
              <a:rect l="l" t="t" r="r" b="b"/>
              <a:pathLst>
                <a:path w="262" h="366" extrusionOk="0">
                  <a:moveTo>
                    <a:pt x="85" y="0"/>
                  </a:moveTo>
                  <a:cubicBezTo>
                    <a:pt x="78" y="0"/>
                    <a:pt x="71" y="2"/>
                    <a:pt x="64" y="4"/>
                  </a:cubicBezTo>
                  <a:cubicBezTo>
                    <a:pt x="18" y="21"/>
                    <a:pt x="1" y="102"/>
                    <a:pt x="18" y="201"/>
                  </a:cubicBezTo>
                  <a:cubicBezTo>
                    <a:pt x="35" y="259"/>
                    <a:pt x="53" y="334"/>
                    <a:pt x="128" y="357"/>
                  </a:cubicBezTo>
                  <a:cubicBezTo>
                    <a:pt x="139" y="363"/>
                    <a:pt x="151" y="366"/>
                    <a:pt x="162" y="366"/>
                  </a:cubicBezTo>
                  <a:cubicBezTo>
                    <a:pt x="186" y="366"/>
                    <a:pt x="209" y="354"/>
                    <a:pt x="221" y="334"/>
                  </a:cubicBezTo>
                  <a:cubicBezTo>
                    <a:pt x="261" y="270"/>
                    <a:pt x="261" y="195"/>
                    <a:pt x="221" y="131"/>
                  </a:cubicBezTo>
                  <a:cubicBezTo>
                    <a:pt x="191" y="47"/>
                    <a:pt x="131"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rot="708086">
              <a:off x="8434732" y="901427"/>
              <a:ext cx="58809" cy="50589"/>
            </a:xfrm>
            <a:custGeom>
              <a:avLst/>
              <a:gdLst/>
              <a:ahLst/>
              <a:cxnLst/>
              <a:rect l="l" t="t" r="r" b="b"/>
              <a:pathLst>
                <a:path w="372" h="320" extrusionOk="0">
                  <a:moveTo>
                    <a:pt x="147" y="0"/>
                  </a:moveTo>
                  <a:cubicBezTo>
                    <a:pt x="143" y="0"/>
                    <a:pt x="138" y="1"/>
                    <a:pt x="134" y="1"/>
                  </a:cubicBezTo>
                  <a:cubicBezTo>
                    <a:pt x="58" y="18"/>
                    <a:pt x="0" y="88"/>
                    <a:pt x="0" y="175"/>
                  </a:cubicBezTo>
                  <a:cubicBezTo>
                    <a:pt x="29" y="262"/>
                    <a:pt x="110" y="320"/>
                    <a:pt x="203" y="320"/>
                  </a:cubicBezTo>
                  <a:cubicBezTo>
                    <a:pt x="371" y="273"/>
                    <a:pt x="215" y="175"/>
                    <a:pt x="232" y="99"/>
                  </a:cubicBezTo>
                  <a:cubicBezTo>
                    <a:pt x="227" y="35"/>
                    <a:pt x="201"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rot="708086">
              <a:off x="8466071" y="403528"/>
              <a:ext cx="52169" cy="48534"/>
            </a:xfrm>
            <a:custGeom>
              <a:avLst/>
              <a:gdLst/>
              <a:ahLst/>
              <a:cxnLst/>
              <a:rect l="l" t="t" r="r" b="b"/>
              <a:pathLst>
                <a:path w="330" h="307" extrusionOk="0">
                  <a:moveTo>
                    <a:pt x="258" y="0"/>
                  </a:moveTo>
                  <a:cubicBezTo>
                    <a:pt x="237" y="0"/>
                    <a:pt x="211" y="7"/>
                    <a:pt x="179" y="20"/>
                  </a:cubicBezTo>
                  <a:cubicBezTo>
                    <a:pt x="156" y="38"/>
                    <a:pt x="133" y="44"/>
                    <a:pt x="104" y="44"/>
                  </a:cubicBezTo>
                  <a:cubicBezTo>
                    <a:pt x="95" y="42"/>
                    <a:pt x="87" y="41"/>
                    <a:pt x="78" y="41"/>
                  </a:cubicBezTo>
                  <a:cubicBezTo>
                    <a:pt x="37" y="41"/>
                    <a:pt x="5" y="65"/>
                    <a:pt x="5" y="113"/>
                  </a:cubicBezTo>
                  <a:cubicBezTo>
                    <a:pt x="0" y="168"/>
                    <a:pt x="34" y="197"/>
                    <a:pt x="80" y="197"/>
                  </a:cubicBezTo>
                  <a:cubicBezTo>
                    <a:pt x="87" y="197"/>
                    <a:pt x="95" y="196"/>
                    <a:pt x="104" y="194"/>
                  </a:cubicBezTo>
                  <a:cubicBezTo>
                    <a:pt x="111" y="193"/>
                    <a:pt x="118" y="193"/>
                    <a:pt x="123" y="193"/>
                  </a:cubicBezTo>
                  <a:cubicBezTo>
                    <a:pt x="154" y="193"/>
                    <a:pt x="164" y="206"/>
                    <a:pt x="179" y="241"/>
                  </a:cubicBezTo>
                  <a:cubicBezTo>
                    <a:pt x="194" y="276"/>
                    <a:pt x="218" y="307"/>
                    <a:pt x="254" y="307"/>
                  </a:cubicBezTo>
                  <a:cubicBezTo>
                    <a:pt x="260" y="307"/>
                    <a:pt x="266" y="306"/>
                    <a:pt x="272" y="304"/>
                  </a:cubicBezTo>
                  <a:cubicBezTo>
                    <a:pt x="312" y="287"/>
                    <a:pt x="330" y="246"/>
                    <a:pt x="330" y="206"/>
                  </a:cubicBezTo>
                  <a:cubicBezTo>
                    <a:pt x="330" y="171"/>
                    <a:pt x="330" y="136"/>
                    <a:pt x="330" y="102"/>
                  </a:cubicBezTo>
                  <a:cubicBezTo>
                    <a:pt x="322" y="31"/>
                    <a:pt x="301"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rot="708086">
              <a:off x="7186613" y="849138"/>
              <a:ext cx="65133" cy="47743"/>
            </a:xfrm>
            <a:custGeom>
              <a:avLst/>
              <a:gdLst/>
              <a:ahLst/>
              <a:cxnLst/>
              <a:rect l="l" t="t" r="r" b="b"/>
              <a:pathLst>
                <a:path w="412" h="302" extrusionOk="0">
                  <a:moveTo>
                    <a:pt x="296" y="0"/>
                  </a:moveTo>
                  <a:cubicBezTo>
                    <a:pt x="221" y="35"/>
                    <a:pt x="145" y="70"/>
                    <a:pt x="70" y="110"/>
                  </a:cubicBezTo>
                  <a:cubicBezTo>
                    <a:pt x="24" y="133"/>
                    <a:pt x="0" y="191"/>
                    <a:pt x="29" y="238"/>
                  </a:cubicBezTo>
                  <a:cubicBezTo>
                    <a:pt x="47" y="278"/>
                    <a:pt x="87" y="301"/>
                    <a:pt x="128" y="301"/>
                  </a:cubicBezTo>
                  <a:cubicBezTo>
                    <a:pt x="139" y="301"/>
                    <a:pt x="151" y="299"/>
                    <a:pt x="163" y="296"/>
                  </a:cubicBezTo>
                  <a:cubicBezTo>
                    <a:pt x="192" y="290"/>
                    <a:pt x="215" y="272"/>
                    <a:pt x="232" y="249"/>
                  </a:cubicBezTo>
                  <a:cubicBezTo>
                    <a:pt x="261" y="180"/>
                    <a:pt x="290" y="116"/>
                    <a:pt x="383" y="110"/>
                  </a:cubicBezTo>
                  <a:cubicBezTo>
                    <a:pt x="400" y="104"/>
                    <a:pt x="412" y="81"/>
                    <a:pt x="412" y="64"/>
                  </a:cubicBezTo>
                  <a:cubicBezTo>
                    <a:pt x="412" y="35"/>
                    <a:pt x="394" y="12"/>
                    <a:pt x="365" y="12"/>
                  </a:cubicBezTo>
                  <a:cubicBezTo>
                    <a:pt x="348" y="0"/>
                    <a:pt x="319" y="0"/>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rot="708086">
              <a:off x="8128248" y="1844152"/>
              <a:ext cx="52169" cy="49956"/>
            </a:xfrm>
            <a:custGeom>
              <a:avLst/>
              <a:gdLst/>
              <a:ahLst/>
              <a:cxnLst/>
              <a:rect l="l" t="t" r="r" b="b"/>
              <a:pathLst>
                <a:path w="330" h="316" extrusionOk="0">
                  <a:moveTo>
                    <a:pt x="107" y="0"/>
                  </a:moveTo>
                  <a:cubicBezTo>
                    <a:pt x="95" y="0"/>
                    <a:pt x="83" y="3"/>
                    <a:pt x="70" y="8"/>
                  </a:cubicBezTo>
                  <a:cubicBezTo>
                    <a:pt x="24" y="31"/>
                    <a:pt x="1" y="78"/>
                    <a:pt x="6" y="124"/>
                  </a:cubicBezTo>
                  <a:cubicBezTo>
                    <a:pt x="18" y="228"/>
                    <a:pt x="99" y="304"/>
                    <a:pt x="198" y="315"/>
                  </a:cubicBezTo>
                  <a:cubicBezTo>
                    <a:pt x="200" y="315"/>
                    <a:pt x="202" y="316"/>
                    <a:pt x="205" y="316"/>
                  </a:cubicBezTo>
                  <a:cubicBezTo>
                    <a:pt x="282" y="316"/>
                    <a:pt x="329" y="227"/>
                    <a:pt x="284" y="170"/>
                  </a:cubicBezTo>
                  <a:cubicBezTo>
                    <a:pt x="255" y="130"/>
                    <a:pt x="232" y="89"/>
                    <a:pt x="203" y="60"/>
                  </a:cubicBezTo>
                  <a:cubicBezTo>
                    <a:pt x="177" y="25"/>
                    <a:pt x="144"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rot="708086">
              <a:off x="7811658" y="1409851"/>
              <a:ext cx="60548" cy="35570"/>
            </a:xfrm>
            <a:custGeom>
              <a:avLst/>
              <a:gdLst/>
              <a:ahLst/>
              <a:cxnLst/>
              <a:rect l="l" t="t" r="r" b="b"/>
              <a:pathLst>
                <a:path w="383" h="225" extrusionOk="0">
                  <a:moveTo>
                    <a:pt x="93" y="1"/>
                  </a:moveTo>
                  <a:cubicBezTo>
                    <a:pt x="51" y="1"/>
                    <a:pt x="6" y="51"/>
                    <a:pt x="1" y="102"/>
                  </a:cubicBezTo>
                  <a:cubicBezTo>
                    <a:pt x="1" y="152"/>
                    <a:pt x="16" y="201"/>
                    <a:pt x="72" y="201"/>
                  </a:cubicBezTo>
                  <a:cubicBezTo>
                    <a:pt x="76" y="201"/>
                    <a:pt x="79" y="201"/>
                    <a:pt x="82" y="201"/>
                  </a:cubicBezTo>
                  <a:cubicBezTo>
                    <a:pt x="134" y="201"/>
                    <a:pt x="192" y="207"/>
                    <a:pt x="244" y="224"/>
                  </a:cubicBezTo>
                  <a:cubicBezTo>
                    <a:pt x="247" y="224"/>
                    <a:pt x="250" y="224"/>
                    <a:pt x="253" y="224"/>
                  </a:cubicBezTo>
                  <a:cubicBezTo>
                    <a:pt x="324" y="224"/>
                    <a:pt x="382" y="157"/>
                    <a:pt x="366" y="85"/>
                  </a:cubicBezTo>
                  <a:cubicBezTo>
                    <a:pt x="360" y="58"/>
                    <a:pt x="335" y="26"/>
                    <a:pt x="304" y="26"/>
                  </a:cubicBezTo>
                  <a:cubicBezTo>
                    <a:pt x="301" y="26"/>
                    <a:pt x="299" y="27"/>
                    <a:pt x="296" y="27"/>
                  </a:cubicBezTo>
                  <a:cubicBezTo>
                    <a:pt x="276" y="31"/>
                    <a:pt x="256" y="33"/>
                    <a:pt x="236" y="33"/>
                  </a:cubicBezTo>
                  <a:cubicBezTo>
                    <a:pt x="193" y="33"/>
                    <a:pt x="150" y="24"/>
                    <a:pt x="111" y="4"/>
                  </a:cubicBezTo>
                  <a:cubicBezTo>
                    <a:pt x="105" y="2"/>
                    <a:pt x="99"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rot="708086">
              <a:off x="9359847" y="282561"/>
              <a:ext cx="46636" cy="53276"/>
            </a:xfrm>
            <a:custGeom>
              <a:avLst/>
              <a:gdLst/>
              <a:ahLst/>
              <a:cxnLst/>
              <a:rect l="l" t="t" r="r" b="b"/>
              <a:pathLst>
                <a:path w="295" h="337" extrusionOk="0">
                  <a:moveTo>
                    <a:pt x="210" y="0"/>
                  </a:moveTo>
                  <a:cubicBezTo>
                    <a:pt x="199" y="0"/>
                    <a:pt x="187" y="2"/>
                    <a:pt x="174" y="5"/>
                  </a:cubicBezTo>
                  <a:cubicBezTo>
                    <a:pt x="99" y="34"/>
                    <a:pt x="35" y="103"/>
                    <a:pt x="18" y="184"/>
                  </a:cubicBezTo>
                  <a:cubicBezTo>
                    <a:pt x="1" y="242"/>
                    <a:pt x="35" y="306"/>
                    <a:pt x="88" y="329"/>
                  </a:cubicBezTo>
                  <a:cubicBezTo>
                    <a:pt x="102" y="334"/>
                    <a:pt x="116" y="337"/>
                    <a:pt x="128" y="337"/>
                  </a:cubicBezTo>
                  <a:cubicBezTo>
                    <a:pt x="174" y="337"/>
                    <a:pt x="203" y="305"/>
                    <a:pt x="221" y="260"/>
                  </a:cubicBezTo>
                  <a:cubicBezTo>
                    <a:pt x="250" y="208"/>
                    <a:pt x="267" y="150"/>
                    <a:pt x="284" y="92"/>
                  </a:cubicBezTo>
                  <a:cubicBezTo>
                    <a:pt x="294" y="34"/>
                    <a:pt x="264"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rot="708086">
              <a:off x="8433239" y="1879858"/>
              <a:ext cx="52328" cy="41261"/>
            </a:xfrm>
            <a:custGeom>
              <a:avLst/>
              <a:gdLst/>
              <a:ahLst/>
              <a:cxnLst/>
              <a:rect l="l" t="t" r="r" b="b"/>
              <a:pathLst>
                <a:path w="331" h="261" extrusionOk="0">
                  <a:moveTo>
                    <a:pt x="136" y="0"/>
                  </a:moveTo>
                  <a:cubicBezTo>
                    <a:pt x="129" y="0"/>
                    <a:pt x="123" y="1"/>
                    <a:pt x="117" y="2"/>
                  </a:cubicBezTo>
                  <a:cubicBezTo>
                    <a:pt x="47" y="19"/>
                    <a:pt x="1" y="83"/>
                    <a:pt x="12" y="146"/>
                  </a:cubicBezTo>
                  <a:cubicBezTo>
                    <a:pt x="27" y="216"/>
                    <a:pt x="85" y="260"/>
                    <a:pt x="152" y="260"/>
                  </a:cubicBezTo>
                  <a:cubicBezTo>
                    <a:pt x="163" y="260"/>
                    <a:pt x="175" y="259"/>
                    <a:pt x="186" y="257"/>
                  </a:cubicBezTo>
                  <a:cubicBezTo>
                    <a:pt x="261" y="239"/>
                    <a:pt x="331" y="158"/>
                    <a:pt x="319" y="94"/>
                  </a:cubicBezTo>
                  <a:cubicBezTo>
                    <a:pt x="314" y="52"/>
                    <a:pt x="208"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rot="708086">
              <a:off x="8243249" y="1133505"/>
              <a:ext cx="46952" cy="56122"/>
            </a:xfrm>
            <a:custGeom>
              <a:avLst/>
              <a:gdLst/>
              <a:ahLst/>
              <a:cxnLst/>
              <a:rect l="l" t="t" r="r" b="b"/>
              <a:pathLst>
                <a:path w="297" h="355" extrusionOk="0">
                  <a:moveTo>
                    <a:pt x="189" y="1"/>
                  </a:moveTo>
                  <a:cubicBezTo>
                    <a:pt x="174" y="1"/>
                    <a:pt x="160" y="4"/>
                    <a:pt x="146" y="12"/>
                  </a:cubicBezTo>
                  <a:cubicBezTo>
                    <a:pt x="47" y="76"/>
                    <a:pt x="1" y="192"/>
                    <a:pt x="30" y="302"/>
                  </a:cubicBezTo>
                  <a:cubicBezTo>
                    <a:pt x="35" y="333"/>
                    <a:pt x="63" y="355"/>
                    <a:pt x="94" y="355"/>
                  </a:cubicBezTo>
                  <a:cubicBezTo>
                    <a:pt x="98" y="355"/>
                    <a:pt x="101" y="355"/>
                    <a:pt x="105" y="354"/>
                  </a:cubicBezTo>
                  <a:cubicBezTo>
                    <a:pt x="169" y="342"/>
                    <a:pt x="296" y="134"/>
                    <a:pt x="279" y="70"/>
                  </a:cubicBezTo>
                  <a:cubicBezTo>
                    <a:pt x="266" y="28"/>
                    <a:pt x="229" y="1"/>
                    <a:pt x="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rot="708086">
              <a:off x="7850449" y="270013"/>
              <a:ext cx="44107" cy="62445"/>
            </a:xfrm>
            <a:custGeom>
              <a:avLst/>
              <a:gdLst/>
              <a:ahLst/>
              <a:cxnLst/>
              <a:rect l="l" t="t" r="r" b="b"/>
              <a:pathLst>
                <a:path w="279" h="395" extrusionOk="0">
                  <a:moveTo>
                    <a:pt x="116" y="0"/>
                  </a:moveTo>
                  <a:cubicBezTo>
                    <a:pt x="41" y="0"/>
                    <a:pt x="0" y="99"/>
                    <a:pt x="64" y="151"/>
                  </a:cubicBezTo>
                  <a:cubicBezTo>
                    <a:pt x="116" y="191"/>
                    <a:pt x="116" y="209"/>
                    <a:pt x="64" y="243"/>
                  </a:cubicBezTo>
                  <a:cubicBezTo>
                    <a:pt x="12" y="284"/>
                    <a:pt x="18" y="336"/>
                    <a:pt x="64" y="377"/>
                  </a:cubicBezTo>
                  <a:cubicBezTo>
                    <a:pt x="83" y="388"/>
                    <a:pt x="104" y="394"/>
                    <a:pt x="126" y="394"/>
                  </a:cubicBezTo>
                  <a:cubicBezTo>
                    <a:pt x="158" y="394"/>
                    <a:pt x="190" y="381"/>
                    <a:pt x="215" y="354"/>
                  </a:cubicBezTo>
                  <a:cubicBezTo>
                    <a:pt x="278" y="243"/>
                    <a:pt x="261" y="104"/>
                    <a:pt x="162" y="17"/>
                  </a:cubicBezTo>
                  <a:cubicBezTo>
                    <a:pt x="151" y="6"/>
                    <a:pt x="133" y="6"/>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rot="708086">
              <a:off x="8872100" y="1715696"/>
              <a:ext cx="46794" cy="46953"/>
            </a:xfrm>
            <a:custGeom>
              <a:avLst/>
              <a:gdLst/>
              <a:ahLst/>
              <a:cxnLst/>
              <a:rect l="l" t="t" r="r" b="b"/>
              <a:pathLst>
                <a:path w="296" h="297" extrusionOk="0">
                  <a:moveTo>
                    <a:pt x="139" y="1"/>
                  </a:moveTo>
                  <a:cubicBezTo>
                    <a:pt x="135" y="1"/>
                    <a:pt x="132" y="1"/>
                    <a:pt x="128" y="1"/>
                  </a:cubicBezTo>
                  <a:cubicBezTo>
                    <a:pt x="52" y="7"/>
                    <a:pt x="0" y="76"/>
                    <a:pt x="12" y="152"/>
                  </a:cubicBezTo>
                  <a:cubicBezTo>
                    <a:pt x="18" y="233"/>
                    <a:pt x="93" y="296"/>
                    <a:pt x="174" y="296"/>
                  </a:cubicBezTo>
                  <a:cubicBezTo>
                    <a:pt x="249" y="279"/>
                    <a:pt x="296" y="210"/>
                    <a:pt x="278" y="134"/>
                  </a:cubicBezTo>
                  <a:cubicBezTo>
                    <a:pt x="273" y="57"/>
                    <a:pt x="21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rot="708086">
              <a:off x="7692709" y="1487264"/>
              <a:ext cx="53908" cy="45056"/>
            </a:xfrm>
            <a:custGeom>
              <a:avLst/>
              <a:gdLst/>
              <a:ahLst/>
              <a:cxnLst/>
              <a:rect l="l" t="t" r="r" b="b"/>
              <a:pathLst>
                <a:path w="341" h="285" extrusionOk="0">
                  <a:moveTo>
                    <a:pt x="139" y="1"/>
                  </a:moveTo>
                  <a:cubicBezTo>
                    <a:pt x="132" y="1"/>
                    <a:pt x="124" y="1"/>
                    <a:pt x="116" y="2"/>
                  </a:cubicBezTo>
                  <a:cubicBezTo>
                    <a:pt x="41" y="26"/>
                    <a:pt x="0" y="101"/>
                    <a:pt x="24" y="182"/>
                  </a:cubicBezTo>
                  <a:cubicBezTo>
                    <a:pt x="34" y="242"/>
                    <a:pt x="90" y="284"/>
                    <a:pt x="150" y="284"/>
                  </a:cubicBezTo>
                  <a:cubicBezTo>
                    <a:pt x="160" y="284"/>
                    <a:pt x="170" y="283"/>
                    <a:pt x="180" y="281"/>
                  </a:cubicBezTo>
                  <a:cubicBezTo>
                    <a:pt x="340" y="225"/>
                    <a:pt x="29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rot="708086">
              <a:off x="8781873" y="442488"/>
              <a:ext cx="37625" cy="79835"/>
            </a:xfrm>
            <a:custGeom>
              <a:avLst/>
              <a:gdLst/>
              <a:ahLst/>
              <a:cxnLst/>
              <a:rect l="l" t="t" r="r" b="b"/>
              <a:pathLst>
                <a:path w="238" h="505" extrusionOk="0">
                  <a:moveTo>
                    <a:pt x="180" y="1"/>
                  </a:moveTo>
                  <a:cubicBezTo>
                    <a:pt x="133" y="12"/>
                    <a:pt x="104" y="59"/>
                    <a:pt x="116" y="105"/>
                  </a:cubicBezTo>
                  <a:cubicBezTo>
                    <a:pt x="122" y="163"/>
                    <a:pt x="104" y="227"/>
                    <a:pt x="58" y="267"/>
                  </a:cubicBezTo>
                  <a:cubicBezTo>
                    <a:pt x="12" y="320"/>
                    <a:pt x="0" y="401"/>
                    <a:pt x="29" y="464"/>
                  </a:cubicBezTo>
                  <a:cubicBezTo>
                    <a:pt x="40" y="489"/>
                    <a:pt x="61" y="505"/>
                    <a:pt x="81" y="505"/>
                  </a:cubicBezTo>
                  <a:cubicBezTo>
                    <a:pt x="94" y="505"/>
                    <a:pt x="107" y="498"/>
                    <a:pt x="116" y="482"/>
                  </a:cubicBezTo>
                  <a:cubicBezTo>
                    <a:pt x="197" y="348"/>
                    <a:pt x="238" y="198"/>
                    <a:pt x="238" y="41"/>
                  </a:cubicBezTo>
                  <a:cubicBezTo>
                    <a:pt x="238" y="12"/>
                    <a:pt x="20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rot="708086">
              <a:off x="9085669" y="20919"/>
              <a:ext cx="59758" cy="40945"/>
            </a:xfrm>
            <a:custGeom>
              <a:avLst/>
              <a:gdLst/>
              <a:ahLst/>
              <a:cxnLst/>
              <a:rect l="l" t="t" r="r" b="b"/>
              <a:pathLst>
                <a:path w="378" h="259" extrusionOk="0">
                  <a:moveTo>
                    <a:pt x="311" y="0"/>
                  </a:moveTo>
                  <a:cubicBezTo>
                    <a:pt x="299" y="0"/>
                    <a:pt x="287" y="3"/>
                    <a:pt x="279" y="9"/>
                  </a:cubicBezTo>
                  <a:cubicBezTo>
                    <a:pt x="238" y="38"/>
                    <a:pt x="192" y="55"/>
                    <a:pt x="145" y="61"/>
                  </a:cubicBezTo>
                  <a:lnTo>
                    <a:pt x="111" y="61"/>
                  </a:lnTo>
                  <a:cubicBezTo>
                    <a:pt x="47" y="61"/>
                    <a:pt x="1" y="96"/>
                    <a:pt x="6" y="160"/>
                  </a:cubicBezTo>
                  <a:cubicBezTo>
                    <a:pt x="12" y="223"/>
                    <a:pt x="58" y="252"/>
                    <a:pt x="116" y="258"/>
                  </a:cubicBezTo>
                  <a:cubicBezTo>
                    <a:pt x="121" y="258"/>
                    <a:pt x="125" y="259"/>
                    <a:pt x="129" y="259"/>
                  </a:cubicBezTo>
                  <a:cubicBezTo>
                    <a:pt x="234" y="259"/>
                    <a:pt x="327" y="191"/>
                    <a:pt x="366" y="96"/>
                  </a:cubicBezTo>
                  <a:cubicBezTo>
                    <a:pt x="377" y="67"/>
                    <a:pt x="371" y="32"/>
                    <a:pt x="348" y="9"/>
                  </a:cubicBezTo>
                  <a:cubicBezTo>
                    <a:pt x="337" y="3"/>
                    <a:pt x="324" y="0"/>
                    <a:pt x="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rot="708086">
              <a:off x="7574108" y="298762"/>
              <a:ext cx="45846" cy="53118"/>
            </a:xfrm>
            <a:custGeom>
              <a:avLst/>
              <a:gdLst/>
              <a:ahLst/>
              <a:cxnLst/>
              <a:rect l="l" t="t" r="r" b="b"/>
              <a:pathLst>
                <a:path w="290" h="336" extrusionOk="0">
                  <a:moveTo>
                    <a:pt x="121" y="1"/>
                  </a:moveTo>
                  <a:cubicBezTo>
                    <a:pt x="106" y="1"/>
                    <a:pt x="90" y="4"/>
                    <a:pt x="75" y="10"/>
                  </a:cubicBezTo>
                  <a:cubicBezTo>
                    <a:pt x="29" y="27"/>
                    <a:pt x="0" y="73"/>
                    <a:pt x="12" y="126"/>
                  </a:cubicBezTo>
                  <a:cubicBezTo>
                    <a:pt x="35" y="189"/>
                    <a:pt x="52" y="224"/>
                    <a:pt x="64" y="265"/>
                  </a:cubicBezTo>
                  <a:cubicBezTo>
                    <a:pt x="68" y="305"/>
                    <a:pt x="105" y="336"/>
                    <a:pt x="146" y="336"/>
                  </a:cubicBezTo>
                  <a:cubicBezTo>
                    <a:pt x="157" y="336"/>
                    <a:pt x="168" y="333"/>
                    <a:pt x="180" y="328"/>
                  </a:cubicBezTo>
                  <a:cubicBezTo>
                    <a:pt x="243" y="305"/>
                    <a:pt x="290" y="241"/>
                    <a:pt x="272" y="189"/>
                  </a:cubicBezTo>
                  <a:cubicBezTo>
                    <a:pt x="255" y="149"/>
                    <a:pt x="238" y="102"/>
                    <a:pt x="220" y="68"/>
                  </a:cubicBezTo>
                  <a:cubicBezTo>
                    <a:pt x="203" y="25"/>
                    <a:pt x="16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rot="708086">
              <a:off x="8080829" y="3705465"/>
              <a:ext cx="57861" cy="39364"/>
            </a:xfrm>
            <a:custGeom>
              <a:avLst/>
              <a:gdLst/>
              <a:ahLst/>
              <a:cxnLst/>
              <a:rect l="l" t="t" r="r" b="b"/>
              <a:pathLst>
                <a:path w="366" h="249" extrusionOk="0">
                  <a:moveTo>
                    <a:pt x="102" y="1"/>
                  </a:moveTo>
                  <a:cubicBezTo>
                    <a:pt x="92" y="1"/>
                    <a:pt x="83" y="2"/>
                    <a:pt x="76" y="5"/>
                  </a:cubicBezTo>
                  <a:cubicBezTo>
                    <a:pt x="36" y="17"/>
                    <a:pt x="7" y="52"/>
                    <a:pt x="7" y="92"/>
                  </a:cubicBezTo>
                  <a:cubicBezTo>
                    <a:pt x="1" y="162"/>
                    <a:pt x="47" y="226"/>
                    <a:pt x="111" y="237"/>
                  </a:cubicBezTo>
                  <a:cubicBezTo>
                    <a:pt x="169" y="249"/>
                    <a:pt x="233" y="249"/>
                    <a:pt x="291" y="249"/>
                  </a:cubicBezTo>
                  <a:cubicBezTo>
                    <a:pt x="349" y="243"/>
                    <a:pt x="366" y="208"/>
                    <a:pt x="360" y="162"/>
                  </a:cubicBezTo>
                  <a:cubicBezTo>
                    <a:pt x="345" y="95"/>
                    <a:pt x="183"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rot="708086">
              <a:off x="7765033" y="517570"/>
              <a:ext cx="63710" cy="42210"/>
            </a:xfrm>
            <a:custGeom>
              <a:avLst/>
              <a:gdLst/>
              <a:ahLst/>
              <a:cxnLst/>
              <a:rect l="l" t="t" r="r" b="b"/>
              <a:pathLst>
                <a:path w="403" h="267" extrusionOk="0">
                  <a:moveTo>
                    <a:pt x="94" y="0"/>
                  </a:moveTo>
                  <a:cubicBezTo>
                    <a:pt x="59" y="0"/>
                    <a:pt x="31" y="30"/>
                    <a:pt x="20" y="83"/>
                  </a:cubicBezTo>
                  <a:cubicBezTo>
                    <a:pt x="1" y="161"/>
                    <a:pt x="63" y="230"/>
                    <a:pt x="135" y="230"/>
                  </a:cubicBezTo>
                  <a:cubicBezTo>
                    <a:pt x="149" y="230"/>
                    <a:pt x="163" y="228"/>
                    <a:pt x="177" y="222"/>
                  </a:cubicBezTo>
                  <a:cubicBezTo>
                    <a:pt x="199" y="215"/>
                    <a:pt x="218" y="193"/>
                    <a:pt x="240" y="193"/>
                  </a:cubicBezTo>
                  <a:cubicBezTo>
                    <a:pt x="253" y="193"/>
                    <a:pt x="266" y="201"/>
                    <a:pt x="281" y="222"/>
                  </a:cubicBezTo>
                  <a:cubicBezTo>
                    <a:pt x="294" y="247"/>
                    <a:pt x="312" y="266"/>
                    <a:pt x="335" y="266"/>
                  </a:cubicBezTo>
                  <a:cubicBezTo>
                    <a:pt x="343" y="266"/>
                    <a:pt x="353" y="263"/>
                    <a:pt x="362" y="257"/>
                  </a:cubicBezTo>
                  <a:cubicBezTo>
                    <a:pt x="403" y="228"/>
                    <a:pt x="397" y="193"/>
                    <a:pt x="385" y="158"/>
                  </a:cubicBezTo>
                  <a:cubicBezTo>
                    <a:pt x="376" y="129"/>
                    <a:pt x="370" y="78"/>
                    <a:pt x="336" y="78"/>
                  </a:cubicBezTo>
                  <a:cubicBezTo>
                    <a:pt x="330" y="78"/>
                    <a:pt x="324" y="80"/>
                    <a:pt x="316" y="83"/>
                  </a:cubicBezTo>
                  <a:cubicBezTo>
                    <a:pt x="295" y="94"/>
                    <a:pt x="278" y="99"/>
                    <a:pt x="263" y="99"/>
                  </a:cubicBezTo>
                  <a:cubicBezTo>
                    <a:pt x="223" y="99"/>
                    <a:pt x="199" y="66"/>
                    <a:pt x="165" y="37"/>
                  </a:cubicBezTo>
                  <a:cubicBezTo>
                    <a:pt x="141" y="12"/>
                    <a:pt x="116"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rot="708086">
              <a:off x="7104702" y="816254"/>
              <a:ext cx="58809" cy="54383"/>
            </a:xfrm>
            <a:custGeom>
              <a:avLst/>
              <a:gdLst/>
              <a:ahLst/>
              <a:cxnLst/>
              <a:rect l="l" t="t" r="r" b="b"/>
              <a:pathLst>
                <a:path w="372" h="344" extrusionOk="0">
                  <a:moveTo>
                    <a:pt x="82" y="1"/>
                  </a:moveTo>
                  <a:cubicBezTo>
                    <a:pt x="78" y="1"/>
                    <a:pt x="74" y="1"/>
                    <a:pt x="70" y="1"/>
                  </a:cubicBezTo>
                  <a:cubicBezTo>
                    <a:pt x="41" y="7"/>
                    <a:pt x="18" y="36"/>
                    <a:pt x="18" y="65"/>
                  </a:cubicBezTo>
                  <a:cubicBezTo>
                    <a:pt x="1" y="140"/>
                    <a:pt x="41" y="222"/>
                    <a:pt x="117" y="245"/>
                  </a:cubicBezTo>
                  <a:cubicBezTo>
                    <a:pt x="169" y="250"/>
                    <a:pt x="209" y="279"/>
                    <a:pt x="244" y="320"/>
                  </a:cubicBezTo>
                  <a:cubicBezTo>
                    <a:pt x="256" y="335"/>
                    <a:pt x="275" y="343"/>
                    <a:pt x="295" y="343"/>
                  </a:cubicBezTo>
                  <a:cubicBezTo>
                    <a:pt x="305" y="343"/>
                    <a:pt x="316" y="341"/>
                    <a:pt x="325" y="337"/>
                  </a:cubicBezTo>
                  <a:cubicBezTo>
                    <a:pt x="360" y="320"/>
                    <a:pt x="372" y="279"/>
                    <a:pt x="360" y="245"/>
                  </a:cubicBezTo>
                  <a:cubicBezTo>
                    <a:pt x="348" y="187"/>
                    <a:pt x="319" y="140"/>
                    <a:pt x="256" y="140"/>
                  </a:cubicBezTo>
                  <a:cubicBezTo>
                    <a:pt x="198" y="140"/>
                    <a:pt x="180" y="111"/>
                    <a:pt x="163" y="65"/>
                  </a:cubicBezTo>
                  <a:cubicBezTo>
                    <a:pt x="158" y="28"/>
                    <a:pt x="123"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rot="708086">
              <a:off x="6698642" y="831604"/>
              <a:ext cx="55173" cy="49956"/>
            </a:xfrm>
            <a:custGeom>
              <a:avLst/>
              <a:gdLst/>
              <a:ahLst/>
              <a:cxnLst/>
              <a:rect l="l" t="t" r="r" b="b"/>
              <a:pathLst>
                <a:path w="349" h="316" extrusionOk="0">
                  <a:moveTo>
                    <a:pt x="77" y="1"/>
                  </a:moveTo>
                  <a:cubicBezTo>
                    <a:pt x="42" y="1"/>
                    <a:pt x="14" y="30"/>
                    <a:pt x="7" y="79"/>
                  </a:cubicBezTo>
                  <a:cubicBezTo>
                    <a:pt x="1" y="132"/>
                    <a:pt x="18" y="189"/>
                    <a:pt x="59" y="230"/>
                  </a:cubicBezTo>
                  <a:lnTo>
                    <a:pt x="65" y="230"/>
                  </a:lnTo>
                  <a:cubicBezTo>
                    <a:pt x="117" y="230"/>
                    <a:pt x="146" y="282"/>
                    <a:pt x="192" y="305"/>
                  </a:cubicBezTo>
                  <a:cubicBezTo>
                    <a:pt x="206" y="312"/>
                    <a:pt x="221" y="316"/>
                    <a:pt x="235" y="316"/>
                  </a:cubicBezTo>
                  <a:cubicBezTo>
                    <a:pt x="270" y="316"/>
                    <a:pt x="303" y="297"/>
                    <a:pt x="319" y="265"/>
                  </a:cubicBezTo>
                  <a:cubicBezTo>
                    <a:pt x="348" y="224"/>
                    <a:pt x="325" y="166"/>
                    <a:pt x="285" y="149"/>
                  </a:cubicBezTo>
                  <a:cubicBezTo>
                    <a:pt x="227" y="114"/>
                    <a:pt x="180" y="74"/>
                    <a:pt x="140" y="27"/>
                  </a:cubicBezTo>
                  <a:cubicBezTo>
                    <a:pt x="118" y="9"/>
                    <a:pt x="9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rot="708086">
              <a:off x="8559447" y="650005"/>
              <a:ext cx="53276" cy="57861"/>
            </a:xfrm>
            <a:custGeom>
              <a:avLst/>
              <a:gdLst/>
              <a:ahLst/>
              <a:cxnLst/>
              <a:rect l="l" t="t" r="r" b="b"/>
              <a:pathLst>
                <a:path w="337" h="366" extrusionOk="0">
                  <a:moveTo>
                    <a:pt x="241" y="0"/>
                  </a:moveTo>
                  <a:cubicBezTo>
                    <a:pt x="201" y="0"/>
                    <a:pt x="167" y="23"/>
                    <a:pt x="157" y="59"/>
                  </a:cubicBezTo>
                  <a:cubicBezTo>
                    <a:pt x="134" y="117"/>
                    <a:pt x="122" y="175"/>
                    <a:pt x="52" y="204"/>
                  </a:cubicBezTo>
                  <a:cubicBezTo>
                    <a:pt x="6" y="215"/>
                    <a:pt x="0" y="273"/>
                    <a:pt x="35" y="320"/>
                  </a:cubicBezTo>
                  <a:cubicBezTo>
                    <a:pt x="56" y="348"/>
                    <a:pt x="99" y="366"/>
                    <a:pt x="133" y="366"/>
                  </a:cubicBezTo>
                  <a:cubicBezTo>
                    <a:pt x="155" y="366"/>
                    <a:pt x="173" y="359"/>
                    <a:pt x="180" y="343"/>
                  </a:cubicBezTo>
                  <a:cubicBezTo>
                    <a:pt x="220" y="262"/>
                    <a:pt x="273" y="181"/>
                    <a:pt x="330" y="111"/>
                  </a:cubicBezTo>
                  <a:cubicBezTo>
                    <a:pt x="336" y="100"/>
                    <a:pt x="330" y="82"/>
                    <a:pt x="330" y="71"/>
                  </a:cubicBezTo>
                  <a:cubicBezTo>
                    <a:pt x="319" y="30"/>
                    <a:pt x="290" y="1"/>
                    <a:pt x="255" y="1"/>
                  </a:cubicBezTo>
                  <a:cubicBezTo>
                    <a:pt x="250" y="0"/>
                    <a:pt x="246" y="0"/>
                    <a:pt x="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rot="708086">
              <a:off x="7274308" y="1544287"/>
              <a:ext cx="61497" cy="36993"/>
            </a:xfrm>
            <a:custGeom>
              <a:avLst/>
              <a:gdLst/>
              <a:ahLst/>
              <a:cxnLst/>
              <a:rect l="l" t="t" r="r" b="b"/>
              <a:pathLst>
                <a:path w="389" h="234" extrusionOk="0">
                  <a:moveTo>
                    <a:pt x="279" y="0"/>
                  </a:moveTo>
                  <a:cubicBezTo>
                    <a:pt x="273" y="0"/>
                    <a:pt x="267" y="2"/>
                    <a:pt x="262" y="6"/>
                  </a:cubicBezTo>
                  <a:cubicBezTo>
                    <a:pt x="241" y="21"/>
                    <a:pt x="218" y="25"/>
                    <a:pt x="196" y="25"/>
                  </a:cubicBezTo>
                  <a:cubicBezTo>
                    <a:pt x="164" y="25"/>
                    <a:pt x="132" y="17"/>
                    <a:pt x="101" y="17"/>
                  </a:cubicBezTo>
                  <a:cubicBezTo>
                    <a:pt x="74" y="17"/>
                    <a:pt x="48" y="23"/>
                    <a:pt x="24" y="47"/>
                  </a:cubicBezTo>
                  <a:cubicBezTo>
                    <a:pt x="7" y="70"/>
                    <a:pt x="1" y="105"/>
                    <a:pt x="12" y="134"/>
                  </a:cubicBezTo>
                  <a:cubicBezTo>
                    <a:pt x="28" y="191"/>
                    <a:pt x="81" y="234"/>
                    <a:pt x="137" y="234"/>
                  </a:cubicBezTo>
                  <a:cubicBezTo>
                    <a:pt x="144" y="234"/>
                    <a:pt x="151" y="233"/>
                    <a:pt x="157" y="232"/>
                  </a:cubicBezTo>
                  <a:cubicBezTo>
                    <a:pt x="186" y="226"/>
                    <a:pt x="209" y="215"/>
                    <a:pt x="233" y="203"/>
                  </a:cubicBezTo>
                  <a:cubicBezTo>
                    <a:pt x="250" y="209"/>
                    <a:pt x="273" y="209"/>
                    <a:pt x="291" y="209"/>
                  </a:cubicBezTo>
                  <a:cubicBezTo>
                    <a:pt x="372" y="203"/>
                    <a:pt x="389" y="174"/>
                    <a:pt x="354" y="105"/>
                  </a:cubicBezTo>
                  <a:cubicBezTo>
                    <a:pt x="339" y="65"/>
                    <a:pt x="312" y="0"/>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rot="708086">
              <a:off x="9146281" y="813944"/>
              <a:ext cx="42210" cy="58809"/>
            </a:xfrm>
            <a:custGeom>
              <a:avLst/>
              <a:gdLst/>
              <a:ahLst/>
              <a:cxnLst/>
              <a:rect l="l" t="t" r="r" b="b"/>
              <a:pathLst>
                <a:path w="267" h="372" extrusionOk="0">
                  <a:moveTo>
                    <a:pt x="173" y="0"/>
                  </a:moveTo>
                  <a:cubicBezTo>
                    <a:pt x="158" y="0"/>
                    <a:pt x="143" y="2"/>
                    <a:pt x="128" y="5"/>
                  </a:cubicBezTo>
                  <a:cubicBezTo>
                    <a:pt x="64" y="22"/>
                    <a:pt x="23" y="51"/>
                    <a:pt x="35" y="120"/>
                  </a:cubicBezTo>
                  <a:cubicBezTo>
                    <a:pt x="46" y="161"/>
                    <a:pt x="41" y="202"/>
                    <a:pt x="23" y="236"/>
                  </a:cubicBezTo>
                  <a:cubicBezTo>
                    <a:pt x="0" y="306"/>
                    <a:pt x="23" y="358"/>
                    <a:pt x="81" y="370"/>
                  </a:cubicBezTo>
                  <a:cubicBezTo>
                    <a:pt x="87" y="371"/>
                    <a:pt x="93" y="372"/>
                    <a:pt x="99" y="372"/>
                  </a:cubicBezTo>
                  <a:cubicBezTo>
                    <a:pt x="143" y="372"/>
                    <a:pt x="180" y="333"/>
                    <a:pt x="180" y="271"/>
                  </a:cubicBezTo>
                  <a:cubicBezTo>
                    <a:pt x="174" y="219"/>
                    <a:pt x="191" y="173"/>
                    <a:pt x="226" y="132"/>
                  </a:cubicBezTo>
                  <a:cubicBezTo>
                    <a:pt x="261" y="109"/>
                    <a:pt x="267" y="63"/>
                    <a:pt x="238" y="28"/>
                  </a:cubicBezTo>
                  <a:cubicBezTo>
                    <a:pt x="220" y="6"/>
                    <a:pt x="197"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rot="708086">
              <a:off x="8548973" y="2858024"/>
              <a:ext cx="44107" cy="52644"/>
            </a:xfrm>
            <a:custGeom>
              <a:avLst/>
              <a:gdLst/>
              <a:ahLst/>
              <a:cxnLst/>
              <a:rect l="l" t="t" r="r" b="b"/>
              <a:pathLst>
                <a:path w="279" h="333" extrusionOk="0">
                  <a:moveTo>
                    <a:pt x="141" y="0"/>
                  </a:moveTo>
                  <a:cubicBezTo>
                    <a:pt x="107" y="0"/>
                    <a:pt x="74" y="11"/>
                    <a:pt x="47" y="30"/>
                  </a:cubicBezTo>
                  <a:cubicBezTo>
                    <a:pt x="1" y="65"/>
                    <a:pt x="18" y="112"/>
                    <a:pt x="36" y="152"/>
                  </a:cubicBezTo>
                  <a:cubicBezTo>
                    <a:pt x="41" y="181"/>
                    <a:pt x="41" y="210"/>
                    <a:pt x="41" y="245"/>
                  </a:cubicBezTo>
                  <a:cubicBezTo>
                    <a:pt x="47" y="285"/>
                    <a:pt x="65" y="326"/>
                    <a:pt x="105" y="332"/>
                  </a:cubicBezTo>
                  <a:cubicBezTo>
                    <a:pt x="109" y="332"/>
                    <a:pt x="112" y="332"/>
                    <a:pt x="115" y="332"/>
                  </a:cubicBezTo>
                  <a:cubicBezTo>
                    <a:pt x="154" y="332"/>
                    <a:pt x="170" y="301"/>
                    <a:pt x="186" y="274"/>
                  </a:cubicBezTo>
                  <a:cubicBezTo>
                    <a:pt x="209" y="233"/>
                    <a:pt x="238" y="187"/>
                    <a:pt x="256" y="141"/>
                  </a:cubicBezTo>
                  <a:cubicBezTo>
                    <a:pt x="279" y="88"/>
                    <a:pt x="273" y="36"/>
                    <a:pt x="215" y="19"/>
                  </a:cubicBezTo>
                  <a:cubicBezTo>
                    <a:pt x="193" y="6"/>
                    <a:pt x="167" y="0"/>
                    <a:pt x="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rot="708086">
              <a:off x="8798760" y="1635223"/>
              <a:ext cx="51379" cy="41578"/>
            </a:xfrm>
            <a:custGeom>
              <a:avLst/>
              <a:gdLst/>
              <a:ahLst/>
              <a:cxnLst/>
              <a:rect l="l" t="t" r="r" b="b"/>
              <a:pathLst>
                <a:path w="325" h="263" extrusionOk="0">
                  <a:moveTo>
                    <a:pt x="134" y="0"/>
                  </a:moveTo>
                  <a:cubicBezTo>
                    <a:pt x="130" y="0"/>
                    <a:pt x="126" y="1"/>
                    <a:pt x="122" y="1"/>
                  </a:cubicBezTo>
                  <a:cubicBezTo>
                    <a:pt x="47" y="13"/>
                    <a:pt x="0" y="88"/>
                    <a:pt x="18" y="158"/>
                  </a:cubicBezTo>
                  <a:cubicBezTo>
                    <a:pt x="32" y="220"/>
                    <a:pt x="90" y="262"/>
                    <a:pt x="152" y="262"/>
                  </a:cubicBezTo>
                  <a:cubicBezTo>
                    <a:pt x="165" y="262"/>
                    <a:pt x="178" y="260"/>
                    <a:pt x="192" y="256"/>
                  </a:cubicBezTo>
                  <a:cubicBezTo>
                    <a:pt x="267" y="245"/>
                    <a:pt x="325" y="193"/>
                    <a:pt x="319" y="135"/>
                  </a:cubicBezTo>
                  <a:cubicBezTo>
                    <a:pt x="314" y="80"/>
                    <a:pt x="20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rot="708086">
              <a:off x="8991633" y="1536872"/>
              <a:ext cx="61497" cy="41103"/>
            </a:xfrm>
            <a:custGeom>
              <a:avLst/>
              <a:gdLst/>
              <a:ahLst/>
              <a:cxnLst/>
              <a:rect l="l" t="t" r="r" b="b"/>
              <a:pathLst>
                <a:path w="389" h="260" extrusionOk="0">
                  <a:moveTo>
                    <a:pt x="273" y="1"/>
                  </a:moveTo>
                  <a:cubicBezTo>
                    <a:pt x="255" y="1"/>
                    <a:pt x="237" y="6"/>
                    <a:pt x="221" y="15"/>
                  </a:cubicBezTo>
                  <a:cubicBezTo>
                    <a:pt x="168" y="38"/>
                    <a:pt x="116" y="67"/>
                    <a:pt x="58" y="84"/>
                  </a:cubicBezTo>
                  <a:cubicBezTo>
                    <a:pt x="0" y="108"/>
                    <a:pt x="6" y="171"/>
                    <a:pt x="29" y="212"/>
                  </a:cubicBezTo>
                  <a:cubicBezTo>
                    <a:pt x="41" y="240"/>
                    <a:pt x="67" y="260"/>
                    <a:pt x="93" y="260"/>
                  </a:cubicBezTo>
                  <a:cubicBezTo>
                    <a:pt x="105" y="260"/>
                    <a:pt x="117" y="256"/>
                    <a:pt x="128" y="247"/>
                  </a:cubicBezTo>
                  <a:cubicBezTo>
                    <a:pt x="152" y="223"/>
                    <a:pt x="184" y="210"/>
                    <a:pt x="215" y="210"/>
                  </a:cubicBezTo>
                  <a:cubicBezTo>
                    <a:pt x="229" y="210"/>
                    <a:pt x="243" y="212"/>
                    <a:pt x="255" y="218"/>
                  </a:cubicBezTo>
                  <a:cubicBezTo>
                    <a:pt x="259" y="218"/>
                    <a:pt x="263" y="218"/>
                    <a:pt x="267" y="218"/>
                  </a:cubicBezTo>
                  <a:cubicBezTo>
                    <a:pt x="314" y="218"/>
                    <a:pt x="355" y="185"/>
                    <a:pt x="371" y="142"/>
                  </a:cubicBezTo>
                  <a:cubicBezTo>
                    <a:pt x="389" y="108"/>
                    <a:pt x="377" y="61"/>
                    <a:pt x="348" y="32"/>
                  </a:cubicBezTo>
                  <a:cubicBezTo>
                    <a:pt x="327" y="11"/>
                    <a:pt x="300" y="1"/>
                    <a:pt x="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rot="708086">
              <a:off x="8718580" y="1899720"/>
              <a:ext cx="57070" cy="37942"/>
            </a:xfrm>
            <a:custGeom>
              <a:avLst/>
              <a:gdLst/>
              <a:ahLst/>
              <a:cxnLst/>
              <a:rect l="l" t="t" r="r" b="b"/>
              <a:pathLst>
                <a:path w="361" h="240" extrusionOk="0">
                  <a:moveTo>
                    <a:pt x="109" y="1"/>
                  </a:moveTo>
                  <a:cubicBezTo>
                    <a:pt x="75" y="1"/>
                    <a:pt x="43" y="18"/>
                    <a:pt x="30" y="48"/>
                  </a:cubicBezTo>
                  <a:cubicBezTo>
                    <a:pt x="1" y="94"/>
                    <a:pt x="13" y="152"/>
                    <a:pt x="53" y="187"/>
                  </a:cubicBezTo>
                  <a:cubicBezTo>
                    <a:pt x="92" y="221"/>
                    <a:pt x="144" y="240"/>
                    <a:pt x="196" y="240"/>
                  </a:cubicBezTo>
                  <a:cubicBezTo>
                    <a:pt x="214" y="240"/>
                    <a:pt x="232" y="238"/>
                    <a:pt x="250" y="233"/>
                  </a:cubicBezTo>
                  <a:cubicBezTo>
                    <a:pt x="296" y="227"/>
                    <a:pt x="337" y="193"/>
                    <a:pt x="343" y="146"/>
                  </a:cubicBezTo>
                  <a:cubicBezTo>
                    <a:pt x="360" y="94"/>
                    <a:pt x="314" y="65"/>
                    <a:pt x="273" y="54"/>
                  </a:cubicBezTo>
                  <a:cubicBezTo>
                    <a:pt x="233" y="36"/>
                    <a:pt x="186" y="19"/>
                    <a:pt x="146" y="7"/>
                  </a:cubicBezTo>
                  <a:cubicBezTo>
                    <a:pt x="134" y="3"/>
                    <a:pt x="121"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rot="708086">
              <a:off x="7435324" y="1221827"/>
              <a:ext cx="34147" cy="61339"/>
            </a:xfrm>
            <a:custGeom>
              <a:avLst/>
              <a:gdLst/>
              <a:ahLst/>
              <a:cxnLst/>
              <a:rect l="l" t="t" r="r" b="b"/>
              <a:pathLst>
                <a:path w="216" h="388" extrusionOk="0">
                  <a:moveTo>
                    <a:pt x="110" y="0"/>
                  </a:moveTo>
                  <a:cubicBezTo>
                    <a:pt x="69" y="0"/>
                    <a:pt x="33" y="28"/>
                    <a:pt x="24" y="75"/>
                  </a:cubicBezTo>
                  <a:cubicBezTo>
                    <a:pt x="7" y="144"/>
                    <a:pt x="1" y="214"/>
                    <a:pt x="7" y="289"/>
                  </a:cubicBezTo>
                  <a:cubicBezTo>
                    <a:pt x="18" y="336"/>
                    <a:pt x="36" y="388"/>
                    <a:pt x="88" y="388"/>
                  </a:cubicBezTo>
                  <a:cubicBezTo>
                    <a:pt x="140" y="388"/>
                    <a:pt x="146" y="341"/>
                    <a:pt x="152" y="301"/>
                  </a:cubicBezTo>
                  <a:cubicBezTo>
                    <a:pt x="169" y="237"/>
                    <a:pt x="186" y="173"/>
                    <a:pt x="198" y="110"/>
                  </a:cubicBezTo>
                  <a:cubicBezTo>
                    <a:pt x="215" y="69"/>
                    <a:pt x="186" y="17"/>
                    <a:pt x="140" y="5"/>
                  </a:cubicBezTo>
                  <a:cubicBezTo>
                    <a:pt x="130" y="2"/>
                    <a:pt x="120"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rot="708086">
              <a:off x="8511385" y="228403"/>
              <a:ext cx="44107" cy="52328"/>
            </a:xfrm>
            <a:custGeom>
              <a:avLst/>
              <a:gdLst/>
              <a:ahLst/>
              <a:cxnLst/>
              <a:rect l="l" t="t" r="r" b="b"/>
              <a:pathLst>
                <a:path w="279" h="331" extrusionOk="0">
                  <a:moveTo>
                    <a:pt x="91" y="0"/>
                  </a:moveTo>
                  <a:cubicBezTo>
                    <a:pt x="72" y="0"/>
                    <a:pt x="54" y="8"/>
                    <a:pt x="41" y="23"/>
                  </a:cubicBezTo>
                  <a:cubicBezTo>
                    <a:pt x="6" y="64"/>
                    <a:pt x="0" y="121"/>
                    <a:pt x="24" y="168"/>
                  </a:cubicBezTo>
                  <a:cubicBezTo>
                    <a:pt x="47" y="203"/>
                    <a:pt x="87" y="220"/>
                    <a:pt x="93" y="266"/>
                  </a:cubicBezTo>
                  <a:cubicBezTo>
                    <a:pt x="93" y="303"/>
                    <a:pt x="122" y="331"/>
                    <a:pt x="154" y="331"/>
                  </a:cubicBezTo>
                  <a:cubicBezTo>
                    <a:pt x="157" y="331"/>
                    <a:pt x="160" y="331"/>
                    <a:pt x="163" y="330"/>
                  </a:cubicBezTo>
                  <a:cubicBezTo>
                    <a:pt x="209" y="330"/>
                    <a:pt x="244" y="301"/>
                    <a:pt x="250" y="260"/>
                  </a:cubicBezTo>
                  <a:cubicBezTo>
                    <a:pt x="273" y="208"/>
                    <a:pt x="279" y="150"/>
                    <a:pt x="273" y="98"/>
                  </a:cubicBezTo>
                  <a:cubicBezTo>
                    <a:pt x="273" y="35"/>
                    <a:pt x="192" y="75"/>
                    <a:pt x="157" y="35"/>
                  </a:cubicBezTo>
                  <a:cubicBezTo>
                    <a:pt x="141" y="12"/>
                    <a:pt x="11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rot="708086">
              <a:off x="8109581" y="1351061"/>
              <a:ext cx="41419" cy="49640"/>
            </a:xfrm>
            <a:custGeom>
              <a:avLst/>
              <a:gdLst/>
              <a:ahLst/>
              <a:cxnLst/>
              <a:rect l="l" t="t" r="r" b="b"/>
              <a:pathLst>
                <a:path w="262" h="314" extrusionOk="0">
                  <a:moveTo>
                    <a:pt x="163" y="1"/>
                  </a:moveTo>
                  <a:cubicBezTo>
                    <a:pt x="148" y="1"/>
                    <a:pt x="132" y="4"/>
                    <a:pt x="116" y="12"/>
                  </a:cubicBezTo>
                  <a:cubicBezTo>
                    <a:pt x="41" y="64"/>
                    <a:pt x="0" y="157"/>
                    <a:pt x="24" y="249"/>
                  </a:cubicBezTo>
                  <a:cubicBezTo>
                    <a:pt x="37" y="290"/>
                    <a:pt x="72" y="313"/>
                    <a:pt x="111" y="313"/>
                  </a:cubicBezTo>
                  <a:cubicBezTo>
                    <a:pt x="122" y="313"/>
                    <a:pt x="134" y="311"/>
                    <a:pt x="145" y="307"/>
                  </a:cubicBezTo>
                  <a:cubicBezTo>
                    <a:pt x="221" y="255"/>
                    <a:pt x="261" y="168"/>
                    <a:pt x="261" y="76"/>
                  </a:cubicBezTo>
                  <a:cubicBezTo>
                    <a:pt x="248" y="29"/>
                    <a:pt x="20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rot="708086">
              <a:off x="8430491" y="3770266"/>
              <a:ext cx="56122" cy="52802"/>
            </a:xfrm>
            <a:custGeom>
              <a:avLst/>
              <a:gdLst/>
              <a:ahLst/>
              <a:cxnLst/>
              <a:rect l="l" t="t" r="r" b="b"/>
              <a:pathLst>
                <a:path w="355" h="334" extrusionOk="0">
                  <a:moveTo>
                    <a:pt x="68" y="0"/>
                  </a:moveTo>
                  <a:cubicBezTo>
                    <a:pt x="54" y="0"/>
                    <a:pt x="41" y="5"/>
                    <a:pt x="30" y="14"/>
                  </a:cubicBezTo>
                  <a:cubicBezTo>
                    <a:pt x="1" y="31"/>
                    <a:pt x="1" y="60"/>
                    <a:pt x="12" y="100"/>
                  </a:cubicBezTo>
                  <a:cubicBezTo>
                    <a:pt x="47" y="199"/>
                    <a:pt x="123" y="274"/>
                    <a:pt x="215" y="321"/>
                  </a:cubicBezTo>
                  <a:cubicBezTo>
                    <a:pt x="227" y="329"/>
                    <a:pt x="241" y="334"/>
                    <a:pt x="257" y="334"/>
                  </a:cubicBezTo>
                  <a:cubicBezTo>
                    <a:pt x="272" y="334"/>
                    <a:pt x="288" y="329"/>
                    <a:pt x="302" y="321"/>
                  </a:cubicBezTo>
                  <a:cubicBezTo>
                    <a:pt x="331" y="309"/>
                    <a:pt x="354" y="274"/>
                    <a:pt x="331" y="251"/>
                  </a:cubicBezTo>
                  <a:cubicBezTo>
                    <a:pt x="250" y="176"/>
                    <a:pt x="198" y="77"/>
                    <a:pt x="105" y="14"/>
                  </a:cubicBezTo>
                  <a:cubicBezTo>
                    <a:pt x="94" y="5"/>
                    <a:pt x="81"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rot="708086">
              <a:off x="8158458" y="3990324"/>
              <a:ext cx="60390" cy="40945"/>
            </a:xfrm>
            <a:custGeom>
              <a:avLst/>
              <a:gdLst/>
              <a:ahLst/>
              <a:cxnLst/>
              <a:rect l="l" t="t" r="r" b="b"/>
              <a:pathLst>
                <a:path w="382" h="259" extrusionOk="0">
                  <a:moveTo>
                    <a:pt x="299" y="1"/>
                  </a:moveTo>
                  <a:cubicBezTo>
                    <a:pt x="296" y="1"/>
                    <a:pt x="293" y="1"/>
                    <a:pt x="290" y="1"/>
                  </a:cubicBezTo>
                  <a:cubicBezTo>
                    <a:pt x="203" y="7"/>
                    <a:pt x="122" y="42"/>
                    <a:pt x="53" y="94"/>
                  </a:cubicBezTo>
                  <a:cubicBezTo>
                    <a:pt x="12" y="117"/>
                    <a:pt x="0" y="175"/>
                    <a:pt x="29" y="216"/>
                  </a:cubicBezTo>
                  <a:cubicBezTo>
                    <a:pt x="46" y="244"/>
                    <a:pt x="73" y="258"/>
                    <a:pt x="108" y="258"/>
                  </a:cubicBezTo>
                  <a:cubicBezTo>
                    <a:pt x="123" y="258"/>
                    <a:pt x="139" y="256"/>
                    <a:pt x="157" y="250"/>
                  </a:cubicBezTo>
                  <a:cubicBezTo>
                    <a:pt x="232" y="221"/>
                    <a:pt x="302" y="169"/>
                    <a:pt x="348" y="106"/>
                  </a:cubicBezTo>
                  <a:cubicBezTo>
                    <a:pt x="381" y="56"/>
                    <a:pt x="356"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rot="708086">
              <a:off x="8852227" y="1768893"/>
              <a:ext cx="39206" cy="61971"/>
            </a:xfrm>
            <a:custGeom>
              <a:avLst/>
              <a:gdLst/>
              <a:ahLst/>
              <a:cxnLst/>
              <a:rect l="l" t="t" r="r" b="b"/>
              <a:pathLst>
                <a:path w="248" h="392" extrusionOk="0">
                  <a:moveTo>
                    <a:pt x="136" y="1"/>
                  </a:moveTo>
                  <a:cubicBezTo>
                    <a:pt x="84" y="1"/>
                    <a:pt x="45" y="34"/>
                    <a:pt x="50" y="88"/>
                  </a:cubicBezTo>
                  <a:cubicBezTo>
                    <a:pt x="56" y="158"/>
                    <a:pt x="50" y="233"/>
                    <a:pt x="21" y="297"/>
                  </a:cubicBezTo>
                  <a:cubicBezTo>
                    <a:pt x="0" y="349"/>
                    <a:pt x="40" y="391"/>
                    <a:pt x="94" y="391"/>
                  </a:cubicBezTo>
                  <a:cubicBezTo>
                    <a:pt x="101" y="391"/>
                    <a:pt x="107" y="391"/>
                    <a:pt x="114" y="389"/>
                  </a:cubicBezTo>
                  <a:cubicBezTo>
                    <a:pt x="120" y="384"/>
                    <a:pt x="149" y="378"/>
                    <a:pt x="154" y="360"/>
                  </a:cubicBezTo>
                  <a:cubicBezTo>
                    <a:pt x="189" y="279"/>
                    <a:pt x="218" y="192"/>
                    <a:pt x="236" y="100"/>
                  </a:cubicBezTo>
                  <a:cubicBezTo>
                    <a:pt x="247" y="48"/>
                    <a:pt x="207" y="1"/>
                    <a:pt x="149" y="1"/>
                  </a:cubicBezTo>
                  <a:cubicBezTo>
                    <a:pt x="144" y="1"/>
                    <a:pt x="140"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rot="708086">
              <a:off x="7398604" y="28525"/>
              <a:ext cx="44107" cy="51853"/>
            </a:xfrm>
            <a:custGeom>
              <a:avLst/>
              <a:gdLst/>
              <a:ahLst/>
              <a:cxnLst/>
              <a:rect l="l" t="t" r="r" b="b"/>
              <a:pathLst>
                <a:path w="279" h="328" extrusionOk="0">
                  <a:moveTo>
                    <a:pt x="158" y="0"/>
                  </a:moveTo>
                  <a:cubicBezTo>
                    <a:pt x="154" y="0"/>
                    <a:pt x="150" y="0"/>
                    <a:pt x="145" y="1"/>
                  </a:cubicBezTo>
                  <a:cubicBezTo>
                    <a:pt x="64" y="12"/>
                    <a:pt x="0" y="128"/>
                    <a:pt x="29" y="250"/>
                  </a:cubicBezTo>
                  <a:cubicBezTo>
                    <a:pt x="34" y="295"/>
                    <a:pt x="70" y="327"/>
                    <a:pt x="114" y="327"/>
                  </a:cubicBezTo>
                  <a:cubicBezTo>
                    <a:pt x="120" y="327"/>
                    <a:pt x="127" y="326"/>
                    <a:pt x="134" y="325"/>
                  </a:cubicBezTo>
                  <a:cubicBezTo>
                    <a:pt x="220" y="319"/>
                    <a:pt x="278" y="203"/>
                    <a:pt x="255" y="99"/>
                  </a:cubicBezTo>
                  <a:cubicBezTo>
                    <a:pt x="244" y="44"/>
                    <a:pt x="22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rot="708086">
              <a:off x="7392046" y="610795"/>
              <a:ext cx="46004" cy="60232"/>
            </a:xfrm>
            <a:custGeom>
              <a:avLst/>
              <a:gdLst/>
              <a:ahLst/>
              <a:cxnLst/>
              <a:rect l="l" t="t" r="r" b="b"/>
              <a:pathLst>
                <a:path w="291" h="381" extrusionOk="0">
                  <a:moveTo>
                    <a:pt x="79" y="0"/>
                  </a:moveTo>
                  <a:cubicBezTo>
                    <a:pt x="69" y="0"/>
                    <a:pt x="58" y="3"/>
                    <a:pt x="47" y="9"/>
                  </a:cubicBezTo>
                  <a:cubicBezTo>
                    <a:pt x="6" y="33"/>
                    <a:pt x="1" y="85"/>
                    <a:pt x="30" y="119"/>
                  </a:cubicBezTo>
                  <a:cubicBezTo>
                    <a:pt x="64" y="160"/>
                    <a:pt x="76" y="212"/>
                    <a:pt x="70" y="270"/>
                  </a:cubicBezTo>
                  <a:cubicBezTo>
                    <a:pt x="82" y="340"/>
                    <a:pt x="111" y="374"/>
                    <a:pt x="175" y="380"/>
                  </a:cubicBezTo>
                  <a:cubicBezTo>
                    <a:pt x="238" y="380"/>
                    <a:pt x="290" y="328"/>
                    <a:pt x="256" y="276"/>
                  </a:cubicBezTo>
                  <a:cubicBezTo>
                    <a:pt x="221" y="201"/>
                    <a:pt x="192" y="119"/>
                    <a:pt x="146" y="50"/>
                  </a:cubicBezTo>
                  <a:cubicBezTo>
                    <a:pt x="129" y="21"/>
                    <a:pt x="106"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rot="708086">
              <a:off x="7299989" y="410931"/>
              <a:ext cx="53276" cy="43317"/>
            </a:xfrm>
            <a:custGeom>
              <a:avLst/>
              <a:gdLst/>
              <a:ahLst/>
              <a:cxnLst/>
              <a:rect l="l" t="t" r="r" b="b"/>
              <a:pathLst>
                <a:path w="337" h="274" extrusionOk="0">
                  <a:moveTo>
                    <a:pt x="128" y="1"/>
                  </a:moveTo>
                  <a:cubicBezTo>
                    <a:pt x="89" y="1"/>
                    <a:pt x="53" y="19"/>
                    <a:pt x="35" y="54"/>
                  </a:cubicBezTo>
                  <a:cubicBezTo>
                    <a:pt x="1" y="94"/>
                    <a:pt x="6" y="152"/>
                    <a:pt x="47" y="187"/>
                  </a:cubicBezTo>
                  <a:cubicBezTo>
                    <a:pt x="105" y="245"/>
                    <a:pt x="186" y="233"/>
                    <a:pt x="244" y="274"/>
                  </a:cubicBezTo>
                  <a:cubicBezTo>
                    <a:pt x="296" y="262"/>
                    <a:pt x="337" y="210"/>
                    <a:pt x="314" y="170"/>
                  </a:cubicBezTo>
                  <a:cubicBezTo>
                    <a:pt x="285" y="100"/>
                    <a:pt x="232" y="42"/>
                    <a:pt x="169" y="8"/>
                  </a:cubicBezTo>
                  <a:cubicBezTo>
                    <a:pt x="155" y="3"/>
                    <a:pt x="142"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rot="708086">
              <a:off x="7879106" y="4106415"/>
              <a:ext cx="39522" cy="60074"/>
            </a:xfrm>
            <a:custGeom>
              <a:avLst/>
              <a:gdLst/>
              <a:ahLst/>
              <a:cxnLst/>
              <a:rect l="l" t="t" r="r" b="b"/>
              <a:pathLst>
                <a:path w="250" h="380" extrusionOk="0">
                  <a:moveTo>
                    <a:pt x="131" y="1"/>
                  </a:moveTo>
                  <a:cubicBezTo>
                    <a:pt x="126" y="1"/>
                    <a:pt x="121" y="1"/>
                    <a:pt x="116" y="3"/>
                  </a:cubicBezTo>
                  <a:cubicBezTo>
                    <a:pt x="70" y="8"/>
                    <a:pt x="29" y="26"/>
                    <a:pt x="24" y="84"/>
                  </a:cubicBezTo>
                  <a:cubicBezTo>
                    <a:pt x="24" y="118"/>
                    <a:pt x="18" y="153"/>
                    <a:pt x="0" y="182"/>
                  </a:cubicBezTo>
                  <a:lnTo>
                    <a:pt x="6" y="182"/>
                  </a:lnTo>
                  <a:cubicBezTo>
                    <a:pt x="6" y="240"/>
                    <a:pt x="24" y="292"/>
                    <a:pt x="64" y="333"/>
                  </a:cubicBezTo>
                  <a:cubicBezTo>
                    <a:pt x="88" y="356"/>
                    <a:pt x="117" y="380"/>
                    <a:pt x="149" y="380"/>
                  </a:cubicBezTo>
                  <a:cubicBezTo>
                    <a:pt x="165" y="380"/>
                    <a:pt x="181" y="375"/>
                    <a:pt x="197" y="362"/>
                  </a:cubicBezTo>
                  <a:cubicBezTo>
                    <a:pt x="250" y="327"/>
                    <a:pt x="232" y="275"/>
                    <a:pt x="197" y="234"/>
                  </a:cubicBezTo>
                  <a:cubicBezTo>
                    <a:pt x="145" y="194"/>
                    <a:pt x="145" y="124"/>
                    <a:pt x="192" y="78"/>
                  </a:cubicBezTo>
                  <a:cubicBezTo>
                    <a:pt x="212" y="42"/>
                    <a:pt x="173"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rot="708086">
              <a:off x="7921834" y="1372755"/>
              <a:ext cx="54225" cy="48534"/>
            </a:xfrm>
            <a:custGeom>
              <a:avLst/>
              <a:gdLst/>
              <a:ahLst/>
              <a:cxnLst/>
              <a:rect l="l" t="t" r="r" b="b"/>
              <a:pathLst>
                <a:path w="343" h="307" extrusionOk="0">
                  <a:moveTo>
                    <a:pt x="160" y="1"/>
                  </a:moveTo>
                  <a:cubicBezTo>
                    <a:pt x="105" y="1"/>
                    <a:pt x="58" y="66"/>
                    <a:pt x="94" y="124"/>
                  </a:cubicBezTo>
                  <a:cubicBezTo>
                    <a:pt x="105" y="147"/>
                    <a:pt x="123" y="164"/>
                    <a:pt x="134" y="182"/>
                  </a:cubicBezTo>
                  <a:cubicBezTo>
                    <a:pt x="123" y="211"/>
                    <a:pt x="111" y="199"/>
                    <a:pt x="94" y="205"/>
                  </a:cubicBezTo>
                  <a:cubicBezTo>
                    <a:pt x="53" y="205"/>
                    <a:pt x="1" y="205"/>
                    <a:pt x="12" y="257"/>
                  </a:cubicBezTo>
                  <a:cubicBezTo>
                    <a:pt x="17" y="297"/>
                    <a:pt x="46" y="307"/>
                    <a:pt x="79" y="307"/>
                  </a:cubicBezTo>
                  <a:cubicBezTo>
                    <a:pt x="94" y="307"/>
                    <a:pt x="109" y="305"/>
                    <a:pt x="123" y="303"/>
                  </a:cubicBezTo>
                  <a:cubicBezTo>
                    <a:pt x="215" y="292"/>
                    <a:pt x="256" y="211"/>
                    <a:pt x="320" y="153"/>
                  </a:cubicBezTo>
                  <a:cubicBezTo>
                    <a:pt x="343" y="129"/>
                    <a:pt x="331" y="95"/>
                    <a:pt x="302" y="77"/>
                  </a:cubicBezTo>
                  <a:cubicBezTo>
                    <a:pt x="273" y="54"/>
                    <a:pt x="238" y="37"/>
                    <a:pt x="209" y="19"/>
                  </a:cubicBezTo>
                  <a:cubicBezTo>
                    <a:pt x="194" y="6"/>
                    <a:pt x="177"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rot="708086">
              <a:off x="7969077" y="1152654"/>
              <a:ext cx="56122" cy="46004"/>
            </a:xfrm>
            <a:custGeom>
              <a:avLst/>
              <a:gdLst/>
              <a:ahLst/>
              <a:cxnLst/>
              <a:rect l="l" t="t" r="r" b="b"/>
              <a:pathLst>
                <a:path w="355" h="291" extrusionOk="0">
                  <a:moveTo>
                    <a:pt x="90" y="1"/>
                  </a:moveTo>
                  <a:cubicBezTo>
                    <a:pt x="60" y="1"/>
                    <a:pt x="31" y="18"/>
                    <a:pt x="18" y="48"/>
                  </a:cubicBezTo>
                  <a:cubicBezTo>
                    <a:pt x="1" y="77"/>
                    <a:pt x="12" y="118"/>
                    <a:pt x="41" y="141"/>
                  </a:cubicBezTo>
                  <a:cubicBezTo>
                    <a:pt x="76" y="170"/>
                    <a:pt x="111" y="210"/>
                    <a:pt x="140" y="251"/>
                  </a:cubicBezTo>
                  <a:cubicBezTo>
                    <a:pt x="158" y="276"/>
                    <a:pt x="187" y="290"/>
                    <a:pt x="218" y="290"/>
                  </a:cubicBezTo>
                  <a:cubicBezTo>
                    <a:pt x="236" y="290"/>
                    <a:pt x="255" y="285"/>
                    <a:pt x="273" y="274"/>
                  </a:cubicBezTo>
                  <a:cubicBezTo>
                    <a:pt x="325" y="257"/>
                    <a:pt x="354" y="205"/>
                    <a:pt x="348" y="152"/>
                  </a:cubicBezTo>
                  <a:cubicBezTo>
                    <a:pt x="342" y="141"/>
                    <a:pt x="337" y="118"/>
                    <a:pt x="325" y="118"/>
                  </a:cubicBezTo>
                  <a:cubicBezTo>
                    <a:pt x="250" y="95"/>
                    <a:pt x="192" y="37"/>
                    <a:pt x="122" y="8"/>
                  </a:cubicBezTo>
                  <a:cubicBezTo>
                    <a:pt x="112" y="3"/>
                    <a:pt x="101"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rot="708086">
              <a:off x="8618173" y="2018646"/>
              <a:ext cx="51537" cy="35570"/>
            </a:xfrm>
            <a:custGeom>
              <a:avLst/>
              <a:gdLst/>
              <a:ahLst/>
              <a:cxnLst/>
              <a:rect l="l" t="t" r="r" b="b"/>
              <a:pathLst>
                <a:path w="326" h="225" extrusionOk="0">
                  <a:moveTo>
                    <a:pt x="128" y="0"/>
                  </a:moveTo>
                  <a:cubicBezTo>
                    <a:pt x="70" y="0"/>
                    <a:pt x="18" y="24"/>
                    <a:pt x="12" y="87"/>
                  </a:cubicBezTo>
                  <a:cubicBezTo>
                    <a:pt x="1" y="145"/>
                    <a:pt x="35" y="203"/>
                    <a:pt x="93" y="215"/>
                  </a:cubicBezTo>
                  <a:cubicBezTo>
                    <a:pt x="117" y="221"/>
                    <a:pt x="142" y="225"/>
                    <a:pt x="167" y="225"/>
                  </a:cubicBezTo>
                  <a:cubicBezTo>
                    <a:pt x="208" y="225"/>
                    <a:pt x="248" y="216"/>
                    <a:pt x="285" y="197"/>
                  </a:cubicBezTo>
                  <a:cubicBezTo>
                    <a:pt x="296" y="192"/>
                    <a:pt x="302" y="180"/>
                    <a:pt x="308" y="169"/>
                  </a:cubicBezTo>
                  <a:cubicBezTo>
                    <a:pt x="325" y="35"/>
                    <a:pt x="319" y="24"/>
                    <a:pt x="203" y="12"/>
                  </a:cubicBezTo>
                  <a:cubicBezTo>
                    <a:pt x="180" y="6"/>
                    <a:pt x="157"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rot="708086">
              <a:off x="7038793" y="700250"/>
              <a:ext cx="44107" cy="46953"/>
            </a:xfrm>
            <a:custGeom>
              <a:avLst/>
              <a:gdLst/>
              <a:ahLst/>
              <a:cxnLst/>
              <a:rect l="l" t="t" r="r" b="b"/>
              <a:pathLst>
                <a:path w="279" h="297" extrusionOk="0">
                  <a:moveTo>
                    <a:pt x="74" y="0"/>
                  </a:moveTo>
                  <a:cubicBezTo>
                    <a:pt x="60" y="0"/>
                    <a:pt x="47" y="4"/>
                    <a:pt x="36" y="16"/>
                  </a:cubicBezTo>
                  <a:cubicBezTo>
                    <a:pt x="7" y="45"/>
                    <a:pt x="1" y="80"/>
                    <a:pt x="18" y="115"/>
                  </a:cubicBezTo>
                  <a:cubicBezTo>
                    <a:pt x="53" y="190"/>
                    <a:pt x="117" y="254"/>
                    <a:pt x="192" y="288"/>
                  </a:cubicBezTo>
                  <a:cubicBezTo>
                    <a:pt x="202" y="294"/>
                    <a:pt x="211" y="297"/>
                    <a:pt x="220" y="297"/>
                  </a:cubicBezTo>
                  <a:cubicBezTo>
                    <a:pt x="248" y="297"/>
                    <a:pt x="270" y="271"/>
                    <a:pt x="279" y="236"/>
                  </a:cubicBezTo>
                  <a:cubicBezTo>
                    <a:pt x="279" y="213"/>
                    <a:pt x="279" y="190"/>
                    <a:pt x="273" y="161"/>
                  </a:cubicBezTo>
                  <a:cubicBezTo>
                    <a:pt x="267" y="62"/>
                    <a:pt x="198" y="33"/>
                    <a:pt x="117" y="10"/>
                  </a:cubicBezTo>
                  <a:cubicBezTo>
                    <a:pt x="102" y="4"/>
                    <a:pt x="88"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rot="708086">
              <a:off x="9181605" y="-3871"/>
              <a:ext cx="39522" cy="48217"/>
            </a:xfrm>
            <a:custGeom>
              <a:avLst/>
              <a:gdLst/>
              <a:ahLst/>
              <a:cxnLst/>
              <a:rect l="l" t="t" r="r" b="b"/>
              <a:pathLst>
                <a:path w="250" h="305" extrusionOk="0">
                  <a:moveTo>
                    <a:pt x="161" y="0"/>
                  </a:moveTo>
                  <a:cubicBezTo>
                    <a:pt x="156" y="0"/>
                    <a:pt x="150" y="1"/>
                    <a:pt x="145" y="2"/>
                  </a:cubicBezTo>
                  <a:cubicBezTo>
                    <a:pt x="76" y="13"/>
                    <a:pt x="52" y="71"/>
                    <a:pt x="29" y="123"/>
                  </a:cubicBezTo>
                  <a:cubicBezTo>
                    <a:pt x="0" y="170"/>
                    <a:pt x="6" y="228"/>
                    <a:pt x="41" y="268"/>
                  </a:cubicBezTo>
                  <a:cubicBezTo>
                    <a:pt x="63" y="293"/>
                    <a:pt x="92" y="305"/>
                    <a:pt x="122" y="305"/>
                  </a:cubicBezTo>
                  <a:cubicBezTo>
                    <a:pt x="155" y="305"/>
                    <a:pt x="187" y="290"/>
                    <a:pt x="209" y="263"/>
                  </a:cubicBezTo>
                  <a:cubicBezTo>
                    <a:pt x="238" y="210"/>
                    <a:pt x="249" y="158"/>
                    <a:pt x="249" y="106"/>
                  </a:cubicBezTo>
                  <a:cubicBezTo>
                    <a:pt x="239" y="44"/>
                    <a:pt x="205"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rot="708086">
              <a:off x="7309226" y="573669"/>
              <a:ext cx="40471" cy="57861"/>
            </a:xfrm>
            <a:custGeom>
              <a:avLst/>
              <a:gdLst/>
              <a:ahLst/>
              <a:cxnLst/>
              <a:rect l="l" t="t" r="r" b="b"/>
              <a:pathLst>
                <a:path w="256" h="366" extrusionOk="0">
                  <a:moveTo>
                    <a:pt x="122" y="1"/>
                  </a:moveTo>
                  <a:cubicBezTo>
                    <a:pt x="70" y="1"/>
                    <a:pt x="36" y="59"/>
                    <a:pt x="53" y="111"/>
                  </a:cubicBezTo>
                  <a:cubicBezTo>
                    <a:pt x="59" y="152"/>
                    <a:pt x="53" y="198"/>
                    <a:pt x="30" y="238"/>
                  </a:cubicBezTo>
                  <a:cubicBezTo>
                    <a:pt x="1" y="285"/>
                    <a:pt x="24" y="343"/>
                    <a:pt x="82" y="360"/>
                  </a:cubicBezTo>
                  <a:cubicBezTo>
                    <a:pt x="93" y="363"/>
                    <a:pt x="103" y="365"/>
                    <a:pt x="113" y="365"/>
                  </a:cubicBezTo>
                  <a:cubicBezTo>
                    <a:pt x="154" y="365"/>
                    <a:pt x="180" y="336"/>
                    <a:pt x="180" y="285"/>
                  </a:cubicBezTo>
                  <a:cubicBezTo>
                    <a:pt x="175" y="244"/>
                    <a:pt x="192" y="210"/>
                    <a:pt x="227" y="181"/>
                  </a:cubicBezTo>
                  <a:cubicBezTo>
                    <a:pt x="250" y="163"/>
                    <a:pt x="256" y="128"/>
                    <a:pt x="244" y="94"/>
                  </a:cubicBezTo>
                  <a:cubicBezTo>
                    <a:pt x="232" y="36"/>
                    <a:pt x="180"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rot="708086">
              <a:off x="8836515" y="139522"/>
              <a:ext cx="43316" cy="45846"/>
            </a:xfrm>
            <a:custGeom>
              <a:avLst/>
              <a:gdLst/>
              <a:ahLst/>
              <a:cxnLst/>
              <a:rect l="l" t="t" r="r" b="b"/>
              <a:pathLst>
                <a:path w="274" h="290" extrusionOk="0">
                  <a:moveTo>
                    <a:pt x="162" y="0"/>
                  </a:moveTo>
                  <a:cubicBezTo>
                    <a:pt x="155" y="0"/>
                    <a:pt x="147" y="1"/>
                    <a:pt x="140" y="2"/>
                  </a:cubicBezTo>
                  <a:cubicBezTo>
                    <a:pt x="53" y="14"/>
                    <a:pt x="1" y="95"/>
                    <a:pt x="24" y="176"/>
                  </a:cubicBezTo>
                  <a:cubicBezTo>
                    <a:pt x="34" y="246"/>
                    <a:pt x="78" y="290"/>
                    <a:pt x="131" y="290"/>
                  </a:cubicBezTo>
                  <a:cubicBezTo>
                    <a:pt x="139" y="290"/>
                    <a:pt x="148" y="289"/>
                    <a:pt x="157" y="286"/>
                  </a:cubicBezTo>
                  <a:cubicBezTo>
                    <a:pt x="227" y="246"/>
                    <a:pt x="267" y="170"/>
                    <a:pt x="273" y="89"/>
                  </a:cubicBezTo>
                  <a:cubicBezTo>
                    <a:pt x="263" y="38"/>
                    <a:pt x="216" y="0"/>
                    <a:pt x="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rot="708086">
              <a:off x="6479502" y="406590"/>
              <a:ext cx="51853" cy="44265"/>
            </a:xfrm>
            <a:custGeom>
              <a:avLst/>
              <a:gdLst/>
              <a:ahLst/>
              <a:cxnLst/>
              <a:rect l="l" t="t" r="r" b="b"/>
              <a:pathLst>
                <a:path w="328" h="280" extrusionOk="0">
                  <a:moveTo>
                    <a:pt x="203" y="0"/>
                  </a:moveTo>
                  <a:cubicBezTo>
                    <a:pt x="186" y="0"/>
                    <a:pt x="169" y="5"/>
                    <a:pt x="152" y="15"/>
                  </a:cubicBezTo>
                  <a:cubicBezTo>
                    <a:pt x="89" y="50"/>
                    <a:pt x="42" y="107"/>
                    <a:pt x="25" y="177"/>
                  </a:cubicBezTo>
                  <a:cubicBezTo>
                    <a:pt x="0" y="237"/>
                    <a:pt x="35" y="279"/>
                    <a:pt x="96" y="279"/>
                  </a:cubicBezTo>
                  <a:cubicBezTo>
                    <a:pt x="107" y="279"/>
                    <a:pt x="118" y="278"/>
                    <a:pt x="129" y="276"/>
                  </a:cubicBezTo>
                  <a:cubicBezTo>
                    <a:pt x="199" y="252"/>
                    <a:pt x="251" y="206"/>
                    <a:pt x="286" y="148"/>
                  </a:cubicBezTo>
                  <a:cubicBezTo>
                    <a:pt x="328" y="78"/>
                    <a:pt x="272"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rot="708086">
              <a:off x="8183288" y="34084"/>
              <a:ext cx="48375" cy="44897"/>
            </a:xfrm>
            <a:custGeom>
              <a:avLst/>
              <a:gdLst/>
              <a:ahLst/>
              <a:cxnLst/>
              <a:rect l="l" t="t" r="r" b="b"/>
              <a:pathLst>
                <a:path w="306" h="284" extrusionOk="0">
                  <a:moveTo>
                    <a:pt x="235" y="1"/>
                  </a:moveTo>
                  <a:cubicBezTo>
                    <a:pt x="223" y="1"/>
                    <a:pt x="210" y="4"/>
                    <a:pt x="197" y="10"/>
                  </a:cubicBezTo>
                  <a:cubicBezTo>
                    <a:pt x="145" y="33"/>
                    <a:pt x="93" y="68"/>
                    <a:pt x="46" y="109"/>
                  </a:cubicBezTo>
                  <a:cubicBezTo>
                    <a:pt x="12" y="138"/>
                    <a:pt x="0" y="190"/>
                    <a:pt x="23" y="230"/>
                  </a:cubicBezTo>
                  <a:cubicBezTo>
                    <a:pt x="45" y="265"/>
                    <a:pt x="79" y="283"/>
                    <a:pt x="117" y="283"/>
                  </a:cubicBezTo>
                  <a:cubicBezTo>
                    <a:pt x="130" y="283"/>
                    <a:pt x="143" y="281"/>
                    <a:pt x="156" y="277"/>
                  </a:cubicBezTo>
                  <a:cubicBezTo>
                    <a:pt x="238" y="248"/>
                    <a:pt x="295" y="172"/>
                    <a:pt x="301" y="86"/>
                  </a:cubicBezTo>
                  <a:cubicBezTo>
                    <a:pt x="306" y="36"/>
                    <a:pt x="275"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rot="708086">
              <a:off x="8903253" y="1810978"/>
              <a:ext cx="61497" cy="34305"/>
            </a:xfrm>
            <a:custGeom>
              <a:avLst/>
              <a:gdLst/>
              <a:ahLst/>
              <a:cxnLst/>
              <a:rect l="l" t="t" r="r" b="b"/>
              <a:pathLst>
                <a:path w="389" h="217" extrusionOk="0">
                  <a:moveTo>
                    <a:pt x="321" y="0"/>
                  </a:moveTo>
                  <a:cubicBezTo>
                    <a:pt x="310" y="0"/>
                    <a:pt x="299" y="4"/>
                    <a:pt x="290" y="10"/>
                  </a:cubicBezTo>
                  <a:cubicBezTo>
                    <a:pt x="263" y="27"/>
                    <a:pt x="232" y="36"/>
                    <a:pt x="201" y="36"/>
                  </a:cubicBezTo>
                  <a:cubicBezTo>
                    <a:pt x="178" y="36"/>
                    <a:pt x="155" y="32"/>
                    <a:pt x="134" y="22"/>
                  </a:cubicBezTo>
                  <a:cubicBezTo>
                    <a:pt x="122" y="14"/>
                    <a:pt x="108" y="10"/>
                    <a:pt x="95" y="10"/>
                  </a:cubicBezTo>
                  <a:cubicBezTo>
                    <a:pt x="70" y="10"/>
                    <a:pt x="45" y="24"/>
                    <a:pt x="29" y="51"/>
                  </a:cubicBezTo>
                  <a:cubicBezTo>
                    <a:pt x="0" y="80"/>
                    <a:pt x="0" y="126"/>
                    <a:pt x="24" y="161"/>
                  </a:cubicBezTo>
                  <a:cubicBezTo>
                    <a:pt x="43" y="194"/>
                    <a:pt x="78" y="216"/>
                    <a:pt x="115" y="216"/>
                  </a:cubicBezTo>
                  <a:cubicBezTo>
                    <a:pt x="123" y="216"/>
                    <a:pt x="131" y="215"/>
                    <a:pt x="139" y="213"/>
                  </a:cubicBezTo>
                  <a:cubicBezTo>
                    <a:pt x="163" y="202"/>
                    <a:pt x="186" y="196"/>
                    <a:pt x="215" y="184"/>
                  </a:cubicBezTo>
                  <a:cubicBezTo>
                    <a:pt x="255" y="173"/>
                    <a:pt x="325" y="178"/>
                    <a:pt x="365" y="103"/>
                  </a:cubicBezTo>
                  <a:cubicBezTo>
                    <a:pt x="377" y="74"/>
                    <a:pt x="389" y="51"/>
                    <a:pt x="365" y="22"/>
                  </a:cubicBezTo>
                  <a:cubicBezTo>
                    <a:pt x="355" y="8"/>
                    <a:pt x="338"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rot="708086">
              <a:off x="6960538" y="1302141"/>
              <a:ext cx="55173" cy="43317"/>
            </a:xfrm>
            <a:custGeom>
              <a:avLst/>
              <a:gdLst/>
              <a:ahLst/>
              <a:cxnLst/>
              <a:rect l="l" t="t" r="r" b="b"/>
              <a:pathLst>
                <a:path w="349" h="274" extrusionOk="0">
                  <a:moveTo>
                    <a:pt x="119" y="1"/>
                  </a:moveTo>
                  <a:cubicBezTo>
                    <a:pt x="101" y="1"/>
                    <a:pt x="81" y="8"/>
                    <a:pt x="59" y="24"/>
                  </a:cubicBezTo>
                  <a:cubicBezTo>
                    <a:pt x="1" y="59"/>
                    <a:pt x="1" y="111"/>
                    <a:pt x="30" y="169"/>
                  </a:cubicBezTo>
                  <a:cubicBezTo>
                    <a:pt x="68" y="231"/>
                    <a:pt x="137" y="273"/>
                    <a:pt x="213" y="273"/>
                  </a:cubicBezTo>
                  <a:cubicBezTo>
                    <a:pt x="229" y="273"/>
                    <a:pt x="245" y="271"/>
                    <a:pt x="261" y="267"/>
                  </a:cubicBezTo>
                  <a:cubicBezTo>
                    <a:pt x="296" y="256"/>
                    <a:pt x="348" y="238"/>
                    <a:pt x="348" y="198"/>
                  </a:cubicBezTo>
                  <a:cubicBezTo>
                    <a:pt x="348" y="151"/>
                    <a:pt x="313" y="146"/>
                    <a:pt x="273" y="128"/>
                  </a:cubicBezTo>
                  <a:cubicBezTo>
                    <a:pt x="238" y="117"/>
                    <a:pt x="198" y="117"/>
                    <a:pt x="180" y="64"/>
                  </a:cubicBezTo>
                  <a:cubicBezTo>
                    <a:pt x="169" y="21"/>
                    <a:pt x="148"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rot="708086">
              <a:off x="8903872" y="-104957"/>
              <a:ext cx="46794" cy="43475"/>
            </a:xfrm>
            <a:custGeom>
              <a:avLst/>
              <a:gdLst/>
              <a:ahLst/>
              <a:cxnLst/>
              <a:rect l="l" t="t" r="r" b="b"/>
              <a:pathLst>
                <a:path w="296" h="275" extrusionOk="0">
                  <a:moveTo>
                    <a:pt x="116" y="1"/>
                  </a:moveTo>
                  <a:cubicBezTo>
                    <a:pt x="47" y="12"/>
                    <a:pt x="0" y="76"/>
                    <a:pt x="12" y="145"/>
                  </a:cubicBezTo>
                  <a:cubicBezTo>
                    <a:pt x="28" y="224"/>
                    <a:pt x="91" y="274"/>
                    <a:pt x="168" y="274"/>
                  </a:cubicBezTo>
                  <a:cubicBezTo>
                    <a:pt x="176" y="274"/>
                    <a:pt x="183" y="274"/>
                    <a:pt x="192" y="273"/>
                  </a:cubicBezTo>
                  <a:cubicBezTo>
                    <a:pt x="249" y="261"/>
                    <a:pt x="296" y="209"/>
                    <a:pt x="290" y="145"/>
                  </a:cubicBezTo>
                  <a:cubicBezTo>
                    <a:pt x="273" y="64"/>
                    <a:pt x="203" y="6"/>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rot="708086">
              <a:off x="8891768" y="1867949"/>
              <a:ext cx="34147" cy="53750"/>
            </a:xfrm>
            <a:custGeom>
              <a:avLst/>
              <a:gdLst/>
              <a:ahLst/>
              <a:cxnLst/>
              <a:rect l="l" t="t" r="r" b="b"/>
              <a:pathLst>
                <a:path w="216" h="340" extrusionOk="0">
                  <a:moveTo>
                    <a:pt x="107" y="1"/>
                  </a:moveTo>
                  <a:cubicBezTo>
                    <a:pt x="101" y="1"/>
                    <a:pt x="94" y="2"/>
                    <a:pt x="88" y="3"/>
                  </a:cubicBezTo>
                  <a:cubicBezTo>
                    <a:pt x="18" y="15"/>
                    <a:pt x="1" y="67"/>
                    <a:pt x="18" y="130"/>
                  </a:cubicBezTo>
                  <a:lnTo>
                    <a:pt x="36" y="200"/>
                  </a:lnTo>
                  <a:lnTo>
                    <a:pt x="30" y="206"/>
                  </a:lnTo>
                  <a:cubicBezTo>
                    <a:pt x="30" y="229"/>
                    <a:pt x="30" y="252"/>
                    <a:pt x="36" y="275"/>
                  </a:cubicBezTo>
                  <a:cubicBezTo>
                    <a:pt x="41" y="310"/>
                    <a:pt x="70" y="339"/>
                    <a:pt x="111" y="339"/>
                  </a:cubicBezTo>
                  <a:cubicBezTo>
                    <a:pt x="114" y="340"/>
                    <a:pt x="118" y="340"/>
                    <a:pt x="122" y="340"/>
                  </a:cubicBezTo>
                  <a:cubicBezTo>
                    <a:pt x="152" y="340"/>
                    <a:pt x="181" y="318"/>
                    <a:pt x="186" y="287"/>
                  </a:cubicBezTo>
                  <a:cubicBezTo>
                    <a:pt x="209" y="223"/>
                    <a:pt x="215" y="159"/>
                    <a:pt x="204" y="96"/>
                  </a:cubicBezTo>
                  <a:cubicBezTo>
                    <a:pt x="198" y="39"/>
                    <a:pt x="157"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rot="708086">
              <a:off x="7794582" y="105051"/>
              <a:ext cx="47269" cy="44739"/>
            </a:xfrm>
            <a:custGeom>
              <a:avLst/>
              <a:gdLst/>
              <a:ahLst/>
              <a:cxnLst/>
              <a:rect l="l" t="t" r="r" b="b"/>
              <a:pathLst>
                <a:path w="299" h="283" extrusionOk="0">
                  <a:moveTo>
                    <a:pt x="247" y="0"/>
                  </a:moveTo>
                  <a:cubicBezTo>
                    <a:pt x="148" y="0"/>
                    <a:pt x="61" y="58"/>
                    <a:pt x="21" y="145"/>
                  </a:cubicBezTo>
                  <a:cubicBezTo>
                    <a:pt x="1" y="216"/>
                    <a:pt x="56" y="282"/>
                    <a:pt x="124" y="282"/>
                  </a:cubicBezTo>
                  <a:cubicBezTo>
                    <a:pt x="134" y="282"/>
                    <a:pt x="144" y="281"/>
                    <a:pt x="154" y="278"/>
                  </a:cubicBezTo>
                  <a:cubicBezTo>
                    <a:pt x="224" y="226"/>
                    <a:pt x="276" y="156"/>
                    <a:pt x="299" y="75"/>
                  </a:cubicBezTo>
                  <a:cubicBezTo>
                    <a:pt x="287" y="29"/>
                    <a:pt x="270" y="12"/>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rot="708086">
              <a:off x="8790703" y="1932582"/>
              <a:ext cx="46004" cy="42842"/>
            </a:xfrm>
            <a:custGeom>
              <a:avLst/>
              <a:gdLst/>
              <a:ahLst/>
              <a:cxnLst/>
              <a:rect l="l" t="t" r="r" b="b"/>
              <a:pathLst>
                <a:path w="291" h="271" extrusionOk="0">
                  <a:moveTo>
                    <a:pt x="195" y="1"/>
                  </a:moveTo>
                  <a:cubicBezTo>
                    <a:pt x="182" y="1"/>
                    <a:pt x="167" y="2"/>
                    <a:pt x="151" y="6"/>
                  </a:cubicBezTo>
                  <a:cubicBezTo>
                    <a:pt x="47" y="35"/>
                    <a:pt x="0" y="93"/>
                    <a:pt x="18" y="174"/>
                  </a:cubicBezTo>
                  <a:cubicBezTo>
                    <a:pt x="23" y="229"/>
                    <a:pt x="66" y="271"/>
                    <a:pt x="118" y="271"/>
                  </a:cubicBezTo>
                  <a:cubicBezTo>
                    <a:pt x="127" y="271"/>
                    <a:pt x="136" y="269"/>
                    <a:pt x="145" y="267"/>
                  </a:cubicBezTo>
                  <a:cubicBezTo>
                    <a:pt x="232" y="244"/>
                    <a:pt x="290" y="168"/>
                    <a:pt x="284" y="81"/>
                  </a:cubicBezTo>
                  <a:cubicBezTo>
                    <a:pt x="275" y="27"/>
                    <a:pt x="244"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rot="708086">
              <a:off x="8591757" y="2574701"/>
              <a:ext cx="40471" cy="48850"/>
            </a:xfrm>
            <a:custGeom>
              <a:avLst/>
              <a:gdLst/>
              <a:ahLst/>
              <a:cxnLst/>
              <a:rect l="l" t="t" r="r" b="b"/>
              <a:pathLst>
                <a:path w="256" h="309" extrusionOk="0">
                  <a:moveTo>
                    <a:pt x="134" y="0"/>
                  </a:moveTo>
                  <a:cubicBezTo>
                    <a:pt x="70" y="18"/>
                    <a:pt x="24" y="70"/>
                    <a:pt x="24" y="139"/>
                  </a:cubicBezTo>
                  <a:cubicBezTo>
                    <a:pt x="1" y="197"/>
                    <a:pt x="24" y="261"/>
                    <a:pt x="70" y="301"/>
                  </a:cubicBezTo>
                  <a:cubicBezTo>
                    <a:pt x="76" y="301"/>
                    <a:pt x="88" y="307"/>
                    <a:pt x="94" y="307"/>
                  </a:cubicBezTo>
                  <a:cubicBezTo>
                    <a:pt x="99" y="308"/>
                    <a:pt x="103" y="309"/>
                    <a:pt x="108" y="309"/>
                  </a:cubicBezTo>
                  <a:cubicBezTo>
                    <a:pt x="160" y="309"/>
                    <a:pt x="206" y="253"/>
                    <a:pt x="227" y="174"/>
                  </a:cubicBezTo>
                  <a:cubicBezTo>
                    <a:pt x="256" y="87"/>
                    <a:pt x="244" y="29"/>
                    <a:pt x="180" y="6"/>
                  </a:cubicBezTo>
                  <a:cubicBezTo>
                    <a:pt x="169" y="0"/>
                    <a:pt x="15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rot="708086">
              <a:off x="7637327" y="2035499"/>
              <a:ext cx="51379" cy="40787"/>
            </a:xfrm>
            <a:custGeom>
              <a:avLst/>
              <a:gdLst/>
              <a:ahLst/>
              <a:cxnLst/>
              <a:rect l="l" t="t" r="r" b="b"/>
              <a:pathLst>
                <a:path w="325" h="258" extrusionOk="0">
                  <a:moveTo>
                    <a:pt x="266" y="0"/>
                  </a:moveTo>
                  <a:cubicBezTo>
                    <a:pt x="259" y="0"/>
                    <a:pt x="252" y="2"/>
                    <a:pt x="244" y="6"/>
                  </a:cubicBezTo>
                  <a:cubicBezTo>
                    <a:pt x="180" y="29"/>
                    <a:pt x="116" y="64"/>
                    <a:pt x="58" y="105"/>
                  </a:cubicBezTo>
                  <a:cubicBezTo>
                    <a:pt x="0" y="151"/>
                    <a:pt x="29" y="244"/>
                    <a:pt x="99" y="255"/>
                  </a:cubicBezTo>
                  <a:cubicBezTo>
                    <a:pt x="108" y="257"/>
                    <a:pt x="118" y="257"/>
                    <a:pt x="127" y="257"/>
                  </a:cubicBezTo>
                  <a:cubicBezTo>
                    <a:pt x="236" y="257"/>
                    <a:pt x="324" y="165"/>
                    <a:pt x="319" y="53"/>
                  </a:cubicBezTo>
                  <a:cubicBezTo>
                    <a:pt x="310" y="21"/>
                    <a:pt x="29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rot="708086">
              <a:off x="6802922" y="281993"/>
              <a:ext cx="39522" cy="52011"/>
            </a:xfrm>
            <a:custGeom>
              <a:avLst/>
              <a:gdLst/>
              <a:ahLst/>
              <a:cxnLst/>
              <a:rect l="l" t="t" r="r" b="b"/>
              <a:pathLst>
                <a:path w="250" h="329" extrusionOk="0">
                  <a:moveTo>
                    <a:pt x="143" y="1"/>
                  </a:moveTo>
                  <a:cubicBezTo>
                    <a:pt x="136" y="1"/>
                    <a:pt x="129" y="2"/>
                    <a:pt x="122" y="4"/>
                  </a:cubicBezTo>
                  <a:cubicBezTo>
                    <a:pt x="81" y="10"/>
                    <a:pt x="58" y="44"/>
                    <a:pt x="64" y="85"/>
                  </a:cubicBezTo>
                  <a:cubicBezTo>
                    <a:pt x="70" y="137"/>
                    <a:pt x="35" y="178"/>
                    <a:pt x="18" y="224"/>
                  </a:cubicBezTo>
                  <a:cubicBezTo>
                    <a:pt x="1" y="274"/>
                    <a:pt x="42" y="329"/>
                    <a:pt x="96" y="329"/>
                  </a:cubicBezTo>
                  <a:cubicBezTo>
                    <a:pt x="99" y="329"/>
                    <a:pt x="102" y="329"/>
                    <a:pt x="104" y="328"/>
                  </a:cubicBezTo>
                  <a:cubicBezTo>
                    <a:pt x="191" y="294"/>
                    <a:pt x="243" y="212"/>
                    <a:pt x="249" y="120"/>
                  </a:cubicBezTo>
                  <a:cubicBezTo>
                    <a:pt x="238" y="102"/>
                    <a:pt x="232" y="79"/>
                    <a:pt x="214" y="56"/>
                  </a:cubicBezTo>
                  <a:cubicBezTo>
                    <a:pt x="205" y="23"/>
                    <a:pt x="176"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rot="708086">
              <a:off x="7381463" y="127260"/>
              <a:ext cx="44107" cy="44739"/>
            </a:xfrm>
            <a:custGeom>
              <a:avLst/>
              <a:gdLst/>
              <a:ahLst/>
              <a:cxnLst/>
              <a:rect l="l" t="t" r="r" b="b"/>
              <a:pathLst>
                <a:path w="279" h="283" extrusionOk="0">
                  <a:moveTo>
                    <a:pt x="103" y="0"/>
                  </a:moveTo>
                  <a:cubicBezTo>
                    <a:pt x="79" y="0"/>
                    <a:pt x="56" y="10"/>
                    <a:pt x="35" y="44"/>
                  </a:cubicBezTo>
                  <a:cubicBezTo>
                    <a:pt x="1" y="97"/>
                    <a:pt x="53" y="137"/>
                    <a:pt x="64" y="183"/>
                  </a:cubicBezTo>
                  <a:cubicBezTo>
                    <a:pt x="70" y="189"/>
                    <a:pt x="76" y="201"/>
                    <a:pt x="82" y="212"/>
                  </a:cubicBezTo>
                  <a:cubicBezTo>
                    <a:pt x="105" y="249"/>
                    <a:pt x="136" y="283"/>
                    <a:pt x="180" y="283"/>
                  </a:cubicBezTo>
                  <a:cubicBezTo>
                    <a:pt x="190" y="283"/>
                    <a:pt x="202" y="281"/>
                    <a:pt x="215" y="276"/>
                  </a:cubicBezTo>
                  <a:cubicBezTo>
                    <a:pt x="279" y="247"/>
                    <a:pt x="279" y="195"/>
                    <a:pt x="273" y="149"/>
                  </a:cubicBezTo>
                  <a:cubicBezTo>
                    <a:pt x="267" y="131"/>
                    <a:pt x="267" y="125"/>
                    <a:pt x="267" y="120"/>
                  </a:cubicBezTo>
                  <a:cubicBezTo>
                    <a:pt x="256" y="62"/>
                    <a:pt x="215" y="21"/>
                    <a:pt x="157" y="10"/>
                  </a:cubicBezTo>
                  <a:cubicBezTo>
                    <a:pt x="138" y="5"/>
                    <a:pt x="120"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rot="708086">
              <a:off x="8087235" y="1477556"/>
              <a:ext cx="45055" cy="46478"/>
            </a:xfrm>
            <a:custGeom>
              <a:avLst/>
              <a:gdLst/>
              <a:ahLst/>
              <a:cxnLst/>
              <a:rect l="l" t="t" r="r" b="b"/>
              <a:pathLst>
                <a:path w="285" h="294" extrusionOk="0">
                  <a:moveTo>
                    <a:pt x="91" y="0"/>
                  </a:moveTo>
                  <a:cubicBezTo>
                    <a:pt x="86" y="0"/>
                    <a:pt x="81" y="1"/>
                    <a:pt x="76" y="1"/>
                  </a:cubicBezTo>
                  <a:cubicBezTo>
                    <a:pt x="64" y="7"/>
                    <a:pt x="53" y="19"/>
                    <a:pt x="41" y="30"/>
                  </a:cubicBezTo>
                  <a:cubicBezTo>
                    <a:pt x="1" y="82"/>
                    <a:pt x="6" y="158"/>
                    <a:pt x="47" y="210"/>
                  </a:cubicBezTo>
                  <a:cubicBezTo>
                    <a:pt x="67" y="260"/>
                    <a:pt x="118" y="293"/>
                    <a:pt x="169" y="293"/>
                  </a:cubicBezTo>
                  <a:cubicBezTo>
                    <a:pt x="177" y="293"/>
                    <a:pt x="184" y="292"/>
                    <a:pt x="192" y="291"/>
                  </a:cubicBezTo>
                  <a:cubicBezTo>
                    <a:pt x="215" y="291"/>
                    <a:pt x="232" y="279"/>
                    <a:pt x="244" y="268"/>
                  </a:cubicBezTo>
                  <a:cubicBezTo>
                    <a:pt x="284" y="227"/>
                    <a:pt x="284" y="169"/>
                    <a:pt x="244" y="135"/>
                  </a:cubicBezTo>
                  <a:cubicBezTo>
                    <a:pt x="195" y="91"/>
                    <a:pt x="17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rot="708086">
              <a:off x="7032131" y="461282"/>
              <a:ext cx="45055" cy="52328"/>
            </a:xfrm>
            <a:custGeom>
              <a:avLst/>
              <a:gdLst/>
              <a:ahLst/>
              <a:cxnLst/>
              <a:rect l="l" t="t" r="r" b="b"/>
              <a:pathLst>
                <a:path w="285" h="331" extrusionOk="0">
                  <a:moveTo>
                    <a:pt x="95" y="0"/>
                  </a:moveTo>
                  <a:cubicBezTo>
                    <a:pt x="74" y="0"/>
                    <a:pt x="53" y="11"/>
                    <a:pt x="35" y="40"/>
                  </a:cubicBezTo>
                  <a:cubicBezTo>
                    <a:pt x="0" y="98"/>
                    <a:pt x="18" y="173"/>
                    <a:pt x="76" y="214"/>
                  </a:cubicBezTo>
                  <a:cubicBezTo>
                    <a:pt x="105" y="242"/>
                    <a:pt x="122" y="277"/>
                    <a:pt x="145" y="306"/>
                  </a:cubicBezTo>
                  <a:cubicBezTo>
                    <a:pt x="159" y="321"/>
                    <a:pt x="180" y="330"/>
                    <a:pt x="203" y="330"/>
                  </a:cubicBezTo>
                  <a:cubicBezTo>
                    <a:pt x="216" y="330"/>
                    <a:pt x="230" y="327"/>
                    <a:pt x="244" y="318"/>
                  </a:cubicBezTo>
                  <a:cubicBezTo>
                    <a:pt x="278" y="300"/>
                    <a:pt x="284" y="260"/>
                    <a:pt x="261" y="225"/>
                  </a:cubicBezTo>
                  <a:cubicBezTo>
                    <a:pt x="227" y="168"/>
                    <a:pt x="204" y="100"/>
                    <a:pt x="192" y="37"/>
                  </a:cubicBezTo>
                  <a:lnTo>
                    <a:pt x="192" y="37"/>
                  </a:lnTo>
                  <a:cubicBezTo>
                    <a:pt x="194" y="38"/>
                    <a:pt x="196" y="39"/>
                    <a:pt x="197" y="40"/>
                  </a:cubicBezTo>
                  <a:lnTo>
                    <a:pt x="191" y="34"/>
                  </a:lnTo>
                  <a:lnTo>
                    <a:pt x="191" y="34"/>
                  </a:lnTo>
                  <a:cubicBezTo>
                    <a:pt x="192" y="35"/>
                    <a:pt x="192" y="36"/>
                    <a:pt x="192" y="37"/>
                  </a:cubicBezTo>
                  <a:lnTo>
                    <a:pt x="192" y="37"/>
                  </a:lnTo>
                  <a:cubicBezTo>
                    <a:pt x="161" y="23"/>
                    <a:pt x="127"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rot="708086">
              <a:off x="8941733" y="-55301"/>
              <a:ext cx="49640" cy="38100"/>
            </a:xfrm>
            <a:custGeom>
              <a:avLst/>
              <a:gdLst/>
              <a:ahLst/>
              <a:cxnLst/>
              <a:rect l="l" t="t" r="r" b="b"/>
              <a:pathLst>
                <a:path w="314" h="241" extrusionOk="0">
                  <a:moveTo>
                    <a:pt x="130" y="1"/>
                  </a:moveTo>
                  <a:cubicBezTo>
                    <a:pt x="119" y="1"/>
                    <a:pt x="109" y="2"/>
                    <a:pt x="99" y="4"/>
                  </a:cubicBezTo>
                  <a:cubicBezTo>
                    <a:pt x="36" y="22"/>
                    <a:pt x="1" y="91"/>
                    <a:pt x="24" y="149"/>
                  </a:cubicBezTo>
                  <a:cubicBezTo>
                    <a:pt x="48" y="207"/>
                    <a:pt x="104" y="240"/>
                    <a:pt x="162" y="240"/>
                  </a:cubicBezTo>
                  <a:cubicBezTo>
                    <a:pt x="174" y="240"/>
                    <a:pt x="186" y="239"/>
                    <a:pt x="198" y="236"/>
                  </a:cubicBezTo>
                  <a:cubicBezTo>
                    <a:pt x="267" y="219"/>
                    <a:pt x="314" y="155"/>
                    <a:pt x="308" y="91"/>
                  </a:cubicBezTo>
                  <a:cubicBezTo>
                    <a:pt x="298" y="46"/>
                    <a:pt x="201"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rot="708086">
              <a:off x="9177460" y="297947"/>
              <a:ext cx="41261" cy="48692"/>
            </a:xfrm>
            <a:custGeom>
              <a:avLst/>
              <a:gdLst/>
              <a:ahLst/>
              <a:cxnLst/>
              <a:rect l="l" t="t" r="r" b="b"/>
              <a:pathLst>
                <a:path w="261" h="308" extrusionOk="0">
                  <a:moveTo>
                    <a:pt x="168" y="0"/>
                  </a:moveTo>
                  <a:cubicBezTo>
                    <a:pt x="148" y="0"/>
                    <a:pt x="128" y="6"/>
                    <a:pt x="110" y="17"/>
                  </a:cubicBezTo>
                  <a:cubicBezTo>
                    <a:pt x="47" y="70"/>
                    <a:pt x="12" y="145"/>
                    <a:pt x="6" y="226"/>
                  </a:cubicBezTo>
                  <a:cubicBezTo>
                    <a:pt x="1" y="269"/>
                    <a:pt x="36" y="308"/>
                    <a:pt x="83" y="308"/>
                  </a:cubicBezTo>
                  <a:cubicBezTo>
                    <a:pt x="86" y="308"/>
                    <a:pt x="90" y="307"/>
                    <a:pt x="93" y="307"/>
                  </a:cubicBezTo>
                  <a:cubicBezTo>
                    <a:pt x="139" y="296"/>
                    <a:pt x="232" y="180"/>
                    <a:pt x="249" y="116"/>
                  </a:cubicBezTo>
                  <a:cubicBezTo>
                    <a:pt x="261" y="81"/>
                    <a:pt x="249" y="41"/>
                    <a:pt x="226" y="17"/>
                  </a:cubicBezTo>
                  <a:cubicBezTo>
                    <a:pt x="209" y="6"/>
                    <a:pt x="18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rot="708086">
              <a:off x="9009067" y="1700772"/>
              <a:ext cx="46952" cy="36519"/>
            </a:xfrm>
            <a:custGeom>
              <a:avLst/>
              <a:gdLst/>
              <a:ahLst/>
              <a:cxnLst/>
              <a:rect l="l" t="t" r="r" b="b"/>
              <a:pathLst>
                <a:path w="297" h="231" extrusionOk="0">
                  <a:moveTo>
                    <a:pt x="165" y="0"/>
                  </a:moveTo>
                  <a:cubicBezTo>
                    <a:pt x="155" y="0"/>
                    <a:pt x="145" y="1"/>
                    <a:pt x="134" y="4"/>
                  </a:cubicBezTo>
                  <a:cubicBezTo>
                    <a:pt x="65" y="9"/>
                    <a:pt x="7" y="67"/>
                    <a:pt x="1" y="137"/>
                  </a:cubicBezTo>
                  <a:cubicBezTo>
                    <a:pt x="6" y="196"/>
                    <a:pt x="72" y="230"/>
                    <a:pt x="160" y="230"/>
                  </a:cubicBezTo>
                  <a:cubicBezTo>
                    <a:pt x="166" y="230"/>
                    <a:pt x="173" y="230"/>
                    <a:pt x="181" y="229"/>
                  </a:cubicBezTo>
                  <a:cubicBezTo>
                    <a:pt x="244" y="229"/>
                    <a:pt x="296" y="183"/>
                    <a:pt x="296" y="119"/>
                  </a:cubicBezTo>
                  <a:cubicBezTo>
                    <a:pt x="286" y="49"/>
                    <a:pt x="232"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rot="708086">
              <a:off x="8637424" y="1641662"/>
              <a:ext cx="47743" cy="40629"/>
            </a:xfrm>
            <a:custGeom>
              <a:avLst/>
              <a:gdLst/>
              <a:ahLst/>
              <a:cxnLst/>
              <a:rect l="l" t="t" r="r" b="b"/>
              <a:pathLst>
                <a:path w="302" h="257" extrusionOk="0">
                  <a:moveTo>
                    <a:pt x="225" y="0"/>
                  </a:moveTo>
                  <a:cubicBezTo>
                    <a:pt x="216" y="0"/>
                    <a:pt x="207" y="2"/>
                    <a:pt x="198" y="5"/>
                  </a:cubicBezTo>
                  <a:cubicBezTo>
                    <a:pt x="76" y="23"/>
                    <a:pt x="1" y="92"/>
                    <a:pt x="18" y="168"/>
                  </a:cubicBezTo>
                  <a:cubicBezTo>
                    <a:pt x="33" y="219"/>
                    <a:pt x="81" y="256"/>
                    <a:pt x="135" y="256"/>
                  </a:cubicBezTo>
                  <a:cubicBezTo>
                    <a:pt x="142" y="256"/>
                    <a:pt x="150" y="256"/>
                    <a:pt x="157" y="254"/>
                  </a:cubicBezTo>
                  <a:cubicBezTo>
                    <a:pt x="244" y="231"/>
                    <a:pt x="302" y="150"/>
                    <a:pt x="296" y="63"/>
                  </a:cubicBezTo>
                  <a:cubicBezTo>
                    <a:pt x="292" y="26"/>
                    <a:pt x="261"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rot="708086">
              <a:off x="8299136" y="1648113"/>
              <a:ext cx="40471" cy="51853"/>
            </a:xfrm>
            <a:custGeom>
              <a:avLst/>
              <a:gdLst/>
              <a:ahLst/>
              <a:cxnLst/>
              <a:rect l="l" t="t" r="r" b="b"/>
              <a:pathLst>
                <a:path w="256" h="328" extrusionOk="0">
                  <a:moveTo>
                    <a:pt x="87" y="0"/>
                  </a:moveTo>
                  <a:cubicBezTo>
                    <a:pt x="78" y="0"/>
                    <a:pt x="68" y="3"/>
                    <a:pt x="59" y="7"/>
                  </a:cubicBezTo>
                  <a:cubicBezTo>
                    <a:pt x="24" y="19"/>
                    <a:pt x="1" y="48"/>
                    <a:pt x="7" y="88"/>
                  </a:cubicBezTo>
                  <a:cubicBezTo>
                    <a:pt x="7" y="135"/>
                    <a:pt x="18" y="175"/>
                    <a:pt x="24" y="222"/>
                  </a:cubicBezTo>
                  <a:lnTo>
                    <a:pt x="24" y="216"/>
                  </a:lnTo>
                  <a:cubicBezTo>
                    <a:pt x="59" y="251"/>
                    <a:pt x="99" y="285"/>
                    <a:pt x="140" y="314"/>
                  </a:cubicBezTo>
                  <a:cubicBezTo>
                    <a:pt x="151" y="323"/>
                    <a:pt x="166" y="327"/>
                    <a:pt x="181" y="327"/>
                  </a:cubicBezTo>
                  <a:cubicBezTo>
                    <a:pt x="196" y="327"/>
                    <a:pt x="212" y="323"/>
                    <a:pt x="227" y="314"/>
                  </a:cubicBezTo>
                  <a:cubicBezTo>
                    <a:pt x="250" y="291"/>
                    <a:pt x="256" y="256"/>
                    <a:pt x="244" y="233"/>
                  </a:cubicBezTo>
                  <a:cubicBezTo>
                    <a:pt x="215" y="164"/>
                    <a:pt x="186" y="100"/>
                    <a:pt x="151" y="42"/>
                  </a:cubicBezTo>
                  <a:cubicBezTo>
                    <a:pt x="139" y="17"/>
                    <a:pt x="11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rot="708086">
              <a:off x="9037744" y="1659883"/>
              <a:ext cx="50589" cy="42052"/>
            </a:xfrm>
            <a:custGeom>
              <a:avLst/>
              <a:gdLst/>
              <a:ahLst/>
              <a:cxnLst/>
              <a:rect l="l" t="t" r="r" b="b"/>
              <a:pathLst>
                <a:path w="320" h="266" extrusionOk="0">
                  <a:moveTo>
                    <a:pt x="223" y="0"/>
                  </a:moveTo>
                  <a:cubicBezTo>
                    <a:pt x="212" y="0"/>
                    <a:pt x="202" y="2"/>
                    <a:pt x="192" y="7"/>
                  </a:cubicBezTo>
                  <a:cubicBezTo>
                    <a:pt x="128" y="42"/>
                    <a:pt x="76" y="82"/>
                    <a:pt x="24" y="134"/>
                  </a:cubicBezTo>
                  <a:cubicBezTo>
                    <a:pt x="0" y="163"/>
                    <a:pt x="0" y="204"/>
                    <a:pt x="24" y="233"/>
                  </a:cubicBezTo>
                  <a:cubicBezTo>
                    <a:pt x="37" y="251"/>
                    <a:pt x="58" y="265"/>
                    <a:pt x="74" y="265"/>
                  </a:cubicBezTo>
                  <a:cubicBezTo>
                    <a:pt x="79" y="265"/>
                    <a:pt x="84" y="264"/>
                    <a:pt x="87" y="262"/>
                  </a:cubicBezTo>
                  <a:cubicBezTo>
                    <a:pt x="151" y="221"/>
                    <a:pt x="232" y="215"/>
                    <a:pt x="290" y="163"/>
                  </a:cubicBezTo>
                  <a:cubicBezTo>
                    <a:pt x="313" y="140"/>
                    <a:pt x="319" y="111"/>
                    <a:pt x="313" y="82"/>
                  </a:cubicBezTo>
                  <a:cubicBezTo>
                    <a:pt x="309" y="36"/>
                    <a:pt x="267"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rot="708086">
              <a:off x="7527777" y="376854"/>
              <a:ext cx="38574" cy="70666"/>
            </a:xfrm>
            <a:custGeom>
              <a:avLst/>
              <a:gdLst/>
              <a:ahLst/>
              <a:cxnLst/>
              <a:rect l="l" t="t" r="r" b="b"/>
              <a:pathLst>
                <a:path w="244" h="447" extrusionOk="0">
                  <a:moveTo>
                    <a:pt x="99" y="0"/>
                  </a:moveTo>
                  <a:cubicBezTo>
                    <a:pt x="81" y="0"/>
                    <a:pt x="68" y="11"/>
                    <a:pt x="58" y="30"/>
                  </a:cubicBezTo>
                  <a:cubicBezTo>
                    <a:pt x="47" y="54"/>
                    <a:pt x="41" y="88"/>
                    <a:pt x="52" y="117"/>
                  </a:cubicBezTo>
                  <a:cubicBezTo>
                    <a:pt x="76" y="175"/>
                    <a:pt x="70" y="245"/>
                    <a:pt x="23" y="297"/>
                  </a:cubicBezTo>
                  <a:cubicBezTo>
                    <a:pt x="0" y="332"/>
                    <a:pt x="0" y="372"/>
                    <a:pt x="23" y="407"/>
                  </a:cubicBezTo>
                  <a:cubicBezTo>
                    <a:pt x="36" y="433"/>
                    <a:pt x="59" y="446"/>
                    <a:pt x="82" y="446"/>
                  </a:cubicBezTo>
                  <a:cubicBezTo>
                    <a:pt x="90" y="446"/>
                    <a:pt x="97" y="445"/>
                    <a:pt x="105" y="442"/>
                  </a:cubicBezTo>
                  <a:cubicBezTo>
                    <a:pt x="134" y="430"/>
                    <a:pt x="145" y="401"/>
                    <a:pt x="145" y="372"/>
                  </a:cubicBezTo>
                  <a:cubicBezTo>
                    <a:pt x="128" y="309"/>
                    <a:pt x="151" y="233"/>
                    <a:pt x="203" y="187"/>
                  </a:cubicBezTo>
                  <a:cubicBezTo>
                    <a:pt x="244" y="152"/>
                    <a:pt x="168" y="7"/>
                    <a:pt x="110" y="1"/>
                  </a:cubicBezTo>
                  <a:cubicBezTo>
                    <a:pt x="106" y="0"/>
                    <a:pt x="103"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rot="708086">
              <a:off x="9014183" y="173943"/>
              <a:ext cx="45688" cy="42052"/>
            </a:xfrm>
            <a:custGeom>
              <a:avLst/>
              <a:gdLst/>
              <a:ahLst/>
              <a:cxnLst/>
              <a:rect l="l" t="t" r="r" b="b"/>
              <a:pathLst>
                <a:path w="289" h="266" extrusionOk="0">
                  <a:moveTo>
                    <a:pt x="117" y="1"/>
                  </a:moveTo>
                  <a:cubicBezTo>
                    <a:pt x="67" y="1"/>
                    <a:pt x="22" y="34"/>
                    <a:pt x="12" y="84"/>
                  </a:cubicBezTo>
                  <a:cubicBezTo>
                    <a:pt x="0" y="136"/>
                    <a:pt x="18" y="194"/>
                    <a:pt x="64" y="229"/>
                  </a:cubicBezTo>
                  <a:cubicBezTo>
                    <a:pt x="93" y="253"/>
                    <a:pt x="130" y="265"/>
                    <a:pt x="168" y="265"/>
                  </a:cubicBezTo>
                  <a:cubicBezTo>
                    <a:pt x="176" y="265"/>
                    <a:pt x="184" y="265"/>
                    <a:pt x="191" y="264"/>
                  </a:cubicBezTo>
                  <a:cubicBezTo>
                    <a:pt x="194" y="264"/>
                    <a:pt x="197" y="264"/>
                    <a:pt x="199" y="264"/>
                  </a:cubicBezTo>
                  <a:cubicBezTo>
                    <a:pt x="253" y="264"/>
                    <a:pt x="289" y="209"/>
                    <a:pt x="261" y="159"/>
                  </a:cubicBezTo>
                  <a:cubicBezTo>
                    <a:pt x="250" y="109"/>
                    <a:pt x="228" y="64"/>
                    <a:pt x="211" y="19"/>
                  </a:cubicBezTo>
                  <a:lnTo>
                    <a:pt x="211" y="19"/>
                  </a:lnTo>
                  <a:cubicBezTo>
                    <a:pt x="212" y="20"/>
                    <a:pt x="213" y="20"/>
                    <a:pt x="215" y="20"/>
                  </a:cubicBezTo>
                  <a:lnTo>
                    <a:pt x="209" y="14"/>
                  </a:lnTo>
                  <a:lnTo>
                    <a:pt x="209" y="14"/>
                  </a:lnTo>
                  <a:cubicBezTo>
                    <a:pt x="209" y="16"/>
                    <a:pt x="210" y="18"/>
                    <a:pt x="211" y="19"/>
                  </a:cubicBezTo>
                  <a:lnTo>
                    <a:pt x="211" y="19"/>
                  </a:lnTo>
                  <a:cubicBezTo>
                    <a:pt x="188" y="14"/>
                    <a:pt x="161" y="8"/>
                    <a:pt x="139" y="3"/>
                  </a:cubicBezTo>
                  <a:cubicBezTo>
                    <a:pt x="132" y="1"/>
                    <a:pt x="124"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rot="708086">
              <a:off x="8497521" y="533661"/>
              <a:ext cx="30353" cy="66240"/>
            </a:xfrm>
            <a:custGeom>
              <a:avLst/>
              <a:gdLst/>
              <a:ahLst/>
              <a:cxnLst/>
              <a:rect l="l" t="t" r="r" b="b"/>
              <a:pathLst>
                <a:path w="192" h="419" extrusionOk="0">
                  <a:moveTo>
                    <a:pt x="110" y="1"/>
                  </a:moveTo>
                  <a:cubicBezTo>
                    <a:pt x="68" y="1"/>
                    <a:pt x="28" y="29"/>
                    <a:pt x="17" y="71"/>
                  </a:cubicBezTo>
                  <a:cubicBezTo>
                    <a:pt x="0" y="117"/>
                    <a:pt x="0" y="164"/>
                    <a:pt x="17" y="204"/>
                  </a:cubicBezTo>
                  <a:cubicBezTo>
                    <a:pt x="46" y="256"/>
                    <a:pt x="58" y="320"/>
                    <a:pt x="52" y="378"/>
                  </a:cubicBezTo>
                  <a:cubicBezTo>
                    <a:pt x="52" y="401"/>
                    <a:pt x="64" y="419"/>
                    <a:pt x="87" y="419"/>
                  </a:cubicBezTo>
                  <a:cubicBezTo>
                    <a:pt x="110" y="419"/>
                    <a:pt x="128" y="407"/>
                    <a:pt x="133" y="384"/>
                  </a:cubicBezTo>
                  <a:cubicBezTo>
                    <a:pt x="156" y="291"/>
                    <a:pt x="174" y="193"/>
                    <a:pt x="191" y="111"/>
                  </a:cubicBezTo>
                  <a:cubicBezTo>
                    <a:pt x="180" y="54"/>
                    <a:pt x="168" y="13"/>
                    <a:pt x="122" y="1"/>
                  </a:cubicBezTo>
                  <a:cubicBezTo>
                    <a:pt x="118" y="1"/>
                    <a:pt x="114"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rot="708086">
              <a:off x="7368658" y="878063"/>
              <a:ext cx="47743" cy="39839"/>
            </a:xfrm>
            <a:custGeom>
              <a:avLst/>
              <a:gdLst/>
              <a:ahLst/>
              <a:cxnLst/>
              <a:rect l="l" t="t" r="r" b="b"/>
              <a:pathLst>
                <a:path w="302" h="252" extrusionOk="0">
                  <a:moveTo>
                    <a:pt x="250" y="1"/>
                  </a:moveTo>
                  <a:cubicBezTo>
                    <a:pt x="248" y="1"/>
                    <a:pt x="245" y="1"/>
                    <a:pt x="243" y="2"/>
                  </a:cubicBezTo>
                  <a:cubicBezTo>
                    <a:pt x="162" y="31"/>
                    <a:pt x="81" y="71"/>
                    <a:pt x="12" y="123"/>
                  </a:cubicBezTo>
                  <a:cubicBezTo>
                    <a:pt x="0" y="135"/>
                    <a:pt x="0" y="158"/>
                    <a:pt x="0" y="170"/>
                  </a:cubicBezTo>
                  <a:cubicBezTo>
                    <a:pt x="0" y="199"/>
                    <a:pt x="18" y="222"/>
                    <a:pt x="41" y="233"/>
                  </a:cubicBezTo>
                  <a:cubicBezTo>
                    <a:pt x="65" y="246"/>
                    <a:pt x="90" y="252"/>
                    <a:pt x="115" y="252"/>
                  </a:cubicBezTo>
                  <a:cubicBezTo>
                    <a:pt x="150" y="252"/>
                    <a:pt x="184" y="240"/>
                    <a:pt x="214" y="216"/>
                  </a:cubicBezTo>
                  <a:cubicBezTo>
                    <a:pt x="272" y="181"/>
                    <a:pt x="301" y="118"/>
                    <a:pt x="290" y="48"/>
                  </a:cubicBezTo>
                  <a:cubicBezTo>
                    <a:pt x="290" y="27"/>
                    <a:pt x="271"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rot="708086">
              <a:off x="9130545" y="1487710"/>
              <a:ext cx="33989" cy="51379"/>
            </a:xfrm>
            <a:custGeom>
              <a:avLst/>
              <a:gdLst/>
              <a:ahLst/>
              <a:cxnLst/>
              <a:rect l="l" t="t" r="r" b="b"/>
              <a:pathLst>
                <a:path w="215" h="325" extrusionOk="0">
                  <a:moveTo>
                    <a:pt x="110" y="0"/>
                  </a:moveTo>
                  <a:cubicBezTo>
                    <a:pt x="75" y="0"/>
                    <a:pt x="43" y="19"/>
                    <a:pt x="30" y="53"/>
                  </a:cubicBezTo>
                  <a:cubicBezTo>
                    <a:pt x="6" y="105"/>
                    <a:pt x="1" y="163"/>
                    <a:pt x="12" y="221"/>
                  </a:cubicBezTo>
                  <a:cubicBezTo>
                    <a:pt x="24" y="244"/>
                    <a:pt x="30" y="262"/>
                    <a:pt x="47" y="279"/>
                  </a:cubicBezTo>
                  <a:cubicBezTo>
                    <a:pt x="63" y="307"/>
                    <a:pt x="93" y="324"/>
                    <a:pt x="124" y="324"/>
                  </a:cubicBezTo>
                  <a:cubicBezTo>
                    <a:pt x="137" y="324"/>
                    <a:pt x="150" y="321"/>
                    <a:pt x="163" y="314"/>
                  </a:cubicBezTo>
                  <a:cubicBezTo>
                    <a:pt x="203" y="296"/>
                    <a:pt x="215" y="250"/>
                    <a:pt x="198" y="215"/>
                  </a:cubicBezTo>
                  <a:cubicBezTo>
                    <a:pt x="180" y="175"/>
                    <a:pt x="180" y="134"/>
                    <a:pt x="198" y="99"/>
                  </a:cubicBezTo>
                  <a:cubicBezTo>
                    <a:pt x="209" y="59"/>
                    <a:pt x="186" y="13"/>
                    <a:pt x="145" y="7"/>
                  </a:cubicBezTo>
                  <a:cubicBezTo>
                    <a:pt x="134" y="2"/>
                    <a:pt x="121"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rot="708086">
              <a:off x="8676718" y="1492414"/>
              <a:ext cx="46794" cy="35570"/>
            </a:xfrm>
            <a:custGeom>
              <a:avLst/>
              <a:gdLst/>
              <a:ahLst/>
              <a:cxnLst/>
              <a:rect l="l" t="t" r="r" b="b"/>
              <a:pathLst>
                <a:path w="296" h="225" extrusionOk="0">
                  <a:moveTo>
                    <a:pt x="196" y="1"/>
                  </a:moveTo>
                  <a:cubicBezTo>
                    <a:pt x="172" y="1"/>
                    <a:pt x="144" y="4"/>
                    <a:pt x="110" y="12"/>
                  </a:cubicBezTo>
                  <a:cubicBezTo>
                    <a:pt x="35" y="29"/>
                    <a:pt x="0" y="76"/>
                    <a:pt x="6" y="134"/>
                  </a:cubicBezTo>
                  <a:cubicBezTo>
                    <a:pt x="16" y="187"/>
                    <a:pt x="66" y="224"/>
                    <a:pt x="124" y="224"/>
                  </a:cubicBezTo>
                  <a:cubicBezTo>
                    <a:pt x="135" y="224"/>
                    <a:pt x="146" y="223"/>
                    <a:pt x="156" y="220"/>
                  </a:cubicBezTo>
                  <a:cubicBezTo>
                    <a:pt x="232" y="197"/>
                    <a:pt x="295" y="105"/>
                    <a:pt x="284" y="52"/>
                  </a:cubicBezTo>
                  <a:cubicBezTo>
                    <a:pt x="272" y="17"/>
                    <a:pt x="24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rot="708086">
              <a:off x="7435463" y="2022902"/>
              <a:ext cx="36835" cy="51379"/>
            </a:xfrm>
            <a:custGeom>
              <a:avLst/>
              <a:gdLst/>
              <a:ahLst/>
              <a:cxnLst/>
              <a:rect l="l" t="t" r="r" b="b"/>
              <a:pathLst>
                <a:path w="233" h="325" extrusionOk="0">
                  <a:moveTo>
                    <a:pt x="175" y="0"/>
                  </a:moveTo>
                  <a:cubicBezTo>
                    <a:pt x="166" y="0"/>
                    <a:pt x="156" y="2"/>
                    <a:pt x="146" y="5"/>
                  </a:cubicBezTo>
                  <a:cubicBezTo>
                    <a:pt x="59" y="52"/>
                    <a:pt x="7" y="139"/>
                    <a:pt x="1" y="237"/>
                  </a:cubicBezTo>
                  <a:cubicBezTo>
                    <a:pt x="1" y="286"/>
                    <a:pt x="41" y="325"/>
                    <a:pt x="89" y="325"/>
                  </a:cubicBezTo>
                  <a:cubicBezTo>
                    <a:pt x="93" y="325"/>
                    <a:pt x="96" y="324"/>
                    <a:pt x="99" y="324"/>
                  </a:cubicBezTo>
                  <a:cubicBezTo>
                    <a:pt x="111" y="324"/>
                    <a:pt x="122" y="318"/>
                    <a:pt x="128" y="313"/>
                  </a:cubicBezTo>
                  <a:cubicBezTo>
                    <a:pt x="198" y="237"/>
                    <a:pt x="233" y="139"/>
                    <a:pt x="227" y="40"/>
                  </a:cubicBezTo>
                  <a:cubicBezTo>
                    <a:pt x="219" y="11"/>
                    <a:pt x="199"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rot="708086">
              <a:off x="8298474" y="2774005"/>
              <a:ext cx="31302" cy="52802"/>
            </a:xfrm>
            <a:custGeom>
              <a:avLst/>
              <a:gdLst/>
              <a:ahLst/>
              <a:cxnLst/>
              <a:rect l="l" t="t" r="r" b="b"/>
              <a:pathLst>
                <a:path w="198" h="334" extrusionOk="0">
                  <a:moveTo>
                    <a:pt x="99" y="0"/>
                  </a:moveTo>
                  <a:cubicBezTo>
                    <a:pt x="59" y="0"/>
                    <a:pt x="24" y="29"/>
                    <a:pt x="18" y="76"/>
                  </a:cubicBezTo>
                  <a:cubicBezTo>
                    <a:pt x="1" y="145"/>
                    <a:pt x="12" y="226"/>
                    <a:pt x="47" y="290"/>
                  </a:cubicBezTo>
                  <a:cubicBezTo>
                    <a:pt x="56" y="317"/>
                    <a:pt x="84" y="334"/>
                    <a:pt x="112" y="334"/>
                  </a:cubicBezTo>
                  <a:cubicBezTo>
                    <a:pt x="119" y="334"/>
                    <a:pt x="127" y="333"/>
                    <a:pt x="134" y="330"/>
                  </a:cubicBezTo>
                  <a:cubicBezTo>
                    <a:pt x="169" y="325"/>
                    <a:pt x="198" y="296"/>
                    <a:pt x="198" y="261"/>
                  </a:cubicBezTo>
                  <a:cubicBezTo>
                    <a:pt x="192" y="220"/>
                    <a:pt x="192" y="180"/>
                    <a:pt x="186" y="145"/>
                  </a:cubicBezTo>
                  <a:lnTo>
                    <a:pt x="180" y="145"/>
                  </a:lnTo>
                  <a:cubicBezTo>
                    <a:pt x="175" y="122"/>
                    <a:pt x="169" y="99"/>
                    <a:pt x="163" y="76"/>
                  </a:cubicBezTo>
                  <a:cubicBezTo>
                    <a:pt x="157" y="35"/>
                    <a:pt x="140"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rot="708086">
              <a:off x="8884293" y="2518536"/>
              <a:ext cx="48691" cy="42842"/>
            </a:xfrm>
            <a:custGeom>
              <a:avLst/>
              <a:gdLst/>
              <a:ahLst/>
              <a:cxnLst/>
              <a:rect l="l" t="t" r="r" b="b"/>
              <a:pathLst>
                <a:path w="308" h="271" extrusionOk="0">
                  <a:moveTo>
                    <a:pt x="148" y="1"/>
                  </a:moveTo>
                  <a:cubicBezTo>
                    <a:pt x="128" y="1"/>
                    <a:pt x="105" y="12"/>
                    <a:pt x="81" y="33"/>
                  </a:cubicBezTo>
                  <a:cubicBezTo>
                    <a:pt x="0" y="115"/>
                    <a:pt x="0" y="161"/>
                    <a:pt x="99" y="271"/>
                  </a:cubicBezTo>
                  <a:lnTo>
                    <a:pt x="128" y="271"/>
                  </a:lnTo>
                  <a:cubicBezTo>
                    <a:pt x="186" y="259"/>
                    <a:pt x="255" y="271"/>
                    <a:pt x="284" y="201"/>
                  </a:cubicBezTo>
                  <a:cubicBezTo>
                    <a:pt x="307" y="126"/>
                    <a:pt x="232" y="74"/>
                    <a:pt x="203" y="33"/>
                  </a:cubicBezTo>
                  <a:cubicBezTo>
                    <a:pt x="186" y="11"/>
                    <a:pt x="168"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rot="708086">
              <a:off x="8018457" y="639632"/>
              <a:ext cx="46162" cy="46478"/>
            </a:xfrm>
            <a:custGeom>
              <a:avLst/>
              <a:gdLst/>
              <a:ahLst/>
              <a:cxnLst/>
              <a:rect l="l" t="t" r="r" b="b"/>
              <a:pathLst>
                <a:path w="292" h="294" extrusionOk="0">
                  <a:moveTo>
                    <a:pt x="217" y="0"/>
                  </a:moveTo>
                  <a:cubicBezTo>
                    <a:pt x="206" y="0"/>
                    <a:pt x="195" y="3"/>
                    <a:pt x="184" y="9"/>
                  </a:cubicBezTo>
                  <a:cubicBezTo>
                    <a:pt x="120" y="44"/>
                    <a:pt x="62" y="96"/>
                    <a:pt x="27" y="160"/>
                  </a:cubicBezTo>
                  <a:cubicBezTo>
                    <a:pt x="0" y="224"/>
                    <a:pt x="54" y="294"/>
                    <a:pt x="122" y="294"/>
                  </a:cubicBezTo>
                  <a:cubicBezTo>
                    <a:pt x="127" y="294"/>
                    <a:pt x="132" y="294"/>
                    <a:pt x="138" y="293"/>
                  </a:cubicBezTo>
                  <a:cubicBezTo>
                    <a:pt x="149" y="293"/>
                    <a:pt x="166" y="287"/>
                    <a:pt x="172" y="287"/>
                  </a:cubicBezTo>
                  <a:cubicBezTo>
                    <a:pt x="224" y="229"/>
                    <a:pt x="265" y="160"/>
                    <a:pt x="282" y="78"/>
                  </a:cubicBezTo>
                  <a:cubicBezTo>
                    <a:pt x="291" y="37"/>
                    <a:pt x="258"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rot="708086">
              <a:off x="7965109" y="31720"/>
              <a:ext cx="54699" cy="37783"/>
            </a:xfrm>
            <a:custGeom>
              <a:avLst/>
              <a:gdLst/>
              <a:ahLst/>
              <a:cxnLst/>
              <a:rect l="l" t="t" r="r" b="b"/>
              <a:pathLst>
                <a:path w="346" h="239" extrusionOk="0">
                  <a:moveTo>
                    <a:pt x="123" y="0"/>
                  </a:moveTo>
                  <a:cubicBezTo>
                    <a:pt x="44" y="0"/>
                    <a:pt x="1" y="91"/>
                    <a:pt x="55" y="146"/>
                  </a:cubicBezTo>
                  <a:cubicBezTo>
                    <a:pt x="79" y="181"/>
                    <a:pt x="102" y="210"/>
                    <a:pt x="125" y="239"/>
                  </a:cubicBezTo>
                  <a:lnTo>
                    <a:pt x="131" y="233"/>
                  </a:lnTo>
                  <a:cubicBezTo>
                    <a:pt x="141" y="234"/>
                    <a:pt x="151" y="235"/>
                    <a:pt x="162" y="235"/>
                  </a:cubicBezTo>
                  <a:cubicBezTo>
                    <a:pt x="194" y="235"/>
                    <a:pt x="228" y="229"/>
                    <a:pt x="258" y="216"/>
                  </a:cubicBezTo>
                  <a:cubicBezTo>
                    <a:pt x="328" y="181"/>
                    <a:pt x="345" y="94"/>
                    <a:pt x="287" y="59"/>
                  </a:cubicBezTo>
                  <a:cubicBezTo>
                    <a:pt x="241" y="24"/>
                    <a:pt x="189" y="7"/>
                    <a:pt x="137" y="1"/>
                  </a:cubicBezTo>
                  <a:cubicBezTo>
                    <a:pt x="132" y="1"/>
                    <a:pt x="127"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rot="708086">
              <a:off x="9161733" y="45929"/>
              <a:ext cx="49640" cy="40945"/>
            </a:xfrm>
            <a:custGeom>
              <a:avLst/>
              <a:gdLst/>
              <a:ahLst/>
              <a:cxnLst/>
              <a:rect l="l" t="t" r="r" b="b"/>
              <a:pathLst>
                <a:path w="314" h="259" extrusionOk="0">
                  <a:moveTo>
                    <a:pt x="236" y="1"/>
                  </a:moveTo>
                  <a:cubicBezTo>
                    <a:pt x="176" y="1"/>
                    <a:pt x="141" y="56"/>
                    <a:pt x="93" y="79"/>
                  </a:cubicBezTo>
                  <a:cubicBezTo>
                    <a:pt x="1" y="126"/>
                    <a:pt x="35" y="259"/>
                    <a:pt x="140" y="259"/>
                  </a:cubicBezTo>
                  <a:cubicBezTo>
                    <a:pt x="238" y="242"/>
                    <a:pt x="313" y="155"/>
                    <a:pt x="313" y="56"/>
                  </a:cubicBezTo>
                  <a:cubicBezTo>
                    <a:pt x="308" y="33"/>
                    <a:pt x="296" y="16"/>
                    <a:pt x="279" y="10"/>
                  </a:cubicBezTo>
                  <a:cubicBezTo>
                    <a:pt x="263" y="4"/>
                    <a:pt x="249" y="1"/>
                    <a:pt x="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rot="708086">
              <a:off x="9136696" y="-74392"/>
              <a:ext cx="46004" cy="36993"/>
            </a:xfrm>
            <a:custGeom>
              <a:avLst/>
              <a:gdLst/>
              <a:ahLst/>
              <a:cxnLst/>
              <a:rect l="l" t="t" r="r" b="b"/>
              <a:pathLst>
                <a:path w="291" h="234" extrusionOk="0">
                  <a:moveTo>
                    <a:pt x="118" y="1"/>
                  </a:moveTo>
                  <a:cubicBezTo>
                    <a:pt x="113" y="1"/>
                    <a:pt x="109" y="1"/>
                    <a:pt x="105" y="1"/>
                  </a:cubicBezTo>
                  <a:cubicBezTo>
                    <a:pt x="41" y="7"/>
                    <a:pt x="1" y="65"/>
                    <a:pt x="12" y="129"/>
                  </a:cubicBezTo>
                  <a:cubicBezTo>
                    <a:pt x="27" y="191"/>
                    <a:pt x="84" y="233"/>
                    <a:pt x="146" y="233"/>
                  </a:cubicBezTo>
                  <a:cubicBezTo>
                    <a:pt x="159" y="233"/>
                    <a:pt x="173" y="231"/>
                    <a:pt x="186" y="227"/>
                  </a:cubicBezTo>
                  <a:cubicBezTo>
                    <a:pt x="250" y="210"/>
                    <a:pt x="290" y="164"/>
                    <a:pt x="279" y="112"/>
                  </a:cubicBezTo>
                  <a:cubicBezTo>
                    <a:pt x="251" y="46"/>
                    <a:pt x="18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rot="708086">
              <a:off x="9386989" y="1098562"/>
              <a:ext cx="42210" cy="42368"/>
            </a:xfrm>
            <a:custGeom>
              <a:avLst/>
              <a:gdLst/>
              <a:ahLst/>
              <a:cxnLst/>
              <a:rect l="l" t="t" r="r" b="b"/>
              <a:pathLst>
                <a:path w="267" h="268" extrusionOk="0">
                  <a:moveTo>
                    <a:pt x="165" y="0"/>
                  </a:moveTo>
                  <a:cubicBezTo>
                    <a:pt x="118" y="0"/>
                    <a:pt x="86" y="34"/>
                    <a:pt x="58" y="76"/>
                  </a:cubicBezTo>
                  <a:cubicBezTo>
                    <a:pt x="23" y="128"/>
                    <a:pt x="0" y="186"/>
                    <a:pt x="47" y="244"/>
                  </a:cubicBezTo>
                  <a:cubicBezTo>
                    <a:pt x="64" y="256"/>
                    <a:pt x="81" y="267"/>
                    <a:pt x="99" y="267"/>
                  </a:cubicBezTo>
                  <a:cubicBezTo>
                    <a:pt x="197" y="250"/>
                    <a:pt x="267" y="163"/>
                    <a:pt x="261" y="65"/>
                  </a:cubicBezTo>
                  <a:cubicBezTo>
                    <a:pt x="255" y="36"/>
                    <a:pt x="232" y="13"/>
                    <a:pt x="203" y="7"/>
                  </a:cubicBezTo>
                  <a:cubicBezTo>
                    <a:pt x="189" y="2"/>
                    <a:pt x="17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rot="708086">
              <a:off x="8319729" y="3969519"/>
              <a:ext cx="45846" cy="48692"/>
            </a:xfrm>
            <a:custGeom>
              <a:avLst/>
              <a:gdLst/>
              <a:ahLst/>
              <a:cxnLst/>
              <a:rect l="l" t="t" r="r" b="b"/>
              <a:pathLst>
                <a:path w="290" h="308" extrusionOk="0">
                  <a:moveTo>
                    <a:pt x="235" y="1"/>
                  </a:moveTo>
                  <a:cubicBezTo>
                    <a:pt x="221" y="1"/>
                    <a:pt x="206" y="7"/>
                    <a:pt x="197" y="20"/>
                  </a:cubicBezTo>
                  <a:cubicBezTo>
                    <a:pt x="151" y="78"/>
                    <a:pt x="98" y="130"/>
                    <a:pt x="35" y="177"/>
                  </a:cubicBezTo>
                  <a:cubicBezTo>
                    <a:pt x="6" y="200"/>
                    <a:pt x="0" y="240"/>
                    <a:pt x="17" y="269"/>
                  </a:cubicBezTo>
                  <a:cubicBezTo>
                    <a:pt x="36" y="292"/>
                    <a:pt x="61" y="308"/>
                    <a:pt x="88" y="308"/>
                  </a:cubicBezTo>
                  <a:cubicBezTo>
                    <a:pt x="95" y="308"/>
                    <a:pt x="103" y="307"/>
                    <a:pt x="110" y="304"/>
                  </a:cubicBezTo>
                  <a:cubicBezTo>
                    <a:pt x="214" y="269"/>
                    <a:pt x="284" y="171"/>
                    <a:pt x="290" y="67"/>
                  </a:cubicBezTo>
                  <a:cubicBezTo>
                    <a:pt x="290" y="38"/>
                    <a:pt x="272" y="14"/>
                    <a:pt x="249" y="3"/>
                  </a:cubicBezTo>
                  <a:cubicBezTo>
                    <a:pt x="245" y="1"/>
                    <a:pt x="240"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rot="708086">
              <a:off x="9553290" y="255327"/>
              <a:ext cx="41261" cy="47269"/>
            </a:xfrm>
            <a:custGeom>
              <a:avLst/>
              <a:gdLst/>
              <a:ahLst/>
              <a:cxnLst/>
              <a:rect l="l" t="t" r="r" b="b"/>
              <a:pathLst>
                <a:path w="261" h="299" extrusionOk="0">
                  <a:moveTo>
                    <a:pt x="204" y="0"/>
                  </a:moveTo>
                  <a:cubicBezTo>
                    <a:pt x="191" y="0"/>
                    <a:pt x="179" y="3"/>
                    <a:pt x="168" y="3"/>
                  </a:cubicBezTo>
                  <a:cubicBezTo>
                    <a:pt x="18" y="37"/>
                    <a:pt x="0" y="66"/>
                    <a:pt x="12" y="217"/>
                  </a:cubicBezTo>
                  <a:cubicBezTo>
                    <a:pt x="18" y="229"/>
                    <a:pt x="12" y="240"/>
                    <a:pt x="12" y="246"/>
                  </a:cubicBezTo>
                  <a:cubicBezTo>
                    <a:pt x="12" y="285"/>
                    <a:pt x="23" y="299"/>
                    <a:pt x="40" y="299"/>
                  </a:cubicBezTo>
                  <a:cubicBezTo>
                    <a:pt x="53" y="299"/>
                    <a:pt x="70" y="291"/>
                    <a:pt x="87" y="281"/>
                  </a:cubicBezTo>
                  <a:cubicBezTo>
                    <a:pt x="163" y="246"/>
                    <a:pt x="163" y="148"/>
                    <a:pt x="232" y="101"/>
                  </a:cubicBezTo>
                  <a:cubicBezTo>
                    <a:pt x="255" y="78"/>
                    <a:pt x="261" y="43"/>
                    <a:pt x="244" y="20"/>
                  </a:cubicBezTo>
                  <a:cubicBezTo>
                    <a:pt x="234" y="4"/>
                    <a:pt x="219" y="0"/>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rot="708086">
              <a:off x="9255912" y="2409085"/>
              <a:ext cx="51379" cy="29563"/>
            </a:xfrm>
            <a:custGeom>
              <a:avLst/>
              <a:gdLst/>
              <a:ahLst/>
              <a:cxnLst/>
              <a:rect l="l" t="t" r="r" b="b"/>
              <a:pathLst>
                <a:path w="325" h="187" extrusionOk="0">
                  <a:moveTo>
                    <a:pt x="122" y="1"/>
                  </a:moveTo>
                  <a:cubicBezTo>
                    <a:pt x="64" y="1"/>
                    <a:pt x="12" y="18"/>
                    <a:pt x="6" y="88"/>
                  </a:cubicBezTo>
                  <a:cubicBezTo>
                    <a:pt x="0" y="146"/>
                    <a:pt x="58" y="186"/>
                    <a:pt x="133" y="186"/>
                  </a:cubicBezTo>
                  <a:cubicBezTo>
                    <a:pt x="151" y="186"/>
                    <a:pt x="174" y="180"/>
                    <a:pt x="191" y="180"/>
                  </a:cubicBezTo>
                  <a:cubicBezTo>
                    <a:pt x="209" y="174"/>
                    <a:pt x="226" y="169"/>
                    <a:pt x="249" y="163"/>
                  </a:cubicBezTo>
                  <a:cubicBezTo>
                    <a:pt x="295" y="151"/>
                    <a:pt x="324" y="105"/>
                    <a:pt x="319" y="59"/>
                  </a:cubicBezTo>
                  <a:cubicBezTo>
                    <a:pt x="313" y="12"/>
                    <a:pt x="267" y="6"/>
                    <a:pt x="226" y="6"/>
                  </a:cubicBezTo>
                  <a:cubicBezTo>
                    <a:pt x="191" y="1"/>
                    <a:pt x="156"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rot="708086">
              <a:off x="7096480" y="1692169"/>
              <a:ext cx="38574" cy="45056"/>
            </a:xfrm>
            <a:custGeom>
              <a:avLst/>
              <a:gdLst/>
              <a:ahLst/>
              <a:cxnLst/>
              <a:rect l="l" t="t" r="r" b="b"/>
              <a:pathLst>
                <a:path w="244" h="285" extrusionOk="0">
                  <a:moveTo>
                    <a:pt x="98" y="1"/>
                  </a:moveTo>
                  <a:cubicBezTo>
                    <a:pt x="90" y="1"/>
                    <a:pt x="83" y="2"/>
                    <a:pt x="75" y="5"/>
                  </a:cubicBezTo>
                  <a:cubicBezTo>
                    <a:pt x="6" y="28"/>
                    <a:pt x="0" y="80"/>
                    <a:pt x="6" y="138"/>
                  </a:cubicBezTo>
                  <a:cubicBezTo>
                    <a:pt x="22" y="224"/>
                    <a:pt x="77" y="284"/>
                    <a:pt x="136" y="284"/>
                  </a:cubicBezTo>
                  <a:cubicBezTo>
                    <a:pt x="141" y="284"/>
                    <a:pt x="146" y="284"/>
                    <a:pt x="151" y="283"/>
                  </a:cubicBezTo>
                  <a:cubicBezTo>
                    <a:pt x="209" y="271"/>
                    <a:pt x="243" y="213"/>
                    <a:pt x="226" y="161"/>
                  </a:cubicBezTo>
                  <a:cubicBezTo>
                    <a:pt x="211" y="74"/>
                    <a:pt x="155"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rot="708086">
              <a:off x="9202265" y="200319"/>
              <a:ext cx="44107" cy="42368"/>
            </a:xfrm>
            <a:custGeom>
              <a:avLst/>
              <a:gdLst/>
              <a:ahLst/>
              <a:cxnLst/>
              <a:rect l="l" t="t" r="r" b="b"/>
              <a:pathLst>
                <a:path w="279" h="268" extrusionOk="0">
                  <a:moveTo>
                    <a:pt x="122" y="1"/>
                  </a:moveTo>
                  <a:cubicBezTo>
                    <a:pt x="64" y="1"/>
                    <a:pt x="12" y="18"/>
                    <a:pt x="6" y="70"/>
                  </a:cubicBezTo>
                  <a:cubicBezTo>
                    <a:pt x="0" y="128"/>
                    <a:pt x="6" y="186"/>
                    <a:pt x="18" y="244"/>
                  </a:cubicBezTo>
                  <a:cubicBezTo>
                    <a:pt x="22" y="260"/>
                    <a:pt x="33" y="267"/>
                    <a:pt x="46" y="267"/>
                  </a:cubicBezTo>
                  <a:cubicBezTo>
                    <a:pt x="52" y="267"/>
                    <a:pt x="58" y="265"/>
                    <a:pt x="64" y="262"/>
                  </a:cubicBezTo>
                  <a:cubicBezTo>
                    <a:pt x="111" y="221"/>
                    <a:pt x="163" y="186"/>
                    <a:pt x="221" y="151"/>
                  </a:cubicBezTo>
                  <a:cubicBezTo>
                    <a:pt x="279" y="111"/>
                    <a:pt x="261" y="24"/>
                    <a:pt x="197" y="7"/>
                  </a:cubicBezTo>
                  <a:cubicBezTo>
                    <a:pt x="174" y="1"/>
                    <a:pt x="145"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rot="708086">
              <a:off x="8509236" y="1233815"/>
              <a:ext cx="47901" cy="31934"/>
            </a:xfrm>
            <a:custGeom>
              <a:avLst/>
              <a:gdLst/>
              <a:ahLst/>
              <a:cxnLst/>
              <a:rect l="l" t="t" r="r" b="b"/>
              <a:pathLst>
                <a:path w="303" h="202" extrusionOk="0">
                  <a:moveTo>
                    <a:pt x="101" y="0"/>
                  </a:moveTo>
                  <a:cubicBezTo>
                    <a:pt x="47" y="0"/>
                    <a:pt x="1" y="45"/>
                    <a:pt x="1" y="99"/>
                  </a:cubicBezTo>
                  <a:cubicBezTo>
                    <a:pt x="1" y="151"/>
                    <a:pt x="42" y="198"/>
                    <a:pt x="94" y="198"/>
                  </a:cubicBezTo>
                  <a:cubicBezTo>
                    <a:pt x="105" y="201"/>
                    <a:pt x="118" y="202"/>
                    <a:pt x="132" y="202"/>
                  </a:cubicBezTo>
                  <a:cubicBezTo>
                    <a:pt x="146" y="202"/>
                    <a:pt x="160" y="201"/>
                    <a:pt x="175" y="198"/>
                  </a:cubicBezTo>
                  <a:cubicBezTo>
                    <a:pt x="198" y="192"/>
                    <a:pt x="215" y="192"/>
                    <a:pt x="227" y="186"/>
                  </a:cubicBezTo>
                  <a:cubicBezTo>
                    <a:pt x="267" y="174"/>
                    <a:pt x="302" y="134"/>
                    <a:pt x="296" y="88"/>
                  </a:cubicBezTo>
                  <a:cubicBezTo>
                    <a:pt x="291" y="35"/>
                    <a:pt x="256" y="18"/>
                    <a:pt x="210" y="12"/>
                  </a:cubicBezTo>
                  <a:cubicBezTo>
                    <a:pt x="181" y="6"/>
                    <a:pt x="146" y="1"/>
                    <a:pt x="111" y="1"/>
                  </a:cubicBezTo>
                  <a:cubicBezTo>
                    <a:pt x="108" y="0"/>
                    <a:pt x="104"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rot="708086">
              <a:off x="8722552" y="1033952"/>
              <a:ext cx="45055" cy="37467"/>
            </a:xfrm>
            <a:custGeom>
              <a:avLst/>
              <a:gdLst/>
              <a:ahLst/>
              <a:cxnLst/>
              <a:rect l="l" t="t" r="r" b="b"/>
              <a:pathLst>
                <a:path w="285" h="237" extrusionOk="0">
                  <a:moveTo>
                    <a:pt x="94" y="1"/>
                  </a:moveTo>
                  <a:cubicBezTo>
                    <a:pt x="36" y="18"/>
                    <a:pt x="1" y="88"/>
                    <a:pt x="24" y="145"/>
                  </a:cubicBezTo>
                  <a:cubicBezTo>
                    <a:pt x="43" y="203"/>
                    <a:pt x="98" y="237"/>
                    <a:pt x="156" y="237"/>
                  </a:cubicBezTo>
                  <a:cubicBezTo>
                    <a:pt x="168" y="237"/>
                    <a:pt x="180" y="235"/>
                    <a:pt x="192" y="232"/>
                  </a:cubicBezTo>
                  <a:cubicBezTo>
                    <a:pt x="250" y="221"/>
                    <a:pt x="285" y="169"/>
                    <a:pt x="279" y="111"/>
                  </a:cubicBezTo>
                  <a:cubicBezTo>
                    <a:pt x="244" y="41"/>
                    <a:pt x="169"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rot="708086">
              <a:off x="8983297" y="1608989"/>
              <a:ext cx="42368" cy="36519"/>
            </a:xfrm>
            <a:custGeom>
              <a:avLst/>
              <a:gdLst/>
              <a:ahLst/>
              <a:cxnLst/>
              <a:rect l="l" t="t" r="r" b="b"/>
              <a:pathLst>
                <a:path w="268" h="231" extrusionOk="0">
                  <a:moveTo>
                    <a:pt x="129" y="1"/>
                  </a:moveTo>
                  <a:cubicBezTo>
                    <a:pt x="121" y="1"/>
                    <a:pt x="113" y="1"/>
                    <a:pt x="105" y="3"/>
                  </a:cubicBezTo>
                  <a:cubicBezTo>
                    <a:pt x="41" y="14"/>
                    <a:pt x="1" y="72"/>
                    <a:pt x="12" y="136"/>
                  </a:cubicBezTo>
                  <a:cubicBezTo>
                    <a:pt x="31" y="200"/>
                    <a:pt x="83" y="230"/>
                    <a:pt x="136" y="230"/>
                  </a:cubicBezTo>
                  <a:cubicBezTo>
                    <a:pt x="202" y="230"/>
                    <a:pt x="267" y="184"/>
                    <a:pt x="267" y="101"/>
                  </a:cubicBezTo>
                  <a:cubicBezTo>
                    <a:pt x="247" y="39"/>
                    <a:pt x="190"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rot="708086">
              <a:off x="7520325" y="1668629"/>
              <a:ext cx="44107" cy="47901"/>
            </a:xfrm>
            <a:custGeom>
              <a:avLst/>
              <a:gdLst/>
              <a:ahLst/>
              <a:cxnLst/>
              <a:rect l="l" t="t" r="r" b="b"/>
              <a:pathLst>
                <a:path w="279" h="303" extrusionOk="0">
                  <a:moveTo>
                    <a:pt x="202" y="1"/>
                  </a:moveTo>
                  <a:cubicBezTo>
                    <a:pt x="172" y="1"/>
                    <a:pt x="143" y="18"/>
                    <a:pt x="128" y="48"/>
                  </a:cubicBezTo>
                  <a:cubicBezTo>
                    <a:pt x="105" y="89"/>
                    <a:pt x="82" y="118"/>
                    <a:pt x="53" y="158"/>
                  </a:cubicBezTo>
                  <a:cubicBezTo>
                    <a:pt x="24" y="199"/>
                    <a:pt x="1" y="245"/>
                    <a:pt x="47" y="280"/>
                  </a:cubicBezTo>
                  <a:cubicBezTo>
                    <a:pt x="65" y="295"/>
                    <a:pt x="87" y="303"/>
                    <a:pt x="108" y="303"/>
                  </a:cubicBezTo>
                  <a:cubicBezTo>
                    <a:pt x="135" y="303"/>
                    <a:pt x="161" y="291"/>
                    <a:pt x="180" y="268"/>
                  </a:cubicBezTo>
                  <a:cubicBezTo>
                    <a:pt x="215" y="222"/>
                    <a:pt x="250" y="182"/>
                    <a:pt x="279" y="135"/>
                  </a:cubicBezTo>
                  <a:lnTo>
                    <a:pt x="279" y="89"/>
                  </a:lnTo>
                  <a:cubicBezTo>
                    <a:pt x="279" y="48"/>
                    <a:pt x="267" y="8"/>
                    <a:pt x="215" y="2"/>
                  </a:cubicBezTo>
                  <a:cubicBezTo>
                    <a:pt x="211" y="1"/>
                    <a:pt x="206"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rot="708086">
              <a:off x="8899675" y="775866"/>
              <a:ext cx="51537" cy="32250"/>
            </a:xfrm>
            <a:custGeom>
              <a:avLst/>
              <a:gdLst/>
              <a:ahLst/>
              <a:cxnLst/>
              <a:rect l="l" t="t" r="r" b="b"/>
              <a:pathLst>
                <a:path w="326" h="204" extrusionOk="0">
                  <a:moveTo>
                    <a:pt x="99" y="0"/>
                  </a:moveTo>
                  <a:cubicBezTo>
                    <a:pt x="57" y="0"/>
                    <a:pt x="29" y="20"/>
                    <a:pt x="18" y="59"/>
                  </a:cubicBezTo>
                  <a:cubicBezTo>
                    <a:pt x="1" y="123"/>
                    <a:pt x="53" y="180"/>
                    <a:pt x="140" y="198"/>
                  </a:cubicBezTo>
                  <a:cubicBezTo>
                    <a:pt x="163" y="204"/>
                    <a:pt x="186" y="204"/>
                    <a:pt x="215" y="204"/>
                  </a:cubicBezTo>
                  <a:cubicBezTo>
                    <a:pt x="262" y="198"/>
                    <a:pt x="308" y="180"/>
                    <a:pt x="320" y="128"/>
                  </a:cubicBezTo>
                  <a:cubicBezTo>
                    <a:pt x="325" y="82"/>
                    <a:pt x="285" y="65"/>
                    <a:pt x="250" y="47"/>
                  </a:cubicBezTo>
                  <a:cubicBezTo>
                    <a:pt x="233" y="36"/>
                    <a:pt x="215" y="30"/>
                    <a:pt x="198" y="24"/>
                  </a:cubicBezTo>
                  <a:cubicBezTo>
                    <a:pt x="160" y="8"/>
                    <a:pt x="127"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rot="708086">
              <a:off x="7746537" y="1272386"/>
              <a:ext cx="45055" cy="37151"/>
            </a:xfrm>
            <a:custGeom>
              <a:avLst/>
              <a:gdLst/>
              <a:ahLst/>
              <a:cxnLst/>
              <a:rect l="l" t="t" r="r" b="b"/>
              <a:pathLst>
                <a:path w="285" h="235" extrusionOk="0">
                  <a:moveTo>
                    <a:pt x="106" y="1"/>
                  </a:moveTo>
                  <a:cubicBezTo>
                    <a:pt x="102" y="1"/>
                    <a:pt x="97" y="1"/>
                    <a:pt x="93" y="2"/>
                  </a:cubicBezTo>
                  <a:cubicBezTo>
                    <a:pt x="35" y="13"/>
                    <a:pt x="0" y="77"/>
                    <a:pt x="18" y="129"/>
                  </a:cubicBezTo>
                  <a:cubicBezTo>
                    <a:pt x="32" y="195"/>
                    <a:pt x="88" y="234"/>
                    <a:pt x="149" y="234"/>
                  </a:cubicBezTo>
                  <a:cubicBezTo>
                    <a:pt x="163" y="234"/>
                    <a:pt x="177" y="232"/>
                    <a:pt x="192" y="228"/>
                  </a:cubicBezTo>
                  <a:cubicBezTo>
                    <a:pt x="244" y="222"/>
                    <a:pt x="284" y="176"/>
                    <a:pt x="284" y="124"/>
                  </a:cubicBezTo>
                  <a:cubicBezTo>
                    <a:pt x="279" y="70"/>
                    <a:pt x="168"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rot="708086">
              <a:off x="7481967" y="2512629"/>
              <a:ext cx="52328" cy="35728"/>
            </a:xfrm>
            <a:custGeom>
              <a:avLst/>
              <a:gdLst/>
              <a:ahLst/>
              <a:cxnLst/>
              <a:rect l="l" t="t" r="r" b="b"/>
              <a:pathLst>
                <a:path w="331" h="226" extrusionOk="0">
                  <a:moveTo>
                    <a:pt x="82" y="0"/>
                  </a:moveTo>
                  <a:cubicBezTo>
                    <a:pt x="63" y="0"/>
                    <a:pt x="43" y="9"/>
                    <a:pt x="30" y="26"/>
                  </a:cubicBezTo>
                  <a:cubicBezTo>
                    <a:pt x="1" y="61"/>
                    <a:pt x="1" y="107"/>
                    <a:pt x="30" y="136"/>
                  </a:cubicBezTo>
                  <a:cubicBezTo>
                    <a:pt x="69" y="196"/>
                    <a:pt x="139" y="226"/>
                    <a:pt x="209" y="226"/>
                  </a:cubicBezTo>
                  <a:cubicBezTo>
                    <a:pt x="221" y="226"/>
                    <a:pt x="232" y="225"/>
                    <a:pt x="244" y="223"/>
                  </a:cubicBezTo>
                  <a:cubicBezTo>
                    <a:pt x="285" y="211"/>
                    <a:pt x="331" y="200"/>
                    <a:pt x="331" y="154"/>
                  </a:cubicBezTo>
                  <a:cubicBezTo>
                    <a:pt x="331" y="107"/>
                    <a:pt x="290" y="101"/>
                    <a:pt x="256" y="84"/>
                  </a:cubicBezTo>
                  <a:cubicBezTo>
                    <a:pt x="209" y="61"/>
                    <a:pt x="169" y="38"/>
                    <a:pt x="122" y="15"/>
                  </a:cubicBezTo>
                  <a:cubicBezTo>
                    <a:pt x="110" y="5"/>
                    <a:pt x="96"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rot="708086">
              <a:off x="6399430" y="310864"/>
              <a:ext cx="37783" cy="43791"/>
            </a:xfrm>
            <a:custGeom>
              <a:avLst/>
              <a:gdLst/>
              <a:ahLst/>
              <a:cxnLst/>
              <a:rect l="l" t="t" r="r" b="b"/>
              <a:pathLst>
                <a:path w="239" h="277" extrusionOk="0">
                  <a:moveTo>
                    <a:pt x="151" y="0"/>
                  </a:moveTo>
                  <a:cubicBezTo>
                    <a:pt x="139" y="0"/>
                    <a:pt x="128" y="3"/>
                    <a:pt x="117" y="8"/>
                  </a:cubicBezTo>
                  <a:cubicBezTo>
                    <a:pt x="47" y="49"/>
                    <a:pt x="1" y="130"/>
                    <a:pt x="7" y="211"/>
                  </a:cubicBezTo>
                  <a:cubicBezTo>
                    <a:pt x="7" y="247"/>
                    <a:pt x="38" y="276"/>
                    <a:pt x="74" y="276"/>
                  </a:cubicBezTo>
                  <a:cubicBezTo>
                    <a:pt x="85" y="276"/>
                    <a:pt x="95" y="274"/>
                    <a:pt x="105" y="269"/>
                  </a:cubicBezTo>
                  <a:cubicBezTo>
                    <a:pt x="186" y="240"/>
                    <a:pt x="238" y="159"/>
                    <a:pt x="233" y="72"/>
                  </a:cubicBezTo>
                  <a:cubicBezTo>
                    <a:pt x="228" y="28"/>
                    <a:pt x="190"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rot="708086">
              <a:off x="9048445" y="2138732"/>
              <a:ext cx="44897" cy="38732"/>
            </a:xfrm>
            <a:custGeom>
              <a:avLst/>
              <a:gdLst/>
              <a:ahLst/>
              <a:cxnLst/>
              <a:rect l="l" t="t" r="r" b="b"/>
              <a:pathLst>
                <a:path w="284" h="245" extrusionOk="0">
                  <a:moveTo>
                    <a:pt x="87" y="1"/>
                  </a:moveTo>
                  <a:cubicBezTo>
                    <a:pt x="29" y="24"/>
                    <a:pt x="0" y="82"/>
                    <a:pt x="17" y="134"/>
                  </a:cubicBezTo>
                  <a:cubicBezTo>
                    <a:pt x="37" y="201"/>
                    <a:pt x="95" y="244"/>
                    <a:pt x="161" y="244"/>
                  </a:cubicBezTo>
                  <a:cubicBezTo>
                    <a:pt x="175" y="244"/>
                    <a:pt x="189" y="242"/>
                    <a:pt x="203" y="238"/>
                  </a:cubicBezTo>
                  <a:cubicBezTo>
                    <a:pt x="249" y="227"/>
                    <a:pt x="284" y="180"/>
                    <a:pt x="272" y="134"/>
                  </a:cubicBezTo>
                  <a:cubicBezTo>
                    <a:pt x="232" y="64"/>
                    <a:pt x="162" y="18"/>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rot="708086">
              <a:off x="6790481" y="127326"/>
              <a:ext cx="41261" cy="41578"/>
            </a:xfrm>
            <a:custGeom>
              <a:avLst/>
              <a:gdLst/>
              <a:ahLst/>
              <a:cxnLst/>
              <a:rect l="l" t="t" r="r" b="b"/>
              <a:pathLst>
                <a:path w="261" h="263" extrusionOk="0">
                  <a:moveTo>
                    <a:pt x="184" y="0"/>
                  </a:moveTo>
                  <a:cubicBezTo>
                    <a:pt x="138" y="0"/>
                    <a:pt x="95" y="19"/>
                    <a:pt x="70" y="59"/>
                  </a:cubicBezTo>
                  <a:cubicBezTo>
                    <a:pt x="35" y="100"/>
                    <a:pt x="0" y="146"/>
                    <a:pt x="18" y="210"/>
                  </a:cubicBezTo>
                  <a:cubicBezTo>
                    <a:pt x="29" y="245"/>
                    <a:pt x="64" y="262"/>
                    <a:pt x="99" y="262"/>
                  </a:cubicBezTo>
                  <a:cubicBezTo>
                    <a:pt x="186" y="233"/>
                    <a:pt x="249" y="158"/>
                    <a:pt x="261" y="65"/>
                  </a:cubicBezTo>
                  <a:cubicBezTo>
                    <a:pt x="255" y="36"/>
                    <a:pt x="232" y="7"/>
                    <a:pt x="203" y="2"/>
                  </a:cubicBezTo>
                  <a:cubicBezTo>
                    <a:pt x="197" y="1"/>
                    <a:pt x="190"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rot="708086">
              <a:off x="9693578" y="1676299"/>
              <a:ext cx="42210" cy="36519"/>
            </a:xfrm>
            <a:custGeom>
              <a:avLst/>
              <a:gdLst/>
              <a:ahLst/>
              <a:cxnLst/>
              <a:rect l="l" t="t" r="r" b="b"/>
              <a:pathLst>
                <a:path w="267" h="231" extrusionOk="0">
                  <a:moveTo>
                    <a:pt x="182" y="1"/>
                  </a:moveTo>
                  <a:cubicBezTo>
                    <a:pt x="169" y="1"/>
                    <a:pt x="154" y="3"/>
                    <a:pt x="139" y="6"/>
                  </a:cubicBezTo>
                  <a:cubicBezTo>
                    <a:pt x="46" y="24"/>
                    <a:pt x="0" y="70"/>
                    <a:pt x="6" y="140"/>
                  </a:cubicBezTo>
                  <a:cubicBezTo>
                    <a:pt x="16" y="193"/>
                    <a:pt x="58" y="230"/>
                    <a:pt x="110" y="230"/>
                  </a:cubicBezTo>
                  <a:cubicBezTo>
                    <a:pt x="119" y="230"/>
                    <a:pt x="129" y="229"/>
                    <a:pt x="139" y="226"/>
                  </a:cubicBezTo>
                  <a:cubicBezTo>
                    <a:pt x="214" y="215"/>
                    <a:pt x="267" y="140"/>
                    <a:pt x="255" y="64"/>
                  </a:cubicBezTo>
                  <a:cubicBezTo>
                    <a:pt x="243" y="15"/>
                    <a:pt x="216"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rot="708086">
              <a:off x="8362930" y="2260385"/>
              <a:ext cx="48691" cy="33199"/>
            </a:xfrm>
            <a:custGeom>
              <a:avLst/>
              <a:gdLst/>
              <a:ahLst/>
              <a:cxnLst/>
              <a:rect l="l" t="t" r="r" b="b"/>
              <a:pathLst>
                <a:path w="308" h="210" extrusionOk="0">
                  <a:moveTo>
                    <a:pt x="224" y="0"/>
                  </a:moveTo>
                  <a:cubicBezTo>
                    <a:pt x="198" y="0"/>
                    <a:pt x="170" y="11"/>
                    <a:pt x="147" y="11"/>
                  </a:cubicBezTo>
                  <a:cubicBezTo>
                    <a:pt x="140" y="11"/>
                    <a:pt x="134" y="10"/>
                    <a:pt x="128" y="8"/>
                  </a:cubicBezTo>
                  <a:cubicBezTo>
                    <a:pt x="36" y="20"/>
                    <a:pt x="1" y="60"/>
                    <a:pt x="7" y="118"/>
                  </a:cubicBezTo>
                  <a:cubicBezTo>
                    <a:pt x="16" y="172"/>
                    <a:pt x="63" y="209"/>
                    <a:pt x="112" y="209"/>
                  </a:cubicBezTo>
                  <a:cubicBezTo>
                    <a:pt x="122" y="209"/>
                    <a:pt x="131" y="208"/>
                    <a:pt x="140" y="205"/>
                  </a:cubicBezTo>
                  <a:cubicBezTo>
                    <a:pt x="227" y="199"/>
                    <a:pt x="308" y="118"/>
                    <a:pt x="285" y="54"/>
                  </a:cubicBezTo>
                  <a:cubicBezTo>
                    <a:pt x="272" y="11"/>
                    <a:pt x="249"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rot="708086">
              <a:off x="8752721" y="2556755"/>
              <a:ext cx="46794" cy="47269"/>
            </a:xfrm>
            <a:custGeom>
              <a:avLst/>
              <a:gdLst/>
              <a:ahLst/>
              <a:cxnLst/>
              <a:rect l="l" t="t" r="r" b="b"/>
              <a:pathLst>
                <a:path w="296" h="299" extrusionOk="0">
                  <a:moveTo>
                    <a:pt x="65" y="1"/>
                  </a:moveTo>
                  <a:cubicBezTo>
                    <a:pt x="43" y="1"/>
                    <a:pt x="21" y="14"/>
                    <a:pt x="12" y="39"/>
                  </a:cubicBezTo>
                  <a:cubicBezTo>
                    <a:pt x="0" y="109"/>
                    <a:pt x="18" y="190"/>
                    <a:pt x="64" y="248"/>
                  </a:cubicBezTo>
                  <a:cubicBezTo>
                    <a:pt x="92" y="280"/>
                    <a:pt x="135" y="299"/>
                    <a:pt x="178" y="299"/>
                  </a:cubicBezTo>
                  <a:cubicBezTo>
                    <a:pt x="196" y="299"/>
                    <a:pt x="215" y="295"/>
                    <a:pt x="232" y="288"/>
                  </a:cubicBezTo>
                  <a:cubicBezTo>
                    <a:pt x="290" y="277"/>
                    <a:pt x="296" y="236"/>
                    <a:pt x="273" y="190"/>
                  </a:cubicBezTo>
                  <a:lnTo>
                    <a:pt x="273" y="190"/>
                  </a:lnTo>
                  <a:cubicBezTo>
                    <a:pt x="268" y="190"/>
                    <a:pt x="264" y="190"/>
                    <a:pt x="260" y="190"/>
                  </a:cubicBezTo>
                  <a:cubicBezTo>
                    <a:pt x="207" y="190"/>
                    <a:pt x="161" y="157"/>
                    <a:pt x="145" y="109"/>
                  </a:cubicBezTo>
                  <a:cubicBezTo>
                    <a:pt x="139" y="80"/>
                    <a:pt x="128" y="51"/>
                    <a:pt x="110" y="28"/>
                  </a:cubicBezTo>
                  <a:cubicBezTo>
                    <a:pt x="100" y="9"/>
                    <a:pt x="82"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rot="708086">
              <a:off x="6839215" y="674657"/>
              <a:ext cx="31302" cy="46953"/>
            </a:xfrm>
            <a:custGeom>
              <a:avLst/>
              <a:gdLst/>
              <a:ahLst/>
              <a:cxnLst/>
              <a:rect l="l" t="t" r="r" b="b"/>
              <a:pathLst>
                <a:path w="198" h="297" extrusionOk="0">
                  <a:moveTo>
                    <a:pt x="97" y="0"/>
                  </a:moveTo>
                  <a:cubicBezTo>
                    <a:pt x="94" y="0"/>
                    <a:pt x="91" y="0"/>
                    <a:pt x="87" y="1"/>
                  </a:cubicBezTo>
                  <a:cubicBezTo>
                    <a:pt x="17" y="7"/>
                    <a:pt x="0" y="59"/>
                    <a:pt x="0" y="117"/>
                  </a:cubicBezTo>
                  <a:cubicBezTo>
                    <a:pt x="0" y="163"/>
                    <a:pt x="12" y="209"/>
                    <a:pt x="29" y="250"/>
                  </a:cubicBezTo>
                  <a:cubicBezTo>
                    <a:pt x="43" y="281"/>
                    <a:pt x="73" y="297"/>
                    <a:pt x="102" y="297"/>
                  </a:cubicBezTo>
                  <a:cubicBezTo>
                    <a:pt x="132" y="297"/>
                    <a:pt x="162" y="280"/>
                    <a:pt x="174" y="244"/>
                  </a:cubicBezTo>
                  <a:cubicBezTo>
                    <a:pt x="191" y="198"/>
                    <a:pt x="197" y="146"/>
                    <a:pt x="185" y="99"/>
                  </a:cubicBezTo>
                  <a:cubicBezTo>
                    <a:pt x="174" y="50"/>
                    <a:pt x="158"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rot="708086">
              <a:off x="6863692" y="44936"/>
              <a:ext cx="26717" cy="49798"/>
            </a:xfrm>
            <a:custGeom>
              <a:avLst/>
              <a:gdLst/>
              <a:ahLst/>
              <a:cxnLst/>
              <a:rect l="l" t="t" r="r" b="b"/>
              <a:pathLst>
                <a:path w="169" h="315" extrusionOk="0">
                  <a:moveTo>
                    <a:pt x="76" y="1"/>
                  </a:moveTo>
                  <a:cubicBezTo>
                    <a:pt x="30" y="1"/>
                    <a:pt x="12" y="36"/>
                    <a:pt x="6" y="76"/>
                  </a:cubicBezTo>
                  <a:cubicBezTo>
                    <a:pt x="1" y="105"/>
                    <a:pt x="1" y="134"/>
                    <a:pt x="6" y="163"/>
                  </a:cubicBezTo>
                  <a:cubicBezTo>
                    <a:pt x="6" y="186"/>
                    <a:pt x="12" y="215"/>
                    <a:pt x="18" y="238"/>
                  </a:cubicBezTo>
                  <a:cubicBezTo>
                    <a:pt x="29" y="276"/>
                    <a:pt x="50" y="314"/>
                    <a:pt x="90" y="314"/>
                  </a:cubicBezTo>
                  <a:cubicBezTo>
                    <a:pt x="93" y="314"/>
                    <a:pt x="96" y="314"/>
                    <a:pt x="99" y="314"/>
                  </a:cubicBezTo>
                  <a:cubicBezTo>
                    <a:pt x="151" y="308"/>
                    <a:pt x="163" y="267"/>
                    <a:pt x="163" y="227"/>
                  </a:cubicBezTo>
                  <a:cubicBezTo>
                    <a:pt x="169" y="175"/>
                    <a:pt x="169" y="122"/>
                    <a:pt x="157" y="76"/>
                  </a:cubicBezTo>
                  <a:cubicBezTo>
                    <a:pt x="145" y="36"/>
                    <a:pt x="128"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rot="708086">
              <a:off x="6523966" y="283536"/>
              <a:ext cx="51379" cy="33515"/>
            </a:xfrm>
            <a:custGeom>
              <a:avLst/>
              <a:gdLst/>
              <a:ahLst/>
              <a:cxnLst/>
              <a:rect l="l" t="t" r="r" b="b"/>
              <a:pathLst>
                <a:path w="325" h="212" extrusionOk="0">
                  <a:moveTo>
                    <a:pt x="178" y="0"/>
                  </a:moveTo>
                  <a:cubicBezTo>
                    <a:pt x="150" y="0"/>
                    <a:pt x="120" y="3"/>
                    <a:pt x="93" y="11"/>
                  </a:cubicBezTo>
                  <a:cubicBezTo>
                    <a:pt x="90" y="8"/>
                    <a:pt x="87" y="6"/>
                    <a:pt x="85" y="6"/>
                  </a:cubicBezTo>
                  <a:cubicBezTo>
                    <a:pt x="83" y="6"/>
                    <a:pt x="81" y="8"/>
                    <a:pt x="81" y="11"/>
                  </a:cubicBezTo>
                  <a:cubicBezTo>
                    <a:pt x="29" y="40"/>
                    <a:pt x="0" y="98"/>
                    <a:pt x="6" y="161"/>
                  </a:cubicBezTo>
                  <a:cubicBezTo>
                    <a:pt x="19" y="197"/>
                    <a:pt x="43" y="212"/>
                    <a:pt x="76" y="212"/>
                  </a:cubicBezTo>
                  <a:cubicBezTo>
                    <a:pt x="87" y="212"/>
                    <a:pt x="98" y="210"/>
                    <a:pt x="110" y="208"/>
                  </a:cubicBezTo>
                  <a:cubicBezTo>
                    <a:pt x="209" y="184"/>
                    <a:pt x="325" y="92"/>
                    <a:pt x="301" y="40"/>
                  </a:cubicBezTo>
                  <a:cubicBezTo>
                    <a:pt x="293" y="16"/>
                    <a:pt x="23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rot="708086">
              <a:off x="9453758" y="286021"/>
              <a:ext cx="44265" cy="45372"/>
            </a:xfrm>
            <a:custGeom>
              <a:avLst/>
              <a:gdLst/>
              <a:ahLst/>
              <a:cxnLst/>
              <a:rect l="l" t="t" r="r" b="b"/>
              <a:pathLst>
                <a:path w="280" h="287" extrusionOk="0">
                  <a:moveTo>
                    <a:pt x="199" y="1"/>
                  </a:moveTo>
                  <a:cubicBezTo>
                    <a:pt x="193" y="1"/>
                    <a:pt x="186" y="2"/>
                    <a:pt x="179" y="4"/>
                  </a:cubicBezTo>
                  <a:cubicBezTo>
                    <a:pt x="92" y="39"/>
                    <a:pt x="28" y="114"/>
                    <a:pt x="5" y="201"/>
                  </a:cubicBezTo>
                  <a:cubicBezTo>
                    <a:pt x="0" y="251"/>
                    <a:pt x="24" y="286"/>
                    <a:pt x="61" y="286"/>
                  </a:cubicBezTo>
                  <a:cubicBezTo>
                    <a:pt x="72" y="286"/>
                    <a:pt x="84" y="283"/>
                    <a:pt x="97" y="277"/>
                  </a:cubicBezTo>
                  <a:cubicBezTo>
                    <a:pt x="173" y="242"/>
                    <a:pt x="231" y="172"/>
                    <a:pt x="260" y="91"/>
                  </a:cubicBezTo>
                  <a:cubicBezTo>
                    <a:pt x="280" y="46"/>
                    <a:pt x="24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rot="708086">
              <a:off x="8523922" y="352473"/>
              <a:ext cx="29563" cy="58335"/>
            </a:xfrm>
            <a:custGeom>
              <a:avLst/>
              <a:gdLst/>
              <a:ahLst/>
              <a:cxnLst/>
              <a:rect l="l" t="t" r="r" b="b"/>
              <a:pathLst>
                <a:path w="187" h="369" extrusionOk="0">
                  <a:moveTo>
                    <a:pt x="75" y="1"/>
                  </a:moveTo>
                  <a:cubicBezTo>
                    <a:pt x="42" y="1"/>
                    <a:pt x="12" y="28"/>
                    <a:pt x="12" y="67"/>
                  </a:cubicBezTo>
                  <a:cubicBezTo>
                    <a:pt x="12" y="131"/>
                    <a:pt x="1" y="195"/>
                    <a:pt x="1" y="258"/>
                  </a:cubicBezTo>
                  <a:cubicBezTo>
                    <a:pt x="6" y="319"/>
                    <a:pt x="59" y="369"/>
                    <a:pt x="123" y="369"/>
                  </a:cubicBezTo>
                  <a:cubicBezTo>
                    <a:pt x="127" y="369"/>
                    <a:pt x="130" y="369"/>
                    <a:pt x="134" y="368"/>
                  </a:cubicBezTo>
                  <a:cubicBezTo>
                    <a:pt x="163" y="363"/>
                    <a:pt x="186" y="340"/>
                    <a:pt x="169" y="311"/>
                  </a:cubicBezTo>
                  <a:cubicBezTo>
                    <a:pt x="117" y="241"/>
                    <a:pt x="111" y="154"/>
                    <a:pt x="151" y="79"/>
                  </a:cubicBezTo>
                  <a:cubicBezTo>
                    <a:pt x="157" y="38"/>
                    <a:pt x="134" y="4"/>
                    <a:pt x="93" y="4"/>
                  </a:cubicBezTo>
                  <a:cubicBezTo>
                    <a:pt x="87" y="2"/>
                    <a:pt x="81"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rot="708086">
              <a:off x="8761664" y="3461507"/>
              <a:ext cx="41419" cy="40155"/>
            </a:xfrm>
            <a:custGeom>
              <a:avLst/>
              <a:gdLst/>
              <a:ahLst/>
              <a:cxnLst/>
              <a:rect l="l" t="t" r="r" b="b"/>
              <a:pathLst>
                <a:path w="262" h="254" extrusionOk="0">
                  <a:moveTo>
                    <a:pt x="108" y="1"/>
                  </a:moveTo>
                  <a:cubicBezTo>
                    <a:pt x="103" y="1"/>
                    <a:pt x="98" y="2"/>
                    <a:pt x="93" y="3"/>
                  </a:cubicBezTo>
                  <a:cubicBezTo>
                    <a:pt x="35" y="15"/>
                    <a:pt x="1" y="78"/>
                    <a:pt x="18" y="131"/>
                  </a:cubicBezTo>
                  <a:cubicBezTo>
                    <a:pt x="23" y="204"/>
                    <a:pt x="86" y="254"/>
                    <a:pt x="158" y="254"/>
                  </a:cubicBezTo>
                  <a:cubicBezTo>
                    <a:pt x="165" y="254"/>
                    <a:pt x="173" y="253"/>
                    <a:pt x="180" y="252"/>
                  </a:cubicBezTo>
                  <a:cubicBezTo>
                    <a:pt x="232" y="241"/>
                    <a:pt x="261" y="206"/>
                    <a:pt x="256" y="154"/>
                  </a:cubicBezTo>
                  <a:cubicBezTo>
                    <a:pt x="250" y="80"/>
                    <a:pt x="163"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rot="708086">
              <a:off x="6494792" y="318776"/>
              <a:ext cx="26717" cy="55489"/>
            </a:xfrm>
            <a:custGeom>
              <a:avLst/>
              <a:gdLst/>
              <a:ahLst/>
              <a:cxnLst/>
              <a:rect l="l" t="t" r="r" b="b"/>
              <a:pathLst>
                <a:path w="169" h="351" extrusionOk="0">
                  <a:moveTo>
                    <a:pt x="96" y="0"/>
                  </a:moveTo>
                  <a:cubicBezTo>
                    <a:pt x="61" y="0"/>
                    <a:pt x="46" y="32"/>
                    <a:pt x="35" y="65"/>
                  </a:cubicBezTo>
                  <a:cubicBezTo>
                    <a:pt x="12" y="128"/>
                    <a:pt x="0" y="198"/>
                    <a:pt x="0" y="273"/>
                  </a:cubicBezTo>
                  <a:cubicBezTo>
                    <a:pt x="6" y="302"/>
                    <a:pt x="12" y="343"/>
                    <a:pt x="52" y="348"/>
                  </a:cubicBezTo>
                  <a:cubicBezTo>
                    <a:pt x="57" y="350"/>
                    <a:pt x="62" y="350"/>
                    <a:pt x="66" y="350"/>
                  </a:cubicBezTo>
                  <a:cubicBezTo>
                    <a:pt x="97" y="350"/>
                    <a:pt x="112" y="316"/>
                    <a:pt x="128" y="291"/>
                  </a:cubicBezTo>
                  <a:cubicBezTo>
                    <a:pt x="157" y="227"/>
                    <a:pt x="168" y="157"/>
                    <a:pt x="168" y="88"/>
                  </a:cubicBezTo>
                  <a:cubicBezTo>
                    <a:pt x="168" y="47"/>
                    <a:pt x="145" y="7"/>
                    <a:pt x="104" y="1"/>
                  </a:cubicBezTo>
                  <a:cubicBezTo>
                    <a:pt x="101" y="0"/>
                    <a:pt x="99"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rot="708086">
              <a:off x="6432559" y="607834"/>
              <a:ext cx="46004" cy="37942"/>
            </a:xfrm>
            <a:custGeom>
              <a:avLst/>
              <a:gdLst/>
              <a:ahLst/>
              <a:cxnLst/>
              <a:rect l="l" t="t" r="r" b="b"/>
              <a:pathLst>
                <a:path w="291" h="240" extrusionOk="0">
                  <a:moveTo>
                    <a:pt x="242" y="0"/>
                  </a:moveTo>
                  <a:cubicBezTo>
                    <a:pt x="233" y="0"/>
                    <a:pt x="222" y="4"/>
                    <a:pt x="210" y="13"/>
                  </a:cubicBezTo>
                  <a:cubicBezTo>
                    <a:pt x="169" y="42"/>
                    <a:pt x="117" y="59"/>
                    <a:pt x="65" y="65"/>
                  </a:cubicBezTo>
                  <a:cubicBezTo>
                    <a:pt x="30" y="77"/>
                    <a:pt x="7" y="100"/>
                    <a:pt x="7" y="129"/>
                  </a:cubicBezTo>
                  <a:cubicBezTo>
                    <a:pt x="1" y="164"/>
                    <a:pt x="18" y="204"/>
                    <a:pt x="47" y="222"/>
                  </a:cubicBezTo>
                  <a:cubicBezTo>
                    <a:pt x="70" y="233"/>
                    <a:pt x="92" y="239"/>
                    <a:pt x="115" y="239"/>
                  </a:cubicBezTo>
                  <a:cubicBezTo>
                    <a:pt x="127" y="239"/>
                    <a:pt x="139" y="237"/>
                    <a:pt x="152" y="233"/>
                  </a:cubicBezTo>
                  <a:cubicBezTo>
                    <a:pt x="233" y="222"/>
                    <a:pt x="291" y="146"/>
                    <a:pt x="291" y="65"/>
                  </a:cubicBezTo>
                  <a:cubicBezTo>
                    <a:pt x="286" y="31"/>
                    <a:pt x="270"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rot="708086">
              <a:off x="8635623" y="539290"/>
              <a:ext cx="44107" cy="40787"/>
            </a:xfrm>
            <a:custGeom>
              <a:avLst/>
              <a:gdLst/>
              <a:ahLst/>
              <a:cxnLst/>
              <a:rect l="l" t="t" r="r" b="b"/>
              <a:pathLst>
                <a:path w="279" h="258" extrusionOk="0">
                  <a:moveTo>
                    <a:pt x="77" y="0"/>
                  </a:moveTo>
                  <a:cubicBezTo>
                    <a:pt x="73" y="0"/>
                    <a:pt x="68" y="1"/>
                    <a:pt x="65" y="2"/>
                  </a:cubicBezTo>
                  <a:cubicBezTo>
                    <a:pt x="30" y="8"/>
                    <a:pt x="1" y="42"/>
                    <a:pt x="7" y="77"/>
                  </a:cubicBezTo>
                  <a:cubicBezTo>
                    <a:pt x="30" y="170"/>
                    <a:pt x="99" y="239"/>
                    <a:pt x="192" y="257"/>
                  </a:cubicBezTo>
                  <a:cubicBezTo>
                    <a:pt x="195" y="257"/>
                    <a:pt x="198" y="257"/>
                    <a:pt x="201" y="257"/>
                  </a:cubicBezTo>
                  <a:cubicBezTo>
                    <a:pt x="238" y="257"/>
                    <a:pt x="273" y="225"/>
                    <a:pt x="273" y="187"/>
                  </a:cubicBezTo>
                  <a:cubicBezTo>
                    <a:pt x="279" y="122"/>
                    <a:pt x="146"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rot="708086">
              <a:off x="7164794" y="773039"/>
              <a:ext cx="46004" cy="38890"/>
            </a:xfrm>
            <a:custGeom>
              <a:avLst/>
              <a:gdLst/>
              <a:ahLst/>
              <a:cxnLst/>
              <a:rect l="l" t="t" r="r" b="b"/>
              <a:pathLst>
                <a:path w="291" h="246" extrusionOk="0">
                  <a:moveTo>
                    <a:pt x="147" y="1"/>
                  </a:moveTo>
                  <a:cubicBezTo>
                    <a:pt x="143" y="1"/>
                    <a:pt x="139" y="1"/>
                    <a:pt x="134" y="1"/>
                  </a:cubicBezTo>
                  <a:cubicBezTo>
                    <a:pt x="1" y="57"/>
                    <a:pt x="49" y="246"/>
                    <a:pt x="181" y="246"/>
                  </a:cubicBezTo>
                  <a:cubicBezTo>
                    <a:pt x="186" y="246"/>
                    <a:pt x="192" y="245"/>
                    <a:pt x="198" y="245"/>
                  </a:cubicBezTo>
                  <a:cubicBezTo>
                    <a:pt x="256" y="227"/>
                    <a:pt x="291" y="164"/>
                    <a:pt x="279" y="106"/>
                  </a:cubicBezTo>
                  <a:cubicBezTo>
                    <a:pt x="263" y="41"/>
                    <a:pt x="21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rot="708086">
              <a:off x="8609417" y="1376897"/>
              <a:ext cx="46794" cy="32725"/>
            </a:xfrm>
            <a:custGeom>
              <a:avLst/>
              <a:gdLst/>
              <a:ahLst/>
              <a:cxnLst/>
              <a:rect l="l" t="t" r="r" b="b"/>
              <a:pathLst>
                <a:path w="296" h="207" extrusionOk="0">
                  <a:moveTo>
                    <a:pt x="124" y="0"/>
                  </a:moveTo>
                  <a:cubicBezTo>
                    <a:pt x="113" y="0"/>
                    <a:pt x="103" y="1"/>
                    <a:pt x="93" y="3"/>
                  </a:cubicBezTo>
                  <a:cubicBezTo>
                    <a:pt x="41" y="3"/>
                    <a:pt x="0" y="55"/>
                    <a:pt x="12" y="107"/>
                  </a:cubicBezTo>
                  <a:cubicBezTo>
                    <a:pt x="26" y="168"/>
                    <a:pt x="78" y="206"/>
                    <a:pt x="134" y="206"/>
                  </a:cubicBezTo>
                  <a:cubicBezTo>
                    <a:pt x="147" y="206"/>
                    <a:pt x="161" y="204"/>
                    <a:pt x="174" y="200"/>
                  </a:cubicBezTo>
                  <a:cubicBezTo>
                    <a:pt x="249" y="182"/>
                    <a:pt x="296" y="124"/>
                    <a:pt x="278" y="72"/>
                  </a:cubicBezTo>
                  <a:cubicBezTo>
                    <a:pt x="239" y="28"/>
                    <a:pt x="18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rot="708086">
              <a:off x="8217788" y="744055"/>
              <a:ext cx="43316" cy="39522"/>
            </a:xfrm>
            <a:custGeom>
              <a:avLst/>
              <a:gdLst/>
              <a:ahLst/>
              <a:cxnLst/>
              <a:rect l="l" t="t" r="r" b="b"/>
              <a:pathLst>
                <a:path w="274" h="250" extrusionOk="0">
                  <a:moveTo>
                    <a:pt x="83" y="0"/>
                  </a:moveTo>
                  <a:cubicBezTo>
                    <a:pt x="73" y="0"/>
                    <a:pt x="63" y="2"/>
                    <a:pt x="53" y="6"/>
                  </a:cubicBezTo>
                  <a:cubicBezTo>
                    <a:pt x="18" y="18"/>
                    <a:pt x="1" y="52"/>
                    <a:pt x="1" y="87"/>
                  </a:cubicBezTo>
                  <a:cubicBezTo>
                    <a:pt x="12" y="180"/>
                    <a:pt x="93" y="249"/>
                    <a:pt x="186" y="249"/>
                  </a:cubicBezTo>
                  <a:cubicBezTo>
                    <a:pt x="250" y="238"/>
                    <a:pt x="273" y="163"/>
                    <a:pt x="232" y="122"/>
                  </a:cubicBezTo>
                  <a:cubicBezTo>
                    <a:pt x="204" y="87"/>
                    <a:pt x="169" y="52"/>
                    <a:pt x="140" y="23"/>
                  </a:cubicBezTo>
                  <a:cubicBezTo>
                    <a:pt x="124" y="8"/>
                    <a:pt x="104"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rot="708086">
              <a:off x="6552287" y="159006"/>
              <a:ext cx="36677" cy="45530"/>
            </a:xfrm>
            <a:custGeom>
              <a:avLst/>
              <a:gdLst/>
              <a:ahLst/>
              <a:cxnLst/>
              <a:rect l="l" t="t" r="r" b="b"/>
              <a:pathLst>
                <a:path w="232" h="288" extrusionOk="0">
                  <a:moveTo>
                    <a:pt x="101" y="0"/>
                  </a:moveTo>
                  <a:cubicBezTo>
                    <a:pt x="90" y="0"/>
                    <a:pt x="78" y="3"/>
                    <a:pt x="64" y="10"/>
                  </a:cubicBezTo>
                  <a:cubicBezTo>
                    <a:pt x="0" y="39"/>
                    <a:pt x="12" y="91"/>
                    <a:pt x="23" y="155"/>
                  </a:cubicBezTo>
                  <a:cubicBezTo>
                    <a:pt x="35" y="184"/>
                    <a:pt x="47" y="207"/>
                    <a:pt x="64" y="230"/>
                  </a:cubicBezTo>
                  <a:cubicBezTo>
                    <a:pt x="87" y="263"/>
                    <a:pt x="110" y="288"/>
                    <a:pt x="148" y="288"/>
                  </a:cubicBezTo>
                  <a:cubicBezTo>
                    <a:pt x="158" y="288"/>
                    <a:pt x="168" y="286"/>
                    <a:pt x="180" y="282"/>
                  </a:cubicBezTo>
                  <a:cubicBezTo>
                    <a:pt x="232" y="259"/>
                    <a:pt x="226" y="213"/>
                    <a:pt x="215" y="167"/>
                  </a:cubicBezTo>
                  <a:cubicBezTo>
                    <a:pt x="209" y="132"/>
                    <a:pt x="197" y="103"/>
                    <a:pt x="180" y="68"/>
                  </a:cubicBezTo>
                  <a:cubicBezTo>
                    <a:pt x="162" y="33"/>
                    <a:pt x="138"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rot="708086">
              <a:off x="8831833" y="2024491"/>
              <a:ext cx="43158" cy="38574"/>
            </a:xfrm>
            <a:custGeom>
              <a:avLst/>
              <a:gdLst/>
              <a:ahLst/>
              <a:cxnLst/>
              <a:rect l="l" t="t" r="r" b="b"/>
              <a:pathLst>
                <a:path w="273" h="244" extrusionOk="0">
                  <a:moveTo>
                    <a:pt x="200" y="0"/>
                  </a:moveTo>
                  <a:cubicBezTo>
                    <a:pt x="188" y="0"/>
                    <a:pt x="175" y="2"/>
                    <a:pt x="162" y="4"/>
                  </a:cubicBezTo>
                  <a:cubicBezTo>
                    <a:pt x="70" y="33"/>
                    <a:pt x="0" y="108"/>
                    <a:pt x="18" y="172"/>
                  </a:cubicBezTo>
                  <a:cubicBezTo>
                    <a:pt x="27" y="216"/>
                    <a:pt x="63" y="244"/>
                    <a:pt x="101" y="244"/>
                  </a:cubicBezTo>
                  <a:cubicBezTo>
                    <a:pt x="108" y="244"/>
                    <a:pt x="115" y="243"/>
                    <a:pt x="122" y="241"/>
                  </a:cubicBezTo>
                  <a:cubicBezTo>
                    <a:pt x="191" y="230"/>
                    <a:pt x="272" y="96"/>
                    <a:pt x="255" y="44"/>
                  </a:cubicBezTo>
                  <a:cubicBezTo>
                    <a:pt x="247" y="9"/>
                    <a:pt x="226"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rot="708086">
              <a:off x="6426197" y="414961"/>
              <a:ext cx="40313" cy="48059"/>
            </a:xfrm>
            <a:custGeom>
              <a:avLst/>
              <a:gdLst/>
              <a:ahLst/>
              <a:cxnLst/>
              <a:rect l="l" t="t" r="r" b="b"/>
              <a:pathLst>
                <a:path w="255" h="304" extrusionOk="0">
                  <a:moveTo>
                    <a:pt x="180" y="0"/>
                  </a:moveTo>
                  <a:cubicBezTo>
                    <a:pt x="170" y="0"/>
                    <a:pt x="160" y="3"/>
                    <a:pt x="150" y="8"/>
                  </a:cubicBezTo>
                  <a:cubicBezTo>
                    <a:pt x="74" y="61"/>
                    <a:pt x="16" y="148"/>
                    <a:pt x="5" y="240"/>
                  </a:cubicBezTo>
                  <a:cubicBezTo>
                    <a:pt x="0" y="277"/>
                    <a:pt x="29" y="303"/>
                    <a:pt x="61" y="303"/>
                  </a:cubicBezTo>
                  <a:cubicBezTo>
                    <a:pt x="70" y="303"/>
                    <a:pt x="78" y="302"/>
                    <a:pt x="86" y="298"/>
                  </a:cubicBezTo>
                  <a:cubicBezTo>
                    <a:pt x="150" y="281"/>
                    <a:pt x="254" y="119"/>
                    <a:pt x="242" y="55"/>
                  </a:cubicBezTo>
                  <a:cubicBezTo>
                    <a:pt x="238" y="24"/>
                    <a:pt x="211"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rot="708086">
              <a:off x="8160172" y="1024046"/>
              <a:ext cx="50589" cy="31776"/>
            </a:xfrm>
            <a:custGeom>
              <a:avLst/>
              <a:gdLst/>
              <a:ahLst/>
              <a:cxnLst/>
              <a:rect l="l" t="t" r="r" b="b"/>
              <a:pathLst>
                <a:path w="320" h="201" extrusionOk="0">
                  <a:moveTo>
                    <a:pt x="234" y="1"/>
                  </a:moveTo>
                  <a:cubicBezTo>
                    <a:pt x="212" y="1"/>
                    <a:pt x="187" y="10"/>
                    <a:pt x="163" y="21"/>
                  </a:cubicBezTo>
                  <a:lnTo>
                    <a:pt x="146" y="27"/>
                  </a:lnTo>
                  <a:lnTo>
                    <a:pt x="105" y="27"/>
                  </a:lnTo>
                  <a:cubicBezTo>
                    <a:pt x="53" y="27"/>
                    <a:pt x="7" y="39"/>
                    <a:pt x="7" y="97"/>
                  </a:cubicBezTo>
                  <a:cubicBezTo>
                    <a:pt x="1" y="166"/>
                    <a:pt x="53" y="189"/>
                    <a:pt x="111" y="201"/>
                  </a:cubicBezTo>
                  <a:cubicBezTo>
                    <a:pt x="140" y="201"/>
                    <a:pt x="169" y="201"/>
                    <a:pt x="198" y="195"/>
                  </a:cubicBezTo>
                  <a:cubicBezTo>
                    <a:pt x="273" y="172"/>
                    <a:pt x="319" y="108"/>
                    <a:pt x="296" y="50"/>
                  </a:cubicBezTo>
                  <a:cubicBezTo>
                    <a:pt x="281" y="13"/>
                    <a:pt x="25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rot="708086">
              <a:off x="8673409" y="338356"/>
              <a:ext cx="37467" cy="44739"/>
            </a:xfrm>
            <a:custGeom>
              <a:avLst/>
              <a:gdLst/>
              <a:ahLst/>
              <a:cxnLst/>
              <a:rect l="l" t="t" r="r" b="b"/>
              <a:pathLst>
                <a:path w="237" h="283" extrusionOk="0">
                  <a:moveTo>
                    <a:pt x="168" y="1"/>
                  </a:moveTo>
                  <a:cubicBezTo>
                    <a:pt x="160" y="1"/>
                    <a:pt x="153" y="2"/>
                    <a:pt x="146" y="5"/>
                  </a:cubicBezTo>
                  <a:cubicBezTo>
                    <a:pt x="53" y="34"/>
                    <a:pt x="1" y="138"/>
                    <a:pt x="35" y="231"/>
                  </a:cubicBezTo>
                  <a:cubicBezTo>
                    <a:pt x="53" y="265"/>
                    <a:pt x="88" y="283"/>
                    <a:pt x="122" y="283"/>
                  </a:cubicBezTo>
                  <a:cubicBezTo>
                    <a:pt x="163" y="283"/>
                    <a:pt x="192" y="260"/>
                    <a:pt x="198" y="225"/>
                  </a:cubicBezTo>
                  <a:cubicBezTo>
                    <a:pt x="215" y="173"/>
                    <a:pt x="221" y="126"/>
                    <a:pt x="227" y="80"/>
                  </a:cubicBezTo>
                  <a:cubicBezTo>
                    <a:pt x="236" y="36"/>
                    <a:pt x="205"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rot="708086">
              <a:off x="8613741" y="2223444"/>
              <a:ext cx="45055" cy="37309"/>
            </a:xfrm>
            <a:custGeom>
              <a:avLst/>
              <a:gdLst/>
              <a:ahLst/>
              <a:cxnLst/>
              <a:rect l="l" t="t" r="r" b="b"/>
              <a:pathLst>
                <a:path w="285" h="236" extrusionOk="0">
                  <a:moveTo>
                    <a:pt x="215" y="0"/>
                  </a:moveTo>
                  <a:cubicBezTo>
                    <a:pt x="190" y="0"/>
                    <a:pt x="164" y="18"/>
                    <a:pt x="140" y="32"/>
                  </a:cubicBezTo>
                  <a:cubicBezTo>
                    <a:pt x="117" y="43"/>
                    <a:pt x="94" y="43"/>
                    <a:pt x="70" y="55"/>
                  </a:cubicBezTo>
                  <a:cubicBezTo>
                    <a:pt x="24" y="72"/>
                    <a:pt x="1" y="124"/>
                    <a:pt x="18" y="171"/>
                  </a:cubicBezTo>
                  <a:cubicBezTo>
                    <a:pt x="24" y="208"/>
                    <a:pt x="63" y="235"/>
                    <a:pt x="105" y="235"/>
                  </a:cubicBezTo>
                  <a:cubicBezTo>
                    <a:pt x="109" y="235"/>
                    <a:pt x="113" y="235"/>
                    <a:pt x="117" y="235"/>
                  </a:cubicBezTo>
                  <a:cubicBezTo>
                    <a:pt x="163" y="229"/>
                    <a:pt x="210" y="206"/>
                    <a:pt x="238" y="165"/>
                  </a:cubicBezTo>
                  <a:cubicBezTo>
                    <a:pt x="279" y="130"/>
                    <a:pt x="285" y="72"/>
                    <a:pt x="262" y="32"/>
                  </a:cubicBezTo>
                  <a:cubicBezTo>
                    <a:pt x="248" y="8"/>
                    <a:pt x="232"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rot="708086">
              <a:off x="9005358" y="792612"/>
              <a:ext cx="45055" cy="34622"/>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rot="708086">
              <a:off x="8440469" y="171224"/>
              <a:ext cx="40313" cy="39681"/>
            </a:xfrm>
            <a:custGeom>
              <a:avLst/>
              <a:gdLst/>
              <a:ahLst/>
              <a:cxnLst/>
              <a:rect l="l" t="t" r="r" b="b"/>
              <a:pathLst>
                <a:path w="255" h="251" extrusionOk="0">
                  <a:moveTo>
                    <a:pt x="94" y="1"/>
                  </a:moveTo>
                  <a:cubicBezTo>
                    <a:pt x="86" y="1"/>
                    <a:pt x="78" y="2"/>
                    <a:pt x="70" y="4"/>
                  </a:cubicBezTo>
                  <a:cubicBezTo>
                    <a:pt x="29" y="10"/>
                    <a:pt x="0" y="44"/>
                    <a:pt x="0" y="85"/>
                  </a:cubicBezTo>
                  <a:cubicBezTo>
                    <a:pt x="0" y="160"/>
                    <a:pt x="52" y="218"/>
                    <a:pt x="122" y="241"/>
                  </a:cubicBezTo>
                  <a:cubicBezTo>
                    <a:pt x="134" y="248"/>
                    <a:pt x="148" y="251"/>
                    <a:pt x="162" y="251"/>
                  </a:cubicBezTo>
                  <a:cubicBezTo>
                    <a:pt x="187" y="251"/>
                    <a:pt x="213" y="241"/>
                    <a:pt x="232" y="218"/>
                  </a:cubicBezTo>
                  <a:cubicBezTo>
                    <a:pt x="232" y="218"/>
                    <a:pt x="238" y="212"/>
                    <a:pt x="238" y="207"/>
                  </a:cubicBezTo>
                  <a:cubicBezTo>
                    <a:pt x="255" y="149"/>
                    <a:pt x="220" y="102"/>
                    <a:pt x="185" y="56"/>
                  </a:cubicBezTo>
                  <a:cubicBezTo>
                    <a:pt x="166" y="23"/>
                    <a:pt x="131"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rot="708086">
              <a:off x="8854189" y="452015"/>
              <a:ext cx="43949" cy="40155"/>
            </a:xfrm>
            <a:custGeom>
              <a:avLst/>
              <a:gdLst/>
              <a:ahLst/>
              <a:cxnLst/>
              <a:rect l="l" t="t" r="r" b="b"/>
              <a:pathLst>
                <a:path w="278" h="254" extrusionOk="0">
                  <a:moveTo>
                    <a:pt x="191" y="0"/>
                  </a:moveTo>
                  <a:cubicBezTo>
                    <a:pt x="185" y="0"/>
                    <a:pt x="180" y="1"/>
                    <a:pt x="175" y="2"/>
                  </a:cubicBezTo>
                  <a:cubicBezTo>
                    <a:pt x="122" y="19"/>
                    <a:pt x="105" y="72"/>
                    <a:pt x="64" y="101"/>
                  </a:cubicBezTo>
                  <a:cubicBezTo>
                    <a:pt x="30" y="135"/>
                    <a:pt x="1" y="170"/>
                    <a:pt x="41" y="222"/>
                  </a:cubicBezTo>
                  <a:cubicBezTo>
                    <a:pt x="61" y="245"/>
                    <a:pt x="83" y="253"/>
                    <a:pt x="106" y="253"/>
                  </a:cubicBezTo>
                  <a:cubicBezTo>
                    <a:pt x="131" y="253"/>
                    <a:pt x="156" y="243"/>
                    <a:pt x="180" y="228"/>
                  </a:cubicBezTo>
                  <a:cubicBezTo>
                    <a:pt x="227" y="199"/>
                    <a:pt x="261" y="153"/>
                    <a:pt x="267" y="95"/>
                  </a:cubicBezTo>
                  <a:cubicBezTo>
                    <a:pt x="278" y="43"/>
                    <a:pt x="237"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rot="708086">
              <a:off x="7670164" y="1949828"/>
              <a:ext cx="43158" cy="31460"/>
            </a:xfrm>
            <a:custGeom>
              <a:avLst/>
              <a:gdLst/>
              <a:ahLst/>
              <a:cxnLst/>
              <a:rect l="l" t="t" r="r" b="b"/>
              <a:pathLst>
                <a:path w="273" h="199" extrusionOk="0">
                  <a:moveTo>
                    <a:pt x="184" y="1"/>
                  </a:moveTo>
                  <a:cubicBezTo>
                    <a:pt x="164" y="1"/>
                    <a:pt x="139" y="3"/>
                    <a:pt x="110" y="6"/>
                  </a:cubicBezTo>
                  <a:cubicBezTo>
                    <a:pt x="47" y="11"/>
                    <a:pt x="0" y="29"/>
                    <a:pt x="6" y="104"/>
                  </a:cubicBezTo>
                  <a:cubicBezTo>
                    <a:pt x="21" y="160"/>
                    <a:pt x="73" y="199"/>
                    <a:pt x="133" y="199"/>
                  </a:cubicBezTo>
                  <a:cubicBezTo>
                    <a:pt x="141" y="199"/>
                    <a:pt x="149" y="198"/>
                    <a:pt x="157" y="197"/>
                  </a:cubicBezTo>
                  <a:cubicBezTo>
                    <a:pt x="220" y="185"/>
                    <a:pt x="273" y="127"/>
                    <a:pt x="267" y="58"/>
                  </a:cubicBezTo>
                  <a:cubicBezTo>
                    <a:pt x="262" y="15"/>
                    <a:pt x="239"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rot="708086">
              <a:off x="6951076" y="1445869"/>
              <a:ext cx="37783" cy="38732"/>
            </a:xfrm>
            <a:custGeom>
              <a:avLst/>
              <a:gdLst/>
              <a:ahLst/>
              <a:cxnLst/>
              <a:rect l="l" t="t" r="r" b="b"/>
              <a:pathLst>
                <a:path w="239" h="245" extrusionOk="0">
                  <a:moveTo>
                    <a:pt x="152" y="1"/>
                  </a:moveTo>
                  <a:cubicBezTo>
                    <a:pt x="146" y="1"/>
                    <a:pt x="140" y="1"/>
                    <a:pt x="134" y="3"/>
                  </a:cubicBezTo>
                  <a:cubicBezTo>
                    <a:pt x="53" y="14"/>
                    <a:pt x="1" y="90"/>
                    <a:pt x="12" y="165"/>
                  </a:cubicBezTo>
                  <a:cubicBezTo>
                    <a:pt x="17" y="209"/>
                    <a:pt x="55" y="244"/>
                    <a:pt x="97" y="244"/>
                  </a:cubicBezTo>
                  <a:cubicBezTo>
                    <a:pt x="106" y="244"/>
                    <a:pt x="114" y="243"/>
                    <a:pt x="122" y="240"/>
                  </a:cubicBezTo>
                  <a:cubicBezTo>
                    <a:pt x="192" y="223"/>
                    <a:pt x="238" y="159"/>
                    <a:pt x="238" y="84"/>
                  </a:cubicBezTo>
                  <a:cubicBezTo>
                    <a:pt x="233" y="38"/>
                    <a:pt x="196"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rot="708086">
              <a:off x="8520164" y="822239"/>
              <a:ext cx="42210" cy="34147"/>
            </a:xfrm>
            <a:custGeom>
              <a:avLst/>
              <a:gdLst/>
              <a:ahLst/>
              <a:cxnLst/>
              <a:rect l="l" t="t" r="r" b="b"/>
              <a:pathLst>
                <a:path w="267" h="216" extrusionOk="0">
                  <a:moveTo>
                    <a:pt x="171" y="1"/>
                  </a:moveTo>
                  <a:cubicBezTo>
                    <a:pt x="155" y="1"/>
                    <a:pt x="137" y="2"/>
                    <a:pt x="116" y="5"/>
                  </a:cubicBezTo>
                  <a:cubicBezTo>
                    <a:pt x="35" y="22"/>
                    <a:pt x="1" y="63"/>
                    <a:pt x="6" y="126"/>
                  </a:cubicBezTo>
                  <a:cubicBezTo>
                    <a:pt x="17" y="178"/>
                    <a:pt x="59" y="215"/>
                    <a:pt x="108" y="215"/>
                  </a:cubicBezTo>
                  <a:cubicBezTo>
                    <a:pt x="115" y="215"/>
                    <a:pt x="121" y="215"/>
                    <a:pt x="128" y="213"/>
                  </a:cubicBezTo>
                  <a:cubicBezTo>
                    <a:pt x="203" y="196"/>
                    <a:pt x="267" y="126"/>
                    <a:pt x="261" y="69"/>
                  </a:cubicBezTo>
                  <a:cubicBezTo>
                    <a:pt x="257" y="19"/>
                    <a:pt x="227"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rot="708086">
              <a:off x="8162383" y="1272335"/>
              <a:ext cx="45055" cy="32883"/>
            </a:xfrm>
            <a:custGeom>
              <a:avLst/>
              <a:gdLst/>
              <a:ahLst/>
              <a:cxnLst/>
              <a:rect l="l" t="t" r="r" b="b"/>
              <a:pathLst>
                <a:path w="285" h="208" extrusionOk="0">
                  <a:moveTo>
                    <a:pt x="106" y="1"/>
                  </a:moveTo>
                  <a:cubicBezTo>
                    <a:pt x="102" y="1"/>
                    <a:pt x="98" y="1"/>
                    <a:pt x="93" y="1"/>
                  </a:cubicBezTo>
                  <a:cubicBezTo>
                    <a:pt x="41" y="7"/>
                    <a:pt x="1" y="53"/>
                    <a:pt x="7" y="105"/>
                  </a:cubicBezTo>
                  <a:cubicBezTo>
                    <a:pt x="16" y="165"/>
                    <a:pt x="69" y="208"/>
                    <a:pt x="124" y="208"/>
                  </a:cubicBezTo>
                  <a:cubicBezTo>
                    <a:pt x="133" y="208"/>
                    <a:pt x="142" y="206"/>
                    <a:pt x="151" y="204"/>
                  </a:cubicBezTo>
                  <a:cubicBezTo>
                    <a:pt x="227" y="192"/>
                    <a:pt x="285" y="134"/>
                    <a:pt x="273" y="76"/>
                  </a:cubicBezTo>
                  <a:cubicBezTo>
                    <a:pt x="262" y="38"/>
                    <a:pt x="170"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rot="708086">
              <a:off x="9605450" y="1115176"/>
              <a:ext cx="51379" cy="32250"/>
            </a:xfrm>
            <a:custGeom>
              <a:avLst/>
              <a:gdLst/>
              <a:ahLst/>
              <a:cxnLst/>
              <a:rect l="l" t="t" r="r" b="b"/>
              <a:pathLst>
                <a:path w="325" h="204" extrusionOk="0">
                  <a:moveTo>
                    <a:pt x="76" y="1"/>
                  </a:moveTo>
                  <a:cubicBezTo>
                    <a:pt x="24" y="6"/>
                    <a:pt x="0" y="64"/>
                    <a:pt x="35" y="105"/>
                  </a:cubicBezTo>
                  <a:cubicBezTo>
                    <a:pt x="76" y="157"/>
                    <a:pt x="134" y="186"/>
                    <a:pt x="197" y="203"/>
                  </a:cubicBezTo>
                  <a:cubicBezTo>
                    <a:pt x="200" y="204"/>
                    <a:pt x="203" y="204"/>
                    <a:pt x="206" y="204"/>
                  </a:cubicBezTo>
                  <a:cubicBezTo>
                    <a:pt x="272" y="204"/>
                    <a:pt x="324" y="142"/>
                    <a:pt x="313" y="76"/>
                  </a:cubicBezTo>
                  <a:cubicBezTo>
                    <a:pt x="308" y="70"/>
                    <a:pt x="302" y="47"/>
                    <a:pt x="290" y="47"/>
                  </a:cubicBezTo>
                  <a:cubicBezTo>
                    <a:pt x="221" y="24"/>
                    <a:pt x="151" y="6"/>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rot="708086">
              <a:off x="7837058" y="-79753"/>
              <a:ext cx="31302" cy="46320"/>
            </a:xfrm>
            <a:custGeom>
              <a:avLst/>
              <a:gdLst/>
              <a:ahLst/>
              <a:cxnLst/>
              <a:rect l="l" t="t" r="r" b="b"/>
              <a:pathLst>
                <a:path w="198" h="293" extrusionOk="0">
                  <a:moveTo>
                    <a:pt x="115" y="0"/>
                  </a:moveTo>
                  <a:cubicBezTo>
                    <a:pt x="86" y="0"/>
                    <a:pt x="63" y="17"/>
                    <a:pt x="53" y="42"/>
                  </a:cubicBezTo>
                  <a:cubicBezTo>
                    <a:pt x="18" y="94"/>
                    <a:pt x="1" y="164"/>
                    <a:pt x="12" y="227"/>
                  </a:cubicBezTo>
                  <a:cubicBezTo>
                    <a:pt x="18" y="256"/>
                    <a:pt x="41" y="279"/>
                    <a:pt x="70" y="291"/>
                  </a:cubicBezTo>
                  <a:cubicBezTo>
                    <a:pt x="74" y="292"/>
                    <a:pt x="78" y="292"/>
                    <a:pt x="82" y="292"/>
                  </a:cubicBezTo>
                  <a:cubicBezTo>
                    <a:pt x="107" y="292"/>
                    <a:pt x="130" y="276"/>
                    <a:pt x="145" y="256"/>
                  </a:cubicBezTo>
                  <a:cubicBezTo>
                    <a:pt x="180" y="204"/>
                    <a:pt x="198" y="140"/>
                    <a:pt x="192" y="77"/>
                  </a:cubicBezTo>
                  <a:cubicBezTo>
                    <a:pt x="186" y="36"/>
                    <a:pt x="169" y="7"/>
                    <a:pt x="128" y="1"/>
                  </a:cubicBezTo>
                  <a:cubicBezTo>
                    <a:pt x="124" y="1"/>
                    <a:pt x="119"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rot="708086">
              <a:off x="7751176" y="126770"/>
              <a:ext cx="31302" cy="44107"/>
            </a:xfrm>
            <a:custGeom>
              <a:avLst/>
              <a:gdLst/>
              <a:ahLst/>
              <a:cxnLst/>
              <a:rect l="l" t="t" r="r" b="b"/>
              <a:pathLst>
                <a:path w="198" h="279" extrusionOk="0">
                  <a:moveTo>
                    <a:pt x="91" y="0"/>
                  </a:moveTo>
                  <a:cubicBezTo>
                    <a:pt x="53" y="0"/>
                    <a:pt x="15" y="26"/>
                    <a:pt x="12" y="71"/>
                  </a:cubicBezTo>
                  <a:cubicBezTo>
                    <a:pt x="0" y="135"/>
                    <a:pt x="17" y="205"/>
                    <a:pt x="64" y="251"/>
                  </a:cubicBezTo>
                  <a:cubicBezTo>
                    <a:pt x="81" y="268"/>
                    <a:pt x="101" y="279"/>
                    <a:pt x="122" y="279"/>
                  </a:cubicBezTo>
                  <a:cubicBezTo>
                    <a:pt x="129" y="279"/>
                    <a:pt x="137" y="277"/>
                    <a:pt x="145" y="274"/>
                  </a:cubicBezTo>
                  <a:cubicBezTo>
                    <a:pt x="180" y="268"/>
                    <a:pt x="197" y="239"/>
                    <a:pt x="197" y="210"/>
                  </a:cubicBezTo>
                  <a:cubicBezTo>
                    <a:pt x="197" y="181"/>
                    <a:pt x="197" y="158"/>
                    <a:pt x="191" y="129"/>
                  </a:cubicBezTo>
                  <a:cubicBezTo>
                    <a:pt x="185" y="106"/>
                    <a:pt x="174" y="77"/>
                    <a:pt x="162" y="48"/>
                  </a:cubicBezTo>
                  <a:cubicBezTo>
                    <a:pt x="150" y="15"/>
                    <a:pt x="12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rot="708086">
              <a:off x="9723300" y="132266"/>
              <a:ext cx="33989" cy="44265"/>
            </a:xfrm>
            <a:custGeom>
              <a:avLst/>
              <a:gdLst/>
              <a:ahLst/>
              <a:cxnLst/>
              <a:rect l="l" t="t" r="r" b="b"/>
              <a:pathLst>
                <a:path w="215" h="280" extrusionOk="0">
                  <a:moveTo>
                    <a:pt x="145" y="1"/>
                  </a:moveTo>
                  <a:cubicBezTo>
                    <a:pt x="53" y="30"/>
                    <a:pt x="0" y="122"/>
                    <a:pt x="12" y="215"/>
                  </a:cubicBezTo>
                  <a:cubicBezTo>
                    <a:pt x="18" y="250"/>
                    <a:pt x="47" y="273"/>
                    <a:pt x="82" y="279"/>
                  </a:cubicBezTo>
                  <a:cubicBezTo>
                    <a:pt x="86" y="279"/>
                    <a:pt x="90" y="280"/>
                    <a:pt x="95" y="280"/>
                  </a:cubicBezTo>
                  <a:cubicBezTo>
                    <a:pt x="124" y="280"/>
                    <a:pt x="147" y="263"/>
                    <a:pt x="157" y="238"/>
                  </a:cubicBezTo>
                  <a:cubicBezTo>
                    <a:pt x="186" y="186"/>
                    <a:pt x="203" y="128"/>
                    <a:pt x="215" y="70"/>
                  </a:cubicBezTo>
                  <a:cubicBezTo>
                    <a:pt x="215" y="18"/>
                    <a:pt x="186"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rot="708086">
              <a:off x="7480645" y="1641015"/>
              <a:ext cx="45846" cy="36361"/>
            </a:xfrm>
            <a:custGeom>
              <a:avLst/>
              <a:gdLst/>
              <a:ahLst/>
              <a:cxnLst/>
              <a:rect l="l" t="t" r="r" b="b"/>
              <a:pathLst>
                <a:path w="290" h="230" extrusionOk="0">
                  <a:moveTo>
                    <a:pt x="197" y="1"/>
                  </a:moveTo>
                  <a:cubicBezTo>
                    <a:pt x="179" y="1"/>
                    <a:pt x="160" y="8"/>
                    <a:pt x="145" y="23"/>
                  </a:cubicBezTo>
                  <a:cubicBezTo>
                    <a:pt x="122" y="41"/>
                    <a:pt x="99" y="58"/>
                    <a:pt x="76" y="70"/>
                  </a:cubicBezTo>
                  <a:cubicBezTo>
                    <a:pt x="29" y="93"/>
                    <a:pt x="0" y="122"/>
                    <a:pt x="23" y="180"/>
                  </a:cubicBezTo>
                  <a:cubicBezTo>
                    <a:pt x="40" y="220"/>
                    <a:pt x="70" y="230"/>
                    <a:pt x="101" y="230"/>
                  </a:cubicBezTo>
                  <a:cubicBezTo>
                    <a:pt x="114" y="230"/>
                    <a:pt x="127" y="228"/>
                    <a:pt x="139" y="226"/>
                  </a:cubicBezTo>
                  <a:cubicBezTo>
                    <a:pt x="197" y="220"/>
                    <a:pt x="249" y="180"/>
                    <a:pt x="267" y="122"/>
                  </a:cubicBezTo>
                  <a:cubicBezTo>
                    <a:pt x="290" y="87"/>
                    <a:pt x="278" y="41"/>
                    <a:pt x="244" y="18"/>
                  </a:cubicBezTo>
                  <a:cubicBezTo>
                    <a:pt x="230" y="7"/>
                    <a:pt x="214"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rot="708086">
              <a:off x="7056050" y="830061"/>
              <a:ext cx="41419" cy="34622"/>
            </a:xfrm>
            <a:custGeom>
              <a:avLst/>
              <a:gdLst/>
              <a:ahLst/>
              <a:cxnLst/>
              <a:rect l="l" t="t" r="r" b="b"/>
              <a:pathLst>
                <a:path w="262" h="219" extrusionOk="0">
                  <a:moveTo>
                    <a:pt x="102" y="0"/>
                  </a:moveTo>
                  <a:cubicBezTo>
                    <a:pt x="93" y="0"/>
                    <a:pt x="85" y="1"/>
                    <a:pt x="76" y="3"/>
                  </a:cubicBezTo>
                  <a:cubicBezTo>
                    <a:pt x="24" y="14"/>
                    <a:pt x="0" y="61"/>
                    <a:pt x="24" y="118"/>
                  </a:cubicBezTo>
                  <a:cubicBezTo>
                    <a:pt x="39" y="180"/>
                    <a:pt x="86" y="219"/>
                    <a:pt x="145" y="219"/>
                  </a:cubicBezTo>
                  <a:cubicBezTo>
                    <a:pt x="153" y="219"/>
                    <a:pt x="160" y="218"/>
                    <a:pt x="168" y="217"/>
                  </a:cubicBezTo>
                  <a:cubicBezTo>
                    <a:pt x="226" y="205"/>
                    <a:pt x="261" y="147"/>
                    <a:pt x="244" y="89"/>
                  </a:cubicBezTo>
                  <a:cubicBezTo>
                    <a:pt x="218" y="34"/>
                    <a:pt x="16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rot="708086">
              <a:off x="9136652" y="1071760"/>
              <a:ext cx="39522" cy="36993"/>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rot="708086">
              <a:off x="7674802" y="1301814"/>
              <a:ext cx="30353" cy="45056"/>
            </a:xfrm>
            <a:custGeom>
              <a:avLst/>
              <a:gdLst/>
              <a:ahLst/>
              <a:cxnLst/>
              <a:rect l="l" t="t" r="r" b="b"/>
              <a:pathLst>
                <a:path w="192" h="285" extrusionOk="0">
                  <a:moveTo>
                    <a:pt x="116" y="1"/>
                  </a:moveTo>
                  <a:cubicBezTo>
                    <a:pt x="79" y="1"/>
                    <a:pt x="41" y="23"/>
                    <a:pt x="35" y="60"/>
                  </a:cubicBezTo>
                  <a:cubicBezTo>
                    <a:pt x="1" y="123"/>
                    <a:pt x="7" y="205"/>
                    <a:pt x="47" y="262"/>
                  </a:cubicBezTo>
                  <a:cubicBezTo>
                    <a:pt x="65" y="276"/>
                    <a:pt x="86" y="284"/>
                    <a:pt x="107" y="284"/>
                  </a:cubicBezTo>
                  <a:cubicBezTo>
                    <a:pt x="121" y="284"/>
                    <a:pt x="134" y="281"/>
                    <a:pt x="146" y="274"/>
                  </a:cubicBezTo>
                  <a:cubicBezTo>
                    <a:pt x="175" y="257"/>
                    <a:pt x="192" y="228"/>
                    <a:pt x="192" y="199"/>
                  </a:cubicBezTo>
                  <a:lnTo>
                    <a:pt x="192" y="94"/>
                  </a:lnTo>
                  <a:cubicBezTo>
                    <a:pt x="186" y="54"/>
                    <a:pt x="175" y="19"/>
                    <a:pt x="128" y="2"/>
                  </a:cubicBezTo>
                  <a:cubicBezTo>
                    <a:pt x="124" y="1"/>
                    <a:pt x="120"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rot="708086">
              <a:off x="8015131" y="1518149"/>
              <a:ext cx="32250" cy="45056"/>
            </a:xfrm>
            <a:custGeom>
              <a:avLst/>
              <a:gdLst/>
              <a:ahLst/>
              <a:cxnLst/>
              <a:rect l="l" t="t" r="r" b="b"/>
              <a:pathLst>
                <a:path w="204" h="285" extrusionOk="0">
                  <a:moveTo>
                    <a:pt x="113" y="0"/>
                  </a:moveTo>
                  <a:cubicBezTo>
                    <a:pt x="88" y="0"/>
                    <a:pt x="62" y="12"/>
                    <a:pt x="53" y="36"/>
                  </a:cubicBezTo>
                  <a:cubicBezTo>
                    <a:pt x="18" y="94"/>
                    <a:pt x="1" y="158"/>
                    <a:pt x="6" y="222"/>
                  </a:cubicBezTo>
                  <a:cubicBezTo>
                    <a:pt x="10" y="261"/>
                    <a:pt x="36" y="285"/>
                    <a:pt x="68" y="285"/>
                  </a:cubicBezTo>
                  <a:cubicBezTo>
                    <a:pt x="83" y="285"/>
                    <a:pt x="100" y="279"/>
                    <a:pt x="116" y="268"/>
                  </a:cubicBezTo>
                  <a:cubicBezTo>
                    <a:pt x="174" y="222"/>
                    <a:pt x="203" y="147"/>
                    <a:pt x="198" y="71"/>
                  </a:cubicBezTo>
                  <a:cubicBezTo>
                    <a:pt x="192" y="31"/>
                    <a:pt x="163" y="2"/>
                    <a:pt x="128" y="2"/>
                  </a:cubicBezTo>
                  <a:cubicBezTo>
                    <a:pt x="123" y="1"/>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rot="708086">
              <a:off x="8645443" y="659323"/>
              <a:ext cx="34938" cy="47427"/>
            </a:xfrm>
            <a:custGeom>
              <a:avLst/>
              <a:gdLst/>
              <a:ahLst/>
              <a:cxnLst/>
              <a:rect l="l" t="t" r="r" b="b"/>
              <a:pathLst>
                <a:path w="221" h="300" extrusionOk="0">
                  <a:moveTo>
                    <a:pt x="128" y="0"/>
                  </a:moveTo>
                  <a:cubicBezTo>
                    <a:pt x="105" y="0"/>
                    <a:pt x="83" y="11"/>
                    <a:pt x="70" y="30"/>
                  </a:cubicBezTo>
                  <a:cubicBezTo>
                    <a:pt x="17" y="88"/>
                    <a:pt x="0" y="164"/>
                    <a:pt x="23" y="239"/>
                  </a:cubicBezTo>
                  <a:cubicBezTo>
                    <a:pt x="28" y="273"/>
                    <a:pt x="62" y="300"/>
                    <a:pt x="97" y="300"/>
                  </a:cubicBezTo>
                  <a:cubicBezTo>
                    <a:pt x="104" y="300"/>
                    <a:pt x="110" y="299"/>
                    <a:pt x="116" y="297"/>
                  </a:cubicBezTo>
                  <a:cubicBezTo>
                    <a:pt x="168" y="274"/>
                    <a:pt x="180" y="227"/>
                    <a:pt x="185" y="175"/>
                  </a:cubicBezTo>
                  <a:cubicBezTo>
                    <a:pt x="197" y="123"/>
                    <a:pt x="220" y="65"/>
                    <a:pt x="174" y="19"/>
                  </a:cubicBezTo>
                  <a:cubicBezTo>
                    <a:pt x="161" y="6"/>
                    <a:pt x="144"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rot="708086">
              <a:off x="9320283" y="2294561"/>
              <a:ext cx="54066" cy="27666"/>
            </a:xfrm>
            <a:custGeom>
              <a:avLst/>
              <a:gdLst/>
              <a:ahLst/>
              <a:cxnLst/>
              <a:rect l="l" t="t" r="r" b="b"/>
              <a:pathLst>
                <a:path w="342" h="175" extrusionOk="0">
                  <a:moveTo>
                    <a:pt x="93" y="1"/>
                  </a:moveTo>
                  <a:cubicBezTo>
                    <a:pt x="58" y="1"/>
                    <a:pt x="23" y="7"/>
                    <a:pt x="12" y="47"/>
                  </a:cubicBezTo>
                  <a:cubicBezTo>
                    <a:pt x="0" y="88"/>
                    <a:pt x="23" y="117"/>
                    <a:pt x="58" y="128"/>
                  </a:cubicBezTo>
                  <a:cubicBezTo>
                    <a:pt x="116" y="163"/>
                    <a:pt x="186" y="175"/>
                    <a:pt x="255" y="175"/>
                  </a:cubicBezTo>
                  <a:cubicBezTo>
                    <a:pt x="284" y="163"/>
                    <a:pt x="330" y="152"/>
                    <a:pt x="336" y="111"/>
                  </a:cubicBezTo>
                  <a:cubicBezTo>
                    <a:pt x="342" y="71"/>
                    <a:pt x="301" y="53"/>
                    <a:pt x="267" y="42"/>
                  </a:cubicBezTo>
                  <a:cubicBezTo>
                    <a:pt x="215" y="18"/>
                    <a:pt x="157" y="7"/>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rot="708086">
              <a:off x="7635736" y="859520"/>
              <a:ext cx="31302" cy="49956"/>
            </a:xfrm>
            <a:custGeom>
              <a:avLst/>
              <a:gdLst/>
              <a:ahLst/>
              <a:cxnLst/>
              <a:rect l="l" t="t" r="r" b="b"/>
              <a:pathLst>
                <a:path w="198" h="316" extrusionOk="0">
                  <a:moveTo>
                    <a:pt x="101" y="0"/>
                  </a:moveTo>
                  <a:cubicBezTo>
                    <a:pt x="87" y="0"/>
                    <a:pt x="72" y="5"/>
                    <a:pt x="59" y="14"/>
                  </a:cubicBezTo>
                  <a:cubicBezTo>
                    <a:pt x="12" y="26"/>
                    <a:pt x="1" y="84"/>
                    <a:pt x="30" y="113"/>
                  </a:cubicBezTo>
                  <a:cubicBezTo>
                    <a:pt x="70" y="153"/>
                    <a:pt x="59" y="182"/>
                    <a:pt x="53" y="234"/>
                  </a:cubicBezTo>
                  <a:cubicBezTo>
                    <a:pt x="47" y="292"/>
                    <a:pt x="76" y="315"/>
                    <a:pt x="128" y="315"/>
                  </a:cubicBezTo>
                  <a:cubicBezTo>
                    <a:pt x="151" y="315"/>
                    <a:pt x="169" y="304"/>
                    <a:pt x="180" y="281"/>
                  </a:cubicBezTo>
                  <a:cubicBezTo>
                    <a:pt x="198" y="205"/>
                    <a:pt x="198" y="124"/>
                    <a:pt x="169" y="49"/>
                  </a:cubicBezTo>
                  <a:cubicBezTo>
                    <a:pt x="157" y="18"/>
                    <a:pt x="130"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rot="708086">
              <a:off x="9673011" y="1456489"/>
              <a:ext cx="46794" cy="45846"/>
            </a:xfrm>
            <a:custGeom>
              <a:avLst/>
              <a:gdLst/>
              <a:ahLst/>
              <a:cxnLst/>
              <a:rect l="l" t="t" r="r" b="b"/>
              <a:pathLst>
                <a:path w="296" h="290" extrusionOk="0">
                  <a:moveTo>
                    <a:pt x="71" y="0"/>
                  </a:moveTo>
                  <a:cubicBezTo>
                    <a:pt x="59" y="0"/>
                    <a:pt x="47" y="2"/>
                    <a:pt x="35" y="6"/>
                  </a:cubicBezTo>
                  <a:cubicBezTo>
                    <a:pt x="12" y="18"/>
                    <a:pt x="0" y="41"/>
                    <a:pt x="6" y="81"/>
                  </a:cubicBezTo>
                  <a:cubicBezTo>
                    <a:pt x="82" y="128"/>
                    <a:pt x="99" y="249"/>
                    <a:pt x="197" y="290"/>
                  </a:cubicBezTo>
                  <a:lnTo>
                    <a:pt x="255" y="290"/>
                  </a:lnTo>
                  <a:cubicBezTo>
                    <a:pt x="273" y="284"/>
                    <a:pt x="296" y="261"/>
                    <a:pt x="284" y="244"/>
                  </a:cubicBezTo>
                  <a:cubicBezTo>
                    <a:pt x="221" y="180"/>
                    <a:pt x="192" y="93"/>
                    <a:pt x="140" y="23"/>
                  </a:cubicBezTo>
                  <a:cubicBezTo>
                    <a:pt x="120" y="8"/>
                    <a:pt x="96"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rot="708086">
              <a:off x="8938050" y="1366751"/>
              <a:ext cx="46794" cy="33199"/>
            </a:xfrm>
            <a:custGeom>
              <a:avLst/>
              <a:gdLst/>
              <a:ahLst/>
              <a:cxnLst/>
              <a:rect l="l" t="t" r="r" b="b"/>
              <a:pathLst>
                <a:path w="296" h="210" extrusionOk="0">
                  <a:moveTo>
                    <a:pt x="215" y="1"/>
                  </a:moveTo>
                  <a:cubicBezTo>
                    <a:pt x="189" y="1"/>
                    <a:pt x="161" y="10"/>
                    <a:pt x="139" y="10"/>
                  </a:cubicBezTo>
                  <a:cubicBezTo>
                    <a:pt x="41" y="21"/>
                    <a:pt x="0" y="68"/>
                    <a:pt x="12" y="126"/>
                  </a:cubicBezTo>
                  <a:cubicBezTo>
                    <a:pt x="22" y="180"/>
                    <a:pt x="57" y="209"/>
                    <a:pt x="111" y="209"/>
                  </a:cubicBezTo>
                  <a:cubicBezTo>
                    <a:pt x="120" y="209"/>
                    <a:pt x="129" y="208"/>
                    <a:pt x="139" y="207"/>
                  </a:cubicBezTo>
                  <a:cubicBezTo>
                    <a:pt x="220" y="195"/>
                    <a:pt x="296" y="126"/>
                    <a:pt x="284" y="62"/>
                  </a:cubicBezTo>
                  <a:cubicBezTo>
                    <a:pt x="272" y="12"/>
                    <a:pt x="245"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rot="708086">
              <a:off x="6953892" y="1008072"/>
              <a:ext cx="44107" cy="29088"/>
            </a:xfrm>
            <a:custGeom>
              <a:avLst/>
              <a:gdLst/>
              <a:ahLst/>
              <a:cxnLst/>
              <a:rect l="l" t="t" r="r" b="b"/>
              <a:pathLst>
                <a:path w="279" h="184" extrusionOk="0">
                  <a:moveTo>
                    <a:pt x="120" y="1"/>
                  </a:moveTo>
                  <a:cubicBezTo>
                    <a:pt x="86" y="1"/>
                    <a:pt x="52" y="7"/>
                    <a:pt x="24" y="38"/>
                  </a:cubicBezTo>
                  <a:cubicBezTo>
                    <a:pt x="1" y="67"/>
                    <a:pt x="1" y="102"/>
                    <a:pt x="24" y="125"/>
                  </a:cubicBezTo>
                  <a:cubicBezTo>
                    <a:pt x="65" y="183"/>
                    <a:pt x="128" y="166"/>
                    <a:pt x="180" y="177"/>
                  </a:cubicBezTo>
                  <a:cubicBezTo>
                    <a:pt x="238" y="172"/>
                    <a:pt x="279" y="143"/>
                    <a:pt x="279" y="85"/>
                  </a:cubicBezTo>
                  <a:cubicBezTo>
                    <a:pt x="279" y="33"/>
                    <a:pt x="244" y="9"/>
                    <a:pt x="186" y="4"/>
                  </a:cubicBezTo>
                  <a:cubicBezTo>
                    <a:pt x="165" y="4"/>
                    <a:pt x="14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rot="708086">
              <a:off x="8423756" y="1130552"/>
              <a:ext cx="37625" cy="44581"/>
            </a:xfrm>
            <a:custGeom>
              <a:avLst/>
              <a:gdLst/>
              <a:ahLst/>
              <a:cxnLst/>
              <a:rect l="l" t="t" r="r" b="b"/>
              <a:pathLst>
                <a:path w="238" h="282" extrusionOk="0">
                  <a:moveTo>
                    <a:pt x="84" y="1"/>
                  </a:moveTo>
                  <a:cubicBezTo>
                    <a:pt x="59" y="1"/>
                    <a:pt x="32" y="13"/>
                    <a:pt x="18" y="37"/>
                  </a:cubicBezTo>
                  <a:cubicBezTo>
                    <a:pt x="0" y="60"/>
                    <a:pt x="6" y="95"/>
                    <a:pt x="29" y="118"/>
                  </a:cubicBezTo>
                  <a:cubicBezTo>
                    <a:pt x="64" y="153"/>
                    <a:pt x="110" y="176"/>
                    <a:pt x="110" y="234"/>
                  </a:cubicBezTo>
                  <a:cubicBezTo>
                    <a:pt x="110" y="260"/>
                    <a:pt x="129" y="281"/>
                    <a:pt x="154" y="281"/>
                  </a:cubicBezTo>
                  <a:cubicBezTo>
                    <a:pt x="157" y="281"/>
                    <a:pt x="160" y="281"/>
                    <a:pt x="163" y="280"/>
                  </a:cubicBezTo>
                  <a:cubicBezTo>
                    <a:pt x="186" y="275"/>
                    <a:pt x="209" y="263"/>
                    <a:pt x="220" y="240"/>
                  </a:cubicBezTo>
                  <a:cubicBezTo>
                    <a:pt x="238" y="205"/>
                    <a:pt x="238" y="164"/>
                    <a:pt x="220" y="136"/>
                  </a:cubicBezTo>
                  <a:cubicBezTo>
                    <a:pt x="220" y="66"/>
                    <a:pt x="168" y="8"/>
                    <a:pt x="99" y="2"/>
                  </a:cubicBezTo>
                  <a:cubicBezTo>
                    <a:pt x="94" y="1"/>
                    <a:pt x="8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rot="708086">
              <a:off x="7660559" y="441648"/>
              <a:ext cx="43316" cy="30986"/>
            </a:xfrm>
            <a:custGeom>
              <a:avLst/>
              <a:gdLst/>
              <a:ahLst/>
              <a:cxnLst/>
              <a:rect l="l" t="t" r="r" b="b"/>
              <a:pathLst>
                <a:path w="274" h="196" extrusionOk="0">
                  <a:moveTo>
                    <a:pt x="192" y="1"/>
                  </a:moveTo>
                  <a:cubicBezTo>
                    <a:pt x="181" y="1"/>
                    <a:pt x="170" y="2"/>
                    <a:pt x="157" y="4"/>
                  </a:cubicBezTo>
                  <a:cubicBezTo>
                    <a:pt x="47" y="22"/>
                    <a:pt x="1" y="56"/>
                    <a:pt x="12" y="114"/>
                  </a:cubicBezTo>
                  <a:cubicBezTo>
                    <a:pt x="37" y="170"/>
                    <a:pt x="85" y="195"/>
                    <a:pt x="134" y="195"/>
                  </a:cubicBezTo>
                  <a:cubicBezTo>
                    <a:pt x="202" y="195"/>
                    <a:pt x="270" y="146"/>
                    <a:pt x="273" y="62"/>
                  </a:cubicBezTo>
                  <a:cubicBezTo>
                    <a:pt x="259" y="20"/>
                    <a:pt x="23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rot="708086">
              <a:off x="8804030" y="806719"/>
              <a:ext cx="33041" cy="43158"/>
            </a:xfrm>
            <a:custGeom>
              <a:avLst/>
              <a:gdLst/>
              <a:ahLst/>
              <a:cxnLst/>
              <a:rect l="l" t="t" r="r" b="b"/>
              <a:pathLst>
                <a:path w="209" h="273" extrusionOk="0">
                  <a:moveTo>
                    <a:pt x="138" y="1"/>
                  </a:moveTo>
                  <a:cubicBezTo>
                    <a:pt x="125" y="1"/>
                    <a:pt x="111" y="4"/>
                    <a:pt x="99" y="11"/>
                  </a:cubicBezTo>
                  <a:cubicBezTo>
                    <a:pt x="35" y="63"/>
                    <a:pt x="0" y="138"/>
                    <a:pt x="6" y="219"/>
                  </a:cubicBezTo>
                  <a:cubicBezTo>
                    <a:pt x="11" y="251"/>
                    <a:pt x="40" y="272"/>
                    <a:pt x="71" y="272"/>
                  </a:cubicBezTo>
                  <a:cubicBezTo>
                    <a:pt x="74" y="272"/>
                    <a:pt x="78" y="272"/>
                    <a:pt x="81" y="272"/>
                  </a:cubicBezTo>
                  <a:cubicBezTo>
                    <a:pt x="157" y="225"/>
                    <a:pt x="209" y="144"/>
                    <a:pt x="209" y="51"/>
                  </a:cubicBezTo>
                  <a:cubicBezTo>
                    <a:pt x="201" y="19"/>
                    <a:pt x="170"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rot="708086">
              <a:off x="7925582" y="321486"/>
              <a:ext cx="35886" cy="44897"/>
            </a:xfrm>
            <a:custGeom>
              <a:avLst/>
              <a:gdLst/>
              <a:ahLst/>
              <a:cxnLst/>
              <a:rect l="l" t="t" r="r" b="b"/>
              <a:pathLst>
                <a:path w="227" h="284" extrusionOk="0">
                  <a:moveTo>
                    <a:pt x="92" y="0"/>
                  </a:moveTo>
                  <a:cubicBezTo>
                    <a:pt x="85" y="0"/>
                    <a:pt x="77" y="1"/>
                    <a:pt x="70" y="4"/>
                  </a:cubicBezTo>
                  <a:cubicBezTo>
                    <a:pt x="30" y="10"/>
                    <a:pt x="1" y="50"/>
                    <a:pt x="6" y="91"/>
                  </a:cubicBezTo>
                  <a:cubicBezTo>
                    <a:pt x="18" y="143"/>
                    <a:pt x="35" y="189"/>
                    <a:pt x="64" y="230"/>
                  </a:cubicBezTo>
                  <a:cubicBezTo>
                    <a:pt x="76" y="262"/>
                    <a:pt x="108" y="283"/>
                    <a:pt x="140" y="283"/>
                  </a:cubicBezTo>
                  <a:cubicBezTo>
                    <a:pt x="154" y="283"/>
                    <a:pt x="168" y="279"/>
                    <a:pt x="180" y="270"/>
                  </a:cubicBezTo>
                  <a:cubicBezTo>
                    <a:pt x="221" y="247"/>
                    <a:pt x="227" y="207"/>
                    <a:pt x="209" y="154"/>
                  </a:cubicBezTo>
                  <a:lnTo>
                    <a:pt x="157" y="44"/>
                  </a:lnTo>
                  <a:cubicBezTo>
                    <a:pt x="143" y="17"/>
                    <a:pt x="119"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rot="708086">
              <a:off x="8632397" y="858805"/>
              <a:ext cx="44107" cy="33989"/>
            </a:xfrm>
            <a:custGeom>
              <a:avLst/>
              <a:gdLst/>
              <a:ahLst/>
              <a:cxnLst/>
              <a:rect l="l" t="t" r="r" b="b"/>
              <a:pathLst>
                <a:path w="279" h="215" extrusionOk="0">
                  <a:moveTo>
                    <a:pt x="167" y="1"/>
                  </a:moveTo>
                  <a:cubicBezTo>
                    <a:pt x="158" y="1"/>
                    <a:pt x="148" y="2"/>
                    <a:pt x="139" y="6"/>
                  </a:cubicBezTo>
                  <a:cubicBezTo>
                    <a:pt x="70" y="23"/>
                    <a:pt x="0" y="99"/>
                    <a:pt x="0" y="151"/>
                  </a:cubicBezTo>
                  <a:cubicBezTo>
                    <a:pt x="5" y="191"/>
                    <a:pt x="34" y="214"/>
                    <a:pt x="85" y="214"/>
                  </a:cubicBezTo>
                  <a:cubicBezTo>
                    <a:pt x="99" y="214"/>
                    <a:pt x="115" y="213"/>
                    <a:pt x="133" y="209"/>
                  </a:cubicBezTo>
                  <a:cubicBezTo>
                    <a:pt x="226" y="191"/>
                    <a:pt x="278" y="133"/>
                    <a:pt x="255" y="70"/>
                  </a:cubicBezTo>
                  <a:cubicBezTo>
                    <a:pt x="246" y="28"/>
                    <a:pt x="207" y="1"/>
                    <a:pt x="1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rot="708086">
              <a:off x="7882338" y="1075881"/>
              <a:ext cx="33041" cy="42684"/>
            </a:xfrm>
            <a:custGeom>
              <a:avLst/>
              <a:gdLst/>
              <a:ahLst/>
              <a:cxnLst/>
              <a:rect l="l" t="t" r="r" b="b"/>
              <a:pathLst>
                <a:path w="209" h="270" extrusionOk="0">
                  <a:moveTo>
                    <a:pt x="100" y="0"/>
                  </a:moveTo>
                  <a:cubicBezTo>
                    <a:pt x="94" y="0"/>
                    <a:pt x="88" y="1"/>
                    <a:pt x="82" y="2"/>
                  </a:cubicBezTo>
                  <a:cubicBezTo>
                    <a:pt x="29" y="14"/>
                    <a:pt x="0" y="83"/>
                    <a:pt x="18" y="170"/>
                  </a:cubicBezTo>
                  <a:cubicBezTo>
                    <a:pt x="34" y="235"/>
                    <a:pt x="65" y="269"/>
                    <a:pt x="116" y="269"/>
                  </a:cubicBezTo>
                  <a:cubicBezTo>
                    <a:pt x="120" y="269"/>
                    <a:pt x="124" y="269"/>
                    <a:pt x="128" y="269"/>
                  </a:cubicBezTo>
                  <a:cubicBezTo>
                    <a:pt x="186" y="257"/>
                    <a:pt x="209" y="199"/>
                    <a:pt x="186" y="107"/>
                  </a:cubicBezTo>
                  <a:cubicBezTo>
                    <a:pt x="171" y="36"/>
                    <a:pt x="142"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rot="708086">
              <a:off x="8220866" y="907878"/>
              <a:ext cx="37625" cy="40471"/>
            </a:xfrm>
            <a:custGeom>
              <a:avLst/>
              <a:gdLst/>
              <a:ahLst/>
              <a:cxnLst/>
              <a:rect l="l" t="t" r="r" b="b"/>
              <a:pathLst>
                <a:path w="238" h="256" extrusionOk="0">
                  <a:moveTo>
                    <a:pt x="81" y="0"/>
                  </a:moveTo>
                  <a:cubicBezTo>
                    <a:pt x="60" y="0"/>
                    <a:pt x="41" y="8"/>
                    <a:pt x="29" y="23"/>
                  </a:cubicBezTo>
                  <a:cubicBezTo>
                    <a:pt x="24" y="29"/>
                    <a:pt x="24" y="35"/>
                    <a:pt x="24" y="41"/>
                  </a:cubicBezTo>
                  <a:cubicBezTo>
                    <a:pt x="0" y="93"/>
                    <a:pt x="12" y="151"/>
                    <a:pt x="47" y="191"/>
                  </a:cubicBezTo>
                  <a:cubicBezTo>
                    <a:pt x="68" y="233"/>
                    <a:pt x="107" y="256"/>
                    <a:pt x="153" y="256"/>
                  </a:cubicBezTo>
                  <a:cubicBezTo>
                    <a:pt x="158" y="256"/>
                    <a:pt x="163" y="256"/>
                    <a:pt x="168" y="255"/>
                  </a:cubicBezTo>
                  <a:cubicBezTo>
                    <a:pt x="209" y="243"/>
                    <a:pt x="232" y="220"/>
                    <a:pt x="238" y="180"/>
                  </a:cubicBezTo>
                  <a:cubicBezTo>
                    <a:pt x="215" y="110"/>
                    <a:pt x="168" y="52"/>
                    <a:pt x="111" y="6"/>
                  </a:cubicBezTo>
                  <a:cubicBezTo>
                    <a:pt x="101" y="2"/>
                    <a:pt x="91"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rot="708086">
              <a:off x="8083804" y="178079"/>
              <a:ext cx="34938" cy="44581"/>
            </a:xfrm>
            <a:custGeom>
              <a:avLst/>
              <a:gdLst/>
              <a:ahLst/>
              <a:cxnLst/>
              <a:rect l="l" t="t" r="r" b="b"/>
              <a:pathLst>
                <a:path w="221" h="282" extrusionOk="0">
                  <a:moveTo>
                    <a:pt x="111" y="0"/>
                  </a:moveTo>
                  <a:cubicBezTo>
                    <a:pt x="86" y="0"/>
                    <a:pt x="60" y="12"/>
                    <a:pt x="47" y="36"/>
                  </a:cubicBezTo>
                  <a:cubicBezTo>
                    <a:pt x="18" y="94"/>
                    <a:pt x="0" y="152"/>
                    <a:pt x="6" y="209"/>
                  </a:cubicBezTo>
                  <a:cubicBezTo>
                    <a:pt x="6" y="258"/>
                    <a:pt x="34" y="282"/>
                    <a:pt x="70" y="282"/>
                  </a:cubicBezTo>
                  <a:cubicBezTo>
                    <a:pt x="78" y="282"/>
                    <a:pt x="85" y="281"/>
                    <a:pt x="93" y="279"/>
                  </a:cubicBezTo>
                  <a:cubicBezTo>
                    <a:pt x="180" y="256"/>
                    <a:pt x="220" y="82"/>
                    <a:pt x="163" y="18"/>
                  </a:cubicBezTo>
                  <a:cubicBezTo>
                    <a:pt x="148" y="6"/>
                    <a:pt x="130"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rot="708086">
              <a:off x="7587428" y="926380"/>
              <a:ext cx="33199" cy="38732"/>
            </a:xfrm>
            <a:custGeom>
              <a:avLst/>
              <a:gdLst/>
              <a:ahLst/>
              <a:cxnLst/>
              <a:rect l="l" t="t" r="r" b="b"/>
              <a:pathLst>
                <a:path w="210" h="245" extrusionOk="0">
                  <a:moveTo>
                    <a:pt x="135" y="1"/>
                  </a:moveTo>
                  <a:cubicBezTo>
                    <a:pt x="130" y="1"/>
                    <a:pt x="126" y="1"/>
                    <a:pt x="122" y="2"/>
                  </a:cubicBezTo>
                  <a:cubicBezTo>
                    <a:pt x="53" y="31"/>
                    <a:pt x="0" y="100"/>
                    <a:pt x="0" y="175"/>
                  </a:cubicBezTo>
                  <a:cubicBezTo>
                    <a:pt x="0" y="216"/>
                    <a:pt x="35" y="245"/>
                    <a:pt x="70" y="245"/>
                  </a:cubicBezTo>
                  <a:cubicBezTo>
                    <a:pt x="151" y="222"/>
                    <a:pt x="209" y="147"/>
                    <a:pt x="209" y="60"/>
                  </a:cubicBezTo>
                  <a:cubicBezTo>
                    <a:pt x="204" y="23"/>
                    <a:pt x="17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rot="708086">
              <a:off x="7327338" y="1047133"/>
              <a:ext cx="45055" cy="30986"/>
            </a:xfrm>
            <a:custGeom>
              <a:avLst/>
              <a:gdLst/>
              <a:ahLst/>
              <a:cxnLst/>
              <a:rect l="l" t="t" r="r" b="b"/>
              <a:pathLst>
                <a:path w="285" h="196" extrusionOk="0">
                  <a:moveTo>
                    <a:pt x="143" y="0"/>
                  </a:moveTo>
                  <a:cubicBezTo>
                    <a:pt x="107" y="0"/>
                    <a:pt x="70" y="12"/>
                    <a:pt x="41" y="37"/>
                  </a:cubicBezTo>
                  <a:cubicBezTo>
                    <a:pt x="6" y="66"/>
                    <a:pt x="1" y="118"/>
                    <a:pt x="30" y="159"/>
                  </a:cubicBezTo>
                  <a:cubicBezTo>
                    <a:pt x="46" y="183"/>
                    <a:pt x="73" y="196"/>
                    <a:pt x="99" y="196"/>
                  </a:cubicBezTo>
                  <a:cubicBezTo>
                    <a:pt x="111" y="196"/>
                    <a:pt x="123" y="193"/>
                    <a:pt x="134" y="188"/>
                  </a:cubicBezTo>
                  <a:cubicBezTo>
                    <a:pt x="186" y="153"/>
                    <a:pt x="255" y="159"/>
                    <a:pt x="284" y="95"/>
                  </a:cubicBezTo>
                  <a:cubicBezTo>
                    <a:pt x="284" y="89"/>
                    <a:pt x="284" y="83"/>
                    <a:pt x="284" y="83"/>
                  </a:cubicBezTo>
                  <a:cubicBezTo>
                    <a:pt x="273" y="49"/>
                    <a:pt x="244" y="20"/>
                    <a:pt x="209" y="14"/>
                  </a:cubicBezTo>
                  <a:cubicBezTo>
                    <a:pt x="189" y="5"/>
                    <a:pt x="166"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rot="708086">
              <a:off x="8875810" y="634167"/>
              <a:ext cx="41419" cy="32883"/>
            </a:xfrm>
            <a:custGeom>
              <a:avLst/>
              <a:gdLst/>
              <a:ahLst/>
              <a:cxnLst/>
              <a:rect l="l" t="t" r="r" b="b"/>
              <a:pathLst>
                <a:path w="262" h="208" extrusionOk="0">
                  <a:moveTo>
                    <a:pt x="91" y="1"/>
                  </a:moveTo>
                  <a:cubicBezTo>
                    <a:pt x="64" y="1"/>
                    <a:pt x="39" y="15"/>
                    <a:pt x="24" y="41"/>
                  </a:cubicBezTo>
                  <a:cubicBezTo>
                    <a:pt x="1" y="76"/>
                    <a:pt x="1" y="128"/>
                    <a:pt x="35" y="163"/>
                  </a:cubicBezTo>
                  <a:cubicBezTo>
                    <a:pt x="58" y="191"/>
                    <a:pt x="92" y="207"/>
                    <a:pt x="128" y="207"/>
                  </a:cubicBezTo>
                  <a:cubicBezTo>
                    <a:pt x="138" y="207"/>
                    <a:pt x="147" y="206"/>
                    <a:pt x="157" y="204"/>
                  </a:cubicBezTo>
                  <a:cubicBezTo>
                    <a:pt x="209" y="192"/>
                    <a:pt x="250" y="157"/>
                    <a:pt x="261" y="105"/>
                  </a:cubicBezTo>
                  <a:cubicBezTo>
                    <a:pt x="261" y="94"/>
                    <a:pt x="261" y="82"/>
                    <a:pt x="261" y="70"/>
                  </a:cubicBezTo>
                  <a:cubicBezTo>
                    <a:pt x="232" y="36"/>
                    <a:pt x="174" y="36"/>
                    <a:pt x="134" y="12"/>
                  </a:cubicBezTo>
                  <a:cubicBezTo>
                    <a:pt x="120" y="4"/>
                    <a:pt x="105"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rot="708086">
              <a:off x="6603644" y="124312"/>
              <a:ext cx="40471" cy="34938"/>
            </a:xfrm>
            <a:custGeom>
              <a:avLst/>
              <a:gdLst/>
              <a:ahLst/>
              <a:cxnLst/>
              <a:rect l="l" t="t" r="r" b="b"/>
              <a:pathLst>
                <a:path w="256" h="221" extrusionOk="0">
                  <a:moveTo>
                    <a:pt x="160" y="1"/>
                  </a:moveTo>
                  <a:cubicBezTo>
                    <a:pt x="154" y="1"/>
                    <a:pt x="147" y="2"/>
                    <a:pt x="140" y="3"/>
                  </a:cubicBezTo>
                  <a:cubicBezTo>
                    <a:pt x="64" y="15"/>
                    <a:pt x="1" y="85"/>
                    <a:pt x="18" y="148"/>
                  </a:cubicBezTo>
                  <a:cubicBezTo>
                    <a:pt x="33" y="193"/>
                    <a:pt x="73" y="220"/>
                    <a:pt x="117" y="220"/>
                  </a:cubicBezTo>
                  <a:cubicBezTo>
                    <a:pt x="124" y="220"/>
                    <a:pt x="132" y="220"/>
                    <a:pt x="140" y="218"/>
                  </a:cubicBezTo>
                  <a:cubicBezTo>
                    <a:pt x="209" y="206"/>
                    <a:pt x="256" y="137"/>
                    <a:pt x="238" y="67"/>
                  </a:cubicBezTo>
                  <a:cubicBezTo>
                    <a:pt x="233" y="28"/>
                    <a:pt x="199"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rot="708086">
              <a:off x="9615820" y="1184046"/>
              <a:ext cx="38732" cy="35096"/>
            </a:xfrm>
            <a:custGeom>
              <a:avLst/>
              <a:gdLst/>
              <a:ahLst/>
              <a:cxnLst/>
              <a:rect l="l" t="t" r="r" b="b"/>
              <a:pathLst>
                <a:path w="245" h="222" extrusionOk="0">
                  <a:moveTo>
                    <a:pt x="140" y="0"/>
                  </a:moveTo>
                  <a:cubicBezTo>
                    <a:pt x="127" y="0"/>
                    <a:pt x="113" y="3"/>
                    <a:pt x="99" y="8"/>
                  </a:cubicBezTo>
                  <a:cubicBezTo>
                    <a:pt x="41" y="20"/>
                    <a:pt x="1" y="78"/>
                    <a:pt x="12" y="141"/>
                  </a:cubicBezTo>
                  <a:cubicBezTo>
                    <a:pt x="22" y="189"/>
                    <a:pt x="63" y="221"/>
                    <a:pt x="106" y="221"/>
                  </a:cubicBezTo>
                  <a:cubicBezTo>
                    <a:pt x="116" y="221"/>
                    <a:pt x="125" y="220"/>
                    <a:pt x="134" y="217"/>
                  </a:cubicBezTo>
                  <a:cubicBezTo>
                    <a:pt x="204" y="205"/>
                    <a:pt x="244" y="141"/>
                    <a:pt x="233" y="72"/>
                  </a:cubicBezTo>
                  <a:cubicBezTo>
                    <a:pt x="219" y="28"/>
                    <a:pt x="182"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rot="708086">
              <a:off x="9641575" y="1342186"/>
              <a:ext cx="31302" cy="45056"/>
            </a:xfrm>
            <a:custGeom>
              <a:avLst/>
              <a:gdLst/>
              <a:ahLst/>
              <a:cxnLst/>
              <a:rect l="l" t="t" r="r" b="b"/>
              <a:pathLst>
                <a:path w="198" h="285" extrusionOk="0">
                  <a:moveTo>
                    <a:pt x="112" y="0"/>
                  </a:moveTo>
                  <a:cubicBezTo>
                    <a:pt x="88" y="0"/>
                    <a:pt x="65" y="13"/>
                    <a:pt x="53" y="37"/>
                  </a:cubicBezTo>
                  <a:cubicBezTo>
                    <a:pt x="12" y="84"/>
                    <a:pt x="1" y="142"/>
                    <a:pt x="18" y="200"/>
                  </a:cubicBezTo>
                  <a:cubicBezTo>
                    <a:pt x="24" y="217"/>
                    <a:pt x="30" y="229"/>
                    <a:pt x="35" y="246"/>
                  </a:cubicBezTo>
                  <a:cubicBezTo>
                    <a:pt x="54" y="269"/>
                    <a:pt x="79" y="284"/>
                    <a:pt x="106" y="284"/>
                  </a:cubicBezTo>
                  <a:cubicBezTo>
                    <a:pt x="113" y="284"/>
                    <a:pt x="121" y="283"/>
                    <a:pt x="128" y="281"/>
                  </a:cubicBezTo>
                  <a:cubicBezTo>
                    <a:pt x="169" y="275"/>
                    <a:pt x="163" y="252"/>
                    <a:pt x="169" y="211"/>
                  </a:cubicBezTo>
                  <a:cubicBezTo>
                    <a:pt x="169" y="171"/>
                    <a:pt x="180" y="130"/>
                    <a:pt x="186" y="95"/>
                  </a:cubicBezTo>
                  <a:cubicBezTo>
                    <a:pt x="198" y="55"/>
                    <a:pt x="180" y="20"/>
                    <a:pt x="146" y="8"/>
                  </a:cubicBezTo>
                  <a:cubicBezTo>
                    <a:pt x="135" y="3"/>
                    <a:pt x="123"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rot="708086">
              <a:off x="8472668" y="1550247"/>
              <a:ext cx="42210" cy="36044"/>
            </a:xfrm>
            <a:custGeom>
              <a:avLst/>
              <a:gdLst/>
              <a:ahLst/>
              <a:cxnLst/>
              <a:rect l="l" t="t" r="r" b="b"/>
              <a:pathLst>
                <a:path w="267" h="228" extrusionOk="0">
                  <a:moveTo>
                    <a:pt x="87" y="1"/>
                  </a:moveTo>
                  <a:cubicBezTo>
                    <a:pt x="35" y="7"/>
                    <a:pt x="0" y="65"/>
                    <a:pt x="18" y="117"/>
                  </a:cubicBezTo>
                  <a:cubicBezTo>
                    <a:pt x="40" y="182"/>
                    <a:pt x="98" y="227"/>
                    <a:pt x="167" y="227"/>
                  </a:cubicBezTo>
                  <a:cubicBezTo>
                    <a:pt x="172" y="227"/>
                    <a:pt x="176" y="227"/>
                    <a:pt x="180" y="227"/>
                  </a:cubicBezTo>
                  <a:cubicBezTo>
                    <a:pt x="232" y="215"/>
                    <a:pt x="267" y="163"/>
                    <a:pt x="249" y="111"/>
                  </a:cubicBezTo>
                  <a:cubicBezTo>
                    <a:pt x="215" y="47"/>
                    <a:pt x="157" y="7"/>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rot="708086">
              <a:off x="8606324" y="1282434"/>
              <a:ext cx="45055" cy="36203"/>
            </a:xfrm>
            <a:custGeom>
              <a:avLst/>
              <a:gdLst/>
              <a:ahLst/>
              <a:cxnLst/>
              <a:rect l="l" t="t" r="r" b="b"/>
              <a:pathLst>
                <a:path w="285" h="229" extrusionOk="0">
                  <a:moveTo>
                    <a:pt x="196" y="1"/>
                  </a:moveTo>
                  <a:cubicBezTo>
                    <a:pt x="181" y="1"/>
                    <a:pt x="165" y="5"/>
                    <a:pt x="151" y="15"/>
                  </a:cubicBezTo>
                  <a:cubicBezTo>
                    <a:pt x="105" y="38"/>
                    <a:pt x="64" y="79"/>
                    <a:pt x="29" y="125"/>
                  </a:cubicBezTo>
                  <a:cubicBezTo>
                    <a:pt x="12" y="148"/>
                    <a:pt x="0" y="177"/>
                    <a:pt x="23" y="206"/>
                  </a:cubicBezTo>
                  <a:cubicBezTo>
                    <a:pt x="34" y="223"/>
                    <a:pt x="50" y="228"/>
                    <a:pt x="70" y="228"/>
                  </a:cubicBezTo>
                  <a:cubicBezTo>
                    <a:pt x="84" y="228"/>
                    <a:pt x="100" y="226"/>
                    <a:pt x="116" y="223"/>
                  </a:cubicBezTo>
                  <a:cubicBezTo>
                    <a:pt x="162" y="200"/>
                    <a:pt x="209" y="171"/>
                    <a:pt x="244" y="131"/>
                  </a:cubicBezTo>
                  <a:cubicBezTo>
                    <a:pt x="273" y="96"/>
                    <a:pt x="284" y="61"/>
                    <a:pt x="249" y="26"/>
                  </a:cubicBezTo>
                  <a:cubicBezTo>
                    <a:pt x="236" y="10"/>
                    <a:pt x="216"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rot="708086">
              <a:off x="7585391" y="760554"/>
              <a:ext cx="35886" cy="40787"/>
            </a:xfrm>
            <a:custGeom>
              <a:avLst/>
              <a:gdLst/>
              <a:ahLst/>
              <a:cxnLst/>
              <a:rect l="l" t="t" r="r" b="b"/>
              <a:pathLst>
                <a:path w="227" h="258" extrusionOk="0">
                  <a:moveTo>
                    <a:pt x="131" y="0"/>
                  </a:moveTo>
                  <a:cubicBezTo>
                    <a:pt x="124" y="0"/>
                    <a:pt x="117" y="1"/>
                    <a:pt x="111" y="2"/>
                  </a:cubicBezTo>
                  <a:cubicBezTo>
                    <a:pt x="58" y="8"/>
                    <a:pt x="1" y="118"/>
                    <a:pt x="18" y="182"/>
                  </a:cubicBezTo>
                  <a:cubicBezTo>
                    <a:pt x="23" y="230"/>
                    <a:pt x="63" y="258"/>
                    <a:pt x="105" y="258"/>
                  </a:cubicBezTo>
                  <a:cubicBezTo>
                    <a:pt x="109" y="258"/>
                    <a:pt x="112" y="258"/>
                    <a:pt x="116" y="257"/>
                  </a:cubicBezTo>
                  <a:cubicBezTo>
                    <a:pt x="180" y="251"/>
                    <a:pt x="226" y="159"/>
                    <a:pt x="209" y="78"/>
                  </a:cubicBezTo>
                  <a:cubicBezTo>
                    <a:pt x="209"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rot="708086">
              <a:off x="7726606" y="393258"/>
              <a:ext cx="35886" cy="42052"/>
            </a:xfrm>
            <a:custGeom>
              <a:avLst/>
              <a:gdLst/>
              <a:ahLst/>
              <a:cxnLst/>
              <a:rect l="l" t="t" r="r" b="b"/>
              <a:pathLst>
                <a:path w="227" h="266" extrusionOk="0">
                  <a:moveTo>
                    <a:pt x="87" y="0"/>
                  </a:moveTo>
                  <a:cubicBezTo>
                    <a:pt x="76" y="0"/>
                    <a:pt x="65" y="3"/>
                    <a:pt x="52" y="9"/>
                  </a:cubicBezTo>
                  <a:cubicBezTo>
                    <a:pt x="0" y="32"/>
                    <a:pt x="0" y="78"/>
                    <a:pt x="6" y="136"/>
                  </a:cubicBezTo>
                  <a:cubicBezTo>
                    <a:pt x="18" y="159"/>
                    <a:pt x="29" y="182"/>
                    <a:pt x="41" y="206"/>
                  </a:cubicBezTo>
                  <a:cubicBezTo>
                    <a:pt x="63" y="237"/>
                    <a:pt x="93" y="265"/>
                    <a:pt x="132" y="265"/>
                  </a:cubicBezTo>
                  <a:cubicBezTo>
                    <a:pt x="143" y="265"/>
                    <a:pt x="155" y="263"/>
                    <a:pt x="168" y="258"/>
                  </a:cubicBezTo>
                  <a:cubicBezTo>
                    <a:pt x="226" y="229"/>
                    <a:pt x="215" y="177"/>
                    <a:pt x="197" y="125"/>
                  </a:cubicBezTo>
                  <a:cubicBezTo>
                    <a:pt x="186" y="101"/>
                    <a:pt x="174" y="84"/>
                    <a:pt x="163" y="61"/>
                  </a:cubicBezTo>
                  <a:cubicBezTo>
                    <a:pt x="141" y="26"/>
                    <a:pt x="119"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rot="708086">
              <a:off x="7014445" y="1021537"/>
              <a:ext cx="36835" cy="40155"/>
            </a:xfrm>
            <a:custGeom>
              <a:avLst/>
              <a:gdLst/>
              <a:ahLst/>
              <a:cxnLst/>
              <a:rect l="l" t="t" r="r" b="b"/>
              <a:pathLst>
                <a:path w="233" h="254" extrusionOk="0">
                  <a:moveTo>
                    <a:pt x="76" y="0"/>
                  </a:moveTo>
                  <a:cubicBezTo>
                    <a:pt x="35" y="0"/>
                    <a:pt x="6" y="29"/>
                    <a:pt x="1" y="70"/>
                  </a:cubicBezTo>
                  <a:cubicBezTo>
                    <a:pt x="12" y="139"/>
                    <a:pt x="58" y="209"/>
                    <a:pt x="122" y="249"/>
                  </a:cubicBezTo>
                  <a:cubicBezTo>
                    <a:pt x="129" y="252"/>
                    <a:pt x="137" y="254"/>
                    <a:pt x="146" y="254"/>
                  </a:cubicBezTo>
                  <a:cubicBezTo>
                    <a:pt x="170" y="254"/>
                    <a:pt x="196" y="241"/>
                    <a:pt x="209" y="215"/>
                  </a:cubicBezTo>
                  <a:cubicBezTo>
                    <a:pt x="232" y="174"/>
                    <a:pt x="227" y="122"/>
                    <a:pt x="198" y="87"/>
                  </a:cubicBezTo>
                  <a:cubicBezTo>
                    <a:pt x="163" y="47"/>
                    <a:pt x="134"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rot="708086">
              <a:off x="8685703" y="546162"/>
              <a:ext cx="47743" cy="31934"/>
            </a:xfrm>
            <a:custGeom>
              <a:avLst/>
              <a:gdLst/>
              <a:ahLst/>
              <a:cxnLst/>
              <a:rect l="l" t="t" r="r" b="b"/>
              <a:pathLst>
                <a:path w="302" h="202" extrusionOk="0">
                  <a:moveTo>
                    <a:pt x="109" y="0"/>
                  </a:moveTo>
                  <a:cubicBezTo>
                    <a:pt x="74" y="0"/>
                    <a:pt x="41" y="20"/>
                    <a:pt x="30" y="55"/>
                  </a:cubicBezTo>
                  <a:cubicBezTo>
                    <a:pt x="1" y="101"/>
                    <a:pt x="36" y="159"/>
                    <a:pt x="93" y="188"/>
                  </a:cubicBezTo>
                  <a:cubicBezTo>
                    <a:pt x="119" y="196"/>
                    <a:pt x="144" y="202"/>
                    <a:pt x="170" y="202"/>
                  </a:cubicBezTo>
                  <a:cubicBezTo>
                    <a:pt x="179" y="202"/>
                    <a:pt x="188" y="201"/>
                    <a:pt x="198" y="200"/>
                  </a:cubicBezTo>
                  <a:cubicBezTo>
                    <a:pt x="238" y="188"/>
                    <a:pt x="279" y="182"/>
                    <a:pt x="290" y="130"/>
                  </a:cubicBezTo>
                  <a:cubicBezTo>
                    <a:pt x="302" y="84"/>
                    <a:pt x="267" y="61"/>
                    <a:pt x="227" y="49"/>
                  </a:cubicBezTo>
                  <a:cubicBezTo>
                    <a:pt x="204" y="37"/>
                    <a:pt x="180" y="26"/>
                    <a:pt x="157" y="14"/>
                  </a:cubicBezTo>
                  <a:cubicBezTo>
                    <a:pt x="142" y="5"/>
                    <a:pt x="12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rot="708086">
              <a:off x="9163144" y="381618"/>
              <a:ext cx="40313" cy="36835"/>
            </a:xfrm>
            <a:custGeom>
              <a:avLst/>
              <a:gdLst/>
              <a:ahLst/>
              <a:cxnLst/>
              <a:rect l="l" t="t" r="r" b="b"/>
              <a:pathLst>
                <a:path w="255" h="233" extrusionOk="0">
                  <a:moveTo>
                    <a:pt x="103" y="0"/>
                  </a:moveTo>
                  <a:cubicBezTo>
                    <a:pt x="100" y="0"/>
                    <a:pt x="96" y="1"/>
                    <a:pt x="93" y="1"/>
                  </a:cubicBezTo>
                  <a:cubicBezTo>
                    <a:pt x="90" y="1"/>
                    <a:pt x="87" y="0"/>
                    <a:pt x="85" y="0"/>
                  </a:cubicBezTo>
                  <a:cubicBezTo>
                    <a:pt x="36" y="0"/>
                    <a:pt x="1" y="50"/>
                    <a:pt x="17" y="94"/>
                  </a:cubicBezTo>
                  <a:cubicBezTo>
                    <a:pt x="34" y="161"/>
                    <a:pt x="110" y="233"/>
                    <a:pt x="157" y="233"/>
                  </a:cubicBezTo>
                  <a:cubicBezTo>
                    <a:pt x="159" y="233"/>
                    <a:pt x="160" y="233"/>
                    <a:pt x="162" y="233"/>
                  </a:cubicBezTo>
                  <a:cubicBezTo>
                    <a:pt x="220" y="221"/>
                    <a:pt x="255" y="163"/>
                    <a:pt x="237" y="105"/>
                  </a:cubicBezTo>
                  <a:cubicBezTo>
                    <a:pt x="221" y="45"/>
                    <a:pt x="16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rot="708086">
              <a:off x="8288322" y="711205"/>
              <a:ext cx="47901" cy="30353"/>
            </a:xfrm>
            <a:custGeom>
              <a:avLst/>
              <a:gdLst/>
              <a:ahLst/>
              <a:cxnLst/>
              <a:rect l="l" t="t" r="r" b="b"/>
              <a:pathLst>
                <a:path w="303" h="192" extrusionOk="0">
                  <a:moveTo>
                    <a:pt x="92" y="1"/>
                  </a:moveTo>
                  <a:cubicBezTo>
                    <a:pt x="62" y="1"/>
                    <a:pt x="33" y="17"/>
                    <a:pt x="18" y="42"/>
                  </a:cubicBezTo>
                  <a:cubicBezTo>
                    <a:pt x="1" y="83"/>
                    <a:pt x="7" y="129"/>
                    <a:pt x="41" y="152"/>
                  </a:cubicBezTo>
                  <a:cubicBezTo>
                    <a:pt x="76" y="179"/>
                    <a:pt x="117" y="192"/>
                    <a:pt x="158" y="192"/>
                  </a:cubicBezTo>
                  <a:cubicBezTo>
                    <a:pt x="171" y="192"/>
                    <a:pt x="185" y="190"/>
                    <a:pt x="198" y="187"/>
                  </a:cubicBezTo>
                  <a:cubicBezTo>
                    <a:pt x="233" y="176"/>
                    <a:pt x="302" y="158"/>
                    <a:pt x="273" y="118"/>
                  </a:cubicBezTo>
                  <a:cubicBezTo>
                    <a:pt x="238" y="54"/>
                    <a:pt x="175" y="13"/>
                    <a:pt x="105" y="2"/>
                  </a:cubicBezTo>
                  <a:cubicBezTo>
                    <a:pt x="101" y="1"/>
                    <a:pt x="96"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rot="708086">
              <a:off x="7817796" y="1003904"/>
              <a:ext cx="41261" cy="35412"/>
            </a:xfrm>
            <a:custGeom>
              <a:avLst/>
              <a:gdLst/>
              <a:ahLst/>
              <a:cxnLst/>
              <a:rect l="l" t="t" r="r" b="b"/>
              <a:pathLst>
                <a:path w="261" h="224" extrusionOk="0">
                  <a:moveTo>
                    <a:pt x="91" y="1"/>
                  </a:moveTo>
                  <a:cubicBezTo>
                    <a:pt x="69" y="1"/>
                    <a:pt x="50" y="15"/>
                    <a:pt x="41" y="33"/>
                  </a:cubicBezTo>
                  <a:cubicBezTo>
                    <a:pt x="0" y="97"/>
                    <a:pt x="29" y="143"/>
                    <a:pt x="75" y="178"/>
                  </a:cubicBezTo>
                  <a:cubicBezTo>
                    <a:pt x="96" y="209"/>
                    <a:pt x="130" y="223"/>
                    <a:pt x="164" y="223"/>
                  </a:cubicBezTo>
                  <a:cubicBezTo>
                    <a:pt x="188" y="223"/>
                    <a:pt x="213" y="216"/>
                    <a:pt x="232" y="201"/>
                  </a:cubicBezTo>
                  <a:cubicBezTo>
                    <a:pt x="255" y="178"/>
                    <a:pt x="261" y="149"/>
                    <a:pt x="249" y="120"/>
                  </a:cubicBezTo>
                  <a:cubicBezTo>
                    <a:pt x="220" y="68"/>
                    <a:pt x="168" y="22"/>
                    <a:pt x="110" y="4"/>
                  </a:cubicBezTo>
                  <a:cubicBezTo>
                    <a:pt x="104" y="2"/>
                    <a:pt x="9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rot="708086">
              <a:off x="8744211" y="-100482"/>
              <a:ext cx="40471" cy="48692"/>
            </a:xfrm>
            <a:custGeom>
              <a:avLst/>
              <a:gdLst/>
              <a:ahLst/>
              <a:cxnLst/>
              <a:rect l="l" t="t" r="r" b="b"/>
              <a:pathLst>
                <a:path w="256" h="308" extrusionOk="0">
                  <a:moveTo>
                    <a:pt x="90" y="1"/>
                  </a:moveTo>
                  <a:cubicBezTo>
                    <a:pt x="80" y="1"/>
                    <a:pt x="69" y="2"/>
                    <a:pt x="58" y="6"/>
                  </a:cubicBezTo>
                  <a:cubicBezTo>
                    <a:pt x="6" y="23"/>
                    <a:pt x="0" y="70"/>
                    <a:pt x="23" y="116"/>
                  </a:cubicBezTo>
                  <a:cubicBezTo>
                    <a:pt x="70" y="162"/>
                    <a:pt x="47" y="238"/>
                    <a:pt x="99" y="278"/>
                  </a:cubicBezTo>
                  <a:cubicBezTo>
                    <a:pt x="127" y="290"/>
                    <a:pt x="147" y="308"/>
                    <a:pt x="172" y="308"/>
                  </a:cubicBezTo>
                  <a:cubicBezTo>
                    <a:pt x="183" y="308"/>
                    <a:pt x="195" y="304"/>
                    <a:pt x="209" y="296"/>
                  </a:cubicBezTo>
                  <a:cubicBezTo>
                    <a:pt x="255" y="267"/>
                    <a:pt x="232" y="226"/>
                    <a:pt x="203" y="191"/>
                  </a:cubicBezTo>
                  <a:cubicBezTo>
                    <a:pt x="174" y="156"/>
                    <a:pt x="139" y="133"/>
                    <a:pt x="145" y="75"/>
                  </a:cubicBezTo>
                  <a:cubicBezTo>
                    <a:pt x="154" y="29"/>
                    <a:pt x="130"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rot="708086">
              <a:off x="9425658" y="538697"/>
              <a:ext cx="44107" cy="30037"/>
            </a:xfrm>
            <a:custGeom>
              <a:avLst/>
              <a:gdLst/>
              <a:ahLst/>
              <a:cxnLst/>
              <a:rect l="l" t="t" r="r" b="b"/>
              <a:pathLst>
                <a:path w="279" h="190" extrusionOk="0">
                  <a:moveTo>
                    <a:pt x="108" y="0"/>
                  </a:moveTo>
                  <a:cubicBezTo>
                    <a:pt x="67" y="0"/>
                    <a:pt x="28" y="23"/>
                    <a:pt x="12" y="65"/>
                  </a:cubicBezTo>
                  <a:cubicBezTo>
                    <a:pt x="1" y="77"/>
                    <a:pt x="1" y="88"/>
                    <a:pt x="12" y="106"/>
                  </a:cubicBezTo>
                  <a:cubicBezTo>
                    <a:pt x="43" y="159"/>
                    <a:pt x="98" y="190"/>
                    <a:pt x="156" y="190"/>
                  </a:cubicBezTo>
                  <a:cubicBezTo>
                    <a:pt x="186" y="190"/>
                    <a:pt x="216" y="181"/>
                    <a:pt x="244" y="164"/>
                  </a:cubicBezTo>
                  <a:cubicBezTo>
                    <a:pt x="267" y="146"/>
                    <a:pt x="279" y="111"/>
                    <a:pt x="273" y="77"/>
                  </a:cubicBezTo>
                  <a:cubicBezTo>
                    <a:pt x="233" y="30"/>
                    <a:pt x="180" y="7"/>
                    <a:pt x="122" y="1"/>
                  </a:cubicBezTo>
                  <a:cubicBezTo>
                    <a:pt x="118" y="1"/>
                    <a:pt x="113"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rot="708086">
              <a:off x="6521005" y="127043"/>
              <a:ext cx="29405" cy="49482"/>
            </a:xfrm>
            <a:custGeom>
              <a:avLst/>
              <a:gdLst/>
              <a:ahLst/>
              <a:cxnLst/>
              <a:rect l="l" t="t" r="r" b="b"/>
              <a:pathLst>
                <a:path w="186" h="313" extrusionOk="0">
                  <a:moveTo>
                    <a:pt x="63" y="1"/>
                  </a:moveTo>
                  <a:cubicBezTo>
                    <a:pt x="34" y="1"/>
                    <a:pt x="1" y="142"/>
                    <a:pt x="24" y="221"/>
                  </a:cubicBezTo>
                  <a:cubicBezTo>
                    <a:pt x="24" y="244"/>
                    <a:pt x="35" y="267"/>
                    <a:pt x="53" y="285"/>
                  </a:cubicBezTo>
                  <a:cubicBezTo>
                    <a:pt x="66" y="304"/>
                    <a:pt x="86" y="312"/>
                    <a:pt x="105" y="312"/>
                  </a:cubicBezTo>
                  <a:cubicBezTo>
                    <a:pt x="128" y="312"/>
                    <a:pt x="150" y="301"/>
                    <a:pt x="163" y="279"/>
                  </a:cubicBezTo>
                  <a:cubicBezTo>
                    <a:pt x="180" y="244"/>
                    <a:pt x="186" y="204"/>
                    <a:pt x="169" y="163"/>
                  </a:cubicBezTo>
                  <a:cubicBezTo>
                    <a:pt x="134" y="123"/>
                    <a:pt x="151" y="24"/>
                    <a:pt x="64" y="1"/>
                  </a:cubicBezTo>
                  <a:cubicBezTo>
                    <a:pt x="64"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rot="708086">
              <a:off x="7665960" y="907853"/>
              <a:ext cx="38416" cy="43475"/>
            </a:xfrm>
            <a:custGeom>
              <a:avLst/>
              <a:gdLst/>
              <a:ahLst/>
              <a:cxnLst/>
              <a:rect l="l" t="t" r="r" b="b"/>
              <a:pathLst>
                <a:path w="243" h="275" extrusionOk="0">
                  <a:moveTo>
                    <a:pt x="125" y="0"/>
                  </a:moveTo>
                  <a:cubicBezTo>
                    <a:pt x="120" y="0"/>
                    <a:pt x="114" y="1"/>
                    <a:pt x="109" y="2"/>
                  </a:cubicBezTo>
                  <a:cubicBezTo>
                    <a:pt x="57" y="7"/>
                    <a:pt x="51" y="48"/>
                    <a:pt x="57" y="94"/>
                  </a:cubicBezTo>
                  <a:cubicBezTo>
                    <a:pt x="57" y="135"/>
                    <a:pt x="11" y="158"/>
                    <a:pt x="5" y="199"/>
                  </a:cubicBezTo>
                  <a:cubicBezTo>
                    <a:pt x="0" y="240"/>
                    <a:pt x="33" y="275"/>
                    <a:pt x="73" y="275"/>
                  </a:cubicBezTo>
                  <a:cubicBezTo>
                    <a:pt x="83" y="275"/>
                    <a:pt x="93" y="273"/>
                    <a:pt x="103" y="268"/>
                  </a:cubicBezTo>
                  <a:cubicBezTo>
                    <a:pt x="144" y="210"/>
                    <a:pt x="190" y="146"/>
                    <a:pt x="236" y="83"/>
                  </a:cubicBezTo>
                  <a:cubicBezTo>
                    <a:pt x="242" y="77"/>
                    <a:pt x="225" y="54"/>
                    <a:pt x="213" y="42"/>
                  </a:cubicBezTo>
                  <a:cubicBezTo>
                    <a:pt x="193" y="17"/>
                    <a:pt x="160"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rot="708086">
              <a:off x="7995464" y="439285"/>
              <a:ext cx="36835" cy="35570"/>
            </a:xfrm>
            <a:custGeom>
              <a:avLst/>
              <a:gdLst/>
              <a:ahLst/>
              <a:cxnLst/>
              <a:rect l="l" t="t" r="r" b="b"/>
              <a:pathLst>
                <a:path w="233" h="225" extrusionOk="0">
                  <a:moveTo>
                    <a:pt x="93" y="0"/>
                  </a:moveTo>
                  <a:cubicBezTo>
                    <a:pt x="82" y="0"/>
                    <a:pt x="71" y="3"/>
                    <a:pt x="59" y="8"/>
                  </a:cubicBezTo>
                  <a:cubicBezTo>
                    <a:pt x="18" y="25"/>
                    <a:pt x="1" y="66"/>
                    <a:pt x="7" y="112"/>
                  </a:cubicBezTo>
                  <a:cubicBezTo>
                    <a:pt x="7" y="164"/>
                    <a:pt x="41" y="205"/>
                    <a:pt x="94" y="222"/>
                  </a:cubicBezTo>
                  <a:cubicBezTo>
                    <a:pt x="104" y="224"/>
                    <a:pt x="114" y="224"/>
                    <a:pt x="124" y="224"/>
                  </a:cubicBezTo>
                  <a:cubicBezTo>
                    <a:pt x="154" y="224"/>
                    <a:pt x="183" y="218"/>
                    <a:pt x="210" y="205"/>
                  </a:cubicBezTo>
                  <a:lnTo>
                    <a:pt x="233" y="182"/>
                  </a:lnTo>
                  <a:cubicBezTo>
                    <a:pt x="227" y="135"/>
                    <a:pt x="227" y="77"/>
                    <a:pt x="181" y="43"/>
                  </a:cubicBezTo>
                  <a:cubicBezTo>
                    <a:pt x="154" y="25"/>
                    <a:pt x="127"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rot="708086">
              <a:off x="7712053" y="2327777"/>
              <a:ext cx="44897" cy="29563"/>
            </a:xfrm>
            <a:custGeom>
              <a:avLst/>
              <a:gdLst/>
              <a:ahLst/>
              <a:cxnLst/>
              <a:rect l="l" t="t" r="r" b="b"/>
              <a:pathLst>
                <a:path w="284" h="187" extrusionOk="0">
                  <a:moveTo>
                    <a:pt x="242" y="1"/>
                  </a:moveTo>
                  <a:cubicBezTo>
                    <a:pt x="237" y="1"/>
                    <a:pt x="232" y="1"/>
                    <a:pt x="227" y="3"/>
                  </a:cubicBezTo>
                  <a:cubicBezTo>
                    <a:pt x="169" y="26"/>
                    <a:pt x="111" y="38"/>
                    <a:pt x="53" y="44"/>
                  </a:cubicBezTo>
                  <a:cubicBezTo>
                    <a:pt x="24" y="50"/>
                    <a:pt x="1" y="73"/>
                    <a:pt x="1" y="107"/>
                  </a:cubicBezTo>
                  <a:cubicBezTo>
                    <a:pt x="1" y="136"/>
                    <a:pt x="18" y="165"/>
                    <a:pt x="47" y="177"/>
                  </a:cubicBezTo>
                  <a:cubicBezTo>
                    <a:pt x="67" y="184"/>
                    <a:pt x="88" y="187"/>
                    <a:pt x="108" y="187"/>
                  </a:cubicBezTo>
                  <a:cubicBezTo>
                    <a:pt x="122" y="187"/>
                    <a:pt x="137" y="185"/>
                    <a:pt x="151" y="183"/>
                  </a:cubicBezTo>
                  <a:cubicBezTo>
                    <a:pt x="215" y="177"/>
                    <a:pt x="273" y="125"/>
                    <a:pt x="279" y="55"/>
                  </a:cubicBezTo>
                  <a:cubicBezTo>
                    <a:pt x="284" y="26"/>
                    <a:pt x="268"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rot="708086">
              <a:off x="8312536" y="1212393"/>
              <a:ext cx="41419" cy="32250"/>
            </a:xfrm>
            <a:custGeom>
              <a:avLst/>
              <a:gdLst/>
              <a:ahLst/>
              <a:cxnLst/>
              <a:rect l="l" t="t" r="r" b="b"/>
              <a:pathLst>
                <a:path w="262" h="204" extrusionOk="0">
                  <a:moveTo>
                    <a:pt x="93" y="1"/>
                  </a:moveTo>
                  <a:cubicBezTo>
                    <a:pt x="89" y="1"/>
                    <a:pt x="85" y="1"/>
                    <a:pt x="82" y="2"/>
                  </a:cubicBezTo>
                  <a:cubicBezTo>
                    <a:pt x="29" y="14"/>
                    <a:pt x="0" y="66"/>
                    <a:pt x="18" y="118"/>
                  </a:cubicBezTo>
                  <a:cubicBezTo>
                    <a:pt x="32" y="171"/>
                    <a:pt x="82" y="204"/>
                    <a:pt x="135" y="204"/>
                  </a:cubicBezTo>
                  <a:cubicBezTo>
                    <a:pt x="146" y="204"/>
                    <a:pt x="157" y="202"/>
                    <a:pt x="168" y="199"/>
                  </a:cubicBezTo>
                  <a:cubicBezTo>
                    <a:pt x="215" y="188"/>
                    <a:pt x="261" y="159"/>
                    <a:pt x="261" y="112"/>
                  </a:cubicBezTo>
                  <a:cubicBezTo>
                    <a:pt x="256" y="69"/>
                    <a:pt x="15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rot="708086">
              <a:off x="8160331" y="1774168"/>
              <a:ext cx="43158" cy="34938"/>
            </a:xfrm>
            <a:custGeom>
              <a:avLst/>
              <a:gdLst/>
              <a:ahLst/>
              <a:cxnLst/>
              <a:rect l="l" t="t" r="r" b="b"/>
              <a:pathLst>
                <a:path w="273" h="221" extrusionOk="0">
                  <a:moveTo>
                    <a:pt x="93" y="0"/>
                  </a:moveTo>
                  <a:cubicBezTo>
                    <a:pt x="75" y="0"/>
                    <a:pt x="55" y="12"/>
                    <a:pt x="41" y="30"/>
                  </a:cubicBezTo>
                  <a:cubicBezTo>
                    <a:pt x="0" y="71"/>
                    <a:pt x="6" y="140"/>
                    <a:pt x="46" y="181"/>
                  </a:cubicBezTo>
                  <a:cubicBezTo>
                    <a:pt x="66" y="207"/>
                    <a:pt x="97" y="220"/>
                    <a:pt x="129" y="220"/>
                  </a:cubicBezTo>
                  <a:cubicBezTo>
                    <a:pt x="153" y="220"/>
                    <a:pt x="177" y="213"/>
                    <a:pt x="197" y="198"/>
                  </a:cubicBezTo>
                  <a:cubicBezTo>
                    <a:pt x="243" y="175"/>
                    <a:pt x="272" y="117"/>
                    <a:pt x="261" y="65"/>
                  </a:cubicBezTo>
                  <a:cubicBezTo>
                    <a:pt x="232" y="24"/>
                    <a:pt x="162" y="53"/>
                    <a:pt x="122" y="13"/>
                  </a:cubicBezTo>
                  <a:cubicBezTo>
                    <a:pt x="113" y="4"/>
                    <a:pt x="10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rot="708086">
              <a:off x="7719482" y="88342"/>
              <a:ext cx="35096" cy="38258"/>
            </a:xfrm>
            <a:custGeom>
              <a:avLst/>
              <a:gdLst/>
              <a:ahLst/>
              <a:cxnLst/>
              <a:rect l="l" t="t" r="r" b="b"/>
              <a:pathLst>
                <a:path w="222" h="242" extrusionOk="0">
                  <a:moveTo>
                    <a:pt x="80" y="1"/>
                  </a:moveTo>
                  <a:cubicBezTo>
                    <a:pt x="73" y="1"/>
                    <a:pt x="66" y="2"/>
                    <a:pt x="59" y="4"/>
                  </a:cubicBezTo>
                  <a:cubicBezTo>
                    <a:pt x="1" y="27"/>
                    <a:pt x="1" y="79"/>
                    <a:pt x="13" y="131"/>
                  </a:cubicBezTo>
                  <a:cubicBezTo>
                    <a:pt x="24" y="197"/>
                    <a:pt x="81" y="242"/>
                    <a:pt x="146" y="242"/>
                  </a:cubicBezTo>
                  <a:cubicBezTo>
                    <a:pt x="150" y="242"/>
                    <a:pt x="153" y="242"/>
                    <a:pt x="157" y="241"/>
                  </a:cubicBezTo>
                  <a:cubicBezTo>
                    <a:pt x="215" y="224"/>
                    <a:pt x="221" y="183"/>
                    <a:pt x="210" y="131"/>
                  </a:cubicBezTo>
                  <a:cubicBezTo>
                    <a:pt x="184" y="59"/>
                    <a:pt x="135"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rot="708086">
              <a:off x="7625357" y="1065226"/>
              <a:ext cx="37783" cy="33831"/>
            </a:xfrm>
            <a:custGeom>
              <a:avLst/>
              <a:gdLst/>
              <a:ahLst/>
              <a:cxnLst/>
              <a:rect l="l" t="t" r="r" b="b"/>
              <a:pathLst>
                <a:path w="239" h="214" extrusionOk="0">
                  <a:moveTo>
                    <a:pt x="156" y="1"/>
                  </a:moveTo>
                  <a:cubicBezTo>
                    <a:pt x="145" y="1"/>
                    <a:pt x="134" y="2"/>
                    <a:pt x="122" y="5"/>
                  </a:cubicBezTo>
                  <a:cubicBezTo>
                    <a:pt x="59" y="16"/>
                    <a:pt x="1" y="86"/>
                    <a:pt x="7" y="138"/>
                  </a:cubicBezTo>
                  <a:cubicBezTo>
                    <a:pt x="7" y="181"/>
                    <a:pt x="46" y="214"/>
                    <a:pt x="89" y="214"/>
                  </a:cubicBezTo>
                  <a:cubicBezTo>
                    <a:pt x="93" y="214"/>
                    <a:pt x="96" y="214"/>
                    <a:pt x="99" y="213"/>
                  </a:cubicBezTo>
                  <a:cubicBezTo>
                    <a:pt x="163" y="202"/>
                    <a:pt x="238" y="121"/>
                    <a:pt x="227" y="63"/>
                  </a:cubicBezTo>
                  <a:cubicBezTo>
                    <a:pt x="218" y="18"/>
                    <a:pt x="191"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rot="708086">
              <a:off x="8473253" y="1611149"/>
              <a:ext cx="41103" cy="36835"/>
            </a:xfrm>
            <a:custGeom>
              <a:avLst/>
              <a:gdLst/>
              <a:ahLst/>
              <a:cxnLst/>
              <a:rect l="l" t="t" r="r" b="b"/>
              <a:pathLst>
                <a:path w="260" h="233" extrusionOk="0">
                  <a:moveTo>
                    <a:pt x="83" y="1"/>
                  </a:moveTo>
                  <a:cubicBezTo>
                    <a:pt x="39" y="1"/>
                    <a:pt x="0" y="46"/>
                    <a:pt x="10" y="99"/>
                  </a:cubicBezTo>
                  <a:cubicBezTo>
                    <a:pt x="27" y="180"/>
                    <a:pt x="103" y="232"/>
                    <a:pt x="184" y="232"/>
                  </a:cubicBezTo>
                  <a:cubicBezTo>
                    <a:pt x="230" y="226"/>
                    <a:pt x="259" y="192"/>
                    <a:pt x="248" y="151"/>
                  </a:cubicBezTo>
                  <a:cubicBezTo>
                    <a:pt x="213" y="93"/>
                    <a:pt x="166" y="41"/>
                    <a:pt x="109" y="6"/>
                  </a:cubicBezTo>
                  <a:cubicBezTo>
                    <a:pt x="100" y="3"/>
                    <a:pt x="91"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rot="708086">
              <a:off x="6743967" y="1036044"/>
              <a:ext cx="43316" cy="31618"/>
            </a:xfrm>
            <a:custGeom>
              <a:avLst/>
              <a:gdLst/>
              <a:ahLst/>
              <a:cxnLst/>
              <a:rect l="l" t="t" r="r" b="b"/>
              <a:pathLst>
                <a:path w="274" h="200" extrusionOk="0">
                  <a:moveTo>
                    <a:pt x="174" y="0"/>
                  </a:moveTo>
                  <a:cubicBezTo>
                    <a:pt x="163" y="0"/>
                    <a:pt x="152" y="1"/>
                    <a:pt x="140" y="4"/>
                  </a:cubicBezTo>
                  <a:cubicBezTo>
                    <a:pt x="65" y="21"/>
                    <a:pt x="1" y="85"/>
                    <a:pt x="24" y="137"/>
                  </a:cubicBezTo>
                  <a:cubicBezTo>
                    <a:pt x="38" y="182"/>
                    <a:pt x="68" y="199"/>
                    <a:pt x="109" y="199"/>
                  </a:cubicBezTo>
                  <a:cubicBezTo>
                    <a:pt x="120" y="199"/>
                    <a:pt x="133" y="198"/>
                    <a:pt x="146" y="195"/>
                  </a:cubicBezTo>
                  <a:cubicBezTo>
                    <a:pt x="215" y="178"/>
                    <a:pt x="273" y="120"/>
                    <a:pt x="256" y="62"/>
                  </a:cubicBezTo>
                  <a:cubicBezTo>
                    <a:pt x="242" y="17"/>
                    <a:pt x="211"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rot="708086">
              <a:off x="8283347" y="-45420"/>
              <a:ext cx="32250" cy="40629"/>
            </a:xfrm>
            <a:custGeom>
              <a:avLst/>
              <a:gdLst/>
              <a:ahLst/>
              <a:cxnLst/>
              <a:rect l="l" t="t" r="r" b="b"/>
              <a:pathLst>
                <a:path w="204" h="257" extrusionOk="0">
                  <a:moveTo>
                    <a:pt x="112" y="1"/>
                  </a:moveTo>
                  <a:cubicBezTo>
                    <a:pt x="108" y="1"/>
                    <a:pt x="104" y="1"/>
                    <a:pt x="99" y="1"/>
                  </a:cubicBezTo>
                  <a:cubicBezTo>
                    <a:pt x="41" y="7"/>
                    <a:pt x="1" y="94"/>
                    <a:pt x="12" y="169"/>
                  </a:cubicBezTo>
                  <a:cubicBezTo>
                    <a:pt x="18" y="222"/>
                    <a:pt x="47" y="256"/>
                    <a:pt x="99" y="256"/>
                  </a:cubicBezTo>
                  <a:cubicBezTo>
                    <a:pt x="157" y="245"/>
                    <a:pt x="203" y="158"/>
                    <a:pt x="192" y="82"/>
                  </a:cubicBezTo>
                  <a:cubicBezTo>
                    <a:pt x="186" y="34"/>
                    <a:pt x="166"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rot="708086">
              <a:off x="9448971" y="818607"/>
              <a:ext cx="35886" cy="34622"/>
            </a:xfrm>
            <a:custGeom>
              <a:avLst/>
              <a:gdLst/>
              <a:ahLst/>
              <a:cxnLst/>
              <a:rect l="l" t="t" r="r" b="b"/>
              <a:pathLst>
                <a:path w="227" h="219" extrusionOk="0">
                  <a:moveTo>
                    <a:pt x="131" y="0"/>
                  </a:moveTo>
                  <a:cubicBezTo>
                    <a:pt x="124" y="0"/>
                    <a:pt x="117" y="1"/>
                    <a:pt x="111" y="2"/>
                  </a:cubicBezTo>
                  <a:cubicBezTo>
                    <a:pt x="47" y="8"/>
                    <a:pt x="1" y="66"/>
                    <a:pt x="12" y="130"/>
                  </a:cubicBezTo>
                  <a:cubicBezTo>
                    <a:pt x="17" y="181"/>
                    <a:pt x="63" y="219"/>
                    <a:pt x="114" y="219"/>
                  </a:cubicBezTo>
                  <a:cubicBezTo>
                    <a:pt x="120" y="219"/>
                    <a:pt x="127" y="218"/>
                    <a:pt x="134" y="217"/>
                  </a:cubicBezTo>
                  <a:cubicBezTo>
                    <a:pt x="192" y="199"/>
                    <a:pt x="227" y="141"/>
                    <a:pt x="221" y="78"/>
                  </a:cubicBezTo>
                  <a:cubicBezTo>
                    <a:pt x="211"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rot="708086">
              <a:off x="7673251" y="-80013"/>
              <a:ext cx="34147" cy="38258"/>
            </a:xfrm>
            <a:custGeom>
              <a:avLst/>
              <a:gdLst/>
              <a:ahLst/>
              <a:cxnLst/>
              <a:rect l="l" t="t" r="r" b="b"/>
              <a:pathLst>
                <a:path w="216" h="242" extrusionOk="0">
                  <a:moveTo>
                    <a:pt x="127" y="0"/>
                  </a:moveTo>
                  <a:cubicBezTo>
                    <a:pt x="124" y="0"/>
                    <a:pt x="120" y="0"/>
                    <a:pt x="117" y="1"/>
                  </a:cubicBezTo>
                  <a:cubicBezTo>
                    <a:pt x="59" y="7"/>
                    <a:pt x="1" y="128"/>
                    <a:pt x="24" y="186"/>
                  </a:cubicBezTo>
                  <a:cubicBezTo>
                    <a:pt x="34" y="220"/>
                    <a:pt x="63" y="241"/>
                    <a:pt x="96" y="241"/>
                  </a:cubicBezTo>
                  <a:cubicBezTo>
                    <a:pt x="103" y="241"/>
                    <a:pt x="110" y="240"/>
                    <a:pt x="117" y="238"/>
                  </a:cubicBezTo>
                  <a:cubicBezTo>
                    <a:pt x="181" y="209"/>
                    <a:pt x="215" y="140"/>
                    <a:pt x="204" y="65"/>
                  </a:cubicBezTo>
                  <a:cubicBezTo>
                    <a:pt x="198" y="28"/>
                    <a:pt x="16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rot="708086">
              <a:off x="7937164" y="761492"/>
              <a:ext cx="34147" cy="38574"/>
            </a:xfrm>
            <a:custGeom>
              <a:avLst/>
              <a:gdLst/>
              <a:ahLst/>
              <a:cxnLst/>
              <a:rect l="l" t="t" r="r" b="b"/>
              <a:pathLst>
                <a:path w="216" h="244" extrusionOk="0">
                  <a:moveTo>
                    <a:pt x="153" y="0"/>
                  </a:moveTo>
                  <a:cubicBezTo>
                    <a:pt x="143" y="0"/>
                    <a:pt x="133" y="1"/>
                    <a:pt x="123" y="4"/>
                  </a:cubicBezTo>
                  <a:cubicBezTo>
                    <a:pt x="53" y="27"/>
                    <a:pt x="1" y="97"/>
                    <a:pt x="7" y="178"/>
                  </a:cubicBezTo>
                  <a:cubicBezTo>
                    <a:pt x="12" y="213"/>
                    <a:pt x="47" y="244"/>
                    <a:pt x="83" y="244"/>
                  </a:cubicBezTo>
                  <a:cubicBezTo>
                    <a:pt x="89" y="244"/>
                    <a:pt x="94" y="243"/>
                    <a:pt x="99" y="242"/>
                  </a:cubicBezTo>
                  <a:cubicBezTo>
                    <a:pt x="175" y="207"/>
                    <a:pt x="215" y="137"/>
                    <a:pt x="215" y="56"/>
                  </a:cubicBezTo>
                  <a:cubicBezTo>
                    <a:pt x="206" y="16"/>
                    <a:pt x="184"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rot="708086">
              <a:off x="8067688" y="108890"/>
              <a:ext cx="35886" cy="42052"/>
            </a:xfrm>
            <a:custGeom>
              <a:avLst/>
              <a:gdLst/>
              <a:ahLst/>
              <a:cxnLst/>
              <a:rect l="l" t="t" r="r" b="b"/>
              <a:pathLst>
                <a:path w="227" h="266" extrusionOk="0">
                  <a:moveTo>
                    <a:pt x="139" y="0"/>
                  </a:moveTo>
                  <a:cubicBezTo>
                    <a:pt x="132" y="0"/>
                    <a:pt x="124" y="1"/>
                    <a:pt x="116" y="3"/>
                  </a:cubicBezTo>
                  <a:cubicBezTo>
                    <a:pt x="41" y="50"/>
                    <a:pt x="0" y="131"/>
                    <a:pt x="12" y="212"/>
                  </a:cubicBezTo>
                  <a:cubicBezTo>
                    <a:pt x="17" y="247"/>
                    <a:pt x="48" y="265"/>
                    <a:pt x="80" y="265"/>
                  </a:cubicBezTo>
                  <a:cubicBezTo>
                    <a:pt x="84" y="265"/>
                    <a:pt x="88" y="265"/>
                    <a:pt x="93" y="264"/>
                  </a:cubicBezTo>
                  <a:cubicBezTo>
                    <a:pt x="157" y="252"/>
                    <a:pt x="226" y="131"/>
                    <a:pt x="203" y="61"/>
                  </a:cubicBezTo>
                  <a:cubicBezTo>
                    <a:pt x="198" y="23"/>
                    <a:pt x="173"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rot="708086">
              <a:off x="9878064" y="1503376"/>
              <a:ext cx="42210" cy="30986"/>
            </a:xfrm>
            <a:custGeom>
              <a:avLst/>
              <a:gdLst/>
              <a:ahLst/>
              <a:cxnLst/>
              <a:rect l="l" t="t" r="r" b="b"/>
              <a:pathLst>
                <a:path w="267" h="196" extrusionOk="0">
                  <a:moveTo>
                    <a:pt x="131" y="1"/>
                  </a:moveTo>
                  <a:cubicBezTo>
                    <a:pt x="118" y="1"/>
                    <a:pt x="105" y="3"/>
                    <a:pt x="93" y="6"/>
                  </a:cubicBezTo>
                  <a:cubicBezTo>
                    <a:pt x="41" y="12"/>
                    <a:pt x="0" y="58"/>
                    <a:pt x="12" y="110"/>
                  </a:cubicBezTo>
                  <a:cubicBezTo>
                    <a:pt x="17" y="163"/>
                    <a:pt x="65" y="196"/>
                    <a:pt x="124" y="196"/>
                  </a:cubicBezTo>
                  <a:cubicBezTo>
                    <a:pt x="137" y="196"/>
                    <a:pt x="150" y="194"/>
                    <a:pt x="163" y="191"/>
                  </a:cubicBezTo>
                  <a:cubicBezTo>
                    <a:pt x="232" y="174"/>
                    <a:pt x="267" y="133"/>
                    <a:pt x="255" y="76"/>
                  </a:cubicBezTo>
                  <a:cubicBezTo>
                    <a:pt x="232" y="29"/>
                    <a:pt x="182"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rot="708086">
              <a:off x="9468021" y="54623"/>
              <a:ext cx="33041" cy="45846"/>
            </a:xfrm>
            <a:custGeom>
              <a:avLst/>
              <a:gdLst/>
              <a:ahLst/>
              <a:cxnLst/>
              <a:rect l="l" t="t" r="r" b="b"/>
              <a:pathLst>
                <a:path w="209" h="290" extrusionOk="0">
                  <a:moveTo>
                    <a:pt x="76" y="0"/>
                  </a:moveTo>
                  <a:cubicBezTo>
                    <a:pt x="64" y="6"/>
                    <a:pt x="53" y="12"/>
                    <a:pt x="47" y="17"/>
                  </a:cubicBezTo>
                  <a:cubicBezTo>
                    <a:pt x="12" y="52"/>
                    <a:pt x="0" y="110"/>
                    <a:pt x="18" y="156"/>
                  </a:cubicBezTo>
                  <a:cubicBezTo>
                    <a:pt x="24" y="214"/>
                    <a:pt x="58" y="261"/>
                    <a:pt x="110" y="284"/>
                  </a:cubicBezTo>
                  <a:cubicBezTo>
                    <a:pt x="120" y="288"/>
                    <a:pt x="129" y="290"/>
                    <a:pt x="138" y="290"/>
                  </a:cubicBezTo>
                  <a:cubicBezTo>
                    <a:pt x="155" y="290"/>
                    <a:pt x="170" y="282"/>
                    <a:pt x="186" y="267"/>
                  </a:cubicBezTo>
                  <a:cubicBezTo>
                    <a:pt x="203" y="249"/>
                    <a:pt x="209" y="220"/>
                    <a:pt x="192" y="197"/>
                  </a:cubicBezTo>
                  <a:cubicBezTo>
                    <a:pt x="163" y="145"/>
                    <a:pt x="139" y="87"/>
                    <a:pt x="122" y="29"/>
                  </a:cubicBezTo>
                  <a:cubicBezTo>
                    <a:pt x="116" y="12"/>
                    <a:pt x="9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rot="708086">
              <a:off x="6906536" y="1243512"/>
              <a:ext cx="48691" cy="30511"/>
            </a:xfrm>
            <a:custGeom>
              <a:avLst/>
              <a:gdLst/>
              <a:ahLst/>
              <a:cxnLst/>
              <a:rect l="l" t="t" r="r" b="b"/>
              <a:pathLst>
                <a:path w="308" h="193" extrusionOk="0">
                  <a:moveTo>
                    <a:pt x="91" y="0"/>
                  </a:moveTo>
                  <a:cubicBezTo>
                    <a:pt x="67" y="0"/>
                    <a:pt x="46" y="12"/>
                    <a:pt x="29" y="46"/>
                  </a:cubicBezTo>
                  <a:cubicBezTo>
                    <a:pt x="0" y="92"/>
                    <a:pt x="35" y="144"/>
                    <a:pt x="99" y="173"/>
                  </a:cubicBezTo>
                  <a:cubicBezTo>
                    <a:pt x="125" y="186"/>
                    <a:pt x="151" y="193"/>
                    <a:pt x="177" y="193"/>
                  </a:cubicBezTo>
                  <a:cubicBezTo>
                    <a:pt x="186" y="193"/>
                    <a:pt x="194" y="192"/>
                    <a:pt x="203" y="191"/>
                  </a:cubicBezTo>
                  <a:cubicBezTo>
                    <a:pt x="238" y="185"/>
                    <a:pt x="278" y="185"/>
                    <a:pt x="296" y="144"/>
                  </a:cubicBezTo>
                  <a:cubicBezTo>
                    <a:pt x="307" y="98"/>
                    <a:pt x="261" y="75"/>
                    <a:pt x="238" y="63"/>
                  </a:cubicBezTo>
                  <a:cubicBezTo>
                    <a:pt x="215" y="52"/>
                    <a:pt x="197" y="40"/>
                    <a:pt x="174" y="29"/>
                  </a:cubicBezTo>
                  <a:cubicBezTo>
                    <a:pt x="144" y="14"/>
                    <a:pt x="11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rot="708086">
              <a:off x="6691207" y="1010642"/>
              <a:ext cx="40471" cy="30511"/>
            </a:xfrm>
            <a:custGeom>
              <a:avLst/>
              <a:gdLst/>
              <a:ahLst/>
              <a:cxnLst/>
              <a:rect l="l" t="t" r="r" b="b"/>
              <a:pathLst>
                <a:path w="256" h="193" extrusionOk="0">
                  <a:moveTo>
                    <a:pt x="131" y="0"/>
                  </a:moveTo>
                  <a:cubicBezTo>
                    <a:pt x="119" y="0"/>
                    <a:pt x="106" y="2"/>
                    <a:pt x="93" y="5"/>
                  </a:cubicBezTo>
                  <a:cubicBezTo>
                    <a:pt x="35" y="11"/>
                    <a:pt x="1" y="68"/>
                    <a:pt x="18" y="126"/>
                  </a:cubicBezTo>
                  <a:cubicBezTo>
                    <a:pt x="22" y="166"/>
                    <a:pt x="57" y="192"/>
                    <a:pt x="96" y="192"/>
                  </a:cubicBezTo>
                  <a:cubicBezTo>
                    <a:pt x="109" y="192"/>
                    <a:pt x="121" y="190"/>
                    <a:pt x="134" y="184"/>
                  </a:cubicBezTo>
                  <a:cubicBezTo>
                    <a:pt x="186" y="167"/>
                    <a:pt x="256" y="161"/>
                    <a:pt x="250" y="74"/>
                  </a:cubicBezTo>
                  <a:cubicBezTo>
                    <a:pt x="250" y="31"/>
                    <a:pt x="191"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rot="708086">
              <a:off x="7464428" y="45620"/>
              <a:ext cx="39522" cy="31776"/>
            </a:xfrm>
            <a:custGeom>
              <a:avLst/>
              <a:gdLst/>
              <a:ahLst/>
              <a:cxnLst/>
              <a:rect l="l" t="t" r="r" b="b"/>
              <a:pathLst>
                <a:path w="250" h="201" extrusionOk="0">
                  <a:moveTo>
                    <a:pt x="124" y="0"/>
                  </a:moveTo>
                  <a:cubicBezTo>
                    <a:pt x="113" y="0"/>
                    <a:pt x="103" y="2"/>
                    <a:pt x="93" y="5"/>
                  </a:cubicBezTo>
                  <a:cubicBezTo>
                    <a:pt x="35" y="10"/>
                    <a:pt x="0" y="74"/>
                    <a:pt x="18" y="126"/>
                  </a:cubicBezTo>
                  <a:cubicBezTo>
                    <a:pt x="36" y="173"/>
                    <a:pt x="81" y="201"/>
                    <a:pt x="129" y="201"/>
                  </a:cubicBezTo>
                  <a:cubicBezTo>
                    <a:pt x="140" y="201"/>
                    <a:pt x="151" y="199"/>
                    <a:pt x="163" y="196"/>
                  </a:cubicBezTo>
                  <a:cubicBezTo>
                    <a:pt x="215" y="184"/>
                    <a:pt x="250" y="132"/>
                    <a:pt x="238" y="86"/>
                  </a:cubicBezTo>
                  <a:cubicBezTo>
                    <a:pt x="219" y="33"/>
                    <a:pt x="17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rot="708086">
              <a:off x="8152368" y="2193222"/>
              <a:ext cx="46004" cy="30353"/>
            </a:xfrm>
            <a:custGeom>
              <a:avLst/>
              <a:gdLst/>
              <a:ahLst/>
              <a:cxnLst/>
              <a:rect l="l" t="t" r="r" b="b"/>
              <a:pathLst>
                <a:path w="291" h="192" extrusionOk="0">
                  <a:moveTo>
                    <a:pt x="86" y="1"/>
                  </a:moveTo>
                  <a:cubicBezTo>
                    <a:pt x="64" y="1"/>
                    <a:pt x="45" y="10"/>
                    <a:pt x="30" y="39"/>
                  </a:cubicBezTo>
                  <a:cubicBezTo>
                    <a:pt x="1" y="91"/>
                    <a:pt x="24" y="132"/>
                    <a:pt x="70" y="166"/>
                  </a:cubicBezTo>
                  <a:cubicBezTo>
                    <a:pt x="97" y="184"/>
                    <a:pt x="130" y="192"/>
                    <a:pt x="162" y="192"/>
                  </a:cubicBezTo>
                  <a:cubicBezTo>
                    <a:pt x="172" y="192"/>
                    <a:pt x="182" y="191"/>
                    <a:pt x="192" y="189"/>
                  </a:cubicBezTo>
                  <a:cubicBezTo>
                    <a:pt x="227" y="184"/>
                    <a:pt x="267" y="184"/>
                    <a:pt x="279" y="132"/>
                  </a:cubicBezTo>
                  <a:cubicBezTo>
                    <a:pt x="290" y="85"/>
                    <a:pt x="250" y="68"/>
                    <a:pt x="215" y="50"/>
                  </a:cubicBezTo>
                  <a:lnTo>
                    <a:pt x="145" y="16"/>
                  </a:lnTo>
                  <a:cubicBezTo>
                    <a:pt x="124" y="8"/>
                    <a:pt x="104"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rot="708086">
              <a:off x="8155933" y="585093"/>
              <a:ext cx="38732" cy="35412"/>
            </a:xfrm>
            <a:custGeom>
              <a:avLst/>
              <a:gdLst/>
              <a:ahLst/>
              <a:cxnLst/>
              <a:rect l="l" t="t" r="r" b="b"/>
              <a:pathLst>
                <a:path w="245" h="224" extrusionOk="0">
                  <a:moveTo>
                    <a:pt x="170" y="1"/>
                  </a:moveTo>
                  <a:cubicBezTo>
                    <a:pt x="164" y="1"/>
                    <a:pt x="158" y="2"/>
                    <a:pt x="151" y="3"/>
                  </a:cubicBezTo>
                  <a:cubicBezTo>
                    <a:pt x="88" y="21"/>
                    <a:pt x="1" y="113"/>
                    <a:pt x="18" y="166"/>
                  </a:cubicBezTo>
                  <a:cubicBezTo>
                    <a:pt x="27" y="201"/>
                    <a:pt x="60" y="223"/>
                    <a:pt x="94" y="223"/>
                  </a:cubicBezTo>
                  <a:cubicBezTo>
                    <a:pt x="104" y="223"/>
                    <a:pt x="113" y="222"/>
                    <a:pt x="122" y="218"/>
                  </a:cubicBezTo>
                  <a:cubicBezTo>
                    <a:pt x="192" y="200"/>
                    <a:pt x="244" y="137"/>
                    <a:pt x="238" y="61"/>
                  </a:cubicBezTo>
                  <a:cubicBezTo>
                    <a:pt x="233" y="27"/>
                    <a:pt x="20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rot="708086">
              <a:off x="9850406" y="1860423"/>
              <a:ext cx="47743" cy="30511"/>
            </a:xfrm>
            <a:custGeom>
              <a:avLst/>
              <a:gdLst/>
              <a:ahLst/>
              <a:cxnLst/>
              <a:rect l="l" t="t" r="r" b="b"/>
              <a:pathLst>
                <a:path w="302" h="193" extrusionOk="0">
                  <a:moveTo>
                    <a:pt x="62" y="0"/>
                  </a:moveTo>
                  <a:cubicBezTo>
                    <a:pt x="47" y="0"/>
                    <a:pt x="33" y="7"/>
                    <a:pt x="23" y="17"/>
                  </a:cubicBezTo>
                  <a:cubicBezTo>
                    <a:pt x="0" y="34"/>
                    <a:pt x="0" y="69"/>
                    <a:pt x="17" y="98"/>
                  </a:cubicBezTo>
                  <a:cubicBezTo>
                    <a:pt x="64" y="154"/>
                    <a:pt x="137" y="192"/>
                    <a:pt x="210" y="192"/>
                  </a:cubicBezTo>
                  <a:cubicBezTo>
                    <a:pt x="219" y="192"/>
                    <a:pt x="228" y="192"/>
                    <a:pt x="238" y="190"/>
                  </a:cubicBezTo>
                  <a:cubicBezTo>
                    <a:pt x="272" y="185"/>
                    <a:pt x="301" y="161"/>
                    <a:pt x="301" y="138"/>
                  </a:cubicBezTo>
                  <a:cubicBezTo>
                    <a:pt x="301" y="109"/>
                    <a:pt x="272" y="98"/>
                    <a:pt x="249" y="92"/>
                  </a:cubicBezTo>
                  <a:cubicBezTo>
                    <a:pt x="197" y="69"/>
                    <a:pt x="139" y="40"/>
                    <a:pt x="93" y="11"/>
                  </a:cubicBezTo>
                  <a:cubicBezTo>
                    <a:pt x="83" y="4"/>
                    <a:pt x="7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rot="708086">
              <a:off x="8566356" y="1770296"/>
              <a:ext cx="36835" cy="32725"/>
            </a:xfrm>
            <a:custGeom>
              <a:avLst/>
              <a:gdLst/>
              <a:ahLst/>
              <a:cxnLst/>
              <a:rect l="l" t="t" r="r" b="b"/>
              <a:pathLst>
                <a:path w="233" h="207" extrusionOk="0">
                  <a:moveTo>
                    <a:pt x="123" y="1"/>
                  </a:moveTo>
                  <a:cubicBezTo>
                    <a:pt x="119" y="1"/>
                    <a:pt x="115" y="1"/>
                    <a:pt x="111" y="2"/>
                  </a:cubicBezTo>
                  <a:cubicBezTo>
                    <a:pt x="47" y="7"/>
                    <a:pt x="1" y="65"/>
                    <a:pt x="12" y="129"/>
                  </a:cubicBezTo>
                  <a:cubicBezTo>
                    <a:pt x="22" y="174"/>
                    <a:pt x="59" y="207"/>
                    <a:pt x="102" y="207"/>
                  </a:cubicBezTo>
                  <a:cubicBezTo>
                    <a:pt x="109" y="207"/>
                    <a:pt x="115" y="206"/>
                    <a:pt x="122" y="204"/>
                  </a:cubicBezTo>
                  <a:cubicBezTo>
                    <a:pt x="186" y="204"/>
                    <a:pt x="232" y="152"/>
                    <a:pt x="227" y="88"/>
                  </a:cubicBezTo>
                  <a:cubicBezTo>
                    <a:pt x="221" y="35"/>
                    <a:pt x="176"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rot="708086">
              <a:off x="8213924" y="1638591"/>
              <a:ext cx="35886" cy="33515"/>
            </a:xfrm>
            <a:custGeom>
              <a:avLst/>
              <a:gdLst/>
              <a:ahLst/>
              <a:cxnLst/>
              <a:rect l="l" t="t" r="r" b="b"/>
              <a:pathLst>
                <a:path w="227" h="212" extrusionOk="0">
                  <a:moveTo>
                    <a:pt x="140" y="0"/>
                  </a:moveTo>
                  <a:cubicBezTo>
                    <a:pt x="136" y="0"/>
                    <a:pt x="132" y="1"/>
                    <a:pt x="128" y="1"/>
                  </a:cubicBezTo>
                  <a:cubicBezTo>
                    <a:pt x="58" y="7"/>
                    <a:pt x="6" y="59"/>
                    <a:pt x="0" y="129"/>
                  </a:cubicBezTo>
                  <a:cubicBezTo>
                    <a:pt x="6" y="175"/>
                    <a:pt x="47" y="212"/>
                    <a:pt x="92" y="212"/>
                  </a:cubicBezTo>
                  <a:cubicBezTo>
                    <a:pt x="98" y="212"/>
                    <a:pt x="104" y="211"/>
                    <a:pt x="111" y="210"/>
                  </a:cubicBezTo>
                  <a:cubicBezTo>
                    <a:pt x="180" y="193"/>
                    <a:pt x="226" y="129"/>
                    <a:pt x="221" y="59"/>
                  </a:cubicBezTo>
                  <a:cubicBezTo>
                    <a:pt x="210" y="23"/>
                    <a:pt x="176"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rot="708086">
              <a:off x="7158091" y="1649181"/>
              <a:ext cx="35412" cy="32566"/>
            </a:xfrm>
            <a:custGeom>
              <a:avLst/>
              <a:gdLst/>
              <a:ahLst/>
              <a:cxnLst/>
              <a:rect l="l" t="t" r="r" b="b"/>
              <a:pathLst>
                <a:path w="224" h="206" extrusionOk="0">
                  <a:moveTo>
                    <a:pt x="76" y="0"/>
                  </a:moveTo>
                  <a:cubicBezTo>
                    <a:pt x="30" y="6"/>
                    <a:pt x="1" y="70"/>
                    <a:pt x="12" y="134"/>
                  </a:cubicBezTo>
                  <a:cubicBezTo>
                    <a:pt x="12" y="184"/>
                    <a:pt x="54" y="205"/>
                    <a:pt x="99" y="205"/>
                  </a:cubicBezTo>
                  <a:cubicBezTo>
                    <a:pt x="159" y="205"/>
                    <a:pt x="223" y="167"/>
                    <a:pt x="203" y="105"/>
                  </a:cubicBezTo>
                  <a:cubicBezTo>
                    <a:pt x="192" y="47"/>
                    <a:pt x="140"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rot="708086">
              <a:off x="7499886" y="334927"/>
              <a:ext cx="36677" cy="36361"/>
            </a:xfrm>
            <a:custGeom>
              <a:avLst/>
              <a:gdLst/>
              <a:ahLst/>
              <a:cxnLst/>
              <a:rect l="l" t="t" r="r" b="b"/>
              <a:pathLst>
                <a:path w="232" h="230" extrusionOk="0">
                  <a:moveTo>
                    <a:pt x="88" y="1"/>
                  </a:moveTo>
                  <a:cubicBezTo>
                    <a:pt x="86" y="1"/>
                    <a:pt x="83" y="1"/>
                    <a:pt x="81" y="1"/>
                  </a:cubicBezTo>
                  <a:cubicBezTo>
                    <a:pt x="35" y="7"/>
                    <a:pt x="0" y="100"/>
                    <a:pt x="18" y="152"/>
                  </a:cubicBezTo>
                  <a:cubicBezTo>
                    <a:pt x="32" y="201"/>
                    <a:pt x="77" y="230"/>
                    <a:pt x="122" y="230"/>
                  </a:cubicBezTo>
                  <a:cubicBezTo>
                    <a:pt x="130" y="230"/>
                    <a:pt x="137" y="229"/>
                    <a:pt x="145" y="227"/>
                  </a:cubicBezTo>
                  <a:cubicBezTo>
                    <a:pt x="203" y="210"/>
                    <a:pt x="232" y="152"/>
                    <a:pt x="215" y="100"/>
                  </a:cubicBezTo>
                  <a:cubicBezTo>
                    <a:pt x="198" y="50"/>
                    <a:pt x="129"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rot="708086">
              <a:off x="7683618" y="190262"/>
              <a:ext cx="43158" cy="27033"/>
            </a:xfrm>
            <a:custGeom>
              <a:avLst/>
              <a:gdLst/>
              <a:ahLst/>
              <a:cxnLst/>
              <a:rect l="l" t="t" r="r" b="b"/>
              <a:pathLst>
                <a:path w="273" h="171" extrusionOk="0">
                  <a:moveTo>
                    <a:pt x="145" y="0"/>
                  </a:moveTo>
                  <a:cubicBezTo>
                    <a:pt x="118" y="0"/>
                    <a:pt x="91" y="3"/>
                    <a:pt x="64" y="3"/>
                  </a:cubicBezTo>
                  <a:cubicBezTo>
                    <a:pt x="35" y="9"/>
                    <a:pt x="12" y="38"/>
                    <a:pt x="6" y="67"/>
                  </a:cubicBezTo>
                  <a:cubicBezTo>
                    <a:pt x="1" y="96"/>
                    <a:pt x="18" y="130"/>
                    <a:pt x="41" y="148"/>
                  </a:cubicBezTo>
                  <a:cubicBezTo>
                    <a:pt x="64" y="163"/>
                    <a:pt x="93" y="171"/>
                    <a:pt x="121" y="171"/>
                  </a:cubicBezTo>
                  <a:cubicBezTo>
                    <a:pt x="135" y="171"/>
                    <a:pt x="149" y="169"/>
                    <a:pt x="163" y="165"/>
                  </a:cubicBezTo>
                  <a:cubicBezTo>
                    <a:pt x="186" y="159"/>
                    <a:pt x="203" y="148"/>
                    <a:pt x="221" y="136"/>
                  </a:cubicBezTo>
                  <a:cubicBezTo>
                    <a:pt x="255" y="119"/>
                    <a:pt x="273" y="84"/>
                    <a:pt x="267" y="49"/>
                  </a:cubicBezTo>
                  <a:cubicBezTo>
                    <a:pt x="255" y="3"/>
                    <a:pt x="221" y="3"/>
                    <a:pt x="186" y="3"/>
                  </a:cubicBezTo>
                  <a:cubicBezTo>
                    <a:pt x="172" y="1"/>
                    <a:pt x="15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rot="708086">
              <a:off x="8855040" y="729682"/>
              <a:ext cx="39522" cy="40471"/>
            </a:xfrm>
            <a:custGeom>
              <a:avLst/>
              <a:gdLst/>
              <a:ahLst/>
              <a:cxnLst/>
              <a:rect l="l" t="t" r="r" b="b"/>
              <a:pathLst>
                <a:path w="250" h="256" extrusionOk="0">
                  <a:moveTo>
                    <a:pt x="201" y="1"/>
                  </a:moveTo>
                  <a:cubicBezTo>
                    <a:pt x="198" y="1"/>
                    <a:pt x="195" y="1"/>
                    <a:pt x="192" y="2"/>
                  </a:cubicBezTo>
                  <a:cubicBezTo>
                    <a:pt x="99" y="37"/>
                    <a:pt x="35" y="112"/>
                    <a:pt x="1" y="199"/>
                  </a:cubicBezTo>
                  <a:cubicBezTo>
                    <a:pt x="1" y="222"/>
                    <a:pt x="1" y="245"/>
                    <a:pt x="24" y="251"/>
                  </a:cubicBezTo>
                  <a:cubicBezTo>
                    <a:pt x="30" y="254"/>
                    <a:pt x="35" y="255"/>
                    <a:pt x="42" y="255"/>
                  </a:cubicBezTo>
                  <a:cubicBezTo>
                    <a:pt x="48" y="255"/>
                    <a:pt x="56" y="254"/>
                    <a:pt x="64" y="251"/>
                  </a:cubicBezTo>
                  <a:cubicBezTo>
                    <a:pt x="134" y="205"/>
                    <a:pt x="192" y="147"/>
                    <a:pt x="244" y="77"/>
                  </a:cubicBezTo>
                  <a:cubicBezTo>
                    <a:pt x="250" y="65"/>
                    <a:pt x="250" y="54"/>
                    <a:pt x="250" y="42"/>
                  </a:cubicBezTo>
                  <a:cubicBezTo>
                    <a:pt x="245" y="17"/>
                    <a:pt x="222"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rot="708086">
              <a:off x="8913644" y="2113764"/>
              <a:ext cx="41261" cy="25927"/>
            </a:xfrm>
            <a:custGeom>
              <a:avLst/>
              <a:gdLst/>
              <a:ahLst/>
              <a:cxnLst/>
              <a:rect l="l" t="t" r="r" b="b"/>
              <a:pathLst>
                <a:path w="261" h="164" extrusionOk="0">
                  <a:moveTo>
                    <a:pt x="76" y="1"/>
                  </a:moveTo>
                  <a:cubicBezTo>
                    <a:pt x="35" y="1"/>
                    <a:pt x="0" y="24"/>
                    <a:pt x="0" y="76"/>
                  </a:cubicBezTo>
                  <a:cubicBezTo>
                    <a:pt x="0" y="117"/>
                    <a:pt x="29" y="151"/>
                    <a:pt x="70" y="157"/>
                  </a:cubicBezTo>
                  <a:cubicBezTo>
                    <a:pt x="99" y="163"/>
                    <a:pt x="128" y="163"/>
                    <a:pt x="162" y="163"/>
                  </a:cubicBezTo>
                  <a:cubicBezTo>
                    <a:pt x="209" y="140"/>
                    <a:pt x="261" y="117"/>
                    <a:pt x="255" y="59"/>
                  </a:cubicBezTo>
                  <a:cubicBezTo>
                    <a:pt x="249" y="1"/>
                    <a:pt x="191" y="7"/>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rot="708086">
              <a:off x="8527621" y="3432659"/>
              <a:ext cx="44897" cy="31618"/>
            </a:xfrm>
            <a:custGeom>
              <a:avLst/>
              <a:gdLst/>
              <a:ahLst/>
              <a:cxnLst/>
              <a:rect l="l" t="t" r="r" b="b"/>
              <a:pathLst>
                <a:path w="284" h="200" extrusionOk="0">
                  <a:moveTo>
                    <a:pt x="65" y="1"/>
                  </a:moveTo>
                  <a:cubicBezTo>
                    <a:pt x="13" y="18"/>
                    <a:pt x="1" y="82"/>
                    <a:pt x="36" y="122"/>
                  </a:cubicBezTo>
                  <a:cubicBezTo>
                    <a:pt x="94" y="157"/>
                    <a:pt x="152" y="180"/>
                    <a:pt x="209" y="198"/>
                  </a:cubicBezTo>
                  <a:cubicBezTo>
                    <a:pt x="214" y="199"/>
                    <a:pt x="218" y="199"/>
                    <a:pt x="222" y="199"/>
                  </a:cubicBezTo>
                  <a:cubicBezTo>
                    <a:pt x="257" y="199"/>
                    <a:pt x="284" y="159"/>
                    <a:pt x="273" y="122"/>
                  </a:cubicBezTo>
                  <a:cubicBezTo>
                    <a:pt x="221" y="59"/>
                    <a:pt x="146" y="12"/>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rot="708086">
              <a:off x="6998890" y="758455"/>
              <a:ext cx="43158" cy="26401"/>
            </a:xfrm>
            <a:custGeom>
              <a:avLst/>
              <a:gdLst/>
              <a:ahLst/>
              <a:cxnLst/>
              <a:rect l="l" t="t" r="r" b="b"/>
              <a:pathLst>
                <a:path w="273" h="167" extrusionOk="0">
                  <a:moveTo>
                    <a:pt x="191" y="1"/>
                  </a:moveTo>
                  <a:cubicBezTo>
                    <a:pt x="187" y="1"/>
                    <a:pt x="184" y="1"/>
                    <a:pt x="180" y="2"/>
                  </a:cubicBezTo>
                  <a:cubicBezTo>
                    <a:pt x="157" y="2"/>
                    <a:pt x="140" y="2"/>
                    <a:pt x="116" y="8"/>
                  </a:cubicBezTo>
                  <a:cubicBezTo>
                    <a:pt x="76" y="31"/>
                    <a:pt x="0" y="19"/>
                    <a:pt x="0" y="94"/>
                  </a:cubicBezTo>
                  <a:cubicBezTo>
                    <a:pt x="0" y="135"/>
                    <a:pt x="53" y="166"/>
                    <a:pt x="120" y="166"/>
                  </a:cubicBezTo>
                  <a:cubicBezTo>
                    <a:pt x="130" y="166"/>
                    <a:pt x="140" y="166"/>
                    <a:pt x="151" y="164"/>
                  </a:cubicBezTo>
                  <a:cubicBezTo>
                    <a:pt x="168" y="164"/>
                    <a:pt x="186" y="158"/>
                    <a:pt x="209" y="147"/>
                  </a:cubicBezTo>
                  <a:cubicBezTo>
                    <a:pt x="250" y="135"/>
                    <a:pt x="273" y="94"/>
                    <a:pt x="261" y="54"/>
                  </a:cubicBezTo>
                  <a:cubicBezTo>
                    <a:pt x="251" y="23"/>
                    <a:pt x="22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rot="708086">
              <a:off x="7001995" y="-98752"/>
              <a:ext cx="39522" cy="36519"/>
            </a:xfrm>
            <a:custGeom>
              <a:avLst/>
              <a:gdLst/>
              <a:ahLst/>
              <a:cxnLst/>
              <a:rect l="l" t="t" r="r" b="b"/>
              <a:pathLst>
                <a:path w="250" h="231" extrusionOk="0">
                  <a:moveTo>
                    <a:pt x="167" y="0"/>
                  </a:moveTo>
                  <a:cubicBezTo>
                    <a:pt x="160" y="0"/>
                    <a:pt x="152" y="2"/>
                    <a:pt x="145" y="5"/>
                  </a:cubicBezTo>
                  <a:cubicBezTo>
                    <a:pt x="0" y="22"/>
                    <a:pt x="17" y="231"/>
                    <a:pt x="162" y="231"/>
                  </a:cubicBezTo>
                  <a:cubicBezTo>
                    <a:pt x="214" y="219"/>
                    <a:pt x="249" y="144"/>
                    <a:pt x="232" y="63"/>
                  </a:cubicBezTo>
                  <a:cubicBezTo>
                    <a:pt x="232" y="30"/>
                    <a:pt x="201"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rot="708086">
              <a:off x="7613395" y="1568211"/>
              <a:ext cx="33989" cy="38574"/>
            </a:xfrm>
            <a:custGeom>
              <a:avLst/>
              <a:gdLst/>
              <a:ahLst/>
              <a:cxnLst/>
              <a:rect l="l" t="t" r="r" b="b"/>
              <a:pathLst>
                <a:path w="215" h="244" extrusionOk="0">
                  <a:moveTo>
                    <a:pt x="128" y="0"/>
                  </a:moveTo>
                  <a:cubicBezTo>
                    <a:pt x="124" y="0"/>
                    <a:pt x="120" y="1"/>
                    <a:pt x="116" y="1"/>
                  </a:cubicBezTo>
                  <a:cubicBezTo>
                    <a:pt x="64" y="7"/>
                    <a:pt x="0" y="111"/>
                    <a:pt x="12" y="175"/>
                  </a:cubicBezTo>
                  <a:cubicBezTo>
                    <a:pt x="16" y="217"/>
                    <a:pt x="47" y="244"/>
                    <a:pt x="83" y="244"/>
                  </a:cubicBezTo>
                  <a:cubicBezTo>
                    <a:pt x="92" y="244"/>
                    <a:pt x="101" y="242"/>
                    <a:pt x="110" y="239"/>
                  </a:cubicBezTo>
                  <a:cubicBezTo>
                    <a:pt x="180" y="210"/>
                    <a:pt x="215" y="134"/>
                    <a:pt x="197" y="59"/>
                  </a:cubicBezTo>
                  <a:cubicBezTo>
                    <a:pt x="192" y="23"/>
                    <a:pt x="163"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rot="708086">
              <a:off x="9784211" y="1590195"/>
              <a:ext cx="42210" cy="30669"/>
            </a:xfrm>
            <a:custGeom>
              <a:avLst/>
              <a:gdLst/>
              <a:ahLst/>
              <a:cxnLst/>
              <a:rect l="l" t="t" r="r" b="b"/>
              <a:pathLst>
                <a:path w="267" h="194" extrusionOk="0">
                  <a:moveTo>
                    <a:pt x="87" y="0"/>
                  </a:moveTo>
                  <a:cubicBezTo>
                    <a:pt x="65" y="0"/>
                    <a:pt x="42" y="11"/>
                    <a:pt x="29" y="31"/>
                  </a:cubicBezTo>
                  <a:cubicBezTo>
                    <a:pt x="0" y="65"/>
                    <a:pt x="6" y="123"/>
                    <a:pt x="41" y="152"/>
                  </a:cubicBezTo>
                  <a:cubicBezTo>
                    <a:pt x="66" y="178"/>
                    <a:pt x="101" y="194"/>
                    <a:pt x="138" y="194"/>
                  </a:cubicBezTo>
                  <a:cubicBezTo>
                    <a:pt x="152" y="194"/>
                    <a:pt x="166" y="192"/>
                    <a:pt x="180" y="187"/>
                  </a:cubicBezTo>
                  <a:cubicBezTo>
                    <a:pt x="214" y="181"/>
                    <a:pt x="249" y="175"/>
                    <a:pt x="261" y="129"/>
                  </a:cubicBezTo>
                  <a:cubicBezTo>
                    <a:pt x="267" y="83"/>
                    <a:pt x="220" y="71"/>
                    <a:pt x="197" y="60"/>
                  </a:cubicBezTo>
                  <a:cubicBezTo>
                    <a:pt x="180" y="48"/>
                    <a:pt x="157" y="31"/>
                    <a:pt x="133" y="19"/>
                  </a:cubicBezTo>
                  <a:cubicBezTo>
                    <a:pt x="121" y="6"/>
                    <a:pt x="10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rot="708086">
              <a:off x="8045734" y="1614798"/>
              <a:ext cx="37783" cy="33989"/>
            </a:xfrm>
            <a:custGeom>
              <a:avLst/>
              <a:gdLst/>
              <a:ahLst/>
              <a:cxnLst/>
              <a:rect l="l" t="t" r="r" b="b"/>
              <a:pathLst>
                <a:path w="239" h="215" extrusionOk="0">
                  <a:moveTo>
                    <a:pt x="69" y="1"/>
                  </a:moveTo>
                  <a:cubicBezTo>
                    <a:pt x="65" y="1"/>
                    <a:pt x="62" y="1"/>
                    <a:pt x="59" y="2"/>
                  </a:cubicBezTo>
                  <a:cubicBezTo>
                    <a:pt x="18" y="25"/>
                    <a:pt x="1" y="71"/>
                    <a:pt x="18" y="118"/>
                  </a:cubicBezTo>
                  <a:cubicBezTo>
                    <a:pt x="28" y="176"/>
                    <a:pt x="83" y="214"/>
                    <a:pt x="142" y="214"/>
                  </a:cubicBezTo>
                  <a:cubicBezTo>
                    <a:pt x="153" y="214"/>
                    <a:pt x="164" y="213"/>
                    <a:pt x="174" y="210"/>
                  </a:cubicBezTo>
                  <a:cubicBezTo>
                    <a:pt x="215" y="193"/>
                    <a:pt x="238" y="153"/>
                    <a:pt x="221" y="112"/>
                  </a:cubicBezTo>
                  <a:cubicBezTo>
                    <a:pt x="205" y="64"/>
                    <a:pt x="114"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rot="708086">
              <a:off x="9598325" y="951057"/>
              <a:ext cx="35886" cy="32883"/>
            </a:xfrm>
            <a:custGeom>
              <a:avLst/>
              <a:gdLst/>
              <a:ahLst/>
              <a:cxnLst/>
              <a:rect l="l" t="t" r="r" b="b"/>
              <a:pathLst>
                <a:path w="227" h="208" extrusionOk="0">
                  <a:moveTo>
                    <a:pt x="92" y="1"/>
                  </a:moveTo>
                  <a:cubicBezTo>
                    <a:pt x="89" y="1"/>
                    <a:pt x="85" y="1"/>
                    <a:pt x="82" y="1"/>
                  </a:cubicBezTo>
                  <a:cubicBezTo>
                    <a:pt x="35" y="13"/>
                    <a:pt x="1" y="59"/>
                    <a:pt x="6" y="111"/>
                  </a:cubicBezTo>
                  <a:cubicBezTo>
                    <a:pt x="16" y="166"/>
                    <a:pt x="64" y="208"/>
                    <a:pt x="122" y="208"/>
                  </a:cubicBezTo>
                  <a:cubicBezTo>
                    <a:pt x="131" y="208"/>
                    <a:pt x="141" y="206"/>
                    <a:pt x="151" y="204"/>
                  </a:cubicBezTo>
                  <a:cubicBezTo>
                    <a:pt x="203" y="198"/>
                    <a:pt x="227" y="169"/>
                    <a:pt x="221" y="117"/>
                  </a:cubicBezTo>
                  <a:cubicBezTo>
                    <a:pt x="215" y="51"/>
                    <a:pt x="158"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rot="708086">
              <a:off x="7965343" y="664453"/>
              <a:ext cx="33989" cy="35570"/>
            </a:xfrm>
            <a:custGeom>
              <a:avLst/>
              <a:gdLst/>
              <a:ahLst/>
              <a:cxnLst/>
              <a:rect l="l" t="t" r="r" b="b"/>
              <a:pathLst>
                <a:path w="215" h="225" extrusionOk="0">
                  <a:moveTo>
                    <a:pt x="107" y="1"/>
                  </a:moveTo>
                  <a:cubicBezTo>
                    <a:pt x="101" y="1"/>
                    <a:pt x="94" y="2"/>
                    <a:pt x="87" y="4"/>
                  </a:cubicBezTo>
                  <a:cubicBezTo>
                    <a:pt x="29" y="21"/>
                    <a:pt x="0" y="73"/>
                    <a:pt x="12" y="131"/>
                  </a:cubicBezTo>
                  <a:cubicBezTo>
                    <a:pt x="17" y="186"/>
                    <a:pt x="63" y="225"/>
                    <a:pt x="117" y="225"/>
                  </a:cubicBezTo>
                  <a:cubicBezTo>
                    <a:pt x="120" y="225"/>
                    <a:pt x="124" y="224"/>
                    <a:pt x="128" y="224"/>
                  </a:cubicBezTo>
                  <a:cubicBezTo>
                    <a:pt x="180" y="218"/>
                    <a:pt x="215" y="166"/>
                    <a:pt x="197" y="114"/>
                  </a:cubicBezTo>
                  <a:cubicBezTo>
                    <a:pt x="187" y="48"/>
                    <a:pt x="15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rot="708086">
              <a:off x="9329252" y="985871"/>
              <a:ext cx="38574" cy="31618"/>
            </a:xfrm>
            <a:custGeom>
              <a:avLst/>
              <a:gdLst/>
              <a:ahLst/>
              <a:cxnLst/>
              <a:rect l="l" t="t" r="r" b="b"/>
              <a:pathLst>
                <a:path w="244" h="200" extrusionOk="0">
                  <a:moveTo>
                    <a:pt x="89" y="0"/>
                  </a:moveTo>
                  <a:cubicBezTo>
                    <a:pt x="85" y="0"/>
                    <a:pt x="80" y="1"/>
                    <a:pt x="76" y="1"/>
                  </a:cubicBezTo>
                  <a:cubicBezTo>
                    <a:pt x="29" y="13"/>
                    <a:pt x="0" y="65"/>
                    <a:pt x="18" y="111"/>
                  </a:cubicBezTo>
                  <a:cubicBezTo>
                    <a:pt x="38" y="162"/>
                    <a:pt x="95" y="200"/>
                    <a:pt x="152" y="200"/>
                  </a:cubicBezTo>
                  <a:cubicBezTo>
                    <a:pt x="159" y="200"/>
                    <a:pt x="167" y="199"/>
                    <a:pt x="174" y="198"/>
                  </a:cubicBezTo>
                  <a:cubicBezTo>
                    <a:pt x="221" y="186"/>
                    <a:pt x="244" y="146"/>
                    <a:pt x="238" y="105"/>
                  </a:cubicBezTo>
                  <a:cubicBezTo>
                    <a:pt x="216" y="40"/>
                    <a:pt x="154"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rot="708086">
              <a:off x="9305798" y="1675099"/>
              <a:ext cx="46952" cy="24030"/>
            </a:xfrm>
            <a:custGeom>
              <a:avLst/>
              <a:gdLst/>
              <a:ahLst/>
              <a:cxnLst/>
              <a:rect l="l" t="t" r="r" b="b"/>
              <a:pathLst>
                <a:path w="297" h="152" extrusionOk="0">
                  <a:moveTo>
                    <a:pt x="83" y="0"/>
                  </a:moveTo>
                  <a:cubicBezTo>
                    <a:pt x="46" y="0"/>
                    <a:pt x="12" y="28"/>
                    <a:pt x="7" y="70"/>
                  </a:cubicBezTo>
                  <a:cubicBezTo>
                    <a:pt x="1" y="117"/>
                    <a:pt x="36" y="140"/>
                    <a:pt x="82" y="152"/>
                  </a:cubicBezTo>
                  <a:lnTo>
                    <a:pt x="175" y="152"/>
                  </a:lnTo>
                  <a:cubicBezTo>
                    <a:pt x="215" y="140"/>
                    <a:pt x="227" y="140"/>
                    <a:pt x="238" y="140"/>
                  </a:cubicBezTo>
                  <a:cubicBezTo>
                    <a:pt x="267" y="128"/>
                    <a:pt x="296" y="117"/>
                    <a:pt x="296" y="82"/>
                  </a:cubicBezTo>
                  <a:cubicBezTo>
                    <a:pt x="296" y="47"/>
                    <a:pt x="267" y="24"/>
                    <a:pt x="238" y="18"/>
                  </a:cubicBezTo>
                  <a:cubicBezTo>
                    <a:pt x="192" y="13"/>
                    <a:pt x="140" y="7"/>
                    <a:pt x="94" y="1"/>
                  </a:cubicBezTo>
                  <a:cubicBezTo>
                    <a:pt x="90" y="0"/>
                    <a:pt x="87"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rot="708086">
              <a:off x="9812455" y="31602"/>
              <a:ext cx="32250" cy="36677"/>
            </a:xfrm>
            <a:custGeom>
              <a:avLst/>
              <a:gdLst/>
              <a:ahLst/>
              <a:cxnLst/>
              <a:rect l="l" t="t" r="r" b="b"/>
              <a:pathLst>
                <a:path w="204" h="232" extrusionOk="0">
                  <a:moveTo>
                    <a:pt x="114" y="0"/>
                  </a:moveTo>
                  <a:cubicBezTo>
                    <a:pt x="107" y="0"/>
                    <a:pt x="101" y="1"/>
                    <a:pt x="93" y="2"/>
                  </a:cubicBezTo>
                  <a:cubicBezTo>
                    <a:pt x="35" y="13"/>
                    <a:pt x="1" y="77"/>
                    <a:pt x="18" y="141"/>
                  </a:cubicBezTo>
                  <a:cubicBezTo>
                    <a:pt x="28" y="195"/>
                    <a:pt x="70" y="232"/>
                    <a:pt x="111" y="232"/>
                  </a:cubicBezTo>
                  <a:cubicBezTo>
                    <a:pt x="119" y="232"/>
                    <a:pt x="127" y="231"/>
                    <a:pt x="134" y="228"/>
                  </a:cubicBezTo>
                  <a:cubicBezTo>
                    <a:pt x="203" y="205"/>
                    <a:pt x="198" y="147"/>
                    <a:pt x="192" y="89"/>
                  </a:cubicBezTo>
                  <a:cubicBezTo>
                    <a:pt x="181" y="42"/>
                    <a:pt x="166"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rot="708086">
              <a:off x="9377637" y="1660091"/>
              <a:ext cx="40471" cy="28930"/>
            </a:xfrm>
            <a:custGeom>
              <a:avLst/>
              <a:gdLst/>
              <a:ahLst/>
              <a:cxnLst/>
              <a:rect l="l" t="t" r="r" b="b"/>
              <a:pathLst>
                <a:path w="256" h="183" extrusionOk="0">
                  <a:moveTo>
                    <a:pt x="107" y="0"/>
                  </a:moveTo>
                  <a:cubicBezTo>
                    <a:pt x="98" y="0"/>
                    <a:pt x="90" y="1"/>
                    <a:pt x="82" y="3"/>
                  </a:cubicBezTo>
                  <a:cubicBezTo>
                    <a:pt x="35" y="9"/>
                    <a:pt x="1" y="55"/>
                    <a:pt x="18" y="108"/>
                  </a:cubicBezTo>
                  <a:cubicBezTo>
                    <a:pt x="27" y="158"/>
                    <a:pt x="58" y="183"/>
                    <a:pt x="115" y="183"/>
                  </a:cubicBezTo>
                  <a:cubicBezTo>
                    <a:pt x="131" y="183"/>
                    <a:pt x="149" y="181"/>
                    <a:pt x="169" y="177"/>
                  </a:cubicBezTo>
                  <a:cubicBezTo>
                    <a:pt x="209" y="171"/>
                    <a:pt x="256" y="154"/>
                    <a:pt x="256" y="90"/>
                  </a:cubicBezTo>
                  <a:cubicBezTo>
                    <a:pt x="256" y="50"/>
                    <a:pt x="17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rot="708086">
              <a:off x="8149002" y="2912021"/>
              <a:ext cx="34938" cy="35254"/>
            </a:xfrm>
            <a:custGeom>
              <a:avLst/>
              <a:gdLst/>
              <a:ahLst/>
              <a:cxnLst/>
              <a:rect l="l" t="t" r="r" b="b"/>
              <a:pathLst>
                <a:path w="221" h="223" extrusionOk="0">
                  <a:moveTo>
                    <a:pt x="151" y="1"/>
                  </a:moveTo>
                  <a:cubicBezTo>
                    <a:pt x="85" y="1"/>
                    <a:pt x="27" y="45"/>
                    <a:pt x="12" y="112"/>
                  </a:cubicBezTo>
                  <a:cubicBezTo>
                    <a:pt x="1" y="168"/>
                    <a:pt x="48" y="223"/>
                    <a:pt x="107" y="223"/>
                  </a:cubicBezTo>
                  <a:cubicBezTo>
                    <a:pt x="110" y="223"/>
                    <a:pt x="113" y="223"/>
                    <a:pt x="116" y="223"/>
                  </a:cubicBezTo>
                  <a:cubicBezTo>
                    <a:pt x="180" y="182"/>
                    <a:pt x="214" y="112"/>
                    <a:pt x="220" y="37"/>
                  </a:cubicBezTo>
                  <a:cubicBezTo>
                    <a:pt x="209" y="20"/>
                    <a:pt x="191" y="2"/>
                    <a:pt x="174" y="2"/>
                  </a:cubicBezTo>
                  <a:cubicBezTo>
                    <a:pt x="166" y="1"/>
                    <a:pt x="158"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rot="708086">
              <a:off x="9107085" y="1162807"/>
              <a:ext cx="38574" cy="31144"/>
            </a:xfrm>
            <a:custGeom>
              <a:avLst/>
              <a:gdLst/>
              <a:ahLst/>
              <a:cxnLst/>
              <a:rect l="l" t="t" r="r" b="b"/>
              <a:pathLst>
                <a:path w="244" h="197" extrusionOk="0">
                  <a:moveTo>
                    <a:pt x="103" y="0"/>
                  </a:moveTo>
                  <a:cubicBezTo>
                    <a:pt x="94" y="0"/>
                    <a:pt x="85" y="1"/>
                    <a:pt x="76" y="3"/>
                  </a:cubicBezTo>
                  <a:cubicBezTo>
                    <a:pt x="23" y="20"/>
                    <a:pt x="0" y="78"/>
                    <a:pt x="23" y="130"/>
                  </a:cubicBezTo>
                  <a:cubicBezTo>
                    <a:pt x="37" y="170"/>
                    <a:pt x="77" y="196"/>
                    <a:pt x="118" y="196"/>
                  </a:cubicBezTo>
                  <a:cubicBezTo>
                    <a:pt x="131" y="196"/>
                    <a:pt x="144" y="194"/>
                    <a:pt x="157" y="188"/>
                  </a:cubicBezTo>
                  <a:cubicBezTo>
                    <a:pt x="209" y="176"/>
                    <a:pt x="244" y="130"/>
                    <a:pt x="238" y="78"/>
                  </a:cubicBezTo>
                  <a:cubicBezTo>
                    <a:pt x="208" y="28"/>
                    <a:pt x="15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rot="708086">
              <a:off x="8942401" y="1167102"/>
              <a:ext cx="29405" cy="39681"/>
            </a:xfrm>
            <a:custGeom>
              <a:avLst/>
              <a:gdLst/>
              <a:ahLst/>
              <a:cxnLst/>
              <a:rect l="l" t="t" r="r" b="b"/>
              <a:pathLst>
                <a:path w="186" h="251" extrusionOk="0">
                  <a:moveTo>
                    <a:pt x="81" y="1"/>
                  </a:moveTo>
                  <a:cubicBezTo>
                    <a:pt x="29" y="1"/>
                    <a:pt x="0" y="47"/>
                    <a:pt x="12" y="123"/>
                  </a:cubicBezTo>
                  <a:cubicBezTo>
                    <a:pt x="17" y="200"/>
                    <a:pt x="59" y="251"/>
                    <a:pt x="103" y="251"/>
                  </a:cubicBezTo>
                  <a:cubicBezTo>
                    <a:pt x="106" y="251"/>
                    <a:pt x="108" y="250"/>
                    <a:pt x="110" y="250"/>
                  </a:cubicBezTo>
                  <a:cubicBezTo>
                    <a:pt x="157" y="244"/>
                    <a:pt x="186" y="181"/>
                    <a:pt x="174" y="99"/>
                  </a:cubicBezTo>
                  <a:cubicBezTo>
                    <a:pt x="168" y="47"/>
                    <a:pt x="133"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rot="708086">
              <a:off x="8405463" y="1065822"/>
              <a:ext cx="26717" cy="43475"/>
            </a:xfrm>
            <a:custGeom>
              <a:avLst/>
              <a:gdLst/>
              <a:ahLst/>
              <a:cxnLst/>
              <a:rect l="l" t="t" r="r" b="b"/>
              <a:pathLst>
                <a:path w="169" h="275" extrusionOk="0">
                  <a:moveTo>
                    <a:pt x="80" y="1"/>
                  </a:moveTo>
                  <a:cubicBezTo>
                    <a:pt x="72" y="1"/>
                    <a:pt x="65" y="3"/>
                    <a:pt x="58" y="7"/>
                  </a:cubicBezTo>
                  <a:cubicBezTo>
                    <a:pt x="0" y="54"/>
                    <a:pt x="6" y="123"/>
                    <a:pt x="12" y="187"/>
                  </a:cubicBezTo>
                  <a:cubicBezTo>
                    <a:pt x="23" y="231"/>
                    <a:pt x="34" y="274"/>
                    <a:pt x="84" y="274"/>
                  </a:cubicBezTo>
                  <a:cubicBezTo>
                    <a:pt x="87" y="274"/>
                    <a:pt x="90" y="274"/>
                    <a:pt x="93" y="274"/>
                  </a:cubicBezTo>
                  <a:cubicBezTo>
                    <a:pt x="145" y="268"/>
                    <a:pt x="157" y="222"/>
                    <a:pt x="157" y="181"/>
                  </a:cubicBezTo>
                  <a:cubicBezTo>
                    <a:pt x="168" y="123"/>
                    <a:pt x="151" y="59"/>
                    <a:pt x="116" y="13"/>
                  </a:cubicBezTo>
                  <a:cubicBezTo>
                    <a:pt x="105" y="6"/>
                    <a:pt x="9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rot="708086">
              <a:off x="8679301" y="71296"/>
              <a:ext cx="38574" cy="30986"/>
            </a:xfrm>
            <a:custGeom>
              <a:avLst/>
              <a:gdLst/>
              <a:ahLst/>
              <a:cxnLst/>
              <a:rect l="l" t="t" r="r" b="b"/>
              <a:pathLst>
                <a:path w="244" h="196" extrusionOk="0">
                  <a:moveTo>
                    <a:pt x="115" y="1"/>
                  </a:moveTo>
                  <a:cubicBezTo>
                    <a:pt x="108" y="1"/>
                    <a:pt x="100" y="2"/>
                    <a:pt x="93" y="3"/>
                  </a:cubicBezTo>
                  <a:cubicBezTo>
                    <a:pt x="41" y="9"/>
                    <a:pt x="0" y="55"/>
                    <a:pt x="12" y="113"/>
                  </a:cubicBezTo>
                  <a:cubicBezTo>
                    <a:pt x="21" y="163"/>
                    <a:pt x="66" y="196"/>
                    <a:pt x="113" y="196"/>
                  </a:cubicBezTo>
                  <a:cubicBezTo>
                    <a:pt x="126" y="196"/>
                    <a:pt x="138" y="193"/>
                    <a:pt x="151" y="188"/>
                  </a:cubicBezTo>
                  <a:cubicBezTo>
                    <a:pt x="203" y="177"/>
                    <a:pt x="243" y="154"/>
                    <a:pt x="243" y="90"/>
                  </a:cubicBezTo>
                  <a:cubicBezTo>
                    <a:pt x="223" y="39"/>
                    <a:pt x="17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rot="708086">
              <a:off x="7717488" y="681517"/>
              <a:ext cx="35886" cy="36677"/>
            </a:xfrm>
            <a:custGeom>
              <a:avLst/>
              <a:gdLst/>
              <a:ahLst/>
              <a:cxnLst/>
              <a:rect l="l" t="t" r="r" b="b"/>
              <a:pathLst>
                <a:path w="227" h="232" extrusionOk="0">
                  <a:moveTo>
                    <a:pt x="84" y="0"/>
                  </a:moveTo>
                  <a:cubicBezTo>
                    <a:pt x="79" y="0"/>
                    <a:pt x="74" y="1"/>
                    <a:pt x="70" y="2"/>
                  </a:cubicBezTo>
                  <a:cubicBezTo>
                    <a:pt x="23" y="31"/>
                    <a:pt x="0" y="94"/>
                    <a:pt x="23" y="147"/>
                  </a:cubicBezTo>
                  <a:cubicBezTo>
                    <a:pt x="33" y="195"/>
                    <a:pt x="80" y="232"/>
                    <a:pt x="129" y="232"/>
                  </a:cubicBezTo>
                  <a:cubicBezTo>
                    <a:pt x="138" y="232"/>
                    <a:pt x="147" y="231"/>
                    <a:pt x="157" y="228"/>
                  </a:cubicBezTo>
                  <a:cubicBezTo>
                    <a:pt x="203" y="210"/>
                    <a:pt x="226" y="152"/>
                    <a:pt x="203" y="106"/>
                  </a:cubicBezTo>
                  <a:cubicBezTo>
                    <a:pt x="182" y="44"/>
                    <a:pt x="12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rot="708086">
              <a:off x="7567362" y="1814561"/>
              <a:ext cx="26717" cy="47585"/>
            </a:xfrm>
            <a:custGeom>
              <a:avLst/>
              <a:gdLst/>
              <a:ahLst/>
              <a:cxnLst/>
              <a:rect l="l" t="t" r="r" b="b"/>
              <a:pathLst>
                <a:path w="169" h="301" extrusionOk="0">
                  <a:moveTo>
                    <a:pt x="103" y="1"/>
                  </a:moveTo>
                  <a:cubicBezTo>
                    <a:pt x="85" y="1"/>
                    <a:pt x="67" y="10"/>
                    <a:pt x="59" y="29"/>
                  </a:cubicBezTo>
                  <a:cubicBezTo>
                    <a:pt x="18" y="98"/>
                    <a:pt x="1" y="179"/>
                    <a:pt x="12" y="254"/>
                  </a:cubicBezTo>
                  <a:cubicBezTo>
                    <a:pt x="18" y="283"/>
                    <a:pt x="41" y="301"/>
                    <a:pt x="70" y="301"/>
                  </a:cubicBezTo>
                  <a:cubicBezTo>
                    <a:pt x="76" y="295"/>
                    <a:pt x="88" y="295"/>
                    <a:pt x="93" y="289"/>
                  </a:cubicBezTo>
                  <a:cubicBezTo>
                    <a:pt x="146" y="214"/>
                    <a:pt x="169" y="127"/>
                    <a:pt x="151" y="34"/>
                  </a:cubicBezTo>
                  <a:cubicBezTo>
                    <a:pt x="145" y="13"/>
                    <a:pt x="124"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rot="708086">
              <a:off x="7038605" y="787256"/>
              <a:ext cx="31302" cy="35728"/>
            </a:xfrm>
            <a:custGeom>
              <a:avLst/>
              <a:gdLst/>
              <a:ahLst/>
              <a:cxnLst/>
              <a:rect l="l" t="t" r="r" b="b"/>
              <a:pathLst>
                <a:path w="198" h="226" extrusionOk="0">
                  <a:moveTo>
                    <a:pt x="84" y="1"/>
                  </a:moveTo>
                  <a:cubicBezTo>
                    <a:pt x="81" y="1"/>
                    <a:pt x="78" y="1"/>
                    <a:pt x="75" y="1"/>
                  </a:cubicBezTo>
                  <a:cubicBezTo>
                    <a:pt x="23" y="7"/>
                    <a:pt x="0" y="71"/>
                    <a:pt x="12" y="134"/>
                  </a:cubicBezTo>
                  <a:cubicBezTo>
                    <a:pt x="17" y="188"/>
                    <a:pt x="54" y="225"/>
                    <a:pt x="97" y="225"/>
                  </a:cubicBezTo>
                  <a:cubicBezTo>
                    <a:pt x="105" y="225"/>
                    <a:pt x="114" y="224"/>
                    <a:pt x="122" y="221"/>
                  </a:cubicBezTo>
                  <a:cubicBezTo>
                    <a:pt x="168" y="210"/>
                    <a:pt x="197" y="157"/>
                    <a:pt x="191" y="111"/>
                  </a:cubicBezTo>
                  <a:cubicBezTo>
                    <a:pt x="175" y="46"/>
                    <a:pt x="133"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rot="708086">
              <a:off x="6868954" y="212832"/>
              <a:ext cx="30511" cy="39681"/>
            </a:xfrm>
            <a:custGeom>
              <a:avLst/>
              <a:gdLst/>
              <a:ahLst/>
              <a:cxnLst/>
              <a:rect l="l" t="t" r="r" b="b"/>
              <a:pathLst>
                <a:path w="193" h="251" extrusionOk="0">
                  <a:moveTo>
                    <a:pt x="110" y="1"/>
                  </a:moveTo>
                  <a:cubicBezTo>
                    <a:pt x="107" y="1"/>
                    <a:pt x="103" y="1"/>
                    <a:pt x="99" y="1"/>
                  </a:cubicBezTo>
                  <a:cubicBezTo>
                    <a:pt x="36" y="13"/>
                    <a:pt x="1" y="100"/>
                    <a:pt x="18" y="181"/>
                  </a:cubicBezTo>
                  <a:cubicBezTo>
                    <a:pt x="29" y="218"/>
                    <a:pt x="50" y="251"/>
                    <a:pt x="94" y="251"/>
                  </a:cubicBezTo>
                  <a:cubicBezTo>
                    <a:pt x="98" y="251"/>
                    <a:pt x="101" y="251"/>
                    <a:pt x="105" y="250"/>
                  </a:cubicBezTo>
                  <a:cubicBezTo>
                    <a:pt x="157" y="244"/>
                    <a:pt x="192" y="152"/>
                    <a:pt x="175" y="76"/>
                  </a:cubicBezTo>
                  <a:cubicBezTo>
                    <a:pt x="169" y="38"/>
                    <a:pt x="159"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rot="708086">
              <a:off x="7551457" y="813329"/>
              <a:ext cx="41419" cy="27191"/>
            </a:xfrm>
            <a:custGeom>
              <a:avLst/>
              <a:gdLst/>
              <a:ahLst/>
              <a:cxnLst/>
              <a:rect l="l" t="t" r="r" b="b"/>
              <a:pathLst>
                <a:path w="262" h="172" extrusionOk="0">
                  <a:moveTo>
                    <a:pt x="126" y="1"/>
                  </a:moveTo>
                  <a:cubicBezTo>
                    <a:pt x="113" y="1"/>
                    <a:pt x="100" y="2"/>
                    <a:pt x="88" y="5"/>
                  </a:cubicBezTo>
                  <a:cubicBezTo>
                    <a:pt x="36" y="11"/>
                    <a:pt x="1" y="57"/>
                    <a:pt x="13" y="109"/>
                  </a:cubicBezTo>
                  <a:cubicBezTo>
                    <a:pt x="21" y="151"/>
                    <a:pt x="53" y="171"/>
                    <a:pt x="110" y="171"/>
                  </a:cubicBezTo>
                  <a:cubicBezTo>
                    <a:pt x="133" y="171"/>
                    <a:pt x="161" y="168"/>
                    <a:pt x="192" y="161"/>
                  </a:cubicBezTo>
                  <a:cubicBezTo>
                    <a:pt x="233" y="156"/>
                    <a:pt x="262" y="115"/>
                    <a:pt x="256" y="75"/>
                  </a:cubicBezTo>
                  <a:cubicBezTo>
                    <a:pt x="251" y="32"/>
                    <a:pt x="187"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rot="708086">
              <a:off x="9598166" y="1719189"/>
              <a:ext cx="36677" cy="30195"/>
            </a:xfrm>
            <a:custGeom>
              <a:avLst/>
              <a:gdLst/>
              <a:ahLst/>
              <a:cxnLst/>
              <a:rect l="l" t="t" r="r" b="b"/>
              <a:pathLst>
                <a:path w="232" h="191" extrusionOk="0">
                  <a:moveTo>
                    <a:pt x="106" y="1"/>
                  </a:moveTo>
                  <a:cubicBezTo>
                    <a:pt x="101" y="1"/>
                    <a:pt x="97" y="1"/>
                    <a:pt x="93" y="1"/>
                  </a:cubicBezTo>
                  <a:cubicBezTo>
                    <a:pt x="35" y="1"/>
                    <a:pt x="0" y="48"/>
                    <a:pt x="6" y="106"/>
                  </a:cubicBezTo>
                  <a:cubicBezTo>
                    <a:pt x="16" y="154"/>
                    <a:pt x="62" y="191"/>
                    <a:pt x="111" y="191"/>
                  </a:cubicBezTo>
                  <a:cubicBezTo>
                    <a:pt x="121" y="191"/>
                    <a:pt x="130" y="190"/>
                    <a:pt x="139" y="187"/>
                  </a:cubicBezTo>
                  <a:cubicBezTo>
                    <a:pt x="197" y="175"/>
                    <a:pt x="232" y="146"/>
                    <a:pt x="232" y="88"/>
                  </a:cubicBezTo>
                  <a:cubicBezTo>
                    <a:pt x="210" y="35"/>
                    <a:pt x="159"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rot="708086">
              <a:off x="7542011" y="-68571"/>
              <a:ext cx="42368" cy="27982"/>
            </a:xfrm>
            <a:custGeom>
              <a:avLst/>
              <a:gdLst/>
              <a:ahLst/>
              <a:cxnLst/>
              <a:rect l="l" t="t" r="r" b="b"/>
              <a:pathLst>
                <a:path w="268" h="177" extrusionOk="0">
                  <a:moveTo>
                    <a:pt x="111" y="0"/>
                  </a:moveTo>
                  <a:cubicBezTo>
                    <a:pt x="103" y="0"/>
                    <a:pt x="95" y="1"/>
                    <a:pt x="88" y="2"/>
                  </a:cubicBezTo>
                  <a:cubicBezTo>
                    <a:pt x="35" y="8"/>
                    <a:pt x="1" y="60"/>
                    <a:pt x="18" y="113"/>
                  </a:cubicBezTo>
                  <a:cubicBezTo>
                    <a:pt x="27" y="153"/>
                    <a:pt x="68" y="176"/>
                    <a:pt x="124" y="176"/>
                  </a:cubicBezTo>
                  <a:cubicBezTo>
                    <a:pt x="139" y="176"/>
                    <a:pt x="157" y="174"/>
                    <a:pt x="174" y="170"/>
                  </a:cubicBezTo>
                  <a:cubicBezTo>
                    <a:pt x="215" y="159"/>
                    <a:pt x="267" y="141"/>
                    <a:pt x="256" y="72"/>
                  </a:cubicBezTo>
                  <a:cubicBezTo>
                    <a:pt x="245" y="36"/>
                    <a:pt x="172"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rot="708086">
              <a:off x="8542318" y="544414"/>
              <a:ext cx="35886" cy="36993"/>
            </a:xfrm>
            <a:custGeom>
              <a:avLst/>
              <a:gdLst/>
              <a:ahLst/>
              <a:cxnLst/>
              <a:rect l="l" t="t" r="r" b="b"/>
              <a:pathLst>
                <a:path w="227" h="234" extrusionOk="0">
                  <a:moveTo>
                    <a:pt x="174" y="0"/>
                  </a:moveTo>
                  <a:cubicBezTo>
                    <a:pt x="76" y="6"/>
                    <a:pt x="0" y="93"/>
                    <a:pt x="6" y="191"/>
                  </a:cubicBezTo>
                  <a:cubicBezTo>
                    <a:pt x="11" y="217"/>
                    <a:pt x="29" y="233"/>
                    <a:pt x="49" y="233"/>
                  </a:cubicBezTo>
                  <a:cubicBezTo>
                    <a:pt x="52" y="233"/>
                    <a:pt x="55" y="233"/>
                    <a:pt x="58" y="232"/>
                  </a:cubicBezTo>
                  <a:cubicBezTo>
                    <a:pt x="139" y="197"/>
                    <a:pt x="197" y="128"/>
                    <a:pt x="226" y="47"/>
                  </a:cubicBezTo>
                  <a:cubicBezTo>
                    <a:pt x="221" y="23"/>
                    <a:pt x="197"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rot="708086">
              <a:off x="8619024" y="362711"/>
              <a:ext cx="35886" cy="32566"/>
            </a:xfrm>
            <a:custGeom>
              <a:avLst/>
              <a:gdLst/>
              <a:ahLst/>
              <a:cxnLst/>
              <a:rect l="l" t="t" r="r" b="b"/>
              <a:pathLst>
                <a:path w="227" h="206" extrusionOk="0">
                  <a:moveTo>
                    <a:pt x="88" y="1"/>
                  </a:moveTo>
                  <a:cubicBezTo>
                    <a:pt x="84" y="1"/>
                    <a:pt x="80" y="1"/>
                    <a:pt x="76" y="2"/>
                  </a:cubicBezTo>
                  <a:cubicBezTo>
                    <a:pt x="30" y="8"/>
                    <a:pt x="1" y="54"/>
                    <a:pt x="18" y="94"/>
                  </a:cubicBezTo>
                  <a:cubicBezTo>
                    <a:pt x="29" y="160"/>
                    <a:pt x="92" y="205"/>
                    <a:pt x="162" y="205"/>
                  </a:cubicBezTo>
                  <a:cubicBezTo>
                    <a:pt x="166" y="205"/>
                    <a:pt x="170" y="205"/>
                    <a:pt x="175" y="205"/>
                  </a:cubicBezTo>
                  <a:cubicBezTo>
                    <a:pt x="204" y="199"/>
                    <a:pt x="227" y="170"/>
                    <a:pt x="227" y="141"/>
                  </a:cubicBezTo>
                  <a:cubicBezTo>
                    <a:pt x="211" y="66"/>
                    <a:pt x="140"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rot="708086">
              <a:off x="7588194" y="1927807"/>
              <a:ext cx="37625" cy="35570"/>
            </a:xfrm>
            <a:custGeom>
              <a:avLst/>
              <a:gdLst/>
              <a:ahLst/>
              <a:cxnLst/>
              <a:rect l="l" t="t" r="r" b="b"/>
              <a:pathLst>
                <a:path w="238" h="225" extrusionOk="0">
                  <a:moveTo>
                    <a:pt x="166" y="1"/>
                  </a:moveTo>
                  <a:cubicBezTo>
                    <a:pt x="157" y="1"/>
                    <a:pt x="148" y="2"/>
                    <a:pt x="139" y="4"/>
                  </a:cubicBezTo>
                  <a:cubicBezTo>
                    <a:pt x="64" y="21"/>
                    <a:pt x="0" y="91"/>
                    <a:pt x="12" y="148"/>
                  </a:cubicBezTo>
                  <a:cubicBezTo>
                    <a:pt x="12" y="191"/>
                    <a:pt x="47" y="224"/>
                    <a:pt x="89" y="224"/>
                  </a:cubicBezTo>
                  <a:cubicBezTo>
                    <a:pt x="92" y="224"/>
                    <a:pt x="95" y="224"/>
                    <a:pt x="99" y="224"/>
                  </a:cubicBezTo>
                  <a:cubicBezTo>
                    <a:pt x="168" y="206"/>
                    <a:pt x="238" y="85"/>
                    <a:pt x="226" y="44"/>
                  </a:cubicBezTo>
                  <a:cubicBezTo>
                    <a:pt x="213" y="10"/>
                    <a:pt x="191"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rot="708086">
              <a:off x="8327633" y="661357"/>
              <a:ext cx="37783" cy="30986"/>
            </a:xfrm>
            <a:custGeom>
              <a:avLst/>
              <a:gdLst/>
              <a:ahLst/>
              <a:cxnLst/>
              <a:rect l="l" t="t" r="r" b="b"/>
              <a:pathLst>
                <a:path w="239" h="196" extrusionOk="0">
                  <a:moveTo>
                    <a:pt x="99" y="1"/>
                  </a:moveTo>
                  <a:cubicBezTo>
                    <a:pt x="95" y="1"/>
                    <a:pt x="91" y="1"/>
                    <a:pt x="87" y="1"/>
                  </a:cubicBezTo>
                  <a:cubicBezTo>
                    <a:pt x="35" y="13"/>
                    <a:pt x="0" y="65"/>
                    <a:pt x="6" y="123"/>
                  </a:cubicBezTo>
                  <a:cubicBezTo>
                    <a:pt x="31" y="168"/>
                    <a:pt x="77" y="195"/>
                    <a:pt x="129" y="195"/>
                  </a:cubicBezTo>
                  <a:cubicBezTo>
                    <a:pt x="138" y="195"/>
                    <a:pt x="148" y="194"/>
                    <a:pt x="157" y="193"/>
                  </a:cubicBezTo>
                  <a:cubicBezTo>
                    <a:pt x="203" y="193"/>
                    <a:pt x="238" y="146"/>
                    <a:pt x="221" y="100"/>
                  </a:cubicBezTo>
                  <a:cubicBezTo>
                    <a:pt x="204" y="40"/>
                    <a:pt x="158"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rot="708086">
              <a:off x="8068630" y="57691"/>
              <a:ext cx="33041" cy="36203"/>
            </a:xfrm>
            <a:custGeom>
              <a:avLst/>
              <a:gdLst/>
              <a:ahLst/>
              <a:cxnLst/>
              <a:rect l="l" t="t" r="r" b="b"/>
              <a:pathLst>
                <a:path w="209" h="229" extrusionOk="0">
                  <a:moveTo>
                    <a:pt x="109" y="0"/>
                  </a:moveTo>
                  <a:cubicBezTo>
                    <a:pt x="106" y="0"/>
                    <a:pt x="102" y="0"/>
                    <a:pt x="99" y="1"/>
                  </a:cubicBezTo>
                  <a:cubicBezTo>
                    <a:pt x="35" y="24"/>
                    <a:pt x="0" y="93"/>
                    <a:pt x="24" y="157"/>
                  </a:cubicBezTo>
                  <a:cubicBezTo>
                    <a:pt x="34" y="197"/>
                    <a:pt x="70" y="229"/>
                    <a:pt x="113" y="229"/>
                  </a:cubicBezTo>
                  <a:cubicBezTo>
                    <a:pt x="120" y="229"/>
                    <a:pt x="127" y="228"/>
                    <a:pt x="134" y="227"/>
                  </a:cubicBezTo>
                  <a:cubicBezTo>
                    <a:pt x="186" y="198"/>
                    <a:pt x="209" y="134"/>
                    <a:pt x="192" y="76"/>
                  </a:cubicBezTo>
                  <a:cubicBezTo>
                    <a:pt x="186" y="33"/>
                    <a:pt x="151"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rot="708086">
              <a:off x="9223184" y="1699904"/>
              <a:ext cx="47743" cy="23239"/>
            </a:xfrm>
            <a:custGeom>
              <a:avLst/>
              <a:gdLst/>
              <a:ahLst/>
              <a:cxnLst/>
              <a:rect l="l" t="t" r="r" b="b"/>
              <a:pathLst>
                <a:path w="302" h="147" extrusionOk="0">
                  <a:moveTo>
                    <a:pt x="82" y="0"/>
                  </a:moveTo>
                  <a:cubicBezTo>
                    <a:pt x="47" y="0"/>
                    <a:pt x="17" y="12"/>
                    <a:pt x="6" y="65"/>
                  </a:cubicBezTo>
                  <a:cubicBezTo>
                    <a:pt x="0" y="112"/>
                    <a:pt x="70" y="146"/>
                    <a:pt x="151" y="146"/>
                  </a:cubicBezTo>
                  <a:cubicBezTo>
                    <a:pt x="168" y="146"/>
                    <a:pt x="180" y="141"/>
                    <a:pt x="191" y="141"/>
                  </a:cubicBezTo>
                  <a:cubicBezTo>
                    <a:pt x="238" y="129"/>
                    <a:pt x="296" y="123"/>
                    <a:pt x="296" y="71"/>
                  </a:cubicBezTo>
                  <a:cubicBezTo>
                    <a:pt x="301" y="2"/>
                    <a:pt x="238" y="19"/>
                    <a:pt x="197" y="13"/>
                  </a:cubicBezTo>
                  <a:cubicBezTo>
                    <a:pt x="180" y="7"/>
                    <a:pt x="162" y="7"/>
                    <a:pt x="151" y="7"/>
                  </a:cubicBezTo>
                  <a:cubicBezTo>
                    <a:pt x="128" y="5"/>
                    <a:pt x="104"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rot="708086">
              <a:off x="8294562" y="1780838"/>
              <a:ext cx="39522" cy="34938"/>
            </a:xfrm>
            <a:custGeom>
              <a:avLst/>
              <a:gdLst/>
              <a:ahLst/>
              <a:cxnLst/>
              <a:rect l="l" t="t" r="r" b="b"/>
              <a:pathLst>
                <a:path w="250" h="221" extrusionOk="0">
                  <a:moveTo>
                    <a:pt x="88" y="1"/>
                  </a:moveTo>
                  <a:cubicBezTo>
                    <a:pt x="75" y="1"/>
                    <a:pt x="62" y="5"/>
                    <a:pt x="46" y="15"/>
                  </a:cubicBezTo>
                  <a:cubicBezTo>
                    <a:pt x="0" y="56"/>
                    <a:pt x="12" y="108"/>
                    <a:pt x="46" y="149"/>
                  </a:cubicBezTo>
                  <a:cubicBezTo>
                    <a:pt x="66" y="193"/>
                    <a:pt x="111" y="221"/>
                    <a:pt x="160" y="221"/>
                  </a:cubicBezTo>
                  <a:cubicBezTo>
                    <a:pt x="168" y="221"/>
                    <a:pt x="177" y="220"/>
                    <a:pt x="185" y="218"/>
                  </a:cubicBezTo>
                  <a:cubicBezTo>
                    <a:pt x="220" y="212"/>
                    <a:pt x="249" y="195"/>
                    <a:pt x="232" y="137"/>
                  </a:cubicBezTo>
                  <a:cubicBezTo>
                    <a:pt x="214" y="114"/>
                    <a:pt x="191" y="85"/>
                    <a:pt x="162" y="50"/>
                  </a:cubicBezTo>
                  <a:cubicBezTo>
                    <a:pt x="142" y="25"/>
                    <a:pt x="118"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rot="708086">
              <a:off x="8356251" y="780785"/>
              <a:ext cx="33199" cy="37151"/>
            </a:xfrm>
            <a:custGeom>
              <a:avLst/>
              <a:gdLst/>
              <a:ahLst/>
              <a:cxnLst/>
              <a:rect l="l" t="t" r="r" b="b"/>
              <a:pathLst>
                <a:path w="210" h="235" extrusionOk="0">
                  <a:moveTo>
                    <a:pt x="92" y="1"/>
                  </a:moveTo>
                  <a:cubicBezTo>
                    <a:pt x="82" y="1"/>
                    <a:pt x="71" y="3"/>
                    <a:pt x="58" y="9"/>
                  </a:cubicBezTo>
                  <a:cubicBezTo>
                    <a:pt x="12" y="32"/>
                    <a:pt x="1" y="96"/>
                    <a:pt x="29" y="154"/>
                  </a:cubicBezTo>
                  <a:cubicBezTo>
                    <a:pt x="41" y="171"/>
                    <a:pt x="53" y="189"/>
                    <a:pt x="64" y="200"/>
                  </a:cubicBezTo>
                  <a:cubicBezTo>
                    <a:pt x="88" y="220"/>
                    <a:pt x="114" y="234"/>
                    <a:pt x="139" y="234"/>
                  </a:cubicBezTo>
                  <a:cubicBezTo>
                    <a:pt x="151" y="234"/>
                    <a:pt x="163" y="231"/>
                    <a:pt x="174" y="223"/>
                  </a:cubicBezTo>
                  <a:cubicBezTo>
                    <a:pt x="209" y="206"/>
                    <a:pt x="197" y="165"/>
                    <a:pt x="192" y="125"/>
                  </a:cubicBezTo>
                  <a:cubicBezTo>
                    <a:pt x="186" y="108"/>
                    <a:pt x="180" y="90"/>
                    <a:pt x="169" y="79"/>
                  </a:cubicBezTo>
                  <a:cubicBezTo>
                    <a:pt x="150" y="41"/>
                    <a:pt x="131"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rot="708086">
              <a:off x="7175476" y="325253"/>
              <a:ext cx="30353" cy="34464"/>
            </a:xfrm>
            <a:custGeom>
              <a:avLst/>
              <a:gdLst/>
              <a:ahLst/>
              <a:cxnLst/>
              <a:rect l="l" t="t" r="r" b="b"/>
              <a:pathLst>
                <a:path w="192" h="218" extrusionOk="0">
                  <a:moveTo>
                    <a:pt x="101" y="0"/>
                  </a:moveTo>
                  <a:cubicBezTo>
                    <a:pt x="95" y="0"/>
                    <a:pt x="88" y="1"/>
                    <a:pt x="81" y="2"/>
                  </a:cubicBezTo>
                  <a:cubicBezTo>
                    <a:pt x="23" y="8"/>
                    <a:pt x="0" y="54"/>
                    <a:pt x="12" y="124"/>
                  </a:cubicBezTo>
                  <a:cubicBezTo>
                    <a:pt x="17" y="173"/>
                    <a:pt x="38" y="217"/>
                    <a:pt x="94" y="217"/>
                  </a:cubicBezTo>
                  <a:cubicBezTo>
                    <a:pt x="97" y="217"/>
                    <a:pt x="101" y="217"/>
                    <a:pt x="105" y="217"/>
                  </a:cubicBezTo>
                  <a:cubicBezTo>
                    <a:pt x="157" y="211"/>
                    <a:pt x="191" y="141"/>
                    <a:pt x="186" y="78"/>
                  </a:cubicBezTo>
                  <a:cubicBezTo>
                    <a:pt x="181" y="32"/>
                    <a:pt x="145"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rot="708086">
              <a:off x="9551330" y="1875956"/>
              <a:ext cx="38574" cy="30669"/>
            </a:xfrm>
            <a:custGeom>
              <a:avLst/>
              <a:gdLst/>
              <a:ahLst/>
              <a:cxnLst/>
              <a:rect l="l" t="t" r="r" b="b"/>
              <a:pathLst>
                <a:path w="244" h="194" extrusionOk="0">
                  <a:moveTo>
                    <a:pt x="75" y="0"/>
                  </a:moveTo>
                  <a:cubicBezTo>
                    <a:pt x="69" y="0"/>
                    <a:pt x="63" y="1"/>
                    <a:pt x="58" y="3"/>
                  </a:cubicBezTo>
                  <a:cubicBezTo>
                    <a:pt x="35" y="8"/>
                    <a:pt x="24" y="26"/>
                    <a:pt x="18" y="43"/>
                  </a:cubicBezTo>
                  <a:cubicBezTo>
                    <a:pt x="0" y="95"/>
                    <a:pt x="29" y="148"/>
                    <a:pt x="81" y="165"/>
                  </a:cubicBezTo>
                  <a:cubicBezTo>
                    <a:pt x="107" y="181"/>
                    <a:pt x="135" y="193"/>
                    <a:pt x="163" y="193"/>
                  </a:cubicBezTo>
                  <a:cubicBezTo>
                    <a:pt x="186" y="193"/>
                    <a:pt x="209" y="185"/>
                    <a:pt x="232" y="165"/>
                  </a:cubicBezTo>
                  <a:cubicBezTo>
                    <a:pt x="238" y="159"/>
                    <a:pt x="244" y="136"/>
                    <a:pt x="244" y="130"/>
                  </a:cubicBezTo>
                  <a:cubicBezTo>
                    <a:pt x="238" y="72"/>
                    <a:pt x="133"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rot="708086">
              <a:off x="8365792" y="1198175"/>
              <a:ext cx="36677" cy="34305"/>
            </a:xfrm>
            <a:custGeom>
              <a:avLst/>
              <a:gdLst/>
              <a:ahLst/>
              <a:cxnLst/>
              <a:rect l="l" t="t" r="r" b="b"/>
              <a:pathLst>
                <a:path w="232" h="217" extrusionOk="0">
                  <a:moveTo>
                    <a:pt x="129" y="0"/>
                  </a:moveTo>
                  <a:cubicBezTo>
                    <a:pt x="119" y="0"/>
                    <a:pt x="109" y="2"/>
                    <a:pt x="99" y="6"/>
                  </a:cubicBezTo>
                  <a:cubicBezTo>
                    <a:pt x="35" y="17"/>
                    <a:pt x="0" y="87"/>
                    <a:pt x="23" y="145"/>
                  </a:cubicBezTo>
                  <a:cubicBezTo>
                    <a:pt x="33" y="189"/>
                    <a:pt x="73" y="217"/>
                    <a:pt x="113" y="217"/>
                  </a:cubicBezTo>
                  <a:cubicBezTo>
                    <a:pt x="120" y="217"/>
                    <a:pt x="127" y="216"/>
                    <a:pt x="133" y="214"/>
                  </a:cubicBezTo>
                  <a:cubicBezTo>
                    <a:pt x="197" y="191"/>
                    <a:pt x="232" y="133"/>
                    <a:pt x="220" y="69"/>
                  </a:cubicBezTo>
                  <a:cubicBezTo>
                    <a:pt x="206" y="27"/>
                    <a:pt x="170"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rot="708086">
              <a:off x="6585505" y="90544"/>
              <a:ext cx="39838" cy="31776"/>
            </a:xfrm>
            <a:custGeom>
              <a:avLst/>
              <a:gdLst/>
              <a:ahLst/>
              <a:cxnLst/>
              <a:rect l="l" t="t" r="r" b="b"/>
              <a:pathLst>
                <a:path w="252" h="201" extrusionOk="0">
                  <a:moveTo>
                    <a:pt x="148" y="1"/>
                  </a:moveTo>
                  <a:cubicBezTo>
                    <a:pt x="142" y="1"/>
                    <a:pt x="136" y="2"/>
                    <a:pt x="130" y="3"/>
                  </a:cubicBezTo>
                  <a:cubicBezTo>
                    <a:pt x="0" y="14"/>
                    <a:pt x="19" y="201"/>
                    <a:pt x="142" y="201"/>
                  </a:cubicBezTo>
                  <a:cubicBezTo>
                    <a:pt x="145" y="201"/>
                    <a:pt x="149" y="200"/>
                    <a:pt x="153" y="200"/>
                  </a:cubicBezTo>
                  <a:cubicBezTo>
                    <a:pt x="211" y="188"/>
                    <a:pt x="251" y="136"/>
                    <a:pt x="240" y="73"/>
                  </a:cubicBezTo>
                  <a:cubicBezTo>
                    <a:pt x="230" y="32"/>
                    <a:pt x="189"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rot="708086">
              <a:off x="7536430" y="1601187"/>
              <a:ext cx="32250" cy="36677"/>
            </a:xfrm>
            <a:custGeom>
              <a:avLst/>
              <a:gdLst/>
              <a:ahLst/>
              <a:cxnLst/>
              <a:rect l="l" t="t" r="r" b="b"/>
              <a:pathLst>
                <a:path w="204" h="232" extrusionOk="0">
                  <a:moveTo>
                    <a:pt x="121" y="1"/>
                  </a:moveTo>
                  <a:cubicBezTo>
                    <a:pt x="116" y="1"/>
                    <a:pt x="110" y="1"/>
                    <a:pt x="105" y="3"/>
                  </a:cubicBezTo>
                  <a:cubicBezTo>
                    <a:pt x="35" y="32"/>
                    <a:pt x="1" y="102"/>
                    <a:pt x="12" y="171"/>
                  </a:cubicBezTo>
                  <a:cubicBezTo>
                    <a:pt x="17" y="206"/>
                    <a:pt x="47" y="232"/>
                    <a:pt x="81" y="232"/>
                  </a:cubicBezTo>
                  <a:cubicBezTo>
                    <a:pt x="87" y="232"/>
                    <a:pt x="93" y="231"/>
                    <a:pt x="99" y="229"/>
                  </a:cubicBezTo>
                  <a:cubicBezTo>
                    <a:pt x="169" y="200"/>
                    <a:pt x="203" y="131"/>
                    <a:pt x="192" y="61"/>
                  </a:cubicBezTo>
                  <a:cubicBezTo>
                    <a:pt x="182" y="27"/>
                    <a:pt x="151"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rot="708086">
              <a:off x="9187545" y="1425559"/>
              <a:ext cx="34938" cy="33673"/>
            </a:xfrm>
            <a:custGeom>
              <a:avLst/>
              <a:gdLst/>
              <a:ahLst/>
              <a:cxnLst/>
              <a:rect l="l" t="t" r="r" b="b"/>
              <a:pathLst>
                <a:path w="221" h="213" extrusionOk="0">
                  <a:moveTo>
                    <a:pt x="112" y="1"/>
                  </a:moveTo>
                  <a:cubicBezTo>
                    <a:pt x="108" y="1"/>
                    <a:pt x="103" y="1"/>
                    <a:pt x="99" y="1"/>
                  </a:cubicBezTo>
                  <a:cubicBezTo>
                    <a:pt x="41" y="19"/>
                    <a:pt x="0" y="77"/>
                    <a:pt x="18" y="135"/>
                  </a:cubicBezTo>
                  <a:cubicBezTo>
                    <a:pt x="23" y="180"/>
                    <a:pt x="63" y="212"/>
                    <a:pt x="108" y="212"/>
                  </a:cubicBezTo>
                  <a:cubicBezTo>
                    <a:pt x="114" y="212"/>
                    <a:pt x="121" y="211"/>
                    <a:pt x="128" y="210"/>
                  </a:cubicBezTo>
                  <a:cubicBezTo>
                    <a:pt x="186" y="198"/>
                    <a:pt x="220" y="135"/>
                    <a:pt x="209" y="77"/>
                  </a:cubicBezTo>
                  <a:cubicBezTo>
                    <a:pt x="198" y="29"/>
                    <a:pt x="159"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rot="708086">
              <a:off x="7084215" y="1576132"/>
              <a:ext cx="33989" cy="35412"/>
            </a:xfrm>
            <a:custGeom>
              <a:avLst/>
              <a:gdLst/>
              <a:ahLst/>
              <a:cxnLst/>
              <a:rect l="l" t="t" r="r" b="b"/>
              <a:pathLst>
                <a:path w="215" h="224" extrusionOk="0">
                  <a:moveTo>
                    <a:pt x="117" y="1"/>
                  </a:moveTo>
                  <a:cubicBezTo>
                    <a:pt x="111" y="1"/>
                    <a:pt x="105" y="1"/>
                    <a:pt x="99" y="3"/>
                  </a:cubicBezTo>
                  <a:cubicBezTo>
                    <a:pt x="35" y="20"/>
                    <a:pt x="0" y="90"/>
                    <a:pt x="24" y="148"/>
                  </a:cubicBezTo>
                  <a:cubicBezTo>
                    <a:pt x="29" y="191"/>
                    <a:pt x="64" y="224"/>
                    <a:pt x="111" y="224"/>
                  </a:cubicBezTo>
                  <a:cubicBezTo>
                    <a:pt x="114" y="224"/>
                    <a:pt x="118" y="223"/>
                    <a:pt x="122" y="223"/>
                  </a:cubicBezTo>
                  <a:cubicBezTo>
                    <a:pt x="180" y="200"/>
                    <a:pt x="215" y="136"/>
                    <a:pt x="197" y="78"/>
                  </a:cubicBezTo>
                  <a:cubicBezTo>
                    <a:pt x="192" y="33"/>
                    <a:pt x="157"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rot="708086">
              <a:off x="6869068" y="359947"/>
              <a:ext cx="33989" cy="32250"/>
            </a:xfrm>
            <a:custGeom>
              <a:avLst/>
              <a:gdLst/>
              <a:ahLst/>
              <a:cxnLst/>
              <a:rect l="l" t="t" r="r" b="b"/>
              <a:pathLst>
                <a:path w="215" h="204" extrusionOk="0">
                  <a:moveTo>
                    <a:pt x="113" y="1"/>
                  </a:moveTo>
                  <a:cubicBezTo>
                    <a:pt x="108" y="1"/>
                    <a:pt x="104" y="1"/>
                    <a:pt x="99" y="2"/>
                  </a:cubicBezTo>
                  <a:cubicBezTo>
                    <a:pt x="41" y="19"/>
                    <a:pt x="0" y="77"/>
                    <a:pt x="12" y="135"/>
                  </a:cubicBezTo>
                  <a:cubicBezTo>
                    <a:pt x="21" y="177"/>
                    <a:pt x="57" y="204"/>
                    <a:pt x="97" y="204"/>
                  </a:cubicBezTo>
                  <a:cubicBezTo>
                    <a:pt x="107" y="204"/>
                    <a:pt x="118" y="202"/>
                    <a:pt x="128" y="199"/>
                  </a:cubicBezTo>
                  <a:cubicBezTo>
                    <a:pt x="186" y="181"/>
                    <a:pt x="215" y="123"/>
                    <a:pt x="203" y="65"/>
                  </a:cubicBezTo>
                  <a:cubicBezTo>
                    <a:pt x="188" y="24"/>
                    <a:pt x="153"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rot="708086">
              <a:off x="7105444" y="471999"/>
              <a:ext cx="32250" cy="34305"/>
            </a:xfrm>
            <a:custGeom>
              <a:avLst/>
              <a:gdLst/>
              <a:ahLst/>
              <a:cxnLst/>
              <a:rect l="l" t="t" r="r" b="b"/>
              <a:pathLst>
                <a:path w="204" h="217" extrusionOk="0">
                  <a:moveTo>
                    <a:pt x="105" y="1"/>
                  </a:moveTo>
                  <a:cubicBezTo>
                    <a:pt x="36" y="1"/>
                    <a:pt x="1" y="47"/>
                    <a:pt x="1" y="134"/>
                  </a:cubicBezTo>
                  <a:cubicBezTo>
                    <a:pt x="6" y="199"/>
                    <a:pt x="19" y="216"/>
                    <a:pt x="97" y="216"/>
                  </a:cubicBezTo>
                  <a:cubicBezTo>
                    <a:pt x="109" y="216"/>
                    <a:pt x="124" y="216"/>
                    <a:pt x="140" y="215"/>
                  </a:cubicBezTo>
                  <a:cubicBezTo>
                    <a:pt x="157" y="209"/>
                    <a:pt x="157" y="192"/>
                    <a:pt x="163" y="175"/>
                  </a:cubicBezTo>
                  <a:cubicBezTo>
                    <a:pt x="169" y="151"/>
                    <a:pt x="181" y="128"/>
                    <a:pt x="186" y="105"/>
                  </a:cubicBezTo>
                  <a:cubicBezTo>
                    <a:pt x="204" y="36"/>
                    <a:pt x="181"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rot="708086">
              <a:off x="9243549" y="29739"/>
              <a:ext cx="34938" cy="32250"/>
            </a:xfrm>
            <a:custGeom>
              <a:avLst/>
              <a:gdLst/>
              <a:ahLst/>
              <a:cxnLst/>
              <a:rect l="l" t="t" r="r" b="b"/>
              <a:pathLst>
                <a:path w="221" h="204" extrusionOk="0">
                  <a:moveTo>
                    <a:pt x="131" y="1"/>
                  </a:moveTo>
                  <a:cubicBezTo>
                    <a:pt x="124" y="1"/>
                    <a:pt x="117" y="1"/>
                    <a:pt x="110" y="3"/>
                  </a:cubicBezTo>
                  <a:cubicBezTo>
                    <a:pt x="47" y="20"/>
                    <a:pt x="0" y="84"/>
                    <a:pt x="6" y="148"/>
                  </a:cubicBezTo>
                  <a:cubicBezTo>
                    <a:pt x="16" y="181"/>
                    <a:pt x="49" y="203"/>
                    <a:pt x="83" y="203"/>
                  </a:cubicBezTo>
                  <a:cubicBezTo>
                    <a:pt x="90" y="203"/>
                    <a:pt x="98" y="202"/>
                    <a:pt x="105" y="200"/>
                  </a:cubicBezTo>
                  <a:cubicBezTo>
                    <a:pt x="168" y="183"/>
                    <a:pt x="221" y="119"/>
                    <a:pt x="215" y="73"/>
                  </a:cubicBezTo>
                  <a:cubicBezTo>
                    <a:pt x="205" y="28"/>
                    <a:pt x="170"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rot="708086">
              <a:off x="8209087" y="1219418"/>
              <a:ext cx="35886" cy="30827"/>
            </a:xfrm>
            <a:custGeom>
              <a:avLst/>
              <a:gdLst/>
              <a:ahLst/>
              <a:cxnLst/>
              <a:rect l="l" t="t" r="r" b="b"/>
              <a:pathLst>
                <a:path w="227" h="195" extrusionOk="0">
                  <a:moveTo>
                    <a:pt x="94" y="0"/>
                  </a:moveTo>
                  <a:cubicBezTo>
                    <a:pt x="90" y="0"/>
                    <a:pt x="86" y="0"/>
                    <a:pt x="82" y="1"/>
                  </a:cubicBezTo>
                  <a:cubicBezTo>
                    <a:pt x="36" y="7"/>
                    <a:pt x="1" y="59"/>
                    <a:pt x="12" y="111"/>
                  </a:cubicBezTo>
                  <a:cubicBezTo>
                    <a:pt x="23" y="161"/>
                    <a:pt x="68" y="194"/>
                    <a:pt x="114" y="194"/>
                  </a:cubicBezTo>
                  <a:cubicBezTo>
                    <a:pt x="121" y="194"/>
                    <a:pt x="127" y="193"/>
                    <a:pt x="134" y="192"/>
                  </a:cubicBezTo>
                  <a:cubicBezTo>
                    <a:pt x="186" y="192"/>
                    <a:pt x="227" y="146"/>
                    <a:pt x="221" y="93"/>
                  </a:cubicBezTo>
                  <a:cubicBezTo>
                    <a:pt x="205" y="39"/>
                    <a:pt x="153"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rot="708086">
              <a:off x="9842577" y="515852"/>
              <a:ext cx="33199" cy="33673"/>
            </a:xfrm>
            <a:custGeom>
              <a:avLst/>
              <a:gdLst/>
              <a:ahLst/>
              <a:cxnLst/>
              <a:rect l="l" t="t" r="r" b="b"/>
              <a:pathLst>
                <a:path w="210" h="213" extrusionOk="0">
                  <a:moveTo>
                    <a:pt x="152" y="0"/>
                  </a:moveTo>
                  <a:cubicBezTo>
                    <a:pt x="146" y="0"/>
                    <a:pt x="140" y="1"/>
                    <a:pt x="134" y="3"/>
                  </a:cubicBezTo>
                  <a:cubicBezTo>
                    <a:pt x="64" y="15"/>
                    <a:pt x="1" y="96"/>
                    <a:pt x="12" y="148"/>
                  </a:cubicBezTo>
                  <a:cubicBezTo>
                    <a:pt x="12" y="185"/>
                    <a:pt x="46" y="213"/>
                    <a:pt x="83" y="213"/>
                  </a:cubicBezTo>
                  <a:cubicBezTo>
                    <a:pt x="86" y="213"/>
                    <a:pt x="90" y="212"/>
                    <a:pt x="93" y="212"/>
                  </a:cubicBezTo>
                  <a:cubicBezTo>
                    <a:pt x="157" y="189"/>
                    <a:pt x="203" y="125"/>
                    <a:pt x="209" y="55"/>
                  </a:cubicBezTo>
                  <a:cubicBezTo>
                    <a:pt x="209" y="22"/>
                    <a:pt x="182" y="0"/>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rot="708086">
              <a:off x="7262956" y="2286620"/>
              <a:ext cx="42210" cy="30195"/>
            </a:xfrm>
            <a:custGeom>
              <a:avLst/>
              <a:gdLst/>
              <a:ahLst/>
              <a:cxnLst/>
              <a:rect l="l" t="t" r="r" b="b"/>
              <a:pathLst>
                <a:path w="267" h="191" extrusionOk="0">
                  <a:moveTo>
                    <a:pt x="211" y="0"/>
                  </a:moveTo>
                  <a:cubicBezTo>
                    <a:pt x="199" y="0"/>
                    <a:pt x="187" y="5"/>
                    <a:pt x="174" y="11"/>
                  </a:cubicBezTo>
                  <a:cubicBezTo>
                    <a:pt x="128" y="34"/>
                    <a:pt x="81" y="52"/>
                    <a:pt x="35" y="69"/>
                  </a:cubicBezTo>
                  <a:cubicBezTo>
                    <a:pt x="12" y="81"/>
                    <a:pt x="0" y="110"/>
                    <a:pt x="6" y="133"/>
                  </a:cubicBezTo>
                  <a:cubicBezTo>
                    <a:pt x="12" y="162"/>
                    <a:pt x="35" y="191"/>
                    <a:pt x="64" y="191"/>
                  </a:cubicBezTo>
                  <a:lnTo>
                    <a:pt x="122" y="191"/>
                  </a:lnTo>
                  <a:cubicBezTo>
                    <a:pt x="197" y="173"/>
                    <a:pt x="238" y="144"/>
                    <a:pt x="255" y="81"/>
                  </a:cubicBezTo>
                  <a:cubicBezTo>
                    <a:pt x="267" y="58"/>
                    <a:pt x="261" y="29"/>
                    <a:pt x="238" y="11"/>
                  </a:cubicBezTo>
                  <a:cubicBezTo>
                    <a:pt x="230" y="3"/>
                    <a:pt x="221"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rot="708086">
              <a:off x="7741034" y="2251269"/>
              <a:ext cx="41419" cy="30037"/>
            </a:xfrm>
            <a:custGeom>
              <a:avLst/>
              <a:gdLst/>
              <a:ahLst/>
              <a:cxnLst/>
              <a:rect l="l" t="t" r="r" b="b"/>
              <a:pathLst>
                <a:path w="262" h="190" extrusionOk="0">
                  <a:moveTo>
                    <a:pt x="204" y="1"/>
                  </a:moveTo>
                  <a:cubicBezTo>
                    <a:pt x="189" y="1"/>
                    <a:pt x="172" y="5"/>
                    <a:pt x="151" y="8"/>
                  </a:cubicBezTo>
                  <a:cubicBezTo>
                    <a:pt x="122" y="14"/>
                    <a:pt x="88" y="26"/>
                    <a:pt x="59" y="43"/>
                  </a:cubicBezTo>
                  <a:cubicBezTo>
                    <a:pt x="18" y="54"/>
                    <a:pt x="1" y="95"/>
                    <a:pt x="12" y="141"/>
                  </a:cubicBezTo>
                  <a:cubicBezTo>
                    <a:pt x="22" y="178"/>
                    <a:pt x="49" y="190"/>
                    <a:pt x="81" y="190"/>
                  </a:cubicBezTo>
                  <a:cubicBezTo>
                    <a:pt x="89" y="190"/>
                    <a:pt x="97" y="189"/>
                    <a:pt x="105" y="188"/>
                  </a:cubicBezTo>
                  <a:cubicBezTo>
                    <a:pt x="157" y="182"/>
                    <a:pt x="203" y="159"/>
                    <a:pt x="232" y="118"/>
                  </a:cubicBezTo>
                  <a:cubicBezTo>
                    <a:pt x="261" y="89"/>
                    <a:pt x="261" y="49"/>
                    <a:pt x="244" y="20"/>
                  </a:cubicBezTo>
                  <a:cubicBezTo>
                    <a:pt x="232" y="5"/>
                    <a:pt x="219" y="1"/>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rot="708086">
              <a:off x="8112695" y="96349"/>
              <a:ext cx="35728" cy="30511"/>
            </a:xfrm>
            <a:custGeom>
              <a:avLst/>
              <a:gdLst/>
              <a:ahLst/>
              <a:cxnLst/>
              <a:rect l="l" t="t" r="r" b="b"/>
              <a:pathLst>
                <a:path w="226" h="193" extrusionOk="0">
                  <a:moveTo>
                    <a:pt x="126" y="0"/>
                  </a:moveTo>
                  <a:cubicBezTo>
                    <a:pt x="114" y="0"/>
                    <a:pt x="101" y="2"/>
                    <a:pt x="87" y="5"/>
                  </a:cubicBezTo>
                  <a:cubicBezTo>
                    <a:pt x="35" y="11"/>
                    <a:pt x="0" y="63"/>
                    <a:pt x="17" y="115"/>
                  </a:cubicBezTo>
                  <a:cubicBezTo>
                    <a:pt x="27" y="161"/>
                    <a:pt x="68" y="193"/>
                    <a:pt x="117" y="193"/>
                  </a:cubicBezTo>
                  <a:cubicBezTo>
                    <a:pt x="124" y="193"/>
                    <a:pt x="132" y="192"/>
                    <a:pt x="139" y="191"/>
                  </a:cubicBezTo>
                  <a:cubicBezTo>
                    <a:pt x="197" y="173"/>
                    <a:pt x="226" y="121"/>
                    <a:pt x="220" y="63"/>
                  </a:cubicBezTo>
                  <a:cubicBezTo>
                    <a:pt x="211" y="26"/>
                    <a:pt x="176"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rot="708086">
              <a:off x="7651712" y="1444690"/>
              <a:ext cx="32250" cy="34622"/>
            </a:xfrm>
            <a:custGeom>
              <a:avLst/>
              <a:gdLst/>
              <a:ahLst/>
              <a:cxnLst/>
              <a:rect l="l" t="t" r="r" b="b"/>
              <a:pathLst>
                <a:path w="204" h="219" extrusionOk="0">
                  <a:moveTo>
                    <a:pt x="118" y="1"/>
                  </a:moveTo>
                  <a:cubicBezTo>
                    <a:pt x="112" y="1"/>
                    <a:pt x="106" y="2"/>
                    <a:pt x="99" y="3"/>
                  </a:cubicBezTo>
                  <a:cubicBezTo>
                    <a:pt x="41" y="26"/>
                    <a:pt x="0" y="84"/>
                    <a:pt x="0" y="148"/>
                  </a:cubicBezTo>
                  <a:cubicBezTo>
                    <a:pt x="6" y="190"/>
                    <a:pt x="45" y="218"/>
                    <a:pt x="87" y="218"/>
                  </a:cubicBezTo>
                  <a:cubicBezTo>
                    <a:pt x="91" y="218"/>
                    <a:pt x="95" y="218"/>
                    <a:pt x="99" y="217"/>
                  </a:cubicBezTo>
                  <a:cubicBezTo>
                    <a:pt x="163" y="200"/>
                    <a:pt x="203" y="142"/>
                    <a:pt x="192" y="73"/>
                  </a:cubicBezTo>
                  <a:cubicBezTo>
                    <a:pt x="182" y="32"/>
                    <a:pt x="15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rot="708086">
              <a:off x="8149408" y="240009"/>
              <a:ext cx="32092" cy="36044"/>
            </a:xfrm>
            <a:custGeom>
              <a:avLst/>
              <a:gdLst/>
              <a:ahLst/>
              <a:cxnLst/>
              <a:rect l="l" t="t" r="r" b="b"/>
              <a:pathLst>
                <a:path w="203" h="228" extrusionOk="0">
                  <a:moveTo>
                    <a:pt x="115" y="0"/>
                  </a:moveTo>
                  <a:cubicBezTo>
                    <a:pt x="111" y="0"/>
                    <a:pt x="108" y="1"/>
                    <a:pt x="104" y="1"/>
                  </a:cubicBezTo>
                  <a:cubicBezTo>
                    <a:pt x="41" y="30"/>
                    <a:pt x="0" y="94"/>
                    <a:pt x="6" y="169"/>
                  </a:cubicBezTo>
                  <a:cubicBezTo>
                    <a:pt x="11" y="206"/>
                    <a:pt x="44" y="228"/>
                    <a:pt x="80" y="228"/>
                  </a:cubicBezTo>
                  <a:cubicBezTo>
                    <a:pt x="85" y="228"/>
                    <a:pt x="89" y="228"/>
                    <a:pt x="93" y="227"/>
                  </a:cubicBezTo>
                  <a:cubicBezTo>
                    <a:pt x="162" y="204"/>
                    <a:pt x="203" y="134"/>
                    <a:pt x="191" y="65"/>
                  </a:cubicBezTo>
                  <a:cubicBezTo>
                    <a:pt x="191" y="28"/>
                    <a:pt x="153"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rot="708086">
              <a:off x="7398020" y="1557230"/>
              <a:ext cx="32250" cy="34938"/>
            </a:xfrm>
            <a:custGeom>
              <a:avLst/>
              <a:gdLst/>
              <a:ahLst/>
              <a:cxnLst/>
              <a:rect l="l" t="t" r="r" b="b"/>
              <a:pathLst>
                <a:path w="204" h="221" extrusionOk="0">
                  <a:moveTo>
                    <a:pt x="111" y="1"/>
                  </a:moveTo>
                  <a:cubicBezTo>
                    <a:pt x="105" y="1"/>
                    <a:pt x="99" y="2"/>
                    <a:pt x="93" y="4"/>
                  </a:cubicBezTo>
                  <a:cubicBezTo>
                    <a:pt x="35" y="33"/>
                    <a:pt x="0" y="102"/>
                    <a:pt x="12" y="166"/>
                  </a:cubicBezTo>
                  <a:cubicBezTo>
                    <a:pt x="21" y="199"/>
                    <a:pt x="51" y="221"/>
                    <a:pt x="84" y="221"/>
                  </a:cubicBezTo>
                  <a:cubicBezTo>
                    <a:pt x="90" y="221"/>
                    <a:pt x="98" y="220"/>
                    <a:pt x="105" y="218"/>
                  </a:cubicBezTo>
                  <a:cubicBezTo>
                    <a:pt x="168" y="195"/>
                    <a:pt x="203" y="125"/>
                    <a:pt x="186" y="61"/>
                  </a:cubicBezTo>
                  <a:cubicBezTo>
                    <a:pt x="176" y="27"/>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rot="708086">
              <a:off x="7503262" y="1128461"/>
              <a:ext cx="34938" cy="30037"/>
            </a:xfrm>
            <a:custGeom>
              <a:avLst/>
              <a:gdLst/>
              <a:ahLst/>
              <a:cxnLst/>
              <a:rect l="l" t="t" r="r" b="b"/>
              <a:pathLst>
                <a:path w="221" h="190" extrusionOk="0">
                  <a:moveTo>
                    <a:pt x="107" y="0"/>
                  </a:moveTo>
                  <a:cubicBezTo>
                    <a:pt x="100" y="0"/>
                    <a:pt x="94" y="1"/>
                    <a:pt x="87" y="2"/>
                  </a:cubicBezTo>
                  <a:cubicBezTo>
                    <a:pt x="35" y="8"/>
                    <a:pt x="0" y="60"/>
                    <a:pt x="18" y="112"/>
                  </a:cubicBezTo>
                  <a:cubicBezTo>
                    <a:pt x="38" y="158"/>
                    <a:pt x="84" y="190"/>
                    <a:pt x="130" y="190"/>
                  </a:cubicBezTo>
                  <a:cubicBezTo>
                    <a:pt x="137" y="190"/>
                    <a:pt x="144" y="189"/>
                    <a:pt x="151" y="188"/>
                  </a:cubicBezTo>
                  <a:cubicBezTo>
                    <a:pt x="209" y="176"/>
                    <a:pt x="220" y="136"/>
                    <a:pt x="215" y="89"/>
                  </a:cubicBezTo>
                  <a:cubicBezTo>
                    <a:pt x="199" y="38"/>
                    <a:pt x="157"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rot="708086">
              <a:off x="9765976" y="2400605"/>
              <a:ext cx="45055" cy="25452"/>
            </a:xfrm>
            <a:custGeom>
              <a:avLst/>
              <a:gdLst/>
              <a:ahLst/>
              <a:cxnLst/>
              <a:rect l="l" t="t" r="r" b="b"/>
              <a:pathLst>
                <a:path w="285" h="161" extrusionOk="0">
                  <a:moveTo>
                    <a:pt x="69" y="1"/>
                  </a:moveTo>
                  <a:cubicBezTo>
                    <a:pt x="39" y="1"/>
                    <a:pt x="12" y="18"/>
                    <a:pt x="7" y="48"/>
                  </a:cubicBezTo>
                  <a:cubicBezTo>
                    <a:pt x="1" y="77"/>
                    <a:pt x="12" y="112"/>
                    <a:pt x="36" y="124"/>
                  </a:cubicBezTo>
                  <a:cubicBezTo>
                    <a:pt x="68" y="148"/>
                    <a:pt x="105" y="160"/>
                    <a:pt x="144" y="160"/>
                  </a:cubicBezTo>
                  <a:cubicBezTo>
                    <a:pt x="162" y="160"/>
                    <a:pt x="180" y="158"/>
                    <a:pt x="198" y="153"/>
                  </a:cubicBezTo>
                  <a:cubicBezTo>
                    <a:pt x="233" y="147"/>
                    <a:pt x="267" y="141"/>
                    <a:pt x="279" y="95"/>
                  </a:cubicBezTo>
                  <a:cubicBezTo>
                    <a:pt x="285" y="37"/>
                    <a:pt x="233" y="42"/>
                    <a:pt x="198" y="31"/>
                  </a:cubicBezTo>
                  <a:cubicBezTo>
                    <a:pt x="157" y="19"/>
                    <a:pt x="117" y="13"/>
                    <a:pt x="82" y="2"/>
                  </a:cubicBezTo>
                  <a:cubicBezTo>
                    <a:pt x="78" y="1"/>
                    <a:pt x="7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rot="708086">
              <a:off x="7307487" y="2473236"/>
              <a:ext cx="37783" cy="26401"/>
            </a:xfrm>
            <a:custGeom>
              <a:avLst/>
              <a:gdLst/>
              <a:ahLst/>
              <a:cxnLst/>
              <a:rect l="l" t="t" r="r" b="b"/>
              <a:pathLst>
                <a:path w="239" h="167" extrusionOk="0">
                  <a:moveTo>
                    <a:pt x="116" y="1"/>
                  </a:moveTo>
                  <a:cubicBezTo>
                    <a:pt x="103" y="1"/>
                    <a:pt x="90" y="2"/>
                    <a:pt x="76" y="5"/>
                  </a:cubicBezTo>
                  <a:cubicBezTo>
                    <a:pt x="30" y="11"/>
                    <a:pt x="1" y="57"/>
                    <a:pt x="18" y="98"/>
                  </a:cubicBezTo>
                  <a:cubicBezTo>
                    <a:pt x="23" y="140"/>
                    <a:pt x="65" y="167"/>
                    <a:pt x="114" y="167"/>
                  </a:cubicBezTo>
                  <a:cubicBezTo>
                    <a:pt x="126" y="167"/>
                    <a:pt x="139" y="165"/>
                    <a:pt x="151" y="162"/>
                  </a:cubicBezTo>
                  <a:cubicBezTo>
                    <a:pt x="198" y="150"/>
                    <a:pt x="238" y="121"/>
                    <a:pt x="233" y="75"/>
                  </a:cubicBezTo>
                  <a:cubicBezTo>
                    <a:pt x="228" y="32"/>
                    <a:pt x="176"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rot="708086">
              <a:off x="8382639" y="863207"/>
              <a:ext cx="33989" cy="32566"/>
            </a:xfrm>
            <a:custGeom>
              <a:avLst/>
              <a:gdLst/>
              <a:ahLst/>
              <a:cxnLst/>
              <a:rect l="l" t="t" r="r" b="b"/>
              <a:pathLst>
                <a:path w="215" h="206" extrusionOk="0">
                  <a:moveTo>
                    <a:pt x="95" y="1"/>
                  </a:moveTo>
                  <a:cubicBezTo>
                    <a:pt x="90" y="1"/>
                    <a:pt x="86" y="1"/>
                    <a:pt x="81" y="2"/>
                  </a:cubicBezTo>
                  <a:cubicBezTo>
                    <a:pt x="29" y="14"/>
                    <a:pt x="0" y="66"/>
                    <a:pt x="12" y="118"/>
                  </a:cubicBezTo>
                  <a:cubicBezTo>
                    <a:pt x="22" y="167"/>
                    <a:pt x="69" y="206"/>
                    <a:pt x="122" y="206"/>
                  </a:cubicBezTo>
                  <a:cubicBezTo>
                    <a:pt x="126" y="206"/>
                    <a:pt x="130" y="205"/>
                    <a:pt x="133" y="205"/>
                  </a:cubicBezTo>
                  <a:cubicBezTo>
                    <a:pt x="180" y="205"/>
                    <a:pt x="214" y="165"/>
                    <a:pt x="203" y="118"/>
                  </a:cubicBezTo>
                  <a:cubicBezTo>
                    <a:pt x="197" y="55"/>
                    <a:pt x="144"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rot="708086">
              <a:off x="6378822" y="448545"/>
              <a:ext cx="34938" cy="28772"/>
            </a:xfrm>
            <a:custGeom>
              <a:avLst/>
              <a:gdLst/>
              <a:ahLst/>
              <a:cxnLst/>
              <a:rect l="l" t="t" r="r" b="b"/>
              <a:pathLst>
                <a:path w="221" h="182" extrusionOk="0">
                  <a:moveTo>
                    <a:pt x="82" y="0"/>
                  </a:moveTo>
                  <a:cubicBezTo>
                    <a:pt x="78" y="0"/>
                    <a:pt x="74" y="1"/>
                    <a:pt x="70" y="1"/>
                  </a:cubicBezTo>
                  <a:cubicBezTo>
                    <a:pt x="18" y="7"/>
                    <a:pt x="0" y="42"/>
                    <a:pt x="6" y="82"/>
                  </a:cubicBezTo>
                  <a:cubicBezTo>
                    <a:pt x="17" y="142"/>
                    <a:pt x="69" y="181"/>
                    <a:pt x="123" y="181"/>
                  </a:cubicBezTo>
                  <a:cubicBezTo>
                    <a:pt x="126" y="181"/>
                    <a:pt x="130" y="181"/>
                    <a:pt x="134" y="181"/>
                  </a:cubicBezTo>
                  <a:cubicBezTo>
                    <a:pt x="137" y="181"/>
                    <a:pt x="140" y="181"/>
                    <a:pt x="143" y="181"/>
                  </a:cubicBezTo>
                  <a:cubicBezTo>
                    <a:pt x="190" y="181"/>
                    <a:pt x="221" y="143"/>
                    <a:pt x="221" y="99"/>
                  </a:cubicBezTo>
                  <a:cubicBezTo>
                    <a:pt x="199" y="40"/>
                    <a:pt x="142"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rot="708086">
              <a:off x="9142217" y="497684"/>
              <a:ext cx="35886" cy="30827"/>
            </a:xfrm>
            <a:custGeom>
              <a:avLst/>
              <a:gdLst/>
              <a:ahLst/>
              <a:cxnLst/>
              <a:rect l="l" t="t" r="r" b="b"/>
              <a:pathLst>
                <a:path w="227" h="195" extrusionOk="0">
                  <a:moveTo>
                    <a:pt x="149" y="1"/>
                  </a:moveTo>
                  <a:cubicBezTo>
                    <a:pt x="139" y="1"/>
                    <a:pt x="128" y="2"/>
                    <a:pt x="116" y="5"/>
                  </a:cubicBezTo>
                  <a:cubicBezTo>
                    <a:pt x="35" y="22"/>
                    <a:pt x="0" y="69"/>
                    <a:pt x="6" y="121"/>
                  </a:cubicBezTo>
                  <a:cubicBezTo>
                    <a:pt x="11" y="164"/>
                    <a:pt x="51" y="195"/>
                    <a:pt x="94" y="195"/>
                  </a:cubicBezTo>
                  <a:cubicBezTo>
                    <a:pt x="103" y="195"/>
                    <a:pt x="113" y="193"/>
                    <a:pt x="122" y="190"/>
                  </a:cubicBezTo>
                  <a:cubicBezTo>
                    <a:pt x="186" y="185"/>
                    <a:pt x="226" y="127"/>
                    <a:pt x="220" y="63"/>
                  </a:cubicBezTo>
                  <a:cubicBezTo>
                    <a:pt x="211" y="18"/>
                    <a:pt x="18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rot="708086">
              <a:off x="9596378" y="274893"/>
              <a:ext cx="33989" cy="33989"/>
            </a:xfrm>
            <a:custGeom>
              <a:avLst/>
              <a:gdLst/>
              <a:ahLst/>
              <a:cxnLst/>
              <a:rect l="l" t="t" r="r" b="b"/>
              <a:pathLst>
                <a:path w="215" h="215" extrusionOk="0">
                  <a:moveTo>
                    <a:pt x="91" y="1"/>
                  </a:moveTo>
                  <a:cubicBezTo>
                    <a:pt x="88" y="1"/>
                    <a:pt x="85" y="1"/>
                    <a:pt x="81" y="1"/>
                  </a:cubicBezTo>
                  <a:cubicBezTo>
                    <a:pt x="23" y="24"/>
                    <a:pt x="0" y="82"/>
                    <a:pt x="12" y="140"/>
                  </a:cubicBezTo>
                  <a:cubicBezTo>
                    <a:pt x="17" y="183"/>
                    <a:pt x="57" y="214"/>
                    <a:pt x="100" y="214"/>
                  </a:cubicBezTo>
                  <a:cubicBezTo>
                    <a:pt x="109" y="214"/>
                    <a:pt x="118" y="213"/>
                    <a:pt x="128" y="210"/>
                  </a:cubicBezTo>
                  <a:cubicBezTo>
                    <a:pt x="186" y="192"/>
                    <a:pt x="215" y="134"/>
                    <a:pt x="186" y="77"/>
                  </a:cubicBezTo>
                  <a:cubicBezTo>
                    <a:pt x="175" y="34"/>
                    <a:pt x="134"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rot="708086">
              <a:off x="7792053" y="53986"/>
              <a:ext cx="34938" cy="30669"/>
            </a:xfrm>
            <a:custGeom>
              <a:avLst/>
              <a:gdLst/>
              <a:ahLst/>
              <a:cxnLst/>
              <a:rect l="l" t="t" r="r" b="b"/>
              <a:pathLst>
                <a:path w="221" h="194" extrusionOk="0">
                  <a:moveTo>
                    <a:pt x="98" y="0"/>
                  </a:moveTo>
                  <a:cubicBezTo>
                    <a:pt x="88" y="0"/>
                    <a:pt x="76" y="1"/>
                    <a:pt x="64" y="3"/>
                  </a:cubicBezTo>
                  <a:cubicBezTo>
                    <a:pt x="30" y="3"/>
                    <a:pt x="1" y="38"/>
                    <a:pt x="7" y="78"/>
                  </a:cubicBezTo>
                  <a:cubicBezTo>
                    <a:pt x="24" y="142"/>
                    <a:pt x="76" y="188"/>
                    <a:pt x="146" y="194"/>
                  </a:cubicBezTo>
                  <a:cubicBezTo>
                    <a:pt x="192" y="177"/>
                    <a:pt x="221" y="124"/>
                    <a:pt x="209" y="78"/>
                  </a:cubicBezTo>
                  <a:cubicBezTo>
                    <a:pt x="204" y="29"/>
                    <a:pt x="161"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rot="708086">
              <a:off x="8365858" y="728937"/>
              <a:ext cx="32250" cy="39522"/>
            </a:xfrm>
            <a:custGeom>
              <a:avLst/>
              <a:gdLst/>
              <a:ahLst/>
              <a:cxnLst/>
              <a:rect l="l" t="t" r="r" b="b"/>
              <a:pathLst>
                <a:path w="204" h="250" extrusionOk="0">
                  <a:moveTo>
                    <a:pt x="66" y="0"/>
                  </a:moveTo>
                  <a:cubicBezTo>
                    <a:pt x="57" y="0"/>
                    <a:pt x="49" y="2"/>
                    <a:pt x="41" y="6"/>
                  </a:cubicBezTo>
                  <a:cubicBezTo>
                    <a:pt x="12" y="18"/>
                    <a:pt x="1" y="47"/>
                    <a:pt x="7" y="76"/>
                  </a:cubicBezTo>
                  <a:cubicBezTo>
                    <a:pt x="24" y="133"/>
                    <a:pt x="59" y="186"/>
                    <a:pt x="105" y="226"/>
                  </a:cubicBezTo>
                  <a:cubicBezTo>
                    <a:pt x="113" y="242"/>
                    <a:pt x="128" y="249"/>
                    <a:pt x="144" y="249"/>
                  </a:cubicBezTo>
                  <a:cubicBezTo>
                    <a:pt x="153" y="249"/>
                    <a:pt x="161" y="247"/>
                    <a:pt x="169" y="244"/>
                  </a:cubicBezTo>
                  <a:cubicBezTo>
                    <a:pt x="203" y="226"/>
                    <a:pt x="198" y="197"/>
                    <a:pt x="192" y="157"/>
                  </a:cubicBezTo>
                  <a:cubicBezTo>
                    <a:pt x="175" y="110"/>
                    <a:pt x="146" y="64"/>
                    <a:pt x="111" y="23"/>
                  </a:cubicBezTo>
                  <a:cubicBezTo>
                    <a:pt x="99" y="8"/>
                    <a:pt x="82" y="0"/>
                    <a:pt x="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rot="708086">
              <a:off x="7239708" y="1867362"/>
              <a:ext cx="35886" cy="33199"/>
            </a:xfrm>
            <a:custGeom>
              <a:avLst/>
              <a:gdLst/>
              <a:ahLst/>
              <a:cxnLst/>
              <a:rect l="l" t="t" r="r" b="b"/>
              <a:pathLst>
                <a:path w="227" h="210" extrusionOk="0">
                  <a:moveTo>
                    <a:pt x="104" y="0"/>
                  </a:moveTo>
                  <a:cubicBezTo>
                    <a:pt x="93" y="0"/>
                    <a:pt x="81" y="2"/>
                    <a:pt x="70" y="7"/>
                  </a:cubicBezTo>
                  <a:cubicBezTo>
                    <a:pt x="18" y="18"/>
                    <a:pt x="1" y="53"/>
                    <a:pt x="18" y="111"/>
                  </a:cubicBezTo>
                  <a:cubicBezTo>
                    <a:pt x="32" y="168"/>
                    <a:pt x="74" y="210"/>
                    <a:pt x="117" y="210"/>
                  </a:cubicBezTo>
                  <a:cubicBezTo>
                    <a:pt x="127" y="210"/>
                    <a:pt x="136" y="208"/>
                    <a:pt x="145" y="204"/>
                  </a:cubicBezTo>
                  <a:cubicBezTo>
                    <a:pt x="198" y="192"/>
                    <a:pt x="227" y="134"/>
                    <a:pt x="203" y="88"/>
                  </a:cubicBezTo>
                  <a:cubicBezTo>
                    <a:pt x="194" y="36"/>
                    <a:pt x="151"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rot="708086">
              <a:off x="6425267" y="693594"/>
              <a:ext cx="38732" cy="25136"/>
            </a:xfrm>
            <a:custGeom>
              <a:avLst/>
              <a:gdLst/>
              <a:ahLst/>
              <a:cxnLst/>
              <a:rect l="l" t="t" r="r" b="b"/>
              <a:pathLst>
                <a:path w="245" h="159" extrusionOk="0">
                  <a:moveTo>
                    <a:pt x="82" y="0"/>
                  </a:moveTo>
                  <a:cubicBezTo>
                    <a:pt x="53" y="0"/>
                    <a:pt x="13" y="6"/>
                    <a:pt x="7" y="52"/>
                  </a:cubicBezTo>
                  <a:cubicBezTo>
                    <a:pt x="1" y="93"/>
                    <a:pt x="24" y="133"/>
                    <a:pt x="65" y="145"/>
                  </a:cubicBezTo>
                  <a:cubicBezTo>
                    <a:pt x="81" y="155"/>
                    <a:pt x="98" y="159"/>
                    <a:pt x="117" y="159"/>
                  </a:cubicBezTo>
                  <a:cubicBezTo>
                    <a:pt x="132" y="159"/>
                    <a:pt x="148" y="156"/>
                    <a:pt x="163" y="151"/>
                  </a:cubicBezTo>
                  <a:cubicBezTo>
                    <a:pt x="209" y="145"/>
                    <a:pt x="244" y="99"/>
                    <a:pt x="238" y="52"/>
                  </a:cubicBezTo>
                  <a:cubicBezTo>
                    <a:pt x="227" y="0"/>
                    <a:pt x="186"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rot="708086">
              <a:off x="8397743" y="944938"/>
              <a:ext cx="31302" cy="36519"/>
            </a:xfrm>
            <a:custGeom>
              <a:avLst/>
              <a:gdLst/>
              <a:ahLst/>
              <a:cxnLst/>
              <a:rect l="l" t="t" r="r" b="b"/>
              <a:pathLst>
                <a:path w="198" h="231" extrusionOk="0">
                  <a:moveTo>
                    <a:pt x="92" y="0"/>
                  </a:moveTo>
                  <a:cubicBezTo>
                    <a:pt x="88" y="0"/>
                    <a:pt x="85" y="1"/>
                    <a:pt x="82" y="1"/>
                  </a:cubicBezTo>
                  <a:cubicBezTo>
                    <a:pt x="30" y="13"/>
                    <a:pt x="1" y="65"/>
                    <a:pt x="18" y="134"/>
                  </a:cubicBezTo>
                  <a:cubicBezTo>
                    <a:pt x="33" y="193"/>
                    <a:pt x="68" y="231"/>
                    <a:pt x="110" y="231"/>
                  </a:cubicBezTo>
                  <a:cubicBezTo>
                    <a:pt x="118" y="231"/>
                    <a:pt x="126" y="230"/>
                    <a:pt x="134" y="227"/>
                  </a:cubicBezTo>
                  <a:cubicBezTo>
                    <a:pt x="198" y="210"/>
                    <a:pt x="192" y="157"/>
                    <a:pt x="186" y="117"/>
                  </a:cubicBezTo>
                  <a:cubicBezTo>
                    <a:pt x="170" y="41"/>
                    <a:pt x="138"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rot="708086">
              <a:off x="9156305" y="1915781"/>
              <a:ext cx="43316" cy="24030"/>
            </a:xfrm>
            <a:custGeom>
              <a:avLst/>
              <a:gdLst/>
              <a:ahLst/>
              <a:cxnLst/>
              <a:rect l="l" t="t" r="r" b="b"/>
              <a:pathLst>
                <a:path w="274" h="152" extrusionOk="0">
                  <a:moveTo>
                    <a:pt x="94" y="1"/>
                  </a:moveTo>
                  <a:cubicBezTo>
                    <a:pt x="47" y="7"/>
                    <a:pt x="1" y="24"/>
                    <a:pt x="7" y="82"/>
                  </a:cubicBezTo>
                  <a:cubicBezTo>
                    <a:pt x="12" y="140"/>
                    <a:pt x="59" y="151"/>
                    <a:pt x="105" y="151"/>
                  </a:cubicBezTo>
                  <a:lnTo>
                    <a:pt x="140" y="151"/>
                  </a:lnTo>
                  <a:cubicBezTo>
                    <a:pt x="175" y="140"/>
                    <a:pt x="180" y="140"/>
                    <a:pt x="192" y="134"/>
                  </a:cubicBezTo>
                  <a:cubicBezTo>
                    <a:pt x="233" y="122"/>
                    <a:pt x="273" y="117"/>
                    <a:pt x="273" y="59"/>
                  </a:cubicBezTo>
                  <a:cubicBezTo>
                    <a:pt x="273" y="7"/>
                    <a:pt x="221" y="7"/>
                    <a:pt x="180" y="7"/>
                  </a:cubicBezTo>
                  <a:cubicBezTo>
                    <a:pt x="151" y="1"/>
                    <a:pt x="123"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rot="708086">
              <a:off x="7512982" y="1496898"/>
              <a:ext cx="36835" cy="31144"/>
            </a:xfrm>
            <a:custGeom>
              <a:avLst/>
              <a:gdLst/>
              <a:ahLst/>
              <a:cxnLst/>
              <a:rect l="l" t="t" r="r" b="b"/>
              <a:pathLst>
                <a:path w="233" h="197" extrusionOk="0">
                  <a:moveTo>
                    <a:pt x="68" y="0"/>
                  </a:moveTo>
                  <a:cubicBezTo>
                    <a:pt x="65" y="0"/>
                    <a:pt x="62" y="1"/>
                    <a:pt x="59" y="1"/>
                  </a:cubicBezTo>
                  <a:cubicBezTo>
                    <a:pt x="7" y="19"/>
                    <a:pt x="1" y="59"/>
                    <a:pt x="12" y="111"/>
                  </a:cubicBezTo>
                  <a:cubicBezTo>
                    <a:pt x="32" y="164"/>
                    <a:pt x="82" y="197"/>
                    <a:pt x="135" y="197"/>
                  </a:cubicBezTo>
                  <a:cubicBezTo>
                    <a:pt x="147" y="197"/>
                    <a:pt x="158" y="196"/>
                    <a:pt x="169" y="193"/>
                  </a:cubicBezTo>
                  <a:cubicBezTo>
                    <a:pt x="209" y="181"/>
                    <a:pt x="233" y="164"/>
                    <a:pt x="221" y="117"/>
                  </a:cubicBezTo>
                  <a:cubicBezTo>
                    <a:pt x="210" y="69"/>
                    <a:pt x="114"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rot="708086">
              <a:off x="6499619" y="26362"/>
              <a:ext cx="41419" cy="27033"/>
            </a:xfrm>
            <a:custGeom>
              <a:avLst/>
              <a:gdLst/>
              <a:ahLst/>
              <a:cxnLst/>
              <a:rect l="l" t="t" r="r" b="b"/>
              <a:pathLst>
                <a:path w="262" h="171" extrusionOk="0">
                  <a:moveTo>
                    <a:pt x="163" y="0"/>
                  </a:moveTo>
                  <a:cubicBezTo>
                    <a:pt x="149" y="0"/>
                    <a:pt x="133" y="2"/>
                    <a:pt x="116" y="6"/>
                  </a:cubicBezTo>
                  <a:cubicBezTo>
                    <a:pt x="64" y="24"/>
                    <a:pt x="0" y="41"/>
                    <a:pt x="18" y="111"/>
                  </a:cubicBezTo>
                  <a:cubicBezTo>
                    <a:pt x="27" y="159"/>
                    <a:pt x="66" y="171"/>
                    <a:pt x="108" y="171"/>
                  </a:cubicBezTo>
                  <a:cubicBezTo>
                    <a:pt x="120" y="171"/>
                    <a:pt x="133" y="170"/>
                    <a:pt x="145" y="168"/>
                  </a:cubicBezTo>
                  <a:cubicBezTo>
                    <a:pt x="221" y="151"/>
                    <a:pt x="261" y="105"/>
                    <a:pt x="255" y="58"/>
                  </a:cubicBezTo>
                  <a:cubicBezTo>
                    <a:pt x="246" y="22"/>
                    <a:pt x="21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rot="708086">
              <a:off x="9272712" y="-55027"/>
              <a:ext cx="35886" cy="29405"/>
            </a:xfrm>
            <a:custGeom>
              <a:avLst/>
              <a:gdLst/>
              <a:ahLst/>
              <a:cxnLst/>
              <a:rect l="l" t="t" r="r" b="b"/>
              <a:pathLst>
                <a:path w="227" h="186" extrusionOk="0">
                  <a:moveTo>
                    <a:pt x="104" y="0"/>
                  </a:moveTo>
                  <a:cubicBezTo>
                    <a:pt x="95" y="0"/>
                    <a:pt x="85" y="1"/>
                    <a:pt x="76" y="4"/>
                  </a:cubicBezTo>
                  <a:cubicBezTo>
                    <a:pt x="30" y="10"/>
                    <a:pt x="1" y="56"/>
                    <a:pt x="13" y="97"/>
                  </a:cubicBezTo>
                  <a:cubicBezTo>
                    <a:pt x="23" y="152"/>
                    <a:pt x="72" y="186"/>
                    <a:pt x="123" y="186"/>
                  </a:cubicBezTo>
                  <a:cubicBezTo>
                    <a:pt x="131" y="186"/>
                    <a:pt x="138" y="185"/>
                    <a:pt x="146" y="184"/>
                  </a:cubicBezTo>
                  <a:cubicBezTo>
                    <a:pt x="192" y="178"/>
                    <a:pt x="227" y="132"/>
                    <a:pt x="215" y="85"/>
                  </a:cubicBezTo>
                  <a:cubicBezTo>
                    <a:pt x="201" y="36"/>
                    <a:pt x="153"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rot="708086">
              <a:off x="7622267" y="1376774"/>
              <a:ext cx="34938" cy="32092"/>
            </a:xfrm>
            <a:custGeom>
              <a:avLst/>
              <a:gdLst/>
              <a:ahLst/>
              <a:cxnLst/>
              <a:rect l="l" t="t" r="r" b="b"/>
              <a:pathLst>
                <a:path w="221" h="203" extrusionOk="0">
                  <a:moveTo>
                    <a:pt x="140" y="0"/>
                  </a:moveTo>
                  <a:cubicBezTo>
                    <a:pt x="132" y="0"/>
                    <a:pt x="124" y="2"/>
                    <a:pt x="116" y="5"/>
                  </a:cubicBezTo>
                  <a:cubicBezTo>
                    <a:pt x="52" y="11"/>
                    <a:pt x="0" y="80"/>
                    <a:pt x="12" y="126"/>
                  </a:cubicBezTo>
                  <a:cubicBezTo>
                    <a:pt x="17" y="174"/>
                    <a:pt x="56" y="202"/>
                    <a:pt x="99" y="202"/>
                  </a:cubicBezTo>
                  <a:cubicBezTo>
                    <a:pt x="102" y="202"/>
                    <a:pt x="106" y="202"/>
                    <a:pt x="110" y="202"/>
                  </a:cubicBezTo>
                  <a:cubicBezTo>
                    <a:pt x="174" y="196"/>
                    <a:pt x="220" y="132"/>
                    <a:pt x="209" y="74"/>
                  </a:cubicBezTo>
                  <a:cubicBezTo>
                    <a:pt x="209" y="31"/>
                    <a:pt x="177"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rot="708086">
              <a:off x="7923058" y="-93813"/>
              <a:ext cx="38574" cy="31144"/>
            </a:xfrm>
            <a:custGeom>
              <a:avLst/>
              <a:gdLst/>
              <a:ahLst/>
              <a:cxnLst/>
              <a:rect l="l" t="t" r="r" b="b"/>
              <a:pathLst>
                <a:path w="244" h="197" extrusionOk="0">
                  <a:moveTo>
                    <a:pt x="163" y="1"/>
                  </a:moveTo>
                  <a:lnTo>
                    <a:pt x="163" y="6"/>
                  </a:lnTo>
                  <a:cubicBezTo>
                    <a:pt x="134" y="6"/>
                    <a:pt x="105" y="18"/>
                    <a:pt x="76" y="24"/>
                  </a:cubicBezTo>
                  <a:cubicBezTo>
                    <a:pt x="30" y="35"/>
                    <a:pt x="1" y="82"/>
                    <a:pt x="18" y="128"/>
                  </a:cubicBezTo>
                  <a:cubicBezTo>
                    <a:pt x="27" y="170"/>
                    <a:pt x="63" y="197"/>
                    <a:pt x="103" y="197"/>
                  </a:cubicBezTo>
                  <a:cubicBezTo>
                    <a:pt x="113" y="197"/>
                    <a:pt x="124" y="195"/>
                    <a:pt x="134" y="192"/>
                  </a:cubicBezTo>
                  <a:cubicBezTo>
                    <a:pt x="232" y="174"/>
                    <a:pt x="244" y="105"/>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rot="708086">
              <a:off x="8015932" y="1393659"/>
              <a:ext cx="40471" cy="27508"/>
            </a:xfrm>
            <a:custGeom>
              <a:avLst/>
              <a:gdLst/>
              <a:ahLst/>
              <a:cxnLst/>
              <a:rect l="l" t="t" r="r" b="b"/>
              <a:pathLst>
                <a:path w="256" h="174" extrusionOk="0">
                  <a:moveTo>
                    <a:pt x="83" y="0"/>
                  </a:moveTo>
                  <a:cubicBezTo>
                    <a:pt x="78" y="0"/>
                    <a:pt x="74" y="0"/>
                    <a:pt x="70" y="1"/>
                  </a:cubicBezTo>
                  <a:cubicBezTo>
                    <a:pt x="30" y="7"/>
                    <a:pt x="1" y="54"/>
                    <a:pt x="12" y="94"/>
                  </a:cubicBezTo>
                  <a:cubicBezTo>
                    <a:pt x="36" y="142"/>
                    <a:pt x="88" y="174"/>
                    <a:pt x="141" y="174"/>
                  </a:cubicBezTo>
                  <a:cubicBezTo>
                    <a:pt x="152" y="174"/>
                    <a:pt x="163" y="172"/>
                    <a:pt x="174" y="169"/>
                  </a:cubicBezTo>
                  <a:cubicBezTo>
                    <a:pt x="215" y="164"/>
                    <a:pt x="256" y="146"/>
                    <a:pt x="244" y="94"/>
                  </a:cubicBezTo>
                  <a:cubicBezTo>
                    <a:pt x="239" y="57"/>
                    <a:pt x="13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rot="708086">
              <a:off x="7777329" y="1309261"/>
              <a:ext cx="32092" cy="35254"/>
            </a:xfrm>
            <a:custGeom>
              <a:avLst/>
              <a:gdLst/>
              <a:ahLst/>
              <a:cxnLst/>
              <a:rect l="l" t="t" r="r" b="b"/>
              <a:pathLst>
                <a:path w="203" h="223" extrusionOk="0">
                  <a:moveTo>
                    <a:pt x="117" y="1"/>
                  </a:moveTo>
                  <a:cubicBezTo>
                    <a:pt x="113" y="1"/>
                    <a:pt x="108" y="1"/>
                    <a:pt x="104" y="2"/>
                  </a:cubicBezTo>
                  <a:cubicBezTo>
                    <a:pt x="41" y="19"/>
                    <a:pt x="0" y="83"/>
                    <a:pt x="12" y="147"/>
                  </a:cubicBezTo>
                  <a:cubicBezTo>
                    <a:pt x="17" y="190"/>
                    <a:pt x="57" y="223"/>
                    <a:pt x="100" y="223"/>
                  </a:cubicBezTo>
                  <a:cubicBezTo>
                    <a:pt x="103" y="223"/>
                    <a:pt x="107" y="222"/>
                    <a:pt x="110" y="222"/>
                  </a:cubicBezTo>
                  <a:cubicBezTo>
                    <a:pt x="162" y="216"/>
                    <a:pt x="203" y="135"/>
                    <a:pt x="191" y="60"/>
                  </a:cubicBezTo>
                  <a:cubicBezTo>
                    <a:pt x="181" y="23"/>
                    <a:pt x="152"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rot="708086">
              <a:off x="7337452" y="1506749"/>
              <a:ext cx="40471" cy="27033"/>
            </a:xfrm>
            <a:custGeom>
              <a:avLst/>
              <a:gdLst/>
              <a:ahLst/>
              <a:cxnLst/>
              <a:rect l="l" t="t" r="r" b="b"/>
              <a:pathLst>
                <a:path w="256" h="171" extrusionOk="0">
                  <a:moveTo>
                    <a:pt x="140" y="0"/>
                  </a:moveTo>
                  <a:cubicBezTo>
                    <a:pt x="126" y="0"/>
                    <a:pt x="112" y="2"/>
                    <a:pt x="99" y="5"/>
                  </a:cubicBezTo>
                  <a:cubicBezTo>
                    <a:pt x="47" y="17"/>
                    <a:pt x="0" y="46"/>
                    <a:pt x="6" y="103"/>
                  </a:cubicBezTo>
                  <a:cubicBezTo>
                    <a:pt x="11" y="147"/>
                    <a:pt x="48" y="170"/>
                    <a:pt x="103" y="170"/>
                  </a:cubicBezTo>
                  <a:cubicBezTo>
                    <a:pt x="114" y="170"/>
                    <a:pt x="127" y="169"/>
                    <a:pt x="139" y="167"/>
                  </a:cubicBezTo>
                  <a:cubicBezTo>
                    <a:pt x="209" y="156"/>
                    <a:pt x="255" y="109"/>
                    <a:pt x="238" y="63"/>
                  </a:cubicBezTo>
                  <a:cubicBezTo>
                    <a:pt x="221" y="16"/>
                    <a:pt x="181"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rot="708086">
              <a:off x="7771918" y="-77054"/>
              <a:ext cx="37625" cy="29721"/>
            </a:xfrm>
            <a:custGeom>
              <a:avLst/>
              <a:gdLst/>
              <a:ahLst/>
              <a:cxnLst/>
              <a:rect l="l" t="t" r="r" b="b"/>
              <a:pathLst>
                <a:path w="238" h="188" extrusionOk="0">
                  <a:moveTo>
                    <a:pt x="66" y="0"/>
                  </a:moveTo>
                  <a:cubicBezTo>
                    <a:pt x="61" y="0"/>
                    <a:pt x="57" y="1"/>
                    <a:pt x="52" y="2"/>
                  </a:cubicBezTo>
                  <a:cubicBezTo>
                    <a:pt x="18" y="8"/>
                    <a:pt x="0" y="42"/>
                    <a:pt x="6" y="77"/>
                  </a:cubicBezTo>
                  <a:cubicBezTo>
                    <a:pt x="22" y="143"/>
                    <a:pt x="80" y="188"/>
                    <a:pt x="145" y="188"/>
                  </a:cubicBezTo>
                  <a:cubicBezTo>
                    <a:pt x="149" y="188"/>
                    <a:pt x="153" y="188"/>
                    <a:pt x="157" y="187"/>
                  </a:cubicBezTo>
                  <a:cubicBezTo>
                    <a:pt x="203" y="181"/>
                    <a:pt x="238" y="135"/>
                    <a:pt x="232" y="89"/>
                  </a:cubicBezTo>
                  <a:cubicBezTo>
                    <a:pt x="227" y="57"/>
                    <a:pt x="124" y="0"/>
                    <a:pt x="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rot="708086">
              <a:off x="8324374" y="35609"/>
              <a:ext cx="28614" cy="40471"/>
            </a:xfrm>
            <a:custGeom>
              <a:avLst/>
              <a:gdLst/>
              <a:ahLst/>
              <a:cxnLst/>
              <a:rect l="l" t="t" r="r" b="b"/>
              <a:pathLst>
                <a:path w="181" h="256" extrusionOk="0">
                  <a:moveTo>
                    <a:pt x="85" y="0"/>
                  </a:moveTo>
                  <a:cubicBezTo>
                    <a:pt x="71" y="0"/>
                    <a:pt x="56" y="7"/>
                    <a:pt x="47" y="20"/>
                  </a:cubicBezTo>
                  <a:cubicBezTo>
                    <a:pt x="1" y="66"/>
                    <a:pt x="30" y="118"/>
                    <a:pt x="41" y="170"/>
                  </a:cubicBezTo>
                  <a:cubicBezTo>
                    <a:pt x="47" y="199"/>
                    <a:pt x="65" y="228"/>
                    <a:pt x="88" y="246"/>
                  </a:cubicBezTo>
                  <a:cubicBezTo>
                    <a:pt x="98" y="253"/>
                    <a:pt x="111" y="256"/>
                    <a:pt x="123" y="256"/>
                  </a:cubicBezTo>
                  <a:cubicBezTo>
                    <a:pt x="150" y="256"/>
                    <a:pt x="176" y="239"/>
                    <a:pt x="180" y="211"/>
                  </a:cubicBezTo>
                  <a:cubicBezTo>
                    <a:pt x="180" y="188"/>
                    <a:pt x="180" y="164"/>
                    <a:pt x="180" y="141"/>
                  </a:cubicBezTo>
                  <a:cubicBezTo>
                    <a:pt x="163" y="83"/>
                    <a:pt x="169" y="25"/>
                    <a:pt x="99" y="2"/>
                  </a:cubicBezTo>
                  <a:cubicBezTo>
                    <a:pt x="95" y="1"/>
                    <a:pt x="90"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rot="708086">
              <a:off x="7321830" y="185800"/>
              <a:ext cx="33989" cy="32092"/>
            </a:xfrm>
            <a:custGeom>
              <a:avLst/>
              <a:gdLst/>
              <a:ahLst/>
              <a:cxnLst/>
              <a:rect l="l" t="t" r="r" b="b"/>
              <a:pathLst>
                <a:path w="215" h="203" extrusionOk="0">
                  <a:moveTo>
                    <a:pt x="119" y="0"/>
                  </a:moveTo>
                  <a:cubicBezTo>
                    <a:pt x="113" y="0"/>
                    <a:pt x="106" y="1"/>
                    <a:pt x="99" y="3"/>
                  </a:cubicBezTo>
                  <a:cubicBezTo>
                    <a:pt x="35" y="15"/>
                    <a:pt x="0" y="78"/>
                    <a:pt x="18" y="142"/>
                  </a:cubicBezTo>
                  <a:cubicBezTo>
                    <a:pt x="28" y="176"/>
                    <a:pt x="63" y="202"/>
                    <a:pt x="101" y="202"/>
                  </a:cubicBezTo>
                  <a:cubicBezTo>
                    <a:pt x="108" y="202"/>
                    <a:pt x="115" y="202"/>
                    <a:pt x="122" y="200"/>
                  </a:cubicBezTo>
                  <a:cubicBezTo>
                    <a:pt x="186" y="188"/>
                    <a:pt x="215" y="125"/>
                    <a:pt x="197" y="67"/>
                  </a:cubicBezTo>
                  <a:cubicBezTo>
                    <a:pt x="188" y="27"/>
                    <a:pt x="157"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rot="708086">
              <a:off x="9796179" y="481182"/>
              <a:ext cx="40471" cy="28456"/>
            </a:xfrm>
            <a:custGeom>
              <a:avLst/>
              <a:gdLst/>
              <a:ahLst/>
              <a:cxnLst/>
              <a:rect l="l" t="t" r="r" b="b"/>
              <a:pathLst>
                <a:path w="256" h="180" extrusionOk="0">
                  <a:moveTo>
                    <a:pt x="166" y="0"/>
                  </a:moveTo>
                  <a:cubicBezTo>
                    <a:pt x="108" y="0"/>
                    <a:pt x="52" y="28"/>
                    <a:pt x="18" y="75"/>
                  </a:cubicBezTo>
                  <a:cubicBezTo>
                    <a:pt x="1" y="104"/>
                    <a:pt x="6" y="139"/>
                    <a:pt x="30" y="162"/>
                  </a:cubicBezTo>
                  <a:cubicBezTo>
                    <a:pt x="47" y="174"/>
                    <a:pt x="67" y="180"/>
                    <a:pt x="88" y="180"/>
                  </a:cubicBezTo>
                  <a:cubicBezTo>
                    <a:pt x="108" y="180"/>
                    <a:pt x="128" y="174"/>
                    <a:pt x="146" y="162"/>
                  </a:cubicBezTo>
                  <a:cubicBezTo>
                    <a:pt x="186" y="133"/>
                    <a:pt x="250" y="116"/>
                    <a:pt x="256" y="46"/>
                  </a:cubicBezTo>
                  <a:cubicBezTo>
                    <a:pt x="244" y="35"/>
                    <a:pt x="238" y="17"/>
                    <a:pt x="227" y="12"/>
                  </a:cubicBezTo>
                  <a:cubicBezTo>
                    <a:pt x="207" y="4"/>
                    <a:pt x="18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rot="708086">
              <a:off x="7955219" y="816594"/>
              <a:ext cx="31302" cy="33515"/>
            </a:xfrm>
            <a:custGeom>
              <a:avLst/>
              <a:gdLst/>
              <a:ahLst/>
              <a:cxnLst/>
              <a:rect l="l" t="t" r="r" b="b"/>
              <a:pathLst>
                <a:path w="198" h="212" extrusionOk="0">
                  <a:moveTo>
                    <a:pt x="123" y="1"/>
                  </a:moveTo>
                  <a:cubicBezTo>
                    <a:pt x="118" y="1"/>
                    <a:pt x="112" y="1"/>
                    <a:pt x="105" y="3"/>
                  </a:cubicBezTo>
                  <a:cubicBezTo>
                    <a:pt x="47" y="20"/>
                    <a:pt x="6" y="72"/>
                    <a:pt x="0" y="136"/>
                  </a:cubicBezTo>
                  <a:cubicBezTo>
                    <a:pt x="0" y="179"/>
                    <a:pt x="40" y="212"/>
                    <a:pt x="83" y="212"/>
                  </a:cubicBezTo>
                  <a:cubicBezTo>
                    <a:pt x="86" y="212"/>
                    <a:pt x="90" y="212"/>
                    <a:pt x="93" y="211"/>
                  </a:cubicBezTo>
                  <a:cubicBezTo>
                    <a:pt x="157" y="194"/>
                    <a:pt x="197" y="130"/>
                    <a:pt x="180" y="67"/>
                  </a:cubicBezTo>
                  <a:cubicBezTo>
                    <a:pt x="170" y="31"/>
                    <a:pt x="160"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rot="708086">
              <a:off x="8842060" y="1180115"/>
              <a:ext cx="42210" cy="26243"/>
            </a:xfrm>
            <a:custGeom>
              <a:avLst/>
              <a:gdLst/>
              <a:ahLst/>
              <a:cxnLst/>
              <a:rect l="l" t="t" r="r" b="b"/>
              <a:pathLst>
                <a:path w="267" h="166" extrusionOk="0">
                  <a:moveTo>
                    <a:pt x="172" y="1"/>
                  </a:moveTo>
                  <a:cubicBezTo>
                    <a:pt x="158" y="1"/>
                    <a:pt x="143" y="3"/>
                    <a:pt x="128" y="7"/>
                  </a:cubicBezTo>
                  <a:cubicBezTo>
                    <a:pt x="52" y="18"/>
                    <a:pt x="0" y="70"/>
                    <a:pt x="23" y="122"/>
                  </a:cubicBezTo>
                  <a:cubicBezTo>
                    <a:pt x="38" y="159"/>
                    <a:pt x="66" y="165"/>
                    <a:pt x="95" y="165"/>
                  </a:cubicBezTo>
                  <a:cubicBezTo>
                    <a:pt x="112" y="165"/>
                    <a:pt x="130" y="163"/>
                    <a:pt x="145" y="163"/>
                  </a:cubicBezTo>
                  <a:cubicBezTo>
                    <a:pt x="226" y="146"/>
                    <a:pt x="267" y="117"/>
                    <a:pt x="249" y="59"/>
                  </a:cubicBezTo>
                  <a:cubicBezTo>
                    <a:pt x="233" y="14"/>
                    <a:pt x="205"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rot="708086">
              <a:off x="8157783" y="922919"/>
              <a:ext cx="35096" cy="31144"/>
            </a:xfrm>
            <a:custGeom>
              <a:avLst/>
              <a:gdLst/>
              <a:ahLst/>
              <a:cxnLst/>
              <a:rect l="l" t="t" r="r" b="b"/>
              <a:pathLst>
                <a:path w="222" h="197" extrusionOk="0">
                  <a:moveTo>
                    <a:pt x="95" y="1"/>
                  </a:moveTo>
                  <a:cubicBezTo>
                    <a:pt x="87" y="1"/>
                    <a:pt x="79" y="1"/>
                    <a:pt x="70" y="3"/>
                  </a:cubicBezTo>
                  <a:cubicBezTo>
                    <a:pt x="24" y="14"/>
                    <a:pt x="1" y="72"/>
                    <a:pt x="24" y="113"/>
                  </a:cubicBezTo>
                  <a:cubicBezTo>
                    <a:pt x="34" y="163"/>
                    <a:pt x="79" y="196"/>
                    <a:pt x="129" y="196"/>
                  </a:cubicBezTo>
                  <a:cubicBezTo>
                    <a:pt x="137" y="196"/>
                    <a:pt x="144" y="195"/>
                    <a:pt x="152" y="194"/>
                  </a:cubicBezTo>
                  <a:cubicBezTo>
                    <a:pt x="198" y="182"/>
                    <a:pt x="221" y="136"/>
                    <a:pt x="209" y="90"/>
                  </a:cubicBezTo>
                  <a:cubicBezTo>
                    <a:pt x="194" y="34"/>
                    <a:pt x="14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rot="708086">
              <a:off x="6484048" y="825521"/>
              <a:ext cx="51537" cy="33199"/>
            </a:xfrm>
            <a:custGeom>
              <a:avLst/>
              <a:gdLst/>
              <a:ahLst/>
              <a:cxnLst/>
              <a:rect l="l" t="t" r="r" b="b"/>
              <a:pathLst>
                <a:path w="326" h="210" extrusionOk="0">
                  <a:moveTo>
                    <a:pt x="284" y="0"/>
                  </a:moveTo>
                  <a:cubicBezTo>
                    <a:pt x="272" y="0"/>
                    <a:pt x="257" y="4"/>
                    <a:pt x="244" y="4"/>
                  </a:cubicBezTo>
                  <a:cubicBezTo>
                    <a:pt x="163" y="27"/>
                    <a:pt x="93" y="68"/>
                    <a:pt x="35" y="126"/>
                  </a:cubicBezTo>
                  <a:cubicBezTo>
                    <a:pt x="24" y="143"/>
                    <a:pt x="1" y="154"/>
                    <a:pt x="24" y="189"/>
                  </a:cubicBezTo>
                  <a:cubicBezTo>
                    <a:pt x="34" y="204"/>
                    <a:pt x="45" y="209"/>
                    <a:pt x="55" y="209"/>
                  </a:cubicBezTo>
                  <a:cubicBezTo>
                    <a:pt x="71" y="209"/>
                    <a:pt x="86" y="199"/>
                    <a:pt x="99" y="189"/>
                  </a:cubicBezTo>
                  <a:lnTo>
                    <a:pt x="279" y="79"/>
                  </a:lnTo>
                  <a:cubicBezTo>
                    <a:pt x="296" y="68"/>
                    <a:pt x="325" y="50"/>
                    <a:pt x="314" y="27"/>
                  </a:cubicBezTo>
                  <a:cubicBezTo>
                    <a:pt x="310" y="5"/>
                    <a:pt x="299" y="0"/>
                    <a:pt x="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rot="708086">
              <a:off x="9442856" y="365292"/>
              <a:ext cx="33199" cy="31776"/>
            </a:xfrm>
            <a:custGeom>
              <a:avLst/>
              <a:gdLst/>
              <a:ahLst/>
              <a:cxnLst/>
              <a:rect l="l" t="t" r="r" b="b"/>
              <a:pathLst>
                <a:path w="210" h="201" extrusionOk="0">
                  <a:moveTo>
                    <a:pt x="109" y="1"/>
                  </a:moveTo>
                  <a:cubicBezTo>
                    <a:pt x="106" y="1"/>
                    <a:pt x="103" y="1"/>
                    <a:pt x="99" y="1"/>
                  </a:cubicBezTo>
                  <a:cubicBezTo>
                    <a:pt x="41" y="13"/>
                    <a:pt x="1" y="65"/>
                    <a:pt x="12" y="123"/>
                  </a:cubicBezTo>
                  <a:cubicBezTo>
                    <a:pt x="23" y="168"/>
                    <a:pt x="59" y="200"/>
                    <a:pt x="103" y="200"/>
                  </a:cubicBezTo>
                  <a:cubicBezTo>
                    <a:pt x="109" y="200"/>
                    <a:pt x="116" y="200"/>
                    <a:pt x="123" y="198"/>
                  </a:cubicBezTo>
                  <a:cubicBezTo>
                    <a:pt x="175" y="187"/>
                    <a:pt x="209" y="140"/>
                    <a:pt x="198" y="88"/>
                  </a:cubicBezTo>
                  <a:cubicBezTo>
                    <a:pt x="198" y="39"/>
                    <a:pt x="157"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rot="708086">
              <a:off x="8167880" y="276673"/>
              <a:ext cx="32250" cy="36361"/>
            </a:xfrm>
            <a:custGeom>
              <a:avLst/>
              <a:gdLst/>
              <a:ahLst/>
              <a:cxnLst/>
              <a:rect l="l" t="t" r="r" b="b"/>
              <a:pathLst>
                <a:path w="204" h="230" extrusionOk="0">
                  <a:moveTo>
                    <a:pt x="117" y="0"/>
                  </a:moveTo>
                  <a:cubicBezTo>
                    <a:pt x="113" y="0"/>
                    <a:pt x="109" y="0"/>
                    <a:pt x="105" y="1"/>
                  </a:cubicBezTo>
                  <a:cubicBezTo>
                    <a:pt x="35" y="30"/>
                    <a:pt x="0" y="99"/>
                    <a:pt x="12" y="169"/>
                  </a:cubicBezTo>
                  <a:cubicBezTo>
                    <a:pt x="17" y="207"/>
                    <a:pt x="45" y="230"/>
                    <a:pt x="78" y="230"/>
                  </a:cubicBezTo>
                  <a:cubicBezTo>
                    <a:pt x="85" y="230"/>
                    <a:pt x="92" y="229"/>
                    <a:pt x="99" y="227"/>
                  </a:cubicBezTo>
                  <a:cubicBezTo>
                    <a:pt x="163" y="198"/>
                    <a:pt x="203" y="128"/>
                    <a:pt x="186" y="65"/>
                  </a:cubicBezTo>
                  <a:cubicBezTo>
                    <a:pt x="175" y="28"/>
                    <a:pt x="160"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rot="708086">
              <a:off x="8845703" y="2865423"/>
              <a:ext cx="33989" cy="30827"/>
            </a:xfrm>
            <a:custGeom>
              <a:avLst/>
              <a:gdLst/>
              <a:ahLst/>
              <a:cxnLst/>
              <a:rect l="l" t="t" r="r" b="b"/>
              <a:pathLst>
                <a:path w="215" h="195" extrusionOk="0">
                  <a:moveTo>
                    <a:pt x="91" y="0"/>
                  </a:moveTo>
                  <a:cubicBezTo>
                    <a:pt x="88" y="0"/>
                    <a:pt x="85" y="1"/>
                    <a:pt x="81" y="1"/>
                  </a:cubicBezTo>
                  <a:cubicBezTo>
                    <a:pt x="29" y="7"/>
                    <a:pt x="0" y="54"/>
                    <a:pt x="12" y="100"/>
                  </a:cubicBezTo>
                  <a:cubicBezTo>
                    <a:pt x="22" y="156"/>
                    <a:pt x="69" y="195"/>
                    <a:pt x="124" y="195"/>
                  </a:cubicBezTo>
                  <a:cubicBezTo>
                    <a:pt x="131" y="195"/>
                    <a:pt x="138" y="194"/>
                    <a:pt x="145" y="193"/>
                  </a:cubicBezTo>
                  <a:cubicBezTo>
                    <a:pt x="180" y="187"/>
                    <a:pt x="215" y="175"/>
                    <a:pt x="209" y="129"/>
                  </a:cubicBezTo>
                  <a:cubicBezTo>
                    <a:pt x="198" y="70"/>
                    <a:pt x="137"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rot="708086">
              <a:off x="7833368" y="231101"/>
              <a:ext cx="30353" cy="33357"/>
            </a:xfrm>
            <a:custGeom>
              <a:avLst/>
              <a:gdLst/>
              <a:ahLst/>
              <a:cxnLst/>
              <a:rect l="l" t="t" r="r" b="b"/>
              <a:pathLst>
                <a:path w="192" h="211" extrusionOk="0">
                  <a:moveTo>
                    <a:pt x="89" y="1"/>
                  </a:moveTo>
                  <a:cubicBezTo>
                    <a:pt x="81" y="1"/>
                    <a:pt x="72" y="2"/>
                    <a:pt x="64" y="5"/>
                  </a:cubicBezTo>
                  <a:cubicBezTo>
                    <a:pt x="6" y="29"/>
                    <a:pt x="0" y="81"/>
                    <a:pt x="6" y="133"/>
                  </a:cubicBezTo>
                  <a:cubicBezTo>
                    <a:pt x="11" y="178"/>
                    <a:pt x="43" y="210"/>
                    <a:pt x="85" y="210"/>
                  </a:cubicBezTo>
                  <a:cubicBezTo>
                    <a:pt x="91" y="210"/>
                    <a:pt x="98" y="210"/>
                    <a:pt x="105" y="208"/>
                  </a:cubicBezTo>
                  <a:cubicBezTo>
                    <a:pt x="163" y="197"/>
                    <a:pt x="192" y="139"/>
                    <a:pt x="174" y="81"/>
                  </a:cubicBezTo>
                  <a:cubicBezTo>
                    <a:pt x="165" y="33"/>
                    <a:pt x="12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rot="708086">
              <a:off x="8369686" y="75661"/>
              <a:ext cx="24820" cy="37942"/>
            </a:xfrm>
            <a:custGeom>
              <a:avLst/>
              <a:gdLst/>
              <a:ahLst/>
              <a:cxnLst/>
              <a:rect l="l" t="t" r="r" b="b"/>
              <a:pathLst>
                <a:path w="157" h="240" extrusionOk="0">
                  <a:moveTo>
                    <a:pt x="66" y="1"/>
                  </a:moveTo>
                  <a:cubicBezTo>
                    <a:pt x="35" y="1"/>
                    <a:pt x="6" y="28"/>
                    <a:pt x="6" y="65"/>
                  </a:cubicBezTo>
                  <a:cubicBezTo>
                    <a:pt x="0" y="88"/>
                    <a:pt x="0" y="112"/>
                    <a:pt x="0" y="135"/>
                  </a:cubicBezTo>
                  <a:cubicBezTo>
                    <a:pt x="11" y="205"/>
                    <a:pt x="42" y="240"/>
                    <a:pt x="78" y="240"/>
                  </a:cubicBezTo>
                  <a:cubicBezTo>
                    <a:pt x="81" y="240"/>
                    <a:pt x="84" y="239"/>
                    <a:pt x="87" y="239"/>
                  </a:cubicBezTo>
                  <a:cubicBezTo>
                    <a:pt x="151" y="233"/>
                    <a:pt x="145" y="181"/>
                    <a:pt x="151" y="135"/>
                  </a:cubicBezTo>
                  <a:cubicBezTo>
                    <a:pt x="156" y="112"/>
                    <a:pt x="156" y="88"/>
                    <a:pt x="151" y="65"/>
                  </a:cubicBezTo>
                  <a:cubicBezTo>
                    <a:pt x="145" y="28"/>
                    <a:pt x="121" y="1"/>
                    <a:pt x="86" y="1"/>
                  </a:cubicBezTo>
                  <a:cubicBezTo>
                    <a:pt x="82" y="1"/>
                    <a:pt x="79" y="1"/>
                    <a:pt x="75" y="1"/>
                  </a:cubicBezTo>
                  <a:cubicBezTo>
                    <a:pt x="72" y="1"/>
                    <a:pt x="69"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rot="708086">
              <a:off x="8432724" y="791629"/>
              <a:ext cx="37625" cy="27508"/>
            </a:xfrm>
            <a:custGeom>
              <a:avLst/>
              <a:gdLst/>
              <a:ahLst/>
              <a:cxnLst/>
              <a:rect l="l" t="t" r="r" b="b"/>
              <a:pathLst>
                <a:path w="238" h="174" extrusionOk="0">
                  <a:moveTo>
                    <a:pt x="104" y="0"/>
                  </a:moveTo>
                  <a:cubicBezTo>
                    <a:pt x="97" y="0"/>
                    <a:pt x="89" y="1"/>
                    <a:pt x="81" y="2"/>
                  </a:cubicBezTo>
                  <a:cubicBezTo>
                    <a:pt x="35" y="8"/>
                    <a:pt x="0" y="49"/>
                    <a:pt x="0" y="101"/>
                  </a:cubicBezTo>
                  <a:cubicBezTo>
                    <a:pt x="5" y="145"/>
                    <a:pt x="52" y="173"/>
                    <a:pt x="113" y="173"/>
                  </a:cubicBezTo>
                  <a:cubicBezTo>
                    <a:pt x="123" y="173"/>
                    <a:pt x="134" y="172"/>
                    <a:pt x="145" y="170"/>
                  </a:cubicBezTo>
                  <a:cubicBezTo>
                    <a:pt x="197" y="165"/>
                    <a:pt x="238" y="142"/>
                    <a:pt x="226" y="84"/>
                  </a:cubicBezTo>
                  <a:cubicBezTo>
                    <a:pt x="206" y="33"/>
                    <a:pt x="155"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rot="708086">
              <a:off x="6545058" y="895184"/>
              <a:ext cx="33041" cy="30195"/>
            </a:xfrm>
            <a:custGeom>
              <a:avLst/>
              <a:gdLst/>
              <a:ahLst/>
              <a:cxnLst/>
              <a:rect l="l" t="t" r="r" b="b"/>
              <a:pathLst>
                <a:path w="209" h="191" extrusionOk="0">
                  <a:moveTo>
                    <a:pt x="150" y="1"/>
                  </a:moveTo>
                  <a:cubicBezTo>
                    <a:pt x="138" y="1"/>
                    <a:pt x="124" y="4"/>
                    <a:pt x="110" y="10"/>
                  </a:cubicBezTo>
                  <a:cubicBezTo>
                    <a:pt x="41" y="28"/>
                    <a:pt x="0" y="85"/>
                    <a:pt x="18" y="138"/>
                  </a:cubicBezTo>
                  <a:cubicBezTo>
                    <a:pt x="26" y="172"/>
                    <a:pt x="54" y="191"/>
                    <a:pt x="85" y="191"/>
                  </a:cubicBezTo>
                  <a:cubicBezTo>
                    <a:pt x="95" y="191"/>
                    <a:pt x="106" y="188"/>
                    <a:pt x="116" y="184"/>
                  </a:cubicBezTo>
                  <a:cubicBezTo>
                    <a:pt x="174" y="167"/>
                    <a:pt x="209" y="103"/>
                    <a:pt x="197" y="39"/>
                  </a:cubicBezTo>
                  <a:cubicBezTo>
                    <a:pt x="190" y="13"/>
                    <a:pt x="172"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rot="708086">
              <a:off x="8416080" y="4280755"/>
              <a:ext cx="29405" cy="38732"/>
            </a:xfrm>
            <a:custGeom>
              <a:avLst/>
              <a:gdLst/>
              <a:ahLst/>
              <a:cxnLst/>
              <a:rect l="l" t="t" r="r" b="b"/>
              <a:pathLst>
                <a:path w="186" h="245" extrusionOk="0">
                  <a:moveTo>
                    <a:pt x="99" y="0"/>
                  </a:moveTo>
                  <a:cubicBezTo>
                    <a:pt x="88" y="0"/>
                    <a:pt x="77" y="3"/>
                    <a:pt x="64" y="9"/>
                  </a:cubicBezTo>
                  <a:cubicBezTo>
                    <a:pt x="0" y="43"/>
                    <a:pt x="6" y="107"/>
                    <a:pt x="17" y="171"/>
                  </a:cubicBezTo>
                  <a:cubicBezTo>
                    <a:pt x="17" y="182"/>
                    <a:pt x="23" y="194"/>
                    <a:pt x="29" y="211"/>
                  </a:cubicBezTo>
                  <a:cubicBezTo>
                    <a:pt x="38" y="233"/>
                    <a:pt x="59" y="245"/>
                    <a:pt x="80" y="245"/>
                  </a:cubicBezTo>
                  <a:cubicBezTo>
                    <a:pt x="99" y="245"/>
                    <a:pt x="117" y="236"/>
                    <a:pt x="128" y="217"/>
                  </a:cubicBezTo>
                  <a:cubicBezTo>
                    <a:pt x="151" y="171"/>
                    <a:pt x="168" y="124"/>
                    <a:pt x="185" y="78"/>
                  </a:cubicBezTo>
                  <a:cubicBezTo>
                    <a:pt x="167" y="41"/>
                    <a:pt x="14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rot="708086">
              <a:off x="8887334" y="1494624"/>
              <a:ext cx="33989" cy="28140"/>
            </a:xfrm>
            <a:custGeom>
              <a:avLst/>
              <a:gdLst/>
              <a:ahLst/>
              <a:cxnLst/>
              <a:rect l="l" t="t" r="r" b="b"/>
              <a:pathLst>
                <a:path w="215" h="178" extrusionOk="0">
                  <a:moveTo>
                    <a:pt x="100" y="1"/>
                  </a:moveTo>
                  <a:cubicBezTo>
                    <a:pt x="96" y="1"/>
                    <a:pt x="92" y="1"/>
                    <a:pt x="87" y="1"/>
                  </a:cubicBezTo>
                  <a:cubicBezTo>
                    <a:pt x="41" y="1"/>
                    <a:pt x="1" y="48"/>
                    <a:pt x="12" y="94"/>
                  </a:cubicBezTo>
                  <a:cubicBezTo>
                    <a:pt x="12" y="144"/>
                    <a:pt x="52" y="177"/>
                    <a:pt x="96" y="177"/>
                  </a:cubicBezTo>
                  <a:cubicBezTo>
                    <a:pt x="103" y="177"/>
                    <a:pt x="110" y="176"/>
                    <a:pt x="116" y="175"/>
                  </a:cubicBezTo>
                  <a:cubicBezTo>
                    <a:pt x="174" y="175"/>
                    <a:pt x="215" y="146"/>
                    <a:pt x="215" y="88"/>
                  </a:cubicBezTo>
                  <a:cubicBezTo>
                    <a:pt x="199" y="34"/>
                    <a:pt x="153"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rot="708086">
              <a:off x="9105663" y="1949088"/>
              <a:ext cx="33041" cy="29879"/>
            </a:xfrm>
            <a:custGeom>
              <a:avLst/>
              <a:gdLst/>
              <a:ahLst/>
              <a:cxnLst/>
              <a:rect l="l" t="t" r="r" b="b"/>
              <a:pathLst>
                <a:path w="209" h="189" extrusionOk="0">
                  <a:moveTo>
                    <a:pt x="87" y="1"/>
                  </a:moveTo>
                  <a:cubicBezTo>
                    <a:pt x="35" y="12"/>
                    <a:pt x="0" y="65"/>
                    <a:pt x="12" y="117"/>
                  </a:cubicBezTo>
                  <a:cubicBezTo>
                    <a:pt x="22" y="157"/>
                    <a:pt x="63" y="189"/>
                    <a:pt x="107" y="189"/>
                  </a:cubicBezTo>
                  <a:cubicBezTo>
                    <a:pt x="114" y="189"/>
                    <a:pt x="121" y="188"/>
                    <a:pt x="128" y="186"/>
                  </a:cubicBezTo>
                  <a:cubicBezTo>
                    <a:pt x="174" y="180"/>
                    <a:pt x="209" y="152"/>
                    <a:pt x="203" y="99"/>
                  </a:cubicBezTo>
                  <a:cubicBezTo>
                    <a:pt x="192" y="41"/>
                    <a:pt x="145"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rot="708086">
              <a:off x="8529372" y="1530018"/>
              <a:ext cx="37625" cy="26401"/>
            </a:xfrm>
            <a:custGeom>
              <a:avLst/>
              <a:gdLst/>
              <a:ahLst/>
              <a:cxnLst/>
              <a:rect l="l" t="t" r="r" b="b"/>
              <a:pathLst>
                <a:path w="238" h="167" extrusionOk="0">
                  <a:moveTo>
                    <a:pt x="99" y="1"/>
                  </a:moveTo>
                  <a:cubicBezTo>
                    <a:pt x="87" y="1"/>
                    <a:pt x="75" y="2"/>
                    <a:pt x="64" y="5"/>
                  </a:cubicBezTo>
                  <a:cubicBezTo>
                    <a:pt x="23" y="11"/>
                    <a:pt x="0" y="51"/>
                    <a:pt x="12" y="92"/>
                  </a:cubicBezTo>
                  <a:cubicBezTo>
                    <a:pt x="30" y="138"/>
                    <a:pt x="75" y="166"/>
                    <a:pt x="122" y="166"/>
                  </a:cubicBezTo>
                  <a:cubicBezTo>
                    <a:pt x="134" y="166"/>
                    <a:pt x="145" y="165"/>
                    <a:pt x="156" y="161"/>
                  </a:cubicBezTo>
                  <a:cubicBezTo>
                    <a:pt x="203" y="150"/>
                    <a:pt x="238" y="121"/>
                    <a:pt x="232" y="74"/>
                  </a:cubicBezTo>
                  <a:cubicBezTo>
                    <a:pt x="227" y="35"/>
                    <a:pt x="16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rot="708086">
              <a:off x="9109026" y="576959"/>
              <a:ext cx="30353" cy="36361"/>
            </a:xfrm>
            <a:custGeom>
              <a:avLst/>
              <a:gdLst/>
              <a:ahLst/>
              <a:cxnLst/>
              <a:rect l="l" t="t" r="r" b="b"/>
              <a:pathLst>
                <a:path w="192" h="230" extrusionOk="0">
                  <a:moveTo>
                    <a:pt x="116" y="0"/>
                  </a:moveTo>
                  <a:cubicBezTo>
                    <a:pt x="112" y="0"/>
                    <a:pt x="109" y="0"/>
                    <a:pt x="105" y="1"/>
                  </a:cubicBezTo>
                  <a:cubicBezTo>
                    <a:pt x="41" y="30"/>
                    <a:pt x="1" y="99"/>
                    <a:pt x="7" y="169"/>
                  </a:cubicBezTo>
                  <a:cubicBezTo>
                    <a:pt x="16" y="203"/>
                    <a:pt x="47" y="230"/>
                    <a:pt x="81" y="230"/>
                  </a:cubicBezTo>
                  <a:cubicBezTo>
                    <a:pt x="87" y="230"/>
                    <a:pt x="93" y="229"/>
                    <a:pt x="99" y="227"/>
                  </a:cubicBezTo>
                  <a:cubicBezTo>
                    <a:pt x="163" y="192"/>
                    <a:pt x="192" y="117"/>
                    <a:pt x="175" y="47"/>
                  </a:cubicBezTo>
                  <a:cubicBezTo>
                    <a:pt x="169" y="21"/>
                    <a:pt x="146"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rot="708086">
              <a:off x="7524533" y="1086411"/>
              <a:ext cx="39522" cy="26085"/>
            </a:xfrm>
            <a:custGeom>
              <a:avLst/>
              <a:gdLst/>
              <a:ahLst/>
              <a:cxnLst/>
              <a:rect l="l" t="t" r="r" b="b"/>
              <a:pathLst>
                <a:path w="250" h="165" extrusionOk="0">
                  <a:moveTo>
                    <a:pt x="91" y="1"/>
                  </a:moveTo>
                  <a:cubicBezTo>
                    <a:pt x="81" y="1"/>
                    <a:pt x="72" y="2"/>
                    <a:pt x="64" y="4"/>
                  </a:cubicBezTo>
                  <a:cubicBezTo>
                    <a:pt x="23" y="16"/>
                    <a:pt x="0" y="39"/>
                    <a:pt x="6" y="80"/>
                  </a:cubicBezTo>
                  <a:cubicBezTo>
                    <a:pt x="16" y="128"/>
                    <a:pt x="79" y="165"/>
                    <a:pt x="143" y="165"/>
                  </a:cubicBezTo>
                  <a:cubicBezTo>
                    <a:pt x="156" y="165"/>
                    <a:pt x="168" y="164"/>
                    <a:pt x="180" y="161"/>
                  </a:cubicBezTo>
                  <a:cubicBezTo>
                    <a:pt x="220" y="149"/>
                    <a:pt x="249" y="115"/>
                    <a:pt x="244" y="74"/>
                  </a:cubicBezTo>
                  <a:cubicBezTo>
                    <a:pt x="234" y="39"/>
                    <a:pt x="14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rot="708086">
              <a:off x="9483601" y="491069"/>
              <a:ext cx="26717" cy="35728"/>
            </a:xfrm>
            <a:custGeom>
              <a:avLst/>
              <a:gdLst/>
              <a:ahLst/>
              <a:cxnLst/>
              <a:rect l="l" t="t" r="r" b="b"/>
              <a:pathLst>
                <a:path w="169" h="226" extrusionOk="0">
                  <a:moveTo>
                    <a:pt x="96" y="1"/>
                  </a:moveTo>
                  <a:cubicBezTo>
                    <a:pt x="93" y="1"/>
                    <a:pt x="90" y="1"/>
                    <a:pt x="87" y="1"/>
                  </a:cubicBezTo>
                  <a:cubicBezTo>
                    <a:pt x="41" y="1"/>
                    <a:pt x="0" y="82"/>
                    <a:pt x="6" y="146"/>
                  </a:cubicBezTo>
                  <a:cubicBezTo>
                    <a:pt x="11" y="190"/>
                    <a:pt x="32" y="225"/>
                    <a:pt x="69" y="225"/>
                  </a:cubicBezTo>
                  <a:cubicBezTo>
                    <a:pt x="77" y="225"/>
                    <a:pt x="84" y="224"/>
                    <a:pt x="93" y="221"/>
                  </a:cubicBezTo>
                  <a:cubicBezTo>
                    <a:pt x="168" y="210"/>
                    <a:pt x="168" y="152"/>
                    <a:pt x="168" y="88"/>
                  </a:cubicBezTo>
                  <a:cubicBezTo>
                    <a:pt x="157" y="50"/>
                    <a:pt x="15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rot="708086">
              <a:off x="8890948" y="380579"/>
              <a:ext cx="32250" cy="35570"/>
            </a:xfrm>
            <a:custGeom>
              <a:avLst/>
              <a:gdLst/>
              <a:ahLst/>
              <a:cxnLst/>
              <a:rect l="l" t="t" r="r" b="b"/>
              <a:pathLst>
                <a:path w="204" h="225" extrusionOk="0">
                  <a:moveTo>
                    <a:pt x="118" y="0"/>
                  </a:moveTo>
                  <a:cubicBezTo>
                    <a:pt x="112" y="0"/>
                    <a:pt x="106" y="1"/>
                    <a:pt x="99" y="3"/>
                  </a:cubicBezTo>
                  <a:cubicBezTo>
                    <a:pt x="36" y="32"/>
                    <a:pt x="1" y="108"/>
                    <a:pt x="24" y="177"/>
                  </a:cubicBezTo>
                  <a:cubicBezTo>
                    <a:pt x="29" y="207"/>
                    <a:pt x="56" y="225"/>
                    <a:pt x="90" y="225"/>
                  </a:cubicBezTo>
                  <a:cubicBezTo>
                    <a:pt x="95" y="225"/>
                    <a:pt x="100" y="224"/>
                    <a:pt x="105" y="223"/>
                  </a:cubicBezTo>
                  <a:cubicBezTo>
                    <a:pt x="169" y="194"/>
                    <a:pt x="204" y="125"/>
                    <a:pt x="186" y="55"/>
                  </a:cubicBezTo>
                  <a:cubicBezTo>
                    <a:pt x="182" y="22"/>
                    <a:pt x="14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rot="708086">
              <a:off x="9540057" y="511425"/>
              <a:ext cx="31302" cy="36361"/>
            </a:xfrm>
            <a:custGeom>
              <a:avLst/>
              <a:gdLst/>
              <a:ahLst/>
              <a:cxnLst/>
              <a:rect l="l" t="t" r="r" b="b"/>
              <a:pathLst>
                <a:path w="198" h="230" extrusionOk="0">
                  <a:moveTo>
                    <a:pt x="127" y="0"/>
                  </a:moveTo>
                  <a:cubicBezTo>
                    <a:pt x="120" y="0"/>
                    <a:pt x="113" y="1"/>
                    <a:pt x="105" y="3"/>
                  </a:cubicBezTo>
                  <a:cubicBezTo>
                    <a:pt x="41" y="26"/>
                    <a:pt x="1" y="90"/>
                    <a:pt x="18" y="160"/>
                  </a:cubicBezTo>
                  <a:cubicBezTo>
                    <a:pt x="23" y="197"/>
                    <a:pt x="39" y="230"/>
                    <a:pt x="82" y="230"/>
                  </a:cubicBezTo>
                  <a:cubicBezTo>
                    <a:pt x="86" y="230"/>
                    <a:pt x="89" y="230"/>
                    <a:pt x="93" y="229"/>
                  </a:cubicBezTo>
                  <a:cubicBezTo>
                    <a:pt x="145" y="229"/>
                    <a:pt x="198" y="131"/>
                    <a:pt x="186" y="61"/>
                  </a:cubicBezTo>
                  <a:cubicBezTo>
                    <a:pt x="176" y="23"/>
                    <a:pt x="159"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rot="708086">
              <a:off x="7849143" y="71639"/>
              <a:ext cx="33989" cy="31618"/>
            </a:xfrm>
            <a:custGeom>
              <a:avLst/>
              <a:gdLst/>
              <a:ahLst/>
              <a:cxnLst/>
              <a:rect l="l" t="t" r="r" b="b"/>
              <a:pathLst>
                <a:path w="215" h="200" extrusionOk="0">
                  <a:moveTo>
                    <a:pt x="88" y="1"/>
                  </a:moveTo>
                  <a:cubicBezTo>
                    <a:pt x="84" y="1"/>
                    <a:pt x="80" y="1"/>
                    <a:pt x="76" y="2"/>
                  </a:cubicBezTo>
                  <a:cubicBezTo>
                    <a:pt x="29" y="19"/>
                    <a:pt x="0" y="65"/>
                    <a:pt x="18" y="112"/>
                  </a:cubicBezTo>
                  <a:cubicBezTo>
                    <a:pt x="23" y="165"/>
                    <a:pt x="68" y="199"/>
                    <a:pt x="121" y="199"/>
                  </a:cubicBezTo>
                  <a:cubicBezTo>
                    <a:pt x="125" y="199"/>
                    <a:pt x="129" y="199"/>
                    <a:pt x="134" y="198"/>
                  </a:cubicBezTo>
                  <a:cubicBezTo>
                    <a:pt x="186" y="193"/>
                    <a:pt x="215" y="141"/>
                    <a:pt x="203" y="94"/>
                  </a:cubicBezTo>
                  <a:cubicBezTo>
                    <a:pt x="192" y="35"/>
                    <a:pt x="14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rot="708086">
              <a:off x="8494962" y="1032777"/>
              <a:ext cx="24820" cy="41103"/>
            </a:xfrm>
            <a:custGeom>
              <a:avLst/>
              <a:gdLst/>
              <a:ahLst/>
              <a:cxnLst/>
              <a:rect l="l" t="t" r="r" b="b"/>
              <a:pathLst>
                <a:path w="157" h="260" extrusionOk="0">
                  <a:moveTo>
                    <a:pt x="49" y="0"/>
                  </a:moveTo>
                  <a:cubicBezTo>
                    <a:pt x="44" y="0"/>
                    <a:pt x="40" y="1"/>
                    <a:pt x="35" y="2"/>
                  </a:cubicBezTo>
                  <a:cubicBezTo>
                    <a:pt x="12" y="13"/>
                    <a:pt x="0" y="42"/>
                    <a:pt x="6" y="66"/>
                  </a:cubicBezTo>
                  <a:cubicBezTo>
                    <a:pt x="6" y="124"/>
                    <a:pt x="23" y="176"/>
                    <a:pt x="58" y="222"/>
                  </a:cubicBezTo>
                  <a:cubicBezTo>
                    <a:pt x="72" y="241"/>
                    <a:pt x="90" y="260"/>
                    <a:pt x="112" y="260"/>
                  </a:cubicBezTo>
                  <a:cubicBezTo>
                    <a:pt x="117" y="260"/>
                    <a:pt x="122" y="259"/>
                    <a:pt x="128" y="257"/>
                  </a:cubicBezTo>
                  <a:cubicBezTo>
                    <a:pt x="157" y="245"/>
                    <a:pt x="151" y="205"/>
                    <a:pt x="151" y="193"/>
                  </a:cubicBezTo>
                  <a:cubicBezTo>
                    <a:pt x="145" y="176"/>
                    <a:pt x="145" y="164"/>
                    <a:pt x="133" y="118"/>
                  </a:cubicBezTo>
                  <a:cubicBezTo>
                    <a:pt x="133" y="112"/>
                    <a:pt x="122" y="71"/>
                    <a:pt x="99" y="37"/>
                  </a:cubicBezTo>
                  <a:cubicBezTo>
                    <a:pt x="89" y="12"/>
                    <a:pt x="71"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rot="708086">
              <a:off x="6515495" y="138797"/>
              <a:ext cx="36835" cy="29721"/>
            </a:xfrm>
            <a:custGeom>
              <a:avLst/>
              <a:gdLst/>
              <a:ahLst/>
              <a:cxnLst/>
              <a:rect l="l" t="t" r="r" b="b"/>
              <a:pathLst>
                <a:path w="233" h="188" extrusionOk="0">
                  <a:moveTo>
                    <a:pt x="153" y="0"/>
                  </a:moveTo>
                  <a:cubicBezTo>
                    <a:pt x="144" y="0"/>
                    <a:pt x="136" y="2"/>
                    <a:pt x="128" y="6"/>
                  </a:cubicBezTo>
                  <a:cubicBezTo>
                    <a:pt x="53" y="23"/>
                    <a:pt x="0" y="75"/>
                    <a:pt x="24" y="133"/>
                  </a:cubicBezTo>
                  <a:cubicBezTo>
                    <a:pt x="36" y="173"/>
                    <a:pt x="56" y="188"/>
                    <a:pt x="84" y="188"/>
                  </a:cubicBezTo>
                  <a:cubicBezTo>
                    <a:pt x="97" y="188"/>
                    <a:pt x="112" y="185"/>
                    <a:pt x="128" y="179"/>
                  </a:cubicBezTo>
                  <a:cubicBezTo>
                    <a:pt x="186" y="162"/>
                    <a:pt x="232" y="127"/>
                    <a:pt x="221" y="63"/>
                  </a:cubicBezTo>
                  <a:cubicBezTo>
                    <a:pt x="216" y="26"/>
                    <a:pt x="185"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rot="708086">
              <a:off x="8276713" y="384012"/>
              <a:ext cx="27666" cy="33199"/>
            </a:xfrm>
            <a:custGeom>
              <a:avLst/>
              <a:gdLst/>
              <a:ahLst/>
              <a:cxnLst/>
              <a:rect l="l" t="t" r="r" b="b"/>
              <a:pathLst>
                <a:path w="175" h="210" extrusionOk="0">
                  <a:moveTo>
                    <a:pt x="90" y="1"/>
                  </a:moveTo>
                  <a:cubicBezTo>
                    <a:pt x="87" y="1"/>
                    <a:pt x="85" y="1"/>
                    <a:pt x="82" y="1"/>
                  </a:cubicBezTo>
                  <a:cubicBezTo>
                    <a:pt x="18" y="7"/>
                    <a:pt x="0" y="53"/>
                    <a:pt x="6" y="111"/>
                  </a:cubicBezTo>
                  <a:cubicBezTo>
                    <a:pt x="6" y="169"/>
                    <a:pt x="41" y="210"/>
                    <a:pt x="99" y="210"/>
                  </a:cubicBezTo>
                  <a:cubicBezTo>
                    <a:pt x="157" y="204"/>
                    <a:pt x="174" y="158"/>
                    <a:pt x="168" y="100"/>
                  </a:cubicBezTo>
                  <a:cubicBezTo>
                    <a:pt x="163" y="50"/>
                    <a:pt x="142"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rot="708086">
              <a:off x="8905117" y="99203"/>
              <a:ext cx="28614" cy="32566"/>
            </a:xfrm>
            <a:custGeom>
              <a:avLst/>
              <a:gdLst/>
              <a:ahLst/>
              <a:cxnLst/>
              <a:rect l="l" t="t" r="r" b="b"/>
              <a:pathLst>
                <a:path w="181" h="206" extrusionOk="0">
                  <a:moveTo>
                    <a:pt x="82" y="0"/>
                  </a:moveTo>
                  <a:cubicBezTo>
                    <a:pt x="30" y="0"/>
                    <a:pt x="1" y="35"/>
                    <a:pt x="1" y="87"/>
                  </a:cubicBezTo>
                  <a:cubicBezTo>
                    <a:pt x="1" y="139"/>
                    <a:pt x="12" y="191"/>
                    <a:pt x="76" y="203"/>
                  </a:cubicBezTo>
                  <a:cubicBezTo>
                    <a:pt x="82" y="204"/>
                    <a:pt x="88" y="205"/>
                    <a:pt x="94" y="205"/>
                  </a:cubicBezTo>
                  <a:cubicBezTo>
                    <a:pt x="134" y="205"/>
                    <a:pt x="169" y="174"/>
                    <a:pt x="169" y="133"/>
                  </a:cubicBezTo>
                  <a:cubicBezTo>
                    <a:pt x="175" y="99"/>
                    <a:pt x="180" y="64"/>
                    <a:pt x="180" y="29"/>
                  </a:cubicBezTo>
                  <a:cubicBezTo>
                    <a:pt x="151" y="17"/>
                    <a:pt x="117" y="6"/>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rot="708086">
              <a:off x="7978208" y="1002190"/>
              <a:ext cx="30511" cy="32725"/>
            </a:xfrm>
            <a:custGeom>
              <a:avLst/>
              <a:gdLst/>
              <a:ahLst/>
              <a:cxnLst/>
              <a:rect l="l" t="t" r="r" b="b"/>
              <a:pathLst>
                <a:path w="193" h="207" extrusionOk="0">
                  <a:moveTo>
                    <a:pt x="117" y="0"/>
                  </a:moveTo>
                  <a:cubicBezTo>
                    <a:pt x="113" y="0"/>
                    <a:pt x="109" y="0"/>
                    <a:pt x="105" y="1"/>
                  </a:cubicBezTo>
                  <a:cubicBezTo>
                    <a:pt x="41" y="18"/>
                    <a:pt x="1" y="82"/>
                    <a:pt x="12" y="146"/>
                  </a:cubicBezTo>
                  <a:cubicBezTo>
                    <a:pt x="17" y="180"/>
                    <a:pt x="47" y="206"/>
                    <a:pt x="81" y="206"/>
                  </a:cubicBezTo>
                  <a:cubicBezTo>
                    <a:pt x="87" y="206"/>
                    <a:pt x="93" y="205"/>
                    <a:pt x="99" y="204"/>
                  </a:cubicBezTo>
                  <a:cubicBezTo>
                    <a:pt x="157" y="186"/>
                    <a:pt x="192" y="128"/>
                    <a:pt x="180" y="65"/>
                  </a:cubicBezTo>
                  <a:cubicBezTo>
                    <a:pt x="175" y="28"/>
                    <a:pt x="15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rot="708086">
              <a:off x="7565894" y="-30099"/>
              <a:ext cx="36835" cy="26401"/>
            </a:xfrm>
            <a:custGeom>
              <a:avLst/>
              <a:gdLst/>
              <a:ahLst/>
              <a:cxnLst/>
              <a:rect l="l" t="t" r="r" b="b"/>
              <a:pathLst>
                <a:path w="233" h="167" extrusionOk="0">
                  <a:moveTo>
                    <a:pt x="88" y="0"/>
                  </a:moveTo>
                  <a:cubicBezTo>
                    <a:pt x="41" y="23"/>
                    <a:pt x="1" y="41"/>
                    <a:pt x="18" y="104"/>
                  </a:cubicBezTo>
                  <a:cubicBezTo>
                    <a:pt x="27" y="149"/>
                    <a:pt x="57" y="166"/>
                    <a:pt x="97" y="166"/>
                  </a:cubicBezTo>
                  <a:cubicBezTo>
                    <a:pt x="108" y="166"/>
                    <a:pt x="121" y="165"/>
                    <a:pt x="134" y="162"/>
                  </a:cubicBezTo>
                  <a:cubicBezTo>
                    <a:pt x="192" y="151"/>
                    <a:pt x="232" y="104"/>
                    <a:pt x="215" y="58"/>
                  </a:cubicBezTo>
                  <a:cubicBezTo>
                    <a:pt x="192" y="0"/>
                    <a:pt x="14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rot="708086">
              <a:off x="7895971" y="1496436"/>
              <a:ext cx="34938" cy="29721"/>
            </a:xfrm>
            <a:custGeom>
              <a:avLst/>
              <a:gdLst/>
              <a:ahLst/>
              <a:cxnLst/>
              <a:rect l="l" t="t" r="r" b="b"/>
              <a:pathLst>
                <a:path w="221" h="188" extrusionOk="0">
                  <a:moveTo>
                    <a:pt x="70" y="0"/>
                  </a:moveTo>
                  <a:cubicBezTo>
                    <a:pt x="29" y="0"/>
                    <a:pt x="0" y="29"/>
                    <a:pt x="0" y="70"/>
                  </a:cubicBezTo>
                  <a:cubicBezTo>
                    <a:pt x="10" y="136"/>
                    <a:pt x="70" y="187"/>
                    <a:pt x="136" y="187"/>
                  </a:cubicBezTo>
                  <a:cubicBezTo>
                    <a:pt x="151" y="187"/>
                    <a:pt x="165" y="185"/>
                    <a:pt x="180" y="180"/>
                  </a:cubicBezTo>
                  <a:cubicBezTo>
                    <a:pt x="203" y="168"/>
                    <a:pt x="220" y="145"/>
                    <a:pt x="215" y="122"/>
                  </a:cubicBezTo>
                  <a:cubicBezTo>
                    <a:pt x="186" y="58"/>
                    <a:pt x="134" y="17"/>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rot="708086">
              <a:off x="7580649" y="1472666"/>
              <a:ext cx="31302" cy="31144"/>
            </a:xfrm>
            <a:custGeom>
              <a:avLst/>
              <a:gdLst/>
              <a:ahLst/>
              <a:cxnLst/>
              <a:rect l="l" t="t" r="r" b="b"/>
              <a:pathLst>
                <a:path w="198" h="197" extrusionOk="0">
                  <a:moveTo>
                    <a:pt x="73" y="0"/>
                  </a:moveTo>
                  <a:cubicBezTo>
                    <a:pt x="66" y="0"/>
                    <a:pt x="59" y="1"/>
                    <a:pt x="53" y="4"/>
                  </a:cubicBezTo>
                  <a:cubicBezTo>
                    <a:pt x="7" y="21"/>
                    <a:pt x="1" y="56"/>
                    <a:pt x="7" y="102"/>
                  </a:cubicBezTo>
                  <a:cubicBezTo>
                    <a:pt x="17" y="159"/>
                    <a:pt x="64" y="197"/>
                    <a:pt x="118" y="197"/>
                  </a:cubicBezTo>
                  <a:cubicBezTo>
                    <a:pt x="125" y="197"/>
                    <a:pt x="133" y="196"/>
                    <a:pt x="140" y="195"/>
                  </a:cubicBezTo>
                  <a:cubicBezTo>
                    <a:pt x="181" y="183"/>
                    <a:pt x="198" y="143"/>
                    <a:pt x="186" y="102"/>
                  </a:cubicBezTo>
                  <a:cubicBezTo>
                    <a:pt x="171" y="47"/>
                    <a:pt x="117"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rot="708086">
              <a:off x="8787868" y="1250282"/>
              <a:ext cx="36835" cy="26875"/>
            </a:xfrm>
            <a:custGeom>
              <a:avLst/>
              <a:gdLst/>
              <a:ahLst/>
              <a:cxnLst/>
              <a:rect l="l" t="t" r="r" b="b"/>
              <a:pathLst>
                <a:path w="233" h="170" extrusionOk="0">
                  <a:moveTo>
                    <a:pt x="96" y="0"/>
                  </a:moveTo>
                  <a:cubicBezTo>
                    <a:pt x="87" y="0"/>
                    <a:pt x="79" y="1"/>
                    <a:pt x="70" y="3"/>
                  </a:cubicBezTo>
                  <a:cubicBezTo>
                    <a:pt x="24" y="14"/>
                    <a:pt x="1" y="37"/>
                    <a:pt x="12" y="89"/>
                  </a:cubicBezTo>
                  <a:cubicBezTo>
                    <a:pt x="32" y="137"/>
                    <a:pt x="78" y="169"/>
                    <a:pt x="127" y="169"/>
                  </a:cubicBezTo>
                  <a:cubicBezTo>
                    <a:pt x="137" y="169"/>
                    <a:pt x="147" y="168"/>
                    <a:pt x="157" y="165"/>
                  </a:cubicBezTo>
                  <a:cubicBezTo>
                    <a:pt x="204" y="159"/>
                    <a:pt x="233" y="118"/>
                    <a:pt x="221" y="78"/>
                  </a:cubicBezTo>
                  <a:cubicBezTo>
                    <a:pt x="216" y="33"/>
                    <a:pt x="154"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rot="708086">
              <a:off x="7104202" y="1293491"/>
              <a:ext cx="33989" cy="34305"/>
            </a:xfrm>
            <a:custGeom>
              <a:avLst/>
              <a:gdLst/>
              <a:ahLst/>
              <a:cxnLst/>
              <a:rect l="l" t="t" r="r" b="b"/>
              <a:pathLst>
                <a:path w="215" h="217" extrusionOk="0">
                  <a:moveTo>
                    <a:pt x="134" y="0"/>
                  </a:moveTo>
                  <a:cubicBezTo>
                    <a:pt x="93" y="6"/>
                    <a:pt x="0" y="110"/>
                    <a:pt x="12" y="157"/>
                  </a:cubicBezTo>
                  <a:cubicBezTo>
                    <a:pt x="17" y="201"/>
                    <a:pt x="47" y="216"/>
                    <a:pt x="81" y="216"/>
                  </a:cubicBezTo>
                  <a:cubicBezTo>
                    <a:pt x="87" y="216"/>
                    <a:pt x="93" y="216"/>
                    <a:pt x="99" y="215"/>
                  </a:cubicBezTo>
                  <a:cubicBezTo>
                    <a:pt x="174" y="203"/>
                    <a:pt x="215" y="134"/>
                    <a:pt x="203" y="64"/>
                  </a:cubicBezTo>
                  <a:cubicBezTo>
                    <a:pt x="192" y="35"/>
                    <a:pt x="174"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rot="708086">
              <a:off x="7432319" y="503623"/>
              <a:ext cx="38574" cy="32092"/>
            </a:xfrm>
            <a:custGeom>
              <a:avLst/>
              <a:gdLst/>
              <a:ahLst/>
              <a:cxnLst/>
              <a:rect l="l" t="t" r="r" b="b"/>
              <a:pathLst>
                <a:path w="244" h="203" extrusionOk="0">
                  <a:moveTo>
                    <a:pt x="70" y="0"/>
                  </a:moveTo>
                  <a:cubicBezTo>
                    <a:pt x="29" y="0"/>
                    <a:pt x="0" y="35"/>
                    <a:pt x="12" y="75"/>
                  </a:cubicBezTo>
                  <a:cubicBezTo>
                    <a:pt x="29" y="151"/>
                    <a:pt x="99" y="203"/>
                    <a:pt x="174" y="203"/>
                  </a:cubicBezTo>
                  <a:cubicBezTo>
                    <a:pt x="215" y="203"/>
                    <a:pt x="244" y="185"/>
                    <a:pt x="244" y="139"/>
                  </a:cubicBezTo>
                  <a:cubicBezTo>
                    <a:pt x="197" y="81"/>
                    <a:pt x="139" y="29"/>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rot="708086">
              <a:off x="9708352" y="701165"/>
              <a:ext cx="40155" cy="27191"/>
            </a:xfrm>
            <a:custGeom>
              <a:avLst/>
              <a:gdLst/>
              <a:ahLst/>
              <a:cxnLst/>
              <a:rect l="l" t="t" r="r" b="b"/>
              <a:pathLst>
                <a:path w="254" h="172" extrusionOk="0">
                  <a:moveTo>
                    <a:pt x="186" y="1"/>
                  </a:moveTo>
                  <a:cubicBezTo>
                    <a:pt x="182" y="1"/>
                    <a:pt x="178" y="1"/>
                    <a:pt x="174" y="1"/>
                  </a:cubicBezTo>
                  <a:cubicBezTo>
                    <a:pt x="116" y="19"/>
                    <a:pt x="64" y="30"/>
                    <a:pt x="12" y="54"/>
                  </a:cubicBezTo>
                  <a:cubicBezTo>
                    <a:pt x="12" y="59"/>
                    <a:pt x="6" y="65"/>
                    <a:pt x="6" y="71"/>
                  </a:cubicBezTo>
                  <a:cubicBezTo>
                    <a:pt x="1" y="123"/>
                    <a:pt x="19" y="171"/>
                    <a:pt x="70" y="171"/>
                  </a:cubicBezTo>
                  <a:cubicBezTo>
                    <a:pt x="75" y="171"/>
                    <a:pt x="81" y="171"/>
                    <a:pt x="87" y="169"/>
                  </a:cubicBezTo>
                  <a:cubicBezTo>
                    <a:pt x="145" y="158"/>
                    <a:pt x="220" y="146"/>
                    <a:pt x="243" y="71"/>
                  </a:cubicBezTo>
                  <a:cubicBezTo>
                    <a:pt x="254" y="24"/>
                    <a:pt x="222" y="1"/>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rot="708086">
              <a:off x="7258462" y="831484"/>
              <a:ext cx="35886" cy="27666"/>
            </a:xfrm>
            <a:custGeom>
              <a:avLst/>
              <a:gdLst/>
              <a:ahLst/>
              <a:cxnLst/>
              <a:rect l="l" t="t" r="r" b="b"/>
              <a:pathLst>
                <a:path w="227" h="175" extrusionOk="0">
                  <a:moveTo>
                    <a:pt x="93" y="0"/>
                  </a:moveTo>
                  <a:cubicBezTo>
                    <a:pt x="85" y="0"/>
                    <a:pt x="78" y="1"/>
                    <a:pt x="70" y="2"/>
                  </a:cubicBezTo>
                  <a:cubicBezTo>
                    <a:pt x="30" y="14"/>
                    <a:pt x="1" y="55"/>
                    <a:pt x="12" y="95"/>
                  </a:cubicBezTo>
                  <a:cubicBezTo>
                    <a:pt x="31" y="143"/>
                    <a:pt x="78" y="175"/>
                    <a:pt x="133" y="175"/>
                  </a:cubicBezTo>
                  <a:cubicBezTo>
                    <a:pt x="145" y="175"/>
                    <a:pt x="157" y="174"/>
                    <a:pt x="169" y="170"/>
                  </a:cubicBezTo>
                  <a:cubicBezTo>
                    <a:pt x="204" y="165"/>
                    <a:pt x="227" y="118"/>
                    <a:pt x="215" y="84"/>
                  </a:cubicBezTo>
                  <a:cubicBezTo>
                    <a:pt x="195" y="33"/>
                    <a:pt x="144"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rot="708086">
              <a:off x="8744340" y="828553"/>
              <a:ext cx="33199" cy="32883"/>
            </a:xfrm>
            <a:custGeom>
              <a:avLst/>
              <a:gdLst/>
              <a:ahLst/>
              <a:cxnLst/>
              <a:rect l="l" t="t" r="r" b="b"/>
              <a:pathLst>
                <a:path w="210" h="208" extrusionOk="0">
                  <a:moveTo>
                    <a:pt x="82" y="1"/>
                  </a:moveTo>
                  <a:cubicBezTo>
                    <a:pt x="30" y="18"/>
                    <a:pt x="1" y="70"/>
                    <a:pt x="18" y="122"/>
                  </a:cubicBezTo>
                  <a:cubicBezTo>
                    <a:pt x="23" y="171"/>
                    <a:pt x="61" y="208"/>
                    <a:pt x="107" y="208"/>
                  </a:cubicBezTo>
                  <a:cubicBezTo>
                    <a:pt x="116" y="208"/>
                    <a:pt x="125" y="206"/>
                    <a:pt x="134" y="203"/>
                  </a:cubicBezTo>
                  <a:cubicBezTo>
                    <a:pt x="180" y="198"/>
                    <a:pt x="209" y="146"/>
                    <a:pt x="192" y="99"/>
                  </a:cubicBezTo>
                  <a:cubicBezTo>
                    <a:pt x="175" y="47"/>
                    <a:pt x="146"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rot="708086">
              <a:off x="9281375" y="1515800"/>
              <a:ext cx="32883" cy="29247"/>
            </a:xfrm>
            <a:custGeom>
              <a:avLst/>
              <a:gdLst/>
              <a:ahLst/>
              <a:cxnLst/>
              <a:rect l="l" t="t" r="r" b="b"/>
              <a:pathLst>
                <a:path w="208" h="185" extrusionOk="0">
                  <a:moveTo>
                    <a:pt x="111" y="0"/>
                  </a:moveTo>
                  <a:cubicBezTo>
                    <a:pt x="105" y="0"/>
                    <a:pt x="99" y="1"/>
                    <a:pt x="93" y="3"/>
                  </a:cubicBezTo>
                  <a:cubicBezTo>
                    <a:pt x="35" y="8"/>
                    <a:pt x="1" y="61"/>
                    <a:pt x="12" y="113"/>
                  </a:cubicBezTo>
                  <a:cubicBezTo>
                    <a:pt x="22" y="162"/>
                    <a:pt x="60" y="184"/>
                    <a:pt x="100" y="184"/>
                  </a:cubicBezTo>
                  <a:cubicBezTo>
                    <a:pt x="153" y="184"/>
                    <a:pt x="208" y="144"/>
                    <a:pt x="198" y="78"/>
                  </a:cubicBezTo>
                  <a:cubicBezTo>
                    <a:pt x="187" y="33"/>
                    <a:pt x="15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rot="708086">
              <a:off x="7269793" y="1587689"/>
              <a:ext cx="33989" cy="27666"/>
            </a:xfrm>
            <a:custGeom>
              <a:avLst/>
              <a:gdLst/>
              <a:ahLst/>
              <a:cxnLst/>
              <a:rect l="l" t="t" r="r" b="b"/>
              <a:pathLst>
                <a:path w="215" h="175" extrusionOk="0">
                  <a:moveTo>
                    <a:pt x="109" y="1"/>
                  </a:moveTo>
                  <a:cubicBezTo>
                    <a:pt x="102" y="1"/>
                    <a:pt x="94" y="1"/>
                    <a:pt x="87" y="3"/>
                  </a:cubicBezTo>
                  <a:cubicBezTo>
                    <a:pt x="41" y="9"/>
                    <a:pt x="0" y="32"/>
                    <a:pt x="0" y="90"/>
                  </a:cubicBezTo>
                  <a:cubicBezTo>
                    <a:pt x="5" y="139"/>
                    <a:pt x="47" y="175"/>
                    <a:pt x="94" y="175"/>
                  </a:cubicBezTo>
                  <a:cubicBezTo>
                    <a:pt x="103" y="175"/>
                    <a:pt x="112" y="174"/>
                    <a:pt x="122" y="171"/>
                  </a:cubicBezTo>
                  <a:cubicBezTo>
                    <a:pt x="174" y="165"/>
                    <a:pt x="214" y="142"/>
                    <a:pt x="214" y="84"/>
                  </a:cubicBezTo>
                  <a:cubicBezTo>
                    <a:pt x="204" y="34"/>
                    <a:pt x="159"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rot="708086">
              <a:off x="7552739" y="1352876"/>
              <a:ext cx="36835" cy="28298"/>
            </a:xfrm>
            <a:custGeom>
              <a:avLst/>
              <a:gdLst/>
              <a:ahLst/>
              <a:cxnLst/>
              <a:rect l="l" t="t" r="r" b="b"/>
              <a:pathLst>
                <a:path w="233" h="179" extrusionOk="0">
                  <a:moveTo>
                    <a:pt x="107" y="1"/>
                  </a:moveTo>
                  <a:cubicBezTo>
                    <a:pt x="97" y="1"/>
                    <a:pt x="86" y="2"/>
                    <a:pt x="76" y="6"/>
                  </a:cubicBezTo>
                  <a:cubicBezTo>
                    <a:pt x="30" y="12"/>
                    <a:pt x="1" y="52"/>
                    <a:pt x="12" y="93"/>
                  </a:cubicBezTo>
                  <a:cubicBezTo>
                    <a:pt x="27" y="145"/>
                    <a:pt x="77" y="178"/>
                    <a:pt x="130" y="178"/>
                  </a:cubicBezTo>
                  <a:cubicBezTo>
                    <a:pt x="141" y="178"/>
                    <a:pt x="152" y="177"/>
                    <a:pt x="163" y="174"/>
                  </a:cubicBezTo>
                  <a:cubicBezTo>
                    <a:pt x="209" y="162"/>
                    <a:pt x="232" y="116"/>
                    <a:pt x="209" y="75"/>
                  </a:cubicBezTo>
                  <a:cubicBezTo>
                    <a:pt x="195" y="29"/>
                    <a:pt x="15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rot="708086">
              <a:off x="7593509" y="24605"/>
              <a:ext cx="35096" cy="28140"/>
            </a:xfrm>
            <a:custGeom>
              <a:avLst/>
              <a:gdLst/>
              <a:ahLst/>
              <a:cxnLst/>
              <a:rect l="l" t="t" r="r" b="b"/>
              <a:pathLst>
                <a:path w="222" h="178" extrusionOk="0">
                  <a:moveTo>
                    <a:pt x="100" y="1"/>
                  </a:moveTo>
                  <a:cubicBezTo>
                    <a:pt x="93" y="1"/>
                    <a:pt x="84" y="2"/>
                    <a:pt x="76" y="3"/>
                  </a:cubicBezTo>
                  <a:cubicBezTo>
                    <a:pt x="36" y="3"/>
                    <a:pt x="1" y="38"/>
                    <a:pt x="1" y="84"/>
                  </a:cubicBezTo>
                  <a:cubicBezTo>
                    <a:pt x="17" y="138"/>
                    <a:pt x="64" y="177"/>
                    <a:pt x="122" y="177"/>
                  </a:cubicBezTo>
                  <a:cubicBezTo>
                    <a:pt x="126" y="177"/>
                    <a:pt x="130" y="177"/>
                    <a:pt x="134" y="177"/>
                  </a:cubicBezTo>
                  <a:cubicBezTo>
                    <a:pt x="181" y="177"/>
                    <a:pt x="221" y="136"/>
                    <a:pt x="215" y="90"/>
                  </a:cubicBezTo>
                  <a:cubicBezTo>
                    <a:pt x="200" y="34"/>
                    <a:pt x="154"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rot="708086">
              <a:off x="9074304" y="788666"/>
              <a:ext cx="34147" cy="26085"/>
            </a:xfrm>
            <a:custGeom>
              <a:avLst/>
              <a:gdLst/>
              <a:ahLst/>
              <a:cxnLst/>
              <a:rect l="l" t="t" r="r" b="b"/>
              <a:pathLst>
                <a:path w="216" h="165" extrusionOk="0">
                  <a:moveTo>
                    <a:pt x="98" y="0"/>
                  </a:moveTo>
                  <a:cubicBezTo>
                    <a:pt x="90" y="0"/>
                    <a:pt x="83" y="1"/>
                    <a:pt x="76" y="3"/>
                  </a:cubicBezTo>
                  <a:cubicBezTo>
                    <a:pt x="30" y="8"/>
                    <a:pt x="1" y="49"/>
                    <a:pt x="18" y="90"/>
                  </a:cubicBezTo>
                  <a:cubicBezTo>
                    <a:pt x="30" y="147"/>
                    <a:pt x="76" y="165"/>
                    <a:pt x="128" y="165"/>
                  </a:cubicBezTo>
                  <a:cubicBezTo>
                    <a:pt x="180" y="153"/>
                    <a:pt x="215" y="124"/>
                    <a:pt x="209" y="72"/>
                  </a:cubicBezTo>
                  <a:cubicBezTo>
                    <a:pt x="204" y="32"/>
                    <a:pt x="147"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rot="708086">
              <a:off x="8571775" y="1701712"/>
              <a:ext cx="33199" cy="27982"/>
            </a:xfrm>
            <a:custGeom>
              <a:avLst/>
              <a:gdLst/>
              <a:ahLst/>
              <a:cxnLst/>
              <a:rect l="l" t="t" r="r" b="b"/>
              <a:pathLst>
                <a:path w="210" h="177" extrusionOk="0">
                  <a:moveTo>
                    <a:pt x="85" y="0"/>
                  </a:moveTo>
                  <a:cubicBezTo>
                    <a:pt x="78" y="0"/>
                    <a:pt x="71" y="1"/>
                    <a:pt x="64" y="2"/>
                  </a:cubicBezTo>
                  <a:cubicBezTo>
                    <a:pt x="24" y="8"/>
                    <a:pt x="1" y="48"/>
                    <a:pt x="6" y="89"/>
                  </a:cubicBezTo>
                  <a:cubicBezTo>
                    <a:pt x="17" y="138"/>
                    <a:pt x="64" y="176"/>
                    <a:pt x="117" y="176"/>
                  </a:cubicBezTo>
                  <a:cubicBezTo>
                    <a:pt x="121" y="176"/>
                    <a:pt x="124" y="176"/>
                    <a:pt x="128" y="176"/>
                  </a:cubicBezTo>
                  <a:cubicBezTo>
                    <a:pt x="174" y="170"/>
                    <a:pt x="209" y="129"/>
                    <a:pt x="209" y="83"/>
                  </a:cubicBezTo>
                  <a:cubicBezTo>
                    <a:pt x="209" y="42"/>
                    <a:pt x="144"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rot="708086">
              <a:off x="9263588" y="126442"/>
              <a:ext cx="33199" cy="31776"/>
            </a:xfrm>
            <a:custGeom>
              <a:avLst/>
              <a:gdLst/>
              <a:ahLst/>
              <a:cxnLst/>
              <a:rect l="l" t="t" r="r" b="b"/>
              <a:pathLst>
                <a:path w="210" h="201" extrusionOk="0">
                  <a:moveTo>
                    <a:pt x="92" y="1"/>
                  </a:moveTo>
                  <a:cubicBezTo>
                    <a:pt x="87" y="1"/>
                    <a:pt x="81" y="1"/>
                    <a:pt x="76" y="3"/>
                  </a:cubicBezTo>
                  <a:cubicBezTo>
                    <a:pt x="29" y="8"/>
                    <a:pt x="1" y="61"/>
                    <a:pt x="18" y="107"/>
                  </a:cubicBezTo>
                  <a:cubicBezTo>
                    <a:pt x="29" y="161"/>
                    <a:pt x="80" y="200"/>
                    <a:pt x="139" y="200"/>
                  </a:cubicBezTo>
                  <a:cubicBezTo>
                    <a:pt x="143" y="200"/>
                    <a:pt x="147" y="200"/>
                    <a:pt x="151" y="200"/>
                  </a:cubicBezTo>
                  <a:cubicBezTo>
                    <a:pt x="197" y="188"/>
                    <a:pt x="209" y="153"/>
                    <a:pt x="197" y="107"/>
                  </a:cubicBezTo>
                  <a:cubicBezTo>
                    <a:pt x="182" y="45"/>
                    <a:pt x="138"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rot="708086">
              <a:off x="9576392" y="1315002"/>
              <a:ext cx="39522" cy="25452"/>
            </a:xfrm>
            <a:custGeom>
              <a:avLst/>
              <a:gdLst/>
              <a:ahLst/>
              <a:cxnLst/>
              <a:rect l="l" t="t" r="r" b="b"/>
              <a:pathLst>
                <a:path w="250" h="161" extrusionOk="0">
                  <a:moveTo>
                    <a:pt x="73" y="1"/>
                  </a:moveTo>
                  <a:cubicBezTo>
                    <a:pt x="54" y="1"/>
                    <a:pt x="37" y="10"/>
                    <a:pt x="24" y="38"/>
                  </a:cubicBezTo>
                  <a:cubicBezTo>
                    <a:pt x="1" y="96"/>
                    <a:pt x="41" y="125"/>
                    <a:pt x="82" y="143"/>
                  </a:cubicBezTo>
                  <a:cubicBezTo>
                    <a:pt x="102" y="154"/>
                    <a:pt x="124" y="160"/>
                    <a:pt x="146" y="160"/>
                  </a:cubicBezTo>
                  <a:cubicBezTo>
                    <a:pt x="167" y="160"/>
                    <a:pt x="189" y="154"/>
                    <a:pt x="209" y="143"/>
                  </a:cubicBezTo>
                  <a:cubicBezTo>
                    <a:pt x="238" y="131"/>
                    <a:pt x="250" y="108"/>
                    <a:pt x="250" y="79"/>
                  </a:cubicBezTo>
                  <a:cubicBezTo>
                    <a:pt x="227" y="21"/>
                    <a:pt x="163" y="33"/>
                    <a:pt x="122" y="15"/>
                  </a:cubicBezTo>
                  <a:cubicBezTo>
                    <a:pt x="107" y="7"/>
                    <a:pt x="89"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rot="708086">
              <a:off x="9865334" y="567133"/>
              <a:ext cx="28456" cy="35886"/>
            </a:xfrm>
            <a:custGeom>
              <a:avLst/>
              <a:gdLst/>
              <a:ahLst/>
              <a:cxnLst/>
              <a:rect l="l" t="t" r="r" b="b"/>
              <a:pathLst>
                <a:path w="180" h="227" extrusionOk="0">
                  <a:moveTo>
                    <a:pt x="61" y="1"/>
                  </a:moveTo>
                  <a:cubicBezTo>
                    <a:pt x="58" y="1"/>
                    <a:pt x="55" y="1"/>
                    <a:pt x="52" y="2"/>
                  </a:cubicBezTo>
                  <a:cubicBezTo>
                    <a:pt x="35" y="8"/>
                    <a:pt x="18" y="19"/>
                    <a:pt x="12" y="37"/>
                  </a:cubicBezTo>
                  <a:cubicBezTo>
                    <a:pt x="0" y="66"/>
                    <a:pt x="0" y="100"/>
                    <a:pt x="6" y="129"/>
                  </a:cubicBezTo>
                  <a:cubicBezTo>
                    <a:pt x="12" y="135"/>
                    <a:pt x="12" y="147"/>
                    <a:pt x="18" y="158"/>
                  </a:cubicBezTo>
                  <a:cubicBezTo>
                    <a:pt x="37" y="196"/>
                    <a:pt x="63" y="227"/>
                    <a:pt x="105" y="227"/>
                  </a:cubicBezTo>
                  <a:cubicBezTo>
                    <a:pt x="113" y="227"/>
                    <a:pt x="123" y="225"/>
                    <a:pt x="134" y="222"/>
                  </a:cubicBezTo>
                  <a:cubicBezTo>
                    <a:pt x="174" y="211"/>
                    <a:pt x="180" y="176"/>
                    <a:pt x="174" y="141"/>
                  </a:cubicBezTo>
                  <a:cubicBezTo>
                    <a:pt x="158" y="71"/>
                    <a:pt x="102"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rot="708086">
              <a:off x="8165586" y="2582894"/>
              <a:ext cx="36835" cy="31460"/>
            </a:xfrm>
            <a:custGeom>
              <a:avLst/>
              <a:gdLst/>
              <a:ahLst/>
              <a:cxnLst/>
              <a:rect l="l" t="t" r="r" b="b"/>
              <a:pathLst>
                <a:path w="233" h="199" extrusionOk="0">
                  <a:moveTo>
                    <a:pt x="184" y="0"/>
                  </a:moveTo>
                  <a:cubicBezTo>
                    <a:pt x="172" y="0"/>
                    <a:pt x="157" y="5"/>
                    <a:pt x="140" y="7"/>
                  </a:cubicBezTo>
                  <a:cubicBezTo>
                    <a:pt x="93" y="19"/>
                    <a:pt x="53" y="48"/>
                    <a:pt x="24" y="89"/>
                  </a:cubicBezTo>
                  <a:cubicBezTo>
                    <a:pt x="1" y="117"/>
                    <a:pt x="6" y="158"/>
                    <a:pt x="30" y="181"/>
                  </a:cubicBezTo>
                  <a:cubicBezTo>
                    <a:pt x="41" y="193"/>
                    <a:pt x="56" y="199"/>
                    <a:pt x="71" y="199"/>
                  </a:cubicBezTo>
                  <a:cubicBezTo>
                    <a:pt x="86" y="199"/>
                    <a:pt x="102" y="193"/>
                    <a:pt x="116" y="181"/>
                  </a:cubicBezTo>
                  <a:cubicBezTo>
                    <a:pt x="151" y="158"/>
                    <a:pt x="186" y="129"/>
                    <a:pt x="209" y="89"/>
                  </a:cubicBezTo>
                  <a:cubicBezTo>
                    <a:pt x="221" y="65"/>
                    <a:pt x="232" y="42"/>
                    <a:pt x="215" y="19"/>
                  </a:cubicBezTo>
                  <a:cubicBezTo>
                    <a:pt x="206" y="5"/>
                    <a:pt x="196"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rot="708086">
              <a:off x="6528231" y="57577"/>
              <a:ext cx="32250" cy="29879"/>
            </a:xfrm>
            <a:custGeom>
              <a:avLst/>
              <a:gdLst/>
              <a:ahLst/>
              <a:cxnLst/>
              <a:rect l="l" t="t" r="r" b="b"/>
              <a:pathLst>
                <a:path w="204" h="189" extrusionOk="0">
                  <a:moveTo>
                    <a:pt x="109" y="0"/>
                  </a:moveTo>
                  <a:cubicBezTo>
                    <a:pt x="106" y="0"/>
                    <a:pt x="102" y="0"/>
                    <a:pt x="99" y="1"/>
                  </a:cubicBezTo>
                  <a:cubicBezTo>
                    <a:pt x="47" y="1"/>
                    <a:pt x="1" y="47"/>
                    <a:pt x="6" y="105"/>
                  </a:cubicBezTo>
                  <a:cubicBezTo>
                    <a:pt x="6" y="151"/>
                    <a:pt x="47" y="188"/>
                    <a:pt x="93" y="188"/>
                  </a:cubicBezTo>
                  <a:cubicBezTo>
                    <a:pt x="99" y="188"/>
                    <a:pt x="105" y="187"/>
                    <a:pt x="111" y="186"/>
                  </a:cubicBezTo>
                  <a:cubicBezTo>
                    <a:pt x="163" y="180"/>
                    <a:pt x="203" y="128"/>
                    <a:pt x="198" y="76"/>
                  </a:cubicBezTo>
                  <a:cubicBezTo>
                    <a:pt x="192" y="33"/>
                    <a:pt x="152"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rot="708086">
              <a:off x="6343811" y="7738"/>
              <a:ext cx="34938" cy="27350"/>
            </a:xfrm>
            <a:custGeom>
              <a:avLst/>
              <a:gdLst/>
              <a:ahLst/>
              <a:cxnLst/>
              <a:rect l="l" t="t" r="r" b="b"/>
              <a:pathLst>
                <a:path w="221" h="173" extrusionOk="0">
                  <a:moveTo>
                    <a:pt x="109" y="0"/>
                  </a:moveTo>
                  <a:cubicBezTo>
                    <a:pt x="101" y="0"/>
                    <a:pt x="94" y="1"/>
                    <a:pt x="87" y="3"/>
                  </a:cubicBezTo>
                  <a:cubicBezTo>
                    <a:pt x="35" y="8"/>
                    <a:pt x="0" y="55"/>
                    <a:pt x="12" y="101"/>
                  </a:cubicBezTo>
                  <a:cubicBezTo>
                    <a:pt x="17" y="141"/>
                    <a:pt x="53" y="173"/>
                    <a:pt x="96" y="173"/>
                  </a:cubicBezTo>
                  <a:cubicBezTo>
                    <a:pt x="103" y="173"/>
                    <a:pt x="110" y="172"/>
                    <a:pt x="116" y="171"/>
                  </a:cubicBezTo>
                  <a:cubicBezTo>
                    <a:pt x="174" y="165"/>
                    <a:pt x="221" y="113"/>
                    <a:pt x="203" y="66"/>
                  </a:cubicBezTo>
                  <a:cubicBezTo>
                    <a:pt x="193" y="27"/>
                    <a:pt x="150"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rot="708086">
              <a:off x="9209480" y="83350"/>
              <a:ext cx="33989" cy="26875"/>
            </a:xfrm>
            <a:custGeom>
              <a:avLst/>
              <a:gdLst/>
              <a:ahLst/>
              <a:cxnLst/>
              <a:rect l="l" t="t" r="r" b="b"/>
              <a:pathLst>
                <a:path w="215" h="170" extrusionOk="0">
                  <a:moveTo>
                    <a:pt x="123" y="0"/>
                  </a:moveTo>
                  <a:cubicBezTo>
                    <a:pt x="112" y="0"/>
                    <a:pt x="100" y="1"/>
                    <a:pt x="87" y="3"/>
                  </a:cubicBezTo>
                  <a:cubicBezTo>
                    <a:pt x="41" y="3"/>
                    <a:pt x="1" y="43"/>
                    <a:pt x="12" y="90"/>
                  </a:cubicBezTo>
                  <a:cubicBezTo>
                    <a:pt x="17" y="137"/>
                    <a:pt x="53" y="169"/>
                    <a:pt x="95" y="169"/>
                  </a:cubicBezTo>
                  <a:cubicBezTo>
                    <a:pt x="104" y="169"/>
                    <a:pt x="113" y="168"/>
                    <a:pt x="122" y="165"/>
                  </a:cubicBezTo>
                  <a:cubicBezTo>
                    <a:pt x="174" y="153"/>
                    <a:pt x="215" y="124"/>
                    <a:pt x="215" y="61"/>
                  </a:cubicBezTo>
                  <a:cubicBezTo>
                    <a:pt x="197" y="12"/>
                    <a:pt x="162"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rot="708086">
              <a:off x="6982338" y="329357"/>
              <a:ext cx="31302" cy="29247"/>
            </a:xfrm>
            <a:custGeom>
              <a:avLst/>
              <a:gdLst/>
              <a:ahLst/>
              <a:cxnLst/>
              <a:rect l="l" t="t" r="r" b="b"/>
              <a:pathLst>
                <a:path w="198" h="185" extrusionOk="0">
                  <a:moveTo>
                    <a:pt x="109" y="0"/>
                  </a:moveTo>
                  <a:cubicBezTo>
                    <a:pt x="100" y="0"/>
                    <a:pt x="91" y="2"/>
                    <a:pt x="82" y="5"/>
                  </a:cubicBezTo>
                  <a:cubicBezTo>
                    <a:pt x="30" y="17"/>
                    <a:pt x="1" y="69"/>
                    <a:pt x="18" y="121"/>
                  </a:cubicBezTo>
                  <a:cubicBezTo>
                    <a:pt x="23" y="162"/>
                    <a:pt x="55" y="185"/>
                    <a:pt x="91" y="185"/>
                  </a:cubicBezTo>
                  <a:cubicBezTo>
                    <a:pt x="102" y="185"/>
                    <a:pt x="112" y="183"/>
                    <a:pt x="122" y="179"/>
                  </a:cubicBezTo>
                  <a:cubicBezTo>
                    <a:pt x="175" y="168"/>
                    <a:pt x="198" y="115"/>
                    <a:pt x="186" y="63"/>
                  </a:cubicBezTo>
                  <a:cubicBezTo>
                    <a:pt x="177" y="26"/>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rot="708086">
              <a:off x="8129587" y="-110248"/>
              <a:ext cx="34147" cy="29879"/>
            </a:xfrm>
            <a:custGeom>
              <a:avLst/>
              <a:gdLst/>
              <a:ahLst/>
              <a:cxnLst/>
              <a:rect l="l" t="t" r="r" b="b"/>
              <a:pathLst>
                <a:path w="216" h="189" extrusionOk="0">
                  <a:moveTo>
                    <a:pt x="142" y="1"/>
                  </a:moveTo>
                  <a:cubicBezTo>
                    <a:pt x="138" y="1"/>
                    <a:pt x="133" y="1"/>
                    <a:pt x="128" y="2"/>
                  </a:cubicBezTo>
                  <a:cubicBezTo>
                    <a:pt x="76" y="13"/>
                    <a:pt x="1" y="94"/>
                    <a:pt x="18" y="141"/>
                  </a:cubicBezTo>
                  <a:cubicBezTo>
                    <a:pt x="27" y="178"/>
                    <a:pt x="55" y="189"/>
                    <a:pt x="87" y="189"/>
                  </a:cubicBezTo>
                  <a:cubicBezTo>
                    <a:pt x="95" y="189"/>
                    <a:pt x="103" y="188"/>
                    <a:pt x="111" y="187"/>
                  </a:cubicBezTo>
                  <a:cubicBezTo>
                    <a:pt x="175" y="175"/>
                    <a:pt x="215" y="117"/>
                    <a:pt x="209" y="54"/>
                  </a:cubicBezTo>
                  <a:cubicBezTo>
                    <a:pt x="199" y="23"/>
                    <a:pt x="179"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rot="708086">
              <a:off x="7696419" y="1568308"/>
              <a:ext cx="30511" cy="30195"/>
            </a:xfrm>
            <a:custGeom>
              <a:avLst/>
              <a:gdLst/>
              <a:ahLst/>
              <a:cxnLst/>
              <a:rect l="l" t="t" r="r" b="b"/>
              <a:pathLst>
                <a:path w="193" h="191" extrusionOk="0">
                  <a:moveTo>
                    <a:pt x="95" y="0"/>
                  </a:moveTo>
                  <a:cubicBezTo>
                    <a:pt x="91" y="0"/>
                    <a:pt x="87" y="0"/>
                    <a:pt x="82" y="1"/>
                  </a:cubicBezTo>
                  <a:cubicBezTo>
                    <a:pt x="30" y="12"/>
                    <a:pt x="1" y="65"/>
                    <a:pt x="18" y="117"/>
                  </a:cubicBezTo>
                  <a:cubicBezTo>
                    <a:pt x="23" y="160"/>
                    <a:pt x="59" y="191"/>
                    <a:pt x="101" y="191"/>
                  </a:cubicBezTo>
                  <a:cubicBezTo>
                    <a:pt x="110" y="191"/>
                    <a:pt x="119" y="189"/>
                    <a:pt x="128" y="186"/>
                  </a:cubicBezTo>
                  <a:cubicBezTo>
                    <a:pt x="181" y="175"/>
                    <a:pt x="192" y="134"/>
                    <a:pt x="186" y="82"/>
                  </a:cubicBezTo>
                  <a:cubicBezTo>
                    <a:pt x="176" y="34"/>
                    <a:pt x="150"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rot="708086">
              <a:off x="9109788" y="641635"/>
              <a:ext cx="31302" cy="34305"/>
            </a:xfrm>
            <a:custGeom>
              <a:avLst/>
              <a:gdLst/>
              <a:ahLst/>
              <a:cxnLst/>
              <a:rect l="l" t="t" r="r" b="b"/>
              <a:pathLst>
                <a:path w="198" h="217" extrusionOk="0">
                  <a:moveTo>
                    <a:pt x="140" y="0"/>
                  </a:moveTo>
                  <a:cubicBezTo>
                    <a:pt x="135" y="0"/>
                    <a:pt x="129" y="1"/>
                    <a:pt x="122" y="2"/>
                  </a:cubicBezTo>
                  <a:cubicBezTo>
                    <a:pt x="70" y="36"/>
                    <a:pt x="35" y="83"/>
                    <a:pt x="12" y="135"/>
                  </a:cubicBezTo>
                  <a:cubicBezTo>
                    <a:pt x="1" y="158"/>
                    <a:pt x="6" y="187"/>
                    <a:pt x="30" y="199"/>
                  </a:cubicBezTo>
                  <a:cubicBezTo>
                    <a:pt x="45" y="210"/>
                    <a:pt x="62" y="216"/>
                    <a:pt x="79" y="216"/>
                  </a:cubicBezTo>
                  <a:cubicBezTo>
                    <a:pt x="88" y="216"/>
                    <a:pt x="97" y="214"/>
                    <a:pt x="105" y="210"/>
                  </a:cubicBezTo>
                  <a:cubicBezTo>
                    <a:pt x="163" y="176"/>
                    <a:pt x="198" y="112"/>
                    <a:pt x="192" y="48"/>
                  </a:cubicBezTo>
                  <a:cubicBezTo>
                    <a:pt x="187" y="14"/>
                    <a:pt x="170"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rot="708086">
              <a:off x="8126064" y="3032484"/>
              <a:ext cx="25769" cy="41261"/>
            </a:xfrm>
            <a:custGeom>
              <a:avLst/>
              <a:gdLst/>
              <a:ahLst/>
              <a:cxnLst/>
              <a:rect l="l" t="t" r="r" b="b"/>
              <a:pathLst>
                <a:path w="163" h="261" extrusionOk="0">
                  <a:moveTo>
                    <a:pt x="67" y="1"/>
                  </a:moveTo>
                  <a:cubicBezTo>
                    <a:pt x="64" y="1"/>
                    <a:pt x="61" y="1"/>
                    <a:pt x="58" y="1"/>
                  </a:cubicBezTo>
                  <a:cubicBezTo>
                    <a:pt x="35" y="7"/>
                    <a:pt x="18" y="30"/>
                    <a:pt x="12" y="54"/>
                  </a:cubicBezTo>
                  <a:cubicBezTo>
                    <a:pt x="6" y="71"/>
                    <a:pt x="0" y="94"/>
                    <a:pt x="6" y="112"/>
                  </a:cubicBezTo>
                  <a:cubicBezTo>
                    <a:pt x="12" y="164"/>
                    <a:pt x="6" y="227"/>
                    <a:pt x="70" y="256"/>
                  </a:cubicBezTo>
                  <a:cubicBezTo>
                    <a:pt x="75" y="259"/>
                    <a:pt x="81" y="261"/>
                    <a:pt x="88" y="261"/>
                  </a:cubicBezTo>
                  <a:cubicBezTo>
                    <a:pt x="94" y="261"/>
                    <a:pt x="102" y="259"/>
                    <a:pt x="110" y="256"/>
                  </a:cubicBezTo>
                  <a:cubicBezTo>
                    <a:pt x="162" y="210"/>
                    <a:pt x="133" y="152"/>
                    <a:pt x="133" y="112"/>
                  </a:cubicBezTo>
                  <a:cubicBezTo>
                    <a:pt x="128" y="88"/>
                    <a:pt x="122" y="71"/>
                    <a:pt x="122" y="59"/>
                  </a:cubicBezTo>
                  <a:cubicBezTo>
                    <a:pt x="111" y="33"/>
                    <a:pt x="100"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rot="708086">
              <a:off x="8616867" y="-92980"/>
              <a:ext cx="28456" cy="33199"/>
            </a:xfrm>
            <a:custGeom>
              <a:avLst/>
              <a:gdLst/>
              <a:ahLst/>
              <a:cxnLst/>
              <a:rect l="l" t="t" r="r" b="b"/>
              <a:pathLst>
                <a:path w="180" h="210" extrusionOk="0">
                  <a:moveTo>
                    <a:pt x="93" y="0"/>
                  </a:moveTo>
                  <a:cubicBezTo>
                    <a:pt x="35" y="12"/>
                    <a:pt x="0" y="70"/>
                    <a:pt x="12" y="128"/>
                  </a:cubicBezTo>
                  <a:cubicBezTo>
                    <a:pt x="17" y="171"/>
                    <a:pt x="43" y="209"/>
                    <a:pt x="84" y="209"/>
                  </a:cubicBezTo>
                  <a:cubicBezTo>
                    <a:pt x="87" y="209"/>
                    <a:pt x="90" y="209"/>
                    <a:pt x="93" y="209"/>
                  </a:cubicBezTo>
                  <a:cubicBezTo>
                    <a:pt x="145" y="209"/>
                    <a:pt x="180" y="145"/>
                    <a:pt x="174" y="87"/>
                  </a:cubicBezTo>
                  <a:cubicBezTo>
                    <a:pt x="168" y="35"/>
                    <a:pt x="151"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rot="708086">
              <a:off x="8425544" y="3525582"/>
              <a:ext cx="30353" cy="29088"/>
            </a:xfrm>
            <a:custGeom>
              <a:avLst/>
              <a:gdLst/>
              <a:ahLst/>
              <a:cxnLst/>
              <a:rect l="l" t="t" r="r" b="b"/>
              <a:pathLst>
                <a:path w="192" h="184" extrusionOk="0">
                  <a:moveTo>
                    <a:pt x="103" y="1"/>
                  </a:moveTo>
                  <a:cubicBezTo>
                    <a:pt x="95" y="1"/>
                    <a:pt x="88" y="2"/>
                    <a:pt x="81" y="4"/>
                  </a:cubicBezTo>
                  <a:cubicBezTo>
                    <a:pt x="29" y="15"/>
                    <a:pt x="0" y="67"/>
                    <a:pt x="12" y="119"/>
                  </a:cubicBezTo>
                  <a:cubicBezTo>
                    <a:pt x="12" y="157"/>
                    <a:pt x="46" y="184"/>
                    <a:pt x="87" y="184"/>
                  </a:cubicBezTo>
                  <a:cubicBezTo>
                    <a:pt x="91" y="184"/>
                    <a:pt x="95" y="184"/>
                    <a:pt x="99" y="183"/>
                  </a:cubicBezTo>
                  <a:cubicBezTo>
                    <a:pt x="157" y="172"/>
                    <a:pt x="191" y="114"/>
                    <a:pt x="174" y="62"/>
                  </a:cubicBezTo>
                  <a:cubicBezTo>
                    <a:pt x="169" y="23"/>
                    <a:pt x="13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rot="708086">
              <a:off x="8046615" y="1229354"/>
              <a:ext cx="25769" cy="34622"/>
            </a:xfrm>
            <a:custGeom>
              <a:avLst/>
              <a:gdLst/>
              <a:ahLst/>
              <a:cxnLst/>
              <a:rect l="l" t="t" r="r" b="b"/>
              <a:pathLst>
                <a:path w="163" h="219" extrusionOk="0">
                  <a:moveTo>
                    <a:pt x="83" y="0"/>
                  </a:moveTo>
                  <a:cubicBezTo>
                    <a:pt x="81" y="0"/>
                    <a:pt x="78" y="0"/>
                    <a:pt x="76" y="1"/>
                  </a:cubicBezTo>
                  <a:cubicBezTo>
                    <a:pt x="29" y="1"/>
                    <a:pt x="0" y="65"/>
                    <a:pt x="12" y="134"/>
                  </a:cubicBezTo>
                  <a:cubicBezTo>
                    <a:pt x="22" y="170"/>
                    <a:pt x="23" y="218"/>
                    <a:pt x="70" y="218"/>
                  </a:cubicBezTo>
                  <a:cubicBezTo>
                    <a:pt x="77" y="218"/>
                    <a:pt x="84" y="217"/>
                    <a:pt x="93" y="215"/>
                  </a:cubicBezTo>
                  <a:cubicBezTo>
                    <a:pt x="157" y="204"/>
                    <a:pt x="162" y="134"/>
                    <a:pt x="157" y="88"/>
                  </a:cubicBezTo>
                  <a:cubicBezTo>
                    <a:pt x="151" y="44"/>
                    <a:pt x="12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rot="708086">
              <a:off x="6353525" y="39787"/>
              <a:ext cx="31302" cy="30669"/>
            </a:xfrm>
            <a:custGeom>
              <a:avLst/>
              <a:gdLst/>
              <a:ahLst/>
              <a:cxnLst/>
              <a:rect l="l" t="t" r="r" b="b"/>
              <a:pathLst>
                <a:path w="198" h="194" extrusionOk="0">
                  <a:moveTo>
                    <a:pt x="93" y="0"/>
                  </a:moveTo>
                  <a:cubicBezTo>
                    <a:pt x="36" y="12"/>
                    <a:pt x="1" y="70"/>
                    <a:pt x="18" y="127"/>
                  </a:cubicBezTo>
                  <a:cubicBezTo>
                    <a:pt x="23" y="167"/>
                    <a:pt x="57" y="194"/>
                    <a:pt x="96" y="194"/>
                  </a:cubicBezTo>
                  <a:cubicBezTo>
                    <a:pt x="103" y="194"/>
                    <a:pt x="110" y="193"/>
                    <a:pt x="117" y="191"/>
                  </a:cubicBezTo>
                  <a:cubicBezTo>
                    <a:pt x="163" y="185"/>
                    <a:pt x="198" y="133"/>
                    <a:pt x="186" y="81"/>
                  </a:cubicBezTo>
                  <a:cubicBezTo>
                    <a:pt x="180" y="35"/>
                    <a:pt x="140"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rot="708086">
              <a:off x="9610548" y="1387396"/>
              <a:ext cx="23081" cy="35886"/>
            </a:xfrm>
            <a:custGeom>
              <a:avLst/>
              <a:gdLst/>
              <a:ahLst/>
              <a:cxnLst/>
              <a:rect l="l" t="t" r="r" b="b"/>
              <a:pathLst>
                <a:path w="146" h="227" extrusionOk="0">
                  <a:moveTo>
                    <a:pt x="82" y="1"/>
                  </a:moveTo>
                  <a:cubicBezTo>
                    <a:pt x="47" y="1"/>
                    <a:pt x="12" y="24"/>
                    <a:pt x="6" y="65"/>
                  </a:cubicBezTo>
                  <a:cubicBezTo>
                    <a:pt x="1" y="88"/>
                    <a:pt x="1" y="111"/>
                    <a:pt x="6" y="134"/>
                  </a:cubicBezTo>
                  <a:cubicBezTo>
                    <a:pt x="6" y="181"/>
                    <a:pt x="18" y="227"/>
                    <a:pt x="82" y="227"/>
                  </a:cubicBezTo>
                  <a:cubicBezTo>
                    <a:pt x="145" y="227"/>
                    <a:pt x="140" y="181"/>
                    <a:pt x="140" y="134"/>
                  </a:cubicBezTo>
                  <a:lnTo>
                    <a:pt x="140" y="71"/>
                  </a:lnTo>
                  <a:cubicBezTo>
                    <a:pt x="134" y="36"/>
                    <a:pt x="122"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rot="708086">
              <a:off x="7731746" y="1068269"/>
              <a:ext cx="32250" cy="30669"/>
            </a:xfrm>
            <a:custGeom>
              <a:avLst/>
              <a:gdLst/>
              <a:ahLst/>
              <a:cxnLst/>
              <a:rect l="l" t="t" r="r" b="b"/>
              <a:pathLst>
                <a:path w="204" h="194" extrusionOk="0">
                  <a:moveTo>
                    <a:pt x="120" y="1"/>
                  </a:moveTo>
                  <a:cubicBezTo>
                    <a:pt x="113" y="1"/>
                    <a:pt x="106" y="2"/>
                    <a:pt x="99" y="4"/>
                  </a:cubicBezTo>
                  <a:cubicBezTo>
                    <a:pt x="41" y="15"/>
                    <a:pt x="0" y="68"/>
                    <a:pt x="6" y="126"/>
                  </a:cubicBezTo>
                  <a:cubicBezTo>
                    <a:pt x="16" y="164"/>
                    <a:pt x="49" y="194"/>
                    <a:pt x="86" y="194"/>
                  </a:cubicBezTo>
                  <a:cubicBezTo>
                    <a:pt x="94" y="194"/>
                    <a:pt x="102" y="192"/>
                    <a:pt x="110" y="189"/>
                  </a:cubicBezTo>
                  <a:cubicBezTo>
                    <a:pt x="168" y="172"/>
                    <a:pt x="203" y="114"/>
                    <a:pt x="191" y="50"/>
                  </a:cubicBezTo>
                  <a:cubicBezTo>
                    <a:pt x="182" y="22"/>
                    <a:pt x="15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rot="708086">
              <a:off x="7874476" y="19835"/>
              <a:ext cx="32092" cy="27033"/>
            </a:xfrm>
            <a:custGeom>
              <a:avLst/>
              <a:gdLst/>
              <a:ahLst/>
              <a:cxnLst/>
              <a:rect l="l" t="t" r="r" b="b"/>
              <a:pathLst>
                <a:path w="203" h="171" extrusionOk="0">
                  <a:moveTo>
                    <a:pt x="70" y="0"/>
                  </a:moveTo>
                  <a:cubicBezTo>
                    <a:pt x="29" y="6"/>
                    <a:pt x="0" y="46"/>
                    <a:pt x="6" y="87"/>
                  </a:cubicBezTo>
                  <a:cubicBezTo>
                    <a:pt x="16" y="133"/>
                    <a:pt x="58" y="170"/>
                    <a:pt x="108" y="170"/>
                  </a:cubicBezTo>
                  <a:cubicBezTo>
                    <a:pt x="114" y="170"/>
                    <a:pt x="121" y="169"/>
                    <a:pt x="128" y="168"/>
                  </a:cubicBezTo>
                  <a:cubicBezTo>
                    <a:pt x="168" y="162"/>
                    <a:pt x="203" y="145"/>
                    <a:pt x="203" y="93"/>
                  </a:cubicBezTo>
                  <a:cubicBezTo>
                    <a:pt x="186" y="35"/>
                    <a:pt x="128"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rot="708086">
              <a:off x="7814600" y="1071116"/>
              <a:ext cx="33199" cy="28140"/>
            </a:xfrm>
            <a:custGeom>
              <a:avLst/>
              <a:gdLst/>
              <a:ahLst/>
              <a:cxnLst/>
              <a:rect l="l" t="t" r="r" b="b"/>
              <a:pathLst>
                <a:path w="210" h="178" extrusionOk="0">
                  <a:moveTo>
                    <a:pt x="83" y="1"/>
                  </a:moveTo>
                  <a:cubicBezTo>
                    <a:pt x="79" y="1"/>
                    <a:pt x="75" y="1"/>
                    <a:pt x="70" y="1"/>
                  </a:cubicBezTo>
                  <a:cubicBezTo>
                    <a:pt x="30" y="7"/>
                    <a:pt x="1" y="53"/>
                    <a:pt x="18" y="94"/>
                  </a:cubicBezTo>
                  <a:cubicBezTo>
                    <a:pt x="28" y="144"/>
                    <a:pt x="74" y="177"/>
                    <a:pt x="120" y="177"/>
                  </a:cubicBezTo>
                  <a:cubicBezTo>
                    <a:pt x="126" y="177"/>
                    <a:pt x="133" y="176"/>
                    <a:pt x="140" y="175"/>
                  </a:cubicBezTo>
                  <a:cubicBezTo>
                    <a:pt x="180" y="163"/>
                    <a:pt x="209" y="123"/>
                    <a:pt x="198" y="88"/>
                  </a:cubicBezTo>
                  <a:cubicBezTo>
                    <a:pt x="187" y="34"/>
                    <a:pt x="137"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rot="708086">
              <a:off x="8037069" y="1671785"/>
              <a:ext cx="32092" cy="30195"/>
            </a:xfrm>
            <a:custGeom>
              <a:avLst/>
              <a:gdLst/>
              <a:ahLst/>
              <a:cxnLst/>
              <a:rect l="l" t="t" r="r" b="b"/>
              <a:pathLst>
                <a:path w="203" h="191" extrusionOk="0">
                  <a:moveTo>
                    <a:pt x="64" y="0"/>
                  </a:moveTo>
                  <a:cubicBezTo>
                    <a:pt x="39" y="0"/>
                    <a:pt x="20" y="18"/>
                    <a:pt x="12" y="51"/>
                  </a:cubicBezTo>
                  <a:cubicBezTo>
                    <a:pt x="1" y="129"/>
                    <a:pt x="64" y="190"/>
                    <a:pt x="135" y="190"/>
                  </a:cubicBezTo>
                  <a:cubicBezTo>
                    <a:pt x="139" y="190"/>
                    <a:pt x="142" y="190"/>
                    <a:pt x="145" y="190"/>
                  </a:cubicBezTo>
                  <a:cubicBezTo>
                    <a:pt x="180" y="190"/>
                    <a:pt x="203" y="155"/>
                    <a:pt x="191" y="121"/>
                  </a:cubicBezTo>
                  <a:cubicBezTo>
                    <a:pt x="174" y="80"/>
                    <a:pt x="139" y="39"/>
                    <a:pt x="99" y="10"/>
                  </a:cubicBezTo>
                  <a:cubicBezTo>
                    <a:pt x="86" y="4"/>
                    <a:pt x="75"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rot="708086">
              <a:off x="7154992" y="1472559"/>
              <a:ext cx="26717" cy="31302"/>
            </a:xfrm>
            <a:custGeom>
              <a:avLst/>
              <a:gdLst/>
              <a:ahLst/>
              <a:cxnLst/>
              <a:rect l="l" t="t" r="r" b="b"/>
              <a:pathLst>
                <a:path w="169" h="198" extrusionOk="0">
                  <a:moveTo>
                    <a:pt x="82" y="0"/>
                  </a:moveTo>
                  <a:cubicBezTo>
                    <a:pt x="35" y="12"/>
                    <a:pt x="1" y="58"/>
                    <a:pt x="12" y="110"/>
                  </a:cubicBezTo>
                  <a:cubicBezTo>
                    <a:pt x="18" y="159"/>
                    <a:pt x="33" y="198"/>
                    <a:pt x="83" y="198"/>
                  </a:cubicBezTo>
                  <a:cubicBezTo>
                    <a:pt x="86" y="198"/>
                    <a:pt x="90" y="198"/>
                    <a:pt x="93" y="197"/>
                  </a:cubicBezTo>
                  <a:cubicBezTo>
                    <a:pt x="157" y="192"/>
                    <a:pt x="169" y="134"/>
                    <a:pt x="169" y="87"/>
                  </a:cubicBezTo>
                  <a:cubicBezTo>
                    <a:pt x="163" y="35"/>
                    <a:pt x="145"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rot="708086">
              <a:off x="7889186" y="81525"/>
              <a:ext cx="28456" cy="31460"/>
            </a:xfrm>
            <a:custGeom>
              <a:avLst/>
              <a:gdLst/>
              <a:ahLst/>
              <a:cxnLst/>
              <a:rect l="l" t="t" r="r" b="b"/>
              <a:pathLst>
                <a:path w="180" h="199" extrusionOk="0">
                  <a:moveTo>
                    <a:pt x="52" y="0"/>
                  </a:moveTo>
                  <a:cubicBezTo>
                    <a:pt x="6" y="12"/>
                    <a:pt x="0" y="52"/>
                    <a:pt x="6" y="93"/>
                  </a:cubicBezTo>
                  <a:cubicBezTo>
                    <a:pt x="16" y="150"/>
                    <a:pt x="51" y="199"/>
                    <a:pt x="96" y="199"/>
                  </a:cubicBezTo>
                  <a:cubicBezTo>
                    <a:pt x="100" y="199"/>
                    <a:pt x="105" y="198"/>
                    <a:pt x="110" y="197"/>
                  </a:cubicBezTo>
                  <a:cubicBezTo>
                    <a:pt x="151" y="191"/>
                    <a:pt x="180" y="151"/>
                    <a:pt x="168" y="110"/>
                  </a:cubicBezTo>
                  <a:cubicBezTo>
                    <a:pt x="162" y="46"/>
                    <a:pt x="116"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rot="708086">
              <a:off x="8980816" y="855903"/>
              <a:ext cx="33041" cy="25769"/>
            </a:xfrm>
            <a:custGeom>
              <a:avLst/>
              <a:gdLst/>
              <a:ahLst/>
              <a:cxnLst/>
              <a:rect l="l" t="t" r="r" b="b"/>
              <a:pathLst>
                <a:path w="209" h="163" extrusionOk="0">
                  <a:moveTo>
                    <a:pt x="88" y="1"/>
                  </a:moveTo>
                  <a:cubicBezTo>
                    <a:pt x="80" y="1"/>
                    <a:pt x="72" y="2"/>
                    <a:pt x="64" y="3"/>
                  </a:cubicBezTo>
                  <a:cubicBezTo>
                    <a:pt x="24" y="15"/>
                    <a:pt x="0" y="61"/>
                    <a:pt x="18" y="102"/>
                  </a:cubicBezTo>
                  <a:cubicBezTo>
                    <a:pt x="31" y="137"/>
                    <a:pt x="67" y="162"/>
                    <a:pt x="105" y="162"/>
                  </a:cubicBezTo>
                  <a:cubicBezTo>
                    <a:pt x="116" y="162"/>
                    <a:pt x="128" y="160"/>
                    <a:pt x="139" y="154"/>
                  </a:cubicBezTo>
                  <a:cubicBezTo>
                    <a:pt x="180" y="148"/>
                    <a:pt x="209" y="108"/>
                    <a:pt x="203" y="67"/>
                  </a:cubicBezTo>
                  <a:cubicBezTo>
                    <a:pt x="179" y="28"/>
                    <a:pt x="133"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rot="708086">
              <a:off x="9614698" y="600351"/>
              <a:ext cx="30353" cy="31302"/>
            </a:xfrm>
            <a:custGeom>
              <a:avLst/>
              <a:gdLst/>
              <a:ahLst/>
              <a:cxnLst/>
              <a:rect l="l" t="t" r="r" b="b"/>
              <a:pathLst>
                <a:path w="192" h="198" extrusionOk="0">
                  <a:moveTo>
                    <a:pt x="104" y="1"/>
                  </a:moveTo>
                  <a:cubicBezTo>
                    <a:pt x="95" y="1"/>
                    <a:pt x="86" y="2"/>
                    <a:pt x="75" y="6"/>
                  </a:cubicBezTo>
                  <a:cubicBezTo>
                    <a:pt x="23" y="18"/>
                    <a:pt x="0" y="64"/>
                    <a:pt x="18" y="110"/>
                  </a:cubicBezTo>
                  <a:cubicBezTo>
                    <a:pt x="31" y="175"/>
                    <a:pt x="71" y="195"/>
                    <a:pt x="124" y="195"/>
                  </a:cubicBezTo>
                  <a:cubicBezTo>
                    <a:pt x="138" y="195"/>
                    <a:pt x="153" y="194"/>
                    <a:pt x="168" y="191"/>
                  </a:cubicBezTo>
                  <a:lnTo>
                    <a:pt x="168" y="197"/>
                  </a:lnTo>
                  <a:cubicBezTo>
                    <a:pt x="186" y="151"/>
                    <a:pt x="191" y="104"/>
                    <a:pt x="180" y="64"/>
                  </a:cubicBezTo>
                  <a:cubicBezTo>
                    <a:pt x="161" y="27"/>
                    <a:pt x="139"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rot="708086">
              <a:off x="8336507" y="406550"/>
              <a:ext cx="34938" cy="25611"/>
            </a:xfrm>
            <a:custGeom>
              <a:avLst/>
              <a:gdLst/>
              <a:ahLst/>
              <a:cxnLst/>
              <a:rect l="l" t="t" r="r" b="b"/>
              <a:pathLst>
                <a:path w="221" h="162" extrusionOk="0">
                  <a:moveTo>
                    <a:pt x="133" y="0"/>
                  </a:moveTo>
                  <a:cubicBezTo>
                    <a:pt x="119" y="0"/>
                    <a:pt x="104" y="2"/>
                    <a:pt x="87" y="7"/>
                  </a:cubicBezTo>
                  <a:cubicBezTo>
                    <a:pt x="41" y="24"/>
                    <a:pt x="0" y="53"/>
                    <a:pt x="6" y="117"/>
                  </a:cubicBezTo>
                  <a:cubicBezTo>
                    <a:pt x="27" y="151"/>
                    <a:pt x="53" y="161"/>
                    <a:pt x="81" y="161"/>
                  </a:cubicBezTo>
                  <a:cubicBezTo>
                    <a:pt x="101" y="161"/>
                    <a:pt x="121" y="156"/>
                    <a:pt x="139" y="152"/>
                  </a:cubicBezTo>
                  <a:cubicBezTo>
                    <a:pt x="186" y="140"/>
                    <a:pt x="221" y="105"/>
                    <a:pt x="215" y="53"/>
                  </a:cubicBezTo>
                  <a:cubicBezTo>
                    <a:pt x="206" y="19"/>
                    <a:pt x="175" y="0"/>
                    <a:pt x="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rot="708086">
              <a:off x="7213735" y="1104663"/>
              <a:ext cx="29563" cy="33989"/>
            </a:xfrm>
            <a:custGeom>
              <a:avLst/>
              <a:gdLst/>
              <a:ahLst/>
              <a:cxnLst/>
              <a:rect l="l" t="t" r="r" b="b"/>
              <a:pathLst>
                <a:path w="187" h="215" extrusionOk="0">
                  <a:moveTo>
                    <a:pt x="97" y="0"/>
                  </a:moveTo>
                  <a:cubicBezTo>
                    <a:pt x="86" y="0"/>
                    <a:pt x="73" y="3"/>
                    <a:pt x="59" y="11"/>
                  </a:cubicBezTo>
                  <a:cubicBezTo>
                    <a:pt x="1" y="34"/>
                    <a:pt x="7" y="92"/>
                    <a:pt x="18" y="138"/>
                  </a:cubicBezTo>
                  <a:cubicBezTo>
                    <a:pt x="34" y="181"/>
                    <a:pt x="55" y="214"/>
                    <a:pt x="105" y="214"/>
                  </a:cubicBezTo>
                  <a:cubicBezTo>
                    <a:pt x="108" y="214"/>
                    <a:pt x="112" y="214"/>
                    <a:pt x="117" y="213"/>
                  </a:cubicBezTo>
                  <a:cubicBezTo>
                    <a:pt x="163" y="179"/>
                    <a:pt x="186" y="121"/>
                    <a:pt x="163" y="69"/>
                  </a:cubicBezTo>
                  <a:cubicBezTo>
                    <a:pt x="150" y="29"/>
                    <a:pt x="130"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rot="708086">
              <a:off x="9723718" y="2236275"/>
              <a:ext cx="37783" cy="23555"/>
            </a:xfrm>
            <a:custGeom>
              <a:avLst/>
              <a:gdLst/>
              <a:ahLst/>
              <a:cxnLst/>
              <a:rect l="l" t="t" r="r" b="b"/>
              <a:pathLst>
                <a:path w="239" h="149" extrusionOk="0">
                  <a:moveTo>
                    <a:pt x="184" y="0"/>
                  </a:moveTo>
                  <a:cubicBezTo>
                    <a:pt x="158" y="0"/>
                    <a:pt x="126" y="16"/>
                    <a:pt x="99" y="16"/>
                  </a:cubicBezTo>
                  <a:cubicBezTo>
                    <a:pt x="99" y="13"/>
                    <a:pt x="98" y="11"/>
                    <a:pt x="96" y="11"/>
                  </a:cubicBezTo>
                  <a:cubicBezTo>
                    <a:pt x="94" y="11"/>
                    <a:pt x="91" y="13"/>
                    <a:pt x="88" y="16"/>
                  </a:cubicBezTo>
                  <a:cubicBezTo>
                    <a:pt x="47" y="27"/>
                    <a:pt x="1" y="45"/>
                    <a:pt x="12" y="102"/>
                  </a:cubicBezTo>
                  <a:cubicBezTo>
                    <a:pt x="23" y="139"/>
                    <a:pt x="49" y="148"/>
                    <a:pt x="77" y="148"/>
                  </a:cubicBezTo>
                  <a:cubicBezTo>
                    <a:pt x="94" y="148"/>
                    <a:pt x="111" y="145"/>
                    <a:pt x="128" y="143"/>
                  </a:cubicBezTo>
                  <a:cubicBezTo>
                    <a:pt x="180" y="126"/>
                    <a:pt x="238" y="114"/>
                    <a:pt x="227" y="39"/>
                  </a:cubicBezTo>
                  <a:cubicBezTo>
                    <a:pt x="219" y="9"/>
                    <a:pt x="203"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rot="708086">
              <a:off x="7628487" y="1241206"/>
              <a:ext cx="33041" cy="28614"/>
            </a:xfrm>
            <a:custGeom>
              <a:avLst/>
              <a:gdLst/>
              <a:ahLst/>
              <a:cxnLst/>
              <a:rect l="l" t="t" r="r" b="b"/>
              <a:pathLst>
                <a:path w="209" h="181" extrusionOk="0">
                  <a:moveTo>
                    <a:pt x="108" y="1"/>
                  </a:moveTo>
                  <a:cubicBezTo>
                    <a:pt x="100" y="1"/>
                    <a:pt x="90" y="2"/>
                    <a:pt x="81" y="5"/>
                  </a:cubicBezTo>
                  <a:cubicBezTo>
                    <a:pt x="35" y="5"/>
                    <a:pt x="0" y="51"/>
                    <a:pt x="12" y="98"/>
                  </a:cubicBezTo>
                  <a:cubicBezTo>
                    <a:pt x="17" y="144"/>
                    <a:pt x="63" y="181"/>
                    <a:pt x="109" y="181"/>
                  </a:cubicBezTo>
                  <a:cubicBezTo>
                    <a:pt x="115" y="181"/>
                    <a:pt x="122" y="180"/>
                    <a:pt x="128" y="179"/>
                  </a:cubicBezTo>
                  <a:cubicBezTo>
                    <a:pt x="174" y="173"/>
                    <a:pt x="209" y="132"/>
                    <a:pt x="203" y="86"/>
                  </a:cubicBezTo>
                  <a:cubicBezTo>
                    <a:pt x="193" y="37"/>
                    <a:pt x="155"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rot="708086">
              <a:off x="8583840" y="-49935"/>
              <a:ext cx="32250" cy="30195"/>
            </a:xfrm>
            <a:custGeom>
              <a:avLst/>
              <a:gdLst/>
              <a:ahLst/>
              <a:cxnLst/>
              <a:rect l="l" t="t" r="r" b="b"/>
              <a:pathLst>
                <a:path w="204" h="191" extrusionOk="0">
                  <a:moveTo>
                    <a:pt x="114" y="0"/>
                  </a:moveTo>
                  <a:cubicBezTo>
                    <a:pt x="104" y="0"/>
                    <a:pt x="93" y="2"/>
                    <a:pt x="82" y="6"/>
                  </a:cubicBezTo>
                  <a:cubicBezTo>
                    <a:pt x="30" y="18"/>
                    <a:pt x="1" y="76"/>
                    <a:pt x="24" y="128"/>
                  </a:cubicBezTo>
                  <a:cubicBezTo>
                    <a:pt x="29" y="165"/>
                    <a:pt x="63" y="191"/>
                    <a:pt x="97" y="191"/>
                  </a:cubicBezTo>
                  <a:cubicBezTo>
                    <a:pt x="106" y="191"/>
                    <a:pt x="114" y="189"/>
                    <a:pt x="122" y="186"/>
                  </a:cubicBezTo>
                  <a:cubicBezTo>
                    <a:pt x="175" y="168"/>
                    <a:pt x="204" y="116"/>
                    <a:pt x="186" y="64"/>
                  </a:cubicBezTo>
                  <a:cubicBezTo>
                    <a:pt x="173" y="23"/>
                    <a:pt x="14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rot="708086">
              <a:off x="8760249" y="3781012"/>
              <a:ext cx="33199" cy="27982"/>
            </a:xfrm>
            <a:custGeom>
              <a:avLst/>
              <a:gdLst/>
              <a:ahLst/>
              <a:cxnLst/>
              <a:rect l="l" t="t" r="r" b="b"/>
              <a:pathLst>
                <a:path w="210" h="177" extrusionOk="0">
                  <a:moveTo>
                    <a:pt x="146" y="0"/>
                  </a:moveTo>
                  <a:cubicBezTo>
                    <a:pt x="140" y="0"/>
                    <a:pt x="134" y="1"/>
                    <a:pt x="128" y="4"/>
                  </a:cubicBezTo>
                  <a:cubicBezTo>
                    <a:pt x="64" y="15"/>
                    <a:pt x="1" y="108"/>
                    <a:pt x="6" y="143"/>
                  </a:cubicBezTo>
                  <a:cubicBezTo>
                    <a:pt x="15" y="164"/>
                    <a:pt x="33" y="176"/>
                    <a:pt x="56" y="176"/>
                  </a:cubicBezTo>
                  <a:cubicBezTo>
                    <a:pt x="64" y="176"/>
                    <a:pt x="73" y="175"/>
                    <a:pt x="82" y="172"/>
                  </a:cubicBezTo>
                  <a:cubicBezTo>
                    <a:pt x="151" y="160"/>
                    <a:pt x="209" y="91"/>
                    <a:pt x="192" y="39"/>
                  </a:cubicBezTo>
                  <a:cubicBezTo>
                    <a:pt x="187" y="16"/>
                    <a:pt x="16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rot="708086">
              <a:off x="7103090" y="173937"/>
              <a:ext cx="32250" cy="26875"/>
            </a:xfrm>
            <a:custGeom>
              <a:avLst/>
              <a:gdLst/>
              <a:ahLst/>
              <a:cxnLst/>
              <a:rect l="l" t="t" r="r" b="b"/>
              <a:pathLst>
                <a:path w="204" h="170" extrusionOk="0">
                  <a:moveTo>
                    <a:pt x="53" y="0"/>
                  </a:moveTo>
                  <a:cubicBezTo>
                    <a:pt x="18" y="12"/>
                    <a:pt x="0" y="47"/>
                    <a:pt x="6" y="82"/>
                  </a:cubicBezTo>
                  <a:cubicBezTo>
                    <a:pt x="22" y="135"/>
                    <a:pt x="68" y="169"/>
                    <a:pt x="121" y="169"/>
                  </a:cubicBezTo>
                  <a:cubicBezTo>
                    <a:pt x="125" y="169"/>
                    <a:pt x="129" y="169"/>
                    <a:pt x="134" y="168"/>
                  </a:cubicBezTo>
                  <a:cubicBezTo>
                    <a:pt x="174" y="163"/>
                    <a:pt x="203" y="122"/>
                    <a:pt x="192" y="82"/>
                  </a:cubicBezTo>
                  <a:cubicBezTo>
                    <a:pt x="163" y="29"/>
                    <a:pt x="110"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rot="708086">
              <a:off x="8572477" y="573476"/>
              <a:ext cx="30353" cy="29721"/>
            </a:xfrm>
            <a:custGeom>
              <a:avLst/>
              <a:gdLst/>
              <a:ahLst/>
              <a:cxnLst/>
              <a:rect l="l" t="t" r="r" b="b"/>
              <a:pathLst>
                <a:path w="192" h="188" extrusionOk="0">
                  <a:moveTo>
                    <a:pt x="110" y="1"/>
                  </a:moveTo>
                  <a:cubicBezTo>
                    <a:pt x="100" y="1"/>
                    <a:pt x="91" y="2"/>
                    <a:pt x="82" y="6"/>
                  </a:cubicBezTo>
                  <a:cubicBezTo>
                    <a:pt x="29" y="23"/>
                    <a:pt x="1" y="75"/>
                    <a:pt x="24" y="127"/>
                  </a:cubicBezTo>
                  <a:cubicBezTo>
                    <a:pt x="29" y="162"/>
                    <a:pt x="63" y="188"/>
                    <a:pt x="98" y="188"/>
                  </a:cubicBezTo>
                  <a:cubicBezTo>
                    <a:pt x="104" y="188"/>
                    <a:pt x="110" y="187"/>
                    <a:pt x="116" y="185"/>
                  </a:cubicBezTo>
                  <a:cubicBezTo>
                    <a:pt x="174" y="168"/>
                    <a:pt x="192" y="127"/>
                    <a:pt x="180" y="64"/>
                  </a:cubicBezTo>
                  <a:cubicBezTo>
                    <a:pt x="180" y="27"/>
                    <a:pt x="147"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rot="708086">
              <a:off x="8749329" y="777434"/>
              <a:ext cx="29405" cy="25136"/>
            </a:xfrm>
            <a:custGeom>
              <a:avLst/>
              <a:gdLst/>
              <a:ahLst/>
              <a:cxnLst/>
              <a:rect l="l" t="t" r="r" b="b"/>
              <a:pathLst>
                <a:path w="186" h="159" extrusionOk="0">
                  <a:moveTo>
                    <a:pt x="114" y="1"/>
                  </a:moveTo>
                  <a:cubicBezTo>
                    <a:pt x="107" y="1"/>
                    <a:pt x="100" y="1"/>
                    <a:pt x="93" y="2"/>
                  </a:cubicBezTo>
                  <a:cubicBezTo>
                    <a:pt x="41" y="14"/>
                    <a:pt x="0" y="43"/>
                    <a:pt x="6" y="101"/>
                  </a:cubicBezTo>
                  <a:cubicBezTo>
                    <a:pt x="6" y="147"/>
                    <a:pt x="35" y="158"/>
                    <a:pt x="75" y="158"/>
                  </a:cubicBezTo>
                  <a:cubicBezTo>
                    <a:pt x="139" y="158"/>
                    <a:pt x="186" y="106"/>
                    <a:pt x="186" y="48"/>
                  </a:cubicBezTo>
                  <a:cubicBezTo>
                    <a:pt x="176" y="14"/>
                    <a:pt x="150"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rot="708086">
              <a:off x="9643082" y="810615"/>
              <a:ext cx="29405" cy="28456"/>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rot="708086">
              <a:off x="7348394" y="513727"/>
              <a:ext cx="33199" cy="26243"/>
            </a:xfrm>
            <a:custGeom>
              <a:avLst/>
              <a:gdLst/>
              <a:ahLst/>
              <a:cxnLst/>
              <a:rect l="l" t="t" r="r" b="b"/>
              <a:pathLst>
                <a:path w="210" h="166" extrusionOk="0">
                  <a:moveTo>
                    <a:pt x="106" y="0"/>
                  </a:moveTo>
                  <a:cubicBezTo>
                    <a:pt x="96" y="0"/>
                    <a:pt x="86" y="2"/>
                    <a:pt x="76" y="5"/>
                  </a:cubicBezTo>
                  <a:cubicBezTo>
                    <a:pt x="30" y="16"/>
                    <a:pt x="1" y="39"/>
                    <a:pt x="6" y="86"/>
                  </a:cubicBezTo>
                  <a:cubicBezTo>
                    <a:pt x="21" y="134"/>
                    <a:pt x="63" y="166"/>
                    <a:pt x="109" y="166"/>
                  </a:cubicBezTo>
                  <a:cubicBezTo>
                    <a:pt x="119" y="166"/>
                    <a:pt x="129" y="164"/>
                    <a:pt x="140" y="161"/>
                  </a:cubicBezTo>
                  <a:cubicBezTo>
                    <a:pt x="180" y="149"/>
                    <a:pt x="209" y="126"/>
                    <a:pt x="203" y="80"/>
                  </a:cubicBezTo>
                  <a:cubicBezTo>
                    <a:pt x="194" y="32"/>
                    <a:pt x="153"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rot="708086">
              <a:off x="8401245" y="33036"/>
              <a:ext cx="29405" cy="27191"/>
            </a:xfrm>
            <a:custGeom>
              <a:avLst/>
              <a:gdLst/>
              <a:ahLst/>
              <a:cxnLst/>
              <a:rect l="l" t="t" r="r" b="b"/>
              <a:pathLst>
                <a:path w="186" h="172" extrusionOk="0">
                  <a:moveTo>
                    <a:pt x="87" y="1"/>
                  </a:moveTo>
                  <a:cubicBezTo>
                    <a:pt x="83" y="1"/>
                    <a:pt x="79" y="1"/>
                    <a:pt x="76" y="1"/>
                  </a:cubicBezTo>
                  <a:cubicBezTo>
                    <a:pt x="29" y="7"/>
                    <a:pt x="0" y="54"/>
                    <a:pt x="18" y="100"/>
                  </a:cubicBezTo>
                  <a:cubicBezTo>
                    <a:pt x="18" y="140"/>
                    <a:pt x="53" y="172"/>
                    <a:pt x="96" y="172"/>
                  </a:cubicBezTo>
                  <a:cubicBezTo>
                    <a:pt x="103" y="172"/>
                    <a:pt x="109" y="171"/>
                    <a:pt x="116" y="169"/>
                  </a:cubicBezTo>
                  <a:cubicBezTo>
                    <a:pt x="157" y="169"/>
                    <a:pt x="186" y="129"/>
                    <a:pt x="180" y="88"/>
                  </a:cubicBezTo>
                  <a:cubicBezTo>
                    <a:pt x="180" y="35"/>
                    <a:pt x="135"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rot="708086">
              <a:off x="7337158" y="149442"/>
              <a:ext cx="31302" cy="28930"/>
            </a:xfrm>
            <a:custGeom>
              <a:avLst/>
              <a:gdLst/>
              <a:ahLst/>
              <a:cxnLst/>
              <a:rect l="l" t="t" r="r" b="b"/>
              <a:pathLst>
                <a:path w="198" h="183" extrusionOk="0">
                  <a:moveTo>
                    <a:pt x="103" y="0"/>
                  </a:moveTo>
                  <a:cubicBezTo>
                    <a:pt x="96" y="0"/>
                    <a:pt x="89" y="1"/>
                    <a:pt x="82" y="3"/>
                  </a:cubicBezTo>
                  <a:cubicBezTo>
                    <a:pt x="30" y="14"/>
                    <a:pt x="1" y="66"/>
                    <a:pt x="18" y="113"/>
                  </a:cubicBezTo>
                  <a:cubicBezTo>
                    <a:pt x="23" y="155"/>
                    <a:pt x="58" y="183"/>
                    <a:pt x="99" y="183"/>
                  </a:cubicBezTo>
                  <a:cubicBezTo>
                    <a:pt x="103" y="183"/>
                    <a:pt x="107" y="183"/>
                    <a:pt x="111" y="182"/>
                  </a:cubicBezTo>
                  <a:cubicBezTo>
                    <a:pt x="163" y="171"/>
                    <a:pt x="198" y="118"/>
                    <a:pt x="186" y="66"/>
                  </a:cubicBezTo>
                  <a:cubicBezTo>
                    <a:pt x="176" y="27"/>
                    <a:pt x="141"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rot="708086">
              <a:off x="8683484" y="3277"/>
              <a:ext cx="30353" cy="27191"/>
            </a:xfrm>
            <a:custGeom>
              <a:avLst/>
              <a:gdLst/>
              <a:ahLst/>
              <a:cxnLst/>
              <a:rect l="l" t="t" r="r" b="b"/>
              <a:pathLst>
                <a:path w="192" h="172" extrusionOk="0">
                  <a:moveTo>
                    <a:pt x="86" y="0"/>
                  </a:moveTo>
                  <a:cubicBezTo>
                    <a:pt x="82" y="0"/>
                    <a:pt x="79" y="1"/>
                    <a:pt x="76" y="1"/>
                  </a:cubicBezTo>
                  <a:cubicBezTo>
                    <a:pt x="29" y="7"/>
                    <a:pt x="0" y="53"/>
                    <a:pt x="6" y="100"/>
                  </a:cubicBezTo>
                  <a:cubicBezTo>
                    <a:pt x="6" y="140"/>
                    <a:pt x="41" y="171"/>
                    <a:pt x="84" y="171"/>
                  </a:cubicBezTo>
                  <a:cubicBezTo>
                    <a:pt x="91" y="171"/>
                    <a:pt x="98" y="171"/>
                    <a:pt x="105" y="169"/>
                  </a:cubicBezTo>
                  <a:cubicBezTo>
                    <a:pt x="151" y="169"/>
                    <a:pt x="192" y="128"/>
                    <a:pt x="186" y="82"/>
                  </a:cubicBezTo>
                  <a:cubicBezTo>
                    <a:pt x="186" y="39"/>
                    <a:pt x="135" y="0"/>
                    <a:pt x="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rot="708086">
              <a:off x="8161735" y="151941"/>
              <a:ext cx="32250" cy="30827"/>
            </a:xfrm>
            <a:custGeom>
              <a:avLst/>
              <a:gdLst/>
              <a:ahLst/>
              <a:cxnLst/>
              <a:rect l="l" t="t" r="r" b="b"/>
              <a:pathLst>
                <a:path w="204" h="195" extrusionOk="0">
                  <a:moveTo>
                    <a:pt x="121" y="0"/>
                  </a:moveTo>
                  <a:cubicBezTo>
                    <a:pt x="112" y="0"/>
                    <a:pt x="102" y="2"/>
                    <a:pt x="93" y="6"/>
                  </a:cubicBezTo>
                  <a:cubicBezTo>
                    <a:pt x="35" y="29"/>
                    <a:pt x="1" y="93"/>
                    <a:pt x="18" y="151"/>
                  </a:cubicBezTo>
                  <a:cubicBezTo>
                    <a:pt x="27" y="178"/>
                    <a:pt x="54" y="195"/>
                    <a:pt x="83" y="195"/>
                  </a:cubicBezTo>
                  <a:cubicBezTo>
                    <a:pt x="90" y="195"/>
                    <a:pt x="98" y="194"/>
                    <a:pt x="105" y="191"/>
                  </a:cubicBezTo>
                  <a:cubicBezTo>
                    <a:pt x="163" y="180"/>
                    <a:pt x="203" y="116"/>
                    <a:pt x="192" y="58"/>
                  </a:cubicBezTo>
                  <a:cubicBezTo>
                    <a:pt x="183" y="22"/>
                    <a:pt x="153"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rot="708086">
              <a:off x="6546884" y="-18676"/>
              <a:ext cx="33199" cy="25294"/>
            </a:xfrm>
            <a:custGeom>
              <a:avLst/>
              <a:gdLst/>
              <a:ahLst/>
              <a:cxnLst/>
              <a:rect l="l" t="t" r="r" b="b"/>
              <a:pathLst>
                <a:path w="210" h="160" extrusionOk="0">
                  <a:moveTo>
                    <a:pt x="133" y="1"/>
                  </a:moveTo>
                  <a:cubicBezTo>
                    <a:pt x="122" y="1"/>
                    <a:pt x="111" y="2"/>
                    <a:pt x="99" y="5"/>
                  </a:cubicBezTo>
                  <a:cubicBezTo>
                    <a:pt x="47" y="16"/>
                    <a:pt x="1" y="45"/>
                    <a:pt x="12" y="103"/>
                  </a:cubicBezTo>
                  <a:cubicBezTo>
                    <a:pt x="17" y="143"/>
                    <a:pt x="45" y="159"/>
                    <a:pt x="82" y="159"/>
                  </a:cubicBezTo>
                  <a:cubicBezTo>
                    <a:pt x="93" y="159"/>
                    <a:pt x="105" y="158"/>
                    <a:pt x="117" y="155"/>
                  </a:cubicBezTo>
                  <a:cubicBezTo>
                    <a:pt x="163" y="144"/>
                    <a:pt x="209" y="115"/>
                    <a:pt x="204" y="63"/>
                  </a:cubicBezTo>
                  <a:cubicBezTo>
                    <a:pt x="195" y="18"/>
                    <a:pt x="168"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rot="708086">
              <a:off x="9461955" y="1361063"/>
              <a:ext cx="32250" cy="24662"/>
            </a:xfrm>
            <a:custGeom>
              <a:avLst/>
              <a:gdLst/>
              <a:ahLst/>
              <a:cxnLst/>
              <a:rect l="l" t="t" r="r" b="b"/>
              <a:pathLst>
                <a:path w="204" h="156" extrusionOk="0">
                  <a:moveTo>
                    <a:pt x="76" y="0"/>
                  </a:moveTo>
                  <a:cubicBezTo>
                    <a:pt x="36" y="0"/>
                    <a:pt x="1" y="35"/>
                    <a:pt x="7" y="75"/>
                  </a:cubicBezTo>
                  <a:cubicBezTo>
                    <a:pt x="7" y="123"/>
                    <a:pt x="46" y="155"/>
                    <a:pt x="89" y="155"/>
                  </a:cubicBezTo>
                  <a:cubicBezTo>
                    <a:pt x="98" y="155"/>
                    <a:pt x="108" y="154"/>
                    <a:pt x="117" y="151"/>
                  </a:cubicBezTo>
                  <a:cubicBezTo>
                    <a:pt x="163" y="145"/>
                    <a:pt x="198" y="110"/>
                    <a:pt x="204" y="58"/>
                  </a:cubicBezTo>
                  <a:cubicBezTo>
                    <a:pt x="175" y="12"/>
                    <a:pt x="128" y="6"/>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rot="708086">
              <a:off x="7377574" y="209834"/>
              <a:ext cx="25769" cy="32408"/>
            </a:xfrm>
            <a:custGeom>
              <a:avLst/>
              <a:gdLst/>
              <a:ahLst/>
              <a:cxnLst/>
              <a:rect l="l" t="t" r="r" b="b"/>
              <a:pathLst>
                <a:path w="163" h="205" extrusionOk="0">
                  <a:moveTo>
                    <a:pt x="92" y="0"/>
                  </a:moveTo>
                  <a:cubicBezTo>
                    <a:pt x="87" y="0"/>
                    <a:pt x="81" y="1"/>
                    <a:pt x="75" y="2"/>
                  </a:cubicBezTo>
                  <a:cubicBezTo>
                    <a:pt x="17" y="8"/>
                    <a:pt x="0" y="66"/>
                    <a:pt x="6" y="112"/>
                  </a:cubicBezTo>
                  <a:cubicBezTo>
                    <a:pt x="6" y="164"/>
                    <a:pt x="29" y="205"/>
                    <a:pt x="87" y="205"/>
                  </a:cubicBezTo>
                  <a:cubicBezTo>
                    <a:pt x="151" y="187"/>
                    <a:pt x="162" y="135"/>
                    <a:pt x="156" y="89"/>
                  </a:cubicBezTo>
                  <a:cubicBezTo>
                    <a:pt x="151" y="47"/>
                    <a:pt x="141"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rot="708086">
              <a:off x="7832640" y="749828"/>
              <a:ext cx="33199" cy="32725"/>
            </a:xfrm>
            <a:custGeom>
              <a:avLst/>
              <a:gdLst/>
              <a:ahLst/>
              <a:cxnLst/>
              <a:rect l="l" t="t" r="r" b="b"/>
              <a:pathLst>
                <a:path w="210" h="207" extrusionOk="0">
                  <a:moveTo>
                    <a:pt x="127" y="1"/>
                  </a:moveTo>
                  <a:cubicBezTo>
                    <a:pt x="99" y="1"/>
                    <a:pt x="71" y="24"/>
                    <a:pt x="47" y="44"/>
                  </a:cubicBezTo>
                  <a:cubicBezTo>
                    <a:pt x="18" y="73"/>
                    <a:pt x="1" y="114"/>
                    <a:pt x="1" y="155"/>
                  </a:cubicBezTo>
                  <a:cubicBezTo>
                    <a:pt x="1" y="178"/>
                    <a:pt x="18" y="207"/>
                    <a:pt x="47" y="207"/>
                  </a:cubicBezTo>
                  <a:cubicBezTo>
                    <a:pt x="93" y="195"/>
                    <a:pt x="117" y="143"/>
                    <a:pt x="140" y="120"/>
                  </a:cubicBezTo>
                  <a:cubicBezTo>
                    <a:pt x="169" y="91"/>
                    <a:pt x="209" y="56"/>
                    <a:pt x="163" y="15"/>
                  </a:cubicBezTo>
                  <a:cubicBezTo>
                    <a:pt x="151" y="5"/>
                    <a:pt x="139"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rot="708086">
              <a:off x="9808204" y="591150"/>
              <a:ext cx="31302" cy="32566"/>
            </a:xfrm>
            <a:custGeom>
              <a:avLst/>
              <a:gdLst/>
              <a:ahLst/>
              <a:cxnLst/>
              <a:rect l="l" t="t" r="r" b="b"/>
              <a:pathLst>
                <a:path w="198" h="206" extrusionOk="0">
                  <a:moveTo>
                    <a:pt x="62" y="0"/>
                  </a:moveTo>
                  <a:cubicBezTo>
                    <a:pt x="59" y="0"/>
                    <a:pt x="56" y="1"/>
                    <a:pt x="53" y="1"/>
                  </a:cubicBezTo>
                  <a:cubicBezTo>
                    <a:pt x="18" y="19"/>
                    <a:pt x="1" y="59"/>
                    <a:pt x="18" y="94"/>
                  </a:cubicBezTo>
                  <a:cubicBezTo>
                    <a:pt x="24" y="146"/>
                    <a:pt x="59" y="187"/>
                    <a:pt x="111" y="204"/>
                  </a:cubicBezTo>
                  <a:cubicBezTo>
                    <a:pt x="115" y="205"/>
                    <a:pt x="119" y="205"/>
                    <a:pt x="123" y="205"/>
                  </a:cubicBezTo>
                  <a:cubicBezTo>
                    <a:pt x="143" y="205"/>
                    <a:pt x="165" y="194"/>
                    <a:pt x="175" y="175"/>
                  </a:cubicBezTo>
                  <a:cubicBezTo>
                    <a:pt x="198" y="123"/>
                    <a:pt x="151" y="82"/>
                    <a:pt x="134" y="59"/>
                  </a:cubicBezTo>
                  <a:cubicBezTo>
                    <a:pt x="113" y="32"/>
                    <a:pt x="9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rot="708086">
              <a:off x="6681648" y="1220129"/>
              <a:ext cx="33989" cy="25452"/>
            </a:xfrm>
            <a:custGeom>
              <a:avLst/>
              <a:gdLst/>
              <a:ahLst/>
              <a:cxnLst/>
              <a:rect l="l" t="t" r="r" b="b"/>
              <a:pathLst>
                <a:path w="215" h="161" extrusionOk="0">
                  <a:moveTo>
                    <a:pt x="64" y="0"/>
                  </a:moveTo>
                  <a:cubicBezTo>
                    <a:pt x="23" y="6"/>
                    <a:pt x="0" y="46"/>
                    <a:pt x="18" y="81"/>
                  </a:cubicBezTo>
                  <a:cubicBezTo>
                    <a:pt x="32" y="129"/>
                    <a:pt x="78" y="161"/>
                    <a:pt x="126" y="161"/>
                  </a:cubicBezTo>
                  <a:cubicBezTo>
                    <a:pt x="136" y="161"/>
                    <a:pt x="146" y="160"/>
                    <a:pt x="157" y="156"/>
                  </a:cubicBezTo>
                  <a:cubicBezTo>
                    <a:pt x="191" y="145"/>
                    <a:pt x="215" y="128"/>
                    <a:pt x="209" y="93"/>
                  </a:cubicBezTo>
                  <a:cubicBezTo>
                    <a:pt x="180" y="41"/>
                    <a:pt x="122"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rot="708086">
              <a:off x="7231801" y="1153165"/>
              <a:ext cx="24978" cy="32566"/>
            </a:xfrm>
            <a:custGeom>
              <a:avLst/>
              <a:gdLst/>
              <a:ahLst/>
              <a:cxnLst/>
              <a:rect l="l" t="t" r="r" b="b"/>
              <a:pathLst>
                <a:path w="158" h="206" extrusionOk="0">
                  <a:moveTo>
                    <a:pt x="93" y="0"/>
                  </a:moveTo>
                  <a:cubicBezTo>
                    <a:pt x="88" y="0"/>
                    <a:pt x="82" y="1"/>
                    <a:pt x="76" y="3"/>
                  </a:cubicBezTo>
                  <a:cubicBezTo>
                    <a:pt x="6" y="20"/>
                    <a:pt x="1" y="72"/>
                    <a:pt x="1" y="130"/>
                  </a:cubicBezTo>
                  <a:cubicBezTo>
                    <a:pt x="1" y="171"/>
                    <a:pt x="35" y="206"/>
                    <a:pt x="76" y="206"/>
                  </a:cubicBezTo>
                  <a:cubicBezTo>
                    <a:pt x="122" y="194"/>
                    <a:pt x="157" y="119"/>
                    <a:pt x="145" y="55"/>
                  </a:cubicBezTo>
                  <a:cubicBezTo>
                    <a:pt x="141" y="26"/>
                    <a:pt x="12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rot="708086">
              <a:off x="7247197" y="-15486"/>
              <a:ext cx="28456" cy="29247"/>
            </a:xfrm>
            <a:custGeom>
              <a:avLst/>
              <a:gdLst/>
              <a:ahLst/>
              <a:cxnLst/>
              <a:rect l="l" t="t" r="r" b="b"/>
              <a:pathLst>
                <a:path w="180" h="185" extrusionOk="0">
                  <a:moveTo>
                    <a:pt x="113" y="1"/>
                  </a:moveTo>
                  <a:cubicBezTo>
                    <a:pt x="109" y="1"/>
                    <a:pt x="104" y="1"/>
                    <a:pt x="99" y="2"/>
                  </a:cubicBezTo>
                  <a:cubicBezTo>
                    <a:pt x="35" y="13"/>
                    <a:pt x="0" y="71"/>
                    <a:pt x="6" y="135"/>
                  </a:cubicBezTo>
                  <a:cubicBezTo>
                    <a:pt x="11" y="164"/>
                    <a:pt x="39" y="184"/>
                    <a:pt x="68" y="184"/>
                  </a:cubicBezTo>
                  <a:cubicBezTo>
                    <a:pt x="75" y="184"/>
                    <a:pt x="81" y="183"/>
                    <a:pt x="87" y="181"/>
                  </a:cubicBezTo>
                  <a:cubicBezTo>
                    <a:pt x="145" y="170"/>
                    <a:pt x="180" y="118"/>
                    <a:pt x="180" y="60"/>
                  </a:cubicBezTo>
                  <a:cubicBezTo>
                    <a:pt x="175" y="19"/>
                    <a:pt x="147"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rot="708086">
              <a:off x="8588643" y="3008"/>
              <a:ext cx="28456" cy="30986"/>
            </a:xfrm>
            <a:custGeom>
              <a:avLst/>
              <a:gdLst/>
              <a:ahLst/>
              <a:cxnLst/>
              <a:rect l="l" t="t" r="r" b="b"/>
              <a:pathLst>
                <a:path w="180" h="196" extrusionOk="0">
                  <a:moveTo>
                    <a:pt x="92" y="0"/>
                  </a:moveTo>
                  <a:cubicBezTo>
                    <a:pt x="89" y="0"/>
                    <a:pt x="85" y="0"/>
                    <a:pt x="81" y="1"/>
                  </a:cubicBezTo>
                  <a:cubicBezTo>
                    <a:pt x="29" y="12"/>
                    <a:pt x="0" y="70"/>
                    <a:pt x="23" y="122"/>
                  </a:cubicBezTo>
                  <a:cubicBezTo>
                    <a:pt x="38" y="161"/>
                    <a:pt x="57" y="196"/>
                    <a:pt x="96" y="196"/>
                  </a:cubicBezTo>
                  <a:cubicBezTo>
                    <a:pt x="104" y="196"/>
                    <a:pt x="113" y="195"/>
                    <a:pt x="122" y="192"/>
                  </a:cubicBezTo>
                  <a:cubicBezTo>
                    <a:pt x="180" y="169"/>
                    <a:pt x="162" y="117"/>
                    <a:pt x="157" y="76"/>
                  </a:cubicBezTo>
                  <a:cubicBezTo>
                    <a:pt x="146" y="33"/>
                    <a:pt x="13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rot="708086">
              <a:off x="7277704" y="627937"/>
              <a:ext cx="29563" cy="25769"/>
            </a:xfrm>
            <a:custGeom>
              <a:avLst/>
              <a:gdLst/>
              <a:ahLst/>
              <a:cxnLst/>
              <a:rect l="l" t="t" r="r" b="b"/>
              <a:pathLst>
                <a:path w="187" h="163" extrusionOk="0">
                  <a:moveTo>
                    <a:pt x="103" y="1"/>
                  </a:moveTo>
                  <a:cubicBezTo>
                    <a:pt x="96" y="1"/>
                    <a:pt x="89" y="1"/>
                    <a:pt x="82" y="3"/>
                  </a:cubicBezTo>
                  <a:cubicBezTo>
                    <a:pt x="36" y="9"/>
                    <a:pt x="1" y="55"/>
                    <a:pt x="18" y="102"/>
                  </a:cubicBezTo>
                  <a:cubicBezTo>
                    <a:pt x="23" y="136"/>
                    <a:pt x="53" y="162"/>
                    <a:pt x="87" y="162"/>
                  </a:cubicBezTo>
                  <a:cubicBezTo>
                    <a:pt x="93" y="162"/>
                    <a:pt x="99" y="161"/>
                    <a:pt x="105" y="160"/>
                  </a:cubicBezTo>
                  <a:cubicBezTo>
                    <a:pt x="157" y="160"/>
                    <a:pt x="186" y="113"/>
                    <a:pt x="181" y="67"/>
                  </a:cubicBezTo>
                  <a:cubicBezTo>
                    <a:pt x="176" y="27"/>
                    <a:pt x="141"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rot="708086">
              <a:off x="8294273" y="2552811"/>
              <a:ext cx="44107" cy="24662"/>
            </a:xfrm>
            <a:custGeom>
              <a:avLst/>
              <a:gdLst/>
              <a:ahLst/>
              <a:cxnLst/>
              <a:rect l="l" t="t" r="r" b="b"/>
              <a:pathLst>
                <a:path w="279" h="156" extrusionOk="0">
                  <a:moveTo>
                    <a:pt x="214" y="0"/>
                  </a:moveTo>
                  <a:cubicBezTo>
                    <a:pt x="186" y="0"/>
                    <a:pt x="157" y="26"/>
                    <a:pt x="128" y="34"/>
                  </a:cubicBezTo>
                  <a:cubicBezTo>
                    <a:pt x="99" y="40"/>
                    <a:pt x="70" y="52"/>
                    <a:pt x="41" y="63"/>
                  </a:cubicBezTo>
                  <a:cubicBezTo>
                    <a:pt x="18" y="69"/>
                    <a:pt x="1" y="98"/>
                    <a:pt x="12" y="121"/>
                  </a:cubicBezTo>
                  <a:cubicBezTo>
                    <a:pt x="18" y="156"/>
                    <a:pt x="47" y="156"/>
                    <a:pt x="70" y="156"/>
                  </a:cubicBezTo>
                  <a:lnTo>
                    <a:pt x="117" y="150"/>
                  </a:lnTo>
                  <a:cubicBezTo>
                    <a:pt x="134" y="144"/>
                    <a:pt x="146" y="138"/>
                    <a:pt x="163" y="133"/>
                  </a:cubicBezTo>
                  <a:cubicBezTo>
                    <a:pt x="227" y="104"/>
                    <a:pt x="279" y="40"/>
                    <a:pt x="250" y="17"/>
                  </a:cubicBezTo>
                  <a:cubicBezTo>
                    <a:pt x="238" y="5"/>
                    <a:pt x="226"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rot="708086">
              <a:off x="8798557" y="2235165"/>
              <a:ext cx="33041" cy="24346"/>
            </a:xfrm>
            <a:custGeom>
              <a:avLst/>
              <a:gdLst/>
              <a:ahLst/>
              <a:cxnLst/>
              <a:rect l="l" t="t" r="r" b="b"/>
              <a:pathLst>
                <a:path w="209" h="154" extrusionOk="0">
                  <a:moveTo>
                    <a:pt x="133" y="1"/>
                  </a:moveTo>
                  <a:cubicBezTo>
                    <a:pt x="118" y="1"/>
                    <a:pt x="103" y="3"/>
                    <a:pt x="87" y="4"/>
                  </a:cubicBezTo>
                  <a:cubicBezTo>
                    <a:pt x="41" y="10"/>
                    <a:pt x="0" y="39"/>
                    <a:pt x="12" y="91"/>
                  </a:cubicBezTo>
                  <a:cubicBezTo>
                    <a:pt x="16" y="136"/>
                    <a:pt x="42" y="153"/>
                    <a:pt x="77" y="153"/>
                  </a:cubicBezTo>
                  <a:cubicBezTo>
                    <a:pt x="87" y="153"/>
                    <a:pt x="98" y="152"/>
                    <a:pt x="110" y="149"/>
                  </a:cubicBezTo>
                  <a:cubicBezTo>
                    <a:pt x="157" y="132"/>
                    <a:pt x="209" y="109"/>
                    <a:pt x="197" y="51"/>
                  </a:cubicBezTo>
                  <a:cubicBezTo>
                    <a:pt x="193" y="10"/>
                    <a:pt x="166"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rot="708086">
              <a:off x="8144472" y="-14093"/>
              <a:ext cx="28456" cy="26875"/>
            </a:xfrm>
            <a:custGeom>
              <a:avLst/>
              <a:gdLst/>
              <a:ahLst/>
              <a:cxnLst/>
              <a:rect l="l" t="t" r="r" b="b"/>
              <a:pathLst>
                <a:path w="180" h="170" extrusionOk="0">
                  <a:moveTo>
                    <a:pt x="103" y="1"/>
                  </a:moveTo>
                  <a:cubicBezTo>
                    <a:pt x="94" y="1"/>
                    <a:pt x="85" y="3"/>
                    <a:pt x="75" y="7"/>
                  </a:cubicBezTo>
                  <a:cubicBezTo>
                    <a:pt x="29" y="13"/>
                    <a:pt x="0" y="59"/>
                    <a:pt x="12" y="105"/>
                  </a:cubicBezTo>
                  <a:cubicBezTo>
                    <a:pt x="17" y="142"/>
                    <a:pt x="47" y="170"/>
                    <a:pt x="83" y="170"/>
                  </a:cubicBezTo>
                  <a:cubicBezTo>
                    <a:pt x="86" y="170"/>
                    <a:pt x="89" y="169"/>
                    <a:pt x="93" y="169"/>
                  </a:cubicBezTo>
                  <a:cubicBezTo>
                    <a:pt x="145" y="157"/>
                    <a:pt x="180" y="105"/>
                    <a:pt x="168" y="53"/>
                  </a:cubicBezTo>
                  <a:cubicBezTo>
                    <a:pt x="159" y="22"/>
                    <a:pt x="13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rot="708086">
              <a:off x="9779749" y="184197"/>
              <a:ext cx="30353" cy="27350"/>
            </a:xfrm>
            <a:custGeom>
              <a:avLst/>
              <a:gdLst/>
              <a:ahLst/>
              <a:cxnLst/>
              <a:rect l="l" t="t" r="r" b="b"/>
              <a:pathLst>
                <a:path w="192" h="173" extrusionOk="0">
                  <a:moveTo>
                    <a:pt x="116" y="0"/>
                  </a:moveTo>
                  <a:cubicBezTo>
                    <a:pt x="107" y="0"/>
                    <a:pt x="97" y="1"/>
                    <a:pt x="87" y="4"/>
                  </a:cubicBezTo>
                  <a:cubicBezTo>
                    <a:pt x="35" y="9"/>
                    <a:pt x="0" y="61"/>
                    <a:pt x="12" y="114"/>
                  </a:cubicBezTo>
                  <a:cubicBezTo>
                    <a:pt x="17" y="154"/>
                    <a:pt x="48" y="173"/>
                    <a:pt x="88" y="173"/>
                  </a:cubicBezTo>
                  <a:cubicBezTo>
                    <a:pt x="93" y="173"/>
                    <a:pt x="99" y="172"/>
                    <a:pt x="104" y="172"/>
                  </a:cubicBezTo>
                  <a:cubicBezTo>
                    <a:pt x="156" y="160"/>
                    <a:pt x="191" y="125"/>
                    <a:pt x="185" y="67"/>
                  </a:cubicBezTo>
                  <a:cubicBezTo>
                    <a:pt x="181" y="21"/>
                    <a:pt x="153"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rot="708086">
              <a:off x="9243599" y="963034"/>
              <a:ext cx="30353" cy="27508"/>
            </a:xfrm>
            <a:custGeom>
              <a:avLst/>
              <a:gdLst/>
              <a:ahLst/>
              <a:cxnLst/>
              <a:rect l="l" t="t" r="r" b="b"/>
              <a:pathLst>
                <a:path w="192" h="174" extrusionOk="0">
                  <a:moveTo>
                    <a:pt x="100" y="1"/>
                  </a:moveTo>
                  <a:cubicBezTo>
                    <a:pt x="94" y="1"/>
                    <a:pt x="88" y="1"/>
                    <a:pt x="82" y="3"/>
                  </a:cubicBezTo>
                  <a:cubicBezTo>
                    <a:pt x="35" y="9"/>
                    <a:pt x="0" y="55"/>
                    <a:pt x="12" y="101"/>
                  </a:cubicBezTo>
                  <a:cubicBezTo>
                    <a:pt x="12" y="142"/>
                    <a:pt x="47" y="173"/>
                    <a:pt x="87" y="173"/>
                  </a:cubicBezTo>
                  <a:cubicBezTo>
                    <a:pt x="93" y="173"/>
                    <a:pt x="99" y="172"/>
                    <a:pt x="105" y="171"/>
                  </a:cubicBezTo>
                  <a:cubicBezTo>
                    <a:pt x="157" y="171"/>
                    <a:pt x="192" y="125"/>
                    <a:pt x="180" y="78"/>
                  </a:cubicBezTo>
                  <a:cubicBezTo>
                    <a:pt x="175" y="33"/>
                    <a:pt x="139"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rot="708086">
              <a:off x="7613452" y="1314428"/>
              <a:ext cx="33041" cy="26085"/>
            </a:xfrm>
            <a:custGeom>
              <a:avLst/>
              <a:gdLst/>
              <a:ahLst/>
              <a:cxnLst/>
              <a:rect l="l" t="t" r="r" b="b"/>
              <a:pathLst>
                <a:path w="209" h="165" extrusionOk="0">
                  <a:moveTo>
                    <a:pt x="101" y="0"/>
                  </a:moveTo>
                  <a:cubicBezTo>
                    <a:pt x="96" y="0"/>
                    <a:pt x="92" y="1"/>
                    <a:pt x="87" y="1"/>
                  </a:cubicBezTo>
                  <a:cubicBezTo>
                    <a:pt x="29" y="7"/>
                    <a:pt x="0" y="42"/>
                    <a:pt x="12" y="94"/>
                  </a:cubicBezTo>
                  <a:cubicBezTo>
                    <a:pt x="21" y="135"/>
                    <a:pt x="58" y="165"/>
                    <a:pt x="99" y="165"/>
                  </a:cubicBezTo>
                  <a:cubicBezTo>
                    <a:pt x="111" y="165"/>
                    <a:pt x="122" y="163"/>
                    <a:pt x="133" y="158"/>
                  </a:cubicBezTo>
                  <a:cubicBezTo>
                    <a:pt x="180" y="152"/>
                    <a:pt x="209" y="111"/>
                    <a:pt x="197" y="65"/>
                  </a:cubicBezTo>
                  <a:cubicBezTo>
                    <a:pt x="182" y="23"/>
                    <a:pt x="142"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rot="708086">
              <a:off x="8914261" y="202271"/>
              <a:ext cx="31302" cy="26717"/>
            </a:xfrm>
            <a:custGeom>
              <a:avLst/>
              <a:gdLst/>
              <a:ahLst/>
              <a:cxnLst/>
              <a:rect l="l" t="t" r="r" b="b"/>
              <a:pathLst>
                <a:path w="198" h="169" extrusionOk="0">
                  <a:moveTo>
                    <a:pt x="96" y="1"/>
                  </a:moveTo>
                  <a:cubicBezTo>
                    <a:pt x="85" y="1"/>
                    <a:pt x="74" y="3"/>
                    <a:pt x="64" y="7"/>
                  </a:cubicBezTo>
                  <a:cubicBezTo>
                    <a:pt x="18" y="18"/>
                    <a:pt x="0" y="64"/>
                    <a:pt x="12" y="105"/>
                  </a:cubicBezTo>
                  <a:cubicBezTo>
                    <a:pt x="21" y="142"/>
                    <a:pt x="56" y="168"/>
                    <a:pt x="94" y="168"/>
                  </a:cubicBezTo>
                  <a:cubicBezTo>
                    <a:pt x="103" y="168"/>
                    <a:pt x="113" y="166"/>
                    <a:pt x="122" y="163"/>
                  </a:cubicBezTo>
                  <a:cubicBezTo>
                    <a:pt x="168" y="157"/>
                    <a:pt x="197" y="111"/>
                    <a:pt x="186" y="64"/>
                  </a:cubicBezTo>
                  <a:cubicBezTo>
                    <a:pt x="172" y="24"/>
                    <a:pt x="134"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rot="708086">
              <a:off x="7314803" y="1162923"/>
              <a:ext cx="30353" cy="26085"/>
            </a:xfrm>
            <a:custGeom>
              <a:avLst/>
              <a:gdLst/>
              <a:ahLst/>
              <a:cxnLst/>
              <a:rect l="l" t="t" r="r" b="b"/>
              <a:pathLst>
                <a:path w="192" h="165" extrusionOk="0">
                  <a:moveTo>
                    <a:pt x="58" y="1"/>
                  </a:moveTo>
                  <a:cubicBezTo>
                    <a:pt x="23" y="7"/>
                    <a:pt x="0" y="47"/>
                    <a:pt x="12" y="82"/>
                  </a:cubicBezTo>
                  <a:cubicBezTo>
                    <a:pt x="22" y="128"/>
                    <a:pt x="64" y="165"/>
                    <a:pt x="113" y="165"/>
                  </a:cubicBezTo>
                  <a:cubicBezTo>
                    <a:pt x="120" y="165"/>
                    <a:pt x="127" y="164"/>
                    <a:pt x="133" y="163"/>
                  </a:cubicBezTo>
                  <a:cubicBezTo>
                    <a:pt x="168" y="157"/>
                    <a:pt x="191" y="140"/>
                    <a:pt x="191" y="99"/>
                  </a:cubicBezTo>
                  <a:cubicBezTo>
                    <a:pt x="174" y="41"/>
                    <a:pt x="122"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rot="708086">
              <a:off x="8916194" y="964454"/>
              <a:ext cx="31302" cy="23555"/>
            </a:xfrm>
            <a:custGeom>
              <a:avLst/>
              <a:gdLst/>
              <a:ahLst/>
              <a:cxnLst/>
              <a:rect l="l" t="t" r="r" b="b"/>
              <a:pathLst>
                <a:path w="198" h="149" extrusionOk="0">
                  <a:moveTo>
                    <a:pt x="130" y="1"/>
                  </a:moveTo>
                  <a:cubicBezTo>
                    <a:pt x="78" y="1"/>
                    <a:pt x="31" y="34"/>
                    <a:pt x="12" y="86"/>
                  </a:cubicBezTo>
                  <a:cubicBezTo>
                    <a:pt x="1" y="104"/>
                    <a:pt x="7" y="127"/>
                    <a:pt x="24" y="139"/>
                  </a:cubicBezTo>
                  <a:cubicBezTo>
                    <a:pt x="36" y="146"/>
                    <a:pt x="49" y="149"/>
                    <a:pt x="60" y="149"/>
                  </a:cubicBezTo>
                  <a:cubicBezTo>
                    <a:pt x="87" y="149"/>
                    <a:pt x="112" y="135"/>
                    <a:pt x="140" y="127"/>
                  </a:cubicBezTo>
                  <a:cubicBezTo>
                    <a:pt x="169" y="115"/>
                    <a:pt x="198" y="86"/>
                    <a:pt x="198" y="52"/>
                  </a:cubicBezTo>
                  <a:cubicBezTo>
                    <a:pt x="198" y="34"/>
                    <a:pt x="186" y="17"/>
                    <a:pt x="163" y="5"/>
                  </a:cubicBezTo>
                  <a:cubicBezTo>
                    <a:pt x="152" y="2"/>
                    <a:pt x="141"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rot="708086">
              <a:off x="7439106" y="330212"/>
              <a:ext cx="22132" cy="33989"/>
            </a:xfrm>
            <a:custGeom>
              <a:avLst/>
              <a:gdLst/>
              <a:ahLst/>
              <a:cxnLst/>
              <a:rect l="l" t="t" r="r" b="b"/>
              <a:pathLst>
                <a:path w="140" h="215" extrusionOk="0">
                  <a:moveTo>
                    <a:pt x="93" y="0"/>
                  </a:moveTo>
                  <a:cubicBezTo>
                    <a:pt x="76" y="0"/>
                    <a:pt x="65" y="6"/>
                    <a:pt x="53" y="12"/>
                  </a:cubicBezTo>
                  <a:cubicBezTo>
                    <a:pt x="7" y="58"/>
                    <a:pt x="1" y="128"/>
                    <a:pt x="36" y="180"/>
                  </a:cubicBezTo>
                  <a:cubicBezTo>
                    <a:pt x="44" y="197"/>
                    <a:pt x="60" y="215"/>
                    <a:pt x="77" y="215"/>
                  </a:cubicBezTo>
                  <a:cubicBezTo>
                    <a:pt x="82" y="215"/>
                    <a:pt x="88" y="213"/>
                    <a:pt x="93" y="209"/>
                  </a:cubicBezTo>
                  <a:cubicBezTo>
                    <a:pt x="140" y="186"/>
                    <a:pt x="128" y="134"/>
                    <a:pt x="134" y="87"/>
                  </a:cubicBezTo>
                  <a:cubicBezTo>
                    <a:pt x="134" y="81"/>
                    <a:pt x="134" y="76"/>
                    <a:pt x="134" y="70"/>
                  </a:cubicBezTo>
                  <a:cubicBezTo>
                    <a:pt x="128" y="41"/>
                    <a:pt x="128" y="12"/>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rot="708086">
              <a:off x="7013367" y="1346314"/>
              <a:ext cx="27508" cy="29247"/>
            </a:xfrm>
            <a:custGeom>
              <a:avLst/>
              <a:gdLst/>
              <a:ahLst/>
              <a:cxnLst/>
              <a:rect l="l" t="t" r="r" b="b"/>
              <a:pathLst>
                <a:path w="174" h="185" extrusionOk="0">
                  <a:moveTo>
                    <a:pt x="63" y="1"/>
                  </a:moveTo>
                  <a:cubicBezTo>
                    <a:pt x="57" y="1"/>
                    <a:pt x="52" y="1"/>
                    <a:pt x="47" y="3"/>
                  </a:cubicBezTo>
                  <a:cubicBezTo>
                    <a:pt x="6" y="20"/>
                    <a:pt x="0" y="55"/>
                    <a:pt x="12" y="90"/>
                  </a:cubicBezTo>
                  <a:cubicBezTo>
                    <a:pt x="22" y="146"/>
                    <a:pt x="73" y="184"/>
                    <a:pt x="113" y="184"/>
                  </a:cubicBezTo>
                  <a:cubicBezTo>
                    <a:pt x="118" y="184"/>
                    <a:pt x="123" y="184"/>
                    <a:pt x="128" y="182"/>
                  </a:cubicBezTo>
                  <a:cubicBezTo>
                    <a:pt x="162" y="165"/>
                    <a:pt x="174" y="130"/>
                    <a:pt x="162" y="95"/>
                  </a:cubicBezTo>
                  <a:cubicBezTo>
                    <a:pt x="152" y="39"/>
                    <a:pt x="106"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rot="708086">
              <a:off x="7999937" y="608012"/>
              <a:ext cx="30037" cy="25611"/>
            </a:xfrm>
            <a:custGeom>
              <a:avLst/>
              <a:gdLst/>
              <a:ahLst/>
              <a:cxnLst/>
              <a:rect l="l" t="t" r="r" b="b"/>
              <a:pathLst>
                <a:path w="190" h="162" extrusionOk="0">
                  <a:moveTo>
                    <a:pt x="104" y="0"/>
                  </a:moveTo>
                  <a:cubicBezTo>
                    <a:pt x="53" y="0"/>
                    <a:pt x="0" y="44"/>
                    <a:pt x="22" y="111"/>
                  </a:cubicBezTo>
                  <a:cubicBezTo>
                    <a:pt x="31" y="146"/>
                    <a:pt x="53" y="162"/>
                    <a:pt x="84" y="162"/>
                  </a:cubicBezTo>
                  <a:cubicBezTo>
                    <a:pt x="93" y="162"/>
                    <a:pt x="103" y="160"/>
                    <a:pt x="114" y="157"/>
                  </a:cubicBezTo>
                  <a:cubicBezTo>
                    <a:pt x="161" y="152"/>
                    <a:pt x="190" y="105"/>
                    <a:pt x="184" y="59"/>
                  </a:cubicBezTo>
                  <a:cubicBezTo>
                    <a:pt x="170" y="18"/>
                    <a:pt x="137"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rot="708086">
              <a:off x="6914154" y="239715"/>
              <a:ext cx="18496" cy="35886"/>
            </a:xfrm>
            <a:custGeom>
              <a:avLst/>
              <a:gdLst/>
              <a:ahLst/>
              <a:cxnLst/>
              <a:rect l="l" t="t" r="r" b="b"/>
              <a:pathLst>
                <a:path w="117" h="227" extrusionOk="0">
                  <a:moveTo>
                    <a:pt x="59" y="1"/>
                  </a:moveTo>
                  <a:cubicBezTo>
                    <a:pt x="30" y="7"/>
                    <a:pt x="18" y="30"/>
                    <a:pt x="12" y="53"/>
                  </a:cubicBezTo>
                  <a:cubicBezTo>
                    <a:pt x="7" y="82"/>
                    <a:pt x="1" y="111"/>
                    <a:pt x="1" y="140"/>
                  </a:cubicBezTo>
                  <a:cubicBezTo>
                    <a:pt x="7" y="181"/>
                    <a:pt x="7" y="221"/>
                    <a:pt x="59" y="227"/>
                  </a:cubicBezTo>
                  <a:cubicBezTo>
                    <a:pt x="105" y="227"/>
                    <a:pt x="111" y="186"/>
                    <a:pt x="111" y="152"/>
                  </a:cubicBezTo>
                  <a:cubicBezTo>
                    <a:pt x="117" y="123"/>
                    <a:pt x="117" y="94"/>
                    <a:pt x="111" y="59"/>
                  </a:cubicBezTo>
                  <a:cubicBezTo>
                    <a:pt x="111" y="30"/>
                    <a:pt x="88"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rot="708086">
              <a:off x="8574139" y="248404"/>
              <a:ext cx="27508" cy="28298"/>
            </a:xfrm>
            <a:custGeom>
              <a:avLst/>
              <a:gdLst/>
              <a:ahLst/>
              <a:cxnLst/>
              <a:rect l="l" t="t" r="r" b="b"/>
              <a:pathLst>
                <a:path w="174" h="179" extrusionOk="0">
                  <a:moveTo>
                    <a:pt x="93" y="1"/>
                  </a:moveTo>
                  <a:cubicBezTo>
                    <a:pt x="87" y="1"/>
                    <a:pt x="82" y="1"/>
                    <a:pt x="75" y="3"/>
                  </a:cubicBezTo>
                  <a:cubicBezTo>
                    <a:pt x="29" y="20"/>
                    <a:pt x="0" y="66"/>
                    <a:pt x="18" y="113"/>
                  </a:cubicBezTo>
                  <a:cubicBezTo>
                    <a:pt x="18" y="148"/>
                    <a:pt x="48" y="179"/>
                    <a:pt x="83" y="179"/>
                  </a:cubicBezTo>
                  <a:cubicBezTo>
                    <a:pt x="88" y="179"/>
                    <a:pt x="93" y="178"/>
                    <a:pt x="99" y="177"/>
                  </a:cubicBezTo>
                  <a:cubicBezTo>
                    <a:pt x="157" y="171"/>
                    <a:pt x="174" y="130"/>
                    <a:pt x="162" y="78"/>
                  </a:cubicBezTo>
                  <a:cubicBezTo>
                    <a:pt x="152" y="37"/>
                    <a:pt x="13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rot="708086">
              <a:off x="7387656" y="1358650"/>
              <a:ext cx="29563" cy="28614"/>
            </a:xfrm>
            <a:custGeom>
              <a:avLst/>
              <a:gdLst/>
              <a:ahLst/>
              <a:cxnLst/>
              <a:rect l="l" t="t" r="r" b="b"/>
              <a:pathLst>
                <a:path w="187" h="181" extrusionOk="0">
                  <a:moveTo>
                    <a:pt x="98" y="0"/>
                  </a:moveTo>
                  <a:cubicBezTo>
                    <a:pt x="95" y="0"/>
                    <a:pt x="91" y="0"/>
                    <a:pt x="88" y="1"/>
                  </a:cubicBezTo>
                  <a:cubicBezTo>
                    <a:pt x="36" y="7"/>
                    <a:pt x="1" y="59"/>
                    <a:pt x="18" y="111"/>
                  </a:cubicBezTo>
                  <a:cubicBezTo>
                    <a:pt x="24" y="157"/>
                    <a:pt x="47" y="181"/>
                    <a:pt x="99" y="181"/>
                  </a:cubicBezTo>
                  <a:cubicBezTo>
                    <a:pt x="151" y="175"/>
                    <a:pt x="186" y="117"/>
                    <a:pt x="169" y="65"/>
                  </a:cubicBezTo>
                  <a:cubicBezTo>
                    <a:pt x="169" y="28"/>
                    <a:pt x="135"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rot="708086">
              <a:off x="7767029" y="586172"/>
              <a:ext cx="26717" cy="28930"/>
            </a:xfrm>
            <a:custGeom>
              <a:avLst/>
              <a:gdLst/>
              <a:ahLst/>
              <a:cxnLst/>
              <a:rect l="l" t="t" r="r" b="b"/>
              <a:pathLst>
                <a:path w="169" h="183" extrusionOk="0">
                  <a:moveTo>
                    <a:pt x="68" y="0"/>
                  </a:moveTo>
                  <a:cubicBezTo>
                    <a:pt x="65" y="0"/>
                    <a:pt x="62" y="1"/>
                    <a:pt x="59" y="1"/>
                  </a:cubicBezTo>
                  <a:cubicBezTo>
                    <a:pt x="1" y="13"/>
                    <a:pt x="1" y="65"/>
                    <a:pt x="7" y="111"/>
                  </a:cubicBezTo>
                  <a:cubicBezTo>
                    <a:pt x="7" y="151"/>
                    <a:pt x="41" y="183"/>
                    <a:pt x="85" y="183"/>
                  </a:cubicBezTo>
                  <a:cubicBezTo>
                    <a:pt x="91" y="183"/>
                    <a:pt x="98" y="182"/>
                    <a:pt x="105" y="181"/>
                  </a:cubicBezTo>
                  <a:cubicBezTo>
                    <a:pt x="146" y="169"/>
                    <a:pt x="169" y="123"/>
                    <a:pt x="151" y="82"/>
                  </a:cubicBezTo>
                  <a:cubicBezTo>
                    <a:pt x="135" y="44"/>
                    <a:pt x="119"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rot="708086">
              <a:off x="7848939" y="1583843"/>
              <a:ext cx="27666" cy="26085"/>
            </a:xfrm>
            <a:custGeom>
              <a:avLst/>
              <a:gdLst/>
              <a:ahLst/>
              <a:cxnLst/>
              <a:rect l="l" t="t" r="r" b="b"/>
              <a:pathLst>
                <a:path w="175" h="165" extrusionOk="0">
                  <a:moveTo>
                    <a:pt x="93" y="1"/>
                  </a:moveTo>
                  <a:cubicBezTo>
                    <a:pt x="90" y="1"/>
                    <a:pt x="86" y="1"/>
                    <a:pt x="82" y="1"/>
                  </a:cubicBezTo>
                  <a:cubicBezTo>
                    <a:pt x="35" y="1"/>
                    <a:pt x="1" y="48"/>
                    <a:pt x="12" y="94"/>
                  </a:cubicBezTo>
                  <a:cubicBezTo>
                    <a:pt x="12" y="137"/>
                    <a:pt x="46" y="164"/>
                    <a:pt x="83" y="164"/>
                  </a:cubicBezTo>
                  <a:cubicBezTo>
                    <a:pt x="86" y="164"/>
                    <a:pt x="90" y="164"/>
                    <a:pt x="93" y="164"/>
                  </a:cubicBezTo>
                  <a:cubicBezTo>
                    <a:pt x="140" y="158"/>
                    <a:pt x="175" y="117"/>
                    <a:pt x="169" y="71"/>
                  </a:cubicBezTo>
                  <a:cubicBezTo>
                    <a:pt x="158" y="29"/>
                    <a:pt x="13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rot="708086">
              <a:off x="8599172" y="1486404"/>
              <a:ext cx="24820" cy="25452"/>
            </a:xfrm>
            <a:custGeom>
              <a:avLst/>
              <a:gdLst/>
              <a:ahLst/>
              <a:cxnLst/>
              <a:rect l="l" t="t" r="r" b="b"/>
              <a:pathLst>
                <a:path w="157" h="161" extrusionOk="0">
                  <a:moveTo>
                    <a:pt x="84" y="1"/>
                  </a:moveTo>
                  <a:cubicBezTo>
                    <a:pt x="78" y="1"/>
                    <a:pt x="71" y="2"/>
                    <a:pt x="64" y="3"/>
                  </a:cubicBezTo>
                  <a:cubicBezTo>
                    <a:pt x="24" y="9"/>
                    <a:pt x="1" y="56"/>
                    <a:pt x="12" y="96"/>
                  </a:cubicBezTo>
                  <a:cubicBezTo>
                    <a:pt x="17" y="133"/>
                    <a:pt x="52" y="161"/>
                    <a:pt x="89" y="161"/>
                  </a:cubicBezTo>
                  <a:cubicBezTo>
                    <a:pt x="92" y="161"/>
                    <a:pt x="96" y="160"/>
                    <a:pt x="99" y="160"/>
                  </a:cubicBezTo>
                  <a:cubicBezTo>
                    <a:pt x="151" y="148"/>
                    <a:pt x="157" y="113"/>
                    <a:pt x="151" y="67"/>
                  </a:cubicBezTo>
                  <a:cubicBezTo>
                    <a:pt x="141" y="28"/>
                    <a:pt x="11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rot="708086">
              <a:off x="6376929" y="135889"/>
              <a:ext cx="26717" cy="26717"/>
            </a:xfrm>
            <a:custGeom>
              <a:avLst/>
              <a:gdLst/>
              <a:ahLst/>
              <a:cxnLst/>
              <a:rect l="l" t="t" r="r" b="b"/>
              <a:pathLst>
                <a:path w="169" h="169" extrusionOk="0">
                  <a:moveTo>
                    <a:pt x="99" y="1"/>
                  </a:moveTo>
                  <a:cubicBezTo>
                    <a:pt x="92" y="1"/>
                    <a:pt x="84" y="2"/>
                    <a:pt x="76" y="6"/>
                  </a:cubicBezTo>
                  <a:cubicBezTo>
                    <a:pt x="29" y="17"/>
                    <a:pt x="0" y="69"/>
                    <a:pt x="18" y="110"/>
                  </a:cubicBezTo>
                  <a:cubicBezTo>
                    <a:pt x="23" y="146"/>
                    <a:pt x="56" y="169"/>
                    <a:pt x="88" y="169"/>
                  </a:cubicBezTo>
                  <a:cubicBezTo>
                    <a:pt x="92" y="169"/>
                    <a:pt x="95" y="168"/>
                    <a:pt x="99" y="168"/>
                  </a:cubicBezTo>
                  <a:cubicBezTo>
                    <a:pt x="151" y="156"/>
                    <a:pt x="168" y="116"/>
                    <a:pt x="162" y="63"/>
                  </a:cubicBezTo>
                  <a:cubicBezTo>
                    <a:pt x="148" y="30"/>
                    <a:pt x="130"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rot="708086">
              <a:off x="8710098" y="314987"/>
              <a:ext cx="26717" cy="26717"/>
            </a:xfrm>
            <a:custGeom>
              <a:avLst/>
              <a:gdLst/>
              <a:ahLst/>
              <a:cxnLst/>
              <a:rect l="l" t="t" r="r" b="b"/>
              <a:pathLst>
                <a:path w="169" h="169" extrusionOk="0">
                  <a:moveTo>
                    <a:pt x="104" y="0"/>
                  </a:moveTo>
                  <a:cubicBezTo>
                    <a:pt x="97" y="0"/>
                    <a:pt x="89" y="1"/>
                    <a:pt x="81" y="3"/>
                  </a:cubicBezTo>
                  <a:cubicBezTo>
                    <a:pt x="29" y="9"/>
                    <a:pt x="0" y="61"/>
                    <a:pt x="18" y="108"/>
                  </a:cubicBezTo>
                  <a:cubicBezTo>
                    <a:pt x="22" y="142"/>
                    <a:pt x="52" y="168"/>
                    <a:pt x="86" y="168"/>
                  </a:cubicBezTo>
                  <a:cubicBezTo>
                    <a:pt x="92" y="168"/>
                    <a:pt x="98" y="167"/>
                    <a:pt x="104" y="165"/>
                  </a:cubicBezTo>
                  <a:cubicBezTo>
                    <a:pt x="162" y="154"/>
                    <a:pt x="168" y="113"/>
                    <a:pt x="168" y="67"/>
                  </a:cubicBezTo>
                  <a:cubicBezTo>
                    <a:pt x="163" y="24"/>
                    <a:pt x="139"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rot="708086">
              <a:off x="6932078" y="376751"/>
              <a:ext cx="25769" cy="30037"/>
            </a:xfrm>
            <a:custGeom>
              <a:avLst/>
              <a:gdLst/>
              <a:ahLst/>
              <a:cxnLst/>
              <a:rect l="l" t="t" r="r" b="b"/>
              <a:pathLst>
                <a:path w="163" h="190" extrusionOk="0">
                  <a:moveTo>
                    <a:pt x="84" y="1"/>
                  </a:moveTo>
                  <a:cubicBezTo>
                    <a:pt x="78" y="1"/>
                    <a:pt x="72" y="1"/>
                    <a:pt x="64" y="3"/>
                  </a:cubicBezTo>
                  <a:cubicBezTo>
                    <a:pt x="24" y="20"/>
                    <a:pt x="1" y="95"/>
                    <a:pt x="24" y="147"/>
                  </a:cubicBezTo>
                  <a:cubicBezTo>
                    <a:pt x="35" y="175"/>
                    <a:pt x="49" y="190"/>
                    <a:pt x="69" y="190"/>
                  </a:cubicBezTo>
                  <a:cubicBezTo>
                    <a:pt x="91" y="190"/>
                    <a:pt x="121" y="172"/>
                    <a:pt x="163" y="136"/>
                  </a:cubicBezTo>
                  <a:lnTo>
                    <a:pt x="157" y="136"/>
                  </a:lnTo>
                  <a:cubicBezTo>
                    <a:pt x="157" y="124"/>
                    <a:pt x="157" y="107"/>
                    <a:pt x="157" y="95"/>
                  </a:cubicBezTo>
                  <a:cubicBezTo>
                    <a:pt x="152" y="48"/>
                    <a:pt x="142"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rot="708086">
              <a:off x="9715035" y="615121"/>
              <a:ext cx="30353" cy="26085"/>
            </a:xfrm>
            <a:custGeom>
              <a:avLst/>
              <a:gdLst/>
              <a:ahLst/>
              <a:cxnLst/>
              <a:rect l="l" t="t" r="r" b="b"/>
              <a:pathLst>
                <a:path w="192" h="165" extrusionOk="0">
                  <a:moveTo>
                    <a:pt x="81" y="1"/>
                  </a:moveTo>
                  <a:cubicBezTo>
                    <a:pt x="74" y="1"/>
                    <a:pt x="66" y="2"/>
                    <a:pt x="58" y="3"/>
                  </a:cubicBezTo>
                  <a:cubicBezTo>
                    <a:pt x="18" y="15"/>
                    <a:pt x="0" y="61"/>
                    <a:pt x="18" y="102"/>
                  </a:cubicBezTo>
                  <a:cubicBezTo>
                    <a:pt x="27" y="139"/>
                    <a:pt x="59" y="165"/>
                    <a:pt x="95" y="165"/>
                  </a:cubicBezTo>
                  <a:cubicBezTo>
                    <a:pt x="104" y="165"/>
                    <a:pt x="113" y="163"/>
                    <a:pt x="122" y="160"/>
                  </a:cubicBezTo>
                  <a:cubicBezTo>
                    <a:pt x="163" y="154"/>
                    <a:pt x="192" y="113"/>
                    <a:pt x="180" y="73"/>
                  </a:cubicBezTo>
                  <a:cubicBezTo>
                    <a:pt x="165" y="28"/>
                    <a:pt x="125"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rot="708086">
              <a:off x="9144619" y="1432487"/>
              <a:ext cx="28614" cy="26559"/>
            </a:xfrm>
            <a:custGeom>
              <a:avLst/>
              <a:gdLst/>
              <a:ahLst/>
              <a:cxnLst/>
              <a:rect l="l" t="t" r="r" b="b"/>
              <a:pathLst>
                <a:path w="181" h="168" extrusionOk="0">
                  <a:moveTo>
                    <a:pt x="83" y="0"/>
                  </a:moveTo>
                  <a:cubicBezTo>
                    <a:pt x="77" y="0"/>
                    <a:pt x="70" y="1"/>
                    <a:pt x="64" y="3"/>
                  </a:cubicBezTo>
                  <a:cubicBezTo>
                    <a:pt x="24" y="14"/>
                    <a:pt x="1" y="55"/>
                    <a:pt x="12" y="95"/>
                  </a:cubicBezTo>
                  <a:cubicBezTo>
                    <a:pt x="22" y="136"/>
                    <a:pt x="54" y="167"/>
                    <a:pt x="97" y="167"/>
                  </a:cubicBezTo>
                  <a:cubicBezTo>
                    <a:pt x="103" y="167"/>
                    <a:pt x="110" y="166"/>
                    <a:pt x="117" y="165"/>
                  </a:cubicBezTo>
                  <a:cubicBezTo>
                    <a:pt x="157" y="153"/>
                    <a:pt x="180" y="113"/>
                    <a:pt x="163" y="72"/>
                  </a:cubicBezTo>
                  <a:cubicBezTo>
                    <a:pt x="158" y="32"/>
                    <a:pt x="122"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rot="708086">
              <a:off x="8640573" y="-6294"/>
              <a:ext cx="27666" cy="27033"/>
            </a:xfrm>
            <a:custGeom>
              <a:avLst/>
              <a:gdLst/>
              <a:ahLst/>
              <a:cxnLst/>
              <a:rect l="l" t="t" r="r" b="b"/>
              <a:pathLst>
                <a:path w="175" h="171" extrusionOk="0">
                  <a:moveTo>
                    <a:pt x="89" y="0"/>
                  </a:moveTo>
                  <a:cubicBezTo>
                    <a:pt x="83" y="0"/>
                    <a:pt x="77" y="1"/>
                    <a:pt x="70" y="3"/>
                  </a:cubicBezTo>
                  <a:cubicBezTo>
                    <a:pt x="23" y="15"/>
                    <a:pt x="0" y="61"/>
                    <a:pt x="12" y="107"/>
                  </a:cubicBezTo>
                  <a:cubicBezTo>
                    <a:pt x="17" y="144"/>
                    <a:pt x="43" y="170"/>
                    <a:pt x="78" y="170"/>
                  </a:cubicBezTo>
                  <a:cubicBezTo>
                    <a:pt x="86" y="170"/>
                    <a:pt x="95" y="169"/>
                    <a:pt x="105" y="165"/>
                  </a:cubicBezTo>
                  <a:cubicBezTo>
                    <a:pt x="145" y="159"/>
                    <a:pt x="174" y="107"/>
                    <a:pt x="162" y="67"/>
                  </a:cubicBezTo>
                  <a:cubicBezTo>
                    <a:pt x="148" y="27"/>
                    <a:pt x="125"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rot="708086">
              <a:off x="7606208" y="1008295"/>
              <a:ext cx="26717" cy="25294"/>
            </a:xfrm>
            <a:custGeom>
              <a:avLst/>
              <a:gdLst/>
              <a:ahLst/>
              <a:cxnLst/>
              <a:rect l="l" t="t" r="r" b="b"/>
              <a:pathLst>
                <a:path w="169" h="160" extrusionOk="0">
                  <a:moveTo>
                    <a:pt x="76" y="0"/>
                  </a:moveTo>
                  <a:cubicBezTo>
                    <a:pt x="30" y="12"/>
                    <a:pt x="1" y="47"/>
                    <a:pt x="1" y="93"/>
                  </a:cubicBezTo>
                  <a:cubicBezTo>
                    <a:pt x="6" y="132"/>
                    <a:pt x="36" y="159"/>
                    <a:pt x="70" y="159"/>
                  </a:cubicBezTo>
                  <a:cubicBezTo>
                    <a:pt x="76" y="159"/>
                    <a:pt x="82" y="158"/>
                    <a:pt x="88" y="157"/>
                  </a:cubicBezTo>
                  <a:cubicBezTo>
                    <a:pt x="134" y="151"/>
                    <a:pt x="169" y="110"/>
                    <a:pt x="163" y="64"/>
                  </a:cubicBezTo>
                  <a:cubicBezTo>
                    <a:pt x="157" y="18"/>
                    <a:pt x="12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rot="708086">
              <a:off x="7073158" y="534468"/>
              <a:ext cx="31302" cy="21974"/>
            </a:xfrm>
            <a:custGeom>
              <a:avLst/>
              <a:gdLst/>
              <a:ahLst/>
              <a:cxnLst/>
              <a:rect l="l" t="t" r="r" b="b"/>
              <a:pathLst>
                <a:path w="198" h="139" extrusionOk="0">
                  <a:moveTo>
                    <a:pt x="128" y="1"/>
                  </a:moveTo>
                  <a:cubicBezTo>
                    <a:pt x="114" y="1"/>
                    <a:pt x="101" y="3"/>
                    <a:pt x="87" y="5"/>
                  </a:cubicBezTo>
                  <a:cubicBezTo>
                    <a:pt x="41" y="17"/>
                    <a:pt x="0" y="34"/>
                    <a:pt x="6" y="92"/>
                  </a:cubicBezTo>
                  <a:cubicBezTo>
                    <a:pt x="10" y="128"/>
                    <a:pt x="33" y="139"/>
                    <a:pt x="58" y="139"/>
                  </a:cubicBezTo>
                  <a:cubicBezTo>
                    <a:pt x="70" y="139"/>
                    <a:pt x="82" y="136"/>
                    <a:pt x="93" y="133"/>
                  </a:cubicBezTo>
                  <a:cubicBezTo>
                    <a:pt x="157" y="115"/>
                    <a:pt x="197" y="69"/>
                    <a:pt x="180" y="28"/>
                  </a:cubicBezTo>
                  <a:cubicBezTo>
                    <a:pt x="169" y="7"/>
                    <a:pt x="149"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rot="708086">
              <a:off x="7719711" y="587233"/>
              <a:ext cx="28456" cy="23872"/>
            </a:xfrm>
            <a:custGeom>
              <a:avLst/>
              <a:gdLst/>
              <a:ahLst/>
              <a:cxnLst/>
              <a:rect l="l" t="t" r="r" b="b"/>
              <a:pathLst>
                <a:path w="180" h="151" extrusionOk="0">
                  <a:moveTo>
                    <a:pt x="76" y="1"/>
                  </a:moveTo>
                  <a:cubicBezTo>
                    <a:pt x="68" y="1"/>
                    <a:pt x="60" y="2"/>
                    <a:pt x="52" y="3"/>
                  </a:cubicBezTo>
                  <a:cubicBezTo>
                    <a:pt x="23" y="9"/>
                    <a:pt x="0" y="38"/>
                    <a:pt x="12" y="73"/>
                  </a:cubicBezTo>
                  <a:cubicBezTo>
                    <a:pt x="22" y="118"/>
                    <a:pt x="63" y="151"/>
                    <a:pt x="107" y="151"/>
                  </a:cubicBezTo>
                  <a:cubicBezTo>
                    <a:pt x="114" y="151"/>
                    <a:pt x="121" y="150"/>
                    <a:pt x="128" y="148"/>
                  </a:cubicBezTo>
                  <a:cubicBezTo>
                    <a:pt x="174" y="143"/>
                    <a:pt x="180" y="108"/>
                    <a:pt x="174" y="67"/>
                  </a:cubicBezTo>
                  <a:cubicBezTo>
                    <a:pt x="159" y="28"/>
                    <a:pt x="119"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rot="708086">
              <a:off x="7434441" y="387470"/>
              <a:ext cx="26717" cy="27982"/>
            </a:xfrm>
            <a:custGeom>
              <a:avLst/>
              <a:gdLst/>
              <a:ahLst/>
              <a:cxnLst/>
              <a:rect l="l" t="t" r="r" b="b"/>
              <a:pathLst>
                <a:path w="169" h="177" extrusionOk="0">
                  <a:moveTo>
                    <a:pt x="87" y="1"/>
                  </a:moveTo>
                  <a:cubicBezTo>
                    <a:pt x="83" y="1"/>
                    <a:pt x="79" y="1"/>
                    <a:pt x="76" y="1"/>
                  </a:cubicBezTo>
                  <a:cubicBezTo>
                    <a:pt x="29" y="19"/>
                    <a:pt x="0" y="71"/>
                    <a:pt x="12" y="123"/>
                  </a:cubicBezTo>
                  <a:cubicBezTo>
                    <a:pt x="17" y="154"/>
                    <a:pt x="46" y="176"/>
                    <a:pt x="77" y="176"/>
                  </a:cubicBezTo>
                  <a:cubicBezTo>
                    <a:pt x="80" y="176"/>
                    <a:pt x="84" y="176"/>
                    <a:pt x="87" y="175"/>
                  </a:cubicBezTo>
                  <a:cubicBezTo>
                    <a:pt x="139" y="158"/>
                    <a:pt x="168" y="106"/>
                    <a:pt x="157" y="54"/>
                  </a:cubicBezTo>
                  <a:cubicBezTo>
                    <a:pt x="152" y="22"/>
                    <a:pt x="118"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rot="708086">
              <a:off x="8462457" y="118558"/>
              <a:ext cx="24978" cy="30353"/>
            </a:xfrm>
            <a:custGeom>
              <a:avLst/>
              <a:gdLst/>
              <a:ahLst/>
              <a:cxnLst/>
              <a:rect l="l" t="t" r="r" b="b"/>
              <a:pathLst>
                <a:path w="158" h="192" extrusionOk="0">
                  <a:moveTo>
                    <a:pt x="53" y="0"/>
                  </a:moveTo>
                  <a:cubicBezTo>
                    <a:pt x="1" y="12"/>
                    <a:pt x="7" y="41"/>
                    <a:pt x="18" y="81"/>
                  </a:cubicBezTo>
                  <a:cubicBezTo>
                    <a:pt x="29" y="126"/>
                    <a:pt x="19" y="192"/>
                    <a:pt x="80" y="192"/>
                  </a:cubicBezTo>
                  <a:cubicBezTo>
                    <a:pt x="82" y="192"/>
                    <a:pt x="85" y="192"/>
                    <a:pt x="88" y="191"/>
                  </a:cubicBezTo>
                  <a:cubicBezTo>
                    <a:pt x="134" y="180"/>
                    <a:pt x="157" y="139"/>
                    <a:pt x="146" y="99"/>
                  </a:cubicBezTo>
                  <a:cubicBezTo>
                    <a:pt x="146" y="47"/>
                    <a:pt x="105" y="6"/>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rot="708086">
              <a:off x="9474932" y="1182026"/>
              <a:ext cx="28456" cy="26243"/>
            </a:xfrm>
            <a:custGeom>
              <a:avLst/>
              <a:gdLst/>
              <a:ahLst/>
              <a:cxnLst/>
              <a:rect l="l" t="t" r="r" b="b"/>
              <a:pathLst>
                <a:path w="180" h="166" extrusionOk="0">
                  <a:moveTo>
                    <a:pt x="131" y="1"/>
                  </a:moveTo>
                  <a:cubicBezTo>
                    <a:pt x="123" y="1"/>
                    <a:pt x="114" y="2"/>
                    <a:pt x="105" y="5"/>
                  </a:cubicBezTo>
                  <a:cubicBezTo>
                    <a:pt x="41" y="28"/>
                    <a:pt x="0" y="86"/>
                    <a:pt x="23" y="133"/>
                  </a:cubicBezTo>
                  <a:cubicBezTo>
                    <a:pt x="32" y="154"/>
                    <a:pt x="53" y="166"/>
                    <a:pt x="73" y="166"/>
                  </a:cubicBezTo>
                  <a:cubicBezTo>
                    <a:pt x="80" y="166"/>
                    <a:pt x="87" y="164"/>
                    <a:pt x="93" y="161"/>
                  </a:cubicBezTo>
                  <a:cubicBezTo>
                    <a:pt x="145" y="133"/>
                    <a:pt x="180" y="86"/>
                    <a:pt x="180" y="28"/>
                  </a:cubicBezTo>
                  <a:cubicBezTo>
                    <a:pt x="171" y="11"/>
                    <a:pt x="15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rot="708086">
              <a:off x="7650244" y="994564"/>
              <a:ext cx="31302" cy="25927"/>
            </a:xfrm>
            <a:custGeom>
              <a:avLst/>
              <a:gdLst/>
              <a:ahLst/>
              <a:cxnLst/>
              <a:rect l="l" t="t" r="r" b="b"/>
              <a:pathLst>
                <a:path w="198" h="164" extrusionOk="0">
                  <a:moveTo>
                    <a:pt x="101" y="1"/>
                  </a:moveTo>
                  <a:cubicBezTo>
                    <a:pt x="91" y="1"/>
                    <a:pt x="81" y="2"/>
                    <a:pt x="70" y="6"/>
                  </a:cubicBezTo>
                  <a:cubicBezTo>
                    <a:pt x="30" y="18"/>
                    <a:pt x="1" y="58"/>
                    <a:pt x="12" y="99"/>
                  </a:cubicBezTo>
                  <a:cubicBezTo>
                    <a:pt x="23" y="145"/>
                    <a:pt x="51" y="164"/>
                    <a:pt x="97" y="164"/>
                  </a:cubicBezTo>
                  <a:cubicBezTo>
                    <a:pt x="103" y="164"/>
                    <a:pt x="110" y="163"/>
                    <a:pt x="117" y="163"/>
                  </a:cubicBezTo>
                  <a:cubicBezTo>
                    <a:pt x="157" y="145"/>
                    <a:pt x="198" y="116"/>
                    <a:pt x="175" y="64"/>
                  </a:cubicBezTo>
                  <a:cubicBezTo>
                    <a:pt x="166" y="24"/>
                    <a:pt x="135"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rot="708086">
              <a:off x="9264536" y="164405"/>
              <a:ext cx="25769" cy="26401"/>
            </a:xfrm>
            <a:custGeom>
              <a:avLst/>
              <a:gdLst/>
              <a:ahLst/>
              <a:cxnLst/>
              <a:rect l="l" t="t" r="r" b="b"/>
              <a:pathLst>
                <a:path w="163" h="167" extrusionOk="0">
                  <a:moveTo>
                    <a:pt x="80" y="0"/>
                  </a:moveTo>
                  <a:cubicBezTo>
                    <a:pt x="77" y="0"/>
                    <a:pt x="74" y="1"/>
                    <a:pt x="70" y="1"/>
                  </a:cubicBezTo>
                  <a:cubicBezTo>
                    <a:pt x="24" y="19"/>
                    <a:pt x="1" y="65"/>
                    <a:pt x="18" y="111"/>
                  </a:cubicBezTo>
                  <a:cubicBezTo>
                    <a:pt x="28" y="145"/>
                    <a:pt x="57" y="166"/>
                    <a:pt x="90" y="166"/>
                  </a:cubicBezTo>
                  <a:cubicBezTo>
                    <a:pt x="97" y="166"/>
                    <a:pt x="104" y="165"/>
                    <a:pt x="111" y="163"/>
                  </a:cubicBezTo>
                  <a:cubicBezTo>
                    <a:pt x="163" y="152"/>
                    <a:pt x="163" y="111"/>
                    <a:pt x="157" y="76"/>
                  </a:cubicBezTo>
                  <a:cubicBezTo>
                    <a:pt x="141" y="29"/>
                    <a:pt x="116"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rot="708086">
              <a:off x="7205459" y="1279087"/>
              <a:ext cx="28456" cy="23713"/>
            </a:xfrm>
            <a:custGeom>
              <a:avLst/>
              <a:gdLst/>
              <a:ahLst/>
              <a:cxnLst/>
              <a:rect l="l" t="t" r="r" b="b"/>
              <a:pathLst>
                <a:path w="180" h="150" extrusionOk="0">
                  <a:moveTo>
                    <a:pt x="86" y="0"/>
                  </a:moveTo>
                  <a:cubicBezTo>
                    <a:pt x="79" y="0"/>
                    <a:pt x="72" y="1"/>
                    <a:pt x="64" y="3"/>
                  </a:cubicBezTo>
                  <a:cubicBezTo>
                    <a:pt x="29" y="3"/>
                    <a:pt x="0" y="38"/>
                    <a:pt x="6" y="72"/>
                  </a:cubicBezTo>
                  <a:cubicBezTo>
                    <a:pt x="16" y="118"/>
                    <a:pt x="57" y="150"/>
                    <a:pt x="102" y="150"/>
                  </a:cubicBezTo>
                  <a:cubicBezTo>
                    <a:pt x="108" y="150"/>
                    <a:pt x="115" y="149"/>
                    <a:pt x="122" y="148"/>
                  </a:cubicBezTo>
                  <a:cubicBezTo>
                    <a:pt x="157" y="142"/>
                    <a:pt x="180" y="107"/>
                    <a:pt x="180" y="72"/>
                  </a:cubicBezTo>
                  <a:cubicBezTo>
                    <a:pt x="165" y="28"/>
                    <a:pt x="129" y="0"/>
                    <a:pt x="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rot="708086">
              <a:off x="6999044" y="1236268"/>
              <a:ext cx="24820" cy="27508"/>
            </a:xfrm>
            <a:custGeom>
              <a:avLst/>
              <a:gdLst/>
              <a:ahLst/>
              <a:cxnLst/>
              <a:rect l="l" t="t" r="r" b="b"/>
              <a:pathLst>
                <a:path w="157" h="174" extrusionOk="0">
                  <a:moveTo>
                    <a:pt x="89" y="1"/>
                  </a:moveTo>
                  <a:cubicBezTo>
                    <a:pt x="83" y="1"/>
                    <a:pt x="77" y="2"/>
                    <a:pt x="70" y="3"/>
                  </a:cubicBezTo>
                  <a:cubicBezTo>
                    <a:pt x="18" y="15"/>
                    <a:pt x="0" y="61"/>
                    <a:pt x="12" y="108"/>
                  </a:cubicBezTo>
                  <a:cubicBezTo>
                    <a:pt x="17" y="143"/>
                    <a:pt x="31" y="174"/>
                    <a:pt x="68" y="174"/>
                  </a:cubicBezTo>
                  <a:cubicBezTo>
                    <a:pt x="74" y="174"/>
                    <a:pt x="80" y="173"/>
                    <a:pt x="87" y="171"/>
                  </a:cubicBezTo>
                  <a:cubicBezTo>
                    <a:pt x="139" y="160"/>
                    <a:pt x="157" y="119"/>
                    <a:pt x="151" y="61"/>
                  </a:cubicBezTo>
                  <a:cubicBezTo>
                    <a:pt x="141" y="31"/>
                    <a:pt x="12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rot="708086">
              <a:off x="8009858" y="1440497"/>
              <a:ext cx="24978" cy="25927"/>
            </a:xfrm>
            <a:custGeom>
              <a:avLst/>
              <a:gdLst/>
              <a:ahLst/>
              <a:cxnLst/>
              <a:rect l="l" t="t" r="r" b="b"/>
              <a:pathLst>
                <a:path w="158" h="164" extrusionOk="0">
                  <a:moveTo>
                    <a:pt x="65" y="0"/>
                  </a:moveTo>
                  <a:cubicBezTo>
                    <a:pt x="24" y="12"/>
                    <a:pt x="1" y="53"/>
                    <a:pt x="7" y="99"/>
                  </a:cubicBezTo>
                  <a:cubicBezTo>
                    <a:pt x="7" y="136"/>
                    <a:pt x="40" y="163"/>
                    <a:pt x="77" y="163"/>
                  </a:cubicBezTo>
                  <a:cubicBezTo>
                    <a:pt x="81" y="163"/>
                    <a:pt x="84" y="163"/>
                    <a:pt x="88" y="163"/>
                  </a:cubicBezTo>
                  <a:cubicBezTo>
                    <a:pt x="128" y="157"/>
                    <a:pt x="157" y="116"/>
                    <a:pt x="146" y="76"/>
                  </a:cubicBezTo>
                  <a:cubicBezTo>
                    <a:pt x="146" y="29"/>
                    <a:pt x="105"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rot="708086">
              <a:off x="7406510" y="407313"/>
              <a:ext cx="20235" cy="30827"/>
            </a:xfrm>
            <a:custGeom>
              <a:avLst/>
              <a:gdLst/>
              <a:ahLst/>
              <a:cxnLst/>
              <a:rect l="l" t="t" r="r" b="b"/>
              <a:pathLst>
                <a:path w="128" h="195" extrusionOk="0">
                  <a:moveTo>
                    <a:pt x="61" y="0"/>
                  </a:moveTo>
                  <a:cubicBezTo>
                    <a:pt x="59" y="0"/>
                    <a:pt x="56" y="0"/>
                    <a:pt x="53" y="1"/>
                  </a:cubicBezTo>
                  <a:cubicBezTo>
                    <a:pt x="12" y="6"/>
                    <a:pt x="1" y="35"/>
                    <a:pt x="6" y="82"/>
                  </a:cubicBezTo>
                  <a:cubicBezTo>
                    <a:pt x="6" y="122"/>
                    <a:pt x="12" y="174"/>
                    <a:pt x="58" y="192"/>
                  </a:cubicBezTo>
                  <a:cubicBezTo>
                    <a:pt x="64" y="194"/>
                    <a:pt x="68" y="194"/>
                    <a:pt x="72" y="194"/>
                  </a:cubicBezTo>
                  <a:cubicBezTo>
                    <a:pt x="83" y="194"/>
                    <a:pt x="91" y="190"/>
                    <a:pt x="99" y="186"/>
                  </a:cubicBezTo>
                  <a:cubicBezTo>
                    <a:pt x="122" y="151"/>
                    <a:pt x="128" y="111"/>
                    <a:pt x="116" y="76"/>
                  </a:cubicBezTo>
                  <a:cubicBezTo>
                    <a:pt x="111" y="38"/>
                    <a:pt x="100"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rot="708086">
              <a:off x="7748090" y="2098060"/>
              <a:ext cx="26717" cy="26243"/>
            </a:xfrm>
            <a:custGeom>
              <a:avLst/>
              <a:gdLst/>
              <a:ahLst/>
              <a:cxnLst/>
              <a:rect l="l" t="t" r="r" b="b"/>
              <a:pathLst>
                <a:path w="169" h="166" extrusionOk="0">
                  <a:moveTo>
                    <a:pt x="93" y="1"/>
                  </a:moveTo>
                  <a:cubicBezTo>
                    <a:pt x="86" y="1"/>
                    <a:pt x="78" y="2"/>
                    <a:pt x="70" y="6"/>
                  </a:cubicBezTo>
                  <a:cubicBezTo>
                    <a:pt x="23" y="18"/>
                    <a:pt x="0" y="64"/>
                    <a:pt x="12" y="110"/>
                  </a:cubicBezTo>
                  <a:cubicBezTo>
                    <a:pt x="21" y="144"/>
                    <a:pt x="55" y="165"/>
                    <a:pt x="89" y="165"/>
                  </a:cubicBezTo>
                  <a:cubicBezTo>
                    <a:pt x="96" y="165"/>
                    <a:pt x="103" y="164"/>
                    <a:pt x="110" y="162"/>
                  </a:cubicBezTo>
                  <a:cubicBezTo>
                    <a:pt x="151" y="145"/>
                    <a:pt x="168" y="93"/>
                    <a:pt x="151" y="52"/>
                  </a:cubicBezTo>
                  <a:cubicBezTo>
                    <a:pt x="137" y="25"/>
                    <a:pt x="12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rot="708086">
              <a:off x="7125141" y="1245382"/>
              <a:ext cx="23871" cy="27982"/>
            </a:xfrm>
            <a:custGeom>
              <a:avLst/>
              <a:gdLst/>
              <a:ahLst/>
              <a:cxnLst/>
              <a:rect l="l" t="t" r="r" b="b"/>
              <a:pathLst>
                <a:path w="151" h="177" extrusionOk="0">
                  <a:moveTo>
                    <a:pt x="103" y="0"/>
                  </a:moveTo>
                  <a:cubicBezTo>
                    <a:pt x="97" y="0"/>
                    <a:pt x="89" y="2"/>
                    <a:pt x="81" y="6"/>
                  </a:cubicBezTo>
                  <a:cubicBezTo>
                    <a:pt x="29" y="17"/>
                    <a:pt x="0" y="69"/>
                    <a:pt x="6" y="121"/>
                  </a:cubicBezTo>
                  <a:cubicBezTo>
                    <a:pt x="6" y="151"/>
                    <a:pt x="31" y="176"/>
                    <a:pt x="63" y="176"/>
                  </a:cubicBezTo>
                  <a:cubicBezTo>
                    <a:pt x="69" y="176"/>
                    <a:pt x="75" y="175"/>
                    <a:pt x="81" y="174"/>
                  </a:cubicBezTo>
                  <a:cubicBezTo>
                    <a:pt x="139" y="156"/>
                    <a:pt x="151" y="110"/>
                    <a:pt x="151" y="58"/>
                  </a:cubicBezTo>
                  <a:cubicBezTo>
                    <a:pt x="141" y="25"/>
                    <a:pt x="129"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rot="708086">
              <a:off x="7121948" y="503107"/>
              <a:ext cx="28614" cy="28614"/>
            </a:xfrm>
            <a:custGeom>
              <a:avLst/>
              <a:gdLst/>
              <a:ahLst/>
              <a:cxnLst/>
              <a:rect l="l" t="t" r="r" b="b"/>
              <a:pathLst>
                <a:path w="181" h="181" extrusionOk="0">
                  <a:moveTo>
                    <a:pt x="24" y="1"/>
                  </a:moveTo>
                  <a:lnTo>
                    <a:pt x="1" y="41"/>
                  </a:lnTo>
                  <a:cubicBezTo>
                    <a:pt x="13" y="82"/>
                    <a:pt x="18" y="128"/>
                    <a:pt x="47" y="157"/>
                  </a:cubicBezTo>
                  <a:cubicBezTo>
                    <a:pt x="65" y="172"/>
                    <a:pt x="87" y="181"/>
                    <a:pt x="107" y="181"/>
                  </a:cubicBezTo>
                  <a:cubicBezTo>
                    <a:pt x="126" y="181"/>
                    <a:pt x="144" y="174"/>
                    <a:pt x="157" y="157"/>
                  </a:cubicBezTo>
                  <a:cubicBezTo>
                    <a:pt x="181" y="122"/>
                    <a:pt x="169" y="105"/>
                    <a:pt x="140" y="64"/>
                  </a:cubicBezTo>
                  <a:cubicBezTo>
                    <a:pt x="111" y="24"/>
                    <a:pt x="59" y="35"/>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rot="708086">
              <a:off x="8264315" y="1550387"/>
              <a:ext cx="30353" cy="22291"/>
            </a:xfrm>
            <a:custGeom>
              <a:avLst/>
              <a:gdLst/>
              <a:ahLst/>
              <a:cxnLst/>
              <a:rect l="l" t="t" r="r" b="b"/>
              <a:pathLst>
                <a:path w="192" h="141" extrusionOk="0">
                  <a:moveTo>
                    <a:pt x="147" y="1"/>
                  </a:moveTo>
                  <a:cubicBezTo>
                    <a:pt x="135" y="1"/>
                    <a:pt x="122" y="4"/>
                    <a:pt x="111" y="6"/>
                  </a:cubicBezTo>
                  <a:cubicBezTo>
                    <a:pt x="59" y="12"/>
                    <a:pt x="1" y="12"/>
                    <a:pt x="6" y="81"/>
                  </a:cubicBezTo>
                  <a:cubicBezTo>
                    <a:pt x="11" y="125"/>
                    <a:pt x="41" y="140"/>
                    <a:pt x="79" y="140"/>
                  </a:cubicBezTo>
                  <a:cubicBezTo>
                    <a:pt x="85" y="140"/>
                    <a:pt x="92" y="140"/>
                    <a:pt x="99" y="139"/>
                  </a:cubicBezTo>
                  <a:cubicBezTo>
                    <a:pt x="151" y="133"/>
                    <a:pt x="192" y="93"/>
                    <a:pt x="192" y="41"/>
                  </a:cubicBezTo>
                  <a:cubicBezTo>
                    <a:pt x="185" y="8"/>
                    <a:pt x="16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rot="708086">
              <a:off x="7838528" y="961978"/>
              <a:ext cx="27666" cy="26085"/>
            </a:xfrm>
            <a:custGeom>
              <a:avLst/>
              <a:gdLst/>
              <a:ahLst/>
              <a:cxnLst/>
              <a:rect l="l" t="t" r="r" b="b"/>
              <a:pathLst>
                <a:path w="175" h="165" extrusionOk="0">
                  <a:moveTo>
                    <a:pt x="77" y="1"/>
                  </a:moveTo>
                  <a:cubicBezTo>
                    <a:pt x="71" y="1"/>
                    <a:pt x="65" y="2"/>
                    <a:pt x="59" y="3"/>
                  </a:cubicBezTo>
                  <a:cubicBezTo>
                    <a:pt x="18" y="15"/>
                    <a:pt x="1" y="61"/>
                    <a:pt x="12" y="102"/>
                  </a:cubicBezTo>
                  <a:cubicBezTo>
                    <a:pt x="22" y="139"/>
                    <a:pt x="57" y="165"/>
                    <a:pt x="91" y="165"/>
                  </a:cubicBezTo>
                  <a:cubicBezTo>
                    <a:pt x="100" y="165"/>
                    <a:pt x="108" y="163"/>
                    <a:pt x="117" y="160"/>
                  </a:cubicBezTo>
                  <a:cubicBezTo>
                    <a:pt x="157" y="148"/>
                    <a:pt x="174" y="107"/>
                    <a:pt x="157" y="73"/>
                  </a:cubicBezTo>
                  <a:cubicBezTo>
                    <a:pt x="152" y="32"/>
                    <a:pt x="11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rot="708086">
              <a:off x="7433697" y="727775"/>
              <a:ext cx="28614" cy="25611"/>
            </a:xfrm>
            <a:custGeom>
              <a:avLst/>
              <a:gdLst/>
              <a:ahLst/>
              <a:cxnLst/>
              <a:rect l="l" t="t" r="r" b="b"/>
              <a:pathLst>
                <a:path w="181" h="162" extrusionOk="0">
                  <a:moveTo>
                    <a:pt x="65" y="0"/>
                  </a:moveTo>
                  <a:cubicBezTo>
                    <a:pt x="59" y="0"/>
                    <a:pt x="53" y="1"/>
                    <a:pt x="47" y="3"/>
                  </a:cubicBezTo>
                  <a:cubicBezTo>
                    <a:pt x="18" y="15"/>
                    <a:pt x="1" y="44"/>
                    <a:pt x="12" y="79"/>
                  </a:cubicBezTo>
                  <a:cubicBezTo>
                    <a:pt x="28" y="129"/>
                    <a:pt x="73" y="162"/>
                    <a:pt x="123" y="162"/>
                  </a:cubicBezTo>
                  <a:cubicBezTo>
                    <a:pt x="131" y="162"/>
                    <a:pt x="138" y="161"/>
                    <a:pt x="146" y="160"/>
                  </a:cubicBezTo>
                  <a:cubicBezTo>
                    <a:pt x="169" y="154"/>
                    <a:pt x="180" y="136"/>
                    <a:pt x="180" y="119"/>
                  </a:cubicBezTo>
                  <a:cubicBezTo>
                    <a:pt x="165" y="53"/>
                    <a:pt x="110"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rot="708086">
              <a:off x="6659199" y="263437"/>
              <a:ext cx="25610" cy="22607"/>
            </a:xfrm>
            <a:custGeom>
              <a:avLst/>
              <a:gdLst/>
              <a:ahLst/>
              <a:cxnLst/>
              <a:rect l="l" t="t" r="r" b="b"/>
              <a:pathLst>
                <a:path w="162" h="143" extrusionOk="0">
                  <a:moveTo>
                    <a:pt x="102" y="0"/>
                  </a:moveTo>
                  <a:cubicBezTo>
                    <a:pt x="97" y="0"/>
                    <a:pt x="92" y="1"/>
                    <a:pt x="86" y="3"/>
                  </a:cubicBezTo>
                  <a:cubicBezTo>
                    <a:pt x="84" y="3"/>
                    <a:pt x="81" y="2"/>
                    <a:pt x="78" y="2"/>
                  </a:cubicBezTo>
                  <a:cubicBezTo>
                    <a:pt x="35" y="2"/>
                    <a:pt x="0" y="46"/>
                    <a:pt x="11" y="90"/>
                  </a:cubicBezTo>
                  <a:cubicBezTo>
                    <a:pt x="16" y="121"/>
                    <a:pt x="45" y="143"/>
                    <a:pt x="76" y="143"/>
                  </a:cubicBezTo>
                  <a:cubicBezTo>
                    <a:pt x="79" y="143"/>
                    <a:pt x="83" y="143"/>
                    <a:pt x="86" y="142"/>
                  </a:cubicBezTo>
                  <a:cubicBezTo>
                    <a:pt x="133" y="142"/>
                    <a:pt x="162" y="101"/>
                    <a:pt x="156" y="61"/>
                  </a:cubicBezTo>
                  <a:cubicBezTo>
                    <a:pt x="156" y="26"/>
                    <a:pt x="13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rot="708086">
              <a:off x="8445673" y="97"/>
              <a:ext cx="25769" cy="26085"/>
            </a:xfrm>
            <a:custGeom>
              <a:avLst/>
              <a:gdLst/>
              <a:ahLst/>
              <a:cxnLst/>
              <a:rect l="l" t="t" r="r" b="b"/>
              <a:pathLst>
                <a:path w="163" h="165" extrusionOk="0">
                  <a:moveTo>
                    <a:pt x="87" y="1"/>
                  </a:moveTo>
                  <a:cubicBezTo>
                    <a:pt x="80" y="1"/>
                    <a:pt x="72" y="2"/>
                    <a:pt x="64" y="5"/>
                  </a:cubicBezTo>
                  <a:cubicBezTo>
                    <a:pt x="23" y="17"/>
                    <a:pt x="0" y="63"/>
                    <a:pt x="12" y="104"/>
                  </a:cubicBezTo>
                  <a:cubicBezTo>
                    <a:pt x="17" y="138"/>
                    <a:pt x="51" y="164"/>
                    <a:pt x="86" y="164"/>
                  </a:cubicBezTo>
                  <a:cubicBezTo>
                    <a:pt x="92" y="164"/>
                    <a:pt x="98" y="164"/>
                    <a:pt x="104" y="162"/>
                  </a:cubicBezTo>
                  <a:cubicBezTo>
                    <a:pt x="145" y="150"/>
                    <a:pt x="162" y="104"/>
                    <a:pt x="151" y="63"/>
                  </a:cubicBezTo>
                  <a:cubicBezTo>
                    <a:pt x="136" y="30"/>
                    <a:pt x="118"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rot="708086">
              <a:off x="8465127" y="28980"/>
              <a:ext cx="28614" cy="23555"/>
            </a:xfrm>
            <a:custGeom>
              <a:avLst/>
              <a:gdLst/>
              <a:ahLst/>
              <a:cxnLst/>
              <a:rect l="l" t="t" r="r" b="b"/>
              <a:pathLst>
                <a:path w="181" h="149" extrusionOk="0">
                  <a:moveTo>
                    <a:pt x="89" y="1"/>
                  </a:moveTo>
                  <a:cubicBezTo>
                    <a:pt x="81" y="1"/>
                    <a:pt x="72" y="2"/>
                    <a:pt x="64" y="4"/>
                  </a:cubicBezTo>
                  <a:cubicBezTo>
                    <a:pt x="24" y="10"/>
                    <a:pt x="0" y="50"/>
                    <a:pt x="18" y="85"/>
                  </a:cubicBezTo>
                  <a:cubicBezTo>
                    <a:pt x="24" y="108"/>
                    <a:pt x="35" y="131"/>
                    <a:pt x="52" y="149"/>
                  </a:cubicBezTo>
                  <a:lnTo>
                    <a:pt x="52" y="149"/>
                  </a:lnTo>
                  <a:cubicBezTo>
                    <a:pt x="75" y="148"/>
                    <a:pt x="101" y="143"/>
                    <a:pt x="122" y="137"/>
                  </a:cubicBezTo>
                  <a:cubicBezTo>
                    <a:pt x="157" y="126"/>
                    <a:pt x="180" y="85"/>
                    <a:pt x="163" y="50"/>
                  </a:cubicBezTo>
                  <a:cubicBezTo>
                    <a:pt x="149" y="18"/>
                    <a:pt x="120" y="1"/>
                    <a:pt x="89" y="1"/>
                  </a:cubicBezTo>
                  <a:close/>
                  <a:moveTo>
                    <a:pt x="52" y="149"/>
                  </a:moveTo>
                  <a:cubicBezTo>
                    <a:pt x="51" y="149"/>
                    <a:pt x="49" y="149"/>
                    <a:pt x="47" y="149"/>
                  </a:cubicBezTo>
                  <a:lnTo>
                    <a:pt x="53" y="149"/>
                  </a:lnTo>
                  <a:cubicBezTo>
                    <a:pt x="53" y="149"/>
                    <a:pt x="53" y="149"/>
                    <a:pt x="52" y="1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rot="708086">
              <a:off x="7138450" y="1411166"/>
              <a:ext cx="27666" cy="25452"/>
            </a:xfrm>
            <a:custGeom>
              <a:avLst/>
              <a:gdLst/>
              <a:ahLst/>
              <a:cxnLst/>
              <a:rect l="l" t="t" r="r" b="b"/>
              <a:pathLst>
                <a:path w="175" h="161" extrusionOk="0">
                  <a:moveTo>
                    <a:pt x="70" y="0"/>
                  </a:moveTo>
                  <a:cubicBezTo>
                    <a:pt x="66" y="0"/>
                    <a:pt x="62" y="0"/>
                    <a:pt x="58" y="1"/>
                  </a:cubicBezTo>
                  <a:cubicBezTo>
                    <a:pt x="24" y="18"/>
                    <a:pt x="1" y="65"/>
                    <a:pt x="18" y="99"/>
                  </a:cubicBezTo>
                  <a:cubicBezTo>
                    <a:pt x="28" y="138"/>
                    <a:pt x="57" y="160"/>
                    <a:pt x="90" y="160"/>
                  </a:cubicBezTo>
                  <a:cubicBezTo>
                    <a:pt x="97" y="160"/>
                    <a:pt x="104" y="159"/>
                    <a:pt x="111" y="157"/>
                  </a:cubicBezTo>
                  <a:cubicBezTo>
                    <a:pt x="151" y="151"/>
                    <a:pt x="174" y="111"/>
                    <a:pt x="157" y="76"/>
                  </a:cubicBezTo>
                  <a:cubicBezTo>
                    <a:pt x="152" y="33"/>
                    <a:pt x="116"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rot="708086">
              <a:off x="7180847" y="-109427"/>
              <a:ext cx="30353" cy="28456"/>
            </a:xfrm>
            <a:custGeom>
              <a:avLst/>
              <a:gdLst/>
              <a:ahLst/>
              <a:cxnLst/>
              <a:rect l="l" t="t" r="r" b="b"/>
              <a:pathLst>
                <a:path w="192" h="180" extrusionOk="0">
                  <a:moveTo>
                    <a:pt x="41" y="1"/>
                  </a:moveTo>
                  <a:cubicBezTo>
                    <a:pt x="29" y="12"/>
                    <a:pt x="18" y="12"/>
                    <a:pt x="18" y="12"/>
                  </a:cubicBezTo>
                  <a:cubicBezTo>
                    <a:pt x="0" y="53"/>
                    <a:pt x="6" y="105"/>
                    <a:pt x="47" y="134"/>
                  </a:cubicBezTo>
                  <a:cubicBezTo>
                    <a:pt x="67" y="154"/>
                    <a:pt x="93" y="180"/>
                    <a:pt x="120" y="180"/>
                  </a:cubicBezTo>
                  <a:cubicBezTo>
                    <a:pt x="132" y="180"/>
                    <a:pt x="144" y="175"/>
                    <a:pt x="157" y="163"/>
                  </a:cubicBezTo>
                  <a:cubicBezTo>
                    <a:pt x="191" y="134"/>
                    <a:pt x="151" y="105"/>
                    <a:pt x="134" y="76"/>
                  </a:cubicBezTo>
                  <a:cubicBezTo>
                    <a:pt x="116" y="53"/>
                    <a:pt x="99" y="30"/>
                    <a:pt x="76" y="12"/>
                  </a:cubicBezTo>
                  <a:cubicBezTo>
                    <a:pt x="64" y="1"/>
                    <a:pt x="47"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rot="708086">
              <a:off x="7992123" y="556776"/>
              <a:ext cx="30037" cy="23555"/>
            </a:xfrm>
            <a:custGeom>
              <a:avLst/>
              <a:gdLst/>
              <a:ahLst/>
              <a:cxnLst/>
              <a:rect l="l" t="t" r="r" b="b"/>
              <a:pathLst>
                <a:path w="190" h="149" extrusionOk="0">
                  <a:moveTo>
                    <a:pt x="104" y="0"/>
                  </a:moveTo>
                  <a:cubicBezTo>
                    <a:pt x="99" y="0"/>
                    <a:pt x="95" y="0"/>
                    <a:pt x="91" y="1"/>
                  </a:cubicBezTo>
                  <a:cubicBezTo>
                    <a:pt x="0" y="22"/>
                    <a:pt x="18" y="148"/>
                    <a:pt x="100" y="148"/>
                  </a:cubicBezTo>
                  <a:cubicBezTo>
                    <a:pt x="106" y="148"/>
                    <a:pt x="113" y="147"/>
                    <a:pt x="120" y="146"/>
                  </a:cubicBezTo>
                  <a:cubicBezTo>
                    <a:pt x="161" y="140"/>
                    <a:pt x="190" y="105"/>
                    <a:pt x="184" y="65"/>
                  </a:cubicBezTo>
                  <a:cubicBezTo>
                    <a:pt x="174" y="23"/>
                    <a:pt x="140"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rot="708086">
              <a:off x="7053400" y="1636126"/>
              <a:ext cx="31302" cy="21500"/>
            </a:xfrm>
            <a:custGeom>
              <a:avLst/>
              <a:gdLst/>
              <a:ahLst/>
              <a:cxnLst/>
              <a:rect l="l" t="t" r="r" b="b"/>
              <a:pathLst>
                <a:path w="198" h="136" extrusionOk="0">
                  <a:moveTo>
                    <a:pt x="53" y="0"/>
                  </a:moveTo>
                  <a:cubicBezTo>
                    <a:pt x="18" y="6"/>
                    <a:pt x="1" y="41"/>
                    <a:pt x="12" y="70"/>
                  </a:cubicBezTo>
                  <a:cubicBezTo>
                    <a:pt x="39" y="110"/>
                    <a:pt x="85" y="136"/>
                    <a:pt x="134" y="136"/>
                  </a:cubicBezTo>
                  <a:cubicBezTo>
                    <a:pt x="150" y="136"/>
                    <a:pt x="165" y="133"/>
                    <a:pt x="180" y="128"/>
                  </a:cubicBezTo>
                  <a:cubicBezTo>
                    <a:pt x="192" y="122"/>
                    <a:pt x="192" y="105"/>
                    <a:pt x="198" y="99"/>
                  </a:cubicBezTo>
                  <a:cubicBezTo>
                    <a:pt x="169" y="47"/>
                    <a:pt x="111" y="6"/>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rot="708086">
              <a:off x="9886771" y="22737"/>
              <a:ext cx="25927" cy="22607"/>
            </a:xfrm>
            <a:custGeom>
              <a:avLst/>
              <a:gdLst/>
              <a:ahLst/>
              <a:cxnLst/>
              <a:rect l="l" t="t" r="r" b="b"/>
              <a:pathLst>
                <a:path w="164" h="143" extrusionOk="0">
                  <a:moveTo>
                    <a:pt x="109" y="1"/>
                  </a:moveTo>
                  <a:cubicBezTo>
                    <a:pt x="100" y="1"/>
                    <a:pt x="89" y="3"/>
                    <a:pt x="76" y="9"/>
                  </a:cubicBezTo>
                  <a:cubicBezTo>
                    <a:pt x="36" y="26"/>
                    <a:pt x="1" y="61"/>
                    <a:pt x="12" y="102"/>
                  </a:cubicBezTo>
                  <a:cubicBezTo>
                    <a:pt x="18" y="136"/>
                    <a:pt x="47" y="142"/>
                    <a:pt x="82" y="142"/>
                  </a:cubicBezTo>
                  <a:cubicBezTo>
                    <a:pt x="128" y="125"/>
                    <a:pt x="163" y="96"/>
                    <a:pt x="146" y="38"/>
                  </a:cubicBezTo>
                  <a:cubicBezTo>
                    <a:pt x="142" y="14"/>
                    <a:pt x="129"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rot="708086">
              <a:off x="9866174" y="108746"/>
              <a:ext cx="29405" cy="21816"/>
            </a:xfrm>
            <a:custGeom>
              <a:avLst/>
              <a:gdLst/>
              <a:ahLst/>
              <a:cxnLst/>
              <a:rect l="l" t="t" r="r" b="b"/>
              <a:pathLst>
                <a:path w="186" h="138" extrusionOk="0">
                  <a:moveTo>
                    <a:pt x="100" y="0"/>
                  </a:moveTo>
                  <a:cubicBezTo>
                    <a:pt x="90" y="0"/>
                    <a:pt x="80" y="1"/>
                    <a:pt x="70" y="2"/>
                  </a:cubicBezTo>
                  <a:cubicBezTo>
                    <a:pt x="41" y="14"/>
                    <a:pt x="1" y="37"/>
                    <a:pt x="18" y="83"/>
                  </a:cubicBezTo>
                  <a:cubicBezTo>
                    <a:pt x="27" y="125"/>
                    <a:pt x="52" y="137"/>
                    <a:pt x="85" y="137"/>
                  </a:cubicBezTo>
                  <a:cubicBezTo>
                    <a:pt x="93" y="137"/>
                    <a:pt x="102" y="137"/>
                    <a:pt x="111" y="135"/>
                  </a:cubicBezTo>
                  <a:cubicBezTo>
                    <a:pt x="157" y="124"/>
                    <a:pt x="186" y="95"/>
                    <a:pt x="174" y="49"/>
                  </a:cubicBezTo>
                  <a:cubicBezTo>
                    <a:pt x="165" y="11"/>
                    <a:pt x="137"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rot="708086">
              <a:off x="7210708" y="300376"/>
              <a:ext cx="25927" cy="23239"/>
            </a:xfrm>
            <a:custGeom>
              <a:avLst/>
              <a:gdLst/>
              <a:ahLst/>
              <a:cxnLst/>
              <a:rect l="l" t="t" r="r" b="b"/>
              <a:pathLst>
                <a:path w="164" h="147" extrusionOk="0">
                  <a:moveTo>
                    <a:pt x="77" y="1"/>
                  </a:moveTo>
                  <a:cubicBezTo>
                    <a:pt x="73" y="1"/>
                    <a:pt x="69" y="1"/>
                    <a:pt x="65" y="1"/>
                  </a:cubicBezTo>
                  <a:cubicBezTo>
                    <a:pt x="24" y="7"/>
                    <a:pt x="1" y="30"/>
                    <a:pt x="7" y="71"/>
                  </a:cubicBezTo>
                  <a:cubicBezTo>
                    <a:pt x="12" y="114"/>
                    <a:pt x="47" y="147"/>
                    <a:pt x="94" y="147"/>
                  </a:cubicBezTo>
                  <a:cubicBezTo>
                    <a:pt x="98" y="147"/>
                    <a:pt x="101" y="147"/>
                    <a:pt x="105" y="146"/>
                  </a:cubicBezTo>
                  <a:cubicBezTo>
                    <a:pt x="146" y="140"/>
                    <a:pt x="163" y="117"/>
                    <a:pt x="163" y="65"/>
                  </a:cubicBezTo>
                  <a:cubicBezTo>
                    <a:pt x="147" y="33"/>
                    <a:pt x="12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rot="708086">
              <a:off x="7792840" y="692286"/>
              <a:ext cx="24820" cy="27033"/>
            </a:xfrm>
            <a:custGeom>
              <a:avLst/>
              <a:gdLst/>
              <a:ahLst/>
              <a:cxnLst/>
              <a:rect l="l" t="t" r="r" b="b"/>
              <a:pathLst>
                <a:path w="157" h="171" extrusionOk="0">
                  <a:moveTo>
                    <a:pt x="71" y="0"/>
                  </a:moveTo>
                  <a:cubicBezTo>
                    <a:pt x="62" y="0"/>
                    <a:pt x="52" y="2"/>
                    <a:pt x="41" y="7"/>
                  </a:cubicBezTo>
                  <a:cubicBezTo>
                    <a:pt x="0" y="25"/>
                    <a:pt x="0" y="60"/>
                    <a:pt x="18" y="100"/>
                  </a:cubicBezTo>
                  <a:cubicBezTo>
                    <a:pt x="34" y="133"/>
                    <a:pt x="50" y="170"/>
                    <a:pt x="100" y="170"/>
                  </a:cubicBezTo>
                  <a:cubicBezTo>
                    <a:pt x="103" y="170"/>
                    <a:pt x="107" y="170"/>
                    <a:pt x="110" y="170"/>
                  </a:cubicBezTo>
                  <a:cubicBezTo>
                    <a:pt x="157" y="146"/>
                    <a:pt x="151" y="117"/>
                    <a:pt x="133" y="71"/>
                  </a:cubicBezTo>
                  <a:cubicBezTo>
                    <a:pt x="124" y="30"/>
                    <a:pt x="105"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rot="708086">
              <a:off x="9905934" y="-92405"/>
              <a:ext cx="23081" cy="24346"/>
            </a:xfrm>
            <a:custGeom>
              <a:avLst/>
              <a:gdLst/>
              <a:ahLst/>
              <a:cxnLst/>
              <a:rect l="l" t="t" r="r" b="b"/>
              <a:pathLst>
                <a:path w="146" h="154" extrusionOk="0">
                  <a:moveTo>
                    <a:pt x="94" y="0"/>
                  </a:moveTo>
                  <a:cubicBezTo>
                    <a:pt x="89" y="0"/>
                    <a:pt x="83" y="1"/>
                    <a:pt x="76" y="3"/>
                  </a:cubicBezTo>
                  <a:cubicBezTo>
                    <a:pt x="30" y="15"/>
                    <a:pt x="1" y="61"/>
                    <a:pt x="13" y="108"/>
                  </a:cubicBezTo>
                  <a:cubicBezTo>
                    <a:pt x="13" y="137"/>
                    <a:pt x="36" y="154"/>
                    <a:pt x="65" y="154"/>
                  </a:cubicBezTo>
                  <a:cubicBezTo>
                    <a:pt x="111" y="137"/>
                    <a:pt x="146" y="96"/>
                    <a:pt x="146" y="44"/>
                  </a:cubicBezTo>
                  <a:cubicBezTo>
                    <a:pt x="141" y="20"/>
                    <a:pt x="121"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rot="708086">
              <a:off x="7331480" y="698049"/>
              <a:ext cx="25927" cy="24346"/>
            </a:xfrm>
            <a:custGeom>
              <a:avLst/>
              <a:gdLst/>
              <a:ahLst/>
              <a:cxnLst/>
              <a:rect l="l" t="t" r="r" b="b"/>
              <a:pathLst>
                <a:path w="164" h="154" extrusionOk="0">
                  <a:moveTo>
                    <a:pt x="64" y="1"/>
                  </a:moveTo>
                  <a:cubicBezTo>
                    <a:pt x="60" y="1"/>
                    <a:pt x="57" y="1"/>
                    <a:pt x="53" y="1"/>
                  </a:cubicBezTo>
                  <a:cubicBezTo>
                    <a:pt x="18" y="7"/>
                    <a:pt x="1" y="36"/>
                    <a:pt x="7" y="71"/>
                  </a:cubicBezTo>
                  <a:cubicBezTo>
                    <a:pt x="22" y="117"/>
                    <a:pt x="64" y="154"/>
                    <a:pt x="114" y="154"/>
                  </a:cubicBezTo>
                  <a:cubicBezTo>
                    <a:pt x="121" y="154"/>
                    <a:pt x="127" y="153"/>
                    <a:pt x="134" y="152"/>
                  </a:cubicBezTo>
                  <a:cubicBezTo>
                    <a:pt x="163" y="140"/>
                    <a:pt x="163" y="117"/>
                    <a:pt x="157" y="88"/>
                  </a:cubicBezTo>
                  <a:cubicBezTo>
                    <a:pt x="141" y="44"/>
                    <a:pt x="119"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rot="708086">
              <a:off x="7455642" y="812781"/>
              <a:ext cx="25769" cy="22449"/>
            </a:xfrm>
            <a:custGeom>
              <a:avLst/>
              <a:gdLst/>
              <a:ahLst/>
              <a:cxnLst/>
              <a:rect l="l" t="t" r="r" b="b"/>
              <a:pathLst>
                <a:path w="163" h="142" extrusionOk="0">
                  <a:moveTo>
                    <a:pt x="90" y="0"/>
                  </a:moveTo>
                  <a:cubicBezTo>
                    <a:pt x="86" y="0"/>
                    <a:pt x="81" y="1"/>
                    <a:pt x="76" y="1"/>
                  </a:cubicBezTo>
                  <a:cubicBezTo>
                    <a:pt x="35" y="7"/>
                    <a:pt x="0" y="48"/>
                    <a:pt x="12" y="94"/>
                  </a:cubicBezTo>
                  <a:cubicBezTo>
                    <a:pt x="17" y="125"/>
                    <a:pt x="40" y="142"/>
                    <a:pt x="65" y="142"/>
                  </a:cubicBezTo>
                  <a:cubicBezTo>
                    <a:pt x="68" y="142"/>
                    <a:pt x="72" y="141"/>
                    <a:pt x="76" y="141"/>
                  </a:cubicBezTo>
                  <a:cubicBezTo>
                    <a:pt x="128" y="141"/>
                    <a:pt x="162" y="94"/>
                    <a:pt x="145" y="48"/>
                  </a:cubicBezTo>
                  <a:cubicBezTo>
                    <a:pt x="140" y="17"/>
                    <a:pt x="122"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rot="708086">
              <a:off x="7470024" y="2592851"/>
              <a:ext cx="27666" cy="22607"/>
            </a:xfrm>
            <a:custGeom>
              <a:avLst/>
              <a:gdLst/>
              <a:ahLst/>
              <a:cxnLst/>
              <a:rect l="l" t="t" r="r" b="b"/>
              <a:pathLst>
                <a:path w="175" h="143" extrusionOk="0">
                  <a:moveTo>
                    <a:pt x="55" y="1"/>
                  </a:moveTo>
                  <a:cubicBezTo>
                    <a:pt x="52" y="1"/>
                    <a:pt x="50" y="1"/>
                    <a:pt x="47" y="1"/>
                  </a:cubicBezTo>
                  <a:cubicBezTo>
                    <a:pt x="18" y="13"/>
                    <a:pt x="1" y="42"/>
                    <a:pt x="12" y="71"/>
                  </a:cubicBezTo>
                  <a:cubicBezTo>
                    <a:pt x="22" y="115"/>
                    <a:pt x="66" y="143"/>
                    <a:pt x="107" y="143"/>
                  </a:cubicBezTo>
                  <a:cubicBezTo>
                    <a:pt x="114" y="143"/>
                    <a:pt x="122" y="142"/>
                    <a:pt x="128" y="140"/>
                  </a:cubicBezTo>
                  <a:cubicBezTo>
                    <a:pt x="157" y="134"/>
                    <a:pt x="175" y="111"/>
                    <a:pt x="175" y="88"/>
                  </a:cubicBezTo>
                  <a:cubicBezTo>
                    <a:pt x="175" y="50"/>
                    <a:pt x="102"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rot="708086">
              <a:off x="8557182" y="419797"/>
              <a:ext cx="20235" cy="26401"/>
            </a:xfrm>
            <a:custGeom>
              <a:avLst/>
              <a:gdLst/>
              <a:ahLst/>
              <a:cxnLst/>
              <a:rect l="l" t="t" r="r" b="b"/>
              <a:pathLst>
                <a:path w="128" h="167" extrusionOk="0">
                  <a:moveTo>
                    <a:pt x="62" y="0"/>
                  </a:moveTo>
                  <a:cubicBezTo>
                    <a:pt x="57" y="0"/>
                    <a:pt x="52" y="2"/>
                    <a:pt x="46" y="4"/>
                  </a:cubicBezTo>
                  <a:cubicBezTo>
                    <a:pt x="0" y="15"/>
                    <a:pt x="17" y="73"/>
                    <a:pt x="17" y="108"/>
                  </a:cubicBezTo>
                  <a:cubicBezTo>
                    <a:pt x="23" y="140"/>
                    <a:pt x="38" y="167"/>
                    <a:pt x="67" y="167"/>
                  </a:cubicBezTo>
                  <a:cubicBezTo>
                    <a:pt x="69" y="167"/>
                    <a:pt x="72" y="167"/>
                    <a:pt x="75" y="166"/>
                  </a:cubicBezTo>
                  <a:cubicBezTo>
                    <a:pt x="127" y="160"/>
                    <a:pt x="122" y="114"/>
                    <a:pt x="116" y="73"/>
                  </a:cubicBezTo>
                  <a:cubicBezTo>
                    <a:pt x="106" y="43"/>
                    <a:pt x="9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rot="708086">
              <a:off x="9705817" y="2116593"/>
              <a:ext cx="25769" cy="21816"/>
            </a:xfrm>
            <a:custGeom>
              <a:avLst/>
              <a:gdLst/>
              <a:ahLst/>
              <a:cxnLst/>
              <a:rect l="l" t="t" r="r" b="b"/>
              <a:pathLst>
                <a:path w="163" h="138" extrusionOk="0">
                  <a:moveTo>
                    <a:pt x="74" y="1"/>
                  </a:moveTo>
                  <a:cubicBezTo>
                    <a:pt x="71" y="1"/>
                    <a:pt x="67" y="1"/>
                    <a:pt x="64" y="1"/>
                  </a:cubicBezTo>
                  <a:cubicBezTo>
                    <a:pt x="23" y="7"/>
                    <a:pt x="0" y="48"/>
                    <a:pt x="12" y="82"/>
                  </a:cubicBezTo>
                  <a:cubicBezTo>
                    <a:pt x="21" y="116"/>
                    <a:pt x="51" y="138"/>
                    <a:pt x="84" y="138"/>
                  </a:cubicBezTo>
                  <a:cubicBezTo>
                    <a:pt x="90" y="138"/>
                    <a:pt x="98" y="137"/>
                    <a:pt x="105" y="135"/>
                  </a:cubicBezTo>
                  <a:cubicBezTo>
                    <a:pt x="139" y="129"/>
                    <a:pt x="163" y="111"/>
                    <a:pt x="157" y="77"/>
                  </a:cubicBezTo>
                  <a:cubicBezTo>
                    <a:pt x="151" y="34"/>
                    <a:pt x="116" y="1"/>
                    <a:pt x="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rot="708086">
              <a:off x="9110021" y="1421545"/>
              <a:ext cx="27666" cy="20868"/>
            </a:xfrm>
            <a:custGeom>
              <a:avLst/>
              <a:gdLst/>
              <a:ahLst/>
              <a:cxnLst/>
              <a:rect l="l" t="t" r="r" b="b"/>
              <a:pathLst>
                <a:path w="175" h="132" extrusionOk="0">
                  <a:moveTo>
                    <a:pt x="75" y="1"/>
                  </a:moveTo>
                  <a:cubicBezTo>
                    <a:pt x="72" y="1"/>
                    <a:pt x="68" y="1"/>
                    <a:pt x="65" y="1"/>
                  </a:cubicBezTo>
                  <a:cubicBezTo>
                    <a:pt x="30" y="1"/>
                    <a:pt x="1" y="30"/>
                    <a:pt x="18" y="65"/>
                  </a:cubicBezTo>
                  <a:cubicBezTo>
                    <a:pt x="18" y="105"/>
                    <a:pt x="56" y="131"/>
                    <a:pt x="96" y="131"/>
                  </a:cubicBezTo>
                  <a:cubicBezTo>
                    <a:pt x="103" y="131"/>
                    <a:pt x="110" y="131"/>
                    <a:pt x="117" y="129"/>
                  </a:cubicBezTo>
                  <a:cubicBezTo>
                    <a:pt x="146" y="129"/>
                    <a:pt x="175" y="100"/>
                    <a:pt x="169" y="65"/>
                  </a:cubicBezTo>
                  <a:cubicBezTo>
                    <a:pt x="153" y="28"/>
                    <a:pt x="113"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rot="708086">
              <a:off x="7376177" y="1729871"/>
              <a:ext cx="24820" cy="22607"/>
            </a:xfrm>
            <a:custGeom>
              <a:avLst/>
              <a:gdLst/>
              <a:ahLst/>
              <a:cxnLst/>
              <a:rect l="l" t="t" r="r" b="b"/>
              <a:pathLst>
                <a:path w="157" h="143" extrusionOk="0">
                  <a:moveTo>
                    <a:pt x="76" y="0"/>
                  </a:moveTo>
                  <a:cubicBezTo>
                    <a:pt x="72" y="0"/>
                    <a:pt x="68" y="1"/>
                    <a:pt x="64" y="1"/>
                  </a:cubicBezTo>
                  <a:cubicBezTo>
                    <a:pt x="23" y="7"/>
                    <a:pt x="0" y="42"/>
                    <a:pt x="12" y="82"/>
                  </a:cubicBezTo>
                  <a:cubicBezTo>
                    <a:pt x="7" y="117"/>
                    <a:pt x="39" y="143"/>
                    <a:pt x="74" y="143"/>
                  </a:cubicBezTo>
                  <a:cubicBezTo>
                    <a:pt x="80" y="143"/>
                    <a:pt x="87" y="142"/>
                    <a:pt x="93" y="140"/>
                  </a:cubicBezTo>
                  <a:cubicBezTo>
                    <a:pt x="128" y="135"/>
                    <a:pt x="156" y="100"/>
                    <a:pt x="151" y="59"/>
                  </a:cubicBezTo>
                  <a:cubicBezTo>
                    <a:pt x="140" y="23"/>
                    <a:pt x="111"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rot="708086">
              <a:off x="7437941" y="454348"/>
              <a:ext cx="26717" cy="21500"/>
            </a:xfrm>
            <a:custGeom>
              <a:avLst/>
              <a:gdLst/>
              <a:ahLst/>
              <a:cxnLst/>
              <a:rect l="l" t="t" r="r" b="b"/>
              <a:pathLst>
                <a:path w="169" h="136" extrusionOk="0">
                  <a:moveTo>
                    <a:pt x="70" y="0"/>
                  </a:moveTo>
                  <a:cubicBezTo>
                    <a:pt x="62" y="0"/>
                    <a:pt x="55" y="1"/>
                    <a:pt x="47" y="3"/>
                  </a:cubicBezTo>
                  <a:cubicBezTo>
                    <a:pt x="18" y="9"/>
                    <a:pt x="1" y="43"/>
                    <a:pt x="12" y="72"/>
                  </a:cubicBezTo>
                  <a:cubicBezTo>
                    <a:pt x="21" y="109"/>
                    <a:pt x="53" y="135"/>
                    <a:pt x="89" y="135"/>
                  </a:cubicBezTo>
                  <a:cubicBezTo>
                    <a:pt x="98" y="135"/>
                    <a:pt x="107" y="134"/>
                    <a:pt x="117" y="130"/>
                  </a:cubicBezTo>
                  <a:cubicBezTo>
                    <a:pt x="145" y="124"/>
                    <a:pt x="169" y="107"/>
                    <a:pt x="163" y="67"/>
                  </a:cubicBezTo>
                  <a:cubicBezTo>
                    <a:pt x="148" y="27"/>
                    <a:pt x="112"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rot="708086">
              <a:off x="9230462" y="1525377"/>
              <a:ext cx="27666" cy="22291"/>
            </a:xfrm>
            <a:custGeom>
              <a:avLst/>
              <a:gdLst/>
              <a:ahLst/>
              <a:cxnLst/>
              <a:rect l="l" t="t" r="r" b="b"/>
              <a:pathLst>
                <a:path w="175" h="141" extrusionOk="0">
                  <a:moveTo>
                    <a:pt x="82" y="0"/>
                  </a:moveTo>
                  <a:cubicBezTo>
                    <a:pt x="78" y="0"/>
                    <a:pt x="74" y="0"/>
                    <a:pt x="70" y="1"/>
                  </a:cubicBezTo>
                  <a:cubicBezTo>
                    <a:pt x="29" y="7"/>
                    <a:pt x="1" y="30"/>
                    <a:pt x="12" y="76"/>
                  </a:cubicBezTo>
                  <a:cubicBezTo>
                    <a:pt x="24" y="129"/>
                    <a:pt x="64" y="140"/>
                    <a:pt x="122" y="140"/>
                  </a:cubicBezTo>
                  <a:cubicBezTo>
                    <a:pt x="157" y="129"/>
                    <a:pt x="174" y="94"/>
                    <a:pt x="163" y="59"/>
                  </a:cubicBezTo>
                  <a:cubicBezTo>
                    <a:pt x="152" y="23"/>
                    <a:pt x="119"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rot="708086">
              <a:off x="7347602" y="273708"/>
              <a:ext cx="25769" cy="21500"/>
            </a:xfrm>
            <a:custGeom>
              <a:avLst/>
              <a:gdLst/>
              <a:ahLst/>
              <a:cxnLst/>
              <a:rect l="l" t="t" r="r" b="b"/>
              <a:pathLst>
                <a:path w="163" h="136" extrusionOk="0">
                  <a:moveTo>
                    <a:pt x="66" y="1"/>
                  </a:moveTo>
                  <a:cubicBezTo>
                    <a:pt x="61" y="1"/>
                    <a:pt x="57" y="1"/>
                    <a:pt x="52" y="2"/>
                  </a:cubicBezTo>
                  <a:cubicBezTo>
                    <a:pt x="49" y="1"/>
                    <a:pt x="46" y="1"/>
                    <a:pt x="44" y="1"/>
                  </a:cubicBezTo>
                  <a:cubicBezTo>
                    <a:pt x="5" y="1"/>
                    <a:pt x="0" y="39"/>
                    <a:pt x="6" y="77"/>
                  </a:cubicBezTo>
                  <a:cubicBezTo>
                    <a:pt x="16" y="113"/>
                    <a:pt x="50" y="136"/>
                    <a:pt x="86" y="136"/>
                  </a:cubicBezTo>
                  <a:cubicBezTo>
                    <a:pt x="90" y="136"/>
                    <a:pt x="94" y="135"/>
                    <a:pt x="98" y="135"/>
                  </a:cubicBezTo>
                  <a:cubicBezTo>
                    <a:pt x="133" y="129"/>
                    <a:pt x="162" y="94"/>
                    <a:pt x="162" y="59"/>
                  </a:cubicBezTo>
                  <a:cubicBezTo>
                    <a:pt x="141" y="23"/>
                    <a:pt x="107"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rot="708086">
              <a:off x="9162425" y="1785300"/>
              <a:ext cx="28614" cy="19287"/>
            </a:xfrm>
            <a:custGeom>
              <a:avLst/>
              <a:gdLst/>
              <a:ahLst/>
              <a:cxnLst/>
              <a:rect l="l" t="t" r="r" b="b"/>
              <a:pathLst>
                <a:path w="181" h="122" extrusionOk="0">
                  <a:moveTo>
                    <a:pt x="102" y="1"/>
                  </a:moveTo>
                  <a:cubicBezTo>
                    <a:pt x="92" y="1"/>
                    <a:pt x="81" y="3"/>
                    <a:pt x="70" y="7"/>
                  </a:cubicBezTo>
                  <a:cubicBezTo>
                    <a:pt x="30" y="13"/>
                    <a:pt x="1" y="30"/>
                    <a:pt x="12" y="77"/>
                  </a:cubicBezTo>
                  <a:cubicBezTo>
                    <a:pt x="24" y="112"/>
                    <a:pt x="52" y="121"/>
                    <a:pt x="80" y="121"/>
                  </a:cubicBezTo>
                  <a:cubicBezTo>
                    <a:pt x="93" y="121"/>
                    <a:pt x="105" y="119"/>
                    <a:pt x="116" y="117"/>
                  </a:cubicBezTo>
                  <a:cubicBezTo>
                    <a:pt x="151" y="112"/>
                    <a:pt x="180" y="88"/>
                    <a:pt x="174" y="42"/>
                  </a:cubicBezTo>
                  <a:cubicBezTo>
                    <a:pt x="157" y="17"/>
                    <a:pt x="131"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rot="708086">
              <a:off x="6865166" y="313798"/>
              <a:ext cx="21184" cy="26085"/>
            </a:xfrm>
            <a:custGeom>
              <a:avLst/>
              <a:gdLst/>
              <a:ahLst/>
              <a:cxnLst/>
              <a:rect l="l" t="t" r="r" b="b"/>
              <a:pathLst>
                <a:path w="134" h="165" extrusionOk="0">
                  <a:moveTo>
                    <a:pt x="62" y="1"/>
                  </a:moveTo>
                  <a:cubicBezTo>
                    <a:pt x="59" y="1"/>
                    <a:pt x="56" y="1"/>
                    <a:pt x="53" y="1"/>
                  </a:cubicBezTo>
                  <a:cubicBezTo>
                    <a:pt x="6" y="7"/>
                    <a:pt x="0" y="53"/>
                    <a:pt x="6" y="100"/>
                  </a:cubicBezTo>
                  <a:cubicBezTo>
                    <a:pt x="12" y="132"/>
                    <a:pt x="22" y="164"/>
                    <a:pt x="69" y="164"/>
                  </a:cubicBezTo>
                  <a:cubicBezTo>
                    <a:pt x="73" y="164"/>
                    <a:pt x="77" y="164"/>
                    <a:pt x="82" y="164"/>
                  </a:cubicBezTo>
                  <a:cubicBezTo>
                    <a:pt x="134" y="158"/>
                    <a:pt x="134" y="111"/>
                    <a:pt x="128" y="77"/>
                  </a:cubicBezTo>
                  <a:cubicBezTo>
                    <a:pt x="117" y="39"/>
                    <a:pt x="106"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rot="708086">
              <a:off x="7728444" y="155844"/>
              <a:ext cx="24820" cy="23555"/>
            </a:xfrm>
            <a:custGeom>
              <a:avLst/>
              <a:gdLst/>
              <a:ahLst/>
              <a:cxnLst/>
              <a:rect l="l" t="t" r="r" b="b"/>
              <a:pathLst>
                <a:path w="157" h="149" extrusionOk="0">
                  <a:moveTo>
                    <a:pt x="75" y="0"/>
                  </a:moveTo>
                  <a:cubicBezTo>
                    <a:pt x="71" y="0"/>
                    <a:pt x="68" y="1"/>
                    <a:pt x="64" y="1"/>
                  </a:cubicBezTo>
                  <a:cubicBezTo>
                    <a:pt x="23" y="13"/>
                    <a:pt x="0" y="59"/>
                    <a:pt x="6" y="100"/>
                  </a:cubicBezTo>
                  <a:cubicBezTo>
                    <a:pt x="11" y="128"/>
                    <a:pt x="39" y="149"/>
                    <a:pt x="68" y="149"/>
                  </a:cubicBezTo>
                  <a:cubicBezTo>
                    <a:pt x="75" y="149"/>
                    <a:pt x="81" y="148"/>
                    <a:pt x="87" y="146"/>
                  </a:cubicBezTo>
                  <a:cubicBezTo>
                    <a:pt x="128" y="140"/>
                    <a:pt x="157" y="94"/>
                    <a:pt x="139" y="53"/>
                  </a:cubicBezTo>
                  <a:cubicBezTo>
                    <a:pt x="134" y="22"/>
                    <a:pt x="106"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rot="708086">
              <a:off x="9363988" y="1212007"/>
              <a:ext cx="21184" cy="24188"/>
            </a:xfrm>
            <a:custGeom>
              <a:avLst/>
              <a:gdLst/>
              <a:ahLst/>
              <a:cxnLst/>
              <a:rect l="l" t="t" r="r" b="b"/>
              <a:pathLst>
                <a:path w="134" h="153" extrusionOk="0">
                  <a:moveTo>
                    <a:pt x="58" y="1"/>
                  </a:moveTo>
                  <a:cubicBezTo>
                    <a:pt x="54" y="1"/>
                    <a:pt x="51" y="1"/>
                    <a:pt x="47" y="1"/>
                  </a:cubicBezTo>
                  <a:cubicBezTo>
                    <a:pt x="0" y="13"/>
                    <a:pt x="0" y="59"/>
                    <a:pt x="6" y="100"/>
                  </a:cubicBezTo>
                  <a:cubicBezTo>
                    <a:pt x="11" y="135"/>
                    <a:pt x="34" y="153"/>
                    <a:pt x="71" y="153"/>
                  </a:cubicBezTo>
                  <a:cubicBezTo>
                    <a:pt x="76" y="153"/>
                    <a:pt x="82" y="153"/>
                    <a:pt x="87" y="152"/>
                  </a:cubicBezTo>
                  <a:cubicBezTo>
                    <a:pt x="122" y="135"/>
                    <a:pt x="134" y="100"/>
                    <a:pt x="122" y="65"/>
                  </a:cubicBezTo>
                  <a:cubicBezTo>
                    <a:pt x="111" y="33"/>
                    <a:pt x="101"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rot="708086">
              <a:off x="7798211" y="313509"/>
              <a:ext cx="23081" cy="24978"/>
            </a:xfrm>
            <a:custGeom>
              <a:avLst/>
              <a:gdLst/>
              <a:ahLst/>
              <a:cxnLst/>
              <a:rect l="l" t="t" r="r" b="b"/>
              <a:pathLst>
                <a:path w="146" h="158" extrusionOk="0">
                  <a:moveTo>
                    <a:pt x="70" y="1"/>
                  </a:moveTo>
                  <a:cubicBezTo>
                    <a:pt x="47" y="6"/>
                    <a:pt x="24" y="24"/>
                    <a:pt x="18" y="47"/>
                  </a:cubicBezTo>
                  <a:cubicBezTo>
                    <a:pt x="1" y="82"/>
                    <a:pt x="12" y="116"/>
                    <a:pt x="41" y="140"/>
                  </a:cubicBezTo>
                  <a:cubicBezTo>
                    <a:pt x="54" y="152"/>
                    <a:pt x="67" y="157"/>
                    <a:pt x="79" y="157"/>
                  </a:cubicBezTo>
                  <a:cubicBezTo>
                    <a:pt x="101" y="157"/>
                    <a:pt x="123" y="143"/>
                    <a:pt x="145" y="128"/>
                  </a:cubicBezTo>
                  <a:lnTo>
                    <a:pt x="140" y="128"/>
                  </a:lnTo>
                  <a:cubicBezTo>
                    <a:pt x="140" y="105"/>
                    <a:pt x="140" y="82"/>
                    <a:pt x="134" y="58"/>
                  </a:cubicBezTo>
                  <a:cubicBezTo>
                    <a:pt x="128" y="29"/>
                    <a:pt x="99" y="6"/>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rot="708086">
              <a:off x="6668128" y="-13546"/>
              <a:ext cx="22923" cy="21184"/>
            </a:xfrm>
            <a:custGeom>
              <a:avLst/>
              <a:gdLst/>
              <a:ahLst/>
              <a:cxnLst/>
              <a:rect l="l" t="t" r="r" b="b"/>
              <a:pathLst>
                <a:path w="145" h="134" extrusionOk="0">
                  <a:moveTo>
                    <a:pt x="80" y="0"/>
                  </a:moveTo>
                  <a:cubicBezTo>
                    <a:pt x="73" y="0"/>
                    <a:pt x="66" y="2"/>
                    <a:pt x="58" y="5"/>
                  </a:cubicBezTo>
                  <a:cubicBezTo>
                    <a:pt x="23" y="16"/>
                    <a:pt x="0" y="51"/>
                    <a:pt x="0" y="86"/>
                  </a:cubicBezTo>
                  <a:cubicBezTo>
                    <a:pt x="5" y="116"/>
                    <a:pt x="32" y="133"/>
                    <a:pt x="58" y="133"/>
                  </a:cubicBezTo>
                  <a:cubicBezTo>
                    <a:pt x="62" y="133"/>
                    <a:pt x="66" y="133"/>
                    <a:pt x="70" y="132"/>
                  </a:cubicBezTo>
                  <a:cubicBezTo>
                    <a:pt x="116" y="126"/>
                    <a:pt x="145" y="74"/>
                    <a:pt x="128" y="34"/>
                  </a:cubicBezTo>
                  <a:cubicBezTo>
                    <a:pt x="119" y="12"/>
                    <a:pt x="101"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rot="708086">
              <a:off x="7988160" y="505937"/>
              <a:ext cx="25769" cy="25136"/>
            </a:xfrm>
            <a:custGeom>
              <a:avLst/>
              <a:gdLst/>
              <a:ahLst/>
              <a:cxnLst/>
              <a:rect l="l" t="t" r="r" b="b"/>
              <a:pathLst>
                <a:path w="163" h="159" extrusionOk="0">
                  <a:moveTo>
                    <a:pt x="128" y="1"/>
                  </a:moveTo>
                  <a:cubicBezTo>
                    <a:pt x="129" y="3"/>
                    <a:pt x="130" y="5"/>
                    <a:pt x="131" y="7"/>
                  </a:cubicBezTo>
                  <a:lnTo>
                    <a:pt x="131" y="7"/>
                  </a:lnTo>
                  <a:cubicBezTo>
                    <a:pt x="132" y="7"/>
                    <a:pt x="133" y="7"/>
                    <a:pt x="134" y="7"/>
                  </a:cubicBezTo>
                  <a:lnTo>
                    <a:pt x="128" y="1"/>
                  </a:lnTo>
                  <a:close/>
                  <a:moveTo>
                    <a:pt x="131" y="7"/>
                  </a:moveTo>
                  <a:lnTo>
                    <a:pt x="131" y="7"/>
                  </a:lnTo>
                  <a:cubicBezTo>
                    <a:pt x="103" y="13"/>
                    <a:pt x="75" y="19"/>
                    <a:pt x="47" y="30"/>
                  </a:cubicBezTo>
                  <a:cubicBezTo>
                    <a:pt x="12" y="41"/>
                    <a:pt x="1" y="88"/>
                    <a:pt x="18" y="117"/>
                  </a:cubicBezTo>
                  <a:cubicBezTo>
                    <a:pt x="28" y="142"/>
                    <a:pt x="51" y="158"/>
                    <a:pt x="80" y="158"/>
                  </a:cubicBezTo>
                  <a:cubicBezTo>
                    <a:pt x="85" y="158"/>
                    <a:pt x="89" y="158"/>
                    <a:pt x="93" y="157"/>
                  </a:cubicBezTo>
                  <a:cubicBezTo>
                    <a:pt x="134" y="157"/>
                    <a:pt x="163" y="122"/>
                    <a:pt x="151" y="88"/>
                  </a:cubicBezTo>
                  <a:cubicBezTo>
                    <a:pt x="146" y="61"/>
                    <a:pt x="141" y="34"/>
                    <a:pt x="131"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rot="708086">
              <a:off x="7801538" y="2087672"/>
              <a:ext cx="26717" cy="19287"/>
            </a:xfrm>
            <a:custGeom>
              <a:avLst/>
              <a:gdLst/>
              <a:ahLst/>
              <a:cxnLst/>
              <a:rect l="l" t="t" r="r" b="b"/>
              <a:pathLst>
                <a:path w="169" h="122" extrusionOk="0">
                  <a:moveTo>
                    <a:pt x="113" y="0"/>
                  </a:moveTo>
                  <a:cubicBezTo>
                    <a:pt x="104" y="0"/>
                    <a:pt x="93" y="2"/>
                    <a:pt x="81" y="6"/>
                  </a:cubicBezTo>
                  <a:cubicBezTo>
                    <a:pt x="41" y="17"/>
                    <a:pt x="0" y="41"/>
                    <a:pt x="12" y="87"/>
                  </a:cubicBezTo>
                  <a:cubicBezTo>
                    <a:pt x="20" y="111"/>
                    <a:pt x="39" y="121"/>
                    <a:pt x="62" y="121"/>
                  </a:cubicBezTo>
                  <a:cubicBezTo>
                    <a:pt x="72" y="121"/>
                    <a:pt x="82" y="119"/>
                    <a:pt x="93" y="116"/>
                  </a:cubicBezTo>
                  <a:cubicBezTo>
                    <a:pt x="128" y="104"/>
                    <a:pt x="168" y="87"/>
                    <a:pt x="151" y="35"/>
                  </a:cubicBezTo>
                  <a:cubicBezTo>
                    <a:pt x="147" y="11"/>
                    <a:pt x="134"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rot="708086">
              <a:off x="6799776" y="-105386"/>
              <a:ext cx="24820" cy="22133"/>
            </a:xfrm>
            <a:custGeom>
              <a:avLst/>
              <a:gdLst/>
              <a:ahLst/>
              <a:cxnLst/>
              <a:rect l="l" t="t" r="r" b="b"/>
              <a:pathLst>
                <a:path w="157" h="140" extrusionOk="0">
                  <a:moveTo>
                    <a:pt x="52" y="0"/>
                  </a:moveTo>
                  <a:cubicBezTo>
                    <a:pt x="24" y="6"/>
                    <a:pt x="0" y="35"/>
                    <a:pt x="12" y="64"/>
                  </a:cubicBezTo>
                  <a:cubicBezTo>
                    <a:pt x="12" y="107"/>
                    <a:pt x="52" y="140"/>
                    <a:pt x="94" y="140"/>
                  </a:cubicBezTo>
                  <a:cubicBezTo>
                    <a:pt x="98" y="140"/>
                    <a:pt x="101" y="139"/>
                    <a:pt x="105" y="139"/>
                  </a:cubicBezTo>
                  <a:cubicBezTo>
                    <a:pt x="134" y="139"/>
                    <a:pt x="157" y="104"/>
                    <a:pt x="151" y="75"/>
                  </a:cubicBezTo>
                  <a:cubicBezTo>
                    <a:pt x="134" y="29"/>
                    <a:pt x="99"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rot="708086">
              <a:off x="7414523" y="1599892"/>
              <a:ext cx="25769" cy="22291"/>
            </a:xfrm>
            <a:custGeom>
              <a:avLst/>
              <a:gdLst/>
              <a:ahLst/>
              <a:cxnLst/>
              <a:rect l="l" t="t" r="r" b="b"/>
              <a:pathLst>
                <a:path w="163" h="141" extrusionOk="0">
                  <a:moveTo>
                    <a:pt x="108" y="0"/>
                  </a:moveTo>
                  <a:cubicBezTo>
                    <a:pt x="101" y="0"/>
                    <a:pt x="92" y="2"/>
                    <a:pt x="82" y="5"/>
                  </a:cubicBezTo>
                  <a:cubicBezTo>
                    <a:pt x="47" y="22"/>
                    <a:pt x="1" y="34"/>
                    <a:pt x="12" y="86"/>
                  </a:cubicBezTo>
                  <a:cubicBezTo>
                    <a:pt x="17" y="116"/>
                    <a:pt x="44" y="140"/>
                    <a:pt x="72" y="140"/>
                  </a:cubicBezTo>
                  <a:cubicBezTo>
                    <a:pt x="81" y="140"/>
                    <a:pt x="91" y="138"/>
                    <a:pt x="99" y="132"/>
                  </a:cubicBezTo>
                  <a:cubicBezTo>
                    <a:pt x="140" y="120"/>
                    <a:pt x="163" y="80"/>
                    <a:pt x="151" y="39"/>
                  </a:cubicBezTo>
                  <a:cubicBezTo>
                    <a:pt x="143" y="13"/>
                    <a:pt x="131"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rot="708086">
              <a:off x="8438937" y="1024916"/>
              <a:ext cx="26717" cy="19761"/>
            </a:xfrm>
            <a:custGeom>
              <a:avLst/>
              <a:gdLst/>
              <a:ahLst/>
              <a:cxnLst/>
              <a:rect l="l" t="t" r="r" b="b"/>
              <a:pathLst>
                <a:path w="169" h="125" extrusionOk="0">
                  <a:moveTo>
                    <a:pt x="90" y="0"/>
                  </a:moveTo>
                  <a:cubicBezTo>
                    <a:pt x="77" y="0"/>
                    <a:pt x="64" y="3"/>
                    <a:pt x="53" y="7"/>
                  </a:cubicBezTo>
                  <a:cubicBezTo>
                    <a:pt x="24" y="18"/>
                    <a:pt x="0" y="42"/>
                    <a:pt x="12" y="76"/>
                  </a:cubicBezTo>
                  <a:cubicBezTo>
                    <a:pt x="20" y="109"/>
                    <a:pt x="43" y="125"/>
                    <a:pt x="70" y="125"/>
                  </a:cubicBezTo>
                  <a:cubicBezTo>
                    <a:pt x="81" y="125"/>
                    <a:pt x="93" y="122"/>
                    <a:pt x="105" y="117"/>
                  </a:cubicBezTo>
                  <a:cubicBezTo>
                    <a:pt x="145" y="117"/>
                    <a:pt x="168" y="76"/>
                    <a:pt x="157" y="42"/>
                  </a:cubicBezTo>
                  <a:cubicBezTo>
                    <a:pt x="141" y="11"/>
                    <a:pt x="116"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rot="708086">
              <a:off x="8378119" y="3851763"/>
              <a:ext cx="24820" cy="22923"/>
            </a:xfrm>
            <a:custGeom>
              <a:avLst/>
              <a:gdLst/>
              <a:ahLst/>
              <a:cxnLst/>
              <a:rect l="l" t="t" r="r" b="b"/>
              <a:pathLst>
                <a:path w="157" h="145" extrusionOk="0">
                  <a:moveTo>
                    <a:pt x="93" y="0"/>
                  </a:moveTo>
                  <a:cubicBezTo>
                    <a:pt x="53" y="6"/>
                    <a:pt x="0" y="70"/>
                    <a:pt x="12" y="110"/>
                  </a:cubicBezTo>
                  <a:cubicBezTo>
                    <a:pt x="18" y="145"/>
                    <a:pt x="47" y="145"/>
                    <a:pt x="82" y="145"/>
                  </a:cubicBezTo>
                  <a:cubicBezTo>
                    <a:pt x="128" y="133"/>
                    <a:pt x="157" y="87"/>
                    <a:pt x="145" y="46"/>
                  </a:cubicBezTo>
                  <a:cubicBezTo>
                    <a:pt x="140" y="18"/>
                    <a:pt x="116"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rot="708086">
              <a:off x="8105728" y="1889844"/>
              <a:ext cx="27508" cy="20077"/>
            </a:xfrm>
            <a:custGeom>
              <a:avLst/>
              <a:gdLst/>
              <a:ahLst/>
              <a:cxnLst/>
              <a:rect l="l" t="t" r="r" b="b"/>
              <a:pathLst>
                <a:path w="174" h="127" extrusionOk="0">
                  <a:moveTo>
                    <a:pt x="97" y="0"/>
                  </a:moveTo>
                  <a:cubicBezTo>
                    <a:pt x="88" y="0"/>
                    <a:pt x="78" y="1"/>
                    <a:pt x="70" y="3"/>
                  </a:cubicBezTo>
                  <a:cubicBezTo>
                    <a:pt x="29" y="8"/>
                    <a:pt x="0" y="26"/>
                    <a:pt x="6" y="78"/>
                  </a:cubicBezTo>
                  <a:cubicBezTo>
                    <a:pt x="15" y="117"/>
                    <a:pt x="40" y="127"/>
                    <a:pt x="71" y="127"/>
                  </a:cubicBezTo>
                  <a:cubicBezTo>
                    <a:pt x="82" y="127"/>
                    <a:pt x="93" y="126"/>
                    <a:pt x="104" y="124"/>
                  </a:cubicBezTo>
                  <a:cubicBezTo>
                    <a:pt x="139" y="107"/>
                    <a:pt x="174" y="101"/>
                    <a:pt x="162" y="49"/>
                  </a:cubicBezTo>
                  <a:cubicBezTo>
                    <a:pt x="154" y="10"/>
                    <a:pt x="125"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rot="708086">
              <a:off x="7158229" y="501975"/>
              <a:ext cx="22923" cy="24662"/>
            </a:xfrm>
            <a:custGeom>
              <a:avLst/>
              <a:gdLst/>
              <a:ahLst/>
              <a:cxnLst/>
              <a:rect l="l" t="t" r="r" b="b"/>
              <a:pathLst>
                <a:path w="145" h="156" extrusionOk="0">
                  <a:moveTo>
                    <a:pt x="98" y="1"/>
                  </a:moveTo>
                  <a:cubicBezTo>
                    <a:pt x="93" y="1"/>
                    <a:pt x="87" y="2"/>
                    <a:pt x="81" y="4"/>
                  </a:cubicBezTo>
                  <a:cubicBezTo>
                    <a:pt x="29" y="22"/>
                    <a:pt x="0" y="68"/>
                    <a:pt x="12" y="120"/>
                  </a:cubicBezTo>
                  <a:cubicBezTo>
                    <a:pt x="17" y="140"/>
                    <a:pt x="35" y="156"/>
                    <a:pt x="59" y="156"/>
                  </a:cubicBezTo>
                  <a:cubicBezTo>
                    <a:pt x="62" y="156"/>
                    <a:pt x="66" y="156"/>
                    <a:pt x="70" y="155"/>
                  </a:cubicBezTo>
                  <a:cubicBezTo>
                    <a:pt x="116" y="137"/>
                    <a:pt x="145" y="91"/>
                    <a:pt x="133" y="39"/>
                  </a:cubicBezTo>
                  <a:cubicBezTo>
                    <a:pt x="129" y="16"/>
                    <a:pt x="117"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rot="708086">
              <a:off x="7944961" y="2053202"/>
              <a:ext cx="24978" cy="21500"/>
            </a:xfrm>
            <a:custGeom>
              <a:avLst/>
              <a:gdLst/>
              <a:ahLst/>
              <a:cxnLst/>
              <a:rect l="l" t="t" r="r" b="b"/>
              <a:pathLst>
                <a:path w="158" h="136" extrusionOk="0">
                  <a:moveTo>
                    <a:pt x="81" y="1"/>
                  </a:moveTo>
                  <a:cubicBezTo>
                    <a:pt x="73" y="1"/>
                    <a:pt x="66" y="2"/>
                    <a:pt x="59" y="4"/>
                  </a:cubicBezTo>
                  <a:cubicBezTo>
                    <a:pt x="24" y="21"/>
                    <a:pt x="1" y="45"/>
                    <a:pt x="18" y="85"/>
                  </a:cubicBezTo>
                  <a:cubicBezTo>
                    <a:pt x="23" y="117"/>
                    <a:pt x="50" y="135"/>
                    <a:pt x="78" y="135"/>
                  </a:cubicBezTo>
                  <a:cubicBezTo>
                    <a:pt x="85" y="135"/>
                    <a:pt x="92" y="134"/>
                    <a:pt x="99" y="131"/>
                  </a:cubicBezTo>
                  <a:cubicBezTo>
                    <a:pt x="134" y="126"/>
                    <a:pt x="157" y="85"/>
                    <a:pt x="146" y="50"/>
                  </a:cubicBezTo>
                  <a:cubicBezTo>
                    <a:pt x="137" y="18"/>
                    <a:pt x="109"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rot="708086">
              <a:off x="7351959" y="242443"/>
              <a:ext cx="22132" cy="23397"/>
            </a:xfrm>
            <a:custGeom>
              <a:avLst/>
              <a:gdLst/>
              <a:ahLst/>
              <a:cxnLst/>
              <a:rect l="l" t="t" r="r" b="b"/>
              <a:pathLst>
                <a:path w="140" h="148" extrusionOk="0">
                  <a:moveTo>
                    <a:pt x="75" y="1"/>
                  </a:moveTo>
                  <a:cubicBezTo>
                    <a:pt x="72" y="1"/>
                    <a:pt x="68" y="1"/>
                    <a:pt x="64" y="2"/>
                  </a:cubicBezTo>
                  <a:cubicBezTo>
                    <a:pt x="12" y="7"/>
                    <a:pt x="0" y="42"/>
                    <a:pt x="6" y="88"/>
                  </a:cubicBezTo>
                  <a:cubicBezTo>
                    <a:pt x="6" y="120"/>
                    <a:pt x="35" y="147"/>
                    <a:pt x="71" y="147"/>
                  </a:cubicBezTo>
                  <a:cubicBezTo>
                    <a:pt x="74" y="147"/>
                    <a:pt x="78" y="147"/>
                    <a:pt x="81" y="146"/>
                  </a:cubicBezTo>
                  <a:cubicBezTo>
                    <a:pt x="128" y="141"/>
                    <a:pt x="139" y="106"/>
                    <a:pt x="139" y="59"/>
                  </a:cubicBezTo>
                  <a:cubicBezTo>
                    <a:pt x="129" y="28"/>
                    <a:pt x="113"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rot="708086">
              <a:off x="7134077" y="105290"/>
              <a:ext cx="16599" cy="26717"/>
            </a:xfrm>
            <a:custGeom>
              <a:avLst/>
              <a:gdLst/>
              <a:ahLst/>
              <a:cxnLst/>
              <a:rect l="l" t="t" r="r" b="b"/>
              <a:pathLst>
                <a:path w="105" h="169" extrusionOk="0">
                  <a:moveTo>
                    <a:pt x="71" y="1"/>
                  </a:moveTo>
                  <a:cubicBezTo>
                    <a:pt x="67" y="1"/>
                    <a:pt x="63" y="2"/>
                    <a:pt x="59" y="4"/>
                  </a:cubicBezTo>
                  <a:cubicBezTo>
                    <a:pt x="1" y="15"/>
                    <a:pt x="1" y="62"/>
                    <a:pt x="1" y="108"/>
                  </a:cubicBezTo>
                  <a:cubicBezTo>
                    <a:pt x="1" y="138"/>
                    <a:pt x="14" y="168"/>
                    <a:pt x="40" y="168"/>
                  </a:cubicBezTo>
                  <a:cubicBezTo>
                    <a:pt x="44" y="168"/>
                    <a:pt x="48" y="167"/>
                    <a:pt x="53" y="166"/>
                  </a:cubicBezTo>
                  <a:cubicBezTo>
                    <a:pt x="105" y="143"/>
                    <a:pt x="105" y="90"/>
                    <a:pt x="105" y="50"/>
                  </a:cubicBezTo>
                  <a:cubicBezTo>
                    <a:pt x="100" y="25"/>
                    <a:pt x="91"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rot="708086">
              <a:off x="7035195" y="246565"/>
              <a:ext cx="22923" cy="20394"/>
            </a:xfrm>
            <a:custGeom>
              <a:avLst/>
              <a:gdLst/>
              <a:ahLst/>
              <a:cxnLst/>
              <a:rect l="l" t="t" r="r" b="b"/>
              <a:pathLst>
                <a:path w="145" h="129" extrusionOk="0">
                  <a:moveTo>
                    <a:pt x="64" y="0"/>
                  </a:moveTo>
                  <a:cubicBezTo>
                    <a:pt x="61" y="0"/>
                    <a:pt x="56" y="0"/>
                    <a:pt x="52" y="1"/>
                  </a:cubicBezTo>
                  <a:cubicBezTo>
                    <a:pt x="12" y="7"/>
                    <a:pt x="0" y="42"/>
                    <a:pt x="12" y="82"/>
                  </a:cubicBezTo>
                  <a:cubicBezTo>
                    <a:pt x="21" y="109"/>
                    <a:pt x="47" y="129"/>
                    <a:pt x="74" y="129"/>
                  </a:cubicBezTo>
                  <a:cubicBezTo>
                    <a:pt x="82" y="129"/>
                    <a:pt x="91" y="127"/>
                    <a:pt x="99" y="123"/>
                  </a:cubicBezTo>
                  <a:cubicBezTo>
                    <a:pt x="128" y="117"/>
                    <a:pt x="145" y="82"/>
                    <a:pt x="133" y="53"/>
                  </a:cubicBezTo>
                  <a:cubicBezTo>
                    <a:pt x="123" y="22"/>
                    <a:pt x="99"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rot="708086">
              <a:off x="7996067" y="1259683"/>
              <a:ext cx="27666" cy="18971"/>
            </a:xfrm>
            <a:custGeom>
              <a:avLst/>
              <a:gdLst/>
              <a:ahLst/>
              <a:cxnLst/>
              <a:rect l="l" t="t" r="r" b="b"/>
              <a:pathLst>
                <a:path w="175" h="120" extrusionOk="0">
                  <a:moveTo>
                    <a:pt x="91" y="1"/>
                  </a:moveTo>
                  <a:cubicBezTo>
                    <a:pt x="78" y="1"/>
                    <a:pt x="65" y="3"/>
                    <a:pt x="52" y="9"/>
                  </a:cubicBezTo>
                  <a:cubicBezTo>
                    <a:pt x="18" y="14"/>
                    <a:pt x="0" y="55"/>
                    <a:pt x="24" y="84"/>
                  </a:cubicBezTo>
                  <a:cubicBezTo>
                    <a:pt x="39" y="110"/>
                    <a:pt x="59" y="119"/>
                    <a:pt x="82" y="119"/>
                  </a:cubicBezTo>
                  <a:cubicBezTo>
                    <a:pt x="94" y="119"/>
                    <a:pt x="108" y="117"/>
                    <a:pt x="122" y="113"/>
                  </a:cubicBezTo>
                  <a:cubicBezTo>
                    <a:pt x="157" y="107"/>
                    <a:pt x="174" y="72"/>
                    <a:pt x="168" y="43"/>
                  </a:cubicBezTo>
                  <a:cubicBezTo>
                    <a:pt x="152" y="15"/>
                    <a:pt x="122"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rot="708086">
              <a:off x="8934202" y="85766"/>
              <a:ext cx="22132" cy="23081"/>
            </a:xfrm>
            <a:custGeom>
              <a:avLst/>
              <a:gdLst/>
              <a:ahLst/>
              <a:cxnLst/>
              <a:rect l="l" t="t" r="r" b="b"/>
              <a:pathLst>
                <a:path w="140" h="146" extrusionOk="0">
                  <a:moveTo>
                    <a:pt x="70" y="0"/>
                  </a:moveTo>
                  <a:cubicBezTo>
                    <a:pt x="35" y="6"/>
                    <a:pt x="12" y="29"/>
                    <a:pt x="6" y="58"/>
                  </a:cubicBezTo>
                  <a:cubicBezTo>
                    <a:pt x="0" y="87"/>
                    <a:pt x="12" y="122"/>
                    <a:pt x="29" y="145"/>
                  </a:cubicBezTo>
                  <a:lnTo>
                    <a:pt x="29" y="145"/>
                  </a:lnTo>
                  <a:cubicBezTo>
                    <a:pt x="57" y="144"/>
                    <a:pt x="89" y="138"/>
                    <a:pt x="110" y="122"/>
                  </a:cubicBezTo>
                  <a:cubicBezTo>
                    <a:pt x="134" y="99"/>
                    <a:pt x="139" y="70"/>
                    <a:pt x="128" y="41"/>
                  </a:cubicBezTo>
                  <a:cubicBezTo>
                    <a:pt x="116" y="18"/>
                    <a:pt x="93" y="0"/>
                    <a:pt x="70" y="0"/>
                  </a:cubicBezTo>
                  <a:close/>
                  <a:moveTo>
                    <a:pt x="29" y="145"/>
                  </a:moveTo>
                  <a:lnTo>
                    <a:pt x="29" y="145"/>
                  </a:lnTo>
                  <a:cubicBezTo>
                    <a:pt x="27" y="145"/>
                    <a:pt x="25" y="145"/>
                    <a:pt x="23" y="145"/>
                  </a:cubicBezTo>
                  <a:lnTo>
                    <a:pt x="29" y="145"/>
                  </a:lnTo>
                  <a:cubicBezTo>
                    <a:pt x="29" y="145"/>
                    <a:pt x="29" y="145"/>
                    <a:pt x="29" y="1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rot="708086">
              <a:off x="8150739" y="3964270"/>
              <a:ext cx="26243" cy="19761"/>
            </a:xfrm>
            <a:custGeom>
              <a:avLst/>
              <a:gdLst/>
              <a:ahLst/>
              <a:cxnLst/>
              <a:rect l="l" t="t" r="r" b="b"/>
              <a:pathLst>
                <a:path w="166" h="125" extrusionOk="0">
                  <a:moveTo>
                    <a:pt x="81" y="1"/>
                  </a:moveTo>
                  <a:cubicBezTo>
                    <a:pt x="74" y="1"/>
                    <a:pt x="66" y="2"/>
                    <a:pt x="58" y="5"/>
                  </a:cubicBezTo>
                  <a:cubicBezTo>
                    <a:pt x="18" y="11"/>
                    <a:pt x="1" y="51"/>
                    <a:pt x="18" y="86"/>
                  </a:cubicBezTo>
                  <a:cubicBezTo>
                    <a:pt x="27" y="109"/>
                    <a:pt x="50" y="125"/>
                    <a:pt x="74" y="125"/>
                  </a:cubicBezTo>
                  <a:cubicBezTo>
                    <a:pt x="81" y="125"/>
                    <a:pt x="87" y="123"/>
                    <a:pt x="93" y="121"/>
                  </a:cubicBezTo>
                  <a:cubicBezTo>
                    <a:pt x="166" y="100"/>
                    <a:pt x="14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rot="708086">
              <a:off x="7813749" y="2130592"/>
              <a:ext cx="20235" cy="21500"/>
            </a:xfrm>
            <a:custGeom>
              <a:avLst/>
              <a:gdLst/>
              <a:ahLst/>
              <a:cxnLst/>
              <a:rect l="l" t="t" r="r" b="b"/>
              <a:pathLst>
                <a:path w="128" h="136" extrusionOk="0">
                  <a:moveTo>
                    <a:pt x="61" y="0"/>
                  </a:moveTo>
                  <a:cubicBezTo>
                    <a:pt x="58" y="0"/>
                    <a:pt x="56" y="0"/>
                    <a:pt x="52" y="1"/>
                  </a:cubicBezTo>
                  <a:cubicBezTo>
                    <a:pt x="18" y="12"/>
                    <a:pt x="0" y="53"/>
                    <a:pt x="12" y="88"/>
                  </a:cubicBezTo>
                  <a:cubicBezTo>
                    <a:pt x="12" y="114"/>
                    <a:pt x="40" y="135"/>
                    <a:pt x="66" y="135"/>
                  </a:cubicBezTo>
                  <a:cubicBezTo>
                    <a:pt x="70" y="135"/>
                    <a:pt x="73" y="135"/>
                    <a:pt x="76" y="134"/>
                  </a:cubicBezTo>
                  <a:cubicBezTo>
                    <a:pt x="116" y="134"/>
                    <a:pt x="128" y="99"/>
                    <a:pt x="122" y="59"/>
                  </a:cubicBezTo>
                  <a:cubicBezTo>
                    <a:pt x="111" y="32"/>
                    <a:pt x="9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rot="708086">
              <a:off x="7000238" y="1393786"/>
              <a:ext cx="20394" cy="22133"/>
            </a:xfrm>
            <a:custGeom>
              <a:avLst/>
              <a:gdLst/>
              <a:ahLst/>
              <a:cxnLst/>
              <a:rect l="l" t="t" r="r" b="b"/>
              <a:pathLst>
                <a:path w="129" h="140" extrusionOk="0">
                  <a:moveTo>
                    <a:pt x="69" y="1"/>
                  </a:moveTo>
                  <a:cubicBezTo>
                    <a:pt x="62" y="1"/>
                    <a:pt x="55" y="2"/>
                    <a:pt x="47" y="5"/>
                  </a:cubicBezTo>
                  <a:cubicBezTo>
                    <a:pt x="18" y="23"/>
                    <a:pt x="1" y="57"/>
                    <a:pt x="7" y="92"/>
                  </a:cubicBezTo>
                  <a:cubicBezTo>
                    <a:pt x="7" y="118"/>
                    <a:pt x="35" y="139"/>
                    <a:pt x="61" y="139"/>
                  </a:cubicBezTo>
                  <a:cubicBezTo>
                    <a:pt x="64" y="139"/>
                    <a:pt x="67" y="139"/>
                    <a:pt x="71" y="139"/>
                  </a:cubicBezTo>
                  <a:cubicBezTo>
                    <a:pt x="123" y="121"/>
                    <a:pt x="128" y="86"/>
                    <a:pt x="117" y="34"/>
                  </a:cubicBezTo>
                  <a:cubicBezTo>
                    <a:pt x="108" y="13"/>
                    <a:pt x="90"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rot="708086">
              <a:off x="7361547" y="59322"/>
              <a:ext cx="22132" cy="19603"/>
            </a:xfrm>
            <a:custGeom>
              <a:avLst/>
              <a:gdLst/>
              <a:ahLst/>
              <a:cxnLst/>
              <a:rect l="l" t="t" r="r" b="b"/>
              <a:pathLst>
                <a:path w="140" h="124" extrusionOk="0">
                  <a:moveTo>
                    <a:pt x="77" y="0"/>
                  </a:moveTo>
                  <a:cubicBezTo>
                    <a:pt x="69" y="0"/>
                    <a:pt x="61" y="2"/>
                    <a:pt x="53" y="6"/>
                  </a:cubicBezTo>
                  <a:cubicBezTo>
                    <a:pt x="24" y="12"/>
                    <a:pt x="1" y="41"/>
                    <a:pt x="12" y="70"/>
                  </a:cubicBezTo>
                  <a:cubicBezTo>
                    <a:pt x="12" y="105"/>
                    <a:pt x="35" y="123"/>
                    <a:pt x="67" y="123"/>
                  </a:cubicBezTo>
                  <a:cubicBezTo>
                    <a:pt x="72" y="123"/>
                    <a:pt x="77" y="123"/>
                    <a:pt x="82" y="122"/>
                  </a:cubicBezTo>
                  <a:cubicBezTo>
                    <a:pt x="117" y="111"/>
                    <a:pt x="140" y="87"/>
                    <a:pt x="134" y="47"/>
                  </a:cubicBezTo>
                  <a:cubicBezTo>
                    <a:pt x="125" y="20"/>
                    <a:pt x="10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rot="708086">
              <a:off x="6373181" y="78908"/>
              <a:ext cx="19445" cy="22765"/>
            </a:xfrm>
            <a:custGeom>
              <a:avLst/>
              <a:gdLst/>
              <a:ahLst/>
              <a:cxnLst/>
              <a:rect l="l" t="t" r="r" b="b"/>
              <a:pathLst>
                <a:path w="123" h="144" extrusionOk="0">
                  <a:moveTo>
                    <a:pt x="69" y="0"/>
                  </a:moveTo>
                  <a:cubicBezTo>
                    <a:pt x="66" y="0"/>
                    <a:pt x="62" y="0"/>
                    <a:pt x="59" y="1"/>
                  </a:cubicBezTo>
                  <a:cubicBezTo>
                    <a:pt x="18" y="24"/>
                    <a:pt x="1" y="65"/>
                    <a:pt x="18" y="99"/>
                  </a:cubicBezTo>
                  <a:cubicBezTo>
                    <a:pt x="18" y="127"/>
                    <a:pt x="40" y="144"/>
                    <a:pt x="63" y="144"/>
                  </a:cubicBezTo>
                  <a:cubicBezTo>
                    <a:pt x="70" y="144"/>
                    <a:pt x="76" y="142"/>
                    <a:pt x="82" y="140"/>
                  </a:cubicBezTo>
                  <a:cubicBezTo>
                    <a:pt x="117" y="123"/>
                    <a:pt x="122" y="82"/>
                    <a:pt x="117" y="53"/>
                  </a:cubicBezTo>
                  <a:cubicBezTo>
                    <a:pt x="111" y="27"/>
                    <a:pt x="10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rot="708086">
              <a:off x="7333200" y="549255"/>
              <a:ext cx="25610" cy="19445"/>
            </a:xfrm>
            <a:custGeom>
              <a:avLst/>
              <a:gdLst/>
              <a:ahLst/>
              <a:cxnLst/>
              <a:rect l="l" t="t" r="r" b="b"/>
              <a:pathLst>
                <a:path w="162" h="123" extrusionOk="0">
                  <a:moveTo>
                    <a:pt x="78" y="0"/>
                  </a:moveTo>
                  <a:cubicBezTo>
                    <a:pt x="72" y="0"/>
                    <a:pt x="65" y="1"/>
                    <a:pt x="58" y="3"/>
                  </a:cubicBezTo>
                  <a:cubicBezTo>
                    <a:pt x="24" y="9"/>
                    <a:pt x="0" y="49"/>
                    <a:pt x="18" y="84"/>
                  </a:cubicBezTo>
                  <a:cubicBezTo>
                    <a:pt x="22" y="107"/>
                    <a:pt x="45" y="122"/>
                    <a:pt x="68" y="122"/>
                  </a:cubicBezTo>
                  <a:cubicBezTo>
                    <a:pt x="75" y="122"/>
                    <a:pt x="81" y="121"/>
                    <a:pt x="87" y="119"/>
                  </a:cubicBezTo>
                  <a:cubicBezTo>
                    <a:pt x="161" y="103"/>
                    <a:pt x="144"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rot="708086">
              <a:off x="7206256" y="1067117"/>
              <a:ext cx="22132" cy="19129"/>
            </a:xfrm>
            <a:custGeom>
              <a:avLst/>
              <a:gdLst/>
              <a:ahLst/>
              <a:cxnLst/>
              <a:rect l="l" t="t" r="r" b="b"/>
              <a:pathLst>
                <a:path w="140" h="121" extrusionOk="0">
                  <a:moveTo>
                    <a:pt x="75" y="1"/>
                  </a:moveTo>
                  <a:cubicBezTo>
                    <a:pt x="72" y="1"/>
                    <a:pt x="68" y="1"/>
                    <a:pt x="64" y="2"/>
                  </a:cubicBezTo>
                  <a:cubicBezTo>
                    <a:pt x="24" y="8"/>
                    <a:pt x="1" y="42"/>
                    <a:pt x="12" y="77"/>
                  </a:cubicBezTo>
                  <a:cubicBezTo>
                    <a:pt x="12" y="101"/>
                    <a:pt x="36" y="121"/>
                    <a:pt x="60" y="121"/>
                  </a:cubicBezTo>
                  <a:cubicBezTo>
                    <a:pt x="65" y="121"/>
                    <a:pt x="71" y="120"/>
                    <a:pt x="76" y="118"/>
                  </a:cubicBezTo>
                  <a:cubicBezTo>
                    <a:pt x="111" y="118"/>
                    <a:pt x="140" y="83"/>
                    <a:pt x="128" y="48"/>
                  </a:cubicBezTo>
                  <a:cubicBezTo>
                    <a:pt x="123" y="18"/>
                    <a:pt x="100"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rot="708086">
              <a:off x="8175766" y="-48448"/>
              <a:ext cx="25769" cy="19919"/>
            </a:xfrm>
            <a:custGeom>
              <a:avLst/>
              <a:gdLst/>
              <a:ahLst/>
              <a:cxnLst/>
              <a:rect l="l" t="t" r="r" b="b"/>
              <a:pathLst>
                <a:path w="163" h="126" extrusionOk="0">
                  <a:moveTo>
                    <a:pt x="78" y="1"/>
                  </a:moveTo>
                  <a:cubicBezTo>
                    <a:pt x="68" y="1"/>
                    <a:pt x="58" y="3"/>
                    <a:pt x="46" y="9"/>
                  </a:cubicBezTo>
                  <a:cubicBezTo>
                    <a:pt x="17" y="14"/>
                    <a:pt x="0" y="55"/>
                    <a:pt x="12" y="90"/>
                  </a:cubicBezTo>
                  <a:cubicBezTo>
                    <a:pt x="20" y="111"/>
                    <a:pt x="41" y="126"/>
                    <a:pt x="62" y="126"/>
                  </a:cubicBezTo>
                  <a:cubicBezTo>
                    <a:pt x="71" y="126"/>
                    <a:pt x="79" y="123"/>
                    <a:pt x="87" y="119"/>
                  </a:cubicBezTo>
                  <a:cubicBezTo>
                    <a:pt x="162" y="104"/>
                    <a:pt x="14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rot="708086">
              <a:off x="7969637" y="1573902"/>
              <a:ext cx="21184" cy="18496"/>
            </a:xfrm>
            <a:custGeom>
              <a:avLst/>
              <a:gdLst/>
              <a:ahLst/>
              <a:cxnLst/>
              <a:rect l="l" t="t" r="r" b="b"/>
              <a:pathLst>
                <a:path w="134" h="117" extrusionOk="0">
                  <a:moveTo>
                    <a:pt x="53" y="0"/>
                  </a:moveTo>
                  <a:cubicBezTo>
                    <a:pt x="18" y="0"/>
                    <a:pt x="1" y="29"/>
                    <a:pt x="6" y="58"/>
                  </a:cubicBezTo>
                  <a:cubicBezTo>
                    <a:pt x="12" y="94"/>
                    <a:pt x="36" y="117"/>
                    <a:pt x="70" y="117"/>
                  </a:cubicBezTo>
                  <a:cubicBezTo>
                    <a:pt x="74" y="117"/>
                    <a:pt x="78" y="117"/>
                    <a:pt x="82" y="116"/>
                  </a:cubicBezTo>
                  <a:cubicBezTo>
                    <a:pt x="117" y="110"/>
                    <a:pt x="134" y="87"/>
                    <a:pt x="122" y="52"/>
                  </a:cubicBezTo>
                  <a:cubicBezTo>
                    <a:pt x="111" y="23"/>
                    <a:pt x="82"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rot="708086">
              <a:off x="7213240" y="75779"/>
              <a:ext cx="20394" cy="17864"/>
            </a:xfrm>
            <a:custGeom>
              <a:avLst/>
              <a:gdLst/>
              <a:ahLst/>
              <a:cxnLst/>
              <a:rect l="l" t="t" r="r" b="b"/>
              <a:pathLst>
                <a:path w="129" h="113" extrusionOk="0">
                  <a:moveTo>
                    <a:pt x="59" y="1"/>
                  </a:moveTo>
                  <a:cubicBezTo>
                    <a:pt x="24" y="1"/>
                    <a:pt x="1" y="36"/>
                    <a:pt x="12" y="65"/>
                  </a:cubicBezTo>
                  <a:cubicBezTo>
                    <a:pt x="12" y="95"/>
                    <a:pt x="34" y="112"/>
                    <a:pt x="63" y="112"/>
                  </a:cubicBezTo>
                  <a:cubicBezTo>
                    <a:pt x="67" y="112"/>
                    <a:pt x="72" y="112"/>
                    <a:pt x="76" y="111"/>
                  </a:cubicBezTo>
                  <a:cubicBezTo>
                    <a:pt x="111" y="111"/>
                    <a:pt x="128" y="88"/>
                    <a:pt x="122" y="41"/>
                  </a:cubicBezTo>
                  <a:cubicBezTo>
                    <a:pt x="111" y="13"/>
                    <a:pt x="88"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rot="708086">
              <a:off x="6871176" y="1134554"/>
              <a:ext cx="12015" cy="11224"/>
            </a:xfrm>
            <a:custGeom>
              <a:avLst/>
              <a:gdLst/>
              <a:ahLst/>
              <a:cxnLst/>
              <a:rect l="l" t="t" r="r" b="b"/>
              <a:pathLst>
                <a:path w="76" h="71" extrusionOk="0">
                  <a:moveTo>
                    <a:pt x="35" y="1"/>
                  </a:moveTo>
                  <a:cubicBezTo>
                    <a:pt x="12" y="6"/>
                    <a:pt x="1" y="24"/>
                    <a:pt x="1" y="41"/>
                  </a:cubicBezTo>
                  <a:cubicBezTo>
                    <a:pt x="6" y="70"/>
                    <a:pt x="24" y="70"/>
                    <a:pt x="47" y="70"/>
                  </a:cubicBezTo>
                  <a:cubicBezTo>
                    <a:pt x="64" y="64"/>
                    <a:pt x="76" y="41"/>
                    <a:pt x="64" y="24"/>
                  </a:cubicBezTo>
                  <a:cubicBezTo>
                    <a:pt x="64" y="6"/>
                    <a:pt x="47" y="1"/>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2"/>
          <p:cNvGrpSpPr/>
          <p:nvPr/>
        </p:nvGrpSpPr>
        <p:grpSpPr>
          <a:xfrm>
            <a:off x="-990086" y="-237274"/>
            <a:ext cx="3841483" cy="5162085"/>
            <a:chOff x="-914536" y="-237274"/>
            <a:chExt cx="3841483" cy="5162085"/>
          </a:xfrm>
        </p:grpSpPr>
        <p:sp>
          <p:nvSpPr>
            <p:cNvPr id="1604" name="Google Shape;1604;p2"/>
            <p:cNvSpPr/>
            <p:nvPr/>
          </p:nvSpPr>
          <p:spPr>
            <a:xfrm rot="-708074" flipH="1">
              <a:off x="-234660" y="4385821"/>
              <a:ext cx="368350" cy="506679"/>
            </a:xfrm>
            <a:custGeom>
              <a:avLst/>
              <a:gdLst/>
              <a:ahLst/>
              <a:cxnLst/>
              <a:rect l="l" t="t" r="r" b="b"/>
              <a:pathLst>
                <a:path w="2330" h="3205" extrusionOk="0">
                  <a:moveTo>
                    <a:pt x="47" y="0"/>
                  </a:moveTo>
                  <a:cubicBezTo>
                    <a:pt x="40" y="0"/>
                    <a:pt x="32" y="2"/>
                    <a:pt x="23" y="7"/>
                  </a:cubicBezTo>
                  <a:cubicBezTo>
                    <a:pt x="0" y="180"/>
                    <a:pt x="58" y="343"/>
                    <a:pt x="81" y="511"/>
                  </a:cubicBezTo>
                  <a:cubicBezTo>
                    <a:pt x="104" y="644"/>
                    <a:pt x="168" y="760"/>
                    <a:pt x="261" y="853"/>
                  </a:cubicBezTo>
                  <a:cubicBezTo>
                    <a:pt x="307" y="893"/>
                    <a:pt x="353" y="934"/>
                    <a:pt x="394" y="974"/>
                  </a:cubicBezTo>
                  <a:cubicBezTo>
                    <a:pt x="516" y="1078"/>
                    <a:pt x="626" y="1194"/>
                    <a:pt x="724" y="1316"/>
                  </a:cubicBezTo>
                  <a:cubicBezTo>
                    <a:pt x="666" y="1299"/>
                    <a:pt x="608" y="1264"/>
                    <a:pt x="568" y="1218"/>
                  </a:cubicBezTo>
                  <a:cubicBezTo>
                    <a:pt x="469" y="1125"/>
                    <a:pt x="371" y="1032"/>
                    <a:pt x="267" y="939"/>
                  </a:cubicBezTo>
                  <a:cubicBezTo>
                    <a:pt x="254" y="926"/>
                    <a:pt x="237" y="920"/>
                    <a:pt x="220" y="920"/>
                  </a:cubicBezTo>
                  <a:cubicBezTo>
                    <a:pt x="214" y="920"/>
                    <a:pt x="209" y="921"/>
                    <a:pt x="203" y="922"/>
                  </a:cubicBezTo>
                  <a:cubicBezTo>
                    <a:pt x="174" y="939"/>
                    <a:pt x="180" y="968"/>
                    <a:pt x="185" y="992"/>
                  </a:cubicBezTo>
                  <a:cubicBezTo>
                    <a:pt x="203" y="1055"/>
                    <a:pt x="214" y="1119"/>
                    <a:pt x="220" y="1189"/>
                  </a:cubicBezTo>
                  <a:cubicBezTo>
                    <a:pt x="209" y="1391"/>
                    <a:pt x="296" y="1588"/>
                    <a:pt x="464" y="1710"/>
                  </a:cubicBezTo>
                  <a:cubicBezTo>
                    <a:pt x="550" y="1785"/>
                    <a:pt x="661" y="1843"/>
                    <a:pt x="730" y="1959"/>
                  </a:cubicBezTo>
                  <a:cubicBezTo>
                    <a:pt x="574" y="1913"/>
                    <a:pt x="493" y="1779"/>
                    <a:pt x="359" y="1727"/>
                  </a:cubicBezTo>
                  <a:cubicBezTo>
                    <a:pt x="330" y="1785"/>
                    <a:pt x="325" y="1849"/>
                    <a:pt x="348" y="1913"/>
                  </a:cubicBezTo>
                  <a:cubicBezTo>
                    <a:pt x="406" y="2156"/>
                    <a:pt x="458" y="2405"/>
                    <a:pt x="504" y="2654"/>
                  </a:cubicBezTo>
                  <a:cubicBezTo>
                    <a:pt x="550" y="2816"/>
                    <a:pt x="603" y="2979"/>
                    <a:pt x="672" y="3135"/>
                  </a:cubicBezTo>
                  <a:cubicBezTo>
                    <a:pt x="684" y="3176"/>
                    <a:pt x="718" y="3181"/>
                    <a:pt x="747" y="3205"/>
                  </a:cubicBezTo>
                  <a:cubicBezTo>
                    <a:pt x="939" y="3187"/>
                    <a:pt x="1136" y="3152"/>
                    <a:pt x="1327" y="3112"/>
                  </a:cubicBezTo>
                  <a:cubicBezTo>
                    <a:pt x="1628" y="3054"/>
                    <a:pt x="1923" y="3002"/>
                    <a:pt x="2219" y="2944"/>
                  </a:cubicBezTo>
                  <a:cubicBezTo>
                    <a:pt x="2271" y="2938"/>
                    <a:pt x="2329" y="2938"/>
                    <a:pt x="2312" y="2857"/>
                  </a:cubicBezTo>
                  <a:cubicBezTo>
                    <a:pt x="2277" y="2683"/>
                    <a:pt x="2271" y="2509"/>
                    <a:pt x="2207" y="2341"/>
                  </a:cubicBezTo>
                  <a:cubicBezTo>
                    <a:pt x="2173" y="2336"/>
                    <a:pt x="2149" y="2307"/>
                    <a:pt x="2120" y="2283"/>
                  </a:cubicBezTo>
                  <a:cubicBezTo>
                    <a:pt x="1952" y="2121"/>
                    <a:pt x="1790" y="1947"/>
                    <a:pt x="1622" y="1774"/>
                  </a:cubicBezTo>
                  <a:cubicBezTo>
                    <a:pt x="1101" y="1218"/>
                    <a:pt x="585" y="650"/>
                    <a:pt x="104" y="53"/>
                  </a:cubicBezTo>
                  <a:cubicBezTo>
                    <a:pt x="90" y="34"/>
                    <a:pt x="76"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rot="-708084" flipH="1">
              <a:off x="476764" y="-35409"/>
              <a:ext cx="2133263" cy="1540432"/>
            </a:xfrm>
            <a:custGeom>
              <a:avLst/>
              <a:gdLst/>
              <a:ahLst/>
              <a:cxnLst/>
              <a:rect l="l" t="t" r="r" b="b"/>
              <a:pathLst>
                <a:path w="13494" h="9744" extrusionOk="0">
                  <a:moveTo>
                    <a:pt x="10915" y="2660"/>
                  </a:moveTo>
                  <a:cubicBezTo>
                    <a:pt x="10933" y="2706"/>
                    <a:pt x="10933" y="2764"/>
                    <a:pt x="10921" y="2816"/>
                  </a:cubicBezTo>
                  <a:cubicBezTo>
                    <a:pt x="10886" y="2770"/>
                    <a:pt x="10852" y="2729"/>
                    <a:pt x="10915" y="2660"/>
                  </a:cubicBezTo>
                  <a:close/>
                  <a:moveTo>
                    <a:pt x="10922" y="2818"/>
                  </a:moveTo>
                  <a:cubicBezTo>
                    <a:pt x="10939" y="2893"/>
                    <a:pt x="10950" y="2973"/>
                    <a:pt x="10967" y="3054"/>
                  </a:cubicBezTo>
                  <a:cubicBezTo>
                    <a:pt x="10979" y="3129"/>
                    <a:pt x="10996" y="3198"/>
                    <a:pt x="11014" y="3279"/>
                  </a:cubicBezTo>
                  <a:cubicBezTo>
                    <a:pt x="10915" y="3279"/>
                    <a:pt x="10857" y="3216"/>
                    <a:pt x="10788" y="3175"/>
                  </a:cubicBezTo>
                  <a:cubicBezTo>
                    <a:pt x="10776" y="3169"/>
                    <a:pt x="10771" y="3152"/>
                    <a:pt x="10771" y="3140"/>
                  </a:cubicBezTo>
                  <a:cubicBezTo>
                    <a:pt x="10816" y="3026"/>
                    <a:pt x="10783" y="2883"/>
                    <a:pt x="10922" y="2818"/>
                  </a:cubicBezTo>
                  <a:close/>
                  <a:moveTo>
                    <a:pt x="6147" y="4189"/>
                  </a:moveTo>
                  <a:cubicBezTo>
                    <a:pt x="6147" y="4189"/>
                    <a:pt x="6146" y="4189"/>
                    <a:pt x="6146" y="4190"/>
                  </a:cubicBezTo>
                  <a:lnTo>
                    <a:pt x="6146" y="4190"/>
                  </a:lnTo>
                  <a:cubicBezTo>
                    <a:pt x="6147" y="4189"/>
                    <a:pt x="6147" y="4189"/>
                    <a:pt x="6147" y="4189"/>
                  </a:cubicBezTo>
                  <a:close/>
                  <a:moveTo>
                    <a:pt x="9235" y="4860"/>
                  </a:moveTo>
                  <a:cubicBezTo>
                    <a:pt x="9222" y="4906"/>
                    <a:pt x="9214" y="4952"/>
                    <a:pt x="9213" y="4997"/>
                  </a:cubicBezTo>
                  <a:lnTo>
                    <a:pt x="9213" y="4997"/>
                  </a:lnTo>
                  <a:cubicBezTo>
                    <a:pt x="9214" y="4995"/>
                    <a:pt x="9216" y="4992"/>
                    <a:pt x="9218" y="4989"/>
                  </a:cubicBezTo>
                  <a:cubicBezTo>
                    <a:pt x="9229" y="4971"/>
                    <a:pt x="9224" y="4948"/>
                    <a:pt x="9229" y="4931"/>
                  </a:cubicBezTo>
                  <a:cubicBezTo>
                    <a:pt x="9234" y="4907"/>
                    <a:pt x="9236" y="4884"/>
                    <a:pt x="9235" y="4860"/>
                  </a:cubicBezTo>
                  <a:close/>
                  <a:moveTo>
                    <a:pt x="9213" y="4997"/>
                  </a:moveTo>
                  <a:lnTo>
                    <a:pt x="9213" y="4997"/>
                  </a:lnTo>
                  <a:cubicBezTo>
                    <a:pt x="9183" y="5046"/>
                    <a:pt x="9180" y="5056"/>
                    <a:pt x="9227" y="5119"/>
                  </a:cubicBezTo>
                  <a:lnTo>
                    <a:pt x="9227" y="5119"/>
                  </a:lnTo>
                  <a:cubicBezTo>
                    <a:pt x="9216" y="5079"/>
                    <a:pt x="9212" y="5038"/>
                    <a:pt x="9213" y="4997"/>
                  </a:cubicBezTo>
                  <a:close/>
                  <a:moveTo>
                    <a:pt x="9227" y="5119"/>
                  </a:moveTo>
                  <a:cubicBezTo>
                    <a:pt x="9244" y="5179"/>
                    <a:pt x="9274" y="5238"/>
                    <a:pt x="9322" y="5296"/>
                  </a:cubicBezTo>
                  <a:cubicBezTo>
                    <a:pt x="9335" y="5311"/>
                    <a:pt x="9347" y="5327"/>
                    <a:pt x="9358" y="5344"/>
                  </a:cubicBezTo>
                  <a:lnTo>
                    <a:pt x="9358" y="5344"/>
                  </a:lnTo>
                  <a:cubicBezTo>
                    <a:pt x="9325" y="5265"/>
                    <a:pt x="9281" y="5191"/>
                    <a:pt x="9229" y="5122"/>
                  </a:cubicBezTo>
                  <a:cubicBezTo>
                    <a:pt x="9229" y="5121"/>
                    <a:pt x="9228" y="5120"/>
                    <a:pt x="9227" y="5119"/>
                  </a:cubicBezTo>
                  <a:close/>
                  <a:moveTo>
                    <a:pt x="7231" y="3899"/>
                  </a:moveTo>
                  <a:cubicBezTo>
                    <a:pt x="7300" y="3899"/>
                    <a:pt x="7323" y="3946"/>
                    <a:pt x="7358" y="3963"/>
                  </a:cubicBezTo>
                  <a:cubicBezTo>
                    <a:pt x="7433" y="3986"/>
                    <a:pt x="7480" y="4062"/>
                    <a:pt x="7462" y="4143"/>
                  </a:cubicBezTo>
                  <a:cubicBezTo>
                    <a:pt x="7451" y="4195"/>
                    <a:pt x="7462" y="4253"/>
                    <a:pt x="7486" y="4305"/>
                  </a:cubicBezTo>
                  <a:cubicBezTo>
                    <a:pt x="7526" y="4409"/>
                    <a:pt x="7520" y="4531"/>
                    <a:pt x="7578" y="4629"/>
                  </a:cubicBezTo>
                  <a:cubicBezTo>
                    <a:pt x="7625" y="4728"/>
                    <a:pt x="7683" y="4826"/>
                    <a:pt x="7741" y="4919"/>
                  </a:cubicBezTo>
                  <a:cubicBezTo>
                    <a:pt x="7810" y="4989"/>
                    <a:pt x="7822" y="5099"/>
                    <a:pt x="7775" y="5180"/>
                  </a:cubicBezTo>
                  <a:cubicBezTo>
                    <a:pt x="7746" y="5238"/>
                    <a:pt x="7729" y="5296"/>
                    <a:pt x="7712" y="5359"/>
                  </a:cubicBezTo>
                  <a:lnTo>
                    <a:pt x="7712" y="5354"/>
                  </a:lnTo>
                  <a:cubicBezTo>
                    <a:pt x="7590" y="5296"/>
                    <a:pt x="7491" y="5243"/>
                    <a:pt x="7393" y="5197"/>
                  </a:cubicBezTo>
                  <a:cubicBezTo>
                    <a:pt x="7329" y="5162"/>
                    <a:pt x="7294" y="5128"/>
                    <a:pt x="7335" y="5058"/>
                  </a:cubicBezTo>
                  <a:cubicBezTo>
                    <a:pt x="7341" y="5046"/>
                    <a:pt x="7341" y="5035"/>
                    <a:pt x="7347" y="5029"/>
                  </a:cubicBezTo>
                  <a:cubicBezTo>
                    <a:pt x="7370" y="4983"/>
                    <a:pt x="7381" y="4931"/>
                    <a:pt x="7329" y="4913"/>
                  </a:cubicBezTo>
                  <a:cubicBezTo>
                    <a:pt x="7320" y="4909"/>
                    <a:pt x="7313" y="4908"/>
                    <a:pt x="7306" y="4908"/>
                  </a:cubicBezTo>
                  <a:cubicBezTo>
                    <a:pt x="7271" y="4908"/>
                    <a:pt x="7258" y="4951"/>
                    <a:pt x="7248" y="4994"/>
                  </a:cubicBezTo>
                  <a:cubicBezTo>
                    <a:pt x="7242" y="5029"/>
                    <a:pt x="7219" y="5058"/>
                    <a:pt x="7196" y="5087"/>
                  </a:cubicBezTo>
                  <a:cubicBezTo>
                    <a:pt x="7097" y="4786"/>
                    <a:pt x="7086" y="4508"/>
                    <a:pt x="7225" y="4230"/>
                  </a:cubicBezTo>
                  <a:cubicBezTo>
                    <a:pt x="7277" y="4120"/>
                    <a:pt x="7323" y="4021"/>
                    <a:pt x="7231" y="3899"/>
                  </a:cubicBezTo>
                  <a:close/>
                  <a:moveTo>
                    <a:pt x="9358" y="5344"/>
                  </a:moveTo>
                  <a:cubicBezTo>
                    <a:pt x="9415" y="5475"/>
                    <a:pt x="9445" y="5618"/>
                    <a:pt x="9448" y="5761"/>
                  </a:cubicBezTo>
                  <a:lnTo>
                    <a:pt x="9448" y="5761"/>
                  </a:lnTo>
                  <a:cubicBezTo>
                    <a:pt x="9448" y="5741"/>
                    <a:pt x="9449" y="5721"/>
                    <a:pt x="9450" y="5701"/>
                  </a:cubicBezTo>
                  <a:cubicBezTo>
                    <a:pt x="9460" y="5572"/>
                    <a:pt x="9427" y="5446"/>
                    <a:pt x="9358" y="5344"/>
                  </a:cubicBezTo>
                  <a:close/>
                  <a:moveTo>
                    <a:pt x="9094" y="5516"/>
                  </a:moveTo>
                  <a:lnTo>
                    <a:pt x="9094" y="5516"/>
                  </a:lnTo>
                  <a:cubicBezTo>
                    <a:pt x="9135" y="5614"/>
                    <a:pt x="9186" y="5707"/>
                    <a:pt x="9247" y="5793"/>
                  </a:cubicBezTo>
                  <a:lnTo>
                    <a:pt x="9247" y="5793"/>
                  </a:lnTo>
                  <a:cubicBezTo>
                    <a:pt x="9205" y="5696"/>
                    <a:pt x="9157" y="5602"/>
                    <a:pt x="9094" y="5516"/>
                  </a:cubicBezTo>
                  <a:close/>
                  <a:moveTo>
                    <a:pt x="9448" y="5761"/>
                  </a:moveTo>
                  <a:lnTo>
                    <a:pt x="9448" y="5761"/>
                  </a:lnTo>
                  <a:cubicBezTo>
                    <a:pt x="9447" y="5784"/>
                    <a:pt x="9447" y="5808"/>
                    <a:pt x="9447" y="5832"/>
                  </a:cubicBezTo>
                  <a:lnTo>
                    <a:pt x="9447" y="5832"/>
                  </a:lnTo>
                  <a:cubicBezTo>
                    <a:pt x="9448" y="5808"/>
                    <a:pt x="9448" y="5784"/>
                    <a:pt x="9448" y="5761"/>
                  </a:cubicBezTo>
                  <a:close/>
                  <a:moveTo>
                    <a:pt x="7289" y="5249"/>
                  </a:moveTo>
                  <a:cubicBezTo>
                    <a:pt x="7341" y="5249"/>
                    <a:pt x="7376" y="5290"/>
                    <a:pt x="7416" y="5319"/>
                  </a:cubicBezTo>
                  <a:cubicBezTo>
                    <a:pt x="7445" y="5336"/>
                    <a:pt x="7474" y="5359"/>
                    <a:pt x="7428" y="5400"/>
                  </a:cubicBezTo>
                  <a:cubicBezTo>
                    <a:pt x="7399" y="5417"/>
                    <a:pt x="7399" y="5469"/>
                    <a:pt x="7428" y="5487"/>
                  </a:cubicBezTo>
                  <a:cubicBezTo>
                    <a:pt x="7446" y="5505"/>
                    <a:pt x="7468" y="5514"/>
                    <a:pt x="7490" y="5514"/>
                  </a:cubicBezTo>
                  <a:cubicBezTo>
                    <a:pt x="7503" y="5514"/>
                    <a:pt x="7515" y="5511"/>
                    <a:pt x="7526" y="5504"/>
                  </a:cubicBezTo>
                  <a:cubicBezTo>
                    <a:pt x="7538" y="5498"/>
                    <a:pt x="7549" y="5481"/>
                    <a:pt x="7561" y="5475"/>
                  </a:cubicBezTo>
                  <a:cubicBezTo>
                    <a:pt x="7578" y="5466"/>
                    <a:pt x="7594" y="5461"/>
                    <a:pt x="7609" y="5461"/>
                  </a:cubicBezTo>
                  <a:cubicBezTo>
                    <a:pt x="7640" y="5461"/>
                    <a:pt x="7663" y="5481"/>
                    <a:pt x="7671" y="5516"/>
                  </a:cubicBezTo>
                  <a:cubicBezTo>
                    <a:pt x="7677" y="5527"/>
                    <a:pt x="7677" y="5545"/>
                    <a:pt x="7671" y="5562"/>
                  </a:cubicBezTo>
                  <a:cubicBezTo>
                    <a:pt x="7659" y="5649"/>
                    <a:pt x="7700" y="5753"/>
                    <a:pt x="7665" y="5829"/>
                  </a:cubicBezTo>
                  <a:cubicBezTo>
                    <a:pt x="7630" y="5904"/>
                    <a:pt x="7538" y="5933"/>
                    <a:pt x="7474" y="5991"/>
                  </a:cubicBezTo>
                  <a:cubicBezTo>
                    <a:pt x="7428" y="6037"/>
                    <a:pt x="7381" y="6083"/>
                    <a:pt x="7323" y="6141"/>
                  </a:cubicBezTo>
                  <a:lnTo>
                    <a:pt x="7318" y="6136"/>
                  </a:lnTo>
                  <a:cubicBezTo>
                    <a:pt x="7306" y="6107"/>
                    <a:pt x="7294" y="6078"/>
                    <a:pt x="7277" y="6049"/>
                  </a:cubicBezTo>
                  <a:cubicBezTo>
                    <a:pt x="7132" y="5846"/>
                    <a:pt x="7155" y="5626"/>
                    <a:pt x="7225" y="5411"/>
                  </a:cubicBezTo>
                  <a:cubicBezTo>
                    <a:pt x="7237" y="5354"/>
                    <a:pt x="7260" y="5301"/>
                    <a:pt x="7289" y="5249"/>
                  </a:cubicBezTo>
                  <a:close/>
                  <a:moveTo>
                    <a:pt x="10568" y="3899"/>
                  </a:moveTo>
                  <a:cubicBezTo>
                    <a:pt x="10597" y="3946"/>
                    <a:pt x="10608" y="4004"/>
                    <a:pt x="10603" y="4056"/>
                  </a:cubicBezTo>
                  <a:cubicBezTo>
                    <a:pt x="10614" y="4374"/>
                    <a:pt x="10660" y="4687"/>
                    <a:pt x="10736" y="5000"/>
                  </a:cubicBezTo>
                  <a:cubicBezTo>
                    <a:pt x="10753" y="5075"/>
                    <a:pt x="10776" y="5151"/>
                    <a:pt x="10805" y="5226"/>
                  </a:cubicBezTo>
                  <a:cubicBezTo>
                    <a:pt x="10915" y="5550"/>
                    <a:pt x="10904" y="5904"/>
                    <a:pt x="10771" y="6217"/>
                  </a:cubicBezTo>
                  <a:cubicBezTo>
                    <a:pt x="10684" y="6437"/>
                    <a:pt x="10603" y="6663"/>
                    <a:pt x="10539" y="6889"/>
                  </a:cubicBezTo>
                  <a:cubicBezTo>
                    <a:pt x="10533" y="6935"/>
                    <a:pt x="10516" y="6976"/>
                    <a:pt x="10487" y="7010"/>
                  </a:cubicBezTo>
                  <a:cubicBezTo>
                    <a:pt x="10382" y="6952"/>
                    <a:pt x="10272" y="6895"/>
                    <a:pt x="10168" y="6848"/>
                  </a:cubicBezTo>
                  <a:cubicBezTo>
                    <a:pt x="10098" y="6825"/>
                    <a:pt x="10064" y="6756"/>
                    <a:pt x="10087" y="6692"/>
                  </a:cubicBezTo>
                  <a:cubicBezTo>
                    <a:pt x="10127" y="6420"/>
                    <a:pt x="10168" y="6141"/>
                    <a:pt x="10203" y="5869"/>
                  </a:cubicBezTo>
                  <a:cubicBezTo>
                    <a:pt x="10220" y="5800"/>
                    <a:pt x="10220" y="5736"/>
                    <a:pt x="10209" y="5666"/>
                  </a:cubicBezTo>
                  <a:lnTo>
                    <a:pt x="10209" y="5666"/>
                  </a:lnTo>
                  <a:cubicBezTo>
                    <a:pt x="10162" y="5747"/>
                    <a:pt x="10133" y="5834"/>
                    <a:pt x="10127" y="5921"/>
                  </a:cubicBezTo>
                  <a:cubicBezTo>
                    <a:pt x="10104" y="6014"/>
                    <a:pt x="10093" y="6101"/>
                    <a:pt x="10075" y="6194"/>
                  </a:cubicBezTo>
                  <a:cubicBezTo>
                    <a:pt x="10064" y="6280"/>
                    <a:pt x="10046" y="6373"/>
                    <a:pt x="10035" y="6460"/>
                  </a:cubicBezTo>
                  <a:cubicBezTo>
                    <a:pt x="10017" y="6553"/>
                    <a:pt x="10006" y="6640"/>
                    <a:pt x="9988" y="6738"/>
                  </a:cubicBezTo>
                  <a:cubicBezTo>
                    <a:pt x="9815" y="6663"/>
                    <a:pt x="9670" y="6588"/>
                    <a:pt x="9623" y="6396"/>
                  </a:cubicBezTo>
                  <a:cubicBezTo>
                    <a:pt x="9612" y="6327"/>
                    <a:pt x="9577" y="6263"/>
                    <a:pt x="9525" y="6211"/>
                  </a:cubicBezTo>
                  <a:cubicBezTo>
                    <a:pt x="9460" y="6089"/>
                    <a:pt x="9447" y="5961"/>
                    <a:pt x="9447" y="5832"/>
                  </a:cubicBezTo>
                  <a:lnTo>
                    <a:pt x="9447" y="5832"/>
                  </a:lnTo>
                  <a:cubicBezTo>
                    <a:pt x="9446" y="5846"/>
                    <a:pt x="9445" y="5861"/>
                    <a:pt x="9444" y="5875"/>
                  </a:cubicBezTo>
                  <a:cubicBezTo>
                    <a:pt x="9438" y="5921"/>
                    <a:pt x="9455" y="5979"/>
                    <a:pt x="9392" y="6002"/>
                  </a:cubicBezTo>
                  <a:cubicBezTo>
                    <a:pt x="9351" y="5985"/>
                    <a:pt x="9363" y="5939"/>
                    <a:pt x="9340" y="5910"/>
                  </a:cubicBezTo>
                  <a:cubicBezTo>
                    <a:pt x="9306" y="5873"/>
                    <a:pt x="9275" y="5834"/>
                    <a:pt x="9247" y="5793"/>
                  </a:cubicBezTo>
                  <a:lnTo>
                    <a:pt x="9247" y="5793"/>
                  </a:lnTo>
                  <a:cubicBezTo>
                    <a:pt x="9273" y="5856"/>
                    <a:pt x="9298" y="5921"/>
                    <a:pt x="9322" y="5985"/>
                  </a:cubicBezTo>
                  <a:cubicBezTo>
                    <a:pt x="9374" y="6147"/>
                    <a:pt x="9450" y="6298"/>
                    <a:pt x="9525" y="6466"/>
                  </a:cubicBezTo>
                  <a:cubicBezTo>
                    <a:pt x="9455" y="6448"/>
                    <a:pt x="9386" y="6420"/>
                    <a:pt x="9328" y="6373"/>
                  </a:cubicBezTo>
                  <a:cubicBezTo>
                    <a:pt x="9119" y="6240"/>
                    <a:pt x="8899" y="6124"/>
                    <a:pt x="8673" y="6026"/>
                  </a:cubicBezTo>
                  <a:cubicBezTo>
                    <a:pt x="8639" y="6014"/>
                    <a:pt x="8615" y="5991"/>
                    <a:pt x="8598" y="5956"/>
                  </a:cubicBezTo>
                  <a:cubicBezTo>
                    <a:pt x="8587" y="5934"/>
                    <a:pt x="8571" y="5898"/>
                    <a:pt x="8546" y="5898"/>
                  </a:cubicBezTo>
                  <a:cubicBezTo>
                    <a:pt x="8544" y="5898"/>
                    <a:pt x="8542" y="5898"/>
                    <a:pt x="8540" y="5898"/>
                  </a:cubicBezTo>
                  <a:cubicBezTo>
                    <a:pt x="8528" y="5900"/>
                    <a:pt x="8516" y="5901"/>
                    <a:pt x="8506" y="5901"/>
                  </a:cubicBezTo>
                  <a:cubicBezTo>
                    <a:pt x="8405" y="5901"/>
                    <a:pt x="8397" y="5805"/>
                    <a:pt x="8360" y="5742"/>
                  </a:cubicBezTo>
                  <a:cubicBezTo>
                    <a:pt x="8331" y="5695"/>
                    <a:pt x="8343" y="5637"/>
                    <a:pt x="8279" y="5614"/>
                  </a:cubicBezTo>
                  <a:cubicBezTo>
                    <a:pt x="8223" y="5685"/>
                    <a:pt x="8194" y="5720"/>
                    <a:pt x="8162" y="5720"/>
                  </a:cubicBezTo>
                  <a:cubicBezTo>
                    <a:pt x="8132" y="5720"/>
                    <a:pt x="8098" y="5688"/>
                    <a:pt x="8036" y="5626"/>
                  </a:cubicBezTo>
                  <a:cubicBezTo>
                    <a:pt x="7880" y="5475"/>
                    <a:pt x="7880" y="5475"/>
                    <a:pt x="8048" y="5342"/>
                  </a:cubicBezTo>
                  <a:cubicBezTo>
                    <a:pt x="8071" y="5319"/>
                    <a:pt x="8100" y="5301"/>
                    <a:pt x="8129" y="5278"/>
                  </a:cubicBezTo>
                  <a:cubicBezTo>
                    <a:pt x="8160" y="5243"/>
                    <a:pt x="8194" y="5216"/>
                    <a:pt x="8231" y="5216"/>
                  </a:cubicBezTo>
                  <a:cubicBezTo>
                    <a:pt x="8255" y="5216"/>
                    <a:pt x="8281" y="5228"/>
                    <a:pt x="8308" y="5255"/>
                  </a:cubicBezTo>
                  <a:cubicBezTo>
                    <a:pt x="8320" y="5267"/>
                    <a:pt x="8343" y="5278"/>
                    <a:pt x="8360" y="5278"/>
                  </a:cubicBezTo>
                  <a:cubicBezTo>
                    <a:pt x="8365" y="5279"/>
                    <a:pt x="8369" y="5279"/>
                    <a:pt x="8374" y="5279"/>
                  </a:cubicBezTo>
                  <a:cubicBezTo>
                    <a:pt x="8402" y="5279"/>
                    <a:pt x="8426" y="5263"/>
                    <a:pt x="8436" y="5238"/>
                  </a:cubicBezTo>
                  <a:cubicBezTo>
                    <a:pt x="8447" y="5214"/>
                    <a:pt x="8442" y="5186"/>
                    <a:pt x="8424" y="5168"/>
                  </a:cubicBezTo>
                  <a:cubicBezTo>
                    <a:pt x="8389" y="5133"/>
                    <a:pt x="8360" y="5104"/>
                    <a:pt x="8320" y="5075"/>
                  </a:cubicBezTo>
                  <a:cubicBezTo>
                    <a:pt x="8401" y="4954"/>
                    <a:pt x="8505" y="4849"/>
                    <a:pt x="8615" y="4763"/>
                  </a:cubicBezTo>
                  <a:cubicBezTo>
                    <a:pt x="8685" y="4896"/>
                    <a:pt x="8737" y="5035"/>
                    <a:pt x="8772" y="5180"/>
                  </a:cubicBezTo>
                  <a:cubicBezTo>
                    <a:pt x="8778" y="5209"/>
                    <a:pt x="8760" y="5255"/>
                    <a:pt x="8801" y="5255"/>
                  </a:cubicBezTo>
                  <a:cubicBezTo>
                    <a:pt x="8893" y="5261"/>
                    <a:pt x="8928" y="5342"/>
                    <a:pt x="8986" y="5394"/>
                  </a:cubicBezTo>
                  <a:cubicBezTo>
                    <a:pt x="9027" y="5432"/>
                    <a:pt x="9063" y="5473"/>
                    <a:pt x="9094" y="5516"/>
                  </a:cubicBezTo>
                  <a:lnTo>
                    <a:pt x="9094" y="5516"/>
                  </a:lnTo>
                  <a:cubicBezTo>
                    <a:pt x="9065" y="5445"/>
                    <a:pt x="9040" y="5371"/>
                    <a:pt x="9021" y="5296"/>
                  </a:cubicBezTo>
                  <a:cubicBezTo>
                    <a:pt x="9012" y="5256"/>
                    <a:pt x="9027" y="5195"/>
                    <a:pt x="8985" y="5195"/>
                  </a:cubicBezTo>
                  <a:cubicBezTo>
                    <a:pt x="8972" y="5195"/>
                    <a:pt x="8954" y="5201"/>
                    <a:pt x="8928" y="5214"/>
                  </a:cubicBezTo>
                  <a:cubicBezTo>
                    <a:pt x="8928" y="5215"/>
                    <a:pt x="8927" y="5215"/>
                    <a:pt x="8926" y="5215"/>
                  </a:cubicBezTo>
                  <a:cubicBezTo>
                    <a:pt x="8916" y="5215"/>
                    <a:pt x="8886" y="5190"/>
                    <a:pt x="8870" y="5174"/>
                  </a:cubicBezTo>
                  <a:cubicBezTo>
                    <a:pt x="8824" y="5122"/>
                    <a:pt x="8795" y="5064"/>
                    <a:pt x="8783" y="5000"/>
                  </a:cubicBezTo>
                  <a:cubicBezTo>
                    <a:pt x="8766" y="4913"/>
                    <a:pt x="8737" y="4832"/>
                    <a:pt x="8702" y="4757"/>
                  </a:cubicBezTo>
                  <a:cubicBezTo>
                    <a:pt x="8669" y="4713"/>
                    <a:pt x="8699" y="4669"/>
                    <a:pt x="8746" y="4669"/>
                  </a:cubicBezTo>
                  <a:cubicBezTo>
                    <a:pt x="8748" y="4669"/>
                    <a:pt x="8751" y="4670"/>
                    <a:pt x="8754" y="4670"/>
                  </a:cubicBezTo>
                  <a:cubicBezTo>
                    <a:pt x="8797" y="4674"/>
                    <a:pt x="8839" y="4676"/>
                    <a:pt x="8882" y="4676"/>
                  </a:cubicBezTo>
                  <a:cubicBezTo>
                    <a:pt x="8966" y="4676"/>
                    <a:pt x="9050" y="4668"/>
                    <a:pt x="9131" y="4653"/>
                  </a:cubicBezTo>
                  <a:cubicBezTo>
                    <a:pt x="9137" y="4652"/>
                    <a:pt x="9142" y="4651"/>
                    <a:pt x="9147" y="4651"/>
                  </a:cubicBezTo>
                  <a:cubicBezTo>
                    <a:pt x="9206" y="4651"/>
                    <a:pt x="9202" y="4714"/>
                    <a:pt x="9218" y="4757"/>
                  </a:cubicBezTo>
                  <a:cubicBezTo>
                    <a:pt x="9228" y="4791"/>
                    <a:pt x="9234" y="4826"/>
                    <a:pt x="9235" y="4860"/>
                  </a:cubicBezTo>
                  <a:lnTo>
                    <a:pt x="9235" y="4860"/>
                  </a:lnTo>
                  <a:cubicBezTo>
                    <a:pt x="9247" y="4822"/>
                    <a:pt x="9263" y="4783"/>
                    <a:pt x="9282" y="4745"/>
                  </a:cubicBezTo>
                  <a:cubicBezTo>
                    <a:pt x="9369" y="4705"/>
                    <a:pt x="9305" y="4606"/>
                    <a:pt x="9363" y="4537"/>
                  </a:cubicBezTo>
                  <a:lnTo>
                    <a:pt x="9363" y="4537"/>
                  </a:lnTo>
                  <a:cubicBezTo>
                    <a:pt x="9389" y="4588"/>
                    <a:pt x="9373" y="4668"/>
                    <a:pt x="9435" y="4668"/>
                  </a:cubicBezTo>
                  <a:cubicBezTo>
                    <a:pt x="9443" y="4668"/>
                    <a:pt x="9451" y="4667"/>
                    <a:pt x="9461" y="4664"/>
                  </a:cubicBezTo>
                  <a:cubicBezTo>
                    <a:pt x="9531" y="4653"/>
                    <a:pt x="9542" y="4583"/>
                    <a:pt x="9537" y="4519"/>
                  </a:cubicBezTo>
                  <a:cubicBezTo>
                    <a:pt x="9525" y="4450"/>
                    <a:pt x="9560" y="4432"/>
                    <a:pt x="9618" y="4427"/>
                  </a:cubicBezTo>
                  <a:cubicBezTo>
                    <a:pt x="9687" y="4409"/>
                    <a:pt x="9757" y="4374"/>
                    <a:pt x="9809" y="4317"/>
                  </a:cubicBezTo>
                  <a:cubicBezTo>
                    <a:pt x="10052" y="4091"/>
                    <a:pt x="10116" y="4056"/>
                    <a:pt x="10568" y="3899"/>
                  </a:cubicBezTo>
                  <a:close/>
                  <a:moveTo>
                    <a:pt x="6593" y="4786"/>
                  </a:moveTo>
                  <a:lnTo>
                    <a:pt x="6831" y="4983"/>
                  </a:lnTo>
                  <a:cubicBezTo>
                    <a:pt x="6889" y="5029"/>
                    <a:pt x="6947" y="5070"/>
                    <a:pt x="7011" y="5099"/>
                  </a:cubicBezTo>
                  <a:cubicBezTo>
                    <a:pt x="7097" y="5133"/>
                    <a:pt x="7150" y="5226"/>
                    <a:pt x="7121" y="5319"/>
                  </a:cubicBezTo>
                  <a:cubicBezTo>
                    <a:pt x="7109" y="5388"/>
                    <a:pt x="7092" y="5458"/>
                    <a:pt x="7080" y="5527"/>
                  </a:cubicBezTo>
                  <a:cubicBezTo>
                    <a:pt x="7057" y="5661"/>
                    <a:pt x="7063" y="5800"/>
                    <a:pt x="7097" y="5927"/>
                  </a:cubicBezTo>
                  <a:cubicBezTo>
                    <a:pt x="7144" y="6130"/>
                    <a:pt x="7202" y="6327"/>
                    <a:pt x="7271" y="6524"/>
                  </a:cubicBezTo>
                  <a:cubicBezTo>
                    <a:pt x="7294" y="6570"/>
                    <a:pt x="7294" y="6622"/>
                    <a:pt x="7271" y="6669"/>
                  </a:cubicBezTo>
                  <a:cubicBezTo>
                    <a:pt x="7126" y="6900"/>
                    <a:pt x="7016" y="7161"/>
                    <a:pt x="6958" y="7433"/>
                  </a:cubicBezTo>
                  <a:cubicBezTo>
                    <a:pt x="6958" y="7439"/>
                    <a:pt x="6947" y="7451"/>
                    <a:pt x="6929" y="7468"/>
                  </a:cubicBezTo>
                  <a:cubicBezTo>
                    <a:pt x="6901" y="7410"/>
                    <a:pt x="6872" y="7352"/>
                    <a:pt x="6848" y="7294"/>
                  </a:cubicBezTo>
                  <a:cubicBezTo>
                    <a:pt x="6761" y="7080"/>
                    <a:pt x="6663" y="6871"/>
                    <a:pt x="6559" y="6663"/>
                  </a:cubicBezTo>
                  <a:cubicBezTo>
                    <a:pt x="6512" y="6588"/>
                    <a:pt x="6495" y="6501"/>
                    <a:pt x="6507" y="6420"/>
                  </a:cubicBezTo>
                  <a:cubicBezTo>
                    <a:pt x="6512" y="6275"/>
                    <a:pt x="6541" y="6136"/>
                    <a:pt x="6582" y="6002"/>
                  </a:cubicBezTo>
                  <a:cubicBezTo>
                    <a:pt x="6628" y="5904"/>
                    <a:pt x="6611" y="5788"/>
                    <a:pt x="6530" y="5713"/>
                  </a:cubicBezTo>
                  <a:cubicBezTo>
                    <a:pt x="6449" y="5626"/>
                    <a:pt x="6414" y="5504"/>
                    <a:pt x="6356" y="5394"/>
                  </a:cubicBezTo>
                  <a:cubicBezTo>
                    <a:pt x="6327" y="5342"/>
                    <a:pt x="6356" y="5296"/>
                    <a:pt x="6385" y="5255"/>
                  </a:cubicBezTo>
                  <a:cubicBezTo>
                    <a:pt x="6466" y="5104"/>
                    <a:pt x="6536" y="4948"/>
                    <a:pt x="6593" y="4786"/>
                  </a:cubicBezTo>
                  <a:close/>
                  <a:moveTo>
                    <a:pt x="10724" y="3436"/>
                  </a:moveTo>
                  <a:cubicBezTo>
                    <a:pt x="10939" y="3610"/>
                    <a:pt x="11199" y="3673"/>
                    <a:pt x="11419" y="3818"/>
                  </a:cubicBezTo>
                  <a:lnTo>
                    <a:pt x="11483" y="3859"/>
                  </a:lnTo>
                  <a:cubicBezTo>
                    <a:pt x="11645" y="3975"/>
                    <a:pt x="11645" y="3975"/>
                    <a:pt x="11599" y="4166"/>
                  </a:cubicBezTo>
                  <a:cubicBezTo>
                    <a:pt x="11535" y="4438"/>
                    <a:pt x="11524" y="4716"/>
                    <a:pt x="11570" y="4994"/>
                  </a:cubicBezTo>
                  <a:cubicBezTo>
                    <a:pt x="11593" y="5162"/>
                    <a:pt x="11640" y="5330"/>
                    <a:pt x="11651" y="5498"/>
                  </a:cubicBezTo>
                  <a:cubicBezTo>
                    <a:pt x="11657" y="5620"/>
                    <a:pt x="11686" y="5742"/>
                    <a:pt x="11726" y="5852"/>
                  </a:cubicBezTo>
                  <a:cubicBezTo>
                    <a:pt x="11819" y="6107"/>
                    <a:pt x="11813" y="6379"/>
                    <a:pt x="11715" y="6628"/>
                  </a:cubicBezTo>
                  <a:cubicBezTo>
                    <a:pt x="11599" y="6958"/>
                    <a:pt x="11419" y="7265"/>
                    <a:pt x="11246" y="7596"/>
                  </a:cubicBezTo>
                  <a:cubicBezTo>
                    <a:pt x="11054" y="7428"/>
                    <a:pt x="10892" y="7260"/>
                    <a:pt x="10689" y="7138"/>
                  </a:cubicBezTo>
                  <a:cubicBezTo>
                    <a:pt x="10643" y="7115"/>
                    <a:pt x="10620" y="7063"/>
                    <a:pt x="10637" y="7010"/>
                  </a:cubicBezTo>
                  <a:cubicBezTo>
                    <a:pt x="10678" y="6790"/>
                    <a:pt x="10742" y="6576"/>
                    <a:pt x="10834" y="6373"/>
                  </a:cubicBezTo>
                  <a:cubicBezTo>
                    <a:pt x="10927" y="6182"/>
                    <a:pt x="10979" y="5979"/>
                    <a:pt x="11060" y="5782"/>
                  </a:cubicBezTo>
                  <a:cubicBezTo>
                    <a:pt x="11101" y="5672"/>
                    <a:pt x="11054" y="5550"/>
                    <a:pt x="11031" y="5440"/>
                  </a:cubicBezTo>
                  <a:cubicBezTo>
                    <a:pt x="10967" y="5087"/>
                    <a:pt x="10857" y="4745"/>
                    <a:pt x="10771" y="4398"/>
                  </a:cubicBezTo>
                  <a:cubicBezTo>
                    <a:pt x="10718" y="4201"/>
                    <a:pt x="10684" y="4004"/>
                    <a:pt x="10666" y="3801"/>
                  </a:cubicBezTo>
                  <a:cubicBezTo>
                    <a:pt x="10655" y="3673"/>
                    <a:pt x="10672" y="3552"/>
                    <a:pt x="10724" y="3436"/>
                  </a:cubicBezTo>
                  <a:close/>
                  <a:moveTo>
                    <a:pt x="7949" y="0"/>
                  </a:moveTo>
                  <a:cubicBezTo>
                    <a:pt x="7891" y="70"/>
                    <a:pt x="7914" y="192"/>
                    <a:pt x="7804" y="221"/>
                  </a:cubicBezTo>
                  <a:cubicBezTo>
                    <a:pt x="7787" y="221"/>
                    <a:pt x="7793" y="273"/>
                    <a:pt x="7810" y="290"/>
                  </a:cubicBezTo>
                  <a:cubicBezTo>
                    <a:pt x="7874" y="348"/>
                    <a:pt x="7862" y="429"/>
                    <a:pt x="7880" y="499"/>
                  </a:cubicBezTo>
                  <a:cubicBezTo>
                    <a:pt x="7891" y="591"/>
                    <a:pt x="7943" y="672"/>
                    <a:pt x="8019" y="725"/>
                  </a:cubicBezTo>
                  <a:cubicBezTo>
                    <a:pt x="8100" y="771"/>
                    <a:pt x="8146" y="858"/>
                    <a:pt x="8146" y="951"/>
                  </a:cubicBezTo>
                  <a:cubicBezTo>
                    <a:pt x="8158" y="1188"/>
                    <a:pt x="8245" y="1420"/>
                    <a:pt x="8395" y="1605"/>
                  </a:cubicBezTo>
                  <a:cubicBezTo>
                    <a:pt x="8424" y="1628"/>
                    <a:pt x="8442" y="1669"/>
                    <a:pt x="8436" y="1709"/>
                  </a:cubicBezTo>
                  <a:cubicBezTo>
                    <a:pt x="8430" y="1796"/>
                    <a:pt x="8418" y="1877"/>
                    <a:pt x="8395" y="1964"/>
                  </a:cubicBezTo>
                  <a:cubicBezTo>
                    <a:pt x="8366" y="1906"/>
                    <a:pt x="8314" y="1872"/>
                    <a:pt x="8256" y="1854"/>
                  </a:cubicBezTo>
                  <a:cubicBezTo>
                    <a:pt x="8204" y="1837"/>
                    <a:pt x="8158" y="1808"/>
                    <a:pt x="8123" y="1762"/>
                  </a:cubicBezTo>
                  <a:cubicBezTo>
                    <a:pt x="8082" y="1733"/>
                    <a:pt x="8094" y="1681"/>
                    <a:pt x="8077" y="1646"/>
                  </a:cubicBezTo>
                  <a:cubicBezTo>
                    <a:pt x="8068" y="1614"/>
                    <a:pt x="8069" y="1586"/>
                    <a:pt x="8046" y="1586"/>
                  </a:cubicBezTo>
                  <a:cubicBezTo>
                    <a:pt x="8039" y="1586"/>
                    <a:pt x="8030" y="1588"/>
                    <a:pt x="8019" y="1594"/>
                  </a:cubicBezTo>
                  <a:lnTo>
                    <a:pt x="7995" y="1594"/>
                  </a:lnTo>
                  <a:cubicBezTo>
                    <a:pt x="7984" y="1657"/>
                    <a:pt x="7995" y="1727"/>
                    <a:pt x="8030" y="1779"/>
                  </a:cubicBezTo>
                  <a:cubicBezTo>
                    <a:pt x="8065" y="1866"/>
                    <a:pt x="8135" y="1930"/>
                    <a:pt x="8227" y="1959"/>
                  </a:cubicBezTo>
                  <a:cubicBezTo>
                    <a:pt x="8303" y="1976"/>
                    <a:pt x="8360" y="2045"/>
                    <a:pt x="8355" y="2121"/>
                  </a:cubicBezTo>
                  <a:cubicBezTo>
                    <a:pt x="8343" y="2225"/>
                    <a:pt x="8389" y="2312"/>
                    <a:pt x="8418" y="2399"/>
                  </a:cubicBezTo>
                  <a:cubicBezTo>
                    <a:pt x="8494" y="2642"/>
                    <a:pt x="8650" y="2857"/>
                    <a:pt x="8870" y="2990"/>
                  </a:cubicBezTo>
                  <a:cubicBezTo>
                    <a:pt x="9067" y="3117"/>
                    <a:pt x="9276" y="3227"/>
                    <a:pt x="9479" y="3361"/>
                  </a:cubicBezTo>
                  <a:cubicBezTo>
                    <a:pt x="9551" y="3409"/>
                    <a:pt x="9640" y="3433"/>
                    <a:pt x="9727" y="3433"/>
                  </a:cubicBezTo>
                  <a:cubicBezTo>
                    <a:pt x="9745" y="3433"/>
                    <a:pt x="9762" y="3432"/>
                    <a:pt x="9780" y="3430"/>
                  </a:cubicBezTo>
                  <a:cubicBezTo>
                    <a:pt x="9913" y="3413"/>
                    <a:pt x="10041" y="3401"/>
                    <a:pt x="10168" y="3372"/>
                  </a:cubicBezTo>
                  <a:cubicBezTo>
                    <a:pt x="10261" y="3349"/>
                    <a:pt x="10359" y="3326"/>
                    <a:pt x="10452" y="3308"/>
                  </a:cubicBezTo>
                  <a:cubicBezTo>
                    <a:pt x="10474" y="3304"/>
                    <a:pt x="10493" y="3302"/>
                    <a:pt x="10510" y="3302"/>
                  </a:cubicBezTo>
                  <a:cubicBezTo>
                    <a:pt x="10588" y="3302"/>
                    <a:pt x="10617" y="3347"/>
                    <a:pt x="10603" y="3442"/>
                  </a:cubicBezTo>
                  <a:cubicBezTo>
                    <a:pt x="10574" y="3563"/>
                    <a:pt x="10562" y="3685"/>
                    <a:pt x="10568" y="3807"/>
                  </a:cubicBezTo>
                  <a:cubicBezTo>
                    <a:pt x="10435" y="3847"/>
                    <a:pt x="10301" y="3894"/>
                    <a:pt x="10174" y="3952"/>
                  </a:cubicBezTo>
                  <a:cubicBezTo>
                    <a:pt x="10150" y="3959"/>
                    <a:pt x="10121" y="3981"/>
                    <a:pt x="10096" y="3981"/>
                  </a:cubicBezTo>
                  <a:cubicBezTo>
                    <a:pt x="10084" y="3981"/>
                    <a:pt x="10073" y="3976"/>
                    <a:pt x="10064" y="3963"/>
                  </a:cubicBezTo>
                  <a:cubicBezTo>
                    <a:pt x="10044" y="3939"/>
                    <a:pt x="10027" y="3929"/>
                    <a:pt x="10014" y="3929"/>
                  </a:cubicBezTo>
                  <a:cubicBezTo>
                    <a:pt x="9992" y="3929"/>
                    <a:pt x="9978" y="3954"/>
                    <a:pt x="9971" y="3986"/>
                  </a:cubicBezTo>
                  <a:cubicBezTo>
                    <a:pt x="9919" y="4160"/>
                    <a:pt x="9762" y="4235"/>
                    <a:pt x="9623" y="4322"/>
                  </a:cubicBezTo>
                  <a:cubicBezTo>
                    <a:pt x="9508" y="4386"/>
                    <a:pt x="9386" y="4438"/>
                    <a:pt x="9264" y="4479"/>
                  </a:cubicBezTo>
                  <a:cubicBezTo>
                    <a:pt x="9241" y="4489"/>
                    <a:pt x="9220" y="4495"/>
                    <a:pt x="9202" y="4495"/>
                  </a:cubicBezTo>
                  <a:cubicBezTo>
                    <a:pt x="9172" y="4495"/>
                    <a:pt x="9149" y="4478"/>
                    <a:pt x="9131" y="4438"/>
                  </a:cubicBezTo>
                  <a:cubicBezTo>
                    <a:pt x="9050" y="4282"/>
                    <a:pt x="8969" y="4137"/>
                    <a:pt x="8980" y="3952"/>
                  </a:cubicBezTo>
                  <a:cubicBezTo>
                    <a:pt x="8975" y="3876"/>
                    <a:pt x="8980" y="3795"/>
                    <a:pt x="8998" y="3714"/>
                  </a:cubicBezTo>
                  <a:cubicBezTo>
                    <a:pt x="9009" y="3668"/>
                    <a:pt x="9009" y="3616"/>
                    <a:pt x="8998" y="3563"/>
                  </a:cubicBezTo>
                  <a:cubicBezTo>
                    <a:pt x="8994" y="3544"/>
                    <a:pt x="8979" y="3529"/>
                    <a:pt x="8965" y="3529"/>
                  </a:cubicBezTo>
                  <a:cubicBezTo>
                    <a:pt x="8958" y="3529"/>
                    <a:pt x="8951" y="3533"/>
                    <a:pt x="8946" y="3540"/>
                  </a:cubicBezTo>
                  <a:cubicBezTo>
                    <a:pt x="8924" y="3564"/>
                    <a:pt x="8907" y="3573"/>
                    <a:pt x="8893" y="3573"/>
                  </a:cubicBezTo>
                  <a:cubicBezTo>
                    <a:pt x="8866" y="3573"/>
                    <a:pt x="8851" y="3538"/>
                    <a:pt x="8836" y="3511"/>
                  </a:cubicBezTo>
                  <a:cubicBezTo>
                    <a:pt x="8778" y="3424"/>
                    <a:pt x="8725" y="3337"/>
                    <a:pt x="8673" y="3245"/>
                  </a:cubicBezTo>
                  <a:lnTo>
                    <a:pt x="8673" y="3245"/>
                  </a:lnTo>
                  <a:cubicBezTo>
                    <a:pt x="8691" y="3384"/>
                    <a:pt x="8749" y="3523"/>
                    <a:pt x="8836" y="3633"/>
                  </a:cubicBezTo>
                  <a:cubicBezTo>
                    <a:pt x="8864" y="3673"/>
                    <a:pt x="8882" y="3726"/>
                    <a:pt x="8882" y="3772"/>
                  </a:cubicBezTo>
                  <a:cubicBezTo>
                    <a:pt x="8888" y="3865"/>
                    <a:pt x="8899" y="3952"/>
                    <a:pt x="8911" y="4038"/>
                  </a:cubicBezTo>
                  <a:cubicBezTo>
                    <a:pt x="8885" y="4038"/>
                    <a:pt x="8863" y="4016"/>
                    <a:pt x="8841" y="4016"/>
                  </a:cubicBezTo>
                  <a:cubicBezTo>
                    <a:pt x="8833" y="4016"/>
                    <a:pt x="8826" y="4019"/>
                    <a:pt x="8818" y="4027"/>
                  </a:cubicBezTo>
                  <a:cubicBezTo>
                    <a:pt x="8789" y="4056"/>
                    <a:pt x="8812" y="4091"/>
                    <a:pt x="8830" y="4125"/>
                  </a:cubicBezTo>
                  <a:cubicBezTo>
                    <a:pt x="8841" y="4154"/>
                    <a:pt x="8870" y="4177"/>
                    <a:pt x="8905" y="4183"/>
                  </a:cubicBezTo>
                  <a:cubicBezTo>
                    <a:pt x="8934" y="4189"/>
                    <a:pt x="8951" y="4206"/>
                    <a:pt x="8963" y="4230"/>
                  </a:cubicBezTo>
                  <a:cubicBezTo>
                    <a:pt x="9015" y="4328"/>
                    <a:pt x="9061" y="4421"/>
                    <a:pt x="9102" y="4519"/>
                  </a:cubicBezTo>
                  <a:cubicBezTo>
                    <a:pt x="9009" y="4560"/>
                    <a:pt x="8911" y="4583"/>
                    <a:pt x="8812" y="4583"/>
                  </a:cubicBezTo>
                  <a:cubicBezTo>
                    <a:pt x="8789" y="4537"/>
                    <a:pt x="8807" y="4508"/>
                    <a:pt x="8812" y="4473"/>
                  </a:cubicBezTo>
                  <a:cubicBezTo>
                    <a:pt x="8818" y="4438"/>
                    <a:pt x="8812" y="4415"/>
                    <a:pt x="8789" y="4409"/>
                  </a:cubicBezTo>
                  <a:cubicBezTo>
                    <a:pt x="8784" y="4407"/>
                    <a:pt x="8779" y="4406"/>
                    <a:pt x="8774" y="4406"/>
                  </a:cubicBezTo>
                  <a:cubicBezTo>
                    <a:pt x="8754" y="4406"/>
                    <a:pt x="8740" y="4424"/>
                    <a:pt x="8725" y="4438"/>
                  </a:cubicBezTo>
                  <a:cubicBezTo>
                    <a:pt x="8691" y="4479"/>
                    <a:pt x="8696" y="4531"/>
                    <a:pt x="8650" y="4566"/>
                  </a:cubicBezTo>
                  <a:cubicBezTo>
                    <a:pt x="8604" y="4542"/>
                    <a:pt x="8615" y="4496"/>
                    <a:pt x="8598" y="4461"/>
                  </a:cubicBezTo>
                  <a:cubicBezTo>
                    <a:pt x="8593" y="4442"/>
                    <a:pt x="8581" y="4423"/>
                    <a:pt x="8567" y="4423"/>
                  </a:cubicBezTo>
                  <a:cubicBezTo>
                    <a:pt x="8564" y="4423"/>
                    <a:pt x="8561" y="4424"/>
                    <a:pt x="8557" y="4427"/>
                  </a:cubicBezTo>
                  <a:cubicBezTo>
                    <a:pt x="8536" y="4453"/>
                    <a:pt x="8518" y="4463"/>
                    <a:pt x="8502" y="4463"/>
                  </a:cubicBezTo>
                  <a:cubicBezTo>
                    <a:pt x="8465" y="4463"/>
                    <a:pt x="8436" y="4409"/>
                    <a:pt x="8395" y="4369"/>
                  </a:cubicBezTo>
                  <a:lnTo>
                    <a:pt x="8395" y="4369"/>
                  </a:lnTo>
                  <a:cubicBezTo>
                    <a:pt x="8418" y="4444"/>
                    <a:pt x="8453" y="4513"/>
                    <a:pt x="8499" y="4577"/>
                  </a:cubicBezTo>
                  <a:cubicBezTo>
                    <a:pt x="8534" y="4629"/>
                    <a:pt x="8540" y="4664"/>
                    <a:pt x="8488" y="4705"/>
                  </a:cubicBezTo>
                  <a:cubicBezTo>
                    <a:pt x="8436" y="4751"/>
                    <a:pt x="8418" y="4792"/>
                    <a:pt x="8372" y="4826"/>
                  </a:cubicBezTo>
                  <a:cubicBezTo>
                    <a:pt x="8291" y="4907"/>
                    <a:pt x="8285" y="5041"/>
                    <a:pt x="8192" y="5099"/>
                  </a:cubicBezTo>
                  <a:cubicBezTo>
                    <a:pt x="8100" y="5157"/>
                    <a:pt x="8013" y="5226"/>
                    <a:pt x="7938" y="5301"/>
                  </a:cubicBezTo>
                  <a:cubicBezTo>
                    <a:pt x="7909" y="5330"/>
                    <a:pt x="7885" y="5365"/>
                    <a:pt x="7833" y="5371"/>
                  </a:cubicBezTo>
                  <a:cubicBezTo>
                    <a:pt x="7851" y="5325"/>
                    <a:pt x="7868" y="5284"/>
                    <a:pt x="7880" y="5249"/>
                  </a:cubicBezTo>
                  <a:cubicBezTo>
                    <a:pt x="7949" y="5064"/>
                    <a:pt x="8036" y="4884"/>
                    <a:pt x="8146" y="4722"/>
                  </a:cubicBezTo>
                  <a:cubicBezTo>
                    <a:pt x="8169" y="4687"/>
                    <a:pt x="8216" y="4641"/>
                    <a:pt x="8187" y="4600"/>
                  </a:cubicBezTo>
                  <a:cubicBezTo>
                    <a:pt x="8106" y="4467"/>
                    <a:pt x="8100" y="4311"/>
                    <a:pt x="8013" y="4183"/>
                  </a:cubicBezTo>
                  <a:cubicBezTo>
                    <a:pt x="7966" y="4131"/>
                    <a:pt x="7949" y="4056"/>
                    <a:pt x="7978" y="3986"/>
                  </a:cubicBezTo>
                  <a:cubicBezTo>
                    <a:pt x="7995" y="3963"/>
                    <a:pt x="7990" y="3917"/>
                    <a:pt x="7955" y="3911"/>
                  </a:cubicBezTo>
                  <a:cubicBezTo>
                    <a:pt x="7862" y="3905"/>
                    <a:pt x="7891" y="3841"/>
                    <a:pt x="7891" y="3789"/>
                  </a:cubicBezTo>
                  <a:cubicBezTo>
                    <a:pt x="7903" y="3662"/>
                    <a:pt x="7914" y="3529"/>
                    <a:pt x="7926" y="3395"/>
                  </a:cubicBezTo>
                  <a:lnTo>
                    <a:pt x="7926" y="3395"/>
                  </a:lnTo>
                  <a:cubicBezTo>
                    <a:pt x="7909" y="3407"/>
                    <a:pt x="7897" y="3413"/>
                    <a:pt x="7897" y="3419"/>
                  </a:cubicBezTo>
                  <a:cubicBezTo>
                    <a:pt x="7880" y="3465"/>
                    <a:pt x="7862" y="3511"/>
                    <a:pt x="7856" y="3563"/>
                  </a:cubicBezTo>
                  <a:cubicBezTo>
                    <a:pt x="7816" y="3836"/>
                    <a:pt x="7775" y="4108"/>
                    <a:pt x="7943" y="4357"/>
                  </a:cubicBezTo>
                  <a:cubicBezTo>
                    <a:pt x="7990" y="4427"/>
                    <a:pt x="8019" y="4502"/>
                    <a:pt x="8036" y="4583"/>
                  </a:cubicBezTo>
                  <a:cubicBezTo>
                    <a:pt x="8042" y="4618"/>
                    <a:pt x="8059" y="4653"/>
                    <a:pt x="8036" y="4687"/>
                  </a:cubicBezTo>
                  <a:cubicBezTo>
                    <a:pt x="7978" y="4768"/>
                    <a:pt x="7914" y="4849"/>
                    <a:pt x="7845" y="4948"/>
                  </a:cubicBezTo>
                  <a:cubicBezTo>
                    <a:pt x="7827" y="4919"/>
                    <a:pt x="7816" y="4890"/>
                    <a:pt x="7810" y="4861"/>
                  </a:cubicBezTo>
                  <a:cubicBezTo>
                    <a:pt x="7798" y="4792"/>
                    <a:pt x="7798" y="4722"/>
                    <a:pt x="7723" y="4681"/>
                  </a:cubicBezTo>
                  <a:cubicBezTo>
                    <a:pt x="7700" y="4670"/>
                    <a:pt x="7700" y="4618"/>
                    <a:pt x="7688" y="4583"/>
                  </a:cubicBezTo>
                  <a:cubicBezTo>
                    <a:pt x="7677" y="4542"/>
                    <a:pt x="7659" y="4502"/>
                    <a:pt x="7642" y="4456"/>
                  </a:cubicBezTo>
                  <a:cubicBezTo>
                    <a:pt x="7549" y="4305"/>
                    <a:pt x="7526" y="4120"/>
                    <a:pt x="7578" y="3952"/>
                  </a:cubicBezTo>
                  <a:cubicBezTo>
                    <a:pt x="7602" y="3899"/>
                    <a:pt x="7584" y="3836"/>
                    <a:pt x="7532" y="3807"/>
                  </a:cubicBezTo>
                  <a:cubicBezTo>
                    <a:pt x="7518" y="3799"/>
                    <a:pt x="7506" y="3796"/>
                    <a:pt x="7496" y="3796"/>
                  </a:cubicBezTo>
                  <a:cubicBezTo>
                    <a:pt x="7458" y="3796"/>
                    <a:pt x="7439" y="3839"/>
                    <a:pt x="7416" y="3870"/>
                  </a:cubicBezTo>
                  <a:cubicBezTo>
                    <a:pt x="7410" y="3870"/>
                    <a:pt x="7405" y="3876"/>
                    <a:pt x="7399" y="3882"/>
                  </a:cubicBezTo>
                  <a:cubicBezTo>
                    <a:pt x="7358" y="3841"/>
                    <a:pt x="7312" y="3807"/>
                    <a:pt x="7271" y="3778"/>
                  </a:cubicBezTo>
                  <a:cubicBezTo>
                    <a:pt x="7132" y="3697"/>
                    <a:pt x="7097" y="3569"/>
                    <a:pt x="7086" y="3430"/>
                  </a:cubicBezTo>
                  <a:cubicBezTo>
                    <a:pt x="7069" y="3262"/>
                    <a:pt x="7080" y="3094"/>
                    <a:pt x="7115" y="2932"/>
                  </a:cubicBezTo>
                  <a:cubicBezTo>
                    <a:pt x="7121" y="2897"/>
                    <a:pt x="7150" y="2851"/>
                    <a:pt x="7103" y="2799"/>
                  </a:cubicBezTo>
                  <a:cubicBezTo>
                    <a:pt x="6976" y="3054"/>
                    <a:pt x="6982" y="3314"/>
                    <a:pt x="7005" y="3569"/>
                  </a:cubicBezTo>
                  <a:cubicBezTo>
                    <a:pt x="6996" y="3574"/>
                    <a:pt x="6988" y="3576"/>
                    <a:pt x="6980" y="3576"/>
                  </a:cubicBezTo>
                  <a:cubicBezTo>
                    <a:pt x="6951" y="3576"/>
                    <a:pt x="6923" y="3551"/>
                    <a:pt x="6896" y="3551"/>
                  </a:cubicBezTo>
                  <a:cubicBezTo>
                    <a:pt x="6884" y="3551"/>
                    <a:pt x="6872" y="3556"/>
                    <a:pt x="6860" y="3569"/>
                  </a:cubicBezTo>
                  <a:cubicBezTo>
                    <a:pt x="6872" y="3627"/>
                    <a:pt x="6918" y="3650"/>
                    <a:pt x="6964" y="3673"/>
                  </a:cubicBezTo>
                  <a:cubicBezTo>
                    <a:pt x="7109" y="3737"/>
                    <a:pt x="7132" y="3888"/>
                    <a:pt x="7202" y="4009"/>
                  </a:cubicBezTo>
                  <a:cubicBezTo>
                    <a:pt x="7208" y="4027"/>
                    <a:pt x="7208" y="4050"/>
                    <a:pt x="7202" y="4067"/>
                  </a:cubicBezTo>
                  <a:cubicBezTo>
                    <a:pt x="7138" y="4201"/>
                    <a:pt x="7086" y="4340"/>
                    <a:pt x="7040" y="4479"/>
                  </a:cubicBezTo>
                  <a:cubicBezTo>
                    <a:pt x="6947" y="4380"/>
                    <a:pt x="6837" y="4293"/>
                    <a:pt x="6727" y="4212"/>
                  </a:cubicBezTo>
                  <a:cubicBezTo>
                    <a:pt x="6634" y="4160"/>
                    <a:pt x="6559" y="4085"/>
                    <a:pt x="6501" y="3998"/>
                  </a:cubicBezTo>
                  <a:cubicBezTo>
                    <a:pt x="6385" y="3830"/>
                    <a:pt x="6310" y="3639"/>
                    <a:pt x="6263" y="3442"/>
                  </a:cubicBezTo>
                  <a:cubicBezTo>
                    <a:pt x="6257" y="3413"/>
                    <a:pt x="6263" y="3361"/>
                    <a:pt x="6194" y="3355"/>
                  </a:cubicBezTo>
                  <a:lnTo>
                    <a:pt x="6194" y="3355"/>
                  </a:lnTo>
                  <a:cubicBezTo>
                    <a:pt x="6205" y="3494"/>
                    <a:pt x="6234" y="3639"/>
                    <a:pt x="6286" y="3772"/>
                  </a:cubicBezTo>
                  <a:cubicBezTo>
                    <a:pt x="6402" y="4033"/>
                    <a:pt x="6536" y="4293"/>
                    <a:pt x="6796" y="4450"/>
                  </a:cubicBezTo>
                  <a:cubicBezTo>
                    <a:pt x="6854" y="4496"/>
                    <a:pt x="6918" y="4542"/>
                    <a:pt x="6970" y="4595"/>
                  </a:cubicBezTo>
                  <a:cubicBezTo>
                    <a:pt x="6993" y="4618"/>
                    <a:pt x="7028" y="4647"/>
                    <a:pt x="7022" y="4681"/>
                  </a:cubicBezTo>
                  <a:cubicBezTo>
                    <a:pt x="7028" y="4797"/>
                    <a:pt x="7040" y="4913"/>
                    <a:pt x="7063" y="5029"/>
                  </a:cubicBezTo>
                  <a:cubicBezTo>
                    <a:pt x="7055" y="5030"/>
                    <a:pt x="7048" y="5030"/>
                    <a:pt x="7041" y="5030"/>
                  </a:cubicBezTo>
                  <a:cubicBezTo>
                    <a:pt x="6992" y="5030"/>
                    <a:pt x="6948" y="5012"/>
                    <a:pt x="6918" y="4977"/>
                  </a:cubicBezTo>
                  <a:cubicBezTo>
                    <a:pt x="6825" y="4907"/>
                    <a:pt x="6744" y="4821"/>
                    <a:pt x="6657" y="4745"/>
                  </a:cubicBezTo>
                  <a:cubicBezTo>
                    <a:pt x="6617" y="4710"/>
                    <a:pt x="6605" y="4658"/>
                    <a:pt x="6617" y="4606"/>
                  </a:cubicBezTo>
                  <a:cubicBezTo>
                    <a:pt x="6617" y="4560"/>
                    <a:pt x="6646" y="4502"/>
                    <a:pt x="6588" y="4461"/>
                  </a:cubicBezTo>
                  <a:cubicBezTo>
                    <a:pt x="6547" y="4508"/>
                    <a:pt x="6570" y="4566"/>
                    <a:pt x="6536" y="4606"/>
                  </a:cubicBezTo>
                  <a:cubicBezTo>
                    <a:pt x="6495" y="4595"/>
                    <a:pt x="6483" y="4560"/>
                    <a:pt x="6472" y="4525"/>
                  </a:cubicBezTo>
                  <a:cubicBezTo>
                    <a:pt x="6454" y="4473"/>
                    <a:pt x="6408" y="4432"/>
                    <a:pt x="6350" y="4415"/>
                  </a:cubicBezTo>
                  <a:cubicBezTo>
                    <a:pt x="6252" y="4403"/>
                    <a:pt x="6171" y="4317"/>
                    <a:pt x="6159" y="4218"/>
                  </a:cubicBezTo>
                  <a:cubicBezTo>
                    <a:pt x="6159" y="4203"/>
                    <a:pt x="6145" y="4192"/>
                    <a:pt x="6146" y="4190"/>
                  </a:cubicBezTo>
                  <a:lnTo>
                    <a:pt x="6146" y="4190"/>
                  </a:lnTo>
                  <a:cubicBezTo>
                    <a:pt x="6078" y="4219"/>
                    <a:pt x="6130" y="4276"/>
                    <a:pt x="6060" y="4311"/>
                  </a:cubicBezTo>
                  <a:cubicBezTo>
                    <a:pt x="5782" y="4120"/>
                    <a:pt x="5736" y="3760"/>
                    <a:pt x="5527" y="3511"/>
                  </a:cubicBezTo>
                  <a:lnTo>
                    <a:pt x="5527" y="3511"/>
                  </a:lnTo>
                  <a:cubicBezTo>
                    <a:pt x="5597" y="3714"/>
                    <a:pt x="5678" y="3911"/>
                    <a:pt x="5777" y="4096"/>
                  </a:cubicBezTo>
                  <a:cubicBezTo>
                    <a:pt x="5835" y="4235"/>
                    <a:pt x="5950" y="4351"/>
                    <a:pt x="6095" y="4403"/>
                  </a:cubicBezTo>
                  <a:cubicBezTo>
                    <a:pt x="6182" y="4432"/>
                    <a:pt x="6257" y="4485"/>
                    <a:pt x="6310" y="4554"/>
                  </a:cubicBezTo>
                  <a:cubicBezTo>
                    <a:pt x="6321" y="4552"/>
                    <a:pt x="6331" y="4551"/>
                    <a:pt x="6341" y="4551"/>
                  </a:cubicBezTo>
                  <a:cubicBezTo>
                    <a:pt x="6445" y="4551"/>
                    <a:pt x="6460" y="4658"/>
                    <a:pt x="6518" y="4716"/>
                  </a:cubicBezTo>
                  <a:cubicBezTo>
                    <a:pt x="6356" y="4745"/>
                    <a:pt x="6344" y="4757"/>
                    <a:pt x="6437" y="4884"/>
                  </a:cubicBezTo>
                  <a:cubicBezTo>
                    <a:pt x="6460" y="4913"/>
                    <a:pt x="6460" y="4954"/>
                    <a:pt x="6437" y="4977"/>
                  </a:cubicBezTo>
                  <a:cubicBezTo>
                    <a:pt x="6385" y="5075"/>
                    <a:pt x="6339" y="5168"/>
                    <a:pt x="6286" y="5261"/>
                  </a:cubicBezTo>
                  <a:cubicBezTo>
                    <a:pt x="6246" y="5319"/>
                    <a:pt x="6240" y="5400"/>
                    <a:pt x="6281" y="5464"/>
                  </a:cubicBezTo>
                  <a:cubicBezTo>
                    <a:pt x="6321" y="5533"/>
                    <a:pt x="6362" y="5614"/>
                    <a:pt x="6402" y="5684"/>
                  </a:cubicBezTo>
                  <a:cubicBezTo>
                    <a:pt x="6425" y="5730"/>
                    <a:pt x="6443" y="5759"/>
                    <a:pt x="6396" y="5800"/>
                  </a:cubicBezTo>
                  <a:cubicBezTo>
                    <a:pt x="6344" y="5846"/>
                    <a:pt x="6362" y="5898"/>
                    <a:pt x="6420" y="5921"/>
                  </a:cubicBezTo>
                  <a:cubicBezTo>
                    <a:pt x="6460" y="5933"/>
                    <a:pt x="6483" y="5979"/>
                    <a:pt x="6466" y="6020"/>
                  </a:cubicBezTo>
                  <a:cubicBezTo>
                    <a:pt x="6443" y="6141"/>
                    <a:pt x="6425" y="6263"/>
                    <a:pt x="6420" y="6391"/>
                  </a:cubicBezTo>
                  <a:cubicBezTo>
                    <a:pt x="6356" y="6350"/>
                    <a:pt x="6292" y="6298"/>
                    <a:pt x="6234" y="6246"/>
                  </a:cubicBezTo>
                  <a:cubicBezTo>
                    <a:pt x="6142" y="6141"/>
                    <a:pt x="6031" y="6055"/>
                    <a:pt x="5916" y="5991"/>
                  </a:cubicBezTo>
                  <a:cubicBezTo>
                    <a:pt x="5811" y="5939"/>
                    <a:pt x="5736" y="5858"/>
                    <a:pt x="5695" y="5747"/>
                  </a:cubicBezTo>
                  <a:cubicBezTo>
                    <a:pt x="5655" y="5661"/>
                    <a:pt x="5626" y="5574"/>
                    <a:pt x="5603" y="5481"/>
                  </a:cubicBezTo>
                  <a:cubicBezTo>
                    <a:pt x="5585" y="5394"/>
                    <a:pt x="5574" y="5307"/>
                    <a:pt x="5562" y="5226"/>
                  </a:cubicBezTo>
                  <a:cubicBezTo>
                    <a:pt x="5551" y="5041"/>
                    <a:pt x="5516" y="5006"/>
                    <a:pt x="5342" y="4919"/>
                  </a:cubicBezTo>
                  <a:cubicBezTo>
                    <a:pt x="5319" y="4907"/>
                    <a:pt x="5307" y="4884"/>
                    <a:pt x="5302" y="4861"/>
                  </a:cubicBezTo>
                  <a:cubicBezTo>
                    <a:pt x="5244" y="4624"/>
                    <a:pt x="5191" y="4386"/>
                    <a:pt x="5319" y="4154"/>
                  </a:cubicBezTo>
                  <a:cubicBezTo>
                    <a:pt x="5354" y="4096"/>
                    <a:pt x="5336" y="4073"/>
                    <a:pt x="5255" y="4067"/>
                  </a:cubicBezTo>
                  <a:cubicBezTo>
                    <a:pt x="5215" y="4062"/>
                    <a:pt x="5220" y="4027"/>
                    <a:pt x="5209" y="4004"/>
                  </a:cubicBezTo>
                  <a:cubicBezTo>
                    <a:pt x="5122" y="3795"/>
                    <a:pt x="5000" y="3598"/>
                    <a:pt x="4850" y="3424"/>
                  </a:cubicBezTo>
                  <a:cubicBezTo>
                    <a:pt x="4728" y="3285"/>
                    <a:pt x="4658" y="3106"/>
                    <a:pt x="4653" y="2915"/>
                  </a:cubicBezTo>
                  <a:cubicBezTo>
                    <a:pt x="4653" y="2839"/>
                    <a:pt x="4653" y="2775"/>
                    <a:pt x="4653" y="2700"/>
                  </a:cubicBezTo>
                  <a:cubicBezTo>
                    <a:pt x="4658" y="2631"/>
                    <a:pt x="4653" y="2561"/>
                    <a:pt x="4635" y="2492"/>
                  </a:cubicBezTo>
                  <a:cubicBezTo>
                    <a:pt x="4589" y="2382"/>
                    <a:pt x="4577" y="2254"/>
                    <a:pt x="4583" y="2138"/>
                  </a:cubicBezTo>
                  <a:cubicBezTo>
                    <a:pt x="4589" y="2092"/>
                    <a:pt x="4595" y="2028"/>
                    <a:pt x="4554" y="2011"/>
                  </a:cubicBezTo>
                  <a:cubicBezTo>
                    <a:pt x="4438" y="1953"/>
                    <a:pt x="4415" y="1843"/>
                    <a:pt x="4369" y="1744"/>
                  </a:cubicBezTo>
                  <a:cubicBezTo>
                    <a:pt x="4317" y="1617"/>
                    <a:pt x="4276" y="1489"/>
                    <a:pt x="4224" y="1362"/>
                  </a:cubicBezTo>
                  <a:cubicBezTo>
                    <a:pt x="4212" y="1316"/>
                    <a:pt x="4195" y="1275"/>
                    <a:pt x="4160" y="1246"/>
                  </a:cubicBezTo>
                  <a:cubicBezTo>
                    <a:pt x="4152" y="1238"/>
                    <a:pt x="4143" y="1232"/>
                    <a:pt x="4132" y="1232"/>
                  </a:cubicBezTo>
                  <a:cubicBezTo>
                    <a:pt x="4129" y="1232"/>
                    <a:pt x="4124" y="1233"/>
                    <a:pt x="4120" y="1234"/>
                  </a:cubicBezTo>
                  <a:cubicBezTo>
                    <a:pt x="4108" y="1240"/>
                    <a:pt x="4102" y="1252"/>
                    <a:pt x="4096" y="1269"/>
                  </a:cubicBezTo>
                  <a:cubicBezTo>
                    <a:pt x="4096" y="1287"/>
                    <a:pt x="4102" y="1310"/>
                    <a:pt x="4108" y="1327"/>
                  </a:cubicBezTo>
                  <a:cubicBezTo>
                    <a:pt x="4189" y="1570"/>
                    <a:pt x="4288" y="1808"/>
                    <a:pt x="4409" y="2040"/>
                  </a:cubicBezTo>
                  <a:cubicBezTo>
                    <a:pt x="4479" y="2161"/>
                    <a:pt x="4479" y="2300"/>
                    <a:pt x="4519" y="2434"/>
                  </a:cubicBezTo>
                  <a:cubicBezTo>
                    <a:pt x="4531" y="2486"/>
                    <a:pt x="4456" y="2486"/>
                    <a:pt x="4461" y="2526"/>
                  </a:cubicBezTo>
                  <a:cubicBezTo>
                    <a:pt x="4461" y="2578"/>
                    <a:pt x="4531" y="2550"/>
                    <a:pt x="4548" y="2590"/>
                  </a:cubicBezTo>
                  <a:cubicBezTo>
                    <a:pt x="4554" y="2602"/>
                    <a:pt x="4554" y="2613"/>
                    <a:pt x="4554" y="2625"/>
                  </a:cubicBezTo>
                  <a:cubicBezTo>
                    <a:pt x="4531" y="2787"/>
                    <a:pt x="4595" y="2949"/>
                    <a:pt x="4525" y="3111"/>
                  </a:cubicBezTo>
                  <a:cubicBezTo>
                    <a:pt x="4514" y="3129"/>
                    <a:pt x="4519" y="3152"/>
                    <a:pt x="4537" y="3169"/>
                  </a:cubicBezTo>
                  <a:cubicBezTo>
                    <a:pt x="4653" y="3291"/>
                    <a:pt x="4722" y="3453"/>
                    <a:pt x="4838" y="3581"/>
                  </a:cubicBezTo>
                  <a:cubicBezTo>
                    <a:pt x="4942" y="3714"/>
                    <a:pt x="5041" y="3859"/>
                    <a:pt x="5116" y="4015"/>
                  </a:cubicBezTo>
                  <a:cubicBezTo>
                    <a:pt x="5145" y="4073"/>
                    <a:pt x="5157" y="4137"/>
                    <a:pt x="5151" y="4206"/>
                  </a:cubicBezTo>
                  <a:cubicBezTo>
                    <a:pt x="5128" y="4369"/>
                    <a:pt x="5134" y="4537"/>
                    <a:pt x="5174" y="4699"/>
                  </a:cubicBezTo>
                  <a:cubicBezTo>
                    <a:pt x="5180" y="4734"/>
                    <a:pt x="5209" y="4763"/>
                    <a:pt x="5174" y="4797"/>
                  </a:cubicBezTo>
                  <a:cubicBezTo>
                    <a:pt x="5139" y="4768"/>
                    <a:pt x="5105" y="4728"/>
                    <a:pt x="5064" y="4716"/>
                  </a:cubicBezTo>
                  <a:cubicBezTo>
                    <a:pt x="4971" y="4699"/>
                    <a:pt x="5035" y="4554"/>
                    <a:pt x="4913" y="4548"/>
                  </a:cubicBezTo>
                  <a:cubicBezTo>
                    <a:pt x="4821" y="4542"/>
                    <a:pt x="4769" y="4444"/>
                    <a:pt x="4699" y="4392"/>
                  </a:cubicBezTo>
                  <a:cubicBezTo>
                    <a:pt x="4624" y="4340"/>
                    <a:pt x="4577" y="4293"/>
                    <a:pt x="4514" y="4235"/>
                  </a:cubicBezTo>
                  <a:lnTo>
                    <a:pt x="4514" y="4235"/>
                  </a:lnTo>
                  <a:cubicBezTo>
                    <a:pt x="4496" y="4299"/>
                    <a:pt x="4531" y="4322"/>
                    <a:pt x="4560" y="4351"/>
                  </a:cubicBezTo>
                  <a:cubicBezTo>
                    <a:pt x="4647" y="4461"/>
                    <a:pt x="4786" y="4519"/>
                    <a:pt x="4838" y="4664"/>
                  </a:cubicBezTo>
                  <a:cubicBezTo>
                    <a:pt x="4844" y="4676"/>
                    <a:pt x="4861" y="4681"/>
                    <a:pt x="4873" y="4681"/>
                  </a:cubicBezTo>
                  <a:cubicBezTo>
                    <a:pt x="4937" y="4681"/>
                    <a:pt x="4971" y="4734"/>
                    <a:pt x="5012" y="4768"/>
                  </a:cubicBezTo>
                  <a:cubicBezTo>
                    <a:pt x="5076" y="4832"/>
                    <a:pt x="5145" y="4890"/>
                    <a:pt x="5220" y="4942"/>
                  </a:cubicBezTo>
                  <a:cubicBezTo>
                    <a:pt x="5394" y="5029"/>
                    <a:pt x="5458" y="5162"/>
                    <a:pt x="5481" y="5348"/>
                  </a:cubicBezTo>
                  <a:cubicBezTo>
                    <a:pt x="5510" y="5661"/>
                    <a:pt x="5666" y="5956"/>
                    <a:pt x="5904" y="6159"/>
                  </a:cubicBezTo>
                  <a:cubicBezTo>
                    <a:pt x="5910" y="6165"/>
                    <a:pt x="5910" y="6176"/>
                    <a:pt x="5916" y="6199"/>
                  </a:cubicBezTo>
                  <a:cubicBezTo>
                    <a:pt x="5869" y="6205"/>
                    <a:pt x="5817" y="6217"/>
                    <a:pt x="5771" y="6228"/>
                  </a:cubicBezTo>
                  <a:cubicBezTo>
                    <a:pt x="5716" y="6247"/>
                    <a:pt x="5659" y="6255"/>
                    <a:pt x="5602" y="6255"/>
                  </a:cubicBezTo>
                  <a:cubicBezTo>
                    <a:pt x="5533" y="6255"/>
                    <a:pt x="5464" y="6242"/>
                    <a:pt x="5400" y="6217"/>
                  </a:cubicBezTo>
                  <a:cubicBezTo>
                    <a:pt x="5309" y="6186"/>
                    <a:pt x="5214" y="6169"/>
                    <a:pt x="5114" y="6169"/>
                  </a:cubicBezTo>
                  <a:cubicBezTo>
                    <a:pt x="5099" y="6169"/>
                    <a:pt x="5084" y="6170"/>
                    <a:pt x="5070" y="6170"/>
                  </a:cubicBezTo>
                  <a:cubicBezTo>
                    <a:pt x="5026" y="6168"/>
                    <a:pt x="4982" y="6167"/>
                    <a:pt x="4938" y="6167"/>
                  </a:cubicBezTo>
                  <a:cubicBezTo>
                    <a:pt x="4766" y="6167"/>
                    <a:pt x="4592" y="6184"/>
                    <a:pt x="4421" y="6217"/>
                  </a:cubicBezTo>
                  <a:cubicBezTo>
                    <a:pt x="4392" y="6222"/>
                    <a:pt x="4364" y="6226"/>
                    <a:pt x="4338" y="6226"/>
                  </a:cubicBezTo>
                  <a:cubicBezTo>
                    <a:pt x="4282" y="6226"/>
                    <a:pt x="4233" y="6208"/>
                    <a:pt x="4189" y="6153"/>
                  </a:cubicBezTo>
                  <a:cubicBezTo>
                    <a:pt x="4149" y="6107"/>
                    <a:pt x="4096" y="6078"/>
                    <a:pt x="4033" y="6066"/>
                  </a:cubicBezTo>
                  <a:cubicBezTo>
                    <a:pt x="3899" y="6037"/>
                    <a:pt x="3778" y="5979"/>
                    <a:pt x="3645" y="5944"/>
                  </a:cubicBezTo>
                  <a:cubicBezTo>
                    <a:pt x="3575" y="5933"/>
                    <a:pt x="3517" y="5881"/>
                    <a:pt x="3494" y="5811"/>
                  </a:cubicBezTo>
                  <a:cubicBezTo>
                    <a:pt x="3413" y="5585"/>
                    <a:pt x="3262" y="5394"/>
                    <a:pt x="3065" y="5255"/>
                  </a:cubicBezTo>
                  <a:cubicBezTo>
                    <a:pt x="2984" y="5197"/>
                    <a:pt x="2920" y="5122"/>
                    <a:pt x="2839" y="5058"/>
                  </a:cubicBezTo>
                  <a:cubicBezTo>
                    <a:pt x="2735" y="4983"/>
                    <a:pt x="2689" y="4849"/>
                    <a:pt x="2718" y="4722"/>
                  </a:cubicBezTo>
                  <a:cubicBezTo>
                    <a:pt x="2729" y="4653"/>
                    <a:pt x="2718" y="4577"/>
                    <a:pt x="2683" y="4508"/>
                  </a:cubicBezTo>
                  <a:cubicBezTo>
                    <a:pt x="2667" y="4470"/>
                    <a:pt x="2650" y="4451"/>
                    <a:pt x="2627" y="4451"/>
                  </a:cubicBezTo>
                  <a:cubicBezTo>
                    <a:pt x="2607" y="4451"/>
                    <a:pt x="2584" y="4464"/>
                    <a:pt x="2555" y="4490"/>
                  </a:cubicBezTo>
                  <a:cubicBezTo>
                    <a:pt x="2547" y="4503"/>
                    <a:pt x="2542" y="4515"/>
                    <a:pt x="2525" y="4515"/>
                  </a:cubicBezTo>
                  <a:cubicBezTo>
                    <a:pt x="2518" y="4515"/>
                    <a:pt x="2509" y="4513"/>
                    <a:pt x="2497" y="4508"/>
                  </a:cubicBezTo>
                  <a:cubicBezTo>
                    <a:pt x="2353" y="4345"/>
                    <a:pt x="2167" y="4206"/>
                    <a:pt x="1993" y="4050"/>
                  </a:cubicBezTo>
                  <a:cubicBezTo>
                    <a:pt x="1878" y="3934"/>
                    <a:pt x="1791" y="3784"/>
                    <a:pt x="1750" y="3621"/>
                  </a:cubicBezTo>
                  <a:cubicBezTo>
                    <a:pt x="1744" y="3587"/>
                    <a:pt x="1739" y="3546"/>
                    <a:pt x="1733" y="3505"/>
                  </a:cubicBezTo>
                  <a:cubicBezTo>
                    <a:pt x="1721" y="3447"/>
                    <a:pt x="1704" y="3395"/>
                    <a:pt x="1675" y="3349"/>
                  </a:cubicBezTo>
                  <a:cubicBezTo>
                    <a:pt x="1661" y="3331"/>
                    <a:pt x="1645" y="3307"/>
                    <a:pt x="1622" y="3307"/>
                  </a:cubicBezTo>
                  <a:cubicBezTo>
                    <a:pt x="1615" y="3307"/>
                    <a:pt x="1608" y="3309"/>
                    <a:pt x="1600" y="3314"/>
                  </a:cubicBezTo>
                  <a:cubicBezTo>
                    <a:pt x="1582" y="3330"/>
                    <a:pt x="1567" y="3336"/>
                    <a:pt x="1553" y="3336"/>
                  </a:cubicBezTo>
                  <a:cubicBezTo>
                    <a:pt x="1523" y="3336"/>
                    <a:pt x="1502" y="3305"/>
                    <a:pt x="1478" y="3285"/>
                  </a:cubicBezTo>
                  <a:cubicBezTo>
                    <a:pt x="1403" y="3198"/>
                    <a:pt x="1327" y="3111"/>
                    <a:pt x="1246" y="3025"/>
                  </a:cubicBezTo>
                  <a:cubicBezTo>
                    <a:pt x="1220" y="2988"/>
                    <a:pt x="1179" y="2960"/>
                    <a:pt x="1132" y="2960"/>
                  </a:cubicBezTo>
                  <a:cubicBezTo>
                    <a:pt x="1128" y="2960"/>
                    <a:pt x="1123" y="2960"/>
                    <a:pt x="1119" y="2961"/>
                  </a:cubicBezTo>
                  <a:cubicBezTo>
                    <a:pt x="1223" y="3129"/>
                    <a:pt x="1345" y="3285"/>
                    <a:pt x="1484" y="3424"/>
                  </a:cubicBezTo>
                  <a:cubicBezTo>
                    <a:pt x="1605" y="3540"/>
                    <a:pt x="1657" y="3679"/>
                    <a:pt x="1715" y="3824"/>
                  </a:cubicBezTo>
                  <a:cubicBezTo>
                    <a:pt x="1675" y="3841"/>
                    <a:pt x="1617" y="3824"/>
                    <a:pt x="1617" y="3888"/>
                  </a:cubicBezTo>
                  <a:cubicBezTo>
                    <a:pt x="1617" y="3928"/>
                    <a:pt x="1657" y="3946"/>
                    <a:pt x="1692" y="3957"/>
                  </a:cubicBezTo>
                  <a:cubicBezTo>
                    <a:pt x="1698" y="3963"/>
                    <a:pt x="1710" y="3969"/>
                    <a:pt x="1721" y="3969"/>
                  </a:cubicBezTo>
                  <a:cubicBezTo>
                    <a:pt x="1725" y="3969"/>
                    <a:pt x="1729" y="3968"/>
                    <a:pt x="1733" y="3968"/>
                  </a:cubicBezTo>
                  <a:cubicBezTo>
                    <a:pt x="1812" y="3968"/>
                    <a:pt x="1857" y="4024"/>
                    <a:pt x="1907" y="4079"/>
                  </a:cubicBezTo>
                  <a:cubicBezTo>
                    <a:pt x="1999" y="4183"/>
                    <a:pt x="2104" y="4282"/>
                    <a:pt x="2208" y="4369"/>
                  </a:cubicBezTo>
                  <a:cubicBezTo>
                    <a:pt x="2399" y="4531"/>
                    <a:pt x="2602" y="4693"/>
                    <a:pt x="2654" y="4965"/>
                  </a:cubicBezTo>
                  <a:cubicBezTo>
                    <a:pt x="2660" y="5012"/>
                    <a:pt x="2683" y="5052"/>
                    <a:pt x="2723" y="5075"/>
                  </a:cubicBezTo>
                  <a:cubicBezTo>
                    <a:pt x="2891" y="5174"/>
                    <a:pt x="3002" y="5336"/>
                    <a:pt x="3158" y="5458"/>
                  </a:cubicBezTo>
                  <a:cubicBezTo>
                    <a:pt x="3285" y="5556"/>
                    <a:pt x="3338" y="5701"/>
                    <a:pt x="3395" y="5846"/>
                  </a:cubicBezTo>
                  <a:cubicBezTo>
                    <a:pt x="3332" y="5794"/>
                    <a:pt x="3268" y="5730"/>
                    <a:pt x="3210" y="5666"/>
                  </a:cubicBezTo>
                  <a:cubicBezTo>
                    <a:pt x="3175" y="5626"/>
                    <a:pt x="3129" y="5591"/>
                    <a:pt x="3077" y="5579"/>
                  </a:cubicBezTo>
                  <a:cubicBezTo>
                    <a:pt x="2891" y="5533"/>
                    <a:pt x="2712" y="5481"/>
                    <a:pt x="2538" y="5411"/>
                  </a:cubicBezTo>
                  <a:cubicBezTo>
                    <a:pt x="2440" y="5388"/>
                    <a:pt x="2347" y="5342"/>
                    <a:pt x="2272" y="5278"/>
                  </a:cubicBezTo>
                  <a:cubicBezTo>
                    <a:pt x="1970" y="5018"/>
                    <a:pt x="1600" y="4832"/>
                    <a:pt x="1368" y="4485"/>
                  </a:cubicBezTo>
                  <a:cubicBezTo>
                    <a:pt x="1354" y="4464"/>
                    <a:pt x="1334" y="4449"/>
                    <a:pt x="1316" y="4449"/>
                  </a:cubicBezTo>
                  <a:cubicBezTo>
                    <a:pt x="1303" y="4449"/>
                    <a:pt x="1290" y="4456"/>
                    <a:pt x="1281" y="4473"/>
                  </a:cubicBezTo>
                  <a:cubicBezTo>
                    <a:pt x="1265" y="4512"/>
                    <a:pt x="1246" y="4525"/>
                    <a:pt x="1226" y="4525"/>
                  </a:cubicBezTo>
                  <a:cubicBezTo>
                    <a:pt x="1201" y="4525"/>
                    <a:pt x="1176" y="4506"/>
                    <a:pt x="1153" y="4490"/>
                  </a:cubicBezTo>
                  <a:cubicBezTo>
                    <a:pt x="1072" y="4438"/>
                    <a:pt x="1003" y="4369"/>
                    <a:pt x="951" y="4288"/>
                  </a:cubicBezTo>
                  <a:cubicBezTo>
                    <a:pt x="829" y="4120"/>
                    <a:pt x="678" y="3975"/>
                    <a:pt x="505" y="3859"/>
                  </a:cubicBezTo>
                  <a:cubicBezTo>
                    <a:pt x="377" y="3784"/>
                    <a:pt x="267" y="3691"/>
                    <a:pt x="174" y="3575"/>
                  </a:cubicBezTo>
                  <a:cubicBezTo>
                    <a:pt x="151" y="3546"/>
                    <a:pt x="122" y="3523"/>
                    <a:pt x="87" y="3517"/>
                  </a:cubicBezTo>
                  <a:cubicBezTo>
                    <a:pt x="81" y="3514"/>
                    <a:pt x="74" y="3512"/>
                    <a:pt x="67" y="3512"/>
                  </a:cubicBezTo>
                  <a:cubicBezTo>
                    <a:pt x="49" y="3512"/>
                    <a:pt x="30" y="3522"/>
                    <a:pt x="18" y="3534"/>
                  </a:cubicBezTo>
                  <a:cubicBezTo>
                    <a:pt x="1" y="3552"/>
                    <a:pt x="1" y="3587"/>
                    <a:pt x="12" y="3604"/>
                  </a:cubicBezTo>
                  <a:cubicBezTo>
                    <a:pt x="58" y="3673"/>
                    <a:pt x="122" y="3731"/>
                    <a:pt x="197" y="3760"/>
                  </a:cubicBezTo>
                  <a:cubicBezTo>
                    <a:pt x="232" y="3778"/>
                    <a:pt x="267" y="3795"/>
                    <a:pt x="302" y="3812"/>
                  </a:cubicBezTo>
                  <a:cubicBezTo>
                    <a:pt x="557" y="4009"/>
                    <a:pt x="817" y="4189"/>
                    <a:pt x="991" y="4467"/>
                  </a:cubicBezTo>
                  <a:cubicBezTo>
                    <a:pt x="1067" y="4589"/>
                    <a:pt x="1188" y="4676"/>
                    <a:pt x="1333" y="4693"/>
                  </a:cubicBezTo>
                  <a:cubicBezTo>
                    <a:pt x="1391" y="4710"/>
                    <a:pt x="1443" y="4739"/>
                    <a:pt x="1495" y="4774"/>
                  </a:cubicBezTo>
                  <a:cubicBezTo>
                    <a:pt x="1756" y="4942"/>
                    <a:pt x="1988" y="5157"/>
                    <a:pt x="2231" y="5354"/>
                  </a:cubicBezTo>
                  <a:cubicBezTo>
                    <a:pt x="2214" y="5388"/>
                    <a:pt x="2150" y="5400"/>
                    <a:pt x="2179" y="5452"/>
                  </a:cubicBezTo>
                  <a:cubicBezTo>
                    <a:pt x="2190" y="5483"/>
                    <a:pt x="2220" y="5501"/>
                    <a:pt x="2251" y="5501"/>
                  </a:cubicBezTo>
                  <a:cubicBezTo>
                    <a:pt x="2266" y="5501"/>
                    <a:pt x="2281" y="5496"/>
                    <a:pt x="2295" y="5487"/>
                  </a:cubicBezTo>
                  <a:cubicBezTo>
                    <a:pt x="2326" y="5467"/>
                    <a:pt x="2355" y="5460"/>
                    <a:pt x="2384" y="5460"/>
                  </a:cubicBezTo>
                  <a:cubicBezTo>
                    <a:pt x="2442" y="5460"/>
                    <a:pt x="2497" y="5489"/>
                    <a:pt x="2555" y="5504"/>
                  </a:cubicBezTo>
                  <a:cubicBezTo>
                    <a:pt x="2654" y="5539"/>
                    <a:pt x="2752" y="5585"/>
                    <a:pt x="2851" y="5608"/>
                  </a:cubicBezTo>
                  <a:cubicBezTo>
                    <a:pt x="3002" y="5649"/>
                    <a:pt x="3135" y="5730"/>
                    <a:pt x="3239" y="5840"/>
                  </a:cubicBezTo>
                  <a:cubicBezTo>
                    <a:pt x="3309" y="5915"/>
                    <a:pt x="3395" y="5968"/>
                    <a:pt x="3494" y="5991"/>
                  </a:cubicBezTo>
                  <a:cubicBezTo>
                    <a:pt x="3691" y="6043"/>
                    <a:pt x="3876" y="6147"/>
                    <a:pt x="4073" y="6194"/>
                  </a:cubicBezTo>
                  <a:cubicBezTo>
                    <a:pt x="4079" y="6257"/>
                    <a:pt x="4004" y="6292"/>
                    <a:pt x="4050" y="6338"/>
                  </a:cubicBezTo>
                  <a:cubicBezTo>
                    <a:pt x="4075" y="6363"/>
                    <a:pt x="4100" y="6371"/>
                    <a:pt x="4126" y="6371"/>
                  </a:cubicBezTo>
                  <a:cubicBezTo>
                    <a:pt x="4153" y="6371"/>
                    <a:pt x="4182" y="6362"/>
                    <a:pt x="4212" y="6356"/>
                  </a:cubicBezTo>
                  <a:cubicBezTo>
                    <a:pt x="4241" y="6350"/>
                    <a:pt x="4270" y="6338"/>
                    <a:pt x="4293" y="6321"/>
                  </a:cubicBezTo>
                  <a:cubicBezTo>
                    <a:pt x="4322" y="6304"/>
                    <a:pt x="4357" y="6292"/>
                    <a:pt x="4392" y="6292"/>
                  </a:cubicBezTo>
                  <a:cubicBezTo>
                    <a:pt x="4525" y="6280"/>
                    <a:pt x="4653" y="6263"/>
                    <a:pt x="4786" y="6257"/>
                  </a:cubicBezTo>
                  <a:cubicBezTo>
                    <a:pt x="4852" y="6250"/>
                    <a:pt x="4918" y="6246"/>
                    <a:pt x="4983" y="6246"/>
                  </a:cubicBezTo>
                  <a:cubicBezTo>
                    <a:pt x="5119" y="6246"/>
                    <a:pt x="5253" y="6263"/>
                    <a:pt x="5383" y="6298"/>
                  </a:cubicBezTo>
                  <a:cubicBezTo>
                    <a:pt x="5441" y="6315"/>
                    <a:pt x="5481" y="6327"/>
                    <a:pt x="5481" y="6408"/>
                  </a:cubicBezTo>
                  <a:cubicBezTo>
                    <a:pt x="5478" y="6444"/>
                    <a:pt x="5507" y="6468"/>
                    <a:pt x="5536" y="6468"/>
                  </a:cubicBezTo>
                  <a:cubicBezTo>
                    <a:pt x="5557" y="6468"/>
                    <a:pt x="5578" y="6455"/>
                    <a:pt x="5585" y="6425"/>
                  </a:cubicBezTo>
                  <a:cubicBezTo>
                    <a:pt x="5626" y="6356"/>
                    <a:pt x="5684" y="6350"/>
                    <a:pt x="5748" y="6338"/>
                  </a:cubicBezTo>
                  <a:cubicBezTo>
                    <a:pt x="5811" y="6327"/>
                    <a:pt x="5875" y="6315"/>
                    <a:pt x="5939" y="6292"/>
                  </a:cubicBezTo>
                  <a:cubicBezTo>
                    <a:pt x="5957" y="6285"/>
                    <a:pt x="5976" y="6282"/>
                    <a:pt x="5995" y="6282"/>
                  </a:cubicBezTo>
                  <a:cubicBezTo>
                    <a:pt x="6041" y="6282"/>
                    <a:pt x="6086" y="6301"/>
                    <a:pt x="6118" y="6338"/>
                  </a:cubicBezTo>
                  <a:cubicBezTo>
                    <a:pt x="6339" y="6518"/>
                    <a:pt x="6472" y="6756"/>
                    <a:pt x="6570" y="7022"/>
                  </a:cubicBezTo>
                  <a:cubicBezTo>
                    <a:pt x="6686" y="7335"/>
                    <a:pt x="6773" y="7653"/>
                    <a:pt x="6837" y="7984"/>
                  </a:cubicBezTo>
                  <a:cubicBezTo>
                    <a:pt x="6854" y="8076"/>
                    <a:pt x="6889" y="8169"/>
                    <a:pt x="6947" y="8244"/>
                  </a:cubicBezTo>
                  <a:cubicBezTo>
                    <a:pt x="7161" y="8546"/>
                    <a:pt x="7352" y="8859"/>
                    <a:pt x="7544" y="9177"/>
                  </a:cubicBezTo>
                  <a:cubicBezTo>
                    <a:pt x="7648" y="9322"/>
                    <a:pt x="7741" y="9478"/>
                    <a:pt x="7822" y="9641"/>
                  </a:cubicBezTo>
                  <a:cubicBezTo>
                    <a:pt x="7810" y="9646"/>
                    <a:pt x="7793" y="9652"/>
                    <a:pt x="7775" y="9652"/>
                  </a:cubicBezTo>
                  <a:cubicBezTo>
                    <a:pt x="7590" y="9629"/>
                    <a:pt x="7405" y="9577"/>
                    <a:pt x="7237" y="9502"/>
                  </a:cubicBezTo>
                  <a:cubicBezTo>
                    <a:pt x="7202" y="9484"/>
                    <a:pt x="7173" y="9455"/>
                    <a:pt x="7161" y="9415"/>
                  </a:cubicBezTo>
                  <a:cubicBezTo>
                    <a:pt x="7051" y="9200"/>
                    <a:pt x="6929" y="8992"/>
                    <a:pt x="6796" y="8789"/>
                  </a:cubicBezTo>
                  <a:cubicBezTo>
                    <a:pt x="6767" y="8743"/>
                    <a:pt x="6727" y="8702"/>
                    <a:pt x="6680" y="8673"/>
                  </a:cubicBezTo>
                  <a:cubicBezTo>
                    <a:pt x="6391" y="8528"/>
                    <a:pt x="6205" y="8285"/>
                    <a:pt x="6066" y="8001"/>
                  </a:cubicBezTo>
                  <a:cubicBezTo>
                    <a:pt x="5974" y="7827"/>
                    <a:pt x="5910" y="7642"/>
                    <a:pt x="5829" y="7462"/>
                  </a:cubicBezTo>
                  <a:cubicBezTo>
                    <a:pt x="5806" y="7393"/>
                    <a:pt x="5753" y="7341"/>
                    <a:pt x="5690" y="7306"/>
                  </a:cubicBezTo>
                  <a:cubicBezTo>
                    <a:pt x="5682" y="7302"/>
                    <a:pt x="5672" y="7300"/>
                    <a:pt x="5662" y="7300"/>
                  </a:cubicBezTo>
                  <a:cubicBezTo>
                    <a:pt x="5642" y="7300"/>
                    <a:pt x="5620" y="7308"/>
                    <a:pt x="5609" y="7323"/>
                  </a:cubicBezTo>
                  <a:cubicBezTo>
                    <a:pt x="5585" y="7352"/>
                    <a:pt x="5597" y="7381"/>
                    <a:pt x="5620" y="7404"/>
                  </a:cubicBezTo>
                  <a:cubicBezTo>
                    <a:pt x="5643" y="7439"/>
                    <a:pt x="5678" y="7462"/>
                    <a:pt x="5719" y="7474"/>
                  </a:cubicBezTo>
                  <a:cubicBezTo>
                    <a:pt x="5753" y="7480"/>
                    <a:pt x="5782" y="7503"/>
                    <a:pt x="5788" y="7538"/>
                  </a:cubicBezTo>
                  <a:cubicBezTo>
                    <a:pt x="5840" y="7677"/>
                    <a:pt x="5887" y="7810"/>
                    <a:pt x="5945" y="7978"/>
                  </a:cubicBezTo>
                  <a:cubicBezTo>
                    <a:pt x="5690" y="7885"/>
                    <a:pt x="5452" y="7816"/>
                    <a:pt x="5307" y="7590"/>
                  </a:cubicBezTo>
                  <a:cubicBezTo>
                    <a:pt x="5162" y="7387"/>
                    <a:pt x="4971" y="7225"/>
                    <a:pt x="4745" y="7115"/>
                  </a:cubicBezTo>
                  <a:cubicBezTo>
                    <a:pt x="4699" y="7092"/>
                    <a:pt x="4653" y="7080"/>
                    <a:pt x="4601" y="7080"/>
                  </a:cubicBezTo>
                  <a:cubicBezTo>
                    <a:pt x="4583" y="7080"/>
                    <a:pt x="4560" y="7092"/>
                    <a:pt x="4554" y="7115"/>
                  </a:cubicBezTo>
                  <a:cubicBezTo>
                    <a:pt x="4543" y="7138"/>
                    <a:pt x="4554" y="7167"/>
                    <a:pt x="4572" y="7178"/>
                  </a:cubicBezTo>
                  <a:cubicBezTo>
                    <a:pt x="4591" y="7198"/>
                    <a:pt x="4618" y="7209"/>
                    <a:pt x="4643" y="7209"/>
                  </a:cubicBezTo>
                  <a:cubicBezTo>
                    <a:pt x="4648" y="7209"/>
                    <a:pt x="4653" y="7208"/>
                    <a:pt x="4658" y="7207"/>
                  </a:cubicBezTo>
                  <a:cubicBezTo>
                    <a:pt x="4676" y="7201"/>
                    <a:pt x="4692" y="7198"/>
                    <a:pt x="4708" y="7198"/>
                  </a:cubicBezTo>
                  <a:cubicBezTo>
                    <a:pt x="4763" y="7198"/>
                    <a:pt x="4804" y="7234"/>
                    <a:pt x="4850" y="7265"/>
                  </a:cubicBezTo>
                  <a:cubicBezTo>
                    <a:pt x="5070" y="7404"/>
                    <a:pt x="5232" y="7613"/>
                    <a:pt x="5400" y="7804"/>
                  </a:cubicBezTo>
                  <a:cubicBezTo>
                    <a:pt x="5429" y="7833"/>
                    <a:pt x="5412" y="7845"/>
                    <a:pt x="5388" y="7874"/>
                  </a:cubicBezTo>
                  <a:cubicBezTo>
                    <a:pt x="5342" y="7926"/>
                    <a:pt x="5359" y="7966"/>
                    <a:pt x="5423" y="7984"/>
                  </a:cubicBezTo>
                  <a:cubicBezTo>
                    <a:pt x="5441" y="7992"/>
                    <a:pt x="5458" y="7997"/>
                    <a:pt x="5475" y="7997"/>
                  </a:cubicBezTo>
                  <a:cubicBezTo>
                    <a:pt x="5493" y="7997"/>
                    <a:pt x="5510" y="7992"/>
                    <a:pt x="5527" y="7984"/>
                  </a:cubicBezTo>
                  <a:cubicBezTo>
                    <a:pt x="5552" y="7967"/>
                    <a:pt x="5577" y="7961"/>
                    <a:pt x="5600" y="7961"/>
                  </a:cubicBezTo>
                  <a:cubicBezTo>
                    <a:pt x="5643" y="7961"/>
                    <a:pt x="5684" y="7980"/>
                    <a:pt x="5724" y="7995"/>
                  </a:cubicBezTo>
                  <a:cubicBezTo>
                    <a:pt x="5782" y="8018"/>
                    <a:pt x="5840" y="8042"/>
                    <a:pt x="5898" y="8053"/>
                  </a:cubicBezTo>
                  <a:cubicBezTo>
                    <a:pt x="5974" y="8065"/>
                    <a:pt x="6037" y="8117"/>
                    <a:pt x="6066" y="8186"/>
                  </a:cubicBezTo>
                  <a:cubicBezTo>
                    <a:pt x="6165" y="8378"/>
                    <a:pt x="6310" y="8540"/>
                    <a:pt x="6483" y="8662"/>
                  </a:cubicBezTo>
                  <a:cubicBezTo>
                    <a:pt x="6617" y="8754"/>
                    <a:pt x="6727" y="8876"/>
                    <a:pt x="6802" y="9021"/>
                  </a:cubicBezTo>
                  <a:cubicBezTo>
                    <a:pt x="6848" y="9096"/>
                    <a:pt x="6895" y="9166"/>
                    <a:pt x="6935" y="9241"/>
                  </a:cubicBezTo>
                  <a:cubicBezTo>
                    <a:pt x="6958" y="9281"/>
                    <a:pt x="7011" y="9310"/>
                    <a:pt x="6999" y="9386"/>
                  </a:cubicBezTo>
                  <a:cubicBezTo>
                    <a:pt x="6906" y="9322"/>
                    <a:pt x="6831" y="9270"/>
                    <a:pt x="6750" y="9212"/>
                  </a:cubicBezTo>
                  <a:cubicBezTo>
                    <a:pt x="6640" y="9131"/>
                    <a:pt x="6536" y="9050"/>
                    <a:pt x="6420" y="8969"/>
                  </a:cubicBezTo>
                  <a:cubicBezTo>
                    <a:pt x="6403" y="8956"/>
                    <a:pt x="6386" y="8937"/>
                    <a:pt x="6366" y="8937"/>
                  </a:cubicBezTo>
                  <a:cubicBezTo>
                    <a:pt x="6359" y="8937"/>
                    <a:pt x="6352" y="8939"/>
                    <a:pt x="6344" y="8945"/>
                  </a:cubicBezTo>
                  <a:cubicBezTo>
                    <a:pt x="6325" y="8965"/>
                    <a:pt x="6307" y="8971"/>
                    <a:pt x="6290" y="8971"/>
                  </a:cubicBezTo>
                  <a:cubicBezTo>
                    <a:pt x="6265" y="8971"/>
                    <a:pt x="6241" y="8958"/>
                    <a:pt x="6217" y="8951"/>
                  </a:cubicBezTo>
                  <a:cubicBezTo>
                    <a:pt x="5979" y="8899"/>
                    <a:pt x="5736" y="8864"/>
                    <a:pt x="5498" y="8847"/>
                  </a:cubicBezTo>
                  <a:cubicBezTo>
                    <a:pt x="5495" y="8847"/>
                    <a:pt x="5491" y="8847"/>
                    <a:pt x="5487" y="8847"/>
                  </a:cubicBezTo>
                  <a:cubicBezTo>
                    <a:pt x="5423" y="8847"/>
                    <a:pt x="5370" y="8803"/>
                    <a:pt x="5348" y="8743"/>
                  </a:cubicBezTo>
                  <a:cubicBezTo>
                    <a:pt x="5307" y="8644"/>
                    <a:pt x="5273" y="8546"/>
                    <a:pt x="5255" y="8441"/>
                  </a:cubicBezTo>
                  <a:cubicBezTo>
                    <a:pt x="5238" y="8349"/>
                    <a:pt x="5180" y="8273"/>
                    <a:pt x="5099" y="8233"/>
                  </a:cubicBezTo>
                  <a:cubicBezTo>
                    <a:pt x="4902" y="8123"/>
                    <a:pt x="4734" y="7978"/>
                    <a:pt x="4589" y="7804"/>
                  </a:cubicBezTo>
                  <a:cubicBezTo>
                    <a:pt x="4519" y="7711"/>
                    <a:pt x="4444" y="7625"/>
                    <a:pt x="4369" y="7532"/>
                  </a:cubicBezTo>
                  <a:cubicBezTo>
                    <a:pt x="4354" y="7512"/>
                    <a:pt x="4335" y="7489"/>
                    <a:pt x="4309" y="7489"/>
                  </a:cubicBezTo>
                  <a:cubicBezTo>
                    <a:pt x="4304" y="7489"/>
                    <a:pt x="4299" y="7489"/>
                    <a:pt x="4293" y="7491"/>
                  </a:cubicBezTo>
                  <a:cubicBezTo>
                    <a:pt x="4288" y="7520"/>
                    <a:pt x="4299" y="7555"/>
                    <a:pt x="4322" y="7578"/>
                  </a:cubicBezTo>
                  <a:cubicBezTo>
                    <a:pt x="4467" y="7810"/>
                    <a:pt x="4653" y="8013"/>
                    <a:pt x="4873" y="8181"/>
                  </a:cubicBezTo>
                  <a:cubicBezTo>
                    <a:pt x="4919" y="8221"/>
                    <a:pt x="4971" y="8244"/>
                    <a:pt x="4971" y="8326"/>
                  </a:cubicBezTo>
                  <a:cubicBezTo>
                    <a:pt x="4971" y="8412"/>
                    <a:pt x="5087" y="8354"/>
                    <a:pt x="5128" y="8407"/>
                  </a:cubicBezTo>
                  <a:cubicBezTo>
                    <a:pt x="5134" y="8407"/>
                    <a:pt x="5134" y="8412"/>
                    <a:pt x="5134" y="8418"/>
                  </a:cubicBezTo>
                  <a:cubicBezTo>
                    <a:pt x="5180" y="8511"/>
                    <a:pt x="5203" y="8615"/>
                    <a:pt x="5220" y="8714"/>
                  </a:cubicBezTo>
                  <a:cubicBezTo>
                    <a:pt x="4977" y="8563"/>
                    <a:pt x="4815" y="8360"/>
                    <a:pt x="4629" y="8175"/>
                  </a:cubicBezTo>
                  <a:lnTo>
                    <a:pt x="4629" y="8175"/>
                  </a:lnTo>
                  <a:cubicBezTo>
                    <a:pt x="4618" y="8210"/>
                    <a:pt x="4624" y="8250"/>
                    <a:pt x="4653" y="8273"/>
                  </a:cubicBezTo>
                  <a:cubicBezTo>
                    <a:pt x="4815" y="8488"/>
                    <a:pt x="5012" y="8673"/>
                    <a:pt x="5232" y="8824"/>
                  </a:cubicBezTo>
                  <a:cubicBezTo>
                    <a:pt x="5348" y="8899"/>
                    <a:pt x="5481" y="8940"/>
                    <a:pt x="5614" y="8945"/>
                  </a:cubicBezTo>
                  <a:cubicBezTo>
                    <a:pt x="5624" y="8945"/>
                    <a:pt x="5633" y="8944"/>
                    <a:pt x="5643" y="8944"/>
                  </a:cubicBezTo>
                  <a:cubicBezTo>
                    <a:pt x="5709" y="8944"/>
                    <a:pt x="5774" y="8961"/>
                    <a:pt x="5835" y="8992"/>
                  </a:cubicBezTo>
                  <a:cubicBezTo>
                    <a:pt x="5713" y="9090"/>
                    <a:pt x="5597" y="9183"/>
                    <a:pt x="5487" y="9281"/>
                  </a:cubicBezTo>
                  <a:cubicBezTo>
                    <a:pt x="5445" y="9323"/>
                    <a:pt x="5390" y="9346"/>
                    <a:pt x="5332" y="9346"/>
                  </a:cubicBezTo>
                  <a:cubicBezTo>
                    <a:pt x="5326" y="9346"/>
                    <a:pt x="5320" y="9346"/>
                    <a:pt x="5313" y="9345"/>
                  </a:cubicBezTo>
                  <a:cubicBezTo>
                    <a:pt x="5180" y="9345"/>
                    <a:pt x="5047" y="9351"/>
                    <a:pt x="4919" y="9368"/>
                  </a:cubicBezTo>
                  <a:cubicBezTo>
                    <a:pt x="4903" y="9372"/>
                    <a:pt x="4888" y="9374"/>
                    <a:pt x="4872" y="9374"/>
                  </a:cubicBezTo>
                  <a:cubicBezTo>
                    <a:pt x="4819" y="9374"/>
                    <a:pt x="4768" y="9352"/>
                    <a:pt x="4728" y="9316"/>
                  </a:cubicBezTo>
                  <a:cubicBezTo>
                    <a:pt x="4583" y="9189"/>
                    <a:pt x="4409" y="9096"/>
                    <a:pt x="4224" y="9061"/>
                  </a:cubicBezTo>
                  <a:cubicBezTo>
                    <a:pt x="4033" y="9027"/>
                    <a:pt x="3842" y="9003"/>
                    <a:pt x="3650" y="8986"/>
                  </a:cubicBezTo>
                  <a:cubicBezTo>
                    <a:pt x="3581" y="8980"/>
                    <a:pt x="3500" y="8980"/>
                    <a:pt x="3424" y="8980"/>
                  </a:cubicBezTo>
                  <a:cubicBezTo>
                    <a:pt x="3401" y="8980"/>
                    <a:pt x="3367" y="8980"/>
                    <a:pt x="3361" y="9009"/>
                  </a:cubicBezTo>
                  <a:cubicBezTo>
                    <a:pt x="3355" y="9038"/>
                    <a:pt x="3390" y="9044"/>
                    <a:pt x="3413" y="9050"/>
                  </a:cubicBezTo>
                  <a:cubicBezTo>
                    <a:pt x="3448" y="9055"/>
                    <a:pt x="3482" y="9061"/>
                    <a:pt x="3517" y="9067"/>
                  </a:cubicBezTo>
                  <a:cubicBezTo>
                    <a:pt x="3697" y="9090"/>
                    <a:pt x="3882" y="9119"/>
                    <a:pt x="4056" y="9148"/>
                  </a:cubicBezTo>
                  <a:cubicBezTo>
                    <a:pt x="4091" y="9154"/>
                    <a:pt x="4131" y="9148"/>
                    <a:pt x="4114" y="9206"/>
                  </a:cubicBezTo>
                  <a:cubicBezTo>
                    <a:pt x="4108" y="9247"/>
                    <a:pt x="4108" y="9287"/>
                    <a:pt x="4160" y="9305"/>
                  </a:cubicBezTo>
                  <a:cubicBezTo>
                    <a:pt x="4169" y="9308"/>
                    <a:pt x="4177" y="9309"/>
                    <a:pt x="4184" y="9309"/>
                  </a:cubicBezTo>
                  <a:cubicBezTo>
                    <a:pt x="4219" y="9309"/>
                    <a:pt x="4246" y="9280"/>
                    <a:pt x="4264" y="9247"/>
                  </a:cubicBezTo>
                  <a:cubicBezTo>
                    <a:pt x="4274" y="9223"/>
                    <a:pt x="4280" y="9196"/>
                    <a:pt x="4306" y="9196"/>
                  </a:cubicBezTo>
                  <a:cubicBezTo>
                    <a:pt x="4312" y="9196"/>
                    <a:pt x="4320" y="9197"/>
                    <a:pt x="4328" y="9200"/>
                  </a:cubicBezTo>
                  <a:cubicBezTo>
                    <a:pt x="4467" y="9252"/>
                    <a:pt x="4606" y="9322"/>
                    <a:pt x="4728" y="9409"/>
                  </a:cubicBezTo>
                  <a:cubicBezTo>
                    <a:pt x="4653" y="9473"/>
                    <a:pt x="4531" y="9467"/>
                    <a:pt x="4485" y="9571"/>
                  </a:cubicBezTo>
                  <a:cubicBezTo>
                    <a:pt x="4543" y="9571"/>
                    <a:pt x="4601" y="9560"/>
                    <a:pt x="4653" y="9536"/>
                  </a:cubicBezTo>
                  <a:cubicBezTo>
                    <a:pt x="4680" y="9530"/>
                    <a:pt x="4708" y="9517"/>
                    <a:pt x="4734" y="9517"/>
                  </a:cubicBezTo>
                  <a:cubicBezTo>
                    <a:pt x="4757" y="9517"/>
                    <a:pt x="4779" y="9527"/>
                    <a:pt x="4797" y="9560"/>
                  </a:cubicBezTo>
                  <a:cubicBezTo>
                    <a:pt x="4807" y="9571"/>
                    <a:pt x="4819" y="9576"/>
                    <a:pt x="4831" y="9576"/>
                  </a:cubicBezTo>
                  <a:cubicBezTo>
                    <a:pt x="4851" y="9576"/>
                    <a:pt x="4869" y="9563"/>
                    <a:pt x="4873" y="9542"/>
                  </a:cubicBezTo>
                  <a:cubicBezTo>
                    <a:pt x="4896" y="9444"/>
                    <a:pt x="4971" y="9444"/>
                    <a:pt x="5047" y="9438"/>
                  </a:cubicBezTo>
                  <a:cubicBezTo>
                    <a:pt x="5151" y="9432"/>
                    <a:pt x="5261" y="9426"/>
                    <a:pt x="5365" y="9426"/>
                  </a:cubicBezTo>
                  <a:cubicBezTo>
                    <a:pt x="5429" y="9426"/>
                    <a:pt x="5493" y="9403"/>
                    <a:pt x="5545" y="9363"/>
                  </a:cubicBezTo>
                  <a:cubicBezTo>
                    <a:pt x="5678" y="9276"/>
                    <a:pt x="5788" y="9166"/>
                    <a:pt x="5881" y="9038"/>
                  </a:cubicBezTo>
                  <a:cubicBezTo>
                    <a:pt x="5894" y="9008"/>
                    <a:pt x="5919" y="8991"/>
                    <a:pt x="5948" y="8991"/>
                  </a:cubicBezTo>
                  <a:cubicBezTo>
                    <a:pt x="5958" y="8991"/>
                    <a:pt x="5969" y="8993"/>
                    <a:pt x="5979" y="8998"/>
                  </a:cubicBezTo>
                  <a:cubicBezTo>
                    <a:pt x="6101" y="9021"/>
                    <a:pt x="6228" y="9038"/>
                    <a:pt x="6356" y="9044"/>
                  </a:cubicBezTo>
                  <a:cubicBezTo>
                    <a:pt x="6396" y="9050"/>
                    <a:pt x="6431" y="9067"/>
                    <a:pt x="6460" y="9096"/>
                  </a:cubicBezTo>
                  <a:cubicBezTo>
                    <a:pt x="6622" y="9212"/>
                    <a:pt x="6785" y="9328"/>
                    <a:pt x="6947" y="9432"/>
                  </a:cubicBezTo>
                  <a:cubicBezTo>
                    <a:pt x="7202" y="9600"/>
                    <a:pt x="7491" y="9704"/>
                    <a:pt x="7793" y="9739"/>
                  </a:cubicBezTo>
                  <a:cubicBezTo>
                    <a:pt x="7805" y="9742"/>
                    <a:pt x="7817" y="9744"/>
                    <a:pt x="7827" y="9744"/>
                  </a:cubicBezTo>
                  <a:cubicBezTo>
                    <a:pt x="7888" y="9744"/>
                    <a:pt x="7912" y="9690"/>
                    <a:pt x="7932" y="9641"/>
                  </a:cubicBezTo>
                  <a:cubicBezTo>
                    <a:pt x="7978" y="9531"/>
                    <a:pt x="7995" y="9420"/>
                    <a:pt x="7990" y="9305"/>
                  </a:cubicBezTo>
                  <a:cubicBezTo>
                    <a:pt x="7972" y="9247"/>
                    <a:pt x="7938" y="9195"/>
                    <a:pt x="7897" y="9148"/>
                  </a:cubicBezTo>
                  <a:cubicBezTo>
                    <a:pt x="7700" y="8870"/>
                    <a:pt x="7497" y="8592"/>
                    <a:pt x="7312" y="8297"/>
                  </a:cubicBezTo>
                  <a:cubicBezTo>
                    <a:pt x="7097" y="7972"/>
                    <a:pt x="7045" y="7567"/>
                    <a:pt x="7184" y="7196"/>
                  </a:cubicBezTo>
                  <a:cubicBezTo>
                    <a:pt x="7237" y="7045"/>
                    <a:pt x="7323" y="6906"/>
                    <a:pt x="7387" y="6761"/>
                  </a:cubicBezTo>
                  <a:cubicBezTo>
                    <a:pt x="7439" y="6674"/>
                    <a:pt x="7451" y="6576"/>
                    <a:pt x="7428" y="6477"/>
                  </a:cubicBezTo>
                  <a:cubicBezTo>
                    <a:pt x="7376" y="6327"/>
                    <a:pt x="7433" y="6228"/>
                    <a:pt x="7561" y="6147"/>
                  </a:cubicBezTo>
                  <a:cubicBezTo>
                    <a:pt x="7602" y="6124"/>
                    <a:pt x="7642" y="6089"/>
                    <a:pt x="7688" y="6066"/>
                  </a:cubicBezTo>
                  <a:cubicBezTo>
                    <a:pt x="7804" y="6002"/>
                    <a:pt x="7880" y="5921"/>
                    <a:pt x="7822" y="5771"/>
                  </a:cubicBezTo>
                  <a:cubicBezTo>
                    <a:pt x="7798" y="5736"/>
                    <a:pt x="7804" y="5690"/>
                    <a:pt x="7833" y="5661"/>
                  </a:cubicBezTo>
                  <a:cubicBezTo>
                    <a:pt x="7862" y="5661"/>
                    <a:pt x="7880" y="5684"/>
                    <a:pt x="7903" y="5695"/>
                  </a:cubicBezTo>
                  <a:cubicBezTo>
                    <a:pt x="8210" y="5915"/>
                    <a:pt x="8482" y="6194"/>
                    <a:pt x="8818" y="6385"/>
                  </a:cubicBezTo>
                  <a:cubicBezTo>
                    <a:pt x="8922" y="6443"/>
                    <a:pt x="9009" y="6530"/>
                    <a:pt x="9119" y="6582"/>
                  </a:cubicBezTo>
                  <a:cubicBezTo>
                    <a:pt x="9340" y="6686"/>
                    <a:pt x="9548" y="6813"/>
                    <a:pt x="9780" y="6889"/>
                  </a:cubicBezTo>
                  <a:cubicBezTo>
                    <a:pt x="9873" y="6912"/>
                    <a:pt x="9930" y="7010"/>
                    <a:pt x="9902" y="7103"/>
                  </a:cubicBezTo>
                  <a:cubicBezTo>
                    <a:pt x="9878" y="7213"/>
                    <a:pt x="9878" y="7335"/>
                    <a:pt x="9913" y="7445"/>
                  </a:cubicBezTo>
                  <a:cubicBezTo>
                    <a:pt x="9922" y="7475"/>
                    <a:pt x="9949" y="7492"/>
                    <a:pt x="9977" y="7492"/>
                  </a:cubicBezTo>
                  <a:cubicBezTo>
                    <a:pt x="9987" y="7492"/>
                    <a:pt x="9997" y="7490"/>
                    <a:pt x="10006" y="7485"/>
                  </a:cubicBezTo>
                  <a:cubicBezTo>
                    <a:pt x="10093" y="7393"/>
                    <a:pt x="10046" y="7277"/>
                    <a:pt x="10075" y="7173"/>
                  </a:cubicBezTo>
                  <a:cubicBezTo>
                    <a:pt x="10081" y="7138"/>
                    <a:pt x="10075" y="7086"/>
                    <a:pt x="10122" y="7074"/>
                  </a:cubicBezTo>
                  <a:cubicBezTo>
                    <a:pt x="10129" y="7072"/>
                    <a:pt x="10137" y="7071"/>
                    <a:pt x="10145" y="7071"/>
                  </a:cubicBezTo>
                  <a:cubicBezTo>
                    <a:pt x="10241" y="7071"/>
                    <a:pt x="10411" y="7209"/>
                    <a:pt x="10411" y="7289"/>
                  </a:cubicBezTo>
                  <a:cubicBezTo>
                    <a:pt x="10400" y="7387"/>
                    <a:pt x="10411" y="7491"/>
                    <a:pt x="10435" y="7584"/>
                  </a:cubicBezTo>
                  <a:cubicBezTo>
                    <a:pt x="10449" y="7645"/>
                    <a:pt x="10501" y="7683"/>
                    <a:pt x="10560" y="7683"/>
                  </a:cubicBezTo>
                  <a:cubicBezTo>
                    <a:pt x="10574" y="7683"/>
                    <a:pt x="10588" y="7681"/>
                    <a:pt x="10603" y="7677"/>
                  </a:cubicBezTo>
                  <a:cubicBezTo>
                    <a:pt x="10730" y="7601"/>
                    <a:pt x="10603" y="7462"/>
                    <a:pt x="10684" y="7358"/>
                  </a:cubicBezTo>
                  <a:lnTo>
                    <a:pt x="10684" y="7358"/>
                  </a:lnTo>
                  <a:cubicBezTo>
                    <a:pt x="10788" y="7439"/>
                    <a:pt x="10886" y="7532"/>
                    <a:pt x="10985" y="7619"/>
                  </a:cubicBezTo>
                  <a:cubicBezTo>
                    <a:pt x="11066" y="7677"/>
                    <a:pt x="11107" y="7769"/>
                    <a:pt x="11095" y="7862"/>
                  </a:cubicBezTo>
                  <a:cubicBezTo>
                    <a:pt x="11124" y="7984"/>
                    <a:pt x="11222" y="8024"/>
                    <a:pt x="11327" y="8059"/>
                  </a:cubicBezTo>
                  <a:cubicBezTo>
                    <a:pt x="11431" y="8094"/>
                    <a:pt x="11483" y="8198"/>
                    <a:pt x="11541" y="8285"/>
                  </a:cubicBezTo>
                  <a:cubicBezTo>
                    <a:pt x="11697" y="8517"/>
                    <a:pt x="11865" y="8725"/>
                    <a:pt x="12109" y="8864"/>
                  </a:cubicBezTo>
                  <a:cubicBezTo>
                    <a:pt x="12474" y="9061"/>
                    <a:pt x="12856" y="9224"/>
                    <a:pt x="13244" y="9357"/>
                  </a:cubicBezTo>
                  <a:cubicBezTo>
                    <a:pt x="13264" y="9366"/>
                    <a:pt x="13285" y="9371"/>
                    <a:pt x="13306" y="9371"/>
                  </a:cubicBezTo>
                  <a:cubicBezTo>
                    <a:pt x="13336" y="9371"/>
                    <a:pt x="13366" y="9362"/>
                    <a:pt x="13389" y="9345"/>
                  </a:cubicBezTo>
                  <a:cubicBezTo>
                    <a:pt x="13493" y="9154"/>
                    <a:pt x="13436" y="8940"/>
                    <a:pt x="13256" y="8864"/>
                  </a:cubicBezTo>
                  <a:cubicBezTo>
                    <a:pt x="12989" y="8719"/>
                    <a:pt x="12706" y="8633"/>
                    <a:pt x="12439" y="8494"/>
                  </a:cubicBezTo>
                  <a:cubicBezTo>
                    <a:pt x="12161" y="8349"/>
                    <a:pt x="11877" y="8215"/>
                    <a:pt x="11645" y="8001"/>
                  </a:cubicBezTo>
                  <a:cubicBezTo>
                    <a:pt x="11541" y="7914"/>
                    <a:pt x="11506" y="7769"/>
                    <a:pt x="11564" y="7648"/>
                  </a:cubicBezTo>
                  <a:cubicBezTo>
                    <a:pt x="11721" y="7225"/>
                    <a:pt x="11923" y="6825"/>
                    <a:pt x="12068" y="6396"/>
                  </a:cubicBezTo>
                  <a:cubicBezTo>
                    <a:pt x="12149" y="6205"/>
                    <a:pt x="12149" y="5985"/>
                    <a:pt x="12062" y="5794"/>
                  </a:cubicBezTo>
                  <a:cubicBezTo>
                    <a:pt x="11918" y="5481"/>
                    <a:pt x="11819" y="5151"/>
                    <a:pt x="11767" y="4815"/>
                  </a:cubicBezTo>
                  <a:cubicBezTo>
                    <a:pt x="11726" y="4600"/>
                    <a:pt x="11732" y="4386"/>
                    <a:pt x="11773" y="4172"/>
                  </a:cubicBezTo>
                  <a:cubicBezTo>
                    <a:pt x="11935" y="4351"/>
                    <a:pt x="12057" y="4560"/>
                    <a:pt x="12132" y="4786"/>
                  </a:cubicBezTo>
                  <a:cubicBezTo>
                    <a:pt x="12184" y="4960"/>
                    <a:pt x="12259" y="5128"/>
                    <a:pt x="12346" y="5290"/>
                  </a:cubicBezTo>
                  <a:cubicBezTo>
                    <a:pt x="12410" y="5400"/>
                    <a:pt x="12439" y="5527"/>
                    <a:pt x="12427" y="5649"/>
                  </a:cubicBezTo>
                  <a:cubicBezTo>
                    <a:pt x="12404" y="6008"/>
                    <a:pt x="12451" y="6373"/>
                    <a:pt x="12572" y="6709"/>
                  </a:cubicBezTo>
                  <a:cubicBezTo>
                    <a:pt x="12630" y="6854"/>
                    <a:pt x="12717" y="6987"/>
                    <a:pt x="12775" y="7132"/>
                  </a:cubicBezTo>
                  <a:cubicBezTo>
                    <a:pt x="12839" y="7341"/>
                    <a:pt x="12885" y="7549"/>
                    <a:pt x="12920" y="7758"/>
                  </a:cubicBezTo>
                  <a:cubicBezTo>
                    <a:pt x="12955" y="7885"/>
                    <a:pt x="12943" y="8024"/>
                    <a:pt x="13036" y="8129"/>
                  </a:cubicBezTo>
                  <a:cubicBezTo>
                    <a:pt x="13175" y="8105"/>
                    <a:pt x="13128" y="8001"/>
                    <a:pt x="13117" y="7932"/>
                  </a:cubicBezTo>
                  <a:cubicBezTo>
                    <a:pt x="13042" y="7653"/>
                    <a:pt x="13018" y="7364"/>
                    <a:pt x="13047" y="7080"/>
                  </a:cubicBezTo>
                  <a:cubicBezTo>
                    <a:pt x="13053" y="7034"/>
                    <a:pt x="13042" y="6987"/>
                    <a:pt x="13018" y="6947"/>
                  </a:cubicBezTo>
                  <a:cubicBezTo>
                    <a:pt x="13018" y="6918"/>
                    <a:pt x="13007" y="6895"/>
                    <a:pt x="12984" y="6871"/>
                  </a:cubicBezTo>
                  <a:cubicBezTo>
                    <a:pt x="12949" y="6831"/>
                    <a:pt x="12966" y="6767"/>
                    <a:pt x="12931" y="6721"/>
                  </a:cubicBezTo>
                  <a:cubicBezTo>
                    <a:pt x="12752" y="6089"/>
                    <a:pt x="12677" y="5435"/>
                    <a:pt x="12700" y="4780"/>
                  </a:cubicBezTo>
                  <a:lnTo>
                    <a:pt x="12700" y="4780"/>
                  </a:lnTo>
                  <a:cubicBezTo>
                    <a:pt x="12650" y="4801"/>
                    <a:pt x="12621" y="4814"/>
                    <a:pt x="12598" y="4814"/>
                  </a:cubicBezTo>
                  <a:cubicBezTo>
                    <a:pt x="12566" y="4814"/>
                    <a:pt x="12547" y="4787"/>
                    <a:pt x="12503" y="4722"/>
                  </a:cubicBezTo>
                  <a:cubicBezTo>
                    <a:pt x="12393" y="4531"/>
                    <a:pt x="12265" y="4345"/>
                    <a:pt x="12126" y="4172"/>
                  </a:cubicBezTo>
                  <a:cubicBezTo>
                    <a:pt x="12010" y="4009"/>
                    <a:pt x="11929" y="3830"/>
                    <a:pt x="11877" y="3644"/>
                  </a:cubicBezTo>
                  <a:cubicBezTo>
                    <a:pt x="11866" y="3592"/>
                    <a:pt x="11831" y="3562"/>
                    <a:pt x="11795" y="3562"/>
                  </a:cubicBezTo>
                  <a:cubicBezTo>
                    <a:pt x="11775" y="3562"/>
                    <a:pt x="11755" y="3572"/>
                    <a:pt x="11738" y="3592"/>
                  </a:cubicBezTo>
                  <a:cubicBezTo>
                    <a:pt x="11709" y="3628"/>
                    <a:pt x="11689" y="3640"/>
                    <a:pt x="11668" y="3640"/>
                  </a:cubicBezTo>
                  <a:cubicBezTo>
                    <a:pt x="11651" y="3640"/>
                    <a:pt x="11634" y="3632"/>
                    <a:pt x="11611" y="3621"/>
                  </a:cubicBezTo>
                  <a:cubicBezTo>
                    <a:pt x="11529" y="3575"/>
                    <a:pt x="11443" y="3529"/>
                    <a:pt x="11356" y="3488"/>
                  </a:cubicBezTo>
                  <a:cubicBezTo>
                    <a:pt x="11280" y="3459"/>
                    <a:pt x="11228" y="3390"/>
                    <a:pt x="11217" y="3308"/>
                  </a:cubicBezTo>
                  <a:cubicBezTo>
                    <a:pt x="11136" y="2967"/>
                    <a:pt x="11101" y="2613"/>
                    <a:pt x="11112" y="2260"/>
                  </a:cubicBezTo>
                  <a:cubicBezTo>
                    <a:pt x="11118" y="2150"/>
                    <a:pt x="11083" y="2045"/>
                    <a:pt x="11020" y="1959"/>
                  </a:cubicBezTo>
                  <a:cubicBezTo>
                    <a:pt x="10805" y="1657"/>
                    <a:pt x="10562" y="1379"/>
                    <a:pt x="10371" y="1066"/>
                  </a:cubicBezTo>
                  <a:cubicBezTo>
                    <a:pt x="10359" y="1055"/>
                    <a:pt x="10348" y="1049"/>
                    <a:pt x="10324" y="1032"/>
                  </a:cubicBezTo>
                  <a:lnTo>
                    <a:pt x="10324" y="1032"/>
                  </a:lnTo>
                  <a:cubicBezTo>
                    <a:pt x="10324" y="1090"/>
                    <a:pt x="10342" y="1142"/>
                    <a:pt x="10377" y="1188"/>
                  </a:cubicBezTo>
                  <a:cubicBezTo>
                    <a:pt x="10394" y="1223"/>
                    <a:pt x="10429" y="1252"/>
                    <a:pt x="10423" y="1281"/>
                  </a:cubicBezTo>
                  <a:cubicBezTo>
                    <a:pt x="10411" y="1414"/>
                    <a:pt x="10504" y="1484"/>
                    <a:pt x="10568" y="1565"/>
                  </a:cubicBezTo>
                  <a:cubicBezTo>
                    <a:pt x="10649" y="1675"/>
                    <a:pt x="10730" y="1779"/>
                    <a:pt x="10811" y="1877"/>
                  </a:cubicBezTo>
                  <a:cubicBezTo>
                    <a:pt x="10875" y="1964"/>
                    <a:pt x="10921" y="2063"/>
                    <a:pt x="10950" y="2161"/>
                  </a:cubicBezTo>
                  <a:cubicBezTo>
                    <a:pt x="10973" y="2208"/>
                    <a:pt x="10967" y="2266"/>
                    <a:pt x="10944" y="2306"/>
                  </a:cubicBezTo>
                  <a:cubicBezTo>
                    <a:pt x="10828" y="2439"/>
                    <a:pt x="10817" y="2602"/>
                    <a:pt x="10765" y="2752"/>
                  </a:cubicBezTo>
                  <a:cubicBezTo>
                    <a:pt x="10730" y="2862"/>
                    <a:pt x="10701" y="2972"/>
                    <a:pt x="10666" y="3094"/>
                  </a:cubicBezTo>
                  <a:cubicBezTo>
                    <a:pt x="10539" y="3030"/>
                    <a:pt x="10458" y="2926"/>
                    <a:pt x="10353" y="2862"/>
                  </a:cubicBezTo>
                  <a:cubicBezTo>
                    <a:pt x="10203" y="2758"/>
                    <a:pt x="10064" y="2642"/>
                    <a:pt x="9936" y="2515"/>
                  </a:cubicBezTo>
                  <a:cubicBezTo>
                    <a:pt x="9832" y="2422"/>
                    <a:pt x="9838" y="2416"/>
                    <a:pt x="9907" y="2295"/>
                  </a:cubicBezTo>
                  <a:cubicBezTo>
                    <a:pt x="9919" y="2271"/>
                    <a:pt x="9930" y="2248"/>
                    <a:pt x="9942" y="2225"/>
                  </a:cubicBezTo>
                  <a:cubicBezTo>
                    <a:pt x="9959" y="2196"/>
                    <a:pt x="9948" y="2156"/>
                    <a:pt x="9919" y="2132"/>
                  </a:cubicBezTo>
                  <a:cubicBezTo>
                    <a:pt x="9907" y="2123"/>
                    <a:pt x="9893" y="2118"/>
                    <a:pt x="9879" y="2118"/>
                  </a:cubicBezTo>
                  <a:cubicBezTo>
                    <a:pt x="9859" y="2118"/>
                    <a:pt x="9840" y="2127"/>
                    <a:pt x="9826" y="2144"/>
                  </a:cubicBezTo>
                  <a:cubicBezTo>
                    <a:pt x="9805" y="2160"/>
                    <a:pt x="9808" y="2197"/>
                    <a:pt x="9766" y="2197"/>
                  </a:cubicBezTo>
                  <a:cubicBezTo>
                    <a:pt x="9763" y="2197"/>
                    <a:pt x="9760" y="2197"/>
                    <a:pt x="9757" y="2196"/>
                  </a:cubicBezTo>
                  <a:cubicBezTo>
                    <a:pt x="9751" y="2138"/>
                    <a:pt x="9739" y="2080"/>
                    <a:pt x="9733" y="2017"/>
                  </a:cubicBezTo>
                  <a:cubicBezTo>
                    <a:pt x="9716" y="1831"/>
                    <a:pt x="9705" y="1646"/>
                    <a:pt x="9687" y="1460"/>
                  </a:cubicBezTo>
                  <a:cubicBezTo>
                    <a:pt x="9687" y="1327"/>
                    <a:pt x="9658" y="1194"/>
                    <a:pt x="9606" y="1078"/>
                  </a:cubicBezTo>
                  <a:cubicBezTo>
                    <a:pt x="9461" y="800"/>
                    <a:pt x="9299" y="539"/>
                    <a:pt x="9137" y="279"/>
                  </a:cubicBezTo>
                  <a:cubicBezTo>
                    <a:pt x="9124" y="261"/>
                    <a:pt x="9111" y="234"/>
                    <a:pt x="9080" y="234"/>
                  </a:cubicBezTo>
                  <a:cubicBezTo>
                    <a:pt x="9070" y="234"/>
                    <a:pt x="9058" y="237"/>
                    <a:pt x="9044" y="244"/>
                  </a:cubicBezTo>
                  <a:cubicBezTo>
                    <a:pt x="9096" y="406"/>
                    <a:pt x="9200" y="539"/>
                    <a:pt x="9258" y="725"/>
                  </a:cubicBezTo>
                  <a:cubicBezTo>
                    <a:pt x="9160" y="661"/>
                    <a:pt x="9067" y="620"/>
                    <a:pt x="9032" y="522"/>
                  </a:cubicBezTo>
                  <a:cubicBezTo>
                    <a:pt x="9015" y="464"/>
                    <a:pt x="8986" y="423"/>
                    <a:pt x="8922" y="418"/>
                  </a:cubicBezTo>
                  <a:cubicBezTo>
                    <a:pt x="8876" y="412"/>
                    <a:pt x="8859" y="371"/>
                    <a:pt x="8830" y="342"/>
                  </a:cubicBezTo>
                  <a:cubicBezTo>
                    <a:pt x="8801" y="313"/>
                    <a:pt x="8766" y="273"/>
                    <a:pt x="8731" y="232"/>
                  </a:cubicBezTo>
                  <a:cubicBezTo>
                    <a:pt x="8708" y="206"/>
                    <a:pt x="8686" y="191"/>
                    <a:pt x="8661" y="191"/>
                  </a:cubicBezTo>
                  <a:cubicBezTo>
                    <a:pt x="8648" y="191"/>
                    <a:pt x="8635" y="195"/>
                    <a:pt x="8621" y="203"/>
                  </a:cubicBezTo>
                  <a:cubicBezTo>
                    <a:pt x="8581" y="232"/>
                    <a:pt x="8581" y="279"/>
                    <a:pt x="8592" y="325"/>
                  </a:cubicBezTo>
                  <a:cubicBezTo>
                    <a:pt x="8627" y="400"/>
                    <a:pt x="8679" y="464"/>
                    <a:pt x="8737" y="516"/>
                  </a:cubicBezTo>
                  <a:cubicBezTo>
                    <a:pt x="8876" y="655"/>
                    <a:pt x="9056" y="736"/>
                    <a:pt x="9206" y="852"/>
                  </a:cubicBezTo>
                  <a:cubicBezTo>
                    <a:pt x="9357" y="974"/>
                    <a:pt x="9473" y="1084"/>
                    <a:pt x="9455" y="1287"/>
                  </a:cubicBezTo>
                  <a:cubicBezTo>
                    <a:pt x="9455" y="1304"/>
                    <a:pt x="9455" y="1321"/>
                    <a:pt x="9455" y="1333"/>
                  </a:cubicBezTo>
                  <a:cubicBezTo>
                    <a:pt x="9455" y="1524"/>
                    <a:pt x="9542" y="1709"/>
                    <a:pt x="9479" y="1901"/>
                  </a:cubicBezTo>
                  <a:cubicBezTo>
                    <a:pt x="9473" y="1924"/>
                    <a:pt x="9484" y="1941"/>
                    <a:pt x="9496" y="1959"/>
                  </a:cubicBezTo>
                  <a:cubicBezTo>
                    <a:pt x="9537" y="2005"/>
                    <a:pt x="9565" y="2069"/>
                    <a:pt x="9571" y="2138"/>
                  </a:cubicBezTo>
                  <a:cubicBezTo>
                    <a:pt x="9629" y="2422"/>
                    <a:pt x="9791" y="2683"/>
                    <a:pt x="10023" y="2868"/>
                  </a:cubicBezTo>
                  <a:cubicBezTo>
                    <a:pt x="10075" y="2891"/>
                    <a:pt x="10110" y="2932"/>
                    <a:pt x="10139" y="2978"/>
                  </a:cubicBezTo>
                  <a:cubicBezTo>
                    <a:pt x="9971" y="3111"/>
                    <a:pt x="9762" y="3106"/>
                    <a:pt x="9577" y="3158"/>
                  </a:cubicBezTo>
                  <a:cubicBezTo>
                    <a:pt x="9572" y="3160"/>
                    <a:pt x="9567" y="3160"/>
                    <a:pt x="9563" y="3160"/>
                  </a:cubicBezTo>
                  <a:cubicBezTo>
                    <a:pt x="9553" y="3160"/>
                    <a:pt x="9545" y="3156"/>
                    <a:pt x="9537" y="3152"/>
                  </a:cubicBezTo>
                  <a:cubicBezTo>
                    <a:pt x="9351" y="3065"/>
                    <a:pt x="9160" y="2990"/>
                    <a:pt x="8969" y="2926"/>
                  </a:cubicBezTo>
                  <a:cubicBezTo>
                    <a:pt x="8870" y="2886"/>
                    <a:pt x="8778" y="2816"/>
                    <a:pt x="8783" y="2677"/>
                  </a:cubicBezTo>
                  <a:cubicBezTo>
                    <a:pt x="8783" y="2636"/>
                    <a:pt x="8772" y="2602"/>
                    <a:pt x="8720" y="2590"/>
                  </a:cubicBezTo>
                  <a:cubicBezTo>
                    <a:pt x="8679" y="2584"/>
                    <a:pt x="8668" y="2555"/>
                    <a:pt x="8650" y="2521"/>
                  </a:cubicBezTo>
                  <a:cubicBezTo>
                    <a:pt x="8615" y="2439"/>
                    <a:pt x="8575" y="2364"/>
                    <a:pt x="8540" y="2283"/>
                  </a:cubicBezTo>
                  <a:cubicBezTo>
                    <a:pt x="8511" y="2214"/>
                    <a:pt x="8499" y="2127"/>
                    <a:pt x="8511" y="2051"/>
                  </a:cubicBezTo>
                  <a:cubicBezTo>
                    <a:pt x="8534" y="1872"/>
                    <a:pt x="8546" y="1686"/>
                    <a:pt x="8563" y="1507"/>
                  </a:cubicBezTo>
                  <a:cubicBezTo>
                    <a:pt x="8563" y="1460"/>
                    <a:pt x="8592" y="1391"/>
                    <a:pt x="8534" y="1373"/>
                  </a:cubicBezTo>
                  <a:cubicBezTo>
                    <a:pt x="8525" y="1371"/>
                    <a:pt x="8517" y="1370"/>
                    <a:pt x="8511" y="1370"/>
                  </a:cubicBezTo>
                  <a:cubicBezTo>
                    <a:pt x="8449" y="1370"/>
                    <a:pt x="8478" y="1459"/>
                    <a:pt x="8436" y="1495"/>
                  </a:cubicBezTo>
                  <a:cubicBezTo>
                    <a:pt x="8291" y="1269"/>
                    <a:pt x="8158" y="1043"/>
                    <a:pt x="8250" y="754"/>
                  </a:cubicBezTo>
                  <a:cubicBezTo>
                    <a:pt x="8274" y="672"/>
                    <a:pt x="8239" y="638"/>
                    <a:pt x="8169" y="632"/>
                  </a:cubicBezTo>
                  <a:cubicBezTo>
                    <a:pt x="8053" y="626"/>
                    <a:pt x="8001" y="591"/>
                    <a:pt x="7978" y="487"/>
                  </a:cubicBezTo>
                  <a:cubicBezTo>
                    <a:pt x="7955" y="377"/>
                    <a:pt x="7943" y="267"/>
                    <a:pt x="7955" y="157"/>
                  </a:cubicBezTo>
                  <a:cubicBezTo>
                    <a:pt x="7955" y="111"/>
                    <a:pt x="7990" y="58"/>
                    <a:pt x="7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rot="-708074" flipH="1">
              <a:off x="-466337" y="2423903"/>
              <a:ext cx="621136" cy="1360840"/>
            </a:xfrm>
            <a:custGeom>
              <a:avLst/>
              <a:gdLst/>
              <a:ahLst/>
              <a:cxnLst/>
              <a:rect l="l" t="t" r="r" b="b"/>
              <a:pathLst>
                <a:path w="3929" h="8608" extrusionOk="0">
                  <a:moveTo>
                    <a:pt x="2799" y="2561"/>
                  </a:moveTo>
                  <a:lnTo>
                    <a:pt x="2799" y="2561"/>
                  </a:lnTo>
                  <a:cubicBezTo>
                    <a:pt x="2779" y="2648"/>
                    <a:pt x="2760" y="2734"/>
                    <a:pt x="2742" y="2820"/>
                  </a:cubicBezTo>
                  <a:lnTo>
                    <a:pt x="2742" y="2820"/>
                  </a:lnTo>
                  <a:cubicBezTo>
                    <a:pt x="2759" y="2733"/>
                    <a:pt x="2778" y="2647"/>
                    <a:pt x="2799" y="2561"/>
                  </a:cubicBezTo>
                  <a:close/>
                  <a:moveTo>
                    <a:pt x="2273" y="2949"/>
                  </a:moveTo>
                  <a:cubicBezTo>
                    <a:pt x="2268" y="2999"/>
                    <a:pt x="2268" y="3049"/>
                    <a:pt x="2260" y="3096"/>
                  </a:cubicBezTo>
                  <a:cubicBezTo>
                    <a:pt x="2260" y="3049"/>
                    <a:pt x="2266" y="3000"/>
                    <a:pt x="2273" y="2949"/>
                  </a:cubicBezTo>
                  <a:close/>
                  <a:moveTo>
                    <a:pt x="1391" y="3635"/>
                  </a:moveTo>
                  <a:cubicBezTo>
                    <a:pt x="1456" y="3923"/>
                    <a:pt x="1527" y="4209"/>
                    <a:pt x="1604" y="4493"/>
                  </a:cubicBezTo>
                  <a:lnTo>
                    <a:pt x="1604" y="4493"/>
                  </a:lnTo>
                  <a:cubicBezTo>
                    <a:pt x="1583" y="4419"/>
                    <a:pt x="1562" y="4345"/>
                    <a:pt x="1541" y="4272"/>
                  </a:cubicBezTo>
                  <a:cubicBezTo>
                    <a:pt x="1481" y="4063"/>
                    <a:pt x="1435" y="3849"/>
                    <a:pt x="1391" y="3635"/>
                  </a:cubicBezTo>
                  <a:close/>
                  <a:moveTo>
                    <a:pt x="815" y="4406"/>
                  </a:moveTo>
                  <a:cubicBezTo>
                    <a:pt x="913" y="4542"/>
                    <a:pt x="1016" y="4676"/>
                    <a:pt x="1124" y="4805"/>
                  </a:cubicBezTo>
                  <a:cubicBezTo>
                    <a:pt x="1015" y="4677"/>
                    <a:pt x="912" y="4544"/>
                    <a:pt x="815" y="4406"/>
                  </a:cubicBezTo>
                  <a:close/>
                  <a:moveTo>
                    <a:pt x="3801" y="1"/>
                  </a:moveTo>
                  <a:cubicBezTo>
                    <a:pt x="3734" y="1"/>
                    <a:pt x="3707" y="85"/>
                    <a:pt x="3667" y="135"/>
                  </a:cubicBezTo>
                  <a:cubicBezTo>
                    <a:pt x="3639" y="176"/>
                    <a:pt x="3615" y="216"/>
                    <a:pt x="3592" y="263"/>
                  </a:cubicBezTo>
                  <a:cubicBezTo>
                    <a:pt x="3482" y="483"/>
                    <a:pt x="3360" y="703"/>
                    <a:pt x="3227" y="911"/>
                  </a:cubicBezTo>
                  <a:cubicBezTo>
                    <a:pt x="3082" y="1143"/>
                    <a:pt x="2995" y="1410"/>
                    <a:pt x="2972" y="1676"/>
                  </a:cubicBezTo>
                  <a:cubicBezTo>
                    <a:pt x="2961" y="1765"/>
                    <a:pt x="2949" y="1855"/>
                    <a:pt x="2935" y="1943"/>
                  </a:cubicBezTo>
                  <a:lnTo>
                    <a:pt x="2935" y="1943"/>
                  </a:lnTo>
                  <a:cubicBezTo>
                    <a:pt x="2940" y="1894"/>
                    <a:pt x="2943" y="1843"/>
                    <a:pt x="2943" y="1792"/>
                  </a:cubicBezTo>
                  <a:cubicBezTo>
                    <a:pt x="2937" y="1757"/>
                    <a:pt x="2955" y="1723"/>
                    <a:pt x="2903" y="1705"/>
                  </a:cubicBezTo>
                  <a:cubicBezTo>
                    <a:pt x="2892" y="1700"/>
                    <a:pt x="2883" y="1698"/>
                    <a:pt x="2874" y="1698"/>
                  </a:cubicBezTo>
                  <a:cubicBezTo>
                    <a:pt x="2844" y="1698"/>
                    <a:pt x="2822" y="1725"/>
                    <a:pt x="2804" y="1751"/>
                  </a:cubicBezTo>
                  <a:cubicBezTo>
                    <a:pt x="2764" y="1809"/>
                    <a:pt x="2741" y="1879"/>
                    <a:pt x="2741" y="1948"/>
                  </a:cubicBezTo>
                  <a:cubicBezTo>
                    <a:pt x="2717" y="2290"/>
                    <a:pt x="2596" y="2586"/>
                    <a:pt x="2312" y="2800"/>
                  </a:cubicBezTo>
                  <a:cubicBezTo>
                    <a:pt x="2293" y="2835"/>
                    <a:pt x="2284" y="2871"/>
                    <a:pt x="2278" y="2906"/>
                  </a:cubicBezTo>
                  <a:lnTo>
                    <a:pt x="2278" y="2906"/>
                  </a:lnTo>
                  <a:cubicBezTo>
                    <a:pt x="2280" y="2888"/>
                    <a:pt x="2282" y="2870"/>
                    <a:pt x="2283" y="2852"/>
                  </a:cubicBezTo>
                  <a:cubicBezTo>
                    <a:pt x="2289" y="2794"/>
                    <a:pt x="2283" y="2713"/>
                    <a:pt x="2225" y="2713"/>
                  </a:cubicBezTo>
                  <a:cubicBezTo>
                    <a:pt x="2068" y="2713"/>
                    <a:pt x="1993" y="2586"/>
                    <a:pt x="1866" y="2545"/>
                  </a:cubicBezTo>
                  <a:cubicBezTo>
                    <a:pt x="1790" y="2545"/>
                    <a:pt x="1761" y="2603"/>
                    <a:pt x="1721" y="2649"/>
                  </a:cubicBezTo>
                  <a:cubicBezTo>
                    <a:pt x="1605" y="2777"/>
                    <a:pt x="1518" y="2922"/>
                    <a:pt x="1396" y="3043"/>
                  </a:cubicBezTo>
                  <a:cubicBezTo>
                    <a:pt x="1325" y="3084"/>
                    <a:pt x="1289" y="3161"/>
                    <a:pt x="1302" y="3235"/>
                  </a:cubicBezTo>
                  <a:lnTo>
                    <a:pt x="1302" y="3235"/>
                  </a:lnTo>
                  <a:cubicBezTo>
                    <a:pt x="1275" y="3167"/>
                    <a:pt x="1230" y="3116"/>
                    <a:pt x="1136" y="3107"/>
                  </a:cubicBezTo>
                  <a:cubicBezTo>
                    <a:pt x="1051" y="3099"/>
                    <a:pt x="963" y="3093"/>
                    <a:pt x="874" y="3093"/>
                  </a:cubicBezTo>
                  <a:cubicBezTo>
                    <a:pt x="842" y="3093"/>
                    <a:pt x="809" y="3094"/>
                    <a:pt x="777" y="3096"/>
                  </a:cubicBezTo>
                  <a:cubicBezTo>
                    <a:pt x="736" y="3096"/>
                    <a:pt x="690" y="3096"/>
                    <a:pt x="672" y="3142"/>
                  </a:cubicBezTo>
                  <a:cubicBezTo>
                    <a:pt x="661" y="3188"/>
                    <a:pt x="678" y="3235"/>
                    <a:pt x="719" y="3264"/>
                  </a:cubicBezTo>
                  <a:cubicBezTo>
                    <a:pt x="777" y="3310"/>
                    <a:pt x="840" y="3350"/>
                    <a:pt x="910" y="3379"/>
                  </a:cubicBezTo>
                  <a:cubicBezTo>
                    <a:pt x="1101" y="3484"/>
                    <a:pt x="1118" y="3565"/>
                    <a:pt x="974" y="3739"/>
                  </a:cubicBezTo>
                  <a:cubicBezTo>
                    <a:pt x="869" y="3860"/>
                    <a:pt x="869" y="3912"/>
                    <a:pt x="974" y="4040"/>
                  </a:cubicBezTo>
                  <a:cubicBezTo>
                    <a:pt x="1000" y="4070"/>
                    <a:pt x="1025" y="4101"/>
                    <a:pt x="1050" y="4133"/>
                  </a:cubicBezTo>
                  <a:lnTo>
                    <a:pt x="1050" y="4133"/>
                  </a:lnTo>
                  <a:cubicBezTo>
                    <a:pt x="1016" y="4093"/>
                    <a:pt x="981" y="4054"/>
                    <a:pt x="945" y="4017"/>
                  </a:cubicBezTo>
                  <a:cubicBezTo>
                    <a:pt x="898" y="3974"/>
                    <a:pt x="842" y="3942"/>
                    <a:pt x="786" y="3942"/>
                  </a:cubicBezTo>
                  <a:cubicBezTo>
                    <a:pt x="751" y="3942"/>
                    <a:pt x="717" y="3953"/>
                    <a:pt x="684" y="3982"/>
                  </a:cubicBezTo>
                  <a:cubicBezTo>
                    <a:pt x="607" y="4048"/>
                    <a:pt x="634" y="4124"/>
                    <a:pt x="681" y="4210"/>
                  </a:cubicBezTo>
                  <a:lnTo>
                    <a:pt x="681" y="4210"/>
                  </a:lnTo>
                  <a:cubicBezTo>
                    <a:pt x="667" y="4195"/>
                    <a:pt x="651" y="4185"/>
                    <a:pt x="628" y="4185"/>
                  </a:cubicBezTo>
                  <a:cubicBezTo>
                    <a:pt x="619" y="4185"/>
                    <a:pt x="609" y="4187"/>
                    <a:pt x="597" y="4191"/>
                  </a:cubicBezTo>
                  <a:cubicBezTo>
                    <a:pt x="522" y="4214"/>
                    <a:pt x="545" y="4283"/>
                    <a:pt x="545" y="4335"/>
                  </a:cubicBezTo>
                  <a:cubicBezTo>
                    <a:pt x="585" y="4555"/>
                    <a:pt x="672" y="4764"/>
                    <a:pt x="643" y="4990"/>
                  </a:cubicBezTo>
                  <a:cubicBezTo>
                    <a:pt x="603" y="5291"/>
                    <a:pt x="568" y="5598"/>
                    <a:pt x="197" y="5703"/>
                  </a:cubicBezTo>
                  <a:cubicBezTo>
                    <a:pt x="139" y="5720"/>
                    <a:pt x="87" y="5749"/>
                    <a:pt x="41" y="5789"/>
                  </a:cubicBezTo>
                  <a:cubicBezTo>
                    <a:pt x="0" y="5859"/>
                    <a:pt x="47" y="5905"/>
                    <a:pt x="81" y="5952"/>
                  </a:cubicBezTo>
                  <a:cubicBezTo>
                    <a:pt x="348" y="6334"/>
                    <a:pt x="638" y="6693"/>
                    <a:pt x="950" y="7041"/>
                  </a:cubicBezTo>
                  <a:cubicBezTo>
                    <a:pt x="1344" y="7458"/>
                    <a:pt x="1773" y="7858"/>
                    <a:pt x="2190" y="8257"/>
                  </a:cubicBezTo>
                  <a:cubicBezTo>
                    <a:pt x="2306" y="8368"/>
                    <a:pt x="2433" y="8472"/>
                    <a:pt x="2561" y="8570"/>
                  </a:cubicBezTo>
                  <a:cubicBezTo>
                    <a:pt x="2582" y="8587"/>
                    <a:pt x="2610" y="8608"/>
                    <a:pt x="2640" y="8608"/>
                  </a:cubicBezTo>
                  <a:cubicBezTo>
                    <a:pt x="2650" y="8608"/>
                    <a:pt x="2660" y="8605"/>
                    <a:pt x="2671" y="8599"/>
                  </a:cubicBezTo>
                  <a:cubicBezTo>
                    <a:pt x="2712" y="8576"/>
                    <a:pt x="2671" y="8536"/>
                    <a:pt x="2671" y="8501"/>
                  </a:cubicBezTo>
                  <a:cubicBezTo>
                    <a:pt x="2659" y="8443"/>
                    <a:pt x="2648" y="8385"/>
                    <a:pt x="2648" y="8321"/>
                  </a:cubicBezTo>
                  <a:cubicBezTo>
                    <a:pt x="2642" y="8292"/>
                    <a:pt x="2636" y="8263"/>
                    <a:pt x="2636" y="8234"/>
                  </a:cubicBezTo>
                  <a:cubicBezTo>
                    <a:pt x="2590" y="8014"/>
                    <a:pt x="2544" y="7800"/>
                    <a:pt x="2520" y="7580"/>
                  </a:cubicBezTo>
                  <a:cubicBezTo>
                    <a:pt x="2462" y="7041"/>
                    <a:pt x="2410" y="6502"/>
                    <a:pt x="2376" y="5957"/>
                  </a:cubicBezTo>
                  <a:cubicBezTo>
                    <a:pt x="2341" y="5598"/>
                    <a:pt x="2376" y="5239"/>
                    <a:pt x="2474" y="4892"/>
                  </a:cubicBezTo>
                  <a:cubicBezTo>
                    <a:pt x="2515" y="4776"/>
                    <a:pt x="2555" y="4654"/>
                    <a:pt x="2596" y="4538"/>
                  </a:cubicBezTo>
                  <a:cubicBezTo>
                    <a:pt x="2683" y="4260"/>
                    <a:pt x="2793" y="3988"/>
                    <a:pt x="2926" y="3727"/>
                  </a:cubicBezTo>
                  <a:cubicBezTo>
                    <a:pt x="3030" y="3559"/>
                    <a:pt x="3134" y="3391"/>
                    <a:pt x="3239" y="3229"/>
                  </a:cubicBezTo>
                  <a:cubicBezTo>
                    <a:pt x="3285" y="3159"/>
                    <a:pt x="3326" y="3078"/>
                    <a:pt x="3349" y="2997"/>
                  </a:cubicBezTo>
                  <a:cubicBezTo>
                    <a:pt x="3407" y="2870"/>
                    <a:pt x="3453" y="2742"/>
                    <a:pt x="3482" y="2603"/>
                  </a:cubicBezTo>
                  <a:cubicBezTo>
                    <a:pt x="3546" y="2313"/>
                    <a:pt x="3581" y="2012"/>
                    <a:pt x="3633" y="1723"/>
                  </a:cubicBezTo>
                  <a:cubicBezTo>
                    <a:pt x="3720" y="1218"/>
                    <a:pt x="3795" y="709"/>
                    <a:pt x="3870" y="205"/>
                  </a:cubicBezTo>
                  <a:cubicBezTo>
                    <a:pt x="3882" y="135"/>
                    <a:pt x="3928" y="48"/>
                    <a:pt x="3835" y="8"/>
                  </a:cubicBezTo>
                  <a:cubicBezTo>
                    <a:pt x="3823" y="3"/>
                    <a:pt x="3811" y="1"/>
                    <a:pt x="38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rot="-708084" flipH="1">
              <a:off x="-674370" y="158649"/>
              <a:ext cx="1459959" cy="1852976"/>
            </a:xfrm>
            <a:custGeom>
              <a:avLst/>
              <a:gdLst/>
              <a:ahLst/>
              <a:cxnLst/>
              <a:rect l="l" t="t" r="r" b="b"/>
              <a:pathLst>
                <a:path w="9235" h="11721" extrusionOk="0">
                  <a:moveTo>
                    <a:pt x="1978" y="3480"/>
                  </a:moveTo>
                  <a:cubicBezTo>
                    <a:pt x="2047" y="3498"/>
                    <a:pt x="2104" y="3539"/>
                    <a:pt x="2144" y="3601"/>
                  </a:cubicBezTo>
                  <a:cubicBezTo>
                    <a:pt x="2019" y="3579"/>
                    <a:pt x="2016" y="3578"/>
                    <a:pt x="1978" y="3480"/>
                  </a:cubicBezTo>
                  <a:close/>
                  <a:moveTo>
                    <a:pt x="6373" y="1643"/>
                  </a:moveTo>
                  <a:lnTo>
                    <a:pt x="6373" y="1643"/>
                  </a:lnTo>
                  <a:cubicBezTo>
                    <a:pt x="6379" y="1684"/>
                    <a:pt x="6373" y="1730"/>
                    <a:pt x="6350" y="1771"/>
                  </a:cubicBezTo>
                  <a:cubicBezTo>
                    <a:pt x="6234" y="2113"/>
                    <a:pt x="6164" y="2472"/>
                    <a:pt x="6141" y="2831"/>
                  </a:cubicBezTo>
                  <a:cubicBezTo>
                    <a:pt x="6135" y="2912"/>
                    <a:pt x="6106" y="2987"/>
                    <a:pt x="6060" y="3051"/>
                  </a:cubicBezTo>
                  <a:cubicBezTo>
                    <a:pt x="5875" y="3312"/>
                    <a:pt x="5678" y="3561"/>
                    <a:pt x="5533" y="3851"/>
                  </a:cubicBezTo>
                  <a:cubicBezTo>
                    <a:pt x="5504" y="3630"/>
                    <a:pt x="5510" y="3405"/>
                    <a:pt x="5550" y="3190"/>
                  </a:cubicBezTo>
                  <a:cubicBezTo>
                    <a:pt x="5591" y="2958"/>
                    <a:pt x="5585" y="2727"/>
                    <a:pt x="5527" y="2501"/>
                  </a:cubicBezTo>
                  <a:cubicBezTo>
                    <a:pt x="5510" y="2437"/>
                    <a:pt x="5527" y="2379"/>
                    <a:pt x="5568" y="2333"/>
                  </a:cubicBezTo>
                  <a:cubicBezTo>
                    <a:pt x="5794" y="2055"/>
                    <a:pt x="6077" y="1852"/>
                    <a:pt x="6373" y="1643"/>
                  </a:cubicBezTo>
                  <a:close/>
                  <a:moveTo>
                    <a:pt x="5938" y="6168"/>
                  </a:moveTo>
                  <a:cubicBezTo>
                    <a:pt x="5927" y="6307"/>
                    <a:pt x="5909" y="6446"/>
                    <a:pt x="5996" y="6585"/>
                  </a:cubicBezTo>
                  <a:cubicBezTo>
                    <a:pt x="6008" y="6602"/>
                    <a:pt x="6020" y="6620"/>
                    <a:pt x="6031" y="6643"/>
                  </a:cubicBezTo>
                  <a:lnTo>
                    <a:pt x="5996" y="6591"/>
                  </a:lnTo>
                  <a:cubicBezTo>
                    <a:pt x="5898" y="6452"/>
                    <a:pt x="5915" y="6307"/>
                    <a:pt x="5938" y="6168"/>
                  </a:cubicBezTo>
                  <a:close/>
                  <a:moveTo>
                    <a:pt x="9189" y="1"/>
                  </a:moveTo>
                  <a:cubicBezTo>
                    <a:pt x="9178" y="1"/>
                    <a:pt x="9168" y="4"/>
                    <a:pt x="9160" y="10"/>
                  </a:cubicBezTo>
                  <a:cubicBezTo>
                    <a:pt x="9125" y="39"/>
                    <a:pt x="9084" y="62"/>
                    <a:pt x="9050" y="91"/>
                  </a:cubicBezTo>
                  <a:cubicBezTo>
                    <a:pt x="8910" y="195"/>
                    <a:pt x="8771" y="305"/>
                    <a:pt x="8632" y="415"/>
                  </a:cubicBezTo>
                  <a:cubicBezTo>
                    <a:pt x="8424" y="566"/>
                    <a:pt x="8244" y="745"/>
                    <a:pt x="8094" y="948"/>
                  </a:cubicBezTo>
                  <a:cubicBezTo>
                    <a:pt x="7995" y="1070"/>
                    <a:pt x="7862" y="1162"/>
                    <a:pt x="7711" y="1209"/>
                  </a:cubicBezTo>
                  <a:lnTo>
                    <a:pt x="7914" y="919"/>
                  </a:lnTo>
                  <a:cubicBezTo>
                    <a:pt x="7862" y="919"/>
                    <a:pt x="7810" y="954"/>
                    <a:pt x="7787" y="1000"/>
                  </a:cubicBezTo>
                  <a:cubicBezTo>
                    <a:pt x="7729" y="1070"/>
                    <a:pt x="7676" y="1145"/>
                    <a:pt x="7624" y="1215"/>
                  </a:cubicBezTo>
                  <a:cubicBezTo>
                    <a:pt x="7532" y="1336"/>
                    <a:pt x="7433" y="1452"/>
                    <a:pt x="7329" y="1562"/>
                  </a:cubicBezTo>
                  <a:cubicBezTo>
                    <a:pt x="7307" y="1575"/>
                    <a:pt x="7292" y="1592"/>
                    <a:pt x="7266" y="1592"/>
                  </a:cubicBezTo>
                  <a:cubicBezTo>
                    <a:pt x="7258" y="1592"/>
                    <a:pt x="7248" y="1590"/>
                    <a:pt x="7236" y="1585"/>
                  </a:cubicBezTo>
                  <a:cubicBezTo>
                    <a:pt x="7213" y="1577"/>
                    <a:pt x="7193" y="1572"/>
                    <a:pt x="7176" y="1572"/>
                  </a:cubicBezTo>
                  <a:cubicBezTo>
                    <a:pt x="7127" y="1572"/>
                    <a:pt x="7109" y="1610"/>
                    <a:pt x="7126" y="1684"/>
                  </a:cubicBezTo>
                  <a:cubicBezTo>
                    <a:pt x="7143" y="1730"/>
                    <a:pt x="7132" y="1782"/>
                    <a:pt x="7097" y="1817"/>
                  </a:cubicBezTo>
                  <a:cubicBezTo>
                    <a:pt x="7074" y="1858"/>
                    <a:pt x="7045" y="1892"/>
                    <a:pt x="7016" y="1927"/>
                  </a:cubicBezTo>
                  <a:cubicBezTo>
                    <a:pt x="6941" y="1991"/>
                    <a:pt x="6871" y="2055"/>
                    <a:pt x="6958" y="2159"/>
                  </a:cubicBezTo>
                  <a:cubicBezTo>
                    <a:pt x="6970" y="2171"/>
                    <a:pt x="6952" y="2205"/>
                    <a:pt x="6947" y="2234"/>
                  </a:cubicBezTo>
                  <a:cubicBezTo>
                    <a:pt x="6929" y="2281"/>
                    <a:pt x="6918" y="2327"/>
                    <a:pt x="6906" y="2379"/>
                  </a:cubicBezTo>
                  <a:cubicBezTo>
                    <a:pt x="6877" y="2727"/>
                    <a:pt x="6802" y="3069"/>
                    <a:pt x="6796" y="3416"/>
                  </a:cubicBezTo>
                  <a:cubicBezTo>
                    <a:pt x="6796" y="3474"/>
                    <a:pt x="6807" y="3526"/>
                    <a:pt x="6726" y="3538"/>
                  </a:cubicBezTo>
                  <a:cubicBezTo>
                    <a:pt x="6692" y="3538"/>
                    <a:pt x="6668" y="3573"/>
                    <a:pt x="6680" y="3607"/>
                  </a:cubicBezTo>
                  <a:cubicBezTo>
                    <a:pt x="6697" y="3683"/>
                    <a:pt x="6651" y="3729"/>
                    <a:pt x="6605" y="3781"/>
                  </a:cubicBezTo>
                  <a:cubicBezTo>
                    <a:pt x="6431" y="4013"/>
                    <a:pt x="6298" y="4274"/>
                    <a:pt x="6222" y="4552"/>
                  </a:cubicBezTo>
                  <a:cubicBezTo>
                    <a:pt x="6170" y="4772"/>
                    <a:pt x="6049" y="4969"/>
                    <a:pt x="5979" y="5195"/>
                  </a:cubicBezTo>
                  <a:cubicBezTo>
                    <a:pt x="5967" y="5183"/>
                    <a:pt x="5956" y="5166"/>
                    <a:pt x="5944" y="5148"/>
                  </a:cubicBezTo>
                  <a:cubicBezTo>
                    <a:pt x="5869" y="4951"/>
                    <a:pt x="5782" y="4754"/>
                    <a:pt x="5678" y="4569"/>
                  </a:cubicBezTo>
                  <a:cubicBezTo>
                    <a:pt x="5620" y="4453"/>
                    <a:pt x="5608" y="4326"/>
                    <a:pt x="5649" y="4204"/>
                  </a:cubicBezTo>
                  <a:cubicBezTo>
                    <a:pt x="5695" y="4030"/>
                    <a:pt x="5770" y="3868"/>
                    <a:pt x="5863" y="3717"/>
                  </a:cubicBezTo>
                  <a:cubicBezTo>
                    <a:pt x="5985" y="3538"/>
                    <a:pt x="6118" y="3364"/>
                    <a:pt x="6251" y="3190"/>
                  </a:cubicBezTo>
                  <a:cubicBezTo>
                    <a:pt x="6309" y="3115"/>
                    <a:pt x="6338" y="3022"/>
                    <a:pt x="6332" y="2924"/>
                  </a:cubicBezTo>
                  <a:cubicBezTo>
                    <a:pt x="6303" y="2651"/>
                    <a:pt x="6321" y="2379"/>
                    <a:pt x="6385" y="2113"/>
                  </a:cubicBezTo>
                  <a:cubicBezTo>
                    <a:pt x="6431" y="1921"/>
                    <a:pt x="6477" y="1730"/>
                    <a:pt x="6529" y="1539"/>
                  </a:cubicBezTo>
                  <a:cubicBezTo>
                    <a:pt x="6558" y="1475"/>
                    <a:pt x="6570" y="1400"/>
                    <a:pt x="6558" y="1330"/>
                  </a:cubicBezTo>
                  <a:lnTo>
                    <a:pt x="6558" y="1330"/>
                  </a:lnTo>
                  <a:cubicBezTo>
                    <a:pt x="6547" y="1336"/>
                    <a:pt x="6535" y="1348"/>
                    <a:pt x="6524" y="1359"/>
                  </a:cubicBezTo>
                  <a:cubicBezTo>
                    <a:pt x="6506" y="1388"/>
                    <a:pt x="6489" y="1417"/>
                    <a:pt x="6471" y="1452"/>
                  </a:cubicBezTo>
                  <a:cubicBezTo>
                    <a:pt x="6431" y="1529"/>
                    <a:pt x="6348" y="1574"/>
                    <a:pt x="6265" y="1574"/>
                  </a:cubicBezTo>
                  <a:cubicBezTo>
                    <a:pt x="6241" y="1574"/>
                    <a:pt x="6217" y="1570"/>
                    <a:pt x="6193" y="1562"/>
                  </a:cubicBezTo>
                  <a:cubicBezTo>
                    <a:pt x="6181" y="1558"/>
                    <a:pt x="6169" y="1556"/>
                    <a:pt x="6158" y="1556"/>
                  </a:cubicBezTo>
                  <a:cubicBezTo>
                    <a:pt x="6126" y="1556"/>
                    <a:pt x="6101" y="1573"/>
                    <a:pt x="6101" y="1603"/>
                  </a:cubicBezTo>
                  <a:cubicBezTo>
                    <a:pt x="6101" y="1713"/>
                    <a:pt x="6025" y="1748"/>
                    <a:pt x="5956" y="1800"/>
                  </a:cubicBezTo>
                  <a:cubicBezTo>
                    <a:pt x="5817" y="1916"/>
                    <a:pt x="5684" y="2037"/>
                    <a:pt x="5556" y="2171"/>
                  </a:cubicBezTo>
                  <a:cubicBezTo>
                    <a:pt x="5541" y="2191"/>
                    <a:pt x="5526" y="2225"/>
                    <a:pt x="5491" y="2225"/>
                  </a:cubicBezTo>
                  <a:cubicBezTo>
                    <a:pt x="5486" y="2225"/>
                    <a:pt x="5481" y="2224"/>
                    <a:pt x="5475" y="2223"/>
                  </a:cubicBezTo>
                  <a:cubicBezTo>
                    <a:pt x="5452" y="2176"/>
                    <a:pt x="5434" y="2130"/>
                    <a:pt x="5429" y="2078"/>
                  </a:cubicBezTo>
                  <a:cubicBezTo>
                    <a:pt x="5353" y="1742"/>
                    <a:pt x="5156" y="1452"/>
                    <a:pt x="4878" y="1249"/>
                  </a:cubicBezTo>
                  <a:cubicBezTo>
                    <a:pt x="4813" y="1203"/>
                    <a:pt x="4752" y="1153"/>
                    <a:pt x="4667" y="1153"/>
                  </a:cubicBezTo>
                  <a:cubicBezTo>
                    <a:pt x="4646" y="1153"/>
                    <a:pt x="4624" y="1156"/>
                    <a:pt x="4600" y="1162"/>
                  </a:cubicBezTo>
                  <a:cubicBezTo>
                    <a:pt x="4623" y="1122"/>
                    <a:pt x="4641" y="1076"/>
                    <a:pt x="4652" y="1029"/>
                  </a:cubicBezTo>
                  <a:cubicBezTo>
                    <a:pt x="4652" y="971"/>
                    <a:pt x="4664" y="913"/>
                    <a:pt x="4600" y="884"/>
                  </a:cubicBezTo>
                  <a:cubicBezTo>
                    <a:pt x="4588" y="879"/>
                    <a:pt x="4578" y="877"/>
                    <a:pt x="4568" y="877"/>
                  </a:cubicBezTo>
                  <a:cubicBezTo>
                    <a:pt x="4526" y="877"/>
                    <a:pt x="4502" y="922"/>
                    <a:pt x="4479" y="960"/>
                  </a:cubicBezTo>
                  <a:cubicBezTo>
                    <a:pt x="4475" y="966"/>
                    <a:pt x="4470" y="969"/>
                    <a:pt x="4465" y="969"/>
                  </a:cubicBezTo>
                  <a:cubicBezTo>
                    <a:pt x="4461" y="969"/>
                    <a:pt x="4458" y="968"/>
                    <a:pt x="4455" y="966"/>
                  </a:cubicBezTo>
                  <a:cubicBezTo>
                    <a:pt x="4276" y="803"/>
                    <a:pt x="4276" y="803"/>
                    <a:pt x="4195" y="792"/>
                  </a:cubicBezTo>
                  <a:lnTo>
                    <a:pt x="4195" y="792"/>
                  </a:lnTo>
                  <a:cubicBezTo>
                    <a:pt x="4183" y="838"/>
                    <a:pt x="4218" y="855"/>
                    <a:pt x="4241" y="879"/>
                  </a:cubicBezTo>
                  <a:cubicBezTo>
                    <a:pt x="4374" y="1018"/>
                    <a:pt x="4502" y="1151"/>
                    <a:pt x="4629" y="1290"/>
                  </a:cubicBezTo>
                  <a:cubicBezTo>
                    <a:pt x="4652" y="1307"/>
                    <a:pt x="4670" y="1336"/>
                    <a:pt x="4699" y="1348"/>
                  </a:cubicBezTo>
                  <a:cubicBezTo>
                    <a:pt x="4849" y="1394"/>
                    <a:pt x="4919" y="1516"/>
                    <a:pt x="4994" y="1638"/>
                  </a:cubicBezTo>
                  <a:cubicBezTo>
                    <a:pt x="5133" y="1881"/>
                    <a:pt x="5232" y="2147"/>
                    <a:pt x="5284" y="2425"/>
                  </a:cubicBezTo>
                  <a:cubicBezTo>
                    <a:pt x="5290" y="2460"/>
                    <a:pt x="5290" y="2495"/>
                    <a:pt x="5284" y="2530"/>
                  </a:cubicBezTo>
                  <a:cubicBezTo>
                    <a:pt x="5232" y="2669"/>
                    <a:pt x="5180" y="2802"/>
                    <a:pt x="5029" y="2866"/>
                  </a:cubicBezTo>
                  <a:cubicBezTo>
                    <a:pt x="4965" y="2900"/>
                    <a:pt x="4901" y="2941"/>
                    <a:pt x="4849" y="2987"/>
                  </a:cubicBezTo>
                  <a:cubicBezTo>
                    <a:pt x="4780" y="3040"/>
                    <a:pt x="4710" y="3092"/>
                    <a:pt x="4641" y="3150"/>
                  </a:cubicBezTo>
                  <a:cubicBezTo>
                    <a:pt x="4757" y="2924"/>
                    <a:pt x="4919" y="2727"/>
                    <a:pt x="5058" y="2478"/>
                  </a:cubicBezTo>
                  <a:lnTo>
                    <a:pt x="5058" y="2478"/>
                  </a:lnTo>
                  <a:cubicBezTo>
                    <a:pt x="4977" y="2501"/>
                    <a:pt x="4913" y="2553"/>
                    <a:pt x="4872" y="2617"/>
                  </a:cubicBezTo>
                  <a:cubicBezTo>
                    <a:pt x="4859" y="2635"/>
                    <a:pt x="4852" y="2664"/>
                    <a:pt x="4822" y="2664"/>
                  </a:cubicBezTo>
                  <a:cubicBezTo>
                    <a:pt x="4813" y="2664"/>
                    <a:pt x="4804" y="2662"/>
                    <a:pt x="4791" y="2657"/>
                  </a:cubicBezTo>
                  <a:cubicBezTo>
                    <a:pt x="4770" y="2649"/>
                    <a:pt x="4751" y="2645"/>
                    <a:pt x="4735" y="2645"/>
                  </a:cubicBezTo>
                  <a:cubicBezTo>
                    <a:pt x="4687" y="2645"/>
                    <a:pt x="4667" y="2683"/>
                    <a:pt x="4693" y="2744"/>
                  </a:cubicBezTo>
                  <a:cubicBezTo>
                    <a:pt x="4733" y="2819"/>
                    <a:pt x="4693" y="2877"/>
                    <a:pt x="4658" y="2929"/>
                  </a:cubicBezTo>
                  <a:cubicBezTo>
                    <a:pt x="4507" y="3150"/>
                    <a:pt x="4374" y="3376"/>
                    <a:pt x="4264" y="3613"/>
                  </a:cubicBezTo>
                  <a:cubicBezTo>
                    <a:pt x="4224" y="3688"/>
                    <a:pt x="4206" y="3775"/>
                    <a:pt x="4212" y="3862"/>
                  </a:cubicBezTo>
                  <a:cubicBezTo>
                    <a:pt x="4247" y="4065"/>
                    <a:pt x="4276" y="4262"/>
                    <a:pt x="4305" y="4459"/>
                  </a:cubicBezTo>
                  <a:cubicBezTo>
                    <a:pt x="4328" y="4586"/>
                    <a:pt x="4328" y="4714"/>
                    <a:pt x="4316" y="4841"/>
                  </a:cubicBezTo>
                  <a:cubicBezTo>
                    <a:pt x="4264" y="5160"/>
                    <a:pt x="4282" y="5490"/>
                    <a:pt x="4374" y="5797"/>
                  </a:cubicBezTo>
                  <a:cubicBezTo>
                    <a:pt x="4438" y="6041"/>
                    <a:pt x="4444" y="6295"/>
                    <a:pt x="4392" y="6545"/>
                  </a:cubicBezTo>
                  <a:cubicBezTo>
                    <a:pt x="4316" y="6394"/>
                    <a:pt x="4253" y="6249"/>
                    <a:pt x="4195" y="6093"/>
                  </a:cubicBezTo>
                  <a:cubicBezTo>
                    <a:pt x="4108" y="5901"/>
                    <a:pt x="4067" y="5687"/>
                    <a:pt x="3922" y="5519"/>
                  </a:cubicBezTo>
                  <a:cubicBezTo>
                    <a:pt x="3859" y="5450"/>
                    <a:pt x="3830" y="5380"/>
                    <a:pt x="3922" y="5293"/>
                  </a:cubicBezTo>
                  <a:cubicBezTo>
                    <a:pt x="3992" y="5224"/>
                    <a:pt x="3946" y="5148"/>
                    <a:pt x="3847" y="5148"/>
                  </a:cubicBezTo>
                  <a:cubicBezTo>
                    <a:pt x="3839" y="5148"/>
                    <a:pt x="3830" y="5151"/>
                    <a:pt x="3820" y="5151"/>
                  </a:cubicBezTo>
                  <a:cubicBezTo>
                    <a:pt x="3808" y="5151"/>
                    <a:pt x="3794" y="5147"/>
                    <a:pt x="3778" y="5131"/>
                  </a:cubicBezTo>
                  <a:cubicBezTo>
                    <a:pt x="3766" y="4893"/>
                    <a:pt x="3806" y="4656"/>
                    <a:pt x="3899" y="4436"/>
                  </a:cubicBezTo>
                  <a:cubicBezTo>
                    <a:pt x="3974" y="4262"/>
                    <a:pt x="3986" y="4059"/>
                    <a:pt x="3917" y="3885"/>
                  </a:cubicBezTo>
                  <a:cubicBezTo>
                    <a:pt x="3812" y="3532"/>
                    <a:pt x="3783" y="3167"/>
                    <a:pt x="3830" y="2802"/>
                  </a:cubicBezTo>
                  <a:cubicBezTo>
                    <a:pt x="3847" y="2675"/>
                    <a:pt x="3841" y="2541"/>
                    <a:pt x="3818" y="2414"/>
                  </a:cubicBezTo>
                  <a:cubicBezTo>
                    <a:pt x="3795" y="2269"/>
                    <a:pt x="3795" y="2118"/>
                    <a:pt x="3812" y="1979"/>
                  </a:cubicBezTo>
                  <a:cubicBezTo>
                    <a:pt x="3835" y="1788"/>
                    <a:pt x="3876" y="1597"/>
                    <a:pt x="3934" y="1417"/>
                  </a:cubicBezTo>
                  <a:cubicBezTo>
                    <a:pt x="3951" y="1365"/>
                    <a:pt x="3986" y="1313"/>
                    <a:pt x="3940" y="1261"/>
                  </a:cubicBezTo>
                  <a:lnTo>
                    <a:pt x="3940" y="1261"/>
                  </a:lnTo>
                  <a:cubicBezTo>
                    <a:pt x="3928" y="1267"/>
                    <a:pt x="3917" y="1273"/>
                    <a:pt x="3911" y="1278"/>
                  </a:cubicBezTo>
                  <a:cubicBezTo>
                    <a:pt x="3870" y="1348"/>
                    <a:pt x="3841" y="1423"/>
                    <a:pt x="3824" y="1504"/>
                  </a:cubicBezTo>
                  <a:cubicBezTo>
                    <a:pt x="3815" y="1531"/>
                    <a:pt x="3806" y="1558"/>
                    <a:pt x="3778" y="1558"/>
                  </a:cubicBezTo>
                  <a:cubicBezTo>
                    <a:pt x="3770" y="1558"/>
                    <a:pt x="3760" y="1556"/>
                    <a:pt x="3749" y="1551"/>
                  </a:cubicBezTo>
                  <a:cubicBezTo>
                    <a:pt x="3741" y="1545"/>
                    <a:pt x="3733" y="1543"/>
                    <a:pt x="3725" y="1543"/>
                  </a:cubicBezTo>
                  <a:cubicBezTo>
                    <a:pt x="3706" y="1543"/>
                    <a:pt x="3687" y="1556"/>
                    <a:pt x="3679" y="1580"/>
                  </a:cubicBezTo>
                  <a:cubicBezTo>
                    <a:pt x="3667" y="1609"/>
                    <a:pt x="3679" y="1638"/>
                    <a:pt x="3708" y="1655"/>
                  </a:cubicBezTo>
                  <a:cubicBezTo>
                    <a:pt x="3772" y="1707"/>
                    <a:pt x="3789" y="1782"/>
                    <a:pt x="3731" y="1829"/>
                  </a:cubicBezTo>
                  <a:cubicBezTo>
                    <a:pt x="3644" y="1892"/>
                    <a:pt x="3650" y="1945"/>
                    <a:pt x="3708" y="2014"/>
                  </a:cubicBezTo>
                  <a:cubicBezTo>
                    <a:pt x="3714" y="2026"/>
                    <a:pt x="3720" y="2043"/>
                    <a:pt x="3714" y="2060"/>
                  </a:cubicBezTo>
                  <a:cubicBezTo>
                    <a:pt x="3696" y="2304"/>
                    <a:pt x="3760" y="2553"/>
                    <a:pt x="3731" y="2796"/>
                  </a:cubicBezTo>
                  <a:cubicBezTo>
                    <a:pt x="3714" y="2953"/>
                    <a:pt x="3708" y="3109"/>
                    <a:pt x="3720" y="3265"/>
                  </a:cubicBezTo>
                  <a:cubicBezTo>
                    <a:pt x="3720" y="3289"/>
                    <a:pt x="3725" y="3318"/>
                    <a:pt x="3691" y="3323"/>
                  </a:cubicBezTo>
                  <a:cubicBezTo>
                    <a:pt x="3563" y="3086"/>
                    <a:pt x="3418" y="2860"/>
                    <a:pt x="3256" y="2646"/>
                  </a:cubicBezTo>
                  <a:cubicBezTo>
                    <a:pt x="3216" y="2599"/>
                    <a:pt x="3187" y="2547"/>
                    <a:pt x="3181" y="2489"/>
                  </a:cubicBezTo>
                  <a:cubicBezTo>
                    <a:pt x="3169" y="2379"/>
                    <a:pt x="3146" y="2275"/>
                    <a:pt x="3134" y="2171"/>
                  </a:cubicBezTo>
                  <a:cubicBezTo>
                    <a:pt x="3123" y="2043"/>
                    <a:pt x="3065" y="1916"/>
                    <a:pt x="3123" y="1782"/>
                  </a:cubicBezTo>
                  <a:cubicBezTo>
                    <a:pt x="3129" y="1759"/>
                    <a:pt x="3117" y="1730"/>
                    <a:pt x="3094" y="1719"/>
                  </a:cubicBezTo>
                  <a:cubicBezTo>
                    <a:pt x="3030" y="1678"/>
                    <a:pt x="3030" y="1609"/>
                    <a:pt x="3013" y="1545"/>
                  </a:cubicBezTo>
                  <a:cubicBezTo>
                    <a:pt x="2972" y="1388"/>
                    <a:pt x="2955" y="1226"/>
                    <a:pt x="2961" y="1064"/>
                  </a:cubicBezTo>
                  <a:cubicBezTo>
                    <a:pt x="2972" y="994"/>
                    <a:pt x="2955" y="925"/>
                    <a:pt x="2914" y="867"/>
                  </a:cubicBezTo>
                  <a:cubicBezTo>
                    <a:pt x="2851" y="971"/>
                    <a:pt x="2874" y="1070"/>
                    <a:pt x="2862" y="1157"/>
                  </a:cubicBezTo>
                  <a:cubicBezTo>
                    <a:pt x="2856" y="1232"/>
                    <a:pt x="2903" y="1313"/>
                    <a:pt x="2810" y="1377"/>
                  </a:cubicBezTo>
                  <a:cubicBezTo>
                    <a:pt x="2775" y="1406"/>
                    <a:pt x="2798" y="1470"/>
                    <a:pt x="2839" y="1493"/>
                  </a:cubicBezTo>
                  <a:cubicBezTo>
                    <a:pt x="2903" y="1539"/>
                    <a:pt x="2937" y="1609"/>
                    <a:pt x="2943" y="1690"/>
                  </a:cubicBezTo>
                  <a:cubicBezTo>
                    <a:pt x="2955" y="1806"/>
                    <a:pt x="3001" y="1904"/>
                    <a:pt x="3019" y="2020"/>
                  </a:cubicBezTo>
                  <a:cubicBezTo>
                    <a:pt x="3048" y="2130"/>
                    <a:pt x="3059" y="2240"/>
                    <a:pt x="3059" y="2356"/>
                  </a:cubicBezTo>
                  <a:lnTo>
                    <a:pt x="2717" y="2031"/>
                  </a:lnTo>
                  <a:cubicBezTo>
                    <a:pt x="2555" y="1875"/>
                    <a:pt x="2381" y="1742"/>
                    <a:pt x="2190" y="1626"/>
                  </a:cubicBezTo>
                  <a:cubicBezTo>
                    <a:pt x="2121" y="1574"/>
                    <a:pt x="2034" y="1545"/>
                    <a:pt x="1953" y="1539"/>
                  </a:cubicBezTo>
                  <a:cubicBezTo>
                    <a:pt x="1906" y="1539"/>
                    <a:pt x="1866" y="1545"/>
                    <a:pt x="1860" y="1597"/>
                  </a:cubicBezTo>
                  <a:cubicBezTo>
                    <a:pt x="1848" y="1643"/>
                    <a:pt x="1889" y="1655"/>
                    <a:pt x="1924" y="1667"/>
                  </a:cubicBezTo>
                  <a:cubicBezTo>
                    <a:pt x="2011" y="1695"/>
                    <a:pt x="2092" y="1736"/>
                    <a:pt x="2167" y="1794"/>
                  </a:cubicBezTo>
                  <a:cubicBezTo>
                    <a:pt x="2196" y="1806"/>
                    <a:pt x="2213" y="1840"/>
                    <a:pt x="2207" y="1875"/>
                  </a:cubicBezTo>
                  <a:cubicBezTo>
                    <a:pt x="2207" y="1954"/>
                    <a:pt x="2224" y="1990"/>
                    <a:pt x="2275" y="1990"/>
                  </a:cubicBezTo>
                  <a:cubicBezTo>
                    <a:pt x="2291" y="1990"/>
                    <a:pt x="2311" y="1986"/>
                    <a:pt x="2335" y="1979"/>
                  </a:cubicBezTo>
                  <a:cubicBezTo>
                    <a:pt x="2349" y="1974"/>
                    <a:pt x="2364" y="1971"/>
                    <a:pt x="2379" y="1971"/>
                  </a:cubicBezTo>
                  <a:cubicBezTo>
                    <a:pt x="2412" y="1971"/>
                    <a:pt x="2444" y="1984"/>
                    <a:pt x="2468" y="2008"/>
                  </a:cubicBezTo>
                  <a:cubicBezTo>
                    <a:pt x="2549" y="2072"/>
                    <a:pt x="2636" y="2142"/>
                    <a:pt x="2717" y="2205"/>
                  </a:cubicBezTo>
                  <a:cubicBezTo>
                    <a:pt x="2885" y="2333"/>
                    <a:pt x="3030" y="2495"/>
                    <a:pt x="3140" y="2675"/>
                  </a:cubicBezTo>
                  <a:cubicBezTo>
                    <a:pt x="3291" y="2929"/>
                    <a:pt x="3424" y="3190"/>
                    <a:pt x="3540" y="3457"/>
                  </a:cubicBezTo>
                  <a:cubicBezTo>
                    <a:pt x="3679" y="3735"/>
                    <a:pt x="3720" y="4053"/>
                    <a:pt x="3656" y="4355"/>
                  </a:cubicBezTo>
                  <a:cubicBezTo>
                    <a:pt x="3609" y="4586"/>
                    <a:pt x="3586" y="4818"/>
                    <a:pt x="3586" y="5050"/>
                  </a:cubicBezTo>
                  <a:cubicBezTo>
                    <a:pt x="3592" y="5102"/>
                    <a:pt x="3586" y="5154"/>
                    <a:pt x="3557" y="5200"/>
                  </a:cubicBezTo>
                  <a:cubicBezTo>
                    <a:pt x="3505" y="5143"/>
                    <a:pt x="3453" y="5090"/>
                    <a:pt x="3401" y="5032"/>
                  </a:cubicBezTo>
                  <a:cubicBezTo>
                    <a:pt x="3331" y="4951"/>
                    <a:pt x="3233" y="4888"/>
                    <a:pt x="3221" y="4766"/>
                  </a:cubicBezTo>
                  <a:cubicBezTo>
                    <a:pt x="3221" y="4731"/>
                    <a:pt x="3187" y="4714"/>
                    <a:pt x="3158" y="4708"/>
                  </a:cubicBezTo>
                  <a:cubicBezTo>
                    <a:pt x="3123" y="4702"/>
                    <a:pt x="3094" y="4679"/>
                    <a:pt x="3071" y="4650"/>
                  </a:cubicBezTo>
                  <a:cubicBezTo>
                    <a:pt x="2781" y="4291"/>
                    <a:pt x="2515" y="3914"/>
                    <a:pt x="2265" y="3520"/>
                  </a:cubicBezTo>
                  <a:cubicBezTo>
                    <a:pt x="2219" y="3439"/>
                    <a:pt x="2155" y="3376"/>
                    <a:pt x="2074" y="3335"/>
                  </a:cubicBezTo>
                  <a:cubicBezTo>
                    <a:pt x="1692" y="3115"/>
                    <a:pt x="1344" y="2848"/>
                    <a:pt x="1037" y="2530"/>
                  </a:cubicBezTo>
                  <a:cubicBezTo>
                    <a:pt x="933" y="2443"/>
                    <a:pt x="898" y="2298"/>
                    <a:pt x="956" y="2171"/>
                  </a:cubicBezTo>
                  <a:cubicBezTo>
                    <a:pt x="997" y="2049"/>
                    <a:pt x="991" y="2026"/>
                    <a:pt x="887" y="1962"/>
                  </a:cubicBezTo>
                  <a:cubicBezTo>
                    <a:pt x="811" y="1927"/>
                    <a:pt x="759" y="1846"/>
                    <a:pt x="765" y="1759"/>
                  </a:cubicBezTo>
                  <a:cubicBezTo>
                    <a:pt x="765" y="1695"/>
                    <a:pt x="753" y="1614"/>
                    <a:pt x="666" y="1609"/>
                  </a:cubicBezTo>
                  <a:cubicBezTo>
                    <a:pt x="661" y="1608"/>
                    <a:pt x="655" y="1607"/>
                    <a:pt x="650" y="1607"/>
                  </a:cubicBezTo>
                  <a:cubicBezTo>
                    <a:pt x="583" y="1607"/>
                    <a:pt x="567" y="1677"/>
                    <a:pt x="556" y="1736"/>
                  </a:cubicBezTo>
                  <a:cubicBezTo>
                    <a:pt x="556" y="1736"/>
                    <a:pt x="545" y="1742"/>
                    <a:pt x="533" y="1748"/>
                  </a:cubicBezTo>
                  <a:cubicBezTo>
                    <a:pt x="429" y="1690"/>
                    <a:pt x="348" y="1609"/>
                    <a:pt x="290" y="1504"/>
                  </a:cubicBezTo>
                  <a:cubicBezTo>
                    <a:pt x="238" y="1533"/>
                    <a:pt x="255" y="1574"/>
                    <a:pt x="261" y="1603"/>
                  </a:cubicBezTo>
                  <a:cubicBezTo>
                    <a:pt x="284" y="1649"/>
                    <a:pt x="313" y="1695"/>
                    <a:pt x="348" y="1724"/>
                  </a:cubicBezTo>
                  <a:cubicBezTo>
                    <a:pt x="475" y="1846"/>
                    <a:pt x="614" y="1945"/>
                    <a:pt x="765" y="2026"/>
                  </a:cubicBezTo>
                  <a:cubicBezTo>
                    <a:pt x="805" y="2055"/>
                    <a:pt x="875" y="2072"/>
                    <a:pt x="858" y="2136"/>
                  </a:cubicBezTo>
                  <a:cubicBezTo>
                    <a:pt x="834" y="2211"/>
                    <a:pt x="881" y="2310"/>
                    <a:pt x="794" y="2368"/>
                  </a:cubicBezTo>
                  <a:cubicBezTo>
                    <a:pt x="753" y="2396"/>
                    <a:pt x="719" y="2425"/>
                    <a:pt x="736" y="2478"/>
                  </a:cubicBezTo>
                  <a:cubicBezTo>
                    <a:pt x="747" y="2526"/>
                    <a:pt x="792" y="2559"/>
                    <a:pt x="840" y="2559"/>
                  </a:cubicBezTo>
                  <a:cubicBezTo>
                    <a:pt x="844" y="2559"/>
                    <a:pt x="848" y="2559"/>
                    <a:pt x="852" y="2559"/>
                  </a:cubicBezTo>
                  <a:cubicBezTo>
                    <a:pt x="858" y="2558"/>
                    <a:pt x="863" y="2558"/>
                    <a:pt x="869" y="2558"/>
                  </a:cubicBezTo>
                  <a:cubicBezTo>
                    <a:pt x="908" y="2558"/>
                    <a:pt x="942" y="2575"/>
                    <a:pt x="968" y="2605"/>
                  </a:cubicBezTo>
                  <a:cubicBezTo>
                    <a:pt x="1130" y="2790"/>
                    <a:pt x="1309" y="2964"/>
                    <a:pt x="1501" y="3121"/>
                  </a:cubicBezTo>
                  <a:cubicBezTo>
                    <a:pt x="1535" y="3155"/>
                    <a:pt x="1576" y="3184"/>
                    <a:pt x="1605" y="3219"/>
                  </a:cubicBezTo>
                  <a:cubicBezTo>
                    <a:pt x="1443" y="3179"/>
                    <a:pt x="1286" y="3126"/>
                    <a:pt x="1130" y="3092"/>
                  </a:cubicBezTo>
                  <a:cubicBezTo>
                    <a:pt x="1141" y="2976"/>
                    <a:pt x="1118" y="2918"/>
                    <a:pt x="1060" y="2912"/>
                  </a:cubicBezTo>
                  <a:cubicBezTo>
                    <a:pt x="950" y="2912"/>
                    <a:pt x="1020" y="3011"/>
                    <a:pt x="991" y="3063"/>
                  </a:cubicBezTo>
                  <a:cubicBezTo>
                    <a:pt x="724" y="3016"/>
                    <a:pt x="458" y="2982"/>
                    <a:pt x="209" y="2872"/>
                  </a:cubicBezTo>
                  <a:cubicBezTo>
                    <a:pt x="162" y="2854"/>
                    <a:pt x="116" y="2837"/>
                    <a:pt x="64" y="2825"/>
                  </a:cubicBezTo>
                  <a:cubicBezTo>
                    <a:pt x="54" y="2822"/>
                    <a:pt x="43" y="2817"/>
                    <a:pt x="33" y="2817"/>
                  </a:cubicBezTo>
                  <a:cubicBezTo>
                    <a:pt x="25" y="2817"/>
                    <a:pt x="17" y="2820"/>
                    <a:pt x="12" y="2831"/>
                  </a:cubicBezTo>
                  <a:cubicBezTo>
                    <a:pt x="0" y="2854"/>
                    <a:pt x="12" y="2883"/>
                    <a:pt x="35" y="2895"/>
                  </a:cubicBezTo>
                  <a:cubicBezTo>
                    <a:pt x="139" y="2958"/>
                    <a:pt x="249" y="3005"/>
                    <a:pt x="365" y="3040"/>
                  </a:cubicBezTo>
                  <a:cubicBezTo>
                    <a:pt x="562" y="3092"/>
                    <a:pt x="759" y="3126"/>
                    <a:pt x="962" y="3161"/>
                  </a:cubicBezTo>
                  <a:cubicBezTo>
                    <a:pt x="1153" y="3184"/>
                    <a:pt x="1338" y="3242"/>
                    <a:pt x="1512" y="3318"/>
                  </a:cubicBezTo>
                  <a:cubicBezTo>
                    <a:pt x="1669" y="3393"/>
                    <a:pt x="1825" y="3457"/>
                    <a:pt x="1924" y="3613"/>
                  </a:cubicBezTo>
                  <a:cubicBezTo>
                    <a:pt x="1941" y="3642"/>
                    <a:pt x="1970" y="3659"/>
                    <a:pt x="1999" y="3671"/>
                  </a:cubicBezTo>
                  <a:cubicBezTo>
                    <a:pt x="2213" y="3752"/>
                    <a:pt x="2352" y="3920"/>
                    <a:pt x="2474" y="4111"/>
                  </a:cubicBezTo>
                  <a:cubicBezTo>
                    <a:pt x="2781" y="4598"/>
                    <a:pt x="3134" y="5050"/>
                    <a:pt x="3523" y="5467"/>
                  </a:cubicBezTo>
                  <a:cubicBezTo>
                    <a:pt x="3581" y="5525"/>
                    <a:pt x="3627" y="5600"/>
                    <a:pt x="3656" y="5681"/>
                  </a:cubicBezTo>
                  <a:cubicBezTo>
                    <a:pt x="3691" y="5797"/>
                    <a:pt x="3725" y="5913"/>
                    <a:pt x="3772" y="6023"/>
                  </a:cubicBezTo>
                  <a:cubicBezTo>
                    <a:pt x="3905" y="6324"/>
                    <a:pt x="4038" y="6626"/>
                    <a:pt x="4177" y="6921"/>
                  </a:cubicBezTo>
                  <a:cubicBezTo>
                    <a:pt x="4270" y="7118"/>
                    <a:pt x="4334" y="7327"/>
                    <a:pt x="4363" y="7547"/>
                  </a:cubicBezTo>
                  <a:cubicBezTo>
                    <a:pt x="4374" y="7593"/>
                    <a:pt x="4374" y="7645"/>
                    <a:pt x="4351" y="7692"/>
                  </a:cubicBezTo>
                  <a:cubicBezTo>
                    <a:pt x="4218" y="7976"/>
                    <a:pt x="4125" y="8283"/>
                    <a:pt x="4079" y="8595"/>
                  </a:cubicBezTo>
                  <a:cubicBezTo>
                    <a:pt x="4092" y="8623"/>
                    <a:pt x="4104" y="8633"/>
                    <a:pt x="4117" y="8633"/>
                  </a:cubicBezTo>
                  <a:cubicBezTo>
                    <a:pt x="4139" y="8633"/>
                    <a:pt x="4161" y="8604"/>
                    <a:pt x="4183" y="8590"/>
                  </a:cubicBezTo>
                  <a:cubicBezTo>
                    <a:pt x="4229" y="8543"/>
                    <a:pt x="4270" y="8485"/>
                    <a:pt x="4299" y="8422"/>
                  </a:cubicBezTo>
                  <a:cubicBezTo>
                    <a:pt x="4339" y="8340"/>
                    <a:pt x="4363" y="8254"/>
                    <a:pt x="4397" y="8167"/>
                  </a:cubicBezTo>
                  <a:cubicBezTo>
                    <a:pt x="4554" y="7755"/>
                    <a:pt x="4681" y="7338"/>
                    <a:pt x="4647" y="6892"/>
                  </a:cubicBezTo>
                  <a:cubicBezTo>
                    <a:pt x="4641" y="6788"/>
                    <a:pt x="4623" y="6678"/>
                    <a:pt x="4675" y="6579"/>
                  </a:cubicBezTo>
                  <a:cubicBezTo>
                    <a:pt x="4693" y="6510"/>
                    <a:pt x="4693" y="6440"/>
                    <a:pt x="4681" y="6371"/>
                  </a:cubicBezTo>
                  <a:cubicBezTo>
                    <a:pt x="4670" y="6110"/>
                    <a:pt x="4577" y="5867"/>
                    <a:pt x="4560" y="5606"/>
                  </a:cubicBezTo>
                  <a:cubicBezTo>
                    <a:pt x="4525" y="5056"/>
                    <a:pt x="4519" y="4499"/>
                    <a:pt x="4421" y="3949"/>
                  </a:cubicBezTo>
                  <a:cubicBezTo>
                    <a:pt x="4403" y="3839"/>
                    <a:pt x="4438" y="3723"/>
                    <a:pt x="4513" y="3642"/>
                  </a:cubicBezTo>
                  <a:cubicBezTo>
                    <a:pt x="4548" y="3607"/>
                    <a:pt x="4583" y="3567"/>
                    <a:pt x="4606" y="3520"/>
                  </a:cubicBezTo>
                  <a:cubicBezTo>
                    <a:pt x="4728" y="3219"/>
                    <a:pt x="5012" y="3103"/>
                    <a:pt x="5284" y="2935"/>
                  </a:cubicBezTo>
                  <a:lnTo>
                    <a:pt x="5284" y="2935"/>
                  </a:lnTo>
                  <a:cubicBezTo>
                    <a:pt x="5243" y="3092"/>
                    <a:pt x="5214" y="3248"/>
                    <a:pt x="5191" y="3405"/>
                  </a:cubicBezTo>
                  <a:cubicBezTo>
                    <a:pt x="5151" y="3741"/>
                    <a:pt x="5133" y="4082"/>
                    <a:pt x="5272" y="4401"/>
                  </a:cubicBezTo>
                  <a:cubicBezTo>
                    <a:pt x="5417" y="4737"/>
                    <a:pt x="5550" y="5079"/>
                    <a:pt x="5689" y="5415"/>
                  </a:cubicBezTo>
                  <a:cubicBezTo>
                    <a:pt x="5741" y="5525"/>
                    <a:pt x="5747" y="5658"/>
                    <a:pt x="5695" y="5774"/>
                  </a:cubicBezTo>
                  <a:cubicBezTo>
                    <a:pt x="5602" y="5971"/>
                    <a:pt x="5568" y="6191"/>
                    <a:pt x="5591" y="6411"/>
                  </a:cubicBezTo>
                  <a:cubicBezTo>
                    <a:pt x="5614" y="6637"/>
                    <a:pt x="5649" y="6863"/>
                    <a:pt x="5695" y="7083"/>
                  </a:cubicBezTo>
                  <a:cubicBezTo>
                    <a:pt x="5817" y="7564"/>
                    <a:pt x="5962" y="8039"/>
                    <a:pt x="5973" y="8537"/>
                  </a:cubicBezTo>
                  <a:cubicBezTo>
                    <a:pt x="5985" y="8902"/>
                    <a:pt x="6014" y="9273"/>
                    <a:pt x="5846" y="9609"/>
                  </a:cubicBezTo>
                  <a:cubicBezTo>
                    <a:pt x="5585" y="10119"/>
                    <a:pt x="5400" y="10664"/>
                    <a:pt x="5191" y="11191"/>
                  </a:cubicBezTo>
                  <a:cubicBezTo>
                    <a:pt x="5168" y="11243"/>
                    <a:pt x="5156" y="11295"/>
                    <a:pt x="5156" y="11353"/>
                  </a:cubicBezTo>
                  <a:cubicBezTo>
                    <a:pt x="5162" y="11417"/>
                    <a:pt x="5174" y="11481"/>
                    <a:pt x="5191" y="11544"/>
                  </a:cubicBezTo>
                  <a:cubicBezTo>
                    <a:pt x="5228" y="11639"/>
                    <a:pt x="5280" y="11720"/>
                    <a:pt x="5390" y="11720"/>
                  </a:cubicBezTo>
                  <a:cubicBezTo>
                    <a:pt x="5400" y="11720"/>
                    <a:pt x="5411" y="11720"/>
                    <a:pt x="5423" y="11718"/>
                  </a:cubicBezTo>
                  <a:cubicBezTo>
                    <a:pt x="5498" y="11672"/>
                    <a:pt x="5504" y="11591"/>
                    <a:pt x="5510" y="11515"/>
                  </a:cubicBezTo>
                  <a:cubicBezTo>
                    <a:pt x="5550" y="11202"/>
                    <a:pt x="5637" y="10901"/>
                    <a:pt x="5770" y="10617"/>
                  </a:cubicBezTo>
                  <a:cubicBezTo>
                    <a:pt x="5898" y="10339"/>
                    <a:pt x="6031" y="10061"/>
                    <a:pt x="6130" y="9771"/>
                  </a:cubicBezTo>
                  <a:cubicBezTo>
                    <a:pt x="6164" y="9650"/>
                    <a:pt x="6217" y="9540"/>
                    <a:pt x="6286" y="9441"/>
                  </a:cubicBezTo>
                  <a:cubicBezTo>
                    <a:pt x="6379" y="9314"/>
                    <a:pt x="6414" y="9152"/>
                    <a:pt x="6385" y="8995"/>
                  </a:cubicBezTo>
                  <a:cubicBezTo>
                    <a:pt x="6315" y="8514"/>
                    <a:pt x="6338" y="8039"/>
                    <a:pt x="6373" y="7558"/>
                  </a:cubicBezTo>
                  <a:cubicBezTo>
                    <a:pt x="6390" y="7350"/>
                    <a:pt x="6344" y="7141"/>
                    <a:pt x="6246" y="6962"/>
                  </a:cubicBezTo>
                  <a:cubicBezTo>
                    <a:pt x="6205" y="6886"/>
                    <a:pt x="6159" y="6811"/>
                    <a:pt x="6112" y="6742"/>
                  </a:cubicBezTo>
                  <a:lnTo>
                    <a:pt x="6112" y="6742"/>
                  </a:lnTo>
                  <a:cubicBezTo>
                    <a:pt x="6199" y="6857"/>
                    <a:pt x="6269" y="6985"/>
                    <a:pt x="6321" y="7124"/>
                  </a:cubicBezTo>
                  <a:cubicBezTo>
                    <a:pt x="6489" y="7686"/>
                    <a:pt x="6634" y="8254"/>
                    <a:pt x="6668" y="8839"/>
                  </a:cubicBezTo>
                  <a:cubicBezTo>
                    <a:pt x="6663" y="8984"/>
                    <a:pt x="6680" y="9123"/>
                    <a:pt x="6726" y="9256"/>
                  </a:cubicBezTo>
                  <a:cubicBezTo>
                    <a:pt x="6775" y="9295"/>
                    <a:pt x="6815" y="9316"/>
                    <a:pt x="6852" y="9316"/>
                  </a:cubicBezTo>
                  <a:cubicBezTo>
                    <a:pt x="6913" y="9316"/>
                    <a:pt x="6962" y="9261"/>
                    <a:pt x="7016" y="9146"/>
                  </a:cubicBezTo>
                  <a:cubicBezTo>
                    <a:pt x="7028" y="9123"/>
                    <a:pt x="7033" y="9099"/>
                    <a:pt x="7033" y="9070"/>
                  </a:cubicBezTo>
                  <a:cubicBezTo>
                    <a:pt x="7103" y="8514"/>
                    <a:pt x="7068" y="7947"/>
                    <a:pt x="7120" y="7390"/>
                  </a:cubicBezTo>
                  <a:cubicBezTo>
                    <a:pt x="7120" y="7351"/>
                    <a:pt x="7147" y="7286"/>
                    <a:pt x="7067" y="7286"/>
                  </a:cubicBezTo>
                  <a:cubicBezTo>
                    <a:pt x="7064" y="7286"/>
                    <a:pt x="7060" y="7286"/>
                    <a:pt x="7057" y="7286"/>
                  </a:cubicBezTo>
                  <a:cubicBezTo>
                    <a:pt x="7016" y="7321"/>
                    <a:pt x="6970" y="7350"/>
                    <a:pt x="6912" y="7356"/>
                  </a:cubicBezTo>
                  <a:cubicBezTo>
                    <a:pt x="6901" y="7358"/>
                    <a:pt x="6890" y="7359"/>
                    <a:pt x="6880" y="7359"/>
                  </a:cubicBezTo>
                  <a:cubicBezTo>
                    <a:pt x="6816" y="7359"/>
                    <a:pt x="6758" y="7316"/>
                    <a:pt x="6738" y="7251"/>
                  </a:cubicBezTo>
                  <a:cubicBezTo>
                    <a:pt x="6663" y="6991"/>
                    <a:pt x="6529" y="6747"/>
                    <a:pt x="6344" y="6545"/>
                  </a:cubicBezTo>
                  <a:cubicBezTo>
                    <a:pt x="6292" y="6475"/>
                    <a:pt x="6251" y="6400"/>
                    <a:pt x="6234" y="6313"/>
                  </a:cubicBezTo>
                  <a:cubicBezTo>
                    <a:pt x="6188" y="6110"/>
                    <a:pt x="6141" y="5907"/>
                    <a:pt x="6089" y="5710"/>
                  </a:cubicBezTo>
                  <a:cubicBezTo>
                    <a:pt x="6060" y="5623"/>
                    <a:pt x="6066" y="5531"/>
                    <a:pt x="6095" y="5444"/>
                  </a:cubicBezTo>
                  <a:cubicBezTo>
                    <a:pt x="6205" y="5137"/>
                    <a:pt x="6315" y="4835"/>
                    <a:pt x="6442" y="4534"/>
                  </a:cubicBezTo>
                  <a:cubicBezTo>
                    <a:pt x="6495" y="4413"/>
                    <a:pt x="6535" y="4291"/>
                    <a:pt x="6570" y="4163"/>
                  </a:cubicBezTo>
                  <a:cubicBezTo>
                    <a:pt x="6622" y="3955"/>
                    <a:pt x="6715" y="3787"/>
                    <a:pt x="6923" y="3694"/>
                  </a:cubicBezTo>
                  <a:cubicBezTo>
                    <a:pt x="7010" y="3654"/>
                    <a:pt x="7033" y="3578"/>
                    <a:pt x="6970" y="3509"/>
                  </a:cubicBezTo>
                  <a:cubicBezTo>
                    <a:pt x="6947" y="3480"/>
                    <a:pt x="6941" y="3445"/>
                    <a:pt x="6952" y="3410"/>
                  </a:cubicBezTo>
                  <a:cubicBezTo>
                    <a:pt x="6987" y="3306"/>
                    <a:pt x="7039" y="3208"/>
                    <a:pt x="7097" y="3115"/>
                  </a:cubicBezTo>
                  <a:cubicBezTo>
                    <a:pt x="7225" y="2912"/>
                    <a:pt x="7381" y="2727"/>
                    <a:pt x="7549" y="2559"/>
                  </a:cubicBezTo>
                  <a:cubicBezTo>
                    <a:pt x="7653" y="2460"/>
                    <a:pt x="7752" y="2350"/>
                    <a:pt x="7856" y="2246"/>
                  </a:cubicBezTo>
                  <a:cubicBezTo>
                    <a:pt x="7902" y="2211"/>
                    <a:pt x="7920" y="2153"/>
                    <a:pt x="7908" y="2101"/>
                  </a:cubicBezTo>
                  <a:cubicBezTo>
                    <a:pt x="7902" y="2066"/>
                    <a:pt x="7885" y="2043"/>
                    <a:pt x="7850" y="2043"/>
                  </a:cubicBezTo>
                  <a:cubicBezTo>
                    <a:pt x="7848" y="2042"/>
                    <a:pt x="7845" y="2042"/>
                    <a:pt x="7843" y="2042"/>
                  </a:cubicBezTo>
                  <a:cubicBezTo>
                    <a:pt x="7823" y="2042"/>
                    <a:pt x="7804" y="2063"/>
                    <a:pt x="7804" y="2089"/>
                  </a:cubicBezTo>
                  <a:cubicBezTo>
                    <a:pt x="7810" y="2171"/>
                    <a:pt x="7746" y="2199"/>
                    <a:pt x="7700" y="2246"/>
                  </a:cubicBezTo>
                  <a:cubicBezTo>
                    <a:pt x="7427" y="2489"/>
                    <a:pt x="7190" y="2767"/>
                    <a:pt x="6987" y="3069"/>
                  </a:cubicBezTo>
                  <a:cubicBezTo>
                    <a:pt x="6975" y="3092"/>
                    <a:pt x="6970" y="3121"/>
                    <a:pt x="6923" y="3126"/>
                  </a:cubicBezTo>
                  <a:cubicBezTo>
                    <a:pt x="6935" y="3045"/>
                    <a:pt x="6947" y="2970"/>
                    <a:pt x="6958" y="2895"/>
                  </a:cubicBezTo>
                  <a:cubicBezTo>
                    <a:pt x="6981" y="2767"/>
                    <a:pt x="6999" y="2634"/>
                    <a:pt x="6999" y="2501"/>
                  </a:cubicBezTo>
                  <a:cubicBezTo>
                    <a:pt x="6987" y="2292"/>
                    <a:pt x="7062" y="2107"/>
                    <a:pt x="7161" y="1927"/>
                  </a:cubicBezTo>
                  <a:cubicBezTo>
                    <a:pt x="7323" y="1632"/>
                    <a:pt x="7590" y="1446"/>
                    <a:pt x="7850" y="1261"/>
                  </a:cubicBezTo>
                  <a:cubicBezTo>
                    <a:pt x="7899" y="1225"/>
                    <a:pt x="7956" y="1177"/>
                    <a:pt x="8023" y="1177"/>
                  </a:cubicBezTo>
                  <a:cubicBezTo>
                    <a:pt x="8052" y="1177"/>
                    <a:pt x="8083" y="1186"/>
                    <a:pt x="8117" y="1209"/>
                  </a:cubicBezTo>
                  <a:cubicBezTo>
                    <a:pt x="8132" y="1216"/>
                    <a:pt x="8148" y="1219"/>
                    <a:pt x="8163" y="1219"/>
                  </a:cubicBezTo>
                  <a:cubicBezTo>
                    <a:pt x="8199" y="1219"/>
                    <a:pt x="8232" y="1199"/>
                    <a:pt x="8244" y="1162"/>
                  </a:cubicBezTo>
                  <a:cubicBezTo>
                    <a:pt x="8273" y="1116"/>
                    <a:pt x="8244" y="1081"/>
                    <a:pt x="8209" y="1064"/>
                  </a:cubicBezTo>
                  <a:cubicBezTo>
                    <a:pt x="8169" y="1041"/>
                    <a:pt x="8181" y="1006"/>
                    <a:pt x="8198" y="977"/>
                  </a:cubicBezTo>
                  <a:cubicBezTo>
                    <a:pt x="8279" y="826"/>
                    <a:pt x="8389" y="699"/>
                    <a:pt x="8517" y="595"/>
                  </a:cubicBezTo>
                  <a:cubicBezTo>
                    <a:pt x="8690" y="450"/>
                    <a:pt x="8864" y="317"/>
                    <a:pt x="9050" y="189"/>
                  </a:cubicBezTo>
                  <a:cubicBezTo>
                    <a:pt x="9107" y="149"/>
                    <a:pt x="9160" y="102"/>
                    <a:pt x="9212" y="56"/>
                  </a:cubicBezTo>
                  <a:cubicBezTo>
                    <a:pt x="9223" y="50"/>
                    <a:pt x="9235" y="27"/>
                    <a:pt x="9218" y="10"/>
                  </a:cubicBezTo>
                  <a:cubicBezTo>
                    <a:pt x="9209" y="4"/>
                    <a:pt x="9199" y="1"/>
                    <a:pt x="9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rot="-708074" flipH="1">
              <a:off x="141356" y="1445434"/>
              <a:ext cx="1663425" cy="1717807"/>
            </a:xfrm>
            <a:custGeom>
              <a:avLst/>
              <a:gdLst/>
              <a:ahLst/>
              <a:cxnLst/>
              <a:rect l="l" t="t" r="r" b="b"/>
              <a:pathLst>
                <a:path w="10522" h="10866" extrusionOk="0">
                  <a:moveTo>
                    <a:pt x="2625" y="1"/>
                  </a:moveTo>
                  <a:cubicBezTo>
                    <a:pt x="2567" y="18"/>
                    <a:pt x="2579" y="70"/>
                    <a:pt x="2573" y="111"/>
                  </a:cubicBezTo>
                  <a:cubicBezTo>
                    <a:pt x="2567" y="238"/>
                    <a:pt x="2585" y="366"/>
                    <a:pt x="2625" y="487"/>
                  </a:cubicBezTo>
                  <a:cubicBezTo>
                    <a:pt x="2724" y="742"/>
                    <a:pt x="2845" y="986"/>
                    <a:pt x="3054" y="1177"/>
                  </a:cubicBezTo>
                  <a:cubicBezTo>
                    <a:pt x="3147" y="1252"/>
                    <a:pt x="3176" y="1380"/>
                    <a:pt x="3129" y="1490"/>
                  </a:cubicBezTo>
                  <a:cubicBezTo>
                    <a:pt x="3112" y="1582"/>
                    <a:pt x="3077" y="1663"/>
                    <a:pt x="3037" y="1745"/>
                  </a:cubicBezTo>
                  <a:cubicBezTo>
                    <a:pt x="2927" y="1918"/>
                    <a:pt x="2869" y="2115"/>
                    <a:pt x="2863" y="2318"/>
                  </a:cubicBezTo>
                  <a:cubicBezTo>
                    <a:pt x="2857" y="2422"/>
                    <a:pt x="2863" y="2532"/>
                    <a:pt x="2845" y="2637"/>
                  </a:cubicBezTo>
                  <a:cubicBezTo>
                    <a:pt x="2770" y="3141"/>
                    <a:pt x="2927" y="3575"/>
                    <a:pt x="3222" y="3969"/>
                  </a:cubicBezTo>
                  <a:cubicBezTo>
                    <a:pt x="3349" y="4143"/>
                    <a:pt x="3523" y="4282"/>
                    <a:pt x="3639" y="4467"/>
                  </a:cubicBezTo>
                  <a:cubicBezTo>
                    <a:pt x="3877" y="4850"/>
                    <a:pt x="4137" y="5215"/>
                    <a:pt x="4421" y="5562"/>
                  </a:cubicBezTo>
                  <a:cubicBezTo>
                    <a:pt x="4641" y="5835"/>
                    <a:pt x="4833" y="6119"/>
                    <a:pt x="4879" y="6495"/>
                  </a:cubicBezTo>
                  <a:cubicBezTo>
                    <a:pt x="4775" y="6385"/>
                    <a:pt x="4694" y="6275"/>
                    <a:pt x="4612" y="6171"/>
                  </a:cubicBezTo>
                  <a:cubicBezTo>
                    <a:pt x="4508" y="6032"/>
                    <a:pt x="4392" y="5904"/>
                    <a:pt x="4276" y="5777"/>
                  </a:cubicBezTo>
                  <a:cubicBezTo>
                    <a:pt x="4182" y="5677"/>
                    <a:pt x="4052" y="5620"/>
                    <a:pt x="3914" y="5620"/>
                  </a:cubicBezTo>
                  <a:cubicBezTo>
                    <a:pt x="3907" y="5620"/>
                    <a:pt x="3901" y="5620"/>
                    <a:pt x="3894" y="5620"/>
                  </a:cubicBezTo>
                  <a:cubicBezTo>
                    <a:pt x="3875" y="5622"/>
                    <a:pt x="3855" y="5623"/>
                    <a:pt x="3836" y="5623"/>
                  </a:cubicBezTo>
                  <a:cubicBezTo>
                    <a:pt x="3705" y="5623"/>
                    <a:pt x="3575" y="5589"/>
                    <a:pt x="3454" y="5533"/>
                  </a:cubicBezTo>
                  <a:cubicBezTo>
                    <a:pt x="3042" y="5336"/>
                    <a:pt x="2619" y="5145"/>
                    <a:pt x="2226" y="4914"/>
                  </a:cubicBezTo>
                  <a:cubicBezTo>
                    <a:pt x="2058" y="4815"/>
                    <a:pt x="1918" y="4676"/>
                    <a:pt x="1826" y="4502"/>
                  </a:cubicBezTo>
                  <a:cubicBezTo>
                    <a:pt x="1710" y="4288"/>
                    <a:pt x="1629" y="4062"/>
                    <a:pt x="1571" y="3824"/>
                  </a:cubicBezTo>
                  <a:cubicBezTo>
                    <a:pt x="1484" y="3529"/>
                    <a:pt x="1414" y="3233"/>
                    <a:pt x="1362" y="2926"/>
                  </a:cubicBezTo>
                  <a:cubicBezTo>
                    <a:pt x="1339" y="2770"/>
                    <a:pt x="1339" y="2596"/>
                    <a:pt x="1223" y="2469"/>
                  </a:cubicBezTo>
                  <a:cubicBezTo>
                    <a:pt x="1073" y="2295"/>
                    <a:pt x="928" y="2115"/>
                    <a:pt x="760" y="1947"/>
                  </a:cubicBezTo>
                  <a:cubicBezTo>
                    <a:pt x="729" y="1916"/>
                    <a:pt x="702" y="1876"/>
                    <a:pt x="656" y="1876"/>
                  </a:cubicBezTo>
                  <a:cubicBezTo>
                    <a:pt x="650" y="1876"/>
                    <a:pt x="644" y="1877"/>
                    <a:pt x="638" y="1878"/>
                  </a:cubicBezTo>
                  <a:cubicBezTo>
                    <a:pt x="632" y="1982"/>
                    <a:pt x="615" y="2086"/>
                    <a:pt x="586" y="2191"/>
                  </a:cubicBezTo>
                  <a:cubicBezTo>
                    <a:pt x="574" y="2249"/>
                    <a:pt x="534" y="2301"/>
                    <a:pt x="476" y="2324"/>
                  </a:cubicBezTo>
                  <a:cubicBezTo>
                    <a:pt x="644" y="2399"/>
                    <a:pt x="754" y="2544"/>
                    <a:pt x="870" y="2672"/>
                  </a:cubicBezTo>
                  <a:cubicBezTo>
                    <a:pt x="922" y="2724"/>
                    <a:pt x="957" y="2793"/>
                    <a:pt x="974" y="2868"/>
                  </a:cubicBezTo>
                  <a:cubicBezTo>
                    <a:pt x="1084" y="3326"/>
                    <a:pt x="1136" y="3801"/>
                    <a:pt x="1293" y="4259"/>
                  </a:cubicBezTo>
                  <a:cubicBezTo>
                    <a:pt x="1264" y="4253"/>
                    <a:pt x="1241" y="4236"/>
                    <a:pt x="1223" y="4213"/>
                  </a:cubicBezTo>
                  <a:cubicBezTo>
                    <a:pt x="1119" y="4085"/>
                    <a:pt x="1003" y="3969"/>
                    <a:pt x="870" y="3865"/>
                  </a:cubicBezTo>
                  <a:cubicBezTo>
                    <a:pt x="673" y="3691"/>
                    <a:pt x="516" y="3471"/>
                    <a:pt x="424" y="3222"/>
                  </a:cubicBezTo>
                  <a:cubicBezTo>
                    <a:pt x="302" y="2950"/>
                    <a:pt x="204" y="2672"/>
                    <a:pt x="94" y="2393"/>
                  </a:cubicBezTo>
                  <a:cubicBezTo>
                    <a:pt x="82" y="2359"/>
                    <a:pt x="76" y="2312"/>
                    <a:pt x="30" y="2301"/>
                  </a:cubicBezTo>
                  <a:cubicBezTo>
                    <a:pt x="1" y="2335"/>
                    <a:pt x="18" y="2370"/>
                    <a:pt x="30" y="2399"/>
                  </a:cubicBezTo>
                  <a:cubicBezTo>
                    <a:pt x="70" y="2544"/>
                    <a:pt x="111" y="2689"/>
                    <a:pt x="157" y="2834"/>
                  </a:cubicBezTo>
                  <a:cubicBezTo>
                    <a:pt x="267" y="3176"/>
                    <a:pt x="372" y="3517"/>
                    <a:pt x="551" y="3830"/>
                  </a:cubicBezTo>
                  <a:cubicBezTo>
                    <a:pt x="632" y="3969"/>
                    <a:pt x="731" y="4097"/>
                    <a:pt x="847" y="4213"/>
                  </a:cubicBezTo>
                  <a:cubicBezTo>
                    <a:pt x="1055" y="4438"/>
                    <a:pt x="1322" y="4601"/>
                    <a:pt x="1548" y="4809"/>
                  </a:cubicBezTo>
                  <a:cubicBezTo>
                    <a:pt x="1635" y="4896"/>
                    <a:pt x="1727" y="4971"/>
                    <a:pt x="1826" y="5041"/>
                  </a:cubicBezTo>
                  <a:cubicBezTo>
                    <a:pt x="2069" y="5215"/>
                    <a:pt x="2330" y="5365"/>
                    <a:pt x="2585" y="5516"/>
                  </a:cubicBezTo>
                  <a:cubicBezTo>
                    <a:pt x="2874" y="5701"/>
                    <a:pt x="3193" y="5835"/>
                    <a:pt x="3523" y="5927"/>
                  </a:cubicBezTo>
                  <a:cubicBezTo>
                    <a:pt x="3761" y="5985"/>
                    <a:pt x="3975" y="6113"/>
                    <a:pt x="4143" y="6287"/>
                  </a:cubicBezTo>
                  <a:cubicBezTo>
                    <a:pt x="4346" y="6501"/>
                    <a:pt x="4549" y="6710"/>
                    <a:pt x="4757" y="6918"/>
                  </a:cubicBezTo>
                  <a:cubicBezTo>
                    <a:pt x="4833" y="6999"/>
                    <a:pt x="4919" y="7063"/>
                    <a:pt x="5006" y="7144"/>
                  </a:cubicBezTo>
                  <a:cubicBezTo>
                    <a:pt x="4943" y="7190"/>
                    <a:pt x="4873" y="7225"/>
                    <a:pt x="4798" y="7242"/>
                  </a:cubicBezTo>
                  <a:cubicBezTo>
                    <a:pt x="4560" y="7358"/>
                    <a:pt x="4317" y="7457"/>
                    <a:pt x="4085" y="7579"/>
                  </a:cubicBezTo>
                  <a:cubicBezTo>
                    <a:pt x="3923" y="7654"/>
                    <a:pt x="3755" y="7723"/>
                    <a:pt x="3587" y="7793"/>
                  </a:cubicBezTo>
                  <a:cubicBezTo>
                    <a:pt x="3616" y="7839"/>
                    <a:pt x="3587" y="7862"/>
                    <a:pt x="3552" y="7880"/>
                  </a:cubicBezTo>
                  <a:cubicBezTo>
                    <a:pt x="3512" y="7903"/>
                    <a:pt x="3460" y="7909"/>
                    <a:pt x="3442" y="7955"/>
                  </a:cubicBezTo>
                  <a:cubicBezTo>
                    <a:pt x="3456" y="7958"/>
                    <a:pt x="3469" y="7959"/>
                    <a:pt x="3483" y="7959"/>
                  </a:cubicBezTo>
                  <a:cubicBezTo>
                    <a:pt x="3531" y="7959"/>
                    <a:pt x="3581" y="7945"/>
                    <a:pt x="3632" y="7945"/>
                  </a:cubicBezTo>
                  <a:cubicBezTo>
                    <a:pt x="3654" y="7945"/>
                    <a:pt x="3675" y="7948"/>
                    <a:pt x="3697" y="7955"/>
                  </a:cubicBezTo>
                  <a:cubicBezTo>
                    <a:pt x="3685" y="8007"/>
                    <a:pt x="3628" y="8025"/>
                    <a:pt x="3622" y="8071"/>
                  </a:cubicBezTo>
                  <a:cubicBezTo>
                    <a:pt x="3645" y="8164"/>
                    <a:pt x="3599" y="8280"/>
                    <a:pt x="3714" y="8337"/>
                  </a:cubicBezTo>
                  <a:cubicBezTo>
                    <a:pt x="3778" y="8308"/>
                    <a:pt x="3813" y="8251"/>
                    <a:pt x="3859" y="8204"/>
                  </a:cubicBezTo>
                  <a:cubicBezTo>
                    <a:pt x="4050" y="8030"/>
                    <a:pt x="4236" y="7868"/>
                    <a:pt x="4514" y="7857"/>
                  </a:cubicBezTo>
                  <a:cubicBezTo>
                    <a:pt x="4763" y="7845"/>
                    <a:pt x="5018" y="7833"/>
                    <a:pt x="5267" y="7822"/>
                  </a:cubicBezTo>
                  <a:cubicBezTo>
                    <a:pt x="5274" y="7821"/>
                    <a:pt x="5281" y="7820"/>
                    <a:pt x="5289" y="7820"/>
                  </a:cubicBezTo>
                  <a:cubicBezTo>
                    <a:pt x="5350" y="7820"/>
                    <a:pt x="5408" y="7864"/>
                    <a:pt x="5423" y="7926"/>
                  </a:cubicBezTo>
                  <a:cubicBezTo>
                    <a:pt x="5563" y="8332"/>
                    <a:pt x="5748" y="8714"/>
                    <a:pt x="5974" y="9079"/>
                  </a:cubicBezTo>
                  <a:cubicBezTo>
                    <a:pt x="6159" y="9403"/>
                    <a:pt x="6472" y="9641"/>
                    <a:pt x="6837" y="9739"/>
                  </a:cubicBezTo>
                  <a:cubicBezTo>
                    <a:pt x="6912" y="9710"/>
                    <a:pt x="6976" y="9647"/>
                    <a:pt x="7057" y="9618"/>
                  </a:cubicBezTo>
                  <a:cubicBezTo>
                    <a:pt x="7135" y="9589"/>
                    <a:pt x="7201" y="9574"/>
                    <a:pt x="7258" y="9574"/>
                  </a:cubicBezTo>
                  <a:cubicBezTo>
                    <a:pt x="7396" y="9574"/>
                    <a:pt x="7479" y="9662"/>
                    <a:pt x="7532" y="9855"/>
                  </a:cubicBezTo>
                  <a:lnTo>
                    <a:pt x="7613" y="9902"/>
                  </a:lnTo>
                  <a:cubicBezTo>
                    <a:pt x="7596" y="9960"/>
                    <a:pt x="7538" y="9965"/>
                    <a:pt x="7503" y="10006"/>
                  </a:cubicBezTo>
                  <a:cubicBezTo>
                    <a:pt x="7486" y="10070"/>
                    <a:pt x="7445" y="10133"/>
                    <a:pt x="7393" y="10174"/>
                  </a:cubicBezTo>
                  <a:cubicBezTo>
                    <a:pt x="7231" y="10325"/>
                    <a:pt x="7057" y="10452"/>
                    <a:pt x="6872" y="10562"/>
                  </a:cubicBezTo>
                  <a:cubicBezTo>
                    <a:pt x="6831" y="10585"/>
                    <a:pt x="6756" y="10585"/>
                    <a:pt x="6791" y="10666"/>
                  </a:cubicBezTo>
                  <a:cubicBezTo>
                    <a:pt x="6821" y="10675"/>
                    <a:pt x="6850" y="10678"/>
                    <a:pt x="6879" y="10678"/>
                  </a:cubicBezTo>
                  <a:cubicBezTo>
                    <a:pt x="6988" y="10678"/>
                    <a:pt x="7087" y="10625"/>
                    <a:pt x="7179" y="10579"/>
                  </a:cubicBezTo>
                  <a:cubicBezTo>
                    <a:pt x="7509" y="10417"/>
                    <a:pt x="7799" y="10214"/>
                    <a:pt x="7857" y="9803"/>
                  </a:cubicBezTo>
                  <a:cubicBezTo>
                    <a:pt x="7869" y="9715"/>
                    <a:pt x="7892" y="9679"/>
                    <a:pt x="7947" y="9679"/>
                  </a:cubicBezTo>
                  <a:cubicBezTo>
                    <a:pt x="7972" y="9679"/>
                    <a:pt x="8003" y="9686"/>
                    <a:pt x="8042" y="9699"/>
                  </a:cubicBezTo>
                  <a:cubicBezTo>
                    <a:pt x="8112" y="9722"/>
                    <a:pt x="8170" y="9780"/>
                    <a:pt x="8199" y="9855"/>
                  </a:cubicBezTo>
                  <a:cubicBezTo>
                    <a:pt x="8303" y="10122"/>
                    <a:pt x="8511" y="10267"/>
                    <a:pt x="8766" y="10359"/>
                  </a:cubicBezTo>
                  <a:cubicBezTo>
                    <a:pt x="9015" y="10452"/>
                    <a:pt x="9270" y="10522"/>
                    <a:pt x="9525" y="10568"/>
                  </a:cubicBezTo>
                  <a:cubicBezTo>
                    <a:pt x="9798" y="10620"/>
                    <a:pt x="10064" y="10707"/>
                    <a:pt x="10307" y="10829"/>
                  </a:cubicBezTo>
                  <a:cubicBezTo>
                    <a:pt x="10341" y="10845"/>
                    <a:pt x="10380" y="10866"/>
                    <a:pt x="10416" y="10866"/>
                  </a:cubicBezTo>
                  <a:cubicBezTo>
                    <a:pt x="10442" y="10866"/>
                    <a:pt x="10467" y="10855"/>
                    <a:pt x="10487" y="10823"/>
                  </a:cubicBezTo>
                  <a:cubicBezTo>
                    <a:pt x="10522" y="10753"/>
                    <a:pt x="10493" y="10672"/>
                    <a:pt x="10423" y="10637"/>
                  </a:cubicBezTo>
                  <a:cubicBezTo>
                    <a:pt x="10128" y="10539"/>
                    <a:pt x="9838" y="10429"/>
                    <a:pt x="9618" y="10186"/>
                  </a:cubicBezTo>
                  <a:cubicBezTo>
                    <a:pt x="9288" y="9815"/>
                    <a:pt x="8888" y="9519"/>
                    <a:pt x="8529" y="9183"/>
                  </a:cubicBezTo>
                  <a:cubicBezTo>
                    <a:pt x="8459" y="9114"/>
                    <a:pt x="8378" y="9062"/>
                    <a:pt x="8291" y="9027"/>
                  </a:cubicBezTo>
                  <a:cubicBezTo>
                    <a:pt x="8228" y="9050"/>
                    <a:pt x="8199" y="9120"/>
                    <a:pt x="8228" y="9177"/>
                  </a:cubicBezTo>
                  <a:cubicBezTo>
                    <a:pt x="8761" y="9571"/>
                    <a:pt x="9195" y="9977"/>
                    <a:pt x="9288" y="10180"/>
                  </a:cubicBezTo>
                  <a:cubicBezTo>
                    <a:pt x="9160" y="10133"/>
                    <a:pt x="9039" y="10081"/>
                    <a:pt x="8917" y="10018"/>
                  </a:cubicBezTo>
                  <a:cubicBezTo>
                    <a:pt x="8761" y="9960"/>
                    <a:pt x="8645" y="9838"/>
                    <a:pt x="8581" y="9682"/>
                  </a:cubicBezTo>
                  <a:cubicBezTo>
                    <a:pt x="8509" y="9493"/>
                    <a:pt x="8362" y="9426"/>
                    <a:pt x="8171" y="9426"/>
                  </a:cubicBezTo>
                  <a:cubicBezTo>
                    <a:pt x="8163" y="9426"/>
                    <a:pt x="8155" y="9426"/>
                    <a:pt x="8146" y="9427"/>
                  </a:cubicBezTo>
                  <a:cubicBezTo>
                    <a:pt x="8121" y="9430"/>
                    <a:pt x="8096" y="9432"/>
                    <a:pt x="8071" y="9432"/>
                  </a:cubicBezTo>
                  <a:cubicBezTo>
                    <a:pt x="8022" y="9432"/>
                    <a:pt x="7973" y="9425"/>
                    <a:pt x="7926" y="9409"/>
                  </a:cubicBezTo>
                  <a:cubicBezTo>
                    <a:pt x="7561" y="9247"/>
                    <a:pt x="7167" y="9206"/>
                    <a:pt x="6785" y="9102"/>
                  </a:cubicBezTo>
                  <a:cubicBezTo>
                    <a:pt x="6339" y="8986"/>
                    <a:pt x="5968" y="8668"/>
                    <a:pt x="5788" y="8239"/>
                  </a:cubicBezTo>
                  <a:cubicBezTo>
                    <a:pt x="5678" y="7996"/>
                    <a:pt x="5597" y="7741"/>
                    <a:pt x="5510" y="7492"/>
                  </a:cubicBezTo>
                  <a:cubicBezTo>
                    <a:pt x="5481" y="7416"/>
                    <a:pt x="5470" y="7341"/>
                    <a:pt x="5476" y="7266"/>
                  </a:cubicBezTo>
                  <a:cubicBezTo>
                    <a:pt x="5484" y="7133"/>
                    <a:pt x="5537" y="7066"/>
                    <a:pt x="5630" y="7066"/>
                  </a:cubicBezTo>
                  <a:cubicBezTo>
                    <a:pt x="5667" y="7066"/>
                    <a:pt x="5710" y="7076"/>
                    <a:pt x="5760" y="7098"/>
                  </a:cubicBezTo>
                  <a:cubicBezTo>
                    <a:pt x="5829" y="7057"/>
                    <a:pt x="5812" y="6982"/>
                    <a:pt x="5806" y="6924"/>
                  </a:cubicBezTo>
                  <a:cubicBezTo>
                    <a:pt x="5800" y="6820"/>
                    <a:pt x="5806" y="6721"/>
                    <a:pt x="5794" y="6623"/>
                  </a:cubicBezTo>
                  <a:cubicBezTo>
                    <a:pt x="5777" y="6350"/>
                    <a:pt x="5754" y="6078"/>
                    <a:pt x="5574" y="5846"/>
                  </a:cubicBezTo>
                  <a:cubicBezTo>
                    <a:pt x="5337" y="5533"/>
                    <a:pt x="5070" y="5244"/>
                    <a:pt x="4780" y="4977"/>
                  </a:cubicBezTo>
                  <a:cubicBezTo>
                    <a:pt x="4670" y="4896"/>
                    <a:pt x="4566" y="4809"/>
                    <a:pt x="4473" y="4711"/>
                  </a:cubicBezTo>
                  <a:cubicBezTo>
                    <a:pt x="4242" y="4462"/>
                    <a:pt x="4050" y="4184"/>
                    <a:pt x="3842" y="3917"/>
                  </a:cubicBezTo>
                  <a:cubicBezTo>
                    <a:pt x="3558" y="3558"/>
                    <a:pt x="3361" y="3141"/>
                    <a:pt x="3257" y="2695"/>
                  </a:cubicBezTo>
                  <a:cubicBezTo>
                    <a:pt x="3176" y="2289"/>
                    <a:pt x="3234" y="1901"/>
                    <a:pt x="3546" y="1588"/>
                  </a:cubicBezTo>
                  <a:cubicBezTo>
                    <a:pt x="3674" y="1455"/>
                    <a:pt x="3790" y="1316"/>
                    <a:pt x="3900" y="1171"/>
                  </a:cubicBezTo>
                  <a:cubicBezTo>
                    <a:pt x="4016" y="1009"/>
                    <a:pt x="4062" y="806"/>
                    <a:pt x="4033" y="603"/>
                  </a:cubicBezTo>
                  <a:cubicBezTo>
                    <a:pt x="3935" y="586"/>
                    <a:pt x="3848" y="516"/>
                    <a:pt x="3801" y="424"/>
                  </a:cubicBezTo>
                  <a:cubicBezTo>
                    <a:pt x="3743" y="435"/>
                    <a:pt x="3720" y="482"/>
                    <a:pt x="3691" y="522"/>
                  </a:cubicBezTo>
                  <a:cubicBezTo>
                    <a:pt x="3587" y="650"/>
                    <a:pt x="3488" y="789"/>
                    <a:pt x="3402" y="928"/>
                  </a:cubicBezTo>
                  <a:cubicBezTo>
                    <a:pt x="3380" y="962"/>
                    <a:pt x="3359" y="1003"/>
                    <a:pt x="3321" y="1003"/>
                  </a:cubicBezTo>
                  <a:cubicBezTo>
                    <a:pt x="3308" y="1003"/>
                    <a:pt x="3292" y="998"/>
                    <a:pt x="3274" y="986"/>
                  </a:cubicBezTo>
                  <a:cubicBezTo>
                    <a:pt x="3193" y="933"/>
                    <a:pt x="3124" y="858"/>
                    <a:pt x="3083" y="771"/>
                  </a:cubicBezTo>
                  <a:cubicBezTo>
                    <a:pt x="3048" y="690"/>
                    <a:pt x="3147" y="655"/>
                    <a:pt x="3176" y="597"/>
                  </a:cubicBezTo>
                  <a:cubicBezTo>
                    <a:pt x="3234" y="482"/>
                    <a:pt x="3355" y="389"/>
                    <a:pt x="3309" y="232"/>
                  </a:cubicBezTo>
                  <a:lnTo>
                    <a:pt x="3309" y="232"/>
                  </a:lnTo>
                  <a:cubicBezTo>
                    <a:pt x="3300" y="233"/>
                    <a:pt x="3291" y="234"/>
                    <a:pt x="3282" y="234"/>
                  </a:cubicBezTo>
                  <a:cubicBezTo>
                    <a:pt x="3215" y="234"/>
                    <a:pt x="3168" y="211"/>
                    <a:pt x="3152" y="134"/>
                  </a:cubicBezTo>
                  <a:cubicBezTo>
                    <a:pt x="3054" y="186"/>
                    <a:pt x="3066" y="308"/>
                    <a:pt x="3008" y="389"/>
                  </a:cubicBezTo>
                  <a:cubicBezTo>
                    <a:pt x="2979" y="424"/>
                    <a:pt x="2961" y="493"/>
                    <a:pt x="2909" y="493"/>
                  </a:cubicBezTo>
                  <a:cubicBezTo>
                    <a:pt x="2863" y="493"/>
                    <a:pt x="2863" y="424"/>
                    <a:pt x="2834" y="395"/>
                  </a:cubicBezTo>
                  <a:cubicBezTo>
                    <a:pt x="2747" y="296"/>
                    <a:pt x="2782" y="151"/>
                    <a:pt x="2701" y="53"/>
                  </a:cubicBezTo>
                  <a:cubicBezTo>
                    <a:pt x="2696" y="53"/>
                    <a:pt x="2692" y="54"/>
                    <a:pt x="2689" y="54"/>
                  </a:cubicBezTo>
                  <a:cubicBezTo>
                    <a:pt x="2655" y="54"/>
                    <a:pt x="2636" y="32"/>
                    <a:pt x="2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rot="-708074" flipH="1">
              <a:off x="-276257" y="2930573"/>
              <a:ext cx="2345742" cy="1146153"/>
            </a:xfrm>
            <a:custGeom>
              <a:avLst/>
              <a:gdLst/>
              <a:ahLst/>
              <a:cxnLst/>
              <a:rect l="l" t="t" r="r" b="b"/>
              <a:pathLst>
                <a:path w="14838" h="7250" extrusionOk="0">
                  <a:moveTo>
                    <a:pt x="9854" y="1"/>
                  </a:moveTo>
                  <a:cubicBezTo>
                    <a:pt x="9840" y="1"/>
                    <a:pt x="9825" y="9"/>
                    <a:pt x="9809" y="31"/>
                  </a:cubicBezTo>
                  <a:cubicBezTo>
                    <a:pt x="9803" y="83"/>
                    <a:pt x="9820" y="141"/>
                    <a:pt x="9855" y="182"/>
                  </a:cubicBezTo>
                  <a:cubicBezTo>
                    <a:pt x="10070" y="581"/>
                    <a:pt x="10272" y="987"/>
                    <a:pt x="10458" y="1398"/>
                  </a:cubicBezTo>
                  <a:cubicBezTo>
                    <a:pt x="10475" y="1450"/>
                    <a:pt x="10504" y="1497"/>
                    <a:pt x="10550" y="1531"/>
                  </a:cubicBezTo>
                  <a:cubicBezTo>
                    <a:pt x="10603" y="1572"/>
                    <a:pt x="10603" y="1630"/>
                    <a:pt x="10597" y="1705"/>
                  </a:cubicBezTo>
                  <a:cubicBezTo>
                    <a:pt x="10481" y="1670"/>
                    <a:pt x="10365" y="1624"/>
                    <a:pt x="10261" y="1566"/>
                  </a:cubicBezTo>
                  <a:cubicBezTo>
                    <a:pt x="10135" y="1511"/>
                    <a:pt x="10022" y="1433"/>
                    <a:pt x="9888" y="1433"/>
                  </a:cubicBezTo>
                  <a:cubicBezTo>
                    <a:pt x="9868" y="1433"/>
                    <a:pt x="9847" y="1435"/>
                    <a:pt x="9826" y="1439"/>
                  </a:cubicBezTo>
                  <a:cubicBezTo>
                    <a:pt x="9513" y="1358"/>
                    <a:pt x="9195" y="1294"/>
                    <a:pt x="8894" y="1184"/>
                  </a:cubicBezTo>
                  <a:cubicBezTo>
                    <a:pt x="8662" y="1091"/>
                    <a:pt x="8459" y="964"/>
                    <a:pt x="8378" y="709"/>
                  </a:cubicBezTo>
                  <a:cubicBezTo>
                    <a:pt x="8337" y="575"/>
                    <a:pt x="8233" y="529"/>
                    <a:pt x="8111" y="506"/>
                  </a:cubicBezTo>
                  <a:cubicBezTo>
                    <a:pt x="8076" y="499"/>
                    <a:pt x="8049" y="495"/>
                    <a:pt x="8029" y="495"/>
                  </a:cubicBezTo>
                  <a:cubicBezTo>
                    <a:pt x="7977" y="495"/>
                    <a:pt x="7967" y="523"/>
                    <a:pt x="7955" y="610"/>
                  </a:cubicBezTo>
                  <a:cubicBezTo>
                    <a:pt x="7949" y="633"/>
                    <a:pt x="7949" y="657"/>
                    <a:pt x="7943" y="686"/>
                  </a:cubicBezTo>
                  <a:cubicBezTo>
                    <a:pt x="7926" y="842"/>
                    <a:pt x="7851" y="993"/>
                    <a:pt x="7741" y="1108"/>
                  </a:cubicBezTo>
                  <a:cubicBezTo>
                    <a:pt x="7515" y="1329"/>
                    <a:pt x="7225" y="1473"/>
                    <a:pt x="6918" y="1526"/>
                  </a:cubicBezTo>
                  <a:cubicBezTo>
                    <a:pt x="6879" y="1509"/>
                    <a:pt x="6841" y="1503"/>
                    <a:pt x="6802" y="1503"/>
                  </a:cubicBezTo>
                  <a:cubicBezTo>
                    <a:pt x="6707" y="1503"/>
                    <a:pt x="6613" y="1539"/>
                    <a:pt x="6518" y="1543"/>
                  </a:cubicBezTo>
                  <a:cubicBezTo>
                    <a:pt x="6449" y="1543"/>
                    <a:pt x="6344" y="1555"/>
                    <a:pt x="6391" y="1688"/>
                  </a:cubicBezTo>
                  <a:cubicBezTo>
                    <a:pt x="6402" y="1717"/>
                    <a:pt x="6373" y="1728"/>
                    <a:pt x="6356" y="1740"/>
                  </a:cubicBezTo>
                  <a:cubicBezTo>
                    <a:pt x="6116" y="1885"/>
                    <a:pt x="5843" y="1960"/>
                    <a:pt x="5564" y="1960"/>
                  </a:cubicBezTo>
                  <a:cubicBezTo>
                    <a:pt x="5554" y="1960"/>
                    <a:pt x="5544" y="1960"/>
                    <a:pt x="5533" y="1960"/>
                  </a:cubicBezTo>
                  <a:cubicBezTo>
                    <a:pt x="5429" y="1954"/>
                    <a:pt x="5336" y="1885"/>
                    <a:pt x="5296" y="1786"/>
                  </a:cubicBezTo>
                  <a:cubicBezTo>
                    <a:pt x="5470" y="1780"/>
                    <a:pt x="5626" y="1780"/>
                    <a:pt x="5782" y="1769"/>
                  </a:cubicBezTo>
                  <a:cubicBezTo>
                    <a:pt x="5840" y="1769"/>
                    <a:pt x="5898" y="1763"/>
                    <a:pt x="5956" y="1740"/>
                  </a:cubicBezTo>
                  <a:cubicBezTo>
                    <a:pt x="5997" y="1728"/>
                    <a:pt x="6037" y="1699"/>
                    <a:pt x="6026" y="1653"/>
                  </a:cubicBezTo>
                  <a:cubicBezTo>
                    <a:pt x="6014" y="1612"/>
                    <a:pt x="5974" y="1607"/>
                    <a:pt x="5939" y="1607"/>
                  </a:cubicBezTo>
                  <a:cubicBezTo>
                    <a:pt x="5910" y="1607"/>
                    <a:pt x="5881" y="1612"/>
                    <a:pt x="5852" y="1612"/>
                  </a:cubicBezTo>
                  <a:cubicBezTo>
                    <a:pt x="5769" y="1620"/>
                    <a:pt x="5687" y="1623"/>
                    <a:pt x="5605" y="1623"/>
                  </a:cubicBezTo>
                  <a:cubicBezTo>
                    <a:pt x="5491" y="1623"/>
                    <a:pt x="5378" y="1617"/>
                    <a:pt x="5267" y="1607"/>
                  </a:cubicBezTo>
                  <a:cubicBezTo>
                    <a:pt x="5238" y="1612"/>
                    <a:pt x="5215" y="1624"/>
                    <a:pt x="5192" y="1630"/>
                  </a:cubicBezTo>
                  <a:cubicBezTo>
                    <a:pt x="4896" y="1740"/>
                    <a:pt x="4659" y="1949"/>
                    <a:pt x="4404" y="2122"/>
                  </a:cubicBezTo>
                  <a:cubicBezTo>
                    <a:pt x="4270" y="2215"/>
                    <a:pt x="4126" y="2267"/>
                    <a:pt x="3969" y="2290"/>
                  </a:cubicBezTo>
                  <a:cubicBezTo>
                    <a:pt x="3708" y="2331"/>
                    <a:pt x="3448" y="2360"/>
                    <a:pt x="3187" y="2406"/>
                  </a:cubicBezTo>
                  <a:cubicBezTo>
                    <a:pt x="3139" y="2417"/>
                    <a:pt x="3091" y="2422"/>
                    <a:pt x="3042" y="2422"/>
                  </a:cubicBezTo>
                  <a:cubicBezTo>
                    <a:pt x="2903" y="2422"/>
                    <a:pt x="2763" y="2379"/>
                    <a:pt x="2642" y="2302"/>
                  </a:cubicBezTo>
                  <a:cubicBezTo>
                    <a:pt x="2492" y="2203"/>
                    <a:pt x="2335" y="2105"/>
                    <a:pt x="2179" y="2012"/>
                  </a:cubicBezTo>
                  <a:cubicBezTo>
                    <a:pt x="2156" y="2012"/>
                    <a:pt x="2133" y="2018"/>
                    <a:pt x="2109" y="2035"/>
                  </a:cubicBezTo>
                  <a:cubicBezTo>
                    <a:pt x="1997" y="2119"/>
                    <a:pt x="1887" y="2161"/>
                    <a:pt x="1777" y="2161"/>
                  </a:cubicBezTo>
                  <a:cubicBezTo>
                    <a:pt x="1665" y="2161"/>
                    <a:pt x="1554" y="2117"/>
                    <a:pt x="1443" y="2030"/>
                  </a:cubicBezTo>
                  <a:cubicBezTo>
                    <a:pt x="1416" y="2010"/>
                    <a:pt x="1386" y="1988"/>
                    <a:pt x="1353" y="1988"/>
                  </a:cubicBezTo>
                  <a:cubicBezTo>
                    <a:pt x="1338" y="1988"/>
                    <a:pt x="1321" y="1993"/>
                    <a:pt x="1304" y="2006"/>
                  </a:cubicBezTo>
                  <a:lnTo>
                    <a:pt x="1658" y="2395"/>
                  </a:lnTo>
                  <a:cubicBezTo>
                    <a:pt x="1582" y="2412"/>
                    <a:pt x="1507" y="2412"/>
                    <a:pt x="1433" y="2412"/>
                  </a:cubicBezTo>
                  <a:cubicBezTo>
                    <a:pt x="1359" y="2412"/>
                    <a:pt x="1287" y="2412"/>
                    <a:pt x="1217" y="2429"/>
                  </a:cubicBezTo>
                  <a:cubicBezTo>
                    <a:pt x="1211" y="2447"/>
                    <a:pt x="1206" y="2464"/>
                    <a:pt x="1194" y="2470"/>
                  </a:cubicBezTo>
                  <a:cubicBezTo>
                    <a:pt x="870" y="2632"/>
                    <a:pt x="586" y="2870"/>
                    <a:pt x="209" y="2904"/>
                  </a:cubicBezTo>
                  <a:cubicBezTo>
                    <a:pt x="169" y="2910"/>
                    <a:pt x="128" y="2916"/>
                    <a:pt x="87" y="2933"/>
                  </a:cubicBezTo>
                  <a:cubicBezTo>
                    <a:pt x="53" y="2951"/>
                    <a:pt x="1" y="2957"/>
                    <a:pt x="6" y="3020"/>
                  </a:cubicBezTo>
                  <a:lnTo>
                    <a:pt x="424" y="2933"/>
                  </a:lnTo>
                  <a:cubicBezTo>
                    <a:pt x="565" y="2896"/>
                    <a:pt x="712" y="2877"/>
                    <a:pt x="860" y="2877"/>
                  </a:cubicBezTo>
                  <a:cubicBezTo>
                    <a:pt x="989" y="2877"/>
                    <a:pt x="1119" y="2892"/>
                    <a:pt x="1246" y="2922"/>
                  </a:cubicBezTo>
                  <a:cubicBezTo>
                    <a:pt x="1269" y="2930"/>
                    <a:pt x="1293" y="2935"/>
                    <a:pt x="1315" y="2935"/>
                  </a:cubicBezTo>
                  <a:cubicBezTo>
                    <a:pt x="1337" y="2935"/>
                    <a:pt x="1359" y="2930"/>
                    <a:pt x="1379" y="2922"/>
                  </a:cubicBezTo>
                  <a:cubicBezTo>
                    <a:pt x="1669" y="2864"/>
                    <a:pt x="1959" y="2829"/>
                    <a:pt x="2248" y="2818"/>
                  </a:cubicBezTo>
                  <a:cubicBezTo>
                    <a:pt x="3013" y="2754"/>
                    <a:pt x="3772" y="2742"/>
                    <a:pt x="4537" y="2702"/>
                  </a:cubicBezTo>
                  <a:cubicBezTo>
                    <a:pt x="4867" y="2684"/>
                    <a:pt x="5151" y="2592"/>
                    <a:pt x="5371" y="2342"/>
                  </a:cubicBezTo>
                  <a:cubicBezTo>
                    <a:pt x="5383" y="2331"/>
                    <a:pt x="5394" y="2319"/>
                    <a:pt x="5406" y="2308"/>
                  </a:cubicBezTo>
                  <a:cubicBezTo>
                    <a:pt x="5539" y="2140"/>
                    <a:pt x="5725" y="2076"/>
                    <a:pt x="5921" y="2018"/>
                  </a:cubicBezTo>
                  <a:cubicBezTo>
                    <a:pt x="6240" y="1931"/>
                    <a:pt x="6565" y="1908"/>
                    <a:pt x="6895" y="1856"/>
                  </a:cubicBezTo>
                  <a:cubicBezTo>
                    <a:pt x="7219" y="1809"/>
                    <a:pt x="7538" y="1746"/>
                    <a:pt x="7828" y="1578"/>
                  </a:cubicBezTo>
                  <a:cubicBezTo>
                    <a:pt x="7996" y="1485"/>
                    <a:pt x="8175" y="1433"/>
                    <a:pt x="8366" y="1433"/>
                  </a:cubicBezTo>
                  <a:cubicBezTo>
                    <a:pt x="8420" y="1431"/>
                    <a:pt x="8473" y="1430"/>
                    <a:pt x="8526" y="1430"/>
                  </a:cubicBezTo>
                  <a:cubicBezTo>
                    <a:pt x="8836" y="1430"/>
                    <a:pt x="9143" y="1459"/>
                    <a:pt x="9450" y="1508"/>
                  </a:cubicBezTo>
                  <a:cubicBezTo>
                    <a:pt x="9809" y="1566"/>
                    <a:pt x="10139" y="1717"/>
                    <a:pt x="10417" y="1943"/>
                  </a:cubicBezTo>
                  <a:cubicBezTo>
                    <a:pt x="10672" y="2145"/>
                    <a:pt x="10915" y="2354"/>
                    <a:pt x="11188" y="2528"/>
                  </a:cubicBezTo>
                  <a:cubicBezTo>
                    <a:pt x="11263" y="2563"/>
                    <a:pt x="11321" y="2626"/>
                    <a:pt x="11362" y="2696"/>
                  </a:cubicBezTo>
                  <a:cubicBezTo>
                    <a:pt x="11390" y="2765"/>
                    <a:pt x="11437" y="2823"/>
                    <a:pt x="11501" y="2870"/>
                  </a:cubicBezTo>
                  <a:cubicBezTo>
                    <a:pt x="11634" y="2991"/>
                    <a:pt x="11744" y="3125"/>
                    <a:pt x="11831" y="3281"/>
                  </a:cubicBezTo>
                  <a:cubicBezTo>
                    <a:pt x="12022" y="3663"/>
                    <a:pt x="12097" y="4075"/>
                    <a:pt x="12155" y="4492"/>
                  </a:cubicBezTo>
                  <a:cubicBezTo>
                    <a:pt x="12190" y="4805"/>
                    <a:pt x="12231" y="5117"/>
                    <a:pt x="12271" y="5436"/>
                  </a:cubicBezTo>
                  <a:cubicBezTo>
                    <a:pt x="12294" y="5680"/>
                    <a:pt x="12416" y="5807"/>
                    <a:pt x="12644" y="5807"/>
                  </a:cubicBezTo>
                  <a:cubicBezTo>
                    <a:pt x="12649" y="5807"/>
                    <a:pt x="12654" y="5807"/>
                    <a:pt x="12659" y="5807"/>
                  </a:cubicBezTo>
                  <a:cubicBezTo>
                    <a:pt x="12758" y="5807"/>
                    <a:pt x="12845" y="5859"/>
                    <a:pt x="12879" y="5946"/>
                  </a:cubicBezTo>
                  <a:cubicBezTo>
                    <a:pt x="13065" y="6253"/>
                    <a:pt x="13192" y="6589"/>
                    <a:pt x="13262" y="6937"/>
                  </a:cubicBezTo>
                  <a:cubicBezTo>
                    <a:pt x="13285" y="7064"/>
                    <a:pt x="13320" y="7186"/>
                    <a:pt x="13447" y="7249"/>
                  </a:cubicBezTo>
                  <a:cubicBezTo>
                    <a:pt x="13546" y="7203"/>
                    <a:pt x="13517" y="7116"/>
                    <a:pt x="13499" y="7052"/>
                  </a:cubicBezTo>
                  <a:cubicBezTo>
                    <a:pt x="13441" y="6832"/>
                    <a:pt x="13430" y="6612"/>
                    <a:pt x="13395" y="6392"/>
                  </a:cubicBezTo>
                  <a:cubicBezTo>
                    <a:pt x="13383" y="6328"/>
                    <a:pt x="13354" y="6253"/>
                    <a:pt x="13430" y="6212"/>
                  </a:cubicBezTo>
                  <a:cubicBezTo>
                    <a:pt x="13540" y="6155"/>
                    <a:pt x="13488" y="6097"/>
                    <a:pt x="13441" y="6039"/>
                  </a:cubicBezTo>
                  <a:cubicBezTo>
                    <a:pt x="13285" y="5842"/>
                    <a:pt x="13302" y="5598"/>
                    <a:pt x="13262" y="5361"/>
                  </a:cubicBezTo>
                  <a:lnTo>
                    <a:pt x="13262" y="5361"/>
                  </a:lnTo>
                  <a:cubicBezTo>
                    <a:pt x="13418" y="5465"/>
                    <a:pt x="13569" y="5569"/>
                    <a:pt x="13714" y="5685"/>
                  </a:cubicBezTo>
                  <a:cubicBezTo>
                    <a:pt x="14027" y="5905"/>
                    <a:pt x="14316" y="6160"/>
                    <a:pt x="14646" y="6357"/>
                  </a:cubicBezTo>
                  <a:cubicBezTo>
                    <a:pt x="14692" y="6380"/>
                    <a:pt x="14735" y="6425"/>
                    <a:pt x="14791" y="6425"/>
                  </a:cubicBezTo>
                  <a:cubicBezTo>
                    <a:pt x="14806" y="6425"/>
                    <a:pt x="14821" y="6422"/>
                    <a:pt x="14838" y="6415"/>
                  </a:cubicBezTo>
                  <a:cubicBezTo>
                    <a:pt x="14826" y="6369"/>
                    <a:pt x="14826" y="6311"/>
                    <a:pt x="14785" y="6270"/>
                  </a:cubicBezTo>
                  <a:cubicBezTo>
                    <a:pt x="14623" y="6097"/>
                    <a:pt x="14397" y="5998"/>
                    <a:pt x="14218" y="5847"/>
                  </a:cubicBezTo>
                  <a:cubicBezTo>
                    <a:pt x="13916" y="5587"/>
                    <a:pt x="13563" y="5390"/>
                    <a:pt x="13273" y="5112"/>
                  </a:cubicBezTo>
                  <a:cubicBezTo>
                    <a:pt x="13233" y="5077"/>
                    <a:pt x="13198" y="5031"/>
                    <a:pt x="13175" y="4978"/>
                  </a:cubicBezTo>
                  <a:cubicBezTo>
                    <a:pt x="13129" y="4781"/>
                    <a:pt x="13076" y="4590"/>
                    <a:pt x="13013" y="4399"/>
                  </a:cubicBezTo>
                  <a:cubicBezTo>
                    <a:pt x="12995" y="4364"/>
                    <a:pt x="12989" y="4318"/>
                    <a:pt x="13030" y="4295"/>
                  </a:cubicBezTo>
                  <a:cubicBezTo>
                    <a:pt x="13129" y="4231"/>
                    <a:pt x="13082" y="4173"/>
                    <a:pt x="13018" y="4127"/>
                  </a:cubicBezTo>
                  <a:cubicBezTo>
                    <a:pt x="12955" y="4086"/>
                    <a:pt x="12908" y="4028"/>
                    <a:pt x="12874" y="3959"/>
                  </a:cubicBezTo>
                  <a:cubicBezTo>
                    <a:pt x="12781" y="3687"/>
                    <a:pt x="12677" y="3414"/>
                    <a:pt x="12613" y="3136"/>
                  </a:cubicBezTo>
                  <a:cubicBezTo>
                    <a:pt x="12578" y="2986"/>
                    <a:pt x="12503" y="2852"/>
                    <a:pt x="12387" y="2748"/>
                  </a:cubicBezTo>
                  <a:cubicBezTo>
                    <a:pt x="12236" y="2621"/>
                    <a:pt x="12109" y="2470"/>
                    <a:pt x="11970" y="2331"/>
                  </a:cubicBezTo>
                  <a:cubicBezTo>
                    <a:pt x="11790" y="2157"/>
                    <a:pt x="11651" y="1949"/>
                    <a:pt x="11495" y="1757"/>
                  </a:cubicBezTo>
                  <a:cubicBezTo>
                    <a:pt x="11451" y="1690"/>
                    <a:pt x="11375" y="1650"/>
                    <a:pt x="11296" y="1650"/>
                  </a:cubicBezTo>
                  <a:cubicBezTo>
                    <a:pt x="11259" y="1650"/>
                    <a:pt x="11222" y="1658"/>
                    <a:pt x="11188" y="1676"/>
                  </a:cubicBezTo>
                  <a:cubicBezTo>
                    <a:pt x="11147" y="1699"/>
                    <a:pt x="11107" y="1711"/>
                    <a:pt x="11060" y="1723"/>
                  </a:cubicBezTo>
                  <a:cubicBezTo>
                    <a:pt x="11038" y="1728"/>
                    <a:pt x="11015" y="1730"/>
                    <a:pt x="10992" y="1730"/>
                  </a:cubicBezTo>
                  <a:cubicBezTo>
                    <a:pt x="10880" y="1730"/>
                    <a:pt x="10763" y="1675"/>
                    <a:pt x="10724" y="1584"/>
                  </a:cubicBezTo>
                  <a:cubicBezTo>
                    <a:pt x="10585" y="1236"/>
                    <a:pt x="10417" y="900"/>
                    <a:pt x="10272" y="558"/>
                  </a:cubicBezTo>
                  <a:cubicBezTo>
                    <a:pt x="10162" y="379"/>
                    <a:pt x="10012" y="234"/>
                    <a:pt x="9913" y="48"/>
                  </a:cubicBezTo>
                  <a:cubicBezTo>
                    <a:pt x="9902" y="29"/>
                    <a:pt x="9881" y="1"/>
                    <a:pt x="9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rot="-708074" flipH="1">
              <a:off x="241084" y="1327382"/>
              <a:ext cx="640265" cy="1706425"/>
            </a:xfrm>
            <a:custGeom>
              <a:avLst/>
              <a:gdLst/>
              <a:ahLst/>
              <a:cxnLst/>
              <a:rect l="l" t="t" r="r" b="b"/>
              <a:pathLst>
                <a:path w="4050" h="10794" extrusionOk="0">
                  <a:moveTo>
                    <a:pt x="1705" y="3384"/>
                  </a:moveTo>
                  <a:lnTo>
                    <a:pt x="1705" y="3384"/>
                  </a:lnTo>
                  <a:cubicBezTo>
                    <a:pt x="1705" y="3394"/>
                    <a:pt x="1704" y="3404"/>
                    <a:pt x="1704" y="3413"/>
                  </a:cubicBezTo>
                  <a:cubicBezTo>
                    <a:pt x="1657" y="3935"/>
                    <a:pt x="1628" y="4456"/>
                    <a:pt x="1541" y="4919"/>
                  </a:cubicBezTo>
                  <a:cubicBezTo>
                    <a:pt x="1547" y="4809"/>
                    <a:pt x="1576" y="4653"/>
                    <a:pt x="1599" y="4496"/>
                  </a:cubicBezTo>
                  <a:cubicBezTo>
                    <a:pt x="1652" y="4125"/>
                    <a:pt x="1668" y="3754"/>
                    <a:pt x="1705" y="3384"/>
                  </a:cubicBezTo>
                  <a:close/>
                  <a:moveTo>
                    <a:pt x="1512" y="1"/>
                  </a:moveTo>
                  <a:cubicBezTo>
                    <a:pt x="1495" y="41"/>
                    <a:pt x="1466" y="88"/>
                    <a:pt x="1443" y="122"/>
                  </a:cubicBezTo>
                  <a:cubicBezTo>
                    <a:pt x="1418" y="152"/>
                    <a:pt x="1402" y="197"/>
                    <a:pt x="1360" y="197"/>
                  </a:cubicBezTo>
                  <a:cubicBezTo>
                    <a:pt x="1352" y="197"/>
                    <a:pt x="1343" y="196"/>
                    <a:pt x="1333" y="192"/>
                  </a:cubicBezTo>
                  <a:cubicBezTo>
                    <a:pt x="1292" y="331"/>
                    <a:pt x="1263" y="470"/>
                    <a:pt x="1246" y="615"/>
                  </a:cubicBezTo>
                  <a:cubicBezTo>
                    <a:pt x="1200" y="922"/>
                    <a:pt x="1182" y="1235"/>
                    <a:pt x="1194" y="1548"/>
                  </a:cubicBezTo>
                  <a:cubicBezTo>
                    <a:pt x="1200" y="1942"/>
                    <a:pt x="1228" y="2330"/>
                    <a:pt x="1240" y="2724"/>
                  </a:cubicBezTo>
                  <a:cubicBezTo>
                    <a:pt x="1246" y="2811"/>
                    <a:pt x="1257" y="2892"/>
                    <a:pt x="1263" y="2979"/>
                  </a:cubicBezTo>
                  <a:cubicBezTo>
                    <a:pt x="1268" y="3014"/>
                    <a:pt x="1265" y="3063"/>
                    <a:pt x="1225" y="3063"/>
                  </a:cubicBezTo>
                  <a:cubicBezTo>
                    <a:pt x="1219" y="3063"/>
                    <a:pt x="1213" y="3062"/>
                    <a:pt x="1205" y="3060"/>
                  </a:cubicBezTo>
                  <a:cubicBezTo>
                    <a:pt x="1095" y="3025"/>
                    <a:pt x="974" y="3013"/>
                    <a:pt x="892" y="2909"/>
                  </a:cubicBezTo>
                  <a:cubicBezTo>
                    <a:pt x="661" y="2625"/>
                    <a:pt x="551" y="2289"/>
                    <a:pt x="441" y="1959"/>
                  </a:cubicBezTo>
                  <a:cubicBezTo>
                    <a:pt x="348" y="1675"/>
                    <a:pt x="278" y="1385"/>
                    <a:pt x="191" y="1102"/>
                  </a:cubicBezTo>
                  <a:cubicBezTo>
                    <a:pt x="162" y="991"/>
                    <a:pt x="122" y="887"/>
                    <a:pt x="70" y="794"/>
                  </a:cubicBezTo>
                  <a:lnTo>
                    <a:pt x="70" y="794"/>
                  </a:lnTo>
                  <a:cubicBezTo>
                    <a:pt x="81" y="829"/>
                    <a:pt x="81" y="870"/>
                    <a:pt x="76" y="910"/>
                  </a:cubicBezTo>
                  <a:cubicBezTo>
                    <a:pt x="0" y="1142"/>
                    <a:pt x="35" y="1362"/>
                    <a:pt x="81" y="1588"/>
                  </a:cubicBezTo>
                  <a:cubicBezTo>
                    <a:pt x="99" y="1675"/>
                    <a:pt x="116" y="1756"/>
                    <a:pt x="134" y="1843"/>
                  </a:cubicBezTo>
                  <a:cubicBezTo>
                    <a:pt x="151" y="1889"/>
                    <a:pt x="139" y="1942"/>
                    <a:pt x="99" y="1976"/>
                  </a:cubicBezTo>
                  <a:cubicBezTo>
                    <a:pt x="70" y="2023"/>
                    <a:pt x="64" y="2081"/>
                    <a:pt x="87" y="2133"/>
                  </a:cubicBezTo>
                  <a:cubicBezTo>
                    <a:pt x="128" y="2347"/>
                    <a:pt x="197" y="2550"/>
                    <a:pt x="296" y="2741"/>
                  </a:cubicBezTo>
                  <a:cubicBezTo>
                    <a:pt x="435" y="2793"/>
                    <a:pt x="435" y="2799"/>
                    <a:pt x="441" y="2944"/>
                  </a:cubicBezTo>
                  <a:cubicBezTo>
                    <a:pt x="441" y="2984"/>
                    <a:pt x="446" y="3025"/>
                    <a:pt x="458" y="3060"/>
                  </a:cubicBezTo>
                  <a:cubicBezTo>
                    <a:pt x="470" y="3106"/>
                    <a:pt x="452" y="3152"/>
                    <a:pt x="412" y="3181"/>
                  </a:cubicBezTo>
                  <a:cubicBezTo>
                    <a:pt x="504" y="3315"/>
                    <a:pt x="661" y="3332"/>
                    <a:pt x="788" y="3384"/>
                  </a:cubicBezTo>
                  <a:cubicBezTo>
                    <a:pt x="898" y="3430"/>
                    <a:pt x="985" y="3512"/>
                    <a:pt x="1043" y="3610"/>
                  </a:cubicBezTo>
                  <a:cubicBezTo>
                    <a:pt x="1136" y="3778"/>
                    <a:pt x="1130" y="3975"/>
                    <a:pt x="1217" y="4143"/>
                  </a:cubicBezTo>
                  <a:cubicBezTo>
                    <a:pt x="1350" y="4421"/>
                    <a:pt x="1344" y="4711"/>
                    <a:pt x="1275" y="5000"/>
                  </a:cubicBezTo>
                  <a:cubicBezTo>
                    <a:pt x="1147" y="5510"/>
                    <a:pt x="974" y="6014"/>
                    <a:pt x="800" y="6513"/>
                  </a:cubicBezTo>
                  <a:cubicBezTo>
                    <a:pt x="777" y="6571"/>
                    <a:pt x="748" y="6623"/>
                    <a:pt x="719" y="6675"/>
                  </a:cubicBezTo>
                  <a:cubicBezTo>
                    <a:pt x="643" y="6814"/>
                    <a:pt x="614" y="6976"/>
                    <a:pt x="626" y="7132"/>
                  </a:cubicBezTo>
                  <a:cubicBezTo>
                    <a:pt x="643" y="7341"/>
                    <a:pt x="684" y="7550"/>
                    <a:pt x="724" y="7758"/>
                  </a:cubicBezTo>
                  <a:cubicBezTo>
                    <a:pt x="794" y="8158"/>
                    <a:pt x="1014" y="8523"/>
                    <a:pt x="1333" y="8772"/>
                  </a:cubicBezTo>
                  <a:cubicBezTo>
                    <a:pt x="1512" y="8917"/>
                    <a:pt x="1669" y="9079"/>
                    <a:pt x="1814" y="9259"/>
                  </a:cubicBezTo>
                  <a:cubicBezTo>
                    <a:pt x="1947" y="9432"/>
                    <a:pt x="2092" y="9600"/>
                    <a:pt x="2248" y="9757"/>
                  </a:cubicBezTo>
                  <a:cubicBezTo>
                    <a:pt x="2405" y="9907"/>
                    <a:pt x="2567" y="10052"/>
                    <a:pt x="2648" y="10261"/>
                  </a:cubicBezTo>
                  <a:cubicBezTo>
                    <a:pt x="2655" y="10262"/>
                    <a:pt x="2661" y="10262"/>
                    <a:pt x="2667" y="10262"/>
                  </a:cubicBezTo>
                  <a:cubicBezTo>
                    <a:pt x="2743" y="10262"/>
                    <a:pt x="2718" y="10194"/>
                    <a:pt x="2729" y="10151"/>
                  </a:cubicBezTo>
                  <a:cubicBezTo>
                    <a:pt x="2744" y="10093"/>
                    <a:pt x="2770" y="10061"/>
                    <a:pt x="2809" y="10061"/>
                  </a:cubicBezTo>
                  <a:cubicBezTo>
                    <a:pt x="2829" y="10061"/>
                    <a:pt x="2852" y="10069"/>
                    <a:pt x="2880" y="10087"/>
                  </a:cubicBezTo>
                  <a:cubicBezTo>
                    <a:pt x="2926" y="10110"/>
                    <a:pt x="2967" y="10139"/>
                    <a:pt x="3007" y="10162"/>
                  </a:cubicBezTo>
                  <a:cubicBezTo>
                    <a:pt x="3308" y="10342"/>
                    <a:pt x="3569" y="10574"/>
                    <a:pt x="3870" y="10748"/>
                  </a:cubicBezTo>
                  <a:cubicBezTo>
                    <a:pt x="3902" y="10763"/>
                    <a:pt x="3942" y="10793"/>
                    <a:pt x="3975" y="10793"/>
                  </a:cubicBezTo>
                  <a:cubicBezTo>
                    <a:pt x="3991" y="10793"/>
                    <a:pt x="4004" y="10787"/>
                    <a:pt x="4015" y="10771"/>
                  </a:cubicBezTo>
                  <a:cubicBezTo>
                    <a:pt x="4050" y="10719"/>
                    <a:pt x="3992" y="10672"/>
                    <a:pt x="3951" y="10637"/>
                  </a:cubicBezTo>
                  <a:cubicBezTo>
                    <a:pt x="3934" y="10620"/>
                    <a:pt x="3922" y="10608"/>
                    <a:pt x="3905" y="10597"/>
                  </a:cubicBezTo>
                  <a:cubicBezTo>
                    <a:pt x="3650" y="10429"/>
                    <a:pt x="3407" y="10238"/>
                    <a:pt x="3140" y="10076"/>
                  </a:cubicBezTo>
                  <a:cubicBezTo>
                    <a:pt x="2978" y="9983"/>
                    <a:pt x="2822" y="9884"/>
                    <a:pt x="2677" y="9768"/>
                  </a:cubicBezTo>
                  <a:cubicBezTo>
                    <a:pt x="2497" y="9624"/>
                    <a:pt x="2358" y="9450"/>
                    <a:pt x="2376" y="9201"/>
                  </a:cubicBezTo>
                  <a:cubicBezTo>
                    <a:pt x="2376" y="9160"/>
                    <a:pt x="2364" y="9125"/>
                    <a:pt x="2341" y="9096"/>
                  </a:cubicBezTo>
                  <a:cubicBezTo>
                    <a:pt x="2277" y="9073"/>
                    <a:pt x="2208" y="9067"/>
                    <a:pt x="2173" y="8992"/>
                  </a:cubicBezTo>
                  <a:cubicBezTo>
                    <a:pt x="2121" y="8888"/>
                    <a:pt x="2045" y="8795"/>
                    <a:pt x="1987" y="8691"/>
                  </a:cubicBezTo>
                  <a:cubicBezTo>
                    <a:pt x="1935" y="8627"/>
                    <a:pt x="1872" y="8575"/>
                    <a:pt x="1802" y="8540"/>
                  </a:cubicBezTo>
                  <a:cubicBezTo>
                    <a:pt x="1733" y="8500"/>
                    <a:pt x="1675" y="8453"/>
                    <a:pt x="1628" y="8395"/>
                  </a:cubicBezTo>
                  <a:cubicBezTo>
                    <a:pt x="1408" y="8088"/>
                    <a:pt x="1315" y="7706"/>
                    <a:pt x="1373" y="7329"/>
                  </a:cubicBezTo>
                  <a:cubicBezTo>
                    <a:pt x="1425" y="6953"/>
                    <a:pt x="1588" y="6617"/>
                    <a:pt x="1767" y="6287"/>
                  </a:cubicBezTo>
                  <a:cubicBezTo>
                    <a:pt x="1802" y="6217"/>
                    <a:pt x="1825" y="6136"/>
                    <a:pt x="1825" y="6055"/>
                  </a:cubicBezTo>
                  <a:cubicBezTo>
                    <a:pt x="1825" y="5927"/>
                    <a:pt x="1808" y="5783"/>
                    <a:pt x="1877" y="5673"/>
                  </a:cubicBezTo>
                  <a:cubicBezTo>
                    <a:pt x="1947" y="5557"/>
                    <a:pt x="1993" y="5423"/>
                    <a:pt x="2016" y="5290"/>
                  </a:cubicBezTo>
                  <a:cubicBezTo>
                    <a:pt x="2057" y="5111"/>
                    <a:pt x="2109" y="4931"/>
                    <a:pt x="2173" y="4751"/>
                  </a:cubicBezTo>
                  <a:cubicBezTo>
                    <a:pt x="2318" y="4357"/>
                    <a:pt x="2474" y="3969"/>
                    <a:pt x="2648" y="3587"/>
                  </a:cubicBezTo>
                  <a:cubicBezTo>
                    <a:pt x="2694" y="3500"/>
                    <a:pt x="2764" y="3402"/>
                    <a:pt x="2683" y="3291"/>
                  </a:cubicBezTo>
                  <a:lnTo>
                    <a:pt x="2683" y="3291"/>
                  </a:lnTo>
                  <a:cubicBezTo>
                    <a:pt x="2678" y="3292"/>
                    <a:pt x="2674" y="3292"/>
                    <a:pt x="2670" y="3292"/>
                  </a:cubicBezTo>
                  <a:cubicBezTo>
                    <a:pt x="2563" y="3292"/>
                    <a:pt x="2514" y="3218"/>
                    <a:pt x="2486" y="3123"/>
                  </a:cubicBezTo>
                  <a:cubicBezTo>
                    <a:pt x="2468" y="3060"/>
                    <a:pt x="2457" y="2996"/>
                    <a:pt x="2445" y="2932"/>
                  </a:cubicBezTo>
                  <a:cubicBezTo>
                    <a:pt x="2347" y="2950"/>
                    <a:pt x="2341" y="3037"/>
                    <a:pt x="2318" y="3106"/>
                  </a:cubicBezTo>
                  <a:cubicBezTo>
                    <a:pt x="2208" y="3396"/>
                    <a:pt x="2086" y="3685"/>
                    <a:pt x="1970" y="3992"/>
                  </a:cubicBezTo>
                  <a:cubicBezTo>
                    <a:pt x="1929" y="3795"/>
                    <a:pt x="1889" y="3616"/>
                    <a:pt x="1848" y="3430"/>
                  </a:cubicBezTo>
                  <a:cubicBezTo>
                    <a:pt x="1837" y="3373"/>
                    <a:pt x="1831" y="3303"/>
                    <a:pt x="1767" y="3262"/>
                  </a:cubicBezTo>
                  <a:cubicBezTo>
                    <a:pt x="1735" y="3272"/>
                    <a:pt x="1720" y="3291"/>
                    <a:pt x="1712" y="3313"/>
                  </a:cubicBezTo>
                  <a:lnTo>
                    <a:pt x="1712" y="3313"/>
                  </a:lnTo>
                  <a:cubicBezTo>
                    <a:pt x="1727" y="3182"/>
                    <a:pt x="1744" y="3051"/>
                    <a:pt x="1767" y="2921"/>
                  </a:cubicBezTo>
                  <a:cubicBezTo>
                    <a:pt x="1785" y="2486"/>
                    <a:pt x="1721" y="2052"/>
                    <a:pt x="1709" y="1617"/>
                  </a:cubicBezTo>
                  <a:cubicBezTo>
                    <a:pt x="1698" y="1310"/>
                    <a:pt x="1738" y="1009"/>
                    <a:pt x="1825" y="719"/>
                  </a:cubicBezTo>
                  <a:cubicBezTo>
                    <a:pt x="1866" y="569"/>
                    <a:pt x="1924" y="418"/>
                    <a:pt x="1866" y="256"/>
                  </a:cubicBezTo>
                  <a:cubicBezTo>
                    <a:pt x="1846" y="244"/>
                    <a:pt x="1830" y="239"/>
                    <a:pt x="1816" y="239"/>
                  </a:cubicBezTo>
                  <a:cubicBezTo>
                    <a:pt x="1761" y="239"/>
                    <a:pt x="1745" y="315"/>
                    <a:pt x="1704" y="343"/>
                  </a:cubicBezTo>
                  <a:cubicBezTo>
                    <a:pt x="1681" y="356"/>
                    <a:pt x="1658" y="377"/>
                    <a:pt x="1633" y="377"/>
                  </a:cubicBezTo>
                  <a:cubicBezTo>
                    <a:pt x="1626" y="377"/>
                    <a:pt x="1618" y="375"/>
                    <a:pt x="1611" y="372"/>
                  </a:cubicBezTo>
                  <a:cubicBezTo>
                    <a:pt x="1570" y="354"/>
                    <a:pt x="1570" y="319"/>
                    <a:pt x="1570" y="285"/>
                  </a:cubicBezTo>
                  <a:cubicBezTo>
                    <a:pt x="1564" y="204"/>
                    <a:pt x="1605" y="134"/>
                    <a:pt x="1599" y="59"/>
                  </a:cubicBezTo>
                  <a:cubicBezTo>
                    <a:pt x="1588" y="18"/>
                    <a:pt x="1547" y="12"/>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rot="-708074" flipH="1">
              <a:off x="-250569" y="3987020"/>
              <a:ext cx="556161" cy="861591"/>
            </a:xfrm>
            <a:custGeom>
              <a:avLst/>
              <a:gdLst/>
              <a:ahLst/>
              <a:cxnLst/>
              <a:rect l="l" t="t" r="r" b="b"/>
              <a:pathLst>
                <a:path w="3518" h="5450" extrusionOk="0">
                  <a:moveTo>
                    <a:pt x="47" y="0"/>
                  </a:moveTo>
                  <a:cubicBezTo>
                    <a:pt x="41" y="104"/>
                    <a:pt x="41" y="214"/>
                    <a:pt x="59" y="319"/>
                  </a:cubicBezTo>
                  <a:cubicBezTo>
                    <a:pt x="99" y="365"/>
                    <a:pt x="128" y="423"/>
                    <a:pt x="146" y="487"/>
                  </a:cubicBezTo>
                  <a:cubicBezTo>
                    <a:pt x="157" y="568"/>
                    <a:pt x="140" y="614"/>
                    <a:pt x="53" y="620"/>
                  </a:cubicBezTo>
                  <a:cubicBezTo>
                    <a:pt x="30" y="794"/>
                    <a:pt x="18" y="973"/>
                    <a:pt x="12" y="1147"/>
                  </a:cubicBezTo>
                  <a:cubicBezTo>
                    <a:pt x="1" y="1228"/>
                    <a:pt x="1" y="1309"/>
                    <a:pt x="7" y="1391"/>
                  </a:cubicBezTo>
                  <a:cubicBezTo>
                    <a:pt x="76" y="1750"/>
                    <a:pt x="128" y="2121"/>
                    <a:pt x="180" y="2480"/>
                  </a:cubicBezTo>
                  <a:cubicBezTo>
                    <a:pt x="267" y="3053"/>
                    <a:pt x="389" y="3621"/>
                    <a:pt x="447" y="4200"/>
                  </a:cubicBezTo>
                  <a:cubicBezTo>
                    <a:pt x="482" y="4560"/>
                    <a:pt x="528" y="4913"/>
                    <a:pt x="569" y="5266"/>
                  </a:cubicBezTo>
                  <a:cubicBezTo>
                    <a:pt x="580" y="5376"/>
                    <a:pt x="574" y="5371"/>
                    <a:pt x="690" y="5400"/>
                  </a:cubicBezTo>
                  <a:cubicBezTo>
                    <a:pt x="846" y="5435"/>
                    <a:pt x="1002" y="5449"/>
                    <a:pt x="1157" y="5449"/>
                  </a:cubicBezTo>
                  <a:cubicBezTo>
                    <a:pt x="1457" y="5449"/>
                    <a:pt x="1756" y="5397"/>
                    <a:pt x="2057" y="5347"/>
                  </a:cubicBezTo>
                  <a:cubicBezTo>
                    <a:pt x="1849" y="4913"/>
                    <a:pt x="1785" y="4438"/>
                    <a:pt x="1681" y="3934"/>
                  </a:cubicBezTo>
                  <a:lnTo>
                    <a:pt x="1681" y="3934"/>
                  </a:lnTo>
                  <a:cubicBezTo>
                    <a:pt x="1797" y="4003"/>
                    <a:pt x="1866" y="4079"/>
                    <a:pt x="1965" y="4113"/>
                  </a:cubicBezTo>
                  <a:cubicBezTo>
                    <a:pt x="1976" y="4119"/>
                    <a:pt x="1991" y="4125"/>
                    <a:pt x="2005" y="4125"/>
                  </a:cubicBezTo>
                  <a:cubicBezTo>
                    <a:pt x="2018" y="4125"/>
                    <a:pt x="2031" y="4119"/>
                    <a:pt x="2040" y="4102"/>
                  </a:cubicBezTo>
                  <a:cubicBezTo>
                    <a:pt x="2052" y="4079"/>
                    <a:pt x="2046" y="4050"/>
                    <a:pt x="2028" y="4032"/>
                  </a:cubicBezTo>
                  <a:cubicBezTo>
                    <a:pt x="1982" y="3963"/>
                    <a:pt x="1918" y="3911"/>
                    <a:pt x="1849" y="3864"/>
                  </a:cubicBezTo>
                  <a:cubicBezTo>
                    <a:pt x="1594" y="3691"/>
                    <a:pt x="1548" y="3441"/>
                    <a:pt x="1559" y="3140"/>
                  </a:cubicBezTo>
                  <a:lnTo>
                    <a:pt x="1559" y="3140"/>
                  </a:lnTo>
                  <a:cubicBezTo>
                    <a:pt x="1692" y="3239"/>
                    <a:pt x="1785" y="3349"/>
                    <a:pt x="1901" y="3436"/>
                  </a:cubicBezTo>
                  <a:cubicBezTo>
                    <a:pt x="1925" y="3452"/>
                    <a:pt x="1955" y="3476"/>
                    <a:pt x="1984" y="3476"/>
                  </a:cubicBezTo>
                  <a:cubicBezTo>
                    <a:pt x="1997" y="3476"/>
                    <a:pt x="2010" y="3471"/>
                    <a:pt x="2023" y="3459"/>
                  </a:cubicBezTo>
                  <a:cubicBezTo>
                    <a:pt x="2063" y="3424"/>
                    <a:pt x="2023" y="3378"/>
                    <a:pt x="1994" y="3343"/>
                  </a:cubicBezTo>
                  <a:cubicBezTo>
                    <a:pt x="1895" y="3227"/>
                    <a:pt x="1785" y="3123"/>
                    <a:pt x="1669" y="3024"/>
                  </a:cubicBezTo>
                  <a:cubicBezTo>
                    <a:pt x="1420" y="2822"/>
                    <a:pt x="1403" y="2538"/>
                    <a:pt x="1380" y="2248"/>
                  </a:cubicBezTo>
                  <a:lnTo>
                    <a:pt x="1380" y="2248"/>
                  </a:lnTo>
                  <a:cubicBezTo>
                    <a:pt x="1594" y="2509"/>
                    <a:pt x="1826" y="2746"/>
                    <a:pt x="2040" y="2995"/>
                  </a:cubicBezTo>
                  <a:cubicBezTo>
                    <a:pt x="2457" y="3482"/>
                    <a:pt x="2897" y="3951"/>
                    <a:pt x="3355" y="4403"/>
                  </a:cubicBezTo>
                  <a:cubicBezTo>
                    <a:pt x="3389" y="4441"/>
                    <a:pt x="3422" y="4491"/>
                    <a:pt x="3478" y="4491"/>
                  </a:cubicBezTo>
                  <a:cubicBezTo>
                    <a:pt x="3490" y="4491"/>
                    <a:pt x="3503" y="4489"/>
                    <a:pt x="3517" y="4484"/>
                  </a:cubicBezTo>
                  <a:cubicBezTo>
                    <a:pt x="3517" y="4438"/>
                    <a:pt x="3506" y="4397"/>
                    <a:pt x="3488" y="4363"/>
                  </a:cubicBezTo>
                  <a:cubicBezTo>
                    <a:pt x="3448" y="4293"/>
                    <a:pt x="3402" y="4229"/>
                    <a:pt x="3344" y="4171"/>
                  </a:cubicBezTo>
                  <a:cubicBezTo>
                    <a:pt x="2648" y="3430"/>
                    <a:pt x="1942" y="2694"/>
                    <a:pt x="1333" y="1871"/>
                  </a:cubicBezTo>
                  <a:cubicBezTo>
                    <a:pt x="1316" y="1837"/>
                    <a:pt x="1287" y="1802"/>
                    <a:pt x="1241" y="1802"/>
                  </a:cubicBezTo>
                  <a:cubicBezTo>
                    <a:pt x="1154" y="1715"/>
                    <a:pt x="1096" y="1605"/>
                    <a:pt x="1078" y="1489"/>
                  </a:cubicBezTo>
                  <a:cubicBezTo>
                    <a:pt x="1015" y="1118"/>
                    <a:pt x="876" y="771"/>
                    <a:pt x="679" y="458"/>
                  </a:cubicBezTo>
                  <a:cubicBezTo>
                    <a:pt x="618" y="355"/>
                    <a:pt x="587" y="318"/>
                    <a:pt x="511" y="318"/>
                  </a:cubicBezTo>
                  <a:cubicBezTo>
                    <a:pt x="484" y="318"/>
                    <a:pt x="452" y="323"/>
                    <a:pt x="412" y="330"/>
                  </a:cubicBezTo>
                  <a:cubicBezTo>
                    <a:pt x="394" y="336"/>
                    <a:pt x="376" y="339"/>
                    <a:pt x="358" y="339"/>
                  </a:cubicBezTo>
                  <a:cubicBezTo>
                    <a:pt x="307" y="339"/>
                    <a:pt x="259" y="317"/>
                    <a:pt x="221" y="278"/>
                  </a:cubicBezTo>
                  <a:cubicBezTo>
                    <a:pt x="140" y="203"/>
                    <a:pt x="76" y="10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rot="-708074" flipH="1">
              <a:off x="-264505" y="3979675"/>
              <a:ext cx="399494" cy="714251"/>
            </a:xfrm>
            <a:custGeom>
              <a:avLst/>
              <a:gdLst/>
              <a:ahLst/>
              <a:cxnLst/>
              <a:rect l="l" t="t" r="r" b="b"/>
              <a:pathLst>
                <a:path w="2527" h="4518" extrusionOk="0">
                  <a:moveTo>
                    <a:pt x="61" y="1"/>
                  </a:moveTo>
                  <a:cubicBezTo>
                    <a:pt x="53" y="1"/>
                    <a:pt x="44" y="3"/>
                    <a:pt x="35" y="10"/>
                  </a:cubicBezTo>
                  <a:cubicBezTo>
                    <a:pt x="6" y="28"/>
                    <a:pt x="0" y="62"/>
                    <a:pt x="6" y="91"/>
                  </a:cubicBezTo>
                  <a:cubicBezTo>
                    <a:pt x="24" y="167"/>
                    <a:pt x="41" y="242"/>
                    <a:pt x="53" y="312"/>
                  </a:cubicBezTo>
                  <a:cubicBezTo>
                    <a:pt x="99" y="514"/>
                    <a:pt x="111" y="723"/>
                    <a:pt x="284" y="868"/>
                  </a:cubicBezTo>
                  <a:cubicBezTo>
                    <a:pt x="157" y="885"/>
                    <a:pt x="151" y="897"/>
                    <a:pt x="151" y="1018"/>
                  </a:cubicBezTo>
                  <a:cubicBezTo>
                    <a:pt x="151" y="1059"/>
                    <a:pt x="157" y="1099"/>
                    <a:pt x="168" y="1140"/>
                  </a:cubicBezTo>
                  <a:cubicBezTo>
                    <a:pt x="192" y="1378"/>
                    <a:pt x="232" y="1615"/>
                    <a:pt x="290" y="1853"/>
                  </a:cubicBezTo>
                  <a:cubicBezTo>
                    <a:pt x="290" y="1887"/>
                    <a:pt x="290" y="1922"/>
                    <a:pt x="279" y="1957"/>
                  </a:cubicBezTo>
                  <a:cubicBezTo>
                    <a:pt x="412" y="2160"/>
                    <a:pt x="557" y="2351"/>
                    <a:pt x="713" y="2536"/>
                  </a:cubicBezTo>
                  <a:cubicBezTo>
                    <a:pt x="1113" y="3000"/>
                    <a:pt x="1513" y="3469"/>
                    <a:pt x="1935" y="3915"/>
                  </a:cubicBezTo>
                  <a:cubicBezTo>
                    <a:pt x="2132" y="4118"/>
                    <a:pt x="2312" y="4332"/>
                    <a:pt x="2526" y="4518"/>
                  </a:cubicBezTo>
                  <a:cubicBezTo>
                    <a:pt x="2497" y="4297"/>
                    <a:pt x="2440" y="4083"/>
                    <a:pt x="2387" y="3869"/>
                  </a:cubicBezTo>
                  <a:cubicBezTo>
                    <a:pt x="2300" y="3463"/>
                    <a:pt x="2185" y="3058"/>
                    <a:pt x="2121" y="2646"/>
                  </a:cubicBezTo>
                  <a:cubicBezTo>
                    <a:pt x="2080" y="2368"/>
                    <a:pt x="2046" y="2084"/>
                    <a:pt x="1924" y="1824"/>
                  </a:cubicBezTo>
                  <a:cubicBezTo>
                    <a:pt x="1825" y="1603"/>
                    <a:pt x="1762" y="1360"/>
                    <a:pt x="1652" y="1140"/>
                  </a:cubicBezTo>
                  <a:cubicBezTo>
                    <a:pt x="1431" y="1024"/>
                    <a:pt x="1217" y="885"/>
                    <a:pt x="1020" y="729"/>
                  </a:cubicBezTo>
                  <a:cubicBezTo>
                    <a:pt x="725" y="485"/>
                    <a:pt x="400" y="283"/>
                    <a:pt x="116" y="28"/>
                  </a:cubicBezTo>
                  <a:cubicBezTo>
                    <a:pt x="100" y="16"/>
                    <a:pt x="81"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rot="-708074" flipH="1">
              <a:off x="-757421" y="1521843"/>
              <a:ext cx="386689" cy="1576316"/>
            </a:xfrm>
            <a:custGeom>
              <a:avLst/>
              <a:gdLst/>
              <a:ahLst/>
              <a:cxnLst/>
              <a:rect l="l" t="t" r="r" b="b"/>
              <a:pathLst>
                <a:path w="2446" h="9971" extrusionOk="0">
                  <a:moveTo>
                    <a:pt x="1118" y="0"/>
                  </a:moveTo>
                  <a:cubicBezTo>
                    <a:pt x="950" y="35"/>
                    <a:pt x="806" y="145"/>
                    <a:pt x="719" y="290"/>
                  </a:cubicBezTo>
                  <a:cubicBezTo>
                    <a:pt x="701" y="331"/>
                    <a:pt x="672" y="365"/>
                    <a:pt x="632" y="394"/>
                  </a:cubicBezTo>
                  <a:cubicBezTo>
                    <a:pt x="625" y="398"/>
                    <a:pt x="620" y="400"/>
                    <a:pt x="615" y="400"/>
                  </a:cubicBezTo>
                  <a:cubicBezTo>
                    <a:pt x="598" y="400"/>
                    <a:pt x="589" y="379"/>
                    <a:pt x="580" y="365"/>
                  </a:cubicBezTo>
                  <a:cubicBezTo>
                    <a:pt x="504" y="394"/>
                    <a:pt x="527" y="458"/>
                    <a:pt x="539" y="510"/>
                  </a:cubicBezTo>
                  <a:cubicBezTo>
                    <a:pt x="551" y="620"/>
                    <a:pt x="580" y="725"/>
                    <a:pt x="614" y="835"/>
                  </a:cubicBezTo>
                  <a:cubicBezTo>
                    <a:pt x="695" y="1090"/>
                    <a:pt x="759" y="1356"/>
                    <a:pt x="794" y="1628"/>
                  </a:cubicBezTo>
                  <a:cubicBezTo>
                    <a:pt x="921" y="2289"/>
                    <a:pt x="997" y="2955"/>
                    <a:pt x="1130" y="3616"/>
                  </a:cubicBezTo>
                  <a:cubicBezTo>
                    <a:pt x="1200" y="3975"/>
                    <a:pt x="1408" y="4235"/>
                    <a:pt x="1704" y="4432"/>
                  </a:cubicBezTo>
                  <a:cubicBezTo>
                    <a:pt x="1906" y="4566"/>
                    <a:pt x="1935" y="4606"/>
                    <a:pt x="1860" y="4838"/>
                  </a:cubicBezTo>
                  <a:cubicBezTo>
                    <a:pt x="1721" y="5307"/>
                    <a:pt x="1524" y="5759"/>
                    <a:pt x="1263" y="6176"/>
                  </a:cubicBezTo>
                  <a:cubicBezTo>
                    <a:pt x="1020" y="6553"/>
                    <a:pt x="800" y="6935"/>
                    <a:pt x="562" y="7312"/>
                  </a:cubicBezTo>
                  <a:cubicBezTo>
                    <a:pt x="464" y="7462"/>
                    <a:pt x="371" y="7619"/>
                    <a:pt x="296" y="7787"/>
                  </a:cubicBezTo>
                  <a:cubicBezTo>
                    <a:pt x="203" y="8071"/>
                    <a:pt x="128" y="8360"/>
                    <a:pt x="81" y="8656"/>
                  </a:cubicBezTo>
                  <a:cubicBezTo>
                    <a:pt x="64" y="8748"/>
                    <a:pt x="0" y="8847"/>
                    <a:pt x="76" y="8945"/>
                  </a:cubicBezTo>
                  <a:cubicBezTo>
                    <a:pt x="163" y="8911"/>
                    <a:pt x="238" y="8859"/>
                    <a:pt x="290" y="8783"/>
                  </a:cubicBezTo>
                  <a:cubicBezTo>
                    <a:pt x="429" y="8604"/>
                    <a:pt x="510" y="8395"/>
                    <a:pt x="533" y="8169"/>
                  </a:cubicBezTo>
                  <a:cubicBezTo>
                    <a:pt x="533" y="8105"/>
                    <a:pt x="539" y="8042"/>
                    <a:pt x="556" y="7978"/>
                  </a:cubicBezTo>
                  <a:cubicBezTo>
                    <a:pt x="574" y="7920"/>
                    <a:pt x="585" y="7862"/>
                    <a:pt x="661" y="7851"/>
                  </a:cubicBezTo>
                  <a:lnTo>
                    <a:pt x="661" y="7851"/>
                  </a:lnTo>
                  <a:cubicBezTo>
                    <a:pt x="649" y="8030"/>
                    <a:pt x="626" y="8204"/>
                    <a:pt x="591" y="8384"/>
                  </a:cubicBezTo>
                  <a:cubicBezTo>
                    <a:pt x="551" y="8557"/>
                    <a:pt x="504" y="8731"/>
                    <a:pt x="470" y="8911"/>
                  </a:cubicBezTo>
                  <a:cubicBezTo>
                    <a:pt x="429" y="9090"/>
                    <a:pt x="400" y="9270"/>
                    <a:pt x="383" y="9449"/>
                  </a:cubicBezTo>
                  <a:cubicBezTo>
                    <a:pt x="371" y="9623"/>
                    <a:pt x="313" y="9791"/>
                    <a:pt x="336" y="9971"/>
                  </a:cubicBezTo>
                  <a:cubicBezTo>
                    <a:pt x="383" y="9872"/>
                    <a:pt x="406" y="9768"/>
                    <a:pt x="412" y="9664"/>
                  </a:cubicBezTo>
                  <a:cubicBezTo>
                    <a:pt x="441" y="9357"/>
                    <a:pt x="493" y="9056"/>
                    <a:pt x="568" y="8760"/>
                  </a:cubicBezTo>
                  <a:cubicBezTo>
                    <a:pt x="667" y="8360"/>
                    <a:pt x="748" y="7961"/>
                    <a:pt x="806" y="7561"/>
                  </a:cubicBezTo>
                  <a:cubicBezTo>
                    <a:pt x="811" y="7457"/>
                    <a:pt x="840" y="7364"/>
                    <a:pt x="898" y="7277"/>
                  </a:cubicBezTo>
                  <a:cubicBezTo>
                    <a:pt x="950" y="7202"/>
                    <a:pt x="1003" y="7121"/>
                    <a:pt x="1043" y="7034"/>
                  </a:cubicBezTo>
                  <a:cubicBezTo>
                    <a:pt x="1176" y="6773"/>
                    <a:pt x="1315" y="6518"/>
                    <a:pt x="1466" y="6269"/>
                  </a:cubicBezTo>
                  <a:cubicBezTo>
                    <a:pt x="1487" y="6232"/>
                    <a:pt x="1508" y="6168"/>
                    <a:pt x="1550" y="6168"/>
                  </a:cubicBezTo>
                  <a:cubicBezTo>
                    <a:pt x="1554" y="6168"/>
                    <a:pt x="1559" y="6169"/>
                    <a:pt x="1565" y="6170"/>
                  </a:cubicBezTo>
                  <a:cubicBezTo>
                    <a:pt x="1628" y="6188"/>
                    <a:pt x="1588" y="6263"/>
                    <a:pt x="1582" y="6315"/>
                  </a:cubicBezTo>
                  <a:cubicBezTo>
                    <a:pt x="1518" y="6779"/>
                    <a:pt x="1443" y="7236"/>
                    <a:pt x="1362" y="7700"/>
                  </a:cubicBezTo>
                  <a:cubicBezTo>
                    <a:pt x="1298" y="8053"/>
                    <a:pt x="1263" y="8407"/>
                    <a:pt x="1182" y="8760"/>
                  </a:cubicBezTo>
                  <a:cubicBezTo>
                    <a:pt x="1142" y="8876"/>
                    <a:pt x="1118" y="8998"/>
                    <a:pt x="1107" y="9125"/>
                  </a:cubicBezTo>
                  <a:cubicBezTo>
                    <a:pt x="1171" y="9067"/>
                    <a:pt x="1228" y="8992"/>
                    <a:pt x="1275" y="8917"/>
                  </a:cubicBezTo>
                  <a:cubicBezTo>
                    <a:pt x="1240" y="8899"/>
                    <a:pt x="1246" y="8870"/>
                    <a:pt x="1252" y="8841"/>
                  </a:cubicBezTo>
                  <a:cubicBezTo>
                    <a:pt x="1269" y="8772"/>
                    <a:pt x="1292" y="8708"/>
                    <a:pt x="1304" y="8633"/>
                  </a:cubicBezTo>
                  <a:cubicBezTo>
                    <a:pt x="1443" y="7711"/>
                    <a:pt x="1611" y="6796"/>
                    <a:pt x="1709" y="5869"/>
                  </a:cubicBezTo>
                  <a:cubicBezTo>
                    <a:pt x="1709" y="5817"/>
                    <a:pt x="1727" y="5771"/>
                    <a:pt x="1750" y="5724"/>
                  </a:cubicBezTo>
                  <a:cubicBezTo>
                    <a:pt x="1814" y="5626"/>
                    <a:pt x="1872" y="5516"/>
                    <a:pt x="1930" y="5412"/>
                  </a:cubicBezTo>
                  <a:cubicBezTo>
                    <a:pt x="1976" y="5325"/>
                    <a:pt x="2028" y="5249"/>
                    <a:pt x="2086" y="5168"/>
                  </a:cubicBezTo>
                  <a:cubicBezTo>
                    <a:pt x="2115" y="5122"/>
                    <a:pt x="2144" y="5075"/>
                    <a:pt x="2208" y="5075"/>
                  </a:cubicBezTo>
                  <a:cubicBezTo>
                    <a:pt x="2231" y="5093"/>
                    <a:pt x="2242" y="5128"/>
                    <a:pt x="2242" y="5157"/>
                  </a:cubicBezTo>
                  <a:cubicBezTo>
                    <a:pt x="2242" y="5371"/>
                    <a:pt x="2294" y="5574"/>
                    <a:pt x="2318" y="5788"/>
                  </a:cubicBezTo>
                  <a:cubicBezTo>
                    <a:pt x="2358" y="6066"/>
                    <a:pt x="2352" y="6350"/>
                    <a:pt x="2306" y="6622"/>
                  </a:cubicBezTo>
                  <a:cubicBezTo>
                    <a:pt x="2242" y="6947"/>
                    <a:pt x="2184" y="7271"/>
                    <a:pt x="2098" y="7584"/>
                  </a:cubicBezTo>
                  <a:cubicBezTo>
                    <a:pt x="2092" y="7607"/>
                    <a:pt x="2074" y="7642"/>
                    <a:pt x="2132" y="7659"/>
                  </a:cubicBezTo>
                  <a:cubicBezTo>
                    <a:pt x="2167" y="7515"/>
                    <a:pt x="2208" y="7375"/>
                    <a:pt x="2242" y="7236"/>
                  </a:cubicBezTo>
                  <a:cubicBezTo>
                    <a:pt x="2260" y="7184"/>
                    <a:pt x="2260" y="7121"/>
                    <a:pt x="2323" y="7103"/>
                  </a:cubicBezTo>
                  <a:lnTo>
                    <a:pt x="2329" y="7086"/>
                  </a:lnTo>
                  <a:lnTo>
                    <a:pt x="2318" y="7080"/>
                  </a:lnTo>
                  <a:cubicBezTo>
                    <a:pt x="2283" y="7063"/>
                    <a:pt x="2294" y="7028"/>
                    <a:pt x="2300" y="6999"/>
                  </a:cubicBezTo>
                  <a:cubicBezTo>
                    <a:pt x="2318" y="6895"/>
                    <a:pt x="2335" y="6790"/>
                    <a:pt x="2358" y="6692"/>
                  </a:cubicBezTo>
                  <a:cubicBezTo>
                    <a:pt x="2445" y="6327"/>
                    <a:pt x="2422" y="5962"/>
                    <a:pt x="2370" y="5597"/>
                  </a:cubicBezTo>
                  <a:cubicBezTo>
                    <a:pt x="2335" y="5354"/>
                    <a:pt x="2312" y="5110"/>
                    <a:pt x="2294" y="4867"/>
                  </a:cubicBezTo>
                  <a:cubicBezTo>
                    <a:pt x="2289" y="4780"/>
                    <a:pt x="2329" y="4682"/>
                    <a:pt x="2294" y="4618"/>
                  </a:cubicBezTo>
                  <a:cubicBezTo>
                    <a:pt x="2248" y="4548"/>
                    <a:pt x="2225" y="4467"/>
                    <a:pt x="2231" y="4380"/>
                  </a:cubicBezTo>
                  <a:cubicBezTo>
                    <a:pt x="2231" y="4363"/>
                    <a:pt x="2225" y="4346"/>
                    <a:pt x="2208" y="4334"/>
                  </a:cubicBezTo>
                  <a:cubicBezTo>
                    <a:pt x="2201" y="4330"/>
                    <a:pt x="2194" y="4328"/>
                    <a:pt x="2188" y="4328"/>
                  </a:cubicBezTo>
                  <a:cubicBezTo>
                    <a:pt x="2170" y="4328"/>
                    <a:pt x="2158" y="4345"/>
                    <a:pt x="2150" y="4363"/>
                  </a:cubicBezTo>
                  <a:cubicBezTo>
                    <a:pt x="2136" y="4389"/>
                    <a:pt x="2123" y="4400"/>
                    <a:pt x="2110" y="4400"/>
                  </a:cubicBezTo>
                  <a:cubicBezTo>
                    <a:pt x="2094" y="4400"/>
                    <a:pt x="2078" y="4385"/>
                    <a:pt x="2063" y="4363"/>
                  </a:cubicBezTo>
                  <a:cubicBezTo>
                    <a:pt x="2051" y="4351"/>
                    <a:pt x="2045" y="4328"/>
                    <a:pt x="2040" y="4311"/>
                  </a:cubicBezTo>
                  <a:cubicBezTo>
                    <a:pt x="1964" y="4085"/>
                    <a:pt x="1872" y="3870"/>
                    <a:pt x="1761" y="3662"/>
                  </a:cubicBezTo>
                  <a:cubicBezTo>
                    <a:pt x="1738" y="3610"/>
                    <a:pt x="1704" y="3569"/>
                    <a:pt x="1738" y="3505"/>
                  </a:cubicBezTo>
                  <a:cubicBezTo>
                    <a:pt x="1773" y="3436"/>
                    <a:pt x="1733" y="3390"/>
                    <a:pt x="1704" y="3337"/>
                  </a:cubicBezTo>
                  <a:cubicBezTo>
                    <a:pt x="1669" y="3256"/>
                    <a:pt x="1634" y="3181"/>
                    <a:pt x="1611" y="3100"/>
                  </a:cubicBezTo>
                  <a:cubicBezTo>
                    <a:pt x="1507" y="2804"/>
                    <a:pt x="1443" y="2503"/>
                    <a:pt x="1425" y="2196"/>
                  </a:cubicBezTo>
                  <a:cubicBezTo>
                    <a:pt x="1414" y="1959"/>
                    <a:pt x="1321" y="1744"/>
                    <a:pt x="1321" y="1507"/>
                  </a:cubicBezTo>
                  <a:cubicBezTo>
                    <a:pt x="1321" y="1321"/>
                    <a:pt x="1298" y="1136"/>
                    <a:pt x="1252" y="956"/>
                  </a:cubicBezTo>
                  <a:cubicBezTo>
                    <a:pt x="1223" y="812"/>
                    <a:pt x="1205" y="667"/>
                    <a:pt x="1182" y="522"/>
                  </a:cubicBezTo>
                  <a:cubicBezTo>
                    <a:pt x="1147" y="348"/>
                    <a:pt x="1171" y="168"/>
                    <a:pt x="1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rot="-708074" flipH="1">
              <a:off x="-257755" y="3184828"/>
              <a:ext cx="720101" cy="902378"/>
            </a:xfrm>
            <a:custGeom>
              <a:avLst/>
              <a:gdLst/>
              <a:ahLst/>
              <a:cxnLst/>
              <a:rect l="l" t="t" r="r" b="b"/>
              <a:pathLst>
                <a:path w="4555" h="5708" extrusionOk="0">
                  <a:moveTo>
                    <a:pt x="12" y="1"/>
                  </a:moveTo>
                  <a:cubicBezTo>
                    <a:pt x="1" y="24"/>
                    <a:pt x="1" y="41"/>
                    <a:pt x="12" y="59"/>
                  </a:cubicBezTo>
                  <a:cubicBezTo>
                    <a:pt x="175" y="377"/>
                    <a:pt x="314" y="708"/>
                    <a:pt x="453" y="1038"/>
                  </a:cubicBezTo>
                  <a:cubicBezTo>
                    <a:pt x="482" y="1096"/>
                    <a:pt x="495" y="1175"/>
                    <a:pt x="570" y="1175"/>
                  </a:cubicBezTo>
                  <a:cubicBezTo>
                    <a:pt x="584" y="1175"/>
                    <a:pt x="601" y="1172"/>
                    <a:pt x="621" y="1165"/>
                  </a:cubicBezTo>
                  <a:cubicBezTo>
                    <a:pt x="665" y="1208"/>
                    <a:pt x="710" y="1223"/>
                    <a:pt x="754" y="1223"/>
                  </a:cubicBezTo>
                  <a:cubicBezTo>
                    <a:pt x="824" y="1223"/>
                    <a:pt x="893" y="1185"/>
                    <a:pt x="957" y="1160"/>
                  </a:cubicBezTo>
                  <a:cubicBezTo>
                    <a:pt x="1024" y="1136"/>
                    <a:pt x="1065" y="1121"/>
                    <a:pt x="1098" y="1121"/>
                  </a:cubicBezTo>
                  <a:cubicBezTo>
                    <a:pt x="1145" y="1121"/>
                    <a:pt x="1176" y="1151"/>
                    <a:pt x="1241" y="1229"/>
                  </a:cubicBezTo>
                  <a:cubicBezTo>
                    <a:pt x="1270" y="1264"/>
                    <a:pt x="1299" y="1299"/>
                    <a:pt x="1322" y="1333"/>
                  </a:cubicBezTo>
                  <a:cubicBezTo>
                    <a:pt x="1559" y="1664"/>
                    <a:pt x="1832" y="1959"/>
                    <a:pt x="2139" y="2226"/>
                  </a:cubicBezTo>
                  <a:cubicBezTo>
                    <a:pt x="2243" y="2318"/>
                    <a:pt x="2312" y="2446"/>
                    <a:pt x="2336" y="2585"/>
                  </a:cubicBezTo>
                  <a:cubicBezTo>
                    <a:pt x="2347" y="2654"/>
                    <a:pt x="2365" y="2718"/>
                    <a:pt x="2388" y="2776"/>
                  </a:cubicBezTo>
                  <a:cubicBezTo>
                    <a:pt x="2434" y="2909"/>
                    <a:pt x="2480" y="3042"/>
                    <a:pt x="2521" y="3176"/>
                  </a:cubicBezTo>
                  <a:cubicBezTo>
                    <a:pt x="2579" y="3349"/>
                    <a:pt x="2608" y="3541"/>
                    <a:pt x="2811" y="3622"/>
                  </a:cubicBezTo>
                  <a:cubicBezTo>
                    <a:pt x="2816" y="3628"/>
                    <a:pt x="2822" y="3651"/>
                    <a:pt x="2834" y="3662"/>
                  </a:cubicBezTo>
                  <a:cubicBezTo>
                    <a:pt x="2695" y="3697"/>
                    <a:pt x="2683" y="3714"/>
                    <a:pt x="2730" y="3842"/>
                  </a:cubicBezTo>
                  <a:cubicBezTo>
                    <a:pt x="2811" y="4027"/>
                    <a:pt x="2863" y="4224"/>
                    <a:pt x="2886" y="4427"/>
                  </a:cubicBezTo>
                  <a:cubicBezTo>
                    <a:pt x="2892" y="4468"/>
                    <a:pt x="2915" y="4497"/>
                    <a:pt x="2944" y="4520"/>
                  </a:cubicBezTo>
                  <a:cubicBezTo>
                    <a:pt x="3106" y="4653"/>
                    <a:pt x="3257" y="4798"/>
                    <a:pt x="3431" y="4925"/>
                  </a:cubicBezTo>
                  <a:cubicBezTo>
                    <a:pt x="3645" y="5076"/>
                    <a:pt x="3853" y="5232"/>
                    <a:pt x="4056" y="5395"/>
                  </a:cubicBezTo>
                  <a:cubicBezTo>
                    <a:pt x="4207" y="5516"/>
                    <a:pt x="4375" y="5626"/>
                    <a:pt x="4554" y="5707"/>
                  </a:cubicBezTo>
                  <a:cubicBezTo>
                    <a:pt x="4462" y="5510"/>
                    <a:pt x="4381" y="5302"/>
                    <a:pt x="4311" y="5093"/>
                  </a:cubicBezTo>
                  <a:cubicBezTo>
                    <a:pt x="4189" y="4682"/>
                    <a:pt x="4039" y="4276"/>
                    <a:pt x="3975" y="3848"/>
                  </a:cubicBezTo>
                  <a:cubicBezTo>
                    <a:pt x="3975" y="3714"/>
                    <a:pt x="3911" y="3593"/>
                    <a:pt x="3801" y="3517"/>
                  </a:cubicBezTo>
                  <a:cubicBezTo>
                    <a:pt x="3581" y="3344"/>
                    <a:pt x="3378" y="3158"/>
                    <a:pt x="3181" y="2961"/>
                  </a:cubicBezTo>
                  <a:cubicBezTo>
                    <a:pt x="2799" y="2567"/>
                    <a:pt x="2370" y="2214"/>
                    <a:pt x="2023" y="1791"/>
                  </a:cubicBezTo>
                  <a:cubicBezTo>
                    <a:pt x="1733" y="1438"/>
                    <a:pt x="1455" y="1073"/>
                    <a:pt x="1183" y="702"/>
                  </a:cubicBezTo>
                  <a:cubicBezTo>
                    <a:pt x="1165" y="690"/>
                    <a:pt x="1142" y="685"/>
                    <a:pt x="1125" y="679"/>
                  </a:cubicBezTo>
                  <a:cubicBezTo>
                    <a:pt x="754" y="580"/>
                    <a:pt x="418" y="377"/>
                    <a:pt x="163" y="94"/>
                  </a:cubicBezTo>
                  <a:cubicBezTo>
                    <a:pt x="122" y="47"/>
                    <a:pt x="88"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rot="-708074" flipH="1">
              <a:off x="23422" y="1528889"/>
              <a:ext cx="169631" cy="774325"/>
            </a:xfrm>
            <a:custGeom>
              <a:avLst/>
              <a:gdLst/>
              <a:ahLst/>
              <a:cxnLst/>
              <a:rect l="l" t="t" r="r" b="b"/>
              <a:pathLst>
                <a:path w="1073" h="4898" extrusionOk="0">
                  <a:moveTo>
                    <a:pt x="320" y="169"/>
                  </a:moveTo>
                  <a:lnTo>
                    <a:pt x="320" y="169"/>
                  </a:lnTo>
                  <a:cubicBezTo>
                    <a:pt x="332" y="169"/>
                    <a:pt x="330" y="173"/>
                    <a:pt x="326" y="173"/>
                  </a:cubicBezTo>
                  <a:cubicBezTo>
                    <a:pt x="324" y="173"/>
                    <a:pt x="322" y="172"/>
                    <a:pt x="320" y="169"/>
                  </a:cubicBezTo>
                  <a:close/>
                  <a:moveTo>
                    <a:pt x="290" y="1"/>
                  </a:moveTo>
                  <a:cubicBezTo>
                    <a:pt x="273" y="36"/>
                    <a:pt x="255" y="70"/>
                    <a:pt x="232" y="105"/>
                  </a:cubicBezTo>
                  <a:cubicBezTo>
                    <a:pt x="206" y="137"/>
                    <a:pt x="181" y="153"/>
                    <a:pt x="155" y="153"/>
                  </a:cubicBezTo>
                  <a:cubicBezTo>
                    <a:pt x="128" y="153"/>
                    <a:pt x="99" y="137"/>
                    <a:pt x="64" y="105"/>
                  </a:cubicBezTo>
                  <a:cubicBezTo>
                    <a:pt x="0" y="128"/>
                    <a:pt x="6" y="175"/>
                    <a:pt x="12" y="233"/>
                  </a:cubicBezTo>
                  <a:cubicBezTo>
                    <a:pt x="53" y="407"/>
                    <a:pt x="58" y="580"/>
                    <a:pt x="105" y="754"/>
                  </a:cubicBezTo>
                  <a:cubicBezTo>
                    <a:pt x="203" y="1090"/>
                    <a:pt x="273" y="1432"/>
                    <a:pt x="313" y="1780"/>
                  </a:cubicBezTo>
                  <a:cubicBezTo>
                    <a:pt x="365" y="2220"/>
                    <a:pt x="273" y="2649"/>
                    <a:pt x="186" y="3083"/>
                  </a:cubicBezTo>
                  <a:cubicBezTo>
                    <a:pt x="145" y="3263"/>
                    <a:pt x="93" y="3442"/>
                    <a:pt x="110" y="3633"/>
                  </a:cubicBezTo>
                  <a:cubicBezTo>
                    <a:pt x="186" y="4010"/>
                    <a:pt x="307" y="4375"/>
                    <a:pt x="371" y="4752"/>
                  </a:cubicBezTo>
                  <a:cubicBezTo>
                    <a:pt x="377" y="4804"/>
                    <a:pt x="406" y="4856"/>
                    <a:pt x="446" y="4896"/>
                  </a:cubicBezTo>
                  <a:cubicBezTo>
                    <a:pt x="453" y="4897"/>
                    <a:pt x="458" y="4898"/>
                    <a:pt x="463" y="4898"/>
                  </a:cubicBezTo>
                  <a:cubicBezTo>
                    <a:pt x="536" y="4898"/>
                    <a:pt x="516" y="4824"/>
                    <a:pt x="522" y="4786"/>
                  </a:cubicBezTo>
                  <a:cubicBezTo>
                    <a:pt x="557" y="4624"/>
                    <a:pt x="533" y="4450"/>
                    <a:pt x="574" y="4288"/>
                  </a:cubicBezTo>
                  <a:cubicBezTo>
                    <a:pt x="617" y="4299"/>
                    <a:pt x="615" y="4365"/>
                    <a:pt x="666" y="4365"/>
                  </a:cubicBezTo>
                  <a:cubicBezTo>
                    <a:pt x="670" y="4365"/>
                    <a:pt x="674" y="4364"/>
                    <a:pt x="678" y="4363"/>
                  </a:cubicBezTo>
                  <a:cubicBezTo>
                    <a:pt x="719" y="4207"/>
                    <a:pt x="748" y="4051"/>
                    <a:pt x="678" y="3894"/>
                  </a:cubicBezTo>
                  <a:cubicBezTo>
                    <a:pt x="665" y="3901"/>
                    <a:pt x="652" y="3909"/>
                    <a:pt x="640" y="3909"/>
                  </a:cubicBezTo>
                  <a:cubicBezTo>
                    <a:pt x="631" y="3909"/>
                    <a:pt x="622" y="3904"/>
                    <a:pt x="615" y="3888"/>
                  </a:cubicBezTo>
                  <a:cubicBezTo>
                    <a:pt x="609" y="3848"/>
                    <a:pt x="609" y="3807"/>
                    <a:pt x="615" y="3767"/>
                  </a:cubicBezTo>
                  <a:cubicBezTo>
                    <a:pt x="615" y="3599"/>
                    <a:pt x="678" y="3442"/>
                    <a:pt x="707" y="3280"/>
                  </a:cubicBezTo>
                  <a:cubicBezTo>
                    <a:pt x="754" y="2979"/>
                    <a:pt x="811" y="2678"/>
                    <a:pt x="893" y="2382"/>
                  </a:cubicBezTo>
                  <a:cubicBezTo>
                    <a:pt x="927" y="2266"/>
                    <a:pt x="962" y="2150"/>
                    <a:pt x="1072" y="2075"/>
                  </a:cubicBezTo>
                  <a:cubicBezTo>
                    <a:pt x="1043" y="1913"/>
                    <a:pt x="962" y="1762"/>
                    <a:pt x="922" y="1600"/>
                  </a:cubicBezTo>
                  <a:cubicBezTo>
                    <a:pt x="864" y="1374"/>
                    <a:pt x="783" y="1154"/>
                    <a:pt x="678" y="951"/>
                  </a:cubicBezTo>
                  <a:cubicBezTo>
                    <a:pt x="632" y="858"/>
                    <a:pt x="609" y="760"/>
                    <a:pt x="597" y="661"/>
                  </a:cubicBezTo>
                  <a:cubicBezTo>
                    <a:pt x="580" y="517"/>
                    <a:pt x="562" y="372"/>
                    <a:pt x="551" y="227"/>
                  </a:cubicBezTo>
                  <a:cubicBezTo>
                    <a:pt x="475" y="192"/>
                    <a:pt x="452" y="88"/>
                    <a:pt x="360" y="70"/>
                  </a:cubicBezTo>
                  <a:cubicBezTo>
                    <a:pt x="319" y="82"/>
                    <a:pt x="319" y="117"/>
                    <a:pt x="319" y="152"/>
                  </a:cubicBezTo>
                  <a:lnTo>
                    <a:pt x="319" y="163"/>
                  </a:lnTo>
                  <a:cubicBezTo>
                    <a:pt x="302" y="111"/>
                    <a:pt x="360" y="42"/>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rot="-708074" flipH="1">
              <a:off x="-208021" y="452656"/>
              <a:ext cx="163149" cy="1141885"/>
            </a:xfrm>
            <a:custGeom>
              <a:avLst/>
              <a:gdLst/>
              <a:ahLst/>
              <a:cxnLst/>
              <a:rect l="l" t="t" r="r" b="b"/>
              <a:pathLst>
                <a:path w="1032" h="7223" extrusionOk="0">
                  <a:moveTo>
                    <a:pt x="997" y="0"/>
                  </a:moveTo>
                  <a:cubicBezTo>
                    <a:pt x="933" y="41"/>
                    <a:pt x="886" y="99"/>
                    <a:pt x="875" y="174"/>
                  </a:cubicBezTo>
                  <a:cubicBezTo>
                    <a:pt x="811" y="342"/>
                    <a:pt x="776" y="510"/>
                    <a:pt x="753" y="690"/>
                  </a:cubicBezTo>
                  <a:cubicBezTo>
                    <a:pt x="695" y="1229"/>
                    <a:pt x="498" y="1744"/>
                    <a:pt x="406" y="2283"/>
                  </a:cubicBezTo>
                  <a:cubicBezTo>
                    <a:pt x="365" y="2468"/>
                    <a:pt x="313" y="2654"/>
                    <a:pt x="243" y="2833"/>
                  </a:cubicBezTo>
                  <a:cubicBezTo>
                    <a:pt x="220" y="2897"/>
                    <a:pt x="226" y="2972"/>
                    <a:pt x="261" y="3036"/>
                  </a:cubicBezTo>
                  <a:cubicBezTo>
                    <a:pt x="342" y="3187"/>
                    <a:pt x="371" y="3361"/>
                    <a:pt x="342" y="3534"/>
                  </a:cubicBezTo>
                  <a:cubicBezTo>
                    <a:pt x="319" y="3685"/>
                    <a:pt x="313" y="3836"/>
                    <a:pt x="324" y="3986"/>
                  </a:cubicBezTo>
                  <a:cubicBezTo>
                    <a:pt x="336" y="4322"/>
                    <a:pt x="307" y="4658"/>
                    <a:pt x="162" y="4971"/>
                  </a:cubicBezTo>
                  <a:cubicBezTo>
                    <a:pt x="133" y="5081"/>
                    <a:pt x="110" y="5185"/>
                    <a:pt x="99" y="5296"/>
                  </a:cubicBezTo>
                  <a:cubicBezTo>
                    <a:pt x="52" y="5846"/>
                    <a:pt x="81" y="6408"/>
                    <a:pt x="12" y="6964"/>
                  </a:cubicBezTo>
                  <a:cubicBezTo>
                    <a:pt x="0" y="6999"/>
                    <a:pt x="17" y="7045"/>
                    <a:pt x="46" y="7068"/>
                  </a:cubicBezTo>
                  <a:cubicBezTo>
                    <a:pt x="70" y="7103"/>
                    <a:pt x="87" y="7132"/>
                    <a:pt x="110" y="7167"/>
                  </a:cubicBezTo>
                  <a:cubicBezTo>
                    <a:pt x="127" y="7201"/>
                    <a:pt x="160" y="7222"/>
                    <a:pt x="194" y="7222"/>
                  </a:cubicBezTo>
                  <a:cubicBezTo>
                    <a:pt x="207" y="7222"/>
                    <a:pt x="219" y="7219"/>
                    <a:pt x="232" y="7213"/>
                  </a:cubicBezTo>
                  <a:cubicBezTo>
                    <a:pt x="232" y="7207"/>
                    <a:pt x="232" y="7196"/>
                    <a:pt x="232" y="7190"/>
                  </a:cubicBezTo>
                  <a:cubicBezTo>
                    <a:pt x="249" y="7144"/>
                    <a:pt x="209" y="7103"/>
                    <a:pt x="232" y="7062"/>
                  </a:cubicBezTo>
                  <a:cubicBezTo>
                    <a:pt x="232" y="7057"/>
                    <a:pt x="232" y="7045"/>
                    <a:pt x="232" y="7034"/>
                  </a:cubicBezTo>
                  <a:cubicBezTo>
                    <a:pt x="243" y="7005"/>
                    <a:pt x="220" y="6970"/>
                    <a:pt x="232" y="6935"/>
                  </a:cubicBezTo>
                  <a:cubicBezTo>
                    <a:pt x="238" y="6622"/>
                    <a:pt x="272" y="6315"/>
                    <a:pt x="330" y="6008"/>
                  </a:cubicBezTo>
                  <a:cubicBezTo>
                    <a:pt x="382" y="5753"/>
                    <a:pt x="464" y="5510"/>
                    <a:pt x="527" y="5261"/>
                  </a:cubicBezTo>
                  <a:cubicBezTo>
                    <a:pt x="603" y="4913"/>
                    <a:pt x="649" y="4560"/>
                    <a:pt x="666" y="4201"/>
                  </a:cubicBezTo>
                  <a:cubicBezTo>
                    <a:pt x="678" y="4038"/>
                    <a:pt x="678" y="3870"/>
                    <a:pt x="672" y="3702"/>
                  </a:cubicBezTo>
                  <a:cubicBezTo>
                    <a:pt x="637" y="3164"/>
                    <a:pt x="649" y="2625"/>
                    <a:pt x="718" y="2086"/>
                  </a:cubicBezTo>
                  <a:cubicBezTo>
                    <a:pt x="736" y="1999"/>
                    <a:pt x="736" y="1906"/>
                    <a:pt x="817" y="1843"/>
                  </a:cubicBezTo>
                  <a:cubicBezTo>
                    <a:pt x="863" y="1819"/>
                    <a:pt x="869" y="1756"/>
                    <a:pt x="828" y="1721"/>
                  </a:cubicBezTo>
                  <a:cubicBezTo>
                    <a:pt x="753" y="1669"/>
                    <a:pt x="782" y="1611"/>
                    <a:pt x="811" y="1547"/>
                  </a:cubicBezTo>
                  <a:cubicBezTo>
                    <a:pt x="834" y="1501"/>
                    <a:pt x="846" y="1443"/>
                    <a:pt x="846" y="1391"/>
                  </a:cubicBezTo>
                  <a:cubicBezTo>
                    <a:pt x="846" y="1246"/>
                    <a:pt x="863" y="1101"/>
                    <a:pt x="886" y="956"/>
                  </a:cubicBezTo>
                  <a:cubicBezTo>
                    <a:pt x="910" y="864"/>
                    <a:pt x="910" y="765"/>
                    <a:pt x="898" y="667"/>
                  </a:cubicBezTo>
                  <a:cubicBezTo>
                    <a:pt x="886" y="614"/>
                    <a:pt x="904" y="557"/>
                    <a:pt x="950" y="516"/>
                  </a:cubicBezTo>
                  <a:cubicBezTo>
                    <a:pt x="997" y="487"/>
                    <a:pt x="1014" y="417"/>
                    <a:pt x="985" y="365"/>
                  </a:cubicBezTo>
                  <a:cubicBezTo>
                    <a:pt x="939" y="307"/>
                    <a:pt x="968" y="255"/>
                    <a:pt x="979" y="197"/>
                  </a:cubicBezTo>
                  <a:cubicBezTo>
                    <a:pt x="985" y="134"/>
                    <a:pt x="1031" y="76"/>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rot="-708074" flipH="1">
              <a:off x="781028" y="3043656"/>
              <a:ext cx="393961" cy="181013"/>
            </a:xfrm>
            <a:custGeom>
              <a:avLst/>
              <a:gdLst/>
              <a:ahLst/>
              <a:cxnLst/>
              <a:rect l="l" t="t" r="r" b="b"/>
              <a:pathLst>
                <a:path w="2492" h="1145" extrusionOk="0">
                  <a:moveTo>
                    <a:pt x="2451" y="1"/>
                  </a:moveTo>
                  <a:cubicBezTo>
                    <a:pt x="2121" y="59"/>
                    <a:pt x="1802" y="140"/>
                    <a:pt x="1478" y="227"/>
                  </a:cubicBezTo>
                  <a:cubicBezTo>
                    <a:pt x="997" y="354"/>
                    <a:pt x="522" y="522"/>
                    <a:pt x="70" y="731"/>
                  </a:cubicBezTo>
                  <a:cubicBezTo>
                    <a:pt x="93" y="789"/>
                    <a:pt x="145" y="789"/>
                    <a:pt x="197" y="789"/>
                  </a:cubicBezTo>
                  <a:cubicBezTo>
                    <a:pt x="263" y="789"/>
                    <a:pt x="329" y="791"/>
                    <a:pt x="396" y="791"/>
                  </a:cubicBezTo>
                  <a:cubicBezTo>
                    <a:pt x="430" y="791"/>
                    <a:pt x="464" y="791"/>
                    <a:pt x="499" y="789"/>
                  </a:cubicBezTo>
                  <a:cubicBezTo>
                    <a:pt x="597" y="789"/>
                    <a:pt x="702" y="777"/>
                    <a:pt x="806" y="771"/>
                  </a:cubicBezTo>
                  <a:lnTo>
                    <a:pt x="806" y="771"/>
                  </a:lnTo>
                  <a:cubicBezTo>
                    <a:pt x="800" y="829"/>
                    <a:pt x="759" y="824"/>
                    <a:pt x="736" y="829"/>
                  </a:cubicBezTo>
                  <a:cubicBezTo>
                    <a:pt x="646" y="844"/>
                    <a:pt x="555" y="854"/>
                    <a:pt x="465" y="854"/>
                  </a:cubicBezTo>
                  <a:cubicBezTo>
                    <a:pt x="445" y="854"/>
                    <a:pt x="426" y="854"/>
                    <a:pt x="406" y="853"/>
                  </a:cubicBezTo>
                  <a:cubicBezTo>
                    <a:pt x="354" y="858"/>
                    <a:pt x="300" y="861"/>
                    <a:pt x="247" y="861"/>
                  </a:cubicBezTo>
                  <a:cubicBezTo>
                    <a:pt x="193" y="861"/>
                    <a:pt x="140" y="858"/>
                    <a:pt x="87" y="853"/>
                  </a:cubicBezTo>
                  <a:cubicBezTo>
                    <a:pt x="47" y="853"/>
                    <a:pt x="1" y="870"/>
                    <a:pt x="24" y="928"/>
                  </a:cubicBezTo>
                  <a:cubicBezTo>
                    <a:pt x="64" y="1021"/>
                    <a:pt x="169" y="1050"/>
                    <a:pt x="232" y="1125"/>
                  </a:cubicBezTo>
                  <a:cubicBezTo>
                    <a:pt x="245" y="1140"/>
                    <a:pt x="260" y="1144"/>
                    <a:pt x="277" y="1144"/>
                  </a:cubicBezTo>
                  <a:cubicBezTo>
                    <a:pt x="300" y="1144"/>
                    <a:pt x="325" y="1136"/>
                    <a:pt x="348" y="1136"/>
                  </a:cubicBezTo>
                  <a:cubicBezTo>
                    <a:pt x="361" y="1137"/>
                    <a:pt x="374" y="1138"/>
                    <a:pt x="387" y="1138"/>
                  </a:cubicBezTo>
                  <a:cubicBezTo>
                    <a:pt x="517" y="1138"/>
                    <a:pt x="643" y="1094"/>
                    <a:pt x="772" y="1094"/>
                  </a:cubicBezTo>
                  <a:cubicBezTo>
                    <a:pt x="785" y="1094"/>
                    <a:pt x="798" y="1095"/>
                    <a:pt x="812" y="1096"/>
                  </a:cubicBezTo>
                  <a:cubicBezTo>
                    <a:pt x="829" y="1096"/>
                    <a:pt x="852" y="1090"/>
                    <a:pt x="870" y="1079"/>
                  </a:cubicBezTo>
                  <a:cubicBezTo>
                    <a:pt x="980" y="986"/>
                    <a:pt x="1119" y="951"/>
                    <a:pt x="1240" y="887"/>
                  </a:cubicBezTo>
                  <a:cubicBezTo>
                    <a:pt x="1275" y="864"/>
                    <a:pt x="1316" y="864"/>
                    <a:pt x="1310" y="812"/>
                  </a:cubicBezTo>
                  <a:cubicBezTo>
                    <a:pt x="1304" y="789"/>
                    <a:pt x="1288" y="786"/>
                    <a:pt x="1271" y="786"/>
                  </a:cubicBezTo>
                  <a:cubicBezTo>
                    <a:pt x="1265" y="786"/>
                    <a:pt x="1259" y="786"/>
                    <a:pt x="1253" y="786"/>
                  </a:cubicBezTo>
                  <a:cubicBezTo>
                    <a:pt x="1242" y="786"/>
                    <a:pt x="1231" y="785"/>
                    <a:pt x="1223" y="777"/>
                  </a:cubicBezTo>
                  <a:cubicBezTo>
                    <a:pt x="1217" y="771"/>
                    <a:pt x="1217" y="760"/>
                    <a:pt x="1211" y="731"/>
                  </a:cubicBezTo>
                  <a:cubicBezTo>
                    <a:pt x="1379" y="702"/>
                    <a:pt x="1559" y="708"/>
                    <a:pt x="1727" y="656"/>
                  </a:cubicBezTo>
                  <a:cubicBezTo>
                    <a:pt x="1768" y="586"/>
                    <a:pt x="1849" y="609"/>
                    <a:pt x="1901" y="569"/>
                  </a:cubicBezTo>
                  <a:cubicBezTo>
                    <a:pt x="2034" y="459"/>
                    <a:pt x="2179" y="360"/>
                    <a:pt x="2318" y="250"/>
                  </a:cubicBezTo>
                  <a:cubicBezTo>
                    <a:pt x="2382" y="204"/>
                    <a:pt x="2434" y="140"/>
                    <a:pt x="2474" y="70"/>
                  </a:cubicBezTo>
                  <a:cubicBezTo>
                    <a:pt x="2492" y="36"/>
                    <a:pt x="2486" y="13"/>
                    <a:pt x="2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rot="-708074" flipH="1">
              <a:off x="1244504" y="2138917"/>
              <a:ext cx="438068" cy="467472"/>
            </a:xfrm>
            <a:custGeom>
              <a:avLst/>
              <a:gdLst/>
              <a:ahLst/>
              <a:cxnLst/>
              <a:rect l="l" t="t" r="r" b="b"/>
              <a:pathLst>
                <a:path w="2771" h="2957" extrusionOk="0">
                  <a:moveTo>
                    <a:pt x="41" y="0"/>
                  </a:moveTo>
                  <a:cubicBezTo>
                    <a:pt x="1" y="64"/>
                    <a:pt x="30" y="104"/>
                    <a:pt x="41" y="145"/>
                  </a:cubicBezTo>
                  <a:cubicBezTo>
                    <a:pt x="134" y="423"/>
                    <a:pt x="256" y="689"/>
                    <a:pt x="406" y="944"/>
                  </a:cubicBezTo>
                  <a:cubicBezTo>
                    <a:pt x="430" y="985"/>
                    <a:pt x="470" y="1031"/>
                    <a:pt x="470" y="1078"/>
                  </a:cubicBezTo>
                  <a:cubicBezTo>
                    <a:pt x="470" y="1141"/>
                    <a:pt x="505" y="1165"/>
                    <a:pt x="540" y="1199"/>
                  </a:cubicBezTo>
                  <a:cubicBezTo>
                    <a:pt x="847" y="1489"/>
                    <a:pt x="1171" y="1738"/>
                    <a:pt x="1495" y="1993"/>
                  </a:cubicBezTo>
                  <a:cubicBezTo>
                    <a:pt x="1716" y="2167"/>
                    <a:pt x="1820" y="2416"/>
                    <a:pt x="1994" y="2619"/>
                  </a:cubicBezTo>
                  <a:cubicBezTo>
                    <a:pt x="1791" y="2526"/>
                    <a:pt x="1594" y="2416"/>
                    <a:pt x="1414" y="2283"/>
                  </a:cubicBezTo>
                  <a:cubicBezTo>
                    <a:pt x="1374" y="2248"/>
                    <a:pt x="1327" y="2219"/>
                    <a:pt x="1275" y="2196"/>
                  </a:cubicBezTo>
                  <a:cubicBezTo>
                    <a:pt x="1264" y="2189"/>
                    <a:pt x="1252" y="2186"/>
                    <a:pt x="1241" y="2186"/>
                  </a:cubicBezTo>
                  <a:cubicBezTo>
                    <a:pt x="1224" y="2186"/>
                    <a:pt x="1208" y="2193"/>
                    <a:pt x="1194" y="2207"/>
                  </a:cubicBezTo>
                  <a:cubicBezTo>
                    <a:pt x="1171" y="2230"/>
                    <a:pt x="1165" y="2265"/>
                    <a:pt x="1177" y="2294"/>
                  </a:cubicBezTo>
                  <a:cubicBezTo>
                    <a:pt x="1194" y="2335"/>
                    <a:pt x="1223" y="2370"/>
                    <a:pt x="1258" y="2399"/>
                  </a:cubicBezTo>
                  <a:cubicBezTo>
                    <a:pt x="1443" y="2578"/>
                    <a:pt x="1640" y="2729"/>
                    <a:pt x="1860" y="2862"/>
                  </a:cubicBezTo>
                  <a:cubicBezTo>
                    <a:pt x="1962" y="2923"/>
                    <a:pt x="2080" y="2957"/>
                    <a:pt x="2198" y="2957"/>
                  </a:cubicBezTo>
                  <a:cubicBezTo>
                    <a:pt x="2215" y="2957"/>
                    <a:pt x="2232" y="2956"/>
                    <a:pt x="2249" y="2955"/>
                  </a:cubicBezTo>
                  <a:cubicBezTo>
                    <a:pt x="2307" y="2944"/>
                    <a:pt x="2366" y="2940"/>
                    <a:pt x="2423" y="2940"/>
                  </a:cubicBezTo>
                  <a:cubicBezTo>
                    <a:pt x="2457" y="2940"/>
                    <a:pt x="2489" y="2941"/>
                    <a:pt x="2521" y="2943"/>
                  </a:cubicBezTo>
                  <a:cubicBezTo>
                    <a:pt x="2585" y="2920"/>
                    <a:pt x="2666" y="2931"/>
                    <a:pt x="2718" y="2885"/>
                  </a:cubicBezTo>
                  <a:cubicBezTo>
                    <a:pt x="2747" y="2862"/>
                    <a:pt x="2770" y="2827"/>
                    <a:pt x="2753" y="2798"/>
                  </a:cubicBezTo>
                  <a:cubicBezTo>
                    <a:pt x="2745" y="2785"/>
                    <a:pt x="2733" y="2781"/>
                    <a:pt x="2720" y="2781"/>
                  </a:cubicBezTo>
                  <a:cubicBezTo>
                    <a:pt x="2705" y="2781"/>
                    <a:pt x="2687" y="2787"/>
                    <a:pt x="2672" y="2787"/>
                  </a:cubicBezTo>
                  <a:cubicBezTo>
                    <a:pt x="2637" y="2787"/>
                    <a:pt x="2602" y="2792"/>
                    <a:pt x="2556" y="2792"/>
                  </a:cubicBezTo>
                  <a:cubicBezTo>
                    <a:pt x="2537" y="2796"/>
                    <a:pt x="2518" y="2798"/>
                    <a:pt x="2499" y="2798"/>
                  </a:cubicBezTo>
                  <a:cubicBezTo>
                    <a:pt x="2408" y="2798"/>
                    <a:pt x="2319" y="2753"/>
                    <a:pt x="2266" y="2671"/>
                  </a:cubicBezTo>
                  <a:cubicBezTo>
                    <a:pt x="2185" y="2572"/>
                    <a:pt x="2098" y="2474"/>
                    <a:pt x="2017" y="2370"/>
                  </a:cubicBezTo>
                  <a:cubicBezTo>
                    <a:pt x="1947" y="2277"/>
                    <a:pt x="1872" y="2184"/>
                    <a:pt x="1797" y="2103"/>
                  </a:cubicBezTo>
                  <a:cubicBezTo>
                    <a:pt x="1513" y="1842"/>
                    <a:pt x="1235" y="1570"/>
                    <a:pt x="910" y="1367"/>
                  </a:cubicBezTo>
                  <a:cubicBezTo>
                    <a:pt x="794" y="1286"/>
                    <a:pt x="702" y="1176"/>
                    <a:pt x="632" y="1054"/>
                  </a:cubicBezTo>
                  <a:cubicBezTo>
                    <a:pt x="615" y="1020"/>
                    <a:pt x="609" y="985"/>
                    <a:pt x="615" y="950"/>
                  </a:cubicBezTo>
                  <a:cubicBezTo>
                    <a:pt x="655" y="684"/>
                    <a:pt x="580" y="429"/>
                    <a:pt x="534" y="174"/>
                  </a:cubicBezTo>
                  <a:cubicBezTo>
                    <a:pt x="534" y="127"/>
                    <a:pt x="493" y="99"/>
                    <a:pt x="453" y="99"/>
                  </a:cubicBezTo>
                  <a:cubicBezTo>
                    <a:pt x="435" y="319"/>
                    <a:pt x="493" y="533"/>
                    <a:pt x="470" y="753"/>
                  </a:cubicBezTo>
                  <a:cubicBezTo>
                    <a:pt x="395" y="632"/>
                    <a:pt x="325" y="498"/>
                    <a:pt x="261" y="377"/>
                  </a:cubicBezTo>
                  <a:cubicBezTo>
                    <a:pt x="198" y="249"/>
                    <a:pt x="151" y="11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rot="-708074" flipH="1">
              <a:off x="-185700" y="3306288"/>
              <a:ext cx="446131" cy="499407"/>
            </a:xfrm>
            <a:custGeom>
              <a:avLst/>
              <a:gdLst/>
              <a:ahLst/>
              <a:cxnLst/>
              <a:rect l="l" t="t" r="r" b="b"/>
              <a:pathLst>
                <a:path w="2822" h="3159" extrusionOk="0">
                  <a:moveTo>
                    <a:pt x="56" y="1"/>
                  </a:moveTo>
                  <a:cubicBezTo>
                    <a:pt x="39" y="1"/>
                    <a:pt x="19" y="15"/>
                    <a:pt x="0" y="30"/>
                  </a:cubicBezTo>
                  <a:cubicBezTo>
                    <a:pt x="151" y="233"/>
                    <a:pt x="296" y="441"/>
                    <a:pt x="452" y="638"/>
                  </a:cubicBezTo>
                  <a:cubicBezTo>
                    <a:pt x="742" y="1003"/>
                    <a:pt x="1026" y="1380"/>
                    <a:pt x="1373" y="1699"/>
                  </a:cubicBezTo>
                  <a:cubicBezTo>
                    <a:pt x="1790" y="2087"/>
                    <a:pt x="2173" y="2510"/>
                    <a:pt x="2619" y="2869"/>
                  </a:cubicBezTo>
                  <a:cubicBezTo>
                    <a:pt x="2723" y="2933"/>
                    <a:pt x="2793" y="3037"/>
                    <a:pt x="2810" y="3158"/>
                  </a:cubicBezTo>
                  <a:cubicBezTo>
                    <a:pt x="2822" y="3130"/>
                    <a:pt x="2822" y="3101"/>
                    <a:pt x="2816" y="3072"/>
                  </a:cubicBezTo>
                  <a:cubicBezTo>
                    <a:pt x="2770" y="2904"/>
                    <a:pt x="2758" y="2724"/>
                    <a:pt x="2700" y="2562"/>
                  </a:cubicBezTo>
                  <a:lnTo>
                    <a:pt x="2700" y="2562"/>
                  </a:lnTo>
                  <a:cubicBezTo>
                    <a:pt x="2671" y="2643"/>
                    <a:pt x="2741" y="2730"/>
                    <a:pt x="2712" y="2840"/>
                  </a:cubicBezTo>
                  <a:cubicBezTo>
                    <a:pt x="2683" y="2811"/>
                    <a:pt x="2671" y="2799"/>
                    <a:pt x="2654" y="2788"/>
                  </a:cubicBezTo>
                  <a:cubicBezTo>
                    <a:pt x="2098" y="2336"/>
                    <a:pt x="1599" y="1814"/>
                    <a:pt x="1095" y="1310"/>
                  </a:cubicBezTo>
                  <a:cubicBezTo>
                    <a:pt x="765" y="980"/>
                    <a:pt x="499" y="592"/>
                    <a:pt x="209" y="221"/>
                  </a:cubicBezTo>
                  <a:cubicBezTo>
                    <a:pt x="157" y="169"/>
                    <a:pt x="122" y="105"/>
                    <a:pt x="93" y="42"/>
                  </a:cubicBezTo>
                  <a:cubicBezTo>
                    <a:pt x="85" y="12"/>
                    <a:pt x="72"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rot="-708084" flipH="1">
              <a:off x="9176" y="1215404"/>
              <a:ext cx="32250" cy="365505"/>
            </a:xfrm>
            <a:custGeom>
              <a:avLst/>
              <a:gdLst/>
              <a:ahLst/>
              <a:cxnLst/>
              <a:rect l="l" t="t" r="r" b="b"/>
              <a:pathLst>
                <a:path w="204" h="2312" extrusionOk="0">
                  <a:moveTo>
                    <a:pt x="203" y="0"/>
                  </a:moveTo>
                  <a:lnTo>
                    <a:pt x="87" y="174"/>
                  </a:lnTo>
                  <a:cubicBezTo>
                    <a:pt x="145" y="214"/>
                    <a:pt x="111" y="272"/>
                    <a:pt x="105" y="313"/>
                  </a:cubicBezTo>
                  <a:cubicBezTo>
                    <a:pt x="82" y="498"/>
                    <a:pt x="76" y="684"/>
                    <a:pt x="76" y="869"/>
                  </a:cubicBezTo>
                  <a:cubicBezTo>
                    <a:pt x="76" y="1251"/>
                    <a:pt x="53" y="1640"/>
                    <a:pt x="12" y="2022"/>
                  </a:cubicBezTo>
                  <a:cubicBezTo>
                    <a:pt x="24" y="2091"/>
                    <a:pt x="18" y="2161"/>
                    <a:pt x="6" y="2225"/>
                  </a:cubicBezTo>
                  <a:cubicBezTo>
                    <a:pt x="0" y="2260"/>
                    <a:pt x="0" y="2294"/>
                    <a:pt x="41" y="2312"/>
                  </a:cubicBezTo>
                  <a:cubicBezTo>
                    <a:pt x="99" y="2236"/>
                    <a:pt x="47" y="2155"/>
                    <a:pt x="93" y="2091"/>
                  </a:cubicBezTo>
                  <a:cubicBezTo>
                    <a:pt x="87" y="2074"/>
                    <a:pt x="87" y="2057"/>
                    <a:pt x="87" y="2034"/>
                  </a:cubicBezTo>
                  <a:cubicBezTo>
                    <a:pt x="134" y="1553"/>
                    <a:pt x="157" y="1066"/>
                    <a:pt x="157" y="579"/>
                  </a:cubicBezTo>
                  <a:cubicBezTo>
                    <a:pt x="163" y="388"/>
                    <a:pt x="203" y="197"/>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rot="-708074" flipH="1">
              <a:off x="750913" y="3001216"/>
              <a:ext cx="117303" cy="51063"/>
            </a:xfrm>
            <a:custGeom>
              <a:avLst/>
              <a:gdLst/>
              <a:ahLst/>
              <a:cxnLst/>
              <a:rect l="l" t="t" r="r" b="b"/>
              <a:pathLst>
                <a:path w="742" h="323" extrusionOk="0">
                  <a:moveTo>
                    <a:pt x="418" y="1"/>
                  </a:moveTo>
                  <a:cubicBezTo>
                    <a:pt x="263" y="1"/>
                    <a:pt x="82" y="84"/>
                    <a:pt x="0" y="206"/>
                  </a:cubicBezTo>
                  <a:cubicBezTo>
                    <a:pt x="232" y="270"/>
                    <a:pt x="464" y="311"/>
                    <a:pt x="695" y="322"/>
                  </a:cubicBezTo>
                  <a:cubicBezTo>
                    <a:pt x="742" y="195"/>
                    <a:pt x="666" y="56"/>
                    <a:pt x="539" y="21"/>
                  </a:cubicBezTo>
                  <a:cubicBezTo>
                    <a:pt x="502" y="7"/>
                    <a:pt x="461"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rot="-708074" flipH="1">
              <a:off x="1302815" y="298900"/>
              <a:ext cx="77306" cy="139277"/>
            </a:xfrm>
            <a:custGeom>
              <a:avLst/>
              <a:gdLst/>
              <a:ahLst/>
              <a:cxnLst/>
              <a:rect l="l" t="t" r="r" b="b"/>
              <a:pathLst>
                <a:path w="489" h="881" extrusionOk="0">
                  <a:moveTo>
                    <a:pt x="77" y="0"/>
                  </a:moveTo>
                  <a:cubicBezTo>
                    <a:pt x="54" y="87"/>
                    <a:pt x="54" y="174"/>
                    <a:pt x="83" y="255"/>
                  </a:cubicBezTo>
                  <a:cubicBezTo>
                    <a:pt x="100" y="301"/>
                    <a:pt x="88" y="354"/>
                    <a:pt x="60" y="394"/>
                  </a:cubicBezTo>
                  <a:cubicBezTo>
                    <a:pt x="1" y="432"/>
                    <a:pt x="31" y="524"/>
                    <a:pt x="100" y="524"/>
                  </a:cubicBezTo>
                  <a:cubicBezTo>
                    <a:pt x="105" y="524"/>
                    <a:pt x="111" y="523"/>
                    <a:pt x="117" y="522"/>
                  </a:cubicBezTo>
                  <a:cubicBezTo>
                    <a:pt x="181" y="533"/>
                    <a:pt x="245" y="574"/>
                    <a:pt x="291" y="626"/>
                  </a:cubicBezTo>
                  <a:cubicBezTo>
                    <a:pt x="372" y="695"/>
                    <a:pt x="442" y="782"/>
                    <a:pt x="488" y="881"/>
                  </a:cubicBezTo>
                  <a:lnTo>
                    <a:pt x="453" y="695"/>
                  </a:lnTo>
                  <a:cubicBezTo>
                    <a:pt x="245" y="516"/>
                    <a:pt x="112" y="272"/>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rot="-708074" flipH="1">
              <a:off x="196368" y="3990824"/>
              <a:ext cx="24820" cy="54541"/>
            </a:xfrm>
            <a:custGeom>
              <a:avLst/>
              <a:gdLst/>
              <a:ahLst/>
              <a:cxnLst/>
              <a:rect l="l" t="t" r="r" b="b"/>
              <a:pathLst>
                <a:path w="157" h="345" extrusionOk="0">
                  <a:moveTo>
                    <a:pt x="18" y="1"/>
                  </a:moveTo>
                  <a:cubicBezTo>
                    <a:pt x="12" y="7"/>
                    <a:pt x="6" y="18"/>
                    <a:pt x="12" y="30"/>
                  </a:cubicBezTo>
                  <a:cubicBezTo>
                    <a:pt x="0" y="59"/>
                    <a:pt x="29" y="94"/>
                    <a:pt x="12" y="128"/>
                  </a:cubicBezTo>
                  <a:cubicBezTo>
                    <a:pt x="0" y="186"/>
                    <a:pt x="0" y="244"/>
                    <a:pt x="12" y="308"/>
                  </a:cubicBezTo>
                  <a:cubicBezTo>
                    <a:pt x="52" y="332"/>
                    <a:pt x="84" y="345"/>
                    <a:pt x="107" y="345"/>
                  </a:cubicBezTo>
                  <a:cubicBezTo>
                    <a:pt x="141" y="345"/>
                    <a:pt x="157" y="318"/>
                    <a:pt x="157" y="256"/>
                  </a:cubicBezTo>
                  <a:cubicBezTo>
                    <a:pt x="151" y="152"/>
                    <a:pt x="151" y="42"/>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rot="-708074" flipH="1">
              <a:off x="1299664" y="412765"/>
              <a:ext cx="16599" cy="29879"/>
            </a:xfrm>
            <a:custGeom>
              <a:avLst/>
              <a:gdLst/>
              <a:ahLst/>
              <a:cxnLst/>
              <a:rect l="l" t="t" r="r" b="b"/>
              <a:pathLst>
                <a:path w="105" h="189" extrusionOk="0">
                  <a:moveTo>
                    <a:pt x="35" y="0"/>
                  </a:moveTo>
                  <a:cubicBezTo>
                    <a:pt x="24" y="0"/>
                    <a:pt x="12" y="7"/>
                    <a:pt x="1" y="21"/>
                  </a:cubicBezTo>
                  <a:cubicBezTo>
                    <a:pt x="35" y="32"/>
                    <a:pt x="41" y="73"/>
                    <a:pt x="53" y="108"/>
                  </a:cubicBezTo>
                  <a:cubicBezTo>
                    <a:pt x="53" y="142"/>
                    <a:pt x="70" y="177"/>
                    <a:pt x="105" y="189"/>
                  </a:cubicBezTo>
                  <a:cubicBezTo>
                    <a:pt x="93" y="136"/>
                    <a:pt x="82" y="90"/>
                    <a:pt x="70" y="38"/>
                  </a:cubicBezTo>
                  <a:cubicBezTo>
                    <a:pt x="63" y="14"/>
                    <a:pt x="5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rot="-708074" flipH="1">
              <a:off x="5246" y="1879089"/>
              <a:ext cx="10276" cy="23081"/>
            </a:xfrm>
            <a:custGeom>
              <a:avLst/>
              <a:gdLst/>
              <a:ahLst/>
              <a:cxnLst/>
              <a:rect l="l" t="t" r="r" b="b"/>
              <a:pathLst>
                <a:path w="65" h="146" extrusionOk="0">
                  <a:moveTo>
                    <a:pt x="1" y="0"/>
                  </a:moveTo>
                  <a:cubicBezTo>
                    <a:pt x="13" y="53"/>
                    <a:pt x="1" y="116"/>
                    <a:pt x="65" y="145"/>
                  </a:cubicBezTo>
                  <a:cubicBezTo>
                    <a:pt x="53" y="93"/>
                    <a:pt x="30" y="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rot="-708074" flipH="1">
              <a:off x="713343" y="1367323"/>
              <a:ext cx="8379" cy="24030"/>
            </a:xfrm>
            <a:custGeom>
              <a:avLst/>
              <a:gdLst/>
              <a:ahLst/>
              <a:cxnLst/>
              <a:rect l="l" t="t" r="r" b="b"/>
              <a:pathLst>
                <a:path w="53" h="152" extrusionOk="0">
                  <a:moveTo>
                    <a:pt x="0" y="1"/>
                  </a:moveTo>
                  <a:lnTo>
                    <a:pt x="0" y="1"/>
                  </a:lnTo>
                  <a:cubicBezTo>
                    <a:pt x="6" y="53"/>
                    <a:pt x="0" y="117"/>
                    <a:pt x="53" y="151"/>
                  </a:cubicBezTo>
                  <a:cubicBezTo>
                    <a:pt x="53" y="99"/>
                    <a:pt x="35" y="4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rot="-708086" flipH="1">
              <a:off x="1674174" y="3112984"/>
              <a:ext cx="20394" cy="4901"/>
            </a:xfrm>
            <a:custGeom>
              <a:avLst/>
              <a:gdLst/>
              <a:ahLst/>
              <a:cxnLst/>
              <a:rect l="l" t="t" r="r" b="b"/>
              <a:pathLst>
                <a:path w="129" h="31" extrusionOk="0">
                  <a:moveTo>
                    <a:pt x="65" y="0"/>
                  </a:moveTo>
                  <a:cubicBezTo>
                    <a:pt x="43" y="0"/>
                    <a:pt x="21" y="4"/>
                    <a:pt x="1" y="13"/>
                  </a:cubicBezTo>
                  <a:cubicBezTo>
                    <a:pt x="21" y="25"/>
                    <a:pt x="44" y="31"/>
                    <a:pt x="67" y="31"/>
                  </a:cubicBezTo>
                  <a:cubicBezTo>
                    <a:pt x="89" y="31"/>
                    <a:pt x="111" y="25"/>
                    <a:pt x="128" y="13"/>
                  </a:cubicBezTo>
                  <a:cubicBezTo>
                    <a:pt x="108" y="4"/>
                    <a:pt x="86"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rot="-708074" flipH="1">
              <a:off x="29124" y="1547798"/>
              <a:ext cx="7430" cy="19445"/>
            </a:xfrm>
            <a:custGeom>
              <a:avLst/>
              <a:gdLst/>
              <a:ahLst/>
              <a:cxnLst/>
              <a:rect l="l" t="t" r="r" b="b"/>
              <a:pathLst>
                <a:path w="47" h="123" extrusionOk="0">
                  <a:moveTo>
                    <a:pt x="35" y="0"/>
                  </a:moveTo>
                  <a:cubicBezTo>
                    <a:pt x="0" y="41"/>
                    <a:pt x="23" y="82"/>
                    <a:pt x="35" y="122"/>
                  </a:cubicBezTo>
                  <a:cubicBezTo>
                    <a:pt x="46" y="82"/>
                    <a:pt x="46" y="41"/>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rot="-708074" flipH="1">
              <a:off x="23709" y="1528460"/>
              <a:ext cx="6640" cy="15651"/>
            </a:xfrm>
            <a:custGeom>
              <a:avLst/>
              <a:gdLst/>
              <a:ahLst/>
              <a:cxnLst/>
              <a:rect l="l" t="t" r="r" b="b"/>
              <a:pathLst>
                <a:path w="42" h="99" extrusionOk="0">
                  <a:moveTo>
                    <a:pt x="24" y="0"/>
                  </a:moveTo>
                  <a:cubicBezTo>
                    <a:pt x="6" y="29"/>
                    <a:pt x="1" y="70"/>
                    <a:pt x="24" y="99"/>
                  </a:cubicBezTo>
                  <a:cubicBezTo>
                    <a:pt x="35" y="70"/>
                    <a:pt x="41" y="35"/>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rot="-708074" flipH="1">
              <a:off x="212281" y="3993861"/>
              <a:ext cx="4743" cy="15809"/>
            </a:xfrm>
            <a:custGeom>
              <a:avLst/>
              <a:gdLst/>
              <a:ahLst/>
              <a:cxnLst/>
              <a:rect l="l" t="t" r="r" b="b"/>
              <a:pathLst>
                <a:path w="30" h="100" extrusionOk="0">
                  <a:moveTo>
                    <a:pt x="12" y="1"/>
                  </a:moveTo>
                  <a:cubicBezTo>
                    <a:pt x="0" y="30"/>
                    <a:pt x="0" y="65"/>
                    <a:pt x="12" y="99"/>
                  </a:cubicBezTo>
                  <a:cubicBezTo>
                    <a:pt x="29" y="65"/>
                    <a:pt x="29" y="30"/>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rot="-708074" flipH="1">
              <a:off x="-216532" y="1716820"/>
              <a:ext cx="153031" cy="287724"/>
            </a:xfrm>
            <a:custGeom>
              <a:avLst/>
              <a:gdLst/>
              <a:ahLst/>
              <a:cxnLst/>
              <a:rect l="l" t="t" r="r" b="b"/>
              <a:pathLst>
                <a:path w="968" h="1820" extrusionOk="0">
                  <a:moveTo>
                    <a:pt x="945" y="1"/>
                  </a:moveTo>
                  <a:lnTo>
                    <a:pt x="945" y="1"/>
                  </a:lnTo>
                  <a:cubicBezTo>
                    <a:pt x="864" y="65"/>
                    <a:pt x="840" y="169"/>
                    <a:pt x="794" y="256"/>
                  </a:cubicBezTo>
                  <a:cubicBezTo>
                    <a:pt x="551" y="766"/>
                    <a:pt x="302" y="1270"/>
                    <a:pt x="18" y="1756"/>
                  </a:cubicBezTo>
                  <a:cubicBezTo>
                    <a:pt x="6" y="1774"/>
                    <a:pt x="0" y="1791"/>
                    <a:pt x="35" y="1820"/>
                  </a:cubicBezTo>
                  <a:cubicBezTo>
                    <a:pt x="81" y="1785"/>
                    <a:pt x="116" y="1739"/>
                    <a:pt x="134" y="1681"/>
                  </a:cubicBezTo>
                  <a:cubicBezTo>
                    <a:pt x="162" y="1611"/>
                    <a:pt x="203" y="1548"/>
                    <a:pt x="244" y="1484"/>
                  </a:cubicBezTo>
                  <a:cubicBezTo>
                    <a:pt x="348" y="1287"/>
                    <a:pt x="470" y="1078"/>
                    <a:pt x="568" y="887"/>
                  </a:cubicBezTo>
                  <a:cubicBezTo>
                    <a:pt x="667" y="696"/>
                    <a:pt x="759" y="499"/>
                    <a:pt x="858" y="308"/>
                  </a:cubicBezTo>
                  <a:cubicBezTo>
                    <a:pt x="867" y="289"/>
                    <a:pt x="873" y="242"/>
                    <a:pt x="910" y="242"/>
                  </a:cubicBezTo>
                  <a:cubicBezTo>
                    <a:pt x="918" y="242"/>
                    <a:pt x="927" y="245"/>
                    <a:pt x="939" y="250"/>
                  </a:cubicBezTo>
                  <a:cubicBezTo>
                    <a:pt x="968" y="169"/>
                    <a:pt x="968" y="82"/>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rot="-708074" flipH="1">
              <a:off x="-245037" y="1719419"/>
              <a:ext cx="5533" cy="15651"/>
            </a:xfrm>
            <a:custGeom>
              <a:avLst/>
              <a:gdLst/>
              <a:ahLst/>
              <a:cxnLst/>
              <a:rect l="l" t="t" r="r" b="b"/>
              <a:pathLst>
                <a:path w="35" h="99" extrusionOk="0">
                  <a:moveTo>
                    <a:pt x="23" y="0"/>
                  </a:moveTo>
                  <a:lnTo>
                    <a:pt x="23" y="0"/>
                  </a:lnTo>
                  <a:cubicBezTo>
                    <a:pt x="0" y="29"/>
                    <a:pt x="0" y="64"/>
                    <a:pt x="18" y="99"/>
                  </a:cubicBezTo>
                  <a:cubicBezTo>
                    <a:pt x="35" y="70"/>
                    <a:pt x="35" y="29"/>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rot="-708074" flipH="1">
              <a:off x="1205393" y="941762"/>
              <a:ext cx="66082" cy="231760"/>
            </a:xfrm>
            <a:custGeom>
              <a:avLst/>
              <a:gdLst/>
              <a:ahLst/>
              <a:cxnLst/>
              <a:rect l="l" t="t" r="r" b="b"/>
              <a:pathLst>
                <a:path w="418" h="1466" extrusionOk="0">
                  <a:moveTo>
                    <a:pt x="175" y="0"/>
                  </a:moveTo>
                  <a:lnTo>
                    <a:pt x="175" y="0"/>
                  </a:lnTo>
                  <a:cubicBezTo>
                    <a:pt x="158" y="4"/>
                    <a:pt x="144" y="21"/>
                    <a:pt x="129" y="21"/>
                  </a:cubicBezTo>
                  <a:cubicBezTo>
                    <a:pt x="123" y="21"/>
                    <a:pt x="117" y="18"/>
                    <a:pt x="111" y="12"/>
                  </a:cubicBezTo>
                  <a:cubicBezTo>
                    <a:pt x="76" y="87"/>
                    <a:pt x="99" y="168"/>
                    <a:pt x="93" y="244"/>
                  </a:cubicBezTo>
                  <a:cubicBezTo>
                    <a:pt x="89" y="246"/>
                    <a:pt x="84" y="248"/>
                    <a:pt x="79" y="248"/>
                  </a:cubicBezTo>
                  <a:cubicBezTo>
                    <a:pt x="62" y="248"/>
                    <a:pt x="45" y="234"/>
                    <a:pt x="28" y="234"/>
                  </a:cubicBezTo>
                  <a:cubicBezTo>
                    <a:pt x="21" y="234"/>
                    <a:pt x="14" y="236"/>
                    <a:pt x="7" y="244"/>
                  </a:cubicBezTo>
                  <a:cubicBezTo>
                    <a:pt x="1" y="273"/>
                    <a:pt x="24" y="290"/>
                    <a:pt x="36" y="307"/>
                  </a:cubicBezTo>
                  <a:cubicBezTo>
                    <a:pt x="175" y="545"/>
                    <a:pt x="325" y="777"/>
                    <a:pt x="290" y="1066"/>
                  </a:cubicBezTo>
                  <a:cubicBezTo>
                    <a:pt x="285" y="1130"/>
                    <a:pt x="325" y="1194"/>
                    <a:pt x="285" y="1257"/>
                  </a:cubicBezTo>
                  <a:cubicBezTo>
                    <a:pt x="319" y="1333"/>
                    <a:pt x="366" y="1402"/>
                    <a:pt x="418" y="1466"/>
                  </a:cubicBezTo>
                  <a:cubicBezTo>
                    <a:pt x="389" y="1362"/>
                    <a:pt x="383" y="1246"/>
                    <a:pt x="389" y="1136"/>
                  </a:cubicBezTo>
                  <a:cubicBezTo>
                    <a:pt x="406" y="863"/>
                    <a:pt x="360" y="620"/>
                    <a:pt x="175" y="406"/>
                  </a:cubicBezTo>
                  <a:cubicBezTo>
                    <a:pt x="146" y="383"/>
                    <a:pt x="134" y="348"/>
                    <a:pt x="140" y="313"/>
                  </a:cubicBezTo>
                  <a:cubicBezTo>
                    <a:pt x="175" y="209"/>
                    <a:pt x="157" y="104"/>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rot="-708074" flipH="1">
              <a:off x="1239366" y="1023223"/>
              <a:ext cx="55964" cy="109082"/>
            </a:xfrm>
            <a:custGeom>
              <a:avLst/>
              <a:gdLst/>
              <a:ahLst/>
              <a:cxnLst/>
              <a:rect l="l" t="t" r="r" b="b"/>
              <a:pathLst>
                <a:path w="354" h="690" extrusionOk="0">
                  <a:moveTo>
                    <a:pt x="35" y="1"/>
                  </a:moveTo>
                  <a:cubicBezTo>
                    <a:pt x="0" y="24"/>
                    <a:pt x="29" y="70"/>
                    <a:pt x="0" y="99"/>
                  </a:cubicBezTo>
                  <a:cubicBezTo>
                    <a:pt x="110" y="296"/>
                    <a:pt x="209" y="499"/>
                    <a:pt x="336" y="690"/>
                  </a:cubicBezTo>
                  <a:cubicBezTo>
                    <a:pt x="336" y="661"/>
                    <a:pt x="330" y="638"/>
                    <a:pt x="354" y="615"/>
                  </a:cubicBezTo>
                  <a:cubicBezTo>
                    <a:pt x="267" y="452"/>
                    <a:pt x="203" y="279"/>
                    <a:pt x="93" y="134"/>
                  </a:cubicBezTo>
                  <a:cubicBezTo>
                    <a:pt x="58" y="99"/>
                    <a:pt x="41" y="47"/>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rot="-708074" flipH="1">
              <a:off x="738066" y="1422097"/>
              <a:ext cx="25769" cy="104498"/>
            </a:xfrm>
            <a:custGeom>
              <a:avLst/>
              <a:gdLst/>
              <a:ahLst/>
              <a:cxnLst/>
              <a:rect l="l" t="t" r="r" b="b"/>
              <a:pathLst>
                <a:path w="163" h="661" extrusionOk="0">
                  <a:moveTo>
                    <a:pt x="0" y="0"/>
                  </a:moveTo>
                  <a:lnTo>
                    <a:pt x="0" y="0"/>
                  </a:lnTo>
                  <a:cubicBezTo>
                    <a:pt x="35" y="226"/>
                    <a:pt x="87" y="446"/>
                    <a:pt x="163" y="661"/>
                  </a:cubicBezTo>
                  <a:lnTo>
                    <a:pt x="41" y="76"/>
                  </a:lnTo>
                  <a:cubicBezTo>
                    <a:pt x="41" y="47"/>
                    <a:pt x="24"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rot="-708074" flipH="1">
              <a:off x="-154520" y="2871242"/>
              <a:ext cx="272231" cy="396648"/>
            </a:xfrm>
            <a:custGeom>
              <a:avLst/>
              <a:gdLst/>
              <a:ahLst/>
              <a:cxnLst/>
              <a:rect l="l" t="t" r="r" b="b"/>
              <a:pathLst>
                <a:path w="1722" h="2509" extrusionOk="0">
                  <a:moveTo>
                    <a:pt x="530" y="0"/>
                  </a:moveTo>
                  <a:cubicBezTo>
                    <a:pt x="487" y="0"/>
                    <a:pt x="444" y="2"/>
                    <a:pt x="401" y="8"/>
                  </a:cubicBezTo>
                  <a:cubicBezTo>
                    <a:pt x="360" y="26"/>
                    <a:pt x="314" y="37"/>
                    <a:pt x="273" y="43"/>
                  </a:cubicBezTo>
                  <a:cubicBezTo>
                    <a:pt x="122" y="55"/>
                    <a:pt x="76" y="182"/>
                    <a:pt x="41" y="286"/>
                  </a:cubicBezTo>
                  <a:cubicBezTo>
                    <a:pt x="1" y="396"/>
                    <a:pt x="59" y="472"/>
                    <a:pt x="146" y="530"/>
                  </a:cubicBezTo>
                  <a:cubicBezTo>
                    <a:pt x="261" y="605"/>
                    <a:pt x="377" y="692"/>
                    <a:pt x="447" y="744"/>
                  </a:cubicBezTo>
                  <a:cubicBezTo>
                    <a:pt x="395" y="709"/>
                    <a:pt x="302" y="640"/>
                    <a:pt x="204" y="576"/>
                  </a:cubicBezTo>
                  <a:cubicBezTo>
                    <a:pt x="176" y="557"/>
                    <a:pt x="144" y="527"/>
                    <a:pt x="110" y="527"/>
                  </a:cubicBezTo>
                  <a:cubicBezTo>
                    <a:pt x="93" y="527"/>
                    <a:pt x="76" y="534"/>
                    <a:pt x="59" y="553"/>
                  </a:cubicBezTo>
                  <a:cubicBezTo>
                    <a:pt x="7" y="611"/>
                    <a:pt x="70" y="651"/>
                    <a:pt x="99" y="698"/>
                  </a:cubicBezTo>
                  <a:cubicBezTo>
                    <a:pt x="157" y="796"/>
                    <a:pt x="261" y="877"/>
                    <a:pt x="250" y="1010"/>
                  </a:cubicBezTo>
                  <a:cubicBezTo>
                    <a:pt x="285" y="1121"/>
                    <a:pt x="331" y="1225"/>
                    <a:pt x="377" y="1329"/>
                  </a:cubicBezTo>
                  <a:cubicBezTo>
                    <a:pt x="377" y="1318"/>
                    <a:pt x="377" y="1306"/>
                    <a:pt x="377" y="1289"/>
                  </a:cubicBezTo>
                  <a:cubicBezTo>
                    <a:pt x="377" y="1260"/>
                    <a:pt x="348" y="1213"/>
                    <a:pt x="401" y="1202"/>
                  </a:cubicBezTo>
                  <a:cubicBezTo>
                    <a:pt x="404" y="1200"/>
                    <a:pt x="408" y="1199"/>
                    <a:pt x="412" y="1199"/>
                  </a:cubicBezTo>
                  <a:cubicBezTo>
                    <a:pt x="434" y="1199"/>
                    <a:pt x="449" y="1229"/>
                    <a:pt x="464" y="1254"/>
                  </a:cubicBezTo>
                  <a:cubicBezTo>
                    <a:pt x="580" y="1410"/>
                    <a:pt x="696" y="1567"/>
                    <a:pt x="818" y="1723"/>
                  </a:cubicBezTo>
                  <a:cubicBezTo>
                    <a:pt x="876" y="1804"/>
                    <a:pt x="945" y="1874"/>
                    <a:pt x="1026" y="1932"/>
                  </a:cubicBezTo>
                  <a:cubicBezTo>
                    <a:pt x="1038" y="1903"/>
                    <a:pt x="1026" y="1868"/>
                    <a:pt x="1003" y="1851"/>
                  </a:cubicBezTo>
                  <a:cubicBezTo>
                    <a:pt x="823" y="1636"/>
                    <a:pt x="655" y="1404"/>
                    <a:pt x="505" y="1173"/>
                  </a:cubicBezTo>
                  <a:cubicBezTo>
                    <a:pt x="464" y="1103"/>
                    <a:pt x="453" y="1034"/>
                    <a:pt x="493" y="993"/>
                  </a:cubicBezTo>
                  <a:cubicBezTo>
                    <a:pt x="518" y="974"/>
                    <a:pt x="549" y="963"/>
                    <a:pt x="580" y="963"/>
                  </a:cubicBezTo>
                  <a:cubicBezTo>
                    <a:pt x="613" y="963"/>
                    <a:pt x="646" y="975"/>
                    <a:pt x="673" y="999"/>
                  </a:cubicBezTo>
                  <a:cubicBezTo>
                    <a:pt x="684" y="1005"/>
                    <a:pt x="696" y="1016"/>
                    <a:pt x="708" y="1028"/>
                  </a:cubicBezTo>
                  <a:cubicBezTo>
                    <a:pt x="794" y="1121"/>
                    <a:pt x="876" y="1213"/>
                    <a:pt x="951" y="1318"/>
                  </a:cubicBezTo>
                  <a:cubicBezTo>
                    <a:pt x="1009" y="1433"/>
                    <a:pt x="1090" y="1538"/>
                    <a:pt x="1194" y="1619"/>
                  </a:cubicBezTo>
                  <a:cubicBezTo>
                    <a:pt x="1188" y="1590"/>
                    <a:pt x="1183" y="1561"/>
                    <a:pt x="1171" y="1538"/>
                  </a:cubicBezTo>
                  <a:cubicBezTo>
                    <a:pt x="1061" y="1347"/>
                    <a:pt x="934" y="1161"/>
                    <a:pt x="789" y="993"/>
                  </a:cubicBezTo>
                  <a:cubicBezTo>
                    <a:pt x="696" y="877"/>
                    <a:pt x="702" y="848"/>
                    <a:pt x="812" y="744"/>
                  </a:cubicBezTo>
                  <a:cubicBezTo>
                    <a:pt x="968" y="599"/>
                    <a:pt x="951" y="454"/>
                    <a:pt x="771" y="350"/>
                  </a:cubicBezTo>
                  <a:cubicBezTo>
                    <a:pt x="742" y="333"/>
                    <a:pt x="713" y="327"/>
                    <a:pt x="690" y="309"/>
                  </a:cubicBezTo>
                  <a:cubicBezTo>
                    <a:pt x="632" y="281"/>
                    <a:pt x="580" y="252"/>
                    <a:pt x="534" y="217"/>
                  </a:cubicBezTo>
                  <a:cubicBezTo>
                    <a:pt x="505" y="199"/>
                    <a:pt x="482" y="188"/>
                    <a:pt x="487" y="141"/>
                  </a:cubicBezTo>
                  <a:cubicBezTo>
                    <a:pt x="491" y="120"/>
                    <a:pt x="504" y="115"/>
                    <a:pt x="519" y="115"/>
                  </a:cubicBezTo>
                  <a:cubicBezTo>
                    <a:pt x="532" y="115"/>
                    <a:pt x="546" y="118"/>
                    <a:pt x="557" y="118"/>
                  </a:cubicBezTo>
                  <a:lnTo>
                    <a:pt x="847" y="124"/>
                  </a:lnTo>
                  <a:cubicBezTo>
                    <a:pt x="1026" y="130"/>
                    <a:pt x="1038" y="130"/>
                    <a:pt x="1067" y="304"/>
                  </a:cubicBezTo>
                  <a:cubicBezTo>
                    <a:pt x="1131" y="686"/>
                    <a:pt x="1252" y="1057"/>
                    <a:pt x="1339" y="1439"/>
                  </a:cubicBezTo>
                  <a:cubicBezTo>
                    <a:pt x="1345" y="1457"/>
                    <a:pt x="1351" y="1474"/>
                    <a:pt x="1356" y="1497"/>
                  </a:cubicBezTo>
                  <a:cubicBezTo>
                    <a:pt x="1432" y="1700"/>
                    <a:pt x="1495" y="1914"/>
                    <a:pt x="1548" y="2129"/>
                  </a:cubicBezTo>
                  <a:cubicBezTo>
                    <a:pt x="1577" y="2250"/>
                    <a:pt x="1635" y="2355"/>
                    <a:pt x="1664" y="2470"/>
                  </a:cubicBezTo>
                  <a:cubicBezTo>
                    <a:pt x="1664" y="2493"/>
                    <a:pt x="1681" y="2509"/>
                    <a:pt x="1703" y="2509"/>
                  </a:cubicBezTo>
                  <a:cubicBezTo>
                    <a:pt x="1709" y="2509"/>
                    <a:pt x="1715" y="2508"/>
                    <a:pt x="1721" y="2505"/>
                  </a:cubicBezTo>
                  <a:cubicBezTo>
                    <a:pt x="1716" y="2453"/>
                    <a:pt x="1704" y="2401"/>
                    <a:pt x="1687" y="2349"/>
                  </a:cubicBezTo>
                  <a:cubicBezTo>
                    <a:pt x="1588" y="2163"/>
                    <a:pt x="1571" y="1961"/>
                    <a:pt x="1513" y="1769"/>
                  </a:cubicBezTo>
                  <a:cubicBezTo>
                    <a:pt x="1432" y="1526"/>
                    <a:pt x="1368" y="1283"/>
                    <a:pt x="1316" y="1039"/>
                  </a:cubicBezTo>
                  <a:cubicBezTo>
                    <a:pt x="1270" y="779"/>
                    <a:pt x="1206" y="524"/>
                    <a:pt x="1154" y="269"/>
                  </a:cubicBezTo>
                  <a:cubicBezTo>
                    <a:pt x="1125" y="130"/>
                    <a:pt x="1125" y="130"/>
                    <a:pt x="1229" y="49"/>
                  </a:cubicBezTo>
                  <a:lnTo>
                    <a:pt x="1229" y="49"/>
                  </a:lnTo>
                  <a:cubicBezTo>
                    <a:pt x="1178" y="70"/>
                    <a:pt x="1127" y="84"/>
                    <a:pt x="1079" y="84"/>
                  </a:cubicBezTo>
                  <a:cubicBezTo>
                    <a:pt x="1023" y="84"/>
                    <a:pt x="969" y="66"/>
                    <a:pt x="916" y="20"/>
                  </a:cubicBezTo>
                  <a:cubicBezTo>
                    <a:pt x="786" y="20"/>
                    <a:pt x="659"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rot="-708074" flipH="1">
              <a:off x="-310711" y="2703070"/>
              <a:ext cx="113667" cy="248360"/>
            </a:xfrm>
            <a:custGeom>
              <a:avLst/>
              <a:gdLst/>
              <a:ahLst/>
              <a:cxnLst/>
              <a:rect l="l" t="t" r="r" b="b"/>
              <a:pathLst>
                <a:path w="719" h="1571" extrusionOk="0">
                  <a:moveTo>
                    <a:pt x="719" y="0"/>
                  </a:moveTo>
                  <a:lnTo>
                    <a:pt x="719" y="0"/>
                  </a:lnTo>
                  <a:cubicBezTo>
                    <a:pt x="655" y="75"/>
                    <a:pt x="603" y="151"/>
                    <a:pt x="562" y="238"/>
                  </a:cubicBezTo>
                  <a:cubicBezTo>
                    <a:pt x="481" y="377"/>
                    <a:pt x="377" y="498"/>
                    <a:pt x="255" y="603"/>
                  </a:cubicBezTo>
                  <a:cubicBezTo>
                    <a:pt x="151" y="678"/>
                    <a:pt x="64" y="776"/>
                    <a:pt x="0" y="892"/>
                  </a:cubicBezTo>
                  <a:cubicBezTo>
                    <a:pt x="64" y="933"/>
                    <a:pt x="128" y="985"/>
                    <a:pt x="180" y="1049"/>
                  </a:cubicBezTo>
                  <a:cubicBezTo>
                    <a:pt x="196" y="1069"/>
                    <a:pt x="211" y="1078"/>
                    <a:pt x="233" y="1078"/>
                  </a:cubicBezTo>
                  <a:cubicBezTo>
                    <a:pt x="243" y="1078"/>
                    <a:pt x="254" y="1076"/>
                    <a:pt x="267" y="1072"/>
                  </a:cubicBezTo>
                  <a:cubicBezTo>
                    <a:pt x="294" y="1064"/>
                    <a:pt x="316" y="1059"/>
                    <a:pt x="332" y="1059"/>
                  </a:cubicBezTo>
                  <a:cubicBezTo>
                    <a:pt x="374" y="1059"/>
                    <a:pt x="382" y="1088"/>
                    <a:pt x="382" y="1159"/>
                  </a:cubicBezTo>
                  <a:cubicBezTo>
                    <a:pt x="382" y="1275"/>
                    <a:pt x="371" y="1385"/>
                    <a:pt x="365" y="1501"/>
                  </a:cubicBezTo>
                  <a:cubicBezTo>
                    <a:pt x="365" y="1530"/>
                    <a:pt x="354" y="1564"/>
                    <a:pt x="411" y="1570"/>
                  </a:cubicBezTo>
                  <a:cubicBezTo>
                    <a:pt x="429" y="1425"/>
                    <a:pt x="446" y="1286"/>
                    <a:pt x="458" y="1141"/>
                  </a:cubicBezTo>
                  <a:cubicBezTo>
                    <a:pt x="458" y="1130"/>
                    <a:pt x="458" y="1118"/>
                    <a:pt x="458" y="1113"/>
                  </a:cubicBezTo>
                  <a:cubicBezTo>
                    <a:pt x="551" y="771"/>
                    <a:pt x="562" y="417"/>
                    <a:pt x="707" y="93"/>
                  </a:cubicBezTo>
                  <a:cubicBezTo>
                    <a:pt x="713" y="64"/>
                    <a:pt x="719" y="35"/>
                    <a:pt x="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rot="-708074" flipH="1">
              <a:off x="363018" y="1052017"/>
              <a:ext cx="74302" cy="295154"/>
            </a:xfrm>
            <a:custGeom>
              <a:avLst/>
              <a:gdLst/>
              <a:ahLst/>
              <a:cxnLst/>
              <a:rect l="l" t="t" r="r" b="b"/>
              <a:pathLst>
                <a:path w="470" h="1867" extrusionOk="0">
                  <a:moveTo>
                    <a:pt x="383" y="1"/>
                  </a:moveTo>
                  <a:cubicBezTo>
                    <a:pt x="354" y="6"/>
                    <a:pt x="330" y="18"/>
                    <a:pt x="330" y="47"/>
                  </a:cubicBezTo>
                  <a:cubicBezTo>
                    <a:pt x="330" y="111"/>
                    <a:pt x="336" y="169"/>
                    <a:pt x="336" y="232"/>
                  </a:cubicBezTo>
                  <a:cubicBezTo>
                    <a:pt x="348" y="418"/>
                    <a:pt x="342" y="603"/>
                    <a:pt x="319" y="789"/>
                  </a:cubicBezTo>
                  <a:cubicBezTo>
                    <a:pt x="261" y="1148"/>
                    <a:pt x="122" y="1484"/>
                    <a:pt x="0" y="1820"/>
                  </a:cubicBezTo>
                  <a:cubicBezTo>
                    <a:pt x="0" y="1846"/>
                    <a:pt x="21" y="1866"/>
                    <a:pt x="43" y="1866"/>
                  </a:cubicBezTo>
                  <a:cubicBezTo>
                    <a:pt x="50" y="1866"/>
                    <a:pt x="57" y="1864"/>
                    <a:pt x="64" y="1860"/>
                  </a:cubicBezTo>
                  <a:cubicBezTo>
                    <a:pt x="110" y="1820"/>
                    <a:pt x="145" y="1762"/>
                    <a:pt x="157" y="1698"/>
                  </a:cubicBezTo>
                  <a:cubicBezTo>
                    <a:pt x="290" y="1380"/>
                    <a:pt x="394" y="1055"/>
                    <a:pt x="469" y="725"/>
                  </a:cubicBezTo>
                  <a:cubicBezTo>
                    <a:pt x="469" y="707"/>
                    <a:pt x="469" y="684"/>
                    <a:pt x="458" y="673"/>
                  </a:cubicBezTo>
                  <a:cubicBezTo>
                    <a:pt x="406" y="603"/>
                    <a:pt x="383" y="516"/>
                    <a:pt x="394" y="435"/>
                  </a:cubicBezTo>
                  <a:cubicBezTo>
                    <a:pt x="400" y="290"/>
                    <a:pt x="400" y="146"/>
                    <a:pt x="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rot="-708074" flipH="1">
              <a:off x="287419" y="2730381"/>
              <a:ext cx="447079" cy="510947"/>
            </a:xfrm>
            <a:custGeom>
              <a:avLst/>
              <a:gdLst/>
              <a:ahLst/>
              <a:cxnLst/>
              <a:rect l="l" t="t" r="r" b="b"/>
              <a:pathLst>
                <a:path w="2828" h="3232" extrusionOk="0">
                  <a:moveTo>
                    <a:pt x="634" y="424"/>
                  </a:moveTo>
                  <a:lnTo>
                    <a:pt x="634" y="424"/>
                  </a:lnTo>
                  <a:cubicBezTo>
                    <a:pt x="677" y="447"/>
                    <a:pt x="716" y="474"/>
                    <a:pt x="753" y="500"/>
                  </a:cubicBezTo>
                  <a:lnTo>
                    <a:pt x="753" y="500"/>
                  </a:lnTo>
                  <a:cubicBezTo>
                    <a:pt x="740" y="492"/>
                    <a:pt x="726" y="484"/>
                    <a:pt x="713" y="476"/>
                  </a:cubicBezTo>
                  <a:cubicBezTo>
                    <a:pt x="686" y="460"/>
                    <a:pt x="660" y="441"/>
                    <a:pt x="634" y="424"/>
                  </a:cubicBezTo>
                  <a:close/>
                  <a:moveTo>
                    <a:pt x="0" y="0"/>
                  </a:moveTo>
                  <a:cubicBezTo>
                    <a:pt x="35" y="134"/>
                    <a:pt x="139" y="232"/>
                    <a:pt x="203" y="354"/>
                  </a:cubicBezTo>
                  <a:cubicBezTo>
                    <a:pt x="229" y="406"/>
                    <a:pt x="242" y="427"/>
                    <a:pt x="268" y="427"/>
                  </a:cubicBezTo>
                  <a:cubicBezTo>
                    <a:pt x="287" y="427"/>
                    <a:pt x="314" y="415"/>
                    <a:pt x="359" y="394"/>
                  </a:cubicBezTo>
                  <a:cubicBezTo>
                    <a:pt x="383" y="394"/>
                    <a:pt x="400" y="389"/>
                    <a:pt x="417" y="377"/>
                  </a:cubicBezTo>
                  <a:cubicBezTo>
                    <a:pt x="432" y="368"/>
                    <a:pt x="448" y="364"/>
                    <a:pt x="463" y="364"/>
                  </a:cubicBezTo>
                  <a:cubicBezTo>
                    <a:pt x="478" y="364"/>
                    <a:pt x="493" y="368"/>
                    <a:pt x="504" y="377"/>
                  </a:cubicBezTo>
                  <a:cubicBezTo>
                    <a:pt x="524" y="381"/>
                    <a:pt x="542" y="386"/>
                    <a:pt x="560" y="392"/>
                  </a:cubicBezTo>
                  <a:lnTo>
                    <a:pt x="560" y="392"/>
                  </a:lnTo>
                  <a:cubicBezTo>
                    <a:pt x="554" y="391"/>
                    <a:pt x="547" y="390"/>
                    <a:pt x="540" y="390"/>
                  </a:cubicBezTo>
                  <a:cubicBezTo>
                    <a:pt x="514" y="390"/>
                    <a:pt x="487" y="399"/>
                    <a:pt x="458" y="423"/>
                  </a:cubicBezTo>
                  <a:cubicBezTo>
                    <a:pt x="406" y="464"/>
                    <a:pt x="475" y="597"/>
                    <a:pt x="585" y="684"/>
                  </a:cubicBezTo>
                  <a:cubicBezTo>
                    <a:pt x="638" y="719"/>
                    <a:pt x="690" y="748"/>
                    <a:pt x="736" y="783"/>
                  </a:cubicBezTo>
                  <a:cubicBezTo>
                    <a:pt x="800" y="823"/>
                    <a:pt x="863" y="869"/>
                    <a:pt x="921" y="916"/>
                  </a:cubicBezTo>
                  <a:cubicBezTo>
                    <a:pt x="959" y="945"/>
                    <a:pt x="997" y="972"/>
                    <a:pt x="1036" y="998"/>
                  </a:cubicBezTo>
                  <a:lnTo>
                    <a:pt x="1036" y="998"/>
                  </a:lnTo>
                  <a:cubicBezTo>
                    <a:pt x="862" y="896"/>
                    <a:pt x="694" y="784"/>
                    <a:pt x="533" y="661"/>
                  </a:cubicBezTo>
                  <a:cubicBezTo>
                    <a:pt x="481" y="620"/>
                    <a:pt x="475" y="528"/>
                    <a:pt x="388" y="516"/>
                  </a:cubicBezTo>
                  <a:cubicBezTo>
                    <a:pt x="313" y="551"/>
                    <a:pt x="342" y="609"/>
                    <a:pt x="365" y="655"/>
                  </a:cubicBezTo>
                  <a:cubicBezTo>
                    <a:pt x="400" y="730"/>
                    <a:pt x="441" y="794"/>
                    <a:pt x="481" y="869"/>
                  </a:cubicBezTo>
                  <a:cubicBezTo>
                    <a:pt x="539" y="974"/>
                    <a:pt x="620" y="1066"/>
                    <a:pt x="724" y="1130"/>
                  </a:cubicBezTo>
                  <a:cubicBezTo>
                    <a:pt x="1130" y="1391"/>
                    <a:pt x="1541" y="1652"/>
                    <a:pt x="1929" y="1935"/>
                  </a:cubicBezTo>
                  <a:cubicBezTo>
                    <a:pt x="1982" y="1964"/>
                    <a:pt x="2022" y="2017"/>
                    <a:pt x="2045" y="2075"/>
                  </a:cubicBezTo>
                  <a:cubicBezTo>
                    <a:pt x="1987" y="2057"/>
                    <a:pt x="1941" y="2028"/>
                    <a:pt x="1900" y="1993"/>
                  </a:cubicBezTo>
                  <a:cubicBezTo>
                    <a:pt x="1588" y="1802"/>
                    <a:pt x="1304" y="1565"/>
                    <a:pt x="985" y="1379"/>
                  </a:cubicBezTo>
                  <a:cubicBezTo>
                    <a:pt x="927" y="1333"/>
                    <a:pt x="858" y="1304"/>
                    <a:pt x="782" y="1292"/>
                  </a:cubicBezTo>
                  <a:cubicBezTo>
                    <a:pt x="742" y="1379"/>
                    <a:pt x="713" y="1472"/>
                    <a:pt x="707" y="1565"/>
                  </a:cubicBezTo>
                  <a:cubicBezTo>
                    <a:pt x="701" y="1576"/>
                    <a:pt x="701" y="1582"/>
                    <a:pt x="707" y="1594"/>
                  </a:cubicBezTo>
                  <a:cubicBezTo>
                    <a:pt x="719" y="1646"/>
                    <a:pt x="765" y="1669"/>
                    <a:pt x="806" y="1698"/>
                  </a:cubicBezTo>
                  <a:cubicBezTo>
                    <a:pt x="858" y="1727"/>
                    <a:pt x="904" y="1767"/>
                    <a:pt x="950" y="1808"/>
                  </a:cubicBezTo>
                  <a:cubicBezTo>
                    <a:pt x="1089" y="1941"/>
                    <a:pt x="1228" y="2069"/>
                    <a:pt x="1373" y="2190"/>
                  </a:cubicBezTo>
                  <a:cubicBezTo>
                    <a:pt x="1588" y="2364"/>
                    <a:pt x="1790" y="2550"/>
                    <a:pt x="1982" y="2752"/>
                  </a:cubicBezTo>
                  <a:cubicBezTo>
                    <a:pt x="2069" y="2862"/>
                    <a:pt x="2179" y="2955"/>
                    <a:pt x="2300" y="3025"/>
                  </a:cubicBezTo>
                  <a:cubicBezTo>
                    <a:pt x="2439" y="3094"/>
                    <a:pt x="2584" y="3152"/>
                    <a:pt x="2723" y="3222"/>
                  </a:cubicBezTo>
                  <a:cubicBezTo>
                    <a:pt x="2744" y="3228"/>
                    <a:pt x="2764" y="3231"/>
                    <a:pt x="2784" y="3231"/>
                  </a:cubicBezTo>
                  <a:cubicBezTo>
                    <a:pt x="2799" y="3231"/>
                    <a:pt x="2813" y="3230"/>
                    <a:pt x="2827" y="3227"/>
                  </a:cubicBezTo>
                  <a:cubicBezTo>
                    <a:pt x="2816" y="3187"/>
                    <a:pt x="2804" y="3146"/>
                    <a:pt x="2793" y="3112"/>
                  </a:cubicBezTo>
                  <a:cubicBezTo>
                    <a:pt x="2636" y="2764"/>
                    <a:pt x="2468" y="2422"/>
                    <a:pt x="2294" y="2086"/>
                  </a:cubicBezTo>
                  <a:cubicBezTo>
                    <a:pt x="2231" y="1953"/>
                    <a:pt x="2138" y="1843"/>
                    <a:pt x="2103" y="1698"/>
                  </a:cubicBezTo>
                  <a:cubicBezTo>
                    <a:pt x="1900" y="1368"/>
                    <a:pt x="1727" y="1020"/>
                    <a:pt x="1588" y="655"/>
                  </a:cubicBezTo>
                  <a:cubicBezTo>
                    <a:pt x="1541" y="516"/>
                    <a:pt x="1420" y="418"/>
                    <a:pt x="1275" y="394"/>
                  </a:cubicBezTo>
                  <a:cubicBezTo>
                    <a:pt x="991" y="331"/>
                    <a:pt x="719" y="232"/>
                    <a:pt x="464" y="93"/>
                  </a:cubicBezTo>
                  <a:cubicBezTo>
                    <a:pt x="455" y="90"/>
                    <a:pt x="447" y="89"/>
                    <a:pt x="438" y="89"/>
                  </a:cubicBezTo>
                  <a:cubicBezTo>
                    <a:pt x="412" y="89"/>
                    <a:pt x="388" y="101"/>
                    <a:pt x="362" y="101"/>
                  </a:cubicBezTo>
                  <a:cubicBezTo>
                    <a:pt x="352" y="101"/>
                    <a:pt x="341" y="99"/>
                    <a:pt x="330" y="93"/>
                  </a:cubicBezTo>
                  <a:cubicBezTo>
                    <a:pt x="311" y="96"/>
                    <a:pt x="291" y="98"/>
                    <a:pt x="271" y="98"/>
                  </a:cubicBezTo>
                  <a:cubicBezTo>
                    <a:pt x="174" y="98"/>
                    <a:pt x="77"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rot="-708074" flipH="1">
              <a:off x="431891" y="2609536"/>
              <a:ext cx="625721" cy="513951"/>
            </a:xfrm>
            <a:custGeom>
              <a:avLst/>
              <a:gdLst/>
              <a:ahLst/>
              <a:cxnLst/>
              <a:rect l="l" t="t" r="r" b="b"/>
              <a:pathLst>
                <a:path w="3958" h="3251" extrusionOk="0">
                  <a:moveTo>
                    <a:pt x="220" y="0"/>
                  </a:moveTo>
                  <a:cubicBezTo>
                    <a:pt x="192" y="0"/>
                    <a:pt x="160" y="14"/>
                    <a:pt x="122" y="41"/>
                  </a:cubicBezTo>
                  <a:cubicBezTo>
                    <a:pt x="47" y="81"/>
                    <a:pt x="6" y="157"/>
                    <a:pt x="6" y="238"/>
                  </a:cubicBezTo>
                  <a:cubicBezTo>
                    <a:pt x="0" y="365"/>
                    <a:pt x="24" y="493"/>
                    <a:pt x="76" y="609"/>
                  </a:cubicBezTo>
                  <a:cubicBezTo>
                    <a:pt x="145" y="748"/>
                    <a:pt x="197" y="893"/>
                    <a:pt x="238" y="1043"/>
                  </a:cubicBezTo>
                  <a:cubicBezTo>
                    <a:pt x="348" y="1443"/>
                    <a:pt x="597" y="1733"/>
                    <a:pt x="927" y="1964"/>
                  </a:cubicBezTo>
                  <a:cubicBezTo>
                    <a:pt x="1148" y="2121"/>
                    <a:pt x="1408" y="2173"/>
                    <a:pt x="1663" y="2225"/>
                  </a:cubicBezTo>
                  <a:cubicBezTo>
                    <a:pt x="1907" y="2266"/>
                    <a:pt x="2144" y="2329"/>
                    <a:pt x="2376" y="2422"/>
                  </a:cubicBezTo>
                  <a:cubicBezTo>
                    <a:pt x="2459" y="2463"/>
                    <a:pt x="2547" y="2484"/>
                    <a:pt x="2636" y="2484"/>
                  </a:cubicBezTo>
                  <a:cubicBezTo>
                    <a:pt x="2671" y="2484"/>
                    <a:pt x="2706" y="2481"/>
                    <a:pt x="2741" y="2474"/>
                  </a:cubicBezTo>
                  <a:cubicBezTo>
                    <a:pt x="2755" y="2472"/>
                    <a:pt x="2769" y="2471"/>
                    <a:pt x="2784" y="2471"/>
                  </a:cubicBezTo>
                  <a:cubicBezTo>
                    <a:pt x="2910" y="2471"/>
                    <a:pt x="3058" y="2554"/>
                    <a:pt x="3094" y="2642"/>
                  </a:cubicBezTo>
                  <a:cubicBezTo>
                    <a:pt x="3164" y="2845"/>
                    <a:pt x="3280" y="3001"/>
                    <a:pt x="3500" y="3077"/>
                  </a:cubicBezTo>
                  <a:cubicBezTo>
                    <a:pt x="3511" y="3082"/>
                    <a:pt x="3523" y="3094"/>
                    <a:pt x="3540" y="3100"/>
                  </a:cubicBezTo>
                  <a:cubicBezTo>
                    <a:pt x="3668" y="3169"/>
                    <a:pt x="3807" y="3221"/>
                    <a:pt x="3952" y="3250"/>
                  </a:cubicBezTo>
                  <a:cubicBezTo>
                    <a:pt x="3957" y="3227"/>
                    <a:pt x="3957" y="3198"/>
                    <a:pt x="3940" y="3181"/>
                  </a:cubicBezTo>
                  <a:cubicBezTo>
                    <a:pt x="3824" y="3025"/>
                    <a:pt x="3691" y="2880"/>
                    <a:pt x="3546" y="2746"/>
                  </a:cubicBezTo>
                  <a:cubicBezTo>
                    <a:pt x="3384" y="2602"/>
                    <a:pt x="3204" y="2486"/>
                    <a:pt x="3054" y="2329"/>
                  </a:cubicBezTo>
                  <a:cubicBezTo>
                    <a:pt x="2988" y="2264"/>
                    <a:pt x="2928" y="2178"/>
                    <a:pt x="2824" y="2178"/>
                  </a:cubicBezTo>
                  <a:cubicBezTo>
                    <a:pt x="2818" y="2178"/>
                    <a:pt x="2811" y="2178"/>
                    <a:pt x="2805" y="2179"/>
                  </a:cubicBezTo>
                  <a:cubicBezTo>
                    <a:pt x="2746" y="2210"/>
                    <a:pt x="2684" y="2226"/>
                    <a:pt x="2622" y="2226"/>
                  </a:cubicBezTo>
                  <a:cubicBezTo>
                    <a:pt x="2580" y="2226"/>
                    <a:pt x="2538" y="2218"/>
                    <a:pt x="2497" y="2202"/>
                  </a:cubicBezTo>
                  <a:lnTo>
                    <a:pt x="1947" y="2028"/>
                  </a:lnTo>
                  <a:cubicBezTo>
                    <a:pt x="1727" y="1953"/>
                    <a:pt x="1524" y="1837"/>
                    <a:pt x="1345" y="1686"/>
                  </a:cubicBezTo>
                  <a:cubicBezTo>
                    <a:pt x="1298" y="1646"/>
                    <a:pt x="1246" y="1605"/>
                    <a:pt x="1188" y="1570"/>
                  </a:cubicBezTo>
                  <a:cubicBezTo>
                    <a:pt x="1049" y="1489"/>
                    <a:pt x="927" y="1379"/>
                    <a:pt x="841" y="1246"/>
                  </a:cubicBezTo>
                  <a:cubicBezTo>
                    <a:pt x="597" y="904"/>
                    <a:pt x="423" y="516"/>
                    <a:pt x="331" y="110"/>
                  </a:cubicBezTo>
                  <a:cubicBezTo>
                    <a:pt x="299" y="36"/>
                    <a:pt x="264"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rot="-708074" flipH="1">
              <a:off x="365362" y="1162460"/>
              <a:ext cx="88056" cy="246779"/>
            </a:xfrm>
            <a:custGeom>
              <a:avLst/>
              <a:gdLst/>
              <a:ahLst/>
              <a:cxnLst/>
              <a:rect l="l" t="t" r="r" b="b"/>
              <a:pathLst>
                <a:path w="557" h="1561" extrusionOk="0">
                  <a:moveTo>
                    <a:pt x="421" y="1"/>
                  </a:moveTo>
                  <a:cubicBezTo>
                    <a:pt x="414" y="1"/>
                    <a:pt x="408" y="9"/>
                    <a:pt x="406" y="37"/>
                  </a:cubicBezTo>
                  <a:cubicBezTo>
                    <a:pt x="377" y="281"/>
                    <a:pt x="285" y="507"/>
                    <a:pt x="204" y="738"/>
                  </a:cubicBezTo>
                  <a:cubicBezTo>
                    <a:pt x="140" y="877"/>
                    <a:pt x="93" y="1017"/>
                    <a:pt x="53" y="1161"/>
                  </a:cubicBezTo>
                  <a:cubicBezTo>
                    <a:pt x="18" y="1248"/>
                    <a:pt x="1" y="1335"/>
                    <a:pt x="1" y="1428"/>
                  </a:cubicBezTo>
                  <a:cubicBezTo>
                    <a:pt x="1" y="1480"/>
                    <a:pt x="1" y="1532"/>
                    <a:pt x="59" y="1555"/>
                  </a:cubicBezTo>
                  <a:cubicBezTo>
                    <a:pt x="69" y="1559"/>
                    <a:pt x="80" y="1560"/>
                    <a:pt x="90" y="1560"/>
                  </a:cubicBezTo>
                  <a:cubicBezTo>
                    <a:pt x="128" y="1560"/>
                    <a:pt x="160" y="1537"/>
                    <a:pt x="192" y="1509"/>
                  </a:cubicBezTo>
                  <a:cubicBezTo>
                    <a:pt x="244" y="1468"/>
                    <a:pt x="261" y="1399"/>
                    <a:pt x="319" y="1358"/>
                  </a:cubicBezTo>
                  <a:cubicBezTo>
                    <a:pt x="372" y="1086"/>
                    <a:pt x="470" y="820"/>
                    <a:pt x="516" y="541"/>
                  </a:cubicBezTo>
                  <a:cubicBezTo>
                    <a:pt x="557" y="368"/>
                    <a:pt x="534" y="188"/>
                    <a:pt x="464" y="26"/>
                  </a:cubicBezTo>
                  <a:cubicBezTo>
                    <a:pt x="450" y="26"/>
                    <a:pt x="433"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rot="-708074" flipH="1">
              <a:off x="452691" y="2771434"/>
              <a:ext cx="196190" cy="147656"/>
            </a:xfrm>
            <a:custGeom>
              <a:avLst/>
              <a:gdLst/>
              <a:ahLst/>
              <a:cxnLst/>
              <a:rect l="l" t="t" r="r" b="b"/>
              <a:pathLst>
                <a:path w="1241" h="934" extrusionOk="0">
                  <a:moveTo>
                    <a:pt x="100" y="1"/>
                  </a:moveTo>
                  <a:cubicBezTo>
                    <a:pt x="71" y="1"/>
                    <a:pt x="43" y="10"/>
                    <a:pt x="23" y="30"/>
                  </a:cubicBezTo>
                  <a:lnTo>
                    <a:pt x="0" y="70"/>
                  </a:lnTo>
                  <a:lnTo>
                    <a:pt x="23" y="186"/>
                  </a:lnTo>
                  <a:cubicBezTo>
                    <a:pt x="93" y="331"/>
                    <a:pt x="209" y="441"/>
                    <a:pt x="348" y="516"/>
                  </a:cubicBezTo>
                  <a:lnTo>
                    <a:pt x="649" y="702"/>
                  </a:lnTo>
                  <a:cubicBezTo>
                    <a:pt x="771" y="783"/>
                    <a:pt x="904" y="852"/>
                    <a:pt x="1037" y="910"/>
                  </a:cubicBezTo>
                  <a:cubicBezTo>
                    <a:pt x="1072" y="926"/>
                    <a:pt x="1109" y="933"/>
                    <a:pt x="1146" y="933"/>
                  </a:cubicBezTo>
                  <a:cubicBezTo>
                    <a:pt x="1164" y="933"/>
                    <a:pt x="1182" y="931"/>
                    <a:pt x="1199" y="928"/>
                  </a:cubicBezTo>
                  <a:cubicBezTo>
                    <a:pt x="1223" y="916"/>
                    <a:pt x="1240" y="893"/>
                    <a:pt x="1240" y="870"/>
                  </a:cubicBezTo>
                  <a:cubicBezTo>
                    <a:pt x="1234" y="841"/>
                    <a:pt x="1211" y="841"/>
                    <a:pt x="1194" y="841"/>
                  </a:cubicBezTo>
                  <a:cubicBezTo>
                    <a:pt x="1178" y="845"/>
                    <a:pt x="1162" y="846"/>
                    <a:pt x="1147" y="846"/>
                  </a:cubicBezTo>
                  <a:cubicBezTo>
                    <a:pt x="1075" y="846"/>
                    <a:pt x="1013" y="806"/>
                    <a:pt x="950" y="777"/>
                  </a:cubicBezTo>
                  <a:cubicBezTo>
                    <a:pt x="678" y="661"/>
                    <a:pt x="464" y="453"/>
                    <a:pt x="220" y="296"/>
                  </a:cubicBezTo>
                  <a:cubicBezTo>
                    <a:pt x="145" y="250"/>
                    <a:pt x="105" y="163"/>
                    <a:pt x="110" y="82"/>
                  </a:cubicBezTo>
                  <a:lnTo>
                    <a:pt x="110" y="82"/>
                  </a:lnTo>
                  <a:cubicBezTo>
                    <a:pt x="319" y="111"/>
                    <a:pt x="452" y="273"/>
                    <a:pt x="632" y="337"/>
                  </a:cubicBezTo>
                  <a:cubicBezTo>
                    <a:pt x="498" y="186"/>
                    <a:pt x="330" y="76"/>
                    <a:pt x="139" y="6"/>
                  </a:cubicBezTo>
                  <a:cubicBezTo>
                    <a:pt x="126" y="3"/>
                    <a:pt x="11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rot="-708074" flipH="1">
              <a:off x="552341" y="1782964"/>
              <a:ext cx="48692" cy="343530"/>
            </a:xfrm>
            <a:custGeom>
              <a:avLst/>
              <a:gdLst/>
              <a:ahLst/>
              <a:cxnLst/>
              <a:rect l="l" t="t" r="r" b="b"/>
              <a:pathLst>
                <a:path w="308" h="2173" extrusionOk="0">
                  <a:moveTo>
                    <a:pt x="244" y="0"/>
                  </a:moveTo>
                  <a:cubicBezTo>
                    <a:pt x="226" y="47"/>
                    <a:pt x="215" y="93"/>
                    <a:pt x="221" y="145"/>
                  </a:cubicBezTo>
                  <a:cubicBezTo>
                    <a:pt x="186" y="412"/>
                    <a:pt x="157" y="672"/>
                    <a:pt x="145" y="939"/>
                  </a:cubicBezTo>
                  <a:cubicBezTo>
                    <a:pt x="134" y="1315"/>
                    <a:pt x="70" y="1680"/>
                    <a:pt x="24" y="2051"/>
                  </a:cubicBezTo>
                  <a:cubicBezTo>
                    <a:pt x="18" y="2092"/>
                    <a:pt x="0" y="2132"/>
                    <a:pt x="24" y="2173"/>
                  </a:cubicBezTo>
                  <a:cubicBezTo>
                    <a:pt x="47" y="2167"/>
                    <a:pt x="70" y="2150"/>
                    <a:pt x="70" y="2126"/>
                  </a:cubicBezTo>
                  <a:cubicBezTo>
                    <a:pt x="122" y="1704"/>
                    <a:pt x="203" y="1292"/>
                    <a:pt x="226" y="869"/>
                  </a:cubicBezTo>
                  <a:cubicBezTo>
                    <a:pt x="232" y="690"/>
                    <a:pt x="232" y="504"/>
                    <a:pt x="284" y="330"/>
                  </a:cubicBezTo>
                  <a:cubicBezTo>
                    <a:pt x="307" y="215"/>
                    <a:pt x="261" y="11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rot="-708074" flipH="1">
              <a:off x="-503511" y="1786885"/>
              <a:ext cx="708244" cy="1105998"/>
            </a:xfrm>
            <a:custGeom>
              <a:avLst/>
              <a:gdLst/>
              <a:ahLst/>
              <a:cxnLst/>
              <a:rect l="l" t="t" r="r" b="b"/>
              <a:pathLst>
                <a:path w="4480" h="6996" extrusionOk="0">
                  <a:moveTo>
                    <a:pt x="171" y="4099"/>
                  </a:moveTo>
                  <a:lnTo>
                    <a:pt x="171" y="4099"/>
                  </a:lnTo>
                  <a:cubicBezTo>
                    <a:pt x="173" y="4103"/>
                    <a:pt x="175" y="4108"/>
                    <a:pt x="178" y="4113"/>
                  </a:cubicBezTo>
                  <a:lnTo>
                    <a:pt x="178" y="4113"/>
                  </a:lnTo>
                  <a:cubicBezTo>
                    <a:pt x="177" y="4110"/>
                    <a:pt x="176" y="4108"/>
                    <a:pt x="175" y="4106"/>
                  </a:cubicBezTo>
                  <a:cubicBezTo>
                    <a:pt x="173" y="4104"/>
                    <a:pt x="172" y="4101"/>
                    <a:pt x="171" y="4099"/>
                  </a:cubicBezTo>
                  <a:close/>
                  <a:moveTo>
                    <a:pt x="1093" y="5878"/>
                  </a:moveTo>
                  <a:cubicBezTo>
                    <a:pt x="1100" y="5880"/>
                    <a:pt x="1106" y="5883"/>
                    <a:pt x="1113" y="5885"/>
                  </a:cubicBezTo>
                  <a:cubicBezTo>
                    <a:pt x="1106" y="5883"/>
                    <a:pt x="1100" y="5880"/>
                    <a:pt x="1093" y="5878"/>
                  </a:cubicBezTo>
                  <a:close/>
                  <a:moveTo>
                    <a:pt x="2918" y="0"/>
                  </a:moveTo>
                  <a:cubicBezTo>
                    <a:pt x="2908" y="0"/>
                    <a:pt x="2898" y="3"/>
                    <a:pt x="2892" y="10"/>
                  </a:cubicBezTo>
                  <a:cubicBezTo>
                    <a:pt x="2857" y="28"/>
                    <a:pt x="2834" y="57"/>
                    <a:pt x="2828" y="91"/>
                  </a:cubicBezTo>
                  <a:cubicBezTo>
                    <a:pt x="2805" y="161"/>
                    <a:pt x="2770" y="225"/>
                    <a:pt x="2729" y="283"/>
                  </a:cubicBezTo>
                  <a:cubicBezTo>
                    <a:pt x="2614" y="503"/>
                    <a:pt x="2492" y="729"/>
                    <a:pt x="2440" y="978"/>
                  </a:cubicBezTo>
                  <a:cubicBezTo>
                    <a:pt x="2434" y="1013"/>
                    <a:pt x="2428" y="1047"/>
                    <a:pt x="2388" y="1065"/>
                  </a:cubicBezTo>
                  <a:cubicBezTo>
                    <a:pt x="2347" y="1076"/>
                    <a:pt x="2330" y="1134"/>
                    <a:pt x="2364" y="1163"/>
                  </a:cubicBezTo>
                  <a:cubicBezTo>
                    <a:pt x="2417" y="1227"/>
                    <a:pt x="2382" y="1262"/>
                    <a:pt x="2347" y="1308"/>
                  </a:cubicBezTo>
                  <a:cubicBezTo>
                    <a:pt x="2225" y="1441"/>
                    <a:pt x="2127" y="1592"/>
                    <a:pt x="2057" y="1754"/>
                  </a:cubicBezTo>
                  <a:cubicBezTo>
                    <a:pt x="2046" y="1777"/>
                    <a:pt x="2034" y="1812"/>
                    <a:pt x="1994" y="1812"/>
                  </a:cubicBezTo>
                  <a:cubicBezTo>
                    <a:pt x="1918" y="1818"/>
                    <a:pt x="1924" y="1876"/>
                    <a:pt x="1947" y="1922"/>
                  </a:cubicBezTo>
                  <a:cubicBezTo>
                    <a:pt x="2005" y="2079"/>
                    <a:pt x="2034" y="2241"/>
                    <a:pt x="2046" y="2409"/>
                  </a:cubicBezTo>
                  <a:cubicBezTo>
                    <a:pt x="2069" y="2670"/>
                    <a:pt x="2005" y="2936"/>
                    <a:pt x="1866" y="3162"/>
                  </a:cubicBezTo>
                  <a:cubicBezTo>
                    <a:pt x="1704" y="3463"/>
                    <a:pt x="1519" y="3753"/>
                    <a:pt x="1380" y="4072"/>
                  </a:cubicBezTo>
                  <a:cubicBezTo>
                    <a:pt x="1375" y="4086"/>
                    <a:pt x="1370" y="4109"/>
                    <a:pt x="1341" y="4109"/>
                  </a:cubicBezTo>
                  <a:cubicBezTo>
                    <a:pt x="1335" y="4109"/>
                    <a:pt x="1329" y="4108"/>
                    <a:pt x="1322" y="4106"/>
                  </a:cubicBezTo>
                  <a:cubicBezTo>
                    <a:pt x="1362" y="3909"/>
                    <a:pt x="1432" y="3718"/>
                    <a:pt x="1519" y="3533"/>
                  </a:cubicBezTo>
                  <a:cubicBezTo>
                    <a:pt x="1548" y="3469"/>
                    <a:pt x="1559" y="3399"/>
                    <a:pt x="1559" y="3330"/>
                  </a:cubicBezTo>
                  <a:cubicBezTo>
                    <a:pt x="1553" y="3289"/>
                    <a:pt x="1548" y="3255"/>
                    <a:pt x="1501" y="3255"/>
                  </a:cubicBezTo>
                  <a:cubicBezTo>
                    <a:pt x="1466" y="3255"/>
                    <a:pt x="1437" y="3295"/>
                    <a:pt x="1449" y="3330"/>
                  </a:cubicBezTo>
                  <a:cubicBezTo>
                    <a:pt x="1484" y="3457"/>
                    <a:pt x="1426" y="3567"/>
                    <a:pt x="1385" y="3683"/>
                  </a:cubicBezTo>
                  <a:cubicBezTo>
                    <a:pt x="1293" y="3932"/>
                    <a:pt x="1235" y="4193"/>
                    <a:pt x="1206" y="4460"/>
                  </a:cubicBezTo>
                  <a:cubicBezTo>
                    <a:pt x="1194" y="4738"/>
                    <a:pt x="1119" y="5010"/>
                    <a:pt x="1113" y="5294"/>
                  </a:cubicBezTo>
                  <a:cubicBezTo>
                    <a:pt x="1072" y="5277"/>
                    <a:pt x="1038" y="5253"/>
                    <a:pt x="1009" y="5219"/>
                  </a:cubicBezTo>
                  <a:cubicBezTo>
                    <a:pt x="904" y="5097"/>
                    <a:pt x="812" y="4958"/>
                    <a:pt x="684" y="4865"/>
                  </a:cubicBezTo>
                  <a:cubicBezTo>
                    <a:pt x="435" y="4674"/>
                    <a:pt x="389" y="4408"/>
                    <a:pt x="337" y="4135"/>
                  </a:cubicBezTo>
                  <a:cubicBezTo>
                    <a:pt x="319" y="4037"/>
                    <a:pt x="314" y="3932"/>
                    <a:pt x="302" y="3834"/>
                  </a:cubicBezTo>
                  <a:cubicBezTo>
                    <a:pt x="273" y="3596"/>
                    <a:pt x="250" y="3359"/>
                    <a:pt x="227" y="3127"/>
                  </a:cubicBezTo>
                  <a:cubicBezTo>
                    <a:pt x="215" y="3081"/>
                    <a:pt x="203" y="3040"/>
                    <a:pt x="192" y="2994"/>
                  </a:cubicBezTo>
                  <a:cubicBezTo>
                    <a:pt x="186" y="2971"/>
                    <a:pt x="198" y="2942"/>
                    <a:pt x="157" y="2936"/>
                  </a:cubicBezTo>
                  <a:cubicBezTo>
                    <a:pt x="154" y="2936"/>
                    <a:pt x="151" y="2935"/>
                    <a:pt x="149" y="2935"/>
                  </a:cubicBezTo>
                  <a:cubicBezTo>
                    <a:pt x="115" y="2935"/>
                    <a:pt x="105" y="2967"/>
                    <a:pt x="105" y="2994"/>
                  </a:cubicBezTo>
                  <a:cubicBezTo>
                    <a:pt x="64" y="3208"/>
                    <a:pt x="53" y="3428"/>
                    <a:pt x="59" y="3649"/>
                  </a:cubicBezTo>
                  <a:cubicBezTo>
                    <a:pt x="6" y="3730"/>
                    <a:pt x="47" y="3811"/>
                    <a:pt x="76" y="3880"/>
                  </a:cubicBezTo>
                  <a:cubicBezTo>
                    <a:pt x="96" y="3936"/>
                    <a:pt x="120" y="3991"/>
                    <a:pt x="145" y="4045"/>
                  </a:cubicBezTo>
                  <a:lnTo>
                    <a:pt x="145" y="4045"/>
                  </a:lnTo>
                  <a:cubicBezTo>
                    <a:pt x="132" y="4024"/>
                    <a:pt x="116" y="4007"/>
                    <a:pt x="90" y="4007"/>
                  </a:cubicBezTo>
                  <a:cubicBezTo>
                    <a:pt x="80" y="4007"/>
                    <a:pt x="70" y="4009"/>
                    <a:pt x="59" y="4014"/>
                  </a:cubicBezTo>
                  <a:cubicBezTo>
                    <a:pt x="1" y="4031"/>
                    <a:pt x="18" y="4100"/>
                    <a:pt x="24" y="4147"/>
                  </a:cubicBezTo>
                  <a:cubicBezTo>
                    <a:pt x="47" y="4280"/>
                    <a:pt x="59" y="4413"/>
                    <a:pt x="64" y="4552"/>
                  </a:cubicBezTo>
                  <a:cubicBezTo>
                    <a:pt x="70" y="4668"/>
                    <a:pt x="134" y="4778"/>
                    <a:pt x="244" y="4825"/>
                  </a:cubicBezTo>
                  <a:cubicBezTo>
                    <a:pt x="344" y="4880"/>
                    <a:pt x="454" y="4920"/>
                    <a:pt x="519" y="4964"/>
                  </a:cubicBezTo>
                  <a:lnTo>
                    <a:pt x="519" y="4964"/>
                  </a:lnTo>
                  <a:cubicBezTo>
                    <a:pt x="470" y="4931"/>
                    <a:pt x="378" y="4903"/>
                    <a:pt x="296" y="4854"/>
                  </a:cubicBezTo>
                  <a:cubicBezTo>
                    <a:pt x="285" y="4845"/>
                    <a:pt x="269" y="4841"/>
                    <a:pt x="253" y="4841"/>
                  </a:cubicBezTo>
                  <a:cubicBezTo>
                    <a:pt x="237" y="4841"/>
                    <a:pt x="221" y="4845"/>
                    <a:pt x="209" y="4854"/>
                  </a:cubicBezTo>
                  <a:cubicBezTo>
                    <a:pt x="180" y="4877"/>
                    <a:pt x="175" y="4917"/>
                    <a:pt x="192" y="4952"/>
                  </a:cubicBezTo>
                  <a:cubicBezTo>
                    <a:pt x="209" y="4998"/>
                    <a:pt x="238" y="5039"/>
                    <a:pt x="273" y="5074"/>
                  </a:cubicBezTo>
                  <a:cubicBezTo>
                    <a:pt x="406" y="5236"/>
                    <a:pt x="528" y="5398"/>
                    <a:pt x="644" y="5572"/>
                  </a:cubicBezTo>
                  <a:cubicBezTo>
                    <a:pt x="736" y="5673"/>
                    <a:pt x="847" y="5759"/>
                    <a:pt x="970" y="5823"/>
                  </a:cubicBezTo>
                  <a:lnTo>
                    <a:pt x="970" y="5823"/>
                  </a:lnTo>
                  <a:cubicBezTo>
                    <a:pt x="967" y="5822"/>
                    <a:pt x="965" y="5822"/>
                    <a:pt x="962" y="5822"/>
                  </a:cubicBezTo>
                  <a:cubicBezTo>
                    <a:pt x="942" y="5822"/>
                    <a:pt x="921" y="5828"/>
                    <a:pt x="904" y="5838"/>
                  </a:cubicBezTo>
                  <a:cubicBezTo>
                    <a:pt x="876" y="5873"/>
                    <a:pt x="876" y="5920"/>
                    <a:pt x="904" y="5949"/>
                  </a:cubicBezTo>
                  <a:cubicBezTo>
                    <a:pt x="1009" y="6088"/>
                    <a:pt x="1078" y="6261"/>
                    <a:pt x="1235" y="6360"/>
                  </a:cubicBezTo>
                  <a:cubicBezTo>
                    <a:pt x="1264" y="6371"/>
                    <a:pt x="1293" y="6389"/>
                    <a:pt x="1298" y="6424"/>
                  </a:cubicBezTo>
                  <a:cubicBezTo>
                    <a:pt x="1345" y="6632"/>
                    <a:pt x="1530" y="6748"/>
                    <a:pt x="1663" y="6893"/>
                  </a:cubicBezTo>
                  <a:cubicBezTo>
                    <a:pt x="1703" y="6950"/>
                    <a:pt x="1770" y="6984"/>
                    <a:pt x="1838" y="6984"/>
                  </a:cubicBezTo>
                  <a:cubicBezTo>
                    <a:pt x="1859" y="6984"/>
                    <a:pt x="1880" y="6981"/>
                    <a:pt x="1901" y="6974"/>
                  </a:cubicBezTo>
                  <a:cubicBezTo>
                    <a:pt x="1922" y="6969"/>
                    <a:pt x="1943" y="6967"/>
                    <a:pt x="1964" y="6967"/>
                  </a:cubicBezTo>
                  <a:cubicBezTo>
                    <a:pt x="2029" y="6967"/>
                    <a:pt x="2094" y="6986"/>
                    <a:pt x="2155" y="6986"/>
                  </a:cubicBezTo>
                  <a:cubicBezTo>
                    <a:pt x="2161" y="6986"/>
                    <a:pt x="2167" y="6986"/>
                    <a:pt x="2173" y="6986"/>
                  </a:cubicBezTo>
                  <a:cubicBezTo>
                    <a:pt x="2179" y="6985"/>
                    <a:pt x="2184" y="6985"/>
                    <a:pt x="2189" y="6985"/>
                  </a:cubicBezTo>
                  <a:cubicBezTo>
                    <a:pt x="2233" y="6985"/>
                    <a:pt x="2276" y="6995"/>
                    <a:pt x="2318" y="6995"/>
                  </a:cubicBezTo>
                  <a:cubicBezTo>
                    <a:pt x="2355" y="6995"/>
                    <a:pt x="2392" y="6987"/>
                    <a:pt x="2428" y="6957"/>
                  </a:cubicBezTo>
                  <a:cubicBezTo>
                    <a:pt x="2388" y="6904"/>
                    <a:pt x="2347" y="6858"/>
                    <a:pt x="2306" y="6812"/>
                  </a:cubicBezTo>
                  <a:cubicBezTo>
                    <a:pt x="2150" y="6679"/>
                    <a:pt x="2017" y="6522"/>
                    <a:pt x="1907" y="6348"/>
                  </a:cubicBezTo>
                  <a:cubicBezTo>
                    <a:pt x="1785" y="6151"/>
                    <a:pt x="1617" y="5989"/>
                    <a:pt x="1513" y="5775"/>
                  </a:cubicBezTo>
                  <a:cubicBezTo>
                    <a:pt x="1490" y="5723"/>
                    <a:pt x="1455" y="5670"/>
                    <a:pt x="1414" y="5630"/>
                  </a:cubicBezTo>
                  <a:cubicBezTo>
                    <a:pt x="1339" y="5572"/>
                    <a:pt x="1298" y="5479"/>
                    <a:pt x="1310" y="5381"/>
                  </a:cubicBezTo>
                  <a:cubicBezTo>
                    <a:pt x="1316" y="5184"/>
                    <a:pt x="1304" y="4987"/>
                    <a:pt x="1269" y="4790"/>
                  </a:cubicBezTo>
                  <a:cubicBezTo>
                    <a:pt x="1258" y="4697"/>
                    <a:pt x="1269" y="4599"/>
                    <a:pt x="1310" y="4512"/>
                  </a:cubicBezTo>
                  <a:cubicBezTo>
                    <a:pt x="1461" y="4060"/>
                    <a:pt x="1698" y="3654"/>
                    <a:pt x="1947" y="3260"/>
                  </a:cubicBezTo>
                  <a:cubicBezTo>
                    <a:pt x="2023" y="3145"/>
                    <a:pt x="2092" y="3040"/>
                    <a:pt x="2081" y="2895"/>
                  </a:cubicBezTo>
                  <a:cubicBezTo>
                    <a:pt x="2086" y="2832"/>
                    <a:pt x="2104" y="2768"/>
                    <a:pt x="2133" y="2710"/>
                  </a:cubicBezTo>
                  <a:cubicBezTo>
                    <a:pt x="2196" y="2542"/>
                    <a:pt x="2272" y="2380"/>
                    <a:pt x="2359" y="2229"/>
                  </a:cubicBezTo>
                  <a:cubicBezTo>
                    <a:pt x="2428" y="2084"/>
                    <a:pt x="2515" y="1963"/>
                    <a:pt x="2677" y="1916"/>
                  </a:cubicBezTo>
                  <a:cubicBezTo>
                    <a:pt x="2730" y="1899"/>
                    <a:pt x="2773" y="1864"/>
                    <a:pt x="2827" y="1864"/>
                  </a:cubicBezTo>
                  <a:cubicBezTo>
                    <a:pt x="2843" y="1864"/>
                    <a:pt x="2861" y="1868"/>
                    <a:pt x="2880" y="1876"/>
                  </a:cubicBezTo>
                  <a:cubicBezTo>
                    <a:pt x="2892" y="1880"/>
                    <a:pt x="2903" y="1882"/>
                    <a:pt x="2915" y="1882"/>
                  </a:cubicBezTo>
                  <a:cubicBezTo>
                    <a:pt x="2937" y="1882"/>
                    <a:pt x="2959" y="1874"/>
                    <a:pt x="2979" y="1858"/>
                  </a:cubicBezTo>
                  <a:cubicBezTo>
                    <a:pt x="3036" y="1829"/>
                    <a:pt x="3042" y="1795"/>
                    <a:pt x="2984" y="1766"/>
                  </a:cubicBezTo>
                  <a:cubicBezTo>
                    <a:pt x="2938" y="1743"/>
                    <a:pt x="2926" y="1737"/>
                    <a:pt x="2950" y="1690"/>
                  </a:cubicBezTo>
                  <a:cubicBezTo>
                    <a:pt x="2979" y="1650"/>
                    <a:pt x="3007" y="1609"/>
                    <a:pt x="3036" y="1569"/>
                  </a:cubicBezTo>
                  <a:cubicBezTo>
                    <a:pt x="3067" y="1508"/>
                    <a:pt x="3128" y="1474"/>
                    <a:pt x="3193" y="1474"/>
                  </a:cubicBezTo>
                  <a:cubicBezTo>
                    <a:pt x="3203" y="1474"/>
                    <a:pt x="3212" y="1475"/>
                    <a:pt x="3222" y="1476"/>
                  </a:cubicBezTo>
                  <a:cubicBezTo>
                    <a:pt x="3303" y="1482"/>
                    <a:pt x="3372" y="1493"/>
                    <a:pt x="3448" y="1517"/>
                  </a:cubicBezTo>
                  <a:cubicBezTo>
                    <a:pt x="3462" y="1518"/>
                    <a:pt x="3478" y="1520"/>
                    <a:pt x="3493" y="1520"/>
                  </a:cubicBezTo>
                  <a:cubicBezTo>
                    <a:pt x="3533" y="1520"/>
                    <a:pt x="3568" y="1509"/>
                    <a:pt x="3564" y="1459"/>
                  </a:cubicBezTo>
                  <a:cubicBezTo>
                    <a:pt x="3552" y="1378"/>
                    <a:pt x="3610" y="1360"/>
                    <a:pt x="3651" y="1337"/>
                  </a:cubicBezTo>
                  <a:cubicBezTo>
                    <a:pt x="3842" y="1227"/>
                    <a:pt x="4039" y="1134"/>
                    <a:pt x="4236" y="1047"/>
                  </a:cubicBezTo>
                  <a:cubicBezTo>
                    <a:pt x="4299" y="1018"/>
                    <a:pt x="4369" y="995"/>
                    <a:pt x="4438" y="978"/>
                  </a:cubicBezTo>
                  <a:cubicBezTo>
                    <a:pt x="4456" y="972"/>
                    <a:pt x="4479" y="966"/>
                    <a:pt x="4473" y="937"/>
                  </a:cubicBezTo>
                  <a:cubicBezTo>
                    <a:pt x="4467" y="903"/>
                    <a:pt x="4444" y="897"/>
                    <a:pt x="4415" y="897"/>
                  </a:cubicBezTo>
                  <a:cubicBezTo>
                    <a:pt x="4410" y="897"/>
                    <a:pt x="4398" y="897"/>
                    <a:pt x="4386" y="903"/>
                  </a:cubicBezTo>
                  <a:cubicBezTo>
                    <a:pt x="4073" y="978"/>
                    <a:pt x="3778" y="1117"/>
                    <a:pt x="3512" y="1302"/>
                  </a:cubicBezTo>
                  <a:cubicBezTo>
                    <a:pt x="3433" y="1362"/>
                    <a:pt x="3406" y="1383"/>
                    <a:pt x="3350" y="1383"/>
                  </a:cubicBezTo>
                  <a:cubicBezTo>
                    <a:pt x="3318" y="1383"/>
                    <a:pt x="3278" y="1376"/>
                    <a:pt x="3216" y="1366"/>
                  </a:cubicBezTo>
                  <a:cubicBezTo>
                    <a:pt x="3332" y="1239"/>
                    <a:pt x="3471" y="1134"/>
                    <a:pt x="3622" y="1047"/>
                  </a:cubicBezTo>
                  <a:cubicBezTo>
                    <a:pt x="3709" y="1007"/>
                    <a:pt x="3784" y="943"/>
                    <a:pt x="3848" y="874"/>
                  </a:cubicBezTo>
                  <a:cubicBezTo>
                    <a:pt x="3865" y="856"/>
                    <a:pt x="3865" y="821"/>
                    <a:pt x="3848" y="804"/>
                  </a:cubicBezTo>
                  <a:cubicBezTo>
                    <a:pt x="3837" y="790"/>
                    <a:pt x="3821" y="785"/>
                    <a:pt x="3805" y="785"/>
                  </a:cubicBezTo>
                  <a:cubicBezTo>
                    <a:pt x="3793" y="785"/>
                    <a:pt x="3782" y="788"/>
                    <a:pt x="3772" y="792"/>
                  </a:cubicBezTo>
                  <a:cubicBezTo>
                    <a:pt x="3755" y="804"/>
                    <a:pt x="3732" y="816"/>
                    <a:pt x="3732" y="833"/>
                  </a:cubicBezTo>
                  <a:cubicBezTo>
                    <a:pt x="3703" y="903"/>
                    <a:pt x="3639" y="926"/>
                    <a:pt x="3587" y="960"/>
                  </a:cubicBezTo>
                  <a:cubicBezTo>
                    <a:pt x="3291" y="1140"/>
                    <a:pt x="3048" y="1378"/>
                    <a:pt x="2863" y="1667"/>
                  </a:cubicBezTo>
                  <a:cubicBezTo>
                    <a:pt x="2822" y="1754"/>
                    <a:pt x="2729" y="1812"/>
                    <a:pt x="2631" y="1812"/>
                  </a:cubicBezTo>
                  <a:cubicBezTo>
                    <a:pt x="2637" y="1772"/>
                    <a:pt x="2654" y="1737"/>
                    <a:pt x="2683" y="1714"/>
                  </a:cubicBezTo>
                  <a:cubicBezTo>
                    <a:pt x="2793" y="1569"/>
                    <a:pt x="2909" y="1430"/>
                    <a:pt x="3025" y="1285"/>
                  </a:cubicBezTo>
                  <a:cubicBezTo>
                    <a:pt x="3054" y="1250"/>
                    <a:pt x="3089" y="1215"/>
                    <a:pt x="3065" y="1163"/>
                  </a:cubicBezTo>
                  <a:cubicBezTo>
                    <a:pt x="3060" y="1140"/>
                    <a:pt x="3060" y="1100"/>
                    <a:pt x="3025" y="1100"/>
                  </a:cubicBezTo>
                  <a:cubicBezTo>
                    <a:pt x="3022" y="1099"/>
                    <a:pt x="3020" y="1099"/>
                    <a:pt x="3017" y="1099"/>
                  </a:cubicBezTo>
                  <a:cubicBezTo>
                    <a:pt x="2987" y="1099"/>
                    <a:pt x="2967" y="1131"/>
                    <a:pt x="2973" y="1157"/>
                  </a:cubicBezTo>
                  <a:cubicBezTo>
                    <a:pt x="2973" y="1221"/>
                    <a:pt x="2950" y="1279"/>
                    <a:pt x="2897" y="1320"/>
                  </a:cubicBezTo>
                  <a:cubicBezTo>
                    <a:pt x="2625" y="1638"/>
                    <a:pt x="2388" y="1986"/>
                    <a:pt x="2185" y="2357"/>
                  </a:cubicBezTo>
                  <a:cubicBezTo>
                    <a:pt x="2173" y="2380"/>
                    <a:pt x="2167" y="2415"/>
                    <a:pt x="2133" y="2420"/>
                  </a:cubicBezTo>
                  <a:cubicBezTo>
                    <a:pt x="2115" y="2322"/>
                    <a:pt x="2110" y="2223"/>
                    <a:pt x="2092" y="2125"/>
                  </a:cubicBezTo>
                  <a:cubicBezTo>
                    <a:pt x="2057" y="1945"/>
                    <a:pt x="2092" y="1766"/>
                    <a:pt x="2191" y="1615"/>
                  </a:cubicBezTo>
                  <a:cubicBezTo>
                    <a:pt x="2260" y="1505"/>
                    <a:pt x="2341" y="1401"/>
                    <a:pt x="2434" y="1308"/>
                  </a:cubicBezTo>
                  <a:cubicBezTo>
                    <a:pt x="2498" y="1244"/>
                    <a:pt x="2573" y="1186"/>
                    <a:pt x="2515" y="1076"/>
                  </a:cubicBezTo>
                  <a:cubicBezTo>
                    <a:pt x="2509" y="1053"/>
                    <a:pt x="2509" y="1030"/>
                    <a:pt x="2521" y="1007"/>
                  </a:cubicBezTo>
                  <a:cubicBezTo>
                    <a:pt x="2619" y="694"/>
                    <a:pt x="2718" y="370"/>
                    <a:pt x="2944" y="115"/>
                  </a:cubicBezTo>
                  <a:cubicBezTo>
                    <a:pt x="2950" y="103"/>
                    <a:pt x="2961" y="86"/>
                    <a:pt x="2967" y="74"/>
                  </a:cubicBezTo>
                  <a:cubicBezTo>
                    <a:pt x="2979" y="57"/>
                    <a:pt x="2973" y="34"/>
                    <a:pt x="2961" y="22"/>
                  </a:cubicBezTo>
                  <a:cubicBezTo>
                    <a:pt x="2951" y="8"/>
                    <a:pt x="2934" y="0"/>
                    <a:pt x="2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rot="-708074" flipH="1">
              <a:off x="99419" y="2085163"/>
              <a:ext cx="210892" cy="510157"/>
            </a:xfrm>
            <a:custGeom>
              <a:avLst/>
              <a:gdLst/>
              <a:ahLst/>
              <a:cxnLst/>
              <a:rect l="l" t="t" r="r" b="b"/>
              <a:pathLst>
                <a:path w="1334" h="3227" extrusionOk="0">
                  <a:moveTo>
                    <a:pt x="325" y="0"/>
                  </a:moveTo>
                  <a:cubicBezTo>
                    <a:pt x="290" y="151"/>
                    <a:pt x="256" y="301"/>
                    <a:pt x="238" y="458"/>
                  </a:cubicBezTo>
                  <a:cubicBezTo>
                    <a:pt x="198" y="759"/>
                    <a:pt x="151" y="1066"/>
                    <a:pt x="99" y="1367"/>
                  </a:cubicBezTo>
                  <a:cubicBezTo>
                    <a:pt x="70" y="1524"/>
                    <a:pt x="1" y="1674"/>
                    <a:pt x="1" y="1837"/>
                  </a:cubicBezTo>
                  <a:cubicBezTo>
                    <a:pt x="30" y="2086"/>
                    <a:pt x="186" y="2248"/>
                    <a:pt x="372" y="2381"/>
                  </a:cubicBezTo>
                  <a:cubicBezTo>
                    <a:pt x="470" y="2451"/>
                    <a:pt x="563" y="2532"/>
                    <a:pt x="650" y="2624"/>
                  </a:cubicBezTo>
                  <a:cubicBezTo>
                    <a:pt x="812" y="2798"/>
                    <a:pt x="939" y="3001"/>
                    <a:pt x="1119" y="3152"/>
                  </a:cubicBezTo>
                  <a:cubicBezTo>
                    <a:pt x="1160" y="3184"/>
                    <a:pt x="1197" y="3226"/>
                    <a:pt x="1248" y="3226"/>
                  </a:cubicBezTo>
                  <a:cubicBezTo>
                    <a:pt x="1262" y="3226"/>
                    <a:pt x="1277" y="3223"/>
                    <a:pt x="1293" y="3215"/>
                  </a:cubicBezTo>
                  <a:cubicBezTo>
                    <a:pt x="1194" y="3030"/>
                    <a:pt x="1055" y="2879"/>
                    <a:pt x="928" y="2717"/>
                  </a:cubicBezTo>
                  <a:lnTo>
                    <a:pt x="835" y="2596"/>
                  </a:lnTo>
                  <a:cubicBezTo>
                    <a:pt x="818" y="2578"/>
                    <a:pt x="818" y="2549"/>
                    <a:pt x="835" y="2532"/>
                  </a:cubicBezTo>
                  <a:cubicBezTo>
                    <a:pt x="841" y="2525"/>
                    <a:pt x="849" y="2523"/>
                    <a:pt x="856" y="2523"/>
                  </a:cubicBezTo>
                  <a:cubicBezTo>
                    <a:pt x="869" y="2523"/>
                    <a:pt x="882" y="2530"/>
                    <a:pt x="893" y="2538"/>
                  </a:cubicBezTo>
                  <a:cubicBezTo>
                    <a:pt x="963" y="2572"/>
                    <a:pt x="1038" y="2613"/>
                    <a:pt x="1107" y="2648"/>
                  </a:cubicBezTo>
                  <a:cubicBezTo>
                    <a:pt x="1177" y="2688"/>
                    <a:pt x="1252" y="2717"/>
                    <a:pt x="1333" y="2735"/>
                  </a:cubicBezTo>
                  <a:cubicBezTo>
                    <a:pt x="1316" y="2671"/>
                    <a:pt x="1275" y="2659"/>
                    <a:pt x="1235" y="2642"/>
                  </a:cubicBezTo>
                  <a:cubicBezTo>
                    <a:pt x="1096" y="2572"/>
                    <a:pt x="957" y="2497"/>
                    <a:pt x="829" y="2416"/>
                  </a:cubicBezTo>
                  <a:cubicBezTo>
                    <a:pt x="771" y="2381"/>
                    <a:pt x="731" y="2323"/>
                    <a:pt x="719" y="2254"/>
                  </a:cubicBezTo>
                  <a:cubicBezTo>
                    <a:pt x="725" y="2080"/>
                    <a:pt x="708" y="1906"/>
                    <a:pt x="673" y="1732"/>
                  </a:cubicBezTo>
                  <a:cubicBezTo>
                    <a:pt x="661" y="1715"/>
                    <a:pt x="673" y="1692"/>
                    <a:pt x="696" y="1686"/>
                  </a:cubicBezTo>
                  <a:cubicBezTo>
                    <a:pt x="783" y="1796"/>
                    <a:pt x="818" y="1941"/>
                    <a:pt x="928" y="2034"/>
                  </a:cubicBezTo>
                  <a:cubicBezTo>
                    <a:pt x="858" y="1784"/>
                    <a:pt x="713" y="1559"/>
                    <a:pt x="667" y="1304"/>
                  </a:cubicBezTo>
                  <a:cubicBezTo>
                    <a:pt x="615" y="1269"/>
                    <a:pt x="621" y="1205"/>
                    <a:pt x="609" y="1153"/>
                  </a:cubicBezTo>
                  <a:cubicBezTo>
                    <a:pt x="540" y="765"/>
                    <a:pt x="424" y="382"/>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rot="-708074" flipH="1">
              <a:off x="-53642" y="2390859"/>
              <a:ext cx="437910" cy="594577"/>
            </a:xfrm>
            <a:custGeom>
              <a:avLst/>
              <a:gdLst/>
              <a:ahLst/>
              <a:cxnLst/>
              <a:rect l="l" t="t" r="r" b="b"/>
              <a:pathLst>
                <a:path w="2770" h="3761" extrusionOk="0">
                  <a:moveTo>
                    <a:pt x="30" y="1"/>
                  </a:moveTo>
                  <a:lnTo>
                    <a:pt x="30" y="1"/>
                  </a:lnTo>
                  <a:cubicBezTo>
                    <a:pt x="1" y="105"/>
                    <a:pt x="1" y="215"/>
                    <a:pt x="41" y="313"/>
                  </a:cubicBezTo>
                  <a:cubicBezTo>
                    <a:pt x="209" y="736"/>
                    <a:pt x="458" y="1113"/>
                    <a:pt x="713" y="1489"/>
                  </a:cubicBezTo>
                  <a:cubicBezTo>
                    <a:pt x="846" y="1681"/>
                    <a:pt x="1026" y="1843"/>
                    <a:pt x="1171" y="2028"/>
                  </a:cubicBezTo>
                  <a:cubicBezTo>
                    <a:pt x="1391" y="2312"/>
                    <a:pt x="1611" y="2596"/>
                    <a:pt x="1826" y="2880"/>
                  </a:cubicBezTo>
                  <a:cubicBezTo>
                    <a:pt x="2040" y="3158"/>
                    <a:pt x="2237" y="3453"/>
                    <a:pt x="2405" y="3760"/>
                  </a:cubicBezTo>
                  <a:cubicBezTo>
                    <a:pt x="2457" y="3714"/>
                    <a:pt x="2457" y="3633"/>
                    <a:pt x="2405" y="3587"/>
                  </a:cubicBezTo>
                  <a:cubicBezTo>
                    <a:pt x="2347" y="3523"/>
                    <a:pt x="2295" y="3453"/>
                    <a:pt x="2248" y="3390"/>
                  </a:cubicBezTo>
                  <a:cubicBezTo>
                    <a:pt x="2231" y="3367"/>
                    <a:pt x="2196" y="3343"/>
                    <a:pt x="2248" y="3303"/>
                  </a:cubicBezTo>
                  <a:cubicBezTo>
                    <a:pt x="2335" y="3361"/>
                    <a:pt x="2422" y="3413"/>
                    <a:pt x="2509" y="3465"/>
                  </a:cubicBezTo>
                  <a:cubicBezTo>
                    <a:pt x="2596" y="3511"/>
                    <a:pt x="2642" y="3627"/>
                    <a:pt x="2753" y="3627"/>
                  </a:cubicBezTo>
                  <a:cubicBezTo>
                    <a:pt x="2770" y="3598"/>
                    <a:pt x="2758" y="3587"/>
                    <a:pt x="2747" y="3575"/>
                  </a:cubicBezTo>
                  <a:cubicBezTo>
                    <a:pt x="2608" y="3459"/>
                    <a:pt x="2474" y="3343"/>
                    <a:pt x="2324" y="3245"/>
                  </a:cubicBezTo>
                  <a:cubicBezTo>
                    <a:pt x="2283" y="3216"/>
                    <a:pt x="2231" y="3193"/>
                    <a:pt x="2225" y="3135"/>
                  </a:cubicBezTo>
                  <a:cubicBezTo>
                    <a:pt x="2208" y="3036"/>
                    <a:pt x="2272" y="2967"/>
                    <a:pt x="2318" y="2891"/>
                  </a:cubicBezTo>
                  <a:cubicBezTo>
                    <a:pt x="2341" y="2851"/>
                    <a:pt x="2381" y="2828"/>
                    <a:pt x="2425" y="2828"/>
                  </a:cubicBezTo>
                  <a:cubicBezTo>
                    <a:pt x="2437" y="2828"/>
                    <a:pt x="2450" y="2830"/>
                    <a:pt x="2463" y="2834"/>
                  </a:cubicBezTo>
                  <a:cubicBezTo>
                    <a:pt x="2470" y="2836"/>
                    <a:pt x="2477" y="2837"/>
                    <a:pt x="2484" y="2837"/>
                  </a:cubicBezTo>
                  <a:cubicBezTo>
                    <a:pt x="2511" y="2837"/>
                    <a:pt x="2536" y="2821"/>
                    <a:pt x="2550" y="2793"/>
                  </a:cubicBezTo>
                  <a:cubicBezTo>
                    <a:pt x="2463" y="2776"/>
                    <a:pt x="2388" y="2735"/>
                    <a:pt x="2324" y="2677"/>
                  </a:cubicBezTo>
                  <a:cubicBezTo>
                    <a:pt x="2220" y="2579"/>
                    <a:pt x="2127" y="2469"/>
                    <a:pt x="2034" y="2364"/>
                  </a:cubicBezTo>
                  <a:cubicBezTo>
                    <a:pt x="2011" y="2341"/>
                    <a:pt x="1982" y="2306"/>
                    <a:pt x="1988" y="2295"/>
                  </a:cubicBezTo>
                  <a:cubicBezTo>
                    <a:pt x="2028" y="2190"/>
                    <a:pt x="1959" y="2173"/>
                    <a:pt x="1895" y="2144"/>
                  </a:cubicBezTo>
                  <a:cubicBezTo>
                    <a:pt x="1843" y="2115"/>
                    <a:pt x="1797" y="2069"/>
                    <a:pt x="1762" y="2017"/>
                  </a:cubicBezTo>
                  <a:cubicBezTo>
                    <a:pt x="1704" y="1936"/>
                    <a:pt x="1646" y="1843"/>
                    <a:pt x="1582" y="1756"/>
                  </a:cubicBezTo>
                  <a:cubicBezTo>
                    <a:pt x="1571" y="1733"/>
                    <a:pt x="1542" y="1704"/>
                    <a:pt x="1565" y="1681"/>
                  </a:cubicBezTo>
                  <a:cubicBezTo>
                    <a:pt x="1574" y="1671"/>
                    <a:pt x="1584" y="1668"/>
                    <a:pt x="1595" y="1668"/>
                  </a:cubicBezTo>
                  <a:cubicBezTo>
                    <a:pt x="1611" y="1668"/>
                    <a:pt x="1629" y="1676"/>
                    <a:pt x="1646" y="1686"/>
                  </a:cubicBezTo>
                  <a:cubicBezTo>
                    <a:pt x="1715" y="1739"/>
                    <a:pt x="1797" y="1762"/>
                    <a:pt x="1878" y="1762"/>
                  </a:cubicBezTo>
                  <a:cubicBezTo>
                    <a:pt x="1687" y="1640"/>
                    <a:pt x="1478" y="1542"/>
                    <a:pt x="1316" y="1379"/>
                  </a:cubicBezTo>
                  <a:cubicBezTo>
                    <a:pt x="1264" y="1356"/>
                    <a:pt x="1217" y="1327"/>
                    <a:pt x="1177" y="1293"/>
                  </a:cubicBezTo>
                  <a:cubicBezTo>
                    <a:pt x="1055" y="1211"/>
                    <a:pt x="991" y="1078"/>
                    <a:pt x="893" y="980"/>
                  </a:cubicBezTo>
                  <a:cubicBezTo>
                    <a:pt x="725" y="812"/>
                    <a:pt x="603" y="580"/>
                    <a:pt x="360" y="481"/>
                  </a:cubicBezTo>
                  <a:cubicBezTo>
                    <a:pt x="348" y="476"/>
                    <a:pt x="342" y="458"/>
                    <a:pt x="331" y="447"/>
                  </a:cubicBezTo>
                  <a:cubicBezTo>
                    <a:pt x="203" y="319"/>
                    <a:pt x="99" y="169"/>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rot="-708074" flipH="1">
              <a:off x="608517" y="2714444"/>
              <a:ext cx="21184" cy="5849"/>
            </a:xfrm>
            <a:custGeom>
              <a:avLst/>
              <a:gdLst/>
              <a:ahLst/>
              <a:cxnLst/>
              <a:rect l="l" t="t" r="r" b="b"/>
              <a:pathLst>
                <a:path w="134" h="37" extrusionOk="0">
                  <a:moveTo>
                    <a:pt x="67" y="1"/>
                  </a:moveTo>
                  <a:cubicBezTo>
                    <a:pt x="44" y="1"/>
                    <a:pt x="21" y="7"/>
                    <a:pt x="0" y="18"/>
                  </a:cubicBezTo>
                  <a:cubicBezTo>
                    <a:pt x="19" y="32"/>
                    <a:pt x="36" y="37"/>
                    <a:pt x="53" y="37"/>
                  </a:cubicBezTo>
                  <a:cubicBezTo>
                    <a:pt x="80" y="37"/>
                    <a:pt x="106" y="25"/>
                    <a:pt x="134" y="18"/>
                  </a:cubicBezTo>
                  <a:cubicBezTo>
                    <a:pt x="113" y="7"/>
                    <a:pt x="90"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rot="-708074" flipH="1">
              <a:off x="610106" y="2753327"/>
              <a:ext cx="18497" cy="6956"/>
            </a:xfrm>
            <a:custGeom>
              <a:avLst/>
              <a:gdLst/>
              <a:ahLst/>
              <a:cxnLst/>
              <a:rect l="l" t="t" r="r" b="b"/>
              <a:pathLst>
                <a:path w="117" h="44" extrusionOk="0">
                  <a:moveTo>
                    <a:pt x="68" y="0"/>
                  </a:moveTo>
                  <a:cubicBezTo>
                    <a:pt x="41" y="0"/>
                    <a:pt x="14" y="16"/>
                    <a:pt x="0" y="44"/>
                  </a:cubicBezTo>
                  <a:lnTo>
                    <a:pt x="116" y="20"/>
                  </a:lnTo>
                  <a:cubicBezTo>
                    <a:pt x="103" y="7"/>
                    <a:pt x="85"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rot="-708074" flipH="1">
              <a:off x="1358276" y="2496262"/>
              <a:ext cx="159355" cy="116196"/>
            </a:xfrm>
            <a:custGeom>
              <a:avLst/>
              <a:gdLst/>
              <a:ahLst/>
              <a:cxnLst/>
              <a:rect l="l" t="t" r="r" b="b"/>
              <a:pathLst>
                <a:path w="1008" h="735" extrusionOk="0">
                  <a:moveTo>
                    <a:pt x="168" y="80"/>
                  </a:moveTo>
                  <a:cubicBezTo>
                    <a:pt x="168" y="80"/>
                    <a:pt x="168" y="81"/>
                    <a:pt x="169" y="82"/>
                  </a:cubicBezTo>
                  <a:lnTo>
                    <a:pt x="169" y="82"/>
                  </a:lnTo>
                  <a:cubicBezTo>
                    <a:pt x="170" y="81"/>
                    <a:pt x="172" y="80"/>
                    <a:pt x="174" y="80"/>
                  </a:cubicBezTo>
                  <a:close/>
                  <a:moveTo>
                    <a:pt x="570" y="1"/>
                  </a:moveTo>
                  <a:cubicBezTo>
                    <a:pt x="545" y="1"/>
                    <a:pt x="520" y="13"/>
                    <a:pt x="504" y="39"/>
                  </a:cubicBezTo>
                  <a:cubicBezTo>
                    <a:pt x="475" y="80"/>
                    <a:pt x="464" y="132"/>
                    <a:pt x="475" y="184"/>
                  </a:cubicBezTo>
                  <a:cubicBezTo>
                    <a:pt x="481" y="230"/>
                    <a:pt x="516" y="253"/>
                    <a:pt x="504" y="300"/>
                  </a:cubicBezTo>
                  <a:cubicBezTo>
                    <a:pt x="486" y="315"/>
                    <a:pt x="459" y="321"/>
                    <a:pt x="436" y="321"/>
                  </a:cubicBezTo>
                  <a:cubicBezTo>
                    <a:pt x="416" y="321"/>
                    <a:pt x="400" y="317"/>
                    <a:pt x="394" y="311"/>
                  </a:cubicBezTo>
                  <a:cubicBezTo>
                    <a:pt x="342" y="208"/>
                    <a:pt x="182" y="219"/>
                    <a:pt x="169" y="82"/>
                  </a:cubicBezTo>
                  <a:lnTo>
                    <a:pt x="169" y="82"/>
                  </a:lnTo>
                  <a:cubicBezTo>
                    <a:pt x="123" y="97"/>
                    <a:pt x="68" y="99"/>
                    <a:pt x="35" y="143"/>
                  </a:cubicBezTo>
                  <a:cubicBezTo>
                    <a:pt x="6" y="172"/>
                    <a:pt x="0" y="213"/>
                    <a:pt x="18" y="253"/>
                  </a:cubicBezTo>
                  <a:cubicBezTo>
                    <a:pt x="28" y="284"/>
                    <a:pt x="56" y="301"/>
                    <a:pt x="86" y="301"/>
                  </a:cubicBezTo>
                  <a:cubicBezTo>
                    <a:pt x="90" y="301"/>
                    <a:pt x="94" y="301"/>
                    <a:pt x="99" y="300"/>
                  </a:cubicBezTo>
                  <a:cubicBezTo>
                    <a:pt x="117" y="300"/>
                    <a:pt x="140" y="288"/>
                    <a:pt x="157" y="288"/>
                  </a:cubicBezTo>
                  <a:cubicBezTo>
                    <a:pt x="167" y="288"/>
                    <a:pt x="176" y="293"/>
                    <a:pt x="180" y="306"/>
                  </a:cubicBezTo>
                  <a:cubicBezTo>
                    <a:pt x="215" y="387"/>
                    <a:pt x="302" y="369"/>
                    <a:pt x="342" y="410"/>
                  </a:cubicBezTo>
                  <a:cubicBezTo>
                    <a:pt x="400" y="453"/>
                    <a:pt x="474" y="477"/>
                    <a:pt x="547" y="477"/>
                  </a:cubicBezTo>
                  <a:cubicBezTo>
                    <a:pt x="562" y="477"/>
                    <a:pt x="577" y="476"/>
                    <a:pt x="591" y="474"/>
                  </a:cubicBezTo>
                  <a:cubicBezTo>
                    <a:pt x="597" y="473"/>
                    <a:pt x="603" y="473"/>
                    <a:pt x="609" y="473"/>
                  </a:cubicBezTo>
                  <a:cubicBezTo>
                    <a:pt x="692" y="473"/>
                    <a:pt x="713" y="515"/>
                    <a:pt x="707" y="624"/>
                  </a:cubicBezTo>
                  <a:cubicBezTo>
                    <a:pt x="701" y="700"/>
                    <a:pt x="730" y="734"/>
                    <a:pt x="811" y="734"/>
                  </a:cubicBezTo>
                  <a:cubicBezTo>
                    <a:pt x="858" y="734"/>
                    <a:pt x="904" y="734"/>
                    <a:pt x="945" y="723"/>
                  </a:cubicBezTo>
                  <a:cubicBezTo>
                    <a:pt x="979" y="723"/>
                    <a:pt x="1003" y="694"/>
                    <a:pt x="1003" y="665"/>
                  </a:cubicBezTo>
                  <a:cubicBezTo>
                    <a:pt x="1008" y="628"/>
                    <a:pt x="979" y="600"/>
                    <a:pt x="943" y="600"/>
                  </a:cubicBezTo>
                  <a:cubicBezTo>
                    <a:pt x="940" y="600"/>
                    <a:pt x="937" y="601"/>
                    <a:pt x="933" y="601"/>
                  </a:cubicBezTo>
                  <a:cubicBezTo>
                    <a:pt x="917" y="604"/>
                    <a:pt x="904" y="605"/>
                    <a:pt x="893" y="605"/>
                  </a:cubicBezTo>
                  <a:cubicBezTo>
                    <a:pt x="829" y="605"/>
                    <a:pt x="832" y="564"/>
                    <a:pt x="852" y="485"/>
                  </a:cubicBezTo>
                  <a:cubicBezTo>
                    <a:pt x="869" y="398"/>
                    <a:pt x="846" y="358"/>
                    <a:pt x="753" y="335"/>
                  </a:cubicBezTo>
                  <a:cubicBezTo>
                    <a:pt x="672" y="311"/>
                    <a:pt x="667" y="265"/>
                    <a:pt x="661" y="201"/>
                  </a:cubicBezTo>
                  <a:cubicBezTo>
                    <a:pt x="661" y="149"/>
                    <a:pt x="655" y="103"/>
                    <a:pt x="638" y="51"/>
                  </a:cubicBezTo>
                  <a:cubicBezTo>
                    <a:pt x="628" y="19"/>
                    <a:pt x="599" y="1"/>
                    <a:pt x="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rot="-708074" flipH="1">
              <a:off x="858270" y="-52778"/>
              <a:ext cx="116512" cy="120465"/>
            </a:xfrm>
            <a:custGeom>
              <a:avLst/>
              <a:gdLst/>
              <a:ahLst/>
              <a:cxnLst/>
              <a:rect l="l" t="t" r="r" b="b"/>
              <a:pathLst>
                <a:path w="737" h="762" extrusionOk="0">
                  <a:moveTo>
                    <a:pt x="617" y="0"/>
                  </a:moveTo>
                  <a:cubicBezTo>
                    <a:pt x="584" y="0"/>
                    <a:pt x="551" y="16"/>
                    <a:pt x="534" y="44"/>
                  </a:cubicBezTo>
                  <a:cubicBezTo>
                    <a:pt x="493" y="79"/>
                    <a:pt x="470" y="125"/>
                    <a:pt x="464" y="177"/>
                  </a:cubicBezTo>
                  <a:cubicBezTo>
                    <a:pt x="459" y="199"/>
                    <a:pt x="454" y="230"/>
                    <a:pt x="430" y="230"/>
                  </a:cubicBezTo>
                  <a:cubicBezTo>
                    <a:pt x="428" y="230"/>
                    <a:pt x="426" y="230"/>
                    <a:pt x="424" y="229"/>
                  </a:cubicBezTo>
                  <a:cubicBezTo>
                    <a:pt x="412" y="227"/>
                    <a:pt x="402" y="226"/>
                    <a:pt x="392" y="226"/>
                  </a:cubicBezTo>
                  <a:cubicBezTo>
                    <a:pt x="312" y="226"/>
                    <a:pt x="284" y="287"/>
                    <a:pt x="279" y="380"/>
                  </a:cubicBezTo>
                  <a:cubicBezTo>
                    <a:pt x="219" y="347"/>
                    <a:pt x="185" y="304"/>
                    <a:pt x="123" y="304"/>
                  </a:cubicBezTo>
                  <a:cubicBezTo>
                    <a:pt x="119" y="304"/>
                    <a:pt x="115" y="304"/>
                    <a:pt x="111" y="305"/>
                  </a:cubicBezTo>
                  <a:cubicBezTo>
                    <a:pt x="47" y="305"/>
                    <a:pt x="1" y="357"/>
                    <a:pt x="30" y="409"/>
                  </a:cubicBezTo>
                  <a:cubicBezTo>
                    <a:pt x="40" y="440"/>
                    <a:pt x="74" y="462"/>
                    <a:pt x="106" y="462"/>
                  </a:cubicBezTo>
                  <a:cubicBezTo>
                    <a:pt x="109" y="462"/>
                    <a:pt x="113" y="462"/>
                    <a:pt x="117" y="461"/>
                  </a:cubicBezTo>
                  <a:cubicBezTo>
                    <a:pt x="129" y="459"/>
                    <a:pt x="140" y="457"/>
                    <a:pt x="150" y="457"/>
                  </a:cubicBezTo>
                  <a:cubicBezTo>
                    <a:pt x="210" y="457"/>
                    <a:pt x="230" y="500"/>
                    <a:pt x="250" y="559"/>
                  </a:cubicBezTo>
                  <a:cubicBezTo>
                    <a:pt x="273" y="629"/>
                    <a:pt x="325" y="693"/>
                    <a:pt x="389" y="733"/>
                  </a:cubicBezTo>
                  <a:cubicBezTo>
                    <a:pt x="408" y="752"/>
                    <a:pt x="433" y="761"/>
                    <a:pt x="457" y="761"/>
                  </a:cubicBezTo>
                  <a:cubicBezTo>
                    <a:pt x="478" y="761"/>
                    <a:pt x="498" y="755"/>
                    <a:pt x="516" y="745"/>
                  </a:cubicBezTo>
                  <a:cubicBezTo>
                    <a:pt x="557" y="722"/>
                    <a:pt x="574" y="670"/>
                    <a:pt x="557" y="629"/>
                  </a:cubicBezTo>
                  <a:cubicBezTo>
                    <a:pt x="551" y="606"/>
                    <a:pt x="545" y="588"/>
                    <a:pt x="540" y="571"/>
                  </a:cubicBezTo>
                  <a:cubicBezTo>
                    <a:pt x="482" y="478"/>
                    <a:pt x="516" y="415"/>
                    <a:pt x="574" y="339"/>
                  </a:cubicBezTo>
                  <a:cubicBezTo>
                    <a:pt x="627" y="287"/>
                    <a:pt x="673" y="223"/>
                    <a:pt x="708" y="160"/>
                  </a:cubicBezTo>
                  <a:cubicBezTo>
                    <a:pt x="737" y="113"/>
                    <a:pt x="725" y="50"/>
                    <a:pt x="679" y="21"/>
                  </a:cubicBezTo>
                  <a:cubicBezTo>
                    <a:pt x="660" y="7"/>
                    <a:pt x="639"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rot="-708086" flipH="1">
              <a:off x="185516" y="3044386"/>
              <a:ext cx="102758" cy="76357"/>
            </a:xfrm>
            <a:custGeom>
              <a:avLst/>
              <a:gdLst/>
              <a:ahLst/>
              <a:cxnLst/>
              <a:rect l="l" t="t" r="r" b="b"/>
              <a:pathLst>
                <a:path w="650" h="483" extrusionOk="0">
                  <a:moveTo>
                    <a:pt x="171" y="0"/>
                  </a:moveTo>
                  <a:cubicBezTo>
                    <a:pt x="137" y="0"/>
                    <a:pt x="100" y="15"/>
                    <a:pt x="70" y="42"/>
                  </a:cubicBezTo>
                  <a:cubicBezTo>
                    <a:pt x="18" y="100"/>
                    <a:pt x="1" y="187"/>
                    <a:pt x="30" y="262"/>
                  </a:cubicBezTo>
                  <a:cubicBezTo>
                    <a:pt x="53" y="302"/>
                    <a:pt x="80" y="316"/>
                    <a:pt x="111" y="316"/>
                  </a:cubicBezTo>
                  <a:cubicBezTo>
                    <a:pt x="141" y="316"/>
                    <a:pt x="175" y="302"/>
                    <a:pt x="209" y="291"/>
                  </a:cubicBezTo>
                  <a:cubicBezTo>
                    <a:pt x="215" y="314"/>
                    <a:pt x="227" y="343"/>
                    <a:pt x="238" y="372"/>
                  </a:cubicBezTo>
                  <a:cubicBezTo>
                    <a:pt x="267" y="439"/>
                    <a:pt x="331" y="482"/>
                    <a:pt x="402" y="482"/>
                  </a:cubicBezTo>
                  <a:cubicBezTo>
                    <a:pt x="417" y="482"/>
                    <a:pt x="432" y="480"/>
                    <a:pt x="447" y="476"/>
                  </a:cubicBezTo>
                  <a:cubicBezTo>
                    <a:pt x="540" y="453"/>
                    <a:pt x="621" y="384"/>
                    <a:pt x="650" y="291"/>
                  </a:cubicBezTo>
                  <a:cubicBezTo>
                    <a:pt x="650" y="198"/>
                    <a:pt x="592" y="117"/>
                    <a:pt x="505" y="82"/>
                  </a:cubicBezTo>
                  <a:cubicBezTo>
                    <a:pt x="487" y="77"/>
                    <a:pt x="467" y="74"/>
                    <a:pt x="447" y="74"/>
                  </a:cubicBezTo>
                  <a:cubicBezTo>
                    <a:pt x="427" y="74"/>
                    <a:pt x="406" y="77"/>
                    <a:pt x="389" y="82"/>
                  </a:cubicBezTo>
                  <a:cubicBezTo>
                    <a:pt x="361" y="93"/>
                    <a:pt x="337" y="102"/>
                    <a:pt x="316" y="102"/>
                  </a:cubicBezTo>
                  <a:cubicBezTo>
                    <a:pt x="289" y="102"/>
                    <a:pt x="267" y="87"/>
                    <a:pt x="244" y="42"/>
                  </a:cubicBezTo>
                  <a:cubicBezTo>
                    <a:pt x="230" y="14"/>
                    <a:pt x="202"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rot="-708074" flipH="1">
              <a:off x="1021549" y="521331"/>
              <a:ext cx="122046" cy="69243"/>
            </a:xfrm>
            <a:custGeom>
              <a:avLst/>
              <a:gdLst/>
              <a:ahLst/>
              <a:cxnLst/>
              <a:rect l="l" t="t" r="r" b="b"/>
              <a:pathLst>
                <a:path w="772" h="438" extrusionOk="0">
                  <a:moveTo>
                    <a:pt x="628" y="1"/>
                  </a:moveTo>
                  <a:cubicBezTo>
                    <a:pt x="624" y="1"/>
                    <a:pt x="619" y="1"/>
                    <a:pt x="615" y="2"/>
                  </a:cubicBezTo>
                  <a:cubicBezTo>
                    <a:pt x="563" y="13"/>
                    <a:pt x="557" y="48"/>
                    <a:pt x="551" y="94"/>
                  </a:cubicBezTo>
                  <a:cubicBezTo>
                    <a:pt x="545" y="141"/>
                    <a:pt x="574" y="181"/>
                    <a:pt x="551" y="239"/>
                  </a:cubicBezTo>
                  <a:cubicBezTo>
                    <a:pt x="493" y="222"/>
                    <a:pt x="435" y="213"/>
                    <a:pt x="377" y="213"/>
                  </a:cubicBezTo>
                  <a:cubicBezTo>
                    <a:pt x="319" y="213"/>
                    <a:pt x="262" y="222"/>
                    <a:pt x="204" y="239"/>
                  </a:cubicBezTo>
                  <a:cubicBezTo>
                    <a:pt x="192" y="164"/>
                    <a:pt x="238" y="176"/>
                    <a:pt x="279" y="147"/>
                  </a:cubicBezTo>
                  <a:cubicBezTo>
                    <a:pt x="314" y="112"/>
                    <a:pt x="319" y="71"/>
                    <a:pt x="291" y="42"/>
                  </a:cubicBezTo>
                  <a:cubicBezTo>
                    <a:pt x="272" y="27"/>
                    <a:pt x="246" y="16"/>
                    <a:pt x="224" y="16"/>
                  </a:cubicBezTo>
                  <a:cubicBezTo>
                    <a:pt x="205" y="16"/>
                    <a:pt x="188" y="24"/>
                    <a:pt x="180" y="42"/>
                  </a:cubicBezTo>
                  <a:cubicBezTo>
                    <a:pt x="146" y="123"/>
                    <a:pt x="65" y="164"/>
                    <a:pt x="24" y="239"/>
                  </a:cubicBezTo>
                  <a:cubicBezTo>
                    <a:pt x="7" y="286"/>
                    <a:pt x="1" y="338"/>
                    <a:pt x="41" y="349"/>
                  </a:cubicBezTo>
                  <a:cubicBezTo>
                    <a:pt x="117" y="366"/>
                    <a:pt x="188" y="437"/>
                    <a:pt x="253" y="437"/>
                  </a:cubicBezTo>
                  <a:cubicBezTo>
                    <a:pt x="258" y="437"/>
                    <a:pt x="263" y="437"/>
                    <a:pt x="267" y="436"/>
                  </a:cubicBezTo>
                  <a:cubicBezTo>
                    <a:pt x="366" y="419"/>
                    <a:pt x="459" y="425"/>
                    <a:pt x="551" y="413"/>
                  </a:cubicBezTo>
                  <a:cubicBezTo>
                    <a:pt x="760" y="378"/>
                    <a:pt x="771" y="187"/>
                    <a:pt x="696" y="48"/>
                  </a:cubicBezTo>
                  <a:cubicBezTo>
                    <a:pt x="686" y="18"/>
                    <a:pt x="658" y="1"/>
                    <a:pt x="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rot="-708074" flipH="1">
              <a:off x="850485" y="433093"/>
              <a:ext cx="87108" cy="125365"/>
            </a:xfrm>
            <a:custGeom>
              <a:avLst/>
              <a:gdLst/>
              <a:ahLst/>
              <a:cxnLst/>
              <a:rect l="l" t="t" r="r" b="b"/>
              <a:pathLst>
                <a:path w="551" h="793" extrusionOk="0">
                  <a:moveTo>
                    <a:pt x="426" y="0"/>
                  </a:moveTo>
                  <a:cubicBezTo>
                    <a:pt x="402" y="0"/>
                    <a:pt x="376" y="8"/>
                    <a:pt x="353" y="25"/>
                  </a:cubicBezTo>
                  <a:cubicBezTo>
                    <a:pt x="307" y="48"/>
                    <a:pt x="284" y="101"/>
                    <a:pt x="232" y="106"/>
                  </a:cubicBezTo>
                  <a:cubicBezTo>
                    <a:pt x="139" y="124"/>
                    <a:pt x="128" y="193"/>
                    <a:pt x="139" y="269"/>
                  </a:cubicBezTo>
                  <a:cubicBezTo>
                    <a:pt x="145" y="327"/>
                    <a:pt x="157" y="384"/>
                    <a:pt x="168" y="448"/>
                  </a:cubicBezTo>
                  <a:cubicBezTo>
                    <a:pt x="180" y="506"/>
                    <a:pt x="168" y="552"/>
                    <a:pt x="93" y="564"/>
                  </a:cubicBezTo>
                  <a:cubicBezTo>
                    <a:pt x="41" y="564"/>
                    <a:pt x="0" y="610"/>
                    <a:pt x="6" y="668"/>
                  </a:cubicBezTo>
                  <a:cubicBezTo>
                    <a:pt x="6" y="709"/>
                    <a:pt x="12" y="761"/>
                    <a:pt x="64" y="778"/>
                  </a:cubicBezTo>
                  <a:cubicBezTo>
                    <a:pt x="81" y="788"/>
                    <a:pt x="99" y="792"/>
                    <a:pt x="117" y="792"/>
                  </a:cubicBezTo>
                  <a:cubicBezTo>
                    <a:pt x="154" y="792"/>
                    <a:pt x="189" y="773"/>
                    <a:pt x="209" y="738"/>
                  </a:cubicBezTo>
                  <a:cubicBezTo>
                    <a:pt x="228" y="705"/>
                    <a:pt x="244" y="695"/>
                    <a:pt x="262" y="695"/>
                  </a:cubicBezTo>
                  <a:cubicBezTo>
                    <a:pt x="277" y="695"/>
                    <a:pt x="293" y="701"/>
                    <a:pt x="313" y="709"/>
                  </a:cubicBezTo>
                  <a:cubicBezTo>
                    <a:pt x="328" y="714"/>
                    <a:pt x="341" y="716"/>
                    <a:pt x="352" y="716"/>
                  </a:cubicBezTo>
                  <a:cubicBezTo>
                    <a:pt x="394" y="716"/>
                    <a:pt x="411" y="684"/>
                    <a:pt x="388" y="634"/>
                  </a:cubicBezTo>
                  <a:cubicBezTo>
                    <a:pt x="330" y="529"/>
                    <a:pt x="371" y="408"/>
                    <a:pt x="313" y="303"/>
                  </a:cubicBezTo>
                  <a:cubicBezTo>
                    <a:pt x="290" y="263"/>
                    <a:pt x="313" y="211"/>
                    <a:pt x="359" y="211"/>
                  </a:cubicBezTo>
                  <a:cubicBezTo>
                    <a:pt x="411" y="193"/>
                    <a:pt x="464" y="170"/>
                    <a:pt x="510" y="141"/>
                  </a:cubicBezTo>
                  <a:cubicBezTo>
                    <a:pt x="533" y="130"/>
                    <a:pt x="550" y="112"/>
                    <a:pt x="545" y="83"/>
                  </a:cubicBezTo>
                  <a:cubicBezTo>
                    <a:pt x="525" y="33"/>
                    <a:pt x="477" y="0"/>
                    <a:pt x="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rot="-708074" flipH="1">
              <a:off x="-114381" y="150388"/>
              <a:ext cx="70666" cy="90744"/>
            </a:xfrm>
            <a:custGeom>
              <a:avLst/>
              <a:gdLst/>
              <a:ahLst/>
              <a:cxnLst/>
              <a:rect l="l" t="t" r="r" b="b"/>
              <a:pathLst>
                <a:path w="447" h="574" extrusionOk="0">
                  <a:moveTo>
                    <a:pt x="122" y="1"/>
                  </a:moveTo>
                  <a:cubicBezTo>
                    <a:pt x="89" y="1"/>
                    <a:pt x="68" y="22"/>
                    <a:pt x="47" y="72"/>
                  </a:cubicBezTo>
                  <a:cubicBezTo>
                    <a:pt x="12" y="153"/>
                    <a:pt x="0" y="240"/>
                    <a:pt x="23" y="327"/>
                  </a:cubicBezTo>
                  <a:cubicBezTo>
                    <a:pt x="23" y="356"/>
                    <a:pt x="35" y="390"/>
                    <a:pt x="70" y="402"/>
                  </a:cubicBezTo>
                  <a:cubicBezTo>
                    <a:pt x="122" y="408"/>
                    <a:pt x="162" y="454"/>
                    <a:pt x="174" y="506"/>
                  </a:cubicBezTo>
                  <a:cubicBezTo>
                    <a:pt x="187" y="552"/>
                    <a:pt x="213" y="574"/>
                    <a:pt x="244" y="574"/>
                  </a:cubicBezTo>
                  <a:cubicBezTo>
                    <a:pt x="269" y="574"/>
                    <a:pt x="297" y="561"/>
                    <a:pt x="325" y="535"/>
                  </a:cubicBezTo>
                  <a:cubicBezTo>
                    <a:pt x="354" y="506"/>
                    <a:pt x="383" y="466"/>
                    <a:pt x="412" y="431"/>
                  </a:cubicBezTo>
                  <a:cubicBezTo>
                    <a:pt x="435" y="414"/>
                    <a:pt x="446" y="379"/>
                    <a:pt x="435" y="362"/>
                  </a:cubicBezTo>
                  <a:cubicBezTo>
                    <a:pt x="371" y="286"/>
                    <a:pt x="400" y="199"/>
                    <a:pt x="388" y="118"/>
                  </a:cubicBezTo>
                  <a:cubicBezTo>
                    <a:pt x="377" y="47"/>
                    <a:pt x="367" y="22"/>
                    <a:pt x="330" y="22"/>
                  </a:cubicBezTo>
                  <a:cubicBezTo>
                    <a:pt x="313" y="22"/>
                    <a:pt x="289" y="28"/>
                    <a:pt x="255" y="37"/>
                  </a:cubicBezTo>
                  <a:cubicBezTo>
                    <a:pt x="251" y="39"/>
                    <a:pt x="246" y="39"/>
                    <a:pt x="241" y="39"/>
                  </a:cubicBezTo>
                  <a:cubicBezTo>
                    <a:pt x="228" y="39"/>
                    <a:pt x="216" y="34"/>
                    <a:pt x="203" y="26"/>
                  </a:cubicBezTo>
                  <a:cubicBezTo>
                    <a:pt x="169" y="10"/>
                    <a:pt x="143"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rot="-708074" flipH="1">
              <a:off x="-238189" y="1391969"/>
              <a:ext cx="79836" cy="111612"/>
            </a:xfrm>
            <a:custGeom>
              <a:avLst/>
              <a:gdLst/>
              <a:ahLst/>
              <a:cxnLst/>
              <a:rect l="l" t="t" r="r" b="b"/>
              <a:pathLst>
                <a:path w="505" h="706" extrusionOk="0">
                  <a:moveTo>
                    <a:pt x="229" y="0"/>
                  </a:moveTo>
                  <a:cubicBezTo>
                    <a:pt x="204" y="0"/>
                    <a:pt x="178" y="12"/>
                    <a:pt x="168" y="37"/>
                  </a:cubicBezTo>
                  <a:cubicBezTo>
                    <a:pt x="139" y="89"/>
                    <a:pt x="151" y="152"/>
                    <a:pt x="203" y="181"/>
                  </a:cubicBezTo>
                  <a:cubicBezTo>
                    <a:pt x="209" y="187"/>
                    <a:pt x="220" y="193"/>
                    <a:pt x="226" y="205"/>
                  </a:cubicBezTo>
                  <a:cubicBezTo>
                    <a:pt x="249" y="239"/>
                    <a:pt x="232" y="257"/>
                    <a:pt x="203" y="268"/>
                  </a:cubicBezTo>
                  <a:cubicBezTo>
                    <a:pt x="200" y="269"/>
                    <a:pt x="196" y="270"/>
                    <a:pt x="192" y="270"/>
                  </a:cubicBezTo>
                  <a:cubicBezTo>
                    <a:pt x="176" y="270"/>
                    <a:pt x="158" y="262"/>
                    <a:pt x="139" y="262"/>
                  </a:cubicBezTo>
                  <a:cubicBezTo>
                    <a:pt x="125" y="261"/>
                    <a:pt x="112" y="260"/>
                    <a:pt x="100" y="260"/>
                  </a:cubicBezTo>
                  <a:cubicBezTo>
                    <a:pt x="40" y="260"/>
                    <a:pt x="11" y="285"/>
                    <a:pt x="6" y="338"/>
                  </a:cubicBezTo>
                  <a:cubicBezTo>
                    <a:pt x="0" y="407"/>
                    <a:pt x="52" y="454"/>
                    <a:pt x="128" y="465"/>
                  </a:cubicBezTo>
                  <a:cubicBezTo>
                    <a:pt x="131" y="466"/>
                    <a:pt x="135" y="466"/>
                    <a:pt x="138" y="466"/>
                  </a:cubicBezTo>
                  <a:cubicBezTo>
                    <a:pt x="182" y="466"/>
                    <a:pt x="219" y="436"/>
                    <a:pt x="272" y="436"/>
                  </a:cubicBezTo>
                  <a:cubicBezTo>
                    <a:pt x="276" y="436"/>
                    <a:pt x="280" y="436"/>
                    <a:pt x="284" y="436"/>
                  </a:cubicBezTo>
                  <a:cubicBezTo>
                    <a:pt x="261" y="488"/>
                    <a:pt x="215" y="471"/>
                    <a:pt x="191" y="494"/>
                  </a:cubicBezTo>
                  <a:cubicBezTo>
                    <a:pt x="145" y="529"/>
                    <a:pt x="133" y="593"/>
                    <a:pt x="162" y="639"/>
                  </a:cubicBezTo>
                  <a:cubicBezTo>
                    <a:pt x="188" y="682"/>
                    <a:pt x="230" y="706"/>
                    <a:pt x="273" y="706"/>
                  </a:cubicBezTo>
                  <a:cubicBezTo>
                    <a:pt x="289" y="706"/>
                    <a:pt x="304" y="703"/>
                    <a:pt x="319" y="697"/>
                  </a:cubicBezTo>
                  <a:cubicBezTo>
                    <a:pt x="383" y="685"/>
                    <a:pt x="412" y="622"/>
                    <a:pt x="388" y="569"/>
                  </a:cubicBezTo>
                  <a:cubicBezTo>
                    <a:pt x="377" y="541"/>
                    <a:pt x="354" y="517"/>
                    <a:pt x="388" y="488"/>
                  </a:cubicBezTo>
                  <a:cubicBezTo>
                    <a:pt x="498" y="396"/>
                    <a:pt x="504" y="361"/>
                    <a:pt x="406" y="262"/>
                  </a:cubicBezTo>
                  <a:cubicBezTo>
                    <a:pt x="365" y="228"/>
                    <a:pt x="336" y="170"/>
                    <a:pt x="336" y="112"/>
                  </a:cubicBezTo>
                  <a:cubicBezTo>
                    <a:pt x="330" y="60"/>
                    <a:pt x="296" y="13"/>
                    <a:pt x="244" y="2"/>
                  </a:cubicBezTo>
                  <a:cubicBezTo>
                    <a:pt x="239" y="1"/>
                    <a:pt x="234"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rot="-708074" flipH="1">
              <a:off x="1629652" y="1647364"/>
              <a:ext cx="111928" cy="118884"/>
            </a:xfrm>
            <a:custGeom>
              <a:avLst/>
              <a:gdLst/>
              <a:ahLst/>
              <a:cxnLst/>
              <a:rect l="l" t="t" r="r" b="b"/>
              <a:pathLst>
                <a:path w="708" h="752" extrusionOk="0">
                  <a:moveTo>
                    <a:pt x="101" y="0"/>
                  </a:moveTo>
                  <a:cubicBezTo>
                    <a:pt x="86" y="0"/>
                    <a:pt x="70" y="5"/>
                    <a:pt x="53" y="16"/>
                  </a:cubicBezTo>
                  <a:cubicBezTo>
                    <a:pt x="1" y="56"/>
                    <a:pt x="18" y="103"/>
                    <a:pt x="41" y="149"/>
                  </a:cubicBezTo>
                  <a:cubicBezTo>
                    <a:pt x="70" y="230"/>
                    <a:pt x="134" y="294"/>
                    <a:pt x="157" y="375"/>
                  </a:cubicBezTo>
                  <a:cubicBezTo>
                    <a:pt x="186" y="503"/>
                    <a:pt x="308" y="572"/>
                    <a:pt x="343" y="700"/>
                  </a:cubicBezTo>
                  <a:cubicBezTo>
                    <a:pt x="348" y="730"/>
                    <a:pt x="388" y="747"/>
                    <a:pt x="425" y="747"/>
                  </a:cubicBezTo>
                  <a:cubicBezTo>
                    <a:pt x="431" y="747"/>
                    <a:pt x="436" y="747"/>
                    <a:pt x="441" y="746"/>
                  </a:cubicBezTo>
                  <a:cubicBezTo>
                    <a:pt x="460" y="743"/>
                    <a:pt x="477" y="738"/>
                    <a:pt x="493" y="738"/>
                  </a:cubicBezTo>
                  <a:cubicBezTo>
                    <a:pt x="506" y="738"/>
                    <a:pt x="517" y="741"/>
                    <a:pt x="528" y="752"/>
                  </a:cubicBezTo>
                  <a:lnTo>
                    <a:pt x="621" y="734"/>
                  </a:lnTo>
                  <a:cubicBezTo>
                    <a:pt x="615" y="717"/>
                    <a:pt x="580" y="700"/>
                    <a:pt x="626" y="682"/>
                  </a:cubicBezTo>
                  <a:cubicBezTo>
                    <a:pt x="684" y="659"/>
                    <a:pt x="708" y="618"/>
                    <a:pt x="684" y="561"/>
                  </a:cubicBezTo>
                  <a:cubicBezTo>
                    <a:pt x="670" y="534"/>
                    <a:pt x="653" y="524"/>
                    <a:pt x="633" y="524"/>
                  </a:cubicBezTo>
                  <a:cubicBezTo>
                    <a:pt x="613" y="524"/>
                    <a:pt x="592" y="534"/>
                    <a:pt x="569" y="549"/>
                  </a:cubicBezTo>
                  <a:cubicBezTo>
                    <a:pt x="548" y="558"/>
                    <a:pt x="527" y="561"/>
                    <a:pt x="506" y="561"/>
                  </a:cubicBezTo>
                  <a:cubicBezTo>
                    <a:pt x="476" y="561"/>
                    <a:pt x="446" y="555"/>
                    <a:pt x="418" y="555"/>
                  </a:cubicBezTo>
                  <a:cubicBezTo>
                    <a:pt x="383" y="555"/>
                    <a:pt x="360" y="537"/>
                    <a:pt x="366" y="497"/>
                  </a:cubicBezTo>
                  <a:cubicBezTo>
                    <a:pt x="395" y="335"/>
                    <a:pt x="261" y="230"/>
                    <a:pt x="227" y="91"/>
                  </a:cubicBezTo>
                  <a:cubicBezTo>
                    <a:pt x="221" y="74"/>
                    <a:pt x="204" y="56"/>
                    <a:pt x="186" y="45"/>
                  </a:cubicBezTo>
                  <a:cubicBezTo>
                    <a:pt x="162" y="21"/>
                    <a:pt x="133"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rot="-708074" flipH="1">
              <a:off x="551572" y="1364275"/>
              <a:ext cx="112718" cy="73986"/>
            </a:xfrm>
            <a:custGeom>
              <a:avLst/>
              <a:gdLst/>
              <a:ahLst/>
              <a:cxnLst/>
              <a:rect l="l" t="t" r="r" b="b"/>
              <a:pathLst>
                <a:path w="713" h="468" extrusionOk="0">
                  <a:moveTo>
                    <a:pt x="590" y="1"/>
                  </a:moveTo>
                  <a:cubicBezTo>
                    <a:pt x="575" y="1"/>
                    <a:pt x="563" y="7"/>
                    <a:pt x="556" y="20"/>
                  </a:cubicBezTo>
                  <a:cubicBezTo>
                    <a:pt x="524" y="81"/>
                    <a:pt x="487" y="101"/>
                    <a:pt x="446" y="101"/>
                  </a:cubicBezTo>
                  <a:cubicBezTo>
                    <a:pt x="413" y="101"/>
                    <a:pt x="378" y="88"/>
                    <a:pt x="342" y="72"/>
                  </a:cubicBezTo>
                  <a:cubicBezTo>
                    <a:pt x="337" y="70"/>
                    <a:pt x="332" y="70"/>
                    <a:pt x="327" y="70"/>
                  </a:cubicBezTo>
                  <a:cubicBezTo>
                    <a:pt x="315" y="70"/>
                    <a:pt x="304" y="74"/>
                    <a:pt x="296" y="78"/>
                  </a:cubicBezTo>
                  <a:cubicBezTo>
                    <a:pt x="265" y="99"/>
                    <a:pt x="229" y="111"/>
                    <a:pt x="191" y="111"/>
                  </a:cubicBezTo>
                  <a:cubicBezTo>
                    <a:pt x="178" y="111"/>
                    <a:pt x="164" y="110"/>
                    <a:pt x="151" y="107"/>
                  </a:cubicBezTo>
                  <a:cubicBezTo>
                    <a:pt x="143" y="105"/>
                    <a:pt x="136" y="105"/>
                    <a:pt x="130" y="105"/>
                  </a:cubicBezTo>
                  <a:cubicBezTo>
                    <a:pt x="79" y="105"/>
                    <a:pt x="53" y="142"/>
                    <a:pt x="58" y="194"/>
                  </a:cubicBezTo>
                  <a:cubicBezTo>
                    <a:pt x="70" y="234"/>
                    <a:pt x="58" y="281"/>
                    <a:pt x="29" y="315"/>
                  </a:cubicBezTo>
                  <a:cubicBezTo>
                    <a:pt x="0" y="350"/>
                    <a:pt x="6" y="396"/>
                    <a:pt x="41" y="425"/>
                  </a:cubicBezTo>
                  <a:cubicBezTo>
                    <a:pt x="62" y="451"/>
                    <a:pt x="95" y="467"/>
                    <a:pt x="128" y="467"/>
                  </a:cubicBezTo>
                  <a:cubicBezTo>
                    <a:pt x="140" y="467"/>
                    <a:pt x="151" y="465"/>
                    <a:pt x="162" y="460"/>
                  </a:cubicBezTo>
                  <a:cubicBezTo>
                    <a:pt x="203" y="449"/>
                    <a:pt x="232" y="414"/>
                    <a:pt x="238" y="368"/>
                  </a:cubicBezTo>
                  <a:cubicBezTo>
                    <a:pt x="238" y="339"/>
                    <a:pt x="214" y="315"/>
                    <a:pt x="232" y="286"/>
                  </a:cubicBezTo>
                  <a:lnTo>
                    <a:pt x="232" y="286"/>
                  </a:lnTo>
                  <a:cubicBezTo>
                    <a:pt x="338" y="318"/>
                    <a:pt x="400" y="348"/>
                    <a:pt x="452" y="348"/>
                  </a:cubicBezTo>
                  <a:cubicBezTo>
                    <a:pt x="514" y="348"/>
                    <a:pt x="564" y="307"/>
                    <a:pt x="661" y="182"/>
                  </a:cubicBezTo>
                  <a:cubicBezTo>
                    <a:pt x="672" y="176"/>
                    <a:pt x="678" y="171"/>
                    <a:pt x="684" y="159"/>
                  </a:cubicBezTo>
                  <a:cubicBezTo>
                    <a:pt x="713" y="113"/>
                    <a:pt x="689" y="72"/>
                    <a:pt x="661" y="37"/>
                  </a:cubicBezTo>
                  <a:cubicBezTo>
                    <a:pt x="643" y="16"/>
                    <a:pt x="614" y="1"/>
                    <a:pt x="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rot="-708074" flipH="1">
              <a:off x="71945" y="310499"/>
              <a:ext cx="104656" cy="81891"/>
            </a:xfrm>
            <a:custGeom>
              <a:avLst/>
              <a:gdLst/>
              <a:ahLst/>
              <a:cxnLst/>
              <a:rect l="l" t="t" r="r" b="b"/>
              <a:pathLst>
                <a:path w="662" h="518" extrusionOk="0">
                  <a:moveTo>
                    <a:pt x="575" y="1"/>
                  </a:moveTo>
                  <a:cubicBezTo>
                    <a:pt x="556" y="1"/>
                    <a:pt x="537" y="10"/>
                    <a:pt x="522" y="28"/>
                  </a:cubicBezTo>
                  <a:cubicBezTo>
                    <a:pt x="499" y="51"/>
                    <a:pt x="476" y="80"/>
                    <a:pt x="458" y="109"/>
                  </a:cubicBezTo>
                  <a:cubicBezTo>
                    <a:pt x="442" y="130"/>
                    <a:pt x="431" y="162"/>
                    <a:pt x="402" y="162"/>
                  </a:cubicBezTo>
                  <a:cubicBezTo>
                    <a:pt x="400" y="162"/>
                    <a:pt x="397" y="161"/>
                    <a:pt x="395" y="161"/>
                  </a:cubicBezTo>
                  <a:cubicBezTo>
                    <a:pt x="389" y="160"/>
                    <a:pt x="384" y="160"/>
                    <a:pt x="378" y="160"/>
                  </a:cubicBezTo>
                  <a:cubicBezTo>
                    <a:pt x="331" y="160"/>
                    <a:pt x="284" y="187"/>
                    <a:pt x="236" y="187"/>
                  </a:cubicBezTo>
                  <a:cubicBezTo>
                    <a:pt x="212" y="187"/>
                    <a:pt x="188" y="180"/>
                    <a:pt x="163" y="161"/>
                  </a:cubicBezTo>
                  <a:cubicBezTo>
                    <a:pt x="157" y="155"/>
                    <a:pt x="147" y="154"/>
                    <a:pt x="138" y="154"/>
                  </a:cubicBezTo>
                  <a:cubicBezTo>
                    <a:pt x="128" y="154"/>
                    <a:pt x="120" y="155"/>
                    <a:pt x="117" y="155"/>
                  </a:cubicBezTo>
                  <a:cubicBezTo>
                    <a:pt x="47" y="178"/>
                    <a:pt x="1" y="242"/>
                    <a:pt x="7" y="317"/>
                  </a:cubicBezTo>
                  <a:cubicBezTo>
                    <a:pt x="12" y="373"/>
                    <a:pt x="39" y="406"/>
                    <a:pt x="103" y="406"/>
                  </a:cubicBezTo>
                  <a:cubicBezTo>
                    <a:pt x="113" y="406"/>
                    <a:pt x="123" y="406"/>
                    <a:pt x="134" y="404"/>
                  </a:cubicBezTo>
                  <a:cubicBezTo>
                    <a:pt x="142" y="403"/>
                    <a:pt x="149" y="403"/>
                    <a:pt x="156" y="403"/>
                  </a:cubicBezTo>
                  <a:cubicBezTo>
                    <a:pt x="192" y="403"/>
                    <a:pt x="206" y="417"/>
                    <a:pt x="221" y="456"/>
                  </a:cubicBezTo>
                  <a:cubicBezTo>
                    <a:pt x="235" y="496"/>
                    <a:pt x="269" y="517"/>
                    <a:pt x="306" y="517"/>
                  </a:cubicBezTo>
                  <a:cubicBezTo>
                    <a:pt x="328" y="517"/>
                    <a:pt x="352" y="509"/>
                    <a:pt x="372" y="491"/>
                  </a:cubicBezTo>
                  <a:cubicBezTo>
                    <a:pt x="389" y="480"/>
                    <a:pt x="406" y="456"/>
                    <a:pt x="418" y="433"/>
                  </a:cubicBezTo>
                  <a:cubicBezTo>
                    <a:pt x="435" y="358"/>
                    <a:pt x="482" y="300"/>
                    <a:pt x="545" y="259"/>
                  </a:cubicBezTo>
                  <a:cubicBezTo>
                    <a:pt x="603" y="225"/>
                    <a:pt x="638" y="167"/>
                    <a:pt x="650" y="97"/>
                  </a:cubicBezTo>
                  <a:cubicBezTo>
                    <a:pt x="661" y="62"/>
                    <a:pt x="644" y="22"/>
                    <a:pt x="609" y="10"/>
                  </a:cubicBezTo>
                  <a:cubicBezTo>
                    <a:pt x="598" y="4"/>
                    <a:pt x="587" y="1"/>
                    <a:pt x="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rot="-708086" flipH="1">
              <a:off x="418327" y="2808229"/>
              <a:ext cx="97225" cy="125207"/>
            </a:xfrm>
            <a:custGeom>
              <a:avLst/>
              <a:gdLst/>
              <a:ahLst/>
              <a:cxnLst/>
              <a:rect l="l" t="t" r="r" b="b"/>
              <a:pathLst>
                <a:path w="615" h="792" extrusionOk="0">
                  <a:moveTo>
                    <a:pt x="99" y="1"/>
                  </a:moveTo>
                  <a:cubicBezTo>
                    <a:pt x="70" y="1"/>
                    <a:pt x="47" y="13"/>
                    <a:pt x="35" y="36"/>
                  </a:cubicBezTo>
                  <a:cubicBezTo>
                    <a:pt x="1" y="70"/>
                    <a:pt x="12" y="128"/>
                    <a:pt x="59" y="152"/>
                  </a:cubicBezTo>
                  <a:cubicBezTo>
                    <a:pt x="140" y="198"/>
                    <a:pt x="93" y="296"/>
                    <a:pt x="151" y="349"/>
                  </a:cubicBezTo>
                  <a:cubicBezTo>
                    <a:pt x="169" y="366"/>
                    <a:pt x="157" y="377"/>
                    <a:pt x="128" y="389"/>
                  </a:cubicBezTo>
                  <a:cubicBezTo>
                    <a:pt x="99" y="406"/>
                    <a:pt x="82" y="430"/>
                    <a:pt x="99" y="464"/>
                  </a:cubicBezTo>
                  <a:cubicBezTo>
                    <a:pt x="109" y="495"/>
                    <a:pt x="137" y="512"/>
                    <a:pt x="167" y="512"/>
                  </a:cubicBezTo>
                  <a:cubicBezTo>
                    <a:pt x="171" y="512"/>
                    <a:pt x="176" y="511"/>
                    <a:pt x="180" y="511"/>
                  </a:cubicBezTo>
                  <a:cubicBezTo>
                    <a:pt x="192" y="509"/>
                    <a:pt x="203" y="508"/>
                    <a:pt x="214" y="508"/>
                  </a:cubicBezTo>
                  <a:cubicBezTo>
                    <a:pt x="288" y="508"/>
                    <a:pt x="322" y="560"/>
                    <a:pt x="343" y="627"/>
                  </a:cubicBezTo>
                  <a:cubicBezTo>
                    <a:pt x="354" y="679"/>
                    <a:pt x="377" y="725"/>
                    <a:pt x="412" y="760"/>
                  </a:cubicBezTo>
                  <a:cubicBezTo>
                    <a:pt x="432" y="780"/>
                    <a:pt x="459" y="791"/>
                    <a:pt x="488" y="791"/>
                  </a:cubicBezTo>
                  <a:cubicBezTo>
                    <a:pt x="501" y="791"/>
                    <a:pt x="515" y="789"/>
                    <a:pt x="528" y="783"/>
                  </a:cubicBezTo>
                  <a:cubicBezTo>
                    <a:pt x="563" y="771"/>
                    <a:pt x="592" y="737"/>
                    <a:pt x="597" y="702"/>
                  </a:cubicBezTo>
                  <a:cubicBezTo>
                    <a:pt x="615" y="627"/>
                    <a:pt x="568" y="499"/>
                    <a:pt x="505" y="476"/>
                  </a:cubicBezTo>
                  <a:cubicBezTo>
                    <a:pt x="383" y="435"/>
                    <a:pt x="325" y="337"/>
                    <a:pt x="261" y="244"/>
                  </a:cubicBezTo>
                  <a:cubicBezTo>
                    <a:pt x="227" y="204"/>
                    <a:pt x="146" y="186"/>
                    <a:pt x="163" y="105"/>
                  </a:cubicBezTo>
                  <a:cubicBezTo>
                    <a:pt x="163" y="59"/>
                    <a:pt x="157" y="13"/>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rot="-708074" flipH="1">
              <a:off x="802438" y="276846"/>
              <a:ext cx="53276" cy="132954"/>
            </a:xfrm>
            <a:custGeom>
              <a:avLst/>
              <a:gdLst/>
              <a:ahLst/>
              <a:cxnLst/>
              <a:rect l="l" t="t" r="r" b="b"/>
              <a:pathLst>
                <a:path w="337" h="841" extrusionOk="0">
                  <a:moveTo>
                    <a:pt x="108" y="1"/>
                  </a:moveTo>
                  <a:cubicBezTo>
                    <a:pt x="96" y="1"/>
                    <a:pt x="83" y="4"/>
                    <a:pt x="70" y="11"/>
                  </a:cubicBezTo>
                  <a:cubicBezTo>
                    <a:pt x="24" y="23"/>
                    <a:pt x="1" y="75"/>
                    <a:pt x="24" y="121"/>
                  </a:cubicBezTo>
                  <a:cubicBezTo>
                    <a:pt x="53" y="191"/>
                    <a:pt x="41" y="272"/>
                    <a:pt x="94" y="336"/>
                  </a:cubicBezTo>
                  <a:cubicBezTo>
                    <a:pt x="128" y="365"/>
                    <a:pt x="134" y="423"/>
                    <a:pt x="99" y="457"/>
                  </a:cubicBezTo>
                  <a:cubicBezTo>
                    <a:pt x="30" y="544"/>
                    <a:pt x="65" y="654"/>
                    <a:pt x="30" y="747"/>
                  </a:cubicBezTo>
                  <a:cubicBezTo>
                    <a:pt x="13" y="788"/>
                    <a:pt x="36" y="834"/>
                    <a:pt x="82" y="840"/>
                  </a:cubicBezTo>
                  <a:cubicBezTo>
                    <a:pt x="84" y="840"/>
                    <a:pt x="87" y="840"/>
                    <a:pt x="89" y="840"/>
                  </a:cubicBezTo>
                  <a:cubicBezTo>
                    <a:pt x="130" y="840"/>
                    <a:pt x="146" y="792"/>
                    <a:pt x="157" y="759"/>
                  </a:cubicBezTo>
                  <a:cubicBezTo>
                    <a:pt x="169" y="724"/>
                    <a:pt x="146" y="672"/>
                    <a:pt x="181" y="643"/>
                  </a:cubicBezTo>
                  <a:cubicBezTo>
                    <a:pt x="337" y="533"/>
                    <a:pt x="273" y="359"/>
                    <a:pt x="302" y="226"/>
                  </a:cubicBezTo>
                  <a:cubicBezTo>
                    <a:pt x="302" y="168"/>
                    <a:pt x="285" y="133"/>
                    <a:pt x="244" y="116"/>
                  </a:cubicBezTo>
                  <a:cubicBezTo>
                    <a:pt x="209" y="104"/>
                    <a:pt x="186" y="81"/>
                    <a:pt x="175" y="46"/>
                  </a:cubicBezTo>
                  <a:cubicBezTo>
                    <a:pt x="163" y="18"/>
                    <a:pt x="137"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rot="-708086" flipH="1">
              <a:off x="433649" y="3585177"/>
              <a:ext cx="84420" cy="84894"/>
            </a:xfrm>
            <a:custGeom>
              <a:avLst/>
              <a:gdLst/>
              <a:ahLst/>
              <a:cxnLst/>
              <a:rect l="l" t="t" r="r" b="b"/>
              <a:pathLst>
                <a:path w="534" h="537" extrusionOk="0">
                  <a:moveTo>
                    <a:pt x="137" y="1"/>
                  </a:moveTo>
                  <a:cubicBezTo>
                    <a:pt x="95" y="1"/>
                    <a:pt x="53" y="32"/>
                    <a:pt x="30" y="91"/>
                  </a:cubicBezTo>
                  <a:cubicBezTo>
                    <a:pt x="7" y="132"/>
                    <a:pt x="1" y="184"/>
                    <a:pt x="18" y="236"/>
                  </a:cubicBezTo>
                  <a:cubicBezTo>
                    <a:pt x="36" y="271"/>
                    <a:pt x="65" y="305"/>
                    <a:pt x="53" y="346"/>
                  </a:cubicBezTo>
                  <a:cubicBezTo>
                    <a:pt x="53" y="398"/>
                    <a:pt x="70" y="450"/>
                    <a:pt x="105" y="497"/>
                  </a:cubicBezTo>
                  <a:cubicBezTo>
                    <a:pt x="121" y="520"/>
                    <a:pt x="151" y="536"/>
                    <a:pt x="183" y="536"/>
                  </a:cubicBezTo>
                  <a:cubicBezTo>
                    <a:pt x="197" y="536"/>
                    <a:pt x="212" y="533"/>
                    <a:pt x="227" y="526"/>
                  </a:cubicBezTo>
                  <a:cubicBezTo>
                    <a:pt x="262" y="508"/>
                    <a:pt x="279" y="462"/>
                    <a:pt x="262" y="421"/>
                  </a:cubicBezTo>
                  <a:cubicBezTo>
                    <a:pt x="256" y="398"/>
                    <a:pt x="244" y="375"/>
                    <a:pt x="233" y="352"/>
                  </a:cubicBezTo>
                  <a:cubicBezTo>
                    <a:pt x="221" y="329"/>
                    <a:pt x="227" y="294"/>
                    <a:pt x="244" y="276"/>
                  </a:cubicBezTo>
                  <a:cubicBezTo>
                    <a:pt x="254" y="268"/>
                    <a:pt x="263" y="265"/>
                    <a:pt x="271" y="265"/>
                  </a:cubicBezTo>
                  <a:cubicBezTo>
                    <a:pt x="285" y="265"/>
                    <a:pt x="297" y="277"/>
                    <a:pt x="308" y="288"/>
                  </a:cubicBezTo>
                  <a:cubicBezTo>
                    <a:pt x="314" y="300"/>
                    <a:pt x="325" y="305"/>
                    <a:pt x="331" y="311"/>
                  </a:cubicBezTo>
                  <a:cubicBezTo>
                    <a:pt x="351" y="331"/>
                    <a:pt x="379" y="342"/>
                    <a:pt x="406" y="342"/>
                  </a:cubicBezTo>
                  <a:cubicBezTo>
                    <a:pt x="434" y="342"/>
                    <a:pt x="461" y="331"/>
                    <a:pt x="482" y="311"/>
                  </a:cubicBezTo>
                  <a:cubicBezTo>
                    <a:pt x="528" y="271"/>
                    <a:pt x="534" y="195"/>
                    <a:pt x="505" y="143"/>
                  </a:cubicBezTo>
                  <a:cubicBezTo>
                    <a:pt x="485" y="108"/>
                    <a:pt x="447" y="89"/>
                    <a:pt x="411" y="89"/>
                  </a:cubicBezTo>
                  <a:cubicBezTo>
                    <a:pt x="393" y="89"/>
                    <a:pt x="375" y="93"/>
                    <a:pt x="360" y="103"/>
                  </a:cubicBezTo>
                  <a:cubicBezTo>
                    <a:pt x="334" y="120"/>
                    <a:pt x="314" y="127"/>
                    <a:pt x="299" y="127"/>
                  </a:cubicBezTo>
                  <a:cubicBezTo>
                    <a:pt x="266" y="127"/>
                    <a:pt x="250" y="95"/>
                    <a:pt x="227" y="56"/>
                  </a:cubicBezTo>
                  <a:cubicBezTo>
                    <a:pt x="202" y="19"/>
                    <a:pt x="169"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rot="-708074" flipH="1">
              <a:off x="79556" y="189349"/>
              <a:ext cx="101810" cy="64975"/>
            </a:xfrm>
            <a:custGeom>
              <a:avLst/>
              <a:gdLst/>
              <a:ahLst/>
              <a:cxnLst/>
              <a:rect l="l" t="t" r="r" b="b"/>
              <a:pathLst>
                <a:path w="644" h="411" extrusionOk="0">
                  <a:moveTo>
                    <a:pt x="432" y="1"/>
                  </a:moveTo>
                  <a:cubicBezTo>
                    <a:pt x="391" y="1"/>
                    <a:pt x="357" y="23"/>
                    <a:pt x="343" y="56"/>
                  </a:cubicBezTo>
                  <a:cubicBezTo>
                    <a:pt x="307" y="149"/>
                    <a:pt x="268" y="222"/>
                    <a:pt x="192" y="222"/>
                  </a:cubicBezTo>
                  <a:cubicBezTo>
                    <a:pt x="168" y="222"/>
                    <a:pt x="142" y="216"/>
                    <a:pt x="111" y="201"/>
                  </a:cubicBezTo>
                  <a:cubicBezTo>
                    <a:pt x="30" y="213"/>
                    <a:pt x="1" y="276"/>
                    <a:pt x="36" y="328"/>
                  </a:cubicBezTo>
                  <a:cubicBezTo>
                    <a:pt x="63" y="375"/>
                    <a:pt x="193" y="411"/>
                    <a:pt x="288" y="411"/>
                  </a:cubicBezTo>
                  <a:cubicBezTo>
                    <a:pt x="336" y="411"/>
                    <a:pt x="375" y="402"/>
                    <a:pt x="389" y="381"/>
                  </a:cubicBezTo>
                  <a:cubicBezTo>
                    <a:pt x="413" y="344"/>
                    <a:pt x="429" y="319"/>
                    <a:pt x="458" y="319"/>
                  </a:cubicBezTo>
                  <a:cubicBezTo>
                    <a:pt x="471" y="319"/>
                    <a:pt x="486" y="324"/>
                    <a:pt x="505" y="334"/>
                  </a:cubicBezTo>
                  <a:cubicBezTo>
                    <a:pt x="518" y="344"/>
                    <a:pt x="533" y="348"/>
                    <a:pt x="548" y="348"/>
                  </a:cubicBezTo>
                  <a:cubicBezTo>
                    <a:pt x="577" y="348"/>
                    <a:pt x="605" y="330"/>
                    <a:pt x="621" y="299"/>
                  </a:cubicBezTo>
                  <a:cubicBezTo>
                    <a:pt x="644" y="265"/>
                    <a:pt x="632" y="218"/>
                    <a:pt x="598" y="195"/>
                  </a:cubicBezTo>
                  <a:cubicBezTo>
                    <a:pt x="569" y="166"/>
                    <a:pt x="534" y="143"/>
                    <a:pt x="534" y="97"/>
                  </a:cubicBezTo>
                  <a:cubicBezTo>
                    <a:pt x="540" y="45"/>
                    <a:pt x="505" y="4"/>
                    <a:pt x="458" y="4"/>
                  </a:cubicBezTo>
                  <a:cubicBezTo>
                    <a:pt x="449" y="2"/>
                    <a:pt x="440"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rot="-708074" flipH="1">
              <a:off x="516439" y="991138"/>
              <a:ext cx="56912" cy="104814"/>
            </a:xfrm>
            <a:custGeom>
              <a:avLst/>
              <a:gdLst/>
              <a:ahLst/>
              <a:cxnLst/>
              <a:rect l="l" t="t" r="r" b="b"/>
              <a:pathLst>
                <a:path w="360" h="663" extrusionOk="0">
                  <a:moveTo>
                    <a:pt x="152" y="1"/>
                  </a:moveTo>
                  <a:cubicBezTo>
                    <a:pt x="120" y="1"/>
                    <a:pt x="88" y="15"/>
                    <a:pt x="64" y="39"/>
                  </a:cubicBezTo>
                  <a:cubicBezTo>
                    <a:pt x="24" y="79"/>
                    <a:pt x="0" y="143"/>
                    <a:pt x="18" y="207"/>
                  </a:cubicBezTo>
                  <a:cubicBezTo>
                    <a:pt x="41" y="328"/>
                    <a:pt x="99" y="444"/>
                    <a:pt x="64" y="577"/>
                  </a:cubicBezTo>
                  <a:cubicBezTo>
                    <a:pt x="54" y="626"/>
                    <a:pt x="102" y="663"/>
                    <a:pt x="162" y="663"/>
                  </a:cubicBezTo>
                  <a:cubicBezTo>
                    <a:pt x="174" y="663"/>
                    <a:pt x="185" y="661"/>
                    <a:pt x="197" y="659"/>
                  </a:cubicBezTo>
                  <a:cubicBezTo>
                    <a:pt x="273" y="635"/>
                    <a:pt x="336" y="572"/>
                    <a:pt x="354" y="491"/>
                  </a:cubicBezTo>
                  <a:cubicBezTo>
                    <a:pt x="360" y="421"/>
                    <a:pt x="319" y="398"/>
                    <a:pt x="255" y="375"/>
                  </a:cubicBezTo>
                  <a:cubicBezTo>
                    <a:pt x="186" y="351"/>
                    <a:pt x="192" y="294"/>
                    <a:pt x="203" y="236"/>
                  </a:cubicBezTo>
                  <a:cubicBezTo>
                    <a:pt x="215" y="207"/>
                    <a:pt x="226" y="183"/>
                    <a:pt x="244" y="155"/>
                  </a:cubicBezTo>
                  <a:cubicBezTo>
                    <a:pt x="273" y="114"/>
                    <a:pt x="261" y="50"/>
                    <a:pt x="215" y="21"/>
                  </a:cubicBezTo>
                  <a:cubicBezTo>
                    <a:pt x="196" y="7"/>
                    <a:pt x="174"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rot="-708074" flipH="1">
              <a:off x="1567179" y="752280"/>
              <a:ext cx="70824" cy="80152"/>
            </a:xfrm>
            <a:custGeom>
              <a:avLst/>
              <a:gdLst/>
              <a:ahLst/>
              <a:cxnLst/>
              <a:rect l="l" t="t" r="r" b="b"/>
              <a:pathLst>
                <a:path w="448" h="507" extrusionOk="0">
                  <a:moveTo>
                    <a:pt x="304" y="1"/>
                  </a:moveTo>
                  <a:cubicBezTo>
                    <a:pt x="260" y="1"/>
                    <a:pt x="236" y="32"/>
                    <a:pt x="221" y="72"/>
                  </a:cubicBezTo>
                  <a:cubicBezTo>
                    <a:pt x="204" y="101"/>
                    <a:pt x="204" y="142"/>
                    <a:pt x="215" y="171"/>
                  </a:cubicBezTo>
                  <a:cubicBezTo>
                    <a:pt x="221" y="200"/>
                    <a:pt x="262" y="217"/>
                    <a:pt x="233" y="264"/>
                  </a:cubicBezTo>
                  <a:cubicBezTo>
                    <a:pt x="227" y="265"/>
                    <a:pt x="222" y="266"/>
                    <a:pt x="217" y="266"/>
                  </a:cubicBezTo>
                  <a:cubicBezTo>
                    <a:pt x="185" y="266"/>
                    <a:pt x="178" y="232"/>
                    <a:pt x="163" y="217"/>
                  </a:cubicBezTo>
                  <a:cubicBezTo>
                    <a:pt x="146" y="200"/>
                    <a:pt x="123" y="188"/>
                    <a:pt x="99" y="188"/>
                  </a:cubicBezTo>
                  <a:cubicBezTo>
                    <a:pt x="42" y="188"/>
                    <a:pt x="1" y="252"/>
                    <a:pt x="1" y="333"/>
                  </a:cubicBezTo>
                  <a:cubicBezTo>
                    <a:pt x="1" y="421"/>
                    <a:pt x="34" y="486"/>
                    <a:pt x="86" y="486"/>
                  </a:cubicBezTo>
                  <a:cubicBezTo>
                    <a:pt x="92" y="486"/>
                    <a:pt x="99" y="485"/>
                    <a:pt x="105" y="484"/>
                  </a:cubicBezTo>
                  <a:cubicBezTo>
                    <a:pt x="126" y="477"/>
                    <a:pt x="146" y="474"/>
                    <a:pt x="167" y="474"/>
                  </a:cubicBezTo>
                  <a:cubicBezTo>
                    <a:pt x="199" y="474"/>
                    <a:pt x="230" y="481"/>
                    <a:pt x="262" y="495"/>
                  </a:cubicBezTo>
                  <a:cubicBezTo>
                    <a:pt x="277" y="503"/>
                    <a:pt x="294" y="507"/>
                    <a:pt x="310" y="507"/>
                  </a:cubicBezTo>
                  <a:cubicBezTo>
                    <a:pt x="343" y="507"/>
                    <a:pt x="376" y="491"/>
                    <a:pt x="395" y="460"/>
                  </a:cubicBezTo>
                  <a:cubicBezTo>
                    <a:pt x="441" y="426"/>
                    <a:pt x="447" y="356"/>
                    <a:pt x="412" y="310"/>
                  </a:cubicBezTo>
                  <a:cubicBezTo>
                    <a:pt x="360" y="258"/>
                    <a:pt x="343" y="177"/>
                    <a:pt x="378" y="107"/>
                  </a:cubicBezTo>
                  <a:cubicBezTo>
                    <a:pt x="395" y="67"/>
                    <a:pt x="372" y="14"/>
                    <a:pt x="325" y="3"/>
                  </a:cubicBezTo>
                  <a:cubicBezTo>
                    <a:pt x="318" y="1"/>
                    <a:pt x="311"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rot="-708074" flipH="1">
              <a:off x="-196885" y="499807"/>
              <a:ext cx="65291" cy="80626"/>
            </a:xfrm>
            <a:custGeom>
              <a:avLst/>
              <a:gdLst/>
              <a:ahLst/>
              <a:cxnLst/>
              <a:rect l="l" t="t" r="r" b="b"/>
              <a:pathLst>
                <a:path w="413" h="510" extrusionOk="0">
                  <a:moveTo>
                    <a:pt x="318" y="0"/>
                  </a:moveTo>
                  <a:cubicBezTo>
                    <a:pt x="229" y="0"/>
                    <a:pt x="76" y="46"/>
                    <a:pt x="53" y="92"/>
                  </a:cubicBezTo>
                  <a:cubicBezTo>
                    <a:pt x="36" y="127"/>
                    <a:pt x="36" y="173"/>
                    <a:pt x="53" y="208"/>
                  </a:cubicBezTo>
                  <a:cubicBezTo>
                    <a:pt x="70" y="231"/>
                    <a:pt x="88" y="254"/>
                    <a:pt x="105" y="283"/>
                  </a:cubicBezTo>
                  <a:cubicBezTo>
                    <a:pt x="88" y="300"/>
                    <a:pt x="70" y="318"/>
                    <a:pt x="47" y="335"/>
                  </a:cubicBezTo>
                  <a:cubicBezTo>
                    <a:pt x="7" y="370"/>
                    <a:pt x="1" y="434"/>
                    <a:pt x="36" y="474"/>
                  </a:cubicBezTo>
                  <a:cubicBezTo>
                    <a:pt x="56" y="498"/>
                    <a:pt x="84" y="510"/>
                    <a:pt x="113" y="510"/>
                  </a:cubicBezTo>
                  <a:cubicBezTo>
                    <a:pt x="134" y="510"/>
                    <a:pt x="155" y="504"/>
                    <a:pt x="175" y="492"/>
                  </a:cubicBezTo>
                  <a:cubicBezTo>
                    <a:pt x="215" y="474"/>
                    <a:pt x="250" y="439"/>
                    <a:pt x="273" y="405"/>
                  </a:cubicBezTo>
                  <a:cubicBezTo>
                    <a:pt x="349" y="312"/>
                    <a:pt x="349" y="185"/>
                    <a:pt x="406" y="86"/>
                  </a:cubicBezTo>
                  <a:cubicBezTo>
                    <a:pt x="412" y="57"/>
                    <a:pt x="401" y="22"/>
                    <a:pt x="372" y="11"/>
                  </a:cubicBezTo>
                  <a:cubicBezTo>
                    <a:pt x="361" y="4"/>
                    <a:pt x="342" y="0"/>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rot="-708074" flipH="1">
              <a:off x="-252356" y="232655"/>
              <a:ext cx="71615" cy="83313"/>
            </a:xfrm>
            <a:custGeom>
              <a:avLst/>
              <a:gdLst/>
              <a:ahLst/>
              <a:cxnLst/>
              <a:rect l="l" t="t" r="r" b="b"/>
              <a:pathLst>
                <a:path w="453" h="527" extrusionOk="0">
                  <a:moveTo>
                    <a:pt x="249" y="1"/>
                  </a:moveTo>
                  <a:cubicBezTo>
                    <a:pt x="180" y="1"/>
                    <a:pt x="197" y="58"/>
                    <a:pt x="192" y="105"/>
                  </a:cubicBezTo>
                  <a:cubicBezTo>
                    <a:pt x="186" y="128"/>
                    <a:pt x="186" y="151"/>
                    <a:pt x="186" y="174"/>
                  </a:cubicBezTo>
                  <a:cubicBezTo>
                    <a:pt x="174" y="151"/>
                    <a:pt x="163" y="140"/>
                    <a:pt x="157" y="128"/>
                  </a:cubicBezTo>
                  <a:cubicBezTo>
                    <a:pt x="143" y="96"/>
                    <a:pt x="111" y="78"/>
                    <a:pt x="78" y="78"/>
                  </a:cubicBezTo>
                  <a:cubicBezTo>
                    <a:pt x="69" y="78"/>
                    <a:pt x="61" y="79"/>
                    <a:pt x="53" y="82"/>
                  </a:cubicBezTo>
                  <a:cubicBezTo>
                    <a:pt x="29" y="93"/>
                    <a:pt x="12" y="116"/>
                    <a:pt x="6" y="140"/>
                  </a:cubicBezTo>
                  <a:cubicBezTo>
                    <a:pt x="0" y="180"/>
                    <a:pt x="29" y="221"/>
                    <a:pt x="76" y="227"/>
                  </a:cubicBezTo>
                  <a:cubicBezTo>
                    <a:pt x="128" y="232"/>
                    <a:pt x="122" y="261"/>
                    <a:pt x="110" y="302"/>
                  </a:cubicBezTo>
                  <a:cubicBezTo>
                    <a:pt x="93" y="342"/>
                    <a:pt x="81" y="377"/>
                    <a:pt x="70" y="412"/>
                  </a:cubicBezTo>
                  <a:cubicBezTo>
                    <a:pt x="58" y="452"/>
                    <a:pt x="64" y="487"/>
                    <a:pt x="105" y="493"/>
                  </a:cubicBezTo>
                  <a:cubicBezTo>
                    <a:pt x="169" y="514"/>
                    <a:pt x="237" y="526"/>
                    <a:pt x="303" y="526"/>
                  </a:cubicBezTo>
                  <a:cubicBezTo>
                    <a:pt x="326" y="526"/>
                    <a:pt x="349" y="525"/>
                    <a:pt x="371" y="522"/>
                  </a:cubicBezTo>
                  <a:cubicBezTo>
                    <a:pt x="435" y="516"/>
                    <a:pt x="452" y="487"/>
                    <a:pt x="423" y="429"/>
                  </a:cubicBezTo>
                  <a:cubicBezTo>
                    <a:pt x="360" y="325"/>
                    <a:pt x="325" y="209"/>
                    <a:pt x="307" y="93"/>
                  </a:cubicBezTo>
                  <a:cubicBezTo>
                    <a:pt x="307" y="53"/>
                    <a:pt x="302"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rot="-708074" flipH="1">
              <a:off x="486940" y="1131306"/>
              <a:ext cx="67030" cy="79045"/>
            </a:xfrm>
            <a:custGeom>
              <a:avLst/>
              <a:gdLst/>
              <a:ahLst/>
              <a:cxnLst/>
              <a:rect l="l" t="t" r="r" b="b"/>
              <a:pathLst>
                <a:path w="424" h="500" extrusionOk="0">
                  <a:moveTo>
                    <a:pt x="127" y="1"/>
                  </a:moveTo>
                  <a:cubicBezTo>
                    <a:pt x="95" y="1"/>
                    <a:pt x="64" y="14"/>
                    <a:pt x="41" y="41"/>
                  </a:cubicBezTo>
                  <a:cubicBezTo>
                    <a:pt x="0" y="87"/>
                    <a:pt x="0" y="157"/>
                    <a:pt x="41" y="209"/>
                  </a:cubicBezTo>
                  <a:cubicBezTo>
                    <a:pt x="70" y="238"/>
                    <a:pt x="116" y="267"/>
                    <a:pt x="99" y="319"/>
                  </a:cubicBezTo>
                  <a:cubicBezTo>
                    <a:pt x="104" y="417"/>
                    <a:pt x="186" y="498"/>
                    <a:pt x="284" y="498"/>
                  </a:cubicBezTo>
                  <a:cubicBezTo>
                    <a:pt x="289" y="499"/>
                    <a:pt x="294" y="499"/>
                    <a:pt x="298" y="499"/>
                  </a:cubicBezTo>
                  <a:cubicBezTo>
                    <a:pt x="340" y="499"/>
                    <a:pt x="379" y="477"/>
                    <a:pt x="400" y="440"/>
                  </a:cubicBezTo>
                  <a:cubicBezTo>
                    <a:pt x="423" y="406"/>
                    <a:pt x="412" y="359"/>
                    <a:pt x="383" y="330"/>
                  </a:cubicBezTo>
                  <a:cubicBezTo>
                    <a:pt x="330" y="296"/>
                    <a:pt x="313" y="226"/>
                    <a:pt x="348" y="174"/>
                  </a:cubicBezTo>
                  <a:cubicBezTo>
                    <a:pt x="371" y="133"/>
                    <a:pt x="342" y="93"/>
                    <a:pt x="307" y="70"/>
                  </a:cubicBezTo>
                  <a:cubicBezTo>
                    <a:pt x="267" y="52"/>
                    <a:pt x="232" y="41"/>
                    <a:pt x="197" y="23"/>
                  </a:cubicBezTo>
                  <a:cubicBezTo>
                    <a:pt x="175" y="8"/>
                    <a:pt x="150"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rot="-708074" flipH="1">
              <a:off x="1335854" y="614839"/>
              <a:ext cx="54225" cy="95012"/>
            </a:xfrm>
            <a:custGeom>
              <a:avLst/>
              <a:gdLst/>
              <a:ahLst/>
              <a:cxnLst/>
              <a:rect l="l" t="t" r="r" b="b"/>
              <a:pathLst>
                <a:path w="343" h="601" extrusionOk="0">
                  <a:moveTo>
                    <a:pt x="161" y="0"/>
                  </a:moveTo>
                  <a:cubicBezTo>
                    <a:pt x="134" y="0"/>
                    <a:pt x="109" y="13"/>
                    <a:pt x="99" y="41"/>
                  </a:cubicBezTo>
                  <a:cubicBezTo>
                    <a:pt x="70" y="105"/>
                    <a:pt x="29" y="203"/>
                    <a:pt x="58" y="249"/>
                  </a:cubicBezTo>
                  <a:cubicBezTo>
                    <a:pt x="104" y="336"/>
                    <a:pt x="76" y="383"/>
                    <a:pt x="29" y="446"/>
                  </a:cubicBezTo>
                  <a:cubicBezTo>
                    <a:pt x="0" y="481"/>
                    <a:pt x="0" y="533"/>
                    <a:pt x="29" y="574"/>
                  </a:cubicBezTo>
                  <a:cubicBezTo>
                    <a:pt x="46" y="594"/>
                    <a:pt x="68" y="600"/>
                    <a:pt x="90" y="600"/>
                  </a:cubicBezTo>
                  <a:cubicBezTo>
                    <a:pt x="107" y="600"/>
                    <a:pt x="124" y="596"/>
                    <a:pt x="139" y="591"/>
                  </a:cubicBezTo>
                  <a:lnTo>
                    <a:pt x="168" y="580"/>
                  </a:lnTo>
                  <a:cubicBezTo>
                    <a:pt x="325" y="551"/>
                    <a:pt x="342" y="528"/>
                    <a:pt x="296" y="388"/>
                  </a:cubicBezTo>
                  <a:cubicBezTo>
                    <a:pt x="267" y="336"/>
                    <a:pt x="267" y="273"/>
                    <a:pt x="290" y="220"/>
                  </a:cubicBezTo>
                  <a:cubicBezTo>
                    <a:pt x="307" y="145"/>
                    <a:pt x="278" y="64"/>
                    <a:pt x="215" y="18"/>
                  </a:cubicBezTo>
                  <a:cubicBezTo>
                    <a:pt x="198" y="6"/>
                    <a:pt x="179"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rot="-708074" flipH="1">
              <a:off x="1938176" y="1072623"/>
              <a:ext cx="75251" cy="114773"/>
            </a:xfrm>
            <a:custGeom>
              <a:avLst/>
              <a:gdLst/>
              <a:ahLst/>
              <a:cxnLst/>
              <a:rect l="l" t="t" r="r" b="b"/>
              <a:pathLst>
                <a:path w="476" h="726" extrusionOk="0">
                  <a:moveTo>
                    <a:pt x="319" y="1"/>
                  </a:moveTo>
                  <a:cubicBezTo>
                    <a:pt x="244" y="7"/>
                    <a:pt x="220" y="59"/>
                    <a:pt x="215" y="128"/>
                  </a:cubicBezTo>
                  <a:cubicBezTo>
                    <a:pt x="215" y="169"/>
                    <a:pt x="238" y="215"/>
                    <a:pt x="186" y="250"/>
                  </a:cubicBezTo>
                  <a:cubicBezTo>
                    <a:pt x="122" y="285"/>
                    <a:pt x="122" y="343"/>
                    <a:pt x="134" y="407"/>
                  </a:cubicBezTo>
                  <a:cubicBezTo>
                    <a:pt x="134" y="441"/>
                    <a:pt x="151" y="488"/>
                    <a:pt x="110" y="499"/>
                  </a:cubicBezTo>
                  <a:cubicBezTo>
                    <a:pt x="0" y="540"/>
                    <a:pt x="64" y="627"/>
                    <a:pt x="47" y="690"/>
                  </a:cubicBezTo>
                  <a:cubicBezTo>
                    <a:pt x="47" y="708"/>
                    <a:pt x="58" y="725"/>
                    <a:pt x="76" y="725"/>
                  </a:cubicBezTo>
                  <a:cubicBezTo>
                    <a:pt x="87" y="725"/>
                    <a:pt x="105" y="719"/>
                    <a:pt x="110" y="702"/>
                  </a:cubicBezTo>
                  <a:cubicBezTo>
                    <a:pt x="128" y="644"/>
                    <a:pt x="174" y="598"/>
                    <a:pt x="232" y="580"/>
                  </a:cubicBezTo>
                  <a:cubicBezTo>
                    <a:pt x="278" y="557"/>
                    <a:pt x="302" y="505"/>
                    <a:pt x="296" y="453"/>
                  </a:cubicBezTo>
                  <a:cubicBezTo>
                    <a:pt x="290" y="412"/>
                    <a:pt x="284" y="372"/>
                    <a:pt x="284" y="325"/>
                  </a:cubicBezTo>
                  <a:cubicBezTo>
                    <a:pt x="446" y="291"/>
                    <a:pt x="475" y="239"/>
                    <a:pt x="435" y="99"/>
                  </a:cubicBezTo>
                  <a:cubicBezTo>
                    <a:pt x="417" y="42"/>
                    <a:pt x="394"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rot="-708074" flipH="1">
              <a:off x="-415888" y="761246"/>
              <a:ext cx="75725" cy="83788"/>
            </a:xfrm>
            <a:custGeom>
              <a:avLst/>
              <a:gdLst/>
              <a:ahLst/>
              <a:cxnLst/>
              <a:rect l="l" t="t" r="r" b="b"/>
              <a:pathLst>
                <a:path w="479" h="530" extrusionOk="0">
                  <a:moveTo>
                    <a:pt x="159" y="0"/>
                  </a:moveTo>
                  <a:cubicBezTo>
                    <a:pt x="123" y="0"/>
                    <a:pt x="89" y="23"/>
                    <a:pt x="73" y="59"/>
                  </a:cubicBezTo>
                  <a:cubicBezTo>
                    <a:pt x="56" y="94"/>
                    <a:pt x="50" y="140"/>
                    <a:pt x="67" y="175"/>
                  </a:cubicBezTo>
                  <a:cubicBezTo>
                    <a:pt x="91" y="239"/>
                    <a:pt x="79" y="308"/>
                    <a:pt x="50" y="360"/>
                  </a:cubicBezTo>
                  <a:cubicBezTo>
                    <a:pt x="1" y="431"/>
                    <a:pt x="50" y="518"/>
                    <a:pt x="128" y="518"/>
                  </a:cubicBezTo>
                  <a:cubicBezTo>
                    <a:pt x="133" y="518"/>
                    <a:pt x="138" y="518"/>
                    <a:pt x="143" y="517"/>
                  </a:cubicBezTo>
                  <a:cubicBezTo>
                    <a:pt x="193" y="514"/>
                    <a:pt x="242" y="503"/>
                    <a:pt x="292" y="503"/>
                  </a:cubicBezTo>
                  <a:cubicBezTo>
                    <a:pt x="329" y="503"/>
                    <a:pt x="366" y="509"/>
                    <a:pt x="403" y="528"/>
                  </a:cubicBezTo>
                  <a:cubicBezTo>
                    <a:pt x="406" y="529"/>
                    <a:pt x="410" y="530"/>
                    <a:pt x="413" y="530"/>
                  </a:cubicBezTo>
                  <a:cubicBezTo>
                    <a:pt x="434" y="530"/>
                    <a:pt x="457" y="514"/>
                    <a:pt x="467" y="494"/>
                  </a:cubicBezTo>
                  <a:cubicBezTo>
                    <a:pt x="479" y="471"/>
                    <a:pt x="473" y="442"/>
                    <a:pt x="450" y="424"/>
                  </a:cubicBezTo>
                  <a:cubicBezTo>
                    <a:pt x="439" y="403"/>
                    <a:pt x="420" y="383"/>
                    <a:pt x="399" y="383"/>
                  </a:cubicBezTo>
                  <a:cubicBezTo>
                    <a:pt x="397" y="383"/>
                    <a:pt x="394" y="383"/>
                    <a:pt x="392" y="384"/>
                  </a:cubicBezTo>
                  <a:cubicBezTo>
                    <a:pt x="377" y="386"/>
                    <a:pt x="365" y="388"/>
                    <a:pt x="354" y="388"/>
                  </a:cubicBezTo>
                  <a:cubicBezTo>
                    <a:pt x="296" y="388"/>
                    <a:pt x="288" y="349"/>
                    <a:pt x="293" y="285"/>
                  </a:cubicBezTo>
                  <a:cubicBezTo>
                    <a:pt x="299" y="262"/>
                    <a:pt x="293" y="239"/>
                    <a:pt x="288" y="216"/>
                  </a:cubicBezTo>
                  <a:lnTo>
                    <a:pt x="241" y="65"/>
                  </a:lnTo>
                  <a:cubicBezTo>
                    <a:pt x="235" y="30"/>
                    <a:pt x="206" y="1"/>
                    <a:pt x="172" y="1"/>
                  </a:cubicBezTo>
                  <a:cubicBezTo>
                    <a:pt x="168" y="1"/>
                    <a:pt x="163"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rot="-708074" flipH="1">
              <a:off x="-32893" y="524349"/>
              <a:ext cx="80784" cy="67663"/>
            </a:xfrm>
            <a:custGeom>
              <a:avLst/>
              <a:gdLst/>
              <a:ahLst/>
              <a:cxnLst/>
              <a:rect l="l" t="t" r="r" b="b"/>
              <a:pathLst>
                <a:path w="511" h="428" extrusionOk="0">
                  <a:moveTo>
                    <a:pt x="365" y="1"/>
                  </a:moveTo>
                  <a:cubicBezTo>
                    <a:pt x="315" y="1"/>
                    <a:pt x="276" y="48"/>
                    <a:pt x="227" y="151"/>
                  </a:cubicBezTo>
                  <a:cubicBezTo>
                    <a:pt x="186" y="141"/>
                    <a:pt x="152" y="136"/>
                    <a:pt x="124" y="136"/>
                  </a:cubicBezTo>
                  <a:cubicBezTo>
                    <a:pt x="57" y="136"/>
                    <a:pt x="25" y="166"/>
                    <a:pt x="12" y="227"/>
                  </a:cubicBezTo>
                  <a:cubicBezTo>
                    <a:pt x="1" y="325"/>
                    <a:pt x="64" y="412"/>
                    <a:pt x="157" y="424"/>
                  </a:cubicBezTo>
                  <a:cubicBezTo>
                    <a:pt x="170" y="426"/>
                    <a:pt x="182" y="428"/>
                    <a:pt x="192" y="428"/>
                  </a:cubicBezTo>
                  <a:cubicBezTo>
                    <a:pt x="247" y="428"/>
                    <a:pt x="268" y="388"/>
                    <a:pt x="273" y="290"/>
                  </a:cubicBezTo>
                  <a:cubicBezTo>
                    <a:pt x="327" y="316"/>
                    <a:pt x="362" y="329"/>
                    <a:pt x="389" y="329"/>
                  </a:cubicBezTo>
                  <a:cubicBezTo>
                    <a:pt x="417" y="329"/>
                    <a:pt x="435" y="314"/>
                    <a:pt x="453" y="285"/>
                  </a:cubicBezTo>
                  <a:cubicBezTo>
                    <a:pt x="511" y="186"/>
                    <a:pt x="487" y="47"/>
                    <a:pt x="412" y="12"/>
                  </a:cubicBezTo>
                  <a:cubicBezTo>
                    <a:pt x="395" y="5"/>
                    <a:pt x="380"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rot="-708074" flipH="1">
              <a:off x="530704" y="1841048"/>
              <a:ext cx="89005" cy="70192"/>
            </a:xfrm>
            <a:custGeom>
              <a:avLst/>
              <a:gdLst/>
              <a:ahLst/>
              <a:cxnLst/>
              <a:rect l="l" t="t" r="r" b="b"/>
              <a:pathLst>
                <a:path w="563" h="444" extrusionOk="0">
                  <a:moveTo>
                    <a:pt x="273" y="1"/>
                  </a:moveTo>
                  <a:cubicBezTo>
                    <a:pt x="162" y="1"/>
                    <a:pt x="70" y="88"/>
                    <a:pt x="58" y="198"/>
                  </a:cubicBezTo>
                  <a:cubicBezTo>
                    <a:pt x="64" y="233"/>
                    <a:pt x="52" y="267"/>
                    <a:pt x="35" y="296"/>
                  </a:cubicBezTo>
                  <a:cubicBezTo>
                    <a:pt x="6" y="325"/>
                    <a:pt x="0" y="372"/>
                    <a:pt x="29" y="406"/>
                  </a:cubicBezTo>
                  <a:cubicBezTo>
                    <a:pt x="49" y="430"/>
                    <a:pt x="80" y="443"/>
                    <a:pt x="111" y="443"/>
                  </a:cubicBezTo>
                  <a:cubicBezTo>
                    <a:pt x="125" y="443"/>
                    <a:pt x="138" y="441"/>
                    <a:pt x="151" y="435"/>
                  </a:cubicBezTo>
                  <a:cubicBezTo>
                    <a:pt x="249" y="418"/>
                    <a:pt x="278" y="360"/>
                    <a:pt x="244" y="279"/>
                  </a:cubicBezTo>
                  <a:cubicBezTo>
                    <a:pt x="238" y="250"/>
                    <a:pt x="197" y="233"/>
                    <a:pt x="244" y="204"/>
                  </a:cubicBezTo>
                  <a:cubicBezTo>
                    <a:pt x="259" y="194"/>
                    <a:pt x="278" y="183"/>
                    <a:pt x="298" y="183"/>
                  </a:cubicBezTo>
                  <a:cubicBezTo>
                    <a:pt x="315" y="183"/>
                    <a:pt x="332" y="191"/>
                    <a:pt x="348" y="215"/>
                  </a:cubicBezTo>
                  <a:cubicBezTo>
                    <a:pt x="354" y="233"/>
                    <a:pt x="371" y="256"/>
                    <a:pt x="394" y="273"/>
                  </a:cubicBezTo>
                  <a:cubicBezTo>
                    <a:pt x="409" y="284"/>
                    <a:pt x="427" y="289"/>
                    <a:pt x="445" y="289"/>
                  </a:cubicBezTo>
                  <a:cubicBezTo>
                    <a:pt x="477" y="289"/>
                    <a:pt x="509" y="273"/>
                    <a:pt x="527" y="244"/>
                  </a:cubicBezTo>
                  <a:cubicBezTo>
                    <a:pt x="551" y="209"/>
                    <a:pt x="562" y="151"/>
                    <a:pt x="516" y="140"/>
                  </a:cubicBezTo>
                  <a:cubicBezTo>
                    <a:pt x="446" y="117"/>
                    <a:pt x="377" y="70"/>
                    <a:pt x="325" y="12"/>
                  </a:cubicBezTo>
                  <a:cubicBezTo>
                    <a:pt x="319" y="1"/>
                    <a:pt x="290"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rot="-708074" flipH="1">
              <a:off x="822061" y="-32266"/>
              <a:ext cx="51537" cy="107501"/>
            </a:xfrm>
            <a:custGeom>
              <a:avLst/>
              <a:gdLst/>
              <a:ahLst/>
              <a:cxnLst/>
              <a:rect l="l" t="t" r="r" b="b"/>
              <a:pathLst>
                <a:path w="326" h="680" extrusionOk="0">
                  <a:moveTo>
                    <a:pt x="224" y="1"/>
                  </a:moveTo>
                  <a:cubicBezTo>
                    <a:pt x="186" y="1"/>
                    <a:pt x="158" y="33"/>
                    <a:pt x="140" y="69"/>
                  </a:cubicBezTo>
                  <a:cubicBezTo>
                    <a:pt x="70" y="196"/>
                    <a:pt x="1" y="318"/>
                    <a:pt x="64" y="486"/>
                  </a:cubicBezTo>
                  <a:cubicBezTo>
                    <a:pt x="53" y="561"/>
                    <a:pt x="93" y="636"/>
                    <a:pt x="163" y="665"/>
                  </a:cubicBezTo>
                  <a:cubicBezTo>
                    <a:pt x="179" y="675"/>
                    <a:pt x="197" y="679"/>
                    <a:pt x="215" y="679"/>
                  </a:cubicBezTo>
                  <a:cubicBezTo>
                    <a:pt x="242" y="679"/>
                    <a:pt x="270" y="669"/>
                    <a:pt x="290" y="648"/>
                  </a:cubicBezTo>
                  <a:cubicBezTo>
                    <a:pt x="325" y="619"/>
                    <a:pt x="308" y="590"/>
                    <a:pt x="290" y="555"/>
                  </a:cubicBezTo>
                  <a:cubicBezTo>
                    <a:pt x="227" y="434"/>
                    <a:pt x="180" y="306"/>
                    <a:pt x="290" y="184"/>
                  </a:cubicBezTo>
                  <a:cubicBezTo>
                    <a:pt x="296" y="167"/>
                    <a:pt x="302" y="155"/>
                    <a:pt x="308" y="138"/>
                  </a:cubicBezTo>
                  <a:cubicBezTo>
                    <a:pt x="319" y="86"/>
                    <a:pt x="319" y="34"/>
                    <a:pt x="261" y="11"/>
                  </a:cubicBezTo>
                  <a:cubicBezTo>
                    <a:pt x="248" y="4"/>
                    <a:pt x="235"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rot="-708074" flipH="1">
              <a:off x="152604" y="1024884"/>
              <a:ext cx="112718" cy="50431"/>
            </a:xfrm>
            <a:custGeom>
              <a:avLst/>
              <a:gdLst/>
              <a:ahLst/>
              <a:cxnLst/>
              <a:rect l="l" t="t" r="r" b="b"/>
              <a:pathLst>
                <a:path w="713" h="319" extrusionOk="0">
                  <a:moveTo>
                    <a:pt x="566" y="1"/>
                  </a:moveTo>
                  <a:cubicBezTo>
                    <a:pt x="531" y="1"/>
                    <a:pt x="500" y="11"/>
                    <a:pt x="487" y="35"/>
                  </a:cubicBezTo>
                  <a:cubicBezTo>
                    <a:pt x="458" y="86"/>
                    <a:pt x="429" y="106"/>
                    <a:pt x="397" y="106"/>
                  </a:cubicBezTo>
                  <a:cubicBezTo>
                    <a:pt x="371" y="106"/>
                    <a:pt x="344" y="93"/>
                    <a:pt x="313" y="75"/>
                  </a:cubicBezTo>
                  <a:cubicBezTo>
                    <a:pt x="296" y="58"/>
                    <a:pt x="272" y="49"/>
                    <a:pt x="249" y="49"/>
                  </a:cubicBezTo>
                  <a:cubicBezTo>
                    <a:pt x="226" y="49"/>
                    <a:pt x="203" y="58"/>
                    <a:pt x="186" y="75"/>
                  </a:cubicBezTo>
                  <a:cubicBezTo>
                    <a:pt x="173" y="88"/>
                    <a:pt x="160" y="93"/>
                    <a:pt x="147" y="93"/>
                  </a:cubicBezTo>
                  <a:cubicBezTo>
                    <a:pt x="130" y="93"/>
                    <a:pt x="112" y="85"/>
                    <a:pt x="93" y="75"/>
                  </a:cubicBezTo>
                  <a:cubicBezTo>
                    <a:pt x="84" y="69"/>
                    <a:pt x="73" y="65"/>
                    <a:pt x="62" y="65"/>
                  </a:cubicBezTo>
                  <a:cubicBezTo>
                    <a:pt x="43" y="65"/>
                    <a:pt x="25" y="75"/>
                    <a:pt x="18" y="93"/>
                  </a:cubicBezTo>
                  <a:cubicBezTo>
                    <a:pt x="0" y="122"/>
                    <a:pt x="0" y="156"/>
                    <a:pt x="18" y="180"/>
                  </a:cubicBezTo>
                  <a:cubicBezTo>
                    <a:pt x="26" y="201"/>
                    <a:pt x="47" y="213"/>
                    <a:pt x="67" y="213"/>
                  </a:cubicBezTo>
                  <a:cubicBezTo>
                    <a:pt x="74" y="213"/>
                    <a:pt x="81" y="211"/>
                    <a:pt x="87" y="208"/>
                  </a:cubicBezTo>
                  <a:cubicBezTo>
                    <a:pt x="103" y="201"/>
                    <a:pt x="119" y="184"/>
                    <a:pt x="135" y="184"/>
                  </a:cubicBezTo>
                  <a:cubicBezTo>
                    <a:pt x="142" y="184"/>
                    <a:pt x="149" y="188"/>
                    <a:pt x="157" y="197"/>
                  </a:cubicBezTo>
                  <a:cubicBezTo>
                    <a:pt x="203" y="261"/>
                    <a:pt x="284" y="237"/>
                    <a:pt x="336" y="290"/>
                  </a:cubicBezTo>
                  <a:cubicBezTo>
                    <a:pt x="364" y="309"/>
                    <a:pt x="397" y="318"/>
                    <a:pt x="430" y="318"/>
                  </a:cubicBezTo>
                  <a:cubicBezTo>
                    <a:pt x="445" y="318"/>
                    <a:pt x="461" y="316"/>
                    <a:pt x="475" y="313"/>
                  </a:cubicBezTo>
                  <a:cubicBezTo>
                    <a:pt x="487" y="307"/>
                    <a:pt x="498" y="307"/>
                    <a:pt x="510" y="301"/>
                  </a:cubicBezTo>
                  <a:cubicBezTo>
                    <a:pt x="585" y="255"/>
                    <a:pt x="614" y="156"/>
                    <a:pt x="695" y="110"/>
                  </a:cubicBezTo>
                  <a:cubicBezTo>
                    <a:pt x="713" y="104"/>
                    <a:pt x="707" y="64"/>
                    <a:pt x="684" y="46"/>
                  </a:cubicBezTo>
                  <a:cubicBezTo>
                    <a:pt x="658" y="17"/>
                    <a:pt x="609" y="1"/>
                    <a:pt x="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rot="-708086" flipH="1">
              <a:off x="710633" y="3458867"/>
              <a:ext cx="80625" cy="75251"/>
            </a:xfrm>
            <a:custGeom>
              <a:avLst/>
              <a:gdLst/>
              <a:ahLst/>
              <a:cxnLst/>
              <a:rect l="l" t="t" r="r" b="b"/>
              <a:pathLst>
                <a:path w="510" h="476" extrusionOk="0">
                  <a:moveTo>
                    <a:pt x="449" y="1"/>
                  </a:moveTo>
                  <a:cubicBezTo>
                    <a:pt x="436" y="1"/>
                    <a:pt x="422" y="4"/>
                    <a:pt x="406" y="12"/>
                  </a:cubicBezTo>
                  <a:cubicBezTo>
                    <a:pt x="377" y="29"/>
                    <a:pt x="348" y="52"/>
                    <a:pt x="325" y="76"/>
                  </a:cubicBezTo>
                  <a:cubicBezTo>
                    <a:pt x="285" y="116"/>
                    <a:pt x="227" y="139"/>
                    <a:pt x="169" y="139"/>
                  </a:cubicBezTo>
                  <a:cubicBezTo>
                    <a:pt x="165" y="139"/>
                    <a:pt x="160" y="138"/>
                    <a:pt x="156" y="138"/>
                  </a:cubicBezTo>
                  <a:cubicBezTo>
                    <a:pt x="119" y="138"/>
                    <a:pt x="80" y="160"/>
                    <a:pt x="65" y="191"/>
                  </a:cubicBezTo>
                  <a:cubicBezTo>
                    <a:pt x="1" y="290"/>
                    <a:pt x="93" y="464"/>
                    <a:pt x="209" y="475"/>
                  </a:cubicBezTo>
                  <a:cubicBezTo>
                    <a:pt x="250" y="475"/>
                    <a:pt x="302" y="464"/>
                    <a:pt x="302" y="417"/>
                  </a:cubicBezTo>
                  <a:cubicBezTo>
                    <a:pt x="308" y="342"/>
                    <a:pt x="366" y="307"/>
                    <a:pt x="412" y="261"/>
                  </a:cubicBezTo>
                  <a:cubicBezTo>
                    <a:pt x="464" y="215"/>
                    <a:pt x="493" y="151"/>
                    <a:pt x="505" y="76"/>
                  </a:cubicBezTo>
                  <a:cubicBezTo>
                    <a:pt x="509" y="29"/>
                    <a:pt x="485"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rot="-708074" flipH="1">
              <a:off x="1880378" y="453930"/>
              <a:ext cx="66082" cy="91850"/>
            </a:xfrm>
            <a:custGeom>
              <a:avLst/>
              <a:gdLst/>
              <a:ahLst/>
              <a:cxnLst/>
              <a:rect l="l" t="t" r="r" b="b"/>
              <a:pathLst>
                <a:path w="418" h="581" extrusionOk="0">
                  <a:moveTo>
                    <a:pt x="169" y="0"/>
                  </a:moveTo>
                  <a:cubicBezTo>
                    <a:pt x="116" y="0"/>
                    <a:pt x="111" y="41"/>
                    <a:pt x="111" y="87"/>
                  </a:cubicBezTo>
                  <a:cubicBezTo>
                    <a:pt x="111" y="139"/>
                    <a:pt x="87" y="197"/>
                    <a:pt x="47" y="238"/>
                  </a:cubicBezTo>
                  <a:cubicBezTo>
                    <a:pt x="1" y="279"/>
                    <a:pt x="12" y="360"/>
                    <a:pt x="70" y="389"/>
                  </a:cubicBezTo>
                  <a:cubicBezTo>
                    <a:pt x="116" y="418"/>
                    <a:pt x="140" y="441"/>
                    <a:pt x="134" y="499"/>
                  </a:cubicBezTo>
                  <a:cubicBezTo>
                    <a:pt x="128" y="539"/>
                    <a:pt x="163" y="580"/>
                    <a:pt x="203" y="580"/>
                  </a:cubicBezTo>
                  <a:cubicBezTo>
                    <a:pt x="208" y="581"/>
                    <a:pt x="212" y="581"/>
                    <a:pt x="217" y="581"/>
                  </a:cubicBezTo>
                  <a:cubicBezTo>
                    <a:pt x="248" y="581"/>
                    <a:pt x="281" y="564"/>
                    <a:pt x="296" y="539"/>
                  </a:cubicBezTo>
                  <a:cubicBezTo>
                    <a:pt x="325" y="493"/>
                    <a:pt x="302" y="464"/>
                    <a:pt x="273" y="435"/>
                  </a:cubicBezTo>
                  <a:cubicBezTo>
                    <a:pt x="255" y="423"/>
                    <a:pt x="244" y="400"/>
                    <a:pt x="250" y="377"/>
                  </a:cubicBezTo>
                  <a:cubicBezTo>
                    <a:pt x="259" y="363"/>
                    <a:pt x="281" y="352"/>
                    <a:pt x="301" y="352"/>
                  </a:cubicBezTo>
                  <a:cubicBezTo>
                    <a:pt x="305" y="352"/>
                    <a:pt x="309" y="353"/>
                    <a:pt x="313" y="354"/>
                  </a:cubicBezTo>
                  <a:cubicBezTo>
                    <a:pt x="366" y="354"/>
                    <a:pt x="406" y="336"/>
                    <a:pt x="406" y="284"/>
                  </a:cubicBezTo>
                  <a:cubicBezTo>
                    <a:pt x="418" y="226"/>
                    <a:pt x="383" y="180"/>
                    <a:pt x="325" y="174"/>
                  </a:cubicBezTo>
                  <a:cubicBezTo>
                    <a:pt x="261" y="168"/>
                    <a:pt x="238" y="157"/>
                    <a:pt x="255" y="87"/>
                  </a:cubicBezTo>
                  <a:cubicBezTo>
                    <a:pt x="267" y="35"/>
                    <a:pt x="226" y="6"/>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rot="-708074" flipH="1">
              <a:off x="-101785" y="-6886"/>
              <a:ext cx="54225" cy="88530"/>
            </a:xfrm>
            <a:custGeom>
              <a:avLst/>
              <a:gdLst/>
              <a:ahLst/>
              <a:cxnLst/>
              <a:rect l="l" t="t" r="r" b="b"/>
              <a:pathLst>
                <a:path w="343" h="560" extrusionOk="0">
                  <a:moveTo>
                    <a:pt x="239" y="1"/>
                  </a:moveTo>
                  <a:cubicBezTo>
                    <a:pt x="214" y="1"/>
                    <a:pt x="188" y="10"/>
                    <a:pt x="169" y="32"/>
                  </a:cubicBezTo>
                  <a:cubicBezTo>
                    <a:pt x="93" y="90"/>
                    <a:pt x="82" y="177"/>
                    <a:pt x="47" y="252"/>
                  </a:cubicBezTo>
                  <a:cubicBezTo>
                    <a:pt x="24" y="310"/>
                    <a:pt x="1" y="356"/>
                    <a:pt x="47" y="420"/>
                  </a:cubicBezTo>
                  <a:cubicBezTo>
                    <a:pt x="88" y="466"/>
                    <a:pt x="105" y="518"/>
                    <a:pt x="169" y="547"/>
                  </a:cubicBezTo>
                  <a:cubicBezTo>
                    <a:pt x="188" y="555"/>
                    <a:pt x="205" y="559"/>
                    <a:pt x="221" y="559"/>
                  </a:cubicBezTo>
                  <a:cubicBezTo>
                    <a:pt x="260" y="559"/>
                    <a:pt x="283" y="532"/>
                    <a:pt x="279" y="478"/>
                  </a:cubicBezTo>
                  <a:cubicBezTo>
                    <a:pt x="285" y="379"/>
                    <a:pt x="296" y="281"/>
                    <a:pt x="331" y="188"/>
                  </a:cubicBezTo>
                  <a:cubicBezTo>
                    <a:pt x="337" y="153"/>
                    <a:pt x="342" y="125"/>
                    <a:pt x="342" y="96"/>
                  </a:cubicBezTo>
                  <a:cubicBezTo>
                    <a:pt x="339" y="38"/>
                    <a:pt x="289"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rot="-708086" flipH="1">
              <a:off x="871753" y="2877074"/>
              <a:ext cx="93589" cy="74302"/>
            </a:xfrm>
            <a:custGeom>
              <a:avLst/>
              <a:gdLst/>
              <a:ahLst/>
              <a:cxnLst/>
              <a:rect l="l" t="t" r="r" b="b"/>
              <a:pathLst>
                <a:path w="592" h="470" extrusionOk="0">
                  <a:moveTo>
                    <a:pt x="81" y="0"/>
                  </a:moveTo>
                  <a:cubicBezTo>
                    <a:pt x="67" y="0"/>
                    <a:pt x="53" y="5"/>
                    <a:pt x="41" y="14"/>
                  </a:cubicBezTo>
                  <a:cubicBezTo>
                    <a:pt x="0" y="49"/>
                    <a:pt x="12" y="89"/>
                    <a:pt x="35" y="124"/>
                  </a:cubicBezTo>
                  <a:cubicBezTo>
                    <a:pt x="58" y="159"/>
                    <a:pt x="116" y="176"/>
                    <a:pt x="99" y="234"/>
                  </a:cubicBezTo>
                  <a:cubicBezTo>
                    <a:pt x="87" y="298"/>
                    <a:pt x="140" y="362"/>
                    <a:pt x="209" y="367"/>
                  </a:cubicBezTo>
                  <a:cubicBezTo>
                    <a:pt x="296" y="379"/>
                    <a:pt x="371" y="379"/>
                    <a:pt x="435" y="448"/>
                  </a:cubicBezTo>
                  <a:cubicBezTo>
                    <a:pt x="448" y="463"/>
                    <a:pt x="463" y="470"/>
                    <a:pt x="480" y="470"/>
                  </a:cubicBezTo>
                  <a:cubicBezTo>
                    <a:pt x="502" y="470"/>
                    <a:pt x="525" y="459"/>
                    <a:pt x="545" y="443"/>
                  </a:cubicBezTo>
                  <a:cubicBezTo>
                    <a:pt x="580" y="425"/>
                    <a:pt x="591" y="385"/>
                    <a:pt x="574" y="350"/>
                  </a:cubicBezTo>
                  <a:cubicBezTo>
                    <a:pt x="539" y="298"/>
                    <a:pt x="510" y="222"/>
                    <a:pt x="435" y="205"/>
                  </a:cubicBezTo>
                  <a:cubicBezTo>
                    <a:pt x="319" y="176"/>
                    <a:pt x="203" y="153"/>
                    <a:pt x="134" y="31"/>
                  </a:cubicBezTo>
                  <a:cubicBezTo>
                    <a:pt x="123" y="10"/>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rot="-708074" flipH="1">
              <a:off x="364868" y="40761"/>
              <a:ext cx="77938" cy="59442"/>
            </a:xfrm>
            <a:custGeom>
              <a:avLst/>
              <a:gdLst/>
              <a:ahLst/>
              <a:cxnLst/>
              <a:rect l="l" t="t" r="r" b="b"/>
              <a:pathLst>
                <a:path w="493" h="376" extrusionOk="0">
                  <a:moveTo>
                    <a:pt x="127" y="0"/>
                  </a:moveTo>
                  <a:cubicBezTo>
                    <a:pt x="120" y="0"/>
                    <a:pt x="113" y="1"/>
                    <a:pt x="105" y="2"/>
                  </a:cubicBezTo>
                  <a:cubicBezTo>
                    <a:pt x="29" y="14"/>
                    <a:pt x="12" y="66"/>
                    <a:pt x="0" y="135"/>
                  </a:cubicBezTo>
                  <a:cubicBezTo>
                    <a:pt x="6" y="193"/>
                    <a:pt x="24" y="251"/>
                    <a:pt x="53" y="303"/>
                  </a:cubicBezTo>
                  <a:cubicBezTo>
                    <a:pt x="63" y="345"/>
                    <a:pt x="83" y="364"/>
                    <a:pt x="109" y="364"/>
                  </a:cubicBezTo>
                  <a:cubicBezTo>
                    <a:pt x="127" y="364"/>
                    <a:pt x="147" y="355"/>
                    <a:pt x="168" y="338"/>
                  </a:cubicBezTo>
                  <a:cubicBezTo>
                    <a:pt x="184" y="327"/>
                    <a:pt x="194" y="308"/>
                    <a:pt x="212" y="308"/>
                  </a:cubicBezTo>
                  <a:cubicBezTo>
                    <a:pt x="222" y="308"/>
                    <a:pt x="234" y="313"/>
                    <a:pt x="250" y="327"/>
                  </a:cubicBezTo>
                  <a:cubicBezTo>
                    <a:pt x="280" y="360"/>
                    <a:pt x="314" y="375"/>
                    <a:pt x="346" y="375"/>
                  </a:cubicBezTo>
                  <a:cubicBezTo>
                    <a:pt x="393" y="375"/>
                    <a:pt x="436" y="342"/>
                    <a:pt x="464" y="280"/>
                  </a:cubicBezTo>
                  <a:cubicBezTo>
                    <a:pt x="493" y="234"/>
                    <a:pt x="487" y="176"/>
                    <a:pt x="447" y="141"/>
                  </a:cubicBezTo>
                  <a:cubicBezTo>
                    <a:pt x="429" y="117"/>
                    <a:pt x="400" y="103"/>
                    <a:pt x="370" y="103"/>
                  </a:cubicBezTo>
                  <a:cubicBezTo>
                    <a:pt x="350" y="103"/>
                    <a:pt x="330" y="110"/>
                    <a:pt x="313" y="124"/>
                  </a:cubicBezTo>
                  <a:cubicBezTo>
                    <a:pt x="290" y="135"/>
                    <a:pt x="273" y="153"/>
                    <a:pt x="244" y="170"/>
                  </a:cubicBezTo>
                  <a:cubicBezTo>
                    <a:pt x="232" y="135"/>
                    <a:pt x="226" y="112"/>
                    <a:pt x="221" y="89"/>
                  </a:cubicBezTo>
                  <a:cubicBezTo>
                    <a:pt x="205" y="38"/>
                    <a:pt x="181"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rot="-708074" flipH="1">
              <a:off x="1009685" y="2546606"/>
              <a:ext cx="73512" cy="74777"/>
            </a:xfrm>
            <a:custGeom>
              <a:avLst/>
              <a:gdLst/>
              <a:ahLst/>
              <a:cxnLst/>
              <a:rect l="l" t="t" r="r" b="b"/>
              <a:pathLst>
                <a:path w="465" h="473" extrusionOk="0">
                  <a:moveTo>
                    <a:pt x="337" y="0"/>
                  </a:moveTo>
                  <a:cubicBezTo>
                    <a:pt x="320" y="0"/>
                    <a:pt x="300" y="12"/>
                    <a:pt x="273" y="34"/>
                  </a:cubicBezTo>
                  <a:cubicBezTo>
                    <a:pt x="180" y="109"/>
                    <a:pt x="105" y="196"/>
                    <a:pt x="36" y="289"/>
                  </a:cubicBezTo>
                  <a:cubicBezTo>
                    <a:pt x="12" y="318"/>
                    <a:pt x="1" y="353"/>
                    <a:pt x="1" y="388"/>
                  </a:cubicBezTo>
                  <a:cubicBezTo>
                    <a:pt x="6" y="436"/>
                    <a:pt x="43" y="473"/>
                    <a:pt x="90" y="473"/>
                  </a:cubicBezTo>
                  <a:cubicBezTo>
                    <a:pt x="98" y="473"/>
                    <a:pt x="108" y="471"/>
                    <a:pt x="117" y="469"/>
                  </a:cubicBezTo>
                  <a:cubicBezTo>
                    <a:pt x="134" y="463"/>
                    <a:pt x="146" y="457"/>
                    <a:pt x="157" y="445"/>
                  </a:cubicBezTo>
                  <a:cubicBezTo>
                    <a:pt x="192" y="411"/>
                    <a:pt x="221" y="382"/>
                    <a:pt x="250" y="341"/>
                  </a:cubicBezTo>
                  <a:cubicBezTo>
                    <a:pt x="261" y="327"/>
                    <a:pt x="271" y="322"/>
                    <a:pt x="279" y="322"/>
                  </a:cubicBezTo>
                  <a:cubicBezTo>
                    <a:pt x="305" y="322"/>
                    <a:pt x="319" y="373"/>
                    <a:pt x="344" y="373"/>
                  </a:cubicBezTo>
                  <a:cubicBezTo>
                    <a:pt x="347" y="373"/>
                    <a:pt x="350" y="372"/>
                    <a:pt x="354" y="370"/>
                  </a:cubicBezTo>
                  <a:cubicBezTo>
                    <a:pt x="366" y="359"/>
                    <a:pt x="377" y="353"/>
                    <a:pt x="389" y="341"/>
                  </a:cubicBezTo>
                  <a:cubicBezTo>
                    <a:pt x="459" y="266"/>
                    <a:pt x="464" y="150"/>
                    <a:pt x="406" y="69"/>
                  </a:cubicBezTo>
                  <a:cubicBezTo>
                    <a:pt x="380" y="22"/>
                    <a:pt x="361"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rot="-708086" flipH="1">
              <a:off x="1235266" y="2009468"/>
              <a:ext cx="86000" cy="67979"/>
            </a:xfrm>
            <a:custGeom>
              <a:avLst/>
              <a:gdLst/>
              <a:ahLst/>
              <a:cxnLst/>
              <a:rect l="l" t="t" r="r" b="b"/>
              <a:pathLst>
                <a:path w="544" h="430" extrusionOk="0">
                  <a:moveTo>
                    <a:pt x="32" y="0"/>
                  </a:moveTo>
                  <a:cubicBezTo>
                    <a:pt x="9" y="0"/>
                    <a:pt x="0" y="27"/>
                    <a:pt x="5" y="57"/>
                  </a:cubicBezTo>
                  <a:cubicBezTo>
                    <a:pt x="5" y="86"/>
                    <a:pt x="10" y="109"/>
                    <a:pt x="28" y="127"/>
                  </a:cubicBezTo>
                  <a:cubicBezTo>
                    <a:pt x="86" y="167"/>
                    <a:pt x="115" y="243"/>
                    <a:pt x="103" y="312"/>
                  </a:cubicBezTo>
                  <a:cubicBezTo>
                    <a:pt x="103" y="358"/>
                    <a:pt x="138" y="399"/>
                    <a:pt x="190" y="405"/>
                  </a:cubicBezTo>
                  <a:cubicBezTo>
                    <a:pt x="260" y="412"/>
                    <a:pt x="330" y="429"/>
                    <a:pt x="402" y="429"/>
                  </a:cubicBezTo>
                  <a:cubicBezTo>
                    <a:pt x="448" y="429"/>
                    <a:pt x="495" y="422"/>
                    <a:pt x="543" y="399"/>
                  </a:cubicBezTo>
                  <a:lnTo>
                    <a:pt x="538" y="399"/>
                  </a:lnTo>
                  <a:cubicBezTo>
                    <a:pt x="532" y="347"/>
                    <a:pt x="497" y="312"/>
                    <a:pt x="451" y="306"/>
                  </a:cubicBezTo>
                  <a:cubicBezTo>
                    <a:pt x="375" y="301"/>
                    <a:pt x="335" y="283"/>
                    <a:pt x="381" y="196"/>
                  </a:cubicBezTo>
                  <a:cubicBezTo>
                    <a:pt x="416" y="127"/>
                    <a:pt x="387" y="104"/>
                    <a:pt x="317" y="86"/>
                  </a:cubicBezTo>
                  <a:cubicBezTo>
                    <a:pt x="231" y="75"/>
                    <a:pt x="144" y="51"/>
                    <a:pt x="63" y="11"/>
                  </a:cubicBezTo>
                  <a:cubicBezTo>
                    <a:pt x="51" y="3"/>
                    <a:pt x="4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rot="-708074" flipH="1">
              <a:off x="1486308" y="222205"/>
              <a:ext cx="85685" cy="63236"/>
            </a:xfrm>
            <a:custGeom>
              <a:avLst/>
              <a:gdLst/>
              <a:ahLst/>
              <a:cxnLst/>
              <a:rect l="l" t="t" r="r" b="b"/>
              <a:pathLst>
                <a:path w="542" h="400" extrusionOk="0">
                  <a:moveTo>
                    <a:pt x="448" y="0"/>
                  </a:moveTo>
                  <a:cubicBezTo>
                    <a:pt x="434" y="0"/>
                    <a:pt x="419" y="4"/>
                    <a:pt x="406" y="13"/>
                  </a:cubicBezTo>
                  <a:cubicBezTo>
                    <a:pt x="371" y="36"/>
                    <a:pt x="342" y="65"/>
                    <a:pt x="313" y="94"/>
                  </a:cubicBezTo>
                  <a:cubicBezTo>
                    <a:pt x="274" y="68"/>
                    <a:pt x="241" y="35"/>
                    <a:pt x="198" y="35"/>
                  </a:cubicBezTo>
                  <a:cubicBezTo>
                    <a:pt x="184" y="35"/>
                    <a:pt x="168" y="39"/>
                    <a:pt x="151" y="48"/>
                  </a:cubicBezTo>
                  <a:cubicBezTo>
                    <a:pt x="64" y="111"/>
                    <a:pt x="12" y="210"/>
                    <a:pt x="0" y="314"/>
                  </a:cubicBezTo>
                  <a:cubicBezTo>
                    <a:pt x="8" y="369"/>
                    <a:pt x="37" y="400"/>
                    <a:pt x="77" y="400"/>
                  </a:cubicBezTo>
                  <a:cubicBezTo>
                    <a:pt x="96" y="400"/>
                    <a:pt x="117" y="393"/>
                    <a:pt x="139" y="378"/>
                  </a:cubicBezTo>
                  <a:cubicBezTo>
                    <a:pt x="180" y="349"/>
                    <a:pt x="209" y="314"/>
                    <a:pt x="232" y="279"/>
                  </a:cubicBezTo>
                  <a:cubicBezTo>
                    <a:pt x="248" y="255"/>
                    <a:pt x="262" y="230"/>
                    <a:pt x="291" y="230"/>
                  </a:cubicBezTo>
                  <a:cubicBezTo>
                    <a:pt x="303" y="230"/>
                    <a:pt x="318" y="234"/>
                    <a:pt x="336" y="245"/>
                  </a:cubicBezTo>
                  <a:cubicBezTo>
                    <a:pt x="348" y="250"/>
                    <a:pt x="360" y="252"/>
                    <a:pt x="372" y="252"/>
                  </a:cubicBezTo>
                  <a:cubicBezTo>
                    <a:pt x="453" y="252"/>
                    <a:pt x="542" y="146"/>
                    <a:pt x="522" y="65"/>
                  </a:cubicBezTo>
                  <a:cubicBezTo>
                    <a:pt x="513" y="24"/>
                    <a:pt x="482" y="0"/>
                    <a:pt x="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rot="-708074" flipH="1">
              <a:off x="956239" y="716688"/>
              <a:ext cx="66082" cy="98016"/>
            </a:xfrm>
            <a:custGeom>
              <a:avLst/>
              <a:gdLst/>
              <a:ahLst/>
              <a:cxnLst/>
              <a:rect l="l" t="t" r="r" b="b"/>
              <a:pathLst>
                <a:path w="418" h="620" extrusionOk="0">
                  <a:moveTo>
                    <a:pt x="81" y="0"/>
                  </a:moveTo>
                  <a:cubicBezTo>
                    <a:pt x="65" y="0"/>
                    <a:pt x="49" y="8"/>
                    <a:pt x="35" y="21"/>
                  </a:cubicBezTo>
                  <a:cubicBezTo>
                    <a:pt x="0" y="45"/>
                    <a:pt x="0" y="85"/>
                    <a:pt x="23" y="114"/>
                  </a:cubicBezTo>
                  <a:cubicBezTo>
                    <a:pt x="41" y="131"/>
                    <a:pt x="58" y="137"/>
                    <a:pt x="70" y="155"/>
                  </a:cubicBezTo>
                  <a:cubicBezTo>
                    <a:pt x="110" y="213"/>
                    <a:pt x="215" y="259"/>
                    <a:pt x="128" y="357"/>
                  </a:cubicBezTo>
                  <a:cubicBezTo>
                    <a:pt x="110" y="381"/>
                    <a:pt x="116" y="415"/>
                    <a:pt x="139" y="433"/>
                  </a:cubicBezTo>
                  <a:cubicBezTo>
                    <a:pt x="174" y="473"/>
                    <a:pt x="203" y="520"/>
                    <a:pt x="220" y="572"/>
                  </a:cubicBezTo>
                  <a:cubicBezTo>
                    <a:pt x="231" y="602"/>
                    <a:pt x="263" y="619"/>
                    <a:pt x="294" y="619"/>
                  </a:cubicBezTo>
                  <a:cubicBezTo>
                    <a:pt x="298" y="619"/>
                    <a:pt x="303" y="619"/>
                    <a:pt x="307" y="618"/>
                  </a:cubicBezTo>
                  <a:cubicBezTo>
                    <a:pt x="348" y="606"/>
                    <a:pt x="365" y="572"/>
                    <a:pt x="359" y="531"/>
                  </a:cubicBezTo>
                  <a:cubicBezTo>
                    <a:pt x="325" y="473"/>
                    <a:pt x="342" y="404"/>
                    <a:pt x="400" y="369"/>
                  </a:cubicBezTo>
                  <a:cubicBezTo>
                    <a:pt x="417" y="357"/>
                    <a:pt x="406" y="323"/>
                    <a:pt x="400" y="282"/>
                  </a:cubicBezTo>
                  <a:cubicBezTo>
                    <a:pt x="388" y="224"/>
                    <a:pt x="348" y="172"/>
                    <a:pt x="290" y="149"/>
                  </a:cubicBezTo>
                  <a:cubicBezTo>
                    <a:pt x="226" y="120"/>
                    <a:pt x="157" y="102"/>
                    <a:pt x="128" y="27"/>
                  </a:cubicBezTo>
                  <a:cubicBezTo>
                    <a:pt x="116" y="9"/>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rot="-708074" flipH="1">
              <a:off x="-214238" y="1219140"/>
              <a:ext cx="82681" cy="77148"/>
            </a:xfrm>
            <a:custGeom>
              <a:avLst/>
              <a:gdLst/>
              <a:ahLst/>
              <a:cxnLst/>
              <a:rect l="l" t="t" r="r" b="b"/>
              <a:pathLst>
                <a:path w="523" h="488" extrusionOk="0">
                  <a:moveTo>
                    <a:pt x="358" y="1"/>
                  </a:moveTo>
                  <a:cubicBezTo>
                    <a:pt x="343" y="1"/>
                    <a:pt x="328" y="4"/>
                    <a:pt x="314" y="11"/>
                  </a:cubicBezTo>
                  <a:cubicBezTo>
                    <a:pt x="273" y="34"/>
                    <a:pt x="256" y="87"/>
                    <a:pt x="267" y="133"/>
                  </a:cubicBezTo>
                  <a:cubicBezTo>
                    <a:pt x="279" y="168"/>
                    <a:pt x="296" y="202"/>
                    <a:pt x="331" y="231"/>
                  </a:cubicBezTo>
                  <a:cubicBezTo>
                    <a:pt x="366" y="272"/>
                    <a:pt x="343" y="295"/>
                    <a:pt x="296" y="295"/>
                  </a:cubicBezTo>
                  <a:cubicBezTo>
                    <a:pt x="233" y="301"/>
                    <a:pt x="169" y="301"/>
                    <a:pt x="99" y="301"/>
                  </a:cubicBezTo>
                  <a:cubicBezTo>
                    <a:pt x="47" y="307"/>
                    <a:pt x="1" y="330"/>
                    <a:pt x="1" y="394"/>
                  </a:cubicBezTo>
                  <a:cubicBezTo>
                    <a:pt x="1" y="452"/>
                    <a:pt x="41" y="481"/>
                    <a:pt x="99" y="486"/>
                  </a:cubicBezTo>
                  <a:cubicBezTo>
                    <a:pt x="108" y="487"/>
                    <a:pt x="117" y="488"/>
                    <a:pt x="127" y="488"/>
                  </a:cubicBezTo>
                  <a:cubicBezTo>
                    <a:pt x="171" y="488"/>
                    <a:pt x="218" y="477"/>
                    <a:pt x="262" y="457"/>
                  </a:cubicBezTo>
                  <a:cubicBezTo>
                    <a:pt x="271" y="458"/>
                    <a:pt x="281" y="458"/>
                    <a:pt x="290" y="458"/>
                  </a:cubicBezTo>
                  <a:cubicBezTo>
                    <a:pt x="373" y="458"/>
                    <a:pt x="450" y="431"/>
                    <a:pt x="424" y="301"/>
                  </a:cubicBezTo>
                  <a:cubicBezTo>
                    <a:pt x="424" y="289"/>
                    <a:pt x="430" y="284"/>
                    <a:pt x="435" y="278"/>
                  </a:cubicBezTo>
                  <a:cubicBezTo>
                    <a:pt x="482" y="255"/>
                    <a:pt x="522" y="231"/>
                    <a:pt x="511" y="174"/>
                  </a:cubicBezTo>
                  <a:cubicBezTo>
                    <a:pt x="499" y="127"/>
                    <a:pt x="470" y="81"/>
                    <a:pt x="435" y="40"/>
                  </a:cubicBezTo>
                  <a:cubicBezTo>
                    <a:pt x="419" y="16"/>
                    <a:pt x="39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rot="-708074" flipH="1">
              <a:off x="1553179" y="1012988"/>
              <a:ext cx="68769" cy="77306"/>
            </a:xfrm>
            <a:custGeom>
              <a:avLst/>
              <a:gdLst/>
              <a:ahLst/>
              <a:cxnLst/>
              <a:rect l="l" t="t" r="r" b="b"/>
              <a:pathLst>
                <a:path w="435" h="489" extrusionOk="0">
                  <a:moveTo>
                    <a:pt x="293" y="0"/>
                  </a:moveTo>
                  <a:cubicBezTo>
                    <a:pt x="260" y="0"/>
                    <a:pt x="241" y="34"/>
                    <a:pt x="232" y="65"/>
                  </a:cubicBezTo>
                  <a:cubicBezTo>
                    <a:pt x="216" y="110"/>
                    <a:pt x="193" y="135"/>
                    <a:pt x="159" y="135"/>
                  </a:cubicBezTo>
                  <a:cubicBezTo>
                    <a:pt x="145" y="135"/>
                    <a:pt x="129" y="131"/>
                    <a:pt x="111" y="123"/>
                  </a:cubicBezTo>
                  <a:cubicBezTo>
                    <a:pt x="106" y="122"/>
                    <a:pt x="102" y="122"/>
                    <a:pt x="98" y="122"/>
                  </a:cubicBezTo>
                  <a:cubicBezTo>
                    <a:pt x="63" y="122"/>
                    <a:pt x="35" y="144"/>
                    <a:pt x="35" y="181"/>
                  </a:cubicBezTo>
                  <a:cubicBezTo>
                    <a:pt x="29" y="233"/>
                    <a:pt x="24" y="291"/>
                    <a:pt x="12" y="343"/>
                  </a:cubicBezTo>
                  <a:cubicBezTo>
                    <a:pt x="0" y="378"/>
                    <a:pt x="24" y="418"/>
                    <a:pt x="58" y="424"/>
                  </a:cubicBezTo>
                  <a:cubicBezTo>
                    <a:pt x="62" y="425"/>
                    <a:pt x="66" y="425"/>
                    <a:pt x="70" y="425"/>
                  </a:cubicBezTo>
                  <a:cubicBezTo>
                    <a:pt x="96" y="425"/>
                    <a:pt x="124" y="409"/>
                    <a:pt x="134" y="389"/>
                  </a:cubicBezTo>
                  <a:cubicBezTo>
                    <a:pt x="157" y="354"/>
                    <a:pt x="145" y="308"/>
                    <a:pt x="186" y="285"/>
                  </a:cubicBezTo>
                  <a:cubicBezTo>
                    <a:pt x="261" y="314"/>
                    <a:pt x="215" y="366"/>
                    <a:pt x="209" y="412"/>
                  </a:cubicBezTo>
                  <a:cubicBezTo>
                    <a:pt x="203" y="447"/>
                    <a:pt x="226" y="482"/>
                    <a:pt x="267" y="488"/>
                  </a:cubicBezTo>
                  <a:cubicBezTo>
                    <a:pt x="272" y="488"/>
                    <a:pt x="276" y="489"/>
                    <a:pt x="281" y="489"/>
                  </a:cubicBezTo>
                  <a:cubicBezTo>
                    <a:pt x="322" y="489"/>
                    <a:pt x="359" y="466"/>
                    <a:pt x="354" y="430"/>
                  </a:cubicBezTo>
                  <a:cubicBezTo>
                    <a:pt x="336" y="325"/>
                    <a:pt x="383" y="244"/>
                    <a:pt x="418" y="157"/>
                  </a:cubicBezTo>
                  <a:cubicBezTo>
                    <a:pt x="435" y="82"/>
                    <a:pt x="389" y="47"/>
                    <a:pt x="331" y="13"/>
                  </a:cubicBezTo>
                  <a:cubicBezTo>
                    <a:pt x="316" y="4"/>
                    <a:pt x="304"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rot="-708074" flipH="1">
              <a:off x="2368915" y="353697"/>
              <a:ext cx="86159" cy="67504"/>
            </a:xfrm>
            <a:custGeom>
              <a:avLst/>
              <a:gdLst/>
              <a:ahLst/>
              <a:cxnLst/>
              <a:rect l="l" t="t" r="r" b="b"/>
              <a:pathLst>
                <a:path w="545" h="427" extrusionOk="0">
                  <a:moveTo>
                    <a:pt x="439" y="0"/>
                  </a:moveTo>
                  <a:cubicBezTo>
                    <a:pt x="418" y="0"/>
                    <a:pt x="397" y="5"/>
                    <a:pt x="377" y="9"/>
                  </a:cubicBezTo>
                  <a:lnTo>
                    <a:pt x="377" y="3"/>
                  </a:lnTo>
                  <a:cubicBezTo>
                    <a:pt x="359" y="73"/>
                    <a:pt x="348" y="137"/>
                    <a:pt x="348" y="206"/>
                  </a:cubicBezTo>
                  <a:cubicBezTo>
                    <a:pt x="345" y="207"/>
                    <a:pt x="342" y="207"/>
                    <a:pt x="339" y="207"/>
                  </a:cubicBezTo>
                  <a:cubicBezTo>
                    <a:pt x="299" y="207"/>
                    <a:pt x="282" y="170"/>
                    <a:pt x="255" y="154"/>
                  </a:cubicBezTo>
                  <a:cubicBezTo>
                    <a:pt x="239" y="144"/>
                    <a:pt x="223" y="136"/>
                    <a:pt x="207" y="136"/>
                  </a:cubicBezTo>
                  <a:cubicBezTo>
                    <a:pt x="195" y="136"/>
                    <a:pt x="184" y="141"/>
                    <a:pt x="174" y="154"/>
                  </a:cubicBezTo>
                  <a:cubicBezTo>
                    <a:pt x="151" y="177"/>
                    <a:pt x="139" y="212"/>
                    <a:pt x="116" y="235"/>
                  </a:cubicBezTo>
                  <a:cubicBezTo>
                    <a:pt x="110" y="247"/>
                    <a:pt x="87" y="247"/>
                    <a:pt x="75" y="253"/>
                  </a:cubicBezTo>
                  <a:cubicBezTo>
                    <a:pt x="29" y="270"/>
                    <a:pt x="0" y="322"/>
                    <a:pt x="23" y="363"/>
                  </a:cubicBezTo>
                  <a:cubicBezTo>
                    <a:pt x="37" y="400"/>
                    <a:pt x="70" y="426"/>
                    <a:pt x="106" y="426"/>
                  </a:cubicBezTo>
                  <a:cubicBezTo>
                    <a:pt x="115" y="426"/>
                    <a:pt x="124" y="424"/>
                    <a:pt x="133" y="421"/>
                  </a:cubicBezTo>
                  <a:cubicBezTo>
                    <a:pt x="214" y="374"/>
                    <a:pt x="336" y="426"/>
                    <a:pt x="388" y="316"/>
                  </a:cubicBezTo>
                  <a:cubicBezTo>
                    <a:pt x="394" y="305"/>
                    <a:pt x="403" y="302"/>
                    <a:pt x="412" y="302"/>
                  </a:cubicBezTo>
                  <a:cubicBezTo>
                    <a:pt x="422" y="302"/>
                    <a:pt x="432" y="305"/>
                    <a:pt x="440" y="305"/>
                  </a:cubicBezTo>
                  <a:cubicBezTo>
                    <a:pt x="446" y="306"/>
                    <a:pt x="452" y="307"/>
                    <a:pt x="459" y="307"/>
                  </a:cubicBezTo>
                  <a:cubicBezTo>
                    <a:pt x="477" y="307"/>
                    <a:pt x="497" y="300"/>
                    <a:pt x="510" y="287"/>
                  </a:cubicBezTo>
                  <a:cubicBezTo>
                    <a:pt x="539" y="212"/>
                    <a:pt x="545" y="125"/>
                    <a:pt x="521" y="50"/>
                  </a:cubicBezTo>
                  <a:cubicBezTo>
                    <a:pt x="500" y="11"/>
                    <a:pt x="471"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rot="-708074" flipH="1">
              <a:off x="322136" y="540441"/>
              <a:ext cx="68769" cy="85052"/>
            </a:xfrm>
            <a:custGeom>
              <a:avLst/>
              <a:gdLst/>
              <a:ahLst/>
              <a:cxnLst/>
              <a:rect l="l" t="t" r="r" b="b"/>
              <a:pathLst>
                <a:path w="435" h="538" extrusionOk="0">
                  <a:moveTo>
                    <a:pt x="317" y="0"/>
                  </a:moveTo>
                  <a:cubicBezTo>
                    <a:pt x="312" y="0"/>
                    <a:pt x="307" y="0"/>
                    <a:pt x="302" y="1"/>
                  </a:cubicBezTo>
                  <a:cubicBezTo>
                    <a:pt x="226" y="13"/>
                    <a:pt x="168" y="71"/>
                    <a:pt x="163" y="140"/>
                  </a:cubicBezTo>
                  <a:cubicBezTo>
                    <a:pt x="157" y="192"/>
                    <a:pt x="128" y="233"/>
                    <a:pt x="87" y="262"/>
                  </a:cubicBezTo>
                  <a:cubicBezTo>
                    <a:pt x="29" y="302"/>
                    <a:pt x="0" y="372"/>
                    <a:pt x="12" y="441"/>
                  </a:cubicBezTo>
                  <a:cubicBezTo>
                    <a:pt x="24" y="488"/>
                    <a:pt x="35" y="528"/>
                    <a:pt x="81" y="534"/>
                  </a:cubicBezTo>
                  <a:cubicBezTo>
                    <a:pt x="89" y="536"/>
                    <a:pt x="96" y="537"/>
                    <a:pt x="103" y="537"/>
                  </a:cubicBezTo>
                  <a:cubicBezTo>
                    <a:pt x="135" y="537"/>
                    <a:pt x="166" y="515"/>
                    <a:pt x="180" y="482"/>
                  </a:cubicBezTo>
                  <a:cubicBezTo>
                    <a:pt x="209" y="401"/>
                    <a:pt x="267" y="337"/>
                    <a:pt x="342" y="302"/>
                  </a:cubicBezTo>
                  <a:cubicBezTo>
                    <a:pt x="360" y="285"/>
                    <a:pt x="371" y="273"/>
                    <a:pt x="383" y="250"/>
                  </a:cubicBezTo>
                  <a:cubicBezTo>
                    <a:pt x="423" y="192"/>
                    <a:pt x="435" y="117"/>
                    <a:pt x="400" y="53"/>
                  </a:cubicBezTo>
                  <a:cubicBezTo>
                    <a:pt x="385" y="18"/>
                    <a:pt x="352"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rot="-708074" flipH="1">
              <a:off x="1127456" y="835053"/>
              <a:ext cx="87740" cy="74144"/>
            </a:xfrm>
            <a:custGeom>
              <a:avLst/>
              <a:gdLst/>
              <a:ahLst/>
              <a:cxnLst/>
              <a:rect l="l" t="t" r="r" b="b"/>
              <a:pathLst>
                <a:path w="555" h="469" extrusionOk="0">
                  <a:moveTo>
                    <a:pt x="428" y="1"/>
                  </a:moveTo>
                  <a:cubicBezTo>
                    <a:pt x="420" y="1"/>
                    <a:pt x="412" y="1"/>
                    <a:pt x="404" y="1"/>
                  </a:cubicBezTo>
                  <a:cubicBezTo>
                    <a:pt x="334" y="7"/>
                    <a:pt x="299" y="42"/>
                    <a:pt x="294" y="117"/>
                  </a:cubicBezTo>
                  <a:cubicBezTo>
                    <a:pt x="282" y="227"/>
                    <a:pt x="236" y="256"/>
                    <a:pt x="126" y="256"/>
                  </a:cubicBezTo>
                  <a:cubicBezTo>
                    <a:pt x="122" y="256"/>
                    <a:pt x="118" y="256"/>
                    <a:pt x="114" y="256"/>
                  </a:cubicBezTo>
                  <a:cubicBezTo>
                    <a:pt x="72" y="256"/>
                    <a:pt x="38" y="283"/>
                    <a:pt x="27" y="326"/>
                  </a:cubicBezTo>
                  <a:cubicBezTo>
                    <a:pt x="1" y="408"/>
                    <a:pt x="66" y="469"/>
                    <a:pt x="133" y="469"/>
                  </a:cubicBezTo>
                  <a:cubicBezTo>
                    <a:pt x="170" y="469"/>
                    <a:pt x="207" y="450"/>
                    <a:pt x="230" y="407"/>
                  </a:cubicBezTo>
                  <a:cubicBezTo>
                    <a:pt x="248" y="361"/>
                    <a:pt x="273" y="330"/>
                    <a:pt x="314" y="330"/>
                  </a:cubicBezTo>
                  <a:cubicBezTo>
                    <a:pt x="326" y="330"/>
                    <a:pt x="338" y="333"/>
                    <a:pt x="351" y="337"/>
                  </a:cubicBezTo>
                  <a:cubicBezTo>
                    <a:pt x="404" y="297"/>
                    <a:pt x="479" y="303"/>
                    <a:pt x="519" y="262"/>
                  </a:cubicBezTo>
                  <a:cubicBezTo>
                    <a:pt x="554" y="216"/>
                    <a:pt x="508" y="175"/>
                    <a:pt x="514" y="129"/>
                  </a:cubicBezTo>
                  <a:cubicBezTo>
                    <a:pt x="514" y="123"/>
                    <a:pt x="514" y="123"/>
                    <a:pt x="514" y="117"/>
                  </a:cubicBezTo>
                  <a:cubicBezTo>
                    <a:pt x="519" y="28"/>
                    <a:pt x="500"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rot="-708074" flipH="1">
              <a:off x="-1100" y="243067"/>
              <a:ext cx="73354" cy="92799"/>
            </a:xfrm>
            <a:custGeom>
              <a:avLst/>
              <a:gdLst/>
              <a:ahLst/>
              <a:cxnLst/>
              <a:rect l="l" t="t" r="r" b="b"/>
              <a:pathLst>
                <a:path w="464" h="587" extrusionOk="0">
                  <a:moveTo>
                    <a:pt x="93" y="1"/>
                  </a:moveTo>
                  <a:cubicBezTo>
                    <a:pt x="81" y="1"/>
                    <a:pt x="67" y="7"/>
                    <a:pt x="53" y="22"/>
                  </a:cubicBezTo>
                  <a:cubicBezTo>
                    <a:pt x="1" y="80"/>
                    <a:pt x="6" y="225"/>
                    <a:pt x="76" y="265"/>
                  </a:cubicBezTo>
                  <a:cubicBezTo>
                    <a:pt x="151" y="300"/>
                    <a:pt x="198" y="387"/>
                    <a:pt x="174" y="474"/>
                  </a:cubicBezTo>
                  <a:cubicBezTo>
                    <a:pt x="163" y="514"/>
                    <a:pt x="180" y="555"/>
                    <a:pt x="215" y="578"/>
                  </a:cubicBezTo>
                  <a:cubicBezTo>
                    <a:pt x="228" y="584"/>
                    <a:pt x="241" y="586"/>
                    <a:pt x="254" y="586"/>
                  </a:cubicBezTo>
                  <a:cubicBezTo>
                    <a:pt x="280" y="586"/>
                    <a:pt x="305" y="575"/>
                    <a:pt x="325" y="555"/>
                  </a:cubicBezTo>
                  <a:cubicBezTo>
                    <a:pt x="366" y="526"/>
                    <a:pt x="394" y="491"/>
                    <a:pt x="418" y="451"/>
                  </a:cubicBezTo>
                  <a:cubicBezTo>
                    <a:pt x="464" y="375"/>
                    <a:pt x="458" y="358"/>
                    <a:pt x="389" y="288"/>
                  </a:cubicBezTo>
                  <a:cubicBezTo>
                    <a:pt x="350" y="241"/>
                    <a:pt x="292" y="216"/>
                    <a:pt x="231" y="216"/>
                  </a:cubicBezTo>
                  <a:cubicBezTo>
                    <a:pt x="210" y="216"/>
                    <a:pt x="189" y="219"/>
                    <a:pt x="169" y="225"/>
                  </a:cubicBezTo>
                  <a:cubicBezTo>
                    <a:pt x="169" y="184"/>
                    <a:pt x="169" y="155"/>
                    <a:pt x="157" y="120"/>
                  </a:cubicBezTo>
                  <a:cubicBezTo>
                    <a:pt x="157" y="91"/>
                    <a:pt x="151" y="62"/>
                    <a:pt x="140" y="33"/>
                  </a:cubicBezTo>
                  <a:cubicBezTo>
                    <a:pt x="126" y="13"/>
                    <a:pt x="11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rot="-708074" flipH="1">
              <a:off x="936407" y="997937"/>
              <a:ext cx="53276" cy="90586"/>
            </a:xfrm>
            <a:custGeom>
              <a:avLst/>
              <a:gdLst/>
              <a:ahLst/>
              <a:cxnLst/>
              <a:rect l="l" t="t" r="r" b="b"/>
              <a:pathLst>
                <a:path w="337" h="573" extrusionOk="0">
                  <a:moveTo>
                    <a:pt x="124" y="1"/>
                  </a:moveTo>
                  <a:cubicBezTo>
                    <a:pt x="106" y="1"/>
                    <a:pt x="86" y="12"/>
                    <a:pt x="70" y="28"/>
                  </a:cubicBezTo>
                  <a:cubicBezTo>
                    <a:pt x="23" y="69"/>
                    <a:pt x="6" y="132"/>
                    <a:pt x="23" y="190"/>
                  </a:cubicBezTo>
                  <a:cubicBezTo>
                    <a:pt x="41" y="283"/>
                    <a:pt x="81" y="370"/>
                    <a:pt x="23" y="468"/>
                  </a:cubicBezTo>
                  <a:cubicBezTo>
                    <a:pt x="0" y="509"/>
                    <a:pt x="29" y="555"/>
                    <a:pt x="81" y="567"/>
                  </a:cubicBezTo>
                  <a:cubicBezTo>
                    <a:pt x="91" y="570"/>
                    <a:pt x="100" y="572"/>
                    <a:pt x="109" y="572"/>
                  </a:cubicBezTo>
                  <a:cubicBezTo>
                    <a:pt x="147" y="572"/>
                    <a:pt x="182" y="546"/>
                    <a:pt x="191" y="509"/>
                  </a:cubicBezTo>
                  <a:cubicBezTo>
                    <a:pt x="197" y="434"/>
                    <a:pt x="238" y="364"/>
                    <a:pt x="307" y="329"/>
                  </a:cubicBezTo>
                  <a:cubicBezTo>
                    <a:pt x="336" y="312"/>
                    <a:pt x="330" y="277"/>
                    <a:pt x="325" y="243"/>
                  </a:cubicBezTo>
                  <a:cubicBezTo>
                    <a:pt x="319" y="237"/>
                    <a:pt x="319" y="225"/>
                    <a:pt x="313" y="219"/>
                  </a:cubicBezTo>
                  <a:cubicBezTo>
                    <a:pt x="249" y="161"/>
                    <a:pt x="197" y="98"/>
                    <a:pt x="157" y="22"/>
                  </a:cubicBezTo>
                  <a:cubicBezTo>
                    <a:pt x="149" y="7"/>
                    <a:pt x="137"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rot="-708074" flipH="1">
              <a:off x="133685" y="923564"/>
              <a:ext cx="63236" cy="67821"/>
            </a:xfrm>
            <a:custGeom>
              <a:avLst/>
              <a:gdLst/>
              <a:ahLst/>
              <a:cxnLst/>
              <a:rect l="l" t="t" r="r" b="b"/>
              <a:pathLst>
                <a:path w="400" h="429" extrusionOk="0">
                  <a:moveTo>
                    <a:pt x="165" y="0"/>
                  </a:moveTo>
                  <a:cubicBezTo>
                    <a:pt x="160" y="0"/>
                    <a:pt x="156" y="1"/>
                    <a:pt x="151" y="1"/>
                  </a:cubicBezTo>
                  <a:cubicBezTo>
                    <a:pt x="99" y="7"/>
                    <a:pt x="58" y="53"/>
                    <a:pt x="58" y="111"/>
                  </a:cubicBezTo>
                  <a:cubicBezTo>
                    <a:pt x="58" y="175"/>
                    <a:pt x="41" y="239"/>
                    <a:pt x="18" y="297"/>
                  </a:cubicBezTo>
                  <a:cubicBezTo>
                    <a:pt x="0" y="343"/>
                    <a:pt x="18" y="389"/>
                    <a:pt x="64" y="413"/>
                  </a:cubicBezTo>
                  <a:cubicBezTo>
                    <a:pt x="77" y="424"/>
                    <a:pt x="93" y="429"/>
                    <a:pt x="110" y="429"/>
                  </a:cubicBezTo>
                  <a:cubicBezTo>
                    <a:pt x="137" y="429"/>
                    <a:pt x="165" y="415"/>
                    <a:pt x="180" y="389"/>
                  </a:cubicBezTo>
                  <a:cubicBezTo>
                    <a:pt x="199" y="364"/>
                    <a:pt x="214" y="349"/>
                    <a:pt x="232" y="349"/>
                  </a:cubicBezTo>
                  <a:cubicBezTo>
                    <a:pt x="247" y="349"/>
                    <a:pt x="263" y="360"/>
                    <a:pt x="284" y="384"/>
                  </a:cubicBezTo>
                  <a:cubicBezTo>
                    <a:pt x="293" y="394"/>
                    <a:pt x="304" y="399"/>
                    <a:pt x="316" y="399"/>
                  </a:cubicBezTo>
                  <a:cubicBezTo>
                    <a:pt x="336" y="399"/>
                    <a:pt x="359" y="387"/>
                    <a:pt x="377" y="372"/>
                  </a:cubicBezTo>
                  <a:cubicBezTo>
                    <a:pt x="394" y="361"/>
                    <a:pt x="400" y="337"/>
                    <a:pt x="394" y="314"/>
                  </a:cubicBezTo>
                  <a:cubicBezTo>
                    <a:pt x="319" y="256"/>
                    <a:pt x="330" y="135"/>
                    <a:pt x="267" y="59"/>
                  </a:cubicBezTo>
                  <a:cubicBezTo>
                    <a:pt x="241" y="23"/>
                    <a:pt x="20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rot="-708074" flipH="1">
              <a:off x="1210171" y="1179511"/>
              <a:ext cx="101810" cy="58019"/>
            </a:xfrm>
            <a:custGeom>
              <a:avLst/>
              <a:gdLst/>
              <a:ahLst/>
              <a:cxnLst/>
              <a:rect l="l" t="t" r="r" b="b"/>
              <a:pathLst>
                <a:path w="644" h="367" extrusionOk="0">
                  <a:moveTo>
                    <a:pt x="140" y="1"/>
                  </a:moveTo>
                  <a:cubicBezTo>
                    <a:pt x="118" y="1"/>
                    <a:pt x="96" y="6"/>
                    <a:pt x="76" y="17"/>
                  </a:cubicBezTo>
                  <a:lnTo>
                    <a:pt x="65" y="17"/>
                  </a:lnTo>
                  <a:cubicBezTo>
                    <a:pt x="1" y="173"/>
                    <a:pt x="18" y="202"/>
                    <a:pt x="186" y="237"/>
                  </a:cubicBezTo>
                  <a:cubicBezTo>
                    <a:pt x="215" y="237"/>
                    <a:pt x="244" y="254"/>
                    <a:pt x="267" y="272"/>
                  </a:cubicBezTo>
                  <a:cubicBezTo>
                    <a:pt x="302" y="302"/>
                    <a:pt x="347" y="318"/>
                    <a:pt x="394" y="318"/>
                  </a:cubicBezTo>
                  <a:cubicBezTo>
                    <a:pt x="417" y="318"/>
                    <a:pt x="441" y="314"/>
                    <a:pt x="464" y="306"/>
                  </a:cubicBezTo>
                  <a:cubicBezTo>
                    <a:pt x="477" y="301"/>
                    <a:pt x="490" y="297"/>
                    <a:pt x="501" y="297"/>
                  </a:cubicBezTo>
                  <a:cubicBezTo>
                    <a:pt x="516" y="297"/>
                    <a:pt x="530" y="304"/>
                    <a:pt x="540" y="324"/>
                  </a:cubicBezTo>
                  <a:cubicBezTo>
                    <a:pt x="549" y="343"/>
                    <a:pt x="559" y="367"/>
                    <a:pt x="579" y="367"/>
                  </a:cubicBezTo>
                  <a:cubicBezTo>
                    <a:pt x="583" y="367"/>
                    <a:pt x="587" y="366"/>
                    <a:pt x="592" y="364"/>
                  </a:cubicBezTo>
                  <a:cubicBezTo>
                    <a:pt x="627" y="358"/>
                    <a:pt x="644" y="324"/>
                    <a:pt x="632" y="295"/>
                  </a:cubicBezTo>
                  <a:cubicBezTo>
                    <a:pt x="621" y="237"/>
                    <a:pt x="644" y="173"/>
                    <a:pt x="592" y="115"/>
                  </a:cubicBezTo>
                  <a:cubicBezTo>
                    <a:pt x="562" y="130"/>
                    <a:pt x="549" y="184"/>
                    <a:pt x="506" y="184"/>
                  </a:cubicBezTo>
                  <a:cubicBezTo>
                    <a:pt x="499" y="184"/>
                    <a:pt x="491" y="182"/>
                    <a:pt x="482" y="179"/>
                  </a:cubicBezTo>
                  <a:cubicBezTo>
                    <a:pt x="406" y="150"/>
                    <a:pt x="314" y="150"/>
                    <a:pt x="262" y="69"/>
                  </a:cubicBezTo>
                  <a:cubicBezTo>
                    <a:pt x="234" y="25"/>
                    <a:pt x="187"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rot="-708074" flipH="1">
              <a:off x="1103350" y="143287"/>
              <a:ext cx="60549" cy="118251"/>
            </a:xfrm>
            <a:custGeom>
              <a:avLst/>
              <a:gdLst/>
              <a:ahLst/>
              <a:cxnLst/>
              <a:rect l="l" t="t" r="r" b="b"/>
              <a:pathLst>
                <a:path w="383" h="748" extrusionOk="0">
                  <a:moveTo>
                    <a:pt x="68" y="0"/>
                  </a:moveTo>
                  <a:cubicBezTo>
                    <a:pt x="46" y="0"/>
                    <a:pt x="20" y="25"/>
                    <a:pt x="12" y="49"/>
                  </a:cubicBezTo>
                  <a:cubicBezTo>
                    <a:pt x="1" y="113"/>
                    <a:pt x="18" y="183"/>
                    <a:pt x="58" y="235"/>
                  </a:cubicBezTo>
                  <a:cubicBezTo>
                    <a:pt x="140" y="333"/>
                    <a:pt x="238" y="426"/>
                    <a:pt x="174" y="577"/>
                  </a:cubicBezTo>
                  <a:cubicBezTo>
                    <a:pt x="169" y="588"/>
                    <a:pt x="180" y="606"/>
                    <a:pt x="180" y="617"/>
                  </a:cubicBezTo>
                  <a:cubicBezTo>
                    <a:pt x="195" y="694"/>
                    <a:pt x="233" y="748"/>
                    <a:pt x="281" y="748"/>
                  </a:cubicBezTo>
                  <a:cubicBezTo>
                    <a:pt x="288" y="748"/>
                    <a:pt x="295" y="747"/>
                    <a:pt x="302" y="745"/>
                  </a:cubicBezTo>
                  <a:cubicBezTo>
                    <a:pt x="383" y="721"/>
                    <a:pt x="348" y="652"/>
                    <a:pt x="348" y="594"/>
                  </a:cubicBezTo>
                  <a:cubicBezTo>
                    <a:pt x="342" y="484"/>
                    <a:pt x="250" y="397"/>
                    <a:pt x="273" y="310"/>
                  </a:cubicBezTo>
                  <a:cubicBezTo>
                    <a:pt x="267" y="154"/>
                    <a:pt x="145" y="107"/>
                    <a:pt x="93" y="15"/>
                  </a:cubicBezTo>
                  <a:cubicBezTo>
                    <a:pt x="86" y="4"/>
                    <a:pt x="7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rot="-708074" flipH="1">
              <a:off x="1767344" y="1574469"/>
              <a:ext cx="52486" cy="93906"/>
            </a:xfrm>
            <a:custGeom>
              <a:avLst/>
              <a:gdLst/>
              <a:ahLst/>
              <a:cxnLst/>
              <a:rect l="l" t="t" r="r" b="b"/>
              <a:pathLst>
                <a:path w="332" h="594" extrusionOk="0">
                  <a:moveTo>
                    <a:pt x="244" y="0"/>
                  </a:moveTo>
                  <a:cubicBezTo>
                    <a:pt x="230" y="0"/>
                    <a:pt x="215" y="4"/>
                    <a:pt x="204" y="13"/>
                  </a:cubicBezTo>
                  <a:cubicBezTo>
                    <a:pt x="175" y="30"/>
                    <a:pt x="157" y="59"/>
                    <a:pt x="146" y="88"/>
                  </a:cubicBezTo>
                  <a:cubicBezTo>
                    <a:pt x="140" y="129"/>
                    <a:pt x="99" y="158"/>
                    <a:pt x="59" y="158"/>
                  </a:cubicBezTo>
                  <a:cubicBezTo>
                    <a:pt x="54" y="157"/>
                    <a:pt x="49" y="156"/>
                    <a:pt x="43" y="156"/>
                  </a:cubicBezTo>
                  <a:cubicBezTo>
                    <a:pt x="24" y="156"/>
                    <a:pt x="5" y="165"/>
                    <a:pt x="1" y="193"/>
                  </a:cubicBezTo>
                  <a:cubicBezTo>
                    <a:pt x="1" y="227"/>
                    <a:pt x="30" y="227"/>
                    <a:pt x="53" y="239"/>
                  </a:cubicBezTo>
                  <a:cubicBezTo>
                    <a:pt x="151" y="285"/>
                    <a:pt x="151" y="285"/>
                    <a:pt x="82" y="378"/>
                  </a:cubicBezTo>
                  <a:cubicBezTo>
                    <a:pt x="76" y="378"/>
                    <a:pt x="70" y="384"/>
                    <a:pt x="70" y="390"/>
                  </a:cubicBezTo>
                  <a:cubicBezTo>
                    <a:pt x="36" y="430"/>
                    <a:pt x="30" y="494"/>
                    <a:pt x="65" y="540"/>
                  </a:cubicBezTo>
                  <a:cubicBezTo>
                    <a:pt x="83" y="574"/>
                    <a:pt x="119" y="593"/>
                    <a:pt x="154" y="593"/>
                  </a:cubicBezTo>
                  <a:cubicBezTo>
                    <a:pt x="174" y="593"/>
                    <a:pt x="193" y="587"/>
                    <a:pt x="209" y="575"/>
                  </a:cubicBezTo>
                  <a:cubicBezTo>
                    <a:pt x="244" y="552"/>
                    <a:pt x="290" y="569"/>
                    <a:pt x="331" y="529"/>
                  </a:cubicBezTo>
                  <a:cubicBezTo>
                    <a:pt x="296" y="482"/>
                    <a:pt x="215" y="448"/>
                    <a:pt x="250" y="395"/>
                  </a:cubicBezTo>
                  <a:cubicBezTo>
                    <a:pt x="319" y="297"/>
                    <a:pt x="233" y="175"/>
                    <a:pt x="308" y="83"/>
                  </a:cubicBezTo>
                  <a:cubicBezTo>
                    <a:pt x="325" y="59"/>
                    <a:pt x="308" y="30"/>
                    <a:pt x="285" y="13"/>
                  </a:cubicBezTo>
                  <a:cubicBezTo>
                    <a:pt x="273" y="4"/>
                    <a:pt x="259"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rot="-708074" flipH="1">
              <a:off x="1601395" y="573047"/>
              <a:ext cx="70508" cy="84420"/>
            </a:xfrm>
            <a:custGeom>
              <a:avLst/>
              <a:gdLst/>
              <a:ahLst/>
              <a:cxnLst/>
              <a:rect l="l" t="t" r="r" b="b"/>
              <a:pathLst>
                <a:path w="446" h="534" extrusionOk="0">
                  <a:moveTo>
                    <a:pt x="306" y="0"/>
                  </a:moveTo>
                  <a:cubicBezTo>
                    <a:pt x="293" y="0"/>
                    <a:pt x="279" y="4"/>
                    <a:pt x="266" y="14"/>
                  </a:cubicBezTo>
                  <a:cubicBezTo>
                    <a:pt x="230" y="35"/>
                    <a:pt x="196" y="58"/>
                    <a:pt x="155" y="58"/>
                  </a:cubicBezTo>
                  <a:cubicBezTo>
                    <a:pt x="138" y="58"/>
                    <a:pt x="119" y="54"/>
                    <a:pt x="98" y="43"/>
                  </a:cubicBezTo>
                  <a:cubicBezTo>
                    <a:pt x="91" y="40"/>
                    <a:pt x="84" y="39"/>
                    <a:pt x="77" y="39"/>
                  </a:cubicBezTo>
                  <a:cubicBezTo>
                    <a:pt x="44" y="39"/>
                    <a:pt x="16" y="69"/>
                    <a:pt x="11" y="107"/>
                  </a:cubicBezTo>
                  <a:cubicBezTo>
                    <a:pt x="0" y="145"/>
                    <a:pt x="31" y="189"/>
                    <a:pt x="68" y="189"/>
                  </a:cubicBezTo>
                  <a:cubicBezTo>
                    <a:pt x="70" y="189"/>
                    <a:pt x="73" y="189"/>
                    <a:pt x="75" y="188"/>
                  </a:cubicBezTo>
                  <a:cubicBezTo>
                    <a:pt x="97" y="188"/>
                    <a:pt x="118" y="182"/>
                    <a:pt x="136" y="182"/>
                  </a:cubicBezTo>
                  <a:cubicBezTo>
                    <a:pt x="156" y="182"/>
                    <a:pt x="173" y="190"/>
                    <a:pt x="185" y="223"/>
                  </a:cubicBezTo>
                  <a:cubicBezTo>
                    <a:pt x="208" y="269"/>
                    <a:pt x="243" y="310"/>
                    <a:pt x="226" y="362"/>
                  </a:cubicBezTo>
                  <a:cubicBezTo>
                    <a:pt x="220" y="397"/>
                    <a:pt x="214" y="426"/>
                    <a:pt x="214" y="460"/>
                  </a:cubicBezTo>
                  <a:cubicBezTo>
                    <a:pt x="228" y="512"/>
                    <a:pt x="254" y="533"/>
                    <a:pt x="291" y="533"/>
                  </a:cubicBezTo>
                  <a:cubicBezTo>
                    <a:pt x="299" y="533"/>
                    <a:pt x="308" y="532"/>
                    <a:pt x="318" y="530"/>
                  </a:cubicBezTo>
                  <a:cubicBezTo>
                    <a:pt x="405" y="513"/>
                    <a:pt x="446" y="414"/>
                    <a:pt x="399" y="339"/>
                  </a:cubicBezTo>
                  <a:cubicBezTo>
                    <a:pt x="353" y="264"/>
                    <a:pt x="336" y="171"/>
                    <a:pt x="365" y="84"/>
                  </a:cubicBezTo>
                  <a:cubicBezTo>
                    <a:pt x="382" y="40"/>
                    <a:pt x="347"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rot="-708074" flipH="1">
              <a:off x="475335" y="1982581"/>
              <a:ext cx="74302" cy="73354"/>
            </a:xfrm>
            <a:custGeom>
              <a:avLst/>
              <a:gdLst/>
              <a:ahLst/>
              <a:cxnLst/>
              <a:rect l="l" t="t" r="r" b="b"/>
              <a:pathLst>
                <a:path w="470" h="464" extrusionOk="0">
                  <a:moveTo>
                    <a:pt x="314" y="0"/>
                  </a:moveTo>
                  <a:cubicBezTo>
                    <a:pt x="307" y="0"/>
                    <a:pt x="301" y="2"/>
                    <a:pt x="296" y="5"/>
                  </a:cubicBezTo>
                  <a:cubicBezTo>
                    <a:pt x="226" y="46"/>
                    <a:pt x="267" y="110"/>
                    <a:pt x="284" y="162"/>
                  </a:cubicBezTo>
                  <a:cubicBezTo>
                    <a:pt x="284" y="173"/>
                    <a:pt x="284" y="185"/>
                    <a:pt x="284" y="191"/>
                  </a:cubicBezTo>
                  <a:cubicBezTo>
                    <a:pt x="203" y="208"/>
                    <a:pt x="122" y="243"/>
                    <a:pt x="58" y="289"/>
                  </a:cubicBezTo>
                  <a:cubicBezTo>
                    <a:pt x="12" y="312"/>
                    <a:pt x="0" y="365"/>
                    <a:pt x="18" y="405"/>
                  </a:cubicBezTo>
                  <a:cubicBezTo>
                    <a:pt x="28" y="441"/>
                    <a:pt x="62" y="464"/>
                    <a:pt x="98" y="464"/>
                  </a:cubicBezTo>
                  <a:cubicBezTo>
                    <a:pt x="102" y="464"/>
                    <a:pt x="106" y="464"/>
                    <a:pt x="110" y="463"/>
                  </a:cubicBezTo>
                  <a:cubicBezTo>
                    <a:pt x="197" y="457"/>
                    <a:pt x="284" y="428"/>
                    <a:pt x="354" y="376"/>
                  </a:cubicBezTo>
                  <a:cubicBezTo>
                    <a:pt x="429" y="318"/>
                    <a:pt x="371" y="191"/>
                    <a:pt x="469" y="139"/>
                  </a:cubicBezTo>
                  <a:cubicBezTo>
                    <a:pt x="469" y="127"/>
                    <a:pt x="464" y="115"/>
                    <a:pt x="464" y="110"/>
                  </a:cubicBezTo>
                  <a:cubicBezTo>
                    <a:pt x="434" y="55"/>
                    <a:pt x="357"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rot="-708074" flipH="1">
              <a:off x="295530" y="368780"/>
              <a:ext cx="60707" cy="77148"/>
            </a:xfrm>
            <a:custGeom>
              <a:avLst/>
              <a:gdLst/>
              <a:ahLst/>
              <a:cxnLst/>
              <a:rect l="l" t="t" r="r" b="b"/>
              <a:pathLst>
                <a:path w="384" h="488" extrusionOk="0">
                  <a:moveTo>
                    <a:pt x="217" y="1"/>
                  </a:moveTo>
                  <a:cubicBezTo>
                    <a:pt x="180" y="1"/>
                    <a:pt x="143" y="27"/>
                    <a:pt x="146" y="78"/>
                  </a:cubicBezTo>
                  <a:cubicBezTo>
                    <a:pt x="122" y="153"/>
                    <a:pt x="88" y="223"/>
                    <a:pt x="36" y="286"/>
                  </a:cubicBezTo>
                  <a:cubicBezTo>
                    <a:pt x="12" y="327"/>
                    <a:pt x="1" y="373"/>
                    <a:pt x="12" y="414"/>
                  </a:cubicBezTo>
                  <a:cubicBezTo>
                    <a:pt x="22" y="457"/>
                    <a:pt x="51" y="488"/>
                    <a:pt x="87" y="488"/>
                  </a:cubicBezTo>
                  <a:cubicBezTo>
                    <a:pt x="95" y="488"/>
                    <a:pt x="103" y="486"/>
                    <a:pt x="111" y="483"/>
                  </a:cubicBezTo>
                  <a:cubicBezTo>
                    <a:pt x="209" y="443"/>
                    <a:pt x="296" y="379"/>
                    <a:pt x="360" y="298"/>
                  </a:cubicBezTo>
                  <a:cubicBezTo>
                    <a:pt x="377" y="275"/>
                    <a:pt x="383" y="240"/>
                    <a:pt x="372" y="217"/>
                  </a:cubicBezTo>
                  <a:cubicBezTo>
                    <a:pt x="360" y="170"/>
                    <a:pt x="314" y="124"/>
                    <a:pt x="290" y="72"/>
                  </a:cubicBezTo>
                  <a:cubicBezTo>
                    <a:pt x="288" y="24"/>
                    <a:pt x="252"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rot="-708074" flipH="1">
              <a:off x="525673" y="265038"/>
              <a:ext cx="75725" cy="63552"/>
            </a:xfrm>
            <a:custGeom>
              <a:avLst/>
              <a:gdLst/>
              <a:ahLst/>
              <a:cxnLst/>
              <a:rect l="l" t="t" r="r" b="b"/>
              <a:pathLst>
                <a:path w="479" h="402" extrusionOk="0">
                  <a:moveTo>
                    <a:pt x="81" y="6"/>
                  </a:moveTo>
                  <a:cubicBezTo>
                    <a:pt x="52" y="6"/>
                    <a:pt x="29" y="18"/>
                    <a:pt x="17" y="41"/>
                  </a:cubicBezTo>
                  <a:cubicBezTo>
                    <a:pt x="0" y="70"/>
                    <a:pt x="12" y="105"/>
                    <a:pt x="35" y="122"/>
                  </a:cubicBezTo>
                  <a:cubicBezTo>
                    <a:pt x="81" y="145"/>
                    <a:pt x="104" y="192"/>
                    <a:pt x="104" y="238"/>
                  </a:cubicBezTo>
                  <a:cubicBezTo>
                    <a:pt x="104" y="313"/>
                    <a:pt x="168" y="371"/>
                    <a:pt x="243" y="371"/>
                  </a:cubicBezTo>
                  <a:cubicBezTo>
                    <a:pt x="270" y="371"/>
                    <a:pt x="297" y="367"/>
                    <a:pt x="324" y="367"/>
                  </a:cubicBezTo>
                  <a:cubicBezTo>
                    <a:pt x="355" y="367"/>
                    <a:pt x="386" y="372"/>
                    <a:pt x="417" y="394"/>
                  </a:cubicBezTo>
                  <a:cubicBezTo>
                    <a:pt x="425" y="399"/>
                    <a:pt x="432" y="402"/>
                    <a:pt x="439" y="402"/>
                  </a:cubicBezTo>
                  <a:cubicBezTo>
                    <a:pt x="463" y="402"/>
                    <a:pt x="478" y="373"/>
                    <a:pt x="469" y="336"/>
                  </a:cubicBezTo>
                  <a:cubicBezTo>
                    <a:pt x="463" y="313"/>
                    <a:pt x="452" y="296"/>
                    <a:pt x="446" y="278"/>
                  </a:cubicBezTo>
                  <a:cubicBezTo>
                    <a:pt x="446" y="226"/>
                    <a:pt x="446" y="168"/>
                    <a:pt x="382" y="145"/>
                  </a:cubicBezTo>
                  <a:cubicBezTo>
                    <a:pt x="324" y="128"/>
                    <a:pt x="272" y="93"/>
                    <a:pt x="238" y="47"/>
                  </a:cubicBezTo>
                  <a:cubicBezTo>
                    <a:pt x="203" y="0"/>
                    <a:pt x="133" y="12"/>
                    <a:pt x="81"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rot="-708074" flipH="1">
              <a:off x="988215" y="1189603"/>
              <a:ext cx="66872" cy="84262"/>
            </a:xfrm>
            <a:custGeom>
              <a:avLst/>
              <a:gdLst/>
              <a:ahLst/>
              <a:cxnLst/>
              <a:rect l="l" t="t" r="r" b="b"/>
              <a:pathLst>
                <a:path w="423" h="533" extrusionOk="0">
                  <a:moveTo>
                    <a:pt x="282" y="0"/>
                  </a:moveTo>
                  <a:cubicBezTo>
                    <a:pt x="254" y="0"/>
                    <a:pt x="228" y="13"/>
                    <a:pt x="214" y="40"/>
                  </a:cubicBezTo>
                  <a:cubicBezTo>
                    <a:pt x="191" y="63"/>
                    <a:pt x="174" y="86"/>
                    <a:pt x="168" y="115"/>
                  </a:cubicBezTo>
                  <a:cubicBezTo>
                    <a:pt x="145" y="225"/>
                    <a:pt x="99" y="324"/>
                    <a:pt x="23" y="405"/>
                  </a:cubicBezTo>
                  <a:cubicBezTo>
                    <a:pt x="6" y="428"/>
                    <a:pt x="0" y="468"/>
                    <a:pt x="23" y="474"/>
                  </a:cubicBezTo>
                  <a:cubicBezTo>
                    <a:pt x="87" y="486"/>
                    <a:pt x="156" y="509"/>
                    <a:pt x="220" y="532"/>
                  </a:cubicBezTo>
                  <a:cubicBezTo>
                    <a:pt x="278" y="509"/>
                    <a:pt x="313" y="451"/>
                    <a:pt x="301" y="393"/>
                  </a:cubicBezTo>
                  <a:cubicBezTo>
                    <a:pt x="301" y="306"/>
                    <a:pt x="284" y="219"/>
                    <a:pt x="377" y="150"/>
                  </a:cubicBezTo>
                  <a:cubicBezTo>
                    <a:pt x="423" y="115"/>
                    <a:pt x="388" y="57"/>
                    <a:pt x="342" y="22"/>
                  </a:cubicBezTo>
                  <a:cubicBezTo>
                    <a:pt x="324" y="7"/>
                    <a:pt x="303"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rot="-708074" flipH="1">
              <a:off x="-271388" y="761033"/>
              <a:ext cx="71615" cy="53276"/>
            </a:xfrm>
            <a:custGeom>
              <a:avLst/>
              <a:gdLst/>
              <a:ahLst/>
              <a:cxnLst/>
              <a:rect l="l" t="t" r="r" b="b"/>
              <a:pathLst>
                <a:path w="453" h="337" extrusionOk="0">
                  <a:moveTo>
                    <a:pt x="131" y="1"/>
                  </a:moveTo>
                  <a:cubicBezTo>
                    <a:pt x="111" y="1"/>
                    <a:pt x="89" y="7"/>
                    <a:pt x="70" y="19"/>
                  </a:cubicBezTo>
                  <a:cubicBezTo>
                    <a:pt x="24" y="54"/>
                    <a:pt x="0" y="112"/>
                    <a:pt x="6" y="164"/>
                  </a:cubicBezTo>
                  <a:cubicBezTo>
                    <a:pt x="22" y="266"/>
                    <a:pt x="104" y="336"/>
                    <a:pt x="198" y="336"/>
                  </a:cubicBezTo>
                  <a:cubicBezTo>
                    <a:pt x="211" y="336"/>
                    <a:pt x="225" y="335"/>
                    <a:pt x="238" y="332"/>
                  </a:cubicBezTo>
                  <a:cubicBezTo>
                    <a:pt x="354" y="314"/>
                    <a:pt x="452" y="193"/>
                    <a:pt x="429" y="94"/>
                  </a:cubicBezTo>
                  <a:cubicBezTo>
                    <a:pt x="421" y="60"/>
                    <a:pt x="403" y="39"/>
                    <a:pt x="376" y="39"/>
                  </a:cubicBezTo>
                  <a:cubicBezTo>
                    <a:pt x="366" y="39"/>
                    <a:pt x="355" y="42"/>
                    <a:pt x="342" y="48"/>
                  </a:cubicBezTo>
                  <a:cubicBezTo>
                    <a:pt x="315" y="60"/>
                    <a:pt x="293" y="70"/>
                    <a:pt x="271" y="70"/>
                  </a:cubicBezTo>
                  <a:cubicBezTo>
                    <a:pt x="251" y="70"/>
                    <a:pt x="231" y="61"/>
                    <a:pt x="209" y="36"/>
                  </a:cubicBezTo>
                  <a:cubicBezTo>
                    <a:pt x="189" y="13"/>
                    <a:pt x="16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rot="-708086" flipH="1">
              <a:off x="301183" y="2737938"/>
              <a:ext cx="62445" cy="105130"/>
            </a:xfrm>
            <a:custGeom>
              <a:avLst/>
              <a:gdLst/>
              <a:ahLst/>
              <a:cxnLst/>
              <a:rect l="l" t="t" r="r" b="b"/>
              <a:pathLst>
                <a:path w="395" h="665" extrusionOk="0">
                  <a:moveTo>
                    <a:pt x="158" y="0"/>
                  </a:moveTo>
                  <a:cubicBezTo>
                    <a:pt x="115" y="0"/>
                    <a:pt x="79" y="30"/>
                    <a:pt x="93" y="68"/>
                  </a:cubicBezTo>
                  <a:cubicBezTo>
                    <a:pt x="128" y="178"/>
                    <a:pt x="0" y="323"/>
                    <a:pt x="180" y="399"/>
                  </a:cubicBezTo>
                  <a:cubicBezTo>
                    <a:pt x="186" y="399"/>
                    <a:pt x="186" y="416"/>
                    <a:pt x="186" y="427"/>
                  </a:cubicBezTo>
                  <a:cubicBezTo>
                    <a:pt x="180" y="509"/>
                    <a:pt x="273" y="549"/>
                    <a:pt x="273" y="630"/>
                  </a:cubicBezTo>
                  <a:cubicBezTo>
                    <a:pt x="273" y="653"/>
                    <a:pt x="293" y="665"/>
                    <a:pt x="315" y="665"/>
                  </a:cubicBezTo>
                  <a:cubicBezTo>
                    <a:pt x="333" y="665"/>
                    <a:pt x="353" y="657"/>
                    <a:pt x="365" y="642"/>
                  </a:cubicBezTo>
                  <a:cubicBezTo>
                    <a:pt x="383" y="601"/>
                    <a:pt x="394" y="561"/>
                    <a:pt x="394" y="514"/>
                  </a:cubicBezTo>
                  <a:cubicBezTo>
                    <a:pt x="389" y="474"/>
                    <a:pt x="354" y="456"/>
                    <a:pt x="325" y="433"/>
                  </a:cubicBezTo>
                  <a:cubicBezTo>
                    <a:pt x="203" y="317"/>
                    <a:pt x="197" y="288"/>
                    <a:pt x="296" y="155"/>
                  </a:cubicBezTo>
                  <a:cubicBezTo>
                    <a:pt x="325" y="115"/>
                    <a:pt x="319" y="86"/>
                    <a:pt x="290" y="63"/>
                  </a:cubicBezTo>
                  <a:cubicBezTo>
                    <a:pt x="255" y="39"/>
                    <a:pt x="221" y="22"/>
                    <a:pt x="186" y="5"/>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rot="-708086" flipH="1">
              <a:off x="1041809" y="3181978"/>
              <a:ext cx="90585" cy="67030"/>
            </a:xfrm>
            <a:custGeom>
              <a:avLst/>
              <a:gdLst/>
              <a:ahLst/>
              <a:cxnLst/>
              <a:rect l="l" t="t" r="r" b="b"/>
              <a:pathLst>
                <a:path w="573" h="424" extrusionOk="0">
                  <a:moveTo>
                    <a:pt x="155" y="0"/>
                  </a:moveTo>
                  <a:cubicBezTo>
                    <a:pt x="131" y="0"/>
                    <a:pt x="104" y="11"/>
                    <a:pt x="82" y="27"/>
                  </a:cubicBezTo>
                  <a:cubicBezTo>
                    <a:pt x="24" y="67"/>
                    <a:pt x="1" y="137"/>
                    <a:pt x="30" y="200"/>
                  </a:cubicBezTo>
                  <a:cubicBezTo>
                    <a:pt x="43" y="231"/>
                    <a:pt x="69" y="255"/>
                    <a:pt x="99" y="255"/>
                  </a:cubicBezTo>
                  <a:cubicBezTo>
                    <a:pt x="108" y="255"/>
                    <a:pt x="118" y="252"/>
                    <a:pt x="128" y="247"/>
                  </a:cubicBezTo>
                  <a:cubicBezTo>
                    <a:pt x="154" y="231"/>
                    <a:pt x="176" y="224"/>
                    <a:pt x="196" y="224"/>
                  </a:cubicBezTo>
                  <a:cubicBezTo>
                    <a:pt x="256" y="224"/>
                    <a:pt x="292" y="284"/>
                    <a:pt x="331" y="328"/>
                  </a:cubicBezTo>
                  <a:cubicBezTo>
                    <a:pt x="360" y="374"/>
                    <a:pt x="406" y="409"/>
                    <a:pt x="458" y="421"/>
                  </a:cubicBezTo>
                  <a:cubicBezTo>
                    <a:pt x="466" y="423"/>
                    <a:pt x="473" y="424"/>
                    <a:pt x="480" y="424"/>
                  </a:cubicBezTo>
                  <a:cubicBezTo>
                    <a:pt x="533" y="424"/>
                    <a:pt x="572" y="368"/>
                    <a:pt x="557" y="316"/>
                  </a:cubicBezTo>
                  <a:cubicBezTo>
                    <a:pt x="545" y="287"/>
                    <a:pt x="528" y="270"/>
                    <a:pt x="511" y="253"/>
                  </a:cubicBezTo>
                  <a:cubicBezTo>
                    <a:pt x="406" y="183"/>
                    <a:pt x="285" y="143"/>
                    <a:pt x="204" y="27"/>
                  </a:cubicBezTo>
                  <a:cubicBezTo>
                    <a:pt x="193" y="8"/>
                    <a:pt x="175"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rot="-708074" flipH="1">
              <a:off x="1813740" y="824116"/>
              <a:ext cx="70666" cy="75093"/>
            </a:xfrm>
            <a:custGeom>
              <a:avLst/>
              <a:gdLst/>
              <a:ahLst/>
              <a:cxnLst/>
              <a:rect l="l" t="t" r="r" b="b"/>
              <a:pathLst>
                <a:path w="447" h="475" extrusionOk="0">
                  <a:moveTo>
                    <a:pt x="115" y="1"/>
                  </a:moveTo>
                  <a:cubicBezTo>
                    <a:pt x="77" y="1"/>
                    <a:pt x="42" y="22"/>
                    <a:pt x="23" y="56"/>
                  </a:cubicBezTo>
                  <a:cubicBezTo>
                    <a:pt x="0" y="90"/>
                    <a:pt x="6" y="143"/>
                    <a:pt x="47" y="166"/>
                  </a:cubicBezTo>
                  <a:cubicBezTo>
                    <a:pt x="93" y="183"/>
                    <a:pt x="116" y="235"/>
                    <a:pt x="99" y="287"/>
                  </a:cubicBezTo>
                  <a:cubicBezTo>
                    <a:pt x="110" y="322"/>
                    <a:pt x="122" y="357"/>
                    <a:pt x="128" y="386"/>
                  </a:cubicBezTo>
                  <a:cubicBezTo>
                    <a:pt x="133" y="437"/>
                    <a:pt x="179" y="475"/>
                    <a:pt x="229" y="475"/>
                  </a:cubicBezTo>
                  <a:cubicBezTo>
                    <a:pt x="236" y="475"/>
                    <a:pt x="243" y="474"/>
                    <a:pt x="249" y="473"/>
                  </a:cubicBezTo>
                  <a:cubicBezTo>
                    <a:pt x="313" y="461"/>
                    <a:pt x="348" y="421"/>
                    <a:pt x="330" y="351"/>
                  </a:cubicBezTo>
                  <a:cubicBezTo>
                    <a:pt x="313" y="305"/>
                    <a:pt x="348" y="293"/>
                    <a:pt x="377" y="276"/>
                  </a:cubicBezTo>
                  <a:cubicBezTo>
                    <a:pt x="417" y="247"/>
                    <a:pt x="446" y="206"/>
                    <a:pt x="406" y="166"/>
                  </a:cubicBezTo>
                  <a:cubicBezTo>
                    <a:pt x="390" y="145"/>
                    <a:pt x="374" y="137"/>
                    <a:pt x="356" y="137"/>
                  </a:cubicBezTo>
                  <a:cubicBezTo>
                    <a:pt x="335" y="137"/>
                    <a:pt x="312" y="150"/>
                    <a:pt x="290" y="166"/>
                  </a:cubicBezTo>
                  <a:cubicBezTo>
                    <a:pt x="278" y="172"/>
                    <a:pt x="272" y="189"/>
                    <a:pt x="255" y="195"/>
                  </a:cubicBezTo>
                  <a:cubicBezTo>
                    <a:pt x="244" y="201"/>
                    <a:pt x="233" y="204"/>
                    <a:pt x="225" y="204"/>
                  </a:cubicBezTo>
                  <a:cubicBezTo>
                    <a:pt x="208" y="204"/>
                    <a:pt x="199" y="191"/>
                    <a:pt x="203" y="160"/>
                  </a:cubicBezTo>
                  <a:cubicBezTo>
                    <a:pt x="203" y="143"/>
                    <a:pt x="215" y="125"/>
                    <a:pt x="215" y="102"/>
                  </a:cubicBezTo>
                  <a:cubicBezTo>
                    <a:pt x="220" y="56"/>
                    <a:pt x="191" y="15"/>
                    <a:pt x="139" y="4"/>
                  </a:cubicBezTo>
                  <a:cubicBezTo>
                    <a:pt x="131" y="2"/>
                    <a:pt x="123"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rot="-708074" flipH="1">
              <a:off x="-232901" y="2150323"/>
              <a:ext cx="84420" cy="42526"/>
            </a:xfrm>
            <a:custGeom>
              <a:avLst/>
              <a:gdLst/>
              <a:ahLst/>
              <a:cxnLst/>
              <a:rect l="l" t="t" r="r" b="b"/>
              <a:pathLst>
                <a:path w="534" h="269" extrusionOk="0">
                  <a:moveTo>
                    <a:pt x="147" y="1"/>
                  </a:moveTo>
                  <a:cubicBezTo>
                    <a:pt x="142" y="1"/>
                    <a:pt x="138" y="1"/>
                    <a:pt x="133" y="2"/>
                  </a:cubicBezTo>
                  <a:cubicBezTo>
                    <a:pt x="58" y="13"/>
                    <a:pt x="0" y="77"/>
                    <a:pt x="0" y="152"/>
                  </a:cubicBezTo>
                  <a:cubicBezTo>
                    <a:pt x="6" y="222"/>
                    <a:pt x="52" y="239"/>
                    <a:pt x="116" y="239"/>
                  </a:cubicBezTo>
                  <a:cubicBezTo>
                    <a:pt x="130" y="238"/>
                    <a:pt x="145" y="238"/>
                    <a:pt x="159" y="238"/>
                  </a:cubicBezTo>
                  <a:cubicBezTo>
                    <a:pt x="228" y="238"/>
                    <a:pt x="298" y="248"/>
                    <a:pt x="365" y="262"/>
                  </a:cubicBezTo>
                  <a:cubicBezTo>
                    <a:pt x="376" y="267"/>
                    <a:pt x="388" y="269"/>
                    <a:pt x="398" y="269"/>
                  </a:cubicBezTo>
                  <a:cubicBezTo>
                    <a:pt x="447" y="269"/>
                    <a:pt x="486" y="229"/>
                    <a:pt x="510" y="181"/>
                  </a:cubicBezTo>
                  <a:cubicBezTo>
                    <a:pt x="533" y="135"/>
                    <a:pt x="527" y="83"/>
                    <a:pt x="487" y="54"/>
                  </a:cubicBezTo>
                  <a:cubicBezTo>
                    <a:pt x="468" y="38"/>
                    <a:pt x="446" y="31"/>
                    <a:pt x="423" y="31"/>
                  </a:cubicBezTo>
                  <a:cubicBezTo>
                    <a:pt x="397" y="31"/>
                    <a:pt x="370" y="41"/>
                    <a:pt x="348" y="60"/>
                  </a:cubicBezTo>
                  <a:cubicBezTo>
                    <a:pt x="324" y="81"/>
                    <a:pt x="304" y="91"/>
                    <a:pt x="285" y="91"/>
                  </a:cubicBezTo>
                  <a:cubicBezTo>
                    <a:pt x="264" y="91"/>
                    <a:pt x="245" y="76"/>
                    <a:pt x="226" y="48"/>
                  </a:cubicBezTo>
                  <a:cubicBezTo>
                    <a:pt x="211" y="18"/>
                    <a:pt x="178"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rot="-708074" flipH="1">
              <a:off x="2226347" y="840453"/>
              <a:ext cx="75567" cy="61655"/>
            </a:xfrm>
            <a:custGeom>
              <a:avLst/>
              <a:gdLst/>
              <a:ahLst/>
              <a:cxnLst/>
              <a:rect l="l" t="t" r="r" b="b"/>
              <a:pathLst>
                <a:path w="478" h="390" extrusionOk="0">
                  <a:moveTo>
                    <a:pt x="91" y="1"/>
                  </a:moveTo>
                  <a:cubicBezTo>
                    <a:pt x="81" y="1"/>
                    <a:pt x="70" y="3"/>
                    <a:pt x="59" y="8"/>
                  </a:cubicBezTo>
                  <a:cubicBezTo>
                    <a:pt x="1" y="31"/>
                    <a:pt x="7" y="83"/>
                    <a:pt x="12" y="135"/>
                  </a:cubicBezTo>
                  <a:cubicBezTo>
                    <a:pt x="18" y="199"/>
                    <a:pt x="65" y="251"/>
                    <a:pt x="123" y="268"/>
                  </a:cubicBezTo>
                  <a:cubicBezTo>
                    <a:pt x="157" y="274"/>
                    <a:pt x="192" y="291"/>
                    <a:pt x="209" y="320"/>
                  </a:cubicBezTo>
                  <a:cubicBezTo>
                    <a:pt x="228" y="366"/>
                    <a:pt x="267" y="390"/>
                    <a:pt x="311" y="390"/>
                  </a:cubicBezTo>
                  <a:cubicBezTo>
                    <a:pt x="323" y="390"/>
                    <a:pt x="336" y="388"/>
                    <a:pt x="349" y="384"/>
                  </a:cubicBezTo>
                  <a:cubicBezTo>
                    <a:pt x="406" y="367"/>
                    <a:pt x="447" y="315"/>
                    <a:pt x="459" y="257"/>
                  </a:cubicBezTo>
                  <a:cubicBezTo>
                    <a:pt x="477" y="177"/>
                    <a:pt x="439" y="127"/>
                    <a:pt x="380" y="127"/>
                  </a:cubicBezTo>
                  <a:cubicBezTo>
                    <a:pt x="366" y="127"/>
                    <a:pt x="352" y="130"/>
                    <a:pt x="337" y="135"/>
                  </a:cubicBezTo>
                  <a:cubicBezTo>
                    <a:pt x="306" y="146"/>
                    <a:pt x="279" y="154"/>
                    <a:pt x="256" y="154"/>
                  </a:cubicBezTo>
                  <a:cubicBezTo>
                    <a:pt x="219" y="154"/>
                    <a:pt x="193" y="134"/>
                    <a:pt x="175" y="77"/>
                  </a:cubicBezTo>
                  <a:cubicBezTo>
                    <a:pt x="161" y="35"/>
                    <a:pt x="132"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rot="-708074" flipH="1">
              <a:off x="1575789" y="676850"/>
              <a:ext cx="59600" cy="62604"/>
            </a:xfrm>
            <a:custGeom>
              <a:avLst/>
              <a:gdLst/>
              <a:ahLst/>
              <a:cxnLst/>
              <a:rect l="l" t="t" r="r" b="b"/>
              <a:pathLst>
                <a:path w="377" h="396" extrusionOk="0">
                  <a:moveTo>
                    <a:pt x="185" y="0"/>
                  </a:moveTo>
                  <a:cubicBezTo>
                    <a:pt x="168" y="0"/>
                    <a:pt x="149" y="2"/>
                    <a:pt x="128" y="7"/>
                  </a:cubicBezTo>
                  <a:cubicBezTo>
                    <a:pt x="47" y="13"/>
                    <a:pt x="0" y="106"/>
                    <a:pt x="35" y="175"/>
                  </a:cubicBezTo>
                  <a:cubicBezTo>
                    <a:pt x="58" y="227"/>
                    <a:pt x="76" y="279"/>
                    <a:pt x="93" y="332"/>
                  </a:cubicBezTo>
                  <a:lnTo>
                    <a:pt x="87" y="332"/>
                  </a:lnTo>
                  <a:cubicBezTo>
                    <a:pt x="134" y="366"/>
                    <a:pt x="197" y="361"/>
                    <a:pt x="244" y="384"/>
                  </a:cubicBezTo>
                  <a:cubicBezTo>
                    <a:pt x="256" y="392"/>
                    <a:pt x="270" y="396"/>
                    <a:pt x="285" y="396"/>
                  </a:cubicBezTo>
                  <a:cubicBezTo>
                    <a:pt x="312" y="396"/>
                    <a:pt x="339" y="383"/>
                    <a:pt x="354" y="361"/>
                  </a:cubicBezTo>
                  <a:cubicBezTo>
                    <a:pt x="377" y="326"/>
                    <a:pt x="377" y="279"/>
                    <a:pt x="348" y="250"/>
                  </a:cubicBezTo>
                  <a:cubicBezTo>
                    <a:pt x="319" y="210"/>
                    <a:pt x="302" y="164"/>
                    <a:pt x="302" y="111"/>
                  </a:cubicBezTo>
                  <a:cubicBezTo>
                    <a:pt x="297" y="37"/>
                    <a:pt x="255"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rot="-708074" flipH="1">
              <a:off x="1870686" y="1196401"/>
              <a:ext cx="67030" cy="81574"/>
            </a:xfrm>
            <a:custGeom>
              <a:avLst/>
              <a:gdLst/>
              <a:ahLst/>
              <a:cxnLst/>
              <a:rect l="l" t="t" r="r" b="b"/>
              <a:pathLst>
                <a:path w="424" h="516" extrusionOk="0">
                  <a:moveTo>
                    <a:pt x="217" y="1"/>
                  </a:moveTo>
                  <a:cubicBezTo>
                    <a:pt x="187" y="1"/>
                    <a:pt x="172" y="31"/>
                    <a:pt x="157" y="61"/>
                  </a:cubicBezTo>
                  <a:cubicBezTo>
                    <a:pt x="93" y="153"/>
                    <a:pt x="105" y="281"/>
                    <a:pt x="174" y="374"/>
                  </a:cubicBezTo>
                  <a:lnTo>
                    <a:pt x="82" y="374"/>
                  </a:lnTo>
                  <a:cubicBezTo>
                    <a:pt x="47" y="374"/>
                    <a:pt x="6" y="374"/>
                    <a:pt x="1" y="414"/>
                  </a:cubicBezTo>
                  <a:cubicBezTo>
                    <a:pt x="1" y="455"/>
                    <a:pt x="30" y="478"/>
                    <a:pt x="59" y="489"/>
                  </a:cubicBezTo>
                  <a:cubicBezTo>
                    <a:pt x="87" y="505"/>
                    <a:pt x="122" y="516"/>
                    <a:pt x="152" y="516"/>
                  </a:cubicBezTo>
                  <a:cubicBezTo>
                    <a:pt x="179" y="516"/>
                    <a:pt x="202" y="508"/>
                    <a:pt x="215" y="489"/>
                  </a:cubicBezTo>
                  <a:cubicBezTo>
                    <a:pt x="256" y="426"/>
                    <a:pt x="313" y="379"/>
                    <a:pt x="383" y="362"/>
                  </a:cubicBezTo>
                  <a:cubicBezTo>
                    <a:pt x="412" y="350"/>
                    <a:pt x="424" y="327"/>
                    <a:pt x="418" y="298"/>
                  </a:cubicBezTo>
                  <a:cubicBezTo>
                    <a:pt x="424" y="275"/>
                    <a:pt x="400" y="252"/>
                    <a:pt x="377" y="246"/>
                  </a:cubicBezTo>
                  <a:cubicBezTo>
                    <a:pt x="273" y="235"/>
                    <a:pt x="232" y="194"/>
                    <a:pt x="273" y="84"/>
                  </a:cubicBezTo>
                  <a:cubicBezTo>
                    <a:pt x="290" y="49"/>
                    <a:pt x="273" y="9"/>
                    <a:pt x="232" y="3"/>
                  </a:cubicBezTo>
                  <a:cubicBezTo>
                    <a:pt x="227" y="1"/>
                    <a:pt x="222"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rot="-708086" flipH="1">
              <a:off x="455989" y="2172586"/>
              <a:ext cx="88056" cy="57861"/>
            </a:xfrm>
            <a:custGeom>
              <a:avLst/>
              <a:gdLst/>
              <a:ahLst/>
              <a:cxnLst/>
              <a:rect l="l" t="t" r="r" b="b"/>
              <a:pathLst>
                <a:path w="557" h="366" extrusionOk="0">
                  <a:moveTo>
                    <a:pt x="316" y="1"/>
                  </a:moveTo>
                  <a:cubicBezTo>
                    <a:pt x="270" y="1"/>
                    <a:pt x="228" y="10"/>
                    <a:pt x="203" y="57"/>
                  </a:cubicBezTo>
                  <a:cubicBezTo>
                    <a:pt x="174" y="115"/>
                    <a:pt x="128" y="156"/>
                    <a:pt x="70" y="179"/>
                  </a:cubicBezTo>
                  <a:cubicBezTo>
                    <a:pt x="18" y="202"/>
                    <a:pt x="0" y="266"/>
                    <a:pt x="29" y="312"/>
                  </a:cubicBezTo>
                  <a:cubicBezTo>
                    <a:pt x="48" y="346"/>
                    <a:pt x="84" y="365"/>
                    <a:pt x="119" y="365"/>
                  </a:cubicBezTo>
                  <a:cubicBezTo>
                    <a:pt x="138" y="365"/>
                    <a:pt x="158" y="359"/>
                    <a:pt x="174" y="347"/>
                  </a:cubicBezTo>
                  <a:cubicBezTo>
                    <a:pt x="215" y="330"/>
                    <a:pt x="238" y="295"/>
                    <a:pt x="250" y="254"/>
                  </a:cubicBezTo>
                  <a:cubicBezTo>
                    <a:pt x="267" y="173"/>
                    <a:pt x="325" y="173"/>
                    <a:pt x="389" y="173"/>
                  </a:cubicBezTo>
                  <a:cubicBezTo>
                    <a:pt x="418" y="185"/>
                    <a:pt x="446" y="185"/>
                    <a:pt x="475" y="191"/>
                  </a:cubicBezTo>
                  <a:cubicBezTo>
                    <a:pt x="539" y="191"/>
                    <a:pt x="557" y="150"/>
                    <a:pt x="551" y="98"/>
                  </a:cubicBezTo>
                  <a:cubicBezTo>
                    <a:pt x="539" y="46"/>
                    <a:pt x="493" y="5"/>
                    <a:pt x="435" y="5"/>
                  </a:cubicBezTo>
                  <a:cubicBezTo>
                    <a:pt x="429" y="6"/>
                    <a:pt x="423" y="6"/>
                    <a:pt x="417" y="6"/>
                  </a:cubicBezTo>
                  <a:cubicBezTo>
                    <a:pt x="384" y="6"/>
                    <a:pt x="34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rot="-708074" flipH="1">
              <a:off x="165146" y="746736"/>
              <a:ext cx="60707" cy="70508"/>
            </a:xfrm>
            <a:custGeom>
              <a:avLst/>
              <a:gdLst/>
              <a:ahLst/>
              <a:cxnLst/>
              <a:rect l="l" t="t" r="r" b="b"/>
              <a:pathLst>
                <a:path w="384" h="446" extrusionOk="0">
                  <a:moveTo>
                    <a:pt x="135" y="0"/>
                  </a:moveTo>
                  <a:cubicBezTo>
                    <a:pt x="105" y="0"/>
                    <a:pt x="76" y="9"/>
                    <a:pt x="53" y="26"/>
                  </a:cubicBezTo>
                  <a:cubicBezTo>
                    <a:pt x="6" y="55"/>
                    <a:pt x="1" y="125"/>
                    <a:pt x="41" y="159"/>
                  </a:cubicBezTo>
                  <a:cubicBezTo>
                    <a:pt x="76" y="194"/>
                    <a:pt x="64" y="229"/>
                    <a:pt x="53" y="269"/>
                  </a:cubicBezTo>
                  <a:cubicBezTo>
                    <a:pt x="30" y="333"/>
                    <a:pt x="59" y="403"/>
                    <a:pt x="122" y="432"/>
                  </a:cubicBezTo>
                  <a:cubicBezTo>
                    <a:pt x="145" y="441"/>
                    <a:pt x="169" y="446"/>
                    <a:pt x="193" y="446"/>
                  </a:cubicBezTo>
                  <a:cubicBezTo>
                    <a:pt x="242" y="446"/>
                    <a:pt x="292" y="426"/>
                    <a:pt x="331" y="391"/>
                  </a:cubicBezTo>
                  <a:cubicBezTo>
                    <a:pt x="383" y="339"/>
                    <a:pt x="360" y="252"/>
                    <a:pt x="290" y="240"/>
                  </a:cubicBezTo>
                  <a:cubicBezTo>
                    <a:pt x="267" y="229"/>
                    <a:pt x="238" y="223"/>
                    <a:pt x="221" y="200"/>
                  </a:cubicBezTo>
                  <a:cubicBezTo>
                    <a:pt x="209" y="183"/>
                    <a:pt x="221" y="171"/>
                    <a:pt x="227" y="159"/>
                  </a:cubicBezTo>
                  <a:cubicBezTo>
                    <a:pt x="256" y="113"/>
                    <a:pt x="279" y="61"/>
                    <a:pt x="221" y="26"/>
                  </a:cubicBezTo>
                  <a:cubicBezTo>
                    <a:pt x="195" y="9"/>
                    <a:pt x="16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rot="-708074" flipH="1">
              <a:off x="-553664" y="1991790"/>
              <a:ext cx="66082" cy="66082"/>
            </a:xfrm>
            <a:custGeom>
              <a:avLst/>
              <a:gdLst/>
              <a:ahLst/>
              <a:cxnLst/>
              <a:rect l="l" t="t" r="r" b="b"/>
              <a:pathLst>
                <a:path w="418" h="418" extrusionOk="0">
                  <a:moveTo>
                    <a:pt x="325" y="0"/>
                  </a:moveTo>
                  <a:cubicBezTo>
                    <a:pt x="296" y="0"/>
                    <a:pt x="273" y="17"/>
                    <a:pt x="244" y="33"/>
                  </a:cubicBezTo>
                  <a:cubicBezTo>
                    <a:pt x="134" y="97"/>
                    <a:pt x="117" y="224"/>
                    <a:pt x="24" y="288"/>
                  </a:cubicBezTo>
                  <a:cubicBezTo>
                    <a:pt x="1" y="305"/>
                    <a:pt x="7" y="346"/>
                    <a:pt x="24" y="369"/>
                  </a:cubicBezTo>
                  <a:cubicBezTo>
                    <a:pt x="50" y="410"/>
                    <a:pt x="89" y="417"/>
                    <a:pt x="128" y="417"/>
                  </a:cubicBezTo>
                  <a:cubicBezTo>
                    <a:pt x="150" y="417"/>
                    <a:pt x="172" y="415"/>
                    <a:pt x="192" y="415"/>
                  </a:cubicBezTo>
                  <a:cubicBezTo>
                    <a:pt x="196" y="416"/>
                    <a:pt x="201" y="416"/>
                    <a:pt x="205" y="416"/>
                  </a:cubicBezTo>
                  <a:cubicBezTo>
                    <a:pt x="252" y="416"/>
                    <a:pt x="292" y="388"/>
                    <a:pt x="314" y="340"/>
                  </a:cubicBezTo>
                  <a:cubicBezTo>
                    <a:pt x="343" y="282"/>
                    <a:pt x="273" y="253"/>
                    <a:pt x="267" y="207"/>
                  </a:cubicBezTo>
                  <a:cubicBezTo>
                    <a:pt x="285" y="184"/>
                    <a:pt x="314" y="184"/>
                    <a:pt x="343" y="178"/>
                  </a:cubicBezTo>
                  <a:cubicBezTo>
                    <a:pt x="383" y="166"/>
                    <a:pt x="418" y="126"/>
                    <a:pt x="412" y="79"/>
                  </a:cubicBezTo>
                  <a:cubicBezTo>
                    <a:pt x="412" y="50"/>
                    <a:pt x="395" y="21"/>
                    <a:pt x="366" y="10"/>
                  </a:cubicBezTo>
                  <a:cubicBezTo>
                    <a:pt x="351" y="3"/>
                    <a:pt x="337"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rot="-708074" flipH="1">
              <a:off x="598481" y="111860"/>
              <a:ext cx="59600" cy="68295"/>
            </a:xfrm>
            <a:custGeom>
              <a:avLst/>
              <a:gdLst/>
              <a:ahLst/>
              <a:cxnLst/>
              <a:rect l="l" t="t" r="r" b="b"/>
              <a:pathLst>
                <a:path w="377" h="432" extrusionOk="0">
                  <a:moveTo>
                    <a:pt x="241" y="1"/>
                  </a:moveTo>
                  <a:cubicBezTo>
                    <a:pt x="209" y="1"/>
                    <a:pt x="178" y="18"/>
                    <a:pt x="168" y="54"/>
                  </a:cubicBezTo>
                  <a:cubicBezTo>
                    <a:pt x="157" y="124"/>
                    <a:pt x="111" y="176"/>
                    <a:pt x="53" y="211"/>
                  </a:cubicBezTo>
                  <a:cubicBezTo>
                    <a:pt x="12" y="240"/>
                    <a:pt x="0" y="292"/>
                    <a:pt x="29" y="332"/>
                  </a:cubicBezTo>
                  <a:cubicBezTo>
                    <a:pt x="58" y="396"/>
                    <a:pt x="122" y="431"/>
                    <a:pt x="186" y="431"/>
                  </a:cubicBezTo>
                  <a:cubicBezTo>
                    <a:pt x="189" y="431"/>
                    <a:pt x="192" y="431"/>
                    <a:pt x="196" y="431"/>
                  </a:cubicBezTo>
                  <a:cubicBezTo>
                    <a:pt x="240" y="431"/>
                    <a:pt x="256" y="393"/>
                    <a:pt x="261" y="356"/>
                  </a:cubicBezTo>
                  <a:cubicBezTo>
                    <a:pt x="267" y="321"/>
                    <a:pt x="284" y="286"/>
                    <a:pt x="313" y="269"/>
                  </a:cubicBezTo>
                  <a:cubicBezTo>
                    <a:pt x="377" y="240"/>
                    <a:pt x="371" y="182"/>
                    <a:pt x="360" y="124"/>
                  </a:cubicBezTo>
                  <a:cubicBezTo>
                    <a:pt x="354" y="89"/>
                    <a:pt x="336" y="60"/>
                    <a:pt x="313" y="31"/>
                  </a:cubicBezTo>
                  <a:cubicBezTo>
                    <a:pt x="293" y="11"/>
                    <a:pt x="267"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rot="-708074" flipH="1">
              <a:off x="2248715" y="752158"/>
              <a:ext cx="59600" cy="75251"/>
            </a:xfrm>
            <a:custGeom>
              <a:avLst/>
              <a:gdLst/>
              <a:ahLst/>
              <a:cxnLst/>
              <a:rect l="l" t="t" r="r" b="b"/>
              <a:pathLst>
                <a:path w="377" h="476" extrusionOk="0">
                  <a:moveTo>
                    <a:pt x="205" y="1"/>
                  </a:moveTo>
                  <a:cubicBezTo>
                    <a:pt x="174" y="1"/>
                    <a:pt x="147" y="19"/>
                    <a:pt x="128" y="62"/>
                  </a:cubicBezTo>
                  <a:cubicBezTo>
                    <a:pt x="133" y="125"/>
                    <a:pt x="104" y="166"/>
                    <a:pt x="64" y="206"/>
                  </a:cubicBezTo>
                  <a:cubicBezTo>
                    <a:pt x="0" y="270"/>
                    <a:pt x="35" y="398"/>
                    <a:pt x="122" y="455"/>
                  </a:cubicBezTo>
                  <a:cubicBezTo>
                    <a:pt x="135" y="469"/>
                    <a:pt x="154" y="475"/>
                    <a:pt x="173" y="475"/>
                  </a:cubicBezTo>
                  <a:cubicBezTo>
                    <a:pt x="179" y="475"/>
                    <a:pt x="185" y="474"/>
                    <a:pt x="191" y="473"/>
                  </a:cubicBezTo>
                  <a:cubicBezTo>
                    <a:pt x="243" y="461"/>
                    <a:pt x="243" y="409"/>
                    <a:pt x="267" y="369"/>
                  </a:cubicBezTo>
                  <a:cubicBezTo>
                    <a:pt x="272" y="363"/>
                    <a:pt x="278" y="351"/>
                    <a:pt x="284" y="345"/>
                  </a:cubicBezTo>
                  <a:cubicBezTo>
                    <a:pt x="377" y="241"/>
                    <a:pt x="342" y="137"/>
                    <a:pt x="284" y="33"/>
                  </a:cubicBezTo>
                  <a:cubicBezTo>
                    <a:pt x="256" y="12"/>
                    <a:pt x="22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rot="-708074" flipH="1">
              <a:off x="1497197" y="625105"/>
              <a:ext cx="68453" cy="57545"/>
            </a:xfrm>
            <a:custGeom>
              <a:avLst/>
              <a:gdLst/>
              <a:ahLst/>
              <a:cxnLst/>
              <a:rect l="l" t="t" r="r" b="b"/>
              <a:pathLst>
                <a:path w="433" h="364" extrusionOk="0">
                  <a:moveTo>
                    <a:pt x="365" y="0"/>
                  </a:moveTo>
                  <a:cubicBezTo>
                    <a:pt x="357" y="0"/>
                    <a:pt x="349" y="2"/>
                    <a:pt x="340" y="6"/>
                  </a:cubicBezTo>
                  <a:cubicBezTo>
                    <a:pt x="277" y="35"/>
                    <a:pt x="207" y="64"/>
                    <a:pt x="143" y="93"/>
                  </a:cubicBezTo>
                  <a:cubicBezTo>
                    <a:pt x="103" y="110"/>
                    <a:pt x="80" y="168"/>
                    <a:pt x="45" y="203"/>
                  </a:cubicBezTo>
                  <a:cubicBezTo>
                    <a:pt x="0" y="248"/>
                    <a:pt x="36" y="319"/>
                    <a:pt x="96" y="319"/>
                  </a:cubicBezTo>
                  <a:cubicBezTo>
                    <a:pt x="98" y="319"/>
                    <a:pt x="100" y="319"/>
                    <a:pt x="103" y="319"/>
                  </a:cubicBezTo>
                  <a:cubicBezTo>
                    <a:pt x="111" y="318"/>
                    <a:pt x="120" y="317"/>
                    <a:pt x="128" y="317"/>
                  </a:cubicBezTo>
                  <a:cubicBezTo>
                    <a:pt x="170" y="317"/>
                    <a:pt x="209" y="329"/>
                    <a:pt x="248" y="354"/>
                  </a:cubicBezTo>
                  <a:cubicBezTo>
                    <a:pt x="261" y="360"/>
                    <a:pt x="277" y="363"/>
                    <a:pt x="293" y="363"/>
                  </a:cubicBezTo>
                  <a:cubicBezTo>
                    <a:pt x="305" y="363"/>
                    <a:pt x="317" y="362"/>
                    <a:pt x="329" y="359"/>
                  </a:cubicBezTo>
                  <a:cubicBezTo>
                    <a:pt x="334" y="354"/>
                    <a:pt x="358" y="348"/>
                    <a:pt x="358" y="336"/>
                  </a:cubicBezTo>
                  <a:cubicBezTo>
                    <a:pt x="369" y="249"/>
                    <a:pt x="433" y="174"/>
                    <a:pt x="427" y="81"/>
                  </a:cubicBezTo>
                  <a:cubicBezTo>
                    <a:pt x="427" y="43"/>
                    <a:pt x="40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rot="-708074" flipH="1">
              <a:off x="1463291" y="1372256"/>
              <a:ext cx="60549" cy="76041"/>
            </a:xfrm>
            <a:custGeom>
              <a:avLst/>
              <a:gdLst/>
              <a:ahLst/>
              <a:cxnLst/>
              <a:rect l="l" t="t" r="r" b="b"/>
              <a:pathLst>
                <a:path w="383" h="481" extrusionOk="0">
                  <a:moveTo>
                    <a:pt x="81" y="1"/>
                  </a:moveTo>
                  <a:cubicBezTo>
                    <a:pt x="41" y="13"/>
                    <a:pt x="0" y="53"/>
                    <a:pt x="23" y="76"/>
                  </a:cubicBezTo>
                  <a:cubicBezTo>
                    <a:pt x="87" y="152"/>
                    <a:pt x="47" y="239"/>
                    <a:pt x="52" y="325"/>
                  </a:cubicBezTo>
                  <a:cubicBezTo>
                    <a:pt x="58" y="372"/>
                    <a:pt x="93" y="407"/>
                    <a:pt x="145" y="412"/>
                  </a:cubicBezTo>
                  <a:cubicBezTo>
                    <a:pt x="197" y="418"/>
                    <a:pt x="249" y="435"/>
                    <a:pt x="296" y="470"/>
                  </a:cubicBezTo>
                  <a:cubicBezTo>
                    <a:pt x="301" y="478"/>
                    <a:pt x="309" y="481"/>
                    <a:pt x="317" y="481"/>
                  </a:cubicBezTo>
                  <a:cubicBezTo>
                    <a:pt x="334" y="481"/>
                    <a:pt x="353" y="467"/>
                    <a:pt x="365" y="447"/>
                  </a:cubicBezTo>
                  <a:cubicBezTo>
                    <a:pt x="383" y="418"/>
                    <a:pt x="383" y="378"/>
                    <a:pt x="354" y="366"/>
                  </a:cubicBezTo>
                  <a:cubicBezTo>
                    <a:pt x="267" y="331"/>
                    <a:pt x="249" y="239"/>
                    <a:pt x="180" y="175"/>
                  </a:cubicBezTo>
                  <a:cubicBezTo>
                    <a:pt x="209" y="134"/>
                    <a:pt x="284" y="134"/>
                    <a:pt x="261" y="71"/>
                  </a:cubicBezTo>
                  <a:cubicBezTo>
                    <a:pt x="244" y="24"/>
                    <a:pt x="197" y="7"/>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rot="-708074" flipH="1">
              <a:off x="1322308" y="1675547"/>
              <a:ext cx="79836" cy="61181"/>
            </a:xfrm>
            <a:custGeom>
              <a:avLst/>
              <a:gdLst/>
              <a:ahLst/>
              <a:cxnLst/>
              <a:rect l="l" t="t" r="r" b="b"/>
              <a:pathLst>
                <a:path w="505" h="387" extrusionOk="0">
                  <a:moveTo>
                    <a:pt x="373" y="1"/>
                  </a:moveTo>
                  <a:cubicBezTo>
                    <a:pt x="336" y="1"/>
                    <a:pt x="298" y="12"/>
                    <a:pt x="267" y="36"/>
                  </a:cubicBezTo>
                  <a:cubicBezTo>
                    <a:pt x="192" y="100"/>
                    <a:pt x="146" y="198"/>
                    <a:pt x="47" y="256"/>
                  </a:cubicBezTo>
                  <a:cubicBezTo>
                    <a:pt x="1" y="279"/>
                    <a:pt x="18" y="337"/>
                    <a:pt x="64" y="366"/>
                  </a:cubicBezTo>
                  <a:cubicBezTo>
                    <a:pt x="80" y="380"/>
                    <a:pt x="100" y="386"/>
                    <a:pt x="120" y="386"/>
                  </a:cubicBezTo>
                  <a:cubicBezTo>
                    <a:pt x="150" y="386"/>
                    <a:pt x="180" y="371"/>
                    <a:pt x="198" y="343"/>
                  </a:cubicBezTo>
                  <a:cubicBezTo>
                    <a:pt x="221" y="291"/>
                    <a:pt x="267" y="256"/>
                    <a:pt x="325" y="256"/>
                  </a:cubicBezTo>
                  <a:cubicBezTo>
                    <a:pt x="383" y="250"/>
                    <a:pt x="418" y="204"/>
                    <a:pt x="464" y="169"/>
                  </a:cubicBezTo>
                  <a:cubicBezTo>
                    <a:pt x="493" y="146"/>
                    <a:pt x="505" y="111"/>
                    <a:pt x="499" y="76"/>
                  </a:cubicBezTo>
                  <a:cubicBezTo>
                    <a:pt x="488" y="30"/>
                    <a:pt x="433" y="1"/>
                    <a:pt x="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rot="-708074" flipH="1">
              <a:off x="1175248" y="1260793"/>
              <a:ext cx="54225" cy="77780"/>
            </a:xfrm>
            <a:custGeom>
              <a:avLst/>
              <a:gdLst/>
              <a:ahLst/>
              <a:cxnLst/>
              <a:rect l="l" t="t" r="r" b="b"/>
              <a:pathLst>
                <a:path w="343" h="492" extrusionOk="0">
                  <a:moveTo>
                    <a:pt x="198" y="1"/>
                  </a:moveTo>
                  <a:cubicBezTo>
                    <a:pt x="187" y="1"/>
                    <a:pt x="176" y="3"/>
                    <a:pt x="163" y="8"/>
                  </a:cubicBezTo>
                  <a:cubicBezTo>
                    <a:pt x="128" y="19"/>
                    <a:pt x="105" y="54"/>
                    <a:pt x="116" y="89"/>
                  </a:cubicBezTo>
                  <a:cubicBezTo>
                    <a:pt x="145" y="164"/>
                    <a:pt x="110" y="205"/>
                    <a:pt x="58" y="251"/>
                  </a:cubicBezTo>
                  <a:cubicBezTo>
                    <a:pt x="12" y="292"/>
                    <a:pt x="0" y="367"/>
                    <a:pt x="41" y="413"/>
                  </a:cubicBezTo>
                  <a:cubicBezTo>
                    <a:pt x="71" y="463"/>
                    <a:pt x="126" y="491"/>
                    <a:pt x="181" y="491"/>
                  </a:cubicBezTo>
                  <a:cubicBezTo>
                    <a:pt x="190" y="491"/>
                    <a:pt x="200" y="490"/>
                    <a:pt x="209" y="489"/>
                  </a:cubicBezTo>
                  <a:cubicBezTo>
                    <a:pt x="267" y="477"/>
                    <a:pt x="296" y="419"/>
                    <a:pt x="273" y="373"/>
                  </a:cubicBezTo>
                  <a:cubicBezTo>
                    <a:pt x="249" y="292"/>
                    <a:pt x="197" y="216"/>
                    <a:pt x="307" y="153"/>
                  </a:cubicBezTo>
                  <a:cubicBezTo>
                    <a:pt x="342" y="135"/>
                    <a:pt x="325" y="100"/>
                    <a:pt x="296" y="60"/>
                  </a:cubicBezTo>
                  <a:cubicBezTo>
                    <a:pt x="268" y="32"/>
                    <a:pt x="241"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rot="-708086" flipH="1">
              <a:off x="520554" y="3469064"/>
              <a:ext cx="48691" cy="71457"/>
            </a:xfrm>
            <a:custGeom>
              <a:avLst/>
              <a:gdLst/>
              <a:ahLst/>
              <a:cxnLst/>
              <a:rect l="l" t="t" r="r" b="b"/>
              <a:pathLst>
                <a:path w="308" h="452" extrusionOk="0">
                  <a:moveTo>
                    <a:pt x="172" y="0"/>
                  </a:moveTo>
                  <a:cubicBezTo>
                    <a:pt x="163" y="0"/>
                    <a:pt x="154" y="1"/>
                    <a:pt x="145" y="4"/>
                  </a:cubicBezTo>
                  <a:cubicBezTo>
                    <a:pt x="70" y="10"/>
                    <a:pt x="29" y="85"/>
                    <a:pt x="58" y="149"/>
                  </a:cubicBezTo>
                  <a:cubicBezTo>
                    <a:pt x="75" y="201"/>
                    <a:pt x="70" y="259"/>
                    <a:pt x="29" y="299"/>
                  </a:cubicBezTo>
                  <a:cubicBezTo>
                    <a:pt x="0" y="334"/>
                    <a:pt x="0" y="392"/>
                    <a:pt x="29" y="427"/>
                  </a:cubicBezTo>
                  <a:cubicBezTo>
                    <a:pt x="49" y="444"/>
                    <a:pt x="71" y="451"/>
                    <a:pt x="92" y="451"/>
                  </a:cubicBezTo>
                  <a:cubicBezTo>
                    <a:pt x="120" y="451"/>
                    <a:pt x="148" y="440"/>
                    <a:pt x="174" y="427"/>
                  </a:cubicBezTo>
                  <a:cubicBezTo>
                    <a:pt x="255" y="380"/>
                    <a:pt x="307" y="218"/>
                    <a:pt x="284" y="102"/>
                  </a:cubicBezTo>
                  <a:cubicBezTo>
                    <a:pt x="279" y="43"/>
                    <a:pt x="227"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rot="-708074" flipH="1">
              <a:off x="95301" y="1151108"/>
              <a:ext cx="82681" cy="50273"/>
            </a:xfrm>
            <a:custGeom>
              <a:avLst/>
              <a:gdLst/>
              <a:ahLst/>
              <a:cxnLst/>
              <a:rect l="l" t="t" r="r" b="b"/>
              <a:pathLst>
                <a:path w="523" h="318" extrusionOk="0">
                  <a:moveTo>
                    <a:pt x="317" y="1"/>
                  </a:moveTo>
                  <a:cubicBezTo>
                    <a:pt x="312" y="1"/>
                    <a:pt x="307" y="1"/>
                    <a:pt x="302" y="1"/>
                  </a:cubicBezTo>
                  <a:cubicBezTo>
                    <a:pt x="221" y="7"/>
                    <a:pt x="215" y="71"/>
                    <a:pt x="204" y="146"/>
                  </a:cubicBezTo>
                  <a:cubicBezTo>
                    <a:pt x="175" y="135"/>
                    <a:pt x="146" y="123"/>
                    <a:pt x="117" y="117"/>
                  </a:cubicBezTo>
                  <a:cubicBezTo>
                    <a:pt x="47" y="117"/>
                    <a:pt x="1" y="152"/>
                    <a:pt x="1" y="210"/>
                  </a:cubicBezTo>
                  <a:cubicBezTo>
                    <a:pt x="1" y="265"/>
                    <a:pt x="43" y="315"/>
                    <a:pt x="101" y="315"/>
                  </a:cubicBezTo>
                  <a:cubicBezTo>
                    <a:pt x="105" y="315"/>
                    <a:pt x="108" y="314"/>
                    <a:pt x="111" y="314"/>
                  </a:cubicBezTo>
                  <a:cubicBezTo>
                    <a:pt x="119" y="316"/>
                    <a:pt x="127" y="317"/>
                    <a:pt x="135" y="317"/>
                  </a:cubicBezTo>
                  <a:cubicBezTo>
                    <a:pt x="173" y="317"/>
                    <a:pt x="208" y="296"/>
                    <a:pt x="227" y="262"/>
                  </a:cubicBezTo>
                  <a:cubicBezTo>
                    <a:pt x="238" y="235"/>
                    <a:pt x="255" y="224"/>
                    <a:pt x="274" y="224"/>
                  </a:cubicBezTo>
                  <a:cubicBezTo>
                    <a:pt x="285" y="224"/>
                    <a:pt x="296" y="227"/>
                    <a:pt x="308" y="233"/>
                  </a:cubicBezTo>
                  <a:cubicBezTo>
                    <a:pt x="330" y="241"/>
                    <a:pt x="351" y="245"/>
                    <a:pt x="372" y="245"/>
                  </a:cubicBezTo>
                  <a:cubicBezTo>
                    <a:pt x="396" y="245"/>
                    <a:pt x="420" y="240"/>
                    <a:pt x="441" y="227"/>
                  </a:cubicBezTo>
                  <a:cubicBezTo>
                    <a:pt x="499" y="210"/>
                    <a:pt x="522" y="140"/>
                    <a:pt x="482" y="94"/>
                  </a:cubicBezTo>
                  <a:cubicBezTo>
                    <a:pt x="444" y="35"/>
                    <a:pt x="382" y="1"/>
                    <a:pt x="3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rot="-708074" flipH="1">
              <a:off x="-178314" y="996496"/>
              <a:ext cx="71615" cy="43475"/>
            </a:xfrm>
            <a:custGeom>
              <a:avLst/>
              <a:gdLst/>
              <a:ahLst/>
              <a:cxnLst/>
              <a:rect l="l" t="t" r="r" b="b"/>
              <a:pathLst>
                <a:path w="453" h="275" extrusionOk="0">
                  <a:moveTo>
                    <a:pt x="231" y="0"/>
                  </a:moveTo>
                  <a:cubicBezTo>
                    <a:pt x="177" y="0"/>
                    <a:pt x="124" y="17"/>
                    <a:pt x="76" y="51"/>
                  </a:cubicBezTo>
                  <a:cubicBezTo>
                    <a:pt x="24" y="74"/>
                    <a:pt x="0" y="137"/>
                    <a:pt x="24" y="195"/>
                  </a:cubicBezTo>
                  <a:cubicBezTo>
                    <a:pt x="38" y="239"/>
                    <a:pt x="81" y="275"/>
                    <a:pt x="129" y="275"/>
                  </a:cubicBezTo>
                  <a:cubicBezTo>
                    <a:pt x="138" y="275"/>
                    <a:pt x="148" y="274"/>
                    <a:pt x="157" y="271"/>
                  </a:cubicBezTo>
                  <a:cubicBezTo>
                    <a:pt x="244" y="248"/>
                    <a:pt x="336" y="265"/>
                    <a:pt x="423" y="242"/>
                  </a:cubicBezTo>
                  <a:lnTo>
                    <a:pt x="418" y="242"/>
                  </a:lnTo>
                  <a:cubicBezTo>
                    <a:pt x="452" y="155"/>
                    <a:pt x="412" y="51"/>
                    <a:pt x="319" y="16"/>
                  </a:cubicBezTo>
                  <a:cubicBezTo>
                    <a:pt x="290" y="5"/>
                    <a:pt x="260"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rot="-708074" flipH="1">
              <a:off x="-4949" y="143140"/>
              <a:ext cx="75093" cy="39206"/>
            </a:xfrm>
            <a:custGeom>
              <a:avLst/>
              <a:gdLst/>
              <a:ahLst/>
              <a:cxnLst/>
              <a:rect l="l" t="t" r="r" b="b"/>
              <a:pathLst>
                <a:path w="475" h="248" extrusionOk="0">
                  <a:moveTo>
                    <a:pt x="125" y="0"/>
                  </a:moveTo>
                  <a:cubicBezTo>
                    <a:pt x="64" y="0"/>
                    <a:pt x="28" y="23"/>
                    <a:pt x="18" y="85"/>
                  </a:cubicBezTo>
                  <a:cubicBezTo>
                    <a:pt x="1" y="154"/>
                    <a:pt x="53" y="212"/>
                    <a:pt x="140" y="230"/>
                  </a:cubicBezTo>
                  <a:cubicBezTo>
                    <a:pt x="209" y="241"/>
                    <a:pt x="285" y="235"/>
                    <a:pt x="349" y="247"/>
                  </a:cubicBezTo>
                  <a:cubicBezTo>
                    <a:pt x="353" y="248"/>
                    <a:pt x="357" y="248"/>
                    <a:pt x="361" y="248"/>
                  </a:cubicBezTo>
                  <a:cubicBezTo>
                    <a:pt x="425" y="248"/>
                    <a:pt x="475" y="167"/>
                    <a:pt x="459" y="96"/>
                  </a:cubicBezTo>
                  <a:cubicBezTo>
                    <a:pt x="447" y="62"/>
                    <a:pt x="418" y="38"/>
                    <a:pt x="383" y="33"/>
                  </a:cubicBezTo>
                  <a:cubicBezTo>
                    <a:pt x="314" y="21"/>
                    <a:pt x="244" y="9"/>
                    <a:pt x="169" y="4"/>
                  </a:cubicBezTo>
                  <a:cubicBezTo>
                    <a:pt x="153" y="1"/>
                    <a:pt x="13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rot="-708074" flipH="1">
              <a:off x="-74049" y="1560751"/>
              <a:ext cx="68769" cy="55490"/>
            </a:xfrm>
            <a:custGeom>
              <a:avLst/>
              <a:gdLst/>
              <a:ahLst/>
              <a:cxnLst/>
              <a:rect l="l" t="t" r="r" b="b"/>
              <a:pathLst>
                <a:path w="435" h="351" extrusionOk="0">
                  <a:moveTo>
                    <a:pt x="325" y="1"/>
                  </a:moveTo>
                  <a:cubicBezTo>
                    <a:pt x="309" y="1"/>
                    <a:pt x="290" y="14"/>
                    <a:pt x="261" y="40"/>
                  </a:cubicBezTo>
                  <a:cubicBezTo>
                    <a:pt x="226" y="69"/>
                    <a:pt x="192" y="86"/>
                    <a:pt x="157" y="92"/>
                  </a:cubicBezTo>
                  <a:cubicBezTo>
                    <a:pt x="99" y="109"/>
                    <a:pt x="53" y="144"/>
                    <a:pt x="24" y="190"/>
                  </a:cubicBezTo>
                  <a:cubicBezTo>
                    <a:pt x="0" y="231"/>
                    <a:pt x="0" y="283"/>
                    <a:pt x="24" y="318"/>
                  </a:cubicBezTo>
                  <a:cubicBezTo>
                    <a:pt x="42" y="340"/>
                    <a:pt x="68" y="350"/>
                    <a:pt x="93" y="350"/>
                  </a:cubicBezTo>
                  <a:cubicBezTo>
                    <a:pt x="107" y="350"/>
                    <a:pt x="121" y="347"/>
                    <a:pt x="134" y="341"/>
                  </a:cubicBezTo>
                  <a:cubicBezTo>
                    <a:pt x="221" y="300"/>
                    <a:pt x="308" y="260"/>
                    <a:pt x="394" y="219"/>
                  </a:cubicBezTo>
                  <a:cubicBezTo>
                    <a:pt x="423" y="208"/>
                    <a:pt x="435" y="173"/>
                    <a:pt x="423" y="150"/>
                  </a:cubicBezTo>
                  <a:cubicBezTo>
                    <a:pt x="418" y="138"/>
                    <a:pt x="423" y="138"/>
                    <a:pt x="412" y="115"/>
                  </a:cubicBezTo>
                  <a:cubicBezTo>
                    <a:pt x="406" y="98"/>
                    <a:pt x="400" y="80"/>
                    <a:pt x="389" y="63"/>
                  </a:cubicBezTo>
                  <a:cubicBezTo>
                    <a:pt x="363" y="21"/>
                    <a:pt x="346"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rot="-708074" flipH="1">
              <a:off x="1440465" y="797218"/>
              <a:ext cx="37784" cy="79361"/>
            </a:xfrm>
            <a:custGeom>
              <a:avLst/>
              <a:gdLst/>
              <a:ahLst/>
              <a:cxnLst/>
              <a:rect l="l" t="t" r="r" b="b"/>
              <a:pathLst>
                <a:path w="239" h="502" extrusionOk="0">
                  <a:moveTo>
                    <a:pt x="116" y="1"/>
                  </a:moveTo>
                  <a:cubicBezTo>
                    <a:pt x="111" y="1"/>
                    <a:pt x="105" y="1"/>
                    <a:pt x="99" y="2"/>
                  </a:cubicBezTo>
                  <a:cubicBezTo>
                    <a:pt x="41" y="8"/>
                    <a:pt x="1" y="66"/>
                    <a:pt x="12" y="124"/>
                  </a:cubicBezTo>
                  <a:cubicBezTo>
                    <a:pt x="30" y="205"/>
                    <a:pt x="35" y="292"/>
                    <a:pt x="35" y="379"/>
                  </a:cubicBezTo>
                  <a:cubicBezTo>
                    <a:pt x="41" y="451"/>
                    <a:pt x="83" y="501"/>
                    <a:pt x="137" y="501"/>
                  </a:cubicBezTo>
                  <a:cubicBezTo>
                    <a:pt x="140" y="501"/>
                    <a:pt x="142" y="501"/>
                    <a:pt x="145" y="501"/>
                  </a:cubicBezTo>
                  <a:cubicBezTo>
                    <a:pt x="198" y="501"/>
                    <a:pt x="238" y="454"/>
                    <a:pt x="238" y="367"/>
                  </a:cubicBezTo>
                  <a:cubicBezTo>
                    <a:pt x="232" y="281"/>
                    <a:pt x="198" y="194"/>
                    <a:pt x="221" y="124"/>
                  </a:cubicBezTo>
                  <a:cubicBezTo>
                    <a:pt x="205" y="46"/>
                    <a:pt x="16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rot="-708074" flipH="1">
              <a:off x="608043" y="460325"/>
              <a:ext cx="47743" cy="73196"/>
            </a:xfrm>
            <a:custGeom>
              <a:avLst/>
              <a:gdLst/>
              <a:ahLst/>
              <a:cxnLst/>
              <a:rect l="l" t="t" r="r" b="b"/>
              <a:pathLst>
                <a:path w="302" h="463" extrusionOk="0">
                  <a:moveTo>
                    <a:pt x="212" y="1"/>
                  </a:moveTo>
                  <a:cubicBezTo>
                    <a:pt x="192" y="1"/>
                    <a:pt x="172" y="7"/>
                    <a:pt x="157" y="18"/>
                  </a:cubicBezTo>
                  <a:cubicBezTo>
                    <a:pt x="59" y="105"/>
                    <a:pt x="1" y="233"/>
                    <a:pt x="12" y="366"/>
                  </a:cubicBezTo>
                  <a:cubicBezTo>
                    <a:pt x="18" y="407"/>
                    <a:pt x="35" y="447"/>
                    <a:pt x="76" y="459"/>
                  </a:cubicBezTo>
                  <a:cubicBezTo>
                    <a:pt x="84" y="461"/>
                    <a:pt x="93" y="462"/>
                    <a:pt x="102" y="462"/>
                  </a:cubicBezTo>
                  <a:cubicBezTo>
                    <a:pt x="135" y="462"/>
                    <a:pt x="167" y="446"/>
                    <a:pt x="180" y="418"/>
                  </a:cubicBezTo>
                  <a:cubicBezTo>
                    <a:pt x="232" y="314"/>
                    <a:pt x="267" y="204"/>
                    <a:pt x="290" y="94"/>
                  </a:cubicBezTo>
                  <a:cubicBezTo>
                    <a:pt x="302" y="59"/>
                    <a:pt x="279" y="18"/>
                    <a:pt x="244" y="7"/>
                  </a:cubicBezTo>
                  <a:cubicBezTo>
                    <a:pt x="234" y="3"/>
                    <a:pt x="223"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rot="-708074" flipH="1">
              <a:off x="2158193" y="896812"/>
              <a:ext cx="66082" cy="56596"/>
            </a:xfrm>
            <a:custGeom>
              <a:avLst/>
              <a:gdLst/>
              <a:ahLst/>
              <a:cxnLst/>
              <a:rect l="l" t="t" r="r" b="b"/>
              <a:pathLst>
                <a:path w="418" h="358" extrusionOk="0">
                  <a:moveTo>
                    <a:pt x="297" y="0"/>
                  </a:moveTo>
                  <a:cubicBezTo>
                    <a:pt x="295" y="0"/>
                    <a:pt x="292" y="1"/>
                    <a:pt x="290" y="2"/>
                  </a:cubicBezTo>
                  <a:cubicBezTo>
                    <a:pt x="256" y="14"/>
                    <a:pt x="220" y="20"/>
                    <a:pt x="184" y="20"/>
                  </a:cubicBezTo>
                  <a:cubicBezTo>
                    <a:pt x="153" y="20"/>
                    <a:pt x="123" y="16"/>
                    <a:pt x="93" y="8"/>
                  </a:cubicBezTo>
                  <a:cubicBezTo>
                    <a:pt x="90" y="7"/>
                    <a:pt x="87" y="7"/>
                    <a:pt x="84" y="7"/>
                  </a:cubicBezTo>
                  <a:cubicBezTo>
                    <a:pt x="36" y="7"/>
                    <a:pt x="1" y="51"/>
                    <a:pt x="6" y="106"/>
                  </a:cubicBezTo>
                  <a:cubicBezTo>
                    <a:pt x="6" y="150"/>
                    <a:pt x="47" y="185"/>
                    <a:pt x="91" y="185"/>
                  </a:cubicBezTo>
                  <a:cubicBezTo>
                    <a:pt x="99" y="185"/>
                    <a:pt x="108" y="184"/>
                    <a:pt x="116" y="181"/>
                  </a:cubicBezTo>
                  <a:cubicBezTo>
                    <a:pt x="147" y="176"/>
                    <a:pt x="160" y="139"/>
                    <a:pt x="195" y="139"/>
                  </a:cubicBezTo>
                  <a:cubicBezTo>
                    <a:pt x="199" y="139"/>
                    <a:pt x="204" y="139"/>
                    <a:pt x="209" y="141"/>
                  </a:cubicBezTo>
                  <a:cubicBezTo>
                    <a:pt x="232" y="181"/>
                    <a:pt x="186" y="216"/>
                    <a:pt x="191" y="251"/>
                  </a:cubicBezTo>
                  <a:cubicBezTo>
                    <a:pt x="191" y="291"/>
                    <a:pt x="215" y="332"/>
                    <a:pt x="249" y="349"/>
                  </a:cubicBezTo>
                  <a:cubicBezTo>
                    <a:pt x="264" y="355"/>
                    <a:pt x="278" y="357"/>
                    <a:pt x="292" y="357"/>
                  </a:cubicBezTo>
                  <a:cubicBezTo>
                    <a:pt x="323" y="357"/>
                    <a:pt x="351" y="344"/>
                    <a:pt x="371" y="320"/>
                  </a:cubicBezTo>
                  <a:cubicBezTo>
                    <a:pt x="417" y="268"/>
                    <a:pt x="388" y="54"/>
                    <a:pt x="331" y="13"/>
                  </a:cubicBezTo>
                  <a:cubicBezTo>
                    <a:pt x="321" y="9"/>
                    <a:pt x="308"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rot="-708074" flipH="1">
              <a:off x="301095" y="1418953"/>
              <a:ext cx="52328" cy="80784"/>
            </a:xfrm>
            <a:custGeom>
              <a:avLst/>
              <a:gdLst/>
              <a:ahLst/>
              <a:cxnLst/>
              <a:rect l="l" t="t" r="r" b="b"/>
              <a:pathLst>
                <a:path w="331" h="511" extrusionOk="0">
                  <a:moveTo>
                    <a:pt x="110" y="0"/>
                  </a:moveTo>
                  <a:cubicBezTo>
                    <a:pt x="96" y="0"/>
                    <a:pt x="81" y="5"/>
                    <a:pt x="64" y="16"/>
                  </a:cubicBezTo>
                  <a:cubicBezTo>
                    <a:pt x="18" y="45"/>
                    <a:pt x="1" y="103"/>
                    <a:pt x="35" y="149"/>
                  </a:cubicBezTo>
                  <a:cubicBezTo>
                    <a:pt x="82" y="219"/>
                    <a:pt x="122" y="282"/>
                    <a:pt x="82" y="358"/>
                  </a:cubicBezTo>
                  <a:cubicBezTo>
                    <a:pt x="82" y="421"/>
                    <a:pt x="122" y="485"/>
                    <a:pt x="186" y="503"/>
                  </a:cubicBezTo>
                  <a:cubicBezTo>
                    <a:pt x="198" y="508"/>
                    <a:pt x="211" y="510"/>
                    <a:pt x="223" y="510"/>
                  </a:cubicBezTo>
                  <a:cubicBezTo>
                    <a:pt x="252" y="510"/>
                    <a:pt x="280" y="496"/>
                    <a:pt x="296" y="468"/>
                  </a:cubicBezTo>
                  <a:cubicBezTo>
                    <a:pt x="331" y="410"/>
                    <a:pt x="279" y="375"/>
                    <a:pt x="250" y="340"/>
                  </a:cubicBezTo>
                  <a:cubicBezTo>
                    <a:pt x="221" y="306"/>
                    <a:pt x="180" y="271"/>
                    <a:pt x="221" y="219"/>
                  </a:cubicBezTo>
                  <a:cubicBezTo>
                    <a:pt x="284" y="149"/>
                    <a:pt x="227" y="91"/>
                    <a:pt x="192" y="51"/>
                  </a:cubicBezTo>
                  <a:cubicBezTo>
                    <a:pt x="168" y="23"/>
                    <a:pt x="141"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rot="-708074" flipH="1">
              <a:off x="1629949" y="354708"/>
              <a:ext cx="59758" cy="70508"/>
            </a:xfrm>
            <a:custGeom>
              <a:avLst/>
              <a:gdLst/>
              <a:ahLst/>
              <a:cxnLst/>
              <a:rect l="l" t="t" r="r" b="b"/>
              <a:pathLst>
                <a:path w="378" h="446" extrusionOk="0">
                  <a:moveTo>
                    <a:pt x="173" y="1"/>
                  </a:moveTo>
                  <a:cubicBezTo>
                    <a:pt x="162" y="1"/>
                    <a:pt x="151" y="3"/>
                    <a:pt x="140" y="9"/>
                  </a:cubicBezTo>
                  <a:cubicBezTo>
                    <a:pt x="105" y="26"/>
                    <a:pt x="105" y="61"/>
                    <a:pt x="111" y="101"/>
                  </a:cubicBezTo>
                  <a:cubicBezTo>
                    <a:pt x="128" y="165"/>
                    <a:pt x="163" y="223"/>
                    <a:pt x="209" y="269"/>
                  </a:cubicBezTo>
                  <a:cubicBezTo>
                    <a:pt x="190" y="285"/>
                    <a:pt x="166" y="293"/>
                    <a:pt x="141" y="293"/>
                  </a:cubicBezTo>
                  <a:cubicBezTo>
                    <a:pt x="129" y="293"/>
                    <a:pt x="117" y="291"/>
                    <a:pt x="105" y="287"/>
                  </a:cubicBezTo>
                  <a:cubicBezTo>
                    <a:pt x="95" y="285"/>
                    <a:pt x="85" y="283"/>
                    <a:pt x="75" y="283"/>
                  </a:cubicBezTo>
                  <a:cubicBezTo>
                    <a:pt x="37" y="283"/>
                    <a:pt x="7" y="303"/>
                    <a:pt x="7" y="345"/>
                  </a:cubicBezTo>
                  <a:cubicBezTo>
                    <a:pt x="1" y="397"/>
                    <a:pt x="36" y="426"/>
                    <a:pt x="88" y="443"/>
                  </a:cubicBezTo>
                  <a:cubicBezTo>
                    <a:pt x="99" y="445"/>
                    <a:pt x="110" y="445"/>
                    <a:pt x="121" y="445"/>
                  </a:cubicBezTo>
                  <a:cubicBezTo>
                    <a:pt x="198" y="445"/>
                    <a:pt x="275" y="411"/>
                    <a:pt x="325" y="345"/>
                  </a:cubicBezTo>
                  <a:cubicBezTo>
                    <a:pt x="377" y="275"/>
                    <a:pt x="349" y="217"/>
                    <a:pt x="308" y="154"/>
                  </a:cubicBezTo>
                  <a:cubicBezTo>
                    <a:pt x="279" y="119"/>
                    <a:pt x="262" y="72"/>
                    <a:pt x="233" y="38"/>
                  </a:cubicBezTo>
                  <a:cubicBezTo>
                    <a:pt x="221" y="14"/>
                    <a:pt x="198"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rot="-708074" flipH="1">
              <a:off x="627713" y="1142932"/>
              <a:ext cx="62446" cy="51063"/>
            </a:xfrm>
            <a:custGeom>
              <a:avLst/>
              <a:gdLst/>
              <a:ahLst/>
              <a:cxnLst/>
              <a:rect l="l" t="t" r="r" b="b"/>
              <a:pathLst>
                <a:path w="395" h="323" extrusionOk="0">
                  <a:moveTo>
                    <a:pt x="105" y="0"/>
                  </a:moveTo>
                  <a:cubicBezTo>
                    <a:pt x="63" y="0"/>
                    <a:pt x="39" y="36"/>
                    <a:pt x="24" y="72"/>
                  </a:cubicBezTo>
                  <a:cubicBezTo>
                    <a:pt x="0" y="141"/>
                    <a:pt x="29" y="216"/>
                    <a:pt x="87" y="257"/>
                  </a:cubicBezTo>
                  <a:cubicBezTo>
                    <a:pt x="150" y="299"/>
                    <a:pt x="217" y="322"/>
                    <a:pt x="289" y="322"/>
                  </a:cubicBezTo>
                  <a:cubicBezTo>
                    <a:pt x="297" y="322"/>
                    <a:pt x="305" y="321"/>
                    <a:pt x="313" y="321"/>
                  </a:cubicBezTo>
                  <a:cubicBezTo>
                    <a:pt x="322" y="322"/>
                    <a:pt x="329" y="323"/>
                    <a:pt x="336" y="323"/>
                  </a:cubicBezTo>
                  <a:cubicBezTo>
                    <a:pt x="381" y="323"/>
                    <a:pt x="394" y="291"/>
                    <a:pt x="394" y="245"/>
                  </a:cubicBezTo>
                  <a:cubicBezTo>
                    <a:pt x="394" y="193"/>
                    <a:pt x="371" y="147"/>
                    <a:pt x="325" y="118"/>
                  </a:cubicBezTo>
                  <a:cubicBezTo>
                    <a:pt x="255" y="83"/>
                    <a:pt x="203" y="19"/>
                    <a:pt x="122" y="2"/>
                  </a:cubicBezTo>
                  <a:cubicBezTo>
                    <a:pt x="116" y="1"/>
                    <a:pt x="11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rot="-708074" flipH="1">
              <a:off x="308889" y="160503"/>
              <a:ext cx="53276" cy="75093"/>
            </a:xfrm>
            <a:custGeom>
              <a:avLst/>
              <a:gdLst/>
              <a:ahLst/>
              <a:cxnLst/>
              <a:rect l="l" t="t" r="r" b="b"/>
              <a:pathLst>
                <a:path w="337" h="475" extrusionOk="0">
                  <a:moveTo>
                    <a:pt x="118" y="0"/>
                  </a:moveTo>
                  <a:cubicBezTo>
                    <a:pt x="100" y="0"/>
                    <a:pt x="82" y="6"/>
                    <a:pt x="64" y="16"/>
                  </a:cubicBezTo>
                  <a:cubicBezTo>
                    <a:pt x="6" y="51"/>
                    <a:pt x="1" y="115"/>
                    <a:pt x="53" y="184"/>
                  </a:cubicBezTo>
                  <a:cubicBezTo>
                    <a:pt x="64" y="208"/>
                    <a:pt x="99" y="225"/>
                    <a:pt x="99" y="260"/>
                  </a:cubicBezTo>
                  <a:cubicBezTo>
                    <a:pt x="93" y="370"/>
                    <a:pt x="209" y="393"/>
                    <a:pt x="256" y="468"/>
                  </a:cubicBezTo>
                  <a:cubicBezTo>
                    <a:pt x="260" y="472"/>
                    <a:pt x="267" y="474"/>
                    <a:pt x="274" y="474"/>
                  </a:cubicBezTo>
                  <a:cubicBezTo>
                    <a:pt x="287" y="474"/>
                    <a:pt x="302" y="468"/>
                    <a:pt x="302" y="457"/>
                  </a:cubicBezTo>
                  <a:cubicBezTo>
                    <a:pt x="302" y="393"/>
                    <a:pt x="337" y="341"/>
                    <a:pt x="314" y="260"/>
                  </a:cubicBezTo>
                  <a:cubicBezTo>
                    <a:pt x="261" y="225"/>
                    <a:pt x="279" y="144"/>
                    <a:pt x="227" y="74"/>
                  </a:cubicBezTo>
                  <a:cubicBezTo>
                    <a:pt x="195" y="26"/>
                    <a:pt x="157"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rot="-708074" flipH="1">
              <a:off x="114927" y="100641"/>
              <a:ext cx="48692" cy="67030"/>
            </a:xfrm>
            <a:custGeom>
              <a:avLst/>
              <a:gdLst/>
              <a:ahLst/>
              <a:cxnLst/>
              <a:rect l="l" t="t" r="r" b="b"/>
              <a:pathLst>
                <a:path w="308" h="424" extrusionOk="0">
                  <a:moveTo>
                    <a:pt x="189" y="0"/>
                  </a:moveTo>
                  <a:cubicBezTo>
                    <a:pt x="163" y="0"/>
                    <a:pt x="137" y="9"/>
                    <a:pt x="117" y="26"/>
                  </a:cubicBezTo>
                  <a:cubicBezTo>
                    <a:pt x="59" y="73"/>
                    <a:pt x="24" y="142"/>
                    <a:pt x="18" y="212"/>
                  </a:cubicBezTo>
                  <a:cubicBezTo>
                    <a:pt x="1" y="235"/>
                    <a:pt x="12" y="258"/>
                    <a:pt x="12" y="287"/>
                  </a:cubicBezTo>
                  <a:cubicBezTo>
                    <a:pt x="7" y="322"/>
                    <a:pt x="18" y="357"/>
                    <a:pt x="36" y="386"/>
                  </a:cubicBezTo>
                  <a:cubicBezTo>
                    <a:pt x="49" y="410"/>
                    <a:pt x="75" y="423"/>
                    <a:pt x="102" y="423"/>
                  </a:cubicBezTo>
                  <a:cubicBezTo>
                    <a:pt x="119" y="423"/>
                    <a:pt x="137" y="417"/>
                    <a:pt x="151" y="403"/>
                  </a:cubicBezTo>
                  <a:cubicBezTo>
                    <a:pt x="227" y="328"/>
                    <a:pt x="279" y="229"/>
                    <a:pt x="302" y="125"/>
                  </a:cubicBezTo>
                  <a:cubicBezTo>
                    <a:pt x="308" y="78"/>
                    <a:pt x="285" y="32"/>
                    <a:pt x="244" y="15"/>
                  </a:cubicBezTo>
                  <a:cubicBezTo>
                    <a:pt x="227" y="5"/>
                    <a:pt x="208" y="0"/>
                    <a:pt x="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rot="-708086" flipH="1">
              <a:off x="2067386" y="1484062"/>
              <a:ext cx="42210" cy="75567"/>
            </a:xfrm>
            <a:custGeom>
              <a:avLst/>
              <a:gdLst/>
              <a:ahLst/>
              <a:cxnLst/>
              <a:rect l="l" t="t" r="r" b="b"/>
              <a:pathLst>
                <a:path w="267" h="478" extrusionOk="0">
                  <a:moveTo>
                    <a:pt x="91" y="0"/>
                  </a:moveTo>
                  <a:cubicBezTo>
                    <a:pt x="81" y="0"/>
                    <a:pt x="70" y="3"/>
                    <a:pt x="58" y="10"/>
                  </a:cubicBezTo>
                  <a:cubicBezTo>
                    <a:pt x="18" y="27"/>
                    <a:pt x="6" y="79"/>
                    <a:pt x="29" y="114"/>
                  </a:cubicBezTo>
                  <a:cubicBezTo>
                    <a:pt x="70" y="184"/>
                    <a:pt x="64" y="271"/>
                    <a:pt x="23" y="334"/>
                  </a:cubicBezTo>
                  <a:cubicBezTo>
                    <a:pt x="0" y="381"/>
                    <a:pt x="23" y="439"/>
                    <a:pt x="70" y="462"/>
                  </a:cubicBezTo>
                  <a:cubicBezTo>
                    <a:pt x="88" y="472"/>
                    <a:pt x="108" y="477"/>
                    <a:pt x="128" y="477"/>
                  </a:cubicBezTo>
                  <a:cubicBezTo>
                    <a:pt x="163" y="477"/>
                    <a:pt x="196" y="461"/>
                    <a:pt x="214" y="427"/>
                  </a:cubicBezTo>
                  <a:cubicBezTo>
                    <a:pt x="255" y="375"/>
                    <a:pt x="267" y="305"/>
                    <a:pt x="243" y="242"/>
                  </a:cubicBezTo>
                  <a:cubicBezTo>
                    <a:pt x="197" y="195"/>
                    <a:pt x="232" y="97"/>
                    <a:pt x="162" y="39"/>
                  </a:cubicBezTo>
                  <a:cubicBezTo>
                    <a:pt x="142" y="18"/>
                    <a:pt x="118"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rot="-708074" flipH="1">
              <a:off x="92017" y="846412"/>
              <a:ext cx="49640" cy="76674"/>
            </a:xfrm>
            <a:custGeom>
              <a:avLst/>
              <a:gdLst/>
              <a:ahLst/>
              <a:cxnLst/>
              <a:rect l="l" t="t" r="r" b="b"/>
              <a:pathLst>
                <a:path w="314" h="485" extrusionOk="0">
                  <a:moveTo>
                    <a:pt x="113" y="1"/>
                  </a:moveTo>
                  <a:cubicBezTo>
                    <a:pt x="96" y="1"/>
                    <a:pt x="80" y="5"/>
                    <a:pt x="64" y="15"/>
                  </a:cubicBezTo>
                  <a:cubicBezTo>
                    <a:pt x="12" y="38"/>
                    <a:pt x="0" y="108"/>
                    <a:pt x="35" y="148"/>
                  </a:cubicBezTo>
                  <a:cubicBezTo>
                    <a:pt x="76" y="189"/>
                    <a:pt x="87" y="247"/>
                    <a:pt x="70" y="299"/>
                  </a:cubicBezTo>
                  <a:cubicBezTo>
                    <a:pt x="64" y="322"/>
                    <a:pt x="64" y="351"/>
                    <a:pt x="70" y="380"/>
                  </a:cubicBezTo>
                  <a:cubicBezTo>
                    <a:pt x="87" y="432"/>
                    <a:pt x="99" y="484"/>
                    <a:pt x="151" y="484"/>
                  </a:cubicBezTo>
                  <a:cubicBezTo>
                    <a:pt x="154" y="485"/>
                    <a:pt x="157" y="485"/>
                    <a:pt x="161" y="485"/>
                  </a:cubicBezTo>
                  <a:cubicBezTo>
                    <a:pt x="211" y="485"/>
                    <a:pt x="227" y="441"/>
                    <a:pt x="244" y="403"/>
                  </a:cubicBezTo>
                  <a:cubicBezTo>
                    <a:pt x="255" y="369"/>
                    <a:pt x="267" y="334"/>
                    <a:pt x="278" y="299"/>
                  </a:cubicBezTo>
                  <a:cubicBezTo>
                    <a:pt x="313" y="247"/>
                    <a:pt x="302" y="177"/>
                    <a:pt x="249" y="137"/>
                  </a:cubicBezTo>
                  <a:cubicBezTo>
                    <a:pt x="220" y="114"/>
                    <a:pt x="215" y="79"/>
                    <a:pt x="197" y="50"/>
                  </a:cubicBezTo>
                  <a:cubicBezTo>
                    <a:pt x="178" y="19"/>
                    <a:pt x="146"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rot="-708074" flipH="1">
              <a:off x="1790247" y="679225"/>
              <a:ext cx="56912" cy="68769"/>
            </a:xfrm>
            <a:custGeom>
              <a:avLst/>
              <a:gdLst/>
              <a:ahLst/>
              <a:cxnLst/>
              <a:rect l="l" t="t" r="r" b="b"/>
              <a:pathLst>
                <a:path w="360" h="435" extrusionOk="0">
                  <a:moveTo>
                    <a:pt x="117" y="1"/>
                  </a:moveTo>
                  <a:cubicBezTo>
                    <a:pt x="53" y="1"/>
                    <a:pt x="1" y="53"/>
                    <a:pt x="1" y="117"/>
                  </a:cubicBezTo>
                  <a:cubicBezTo>
                    <a:pt x="7" y="175"/>
                    <a:pt x="47" y="192"/>
                    <a:pt x="105" y="192"/>
                  </a:cubicBezTo>
                  <a:cubicBezTo>
                    <a:pt x="114" y="190"/>
                    <a:pt x="124" y="187"/>
                    <a:pt x="134" y="187"/>
                  </a:cubicBezTo>
                  <a:cubicBezTo>
                    <a:pt x="148" y="187"/>
                    <a:pt x="163" y="192"/>
                    <a:pt x="180" y="210"/>
                  </a:cubicBezTo>
                  <a:cubicBezTo>
                    <a:pt x="169" y="244"/>
                    <a:pt x="157" y="279"/>
                    <a:pt x="151" y="314"/>
                  </a:cubicBezTo>
                  <a:cubicBezTo>
                    <a:pt x="146" y="360"/>
                    <a:pt x="175" y="407"/>
                    <a:pt x="215" y="424"/>
                  </a:cubicBezTo>
                  <a:cubicBezTo>
                    <a:pt x="227" y="431"/>
                    <a:pt x="240" y="434"/>
                    <a:pt x="253" y="434"/>
                  </a:cubicBezTo>
                  <a:cubicBezTo>
                    <a:pt x="273" y="434"/>
                    <a:pt x="294" y="426"/>
                    <a:pt x="308" y="412"/>
                  </a:cubicBezTo>
                  <a:cubicBezTo>
                    <a:pt x="337" y="383"/>
                    <a:pt x="348" y="337"/>
                    <a:pt x="319" y="314"/>
                  </a:cubicBezTo>
                  <a:cubicBezTo>
                    <a:pt x="209" y="250"/>
                    <a:pt x="267" y="204"/>
                    <a:pt x="325" y="152"/>
                  </a:cubicBezTo>
                  <a:cubicBezTo>
                    <a:pt x="360" y="123"/>
                    <a:pt x="360" y="59"/>
                    <a:pt x="314" y="53"/>
                  </a:cubicBezTo>
                  <a:cubicBezTo>
                    <a:pt x="244" y="42"/>
                    <a:pt x="186" y="13"/>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rot="-708074" flipH="1">
              <a:off x="702756" y="1981087"/>
              <a:ext cx="44107" cy="79677"/>
            </a:xfrm>
            <a:custGeom>
              <a:avLst/>
              <a:gdLst/>
              <a:ahLst/>
              <a:cxnLst/>
              <a:rect l="l" t="t" r="r" b="b"/>
              <a:pathLst>
                <a:path w="279" h="504" extrusionOk="0">
                  <a:moveTo>
                    <a:pt x="165" y="0"/>
                  </a:moveTo>
                  <a:cubicBezTo>
                    <a:pt x="129" y="0"/>
                    <a:pt x="99" y="33"/>
                    <a:pt x="93" y="71"/>
                  </a:cubicBezTo>
                  <a:cubicBezTo>
                    <a:pt x="105" y="163"/>
                    <a:pt x="70" y="256"/>
                    <a:pt x="12" y="331"/>
                  </a:cubicBezTo>
                  <a:cubicBezTo>
                    <a:pt x="1" y="343"/>
                    <a:pt x="12" y="378"/>
                    <a:pt x="12" y="389"/>
                  </a:cubicBezTo>
                  <a:cubicBezTo>
                    <a:pt x="24" y="447"/>
                    <a:pt x="47" y="488"/>
                    <a:pt x="93" y="499"/>
                  </a:cubicBezTo>
                  <a:cubicBezTo>
                    <a:pt x="101" y="502"/>
                    <a:pt x="109" y="504"/>
                    <a:pt x="116" y="504"/>
                  </a:cubicBezTo>
                  <a:cubicBezTo>
                    <a:pt x="139" y="504"/>
                    <a:pt x="160" y="492"/>
                    <a:pt x="169" y="470"/>
                  </a:cubicBezTo>
                  <a:cubicBezTo>
                    <a:pt x="226" y="343"/>
                    <a:pt x="279" y="221"/>
                    <a:pt x="244" y="76"/>
                  </a:cubicBezTo>
                  <a:cubicBezTo>
                    <a:pt x="232" y="36"/>
                    <a:pt x="221" y="7"/>
                    <a:pt x="174" y="1"/>
                  </a:cubicBezTo>
                  <a:cubicBezTo>
                    <a:pt x="171" y="1"/>
                    <a:pt x="168"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rot="-708074" flipH="1">
              <a:off x="1246803" y="465335"/>
              <a:ext cx="43159" cy="79203"/>
            </a:xfrm>
            <a:custGeom>
              <a:avLst/>
              <a:gdLst/>
              <a:ahLst/>
              <a:cxnLst/>
              <a:rect l="l" t="t" r="r" b="b"/>
              <a:pathLst>
                <a:path w="273" h="501" extrusionOk="0">
                  <a:moveTo>
                    <a:pt x="126" y="1"/>
                  </a:moveTo>
                  <a:cubicBezTo>
                    <a:pt x="94" y="1"/>
                    <a:pt x="65" y="18"/>
                    <a:pt x="47" y="45"/>
                  </a:cubicBezTo>
                  <a:cubicBezTo>
                    <a:pt x="12" y="103"/>
                    <a:pt x="0" y="167"/>
                    <a:pt x="18" y="230"/>
                  </a:cubicBezTo>
                  <a:cubicBezTo>
                    <a:pt x="24" y="306"/>
                    <a:pt x="87" y="370"/>
                    <a:pt x="116" y="445"/>
                  </a:cubicBezTo>
                  <a:cubicBezTo>
                    <a:pt x="125" y="479"/>
                    <a:pt x="158" y="500"/>
                    <a:pt x="191" y="500"/>
                  </a:cubicBezTo>
                  <a:cubicBezTo>
                    <a:pt x="203" y="500"/>
                    <a:pt x="215" y="497"/>
                    <a:pt x="226" y="491"/>
                  </a:cubicBezTo>
                  <a:cubicBezTo>
                    <a:pt x="273" y="462"/>
                    <a:pt x="267" y="416"/>
                    <a:pt x="244" y="381"/>
                  </a:cubicBezTo>
                  <a:cubicBezTo>
                    <a:pt x="209" y="317"/>
                    <a:pt x="203" y="248"/>
                    <a:pt x="220" y="178"/>
                  </a:cubicBezTo>
                  <a:cubicBezTo>
                    <a:pt x="226" y="149"/>
                    <a:pt x="226" y="120"/>
                    <a:pt x="220" y="86"/>
                  </a:cubicBezTo>
                  <a:cubicBezTo>
                    <a:pt x="220" y="45"/>
                    <a:pt x="192" y="10"/>
                    <a:pt x="151" y="5"/>
                  </a:cubicBezTo>
                  <a:cubicBezTo>
                    <a:pt x="143" y="2"/>
                    <a:pt x="134"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rot="-708074" flipH="1">
              <a:off x="917281" y="2282658"/>
              <a:ext cx="76199" cy="58019"/>
            </a:xfrm>
            <a:custGeom>
              <a:avLst/>
              <a:gdLst/>
              <a:ahLst/>
              <a:cxnLst/>
              <a:rect l="l" t="t" r="r" b="b"/>
              <a:pathLst>
                <a:path w="482" h="367" extrusionOk="0">
                  <a:moveTo>
                    <a:pt x="398" y="1"/>
                  </a:moveTo>
                  <a:cubicBezTo>
                    <a:pt x="374" y="1"/>
                    <a:pt x="352" y="17"/>
                    <a:pt x="337" y="36"/>
                  </a:cubicBezTo>
                  <a:cubicBezTo>
                    <a:pt x="284" y="88"/>
                    <a:pt x="238" y="151"/>
                    <a:pt x="192" y="204"/>
                  </a:cubicBezTo>
                  <a:cubicBezTo>
                    <a:pt x="151" y="186"/>
                    <a:pt x="157" y="151"/>
                    <a:pt x="140" y="128"/>
                  </a:cubicBezTo>
                  <a:cubicBezTo>
                    <a:pt x="126" y="114"/>
                    <a:pt x="107" y="107"/>
                    <a:pt x="90" y="107"/>
                  </a:cubicBezTo>
                  <a:cubicBezTo>
                    <a:pt x="79" y="107"/>
                    <a:pt x="68" y="110"/>
                    <a:pt x="59" y="117"/>
                  </a:cubicBezTo>
                  <a:cubicBezTo>
                    <a:pt x="1" y="157"/>
                    <a:pt x="6" y="290"/>
                    <a:pt x="70" y="302"/>
                  </a:cubicBezTo>
                  <a:cubicBezTo>
                    <a:pt x="131" y="308"/>
                    <a:pt x="171" y="366"/>
                    <a:pt x="225" y="366"/>
                  </a:cubicBezTo>
                  <a:cubicBezTo>
                    <a:pt x="227" y="366"/>
                    <a:pt x="230" y="366"/>
                    <a:pt x="232" y="366"/>
                  </a:cubicBezTo>
                  <a:cubicBezTo>
                    <a:pt x="302" y="354"/>
                    <a:pt x="319" y="279"/>
                    <a:pt x="360" y="227"/>
                  </a:cubicBezTo>
                  <a:cubicBezTo>
                    <a:pt x="389" y="192"/>
                    <a:pt x="412" y="151"/>
                    <a:pt x="435" y="117"/>
                  </a:cubicBezTo>
                  <a:cubicBezTo>
                    <a:pt x="453" y="82"/>
                    <a:pt x="481" y="53"/>
                    <a:pt x="441" y="18"/>
                  </a:cubicBezTo>
                  <a:cubicBezTo>
                    <a:pt x="426" y="6"/>
                    <a:pt x="412" y="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rot="-708074" flipH="1">
              <a:off x="2087713" y="1142488"/>
              <a:ext cx="51537" cy="65449"/>
            </a:xfrm>
            <a:custGeom>
              <a:avLst/>
              <a:gdLst/>
              <a:ahLst/>
              <a:cxnLst/>
              <a:rect l="l" t="t" r="r" b="b"/>
              <a:pathLst>
                <a:path w="326" h="414" extrusionOk="0">
                  <a:moveTo>
                    <a:pt x="222" y="1"/>
                  </a:moveTo>
                  <a:cubicBezTo>
                    <a:pt x="218" y="1"/>
                    <a:pt x="214" y="1"/>
                    <a:pt x="209" y="1"/>
                  </a:cubicBezTo>
                  <a:cubicBezTo>
                    <a:pt x="128" y="36"/>
                    <a:pt x="59" y="100"/>
                    <a:pt x="24" y="181"/>
                  </a:cubicBezTo>
                  <a:cubicBezTo>
                    <a:pt x="1" y="273"/>
                    <a:pt x="59" y="331"/>
                    <a:pt x="117" y="389"/>
                  </a:cubicBezTo>
                  <a:cubicBezTo>
                    <a:pt x="133" y="406"/>
                    <a:pt x="151" y="414"/>
                    <a:pt x="166" y="414"/>
                  </a:cubicBezTo>
                  <a:cubicBezTo>
                    <a:pt x="189" y="414"/>
                    <a:pt x="208" y="397"/>
                    <a:pt x="215" y="366"/>
                  </a:cubicBezTo>
                  <a:cubicBezTo>
                    <a:pt x="233" y="302"/>
                    <a:pt x="262" y="244"/>
                    <a:pt x="308" y="198"/>
                  </a:cubicBezTo>
                  <a:cubicBezTo>
                    <a:pt x="325" y="181"/>
                    <a:pt x="325" y="140"/>
                    <a:pt x="325" y="129"/>
                  </a:cubicBezTo>
                  <a:cubicBezTo>
                    <a:pt x="320" y="42"/>
                    <a:pt x="284"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rot="-708074" flipH="1">
              <a:off x="720520" y="386995"/>
              <a:ext cx="77938" cy="58177"/>
            </a:xfrm>
            <a:custGeom>
              <a:avLst/>
              <a:gdLst/>
              <a:ahLst/>
              <a:cxnLst/>
              <a:rect l="l" t="t" r="r" b="b"/>
              <a:pathLst>
                <a:path w="493" h="368" extrusionOk="0">
                  <a:moveTo>
                    <a:pt x="394" y="0"/>
                  </a:moveTo>
                  <a:cubicBezTo>
                    <a:pt x="364" y="0"/>
                    <a:pt x="332" y="11"/>
                    <a:pt x="307" y="17"/>
                  </a:cubicBezTo>
                  <a:cubicBezTo>
                    <a:pt x="197" y="40"/>
                    <a:pt x="99" y="104"/>
                    <a:pt x="29" y="191"/>
                  </a:cubicBezTo>
                  <a:cubicBezTo>
                    <a:pt x="12" y="214"/>
                    <a:pt x="0" y="249"/>
                    <a:pt x="6" y="278"/>
                  </a:cubicBezTo>
                  <a:cubicBezTo>
                    <a:pt x="6" y="312"/>
                    <a:pt x="12" y="347"/>
                    <a:pt x="52" y="364"/>
                  </a:cubicBezTo>
                  <a:cubicBezTo>
                    <a:pt x="58" y="366"/>
                    <a:pt x="65" y="367"/>
                    <a:pt x="71" y="367"/>
                  </a:cubicBezTo>
                  <a:cubicBezTo>
                    <a:pt x="100" y="367"/>
                    <a:pt x="129" y="347"/>
                    <a:pt x="133" y="318"/>
                  </a:cubicBezTo>
                  <a:cubicBezTo>
                    <a:pt x="151" y="237"/>
                    <a:pt x="209" y="220"/>
                    <a:pt x="278" y="208"/>
                  </a:cubicBezTo>
                  <a:cubicBezTo>
                    <a:pt x="301" y="208"/>
                    <a:pt x="330" y="196"/>
                    <a:pt x="353" y="185"/>
                  </a:cubicBezTo>
                  <a:cubicBezTo>
                    <a:pt x="411" y="162"/>
                    <a:pt x="492" y="138"/>
                    <a:pt x="469" y="57"/>
                  </a:cubicBezTo>
                  <a:cubicBezTo>
                    <a:pt x="454" y="13"/>
                    <a:pt x="426"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rot="-708086" flipH="1">
              <a:off x="180043" y="2774734"/>
              <a:ext cx="65133" cy="60074"/>
            </a:xfrm>
            <a:custGeom>
              <a:avLst/>
              <a:gdLst/>
              <a:ahLst/>
              <a:cxnLst/>
              <a:rect l="l" t="t" r="r" b="b"/>
              <a:pathLst>
                <a:path w="412" h="380" extrusionOk="0">
                  <a:moveTo>
                    <a:pt x="337" y="0"/>
                  </a:moveTo>
                  <a:cubicBezTo>
                    <a:pt x="325" y="0"/>
                    <a:pt x="313" y="4"/>
                    <a:pt x="301" y="11"/>
                  </a:cubicBezTo>
                  <a:cubicBezTo>
                    <a:pt x="197" y="74"/>
                    <a:pt x="104" y="150"/>
                    <a:pt x="29" y="248"/>
                  </a:cubicBezTo>
                  <a:cubicBezTo>
                    <a:pt x="6" y="271"/>
                    <a:pt x="0" y="312"/>
                    <a:pt x="23" y="347"/>
                  </a:cubicBezTo>
                  <a:cubicBezTo>
                    <a:pt x="38" y="369"/>
                    <a:pt x="60" y="379"/>
                    <a:pt x="92" y="379"/>
                  </a:cubicBezTo>
                  <a:cubicBezTo>
                    <a:pt x="110" y="379"/>
                    <a:pt x="132" y="376"/>
                    <a:pt x="157" y="370"/>
                  </a:cubicBezTo>
                  <a:cubicBezTo>
                    <a:pt x="261" y="306"/>
                    <a:pt x="348" y="208"/>
                    <a:pt x="406" y="92"/>
                  </a:cubicBezTo>
                  <a:cubicBezTo>
                    <a:pt x="411" y="69"/>
                    <a:pt x="406" y="40"/>
                    <a:pt x="388" y="22"/>
                  </a:cubicBezTo>
                  <a:cubicBezTo>
                    <a:pt x="374" y="8"/>
                    <a:pt x="356"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rot="-708074" flipH="1">
              <a:off x="-165314" y="332785"/>
              <a:ext cx="61497" cy="54067"/>
            </a:xfrm>
            <a:custGeom>
              <a:avLst/>
              <a:gdLst/>
              <a:ahLst/>
              <a:cxnLst/>
              <a:rect l="l" t="t" r="r" b="b"/>
              <a:pathLst>
                <a:path w="389" h="342" extrusionOk="0">
                  <a:moveTo>
                    <a:pt x="135" y="0"/>
                  </a:moveTo>
                  <a:cubicBezTo>
                    <a:pt x="121" y="0"/>
                    <a:pt x="107" y="3"/>
                    <a:pt x="93" y="8"/>
                  </a:cubicBezTo>
                  <a:cubicBezTo>
                    <a:pt x="29" y="37"/>
                    <a:pt x="0" y="107"/>
                    <a:pt x="18" y="171"/>
                  </a:cubicBezTo>
                  <a:cubicBezTo>
                    <a:pt x="44" y="270"/>
                    <a:pt x="132" y="341"/>
                    <a:pt x="234" y="341"/>
                  </a:cubicBezTo>
                  <a:cubicBezTo>
                    <a:pt x="245" y="341"/>
                    <a:pt x="256" y="340"/>
                    <a:pt x="267" y="339"/>
                  </a:cubicBezTo>
                  <a:cubicBezTo>
                    <a:pt x="360" y="321"/>
                    <a:pt x="389" y="246"/>
                    <a:pt x="325" y="176"/>
                  </a:cubicBezTo>
                  <a:cubicBezTo>
                    <a:pt x="296" y="142"/>
                    <a:pt x="267" y="107"/>
                    <a:pt x="244" y="72"/>
                  </a:cubicBezTo>
                  <a:cubicBezTo>
                    <a:pt x="226" y="28"/>
                    <a:pt x="181"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rot="-708074" flipH="1">
              <a:off x="110186" y="555315"/>
              <a:ext cx="62446" cy="52328"/>
            </a:xfrm>
            <a:custGeom>
              <a:avLst/>
              <a:gdLst/>
              <a:ahLst/>
              <a:cxnLst/>
              <a:rect l="l" t="t" r="r" b="b"/>
              <a:pathLst>
                <a:path w="395" h="331" extrusionOk="0">
                  <a:moveTo>
                    <a:pt x="156" y="0"/>
                  </a:moveTo>
                  <a:cubicBezTo>
                    <a:pt x="131" y="0"/>
                    <a:pt x="106" y="5"/>
                    <a:pt x="81" y="17"/>
                  </a:cubicBezTo>
                  <a:cubicBezTo>
                    <a:pt x="0" y="58"/>
                    <a:pt x="35" y="139"/>
                    <a:pt x="29" y="203"/>
                  </a:cubicBezTo>
                  <a:lnTo>
                    <a:pt x="29" y="237"/>
                  </a:lnTo>
                  <a:cubicBezTo>
                    <a:pt x="23" y="272"/>
                    <a:pt x="41" y="307"/>
                    <a:pt x="76" y="318"/>
                  </a:cubicBezTo>
                  <a:cubicBezTo>
                    <a:pt x="91" y="326"/>
                    <a:pt x="109" y="330"/>
                    <a:pt x="126" y="330"/>
                  </a:cubicBezTo>
                  <a:cubicBezTo>
                    <a:pt x="148" y="330"/>
                    <a:pt x="167" y="323"/>
                    <a:pt x="174" y="307"/>
                  </a:cubicBezTo>
                  <a:cubicBezTo>
                    <a:pt x="203" y="231"/>
                    <a:pt x="272" y="226"/>
                    <a:pt x="325" y="191"/>
                  </a:cubicBezTo>
                  <a:cubicBezTo>
                    <a:pt x="388" y="145"/>
                    <a:pt x="394" y="69"/>
                    <a:pt x="330" y="46"/>
                  </a:cubicBezTo>
                  <a:cubicBezTo>
                    <a:pt x="274" y="26"/>
                    <a:pt x="214"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rot="-708074" flipH="1">
              <a:off x="950221" y="227814"/>
              <a:ext cx="74935" cy="37151"/>
            </a:xfrm>
            <a:custGeom>
              <a:avLst/>
              <a:gdLst/>
              <a:ahLst/>
              <a:cxnLst/>
              <a:rect l="l" t="t" r="r" b="b"/>
              <a:pathLst>
                <a:path w="474" h="235" extrusionOk="0">
                  <a:moveTo>
                    <a:pt x="358" y="1"/>
                  </a:moveTo>
                  <a:cubicBezTo>
                    <a:pt x="327" y="1"/>
                    <a:pt x="289" y="19"/>
                    <a:pt x="244" y="57"/>
                  </a:cubicBezTo>
                  <a:cubicBezTo>
                    <a:pt x="231" y="70"/>
                    <a:pt x="220" y="76"/>
                    <a:pt x="210" y="76"/>
                  </a:cubicBezTo>
                  <a:cubicBezTo>
                    <a:pt x="191" y="76"/>
                    <a:pt x="179" y="55"/>
                    <a:pt x="163" y="40"/>
                  </a:cubicBezTo>
                  <a:cubicBezTo>
                    <a:pt x="140" y="25"/>
                    <a:pt x="117" y="15"/>
                    <a:pt x="94" y="15"/>
                  </a:cubicBezTo>
                  <a:cubicBezTo>
                    <a:pt x="72" y="15"/>
                    <a:pt x="50" y="25"/>
                    <a:pt x="30" y="51"/>
                  </a:cubicBezTo>
                  <a:cubicBezTo>
                    <a:pt x="1" y="98"/>
                    <a:pt x="12" y="155"/>
                    <a:pt x="59" y="184"/>
                  </a:cubicBezTo>
                  <a:cubicBezTo>
                    <a:pt x="86" y="217"/>
                    <a:pt x="125" y="234"/>
                    <a:pt x="163" y="234"/>
                  </a:cubicBezTo>
                  <a:cubicBezTo>
                    <a:pt x="173" y="234"/>
                    <a:pt x="183" y="233"/>
                    <a:pt x="192" y="231"/>
                  </a:cubicBezTo>
                  <a:cubicBezTo>
                    <a:pt x="223" y="218"/>
                    <a:pt x="254" y="213"/>
                    <a:pt x="285" y="213"/>
                  </a:cubicBezTo>
                  <a:cubicBezTo>
                    <a:pt x="312" y="213"/>
                    <a:pt x="339" y="217"/>
                    <a:pt x="366" y="225"/>
                  </a:cubicBezTo>
                  <a:cubicBezTo>
                    <a:pt x="378" y="229"/>
                    <a:pt x="389" y="231"/>
                    <a:pt x="399" y="231"/>
                  </a:cubicBezTo>
                  <a:cubicBezTo>
                    <a:pt x="451" y="231"/>
                    <a:pt x="473" y="184"/>
                    <a:pt x="459" y="121"/>
                  </a:cubicBezTo>
                  <a:cubicBezTo>
                    <a:pt x="438" y="41"/>
                    <a:pt x="405"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rot="-708074" flipH="1">
              <a:off x="389942" y="826612"/>
              <a:ext cx="39681" cy="67346"/>
            </a:xfrm>
            <a:custGeom>
              <a:avLst/>
              <a:gdLst/>
              <a:ahLst/>
              <a:cxnLst/>
              <a:rect l="l" t="t" r="r" b="b"/>
              <a:pathLst>
                <a:path w="251" h="426" extrusionOk="0">
                  <a:moveTo>
                    <a:pt x="152" y="1"/>
                  </a:moveTo>
                  <a:cubicBezTo>
                    <a:pt x="104" y="1"/>
                    <a:pt x="59" y="34"/>
                    <a:pt x="53" y="83"/>
                  </a:cubicBezTo>
                  <a:cubicBezTo>
                    <a:pt x="30" y="152"/>
                    <a:pt x="18" y="227"/>
                    <a:pt x="13" y="303"/>
                  </a:cubicBezTo>
                  <a:cubicBezTo>
                    <a:pt x="1" y="355"/>
                    <a:pt x="36" y="407"/>
                    <a:pt x="88" y="424"/>
                  </a:cubicBezTo>
                  <a:cubicBezTo>
                    <a:pt x="92" y="425"/>
                    <a:pt x="97" y="425"/>
                    <a:pt x="101" y="425"/>
                  </a:cubicBezTo>
                  <a:cubicBezTo>
                    <a:pt x="148" y="425"/>
                    <a:pt x="188" y="397"/>
                    <a:pt x="204" y="349"/>
                  </a:cubicBezTo>
                  <a:cubicBezTo>
                    <a:pt x="233" y="274"/>
                    <a:pt x="250" y="193"/>
                    <a:pt x="250" y="112"/>
                  </a:cubicBezTo>
                  <a:cubicBezTo>
                    <a:pt x="239" y="48"/>
                    <a:pt x="215" y="7"/>
                    <a:pt x="163" y="1"/>
                  </a:cubicBezTo>
                  <a:cubicBezTo>
                    <a:pt x="159" y="1"/>
                    <a:pt x="156"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rot="-708074" flipH="1">
              <a:off x="1032992" y="2243655"/>
              <a:ext cx="70508" cy="50747"/>
            </a:xfrm>
            <a:custGeom>
              <a:avLst/>
              <a:gdLst/>
              <a:ahLst/>
              <a:cxnLst/>
              <a:rect l="l" t="t" r="r" b="b"/>
              <a:pathLst>
                <a:path w="446" h="321" extrusionOk="0">
                  <a:moveTo>
                    <a:pt x="262" y="1"/>
                  </a:moveTo>
                  <a:cubicBezTo>
                    <a:pt x="241" y="1"/>
                    <a:pt x="220" y="11"/>
                    <a:pt x="209" y="32"/>
                  </a:cubicBezTo>
                  <a:cubicBezTo>
                    <a:pt x="175" y="84"/>
                    <a:pt x="123" y="131"/>
                    <a:pt x="65" y="154"/>
                  </a:cubicBezTo>
                  <a:cubicBezTo>
                    <a:pt x="18" y="177"/>
                    <a:pt x="1" y="229"/>
                    <a:pt x="30" y="275"/>
                  </a:cubicBezTo>
                  <a:cubicBezTo>
                    <a:pt x="37" y="305"/>
                    <a:pt x="65" y="320"/>
                    <a:pt x="94" y="320"/>
                  </a:cubicBezTo>
                  <a:cubicBezTo>
                    <a:pt x="111" y="320"/>
                    <a:pt x="127" y="315"/>
                    <a:pt x="140" y="304"/>
                  </a:cubicBezTo>
                  <a:cubicBezTo>
                    <a:pt x="192" y="265"/>
                    <a:pt x="251" y="246"/>
                    <a:pt x="309" y="246"/>
                  </a:cubicBezTo>
                  <a:cubicBezTo>
                    <a:pt x="328" y="246"/>
                    <a:pt x="347" y="248"/>
                    <a:pt x="366" y="252"/>
                  </a:cubicBezTo>
                  <a:cubicBezTo>
                    <a:pt x="375" y="255"/>
                    <a:pt x="383" y="256"/>
                    <a:pt x="390" y="256"/>
                  </a:cubicBezTo>
                  <a:cubicBezTo>
                    <a:pt x="430" y="256"/>
                    <a:pt x="445" y="217"/>
                    <a:pt x="435" y="154"/>
                  </a:cubicBezTo>
                  <a:cubicBezTo>
                    <a:pt x="406" y="96"/>
                    <a:pt x="360" y="44"/>
                    <a:pt x="302" y="15"/>
                  </a:cubicBezTo>
                  <a:cubicBezTo>
                    <a:pt x="291" y="5"/>
                    <a:pt x="276"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rot="-708074" flipH="1">
              <a:off x="-310895" y="266544"/>
              <a:ext cx="62446" cy="55964"/>
            </a:xfrm>
            <a:custGeom>
              <a:avLst/>
              <a:gdLst/>
              <a:ahLst/>
              <a:cxnLst/>
              <a:rect l="l" t="t" r="r" b="b"/>
              <a:pathLst>
                <a:path w="395" h="354" extrusionOk="0">
                  <a:moveTo>
                    <a:pt x="110" y="1"/>
                  </a:moveTo>
                  <a:cubicBezTo>
                    <a:pt x="98" y="1"/>
                    <a:pt x="86" y="4"/>
                    <a:pt x="76" y="10"/>
                  </a:cubicBezTo>
                  <a:cubicBezTo>
                    <a:pt x="29" y="33"/>
                    <a:pt x="0" y="85"/>
                    <a:pt x="18" y="137"/>
                  </a:cubicBezTo>
                  <a:cubicBezTo>
                    <a:pt x="29" y="172"/>
                    <a:pt x="41" y="201"/>
                    <a:pt x="47" y="236"/>
                  </a:cubicBezTo>
                  <a:cubicBezTo>
                    <a:pt x="65" y="318"/>
                    <a:pt x="101" y="353"/>
                    <a:pt x="173" y="353"/>
                  </a:cubicBezTo>
                  <a:cubicBezTo>
                    <a:pt x="192" y="353"/>
                    <a:pt x="213" y="351"/>
                    <a:pt x="238" y="346"/>
                  </a:cubicBezTo>
                  <a:cubicBezTo>
                    <a:pt x="261" y="334"/>
                    <a:pt x="284" y="328"/>
                    <a:pt x="308" y="311"/>
                  </a:cubicBezTo>
                  <a:cubicBezTo>
                    <a:pt x="394" y="253"/>
                    <a:pt x="383" y="189"/>
                    <a:pt x="284" y="143"/>
                  </a:cubicBezTo>
                  <a:cubicBezTo>
                    <a:pt x="244" y="120"/>
                    <a:pt x="203" y="108"/>
                    <a:pt x="186" y="62"/>
                  </a:cubicBezTo>
                  <a:cubicBezTo>
                    <a:pt x="177" y="23"/>
                    <a:pt x="144"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rot="-708074" flipH="1">
              <a:off x="179818" y="1873570"/>
              <a:ext cx="80626" cy="40629"/>
            </a:xfrm>
            <a:custGeom>
              <a:avLst/>
              <a:gdLst/>
              <a:ahLst/>
              <a:cxnLst/>
              <a:rect l="l" t="t" r="r" b="b"/>
              <a:pathLst>
                <a:path w="510" h="257" extrusionOk="0">
                  <a:moveTo>
                    <a:pt x="395" y="0"/>
                  </a:moveTo>
                  <a:cubicBezTo>
                    <a:pt x="374" y="0"/>
                    <a:pt x="353" y="8"/>
                    <a:pt x="336" y="25"/>
                  </a:cubicBezTo>
                  <a:cubicBezTo>
                    <a:pt x="304" y="51"/>
                    <a:pt x="265" y="64"/>
                    <a:pt x="226" y="64"/>
                  </a:cubicBezTo>
                  <a:cubicBezTo>
                    <a:pt x="187" y="64"/>
                    <a:pt x="148" y="51"/>
                    <a:pt x="116" y="25"/>
                  </a:cubicBezTo>
                  <a:cubicBezTo>
                    <a:pt x="105" y="14"/>
                    <a:pt x="91" y="9"/>
                    <a:pt x="76" y="9"/>
                  </a:cubicBezTo>
                  <a:cubicBezTo>
                    <a:pt x="51" y="9"/>
                    <a:pt x="25" y="25"/>
                    <a:pt x="17" y="54"/>
                  </a:cubicBezTo>
                  <a:cubicBezTo>
                    <a:pt x="0" y="89"/>
                    <a:pt x="17" y="135"/>
                    <a:pt x="58" y="153"/>
                  </a:cubicBezTo>
                  <a:cubicBezTo>
                    <a:pt x="110" y="176"/>
                    <a:pt x="162" y="210"/>
                    <a:pt x="209" y="245"/>
                  </a:cubicBezTo>
                  <a:cubicBezTo>
                    <a:pt x="222" y="253"/>
                    <a:pt x="237" y="256"/>
                    <a:pt x="254" y="256"/>
                  </a:cubicBezTo>
                  <a:cubicBezTo>
                    <a:pt x="275" y="256"/>
                    <a:pt x="299" y="252"/>
                    <a:pt x="325" y="245"/>
                  </a:cubicBezTo>
                  <a:cubicBezTo>
                    <a:pt x="371" y="228"/>
                    <a:pt x="411" y="205"/>
                    <a:pt x="446" y="176"/>
                  </a:cubicBezTo>
                  <a:cubicBezTo>
                    <a:pt x="481" y="135"/>
                    <a:pt x="510" y="89"/>
                    <a:pt x="475" y="42"/>
                  </a:cubicBezTo>
                  <a:cubicBezTo>
                    <a:pt x="455" y="15"/>
                    <a:pt x="425"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rot="-708074" flipH="1">
              <a:off x="156704" y="1670127"/>
              <a:ext cx="72405" cy="57071"/>
            </a:xfrm>
            <a:custGeom>
              <a:avLst/>
              <a:gdLst/>
              <a:ahLst/>
              <a:cxnLst/>
              <a:rect l="l" t="t" r="r" b="b"/>
              <a:pathLst>
                <a:path w="458" h="361" extrusionOk="0">
                  <a:moveTo>
                    <a:pt x="359" y="0"/>
                  </a:moveTo>
                  <a:cubicBezTo>
                    <a:pt x="351" y="0"/>
                    <a:pt x="344" y="0"/>
                    <a:pt x="336" y="0"/>
                  </a:cubicBezTo>
                  <a:cubicBezTo>
                    <a:pt x="328" y="2"/>
                    <a:pt x="321" y="3"/>
                    <a:pt x="313" y="3"/>
                  </a:cubicBezTo>
                  <a:cubicBezTo>
                    <a:pt x="298" y="3"/>
                    <a:pt x="282" y="0"/>
                    <a:pt x="267" y="0"/>
                  </a:cubicBezTo>
                  <a:cubicBezTo>
                    <a:pt x="215" y="6"/>
                    <a:pt x="168" y="29"/>
                    <a:pt x="162" y="76"/>
                  </a:cubicBezTo>
                  <a:cubicBezTo>
                    <a:pt x="168" y="151"/>
                    <a:pt x="122" y="215"/>
                    <a:pt x="52" y="238"/>
                  </a:cubicBezTo>
                  <a:cubicBezTo>
                    <a:pt x="18" y="249"/>
                    <a:pt x="0" y="290"/>
                    <a:pt x="18" y="325"/>
                  </a:cubicBezTo>
                  <a:cubicBezTo>
                    <a:pt x="34" y="346"/>
                    <a:pt x="57" y="361"/>
                    <a:pt x="82" y="361"/>
                  </a:cubicBezTo>
                  <a:cubicBezTo>
                    <a:pt x="91" y="361"/>
                    <a:pt x="101" y="358"/>
                    <a:pt x="110" y="354"/>
                  </a:cubicBezTo>
                  <a:cubicBezTo>
                    <a:pt x="139" y="348"/>
                    <a:pt x="168" y="336"/>
                    <a:pt x="191" y="313"/>
                  </a:cubicBezTo>
                  <a:cubicBezTo>
                    <a:pt x="238" y="249"/>
                    <a:pt x="301" y="197"/>
                    <a:pt x="377" y="168"/>
                  </a:cubicBezTo>
                  <a:cubicBezTo>
                    <a:pt x="429" y="151"/>
                    <a:pt x="458" y="99"/>
                    <a:pt x="440" y="47"/>
                  </a:cubicBezTo>
                  <a:cubicBezTo>
                    <a:pt x="426" y="4"/>
                    <a:pt x="393"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rot="-708086" flipH="1">
              <a:off x="206808" y="2767038"/>
              <a:ext cx="67978" cy="46953"/>
            </a:xfrm>
            <a:custGeom>
              <a:avLst/>
              <a:gdLst/>
              <a:ahLst/>
              <a:cxnLst/>
              <a:rect l="l" t="t" r="r" b="b"/>
              <a:pathLst>
                <a:path w="430" h="297" extrusionOk="0">
                  <a:moveTo>
                    <a:pt x="261" y="0"/>
                  </a:moveTo>
                  <a:cubicBezTo>
                    <a:pt x="239" y="0"/>
                    <a:pt x="216" y="10"/>
                    <a:pt x="192" y="35"/>
                  </a:cubicBezTo>
                  <a:cubicBezTo>
                    <a:pt x="157" y="35"/>
                    <a:pt x="128" y="35"/>
                    <a:pt x="93" y="46"/>
                  </a:cubicBezTo>
                  <a:cubicBezTo>
                    <a:pt x="24" y="81"/>
                    <a:pt x="0" y="162"/>
                    <a:pt x="35" y="238"/>
                  </a:cubicBezTo>
                  <a:cubicBezTo>
                    <a:pt x="52" y="275"/>
                    <a:pt x="79" y="296"/>
                    <a:pt x="112" y="296"/>
                  </a:cubicBezTo>
                  <a:cubicBezTo>
                    <a:pt x="135" y="296"/>
                    <a:pt x="163" y="285"/>
                    <a:pt x="192" y="261"/>
                  </a:cubicBezTo>
                  <a:cubicBezTo>
                    <a:pt x="238" y="220"/>
                    <a:pt x="284" y="238"/>
                    <a:pt x="331" y="226"/>
                  </a:cubicBezTo>
                  <a:cubicBezTo>
                    <a:pt x="406" y="203"/>
                    <a:pt x="429" y="133"/>
                    <a:pt x="377" y="75"/>
                  </a:cubicBezTo>
                  <a:cubicBezTo>
                    <a:pt x="342" y="40"/>
                    <a:pt x="304"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rot="-708074" flipH="1">
              <a:off x="1971366" y="1266329"/>
              <a:ext cx="53276" cy="56596"/>
            </a:xfrm>
            <a:custGeom>
              <a:avLst/>
              <a:gdLst/>
              <a:ahLst/>
              <a:cxnLst/>
              <a:rect l="l" t="t" r="r" b="b"/>
              <a:pathLst>
                <a:path w="337" h="358" extrusionOk="0">
                  <a:moveTo>
                    <a:pt x="47" y="1"/>
                  </a:moveTo>
                  <a:cubicBezTo>
                    <a:pt x="13" y="1"/>
                    <a:pt x="0" y="32"/>
                    <a:pt x="0" y="67"/>
                  </a:cubicBezTo>
                  <a:cubicBezTo>
                    <a:pt x="0" y="101"/>
                    <a:pt x="12" y="136"/>
                    <a:pt x="41" y="159"/>
                  </a:cubicBezTo>
                  <a:cubicBezTo>
                    <a:pt x="87" y="200"/>
                    <a:pt x="122" y="246"/>
                    <a:pt x="145" y="304"/>
                  </a:cubicBezTo>
                  <a:cubicBezTo>
                    <a:pt x="167" y="340"/>
                    <a:pt x="196" y="357"/>
                    <a:pt x="225" y="357"/>
                  </a:cubicBezTo>
                  <a:cubicBezTo>
                    <a:pt x="258" y="357"/>
                    <a:pt x="289" y="335"/>
                    <a:pt x="307" y="293"/>
                  </a:cubicBezTo>
                  <a:cubicBezTo>
                    <a:pt x="330" y="241"/>
                    <a:pt x="336" y="177"/>
                    <a:pt x="325" y="119"/>
                  </a:cubicBezTo>
                  <a:cubicBezTo>
                    <a:pt x="314" y="66"/>
                    <a:pt x="289" y="13"/>
                    <a:pt x="236" y="13"/>
                  </a:cubicBezTo>
                  <a:cubicBezTo>
                    <a:pt x="231" y="13"/>
                    <a:pt x="226" y="14"/>
                    <a:pt x="220" y="15"/>
                  </a:cubicBezTo>
                  <a:cubicBezTo>
                    <a:pt x="202" y="19"/>
                    <a:pt x="183" y="21"/>
                    <a:pt x="163" y="21"/>
                  </a:cubicBezTo>
                  <a:cubicBezTo>
                    <a:pt x="129" y="21"/>
                    <a:pt x="94" y="14"/>
                    <a:pt x="64" y="3"/>
                  </a:cubicBezTo>
                  <a:cubicBezTo>
                    <a:pt x="58" y="1"/>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rot="-708074" flipH="1">
              <a:off x="1318755" y="1541439"/>
              <a:ext cx="53276" cy="73986"/>
            </a:xfrm>
            <a:custGeom>
              <a:avLst/>
              <a:gdLst/>
              <a:ahLst/>
              <a:cxnLst/>
              <a:rect l="l" t="t" r="r" b="b"/>
              <a:pathLst>
                <a:path w="337" h="468" extrusionOk="0">
                  <a:moveTo>
                    <a:pt x="194" y="1"/>
                  </a:moveTo>
                  <a:cubicBezTo>
                    <a:pt x="179" y="1"/>
                    <a:pt x="162" y="11"/>
                    <a:pt x="157" y="26"/>
                  </a:cubicBezTo>
                  <a:cubicBezTo>
                    <a:pt x="128" y="141"/>
                    <a:pt x="82" y="257"/>
                    <a:pt x="24" y="367"/>
                  </a:cubicBezTo>
                  <a:cubicBezTo>
                    <a:pt x="1" y="402"/>
                    <a:pt x="36" y="454"/>
                    <a:pt x="88" y="466"/>
                  </a:cubicBezTo>
                  <a:cubicBezTo>
                    <a:pt x="93" y="467"/>
                    <a:pt x="99" y="467"/>
                    <a:pt x="105" y="467"/>
                  </a:cubicBezTo>
                  <a:cubicBezTo>
                    <a:pt x="199" y="467"/>
                    <a:pt x="336" y="344"/>
                    <a:pt x="325" y="257"/>
                  </a:cubicBezTo>
                  <a:cubicBezTo>
                    <a:pt x="325" y="240"/>
                    <a:pt x="320" y="211"/>
                    <a:pt x="302" y="205"/>
                  </a:cubicBezTo>
                  <a:cubicBezTo>
                    <a:pt x="233" y="165"/>
                    <a:pt x="186" y="124"/>
                    <a:pt x="233" y="43"/>
                  </a:cubicBezTo>
                  <a:cubicBezTo>
                    <a:pt x="221" y="26"/>
                    <a:pt x="221" y="8"/>
                    <a:pt x="204" y="2"/>
                  </a:cubicBezTo>
                  <a:cubicBezTo>
                    <a:pt x="201" y="1"/>
                    <a:pt x="197"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rot="-708074" flipH="1">
              <a:off x="2478322" y="646083"/>
              <a:ext cx="69718" cy="57071"/>
            </a:xfrm>
            <a:custGeom>
              <a:avLst/>
              <a:gdLst/>
              <a:ahLst/>
              <a:cxnLst/>
              <a:rect l="l" t="t" r="r" b="b"/>
              <a:pathLst>
                <a:path w="441" h="361" extrusionOk="0">
                  <a:moveTo>
                    <a:pt x="313" y="1"/>
                  </a:moveTo>
                  <a:cubicBezTo>
                    <a:pt x="291" y="1"/>
                    <a:pt x="270" y="11"/>
                    <a:pt x="255" y="31"/>
                  </a:cubicBezTo>
                  <a:cubicBezTo>
                    <a:pt x="232" y="58"/>
                    <a:pt x="199" y="75"/>
                    <a:pt x="165" y="75"/>
                  </a:cubicBezTo>
                  <a:cubicBezTo>
                    <a:pt x="147" y="75"/>
                    <a:pt x="128" y="70"/>
                    <a:pt x="110" y="60"/>
                  </a:cubicBezTo>
                  <a:cubicBezTo>
                    <a:pt x="103" y="58"/>
                    <a:pt x="96" y="57"/>
                    <a:pt x="88" y="57"/>
                  </a:cubicBezTo>
                  <a:cubicBezTo>
                    <a:pt x="60" y="57"/>
                    <a:pt x="31" y="73"/>
                    <a:pt x="18" y="101"/>
                  </a:cubicBezTo>
                  <a:cubicBezTo>
                    <a:pt x="0" y="130"/>
                    <a:pt x="12" y="170"/>
                    <a:pt x="41" y="193"/>
                  </a:cubicBezTo>
                  <a:cubicBezTo>
                    <a:pt x="122" y="240"/>
                    <a:pt x="197" y="292"/>
                    <a:pt x="267" y="356"/>
                  </a:cubicBezTo>
                  <a:cubicBezTo>
                    <a:pt x="271" y="359"/>
                    <a:pt x="276" y="361"/>
                    <a:pt x="283" y="361"/>
                  </a:cubicBezTo>
                  <a:cubicBezTo>
                    <a:pt x="296" y="361"/>
                    <a:pt x="313" y="356"/>
                    <a:pt x="325" y="356"/>
                  </a:cubicBezTo>
                  <a:cubicBezTo>
                    <a:pt x="336" y="356"/>
                    <a:pt x="354" y="356"/>
                    <a:pt x="360" y="344"/>
                  </a:cubicBezTo>
                  <a:cubicBezTo>
                    <a:pt x="441" y="240"/>
                    <a:pt x="325" y="211"/>
                    <a:pt x="290" y="153"/>
                  </a:cubicBezTo>
                  <a:cubicBezTo>
                    <a:pt x="302" y="141"/>
                    <a:pt x="307" y="135"/>
                    <a:pt x="319" y="130"/>
                  </a:cubicBezTo>
                  <a:cubicBezTo>
                    <a:pt x="360" y="106"/>
                    <a:pt x="412" y="83"/>
                    <a:pt x="371" y="31"/>
                  </a:cubicBezTo>
                  <a:cubicBezTo>
                    <a:pt x="357" y="11"/>
                    <a:pt x="33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rot="-708074" flipH="1">
              <a:off x="680788" y="1659121"/>
              <a:ext cx="61655" cy="55490"/>
            </a:xfrm>
            <a:custGeom>
              <a:avLst/>
              <a:gdLst/>
              <a:ahLst/>
              <a:cxnLst/>
              <a:rect l="l" t="t" r="r" b="b"/>
              <a:pathLst>
                <a:path w="390" h="351" extrusionOk="0">
                  <a:moveTo>
                    <a:pt x="303" y="1"/>
                  </a:moveTo>
                  <a:cubicBezTo>
                    <a:pt x="284" y="1"/>
                    <a:pt x="263" y="5"/>
                    <a:pt x="239" y="11"/>
                  </a:cubicBezTo>
                  <a:cubicBezTo>
                    <a:pt x="134" y="46"/>
                    <a:pt x="59" y="127"/>
                    <a:pt x="18" y="226"/>
                  </a:cubicBezTo>
                  <a:cubicBezTo>
                    <a:pt x="1" y="260"/>
                    <a:pt x="13" y="307"/>
                    <a:pt x="47" y="336"/>
                  </a:cubicBezTo>
                  <a:cubicBezTo>
                    <a:pt x="62" y="345"/>
                    <a:pt x="78" y="350"/>
                    <a:pt x="95" y="350"/>
                  </a:cubicBezTo>
                  <a:cubicBezTo>
                    <a:pt x="118" y="350"/>
                    <a:pt x="141" y="341"/>
                    <a:pt x="157" y="324"/>
                  </a:cubicBezTo>
                  <a:cubicBezTo>
                    <a:pt x="221" y="272"/>
                    <a:pt x="285" y="214"/>
                    <a:pt x="349" y="150"/>
                  </a:cubicBezTo>
                  <a:cubicBezTo>
                    <a:pt x="383" y="127"/>
                    <a:pt x="389" y="81"/>
                    <a:pt x="372" y="40"/>
                  </a:cubicBezTo>
                  <a:cubicBezTo>
                    <a:pt x="357" y="12"/>
                    <a:pt x="334"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rot="-708074" flipH="1">
              <a:off x="322362" y="472718"/>
              <a:ext cx="54225" cy="63394"/>
            </a:xfrm>
            <a:custGeom>
              <a:avLst/>
              <a:gdLst/>
              <a:ahLst/>
              <a:cxnLst/>
              <a:rect l="l" t="t" r="r" b="b"/>
              <a:pathLst>
                <a:path w="343" h="401" extrusionOk="0">
                  <a:moveTo>
                    <a:pt x="237" y="1"/>
                  </a:moveTo>
                  <a:cubicBezTo>
                    <a:pt x="228" y="1"/>
                    <a:pt x="218" y="2"/>
                    <a:pt x="209" y="5"/>
                  </a:cubicBezTo>
                  <a:cubicBezTo>
                    <a:pt x="105" y="28"/>
                    <a:pt x="1" y="243"/>
                    <a:pt x="53" y="347"/>
                  </a:cubicBezTo>
                  <a:cubicBezTo>
                    <a:pt x="63" y="378"/>
                    <a:pt x="97" y="400"/>
                    <a:pt x="133" y="400"/>
                  </a:cubicBezTo>
                  <a:cubicBezTo>
                    <a:pt x="137" y="400"/>
                    <a:pt x="141" y="400"/>
                    <a:pt x="146" y="399"/>
                  </a:cubicBezTo>
                  <a:cubicBezTo>
                    <a:pt x="157" y="399"/>
                    <a:pt x="169" y="399"/>
                    <a:pt x="180" y="393"/>
                  </a:cubicBezTo>
                  <a:cubicBezTo>
                    <a:pt x="250" y="359"/>
                    <a:pt x="343" y="162"/>
                    <a:pt x="325" y="81"/>
                  </a:cubicBezTo>
                  <a:cubicBezTo>
                    <a:pt x="320" y="33"/>
                    <a:pt x="280"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rot="-708074" flipH="1">
              <a:off x="547744" y="2717899"/>
              <a:ext cx="57071" cy="50431"/>
            </a:xfrm>
            <a:custGeom>
              <a:avLst/>
              <a:gdLst/>
              <a:ahLst/>
              <a:cxnLst/>
              <a:rect l="l" t="t" r="r" b="b"/>
              <a:pathLst>
                <a:path w="361" h="319" extrusionOk="0">
                  <a:moveTo>
                    <a:pt x="257" y="1"/>
                  </a:moveTo>
                  <a:cubicBezTo>
                    <a:pt x="240" y="1"/>
                    <a:pt x="222" y="4"/>
                    <a:pt x="204" y="9"/>
                  </a:cubicBezTo>
                  <a:cubicBezTo>
                    <a:pt x="151" y="20"/>
                    <a:pt x="99" y="49"/>
                    <a:pt x="59" y="84"/>
                  </a:cubicBezTo>
                  <a:cubicBezTo>
                    <a:pt x="12" y="125"/>
                    <a:pt x="1" y="200"/>
                    <a:pt x="36" y="252"/>
                  </a:cubicBezTo>
                  <a:cubicBezTo>
                    <a:pt x="57" y="295"/>
                    <a:pt x="98" y="319"/>
                    <a:pt x="143" y="319"/>
                  </a:cubicBezTo>
                  <a:cubicBezTo>
                    <a:pt x="159" y="319"/>
                    <a:pt x="176" y="316"/>
                    <a:pt x="192" y="310"/>
                  </a:cubicBezTo>
                  <a:cubicBezTo>
                    <a:pt x="256" y="281"/>
                    <a:pt x="314" y="229"/>
                    <a:pt x="337" y="165"/>
                  </a:cubicBezTo>
                  <a:cubicBezTo>
                    <a:pt x="360" y="125"/>
                    <a:pt x="360" y="73"/>
                    <a:pt x="331" y="38"/>
                  </a:cubicBezTo>
                  <a:cubicBezTo>
                    <a:pt x="310" y="10"/>
                    <a:pt x="284"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rot="-708074" flipH="1">
              <a:off x="1340834" y="1957576"/>
              <a:ext cx="49640" cy="71773"/>
            </a:xfrm>
            <a:custGeom>
              <a:avLst/>
              <a:gdLst/>
              <a:ahLst/>
              <a:cxnLst/>
              <a:rect l="l" t="t" r="r" b="b"/>
              <a:pathLst>
                <a:path w="314" h="454" extrusionOk="0">
                  <a:moveTo>
                    <a:pt x="94" y="1"/>
                  </a:moveTo>
                  <a:cubicBezTo>
                    <a:pt x="41" y="1"/>
                    <a:pt x="1" y="35"/>
                    <a:pt x="24" y="88"/>
                  </a:cubicBezTo>
                  <a:cubicBezTo>
                    <a:pt x="47" y="163"/>
                    <a:pt x="18" y="232"/>
                    <a:pt x="47" y="331"/>
                  </a:cubicBezTo>
                  <a:cubicBezTo>
                    <a:pt x="46" y="328"/>
                    <a:pt x="45" y="327"/>
                    <a:pt x="45" y="327"/>
                  </a:cubicBezTo>
                  <a:lnTo>
                    <a:pt x="45" y="327"/>
                  </a:lnTo>
                  <a:cubicBezTo>
                    <a:pt x="44" y="327"/>
                    <a:pt x="48" y="342"/>
                    <a:pt x="53" y="360"/>
                  </a:cubicBezTo>
                  <a:cubicBezTo>
                    <a:pt x="72" y="416"/>
                    <a:pt x="113" y="453"/>
                    <a:pt x="156" y="453"/>
                  </a:cubicBezTo>
                  <a:cubicBezTo>
                    <a:pt x="166" y="453"/>
                    <a:pt x="176" y="451"/>
                    <a:pt x="186" y="447"/>
                  </a:cubicBezTo>
                  <a:cubicBezTo>
                    <a:pt x="244" y="418"/>
                    <a:pt x="209" y="371"/>
                    <a:pt x="198" y="331"/>
                  </a:cubicBezTo>
                  <a:cubicBezTo>
                    <a:pt x="186" y="256"/>
                    <a:pt x="175" y="198"/>
                    <a:pt x="256" y="145"/>
                  </a:cubicBezTo>
                  <a:cubicBezTo>
                    <a:pt x="314" y="111"/>
                    <a:pt x="291" y="41"/>
                    <a:pt x="227" y="18"/>
                  </a:cubicBezTo>
                  <a:cubicBezTo>
                    <a:pt x="186" y="6"/>
                    <a:pt x="140"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rot="-708074" flipH="1">
              <a:off x="837194" y="566071"/>
              <a:ext cx="39523" cy="86475"/>
            </a:xfrm>
            <a:custGeom>
              <a:avLst/>
              <a:gdLst/>
              <a:ahLst/>
              <a:cxnLst/>
              <a:rect l="l" t="t" r="r" b="b"/>
              <a:pathLst>
                <a:path w="250" h="547" extrusionOk="0">
                  <a:moveTo>
                    <a:pt x="58" y="0"/>
                  </a:moveTo>
                  <a:cubicBezTo>
                    <a:pt x="56" y="0"/>
                    <a:pt x="54" y="0"/>
                    <a:pt x="52" y="0"/>
                  </a:cubicBezTo>
                  <a:cubicBezTo>
                    <a:pt x="23" y="12"/>
                    <a:pt x="0" y="47"/>
                    <a:pt x="23" y="76"/>
                  </a:cubicBezTo>
                  <a:cubicBezTo>
                    <a:pt x="105" y="180"/>
                    <a:pt x="81" y="284"/>
                    <a:pt x="64" y="394"/>
                  </a:cubicBezTo>
                  <a:cubicBezTo>
                    <a:pt x="64" y="400"/>
                    <a:pt x="64" y="406"/>
                    <a:pt x="64" y="412"/>
                  </a:cubicBezTo>
                  <a:cubicBezTo>
                    <a:pt x="75" y="491"/>
                    <a:pt x="114" y="546"/>
                    <a:pt x="161" y="546"/>
                  </a:cubicBezTo>
                  <a:cubicBezTo>
                    <a:pt x="165" y="546"/>
                    <a:pt x="170" y="546"/>
                    <a:pt x="174" y="545"/>
                  </a:cubicBezTo>
                  <a:cubicBezTo>
                    <a:pt x="226" y="539"/>
                    <a:pt x="249" y="481"/>
                    <a:pt x="232" y="383"/>
                  </a:cubicBezTo>
                  <a:cubicBezTo>
                    <a:pt x="209" y="313"/>
                    <a:pt x="197" y="238"/>
                    <a:pt x="209" y="163"/>
                  </a:cubicBezTo>
                  <a:cubicBezTo>
                    <a:pt x="226" y="101"/>
                    <a:pt x="12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rot="-708074" flipH="1">
              <a:off x="1683111" y="1909797"/>
              <a:ext cx="68769" cy="46795"/>
            </a:xfrm>
            <a:custGeom>
              <a:avLst/>
              <a:gdLst/>
              <a:ahLst/>
              <a:cxnLst/>
              <a:rect l="l" t="t" r="r" b="b"/>
              <a:pathLst>
                <a:path w="435" h="296" extrusionOk="0">
                  <a:moveTo>
                    <a:pt x="67" y="0"/>
                  </a:moveTo>
                  <a:cubicBezTo>
                    <a:pt x="54" y="0"/>
                    <a:pt x="41" y="5"/>
                    <a:pt x="29" y="13"/>
                  </a:cubicBezTo>
                  <a:cubicBezTo>
                    <a:pt x="6" y="37"/>
                    <a:pt x="0" y="66"/>
                    <a:pt x="12" y="95"/>
                  </a:cubicBezTo>
                  <a:cubicBezTo>
                    <a:pt x="29" y="164"/>
                    <a:pt x="87" y="222"/>
                    <a:pt x="157" y="234"/>
                  </a:cubicBezTo>
                  <a:cubicBezTo>
                    <a:pt x="169" y="237"/>
                    <a:pt x="183" y="237"/>
                    <a:pt x="196" y="237"/>
                  </a:cubicBezTo>
                  <a:cubicBezTo>
                    <a:pt x="205" y="237"/>
                    <a:pt x="213" y="237"/>
                    <a:pt x="222" y="237"/>
                  </a:cubicBezTo>
                  <a:cubicBezTo>
                    <a:pt x="250" y="237"/>
                    <a:pt x="279" y="240"/>
                    <a:pt x="302" y="263"/>
                  </a:cubicBezTo>
                  <a:cubicBezTo>
                    <a:pt x="322" y="279"/>
                    <a:pt x="340" y="295"/>
                    <a:pt x="363" y="295"/>
                  </a:cubicBezTo>
                  <a:cubicBezTo>
                    <a:pt x="372" y="295"/>
                    <a:pt x="383" y="293"/>
                    <a:pt x="394" y="286"/>
                  </a:cubicBezTo>
                  <a:cubicBezTo>
                    <a:pt x="435" y="257"/>
                    <a:pt x="429" y="216"/>
                    <a:pt x="423" y="176"/>
                  </a:cubicBezTo>
                  <a:cubicBezTo>
                    <a:pt x="413" y="95"/>
                    <a:pt x="346" y="32"/>
                    <a:pt x="268" y="32"/>
                  </a:cubicBezTo>
                  <a:cubicBezTo>
                    <a:pt x="257" y="32"/>
                    <a:pt x="244" y="34"/>
                    <a:pt x="232" y="37"/>
                  </a:cubicBezTo>
                  <a:cubicBezTo>
                    <a:pt x="218" y="40"/>
                    <a:pt x="203" y="42"/>
                    <a:pt x="189" y="42"/>
                  </a:cubicBezTo>
                  <a:cubicBezTo>
                    <a:pt x="158" y="42"/>
                    <a:pt x="129" y="33"/>
                    <a:pt x="105" y="13"/>
                  </a:cubicBezTo>
                  <a:cubicBezTo>
                    <a:pt x="93" y="5"/>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rot="-708074" flipH="1">
              <a:off x="2397728" y="275312"/>
              <a:ext cx="57861" cy="46953"/>
            </a:xfrm>
            <a:custGeom>
              <a:avLst/>
              <a:gdLst/>
              <a:ahLst/>
              <a:cxnLst/>
              <a:rect l="l" t="t" r="r" b="b"/>
              <a:pathLst>
                <a:path w="366" h="297" extrusionOk="0">
                  <a:moveTo>
                    <a:pt x="92" y="1"/>
                  </a:moveTo>
                  <a:cubicBezTo>
                    <a:pt x="39" y="1"/>
                    <a:pt x="23" y="64"/>
                    <a:pt x="0" y="109"/>
                  </a:cubicBezTo>
                  <a:cubicBezTo>
                    <a:pt x="18" y="173"/>
                    <a:pt x="41" y="237"/>
                    <a:pt x="70" y="295"/>
                  </a:cubicBezTo>
                  <a:cubicBezTo>
                    <a:pt x="75" y="296"/>
                    <a:pt x="79" y="296"/>
                    <a:pt x="84" y="296"/>
                  </a:cubicBezTo>
                  <a:cubicBezTo>
                    <a:pt x="121" y="296"/>
                    <a:pt x="118" y="252"/>
                    <a:pt x="139" y="237"/>
                  </a:cubicBezTo>
                  <a:cubicBezTo>
                    <a:pt x="148" y="228"/>
                    <a:pt x="159" y="223"/>
                    <a:pt x="169" y="223"/>
                  </a:cubicBezTo>
                  <a:cubicBezTo>
                    <a:pt x="173" y="223"/>
                    <a:pt x="177" y="224"/>
                    <a:pt x="180" y="225"/>
                  </a:cubicBezTo>
                  <a:cubicBezTo>
                    <a:pt x="204" y="240"/>
                    <a:pt x="225" y="247"/>
                    <a:pt x="244" y="247"/>
                  </a:cubicBezTo>
                  <a:cubicBezTo>
                    <a:pt x="295" y="247"/>
                    <a:pt x="327" y="198"/>
                    <a:pt x="365" y="156"/>
                  </a:cubicBezTo>
                  <a:lnTo>
                    <a:pt x="365" y="156"/>
                  </a:lnTo>
                  <a:lnTo>
                    <a:pt x="359" y="161"/>
                  </a:lnTo>
                  <a:cubicBezTo>
                    <a:pt x="343" y="38"/>
                    <a:pt x="338" y="2"/>
                    <a:pt x="272" y="2"/>
                  </a:cubicBezTo>
                  <a:cubicBezTo>
                    <a:pt x="246" y="2"/>
                    <a:pt x="209" y="8"/>
                    <a:pt x="157" y="17"/>
                  </a:cubicBezTo>
                  <a:lnTo>
                    <a:pt x="145" y="17"/>
                  </a:lnTo>
                  <a:cubicBezTo>
                    <a:pt x="124" y="5"/>
                    <a:pt x="10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rot="-708074" flipH="1">
              <a:off x="213559" y="1457419"/>
              <a:ext cx="67979" cy="51695"/>
            </a:xfrm>
            <a:custGeom>
              <a:avLst/>
              <a:gdLst/>
              <a:ahLst/>
              <a:cxnLst/>
              <a:rect l="l" t="t" r="r" b="b"/>
              <a:pathLst>
                <a:path w="430" h="327" extrusionOk="0">
                  <a:moveTo>
                    <a:pt x="231" y="0"/>
                  </a:moveTo>
                  <a:cubicBezTo>
                    <a:pt x="188" y="0"/>
                    <a:pt x="157" y="24"/>
                    <a:pt x="157" y="82"/>
                  </a:cubicBezTo>
                  <a:cubicBezTo>
                    <a:pt x="157" y="131"/>
                    <a:pt x="144" y="147"/>
                    <a:pt x="109" y="147"/>
                  </a:cubicBezTo>
                  <a:cubicBezTo>
                    <a:pt x="102" y="147"/>
                    <a:pt x="95" y="146"/>
                    <a:pt x="88" y="145"/>
                  </a:cubicBezTo>
                  <a:cubicBezTo>
                    <a:pt x="82" y="144"/>
                    <a:pt x="77" y="143"/>
                    <a:pt x="72" y="143"/>
                  </a:cubicBezTo>
                  <a:cubicBezTo>
                    <a:pt x="43" y="143"/>
                    <a:pt x="17" y="168"/>
                    <a:pt x="12" y="198"/>
                  </a:cubicBezTo>
                  <a:cubicBezTo>
                    <a:pt x="1" y="238"/>
                    <a:pt x="24" y="279"/>
                    <a:pt x="59" y="302"/>
                  </a:cubicBezTo>
                  <a:cubicBezTo>
                    <a:pt x="85" y="318"/>
                    <a:pt x="113" y="326"/>
                    <a:pt x="142" y="326"/>
                  </a:cubicBezTo>
                  <a:cubicBezTo>
                    <a:pt x="184" y="326"/>
                    <a:pt x="225" y="310"/>
                    <a:pt x="256" y="279"/>
                  </a:cubicBezTo>
                  <a:cubicBezTo>
                    <a:pt x="279" y="238"/>
                    <a:pt x="319" y="209"/>
                    <a:pt x="371" y="198"/>
                  </a:cubicBezTo>
                  <a:cubicBezTo>
                    <a:pt x="406" y="186"/>
                    <a:pt x="429" y="151"/>
                    <a:pt x="424" y="111"/>
                  </a:cubicBezTo>
                  <a:cubicBezTo>
                    <a:pt x="400" y="41"/>
                    <a:pt x="331" y="30"/>
                    <a:pt x="273" y="6"/>
                  </a:cubicBezTo>
                  <a:cubicBezTo>
                    <a:pt x="258" y="2"/>
                    <a:pt x="244"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rot="-708074" flipH="1">
              <a:off x="-220762" y="422062"/>
              <a:ext cx="63394" cy="43317"/>
            </a:xfrm>
            <a:custGeom>
              <a:avLst/>
              <a:gdLst/>
              <a:ahLst/>
              <a:cxnLst/>
              <a:rect l="l" t="t" r="r" b="b"/>
              <a:pathLst>
                <a:path w="401" h="274" extrusionOk="0">
                  <a:moveTo>
                    <a:pt x="314" y="1"/>
                  </a:moveTo>
                  <a:cubicBezTo>
                    <a:pt x="302" y="1"/>
                    <a:pt x="291" y="3"/>
                    <a:pt x="279" y="6"/>
                  </a:cubicBezTo>
                  <a:cubicBezTo>
                    <a:pt x="250" y="6"/>
                    <a:pt x="221" y="18"/>
                    <a:pt x="186" y="24"/>
                  </a:cubicBezTo>
                  <a:lnTo>
                    <a:pt x="186" y="18"/>
                  </a:lnTo>
                  <a:cubicBezTo>
                    <a:pt x="163" y="18"/>
                    <a:pt x="140" y="24"/>
                    <a:pt x="117" y="29"/>
                  </a:cubicBezTo>
                  <a:cubicBezTo>
                    <a:pt x="47" y="41"/>
                    <a:pt x="1" y="105"/>
                    <a:pt x="12" y="174"/>
                  </a:cubicBezTo>
                  <a:cubicBezTo>
                    <a:pt x="22" y="235"/>
                    <a:pt x="73" y="273"/>
                    <a:pt x="132" y="273"/>
                  </a:cubicBezTo>
                  <a:cubicBezTo>
                    <a:pt x="146" y="273"/>
                    <a:pt x="160" y="271"/>
                    <a:pt x="174" y="267"/>
                  </a:cubicBezTo>
                  <a:cubicBezTo>
                    <a:pt x="250" y="255"/>
                    <a:pt x="314" y="215"/>
                    <a:pt x="366" y="157"/>
                  </a:cubicBezTo>
                  <a:cubicBezTo>
                    <a:pt x="389" y="122"/>
                    <a:pt x="400" y="81"/>
                    <a:pt x="377" y="41"/>
                  </a:cubicBezTo>
                  <a:cubicBezTo>
                    <a:pt x="365" y="12"/>
                    <a:pt x="341"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rot="-708074" flipH="1">
              <a:off x="2459235" y="707455"/>
              <a:ext cx="52644" cy="61023"/>
            </a:xfrm>
            <a:custGeom>
              <a:avLst/>
              <a:gdLst/>
              <a:ahLst/>
              <a:cxnLst/>
              <a:rect l="l" t="t" r="r" b="b"/>
              <a:pathLst>
                <a:path w="333" h="386" extrusionOk="0">
                  <a:moveTo>
                    <a:pt x="53" y="0"/>
                  </a:moveTo>
                  <a:lnTo>
                    <a:pt x="18" y="12"/>
                  </a:lnTo>
                  <a:cubicBezTo>
                    <a:pt x="0" y="87"/>
                    <a:pt x="6" y="168"/>
                    <a:pt x="35" y="249"/>
                  </a:cubicBezTo>
                  <a:cubicBezTo>
                    <a:pt x="53" y="319"/>
                    <a:pt x="116" y="377"/>
                    <a:pt x="197" y="382"/>
                  </a:cubicBezTo>
                  <a:cubicBezTo>
                    <a:pt x="205" y="384"/>
                    <a:pt x="213" y="385"/>
                    <a:pt x="221" y="385"/>
                  </a:cubicBezTo>
                  <a:cubicBezTo>
                    <a:pt x="281" y="385"/>
                    <a:pt x="332" y="330"/>
                    <a:pt x="302" y="284"/>
                  </a:cubicBezTo>
                  <a:cubicBezTo>
                    <a:pt x="232" y="180"/>
                    <a:pt x="226" y="17"/>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rot="-708074" flipH="1">
              <a:off x="85318" y="1226731"/>
              <a:ext cx="58651" cy="47111"/>
            </a:xfrm>
            <a:custGeom>
              <a:avLst/>
              <a:gdLst/>
              <a:ahLst/>
              <a:cxnLst/>
              <a:rect l="l" t="t" r="r" b="b"/>
              <a:pathLst>
                <a:path w="371" h="298" extrusionOk="0">
                  <a:moveTo>
                    <a:pt x="169" y="0"/>
                  </a:moveTo>
                  <a:cubicBezTo>
                    <a:pt x="165" y="0"/>
                    <a:pt x="161" y="1"/>
                    <a:pt x="156" y="2"/>
                  </a:cubicBezTo>
                  <a:cubicBezTo>
                    <a:pt x="81" y="7"/>
                    <a:pt x="0" y="141"/>
                    <a:pt x="12" y="222"/>
                  </a:cubicBezTo>
                  <a:cubicBezTo>
                    <a:pt x="20" y="275"/>
                    <a:pt x="43" y="298"/>
                    <a:pt x="105" y="298"/>
                  </a:cubicBezTo>
                  <a:cubicBezTo>
                    <a:pt x="124" y="298"/>
                    <a:pt x="146" y="295"/>
                    <a:pt x="174" y="291"/>
                  </a:cubicBezTo>
                  <a:lnTo>
                    <a:pt x="214" y="291"/>
                  </a:lnTo>
                  <a:cubicBezTo>
                    <a:pt x="220" y="291"/>
                    <a:pt x="243" y="286"/>
                    <a:pt x="261" y="280"/>
                  </a:cubicBezTo>
                  <a:cubicBezTo>
                    <a:pt x="307" y="280"/>
                    <a:pt x="348" y="245"/>
                    <a:pt x="359" y="199"/>
                  </a:cubicBezTo>
                  <a:cubicBezTo>
                    <a:pt x="371" y="152"/>
                    <a:pt x="342" y="106"/>
                    <a:pt x="295" y="100"/>
                  </a:cubicBezTo>
                  <a:cubicBezTo>
                    <a:pt x="261" y="83"/>
                    <a:pt x="238" y="60"/>
                    <a:pt x="220" y="25"/>
                  </a:cubicBezTo>
                  <a:cubicBezTo>
                    <a:pt x="211" y="11"/>
                    <a:pt x="189"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rot="-708074" flipH="1">
              <a:off x="590147" y="692054"/>
              <a:ext cx="58810" cy="55648"/>
            </a:xfrm>
            <a:custGeom>
              <a:avLst/>
              <a:gdLst/>
              <a:ahLst/>
              <a:cxnLst/>
              <a:rect l="l" t="t" r="r" b="b"/>
              <a:pathLst>
                <a:path w="372" h="352" extrusionOk="0">
                  <a:moveTo>
                    <a:pt x="198" y="0"/>
                  </a:moveTo>
                  <a:cubicBezTo>
                    <a:pt x="82" y="6"/>
                    <a:pt x="1" y="111"/>
                    <a:pt x="24" y="226"/>
                  </a:cubicBezTo>
                  <a:cubicBezTo>
                    <a:pt x="79" y="306"/>
                    <a:pt x="168" y="352"/>
                    <a:pt x="262" y="352"/>
                  </a:cubicBezTo>
                  <a:cubicBezTo>
                    <a:pt x="277" y="352"/>
                    <a:pt x="293" y="350"/>
                    <a:pt x="308" y="348"/>
                  </a:cubicBezTo>
                  <a:cubicBezTo>
                    <a:pt x="349" y="336"/>
                    <a:pt x="372" y="296"/>
                    <a:pt x="337" y="273"/>
                  </a:cubicBezTo>
                  <a:cubicBezTo>
                    <a:pt x="273" y="232"/>
                    <a:pt x="244" y="151"/>
                    <a:pt x="273" y="82"/>
                  </a:cubicBezTo>
                  <a:cubicBezTo>
                    <a:pt x="262" y="29"/>
                    <a:pt x="238" y="6"/>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rot="-708074" flipH="1">
              <a:off x="1376830" y="2799683"/>
              <a:ext cx="41262" cy="76358"/>
            </a:xfrm>
            <a:custGeom>
              <a:avLst/>
              <a:gdLst/>
              <a:ahLst/>
              <a:cxnLst/>
              <a:rect l="l" t="t" r="r" b="b"/>
              <a:pathLst>
                <a:path w="261" h="483" extrusionOk="0">
                  <a:moveTo>
                    <a:pt x="99" y="0"/>
                  </a:moveTo>
                  <a:cubicBezTo>
                    <a:pt x="70" y="6"/>
                    <a:pt x="46" y="23"/>
                    <a:pt x="41" y="47"/>
                  </a:cubicBezTo>
                  <a:cubicBezTo>
                    <a:pt x="0" y="122"/>
                    <a:pt x="35" y="383"/>
                    <a:pt x="87" y="446"/>
                  </a:cubicBezTo>
                  <a:cubicBezTo>
                    <a:pt x="104" y="467"/>
                    <a:pt x="133" y="482"/>
                    <a:pt x="163" y="482"/>
                  </a:cubicBezTo>
                  <a:cubicBezTo>
                    <a:pt x="174" y="482"/>
                    <a:pt x="186" y="480"/>
                    <a:pt x="197" y="475"/>
                  </a:cubicBezTo>
                  <a:cubicBezTo>
                    <a:pt x="238" y="464"/>
                    <a:pt x="261" y="423"/>
                    <a:pt x="249" y="383"/>
                  </a:cubicBezTo>
                  <a:cubicBezTo>
                    <a:pt x="243" y="336"/>
                    <a:pt x="226" y="290"/>
                    <a:pt x="226" y="273"/>
                  </a:cubicBezTo>
                  <a:cubicBezTo>
                    <a:pt x="209" y="197"/>
                    <a:pt x="185" y="122"/>
                    <a:pt x="156" y="47"/>
                  </a:cubicBezTo>
                  <a:cubicBezTo>
                    <a:pt x="145" y="23"/>
                    <a:pt x="122" y="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rot="-708074" flipH="1">
              <a:off x="762404" y="511650"/>
              <a:ext cx="45056" cy="69402"/>
            </a:xfrm>
            <a:custGeom>
              <a:avLst/>
              <a:gdLst/>
              <a:ahLst/>
              <a:cxnLst/>
              <a:rect l="l" t="t" r="r" b="b"/>
              <a:pathLst>
                <a:path w="285" h="439" extrusionOk="0">
                  <a:moveTo>
                    <a:pt x="160" y="0"/>
                  </a:moveTo>
                  <a:cubicBezTo>
                    <a:pt x="157" y="0"/>
                    <a:pt x="155" y="0"/>
                    <a:pt x="152" y="1"/>
                  </a:cubicBezTo>
                  <a:cubicBezTo>
                    <a:pt x="88" y="7"/>
                    <a:pt x="70" y="59"/>
                    <a:pt x="70" y="111"/>
                  </a:cubicBezTo>
                  <a:cubicBezTo>
                    <a:pt x="65" y="128"/>
                    <a:pt x="70" y="151"/>
                    <a:pt x="76" y="169"/>
                  </a:cubicBezTo>
                  <a:cubicBezTo>
                    <a:pt x="99" y="215"/>
                    <a:pt x="105" y="250"/>
                    <a:pt x="47" y="279"/>
                  </a:cubicBezTo>
                  <a:cubicBezTo>
                    <a:pt x="7" y="296"/>
                    <a:pt x="1" y="348"/>
                    <a:pt x="24" y="383"/>
                  </a:cubicBezTo>
                  <a:cubicBezTo>
                    <a:pt x="50" y="417"/>
                    <a:pt x="90" y="439"/>
                    <a:pt x="133" y="439"/>
                  </a:cubicBezTo>
                  <a:cubicBezTo>
                    <a:pt x="149" y="439"/>
                    <a:pt x="165" y="436"/>
                    <a:pt x="180" y="429"/>
                  </a:cubicBezTo>
                  <a:cubicBezTo>
                    <a:pt x="233" y="418"/>
                    <a:pt x="285" y="377"/>
                    <a:pt x="262" y="337"/>
                  </a:cubicBezTo>
                  <a:cubicBezTo>
                    <a:pt x="215" y="256"/>
                    <a:pt x="267" y="175"/>
                    <a:pt x="244" y="99"/>
                  </a:cubicBezTo>
                  <a:cubicBezTo>
                    <a:pt x="233" y="50"/>
                    <a:pt x="212"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rot="-708074" flipH="1">
              <a:off x="155727" y="484256"/>
              <a:ext cx="68769" cy="37625"/>
            </a:xfrm>
            <a:custGeom>
              <a:avLst/>
              <a:gdLst/>
              <a:ahLst/>
              <a:cxnLst/>
              <a:rect l="l" t="t" r="r" b="b"/>
              <a:pathLst>
                <a:path w="435" h="238" extrusionOk="0">
                  <a:moveTo>
                    <a:pt x="356" y="0"/>
                  </a:moveTo>
                  <a:cubicBezTo>
                    <a:pt x="347" y="0"/>
                    <a:pt x="339" y="2"/>
                    <a:pt x="331" y="5"/>
                  </a:cubicBezTo>
                  <a:cubicBezTo>
                    <a:pt x="293" y="14"/>
                    <a:pt x="255" y="18"/>
                    <a:pt x="218" y="18"/>
                  </a:cubicBezTo>
                  <a:cubicBezTo>
                    <a:pt x="181" y="18"/>
                    <a:pt x="145" y="14"/>
                    <a:pt x="110" y="5"/>
                  </a:cubicBezTo>
                  <a:cubicBezTo>
                    <a:pt x="103" y="3"/>
                    <a:pt x="96" y="2"/>
                    <a:pt x="89" y="2"/>
                  </a:cubicBezTo>
                  <a:cubicBezTo>
                    <a:pt x="55" y="2"/>
                    <a:pt x="22" y="24"/>
                    <a:pt x="18" y="57"/>
                  </a:cubicBezTo>
                  <a:cubicBezTo>
                    <a:pt x="0" y="109"/>
                    <a:pt x="6" y="173"/>
                    <a:pt x="58" y="190"/>
                  </a:cubicBezTo>
                  <a:cubicBezTo>
                    <a:pt x="109" y="209"/>
                    <a:pt x="163" y="238"/>
                    <a:pt x="214" y="238"/>
                  </a:cubicBezTo>
                  <a:cubicBezTo>
                    <a:pt x="228" y="238"/>
                    <a:pt x="242" y="236"/>
                    <a:pt x="255" y="231"/>
                  </a:cubicBezTo>
                  <a:cubicBezTo>
                    <a:pt x="319" y="202"/>
                    <a:pt x="377" y="161"/>
                    <a:pt x="423" y="109"/>
                  </a:cubicBezTo>
                  <a:cubicBezTo>
                    <a:pt x="435" y="103"/>
                    <a:pt x="435" y="80"/>
                    <a:pt x="435" y="69"/>
                  </a:cubicBezTo>
                  <a:cubicBezTo>
                    <a:pt x="430" y="31"/>
                    <a:pt x="394"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rot="-708074" flipH="1">
              <a:off x="-240281" y="916344"/>
              <a:ext cx="69560" cy="46795"/>
            </a:xfrm>
            <a:custGeom>
              <a:avLst/>
              <a:gdLst/>
              <a:ahLst/>
              <a:cxnLst/>
              <a:rect l="l" t="t" r="r" b="b"/>
              <a:pathLst>
                <a:path w="440" h="296" extrusionOk="0">
                  <a:moveTo>
                    <a:pt x="347" y="1"/>
                  </a:moveTo>
                  <a:cubicBezTo>
                    <a:pt x="336" y="1"/>
                    <a:pt x="325" y="3"/>
                    <a:pt x="314" y="9"/>
                  </a:cubicBezTo>
                  <a:cubicBezTo>
                    <a:pt x="279" y="38"/>
                    <a:pt x="244" y="61"/>
                    <a:pt x="209" y="96"/>
                  </a:cubicBezTo>
                  <a:cubicBezTo>
                    <a:pt x="182" y="123"/>
                    <a:pt x="170" y="160"/>
                    <a:pt x="126" y="160"/>
                  </a:cubicBezTo>
                  <a:cubicBezTo>
                    <a:pt x="123" y="160"/>
                    <a:pt x="120" y="160"/>
                    <a:pt x="117" y="159"/>
                  </a:cubicBezTo>
                  <a:cubicBezTo>
                    <a:pt x="111" y="156"/>
                    <a:pt x="105" y="155"/>
                    <a:pt x="99" y="155"/>
                  </a:cubicBezTo>
                  <a:cubicBezTo>
                    <a:pt x="94" y="155"/>
                    <a:pt x="88" y="156"/>
                    <a:pt x="82" y="159"/>
                  </a:cubicBezTo>
                  <a:cubicBezTo>
                    <a:pt x="30" y="165"/>
                    <a:pt x="1" y="200"/>
                    <a:pt x="12" y="246"/>
                  </a:cubicBezTo>
                  <a:cubicBezTo>
                    <a:pt x="20" y="282"/>
                    <a:pt x="41" y="296"/>
                    <a:pt x="69" y="296"/>
                  </a:cubicBezTo>
                  <a:cubicBezTo>
                    <a:pt x="82" y="296"/>
                    <a:pt x="96" y="292"/>
                    <a:pt x="111" y="287"/>
                  </a:cubicBezTo>
                  <a:cubicBezTo>
                    <a:pt x="125" y="280"/>
                    <a:pt x="142" y="277"/>
                    <a:pt x="160" y="277"/>
                  </a:cubicBezTo>
                  <a:cubicBezTo>
                    <a:pt x="173" y="277"/>
                    <a:pt x="186" y="279"/>
                    <a:pt x="198" y="281"/>
                  </a:cubicBezTo>
                  <a:cubicBezTo>
                    <a:pt x="212" y="284"/>
                    <a:pt x="226" y="286"/>
                    <a:pt x="239" y="286"/>
                  </a:cubicBezTo>
                  <a:cubicBezTo>
                    <a:pt x="349" y="286"/>
                    <a:pt x="439" y="186"/>
                    <a:pt x="424" y="72"/>
                  </a:cubicBezTo>
                  <a:cubicBezTo>
                    <a:pt x="419" y="28"/>
                    <a:pt x="384" y="1"/>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rot="-708074" flipH="1">
              <a:off x="1083774" y="1391476"/>
              <a:ext cx="72563" cy="58177"/>
            </a:xfrm>
            <a:custGeom>
              <a:avLst/>
              <a:gdLst/>
              <a:ahLst/>
              <a:cxnLst/>
              <a:rect l="l" t="t" r="r" b="b"/>
              <a:pathLst>
                <a:path w="459" h="368" extrusionOk="0">
                  <a:moveTo>
                    <a:pt x="308" y="0"/>
                  </a:moveTo>
                  <a:cubicBezTo>
                    <a:pt x="256" y="0"/>
                    <a:pt x="206" y="28"/>
                    <a:pt x="180" y="80"/>
                  </a:cubicBezTo>
                  <a:cubicBezTo>
                    <a:pt x="163" y="109"/>
                    <a:pt x="140" y="126"/>
                    <a:pt x="117" y="138"/>
                  </a:cubicBezTo>
                  <a:cubicBezTo>
                    <a:pt x="76" y="161"/>
                    <a:pt x="41" y="196"/>
                    <a:pt x="24" y="237"/>
                  </a:cubicBezTo>
                  <a:cubicBezTo>
                    <a:pt x="6" y="283"/>
                    <a:pt x="1" y="329"/>
                    <a:pt x="47" y="358"/>
                  </a:cubicBezTo>
                  <a:cubicBezTo>
                    <a:pt x="59" y="364"/>
                    <a:pt x="72" y="367"/>
                    <a:pt x="84" y="367"/>
                  </a:cubicBezTo>
                  <a:cubicBezTo>
                    <a:pt x="118" y="367"/>
                    <a:pt x="149" y="344"/>
                    <a:pt x="157" y="306"/>
                  </a:cubicBezTo>
                  <a:cubicBezTo>
                    <a:pt x="181" y="233"/>
                    <a:pt x="218" y="185"/>
                    <a:pt x="277" y="185"/>
                  </a:cubicBezTo>
                  <a:cubicBezTo>
                    <a:pt x="288" y="185"/>
                    <a:pt x="300" y="186"/>
                    <a:pt x="314" y="190"/>
                  </a:cubicBezTo>
                  <a:cubicBezTo>
                    <a:pt x="348" y="184"/>
                    <a:pt x="366" y="184"/>
                    <a:pt x="389" y="179"/>
                  </a:cubicBezTo>
                  <a:cubicBezTo>
                    <a:pt x="424" y="173"/>
                    <a:pt x="453" y="138"/>
                    <a:pt x="453" y="103"/>
                  </a:cubicBezTo>
                  <a:cubicBezTo>
                    <a:pt x="458" y="63"/>
                    <a:pt x="429" y="45"/>
                    <a:pt x="395" y="28"/>
                  </a:cubicBezTo>
                  <a:cubicBezTo>
                    <a:pt x="367" y="9"/>
                    <a:pt x="33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rot="-708074" flipH="1">
              <a:off x="-699199" y="1490309"/>
              <a:ext cx="55173" cy="45056"/>
            </a:xfrm>
            <a:custGeom>
              <a:avLst/>
              <a:gdLst/>
              <a:ahLst/>
              <a:cxnLst/>
              <a:rect l="l" t="t" r="r" b="b"/>
              <a:pathLst>
                <a:path w="349" h="285" extrusionOk="0">
                  <a:moveTo>
                    <a:pt x="200" y="0"/>
                  </a:moveTo>
                  <a:cubicBezTo>
                    <a:pt x="181" y="0"/>
                    <a:pt x="161" y="2"/>
                    <a:pt x="140" y="7"/>
                  </a:cubicBezTo>
                  <a:cubicBezTo>
                    <a:pt x="41" y="24"/>
                    <a:pt x="1" y="70"/>
                    <a:pt x="7" y="140"/>
                  </a:cubicBezTo>
                  <a:cubicBezTo>
                    <a:pt x="41" y="227"/>
                    <a:pt x="123" y="285"/>
                    <a:pt x="215" y="285"/>
                  </a:cubicBezTo>
                  <a:cubicBezTo>
                    <a:pt x="285" y="250"/>
                    <a:pt x="337" y="180"/>
                    <a:pt x="349" y="99"/>
                  </a:cubicBezTo>
                  <a:cubicBezTo>
                    <a:pt x="339" y="38"/>
                    <a:pt x="280"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rot="-708074" flipH="1">
              <a:off x="1015886" y="1691340"/>
              <a:ext cx="39523" cy="65765"/>
            </a:xfrm>
            <a:custGeom>
              <a:avLst/>
              <a:gdLst/>
              <a:ahLst/>
              <a:cxnLst/>
              <a:rect l="l" t="t" r="r" b="b"/>
              <a:pathLst>
                <a:path w="250" h="416" extrusionOk="0">
                  <a:moveTo>
                    <a:pt x="117" y="1"/>
                  </a:moveTo>
                  <a:cubicBezTo>
                    <a:pt x="113" y="1"/>
                    <a:pt x="109" y="1"/>
                    <a:pt x="105" y="2"/>
                  </a:cubicBezTo>
                  <a:cubicBezTo>
                    <a:pt x="52" y="13"/>
                    <a:pt x="41" y="60"/>
                    <a:pt x="41" y="106"/>
                  </a:cubicBezTo>
                  <a:cubicBezTo>
                    <a:pt x="41" y="129"/>
                    <a:pt x="35" y="158"/>
                    <a:pt x="29" y="181"/>
                  </a:cubicBezTo>
                  <a:cubicBezTo>
                    <a:pt x="0" y="257"/>
                    <a:pt x="23" y="343"/>
                    <a:pt x="93" y="390"/>
                  </a:cubicBezTo>
                  <a:cubicBezTo>
                    <a:pt x="110" y="407"/>
                    <a:pt x="133" y="416"/>
                    <a:pt x="156" y="416"/>
                  </a:cubicBezTo>
                  <a:cubicBezTo>
                    <a:pt x="172" y="416"/>
                    <a:pt x="189" y="411"/>
                    <a:pt x="203" y="401"/>
                  </a:cubicBezTo>
                  <a:cubicBezTo>
                    <a:pt x="244" y="378"/>
                    <a:pt x="249" y="332"/>
                    <a:pt x="226" y="297"/>
                  </a:cubicBezTo>
                  <a:cubicBezTo>
                    <a:pt x="191" y="262"/>
                    <a:pt x="197" y="204"/>
                    <a:pt x="238" y="181"/>
                  </a:cubicBezTo>
                  <a:cubicBezTo>
                    <a:pt x="249" y="170"/>
                    <a:pt x="244" y="141"/>
                    <a:pt x="249" y="123"/>
                  </a:cubicBezTo>
                  <a:cubicBezTo>
                    <a:pt x="244" y="100"/>
                    <a:pt x="226" y="83"/>
                    <a:pt x="215" y="71"/>
                  </a:cubicBezTo>
                  <a:cubicBezTo>
                    <a:pt x="193" y="34"/>
                    <a:pt x="16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rot="-708074" flipH="1">
              <a:off x="1006897" y="1066007"/>
              <a:ext cx="54225" cy="64817"/>
            </a:xfrm>
            <a:custGeom>
              <a:avLst/>
              <a:gdLst/>
              <a:ahLst/>
              <a:cxnLst/>
              <a:rect l="l" t="t" r="r" b="b"/>
              <a:pathLst>
                <a:path w="343" h="410" extrusionOk="0">
                  <a:moveTo>
                    <a:pt x="178" y="1"/>
                  </a:moveTo>
                  <a:cubicBezTo>
                    <a:pt x="152" y="1"/>
                    <a:pt x="129" y="12"/>
                    <a:pt x="122" y="40"/>
                  </a:cubicBezTo>
                  <a:cubicBezTo>
                    <a:pt x="99" y="104"/>
                    <a:pt x="70" y="162"/>
                    <a:pt x="29" y="220"/>
                  </a:cubicBezTo>
                  <a:cubicBezTo>
                    <a:pt x="0" y="272"/>
                    <a:pt x="24" y="342"/>
                    <a:pt x="82" y="371"/>
                  </a:cubicBezTo>
                  <a:cubicBezTo>
                    <a:pt x="105" y="390"/>
                    <a:pt x="134" y="410"/>
                    <a:pt x="162" y="410"/>
                  </a:cubicBezTo>
                  <a:cubicBezTo>
                    <a:pt x="176" y="410"/>
                    <a:pt x="190" y="405"/>
                    <a:pt x="203" y="394"/>
                  </a:cubicBezTo>
                  <a:cubicBezTo>
                    <a:pt x="267" y="347"/>
                    <a:pt x="209" y="295"/>
                    <a:pt x="192" y="249"/>
                  </a:cubicBezTo>
                  <a:cubicBezTo>
                    <a:pt x="192" y="243"/>
                    <a:pt x="192" y="237"/>
                    <a:pt x="192" y="232"/>
                  </a:cubicBezTo>
                  <a:cubicBezTo>
                    <a:pt x="209" y="205"/>
                    <a:pt x="223" y="202"/>
                    <a:pt x="236" y="202"/>
                  </a:cubicBezTo>
                  <a:cubicBezTo>
                    <a:pt x="241" y="202"/>
                    <a:pt x="245" y="203"/>
                    <a:pt x="250" y="203"/>
                  </a:cubicBezTo>
                  <a:cubicBezTo>
                    <a:pt x="296" y="197"/>
                    <a:pt x="336" y="185"/>
                    <a:pt x="336" y="133"/>
                  </a:cubicBezTo>
                  <a:cubicBezTo>
                    <a:pt x="342" y="58"/>
                    <a:pt x="279" y="35"/>
                    <a:pt x="226" y="11"/>
                  </a:cubicBezTo>
                  <a:cubicBezTo>
                    <a:pt x="211" y="5"/>
                    <a:pt x="194"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rot="-708074" flipH="1">
              <a:off x="66567" y="1898684"/>
              <a:ext cx="67821" cy="36203"/>
            </a:xfrm>
            <a:custGeom>
              <a:avLst/>
              <a:gdLst/>
              <a:ahLst/>
              <a:cxnLst/>
              <a:rect l="l" t="t" r="r" b="b"/>
              <a:pathLst>
                <a:path w="429" h="229" extrusionOk="0">
                  <a:moveTo>
                    <a:pt x="260" y="0"/>
                  </a:moveTo>
                  <a:cubicBezTo>
                    <a:pt x="191" y="0"/>
                    <a:pt x="126" y="19"/>
                    <a:pt x="70" y="53"/>
                  </a:cubicBezTo>
                  <a:cubicBezTo>
                    <a:pt x="0" y="94"/>
                    <a:pt x="12" y="192"/>
                    <a:pt x="93" y="215"/>
                  </a:cubicBezTo>
                  <a:cubicBezTo>
                    <a:pt x="119" y="224"/>
                    <a:pt x="148" y="228"/>
                    <a:pt x="178" y="228"/>
                  </a:cubicBezTo>
                  <a:cubicBezTo>
                    <a:pt x="207" y="228"/>
                    <a:pt x="238" y="224"/>
                    <a:pt x="267" y="215"/>
                  </a:cubicBezTo>
                  <a:cubicBezTo>
                    <a:pt x="290" y="215"/>
                    <a:pt x="313" y="209"/>
                    <a:pt x="342" y="198"/>
                  </a:cubicBezTo>
                  <a:cubicBezTo>
                    <a:pt x="388" y="181"/>
                    <a:pt x="429" y="152"/>
                    <a:pt x="423" y="94"/>
                  </a:cubicBezTo>
                  <a:cubicBezTo>
                    <a:pt x="412" y="47"/>
                    <a:pt x="377" y="13"/>
                    <a:pt x="330" y="7"/>
                  </a:cubicBezTo>
                  <a:cubicBezTo>
                    <a:pt x="307" y="2"/>
                    <a:pt x="283"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rot="-708074" flipH="1">
              <a:off x="-759201" y="1561695"/>
              <a:ext cx="44107" cy="63394"/>
            </a:xfrm>
            <a:custGeom>
              <a:avLst/>
              <a:gdLst/>
              <a:ahLst/>
              <a:cxnLst/>
              <a:rect l="l" t="t" r="r" b="b"/>
              <a:pathLst>
                <a:path w="279" h="401" extrusionOk="0">
                  <a:moveTo>
                    <a:pt x="187" y="0"/>
                  </a:moveTo>
                  <a:cubicBezTo>
                    <a:pt x="161" y="0"/>
                    <a:pt x="136" y="17"/>
                    <a:pt x="122" y="44"/>
                  </a:cubicBezTo>
                  <a:cubicBezTo>
                    <a:pt x="76" y="114"/>
                    <a:pt x="41" y="195"/>
                    <a:pt x="18" y="276"/>
                  </a:cubicBezTo>
                  <a:cubicBezTo>
                    <a:pt x="0" y="323"/>
                    <a:pt x="24" y="369"/>
                    <a:pt x="70" y="386"/>
                  </a:cubicBezTo>
                  <a:cubicBezTo>
                    <a:pt x="85" y="396"/>
                    <a:pt x="102" y="400"/>
                    <a:pt x="119" y="400"/>
                  </a:cubicBezTo>
                  <a:cubicBezTo>
                    <a:pt x="152" y="400"/>
                    <a:pt x="184" y="382"/>
                    <a:pt x="203" y="352"/>
                  </a:cubicBezTo>
                  <a:cubicBezTo>
                    <a:pt x="244" y="270"/>
                    <a:pt x="267" y="184"/>
                    <a:pt x="279" y="91"/>
                  </a:cubicBezTo>
                  <a:cubicBezTo>
                    <a:pt x="273" y="56"/>
                    <a:pt x="250" y="21"/>
                    <a:pt x="209" y="4"/>
                  </a:cubicBezTo>
                  <a:cubicBezTo>
                    <a:pt x="202" y="2"/>
                    <a:pt x="195"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rot="-708074" flipH="1">
              <a:off x="367913" y="1993551"/>
              <a:ext cx="53909" cy="54857"/>
            </a:xfrm>
            <a:custGeom>
              <a:avLst/>
              <a:gdLst/>
              <a:ahLst/>
              <a:cxnLst/>
              <a:rect l="l" t="t" r="r" b="b"/>
              <a:pathLst>
                <a:path w="341" h="347" extrusionOk="0">
                  <a:moveTo>
                    <a:pt x="62" y="1"/>
                  </a:moveTo>
                  <a:cubicBezTo>
                    <a:pt x="27" y="1"/>
                    <a:pt x="1" y="23"/>
                    <a:pt x="16" y="59"/>
                  </a:cubicBezTo>
                  <a:cubicBezTo>
                    <a:pt x="34" y="100"/>
                    <a:pt x="39" y="152"/>
                    <a:pt x="34" y="204"/>
                  </a:cubicBezTo>
                  <a:cubicBezTo>
                    <a:pt x="47" y="286"/>
                    <a:pt x="118" y="346"/>
                    <a:pt x="195" y="346"/>
                  </a:cubicBezTo>
                  <a:cubicBezTo>
                    <a:pt x="216" y="346"/>
                    <a:pt x="238" y="342"/>
                    <a:pt x="260" y="332"/>
                  </a:cubicBezTo>
                  <a:cubicBezTo>
                    <a:pt x="300" y="320"/>
                    <a:pt x="329" y="285"/>
                    <a:pt x="335" y="245"/>
                  </a:cubicBezTo>
                  <a:cubicBezTo>
                    <a:pt x="341" y="198"/>
                    <a:pt x="317" y="169"/>
                    <a:pt x="271" y="158"/>
                  </a:cubicBezTo>
                  <a:cubicBezTo>
                    <a:pt x="225" y="140"/>
                    <a:pt x="184" y="111"/>
                    <a:pt x="155" y="65"/>
                  </a:cubicBezTo>
                  <a:cubicBezTo>
                    <a:pt x="138" y="36"/>
                    <a:pt x="109" y="13"/>
                    <a:pt x="74" y="1"/>
                  </a:cubicBezTo>
                  <a:cubicBezTo>
                    <a:pt x="70" y="1"/>
                    <a:pt x="66"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rot="-708074" flipH="1">
              <a:off x="110633" y="1431491"/>
              <a:ext cx="72563" cy="40787"/>
            </a:xfrm>
            <a:custGeom>
              <a:avLst/>
              <a:gdLst/>
              <a:ahLst/>
              <a:cxnLst/>
              <a:rect l="l" t="t" r="r" b="b"/>
              <a:pathLst>
                <a:path w="459" h="258" extrusionOk="0">
                  <a:moveTo>
                    <a:pt x="231" y="1"/>
                  </a:moveTo>
                  <a:cubicBezTo>
                    <a:pt x="211" y="1"/>
                    <a:pt x="197" y="15"/>
                    <a:pt x="186" y="42"/>
                  </a:cubicBezTo>
                  <a:cubicBezTo>
                    <a:pt x="180" y="56"/>
                    <a:pt x="171" y="60"/>
                    <a:pt x="162" y="60"/>
                  </a:cubicBezTo>
                  <a:cubicBezTo>
                    <a:pt x="152" y="60"/>
                    <a:pt x="142" y="56"/>
                    <a:pt x="134" y="53"/>
                  </a:cubicBezTo>
                  <a:cubicBezTo>
                    <a:pt x="117" y="47"/>
                    <a:pt x="101" y="43"/>
                    <a:pt x="86" y="43"/>
                  </a:cubicBezTo>
                  <a:cubicBezTo>
                    <a:pt x="58" y="43"/>
                    <a:pt x="35" y="56"/>
                    <a:pt x="24" y="94"/>
                  </a:cubicBezTo>
                  <a:cubicBezTo>
                    <a:pt x="0" y="157"/>
                    <a:pt x="35" y="204"/>
                    <a:pt x="87" y="233"/>
                  </a:cubicBezTo>
                  <a:cubicBezTo>
                    <a:pt x="132" y="249"/>
                    <a:pt x="179" y="257"/>
                    <a:pt x="226" y="257"/>
                  </a:cubicBezTo>
                  <a:cubicBezTo>
                    <a:pt x="295" y="257"/>
                    <a:pt x="364" y="240"/>
                    <a:pt x="429" y="210"/>
                  </a:cubicBezTo>
                  <a:cubicBezTo>
                    <a:pt x="446" y="198"/>
                    <a:pt x="458" y="169"/>
                    <a:pt x="452" y="146"/>
                  </a:cubicBezTo>
                  <a:cubicBezTo>
                    <a:pt x="446" y="123"/>
                    <a:pt x="423" y="117"/>
                    <a:pt x="406" y="105"/>
                  </a:cubicBezTo>
                  <a:cubicBezTo>
                    <a:pt x="396" y="100"/>
                    <a:pt x="387" y="99"/>
                    <a:pt x="379" y="99"/>
                  </a:cubicBezTo>
                  <a:cubicBezTo>
                    <a:pt x="349" y="99"/>
                    <a:pt x="322" y="119"/>
                    <a:pt x="286" y="119"/>
                  </a:cubicBezTo>
                  <a:cubicBezTo>
                    <a:pt x="280" y="119"/>
                    <a:pt x="274" y="118"/>
                    <a:pt x="267" y="117"/>
                  </a:cubicBezTo>
                  <a:cubicBezTo>
                    <a:pt x="267" y="76"/>
                    <a:pt x="307" y="42"/>
                    <a:pt x="267" y="13"/>
                  </a:cubicBezTo>
                  <a:cubicBezTo>
                    <a:pt x="253" y="5"/>
                    <a:pt x="241"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rot="-708074" flipH="1">
              <a:off x="821395" y="227600"/>
              <a:ext cx="58651" cy="44423"/>
            </a:xfrm>
            <a:custGeom>
              <a:avLst/>
              <a:gdLst/>
              <a:ahLst/>
              <a:cxnLst/>
              <a:rect l="l" t="t" r="r" b="b"/>
              <a:pathLst>
                <a:path w="371" h="281" extrusionOk="0">
                  <a:moveTo>
                    <a:pt x="235" y="0"/>
                  </a:moveTo>
                  <a:cubicBezTo>
                    <a:pt x="188" y="0"/>
                    <a:pt x="143" y="9"/>
                    <a:pt x="99" y="27"/>
                  </a:cubicBezTo>
                  <a:cubicBezTo>
                    <a:pt x="41" y="39"/>
                    <a:pt x="1" y="91"/>
                    <a:pt x="6" y="149"/>
                  </a:cubicBezTo>
                  <a:cubicBezTo>
                    <a:pt x="6" y="207"/>
                    <a:pt x="47" y="253"/>
                    <a:pt x="105" y="271"/>
                  </a:cubicBezTo>
                  <a:cubicBezTo>
                    <a:pt x="122" y="278"/>
                    <a:pt x="140" y="281"/>
                    <a:pt x="158" y="281"/>
                  </a:cubicBezTo>
                  <a:cubicBezTo>
                    <a:pt x="199" y="281"/>
                    <a:pt x="239" y="263"/>
                    <a:pt x="267" y="230"/>
                  </a:cubicBezTo>
                  <a:cubicBezTo>
                    <a:pt x="335" y="168"/>
                    <a:pt x="370" y="100"/>
                    <a:pt x="317" y="9"/>
                  </a:cubicBezTo>
                  <a:lnTo>
                    <a:pt x="317" y="9"/>
                  </a:lnTo>
                  <a:cubicBezTo>
                    <a:pt x="318" y="10"/>
                    <a:pt x="318" y="10"/>
                    <a:pt x="319" y="10"/>
                  </a:cubicBezTo>
                  <a:lnTo>
                    <a:pt x="313" y="4"/>
                  </a:lnTo>
                  <a:lnTo>
                    <a:pt x="313" y="4"/>
                  </a:lnTo>
                  <a:cubicBezTo>
                    <a:pt x="315" y="6"/>
                    <a:pt x="316" y="8"/>
                    <a:pt x="317" y="9"/>
                  </a:cubicBezTo>
                  <a:lnTo>
                    <a:pt x="317" y="9"/>
                  </a:lnTo>
                  <a:cubicBezTo>
                    <a:pt x="289" y="3"/>
                    <a:pt x="262" y="0"/>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rot="-708074" flipH="1">
              <a:off x="271506" y="727195"/>
              <a:ext cx="54225" cy="61655"/>
            </a:xfrm>
            <a:custGeom>
              <a:avLst/>
              <a:gdLst/>
              <a:ahLst/>
              <a:cxnLst/>
              <a:rect l="l" t="t" r="r" b="b"/>
              <a:pathLst>
                <a:path w="343" h="390" extrusionOk="0">
                  <a:moveTo>
                    <a:pt x="244" y="0"/>
                  </a:moveTo>
                  <a:cubicBezTo>
                    <a:pt x="239" y="0"/>
                    <a:pt x="233" y="1"/>
                    <a:pt x="227" y="2"/>
                  </a:cubicBezTo>
                  <a:cubicBezTo>
                    <a:pt x="192" y="13"/>
                    <a:pt x="169" y="48"/>
                    <a:pt x="175" y="83"/>
                  </a:cubicBezTo>
                  <a:cubicBezTo>
                    <a:pt x="192" y="152"/>
                    <a:pt x="140" y="158"/>
                    <a:pt x="94" y="175"/>
                  </a:cubicBezTo>
                  <a:cubicBezTo>
                    <a:pt x="30" y="187"/>
                    <a:pt x="1" y="256"/>
                    <a:pt x="24" y="320"/>
                  </a:cubicBezTo>
                  <a:cubicBezTo>
                    <a:pt x="47" y="365"/>
                    <a:pt x="91" y="390"/>
                    <a:pt x="139" y="390"/>
                  </a:cubicBezTo>
                  <a:cubicBezTo>
                    <a:pt x="153" y="390"/>
                    <a:pt x="167" y="388"/>
                    <a:pt x="180" y="384"/>
                  </a:cubicBezTo>
                  <a:cubicBezTo>
                    <a:pt x="227" y="366"/>
                    <a:pt x="285" y="338"/>
                    <a:pt x="279" y="274"/>
                  </a:cubicBezTo>
                  <a:cubicBezTo>
                    <a:pt x="262" y="222"/>
                    <a:pt x="279" y="164"/>
                    <a:pt x="319" y="129"/>
                  </a:cubicBezTo>
                  <a:cubicBezTo>
                    <a:pt x="343" y="106"/>
                    <a:pt x="331" y="65"/>
                    <a:pt x="308" y="30"/>
                  </a:cubicBezTo>
                  <a:cubicBezTo>
                    <a:pt x="293" y="11"/>
                    <a:pt x="271"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rot="-708074" flipH="1">
              <a:off x="1020178" y="2347771"/>
              <a:ext cx="55964" cy="46004"/>
            </a:xfrm>
            <a:custGeom>
              <a:avLst/>
              <a:gdLst/>
              <a:ahLst/>
              <a:cxnLst/>
              <a:rect l="l" t="t" r="r" b="b"/>
              <a:pathLst>
                <a:path w="354" h="291" extrusionOk="0">
                  <a:moveTo>
                    <a:pt x="121" y="1"/>
                  </a:moveTo>
                  <a:cubicBezTo>
                    <a:pt x="113" y="1"/>
                    <a:pt x="105" y="2"/>
                    <a:pt x="99" y="4"/>
                  </a:cubicBezTo>
                  <a:cubicBezTo>
                    <a:pt x="35" y="21"/>
                    <a:pt x="0" y="85"/>
                    <a:pt x="17" y="149"/>
                  </a:cubicBezTo>
                  <a:cubicBezTo>
                    <a:pt x="43" y="236"/>
                    <a:pt x="127" y="291"/>
                    <a:pt x="218" y="291"/>
                  </a:cubicBezTo>
                  <a:cubicBezTo>
                    <a:pt x="230" y="291"/>
                    <a:pt x="243" y="290"/>
                    <a:pt x="255" y="288"/>
                  </a:cubicBezTo>
                  <a:cubicBezTo>
                    <a:pt x="313" y="282"/>
                    <a:pt x="354" y="224"/>
                    <a:pt x="342" y="166"/>
                  </a:cubicBezTo>
                  <a:cubicBezTo>
                    <a:pt x="326" y="93"/>
                    <a:pt x="19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rot="-708074" flipH="1">
              <a:off x="-314613" y="978558"/>
              <a:ext cx="55015" cy="56438"/>
            </a:xfrm>
            <a:custGeom>
              <a:avLst/>
              <a:gdLst/>
              <a:ahLst/>
              <a:cxnLst/>
              <a:rect l="l" t="t" r="r" b="b"/>
              <a:pathLst>
                <a:path w="348" h="357" extrusionOk="0">
                  <a:moveTo>
                    <a:pt x="113" y="0"/>
                  </a:moveTo>
                  <a:cubicBezTo>
                    <a:pt x="104" y="0"/>
                    <a:pt x="96" y="1"/>
                    <a:pt x="87" y="2"/>
                  </a:cubicBezTo>
                  <a:cubicBezTo>
                    <a:pt x="23" y="19"/>
                    <a:pt x="0" y="100"/>
                    <a:pt x="46" y="147"/>
                  </a:cubicBezTo>
                  <a:cubicBezTo>
                    <a:pt x="70" y="187"/>
                    <a:pt x="110" y="211"/>
                    <a:pt x="99" y="263"/>
                  </a:cubicBezTo>
                  <a:cubicBezTo>
                    <a:pt x="93" y="315"/>
                    <a:pt x="133" y="355"/>
                    <a:pt x="186" y="355"/>
                  </a:cubicBezTo>
                  <a:cubicBezTo>
                    <a:pt x="190" y="356"/>
                    <a:pt x="194" y="356"/>
                    <a:pt x="199" y="356"/>
                  </a:cubicBezTo>
                  <a:cubicBezTo>
                    <a:pt x="247" y="356"/>
                    <a:pt x="298" y="328"/>
                    <a:pt x="325" y="280"/>
                  </a:cubicBezTo>
                  <a:cubicBezTo>
                    <a:pt x="348" y="245"/>
                    <a:pt x="336" y="199"/>
                    <a:pt x="301" y="176"/>
                  </a:cubicBezTo>
                  <a:cubicBezTo>
                    <a:pt x="267" y="158"/>
                    <a:pt x="272" y="129"/>
                    <a:pt x="267" y="100"/>
                  </a:cubicBezTo>
                  <a:cubicBezTo>
                    <a:pt x="236" y="39"/>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rot="-708086" flipH="1">
              <a:off x="2352354" y="1134042"/>
              <a:ext cx="46004" cy="56122"/>
            </a:xfrm>
            <a:custGeom>
              <a:avLst/>
              <a:gdLst/>
              <a:ahLst/>
              <a:cxnLst/>
              <a:rect l="l" t="t" r="r" b="b"/>
              <a:pathLst>
                <a:path w="291" h="355" extrusionOk="0">
                  <a:moveTo>
                    <a:pt x="120" y="0"/>
                  </a:moveTo>
                  <a:cubicBezTo>
                    <a:pt x="107" y="0"/>
                    <a:pt x="94" y="3"/>
                    <a:pt x="82" y="9"/>
                  </a:cubicBezTo>
                  <a:cubicBezTo>
                    <a:pt x="53" y="26"/>
                    <a:pt x="30" y="55"/>
                    <a:pt x="1" y="73"/>
                  </a:cubicBezTo>
                  <a:lnTo>
                    <a:pt x="7" y="73"/>
                  </a:lnTo>
                  <a:cubicBezTo>
                    <a:pt x="7" y="136"/>
                    <a:pt x="12" y="200"/>
                    <a:pt x="18" y="264"/>
                  </a:cubicBezTo>
                  <a:cubicBezTo>
                    <a:pt x="25" y="322"/>
                    <a:pt x="73" y="355"/>
                    <a:pt x="122" y="355"/>
                  </a:cubicBezTo>
                  <a:cubicBezTo>
                    <a:pt x="151" y="355"/>
                    <a:pt x="182" y="342"/>
                    <a:pt x="204" y="316"/>
                  </a:cubicBezTo>
                  <a:cubicBezTo>
                    <a:pt x="290" y="223"/>
                    <a:pt x="267" y="73"/>
                    <a:pt x="157" y="9"/>
                  </a:cubicBezTo>
                  <a:cubicBezTo>
                    <a:pt x="146" y="3"/>
                    <a:pt x="133"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rot="-708074" flipH="1">
              <a:off x="-255890" y="1332952"/>
              <a:ext cx="36835" cy="64659"/>
            </a:xfrm>
            <a:custGeom>
              <a:avLst/>
              <a:gdLst/>
              <a:ahLst/>
              <a:cxnLst/>
              <a:rect l="l" t="t" r="r" b="b"/>
              <a:pathLst>
                <a:path w="233" h="409" extrusionOk="0">
                  <a:moveTo>
                    <a:pt x="107" y="1"/>
                  </a:moveTo>
                  <a:cubicBezTo>
                    <a:pt x="67" y="1"/>
                    <a:pt x="29" y="28"/>
                    <a:pt x="24" y="67"/>
                  </a:cubicBezTo>
                  <a:cubicBezTo>
                    <a:pt x="1" y="160"/>
                    <a:pt x="6" y="258"/>
                    <a:pt x="29" y="351"/>
                  </a:cubicBezTo>
                  <a:cubicBezTo>
                    <a:pt x="35" y="386"/>
                    <a:pt x="70" y="409"/>
                    <a:pt x="111" y="409"/>
                  </a:cubicBezTo>
                  <a:cubicBezTo>
                    <a:pt x="140" y="409"/>
                    <a:pt x="174" y="397"/>
                    <a:pt x="180" y="363"/>
                  </a:cubicBezTo>
                  <a:cubicBezTo>
                    <a:pt x="203" y="287"/>
                    <a:pt x="221" y="212"/>
                    <a:pt x="232" y="131"/>
                  </a:cubicBezTo>
                  <a:cubicBezTo>
                    <a:pt x="215" y="61"/>
                    <a:pt x="192" y="9"/>
                    <a:pt x="128" y="3"/>
                  </a:cubicBezTo>
                  <a:cubicBezTo>
                    <a:pt x="121"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rot="-708074" flipH="1">
              <a:off x="22979" y="830957"/>
              <a:ext cx="60549" cy="62446"/>
            </a:xfrm>
            <a:custGeom>
              <a:avLst/>
              <a:gdLst/>
              <a:ahLst/>
              <a:cxnLst/>
              <a:rect l="l" t="t" r="r" b="b"/>
              <a:pathLst>
                <a:path w="383" h="395" extrusionOk="0">
                  <a:moveTo>
                    <a:pt x="252" y="0"/>
                  </a:moveTo>
                  <a:cubicBezTo>
                    <a:pt x="242" y="0"/>
                    <a:pt x="231" y="2"/>
                    <a:pt x="221" y="7"/>
                  </a:cubicBezTo>
                  <a:cubicBezTo>
                    <a:pt x="157" y="30"/>
                    <a:pt x="151" y="82"/>
                    <a:pt x="163" y="146"/>
                  </a:cubicBezTo>
                  <a:cubicBezTo>
                    <a:pt x="169" y="157"/>
                    <a:pt x="169" y="175"/>
                    <a:pt x="180" y="204"/>
                  </a:cubicBezTo>
                  <a:cubicBezTo>
                    <a:pt x="145" y="204"/>
                    <a:pt x="128" y="204"/>
                    <a:pt x="111" y="209"/>
                  </a:cubicBezTo>
                  <a:cubicBezTo>
                    <a:pt x="47" y="209"/>
                    <a:pt x="1" y="262"/>
                    <a:pt x="18" y="325"/>
                  </a:cubicBezTo>
                  <a:cubicBezTo>
                    <a:pt x="32" y="367"/>
                    <a:pt x="76" y="394"/>
                    <a:pt x="119" y="394"/>
                  </a:cubicBezTo>
                  <a:cubicBezTo>
                    <a:pt x="130" y="394"/>
                    <a:pt x="141" y="393"/>
                    <a:pt x="151" y="389"/>
                  </a:cubicBezTo>
                  <a:cubicBezTo>
                    <a:pt x="203" y="372"/>
                    <a:pt x="255" y="354"/>
                    <a:pt x="255" y="291"/>
                  </a:cubicBezTo>
                  <a:cubicBezTo>
                    <a:pt x="250" y="256"/>
                    <a:pt x="273" y="221"/>
                    <a:pt x="302" y="209"/>
                  </a:cubicBezTo>
                  <a:cubicBezTo>
                    <a:pt x="383" y="163"/>
                    <a:pt x="342" y="105"/>
                    <a:pt x="319" y="53"/>
                  </a:cubicBezTo>
                  <a:cubicBezTo>
                    <a:pt x="311" y="19"/>
                    <a:pt x="283"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rot="-708074" flipH="1">
              <a:off x="-289176" y="404999"/>
              <a:ext cx="62920" cy="36361"/>
            </a:xfrm>
            <a:custGeom>
              <a:avLst/>
              <a:gdLst/>
              <a:ahLst/>
              <a:cxnLst/>
              <a:rect l="l" t="t" r="r" b="b"/>
              <a:pathLst>
                <a:path w="398" h="230" extrusionOk="0">
                  <a:moveTo>
                    <a:pt x="104" y="1"/>
                  </a:moveTo>
                  <a:cubicBezTo>
                    <a:pt x="43" y="1"/>
                    <a:pt x="11" y="35"/>
                    <a:pt x="0" y="90"/>
                  </a:cubicBezTo>
                  <a:cubicBezTo>
                    <a:pt x="0" y="154"/>
                    <a:pt x="41" y="212"/>
                    <a:pt x="105" y="218"/>
                  </a:cubicBezTo>
                  <a:cubicBezTo>
                    <a:pt x="134" y="223"/>
                    <a:pt x="163" y="229"/>
                    <a:pt x="192" y="229"/>
                  </a:cubicBezTo>
                  <a:cubicBezTo>
                    <a:pt x="273" y="218"/>
                    <a:pt x="336" y="171"/>
                    <a:pt x="371" y="107"/>
                  </a:cubicBezTo>
                  <a:cubicBezTo>
                    <a:pt x="397" y="50"/>
                    <a:pt x="376" y="2"/>
                    <a:pt x="320" y="2"/>
                  </a:cubicBezTo>
                  <a:cubicBezTo>
                    <a:pt x="314" y="2"/>
                    <a:pt x="308" y="2"/>
                    <a:pt x="302" y="3"/>
                  </a:cubicBezTo>
                  <a:cubicBezTo>
                    <a:pt x="273" y="6"/>
                    <a:pt x="245" y="8"/>
                    <a:pt x="218" y="8"/>
                  </a:cubicBezTo>
                  <a:cubicBezTo>
                    <a:pt x="190" y="8"/>
                    <a:pt x="163" y="6"/>
                    <a:pt x="134" y="3"/>
                  </a:cubicBezTo>
                  <a:cubicBezTo>
                    <a:pt x="123" y="2"/>
                    <a:pt x="114"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rot="-708086" flipH="1">
              <a:off x="1323535" y="2669101"/>
              <a:ext cx="58809" cy="60074"/>
            </a:xfrm>
            <a:custGeom>
              <a:avLst/>
              <a:gdLst/>
              <a:ahLst/>
              <a:cxnLst/>
              <a:rect l="l" t="t" r="r" b="b"/>
              <a:pathLst>
                <a:path w="372" h="380" extrusionOk="0">
                  <a:moveTo>
                    <a:pt x="314" y="0"/>
                  </a:moveTo>
                  <a:cubicBezTo>
                    <a:pt x="303" y="0"/>
                    <a:pt x="291" y="4"/>
                    <a:pt x="278" y="13"/>
                  </a:cubicBezTo>
                  <a:cubicBezTo>
                    <a:pt x="191" y="83"/>
                    <a:pt x="110" y="158"/>
                    <a:pt x="29" y="233"/>
                  </a:cubicBezTo>
                  <a:cubicBezTo>
                    <a:pt x="0" y="262"/>
                    <a:pt x="0" y="308"/>
                    <a:pt x="29" y="343"/>
                  </a:cubicBezTo>
                  <a:cubicBezTo>
                    <a:pt x="49" y="367"/>
                    <a:pt x="76" y="379"/>
                    <a:pt x="105" y="379"/>
                  </a:cubicBezTo>
                  <a:cubicBezTo>
                    <a:pt x="110" y="379"/>
                    <a:pt x="116" y="379"/>
                    <a:pt x="122" y="378"/>
                  </a:cubicBezTo>
                  <a:cubicBezTo>
                    <a:pt x="215" y="361"/>
                    <a:pt x="371" y="152"/>
                    <a:pt x="360" y="54"/>
                  </a:cubicBezTo>
                  <a:cubicBezTo>
                    <a:pt x="360" y="21"/>
                    <a:pt x="340"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rot="-708074" flipH="1">
              <a:off x="-600982" y="1569662"/>
              <a:ext cx="66872" cy="44581"/>
            </a:xfrm>
            <a:custGeom>
              <a:avLst/>
              <a:gdLst/>
              <a:ahLst/>
              <a:cxnLst/>
              <a:rect l="l" t="t" r="r" b="b"/>
              <a:pathLst>
                <a:path w="423" h="282" extrusionOk="0">
                  <a:moveTo>
                    <a:pt x="319" y="1"/>
                  </a:moveTo>
                  <a:cubicBezTo>
                    <a:pt x="310" y="1"/>
                    <a:pt x="300" y="2"/>
                    <a:pt x="290" y="6"/>
                  </a:cubicBezTo>
                  <a:cubicBezTo>
                    <a:pt x="227" y="35"/>
                    <a:pt x="157" y="58"/>
                    <a:pt x="93" y="76"/>
                  </a:cubicBezTo>
                  <a:cubicBezTo>
                    <a:pt x="30" y="93"/>
                    <a:pt x="1" y="151"/>
                    <a:pt x="18" y="209"/>
                  </a:cubicBezTo>
                  <a:cubicBezTo>
                    <a:pt x="32" y="261"/>
                    <a:pt x="69" y="282"/>
                    <a:pt x="126" y="282"/>
                  </a:cubicBezTo>
                  <a:cubicBezTo>
                    <a:pt x="139" y="282"/>
                    <a:pt x="153" y="281"/>
                    <a:pt x="169" y="279"/>
                  </a:cubicBezTo>
                  <a:cubicBezTo>
                    <a:pt x="244" y="238"/>
                    <a:pt x="313" y="192"/>
                    <a:pt x="377" y="134"/>
                  </a:cubicBezTo>
                  <a:cubicBezTo>
                    <a:pt x="423" y="78"/>
                    <a:pt x="380"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rot="-708074" flipH="1">
              <a:off x="1447724" y="499283"/>
              <a:ext cx="54067" cy="52012"/>
            </a:xfrm>
            <a:custGeom>
              <a:avLst/>
              <a:gdLst/>
              <a:ahLst/>
              <a:cxnLst/>
              <a:rect l="l" t="t" r="r" b="b"/>
              <a:pathLst>
                <a:path w="342" h="329" extrusionOk="0">
                  <a:moveTo>
                    <a:pt x="114" y="0"/>
                  </a:moveTo>
                  <a:cubicBezTo>
                    <a:pt x="112" y="0"/>
                    <a:pt x="111" y="0"/>
                    <a:pt x="110" y="1"/>
                  </a:cubicBezTo>
                  <a:cubicBezTo>
                    <a:pt x="87" y="6"/>
                    <a:pt x="70" y="18"/>
                    <a:pt x="58" y="30"/>
                  </a:cubicBezTo>
                  <a:cubicBezTo>
                    <a:pt x="0" y="93"/>
                    <a:pt x="6" y="192"/>
                    <a:pt x="70" y="250"/>
                  </a:cubicBezTo>
                  <a:cubicBezTo>
                    <a:pt x="99" y="267"/>
                    <a:pt x="133" y="284"/>
                    <a:pt x="162" y="302"/>
                  </a:cubicBezTo>
                  <a:cubicBezTo>
                    <a:pt x="181" y="320"/>
                    <a:pt x="204" y="329"/>
                    <a:pt x="226" y="329"/>
                  </a:cubicBezTo>
                  <a:cubicBezTo>
                    <a:pt x="247" y="329"/>
                    <a:pt x="267" y="321"/>
                    <a:pt x="284" y="308"/>
                  </a:cubicBezTo>
                  <a:cubicBezTo>
                    <a:pt x="325" y="279"/>
                    <a:pt x="342" y="227"/>
                    <a:pt x="336" y="180"/>
                  </a:cubicBezTo>
                  <a:cubicBezTo>
                    <a:pt x="331" y="124"/>
                    <a:pt x="164"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rot="-708074" flipH="1">
              <a:off x="-565236" y="1026062"/>
              <a:ext cx="66082" cy="42526"/>
            </a:xfrm>
            <a:custGeom>
              <a:avLst/>
              <a:gdLst/>
              <a:ahLst/>
              <a:cxnLst/>
              <a:rect l="l" t="t" r="r" b="b"/>
              <a:pathLst>
                <a:path w="418" h="269" extrusionOk="0">
                  <a:moveTo>
                    <a:pt x="215" y="1"/>
                  </a:moveTo>
                  <a:cubicBezTo>
                    <a:pt x="134" y="1"/>
                    <a:pt x="64" y="41"/>
                    <a:pt x="24" y="111"/>
                  </a:cubicBezTo>
                  <a:cubicBezTo>
                    <a:pt x="0" y="140"/>
                    <a:pt x="0" y="186"/>
                    <a:pt x="24" y="221"/>
                  </a:cubicBezTo>
                  <a:cubicBezTo>
                    <a:pt x="41" y="251"/>
                    <a:pt x="67" y="268"/>
                    <a:pt x="96" y="268"/>
                  </a:cubicBezTo>
                  <a:cubicBezTo>
                    <a:pt x="107" y="268"/>
                    <a:pt x="117" y="266"/>
                    <a:pt x="128" y="262"/>
                  </a:cubicBezTo>
                  <a:cubicBezTo>
                    <a:pt x="170" y="239"/>
                    <a:pt x="215" y="227"/>
                    <a:pt x="261" y="227"/>
                  </a:cubicBezTo>
                  <a:cubicBezTo>
                    <a:pt x="296" y="227"/>
                    <a:pt x="332" y="235"/>
                    <a:pt x="365" y="250"/>
                  </a:cubicBezTo>
                  <a:cubicBezTo>
                    <a:pt x="371" y="252"/>
                    <a:pt x="375" y="253"/>
                    <a:pt x="380" y="253"/>
                  </a:cubicBezTo>
                  <a:cubicBezTo>
                    <a:pt x="400" y="253"/>
                    <a:pt x="413" y="233"/>
                    <a:pt x="418" y="209"/>
                  </a:cubicBezTo>
                  <a:cubicBezTo>
                    <a:pt x="412" y="204"/>
                    <a:pt x="412" y="192"/>
                    <a:pt x="412" y="192"/>
                  </a:cubicBezTo>
                  <a:cubicBezTo>
                    <a:pt x="342" y="151"/>
                    <a:pt x="290" y="88"/>
                    <a:pt x="267" y="18"/>
                  </a:cubicBezTo>
                  <a:cubicBezTo>
                    <a:pt x="261" y="7"/>
                    <a:pt x="2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rot="-708074" flipH="1">
              <a:off x="-327512" y="1099840"/>
              <a:ext cx="65133" cy="38732"/>
            </a:xfrm>
            <a:custGeom>
              <a:avLst/>
              <a:gdLst/>
              <a:ahLst/>
              <a:cxnLst/>
              <a:rect l="l" t="t" r="r" b="b"/>
              <a:pathLst>
                <a:path w="412" h="245" extrusionOk="0">
                  <a:moveTo>
                    <a:pt x="110" y="1"/>
                  </a:moveTo>
                  <a:cubicBezTo>
                    <a:pt x="85" y="1"/>
                    <a:pt x="59" y="12"/>
                    <a:pt x="41" y="36"/>
                  </a:cubicBezTo>
                  <a:cubicBezTo>
                    <a:pt x="6" y="71"/>
                    <a:pt x="0" y="129"/>
                    <a:pt x="24" y="175"/>
                  </a:cubicBezTo>
                  <a:cubicBezTo>
                    <a:pt x="37" y="217"/>
                    <a:pt x="74" y="244"/>
                    <a:pt x="115" y="244"/>
                  </a:cubicBezTo>
                  <a:cubicBezTo>
                    <a:pt x="125" y="244"/>
                    <a:pt x="135" y="243"/>
                    <a:pt x="145" y="239"/>
                  </a:cubicBezTo>
                  <a:cubicBezTo>
                    <a:pt x="184" y="226"/>
                    <a:pt x="227" y="220"/>
                    <a:pt x="267" y="220"/>
                  </a:cubicBezTo>
                  <a:cubicBezTo>
                    <a:pt x="281" y="220"/>
                    <a:pt x="294" y="220"/>
                    <a:pt x="307" y="222"/>
                  </a:cubicBezTo>
                  <a:cubicBezTo>
                    <a:pt x="383" y="222"/>
                    <a:pt x="412" y="164"/>
                    <a:pt x="389" y="94"/>
                  </a:cubicBezTo>
                  <a:cubicBezTo>
                    <a:pt x="371" y="65"/>
                    <a:pt x="354" y="42"/>
                    <a:pt x="336" y="19"/>
                  </a:cubicBezTo>
                  <a:lnTo>
                    <a:pt x="342" y="19"/>
                  </a:lnTo>
                  <a:cubicBezTo>
                    <a:pt x="338" y="18"/>
                    <a:pt x="335" y="18"/>
                    <a:pt x="331" y="18"/>
                  </a:cubicBezTo>
                  <a:cubicBezTo>
                    <a:pt x="294" y="18"/>
                    <a:pt x="260" y="54"/>
                    <a:pt x="223" y="54"/>
                  </a:cubicBezTo>
                  <a:cubicBezTo>
                    <a:pt x="208" y="54"/>
                    <a:pt x="192" y="48"/>
                    <a:pt x="174" y="31"/>
                  </a:cubicBezTo>
                  <a:cubicBezTo>
                    <a:pt x="157" y="11"/>
                    <a:pt x="134"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rot="-708074" flipH="1">
              <a:off x="657380" y="2031007"/>
              <a:ext cx="39523" cy="56122"/>
            </a:xfrm>
            <a:custGeom>
              <a:avLst/>
              <a:gdLst/>
              <a:ahLst/>
              <a:cxnLst/>
              <a:rect l="l" t="t" r="r" b="b"/>
              <a:pathLst>
                <a:path w="250" h="355" extrusionOk="0">
                  <a:moveTo>
                    <a:pt x="135" y="1"/>
                  </a:moveTo>
                  <a:cubicBezTo>
                    <a:pt x="81" y="1"/>
                    <a:pt x="35" y="40"/>
                    <a:pt x="24" y="94"/>
                  </a:cubicBezTo>
                  <a:cubicBezTo>
                    <a:pt x="1" y="152"/>
                    <a:pt x="1" y="221"/>
                    <a:pt x="30" y="285"/>
                  </a:cubicBezTo>
                  <a:cubicBezTo>
                    <a:pt x="41" y="326"/>
                    <a:pt x="88" y="355"/>
                    <a:pt x="134" y="355"/>
                  </a:cubicBezTo>
                  <a:cubicBezTo>
                    <a:pt x="175" y="349"/>
                    <a:pt x="209" y="320"/>
                    <a:pt x="221" y="285"/>
                  </a:cubicBezTo>
                  <a:cubicBezTo>
                    <a:pt x="244" y="221"/>
                    <a:pt x="250" y="158"/>
                    <a:pt x="238" y="100"/>
                  </a:cubicBezTo>
                  <a:cubicBezTo>
                    <a:pt x="232" y="47"/>
                    <a:pt x="192" y="7"/>
                    <a:pt x="146" y="1"/>
                  </a:cubicBezTo>
                  <a:cubicBezTo>
                    <a:pt x="142" y="1"/>
                    <a:pt x="138"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rot="-708074" flipH="1">
              <a:off x="-94255" y="1052194"/>
              <a:ext cx="54225" cy="49008"/>
            </a:xfrm>
            <a:custGeom>
              <a:avLst/>
              <a:gdLst/>
              <a:ahLst/>
              <a:cxnLst/>
              <a:rect l="l" t="t" r="r" b="b"/>
              <a:pathLst>
                <a:path w="343" h="310" extrusionOk="0">
                  <a:moveTo>
                    <a:pt x="139" y="1"/>
                  </a:moveTo>
                  <a:cubicBezTo>
                    <a:pt x="132" y="1"/>
                    <a:pt x="124" y="1"/>
                    <a:pt x="116" y="3"/>
                  </a:cubicBezTo>
                  <a:cubicBezTo>
                    <a:pt x="47" y="20"/>
                    <a:pt x="0" y="101"/>
                    <a:pt x="24" y="171"/>
                  </a:cubicBezTo>
                  <a:cubicBezTo>
                    <a:pt x="35" y="240"/>
                    <a:pt x="93" y="292"/>
                    <a:pt x="168" y="304"/>
                  </a:cubicBezTo>
                  <a:cubicBezTo>
                    <a:pt x="179" y="308"/>
                    <a:pt x="190" y="310"/>
                    <a:pt x="202" y="310"/>
                  </a:cubicBezTo>
                  <a:cubicBezTo>
                    <a:pt x="240" y="310"/>
                    <a:pt x="279" y="289"/>
                    <a:pt x="302" y="257"/>
                  </a:cubicBezTo>
                  <a:cubicBezTo>
                    <a:pt x="342" y="194"/>
                    <a:pt x="307" y="153"/>
                    <a:pt x="267" y="95"/>
                  </a:cubicBezTo>
                  <a:cubicBezTo>
                    <a:pt x="236" y="39"/>
                    <a:pt x="196"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rot="-708074" flipH="1">
              <a:off x="871355" y="660421"/>
              <a:ext cx="35886" cy="72089"/>
            </a:xfrm>
            <a:custGeom>
              <a:avLst/>
              <a:gdLst/>
              <a:ahLst/>
              <a:cxnLst/>
              <a:rect l="l" t="t" r="r" b="b"/>
              <a:pathLst>
                <a:path w="227" h="456" extrusionOk="0">
                  <a:moveTo>
                    <a:pt x="93" y="1"/>
                  </a:moveTo>
                  <a:cubicBezTo>
                    <a:pt x="82" y="1"/>
                    <a:pt x="70" y="4"/>
                    <a:pt x="59" y="11"/>
                  </a:cubicBezTo>
                  <a:cubicBezTo>
                    <a:pt x="24" y="22"/>
                    <a:pt x="1" y="57"/>
                    <a:pt x="13" y="92"/>
                  </a:cubicBezTo>
                  <a:cubicBezTo>
                    <a:pt x="47" y="167"/>
                    <a:pt x="47" y="254"/>
                    <a:pt x="18" y="335"/>
                  </a:cubicBezTo>
                  <a:cubicBezTo>
                    <a:pt x="18" y="353"/>
                    <a:pt x="24" y="376"/>
                    <a:pt x="36" y="393"/>
                  </a:cubicBezTo>
                  <a:cubicBezTo>
                    <a:pt x="50" y="426"/>
                    <a:pt x="76" y="456"/>
                    <a:pt x="113" y="456"/>
                  </a:cubicBezTo>
                  <a:cubicBezTo>
                    <a:pt x="122" y="456"/>
                    <a:pt x="131" y="454"/>
                    <a:pt x="140" y="451"/>
                  </a:cubicBezTo>
                  <a:cubicBezTo>
                    <a:pt x="181" y="439"/>
                    <a:pt x="204" y="399"/>
                    <a:pt x="192" y="358"/>
                  </a:cubicBezTo>
                  <a:cubicBezTo>
                    <a:pt x="175" y="300"/>
                    <a:pt x="186" y="248"/>
                    <a:pt x="221" y="202"/>
                  </a:cubicBezTo>
                  <a:cubicBezTo>
                    <a:pt x="227" y="190"/>
                    <a:pt x="227" y="167"/>
                    <a:pt x="227" y="150"/>
                  </a:cubicBezTo>
                  <a:cubicBezTo>
                    <a:pt x="210" y="103"/>
                    <a:pt x="181" y="57"/>
                    <a:pt x="140" y="22"/>
                  </a:cubicBezTo>
                  <a:cubicBezTo>
                    <a:pt x="126" y="8"/>
                    <a:pt x="110"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rot="-708074" flipH="1">
              <a:off x="1692387" y="2308188"/>
              <a:ext cx="62446" cy="56754"/>
            </a:xfrm>
            <a:custGeom>
              <a:avLst/>
              <a:gdLst/>
              <a:ahLst/>
              <a:cxnLst/>
              <a:rect l="l" t="t" r="r" b="b"/>
              <a:pathLst>
                <a:path w="395" h="359" extrusionOk="0">
                  <a:moveTo>
                    <a:pt x="237" y="1"/>
                  </a:moveTo>
                  <a:cubicBezTo>
                    <a:pt x="234" y="1"/>
                    <a:pt x="230" y="1"/>
                    <a:pt x="226" y="2"/>
                  </a:cubicBezTo>
                  <a:cubicBezTo>
                    <a:pt x="192" y="2"/>
                    <a:pt x="169" y="31"/>
                    <a:pt x="174" y="60"/>
                  </a:cubicBezTo>
                  <a:cubicBezTo>
                    <a:pt x="197" y="146"/>
                    <a:pt x="151" y="158"/>
                    <a:pt x="87" y="187"/>
                  </a:cubicBezTo>
                  <a:cubicBezTo>
                    <a:pt x="29" y="204"/>
                    <a:pt x="1" y="268"/>
                    <a:pt x="29" y="320"/>
                  </a:cubicBezTo>
                  <a:cubicBezTo>
                    <a:pt x="45" y="345"/>
                    <a:pt x="67" y="358"/>
                    <a:pt x="94" y="358"/>
                  </a:cubicBezTo>
                  <a:cubicBezTo>
                    <a:pt x="117" y="358"/>
                    <a:pt x="144" y="348"/>
                    <a:pt x="174" y="326"/>
                  </a:cubicBezTo>
                  <a:cubicBezTo>
                    <a:pt x="198" y="307"/>
                    <a:pt x="218" y="275"/>
                    <a:pt x="251" y="275"/>
                  </a:cubicBezTo>
                  <a:cubicBezTo>
                    <a:pt x="258" y="275"/>
                    <a:pt x="265" y="277"/>
                    <a:pt x="273" y="280"/>
                  </a:cubicBezTo>
                  <a:cubicBezTo>
                    <a:pt x="377" y="274"/>
                    <a:pt x="394" y="251"/>
                    <a:pt x="331" y="152"/>
                  </a:cubicBezTo>
                  <a:cubicBezTo>
                    <a:pt x="313" y="123"/>
                    <a:pt x="302" y="94"/>
                    <a:pt x="296" y="60"/>
                  </a:cubicBezTo>
                  <a:cubicBezTo>
                    <a:pt x="296" y="23"/>
                    <a:pt x="268"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rot="-708086" flipH="1">
              <a:off x="403754" y="2556888"/>
              <a:ext cx="40313" cy="60548"/>
            </a:xfrm>
            <a:custGeom>
              <a:avLst/>
              <a:gdLst/>
              <a:ahLst/>
              <a:cxnLst/>
              <a:rect l="l" t="t" r="r" b="b"/>
              <a:pathLst>
                <a:path w="255" h="383" extrusionOk="0">
                  <a:moveTo>
                    <a:pt x="144" y="1"/>
                  </a:moveTo>
                  <a:cubicBezTo>
                    <a:pt x="128" y="1"/>
                    <a:pt x="112" y="7"/>
                    <a:pt x="99" y="20"/>
                  </a:cubicBezTo>
                  <a:cubicBezTo>
                    <a:pt x="6" y="107"/>
                    <a:pt x="0" y="246"/>
                    <a:pt x="75" y="345"/>
                  </a:cubicBezTo>
                  <a:cubicBezTo>
                    <a:pt x="94" y="371"/>
                    <a:pt x="123" y="383"/>
                    <a:pt x="152" y="383"/>
                  </a:cubicBezTo>
                  <a:cubicBezTo>
                    <a:pt x="168" y="383"/>
                    <a:pt x="183" y="379"/>
                    <a:pt x="197" y="373"/>
                  </a:cubicBezTo>
                  <a:cubicBezTo>
                    <a:pt x="238" y="350"/>
                    <a:pt x="255" y="310"/>
                    <a:pt x="243" y="269"/>
                  </a:cubicBezTo>
                  <a:cubicBezTo>
                    <a:pt x="238" y="234"/>
                    <a:pt x="232" y="200"/>
                    <a:pt x="226" y="165"/>
                  </a:cubicBezTo>
                  <a:cubicBezTo>
                    <a:pt x="220" y="130"/>
                    <a:pt x="214" y="95"/>
                    <a:pt x="209" y="61"/>
                  </a:cubicBezTo>
                  <a:cubicBezTo>
                    <a:pt x="209" y="26"/>
                    <a:pt x="17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rot="-708074" flipH="1">
              <a:off x="315943" y="1285298"/>
              <a:ext cx="55173" cy="43159"/>
            </a:xfrm>
            <a:custGeom>
              <a:avLst/>
              <a:gdLst/>
              <a:ahLst/>
              <a:cxnLst/>
              <a:rect l="l" t="t" r="r" b="b"/>
              <a:pathLst>
                <a:path w="349" h="273" extrusionOk="0">
                  <a:moveTo>
                    <a:pt x="192" y="0"/>
                  </a:moveTo>
                  <a:cubicBezTo>
                    <a:pt x="174" y="0"/>
                    <a:pt x="157" y="3"/>
                    <a:pt x="140" y="9"/>
                  </a:cubicBezTo>
                  <a:cubicBezTo>
                    <a:pt x="111" y="15"/>
                    <a:pt x="87" y="26"/>
                    <a:pt x="64" y="44"/>
                  </a:cubicBezTo>
                  <a:cubicBezTo>
                    <a:pt x="6" y="90"/>
                    <a:pt x="1" y="171"/>
                    <a:pt x="41" y="235"/>
                  </a:cubicBezTo>
                  <a:cubicBezTo>
                    <a:pt x="65" y="261"/>
                    <a:pt x="89" y="272"/>
                    <a:pt x="113" y="272"/>
                  </a:cubicBezTo>
                  <a:cubicBezTo>
                    <a:pt x="141" y="272"/>
                    <a:pt x="169" y="257"/>
                    <a:pt x="198" y="235"/>
                  </a:cubicBezTo>
                  <a:cubicBezTo>
                    <a:pt x="221" y="217"/>
                    <a:pt x="244" y="200"/>
                    <a:pt x="273" y="188"/>
                  </a:cubicBezTo>
                  <a:cubicBezTo>
                    <a:pt x="313" y="165"/>
                    <a:pt x="348" y="142"/>
                    <a:pt x="342" y="84"/>
                  </a:cubicBezTo>
                  <a:cubicBezTo>
                    <a:pt x="337" y="32"/>
                    <a:pt x="284" y="26"/>
                    <a:pt x="244" y="9"/>
                  </a:cubicBezTo>
                  <a:cubicBezTo>
                    <a:pt x="226" y="3"/>
                    <a:pt x="209"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rot="-708074" flipH="1">
              <a:off x="1361143" y="1046217"/>
              <a:ext cx="34147" cy="76199"/>
            </a:xfrm>
            <a:custGeom>
              <a:avLst/>
              <a:gdLst/>
              <a:ahLst/>
              <a:cxnLst/>
              <a:rect l="l" t="t" r="r" b="b"/>
              <a:pathLst>
                <a:path w="216" h="482" extrusionOk="0">
                  <a:moveTo>
                    <a:pt x="116" y="0"/>
                  </a:moveTo>
                  <a:cubicBezTo>
                    <a:pt x="109" y="0"/>
                    <a:pt x="102" y="1"/>
                    <a:pt x="94" y="2"/>
                  </a:cubicBezTo>
                  <a:cubicBezTo>
                    <a:pt x="36" y="14"/>
                    <a:pt x="1" y="72"/>
                    <a:pt x="18" y="124"/>
                  </a:cubicBezTo>
                  <a:cubicBezTo>
                    <a:pt x="30" y="159"/>
                    <a:pt x="41" y="193"/>
                    <a:pt x="59" y="222"/>
                  </a:cubicBezTo>
                  <a:cubicBezTo>
                    <a:pt x="76" y="269"/>
                    <a:pt x="105" y="321"/>
                    <a:pt x="53" y="367"/>
                  </a:cubicBezTo>
                  <a:cubicBezTo>
                    <a:pt x="30" y="390"/>
                    <a:pt x="36" y="431"/>
                    <a:pt x="59" y="448"/>
                  </a:cubicBezTo>
                  <a:cubicBezTo>
                    <a:pt x="77" y="471"/>
                    <a:pt x="101" y="481"/>
                    <a:pt x="126" y="481"/>
                  </a:cubicBezTo>
                  <a:cubicBezTo>
                    <a:pt x="140" y="481"/>
                    <a:pt x="154" y="478"/>
                    <a:pt x="169" y="472"/>
                  </a:cubicBezTo>
                  <a:cubicBezTo>
                    <a:pt x="198" y="460"/>
                    <a:pt x="215" y="431"/>
                    <a:pt x="209" y="396"/>
                  </a:cubicBezTo>
                  <a:lnTo>
                    <a:pt x="180" y="89"/>
                  </a:lnTo>
                  <a:cubicBezTo>
                    <a:pt x="180" y="38"/>
                    <a:pt x="16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rot="-708074" flipH="1">
              <a:off x="405460" y="1096763"/>
              <a:ext cx="60707" cy="58335"/>
            </a:xfrm>
            <a:custGeom>
              <a:avLst/>
              <a:gdLst/>
              <a:ahLst/>
              <a:cxnLst/>
              <a:rect l="l" t="t" r="r" b="b"/>
              <a:pathLst>
                <a:path w="384" h="369" extrusionOk="0">
                  <a:moveTo>
                    <a:pt x="99" y="0"/>
                  </a:moveTo>
                  <a:cubicBezTo>
                    <a:pt x="76" y="0"/>
                    <a:pt x="55" y="11"/>
                    <a:pt x="36" y="38"/>
                  </a:cubicBezTo>
                  <a:cubicBezTo>
                    <a:pt x="1" y="85"/>
                    <a:pt x="24" y="154"/>
                    <a:pt x="82" y="177"/>
                  </a:cubicBezTo>
                  <a:cubicBezTo>
                    <a:pt x="134" y="200"/>
                    <a:pt x="180" y="247"/>
                    <a:pt x="204" y="299"/>
                  </a:cubicBezTo>
                  <a:cubicBezTo>
                    <a:pt x="221" y="322"/>
                    <a:pt x="238" y="345"/>
                    <a:pt x="267" y="357"/>
                  </a:cubicBezTo>
                  <a:cubicBezTo>
                    <a:pt x="279" y="365"/>
                    <a:pt x="292" y="368"/>
                    <a:pt x="304" y="368"/>
                  </a:cubicBezTo>
                  <a:cubicBezTo>
                    <a:pt x="346" y="368"/>
                    <a:pt x="384" y="327"/>
                    <a:pt x="366" y="282"/>
                  </a:cubicBezTo>
                  <a:cubicBezTo>
                    <a:pt x="337" y="177"/>
                    <a:pt x="273" y="90"/>
                    <a:pt x="180" y="32"/>
                  </a:cubicBezTo>
                  <a:cubicBezTo>
                    <a:pt x="153" y="14"/>
                    <a:pt x="12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rot="-708074" flipH="1">
              <a:off x="-469316" y="2034059"/>
              <a:ext cx="42210" cy="57071"/>
            </a:xfrm>
            <a:custGeom>
              <a:avLst/>
              <a:gdLst/>
              <a:ahLst/>
              <a:cxnLst/>
              <a:rect l="l" t="t" r="r" b="b"/>
              <a:pathLst>
                <a:path w="267" h="361" extrusionOk="0">
                  <a:moveTo>
                    <a:pt x="146" y="0"/>
                  </a:moveTo>
                  <a:cubicBezTo>
                    <a:pt x="142" y="0"/>
                    <a:pt x="138" y="1"/>
                    <a:pt x="134" y="1"/>
                  </a:cubicBezTo>
                  <a:cubicBezTo>
                    <a:pt x="87" y="1"/>
                    <a:pt x="58" y="42"/>
                    <a:pt x="58" y="82"/>
                  </a:cubicBezTo>
                  <a:cubicBezTo>
                    <a:pt x="58" y="140"/>
                    <a:pt x="47" y="198"/>
                    <a:pt x="18" y="256"/>
                  </a:cubicBezTo>
                  <a:cubicBezTo>
                    <a:pt x="0" y="303"/>
                    <a:pt x="35" y="361"/>
                    <a:pt x="93" y="361"/>
                  </a:cubicBezTo>
                  <a:cubicBezTo>
                    <a:pt x="192" y="349"/>
                    <a:pt x="267" y="262"/>
                    <a:pt x="261" y="158"/>
                  </a:cubicBezTo>
                  <a:cubicBezTo>
                    <a:pt x="250" y="123"/>
                    <a:pt x="238" y="94"/>
                    <a:pt x="226" y="59"/>
                  </a:cubicBezTo>
                  <a:cubicBezTo>
                    <a:pt x="216" y="23"/>
                    <a:pt x="182"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rot="-708074" flipH="1">
              <a:off x="-232488" y="356184"/>
              <a:ext cx="60549" cy="44581"/>
            </a:xfrm>
            <a:custGeom>
              <a:avLst/>
              <a:gdLst/>
              <a:ahLst/>
              <a:cxnLst/>
              <a:rect l="l" t="t" r="r" b="b"/>
              <a:pathLst>
                <a:path w="383" h="282" extrusionOk="0">
                  <a:moveTo>
                    <a:pt x="303" y="1"/>
                  </a:moveTo>
                  <a:cubicBezTo>
                    <a:pt x="281" y="1"/>
                    <a:pt x="254" y="6"/>
                    <a:pt x="221" y="14"/>
                  </a:cubicBezTo>
                  <a:cubicBezTo>
                    <a:pt x="174" y="31"/>
                    <a:pt x="128" y="55"/>
                    <a:pt x="82" y="72"/>
                  </a:cubicBezTo>
                  <a:cubicBezTo>
                    <a:pt x="24" y="95"/>
                    <a:pt x="0" y="170"/>
                    <a:pt x="29" y="223"/>
                  </a:cubicBezTo>
                  <a:cubicBezTo>
                    <a:pt x="50" y="259"/>
                    <a:pt x="87" y="282"/>
                    <a:pt x="126" y="282"/>
                  </a:cubicBezTo>
                  <a:cubicBezTo>
                    <a:pt x="142" y="282"/>
                    <a:pt x="159" y="278"/>
                    <a:pt x="174" y="269"/>
                  </a:cubicBezTo>
                  <a:cubicBezTo>
                    <a:pt x="238" y="240"/>
                    <a:pt x="296" y="199"/>
                    <a:pt x="337" y="142"/>
                  </a:cubicBezTo>
                  <a:cubicBezTo>
                    <a:pt x="365" y="107"/>
                    <a:pt x="383" y="72"/>
                    <a:pt x="360" y="31"/>
                  </a:cubicBezTo>
                  <a:cubicBezTo>
                    <a:pt x="347" y="9"/>
                    <a:pt x="329"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rot="-708086" flipH="1">
              <a:off x="675236" y="2061558"/>
              <a:ext cx="41419" cy="58651"/>
            </a:xfrm>
            <a:custGeom>
              <a:avLst/>
              <a:gdLst/>
              <a:ahLst/>
              <a:cxnLst/>
              <a:rect l="l" t="t" r="r" b="b"/>
              <a:pathLst>
                <a:path w="262" h="371" extrusionOk="0">
                  <a:moveTo>
                    <a:pt x="90" y="0"/>
                  </a:moveTo>
                  <a:cubicBezTo>
                    <a:pt x="83" y="0"/>
                    <a:pt x="76" y="1"/>
                    <a:pt x="70" y="4"/>
                  </a:cubicBezTo>
                  <a:cubicBezTo>
                    <a:pt x="18" y="27"/>
                    <a:pt x="0" y="102"/>
                    <a:pt x="18" y="206"/>
                  </a:cubicBezTo>
                  <a:cubicBezTo>
                    <a:pt x="35" y="264"/>
                    <a:pt x="53" y="334"/>
                    <a:pt x="128" y="363"/>
                  </a:cubicBezTo>
                  <a:cubicBezTo>
                    <a:pt x="139" y="368"/>
                    <a:pt x="150" y="371"/>
                    <a:pt x="161" y="371"/>
                  </a:cubicBezTo>
                  <a:cubicBezTo>
                    <a:pt x="185" y="371"/>
                    <a:pt x="209" y="358"/>
                    <a:pt x="221" y="334"/>
                  </a:cubicBezTo>
                  <a:cubicBezTo>
                    <a:pt x="261" y="270"/>
                    <a:pt x="261" y="195"/>
                    <a:pt x="226" y="131"/>
                  </a:cubicBezTo>
                  <a:cubicBezTo>
                    <a:pt x="191" y="46"/>
                    <a:pt x="13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rot="-708074" flipH="1">
              <a:off x="1740606" y="1732691"/>
              <a:ext cx="70666" cy="46795"/>
            </a:xfrm>
            <a:custGeom>
              <a:avLst/>
              <a:gdLst/>
              <a:ahLst/>
              <a:cxnLst/>
              <a:rect l="l" t="t" r="r" b="b"/>
              <a:pathLst>
                <a:path w="447" h="296" extrusionOk="0">
                  <a:moveTo>
                    <a:pt x="99" y="1"/>
                  </a:moveTo>
                  <a:cubicBezTo>
                    <a:pt x="66" y="1"/>
                    <a:pt x="42" y="26"/>
                    <a:pt x="24" y="61"/>
                  </a:cubicBezTo>
                  <a:cubicBezTo>
                    <a:pt x="1" y="102"/>
                    <a:pt x="12" y="136"/>
                    <a:pt x="59" y="136"/>
                  </a:cubicBezTo>
                  <a:cubicBezTo>
                    <a:pt x="146" y="148"/>
                    <a:pt x="122" y="229"/>
                    <a:pt x="146" y="276"/>
                  </a:cubicBezTo>
                  <a:lnTo>
                    <a:pt x="157" y="281"/>
                  </a:lnTo>
                  <a:cubicBezTo>
                    <a:pt x="172" y="291"/>
                    <a:pt x="188" y="296"/>
                    <a:pt x="205" y="296"/>
                  </a:cubicBezTo>
                  <a:cubicBezTo>
                    <a:pt x="228" y="296"/>
                    <a:pt x="250" y="287"/>
                    <a:pt x="267" y="270"/>
                  </a:cubicBezTo>
                  <a:cubicBezTo>
                    <a:pt x="290" y="235"/>
                    <a:pt x="325" y="212"/>
                    <a:pt x="366" y="200"/>
                  </a:cubicBezTo>
                  <a:cubicBezTo>
                    <a:pt x="418" y="189"/>
                    <a:pt x="447" y="125"/>
                    <a:pt x="412" y="79"/>
                  </a:cubicBezTo>
                  <a:cubicBezTo>
                    <a:pt x="400" y="54"/>
                    <a:pt x="385" y="45"/>
                    <a:pt x="368" y="45"/>
                  </a:cubicBezTo>
                  <a:cubicBezTo>
                    <a:pt x="346" y="45"/>
                    <a:pt x="322" y="62"/>
                    <a:pt x="302" y="79"/>
                  </a:cubicBezTo>
                  <a:cubicBezTo>
                    <a:pt x="276" y="102"/>
                    <a:pt x="253" y="115"/>
                    <a:pt x="233" y="115"/>
                  </a:cubicBezTo>
                  <a:cubicBezTo>
                    <a:pt x="210" y="115"/>
                    <a:pt x="190" y="96"/>
                    <a:pt x="175" y="55"/>
                  </a:cubicBezTo>
                  <a:cubicBezTo>
                    <a:pt x="163" y="38"/>
                    <a:pt x="151" y="21"/>
                    <a:pt x="134" y="9"/>
                  </a:cubicBezTo>
                  <a:cubicBezTo>
                    <a:pt x="121" y="3"/>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rot="-708074" flipH="1">
              <a:off x="847754" y="1265825"/>
              <a:ext cx="51379" cy="57545"/>
            </a:xfrm>
            <a:custGeom>
              <a:avLst/>
              <a:gdLst/>
              <a:ahLst/>
              <a:cxnLst/>
              <a:rect l="l" t="t" r="r" b="b"/>
              <a:pathLst>
                <a:path w="325" h="364" extrusionOk="0">
                  <a:moveTo>
                    <a:pt x="206" y="1"/>
                  </a:moveTo>
                  <a:cubicBezTo>
                    <a:pt x="204" y="1"/>
                    <a:pt x="201" y="1"/>
                    <a:pt x="198" y="1"/>
                  </a:cubicBezTo>
                  <a:cubicBezTo>
                    <a:pt x="163" y="13"/>
                    <a:pt x="140" y="47"/>
                    <a:pt x="140" y="82"/>
                  </a:cubicBezTo>
                  <a:cubicBezTo>
                    <a:pt x="145" y="123"/>
                    <a:pt x="117" y="157"/>
                    <a:pt x="76" y="169"/>
                  </a:cubicBezTo>
                  <a:cubicBezTo>
                    <a:pt x="30" y="181"/>
                    <a:pt x="1" y="227"/>
                    <a:pt x="18" y="273"/>
                  </a:cubicBezTo>
                  <a:cubicBezTo>
                    <a:pt x="24" y="314"/>
                    <a:pt x="53" y="349"/>
                    <a:pt x="93" y="360"/>
                  </a:cubicBezTo>
                  <a:cubicBezTo>
                    <a:pt x="102" y="362"/>
                    <a:pt x="111" y="363"/>
                    <a:pt x="120" y="363"/>
                  </a:cubicBezTo>
                  <a:cubicBezTo>
                    <a:pt x="163" y="363"/>
                    <a:pt x="202" y="341"/>
                    <a:pt x="221" y="302"/>
                  </a:cubicBezTo>
                  <a:cubicBezTo>
                    <a:pt x="244" y="239"/>
                    <a:pt x="279" y="186"/>
                    <a:pt x="302" y="129"/>
                  </a:cubicBezTo>
                  <a:cubicBezTo>
                    <a:pt x="324" y="62"/>
                    <a:pt x="272"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rot="-708074" flipH="1">
              <a:off x="398312" y="1446736"/>
              <a:ext cx="58810" cy="50747"/>
            </a:xfrm>
            <a:custGeom>
              <a:avLst/>
              <a:gdLst/>
              <a:ahLst/>
              <a:cxnLst/>
              <a:rect l="l" t="t" r="r" b="b"/>
              <a:pathLst>
                <a:path w="372" h="321" extrusionOk="0">
                  <a:moveTo>
                    <a:pt x="149" y="1"/>
                  </a:moveTo>
                  <a:cubicBezTo>
                    <a:pt x="144" y="1"/>
                    <a:pt x="139" y="1"/>
                    <a:pt x="134" y="2"/>
                  </a:cubicBezTo>
                  <a:cubicBezTo>
                    <a:pt x="53" y="25"/>
                    <a:pt x="1" y="94"/>
                    <a:pt x="1" y="175"/>
                  </a:cubicBezTo>
                  <a:cubicBezTo>
                    <a:pt x="24" y="262"/>
                    <a:pt x="111" y="320"/>
                    <a:pt x="204" y="320"/>
                  </a:cubicBezTo>
                  <a:cubicBezTo>
                    <a:pt x="372" y="280"/>
                    <a:pt x="215" y="181"/>
                    <a:pt x="233" y="106"/>
                  </a:cubicBezTo>
                  <a:cubicBezTo>
                    <a:pt x="227" y="31"/>
                    <a:pt x="202"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rot="-708074" flipH="1">
              <a:off x="1365400" y="1131601"/>
              <a:ext cx="69718" cy="49166"/>
            </a:xfrm>
            <a:custGeom>
              <a:avLst/>
              <a:gdLst/>
              <a:ahLst/>
              <a:cxnLst/>
              <a:rect l="l" t="t" r="r" b="b"/>
              <a:pathLst>
                <a:path w="441" h="311" extrusionOk="0">
                  <a:moveTo>
                    <a:pt x="153" y="1"/>
                  </a:moveTo>
                  <a:cubicBezTo>
                    <a:pt x="134" y="1"/>
                    <a:pt x="113" y="8"/>
                    <a:pt x="99" y="23"/>
                  </a:cubicBezTo>
                  <a:cubicBezTo>
                    <a:pt x="58" y="75"/>
                    <a:pt x="0" y="121"/>
                    <a:pt x="24" y="196"/>
                  </a:cubicBezTo>
                  <a:cubicBezTo>
                    <a:pt x="37" y="236"/>
                    <a:pt x="69" y="245"/>
                    <a:pt x="104" y="245"/>
                  </a:cubicBezTo>
                  <a:cubicBezTo>
                    <a:pt x="116" y="245"/>
                    <a:pt x="128" y="244"/>
                    <a:pt x="139" y="243"/>
                  </a:cubicBezTo>
                  <a:cubicBezTo>
                    <a:pt x="165" y="236"/>
                    <a:pt x="189" y="230"/>
                    <a:pt x="212" y="230"/>
                  </a:cubicBezTo>
                  <a:cubicBezTo>
                    <a:pt x="247" y="230"/>
                    <a:pt x="280" y="244"/>
                    <a:pt x="307" y="289"/>
                  </a:cubicBezTo>
                  <a:cubicBezTo>
                    <a:pt x="325" y="303"/>
                    <a:pt x="347" y="311"/>
                    <a:pt x="368" y="311"/>
                  </a:cubicBezTo>
                  <a:cubicBezTo>
                    <a:pt x="381" y="311"/>
                    <a:pt x="395" y="308"/>
                    <a:pt x="406" y="301"/>
                  </a:cubicBezTo>
                  <a:cubicBezTo>
                    <a:pt x="429" y="295"/>
                    <a:pt x="441" y="278"/>
                    <a:pt x="441" y="260"/>
                  </a:cubicBezTo>
                  <a:cubicBezTo>
                    <a:pt x="435" y="249"/>
                    <a:pt x="435" y="237"/>
                    <a:pt x="423" y="225"/>
                  </a:cubicBezTo>
                  <a:cubicBezTo>
                    <a:pt x="348" y="167"/>
                    <a:pt x="273" y="98"/>
                    <a:pt x="203" y="23"/>
                  </a:cubicBezTo>
                  <a:cubicBezTo>
                    <a:pt x="192" y="8"/>
                    <a:pt x="173"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rot="-708074" flipH="1">
              <a:off x="-247173" y="866286"/>
              <a:ext cx="49482" cy="49008"/>
            </a:xfrm>
            <a:custGeom>
              <a:avLst/>
              <a:gdLst/>
              <a:ahLst/>
              <a:cxnLst/>
              <a:rect l="l" t="t" r="r" b="b"/>
              <a:pathLst>
                <a:path w="313" h="310" extrusionOk="0">
                  <a:moveTo>
                    <a:pt x="246" y="0"/>
                  </a:moveTo>
                  <a:cubicBezTo>
                    <a:pt x="238" y="0"/>
                    <a:pt x="230" y="2"/>
                    <a:pt x="220" y="5"/>
                  </a:cubicBezTo>
                  <a:cubicBezTo>
                    <a:pt x="151" y="28"/>
                    <a:pt x="81" y="68"/>
                    <a:pt x="35" y="126"/>
                  </a:cubicBezTo>
                  <a:cubicBezTo>
                    <a:pt x="0" y="167"/>
                    <a:pt x="0" y="225"/>
                    <a:pt x="35" y="265"/>
                  </a:cubicBezTo>
                  <a:cubicBezTo>
                    <a:pt x="58" y="293"/>
                    <a:pt x="88" y="310"/>
                    <a:pt x="123" y="310"/>
                  </a:cubicBezTo>
                  <a:cubicBezTo>
                    <a:pt x="132" y="310"/>
                    <a:pt x="141" y="308"/>
                    <a:pt x="151" y="306"/>
                  </a:cubicBezTo>
                  <a:cubicBezTo>
                    <a:pt x="243" y="265"/>
                    <a:pt x="307" y="173"/>
                    <a:pt x="313" y="74"/>
                  </a:cubicBezTo>
                  <a:cubicBezTo>
                    <a:pt x="308" y="31"/>
                    <a:pt x="284"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rot="-708074" flipH="1">
              <a:off x="1639968" y="1394779"/>
              <a:ext cx="65291" cy="47427"/>
            </a:xfrm>
            <a:custGeom>
              <a:avLst/>
              <a:gdLst/>
              <a:ahLst/>
              <a:cxnLst/>
              <a:rect l="l" t="t" r="r" b="b"/>
              <a:pathLst>
                <a:path w="413" h="300" extrusionOk="0">
                  <a:moveTo>
                    <a:pt x="324" y="1"/>
                  </a:moveTo>
                  <a:cubicBezTo>
                    <a:pt x="314" y="1"/>
                    <a:pt x="303" y="2"/>
                    <a:pt x="291" y="5"/>
                  </a:cubicBezTo>
                  <a:cubicBezTo>
                    <a:pt x="215" y="34"/>
                    <a:pt x="140" y="68"/>
                    <a:pt x="70" y="109"/>
                  </a:cubicBezTo>
                  <a:cubicBezTo>
                    <a:pt x="18" y="132"/>
                    <a:pt x="1" y="196"/>
                    <a:pt x="30" y="242"/>
                  </a:cubicBezTo>
                  <a:cubicBezTo>
                    <a:pt x="48" y="278"/>
                    <a:pt x="83" y="300"/>
                    <a:pt x="122" y="300"/>
                  </a:cubicBezTo>
                  <a:cubicBezTo>
                    <a:pt x="134" y="300"/>
                    <a:pt x="146" y="298"/>
                    <a:pt x="157" y="294"/>
                  </a:cubicBezTo>
                  <a:cubicBezTo>
                    <a:pt x="186" y="294"/>
                    <a:pt x="215" y="277"/>
                    <a:pt x="227" y="248"/>
                  </a:cubicBezTo>
                  <a:cubicBezTo>
                    <a:pt x="256" y="178"/>
                    <a:pt x="291" y="115"/>
                    <a:pt x="377" y="109"/>
                  </a:cubicBezTo>
                  <a:cubicBezTo>
                    <a:pt x="401" y="109"/>
                    <a:pt x="412" y="86"/>
                    <a:pt x="412" y="62"/>
                  </a:cubicBezTo>
                  <a:cubicBezTo>
                    <a:pt x="412" y="34"/>
                    <a:pt x="395" y="16"/>
                    <a:pt x="366" y="10"/>
                  </a:cubicBezTo>
                  <a:cubicBezTo>
                    <a:pt x="352" y="4"/>
                    <a:pt x="339" y="1"/>
                    <a:pt x="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rot="-708074" flipH="1">
              <a:off x="711487" y="2389947"/>
              <a:ext cx="52012" cy="49640"/>
            </a:xfrm>
            <a:custGeom>
              <a:avLst/>
              <a:gdLst/>
              <a:ahLst/>
              <a:cxnLst/>
              <a:rect l="l" t="t" r="r" b="b"/>
              <a:pathLst>
                <a:path w="329" h="314" extrusionOk="0">
                  <a:moveTo>
                    <a:pt x="117" y="0"/>
                  </a:moveTo>
                  <a:cubicBezTo>
                    <a:pt x="104" y="0"/>
                    <a:pt x="90" y="4"/>
                    <a:pt x="75" y="12"/>
                  </a:cubicBezTo>
                  <a:cubicBezTo>
                    <a:pt x="29" y="29"/>
                    <a:pt x="0" y="75"/>
                    <a:pt x="6" y="128"/>
                  </a:cubicBezTo>
                  <a:cubicBezTo>
                    <a:pt x="17" y="226"/>
                    <a:pt x="99" y="307"/>
                    <a:pt x="203" y="313"/>
                  </a:cubicBezTo>
                  <a:cubicBezTo>
                    <a:pt x="205" y="313"/>
                    <a:pt x="208" y="313"/>
                    <a:pt x="210" y="313"/>
                  </a:cubicBezTo>
                  <a:cubicBezTo>
                    <a:pt x="287" y="313"/>
                    <a:pt x="329" y="230"/>
                    <a:pt x="284" y="168"/>
                  </a:cubicBezTo>
                  <a:cubicBezTo>
                    <a:pt x="261" y="128"/>
                    <a:pt x="238" y="93"/>
                    <a:pt x="209" y="58"/>
                  </a:cubicBezTo>
                  <a:cubicBezTo>
                    <a:pt x="183" y="25"/>
                    <a:pt x="15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rot="-708074" flipH="1">
              <a:off x="1020503" y="1955781"/>
              <a:ext cx="60549" cy="34938"/>
            </a:xfrm>
            <a:custGeom>
              <a:avLst/>
              <a:gdLst/>
              <a:ahLst/>
              <a:cxnLst/>
              <a:rect l="l" t="t" r="r" b="b"/>
              <a:pathLst>
                <a:path w="383" h="221" extrusionOk="0">
                  <a:moveTo>
                    <a:pt x="94" y="0"/>
                  </a:moveTo>
                  <a:cubicBezTo>
                    <a:pt x="52" y="0"/>
                    <a:pt x="6" y="49"/>
                    <a:pt x="6" y="98"/>
                  </a:cubicBezTo>
                  <a:cubicBezTo>
                    <a:pt x="1" y="153"/>
                    <a:pt x="21" y="203"/>
                    <a:pt x="78" y="203"/>
                  </a:cubicBezTo>
                  <a:cubicBezTo>
                    <a:pt x="81" y="203"/>
                    <a:pt x="84" y="203"/>
                    <a:pt x="87" y="202"/>
                  </a:cubicBezTo>
                  <a:cubicBezTo>
                    <a:pt x="97" y="201"/>
                    <a:pt x="107" y="201"/>
                    <a:pt x="116" y="201"/>
                  </a:cubicBezTo>
                  <a:cubicBezTo>
                    <a:pt x="159" y="201"/>
                    <a:pt x="201" y="210"/>
                    <a:pt x="244" y="220"/>
                  </a:cubicBezTo>
                  <a:cubicBezTo>
                    <a:pt x="249" y="221"/>
                    <a:pt x="255" y="221"/>
                    <a:pt x="260" y="221"/>
                  </a:cubicBezTo>
                  <a:cubicBezTo>
                    <a:pt x="328" y="221"/>
                    <a:pt x="382" y="156"/>
                    <a:pt x="371" y="86"/>
                  </a:cubicBezTo>
                  <a:cubicBezTo>
                    <a:pt x="361" y="54"/>
                    <a:pt x="340" y="22"/>
                    <a:pt x="309" y="22"/>
                  </a:cubicBezTo>
                  <a:cubicBezTo>
                    <a:pt x="307" y="22"/>
                    <a:pt x="304" y="22"/>
                    <a:pt x="302" y="23"/>
                  </a:cubicBezTo>
                  <a:cubicBezTo>
                    <a:pt x="281" y="27"/>
                    <a:pt x="259" y="28"/>
                    <a:pt x="238" y="28"/>
                  </a:cubicBezTo>
                  <a:cubicBezTo>
                    <a:pt x="196" y="28"/>
                    <a:pt x="155" y="21"/>
                    <a:pt x="116" y="5"/>
                  </a:cubicBezTo>
                  <a:cubicBezTo>
                    <a:pt x="109" y="2"/>
                    <a:pt x="102"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rot="-708074" flipH="1">
              <a:off x="-514455" y="828027"/>
              <a:ext cx="46320" cy="53276"/>
            </a:xfrm>
            <a:custGeom>
              <a:avLst/>
              <a:gdLst/>
              <a:ahLst/>
              <a:cxnLst/>
              <a:rect l="l" t="t" r="r" b="b"/>
              <a:pathLst>
                <a:path w="293" h="337" extrusionOk="0">
                  <a:moveTo>
                    <a:pt x="205" y="1"/>
                  </a:moveTo>
                  <a:cubicBezTo>
                    <a:pt x="195" y="1"/>
                    <a:pt x="185" y="2"/>
                    <a:pt x="174" y="5"/>
                  </a:cubicBezTo>
                  <a:cubicBezTo>
                    <a:pt x="93" y="34"/>
                    <a:pt x="35" y="103"/>
                    <a:pt x="12" y="184"/>
                  </a:cubicBezTo>
                  <a:cubicBezTo>
                    <a:pt x="0" y="242"/>
                    <a:pt x="29" y="306"/>
                    <a:pt x="87" y="329"/>
                  </a:cubicBezTo>
                  <a:cubicBezTo>
                    <a:pt x="101" y="334"/>
                    <a:pt x="114" y="336"/>
                    <a:pt x="125" y="336"/>
                  </a:cubicBezTo>
                  <a:cubicBezTo>
                    <a:pt x="168" y="336"/>
                    <a:pt x="198" y="306"/>
                    <a:pt x="220" y="265"/>
                  </a:cubicBezTo>
                  <a:cubicBezTo>
                    <a:pt x="243" y="207"/>
                    <a:pt x="267" y="149"/>
                    <a:pt x="278" y="91"/>
                  </a:cubicBezTo>
                  <a:cubicBezTo>
                    <a:pt x="293" y="38"/>
                    <a:pt x="25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rot="-708074" flipH="1">
              <a:off x="407184" y="2426039"/>
              <a:ext cx="51379" cy="40629"/>
            </a:xfrm>
            <a:custGeom>
              <a:avLst/>
              <a:gdLst/>
              <a:ahLst/>
              <a:cxnLst/>
              <a:rect l="l" t="t" r="r" b="b"/>
              <a:pathLst>
                <a:path w="325" h="257" extrusionOk="0">
                  <a:moveTo>
                    <a:pt x="130" y="1"/>
                  </a:moveTo>
                  <a:cubicBezTo>
                    <a:pt x="123" y="1"/>
                    <a:pt x="116" y="1"/>
                    <a:pt x="110" y="2"/>
                  </a:cubicBezTo>
                  <a:cubicBezTo>
                    <a:pt x="47" y="14"/>
                    <a:pt x="0" y="77"/>
                    <a:pt x="6" y="147"/>
                  </a:cubicBezTo>
                  <a:cubicBezTo>
                    <a:pt x="21" y="210"/>
                    <a:pt x="80" y="257"/>
                    <a:pt x="143" y="257"/>
                  </a:cubicBezTo>
                  <a:cubicBezTo>
                    <a:pt x="155" y="257"/>
                    <a:pt x="168" y="255"/>
                    <a:pt x="180" y="251"/>
                  </a:cubicBezTo>
                  <a:cubicBezTo>
                    <a:pt x="255" y="240"/>
                    <a:pt x="325" y="153"/>
                    <a:pt x="319" y="95"/>
                  </a:cubicBezTo>
                  <a:cubicBezTo>
                    <a:pt x="314" y="53"/>
                    <a:pt x="202"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rot="-708074" flipH="1">
              <a:off x="602738" y="1679193"/>
              <a:ext cx="45846" cy="56754"/>
            </a:xfrm>
            <a:custGeom>
              <a:avLst/>
              <a:gdLst/>
              <a:ahLst/>
              <a:cxnLst/>
              <a:rect l="l" t="t" r="r" b="b"/>
              <a:pathLst>
                <a:path w="290" h="359" extrusionOk="0">
                  <a:moveTo>
                    <a:pt x="189" y="1"/>
                  </a:moveTo>
                  <a:cubicBezTo>
                    <a:pt x="172" y="1"/>
                    <a:pt x="155" y="5"/>
                    <a:pt x="139" y="16"/>
                  </a:cubicBezTo>
                  <a:cubicBezTo>
                    <a:pt x="47" y="79"/>
                    <a:pt x="0" y="189"/>
                    <a:pt x="23" y="305"/>
                  </a:cubicBezTo>
                  <a:cubicBezTo>
                    <a:pt x="34" y="337"/>
                    <a:pt x="63" y="358"/>
                    <a:pt x="94" y="358"/>
                  </a:cubicBezTo>
                  <a:cubicBezTo>
                    <a:pt x="97" y="358"/>
                    <a:pt x="101" y="358"/>
                    <a:pt x="105" y="357"/>
                  </a:cubicBezTo>
                  <a:cubicBezTo>
                    <a:pt x="168" y="340"/>
                    <a:pt x="290" y="132"/>
                    <a:pt x="278" y="68"/>
                  </a:cubicBezTo>
                  <a:cubicBezTo>
                    <a:pt x="266" y="27"/>
                    <a:pt x="228"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rot="-708074" flipH="1">
              <a:off x="997331" y="815319"/>
              <a:ext cx="44107" cy="62920"/>
            </a:xfrm>
            <a:custGeom>
              <a:avLst/>
              <a:gdLst/>
              <a:ahLst/>
              <a:cxnLst/>
              <a:rect l="l" t="t" r="r" b="b"/>
              <a:pathLst>
                <a:path w="279" h="398" extrusionOk="0">
                  <a:moveTo>
                    <a:pt x="117" y="1"/>
                  </a:moveTo>
                  <a:cubicBezTo>
                    <a:pt x="35" y="1"/>
                    <a:pt x="1" y="105"/>
                    <a:pt x="64" y="151"/>
                  </a:cubicBezTo>
                  <a:cubicBezTo>
                    <a:pt x="111" y="198"/>
                    <a:pt x="117" y="209"/>
                    <a:pt x="64" y="250"/>
                  </a:cubicBezTo>
                  <a:cubicBezTo>
                    <a:pt x="12" y="285"/>
                    <a:pt x="18" y="337"/>
                    <a:pt x="64" y="377"/>
                  </a:cubicBezTo>
                  <a:cubicBezTo>
                    <a:pt x="83" y="391"/>
                    <a:pt x="105" y="398"/>
                    <a:pt x="126" y="398"/>
                  </a:cubicBezTo>
                  <a:cubicBezTo>
                    <a:pt x="158" y="398"/>
                    <a:pt x="189" y="384"/>
                    <a:pt x="209" y="360"/>
                  </a:cubicBezTo>
                  <a:cubicBezTo>
                    <a:pt x="279" y="250"/>
                    <a:pt x="256" y="105"/>
                    <a:pt x="163" y="18"/>
                  </a:cubicBezTo>
                  <a:cubicBezTo>
                    <a:pt x="146" y="12"/>
                    <a:pt x="134" y="7"/>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rot="-708074" flipH="1">
              <a:off x="736687" y="197674"/>
              <a:ext cx="45846" cy="56912"/>
            </a:xfrm>
            <a:custGeom>
              <a:avLst/>
              <a:gdLst/>
              <a:ahLst/>
              <a:cxnLst/>
              <a:rect l="l" t="t" r="r" b="b"/>
              <a:pathLst>
                <a:path w="290" h="360" extrusionOk="0">
                  <a:moveTo>
                    <a:pt x="135" y="1"/>
                  </a:moveTo>
                  <a:cubicBezTo>
                    <a:pt x="90" y="1"/>
                    <a:pt x="68" y="39"/>
                    <a:pt x="47" y="82"/>
                  </a:cubicBezTo>
                  <a:cubicBezTo>
                    <a:pt x="0" y="187"/>
                    <a:pt x="29" y="256"/>
                    <a:pt x="145" y="326"/>
                  </a:cubicBezTo>
                  <a:cubicBezTo>
                    <a:pt x="166" y="338"/>
                    <a:pt x="184" y="360"/>
                    <a:pt x="208" y="360"/>
                  </a:cubicBezTo>
                  <a:cubicBezTo>
                    <a:pt x="217" y="360"/>
                    <a:pt x="227" y="357"/>
                    <a:pt x="238" y="349"/>
                  </a:cubicBezTo>
                  <a:cubicBezTo>
                    <a:pt x="278" y="326"/>
                    <a:pt x="290" y="273"/>
                    <a:pt x="272" y="233"/>
                  </a:cubicBezTo>
                  <a:cubicBezTo>
                    <a:pt x="249" y="204"/>
                    <a:pt x="238" y="169"/>
                    <a:pt x="244" y="134"/>
                  </a:cubicBezTo>
                  <a:cubicBezTo>
                    <a:pt x="244" y="123"/>
                    <a:pt x="244" y="111"/>
                    <a:pt x="238" y="100"/>
                  </a:cubicBezTo>
                  <a:cubicBezTo>
                    <a:pt x="232" y="48"/>
                    <a:pt x="203" y="1"/>
                    <a:pt x="145" y="1"/>
                  </a:cubicBezTo>
                  <a:cubicBezTo>
                    <a:pt x="142" y="1"/>
                    <a:pt x="138"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rot="-708074" flipH="1">
              <a:off x="1864402" y="187183"/>
              <a:ext cx="35886" cy="64343"/>
            </a:xfrm>
            <a:custGeom>
              <a:avLst/>
              <a:gdLst/>
              <a:ahLst/>
              <a:cxnLst/>
              <a:rect l="l" t="t" r="r" b="b"/>
              <a:pathLst>
                <a:path w="227" h="407" extrusionOk="0">
                  <a:moveTo>
                    <a:pt x="133" y="0"/>
                  </a:moveTo>
                  <a:cubicBezTo>
                    <a:pt x="113" y="0"/>
                    <a:pt x="93" y="7"/>
                    <a:pt x="76" y="22"/>
                  </a:cubicBezTo>
                  <a:cubicBezTo>
                    <a:pt x="52" y="45"/>
                    <a:pt x="23" y="68"/>
                    <a:pt x="6" y="97"/>
                  </a:cubicBezTo>
                  <a:lnTo>
                    <a:pt x="0" y="91"/>
                  </a:lnTo>
                  <a:lnTo>
                    <a:pt x="0" y="91"/>
                  </a:lnTo>
                  <a:cubicBezTo>
                    <a:pt x="18" y="161"/>
                    <a:pt x="58" y="225"/>
                    <a:pt x="35" y="306"/>
                  </a:cubicBezTo>
                  <a:cubicBezTo>
                    <a:pt x="23" y="358"/>
                    <a:pt x="58" y="404"/>
                    <a:pt x="105" y="404"/>
                  </a:cubicBezTo>
                  <a:cubicBezTo>
                    <a:pt x="111" y="406"/>
                    <a:pt x="118" y="407"/>
                    <a:pt x="125" y="407"/>
                  </a:cubicBezTo>
                  <a:cubicBezTo>
                    <a:pt x="169" y="407"/>
                    <a:pt x="210" y="374"/>
                    <a:pt x="215" y="329"/>
                  </a:cubicBezTo>
                  <a:cubicBezTo>
                    <a:pt x="226" y="306"/>
                    <a:pt x="226" y="277"/>
                    <a:pt x="215" y="254"/>
                  </a:cubicBezTo>
                  <a:cubicBezTo>
                    <a:pt x="186" y="213"/>
                    <a:pt x="186" y="161"/>
                    <a:pt x="209" y="115"/>
                  </a:cubicBezTo>
                  <a:cubicBezTo>
                    <a:pt x="226" y="80"/>
                    <a:pt x="220" y="39"/>
                    <a:pt x="186" y="22"/>
                  </a:cubicBezTo>
                  <a:cubicBezTo>
                    <a:pt x="171" y="7"/>
                    <a:pt x="152"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rot="-708074" flipH="1">
              <a:off x="-26251" y="2261000"/>
              <a:ext cx="46795" cy="46953"/>
            </a:xfrm>
            <a:custGeom>
              <a:avLst/>
              <a:gdLst/>
              <a:ahLst/>
              <a:cxnLst/>
              <a:rect l="l" t="t" r="r" b="b"/>
              <a:pathLst>
                <a:path w="296" h="297" extrusionOk="0">
                  <a:moveTo>
                    <a:pt x="138" y="0"/>
                  </a:moveTo>
                  <a:cubicBezTo>
                    <a:pt x="134" y="0"/>
                    <a:pt x="131" y="0"/>
                    <a:pt x="127" y="1"/>
                  </a:cubicBezTo>
                  <a:cubicBezTo>
                    <a:pt x="52" y="12"/>
                    <a:pt x="0" y="76"/>
                    <a:pt x="12" y="151"/>
                  </a:cubicBezTo>
                  <a:cubicBezTo>
                    <a:pt x="17" y="235"/>
                    <a:pt x="86" y="297"/>
                    <a:pt x="164" y="297"/>
                  </a:cubicBezTo>
                  <a:cubicBezTo>
                    <a:pt x="167" y="297"/>
                    <a:pt x="170" y="296"/>
                    <a:pt x="174" y="296"/>
                  </a:cubicBezTo>
                  <a:cubicBezTo>
                    <a:pt x="249" y="279"/>
                    <a:pt x="296" y="209"/>
                    <a:pt x="278" y="134"/>
                  </a:cubicBezTo>
                  <a:cubicBezTo>
                    <a:pt x="273" y="62"/>
                    <a:pt x="214"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rot="-708086" flipH="1">
              <a:off x="546736" y="2435720"/>
              <a:ext cx="53908" cy="44897"/>
            </a:xfrm>
            <a:custGeom>
              <a:avLst/>
              <a:gdLst/>
              <a:ahLst/>
              <a:cxnLst/>
              <a:rect l="l" t="t" r="r" b="b"/>
              <a:pathLst>
                <a:path w="341" h="284" extrusionOk="0">
                  <a:moveTo>
                    <a:pt x="143" y="1"/>
                  </a:moveTo>
                  <a:cubicBezTo>
                    <a:pt x="136" y="1"/>
                    <a:pt x="129" y="1"/>
                    <a:pt x="122" y="2"/>
                  </a:cubicBezTo>
                  <a:cubicBezTo>
                    <a:pt x="47" y="25"/>
                    <a:pt x="0" y="106"/>
                    <a:pt x="23" y="182"/>
                  </a:cubicBezTo>
                  <a:cubicBezTo>
                    <a:pt x="38" y="241"/>
                    <a:pt x="91" y="284"/>
                    <a:pt x="154" y="284"/>
                  </a:cubicBezTo>
                  <a:cubicBezTo>
                    <a:pt x="164" y="284"/>
                    <a:pt x="175" y="283"/>
                    <a:pt x="186" y="280"/>
                  </a:cubicBezTo>
                  <a:cubicBezTo>
                    <a:pt x="341" y="230"/>
                    <a:pt x="295"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rot="-708074" flipH="1">
              <a:off x="637108" y="403018"/>
              <a:ext cx="43001" cy="53751"/>
            </a:xfrm>
            <a:custGeom>
              <a:avLst/>
              <a:gdLst/>
              <a:ahLst/>
              <a:cxnLst/>
              <a:rect l="l" t="t" r="r" b="b"/>
              <a:pathLst>
                <a:path w="272" h="340" extrusionOk="0">
                  <a:moveTo>
                    <a:pt x="145" y="1"/>
                  </a:moveTo>
                  <a:cubicBezTo>
                    <a:pt x="103" y="1"/>
                    <a:pt x="62" y="29"/>
                    <a:pt x="47" y="71"/>
                  </a:cubicBezTo>
                  <a:cubicBezTo>
                    <a:pt x="0" y="175"/>
                    <a:pt x="58" y="303"/>
                    <a:pt x="174" y="337"/>
                  </a:cubicBezTo>
                  <a:cubicBezTo>
                    <a:pt x="181" y="339"/>
                    <a:pt x="189" y="340"/>
                    <a:pt x="195" y="340"/>
                  </a:cubicBezTo>
                  <a:cubicBezTo>
                    <a:pt x="242" y="340"/>
                    <a:pt x="272" y="307"/>
                    <a:pt x="267" y="256"/>
                  </a:cubicBezTo>
                  <a:cubicBezTo>
                    <a:pt x="255" y="204"/>
                    <a:pt x="244" y="152"/>
                    <a:pt x="244" y="94"/>
                  </a:cubicBezTo>
                  <a:cubicBezTo>
                    <a:pt x="238" y="42"/>
                    <a:pt x="215" y="7"/>
                    <a:pt x="157" y="1"/>
                  </a:cubicBezTo>
                  <a:cubicBezTo>
                    <a:pt x="153" y="1"/>
                    <a:pt x="149"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rot="-708074" flipH="1">
              <a:off x="-123773" y="410859"/>
              <a:ext cx="57861" cy="36203"/>
            </a:xfrm>
            <a:custGeom>
              <a:avLst/>
              <a:gdLst/>
              <a:ahLst/>
              <a:cxnLst/>
              <a:rect l="l" t="t" r="r" b="b"/>
              <a:pathLst>
                <a:path w="366" h="229" extrusionOk="0">
                  <a:moveTo>
                    <a:pt x="115" y="1"/>
                  </a:moveTo>
                  <a:cubicBezTo>
                    <a:pt x="69" y="1"/>
                    <a:pt x="27" y="33"/>
                    <a:pt x="18" y="81"/>
                  </a:cubicBezTo>
                  <a:cubicBezTo>
                    <a:pt x="1" y="144"/>
                    <a:pt x="41" y="208"/>
                    <a:pt x="105" y="220"/>
                  </a:cubicBezTo>
                  <a:cubicBezTo>
                    <a:pt x="128" y="225"/>
                    <a:pt x="151" y="228"/>
                    <a:pt x="175" y="228"/>
                  </a:cubicBezTo>
                  <a:cubicBezTo>
                    <a:pt x="199" y="228"/>
                    <a:pt x="224" y="225"/>
                    <a:pt x="250" y="220"/>
                  </a:cubicBezTo>
                  <a:cubicBezTo>
                    <a:pt x="261" y="220"/>
                    <a:pt x="279" y="214"/>
                    <a:pt x="296" y="208"/>
                  </a:cubicBezTo>
                  <a:cubicBezTo>
                    <a:pt x="337" y="196"/>
                    <a:pt x="366" y="162"/>
                    <a:pt x="366" y="121"/>
                  </a:cubicBezTo>
                  <a:cubicBezTo>
                    <a:pt x="366" y="69"/>
                    <a:pt x="331" y="52"/>
                    <a:pt x="290" y="46"/>
                  </a:cubicBezTo>
                  <a:cubicBezTo>
                    <a:pt x="244" y="28"/>
                    <a:pt x="192" y="17"/>
                    <a:pt x="145" y="5"/>
                  </a:cubicBezTo>
                  <a:cubicBezTo>
                    <a:pt x="135" y="2"/>
                    <a:pt x="125"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rot="-708074" flipH="1">
              <a:off x="1272747" y="844458"/>
              <a:ext cx="45056" cy="52960"/>
            </a:xfrm>
            <a:custGeom>
              <a:avLst/>
              <a:gdLst/>
              <a:ahLst/>
              <a:cxnLst/>
              <a:rect l="l" t="t" r="r" b="b"/>
              <a:pathLst>
                <a:path w="285" h="335" extrusionOk="0">
                  <a:moveTo>
                    <a:pt x="123" y="1"/>
                  </a:moveTo>
                  <a:cubicBezTo>
                    <a:pt x="107" y="1"/>
                    <a:pt x="91" y="5"/>
                    <a:pt x="76" y="13"/>
                  </a:cubicBezTo>
                  <a:cubicBezTo>
                    <a:pt x="30" y="25"/>
                    <a:pt x="1" y="77"/>
                    <a:pt x="12" y="123"/>
                  </a:cubicBezTo>
                  <a:cubicBezTo>
                    <a:pt x="35" y="187"/>
                    <a:pt x="47" y="228"/>
                    <a:pt x="59" y="262"/>
                  </a:cubicBezTo>
                  <a:cubicBezTo>
                    <a:pt x="67" y="307"/>
                    <a:pt x="103" y="334"/>
                    <a:pt x="141" y="334"/>
                  </a:cubicBezTo>
                  <a:cubicBezTo>
                    <a:pt x="152" y="334"/>
                    <a:pt x="164" y="331"/>
                    <a:pt x="174" y="326"/>
                  </a:cubicBezTo>
                  <a:cubicBezTo>
                    <a:pt x="238" y="303"/>
                    <a:pt x="284" y="239"/>
                    <a:pt x="267" y="193"/>
                  </a:cubicBezTo>
                  <a:cubicBezTo>
                    <a:pt x="256" y="146"/>
                    <a:pt x="238" y="106"/>
                    <a:pt x="215" y="65"/>
                  </a:cubicBezTo>
                  <a:cubicBezTo>
                    <a:pt x="199" y="24"/>
                    <a:pt x="162"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rot="-708086" flipH="1">
              <a:off x="441639" y="2091882"/>
              <a:ext cx="56912" cy="39522"/>
            </a:xfrm>
            <a:custGeom>
              <a:avLst/>
              <a:gdLst/>
              <a:ahLst/>
              <a:cxnLst/>
              <a:rect l="l" t="t" r="r" b="b"/>
              <a:pathLst>
                <a:path w="360" h="250" extrusionOk="0">
                  <a:moveTo>
                    <a:pt x="93" y="1"/>
                  </a:moveTo>
                  <a:cubicBezTo>
                    <a:pt x="85" y="1"/>
                    <a:pt x="77" y="2"/>
                    <a:pt x="70" y="4"/>
                  </a:cubicBezTo>
                  <a:cubicBezTo>
                    <a:pt x="29" y="16"/>
                    <a:pt x="6" y="56"/>
                    <a:pt x="6" y="97"/>
                  </a:cubicBezTo>
                  <a:cubicBezTo>
                    <a:pt x="0" y="161"/>
                    <a:pt x="41" y="224"/>
                    <a:pt x="111" y="242"/>
                  </a:cubicBezTo>
                  <a:cubicBezTo>
                    <a:pt x="152" y="246"/>
                    <a:pt x="192" y="250"/>
                    <a:pt x="235" y="250"/>
                  </a:cubicBezTo>
                  <a:cubicBezTo>
                    <a:pt x="253" y="250"/>
                    <a:pt x="271" y="249"/>
                    <a:pt x="290" y="247"/>
                  </a:cubicBezTo>
                  <a:cubicBezTo>
                    <a:pt x="342" y="247"/>
                    <a:pt x="360" y="207"/>
                    <a:pt x="354" y="161"/>
                  </a:cubicBezTo>
                  <a:cubicBezTo>
                    <a:pt x="338" y="93"/>
                    <a:pt x="17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rot="-708074" flipH="1">
              <a:off x="325075" y="-5698"/>
              <a:ext cx="57861" cy="42526"/>
            </a:xfrm>
            <a:custGeom>
              <a:avLst/>
              <a:gdLst/>
              <a:ahLst/>
              <a:cxnLst/>
              <a:rect l="l" t="t" r="r" b="b"/>
              <a:pathLst>
                <a:path w="366" h="269" extrusionOk="0">
                  <a:moveTo>
                    <a:pt x="111" y="0"/>
                  </a:moveTo>
                  <a:cubicBezTo>
                    <a:pt x="85" y="0"/>
                    <a:pt x="59" y="11"/>
                    <a:pt x="41" y="29"/>
                  </a:cubicBezTo>
                  <a:cubicBezTo>
                    <a:pt x="6" y="69"/>
                    <a:pt x="1" y="127"/>
                    <a:pt x="30" y="174"/>
                  </a:cubicBezTo>
                  <a:cubicBezTo>
                    <a:pt x="70" y="234"/>
                    <a:pt x="137" y="268"/>
                    <a:pt x="207" y="268"/>
                  </a:cubicBezTo>
                  <a:cubicBezTo>
                    <a:pt x="218" y="268"/>
                    <a:pt x="228" y="268"/>
                    <a:pt x="238" y="266"/>
                  </a:cubicBezTo>
                  <a:cubicBezTo>
                    <a:pt x="242" y="267"/>
                    <a:pt x="246" y="267"/>
                    <a:pt x="250" y="267"/>
                  </a:cubicBezTo>
                  <a:cubicBezTo>
                    <a:pt x="292" y="267"/>
                    <a:pt x="332" y="239"/>
                    <a:pt x="348" y="197"/>
                  </a:cubicBezTo>
                  <a:cubicBezTo>
                    <a:pt x="366" y="139"/>
                    <a:pt x="308" y="121"/>
                    <a:pt x="273" y="98"/>
                  </a:cubicBezTo>
                  <a:cubicBezTo>
                    <a:pt x="238" y="75"/>
                    <a:pt x="209" y="52"/>
                    <a:pt x="175" y="29"/>
                  </a:cubicBezTo>
                  <a:cubicBezTo>
                    <a:pt x="158" y="9"/>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rot="-708074" flipH="1">
              <a:off x="420886" y="591995"/>
              <a:ext cx="48692" cy="69718"/>
            </a:xfrm>
            <a:custGeom>
              <a:avLst/>
              <a:gdLst/>
              <a:ahLst/>
              <a:cxnLst/>
              <a:rect l="l" t="t" r="r" b="b"/>
              <a:pathLst>
                <a:path w="308" h="441" extrusionOk="0">
                  <a:moveTo>
                    <a:pt x="261" y="1"/>
                  </a:moveTo>
                  <a:cubicBezTo>
                    <a:pt x="262" y="1"/>
                    <a:pt x="262" y="2"/>
                    <a:pt x="262" y="3"/>
                  </a:cubicBezTo>
                  <a:lnTo>
                    <a:pt x="262" y="3"/>
                  </a:lnTo>
                  <a:cubicBezTo>
                    <a:pt x="264" y="2"/>
                    <a:pt x="265" y="1"/>
                    <a:pt x="267" y="1"/>
                  </a:cubicBezTo>
                  <a:close/>
                  <a:moveTo>
                    <a:pt x="262" y="3"/>
                  </a:moveTo>
                  <a:lnTo>
                    <a:pt x="262" y="3"/>
                  </a:lnTo>
                  <a:cubicBezTo>
                    <a:pt x="228" y="18"/>
                    <a:pt x="185" y="14"/>
                    <a:pt x="174" y="53"/>
                  </a:cubicBezTo>
                  <a:cubicBezTo>
                    <a:pt x="151" y="145"/>
                    <a:pt x="105" y="232"/>
                    <a:pt x="30" y="296"/>
                  </a:cubicBezTo>
                  <a:cubicBezTo>
                    <a:pt x="1" y="325"/>
                    <a:pt x="30" y="389"/>
                    <a:pt x="53" y="412"/>
                  </a:cubicBezTo>
                  <a:cubicBezTo>
                    <a:pt x="70" y="429"/>
                    <a:pt x="96" y="440"/>
                    <a:pt x="117" y="440"/>
                  </a:cubicBezTo>
                  <a:cubicBezTo>
                    <a:pt x="132" y="440"/>
                    <a:pt x="144" y="435"/>
                    <a:pt x="151" y="424"/>
                  </a:cubicBezTo>
                  <a:cubicBezTo>
                    <a:pt x="198" y="331"/>
                    <a:pt x="256" y="250"/>
                    <a:pt x="302" y="157"/>
                  </a:cubicBezTo>
                  <a:cubicBezTo>
                    <a:pt x="308" y="145"/>
                    <a:pt x="296" y="122"/>
                    <a:pt x="290" y="99"/>
                  </a:cubicBezTo>
                  <a:cubicBezTo>
                    <a:pt x="285" y="71"/>
                    <a:pt x="273" y="37"/>
                    <a:pt x="262"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rot="-708074" flipH="1">
              <a:off x="1063921" y="1063222"/>
              <a:ext cx="63394" cy="41736"/>
            </a:xfrm>
            <a:custGeom>
              <a:avLst/>
              <a:gdLst/>
              <a:ahLst/>
              <a:cxnLst/>
              <a:rect l="l" t="t" r="r" b="b"/>
              <a:pathLst>
                <a:path w="401" h="264" extrusionOk="0">
                  <a:moveTo>
                    <a:pt x="95" y="1"/>
                  </a:moveTo>
                  <a:cubicBezTo>
                    <a:pt x="61" y="1"/>
                    <a:pt x="35" y="29"/>
                    <a:pt x="24" y="86"/>
                  </a:cubicBezTo>
                  <a:cubicBezTo>
                    <a:pt x="0" y="162"/>
                    <a:pt x="58" y="230"/>
                    <a:pt x="127" y="230"/>
                  </a:cubicBezTo>
                  <a:cubicBezTo>
                    <a:pt x="143" y="230"/>
                    <a:pt x="159" y="227"/>
                    <a:pt x="175" y="220"/>
                  </a:cubicBezTo>
                  <a:cubicBezTo>
                    <a:pt x="197" y="216"/>
                    <a:pt x="220" y="195"/>
                    <a:pt x="242" y="195"/>
                  </a:cubicBezTo>
                  <a:cubicBezTo>
                    <a:pt x="254" y="195"/>
                    <a:pt x="267" y="201"/>
                    <a:pt x="279" y="220"/>
                  </a:cubicBezTo>
                  <a:cubicBezTo>
                    <a:pt x="291" y="245"/>
                    <a:pt x="310" y="264"/>
                    <a:pt x="334" y="264"/>
                  </a:cubicBezTo>
                  <a:cubicBezTo>
                    <a:pt x="344" y="264"/>
                    <a:pt x="354" y="261"/>
                    <a:pt x="366" y="254"/>
                  </a:cubicBezTo>
                  <a:cubicBezTo>
                    <a:pt x="401" y="231"/>
                    <a:pt x="395" y="197"/>
                    <a:pt x="389" y="156"/>
                  </a:cubicBezTo>
                  <a:cubicBezTo>
                    <a:pt x="379" y="126"/>
                    <a:pt x="373" y="76"/>
                    <a:pt x="340" y="76"/>
                  </a:cubicBezTo>
                  <a:cubicBezTo>
                    <a:pt x="334" y="76"/>
                    <a:pt x="327" y="77"/>
                    <a:pt x="319" y="81"/>
                  </a:cubicBezTo>
                  <a:cubicBezTo>
                    <a:pt x="297" y="92"/>
                    <a:pt x="279" y="96"/>
                    <a:pt x="263" y="96"/>
                  </a:cubicBezTo>
                  <a:cubicBezTo>
                    <a:pt x="222" y="96"/>
                    <a:pt x="198" y="64"/>
                    <a:pt x="169" y="34"/>
                  </a:cubicBezTo>
                  <a:cubicBezTo>
                    <a:pt x="142" y="12"/>
                    <a:pt x="117"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rot="-708086" flipH="1">
              <a:off x="2406665" y="98028"/>
              <a:ext cx="38574" cy="65291"/>
            </a:xfrm>
            <a:custGeom>
              <a:avLst/>
              <a:gdLst/>
              <a:ahLst/>
              <a:cxnLst/>
              <a:rect l="l" t="t" r="r" b="b"/>
              <a:pathLst>
                <a:path w="244" h="413" extrusionOk="0">
                  <a:moveTo>
                    <a:pt x="110" y="0"/>
                  </a:moveTo>
                  <a:cubicBezTo>
                    <a:pt x="94" y="0"/>
                    <a:pt x="76" y="9"/>
                    <a:pt x="59" y="24"/>
                  </a:cubicBezTo>
                  <a:cubicBezTo>
                    <a:pt x="35" y="47"/>
                    <a:pt x="24" y="70"/>
                    <a:pt x="12" y="99"/>
                  </a:cubicBezTo>
                  <a:cubicBezTo>
                    <a:pt x="30" y="163"/>
                    <a:pt x="1" y="221"/>
                    <a:pt x="1" y="285"/>
                  </a:cubicBezTo>
                  <a:cubicBezTo>
                    <a:pt x="6" y="377"/>
                    <a:pt x="30" y="401"/>
                    <a:pt x="140" y="412"/>
                  </a:cubicBezTo>
                  <a:cubicBezTo>
                    <a:pt x="140" y="383"/>
                    <a:pt x="151" y="360"/>
                    <a:pt x="163" y="337"/>
                  </a:cubicBezTo>
                  <a:cubicBezTo>
                    <a:pt x="244" y="244"/>
                    <a:pt x="198" y="146"/>
                    <a:pt x="163" y="47"/>
                  </a:cubicBezTo>
                  <a:cubicBezTo>
                    <a:pt x="150" y="15"/>
                    <a:pt x="131"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rot="-708074" flipH="1">
              <a:off x="1728291" y="1362278"/>
              <a:ext cx="59758" cy="54067"/>
            </a:xfrm>
            <a:custGeom>
              <a:avLst/>
              <a:gdLst/>
              <a:ahLst/>
              <a:cxnLst/>
              <a:rect l="l" t="t" r="r" b="b"/>
              <a:pathLst>
                <a:path w="378" h="342" extrusionOk="0">
                  <a:moveTo>
                    <a:pt x="94" y="0"/>
                  </a:moveTo>
                  <a:cubicBezTo>
                    <a:pt x="88" y="0"/>
                    <a:pt x="82" y="1"/>
                    <a:pt x="76" y="3"/>
                  </a:cubicBezTo>
                  <a:cubicBezTo>
                    <a:pt x="47" y="9"/>
                    <a:pt x="24" y="32"/>
                    <a:pt x="18" y="67"/>
                  </a:cubicBezTo>
                  <a:cubicBezTo>
                    <a:pt x="1" y="142"/>
                    <a:pt x="47" y="223"/>
                    <a:pt x="122" y="246"/>
                  </a:cubicBezTo>
                  <a:cubicBezTo>
                    <a:pt x="169" y="252"/>
                    <a:pt x="215" y="275"/>
                    <a:pt x="244" y="316"/>
                  </a:cubicBezTo>
                  <a:cubicBezTo>
                    <a:pt x="255" y="331"/>
                    <a:pt x="275" y="341"/>
                    <a:pt x="295" y="341"/>
                  </a:cubicBezTo>
                  <a:cubicBezTo>
                    <a:pt x="305" y="341"/>
                    <a:pt x="315" y="339"/>
                    <a:pt x="325" y="333"/>
                  </a:cubicBezTo>
                  <a:cubicBezTo>
                    <a:pt x="360" y="316"/>
                    <a:pt x="377" y="281"/>
                    <a:pt x="366" y="246"/>
                  </a:cubicBezTo>
                  <a:cubicBezTo>
                    <a:pt x="354" y="188"/>
                    <a:pt x="319" y="136"/>
                    <a:pt x="261" y="136"/>
                  </a:cubicBezTo>
                  <a:cubicBezTo>
                    <a:pt x="198" y="136"/>
                    <a:pt x="180" y="113"/>
                    <a:pt x="169" y="61"/>
                  </a:cubicBezTo>
                  <a:cubicBezTo>
                    <a:pt x="159" y="26"/>
                    <a:pt x="12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rot="-708074" flipH="1">
              <a:off x="280134" y="1195211"/>
              <a:ext cx="52328" cy="58651"/>
            </a:xfrm>
            <a:custGeom>
              <a:avLst/>
              <a:gdLst/>
              <a:ahLst/>
              <a:cxnLst/>
              <a:rect l="l" t="t" r="r" b="b"/>
              <a:pathLst>
                <a:path w="331" h="371" extrusionOk="0">
                  <a:moveTo>
                    <a:pt x="238" y="1"/>
                  </a:moveTo>
                  <a:cubicBezTo>
                    <a:pt x="201" y="1"/>
                    <a:pt x="167" y="23"/>
                    <a:pt x="151" y="60"/>
                  </a:cubicBezTo>
                  <a:cubicBezTo>
                    <a:pt x="134" y="118"/>
                    <a:pt x="122" y="176"/>
                    <a:pt x="47" y="205"/>
                  </a:cubicBezTo>
                  <a:cubicBezTo>
                    <a:pt x="1" y="222"/>
                    <a:pt x="1" y="274"/>
                    <a:pt x="36" y="320"/>
                  </a:cubicBezTo>
                  <a:cubicBezTo>
                    <a:pt x="58" y="350"/>
                    <a:pt x="104" y="370"/>
                    <a:pt x="139" y="370"/>
                  </a:cubicBezTo>
                  <a:cubicBezTo>
                    <a:pt x="158" y="370"/>
                    <a:pt x="174" y="364"/>
                    <a:pt x="180" y="349"/>
                  </a:cubicBezTo>
                  <a:cubicBezTo>
                    <a:pt x="221" y="262"/>
                    <a:pt x="273" y="187"/>
                    <a:pt x="325" y="112"/>
                  </a:cubicBezTo>
                  <a:cubicBezTo>
                    <a:pt x="331" y="100"/>
                    <a:pt x="325" y="83"/>
                    <a:pt x="325" y="71"/>
                  </a:cubicBezTo>
                  <a:cubicBezTo>
                    <a:pt x="319" y="37"/>
                    <a:pt x="290" y="8"/>
                    <a:pt x="250" y="2"/>
                  </a:cubicBezTo>
                  <a:cubicBezTo>
                    <a:pt x="246" y="1"/>
                    <a:pt x="242"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rot="-708074" flipH="1">
              <a:off x="1709256" y="2089747"/>
              <a:ext cx="61497" cy="36835"/>
            </a:xfrm>
            <a:custGeom>
              <a:avLst/>
              <a:gdLst/>
              <a:ahLst/>
              <a:cxnLst/>
              <a:rect l="l" t="t" r="r" b="b"/>
              <a:pathLst>
                <a:path w="389" h="233" extrusionOk="0">
                  <a:moveTo>
                    <a:pt x="282" y="1"/>
                  </a:moveTo>
                  <a:cubicBezTo>
                    <a:pt x="277" y="1"/>
                    <a:pt x="272" y="2"/>
                    <a:pt x="267" y="5"/>
                  </a:cubicBezTo>
                  <a:cubicBezTo>
                    <a:pt x="243" y="21"/>
                    <a:pt x="217" y="25"/>
                    <a:pt x="192" y="25"/>
                  </a:cubicBezTo>
                  <a:cubicBezTo>
                    <a:pt x="163" y="25"/>
                    <a:pt x="136" y="20"/>
                    <a:pt x="109" y="20"/>
                  </a:cubicBezTo>
                  <a:cubicBezTo>
                    <a:pt x="80" y="20"/>
                    <a:pt x="53" y="26"/>
                    <a:pt x="30" y="51"/>
                  </a:cubicBezTo>
                  <a:cubicBezTo>
                    <a:pt x="6" y="74"/>
                    <a:pt x="1" y="103"/>
                    <a:pt x="12" y="132"/>
                  </a:cubicBezTo>
                  <a:cubicBezTo>
                    <a:pt x="28" y="194"/>
                    <a:pt x="79" y="233"/>
                    <a:pt x="139" y="233"/>
                  </a:cubicBezTo>
                  <a:cubicBezTo>
                    <a:pt x="147" y="233"/>
                    <a:pt x="155" y="232"/>
                    <a:pt x="163" y="231"/>
                  </a:cubicBezTo>
                  <a:cubicBezTo>
                    <a:pt x="186" y="225"/>
                    <a:pt x="209" y="219"/>
                    <a:pt x="238" y="208"/>
                  </a:cubicBezTo>
                  <a:cubicBezTo>
                    <a:pt x="255" y="208"/>
                    <a:pt x="273" y="214"/>
                    <a:pt x="296" y="214"/>
                  </a:cubicBezTo>
                  <a:cubicBezTo>
                    <a:pt x="371" y="208"/>
                    <a:pt x="389" y="179"/>
                    <a:pt x="360" y="103"/>
                  </a:cubicBezTo>
                  <a:cubicBezTo>
                    <a:pt x="340" y="63"/>
                    <a:pt x="315"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rot="-708086" flipH="1">
              <a:off x="1274755" y="3384867"/>
              <a:ext cx="42368" cy="58651"/>
            </a:xfrm>
            <a:custGeom>
              <a:avLst/>
              <a:gdLst/>
              <a:ahLst/>
              <a:cxnLst/>
              <a:rect l="l" t="t" r="r" b="b"/>
              <a:pathLst>
                <a:path w="268" h="371" extrusionOk="0">
                  <a:moveTo>
                    <a:pt x="182" y="0"/>
                  </a:moveTo>
                  <a:cubicBezTo>
                    <a:pt x="164" y="0"/>
                    <a:pt x="144" y="4"/>
                    <a:pt x="122" y="7"/>
                  </a:cubicBezTo>
                  <a:cubicBezTo>
                    <a:pt x="64" y="19"/>
                    <a:pt x="24" y="53"/>
                    <a:pt x="35" y="117"/>
                  </a:cubicBezTo>
                  <a:cubicBezTo>
                    <a:pt x="41" y="158"/>
                    <a:pt x="35" y="198"/>
                    <a:pt x="24" y="233"/>
                  </a:cubicBezTo>
                  <a:cubicBezTo>
                    <a:pt x="1" y="303"/>
                    <a:pt x="24" y="355"/>
                    <a:pt x="76" y="366"/>
                  </a:cubicBezTo>
                  <a:cubicBezTo>
                    <a:pt x="85" y="369"/>
                    <a:pt x="94" y="370"/>
                    <a:pt x="102" y="370"/>
                  </a:cubicBezTo>
                  <a:cubicBezTo>
                    <a:pt x="147" y="370"/>
                    <a:pt x="180" y="331"/>
                    <a:pt x="180" y="268"/>
                  </a:cubicBezTo>
                  <a:cubicBezTo>
                    <a:pt x="174" y="221"/>
                    <a:pt x="192" y="169"/>
                    <a:pt x="227" y="135"/>
                  </a:cubicBezTo>
                  <a:cubicBezTo>
                    <a:pt x="261" y="106"/>
                    <a:pt x="267" y="59"/>
                    <a:pt x="238" y="24"/>
                  </a:cubicBezTo>
                  <a:cubicBezTo>
                    <a:pt x="223" y="6"/>
                    <a:pt x="204"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rot="-708074" flipH="1">
              <a:off x="1119295" y="3043951"/>
              <a:ext cx="57861" cy="31934"/>
            </a:xfrm>
            <a:custGeom>
              <a:avLst/>
              <a:gdLst/>
              <a:ahLst/>
              <a:cxnLst/>
              <a:rect l="l" t="t" r="r" b="b"/>
              <a:pathLst>
                <a:path w="366" h="202" extrusionOk="0">
                  <a:moveTo>
                    <a:pt x="88" y="1"/>
                  </a:moveTo>
                  <a:cubicBezTo>
                    <a:pt x="41" y="1"/>
                    <a:pt x="6" y="35"/>
                    <a:pt x="6" y="76"/>
                  </a:cubicBezTo>
                  <a:cubicBezTo>
                    <a:pt x="1" y="111"/>
                    <a:pt x="18" y="146"/>
                    <a:pt x="47" y="163"/>
                  </a:cubicBezTo>
                  <a:cubicBezTo>
                    <a:pt x="95" y="189"/>
                    <a:pt x="146" y="202"/>
                    <a:pt x="195" y="202"/>
                  </a:cubicBezTo>
                  <a:cubicBezTo>
                    <a:pt x="212" y="202"/>
                    <a:pt x="228" y="201"/>
                    <a:pt x="244" y="198"/>
                  </a:cubicBezTo>
                  <a:cubicBezTo>
                    <a:pt x="296" y="192"/>
                    <a:pt x="342" y="157"/>
                    <a:pt x="354" y="105"/>
                  </a:cubicBezTo>
                  <a:cubicBezTo>
                    <a:pt x="366" y="64"/>
                    <a:pt x="360" y="18"/>
                    <a:pt x="308" y="12"/>
                  </a:cubicBezTo>
                  <a:cubicBezTo>
                    <a:pt x="232" y="6"/>
                    <a:pt x="15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rot="-708074" flipH="1">
              <a:off x="-105186" y="1269766"/>
              <a:ext cx="55964" cy="36203"/>
            </a:xfrm>
            <a:custGeom>
              <a:avLst/>
              <a:gdLst/>
              <a:ahLst/>
              <a:cxnLst/>
              <a:rect l="l" t="t" r="r" b="b"/>
              <a:pathLst>
                <a:path w="354" h="229" extrusionOk="0">
                  <a:moveTo>
                    <a:pt x="185" y="1"/>
                  </a:moveTo>
                  <a:cubicBezTo>
                    <a:pt x="148" y="1"/>
                    <a:pt x="111" y="6"/>
                    <a:pt x="76" y="17"/>
                  </a:cubicBezTo>
                  <a:cubicBezTo>
                    <a:pt x="1" y="64"/>
                    <a:pt x="1" y="174"/>
                    <a:pt x="82" y="214"/>
                  </a:cubicBezTo>
                  <a:cubicBezTo>
                    <a:pt x="104" y="224"/>
                    <a:pt x="126" y="228"/>
                    <a:pt x="149" y="228"/>
                  </a:cubicBezTo>
                  <a:cubicBezTo>
                    <a:pt x="167" y="228"/>
                    <a:pt x="185" y="225"/>
                    <a:pt x="203" y="220"/>
                  </a:cubicBezTo>
                  <a:cubicBezTo>
                    <a:pt x="250" y="214"/>
                    <a:pt x="296" y="185"/>
                    <a:pt x="325" y="145"/>
                  </a:cubicBezTo>
                  <a:cubicBezTo>
                    <a:pt x="354" y="110"/>
                    <a:pt x="348" y="52"/>
                    <a:pt x="308" y="23"/>
                  </a:cubicBezTo>
                  <a:cubicBezTo>
                    <a:pt x="268" y="8"/>
                    <a:pt x="227"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rot="-708074" flipH="1">
              <a:off x="42562" y="2180604"/>
              <a:ext cx="50589" cy="42052"/>
            </a:xfrm>
            <a:custGeom>
              <a:avLst/>
              <a:gdLst/>
              <a:ahLst/>
              <a:cxnLst/>
              <a:rect l="l" t="t" r="r" b="b"/>
              <a:pathLst>
                <a:path w="320" h="266" extrusionOk="0">
                  <a:moveTo>
                    <a:pt x="123" y="1"/>
                  </a:moveTo>
                  <a:cubicBezTo>
                    <a:pt x="121" y="1"/>
                    <a:pt x="119" y="1"/>
                    <a:pt x="117" y="1"/>
                  </a:cubicBezTo>
                  <a:cubicBezTo>
                    <a:pt x="47" y="19"/>
                    <a:pt x="1" y="88"/>
                    <a:pt x="12" y="158"/>
                  </a:cubicBezTo>
                  <a:cubicBezTo>
                    <a:pt x="32" y="222"/>
                    <a:pt x="91" y="266"/>
                    <a:pt x="154" y="266"/>
                  </a:cubicBezTo>
                  <a:cubicBezTo>
                    <a:pt x="165" y="266"/>
                    <a:pt x="176" y="264"/>
                    <a:pt x="186" y="262"/>
                  </a:cubicBezTo>
                  <a:cubicBezTo>
                    <a:pt x="267" y="244"/>
                    <a:pt x="320" y="192"/>
                    <a:pt x="314" y="134"/>
                  </a:cubicBezTo>
                  <a:cubicBezTo>
                    <a:pt x="308" y="84"/>
                    <a:pt x="18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rot="-708086" flipH="1">
              <a:off x="1213905" y="4165344"/>
              <a:ext cx="37625" cy="60706"/>
            </a:xfrm>
            <a:custGeom>
              <a:avLst/>
              <a:gdLst/>
              <a:ahLst/>
              <a:cxnLst/>
              <a:rect l="l" t="t" r="r" b="b"/>
              <a:pathLst>
                <a:path w="238" h="384" extrusionOk="0">
                  <a:moveTo>
                    <a:pt x="101" y="0"/>
                  </a:moveTo>
                  <a:cubicBezTo>
                    <a:pt x="44" y="0"/>
                    <a:pt x="23" y="50"/>
                    <a:pt x="12" y="99"/>
                  </a:cubicBezTo>
                  <a:cubicBezTo>
                    <a:pt x="0" y="180"/>
                    <a:pt x="12" y="261"/>
                    <a:pt x="35" y="337"/>
                  </a:cubicBezTo>
                  <a:cubicBezTo>
                    <a:pt x="39" y="363"/>
                    <a:pt x="64" y="383"/>
                    <a:pt x="91" y="383"/>
                  </a:cubicBezTo>
                  <a:cubicBezTo>
                    <a:pt x="99" y="383"/>
                    <a:pt x="108" y="381"/>
                    <a:pt x="116" y="377"/>
                  </a:cubicBezTo>
                  <a:cubicBezTo>
                    <a:pt x="197" y="366"/>
                    <a:pt x="238" y="285"/>
                    <a:pt x="203" y="215"/>
                  </a:cubicBezTo>
                  <a:cubicBezTo>
                    <a:pt x="191" y="186"/>
                    <a:pt x="186" y="157"/>
                    <a:pt x="180" y="128"/>
                  </a:cubicBezTo>
                  <a:cubicBezTo>
                    <a:pt x="180" y="117"/>
                    <a:pt x="180" y="105"/>
                    <a:pt x="180" y="99"/>
                  </a:cubicBezTo>
                  <a:cubicBezTo>
                    <a:pt x="174" y="47"/>
                    <a:pt x="168" y="1"/>
                    <a:pt x="110" y="1"/>
                  </a:cubicBezTo>
                  <a:cubicBezTo>
                    <a:pt x="107" y="0"/>
                    <a:pt x="10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rot="-708074" flipH="1">
              <a:off x="-160413" y="2082250"/>
              <a:ext cx="60707" cy="41736"/>
            </a:xfrm>
            <a:custGeom>
              <a:avLst/>
              <a:gdLst/>
              <a:ahLst/>
              <a:cxnLst/>
              <a:rect l="l" t="t" r="r" b="b"/>
              <a:pathLst>
                <a:path w="384" h="264" extrusionOk="0">
                  <a:moveTo>
                    <a:pt x="271" y="1"/>
                  </a:moveTo>
                  <a:cubicBezTo>
                    <a:pt x="254" y="1"/>
                    <a:pt x="237" y="6"/>
                    <a:pt x="221" y="15"/>
                  </a:cubicBezTo>
                  <a:cubicBezTo>
                    <a:pt x="169" y="44"/>
                    <a:pt x="111" y="67"/>
                    <a:pt x="59" y="90"/>
                  </a:cubicBezTo>
                  <a:cubicBezTo>
                    <a:pt x="1" y="107"/>
                    <a:pt x="7" y="177"/>
                    <a:pt x="24" y="217"/>
                  </a:cubicBezTo>
                  <a:cubicBezTo>
                    <a:pt x="39" y="244"/>
                    <a:pt x="62" y="263"/>
                    <a:pt x="86" y="263"/>
                  </a:cubicBezTo>
                  <a:cubicBezTo>
                    <a:pt x="98" y="263"/>
                    <a:pt x="111" y="258"/>
                    <a:pt x="123" y="246"/>
                  </a:cubicBezTo>
                  <a:cubicBezTo>
                    <a:pt x="145" y="224"/>
                    <a:pt x="174" y="214"/>
                    <a:pt x="205" y="214"/>
                  </a:cubicBezTo>
                  <a:cubicBezTo>
                    <a:pt x="222" y="214"/>
                    <a:pt x="239" y="217"/>
                    <a:pt x="256" y="223"/>
                  </a:cubicBezTo>
                  <a:cubicBezTo>
                    <a:pt x="302" y="223"/>
                    <a:pt x="348" y="194"/>
                    <a:pt x="366" y="148"/>
                  </a:cubicBezTo>
                  <a:cubicBezTo>
                    <a:pt x="383" y="107"/>
                    <a:pt x="377" y="67"/>
                    <a:pt x="343" y="38"/>
                  </a:cubicBezTo>
                  <a:cubicBezTo>
                    <a:pt x="325" y="13"/>
                    <a:pt x="298"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rot="-708074" flipH="1">
              <a:off x="117199" y="2445003"/>
              <a:ext cx="56912" cy="38416"/>
            </a:xfrm>
            <a:custGeom>
              <a:avLst/>
              <a:gdLst/>
              <a:ahLst/>
              <a:cxnLst/>
              <a:rect l="l" t="t" r="r" b="b"/>
              <a:pathLst>
                <a:path w="360" h="243" extrusionOk="0">
                  <a:moveTo>
                    <a:pt x="112" y="0"/>
                  </a:moveTo>
                  <a:cubicBezTo>
                    <a:pt x="80" y="0"/>
                    <a:pt x="47" y="18"/>
                    <a:pt x="30" y="48"/>
                  </a:cubicBezTo>
                  <a:cubicBezTo>
                    <a:pt x="1" y="94"/>
                    <a:pt x="12" y="152"/>
                    <a:pt x="59" y="187"/>
                  </a:cubicBezTo>
                  <a:cubicBezTo>
                    <a:pt x="100" y="224"/>
                    <a:pt x="157" y="242"/>
                    <a:pt x="213" y="242"/>
                  </a:cubicBezTo>
                  <a:cubicBezTo>
                    <a:pt x="228" y="242"/>
                    <a:pt x="242" y="241"/>
                    <a:pt x="256" y="239"/>
                  </a:cubicBezTo>
                  <a:cubicBezTo>
                    <a:pt x="302" y="233"/>
                    <a:pt x="337" y="198"/>
                    <a:pt x="348" y="152"/>
                  </a:cubicBezTo>
                  <a:cubicBezTo>
                    <a:pt x="360" y="94"/>
                    <a:pt x="319" y="71"/>
                    <a:pt x="273" y="53"/>
                  </a:cubicBezTo>
                  <a:cubicBezTo>
                    <a:pt x="232" y="42"/>
                    <a:pt x="192" y="19"/>
                    <a:pt x="145" y="7"/>
                  </a:cubicBezTo>
                  <a:cubicBezTo>
                    <a:pt x="135" y="2"/>
                    <a:pt x="123"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rot="-708074" flipH="1">
              <a:off x="-548618" y="1287400"/>
              <a:ext cx="49482" cy="56280"/>
            </a:xfrm>
            <a:custGeom>
              <a:avLst/>
              <a:gdLst/>
              <a:ahLst/>
              <a:cxnLst/>
              <a:rect l="l" t="t" r="r" b="b"/>
              <a:pathLst>
                <a:path w="313" h="356" extrusionOk="0">
                  <a:moveTo>
                    <a:pt x="199" y="0"/>
                  </a:moveTo>
                  <a:cubicBezTo>
                    <a:pt x="153" y="0"/>
                    <a:pt x="132" y="38"/>
                    <a:pt x="116" y="76"/>
                  </a:cubicBezTo>
                  <a:cubicBezTo>
                    <a:pt x="110" y="88"/>
                    <a:pt x="110" y="99"/>
                    <a:pt x="110" y="105"/>
                  </a:cubicBezTo>
                  <a:cubicBezTo>
                    <a:pt x="110" y="163"/>
                    <a:pt x="116" y="215"/>
                    <a:pt x="41" y="232"/>
                  </a:cubicBezTo>
                  <a:cubicBezTo>
                    <a:pt x="6" y="232"/>
                    <a:pt x="0" y="279"/>
                    <a:pt x="17" y="308"/>
                  </a:cubicBezTo>
                  <a:cubicBezTo>
                    <a:pt x="28" y="338"/>
                    <a:pt x="60" y="355"/>
                    <a:pt x="91" y="355"/>
                  </a:cubicBezTo>
                  <a:cubicBezTo>
                    <a:pt x="95" y="355"/>
                    <a:pt x="100" y="355"/>
                    <a:pt x="104" y="354"/>
                  </a:cubicBezTo>
                  <a:cubicBezTo>
                    <a:pt x="232" y="325"/>
                    <a:pt x="313" y="198"/>
                    <a:pt x="284" y="70"/>
                  </a:cubicBezTo>
                  <a:cubicBezTo>
                    <a:pt x="278" y="30"/>
                    <a:pt x="249" y="1"/>
                    <a:pt x="209" y="1"/>
                  </a:cubicBezTo>
                  <a:cubicBezTo>
                    <a:pt x="205" y="0"/>
                    <a:pt x="20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rot="-708074" flipH="1">
              <a:off x="96230" y="710813"/>
              <a:ext cx="46953" cy="48376"/>
            </a:xfrm>
            <a:custGeom>
              <a:avLst/>
              <a:gdLst/>
              <a:ahLst/>
              <a:cxnLst/>
              <a:rect l="l" t="t" r="r" b="b"/>
              <a:pathLst>
                <a:path w="297" h="306" extrusionOk="0">
                  <a:moveTo>
                    <a:pt x="174" y="0"/>
                  </a:moveTo>
                  <a:cubicBezTo>
                    <a:pt x="132" y="0"/>
                    <a:pt x="89" y="22"/>
                    <a:pt x="64" y="61"/>
                  </a:cubicBezTo>
                  <a:cubicBezTo>
                    <a:pt x="24" y="102"/>
                    <a:pt x="1" y="165"/>
                    <a:pt x="12" y="223"/>
                  </a:cubicBezTo>
                  <a:cubicBezTo>
                    <a:pt x="18" y="272"/>
                    <a:pt x="58" y="305"/>
                    <a:pt x="105" y="305"/>
                  </a:cubicBezTo>
                  <a:cubicBezTo>
                    <a:pt x="109" y="305"/>
                    <a:pt x="113" y="305"/>
                    <a:pt x="116" y="305"/>
                  </a:cubicBezTo>
                  <a:cubicBezTo>
                    <a:pt x="169" y="287"/>
                    <a:pt x="215" y="247"/>
                    <a:pt x="244" y="200"/>
                  </a:cubicBezTo>
                  <a:cubicBezTo>
                    <a:pt x="296" y="125"/>
                    <a:pt x="296" y="61"/>
                    <a:pt x="250" y="26"/>
                  </a:cubicBezTo>
                  <a:cubicBezTo>
                    <a:pt x="227" y="9"/>
                    <a:pt x="201"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rot="-708074" flipH="1">
              <a:off x="-547253" y="1177884"/>
              <a:ext cx="37784" cy="57703"/>
            </a:xfrm>
            <a:custGeom>
              <a:avLst/>
              <a:gdLst/>
              <a:ahLst/>
              <a:cxnLst/>
              <a:rect l="l" t="t" r="r" b="b"/>
              <a:pathLst>
                <a:path w="239" h="365" extrusionOk="0">
                  <a:moveTo>
                    <a:pt x="84" y="0"/>
                  </a:moveTo>
                  <a:cubicBezTo>
                    <a:pt x="53" y="0"/>
                    <a:pt x="23" y="27"/>
                    <a:pt x="18" y="59"/>
                  </a:cubicBezTo>
                  <a:cubicBezTo>
                    <a:pt x="1" y="123"/>
                    <a:pt x="1" y="192"/>
                    <a:pt x="1" y="262"/>
                  </a:cubicBezTo>
                  <a:cubicBezTo>
                    <a:pt x="6" y="326"/>
                    <a:pt x="64" y="349"/>
                    <a:pt x="122" y="360"/>
                  </a:cubicBezTo>
                  <a:cubicBezTo>
                    <a:pt x="131" y="363"/>
                    <a:pt x="140" y="365"/>
                    <a:pt x="149" y="365"/>
                  </a:cubicBezTo>
                  <a:cubicBezTo>
                    <a:pt x="174" y="365"/>
                    <a:pt x="198" y="353"/>
                    <a:pt x="215" y="331"/>
                  </a:cubicBezTo>
                  <a:cubicBezTo>
                    <a:pt x="238" y="302"/>
                    <a:pt x="238" y="262"/>
                    <a:pt x="215" y="233"/>
                  </a:cubicBezTo>
                  <a:cubicBezTo>
                    <a:pt x="180" y="192"/>
                    <a:pt x="163" y="140"/>
                    <a:pt x="169" y="88"/>
                  </a:cubicBezTo>
                  <a:cubicBezTo>
                    <a:pt x="163" y="42"/>
                    <a:pt x="146" y="13"/>
                    <a:pt x="93" y="1"/>
                  </a:cubicBezTo>
                  <a:cubicBezTo>
                    <a:pt x="90" y="1"/>
                    <a:pt x="8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rot="-708074" flipH="1">
              <a:off x="1423329" y="1767116"/>
              <a:ext cx="33989" cy="61339"/>
            </a:xfrm>
            <a:custGeom>
              <a:avLst/>
              <a:gdLst/>
              <a:ahLst/>
              <a:cxnLst/>
              <a:rect l="l" t="t" r="r" b="b"/>
              <a:pathLst>
                <a:path w="215" h="388" extrusionOk="0">
                  <a:moveTo>
                    <a:pt x="118" y="1"/>
                  </a:moveTo>
                  <a:cubicBezTo>
                    <a:pt x="74" y="1"/>
                    <a:pt x="34" y="32"/>
                    <a:pt x="30" y="75"/>
                  </a:cubicBezTo>
                  <a:cubicBezTo>
                    <a:pt x="6" y="144"/>
                    <a:pt x="1" y="219"/>
                    <a:pt x="12" y="289"/>
                  </a:cubicBezTo>
                  <a:cubicBezTo>
                    <a:pt x="24" y="341"/>
                    <a:pt x="35" y="387"/>
                    <a:pt x="88" y="387"/>
                  </a:cubicBezTo>
                  <a:cubicBezTo>
                    <a:pt x="140" y="387"/>
                    <a:pt x="145" y="341"/>
                    <a:pt x="157" y="306"/>
                  </a:cubicBezTo>
                  <a:cubicBezTo>
                    <a:pt x="174" y="243"/>
                    <a:pt x="186" y="179"/>
                    <a:pt x="198" y="115"/>
                  </a:cubicBezTo>
                  <a:cubicBezTo>
                    <a:pt x="215" y="69"/>
                    <a:pt x="192"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rot="-708086" flipH="1">
              <a:off x="2335780" y="1199266"/>
              <a:ext cx="40471" cy="53592"/>
            </a:xfrm>
            <a:custGeom>
              <a:avLst/>
              <a:gdLst/>
              <a:ahLst/>
              <a:cxnLst/>
              <a:rect l="l" t="t" r="r" b="b"/>
              <a:pathLst>
                <a:path w="256" h="339" extrusionOk="0">
                  <a:moveTo>
                    <a:pt x="127" y="0"/>
                  </a:moveTo>
                  <a:cubicBezTo>
                    <a:pt x="123" y="0"/>
                    <a:pt x="120" y="0"/>
                    <a:pt x="117" y="1"/>
                  </a:cubicBezTo>
                  <a:cubicBezTo>
                    <a:pt x="53" y="12"/>
                    <a:pt x="1" y="36"/>
                    <a:pt x="7" y="105"/>
                  </a:cubicBezTo>
                  <a:cubicBezTo>
                    <a:pt x="18" y="180"/>
                    <a:pt x="70" y="238"/>
                    <a:pt x="76" y="314"/>
                  </a:cubicBezTo>
                  <a:cubicBezTo>
                    <a:pt x="76" y="331"/>
                    <a:pt x="100" y="339"/>
                    <a:pt x="121" y="339"/>
                  </a:cubicBezTo>
                  <a:cubicBezTo>
                    <a:pt x="128" y="339"/>
                    <a:pt x="135" y="338"/>
                    <a:pt x="140" y="337"/>
                  </a:cubicBezTo>
                  <a:cubicBezTo>
                    <a:pt x="181" y="331"/>
                    <a:pt x="215" y="319"/>
                    <a:pt x="256" y="308"/>
                  </a:cubicBezTo>
                  <a:cubicBezTo>
                    <a:pt x="233" y="244"/>
                    <a:pt x="227" y="175"/>
                    <a:pt x="233" y="105"/>
                  </a:cubicBezTo>
                  <a:cubicBezTo>
                    <a:pt x="244" y="45"/>
                    <a:pt x="182"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rot="-708074" flipH="1">
              <a:off x="1316784" y="1165058"/>
              <a:ext cx="51537" cy="56754"/>
            </a:xfrm>
            <a:custGeom>
              <a:avLst/>
              <a:gdLst/>
              <a:ahLst/>
              <a:cxnLst/>
              <a:rect l="l" t="t" r="r" b="b"/>
              <a:pathLst>
                <a:path w="326" h="359" extrusionOk="0">
                  <a:moveTo>
                    <a:pt x="104" y="0"/>
                  </a:moveTo>
                  <a:cubicBezTo>
                    <a:pt x="63" y="0"/>
                    <a:pt x="52" y="49"/>
                    <a:pt x="36" y="82"/>
                  </a:cubicBezTo>
                  <a:cubicBezTo>
                    <a:pt x="24" y="105"/>
                    <a:pt x="18" y="128"/>
                    <a:pt x="12" y="151"/>
                  </a:cubicBezTo>
                  <a:cubicBezTo>
                    <a:pt x="1" y="203"/>
                    <a:pt x="1" y="267"/>
                    <a:pt x="59" y="285"/>
                  </a:cubicBezTo>
                  <a:cubicBezTo>
                    <a:pt x="113" y="298"/>
                    <a:pt x="161" y="358"/>
                    <a:pt x="221" y="358"/>
                  </a:cubicBezTo>
                  <a:cubicBezTo>
                    <a:pt x="237" y="358"/>
                    <a:pt x="254" y="354"/>
                    <a:pt x="273" y="342"/>
                  </a:cubicBezTo>
                  <a:cubicBezTo>
                    <a:pt x="285" y="337"/>
                    <a:pt x="291" y="331"/>
                    <a:pt x="302" y="325"/>
                  </a:cubicBezTo>
                  <a:cubicBezTo>
                    <a:pt x="325" y="296"/>
                    <a:pt x="325" y="256"/>
                    <a:pt x="291" y="250"/>
                  </a:cubicBezTo>
                  <a:cubicBezTo>
                    <a:pt x="192" y="244"/>
                    <a:pt x="163" y="192"/>
                    <a:pt x="186" y="111"/>
                  </a:cubicBezTo>
                  <a:cubicBezTo>
                    <a:pt x="180" y="59"/>
                    <a:pt x="163" y="1"/>
                    <a:pt x="111" y="1"/>
                  </a:cubicBezTo>
                  <a:cubicBezTo>
                    <a:pt x="109" y="0"/>
                    <a:pt x="106"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rot="-708074" flipH="1">
              <a:off x="2359793" y="1251864"/>
              <a:ext cx="40471" cy="51379"/>
            </a:xfrm>
            <a:custGeom>
              <a:avLst/>
              <a:gdLst/>
              <a:ahLst/>
              <a:cxnLst/>
              <a:rect l="l" t="t" r="r" b="b"/>
              <a:pathLst>
                <a:path w="256" h="325" extrusionOk="0">
                  <a:moveTo>
                    <a:pt x="91" y="1"/>
                  </a:moveTo>
                  <a:cubicBezTo>
                    <a:pt x="82" y="1"/>
                    <a:pt x="73" y="4"/>
                    <a:pt x="65" y="9"/>
                  </a:cubicBezTo>
                  <a:cubicBezTo>
                    <a:pt x="24" y="96"/>
                    <a:pt x="1" y="189"/>
                    <a:pt x="1" y="282"/>
                  </a:cubicBezTo>
                  <a:cubicBezTo>
                    <a:pt x="7" y="293"/>
                    <a:pt x="18" y="305"/>
                    <a:pt x="30" y="311"/>
                  </a:cubicBezTo>
                  <a:cubicBezTo>
                    <a:pt x="50" y="319"/>
                    <a:pt x="72" y="324"/>
                    <a:pt x="93" y="324"/>
                  </a:cubicBezTo>
                  <a:cubicBezTo>
                    <a:pt x="128" y="324"/>
                    <a:pt x="161" y="312"/>
                    <a:pt x="186" y="287"/>
                  </a:cubicBezTo>
                  <a:cubicBezTo>
                    <a:pt x="233" y="264"/>
                    <a:pt x="256" y="212"/>
                    <a:pt x="238" y="166"/>
                  </a:cubicBezTo>
                  <a:cubicBezTo>
                    <a:pt x="227" y="96"/>
                    <a:pt x="180" y="38"/>
                    <a:pt x="122" y="9"/>
                  </a:cubicBezTo>
                  <a:cubicBezTo>
                    <a:pt x="111" y="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rot="-708074" flipH="1">
              <a:off x="337216" y="773543"/>
              <a:ext cx="44107" cy="53276"/>
            </a:xfrm>
            <a:custGeom>
              <a:avLst/>
              <a:gdLst/>
              <a:ahLst/>
              <a:cxnLst/>
              <a:rect l="l" t="t" r="r" b="b"/>
              <a:pathLst>
                <a:path w="279" h="337" extrusionOk="0">
                  <a:moveTo>
                    <a:pt x="95" y="1"/>
                  </a:moveTo>
                  <a:cubicBezTo>
                    <a:pt x="76" y="1"/>
                    <a:pt x="56" y="8"/>
                    <a:pt x="41" y="24"/>
                  </a:cubicBezTo>
                  <a:cubicBezTo>
                    <a:pt x="6" y="64"/>
                    <a:pt x="0" y="122"/>
                    <a:pt x="29" y="168"/>
                  </a:cubicBezTo>
                  <a:cubicBezTo>
                    <a:pt x="46" y="203"/>
                    <a:pt x="87" y="226"/>
                    <a:pt x="93" y="267"/>
                  </a:cubicBezTo>
                  <a:cubicBezTo>
                    <a:pt x="99" y="308"/>
                    <a:pt x="128" y="337"/>
                    <a:pt x="168" y="337"/>
                  </a:cubicBezTo>
                  <a:cubicBezTo>
                    <a:pt x="209" y="337"/>
                    <a:pt x="243" y="302"/>
                    <a:pt x="255" y="261"/>
                  </a:cubicBezTo>
                  <a:cubicBezTo>
                    <a:pt x="272" y="209"/>
                    <a:pt x="278" y="157"/>
                    <a:pt x="272" y="99"/>
                  </a:cubicBezTo>
                  <a:cubicBezTo>
                    <a:pt x="272" y="41"/>
                    <a:pt x="191" y="76"/>
                    <a:pt x="157" y="35"/>
                  </a:cubicBezTo>
                  <a:cubicBezTo>
                    <a:pt x="144" y="13"/>
                    <a:pt x="120"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rot="-708074" flipH="1">
              <a:off x="740950" y="1896993"/>
              <a:ext cx="41420" cy="49482"/>
            </a:xfrm>
            <a:custGeom>
              <a:avLst/>
              <a:gdLst/>
              <a:ahLst/>
              <a:cxnLst/>
              <a:rect l="l" t="t" r="r" b="b"/>
              <a:pathLst>
                <a:path w="262" h="313" extrusionOk="0">
                  <a:moveTo>
                    <a:pt x="163" y="1"/>
                  </a:moveTo>
                  <a:cubicBezTo>
                    <a:pt x="147" y="1"/>
                    <a:pt x="131" y="5"/>
                    <a:pt x="117" y="14"/>
                  </a:cubicBezTo>
                  <a:cubicBezTo>
                    <a:pt x="36" y="61"/>
                    <a:pt x="1" y="159"/>
                    <a:pt x="24" y="246"/>
                  </a:cubicBezTo>
                  <a:cubicBezTo>
                    <a:pt x="33" y="286"/>
                    <a:pt x="69" y="312"/>
                    <a:pt x="108" y="312"/>
                  </a:cubicBezTo>
                  <a:cubicBezTo>
                    <a:pt x="121" y="312"/>
                    <a:pt x="133" y="310"/>
                    <a:pt x="146" y="304"/>
                  </a:cubicBezTo>
                  <a:cubicBezTo>
                    <a:pt x="215" y="252"/>
                    <a:pt x="262" y="165"/>
                    <a:pt x="256" y="78"/>
                  </a:cubicBezTo>
                  <a:cubicBezTo>
                    <a:pt x="247" y="32"/>
                    <a:pt x="205"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rot="-708074" flipH="1">
              <a:off x="1505707" y="3226491"/>
              <a:ext cx="55173" cy="52960"/>
            </a:xfrm>
            <a:custGeom>
              <a:avLst/>
              <a:gdLst/>
              <a:ahLst/>
              <a:cxnLst/>
              <a:rect l="l" t="t" r="r" b="b"/>
              <a:pathLst>
                <a:path w="349" h="335" extrusionOk="0">
                  <a:moveTo>
                    <a:pt x="62" y="0"/>
                  </a:moveTo>
                  <a:cubicBezTo>
                    <a:pt x="50" y="0"/>
                    <a:pt x="38" y="5"/>
                    <a:pt x="29" y="13"/>
                  </a:cubicBezTo>
                  <a:cubicBezTo>
                    <a:pt x="0" y="31"/>
                    <a:pt x="0" y="65"/>
                    <a:pt x="6" y="100"/>
                  </a:cubicBezTo>
                  <a:cubicBezTo>
                    <a:pt x="47" y="199"/>
                    <a:pt x="116" y="280"/>
                    <a:pt x="209" y="326"/>
                  </a:cubicBezTo>
                  <a:cubicBezTo>
                    <a:pt x="223" y="332"/>
                    <a:pt x="238" y="335"/>
                    <a:pt x="252" y="335"/>
                  </a:cubicBezTo>
                  <a:cubicBezTo>
                    <a:pt x="267" y="335"/>
                    <a:pt x="281" y="332"/>
                    <a:pt x="296" y="326"/>
                  </a:cubicBezTo>
                  <a:cubicBezTo>
                    <a:pt x="325" y="309"/>
                    <a:pt x="348" y="274"/>
                    <a:pt x="325" y="251"/>
                  </a:cubicBezTo>
                  <a:cubicBezTo>
                    <a:pt x="244" y="175"/>
                    <a:pt x="192" y="77"/>
                    <a:pt x="99" y="13"/>
                  </a:cubicBezTo>
                  <a:cubicBezTo>
                    <a:pt x="87" y="5"/>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rot="-708074" flipH="1">
              <a:off x="1228064" y="888120"/>
              <a:ext cx="51379" cy="47427"/>
            </a:xfrm>
            <a:custGeom>
              <a:avLst/>
              <a:gdLst/>
              <a:ahLst/>
              <a:cxnLst/>
              <a:rect l="l" t="t" r="r" b="b"/>
              <a:pathLst>
                <a:path w="325" h="300" extrusionOk="0">
                  <a:moveTo>
                    <a:pt x="191" y="1"/>
                  </a:moveTo>
                  <a:cubicBezTo>
                    <a:pt x="165" y="1"/>
                    <a:pt x="142" y="28"/>
                    <a:pt x="122" y="68"/>
                  </a:cubicBezTo>
                  <a:cubicBezTo>
                    <a:pt x="110" y="97"/>
                    <a:pt x="81" y="92"/>
                    <a:pt x="58" y="103"/>
                  </a:cubicBezTo>
                  <a:cubicBezTo>
                    <a:pt x="0" y="132"/>
                    <a:pt x="0" y="184"/>
                    <a:pt x="23" y="231"/>
                  </a:cubicBezTo>
                  <a:cubicBezTo>
                    <a:pt x="42" y="273"/>
                    <a:pt x="83" y="299"/>
                    <a:pt x="125" y="299"/>
                  </a:cubicBezTo>
                  <a:cubicBezTo>
                    <a:pt x="136" y="299"/>
                    <a:pt x="146" y="298"/>
                    <a:pt x="157" y="294"/>
                  </a:cubicBezTo>
                  <a:cubicBezTo>
                    <a:pt x="180" y="277"/>
                    <a:pt x="209" y="254"/>
                    <a:pt x="232" y="236"/>
                  </a:cubicBezTo>
                  <a:cubicBezTo>
                    <a:pt x="319" y="179"/>
                    <a:pt x="325" y="132"/>
                    <a:pt x="255" y="45"/>
                  </a:cubicBezTo>
                  <a:cubicBezTo>
                    <a:pt x="231" y="14"/>
                    <a:pt x="210"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rot="-708086" flipH="1">
              <a:off x="2843914" y="545104"/>
              <a:ext cx="60232" cy="40313"/>
            </a:xfrm>
            <a:custGeom>
              <a:avLst/>
              <a:gdLst/>
              <a:ahLst/>
              <a:cxnLst/>
              <a:rect l="l" t="t" r="r" b="b"/>
              <a:pathLst>
                <a:path w="381" h="255" extrusionOk="0">
                  <a:moveTo>
                    <a:pt x="305" y="0"/>
                  </a:moveTo>
                  <a:cubicBezTo>
                    <a:pt x="301" y="0"/>
                    <a:pt x="296" y="1"/>
                    <a:pt x="291" y="2"/>
                  </a:cubicBezTo>
                  <a:cubicBezTo>
                    <a:pt x="204" y="8"/>
                    <a:pt x="123" y="37"/>
                    <a:pt x="53" y="89"/>
                  </a:cubicBezTo>
                  <a:cubicBezTo>
                    <a:pt x="13" y="118"/>
                    <a:pt x="1" y="170"/>
                    <a:pt x="30" y="210"/>
                  </a:cubicBezTo>
                  <a:cubicBezTo>
                    <a:pt x="45" y="241"/>
                    <a:pt x="71" y="254"/>
                    <a:pt x="104" y="254"/>
                  </a:cubicBezTo>
                  <a:cubicBezTo>
                    <a:pt x="120" y="254"/>
                    <a:pt x="138" y="251"/>
                    <a:pt x="157" y="245"/>
                  </a:cubicBezTo>
                  <a:cubicBezTo>
                    <a:pt x="233" y="222"/>
                    <a:pt x="302" y="170"/>
                    <a:pt x="349" y="100"/>
                  </a:cubicBezTo>
                  <a:cubicBezTo>
                    <a:pt x="380" y="53"/>
                    <a:pt x="354"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rot="-708074" flipH="1">
              <a:off x="1438" y="2314240"/>
              <a:ext cx="38416" cy="62604"/>
            </a:xfrm>
            <a:custGeom>
              <a:avLst/>
              <a:gdLst/>
              <a:ahLst/>
              <a:cxnLst/>
              <a:rect l="l" t="t" r="r" b="b"/>
              <a:pathLst>
                <a:path w="243" h="396" extrusionOk="0">
                  <a:moveTo>
                    <a:pt x="139" y="0"/>
                  </a:moveTo>
                  <a:cubicBezTo>
                    <a:pt x="86" y="0"/>
                    <a:pt x="46" y="39"/>
                    <a:pt x="52" y="88"/>
                  </a:cubicBezTo>
                  <a:cubicBezTo>
                    <a:pt x="57" y="163"/>
                    <a:pt x="46" y="233"/>
                    <a:pt x="17" y="302"/>
                  </a:cubicBezTo>
                  <a:cubicBezTo>
                    <a:pt x="0" y="351"/>
                    <a:pt x="46" y="395"/>
                    <a:pt x="105" y="395"/>
                  </a:cubicBezTo>
                  <a:cubicBezTo>
                    <a:pt x="108" y="395"/>
                    <a:pt x="112" y="395"/>
                    <a:pt x="115" y="395"/>
                  </a:cubicBezTo>
                  <a:cubicBezTo>
                    <a:pt x="121" y="389"/>
                    <a:pt x="144" y="377"/>
                    <a:pt x="150" y="366"/>
                  </a:cubicBezTo>
                  <a:cubicBezTo>
                    <a:pt x="185" y="279"/>
                    <a:pt x="214" y="192"/>
                    <a:pt x="237" y="105"/>
                  </a:cubicBezTo>
                  <a:cubicBezTo>
                    <a:pt x="243" y="47"/>
                    <a:pt x="202" y="1"/>
                    <a:pt x="150" y="1"/>
                  </a:cubicBezTo>
                  <a:cubicBezTo>
                    <a:pt x="146" y="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rot="-708074" flipH="1">
              <a:off x="896008" y="1449634"/>
              <a:ext cx="31302" cy="65765"/>
            </a:xfrm>
            <a:custGeom>
              <a:avLst/>
              <a:gdLst/>
              <a:ahLst/>
              <a:cxnLst/>
              <a:rect l="l" t="t" r="r" b="b"/>
              <a:pathLst>
                <a:path w="198" h="416" extrusionOk="0">
                  <a:moveTo>
                    <a:pt x="120" y="1"/>
                  </a:moveTo>
                  <a:cubicBezTo>
                    <a:pt x="117" y="1"/>
                    <a:pt x="114" y="1"/>
                    <a:pt x="110" y="2"/>
                  </a:cubicBezTo>
                  <a:cubicBezTo>
                    <a:pt x="58" y="7"/>
                    <a:pt x="23" y="54"/>
                    <a:pt x="35" y="100"/>
                  </a:cubicBezTo>
                  <a:cubicBezTo>
                    <a:pt x="58" y="170"/>
                    <a:pt x="52" y="245"/>
                    <a:pt x="12" y="309"/>
                  </a:cubicBezTo>
                  <a:cubicBezTo>
                    <a:pt x="0" y="344"/>
                    <a:pt x="18" y="384"/>
                    <a:pt x="47" y="401"/>
                  </a:cubicBezTo>
                  <a:cubicBezTo>
                    <a:pt x="59" y="411"/>
                    <a:pt x="74" y="416"/>
                    <a:pt x="89" y="416"/>
                  </a:cubicBezTo>
                  <a:cubicBezTo>
                    <a:pt x="110" y="416"/>
                    <a:pt x="132" y="407"/>
                    <a:pt x="145" y="390"/>
                  </a:cubicBezTo>
                  <a:cubicBezTo>
                    <a:pt x="174" y="372"/>
                    <a:pt x="191" y="338"/>
                    <a:pt x="197" y="303"/>
                  </a:cubicBezTo>
                  <a:cubicBezTo>
                    <a:pt x="191" y="228"/>
                    <a:pt x="191" y="152"/>
                    <a:pt x="197" y="71"/>
                  </a:cubicBezTo>
                  <a:cubicBezTo>
                    <a:pt x="176" y="29"/>
                    <a:pt x="155"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rot="-708074" flipH="1">
              <a:off x="1449304" y="574608"/>
              <a:ext cx="44107" cy="52012"/>
            </a:xfrm>
            <a:custGeom>
              <a:avLst/>
              <a:gdLst/>
              <a:ahLst/>
              <a:cxnLst/>
              <a:rect l="l" t="t" r="r" b="b"/>
              <a:pathLst>
                <a:path w="279" h="329" extrusionOk="0">
                  <a:moveTo>
                    <a:pt x="163" y="0"/>
                  </a:moveTo>
                  <a:cubicBezTo>
                    <a:pt x="156" y="0"/>
                    <a:pt x="148" y="1"/>
                    <a:pt x="140" y="2"/>
                  </a:cubicBezTo>
                  <a:cubicBezTo>
                    <a:pt x="59" y="14"/>
                    <a:pt x="1" y="130"/>
                    <a:pt x="24" y="251"/>
                  </a:cubicBezTo>
                  <a:cubicBezTo>
                    <a:pt x="29" y="297"/>
                    <a:pt x="69" y="329"/>
                    <a:pt x="114" y="329"/>
                  </a:cubicBezTo>
                  <a:cubicBezTo>
                    <a:pt x="120" y="329"/>
                    <a:pt x="127" y="328"/>
                    <a:pt x="134" y="326"/>
                  </a:cubicBezTo>
                  <a:cubicBezTo>
                    <a:pt x="215" y="315"/>
                    <a:pt x="279" y="199"/>
                    <a:pt x="256" y="95"/>
                  </a:cubicBezTo>
                  <a:cubicBezTo>
                    <a:pt x="240" y="43"/>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rot="-708074" flipH="1">
              <a:off x="1644927" y="2914019"/>
              <a:ext cx="54225" cy="48850"/>
            </a:xfrm>
            <a:custGeom>
              <a:avLst/>
              <a:gdLst/>
              <a:ahLst/>
              <a:cxnLst/>
              <a:rect l="l" t="t" r="r" b="b"/>
              <a:pathLst>
                <a:path w="343" h="309" extrusionOk="0">
                  <a:moveTo>
                    <a:pt x="279" y="0"/>
                  </a:moveTo>
                  <a:cubicBezTo>
                    <a:pt x="268" y="0"/>
                    <a:pt x="256" y="3"/>
                    <a:pt x="244" y="7"/>
                  </a:cubicBezTo>
                  <a:cubicBezTo>
                    <a:pt x="168" y="48"/>
                    <a:pt x="99" y="94"/>
                    <a:pt x="35" y="152"/>
                  </a:cubicBezTo>
                  <a:cubicBezTo>
                    <a:pt x="6" y="181"/>
                    <a:pt x="0" y="227"/>
                    <a:pt x="24" y="262"/>
                  </a:cubicBezTo>
                  <a:cubicBezTo>
                    <a:pt x="41" y="291"/>
                    <a:pt x="76" y="308"/>
                    <a:pt x="116" y="308"/>
                  </a:cubicBezTo>
                  <a:cubicBezTo>
                    <a:pt x="197" y="297"/>
                    <a:pt x="342" y="129"/>
                    <a:pt x="325" y="36"/>
                  </a:cubicBezTo>
                  <a:cubicBezTo>
                    <a:pt x="317" y="10"/>
                    <a:pt x="300"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rot="-708074" flipH="1">
              <a:off x="692503" y="1232161"/>
              <a:ext cx="46953" cy="55332"/>
            </a:xfrm>
            <a:custGeom>
              <a:avLst/>
              <a:gdLst/>
              <a:ahLst/>
              <a:cxnLst/>
              <a:rect l="l" t="t" r="r" b="b"/>
              <a:pathLst>
                <a:path w="297" h="350" extrusionOk="0">
                  <a:moveTo>
                    <a:pt x="213" y="0"/>
                  </a:moveTo>
                  <a:cubicBezTo>
                    <a:pt x="195" y="0"/>
                    <a:pt x="178" y="6"/>
                    <a:pt x="163" y="19"/>
                  </a:cubicBezTo>
                  <a:cubicBezTo>
                    <a:pt x="123" y="54"/>
                    <a:pt x="88" y="89"/>
                    <a:pt x="59" y="129"/>
                  </a:cubicBezTo>
                  <a:cubicBezTo>
                    <a:pt x="1" y="193"/>
                    <a:pt x="65" y="239"/>
                    <a:pt x="82" y="291"/>
                  </a:cubicBezTo>
                  <a:cubicBezTo>
                    <a:pt x="96" y="327"/>
                    <a:pt x="126" y="349"/>
                    <a:pt x="161" y="349"/>
                  </a:cubicBezTo>
                  <a:cubicBezTo>
                    <a:pt x="171" y="349"/>
                    <a:pt x="182" y="347"/>
                    <a:pt x="192" y="344"/>
                  </a:cubicBezTo>
                  <a:cubicBezTo>
                    <a:pt x="192" y="338"/>
                    <a:pt x="227" y="326"/>
                    <a:pt x="227" y="315"/>
                  </a:cubicBezTo>
                  <a:cubicBezTo>
                    <a:pt x="233" y="228"/>
                    <a:pt x="296" y="158"/>
                    <a:pt x="285" y="71"/>
                  </a:cubicBezTo>
                  <a:cubicBezTo>
                    <a:pt x="285" y="28"/>
                    <a:pt x="250"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rot="-708074" flipH="1">
              <a:off x="1454027" y="1156730"/>
              <a:ext cx="45688" cy="59758"/>
            </a:xfrm>
            <a:custGeom>
              <a:avLst/>
              <a:gdLst/>
              <a:ahLst/>
              <a:cxnLst/>
              <a:rect l="l" t="t" r="r" b="b"/>
              <a:pathLst>
                <a:path w="289" h="378" extrusionOk="0">
                  <a:moveTo>
                    <a:pt x="78" y="0"/>
                  </a:moveTo>
                  <a:cubicBezTo>
                    <a:pt x="66" y="0"/>
                    <a:pt x="54" y="4"/>
                    <a:pt x="41" y="12"/>
                  </a:cubicBezTo>
                  <a:cubicBezTo>
                    <a:pt x="6" y="35"/>
                    <a:pt x="0" y="81"/>
                    <a:pt x="29" y="116"/>
                  </a:cubicBezTo>
                  <a:cubicBezTo>
                    <a:pt x="64" y="157"/>
                    <a:pt x="76" y="215"/>
                    <a:pt x="70" y="267"/>
                  </a:cubicBezTo>
                  <a:cubicBezTo>
                    <a:pt x="76" y="336"/>
                    <a:pt x="110" y="371"/>
                    <a:pt x="174" y="377"/>
                  </a:cubicBezTo>
                  <a:cubicBezTo>
                    <a:pt x="177" y="377"/>
                    <a:pt x="180" y="377"/>
                    <a:pt x="183" y="377"/>
                  </a:cubicBezTo>
                  <a:cubicBezTo>
                    <a:pt x="242" y="377"/>
                    <a:pt x="288" y="322"/>
                    <a:pt x="255" y="273"/>
                  </a:cubicBezTo>
                  <a:cubicBezTo>
                    <a:pt x="215" y="197"/>
                    <a:pt x="186" y="116"/>
                    <a:pt x="145" y="47"/>
                  </a:cubicBezTo>
                  <a:cubicBezTo>
                    <a:pt x="129" y="22"/>
                    <a:pt x="10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rot="-708086" flipH="1">
              <a:off x="1822430" y="1425501"/>
              <a:ext cx="34938" cy="59284"/>
            </a:xfrm>
            <a:custGeom>
              <a:avLst/>
              <a:gdLst/>
              <a:ahLst/>
              <a:cxnLst/>
              <a:rect l="l" t="t" r="r" b="b"/>
              <a:pathLst>
                <a:path w="221" h="375" extrusionOk="0">
                  <a:moveTo>
                    <a:pt x="111" y="0"/>
                  </a:moveTo>
                  <a:cubicBezTo>
                    <a:pt x="93" y="0"/>
                    <a:pt x="75" y="11"/>
                    <a:pt x="64" y="33"/>
                  </a:cubicBezTo>
                  <a:cubicBezTo>
                    <a:pt x="18" y="108"/>
                    <a:pt x="0" y="201"/>
                    <a:pt x="18" y="294"/>
                  </a:cubicBezTo>
                  <a:cubicBezTo>
                    <a:pt x="24" y="340"/>
                    <a:pt x="64" y="375"/>
                    <a:pt x="110" y="375"/>
                  </a:cubicBezTo>
                  <a:cubicBezTo>
                    <a:pt x="163" y="375"/>
                    <a:pt x="203" y="340"/>
                    <a:pt x="209" y="294"/>
                  </a:cubicBezTo>
                  <a:cubicBezTo>
                    <a:pt x="221" y="247"/>
                    <a:pt x="215" y="201"/>
                    <a:pt x="209" y="160"/>
                  </a:cubicBezTo>
                  <a:cubicBezTo>
                    <a:pt x="203" y="114"/>
                    <a:pt x="186" y="68"/>
                    <a:pt x="163" y="33"/>
                  </a:cubicBezTo>
                  <a:cubicBezTo>
                    <a:pt x="151" y="12"/>
                    <a:pt x="131"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rot="-708074" flipH="1">
              <a:off x="886826" y="93562"/>
              <a:ext cx="46953" cy="46478"/>
            </a:xfrm>
            <a:custGeom>
              <a:avLst/>
              <a:gdLst/>
              <a:ahLst/>
              <a:cxnLst/>
              <a:rect l="l" t="t" r="r" b="b"/>
              <a:pathLst>
                <a:path w="297" h="294" extrusionOk="0">
                  <a:moveTo>
                    <a:pt x="89" y="0"/>
                  </a:moveTo>
                  <a:cubicBezTo>
                    <a:pt x="42" y="0"/>
                    <a:pt x="1" y="36"/>
                    <a:pt x="1" y="85"/>
                  </a:cubicBezTo>
                  <a:cubicBezTo>
                    <a:pt x="18" y="201"/>
                    <a:pt x="105" y="282"/>
                    <a:pt x="221" y="294"/>
                  </a:cubicBezTo>
                  <a:cubicBezTo>
                    <a:pt x="273" y="282"/>
                    <a:pt x="296" y="247"/>
                    <a:pt x="290" y="184"/>
                  </a:cubicBezTo>
                  <a:cubicBezTo>
                    <a:pt x="256" y="108"/>
                    <a:pt x="192" y="45"/>
                    <a:pt x="116" y="4"/>
                  </a:cubicBezTo>
                  <a:cubicBezTo>
                    <a:pt x="107" y="1"/>
                    <a:pt x="9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rot="-708074" flipH="1">
              <a:off x="915841" y="1919085"/>
              <a:ext cx="55173" cy="48534"/>
            </a:xfrm>
            <a:custGeom>
              <a:avLst/>
              <a:gdLst/>
              <a:ahLst/>
              <a:cxnLst/>
              <a:rect l="l" t="t" r="r" b="b"/>
              <a:pathLst>
                <a:path w="349" h="307" extrusionOk="0">
                  <a:moveTo>
                    <a:pt x="165" y="0"/>
                  </a:moveTo>
                  <a:cubicBezTo>
                    <a:pt x="108" y="0"/>
                    <a:pt x="59" y="65"/>
                    <a:pt x="99" y="123"/>
                  </a:cubicBezTo>
                  <a:cubicBezTo>
                    <a:pt x="111" y="141"/>
                    <a:pt x="122" y="158"/>
                    <a:pt x="134" y="181"/>
                  </a:cubicBezTo>
                  <a:cubicBezTo>
                    <a:pt x="128" y="199"/>
                    <a:pt x="111" y="199"/>
                    <a:pt x="93" y="199"/>
                  </a:cubicBezTo>
                  <a:cubicBezTo>
                    <a:pt x="59" y="204"/>
                    <a:pt x="1" y="199"/>
                    <a:pt x="12" y="256"/>
                  </a:cubicBezTo>
                  <a:cubicBezTo>
                    <a:pt x="20" y="297"/>
                    <a:pt x="48" y="306"/>
                    <a:pt x="80" y="306"/>
                  </a:cubicBezTo>
                  <a:cubicBezTo>
                    <a:pt x="94" y="306"/>
                    <a:pt x="108" y="305"/>
                    <a:pt x="122" y="303"/>
                  </a:cubicBezTo>
                  <a:cubicBezTo>
                    <a:pt x="215" y="285"/>
                    <a:pt x="261" y="204"/>
                    <a:pt x="319" y="152"/>
                  </a:cubicBezTo>
                  <a:cubicBezTo>
                    <a:pt x="348" y="129"/>
                    <a:pt x="331" y="94"/>
                    <a:pt x="302" y="71"/>
                  </a:cubicBezTo>
                  <a:cubicBezTo>
                    <a:pt x="273" y="54"/>
                    <a:pt x="244" y="36"/>
                    <a:pt x="215" y="19"/>
                  </a:cubicBezTo>
                  <a:cubicBezTo>
                    <a:pt x="199" y="6"/>
                    <a:pt x="182"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rot="-708074" flipH="1">
              <a:off x="223100" y="2564031"/>
              <a:ext cx="50431" cy="35570"/>
            </a:xfrm>
            <a:custGeom>
              <a:avLst/>
              <a:gdLst/>
              <a:ahLst/>
              <a:cxnLst/>
              <a:rect l="l" t="t" r="r" b="b"/>
              <a:pathLst>
                <a:path w="319" h="225" extrusionOk="0">
                  <a:moveTo>
                    <a:pt x="128" y="0"/>
                  </a:moveTo>
                  <a:cubicBezTo>
                    <a:pt x="64" y="0"/>
                    <a:pt x="18" y="23"/>
                    <a:pt x="6" y="87"/>
                  </a:cubicBezTo>
                  <a:cubicBezTo>
                    <a:pt x="0" y="145"/>
                    <a:pt x="35" y="203"/>
                    <a:pt x="93" y="215"/>
                  </a:cubicBezTo>
                  <a:cubicBezTo>
                    <a:pt x="117" y="221"/>
                    <a:pt x="141" y="224"/>
                    <a:pt x="164" y="224"/>
                  </a:cubicBezTo>
                  <a:cubicBezTo>
                    <a:pt x="204" y="224"/>
                    <a:pt x="242" y="215"/>
                    <a:pt x="278" y="197"/>
                  </a:cubicBezTo>
                  <a:cubicBezTo>
                    <a:pt x="290" y="191"/>
                    <a:pt x="301" y="180"/>
                    <a:pt x="301" y="168"/>
                  </a:cubicBezTo>
                  <a:cubicBezTo>
                    <a:pt x="319" y="35"/>
                    <a:pt x="313" y="23"/>
                    <a:pt x="197" y="12"/>
                  </a:cubicBezTo>
                  <a:cubicBezTo>
                    <a:pt x="174" y="6"/>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rot="-708074" flipH="1">
              <a:off x="83453" y="795542"/>
              <a:ext cx="47743" cy="42526"/>
            </a:xfrm>
            <a:custGeom>
              <a:avLst/>
              <a:gdLst/>
              <a:ahLst/>
              <a:cxnLst/>
              <a:rect l="l" t="t" r="r" b="b"/>
              <a:pathLst>
                <a:path w="302" h="269" extrusionOk="0">
                  <a:moveTo>
                    <a:pt x="180" y="0"/>
                  </a:moveTo>
                  <a:cubicBezTo>
                    <a:pt x="171" y="0"/>
                    <a:pt x="161" y="2"/>
                    <a:pt x="151" y="4"/>
                  </a:cubicBezTo>
                  <a:cubicBezTo>
                    <a:pt x="64" y="16"/>
                    <a:pt x="0" y="103"/>
                    <a:pt x="18" y="189"/>
                  </a:cubicBezTo>
                  <a:cubicBezTo>
                    <a:pt x="32" y="246"/>
                    <a:pt x="61" y="268"/>
                    <a:pt x="115" y="268"/>
                  </a:cubicBezTo>
                  <a:cubicBezTo>
                    <a:pt x="128" y="268"/>
                    <a:pt x="141" y="267"/>
                    <a:pt x="157" y="265"/>
                  </a:cubicBezTo>
                  <a:cubicBezTo>
                    <a:pt x="238" y="253"/>
                    <a:pt x="301" y="184"/>
                    <a:pt x="296" y="97"/>
                  </a:cubicBezTo>
                  <a:cubicBezTo>
                    <a:pt x="286" y="42"/>
                    <a:pt x="238"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rot="-708074" flipH="1">
              <a:off x="1809835" y="1245644"/>
              <a:ext cx="43159" cy="47743"/>
            </a:xfrm>
            <a:custGeom>
              <a:avLst/>
              <a:gdLst/>
              <a:ahLst/>
              <a:cxnLst/>
              <a:rect l="l" t="t" r="r" b="b"/>
              <a:pathLst>
                <a:path w="273" h="302" extrusionOk="0">
                  <a:moveTo>
                    <a:pt x="71" y="0"/>
                  </a:moveTo>
                  <a:cubicBezTo>
                    <a:pt x="56" y="0"/>
                    <a:pt x="42" y="6"/>
                    <a:pt x="29" y="22"/>
                  </a:cubicBezTo>
                  <a:cubicBezTo>
                    <a:pt x="6" y="45"/>
                    <a:pt x="0" y="85"/>
                    <a:pt x="18" y="114"/>
                  </a:cubicBezTo>
                  <a:cubicBezTo>
                    <a:pt x="53" y="190"/>
                    <a:pt x="116" y="253"/>
                    <a:pt x="192" y="294"/>
                  </a:cubicBezTo>
                  <a:cubicBezTo>
                    <a:pt x="201" y="299"/>
                    <a:pt x="211" y="302"/>
                    <a:pt x="219" y="302"/>
                  </a:cubicBezTo>
                  <a:cubicBezTo>
                    <a:pt x="247" y="302"/>
                    <a:pt x="268" y="276"/>
                    <a:pt x="273" y="236"/>
                  </a:cubicBezTo>
                  <a:cubicBezTo>
                    <a:pt x="273" y="213"/>
                    <a:pt x="273" y="190"/>
                    <a:pt x="267" y="166"/>
                  </a:cubicBezTo>
                  <a:cubicBezTo>
                    <a:pt x="267" y="62"/>
                    <a:pt x="192" y="33"/>
                    <a:pt x="110" y="10"/>
                  </a:cubicBezTo>
                  <a:cubicBezTo>
                    <a:pt x="97" y="5"/>
                    <a:pt x="84"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rot="-708074" flipH="1">
              <a:off x="1543060" y="1119752"/>
              <a:ext cx="40471" cy="57387"/>
            </a:xfrm>
            <a:custGeom>
              <a:avLst/>
              <a:gdLst/>
              <a:ahLst/>
              <a:cxnLst/>
              <a:rect l="l" t="t" r="r" b="b"/>
              <a:pathLst>
                <a:path w="256" h="363" extrusionOk="0">
                  <a:moveTo>
                    <a:pt x="139" y="1"/>
                  </a:moveTo>
                  <a:cubicBezTo>
                    <a:pt x="135" y="1"/>
                    <a:pt x="132" y="1"/>
                    <a:pt x="128" y="1"/>
                  </a:cubicBezTo>
                  <a:cubicBezTo>
                    <a:pt x="70" y="1"/>
                    <a:pt x="35" y="54"/>
                    <a:pt x="53" y="106"/>
                  </a:cubicBezTo>
                  <a:cubicBezTo>
                    <a:pt x="64" y="152"/>
                    <a:pt x="58" y="193"/>
                    <a:pt x="35" y="233"/>
                  </a:cubicBezTo>
                  <a:cubicBezTo>
                    <a:pt x="0" y="280"/>
                    <a:pt x="29" y="343"/>
                    <a:pt x="82" y="355"/>
                  </a:cubicBezTo>
                  <a:cubicBezTo>
                    <a:pt x="94" y="360"/>
                    <a:pt x="106" y="362"/>
                    <a:pt x="116" y="362"/>
                  </a:cubicBezTo>
                  <a:cubicBezTo>
                    <a:pt x="155" y="362"/>
                    <a:pt x="180" y="331"/>
                    <a:pt x="180" y="285"/>
                  </a:cubicBezTo>
                  <a:cubicBezTo>
                    <a:pt x="180" y="245"/>
                    <a:pt x="197" y="204"/>
                    <a:pt x="226" y="181"/>
                  </a:cubicBezTo>
                  <a:cubicBezTo>
                    <a:pt x="255" y="158"/>
                    <a:pt x="255" y="129"/>
                    <a:pt x="244" y="88"/>
                  </a:cubicBezTo>
                  <a:cubicBezTo>
                    <a:pt x="233" y="35"/>
                    <a:pt x="187"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rot="-708086" flipH="1">
              <a:off x="829851" y="992692"/>
              <a:ext cx="54225" cy="41419"/>
            </a:xfrm>
            <a:custGeom>
              <a:avLst/>
              <a:gdLst/>
              <a:ahLst/>
              <a:cxnLst/>
              <a:rect l="l" t="t" r="r" b="b"/>
              <a:pathLst>
                <a:path w="343" h="262" extrusionOk="0">
                  <a:moveTo>
                    <a:pt x="305" y="0"/>
                  </a:moveTo>
                  <a:cubicBezTo>
                    <a:pt x="292" y="0"/>
                    <a:pt x="274" y="7"/>
                    <a:pt x="250" y="18"/>
                  </a:cubicBezTo>
                  <a:cubicBezTo>
                    <a:pt x="216" y="37"/>
                    <a:pt x="186" y="68"/>
                    <a:pt x="144" y="68"/>
                  </a:cubicBezTo>
                  <a:cubicBezTo>
                    <a:pt x="135" y="68"/>
                    <a:pt x="126" y="67"/>
                    <a:pt x="117" y="64"/>
                  </a:cubicBezTo>
                  <a:cubicBezTo>
                    <a:pt x="104" y="59"/>
                    <a:pt x="91" y="57"/>
                    <a:pt x="79" y="57"/>
                  </a:cubicBezTo>
                  <a:cubicBezTo>
                    <a:pt x="47" y="57"/>
                    <a:pt x="21" y="74"/>
                    <a:pt x="12" y="116"/>
                  </a:cubicBezTo>
                  <a:cubicBezTo>
                    <a:pt x="1" y="168"/>
                    <a:pt x="24" y="221"/>
                    <a:pt x="70" y="244"/>
                  </a:cubicBezTo>
                  <a:cubicBezTo>
                    <a:pt x="99" y="255"/>
                    <a:pt x="130" y="261"/>
                    <a:pt x="160" y="261"/>
                  </a:cubicBezTo>
                  <a:cubicBezTo>
                    <a:pt x="190" y="261"/>
                    <a:pt x="221" y="255"/>
                    <a:pt x="250" y="244"/>
                  </a:cubicBezTo>
                  <a:cubicBezTo>
                    <a:pt x="267" y="192"/>
                    <a:pt x="302" y="139"/>
                    <a:pt x="343" y="99"/>
                  </a:cubicBezTo>
                  <a:cubicBezTo>
                    <a:pt x="339" y="28"/>
                    <a:pt x="332"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rot="-708074" flipH="1">
              <a:off x="296485" y="848971"/>
              <a:ext cx="56122" cy="39997"/>
            </a:xfrm>
            <a:custGeom>
              <a:avLst/>
              <a:gdLst/>
              <a:ahLst/>
              <a:cxnLst/>
              <a:rect l="l" t="t" r="r" b="b"/>
              <a:pathLst>
                <a:path w="355" h="253" extrusionOk="0">
                  <a:moveTo>
                    <a:pt x="267" y="0"/>
                  </a:moveTo>
                  <a:cubicBezTo>
                    <a:pt x="192" y="0"/>
                    <a:pt x="122" y="41"/>
                    <a:pt x="41" y="41"/>
                  </a:cubicBezTo>
                  <a:cubicBezTo>
                    <a:pt x="35" y="41"/>
                    <a:pt x="30" y="53"/>
                    <a:pt x="24" y="58"/>
                  </a:cubicBezTo>
                  <a:cubicBezTo>
                    <a:pt x="1" y="105"/>
                    <a:pt x="30" y="145"/>
                    <a:pt x="59" y="180"/>
                  </a:cubicBezTo>
                  <a:cubicBezTo>
                    <a:pt x="89" y="210"/>
                    <a:pt x="110" y="253"/>
                    <a:pt x="160" y="253"/>
                  </a:cubicBezTo>
                  <a:cubicBezTo>
                    <a:pt x="168" y="253"/>
                    <a:pt x="177" y="252"/>
                    <a:pt x="186" y="250"/>
                  </a:cubicBezTo>
                  <a:cubicBezTo>
                    <a:pt x="215" y="209"/>
                    <a:pt x="267" y="209"/>
                    <a:pt x="308" y="174"/>
                  </a:cubicBezTo>
                  <a:cubicBezTo>
                    <a:pt x="354" y="122"/>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rot="-708074" flipH="1">
              <a:off x="327932" y="344724"/>
              <a:ext cx="47901" cy="42526"/>
            </a:xfrm>
            <a:custGeom>
              <a:avLst/>
              <a:gdLst/>
              <a:ahLst/>
              <a:cxnLst/>
              <a:rect l="l" t="t" r="r" b="b"/>
              <a:pathLst>
                <a:path w="303" h="269" extrusionOk="0">
                  <a:moveTo>
                    <a:pt x="182" y="1"/>
                  </a:moveTo>
                  <a:cubicBezTo>
                    <a:pt x="172" y="1"/>
                    <a:pt x="162" y="2"/>
                    <a:pt x="152" y="5"/>
                  </a:cubicBezTo>
                  <a:cubicBezTo>
                    <a:pt x="65" y="23"/>
                    <a:pt x="1" y="104"/>
                    <a:pt x="13" y="191"/>
                  </a:cubicBezTo>
                  <a:cubicBezTo>
                    <a:pt x="22" y="240"/>
                    <a:pt x="66" y="269"/>
                    <a:pt x="115" y="269"/>
                  </a:cubicBezTo>
                  <a:cubicBezTo>
                    <a:pt x="123" y="269"/>
                    <a:pt x="132" y="268"/>
                    <a:pt x="140" y="266"/>
                  </a:cubicBezTo>
                  <a:cubicBezTo>
                    <a:pt x="233" y="243"/>
                    <a:pt x="302" y="150"/>
                    <a:pt x="285" y="81"/>
                  </a:cubicBezTo>
                  <a:cubicBezTo>
                    <a:pt x="270" y="33"/>
                    <a:pt x="229"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rot="-708074" flipH="1">
              <a:off x="12095" y="684901"/>
              <a:ext cx="44107" cy="46478"/>
            </a:xfrm>
            <a:custGeom>
              <a:avLst/>
              <a:gdLst/>
              <a:ahLst/>
              <a:cxnLst/>
              <a:rect l="l" t="t" r="r" b="b"/>
              <a:pathLst>
                <a:path w="279" h="294" extrusionOk="0">
                  <a:moveTo>
                    <a:pt x="161" y="0"/>
                  </a:moveTo>
                  <a:cubicBezTo>
                    <a:pt x="154" y="0"/>
                    <a:pt x="147" y="1"/>
                    <a:pt x="140" y="2"/>
                  </a:cubicBezTo>
                  <a:cubicBezTo>
                    <a:pt x="59" y="14"/>
                    <a:pt x="1" y="100"/>
                    <a:pt x="24" y="182"/>
                  </a:cubicBezTo>
                  <a:cubicBezTo>
                    <a:pt x="29" y="245"/>
                    <a:pt x="82" y="293"/>
                    <a:pt x="139" y="293"/>
                  </a:cubicBezTo>
                  <a:cubicBezTo>
                    <a:pt x="145" y="293"/>
                    <a:pt x="151" y="293"/>
                    <a:pt x="157" y="292"/>
                  </a:cubicBezTo>
                  <a:cubicBezTo>
                    <a:pt x="227" y="245"/>
                    <a:pt x="273" y="176"/>
                    <a:pt x="279" y="95"/>
                  </a:cubicBezTo>
                  <a:cubicBezTo>
                    <a:pt x="263" y="38"/>
                    <a:pt x="216"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rot="-708074" flipH="1">
              <a:off x="2436886" y="952338"/>
              <a:ext cx="51854" cy="43791"/>
            </a:xfrm>
            <a:custGeom>
              <a:avLst/>
              <a:gdLst/>
              <a:ahLst/>
              <a:cxnLst/>
              <a:rect l="l" t="t" r="r" b="b"/>
              <a:pathLst>
                <a:path w="328" h="277" extrusionOk="0">
                  <a:moveTo>
                    <a:pt x="203" y="1"/>
                  </a:moveTo>
                  <a:cubicBezTo>
                    <a:pt x="185" y="1"/>
                    <a:pt x="166" y="6"/>
                    <a:pt x="148" y="18"/>
                  </a:cubicBezTo>
                  <a:cubicBezTo>
                    <a:pt x="90" y="53"/>
                    <a:pt x="44" y="111"/>
                    <a:pt x="21" y="181"/>
                  </a:cubicBezTo>
                  <a:cubicBezTo>
                    <a:pt x="1" y="235"/>
                    <a:pt x="36" y="277"/>
                    <a:pt x="98" y="277"/>
                  </a:cubicBezTo>
                  <a:cubicBezTo>
                    <a:pt x="108" y="277"/>
                    <a:pt x="119" y="276"/>
                    <a:pt x="131" y="273"/>
                  </a:cubicBezTo>
                  <a:cubicBezTo>
                    <a:pt x="194" y="256"/>
                    <a:pt x="252" y="209"/>
                    <a:pt x="281" y="146"/>
                  </a:cubicBezTo>
                  <a:cubicBezTo>
                    <a:pt x="327" y="77"/>
                    <a:pt x="27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rot="-708074" flipH="1">
              <a:off x="-53209" y="347173"/>
              <a:ext cx="47743" cy="42368"/>
            </a:xfrm>
            <a:custGeom>
              <a:avLst/>
              <a:gdLst/>
              <a:ahLst/>
              <a:cxnLst/>
              <a:rect l="l" t="t" r="r" b="b"/>
              <a:pathLst>
                <a:path w="302" h="268" extrusionOk="0">
                  <a:moveTo>
                    <a:pt x="137" y="1"/>
                  </a:moveTo>
                  <a:cubicBezTo>
                    <a:pt x="130" y="1"/>
                    <a:pt x="124" y="1"/>
                    <a:pt x="117" y="2"/>
                  </a:cubicBezTo>
                  <a:cubicBezTo>
                    <a:pt x="47" y="20"/>
                    <a:pt x="1" y="95"/>
                    <a:pt x="24" y="165"/>
                  </a:cubicBezTo>
                  <a:cubicBezTo>
                    <a:pt x="43" y="228"/>
                    <a:pt x="100" y="267"/>
                    <a:pt x="166" y="267"/>
                  </a:cubicBezTo>
                  <a:cubicBezTo>
                    <a:pt x="178" y="267"/>
                    <a:pt x="191" y="266"/>
                    <a:pt x="203" y="263"/>
                  </a:cubicBezTo>
                  <a:cubicBezTo>
                    <a:pt x="261" y="252"/>
                    <a:pt x="302" y="188"/>
                    <a:pt x="279" y="124"/>
                  </a:cubicBezTo>
                  <a:cubicBezTo>
                    <a:pt x="268" y="55"/>
                    <a:pt x="209"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rot="-708074" flipH="1">
              <a:off x="660822" y="579388"/>
              <a:ext cx="48692" cy="44898"/>
            </a:xfrm>
            <a:custGeom>
              <a:avLst/>
              <a:gdLst/>
              <a:ahLst/>
              <a:cxnLst/>
              <a:rect l="l" t="t" r="r" b="b"/>
              <a:pathLst>
                <a:path w="308" h="284" extrusionOk="0">
                  <a:moveTo>
                    <a:pt x="235" y="1"/>
                  </a:moveTo>
                  <a:cubicBezTo>
                    <a:pt x="223" y="1"/>
                    <a:pt x="211" y="4"/>
                    <a:pt x="198" y="10"/>
                  </a:cubicBezTo>
                  <a:cubicBezTo>
                    <a:pt x="146" y="39"/>
                    <a:pt x="93" y="68"/>
                    <a:pt x="53" y="108"/>
                  </a:cubicBezTo>
                  <a:cubicBezTo>
                    <a:pt x="12" y="137"/>
                    <a:pt x="1" y="190"/>
                    <a:pt x="30" y="230"/>
                  </a:cubicBezTo>
                  <a:cubicBezTo>
                    <a:pt x="47" y="265"/>
                    <a:pt x="80" y="283"/>
                    <a:pt x="118" y="283"/>
                  </a:cubicBezTo>
                  <a:cubicBezTo>
                    <a:pt x="131" y="283"/>
                    <a:pt x="144" y="281"/>
                    <a:pt x="157" y="276"/>
                  </a:cubicBezTo>
                  <a:cubicBezTo>
                    <a:pt x="238" y="253"/>
                    <a:pt x="296" y="178"/>
                    <a:pt x="308" y="91"/>
                  </a:cubicBezTo>
                  <a:cubicBezTo>
                    <a:pt x="308" y="37"/>
                    <a:pt x="276"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rot="-708074" flipH="1">
              <a:off x="-72057" y="2356910"/>
              <a:ext cx="61497" cy="33515"/>
            </a:xfrm>
            <a:custGeom>
              <a:avLst/>
              <a:gdLst/>
              <a:ahLst/>
              <a:cxnLst/>
              <a:rect l="l" t="t" r="r" b="b"/>
              <a:pathLst>
                <a:path w="389" h="212" extrusionOk="0">
                  <a:moveTo>
                    <a:pt x="321" y="0"/>
                  </a:moveTo>
                  <a:cubicBezTo>
                    <a:pt x="313" y="0"/>
                    <a:pt x="304" y="2"/>
                    <a:pt x="296" y="6"/>
                  </a:cubicBezTo>
                  <a:cubicBezTo>
                    <a:pt x="270" y="25"/>
                    <a:pt x="239" y="34"/>
                    <a:pt x="209" y="34"/>
                  </a:cubicBezTo>
                  <a:cubicBezTo>
                    <a:pt x="184" y="34"/>
                    <a:pt x="160" y="28"/>
                    <a:pt x="139" y="18"/>
                  </a:cubicBezTo>
                  <a:cubicBezTo>
                    <a:pt x="127" y="12"/>
                    <a:pt x="113" y="10"/>
                    <a:pt x="101" y="10"/>
                  </a:cubicBezTo>
                  <a:cubicBezTo>
                    <a:pt x="72" y="10"/>
                    <a:pt x="45" y="23"/>
                    <a:pt x="29" y="47"/>
                  </a:cubicBezTo>
                  <a:cubicBezTo>
                    <a:pt x="6" y="81"/>
                    <a:pt x="0" y="122"/>
                    <a:pt x="23" y="157"/>
                  </a:cubicBezTo>
                  <a:cubicBezTo>
                    <a:pt x="42" y="190"/>
                    <a:pt x="81" y="212"/>
                    <a:pt x="117" y="212"/>
                  </a:cubicBezTo>
                  <a:cubicBezTo>
                    <a:pt x="125" y="212"/>
                    <a:pt x="132" y="211"/>
                    <a:pt x="139" y="209"/>
                  </a:cubicBezTo>
                  <a:cubicBezTo>
                    <a:pt x="168" y="203"/>
                    <a:pt x="191" y="191"/>
                    <a:pt x="214" y="180"/>
                  </a:cubicBezTo>
                  <a:cubicBezTo>
                    <a:pt x="255" y="168"/>
                    <a:pt x="330" y="174"/>
                    <a:pt x="359" y="105"/>
                  </a:cubicBezTo>
                  <a:cubicBezTo>
                    <a:pt x="377" y="76"/>
                    <a:pt x="388" y="47"/>
                    <a:pt x="359" y="18"/>
                  </a:cubicBezTo>
                  <a:cubicBezTo>
                    <a:pt x="352" y="6"/>
                    <a:pt x="337"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rot="-708074" flipH="1">
              <a:off x="-199774" y="688128"/>
              <a:ext cx="44107" cy="44898"/>
            </a:xfrm>
            <a:custGeom>
              <a:avLst/>
              <a:gdLst/>
              <a:ahLst/>
              <a:cxnLst/>
              <a:rect l="l" t="t" r="r" b="b"/>
              <a:pathLst>
                <a:path w="279" h="284" extrusionOk="0">
                  <a:moveTo>
                    <a:pt x="125" y="0"/>
                  </a:moveTo>
                  <a:cubicBezTo>
                    <a:pt x="112" y="0"/>
                    <a:pt x="99" y="2"/>
                    <a:pt x="88" y="7"/>
                  </a:cubicBezTo>
                  <a:cubicBezTo>
                    <a:pt x="30" y="24"/>
                    <a:pt x="1" y="82"/>
                    <a:pt x="12" y="140"/>
                  </a:cubicBezTo>
                  <a:cubicBezTo>
                    <a:pt x="18" y="175"/>
                    <a:pt x="30" y="215"/>
                    <a:pt x="41" y="256"/>
                  </a:cubicBezTo>
                  <a:lnTo>
                    <a:pt x="41" y="250"/>
                  </a:lnTo>
                  <a:cubicBezTo>
                    <a:pt x="80" y="263"/>
                    <a:pt x="121" y="283"/>
                    <a:pt x="160" y="283"/>
                  </a:cubicBezTo>
                  <a:cubicBezTo>
                    <a:pt x="190" y="283"/>
                    <a:pt x="219" y="271"/>
                    <a:pt x="244" y="233"/>
                  </a:cubicBezTo>
                  <a:cubicBezTo>
                    <a:pt x="279" y="175"/>
                    <a:pt x="267" y="100"/>
                    <a:pt x="215" y="53"/>
                  </a:cubicBezTo>
                  <a:cubicBezTo>
                    <a:pt x="198" y="19"/>
                    <a:pt x="161"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rot="-708074" flipH="1">
              <a:off x="406215" y="196788"/>
              <a:ext cx="40471" cy="49640"/>
            </a:xfrm>
            <a:custGeom>
              <a:avLst/>
              <a:gdLst/>
              <a:ahLst/>
              <a:cxnLst/>
              <a:rect l="l" t="t" r="r" b="b"/>
              <a:pathLst>
                <a:path w="256" h="314" extrusionOk="0">
                  <a:moveTo>
                    <a:pt x="146" y="0"/>
                  </a:moveTo>
                  <a:cubicBezTo>
                    <a:pt x="115" y="0"/>
                    <a:pt x="84" y="13"/>
                    <a:pt x="64" y="37"/>
                  </a:cubicBezTo>
                  <a:cubicBezTo>
                    <a:pt x="23" y="90"/>
                    <a:pt x="0" y="153"/>
                    <a:pt x="12" y="217"/>
                  </a:cubicBezTo>
                  <a:cubicBezTo>
                    <a:pt x="18" y="258"/>
                    <a:pt x="29" y="298"/>
                    <a:pt x="70" y="310"/>
                  </a:cubicBezTo>
                  <a:cubicBezTo>
                    <a:pt x="78" y="312"/>
                    <a:pt x="87" y="313"/>
                    <a:pt x="95" y="313"/>
                  </a:cubicBezTo>
                  <a:cubicBezTo>
                    <a:pt x="126" y="313"/>
                    <a:pt x="156" y="297"/>
                    <a:pt x="174" y="269"/>
                  </a:cubicBezTo>
                  <a:cubicBezTo>
                    <a:pt x="209" y="229"/>
                    <a:pt x="232" y="176"/>
                    <a:pt x="244" y="124"/>
                  </a:cubicBezTo>
                  <a:cubicBezTo>
                    <a:pt x="255" y="78"/>
                    <a:pt x="232" y="32"/>
                    <a:pt x="186" y="8"/>
                  </a:cubicBezTo>
                  <a:cubicBezTo>
                    <a:pt x="173" y="3"/>
                    <a:pt x="159"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rot="-708074" flipH="1">
              <a:off x="1341197" y="175695"/>
              <a:ext cx="57861" cy="37784"/>
            </a:xfrm>
            <a:custGeom>
              <a:avLst/>
              <a:gdLst/>
              <a:ahLst/>
              <a:cxnLst/>
              <a:rect l="l" t="t" r="r" b="b"/>
              <a:pathLst>
                <a:path w="366" h="239" extrusionOk="0">
                  <a:moveTo>
                    <a:pt x="279" y="1"/>
                  </a:moveTo>
                  <a:cubicBezTo>
                    <a:pt x="180" y="7"/>
                    <a:pt x="93" y="53"/>
                    <a:pt x="30" y="128"/>
                  </a:cubicBezTo>
                  <a:cubicBezTo>
                    <a:pt x="1" y="175"/>
                    <a:pt x="30" y="238"/>
                    <a:pt x="88" y="238"/>
                  </a:cubicBezTo>
                  <a:lnTo>
                    <a:pt x="151" y="238"/>
                  </a:lnTo>
                  <a:cubicBezTo>
                    <a:pt x="221" y="227"/>
                    <a:pt x="285" y="192"/>
                    <a:pt x="331" y="146"/>
                  </a:cubicBezTo>
                  <a:cubicBezTo>
                    <a:pt x="360" y="122"/>
                    <a:pt x="366" y="82"/>
                    <a:pt x="348" y="47"/>
                  </a:cubicBezTo>
                  <a:cubicBezTo>
                    <a:pt x="337" y="24"/>
                    <a:pt x="308" y="7"/>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rot="-708074" flipH="1">
              <a:off x="-57909" y="441284"/>
              <a:ext cx="46795" cy="42684"/>
            </a:xfrm>
            <a:custGeom>
              <a:avLst/>
              <a:gdLst/>
              <a:ahLst/>
              <a:cxnLst/>
              <a:rect l="l" t="t" r="r" b="b"/>
              <a:pathLst>
                <a:path w="296" h="270" extrusionOk="0">
                  <a:moveTo>
                    <a:pt x="116" y="0"/>
                  </a:moveTo>
                  <a:cubicBezTo>
                    <a:pt x="46" y="12"/>
                    <a:pt x="0" y="75"/>
                    <a:pt x="12" y="145"/>
                  </a:cubicBezTo>
                  <a:cubicBezTo>
                    <a:pt x="27" y="216"/>
                    <a:pt x="87" y="270"/>
                    <a:pt x="160" y="270"/>
                  </a:cubicBezTo>
                  <a:cubicBezTo>
                    <a:pt x="171" y="270"/>
                    <a:pt x="181" y="269"/>
                    <a:pt x="191" y="267"/>
                  </a:cubicBezTo>
                  <a:cubicBezTo>
                    <a:pt x="249" y="261"/>
                    <a:pt x="296" y="203"/>
                    <a:pt x="290" y="139"/>
                  </a:cubicBezTo>
                  <a:cubicBezTo>
                    <a:pt x="272" y="58"/>
                    <a:pt x="20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rot="-708074" flipH="1">
              <a:off x="824065" y="788101"/>
              <a:ext cx="43317" cy="45056"/>
            </a:xfrm>
            <a:custGeom>
              <a:avLst/>
              <a:gdLst/>
              <a:ahLst/>
              <a:cxnLst/>
              <a:rect l="l" t="t" r="r" b="b"/>
              <a:pathLst>
                <a:path w="274" h="285" extrusionOk="0">
                  <a:moveTo>
                    <a:pt x="167" y="1"/>
                  </a:moveTo>
                  <a:cubicBezTo>
                    <a:pt x="158" y="1"/>
                    <a:pt x="149" y="2"/>
                    <a:pt x="140" y="5"/>
                  </a:cubicBezTo>
                  <a:cubicBezTo>
                    <a:pt x="53" y="28"/>
                    <a:pt x="1" y="109"/>
                    <a:pt x="13" y="196"/>
                  </a:cubicBezTo>
                  <a:cubicBezTo>
                    <a:pt x="23" y="251"/>
                    <a:pt x="68" y="285"/>
                    <a:pt x="122" y="285"/>
                  </a:cubicBezTo>
                  <a:cubicBezTo>
                    <a:pt x="130" y="285"/>
                    <a:pt x="138" y="284"/>
                    <a:pt x="146" y="283"/>
                  </a:cubicBezTo>
                  <a:cubicBezTo>
                    <a:pt x="227" y="248"/>
                    <a:pt x="273" y="167"/>
                    <a:pt x="267" y="80"/>
                  </a:cubicBezTo>
                  <a:cubicBezTo>
                    <a:pt x="253" y="36"/>
                    <a:pt x="214"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rot="-708074" flipH="1">
              <a:off x="436196" y="94731"/>
              <a:ext cx="49640" cy="46637"/>
            </a:xfrm>
            <a:custGeom>
              <a:avLst/>
              <a:gdLst/>
              <a:ahLst/>
              <a:cxnLst/>
              <a:rect l="l" t="t" r="r" b="b"/>
              <a:pathLst>
                <a:path w="314" h="295" extrusionOk="0">
                  <a:moveTo>
                    <a:pt x="115" y="0"/>
                  </a:moveTo>
                  <a:cubicBezTo>
                    <a:pt x="97" y="0"/>
                    <a:pt x="79" y="5"/>
                    <a:pt x="64" y="16"/>
                  </a:cubicBezTo>
                  <a:cubicBezTo>
                    <a:pt x="18" y="45"/>
                    <a:pt x="1" y="103"/>
                    <a:pt x="18" y="149"/>
                  </a:cubicBezTo>
                  <a:cubicBezTo>
                    <a:pt x="41" y="236"/>
                    <a:pt x="117" y="294"/>
                    <a:pt x="209" y="294"/>
                  </a:cubicBezTo>
                  <a:cubicBezTo>
                    <a:pt x="279" y="288"/>
                    <a:pt x="314" y="236"/>
                    <a:pt x="279" y="173"/>
                  </a:cubicBezTo>
                  <a:cubicBezTo>
                    <a:pt x="256" y="126"/>
                    <a:pt x="227" y="86"/>
                    <a:pt x="192" y="45"/>
                  </a:cubicBezTo>
                  <a:cubicBezTo>
                    <a:pt x="177" y="16"/>
                    <a:pt x="146"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rot="-708074" flipH="1">
              <a:off x="390132" y="143239"/>
              <a:ext cx="42368" cy="47427"/>
            </a:xfrm>
            <a:custGeom>
              <a:avLst/>
              <a:gdLst/>
              <a:ahLst/>
              <a:cxnLst/>
              <a:rect l="l" t="t" r="r" b="b"/>
              <a:pathLst>
                <a:path w="268" h="300" extrusionOk="0">
                  <a:moveTo>
                    <a:pt x="140" y="0"/>
                  </a:moveTo>
                  <a:cubicBezTo>
                    <a:pt x="94" y="0"/>
                    <a:pt x="51" y="27"/>
                    <a:pt x="30" y="70"/>
                  </a:cubicBezTo>
                  <a:cubicBezTo>
                    <a:pt x="12" y="99"/>
                    <a:pt x="1" y="134"/>
                    <a:pt x="1" y="168"/>
                  </a:cubicBezTo>
                  <a:cubicBezTo>
                    <a:pt x="6" y="232"/>
                    <a:pt x="24" y="278"/>
                    <a:pt x="70" y="296"/>
                  </a:cubicBezTo>
                  <a:cubicBezTo>
                    <a:pt x="79" y="298"/>
                    <a:pt x="87" y="299"/>
                    <a:pt x="95" y="299"/>
                  </a:cubicBezTo>
                  <a:cubicBezTo>
                    <a:pt x="127" y="299"/>
                    <a:pt x="156" y="283"/>
                    <a:pt x="174" y="255"/>
                  </a:cubicBezTo>
                  <a:cubicBezTo>
                    <a:pt x="198" y="232"/>
                    <a:pt x="215" y="209"/>
                    <a:pt x="232" y="180"/>
                  </a:cubicBezTo>
                  <a:cubicBezTo>
                    <a:pt x="267" y="122"/>
                    <a:pt x="250" y="47"/>
                    <a:pt x="192" y="12"/>
                  </a:cubicBezTo>
                  <a:cubicBezTo>
                    <a:pt x="175" y="4"/>
                    <a:pt x="157"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rot="-708074" flipH="1">
              <a:off x="-32921" y="2414165"/>
              <a:ext cx="33989" cy="53751"/>
            </a:xfrm>
            <a:custGeom>
              <a:avLst/>
              <a:gdLst/>
              <a:ahLst/>
              <a:cxnLst/>
              <a:rect l="l" t="t" r="r" b="b"/>
              <a:pathLst>
                <a:path w="215" h="340" extrusionOk="0">
                  <a:moveTo>
                    <a:pt x="107" y="0"/>
                  </a:moveTo>
                  <a:cubicBezTo>
                    <a:pt x="101" y="0"/>
                    <a:pt x="94" y="1"/>
                    <a:pt x="87" y="2"/>
                  </a:cubicBezTo>
                  <a:cubicBezTo>
                    <a:pt x="18" y="14"/>
                    <a:pt x="0" y="60"/>
                    <a:pt x="18" y="124"/>
                  </a:cubicBezTo>
                  <a:cubicBezTo>
                    <a:pt x="24" y="153"/>
                    <a:pt x="29" y="176"/>
                    <a:pt x="41" y="199"/>
                  </a:cubicBezTo>
                  <a:lnTo>
                    <a:pt x="29" y="199"/>
                  </a:lnTo>
                  <a:cubicBezTo>
                    <a:pt x="29" y="223"/>
                    <a:pt x="35" y="246"/>
                    <a:pt x="41" y="269"/>
                  </a:cubicBezTo>
                  <a:cubicBezTo>
                    <a:pt x="47" y="304"/>
                    <a:pt x="76" y="333"/>
                    <a:pt x="111" y="338"/>
                  </a:cubicBezTo>
                  <a:cubicBezTo>
                    <a:pt x="114" y="339"/>
                    <a:pt x="117" y="339"/>
                    <a:pt x="121" y="339"/>
                  </a:cubicBezTo>
                  <a:cubicBezTo>
                    <a:pt x="156" y="339"/>
                    <a:pt x="181" y="312"/>
                    <a:pt x="192" y="281"/>
                  </a:cubicBezTo>
                  <a:cubicBezTo>
                    <a:pt x="215" y="223"/>
                    <a:pt x="215" y="153"/>
                    <a:pt x="203" y="89"/>
                  </a:cubicBezTo>
                  <a:cubicBezTo>
                    <a:pt x="203" y="38"/>
                    <a:pt x="158"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rot="-708074" flipH="1">
              <a:off x="306961" y="1707194"/>
              <a:ext cx="53276" cy="34938"/>
            </a:xfrm>
            <a:custGeom>
              <a:avLst/>
              <a:gdLst/>
              <a:ahLst/>
              <a:cxnLst/>
              <a:rect l="l" t="t" r="r" b="b"/>
              <a:pathLst>
                <a:path w="337" h="221" extrusionOk="0">
                  <a:moveTo>
                    <a:pt x="107" y="0"/>
                  </a:moveTo>
                  <a:cubicBezTo>
                    <a:pt x="59" y="0"/>
                    <a:pt x="17" y="37"/>
                    <a:pt x="12" y="85"/>
                  </a:cubicBezTo>
                  <a:cubicBezTo>
                    <a:pt x="1" y="143"/>
                    <a:pt x="36" y="201"/>
                    <a:pt x="94" y="207"/>
                  </a:cubicBezTo>
                  <a:cubicBezTo>
                    <a:pt x="114" y="216"/>
                    <a:pt x="136" y="220"/>
                    <a:pt x="157" y="220"/>
                  </a:cubicBezTo>
                  <a:cubicBezTo>
                    <a:pt x="179" y="220"/>
                    <a:pt x="201" y="216"/>
                    <a:pt x="221" y="207"/>
                  </a:cubicBezTo>
                  <a:cubicBezTo>
                    <a:pt x="238" y="201"/>
                    <a:pt x="262" y="190"/>
                    <a:pt x="285" y="178"/>
                  </a:cubicBezTo>
                  <a:cubicBezTo>
                    <a:pt x="319" y="161"/>
                    <a:pt x="337" y="120"/>
                    <a:pt x="331" y="80"/>
                  </a:cubicBezTo>
                  <a:cubicBezTo>
                    <a:pt x="319" y="39"/>
                    <a:pt x="291" y="33"/>
                    <a:pt x="250" y="27"/>
                  </a:cubicBezTo>
                  <a:cubicBezTo>
                    <a:pt x="209" y="22"/>
                    <a:pt x="175" y="4"/>
                    <a:pt x="134" y="4"/>
                  </a:cubicBezTo>
                  <a:cubicBezTo>
                    <a:pt x="125" y="2"/>
                    <a:pt x="11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rot="-708074" flipH="1">
              <a:off x="1050874" y="651138"/>
              <a:ext cx="47269" cy="43949"/>
            </a:xfrm>
            <a:custGeom>
              <a:avLst/>
              <a:gdLst/>
              <a:ahLst/>
              <a:cxnLst/>
              <a:rect l="l" t="t" r="r" b="b"/>
              <a:pathLst>
                <a:path w="299" h="278" extrusionOk="0">
                  <a:moveTo>
                    <a:pt x="241" y="0"/>
                  </a:moveTo>
                  <a:cubicBezTo>
                    <a:pt x="148" y="0"/>
                    <a:pt x="55" y="53"/>
                    <a:pt x="21" y="145"/>
                  </a:cubicBezTo>
                  <a:cubicBezTo>
                    <a:pt x="0" y="216"/>
                    <a:pt x="54" y="277"/>
                    <a:pt x="122" y="277"/>
                  </a:cubicBezTo>
                  <a:cubicBezTo>
                    <a:pt x="132" y="277"/>
                    <a:pt x="143" y="276"/>
                    <a:pt x="154" y="273"/>
                  </a:cubicBezTo>
                  <a:cubicBezTo>
                    <a:pt x="223" y="226"/>
                    <a:pt x="275" y="151"/>
                    <a:pt x="299" y="70"/>
                  </a:cubicBezTo>
                  <a:cubicBezTo>
                    <a:pt x="287" y="29"/>
                    <a:pt x="275" y="12"/>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rot="-708074" flipH="1">
              <a:off x="56125" y="2478183"/>
              <a:ext cx="45846" cy="42526"/>
            </a:xfrm>
            <a:custGeom>
              <a:avLst/>
              <a:gdLst/>
              <a:ahLst/>
              <a:cxnLst/>
              <a:rect l="l" t="t" r="r" b="b"/>
              <a:pathLst>
                <a:path w="290" h="269" extrusionOk="0">
                  <a:moveTo>
                    <a:pt x="205" y="1"/>
                  </a:moveTo>
                  <a:cubicBezTo>
                    <a:pt x="189" y="1"/>
                    <a:pt x="171" y="4"/>
                    <a:pt x="151" y="10"/>
                  </a:cubicBezTo>
                  <a:cubicBezTo>
                    <a:pt x="52" y="33"/>
                    <a:pt x="0" y="97"/>
                    <a:pt x="17" y="178"/>
                  </a:cubicBezTo>
                  <a:cubicBezTo>
                    <a:pt x="22" y="227"/>
                    <a:pt x="70" y="268"/>
                    <a:pt x="123" y="268"/>
                  </a:cubicBezTo>
                  <a:cubicBezTo>
                    <a:pt x="132" y="268"/>
                    <a:pt x="141" y="267"/>
                    <a:pt x="151" y="265"/>
                  </a:cubicBezTo>
                  <a:cubicBezTo>
                    <a:pt x="232" y="247"/>
                    <a:pt x="290" y="166"/>
                    <a:pt x="290" y="79"/>
                  </a:cubicBezTo>
                  <a:cubicBezTo>
                    <a:pt x="281" y="27"/>
                    <a:pt x="25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rot="-708074" flipH="1">
              <a:off x="435771" y="1172359"/>
              <a:ext cx="45056" cy="45846"/>
            </a:xfrm>
            <a:custGeom>
              <a:avLst/>
              <a:gdLst/>
              <a:ahLst/>
              <a:cxnLst/>
              <a:rect l="l" t="t" r="r" b="b"/>
              <a:pathLst>
                <a:path w="285" h="290" extrusionOk="0">
                  <a:moveTo>
                    <a:pt x="194" y="1"/>
                  </a:moveTo>
                  <a:cubicBezTo>
                    <a:pt x="186" y="1"/>
                    <a:pt x="178" y="2"/>
                    <a:pt x="169" y="4"/>
                  </a:cubicBezTo>
                  <a:cubicBezTo>
                    <a:pt x="41" y="27"/>
                    <a:pt x="1" y="85"/>
                    <a:pt x="18" y="160"/>
                  </a:cubicBezTo>
                  <a:cubicBezTo>
                    <a:pt x="34" y="234"/>
                    <a:pt x="94" y="289"/>
                    <a:pt x="148" y="289"/>
                  </a:cubicBezTo>
                  <a:cubicBezTo>
                    <a:pt x="153" y="289"/>
                    <a:pt x="158" y="289"/>
                    <a:pt x="163" y="288"/>
                  </a:cubicBezTo>
                  <a:cubicBezTo>
                    <a:pt x="238" y="259"/>
                    <a:pt x="285" y="178"/>
                    <a:pt x="267" y="96"/>
                  </a:cubicBezTo>
                  <a:cubicBezTo>
                    <a:pt x="252" y="55"/>
                    <a:pt x="25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rot="-708074" flipH="1">
              <a:off x="1203237" y="2580876"/>
              <a:ext cx="52170" cy="41578"/>
            </a:xfrm>
            <a:custGeom>
              <a:avLst/>
              <a:gdLst/>
              <a:ahLst/>
              <a:cxnLst/>
              <a:rect l="l" t="t" r="r" b="b"/>
              <a:pathLst>
                <a:path w="330" h="263" extrusionOk="0">
                  <a:moveTo>
                    <a:pt x="269" y="0"/>
                  </a:moveTo>
                  <a:cubicBezTo>
                    <a:pt x="261" y="0"/>
                    <a:pt x="252" y="2"/>
                    <a:pt x="243" y="6"/>
                  </a:cubicBezTo>
                  <a:cubicBezTo>
                    <a:pt x="180" y="35"/>
                    <a:pt x="116" y="70"/>
                    <a:pt x="58" y="110"/>
                  </a:cubicBezTo>
                  <a:cubicBezTo>
                    <a:pt x="0" y="157"/>
                    <a:pt x="23" y="249"/>
                    <a:pt x="99" y="261"/>
                  </a:cubicBezTo>
                  <a:cubicBezTo>
                    <a:pt x="108" y="262"/>
                    <a:pt x="117" y="263"/>
                    <a:pt x="127" y="263"/>
                  </a:cubicBezTo>
                  <a:cubicBezTo>
                    <a:pt x="236" y="263"/>
                    <a:pt x="329" y="170"/>
                    <a:pt x="319" y="58"/>
                  </a:cubicBezTo>
                  <a:cubicBezTo>
                    <a:pt x="314" y="22"/>
                    <a:pt x="296"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
            <p:cNvSpPr/>
            <p:nvPr/>
          </p:nvSpPr>
          <p:spPr>
            <a:xfrm rot="-708074" flipH="1">
              <a:off x="2165804" y="1223781"/>
              <a:ext cx="43317" cy="51379"/>
            </a:xfrm>
            <a:custGeom>
              <a:avLst/>
              <a:gdLst/>
              <a:ahLst/>
              <a:cxnLst/>
              <a:rect l="l" t="t" r="r" b="b"/>
              <a:pathLst>
                <a:path w="274" h="325" extrusionOk="0">
                  <a:moveTo>
                    <a:pt x="187" y="1"/>
                  </a:moveTo>
                  <a:cubicBezTo>
                    <a:pt x="181" y="1"/>
                    <a:pt x="175" y="2"/>
                    <a:pt x="169" y="4"/>
                  </a:cubicBezTo>
                  <a:cubicBezTo>
                    <a:pt x="70" y="50"/>
                    <a:pt x="7" y="143"/>
                    <a:pt x="1" y="247"/>
                  </a:cubicBezTo>
                  <a:cubicBezTo>
                    <a:pt x="1" y="292"/>
                    <a:pt x="36" y="324"/>
                    <a:pt x="76" y="324"/>
                  </a:cubicBezTo>
                  <a:cubicBezTo>
                    <a:pt x="82" y="324"/>
                    <a:pt x="88" y="324"/>
                    <a:pt x="94" y="322"/>
                  </a:cubicBezTo>
                  <a:cubicBezTo>
                    <a:pt x="175" y="305"/>
                    <a:pt x="273" y="125"/>
                    <a:pt x="250" y="50"/>
                  </a:cubicBezTo>
                  <a:cubicBezTo>
                    <a:pt x="240" y="21"/>
                    <a:pt x="215"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
            <p:cNvSpPr/>
            <p:nvPr/>
          </p:nvSpPr>
          <p:spPr>
            <a:xfrm rot="-708074" flipH="1">
              <a:off x="2050560" y="828307"/>
              <a:ext cx="38416" cy="52012"/>
            </a:xfrm>
            <a:custGeom>
              <a:avLst/>
              <a:gdLst/>
              <a:ahLst/>
              <a:cxnLst/>
              <a:rect l="l" t="t" r="r" b="b"/>
              <a:pathLst>
                <a:path w="243" h="329" extrusionOk="0">
                  <a:moveTo>
                    <a:pt x="142" y="0"/>
                  </a:moveTo>
                  <a:cubicBezTo>
                    <a:pt x="135" y="0"/>
                    <a:pt x="128" y="1"/>
                    <a:pt x="121" y="3"/>
                  </a:cubicBezTo>
                  <a:cubicBezTo>
                    <a:pt x="81" y="9"/>
                    <a:pt x="58" y="44"/>
                    <a:pt x="63" y="79"/>
                  </a:cubicBezTo>
                  <a:cubicBezTo>
                    <a:pt x="69" y="137"/>
                    <a:pt x="29" y="171"/>
                    <a:pt x="17" y="218"/>
                  </a:cubicBezTo>
                  <a:cubicBezTo>
                    <a:pt x="0" y="273"/>
                    <a:pt x="42" y="328"/>
                    <a:pt x="96" y="328"/>
                  </a:cubicBezTo>
                  <a:cubicBezTo>
                    <a:pt x="99" y="328"/>
                    <a:pt x="101" y="328"/>
                    <a:pt x="104" y="328"/>
                  </a:cubicBezTo>
                  <a:cubicBezTo>
                    <a:pt x="185" y="287"/>
                    <a:pt x="243" y="206"/>
                    <a:pt x="243" y="119"/>
                  </a:cubicBezTo>
                  <a:cubicBezTo>
                    <a:pt x="237" y="102"/>
                    <a:pt x="226" y="79"/>
                    <a:pt x="214" y="56"/>
                  </a:cubicBezTo>
                  <a:cubicBezTo>
                    <a:pt x="204" y="22"/>
                    <a:pt x="175"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rot="-708074" flipH="1">
              <a:off x="154621" y="285081"/>
              <a:ext cx="52328" cy="32883"/>
            </a:xfrm>
            <a:custGeom>
              <a:avLst/>
              <a:gdLst/>
              <a:ahLst/>
              <a:cxnLst/>
              <a:rect l="l" t="t" r="r" b="b"/>
              <a:pathLst>
                <a:path w="331" h="208" extrusionOk="0">
                  <a:moveTo>
                    <a:pt x="120" y="1"/>
                  </a:moveTo>
                  <a:cubicBezTo>
                    <a:pt x="86" y="1"/>
                    <a:pt x="54" y="11"/>
                    <a:pt x="30" y="45"/>
                  </a:cubicBezTo>
                  <a:cubicBezTo>
                    <a:pt x="1" y="74"/>
                    <a:pt x="1" y="120"/>
                    <a:pt x="30" y="155"/>
                  </a:cubicBezTo>
                  <a:cubicBezTo>
                    <a:pt x="60" y="190"/>
                    <a:pt x="103" y="208"/>
                    <a:pt x="149" y="208"/>
                  </a:cubicBezTo>
                  <a:cubicBezTo>
                    <a:pt x="165" y="208"/>
                    <a:pt x="181" y="206"/>
                    <a:pt x="198" y="201"/>
                  </a:cubicBezTo>
                  <a:cubicBezTo>
                    <a:pt x="267" y="190"/>
                    <a:pt x="331" y="167"/>
                    <a:pt x="331" y="91"/>
                  </a:cubicBezTo>
                  <a:cubicBezTo>
                    <a:pt x="331" y="22"/>
                    <a:pt x="261" y="22"/>
                    <a:pt x="209" y="10"/>
                  </a:cubicBezTo>
                  <a:lnTo>
                    <a:pt x="192" y="10"/>
                  </a:lnTo>
                  <a:cubicBezTo>
                    <a:pt x="168" y="5"/>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rot="-708074" flipH="1">
              <a:off x="760509" y="2023733"/>
              <a:ext cx="44107" cy="46320"/>
            </a:xfrm>
            <a:custGeom>
              <a:avLst/>
              <a:gdLst/>
              <a:ahLst/>
              <a:cxnLst/>
              <a:rect l="l" t="t" r="r" b="b"/>
              <a:pathLst>
                <a:path w="279" h="293" extrusionOk="0">
                  <a:moveTo>
                    <a:pt x="87" y="1"/>
                  </a:moveTo>
                  <a:cubicBezTo>
                    <a:pt x="81" y="1"/>
                    <a:pt x="76" y="1"/>
                    <a:pt x="70" y="2"/>
                  </a:cubicBezTo>
                  <a:cubicBezTo>
                    <a:pt x="58" y="8"/>
                    <a:pt x="46" y="13"/>
                    <a:pt x="35" y="25"/>
                  </a:cubicBezTo>
                  <a:cubicBezTo>
                    <a:pt x="0" y="83"/>
                    <a:pt x="6" y="152"/>
                    <a:pt x="46" y="205"/>
                  </a:cubicBezTo>
                  <a:cubicBezTo>
                    <a:pt x="68" y="258"/>
                    <a:pt x="119" y="292"/>
                    <a:pt x="177" y="292"/>
                  </a:cubicBezTo>
                  <a:cubicBezTo>
                    <a:pt x="182" y="292"/>
                    <a:pt x="187" y="292"/>
                    <a:pt x="191" y="291"/>
                  </a:cubicBezTo>
                  <a:cubicBezTo>
                    <a:pt x="209" y="286"/>
                    <a:pt x="226" y="280"/>
                    <a:pt x="238" y="263"/>
                  </a:cubicBezTo>
                  <a:cubicBezTo>
                    <a:pt x="278" y="228"/>
                    <a:pt x="278" y="164"/>
                    <a:pt x="238" y="129"/>
                  </a:cubicBezTo>
                  <a:cubicBezTo>
                    <a:pt x="188" y="86"/>
                    <a:pt x="17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rot="-708074" flipH="1">
              <a:off x="-686017" y="1954475"/>
              <a:ext cx="55648" cy="35886"/>
            </a:xfrm>
            <a:custGeom>
              <a:avLst/>
              <a:gdLst/>
              <a:ahLst/>
              <a:cxnLst/>
              <a:rect l="l" t="t" r="r" b="b"/>
              <a:pathLst>
                <a:path w="352" h="227" extrusionOk="0">
                  <a:moveTo>
                    <a:pt x="283" y="0"/>
                  </a:moveTo>
                  <a:cubicBezTo>
                    <a:pt x="272" y="0"/>
                    <a:pt x="259" y="2"/>
                    <a:pt x="244" y="5"/>
                  </a:cubicBezTo>
                  <a:cubicBezTo>
                    <a:pt x="215" y="17"/>
                    <a:pt x="192" y="34"/>
                    <a:pt x="180" y="34"/>
                  </a:cubicBezTo>
                  <a:cubicBezTo>
                    <a:pt x="146" y="34"/>
                    <a:pt x="117" y="34"/>
                    <a:pt x="88" y="40"/>
                  </a:cubicBezTo>
                  <a:cubicBezTo>
                    <a:pt x="12" y="63"/>
                    <a:pt x="1" y="156"/>
                    <a:pt x="64" y="197"/>
                  </a:cubicBezTo>
                  <a:cubicBezTo>
                    <a:pt x="91" y="216"/>
                    <a:pt x="125" y="227"/>
                    <a:pt x="158" y="227"/>
                  </a:cubicBezTo>
                  <a:cubicBezTo>
                    <a:pt x="184" y="227"/>
                    <a:pt x="210" y="221"/>
                    <a:pt x="232" y="208"/>
                  </a:cubicBezTo>
                  <a:cubicBezTo>
                    <a:pt x="296" y="191"/>
                    <a:pt x="337" y="144"/>
                    <a:pt x="343" y="81"/>
                  </a:cubicBezTo>
                  <a:cubicBezTo>
                    <a:pt x="352" y="29"/>
                    <a:pt x="331"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rot="-708074" flipH="1">
              <a:off x="-95443" y="272136"/>
              <a:ext cx="43317" cy="40629"/>
            </a:xfrm>
            <a:custGeom>
              <a:avLst/>
              <a:gdLst/>
              <a:ahLst/>
              <a:cxnLst/>
              <a:rect l="l" t="t" r="r" b="b"/>
              <a:pathLst>
                <a:path w="274" h="257" extrusionOk="0">
                  <a:moveTo>
                    <a:pt x="158" y="1"/>
                  </a:moveTo>
                  <a:cubicBezTo>
                    <a:pt x="150" y="1"/>
                    <a:pt x="142" y="2"/>
                    <a:pt x="134" y="3"/>
                  </a:cubicBezTo>
                  <a:cubicBezTo>
                    <a:pt x="53" y="15"/>
                    <a:pt x="1" y="90"/>
                    <a:pt x="7" y="165"/>
                  </a:cubicBezTo>
                  <a:cubicBezTo>
                    <a:pt x="16" y="219"/>
                    <a:pt x="63" y="256"/>
                    <a:pt x="116" y="256"/>
                  </a:cubicBezTo>
                  <a:cubicBezTo>
                    <a:pt x="126" y="256"/>
                    <a:pt x="136" y="255"/>
                    <a:pt x="146" y="252"/>
                  </a:cubicBezTo>
                  <a:cubicBezTo>
                    <a:pt x="221" y="241"/>
                    <a:pt x="273" y="171"/>
                    <a:pt x="273" y="90"/>
                  </a:cubicBezTo>
                  <a:cubicBezTo>
                    <a:pt x="258" y="34"/>
                    <a:pt x="212"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rot="-708074" flipH="1">
              <a:off x="1814755" y="1006643"/>
              <a:ext cx="46004" cy="53118"/>
            </a:xfrm>
            <a:custGeom>
              <a:avLst/>
              <a:gdLst/>
              <a:ahLst/>
              <a:cxnLst/>
              <a:rect l="l" t="t" r="r" b="b"/>
              <a:pathLst>
                <a:path w="291" h="336" extrusionOk="0">
                  <a:moveTo>
                    <a:pt x="100" y="0"/>
                  </a:moveTo>
                  <a:cubicBezTo>
                    <a:pt x="79" y="0"/>
                    <a:pt x="59" y="10"/>
                    <a:pt x="42" y="39"/>
                  </a:cubicBezTo>
                  <a:cubicBezTo>
                    <a:pt x="1" y="97"/>
                    <a:pt x="18" y="178"/>
                    <a:pt x="76" y="219"/>
                  </a:cubicBezTo>
                  <a:cubicBezTo>
                    <a:pt x="105" y="248"/>
                    <a:pt x="123" y="283"/>
                    <a:pt x="152" y="312"/>
                  </a:cubicBezTo>
                  <a:cubicBezTo>
                    <a:pt x="166" y="326"/>
                    <a:pt x="187" y="336"/>
                    <a:pt x="208" y="336"/>
                  </a:cubicBezTo>
                  <a:cubicBezTo>
                    <a:pt x="220" y="336"/>
                    <a:pt x="233" y="332"/>
                    <a:pt x="244" y="323"/>
                  </a:cubicBezTo>
                  <a:cubicBezTo>
                    <a:pt x="279" y="306"/>
                    <a:pt x="291" y="265"/>
                    <a:pt x="267" y="236"/>
                  </a:cubicBezTo>
                  <a:cubicBezTo>
                    <a:pt x="233" y="173"/>
                    <a:pt x="210" y="103"/>
                    <a:pt x="192" y="39"/>
                  </a:cubicBezTo>
                  <a:lnTo>
                    <a:pt x="198" y="39"/>
                  </a:lnTo>
                  <a:cubicBezTo>
                    <a:pt x="166" y="25"/>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rot="-708074" flipH="1">
              <a:off x="-99528" y="491132"/>
              <a:ext cx="49640" cy="37467"/>
            </a:xfrm>
            <a:custGeom>
              <a:avLst/>
              <a:gdLst/>
              <a:ahLst/>
              <a:cxnLst/>
              <a:rect l="l" t="t" r="r" b="b"/>
              <a:pathLst>
                <a:path w="314" h="237" extrusionOk="0">
                  <a:moveTo>
                    <a:pt x="130" y="0"/>
                  </a:moveTo>
                  <a:cubicBezTo>
                    <a:pt x="119" y="0"/>
                    <a:pt x="108" y="1"/>
                    <a:pt x="99" y="4"/>
                  </a:cubicBezTo>
                  <a:cubicBezTo>
                    <a:pt x="35" y="15"/>
                    <a:pt x="0" y="85"/>
                    <a:pt x="24" y="149"/>
                  </a:cubicBezTo>
                  <a:cubicBezTo>
                    <a:pt x="47" y="200"/>
                    <a:pt x="100" y="236"/>
                    <a:pt x="157" y="236"/>
                  </a:cubicBezTo>
                  <a:cubicBezTo>
                    <a:pt x="170" y="236"/>
                    <a:pt x="184" y="234"/>
                    <a:pt x="197" y="230"/>
                  </a:cubicBezTo>
                  <a:cubicBezTo>
                    <a:pt x="267" y="218"/>
                    <a:pt x="313" y="154"/>
                    <a:pt x="307" y="85"/>
                  </a:cubicBezTo>
                  <a:cubicBezTo>
                    <a:pt x="297" y="45"/>
                    <a:pt x="201"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rot="-708074" flipH="1">
              <a:off x="-326893" y="843592"/>
              <a:ext cx="41262" cy="49482"/>
            </a:xfrm>
            <a:custGeom>
              <a:avLst/>
              <a:gdLst/>
              <a:ahLst/>
              <a:cxnLst/>
              <a:rect l="l" t="t" r="r" b="b"/>
              <a:pathLst>
                <a:path w="261" h="313" extrusionOk="0">
                  <a:moveTo>
                    <a:pt x="165" y="0"/>
                  </a:moveTo>
                  <a:cubicBezTo>
                    <a:pt x="145" y="0"/>
                    <a:pt x="124" y="7"/>
                    <a:pt x="110" y="22"/>
                  </a:cubicBezTo>
                  <a:cubicBezTo>
                    <a:pt x="46" y="68"/>
                    <a:pt x="6" y="144"/>
                    <a:pt x="6" y="231"/>
                  </a:cubicBezTo>
                  <a:cubicBezTo>
                    <a:pt x="0" y="274"/>
                    <a:pt x="35" y="312"/>
                    <a:pt x="78" y="312"/>
                  </a:cubicBezTo>
                  <a:cubicBezTo>
                    <a:pt x="81" y="312"/>
                    <a:pt x="84" y="312"/>
                    <a:pt x="87" y="312"/>
                  </a:cubicBezTo>
                  <a:cubicBezTo>
                    <a:pt x="133" y="300"/>
                    <a:pt x="232" y="178"/>
                    <a:pt x="249" y="115"/>
                  </a:cubicBezTo>
                  <a:cubicBezTo>
                    <a:pt x="260" y="80"/>
                    <a:pt x="249" y="45"/>
                    <a:pt x="220" y="22"/>
                  </a:cubicBezTo>
                  <a:cubicBezTo>
                    <a:pt x="205" y="7"/>
                    <a:pt x="18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rot="-708074" flipH="1">
              <a:off x="-138226" y="1164195"/>
              <a:ext cx="47743" cy="40155"/>
            </a:xfrm>
            <a:custGeom>
              <a:avLst/>
              <a:gdLst/>
              <a:ahLst/>
              <a:cxnLst/>
              <a:rect l="l" t="t" r="r" b="b"/>
              <a:pathLst>
                <a:path w="302" h="254" extrusionOk="0">
                  <a:moveTo>
                    <a:pt x="174" y="0"/>
                  </a:moveTo>
                  <a:cubicBezTo>
                    <a:pt x="160" y="0"/>
                    <a:pt x="147" y="2"/>
                    <a:pt x="134" y="7"/>
                  </a:cubicBezTo>
                  <a:cubicBezTo>
                    <a:pt x="52" y="24"/>
                    <a:pt x="0" y="88"/>
                    <a:pt x="18" y="157"/>
                  </a:cubicBezTo>
                  <a:cubicBezTo>
                    <a:pt x="27" y="213"/>
                    <a:pt x="80" y="253"/>
                    <a:pt x="136" y="253"/>
                  </a:cubicBezTo>
                  <a:cubicBezTo>
                    <a:pt x="151" y="253"/>
                    <a:pt x="165" y="250"/>
                    <a:pt x="180" y="244"/>
                  </a:cubicBezTo>
                  <a:cubicBezTo>
                    <a:pt x="249" y="227"/>
                    <a:pt x="302" y="163"/>
                    <a:pt x="290" y="88"/>
                  </a:cubicBezTo>
                  <a:cubicBezTo>
                    <a:pt x="276" y="37"/>
                    <a:pt x="228"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rot="-708074" flipH="1">
              <a:off x="1839114" y="254594"/>
              <a:ext cx="37784" cy="62920"/>
            </a:xfrm>
            <a:custGeom>
              <a:avLst/>
              <a:gdLst/>
              <a:ahLst/>
              <a:cxnLst/>
              <a:rect l="l" t="t" r="r" b="b"/>
              <a:pathLst>
                <a:path w="239" h="398" extrusionOk="0">
                  <a:moveTo>
                    <a:pt x="146" y="1"/>
                  </a:moveTo>
                  <a:cubicBezTo>
                    <a:pt x="82" y="1"/>
                    <a:pt x="1" y="105"/>
                    <a:pt x="42" y="146"/>
                  </a:cubicBezTo>
                  <a:cubicBezTo>
                    <a:pt x="105" y="204"/>
                    <a:pt x="88" y="267"/>
                    <a:pt x="88" y="331"/>
                  </a:cubicBezTo>
                  <a:cubicBezTo>
                    <a:pt x="88" y="360"/>
                    <a:pt x="111" y="389"/>
                    <a:pt x="140" y="395"/>
                  </a:cubicBezTo>
                  <a:cubicBezTo>
                    <a:pt x="146" y="397"/>
                    <a:pt x="152" y="397"/>
                    <a:pt x="157" y="397"/>
                  </a:cubicBezTo>
                  <a:cubicBezTo>
                    <a:pt x="188" y="397"/>
                    <a:pt x="206" y="372"/>
                    <a:pt x="221" y="343"/>
                  </a:cubicBezTo>
                  <a:cubicBezTo>
                    <a:pt x="233" y="331"/>
                    <a:pt x="239" y="308"/>
                    <a:pt x="239" y="291"/>
                  </a:cubicBezTo>
                  <a:cubicBezTo>
                    <a:pt x="221" y="215"/>
                    <a:pt x="169" y="146"/>
                    <a:pt x="221" y="76"/>
                  </a:cubicBezTo>
                  <a:cubicBezTo>
                    <a:pt x="210" y="24"/>
                    <a:pt x="192" y="7"/>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rot="-708074" flipH="1">
              <a:off x="206532" y="2187004"/>
              <a:ext cx="47743" cy="40787"/>
            </a:xfrm>
            <a:custGeom>
              <a:avLst/>
              <a:gdLst/>
              <a:ahLst/>
              <a:cxnLst/>
              <a:rect l="l" t="t" r="r" b="b"/>
              <a:pathLst>
                <a:path w="302" h="258" extrusionOk="0">
                  <a:moveTo>
                    <a:pt x="219" y="1"/>
                  </a:moveTo>
                  <a:cubicBezTo>
                    <a:pt x="210" y="1"/>
                    <a:pt x="201" y="3"/>
                    <a:pt x="191" y="6"/>
                  </a:cubicBezTo>
                  <a:cubicBezTo>
                    <a:pt x="70" y="23"/>
                    <a:pt x="0" y="93"/>
                    <a:pt x="18" y="168"/>
                  </a:cubicBezTo>
                  <a:cubicBezTo>
                    <a:pt x="28" y="220"/>
                    <a:pt x="74" y="257"/>
                    <a:pt x="129" y="257"/>
                  </a:cubicBezTo>
                  <a:cubicBezTo>
                    <a:pt x="136" y="257"/>
                    <a:pt x="143" y="257"/>
                    <a:pt x="151" y="255"/>
                  </a:cubicBezTo>
                  <a:cubicBezTo>
                    <a:pt x="238" y="238"/>
                    <a:pt x="301" y="157"/>
                    <a:pt x="290" y="64"/>
                  </a:cubicBezTo>
                  <a:cubicBezTo>
                    <a:pt x="285" y="27"/>
                    <a:pt x="255"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rot="-708086" flipH="1">
              <a:off x="2600249" y="811333"/>
              <a:ext cx="52328" cy="30986"/>
            </a:xfrm>
            <a:custGeom>
              <a:avLst/>
              <a:gdLst/>
              <a:ahLst/>
              <a:cxnLst/>
              <a:rect l="l" t="t" r="r" b="b"/>
              <a:pathLst>
                <a:path w="331" h="196" extrusionOk="0">
                  <a:moveTo>
                    <a:pt x="135" y="4"/>
                  </a:moveTo>
                  <a:cubicBezTo>
                    <a:pt x="89" y="4"/>
                    <a:pt x="48" y="15"/>
                    <a:pt x="18" y="59"/>
                  </a:cubicBezTo>
                  <a:cubicBezTo>
                    <a:pt x="0" y="88"/>
                    <a:pt x="6" y="123"/>
                    <a:pt x="23" y="146"/>
                  </a:cubicBezTo>
                  <a:cubicBezTo>
                    <a:pt x="56" y="186"/>
                    <a:pt x="97" y="196"/>
                    <a:pt x="142" y="196"/>
                  </a:cubicBezTo>
                  <a:cubicBezTo>
                    <a:pt x="162" y="196"/>
                    <a:pt x="182" y="194"/>
                    <a:pt x="203" y="192"/>
                  </a:cubicBezTo>
                  <a:cubicBezTo>
                    <a:pt x="261" y="175"/>
                    <a:pt x="330" y="157"/>
                    <a:pt x="330" y="88"/>
                  </a:cubicBezTo>
                  <a:cubicBezTo>
                    <a:pt x="330" y="1"/>
                    <a:pt x="249" y="13"/>
                    <a:pt x="191" y="7"/>
                  </a:cubicBezTo>
                  <a:lnTo>
                    <a:pt x="180" y="7"/>
                  </a:lnTo>
                  <a:cubicBezTo>
                    <a:pt x="164" y="5"/>
                    <a:pt x="149" y="4"/>
                    <a:pt x="135"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rot="-708074" flipH="1">
              <a:off x="963819" y="1371412"/>
              <a:ext cx="39523" cy="46478"/>
            </a:xfrm>
            <a:custGeom>
              <a:avLst/>
              <a:gdLst/>
              <a:ahLst/>
              <a:cxnLst/>
              <a:rect l="l" t="t" r="r" b="b"/>
              <a:pathLst>
                <a:path w="250" h="294" extrusionOk="0">
                  <a:moveTo>
                    <a:pt x="121" y="0"/>
                  </a:moveTo>
                  <a:cubicBezTo>
                    <a:pt x="113" y="0"/>
                    <a:pt x="106" y="1"/>
                    <a:pt x="99" y="4"/>
                  </a:cubicBezTo>
                  <a:cubicBezTo>
                    <a:pt x="35" y="27"/>
                    <a:pt x="0" y="102"/>
                    <a:pt x="23" y="166"/>
                  </a:cubicBezTo>
                  <a:cubicBezTo>
                    <a:pt x="35" y="235"/>
                    <a:pt x="93" y="293"/>
                    <a:pt x="168" y="293"/>
                  </a:cubicBezTo>
                  <a:cubicBezTo>
                    <a:pt x="226" y="282"/>
                    <a:pt x="249" y="235"/>
                    <a:pt x="232" y="148"/>
                  </a:cubicBezTo>
                  <a:cubicBezTo>
                    <a:pt x="216" y="56"/>
                    <a:pt x="174"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rot="-708074" flipH="1">
              <a:off x="1226750" y="2170463"/>
              <a:ext cx="40471" cy="51379"/>
            </a:xfrm>
            <a:custGeom>
              <a:avLst/>
              <a:gdLst/>
              <a:ahLst/>
              <a:cxnLst/>
              <a:rect l="l" t="t" r="r" b="b"/>
              <a:pathLst>
                <a:path w="256" h="325" extrusionOk="0">
                  <a:moveTo>
                    <a:pt x="85" y="1"/>
                  </a:moveTo>
                  <a:cubicBezTo>
                    <a:pt x="76" y="1"/>
                    <a:pt x="67" y="2"/>
                    <a:pt x="58" y="5"/>
                  </a:cubicBezTo>
                  <a:cubicBezTo>
                    <a:pt x="23" y="16"/>
                    <a:pt x="0" y="51"/>
                    <a:pt x="0" y="86"/>
                  </a:cubicBezTo>
                  <a:cubicBezTo>
                    <a:pt x="6" y="132"/>
                    <a:pt x="12" y="179"/>
                    <a:pt x="23" y="219"/>
                  </a:cubicBezTo>
                  <a:lnTo>
                    <a:pt x="18" y="219"/>
                  </a:lnTo>
                  <a:cubicBezTo>
                    <a:pt x="58" y="248"/>
                    <a:pt x="93" y="283"/>
                    <a:pt x="134" y="312"/>
                  </a:cubicBezTo>
                  <a:cubicBezTo>
                    <a:pt x="148" y="321"/>
                    <a:pt x="164" y="325"/>
                    <a:pt x="179" y="325"/>
                  </a:cubicBezTo>
                  <a:cubicBezTo>
                    <a:pt x="194" y="325"/>
                    <a:pt x="209" y="321"/>
                    <a:pt x="220" y="312"/>
                  </a:cubicBezTo>
                  <a:cubicBezTo>
                    <a:pt x="244" y="295"/>
                    <a:pt x="255" y="260"/>
                    <a:pt x="238" y="231"/>
                  </a:cubicBezTo>
                  <a:cubicBezTo>
                    <a:pt x="215" y="167"/>
                    <a:pt x="186" y="103"/>
                    <a:pt x="151" y="40"/>
                  </a:cubicBezTo>
                  <a:cubicBezTo>
                    <a:pt x="138" y="14"/>
                    <a:pt x="112"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rot="-708074" flipH="1">
              <a:off x="627803" y="1089782"/>
              <a:ext cx="46795" cy="34622"/>
            </a:xfrm>
            <a:custGeom>
              <a:avLst/>
              <a:gdLst/>
              <a:ahLst/>
              <a:cxnLst/>
              <a:rect l="l" t="t" r="r" b="b"/>
              <a:pathLst>
                <a:path w="296" h="219" extrusionOk="0">
                  <a:moveTo>
                    <a:pt x="204" y="1"/>
                  </a:moveTo>
                  <a:cubicBezTo>
                    <a:pt x="192" y="1"/>
                    <a:pt x="178" y="2"/>
                    <a:pt x="162" y="4"/>
                  </a:cubicBezTo>
                  <a:cubicBezTo>
                    <a:pt x="145" y="4"/>
                    <a:pt x="133" y="10"/>
                    <a:pt x="121" y="16"/>
                  </a:cubicBezTo>
                  <a:cubicBezTo>
                    <a:pt x="109" y="13"/>
                    <a:pt x="97" y="12"/>
                    <a:pt x="85" y="12"/>
                  </a:cubicBezTo>
                  <a:cubicBezTo>
                    <a:pt x="35" y="12"/>
                    <a:pt x="1" y="35"/>
                    <a:pt x="6" y="97"/>
                  </a:cubicBezTo>
                  <a:cubicBezTo>
                    <a:pt x="6" y="155"/>
                    <a:pt x="46" y="201"/>
                    <a:pt x="104" y="213"/>
                  </a:cubicBezTo>
                  <a:cubicBezTo>
                    <a:pt x="127" y="218"/>
                    <a:pt x="150" y="218"/>
                    <a:pt x="174" y="218"/>
                  </a:cubicBezTo>
                  <a:cubicBezTo>
                    <a:pt x="243" y="213"/>
                    <a:pt x="295" y="149"/>
                    <a:pt x="284" y="85"/>
                  </a:cubicBezTo>
                  <a:cubicBezTo>
                    <a:pt x="279" y="24"/>
                    <a:pt x="25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rot="-708074" flipH="1">
              <a:off x="1325412" y="922489"/>
              <a:ext cx="38732" cy="70824"/>
            </a:xfrm>
            <a:custGeom>
              <a:avLst/>
              <a:gdLst/>
              <a:ahLst/>
              <a:cxnLst/>
              <a:rect l="l" t="t" r="r" b="b"/>
              <a:pathLst>
                <a:path w="245" h="448" extrusionOk="0">
                  <a:moveTo>
                    <a:pt x="105" y="0"/>
                  </a:moveTo>
                  <a:cubicBezTo>
                    <a:pt x="88" y="0"/>
                    <a:pt x="65" y="12"/>
                    <a:pt x="59" y="29"/>
                  </a:cubicBezTo>
                  <a:cubicBezTo>
                    <a:pt x="41" y="58"/>
                    <a:pt x="41" y="87"/>
                    <a:pt x="47" y="116"/>
                  </a:cubicBezTo>
                  <a:cubicBezTo>
                    <a:pt x="76" y="174"/>
                    <a:pt x="65" y="244"/>
                    <a:pt x="24" y="296"/>
                  </a:cubicBezTo>
                  <a:cubicBezTo>
                    <a:pt x="1" y="330"/>
                    <a:pt x="1" y="377"/>
                    <a:pt x="24" y="412"/>
                  </a:cubicBezTo>
                  <a:cubicBezTo>
                    <a:pt x="34" y="436"/>
                    <a:pt x="59" y="448"/>
                    <a:pt x="88" y="448"/>
                  </a:cubicBezTo>
                  <a:cubicBezTo>
                    <a:pt x="93" y="448"/>
                    <a:pt x="99" y="447"/>
                    <a:pt x="105" y="446"/>
                  </a:cubicBezTo>
                  <a:cubicBezTo>
                    <a:pt x="128" y="429"/>
                    <a:pt x="140" y="406"/>
                    <a:pt x="140" y="377"/>
                  </a:cubicBezTo>
                  <a:cubicBezTo>
                    <a:pt x="122" y="307"/>
                    <a:pt x="146" y="238"/>
                    <a:pt x="198" y="186"/>
                  </a:cubicBezTo>
                  <a:cubicBezTo>
                    <a:pt x="244" y="151"/>
                    <a:pt x="163" y="6"/>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rot="-708074" flipH="1">
              <a:off x="-167244" y="719233"/>
              <a:ext cx="45846" cy="41894"/>
            </a:xfrm>
            <a:custGeom>
              <a:avLst/>
              <a:gdLst/>
              <a:ahLst/>
              <a:cxnLst/>
              <a:rect l="l" t="t" r="r" b="b"/>
              <a:pathLst>
                <a:path w="290" h="265" extrusionOk="0">
                  <a:moveTo>
                    <a:pt x="126" y="1"/>
                  </a:moveTo>
                  <a:cubicBezTo>
                    <a:pt x="75" y="1"/>
                    <a:pt x="29" y="38"/>
                    <a:pt x="18" y="84"/>
                  </a:cubicBezTo>
                  <a:cubicBezTo>
                    <a:pt x="1" y="142"/>
                    <a:pt x="18" y="200"/>
                    <a:pt x="65" y="229"/>
                  </a:cubicBezTo>
                  <a:cubicBezTo>
                    <a:pt x="98" y="253"/>
                    <a:pt x="132" y="265"/>
                    <a:pt x="169" y="265"/>
                  </a:cubicBezTo>
                  <a:cubicBezTo>
                    <a:pt x="177" y="265"/>
                    <a:pt x="184" y="264"/>
                    <a:pt x="192" y="263"/>
                  </a:cubicBezTo>
                  <a:cubicBezTo>
                    <a:pt x="195" y="264"/>
                    <a:pt x="197" y="264"/>
                    <a:pt x="200" y="264"/>
                  </a:cubicBezTo>
                  <a:cubicBezTo>
                    <a:pt x="254" y="264"/>
                    <a:pt x="289" y="209"/>
                    <a:pt x="267" y="159"/>
                  </a:cubicBezTo>
                  <a:cubicBezTo>
                    <a:pt x="250" y="107"/>
                    <a:pt x="233" y="61"/>
                    <a:pt x="215" y="14"/>
                  </a:cubicBezTo>
                  <a:lnTo>
                    <a:pt x="215" y="26"/>
                  </a:lnTo>
                  <a:cubicBezTo>
                    <a:pt x="192" y="14"/>
                    <a:pt x="169" y="8"/>
                    <a:pt x="146" y="3"/>
                  </a:cubicBezTo>
                  <a:cubicBezTo>
                    <a:pt x="139" y="1"/>
                    <a:pt x="132"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rot="-708074" flipH="1">
              <a:off x="365048" y="1079967"/>
              <a:ext cx="29405" cy="65449"/>
            </a:xfrm>
            <a:custGeom>
              <a:avLst/>
              <a:gdLst/>
              <a:ahLst/>
              <a:cxnLst/>
              <a:rect l="l" t="t" r="r" b="b"/>
              <a:pathLst>
                <a:path w="186" h="414" extrusionOk="0">
                  <a:moveTo>
                    <a:pt x="109" y="0"/>
                  </a:moveTo>
                  <a:cubicBezTo>
                    <a:pt x="63" y="0"/>
                    <a:pt x="29" y="28"/>
                    <a:pt x="18" y="70"/>
                  </a:cubicBezTo>
                  <a:cubicBezTo>
                    <a:pt x="1" y="111"/>
                    <a:pt x="1" y="157"/>
                    <a:pt x="12" y="204"/>
                  </a:cubicBezTo>
                  <a:cubicBezTo>
                    <a:pt x="41" y="256"/>
                    <a:pt x="53" y="314"/>
                    <a:pt x="53" y="372"/>
                  </a:cubicBezTo>
                  <a:cubicBezTo>
                    <a:pt x="47" y="395"/>
                    <a:pt x="64" y="412"/>
                    <a:pt x="87" y="412"/>
                  </a:cubicBezTo>
                  <a:cubicBezTo>
                    <a:pt x="90" y="413"/>
                    <a:pt x="92" y="413"/>
                    <a:pt x="95" y="413"/>
                  </a:cubicBezTo>
                  <a:cubicBezTo>
                    <a:pt x="111" y="413"/>
                    <a:pt x="129" y="398"/>
                    <a:pt x="134" y="383"/>
                  </a:cubicBezTo>
                  <a:cubicBezTo>
                    <a:pt x="151" y="285"/>
                    <a:pt x="174" y="186"/>
                    <a:pt x="186" y="105"/>
                  </a:cubicBezTo>
                  <a:cubicBezTo>
                    <a:pt x="180" y="47"/>
                    <a:pt x="169" y="7"/>
                    <a:pt x="122" y="1"/>
                  </a:cubicBezTo>
                  <a:cubicBezTo>
                    <a:pt x="118" y="0"/>
                    <a:pt x="11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rot="-708074" flipH="1">
              <a:off x="1782714" y="1869806"/>
              <a:ext cx="35728" cy="44739"/>
            </a:xfrm>
            <a:custGeom>
              <a:avLst/>
              <a:gdLst/>
              <a:ahLst/>
              <a:cxnLst/>
              <a:rect l="l" t="t" r="r" b="b"/>
              <a:pathLst>
                <a:path w="226" h="283" extrusionOk="0">
                  <a:moveTo>
                    <a:pt x="96" y="1"/>
                  </a:moveTo>
                  <a:cubicBezTo>
                    <a:pt x="51" y="1"/>
                    <a:pt x="8" y="33"/>
                    <a:pt x="0" y="84"/>
                  </a:cubicBezTo>
                  <a:cubicBezTo>
                    <a:pt x="0" y="113"/>
                    <a:pt x="6" y="142"/>
                    <a:pt x="17" y="171"/>
                  </a:cubicBezTo>
                  <a:cubicBezTo>
                    <a:pt x="17" y="223"/>
                    <a:pt x="29" y="275"/>
                    <a:pt x="93" y="281"/>
                  </a:cubicBezTo>
                  <a:cubicBezTo>
                    <a:pt x="99" y="282"/>
                    <a:pt x="104" y="282"/>
                    <a:pt x="110" y="282"/>
                  </a:cubicBezTo>
                  <a:cubicBezTo>
                    <a:pt x="139" y="282"/>
                    <a:pt x="166" y="270"/>
                    <a:pt x="185" y="246"/>
                  </a:cubicBezTo>
                  <a:cubicBezTo>
                    <a:pt x="226" y="165"/>
                    <a:pt x="209" y="72"/>
                    <a:pt x="145" y="14"/>
                  </a:cubicBezTo>
                  <a:cubicBezTo>
                    <a:pt x="129" y="5"/>
                    <a:pt x="11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rot="-708086" flipH="1">
              <a:off x="472458" y="2780159"/>
              <a:ext cx="38732" cy="45846"/>
            </a:xfrm>
            <a:custGeom>
              <a:avLst/>
              <a:gdLst/>
              <a:ahLst/>
              <a:cxnLst/>
              <a:rect l="l" t="t" r="r" b="b"/>
              <a:pathLst>
                <a:path w="245" h="290" extrusionOk="0">
                  <a:moveTo>
                    <a:pt x="135" y="0"/>
                  </a:moveTo>
                  <a:cubicBezTo>
                    <a:pt x="127" y="0"/>
                    <a:pt x="119" y="2"/>
                    <a:pt x="111" y="4"/>
                  </a:cubicBezTo>
                  <a:cubicBezTo>
                    <a:pt x="36" y="51"/>
                    <a:pt x="1" y="132"/>
                    <a:pt x="7" y="219"/>
                  </a:cubicBezTo>
                  <a:cubicBezTo>
                    <a:pt x="25" y="264"/>
                    <a:pt x="66" y="289"/>
                    <a:pt x="109" y="289"/>
                  </a:cubicBezTo>
                  <a:cubicBezTo>
                    <a:pt x="133" y="289"/>
                    <a:pt x="158" y="282"/>
                    <a:pt x="180" y="265"/>
                  </a:cubicBezTo>
                  <a:cubicBezTo>
                    <a:pt x="227" y="230"/>
                    <a:pt x="244" y="161"/>
                    <a:pt x="227" y="103"/>
                  </a:cubicBezTo>
                  <a:cubicBezTo>
                    <a:pt x="212" y="39"/>
                    <a:pt x="177"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rot="-708074" flipH="1">
              <a:off x="-62054" y="1113902"/>
              <a:ext cx="40471" cy="46637"/>
            </a:xfrm>
            <a:custGeom>
              <a:avLst/>
              <a:gdLst/>
              <a:ahLst/>
              <a:cxnLst/>
              <a:rect l="l" t="t" r="r" b="b"/>
              <a:pathLst>
                <a:path w="256" h="295" extrusionOk="0">
                  <a:moveTo>
                    <a:pt x="148" y="0"/>
                  </a:moveTo>
                  <a:cubicBezTo>
                    <a:pt x="139" y="0"/>
                    <a:pt x="130" y="2"/>
                    <a:pt x="122" y="5"/>
                  </a:cubicBezTo>
                  <a:cubicBezTo>
                    <a:pt x="41" y="34"/>
                    <a:pt x="1" y="121"/>
                    <a:pt x="24" y="202"/>
                  </a:cubicBezTo>
                  <a:cubicBezTo>
                    <a:pt x="40" y="261"/>
                    <a:pt x="81" y="295"/>
                    <a:pt x="128" y="295"/>
                  </a:cubicBezTo>
                  <a:cubicBezTo>
                    <a:pt x="132" y="295"/>
                    <a:pt x="136" y="295"/>
                    <a:pt x="140" y="294"/>
                  </a:cubicBezTo>
                  <a:cubicBezTo>
                    <a:pt x="209" y="277"/>
                    <a:pt x="256" y="167"/>
                    <a:pt x="232" y="74"/>
                  </a:cubicBezTo>
                  <a:cubicBezTo>
                    <a:pt x="228" y="31"/>
                    <a:pt x="18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rot="-708074" flipH="1">
              <a:off x="1533871" y="1805321"/>
              <a:ext cx="47901" cy="39839"/>
            </a:xfrm>
            <a:custGeom>
              <a:avLst/>
              <a:gdLst/>
              <a:ahLst/>
              <a:cxnLst/>
              <a:rect l="l" t="t" r="r" b="b"/>
              <a:pathLst>
                <a:path w="303" h="252" extrusionOk="0">
                  <a:moveTo>
                    <a:pt x="255" y="1"/>
                  </a:moveTo>
                  <a:cubicBezTo>
                    <a:pt x="251" y="1"/>
                    <a:pt x="248" y="1"/>
                    <a:pt x="244" y="3"/>
                  </a:cubicBezTo>
                  <a:cubicBezTo>
                    <a:pt x="163" y="32"/>
                    <a:pt x="88" y="73"/>
                    <a:pt x="12" y="119"/>
                  </a:cubicBezTo>
                  <a:cubicBezTo>
                    <a:pt x="1" y="131"/>
                    <a:pt x="1" y="160"/>
                    <a:pt x="1" y="165"/>
                  </a:cubicBezTo>
                  <a:cubicBezTo>
                    <a:pt x="7" y="194"/>
                    <a:pt x="24" y="218"/>
                    <a:pt x="47" y="235"/>
                  </a:cubicBezTo>
                  <a:cubicBezTo>
                    <a:pt x="67" y="246"/>
                    <a:pt x="89" y="251"/>
                    <a:pt x="111" y="251"/>
                  </a:cubicBezTo>
                  <a:cubicBezTo>
                    <a:pt x="149" y="251"/>
                    <a:pt x="186" y="237"/>
                    <a:pt x="215" y="212"/>
                  </a:cubicBezTo>
                  <a:cubicBezTo>
                    <a:pt x="273" y="177"/>
                    <a:pt x="302" y="113"/>
                    <a:pt x="296" y="50"/>
                  </a:cubicBezTo>
                  <a:cubicBezTo>
                    <a:pt x="291" y="25"/>
                    <a:pt x="274"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rot="-708074" flipH="1">
              <a:off x="-272667" y="2033886"/>
              <a:ext cx="34938" cy="51379"/>
            </a:xfrm>
            <a:custGeom>
              <a:avLst/>
              <a:gdLst/>
              <a:ahLst/>
              <a:cxnLst/>
              <a:rect l="l" t="t" r="r" b="b"/>
              <a:pathLst>
                <a:path w="221" h="325" extrusionOk="0">
                  <a:moveTo>
                    <a:pt x="110" y="1"/>
                  </a:moveTo>
                  <a:cubicBezTo>
                    <a:pt x="77" y="1"/>
                    <a:pt x="47" y="19"/>
                    <a:pt x="29" y="54"/>
                  </a:cubicBezTo>
                  <a:cubicBezTo>
                    <a:pt x="6" y="106"/>
                    <a:pt x="0" y="164"/>
                    <a:pt x="18" y="222"/>
                  </a:cubicBezTo>
                  <a:cubicBezTo>
                    <a:pt x="24" y="245"/>
                    <a:pt x="35" y="262"/>
                    <a:pt x="47" y="280"/>
                  </a:cubicBezTo>
                  <a:cubicBezTo>
                    <a:pt x="63" y="308"/>
                    <a:pt x="93" y="325"/>
                    <a:pt x="125" y="325"/>
                  </a:cubicBezTo>
                  <a:cubicBezTo>
                    <a:pt x="139" y="325"/>
                    <a:pt x="154" y="321"/>
                    <a:pt x="168" y="314"/>
                  </a:cubicBezTo>
                  <a:cubicBezTo>
                    <a:pt x="203" y="297"/>
                    <a:pt x="221" y="251"/>
                    <a:pt x="197" y="216"/>
                  </a:cubicBezTo>
                  <a:cubicBezTo>
                    <a:pt x="186" y="175"/>
                    <a:pt x="186" y="135"/>
                    <a:pt x="197" y="100"/>
                  </a:cubicBezTo>
                  <a:cubicBezTo>
                    <a:pt x="215" y="59"/>
                    <a:pt x="186" y="13"/>
                    <a:pt x="145" y="7"/>
                  </a:cubicBezTo>
                  <a:cubicBezTo>
                    <a:pt x="133" y="3"/>
                    <a:pt x="12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rot="-708074" flipH="1">
              <a:off x="169162" y="2037698"/>
              <a:ext cx="46953" cy="35886"/>
            </a:xfrm>
            <a:custGeom>
              <a:avLst/>
              <a:gdLst/>
              <a:ahLst/>
              <a:cxnLst/>
              <a:rect l="l" t="t" r="r" b="b"/>
              <a:pathLst>
                <a:path w="297" h="227" extrusionOk="0">
                  <a:moveTo>
                    <a:pt x="199" y="0"/>
                  </a:moveTo>
                  <a:cubicBezTo>
                    <a:pt x="176" y="0"/>
                    <a:pt x="149" y="4"/>
                    <a:pt x="117" y="12"/>
                  </a:cubicBezTo>
                  <a:cubicBezTo>
                    <a:pt x="36" y="29"/>
                    <a:pt x="1" y="75"/>
                    <a:pt x="7" y="133"/>
                  </a:cubicBezTo>
                  <a:cubicBezTo>
                    <a:pt x="21" y="189"/>
                    <a:pt x="69" y="227"/>
                    <a:pt x="120" y="227"/>
                  </a:cubicBezTo>
                  <a:cubicBezTo>
                    <a:pt x="133" y="227"/>
                    <a:pt x="145" y="225"/>
                    <a:pt x="157" y="220"/>
                  </a:cubicBezTo>
                  <a:cubicBezTo>
                    <a:pt x="238" y="197"/>
                    <a:pt x="296" y="104"/>
                    <a:pt x="285" y="52"/>
                  </a:cubicBezTo>
                  <a:cubicBezTo>
                    <a:pt x="277" y="17"/>
                    <a:pt x="24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rot="-708074" flipH="1">
              <a:off x="720783" y="912925"/>
              <a:ext cx="44107" cy="41894"/>
            </a:xfrm>
            <a:custGeom>
              <a:avLst/>
              <a:gdLst/>
              <a:ahLst/>
              <a:cxnLst/>
              <a:rect l="l" t="t" r="r" b="b"/>
              <a:pathLst>
                <a:path w="279" h="265" extrusionOk="0">
                  <a:moveTo>
                    <a:pt x="182" y="0"/>
                  </a:moveTo>
                  <a:cubicBezTo>
                    <a:pt x="172" y="0"/>
                    <a:pt x="161" y="3"/>
                    <a:pt x="151" y="8"/>
                  </a:cubicBezTo>
                  <a:cubicBezTo>
                    <a:pt x="70" y="25"/>
                    <a:pt x="1" y="118"/>
                    <a:pt x="12" y="182"/>
                  </a:cubicBezTo>
                  <a:cubicBezTo>
                    <a:pt x="42" y="232"/>
                    <a:pt x="95" y="265"/>
                    <a:pt x="150" y="265"/>
                  </a:cubicBezTo>
                  <a:cubicBezTo>
                    <a:pt x="158" y="265"/>
                    <a:pt x="166" y="264"/>
                    <a:pt x="174" y="263"/>
                  </a:cubicBezTo>
                  <a:cubicBezTo>
                    <a:pt x="244" y="228"/>
                    <a:pt x="279" y="147"/>
                    <a:pt x="261" y="71"/>
                  </a:cubicBezTo>
                  <a:cubicBezTo>
                    <a:pt x="257" y="31"/>
                    <a:pt x="22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rot="-708086" flipH="1">
              <a:off x="2848813" y="1585"/>
              <a:ext cx="46004" cy="51853"/>
            </a:xfrm>
            <a:custGeom>
              <a:avLst/>
              <a:gdLst/>
              <a:ahLst/>
              <a:cxnLst/>
              <a:rect l="l" t="t" r="r" b="b"/>
              <a:pathLst>
                <a:path w="291" h="328" extrusionOk="0">
                  <a:moveTo>
                    <a:pt x="195" y="1"/>
                  </a:moveTo>
                  <a:cubicBezTo>
                    <a:pt x="166" y="1"/>
                    <a:pt x="139" y="16"/>
                    <a:pt x="128" y="45"/>
                  </a:cubicBezTo>
                  <a:cubicBezTo>
                    <a:pt x="111" y="103"/>
                    <a:pt x="76" y="150"/>
                    <a:pt x="30" y="184"/>
                  </a:cubicBezTo>
                  <a:cubicBezTo>
                    <a:pt x="6" y="208"/>
                    <a:pt x="1" y="254"/>
                    <a:pt x="24" y="283"/>
                  </a:cubicBezTo>
                  <a:cubicBezTo>
                    <a:pt x="38" y="310"/>
                    <a:pt x="66" y="327"/>
                    <a:pt x="97" y="327"/>
                  </a:cubicBezTo>
                  <a:cubicBezTo>
                    <a:pt x="105" y="327"/>
                    <a:pt x="114" y="326"/>
                    <a:pt x="122" y="324"/>
                  </a:cubicBezTo>
                  <a:cubicBezTo>
                    <a:pt x="169" y="312"/>
                    <a:pt x="198" y="289"/>
                    <a:pt x="198" y="242"/>
                  </a:cubicBezTo>
                  <a:cubicBezTo>
                    <a:pt x="198" y="196"/>
                    <a:pt x="215" y="156"/>
                    <a:pt x="250" y="127"/>
                  </a:cubicBezTo>
                  <a:cubicBezTo>
                    <a:pt x="290" y="86"/>
                    <a:pt x="290" y="45"/>
                    <a:pt x="244" y="16"/>
                  </a:cubicBezTo>
                  <a:cubicBezTo>
                    <a:pt x="229" y="6"/>
                    <a:pt x="21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rot="-708074" flipH="1">
              <a:off x="1219293" y="1672884"/>
              <a:ext cx="41420" cy="52170"/>
            </a:xfrm>
            <a:custGeom>
              <a:avLst/>
              <a:gdLst/>
              <a:ahLst/>
              <a:cxnLst/>
              <a:rect l="l" t="t" r="r" b="b"/>
              <a:pathLst>
                <a:path w="262" h="330" extrusionOk="0">
                  <a:moveTo>
                    <a:pt x="178" y="0"/>
                  </a:moveTo>
                  <a:cubicBezTo>
                    <a:pt x="138" y="0"/>
                    <a:pt x="104" y="23"/>
                    <a:pt x="99" y="65"/>
                  </a:cubicBezTo>
                  <a:cubicBezTo>
                    <a:pt x="88" y="111"/>
                    <a:pt x="59" y="152"/>
                    <a:pt x="30" y="192"/>
                  </a:cubicBezTo>
                  <a:cubicBezTo>
                    <a:pt x="1" y="221"/>
                    <a:pt x="1" y="268"/>
                    <a:pt x="36" y="297"/>
                  </a:cubicBezTo>
                  <a:cubicBezTo>
                    <a:pt x="50" y="319"/>
                    <a:pt x="75" y="329"/>
                    <a:pt x="101" y="329"/>
                  </a:cubicBezTo>
                  <a:cubicBezTo>
                    <a:pt x="116" y="329"/>
                    <a:pt x="131" y="326"/>
                    <a:pt x="146" y="320"/>
                  </a:cubicBezTo>
                  <a:cubicBezTo>
                    <a:pt x="221" y="268"/>
                    <a:pt x="261" y="181"/>
                    <a:pt x="261" y="94"/>
                  </a:cubicBezTo>
                  <a:cubicBezTo>
                    <a:pt x="250" y="53"/>
                    <a:pt x="244" y="19"/>
                    <a:pt x="192" y="1"/>
                  </a:cubicBezTo>
                  <a:cubicBezTo>
                    <a:pt x="187" y="1"/>
                    <a:pt x="183"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rot="-708074" flipH="1">
              <a:off x="1480152" y="1697934"/>
              <a:ext cx="50431" cy="43159"/>
            </a:xfrm>
            <a:custGeom>
              <a:avLst/>
              <a:gdLst/>
              <a:ahLst/>
              <a:cxnLst/>
              <a:rect l="l" t="t" r="r" b="b"/>
              <a:pathLst>
                <a:path w="319" h="273" extrusionOk="0">
                  <a:moveTo>
                    <a:pt x="232" y="0"/>
                  </a:moveTo>
                  <a:cubicBezTo>
                    <a:pt x="222" y="0"/>
                    <a:pt x="212" y="2"/>
                    <a:pt x="203" y="6"/>
                  </a:cubicBezTo>
                  <a:cubicBezTo>
                    <a:pt x="139" y="35"/>
                    <a:pt x="87" y="76"/>
                    <a:pt x="47" y="128"/>
                  </a:cubicBezTo>
                  <a:cubicBezTo>
                    <a:pt x="0" y="180"/>
                    <a:pt x="35" y="267"/>
                    <a:pt x="111" y="273"/>
                  </a:cubicBezTo>
                  <a:cubicBezTo>
                    <a:pt x="112" y="273"/>
                    <a:pt x="114" y="273"/>
                    <a:pt x="116" y="273"/>
                  </a:cubicBezTo>
                  <a:cubicBezTo>
                    <a:pt x="197" y="273"/>
                    <a:pt x="319" y="143"/>
                    <a:pt x="308" y="58"/>
                  </a:cubicBezTo>
                  <a:cubicBezTo>
                    <a:pt x="299" y="22"/>
                    <a:pt x="265"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rot="-708074" flipH="1">
              <a:off x="1571915" y="2568548"/>
              <a:ext cx="36835" cy="52012"/>
            </a:xfrm>
            <a:custGeom>
              <a:avLst/>
              <a:gdLst/>
              <a:ahLst/>
              <a:cxnLst/>
              <a:rect l="l" t="t" r="r" b="b"/>
              <a:pathLst>
                <a:path w="233" h="329" extrusionOk="0">
                  <a:moveTo>
                    <a:pt x="182" y="1"/>
                  </a:moveTo>
                  <a:cubicBezTo>
                    <a:pt x="171" y="1"/>
                    <a:pt x="159" y="4"/>
                    <a:pt x="145" y="10"/>
                  </a:cubicBezTo>
                  <a:cubicBezTo>
                    <a:pt x="58" y="51"/>
                    <a:pt x="0" y="137"/>
                    <a:pt x="0" y="236"/>
                  </a:cubicBezTo>
                  <a:cubicBezTo>
                    <a:pt x="0" y="288"/>
                    <a:pt x="47" y="329"/>
                    <a:pt x="99" y="329"/>
                  </a:cubicBezTo>
                  <a:cubicBezTo>
                    <a:pt x="110" y="323"/>
                    <a:pt x="122" y="317"/>
                    <a:pt x="128" y="317"/>
                  </a:cubicBezTo>
                  <a:cubicBezTo>
                    <a:pt x="197" y="236"/>
                    <a:pt x="232" y="143"/>
                    <a:pt x="232" y="45"/>
                  </a:cubicBezTo>
                  <a:cubicBezTo>
                    <a:pt x="220" y="14"/>
                    <a:pt x="204"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rot="-708074" flipH="1">
              <a:off x="-212854" y="2087527"/>
              <a:ext cx="42368" cy="41262"/>
            </a:xfrm>
            <a:custGeom>
              <a:avLst/>
              <a:gdLst/>
              <a:ahLst/>
              <a:cxnLst/>
              <a:rect l="l" t="t" r="r" b="b"/>
              <a:pathLst>
                <a:path w="268" h="261" extrusionOk="0">
                  <a:moveTo>
                    <a:pt x="144" y="0"/>
                  </a:moveTo>
                  <a:cubicBezTo>
                    <a:pt x="135" y="0"/>
                    <a:pt x="126" y="1"/>
                    <a:pt x="117" y="4"/>
                  </a:cubicBezTo>
                  <a:cubicBezTo>
                    <a:pt x="47" y="21"/>
                    <a:pt x="1" y="91"/>
                    <a:pt x="13" y="160"/>
                  </a:cubicBezTo>
                  <a:cubicBezTo>
                    <a:pt x="23" y="217"/>
                    <a:pt x="71" y="260"/>
                    <a:pt x="126" y="260"/>
                  </a:cubicBezTo>
                  <a:cubicBezTo>
                    <a:pt x="133" y="260"/>
                    <a:pt x="139" y="260"/>
                    <a:pt x="146" y="259"/>
                  </a:cubicBezTo>
                  <a:cubicBezTo>
                    <a:pt x="215" y="247"/>
                    <a:pt x="267" y="177"/>
                    <a:pt x="256" y="108"/>
                  </a:cubicBezTo>
                  <a:cubicBezTo>
                    <a:pt x="251" y="48"/>
                    <a:pt x="20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rot="-708074" flipH="1">
              <a:off x="1442583" y="2458579"/>
              <a:ext cx="48692" cy="43791"/>
            </a:xfrm>
            <a:custGeom>
              <a:avLst/>
              <a:gdLst/>
              <a:ahLst/>
              <a:cxnLst/>
              <a:rect l="l" t="t" r="r" b="b"/>
              <a:pathLst>
                <a:path w="308" h="277" extrusionOk="0">
                  <a:moveTo>
                    <a:pt x="144" y="0"/>
                  </a:moveTo>
                  <a:cubicBezTo>
                    <a:pt x="124" y="0"/>
                    <a:pt x="103" y="12"/>
                    <a:pt x="82" y="33"/>
                  </a:cubicBezTo>
                  <a:cubicBezTo>
                    <a:pt x="1" y="114"/>
                    <a:pt x="1" y="161"/>
                    <a:pt x="99" y="276"/>
                  </a:cubicBezTo>
                  <a:lnTo>
                    <a:pt x="122" y="276"/>
                  </a:lnTo>
                  <a:cubicBezTo>
                    <a:pt x="186" y="265"/>
                    <a:pt x="256" y="276"/>
                    <a:pt x="279" y="201"/>
                  </a:cubicBezTo>
                  <a:cubicBezTo>
                    <a:pt x="308" y="126"/>
                    <a:pt x="232" y="79"/>
                    <a:pt x="198" y="33"/>
                  </a:cubicBezTo>
                  <a:cubicBezTo>
                    <a:pt x="181" y="11"/>
                    <a:pt x="163"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rot="-708074" flipH="1">
              <a:off x="827332" y="1184932"/>
              <a:ext cx="46162" cy="47585"/>
            </a:xfrm>
            <a:custGeom>
              <a:avLst/>
              <a:gdLst/>
              <a:ahLst/>
              <a:cxnLst/>
              <a:rect l="l" t="t" r="r" b="b"/>
              <a:pathLst>
                <a:path w="292" h="301" extrusionOk="0">
                  <a:moveTo>
                    <a:pt x="215" y="1"/>
                  </a:moveTo>
                  <a:cubicBezTo>
                    <a:pt x="205" y="1"/>
                    <a:pt x="194" y="4"/>
                    <a:pt x="184" y="10"/>
                  </a:cubicBezTo>
                  <a:cubicBezTo>
                    <a:pt x="115" y="44"/>
                    <a:pt x="63" y="97"/>
                    <a:pt x="28" y="160"/>
                  </a:cubicBezTo>
                  <a:cubicBezTo>
                    <a:pt x="1" y="230"/>
                    <a:pt x="49" y="300"/>
                    <a:pt x="122" y="300"/>
                  </a:cubicBezTo>
                  <a:cubicBezTo>
                    <a:pt x="127" y="300"/>
                    <a:pt x="132" y="300"/>
                    <a:pt x="138" y="299"/>
                  </a:cubicBezTo>
                  <a:cubicBezTo>
                    <a:pt x="144" y="294"/>
                    <a:pt x="161" y="294"/>
                    <a:pt x="173" y="288"/>
                  </a:cubicBezTo>
                  <a:cubicBezTo>
                    <a:pt x="225" y="230"/>
                    <a:pt x="260" y="160"/>
                    <a:pt x="283" y="85"/>
                  </a:cubicBezTo>
                  <a:cubicBezTo>
                    <a:pt x="292" y="39"/>
                    <a:pt x="254"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rot="-708074" flipH="1">
              <a:off x="510217" y="863039"/>
              <a:ext cx="55964" cy="32567"/>
            </a:xfrm>
            <a:custGeom>
              <a:avLst/>
              <a:gdLst/>
              <a:ahLst/>
              <a:cxnLst/>
              <a:rect l="l" t="t" r="r" b="b"/>
              <a:pathLst>
                <a:path w="354" h="206" extrusionOk="0">
                  <a:moveTo>
                    <a:pt x="125" y="0"/>
                  </a:moveTo>
                  <a:cubicBezTo>
                    <a:pt x="122" y="0"/>
                    <a:pt x="119" y="1"/>
                    <a:pt x="116" y="1"/>
                  </a:cubicBezTo>
                  <a:cubicBezTo>
                    <a:pt x="76" y="7"/>
                    <a:pt x="41" y="30"/>
                    <a:pt x="18" y="65"/>
                  </a:cubicBezTo>
                  <a:cubicBezTo>
                    <a:pt x="0" y="94"/>
                    <a:pt x="0" y="140"/>
                    <a:pt x="23" y="146"/>
                  </a:cubicBezTo>
                  <a:cubicBezTo>
                    <a:pt x="96" y="156"/>
                    <a:pt x="160" y="205"/>
                    <a:pt x="232" y="205"/>
                  </a:cubicBezTo>
                  <a:cubicBezTo>
                    <a:pt x="247" y="205"/>
                    <a:pt x="263" y="203"/>
                    <a:pt x="278" y="198"/>
                  </a:cubicBezTo>
                  <a:cubicBezTo>
                    <a:pt x="319" y="187"/>
                    <a:pt x="354" y="164"/>
                    <a:pt x="342" y="117"/>
                  </a:cubicBezTo>
                  <a:cubicBezTo>
                    <a:pt x="337" y="79"/>
                    <a:pt x="17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rot="-708074" flipH="1">
              <a:off x="1875753" y="299775"/>
              <a:ext cx="44898" cy="44265"/>
            </a:xfrm>
            <a:custGeom>
              <a:avLst/>
              <a:gdLst/>
              <a:ahLst/>
              <a:cxnLst/>
              <a:rect l="l" t="t" r="r" b="b"/>
              <a:pathLst>
                <a:path w="284" h="280" extrusionOk="0">
                  <a:moveTo>
                    <a:pt x="191" y="0"/>
                  </a:moveTo>
                  <a:cubicBezTo>
                    <a:pt x="161" y="0"/>
                    <a:pt x="128" y="16"/>
                    <a:pt x="110" y="39"/>
                  </a:cubicBezTo>
                  <a:cubicBezTo>
                    <a:pt x="87" y="68"/>
                    <a:pt x="64" y="97"/>
                    <a:pt x="41" y="120"/>
                  </a:cubicBezTo>
                  <a:cubicBezTo>
                    <a:pt x="0" y="155"/>
                    <a:pt x="0" y="218"/>
                    <a:pt x="41" y="253"/>
                  </a:cubicBezTo>
                  <a:cubicBezTo>
                    <a:pt x="61" y="271"/>
                    <a:pt x="86" y="280"/>
                    <a:pt x="110" y="280"/>
                  </a:cubicBezTo>
                  <a:cubicBezTo>
                    <a:pt x="141" y="280"/>
                    <a:pt x="172" y="265"/>
                    <a:pt x="191" y="236"/>
                  </a:cubicBezTo>
                  <a:cubicBezTo>
                    <a:pt x="214" y="213"/>
                    <a:pt x="238" y="195"/>
                    <a:pt x="267" y="184"/>
                  </a:cubicBezTo>
                  <a:lnTo>
                    <a:pt x="261" y="184"/>
                  </a:lnTo>
                  <a:cubicBezTo>
                    <a:pt x="267" y="160"/>
                    <a:pt x="272" y="131"/>
                    <a:pt x="278" y="97"/>
                  </a:cubicBezTo>
                  <a:cubicBezTo>
                    <a:pt x="284" y="56"/>
                    <a:pt x="255" y="21"/>
                    <a:pt x="214" y="4"/>
                  </a:cubicBezTo>
                  <a:cubicBezTo>
                    <a:pt x="207" y="1"/>
                    <a:pt x="199"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rot="-708086" flipH="1">
              <a:off x="1674893" y="2461866"/>
              <a:ext cx="36835" cy="49324"/>
            </a:xfrm>
            <a:custGeom>
              <a:avLst/>
              <a:gdLst/>
              <a:ahLst/>
              <a:cxnLst/>
              <a:rect l="l" t="t" r="r" b="b"/>
              <a:pathLst>
                <a:path w="233" h="312" extrusionOk="0">
                  <a:moveTo>
                    <a:pt x="116" y="0"/>
                  </a:moveTo>
                  <a:cubicBezTo>
                    <a:pt x="109" y="0"/>
                    <a:pt x="101" y="2"/>
                    <a:pt x="93" y="4"/>
                  </a:cubicBezTo>
                  <a:cubicBezTo>
                    <a:pt x="41" y="16"/>
                    <a:pt x="1" y="108"/>
                    <a:pt x="18" y="189"/>
                  </a:cubicBezTo>
                  <a:cubicBezTo>
                    <a:pt x="24" y="218"/>
                    <a:pt x="35" y="247"/>
                    <a:pt x="53" y="270"/>
                  </a:cubicBezTo>
                  <a:cubicBezTo>
                    <a:pt x="72" y="297"/>
                    <a:pt x="101" y="311"/>
                    <a:pt x="130" y="311"/>
                  </a:cubicBezTo>
                  <a:cubicBezTo>
                    <a:pt x="145" y="311"/>
                    <a:pt x="161" y="307"/>
                    <a:pt x="174" y="299"/>
                  </a:cubicBezTo>
                  <a:cubicBezTo>
                    <a:pt x="215" y="288"/>
                    <a:pt x="232" y="241"/>
                    <a:pt x="221" y="201"/>
                  </a:cubicBezTo>
                  <a:cubicBezTo>
                    <a:pt x="221" y="184"/>
                    <a:pt x="215" y="166"/>
                    <a:pt x="209" y="143"/>
                  </a:cubicBezTo>
                  <a:cubicBezTo>
                    <a:pt x="189" y="48"/>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rot="-708086" flipH="1">
              <a:off x="429097" y="3943840"/>
              <a:ext cx="41261" cy="43000"/>
            </a:xfrm>
            <a:custGeom>
              <a:avLst/>
              <a:gdLst/>
              <a:ahLst/>
              <a:cxnLst/>
              <a:rect l="l" t="t" r="r" b="b"/>
              <a:pathLst>
                <a:path w="261" h="272" extrusionOk="0">
                  <a:moveTo>
                    <a:pt x="140" y="1"/>
                  </a:moveTo>
                  <a:cubicBezTo>
                    <a:pt x="130" y="1"/>
                    <a:pt x="120" y="2"/>
                    <a:pt x="110" y="5"/>
                  </a:cubicBezTo>
                  <a:cubicBezTo>
                    <a:pt x="41" y="28"/>
                    <a:pt x="0" y="97"/>
                    <a:pt x="18" y="173"/>
                  </a:cubicBezTo>
                  <a:cubicBezTo>
                    <a:pt x="23" y="227"/>
                    <a:pt x="75" y="272"/>
                    <a:pt x="134" y="272"/>
                  </a:cubicBezTo>
                  <a:cubicBezTo>
                    <a:pt x="138" y="272"/>
                    <a:pt x="141" y="272"/>
                    <a:pt x="145" y="271"/>
                  </a:cubicBezTo>
                  <a:cubicBezTo>
                    <a:pt x="215" y="242"/>
                    <a:pt x="261" y="167"/>
                    <a:pt x="244" y="92"/>
                  </a:cubicBezTo>
                  <a:cubicBezTo>
                    <a:pt x="239" y="38"/>
                    <a:pt x="19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rot="-708074" flipH="1">
              <a:off x="872976" y="576852"/>
              <a:ext cx="54541" cy="37942"/>
            </a:xfrm>
            <a:custGeom>
              <a:avLst/>
              <a:gdLst/>
              <a:ahLst/>
              <a:cxnLst/>
              <a:rect l="l" t="t" r="r" b="b"/>
              <a:pathLst>
                <a:path w="345" h="240" extrusionOk="0">
                  <a:moveTo>
                    <a:pt x="117" y="1"/>
                  </a:moveTo>
                  <a:cubicBezTo>
                    <a:pt x="44" y="1"/>
                    <a:pt x="0" y="92"/>
                    <a:pt x="55" y="147"/>
                  </a:cubicBezTo>
                  <a:cubicBezTo>
                    <a:pt x="77" y="179"/>
                    <a:pt x="98" y="207"/>
                    <a:pt x="125" y="234"/>
                  </a:cubicBezTo>
                  <a:lnTo>
                    <a:pt x="125" y="234"/>
                  </a:lnTo>
                  <a:cubicBezTo>
                    <a:pt x="125" y="234"/>
                    <a:pt x="125" y="234"/>
                    <a:pt x="125" y="234"/>
                  </a:cubicBezTo>
                  <a:lnTo>
                    <a:pt x="125" y="234"/>
                  </a:lnTo>
                  <a:lnTo>
                    <a:pt x="131" y="239"/>
                  </a:lnTo>
                  <a:cubicBezTo>
                    <a:pt x="129" y="237"/>
                    <a:pt x="127" y="236"/>
                    <a:pt x="125" y="234"/>
                  </a:cubicBezTo>
                  <a:lnTo>
                    <a:pt x="125" y="234"/>
                  </a:lnTo>
                  <a:cubicBezTo>
                    <a:pt x="136" y="235"/>
                    <a:pt x="148" y="236"/>
                    <a:pt x="159" y="236"/>
                  </a:cubicBezTo>
                  <a:cubicBezTo>
                    <a:pt x="194" y="236"/>
                    <a:pt x="228" y="229"/>
                    <a:pt x="258" y="216"/>
                  </a:cubicBezTo>
                  <a:cubicBezTo>
                    <a:pt x="327" y="181"/>
                    <a:pt x="345" y="95"/>
                    <a:pt x="287" y="60"/>
                  </a:cubicBezTo>
                  <a:cubicBezTo>
                    <a:pt x="241" y="25"/>
                    <a:pt x="188" y="8"/>
                    <a:pt x="131" y="2"/>
                  </a:cubicBezTo>
                  <a:cubicBezTo>
                    <a:pt x="126" y="1"/>
                    <a:pt x="122"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rot="-708074" flipH="1">
              <a:off x="1163570" y="2027994"/>
              <a:ext cx="54225" cy="51695"/>
            </a:xfrm>
            <a:custGeom>
              <a:avLst/>
              <a:gdLst/>
              <a:ahLst/>
              <a:cxnLst/>
              <a:rect l="l" t="t" r="r" b="b"/>
              <a:pathLst>
                <a:path w="343" h="327" extrusionOk="0">
                  <a:moveTo>
                    <a:pt x="258" y="0"/>
                  </a:moveTo>
                  <a:cubicBezTo>
                    <a:pt x="245" y="0"/>
                    <a:pt x="232" y="5"/>
                    <a:pt x="221" y="16"/>
                  </a:cubicBezTo>
                  <a:cubicBezTo>
                    <a:pt x="163" y="74"/>
                    <a:pt x="105" y="126"/>
                    <a:pt x="42" y="184"/>
                  </a:cubicBezTo>
                  <a:cubicBezTo>
                    <a:pt x="1" y="218"/>
                    <a:pt x="7" y="282"/>
                    <a:pt x="47" y="311"/>
                  </a:cubicBezTo>
                  <a:cubicBezTo>
                    <a:pt x="62" y="322"/>
                    <a:pt x="79" y="327"/>
                    <a:pt x="96" y="327"/>
                  </a:cubicBezTo>
                  <a:cubicBezTo>
                    <a:pt x="126" y="327"/>
                    <a:pt x="154" y="311"/>
                    <a:pt x="169" y="282"/>
                  </a:cubicBezTo>
                  <a:cubicBezTo>
                    <a:pt x="198" y="224"/>
                    <a:pt x="244" y="178"/>
                    <a:pt x="302" y="149"/>
                  </a:cubicBezTo>
                  <a:cubicBezTo>
                    <a:pt x="331" y="126"/>
                    <a:pt x="343" y="85"/>
                    <a:pt x="331" y="56"/>
                  </a:cubicBezTo>
                  <a:cubicBezTo>
                    <a:pt x="319" y="24"/>
                    <a:pt x="288"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rot="-708074" flipH="1">
              <a:off x="-290822" y="471150"/>
              <a:ext cx="46795" cy="36835"/>
            </a:xfrm>
            <a:custGeom>
              <a:avLst/>
              <a:gdLst/>
              <a:ahLst/>
              <a:cxnLst/>
              <a:rect l="l" t="t" r="r" b="b"/>
              <a:pathLst>
                <a:path w="296" h="233" extrusionOk="0">
                  <a:moveTo>
                    <a:pt x="105" y="0"/>
                  </a:moveTo>
                  <a:cubicBezTo>
                    <a:pt x="41" y="12"/>
                    <a:pt x="0" y="70"/>
                    <a:pt x="12" y="133"/>
                  </a:cubicBezTo>
                  <a:cubicBezTo>
                    <a:pt x="31" y="194"/>
                    <a:pt x="88" y="233"/>
                    <a:pt x="148" y="233"/>
                  </a:cubicBezTo>
                  <a:cubicBezTo>
                    <a:pt x="163" y="233"/>
                    <a:pt x="177" y="230"/>
                    <a:pt x="192" y="226"/>
                  </a:cubicBezTo>
                  <a:cubicBezTo>
                    <a:pt x="255" y="209"/>
                    <a:pt x="296" y="162"/>
                    <a:pt x="284" y="110"/>
                  </a:cubicBezTo>
                  <a:cubicBezTo>
                    <a:pt x="250" y="41"/>
                    <a:pt x="18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rot="-708074" flipH="1">
              <a:off x="238723" y="1627548"/>
              <a:ext cx="47743" cy="34780"/>
            </a:xfrm>
            <a:custGeom>
              <a:avLst/>
              <a:gdLst/>
              <a:ahLst/>
              <a:cxnLst/>
              <a:rect l="l" t="t" r="r" b="b"/>
              <a:pathLst>
                <a:path w="302" h="220" extrusionOk="0">
                  <a:moveTo>
                    <a:pt x="220" y="1"/>
                  </a:moveTo>
                  <a:cubicBezTo>
                    <a:pt x="194" y="1"/>
                    <a:pt x="164" y="10"/>
                    <a:pt x="139" y="10"/>
                  </a:cubicBezTo>
                  <a:cubicBezTo>
                    <a:pt x="35" y="27"/>
                    <a:pt x="0" y="62"/>
                    <a:pt x="6" y="126"/>
                  </a:cubicBezTo>
                  <a:cubicBezTo>
                    <a:pt x="15" y="182"/>
                    <a:pt x="63" y="219"/>
                    <a:pt x="114" y="219"/>
                  </a:cubicBezTo>
                  <a:cubicBezTo>
                    <a:pt x="126" y="219"/>
                    <a:pt x="139" y="217"/>
                    <a:pt x="151" y="213"/>
                  </a:cubicBezTo>
                  <a:cubicBezTo>
                    <a:pt x="238" y="195"/>
                    <a:pt x="301" y="120"/>
                    <a:pt x="284" y="56"/>
                  </a:cubicBezTo>
                  <a:cubicBezTo>
                    <a:pt x="272" y="11"/>
                    <a:pt x="248"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rot="-708074" flipH="1">
              <a:off x="951173" y="322030"/>
              <a:ext cx="43159" cy="52802"/>
            </a:xfrm>
            <a:custGeom>
              <a:avLst/>
              <a:gdLst/>
              <a:ahLst/>
              <a:cxnLst/>
              <a:rect l="l" t="t" r="r" b="b"/>
              <a:pathLst>
                <a:path w="273" h="334" extrusionOk="0">
                  <a:moveTo>
                    <a:pt x="116" y="0"/>
                  </a:moveTo>
                  <a:cubicBezTo>
                    <a:pt x="107" y="0"/>
                    <a:pt x="97" y="1"/>
                    <a:pt x="87" y="4"/>
                  </a:cubicBezTo>
                  <a:cubicBezTo>
                    <a:pt x="35" y="15"/>
                    <a:pt x="0" y="44"/>
                    <a:pt x="12" y="96"/>
                  </a:cubicBezTo>
                  <a:cubicBezTo>
                    <a:pt x="18" y="114"/>
                    <a:pt x="29" y="137"/>
                    <a:pt x="41" y="149"/>
                  </a:cubicBezTo>
                  <a:cubicBezTo>
                    <a:pt x="47" y="189"/>
                    <a:pt x="52" y="230"/>
                    <a:pt x="64" y="264"/>
                  </a:cubicBezTo>
                  <a:cubicBezTo>
                    <a:pt x="85" y="307"/>
                    <a:pt x="125" y="334"/>
                    <a:pt x="168" y="334"/>
                  </a:cubicBezTo>
                  <a:cubicBezTo>
                    <a:pt x="183" y="334"/>
                    <a:pt x="199" y="330"/>
                    <a:pt x="215" y="322"/>
                  </a:cubicBezTo>
                  <a:cubicBezTo>
                    <a:pt x="273" y="288"/>
                    <a:pt x="249" y="236"/>
                    <a:pt x="220" y="195"/>
                  </a:cubicBezTo>
                  <a:cubicBezTo>
                    <a:pt x="186" y="154"/>
                    <a:pt x="168" y="108"/>
                    <a:pt x="168" y="62"/>
                  </a:cubicBezTo>
                  <a:cubicBezTo>
                    <a:pt x="173" y="20"/>
                    <a:pt x="15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rot="-708074" flipH="1">
              <a:off x="-426058" y="1754757"/>
              <a:ext cx="51379" cy="34780"/>
            </a:xfrm>
            <a:custGeom>
              <a:avLst/>
              <a:gdLst/>
              <a:ahLst/>
              <a:cxnLst/>
              <a:rect l="l" t="t" r="r" b="b"/>
              <a:pathLst>
                <a:path w="325" h="220" extrusionOk="0">
                  <a:moveTo>
                    <a:pt x="133" y="1"/>
                  </a:moveTo>
                  <a:cubicBezTo>
                    <a:pt x="119" y="1"/>
                    <a:pt x="106" y="2"/>
                    <a:pt x="93" y="5"/>
                  </a:cubicBezTo>
                  <a:cubicBezTo>
                    <a:pt x="35" y="10"/>
                    <a:pt x="0" y="63"/>
                    <a:pt x="18" y="115"/>
                  </a:cubicBezTo>
                  <a:cubicBezTo>
                    <a:pt x="37" y="181"/>
                    <a:pt x="97" y="220"/>
                    <a:pt x="163" y="220"/>
                  </a:cubicBezTo>
                  <a:cubicBezTo>
                    <a:pt x="178" y="220"/>
                    <a:pt x="194" y="218"/>
                    <a:pt x="209" y="213"/>
                  </a:cubicBezTo>
                  <a:cubicBezTo>
                    <a:pt x="284" y="202"/>
                    <a:pt x="325" y="150"/>
                    <a:pt x="313" y="92"/>
                  </a:cubicBezTo>
                  <a:cubicBezTo>
                    <a:pt x="303" y="42"/>
                    <a:pt x="213"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rot="-708074" flipH="1">
              <a:off x="-536546" y="1643947"/>
              <a:ext cx="41420" cy="42368"/>
            </a:xfrm>
            <a:custGeom>
              <a:avLst/>
              <a:gdLst/>
              <a:ahLst/>
              <a:cxnLst/>
              <a:rect l="l" t="t" r="r" b="b"/>
              <a:pathLst>
                <a:path w="262" h="268" extrusionOk="0">
                  <a:moveTo>
                    <a:pt x="166" y="0"/>
                  </a:moveTo>
                  <a:cubicBezTo>
                    <a:pt x="114" y="0"/>
                    <a:pt x="82" y="39"/>
                    <a:pt x="59" y="82"/>
                  </a:cubicBezTo>
                  <a:cubicBezTo>
                    <a:pt x="24" y="134"/>
                    <a:pt x="1" y="192"/>
                    <a:pt x="47" y="244"/>
                  </a:cubicBezTo>
                  <a:cubicBezTo>
                    <a:pt x="59" y="261"/>
                    <a:pt x="76" y="267"/>
                    <a:pt x="99" y="267"/>
                  </a:cubicBezTo>
                  <a:cubicBezTo>
                    <a:pt x="198" y="250"/>
                    <a:pt x="261" y="163"/>
                    <a:pt x="261" y="70"/>
                  </a:cubicBezTo>
                  <a:cubicBezTo>
                    <a:pt x="250" y="35"/>
                    <a:pt x="232" y="18"/>
                    <a:pt x="204" y="6"/>
                  </a:cubicBezTo>
                  <a:cubicBezTo>
                    <a:pt x="190" y="2"/>
                    <a:pt x="177"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rot="-708074" flipH="1">
              <a:off x="1385579" y="2949519"/>
              <a:ext cx="46004" cy="48534"/>
            </a:xfrm>
            <a:custGeom>
              <a:avLst/>
              <a:gdLst/>
              <a:ahLst/>
              <a:cxnLst/>
              <a:rect l="l" t="t" r="r" b="b"/>
              <a:pathLst>
                <a:path w="291" h="307" extrusionOk="0">
                  <a:moveTo>
                    <a:pt x="232" y="0"/>
                  </a:moveTo>
                  <a:cubicBezTo>
                    <a:pt x="217" y="0"/>
                    <a:pt x="205" y="7"/>
                    <a:pt x="198" y="18"/>
                  </a:cubicBezTo>
                  <a:cubicBezTo>
                    <a:pt x="151" y="76"/>
                    <a:pt x="99" y="128"/>
                    <a:pt x="35" y="174"/>
                  </a:cubicBezTo>
                  <a:cubicBezTo>
                    <a:pt x="7" y="198"/>
                    <a:pt x="1" y="238"/>
                    <a:pt x="24" y="267"/>
                  </a:cubicBezTo>
                  <a:cubicBezTo>
                    <a:pt x="37" y="293"/>
                    <a:pt x="63" y="306"/>
                    <a:pt x="90" y="306"/>
                  </a:cubicBezTo>
                  <a:cubicBezTo>
                    <a:pt x="99" y="306"/>
                    <a:pt x="108" y="305"/>
                    <a:pt x="117" y="302"/>
                  </a:cubicBezTo>
                  <a:cubicBezTo>
                    <a:pt x="215" y="267"/>
                    <a:pt x="285" y="174"/>
                    <a:pt x="290" y="64"/>
                  </a:cubicBezTo>
                  <a:cubicBezTo>
                    <a:pt x="290" y="41"/>
                    <a:pt x="279" y="18"/>
                    <a:pt x="256" y="6"/>
                  </a:cubicBezTo>
                  <a:cubicBezTo>
                    <a:pt x="247" y="2"/>
                    <a:pt x="23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rot="-708086" flipH="1">
              <a:off x="443208" y="2266572"/>
              <a:ext cx="50589" cy="29405"/>
            </a:xfrm>
            <a:custGeom>
              <a:avLst/>
              <a:gdLst/>
              <a:ahLst/>
              <a:cxnLst/>
              <a:rect l="l" t="t" r="r" b="b"/>
              <a:pathLst>
                <a:path w="320" h="186" extrusionOk="0">
                  <a:moveTo>
                    <a:pt x="116" y="0"/>
                  </a:moveTo>
                  <a:cubicBezTo>
                    <a:pt x="58" y="6"/>
                    <a:pt x="6" y="18"/>
                    <a:pt x="1" y="93"/>
                  </a:cubicBezTo>
                  <a:cubicBezTo>
                    <a:pt x="1" y="145"/>
                    <a:pt x="58" y="186"/>
                    <a:pt x="128" y="186"/>
                  </a:cubicBezTo>
                  <a:cubicBezTo>
                    <a:pt x="151" y="186"/>
                    <a:pt x="169" y="186"/>
                    <a:pt x="192" y="180"/>
                  </a:cubicBezTo>
                  <a:cubicBezTo>
                    <a:pt x="209" y="174"/>
                    <a:pt x="226" y="168"/>
                    <a:pt x="244" y="163"/>
                  </a:cubicBezTo>
                  <a:cubicBezTo>
                    <a:pt x="290" y="151"/>
                    <a:pt x="319" y="110"/>
                    <a:pt x="319" y="58"/>
                  </a:cubicBezTo>
                  <a:cubicBezTo>
                    <a:pt x="308" y="12"/>
                    <a:pt x="261" y="6"/>
                    <a:pt x="221" y="6"/>
                  </a:cubicBezTo>
                  <a:cubicBezTo>
                    <a:pt x="186" y="0"/>
                    <a:pt x="15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rot="-708074" flipH="1">
              <a:off x="1032739" y="333210"/>
              <a:ext cx="34147" cy="51537"/>
            </a:xfrm>
            <a:custGeom>
              <a:avLst/>
              <a:gdLst/>
              <a:ahLst/>
              <a:cxnLst/>
              <a:rect l="l" t="t" r="r" b="b"/>
              <a:pathLst>
                <a:path w="216" h="326" extrusionOk="0">
                  <a:moveTo>
                    <a:pt x="59" y="0"/>
                  </a:moveTo>
                  <a:cubicBezTo>
                    <a:pt x="27" y="0"/>
                    <a:pt x="5" y="27"/>
                    <a:pt x="1" y="78"/>
                  </a:cubicBezTo>
                  <a:cubicBezTo>
                    <a:pt x="1" y="136"/>
                    <a:pt x="18" y="194"/>
                    <a:pt x="53" y="246"/>
                  </a:cubicBezTo>
                  <a:cubicBezTo>
                    <a:pt x="73" y="286"/>
                    <a:pt x="105" y="325"/>
                    <a:pt x="143" y="325"/>
                  </a:cubicBezTo>
                  <a:cubicBezTo>
                    <a:pt x="149" y="325"/>
                    <a:pt x="156" y="324"/>
                    <a:pt x="163" y="321"/>
                  </a:cubicBezTo>
                  <a:cubicBezTo>
                    <a:pt x="215" y="298"/>
                    <a:pt x="209" y="246"/>
                    <a:pt x="204" y="200"/>
                  </a:cubicBezTo>
                  <a:cubicBezTo>
                    <a:pt x="198" y="194"/>
                    <a:pt x="198" y="182"/>
                    <a:pt x="198" y="171"/>
                  </a:cubicBezTo>
                  <a:cubicBezTo>
                    <a:pt x="198" y="113"/>
                    <a:pt x="163" y="55"/>
                    <a:pt x="111" y="20"/>
                  </a:cubicBezTo>
                  <a:cubicBezTo>
                    <a:pt x="92" y="7"/>
                    <a:pt x="74"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rot="-708086" flipH="1">
              <a:off x="1757621" y="2237770"/>
              <a:ext cx="38732" cy="44739"/>
            </a:xfrm>
            <a:custGeom>
              <a:avLst/>
              <a:gdLst/>
              <a:ahLst/>
              <a:cxnLst/>
              <a:rect l="l" t="t" r="r" b="b"/>
              <a:pathLst>
                <a:path w="245" h="283" extrusionOk="0">
                  <a:moveTo>
                    <a:pt x="95" y="0"/>
                  </a:moveTo>
                  <a:cubicBezTo>
                    <a:pt x="89" y="0"/>
                    <a:pt x="82" y="1"/>
                    <a:pt x="76" y="3"/>
                  </a:cubicBezTo>
                  <a:cubicBezTo>
                    <a:pt x="12" y="26"/>
                    <a:pt x="1" y="78"/>
                    <a:pt x="12" y="136"/>
                  </a:cubicBezTo>
                  <a:cubicBezTo>
                    <a:pt x="23" y="221"/>
                    <a:pt x="78" y="282"/>
                    <a:pt x="141" y="282"/>
                  </a:cubicBezTo>
                  <a:cubicBezTo>
                    <a:pt x="146" y="282"/>
                    <a:pt x="152" y="282"/>
                    <a:pt x="157" y="281"/>
                  </a:cubicBezTo>
                  <a:cubicBezTo>
                    <a:pt x="209" y="275"/>
                    <a:pt x="244" y="211"/>
                    <a:pt x="227" y="159"/>
                  </a:cubicBezTo>
                  <a:cubicBezTo>
                    <a:pt x="211" y="70"/>
                    <a:pt x="15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rot="-708074" flipH="1">
              <a:off x="172478" y="398045"/>
              <a:ext cx="43159" cy="42210"/>
            </a:xfrm>
            <a:custGeom>
              <a:avLst/>
              <a:gdLst/>
              <a:ahLst/>
              <a:cxnLst/>
              <a:rect l="l" t="t" r="r" b="b"/>
              <a:pathLst>
                <a:path w="273" h="267" extrusionOk="0">
                  <a:moveTo>
                    <a:pt x="154" y="1"/>
                  </a:moveTo>
                  <a:cubicBezTo>
                    <a:pt x="111" y="1"/>
                    <a:pt x="89" y="38"/>
                    <a:pt x="70" y="76"/>
                  </a:cubicBezTo>
                  <a:cubicBezTo>
                    <a:pt x="58" y="94"/>
                    <a:pt x="41" y="117"/>
                    <a:pt x="23" y="134"/>
                  </a:cubicBezTo>
                  <a:cubicBezTo>
                    <a:pt x="0" y="169"/>
                    <a:pt x="0" y="215"/>
                    <a:pt x="23" y="244"/>
                  </a:cubicBezTo>
                  <a:cubicBezTo>
                    <a:pt x="37" y="261"/>
                    <a:pt x="52" y="267"/>
                    <a:pt x="70" y="267"/>
                  </a:cubicBezTo>
                  <a:cubicBezTo>
                    <a:pt x="90" y="267"/>
                    <a:pt x="114" y="259"/>
                    <a:pt x="145" y="250"/>
                  </a:cubicBezTo>
                  <a:cubicBezTo>
                    <a:pt x="162" y="250"/>
                    <a:pt x="180" y="244"/>
                    <a:pt x="197" y="239"/>
                  </a:cubicBezTo>
                  <a:cubicBezTo>
                    <a:pt x="243" y="210"/>
                    <a:pt x="272" y="152"/>
                    <a:pt x="255" y="94"/>
                  </a:cubicBezTo>
                  <a:cubicBezTo>
                    <a:pt x="255" y="53"/>
                    <a:pt x="226" y="18"/>
                    <a:pt x="186" y="7"/>
                  </a:cubicBezTo>
                  <a:cubicBezTo>
                    <a:pt x="174" y="3"/>
                    <a:pt x="163"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rot="-708074" flipH="1">
              <a:off x="335679" y="1778943"/>
              <a:ext cx="47743" cy="32408"/>
            </a:xfrm>
            <a:custGeom>
              <a:avLst/>
              <a:gdLst/>
              <a:ahLst/>
              <a:cxnLst/>
              <a:rect l="l" t="t" r="r" b="b"/>
              <a:pathLst>
                <a:path w="302" h="205" extrusionOk="0">
                  <a:moveTo>
                    <a:pt x="101" y="1"/>
                  </a:moveTo>
                  <a:cubicBezTo>
                    <a:pt x="47" y="1"/>
                    <a:pt x="1" y="45"/>
                    <a:pt x="6" y="100"/>
                  </a:cubicBezTo>
                  <a:cubicBezTo>
                    <a:pt x="1" y="152"/>
                    <a:pt x="41" y="198"/>
                    <a:pt x="93" y="204"/>
                  </a:cubicBezTo>
                  <a:lnTo>
                    <a:pt x="175" y="204"/>
                  </a:lnTo>
                  <a:cubicBezTo>
                    <a:pt x="198" y="198"/>
                    <a:pt x="215" y="193"/>
                    <a:pt x="227" y="193"/>
                  </a:cubicBezTo>
                  <a:cubicBezTo>
                    <a:pt x="273" y="175"/>
                    <a:pt x="302" y="135"/>
                    <a:pt x="302" y="88"/>
                  </a:cubicBezTo>
                  <a:cubicBezTo>
                    <a:pt x="296" y="36"/>
                    <a:pt x="256" y="25"/>
                    <a:pt x="215" y="19"/>
                  </a:cubicBezTo>
                  <a:cubicBezTo>
                    <a:pt x="180" y="7"/>
                    <a:pt x="146" y="7"/>
                    <a:pt x="111" y="1"/>
                  </a:cubicBezTo>
                  <a:cubicBezTo>
                    <a:pt x="107" y="1"/>
                    <a:pt x="10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rot="-708074" flipH="1">
              <a:off x="221780" y="1736502"/>
              <a:ext cx="52328" cy="29879"/>
            </a:xfrm>
            <a:custGeom>
              <a:avLst/>
              <a:gdLst/>
              <a:ahLst/>
              <a:cxnLst/>
              <a:rect l="l" t="t" r="r" b="b"/>
              <a:pathLst>
                <a:path w="331" h="189" extrusionOk="0">
                  <a:moveTo>
                    <a:pt x="239" y="1"/>
                  </a:moveTo>
                  <a:cubicBezTo>
                    <a:pt x="233" y="1"/>
                    <a:pt x="227" y="1"/>
                    <a:pt x="221" y="3"/>
                  </a:cubicBezTo>
                  <a:cubicBezTo>
                    <a:pt x="186" y="3"/>
                    <a:pt x="151" y="9"/>
                    <a:pt x="116" y="26"/>
                  </a:cubicBezTo>
                  <a:cubicBezTo>
                    <a:pt x="64" y="43"/>
                    <a:pt x="1" y="61"/>
                    <a:pt x="24" y="136"/>
                  </a:cubicBezTo>
                  <a:cubicBezTo>
                    <a:pt x="41" y="188"/>
                    <a:pt x="93" y="188"/>
                    <a:pt x="145" y="188"/>
                  </a:cubicBezTo>
                  <a:lnTo>
                    <a:pt x="163" y="188"/>
                  </a:lnTo>
                  <a:cubicBezTo>
                    <a:pt x="209" y="182"/>
                    <a:pt x="232" y="182"/>
                    <a:pt x="250" y="171"/>
                  </a:cubicBezTo>
                  <a:cubicBezTo>
                    <a:pt x="296" y="153"/>
                    <a:pt x="331" y="125"/>
                    <a:pt x="319" y="72"/>
                  </a:cubicBezTo>
                  <a:cubicBezTo>
                    <a:pt x="314" y="32"/>
                    <a:pt x="279"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rot="-708074" flipH="1">
              <a:off x="124260" y="1580127"/>
              <a:ext cx="46004" cy="37467"/>
            </a:xfrm>
            <a:custGeom>
              <a:avLst/>
              <a:gdLst/>
              <a:ahLst/>
              <a:cxnLst/>
              <a:rect l="l" t="t" r="r" b="b"/>
              <a:pathLst>
                <a:path w="291" h="237" extrusionOk="0">
                  <a:moveTo>
                    <a:pt x="113" y="1"/>
                  </a:moveTo>
                  <a:cubicBezTo>
                    <a:pt x="109" y="1"/>
                    <a:pt x="104" y="1"/>
                    <a:pt x="99" y="1"/>
                  </a:cubicBezTo>
                  <a:cubicBezTo>
                    <a:pt x="35" y="18"/>
                    <a:pt x="1" y="82"/>
                    <a:pt x="24" y="146"/>
                  </a:cubicBezTo>
                  <a:cubicBezTo>
                    <a:pt x="48" y="200"/>
                    <a:pt x="106" y="237"/>
                    <a:pt x="165" y="237"/>
                  </a:cubicBezTo>
                  <a:cubicBezTo>
                    <a:pt x="176" y="237"/>
                    <a:pt x="187" y="236"/>
                    <a:pt x="198" y="233"/>
                  </a:cubicBezTo>
                  <a:cubicBezTo>
                    <a:pt x="256" y="215"/>
                    <a:pt x="290" y="163"/>
                    <a:pt x="285" y="105"/>
                  </a:cubicBezTo>
                  <a:cubicBezTo>
                    <a:pt x="247" y="40"/>
                    <a:pt x="18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rot="-708074" flipH="1">
              <a:off x="-638347" y="2039821"/>
              <a:ext cx="53276" cy="29563"/>
            </a:xfrm>
            <a:custGeom>
              <a:avLst/>
              <a:gdLst/>
              <a:ahLst/>
              <a:cxnLst/>
              <a:rect l="l" t="t" r="r" b="b"/>
              <a:pathLst>
                <a:path w="337" h="187" extrusionOk="0">
                  <a:moveTo>
                    <a:pt x="132" y="0"/>
                  </a:moveTo>
                  <a:cubicBezTo>
                    <a:pt x="124" y="0"/>
                    <a:pt x="114" y="1"/>
                    <a:pt x="105" y="2"/>
                  </a:cubicBezTo>
                  <a:cubicBezTo>
                    <a:pt x="30" y="7"/>
                    <a:pt x="1" y="112"/>
                    <a:pt x="70" y="152"/>
                  </a:cubicBezTo>
                  <a:cubicBezTo>
                    <a:pt x="107" y="176"/>
                    <a:pt x="152" y="187"/>
                    <a:pt x="197" y="187"/>
                  </a:cubicBezTo>
                  <a:cubicBezTo>
                    <a:pt x="217" y="187"/>
                    <a:pt x="237" y="185"/>
                    <a:pt x="256" y="181"/>
                  </a:cubicBezTo>
                  <a:cubicBezTo>
                    <a:pt x="285" y="164"/>
                    <a:pt x="337" y="146"/>
                    <a:pt x="337" y="100"/>
                  </a:cubicBezTo>
                  <a:cubicBezTo>
                    <a:pt x="337" y="48"/>
                    <a:pt x="291" y="36"/>
                    <a:pt x="250" y="25"/>
                  </a:cubicBezTo>
                  <a:cubicBezTo>
                    <a:pt x="212" y="10"/>
                    <a:pt x="17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rot="-708074" flipH="1">
              <a:off x="-292065" y="1536532"/>
              <a:ext cx="45056" cy="35412"/>
            </a:xfrm>
            <a:custGeom>
              <a:avLst/>
              <a:gdLst/>
              <a:ahLst/>
              <a:cxnLst/>
              <a:rect l="l" t="t" r="r" b="b"/>
              <a:pathLst>
                <a:path w="285" h="224" extrusionOk="0">
                  <a:moveTo>
                    <a:pt x="168" y="0"/>
                  </a:moveTo>
                  <a:cubicBezTo>
                    <a:pt x="154" y="0"/>
                    <a:pt x="138" y="2"/>
                    <a:pt x="122" y="5"/>
                  </a:cubicBezTo>
                  <a:cubicBezTo>
                    <a:pt x="41" y="11"/>
                    <a:pt x="1" y="69"/>
                    <a:pt x="12" y="132"/>
                  </a:cubicBezTo>
                  <a:cubicBezTo>
                    <a:pt x="27" y="186"/>
                    <a:pt x="79" y="223"/>
                    <a:pt x="133" y="223"/>
                  </a:cubicBezTo>
                  <a:cubicBezTo>
                    <a:pt x="143" y="223"/>
                    <a:pt x="153" y="222"/>
                    <a:pt x="163" y="219"/>
                  </a:cubicBezTo>
                  <a:cubicBezTo>
                    <a:pt x="232" y="213"/>
                    <a:pt x="279" y="155"/>
                    <a:pt x="285" y="86"/>
                  </a:cubicBezTo>
                  <a:cubicBezTo>
                    <a:pt x="280" y="33"/>
                    <a:pt x="235"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rot="-708074" flipH="1">
              <a:off x="-133722" y="2154998"/>
              <a:ext cx="43159" cy="36045"/>
            </a:xfrm>
            <a:custGeom>
              <a:avLst/>
              <a:gdLst/>
              <a:ahLst/>
              <a:cxnLst/>
              <a:rect l="l" t="t" r="r" b="b"/>
              <a:pathLst>
                <a:path w="273" h="228" extrusionOk="0">
                  <a:moveTo>
                    <a:pt x="138" y="0"/>
                  </a:moveTo>
                  <a:cubicBezTo>
                    <a:pt x="127" y="0"/>
                    <a:pt x="116" y="1"/>
                    <a:pt x="105" y="4"/>
                  </a:cubicBezTo>
                  <a:cubicBezTo>
                    <a:pt x="41" y="10"/>
                    <a:pt x="1" y="74"/>
                    <a:pt x="12" y="137"/>
                  </a:cubicBezTo>
                  <a:cubicBezTo>
                    <a:pt x="33" y="199"/>
                    <a:pt x="85" y="227"/>
                    <a:pt x="137" y="227"/>
                  </a:cubicBezTo>
                  <a:cubicBezTo>
                    <a:pt x="203" y="227"/>
                    <a:pt x="270" y="181"/>
                    <a:pt x="273" y="97"/>
                  </a:cubicBezTo>
                  <a:cubicBezTo>
                    <a:pt x="253" y="38"/>
                    <a:pt x="19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rot="-708074" flipH="1">
              <a:off x="1327348" y="2214120"/>
              <a:ext cx="44107" cy="48534"/>
            </a:xfrm>
            <a:custGeom>
              <a:avLst/>
              <a:gdLst/>
              <a:ahLst/>
              <a:cxnLst/>
              <a:rect l="l" t="t" r="r" b="b"/>
              <a:pathLst>
                <a:path w="279" h="307" extrusionOk="0">
                  <a:moveTo>
                    <a:pt x="201" y="1"/>
                  </a:moveTo>
                  <a:cubicBezTo>
                    <a:pt x="170" y="1"/>
                    <a:pt x="138" y="18"/>
                    <a:pt x="128" y="48"/>
                  </a:cubicBezTo>
                  <a:cubicBezTo>
                    <a:pt x="99" y="89"/>
                    <a:pt x="76" y="123"/>
                    <a:pt x="47" y="158"/>
                  </a:cubicBezTo>
                  <a:cubicBezTo>
                    <a:pt x="18" y="199"/>
                    <a:pt x="0" y="245"/>
                    <a:pt x="41" y="286"/>
                  </a:cubicBezTo>
                  <a:cubicBezTo>
                    <a:pt x="57" y="300"/>
                    <a:pt x="78" y="306"/>
                    <a:pt x="98" y="306"/>
                  </a:cubicBezTo>
                  <a:cubicBezTo>
                    <a:pt x="127" y="306"/>
                    <a:pt x="157" y="292"/>
                    <a:pt x="174" y="268"/>
                  </a:cubicBezTo>
                  <a:cubicBezTo>
                    <a:pt x="215" y="228"/>
                    <a:pt x="244" y="181"/>
                    <a:pt x="278" y="135"/>
                  </a:cubicBezTo>
                  <a:lnTo>
                    <a:pt x="278" y="94"/>
                  </a:lnTo>
                  <a:cubicBezTo>
                    <a:pt x="278" y="48"/>
                    <a:pt x="261" y="13"/>
                    <a:pt x="215" y="2"/>
                  </a:cubicBezTo>
                  <a:cubicBezTo>
                    <a:pt x="210" y="1"/>
                    <a:pt x="206"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rot="-708074" flipH="1">
              <a:off x="1782156" y="1300985"/>
              <a:ext cx="31144" cy="49008"/>
            </a:xfrm>
            <a:custGeom>
              <a:avLst/>
              <a:gdLst/>
              <a:ahLst/>
              <a:cxnLst/>
              <a:rect l="l" t="t" r="r" b="b"/>
              <a:pathLst>
                <a:path w="197" h="310" extrusionOk="0">
                  <a:moveTo>
                    <a:pt x="93" y="1"/>
                  </a:moveTo>
                  <a:cubicBezTo>
                    <a:pt x="52" y="1"/>
                    <a:pt x="29" y="30"/>
                    <a:pt x="17" y="59"/>
                  </a:cubicBezTo>
                  <a:cubicBezTo>
                    <a:pt x="0" y="111"/>
                    <a:pt x="0" y="163"/>
                    <a:pt x="17" y="215"/>
                  </a:cubicBezTo>
                  <a:cubicBezTo>
                    <a:pt x="28" y="257"/>
                    <a:pt x="43" y="309"/>
                    <a:pt x="99" y="309"/>
                  </a:cubicBezTo>
                  <a:cubicBezTo>
                    <a:pt x="104" y="309"/>
                    <a:pt x="110" y="309"/>
                    <a:pt x="116" y="308"/>
                  </a:cubicBezTo>
                  <a:cubicBezTo>
                    <a:pt x="185" y="302"/>
                    <a:pt x="197" y="244"/>
                    <a:pt x="197" y="186"/>
                  </a:cubicBezTo>
                  <a:cubicBezTo>
                    <a:pt x="197" y="140"/>
                    <a:pt x="191" y="93"/>
                    <a:pt x="168" y="53"/>
                  </a:cubicBezTo>
                  <a:cubicBezTo>
                    <a:pt x="156" y="24"/>
                    <a:pt x="12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rot="-708074" flipH="1">
              <a:off x="1763823" y="2476897"/>
              <a:ext cx="44898" cy="36993"/>
            </a:xfrm>
            <a:custGeom>
              <a:avLst/>
              <a:gdLst/>
              <a:ahLst/>
              <a:cxnLst/>
              <a:rect l="l" t="t" r="r" b="b"/>
              <a:pathLst>
                <a:path w="284" h="234" extrusionOk="0">
                  <a:moveTo>
                    <a:pt x="162" y="1"/>
                  </a:moveTo>
                  <a:cubicBezTo>
                    <a:pt x="141" y="1"/>
                    <a:pt x="116" y="4"/>
                    <a:pt x="87" y="10"/>
                  </a:cubicBezTo>
                  <a:cubicBezTo>
                    <a:pt x="29" y="16"/>
                    <a:pt x="0" y="51"/>
                    <a:pt x="12" y="109"/>
                  </a:cubicBezTo>
                  <a:cubicBezTo>
                    <a:pt x="27" y="180"/>
                    <a:pt x="87" y="233"/>
                    <a:pt x="160" y="233"/>
                  </a:cubicBezTo>
                  <a:cubicBezTo>
                    <a:pt x="170" y="233"/>
                    <a:pt x="181" y="232"/>
                    <a:pt x="191" y="230"/>
                  </a:cubicBezTo>
                  <a:cubicBezTo>
                    <a:pt x="249" y="213"/>
                    <a:pt x="284" y="149"/>
                    <a:pt x="261" y="85"/>
                  </a:cubicBezTo>
                  <a:cubicBezTo>
                    <a:pt x="248" y="26"/>
                    <a:pt x="22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rot="-708074" flipH="1">
              <a:off x="-545079" y="874270"/>
              <a:ext cx="42368" cy="40629"/>
            </a:xfrm>
            <a:custGeom>
              <a:avLst/>
              <a:gdLst/>
              <a:ahLst/>
              <a:cxnLst/>
              <a:rect l="l" t="t" r="r" b="b"/>
              <a:pathLst>
                <a:path w="268" h="257" extrusionOk="0">
                  <a:moveTo>
                    <a:pt x="193" y="0"/>
                  </a:moveTo>
                  <a:cubicBezTo>
                    <a:pt x="187" y="0"/>
                    <a:pt x="181" y="1"/>
                    <a:pt x="174" y="3"/>
                  </a:cubicBezTo>
                  <a:cubicBezTo>
                    <a:pt x="76" y="14"/>
                    <a:pt x="1" y="107"/>
                    <a:pt x="18" y="182"/>
                  </a:cubicBezTo>
                  <a:cubicBezTo>
                    <a:pt x="23" y="225"/>
                    <a:pt x="59" y="257"/>
                    <a:pt x="101" y="257"/>
                  </a:cubicBezTo>
                  <a:cubicBezTo>
                    <a:pt x="110" y="257"/>
                    <a:pt x="119" y="255"/>
                    <a:pt x="128" y="252"/>
                  </a:cubicBezTo>
                  <a:cubicBezTo>
                    <a:pt x="209" y="223"/>
                    <a:pt x="267" y="148"/>
                    <a:pt x="267" y="61"/>
                  </a:cubicBezTo>
                  <a:cubicBezTo>
                    <a:pt x="257" y="26"/>
                    <a:pt x="227"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rot="-708074" flipH="1">
              <a:off x="841110" y="897988"/>
              <a:ext cx="42210" cy="41103"/>
            </a:xfrm>
            <a:custGeom>
              <a:avLst/>
              <a:gdLst/>
              <a:ahLst/>
              <a:cxnLst/>
              <a:rect l="l" t="t" r="r" b="b"/>
              <a:pathLst>
                <a:path w="267" h="260" extrusionOk="0">
                  <a:moveTo>
                    <a:pt x="137" y="0"/>
                  </a:moveTo>
                  <a:cubicBezTo>
                    <a:pt x="129" y="0"/>
                    <a:pt x="120" y="1"/>
                    <a:pt x="111" y="4"/>
                  </a:cubicBezTo>
                  <a:cubicBezTo>
                    <a:pt x="41" y="27"/>
                    <a:pt x="0" y="96"/>
                    <a:pt x="18" y="166"/>
                  </a:cubicBezTo>
                  <a:cubicBezTo>
                    <a:pt x="32" y="222"/>
                    <a:pt x="80" y="259"/>
                    <a:pt x="135" y="259"/>
                  </a:cubicBezTo>
                  <a:cubicBezTo>
                    <a:pt x="148" y="259"/>
                    <a:pt x="161" y="257"/>
                    <a:pt x="174" y="253"/>
                  </a:cubicBezTo>
                  <a:cubicBezTo>
                    <a:pt x="232" y="241"/>
                    <a:pt x="267" y="172"/>
                    <a:pt x="250" y="108"/>
                  </a:cubicBezTo>
                  <a:cubicBezTo>
                    <a:pt x="235" y="43"/>
                    <a:pt x="190"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rot="-708074" flipH="1">
              <a:off x="1100423" y="1818469"/>
              <a:ext cx="45056" cy="37309"/>
            </a:xfrm>
            <a:custGeom>
              <a:avLst/>
              <a:gdLst/>
              <a:ahLst/>
              <a:cxnLst/>
              <a:rect l="l" t="t" r="r" b="b"/>
              <a:pathLst>
                <a:path w="285" h="236" extrusionOk="0">
                  <a:moveTo>
                    <a:pt x="107" y="1"/>
                  </a:moveTo>
                  <a:cubicBezTo>
                    <a:pt x="100" y="1"/>
                    <a:pt x="94" y="2"/>
                    <a:pt x="88" y="3"/>
                  </a:cubicBezTo>
                  <a:cubicBezTo>
                    <a:pt x="36" y="15"/>
                    <a:pt x="1" y="73"/>
                    <a:pt x="18" y="131"/>
                  </a:cubicBezTo>
                  <a:cubicBezTo>
                    <a:pt x="33" y="193"/>
                    <a:pt x="90" y="235"/>
                    <a:pt x="152" y="235"/>
                  </a:cubicBezTo>
                  <a:cubicBezTo>
                    <a:pt x="166" y="235"/>
                    <a:pt x="179" y="233"/>
                    <a:pt x="192" y="229"/>
                  </a:cubicBezTo>
                  <a:cubicBezTo>
                    <a:pt x="244" y="218"/>
                    <a:pt x="285" y="171"/>
                    <a:pt x="279" y="119"/>
                  </a:cubicBezTo>
                  <a:cubicBezTo>
                    <a:pt x="279" y="72"/>
                    <a:pt x="17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rot="-708074" flipH="1">
              <a:off x="999174" y="1145080"/>
              <a:ext cx="59758" cy="37784"/>
            </a:xfrm>
            <a:custGeom>
              <a:avLst/>
              <a:gdLst/>
              <a:ahLst/>
              <a:cxnLst/>
              <a:rect l="l" t="t" r="r" b="b"/>
              <a:pathLst>
                <a:path w="378" h="239" extrusionOk="0">
                  <a:moveTo>
                    <a:pt x="87" y="1"/>
                  </a:moveTo>
                  <a:cubicBezTo>
                    <a:pt x="61" y="1"/>
                    <a:pt x="36" y="16"/>
                    <a:pt x="30" y="42"/>
                  </a:cubicBezTo>
                  <a:cubicBezTo>
                    <a:pt x="1" y="88"/>
                    <a:pt x="24" y="141"/>
                    <a:pt x="76" y="152"/>
                  </a:cubicBezTo>
                  <a:cubicBezTo>
                    <a:pt x="134" y="164"/>
                    <a:pt x="198" y="169"/>
                    <a:pt x="238" y="227"/>
                  </a:cubicBezTo>
                  <a:cubicBezTo>
                    <a:pt x="244" y="239"/>
                    <a:pt x="273" y="239"/>
                    <a:pt x="291" y="239"/>
                  </a:cubicBezTo>
                  <a:cubicBezTo>
                    <a:pt x="343" y="227"/>
                    <a:pt x="378" y="193"/>
                    <a:pt x="372" y="135"/>
                  </a:cubicBezTo>
                  <a:cubicBezTo>
                    <a:pt x="372" y="91"/>
                    <a:pt x="335" y="55"/>
                    <a:pt x="292" y="55"/>
                  </a:cubicBezTo>
                  <a:cubicBezTo>
                    <a:pt x="284" y="55"/>
                    <a:pt x="276" y="57"/>
                    <a:pt x="267" y="59"/>
                  </a:cubicBezTo>
                  <a:cubicBezTo>
                    <a:pt x="253" y="67"/>
                    <a:pt x="238" y="70"/>
                    <a:pt x="223" y="70"/>
                  </a:cubicBezTo>
                  <a:cubicBezTo>
                    <a:pt x="191" y="70"/>
                    <a:pt x="160" y="54"/>
                    <a:pt x="140" y="30"/>
                  </a:cubicBezTo>
                  <a:cubicBezTo>
                    <a:pt x="127" y="10"/>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rot="-708074" flipH="1">
              <a:off x="1358375" y="3057870"/>
              <a:ext cx="51379" cy="36203"/>
            </a:xfrm>
            <a:custGeom>
              <a:avLst/>
              <a:gdLst/>
              <a:ahLst/>
              <a:cxnLst/>
              <a:rect l="l" t="t" r="r" b="b"/>
              <a:pathLst>
                <a:path w="325" h="229" extrusionOk="0">
                  <a:moveTo>
                    <a:pt x="77" y="1"/>
                  </a:moveTo>
                  <a:cubicBezTo>
                    <a:pt x="56" y="1"/>
                    <a:pt x="37" y="10"/>
                    <a:pt x="23" y="27"/>
                  </a:cubicBezTo>
                  <a:cubicBezTo>
                    <a:pt x="0" y="62"/>
                    <a:pt x="0" y="108"/>
                    <a:pt x="23" y="143"/>
                  </a:cubicBezTo>
                  <a:cubicBezTo>
                    <a:pt x="66" y="195"/>
                    <a:pt x="129" y="228"/>
                    <a:pt x="199" y="228"/>
                  </a:cubicBezTo>
                  <a:cubicBezTo>
                    <a:pt x="214" y="228"/>
                    <a:pt x="228" y="227"/>
                    <a:pt x="244" y="224"/>
                  </a:cubicBezTo>
                  <a:cubicBezTo>
                    <a:pt x="284" y="212"/>
                    <a:pt x="325" y="201"/>
                    <a:pt x="325" y="154"/>
                  </a:cubicBezTo>
                  <a:cubicBezTo>
                    <a:pt x="325" y="114"/>
                    <a:pt x="284" y="102"/>
                    <a:pt x="255" y="91"/>
                  </a:cubicBezTo>
                  <a:cubicBezTo>
                    <a:pt x="209" y="62"/>
                    <a:pt x="162" y="38"/>
                    <a:pt x="122" y="15"/>
                  </a:cubicBezTo>
                  <a:cubicBezTo>
                    <a:pt x="107" y="6"/>
                    <a:pt x="92"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rot="-708074" flipH="1">
              <a:off x="2530891" y="856185"/>
              <a:ext cx="37625" cy="44423"/>
            </a:xfrm>
            <a:custGeom>
              <a:avLst/>
              <a:gdLst/>
              <a:ahLst/>
              <a:cxnLst/>
              <a:rect l="l" t="t" r="r" b="b"/>
              <a:pathLst>
                <a:path w="238" h="281" extrusionOk="0">
                  <a:moveTo>
                    <a:pt x="150" y="1"/>
                  </a:moveTo>
                  <a:cubicBezTo>
                    <a:pt x="139" y="1"/>
                    <a:pt x="127" y="3"/>
                    <a:pt x="116" y="9"/>
                  </a:cubicBezTo>
                  <a:cubicBezTo>
                    <a:pt x="47" y="55"/>
                    <a:pt x="0" y="131"/>
                    <a:pt x="6" y="212"/>
                  </a:cubicBezTo>
                  <a:cubicBezTo>
                    <a:pt x="6" y="253"/>
                    <a:pt x="40" y="280"/>
                    <a:pt x="77" y="280"/>
                  </a:cubicBezTo>
                  <a:cubicBezTo>
                    <a:pt x="86" y="280"/>
                    <a:pt x="95" y="279"/>
                    <a:pt x="105" y="275"/>
                  </a:cubicBezTo>
                  <a:cubicBezTo>
                    <a:pt x="186" y="241"/>
                    <a:pt x="238" y="159"/>
                    <a:pt x="232" y="73"/>
                  </a:cubicBezTo>
                  <a:cubicBezTo>
                    <a:pt x="223" y="28"/>
                    <a:pt x="187"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rot="-708074" flipH="1">
              <a:off x="-200512" y="2685047"/>
              <a:ext cx="44107" cy="38574"/>
            </a:xfrm>
            <a:custGeom>
              <a:avLst/>
              <a:gdLst/>
              <a:ahLst/>
              <a:cxnLst/>
              <a:rect l="l" t="t" r="r" b="b"/>
              <a:pathLst>
                <a:path w="279" h="244" extrusionOk="0">
                  <a:moveTo>
                    <a:pt x="87" y="0"/>
                  </a:moveTo>
                  <a:cubicBezTo>
                    <a:pt x="35" y="18"/>
                    <a:pt x="1" y="75"/>
                    <a:pt x="18" y="133"/>
                  </a:cubicBezTo>
                  <a:cubicBezTo>
                    <a:pt x="33" y="196"/>
                    <a:pt x="92" y="243"/>
                    <a:pt x="158" y="243"/>
                  </a:cubicBezTo>
                  <a:cubicBezTo>
                    <a:pt x="171" y="243"/>
                    <a:pt x="184" y="241"/>
                    <a:pt x="198" y="238"/>
                  </a:cubicBezTo>
                  <a:cubicBezTo>
                    <a:pt x="250" y="226"/>
                    <a:pt x="279" y="180"/>
                    <a:pt x="273" y="133"/>
                  </a:cubicBezTo>
                  <a:cubicBezTo>
                    <a:pt x="232" y="64"/>
                    <a:pt x="163" y="18"/>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rot="-708074" flipH="1">
              <a:off x="2060965" y="673240"/>
              <a:ext cx="41420" cy="40945"/>
            </a:xfrm>
            <a:custGeom>
              <a:avLst/>
              <a:gdLst/>
              <a:ahLst/>
              <a:cxnLst/>
              <a:rect l="l" t="t" r="r" b="b"/>
              <a:pathLst>
                <a:path w="262" h="259" extrusionOk="0">
                  <a:moveTo>
                    <a:pt x="177" y="0"/>
                  </a:moveTo>
                  <a:cubicBezTo>
                    <a:pt x="134" y="0"/>
                    <a:pt x="95" y="22"/>
                    <a:pt x="76" y="55"/>
                  </a:cubicBezTo>
                  <a:cubicBezTo>
                    <a:pt x="42" y="102"/>
                    <a:pt x="1" y="142"/>
                    <a:pt x="24" y="206"/>
                  </a:cubicBezTo>
                  <a:cubicBezTo>
                    <a:pt x="29" y="237"/>
                    <a:pt x="58" y="259"/>
                    <a:pt x="93" y="259"/>
                  </a:cubicBezTo>
                  <a:cubicBezTo>
                    <a:pt x="97" y="259"/>
                    <a:pt x="101" y="259"/>
                    <a:pt x="105" y="258"/>
                  </a:cubicBezTo>
                  <a:cubicBezTo>
                    <a:pt x="192" y="235"/>
                    <a:pt x="256" y="154"/>
                    <a:pt x="262" y="61"/>
                  </a:cubicBezTo>
                  <a:cubicBezTo>
                    <a:pt x="256" y="32"/>
                    <a:pt x="233" y="9"/>
                    <a:pt x="204" y="3"/>
                  </a:cubicBezTo>
                  <a:cubicBezTo>
                    <a:pt x="195" y="1"/>
                    <a:pt x="186"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rot="-708074" flipH="1">
              <a:off x="750757" y="355279"/>
              <a:ext cx="50589" cy="28930"/>
            </a:xfrm>
            <a:custGeom>
              <a:avLst/>
              <a:gdLst/>
              <a:ahLst/>
              <a:cxnLst/>
              <a:rect l="l" t="t" r="r" b="b"/>
              <a:pathLst>
                <a:path w="320" h="183" extrusionOk="0">
                  <a:moveTo>
                    <a:pt x="131" y="0"/>
                  </a:moveTo>
                  <a:cubicBezTo>
                    <a:pt x="117" y="0"/>
                    <a:pt x="102" y="2"/>
                    <a:pt x="88" y="4"/>
                  </a:cubicBezTo>
                  <a:cubicBezTo>
                    <a:pt x="35" y="10"/>
                    <a:pt x="7" y="33"/>
                    <a:pt x="7" y="91"/>
                  </a:cubicBezTo>
                  <a:cubicBezTo>
                    <a:pt x="1" y="138"/>
                    <a:pt x="41" y="178"/>
                    <a:pt x="88" y="178"/>
                  </a:cubicBezTo>
                  <a:cubicBezTo>
                    <a:pt x="96" y="181"/>
                    <a:pt x="105" y="183"/>
                    <a:pt x="114" y="183"/>
                  </a:cubicBezTo>
                  <a:cubicBezTo>
                    <a:pt x="122" y="183"/>
                    <a:pt x="131" y="181"/>
                    <a:pt x="140" y="178"/>
                  </a:cubicBezTo>
                  <a:lnTo>
                    <a:pt x="192" y="167"/>
                  </a:lnTo>
                  <a:cubicBezTo>
                    <a:pt x="250" y="149"/>
                    <a:pt x="319" y="126"/>
                    <a:pt x="314" y="57"/>
                  </a:cubicBezTo>
                  <a:cubicBezTo>
                    <a:pt x="310" y="10"/>
                    <a:pt x="278" y="1"/>
                    <a:pt x="241" y="1"/>
                  </a:cubicBezTo>
                  <a:cubicBezTo>
                    <a:pt x="218" y="1"/>
                    <a:pt x="194" y="4"/>
                    <a:pt x="175" y="4"/>
                  </a:cubicBezTo>
                  <a:cubicBezTo>
                    <a:pt x="160"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rot="-708074" flipH="1">
              <a:off x="-514459" y="954774"/>
              <a:ext cx="40471" cy="38416"/>
            </a:xfrm>
            <a:custGeom>
              <a:avLst/>
              <a:gdLst/>
              <a:ahLst/>
              <a:cxnLst/>
              <a:rect l="l" t="t" r="r" b="b"/>
              <a:pathLst>
                <a:path w="256" h="243" extrusionOk="0">
                  <a:moveTo>
                    <a:pt x="134" y="1"/>
                  </a:moveTo>
                  <a:cubicBezTo>
                    <a:pt x="124" y="1"/>
                    <a:pt x="115" y="2"/>
                    <a:pt x="105" y="5"/>
                  </a:cubicBezTo>
                  <a:cubicBezTo>
                    <a:pt x="41" y="16"/>
                    <a:pt x="0" y="80"/>
                    <a:pt x="12" y="149"/>
                  </a:cubicBezTo>
                  <a:cubicBezTo>
                    <a:pt x="28" y="204"/>
                    <a:pt x="80" y="243"/>
                    <a:pt x="134" y="243"/>
                  </a:cubicBezTo>
                  <a:cubicBezTo>
                    <a:pt x="138" y="243"/>
                    <a:pt x="141" y="243"/>
                    <a:pt x="145" y="242"/>
                  </a:cubicBezTo>
                  <a:cubicBezTo>
                    <a:pt x="215" y="231"/>
                    <a:pt x="255" y="167"/>
                    <a:pt x="249" y="103"/>
                  </a:cubicBezTo>
                  <a:cubicBezTo>
                    <a:pt x="239" y="44"/>
                    <a:pt x="191"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rot="-708074" flipH="1">
              <a:off x="1673448" y="2698740"/>
              <a:ext cx="38574" cy="46004"/>
            </a:xfrm>
            <a:custGeom>
              <a:avLst/>
              <a:gdLst/>
              <a:ahLst/>
              <a:cxnLst/>
              <a:rect l="l" t="t" r="r" b="b"/>
              <a:pathLst>
                <a:path w="244" h="291" extrusionOk="0">
                  <a:moveTo>
                    <a:pt x="175" y="1"/>
                  </a:moveTo>
                  <a:cubicBezTo>
                    <a:pt x="168" y="1"/>
                    <a:pt x="160" y="2"/>
                    <a:pt x="151" y="4"/>
                  </a:cubicBezTo>
                  <a:cubicBezTo>
                    <a:pt x="58" y="33"/>
                    <a:pt x="0" y="125"/>
                    <a:pt x="18" y="224"/>
                  </a:cubicBezTo>
                  <a:cubicBezTo>
                    <a:pt x="25" y="266"/>
                    <a:pt x="63" y="290"/>
                    <a:pt x="103" y="290"/>
                  </a:cubicBezTo>
                  <a:cubicBezTo>
                    <a:pt x="124" y="290"/>
                    <a:pt x="145" y="284"/>
                    <a:pt x="162" y="270"/>
                  </a:cubicBezTo>
                  <a:cubicBezTo>
                    <a:pt x="215" y="218"/>
                    <a:pt x="244" y="143"/>
                    <a:pt x="238" y="73"/>
                  </a:cubicBezTo>
                  <a:cubicBezTo>
                    <a:pt x="233" y="25"/>
                    <a:pt x="212"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rot="-708074" flipH="1">
              <a:off x="2049067" y="999873"/>
              <a:ext cx="56912" cy="42052"/>
            </a:xfrm>
            <a:custGeom>
              <a:avLst/>
              <a:gdLst/>
              <a:ahLst/>
              <a:cxnLst/>
              <a:rect l="l" t="t" r="r" b="b"/>
              <a:pathLst>
                <a:path w="360" h="266" extrusionOk="0">
                  <a:moveTo>
                    <a:pt x="148" y="1"/>
                  </a:moveTo>
                  <a:cubicBezTo>
                    <a:pt x="114" y="1"/>
                    <a:pt x="82" y="12"/>
                    <a:pt x="53" y="31"/>
                  </a:cubicBezTo>
                  <a:cubicBezTo>
                    <a:pt x="18" y="60"/>
                    <a:pt x="1" y="106"/>
                    <a:pt x="41" y="130"/>
                  </a:cubicBezTo>
                  <a:cubicBezTo>
                    <a:pt x="99" y="164"/>
                    <a:pt x="146" y="211"/>
                    <a:pt x="203" y="251"/>
                  </a:cubicBezTo>
                  <a:cubicBezTo>
                    <a:pt x="220" y="261"/>
                    <a:pt x="239" y="266"/>
                    <a:pt x="258" y="266"/>
                  </a:cubicBezTo>
                  <a:cubicBezTo>
                    <a:pt x="285" y="266"/>
                    <a:pt x="311" y="257"/>
                    <a:pt x="331" y="240"/>
                  </a:cubicBezTo>
                  <a:cubicBezTo>
                    <a:pt x="348" y="222"/>
                    <a:pt x="360" y="199"/>
                    <a:pt x="354" y="170"/>
                  </a:cubicBezTo>
                  <a:cubicBezTo>
                    <a:pt x="344" y="136"/>
                    <a:pt x="314" y="110"/>
                    <a:pt x="280" y="110"/>
                  </a:cubicBezTo>
                  <a:cubicBezTo>
                    <a:pt x="274" y="110"/>
                    <a:pt x="268" y="110"/>
                    <a:pt x="261" y="112"/>
                  </a:cubicBezTo>
                  <a:cubicBezTo>
                    <a:pt x="251" y="115"/>
                    <a:pt x="241" y="116"/>
                    <a:pt x="233" y="116"/>
                  </a:cubicBezTo>
                  <a:cubicBezTo>
                    <a:pt x="165" y="116"/>
                    <a:pt x="195" y="33"/>
                    <a:pt x="169" y="2"/>
                  </a:cubicBezTo>
                  <a:cubicBezTo>
                    <a:pt x="162" y="1"/>
                    <a:pt x="155"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rot="-708086" flipH="1">
              <a:off x="934443" y="4127257"/>
              <a:ext cx="29405" cy="50589"/>
            </a:xfrm>
            <a:custGeom>
              <a:avLst/>
              <a:gdLst/>
              <a:ahLst/>
              <a:cxnLst/>
              <a:rect l="l" t="t" r="r" b="b"/>
              <a:pathLst>
                <a:path w="186" h="320" extrusionOk="0">
                  <a:moveTo>
                    <a:pt x="116" y="0"/>
                  </a:moveTo>
                  <a:cubicBezTo>
                    <a:pt x="59" y="0"/>
                    <a:pt x="41" y="46"/>
                    <a:pt x="24" y="93"/>
                  </a:cubicBezTo>
                  <a:cubicBezTo>
                    <a:pt x="1" y="145"/>
                    <a:pt x="6" y="209"/>
                    <a:pt x="30" y="267"/>
                  </a:cubicBezTo>
                  <a:cubicBezTo>
                    <a:pt x="40" y="298"/>
                    <a:pt x="69" y="320"/>
                    <a:pt x="104" y="320"/>
                  </a:cubicBezTo>
                  <a:cubicBezTo>
                    <a:pt x="108" y="320"/>
                    <a:pt x="112" y="319"/>
                    <a:pt x="116" y="319"/>
                  </a:cubicBezTo>
                  <a:cubicBezTo>
                    <a:pt x="151" y="319"/>
                    <a:pt x="186" y="290"/>
                    <a:pt x="186" y="249"/>
                  </a:cubicBezTo>
                  <a:lnTo>
                    <a:pt x="186" y="104"/>
                  </a:lnTo>
                  <a:cubicBezTo>
                    <a:pt x="169" y="58"/>
                    <a:pt x="169"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rot="-708074" flipH="1">
              <a:off x="481081" y="2805781"/>
              <a:ext cx="47743" cy="33673"/>
            </a:xfrm>
            <a:custGeom>
              <a:avLst/>
              <a:gdLst/>
              <a:ahLst/>
              <a:cxnLst/>
              <a:rect l="l" t="t" r="r" b="b"/>
              <a:pathLst>
                <a:path w="302" h="213" extrusionOk="0">
                  <a:moveTo>
                    <a:pt x="224" y="0"/>
                  </a:moveTo>
                  <a:cubicBezTo>
                    <a:pt x="196" y="0"/>
                    <a:pt x="163" y="15"/>
                    <a:pt x="135" y="15"/>
                  </a:cubicBezTo>
                  <a:cubicBezTo>
                    <a:pt x="131" y="15"/>
                    <a:pt x="126" y="14"/>
                    <a:pt x="122" y="13"/>
                  </a:cubicBezTo>
                  <a:cubicBezTo>
                    <a:pt x="35" y="25"/>
                    <a:pt x="0" y="60"/>
                    <a:pt x="6" y="118"/>
                  </a:cubicBezTo>
                  <a:cubicBezTo>
                    <a:pt x="11" y="174"/>
                    <a:pt x="62" y="212"/>
                    <a:pt x="118" y="212"/>
                  </a:cubicBezTo>
                  <a:cubicBezTo>
                    <a:pt x="125" y="212"/>
                    <a:pt x="132" y="212"/>
                    <a:pt x="139" y="210"/>
                  </a:cubicBezTo>
                  <a:cubicBezTo>
                    <a:pt x="226" y="199"/>
                    <a:pt x="302" y="124"/>
                    <a:pt x="284" y="54"/>
                  </a:cubicBezTo>
                  <a:cubicBezTo>
                    <a:pt x="272" y="12"/>
                    <a:pt x="250"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rot="-708074" flipH="1">
              <a:off x="604693" y="1003029"/>
              <a:ext cx="49640" cy="31460"/>
            </a:xfrm>
            <a:custGeom>
              <a:avLst/>
              <a:gdLst/>
              <a:ahLst/>
              <a:cxnLst/>
              <a:rect l="l" t="t" r="r" b="b"/>
              <a:pathLst>
                <a:path w="314" h="199" extrusionOk="0">
                  <a:moveTo>
                    <a:pt x="123" y="1"/>
                  </a:moveTo>
                  <a:cubicBezTo>
                    <a:pt x="63" y="1"/>
                    <a:pt x="12" y="45"/>
                    <a:pt x="6" y="100"/>
                  </a:cubicBezTo>
                  <a:cubicBezTo>
                    <a:pt x="0" y="163"/>
                    <a:pt x="41" y="198"/>
                    <a:pt x="110" y="198"/>
                  </a:cubicBezTo>
                  <a:cubicBezTo>
                    <a:pt x="139" y="192"/>
                    <a:pt x="168" y="187"/>
                    <a:pt x="203" y="187"/>
                  </a:cubicBezTo>
                  <a:cubicBezTo>
                    <a:pt x="244" y="181"/>
                    <a:pt x="302" y="169"/>
                    <a:pt x="307" y="123"/>
                  </a:cubicBezTo>
                  <a:cubicBezTo>
                    <a:pt x="313" y="77"/>
                    <a:pt x="261" y="59"/>
                    <a:pt x="232" y="42"/>
                  </a:cubicBezTo>
                  <a:cubicBezTo>
                    <a:pt x="197" y="24"/>
                    <a:pt x="168" y="13"/>
                    <a:pt x="134" y="1"/>
                  </a:cubicBezTo>
                  <a:cubicBezTo>
                    <a:pt x="130" y="1"/>
                    <a:pt x="126"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rot="-708074" flipH="1">
              <a:off x="626052" y="624970"/>
              <a:ext cx="48692" cy="33673"/>
            </a:xfrm>
            <a:custGeom>
              <a:avLst/>
              <a:gdLst/>
              <a:ahLst/>
              <a:cxnLst/>
              <a:rect l="l" t="t" r="r" b="b"/>
              <a:pathLst>
                <a:path w="308" h="213" extrusionOk="0">
                  <a:moveTo>
                    <a:pt x="109" y="1"/>
                  </a:moveTo>
                  <a:cubicBezTo>
                    <a:pt x="72" y="1"/>
                    <a:pt x="38" y="22"/>
                    <a:pt x="23" y="56"/>
                  </a:cubicBezTo>
                  <a:cubicBezTo>
                    <a:pt x="0" y="102"/>
                    <a:pt x="18" y="154"/>
                    <a:pt x="52" y="178"/>
                  </a:cubicBezTo>
                  <a:cubicBezTo>
                    <a:pt x="97" y="200"/>
                    <a:pt x="145" y="213"/>
                    <a:pt x="193" y="213"/>
                  </a:cubicBezTo>
                  <a:cubicBezTo>
                    <a:pt x="219" y="213"/>
                    <a:pt x="246" y="209"/>
                    <a:pt x="273" y="201"/>
                  </a:cubicBezTo>
                  <a:cubicBezTo>
                    <a:pt x="296" y="189"/>
                    <a:pt x="307" y="160"/>
                    <a:pt x="301" y="137"/>
                  </a:cubicBezTo>
                  <a:cubicBezTo>
                    <a:pt x="301" y="91"/>
                    <a:pt x="209" y="27"/>
                    <a:pt x="133" y="4"/>
                  </a:cubicBezTo>
                  <a:cubicBezTo>
                    <a:pt x="125" y="2"/>
                    <a:pt x="11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rot="-708086" flipH="1">
              <a:off x="823296" y="1849850"/>
              <a:ext cx="47901" cy="47585"/>
            </a:xfrm>
            <a:custGeom>
              <a:avLst/>
              <a:gdLst/>
              <a:ahLst/>
              <a:cxnLst/>
              <a:rect l="l" t="t" r="r" b="b"/>
              <a:pathLst>
                <a:path w="303" h="301" extrusionOk="0">
                  <a:moveTo>
                    <a:pt x="273" y="190"/>
                  </a:moveTo>
                  <a:cubicBezTo>
                    <a:pt x="273" y="190"/>
                    <a:pt x="274" y="190"/>
                    <a:pt x="274" y="190"/>
                  </a:cubicBezTo>
                  <a:lnTo>
                    <a:pt x="274" y="190"/>
                  </a:lnTo>
                  <a:cubicBezTo>
                    <a:pt x="276" y="190"/>
                    <a:pt x="277" y="190"/>
                    <a:pt x="279" y="190"/>
                  </a:cubicBezTo>
                  <a:close/>
                  <a:moveTo>
                    <a:pt x="66" y="0"/>
                  </a:moveTo>
                  <a:cubicBezTo>
                    <a:pt x="45" y="0"/>
                    <a:pt x="25" y="13"/>
                    <a:pt x="18" y="39"/>
                  </a:cubicBezTo>
                  <a:cubicBezTo>
                    <a:pt x="1" y="114"/>
                    <a:pt x="18" y="190"/>
                    <a:pt x="70" y="247"/>
                  </a:cubicBezTo>
                  <a:cubicBezTo>
                    <a:pt x="101" y="282"/>
                    <a:pt x="144" y="300"/>
                    <a:pt x="188" y="300"/>
                  </a:cubicBezTo>
                  <a:cubicBezTo>
                    <a:pt x="203" y="300"/>
                    <a:pt x="218" y="298"/>
                    <a:pt x="233" y="294"/>
                  </a:cubicBezTo>
                  <a:cubicBezTo>
                    <a:pt x="296" y="277"/>
                    <a:pt x="302" y="242"/>
                    <a:pt x="274" y="190"/>
                  </a:cubicBezTo>
                  <a:lnTo>
                    <a:pt x="274" y="190"/>
                  </a:lnTo>
                  <a:cubicBezTo>
                    <a:pt x="268" y="191"/>
                    <a:pt x="262" y="192"/>
                    <a:pt x="257" y="192"/>
                  </a:cubicBezTo>
                  <a:cubicBezTo>
                    <a:pt x="207" y="192"/>
                    <a:pt x="162" y="159"/>
                    <a:pt x="152" y="108"/>
                  </a:cubicBezTo>
                  <a:cubicBezTo>
                    <a:pt x="140" y="79"/>
                    <a:pt x="128" y="51"/>
                    <a:pt x="111" y="27"/>
                  </a:cubicBezTo>
                  <a:cubicBezTo>
                    <a:pt x="101" y="9"/>
                    <a:pt x="83"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rot="-708074" flipH="1">
              <a:off x="2021338" y="1220124"/>
              <a:ext cx="31302" cy="46795"/>
            </a:xfrm>
            <a:custGeom>
              <a:avLst/>
              <a:gdLst/>
              <a:ahLst/>
              <a:cxnLst/>
              <a:rect l="l" t="t" r="r" b="b"/>
              <a:pathLst>
                <a:path w="198" h="296" extrusionOk="0">
                  <a:moveTo>
                    <a:pt x="102" y="0"/>
                  </a:moveTo>
                  <a:cubicBezTo>
                    <a:pt x="99" y="0"/>
                    <a:pt x="96" y="0"/>
                    <a:pt x="93" y="0"/>
                  </a:cubicBezTo>
                  <a:cubicBezTo>
                    <a:pt x="24" y="6"/>
                    <a:pt x="1" y="58"/>
                    <a:pt x="1" y="122"/>
                  </a:cubicBezTo>
                  <a:cubicBezTo>
                    <a:pt x="1" y="163"/>
                    <a:pt x="12" y="209"/>
                    <a:pt x="35" y="250"/>
                  </a:cubicBezTo>
                  <a:cubicBezTo>
                    <a:pt x="47" y="279"/>
                    <a:pt x="76" y="296"/>
                    <a:pt x="105" y="296"/>
                  </a:cubicBezTo>
                  <a:cubicBezTo>
                    <a:pt x="134" y="296"/>
                    <a:pt x="163" y="273"/>
                    <a:pt x="174" y="244"/>
                  </a:cubicBezTo>
                  <a:cubicBezTo>
                    <a:pt x="192" y="197"/>
                    <a:pt x="198" y="151"/>
                    <a:pt x="186" y="99"/>
                  </a:cubicBezTo>
                  <a:cubicBezTo>
                    <a:pt x="175" y="55"/>
                    <a:pt x="159"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rot="-708074" flipH="1">
              <a:off x="1263058" y="2187365"/>
              <a:ext cx="51379" cy="31618"/>
            </a:xfrm>
            <a:custGeom>
              <a:avLst/>
              <a:gdLst/>
              <a:ahLst/>
              <a:cxnLst/>
              <a:rect l="l" t="t" r="r" b="b"/>
              <a:pathLst>
                <a:path w="325" h="200" extrusionOk="0">
                  <a:moveTo>
                    <a:pt x="143" y="1"/>
                  </a:moveTo>
                  <a:cubicBezTo>
                    <a:pt x="124" y="1"/>
                    <a:pt x="103" y="4"/>
                    <a:pt x="82" y="13"/>
                  </a:cubicBezTo>
                  <a:cubicBezTo>
                    <a:pt x="24" y="42"/>
                    <a:pt x="0" y="88"/>
                    <a:pt x="29" y="135"/>
                  </a:cubicBezTo>
                  <a:cubicBezTo>
                    <a:pt x="85" y="180"/>
                    <a:pt x="155" y="199"/>
                    <a:pt x="222" y="199"/>
                  </a:cubicBezTo>
                  <a:cubicBezTo>
                    <a:pt x="231" y="199"/>
                    <a:pt x="240" y="199"/>
                    <a:pt x="250" y="198"/>
                  </a:cubicBezTo>
                  <a:cubicBezTo>
                    <a:pt x="325" y="175"/>
                    <a:pt x="313" y="117"/>
                    <a:pt x="302" y="59"/>
                  </a:cubicBezTo>
                  <a:lnTo>
                    <a:pt x="307" y="59"/>
                  </a:lnTo>
                  <a:cubicBezTo>
                    <a:pt x="251" y="33"/>
                    <a:pt x="20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rot="-708074" flipH="1">
              <a:off x="1772554" y="83223"/>
              <a:ext cx="51379" cy="26875"/>
            </a:xfrm>
            <a:custGeom>
              <a:avLst/>
              <a:gdLst/>
              <a:ahLst/>
              <a:cxnLst/>
              <a:rect l="l" t="t" r="r" b="b"/>
              <a:pathLst>
                <a:path w="325" h="170" extrusionOk="0">
                  <a:moveTo>
                    <a:pt x="83" y="1"/>
                  </a:moveTo>
                  <a:cubicBezTo>
                    <a:pt x="41" y="1"/>
                    <a:pt x="12" y="33"/>
                    <a:pt x="12" y="71"/>
                  </a:cubicBezTo>
                  <a:cubicBezTo>
                    <a:pt x="0" y="117"/>
                    <a:pt x="35" y="164"/>
                    <a:pt x="81" y="169"/>
                  </a:cubicBezTo>
                  <a:lnTo>
                    <a:pt x="226" y="169"/>
                  </a:lnTo>
                  <a:cubicBezTo>
                    <a:pt x="267" y="146"/>
                    <a:pt x="325" y="146"/>
                    <a:pt x="325" y="83"/>
                  </a:cubicBezTo>
                  <a:cubicBezTo>
                    <a:pt x="319" y="36"/>
                    <a:pt x="278" y="25"/>
                    <a:pt x="238" y="19"/>
                  </a:cubicBezTo>
                  <a:cubicBezTo>
                    <a:pt x="191" y="7"/>
                    <a:pt x="139" y="1"/>
                    <a:pt x="93" y="1"/>
                  </a:cubicBezTo>
                  <a:cubicBezTo>
                    <a:pt x="89" y="1"/>
                    <a:pt x="86"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rot="-708074" flipH="1">
              <a:off x="211370" y="2594450"/>
              <a:ext cx="43159" cy="42526"/>
            </a:xfrm>
            <a:custGeom>
              <a:avLst/>
              <a:gdLst/>
              <a:ahLst/>
              <a:cxnLst/>
              <a:rect l="l" t="t" r="r" b="b"/>
              <a:pathLst>
                <a:path w="273" h="269" extrusionOk="0">
                  <a:moveTo>
                    <a:pt x="145" y="0"/>
                  </a:moveTo>
                  <a:lnTo>
                    <a:pt x="116" y="29"/>
                  </a:lnTo>
                  <a:cubicBezTo>
                    <a:pt x="110" y="76"/>
                    <a:pt x="70" y="93"/>
                    <a:pt x="47" y="122"/>
                  </a:cubicBezTo>
                  <a:cubicBezTo>
                    <a:pt x="0" y="180"/>
                    <a:pt x="35" y="261"/>
                    <a:pt x="105" y="267"/>
                  </a:cubicBezTo>
                  <a:cubicBezTo>
                    <a:pt x="111" y="268"/>
                    <a:pt x="117" y="268"/>
                    <a:pt x="123" y="268"/>
                  </a:cubicBezTo>
                  <a:cubicBezTo>
                    <a:pt x="191" y="268"/>
                    <a:pt x="250" y="209"/>
                    <a:pt x="255" y="139"/>
                  </a:cubicBezTo>
                  <a:cubicBezTo>
                    <a:pt x="273" y="52"/>
                    <a:pt x="238" y="12"/>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rot="-708074" flipH="1">
              <a:off x="2001291" y="590436"/>
              <a:ext cx="26717" cy="49640"/>
            </a:xfrm>
            <a:custGeom>
              <a:avLst/>
              <a:gdLst/>
              <a:ahLst/>
              <a:cxnLst/>
              <a:rect l="l" t="t" r="r" b="b"/>
              <a:pathLst>
                <a:path w="169" h="314" extrusionOk="0">
                  <a:moveTo>
                    <a:pt x="75" y="1"/>
                  </a:moveTo>
                  <a:cubicBezTo>
                    <a:pt x="23" y="1"/>
                    <a:pt x="6" y="35"/>
                    <a:pt x="0" y="82"/>
                  </a:cubicBezTo>
                  <a:cubicBezTo>
                    <a:pt x="0" y="105"/>
                    <a:pt x="0" y="134"/>
                    <a:pt x="0" y="163"/>
                  </a:cubicBezTo>
                  <a:cubicBezTo>
                    <a:pt x="6" y="192"/>
                    <a:pt x="6" y="215"/>
                    <a:pt x="18" y="244"/>
                  </a:cubicBezTo>
                  <a:cubicBezTo>
                    <a:pt x="23" y="276"/>
                    <a:pt x="44" y="314"/>
                    <a:pt x="89" y="314"/>
                  </a:cubicBezTo>
                  <a:cubicBezTo>
                    <a:pt x="92" y="314"/>
                    <a:pt x="95" y="314"/>
                    <a:pt x="99" y="313"/>
                  </a:cubicBezTo>
                  <a:cubicBezTo>
                    <a:pt x="145" y="308"/>
                    <a:pt x="162" y="267"/>
                    <a:pt x="162" y="226"/>
                  </a:cubicBezTo>
                  <a:cubicBezTo>
                    <a:pt x="168" y="174"/>
                    <a:pt x="162" y="128"/>
                    <a:pt x="151" y="76"/>
                  </a:cubicBezTo>
                  <a:cubicBezTo>
                    <a:pt x="139" y="35"/>
                    <a:pt x="12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rot="-708074" flipH="1">
              <a:off x="2317259" y="828452"/>
              <a:ext cx="50589" cy="33989"/>
            </a:xfrm>
            <a:custGeom>
              <a:avLst/>
              <a:gdLst/>
              <a:ahLst/>
              <a:cxnLst/>
              <a:rect l="l" t="t" r="r" b="b"/>
              <a:pathLst>
                <a:path w="320" h="215" extrusionOk="0">
                  <a:moveTo>
                    <a:pt x="163" y="1"/>
                  </a:moveTo>
                  <a:cubicBezTo>
                    <a:pt x="139" y="1"/>
                    <a:pt x="115" y="3"/>
                    <a:pt x="93" y="8"/>
                  </a:cubicBezTo>
                  <a:cubicBezTo>
                    <a:pt x="87" y="8"/>
                    <a:pt x="82" y="13"/>
                    <a:pt x="76" y="13"/>
                  </a:cubicBezTo>
                  <a:cubicBezTo>
                    <a:pt x="24" y="48"/>
                    <a:pt x="1" y="106"/>
                    <a:pt x="6" y="164"/>
                  </a:cubicBezTo>
                  <a:cubicBezTo>
                    <a:pt x="15" y="199"/>
                    <a:pt x="38" y="215"/>
                    <a:pt x="71" y="215"/>
                  </a:cubicBezTo>
                  <a:cubicBezTo>
                    <a:pt x="81" y="215"/>
                    <a:pt x="93" y="213"/>
                    <a:pt x="105" y="210"/>
                  </a:cubicBezTo>
                  <a:cubicBezTo>
                    <a:pt x="209" y="187"/>
                    <a:pt x="319" y="94"/>
                    <a:pt x="302" y="42"/>
                  </a:cubicBezTo>
                  <a:cubicBezTo>
                    <a:pt x="293" y="17"/>
                    <a:pt x="229"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rot="-708074" flipH="1">
              <a:off x="307282" y="684470"/>
              <a:ext cx="49482" cy="41736"/>
            </a:xfrm>
            <a:custGeom>
              <a:avLst/>
              <a:gdLst/>
              <a:ahLst/>
              <a:cxnLst/>
              <a:rect l="l" t="t" r="r" b="b"/>
              <a:pathLst>
                <a:path w="313" h="264" extrusionOk="0">
                  <a:moveTo>
                    <a:pt x="76" y="0"/>
                  </a:moveTo>
                  <a:cubicBezTo>
                    <a:pt x="51" y="0"/>
                    <a:pt x="27" y="17"/>
                    <a:pt x="12" y="42"/>
                  </a:cubicBezTo>
                  <a:cubicBezTo>
                    <a:pt x="0" y="71"/>
                    <a:pt x="12" y="106"/>
                    <a:pt x="35" y="129"/>
                  </a:cubicBezTo>
                  <a:cubicBezTo>
                    <a:pt x="93" y="164"/>
                    <a:pt x="151" y="204"/>
                    <a:pt x="203" y="250"/>
                  </a:cubicBezTo>
                  <a:cubicBezTo>
                    <a:pt x="212" y="259"/>
                    <a:pt x="223" y="264"/>
                    <a:pt x="235" y="264"/>
                  </a:cubicBezTo>
                  <a:cubicBezTo>
                    <a:pt x="248" y="264"/>
                    <a:pt x="261" y="259"/>
                    <a:pt x="272" y="250"/>
                  </a:cubicBezTo>
                  <a:cubicBezTo>
                    <a:pt x="301" y="233"/>
                    <a:pt x="313" y="204"/>
                    <a:pt x="301" y="175"/>
                  </a:cubicBezTo>
                  <a:cubicBezTo>
                    <a:pt x="255" y="88"/>
                    <a:pt x="180" y="30"/>
                    <a:pt x="87" y="1"/>
                  </a:cubicBezTo>
                  <a:cubicBezTo>
                    <a:pt x="83" y="1"/>
                    <a:pt x="80"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rot="-708074" flipH="1">
              <a:off x="1402514" y="1976382"/>
              <a:ext cx="46953" cy="34306"/>
            </a:xfrm>
            <a:custGeom>
              <a:avLst/>
              <a:gdLst/>
              <a:ahLst/>
              <a:cxnLst/>
              <a:rect l="l" t="t" r="r" b="b"/>
              <a:pathLst>
                <a:path w="297" h="217" extrusionOk="0">
                  <a:moveTo>
                    <a:pt x="156" y="0"/>
                  </a:moveTo>
                  <a:cubicBezTo>
                    <a:pt x="153" y="0"/>
                    <a:pt x="149" y="0"/>
                    <a:pt x="146" y="1"/>
                  </a:cubicBezTo>
                  <a:cubicBezTo>
                    <a:pt x="47" y="30"/>
                    <a:pt x="1" y="70"/>
                    <a:pt x="18" y="122"/>
                  </a:cubicBezTo>
                  <a:cubicBezTo>
                    <a:pt x="49" y="179"/>
                    <a:pt x="112" y="217"/>
                    <a:pt x="182" y="217"/>
                  </a:cubicBezTo>
                  <a:cubicBezTo>
                    <a:pt x="191" y="217"/>
                    <a:pt x="200" y="216"/>
                    <a:pt x="209" y="215"/>
                  </a:cubicBezTo>
                  <a:cubicBezTo>
                    <a:pt x="262" y="203"/>
                    <a:pt x="296" y="157"/>
                    <a:pt x="285" y="105"/>
                  </a:cubicBezTo>
                  <a:cubicBezTo>
                    <a:pt x="268" y="45"/>
                    <a:pt x="216"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rot="-708074" flipH="1">
              <a:off x="921482" y="2353360"/>
              <a:ext cx="43159" cy="40629"/>
            </a:xfrm>
            <a:custGeom>
              <a:avLst/>
              <a:gdLst/>
              <a:ahLst/>
              <a:cxnLst/>
              <a:rect l="l" t="t" r="r" b="b"/>
              <a:pathLst>
                <a:path w="273" h="257" extrusionOk="0">
                  <a:moveTo>
                    <a:pt x="180" y="1"/>
                  </a:moveTo>
                  <a:cubicBezTo>
                    <a:pt x="81" y="1"/>
                    <a:pt x="0" y="88"/>
                    <a:pt x="18" y="192"/>
                  </a:cubicBezTo>
                  <a:cubicBezTo>
                    <a:pt x="28" y="229"/>
                    <a:pt x="49" y="256"/>
                    <a:pt x="83" y="256"/>
                  </a:cubicBezTo>
                  <a:cubicBezTo>
                    <a:pt x="86" y="256"/>
                    <a:pt x="90" y="256"/>
                    <a:pt x="93" y="256"/>
                  </a:cubicBezTo>
                  <a:cubicBezTo>
                    <a:pt x="168" y="232"/>
                    <a:pt x="226" y="174"/>
                    <a:pt x="261" y="105"/>
                  </a:cubicBezTo>
                  <a:cubicBezTo>
                    <a:pt x="273" y="53"/>
                    <a:pt x="232"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rot="-708074" flipH="1">
              <a:off x="339315" y="897761"/>
              <a:ext cx="29405" cy="58335"/>
            </a:xfrm>
            <a:custGeom>
              <a:avLst/>
              <a:gdLst/>
              <a:ahLst/>
              <a:cxnLst/>
              <a:rect l="l" t="t" r="r" b="b"/>
              <a:pathLst>
                <a:path w="186" h="369" extrusionOk="0">
                  <a:moveTo>
                    <a:pt x="83" y="1"/>
                  </a:moveTo>
                  <a:cubicBezTo>
                    <a:pt x="48" y="1"/>
                    <a:pt x="17" y="32"/>
                    <a:pt x="12" y="67"/>
                  </a:cubicBezTo>
                  <a:cubicBezTo>
                    <a:pt x="12" y="131"/>
                    <a:pt x="0" y="194"/>
                    <a:pt x="0" y="258"/>
                  </a:cubicBezTo>
                  <a:cubicBezTo>
                    <a:pt x="6" y="324"/>
                    <a:pt x="58" y="369"/>
                    <a:pt x="122" y="369"/>
                  </a:cubicBezTo>
                  <a:cubicBezTo>
                    <a:pt x="126" y="369"/>
                    <a:pt x="130" y="369"/>
                    <a:pt x="134" y="368"/>
                  </a:cubicBezTo>
                  <a:cubicBezTo>
                    <a:pt x="163" y="362"/>
                    <a:pt x="186" y="339"/>
                    <a:pt x="174" y="316"/>
                  </a:cubicBezTo>
                  <a:cubicBezTo>
                    <a:pt x="122" y="247"/>
                    <a:pt x="116" y="154"/>
                    <a:pt x="151" y="79"/>
                  </a:cubicBezTo>
                  <a:cubicBezTo>
                    <a:pt x="163" y="44"/>
                    <a:pt x="134" y="9"/>
                    <a:pt x="99" y="3"/>
                  </a:cubicBezTo>
                  <a:cubicBezTo>
                    <a:pt x="94" y="2"/>
                    <a:pt x="8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rot="-708074" flipH="1">
              <a:off x="1558930" y="2866106"/>
              <a:ext cx="46637" cy="36519"/>
            </a:xfrm>
            <a:custGeom>
              <a:avLst/>
              <a:gdLst/>
              <a:ahLst/>
              <a:cxnLst/>
              <a:rect l="l" t="t" r="r" b="b"/>
              <a:pathLst>
                <a:path w="295" h="231" extrusionOk="0">
                  <a:moveTo>
                    <a:pt x="232" y="0"/>
                  </a:moveTo>
                  <a:cubicBezTo>
                    <a:pt x="221" y="0"/>
                    <a:pt x="210" y="3"/>
                    <a:pt x="197" y="8"/>
                  </a:cubicBezTo>
                  <a:cubicBezTo>
                    <a:pt x="145" y="25"/>
                    <a:pt x="99" y="48"/>
                    <a:pt x="52" y="77"/>
                  </a:cubicBezTo>
                  <a:cubicBezTo>
                    <a:pt x="0" y="112"/>
                    <a:pt x="0" y="187"/>
                    <a:pt x="58" y="216"/>
                  </a:cubicBezTo>
                  <a:cubicBezTo>
                    <a:pt x="79" y="225"/>
                    <a:pt x="104" y="230"/>
                    <a:pt x="129" y="230"/>
                  </a:cubicBezTo>
                  <a:cubicBezTo>
                    <a:pt x="138" y="230"/>
                    <a:pt x="147" y="229"/>
                    <a:pt x="157" y="228"/>
                  </a:cubicBezTo>
                  <a:cubicBezTo>
                    <a:pt x="226" y="210"/>
                    <a:pt x="278" y="153"/>
                    <a:pt x="290" y="77"/>
                  </a:cubicBezTo>
                  <a:cubicBezTo>
                    <a:pt x="294" y="32"/>
                    <a:pt x="270"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rot="-708086" flipH="1">
              <a:off x="2570419" y="353552"/>
              <a:ext cx="50589" cy="42842"/>
            </a:xfrm>
            <a:custGeom>
              <a:avLst/>
              <a:gdLst/>
              <a:ahLst/>
              <a:cxnLst/>
              <a:rect l="l" t="t" r="r" b="b"/>
              <a:pathLst>
                <a:path w="320" h="271" extrusionOk="0">
                  <a:moveTo>
                    <a:pt x="191" y="0"/>
                  </a:moveTo>
                  <a:cubicBezTo>
                    <a:pt x="166" y="0"/>
                    <a:pt x="143" y="12"/>
                    <a:pt x="128" y="37"/>
                  </a:cubicBezTo>
                  <a:cubicBezTo>
                    <a:pt x="105" y="89"/>
                    <a:pt x="71" y="136"/>
                    <a:pt x="24" y="170"/>
                  </a:cubicBezTo>
                  <a:cubicBezTo>
                    <a:pt x="1" y="188"/>
                    <a:pt x="1" y="228"/>
                    <a:pt x="30" y="252"/>
                  </a:cubicBezTo>
                  <a:cubicBezTo>
                    <a:pt x="40" y="265"/>
                    <a:pt x="53" y="271"/>
                    <a:pt x="66" y="271"/>
                  </a:cubicBezTo>
                  <a:cubicBezTo>
                    <a:pt x="81" y="271"/>
                    <a:pt x="96" y="262"/>
                    <a:pt x="105" y="246"/>
                  </a:cubicBezTo>
                  <a:cubicBezTo>
                    <a:pt x="130" y="216"/>
                    <a:pt x="150" y="191"/>
                    <a:pt x="184" y="191"/>
                  </a:cubicBezTo>
                  <a:cubicBezTo>
                    <a:pt x="190" y="191"/>
                    <a:pt x="197" y="192"/>
                    <a:pt x="204" y="194"/>
                  </a:cubicBezTo>
                  <a:cubicBezTo>
                    <a:pt x="256" y="188"/>
                    <a:pt x="308" y="176"/>
                    <a:pt x="314" y="113"/>
                  </a:cubicBezTo>
                  <a:cubicBezTo>
                    <a:pt x="320" y="60"/>
                    <a:pt x="279" y="31"/>
                    <a:pt x="239" y="14"/>
                  </a:cubicBezTo>
                  <a:cubicBezTo>
                    <a:pt x="223" y="5"/>
                    <a:pt x="206"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rot="-708086" flipH="1">
              <a:off x="737442" y="1395037"/>
              <a:ext cx="41261" cy="40313"/>
            </a:xfrm>
            <a:custGeom>
              <a:avLst/>
              <a:gdLst/>
              <a:ahLst/>
              <a:cxnLst/>
              <a:rect l="l" t="t" r="r" b="b"/>
              <a:pathLst>
                <a:path w="261" h="255" extrusionOk="0">
                  <a:moveTo>
                    <a:pt x="103" y="1"/>
                  </a:moveTo>
                  <a:cubicBezTo>
                    <a:pt x="98" y="1"/>
                    <a:pt x="92" y="1"/>
                    <a:pt x="87" y="3"/>
                  </a:cubicBezTo>
                  <a:cubicBezTo>
                    <a:pt x="29" y="20"/>
                    <a:pt x="0" y="78"/>
                    <a:pt x="18" y="136"/>
                  </a:cubicBezTo>
                  <a:cubicBezTo>
                    <a:pt x="23" y="202"/>
                    <a:pt x="82" y="255"/>
                    <a:pt x="147" y="255"/>
                  </a:cubicBezTo>
                  <a:cubicBezTo>
                    <a:pt x="156" y="255"/>
                    <a:pt x="165" y="254"/>
                    <a:pt x="174" y="252"/>
                  </a:cubicBezTo>
                  <a:cubicBezTo>
                    <a:pt x="232" y="240"/>
                    <a:pt x="261" y="206"/>
                    <a:pt x="255" y="159"/>
                  </a:cubicBezTo>
                  <a:cubicBezTo>
                    <a:pt x="239" y="80"/>
                    <a:pt x="16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rot="-708074" flipH="1">
              <a:off x="787417" y="2556100"/>
              <a:ext cx="45846" cy="35096"/>
            </a:xfrm>
            <a:custGeom>
              <a:avLst/>
              <a:gdLst/>
              <a:ahLst/>
              <a:cxnLst/>
              <a:rect l="l" t="t" r="r" b="b"/>
              <a:pathLst>
                <a:path w="290" h="222" extrusionOk="0">
                  <a:moveTo>
                    <a:pt x="64" y="0"/>
                  </a:moveTo>
                  <a:cubicBezTo>
                    <a:pt x="23" y="12"/>
                    <a:pt x="0" y="52"/>
                    <a:pt x="6" y="93"/>
                  </a:cubicBezTo>
                  <a:cubicBezTo>
                    <a:pt x="12" y="139"/>
                    <a:pt x="46" y="185"/>
                    <a:pt x="99" y="203"/>
                  </a:cubicBezTo>
                  <a:cubicBezTo>
                    <a:pt x="119" y="216"/>
                    <a:pt x="143" y="222"/>
                    <a:pt x="166" y="222"/>
                  </a:cubicBezTo>
                  <a:cubicBezTo>
                    <a:pt x="195" y="222"/>
                    <a:pt x="224" y="213"/>
                    <a:pt x="249" y="197"/>
                  </a:cubicBezTo>
                  <a:cubicBezTo>
                    <a:pt x="278" y="180"/>
                    <a:pt x="290" y="145"/>
                    <a:pt x="278" y="116"/>
                  </a:cubicBezTo>
                  <a:cubicBezTo>
                    <a:pt x="226" y="52"/>
                    <a:pt x="145" y="6"/>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rot="-708074" flipH="1">
              <a:off x="2446707" y="865017"/>
              <a:ext cx="26717" cy="55332"/>
            </a:xfrm>
            <a:custGeom>
              <a:avLst/>
              <a:gdLst/>
              <a:ahLst/>
              <a:cxnLst/>
              <a:rect l="l" t="t" r="r" b="b"/>
              <a:pathLst>
                <a:path w="169" h="350" extrusionOk="0">
                  <a:moveTo>
                    <a:pt x="95" y="1"/>
                  </a:moveTo>
                  <a:cubicBezTo>
                    <a:pt x="60" y="1"/>
                    <a:pt x="40" y="28"/>
                    <a:pt x="30" y="59"/>
                  </a:cubicBezTo>
                  <a:cubicBezTo>
                    <a:pt x="12" y="129"/>
                    <a:pt x="1" y="198"/>
                    <a:pt x="1" y="268"/>
                  </a:cubicBezTo>
                  <a:cubicBezTo>
                    <a:pt x="6" y="303"/>
                    <a:pt x="6" y="337"/>
                    <a:pt x="53" y="349"/>
                  </a:cubicBezTo>
                  <a:cubicBezTo>
                    <a:pt x="56" y="349"/>
                    <a:pt x="59" y="350"/>
                    <a:pt x="61" y="350"/>
                  </a:cubicBezTo>
                  <a:cubicBezTo>
                    <a:pt x="96" y="350"/>
                    <a:pt x="112" y="317"/>
                    <a:pt x="122" y="285"/>
                  </a:cubicBezTo>
                  <a:cubicBezTo>
                    <a:pt x="151" y="221"/>
                    <a:pt x="169" y="152"/>
                    <a:pt x="169" y="82"/>
                  </a:cubicBezTo>
                  <a:cubicBezTo>
                    <a:pt x="169" y="42"/>
                    <a:pt x="146" y="1"/>
                    <a:pt x="105" y="1"/>
                  </a:cubicBezTo>
                  <a:cubicBezTo>
                    <a:pt x="101" y="1"/>
                    <a:pt x="9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rot="-708086" flipH="1">
              <a:off x="2108369" y="1153647"/>
              <a:ext cx="46004" cy="37467"/>
            </a:xfrm>
            <a:custGeom>
              <a:avLst/>
              <a:gdLst/>
              <a:ahLst/>
              <a:cxnLst/>
              <a:rect l="l" t="t" r="r" b="b"/>
              <a:pathLst>
                <a:path w="291" h="237" extrusionOk="0">
                  <a:moveTo>
                    <a:pt x="240" y="0"/>
                  </a:moveTo>
                  <a:cubicBezTo>
                    <a:pt x="231" y="0"/>
                    <a:pt x="221" y="3"/>
                    <a:pt x="209" y="11"/>
                  </a:cubicBezTo>
                  <a:cubicBezTo>
                    <a:pt x="163" y="46"/>
                    <a:pt x="111" y="63"/>
                    <a:pt x="58" y="69"/>
                  </a:cubicBezTo>
                  <a:cubicBezTo>
                    <a:pt x="29" y="75"/>
                    <a:pt x="6" y="98"/>
                    <a:pt x="6" y="132"/>
                  </a:cubicBezTo>
                  <a:cubicBezTo>
                    <a:pt x="0" y="167"/>
                    <a:pt x="12" y="202"/>
                    <a:pt x="47" y="219"/>
                  </a:cubicBezTo>
                  <a:cubicBezTo>
                    <a:pt x="66" y="231"/>
                    <a:pt x="87" y="237"/>
                    <a:pt x="109" y="237"/>
                  </a:cubicBezTo>
                  <a:cubicBezTo>
                    <a:pt x="121" y="237"/>
                    <a:pt x="133" y="235"/>
                    <a:pt x="145" y="231"/>
                  </a:cubicBezTo>
                  <a:cubicBezTo>
                    <a:pt x="226" y="219"/>
                    <a:pt x="290" y="150"/>
                    <a:pt x="284" y="63"/>
                  </a:cubicBezTo>
                  <a:cubicBezTo>
                    <a:pt x="280" y="28"/>
                    <a:pt x="26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rot="-708074" flipH="1">
              <a:off x="212066" y="1084780"/>
              <a:ext cx="44107" cy="41578"/>
            </a:xfrm>
            <a:custGeom>
              <a:avLst/>
              <a:gdLst/>
              <a:ahLst/>
              <a:cxnLst/>
              <a:rect l="l" t="t" r="r" b="b"/>
              <a:pathLst>
                <a:path w="279" h="263" extrusionOk="0">
                  <a:moveTo>
                    <a:pt x="67" y="1"/>
                  </a:moveTo>
                  <a:cubicBezTo>
                    <a:pt x="64" y="1"/>
                    <a:pt x="61" y="1"/>
                    <a:pt x="58" y="1"/>
                  </a:cubicBezTo>
                  <a:cubicBezTo>
                    <a:pt x="24" y="13"/>
                    <a:pt x="0" y="42"/>
                    <a:pt x="6" y="83"/>
                  </a:cubicBezTo>
                  <a:cubicBezTo>
                    <a:pt x="29" y="169"/>
                    <a:pt x="99" y="239"/>
                    <a:pt x="186" y="262"/>
                  </a:cubicBezTo>
                  <a:cubicBezTo>
                    <a:pt x="189" y="263"/>
                    <a:pt x="193" y="263"/>
                    <a:pt x="196" y="263"/>
                  </a:cubicBezTo>
                  <a:cubicBezTo>
                    <a:pt x="238" y="263"/>
                    <a:pt x="272" y="230"/>
                    <a:pt x="267" y="187"/>
                  </a:cubicBezTo>
                  <a:cubicBezTo>
                    <a:pt x="278" y="126"/>
                    <a:pt x="14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rot="-708074" flipH="1">
              <a:off x="160373" y="111953"/>
              <a:ext cx="43159" cy="40945"/>
            </a:xfrm>
            <a:custGeom>
              <a:avLst/>
              <a:gdLst/>
              <a:ahLst/>
              <a:cxnLst/>
              <a:rect l="l" t="t" r="r" b="b"/>
              <a:pathLst>
                <a:path w="273" h="259" extrusionOk="0">
                  <a:moveTo>
                    <a:pt x="137" y="0"/>
                  </a:moveTo>
                  <a:cubicBezTo>
                    <a:pt x="110" y="0"/>
                    <a:pt x="85" y="9"/>
                    <a:pt x="64" y="27"/>
                  </a:cubicBezTo>
                  <a:cubicBezTo>
                    <a:pt x="18" y="67"/>
                    <a:pt x="1" y="137"/>
                    <a:pt x="30" y="195"/>
                  </a:cubicBezTo>
                  <a:cubicBezTo>
                    <a:pt x="37" y="234"/>
                    <a:pt x="73" y="258"/>
                    <a:pt x="111" y="258"/>
                  </a:cubicBezTo>
                  <a:cubicBezTo>
                    <a:pt x="133" y="258"/>
                    <a:pt x="157" y="249"/>
                    <a:pt x="174" y="230"/>
                  </a:cubicBezTo>
                  <a:cubicBezTo>
                    <a:pt x="203" y="206"/>
                    <a:pt x="203" y="154"/>
                    <a:pt x="256" y="154"/>
                  </a:cubicBezTo>
                  <a:cubicBezTo>
                    <a:pt x="267" y="137"/>
                    <a:pt x="273" y="108"/>
                    <a:pt x="267" y="85"/>
                  </a:cubicBezTo>
                  <a:cubicBezTo>
                    <a:pt x="256" y="73"/>
                    <a:pt x="238" y="56"/>
                    <a:pt x="227" y="44"/>
                  </a:cubicBezTo>
                  <a:cubicBezTo>
                    <a:pt x="204" y="15"/>
                    <a:pt x="170"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rot="-708074" flipH="1">
              <a:off x="1681016" y="1319334"/>
              <a:ext cx="45846" cy="38258"/>
            </a:xfrm>
            <a:custGeom>
              <a:avLst/>
              <a:gdLst/>
              <a:ahLst/>
              <a:cxnLst/>
              <a:rect l="l" t="t" r="r" b="b"/>
              <a:pathLst>
                <a:path w="290" h="242" extrusionOk="0">
                  <a:moveTo>
                    <a:pt x="148" y="0"/>
                  </a:moveTo>
                  <a:cubicBezTo>
                    <a:pt x="141" y="0"/>
                    <a:pt x="134" y="1"/>
                    <a:pt x="127" y="2"/>
                  </a:cubicBezTo>
                  <a:cubicBezTo>
                    <a:pt x="1" y="51"/>
                    <a:pt x="41" y="241"/>
                    <a:pt x="169" y="241"/>
                  </a:cubicBezTo>
                  <a:cubicBezTo>
                    <a:pt x="176" y="241"/>
                    <a:pt x="183" y="241"/>
                    <a:pt x="191" y="239"/>
                  </a:cubicBezTo>
                  <a:cubicBezTo>
                    <a:pt x="254" y="222"/>
                    <a:pt x="289" y="164"/>
                    <a:pt x="277" y="100"/>
                  </a:cubicBezTo>
                  <a:cubicBezTo>
                    <a:pt x="262" y="43"/>
                    <a:pt x="209"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rot="-708074" flipH="1">
              <a:off x="236408" y="1922128"/>
              <a:ext cx="46004" cy="32725"/>
            </a:xfrm>
            <a:custGeom>
              <a:avLst/>
              <a:gdLst/>
              <a:ahLst/>
              <a:cxnLst/>
              <a:rect l="l" t="t" r="r" b="b"/>
              <a:pathLst>
                <a:path w="291" h="207" extrusionOk="0">
                  <a:moveTo>
                    <a:pt x="124" y="1"/>
                  </a:moveTo>
                  <a:cubicBezTo>
                    <a:pt x="114" y="1"/>
                    <a:pt x="104" y="2"/>
                    <a:pt x="93" y="3"/>
                  </a:cubicBezTo>
                  <a:cubicBezTo>
                    <a:pt x="36" y="9"/>
                    <a:pt x="1" y="55"/>
                    <a:pt x="12" y="113"/>
                  </a:cubicBezTo>
                  <a:cubicBezTo>
                    <a:pt x="26" y="170"/>
                    <a:pt x="78" y="207"/>
                    <a:pt x="134" y="207"/>
                  </a:cubicBezTo>
                  <a:cubicBezTo>
                    <a:pt x="148" y="207"/>
                    <a:pt x="161" y="205"/>
                    <a:pt x="175" y="200"/>
                  </a:cubicBezTo>
                  <a:cubicBezTo>
                    <a:pt x="250" y="183"/>
                    <a:pt x="290" y="125"/>
                    <a:pt x="273" y="73"/>
                  </a:cubicBezTo>
                  <a:cubicBezTo>
                    <a:pt x="239" y="28"/>
                    <a:pt x="183"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rot="-708074" flipH="1">
              <a:off x="979204" y="2467367"/>
              <a:ext cx="53276" cy="42526"/>
            </a:xfrm>
            <a:custGeom>
              <a:avLst/>
              <a:gdLst/>
              <a:ahLst/>
              <a:cxnLst/>
              <a:rect l="l" t="t" r="r" b="b"/>
              <a:pathLst>
                <a:path w="337" h="269" extrusionOk="0">
                  <a:moveTo>
                    <a:pt x="275" y="1"/>
                  </a:moveTo>
                  <a:cubicBezTo>
                    <a:pt x="252" y="1"/>
                    <a:pt x="225" y="10"/>
                    <a:pt x="209" y="13"/>
                  </a:cubicBezTo>
                  <a:cubicBezTo>
                    <a:pt x="75" y="13"/>
                    <a:pt x="0" y="158"/>
                    <a:pt x="70" y="268"/>
                  </a:cubicBezTo>
                  <a:cubicBezTo>
                    <a:pt x="112" y="225"/>
                    <a:pt x="135" y="162"/>
                    <a:pt x="212" y="162"/>
                  </a:cubicBezTo>
                  <a:cubicBezTo>
                    <a:pt x="218" y="162"/>
                    <a:pt x="225" y="163"/>
                    <a:pt x="232" y="164"/>
                  </a:cubicBezTo>
                  <a:cubicBezTo>
                    <a:pt x="290" y="164"/>
                    <a:pt x="336" y="112"/>
                    <a:pt x="324" y="54"/>
                  </a:cubicBezTo>
                  <a:cubicBezTo>
                    <a:pt x="321" y="12"/>
                    <a:pt x="300"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rot="-708074" flipH="1">
              <a:off x="2325910" y="983116"/>
              <a:ext cx="50589" cy="31618"/>
            </a:xfrm>
            <a:custGeom>
              <a:avLst/>
              <a:gdLst/>
              <a:ahLst/>
              <a:cxnLst/>
              <a:rect l="l" t="t" r="r" b="b"/>
              <a:pathLst>
                <a:path w="320" h="200" extrusionOk="0">
                  <a:moveTo>
                    <a:pt x="87" y="0"/>
                  </a:moveTo>
                  <a:cubicBezTo>
                    <a:pt x="29" y="6"/>
                    <a:pt x="0" y="70"/>
                    <a:pt x="24" y="116"/>
                  </a:cubicBezTo>
                  <a:cubicBezTo>
                    <a:pt x="58" y="171"/>
                    <a:pt x="114" y="199"/>
                    <a:pt x="170" y="199"/>
                  </a:cubicBezTo>
                  <a:cubicBezTo>
                    <a:pt x="209" y="199"/>
                    <a:pt x="248" y="185"/>
                    <a:pt x="279" y="157"/>
                  </a:cubicBezTo>
                  <a:cubicBezTo>
                    <a:pt x="307" y="122"/>
                    <a:pt x="319" y="76"/>
                    <a:pt x="279" y="52"/>
                  </a:cubicBezTo>
                  <a:cubicBezTo>
                    <a:pt x="221" y="18"/>
                    <a:pt x="151"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rot="-708074" flipH="1">
              <a:off x="630920" y="1290214"/>
              <a:ext cx="44107" cy="39523"/>
            </a:xfrm>
            <a:custGeom>
              <a:avLst/>
              <a:gdLst/>
              <a:ahLst/>
              <a:cxnLst/>
              <a:rect l="l" t="t" r="r" b="b"/>
              <a:pathLst>
                <a:path w="279" h="250" extrusionOk="0">
                  <a:moveTo>
                    <a:pt x="87" y="1"/>
                  </a:moveTo>
                  <a:cubicBezTo>
                    <a:pt x="78" y="1"/>
                    <a:pt x="68" y="3"/>
                    <a:pt x="58" y="7"/>
                  </a:cubicBezTo>
                  <a:cubicBezTo>
                    <a:pt x="24" y="18"/>
                    <a:pt x="0" y="53"/>
                    <a:pt x="6" y="88"/>
                  </a:cubicBezTo>
                  <a:cubicBezTo>
                    <a:pt x="12" y="180"/>
                    <a:pt x="93" y="250"/>
                    <a:pt x="192" y="250"/>
                  </a:cubicBezTo>
                  <a:cubicBezTo>
                    <a:pt x="250" y="238"/>
                    <a:pt x="279" y="163"/>
                    <a:pt x="238" y="122"/>
                  </a:cubicBezTo>
                  <a:cubicBezTo>
                    <a:pt x="203" y="88"/>
                    <a:pt x="174" y="53"/>
                    <a:pt x="139" y="24"/>
                  </a:cubicBezTo>
                  <a:cubicBezTo>
                    <a:pt x="124" y="9"/>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rot="-708074" flipH="1">
              <a:off x="907363" y="260178"/>
              <a:ext cx="33989" cy="44107"/>
            </a:xfrm>
            <a:custGeom>
              <a:avLst/>
              <a:gdLst/>
              <a:ahLst/>
              <a:cxnLst/>
              <a:rect l="l" t="t" r="r" b="b"/>
              <a:pathLst>
                <a:path w="215" h="279" extrusionOk="0">
                  <a:moveTo>
                    <a:pt x="97" y="1"/>
                  </a:moveTo>
                  <a:cubicBezTo>
                    <a:pt x="90" y="1"/>
                    <a:pt x="83" y="1"/>
                    <a:pt x="76" y="3"/>
                  </a:cubicBezTo>
                  <a:cubicBezTo>
                    <a:pt x="18" y="8"/>
                    <a:pt x="1" y="61"/>
                    <a:pt x="1" y="113"/>
                  </a:cubicBezTo>
                  <a:cubicBezTo>
                    <a:pt x="1" y="136"/>
                    <a:pt x="6" y="165"/>
                    <a:pt x="18" y="182"/>
                  </a:cubicBezTo>
                  <a:cubicBezTo>
                    <a:pt x="38" y="232"/>
                    <a:pt x="58" y="278"/>
                    <a:pt x="112" y="278"/>
                  </a:cubicBezTo>
                  <a:cubicBezTo>
                    <a:pt x="121" y="278"/>
                    <a:pt x="130" y="277"/>
                    <a:pt x="140" y="275"/>
                  </a:cubicBezTo>
                  <a:cubicBezTo>
                    <a:pt x="215" y="258"/>
                    <a:pt x="198" y="194"/>
                    <a:pt x="186" y="136"/>
                  </a:cubicBezTo>
                  <a:cubicBezTo>
                    <a:pt x="180" y="119"/>
                    <a:pt x="180" y="95"/>
                    <a:pt x="174" y="78"/>
                  </a:cubicBezTo>
                  <a:cubicBezTo>
                    <a:pt x="159" y="37"/>
                    <a:pt x="144"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rot="-708074" flipH="1">
              <a:off x="2302831" y="704954"/>
              <a:ext cx="36835" cy="45372"/>
            </a:xfrm>
            <a:custGeom>
              <a:avLst/>
              <a:gdLst/>
              <a:ahLst/>
              <a:cxnLst/>
              <a:rect l="l" t="t" r="r" b="b"/>
              <a:pathLst>
                <a:path w="233" h="287" extrusionOk="0">
                  <a:moveTo>
                    <a:pt x="91" y="0"/>
                  </a:moveTo>
                  <a:cubicBezTo>
                    <a:pt x="81" y="0"/>
                    <a:pt x="70" y="2"/>
                    <a:pt x="59" y="7"/>
                  </a:cubicBezTo>
                  <a:cubicBezTo>
                    <a:pt x="1" y="36"/>
                    <a:pt x="7" y="88"/>
                    <a:pt x="18" y="152"/>
                  </a:cubicBezTo>
                  <a:cubicBezTo>
                    <a:pt x="30" y="181"/>
                    <a:pt x="47" y="204"/>
                    <a:pt x="59" y="233"/>
                  </a:cubicBezTo>
                  <a:cubicBezTo>
                    <a:pt x="81" y="260"/>
                    <a:pt x="104" y="287"/>
                    <a:pt x="139" y="287"/>
                  </a:cubicBezTo>
                  <a:cubicBezTo>
                    <a:pt x="150" y="287"/>
                    <a:pt x="162" y="284"/>
                    <a:pt x="175" y="279"/>
                  </a:cubicBezTo>
                  <a:cubicBezTo>
                    <a:pt x="233" y="262"/>
                    <a:pt x="227" y="210"/>
                    <a:pt x="215" y="169"/>
                  </a:cubicBezTo>
                  <a:cubicBezTo>
                    <a:pt x="209" y="134"/>
                    <a:pt x="198" y="100"/>
                    <a:pt x="180" y="71"/>
                  </a:cubicBezTo>
                  <a:cubicBezTo>
                    <a:pt x="157" y="34"/>
                    <a:pt x="13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rot="-708074" flipH="1">
              <a:off x="17677" y="2570032"/>
              <a:ext cx="42368" cy="38416"/>
            </a:xfrm>
            <a:custGeom>
              <a:avLst/>
              <a:gdLst/>
              <a:ahLst/>
              <a:cxnLst/>
              <a:rect l="l" t="t" r="r" b="b"/>
              <a:pathLst>
                <a:path w="268" h="243" extrusionOk="0">
                  <a:moveTo>
                    <a:pt x="201" y="1"/>
                  </a:moveTo>
                  <a:cubicBezTo>
                    <a:pt x="189" y="1"/>
                    <a:pt x="175" y="4"/>
                    <a:pt x="163" y="8"/>
                  </a:cubicBezTo>
                  <a:cubicBezTo>
                    <a:pt x="64" y="31"/>
                    <a:pt x="1" y="113"/>
                    <a:pt x="18" y="176"/>
                  </a:cubicBezTo>
                  <a:cubicBezTo>
                    <a:pt x="23" y="216"/>
                    <a:pt x="57" y="243"/>
                    <a:pt x="96" y="243"/>
                  </a:cubicBezTo>
                  <a:cubicBezTo>
                    <a:pt x="103" y="243"/>
                    <a:pt x="110" y="242"/>
                    <a:pt x="117" y="240"/>
                  </a:cubicBezTo>
                  <a:cubicBezTo>
                    <a:pt x="186" y="228"/>
                    <a:pt x="267" y="101"/>
                    <a:pt x="256" y="49"/>
                  </a:cubicBezTo>
                  <a:cubicBezTo>
                    <a:pt x="244" y="12"/>
                    <a:pt x="224"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rot="-708086" flipH="1">
              <a:off x="1964128" y="2030631"/>
              <a:ext cx="41419" cy="34622"/>
            </a:xfrm>
            <a:custGeom>
              <a:avLst/>
              <a:gdLst/>
              <a:ahLst/>
              <a:cxnLst/>
              <a:rect l="l" t="t" r="r" b="b"/>
              <a:pathLst>
                <a:path w="262" h="219" extrusionOk="0">
                  <a:moveTo>
                    <a:pt x="211" y="0"/>
                  </a:moveTo>
                  <a:cubicBezTo>
                    <a:pt x="190" y="0"/>
                    <a:pt x="167" y="9"/>
                    <a:pt x="147" y="9"/>
                  </a:cubicBezTo>
                  <a:cubicBezTo>
                    <a:pt x="142" y="9"/>
                    <a:pt x="138" y="9"/>
                    <a:pt x="134" y="8"/>
                  </a:cubicBezTo>
                  <a:cubicBezTo>
                    <a:pt x="41" y="25"/>
                    <a:pt x="1" y="66"/>
                    <a:pt x="7" y="129"/>
                  </a:cubicBezTo>
                  <a:cubicBezTo>
                    <a:pt x="17" y="180"/>
                    <a:pt x="59" y="218"/>
                    <a:pt x="108" y="218"/>
                  </a:cubicBezTo>
                  <a:cubicBezTo>
                    <a:pt x="115" y="218"/>
                    <a:pt x="122" y="217"/>
                    <a:pt x="128" y="216"/>
                  </a:cubicBezTo>
                  <a:cubicBezTo>
                    <a:pt x="204" y="193"/>
                    <a:pt x="256" y="129"/>
                    <a:pt x="261" y="54"/>
                  </a:cubicBezTo>
                  <a:cubicBezTo>
                    <a:pt x="253" y="11"/>
                    <a:pt x="234"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rot="-708086" flipH="1">
              <a:off x="2864889" y="243681"/>
              <a:ext cx="52328" cy="39206"/>
            </a:xfrm>
            <a:custGeom>
              <a:avLst/>
              <a:gdLst/>
              <a:ahLst/>
              <a:cxnLst/>
              <a:rect l="l" t="t" r="r" b="b"/>
              <a:pathLst>
                <a:path w="331" h="248" extrusionOk="0">
                  <a:moveTo>
                    <a:pt x="243" y="0"/>
                  </a:moveTo>
                  <a:cubicBezTo>
                    <a:pt x="238" y="0"/>
                    <a:pt x="232" y="1"/>
                    <a:pt x="227" y="2"/>
                  </a:cubicBezTo>
                  <a:cubicBezTo>
                    <a:pt x="169" y="13"/>
                    <a:pt x="122" y="36"/>
                    <a:pt x="82" y="83"/>
                  </a:cubicBezTo>
                  <a:cubicBezTo>
                    <a:pt x="54" y="111"/>
                    <a:pt x="31" y="150"/>
                    <a:pt x="3" y="184"/>
                  </a:cubicBezTo>
                  <a:lnTo>
                    <a:pt x="3" y="184"/>
                  </a:lnTo>
                  <a:cubicBezTo>
                    <a:pt x="2" y="183"/>
                    <a:pt x="2" y="182"/>
                    <a:pt x="1" y="181"/>
                  </a:cubicBezTo>
                  <a:lnTo>
                    <a:pt x="1" y="187"/>
                  </a:lnTo>
                  <a:cubicBezTo>
                    <a:pt x="2" y="186"/>
                    <a:pt x="2" y="185"/>
                    <a:pt x="3" y="184"/>
                  </a:cubicBezTo>
                  <a:lnTo>
                    <a:pt x="3" y="184"/>
                  </a:lnTo>
                  <a:cubicBezTo>
                    <a:pt x="29" y="208"/>
                    <a:pt x="39" y="247"/>
                    <a:pt x="74" y="247"/>
                  </a:cubicBezTo>
                  <a:cubicBezTo>
                    <a:pt x="83" y="247"/>
                    <a:pt x="93" y="245"/>
                    <a:pt x="105" y="239"/>
                  </a:cubicBezTo>
                  <a:cubicBezTo>
                    <a:pt x="169" y="204"/>
                    <a:pt x="227" y="170"/>
                    <a:pt x="284" y="129"/>
                  </a:cubicBezTo>
                  <a:cubicBezTo>
                    <a:pt x="319" y="112"/>
                    <a:pt x="331" y="71"/>
                    <a:pt x="313" y="42"/>
                  </a:cubicBezTo>
                  <a:cubicBezTo>
                    <a:pt x="299" y="13"/>
                    <a:pt x="27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rot="-708074" flipH="1">
              <a:off x="2501617" y="960656"/>
              <a:ext cx="41103" cy="48059"/>
            </a:xfrm>
            <a:custGeom>
              <a:avLst/>
              <a:gdLst/>
              <a:ahLst/>
              <a:cxnLst/>
              <a:rect l="l" t="t" r="r" b="b"/>
              <a:pathLst>
                <a:path w="260" h="304" extrusionOk="0">
                  <a:moveTo>
                    <a:pt x="180" y="0"/>
                  </a:moveTo>
                  <a:cubicBezTo>
                    <a:pt x="172" y="0"/>
                    <a:pt x="163" y="2"/>
                    <a:pt x="155" y="6"/>
                  </a:cubicBezTo>
                  <a:cubicBezTo>
                    <a:pt x="74" y="58"/>
                    <a:pt x="22" y="145"/>
                    <a:pt x="5" y="238"/>
                  </a:cubicBezTo>
                  <a:cubicBezTo>
                    <a:pt x="0" y="274"/>
                    <a:pt x="27" y="303"/>
                    <a:pt x="59" y="303"/>
                  </a:cubicBezTo>
                  <a:cubicBezTo>
                    <a:pt x="68" y="303"/>
                    <a:pt x="77" y="301"/>
                    <a:pt x="86" y="296"/>
                  </a:cubicBezTo>
                  <a:cubicBezTo>
                    <a:pt x="149" y="278"/>
                    <a:pt x="260" y="116"/>
                    <a:pt x="242" y="53"/>
                  </a:cubicBezTo>
                  <a:cubicBezTo>
                    <a:pt x="238" y="21"/>
                    <a:pt x="209"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rot="-708074" flipH="1">
              <a:off x="1308071" y="417275"/>
              <a:ext cx="42368" cy="36835"/>
            </a:xfrm>
            <a:custGeom>
              <a:avLst/>
              <a:gdLst/>
              <a:ahLst/>
              <a:cxnLst/>
              <a:rect l="l" t="t" r="r" b="b"/>
              <a:pathLst>
                <a:path w="268" h="233" extrusionOk="0">
                  <a:moveTo>
                    <a:pt x="99" y="0"/>
                  </a:moveTo>
                  <a:cubicBezTo>
                    <a:pt x="41" y="6"/>
                    <a:pt x="1" y="58"/>
                    <a:pt x="12" y="116"/>
                  </a:cubicBezTo>
                  <a:cubicBezTo>
                    <a:pt x="34" y="187"/>
                    <a:pt x="103" y="233"/>
                    <a:pt x="174" y="233"/>
                  </a:cubicBezTo>
                  <a:cubicBezTo>
                    <a:pt x="178" y="233"/>
                    <a:pt x="182" y="232"/>
                    <a:pt x="186" y="232"/>
                  </a:cubicBezTo>
                  <a:cubicBezTo>
                    <a:pt x="233" y="226"/>
                    <a:pt x="267" y="180"/>
                    <a:pt x="256" y="134"/>
                  </a:cubicBezTo>
                  <a:cubicBezTo>
                    <a:pt x="238" y="58"/>
                    <a:pt x="175" y="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rot="-708074" flipH="1">
              <a:off x="681224" y="1569674"/>
              <a:ext cx="50431" cy="32567"/>
            </a:xfrm>
            <a:custGeom>
              <a:avLst/>
              <a:gdLst/>
              <a:ahLst/>
              <a:cxnLst/>
              <a:rect l="l" t="t" r="r" b="b"/>
              <a:pathLst>
                <a:path w="319" h="206" extrusionOk="0">
                  <a:moveTo>
                    <a:pt x="230" y="0"/>
                  </a:moveTo>
                  <a:cubicBezTo>
                    <a:pt x="208" y="0"/>
                    <a:pt x="183" y="9"/>
                    <a:pt x="157" y="20"/>
                  </a:cubicBezTo>
                  <a:lnTo>
                    <a:pt x="139" y="32"/>
                  </a:lnTo>
                  <a:lnTo>
                    <a:pt x="99" y="32"/>
                  </a:lnTo>
                  <a:cubicBezTo>
                    <a:pt x="52" y="32"/>
                    <a:pt x="6" y="43"/>
                    <a:pt x="0" y="101"/>
                  </a:cubicBezTo>
                  <a:cubicBezTo>
                    <a:pt x="0" y="171"/>
                    <a:pt x="47" y="194"/>
                    <a:pt x="105" y="205"/>
                  </a:cubicBezTo>
                  <a:cubicBezTo>
                    <a:pt x="133" y="205"/>
                    <a:pt x="168" y="205"/>
                    <a:pt x="197" y="200"/>
                  </a:cubicBezTo>
                  <a:cubicBezTo>
                    <a:pt x="273" y="171"/>
                    <a:pt x="319" y="107"/>
                    <a:pt x="296" y="55"/>
                  </a:cubicBezTo>
                  <a:cubicBezTo>
                    <a:pt x="280" y="14"/>
                    <a:pt x="257"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rot="-708074" flipH="1">
              <a:off x="181670" y="884084"/>
              <a:ext cx="36677" cy="44581"/>
            </a:xfrm>
            <a:custGeom>
              <a:avLst/>
              <a:gdLst/>
              <a:ahLst/>
              <a:cxnLst/>
              <a:rect l="l" t="t" r="r" b="b"/>
              <a:pathLst>
                <a:path w="232" h="282" extrusionOk="0">
                  <a:moveTo>
                    <a:pt x="157" y="0"/>
                  </a:moveTo>
                  <a:cubicBezTo>
                    <a:pt x="151" y="0"/>
                    <a:pt x="145" y="1"/>
                    <a:pt x="139" y="2"/>
                  </a:cubicBezTo>
                  <a:cubicBezTo>
                    <a:pt x="47" y="37"/>
                    <a:pt x="0" y="141"/>
                    <a:pt x="35" y="228"/>
                  </a:cubicBezTo>
                  <a:cubicBezTo>
                    <a:pt x="51" y="259"/>
                    <a:pt x="75" y="281"/>
                    <a:pt x="110" y="281"/>
                  </a:cubicBezTo>
                  <a:cubicBezTo>
                    <a:pt x="114" y="281"/>
                    <a:pt x="118" y="281"/>
                    <a:pt x="122" y="280"/>
                  </a:cubicBezTo>
                  <a:cubicBezTo>
                    <a:pt x="125" y="281"/>
                    <a:pt x="128" y="281"/>
                    <a:pt x="131" y="281"/>
                  </a:cubicBezTo>
                  <a:cubicBezTo>
                    <a:pt x="162" y="281"/>
                    <a:pt x="192" y="254"/>
                    <a:pt x="197" y="222"/>
                  </a:cubicBezTo>
                  <a:cubicBezTo>
                    <a:pt x="209" y="176"/>
                    <a:pt x="220" y="124"/>
                    <a:pt x="226" y="78"/>
                  </a:cubicBezTo>
                  <a:cubicBezTo>
                    <a:pt x="231" y="32"/>
                    <a:pt x="197"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rot="-708086" flipH="1">
              <a:off x="1723149" y="2743338"/>
              <a:ext cx="46004" cy="36993"/>
            </a:xfrm>
            <a:custGeom>
              <a:avLst/>
              <a:gdLst/>
              <a:ahLst/>
              <a:cxnLst/>
              <a:rect l="l" t="t" r="r" b="b"/>
              <a:pathLst>
                <a:path w="291" h="234" extrusionOk="0">
                  <a:moveTo>
                    <a:pt x="218" y="1"/>
                  </a:moveTo>
                  <a:cubicBezTo>
                    <a:pt x="195" y="1"/>
                    <a:pt x="170" y="18"/>
                    <a:pt x="145" y="28"/>
                  </a:cubicBezTo>
                  <a:cubicBezTo>
                    <a:pt x="122" y="40"/>
                    <a:pt x="93" y="46"/>
                    <a:pt x="70" y="57"/>
                  </a:cubicBezTo>
                  <a:cubicBezTo>
                    <a:pt x="30" y="75"/>
                    <a:pt x="1" y="121"/>
                    <a:pt x="18" y="168"/>
                  </a:cubicBezTo>
                  <a:cubicBezTo>
                    <a:pt x="28" y="207"/>
                    <a:pt x="63" y="234"/>
                    <a:pt x="102" y="234"/>
                  </a:cubicBezTo>
                  <a:cubicBezTo>
                    <a:pt x="108" y="234"/>
                    <a:pt x="115" y="233"/>
                    <a:pt x="122" y="231"/>
                  </a:cubicBezTo>
                  <a:cubicBezTo>
                    <a:pt x="169" y="225"/>
                    <a:pt x="209" y="202"/>
                    <a:pt x="244" y="168"/>
                  </a:cubicBezTo>
                  <a:cubicBezTo>
                    <a:pt x="279" y="133"/>
                    <a:pt x="290" y="75"/>
                    <a:pt x="261" y="28"/>
                  </a:cubicBezTo>
                  <a:cubicBezTo>
                    <a:pt x="248" y="8"/>
                    <a:pt x="233"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rot="-708086" flipH="1">
              <a:off x="1909162" y="1594091"/>
              <a:ext cx="43158" cy="33673"/>
            </a:xfrm>
            <a:custGeom>
              <a:avLst/>
              <a:gdLst/>
              <a:ahLst/>
              <a:cxnLst/>
              <a:rect l="l" t="t" r="r" b="b"/>
              <a:pathLst>
                <a:path w="273" h="213" extrusionOk="0">
                  <a:moveTo>
                    <a:pt x="163" y="0"/>
                  </a:moveTo>
                  <a:cubicBezTo>
                    <a:pt x="152" y="0"/>
                    <a:pt x="140" y="2"/>
                    <a:pt x="128" y="5"/>
                  </a:cubicBezTo>
                  <a:cubicBezTo>
                    <a:pt x="47" y="22"/>
                    <a:pt x="0" y="86"/>
                    <a:pt x="18" y="138"/>
                  </a:cubicBezTo>
                  <a:cubicBezTo>
                    <a:pt x="32" y="185"/>
                    <a:pt x="72" y="213"/>
                    <a:pt x="117" y="213"/>
                  </a:cubicBezTo>
                  <a:cubicBezTo>
                    <a:pt x="128" y="213"/>
                    <a:pt x="140" y="211"/>
                    <a:pt x="151" y="208"/>
                  </a:cubicBezTo>
                  <a:cubicBezTo>
                    <a:pt x="220" y="202"/>
                    <a:pt x="273" y="144"/>
                    <a:pt x="267" y="80"/>
                  </a:cubicBezTo>
                  <a:cubicBezTo>
                    <a:pt x="262" y="33"/>
                    <a:pt x="21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rot="-708074" flipH="1">
              <a:off x="-351502" y="1679098"/>
              <a:ext cx="44898" cy="31618"/>
            </a:xfrm>
            <a:custGeom>
              <a:avLst/>
              <a:gdLst/>
              <a:ahLst/>
              <a:cxnLst/>
              <a:rect l="l" t="t" r="r" b="b"/>
              <a:pathLst>
                <a:path w="284" h="200" extrusionOk="0">
                  <a:moveTo>
                    <a:pt x="140" y="0"/>
                  </a:moveTo>
                  <a:cubicBezTo>
                    <a:pt x="126" y="0"/>
                    <a:pt x="112" y="1"/>
                    <a:pt x="98" y="4"/>
                  </a:cubicBezTo>
                  <a:cubicBezTo>
                    <a:pt x="41" y="10"/>
                    <a:pt x="0" y="62"/>
                    <a:pt x="12" y="120"/>
                  </a:cubicBezTo>
                  <a:cubicBezTo>
                    <a:pt x="26" y="168"/>
                    <a:pt x="72" y="200"/>
                    <a:pt x="123" y="200"/>
                  </a:cubicBezTo>
                  <a:cubicBezTo>
                    <a:pt x="134" y="200"/>
                    <a:pt x="145" y="198"/>
                    <a:pt x="156" y="195"/>
                  </a:cubicBezTo>
                  <a:cubicBezTo>
                    <a:pt x="232" y="184"/>
                    <a:pt x="284" y="132"/>
                    <a:pt x="278" y="79"/>
                  </a:cubicBezTo>
                  <a:cubicBezTo>
                    <a:pt x="273" y="36"/>
                    <a:pt x="211"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rot="-708074" flipH="1">
              <a:off x="-158595" y="1338950"/>
              <a:ext cx="46004" cy="33831"/>
            </a:xfrm>
            <a:custGeom>
              <a:avLst/>
              <a:gdLst/>
              <a:ahLst/>
              <a:cxnLst/>
              <a:rect l="l" t="t" r="r" b="b"/>
              <a:pathLst>
                <a:path w="291" h="214" extrusionOk="0">
                  <a:moveTo>
                    <a:pt x="151" y="0"/>
                  </a:moveTo>
                  <a:cubicBezTo>
                    <a:pt x="93" y="12"/>
                    <a:pt x="0" y="116"/>
                    <a:pt x="18" y="163"/>
                  </a:cubicBezTo>
                  <a:cubicBezTo>
                    <a:pt x="38" y="203"/>
                    <a:pt x="67" y="213"/>
                    <a:pt x="98" y="213"/>
                  </a:cubicBezTo>
                  <a:cubicBezTo>
                    <a:pt x="129" y="213"/>
                    <a:pt x="163" y="203"/>
                    <a:pt x="192" y="203"/>
                  </a:cubicBezTo>
                  <a:cubicBezTo>
                    <a:pt x="244" y="192"/>
                    <a:pt x="290" y="168"/>
                    <a:pt x="279" y="105"/>
                  </a:cubicBezTo>
                  <a:cubicBezTo>
                    <a:pt x="267" y="41"/>
                    <a:pt x="209"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rot="-708074" flipH="1">
              <a:off x="411941" y="716820"/>
              <a:ext cx="40471" cy="39839"/>
            </a:xfrm>
            <a:custGeom>
              <a:avLst/>
              <a:gdLst/>
              <a:ahLst/>
              <a:cxnLst/>
              <a:rect l="l" t="t" r="r" b="b"/>
              <a:pathLst>
                <a:path w="256" h="252" extrusionOk="0">
                  <a:moveTo>
                    <a:pt x="90" y="1"/>
                  </a:moveTo>
                  <a:cubicBezTo>
                    <a:pt x="86" y="1"/>
                    <a:pt x="81" y="1"/>
                    <a:pt x="76" y="2"/>
                  </a:cubicBezTo>
                  <a:cubicBezTo>
                    <a:pt x="35" y="13"/>
                    <a:pt x="7" y="42"/>
                    <a:pt x="1" y="83"/>
                  </a:cubicBezTo>
                  <a:cubicBezTo>
                    <a:pt x="7" y="158"/>
                    <a:pt x="53" y="222"/>
                    <a:pt x="122" y="239"/>
                  </a:cubicBezTo>
                  <a:cubicBezTo>
                    <a:pt x="135" y="248"/>
                    <a:pt x="149" y="251"/>
                    <a:pt x="164" y="251"/>
                  </a:cubicBezTo>
                  <a:cubicBezTo>
                    <a:pt x="189" y="251"/>
                    <a:pt x="214" y="240"/>
                    <a:pt x="232" y="222"/>
                  </a:cubicBezTo>
                  <a:cubicBezTo>
                    <a:pt x="238" y="216"/>
                    <a:pt x="238" y="210"/>
                    <a:pt x="238" y="210"/>
                  </a:cubicBezTo>
                  <a:cubicBezTo>
                    <a:pt x="256" y="146"/>
                    <a:pt x="221" y="106"/>
                    <a:pt x="192" y="60"/>
                  </a:cubicBezTo>
                  <a:cubicBezTo>
                    <a:pt x="171" y="23"/>
                    <a:pt x="132"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rot="-708074" flipH="1">
              <a:off x="-5338" y="998192"/>
              <a:ext cx="43001" cy="39997"/>
            </a:xfrm>
            <a:custGeom>
              <a:avLst/>
              <a:gdLst/>
              <a:ahLst/>
              <a:cxnLst/>
              <a:rect l="l" t="t" r="r" b="b"/>
              <a:pathLst>
                <a:path w="272" h="253" extrusionOk="0">
                  <a:moveTo>
                    <a:pt x="186" y="1"/>
                  </a:moveTo>
                  <a:cubicBezTo>
                    <a:pt x="180" y="1"/>
                    <a:pt x="174" y="1"/>
                    <a:pt x="168" y="3"/>
                  </a:cubicBezTo>
                  <a:cubicBezTo>
                    <a:pt x="122" y="14"/>
                    <a:pt x="99" y="66"/>
                    <a:pt x="64" y="101"/>
                  </a:cubicBezTo>
                  <a:cubicBezTo>
                    <a:pt x="29" y="130"/>
                    <a:pt x="0" y="171"/>
                    <a:pt x="41" y="217"/>
                  </a:cubicBezTo>
                  <a:cubicBezTo>
                    <a:pt x="60" y="242"/>
                    <a:pt x="81" y="252"/>
                    <a:pt x="103" y="252"/>
                  </a:cubicBezTo>
                  <a:cubicBezTo>
                    <a:pt x="126" y="252"/>
                    <a:pt x="150" y="241"/>
                    <a:pt x="174" y="223"/>
                  </a:cubicBezTo>
                  <a:cubicBezTo>
                    <a:pt x="226" y="194"/>
                    <a:pt x="255" y="147"/>
                    <a:pt x="267" y="90"/>
                  </a:cubicBezTo>
                  <a:cubicBezTo>
                    <a:pt x="272" y="43"/>
                    <a:pt x="235"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rot="-708074" flipH="1">
              <a:off x="2564112" y="408171"/>
              <a:ext cx="35728" cy="40471"/>
            </a:xfrm>
            <a:custGeom>
              <a:avLst/>
              <a:gdLst/>
              <a:ahLst/>
              <a:cxnLst/>
              <a:rect l="l" t="t" r="r" b="b"/>
              <a:pathLst>
                <a:path w="226" h="256" extrusionOk="0">
                  <a:moveTo>
                    <a:pt x="109" y="0"/>
                  </a:moveTo>
                  <a:cubicBezTo>
                    <a:pt x="106" y="0"/>
                    <a:pt x="102" y="0"/>
                    <a:pt x="99" y="1"/>
                  </a:cubicBezTo>
                  <a:cubicBezTo>
                    <a:pt x="35" y="12"/>
                    <a:pt x="0" y="76"/>
                    <a:pt x="23" y="157"/>
                  </a:cubicBezTo>
                  <a:cubicBezTo>
                    <a:pt x="35" y="209"/>
                    <a:pt x="75" y="255"/>
                    <a:pt x="133" y="255"/>
                  </a:cubicBezTo>
                  <a:cubicBezTo>
                    <a:pt x="191" y="250"/>
                    <a:pt x="226" y="180"/>
                    <a:pt x="209" y="99"/>
                  </a:cubicBezTo>
                  <a:cubicBezTo>
                    <a:pt x="198" y="44"/>
                    <a:pt x="166"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rot="-708074" flipH="1">
              <a:off x="1179379" y="2495366"/>
              <a:ext cx="42368" cy="31618"/>
            </a:xfrm>
            <a:custGeom>
              <a:avLst/>
              <a:gdLst/>
              <a:ahLst/>
              <a:cxnLst/>
              <a:rect l="l" t="t" r="r" b="b"/>
              <a:pathLst>
                <a:path w="268" h="200" extrusionOk="0">
                  <a:moveTo>
                    <a:pt x="171" y="0"/>
                  </a:moveTo>
                  <a:cubicBezTo>
                    <a:pt x="153" y="0"/>
                    <a:pt x="131" y="2"/>
                    <a:pt x="105" y="4"/>
                  </a:cubicBezTo>
                  <a:cubicBezTo>
                    <a:pt x="41" y="10"/>
                    <a:pt x="1" y="33"/>
                    <a:pt x="7" y="103"/>
                  </a:cubicBezTo>
                  <a:cubicBezTo>
                    <a:pt x="21" y="161"/>
                    <a:pt x="69" y="199"/>
                    <a:pt x="122" y="199"/>
                  </a:cubicBezTo>
                  <a:cubicBezTo>
                    <a:pt x="131" y="199"/>
                    <a:pt x="141" y="198"/>
                    <a:pt x="151" y="195"/>
                  </a:cubicBezTo>
                  <a:cubicBezTo>
                    <a:pt x="221" y="190"/>
                    <a:pt x="267" y="126"/>
                    <a:pt x="267" y="62"/>
                  </a:cubicBezTo>
                  <a:cubicBezTo>
                    <a:pt x="258" y="17"/>
                    <a:pt x="235"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rot="-708086" flipH="1">
              <a:off x="1903149" y="1992188"/>
              <a:ext cx="38574" cy="38258"/>
            </a:xfrm>
            <a:custGeom>
              <a:avLst/>
              <a:gdLst/>
              <a:ahLst/>
              <a:cxnLst/>
              <a:rect l="l" t="t" r="r" b="b"/>
              <a:pathLst>
                <a:path w="244" h="242" extrusionOk="0">
                  <a:moveTo>
                    <a:pt x="157" y="0"/>
                  </a:moveTo>
                  <a:cubicBezTo>
                    <a:pt x="151" y="0"/>
                    <a:pt x="145" y="1"/>
                    <a:pt x="139" y="2"/>
                  </a:cubicBezTo>
                  <a:cubicBezTo>
                    <a:pt x="58" y="14"/>
                    <a:pt x="0" y="89"/>
                    <a:pt x="18" y="164"/>
                  </a:cubicBezTo>
                  <a:cubicBezTo>
                    <a:pt x="23" y="210"/>
                    <a:pt x="63" y="242"/>
                    <a:pt x="108" y="242"/>
                  </a:cubicBezTo>
                  <a:cubicBezTo>
                    <a:pt x="114" y="242"/>
                    <a:pt x="121" y="241"/>
                    <a:pt x="128" y="240"/>
                  </a:cubicBezTo>
                  <a:cubicBezTo>
                    <a:pt x="197" y="222"/>
                    <a:pt x="244" y="153"/>
                    <a:pt x="238" y="83"/>
                  </a:cubicBezTo>
                  <a:cubicBezTo>
                    <a:pt x="238" y="37"/>
                    <a:pt x="202"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rot="-708074" flipH="1">
              <a:off x="329390" y="1368207"/>
              <a:ext cx="42210" cy="33673"/>
            </a:xfrm>
            <a:custGeom>
              <a:avLst/>
              <a:gdLst/>
              <a:ahLst/>
              <a:cxnLst/>
              <a:rect l="l" t="t" r="r" b="b"/>
              <a:pathLst>
                <a:path w="267" h="213" extrusionOk="0">
                  <a:moveTo>
                    <a:pt x="173" y="1"/>
                  </a:moveTo>
                  <a:cubicBezTo>
                    <a:pt x="156" y="1"/>
                    <a:pt x="137" y="3"/>
                    <a:pt x="116" y="7"/>
                  </a:cubicBezTo>
                  <a:cubicBezTo>
                    <a:pt x="35" y="19"/>
                    <a:pt x="0" y="59"/>
                    <a:pt x="6" y="129"/>
                  </a:cubicBezTo>
                  <a:cubicBezTo>
                    <a:pt x="11" y="179"/>
                    <a:pt x="55" y="212"/>
                    <a:pt x="105" y="212"/>
                  </a:cubicBezTo>
                  <a:cubicBezTo>
                    <a:pt x="113" y="212"/>
                    <a:pt x="120" y="212"/>
                    <a:pt x="127" y="210"/>
                  </a:cubicBezTo>
                  <a:cubicBezTo>
                    <a:pt x="203" y="193"/>
                    <a:pt x="267" y="123"/>
                    <a:pt x="261" y="65"/>
                  </a:cubicBezTo>
                  <a:cubicBezTo>
                    <a:pt x="252" y="21"/>
                    <a:pt x="223"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rot="-708074" flipH="1">
              <a:off x="-119558" y="1223762"/>
              <a:ext cx="41262" cy="36993"/>
            </a:xfrm>
            <a:custGeom>
              <a:avLst/>
              <a:gdLst/>
              <a:ahLst/>
              <a:cxnLst/>
              <a:rect l="l" t="t" r="r" b="b"/>
              <a:pathLst>
                <a:path w="261" h="234" extrusionOk="0">
                  <a:moveTo>
                    <a:pt x="110" y="0"/>
                  </a:moveTo>
                  <a:cubicBezTo>
                    <a:pt x="47" y="6"/>
                    <a:pt x="0" y="64"/>
                    <a:pt x="12" y="128"/>
                  </a:cubicBezTo>
                  <a:cubicBezTo>
                    <a:pt x="33" y="190"/>
                    <a:pt x="86" y="234"/>
                    <a:pt x="151" y="234"/>
                  </a:cubicBezTo>
                  <a:cubicBezTo>
                    <a:pt x="159" y="234"/>
                    <a:pt x="166" y="233"/>
                    <a:pt x="174" y="232"/>
                  </a:cubicBezTo>
                  <a:cubicBezTo>
                    <a:pt x="232" y="220"/>
                    <a:pt x="261" y="186"/>
                    <a:pt x="255" y="133"/>
                  </a:cubicBezTo>
                  <a:cubicBezTo>
                    <a:pt x="244" y="64"/>
                    <a:pt x="186" y="6"/>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rot="-708074" flipH="1">
              <a:off x="684342" y="1818459"/>
              <a:ext cx="45056" cy="32250"/>
            </a:xfrm>
            <a:custGeom>
              <a:avLst/>
              <a:gdLst/>
              <a:ahLst/>
              <a:cxnLst/>
              <a:rect l="l" t="t" r="r" b="b"/>
              <a:pathLst>
                <a:path w="285" h="204" extrusionOk="0">
                  <a:moveTo>
                    <a:pt x="110" y="1"/>
                  </a:moveTo>
                  <a:cubicBezTo>
                    <a:pt x="102" y="1"/>
                    <a:pt x="95" y="1"/>
                    <a:pt x="87" y="3"/>
                  </a:cubicBezTo>
                  <a:cubicBezTo>
                    <a:pt x="35" y="3"/>
                    <a:pt x="0" y="55"/>
                    <a:pt x="6" y="107"/>
                  </a:cubicBezTo>
                  <a:cubicBezTo>
                    <a:pt x="16" y="166"/>
                    <a:pt x="63" y="204"/>
                    <a:pt x="119" y="204"/>
                  </a:cubicBezTo>
                  <a:cubicBezTo>
                    <a:pt x="129" y="204"/>
                    <a:pt x="140" y="202"/>
                    <a:pt x="151" y="200"/>
                  </a:cubicBezTo>
                  <a:cubicBezTo>
                    <a:pt x="226" y="194"/>
                    <a:pt x="284" y="130"/>
                    <a:pt x="267" y="72"/>
                  </a:cubicBezTo>
                  <a:cubicBezTo>
                    <a:pt x="262" y="41"/>
                    <a:pt x="17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rot="-708086" flipH="1">
              <a:off x="592602" y="3662043"/>
              <a:ext cx="51379" cy="31302"/>
            </a:xfrm>
            <a:custGeom>
              <a:avLst/>
              <a:gdLst/>
              <a:ahLst/>
              <a:cxnLst/>
              <a:rect l="l" t="t" r="r" b="b"/>
              <a:pathLst>
                <a:path w="325" h="198" extrusionOk="0">
                  <a:moveTo>
                    <a:pt x="71" y="0"/>
                  </a:moveTo>
                  <a:cubicBezTo>
                    <a:pt x="24" y="6"/>
                    <a:pt x="1" y="64"/>
                    <a:pt x="30" y="104"/>
                  </a:cubicBezTo>
                  <a:cubicBezTo>
                    <a:pt x="76" y="151"/>
                    <a:pt x="134" y="185"/>
                    <a:pt x="198" y="197"/>
                  </a:cubicBezTo>
                  <a:cubicBezTo>
                    <a:pt x="201" y="197"/>
                    <a:pt x="204" y="197"/>
                    <a:pt x="208" y="197"/>
                  </a:cubicBezTo>
                  <a:cubicBezTo>
                    <a:pt x="273" y="197"/>
                    <a:pt x="325" y="142"/>
                    <a:pt x="314" y="75"/>
                  </a:cubicBezTo>
                  <a:cubicBezTo>
                    <a:pt x="308" y="64"/>
                    <a:pt x="296" y="46"/>
                    <a:pt x="291" y="41"/>
                  </a:cubicBezTo>
                  <a:cubicBezTo>
                    <a:pt x="221" y="17"/>
                    <a:pt x="146"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rot="-708074" flipH="1">
              <a:off x="1413144" y="1421087"/>
              <a:ext cx="53276" cy="27824"/>
            </a:xfrm>
            <a:custGeom>
              <a:avLst/>
              <a:gdLst/>
              <a:ahLst/>
              <a:cxnLst/>
              <a:rect l="l" t="t" r="r" b="b"/>
              <a:pathLst>
                <a:path w="337" h="176" extrusionOk="0">
                  <a:moveTo>
                    <a:pt x="134" y="0"/>
                  </a:moveTo>
                  <a:cubicBezTo>
                    <a:pt x="121" y="0"/>
                    <a:pt x="107" y="1"/>
                    <a:pt x="93" y="3"/>
                  </a:cubicBezTo>
                  <a:cubicBezTo>
                    <a:pt x="12" y="20"/>
                    <a:pt x="0" y="130"/>
                    <a:pt x="76" y="159"/>
                  </a:cubicBezTo>
                  <a:cubicBezTo>
                    <a:pt x="106" y="169"/>
                    <a:pt x="138" y="175"/>
                    <a:pt x="170" y="175"/>
                  </a:cubicBezTo>
                  <a:cubicBezTo>
                    <a:pt x="193" y="175"/>
                    <a:pt x="216" y="172"/>
                    <a:pt x="238" y="165"/>
                  </a:cubicBezTo>
                  <a:cubicBezTo>
                    <a:pt x="279" y="159"/>
                    <a:pt x="325" y="147"/>
                    <a:pt x="331" y="101"/>
                  </a:cubicBezTo>
                  <a:cubicBezTo>
                    <a:pt x="336" y="43"/>
                    <a:pt x="290" y="26"/>
                    <a:pt x="244" y="14"/>
                  </a:cubicBezTo>
                  <a:cubicBezTo>
                    <a:pt x="206" y="6"/>
                    <a:pt x="17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rot="-708074" flipH="1">
              <a:off x="1024311" y="465805"/>
              <a:ext cx="30353" cy="46162"/>
            </a:xfrm>
            <a:custGeom>
              <a:avLst/>
              <a:gdLst/>
              <a:ahLst/>
              <a:cxnLst/>
              <a:rect l="l" t="t" r="r" b="b"/>
              <a:pathLst>
                <a:path w="192" h="292" extrusionOk="0">
                  <a:moveTo>
                    <a:pt x="122" y="0"/>
                  </a:moveTo>
                  <a:cubicBezTo>
                    <a:pt x="93" y="0"/>
                    <a:pt x="64" y="12"/>
                    <a:pt x="52" y="41"/>
                  </a:cubicBezTo>
                  <a:cubicBezTo>
                    <a:pt x="12" y="99"/>
                    <a:pt x="0" y="162"/>
                    <a:pt x="12" y="226"/>
                  </a:cubicBezTo>
                  <a:cubicBezTo>
                    <a:pt x="12" y="255"/>
                    <a:pt x="35" y="284"/>
                    <a:pt x="64" y="290"/>
                  </a:cubicBezTo>
                  <a:cubicBezTo>
                    <a:pt x="69" y="291"/>
                    <a:pt x="74" y="291"/>
                    <a:pt x="79" y="291"/>
                  </a:cubicBezTo>
                  <a:cubicBezTo>
                    <a:pt x="104" y="291"/>
                    <a:pt x="130" y="279"/>
                    <a:pt x="139" y="255"/>
                  </a:cubicBezTo>
                  <a:cubicBezTo>
                    <a:pt x="174" y="203"/>
                    <a:pt x="191" y="145"/>
                    <a:pt x="191" y="81"/>
                  </a:cubicBezTo>
                  <a:cubicBezTo>
                    <a:pt x="180" y="35"/>
                    <a:pt x="162" y="6"/>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rot="-708074" flipH="1">
              <a:off x="1109334" y="671195"/>
              <a:ext cx="32250" cy="45530"/>
            </a:xfrm>
            <a:custGeom>
              <a:avLst/>
              <a:gdLst/>
              <a:ahLst/>
              <a:cxnLst/>
              <a:rect l="l" t="t" r="r" b="b"/>
              <a:pathLst>
                <a:path w="204" h="288" extrusionOk="0">
                  <a:moveTo>
                    <a:pt x="93" y="1"/>
                  </a:moveTo>
                  <a:cubicBezTo>
                    <a:pt x="89" y="1"/>
                    <a:pt x="86" y="1"/>
                    <a:pt x="82" y="2"/>
                  </a:cubicBezTo>
                  <a:cubicBezTo>
                    <a:pt x="47" y="7"/>
                    <a:pt x="18" y="42"/>
                    <a:pt x="18" y="77"/>
                  </a:cubicBezTo>
                  <a:cubicBezTo>
                    <a:pt x="1" y="141"/>
                    <a:pt x="24" y="210"/>
                    <a:pt x="70" y="257"/>
                  </a:cubicBezTo>
                  <a:cubicBezTo>
                    <a:pt x="85" y="276"/>
                    <a:pt x="111" y="287"/>
                    <a:pt x="136" y="287"/>
                  </a:cubicBezTo>
                  <a:cubicBezTo>
                    <a:pt x="141" y="287"/>
                    <a:pt x="146" y="287"/>
                    <a:pt x="151" y="286"/>
                  </a:cubicBezTo>
                  <a:cubicBezTo>
                    <a:pt x="180" y="274"/>
                    <a:pt x="204" y="245"/>
                    <a:pt x="198" y="216"/>
                  </a:cubicBezTo>
                  <a:cubicBezTo>
                    <a:pt x="198" y="187"/>
                    <a:pt x="198" y="164"/>
                    <a:pt x="198" y="141"/>
                  </a:cubicBezTo>
                  <a:cubicBezTo>
                    <a:pt x="186" y="112"/>
                    <a:pt x="180" y="83"/>
                    <a:pt x="169" y="54"/>
                  </a:cubicBezTo>
                  <a:cubicBezTo>
                    <a:pt x="153" y="23"/>
                    <a:pt x="124"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rot="-708074" flipH="1">
              <a:off x="-693202" y="1577682"/>
              <a:ext cx="29405" cy="46320"/>
            </a:xfrm>
            <a:custGeom>
              <a:avLst/>
              <a:gdLst/>
              <a:ahLst/>
              <a:cxnLst/>
              <a:rect l="l" t="t" r="r" b="b"/>
              <a:pathLst>
                <a:path w="186" h="293" extrusionOk="0">
                  <a:moveTo>
                    <a:pt x="103" y="0"/>
                  </a:moveTo>
                  <a:cubicBezTo>
                    <a:pt x="47" y="0"/>
                    <a:pt x="22" y="47"/>
                    <a:pt x="6" y="94"/>
                  </a:cubicBezTo>
                  <a:cubicBezTo>
                    <a:pt x="0" y="123"/>
                    <a:pt x="0" y="147"/>
                    <a:pt x="0" y="176"/>
                  </a:cubicBezTo>
                  <a:cubicBezTo>
                    <a:pt x="6" y="193"/>
                    <a:pt x="12" y="205"/>
                    <a:pt x="12" y="210"/>
                  </a:cubicBezTo>
                  <a:cubicBezTo>
                    <a:pt x="23" y="259"/>
                    <a:pt x="63" y="292"/>
                    <a:pt x="111" y="292"/>
                  </a:cubicBezTo>
                  <a:cubicBezTo>
                    <a:pt x="115" y="292"/>
                    <a:pt x="118" y="292"/>
                    <a:pt x="122" y="291"/>
                  </a:cubicBezTo>
                  <a:cubicBezTo>
                    <a:pt x="186" y="280"/>
                    <a:pt x="186" y="228"/>
                    <a:pt x="180" y="181"/>
                  </a:cubicBezTo>
                  <a:lnTo>
                    <a:pt x="180" y="112"/>
                  </a:lnTo>
                  <a:cubicBezTo>
                    <a:pt x="180" y="65"/>
                    <a:pt x="180" y="13"/>
                    <a:pt x="122" y="2"/>
                  </a:cubicBezTo>
                  <a:cubicBezTo>
                    <a:pt x="115" y="1"/>
                    <a:pt x="1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rot="-708074" flipH="1">
              <a:off x="1366281" y="2186606"/>
              <a:ext cx="46004" cy="36993"/>
            </a:xfrm>
            <a:custGeom>
              <a:avLst/>
              <a:gdLst/>
              <a:ahLst/>
              <a:cxnLst/>
              <a:rect l="l" t="t" r="r" b="b"/>
              <a:pathLst>
                <a:path w="291" h="234" extrusionOk="0">
                  <a:moveTo>
                    <a:pt x="202" y="1"/>
                  </a:moveTo>
                  <a:cubicBezTo>
                    <a:pt x="183" y="1"/>
                    <a:pt x="165" y="8"/>
                    <a:pt x="152" y="21"/>
                  </a:cubicBezTo>
                  <a:cubicBezTo>
                    <a:pt x="128" y="39"/>
                    <a:pt x="105" y="56"/>
                    <a:pt x="76" y="73"/>
                  </a:cubicBezTo>
                  <a:cubicBezTo>
                    <a:pt x="30" y="96"/>
                    <a:pt x="1" y="120"/>
                    <a:pt x="24" y="178"/>
                  </a:cubicBezTo>
                  <a:cubicBezTo>
                    <a:pt x="45" y="223"/>
                    <a:pt x="77" y="233"/>
                    <a:pt x="106" y="233"/>
                  </a:cubicBezTo>
                  <a:cubicBezTo>
                    <a:pt x="118" y="233"/>
                    <a:pt x="130" y="231"/>
                    <a:pt x="140" y="230"/>
                  </a:cubicBezTo>
                  <a:cubicBezTo>
                    <a:pt x="198" y="218"/>
                    <a:pt x="250" y="178"/>
                    <a:pt x="273" y="125"/>
                  </a:cubicBezTo>
                  <a:cubicBezTo>
                    <a:pt x="291" y="85"/>
                    <a:pt x="279" y="39"/>
                    <a:pt x="244" y="15"/>
                  </a:cubicBezTo>
                  <a:cubicBezTo>
                    <a:pt x="232" y="5"/>
                    <a:pt x="217"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rot="-708086" flipH="1">
              <a:off x="1985590" y="1459135"/>
              <a:ext cx="36835" cy="51063"/>
            </a:xfrm>
            <a:custGeom>
              <a:avLst/>
              <a:gdLst/>
              <a:ahLst/>
              <a:cxnLst/>
              <a:rect l="l" t="t" r="r" b="b"/>
              <a:pathLst>
                <a:path w="233" h="323" extrusionOk="0">
                  <a:moveTo>
                    <a:pt x="83" y="0"/>
                  </a:moveTo>
                  <a:cubicBezTo>
                    <a:pt x="75" y="0"/>
                    <a:pt x="67" y="2"/>
                    <a:pt x="59" y="5"/>
                  </a:cubicBezTo>
                  <a:cubicBezTo>
                    <a:pt x="18" y="17"/>
                    <a:pt x="1" y="63"/>
                    <a:pt x="18" y="104"/>
                  </a:cubicBezTo>
                  <a:cubicBezTo>
                    <a:pt x="30" y="150"/>
                    <a:pt x="70" y="185"/>
                    <a:pt x="70" y="237"/>
                  </a:cubicBezTo>
                  <a:cubicBezTo>
                    <a:pt x="75" y="286"/>
                    <a:pt x="104" y="322"/>
                    <a:pt x="148" y="322"/>
                  </a:cubicBezTo>
                  <a:cubicBezTo>
                    <a:pt x="156" y="322"/>
                    <a:pt x="165" y="321"/>
                    <a:pt x="174" y="318"/>
                  </a:cubicBezTo>
                  <a:cubicBezTo>
                    <a:pt x="232" y="301"/>
                    <a:pt x="221" y="249"/>
                    <a:pt x="209" y="202"/>
                  </a:cubicBezTo>
                  <a:cubicBezTo>
                    <a:pt x="198" y="144"/>
                    <a:pt x="145" y="110"/>
                    <a:pt x="140" y="52"/>
                  </a:cubicBezTo>
                  <a:cubicBezTo>
                    <a:pt x="135" y="24"/>
                    <a:pt x="11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rot="-708074" flipH="1">
              <a:off x="1933506" y="1374202"/>
              <a:ext cx="30511" cy="45056"/>
            </a:xfrm>
            <a:custGeom>
              <a:avLst/>
              <a:gdLst/>
              <a:ahLst/>
              <a:cxnLst/>
              <a:rect l="l" t="t" r="r" b="b"/>
              <a:pathLst>
                <a:path w="193" h="285" extrusionOk="0">
                  <a:moveTo>
                    <a:pt x="97" y="0"/>
                  </a:moveTo>
                  <a:cubicBezTo>
                    <a:pt x="50" y="0"/>
                    <a:pt x="29" y="43"/>
                    <a:pt x="13" y="82"/>
                  </a:cubicBezTo>
                  <a:cubicBezTo>
                    <a:pt x="1" y="122"/>
                    <a:pt x="1" y="163"/>
                    <a:pt x="13" y="203"/>
                  </a:cubicBezTo>
                  <a:cubicBezTo>
                    <a:pt x="23" y="252"/>
                    <a:pt x="59" y="285"/>
                    <a:pt x="106" y="285"/>
                  </a:cubicBezTo>
                  <a:cubicBezTo>
                    <a:pt x="109" y="285"/>
                    <a:pt x="113" y="285"/>
                    <a:pt x="117" y="284"/>
                  </a:cubicBezTo>
                  <a:cubicBezTo>
                    <a:pt x="169" y="279"/>
                    <a:pt x="186" y="232"/>
                    <a:pt x="192" y="186"/>
                  </a:cubicBezTo>
                  <a:lnTo>
                    <a:pt x="192" y="105"/>
                  </a:lnTo>
                  <a:cubicBezTo>
                    <a:pt x="175" y="47"/>
                    <a:pt x="157" y="6"/>
                    <a:pt x="105" y="0"/>
                  </a:cubicBezTo>
                  <a:cubicBezTo>
                    <a:pt x="102" y="0"/>
                    <a:pt x="99"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rot="-708074" flipH="1">
              <a:off x="-284404" y="1617787"/>
              <a:ext cx="40471" cy="36361"/>
            </a:xfrm>
            <a:custGeom>
              <a:avLst/>
              <a:gdLst/>
              <a:ahLst/>
              <a:cxnLst/>
              <a:rect l="l" t="t" r="r" b="b"/>
              <a:pathLst>
                <a:path w="256" h="230" extrusionOk="0">
                  <a:moveTo>
                    <a:pt x="135" y="0"/>
                  </a:moveTo>
                  <a:cubicBezTo>
                    <a:pt x="125" y="0"/>
                    <a:pt x="115" y="2"/>
                    <a:pt x="105" y="5"/>
                  </a:cubicBezTo>
                  <a:cubicBezTo>
                    <a:pt x="41" y="22"/>
                    <a:pt x="1" y="86"/>
                    <a:pt x="12" y="155"/>
                  </a:cubicBezTo>
                  <a:cubicBezTo>
                    <a:pt x="26" y="202"/>
                    <a:pt x="70" y="230"/>
                    <a:pt x="114" y="230"/>
                  </a:cubicBezTo>
                  <a:cubicBezTo>
                    <a:pt x="125" y="230"/>
                    <a:pt x="135" y="228"/>
                    <a:pt x="145" y="225"/>
                  </a:cubicBezTo>
                  <a:cubicBezTo>
                    <a:pt x="215" y="207"/>
                    <a:pt x="255" y="144"/>
                    <a:pt x="238" y="74"/>
                  </a:cubicBezTo>
                  <a:cubicBezTo>
                    <a:pt x="224" y="31"/>
                    <a:pt x="182"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rot="-708074" flipH="1">
              <a:off x="1186706" y="1847930"/>
              <a:ext cx="30353" cy="45214"/>
            </a:xfrm>
            <a:custGeom>
              <a:avLst/>
              <a:gdLst/>
              <a:ahLst/>
              <a:cxnLst/>
              <a:rect l="l" t="t" r="r" b="b"/>
              <a:pathLst>
                <a:path w="192" h="286" extrusionOk="0">
                  <a:moveTo>
                    <a:pt x="104" y="1"/>
                  </a:moveTo>
                  <a:cubicBezTo>
                    <a:pt x="70" y="1"/>
                    <a:pt x="39" y="27"/>
                    <a:pt x="29" y="61"/>
                  </a:cubicBezTo>
                  <a:cubicBezTo>
                    <a:pt x="0" y="125"/>
                    <a:pt x="6" y="200"/>
                    <a:pt x="47" y="264"/>
                  </a:cubicBezTo>
                  <a:cubicBezTo>
                    <a:pt x="61" y="278"/>
                    <a:pt x="81" y="286"/>
                    <a:pt x="103" y="286"/>
                  </a:cubicBezTo>
                  <a:cubicBezTo>
                    <a:pt x="117" y="286"/>
                    <a:pt x="131" y="282"/>
                    <a:pt x="145" y="276"/>
                  </a:cubicBezTo>
                  <a:cubicBezTo>
                    <a:pt x="168" y="258"/>
                    <a:pt x="186" y="229"/>
                    <a:pt x="191" y="200"/>
                  </a:cubicBezTo>
                  <a:lnTo>
                    <a:pt x="191" y="96"/>
                  </a:lnTo>
                  <a:cubicBezTo>
                    <a:pt x="186" y="50"/>
                    <a:pt x="168" y="15"/>
                    <a:pt x="122" y="3"/>
                  </a:cubicBezTo>
                  <a:cubicBezTo>
                    <a:pt x="116" y="1"/>
                    <a:pt x="11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rot="-708074" flipH="1">
              <a:off x="119455" y="660732"/>
              <a:ext cx="36835" cy="39523"/>
            </a:xfrm>
            <a:custGeom>
              <a:avLst/>
              <a:gdLst/>
              <a:ahLst/>
              <a:cxnLst/>
              <a:rect l="l" t="t" r="r" b="b"/>
              <a:pathLst>
                <a:path w="233" h="250" extrusionOk="0">
                  <a:moveTo>
                    <a:pt x="148" y="1"/>
                  </a:moveTo>
                  <a:cubicBezTo>
                    <a:pt x="139" y="1"/>
                    <a:pt x="131" y="2"/>
                    <a:pt x="123" y="5"/>
                  </a:cubicBezTo>
                  <a:cubicBezTo>
                    <a:pt x="47" y="23"/>
                    <a:pt x="1" y="92"/>
                    <a:pt x="13" y="168"/>
                  </a:cubicBezTo>
                  <a:cubicBezTo>
                    <a:pt x="13" y="216"/>
                    <a:pt x="57" y="249"/>
                    <a:pt x="105" y="249"/>
                  </a:cubicBezTo>
                  <a:cubicBezTo>
                    <a:pt x="109" y="249"/>
                    <a:pt x="113" y="249"/>
                    <a:pt x="117" y="249"/>
                  </a:cubicBezTo>
                  <a:cubicBezTo>
                    <a:pt x="186" y="220"/>
                    <a:pt x="233" y="150"/>
                    <a:pt x="233" y="75"/>
                  </a:cubicBezTo>
                  <a:cubicBezTo>
                    <a:pt x="228" y="32"/>
                    <a:pt x="188"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rot="-708074" flipH="1">
              <a:off x="844539" y="2063626"/>
              <a:ext cx="32092" cy="45530"/>
            </a:xfrm>
            <a:custGeom>
              <a:avLst/>
              <a:gdLst/>
              <a:ahLst/>
              <a:cxnLst/>
              <a:rect l="l" t="t" r="r" b="b"/>
              <a:pathLst>
                <a:path w="203" h="288" extrusionOk="0">
                  <a:moveTo>
                    <a:pt x="114" y="0"/>
                  </a:moveTo>
                  <a:cubicBezTo>
                    <a:pt x="85" y="0"/>
                    <a:pt x="62" y="16"/>
                    <a:pt x="46" y="36"/>
                  </a:cubicBezTo>
                  <a:cubicBezTo>
                    <a:pt x="12" y="94"/>
                    <a:pt x="0" y="158"/>
                    <a:pt x="6" y="222"/>
                  </a:cubicBezTo>
                  <a:cubicBezTo>
                    <a:pt x="6" y="265"/>
                    <a:pt x="33" y="287"/>
                    <a:pt x="67" y="287"/>
                  </a:cubicBezTo>
                  <a:cubicBezTo>
                    <a:pt x="83" y="287"/>
                    <a:pt x="100" y="283"/>
                    <a:pt x="116" y="274"/>
                  </a:cubicBezTo>
                  <a:cubicBezTo>
                    <a:pt x="174" y="222"/>
                    <a:pt x="203" y="146"/>
                    <a:pt x="191" y="71"/>
                  </a:cubicBezTo>
                  <a:cubicBezTo>
                    <a:pt x="191" y="36"/>
                    <a:pt x="162" y="7"/>
                    <a:pt x="128" y="1"/>
                  </a:cubicBezTo>
                  <a:cubicBezTo>
                    <a:pt x="123" y="1"/>
                    <a:pt x="119"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rot="-708074" flipH="1">
              <a:off x="1490350" y="317703"/>
              <a:ext cx="32092" cy="46320"/>
            </a:xfrm>
            <a:custGeom>
              <a:avLst/>
              <a:gdLst/>
              <a:ahLst/>
              <a:cxnLst/>
              <a:rect l="l" t="t" r="r" b="b"/>
              <a:pathLst>
                <a:path w="203" h="293" extrusionOk="0">
                  <a:moveTo>
                    <a:pt x="120" y="0"/>
                  </a:moveTo>
                  <a:cubicBezTo>
                    <a:pt x="112" y="0"/>
                    <a:pt x="103" y="2"/>
                    <a:pt x="93" y="6"/>
                  </a:cubicBezTo>
                  <a:cubicBezTo>
                    <a:pt x="47" y="23"/>
                    <a:pt x="0" y="122"/>
                    <a:pt x="12" y="203"/>
                  </a:cubicBezTo>
                  <a:cubicBezTo>
                    <a:pt x="18" y="244"/>
                    <a:pt x="23" y="278"/>
                    <a:pt x="70" y="290"/>
                  </a:cubicBezTo>
                  <a:cubicBezTo>
                    <a:pt x="77" y="291"/>
                    <a:pt x="83" y="292"/>
                    <a:pt x="89" y="292"/>
                  </a:cubicBezTo>
                  <a:cubicBezTo>
                    <a:pt x="128" y="292"/>
                    <a:pt x="147" y="262"/>
                    <a:pt x="162" y="232"/>
                  </a:cubicBezTo>
                  <a:cubicBezTo>
                    <a:pt x="203" y="157"/>
                    <a:pt x="203" y="58"/>
                    <a:pt x="162" y="23"/>
                  </a:cubicBezTo>
                  <a:cubicBezTo>
                    <a:pt x="151" y="8"/>
                    <a:pt x="137"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rot="-708074" flipH="1">
              <a:off x="594726" y="854370"/>
              <a:ext cx="33199" cy="46478"/>
            </a:xfrm>
            <a:custGeom>
              <a:avLst/>
              <a:gdLst/>
              <a:ahLst/>
              <a:cxnLst/>
              <a:rect l="l" t="t" r="r" b="b"/>
              <a:pathLst>
                <a:path w="210" h="294" extrusionOk="0">
                  <a:moveTo>
                    <a:pt x="126" y="0"/>
                  </a:moveTo>
                  <a:cubicBezTo>
                    <a:pt x="111" y="0"/>
                    <a:pt x="96" y="5"/>
                    <a:pt x="82" y="14"/>
                  </a:cubicBezTo>
                  <a:cubicBezTo>
                    <a:pt x="18" y="71"/>
                    <a:pt x="1" y="170"/>
                    <a:pt x="42" y="245"/>
                  </a:cubicBezTo>
                  <a:cubicBezTo>
                    <a:pt x="53" y="277"/>
                    <a:pt x="79" y="293"/>
                    <a:pt x="106" y="293"/>
                  </a:cubicBezTo>
                  <a:cubicBezTo>
                    <a:pt x="133" y="293"/>
                    <a:pt x="160" y="277"/>
                    <a:pt x="175" y="245"/>
                  </a:cubicBezTo>
                  <a:cubicBezTo>
                    <a:pt x="192" y="193"/>
                    <a:pt x="204" y="135"/>
                    <a:pt x="210" y="77"/>
                  </a:cubicBezTo>
                  <a:cubicBezTo>
                    <a:pt x="193" y="25"/>
                    <a:pt x="160"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rot="-708074" flipH="1">
              <a:off x="1053387" y="255589"/>
              <a:ext cx="34938" cy="45688"/>
            </a:xfrm>
            <a:custGeom>
              <a:avLst/>
              <a:gdLst/>
              <a:ahLst/>
              <a:cxnLst/>
              <a:rect l="l" t="t" r="r" b="b"/>
              <a:pathLst>
                <a:path w="221" h="289" extrusionOk="0">
                  <a:moveTo>
                    <a:pt x="100" y="0"/>
                  </a:moveTo>
                  <a:cubicBezTo>
                    <a:pt x="92" y="0"/>
                    <a:pt x="84" y="1"/>
                    <a:pt x="76" y="4"/>
                  </a:cubicBezTo>
                  <a:cubicBezTo>
                    <a:pt x="18" y="15"/>
                    <a:pt x="0" y="85"/>
                    <a:pt x="18" y="166"/>
                  </a:cubicBezTo>
                  <a:cubicBezTo>
                    <a:pt x="34" y="238"/>
                    <a:pt x="77" y="288"/>
                    <a:pt x="126" y="288"/>
                  </a:cubicBezTo>
                  <a:cubicBezTo>
                    <a:pt x="128" y="288"/>
                    <a:pt x="131" y="288"/>
                    <a:pt x="134" y="288"/>
                  </a:cubicBezTo>
                  <a:cubicBezTo>
                    <a:pt x="191" y="276"/>
                    <a:pt x="220" y="195"/>
                    <a:pt x="197" y="108"/>
                  </a:cubicBezTo>
                  <a:cubicBezTo>
                    <a:pt x="187" y="44"/>
                    <a:pt x="14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rot="-708086" flipH="1">
              <a:off x="2545050" y="576859"/>
              <a:ext cx="42210" cy="34464"/>
            </a:xfrm>
            <a:custGeom>
              <a:avLst/>
              <a:gdLst/>
              <a:ahLst/>
              <a:cxnLst/>
              <a:rect l="l" t="t" r="r" b="b"/>
              <a:pathLst>
                <a:path w="267" h="218" extrusionOk="0">
                  <a:moveTo>
                    <a:pt x="168" y="1"/>
                  </a:moveTo>
                  <a:cubicBezTo>
                    <a:pt x="151" y="1"/>
                    <a:pt x="132" y="3"/>
                    <a:pt x="111" y="7"/>
                  </a:cubicBezTo>
                  <a:cubicBezTo>
                    <a:pt x="35" y="25"/>
                    <a:pt x="0" y="71"/>
                    <a:pt x="6" y="135"/>
                  </a:cubicBezTo>
                  <a:cubicBezTo>
                    <a:pt x="20" y="185"/>
                    <a:pt x="66" y="217"/>
                    <a:pt x="113" y="217"/>
                  </a:cubicBezTo>
                  <a:cubicBezTo>
                    <a:pt x="126" y="217"/>
                    <a:pt x="139" y="215"/>
                    <a:pt x="151" y="210"/>
                  </a:cubicBezTo>
                  <a:cubicBezTo>
                    <a:pt x="221" y="198"/>
                    <a:pt x="267" y="135"/>
                    <a:pt x="261" y="65"/>
                  </a:cubicBezTo>
                  <a:cubicBezTo>
                    <a:pt x="252" y="21"/>
                    <a:pt x="221"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rot="-708074" flipH="1">
              <a:off x="211506" y="1204945"/>
              <a:ext cx="34938" cy="47269"/>
            </a:xfrm>
            <a:custGeom>
              <a:avLst/>
              <a:gdLst/>
              <a:ahLst/>
              <a:cxnLst/>
              <a:rect l="l" t="t" r="r" b="b"/>
              <a:pathLst>
                <a:path w="221" h="299" extrusionOk="0">
                  <a:moveTo>
                    <a:pt x="122" y="0"/>
                  </a:moveTo>
                  <a:cubicBezTo>
                    <a:pt x="101" y="0"/>
                    <a:pt x="80" y="10"/>
                    <a:pt x="64" y="29"/>
                  </a:cubicBezTo>
                  <a:cubicBezTo>
                    <a:pt x="18" y="87"/>
                    <a:pt x="1" y="168"/>
                    <a:pt x="18" y="238"/>
                  </a:cubicBezTo>
                  <a:cubicBezTo>
                    <a:pt x="28" y="276"/>
                    <a:pt x="57" y="299"/>
                    <a:pt x="90" y="299"/>
                  </a:cubicBezTo>
                  <a:cubicBezTo>
                    <a:pt x="97" y="299"/>
                    <a:pt x="104" y="298"/>
                    <a:pt x="111" y="296"/>
                  </a:cubicBezTo>
                  <a:cubicBezTo>
                    <a:pt x="169" y="273"/>
                    <a:pt x="174" y="232"/>
                    <a:pt x="186" y="174"/>
                  </a:cubicBezTo>
                  <a:cubicBezTo>
                    <a:pt x="198" y="122"/>
                    <a:pt x="221" y="70"/>
                    <a:pt x="174" y="23"/>
                  </a:cubicBezTo>
                  <a:cubicBezTo>
                    <a:pt x="158" y="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rot="-708074" flipH="1">
              <a:off x="1665183" y="2172473"/>
              <a:ext cx="46953" cy="33831"/>
            </a:xfrm>
            <a:custGeom>
              <a:avLst/>
              <a:gdLst/>
              <a:ahLst/>
              <a:cxnLst/>
              <a:rect l="l" t="t" r="r" b="b"/>
              <a:pathLst>
                <a:path w="297" h="214" extrusionOk="0">
                  <a:moveTo>
                    <a:pt x="182" y="1"/>
                  </a:moveTo>
                  <a:cubicBezTo>
                    <a:pt x="144" y="1"/>
                    <a:pt x="105" y="23"/>
                    <a:pt x="70" y="34"/>
                  </a:cubicBezTo>
                  <a:cubicBezTo>
                    <a:pt x="30" y="46"/>
                    <a:pt x="1" y="92"/>
                    <a:pt x="12" y="132"/>
                  </a:cubicBezTo>
                  <a:cubicBezTo>
                    <a:pt x="18" y="179"/>
                    <a:pt x="59" y="214"/>
                    <a:pt x="105" y="214"/>
                  </a:cubicBezTo>
                  <a:cubicBezTo>
                    <a:pt x="151" y="214"/>
                    <a:pt x="198" y="196"/>
                    <a:pt x="233" y="173"/>
                  </a:cubicBezTo>
                  <a:lnTo>
                    <a:pt x="233" y="179"/>
                  </a:lnTo>
                  <a:cubicBezTo>
                    <a:pt x="244" y="127"/>
                    <a:pt x="296" y="69"/>
                    <a:pt x="238" y="22"/>
                  </a:cubicBezTo>
                  <a:cubicBezTo>
                    <a:pt x="221" y="7"/>
                    <a:pt x="20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rot="-708074" flipH="1">
              <a:off x="1435485" y="2210995"/>
              <a:ext cx="34938" cy="42684"/>
            </a:xfrm>
            <a:custGeom>
              <a:avLst/>
              <a:gdLst/>
              <a:ahLst/>
              <a:cxnLst/>
              <a:rect l="l" t="t" r="r" b="b"/>
              <a:pathLst>
                <a:path w="221" h="270" extrusionOk="0">
                  <a:moveTo>
                    <a:pt x="132" y="0"/>
                  </a:moveTo>
                  <a:cubicBezTo>
                    <a:pt x="127" y="0"/>
                    <a:pt x="122" y="1"/>
                    <a:pt x="116" y="3"/>
                  </a:cubicBezTo>
                  <a:cubicBezTo>
                    <a:pt x="41" y="20"/>
                    <a:pt x="0" y="95"/>
                    <a:pt x="24" y="165"/>
                  </a:cubicBezTo>
                  <a:cubicBezTo>
                    <a:pt x="35" y="225"/>
                    <a:pt x="71" y="269"/>
                    <a:pt x="119" y="269"/>
                  </a:cubicBezTo>
                  <a:cubicBezTo>
                    <a:pt x="122" y="269"/>
                    <a:pt x="125" y="269"/>
                    <a:pt x="128" y="269"/>
                  </a:cubicBezTo>
                  <a:cubicBezTo>
                    <a:pt x="180" y="263"/>
                    <a:pt x="221" y="159"/>
                    <a:pt x="203" y="66"/>
                  </a:cubicBezTo>
                  <a:cubicBezTo>
                    <a:pt x="198" y="31"/>
                    <a:pt x="167"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rot="-708074" flipH="1">
              <a:off x="-481691" y="2839847"/>
              <a:ext cx="54225" cy="27824"/>
            </a:xfrm>
            <a:custGeom>
              <a:avLst/>
              <a:gdLst/>
              <a:ahLst/>
              <a:cxnLst/>
              <a:rect l="l" t="t" r="r" b="b"/>
              <a:pathLst>
                <a:path w="343" h="176" extrusionOk="0">
                  <a:moveTo>
                    <a:pt x="99" y="1"/>
                  </a:moveTo>
                  <a:cubicBezTo>
                    <a:pt x="65" y="1"/>
                    <a:pt x="30" y="6"/>
                    <a:pt x="12" y="53"/>
                  </a:cubicBezTo>
                  <a:cubicBezTo>
                    <a:pt x="1" y="93"/>
                    <a:pt x="30" y="117"/>
                    <a:pt x="59" y="134"/>
                  </a:cubicBezTo>
                  <a:cubicBezTo>
                    <a:pt x="114" y="159"/>
                    <a:pt x="170" y="176"/>
                    <a:pt x="229" y="176"/>
                  </a:cubicBezTo>
                  <a:cubicBezTo>
                    <a:pt x="238" y="176"/>
                    <a:pt x="247" y="175"/>
                    <a:pt x="256" y="174"/>
                  </a:cubicBezTo>
                  <a:cubicBezTo>
                    <a:pt x="285" y="169"/>
                    <a:pt x="331" y="157"/>
                    <a:pt x="337" y="117"/>
                  </a:cubicBezTo>
                  <a:cubicBezTo>
                    <a:pt x="343" y="76"/>
                    <a:pt x="302" y="59"/>
                    <a:pt x="273" y="47"/>
                  </a:cubicBezTo>
                  <a:cubicBezTo>
                    <a:pt x="215" y="24"/>
                    <a:pt x="157" y="6"/>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rot="-708074" flipH="1">
              <a:off x="1225671" y="1404660"/>
              <a:ext cx="31302" cy="50905"/>
            </a:xfrm>
            <a:custGeom>
              <a:avLst/>
              <a:gdLst/>
              <a:ahLst/>
              <a:cxnLst/>
              <a:rect l="l" t="t" r="r" b="b"/>
              <a:pathLst>
                <a:path w="198" h="322" extrusionOk="0">
                  <a:moveTo>
                    <a:pt x="101" y="1"/>
                  </a:moveTo>
                  <a:cubicBezTo>
                    <a:pt x="87" y="1"/>
                    <a:pt x="72" y="5"/>
                    <a:pt x="58" y="15"/>
                  </a:cubicBezTo>
                  <a:cubicBezTo>
                    <a:pt x="12" y="32"/>
                    <a:pt x="0" y="84"/>
                    <a:pt x="35" y="113"/>
                  </a:cubicBezTo>
                  <a:cubicBezTo>
                    <a:pt x="70" y="160"/>
                    <a:pt x="58" y="183"/>
                    <a:pt x="52" y="241"/>
                  </a:cubicBezTo>
                  <a:cubicBezTo>
                    <a:pt x="47" y="293"/>
                    <a:pt x="81" y="322"/>
                    <a:pt x="134" y="322"/>
                  </a:cubicBezTo>
                  <a:cubicBezTo>
                    <a:pt x="151" y="316"/>
                    <a:pt x="174" y="305"/>
                    <a:pt x="180" y="287"/>
                  </a:cubicBezTo>
                  <a:cubicBezTo>
                    <a:pt x="197" y="206"/>
                    <a:pt x="197" y="125"/>
                    <a:pt x="174" y="50"/>
                  </a:cubicBezTo>
                  <a:cubicBezTo>
                    <a:pt x="159" y="19"/>
                    <a:pt x="130"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rot="-708086" flipH="1">
              <a:off x="472977" y="2608802"/>
              <a:ext cx="45688" cy="30986"/>
            </a:xfrm>
            <a:custGeom>
              <a:avLst/>
              <a:gdLst/>
              <a:ahLst/>
              <a:cxnLst/>
              <a:rect l="l" t="t" r="r" b="b"/>
              <a:pathLst>
                <a:path w="289" h="196" extrusionOk="0">
                  <a:moveTo>
                    <a:pt x="120" y="1"/>
                  </a:moveTo>
                  <a:cubicBezTo>
                    <a:pt x="99" y="1"/>
                    <a:pt x="76" y="4"/>
                    <a:pt x="52" y="10"/>
                  </a:cubicBezTo>
                  <a:cubicBezTo>
                    <a:pt x="29" y="10"/>
                    <a:pt x="12" y="33"/>
                    <a:pt x="12" y="56"/>
                  </a:cubicBezTo>
                  <a:cubicBezTo>
                    <a:pt x="0" y="85"/>
                    <a:pt x="6" y="114"/>
                    <a:pt x="35" y="132"/>
                  </a:cubicBezTo>
                  <a:cubicBezTo>
                    <a:pt x="81" y="172"/>
                    <a:pt x="139" y="189"/>
                    <a:pt x="197" y="195"/>
                  </a:cubicBezTo>
                  <a:cubicBezTo>
                    <a:pt x="200" y="196"/>
                    <a:pt x="202" y="196"/>
                    <a:pt x="205" y="196"/>
                  </a:cubicBezTo>
                  <a:cubicBezTo>
                    <a:pt x="253" y="196"/>
                    <a:pt x="289" y="147"/>
                    <a:pt x="272" y="103"/>
                  </a:cubicBezTo>
                  <a:cubicBezTo>
                    <a:pt x="254" y="39"/>
                    <a:pt x="197"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rot="-708074" flipH="1">
              <a:off x="617950" y="549471"/>
              <a:ext cx="39523" cy="35412"/>
            </a:xfrm>
            <a:custGeom>
              <a:avLst/>
              <a:gdLst/>
              <a:ahLst/>
              <a:cxnLst/>
              <a:rect l="l" t="t" r="r" b="b"/>
              <a:pathLst>
                <a:path w="250" h="224" extrusionOk="0">
                  <a:moveTo>
                    <a:pt x="156" y="1"/>
                  </a:moveTo>
                  <a:cubicBezTo>
                    <a:pt x="152" y="1"/>
                    <a:pt x="149" y="1"/>
                    <a:pt x="146" y="1"/>
                  </a:cubicBezTo>
                  <a:cubicBezTo>
                    <a:pt x="70" y="13"/>
                    <a:pt x="1" y="94"/>
                    <a:pt x="12" y="146"/>
                  </a:cubicBezTo>
                  <a:cubicBezTo>
                    <a:pt x="28" y="191"/>
                    <a:pt x="73" y="223"/>
                    <a:pt x="123" y="223"/>
                  </a:cubicBezTo>
                  <a:cubicBezTo>
                    <a:pt x="131" y="223"/>
                    <a:pt x="138" y="223"/>
                    <a:pt x="146" y="221"/>
                  </a:cubicBezTo>
                  <a:cubicBezTo>
                    <a:pt x="204" y="210"/>
                    <a:pt x="250" y="152"/>
                    <a:pt x="244" y="94"/>
                  </a:cubicBezTo>
                  <a:cubicBezTo>
                    <a:pt x="244" y="40"/>
                    <a:pt x="204"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rot="-708074" flipH="1">
              <a:off x="-93114" y="1912547"/>
              <a:ext cx="46953" cy="32725"/>
            </a:xfrm>
            <a:custGeom>
              <a:avLst/>
              <a:gdLst/>
              <a:ahLst/>
              <a:cxnLst/>
              <a:rect l="l" t="t" r="r" b="b"/>
              <a:pathLst>
                <a:path w="297" h="207" extrusionOk="0">
                  <a:moveTo>
                    <a:pt x="210" y="1"/>
                  </a:moveTo>
                  <a:cubicBezTo>
                    <a:pt x="185" y="1"/>
                    <a:pt x="157" y="7"/>
                    <a:pt x="134" y="7"/>
                  </a:cubicBezTo>
                  <a:cubicBezTo>
                    <a:pt x="35" y="25"/>
                    <a:pt x="1" y="71"/>
                    <a:pt x="12" y="129"/>
                  </a:cubicBezTo>
                  <a:cubicBezTo>
                    <a:pt x="22" y="179"/>
                    <a:pt x="57" y="207"/>
                    <a:pt x="107" y="207"/>
                  </a:cubicBezTo>
                  <a:cubicBezTo>
                    <a:pt x="116" y="207"/>
                    <a:pt x="125" y="206"/>
                    <a:pt x="134" y="204"/>
                  </a:cubicBezTo>
                  <a:cubicBezTo>
                    <a:pt x="221" y="193"/>
                    <a:pt x="296" y="123"/>
                    <a:pt x="279" y="60"/>
                  </a:cubicBezTo>
                  <a:cubicBezTo>
                    <a:pt x="269" y="11"/>
                    <a:pt x="242"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rot="-708074" flipH="1">
              <a:off x="773173" y="60993"/>
              <a:ext cx="29405" cy="45846"/>
            </a:xfrm>
            <a:custGeom>
              <a:avLst/>
              <a:gdLst/>
              <a:ahLst/>
              <a:cxnLst/>
              <a:rect l="l" t="t" r="r" b="b"/>
              <a:pathLst>
                <a:path w="186" h="290" extrusionOk="0">
                  <a:moveTo>
                    <a:pt x="65" y="0"/>
                  </a:moveTo>
                  <a:cubicBezTo>
                    <a:pt x="57" y="0"/>
                    <a:pt x="48" y="2"/>
                    <a:pt x="41" y="5"/>
                  </a:cubicBezTo>
                  <a:cubicBezTo>
                    <a:pt x="18" y="16"/>
                    <a:pt x="0" y="40"/>
                    <a:pt x="0" y="63"/>
                  </a:cubicBezTo>
                  <a:cubicBezTo>
                    <a:pt x="0" y="92"/>
                    <a:pt x="0" y="121"/>
                    <a:pt x="0" y="144"/>
                  </a:cubicBezTo>
                  <a:cubicBezTo>
                    <a:pt x="6" y="173"/>
                    <a:pt x="18" y="202"/>
                    <a:pt x="29" y="225"/>
                  </a:cubicBezTo>
                  <a:cubicBezTo>
                    <a:pt x="45" y="262"/>
                    <a:pt x="66" y="289"/>
                    <a:pt x="105" y="289"/>
                  </a:cubicBezTo>
                  <a:cubicBezTo>
                    <a:pt x="108" y="289"/>
                    <a:pt x="112" y="289"/>
                    <a:pt x="116" y="289"/>
                  </a:cubicBezTo>
                  <a:cubicBezTo>
                    <a:pt x="162" y="277"/>
                    <a:pt x="180" y="237"/>
                    <a:pt x="180" y="196"/>
                  </a:cubicBezTo>
                  <a:cubicBezTo>
                    <a:pt x="186" y="132"/>
                    <a:pt x="162" y="74"/>
                    <a:pt x="122" y="28"/>
                  </a:cubicBezTo>
                  <a:cubicBezTo>
                    <a:pt x="109" y="11"/>
                    <a:pt x="87"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rot="-708086" flipH="1">
              <a:off x="1741431" y="1553875"/>
              <a:ext cx="44107" cy="29563"/>
            </a:xfrm>
            <a:custGeom>
              <a:avLst/>
              <a:gdLst/>
              <a:ahLst/>
              <a:cxnLst/>
              <a:rect l="l" t="t" r="r" b="b"/>
              <a:pathLst>
                <a:path w="279" h="187" extrusionOk="0">
                  <a:moveTo>
                    <a:pt x="111" y="0"/>
                  </a:moveTo>
                  <a:cubicBezTo>
                    <a:pt x="77" y="0"/>
                    <a:pt x="44" y="8"/>
                    <a:pt x="18" y="42"/>
                  </a:cubicBezTo>
                  <a:cubicBezTo>
                    <a:pt x="0" y="65"/>
                    <a:pt x="0" y="100"/>
                    <a:pt x="18" y="123"/>
                  </a:cubicBezTo>
                  <a:cubicBezTo>
                    <a:pt x="58" y="187"/>
                    <a:pt x="122" y="169"/>
                    <a:pt x="180" y="175"/>
                  </a:cubicBezTo>
                  <a:cubicBezTo>
                    <a:pt x="238" y="169"/>
                    <a:pt x="278" y="140"/>
                    <a:pt x="278" y="88"/>
                  </a:cubicBezTo>
                  <a:cubicBezTo>
                    <a:pt x="273" y="30"/>
                    <a:pt x="244" y="13"/>
                    <a:pt x="186" y="7"/>
                  </a:cubicBezTo>
                  <a:cubicBezTo>
                    <a:pt x="161" y="5"/>
                    <a:pt x="13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rot="-708074" flipH="1">
              <a:off x="-654888" y="1833720"/>
              <a:ext cx="42210" cy="34147"/>
            </a:xfrm>
            <a:custGeom>
              <a:avLst/>
              <a:gdLst/>
              <a:ahLst/>
              <a:cxnLst/>
              <a:rect l="l" t="t" r="r" b="b"/>
              <a:pathLst>
                <a:path w="267" h="216" extrusionOk="0">
                  <a:moveTo>
                    <a:pt x="85" y="1"/>
                  </a:moveTo>
                  <a:cubicBezTo>
                    <a:pt x="80" y="1"/>
                    <a:pt x="74" y="2"/>
                    <a:pt x="70" y="3"/>
                  </a:cubicBezTo>
                  <a:cubicBezTo>
                    <a:pt x="35" y="15"/>
                    <a:pt x="12" y="44"/>
                    <a:pt x="6" y="73"/>
                  </a:cubicBezTo>
                  <a:cubicBezTo>
                    <a:pt x="0" y="131"/>
                    <a:pt x="35" y="188"/>
                    <a:pt x="93" y="200"/>
                  </a:cubicBezTo>
                  <a:cubicBezTo>
                    <a:pt x="112" y="211"/>
                    <a:pt x="134" y="216"/>
                    <a:pt x="155" y="216"/>
                  </a:cubicBezTo>
                  <a:cubicBezTo>
                    <a:pt x="192" y="216"/>
                    <a:pt x="229" y="200"/>
                    <a:pt x="255" y="171"/>
                  </a:cubicBezTo>
                  <a:cubicBezTo>
                    <a:pt x="261" y="159"/>
                    <a:pt x="267" y="148"/>
                    <a:pt x="267" y="131"/>
                  </a:cubicBezTo>
                  <a:cubicBezTo>
                    <a:pt x="261" y="78"/>
                    <a:pt x="14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rot="-708074" flipH="1">
              <a:off x="676776" y="921224"/>
              <a:ext cx="35886" cy="43949"/>
            </a:xfrm>
            <a:custGeom>
              <a:avLst/>
              <a:gdLst/>
              <a:ahLst/>
              <a:cxnLst/>
              <a:rect l="l" t="t" r="r" b="b"/>
              <a:pathLst>
                <a:path w="227" h="278" extrusionOk="0">
                  <a:moveTo>
                    <a:pt x="145" y="0"/>
                  </a:moveTo>
                  <a:cubicBezTo>
                    <a:pt x="141" y="0"/>
                    <a:pt x="137" y="1"/>
                    <a:pt x="134" y="1"/>
                  </a:cubicBezTo>
                  <a:cubicBezTo>
                    <a:pt x="76" y="19"/>
                    <a:pt x="53" y="65"/>
                    <a:pt x="41" y="111"/>
                  </a:cubicBezTo>
                  <a:cubicBezTo>
                    <a:pt x="30" y="158"/>
                    <a:pt x="1" y="204"/>
                    <a:pt x="41" y="256"/>
                  </a:cubicBezTo>
                  <a:cubicBezTo>
                    <a:pt x="55" y="270"/>
                    <a:pt x="76" y="278"/>
                    <a:pt x="96" y="278"/>
                  </a:cubicBezTo>
                  <a:cubicBezTo>
                    <a:pt x="109" y="278"/>
                    <a:pt x="122" y="275"/>
                    <a:pt x="134" y="268"/>
                  </a:cubicBezTo>
                  <a:cubicBezTo>
                    <a:pt x="198" y="216"/>
                    <a:pt x="227" y="135"/>
                    <a:pt x="215" y="53"/>
                  </a:cubicBezTo>
                  <a:cubicBezTo>
                    <a:pt x="205" y="22"/>
                    <a:pt x="176"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rot="-708074" flipH="1">
              <a:off x="431303" y="1676408"/>
              <a:ext cx="36835" cy="43949"/>
            </a:xfrm>
            <a:custGeom>
              <a:avLst/>
              <a:gdLst/>
              <a:ahLst/>
              <a:cxnLst/>
              <a:rect l="l" t="t" r="r" b="b"/>
              <a:pathLst>
                <a:path w="233" h="278" extrusionOk="0">
                  <a:moveTo>
                    <a:pt x="71" y="0"/>
                  </a:moveTo>
                  <a:cubicBezTo>
                    <a:pt x="50" y="0"/>
                    <a:pt x="31" y="12"/>
                    <a:pt x="18" y="34"/>
                  </a:cubicBezTo>
                  <a:cubicBezTo>
                    <a:pt x="1" y="57"/>
                    <a:pt x="1" y="92"/>
                    <a:pt x="24" y="115"/>
                  </a:cubicBezTo>
                  <a:cubicBezTo>
                    <a:pt x="59" y="150"/>
                    <a:pt x="105" y="173"/>
                    <a:pt x="105" y="237"/>
                  </a:cubicBezTo>
                  <a:cubicBezTo>
                    <a:pt x="105" y="257"/>
                    <a:pt x="128" y="278"/>
                    <a:pt x="150" y="278"/>
                  </a:cubicBezTo>
                  <a:cubicBezTo>
                    <a:pt x="152" y="278"/>
                    <a:pt x="155" y="278"/>
                    <a:pt x="157" y="277"/>
                  </a:cubicBezTo>
                  <a:cubicBezTo>
                    <a:pt x="186" y="277"/>
                    <a:pt x="204" y="260"/>
                    <a:pt x="215" y="237"/>
                  </a:cubicBezTo>
                  <a:cubicBezTo>
                    <a:pt x="233" y="202"/>
                    <a:pt x="233" y="167"/>
                    <a:pt x="215" y="132"/>
                  </a:cubicBezTo>
                  <a:cubicBezTo>
                    <a:pt x="215" y="63"/>
                    <a:pt x="163" y="11"/>
                    <a:pt x="94" y="5"/>
                  </a:cubicBezTo>
                  <a:cubicBezTo>
                    <a:pt x="86" y="2"/>
                    <a:pt x="7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rot="-708074" flipH="1">
              <a:off x="1188935" y="987033"/>
              <a:ext cx="42210" cy="30986"/>
            </a:xfrm>
            <a:custGeom>
              <a:avLst/>
              <a:gdLst/>
              <a:ahLst/>
              <a:cxnLst/>
              <a:rect l="l" t="t" r="r" b="b"/>
              <a:pathLst>
                <a:path w="267" h="196" extrusionOk="0">
                  <a:moveTo>
                    <a:pt x="185" y="0"/>
                  </a:moveTo>
                  <a:cubicBezTo>
                    <a:pt x="175" y="0"/>
                    <a:pt x="164" y="2"/>
                    <a:pt x="151" y="4"/>
                  </a:cubicBezTo>
                  <a:cubicBezTo>
                    <a:pt x="47" y="27"/>
                    <a:pt x="0" y="56"/>
                    <a:pt x="6" y="114"/>
                  </a:cubicBezTo>
                  <a:cubicBezTo>
                    <a:pt x="30" y="170"/>
                    <a:pt x="80" y="195"/>
                    <a:pt x="129" y="195"/>
                  </a:cubicBezTo>
                  <a:cubicBezTo>
                    <a:pt x="198" y="195"/>
                    <a:pt x="267" y="146"/>
                    <a:pt x="267" y="62"/>
                  </a:cubicBezTo>
                  <a:cubicBezTo>
                    <a:pt x="253" y="20"/>
                    <a:pt x="22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rot="-708074" flipH="1">
              <a:off x="2038433" y="1410948"/>
              <a:ext cx="41262" cy="33357"/>
            </a:xfrm>
            <a:custGeom>
              <a:avLst/>
              <a:gdLst/>
              <a:ahLst/>
              <a:cxnLst/>
              <a:rect l="l" t="t" r="r" b="b"/>
              <a:pathLst>
                <a:path w="261" h="211" extrusionOk="0">
                  <a:moveTo>
                    <a:pt x="81" y="0"/>
                  </a:moveTo>
                  <a:cubicBezTo>
                    <a:pt x="35" y="12"/>
                    <a:pt x="0" y="52"/>
                    <a:pt x="12" y="99"/>
                  </a:cubicBezTo>
                  <a:cubicBezTo>
                    <a:pt x="27" y="166"/>
                    <a:pt x="85" y="211"/>
                    <a:pt x="155" y="211"/>
                  </a:cubicBezTo>
                  <a:cubicBezTo>
                    <a:pt x="163" y="211"/>
                    <a:pt x="171" y="210"/>
                    <a:pt x="180" y="209"/>
                  </a:cubicBezTo>
                  <a:cubicBezTo>
                    <a:pt x="226" y="209"/>
                    <a:pt x="261" y="162"/>
                    <a:pt x="255" y="116"/>
                  </a:cubicBezTo>
                  <a:cubicBezTo>
                    <a:pt x="226" y="47"/>
                    <a:pt x="15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rot="-708074" flipH="1">
              <a:off x="54764" y="1352581"/>
              <a:ext cx="33989" cy="43475"/>
            </a:xfrm>
            <a:custGeom>
              <a:avLst/>
              <a:gdLst/>
              <a:ahLst/>
              <a:cxnLst/>
              <a:rect l="l" t="t" r="r" b="b"/>
              <a:pathLst>
                <a:path w="215" h="275" extrusionOk="0">
                  <a:moveTo>
                    <a:pt x="144" y="0"/>
                  </a:moveTo>
                  <a:cubicBezTo>
                    <a:pt x="131" y="0"/>
                    <a:pt x="117" y="4"/>
                    <a:pt x="104" y="13"/>
                  </a:cubicBezTo>
                  <a:cubicBezTo>
                    <a:pt x="41" y="60"/>
                    <a:pt x="0" y="135"/>
                    <a:pt x="12" y="216"/>
                  </a:cubicBezTo>
                  <a:cubicBezTo>
                    <a:pt x="12" y="253"/>
                    <a:pt x="40" y="275"/>
                    <a:pt x="71" y="275"/>
                  </a:cubicBezTo>
                  <a:cubicBezTo>
                    <a:pt x="74" y="275"/>
                    <a:pt x="78" y="275"/>
                    <a:pt x="81" y="274"/>
                  </a:cubicBezTo>
                  <a:cubicBezTo>
                    <a:pt x="162" y="222"/>
                    <a:pt x="209" y="141"/>
                    <a:pt x="214" y="48"/>
                  </a:cubicBezTo>
                  <a:cubicBezTo>
                    <a:pt x="202" y="20"/>
                    <a:pt x="17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rot="-708074" flipH="1">
              <a:off x="931170" y="866731"/>
              <a:ext cx="34938" cy="45056"/>
            </a:xfrm>
            <a:custGeom>
              <a:avLst/>
              <a:gdLst/>
              <a:ahLst/>
              <a:cxnLst/>
              <a:rect l="l" t="t" r="r" b="b"/>
              <a:pathLst>
                <a:path w="221" h="285" extrusionOk="0">
                  <a:moveTo>
                    <a:pt x="86" y="1"/>
                  </a:moveTo>
                  <a:cubicBezTo>
                    <a:pt x="79" y="1"/>
                    <a:pt x="71" y="2"/>
                    <a:pt x="64" y="5"/>
                  </a:cubicBezTo>
                  <a:cubicBezTo>
                    <a:pt x="23" y="16"/>
                    <a:pt x="0" y="51"/>
                    <a:pt x="6" y="97"/>
                  </a:cubicBezTo>
                  <a:cubicBezTo>
                    <a:pt x="17" y="144"/>
                    <a:pt x="35" y="190"/>
                    <a:pt x="64" y="230"/>
                  </a:cubicBezTo>
                  <a:cubicBezTo>
                    <a:pt x="72" y="266"/>
                    <a:pt x="101" y="285"/>
                    <a:pt x="131" y="285"/>
                  </a:cubicBezTo>
                  <a:cubicBezTo>
                    <a:pt x="146" y="285"/>
                    <a:pt x="161" y="280"/>
                    <a:pt x="174" y="271"/>
                  </a:cubicBezTo>
                  <a:cubicBezTo>
                    <a:pt x="220" y="248"/>
                    <a:pt x="220" y="207"/>
                    <a:pt x="209" y="161"/>
                  </a:cubicBezTo>
                  <a:lnTo>
                    <a:pt x="151" y="45"/>
                  </a:lnTo>
                  <a:cubicBezTo>
                    <a:pt x="142" y="18"/>
                    <a:pt x="1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rot="-708074" flipH="1">
              <a:off x="317717" y="1842451"/>
              <a:ext cx="37625" cy="39048"/>
            </a:xfrm>
            <a:custGeom>
              <a:avLst/>
              <a:gdLst/>
              <a:ahLst/>
              <a:cxnLst/>
              <a:rect l="l" t="t" r="r" b="b"/>
              <a:pathLst>
                <a:path w="238" h="247" extrusionOk="0">
                  <a:moveTo>
                    <a:pt x="143" y="1"/>
                  </a:moveTo>
                  <a:cubicBezTo>
                    <a:pt x="136" y="1"/>
                    <a:pt x="129" y="2"/>
                    <a:pt x="122" y="3"/>
                  </a:cubicBezTo>
                  <a:cubicBezTo>
                    <a:pt x="53" y="21"/>
                    <a:pt x="0" y="84"/>
                    <a:pt x="0" y="154"/>
                  </a:cubicBezTo>
                  <a:cubicBezTo>
                    <a:pt x="6" y="200"/>
                    <a:pt x="12" y="241"/>
                    <a:pt x="76" y="247"/>
                  </a:cubicBezTo>
                  <a:cubicBezTo>
                    <a:pt x="139" y="247"/>
                    <a:pt x="238" y="131"/>
                    <a:pt x="226" y="67"/>
                  </a:cubicBezTo>
                  <a:cubicBezTo>
                    <a:pt x="216" y="28"/>
                    <a:pt x="18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rot="-708074" flipH="1">
              <a:off x="838861" y="1586748"/>
              <a:ext cx="39364" cy="39839"/>
            </a:xfrm>
            <a:custGeom>
              <a:avLst/>
              <a:gdLst/>
              <a:ahLst/>
              <a:cxnLst/>
              <a:rect l="l" t="t" r="r" b="b"/>
              <a:pathLst>
                <a:path w="249" h="252" extrusionOk="0">
                  <a:moveTo>
                    <a:pt x="180" y="0"/>
                  </a:moveTo>
                  <a:cubicBezTo>
                    <a:pt x="171" y="0"/>
                    <a:pt x="160" y="3"/>
                    <a:pt x="150" y="8"/>
                  </a:cubicBezTo>
                  <a:cubicBezTo>
                    <a:pt x="87" y="42"/>
                    <a:pt x="40" y="94"/>
                    <a:pt x="11" y="164"/>
                  </a:cubicBezTo>
                  <a:cubicBezTo>
                    <a:pt x="0" y="208"/>
                    <a:pt x="31" y="251"/>
                    <a:pt x="78" y="251"/>
                  </a:cubicBezTo>
                  <a:cubicBezTo>
                    <a:pt x="81" y="251"/>
                    <a:pt x="84" y="251"/>
                    <a:pt x="87" y="251"/>
                  </a:cubicBezTo>
                  <a:cubicBezTo>
                    <a:pt x="179" y="239"/>
                    <a:pt x="243" y="158"/>
                    <a:pt x="249" y="66"/>
                  </a:cubicBezTo>
                  <a:cubicBezTo>
                    <a:pt x="244" y="29"/>
                    <a:pt x="215"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rot="-708074" flipH="1">
              <a:off x="216295" y="1404077"/>
              <a:ext cx="44107" cy="33989"/>
            </a:xfrm>
            <a:custGeom>
              <a:avLst/>
              <a:gdLst/>
              <a:ahLst/>
              <a:cxnLst/>
              <a:rect l="l" t="t" r="r" b="b"/>
              <a:pathLst>
                <a:path w="279" h="215" extrusionOk="0">
                  <a:moveTo>
                    <a:pt x="170" y="1"/>
                  </a:moveTo>
                  <a:cubicBezTo>
                    <a:pt x="160" y="1"/>
                    <a:pt x="150" y="2"/>
                    <a:pt x="140" y="6"/>
                  </a:cubicBezTo>
                  <a:cubicBezTo>
                    <a:pt x="70" y="23"/>
                    <a:pt x="1" y="104"/>
                    <a:pt x="7" y="150"/>
                  </a:cubicBezTo>
                  <a:cubicBezTo>
                    <a:pt x="7" y="191"/>
                    <a:pt x="38" y="214"/>
                    <a:pt x="90" y="214"/>
                  </a:cubicBezTo>
                  <a:cubicBezTo>
                    <a:pt x="105" y="214"/>
                    <a:pt x="122" y="212"/>
                    <a:pt x="140" y="208"/>
                  </a:cubicBezTo>
                  <a:cubicBezTo>
                    <a:pt x="227" y="191"/>
                    <a:pt x="279" y="133"/>
                    <a:pt x="261" y="69"/>
                  </a:cubicBezTo>
                  <a:cubicBezTo>
                    <a:pt x="248" y="27"/>
                    <a:pt x="211"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rot="-708074" flipH="1">
              <a:off x="1063806" y="1802842"/>
              <a:ext cx="30353" cy="42684"/>
            </a:xfrm>
            <a:custGeom>
              <a:avLst/>
              <a:gdLst/>
              <a:ahLst/>
              <a:cxnLst/>
              <a:rect l="l" t="t" r="r" b="b"/>
              <a:pathLst>
                <a:path w="192" h="270" extrusionOk="0">
                  <a:moveTo>
                    <a:pt x="91" y="1"/>
                  </a:moveTo>
                  <a:cubicBezTo>
                    <a:pt x="88" y="1"/>
                    <a:pt x="85" y="1"/>
                    <a:pt x="81" y="1"/>
                  </a:cubicBezTo>
                  <a:cubicBezTo>
                    <a:pt x="18" y="1"/>
                    <a:pt x="0" y="47"/>
                    <a:pt x="0" y="105"/>
                  </a:cubicBezTo>
                  <a:cubicBezTo>
                    <a:pt x="0" y="163"/>
                    <a:pt x="0" y="227"/>
                    <a:pt x="64" y="262"/>
                  </a:cubicBezTo>
                  <a:cubicBezTo>
                    <a:pt x="74" y="266"/>
                    <a:pt x="85" y="269"/>
                    <a:pt x="97" y="269"/>
                  </a:cubicBezTo>
                  <a:cubicBezTo>
                    <a:pt x="114" y="269"/>
                    <a:pt x="131" y="264"/>
                    <a:pt x="145" y="250"/>
                  </a:cubicBezTo>
                  <a:cubicBezTo>
                    <a:pt x="191" y="210"/>
                    <a:pt x="174" y="152"/>
                    <a:pt x="168" y="94"/>
                  </a:cubicBezTo>
                  <a:cubicBezTo>
                    <a:pt x="163" y="50"/>
                    <a:pt x="147"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rot="-708074" flipH="1">
              <a:off x="977282" y="1621183"/>
              <a:ext cx="33041" cy="42842"/>
            </a:xfrm>
            <a:custGeom>
              <a:avLst/>
              <a:gdLst/>
              <a:ahLst/>
              <a:cxnLst/>
              <a:rect l="l" t="t" r="r" b="b"/>
              <a:pathLst>
                <a:path w="209" h="271" extrusionOk="0">
                  <a:moveTo>
                    <a:pt x="98" y="0"/>
                  </a:moveTo>
                  <a:cubicBezTo>
                    <a:pt x="93" y="0"/>
                    <a:pt x="87" y="1"/>
                    <a:pt x="81" y="2"/>
                  </a:cubicBezTo>
                  <a:cubicBezTo>
                    <a:pt x="29" y="14"/>
                    <a:pt x="0" y="89"/>
                    <a:pt x="17" y="170"/>
                  </a:cubicBezTo>
                  <a:cubicBezTo>
                    <a:pt x="33" y="232"/>
                    <a:pt x="66" y="270"/>
                    <a:pt x="110" y="270"/>
                  </a:cubicBezTo>
                  <a:cubicBezTo>
                    <a:pt x="116" y="270"/>
                    <a:pt x="122" y="270"/>
                    <a:pt x="128" y="268"/>
                  </a:cubicBezTo>
                  <a:cubicBezTo>
                    <a:pt x="186" y="257"/>
                    <a:pt x="209" y="205"/>
                    <a:pt x="186" y="106"/>
                  </a:cubicBezTo>
                  <a:cubicBezTo>
                    <a:pt x="170" y="39"/>
                    <a:pt x="14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rot="-708074" flipH="1">
              <a:off x="634169" y="1453339"/>
              <a:ext cx="37625" cy="40313"/>
            </a:xfrm>
            <a:custGeom>
              <a:avLst/>
              <a:gdLst/>
              <a:ahLst/>
              <a:cxnLst/>
              <a:rect l="l" t="t" r="r" b="b"/>
              <a:pathLst>
                <a:path w="238" h="255" extrusionOk="0">
                  <a:moveTo>
                    <a:pt x="86" y="0"/>
                  </a:moveTo>
                  <a:cubicBezTo>
                    <a:pt x="64" y="0"/>
                    <a:pt x="42" y="11"/>
                    <a:pt x="29" y="28"/>
                  </a:cubicBezTo>
                  <a:cubicBezTo>
                    <a:pt x="23" y="28"/>
                    <a:pt x="23" y="34"/>
                    <a:pt x="23" y="39"/>
                  </a:cubicBezTo>
                  <a:cubicBezTo>
                    <a:pt x="0" y="92"/>
                    <a:pt x="12" y="149"/>
                    <a:pt x="47" y="190"/>
                  </a:cubicBezTo>
                  <a:cubicBezTo>
                    <a:pt x="67" y="232"/>
                    <a:pt x="112" y="255"/>
                    <a:pt x="154" y="255"/>
                  </a:cubicBezTo>
                  <a:cubicBezTo>
                    <a:pt x="159" y="255"/>
                    <a:pt x="164" y="254"/>
                    <a:pt x="168" y="254"/>
                  </a:cubicBezTo>
                  <a:cubicBezTo>
                    <a:pt x="215" y="248"/>
                    <a:pt x="238" y="225"/>
                    <a:pt x="238" y="184"/>
                  </a:cubicBezTo>
                  <a:cubicBezTo>
                    <a:pt x="215" y="115"/>
                    <a:pt x="168" y="51"/>
                    <a:pt x="110" y="5"/>
                  </a:cubicBezTo>
                  <a:cubicBezTo>
                    <a:pt x="103" y="2"/>
                    <a:pt x="94"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rot="-708074" flipH="1">
              <a:off x="773242" y="724007"/>
              <a:ext cx="34938" cy="44739"/>
            </a:xfrm>
            <a:custGeom>
              <a:avLst/>
              <a:gdLst/>
              <a:ahLst/>
              <a:cxnLst/>
              <a:rect l="l" t="t" r="r" b="b"/>
              <a:pathLst>
                <a:path w="221" h="283" extrusionOk="0">
                  <a:moveTo>
                    <a:pt x="108" y="0"/>
                  </a:moveTo>
                  <a:cubicBezTo>
                    <a:pt x="82" y="0"/>
                    <a:pt x="57" y="14"/>
                    <a:pt x="47" y="38"/>
                  </a:cubicBezTo>
                  <a:cubicBezTo>
                    <a:pt x="12" y="90"/>
                    <a:pt x="1" y="148"/>
                    <a:pt x="1" y="212"/>
                  </a:cubicBezTo>
                  <a:cubicBezTo>
                    <a:pt x="1" y="263"/>
                    <a:pt x="32" y="283"/>
                    <a:pt x="75" y="283"/>
                  </a:cubicBezTo>
                  <a:cubicBezTo>
                    <a:pt x="81" y="283"/>
                    <a:pt x="87" y="282"/>
                    <a:pt x="94" y="281"/>
                  </a:cubicBezTo>
                  <a:cubicBezTo>
                    <a:pt x="180" y="253"/>
                    <a:pt x="221" y="85"/>
                    <a:pt x="157" y="21"/>
                  </a:cubicBezTo>
                  <a:cubicBezTo>
                    <a:pt x="143" y="7"/>
                    <a:pt x="125"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rot="-708074" flipH="1">
              <a:off x="-426570" y="1456717"/>
              <a:ext cx="37784" cy="36835"/>
            </a:xfrm>
            <a:custGeom>
              <a:avLst/>
              <a:gdLst/>
              <a:ahLst/>
              <a:cxnLst/>
              <a:rect l="l" t="t" r="r" b="b"/>
              <a:pathLst>
                <a:path w="239" h="233" extrusionOk="0">
                  <a:moveTo>
                    <a:pt x="111" y="1"/>
                  </a:moveTo>
                  <a:cubicBezTo>
                    <a:pt x="101" y="1"/>
                    <a:pt x="92" y="2"/>
                    <a:pt x="82" y="6"/>
                  </a:cubicBezTo>
                  <a:cubicBezTo>
                    <a:pt x="30" y="17"/>
                    <a:pt x="1" y="70"/>
                    <a:pt x="18" y="122"/>
                  </a:cubicBezTo>
                  <a:cubicBezTo>
                    <a:pt x="35" y="187"/>
                    <a:pt x="92" y="232"/>
                    <a:pt x="162" y="232"/>
                  </a:cubicBezTo>
                  <a:cubicBezTo>
                    <a:pt x="166" y="232"/>
                    <a:pt x="171" y="232"/>
                    <a:pt x="175" y="232"/>
                  </a:cubicBezTo>
                  <a:cubicBezTo>
                    <a:pt x="227" y="214"/>
                    <a:pt x="238" y="174"/>
                    <a:pt x="227" y="127"/>
                  </a:cubicBezTo>
                  <a:cubicBezTo>
                    <a:pt x="212" y="54"/>
                    <a:pt x="16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rot="-708074" flipH="1">
              <a:off x="1271316" y="1472389"/>
              <a:ext cx="33989" cy="38258"/>
            </a:xfrm>
            <a:custGeom>
              <a:avLst/>
              <a:gdLst/>
              <a:ahLst/>
              <a:cxnLst/>
              <a:rect l="l" t="t" r="r" b="b"/>
              <a:pathLst>
                <a:path w="215" h="242" extrusionOk="0">
                  <a:moveTo>
                    <a:pt x="146" y="1"/>
                  </a:moveTo>
                  <a:cubicBezTo>
                    <a:pt x="140" y="1"/>
                    <a:pt x="134" y="1"/>
                    <a:pt x="128" y="3"/>
                  </a:cubicBezTo>
                  <a:cubicBezTo>
                    <a:pt x="52" y="32"/>
                    <a:pt x="6" y="96"/>
                    <a:pt x="0" y="171"/>
                  </a:cubicBezTo>
                  <a:cubicBezTo>
                    <a:pt x="0" y="209"/>
                    <a:pt x="30" y="241"/>
                    <a:pt x="67" y="241"/>
                  </a:cubicBezTo>
                  <a:cubicBezTo>
                    <a:pt x="70" y="241"/>
                    <a:pt x="73" y="241"/>
                    <a:pt x="76" y="241"/>
                  </a:cubicBezTo>
                  <a:cubicBezTo>
                    <a:pt x="157" y="218"/>
                    <a:pt x="215" y="142"/>
                    <a:pt x="215" y="61"/>
                  </a:cubicBezTo>
                  <a:cubicBezTo>
                    <a:pt x="210" y="27"/>
                    <a:pt x="180"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rot="-708074" flipH="1">
              <a:off x="1520244" y="1592378"/>
              <a:ext cx="44107" cy="31144"/>
            </a:xfrm>
            <a:custGeom>
              <a:avLst/>
              <a:gdLst/>
              <a:ahLst/>
              <a:cxnLst/>
              <a:rect l="l" t="t" r="r" b="b"/>
              <a:pathLst>
                <a:path w="279" h="197" extrusionOk="0">
                  <a:moveTo>
                    <a:pt x="140" y="1"/>
                  </a:moveTo>
                  <a:cubicBezTo>
                    <a:pt x="104" y="1"/>
                    <a:pt x="69" y="13"/>
                    <a:pt x="41" y="38"/>
                  </a:cubicBezTo>
                  <a:cubicBezTo>
                    <a:pt x="12" y="61"/>
                    <a:pt x="0" y="101"/>
                    <a:pt x="12" y="136"/>
                  </a:cubicBezTo>
                  <a:cubicBezTo>
                    <a:pt x="12" y="142"/>
                    <a:pt x="17" y="154"/>
                    <a:pt x="23" y="159"/>
                  </a:cubicBezTo>
                  <a:cubicBezTo>
                    <a:pt x="39" y="183"/>
                    <a:pt x="66" y="196"/>
                    <a:pt x="93" y="196"/>
                  </a:cubicBezTo>
                  <a:cubicBezTo>
                    <a:pt x="105" y="196"/>
                    <a:pt x="117" y="194"/>
                    <a:pt x="128" y="188"/>
                  </a:cubicBezTo>
                  <a:cubicBezTo>
                    <a:pt x="180" y="159"/>
                    <a:pt x="249" y="165"/>
                    <a:pt x="278" y="101"/>
                  </a:cubicBezTo>
                  <a:cubicBezTo>
                    <a:pt x="278" y="96"/>
                    <a:pt x="278" y="90"/>
                    <a:pt x="278" y="84"/>
                  </a:cubicBezTo>
                  <a:cubicBezTo>
                    <a:pt x="267" y="49"/>
                    <a:pt x="243" y="26"/>
                    <a:pt x="209" y="15"/>
                  </a:cubicBezTo>
                  <a:cubicBezTo>
                    <a:pt x="186" y="6"/>
                    <a:pt x="16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rot="-708074" flipH="1">
              <a:off x="-25206" y="1180326"/>
              <a:ext cx="42210" cy="32883"/>
            </a:xfrm>
            <a:custGeom>
              <a:avLst/>
              <a:gdLst/>
              <a:ahLst/>
              <a:cxnLst/>
              <a:rect l="l" t="t" r="r" b="b"/>
              <a:pathLst>
                <a:path w="267" h="208" extrusionOk="0">
                  <a:moveTo>
                    <a:pt x="92" y="1"/>
                  </a:moveTo>
                  <a:cubicBezTo>
                    <a:pt x="66" y="1"/>
                    <a:pt x="41" y="14"/>
                    <a:pt x="29" y="36"/>
                  </a:cubicBezTo>
                  <a:cubicBezTo>
                    <a:pt x="0" y="77"/>
                    <a:pt x="6" y="129"/>
                    <a:pt x="35" y="164"/>
                  </a:cubicBezTo>
                  <a:cubicBezTo>
                    <a:pt x="58" y="191"/>
                    <a:pt x="96" y="208"/>
                    <a:pt x="130" y="208"/>
                  </a:cubicBezTo>
                  <a:cubicBezTo>
                    <a:pt x="139" y="208"/>
                    <a:pt x="148" y="207"/>
                    <a:pt x="157" y="204"/>
                  </a:cubicBezTo>
                  <a:cubicBezTo>
                    <a:pt x="209" y="193"/>
                    <a:pt x="250" y="158"/>
                    <a:pt x="261" y="106"/>
                  </a:cubicBezTo>
                  <a:cubicBezTo>
                    <a:pt x="267" y="94"/>
                    <a:pt x="267" y="82"/>
                    <a:pt x="261" y="65"/>
                  </a:cubicBezTo>
                  <a:cubicBezTo>
                    <a:pt x="232" y="30"/>
                    <a:pt x="180" y="36"/>
                    <a:pt x="134" y="13"/>
                  </a:cubicBezTo>
                  <a:cubicBezTo>
                    <a:pt x="121" y="5"/>
                    <a:pt x="10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rot="-708074" flipH="1">
              <a:off x="2248433" y="668836"/>
              <a:ext cx="40471" cy="35570"/>
            </a:xfrm>
            <a:custGeom>
              <a:avLst/>
              <a:gdLst/>
              <a:ahLst/>
              <a:cxnLst/>
              <a:rect l="l" t="t" r="r" b="b"/>
              <a:pathLst>
                <a:path w="256" h="225" extrusionOk="0">
                  <a:moveTo>
                    <a:pt x="164" y="0"/>
                  </a:moveTo>
                  <a:cubicBezTo>
                    <a:pt x="157" y="0"/>
                    <a:pt x="151" y="1"/>
                    <a:pt x="145" y="2"/>
                  </a:cubicBezTo>
                  <a:cubicBezTo>
                    <a:pt x="64" y="14"/>
                    <a:pt x="0" y="89"/>
                    <a:pt x="24" y="147"/>
                  </a:cubicBezTo>
                  <a:cubicBezTo>
                    <a:pt x="34" y="193"/>
                    <a:pt x="74" y="225"/>
                    <a:pt x="119" y="225"/>
                  </a:cubicBezTo>
                  <a:cubicBezTo>
                    <a:pt x="126" y="225"/>
                    <a:pt x="133" y="224"/>
                    <a:pt x="140" y="223"/>
                  </a:cubicBezTo>
                  <a:cubicBezTo>
                    <a:pt x="209" y="211"/>
                    <a:pt x="255" y="141"/>
                    <a:pt x="244" y="72"/>
                  </a:cubicBezTo>
                  <a:cubicBezTo>
                    <a:pt x="239" y="32"/>
                    <a:pt x="203"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rot="-708074" flipH="1">
              <a:off x="-761703" y="1729329"/>
              <a:ext cx="38574" cy="35570"/>
            </a:xfrm>
            <a:custGeom>
              <a:avLst/>
              <a:gdLst/>
              <a:ahLst/>
              <a:cxnLst/>
              <a:rect l="l" t="t" r="r" b="b"/>
              <a:pathLst>
                <a:path w="244" h="225" extrusionOk="0">
                  <a:moveTo>
                    <a:pt x="136" y="1"/>
                  </a:moveTo>
                  <a:cubicBezTo>
                    <a:pt x="124" y="1"/>
                    <a:pt x="111" y="3"/>
                    <a:pt x="99" y="8"/>
                  </a:cubicBezTo>
                  <a:cubicBezTo>
                    <a:pt x="41" y="20"/>
                    <a:pt x="1" y="83"/>
                    <a:pt x="12" y="141"/>
                  </a:cubicBezTo>
                  <a:cubicBezTo>
                    <a:pt x="22" y="192"/>
                    <a:pt x="68" y="225"/>
                    <a:pt x="113" y="225"/>
                  </a:cubicBezTo>
                  <a:cubicBezTo>
                    <a:pt x="120" y="225"/>
                    <a:pt x="127" y="224"/>
                    <a:pt x="134" y="222"/>
                  </a:cubicBezTo>
                  <a:cubicBezTo>
                    <a:pt x="203" y="205"/>
                    <a:pt x="244" y="141"/>
                    <a:pt x="232" y="77"/>
                  </a:cubicBezTo>
                  <a:cubicBezTo>
                    <a:pt x="219" y="32"/>
                    <a:pt x="180"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rot="-708074" flipH="1">
              <a:off x="802632" y="867972"/>
              <a:ext cx="36677" cy="37942"/>
            </a:xfrm>
            <a:custGeom>
              <a:avLst/>
              <a:gdLst/>
              <a:ahLst/>
              <a:cxnLst/>
              <a:rect l="l" t="t" r="r" b="b"/>
              <a:pathLst>
                <a:path w="232" h="240" extrusionOk="0">
                  <a:moveTo>
                    <a:pt x="123" y="0"/>
                  </a:moveTo>
                  <a:cubicBezTo>
                    <a:pt x="113" y="0"/>
                    <a:pt x="103" y="2"/>
                    <a:pt x="93" y="5"/>
                  </a:cubicBezTo>
                  <a:cubicBezTo>
                    <a:pt x="29" y="34"/>
                    <a:pt x="0" y="104"/>
                    <a:pt x="18" y="167"/>
                  </a:cubicBezTo>
                  <a:cubicBezTo>
                    <a:pt x="27" y="212"/>
                    <a:pt x="67" y="239"/>
                    <a:pt x="111" y="239"/>
                  </a:cubicBezTo>
                  <a:cubicBezTo>
                    <a:pt x="118" y="239"/>
                    <a:pt x="126" y="239"/>
                    <a:pt x="133" y="237"/>
                  </a:cubicBezTo>
                  <a:cubicBezTo>
                    <a:pt x="197" y="208"/>
                    <a:pt x="232" y="138"/>
                    <a:pt x="209" y="69"/>
                  </a:cubicBezTo>
                  <a:cubicBezTo>
                    <a:pt x="199" y="27"/>
                    <a:pt x="16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rot="-708086" flipH="1">
              <a:off x="833790" y="3814643"/>
              <a:ext cx="31302" cy="45056"/>
            </a:xfrm>
            <a:custGeom>
              <a:avLst/>
              <a:gdLst/>
              <a:ahLst/>
              <a:cxnLst/>
              <a:rect l="l" t="t" r="r" b="b"/>
              <a:pathLst>
                <a:path w="198" h="285" extrusionOk="0">
                  <a:moveTo>
                    <a:pt x="118" y="1"/>
                  </a:moveTo>
                  <a:cubicBezTo>
                    <a:pt x="93" y="1"/>
                    <a:pt x="70" y="13"/>
                    <a:pt x="53" y="34"/>
                  </a:cubicBezTo>
                  <a:cubicBezTo>
                    <a:pt x="12" y="80"/>
                    <a:pt x="0" y="144"/>
                    <a:pt x="24" y="202"/>
                  </a:cubicBezTo>
                  <a:cubicBezTo>
                    <a:pt x="24" y="214"/>
                    <a:pt x="35" y="231"/>
                    <a:pt x="41" y="243"/>
                  </a:cubicBezTo>
                  <a:cubicBezTo>
                    <a:pt x="56" y="268"/>
                    <a:pt x="89" y="284"/>
                    <a:pt x="120" y="284"/>
                  </a:cubicBezTo>
                  <a:cubicBezTo>
                    <a:pt x="125" y="284"/>
                    <a:pt x="129" y="284"/>
                    <a:pt x="134" y="283"/>
                  </a:cubicBezTo>
                  <a:cubicBezTo>
                    <a:pt x="168" y="272"/>
                    <a:pt x="168" y="248"/>
                    <a:pt x="168" y="208"/>
                  </a:cubicBezTo>
                  <a:cubicBezTo>
                    <a:pt x="174" y="167"/>
                    <a:pt x="186" y="133"/>
                    <a:pt x="192" y="92"/>
                  </a:cubicBezTo>
                  <a:cubicBezTo>
                    <a:pt x="197" y="57"/>
                    <a:pt x="180"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rot="-708074" flipH="1">
              <a:off x="377775" y="2095632"/>
              <a:ext cx="41420" cy="36045"/>
            </a:xfrm>
            <a:custGeom>
              <a:avLst/>
              <a:gdLst/>
              <a:ahLst/>
              <a:cxnLst/>
              <a:rect l="l" t="t" r="r" b="b"/>
              <a:pathLst>
                <a:path w="262" h="228" extrusionOk="0">
                  <a:moveTo>
                    <a:pt x="82" y="1"/>
                  </a:moveTo>
                  <a:cubicBezTo>
                    <a:pt x="30" y="6"/>
                    <a:pt x="1" y="64"/>
                    <a:pt x="18" y="111"/>
                  </a:cubicBezTo>
                  <a:cubicBezTo>
                    <a:pt x="35" y="182"/>
                    <a:pt x="98" y="227"/>
                    <a:pt x="163" y="227"/>
                  </a:cubicBezTo>
                  <a:cubicBezTo>
                    <a:pt x="167" y="227"/>
                    <a:pt x="171" y="227"/>
                    <a:pt x="175" y="227"/>
                  </a:cubicBezTo>
                  <a:cubicBezTo>
                    <a:pt x="227" y="215"/>
                    <a:pt x="262" y="163"/>
                    <a:pt x="250" y="111"/>
                  </a:cubicBezTo>
                  <a:cubicBezTo>
                    <a:pt x="215" y="47"/>
                    <a:pt x="152" y="6"/>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rot="-708074" flipH="1">
              <a:off x="1096913" y="1649024"/>
              <a:ext cx="38574" cy="38732"/>
            </a:xfrm>
            <a:custGeom>
              <a:avLst/>
              <a:gdLst/>
              <a:ahLst/>
              <a:cxnLst/>
              <a:rect l="l" t="t" r="r" b="b"/>
              <a:pathLst>
                <a:path w="244" h="245" extrusionOk="0">
                  <a:moveTo>
                    <a:pt x="98" y="1"/>
                  </a:moveTo>
                  <a:cubicBezTo>
                    <a:pt x="96" y="1"/>
                    <a:pt x="95" y="1"/>
                    <a:pt x="93" y="1"/>
                  </a:cubicBezTo>
                  <a:cubicBezTo>
                    <a:pt x="35" y="19"/>
                    <a:pt x="1" y="76"/>
                    <a:pt x="18" y="134"/>
                  </a:cubicBezTo>
                  <a:cubicBezTo>
                    <a:pt x="29" y="195"/>
                    <a:pt x="82" y="245"/>
                    <a:pt x="146" y="245"/>
                  </a:cubicBezTo>
                  <a:cubicBezTo>
                    <a:pt x="150" y="245"/>
                    <a:pt x="153" y="245"/>
                    <a:pt x="157" y="245"/>
                  </a:cubicBezTo>
                  <a:cubicBezTo>
                    <a:pt x="209" y="233"/>
                    <a:pt x="244" y="187"/>
                    <a:pt x="238" y="140"/>
                  </a:cubicBezTo>
                  <a:cubicBezTo>
                    <a:pt x="232" y="79"/>
                    <a:pt x="14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rot="-708074" flipH="1">
              <a:off x="241462" y="1827800"/>
              <a:ext cx="44107" cy="36519"/>
            </a:xfrm>
            <a:custGeom>
              <a:avLst/>
              <a:gdLst/>
              <a:ahLst/>
              <a:cxnLst/>
              <a:rect l="l" t="t" r="r" b="b"/>
              <a:pathLst>
                <a:path w="279" h="231" extrusionOk="0">
                  <a:moveTo>
                    <a:pt x="192" y="0"/>
                  </a:moveTo>
                  <a:cubicBezTo>
                    <a:pt x="178" y="0"/>
                    <a:pt x="163" y="5"/>
                    <a:pt x="151" y="15"/>
                  </a:cubicBezTo>
                  <a:cubicBezTo>
                    <a:pt x="99" y="44"/>
                    <a:pt x="59" y="78"/>
                    <a:pt x="30" y="125"/>
                  </a:cubicBezTo>
                  <a:cubicBezTo>
                    <a:pt x="12" y="154"/>
                    <a:pt x="1" y="183"/>
                    <a:pt x="18" y="206"/>
                  </a:cubicBezTo>
                  <a:cubicBezTo>
                    <a:pt x="32" y="223"/>
                    <a:pt x="49" y="230"/>
                    <a:pt x="69" y="230"/>
                  </a:cubicBezTo>
                  <a:cubicBezTo>
                    <a:pt x="81" y="230"/>
                    <a:pt x="95" y="228"/>
                    <a:pt x="111" y="223"/>
                  </a:cubicBezTo>
                  <a:cubicBezTo>
                    <a:pt x="157" y="200"/>
                    <a:pt x="204" y="171"/>
                    <a:pt x="238" y="136"/>
                  </a:cubicBezTo>
                  <a:cubicBezTo>
                    <a:pt x="267" y="96"/>
                    <a:pt x="279" y="61"/>
                    <a:pt x="250" y="26"/>
                  </a:cubicBezTo>
                  <a:cubicBezTo>
                    <a:pt x="233" y="9"/>
                    <a:pt x="21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rot="-708074" flipH="1">
              <a:off x="2110975" y="197349"/>
              <a:ext cx="39523" cy="38574"/>
            </a:xfrm>
            <a:custGeom>
              <a:avLst/>
              <a:gdLst/>
              <a:ahLst/>
              <a:cxnLst/>
              <a:rect l="l" t="t" r="r" b="b"/>
              <a:pathLst>
                <a:path w="250" h="244" extrusionOk="0">
                  <a:moveTo>
                    <a:pt x="92" y="1"/>
                  </a:moveTo>
                  <a:cubicBezTo>
                    <a:pt x="72" y="1"/>
                    <a:pt x="53" y="9"/>
                    <a:pt x="41" y="24"/>
                  </a:cubicBezTo>
                  <a:cubicBezTo>
                    <a:pt x="1" y="82"/>
                    <a:pt x="6" y="157"/>
                    <a:pt x="59" y="204"/>
                  </a:cubicBezTo>
                  <a:cubicBezTo>
                    <a:pt x="82" y="230"/>
                    <a:pt x="114" y="243"/>
                    <a:pt x="148" y="243"/>
                  </a:cubicBezTo>
                  <a:cubicBezTo>
                    <a:pt x="173" y="243"/>
                    <a:pt x="198" y="236"/>
                    <a:pt x="221" y="221"/>
                  </a:cubicBezTo>
                  <a:cubicBezTo>
                    <a:pt x="244" y="204"/>
                    <a:pt x="250" y="175"/>
                    <a:pt x="244" y="146"/>
                  </a:cubicBezTo>
                  <a:cubicBezTo>
                    <a:pt x="186" y="123"/>
                    <a:pt x="180" y="47"/>
                    <a:pt x="122" y="7"/>
                  </a:cubicBezTo>
                  <a:cubicBezTo>
                    <a:pt x="113" y="3"/>
                    <a:pt x="10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rot="-708074" flipH="1">
              <a:off x="1270611" y="1305877"/>
              <a:ext cx="35728" cy="41262"/>
            </a:xfrm>
            <a:custGeom>
              <a:avLst/>
              <a:gdLst/>
              <a:ahLst/>
              <a:cxnLst/>
              <a:rect l="l" t="t" r="r" b="b"/>
              <a:pathLst>
                <a:path w="226" h="261" extrusionOk="0">
                  <a:moveTo>
                    <a:pt x="130" y="1"/>
                  </a:moveTo>
                  <a:cubicBezTo>
                    <a:pt x="124" y="1"/>
                    <a:pt x="117" y="1"/>
                    <a:pt x="110" y="3"/>
                  </a:cubicBezTo>
                  <a:cubicBezTo>
                    <a:pt x="58" y="9"/>
                    <a:pt x="0" y="125"/>
                    <a:pt x="17" y="188"/>
                  </a:cubicBezTo>
                  <a:cubicBezTo>
                    <a:pt x="22" y="229"/>
                    <a:pt x="58" y="260"/>
                    <a:pt x="98" y="260"/>
                  </a:cubicBezTo>
                  <a:cubicBezTo>
                    <a:pt x="104" y="260"/>
                    <a:pt x="110" y="259"/>
                    <a:pt x="116" y="258"/>
                  </a:cubicBezTo>
                  <a:cubicBezTo>
                    <a:pt x="180" y="252"/>
                    <a:pt x="226" y="159"/>
                    <a:pt x="209" y="78"/>
                  </a:cubicBezTo>
                  <a:cubicBezTo>
                    <a:pt x="209" y="33"/>
                    <a:pt x="174"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rot="-708074" flipH="1">
              <a:off x="1130437" y="939323"/>
              <a:ext cx="35728" cy="41736"/>
            </a:xfrm>
            <a:custGeom>
              <a:avLst/>
              <a:gdLst/>
              <a:ahLst/>
              <a:cxnLst/>
              <a:rect l="l" t="t" r="r" b="b"/>
              <a:pathLst>
                <a:path w="226" h="264" extrusionOk="0">
                  <a:moveTo>
                    <a:pt x="88" y="1"/>
                  </a:moveTo>
                  <a:cubicBezTo>
                    <a:pt x="77" y="1"/>
                    <a:pt x="65" y="3"/>
                    <a:pt x="52" y="9"/>
                  </a:cubicBezTo>
                  <a:cubicBezTo>
                    <a:pt x="0" y="27"/>
                    <a:pt x="0" y="73"/>
                    <a:pt x="12" y="131"/>
                  </a:cubicBezTo>
                  <a:cubicBezTo>
                    <a:pt x="23" y="154"/>
                    <a:pt x="35" y="177"/>
                    <a:pt x="46" y="200"/>
                  </a:cubicBezTo>
                  <a:cubicBezTo>
                    <a:pt x="68" y="235"/>
                    <a:pt x="96" y="263"/>
                    <a:pt x="131" y="263"/>
                  </a:cubicBezTo>
                  <a:cubicBezTo>
                    <a:pt x="142" y="263"/>
                    <a:pt x="155" y="260"/>
                    <a:pt x="168" y="252"/>
                  </a:cubicBezTo>
                  <a:cubicBezTo>
                    <a:pt x="226" y="223"/>
                    <a:pt x="220" y="171"/>
                    <a:pt x="197" y="125"/>
                  </a:cubicBezTo>
                  <a:cubicBezTo>
                    <a:pt x="185" y="102"/>
                    <a:pt x="174" y="79"/>
                    <a:pt x="162" y="55"/>
                  </a:cubicBezTo>
                  <a:cubicBezTo>
                    <a:pt x="145" y="25"/>
                    <a:pt x="121"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rot="-708086" flipH="1">
              <a:off x="1688192" y="1567019"/>
              <a:ext cx="36677" cy="40155"/>
            </a:xfrm>
            <a:custGeom>
              <a:avLst/>
              <a:gdLst/>
              <a:ahLst/>
              <a:cxnLst/>
              <a:rect l="l" t="t" r="r" b="b"/>
              <a:pathLst>
                <a:path w="232" h="254" extrusionOk="0">
                  <a:moveTo>
                    <a:pt x="70" y="0"/>
                  </a:moveTo>
                  <a:cubicBezTo>
                    <a:pt x="35" y="6"/>
                    <a:pt x="0" y="35"/>
                    <a:pt x="0" y="70"/>
                  </a:cubicBezTo>
                  <a:cubicBezTo>
                    <a:pt x="12" y="145"/>
                    <a:pt x="52" y="209"/>
                    <a:pt x="116" y="249"/>
                  </a:cubicBezTo>
                  <a:cubicBezTo>
                    <a:pt x="125" y="252"/>
                    <a:pt x="134" y="254"/>
                    <a:pt x="143" y="254"/>
                  </a:cubicBezTo>
                  <a:cubicBezTo>
                    <a:pt x="170" y="254"/>
                    <a:pt x="196" y="240"/>
                    <a:pt x="209" y="214"/>
                  </a:cubicBezTo>
                  <a:cubicBezTo>
                    <a:pt x="232" y="174"/>
                    <a:pt x="226" y="128"/>
                    <a:pt x="191" y="93"/>
                  </a:cubicBezTo>
                  <a:cubicBezTo>
                    <a:pt x="162" y="46"/>
                    <a:pt x="13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rot="-708074" flipH="1">
              <a:off x="-22802" y="798931"/>
              <a:ext cx="44265" cy="31618"/>
            </a:xfrm>
            <a:custGeom>
              <a:avLst/>
              <a:gdLst/>
              <a:ahLst/>
              <a:cxnLst/>
              <a:rect l="l" t="t" r="r" b="b"/>
              <a:pathLst>
                <a:path w="280" h="200" extrusionOk="0">
                  <a:moveTo>
                    <a:pt x="104" y="0"/>
                  </a:moveTo>
                  <a:cubicBezTo>
                    <a:pt x="100" y="0"/>
                    <a:pt x="97" y="0"/>
                    <a:pt x="94" y="0"/>
                  </a:cubicBezTo>
                  <a:cubicBezTo>
                    <a:pt x="36" y="0"/>
                    <a:pt x="1" y="53"/>
                    <a:pt x="13" y="105"/>
                  </a:cubicBezTo>
                  <a:cubicBezTo>
                    <a:pt x="23" y="165"/>
                    <a:pt x="73" y="200"/>
                    <a:pt x="147" y="200"/>
                  </a:cubicBezTo>
                  <a:cubicBezTo>
                    <a:pt x="158" y="200"/>
                    <a:pt x="169" y="199"/>
                    <a:pt x="181" y="197"/>
                  </a:cubicBezTo>
                  <a:cubicBezTo>
                    <a:pt x="233" y="192"/>
                    <a:pt x="279" y="174"/>
                    <a:pt x="273" y="111"/>
                  </a:cubicBezTo>
                  <a:cubicBezTo>
                    <a:pt x="268" y="55"/>
                    <a:pt x="17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rot="-708074" flipH="1">
              <a:off x="158448" y="1092432"/>
              <a:ext cx="47743" cy="32092"/>
            </a:xfrm>
            <a:custGeom>
              <a:avLst/>
              <a:gdLst/>
              <a:ahLst/>
              <a:cxnLst/>
              <a:rect l="l" t="t" r="r" b="b"/>
              <a:pathLst>
                <a:path w="302" h="203" extrusionOk="0">
                  <a:moveTo>
                    <a:pt x="108" y="1"/>
                  </a:moveTo>
                  <a:cubicBezTo>
                    <a:pt x="74" y="1"/>
                    <a:pt x="41" y="20"/>
                    <a:pt x="29" y="55"/>
                  </a:cubicBezTo>
                  <a:cubicBezTo>
                    <a:pt x="0" y="102"/>
                    <a:pt x="35" y="160"/>
                    <a:pt x="93" y="188"/>
                  </a:cubicBezTo>
                  <a:cubicBezTo>
                    <a:pt x="118" y="197"/>
                    <a:pt x="144" y="202"/>
                    <a:pt x="169" y="202"/>
                  </a:cubicBezTo>
                  <a:cubicBezTo>
                    <a:pt x="179" y="202"/>
                    <a:pt x="188" y="202"/>
                    <a:pt x="197" y="200"/>
                  </a:cubicBezTo>
                  <a:cubicBezTo>
                    <a:pt x="238" y="188"/>
                    <a:pt x="278" y="183"/>
                    <a:pt x="290" y="131"/>
                  </a:cubicBezTo>
                  <a:cubicBezTo>
                    <a:pt x="302" y="84"/>
                    <a:pt x="267" y="61"/>
                    <a:pt x="226" y="49"/>
                  </a:cubicBezTo>
                  <a:cubicBezTo>
                    <a:pt x="203" y="38"/>
                    <a:pt x="180" y="26"/>
                    <a:pt x="157" y="15"/>
                  </a:cubicBezTo>
                  <a:cubicBezTo>
                    <a:pt x="142" y="5"/>
                    <a:pt x="12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rot="-708086" flipH="1">
              <a:off x="1777134" y="1999443"/>
              <a:ext cx="39997" cy="35570"/>
            </a:xfrm>
            <a:custGeom>
              <a:avLst/>
              <a:gdLst/>
              <a:ahLst/>
              <a:cxnLst/>
              <a:rect l="l" t="t" r="r" b="b"/>
              <a:pathLst>
                <a:path w="253" h="225" extrusionOk="0">
                  <a:moveTo>
                    <a:pt x="81" y="0"/>
                  </a:moveTo>
                  <a:cubicBezTo>
                    <a:pt x="48" y="0"/>
                    <a:pt x="20" y="22"/>
                    <a:pt x="15" y="55"/>
                  </a:cubicBezTo>
                  <a:cubicBezTo>
                    <a:pt x="1" y="150"/>
                    <a:pt x="71" y="225"/>
                    <a:pt x="154" y="225"/>
                  </a:cubicBezTo>
                  <a:cubicBezTo>
                    <a:pt x="173" y="225"/>
                    <a:pt x="192" y="221"/>
                    <a:pt x="212" y="212"/>
                  </a:cubicBezTo>
                  <a:cubicBezTo>
                    <a:pt x="241" y="194"/>
                    <a:pt x="253" y="165"/>
                    <a:pt x="241" y="137"/>
                  </a:cubicBezTo>
                  <a:cubicBezTo>
                    <a:pt x="212" y="73"/>
                    <a:pt x="166" y="26"/>
                    <a:pt x="102" y="3"/>
                  </a:cubicBezTo>
                  <a:cubicBezTo>
                    <a:pt x="95" y="1"/>
                    <a:pt x="88"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rot="-708074" flipH="1">
              <a:off x="1424892" y="82432"/>
              <a:ext cx="38574" cy="42684"/>
            </a:xfrm>
            <a:custGeom>
              <a:avLst/>
              <a:gdLst/>
              <a:ahLst/>
              <a:cxnLst/>
              <a:rect l="l" t="t" r="r" b="b"/>
              <a:pathLst>
                <a:path w="244" h="270" extrusionOk="0">
                  <a:moveTo>
                    <a:pt x="84" y="0"/>
                  </a:moveTo>
                  <a:cubicBezTo>
                    <a:pt x="74" y="0"/>
                    <a:pt x="64" y="3"/>
                    <a:pt x="52" y="8"/>
                  </a:cubicBezTo>
                  <a:cubicBezTo>
                    <a:pt x="0" y="31"/>
                    <a:pt x="6" y="77"/>
                    <a:pt x="12" y="112"/>
                  </a:cubicBezTo>
                  <a:cubicBezTo>
                    <a:pt x="18" y="164"/>
                    <a:pt x="41" y="205"/>
                    <a:pt x="75" y="239"/>
                  </a:cubicBezTo>
                  <a:cubicBezTo>
                    <a:pt x="95" y="259"/>
                    <a:pt x="121" y="270"/>
                    <a:pt x="145" y="270"/>
                  </a:cubicBezTo>
                  <a:cubicBezTo>
                    <a:pt x="164" y="270"/>
                    <a:pt x="182" y="264"/>
                    <a:pt x="197" y="251"/>
                  </a:cubicBezTo>
                  <a:cubicBezTo>
                    <a:pt x="243" y="216"/>
                    <a:pt x="215" y="170"/>
                    <a:pt x="197" y="147"/>
                  </a:cubicBezTo>
                  <a:cubicBezTo>
                    <a:pt x="186" y="118"/>
                    <a:pt x="174" y="95"/>
                    <a:pt x="162" y="66"/>
                  </a:cubicBezTo>
                  <a:cubicBezTo>
                    <a:pt x="144" y="30"/>
                    <a:pt x="11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rot="-708074" flipH="1">
              <a:off x="383178" y="1294735"/>
              <a:ext cx="35886" cy="42210"/>
            </a:xfrm>
            <a:custGeom>
              <a:avLst/>
              <a:gdLst/>
              <a:ahLst/>
              <a:cxnLst/>
              <a:rect l="l" t="t" r="r" b="b"/>
              <a:pathLst>
                <a:path w="227" h="267" extrusionOk="0">
                  <a:moveTo>
                    <a:pt x="131" y="1"/>
                  </a:moveTo>
                  <a:cubicBezTo>
                    <a:pt x="125" y="1"/>
                    <a:pt x="118" y="2"/>
                    <a:pt x="111" y="3"/>
                  </a:cubicBezTo>
                  <a:cubicBezTo>
                    <a:pt x="41" y="32"/>
                    <a:pt x="1" y="113"/>
                    <a:pt x="24" y="189"/>
                  </a:cubicBezTo>
                  <a:cubicBezTo>
                    <a:pt x="34" y="234"/>
                    <a:pt x="53" y="266"/>
                    <a:pt x="96" y="266"/>
                  </a:cubicBezTo>
                  <a:cubicBezTo>
                    <a:pt x="102" y="266"/>
                    <a:pt x="109" y="266"/>
                    <a:pt x="117" y="264"/>
                  </a:cubicBezTo>
                  <a:cubicBezTo>
                    <a:pt x="180" y="247"/>
                    <a:pt x="227" y="148"/>
                    <a:pt x="203" y="61"/>
                  </a:cubicBezTo>
                  <a:cubicBezTo>
                    <a:pt x="199" y="27"/>
                    <a:pt x="169"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rot="-708074" flipH="1">
              <a:off x="1090328" y="2042669"/>
              <a:ext cx="35886" cy="40471"/>
            </a:xfrm>
            <a:custGeom>
              <a:avLst/>
              <a:gdLst/>
              <a:ahLst/>
              <a:cxnLst/>
              <a:rect l="l" t="t" r="r" b="b"/>
              <a:pathLst>
                <a:path w="227" h="256" extrusionOk="0">
                  <a:moveTo>
                    <a:pt x="140" y="1"/>
                  </a:moveTo>
                  <a:cubicBezTo>
                    <a:pt x="136" y="1"/>
                    <a:pt x="132" y="1"/>
                    <a:pt x="128" y="2"/>
                  </a:cubicBezTo>
                  <a:cubicBezTo>
                    <a:pt x="52" y="36"/>
                    <a:pt x="6" y="112"/>
                    <a:pt x="0" y="193"/>
                  </a:cubicBezTo>
                  <a:cubicBezTo>
                    <a:pt x="5" y="230"/>
                    <a:pt x="39" y="256"/>
                    <a:pt x="77" y="256"/>
                  </a:cubicBezTo>
                  <a:cubicBezTo>
                    <a:pt x="86" y="256"/>
                    <a:pt x="95" y="254"/>
                    <a:pt x="105" y="251"/>
                  </a:cubicBezTo>
                  <a:cubicBezTo>
                    <a:pt x="180" y="222"/>
                    <a:pt x="226" y="141"/>
                    <a:pt x="215" y="60"/>
                  </a:cubicBezTo>
                  <a:cubicBezTo>
                    <a:pt x="204" y="23"/>
                    <a:pt x="175"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rot="-708074" flipH="1">
              <a:off x="-248599" y="1508526"/>
              <a:ext cx="40471" cy="33357"/>
            </a:xfrm>
            <a:custGeom>
              <a:avLst/>
              <a:gdLst/>
              <a:ahLst/>
              <a:cxnLst/>
              <a:rect l="l" t="t" r="r" b="b"/>
              <a:pathLst>
                <a:path w="256" h="211" extrusionOk="0">
                  <a:moveTo>
                    <a:pt x="179" y="0"/>
                  </a:moveTo>
                  <a:cubicBezTo>
                    <a:pt x="165" y="0"/>
                    <a:pt x="150" y="3"/>
                    <a:pt x="134" y="9"/>
                  </a:cubicBezTo>
                  <a:cubicBezTo>
                    <a:pt x="41" y="38"/>
                    <a:pt x="1" y="73"/>
                    <a:pt x="24" y="136"/>
                  </a:cubicBezTo>
                  <a:cubicBezTo>
                    <a:pt x="33" y="183"/>
                    <a:pt x="72" y="211"/>
                    <a:pt x="118" y="211"/>
                  </a:cubicBezTo>
                  <a:cubicBezTo>
                    <a:pt x="129" y="211"/>
                    <a:pt x="140" y="209"/>
                    <a:pt x="151" y="206"/>
                  </a:cubicBezTo>
                  <a:cubicBezTo>
                    <a:pt x="215" y="189"/>
                    <a:pt x="255" y="125"/>
                    <a:pt x="244" y="55"/>
                  </a:cubicBezTo>
                  <a:cubicBezTo>
                    <a:pt x="232" y="16"/>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rot="-708074" flipH="1">
              <a:off x="1283642" y="1138661"/>
              <a:ext cx="45056" cy="34147"/>
            </a:xfrm>
            <a:custGeom>
              <a:avLst/>
              <a:gdLst/>
              <a:ahLst/>
              <a:cxnLst/>
              <a:rect l="l" t="t" r="r" b="b"/>
              <a:pathLst>
                <a:path w="285" h="216" extrusionOk="0">
                  <a:moveTo>
                    <a:pt x="97" y="0"/>
                  </a:moveTo>
                  <a:cubicBezTo>
                    <a:pt x="72" y="0"/>
                    <a:pt x="51" y="12"/>
                    <a:pt x="36" y="36"/>
                  </a:cubicBezTo>
                  <a:cubicBezTo>
                    <a:pt x="1" y="88"/>
                    <a:pt x="24" y="152"/>
                    <a:pt x="76" y="181"/>
                  </a:cubicBezTo>
                  <a:cubicBezTo>
                    <a:pt x="108" y="205"/>
                    <a:pt x="146" y="215"/>
                    <a:pt x="184" y="215"/>
                  </a:cubicBezTo>
                  <a:cubicBezTo>
                    <a:pt x="200" y="215"/>
                    <a:pt x="217" y="213"/>
                    <a:pt x="233" y="210"/>
                  </a:cubicBezTo>
                  <a:lnTo>
                    <a:pt x="244" y="210"/>
                  </a:lnTo>
                  <a:cubicBezTo>
                    <a:pt x="285" y="129"/>
                    <a:pt x="238" y="76"/>
                    <a:pt x="180" y="30"/>
                  </a:cubicBezTo>
                  <a:cubicBezTo>
                    <a:pt x="150" y="10"/>
                    <a:pt x="12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rot="-708074" flipH="1">
              <a:off x="1748722" y="17410"/>
              <a:ext cx="33199" cy="40471"/>
            </a:xfrm>
            <a:custGeom>
              <a:avLst/>
              <a:gdLst/>
              <a:ahLst/>
              <a:cxnLst/>
              <a:rect l="l" t="t" r="r" b="b"/>
              <a:pathLst>
                <a:path w="210" h="256" extrusionOk="0">
                  <a:moveTo>
                    <a:pt x="109" y="0"/>
                  </a:moveTo>
                  <a:cubicBezTo>
                    <a:pt x="105" y="0"/>
                    <a:pt x="102" y="0"/>
                    <a:pt x="99" y="1"/>
                  </a:cubicBezTo>
                  <a:cubicBezTo>
                    <a:pt x="41" y="1"/>
                    <a:pt x="0" y="76"/>
                    <a:pt x="12" y="151"/>
                  </a:cubicBezTo>
                  <a:cubicBezTo>
                    <a:pt x="12" y="211"/>
                    <a:pt x="64" y="256"/>
                    <a:pt x="123" y="256"/>
                  </a:cubicBezTo>
                  <a:cubicBezTo>
                    <a:pt x="127" y="256"/>
                    <a:pt x="130" y="256"/>
                    <a:pt x="134" y="255"/>
                  </a:cubicBezTo>
                  <a:cubicBezTo>
                    <a:pt x="192" y="244"/>
                    <a:pt x="209" y="192"/>
                    <a:pt x="192" y="93"/>
                  </a:cubicBezTo>
                  <a:cubicBezTo>
                    <a:pt x="181" y="44"/>
                    <a:pt x="159"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rot="-708074" flipH="1">
              <a:off x="556577" y="1256493"/>
              <a:ext cx="47743" cy="30353"/>
            </a:xfrm>
            <a:custGeom>
              <a:avLst/>
              <a:gdLst/>
              <a:ahLst/>
              <a:cxnLst/>
              <a:rect l="l" t="t" r="r" b="b"/>
              <a:pathLst>
                <a:path w="302" h="192" extrusionOk="0">
                  <a:moveTo>
                    <a:pt x="97" y="0"/>
                  </a:moveTo>
                  <a:cubicBezTo>
                    <a:pt x="66" y="0"/>
                    <a:pt x="34" y="18"/>
                    <a:pt x="24" y="48"/>
                  </a:cubicBezTo>
                  <a:cubicBezTo>
                    <a:pt x="1" y="83"/>
                    <a:pt x="12" y="129"/>
                    <a:pt x="41" y="152"/>
                  </a:cubicBezTo>
                  <a:cubicBezTo>
                    <a:pt x="76" y="178"/>
                    <a:pt x="117" y="191"/>
                    <a:pt x="158" y="191"/>
                  </a:cubicBezTo>
                  <a:cubicBezTo>
                    <a:pt x="171" y="191"/>
                    <a:pt x="185" y="190"/>
                    <a:pt x="198" y="187"/>
                  </a:cubicBezTo>
                  <a:cubicBezTo>
                    <a:pt x="238" y="175"/>
                    <a:pt x="302" y="158"/>
                    <a:pt x="273" y="117"/>
                  </a:cubicBezTo>
                  <a:cubicBezTo>
                    <a:pt x="238" y="59"/>
                    <a:pt x="180" y="13"/>
                    <a:pt x="111" y="2"/>
                  </a:cubicBezTo>
                  <a:cubicBezTo>
                    <a:pt x="106" y="1"/>
                    <a:pt x="10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rot="-708074" flipH="1">
              <a:off x="612550" y="1542285"/>
              <a:ext cx="43317" cy="32092"/>
            </a:xfrm>
            <a:custGeom>
              <a:avLst/>
              <a:gdLst/>
              <a:ahLst/>
              <a:cxnLst/>
              <a:rect l="l" t="t" r="r" b="b"/>
              <a:pathLst>
                <a:path w="274" h="203" extrusionOk="0">
                  <a:moveTo>
                    <a:pt x="121" y="0"/>
                  </a:moveTo>
                  <a:cubicBezTo>
                    <a:pt x="105" y="0"/>
                    <a:pt x="88" y="2"/>
                    <a:pt x="70" y="5"/>
                  </a:cubicBezTo>
                  <a:cubicBezTo>
                    <a:pt x="24" y="16"/>
                    <a:pt x="1" y="57"/>
                    <a:pt x="12" y="103"/>
                  </a:cubicBezTo>
                  <a:cubicBezTo>
                    <a:pt x="29" y="163"/>
                    <a:pt x="86" y="202"/>
                    <a:pt x="150" y="202"/>
                  </a:cubicBezTo>
                  <a:cubicBezTo>
                    <a:pt x="154" y="202"/>
                    <a:pt x="159" y="202"/>
                    <a:pt x="163" y="202"/>
                  </a:cubicBezTo>
                  <a:cubicBezTo>
                    <a:pt x="227" y="196"/>
                    <a:pt x="273" y="138"/>
                    <a:pt x="261" y="74"/>
                  </a:cubicBezTo>
                  <a:cubicBezTo>
                    <a:pt x="252" y="31"/>
                    <a:pt x="19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rot="-708074" flipH="1">
              <a:off x="1494012" y="1958472"/>
              <a:ext cx="33199" cy="43001"/>
            </a:xfrm>
            <a:custGeom>
              <a:avLst/>
              <a:gdLst/>
              <a:ahLst/>
              <a:cxnLst/>
              <a:rect l="l" t="t" r="r" b="b"/>
              <a:pathLst>
                <a:path w="210" h="272" extrusionOk="0">
                  <a:moveTo>
                    <a:pt x="117" y="0"/>
                  </a:moveTo>
                  <a:cubicBezTo>
                    <a:pt x="110" y="0"/>
                    <a:pt x="102" y="1"/>
                    <a:pt x="93" y="3"/>
                  </a:cubicBezTo>
                  <a:cubicBezTo>
                    <a:pt x="30" y="37"/>
                    <a:pt x="1" y="113"/>
                    <a:pt x="24" y="176"/>
                  </a:cubicBezTo>
                  <a:cubicBezTo>
                    <a:pt x="39" y="237"/>
                    <a:pt x="72" y="271"/>
                    <a:pt x="115" y="271"/>
                  </a:cubicBezTo>
                  <a:cubicBezTo>
                    <a:pt x="121" y="271"/>
                    <a:pt x="127" y="271"/>
                    <a:pt x="134" y="269"/>
                  </a:cubicBezTo>
                  <a:cubicBezTo>
                    <a:pt x="186" y="252"/>
                    <a:pt x="209" y="165"/>
                    <a:pt x="192" y="72"/>
                  </a:cubicBezTo>
                  <a:cubicBezTo>
                    <a:pt x="182" y="28"/>
                    <a:pt x="159"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rot="-708074" flipH="1">
              <a:off x="445679" y="777994"/>
              <a:ext cx="42368" cy="34622"/>
            </a:xfrm>
            <a:custGeom>
              <a:avLst/>
              <a:gdLst/>
              <a:ahLst/>
              <a:cxnLst/>
              <a:rect l="l" t="t" r="r" b="b"/>
              <a:pathLst>
                <a:path w="268" h="219" extrusionOk="0">
                  <a:moveTo>
                    <a:pt x="100" y="0"/>
                  </a:moveTo>
                  <a:cubicBezTo>
                    <a:pt x="96" y="0"/>
                    <a:pt x="92" y="0"/>
                    <a:pt x="88" y="0"/>
                  </a:cubicBezTo>
                  <a:cubicBezTo>
                    <a:pt x="36" y="12"/>
                    <a:pt x="1" y="70"/>
                    <a:pt x="24" y="116"/>
                  </a:cubicBezTo>
                  <a:cubicBezTo>
                    <a:pt x="39" y="176"/>
                    <a:pt x="96" y="219"/>
                    <a:pt x="156" y="219"/>
                  </a:cubicBezTo>
                  <a:cubicBezTo>
                    <a:pt x="166" y="219"/>
                    <a:pt x="176" y="217"/>
                    <a:pt x="186" y="215"/>
                  </a:cubicBezTo>
                  <a:cubicBezTo>
                    <a:pt x="233" y="209"/>
                    <a:pt x="267" y="157"/>
                    <a:pt x="244" y="116"/>
                  </a:cubicBezTo>
                  <a:cubicBezTo>
                    <a:pt x="228" y="45"/>
                    <a:pt x="16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rot="-708074" flipH="1">
              <a:off x="1033627" y="1549602"/>
              <a:ext cx="40471" cy="35096"/>
            </a:xfrm>
            <a:custGeom>
              <a:avLst/>
              <a:gdLst/>
              <a:ahLst/>
              <a:cxnLst/>
              <a:rect l="l" t="t" r="r" b="b"/>
              <a:pathLst>
                <a:path w="256" h="222" extrusionOk="0">
                  <a:moveTo>
                    <a:pt x="96" y="1"/>
                  </a:moveTo>
                  <a:cubicBezTo>
                    <a:pt x="72" y="1"/>
                    <a:pt x="50" y="13"/>
                    <a:pt x="35" y="37"/>
                  </a:cubicBezTo>
                  <a:cubicBezTo>
                    <a:pt x="1" y="95"/>
                    <a:pt x="30" y="141"/>
                    <a:pt x="70" y="182"/>
                  </a:cubicBezTo>
                  <a:cubicBezTo>
                    <a:pt x="93" y="208"/>
                    <a:pt x="126" y="221"/>
                    <a:pt x="159" y="221"/>
                  </a:cubicBezTo>
                  <a:cubicBezTo>
                    <a:pt x="185" y="221"/>
                    <a:pt x="210" y="214"/>
                    <a:pt x="232" y="199"/>
                  </a:cubicBezTo>
                  <a:cubicBezTo>
                    <a:pt x="250" y="176"/>
                    <a:pt x="256" y="147"/>
                    <a:pt x="250" y="124"/>
                  </a:cubicBezTo>
                  <a:cubicBezTo>
                    <a:pt x="215" y="66"/>
                    <a:pt x="169" y="25"/>
                    <a:pt x="111" y="2"/>
                  </a:cubicBezTo>
                  <a:cubicBezTo>
                    <a:pt x="106" y="1"/>
                    <a:pt x="10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rot="-708074" flipH="1">
              <a:off x="1268270" y="402375"/>
              <a:ext cx="38732" cy="35412"/>
            </a:xfrm>
            <a:custGeom>
              <a:avLst/>
              <a:gdLst/>
              <a:ahLst/>
              <a:cxnLst/>
              <a:rect l="l" t="t" r="r" b="b"/>
              <a:pathLst>
                <a:path w="245" h="224" extrusionOk="0">
                  <a:moveTo>
                    <a:pt x="103" y="0"/>
                  </a:moveTo>
                  <a:cubicBezTo>
                    <a:pt x="98" y="0"/>
                    <a:pt x="93" y="1"/>
                    <a:pt x="88" y="2"/>
                  </a:cubicBezTo>
                  <a:cubicBezTo>
                    <a:pt x="36" y="13"/>
                    <a:pt x="1" y="65"/>
                    <a:pt x="13" y="117"/>
                  </a:cubicBezTo>
                  <a:cubicBezTo>
                    <a:pt x="33" y="180"/>
                    <a:pt x="91" y="223"/>
                    <a:pt x="157" y="223"/>
                  </a:cubicBezTo>
                  <a:cubicBezTo>
                    <a:pt x="165" y="223"/>
                    <a:pt x="173" y="223"/>
                    <a:pt x="181" y="222"/>
                  </a:cubicBezTo>
                  <a:cubicBezTo>
                    <a:pt x="227" y="210"/>
                    <a:pt x="244" y="181"/>
                    <a:pt x="233" y="123"/>
                  </a:cubicBezTo>
                  <a:cubicBezTo>
                    <a:pt x="217" y="54"/>
                    <a:pt x="15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rot="-708074" flipH="1">
              <a:off x="750701" y="1043261"/>
              <a:ext cx="40471" cy="32408"/>
            </a:xfrm>
            <a:custGeom>
              <a:avLst/>
              <a:gdLst/>
              <a:ahLst/>
              <a:cxnLst/>
              <a:rect l="l" t="t" r="r" b="b"/>
              <a:pathLst>
                <a:path w="256" h="205" extrusionOk="0">
                  <a:moveTo>
                    <a:pt x="79" y="0"/>
                  </a:moveTo>
                  <a:cubicBezTo>
                    <a:pt x="64" y="0"/>
                    <a:pt x="51" y="3"/>
                    <a:pt x="41" y="10"/>
                  </a:cubicBezTo>
                  <a:cubicBezTo>
                    <a:pt x="18" y="27"/>
                    <a:pt x="1" y="56"/>
                    <a:pt x="6" y="85"/>
                  </a:cubicBezTo>
                  <a:cubicBezTo>
                    <a:pt x="12" y="137"/>
                    <a:pt x="53" y="183"/>
                    <a:pt x="105" y="195"/>
                  </a:cubicBezTo>
                  <a:cubicBezTo>
                    <a:pt x="119" y="201"/>
                    <a:pt x="135" y="204"/>
                    <a:pt x="150" y="204"/>
                  </a:cubicBezTo>
                  <a:cubicBezTo>
                    <a:pt x="177" y="204"/>
                    <a:pt x="204" y="194"/>
                    <a:pt x="227" y="172"/>
                  </a:cubicBezTo>
                  <a:cubicBezTo>
                    <a:pt x="244" y="160"/>
                    <a:pt x="256" y="137"/>
                    <a:pt x="256" y="120"/>
                  </a:cubicBezTo>
                  <a:cubicBezTo>
                    <a:pt x="251" y="58"/>
                    <a:pt x="145"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rot="-708074" flipH="1">
              <a:off x="758821" y="779405"/>
              <a:ext cx="46004" cy="37467"/>
            </a:xfrm>
            <a:custGeom>
              <a:avLst/>
              <a:gdLst/>
              <a:ahLst/>
              <a:cxnLst/>
              <a:rect l="l" t="t" r="r" b="b"/>
              <a:pathLst>
                <a:path w="291" h="237" extrusionOk="0">
                  <a:moveTo>
                    <a:pt x="169" y="0"/>
                  </a:moveTo>
                  <a:cubicBezTo>
                    <a:pt x="142" y="0"/>
                    <a:pt x="114" y="12"/>
                    <a:pt x="93" y="42"/>
                  </a:cubicBezTo>
                  <a:cubicBezTo>
                    <a:pt x="82" y="71"/>
                    <a:pt x="70" y="106"/>
                    <a:pt x="59" y="141"/>
                  </a:cubicBezTo>
                  <a:cubicBezTo>
                    <a:pt x="47" y="170"/>
                    <a:pt x="1" y="187"/>
                    <a:pt x="35" y="228"/>
                  </a:cubicBezTo>
                  <a:cubicBezTo>
                    <a:pt x="45" y="234"/>
                    <a:pt x="55" y="237"/>
                    <a:pt x="68" y="237"/>
                  </a:cubicBezTo>
                  <a:cubicBezTo>
                    <a:pt x="87" y="237"/>
                    <a:pt x="109" y="231"/>
                    <a:pt x="134" y="228"/>
                  </a:cubicBezTo>
                  <a:cubicBezTo>
                    <a:pt x="186" y="210"/>
                    <a:pt x="227" y="181"/>
                    <a:pt x="250" y="135"/>
                  </a:cubicBezTo>
                  <a:cubicBezTo>
                    <a:pt x="290" y="66"/>
                    <a:pt x="232"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rot="-708074" flipH="1">
              <a:off x="2305287" y="1164498"/>
              <a:ext cx="35096" cy="37309"/>
            </a:xfrm>
            <a:custGeom>
              <a:avLst/>
              <a:gdLst/>
              <a:ahLst/>
              <a:cxnLst/>
              <a:rect l="l" t="t" r="r" b="b"/>
              <a:pathLst>
                <a:path w="222" h="236" extrusionOk="0">
                  <a:moveTo>
                    <a:pt x="132" y="1"/>
                  </a:moveTo>
                  <a:cubicBezTo>
                    <a:pt x="125" y="1"/>
                    <a:pt x="118" y="2"/>
                    <a:pt x="111" y="3"/>
                  </a:cubicBezTo>
                  <a:cubicBezTo>
                    <a:pt x="41" y="27"/>
                    <a:pt x="1" y="102"/>
                    <a:pt x="18" y="171"/>
                  </a:cubicBezTo>
                  <a:cubicBezTo>
                    <a:pt x="29" y="209"/>
                    <a:pt x="64" y="236"/>
                    <a:pt x="101" y="236"/>
                  </a:cubicBezTo>
                  <a:cubicBezTo>
                    <a:pt x="104" y="236"/>
                    <a:pt x="108" y="236"/>
                    <a:pt x="111" y="235"/>
                  </a:cubicBezTo>
                  <a:cubicBezTo>
                    <a:pt x="181" y="212"/>
                    <a:pt x="221" y="142"/>
                    <a:pt x="209" y="67"/>
                  </a:cubicBezTo>
                  <a:cubicBezTo>
                    <a:pt x="205" y="28"/>
                    <a:pt x="170"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rot="-708074" flipH="1">
              <a:off x="987429" y="29146"/>
              <a:ext cx="37784" cy="36993"/>
            </a:xfrm>
            <a:custGeom>
              <a:avLst/>
              <a:gdLst/>
              <a:ahLst/>
              <a:cxnLst/>
              <a:rect l="l" t="t" r="r" b="b"/>
              <a:pathLst>
                <a:path w="239" h="234" extrusionOk="0">
                  <a:moveTo>
                    <a:pt x="83" y="1"/>
                  </a:moveTo>
                  <a:cubicBezTo>
                    <a:pt x="52" y="1"/>
                    <a:pt x="27" y="29"/>
                    <a:pt x="18" y="64"/>
                  </a:cubicBezTo>
                  <a:cubicBezTo>
                    <a:pt x="1" y="110"/>
                    <a:pt x="18" y="168"/>
                    <a:pt x="59" y="197"/>
                  </a:cubicBezTo>
                  <a:cubicBezTo>
                    <a:pt x="79" y="221"/>
                    <a:pt x="110" y="234"/>
                    <a:pt x="141" y="234"/>
                  </a:cubicBezTo>
                  <a:cubicBezTo>
                    <a:pt x="154" y="234"/>
                    <a:pt x="168" y="231"/>
                    <a:pt x="181" y="226"/>
                  </a:cubicBezTo>
                  <a:cubicBezTo>
                    <a:pt x="221" y="214"/>
                    <a:pt x="238" y="191"/>
                    <a:pt x="233" y="133"/>
                  </a:cubicBezTo>
                  <a:cubicBezTo>
                    <a:pt x="198" y="87"/>
                    <a:pt x="157" y="52"/>
                    <a:pt x="117" y="12"/>
                  </a:cubicBezTo>
                  <a:cubicBezTo>
                    <a:pt x="105" y="4"/>
                    <a:pt x="9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rot="-708086" flipH="1">
              <a:off x="2859639" y="100022"/>
              <a:ext cx="33199" cy="40313"/>
            </a:xfrm>
            <a:custGeom>
              <a:avLst/>
              <a:gdLst/>
              <a:ahLst/>
              <a:cxnLst/>
              <a:rect l="l" t="t" r="r" b="b"/>
              <a:pathLst>
                <a:path w="210" h="255" extrusionOk="0">
                  <a:moveTo>
                    <a:pt x="110" y="1"/>
                  </a:moveTo>
                  <a:cubicBezTo>
                    <a:pt x="103" y="1"/>
                    <a:pt x="96" y="2"/>
                    <a:pt x="88" y="3"/>
                  </a:cubicBezTo>
                  <a:cubicBezTo>
                    <a:pt x="30" y="15"/>
                    <a:pt x="1" y="72"/>
                    <a:pt x="18" y="148"/>
                  </a:cubicBezTo>
                  <a:cubicBezTo>
                    <a:pt x="29" y="215"/>
                    <a:pt x="75" y="254"/>
                    <a:pt x="122" y="254"/>
                  </a:cubicBezTo>
                  <a:cubicBezTo>
                    <a:pt x="128" y="254"/>
                    <a:pt x="134" y="253"/>
                    <a:pt x="140" y="252"/>
                  </a:cubicBezTo>
                  <a:cubicBezTo>
                    <a:pt x="186" y="241"/>
                    <a:pt x="209" y="177"/>
                    <a:pt x="198" y="96"/>
                  </a:cubicBezTo>
                  <a:cubicBezTo>
                    <a:pt x="183" y="35"/>
                    <a:pt x="159"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rot="-708074" flipH="1">
              <a:off x="1188498" y="1453374"/>
              <a:ext cx="37467" cy="43791"/>
            </a:xfrm>
            <a:custGeom>
              <a:avLst/>
              <a:gdLst/>
              <a:ahLst/>
              <a:cxnLst/>
              <a:rect l="l" t="t" r="r" b="b"/>
              <a:pathLst>
                <a:path w="237" h="277" extrusionOk="0">
                  <a:moveTo>
                    <a:pt x="110" y="0"/>
                  </a:moveTo>
                  <a:cubicBezTo>
                    <a:pt x="57" y="12"/>
                    <a:pt x="52" y="47"/>
                    <a:pt x="52" y="93"/>
                  </a:cubicBezTo>
                  <a:cubicBezTo>
                    <a:pt x="57" y="139"/>
                    <a:pt x="11" y="157"/>
                    <a:pt x="5" y="197"/>
                  </a:cubicBezTo>
                  <a:cubicBezTo>
                    <a:pt x="0" y="241"/>
                    <a:pt x="36" y="277"/>
                    <a:pt x="75" y="277"/>
                  </a:cubicBezTo>
                  <a:cubicBezTo>
                    <a:pt x="83" y="277"/>
                    <a:pt x="91" y="275"/>
                    <a:pt x="98" y="273"/>
                  </a:cubicBezTo>
                  <a:cubicBezTo>
                    <a:pt x="144" y="215"/>
                    <a:pt x="191" y="151"/>
                    <a:pt x="231" y="81"/>
                  </a:cubicBezTo>
                  <a:cubicBezTo>
                    <a:pt x="237" y="76"/>
                    <a:pt x="225" y="52"/>
                    <a:pt x="214" y="47"/>
                  </a:cubicBezTo>
                  <a:cubicBezTo>
                    <a:pt x="185" y="12"/>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rot="-708074" flipH="1">
              <a:off x="1546408" y="2096447"/>
              <a:ext cx="33199" cy="44423"/>
            </a:xfrm>
            <a:custGeom>
              <a:avLst/>
              <a:gdLst/>
              <a:ahLst/>
              <a:cxnLst/>
              <a:rect l="l" t="t" r="r" b="b"/>
              <a:pathLst>
                <a:path w="210" h="281" extrusionOk="0">
                  <a:moveTo>
                    <a:pt x="118" y="1"/>
                  </a:moveTo>
                  <a:cubicBezTo>
                    <a:pt x="104" y="1"/>
                    <a:pt x="90" y="5"/>
                    <a:pt x="76" y="13"/>
                  </a:cubicBezTo>
                  <a:cubicBezTo>
                    <a:pt x="24" y="60"/>
                    <a:pt x="1" y="135"/>
                    <a:pt x="18" y="205"/>
                  </a:cubicBezTo>
                  <a:cubicBezTo>
                    <a:pt x="30" y="239"/>
                    <a:pt x="30" y="274"/>
                    <a:pt x="82" y="280"/>
                  </a:cubicBezTo>
                  <a:cubicBezTo>
                    <a:pt x="85" y="280"/>
                    <a:pt x="89" y="280"/>
                    <a:pt x="92" y="280"/>
                  </a:cubicBezTo>
                  <a:cubicBezTo>
                    <a:pt x="136" y="280"/>
                    <a:pt x="152" y="242"/>
                    <a:pt x="163" y="205"/>
                  </a:cubicBezTo>
                  <a:cubicBezTo>
                    <a:pt x="180" y="147"/>
                    <a:pt x="209" y="83"/>
                    <a:pt x="163" y="19"/>
                  </a:cubicBezTo>
                  <a:cubicBezTo>
                    <a:pt x="151" y="7"/>
                    <a:pt x="135"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rot="-708074" flipH="1">
              <a:off x="859536" y="985464"/>
              <a:ext cx="37784" cy="35254"/>
            </a:xfrm>
            <a:custGeom>
              <a:avLst/>
              <a:gdLst/>
              <a:ahLst/>
              <a:cxnLst/>
              <a:rect l="l" t="t" r="r" b="b"/>
              <a:pathLst>
                <a:path w="239" h="223" extrusionOk="0">
                  <a:moveTo>
                    <a:pt x="92" y="1"/>
                  </a:moveTo>
                  <a:cubicBezTo>
                    <a:pt x="82" y="1"/>
                    <a:pt x="71" y="3"/>
                    <a:pt x="59" y="8"/>
                  </a:cubicBezTo>
                  <a:cubicBezTo>
                    <a:pt x="24" y="26"/>
                    <a:pt x="1" y="66"/>
                    <a:pt x="12" y="107"/>
                  </a:cubicBezTo>
                  <a:cubicBezTo>
                    <a:pt x="12" y="159"/>
                    <a:pt x="47" y="205"/>
                    <a:pt x="99" y="217"/>
                  </a:cubicBezTo>
                  <a:cubicBezTo>
                    <a:pt x="111" y="221"/>
                    <a:pt x="125" y="223"/>
                    <a:pt x="139" y="223"/>
                  </a:cubicBezTo>
                  <a:cubicBezTo>
                    <a:pt x="165" y="223"/>
                    <a:pt x="193" y="217"/>
                    <a:pt x="215" y="205"/>
                  </a:cubicBezTo>
                  <a:lnTo>
                    <a:pt x="238" y="176"/>
                  </a:lnTo>
                  <a:cubicBezTo>
                    <a:pt x="232" y="124"/>
                    <a:pt x="232" y="72"/>
                    <a:pt x="186" y="43"/>
                  </a:cubicBezTo>
                  <a:cubicBezTo>
                    <a:pt x="155" y="25"/>
                    <a:pt x="12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rot="-708074" flipH="1">
              <a:off x="1135823" y="2874017"/>
              <a:ext cx="44898" cy="28930"/>
            </a:xfrm>
            <a:custGeom>
              <a:avLst/>
              <a:gdLst/>
              <a:ahLst/>
              <a:cxnLst/>
              <a:rect l="l" t="t" r="r" b="b"/>
              <a:pathLst>
                <a:path w="284" h="183" extrusionOk="0">
                  <a:moveTo>
                    <a:pt x="247" y="0"/>
                  </a:moveTo>
                  <a:cubicBezTo>
                    <a:pt x="242" y="0"/>
                    <a:pt x="237" y="1"/>
                    <a:pt x="232" y="3"/>
                  </a:cubicBezTo>
                  <a:cubicBezTo>
                    <a:pt x="174" y="20"/>
                    <a:pt x="116" y="32"/>
                    <a:pt x="58" y="43"/>
                  </a:cubicBezTo>
                  <a:cubicBezTo>
                    <a:pt x="23" y="43"/>
                    <a:pt x="0" y="72"/>
                    <a:pt x="0" y="101"/>
                  </a:cubicBezTo>
                  <a:cubicBezTo>
                    <a:pt x="0" y="136"/>
                    <a:pt x="23" y="159"/>
                    <a:pt x="52" y="171"/>
                  </a:cubicBezTo>
                  <a:cubicBezTo>
                    <a:pt x="70" y="178"/>
                    <a:pt x="90" y="183"/>
                    <a:pt x="111" y="183"/>
                  </a:cubicBezTo>
                  <a:cubicBezTo>
                    <a:pt x="124" y="183"/>
                    <a:pt x="138" y="181"/>
                    <a:pt x="151" y="176"/>
                  </a:cubicBezTo>
                  <a:cubicBezTo>
                    <a:pt x="220" y="171"/>
                    <a:pt x="273" y="119"/>
                    <a:pt x="278" y="55"/>
                  </a:cubicBezTo>
                  <a:cubicBezTo>
                    <a:pt x="283" y="25"/>
                    <a:pt x="272"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rot="-708074" flipH="1">
              <a:off x="-511144" y="1252981"/>
              <a:ext cx="37784" cy="38258"/>
            </a:xfrm>
            <a:custGeom>
              <a:avLst/>
              <a:gdLst/>
              <a:ahLst/>
              <a:cxnLst/>
              <a:rect l="l" t="t" r="r" b="b"/>
              <a:pathLst>
                <a:path w="239" h="242" extrusionOk="0">
                  <a:moveTo>
                    <a:pt x="86" y="0"/>
                  </a:moveTo>
                  <a:cubicBezTo>
                    <a:pt x="79" y="0"/>
                    <a:pt x="72" y="1"/>
                    <a:pt x="64" y="4"/>
                  </a:cubicBezTo>
                  <a:cubicBezTo>
                    <a:pt x="24" y="21"/>
                    <a:pt x="1" y="62"/>
                    <a:pt x="6" y="102"/>
                  </a:cubicBezTo>
                  <a:cubicBezTo>
                    <a:pt x="12" y="183"/>
                    <a:pt x="82" y="241"/>
                    <a:pt x="163" y="241"/>
                  </a:cubicBezTo>
                  <a:cubicBezTo>
                    <a:pt x="209" y="241"/>
                    <a:pt x="238" y="195"/>
                    <a:pt x="227" y="154"/>
                  </a:cubicBezTo>
                  <a:cubicBezTo>
                    <a:pt x="203" y="120"/>
                    <a:pt x="180" y="79"/>
                    <a:pt x="151" y="44"/>
                  </a:cubicBezTo>
                  <a:cubicBezTo>
                    <a:pt x="138" y="17"/>
                    <a:pt x="11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
            <p:cNvSpPr/>
            <p:nvPr/>
          </p:nvSpPr>
          <p:spPr>
            <a:xfrm rot="-708074" flipH="1">
              <a:off x="538109" y="1758788"/>
              <a:ext cx="41420" cy="32250"/>
            </a:xfrm>
            <a:custGeom>
              <a:avLst/>
              <a:gdLst/>
              <a:ahLst/>
              <a:cxnLst/>
              <a:rect l="l" t="t" r="r" b="b"/>
              <a:pathLst>
                <a:path w="262" h="204" extrusionOk="0">
                  <a:moveTo>
                    <a:pt x="94" y="0"/>
                  </a:moveTo>
                  <a:cubicBezTo>
                    <a:pt x="90" y="0"/>
                    <a:pt x="86" y="1"/>
                    <a:pt x="82" y="2"/>
                  </a:cubicBezTo>
                  <a:cubicBezTo>
                    <a:pt x="30" y="13"/>
                    <a:pt x="1" y="65"/>
                    <a:pt x="18" y="117"/>
                  </a:cubicBezTo>
                  <a:cubicBezTo>
                    <a:pt x="33" y="170"/>
                    <a:pt x="83" y="203"/>
                    <a:pt x="136" y="203"/>
                  </a:cubicBezTo>
                  <a:cubicBezTo>
                    <a:pt x="147" y="203"/>
                    <a:pt x="158" y="202"/>
                    <a:pt x="169" y="199"/>
                  </a:cubicBezTo>
                  <a:cubicBezTo>
                    <a:pt x="215" y="187"/>
                    <a:pt x="262" y="158"/>
                    <a:pt x="256" y="112"/>
                  </a:cubicBezTo>
                  <a:cubicBezTo>
                    <a:pt x="256" y="69"/>
                    <a:pt x="151"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
            <p:cNvSpPr/>
            <p:nvPr/>
          </p:nvSpPr>
          <p:spPr>
            <a:xfrm rot="-708074" flipH="1">
              <a:off x="689227" y="2319705"/>
              <a:ext cx="42368" cy="35254"/>
            </a:xfrm>
            <a:custGeom>
              <a:avLst/>
              <a:gdLst/>
              <a:ahLst/>
              <a:cxnLst/>
              <a:rect l="l" t="t" r="r" b="b"/>
              <a:pathLst>
                <a:path w="268" h="223" extrusionOk="0">
                  <a:moveTo>
                    <a:pt x="93" y="0"/>
                  </a:moveTo>
                  <a:cubicBezTo>
                    <a:pt x="74" y="0"/>
                    <a:pt x="51" y="13"/>
                    <a:pt x="35" y="29"/>
                  </a:cubicBezTo>
                  <a:cubicBezTo>
                    <a:pt x="1" y="75"/>
                    <a:pt x="1" y="139"/>
                    <a:pt x="41" y="179"/>
                  </a:cubicBezTo>
                  <a:cubicBezTo>
                    <a:pt x="66" y="208"/>
                    <a:pt x="99" y="223"/>
                    <a:pt x="131" y="223"/>
                  </a:cubicBezTo>
                  <a:cubicBezTo>
                    <a:pt x="152" y="223"/>
                    <a:pt x="173" y="216"/>
                    <a:pt x="192" y="203"/>
                  </a:cubicBezTo>
                  <a:cubicBezTo>
                    <a:pt x="244" y="174"/>
                    <a:pt x="267" y="122"/>
                    <a:pt x="261" y="64"/>
                  </a:cubicBezTo>
                  <a:cubicBezTo>
                    <a:pt x="226" y="29"/>
                    <a:pt x="157" y="52"/>
                    <a:pt x="116" y="11"/>
                  </a:cubicBezTo>
                  <a:cubicBezTo>
                    <a:pt x="111" y="4"/>
                    <a:pt x="10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rot="-708074" flipH="1">
              <a:off x="1116815" y="292237"/>
              <a:ext cx="41262" cy="31618"/>
            </a:xfrm>
            <a:custGeom>
              <a:avLst/>
              <a:gdLst/>
              <a:ahLst/>
              <a:cxnLst/>
              <a:rect l="l" t="t" r="r" b="b"/>
              <a:pathLst>
                <a:path w="261" h="200" extrusionOk="0">
                  <a:moveTo>
                    <a:pt x="111" y="1"/>
                  </a:moveTo>
                  <a:cubicBezTo>
                    <a:pt x="103" y="1"/>
                    <a:pt x="95" y="1"/>
                    <a:pt x="87" y="3"/>
                  </a:cubicBezTo>
                  <a:cubicBezTo>
                    <a:pt x="35" y="3"/>
                    <a:pt x="0" y="49"/>
                    <a:pt x="12" y="101"/>
                  </a:cubicBezTo>
                  <a:cubicBezTo>
                    <a:pt x="26" y="158"/>
                    <a:pt x="80" y="200"/>
                    <a:pt x="137" y="200"/>
                  </a:cubicBezTo>
                  <a:cubicBezTo>
                    <a:pt x="149" y="200"/>
                    <a:pt x="162" y="198"/>
                    <a:pt x="174" y="194"/>
                  </a:cubicBezTo>
                  <a:cubicBezTo>
                    <a:pt x="226" y="182"/>
                    <a:pt x="261" y="153"/>
                    <a:pt x="255" y="95"/>
                  </a:cubicBezTo>
                  <a:cubicBezTo>
                    <a:pt x="235" y="39"/>
                    <a:pt x="17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rot="-708074" flipH="1">
              <a:off x="787704" y="1475858"/>
              <a:ext cx="41262" cy="31460"/>
            </a:xfrm>
            <a:custGeom>
              <a:avLst/>
              <a:gdLst/>
              <a:ahLst/>
              <a:cxnLst/>
              <a:rect l="l" t="t" r="r" b="b"/>
              <a:pathLst>
                <a:path w="261" h="199" extrusionOk="0">
                  <a:moveTo>
                    <a:pt x="109" y="0"/>
                  </a:moveTo>
                  <a:cubicBezTo>
                    <a:pt x="96" y="0"/>
                    <a:pt x="83" y="2"/>
                    <a:pt x="70" y="5"/>
                  </a:cubicBezTo>
                  <a:cubicBezTo>
                    <a:pt x="17" y="17"/>
                    <a:pt x="0" y="75"/>
                    <a:pt x="23" y="116"/>
                  </a:cubicBezTo>
                  <a:cubicBezTo>
                    <a:pt x="42" y="166"/>
                    <a:pt x="89" y="198"/>
                    <a:pt x="139" y="198"/>
                  </a:cubicBezTo>
                  <a:cubicBezTo>
                    <a:pt x="152" y="198"/>
                    <a:pt x="166" y="196"/>
                    <a:pt x="180" y="191"/>
                  </a:cubicBezTo>
                  <a:cubicBezTo>
                    <a:pt x="232" y="179"/>
                    <a:pt x="261" y="127"/>
                    <a:pt x="249" y="81"/>
                  </a:cubicBezTo>
                  <a:cubicBezTo>
                    <a:pt x="216" y="29"/>
                    <a:pt x="16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rot="-708074" flipH="1">
              <a:off x="1138287" y="634256"/>
              <a:ext cx="34938" cy="37625"/>
            </a:xfrm>
            <a:custGeom>
              <a:avLst/>
              <a:gdLst/>
              <a:ahLst/>
              <a:cxnLst/>
              <a:rect l="l" t="t" r="r" b="b"/>
              <a:pathLst>
                <a:path w="221" h="238" extrusionOk="0">
                  <a:moveTo>
                    <a:pt x="89" y="0"/>
                  </a:moveTo>
                  <a:cubicBezTo>
                    <a:pt x="81" y="0"/>
                    <a:pt x="73" y="2"/>
                    <a:pt x="64" y="5"/>
                  </a:cubicBezTo>
                  <a:cubicBezTo>
                    <a:pt x="1" y="28"/>
                    <a:pt x="1" y="75"/>
                    <a:pt x="12" y="133"/>
                  </a:cubicBezTo>
                  <a:cubicBezTo>
                    <a:pt x="23" y="193"/>
                    <a:pt x="81" y="238"/>
                    <a:pt x="145" y="238"/>
                  </a:cubicBezTo>
                  <a:cubicBezTo>
                    <a:pt x="149" y="238"/>
                    <a:pt x="153" y="237"/>
                    <a:pt x="157" y="237"/>
                  </a:cubicBezTo>
                  <a:cubicBezTo>
                    <a:pt x="215" y="220"/>
                    <a:pt x="221" y="179"/>
                    <a:pt x="209" y="133"/>
                  </a:cubicBezTo>
                  <a:cubicBezTo>
                    <a:pt x="189" y="58"/>
                    <a:pt x="13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rot="-708074" flipH="1">
              <a:off x="1228722" y="1610611"/>
              <a:ext cx="38574" cy="33831"/>
            </a:xfrm>
            <a:custGeom>
              <a:avLst/>
              <a:gdLst/>
              <a:ahLst/>
              <a:cxnLst/>
              <a:rect l="l" t="t" r="r" b="b"/>
              <a:pathLst>
                <a:path w="244" h="214" extrusionOk="0">
                  <a:moveTo>
                    <a:pt x="160" y="0"/>
                  </a:moveTo>
                  <a:cubicBezTo>
                    <a:pt x="151" y="0"/>
                    <a:pt x="140" y="2"/>
                    <a:pt x="128" y="4"/>
                  </a:cubicBezTo>
                  <a:cubicBezTo>
                    <a:pt x="58" y="22"/>
                    <a:pt x="1" y="86"/>
                    <a:pt x="6" y="143"/>
                  </a:cubicBezTo>
                  <a:cubicBezTo>
                    <a:pt x="12" y="186"/>
                    <a:pt x="46" y="214"/>
                    <a:pt x="87" y="214"/>
                  </a:cubicBezTo>
                  <a:cubicBezTo>
                    <a:pt x="91" y="214"/>
                    <a:pt x="95" y="214"/>
                    <a:pt x="99" y="213"/>
                  </a:cubicBezTo>
                  <a:cubicBezTo>
                    <a:pt x="163" y="201"/>
                    <a:pt x="244" y="120"/>
                    <a:pt x="226" y="62"/>
                  </a:cubicBezTo>
                  <a:cubicBezTo>
                    <a:pt x="217" y="17"/>
                    <a:pt x="195"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rot="-708074" flipH="1">
              <a:off x="378518" y="2157144"/>
              <a:ext cx="40155" cy="36203"/>
            </a:xfrm>
            <a:custGeom>
              <a:avLst/>
              <a:gdLst/>
              <a:ahLst/>
              <a:cxnLst/>
              <a:rect l="l" t="t" r="r" b="b"/>
              <a:pathLst>
                <a:path w="254" h="229" extrusionOk="0">
                  <a:moveTo>
                    <a:pt x="80" y="0"/>
                  </a:moveTo>
                  <a:cubicBezTo>
                    <a:pt x="38" y="0"/>
                    <a:pt x="0" y="48"/>
                    <a:pt x="5" y="101"/>
                  </a:cubicBezTo>
                  <a:cubicBezTo>
                    <a:pt x="27" y="172"/>
                    <a:pt x="96" y="228"/>
                    <a:pt x="173" y="228"/>
                  </a:cubicBezTo>
                  <a:cubicBezTo>
                    <a:pt x="177" y="228"/>
                    <a:pt x="181" y="228"/>
                    <a:pt x="184" y="228"/>
                  </a:cubicBezTo>
                  <a:cubicBezTo>
                    <a:pt x="225" y="228"/>
                    <a:pt x="254" y="187"/>
                    <a:pt x="248" y="147"/>
                  </a:cubicBezTo>
                  <a:cubicBezTo>
                    <a:pt x="208" y="101"/>
                    <a:pt x="173" y="37"/>
                    <a:pt x="109" y="8"/>
                  </a:cubicBezTo>
                  <a:cubicBezTo>
                    <a:pt x="100" y="3"/>
                    <a:pt x="9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rot="-708086" flipH="1">
              <a:off x="634414" y="794614"/>
              <a:ext cx="36677" cy="34305"/>
            </a:xfrm>
            <a:custGeom>
              <a:avLst/>
              <a:gdLst/>
              <a:ahLst/>
              <a:cxnLst/>
              <a:rect l="l" t="t" r="r" b="b"/>
              <a:pathLst>
                <a:path w="232" h="217" extrusionOk="0">
                  <a:moveTo>
                    <a:pt x="132" y="0"/>
                  </a:moveTo>
                  <a:cubicBezTo>
                    <a:pt x="123" y="0"/>
                    <a:pt x="114" y="2"/>
                    <a:pt x="105" y="5"/>
                  </a:cubicBezTo>
                  <a:cubicBezTo>
                    <a:pt x="41" y="23"/>
                    <a:pt x="0" y="80"/>
                    <a:pt x="12" y="144"/>
                  </a:cubicBezTo>
                  <a:cubicBezTo>
                    <a:pt x="17" y="189"/>
                    <a:pt x="55" y="216"/>
                    <a:pt x="99" y="216"/>
                  </a:cubicBezTo>
                  <a:cubicBezTo>
                    <a:pt x="107" y="216"/>
                    <a:pt x="114" y="215"/>
                    <a:pt x="122" y="214"/>
                  </a:cubicBezTo>
                  <a:cubicBezTo>
                    <a:pt x="186" y="202"/>
                    <a:pt x="232" y="133"/>
                    <a:pt x="215" y="63"/>
                  </a:cubicBezTo>
                  <a:cubicBezTo>
                    <a:pt x="201" y="26"/>
                    <a:pt x="168"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rot="-708074" flipH="1">
              <a:off x="98541" y="-3804"/>
              <a:ext cx="34780" cy="38574"/>
            </a:xfrm>
            <a:custGeom>
              <a:avLst/>
              <a:gdLst/>
              <a:ahLst/>
              <a:cxnLst/>
              <a:rect l="l" t="t" r="r" b="b"/>
              <a:pathLst>
                <a:path w="220" h="244" extrusionOk="0">
                  <a:moveTo>
                    <a:pt x="145" y="0"/>
                  </a:moveTo>
                  <a:cubicBezTo>
                    <a:pt x="135" y="0"/>
                    <a:pt x="126" y="2"/>
                    <a:pt x="116" y="6"/>
                  </a:cubicBezTo>
                  <a:cubicBezTo>
                    <a:pt x="41" y="35"/>
                    <a:pt x="1" y="105"/>
                    <a:pt x="1" y="180"/>
                  </a:cubicBezTo>
                  <a:cubicBezTo>
                    <a:pt x="6" y="220"/>
                    <a:pt x="24" y="244"/>
                    <a:pt x="64" y="244"/>
                  </a:cubicBezTo>
                  <a:cubicBezTo>
                    <a:pt x="134" y="215"/>
                    <a:pt x="192" y="157"/>
                    <a:pt x="215" y="81"/>
                  </a:cubicBezTo>
                  <a:cubicBezTo>
                    <a:pt x="220" y="39"/>
                    <a:pt x="186"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rot="-708074" flipH="1">
              <a:off x="391105" y="1246648"/>
              <a:ext cx="35886" cy="34938"/>
            </a:xfrm>
            <a:custGeom>
              <a:avLst/>
              <a:gdLst/>
              <a:ahLst/>
              <a:cxnLst/>
              <a:rect l="l" t="t" r="r" b="b"/>
              <a:pathLst>
                <a:path w="227" h="221" extrusionOk="0">
                  <a:moveTo>
                    <a:pt x="149" y="0"/>
                  </a:moveTo>
                  <a:cubicBezTo>
                    <a:pt x="138" y="0"/>
                    <a:pt x="127" y="2"/>
                    <a:pt x="117" y="6"/>
                  </a:cubicBezTo>
                  <a:cubicBezTo>
                    <a:pt x="30" y="30"/>
                    <a:pt x="1" y="93"/>
                    <a:pt x="7" y="221"/>
                  </a:cubicBezTo>
                  <a:lnTo>
                    <a:pt x="7" y="215"/>
                  </a:lnTo>
                  <a:cubicBezTo>
                    <a:pt x="22" y="219"/>
                    <a:pt x="37" y="221"/>
                    <a:pt x="52" y="221"/>
                  </a:cubicBezTo>
                  <a:cubicBezTo>
                    <a:pt x="124" y="221"/>
                    <a:pt x="191" y="177"/>
                    <a:pt x="215" y="105"/>
                  </a:cubicBezTo>
                  <a:cubicBezTo>
                    <a:pt x="227" y="76"/>
                    <a:pt x="221" y="41"/>
                    <a:pt x="204" y="18"/>
                  </a:cubicBezTo>
                  <a:cubicBezTo>
                    <a:pt x="189" y="7"/>
                    <a:pt x="169"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rot="-708074" flipH="1">
              <a:off x="1184571" y="465933"/>
              <a:ext cx="33989" cy="38258"/>
            </a:xfrm>
            <a:custGeom>
              <a:avLst/>
              <a:gdLst/>
              <a:ahLst/>
              <a:cxnLst/>
              <a:rect l="l" t="t" r="r" b="b"/>
              <a:pathLst>
                <a:path w="215" h="242" extrusionOk="0">
                  <a:moveTo>
                    <a:pt x="131" y="1"/>
                  </a:moveTo>
                  <a:cubicBezTo>
                    <a:pt x="124" y="1"/>
                    <a:pt x="117" y="2"/>
                    <a:pt x="111" y="3"/>
                  </a:cubicBezTo>
                  <a:cubicBezTo>
                    <a:pt x="58" y="9"/>
                    <a:pt x="0" y="125"/>
                    <a:pt x="18" y="183"/>
                  </a:cubicBezTo>
                  <a:cubicBezTo>
                    <a:pt x="28" y="219"/>
                    <a:pt x="62" y="242"/>
                    <a:pt x="98" y="242"/>
                  </a:cubicBezTo>
                  <a:cubicBezTo>
                    <a:pt x="102" y="242"/>
                    <a:pt x="106" y="242"/>
                    <a:pt x="111" y="241"/>
                  </a:cubicBezTo>
                  <a:cubicBezTo>
                    <a:pt x="180" y="206"/>
                    <a:pt x="215" y="137"/>
                    <a:pt x="197" y="67"/>
                  </a:cubicBezTo>
                  <a:cubicBezTo>
                    <a:pt x="197"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rot="-708074" flipH="1">
              <a:off x="180370" y="682975"/>
              <a:ext cx="41420" cy="31934"/>
            </a:xfrm>
            <a:custGeom>
              <a:avLst/>
              <a:gdLst/>
              <a:ahLst/>
              <a:cxnLst/>
              <a:rect l="l" t="t" r="r" b="b"/>
              <a:pathLst>
                <a:path w="262" h="202" extrusionOk="0">
                  <a:moveTo>
                    <a:pt x="149" y="1"/>
                  </a:moveTo>
                  <a:cubicBezTo>
                    <a:pt x="135" y="1"/>
                    <a:pt x="120" y="3"/>
                    <a:pt x="105" y="6"/>
                  </a:cubicBezTo>
                  <a:cubicBezTo>
                    <a:pt x="47" y="11"/>
                    <a:pt x="1" y="63"/>
                    <a:pt x="12" y="121"/>
                  </a:cubicBezTo>
                  <a:cubicBezTo>
                    <a:pt x="22" y="169"/>
                    <a:pt x="67" y="201"/>
                    <a:pt x="111" y="201"/>
                  </a:cubicBezTo>
                  <a:cubicBezTo>
                    <a:pt x="121" y="201"/>
                    <a:pt x="130" y="200"/>
                    <a:pt x="140" y="197"/>
                  </a:cubicBezTo>
                  <a:cubicBezTo>
                    <a:pt x="209" y="179"/>
                    <a:pt x="261" y="116"/>
                    <a:pt x="244" y="63"/>
                  </a:cubicBezTo>
                  <a:cubicBezTo>
                    <a:pt x="227" y="16"/>
                    <a:pt x="190"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rot="-708074" flipH="1">
              <a:off x="920706" y="1307750"/>
              <a:ext cx="33989" cy="38416"/>
            </a:xfrm>
            <a:custGeom>
              <a:avLst/>
              <a:gdLst/>
              <a:ahLst/>
              <a:cxnLst/>
              <a:rect l="l" t="t" r="r" b="b"/>
              <a:pathLst>
                <a:path w="215" h="243" extrusionOk="0">
                  <a:moveTo>
                    <a:pt x="152" y="1"/>
                  </a:moveTo>
                  <a:cubicBezTo>
                    <a:pt x="143" y="1"/>
                    <a:pt x="133" y="2"/>
                    <a:pt x="122" y="5"/>
                  </a:cubicBezTo>
                  <a:cubicBezTo>
                    <a:pt x="47" y="28"/>
                    <a:pt x="0" y="97"/>
                    <a:pt x="0" y="173"/>
                  </a:cubicBezTo>
                  <a:cubicBezTo>
                    <a:pt x="11" y="215"/>
                    <a:pt x="46" y="243"/>
                    <a:pt x="87" y="243"/>
                  </a:cubicBezTo>
                  <a:cubicBezTo>
                    <a:pt x="91" y="243"/>
                    <a:pt x="95" y="243"/>
                    <a:pt x="99" y="242"/>
                  </a:cubicBezTo>
                  <a:cubicBezTo>
                    <a:pt x="168" y="207"/>
                    <a:pt x="215" y="132"/>
                    <a:pt x="209" y="57"/>
                  </a:cubicBezTo>
                  <a:cubicBezTo>
                    <a:pt x="204" y="17"/>
                    <a:pt x="183"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rot="-708074" flipH="1">
              <a:off x="952035" y="1694379"/>
              <a:ext cx="34938" cy="39523"/>
            </a:xfrm>
            <a:custGeom>
              <a:avLst/>
              <a:gdLst/>
              <a:ahLst/>
              <a:cxnLst/>
              <a:rect l="l" t="t" r="r" b="b"/>
              <a:pathLst>
                <a:path w="221" h="250" extrusionOk="0">
                  <a:moveTo>
                    <a:pt x="88" y="0"/>
                  </a:moveTo>
                  <a:cubicBezTo>
                    <a:pt x="82" y="0"/>
                    <a:pt x="76" y="1"/>
                    <a:pt x="70" y="3"/>
                  </a:cubicBezTo>
                  <a:cubicBezTo>
                    <a:pt x="24" y="14"/>
                    <a:pt x="1" y="61"/>
                    <a:pt x="18" y="136"/>
                  </a:cubicBezTo>
                  <a:cubicBezTo>
                    <a:pt x="33" y="202"/>
                    <a:pt x="79" y="250"/>
                    <a:pt x="129" y="250"/>
                  </a:cubicBezTo>
                  <a:cubicBezTo>
                    <a:pt x="136" y="250"/>
                    <a:pt x="144" y="248"/>
                    <a:pt x="151" y="246"/>
                  </a:cubicBezTo>
                  <a:cubicBezTo>
                    <a:pt x="198" y="235"/>
                    <a:pt x="221" y="188"/>
                    <a:pt x="209" y="148"/>
                  </a:cubicBezTo>
                  <a:cubicBezTo>
                    <a:pt x="189" y="60"/>
                    <a:pt x="13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rot="-708074" flipH="1">
              <a:off x="785491" y="1125134"/>
              <a:ext cx="40471" cy="31618"/>
            </a:xfrm>
            <a:custGeom>
              <a:avLst/>
              <a:gdLst/>
              <a:ahLst/>
              <a:cxnLst/>
              <a:rect l="l" t="t" r="r" b="b"/>
              <a:pathLst>
                <a:path w="256" h="200" extrusionOk="0">
                  <a:moveTo>
                    <a:pt x="99" y="1"/>
                  </a:moveTo>
                  <a:cubicBezTo>
                    <a:pt x="93" y="1"/>
                    <a:pt x="87" y="1"/>
                    <a:pt x="82" y="2"/>
                  </a:cubicBezTo>
                  <a:cubicBezTo>
                    <a:pt x="35" y="14"/>
                    <a:pt x="1" y="60"/>
                    <a:pt x="18" y="106"/>
                  </a:cubicBezTo>
                  <a:cubicBezTo>
                    <a:pt x="34" y="161"/>
                    <a:pt x="86" y="200"/>
                    <a:pt x="145" y="200"/>
                  </a:cubicBezTo>
                  <a:cubicBezTo>
                    <a:pt x="149" y="200"/>
                    <a:pt x="153" y="199"/>
                    <a:pt x="157" y="199"/>
                  </a:cubicBezTo>
                  <a:cubicBezTo>
                    <a:pt x="209" y="193"/>
                    <a:pt x="255" y="147"/>
                    <a:pt x="250" y="89"/>
                  </a:cubicBezTo>
                  <a:cubicBezTo>
                    <a:pt x="244" y="47"/>
                    <a:pt x="15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rot="-708074" flipH="1">
              <a:off x="789314" y="654861"/>
              <a:ext cx="36677" cy="41420"/>
            </a:xfrm>
            <a:custGeom>
              <a:avLst/>
              <a:gdLst/>
              <a:ahLst/>
              <a:cxnLst/>
              <a:rect l="l" t="t" r="r" b="b"/>
              <a:pathLst>
                <a:path w="232" h="262" extrusionOk="0">
                  <a:moveTo>
                    <a:pt x="150" y="1"/>
                  </a:moveTo>
                  <a:cubicBezTo>
                    <a:pt x="143" y="1"/>
                    <a:pt x="136" y="2"/>
                    <a:pt x="127" y="4"/>
                  </a:cubicBezTo>
                  <a:cubicBezTo>
                    <a:pt x="64" y="15"/>
                    <a:pt x="0" y="149"/>
                    <a:pt x="23" y="212"/>
                  </a:cubicBezTo>
                  <a:cubicBezTo>
                    <a:pt x="28" y="241"/>
                    <a:pt x="52" y="262"/>
                    <a:pt x="80" y="262"/>
                  </a:cubicBezTo>
                  <a:cubicBezTo>
                    <a:pt x="86" y="262"/>
                    <a:pt x="92" y="261"/>
                    <a:pt x="99" y="259"/>
                  </a:cubicBezTo>
                  <a:cubicBezTo>
                    <a:pt x="162" y="253"/>
                    <a:pt x="232" y="131"/>
                    <a:pt x="214" y="56"/>
                  </a:cubicBezTo>
                  <a:cubicBezTo>
                    <a:pt x="205" y="23"/>
                    <a:pt x="183"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rot="-708074" flipH="1">
              <a:off x="-312170" y="1151747"/>
              <a:ext cx="37625" cy="30511"/>
            </a:xfrm>
            <a:custGeom>
              <a:avLst/>
              <a:gdLst/>
              <a:ahLst/>
              <a:cxnLst/>
              <a:rect l="l" t="t" r="r" b="b"/>
              <a:pathLst>
                <a:path w="238" h="193" extrusionOk="0">
                  <a:moveTo>
                    <a:pt x="103" y="0"/>
                  </a:moveTo>
                  <a:cubicBezTo>
                    <a:pt x="96" y="0"/>
                    <a:pt x="89" y="1"/>
                    <a:pt x="82" y="2"/>
                  </a:cubicBezTo>
                  <a:cubicBezTo>
                    <a:pt x="29" y="14"/>
                    <a:pt x="0" y="66"/>
                    <a:pt x="12" y="118"/>
                  </a:cubicBezTo>
                  <a:cubicBezTo>
                    <a:pt x="31" y="165"/>
                    <a:pt x="79" y="192"/>
                    <a:pt x="128" y="192"/>
                  </a:cubicBezTo>
                  <a:cubicBezTo>
                    <a:pt x="140" y="192"/>
                    <a:pt x="151" y="191"/>
                    <a:pt x="163" y="187"/>
                  </a:cubicBezTo>
                  <a:cubicBezTo>
                    <a:pt x="209" y="182"/>
                    <a:pt x="238" y="141"/>
                    <a:pt x="232" y="95"/>
                  </a:cubicBezTo>
                  <a:cubicBezTo>
                    <a:pt x="212" y="38"/>
                    <a:pt x="15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rot="-708086" flipH="1">
              <a:off x="1785090" y="1788891"/>
              <a:ext cx="47901" cy="31144"/>
            </a:xfrm>
            <a:custGeom>
              <a:avLst/>
              <a:gdLst/>
              <a:ahLst/>
              <a:cxnLst/>
              <a:rect l="l" t="t" r="r" b="b"/>
              <a:pathLst>
                <a:path w="303" h="197" extrusionOk="0">
                  <a:moveTo>
                    <a:pt x="89" y="0"/>
                  </a:moveTo>
                  <a:cubicBezTo>
                    <a:pt x="66" y="0"/>
                    <a:pt x="44" y="12"/>
                    <a:pt x="24" y="46"/>
                  </a:cubicBezTo>
                  <a:cubicBezTo>
                    <a:pt x="1" y="92"/>
                    <a:pt x="30" y="144"/>
                    <a:pt x="99" y="179"/>
                  </a:cubicBezTo>
                  <a:cubicBezTo>
                    <a:pt x="128" y="191"/>
                    <a:pt x="163" y="196"/>
                    <a:pt x="198" y="196"/>
                  </a:cubicBezTo>
                  <a:cubicBezTo>
                    <a:pt x="233" y="185"/>
                    <a:pt x="273" y="191"/>
                    <a:pt x="285" y="144"/>
                  </a:cubicBezTo>
                  <a:cubicBezTo>
                    <a:pt x="302" y="98"/>
                    <a:pt x="256" y="80"/>
                    <a:pt x="233" y="63"/>
                  </a:cubicBezTo>
                  <a:cubicBezTo>
                    <a:pt x="209" y="51"/>
                    <a:pt x="186" y="40"/>
                    <a:pt x="163" y="28"/>
                  </a:cubicBezTo>
                  <a:cubicBezTo>
                    <a:pt x="139" y="13"/>
                    <a:pt x="11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rot="-708086" flipH="1">
              <a:off x="2007661" y="1555882"/>
              <a:ext cx="41419" cy="31144"/>
            </a:xfrm>
            <a:custGeom>
              <a:avLst/>
              <a:gdLst/>
              <a:ahLst/>
              <a:cxnLst/>
              <a:rect l="l" t="t" r="r" b="b"/>
              <a:pathLst>
                <a:path w="262" h="197" extrusionOk="0">
                  <a:moveTo>
                    <a:pt x="133" y="1"/>
                  </a:moveTo>
                  <a:cubicBezTo>
                    <a:pt x="120" y="1"/>
                    <a:pt x="106" y="2"/>
                    <a:pt x="93" y="5"/>
                  </a:cubicBezTo>
                  <a:cubicBezTo>
                    <a:pt x="35" y="11"/>
                    <a:pt x="0" y="75"/>
                    <a:pt x="18" y="127"/>
                  </a:cubicBezTo>
                  <a:cubicBezTo>
                    <a:pt x="26" y="170"/>
                    <a:pt x="60" y="196"/>
                    <a:pt x="95" y="196"/>
                  </a:cubicBezTo>
                  <a:cubicBezTo>
                    <a:pt x="108" y="196"/>
                    <a:pt x="121" y="193"/>
                    <a:pt x="134" y="185"/>
                  </a:cubicBezTo>
                  <a:cubicBezTo>
                    <a:pt x="192" y="173"/>
                    <a:pt x="261" y="162"/>
                    <a:pt x="255" y="81"/>
                  </a:cubicBezTo>
                  <a:cubicBezTo>
                    <a:pt x="251" y="33"/>
                    <a:pt x="19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rot="-708086" flipH="1">
              <a:off x="2006907" y="1541648"/>
              <a:ext cx="50430" cy="25294"/>
            </a:xfrm>
            <a:custGeom>
              <a:avLst/>
              <a:gdLst/>
              <a:ahLst/>
              <a:cxnLst/>
              <a:rect l="l" t="t" r="r" b="b"/>
              <a:pathLst>
                <a:path w="319" h="160" extrusionOk="0">
                  <a:moveTo>
                    <a:pt x="75" y="1"/>
                  </a:moveTo>
                  <a:cubicBezTo>
                    <a:pt x="23" y="13"/>
                    <a:pt x="0" y="82"/>
                    <a:pt x="41" y="99"/>
                  </a:cubicBezTo>
                  <a:cubicBezTo>
                    <a:pt x="97" y="118"/>
                    <a:pt x="153" y="160"/>
                    <a:pt x="218" y="160"/>
                  </a:cubicBezTo>
                  <a:cubicBezTo>
                    <a:pt x="234" y="160"/>
                    <a:pt x="250" y="157"/>
                    <a:pt x="267" y="152"/>
                  </a:cubicBezTo>
                  <a:cubicBezTo>
                    <a:pt x="290" y="140"/>
                    <a:pt x="307" y="123"/>
                    <a:pt x="313" y="99"/>
                  </a:cubicBezTo>
                  <a:cubicBezTo>
                    <a:pt x="319" y="71"/>
                    <a:pt x="307" y="47"/>
                    <a:pt x="284" y="36"/>
                  </a:cubicBezTo>
                  <a:cubicBezTo>
                    <a:pt x="214" y="1"/>
                    <a:pt x="133" y="30"/>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rot="-708074" flipH="1">
              <a:off x="1388735" y="591318"/>
              <a:ext cx="38732" cy="31460"/>
            </a:xfrm>
            <a:custGeom>
              <a:avLst/>
              <a:gdLst/>
              <a:ahLst/>
              <a:cxnLst/>
              <a:rect l="l" t="t" r="r" b="b"/>
              <a:pathLst>
                <a:path w="245" h="199" extrusionOk="0">
                  <a:moveTo>
                    <a:pt x="116" y="0"/>
                  </a:moveTo>
                  <a:cubicBezTo>
                    <a:pt x="109" y="0"/>
                    <a:pt x="101" y="1"/>
                    <a:pt x="94" y="2"/>
                  </a:cubicBezTo>
                  <a:cubicBezTo>
                    <a:pt x="36" y="14"/>
                    <a:pt x="1" y="72"/>
                    <a:pt x="18" y="130"/>
                  </a:cubicBezTo>
                  <a:cubicBezTo>
                    <a:pt x="37" y="172"/>
                    <a:pt x="82" y="198"/>
                    <a:pt x="129" y="198"/>
                  </a:cubicBezTo>
                  <a:cubicBezTo>
                    <a:pt x="140" y="198"/>
                    <a:pt x="152" y="197"/>
                    <a:pt x="163" y="193"/>
                  </a:cubicBezTo>
                  <a:cubicBezTo>
                    <a:pt x="215" y="182"/>
                    <a:pt x="244" y="135"/>
                    <a:pt x="233" y="83"/>
                  </a:cubicBezTo>
                  <a:cubicBezTo>
                    <a:pt x="218" y="33"/>
                    <a:pt x="16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rot="-708086" flipH="1">
              <a:off x="1000184" y="2046002"/>
              <a:ext cx="45846" cy="31144"/>
            </a:xfrm>
            <a:custGeom>
              <a:avLst/>
              <a:gdLst/>
              <a:ahLst/>
              <a:cxnLst/>
              <a:rect l="l" t="t" r="r" b="b"/>
              <a:pathLst>
                <a:path w="290" h="197" extrusionOk="0">
                  <a:moveTo>
                    <a:pt x="88" y="1"/>
                  </a:moveTo>
                  <a:cubicBezTo>
                    <a:pt x="66" y="1"/>
                    <a:pt x="45" y="10"/>
                    <a:pt x="29" y="39"/>
                  </a:cubicBezTo>
                  <a:cubicBezTo>
                    <a:pt x="0" y="91"/>
                    <a:pt x="29" y="131"/>
                    <a:pt x="76" y="166"/>
                  </a:cubicBezTo>
                  <a:cubicBezTo>
                    <a:pt x="104" y="185"/>
                    <a:pt x="137" y="196"/>
                    <a:pt x="171" y="196"/>
                  </a:cubicBezTo>
                  <a:cubicBezTo>
                    <a:pt x="178" y="196"/>
                    <a:pt x="185" y="196"/>
                    <a:pt x="191" y="195"/>
                  </a:cubicBezTo>
                  <a:cubicBezTo>
                    <a:pt x="226" y="189"/>
                    <a:pt x="267" y="189"/>
                    <a:pt x="278" y="137"/>
                  </a:cubicBezTo>
                  <a:cubicBezTo>
                    <a:pt x="290" y="85"/>
                    <a:pt x="249" y="67"/>
                    <a:pt x="215" y="50"/>
                  </a:cubicBezTo>
                  <a:lnTo>
                    <a:pt x="145" y="15"/>
                  </a:lnTo>
                  <a:cubicBezTo>
                    <a:pt x="127" y="7"/>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rot="-708074" flipH="1">
              <a:off x="697385" y="1131505"/>
              <a:ext cx="38574" cy="35254"/>
            </a:xfrm>
            <a:custGeom>
              <a:avLst/>
              <a:gdLst/>
              <a:ahLst/>
              <a:cxnLst/>
              <a:rect l="l" t="t" r="r" b="b"/>
              <a:pathLst>
                <a:path w="244" h="223" extrusionOk="0">
                  <a:moveTo>
                    <a:pt x="169" y="0"/>
                  </a:moveTo>
                  <a:cubicBezTo>
                    <a:pt x="163" y="0"/>
                    <a:pt x="157" y="1"/>
                    <a:pt x="151" y="3"/>
                  </a:cubicBezTo>
                  <a:cubicBezTo>
                    <a:pt x="81" y="14"/>
                    <a:pt x="0" y="113"/>
                    <a:pt x="18" y="159"/>
                  </a:cubicBezTo>
                  <a:cubicBezTo>
                    <a:pt x="27" y="196"/>
                    <a:pt x="58" y="222"/>
                    <a:pt x="94" y="222"/>
                  </a:cubicBezTo>
                  <a:cubicBezTo>
                    <a:pt x="103" y="222"/>
                    <a:pt x="113" y="221"/>
                    <a:pt x="122" y="217"/>
                  </a:cubicBezTo>
                  <a:cubicBezTo>
                    <a:pt x="191" y="200"/>
                    <a:pt x="244" y="130"/>
                    <a:pt x="238" y="61"/>
                  </a:cubicBezTo>
                  <a:cubicBezTo>
                    <a:pt x="233" y="26"/>
                    <a:pt x="203"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rot="-708074" flipH="1">
              <a:off x="182223" y="1557264"/>
              <a:ext cx="33199" cy="39523"/>
            </a:xfrm>
            <a:custGeom>
              <a:avLst/>
              <a:gdLst/>
              <a:ahLst/>
              <a:cxnLst/>
              <a:rect l="l" t="t" r="r" b="b"/>
              <a:pathLst>
                <a:path w="210" h="250" extrusionOk="0">
                  <a:moveTo>
                    <a:pt x="100" y="0"/>
                  </a:moveTo>
                  <a:cubicBezTo>
                    <a:pt x="96" y="0"/>
                    <a:pt x="92" y="0"/>
                    <a:pt x="88" y="1"/>
                  </a:cubicBezTo>
                  <a:cubicBezTo>
                    <a:pt x="30" y="7"/>
                    <a:pt x="1" y="65"/>
                    <a:pt x="24" y="146"/>
                  </a:cubicBezTo>
                  <a:cubicBezTo>
                    <a:pt x="41" y="198"/>
                    <a:pt x="59" y="250"/>
                    <a:pt x="128" y="250"/>
                  </a:cubicBezTo>
                  <a:cubicBezTo>
                    <a:pt x="180" y="250"/>
                    <a:pt x="209" y="169"/>
                    <a:pt x="192" y="99"/>
                  </a:cubicBezTo>
                  <a:cubicBezTo>
                    <a:pt x="181" y="35"/>
                    <a:pt x="15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rot="-708074" flipH="1">
              <a:off x="2342234" y="1024588"/>
              <a:ext cx="43159" cy="33041"/>
            </a:xfrm>
            <a:custGeom>
              <a:avLst/>
              <a:gdLst/>
              <a:ahLst/>
              <a:cxnLst/>
              <a:rect l="l" t="t" r="r" b="b"/>
              <a:pathLst>
                <a:path w="273" h="209" extrusionOk="0">
                  <a:moveTo>
                    <a:pt x="197" y="1"/>
                  </a:moveTo>
                  <a:cubicBezTo>
                    <a:pt x="183" y="1"/>
                    <a:pt x="169" y="3"/>
                    <a:pt x="157" y="5"/>
                  </a:cubicBezTo>
                  <a:cubicBezTo>
                    <a:pt x="53" y="34"/>
                    <a:pt x="0" y="86"/>
                    <a:pt x="24" y="150"/>
                  </a:cubicBezTo>
                  <a:cubicBezTo>
                    <a:pt x="33" y="186"/>
                    <a:pt x="66" y="208"/>
                    <a:pt x="102" y="208"/>
                  </a:cubicBezTo>
                  <a:cubicBezTo>
                    <a:pt x="113" y="208"/>
                    <a:pt x="123" y="206"/>
                    <a:pt x="134" y="202"/>
                  </a:cubicBezTo>
                  <a:cubicBezTo>
                    <a:pt x="197" y="191"/>
                    <a:pt x="273" y="110"/>
                    <a:pt x="255" y="52"/>
                  </a:cubicBezTo>
                  <a:cubicBezTo>
                    <a:pt x="248" y="10"/>
                    <a:pt x="223"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rot="-708074" flipH="1">
              <a:off x="634631" y="851689"/>
              <a:ext cx="33989" cy="39523"/>
            </a:xfrm>
            <a:custGeom>
              <a:avLst/>
              <a:gdLst/>
              <a:ahLst/>
              <a:cxnLst/>
              <a:rect l="l" t="t" r="r" b="b"/>
              <a:pathLst>
                <a:path w="215" h="250" extrusionOk="0">
                  <a:moveTo>
                    <a:pt x="110" y="0"/>
                  </a:moveTo>
                  <a:cubicBezTo>
                    <a:pt x="106" y="0"/>
                    <a:pt x="103" y="0"/>
                    <a:pt x="99" y="1"/>
                  </a:cubicBezTo>
                  <a:cubicBezTo>
                    <a:pt x="35" y="18"/>
                    <a:pt x="0" y="88"/>
                    <a:pt x="23" y="146"/>
                  </a:cubicBezTo>
                  <a:cubicBezTo>
                    <a:pt x="35" y="203"/>
                    <a:pt x="64" y="250"/>
                    <a:pt x="128" y="250"/>
                  </a:cubicBezTo>
                  <a:cubicBezTo>
                    <a:pt x="186" y="244"/>
                    <a:pt x="215" y="180"/>
                    <a:pt x="197" y="93"/>
                  </a:cubicBezTo>
                  <a:cubicBezTo>
                    <a:pt x="186" y="34"/>
                    <a:pt x="15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rot="-708074" flipH="1">
              <a:off x="642842" y="2183976"/>
              <a:ext cx="35096" cy="33515"/>
            </a:xfrm>
            <a:custGeom>
              <a:avLst/>
              <a:gdLst/>
              <a:ahLst/>
              <a:cxnLst/>
              <a:rect l="l" t="t" r="r" b="b"/>
              <a:pathLst>
                <a:path w="222" h="212" extrusionOk="0">
                  <a:moveTo>
                    <a:pt x="141" y="0"/>
                  </a:moveTo>
                  <a:cubicBezTo>
                    <a:pt x="137" y="0"/>
                    <a:pt x="133" y="0"/>
                    <a:pt x="128" y="1"/>
                  </a:cubicBezTo>
                  <a:cubicBezTo>
                    <a:pt x="59" y="7"/>
                    <a:pt x="1" y="59"/>
                    <a:pt x="1" y="129"/>
                  </a:cubicBezTo>
                  <a:cubicBezTo>
                    <a:pt x="6" y="175"/>
                    <a:pt x="47" y="212"/>
                    <a:pt x="93" y="212"/>
                  </a:cubicBezTo>
                  <a:cubicBezTo>
                    <a:pt x="99" y="212"/>
                    <a:pt x="105" y="211"/>
                    <a:pt x="111" y="210"/>
                  </a:cubicBezTo>
                  <a:cubicBezTo>
                    <a:pt x="175" y="192"/>
                    <a:pt x="221" y="129"/>
                    <a:pt x="215" y="65"/>
                  </a:cubicBezTo>
                  <a:cubicBezTo>
                    <a:pt x="210" y="23"/>
                    <a:pt x="177"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rot="-708074" flipH="1">
              <a:off x="1355167" y="880250"/>
              <a:ext cx="36835" cy="36835"/>
            </a:xfrm>
            <a:custGeom>
              <a:avLst/>
              <a:gdLst/>
              <a:ahLst/>
              <a:cxnLst/>
              <a:rect l="l" t="t" r="r" b="b"/>
              <a:pathLst>
                <a:path w="233" h="233" extrusionOk="0">
                  <a:moveTo>
                    <a:pt x="89" y="1"/>
                  </a:moveTo>
                  <a:cubicBezTo>
                    <a:pt x="84" y="1"/>
                    <a:pt x="80" y="1"/>
                    <a:pt x="76" y="2"/>
                  </a:cubicBezTo>
                  <a:cubicBezTo>
                    <a:pt x="35" y="14"/>
                    <a:pt x="1" y="101"/>
                    <a:pt x="18" y="153"/>
                  </a:cubicBezTo>
                  <a:cubicBezTo>
                    <a:pt x="28" y="200"/>
                    <a:pt x="69" y="232"/>
                    <a:pt x="115" y="232"/>
                  </a:cubicBezTo>
                  <a:cubicBezTo>
                    <a:pt x="125" y="232"/>
                    <a:pt x="135" y="231"/>
                    <a:pt x="146" y="228"/>
                  </a:cubicBezTo>
                  <a:cubicBezTo>
                    <a:pt x="198" y="216"/>
                    <a:pt x="232" y="158"/>
                    <a:pt x="215" y="101"/>
                  </a:cubicBezTo>
                  <a:cubicBezTo>
                    <a:pt x="199" y="53"/>
                    <a:pt x="135"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rot="-708074" flipH="1">
              <a:off x="467213" y="1220174"/>
              <a:ext cx="36835" cy="37151"/>
            </a:xfrm>
            <a:custGeom>
              <a:avLst/>
              <a:gdLst/>
              <a:ahLst/>
              <a:cxnLst/>
              <a:rect l="l" t="t" r="r" b="b"/>
              <a:pathLst>
                <a:path w="233" h="235" extrusionOk="0">
                  <a:moveTo>
                    <a:pt x="112" y="0"/>
                  </a:moveTo>
                  <a:cubicBezTo>
                    <a:pt x="106" y="0"/>
                    <a:pt x="100" y="1"/>
                    <a:pt x="94" y="2"/>
                  </a:cubicBezTo>
                  <a:cubicBezTo>
                    <a:pt x="36" y="14"/>
                    <a:pt x="1" y="71"/>
                    <a:pt x="18" y="129"/>
                  </a:cubicBezTo>
                  <a:cubicBezTo>
                    <a:pt x="29" y="190"/>
                    <a:pt x="87" y="234"/>
                    <a:pt x="151" y="234"/>
                  </a:cubicBezTo>
                  <a:cubicBezTo>
                    <a:pt x="155" y="234"/>
                    <a:pt x="159" y="234"/>
                    <a:pt x="163" y="234"/>
                  </a:cubicBezTo>
                  <a:cubicBezTo>
                    <a:pt x="233" y="216"/>
                    <a:pt x="215" y="164"/>
                    <a:pt x="210" y="118"/>
                  </a:cubicBezTo>
                  <a:cubicBezTo>
                    <a:pt x="189" y="41"/>
                    <a:pt x="159"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rot="-708074" flipH="1">
              <a:off x="1535892" y="580505"/>
              <a:ext cx="34938" cy="46004"/>
            </a:xfrm>
            <a:custGeom>
              <a:avLst/>
              <a:gdLst/>
              <a:ahLst/>
              <a:cxnLst/>
              <a:rect l="l" t="t" r="r" b="b"/>
              <a:pathLst>
                <a:path w="221" h="291" extrusionOk="0">
                  <a:moveTo>
                    <a:pt x="135" y="1"/>
                  </a:moveTo>
                  <a:cubicBezTo>
                    <a:pt x="111" y="1"/>
                    <a:pt x="87" y="21"/>
                    <a:pt x="82" y="44"/>
                  </a:cubicBezTo>
                  <a:cubicBezTo>
                    <a:pt x="76" y="97"/>
                    <a:pt x="53" y="149"/>
                    <a:pt x="24" y="189"/>
                  </a:cubicBezTo>
                  <a:cubicBezTo>
                    <a:pt x="1" y="218"/>
                    <a:pt x="12" y="253"/>
                    <a:pt x="36" y="270"/>
                  </a:cubicBezTo>
                  <a:cubicBezTo>
                    <a:pt x="52" y="283"/>
                    <a:pt x="72" y="291"/>
                    <a:pt x="89" y="291"/>
                  </a:cubicBezTo>
                  <a:cubicBezTo>
                    <a:pt x="103" y="291"/>
                    <a:pt x="115" y="286"/>
                    <a:pt x="122" y="276"/>
                  </a:cubicBezTo>
                  <a:cubicBezTo>
                    <a:pt x="163" y="212"/>
                    <a:pt x="192" y="143"/>
                    <a:pt x="221" y="79"/>
                  </a:cubicBezTo>
                  <a:cubicBezTo>
                    <a:pt x="209" y="33"/>
                    <a:pt x="192" y="4"/>
                    <a:pt x="151" y="4"/>
                  </a:cubicBezTo>
                  <a:cubicBezTo>
                    <a:pt x="146" y="2"/>
                    <a:pt x="141"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rot="-708074" flipH="1">
              <a:off x="1165813" y="735037"/>
              <a:ext cx="42210" cy="27666"/>
            </a:xfrm>
            <a:custGeom>
              <a:avLst/>
              <a:gdLst/>
              <a:ahLst/>
              <a:cxnLst/>
              <a:rect l="l" t="t" r="r" b="b"/>
              <a:pathLst>
                <a:path w="267" h="175" extrusionOk="0">
                  <a:moveTo>
                    <a:pt x="180" y="1"/>
                  </a:moveTo>
                  <a:cubicBezTo>
                    <a:pt x="139" y="1"/>
                    <a:pt x="98" y="1"/>
                    <a:pt x="64" y="7"/>
                  </a:cubicBezTo>
                  <a:cubicBezTo>
                    <a:pt x="29" y="12"/>
                    <a:pt x="6" y="41"/>
                    <a:pt x="6" y="70"/>
                  </a:cubicBezTo>
                  <a:cubicBezTo>
                    <a:pt x="0" y="99"/>
                    <a:pt x="12" y="128"/>
                    <a:pt x="35" y="151"/>
                  </a:cubicBezTo>
                  <a:cubicBezTo>
                    <a:pt x="62" y="167"/>
                    <a:pt x="91" y="175"/>
                    <a:pt x="120" y="175"/>
                  </a:cubicBezTo>
                  <a:cubicBezTo>
                    <a:pt x="135" y="175"/>
                    <a:pt x="149" y="173"/>
                    <a:pt x="162" y="169"/>
                  </a:cubicBezTo>
                  <a:cubicBezTo>
                    <a:pt x="180" y="163"/>
                    <a:pt x="203" y="151"/>
                    <a:pt x="220" y="140"/>
                  </a:cubicBezTo>
                  <a:cubicBezTo>
                    <a:pt x="249" y="122"/>
                    <a:pt x="267" y="88"/>
                    <a:pt x="261" y="53"/>
                  </a:cubicBezTo>
                  <a:cubicBezTo>
                    <a:pt x="255" y="7"/>
                    <a:pt x="220"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rot="-708086" flipH="1">
              <a:off x="2253375" y="911494"/>
              <a:ext cx="36835" cy="34780"/>
            </a:xfrm>
            <a:custGeom>
              <a:avLst/>
              <a:gdLst/>
              <a:ahLst/>
              <a:cxnLst/>
              <a:rect l="l" t="t" r="r" b="b"/>
              <a:pathLst>
                <a:path w="233" h="220" extrusionOk="0">
                  <a:moveTo>
                    <a:pt x="140" y="1"/>
                  </a:moveTo>
                  <a:cubicBezTo>
                    <a:pt x="134" y="1"/>
                    <a:pt x="128" y="2"/>
                    <a:pt x="122" y="3"/>
                  </a:cubicBezTo>
                  <a:cubicBezTo>
                    <a:pt x="52" y="15"/>
                    <a:pt x="0" y="72"/>
                    <a:pt x="6" y="148"/>
                  </a:cubicBezTo>
                  <a:cubicBezTo>
                    <a:pt x="11" y="188"/>
                    <a:pt x="47" y="220"/>
                    <a:pt x="90" y="220"/>
                  </a:cubicBezTo>
                  <a:cubicBezTo>
                    <a:pt x="97" y="220"/>
                    <a:pt x="104" y="219"/>
                    <a:pt x="110" y="217"/>
                  </a:cubicBezTo>
                  <a:cubicBezTo>
                    <a:pt x="180" y="211"/>
                    <a:pt x="232" y="154"/>
                    <a:pt x="226" y="84"/>
                  </a:cubicBezTo>
                  <a:cubicBezTo>
                    <a:pt x="221" y="38"/>
                    <a:pt x="18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rot="-708074" flipH="1">
              <a:off x="-2695" y="1275857"/>
              <a:ext cx="40471" cy="40471"/>
            </a:xfrm>
            <a:custGeom>
              <a:avLst/>
              <a:gdLst/>
              <a:ahLst/>
              <a:cxnLst/>
              <a:rect l="l" t="t" r="r" b="b"/>
              <a:pathLst>
                <a:path w="256" h="256" extrusionOk="0">
                  <a:moveTo>
                    <a:pt x="206" y="1"/>
                  </a:moveTo>
                  <a:cubicBezTo>
                    <a:pt x="201" y="1"/>
                    <a:pt x="196" y="1"/>
                    <a:pt x="192" y="2"/>
                  </a:cubicBezTo>
                  <a:cubicBezTo>
                    <a:pt x="105" y="37"/>
                    <a:pt x="35" y="107"/>
                    <a:pt x="6" y="199"/>
                  </a:cubicBezTo>
                  <a:cubicBezTo>
                    <a:pt x="0" y="217"/>
                    <a:pt x="6" y="240"/>
                    <a:pt x="24" y="251"/>
                  </a:cubicBezTo>
                  <a:cubicBezTo>
                    <a:pt x="29" y="254"/>
                    <a:pt x="37" y="256"/>
                    <a:pt x="44" y="256"/>
                  </a:cubicBezTo>
                  <a:cubicBezTo>
                    <a:pt x="51" y="256"/>
                    <a:pt x="58" y="254"/>
                    <a:pt x="64" y="251"/>
                  </a:cubicBezTo>
                  <a:cubicBezTo>
                    <a:pt x="134" y="205"/>
                    <a:pt x="197" y="141"/>
                    <a:pt x="244" y="78"/>
                  </a:cubicBezTo>
                  <a:cubicBezTo>
                    <a:pt x="250" y="60"/>
                    <a:pt x="255" y="49"/>
                    <a:pt x="255" y="37"/>
                  </a:cubicBezTo>
                  <a:cubicBezTo>
                    <a:pt x="246" y="13"/>
                    <a:pt x="228"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rot="-708074" flipH="1">
              <a:off x="-63201" y="2659307"/>
              <a:ext cx="42368" cy="25611"/>
            </a:xfrm>
            <a:custGeom>
              <a:avLst/>
              <a:gdLst/>
              <a:ahLst/>
              <a:cxnLst/>
              <a:rect l="l" t="t" r="r" b="b"/>
              <a:pathLst>
                <a:path w="268" h="162" extrusionOk="0">
                  <a:moveTo>
                    <a:pt x="117" y="1"/>
                  </a:moveTo>
                  <a:cubicBezTo>
                    <a:pt x="105" y="1"/>
                    <a:pt x="94" y="2"/>
                    <a:pt x="82" y="5"/>
                  </a:cubicBezTo>
                  <a:cubicBezTo>
                    <a:pt x="36" y="5"/>
                    <a:pt x="1" y="29"/>
                    <a:pt x="1" y="75"/>
                  </a:cubicBezTo>
                  <a:cubicBezTo>
                    <a:pt x="1" y="121"/>
                    <a:pt x="36" y="156"/>
                    <a:pt x="76" y="156"/>
                  </a:cubicBezTo>
                  <a:cubicBezTo>
                    <a:pt x="105" y="162"/>
                    <a:pt x="134" y="162"/>
                    <a:pt x="163" y="162"/>
                  </a:cubicBezTo>
                  <a:cubicBezTo>
                    <a:pt x="210" y="139"/>
                    <a:pt x="267" y="121"/>
                    <a:pt x="262" y="63"/>
                  </a:cubicBezTo>
                  <a:cubicBezTo>
                    <a:pt x="250" y="5"/>
                    <a:pt x="198" y="11"/>
                    <a:pt x="152" y="5"/>
                  </a:cubicBezTo>
                  <a:cubicBezTo>
                    <a:pt x="140" y="2"/>
                    <a:pt x="128"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rot="-708074" flipH="1">
              <a:off x="1189012" y="352263"/>
              <a:ext cx="35886" cy="40471"/>
            </a:xfrm>
            <a:custGeom>
              <a:avLst/>
              <a:gdLst/>
              <a:ahLst/>
              <a:cxnLst/>
              <a:rect l="l" t="t" r="r" b="b"/>
              <a:pathLst>
                <a:path w="227" h="256" extrusionOk="0">
                  <a:moveTo>
                    <a:pt x="128" y="1"/>
                  </a:moveTo>
                  <a:cubicBezTo>
                    <a:pt x="116" y="1"/>
                    <a:pt x="103" y="4"/>
                    <a:pt x="93" y="11"/>
                  </a:cubicBezTo>
                  <a:cubicBezTo>
                    <a:pt x="35" y="52"/>
                    <a:pt x="0" y="121"/>
                    <a:pt x="12" y="191"/>
                  </a:cubicBezTo>
                  <a:cubicBezTo>
                    <a:pt x="17" y="228"/>
                    <a:pt x="46" y="255"/>
                    <a:pt x="82" y="255"/>
                  </a:cubicBezTo>
                  <a:cubicBezTo>
                    <a:pt x="86" y="255"/>
                    <a:pt x="89" y="255"/>
                    <a:pt x="93" y="254"/>
                  </a:cubicBezTo>
                  <a:cubicBezTo>
                    <a:pt x="157" y="243"/>
                    <a:pt x="226" y="98"/>
                    <a:pt x="197" y="46"/>
                  </a:cubicBezTo>
                  <a:cubicBezTo>
                    <a:pt x="185" y="18"/>
                    <a:pt x="156"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rot="-708086" flipH="1">
              <a:off x="342568" y="2358294"/>
              <a:ext cx="46794" cy="31460"/>
            </a:xfrm>
            <a:custGeom>
              <a:avLst/>
              <a:gdLst/>
              <a:ahLst/>
              <a:cxnLst/>
              <a:rect l="l" t="t" r="r" b="b"/>
              <a:pathLst>
                <a:path w="296" h="199" extrusionOk="0">
                  <a:moveTo>
                    <a:pt x="76" y="0"/>
                  </a:moveTo>
                  <a:cubicBezTo>
                    <a:pt x="18" y="12"/>
                    <a:pt x="1" y="81"/>
                    <a:pt x="47" y="122"/>
                  </a:cubicBezTo>
                  <a:cubicBezTo>
                    <a:pt x="99" y="151"/>
                    <a:pt x="157" y="180"/>
                    <a:pt x="221" y="197"/>
                  </a:cubicBezTo>
                  <a:cubicBezTo>
                    <a:pt x="225" y="198"/>
                    <a:pt x="230" y="199"/>
                    <a:pt x="234" y="199"/>
                  </a:cubicBezTo>
                  <a:cubicBezTo>
                    <a:pt x="268" y="199"/>
                    <a:pt x="295" y="158"/>
                    <a:pt x="285" y="122"/>
                  </a:cubicBezTo>
                  <a:cubicBezTo>
                    <a:pt x="233" y="52"/>
                    <a:pt x="157" y="12"/>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rot="-708074" flipH="1">
              <a:off x="1850596" y="1303759"/>
              <a:ext cx="43159" cy="26401"/>
            </a:xfrm>
            <a:custGeom>
              <a:avLst/>
              <a:gdLst/>
              <a:ahLst/>
              <a:cxnLst/>
              <a:rect l="l" t="t" r="r" b="b"/>
              <a:pathLst>
                <a:path w="273" h="167" extrusionOk="0">
                  <a:moveTo>
                    <a:pt x="192" y="1"/>
                  </a:moveTo>
                  <a:cubicBezTo>
                    <a:pt x="188" y="1"/>
                    <a:pt x="184" y="1"/>
                    <a:pt x="180" y="2"/>
                  </a:cubicBezTo>
                  <a:cubicBezTo>
                    <a:pt x="162" y="2"/>
                    <a:pt x="139" y="7"/>
                    <a:pt x="122" y="7"/>
                  </a:cubicBezTo>
                  <a:cubicBezTo>
                    <a:pt x="75" y="36"/>
                    <a:pt x="0" y="19"/>
                    <a:pt x="0" y="100"/>
                  </a:cubicBezTo>
                  <a:cubicBezTo>
                    <a:pt x="0" y="139"/>
                    <a:pt x="55" y="166"/>
                    <a:pt x="117" y="166"/>
                  </a:cubicBezTo>
                  <a:cubicBezTo>
                    <a:pt x="128" y="166"/>
                    <a:pt x="140" y="165"/>
                    <a:pt x="151" y="164"/>
                  </a:cubicBezTo>
                  <a:cubicBezTo>
                    <a:pt x="174" y="164"/>
                    <a:pt x="191" y="158"/>
                    <a:pt x="209" y="152"/>
                  </a:cubicBezTo>
                  <a:cubicBezTo>
                    <a:pt x="249" y="141"/>
                    <a:pt x="272" y="94"/>
                    <a:pt x="261" y="54"/>
                  </a:cubicBezTo>
                  <a:cubicBezTo>
                    <a:pt x="256" y="22"/>
                    <a:pt x="227"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rot="-708074" flipH="1">
              <a:off x="1244400" y="2113588"/>
              <a:ext cx="35096" cy="39364"/>
            </a:xfrm>
            <a:custGeom>
              <a:avLst/>
              <a:gdLst/>
              <a:ahLst/>
              <a:cxnLst/>
              <a:rect l="l" t="t" r="r" b="b"/>
              <a:pathLst>
                <a:path w="222" h="249" extrusionOk="0">
                  <a:moveTo>
                    <a:pt x="132" y="0"/>
                  </a:moveTo>
                  <a:cubicBezTo>
                    <a:pt x="129" y="0"/>
                    <a:pt x="126" y="0"/>
                    <a:pt x="123" y="1"/>
                  </a:cubicBezTo>
                  <a:cubicBezTo>
                    <a:pt x="70" y="7"/>
                    <a:pt x="1" y="111"/>
                    <a:pt x="18" y="180"/>
                  </a:cubicBezTo>
                  <a:cubicBezTo>
                    <a:pt x="18" y="219"/>
                    <a:pt x="53" y="249"/>
                    <a:pt x="92" y="249"/>
                  </a:cubicBezTo>
                  <a:cubicBezTo>
                    <a:pt x="100" y="249"/>
                    <a:pt x="108" y="247"/>
                    <a:pt x="117" y="244"/>
                  </a:cubicBezTo>
                  <a:cubicBezTo>
                    <a:pt x="186" y="209"/>
                    <a:pt x="221" y="134"/>
                    <a:pt x="198" y="59"/>
                  </a:cubicBezTo>
                  <a:cubicBezTo>
                    <a:pt x="198" y="27"/>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rot="-708074" flipH="1">
              <a:off x="-408683" y="1616310"/>
              <a:ext cx="43001" cy="32092"/>
            </a:xfrm>
            <a:custGeom>
              <a:avLst/>
              <a:gdLst/>
              <a:ahLst/>
              <a:cxnLst/>
              <a:rect l="l" t="t" r="r" b="b"/>
              <a:pathLst>
                <a:path w="272" h="203" extrusionOk="0">
                  <a:moveTo>
                    <a:pt x="58" y="0"/>
                  </a:moveTo>
                  <a:cubicBezTo>
                    <a:pt x="26" y="0"/>
                    <a:pt x="1" y="29"/>
                    <a:pt x="10" y="63"/>
                  </a:cubicBezTo>
                  <a:cubicBezTo>
                    <a:pt x="21" y="117"/>
                    <a:pt x="125" y="203"/>
                    <a:pt x="180" y="203"/>
                  </a:cubicBezTo>
                  <a:cubicBezTo>
                    <a:pt x="184" y="203"/>
                    <a:pt x="187" y="202"/>
                    <a:pt x="190" y="202"/>
                  </a:cubicBezTo>
                  <a:cubicBezTo>
                    <a:pt x="271" y="184"/>
                    <a:pt x="260" y="120"/>
                    <a:pt x="254" y="57"/>
                  </a:cubicBezTo>
                  <a:lnTo>
                    <a:pt x="254" y="57"/>
                  </a:lnTo>
                  <a:lnTo>
                    <a:pt x="254" y="63"/>
                  </a:lnTo>
                  <a:cubicBezTo>
                    <a:pt x="196" y="45"/>
                    <a:pt x="138" y="28"/>
                    <a:pt x="80" y="5"/>
                  </a:cubicBezTo>
                  <a:cubicBezTo>
                    <a:pt x="73" y="1"/>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rot="-708074" flipH="1">
              <a:off x="809348" y="2160712"/>
              <a:ext cx="37625" cy="33357"/>
            </a:xfrm>
            <a:custGeom>
              <a:avLst/>
              <a:gdLst/>
              <a:ahLst/>
              <a:cxnLst/>
              <a:rect l="l" t="t" r="r" b="b"/>
              <a:pathLst>
                <a:path w="238" h="211" extrusionOk="0">
                  <a:moveTo>
                    <a:pt x="79" y="1"/>
                  </a:moveTo>
                  <a:cubicBezTo>
                    <a:pt x="73" y="1"/>
                    <a:pt x="68" y="2"/>
                    <a:pt x="64" y="3"/>
                  </a:cubicBezTo>
                  <a:cubicBezTo>
                    <a:pt x="24" y="21"/>
                    <a:pt x="0" y="67"/>
                    <a:pt x="18" y="113"/>
                  </a:cubicBezTo>
                  <a:cubicBezTo>
                    <a:pt x="32" y="172"/>
                    <a:pt x="88" y="210"/>
                    <a:pt x="147" y="210"/>
                  </a:cubicBezTo>
                  <a:cubicBezTo>
                    <a:pt x="158" y="210"/>
                    <a:pt x="169" y="209"/>
                    <a:pt x="180" y="206"/>
                  </a:cubicBezTo>
                  <a:cubicBezTo>
                    <a:pt x="221" y="195"/>
                    <a:pt x="238" y="148"/>
                    <a:pt x="226" y="113"/>
                  </a:cubicBezTo>
                  <a:cubicBezTo>
                    <a:pt x="211" y="62"/>
                    <a:pt x="12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rot="-708086" flipH="1">
              <a:off x="674478" y="3221338"/>
              <a:ext cx="36835" cy="33041"/>
            </a:xfrm>
            <a:custGeom>
              <a:avLst/>
              <a:gdLst/>
              <a:ahLst/>
              <a:cxnLst/>
              <a:rect l="l" t="t" r="r" b="b"/>
              <a:pathLst>
                <a:path w="233" h="209" extrusionOk="0">
                  <a:moveTo>
                    <a:pt x="106" y="1"/>
                  </a:moveTo>
                  <a:cubicBezTo>
                    <a:pt x="100" y="1"/>
                    <a:pt x="94" y="1"/>
                    <a:pt x="87" y="3"/>
                  </a:cubicBezTo>
                  <a:cubicBezTo>
                    <a:pt x="35" y="8"/>
                    <a:pt x="0" y="55"/>
                    <a:pt x="12" y="107"/>
                  </a:cubicBezTo>
                  <a:cubicBezTo>
                    <a:pt x="17" y="166"/>
                    <a:pt x="69" y="209"/>
                    <a:pt x="123" y="209"/>
                  </a:cubicBezTo>
                  <a:cubicBezTo>
                    <a:pt x="133" y="209"/>
                    <a:pt x="142" y="208"/>
                    <a:pt x="151" y="205"/>
                  </a:cubicBezTo>
                  <a:cubicBezTo>
                    <a:pt x="203" y="194"/>
                    <a:pt x="232" y="171"/>
                    <a:pt x="226" y="113"/>
                  </a:cubicBezTo>
                  <a:cubicBezTo>
                    <a:pt x="216" y="50"/>
                    <a:pt x="16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rot="-708074" flipH="1">
              <a:off x="932449" y="2504743"/>
              <a:ext cx="36835" cy="32092"/>
            </a:xfrm>
            <a:custGeom>
              <a:avLst/>
              <a:gdLst/>
              <a:ahLst/>
              <a:cxnLst/>
              <a:rect l="l" t="t" r="r" b="b"/>
              <a:pathLst>
                <a:path w="233" h="203" extrusionOk="0">
                  <a:moveTo>
                    <a:pt x="120" y="1"/>
                  </a:moveTo>
                  <a:cubicBezTo>
                    <a:pt x="113" y="1"/>
                    <a:pt x="106" y="1"/>
                    <a:pt x="99" y="3"/>
                  </a:cubicBezTo>
                  <a:cubicBezTo>
                    <a:pt x="41" y="14"/>
                    <a:pt x="1" y="67"/>
                    <a:pt x="12" y="124"/>
                  </a:cubicBezTo>
                  <a:cubicBezTo>
                    <a:pt x="27" y="174"/>
                    <a:pt x="67" y="202"/>
                    <a:pt x="115" y="202"/>
                  </a:cubicBezTo>
                  <a:cubicBezTo>
                    <a:pt x="123" y="202"/>
                    <a:pt x="131" y="201"/>
                    <a:pt x="140" y="200"/>
                  </a:cubicBezTo>
                  <a:cubicBezTo>
                    <a:pt x="192" y="188"/>
                    <a:pt x="232" y="136"/>
                    <a:pt x="226" y="78"/>
                  </a:cubicBezTo>
                  <a:cubicBezTo>
                    <a:pt x="211" y="33"/>
                    <a:pt x="16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rot="-708074" flipH="1">
              <a:off x="892388" y="1209995"/>
              <a:ext cx="35096" cy="35412"/>
            </a:xfrm>
            <a:custGeom>
              <a:avLst/>
              <a:gdLst/>
              <a:ahLst/>
              <a:cxnLst/>
              <a:rect l="l" t="t" r="r" b="b"/>
              <a:pathLst>
                <a:path w="222" h="224" extrusionOk="0">
                  <a:moveTo>
                    <a:pt x="104" y="1"/>
                  </a:moveTo>
                  <a:cubicBezTo>
                    <a:pt x="99" y="1"/>
                    <a:pt x="93" y="1"/>
                    <a:pt x="88" y="3"/>
                  </a:cubicBezTo>
                  <a:cubicBezTo>
                    <a:pt x="36" y="20"/>
                    <a:pt x="1" y="78"/>
                    <a:pt x="13" y="130"/>
                  </a:cubicBezTo>
                  <a:cubicBezTo>
                    <a:pt x="23" y="184"/>
                    <a:pt x="70" y="223"/>
                    <a:pt x="123" y="223"/>
                  </a:cubicBezTo>
                  <a:cubicBezTo>
                    <a:pt x="127" y="223"/>
                    <a:pt x="130" y="223"/>
                    <a:pt x="134" y="223"/>
                  </a:cubicBezTo>
                  <a:cubicBezTo>
                    <a:pt x="186" y="217"/>
                    <a:pt x="221" y="165"/>
                    <a:pt x="204" y="113"/>
                  </a:cubicBezTo>
                  <a:cubicBezTo>
                    <a:pt x="193" y="45"/>
                    <a:pt x="15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rot="-708074" flipH="1">
              <a:off x="-476047" y="1531978"/>
              <a:ext cx="38732" cy="30986"/>
            </a:xfrm>
            <a:custGeom>
              <a:avLst/>
              <a:gdLst/>
              <a:ahLst/>
              <a:cxnLst/>
              <a:rect l="l" t="t" r="r" b="b"/>
              <a:pathLst>
                <a:path w="245" h="196" extrusionOk="0">
                  <a:moveTo>
                    <a:pt x="98" y="1"/>
                  </a:moveTo>
                  <a:cubicBezTo>
                    <a:pt x="91" y="1"/>
                    <a:pt x="83" y="1"/>
                    <a:pt x="76" y="3"/>
                  </a:cubicBezTo>
                  <a:cubicBezTo>
                    <a:pt x="24" y="14"/>
                    <a:pt x="1" y="60"/>
                    <a:pt x="12" y="107"/>
                  </a:cubicBezTo>
                  <a:cubicBezTo>
                    <a:pt x="38" y="162"/>
                    <a:pt x="89" y="196"/>
                    <a:pt x="148" y="196"/>
                  </a:cubicBezTo>
                  <a:cubicBezTo>
                    <a:pt x="157" y="196"/>
                    <a:pt x="166" y="195"/>
                    <a:pt x="175" y="194"/>
                  </a:cubicBezTo>
                  <a:cubicBezTo>
                    <a:pt x="215" y="188"/>
                    <a:pt x="244" y="147"/>
                    <a:pt x="233" y="107"/>
                  </a:cubicBezTo>
                  <a:cubicBezTo>
                    <a:pt x="217" y="44"/>
                    <a:pt x="16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rot="-708074" flipH="1">
              <a:off x="-460830" y="2221051"/>
              <a:ext cx="46795" cy="23555"/>
            </a:xfrm>
            <a:custGeom>
              <a:avLst/>
              <a:gdLst/>
              <a:ahLst/>
              <a:cxnLst/>
              <a:rect l="l" t="t" r="r" b="b"/>
              <a:pathLst>
                <a:path w="296" h="149" extrusionOk="0">
                  <a:moveTo>
                    <a:pt x="73" y="1"/>
                  </a:moveTo>
                  <a:cubicBezTo>
                    <a:pt x="36" y="1"/>
                    <a:pt x="6" y="28"/>
                    <a:pt x="6" y="67"/>
                  </a:cubicBezTo>
                  <a:cubicBezTo>
                    <a:pt x="0" y="114"/>
                    <a:pt x="35" y="142"/>
                    <a:pt x="76" y="148"/>
                  </a:cubicBezTo>
                  <a:lnTo>
                    <a:pt x="168" y="148"/>
                  </a:lnTo>
                  <a:cubicBezTo>
                    <a:pt x="209" y="137"/>
                    <a:pt x="226" y="137"/>
                    <a:pt x="238" y="137"/>
                  </a:cubicBezTo>
                  <a:cubicBezTo>
                    <a:pt x="267" y="131"/>
                    <a:pt x="296" y="114"/>
                    <a:pt x="296" y="79"/>
                  </a:cubicBezTo>
                  <a:cubicBezTo>
                    <a:pt x="290" y="50"/>
                    <a:pt x="267" y="21"/>
                    <a:pt x="238" y="21"/>
                  </a:cubicBezTo>
                  <a:cubicBezTo>
                    <a:pt x="186" y="9"/>
                    <a:pt x="140" y="3"/>
                    <a:pt x="93" y="3"/>
                  </a:cubicBezTo>
                  <a:cubicBezTo>
                    <a:pt x="86" y="2"/>
                    <a:pt x="79"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rot="-708074" flipH="1">
              <a:off x="1129237" y="1979407"/>
              <a:ext cx="33041" cy="37309"/>
            </a:xfrm>
            <a:custGeom>
              <a:avLst/>
              <a:gdLst/>
              <a:ahLst/>
              <a:cxnLst/>
              <a:rect l="l" t="t" r="r" b="b"/>
              <a:pathLst>
                <a:path w="209" h="236" extrusionOk="0">
                  <a:moveTo>
                    <a:pt x="132" y="0"/>
                  </a:moveTo>
                  <a:cubicBezTo>
                    <a:pt x="127" y="0"/>
                    <a:pt x="121" y="1"/>
                    <a:pt x="116" y="3"/>
                  </a:cubicBezTo>
                  <a:cubicBezTo>
                    <a:pt x="47" y="26"/>
                    <a:pt x="0" y="95"/>
                    <a:pt x="12" y="171"/>
                  </a:cubicBezTo>
                  <a:cubicBezTo>
                    <a:pt x="17" y="208"/>
                    <a:pt x="42" y="235"/>
                    <a:pt x="81" y="235"/>
                  </a:cubicBezTo>
                  <a:cubicBezTo>
                    <a:pt x="85" y="235"/>
                    <a:pt x="89" y="235"/>
                    <a:pt x="93" y="235"/>
                  </a:cubicBezTo>
                  <a:cubicBezTo>
                    <a:pt x="162" y="206"/>
                    <a:pt x="209" y="136"/>
                    <a:pt x="203" y="61"/>
                  </a:cubicBezTo>
                  <a:cubicBezTo>
                    <a:pt x="198" y="26"/>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rot="-708074" flipH="1">
              <a:off x="371701" y="1404722"/>
              <a:ext cx="39523" cy="35096"/>
            </a:xfrm>
            <a:custGeom>
              <a:avLst/>
              <a:gdLst/>
              <a:ahLst/>
              <a:cxnLst/>
              <a:rect l="l" t="t" r="r" b="b"/>
              <a:pathLst>
                <a:path w="250" h="222" extrusionOk="0">
                  <a:moveTo>
                    <a:pt x="87" y="1"/>
                  </a:moveTo>
                  <a:cubicBezTo>
                    <a:pt x="35" y="1"/>
                    <a:pt x="0" y="47"/>
                    <a:pt x="12" y="93"/>
                  </a:cubicBezTo>
                  <a:cubicBezTo>
                    <a:pt x="23" y="170"/>
                    <a:pt x="86" y="221"/>
                    <a:pt x="157" y="221"/>
                  </a:cubicBezTo>
                  <a:cubicBezTo>
                    <a:pt x="160" y="221"/>
                    <a:pt x="164" y="221"/>
                    <a:pt x="168" y="221"/>
                  </a:cubicBezTo>
                  <a:cubicBezTo>
                    <a:pt x="214" y="209"/>
                    <a:pt x="249" y="169"/>
                    <a:pt x="243" y="122"/>
                  </a:cubicBezTo>
                  <a:cubicBezTo>
                    <a:pt x="214" y="59"/>
                    <a:pt x="156" y="12"/>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rot="-708074" flipH="1">
              <a:off x="-526376" y="2205746"/>
              <a:ext cx="40471" cy="28772"/>
            </a:xfrm>
            <a:custGeom>
              <a:avLst/>
              <a:gdLst/>
              <a:ahLst/>
              <a:cxnLst/>
              <a:rect l="l" t="t" r="r" b="b"/>
              <a:pathLst>
                <a:path w="256" h="182" extrusionOk="0">
                  <a:moveTo>
                    <a:pt x="101" y="0"/>
                  </a:moveTo>
                  <a:cubicBezTo>
                    <a:pt x="94" y="0"/>
                    <a:pt x="87" y="1"/>
                    <a:pt x="81" y="2"/>
                  </a:cubicBezTo>
                  <a:cubicBezTo>
                    <a:pt x="29" y="8"/>
                    <a:pt x="0" y="60"/>
                    <a:pt x="18" y="106"/>
                  </a:cubicBezTo>
                  <a:cubicBezTo>
                    <a:pt x="27" y="156"/>
                    <a:pt x="54" y="181"/>
                    <a:pt x="110" y="181"/>
                  </a:cubicBezTo>
                  <a:cubicBezTo>
                    <a:pt x="125" y="181"/>
                    <a:pt x="143" y="180"/>
                    <a:pt x="162" y="176"/>
                  </a:cubicBezTo>
                  <a:cubicBezTo>
                    <a:pt x="203" y="170"/>
                    <a:pt x="255" y="153"/>
                    <a:pt x="249" y="95"/>
                  </a:cubicBezTo>
                  <a:cubicBezTo>
                    <a:pt x="249" y="48"/>
                    <a:pt x="16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rot="-708074" flipH="1">
              <a:off x="254232" y="640923"/>
              <a:ext cx="36835" cy="35096"/>
            </a:xfrm>
            <a:custGeom>
              <a:avLst/>
              <a:gdLst/>
              <a:ahLst/>
              <a:cxnLst/>
              <a:rect l="l" t="t" r="r" b="b"/>
              <a:pathLst>
                <a:path w="233" h="222" extrusionOk="0">
                  <a:moveTo>
                    <a:pt x="100" y="0"/>
                  </a:moveTo>
                  <a:cubicBezTo>
                    <a:pt x="92" y="0"/>
                    <a:pt x="84" y="2"/>
                    <a:pt x="76" y="6"/>
                  </a:cubicBezTo>
                  <a:cubicBezTo>
                    <a:pt x="30" y="23"/>
                    <a:pt x="1" y="81"/>
                    <a:pt x="24" y="127"/>
                  </a:cubicBezTo>
                  <a:cubicBezTo>
                    <a:pt x="34" y="184"/>
                    <a:pt x="81" y="222"/>
                    <a:pt x="135" y="222"/>
                  </a:cubicBezTo>
                  <a:cubicBezTo>
                    <a:pt x="143" y="222"/>
                    <a:pt x="150" y="221"/>
                    <a:pt x="157" y="220"/>
                  </a:cubicBezTo>
                  <a:cubicBezTo>
                    <a:pt x="203" y="214"/>
                    <a:pt x="232" y="162"/>
                    <a:pt x="209" y="116"/>
                  </a:cubicBezTo>
                  <a:cubicBezTo>
                    <a:pt x="195" y="52"/>
                    <a:pt x="14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rot="-708074" flipH="1">
              <a:off x="-253873" y="1708991"/>
              <a:ext cx="39523" cy="30353"/>
            </a:xfrm>
            <a:custGeom>
              <a:avLst/>
              <a:gdLst/>
              <a:ahLst/>
              <a:cxnLst/>
              <a:rect l="l" t="t" r="r" b="b"/>
              <a:pathLst>
                <a:path w="250" h="192" extrusionOk="0">
                  <a:moveTo>
                    <a:pt x="104" y="1"/>
                  </a:moveTo>
                  <a:cubicBezTo>
                    <a:pt x="94" y="1"/>
                    <a:pt x="85" y="1"/>
                    <a:pt x="75" y="3"/>
                  </a:cubicBezTo>
                  <a:cubicBezTo>
                    <a:pt x="23" y="21"/>
                    <a:pt x="0" y="78"/>
                    <a:pt x="29" y="125"/>
                  </a:cubicBezTo>
                  <a:cubicBezTo>
                    <a:pt x="42" y="168"/>
                    <a:pt x="80" y="192"/>
                    <a:pt x="120" y="192"/>
                  </a:cubicBezTo>
                  <a:cubicBezTo>
                    <a:pt x="135" y="192"/>
                    <a:pt x="149" y="189"/>
                    <a:pt x="162" y="183"/>
                  </a:cubicBezTo>
                  <a:cubicBezTo>
                    <a:pt x="214" y="177"/>
                    <a:pt x="249" y="125"/>
                    <a:pt x="243" y="73"/>
                  </a:cubicBezTo>
                  <a:cubicBezTo>
                    <a:pt x="214" y="28"/>
                    <a:pt x="15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rot="-708074" flipH="1">
              <a:off x="-79066" y="1713329"/>
              <a:ext cx="29563" cy="38732"/>
            </a:xfrm>
            <a:custGeom>
              <a:avLst/>
              <a:gdLst/>
              <a:ahLst/>
              <a:cxnLst/>
              <a:rect l="l" t="t" r="r" b="b"/>
              <a:pathLst>
                <a:path w="187" h="245" extrusionOk="0">
                  <a:moveTo>
                    <a:pt x="88" y="0"/>
                  </a:moveTo>
                  <a:cubicBezTo>
                    <a:pt x="36" y="0"/>
                    <a:pt x="1" y="41"/>
                    <a:pt x="13" y="122"/>
                  </a:cubicBezTo>
                  <a:cubicBezTo>
                    <a:pt x="24" y="194"/>
                    <a:pt x="66" y="244"/>
                    <a:pt x="110" y="244"/>
                  </a:cubicBezTo>
                  <a:cubicBezTo>
                    <a:pt x="112" y="244"/>
                    <a:pt x="114" y="244"/>
                    <a:pt x="117" y="244"/>
                  </a:cubicBezTo>
                  <a:cubicBezTo>
                    <a:pt x="163" y="238"/>
                    <a:pt x="186" y="174"/>
                    <a:pt x="175" y="93"/>
                  </a:cubicBezTo>
                  <a:cubicBezTo>
                    <a:pt x="169" y="41"/>
                    <a:pt x="14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rot="-708074" flipH="1">
              <a:off x="459827" y="1611824"/>
              <a:ext cx="27508" cy="43633"/>
            </a:xfrm>
            <a:custGeom>
              <a:avLst/>
              <a:gdLst/>
              <a:ahLst/>
              <a:cxnLst/>
              <a:rect l="l" t="t" r="r" b="b"/>
              <a:pathLst>
                <a:path w="174" h="276" extrusionOk="0">
                  <a:moveTo>
                    <a:pt x="89" y="1"/>
                  </a:moveTo>
                  <a:cubicBezTo>
                    <a:pt x="81" y="1"/>
                    <a:pt x="72" y="4"/>
                    <a:pt x="64" y="9"/>
                  </a:cubicBezTo>
                  <a:cubicBezTo>
                    <a:pt x="0" y="55"/>
                    <a:pt x="12" y="119"/>
                    <a:pt x="17" y="183"/>
                  </a:cubicBezTo>
                  <a:cubicBezTo>
                    <a:pt x="29" y="229"/>
                    <a:pt x="46" y="275"/>
                    <a:pt x="99" y="275"/>
                  </a:cubicBezTo>
                  <a:cubicBezTo>
                    <a:pt x="145" y="269"/>
                    <a:pt x="156" y="223"/>
                    <a:pt x="156" y="183"/>
                  </a:cubicBezTo>
                  <a:cubicBezTo>
                    <a:pt x="174" y="125"/>
                    <a:pt x="156" y="61"/>
                    <a:pt x="116" y="15"/>
                  </a:cubicBezTo>
                  <a:cubicBezTo>
                    <a:pt x="110" y="5"/>
                    <a:pt x="10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rot="-708074" flipH="1">
              <a:off x="174239" y="618634"/>
              <a:ext cx="38574" cy="29563"/>
            </a:xfrm>
            <a:custGeom>
              <a:avLst/>
              <a:gdLst/>
              <a:ahLst/>
              <a:cxnLst/>
              <a:rect l="l" t="t" r="r" b="b"/>
              <a:pathLst>
                <a:path w="244" h="187" extrusionOk="0">
                  <a:moveTo>
                    <a:pt x="118" y="0"/>
                  </a:moveTo>
                  <a:cubicBezTo>
                    <a:pt x="110" y="0"/>
                    <a:pt x="102" y="1"/>
                    <a:pt x="93" y="2"/>
                  </a:cubicBezTo>
                  <a:cubicBezTo>
                    <a:pt x="41" y="2"/>
                    <a:pt x="1" y="54"/>
                    <a:pt x="12" y="107"/>
                  </a:cubicBezTo>
                  <a:cubicBezTo>
                    <a:pt x="21" y="155"/>
                    <a:pt x="63" y="186"/>
                    <a:pt x="108" y="186"/>
                  </a:cubicBezTo>
                  <a:cubicBezTo>
                    <a:pt x="122" y="186"/>
                    <a:pt x="137" y="183"/>
                    <a:pt x="151" y="176"/>
                  </a:cubicBezTo>
                  <a:cubicBezTo>
                    <a:pt x="203" y="164"/>
                    <a:pt x="244" y="141"/>
                    <a:pt x="238" y="83"/>
                  </a:cubicBezTo>
                  <a:cubicBezTo>
                    <a:pt x="218" y="33"/>
                    <a:pt x="17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rot="-708074" flipH="1">
              <a:off x="1138480" y="1226827"/>
              <a:ext cx="35886" cy="36835"/>
            </a:xfrm>
            <a:custGeom>
              <a:avLst/>
              <a:gdLst/>
              <a:ahLst/>
              <a:cxnLst/>
              <a:rect l="l" t="t" r="r" b="b"/>
              <a:pathLst>
                <a:path w="227" h="233" extrusionOk="0">
                  <a:moveTo>
                    <a:pt x="85" y="1"/>
                  </a:moveTo>
                  <a:cubicBezTo>
                    <a:pt x="80" y="1"/>
                    <a:pt x="75" y="1"/>
                    <a:pt x="70" y="3"/>
                  </a:cubicBezTo>
                  <a:cubicBezTo>
                    <a:pt x="18" y="31"/>
                    <a:pt x="1" y="95"/>
                    <a:pt x="24" y="147"/>
                  </a:cubicBezTo>
                  <a:cubicBezTo>
                    <a:pt x="34" y="196"/>
                    <a:pt x="76" y="233"/>
                    <a:pt x="124" y="233"/>
                  </a:cubicBezTo>
                  <a:cubicBezTo>
                    <a:pt x="133" y="233"/>
                    <a:pt x="142" y="231"/>
                    <a:pt x="151" y="228"/>
                  </a:cubicBezTo>
                  <a:cubicBezTo>
                    <a:pt x="203" y="211"/>
                    <a:pt x="227" y="153"/>
                    <a:pt x="198" y="107"/>
                  </a:cubicBezTo>
                  <a:cubicBezTo>
                    <a:pt x="177"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rot="-708074" flipH="1">
              <a:off x="1069693" y="2132815"/>
              <a:ext cx="30353" cy="38890"/>
            </a:xfrm>
            <a:custGeom>
              <a:avLst/>
              <a:gdLst/>
              <a:ahLst/>
              <a:cxnLst/>
              <a:rect l="l" t="t" r="r" b="b"/>
              <a:pathLst>
                <a:path w="192" h="246" extrusionOk="0">
                  <a:moveTo>
                    <a:pt x="87" y="1"/>
                  </a:moveTo>
                  <a:cubicBezTo>
                    <a:pt x="35" y="7"/>
                    <a:pt x="0" y="70"/>
                    <a:pt x="12" y="140"/>
                  </a:cubicBezTo>
                  <a:cubicBezTo>
                    <a:pt x="17" y="202"/>
                    <a:pt x="55" y="246"/>
                    <a:pt x="100" y="246"/>
                  </a:cubicBezTo>
                  <a:cubicBezTo>
                    <a:pt x="106" y="246"/>
                    <a:pt x="111" y="245"/>
                    <a:pt x="116" y="244"/>
                  </a:cubicBezTo>
                  <a:cubicBezTo>
                    <a:pt x="168" y="238"/>
                    <a:pt x="192" y="186"/>
                    <a:pt x="180" y="105"/>
                  </a:cubicBezTo>
                  <a:cubicBezTo>
                    <a:pt x="180" y="41"/>
                    <a:pt x="14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rot="-708074" flipH="1">
              <a:off x="1565422" y="1263161"/>
              <a:ext cx="42368" cy="29247"/>
            </a:xfrm>
            <a:custGeom>
              <a:avLst/>
              <a:gdLst/>
              <a:ahLst/>
              <a:cxnLst/>
              <a:rect l="l" t="t" r="r" b="b"/>
              <a:pathLst>
                <a:path w="268" h="185" extrusionOk="0">
                  <a:moveTo>
                    <a:pt x="109" y="0"/>
                  </a:moveTo>
                  <a:cubicBezTo>
                    <a:pt x="100" y="0"/>
                    <a:pt x="91" y="1"/>
                    <a:pt x="82" y="3"/>
                  </a:cubicBezTo>
                  <a:cubicBezTo>
                    <a:pt x="30" y="14"/>
                    <a:pt x="1" y="43"/>
                    <a:pt x="18" y="101"/>
                  </a:cubicBezTo>
                  <a:cubicBezTo>
                    <a:pt x="48" y="152"/>
                    <a:pt x="110" y="184"/>
                    <a:pt x="171" y="184"/>
                  </a:cubicBezTo>
                  <a:cubicBezTo>
                    <a:pt x="180" y="184"/>
                    <a:pt x="189" y="184"/>
                    <a:pt x="198" y="182"/>
                  </a:cubicBezTo>
                  <a:cubicBezTo>
                    <a:pt x="238" y="176"/>
                    <a:pt x="267" y="136"/>
                    <a:pt x="256" y="95"/>
                  </a:cubicBezTo>
                  <a:cubicBezTo>
                    <a:pt x="230" y="35"/>
                    <a:pt x="17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rot="-708074" flipH="1">
              <a:off x="1298759" y="2360793"/>
              <a:ext cx="26717" cy="47585"/>
            </a:xfrm>
            <a:custGeom>
              <a:avLst/>
              <a:gdLst/>
              <a:ahLst/>
              <a:cxnLst/>
              <a:rect l="l" t="t" r="r" b="b"/>
              <a:pathLst>
                <a:path w="169" h="301" extrusionOk="0">
                  <a:moveTo>
                    <a:pt x="103" y="0"/>
                  </a:moveTo>
                  <a:cubicBezTo>
                    <a:pt x="85" y="0"/>
                    <a:pt x="66" y="9"/>
                    <a:pt x="58" y="28"/>
                  </a:cubicBezTo>
                  <a:cubicBezTo>
                    <a:pt x="18" y="98"/>
                    <a:pt x="0" y="173"/>
                    <a:pt x="12" y="254"/>
                  </a:cubicBezTo>
                  <a:cubicBezTo>
                    <a:pt x="18" y="283"/>
                    <a:pt x="41" y="300"/>
                    <a:pt x="70" y="300"/>
                  </a:cubicBezTo>
                  <a:cubicBezTo>
                    <a:pt x="76" y="295"/>
                    <a:pt x="87" y="289"/>
                    <a:pt x="93" y="283"/>
                  </a:cubicBezTo>
                  <a:cubicBezTo>
                    <a:pt x="145" y="213"/>
                    <a:pt x="168" y="121"/>
                    <a:pt x="151" y="34"/>
                  </a:cubicBezTo>
                  <a:cubicBezTo>
                    <a:pt x="145" y="12"/>
                    <a:pt x="124"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rot="-708074" flipH="1">
              <a:off x="1822034" y="1333566"/>
              <a:ext cx="32250" cy="34622"/>
            </a:xfrm>
            <a:custGeom>
              <a:avLst/>
              <a:gdLst/>
              <a:ahLst/>
              <a:cxnLst/>
              <a:rect l="l" t="t" r="r" b="b"/>
              <a:pathLst>
                <a:path w="204" h="219" extrusionOk="0">
                  <a:moveTo>
                    <a:pt x="85" y="0"/>
                  </a:moveTo>
                  <a:cubicBezTo>
                    <a:pt x="82" y="0"/>
                    <a:pt x="79" y="0"/>
                    <a:pt x="76" y="1"/>
                  </a:cubicBezTo>
                  <a:cubicBezTo>
                    <a:pt x="30" y="6"/>
                    <a:pt x="1" y="64"/>
                    <a:pt x="12" y="128"/>
                  </a:cubicBezTo>
                  <a:cubicBezTo>
                    <a:pt x="22" y="182"/>
                    <a:pt x="57" y="219"/>
                    <a:pt x="102" y="219"/>
                  </a:cubicBezTo>
                  <a:cubicBezTo>
                    <a:pt x="110" y="219"/>
                    <a:pt x="119" y="218"/>
                    <a:pt x="128" y="215"/>
                  </a:cubicBezTo>
                  <a:cubicBezTo>
                    <a:pt x="175" y="203"/>
                    <a:pt x="204" y="157"/>
                    <a:pt x="192" y="111"/>
                  </a:cubicBezTo>
                  <a:cubicBezTo>
                    <a:pt x="176" y="45"/>
                    <a:pt x="13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rot="-708074" flipH="1">
              <a:off x="1992575" y="758990"/>
              <a:ext cx="31302" cy="39839"/>
            </a:xfrm>
            <a:custGeom>
              <a:avLst/>
              <a:gdLst/>
              <a:ahLst/>
              <a:cxnLst/>
              <a:rect l="l" t="t" r="r" b="b"/>
              <a:pathLst>
                <a:path w="198" h="252" extrusionOk="0">
                  <a:moveTo>
                    <a:pt x="112" y="1"/>
                  </a:moveTo>
                  <a:cubicBezTo>
                    <a:pt x="108" y="1"/>
                    <a:pt x="104" y="1"/>
                    <a:pt x="99" y="2"/>
                  </a:cubicBezTo>
                  <a:cubicBezTo>
                    <a:pt x="41" y="13"/>
                    <a:pt x="1" y="100"/>
                    <a:pt x="24" y="175"/>
                  </a:cubicBezTo>
                  <a:cubicBezTo>
                    <a:pt x="35" y="218"/>
                    <a:pt x="50" y="251"/>
                    <a:pt x="94" y="251"/>
                  </a:cubicBezTo>
                  <a:cubicBezTo>
                    <a:pt x="98" y="251"/>
                    <a:pt x="101" y="251"/>
                    <a:pt x="105" y="251"/>
                  </a:cubicBezTo>
                  <a:cubicBezTo>
                    <a:pt x="157" y="245"/>
                    <a:pt x="198" y="152"/>
                    <a:pt x="180" y="71"/>
                  </a:cubicBezTo>
                  <a:cubicBezTo>
                    <a:pt x="170" y="34"/>
                    <a:pt x="16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rot="-708074" flipH="1">
              <a:off x="-743042" y="2264564"/>
              <a:ext cx="37784" cy="31144"/>
            </a:xfrm>
            <a:custGeom>
              <a:avLst/>
              <a:gdLst/>
              <a:ahLst/>
              <a:cxnLst/>
              <a:rect l="l" t="t" r="r" b="b"/>
              <a:pathLst>
                <a:path w="239" h="197" extrusionOk="0">
                  <a:moveTo>
                    <a:pt x="106" y="1"/>
                  </a:moveTo>
                  <a:cubicBezTo>
                    <a:pt x="102" y="1"/>
                    <a:pt x="98" y="1"/>
                    <a:pt x="94" y="1"/>
                  </a:cubicBezTo>
                  <a:cubicBezTo>
                    <a:pt x="42" y="1"/>
                    <a:pt x="1" y="53"/>
                    <a:pt x="7" y="105"/>
                  </a:cubicBezTo>
                  <a:cubicBezTo>
                    <a:pt x="17" y="159"/>
                    <a:pt x="63" y="196"/>
                    <a:pt x="116" y="196"/>
                  </a:cubicBezTo>
                  <a:cubicBezTo>
                    <a:pt x="126" y="196"/>
                    <a:pt x="136" y="195"/>
                    <a:pt x="146" y="192"/>
                  </a:cubicBezTo>
                  <a:cubicBezTo>
                    <a:pt x="198" y="181"/>
                    <a:pt x="238" y="152"/>
                    <a:pt x="238" y="94"/>
                  </a:cubicBezTo>
                  <a:cubicBezTo>
                    <a:pt x="217" y="40"/>
                    <a:pt x="165"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rot="-708074" flipH="1">
              <a:off x="1481606" y="399410"/>
              <a:ext cx="35886" cy="32250"/>
            </a:xfrm>
            <a:custGeom>
              <a:avLst/>
              <a:gdLst/>
              <a:ahLst/>
              <a:cxnLst/>
              <a:rect l="l" t="t" r="r" b="b"/>
              <a:pathLst>
                <a:path w="227" h="204" extrusionOk="0">
                  <a:moveTo>
                    <a:pt x="76" y="0"/>
                  </a:moveTo>
                  <a:cubicBezTo>
                    <a:pt x="30" y="6"/>
                    <a:pt x="1" y="53"/>
                    <a:pt x="12" y="99"/>
                  </a:cubicBezTo>
                  <a:cubicBezTo>
                    <a:pt x="24" y="157"/>
                    <a:pt x="82" y="203"/>
                    <a:pt x="140" y="203"/>
                  </a:cubicBezTo>
                  <a:cubicBezTo>
                    <a:pt x="192" y="203"/>
                    <a:pt x="227" y="157"/>
                    <a:pt x="221" y="111"/>
                  </a:cubicBezTo>
                  <a:cubicBezTo>
                    <a:pt x="203" y="47"/>
                    <a:pt x="140"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rot="-708074" flipH="1">
              <a:off x="1067859" y="381573"/>
              <a:ext cx="36835" cy="30986"/>
            </a:xfrm>
            <a:custGeom>
              <a:avLst/>
              <a:gdLst/>
              <a:ahLst/>
              <a:cxnLst/>
              <a:rect l="l" t="t" r="r" b="b"/>
              <a:pathLst>
                <a:path w="233" h="196" extrusionOk="0">
                  <a:moveTo>
                    <a:pt x="121" y="0"/>
                  </a:moveTo>
                  <a:cubicBezTo>
                    <a:pt x="114" y="0"/>
                    <a:pt x="106" y="1"/>
                    <a:pt x="99" y="2"/>
                  </a:cubicBezTo>
                  <a:cubicBezTo>
                    <a:pt x="41" y="8"/>
                    <a:pt x="0" y="60"/>
                    <a:pt x="6" y="118"/>
                  </a:cubicBezTo>
                  <a:cubicBezTo>
                    <a:pt x="24" y="171"/>
                    <a:pt x="67" y="195"/>
                    <a:pt x="112" y="195"/>
                  </a:cubicBezTo>
                  <a:cubicBezTo>
                    <a:pt x="170" y="195"/>
                    <a:pt x="229" y="153"/>
                    <a:pt x="232" y="78"/>
                  </a:cubicBezTo>
                  <a:cubicBezTo>
                    <a:pt x="217" y="32"/>
                    <a:pt x="171"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rot="-708074" flipH="1">
              <a:off x="1307493" y="477069"/>
              <a:ext cx="42210" cy="27666"/>
            </a:xfrm>
            <a:custGeom>
              <a:avLst/>
              <a:gdLst/>
              <a:ahLst/>
              <a:cxnLst/>
              <a:rect l="l" t="t" r="r" b="b"/>
              <a:pathLst>
                <a:path w="267" h="175" extrusionOk="0">
                  <a:moveTo>
                    <a:pt x="99" y="1"/>
                  </a:moveTo>
                  <a:cubicBezTo>
                    <a:pt x="95" y="1"/>
                    <a:pt x="91" y="1"/>
                    <a:pt x="87" y="1"/>
                  </a:cubicBezTo>
                  <a:cubicBezTo>
                    <a:pt x="35" y="7"/>
                    <a:pt x="0" y="59"/>
                    <a:pt x="12" y="111"/>
                  </a:cubicBezTo>
                  <a:cubicBezTo>
                    <a:pt x="25" y="152"/>
                    <a:pt x="63" y="175"/>
                    <a:pt x="118" y="175"/>
                  </a:cubicBezTo>
                  <a:cubicBezTo>
                    <a:pt x="133" y="175"/>
                    <a:pt x="150" y="173"/>
                    <a:pt x="168" y="169"/>
                  </a:cubicBezTo>
                  <a:cubicBezTo>
                    <a:pt x="215" y="158"/>
                    <a:pt x="267" y="146"/>
                    <a:pt x="249" y="76"/>
                  </a:cubicBezTo>
                  <a:cubicBezTo>
                    <a:pt x="244" y="39"/>
                    <a:pt x="157"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rot="-708074" flipH="1">
              <a:off x="314407" y="1089563"/>
              <a:ext cx="35886" cy="36993"/>
            </a:xfrm>
            <a:custGeom>
              <a:avLst/>
              <a:gdLst/>
              <a:ahLst/>
              <a:cxnLst/>
              <a:rect l="l" t="t" r="r" b="b"/>
              <a:pathLst>
                <a:path w="227" h="234" extrusionOk="0">
                  <a:moveTo>
                    <a:pt x="180" y="1"/>
                  </a:moveTo>
                  <a:cubicBezTo>
                    <a:pt x="75" y="12"/>
                    <a:pt x="0" y="94"/>
                    <a:pt x="6" y="198"/>
                  </a:cubicBezTo>
                  <a:cubicBezTo>
                    <a:pt x="11" y="218"/>
                    <a:pt x="29" y="234"/>
                    <a:pt x="53" y="234"/>
                  </a:cubicBezTo>
                  <a:cubicBezTo>
                    <a:pt x="56" y="234"/>
                    <a:pt x="60" y="233"/>
                    <a:pt x="64" y="233"/>
                  </a:cubicBezTo>
                  <a:cubicBezTo>
                    <a:pt x="139" y="198"/>
                    <a:pt x="203" y="134"/>
                    <a:pt x="226" y="53"/>
                  </a:cubicBezTo>
                  <a:cubicBezTo>
                    <a:pt x="226" y="24"/>
                    <a:pt x="203" y="7"/>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rot="-708074" flipH="1">
              <a:off x="237744" y="908113"/>
              <a:ext cx="34938" cy="32567"/>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rot="-708074" flipH="1">
              <a:off x="28325" y="1201967"/>
              <a:ext cx="33041" cy="37625"/>
            </a:xfrm>
            <a:custGeom>
              <a:avLst/>
              <a:gdLst/>
              <a:ahLst/>
              <a:cxnLst/>
              <a:rect l="l" t="t" r="r" b="b"/>
              <a:pathLst>
                <a:path w="209" h="238" extrusionOk="0">
                  <a:moveTo>
                    <a:pt x="111" y="1"/>
                  </a:moveTo>
                  <a:cubicBezTo>
                    <a:pt x="107" y="1"/>
                    <a:pt x="103" y="1"/>
                    <a:pt x="99" y="1"/>
                  </a:cubicBezTo>
                  <a:cubicBezTo>
                    <a:pt x="35" y="30"/>
                    <a:pt x="0" y="100"/>
                    <a:pt x="12" y="164"/>
                  </a:cubicBezTo>
                  <a:cubicBezTo>
                    <a:pt x="12" y="206"/>
                    <a:pt x="43" y="238"/>
                    <a:pt x="83" y="238"/>
                  </a:cubicBezTo>
                  <a:cubicBezTo>
                    <a:pt x="92" y="238"/>
                    <a:pt x="101" y="236"/>
                    <a:pt x="110" y="233"/>
                  </a:cubicBezTo>
                  <a:cubicBezTo>
                    <a:pt x="174" y="216"/>
                    <a:pt x="209" y="146"/>
                    <a:pt x="191" y="82"/>
                  </a:cubicBezTo>
                  <a:cubicBezTo>
                    <a:pt x="181" y="34"/>
                    <a:pt x="160"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rot="-708074" flipH="1">
              <a:off x="1266823" y="2473096"/>
              <a:ext cx="37784" cy="35570"/>
            </a:xfrm>
            <a:custGeom>
              <a:avLst/>
              <a:gdLst/>
              <a:ahLst/>
              <a:cxnLst/>
              <a:rect l="l" t="t" r="r" b="b"/>
              <a:pathLst>
                <a:path w="239" h="225" extrusionOk="0">
                  <a:moveTo>
                    <a:pt x="170" y="1"/>
                  </a:moveTo>
                  <a:cubicBezTo>
                    <a:pt x="161" y="1"/>
                    <a:pt x="151" y="2"/>
                    <a:pt x="140" y="3"/>
                  </a:cubicBezTo>
                  <a:cubicBezTo>
                    <a:pt x="65" y="21"/>
                    <a:pt x="1" y="90"/>
                    <a:pt x="13" y="148"/>
                  </a:cubicBezTo>
                  <a:cubicBezTo>
                    <a:pt x="18" y="191"/>
                    <a:pt x="53" y="224"/>
                    <a:pt x="95" y="224"/>
                  </a:cubicBezTo>
                  <a:cubicBezTo>
                    <a:pt x="98" y="224"/>
                    <a:pt x="102" y="224"/>
                    <a:pt x="105" y="223"/>
                  </a:cubicBezTo>
                  <a:cubicBezTo>
                    <a:pt x="169" y="212"/>
                    <a:pt x="238" y="84"/>
                    <a:pt x="227" y="44"/>
                  </a:cubicBezTo>
                  <a:cubicBezTo>
                    <a:pt x="218" y="10"/>
                    <a:pt x="197"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rot="-708074" flipH="1">
              <a:off x="790189" y="603632"/>
              <a:ext cx="33199" cy="36677"/>
            </a:xfrm>
            <a:custGeom>
              <a:avLst/>
              <a:gdLst/>
              <a:ahLst/>
              <a:cxnLst/>
              <a:rect l="l" t="t" r="r" b="b"/>
              <a:pathLst>
                <a:path w="210" h="232" extrusionOk="0">
                  <a:moveTo>
                    <a:pt x="112" y="1"/>
                  </a:moveTo>
                  <a:cubicBezTo>
                    <a:pt x="106" y="1"/>
                    <a:pt x="100" y="2"/>
                    <a:pt x="94" y="3"/>
                  </a:cubicBezTo>
                  <a:cubicBezTo>
                    <a:pt x="30" y="21"/>
                    <a:pt x="1" y="90"/>
                    <a:pt x="24" y="154"/>
                  </a:cubicBezTo>
                  <a:cubicBezTo>
                    <a:pt x="29" y="199"/>
                    <a:pt x="69" y="231"/>
                    <a:pt x="114" y="231"/>
                  </a:cubicBezTo>
                  <a:cubicBezTo>
                    <a:pt x="121" y="231"/>
                    <a:pt x="127" y="231"/>
                    <a:pt x="134" y="229"/>
                  </a:cubicBezTo>
                  <a:cubicBezTo>
                    <a:pt x="186" y="194"/>
                    <a:pt x="209" y="131"/>
                    <a:pt x="192" y="73"/>
                  </a:cubicBezTo>
                  <a:cubicBezTo>
                    <a:pt x="187" y="32"/>
                    <a:pt x="151"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rot="-708074" flipH="1">
              <a:off x="-378268" y="2245348"/>
              <a:ext cx="47901" cy="23081"/>
            </a:xfrm>
            <a:custGeom>
              <a:avLst/>
              <a:gdLst/>
              <a:ahLst/>
              <a:cxnLst/>
              <a:rect l="l" t="t" r="r" b="b"/>
              <a:pathLst>
                <a:path w="303" h="146" extrusionOk="0">
                  <a:moveTo>
                    <a:pt x="82" y="5"/>
                  </a:moveTo>
                  <a:cubicBezTo>
                    <a:pt x="47" y="5"/>
                    <a:pt x="17" y="17"/>
                    <a:pt x="7" y="70"/>
                  </a:cubicBezTo>
                  <a:cubicBezTo>
                    <a:pt x="1" y="116"/>
                    <a:pt x="76" y="145"/>
                    <a:pt x="151" y="145"/>
                  </a:cubicBezTo>
                  <a:lnTo>
                    <a:pt x="192" y="145"/>
                  </a:lnTo>
                  <a:cubicBezTo>
                    <a:pt x="244" y="134"/>
                    <a:pt x="302" y="128"/>
                    <a:pt x="302" y="70"/>
                  </a:cubicBezTo>
                  <a:cubicBezTo>
                    <a:pt x="302" y="0"/>
                    <a:pt x="238" y="24"/>
                    <a:pt x="198" y="12"/>
                  </a:cubicBezTo>
                  <a:lnTo>
                    <a:pt x="151" y="12"/>
                  </a:lnTo>
                  <a:cubicBezTo>
                    <a:pt x="129" y="10"/>
                    <a:pt x="105" y="5"/>
                    <a:pt x="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rot="-708074" flipH="1">
              <a:off x="2204351" y="1043609"/>
              <a:ext cx="27666" cy="38732"/>
            </a:xfrm>
            <a:custGeom>
              <a:avLst/>
              <a:gdLst/>
              <a:ahLst/>
              <a:cxnLst/>
              <a:rect l="l" t="t" r="r" b="b"/>
              <a:pathLst>
                <a:path w="175" h="245" extrusionOk="0">
                  <a:moveTo>
                    <a:pt x="96" y="1"/>
                  </a:moveTo>
                  <a:cubicBezTo>
                    <a:pt x="87" y="1"/>
                    <a:pt x="78" y="3"/>
                    <a:pt x="70" y="7"/>
                  </a:cubicBezTo>
                  <a:cubicBezTo>
                    <a:pt x="6" y="30"/>
                    <a:pt x="1" y="94"/>
                    <a:pt x="1" y="152"/>
                  </a:cubicBezTo>
                  <a:cubicBezTo>
                    <a:pt x="6" y="192"/>
                    <a:pt x="18" y="244"/>
                    <a:pt x="64" y="244"/>
                  </a:cubicBezTo>
                  <a:cubicBezTo>
                    <a:pt x="67" y="245"/>
                    <a:pt x="70" y="245"/>
                    <a:pt x="73" y="245"/>
                  </a:cubicBezTo>
                  <a:cubicBezTo>
                    <a:pt x="135" y="245"/>
                    <a:pt x="146" y="184"/>
                    <a:pt x="163" y="134"/>
                  </a:cubicBezTo>
                  <a:cubicBezTo>
                    <a:pt x="174" y="105"/>
                    <a:pt x="174" y="71"/>
                    <a:pt x="163" y="42"/>
                  </a:cubicBezTo>
                  <a:cubicBezTo>
                    <a:pt x="150" y="20"/>
                    <a:pt x="12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rot="-708074" flipH="1">
              <a:off x="-166201" y="1832927"/>
              <a:ext cx="36677" cy="29879"/>
            </a:xfrm>
            <a:custGeom>
              <a:avLst/>
              <a:gdLst/>
              <a:ahLst/>
              <a:cxnLst/>
              <a:rect l="l" t="t" r="r" b="b"/>
              <a:pathLst>
                <a:path w="232" h="189" extrusionOk="0">
                  <a:moveTo>
                    <a:pt x="157" y="0"/>
                  </a:moveTo>
                  <a:cubicBezTo>
                    <a:pt x="141" y="0"/>
                    <a:pt x="122" y="3"/>
                    <a:pt x="104" y="5"/>
                  </a:cubicBezTo>
                  <a:cubicBezTo>
                    <a:pt x="35" y="22"/>
                    <a:pt x="0" y="63"/>
                    <a:pt x="12" y="115"/>
                  </a:cubicBezTo>
                  <a:cubicBezTo>
                    <a:pt x="21" y="158"/>
                    <a:pt x="58" y="189"/>
                    <a:pt x="100" y="189"/>
                  </a:cubicBezTo>
                  <a:cubicBezTo>
                    <a:pt x="109" y="189"/>
                    <a:pt x="118" y="187"/>
                    <a:pt x="127" y="184"/>
                  </a:cubicBezTo>
                  <a:cubicBezTo>
                    <a:pt x="191" y="173"/>
                    <a:pt x="232" y="115"/>
                    <a:pt x="226" y="51"/>
                  </a:cubicBezTo>
                  <a:cubicBezTo>
                    <a:pt x="215" y="10"/>
                    <a:pt x="189"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rot="-708074" flipH="1">
              <a:off x="32594" y="1062349"/>
              <a:ext cx="31302" cy="36361"/>
            </a:xfrm>
            <a:custGeom>
              <a:avLst/>
              <a:gdLst/>
              <a:ahLst/>
              <a:cxnLst/>
              <a:rect l="l" t="t" r="r" b="b"/>
              <a:pathLst>
                <a:path w="198" h="230" extrusionOk="0">
                  <a:moveTo>
                    <a:pt x="108" y="1"/>
                  </a:moveTo>
                  <a:cubicBezTo>
                    <a:pt x="101" y="1"/>
                    <a:pt x="94" y="2"/>
                    <a:pt x="87" y="4"/>
                  </a:cubicBezTo>
                  <a:cubicBezTo>
                    <a:pt x="29" y="33"/>
                    <a:pt x="0" y="97"/>
                    <a:pt x="6" y="166"/>
                  </a:cubicBezTo>
                  <a:cubicBezTo>
                    <a:pt x="11" y="203"/>
                    <a:pt x="45" y="229"/>
                    <a:pt x="79" y="229"/>
                  </a:cubicBezTo>
                  <a:cubicBezTo>
                    <a:pt x="88" y="229"/>
                    <a:pt x="96" y="228"/>
                    <a:pt x="104" y="224"/>
                  </a:cubicBezTo>
                  <a:cubicBezTo>
                    <a:pt x="162" y="189"/>
                    <a:pt x="197" y="126"/>
                    <a:pt x="180" y="62"/>
                  </a:cubicBezTo>
                  <a:cubicBezTo>
                    <a:pt x="175" y="23"/>
                    <a:pt x="14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rot="-708074" flipH="1">
              <a:off x="1618310" y="43468"/>
              <a:ext cx="38732" cy="28772"/>
            </a:xfrm>
            <a:custGeom>
              <a:avLst/>
              <a:gdLst/>
              <a:ahLst/>
              <a:cxnLst/>
              <a:rect l="l" t="t" r="r" b="b"/>
              <a:pathLst>
                <a:path w="245" h="182" extrusionOk="0">
                  <a:moveTo>
                    <a:pt x="93" y="0"/>
                  </a:moveTo>
                  <a:cubicBezTo>
                    <a:pt x="84" y="0"/>
                    <a:pt x="77" y="1"/>
                    <a:pt x="70" y="4"/>
                  </a:cubicBezTo>
                  <a:cubicBezTo>
                    <a:pt x="30" y="9"/>
                    <a:pt x="1" y="50"/>
                    <a:pt x="13" y="90"/>
                  </a:cubicBezTo>
                  <a:cubicBezTo>
                    <a:pt x="17" y="144"/>
                    <a:pt x="63" y="181"/>
                    <a:pt x="116" y="181"/>
                  </a:cubicBezTo>
                  <a:cubicBezTo>
                    <a:pt x="126" y="181"/>
                    <a:pt x="136" y="180"/>
                    <a:pt x="146" y="177"/>
                  </a:cubicBezTo>
                  <a:cubicBezTo>
                    <a:pt x="198" y="172"/>
                    <a:pt x="244" y="114"/>
                    <a:pt x="238" y="79"/>
                  </a:cubicBezTo>
                  <a:cubicBezTo>
                    <a:pt x="233" y="44"/>
                    <a:pt x="146"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rot="-708074" flipH="1">
              <a:off x="20147" y="34108"/>
              <a:ext cx="31144" cy="38258"/>
            </a:xfrm>
            <a:custGeom>
              <a:avLst/>
              <a:gdLst/>
              <a:ahLst/>
              <a:cxnLst/>
              <a:rect l="l" t="t" r="r" b="b"/>
              <a:pathLst>
                <a:path w="197" h="242" extrusionOk="0">
                  <a:moveTo>
                    <a:pt x="132" y="0"/>
                  </a:moveTo>
                  <a:cubicBezTo>
                    <a:pt x="113" y="0"/>
                    <a:pt x="94" y="7"/>
                    <a:pt x="81" y="20"/>
                  </a:cubicBezTo>
                  <a:cubicBezTo>
                    <a:pt x="40" y="66"/>
                    <a:pt x="11" y="124"/>
                    <a:pt x="6" y="182"/>
                  </a:cubicBezTo>
                  <a:cubicBezTo>
                    <a:pt x="0" y="223"/>
                    <a:pt x="27" y="241"/>
                    <a:pt x="60" y="241"/>
                  </a:cubicBezTo>
                  <a:cubicBezTo>
                    <a:pt x="65" y="241"/>
                    <a:pt x="70" y="241"/>
                    <a:pt x="75" y="240"/>
                  </a:cubicBezTo>
                  <a:cubicBezTo>
                    <a:pt x="145" y="205"/>
                    <a:pt x="191" y="136"/>
                    <a:pt x="197" y="61"/>
                  </a:cubicBezTo>
                  <a:cubicBezTo>
                    <a:pt x="197" y="32"/>
                    <a:pt x="179" y="14"/>
                    <a:pt x="150" y="3"/>
                  </a:cubicBezTo>
                  <a:cubicBezTo>
                    <a:pt x="145" y="1"/>
                    <a:pt x="138"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rot="-708074" flipH="1">
              <a:off x="1970858" y="1350760"/>
              <a:ext cx="33989" cy="36361"/>
            </a:xfrm>
            <a:custGeom>
              <a:avLst/>
              <a:gdLst/>
              <a:ahLst/>
              <a:cxnLst/>
              <a:rect l="l" t="t" r="r" b="b"/>
              <a:pathLst>
                <a:path w="215" h="230" extrusionOk="0">
                  <a:moveTo>
                    <a:pt x="75" y="1"/>
                  </a:moveTo>
                  <a:cubicBezTo>
                    <a:pt x="71" y="1"/>
                    <a:pt x="68" y="1"/>
                    <a:pt x="64" y="2"/>
                  </a:cubicBezTo>
                  <a:cubicBezTo>
                    <a:pt x="0" y="19"/>
                    <a:pt x="0" y="71"/>
                    <a:pt x="12" y="123"/>
                  </a:cubicBezTo>
                  <a:cubicBezTo>
                    <a:pt x="17" y="186"/>
                    <a:pt x="69" y="230"/>
                    <a:pt x="130" y="230"/>
                  </a:cubicBezTo>
                  <a:cubicBezTo>
                    <a:pt x="137" y="230"/>
                    <a:pt x="144" y="229"/>
                    <a:pt x="151" y="228"/>
                  </a:cubicBezTo>
                  <a:cubicBezTo>
                    <a:pt x="191" y="216"/>
                    <a:pt x="215" y="181"/>
                    <a:pt x="209" y="141"/>
                  </a:cubicBezTo>
                  <a:cubicBezTo>
                    <a:pt x="193" y="71"/>
                    <a:pt x="126"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rot="-708074" flipH="1">
              <a:off x="-667517" y="1712528"/>
              <a:ext cx="36835" cy="30986"/>
            </a:xfrm>
            <a:custGeom>
              <a:avLst/>
              <a:gdLst/>
              <a:ahLst/>
              <a:cxnLst/>
              <a:rect l="l" t="t" r="r" b="b"/>
              <a:pathLst>
                <a:path w="233" h="196" extrusionOk="0">
                  <a:moveTo>
                    <a:pt x="119" y="1"/>
                  </a:moveTo>
                  <a:cubicBezTo>
                    <a:pt x="113" y="1"/>
                    <a:pt x="106" y="1"/>
                    <a:pt x="99" y="3"/>
                  </a:cubicBezTo>
                  <a:cubicBezTo>
                    <a:pt x="41" y="3"/>
                    <a:pt x="1" y="60"/>
                    <a:pt x="12" y="113"/>
                  </a:cubicBezTo>
                  <a:cubicBezTo>
                    <a:pt x="23" y="163"/>
                    <a:pt x="68" y="196"/>
                    <a:pt x="118" y="196"/>
                  </a:cubicBezTo>
                  <a:cubicBezTo>
                    <a:pt x="125" y="196"/>
                    <a:pt x="132" y="195"/>
                    <a:pt x="140" y="194"/>
                  </a:cubicBezTo>
                  <a:cubicBezTo>
                    <a:pt x="192" y="194"/>
                    <a:pt x="233" y="142"/>
                    <a:pt x="215" y="89"/>
                  </a:cubicBezTo>
                  <a:cubicBezTo>
                    <a:pt x="210" y="38"/>
                    <a:pt x="169"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rot="-708074" flipH="1">
              <a:off x="558822" y="2326513"/>
              <a:ext cx="38574" cy="35254"/>
            </a:xfrm>
            <a:custGeom>
              <a:avLst/>
              <a:gdLst/>
              <a:ahLst/>
              <a:cxnLst/>
              <a:rect l="l" t="t" r="r" b="b"/>
              <a:pathLst>
                <a:path w="244" h="223" extrusionOk="0">
                  <a:moveTo>
                    <a:pt x="88" y="1"/>
                  </a:moveTo>
                  <a:cubicBezTo>
                    <a:pt x="75" y="1"/>
                    <a:pt x="62" y="6"/>
                    <a:pt x="47" y="19"/>
                  </a:cubicBezTo>
                  <a:cubicBezTo>
                    <a:pt x="1" y="54"/>
                    <a:pt x="12" y="106"/>
                    <a:pt x="41" y="152"/>
                  </a:cubicBezTo>
                  <a:cubicBezTo>
                    <a:pt x="68" y="194"/>
                    <a:pt x="114" y="222"/>
                    <a:pt x="166" y="222"/>
                  </a:cubicBezTo>
                  <a:cubicBezTo>
                    <a:pt x="170" y="222"/>
                    <a:pt x="175" y="222"/>
                    <a:pt x="180" y="222"/>
                  </a:cubicBezTo>
                  <a:cubicBezTo>
                    <a:pt x="221" y="210"/>
                    <a:pt x="244" y="193"/>
                    <a:pt x="232" y="140"/>
                  </a:cubicBezTo>
                  <a:cubicBezTo>
                    <a:pt x="209" y="111"/>
                    <a:pt x="192" y="88"/>
                    <a:pt x="163" y="54"/>
                  </a:cubicBezTo>
                  <a:cubicBezTo>
                    <a:pt x="139" y="26"/>
                    <a:pt x="11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rot="-708074" flipH="1">
              <a:off x="502519" y="1326573"/>
              <a:ext cx="33041" cy="37467"/>
            </a:xfrm>
            <a:custGeom>
              <a:avLst/>
              <a:gdLst/>
              <a:ahLst/>
              <a:cxnLst/>
              <a:rect l="l" t="t" r="r" b="b"/>
              <a:pathLst>
                <a:path w="209" h="237" extrusionOk="0">
                  <a:moveTo>
                    <a:pt x="89" y="1"/>
                  </a:moveTo>
                  <a:cubicBezTo>
                    <a:pt x="80" y="1"/>
                    <a:pt x="70" y="2"/>
                    <a:pt x="58" y="7"/>
                  </a:cubicBezTo>
                  <a:cubicBezTo>
                    <a:pt x="12" y="30"/>
                    <a:pt x="0" y="94"/>
                    <a:pt x="29" y="152"/>
                  </a:cubicBezTo>
                  <a:cubicBezTo>
                    <a:pt x="41" y="169"/>
                    <a:pt x="52" y="186"/>
                    <a:pt x="64" y="204"/>
                  </a:cubicBezTo>
                  <a:cubicBezTo>
                    <a:pt x="88" y="220"/>
                    <a:pt x="116" y="236"/>
                    <a:pt x="142" y="236"/>
                  </a:cubicBezTo>
                  <a:cubicBezTo>
                    <a:pt x="153" y="236"/>
                    <a:pt x="164" y="234"/>
                    <a:pt x="174" y="227"/>
                  </a:cubicBezTo>
                  <a:cubicBezTo>
                    <a:pt x="209" y="204"/>
                    <a:pt x="197" y="163"/>
                    <a:pt x="191" y="123"/>
                  </a:cubicBezTo>
                  <a:cubicBezTo>
                    <a:pt x="185" y="105"/>
                    <a:pt x="180" y="88"/>
                    <a:pt x="168" y="76"/>
                  </a:cubicBezTo>
                  <a:cubicBezTo>
                    <a:pt x="149" y="38"/>
                    <a:pt x="13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rot="-708086" flipH="1">
              <a:off x="1304999" y="870468"/>
              <a:ext cx="31302" cy="34464"/>
            </a:xfrm>
            <a:custGeom>
              <a:avLst/>
              <a:gdLst/>
              <a:ahLst/>
              <a:cxnLst/>
              <a:rect l="l" t="t" r="r" b="b"/>
              <a:pathLst>
                <a:path w="198" h="218" extrusionOk="0">
                  <a:moveTo>
                    <a:pt x="102" y="1"/>
                  </a:moveTo>
                  <a:cubicBezTo>
                    <a:pt x="96" y="1"/>
                    <a:pt x="89" y="2"/>
                    <a:pt x="82" y="3"/>
                  </a:cubicBezTo>
                  <a:cubicBezTo>
                    <a:pt x="30" y="15"/>
                    <a:pt x="1" y="55"/>
                    <a:pt x="13" y="130"/>
                  </a:cubicBezTo>
                  <a:cubicBezTo>
                    <a:pt x="23" y="179"/>
                    <a:pt x="39" y="218"/>
                    <a:pt x="94" y="218"/>
                  </a:cubicBezTo>
                  <a:cubicBezTo>
                    <a:pt x="97" y="218"/>
                    <a:pt x="101" y="218"/>
                    <a:pt x="105" y="217"/>
                  </a:cubicBezTo>
                  <a:cubicBezTo>
                    <a:pt x="157" y="217"/>
                    <a:pt x="198" y="142"/>
                    <a:pt x="192" y="78"/>
                  </a:cubicBezTo>
                  <a:cubicBezTo>
                    <a:pt x="187" y="33"/>
                    <a:pt x="147"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rot="-708074" flipH="1">
              <a:off x="-698174" y="2421278"/>
              <a:ext cx="38732" cy="31144"/>
            </a:xfrm>
            <a:custGeom>
              <a:avLst/>
              <a:gdLst/>
              <a:ahLst/>
              <a:cxnLst/>
              <a:rect l="l" t="t" r="r" b="b"/>
              <a:pathLst>
                <a:path w="245" h="197" extrusionOk="0">
                  <a:moveTo>
                    <a:pt x="71" y="1"/>
                  </a:moveTo>
                  <a:cubicBezTo>
                    <a:pt x="64" y="1"/>
                    <a:pt x="58" y="2"/>
                    <a:pt x="53" y="3"/>
                  </a:cubicBezTo>
                  <a:cubicBezTo>
                    <a:pt x="36" y="9"/>
                    <a:pt x="18" y="27"/>
                    <a:pt x="12" y="44"/>
                  </a:cubicBezTo>
                  <a:cubicBezTo>
                    <a:pt x="1" y="96"/>
                    <a:pt x="30" y="148"/>
                    <a:pt x="76" y="166"/>
                  </a:cubicBezTo>
                  <a:cubicBezTo>
                    <a:pt x="106" y="182"/>
                    <a:pt x="135" y="197"/>
                    <a:pt x="164" y="197"/>
                  </a:cubicBezTo>
                  <a:cubicBezTo>
                    <a:pt x="186" y="197"/>
                    <a:pt x="207" y="188"/>
                    <a:pt x="227" y="166"/>
                  </a:cubicBezTo>
                  <a:cubicBezTo>
                    <a:pt x="244" y="160"/>
                    <a:pt x="244" y="142"/>
                    <a:pt x="244" y="131"/>
                  </a:cubicBezTo>
                  <a:cubicBezTo>
                    <a:pt x="234" y="73"/>
                    <a:pt x="13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rot="-708074" flipH="1">
              <a:off x="489245" y="1743657"/>
              <a:ext cx="36835" cy="34306"/>
            </a:xfrm>
            <a:custGeom>
              <a:avLst/>
              <a:gdLst/>
              <a:ahLst/>
              <a:cxnLst/>
              <a:rect l="l" t="t" r="r" b="b"/>
              <a:pathLst>
                <a:path w="233" h="217" extrusionOk="0">
                  <a:moveTo>
                    <a:pt x="128" y="0"/>
                  </a:moveTo>
                  <a:cubicBezTo>
                    <a:pt x="118" y="0"/>
                    <a:pt x="108" y="2"/>
                    <a:pt x="99" y="5"/>
                  </a:cubicBezTo>
                  <a:cubicBezTo>
                    <a:pt x="36" y="23"/>
                    <a:pt x="1" y="86"/>
                    <a:pt x="18" y="144"/>
                  </a:cubicBezTo>
                  <a:cubicBezTo>
                    <a:pt x="28" y="189"/>
                    <a:pt x="67" y="216"/>
                    <a:pt x="111" y="216"/>
                  </a:cubicBezTo>
                  <a:cubicBezTo>
                    <a:pt x="119" y="216"/>
                    <a:pt x="126" y="215"/>
                    <a:pt x="134" y="214"/>
                  </a:cubicBezTo>
                  <a:cubicBezTo>
                    <a:pt x="198" y="196"/>
                    <a:pt x="232" y="133"/>
                    <a:pt x="215" y="69"/>
                  </a:cubicBezTo>
                  <a:cubicBezTo>
                    <a:pt x="206" y="27"/>
                    <a:pt x="167"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rot="-708074" flipH="1">
              <a:off x="2266530" y="636043"/>
              <a:ext cx="39523" cy="31776"/>
            </a:xfrm>
            <a:custGeom>
              <a:avLst/>
              <a:gdLst/>
              <a:ahLst/>
              <a:cxnLst/>
              <a:rect l="l" t="t" r="r" b="b"/>
              <a:pathLst>
                <a:path w="250" h="201" extrusionOk="0">
                  <a:moveTo>
                    <a:pt x="143" y="1"/>
                  </a:moveTo>
                  <a:cubicBezTo>
                    <a:pt x="136" y="1"/>
                    <a:pt x="129" y="1"/>
                    <a:pt x="123" y="3"/>
                  </a:cubicBezTo>
                  <a:cubicBezTo>
                    <a:pt x="0" y="19"/>
                    <a:pt x="17" y="201"/>
                    <a:pt x="130" y="201"/>
                  </a:cubicBezTo>
                  <a:cubicBezTo>
                    <a:pt x="135" y="201"/>
                    <a:pt x="140" y="201"/>
                    <a:pt x="146" y="200"/>
                  </a:cubicBezTo>
                  <a:cubicBezTo>
                    <a:pt x="204" y="194"/>
                    <a:pt x="250" y="136"/>
                    <a:pt x="233" y="78"/>
                  </a:cubicBezTo>
                  <a:cubicBezTo>
                    <a:pt x="228" y="33"/>
                    <a:pt x="187"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rot="-708074" flipH="1">
              <a:off x="-129076" y="236561"/>
              <a:ext cx="35886" cy="31776"/>
            </a:xfrm>
            <a:custGeom>
              <a:avLst/>
              <a:gdLst/>
              <a:ahLst/>
              <a:cxnLst/>
              <a:rect l="l" t="t" r="r" b="b"/>
              <a:pathLst>
                <a:path w="227" h="201" extrusionOk="0">
                  <a:moveTo>
                    <a:pt x="121" y="0"/>
                  </a:moveTo>
                  <a:cubicBezTo>
                    <a:pt x="112" y="0"/>
                    <a:pt x="103" y="1"/>
                    <a:pt x="93" y="5"/>
                  </a:cubicBezTo>
                  <a:cubicBezTo>
                    <a:pt x="35" y="16"/>
                    <a:pt x="1" y="68"/>
                    <a:pt x="18" y="126"/>
                  </a:cubicBezTo>
                  <a:cubicBezTo>
                    <a:pt x="23" y="169"/>
                    <a:pt x="63" y="200"/>
                    <a:pt x="106" y="200"/>
                  </a:cubicBezTo>
                  <a:cubicBezTo>
                    <a:pt x="115" y="200"/>
                    <a:pt x="125" y="199"/>
                    <a:pt x="134" y="196"/>
                  </a:cubicBezTo>
                  <a:cubicBezTo>
                    <a:pt x="192" y="184"/>
                    <a:pt x="227" y="132"/>
                    <a:pt x="221" y="74"/>
                  </a:cubicBezTo>
                  <a:cubicBezTo>
                    <a:pt x="206" y="31"/>
                    <a:pt x="16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rot="-708074" flipH="1">
              <a:off x="949755" y="397922"/>
              <a:ext cx="37784" cy="31776"/>
            </a:xfrm>
            <a:custGeom>
              <a:avLst/>
              <a:gdLst/>
              <a:ahLst/>
              <a:cxnLst/>
              <a:rect l="l" t="t" r="r" b="b"/>
              <a:pathLst>
                <a:path w="239" h="201" extrusionOk="0">
                  <a:moveTo>
                    <a:pt x="105" y="1"/>
                  </a:moveTo>
                  <a:cubicBezTo>
                    <a:pt x="101" y="1"/>
                    <a:pt x="97" y="1"/>
                    <a:pt x="93" y="1"/>
                  </a:cubicBezTo>
                  <a:cubicBezTo>
                    <a:pt x="36" y="7"/>
                    <a:pt x="1" y="53"/>
                    <a:pt x="12" y="106"/>
                  </a:cubicBezTo>
                  <a:cubicBezTo>
                    <a:pt x="23" y="162"/>
                    <a:pt x="74" y="200"/>
                    <a:pt x="130" y="200"/>
                  </a:cubicBezTo>
                  <a:cubicBezTo>
                    <a:pt x="137" y="200"/>
                    <a:pt x="144" y="200"/>
                    <a:pt x="151" y="198"/>
                  </a:cubicBezTo>
                  <a:cubicBezTo>
                    <a:pt x="204" y="192"/>
                    <a:pt x="238" y="146"/>
                    <a:pt x="227" y="94"/>
                  </a:cubicBezTo>
                  <a:cubicBezTo>
                    <a:pt x="210" y="40"/>
                    <a:pt x="159"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rot="-708074" flipH="1">
              <a:off x="573663" y="1433562"/>
              <a:ext cx="37625" cy="29405"/>
            </a:xfrm>
            <a:custGeom>
              <a:avLst/>
              <a:gdLst/>
              <a:ahLst/>
              <a:cxnLst/>
              <a:rect l="l" t="t" r="r" b="b"/>
              <a:pathLst>
                <a:path w="238" h="186" extrusionOk="0">
                  <a:moveTo>
                    <a:pt x="125" y="0"/>
                  </a:moveTo>
                  <a:cubicBezTo>
                    <a:pt x="112" y="0"/>
                    <a:pt x="99" y="3"/>
                    <a:pt x="87" y="8"/>
                  </a:cubicBezTo>
                  <a:cubicBezTo>
                    <a:pt x="35" y="8"/>
                    <a:pt x="0" y="54"/>
                    <a:pt x="12" y="100"/>
                  </a:cubicBezTo>
                  <a:cubicBezTo>
                    <a:pt x="21" y="153"/>
                    <a:pt x="66" y="186"/>
                    <a:pt x="118" y="186"/>
                  </a:cubicBezTo>
                  <a:cubicBezTo>
                    <a:pt x="129" y="186"/>
                    <a:pt x="140" y="184"/>
                    <a:pt x="151" y="181"/>
                  </a:cubicBezTo>
                  <a:cubicBezTo>
                    <a:pt x="203" y="170"/>
                    <a:pt x="238" y="135"/>
                    <a:pt x="238" y="77"/>
                  </a:cubicBezTo>
                  <a:cubicBezTo>
                    <a:pt x="219" y="32"/>
                    <a:pt x="17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rot="-708074" flipH="1">
              <a:off x="1323214" y="2146885"/>
              <a:ext cx="33041" cy="36361"/>
            </a:xfrm>
            <a:custGeom>
              <a:avLst/>
              <a:gdLst/>
              <a:ahLst/>
              <a:cxnLst/>
              <a:rect l="l" t="t" r="r" b="b"/>
              <a:pathLst>
                <a:path w="209" h="230" extrusionOk="0">
                  <a:moveTo>
                    <a:pt x="117" y="0"/>
                  </a:moveTo>
                  <a:cubicBezTo>
                    <a:pt x="113" y="0"/>
                    <a:pt x="109" y="0"/>
                    <a:pt x="105" y="1"/>
                  </a:cubicBezTo>
                  <a:cubicBezTo>
                    <a:pt x="41" y="30"/>
                    <a:pt x="0" y="99"/>
                    <a:pt x="12" y="169"/>
                  </a:cubicBezTo>
                  <a:cubicBezTo>
                    <a:pt x="17" y="203"/>
                    <a:pt x="47" y="229"/>
                    <a:pt x="81" y="229"/>
                  </a:cubicBezTo>
                  <a:cubicBezTo>
                    <a:pt x="87" y="229"/>
                    <a:pt x="93" y="229"/>
                    <a:pt x="99" y="227"/>
                  </a:cubicBezTo>
                  <a:cubicBezTo>
                    <a:pt x="168" y="204"/>
                    <a:pt x="209" y="128"/>
                    <a:pt x="192" y="59"/>
                  </a:cubicBezTo>
                  <a:cubicBezTo>
                    <a:pt x="186" y="22"/>
                    <a:pt x="15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rot="-708074" flipH="1">
              <a:off x="-330466" y="1971642"/>
              <a:ext cx="34938" cy="33831"/>
            </a:xfrm>
            <a:custGeom>
              <a:avLst/>
              <a:gdLst/>
              <a:ahLst/>
              <a:cxnLst/>
              <a:rect l="l" t="t" r="r" b="b"/>
              <a:pathLst>
                <a:path w="221" h="214" extrusionOk="0">
                  <a:moveTo>
                    <a:pt x="114" y="1"/>
                  </a:moveTo>
                  <a:cubicBezTo>
                    <a:pt x="107" y="1"/>
                    <a:pt x="100" y="1"/>
                    <a:pt x="94" y="3"/>
                  </a:cubicBezTo>
                  <a:cubicBezTo>
                    <a:pt x="36" y="14"/>
                    <a:pt x="1" y="72"/>
                    <a:pt x="12" y="130"/>
                  </a:cubicBezTo>
                  <a:cubicBezTo>
                    <a:pt x="18" y="176"/>
                    <a:pt x="59" y="213"/>
                    <a:pt x="104" y="213"/>
                  </a:cubicBezTo>
                  <a:cubicBezTo>
                    <a:pt x="110" y="213"/>
                    <a:pt x="116" y="213"/>
                    <a:pt x="123" y="211"/>
                  </a:cubicBezTo>
                  <a:cubicBezTo>
                    <a:pt x="180" y="194"/>
                    <a:pt x="221" y="136"/>
                    <a:pt x="209" y="72"/>
                  </a:cubicBezTo>
                  <a:cubicBezTo>
                    <a:pt x="199" y="32"/>
                    <a:pt x="159"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rot="-708074" flipH="1">
              <a:off x="1102525" y="2395900"/>
              <a:ext cx="36677" cy="31934"/>
            </a:xfrm>
            <a:custGeom>
              <a:avLst/>
              <a:gdLst/>
              <a:ahLst/>
              <a:cxnLst/>
              <a:rect l="l" t="t" r="r" b="b"/>
              <a:pathLst>
                <a:path w="232" h="202" extrusionOk="0">
                  <a:moveTo>
                    <a:pt x="175" y="1"/>
                  </a:moveTo>
                  <a:cubicBezTo>
                    <a:pt x="166" y="1"/>
                    <a:pt x="156" y="2"/>
                    <a:pt x="145" y="5"/>
                  </a:cubicBezTo>
                  <a:cubicBezTo>
                    <a:pt x="52" y="28"/>
                    <a:pt x="0" y="80"/>
                    <a:pt x="12" y="138"/>
                  </a:cubicBezTo>
                  <a:cubicBezTo>
                    <a:pt x="21" y="175"/>
                    <a:pt x="56" y="201"/>
                    <a:pt x="97" y="201"/>
                  </a:cubicBezTo>
                  <a:cubicBezTo>
                    <a:pt x="107" y="201"/>
                    <a:pt x="117" y="200"/>
                    <a:pt x="128" y="196"/>
                  </a:cubicBezTo>
                  <a:cubicBezTo>
                    <a:pt x="191" y="179"/>
                    <a:pt x="232" y="115"/>
                    <a:pt x="226" y="51"/>
                  </a:cubicBezTo>
                  <a:cubicBezTo>
                    <a:pt x="222" y="16"/>
                    <a:pt x="20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rot="-708074" flipH="1">
              <a:off x="1902424" y="232701"/>
              <a:ext cx="34147" cy="32883"/>
            </a:xfrm>
            <a:custGeom>
              <a:avLst/>
              <a:gdLst/>
              <a:ahLst/>
              <a:cxnLst/>
              <a:rect l="l" t="t" r="r" b="b"/>
              <a:pathLst>
                <a:path w="216" h="208" extrusionOk="0">
                  <a:moveTo>
                    <a:pt x="114" y="1"/>
                  </a:moveTo>
                  <a:cubicBezTo>
                    <a:pt x="107" y="1"/>
                    <a:pt x="100" y="1"/>
                    <a:pt x="94" y="3"/>
                  </a:cubicBezTo>
                  <a:cubicBezTo>
                    <a:pt x="36" y="14"/>
                    <a:pt x="1" y="72"/>
                    <a:pt x="18" y="124"/>
                  </a:cubicBezTo>
                  <a:cubicBezTo>
                    <a:pt x="23" y="171"/>
                    <a:pt x="60" y="208"/>
                    <a:pt x="105" y="208"/>
                  </a:cubicBezTo>
                  <a:cubicBezTo>
                    <a:pt x="110" y="208"/>
                    <a:pt x="116" y="207"/>
                    <a:pt x="123" y="206"/>
                  </a:cubicBezTo>
                  <a:cubicBezTo>
                    <a:pt x="180" y="200"/>
                    <a:pt x="215" y="142"/>
                    <a:pt x="204" y="84"/>
                  </a:cubicBezTo>
                  <a:cubicBezTo>
                    <a:pt x="199" y="33"/>
                    <a:pt x="158"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rot="-708086" flipH="1">
              <a:off x="1773511" y="2121615"/>
              <a:ext cx="34147" cy="35412"/>
            </a:xfrm>
            <a:custGeom>
              <a:avLst/>
              <a:gdLst/>
              <a:ahLst/>
              <a:cxnLst/>
              <a:rect l="l" t="t" r="r" b="b"/>
              <a:pathLst>
                <a:path w="216" h="224" extrusionOk="0">
                  <a:moveTo>
                    <a:pt x="112" y="0"/>
                  </a:moveTo>
                  <a:cubicBezTo>
                    <a:pt x="106" y="0"/>
                    <a:pt x="100" y="1"/>
                    <a:pt x="94" y="3"/>
                  </a:cubicBezTo>
                  <a:cubicBezTo>
                    <a:pt x="36" y="26"/>
                    <a:pt x="1" y="90"/>
                    <a:pt x="24" y="147"/>
                  </a:cubicBezTo>
                  <a:cubicBezTo>
                    <a:pt x="24" y="195"/>
                    <a:pt x="63" y="223"/>
                    <a:pt x="105" y="223"/>
                  </a:cubicBezTo>
                  <a:cubicBezTo>
                    <a:pt x="109" y="223"/>
                    <a:pt x="113" y="223"/>
                    <a:pt x="117" y="223"/>
                  </a:cubicBezTo>
                  <a:cubicBezTo>
                    <a:pt x="180" y="205"/>
                    <a:pt x="215" y="136"/>
                    <a:pt x="192" y="72"/>
                  </a:cubicBezTo>
                  <a:cubicBezTo>
                    <a:pt x="187" y="32"/>
                    <a:pt x="151"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rot="-708074" flipH="1">
              <a:off x="2058680" y="1312920"/>
              <a:ext cx="35886" cy="29563"/>
            </a:xfrm>
            <a:custGeom>
              <a:avLst/>
              <a:gdLst/>
              <a:ahLst/>
              <a:cxnLst/>
              <a:rect l="l" t="t" r="r" b="b"/>
              <a:pathLst>
                <a:path w="227" h="187" extrusionOk="0">
                  <a:moveTo>
                    <a:pt x="107" y="0"/>
                  </a:moveTo>
                  <a:cubicBezTo>
                    <a:pt x="97" y="0"/>
                    <a:pt x="87" y="2"/>
                    <a:pt x="76" y="5"/>
                  </a:cubicBezTo>
                  <a:cubicBezTo>
                    <a:pt x="30" y="11"/>
                    <a:pt x="1" y="57"/>
                    <a:pt x="13" y="103"/>
                  </a:cubicBezTo>
                  <a:cubicBezTo>
                    <a:pt x="28" y="154"/>
                    <a:pt x="69" y="187"/>
                    <a:pt x="118" y="187"/>
                  </a:cubicBezTo>
                  <a:cubicBezTo>
                    <a:pt x="125" y="187"/>
                    <a:pt x="133" y="186"/>
                    <a:pt x="140" y="185"/>
                  </a:cubicBezTo>
                  <a:cubicBezTo>
                    <a:pt x="192" y="179"/>
                    <a:pt x="227" y="127"/>
                    <a:pt x="215" y="74"/>
                  </a:cubicBezTo>
                  <a:cubicBezTo>
                    <a:pt x="196" y="32"/>
                    <a:pt x="15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rot="-708074" flipH="1">
              <a:off x="1755089" y="1018335"/>
              <a:ext cx="31302" cy="33673"/>
            </a:xfrm>
            <a:custGeom>
              <a:avLst/>
              <a:gdLst/>
              <a:ahLst/>
              <a:cxnLst/>
              <a:rect l="l" t="t" r="r" b="b"/>
              <a:pathLst>
                <a:path w="198" h="213" extrusionOk="0">
                  <a:moveTo>
                    <a:pt x="105" y="0"/>
                  </a:moveTo>
                  <a:cubicBezTo>
                    <a:pt x="35" y="0"/>
                    <a:pt x="0" y="47"/>
                    <a:pt x="0" y="134"/>
                  </a:cubicBezTo>
                  <a:cubicBezTo>
                    <a:pt x="0" y="190"/>
                    <a:pt x="16" y="212"/>
                    <a:pt x="81" y="212"/>
                  </a:cubicBezTo>
                  <a:cubicBezTo>
                    <a:pt x="96" y="212"/>
                    <a:pt x="113" y="211"/>
                    <a:pt x="134" y="209"/>
                  </a:cubicBezTo>
                  <a:cubicBezTo>
                    <a:pt x="157" y="203"/>
                    <a:pt x="157" y="186"/>
                    <a:pt x="157" y="174"/>
                  </a:cubicBezTo>
                  <a:cubicBezTo>
                    <a:pt x="168" y="151"/>
                    <a:pt x="174" y="128"/>
                    <a:pt x="180" y="99"/>
                  </a:cubicBezTo>
                  <a:cubicBezTo>
                    <a:pt x="197" y="29"/>
                    <a:pt x="174"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rot="-708074" flipH="1">
              <a:off x="647736" y="1764716"/>
              <a:ext cx="35886" cy="31460"/>
            </a:xfrm>
            <a:custGeom>
              <a:avLst/>
              <a:gdLst/>
              <a:ahLst/>
              <a:cxnLst/>
              <a:rect l="l" t="t" r="r" b="b"/>
              <a:pathLst>
                <a:path w="227" h="199" extrusionOk="0">
                  <a:moveTo>
                    <a:pt x="88" y="0"/>
                  </a:moveTo>
                  <a:cubicBezTo>
                    <a:pt x="35" y="12"/>
                    <a:pt x="1" y="64"/>
                    <a:pt x="12" y="116"/>
                  </a:cubicBezTo>
                  <a:cubicBezTo>
                    <a:pt x="28" y="165"/>
                    <a:pt x="74" y="198"/>
                    <a:pt x="127" y="198"/>
                  </a:cubicBezTo>
                  <a:cubicBezTo>
                    <a:pt x="131" y="198"/>
                    <a:pt x="135" y="198"/>
                    <a:pt x="140" y="197"/>
                  </a:cubicBezTo>
                  <a:cubicBezTo>
                    <a:pt x="192" y="192"/>
                    <a:pt x="227" y="151"/>
                    <a:pt x="221" y="99"/>
                  </a:cubicBezTo>
                  <a:cubicBezTo>
                    <a:pt x="203" y="35"/>
                    <a:pt x="151"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rot="-708074" flipH="1">
              <a:off x="1739935" y="2831842"/>
              <a:ext cx="41420" cy="30986"/>
            </a:xfrm>
            <a:custGeom>
              <a:avLst/>
              <a:gdLst/>
              <a:ahLst/>
              <a:cxnLst/>
              <a:rect l="l" t="t" r="r" b="b"/>
              <a:pathLst>
                <a:path w="262" h="196" extrusionOk="0">
                  <a:moveTo>
                    <a:pt x="207" y="1"/>
                  </a:moveTo>
                  <a:cubicBezTo>
                    <a:pt x="194" y="1"/>
                    <a:pt x="181" y="5"/>
                    <a:pt x="169" y="12"/>
                  </a:cubicBezTo>
                  <a:cubicBezTo>
                    <a:pt x="128" y="35"/>
                    <a:pt x="76" y="52"/>
                    <a:pt x="36" y="76"/>
                  </a:cubicBezTo>
                  <a:cubicBezTo>
                    <a:pt x="12" y="87"/>
                    <a:pt x="1" y="110"/>
                    <a:pt x="1" y="139"/>
                  </a:cubicBezTo>
                  <a:cubicBezTo>
                    <a:pt x="7" y="168"/>
                    <a:pt x="30" y="191"/>
                    <a:pt x="64" y="191"/>
                  </a:cubicBezTo>
                  <a:cubicBezTo>
                    <a:pt x="73" y="194"/>
                    <a:pt x="82" y="196"/>
                    <a:pt x="91" y="196"/>
                  </a:cubicBezTo>
                  <a:cubicBezTo>
                    <a:pt x="99" y="196"/>
                    <a:pt x="108" y="194"/>
                    <a:pt x="117" y="191"/>
                  </a:cubicBezTo>
                  <a:cubicBezTo>
                    <a:pt x="198" y="180"/>
                    <a:pt x="238" y="145"/>
                    <a:pt x="256" y="87"/>
                  </a:cubicBezTo>
                  <a:cubicBezTo>
                    <a:pt x="261" y="58"/>
                    <a:pt x="256" y="29"/>
                    <a:pt x="238" y="12"/>
                  </a:cubicBezTo>
                  <a:cubicBezTo>
                    <a:pt x="228" y="4"/>
                    <a:pt x="217" y="1"/>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rot="-708074" flipH="1">
              <a:off x="-414359" y="1848301"/>
              <a:ext cx="32250" cy="34306"/>
            </a:xfrm>
            <a:custGeom>
              <a:avLst/>
              <a:gdLst/>
              <a:ahLst/>
              <a:cxnLst/>
              <a:rect l="l" t="t" r="r" b="b"/>
              <a:pathLst>
                <a:path w="204" h="217" extrusionOk="0">
                  <a:moveTo>
                    <a:pt x="95" y="0"/>
                  </a:moveTo>
                  <a:cubicBezTo>
                    <a:pt x="90" y="0"/>
                    <a:pt x="86" y="1"/>
                    <a:pt x="82" y="2"/>
                  </a:cubicBezTo>
                  <a:cubicBezTo>
                    <a:pt x="18" y="14"/>
                    <a:pt x="0" y="60"/>
                    <a:pt x="6" y="118"/>
                  </a:cubicBezTo>
                  <a:cubicBezTo>
                    <a:pt x="12" y="173"/>
                    <a:pt x="53" y="217"/>
                    <a:pt x="107" y="217"/>
                  </a:cubicBezTo>
                  <a:cubicBezTo>
                    <a:pt x="110" y="217"/>
                    <a:pt x="113" y="217"/>
                    <a:pt x="116" y="216"/>
                  </a:cubicBezTo>
                  <a:cubicBezTo>
                    <a:pt x="168" y="211"/>
                    <a:pt x="203" y="158"/>
                    <a:pt x="192" y="112"/>
                  </a:cubicBezTo>
                  <a:cubicBezTo>
                    <a:pt x="181" y="49"/>
                    <a:pt x="13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rot="-708074" flipH="1">
              <a:off x="1109376" y="2796341"/>
              <a:ext cx="42210" cy="30353"/>
            </a:xfrm>
            <a:custGeom>
              <a:avLst/>
              <a:gdLst/>
              <a:ahLst/>
              <a:cxnLst/>
              <a:rect l="l" t="t" r="r" b="b"/>
              <a:pathLst>
                <a:path w="267" h="192" extrusionOk="0">
                  <a:moveTo>
                    <a:pt x="201" y="0"/>
                  </a:moveTo>
                  <a:cubicBezTo>
                    <a:pt x="188" y="0"/>
                    <a:pt x="173" y="4"/>
                    <a:pt x="157" y="10"/>
                  </a:cubicBezTo>
                  <a:cubicBezTo>
                    <a:pt x="122" y="16"/>
                    <a:pt x="93" y="27"/>
                    <a:pt x="58" y="39"/>
                  </a:cubicBezTo>
                  <a:cubicBezTo>
                    <a:pt x="24" y="56"/>
                    <a:pt x="0" y="97"/>
                    <a:pt x="12" y="137"/>
                  </a:cubicBezTo>
                  <a:cubicBezTo>
                    <a:pt x="21" y="179"/>
                    <a:pt x="49" y="191"/>
                    <a:pt x="84" y="191"/>
                  </a:cubicBezTo>
                  <a:cubicBezTo>
                    <a:pt x="93" y="191"/>
                    <a:pt x="101" y="191"/>
                    <a:pt x="110" y="189"/>
                  </a:cubicBezTo>
                  <a:cubicBezTo>
                    <a:pt x="163" y="184"/>
                    <a:pt x="209" y="160"/>
                    <a:pt x="238" y="120"/>
                  </a:cubicBezTo>
                  <a:cubicBezTo>
                    <a:pt x="261" y="91"/>
                    <a:pt x="267" y="50"/>
                    <a:pt x="244" y="21"/>
                  </a:cubicBezTo>
                  <a:cubicBezTo>
                    <a:pt x="231" y="6"/>
                    <a:pt x="217"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rot="-708086" flipH="1">
              <a:off x="986215" y="3447521"/>
              <a:ext cx="33199" cy="31144"/>
            </a:xfrm>
            <a:custGeom>
              <a:avLst/>
              <a:gdLst/>
              <a:ahLst/>
              <a:cxnLst/>
              <a:rect l="l" t="t" r="r" b="b"/>
              <a:pathLst>
                <a:path w="210" h="197" extrusionOk="0">
                  <a:moveTo>
                    <a:pt x="106" y="0"/>
                  </a:moveTo>
                  <a:cubicBezTo>
                    <a:pt x="102" y="0"/>
                    <a:pt x="98" y="0"/>
                    <a:pt x="93" y="1"/>
                  </a:cubicBezTo>
                  <a:cubicBezTo>
                    <a:pt x="35" y="12"/>
                    <a:pt x="1" y="70"/>
                    <a:pt x="24" y="128"/>
                  </a:cubicBezTo>
                  <a:cubicBezTo>
                    <a:pt x="33" y="170"/>
                    <a:pt x="69" y="197"/>
                    <a:pt x="109" y="197"/>
                  </a:cubicBezTo>
                  <a:cubicBezTo>
                    <a:pt x="119" y="197"/>
                    <a:pt x="129" y="195"/>
                    <a:pt x="140" y="192"/>
                  </a:cubicBezTo>
                  <a:cubicBezTo>
                    <a:pt x="198" y="180"/>
                    <a:pt x="209" y="134"/>
                    <a:pt x="203" y="76"/>
                  </a:cubicBezTo>
                  <a:cubicBezTo>
                    <a:pt x="193" y="28"/>
                    <a:pt x="15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rot="-708074" flipH="1">
              <a:off x="743393" y="641881"/>
              <a:ext cx="36835" cy="31302"/>
            </a:xfrm>
            <a:custGeom>
              <a:avLst/>
              <a:gdLst/>
              <a:ahLst/>
              <a:cxnLst/>
              <a:rect l="l" t="t" r="r" b="b"/>
              <a:pathLst>
                <a:path w="233" h="198" extrusionOk="0">
                  <a:moveTo>
                    <a:pt x="125" y="1"/>
                  </a:moveTo>
                  <a:cubicBezTo>
                    <a:pt x="115" y="1"/>
                    <a:pt x="104" y="2"/>
                    <a:pt x="93" y="4"/>
                  </a:cubicBezTo>
                  <a:cubicBezTo>
                    <a:pt x="36" y="10"/>
                    <a:pt x="1" y="62"/>
                    <a:pt x="18" y="114"/>
                  </a:cubicBezTo>
                  <a:cubicBezTo>
                    <a:pt x="28" y="164"/>
                    <a:pt x="73" y="197"/>
                    <a:pt x="123" y="197"/>
                  </a:cubicBezTo>
                  <a:cubicBezTo>
                    <a:pt x="131" y="197"/>
                    <a:pt x="138" y="196"/>
                    <a:pt x="146" y="195"/>
                  </a:cubicBezTo>
                  <a:cubicBezTo>
                    <a:pt x="198" y="178"/>
                    <a:pt x="232" y="120"/>
                    <a:pt x="227" y="68"/>
                  </a:cubicBezTo>
                  <a:cubicBezTo>
                    <a:pt x="217" y="24"/>
                    <a:pt x="175"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rot="-708074" flipH="1">
              <a:off x="1591293" y="1945501"/>
              <a:ext cx="35886" cy="32092"/>
            </a:xfrm>
            <a:custGeom>
              <a:avLst/>
              <a:gdLst/>
              <a:ahLst/>
              <a:cxnLst/>
              <a:rect l="l" t="t" r="r" b="b"/>
              <a:pathLst>
                <a:path w="227" h="203" extrusionOk="0">
                  <a:moveTo>
                    <a:pt x="82" y="1"/>
                  </a:moveTo>
                  <a:cubicBezTo>
                    <a:pt x="30" y="13"/>
                    <a:pt x="1" y="65"/>
                    <a:pt x="18" y="117"/>
                  </a:cubicBezTo>
                  <a:cubicBezTo>
                    <a:pt x="28" y="170"/>
                    <a:pt x="73" y="202"/>
                    <a:pt x="124" y="202"/>
                  </a:cubicBezTo>
                  <a:cubicBezTo>
                    <a:pt x="135" y="202"/>
                    <a:pt x="146" y="201"/>
                    <a:pt x="157" y="198"/>
                  </a:cubicBezTo>
                  <a:cubicBezTo>
                    <a:pt x="198" y="192"/>
                    <a:pt x="227" y="152"/>
                    <a:pt x="215" y="111"/>
                  </a:cubicBezTo>
                  <a:cubicBezTo>
                    <a:pt x="203" y="47"/>
                    <a:pt x="14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rot="-708074" flipH="1">
              <a:off x="-531730" y="1401871"/>
              <a:ext cx="33989" cy="35412"/>
            </a:xfrm>
            <a:custGeom>
              <a:avLst/>
              <a:gdLst/>
              <a:ahLst/>
              <a:cxnLst/>
              <a:rect l="l" t="t" r="r" b="b"/>
              <a:pathLst>
                <a:path w="215" h="224" extrusionOk="0">
                  <a:moveTo>
                    <a:pt x="108" y="1"/>
                  </a:moveTo>
                  <a:cubicBezTo>
                    <a:pt x="101" y="1"/>
                    <a:pt x="94" y="1"/>
                    <a:pt x="87" y="3"/>
                  </a:cubicBezTo>
                  <a:cubicBezTo>
                    <a:pt x="29" y="26"/>
                    <a:pt x="0" y="90"/>
                    <a:pt x="24" y="154"/>
                  </a:cubicBezTo>
                  <a:cubicBezTo>
                    <a:pt x="29" y="196"/>
                    <a:pt x="68" y="224"/>
                    <a:pt x="110" y="224"/>
                  </a:cubicBezTo>
                  <a:cubicBezTo>
                    <a:pt x="114" y="224"/>
                    <a:pt x="118" y="224"/>
                    <a:pt x="122" y="223"/>
                  </a:cubicBezTo>
                  <a:cubicBezTo>
                    <a:pt x="186" y="206"/>
                    <a:pt x="215" y="142"/>
                    <a:pt x="197" y="78"/>
                  </a:cubicBezTo>
                  <a:cubicBezTo>
                    <a:pt x="192" y="33"/>
                    <a:pt x="15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rot="-708074" flipH="1">
              <a:off x="1207957" y="1990467"/>
              <a:ext cx="32250" cy="34464"/>
            </a:xfrm>
            <a:custGeom>
              <a:avLst/>
              <a:gdLst/>
              <a:ahLst/>
              <a:cxnLst/>
              <a:rect l="l" t="t" r="r" b="b"/>
              <a:pathLst>
                <a:path w="204" h="218" extrusionOk="0">
                  <a:moveTo>
                    <a:pt x="108" y="0"/>
                  </a:moveTo>
                  <a:cubicBezTo>
                    <a:pt x="103" y="0"/>
                    <a:pt x="99" y="0"/>
                    <a:pt x="94" y="1"/>
                  </a:cubicBezTo>
                  <a:cubicBezTo>
                    <a:pt x="36" y="30"/>
                    <a:pt x="1" y="88"/>
                    <a:pt x="1" y="146"/>
                  </a:cubicBezTo>
                  <a:cubicBezTo>
                    <a:pt x="6" y="186"/>
                    <a:pt x="37" y="217"/>
                    <a:pt x="76" y="217"/>
                  </a:cubicBezTo>
                  <a:cubicBezTo>
                    <a:pt x="82" y="217"/>
                    <a:pt x="88" y="217"/>
                    <a:pt x="94" y="215"/>
                  </a:cubicBezTo>
                  <a:cubicBezTo>
                    <a:pt x="157" y="204"/>
                    <a:pt x="204" y="140"/>
                    <a:pt x="192" y="76"/>
                  </a:cubicBezTo>
                  <a:cubicBezTo>
                    <a:pt x="182" y="28"/>
                    <a:pt x="156"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rot="-708086" flipH="1">
              <a:off x="902426" y="1774447"/>
              <a:ext cx="33199" cy="35886"/>
            </a:xfrm>
            <a:custGeom>
              <a:avLst/>
              <a:gdLst/>
              <a:ahLst/>
              <a:cxnLst/>
              <a:rect l="l" t="t" r="r" b="b"/>
              <a:pathLst>
                <a:path w="210" h="227" extrusionOk="0">
                  <a:moveTo>
                    <a:pt x="99" y="0"/>
                  </a:moveTo>
                  <a:cubicBezTo>
                    <a:pt x="41" y="12"/>
                    <a:pt x="1" y="70"/>
                    <a:pt x="13" y="128"/>
                  </a:cubicBezTo>
                  <a:cubicBezTo>
                    <a:pt x="13" y="182"/>
                    <a:pt x="54" y="227"/>
                    <a:pt x="112" y="227"/>
                  </a:cubicBezTo>
                  <a:cubicBezTo>
                    <a:pt x="115" y="227"/>
                    <a:pt x="119" y="226"/>
                    <a:pt x="123" y="226"/>
                  </a:cubicBezTo>
                  <a:cubicBezTo>
                    <a:pt x="175" y="209"/>
                    <a:pt x="209" y="151"/>
                    <a:pt x="192" y="93"/>
                  </a:cubicBezTo>
                  <a:cubicBezTo>
                    <a:pt x="186" y="41"/>
                    <a:pt x="15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rot="-708074" flipH="1">
              <a:off x="711239" y="785919"/>
              <a:ext cx="32250" cy="35728"/>
            </a:xfrm>
            <a:custGeom>
              <a:avLst/>
              <a:gdLst/>
              <a:ahLst/>
              <a:cxnLst/>
              <a:rect l="l" t="t" r="r" b="b"/>
              <a:pathLst>
                <a:path w="204" h="226" extrusionOk="0">
                  <a:moveTo>
                    <a:pt x="129" y="0"/>
                  </a:moveTo>
                  <a:cubicBezTo>
                    <a:pt x="123" y="0"/>
                    <a:pt x="117" y="1"/>
                    <a:pt x="111" y="3"/>
                  </a:cubicBezTo>
                  <a:cubicBezTo>
                    <a:pt x="41" y="26"/>
                    <a:pt x="1" y="95"/>
                    <a:pt x="12" y="165"/>
                  </a:cubicBezTo>
                  <a:cubicBezTo>
                    <a:pt x="12" y="199"/>
                    <a:pt x="42" y="225"/>
                    <a:pt x="75" y="225"/>
                  </a:cubicBezTo>
                  <a:cubicBezTo>
                    <a:pt x="81" y="225"/>
                    <a:pt x="87" y="225"/>
                    <a:pt x="94" y="223"/>
                  </a:cubicBezTo>
                  <a:cubicBezTo>
                    <a:pt x="163" y="205"/>
                    <a:pt x="204" y="136"/>
                    <a:pt x="198" y="61"/>
                  </a:cubicBezTo>
                  <a:cubicBezTo>
                    <a:pt x="193" y="26"/>
                    <a:pt x="16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rot="-708074" flipH="1">
              <a:off x="1503162" y="137704"/>
              <a:ext cx="34147" cy="37151"/>
            </a:xfrm>
            <a:custGeom>
              <a:avLst/>
              <a:gdLst/>
              <a:ahLst/>
              <a:cxnLst/>
              <a:rect l="l" t="t" r="r" b="b"/>
              <a:pathLst>
                <a:path w="216" h="235" extrusionOk="0">
                  <a:moveTo>
                    <a:pt x="99" y="1"/>
                  </a:moveTo>
                  <a:cubicBezTo>
                    <a:pt x="95" y="1"/>
                    <a:pt x="92" y="1"/>
                    <a:pt x="88" y="1"/>
                  </a:cubicBezTo>
                  <a:cubicBezTo>
                    <a:pt x="36" y="7"/>
                    <a:pt x="1" y="82"/>
                    <a:pt x="18" y="146"/>
                  </a:cubicBezTo>
                  <a:cubicBezTo>
                    <a:pt x="29" y="197"/>
                    <a:pt x="57" y="235"/>
                    <a:pt x="103" y="235"/>
                  </a:cubicBezTo>
                  <a:cubicBezTo>
                    <a:pt x="110" y="235"/>
                    <a:pt x="116" y="234"/>
                    <a:pt x="123" y="233"/>
                  </a:cubicBezTo>
                  <a:cubicBezTo>
                    <a:pt x="215" y="216"/>
                    <a:pt x="175" y="152"/>
                    <a:pt x="169" y="100"/>
                  </a:cubicBezTo>
                  <a:cubicBezTo>
                    <a:pt x="153" y="31"/>
                    <a:pt x="137"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rot="-708074" flipH="1">
              <a:off x="1462611" y="2102826"/>
              <a:ext cx="32092" cy="35096"/>
            </a:xfrm>
            <a:custGeom>
              <a:avLst/>
              <a:gdLst/>
              <a:ahLst/>
              <a:cxnLst/>
              <a:rect l="l" t="t" r="r" b="b"/>
              <a:pathLst>
                <a:path w="203" h="222" extrusionOk="0">
                  <a:moveTo>
                    <a:pt x="111" y="0"/>
                  </a:moveTo>
                  <a:cubicBezTo>
                    <a:pt x="107" y="0"/>
                    <a:pt x="103" y="1"/>
                    <a:pt x="98" y="1"/>
                  </a:cubicBezTo>
                  <a:cubicBezTo>
                    <a:pt x="35" y="36"/>
                    <a:pt x="0" y="100"/>
                    <a:pt x="12" y="169"/>
                  </a:cubicBezTo>
                  <a:cubicBezTo>
                    <a:pt x="21" y="200"/>
                    <a:pt x="50" y="221"/>
                    <a:pt x="82" y="221"/>
                  </a:cubicBezTo>
                  <a:cubicBezTo>
                    <a:pt x="91" y="221"/>
                    <a:pt x="101" y="220"/>
                    <a:pt x="110" y="216"/>
                  </a:cubicBezTo>
                  <a:cubicBezTo>
                    <a:pt x="174" y="192"/>
                    <a:pt x="203" y="123"/>
                    <a:pt x="185" y="59"/>
                  </a:cubicBezTo>
                  <a:cubicBezTo>
                    <a:pt x="175" y="23"/>
                    <a:pt x="14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rot="-708074" flipH="1">
              <a:off x="48606" y="1141440"/>
              <a:ext cx="29405" cy="39364"/>
            </a:xfrm>
            <a:custGeom>
              <a:avLst/>
              <a:gdLst/>
              <a:ahLst/>
              <a:cxnLst/>
              <a:rect l="l" t="t" r="r" b="b"/>
              <a:pathLst>
                <a:path w="186" h="249" extrusionOk="0">
                  <a:moveTo>
                    <a:pt x="101" y="1"/>
                  </a:moveTo>
                  <a:cubicBezTo>
                    <a:pt x="94" y="1"/>
                    <a:pt x="85" y="2"/>
                    <a:pt x="76" y="5"/>
                  </a:cubicBezTo>
                  <a:cubicBezTo>
                    <a:pt x="29" y="22"/>
                    <a:pt x="0" y="86"/>
                    <a:pt x="18" y="167"/>
                  </a:cubicBezTo>
                  <a:cubicBezTo>
                    <a:pt x="29" y="202"/>
                    <a:pt x="47" y="248"/>
                    <a:pt x="105" y="248"/>
                  </a:cubicBezTo>
                  <a:cubicBezTo>
                    <a:pt x="157" y="242"/>
                    <a:pt x="186" y="161"/>
                    <a:pt x="163" y="80"/>
                  </a:cubicBezTo>
                  <a:cubicBezTo>
                    <a:pt x="158" y="41"/>
                    <a:pt x="14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rot="-708074" flipH="1">
              <a:off x="1645431" y="2237490"/>
              <a:ext cx="34147" cy="29879"/>
            </a:xfrm>
            <a:custGeom>
              <a:avLst/>
              <a:gdLst/>
              <a:ahLst/>
              <a:cxnLst/>
              <a:rect l="l" t="t" r="r" b="b"/>
              <a:pathLst>
                <a:path w="216" h="189" extrusionOk="0">
                  <a:moveTo>
                    <a:pt x="94" y="0"/>
                  </a:moveTo>
                  <a:cubicBezTo>
                    <a:pt x="90" y="0"/>
                    <a:pt x="86" y="1"/>
                    <a:pt x="82" y="1"/>
                  </a:cubicBezTo>
                  <a:cubicBezTo>
                    <a:pt x="30" y="13"/>
                    <a:pt x="1" y="65"/>
                    <a:pt x="18" y="111"/>
                  </a:cubicBezTo>
                  <a:cubicBezTo>
                    <a:pt x="33" y="161"/>
                    <a:pt x="77" y="189"/>
                    <a:pt x="126" y="189"/>
                  </a:cubicBezTo>
                  <a:cubicBezTo>
                    <a:pt x="134" y="189"/>
                    <a:pt x="143" y="188"/>
                    <a:pt x="151" y="186"/>
                  </a:cubicBezTo>
                  <a:cubicBezTo>
                    <a:pt x="203" y="181"/>
                    <a:pt x="215" y="134"/>
                    <a:pt x="209" y="88"/>
                  </a:cubicBezTo>
                  <a:cubicBezTo>
                    <a:pt x="199" y="34"/>
                    <a:pt x="14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rot="-708074" flipH="1">
              <a:off x="1164772" y="1395222"/>
              <a:ext cx="40471" cy="31618"/>
            </a:xfrm>
            <a:custGeom>
              <a:avLst/>
              <a:gdLst/>
              <a:ahLst/>
              <a:cxnLst/>
              <a:rect l="l" t="t" r="r" b="b"/>
              <a:pathLst>
                <a:path w="256" h="200" extrusionOk="0">
                  <a:moveTo>
                    <a:pt x="198" y="0"/>
                  </a:moveTo>
                  <a:cubicBezTo>
                    <a:pt x="190" y="0"/>
                    <a:pt x="182" y="2"/>
                    <a:pt x="175" y="6"/>
                  </a:cubicBezTo>
                  <a:cubicBezTo>
                    <a:pt x="134" y="23"/>
                    <a:pt x="94" y="35"/>
                    <a:pt x="59" y="58"/>
                  </a:cubicBezTo>
                  <a:cubicBezTo>
                    <a:pt x="18" y="75"/>
                    <a:pt x="1" y="122"/>
                    <a:pt x="24" y="162"/>
                  </a:cubicBezTo>
                  <a:cubicBezTo>
                    <a:pt x="36" y="186"/>
                    <a:pt x="62" y="199"/>
                    <a:pt x="90" y="199"/>
                  </a:cubicBezTo>
                  <a:cubicBezTo>
                    <a:pt x="103" y="199"/>
                    <a:pt x="116" y="197"/>
                    <a:pt x="128" y="191"/>
                  </a:cubicBezTo>
                  <a:cubicBezTo>
                    <a:pt x="175" y="174"/>
                    <a:pt x="215" y="139"/>
                    <a:pt x="238" y="93"/>
                  </a:cubicBezTo>
                  <a:cubicBezTo>
                    <a:pt x="256" y="70"/>
                    <a:pt x="256" y="41"/>
                    <a:pt x="238" y="23"/>
                  </a:cubicBezTo>
                  <a:cubicBezTo>
                    <a:pt x="227" y="8"/>
                    <a:pt x="213"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rot="-708074" flipH="1">
              <a:off x="279290" y="-6861"/>
              <a:ext cx="30353" cy="39206"/>
            </a:xfrm>
            <a:custGeom>
              <a:avLst/>
              <a:gdLst/>
              <a:ahLst/>
              <a:cxnLst/>
              <a:rect l="l" t="t" r="r" b="b"/>
              <a:pathLst>
                <a:path w="192" h="248" extrusionOk="0">
                  <a:moveTo>
                    <a:pt x="76" y="1"/>
                  </a:moveTo>
                  <a:cubicBezTo>
                    <a:pt x="70" y="1"/>
                    <a:pt x="65" y="1"/>
                    <a:pt x="59" y="3"/>
                  </a:cubicBezTo>
                  <a:cubicBezTo>
                    <a:pt x="6" y="20"/>
                    <a:pt x="1" y="66"/>
                    <a:pt x="6" y="113"/>
                  </a:cubicBezTo>
                  <a:cubicBezTo>
                    <a:pt x="12" y="142"/>
                    <a:pt x="18" y="165"/>
                    <a:pt x="30" y="188"/>
                  </a:cubicBezTo>
                  <a:cubicBezTo>
                    <a:pt x="48" y="220"/>
                    <a:pt x="76" y="248"/>
                    <a:pt x="110" y="248"/>
                  </a:cubicBezTo>
                  <a:cubicBezTo>
                    <a:pt x="119" y="248"/>
                    <a:pt x="129" y="245"/>
                    <a:pt x="140" y="240"/>
                  </a:cubicBezTo>
                  <a:cubicBezTo>
                    <a:pt x="192" y="223"/>
                    <a:pt x="180" y="176"/>
                    <a:pt x="169" y="130"/>
                  </a:cubicBezTo>
                  <a:cubicBezTo>
                    <a:pt x="163" y="113"/>
                    <a:pt x="163" y="95"/>
                    <a:pt x="157" y="78"/>
                  </a:cubicBezTo>
                  <a:cubicBezTo>
                    <a:pt x="142" y="37"/>
                    <a:pt x="117"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rot="-708074" flipH="1">
              <a:off x="1094921" y="1540149"/>
              <a:ext cx="35886" cy="32092"/>
            </a:xfrm>
            <a:custGeom>
              <a:avLst/>
              <a:gdLst/>
              <a:ahLst/>
              <a:cxnLst/>
              <a:rect l="l" t="t" r="r" b="b"/>
              <a:pathLst>
                <a:path w="227" h="203" extrusionOk="0">
                  <a:moveTo>
                    <a:pt x="87" y="0"/>
                  </a:moveTo>
                  <a:cubicBezTo>
                    <a:pt x="83" y="0"/>
                    <a:pt x="79" y="0"/>
                    <a:pt x="76" y="1"/>
                  </a:cubicBezTo>
                  <a:cubicBezTo>
                    <a:pt x="30" y="13"/>
                    <a:pt x="1" y="59"/>
                    <a:pt x="12" y="106"/>
                  </a:cubicBezTo>
                  <a:cubicBezTo>
                    <a:pt x="27" y="164"/>
                    <a:pt x="75" y="202"/>
                    <a:pt x="131" y="202"/>
                  </a:cubicBezTo>
                  <a:cubicBezTo>
                    <a:pt x="141" y="202"/>
                    <a:pt x="152" y="201"/>
                    <a:pt x="163" y="198"/>
                  </a:cubicBezTo>
                  <a:cubicBezTo>
                    <a:pt x="203" y="193"/>
                    <a:pt x="227" y="158"/>
                    <a:pt x="221" y="117"/>
                  </a:cubicBezTo>
                  <a:cubicBezTo>
                    <a:pt x="210" y="64"/>
                    <a:pt x="135"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rot="-708074" flipH="1">
              <a:off x="1699855" y="3018849"/>
              <a:ext cx="37784" cy="26559"/>
            </a:xfrm>
            <a:custGeom>
              <a:avLst/>
              <a:gdLst/>
              <a:ahLst/>
              <a:cxnLst/>
              <a:rect l="l" t="t" r="r" b="b"/>
              <a:pathLst>
                <a:path w="239" h="168" extrusionOk="0">
                  <a:moveTo>
                    <a:pt x="110" y="1"/>
                  </a:moveTo>
                  <a:cubicBezTo>
                    <a:pt x="100" y="1"/>
                    <a:pt x="91" y="1"/>
                    <a:pt x="82" y="3"/>
                  </a:cubicBezTo>
                  <a:cubicBezTo>
                    <a:pt x="35" y="9"/>
                    <a:pt x="1" y="55"/>
                    <a:pt x="18" y="101"/>
                  </a:cubicBezTo>
                  <a:cubicBezTo>
                    <a:pt x="31" y="141"/>
                    <a:pt x="71" y="167"/>
                    <a:pt x="113" y="167"/>
                  </a:cubicBezTo>
                  <a:cubicBezTo>
                    <a:pt x="126" y="167"/>
                    <a:pt x="139" y="165"/>
                    <a:pt x="151" y="159"/>
                  </a:cubicBezTo>
                  <a:cubicBezTo>
                    <a:pt x="198" y="148"/>
                    <a:pt x="238" y="119"/>
                    <a:pt x="238" y="72"/>
                  </a:cubicBezTo>
                  <a:cubicBezTo>
                    <a:pt x="233" y="32"/>
                    <a:pt x="171"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rot="-708074" flipH="1">
              <a:off x="476268" y="1409417"/>
              <a:ext cx="33989" cy="31618"/>
            </a:xfrm>
            <a:custGeom>
              <a:avLst/>
              <a:gdLst/>
              <a:ahLst/>
              <a:cxnLst/>
              <a:rect l="l" t="t" r="r" b="b"/>
              <a:pathLst>
                <a:path w="215" h="200" extrusionOk="0">
                  <a:moveTo>
                    <a:pt x="100" y="0"/>
                  </a:moveTo>
                  <a:cubicBezTo>
                    <a:pt x="96" y="0"/>
                    <a:pt x="92" y="1"/>
                    <a:pt x="88" y="2"/>
                  </a:cubicBezTo>
                  <a:cubicBezTo>
                    <a:pt x="35" y="13"/>
                    <a:pt x="1" y="60"/>
                    <a:pt x="12" y="112"/>
                  </a:cubicBezTo>
                  <a:cubicBezTo>
                    <a:pt x="28" y="166"/>
                    <a:pt x="74" y="199"/>
                    <a:pt x="123" y="199"/>
                  </a:cubicBezTo>
                  <a:cubicBezTo>
                    <a:pt x="126" y="199"/>
                    <a:pt x="130" y="199"/>
                    <a:pt x="134" y="199"/>
                  </a:cubicBezTo>
                  <a:cubicBezTo>
                    <a:pt x="137" y="199"/>
                    <a:pt x="139" y="199"/>
                    <a:pt x="142" y="199"/>
                  </a:cubicBezTo>
                  <a:cubicBezTo>
                    <a:pt x="184" y="199"/>
                    <a:pt x="215" y="156"/>
                    <a:pt x="209" y="118"/>
                  </a:cubicBezTo>
                  <a:cubicBezTo>
                    <a:pt x="199" y="54"/>
                    <a:pt x="14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rot="-708074" flipH="1">
              <a:off x="910941" y="1817405"/>
              <a:ext cx="32250" cy="37309"/>
            </a:xfrm>
            <a:custGeom>
              <a:avLst/>
              <a:gdLst/>
              <a:ahLst/>
              <a:cxnLst/>
              <a:rect l="l" t="t" r="r" b="b"/>
              <a:pathLst>
                <a:path w="204" h="236" extrusionOk="0">
                  <a:moveTo>
                    <a:pt x="94" y="0"/>
                  </a:moveTo>
                  <a:cubicBezTo>
                    <a:pt x="88" y="0"/>
                    <a:pt x="82" y="1"/>
                    <a:pt x="76" y="3"/>
                  </a:cubicBezTo>
                  <a:cubicBezTo>
                    <a:pt x="24" y="8"/>
                    <a:pt x="0" y="66"/>
                    <a:pt x="24" y="142"/>
                  </a:cubicBezTo>
                  <a:cubicBezTo>
                    <a:pt x="34" y="184"/>
                    <a:pt x="54" y="236"/>
                    <a:pt x="106" y="236"/>
                  </a:cubicBezTo>
                  <a:cubicBezTo>
                    <a:pt x="111" y="236"/>
                    <a:pt x="116" y="235"/>
                    <a:pt x="122" y="234"/>
                  </a:cubicBezTo>
                  <a:cubicBezTo>
                    <a:pt x="203" y="217"/>
                    <a:pt x="168" y="153"/>
                    <a:pt x="168" y="107"/>
                  </a:cubicBezTo>
                  <a:cubicBezTo>
                    <a:pt x="153" y="32"/>
                    <a:pt x="130"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rot="-708074" flipH="1">
              <a:off x="2554307" y="994720"/>
              <a:ext cx="35886" cy="28772"/>
            </a:xfrm>
            <a:custGeom>
              <a:avLst/>
              <a:gdLst/>
              <a:ahLst/>
              <a:cxnLst/>
              <a:rect l="l" t="t" r="r" b="b"/>
              <a:pathLst>
                <a:path w="227" h="182" extrusionOk="0">
                  <a:moveTo>
                    <a:pt x="83" y="1"/>
                  </a:moveTo>
                  <a:cubicBezTo>
                    <a:pt x="78" y="1"/>
                    <a:pt x="74" y="1"/>
                    <a:pt x="70" y="1"/>
                  </a:cubicBezTo>
                  <a:cubicBezTo>
                    <a:pt x="17" y="7"/>
                    <a:pt x="0" y="42"/>
                    <a:pt x="6" y="83"/>
                  </a:cubicBezTo>
                  <a:cubicBezTo>
                    <a:pt x="17" y="142"/>
                    <a:pt x="68" y="182"/>
                    <a:pt x="127" y="182"/>
                  </a:cubicBezTo>
                  <a:cubicBezTo>
                    <a:pt x="131" y="182"/>
                    <a:pt x="135" y="181"/>
                    <a:pt x="139" y="181"/>
                  </a:cubicBezTo>
                  <a:cubicBezTo>
                    <a:pt x="142" y="181"/>
                    <a:pt x="145" y="182"/>
                    <a:pt x="148" y="182"/>
                  </a:cubicBezTo>
                  <a:cubicBezTo>
                    <a:pt x="191" y="182"/>
                    <a:pt x="226" y="143"/>
                    <a:pt x="226" y="100"/>
                  </a:cubicBezTo>
                  <a:cubicBezTo>
                    <a:pt x="199" y="40"/>
                    <a:pt x="146"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rot="-708074" flipH="1">
              <a:off x="-286155" y="1043753"/>
              <a:ext cx="37625" cy="30195"/>
            </a:xfrm>
            <a:custGeom>
              <a:avLst/>
              <a:gdLst/>
              <a:ahLst/>
              <a:cxnLst/>
              <a:rect l="l" t="t" r="r" b="b"/>
              <a:pathLst>
                <a:path w="238" h="191" extrusionOk="0">
                  <a:moveTo>
                    <a:pt x="163" y="1"/>
                  </a:moveTo>
                  <a:cubicBezTo>
                    <a:pt x="152" y="1"/>
                    <a:pt x="140" y="2"/>
                    <a:pt x="128" y="5"/>
                  </a:cubicBezTo>
                  <a:cubicBezTo>
                    <a:pt x="46" y="17"/>
                    <a:pt x="0" y="69"/>
                    <a:pt x="18" y="121"/>
                  </a:cubicBezTo>
                  <a:cubicBezTo>
                    <a:pt x="22" y="163"/>
                    <a:pt x="60" y="190"/>
                    <a:pt x="99" y="190"/>
                  </a:cubicBezTo>
                  <a:cubicBezTo>
                    <a:pt x="109" y="190"/>
                    <a:pt x="118" y="189"/>
                    <a:pt x="128" y="185"/>
                  </a:cubicBezTo>
                  <a:cubicBezTo>
                    <a:pt x="191" y="179"/>
                    <a:pt x="238" y="121"/>
                    <a:pt x="226" y="58"/>
                  </a:cubicBezTo>
                  <a:cubicBezTo>
                    <a:pt x="218" y="15"/>
                    <a:pt x="19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rot="-708086" flipH="1">
              <a:off x="1865890" y="1592319"/>
              <a:ext cx="32250" cy="35254"/>
            </a:xfrm>
            <a:custGeom>
              <a:avLst/>
              <a:gdLst/>
              <a:ahLst/>
              <a:cxnLst/>
              <a:rect l="l" t="t" r="r" b="b"/>
              <a:pathLst>
                <a:path w="204" h="223" extrusionOk="0">
                  <a:moveTo>
                    <a:pt x="89" y="1"/>
                  </a:moveTo>
                  <a:cubicBezTo>
                    <a:pt x="82" y="1"/>
                    <a:pt x="76" y="2"/>
                    <a:pt x="70" y="4"/>
                  </a:cubicBezTo>
                  <a:cubicBezTo>
                    <a:pt x="6" y="22"/>
                    <a:pt x="0" y="68"/>
                    <a:pt x="12" y="120"/>
                  </a:cubicBezTo>
                  <a:cubicBezTo>
                    <a:pt x="27" y="180"/>
                    <a:pt x="71" y="222"/>
                    <a:pt x="117" y="222"/>
                  </a:cubicBezTo>
                  <a:cubicBezTo>
                    <a:pt x="124" y="222"/>
                    <a:pt x="132" y="221"/>
                    <a:pt x="139" y="219"/>
                  </a:cubicBezTo>
                  <a:cubicBezTo>
                    <a:pt x="191" y="201"/>
                    <a:pt x="203" y="161"/>
                    <a:pt x="191" y="109"/>
                  </a:cubicBezTo>
                  <a:cubicBezTo>
                    <a:pt x="181" y="48"/>
                    <a:pt x="13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rot="-708074" flipH="1">
              <a:off x="786374" y="1279117"/>
              <a:ext cx="37625" cy="27666"/>
            </a:xfrm>
            <a:custGeom>
              <a:avLst/>
              <a:gdLst/>
              <a:ahLst/>
              <a:cxnLst/>
              <a:rect l="l" t="t" r="r" b="b"/>
              <a:pathLst>
                <a:path w="238" h="175" extrusionOk="0">
                  <a:moveTo>
                    <a:pt x="124" y="0"/>
                  </a:moveTo>
                  <a:cubicBezTo>
                    <a:pt x="112" y="0"/>
                    <a:pt x="99" y="2"/>
                    <a:pt x="87" y="5"/>
                  </a:cubicBezTo>
                  <a:cubicBezTo>
                    <a:pt x="35" y="17"/>
                    <a:pt x="0" y="46"/>
                    <a:pt x="18" y="98"/>
                  </a:cubicBezTo>
                  <a:cubicBezTo>
                    <a:pt x="32" y="157"/>
                    <a:pt x="77" y="174"/>
                    <a:pt x="122" y="174"/>
                  </a:cubicBezTo>
                  <a:cubicBezTo>
                    <a:pt x="130" y="174"/>
                    <a:pt x="138" y="174"/>
                    <a:pt x="145" y="173"/>
                  </a:cubicBezTo>
                  <a:cubicBezTo>
                    <a:pt x="203" y="161"/>
                    <a:pt x="238" y="138"/>
                    <a:pt x="238" y="75"/>
                  </a:cubicBezTo>
                  <a:cubicBezTo>
                    <a:pt x="219" y="28"/>
                    <a:pt x="17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rot="-708074" flipH="1">
              <a:off x="494617" y="1274391"/>
              <a:ext cx="32250" cy="39997"/>
            </a:xfrm>
            <a:custGeom>
              <a:avLst/>
              <a:gdLst/>
              <a:ahLst/>
              <a:cxnLst/>
              <a:rect l="l" t="t" r="r" b="b"/>
              <a:pathLst>
                <a:path w="204" h="253" extrusionOk="0">
                  <a:moveTo>
                    <a:pt x="61" y="0"/>
                  </a:moveTo>
                  <a:cubicBezTo>
                    <a:pt x="54" y="0"/>
                    <a:pt x="47" y="1"/>
                    <a:pt x="41" y="5"/>
                  </a:cubicBezTo>
                  <a:cubicBezTo>
                    <a:pt x="12" y="16"/>
                    <a:pt x="0" y="51"/>
                    <a:pt x="6" y="80"/>
                  </a:cubicBezTo>
                  <a:cubicBezTo>
                    <a:pt x="24" y="138"/>
                    <a:pt x="53" y="190"/>
                    <a:pt x="99" y="231"/>
                  </a:cubicBezTo>
                  <a:cubicBezTo>
                    <a:pt x="109" y="245"/>
                    <a:pt x="126" y="252"/>
                    <a:pt x="143" y="252"/>
                  </a:cubicBezTo>
                  <a:cubicBezTo>
                    <a:pt x="154" y="252"/>
                    <a:pt x="165" y="249"/>
                    <a:pt x="174" y="242"/>
                  </a:cubicBezTo>
                  <a:cubicBezTo>
                    <a:pt x="203" y="225"/>
                    <a:pt x="203" y="196"/>
                    <a:pt x="192" y="161"/>
                  </a:cubicBezTo>
                  <a:cubicBezTo>
                    <a:pt x="174" y="109"/>
                    <a:pt x="145" y="63"/>
                    <a:pt x="111" y="22"/>
                  </a:cubicBezTo>
                  <a:cubicBezTo>
                    <a:pt x="98" y="10"/>
                    <a:pt x="79"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rot="-708074" flipH="1">
              <a:off x="1184348" y="1799009"/>
              <a:ext cx="39523" cy="29879"/>
            </a:xfrm>
            <a:custGeom>
              <a:avLst/>
              <a:gdLst/>
              <a:ahLst/>
              <a:cxnLst/>
              <a:rect l="l" t="t" r="r" b="b"/>
              <a:pathLst>
                <a:path w="250" h="189" extrusionOk="0">
                  <a:moveTo>
                    <a:pt x="226" y="1"/>
                  </a:moveTo>
                  <a:cubicBezTo>
                    <a:pt x="226" y="1"/>
                    <a:pt x="226" y="1"/>
                    <a:pt x="226" y="2"/>
                  </a:cubicBezTo>
                  <a:lnTo>
                    <a:pt x="226" y="2"/>
                  </a:lnTo>
                  <a:cubicBezTo>
                    <a:pt x="228" y="1"/>
                    <a:pt x="230" y="1"/>
                    <a:pt x="232" y="1"/>
                  </a:cubicBezTo>
                  <a:close/>
                  <a:moveTo>
                    <a:pt x="226" y="2"/>
                  </a:moveTo>
                  <a:lnTo>
                    <a:pt x="226" y="2"/>
                  </a:lnTo>
                  <a:cubicBezTo>
                    <a:pt x="182" y="7"/>
                    <a:pt x="137" y="13"/>
                    <a:pt x="87" y="24"/>
                  </a:cubicBezTo>
                  <a:cubicBezTo>
                    <a:pt x="35" y="36"/>
                    <a:pt x="0" y="65"/>
                    <a:pt x="12" y="123"/>
                  </a:cubicBezTo>
                  <a:cubicBezTo>
                    <a:pt x="22" y="158"/>
                    <a:pt x="58" y="189"/>
                    <a:pt x="98" y="189"/>
                  </a:cubicBezTo>
                  <a:cubicBezTo>
                    <a:pt x="104" y="189"/>
                    <a:pt x="110" y="188"/>
                    <a:pt x="116" y="186"/>
                  </a:cubicBezTo>
                  <a:cubicBezTo>
                    <a:pt x="215" y="186"/>
                    <a:pt x="249" y="129"/>
                    <a:pt x="226"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rot="-708074" flipH="1">
              <a:off x="1769476" y="2412920"/>
              <a:ext cx="34938" cy="33041"/>
            </a:xfrm>
            <a:custGeom>
              <a:avLst/>
              <a:gdLst/>
              <a:ahLst/>
              <a:cxnLst/>
              <a:rect l="l" t="t" r="r" b="b"/>
              <a:pathLst>
                <a:path w="221" h="209" extrusionOk="0">
                  <a:moveTo>
                    <a:pt x="94" y="1"/>
                  </a:moveTo>
                  <a:cubicBezTo>
                    <a:pt x="84" y="1"/>
                    <a:pt x="74" y="2"/>
                    <a:pt x="64" y="5"/>
                  </a:cubicBezTo>
                  <a:cubicBezTo>
                    <a:pt x="18" y="23"/>
                    <a:pt x="0" y="52"/>
                    <a:pt x="12" y="110"/>
                  </a:cubicBezTo>
                  <a:cubicBezTo>
                    <a:pt x="26" y="167"/>
                    <a:pt x="68" y="208"/>
                    <a:pt x="111" y="208"/>
                  </a:cubicBezTo>
                  <a:cubicBezTo>
                    <a:pt x="121" y="208"/>
                    <a:pt x="130" y="206"/>
                    <a:pt x="139" y="202"/>
                  </a:cubicBezTo>
                  <a:cubicBezTo>
                    <a:pt x="191" y="191"/>
                    <a:pt x="220" y="133"/>
                    <a:pt x="203" y="86"/>
                  </a:cubicBezTo>
                  <a:cubicBezTo>
                    <a:pt x="189" y="34"/>
                    <a:pt x="14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rot="-708074" flipH="1">
              <a:off x="-474941" y="1928466"/>
              <a:ext cx="37784" cy="27824"/>
            </a:xfrm>
            <a:custGeom>
              <a:avLst/>
              <a:gdLst/>
              <a:ahLst/>
              <a:cxnLst/>
              <a:rect l="l" t="t" r="r" b="b"/>
              <a:pathLst>
                <a:path w="239" h="176" extrusionOk="0">
                  <a:moveTo>
                    <a:pt x="98" y="0"/>
                  </a:moveTo>
                  <a:cubicBezTo>
                    <a:pt x="89" y="0"/>
                    <a:pt x="80" y="1"/>
                    <a:pt x="70" y="3"/>
                  </a:cubicBezTo>
                  <a:cubicBezTo>
                    <a:pt x="30" y="15"/>
                    <a:pt x="1" y="55"/>
                    <a:pt x="12" y="101"/>
                  </a:cubicBezTo>
                  <a:cubicBezTo>
                    <a:pt x="17" y="148"/>
                    <a:pt x="59" y="176"/>
                    <a:pt x="115" y="176"/>
                  </a:cubicBezTo>
                  <a:cubicBezTo>
                    <a:pt x="128" y="176"/>
                    <a:pt x="142" y="174"/>
                    <a:pt x="157" y="171"/>
                  </a:cubicBezTo>
                  <a:cubicBezTo>
                    <a:pt x="204" y="159"/>
                    <a:pt x="238" y="130"/>
                    <a:pt x="227" y="78"/>
                  </a:cubicBezTo>
                  <a:cubicBezTo>
                    <a:pt x="202" y="29"/>
                    <a:pt x="15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rot="-708086" flipH="1">
              <a:off x="2124051" y="1238719"/>
              <a:ext cx="38574" cy="25927"/>
            </a:xfrm>
            <a:custGeom>
              <a:avLst/>
              <a:gdLst/>
              <a:ahLst/>
              <a:cxnLst/>
              <a:rect l="l" t="t" r="r" b="b"/>
              <a:pathLst>
                <a:path w="244" h="164" extrusionOk="0">
                  <a:moveTo>
                    <a:pt x="82" y="1"/>
                  </a:moveTo>
                  <a:cubicBezTo>
                    <a:pt x="53" y="7"/>
                    <a:pt x="18" y="12"/>
                    <a:pt x="6" y="53"/>
                  </a:cubicBezTo>
                  <a:cubicBezTo>
                    <a:pt x="1" y="93"/>
                    <a:pt x="24" y="134"/>
                    <a:pt x="64" y="151"/>
                  </a:cubicBezTo>
                  <a:cubicBezTo>
                    <a:pt x="82" y="159"/>
                    <a:pt x="105" y="164"/>
                    <a:pt x="127" y="164"/>
                  </a:cubicBezTo>
                  <a:cubicBezTo>
                    <a:pt x="141" y="164"/>
                    <a:pt x="155" y="162"/>
                    <a:pt x="169" y="157"/>
                  </a:cubicBezTo>
                  <a:cubicBezTo>
                    <a:pt x="215" y="146"/>
                    <a:pt x="244" y="105"/>
                    <a:pt x="238" y="59"/>
                  </a:cubicBezTo>
                  <a:cubicBezTo>
                    <a:pt x="232" y="7"/>
                    <a:pt x="192" y="7"/>
                    <a:pt x="151" y="7"/>
                  </a:cubicBezTo>
                  <a:cubicBezTo>
                    <a:pt x="128" y="7"/>
                    <a:pt x="111"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rot="-708074" flipH="1">
              <a:off x="932598" y="1418094"/>
              <a:ext cx="36835" cy="30195"/>
            </a:xfrm>
            <a:custGeom>
              <a:avLst/>
              <a:gdLst/>
              <a:ahLst/>
              <a:cxnLst/>
              <a:rect l="l" t="t" r="r" b="b"/>
              <a:pathLst>
                <a:path w="233" h="191" extrusionOk="0">
                  <a:moveTo>
                    <a:pt x="147" y="1"/>
                  </a:moveTo>
                  <a:cubicBezTo>
                    <a:pt x="136" y="1"/>
                    <a:pt x="124" y="2"/>
                    <a:pt x="111" y="5"/>
                  </a:cubicBezTo>
                  <a:cubicBezTo>
                    <a:pt x="35" y="10"/>
                    <a:pt x="1" y="45"/>
                    <a:pt x="12" y="103"/>
                  </a:cubicBezTo>
                  <a:cubicBezTo>
                    <a:pt x="18" y="152"/>
                    <a:pt x="59" y="191"/>
                    <a:pt x="107" y="191"/>
                  </a:cubicBezTo>
                  <a:cubicBezTo>
                    <a:pt x="110" y="191"/>
                    <a:pt x="113" y="190"/>
                    <a:pt x="117" y="190"/>
                  </a:cubicBezTo>
                  <a:cubicBezTo>
                    <a:pt x="180" y="190"/>
                    <a:pt x="232" y="132"/>
                    <a:pt x="221" y="68"/>
                  </a:cubicBezTo>
                  <a:cubicBezTo>
                    <a:pt x="216" y="19"/>
                    <a:pt x="187"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rot="-708074" flipH="1">
              <a:off x="463674" y="1490333"/>
              <a:ext cx="30353" cy="37151"/>
            </a:xfrm>
            <a:custGeom>
              <a:avLst/>
              <a:gdLst/>
              <a:ahLst/>
              <a:cxnLst/>
              <a:rect l="l" t="t" r="r" b="b"/>
              <a:pathLst>
                <a:path w="192" h="235" extrusionOk="0">
                  <a:moveTo>
                    <a:pt x="85" y="0"/>
                  </a:moveTo>
                  <a:cubicBezTo>
                    <a:pt x="82" y="0"/>
                    <a:pt x="79" y="0"/>
                    <a:pt x="76" y="1"/>
                  </a:cubicBezTo>
                  <a:cubicBezTo>
                    <a:pt x="23" y="12"/>
                    <a:pt x="0" y="64"/>
                    <a:pt x="18" y="134"/>
                  </a:cubicBezTo>
                  <a:cubicBezTo>
                    <a:pt x="28" y="195"/>
                    <a:pt x="65" y="234"/>
                    <a:pt x="110" y="234"/>
                  </a:cubicBezTo>
                  <a:cubicBezTo>
                    <a:pt x="116" y="234"/>
                    <a:pt x="122" y="234"/>
                    <a:pt x="128" y="232"/>
                  </a:cubicBezTo>
                  <a:cubicBezTo>
                    <a:pt x="191" y="215"/>
                    <a:pt x="191" y="163"/>
                    <a:pt x="180" y="122"/>
                  </a:cubicBezTo>
                  <a:cubicBezTo>
                    <a:pt x="164" y="41"/>
                    <a:pt x="13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rot="-708074" flipH="1">
              <a:off x="1089043" y="326781"/>
              <a:ext cx="39523" cy="29247"/>
            </a:xfrm>
            <a:custGeom>
              <a:avLst/>
              <a:gdLst/>
              <a:ahLst/>
              <a:cxnLst/>
              <a:rect l="l" t="t" r="r" b="b"/>
              <a:pathLst>
                <a:path w="250" h="185" extrusionOk="0">
                  <a:moveTo>
                    <a:pt x="155" y="1"/>
                  </a:moveTo>
                  <a:cubicBezTo>
                    <a:pt x="141" y="1"/>
                    <a:pt x="127" y="2"/>
                    <a:pt x="110" y="5"/>
                  </a:cubicBezTo>
                  <a:cubicBezTo>
                    <a:pt x="47" y="23"/>
                    <a:pt x="0" y="81"/>
                    <a:pt x="18" y="127"/>
                  </a:cubicBezTo>
                  <a:cubicBezTo>
                    <a:pt x="30" y="170"/>
                    <a:pt x="62" y="184"/>
                    <a:pt x="96" y="184"/>
                  </a:cubicBezTo>
                  <a:cubicBezTo>
                    <a:pt x="109" y="184"/>
                    <a:pt x="121" y="182"/>
                    <a:pt x="133" y="179"/>
                  </a:cubicBezTo>
                  <a:cubicBezTo>
                    <a:pt x="203" y="162"/>
                    <a:pt x="249" y="110"/>
                    <a:pt x="232" y="63"/>
                  </a:cubicBezTo>
                  <a:cubicBezTo>
                    <a:pt x="219" y="16"/>
                    <a:pt x="193"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rot="-708074" flipH="1">
              <a:off x="-307750" y="2461263"/>
              <a:ext cx="43159" cy="24030"/>
            </a:xfrm>
            <a:custGeom>
              <a:avLst/>
              <a:gdLst/>
              <a:ahLst/>
              <a:cxnLst/>
              <a:rect l="l" t="t" r="r" b="b"/>
              <a:pathLst>
                <a:path w="273" h="152" extrusionOk="0">
                  <a:moveTo>
                    <a:pt x="93" y="1"/>
                  </a:moveTo>
                  <a:cubicBezTo>
                    <a:pt x="41" y="6"/>
                    <a:pt x="0" y="24"/>
                    <a:pt x="6" y="82"/>
                  </a:cubicBezTo>
                  <a:cubicBezTo>
                    <a:pt x="12" y="140"/>
                    <a:pt x="53" y="151"/>
                    <a:pt x="99" y="151"/>
                  </a:cubicBezTo>
                  <a:lnTo>
                    <a:pt x="139" y="151"/>
                  </a:lnTo>
                  <a:cubicBezTo>
                    <a:pt x="168" y="145"/>
                    <a:pt x="180" y="145"/>
                    <a:pt x="192" y="134"/>
                  </a:cubicBezTo>
                  <a:cubicBezTo>
                    <a:pt x="226" y="122"/>
                    <a:pt x="273" y="116"/>
                    <a:pt x="267" y="58"/>
                  </a:cubicBezTo>
                  <a:cubicBezTo>
                    <a:pt x="267" y="6"/>
                    <a:pt x="221" y="12"/>
                    <a:pt x="180" y="6"/>
                  </a:cubicBezTo>
                  <a:cubicBezTo>
                    <a:pt x="151" y="1"/>
                    <a:pt x="122"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rot="-708074" flipH="1">
              <a:off x="2350881" y="572139"/>
              <a:ext cx="41420" cy="26875"/>
            </a:xfrm>
            <a:custGeom>
              <a:avLst/>
              <a:gdLst/>
              <a:ahLst/>
              <a:cxnLst/>
              <a:rect l="l" t="t" r="r" b="b"/>
              <a:pathLst>
                <a:path w="262" h="170" extrusionOk="0">
                  <a:moveTo>
                    <a:pt x="168" y="1"/>
                  </a:moveTo>
                  <a:cubicBezTo>
                    <a:pt x="152" y="1"/>
                    <a:pt x="135" y="4"/>
                    <a:pt x="117" y="10"/>
                  </a:cubicBezTo>
                  <a:cubicBezTo>
                    <a:pt x="65" y="21"/>
                    <a:pt x="1" y="44"/>
                    <a:pt x="13" y="108"/>
                  </a:cubicBezTo>
                  <a:cubicBezTo>
                    <a:pt x="25" y="158"/>
                    <a:pt x="62" y="169"/>
                    <a:pt x="101" y="169"/>
                  </a:cubicBezTo>
                  <a:cubicBezTo>
                    <a:pt x="116" y="169"/>
                    <a:pt x="131" y="168"/>
                    <a:pt x="146" y="166"/>
                  </a:cubicBezTo>
                  <a:cubicBezTo>
                    <a:pt x="215" y="155"/>
                    <a:pt x="262" y="108"/>
                    <a:pt x="250" y="62"/>
                  </a:cubicBezTo>
                  <a:cubicBezTo>
                    <a:pt x="242" y="23"/>
                    <a:pt x="211"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rot="-708086" flipH="1">
              <a:off x="1936061" y="1808827"/>
              <a:ext cx="40945" cy="34938"/>
            </a:xfrm>
            <a:custGeom>
              <a:avLst/>
              <a:gdLst/>
              <a:ahLst/>
              <a:cxnLst/>
              <a:rect l="l" t="t" r="r" b="b"/>
              <a:pathLst>
                <a:path w="259" h="221" extrusionOk="0">
                  <a:moveTo>
                    <a:pt x="176" y="1"/>
                  </a:moveTo>
                  <a:cubicBezTo>
                    <a:pt x="170" y="1"/>
                    <a:pt x="164" y="2"/>
                    <a:pt x="157" y="4"/>
                  </a:cubicBezTo>
                  <a:cubicBezTo>
                    <a:pt x="122" y="16"/>
                    <a:pt x="88" y="45"/>
                    <a:pt x="70" y="79"/>
                  </a:cubicBezTo>
                  <a:cubicBezTo>
                    <a:pt x="41" y="114"/>
                    <a:pt x="1" y="155"/>
                    <a:pt x="41" y="201"/>
                  </a:cubicBezTo>
                  <a:cubicBezTo>
                    <a:pt x="57" y="215"/>
                    <a:pt x="73" y="221"/>
                    <a:pt x="89" y="221"/>
                  </a:cubicBezTo>
                  <a:cubicBezTo>
                    <a:pt x="119" y="221"/>
                    <a:pt x="148" y="200"/>
                    <a:pt x="174" y="178"/>
                  </a:cubicBezTo>
                  <a:cubicBezTo>
                    <a:pt x="203" y="155"/>
                    <a:pt x="227" y="126"/>
                    <a:pt x="238" y="91"/>
                  </a:cubicBezTo>
                  <a:cubicBezTo>
                    <a:pt x="259" y="50"/>
                    <a:pt x="221"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rot="-708074" flipH="1">
              <a:off x="1460253" y="2034542"/>
              <a:ext cx="33199" cy="33041"/>
            </a:xfrm>
            <a:custGeom>
              <a:avLst/>
              <a:gdLst/>
              <a:ahLst/>
              <a:cxnLst/>
              <a:rect l="l" t="t" r="r" b="b"/>
              <a:pathLst>
                <a:path w="210" h="209" extrusionOk="0">
                  <a:moveTo>
                    <a:pt x="112" y="1"/>
                  </a:moveTo>
                  <a:cubicBezTo>
                    <a:pt x="104" y="1"/>
                    <a:pt x="96" y="2"/>
                    <a:pt x="88" y="3"/>
                  </a:cubicBezTo>
                  <a:cubicBezTo>
                    <a:pt x="36" y="21"/>
                    <a:pt x="1" y="79"/>
                    <a:pt x="18" y="137"/>
                  </a:cubicBezTo>
                  <a:cubicBezTo>
                    <a:pt x="28" y="177"/>
                    <a:pt x="65" y="208"/>
                    <a:pt x="104" y="208"/>
                  </a:cubicBezTo>
                  <a:cubicBezTo>
                    <a:pt x="110" y="208"/>
                    <a:pt x="116" y="208"/>
                    <a:pt x="123" y="206"/>
                  </a:cubicBezTo>
                  <a:cubicBezTo>
                    <a:pt x="186" y="195"/>
                    <a:pt x="209" y="142"/>
                    <a:pt x="186" y="73"/>
                  </a:cubicBezTo>
                  <a:cubicBezTo>
                    <a:pt x="176" y="28"/>
                    <a:pt x="15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rot="-708074" flipH="1">
              <a:off x="1235600" y="1922836"/>
              <a:ext cx="35096" cy="32092"/>
            </a:xfrm>
            <a:custGeom>
              <a:avLst/>
              <a:gdLst/>
              <a:ahLst/>
              <a:cxnLst/>
              <a:rect l="l" t="t" r="r" b="b"/>
              <a:pathLst>
                <a:path w="222" h="203" extrusionOk="0">
                  <a:moveTo>
                    <a:pt x="141" y="1"/>
                  </a:moveTo>
                  <a:cubicBezTo>
                    <a:pt x="133" y="1"/>
                    <a:pt x="125" y="2"/>
                    <a:pt x="117" y="5"/>
                  </a:cubicBezTo>
                  <a:cubicBezTo>
                    <a:pt x="59" y="11"/>
                    <a:pt x="1" y="81"/>
                    <a:pt x="12" y="127"/>
                  </a:cubicBezTo>
                  <a:cubicBezTo>
                    <a:pt x="18" y="170"/>
                    <a:pt x="58" y="203"/>
                    <a:pt x="101" y="203"/>
                  </a:cubicBezTo>
                  <a:cubicBezTo>
                    <a:pt x="104" y="203"/>
                    <a:pt x="108" y="203"/>
                    <a:pt x="111" y="202"/>
                  </a:cubicBezTo>
                  <a:cubicBezTo>
                    <a:pt x="175" y="196"/>
                    <a:pt x="221" y="133"/>
                    <a:pt x="209" y="69"/>
                  </a:cubicBezTo>
                  <a:cubicBezTo>
                    <a:pt x="209" y="31"/>
                    <a:pt x="178"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rot="-708074" flipH="1">
              <a:off x="1410603" y="2161335"/>
              <a:ext cx="33041" cy="29247"/>
            </a:xfrm>
            <a:custGeom>
              <a:avLst/>
              <a:gdLst/>
              <a:ahLst/>
              <a:cxnLst/>
              <a:rect l="l" t="t" r="r" b="b"/>
              <a:pathLst>
                <a:path w="209" h="185" extrusionOk="0">
                  <a:moveTo>
                    <a:pt x="94" y="0"/>
                  </a:moveTo>
                  <a:cubicBezTo>
                    <a:pt x="90" y="0"/>
                    <a:pt x="85" y="0"/>
                    <a:pt x="81" y="1"/>
                  </a:cubicBezTo>
                  <a:cubicBezTo>
                    <a:pt x="35" y="6"/>
                    <a:pt x="0" y="53"/>
                    <a:pt x="12" y="99"/>
                  </a:cubicBezTo>
                  <a:cubicBezTo>
                    <a:pt x="17" y="157"/>
                    <a:pt x="62" y="185"/>
                    <a:pt x="108" y="185"/>
                  </a:cubicBezTo>
                  <a:cubicBezTo>
                    <a:pt x="158" y="185"/>
                    <a:pt x="209" y="151"/>
                    <a:pt x="209" y="88"/>
                  </a:cubicBezTo>
                  <a:cubicBezTo>
                    <a:pt x="193" y="34"/>
                    <a:pt x="14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rot="-708074" flipH="1">
              <a:off x="568508" y="546633"/>
              <a:ext cx="29563" cy="35728"/>
            </a:xfrm>
            <a:custGeom>
              <a:avLst/>
              <a:gdLst/>
              <a:ahLst/>
              <a:cxnLst/>
              <a:rect l="l" t="t" r="r" b="b"/>
              <a:pathLst>
                <a:path w="187" h="226" extrusionOk="0">
                  <a:moveTo>
                    <a:pt x="102" y="0"/>
                  </a:moveTo>
                  <a:cubicBezTo>
                    <a:pt x="96" y="0"/>
                    <a:pt x="89" y="1"/>
                    <a:pt x="82" y="2"/>
                  </a:cubicBezTo>
                  <a:cubicBezTo>
                    <a:pt x="30" y="8"/>
                    <a:pt x="1" y="72"/>
                    <a:pt x="18" y="135"/>
                  </a:cubicBezTo>
                  <a:cubicBezTo>
                    <a:pt x="28" y="181"/>
                    <a:pt x="47" y="226"/>
                    <a:pt x="93" y="226"/>
                  </a:cubicBezTo>
                  <a:cubicBezTo>
                    <a:pt x="100" y="226"/>
                    <a:pt x="108" y="225"/>
                    <a:pt x="117" y="222"/>
                  </a:cubicBezTo>
                  <a:cubicBezTo>
                    <a:pt x="180" y="205"/>
                    <a:pt x="186" y="147"/>
                    <a:pt x="180" y="89"/>
                  </a:cubicBezTo>
                  <a:cubicBezTo>
                    <a:pt x="170" y="38"/>
                    <a:pt x="151"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rot="-708074" flipH="1">
              <a:off x="836306" y="1938956"/>
              <a:ext cx="40471" cy="28140"/>
            </a:xfrm>
            <a:custGeom>
              <a:avLst/>
              <a:gdLst/>
              <a:ahLst/>
              <a:cxnLst/>
              <a:rect l="l" t="t" r="r" b="b"/>
              <a:pathLst>
                <a:path w="256" h="178" extrusionOk="0">
                  <a:moveTo>
                    <a:pt x="78" y="1"/>
                  </a:moveTo>
                  <a:cubicBezTo>
                    <a:pt x="75" y="1"/>
                    <a:pt x="72" y="1"/>
                    <a:pt x="70" y="1"/>
                  </a:cubicBezTo>
                  <a:cubicBezTo>
                    <a:pt x="29" y="13"/>
                    <a:pt x="0" y="53"/>
                    <a:pt x="12" y="94"/>
                  </a:cubicBezTo>
                  <a:cubicBezTo>
                    <a:pt x="37" y="148"/>
                    <a:pt x="91" y="177"/>
                    <a:pt x="146" y="177"/>
                  </a:cubicBezTo>
                  <a:cubicBezTo>
                    <a:pt x="156" y="177"/>
                    <a:pt x="165" y="177"/>
                    <a:pt x="174" y="175"/>
                  </a:cubicBezTo>
                  <a:cubicBezTo>
                    <a:pt x="220" y="169"/>
                    <a:pt x="255" y="146"/>
                    <a:pt x="249" y="94"/>
                  </a:cubicBezTo>
                  <a:cubicBezTo>
                    <a:pt x="238" y="55"/>
                    <a:pt x="133"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rot="-708074" flipH="1">
              <a:off x="1082374" y="1855367"/>
              <a:ext cx="32250" cy="34780"/>
            </a:xfrm>
            <a:custGeom>
              <a:avLst/>
              <a:gdLst/>
              <a:ahLst/>
              <a:cxnLst/>
              <a:rect l="l" t="t" r="r" b="b"/>
              <a:pathLst>
                <a:path w="204" h="220" extrusionOk="0">
                  <a:moveTo>
                    <a:pt x="121" y="1"/>
                  </a:moveTo>
                  <a:cubicBezTo>
                    <a:pt x="115" y="1"/>
                    <a:pt x="110" y="2"/>
                    <a:pt x="105" y="3"/>
                  </a:cubicBezTo>
                  <a:cubicBezTo>
                    <a:pt x="41" y="21"/>
                    <a:pt x="1" y="79"/>
                    <a:pt x="12" y="148"/>
                  </a:cubicBezTo>
                  <a:cubicBezTo>
                    <a:pt x="12" y="188"/>
                    <a:pt x="47" y="220"/>
                    <a:pt x="87" y="220"/>
                  </a:cubicBezTo>
                  <a:cubicBezTo>
                    <a:pt x="93" y="220"/>
                    <a:pt x="99" y="219"/>
                    <a:pt x="105" y="218"/>
                  </a:cubicBezTo>
                  <a:cubicBezTo>
                    <a:pt x="163" y="212"/>
                    <a:pt x="203" y="131"/>
                    <a:pt x="186" y="61"/>
                  </a:cubicBezTo>
                  <a:cubicBezTo>
                    <a:pt x="181" y="27"/>
                    <a:pt x="151"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rot="-708074" flipH="1">
              <a:off x="357400" y="1935538"/>
              <a:ext cx="36835" cy="27191"/>
            </a:xfrm>
            <a:custGeom>
              <a:avLst/>
              <a:gdLst/>
              <a:ahLst/>
              <a:cxnLst/>
              <a:rect l="l" t="t" r="r" b="b"/>
              <a:pathLst>
                <a:path w="233" h="172" extrusionOk="0">
                  <a:moveTo>
                    <a:pt x="80" y="0"/>
                  </a:moveTo>
                  <a:cubicBezTo>
                    <a:pt x="75" y="0"/>
                    <a:pt x="70" y="1"/>
                    <a:pt x="65" y="1"/>
                  </a:cubicBezTo>
                  <a:cubicBezTo>
                    <a:pt x="24" y="7"/>
                    <a:pt x="1" y="53"/>
                    <a:pt x="18" y="94"/>
                  </a:cubicBezTo>
                  <a:cubicBezTo>
                    <a:pt x="41" y="143"/>
                    <a:pt x="87" y="171"/>
                    <a:pt x="136" y="171"/>
                  </a:cubicBezTo>
                  <a:cubicBezTo>
                    <a:pt x="151" y="171"/>
                    <a:pt x="166" y="169"/>
                    <a:pt x="181" y="163"/>
                  </a:cubicBezTo>
                  <a:cubicBezTo>
                    <a:pt x="215" y="152"/>
                    <a:pt x="233" y="123"/>
                    <a:pt x="227" y="88"/>
                  </a:cubicBezTo>
                  <a:cubicBezTo>
                    <a:pt x="195" y="34"/>
                    <a:pt x="142"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rot="-708074" flipH="1">
              <a:off x="1514902" y="2052433"/>
              <a:ext cx="39523" cy="26559"/>
            </a:xfrm>
            <a:custGeom>
              <a:avLst/>
              <a:gdLst/>
              <a:ahLst/>
              <a:cxnLst/>
              <a:rect l="l" t="t" r="r" b="b"/>
              <a:pathLst>
                <a:path w="250" h="168" extrusionOk="0">
                  <a:moveTo>
                    <a:pt x="137" y="0"/>
                  </a:moveTo>
                  <a:cubicBezTo>
                    <a:pt x="124" y="0"/>
                    <a:pt x="111" y="1"/>
                    <a:pt x="99" y="3"/>
                  </a:cubicBezTo>
                  <a:cubicBezTo>
                    <a:pt x="47" y="14"/>
                    <a:pt x="1" y="37"/>
                    <a:pt x="7" y="101"/>
                  </a:cubicBezTo>
                  <a:cubicBezTo>
                    <a:pt x="11" y="145"/>
                    <a:pt x="48" y="168"/>
                    <a:pt x="104" y="168"/>
                  </a:cubicBezTo>
                  <a:cubicBezTo>
                    <a:pt x="115" y="168"/>
                    <a:pt x="127" y="167"/>
                    <a:pt x="140" y="165"/>
                  </a:cubicBezTo>
                  <a:cubicBezTo>
                    <a:pt x="203" y="153"/>
                    <a:pt x="250" y="107"/>
                    <a:pt x="238" y="61"/>
                  </a:cubicBezTo>
                  <a:cubicBezTo>
                    <a:pt x="220" y="12"/>
                    <a:pt x="179"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rot="-708074" flipH="1">
              <a:off x="1082161" y="468331"/>
              <a:ext cx="38732" cy="29721"/>
            </a:xfrm>
            <a:custGeom>
              <a:avLst/>
              <a:gdLst/>
              <a:ahLst/>
              <a:cxnLst/>
              <a:rect l="l" t="t" r="r" b="b"/>
              <a:pathLst>
                <a:path w="245" h="188" extrusionOk="0">
                  <a:moveTo>
                    <a:pt x="72" y="0"/>
                  </a:moveTo>
                  <a:cubicBezTo>
                    <a:pt x="67" y="0"/>
                    <a:pt x="63" y="1"/>
                    <a:pt x="59" y="2"/>
                  </a:cubicBezTo>
                  <a:cubicBezTo>
                    <a:pt x="24" y="7"/>
                    <a:pt x="1" y="42"/>
                    <a:pt x="7" y="77"/>
                  </a:cubicBezTo>
                  <a:cubicBezTo>
                    <a:pt x="23" y="142"/>
                    <a:pt x="81" y="187"/>
                    <a:pt x="151" y="187"/>
                  </a:cubicBezTo>
                  <a:cubicBezTo>
                    <a:pt x="155" y="187"/>
                    <a:pt x="159" y="187"/>
                    <a:pt x="163" y="187"/>
                  </a:cubicBezTo>
                  <a:cubicBezTo>
                    <a:pt x="210" y="181"/>
                    <a:pt x="244" y="135"/>
                    <a:pt x="233" y="88"/>
                  </a:cubicBezTo>
                  <a:cubicBezTo>
                    <a:pt x="233" y="57"/>
                    <a:pt x="12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rot="-708074" flipH="1">
              <a:off x="-519728" y="1945262"/>
              <a:ext cx="34938" cy="31144"/>
            </a:xfrm>
            <a:custGeom>
              <a:avLst/>
              <a:gdLst/>
              <a:ahLst/>
              <a:cxnLst/>
              <a:rect l="l" t="t" r="r" b="b"/>
              <a:pathLst>
                <a:path w="221" h="197" extrusionOk="0">
                  <a:moveTo>
                    <a:pt x="121" y="0"/>
                  </a:moveTo>
                  <a:cubicBezTo>
                    <a:pt x="112" y="0"/>
                    <a:pt x="102" y="2"/>
                    <a:pt x="93" y="5"/>
                  </a:cubicBezTo>
                  <a:cubicBezTo>
                    <a:pt x="35" y="17"/>
                    <a:pt x="0" y="75"/>
                    <a:pt x="6" y="133"/>
                  </a:cubicBezTo>
                  <a:cubicBezTo>
                    <a:pt x="15" y="173"/>
                    <a:pt x="45" y="196"/>
                    <a:pt x="86" y="196"/>
                  </a:cubicBezTo>
                  <a:cubicBezTo>
                    <a:pt x="97" y="196"/>
                    <a:pt x="109" y="195"/>
                    <a:pt x="122" y="191"/>
                  </a:cubicBezTo>
                  <a:cubicBezTo>
                    <a:pt x="180" y="185"/>
                    <a:pt x="221" y="127"/>
                    <a:pt x="209" y="69"/>
                  </a:cubicBezTo>
                  <a:cubicBezTo>
                    <a:pt x="200" y="27"/>
                    <a:pt x="160"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rot="-708074" flipH="1">
              <a:off x="2020426" y="1346372"/>
              <a:ext cx="29405" cy="36203"/>
            </a:xfrm>
            <a:custGeom>
              <a:avLst/>
              <a:gdLst/>
              <a:ahLst/>
              <a:cxnLst/>
              <a:rect l="l" t="t" r="r" b="b"/>
              <a:pathLst>
                <a:path w="186" h="229" extrusionOk="0">
                  <a:moveTo>
                    <a:pt x="99" y="1"/>
                  </a:moveTo>
                  <a:cubicBezTo>
                    <a:pt x="93" y="1"/>
                    <a:pt x="88" y="1"/>
                    <a:pt x="82" y="3"/>
                  </a:cubicBezTo>
                  <a:cubicBezTo>
                    <a:pt x="0" y="20"/>
                    <a:pt x="35" y="89"/>
                    <a:pt x="29" y="142"/>
                  </a:cubicBezTo>
                  <a:cubicBezTo>
                    <a:pt x="35" y="188"/>
                    <a:pt x="58" y="229"/>
                    <a:pt x="110" y="229"/>
                  </a:cubicBezTo>
                  <a:cubicBezTo>
                    <a:pt x="163" y="229"/>
                    <a:pt x="186" y="176"/>
                    <a:pt x="174" y="101"/>
                  </a:cubicBezTo>
                  <a:cubicBezTo>
                    <a:pt x="169" y="49"/>
                    <a:pt x="14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rot="-708074" flipH="1">
              <a:off x="905349" y="1362060"/>
              <a:ext cx="31302" cy="33515"/>
            </a:xfrm>
            <a:custGeom>
              <a:avLst/>
              <a:gdLst/>
              <a:ahLst/>
              <a:cxnLst/>
              <a:rect l="l" t="t" r="r" b="b"/>
              <a:pathLst>
                <a:path w="198" h="212" extrusionOk="0">
                  <a:moveTo>
                    <a:pt x="118" y="0"/>
                  </a:moveTo>
                  <a:cubicBezTo>
                    <a:pt x="113" y="0"/>
                    <a:pt x="106" y="1"/>
                    <a:pt x="99" y="2"/>
                  </a:cubicBezTo>
                  <a:cubicBezTo>
                    <a:pt x="42" y="26"/>
                    <a:pt x="1" y="78"/>
                    <a:pt x="1" y="136"/>
                  </a:cubicBezTo>
                  <a:cubicBezTo>
                    <a:pt x="1" y="183"/>
                    <a:pt x="40" y="212"/>
                    <a:pt x="82" y="212"/>
                  </a:cubicBezTo>
                  <a:cubicBezTo>
                    <a:pt x="86" y="212"/>
                    <a:pt x="90" y="212"/>
                    <a:pt x="94" y="211"/>
                  </a:cubicBezTo>
                  <a:cubicBezTo>
                    <a:pt x="157" y="199"/>
                    <a:pt x="198" y="130"/>
                    <a:pt x="175" y="66"/>
                  </a:cubicBezTo>
                  <a:cubicBezTo>
                    <a:pt x="170" y="31"/>
                    <a:pt x="15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rot="-708074" flipH="1">
              <a:off x="7476" y="1725752"/>
              <a:ext cx="42368" cy="26243"/>
            </a:xfrm>
            <a:custGeom>
              <a:avLst/>
              <a:gdLst/>
              <a:ahLst/>
              <a:cxnLst/>
              <a:rect l="l" t="t" r="r" b="b"/>
              <a:pathLst>
                <a:path w="268" h="166" extrusionOk="0">
                  <a:moveTo>
                    <a:pt x="163" y="0"/>
                  </a:moveTo>
                  <a:cubicBezTo>
                    <a:pt x="150" y="0"/>
                    <a:pt x="136" y="2"/>
                    <a:pt x="122" y="5"/>
                  </a:cubicBezTo>
                  <a:cubicBezTo>
                    <a:pt x="47" y="17"/>
                    <a:pt x="1" y="75"/>
                    <a:pt x="18" y="121"/>
                  </a:cubicBezTo>
                  <a:cubicBezTo>
                    <a:pt x="35" y="158"/>
                    <a:pt x="59" y="166"/>
                    <a:pt x="85" y="166"/>
                  </a:cubicBezTo>
                  <a:cubicBezTo>
                    <a:pt x="103" y="166"/>
                    <a:pt x="123" y="162"/>
                    <a:pt x="140" y="162"/>
                  </a:cubicBezTo>
                  <a:cubicBezTo>
                    <a:pt x="227" y="144"/>
                    <a:pt x="267" y="121"/>
                    <a:pt x="244" y="57"/>
                  </a:cubicBezTo>
                  <a:cubicBezTo>
                    <a:pt x="231" y="15"/>
                    <a:pt x="20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rot="-708074" flipH="1">
              <a:off x="698977" y="1468403"/>
              <a:ext cx="34938" cy="30986"/>
            </a:xfrm>
            <a:custGeom>
              <a:avLst/>
              <a:gdLst/>
              <a:ahLst/>
              <a:cxnLst/>
              <a:rect l="l" t="t" r="r" b="b"/>
              <a:pathLst>
                <a:path w="221" h="196" extrusionOk="0">
                  <a:moveTo>
                    <a:pt x="86" y="0"/>
                  </a:moveTo>
                  <a:cubicBezTo>
                    <a:pt x="79" y="0"/>
                    <a:pt x="71" y="1"/>
                    <a:pt x="64" y="2"/>
                  </a:cubicBezTo>
                  <a:cubicBezTo>
                    <a:pt x="18" y="20"/>
                    <a:pt x="0" y="72"/>
                    <a:pt x="18" y="118"/>
                  </a:cubicBezTo>
                  <a:cubicBezTo>
                    <a:pt x="33" y="164"/>
                    <a:pt x="79" y="196"/>
                    <a:pt x="125" y="196"/>
                  </a:cubicBezTo>
                  <a:cubicBezTo>
                    <a:pt x="132" y="196"/>
                    <a:pt x="138" y="195"/>
                    <a:pt x="145" y="194"/>
                  </a:cubicBezTo>
                  <a:cubicBezTo>
                    <a:pt x="192" y="182"/>
                    <a:pt x="221" y="136"/>
                    <a:pt x="209" y="95"/>
                  </a:cubicBezTo>
                  <a:cubicBezTo>
                    <a:pt x="194" y="39"/>
                    <a:pt x="14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rot="-708086" flipH="1">
              <a:off x="2052481" y="1370644"/>
              <a:ext cx="51379" cy="34147"/>
            </a:xfrm>
            <a:custGeom>
              <a:avLst/>
              <a:gdLst/>
              <a:ahLst/>
              <a:cxnLst/>
              <a:rect l="l" t="t" r="r" b="b"/>
              <a:pathLst>
                <a:path w="325" h="216" extrusionOk="0">
                  <a:moveTo>
                    <a:pt x="285" y="1"/>
                  </a:moveTo>
                  <a:cubicBezTo>
                    <a:pt x="272" y="1"/>
                    <a:pt x="257" y="5"/>
                    <a:pt x="244" y="5"/>
                  </a:cubicBezTo>
                  <a:cubicBezTo>
                    <a:pt x="168" y="28"/>
                    <a:pt x="99" y="68"/>
                    <a:pt x="41" y="126"/>
                  </a:cubicBezTo>
                  <a:cubicBezTo>
                    <a:pt x="24" y="144"/>
                    <a:pt x="0" y="161"/>
                    <a:pt x="24" y="196"/>
                  </a:cubicBezTo>
                  <a:cubicBezTo>
                    <a:pt x="33" y="210"/>
                    <a:pt x="44" y="216"/>
                    <a:pt x="55" y="216"/>
                  </a:cubicBezTo>
                  <a:cubicBezTo>
                    <a:pt x="70" y="216"/>
                    <a:pt x="86" y="206"/>
                    <a:pt x="99" y="196"/>
                  </a:cubicBezTo>
                  <a:lnTo>
                    <a:pt x="279" y="86"/>
                  </a:lnTo>
                  <a:cubicBezTo>
                    <a:pt x="302" y="74"/>
                    <a:pt x="325" y="57"/>
                    <a:pt x="319" y="28"/>
                  </a:cubicBezTo>
                  <a:cubicBezTo>
                    <a:pt x="313" y="6"/>
                    <a:pt x="300" y="1"/>
                    <a:pt x="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rot="-708074" flipH="1">
              <a:off x="265240" y="1147561"/>
              <a:ext cx="33041" cy="31934"/>
            </a:xfrm>
            <a:custGeom>
              <a:avLst/>
              <a:gdLst/>
              <a:ahLst/>
              <a:cxnLst/>
              <a:rect l="l" t="t" r="r" b="b"/>
              <a:pathLst>
                <a:path w="209" h="202" extrusionOk="0">
                  <a:moveTo>
                    <a:pt x="130" y="0"/>
                  </a:moveTo>
                  <a:cubicBezTo>
                    <a:pt x="118" y="0"/>
                    <a:pt x="105" y="3"/>
                    <a:pt x="93" y="8"/>
                  </a:cubicBezTo>
                  <a:cubicBezTo>
                    <a:pt x="41" y="20"/>
                    <a:pt x="0" y="72"/>
                    <a:pt x="17" y="130"/>
                  </a:cubicBezTo>
                  <a:cubicBezTo>
                    <a:pt x="17" y="170"/>
                    <a:pt x="48" y="202"/>
                    <a:pt x="86" y="202"/>
                  </a:cubicBezTo>
                  <a:cubicBezTo>
                    <a:pt x="92" y="202"/>
                    <a:pt x="98" y="201"/>
                    <a:pt x="104" y="199"/>
                  </a:cubicBezTo>
                  <a:cubicBezTo>
                    <a:pt x="168" y="182"/>
                    <a:pt x="209" y="130"/>
                    <a:pt x="209" y="66"/>
                  </a:cubicBezTo>
                  <a:cubicBezTo>
                    <a:pt x="204" y="26"/>
                    <a:pt x="169"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rot="-708074" flipH="1">
              <a:off x="-37081" y="1229037"/>
              <a:ext cx="28456" cy="38100"/>
            </a:xfrm>
            <a:custGeom>
              <a:avLst/>
              <a:gdLst/>
              <a:ahLst/>
              <a:cxnLst/>
              <a:rect l="l" t="t" r="r" b="b"/>
              <a:pathLst>
                <a:path w="180" h="241" extrusionOk="0">
                  <a:moveTo>
                    <a:pt x="108" y="0"/>
                  </a:moveTo>
                  <a:cubicBezTo>
                    <a:pt x="102" y="0"/>
                    <a:pt x="95" y="1"/>
                    <a:pt x="87" y="2"/>
                  </a:cubicBezTo>
                  <a:cubicBezTo>
                    <a:pt x="35" y="8"/>
                    <a:pt x="0" y="72"/>
                    <a:pt x="18" y="153"/>
                  </a:cubicBezTo>
                  <a:cubicBezTo>
                    <a:pt x="29" y="197"/>
                    <a:pt x="45" y="240"/>
                    <a:pt x="100" y="240"/>
                  </a:cubicBezTo>
                  <a:cubicBezTo>
                    <a:pt x="103" y="240"/>
                    <a:pt x="107" y="240"/>
                    <a:pt x="110" y="240"/>
                  </a:cubicBezTo>
                  <a:cubicBezTo>
                    <a:pt x="163" y="234"/>
                    <a:pt x="180" y="165"/>
                    <a:pt x="168" y="72"/>
                  </a:cubicBezTo>
                  <a:cubicBezTo>
                    <a:pt x="158" y="32"/>
                    <a:pt x="148"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rot="-708074" flipH="1">
              <a:off x="530310" y="650826"/>
              <a:ext cx="31302" cy="33515"/>
            </a:xfrm>
            <a:custGeom>
              <a:avLst/>
              <a:gdLst/>
              <a:ahLst/>
              <a:cxnLst/>
              <a:rect l="l" t="t" r="r" b="b"/>
              <a:pathLst>
                <a:path w="198" h="212" extrusionOk="0">
                  <a:moveTo>
                    <a:pt x="110" y="0"/>
                  </a:moveTo>
                  <a:cubicBezTo>
                    <a:pt x="104" y="0"/>
                    <a:pt x="99" y="1"/>
                    <a:pt x="94" y="2"/>
                  </a:cubicBezTo>
                  <a:cubicBezTo>
                    <a:pt x="36" y="13"/>
                    <a:pt x="1" y="66"/>
                    <a:pt x="13" y="124"/>
                  </a:cubicBezTo>
                  <a:cubicBezTo>
                    <a:pt x="18" y="177"/>
                    <a:pt x="58" y="211"/>
                    <a:pt x="106" y="211"/>
                  </a:cubicBezTo>
                  <a:cubicBezTo>
                    <a:pt x="109" y="211"/>
                    <a:pt x="113" y="211"/>
                    <a:pt x="117" y="210"/>
                  </a:cubicBezTo>
                  <a:cubicBezTo>
                    <a:pt x="181" y="205"/>
                    <a:pt x="198" y="170"/>
                    <a:pt x="198" y="106"/>
                  </a:cubicBezTo>
                  <a:cubicBezTo>
                    <a:pt x="193" y="44"/>
                    <a:pt x="15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rot="-708074" flipH="1">
              <a:off x="692687" y="821802"/>
              <a:ext cx="32092" cy="36835"/>
            </a:xfrm>
            <a:custGeom>
              <a:avLst/>
              <a:gdLst/>
              <a:ahLst/>
              <a:cxnLst/>
              <a:rect l="l" t="t" r="r" b="b"/>
              <a:pathLst>
                <a:path w="203" h="233" extrusionOk="0">
                  <a:moveTo>
                    <a:pt x="117" y="1"/>
                  </a:moveTo>
                  <a:cubicBezTo>
                    <a:pt x="113" y="1"/>
                    <a:pt x="109" y="1"/>
                    <a:pt x="104" y="2"/>
                  </a:cubicBezTo>
                  <a:cubicBezTo>
                    <a:pt x="41" y="31"/>
                    <a:pt x="0" y="100"/>
                    <a:pt x="12" y="175"/>
                  </a:cubicBezTo>
                  <a:cubicBezTo>
                    <a:pt x="16" y="208"/>
                    <a:pt x="47" y="233"/>
                    <a:pt x="79" y="233"/>
                  </a:cubicBezTo>
                  <a:cubicBezTo>
                    <a:pt x="88" y="233"/>
                    <a:pt x="96" y="231"/>
                    <a:pt x="104" y="228"/>
                  </a:cubicBezTo>
                  <a:cubicBezTo>
                    <a:pt x="168" y="199"/>
                    <a:pt x="203" y="135"/>
                    <a:pt x="191" y="65"/>
                  </a:cubicBezTo>
                  <a:cubicBezTo>
                    <a:pt x="181" y="28"/>
                    <a:pt x="16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rot="-708074" flipH="1">
              <a:off x="1766857" y="1432180"/>
              <a:ext cx="30353" cy="34464"/>
            </a:xfrm>
            <a:custGeom>
              <a:avLst/>
              <a:gdLst/>
              <a:ahLst/>
              <a:cxnLst/>
              <a:rect l="l" t="t" r="r" b="b"/>
              <a:pathLst>
                <a:path w="192" h="218" extrusionOk="0">
                  <a:moveTo>
                    <a:pt x="82" y="1"/>
                  </a:moveTo>
                  <a:cubicBezTo>
                    <a:pt x="80" y="1"/>
                    <a:pt x="78" y="1"/>
                    <a:pt x="76" y="1"/>
                  </a:cubicBezTo>
                  <a:cubicBezTo>
                    <a:pt x="35" y="13"/>
                    <a:pt x="1" y="82"/>
                    <a:pt x="7" y="140"/>
                  </a:cubicBezTo>
                  <a:cubicBezTo>
                    <a:pt x="12" y="186"/>
                    <a:pt x="47" y="218"/>
                    <a:pt x="91" y="218"/>
                  </a:cubicBezTo>
                  <a:cubicBezTo>
                    <a:pt x="97" y="218"/>
                    <a:pt x="104" y="217"/>
                    <a:pt x="111" y="216"/>
                  </a:cubicBezTo>
                  <a:cubicBezTo>
                    <a:pt x="175" y="204"/>
                    <a:pt x="192" y="158"/>
                    <a:pt x="186" y="106"/>
                  </a:cubicBezTo>
                  <a:cubicBezTo>
                    <a:pt x="175" y="51"/>
                    <a:pt x="122"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rot="-708074" flipH="1">
              <a:off x="498234" y="621097"/>
              <a:ext cx="24978" cy="38574"/>
            </a:xfrm>
            <a:custGeom>
              <a:avLst/>
              <a:gdLst/>
              <a:ahLst/>
              <a:cxnLst/>
              <a:rect l="l" t="t" r="r" b="b"/>
              <a:pathLst>
                <a:path w="158" h="244" extrusionOk="0">
                  <a:moveTo>
                    <a:pt x="82" y="0"/>
                  </a:moveTo>
                  <a:cubicBezTo>
                    <a:pt x="41" y="0"/>
                    <a:pt x="12" y="29"/>
                    <a:pt x="7" y="64"/>
                  </a:cubicBezTo>
                  <a:cubicBezTo>
                    <a:pt x="1" y="87"/>
                    <a:pt x="1" y="110"/>
                    <a:pt x="1" y="139"/>
                  </a:cubicBezTo>
                  <a:cubicBezTo>
                    <a:pt x="18" y="209"/>
                    <a:pt x="47" y="243"/>
                    <a:pt x="88" y="243"/>
                  </a:cubicBezTo>
                  <a:cubicBezTo>
                    <a:pt x="146" y="232"/>
                    <a:pt x="146" y="180"/>
                    <a:pt x="151" y="139"/>
                  </a:cubicBezTo>
                  <a:cubicBezTo>
                    <a:pt x="157" y="116"/>
                    <a:pt x="151" y="87"/>
                    <a:pt x="151" y="64"/>
                  </a:cubicBezTo>
                  <a:cubicBezTo>
                    <a:pt x="140" y="29"/>
                    <a:pt x="122"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rot="-708074" flipH="1">
              <a:off x="2204629" y="1113455"/>
              <a:ext cx="32250" cy="35728"/>
            </a:xfrm>
            <a:custGeom>
              <a:avLst/>
              <a:gdLst/>
              <a:ahLst/>
              <a:cxnLst/>
              <a:rect l="l" t="t" r="r" b="b"/>
              <a:pathLst>
                <a:path w="204" h="226" extrusionOk="0">
                  <a:moveTo>
                    <a:pt x="98" y="1"/>
                  </a:moveTo>
                  <a:cubicBezTo>
                    <a:pt x="78" y="1"/>
                    <a:pt x="59" y="12"/>
                    <a:pt x="41" y="40"/>
                  </a:cubicBezTo>
                  <a:cubicBezTo>
                    <a:pt x="0" y="98"/>
                    <a:pt x="12" y="173"/>
                    <a:pt x="64" y="214"/>
                  </a:cubicBezTo>
                  <a:cubicBezTo>
                    <a:pt x="81" y="222"/>
                    <a:pt x="95" y="225"/>
                    <a:pt x="108" y="225"/>
                  </a:cubicBezTo>
                  <a:cubicBezTo>
                    <a:pt x="150" y="225"/>
                    <a:pt x="168" y="185"/>
                    <a:pt x="186" y="144"/>
                  </a:cubicBezTo>
                  <a:lnTo>
                    <a:pt x="203" y="104"/>
                  </a:lnTo>
                  <a:lnTo>
                    <a:pt x="197" y="57"/>
                  </a:lnTo>
                  <a:cubicBezTo>
                    <a:pt x="186" y="52"/>
                    <a:pt x="180" y="46"/>
                    <a:pt x="174" y="40"/>
                  </a:cubicBezTo>
                  <a:cubicBezTo>
                    <a:pt x="149" y="18"/>
                    <a:pt x="12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rot="-708074" flipH="1">
              <a:off x="422456" y="1337708"/>
              <a:ext cx="37625" cy="27508"/>
            </a:xfrm>
            <a:custGeom>
              <a:avLst/>
              <a:gdLst/>
              <a:ahLst/>
              <a:cxnLst/>
              <a:rect l="l" t="t" r="r" b="b"/>
              <a:pathLst>
                <a:path w="238" h="174" extrusionOk="0">
                  <a:moveTo>
                    <a:pt x="109" y="0"/>
                  </a:moveTo>
                  <a:cubicBezTo>
                    <a:pt x="100" y="0"/>
                    <a:pt x="90" y="1"/>
                    <a:pt x="81" y="3"/>
                  </a:cubicBezTo>
                  <a:cubicBezTo>
                    <a:pt x="35" y="3"/>
                    <a:pt x="0" y="49"/>
                    <a:pt x="6" y="96"/>
                  </a:cubicBezTo>
                  <a:cubicBezTo>
                    <a:pt x="11" y="145"/>
                    <a:pt x="54" y="174"/>
                    <a:pt x="117" y="174"/>
                  </a:cubicBezTo>
                  <a:cubicBezTo>
                    <a:pt x="128" y="174"/>
                    <a:pt x="139" y="173"/>
                    <a:pt x="151" y="171"/>
                  </a:cubicBezTo>
                  <a:cubicBezTo>
                    <a:pt x="197" y="159"/>
                    <a:pt x="238" y="142"/>
                    <a:pt x="226" y="78"/>
                  </a:cubicBezTo>
                  <a:cubicBezTo>
                    <a:pt x="206" y="29"/>
                    <a:pt x="16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rot="-708074" flipH="1">
              <a:off x="-341927" y="1075639"/>
              <a:ext cx="35886" cy="32567"/>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rot="-708074" flipH="1">
              <a:off x="594023" y="214563"/>
              <a:ext cx="36835" cy="29721"/>
            </a:xfrm>
            <a:custGeom>
              <a:avLst/>
              <a:gdLst/>
              <a:ahLst/>
              <a:cxnLst/>
              <a:rect l="l" t="t" r="r" b="b"/>
              <a:pathLst>
                <a:path w="233" h="188" extrusionOk="0">
                  <a:moveTo>
                    <a:pt x="127" y="1"/>
                  </a:moveTo>
                  <a:cubicBezTo>
                    <a:pt x="112" y="1"/>
                    <a:pt x="97" y="4"/>
                    <a:pt x="82" y="10"/>
                  </a:cubicBezTo>
                  <a:cubicBezTo>
                    <a:pt x="29" y="21"/>
                    <a:pt x="1" y="74"/>
                    <a:pt x="18" y="126"/>
                  </a:cubicBezTo>
                  <a:cubicBezTo>
                    <a:pt x="31" y="171"/>
                    <a:pt x="62" y="188"/>
                    <a:pt x="100" y="188"/>
                  </a:cubicBezTo>
                  <a:cubicBezTo>
                    <a:pt x="111" y="188"/>
                    <a:pt x="122" y="186"/>
                    <a:pt x="134" y="184"/>
                  </a:cubicBezTo>
                  <a:cubicBezTo>
                    <a:pt x="192" y="178"/>
                    <a:pt x="232" y="120"/>
                    <a:pt x="221" y="62"/>
                  </a:cubicBezTo>
                  <a:cubicBezTo>
                    <a:pt x="204" y="24"/>
                    <a:pt x="16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rot="-708074" flipH="1">
              <a:off x="2313702" y="1441192"/>
              <a:ext cx="34147" cy="29879"/>
            </a:xfrm>
            <a:custGeom>
              <a:avLst/>
              <a:gdLst/>
              <a:ahLst/>
              <a:cxnLst/>
              <a:rect l="l" t="t" r="r" b="b"/>
              <a:pathLst>
                <a:path w="216" h="189" extrusionOk="0">
                  <a:moveTo>
                    <a:pt x="150" y="1"/>
                  </a:moveTo>
                  <a:cubicBezTo>
                    <a:pt x="140" y="1"/>
                    <a:pt x="129" y="2"/>
                    <a:pt x="117" y="6"/>
                  </a:cubicBezTo>
                  <a:cubicBezTo>
                    <a:pt x="47" y="23"/>
                    <a:pt x="1" y="87"/>
                    <a:pt x="18" y="133"/>
                  </a:cubicBezTo>
                  <a:cubicBezTo>
                    <a:pt x="28" y="170"/>
                    <a:pt x="59" y="189"/>
                    <a:pt x="92" y="189"/>
                  </a:cubicBezTo>
                  <a:cubicBezTo>
                    <a:pt x="100" y="189"/>
                    <a:pt x="109" y="188"/>
                    <a:pt x="117" y="185"/>
                  </a:cubicBezTo>
                  <a:cubicBezTo>
                    <a:pt x="181" y="162"/>
                    <a:pt x="215" y="99"/>
                    <a:pt x="204" y="41"/>
                  </a:cubicBezTo>
                  <a:cubicBezTo>
                    <a:pt x="196" y="12"/>
                    <a:pt x="176"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rot="-708074" flipH="1">
              <a:off x="1153372" y="1870147"/>
              <a:ext cx="35886" cy="30511"/>
            </a:xfrm>
            <a:custGeom>
              <a:avLst/>
              <a:gdLst/>
              <a:ahLst/>
              <a:cxnLst/>
              <a:rect l="l" t="t" r="r" b="b"/>
              <a:pathLst>
                <a:path w="227" h="193" extrusionOk="0">
                  <a:moveTo>
                    <a:pt x="117" y="1"/>
                  </a:moveTo>
                  <a:cubicBezTo>
                    <a:pt x="103" y="1"/>
                    <a:pt x="89" y="3"/>
                    <a:pt x="76" y="9"/>
                  </a:cubicBezTo>
                  <a:cubicBezTo>
                    <a:pt x="29" y="14"/>
                    <a:pt x="0" y="72"/>
                    <a:pt x="24" y="113"/>
                  </a:cubicBezTo>
                  <a:cubicBezTo>
                    <a:pt x="33" y="161"/>
                    <a:pt x="74" y="193"/>
                    <a:pt x="121" y="193"/>
                  </a:cubicBezTo>
                  <a:cubicBezTo>
                    <a:pt x="131" y="193"/>
                    <a:pt x="141" y="191"/>
                    <a:pt x="151" y="188"/>
                  </a:cubicBezTo>
                  <a:cubicBezTo>
                    <a:pt x="197" y="177"/>
                    <a:pt x="226" y="124"/>
                    <a:pt x="215" y="72"/>
                  </a:cubicBezTo>
                  <a:cubicBezTo>
                    <a:pt x="201" y="28"/>
                    <a:pt x="161"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rot="-708086" flipH="1">
              <a:off x="1868931" y="1887868"/>
              <a:ext cx="37783" cy="27666"/>
            </a:xfrm>
            <a:custGeom>
              <a:avLst/>
              <a:gdLst/>
              <a:ahLst/>
              <a:cxnLst/>
              <a:rect l="l" t="t" r="r" b="b"/>
              <a:pathLst>
                <a:path w="239" h="175" extrusionOk="0">
                  <a:moveTo>
                    <a:pt x="104" y="1"/>
                  </a:moveTo>
                  <a:cubicBezTo>
                    <a:pt x="96" y="1"/>
                    <a:pt x="89" y="1"/>
                    <a:pt x="82" y="3"/>
                  </a:cubicBezTo>
                  <a:cubicBezTo>
                    <a:pt x="35" y="3"/>
                    <a:pt x="1" y="55"/>
                    <a:pt x="12" y="101"/>
                  </a:cubicBezTo>
                  <a:cubicBezTo>
                    <a:pt x="26" y="156"/>
                    <a:pt x="61" y="175"/>
                    <a:pt x="106" y="175"/>
                  </a:cubicBezTo>
                  <a:cubicBezTo>
                    <a:pt x="119" y="175"/>
                    <a:pt x="132" y="173"/>
                    <a:pt x="146" y="171"/>
                  </a:cubicBezTo>
                  <a:cubicBezTo>
                    <a:pt x="186" y="159"/>
                    <a:pt x="238" y="153"/>
                    <a:pt x="227" y="90"/>
                  </a:cubicBezTo>
                  <a:cubicBezTo>
                    <a:pt x="206" y="38"/>
                    <a:pt x="158"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rot="-708074" flipH="1">
              <a:off x="-28534" y="2040546"/>
              <a:ext cx="33989" cy="28298"/>
            </a:xfrm>
            <a:custGeom>
              <a:avLst/>
              <a:gdLst/>
              <a:ahLst/>
              <a:cxnLst/>
              <a:rect l="l" t="t" r="r" b="b"/>
              <a:pathLst>
                <a:path w="215" h="179" extrusionOk="0">
                  <a:moveTo>
                    <a:pt x="107" y="1"/>
                  </a:moveTo>
                  <a:cubicBezTo>
                    <a:pt x="100" y="1"/>
                    <a:pt x="94" y="1"/>
                    <a:pt x="87" y="3"/>
                  </a:cubicBezTo>
                  <a:cubicBezTo>
                    <a:pt x="35" y="3"/>
                    <a:pt x="0" y="43"/>
                    <a:pt x="12" y="95"/>
                  </a:cubicBezTo>
                  <a:cubicBezTo>
                    <a:pt x="12" y="141"/>
                    <a:pt x="53" y="178"/>
                    <a:pt x="98" y="178"/>
                  </a:cubicBezTo>
                  <a:cubicBezTo>
                    <a:pt x="104" y="178"/>
                    <a:pt x="110" y="178"/>
                    <a:pt x="116" y="176"/>
                  </a:cubicBezTo>
                  <a:cubicBezTo>
                    <a:pt x="174" y="171"/>
                    <a:pt x="215" y="148"/>
                    <a:pt x="215" y="90"/>
                  </a:cubicBezTo>
                  <a:cubicBezTo>
                    <a:pt x="199" y="38"/>
                    <a:pt x="157"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rot="-708074" flipH="1">
              <a:off x="767647" y="1197701"/>
              <a:ext cx="36835" cy="29879"/>
            </a:xfrm>
            <a:custGeom>
              <a:avLst/>
              <a:gdLst/>
              <a:ahLst/>
              <a:cxnLst/>
              <a:rect l="l" t="t" r="r" b="b"/>
              <a:pathLst>
                <a:path w="233" h="189" extrusionOk="0">
                  <a:moveTo>
                    <a:pt x="95" y="0"/>
                  </a:moveTo>
                  <a:cubicBezTo>
                    <a:pt x="91" y="0"/>
                    <a:pt x="86" y="1"/>
                    <a:pt x="82" y="1"/>
                  </a:cubicBezTo>
                  <a:cubicBezTo>
                    <a:pt x="29" y="1"/>
                    <a:pt x="1" y="53"/>
                    <a:pt x="18" y="100"/>
                  </a:cubicBezTo>
                  <a:cubicBezTo>
                    <a:pt x="28" y="155"/>
                    <a:pt x="78" y="189"/>
                    <a:pt x="129" y="189"/>
                  </a:cubicBezTo>
                  <a:cubicBezTo>
                    <a:pt x="136" y="189"/>
                    <a:pt x="144" y="188"/>
                    <a:pt x="151" y="186"/>
                  </a:cubicBezTo>
                  <a:cubicBezTo>
                    <a:pt x="197" y="181"/>
                    <a:pt x="232" y="140"/>
                    <a:pt x="226" y="94"/>
                  </a:cubicBezTo>
                  <a:cubicBezTo>
                    <a:pt x="205" y="35"/>
                    <a:pt x="154"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rot="-708074" flipH="1">
              <a:off x="-246097" y="2494037"/>
              <a:ext cx="36519" cy="29879"/>
            </a:xfrm>
            <a:custGeom>
              <a:avLst/>
              <a:gdLst/>
              <a:ahLst/>
              <a:cxnLst/>
              <a:rect l="l" t="t" r="r" b="b"/>
              <a:pathLst>
                <a:path w="231" h="189" extrusionOk="0">
                  <a:moveTo>
                    <a:pt x="109" y="1"/>
                  </a:moveTo>
                  <a:cubicBezTo>
                    <a:pt x="0" y="28"/>
                    <a:pt x="24" y="188"/>
                    <a:pt x="128" y="188"/>
                  </a:cubicBezTo>
                  <a:cubicBezTo>
                    <a:pt x="135" y="188"/>
                    <a:pt x="142" y="187"/>
                    <a:pt x="150" y="186"/>
                  </a:cubicBezTo>
                  <a:cubicBezTo>
                    <a:pt x="202" y="180"/>
                    <a:pt x="231" y="151"/>
                    <a:pt x="231" y="99"/>
                  </a:cubicBezTo>
                  <a:cubicBezTo>
                    <a:pt x="219" y="41"/>
                    <a:pt x="17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rot="-708074" flipH="1">
              <a:off x="-242305" y="702418"/>
              <a:ext cx="31302" cy="32567"/>
            </a:xfrm>
            <a:custGeom>
              <a:avLst/>
              <a:gdLst/>
              <a:ahLst/>
              <a:cxnLst/>
              <a:rect l="l" t="t" r="r" b="b"/>
              <a:pathLst>
                <a:path w="198" h="206" extrusionOk="0">
                  <a:moveTo>
                    <a:pt x="131" y="1"/>
                  </a:moveTo>
                  <a:cubicBezTo>
                    <a:pt x="123" y="1"/>
                    <a:pt x="114" y="2"/>
                    <a:pt x="104" y="4"/>
                  </a:cubicBezTo>
                  <a:cubicBezTo>
                    <a:pt x="41" y="10"/>
                    <a:pt x="0" y="68"/>
                    <a:pt x="12" y="132"/>
                  </a:cubicBezTo>
                  <a:cubicBezTo>
                    <a:pt x="16" y="174"/>
                    <a:pt x="53" y="206"/>
                    <a:pt x="91" y="206"/>
                  </a:cubicBezTo>
                  <a:cubicBezTo>
                    <a:pt x="99" y="206"/>
                    <a:pt x="108" y="204"/>
                    <a:pt x="116" y="201"/>
                  </a:cubicBezTo>
                  <a:cubicBezTo>
                    <a:pt x="185" y="189"/>
                    <a:pt x="197" y="137"/>
                    <a:pt x="185" y="79"/>
                  </a:cubicBezTo>
                  <a:cubicBezTo>
                    <a:pt x="181" y="23"/>
                    <a:pt x="165"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rot="-708074" flipH="1">
              <a:off x="190132" y="152648"/>
              <a:ext cx="36677" cy="30195"/>
            </a:xfrm>
            <a:custGeom>
              <a:avLst/>
              <a:gdLst/>
              <a:ahLst/>
              <a:cxnLst/>
              <a:rect l="l" t="t" r="r" b="b"/>
              <a:pathLst>
                <a:path w="232" h="191" extrusionOk="0">
                  <a:moveTo>
                    <a:pt x="70" y="0"/>
                  </a:moveTo>
                  <a:cubicBezTo>
                    <a:pt x="23" y="18"/>
                    <a:pt x="0" y="64"/>
                    <a:pt x="18" y="111"/>
                  </a:cubicBezTo>
                  <a:cubicBezTo>
                    <a:pt x="36" y="162"/>
                    <a:pt x="85" y="191"/>
                    <a:pt x="137" y="191"/>
                  </a:cubicBezTo>
                  <a:cubicBezTo>
                    <a:pt x="149" y="191"/>
                    <a:pt x="162" y="189"/>
                    <a:pt x="174" y="186"/>
                  </a:cubicBezTo>
                  <a:cubicBezTo>
                    <a:pt x="215" y="174"/>
                    <a:pt x="232" y="140"/>
                    <a:pt x="220" y="105"/>
                  </a:cubicBezTo>
                  <a:cubicBezTo>
                    <a:pt x="197" y="41"/>
                    <a:pt x="13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rot="-708074" flipH="1">
              <a:off x="721509" y="1513028"/>
              <a:ext cx="31302" cy="32567"/>
            </a:xfrm>
            <a:custGeom>
              <a:avLst/>
              <a:gdLst/>
              <a:ahLst/>
              <a:cxnLst/>
              <a:rect l="l" t="t" r="r" b="b"/>
              <a:pathLst>
                <a:path w="198" h="206" extrusionOk="0">
                  <a:moveTo>
                    <a:pt x="103" y="0"/>
                  </a:moveTo>
                  <a:cubicBezTo>
                    <a:pt x="100" y="0"/>
                    <a:pt x="96" y="0"/>
                    <a:pt x="93" y="1"/>
                  </a:cubicBezTo>
                  <a:cubicBezTo>
                    <a:pt x="35" y="12"/>
                    <a:pt x="0" y="70"/>
                    <a:pt x="12" y="128"/>
                  </a:cubicBezTo>
                  <a:cubicBezTo>
                    <a:pt x="22" y="174"/>
                    <a:pt x="59" y="206"/>
                    <a:pt x="102" y="206"/>
                  </a:cubicBezTo>
                  <a:cubicBezTo>
                    <a:pt x="109" y="206"/>
                    <a:pt x="115" y="205"/>
                    <a:pt x="122" y="203"/>
                  </a:cubicBezTo>
                  <a:cubicBezTo>
                    <a:pt x="186" y="198"/>
                    <a:pt x="197" y="146"/>
                    <a:pt x="192" y="99"/>
                  </a:cubicBezTo>
                  <a:cubicBezTo>
                    <a:pt x="181" y="35"/>
                    <a:pt x="145"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rot="-708074" flipH="1">
              <a:off x="325639" y="2075405"/>
              <a:ext cx="36835" cy="26243"/>
            </a:xfrm>
            <a:custGeom>
              <a:avLst/>
              <a:gdLst/>
              <a:ahLst/>
              <a:cxnLst/>
              <a:rect l="l" t="t" r="r" b="b"/>
              <a:pathLst>
                <a:path w="233" h="166" extrusionOk="0">
                  <a:moveTo>
                    <a:pt x="91" y="1"/>
                  </a:moveTo>
                  <a:cubicBezTo>
                    <a:pt x="80" y="1"/>
                    <a:pt x="69" y="2"/>
                    <a:pt x="58" y="5"/>
                  </a:cubicBezTo>
                  <a:cubicBezTo>
                    <a:pt x="24" y="16"/>
                    <a:pt x="1" y="57"/>
                    <a:pt x="12" y="91"/>
                  </a:cubicBezTo>
                  <a:cubicBezTo>
                    <a:pt x="31" y="138"/>
                    <a:pt x="76" y="166"/>
                    <a:pt x="123" y="166"/>
                  </a:cubicBezTo>
                  <a:cubicBezTo>
                    <a:pt x="134" y="166"/>
                    <a:pt x="146" y="164"/>
                    <a:pt x="157" y="161"/>
                  </a:cubicBezTo>
                  <a:cubicBezTo>
                    <a:pt x="203" y="149"/>
                    <a:pt x="232" y="126"/>
                    <a:pt x="232" y="80"/>
                  </a:cubicBezTo>
                  <a:cubicBezTo>
                    <a:pt x="227" y="40"/>
                    <a:pt x="15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rot="-708074" flipH="1">
              <a:off x="1087004" y="266226"/>
              <a:ext cx="33041" cy="32567"/>
            </a:xfrm>
            <a:custGeom>
              <a:avLst/>
              <a:gdLst/>
              <a:ahLst/>
              <a:cxnLst/>
              <a:rect l="l" t="t" r="r" b="b"/>
              <a:pathLst>
                <a:path w="209" h="206" extrusionOk="0">
                  <a:moveTo>
                    <a:pt x="77" y="0"/>
                  </a:moveTo>
                  <a:cubicBezTo>
                    <a:pt x="68" y="0"/>
                    <a:pt x="60" y="2"/>
                    <a:pt x="52" y="5"/>
                  </a:cubicBezTo>
                  <a:cubicBezTo>
                    <a:pt x="0" y="22"/>
                    <a:pt x="0" y="69"/>
                    <a:pt x="12" y="115"/>
                  </a:cubicBezTo>
                  <a:cubicBezTo>
                    <a:pt x="21" y="169"/>
                    <a:pt x="68" y="206"/>
                    <a:pt x="117" y="206"/>
                  </a:cubicBezTo>
                  <a:cubicBezTo>
                    <a:pt x="127" y="206"/>
                    <a:pt x="136" y="205"/>
                    <a:pt x="145" y="202"/>
                  </a:cubicBezTo>
                  <a:cubicBezTo>
                    <a:pt x="185" y="190"/>
                    <a:pt x="209" y="150"/>
                    <a:pt x="203" y="115"/>
                  </a:cubicBezTo>
                  <a:cubicBezTo>
                    <a:pt x="193" y="60"/>
                    <a:pt x="13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rot="-708074" flipH="1">
              <a:off x="-246590" y="1123039"/>
              <a:ext cx="30353" cy="36203"/>
            </a:xfrm>
            <a:custGeom>
              <a:avLst/>
              <a:gdLst/>
              <a:ahLst/>
              <a:cxnLst/>
              <a:rect l="l" t="t" r="r" b="b"/>
              <a:pathLst>
                <a:path w="192" h="229" extrusionOk="0">
                  <a:moveTo>
                    <a:pt x="118" y="0"/>
                  </a:moveTo>
                  <a:cubicBezTo>
                    <a:pt x="113" y="0"/>
                    <a:pt x="109" y="1"/>
                    <a:pt x="105" y="1"/>
                  </a:cubicBezTo>
                  <a:cubicBezTo>
                    <a:pt x="41" y="25"/>
                    <a:pt x="0" y="94"/>
                    <a:pt x="12" y="169"/>
                  </a:cubicBezTo>
                  <a:cubicBezTo>
                    <a:pt x="17" y="206"/>
                    <a:pt x="50" y="228"/>
                    <a:pt x="87" y="228"/>
                  </a:cubicBezTo>
                  <a:cubicBezTo>
                    <a:pt x="91" y="228"/>
                    <a:pt x="95" y="228"/>
                    <a:pt x="99" y="227"/>
                  </a:cubicBezTo>
                  <a:cubicBezTo>
                    <a:pt x="163" y="193"/>
                    <a:pt x="192" y="117"/>
                    <a:pt x="174" y="48"/>
                  </a:cubicBezTo>
                  <a:cubicBezTo>
                    <a:pt x="169" y="17"/>
                    <a:pt x="14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rot="-708074" flipH="1">
              <a:off x="1154410" y="1776256"/>
              <a:ext cx="31302" cy="30828"/>
            </a:xfrm>
            <a:custGeom>
              <a:avLst/>
              <a:gdLst/>
              <a:ahLst/>
              <a:cxnLst/>
              <a:rect l="l" t="t" r="r" b="b"/>
              <a:pathLst>
                <a:path w="198" h="195" extrusionOk="0">
                  <a:moveTo>
                    <a:pt x="118" y="0"/>
                  </a:moveTo>
                  <a:cubicBezTo>
                    <a:pt x="67" y="0"/>
                    <a:pt x="46" y="38"/>
                    <a:pt x="24" y="76"/>
                  </a:cubicBezTo>
                  <a:cubicBezTo>
                    <a:pt x="1" y="111"/>
                    <a:pt x="18" y="151"/>
                    <a:pt x="18" y="192"/>
                  </a:cubicBezTo>
                  <a:lnTo>
                    <a:pt x="18" y="186"/>
                  </a:lnTo>
                  <a:cubicBezTo>
                    <a:pt x="39" y="190"/>
                    <a:pt x="62" y="194"/>
                    <a:pt x="86" y="194"/>
                  </a:cubicBezTo>
                  <a:cubicBezTo>
                    <a:pt x="96" y="194"/>
                    <a:pt x="107" y="193"/>
                    <a:pt x="117" y="192"/>
                  </a:cubicBezTo>
                  <a:cubicBezTo>
                    <a:pt x="175" y="186"/>
                    <a:pt x="192" y="140"/>
                    <a:pt x="192" y="82"/>
                  </a:cubicBezTo>
                  <a:cubicBezTo>
                    <a:pt x="198" y="41"/>
                    <a:pt x="169" y="1"/>
                    <a:pt x="128" y="1"/>
                  </a:cubicBezTo>
                  <a:cubicBezTo>
                    <a:pt x="125" y="0"/>
                    <a:pt x="12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rot="-708074" flipH="1">
              <a:off x="-31477" y="925820"/>
              <a:ext cx="33199" cy="36045"/>
            </a:xfrm>
            <a:custGeom>
              <a:avLst/>
              <a:gdLst/>
              <a:ahLst/>
              <a:cxnLst/>
              <a:rect l="l" t="t" r="r" b="b"/>
              <a:pathLst>
                <a:path w="210" h="228" extrusionOk="0">
                  <a:moveTo>
                    <a:pt x="120" y="1"/>
                  </a:moveTo>
                  <a:cubicBezTo>
                    <a:pt x="113" y="1"/>
                    <a:pt x="106" y="2"/>
                    <a:pt x="99" y="4"/>
                  </a:cubicBezTo>
                  <a:cubicBezTo>
                    <a:pt x="35" y="33"/>
                    <a:pt x="1" y="108"/>
                    <a:pt x="24" y="178"/>
                  </a:cubicBezTo>
                  <a:cubicBezTo>
                    <a:pt x="33" y="206"/>
                    <a:pt x="59" y="227"/>
                    <a:pt x="87" y="227"/>
                  </a:cubicBezTo>
                  <a:cubicBezTo>
                    <a:pt x="93" y="227"/>
                    <a:pt x="99" y="226"/>
                    <a:pt x="105" y="224"/>
                  </a:cubicBezTo>
                  <a:cubicBezTo>
                    <a:pt x="169" y="195"/>
                    <a:pt x="209" y="126"/>
                    <a:pt x="192" y="56"/>
                  </a:cubicBezTo>
                  <a:cubicBezTo>
                    <a:pt x="182" y="23"/>
                    <a:pt x="153"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rot="-708074" flipH="1">
              <a:off x="573699" y="1111950"/>
              <a:ext cx="34938" cy="28614"/>
            </a:xfrm>
            <a:custGeom>
              <a:avLst/>
              <a:gdLst/>
              <a:ahLst/>
              <a:cxnLst/>
              <a:rect l="l" t="t" r="r" b="b"/>
              <a:pathLst>
                <a:path w="221" h="181" extrusionOk="0">
                  <a:moveTo>
                    <a:pt x="131" y="0"/>
                  </a:moveTo>
                  <a:cubicBezTo>
                    <a:pt x="122" y="0"/>
                    <a:pt x="114" y="1"/>
                    <a:pt x="105" y="2"/>
                  </a:cubicBezTo>
                  <a:cubicBezTo>
                    <a:pt x="47" y="2"/>
                    <a:pt x="0" y="60"/>
                    <a:pt x="18" y="118"/>
                  </a:cubicBezTo>
                  <a:cubicBezTo>
                    <a:pt x="27" y="155"/>
                    <a:pt x="58" y="181"/>
                    <a:pt x="94" y="181"/>
                  </a:cubicBezTo>
                  <a:cubicBezTo>
                    <a:pt x="103" y="181"/>
                    <a:pt x="113" y="179"/>
                    <a:pt x="122" y="176"/>
                  </a:cubicBezTo>
                  <a:cubicBezTo>
                    <a:pt x="180" y="170"/>
                    <a:pt x="220" y="112"/>
                    <a:pt x="209" y="54"/>
                  </a:cubicBezTo>
                  <a:cubicBezTo>
                    <a:pt x="199" y="12"/>
                    <a:pt x="168"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rot="-708074" flipH="1">
              <a:off x="1555886" y="1986247"/>
              <a:ext cx="32092" cy="32567"/>
            </a:xfrm>
            <a:custGeom>
              <a:avLst/>
              <a:gdLst/>
              <a:ahLst/>
              <a:cxnLst/>
              <a:rect l="l" t="t" r="r" b="b"/>
              <a:pathLst>
                <a:path w="203" h="206" extrusionOk="0">
                  <a:moveTo>
                    <a:pt x="129" y="0"/>
                  </a:moveTo>
                  <a:cubicBezTo>
                    <a:pt x="122" y="0"/>
                    <a:pt x="114" y="2"/>
                    <a:pt x="104" y="6"/>
                  </a:cubicBezTo>
                  <a:cubicBezTo>
                    <a:pt x="41" y="23"/>
                    <a:pt x="0" y="81"/>
                    <a:pt x="6" y="150"/>
                  </a:cubicBezTo>
                  <a:cubicBezTo>
                    <a:pt x="15" y="184"/>
                    <a:pt x="49" y="205"/>
                    <a:pt x="83" y="205"/>
                  </a:cubicBezTo>
                  <a:cubicBezTo>
                    <a:pt x="90" y="205"/>
                    <a:pt x="97" y="205"/>
                    <a:pt x="104" y="202"/>
                  </a:cubicBezTo>
                  <a:cubicBezTo>
                    <a:pt x="168" y="185"/>
                    <a:pt x="203" y="116"/>
                    <a:pt x="174" y="58"/>
                  </a:cubicBezTo>
                  <a:cubicBezTo>
                    <a:pt x="169" y="25"/>
                    <a:pt x="157"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rot="-708074" flipH="1">
              <a:off x="2415823" y="684271"/>
              <a:ext cx="36677" cy="30511"/>
            </a:xfrm>
            <a:custGeom>
              <a:avLst/>
              <a:gdLst/>
              <a:ahLst/>
              <a:cxnLst/>
              <a:rect l="l" t="t" r="r" b="b"/>
              <a:pathLst>
                <a:path w="232" h="193" extrusionOk="0">
                  <a:moveTo>
                    <a:pt x="149" y="0"/>
                  </a:moveTo>
                  <a:cubicBezTo>
                    <a:pt x="140" y="0"/>
                    <a:pt x="131" y="2"/>
                    <a:pt x="122" y="5"/>
                  </a:cubicBezTo>
                  <a:cubicBezTo>
                    <a:pt x="52" y="23"/>
                    <a:pt x="0" y="81"/>
                    <a:pt x="17" y="138"/>
                  </a:cubicBezTo>
                  <a:cubicBezTo>
                    <a:pt x="30" y="176"/>
                    <a:pt x="51" y="192"/>
                    <a:pt x="84" y="192"/>
                  </a:cubicBezTo>
                  <a:cubicBezTo>
                    <a:pt x="96" y="192"/>
                    <a:pt x="111" y="190"/>
                    <a:pt x="127" y="185"/>
                  </a:cubicBezTo>
                  <a:cubicBezTo>
                    <a:pt x="185" y="167"/>
                    <a:pt x="232" y="133"/>
                    <a:pt x="220" y="63"/>
                  </a:cubicBezTo>
                  <a:cubicBezTo>
                    <a:pt x="216" y="26"/>
                    <a:pt x="185"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rot="-708074" flipH="1">
              <a:off x="587492" y="929478"/>
              <a:ext cx="27666" cy="33199"/>
            </a:xfrm>
            <a:custGeom>
              <a:avLst/>
              <a:gdLst/>
              <a:ahLst/>
              <a:cxnLst/>
              <a:rect l="l" t="t" r="r" b="b"/>
              <a:pathLst>
                <a:path w="175" h="210" extrusionOk="0">
                  <a:moveTo>
                    <a:pt x="76" y="1"/>
                  </a:moveTo>
                  <a:cubicBezTo>
                    <a:pt x="18" y="7"/>
                    <a:pt x="1" y="59"/>
                    <a:pt x="1" y="117"/>
                  </a:cubicBezTo>
                  <a:cubicBezTo>
                    <a:pt x="6" y="166"/>
                    <a:pt x="32" y="210"/>
                    <a:pt x="84" y="210"/>
                  </a:cubicBezTo>
                  <a:cubicBezTo>
                    <a:pt x="87" y="210"/>
                    <a:pt x="90" y="210"/>
                    <a:pt x="94" y="209"/>
                  </a:cubicBezTo>
                  <a:cubicBezTo>
                    <a:pt x="157" y="204"/>
                    <a:pt x="175" y="157"/>
                    <a:pt x="169" y="105"/>
                  </a:cubicBezTo>
                  <a:cubicBezTo>
                    <a:pt x="157" y="47"/>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rot="-708074" flipH="1">
              <a:off x="-41794" y="644521"/>
              <a:ext cx="28456" cy="33515"/>
            </a:xfrm>
            <a:custGeom>
              <a:avLst/>
              <a:gdLst/>
              <a:ahLst/>
              <a:cxnLst/>
              <a:rect l="l" t="t" r="r" b="b"/>
              <a:pathLst>
                <a:path w="180" h="212" extrusionOk="0">
                  <a:moveTo>
                    <a:pt x="81" y="1"/>
                  </a:moveTo>
                  <a:cubicBezTo>
                    <a:pt x="24" y="1"/>
                    <a:pt x="0" y="36"/>
                    <a:pt x="0" y="88"/>
                  </a:cubicBezTo>
                  <a:cubicBezTo>
                    <a:pt x="0" y="140"/>
                    <a:pt x="18" y="198"/>
                    <a:pt x="70" y="209"/>
                  </a:cubicBezTo>
                  <a:cubicBezTo>
                    <a:pt x="77" y="211"/>
                    <a:pt x="83" y="212"/>
                    <a:pt x="89" y="212"/>
                  </a:cubicBezTo>
                  <a:cubicBezTo>
                    <a:pt x="131" y="212"/>
                    <a:pt x="158" y="179"/>
                    <a:pt x="168" y="134"/>
                  </a:cubicBezTo>
                  <a:cubicBezTo>
                    <a:pt x="174" y="99"/>
                    <a:pt x="174" y="64"/>
                    <a:pt x="180" y="30"/>
                  </a:cubicBezTo>
                  <a:cubicBezTo>
                    <a:pt x="145" y="18"/>
                    <a:pt x="116" y="7"/>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rot="-708074" flipH="1">
              <a:off x="883201" y="1547509"/>
              <a:ext cx="30353" cy="33515"/>
            </a:xfrm>
            <a:custGeom>
              <a:avLst/>
              <a:gdLst/>
              <a:ahLst/>
              <a:cxnLst/>
              <a:rect l="l" t="t" r="r" b="b"/>
              <a:pathLst>
                <a:path w="192" h="212" extrusionOk="0">
                  <a:moveTo>
                    <a:pt x="111" y="1"/>
                  </a:moveTo>
                  <a:cubicBezTo>
                    <a:pt x="107" y="1"/>
                    <a:pt x="103" y="1"/>
                    <a:pt x="99" y="2"/>
                  </a:cubicBezTo>
                  <a:cubicBezTo>
                    <a:pt x="35" y="25"/>
                    <a:pt x="0" y="83"/>
                    <a:pt x="12" y="146"/>
                  </a:cubicBezTo>
                  <a:cubicBezTo>
                    <a:pt x="17" y="188"/>
                    <a:pt x="50" y="211"/>
                    <a:pt x="87" y="211"/>
                  </a:cubicBezTo>
                  <a:cubicBezTo>
                    <a:pt x="91" y="211"/>
                    <a:pt x="95" y="211"/>
                    <a:pt x="99" y="210"/>
                  </a:cubicBezTo>
                  <a:cubicBezTo>
                    <a:pt x="157" y="193"/>
                    <a:pt x="192" y="129"/>
                    <a:pt x="180" y="71"/>
                  </a:cubicBezTo>
                  <a:cubicBezTo>
                    <a:pt x="169" y="29"/>
                    <a:pt x="15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rot="-708074" flipH="1">
              <a:off x="1289305" y="516157"/>
              <a:ext cx="36677" cy="26401"/>
            </a:xfrm>
            <a:custGeom>
              <a:avLst/>
              <a:gdLst/>
              <a:ahLst/>
              <a:cxnLst/>
              <a:rect l="l" t="t" r="r" b="b"/>
              <a:pathLst>
                <a:path w="232" h="167" extrusionOk="0">
                  <a:moveTo>
                    <a:pt x="87" y="1"/>
                  </a:moveTo>
                  <a:cubicBezTo>
                    <a:pt x="35" y="18"/>
                    <a:pt x="0" y="35"/>
                    <a:pt x="18" y="99"/>
                  </a:cubicBezTo>
                  <a:cubicBezTo>
                    <a:pt x="27" y="149"/>
                    <a:pt x="57" y="167"/>
                    <a:pt x="97" y="167"/>
                  </a:cubicBezTo>
                  <a:cubicBezTo>
                    <a:pt x="108" y="167"/>
                    <a:pt x="121" y="165"/>
                    <a:pt x="133" y="163"/>
                  </a:cubicBezTo>
                  <a:cubicBezTo>
                    <a:pt x="191" y="151"/>
                    <a:pt x="232" y="99"/>
                    <a:pt x="215" y="58"/>
                  </a:cubicBezTo>
                  <a:cubicBezTo>
                    <a:pt x="186" y="1"/>
                    <a:pt x="13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rot="-708074" flipH="1">
              <a:off x="961897" y="2042514"/>
              <a:ext cx="34938" cy="29721"/>
            </a:xfrm>
            <a:custGeom>
              <a:avLst/>
              <a:gdLst/>
              <a:ahLst/>
              <a:cxnLst/>
              <a:rect l="l" t="t" r="r" b="b"/>
              <a:pathLst>
                <a:path w="221" h="188" extrusionOk="0">
                  <a:moveTo>
                    <a:pt x="70" y="1"/>
                  </a:moveTo>
                  <a:cubicBezTo>
                    <a:pt x="29" y="1"/>
                    <a:pt x="0" y="30"/>
                    <a:pt x="6" y="70"/>
                  </a:cubicBezTo>
                  <a:cubicBezTo>
                    <a:pt x="11" y="137"/>
                    <a:pt x="70" y="188"/>
                    <a:pt x="136" y="188"/>
                  </a:cubicBezTo>
                  <a:cubicBezTo>
                    <a:pt x="150" y="188"/>
                    <a:pt x="165" y="185"/>
                    <a:pt x="180" y="180"/>
                  </a:cubicBezTo>
                  <a:cubicBezTo>
                    <a:pt x="209" y="169"/>
                    <a:pt x="220" y="145"/>
                    <a:pt x="214" y="116"/>
                  </a:cubicBezTo>
                  <a:cubicBezTo>
                    <a:pt x="185" y="59"/>
                    <a:pt x="133" y="18"/>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rot="-708074" flipH="1">
              <a:off x="1279820" y="2018061"/>
              <a:ext cx="32250" cy="31776"/>
            </a:xfrm>
            <a:custGeom>
              <a:avLst/>
              <a:gdLst/>
              <a:ahLst/>
              <a:cxnLst/>
              <a:rect l="l" t="t" r="r" b="b"/>
              <a:pathLst>
                <a:path w="204" h="201" extrusionOk="0">
                  <a:moveTo>
                    <a:pt x="71" y="0"/>
                  </a:moveTo>
                  <a:cubicBezTo>
                    <a:pt x="65" y="0"/>
                    <a:pt x="58" y="1"/>
                    <a:pt x="53" y="3"/>
                  </a:cubicBezTo>
                  <a:cubicBezTo>
                    <a:pt x="12" y="21"/>
                    <a:pt x="1" y="61"/>
                    <a:pt x="12" y="102"/>
                  </a:cubicBezTo>
                  <a:cubicBezTo>
                    <a:pt x="18" y="161"/>
                    <a:pt x="69" y="201"/>
                    <a:pt x="128" y="201"/>
                  </a:cubicBezTo>
                  <a:cubicBezTo>
                    <a:pt x="132" y="201"/>
                    <a:pt x="136" y="201"/>
                    <a:pt x="140" y="200"/>
                  </a:cubicBezTo>
                  <a:cubicBezTo>
                    <a:pt x="180" y="189"/>
                    <a:pt x="203" y="142"/>
                    <a:pt x="192" y="108"/>
                  </a:cubicBezTo>
                  <a:cubicBezTo>
                    <a:pt x="177" y="52"/>
                    <a:pt x="11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rot="-708074" flipH="1">
              <a:off x="67941" y="1795586"/>
              <a:ext cx="36835" cy="26875"/>
            </a:xfrm>
            <a:custGeom>
              <a:avLst/>
              <a:gdLst/>
              <a:ahLst/>
              <a:cxnLst/>
              <a:rect l="l" t="t" r="r" b="b"/>
              <a:pathLst>
                <a:path w="233" h="170" extrusionOk="0">
                  <a:moveTo>
                    <a:pt x="99" y="0"/>
                  </a:moveTo>
                  <a:cubicBezTo>
                    <a:pt x="91" y="0"/>
                    <a:pt x="83" y="1"/>
                    <a:pt x="76" y="2"/>
                  </a:cubicBezTo>
                  <a:cubicBezTo>
                    <a:pt x="29" y="14"/>
                    <a:pt x="1" y="43"/>
                    <a:pt x="12" y="95"/>
                  </a:cubicBezTo>
                  <a:cubicBezTo>
                    <a:pt x="31" y="142"/>
                    <a:pt x="76" y="169"/>
                    <a:pt x="126" y="169"/>
                  </a:cubicBezTo>
                  <a:cubicBezTo>
                    <a:pt x="138" y="169"/>
                    <a:pt x="150" y="168"/>
                    <a:pt x="163" y="164"/>
                  </a:cubicBezTo>
                  <a:cubicBezTo>
                    <a:pt x="203" y="159"/>
                    <a:pt x="232" y="118"/>
                    <a:pt x="226" y="78"/>
                  </a:cubicBezTo>
                  <a:cubicBezTo>
                    <a:pt x="216" y="32"/>
                    <a:pt x="15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rot="-708074" flipH="1">
              <a:off x="1430133" y="-27566"/>
              <a:ext cx="32092" cy="35254"/>
            </a:xfrm>
            <a:custGeom>
              <a:avLst/>
              <a:gdLst/>
              <a:ahLst/>
              <a:cxnLst/>
              <a:rect l="l" t="t" r="r" b="b"/>
              <a:pathLst>
                <a:path w="203" h="223" extrusionOk="0">
                  <a:moveTo>
                    <a:pt x="72" y="1"/>
                  </a:moveTo>
                  <a:cubicBezTo>
                    <a:pt x="59" y="1"/>
                    <a:pt x="46" y="5"/>
                    <a:pt x="35" y="14"/>
                  </a:cubicBezTo>
                  <a:cubicBezTo>
                    <a:pt x="12" y="25"/>
                    <a:pt x="0" y="48"/>
                    <a:pt x="6" y="77"/>
                  </a:cubicBezTo>
                  <a:cubicBezTo>
                    <a:pt x="12" y="153"/>
                    <a:pt x="70" y="211"/>
                    <a:pt x="151" y="222"/>
                  </a:cubicBezTo>
                  <a:cubicBezTo>
                    <a:pt x="185" y="222"/>
                    <a:pt x="203" y="199"/>
                    <a:pt x="203" y="147"/>
                  </a:cubicBezTo>
                  <a:cubicBezTo>
                    <a:pt x="174" y="112"/>
                    <a:pt x="139" y="60"/>
                    <a:pt x="104" y="14"/>
                  </a:cubicBezTo>
                  <a:cubicBezTo>
                    <a:pt x="96" y="5"/>
                    <a:pt x="84"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rot="-708074" flipH="1">
              <a:off x="145818" y="-21453"/>
              <a:ext cx="28614" cy="36993"/>
            </a:xfrm>
            <a:custGeom>
              <a:avLst/>
              <a:gdLst/>
              <a:ahLst/>
              <a:cxnLst/>
              <a:rect l="l" t="t" r="r" b="b"/>
              <a:pathLst>
                <a:path w="181" h="234" extrusionOk="0">
                  <a:moveTo>
                    <a:pt x="76" y="0"/>
                  </a:moveTo>
                  <a:cubicBezTo>
                    <a:pt x="64" y="0"/>
                    <a:pt x="53" y="6"/>
                    <a:pt x="47" y="12"/>
                  </a:cubicBezTo>
                  <a:cubicBezTo>
                    <a:pt x="6" y="47"/>
                    <a:pt x="0" y="104"/>
                    <a:pt x="29" y="145"/>
                  </a:cubicBezTo>
                  <a:cubicBezTo>
                    <a:pt x="45" y="182"/>
                    <a:pt x="61" y="233"/>
                    <a:pt x="108" y="233"/>
                  </a:cubicBezTo>
                  <a:cubicBezTo>
                    <a:pt x="112" y="233"/>
                    <a:pt x="117" y="233"/>
                    <a:pt x="122" y="232"/>
                  </a:cubicBezTo>
                  <a:cubicBezTo>
                    <a:pt x="180" y="226"/>
                    <a:pt x="163" y="162"/>
                    <a:pt x="168" y="122"/>
                  </a:cubicBezTo>
                  <a:cubicBezTo>
                    <a:pt x="174" y="99"/>
                    <a:pt x="174" y="76"/>
                    <a:pt x="168" y="52"/>
                  </a:cubicBezTo>
                  <a:cubicBezTo>
                    <a:pt x="157" y="6"/>
                    <a:pt x="116"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rot="-708074" flipH="1">
              <a:off x="1007759" y="1823293"/>
              <a:ext cx="34938" cy="29089"/>
            </a:xfrm>
            <a:custGeom>
              <a:avLst/>
              <a:gdLst/>
              <a:ahLst/>
              <a:cxnLst/>
              <a:rect l="l" t="t" r="r" b="b"/>
              <a:pathLst>
                <a:path w="221" h="184" extrusionOk="0">
                  <a:moveTo>
                    <a:pt x="58" y="1"/>
                  </a:moveTo>
                  <a:cubicBezTo>
                    <a:pt x="23" y="1"/>
                    <a:pt x="0" y="30"/>
                    <a:pt x="0" y="59"/>
                  </a:cubicBezTo>
                  <a:cubicBezTo>
                    <a:pt x="15" y="134"/>
                    <a:pt x="79" y="184"/>
                    <a:pt x="149" y="184"/>
                  </a:cubicBezTo>
                  <a:cubicBezTo>
                    <a:pt x="159" y="184"/>
                    <a:pt x="169" y="183"/>
                    <a:pt x="180" y="180"/>
                  </a:cubicBezTo>
                  <a:cubicBezTo>
                    <a:pt x="203" y="169"/>
                    <a:pt x="220" y="146"/>
                    <a:pt x="215" y="117"/>
                  </a:cubicBezTo>
                  <a:cubicBezTo>
                    <a:pt x="186" y="53"/>
                    <a:pt x="128" y="7"/>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rot="-708074" flipH="1">
              <a:off x="1753507" y="1838975"/>
              <a:ext cx="34147" cy="34147"/>
            </a:xfrm>
            <a:custGeom>
              <a:avLst/>
              <a:gdLst/>
              <a:ahLst/>
              <a:cxnLst/>
              <a:rect l="l" t="t" r="r" b="b"/>
              <a:pathLst>
                <a:path w="216" h="216" extrusionOk="0">
                  <a:moveTo>
                    <a:pt x="134" y="0"/>
                  </a:moveTo>
                  <a:cubicBezTo>
                    <a:pt x="94" y="0"/>
                    <a:pt x="1" y="110"/>
                    <a:pt x="7" y="156"/>
                  </a:cubicBezTo>
                  <a:cubicBezTo>
                    <a:pt x="16" y="201"/>
                    <a:pt x="43" y="216"/>
                    <a:pt x="79" y="216"/>
                  </a:cubicBezTo>
                  <a:cubicBezTo>
                    <a:pt x="86" y="216"/>
                    <a:pt x="92" y="215"/>
                    <a:pt x="99" y="214"/>
                  </a:cubicBezTo>
                  <a:cubicBezTo>
                    <a:pt x="169" y="203"/>
                    <a:pt x="215" y="133"/>
                    <a:pt x="198" y="58"/>
                  </a:cubicBezTo>
                  <a:cubicBezTo>
                    <a:pt x="192" y="41"/>
                    <a:pt x="175"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rot="-708074" flipH="1">
              <a:off x="1421743" y="1048852"/>
              <a:ext cx="37784" cy="32250"/>
            </a:xfrm>
            <a:custGeom>
              <a:avLst/>
              <a:gdLst/>
              <a:ahLst/>
              <a:cxnLst/>
              <a:rect l="l" t="t" r="r" b="b"/>
              <a:pathLst>
                <a:path w="239" h="204" extrusionOk="0">
                  <a:moveTo>
                    <a:pt x="70" y="1"/>
                  </a:moveTo>
                  <a:cubicBezTo>
                    <a:pt x="30" y="1"/>
                    <a:pt x="1" y="36"/>
                    <a:pt x="12" y="76"/>
                  </a:cubicBezTo>
                  <a:cubicBezTo>
                    <a:pt x="30" y="151"/>
                    <a:pt x="94" y="204"/>
                    <a:pt x="175" y="204"/>
                  </a:cubicBezTo>
                  <a:cubicBezTo>
                    <a:pt x="209" y="204"/>
                    <a:pt x="238" y="186"/>
                    <a:pt x="238" y="146"/>
                  </a:cubicBezTo>
                  <a:cubicBezTo>
                    <a:pt x="198" y="82"/>
                    <a:pt x="140" y="3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rot="-708074" flipH="1">
              <a:off x="1597546" y="1377755"/>
              <a:ext cx="35886" cy="27824"/>
            </a:xfrm>
            <a:custGeom>
              <a:avLst/>
              <a:gdLst/>
              <a:ahLst/>
              <a:cxnLst/>
              <a:rect l="l" t="t" r="r" b="b"/>
              <a:pathLst>
                <a:path w="227" h="176" extrusionOk="0">
                  <a:moveTo>
                    <a:pt x="89" y="1"/>
                  </a:moveTo>
                  <a:cubicBezTo>
                    <a:pt x="80" y="1"/>
                    <a:pt x="72" y="1"/>
                    <a:pt x="64" y="3"/>
                  </a:cubicBezTo>
                  <a:cubicBezTo>
                    <a:pt x="23" y="9"/>
                    <a:pt x="0" y="49"/>
                    <a:pt x="6" y="96"/>
                  </a:cubicBezTo>
                  <a:cubicBezTo>
                    <a:pt x="25" y="143"/>
                    <a:pt x="76" y="175"/>
                    <a:pt x="129" y="175"/>
                  </a:cubicBezTo>
                  <a:cubicBezTo>
                    <a:pt x="140" y="175"/>
                    <a:pt x="151" y="174"/>
                    <a:pt x="162" y="171"/>
                  </a:cubicBezTo>
                  <a:cubicBezTo>
                    <a:pt x="203" y="159"/>
                    <a:pt x="226" y="119"/>
                    <a:pt x="215" y="78"/>
                  </a:cubicBezTo>
                  <a:cubicBezTo>
                    <a:pt x="189" y="33"/>
                    <a:pt x="14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rot="-708074" flipH="1">
              <a:off x="114469" y="1374872"/>
              <a:ext cx="33989" cy="32408"/>
            </a:xfrm>
            <a:custGeom>
              <a:avLst/>
              <a:gdLst/>
              <a:ahLst/>
              <a:cxnLst/>
              <a:rect l="l" t="t" r="r" b="b"/>
              <a:pathLst>
                <a:path w="215" h="205" extrusionOk="0">
                  <a:moveTo>
                    <a:pt x="82" y="0"/>
                  </a:moveTo>
                  <a:cubicBezTo>
                    <a:pt x="29" y="12"/>
                    <a:pt x="0" y="64"/>
                    <a:pt x="18" y="116"/>
                  </a:cubicBezTo>
                  <a:cubicBezTo>
                    <a:pt x="23" y="167"/>
                    <a:pt x="69" y="205"/>
                    <a:pt x="119" y="205"/>
                  </a:cubicBezTo>
                  <a:cubicBezTo>
                    <a:pt x="126" y="205"/>
                    <a:pt x="133" y="204"/>
                    <a:pt x="139" y="203"/>
                  </a:cubicBezTo>
                  <a:cubicBezTo>
                    <a:pt x="186" y="191"/>
                    <a:pt x="215" y="139"/>
                    <a:pt x="192" y="99"/>
                  </a:cubicBezTo>
                  <a:cubicBezTo>
                    <a:pt x="174" y="41"/>
                    <a:pt x="151"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rot="-708074" flipH="1">
              <a:off x="-421581" y="2061260"/>
              <a:ext cx="32883" cy="29247"/>
            </a:xfrm>
            <a:custGeom>
              <a:avLst/>
              <a:gdLst/>
              <a:ahLst/>
              <a:cxnLst/>
              <a:rect l="l" t="t" r="r" b="b"/>
              <a:pathLst>
                <a:path w="208" h="185" extrusionOk="0">
                  <a:moveTo>
                    <a:pt x="104" y="1"/>
                  </a:moveTo>
                  <a:cubicBezTo>
                    <a:pt x="101" y="1"/>
                    <a:pt x="97" y="1"/>
                    <a:pt x="93" y="1"/>
                  </a:cubicBezTo>
                  <a:cubicBezTo>
                    <a:pt x="41" y="7"/>
                    <a:pt x="0" y="59"/>
                    <a:pt x="12" y="111"/>
                  </a:cubicBezTo>
                  <a:cubicBezTo>
                    <a:pt x="24" y="162"/>
                    <a:pt x="64" y="185"/>
                    <a:pt x="104" y="185"/>
                  </a:cubicBezTo>
                  <a:cubicBezTo>
                    <a:pt x="156" y="185"/>
                    <a:pt x="207" y="146"/>
                    <a:pt x="197" y="77"/>
                  </a:cubicBezTo>
                  <a:cubicBezTo>
                    <a:pt x="192" y="34"/>
                    <a:pt x="152"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rot="-708086" flipH="1">
              <a:off x="1888904" y="1448011"/>
              <a:ext cx="33989" cy="28298"/>
            </a:xfrm>
            <a:custGeom>
              <a:avLst/>
              <a:gdLst/>
              <a:ahLst/>
              <a:cxnLst/>
              <a:rect l="l" t="t" r="r" b="b"/>
              <a:pathLst>
                <a:path w="215" h="179" extrusionOk="0">
                  <a:moveTo>
                    <a:pt x="107" y="1"/>
                  </a:moveTo>
                  <a:cubicBezTo>
                    <a:pt x="101" y="1"/>
                    <a:pt x="94" y="1"/>
                    <a:pt x="87" y="3"/>
                  </a:cubicBezTo>
                  <a:cubicBezTo>
                    <a:pt x="35" y="14"/>
                    <a:pt x="1" y="37"/>
                    <a:pt x="1" y="90"/>
                  </a:cubicBezTo>
                  <a:cubicBezTo>
                    <a:pt x="1" y="141"/>
                    <a:pt x="46" y="178"/>
                    <a:pt x="96" y="178"/>
                  </a:cubicBezTo>
                  <a:cubicBezTo>
                    <a:pt x="103" y="178"/>
                    <a:pt x="110" y="178"/>
                    <a:pt x="116" y="176"/>
                  </a:cubicBezTo>
                  <a:cubicBezTo>
                    <a:pt x="174" y="171"/>
                    <a:pt x="209" y="142"/>
                    <a:pt x="215" y="90"/>
                  </a:cubicBezTo>
                  <a:cubicBezTo>
                    <a:pt x="205" y="38"/>
                    <a:pt x="158"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rot="-708074" flipH="1">
              <a:off x="1303135" y="1898490"/>
              <a:ext cx="36835" cy="28298"/>
            </a:xfrm>
            <a:custGeom>
              <a:avLst/>
              <a:gdLst/>
              <a:ahLst/>
              <a:cxnLst/>
              <a:rect l="l" t="t" r="r" b="b"/>
              <a:pathLst>
                <a:path w="233" h="179" extrusionOk="0">
                  <a:moveTo>
                    <a:pt x="99" y="1"/>
                  </a:moveTo>
                  <a:cubicBezTo>
                    <a:pt x="91" y="1"/>
                    <a:pt x="83" y="2"/>
                    <a:pt x="76" y="4"/>
                  </a:cubicBezTo>
                  <a:cubicBezTo>
                    <a:pt x="29" y="9"/>
                    <a:pt x="0" y="50"/>
                    <a:pt x="12" y="90"/>
                  </a:cubicBezTo>
                  <a:cubicBezTo>
                    <a:pt x="26" y="142"/>
                    <a:pt x="74" y="178"/>
                    <a:pt x="128" y="178"/>
                  </a:cubicBezTo>
                  <a:cubicBezTo>
                    <a:pt x="141" y="178"/>
                    <a:pt x="155" y="176"/>
                    <a:pt x="168" y="172"/>
                  </a:cubicBezTo>
                  <a:cubicBezTo>
                    <a:pt x="209" y="160"/>
                    <a:pt x="232" y="114"/>
                    <a:pt x="215" y="73"/>
                  </a:cubicBezTo>
                  <a:cubicBezTo>
                    <a:pt x="195" y="29"/>
                    <a:pt x="146"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rot="-708074" flipH="1">
              <a:off x="1264212" y="569892"/>
              <a:ext cx="34938" cy="28298"/>
            </a:xfrm>
            <a:custGeom>
              <a:avLst/>
              <a:gdLst/>
              <a:ahLst/>
              <a:cxnLst/>
              <a:rect l="l" t="t" r="r" b="b"/>
              <a:pathLst>
                <a:path w="221" h="179" extrusionOk="0">
                  <a:moveTo>
                    <a:pt x="102" y="1"/>
                  </a:moveTo>
                  <a:cubicBezTo>
                    <a:pt x="95" y="1"/>
                    <a:pt x="88" y="1"/>
                    <a:pt x="82" y="3"/>
                  </a:cubicBezTo>
                  <a:cubicBezTo>
                    <a:pt x="35" y="3"/>
                    <a:pt x="1" y="43"/>
                    <a:pt x="6" y="84"/>
                  </a:cubicBezTo>
                  <a:cubicBezTo>
                    <a:pt x="17" y="140"/>
                    <a:pt x="63" y="179"/>
                    <a:pt x="118" y="179"/>
                  </a:cubicBezTo>
                  <a:cubicBezTo>
                    <a:pt x="125" y="179"/>
                    <a:pt x="132" y="178"/>
                    <a:pt x="140" y="177"/>
                  </a:cubicBezTo>
                  <a:cubicBezTo>
                    <a:pt x="142" y="177"/>
                    <a:pt x="145" y="177"/>
                    <a:pt x="148" y="177"/>
                  </a:cubicBezTo>
                  <a:cubicBezTo>
                    <a:pt x="190" y="177"/>
                    <a:pt x="221" y="133"/>
                    <a:pt x="215" y="90"/>
                  </a:cubicBezTo>
                  <a:cubicBezTo>
                    <a:pt x="200" y="38"/>
                    <a:pt x="15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rot="-708074" flipH="1">
              <a:off x="772515" y="1334259"/>
              <a:ext cx="36835" cy="27508"/>
            </a:xfrm>
            <a:custGeom>
              <a:avLst/>
              <a:gdLst/>
              <a:ahLst/>
              <a:cxnLst/>
              <a:rect l="l" t="t" r="r" b="b"/>
              <a:pathLst>
                <a:path w="233" h="174" extrusionOk="0">
                  <a:moveTo>
                    <a:pt x="150" y="1"/>
                  </a:moveTo>
                  <a:cubicBezTo>
                    <a:pt x="136" y="1"/>
                    <a:pt x="120" y="3"/>
                    <a:pt x="105" y="6"/>
                  </a:cubicBezTo>
                  <a:cubicBezTo>
                    <a:pt x="29" y="18"/>
                    <a:pt x="0" y="53"/>
                    <a:pt x="12" y="99"/>
                  </a:cubicBezTo>
                  <a:cubicBezTo>
                    <a:pt x="26" y="146"/>
                    <a:pt x="66" y="174"/>
                    <a:pt x="109" y="174"/>
                  </a:cubicBezTo>
                  <a:cubicBezTo>
                    <a:pt x="119" y="174"/>
                    <a:pt x="129" y="172"/>
                    <a:pt x="139" y="169"/>
                  </a:cubicBezTo>
                  <a:cubicBezTo>
                    <a:pt x="197" y="163"/>
                    <a:pt x="232" y="111"/>
                    <a:pt x="220" y="59"/>
                  </a:cubicBezTo>
                  <a:cubicBezTo>
                    <a:pt x="212" y="14"/>
                    <a:pt x="184"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rot="-708074" flipH="1">
              <a:off x="1626822" y="270964"/>
              <a:ext cx="30353" cy="31776"/>
            </a:xfrm>
            <a:custGeom>
              <a:avLst/>
              <a:gdLst/>
              <a:ahLst/>
              <a:cxnLst/>
              <a:rect l="l" t="t" r="r" b="b"/>
              <a:pathLst>
                <a:path w="192" h="201" extrusionOk="0">
                  <a:moveTo>
                    <a:pt x="108" y="0"/>
                  </a:moveTo>
                  <a:cubicBezTo>
                    <a:pt x="101" y="0"/>
                    <a:pt x="94" y="1"/>
                    <a:pt x="87" y="3"/>
                  </a:cubicBezTo>
                  <a:cubicBezTo>
                    <a:pt x="35" y="21"/>
                    <a:pt x="0" y="78"/>
                    <a:pt x="18" y="136"/>
                  </a:cubicBezTo>
                  <a:cubicBezTo>
                    <a:pt x="28" y="173"/>
                    <a:pt x="49" y="201"/>
                    <a:pt x="87" y="201"/>
                  </a:cubicBezTo>
                  <a:cubicBezTo>
                    <a:pt x="91" y="201"/>
                    <a:pt x="95" y="201"/>
                    <a:pt x="99" y="200"/>
                  </a:cubicBezTo>
                  <a:cubicBezTo>
                    <a:pt x="157" y="177"/>
                    <a:pt x="192" y="119"/>
                    <a:pt x="180" y="55"/>
                  </a:cubicBezTo>
                  <a:cubicBezTo>
                    <a:pt x="170" y="22"/>
                    <a:pt x="141"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rot="-708074" flipH="1">
              <a:off x="286856" y="2246943"/>
              <a:ext cx="33989" cy="27982"/>
            </a:xfrm>
            <a:custGeom>
              <a:avLst/>
              <a:gdLst/>
              <a:ahLst/>
              <a:cxnLst/>
              <a:rect l="l" t="t" r="r" b="b"/>
              <a:pathLst>
                <a:path w="215" h="177" extrusionOk="0">
                  <a:moveTo>
                    <a:pt x="91" y="1"/>
                  </a:moveTo>
                  <a:cubicBezTo>
                    <a:pt x="84" y="1"/>
                    <a:pt x="77" y="1"/>
                    <a:pt x="70" y="3"/>
                  </a:cubicBezTo>
                  <a:cubicBezTo>
                    <a:pt x="29" y="8"/>
                    <a:pt x="0" y="49"/>
                    <a:pt x="12" y="89"/>
                  </a:cubicBezTo>
                  <a:cubicBezTo>
                    <a:pt x="23" y="143"/>
                    <a:pt x="68" y="177"/>
                    <a:pt x="121" y="177"/>
                  </a:cubicBezTo>
                  <a:cubicBezTo>
                    <a:pt x="125" y="177"/>
                    <a:pt x="129" y="177"/>
                    <a:pt x="134" y="176"/>
                  </a:cubicBezTo>
                  <a:cubicBezTo>
                    <a:pt x="180" y="171"/>
                    <a:pt x="215" y="130"/>
                    <a:pt x="215" y="84"/>
                  </a:cubicBezTo>
                  <a:cubicBezTo>
                    <a:pt x="215" y="42"/>
                    <a:pt x="15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rot="-708074" flipH="1">
              <a:off x="-724127" y="1860395"/>
              <a:ext cx="40471" cy="26243"/>
            </a:xfrm>
            <a:custGeom>
              <a:avLst/>
              <a:gdLst/>
              <a:ahLst/>
              <a:cxnLst/>
              <a:rect l="l" t="t" r="r" b="b"/>
              <a:pathLst>
                <a:path w="256" h="166" extrusionOk="0">
                  <a:moveTo>
                    <a:pt x="76" y="1"/>
                  </a:moveTo>
                  <a:cubicBezTo>
                    <a:pt x="55" y="1"/>
                    <a:pt x="37" y="11"/>
                    <a:pt x="24" y="44"/>
                  </a:cubicBezTo>
                  <a:cubicBezTo>
                    <a:pt x="1" y="96"/>
                    <a:pt x="41" y="125"/>
                    <a:pt x="82" y="148"/>
                  </a:cubicBezTo>
                  <a:cubicBezTo>
                    <a:pt x="102" y="160"/>
                    <a:pt x="125" y="166"/>
                    <a:pt x="148" y="166"/>
                  </a:cubicBezTo>
                  <a:cubicBezTo>
                    <a:pt x="171" y="166"/>
                    <a:pt x="195" y="160"/>
                    <a:pt x="215" y="148"/>
                  </a:cubicBezTo>
                  <a:cubicBezTo>
                    <a:pt x="238" y="137"/>
                    <a:pt x="255" y="108"/>
                    <a:pt x="250" y="84"/>
                  </a:cubicBezTo>
                  <a:cubicBezTo>
                    <a:pt x="232" y="27"/>
                    <a:pt x="169" y="32"/>
                    <a:pt x="128" y="15"/>
                  </a:cubicBezTo>
                  <a:cubicBezTo>
                    <a:pt x="110" y="7"/>
                    <a:pt x="9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rot="-708086" flipH="1">
              <a:off x="1978452" y="1871337"/>
              <a:ext cx="33989" cy="25769"/>
            </a:xfrm>
            <a:custGeom>
              <a:avLst/>
              <a:gdLst/>
              <a:ahLst/>
              <a:cxnLst/>
              <a:rect l="l" t="t" r="r" b="b"/>
              <a:pathLst>
                <a:path w="215" h="163" extrusionOk="0">
                  <a:moveTo>
                    <a:pt x="67" y="6"/>
                  </a:moveTo>
                  <a:cubicBezTo>
                    <a:pt x="30" y="6"/>
                    <a:pt x="0" y="44"/>
                    <a:pt x="6" y="82"/>
                  </a:cubicBezTo>
                  <a:cubicBezTo>
                    <a:pt x="11" y="145"/>
                    <a:pt x="58" y="163"/>
                    <a:pt x="110" y="163"/>
                  </a:cubicBezTo>
                  <a:cubicBezTo>
                    <a:pt x="168" y="163"/>
                    <a:pt x="214" y="122"/>
                    <a:pt x="214" y="70"/>
                  </a:cubicBezTo>
                  <a:cubicBezTo>
                    <a:pt x="191" y="0"/>
                    <a:pt x="133" y="12"/>
                    <a:pt x="75" y="6"/>
                  </a:cubicBezTo>
                  <a:cubicBezTo>
                    <a:pt x="73" y="6"/>
                    <a:pt x="70" y="6"/>
                    <a:pt x="67"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rot="-708074" flipH="1">
              <a:off x="1476118" y="2697800"/>
              <a:ext cx="25927" cy="41736"/>
            </a:xfrm>
            <a:custGeom>
              <a:avLst/>
              <a:gdLst/>
              <a:ahLst/>
              <a:cxnLst/>
              <a:rect l="l" t="t" r="r" b="b"/>
              <a:pathLst>
                <a:path w="164" h="264" extrusionOk="0">
                  <a:moveTo>
                    <a:pt x="117" y="0"/>
                  </a:moveTo>
                  <a:cubicBezTo>
                    <a:pt x="88" y="0"/>
                    <a:pt x="76" y="29"/>
                    <a:pt x="65" y="47"/>
                  </a:cubicBezTo>
                  <a:cubicBezTo>
                    <a:pt x="47" y="93"/>
                    <a:pt x="24" y="139"/>
                    <a:pt x="13" y="192"/>
                  </a:cubicBezTo>
                  <a:cubicBezTo>
                    <a:pt x="1" y="221"/>
                    <a:pt x="13" y="250"/>
                    <a:pt x="42" y="261"/>
                  </a:cubicBezTo>
                  <a:cubicBezTo>
                    <a:pt x="47" y="262"/>
                    <a:pt x="53" y="263"/>
                    <a:pt x="59" y="263"/>
                  </a:cubicBezTo>
                  <a:cubicBezTo>
                    <a:pt x="77" y="263"/>
                    <a:pt x="96" y="256"/>
                    <a:pt x="105" y="238"/>
                  </a:cubicBezTo>
                  <a:cubicBezTo>
                    <a:pt x="146" y="186"/>
                    <a:pt x="163" y="128"/>
                    <a:pt x="157" y="70"/>
                  </a:cubicBezTo>
                  <a:cubicBezTo>
                    <a:pt x="152" y="41"/>
                    <a:pt x="157"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rot="-708074" flipH="1">
              <a:off x="1592740" y="1093258"/>
              <a:ext cx="27508" cy="39997"/>
            </a:xfrm>
            <a:custGeom>
              <a:avLst/>
              <a:gdLst/>
              <a:ahLst/>
              <a:cxnLst/>
              <a:rect l="l" t="t" r="r" b="b"/>
              <a:pathLst>
                <a:path w="174" h="253" extrusionOk="0">
                  <a:moveTo>
                    <a:pt x="109" y="0"/>
                  </a:moveTo>
                  <a:cubicBezTo>
                    <a:pt x="89" y="0"/>
                    <a:pt x="73" y="15"/>
                    <a:pt x="64" y="33"/>
                  </a:cubicBezTo>
                  <a:cubicBezTo>
                    <a:pt x="41" y="79"/>
                    <a:pt x="23" y="132"/>
                    <a:pt x="12" y="184"/>
                  </a:cubicBezTo>
                  <a:cubicBezTo>
                    <a:pt x="0" y="207"/>
                    <a:pt x="18" y="236"/>
                    <a:pt x="41" y="242"/>
                  </a:cubicBezTo>
                  <a:cubicBezTo>
                    <a:pt x="50" y="249"/>
                    <a:pt x="61" y="252"/>
                    <a:pt x="72" y="252"/>
                  </a:cubicBezTo>
                  <a:cubicBezTo>
                    <a:pt x="86" y="252"/>
                    <a:pt x="100" y="246"/>
                    <a:pt x="110" y="236"/>
                  </a:cubicBezTo>
                  <a:cubicBezTo>
                    <a:pt x="139" y="184"/>
                    <a:pt x="162" y="126"/>
                    <a:pt x="174" y="68"/>
                  </a:cubicBezTo>
                  <a:cubicBezTo>
                    <a:pt x="162" y="33"/>
                    <a:pt x="151" y="10"/>
                    <a:pt x="128" y="4"/>
                  </a:cubicBezTo>
                  <a:cubicBezTo>
                    <a:pt x="121" y="2"/>
                    <a:pt x="11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rot="-708074" flipH="1">
              <a:off x="2154255" y="1006039"/>
              <a:ext cx="26717" cy="37942"/>
            </a:xfrm>
            <a:custGeom>
              <a:avLst/>
              <a:gdLst/>
              <a:ahLst/>
              <a:cxnLst/>
              <a:rect l="l" t="t" r="r" b="b"/>
              <a:pathLst>
                <a:path w="169" h="240" extrusionOk="0">
                  <a:moveTo>
                    <a:pt x="119" y="1"/>
                  </a:moveTo>
                  <a:cubicBezTo>
                    <a:pt x="95" y="1"/>
                    <a:pt x="85" y="25"/>
                    <a:pt x="75" y="44"/>
                  </a:cubicBezTo>
                  <a:cubicBezTo>
                    <a:pt x="52" y="79"/>
                    <a:pt x="35" y="114"/>
                    <a:pt x="17" y="148"/>
                  </a:cubicBezTo>
                  <a:cubicBezTo>
                    <a:pt x="0" y="183"/>
                    <a:pt x="17" y="224"/>
                    <a:pt x="52" y="235"/>
                  </a:cubicBezTo>
                  <a:cubicBezTo>
                    <a:pt x="62" y="238"/>
                    <a:pt x="72" y="240"/>
                    <a:pt x="81" y="240"/>
                  </a:cubicBezTo>
                  <a:cubicBezTo>
                    <a:pt x="109" y="240"/>
                    <a:pt x="132" y="227"/>
                    <a:pt x="145" y="201"/>
                  </a:cubicBezTo>
                  <a:cubicBezTo>
                    <a:pt x="162" y="160"/>
                    <a:pt x="168" y="114"/>
                    <a:pt x="168" y="73"/>
                  </a:cubicBezTo>
                  <a:cubicBezTo>
                    <a:pt x="162" y="44"/>
                    <a:pt x="162" y="15"/>
                    <a:pt x="133" y="4"/>
                  </a:cubicBezTo>
                  <a:cubicBezTo>
                    <a:pt x="128" y="2"/>
                    <a:pt x="12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rot="-708074" flipH="1">
              <a:off x="690266" y="3128451"/>
              <a:ext cx="35886" cy="31460"/>
            </a:xfrm>
            <a:custGeom>
              <a:avLst/>
              <a:gdLst/>
              <a:ahLst/>
              <a:cxnLst/>
              <a:rect l="l" t="t" r="r" b="b"/>
              <a:pathLst>
                <a:path w="227" h="199" extrusionOk="0">
                  <a:moveTo>
                    <a:pt x="174" y="1"/>
                  </a:moveTo>
                  <a:cubicBezTo>
                    <a:pt x="162" y="1"/>
                    <a:pt x="149" y="4"/>
                    <a:pt x="133" y="6"/>
                  </a:cubicBezTo>
                  <a:cubicBezTo>
                    <a:pt x="87" y="23"/>
                    <a:pt x="52" y="52"/>
                    <a:pt x="23" y="93"/>
                  </a:cubicBezTo>
                  <a:cubicBezTo>
                    <a:pt x="0" y="116"/>
                    <a:pt x="0" y="163"/>
                    <a:pt x="29" y="186"/>
                  </a:cubicBezTo>
                  <a:cubicBezTo>
                    <a:pt x="41" y="194"/>
                    <a:pt x="55" y="199"/>
                    <a:pt x="70" y="199"/>
                  </a:cubicBezTo>
                  <a:cubicBezTo>
                    <a:pt x="84" y="199"/>
                    <a:pt x="99" y="194"/>
                    <a:pt x="110" y="186"/>
                  </a:cubicBezTo>
                  <a:cubicBezTo>
                    <a:pt x="151" y="163"/>
                    <a:pt x="180" y="128"/>
                    <a:pt x="203" y="93"/>
                  </a:cubicBezTo>
                  <a:cubicBezTo>
                    <a:pt x="214" y="64"/>
                    <a:pt x="226" y="41"/>
                    <a:pt x="209" y="18"/>
                  </a:cubicBezTo>
                  <a:cubicBezTo>
                    <a:pt x="199" y="5"/>
                    <a:pt x="18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rot="-708074" flipH="1">
              <a:off x="1146022" y="-46479"/>
              <a:ext cx="39523" cy="22607"/>
            </a:xfrm>
            <a:custGeom>
              <a:avLst/>
              <a:gdLst/>
              <a:ahLst/>
              <a:cxnLst/>
              <a:rect l="l" t="t" r="r" b="b"/>
              <a:pathLst>
                <a:path w="250" h="143" extrusionOk="0">
                  <a:moveTo>
                    <a:pt x="70" y="0"/>
                  </a:moveTo>
                  <a:cubicBezTo>
                    <a:pt x="35" y="0"/>
                    <a:pt x="12" y="23"/>
                    <a:pt x="6" y="52"/>
                  </a:cubicBezTo>
                  <a:cubicBezTo>
                    <a:pt x="0" y="81"/>
                    <a:pt x="18" y="116"/>
                    <a:pt x="47" y="128"/>
                  </a:cubicBezTo>
                  <a:cubicBezTo>
                    <a:pt x="65" y="139"/>
                    <a:pt x="86" y="143"/>
                    <a:pt x="107" y="143"/>
                  </a:cubicBezTo>
                  <a:cubicBezTo>
                    <a:pt x="120" y="143"/>
                    <a:pt x="132" y="141"/>
                    <a:pt x="145" y="139"/>
                  </a:cubicBezTo>
                  <a:cubicBezTo>
                    <a:pt x="191" y="128"/>
                    <a:pt x="249" y="116"/>
                    <a:pt x="249" y="70"/>
                  </a:cubicBezTo>
                  <a:cubicBezTo>
                    <a:pt x="249" y="6"/>
                    <a:pt x="180" y="23"/>
                    <a:pt x="139" y="12"/>
                  </a:cubicBezTo>
                  <a:cubicBezTo>
                    <a:pt x="116" y="6"/>
                    <a:pt x="93" y="6"/>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rot="-708074" flipH="1">
              <a:off x="2332237" y="603762"/>
              <a:ext cx="31302" cy="28930"/>
            </a:xfrm>
            <a:custGeom>
              <a:avLst/>
              <a:gdLst/>
              <a:ahLst/>
              <a:cxnLst/>
              <a:rect l="l" t="t" r="r" b="b"/>
              <a:pathLst>
                <a:path w="198" h="183" extrusionOk="0">
                  <a:moveTo>
                    <a:pt x="106" y="0"/>
                  </a:moveTo>
                  <a:cubicBezTo>
                    <a:pt x="102" y="0"/>
                    <a:pt x="97" y="1"/>
                    <a:pt x="93" y="1"/>
                  </a:cubicBezTo>
                  <a:cubicBezTo>
                    <a:pt x="41" y="1"/>
                    <a:pt x="0" y="47"/>
                    <a:pt x="0" y="100"/>
                  </a:cubicBezTo>
                  <a:cubicBezTo>
                    <a:pt x="5" y="146"/>
                    <a:pt x="42" y="183"/>
                    <a:pt x="90" y="183"/>
                  </a:cubicBezTo>
                  <a:cubicBezTo>
                    <a:pt x="97" y="183"/>
                    <a:pt x="103" y="182"/>
                    <a:pt x="110" y="181"/>
                  </a:cubicBezTo>
                  <a:cubicBezTo>
                    <a:pt x="162" y="175"/>
                    <a:pt x="197" y="129"/>
                    <a:pt x="191" y="76"/>
                  </a:cubicBezTo>
                  <a:cubicBezTo>
                    <a:pt x="186" y="29"/>
                    <a:pt x="152"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
            <p:cNvSpPr/>
            <p:nvPr/>
          </p:nvSpPr>
          <p:spPr>
            <a:xfrm rot="-708086" flipH="1">
              <a:off x="815953" y="1492875"/>
              <a:ext cx="34938" cy="33357"/>
            </a:xfrm>
            <a:custGeom>
              <a:avLst/>
              <a:gdLst/>
              <a:ahLst/>
              <a:cxnLst/>
              <a:rect l="l" t="t" r="r" b="b"/>
              <a:pathLst>
                <a:path w="221" h="211" extrusionOk="0">
                  <a:moveTo>
                    <a:pt x="86" y="1"/>
                  </a:moveTo>
                  <a:cubicBezTo>
                    <a:pt x="76" y="1"/>
                    <a:pt x="65" y="4"/>
                    <a:pt x="53" y="14"/>
                  </a:cubicBezTo>
                  <a:cubicBezTo>
                    <a:pt x="1" y="43"/>
                    <a:pt x="18" y="89"/>
                    <a:pt x="35" y="130"/>
                  </a:cubicBezTo>
                  <a:cubicBezTo>
                    <a:pt x="58" y="176"/>
                    <a:pt x="99" y="211"/>
                    <a:pt x="151" y="211"/>
                  </a:cubicBezTo>
                  <a:cubicBezTo>
                    <a:pt x="192" y="211"/>
                    <a:pt x="221" y="193"/>
                    <a:pt x="215" y="141"/>
                  </a:cubicBezTo>
                  <a:cubicBezTo>
                    <a:pt x="198" y="118"/>
                    <a:pt x="174" y="83"/>
                    <a:pt x="151" y="54"/>
                  </a:cubicBezTo>
                  <a:cubicBezTo>
                    <a:pt x="130" y="29"/>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
            <p:cNvSpPr/>
            <p:nvPr/>
          </p:nvSpPr>
          <p:spPr>
            <a:xfrm rot="-708074" flipH="1">
              <a:off x="2590250" y="553583"/>
              <a:ext cx="34147" cy="27824"/>
            </a:xfrm>
            <a:custGeom>
              <a:avLst/>
              <a:gdLst/>
              <a:ahLst/>
              <a:cxnLst/>
              <a:rect l="l" t="t" r="r" b="b"/>
              <a:pathLst>
                <a:path w="216" h="176" extrusionOk="0">
                  <a:moveTo>
                    <a:pt x="113" y="0"/>
                  </a:moveTo>
                  <a:cubicBezTo>
                    <a:pt x="103" y="0"/>
                    <a:pt x="92" y="2"/>
                    <a:pt x="82" y="5"/>
                  </a:cubicBezTo>
                  <a:cubicBezTo>
                    <a:pt x="36" y="5"/>
                    <a:pt x="1" y="51"/>
                    <a:pt x="13" y="98"/>
                  </a:cubicBezTo>
                  <a:cubicBezTo>
                    <a:pt x="18" y="143"/>
                    <a:pt x="53" y="175"/>
                    <a:pt x="93" y="175"/>
                  </a:cubicBezTo>
                  <a:cubicBezTo>
                    <a:pt x="99" y="175"/>
                    <a:pt x="105" y="175"/>
                    <a:pt x="111" y="173"/>
                  </a:cubicBezTo>
                  <a:cubicBezTo>
                    <a:pt x="175" y="162"/>
                    <a:pt x="215" y="109"/>
                    <a:pt x="204" y="69"/>
                  </a:cubicBezTo>
                  <a:cubicBezTo>
                    <a:pt x="190" y="27"/>
                    <a:pt x="153"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
            <p:cNvSpPr/>
            <p:nvPr/>
          </p:nvSpPr>
          <p:spPr>
            <a:xfrm rot="-708074" flipH="1">
              <a:off x="1878228" y="875532"/>
              <a:ext cx="32250" cy="29247"/>
            </a:xfrm>
            <a:custGeom>
              <a:avLst/>
              <a:gdLst/>
              <a:ahLst/>
              <a:cxnLst/>
              <a:rect l="l" t="t" r="r" b="b"/>
              <a:pathLst>
                <a:path w="204" h="185" extrusionOk="0">
                  <a:moveTo>
                    <a:pt x="115" y="0"/>
                  </a:moveTo>
                  <a:cubicBezTo>
                    <a:pt x="106" y="0"/>
                    <a:pt x="96" y="2"/>
                    <a:pt x="87" y="6"/>
                  </a:cubicBezTo>
                  <a:cubicBezTo>
                    <a:pt x="35" y="17"/>
                    <a:pt x="1" y="70"/>
                    <a:pt x="18" y="122"/>
                  </a:cubicBezTo>
                  <a:cubicBezTo>
                    <a:pt x="27" y="159"/>
                    <a:pt x="62" y="185"/>
                    <a:pt x="100" y="185"/>
                  </a:cubicBezTo>
                  <a:cubicBezTo>
                    <a:pt x="109" y="185"/>
                    <a:pt x="119" y="183"/>
                    <a:pt x="128" y="180"/>
                  </a:cubicBezTo>
                  <a:cubicBezTo>
                    <a:pt x="174" y="162"/>
                    <a:pt x="203" y="110"/>
                    <a:pt x="186" y="64"/>
                  </a:cubicBezTo>
                  <a:cubicBezTo>
                    <a:pt x="181" y="23"/>
                    <a:pt x="149"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
            <p:cNvSpPr/>
            <p:nvPr/>
          </p:nvSpPr>
          <p:spPr>
            <a:xfrm rot="-708074" flipH="1">
              <a:off x="728138" y="435234"/>
              <a:ext cx="33989" cy="29879"/>
            </a:xfrm>
            <a:custGeom>
              <a:avLst/>
              <a:gdLst/>
              <a:ahLst/>
              <a:cxnLst/>
              <a:rect l="l" t="t" r="r" b="b"/>
              <a:pathLst>
                <a:path w="215" h="189" extrusionOk="0">
                  <a:moveTo>
                    <a:pt x="140" y="0"/>
                  </a:moveTo>
                  <a:cubicBezTo>
                    <a:pt x="136" y="0"/>
                    <a:pt x="132" y="1"/>
                    <a:pt x="128" y="1"/>
                  </a:cubicBezTo>
                  <a:cubicBezTo>
                    <a:pt x="70" y="13"/>
                    <a:pt x="0" y="94"/>
                    <a:pt x="12" y="140"/>
                  </a:cubicBezTo>
                  <a:cubicBezTo>
                    <a:pt x="26" y="177"/>
                    <a:pt x="51" y="189"/>
                    <a:pt x="84" y="189"/>
                  </a:cubicBezTo>
                  <a:cubicBezTo>
                    <a:pt x="92" y="189"/>
                    <a:pt x="101" y="188"/>
                    <a:pt x="110" y="187"/>
                  </a:cubicBezTo>
                  <a:cubicBezTo>
                    <a:pt x="174" y="181"/>
                    <a:pt x="215" y="117"/>
                    <a:pt x="203" y="59"/>
                  </a:cubicBezTo>
                  <a:cubicBezTo>
                    <a:pt x="193" y="23"/>
                    <a:pt x="17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rot="-708074" flipH="1">
              <a:off x="-248404" y="1187349"/>
              <a:ext cx="30353" cy="33989"/>
            </a:xfrm>
            <a:custGeom>
              <a:avLst/>
              <a:gdLst/>
              <a:ahLst/>
              <a:cxnLst/>
              <a:rect l="l" t="t" r="r" b="b"/>
              <a:pathLst>
                <a:path w="192" h="215" extrusionOk="0">
                  <a:moveTo>
                    <a:pt x="145" y="1"/>
                  </a:moveTo>
                  <a:cubicBezTo>
                    <a:pt x="137" y="1"/>
                    <a:pt x="127" y="2"/>
                    <a:pt x="116" y="5"/>
                  </a:cubicBezTo>
                  <a:cubicBezTo>
                    <a:pt x="70" y="34"/>
                    <a:pt x="29" y="81"/>
                    <a:pt x="6" y="133"/>
                  </a:cubicBezTo>
                  <a:cubicBezTo>
                    <a:pt x="0" y="156"/>
                    <a:pt x="6" y="185"/>
                    <a:pt x="29" y="202"/>
                  </a:cubicBezTo>
                  <a:cubicBezTo>
                    <a:pt x="40" y="209"/>
                    <a:pt x="55" y="214"/>
                    <a:pt x="71" y="214"/>
                  </a:cubicBezTo>
                  <a:cubicBezTo>
                    <a:pt x="80" y="214"/>
                    <a:pt x="90" y="212"/>
                    <a:pt x="99" y="208"/>
                  </a:cubicBezTo>
                  <a:cubicBezTo>
                    <a:pt x="157" y="173"/>
                    <a:pt x="191" y="110"/>
                    <a:pt x="191" y="46"/>
                  </a:cubicBezTo>
                  <a:cubicBezTo>
                    <a:pt x="183" y="15"/>
                    <a:pt x="17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rot="-708074" flipH="1">
              <a:off x="246553" y="453276"/>
              <a:ext cx="28614" cy="33199"/>
            </a:xfrm>
            <a:custGeom>
              <a:avLst/>
              <a:gdLst/>
              <a:ahLst/>
              <a:cxnLst/>
              <a:rect l="l" t="t" r="r" b="b"/>
              <a:pathLst>
                <a:path w="181" h="210" extrusionOk="0">
                  <a:moveTo>
                    <a:pt x="88" y="1"/>
                  </a:moveTo>
                  <a:cubicBezTo>
                    <a:pt x="36" y="12"/>
                    <a:pt x="1" y="70"/>
                    <a:pt x="7" y="128"/>
                  </a:cubicBezTo>
                  <a:cubicBezTo>
                    <a:pt x="12" y="172"/>
                    <a:pt x="38" y="210"/>
                    <a:pt x="84" y="210"/>
                  </a:cubicBezTo>
                  <a:cubicBezTo>
                    <a:pt x="87" y="210"/>
                    <a:pt x="90" y="210"/>
                    <a:pt x="94" y="209"/>
                  </a:cubicBezTo>
                  <a:cubicBezTo>
                    <a:pt x="140" y="209"/>
                    <a:pt x="180" y="146"/>
                    <a:pt x="169" y="88"/>
                  </a:cubicBezTo>
                  <a:cubicBezTo>
                    <a:pt x="163" y="35"/>
                    <a:pt x="146"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rot="-708074" flipH="1">
              <a:off x="1328490" y="278360"/>
              <a:ext cx="33199" cy="27191"/>
            </a:xfrm>
            <a:custGeom>
              <a:avLst/>
              <a:gdLst/>
              <a:ahLst/>
              <a:cxnLst/>
              <a:rect l="l" t="t" r="r" b="b"/>
              <a:pathLst>
                <a:path w="210" h="172" extrusionOk="0">
                  <a:moveTo>
                    <a:pt x="99" y="1"/>
                  </a:moveTo>
                  <a:cubicBezTo>
                    <a:pt x="88" y="1"/>
                    <a:pt x="76" y="2"/>
                    <a:pt x="65" y="5"/>
                  </a:cubicBezTo>
                  <a:cubicBezTo>
                    <a:pt x="24" y="11"/>
                    <a:pt x="1" y="51"/>
                    <a:pt x="7" y="92"/>
                  </a:cubicBezTo>
                  <a:cubicBezTo>
                    <a:pt x="21" y="140"/>
                    <a:pt x="63" y="172"/>
                    <a:pt x="110" y="172"/>
                  </a:cubicBezTo>
                  <a:cubicBezTo>
                    <a:pt x="120" y="172"/>
                    <a:pt x="130" y="170"/>
                    <a:pt x="140" y="167"/>
                  </a:cubicBezTo>
                  <a:cubicBezTo>
                    <a:pt x="181" y="156"/>
                    <a:pt x="210" y="121"/>
                    <a:pt x="210" y="75"/>
                  </a:cubicBezTo>
                  <a:cubicBezTo>
                    <a:pt x="205" y="32"/>
                    <a:pt x="153"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rot="-708086" flipH="1">
              <a:off x="2056908" y="1327998"/>
              <a:ext cx="31302" cy="29405"/>
            </a:xfrm>
            <a:custGeom>
              <a:avLst/>
              <a:gdLst/>
              <a:ahLst/>
              <a:cxnLst/>
              <a:rect l="l" t="t" r="r" b="b"/>
              <a:pathLst>
                <a:path w="198" h="186" extrusionOk="0">
                  <a:moveTo>
                    <a:pt x="109" y="0"/>
                  </a:moveTo>
                  <a:cubicBezTo>
                    <a:pt x="102" y="0"/>
                    <a:pt x="95" y="1"/>
                    <a:pt x="88" y="3"/>
                  </a:cubicBezTo>
                  <a:cubicBezTo>
                    <a:pt x="36" y="15"/>
                    <a:pt x="1" y="67"/>
                    <a:pt x="13" y="119"/>
                  </a:cubicBezTo>
                  <a:cubicBezTo>
                    <a:pt x="17" y="159"/>
                    <a:pt x="48" y="185"/>
                    <a:pt x="81" y="185"/>
                  </a:cubicBezTo>
                  <a:cubicBezTo>
                    <a:pt x="87" y="185"/>
                    <a:pt x="93" y="185"/>
                    <a:pt x="99" y="183"/>
                  </a:cubicBezTo>
                  <a:cubicBezTo>
                    <a:pt x="157" y="177"/>
                    <a:pt x="198" y="119"/>
                    <a:pt x="181" y="61"/>
                  </a:cubicBezTo>
                  <a:cubicBezTo>
                    <a:pt x="171" y="23"/>
                    <a:pt x="14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rot="-708086" flipH="1">
              <a:off x="1763114" y="3086685"/>
              <a:ext cx="34938" cy="29247"/>
            </a:xfrm>
            <a:custGeom>
              <a:avLst/>
              <a:gdLst/>
              <a:ahLst/>
              <a:cxnLst/>
              <a:rect l="l" t="t" r="r" b="b"/>
              <a:pathLst>
                <a:path w="221" h="185" extrusionOk="0">
                  <a:moveTo>
                    <a:pt x="157" y="0"/>
                  </a:moveTo>
                  <a:cubicBezTo>
                    <a:pt x="146" y="0"/>
                    <a:pt x="134" y="3"/>
                    <a:pt x="122" y="7"/>
                  </a:cubicBezTo>
                  <a:cubicBezTo>
                    <a:pt x="41" y="30"/>
                    <a:pt x="0" y="82"/>
                    <a:pt x="24" y="134"/>
                  </a:cubicBezTo>
                  <a:cubicBezTo>
                    <a:pt x="33" y="167"/>
                    <a:pt x="64" y="184"/>
                    <a:pt x="97" y="184"/>
                  </a:cubicBezTo>
                  <a:cubicBezTo>
                    <a:pt x="105" y="184"/>
                    <a:pt x="114" y="183"/>
                    <a:pt x="122" y="181"/>
                  </a:cubicBezTo>
                  <a:cubicBezTo>
                    <a:pt x="180" y="163"/>
                    <a:pt x="221" y="99"/>
                    <a:pt x="203" y="36"/>
                  </a:cubicBezTo>
                  <a:cubicBezTo>
                    <a:pt x="196" y="9"/>
                    <a:pt x="178"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rot="-708074" flipH="1">
              <a:off x="820333" y="1774733"/>
              <a:ext cx="24978" cy="35254"/>
            </a:xfrm>
            <a:custGeom>
              <a:avLst/>
              <a:gdLst/>
              <a:ahLst/>
              <a:cxnLst/>
              <a:rect l="l" t="t" r="r" b="b"/>
              <a:pathLst>
                <a:path w="158" h="223" extrusionOk="0">
                  <a:moveTo>
                    <a:pt x="76" y="1"/>
                  </a:moveTo>
                  <a:cubicBezTo>
                    <a:pt x="24" y="6"/>
                    <a:pt x="1" y="64"/>
                    <a:pt x="12" y="134"/>
                  </a:cubicBezTo>
                  <a:cubicBezTo>
                    <a:pt x="18" y="171"/>
                    <a:pt x="23" y="222"/>
                    <a:pt x="72" y="222"/>
                  </a:cubicBezTo>
                  <a:cubicBezTo>
                    <a:pt x="77" y="222"/>
                    <a:pt x="82" y="222"/>
                    <a:pt x="88" y="221"/>
                  </a:cubicBezTo>
                  <a:cubicBezTo>
                    <a:pt x="151" y="209"/>
                    <a:pt x="157" y="134"/>
                    <a:pt x="151" y="87"/>
                  </a:cubicBezTo>
                  <a:cubicBezTo>
                    <a:pt x="14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rot="-708074" flipH="1">
              <a:off x="1297877" y="2235522"/>
              <a:ext cx="32250" cy="29405"/>
            </a:xfrm>
            <a:custGeom>
              <a:avLst/>
              <a:gdLst/>
              <a:ahLst/>
              <a:cxnLst/>
              <a:rect l="l" t="t" r="r" b="b"/>
              <a:pathLst>
                <a:path w="204" h="186" extrusionOk="0">
                  <a:moveTo>
                    <a:pt x="107" y="1"/>
                  </a:moveTo>
                  <a:cubicBezTo>
                    <a:pt x="93" y="1"/>
                    <a:pt x="79" y="4"/>
                    <a:pt x="64" y="12"/>
                  </a:cubicBezTo>
                  <a:cubicBezTo>
                    <a:pt x="43" y="23"/>
                    <a:pt x="27" y="33"/>
                    <a:pt x="6" y="48"/>
                  </a:cubicBezTo>
                  <a:lnTo>
                    <a:pt x="6" y="48"/>
                  </a:lnTo>
                  <a:cubicBezTo>
                    <a:pt x="6" y="48"/>
                    <a:pt x="6" y="47"/>
                    <a:pt x="6" y="47"/>
                  </a:cubicBezTo>
                  <a:lnTo>
                    <a:pt x="1" y="53"/>
                  </a:lnTo>
                  <a:cubicBezTo>
                    <a:pt x="3" y="51"/>
                    <a:pt x="5" y="50"/>
                    <a:pt x="6" y="48"/>
                  </a:cubicBezTo>
                  <a:lnTo>
                    <a:pt x="6" y="48"/>
                  </a:lnTo>
                  <a:cubicBezTo>
                    <a:pt x="6" y="71"/>
                    <a:pt x="7" y="100"/>
                    <a:pt x="12" y="122"/>
                  </a:cubicBezTo>
                  <a:cubicBezTo>
                    <a:pt x="21" y="160"/>
                    <a:pt x="57" y="186"/>
                    <a:pt x="94" y="186"/>
                  </a:cubicBezTo>
                  <a:cubicBezTo>
                    <a:pt x="107" y="186"/>
                    <a:pt x="121" y="182"/>
                    <a:pt x="134" y="174"/>
                  </a:cubicBezTo>
                  <a:cubicBezTo>
                    <a:pt x="180" y="157"/>
                    <a:pt x="203" y="111"/>
                    <a:pt x="186" y="64"/>
                  </a:cubicBezTo>
                  <a:cubicBezTo>
                    <a:pt x="178" y="26"/>
                    <a:pt x="14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rot="-708074" flipH="1">
              <a:off x="2583235" y="585902"/>
              <a:ext cx="31302" cy="30828"/>
            </a:xfrm>
            <a:custGeom>
              <a:avLst/>
              <a:gdLst/>
              <a:ahLst/>
              <a:cxnLst/>
              <a:rect l="l" t="t" r="r" b="b"/>
              <a:pathLst>
                <a:path w="198" h="195" extrusionOk="0">
                  <a:moveTo>
                    <a:pt x="98" y="1"/>
                  </a:moveTo>
                  <a:cubicBezTo>
                    <a:pt x="95" y="1"/>
                    <a:pt x="91" y="1"/>
                    <a:pt x="87" y="2"/>
                  </a:cubicBezTo>
                  <a:cubicBezTo>
                    <a:pt x="35" y="13"/>
                    <a:pt x="0" y="71"/>
                    <a:pt x="12" y="123"/>
                  </a:cubicBezTo>
                  <a:cubicBezTo>
                    <a:pt x="17" y="163"/>
                    <a:pt x="53" y="195"/>
                    <a:pt x="92" y="195"/>
                  </a:cubicBezTo>
                  <a:cubicBezTo>
                    <a:pt x="98" y="195"/>
                    <a:pt x="104" y="194"/>
                    <a:pt x="110" y="193"/>
                  </a:cubicBezTo>
                  <a:cubicBezTo>
                    <a:pt x="162" y="181"/>
                    <a:pt x="197" y="135"/>
                    <a:pt x="186" y="83"/>
                  </a:cubicBezTo>
                  <a:cubicBezTo>
                    <a:pt x="180" y="34"/>
                    <a:pt x="14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rot="-708074" flipH="1">
              <a:off x="636147" y="747415"/>
              <a:ext cx="42368" cy="20552"/>
            </a:xfrm>
            <a:custGeom>
              <a:avLst/>
              <a:gdLst/>
              <a:ahLst/>
              <a:cxnLst/>
              <a:rect l="l" t="t" r="r" b="b"/>
              <a:pathLst>
                <a:path w="268" h="130" extrusionOk="0">
                  <a:moveTo>
                    <a:pt x="88" y="0"/>
                  </a:moveTo>
                  <a:cubicBezTo>
                    <a:pt x="47" y="6"/>
                    <a:pt x="1" y="18"/>
                    <a:pt x="6" y="70"/>
                  </a:cubicBezTo>
                  <a:cubicBezTo>
                    <a:pt x="6" y="128"/>
                    <a:pt x="59" y="116"/>
                    <a:pt x="93" y="128"/>
                  </a:cubicBezTo>
                  <a:lnTo>
                    <a:pt x="122" y="128"/>
                  </a:lnTo>
                  <a:cubicBezTo>
                    <a:pt x="142" y="128"/>
                    <a:pt x="161" y="130"/>
                    <a:pt x="179" y="130"/>
                  </a:cubicBezTo>
                  <a:cubicBezTo>
                    <a:pt x="215" y="130"/>
                    <a:pt x="246" y="122"/>
                    <a:pt x="261" y="76"/>
                  </a:cubicBezTo>
                  <a:cubicBezTo>
                    <a:pt x="267" y="35"/>
                    <a:pt x="19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rot="-708086" flipH="1">
              <a:off x="2236320" y="1125966"/>
              <a:ext cx="25769" cy="38100"/>
            </a:xfrm>
            <a:custGeom>
              <a:avLst/>
              <a:gdLst/>
              <a:ahLst/>
              <a:cxnLst/>
              <a:rect l="l" t="t" r="r" b="b"/>
              <a:pathLst>
                <a:path w="163" h="241" extrusionOk="0">
                  <a:moveTo>
                    <a:pt x="129" y="1"/>
                  </a:moveTo>
                  <a:cubicBezTo>
                    <a:pt x="124" y="1"/>
                    <a:pt x="117" y="2"/>
                    <a:pt x="111" y="7"/>
                  </a:cubicBezTo>
                  <a:cubicBezTo>
                    <a:pt x="53" y="47"/>
                    <a:pt x="12" y="105"/>
                    <a:pt x="0" y="175"/>
                  </a:cubicBezTo>
                  <a:cubicBezTo>
                    <a:pt x="0" y="204"/>
                    <a:pt x="12" y="227"/>
                    <a:pt x="41" y="238"/>
                  </a:cubicBezTo>
                  <a:cubicBezTo>
                    <a:pt x="47" y="240"/>
                    <a:pt x="52" y="240"/>
                    <a:pt x="57" y="240"/>
                  </a:cubicBezTo>
                  <a:cubicBezTo>
                    <a:pt x="75" y="240"/>
                    <a:pt x="91" y="233"/>
                    <a:pt x="105" y="215"/>
                  </a:cubicBezTo>
                  <a:cubicBezTo>
                    <a:pt x="140" y="163"/>
                    <a:pt x="163" y="105"/>
                    <a:pt x="163" y="41"/>
                  </a:cubicBezTo>
                  <a:cubicBezTo>
                    <a:pt x="158" y="19"/>
                    <a:pt x="147"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rot="-708074" flipH="1">
              <a:off x="-741660" y="1932869"/>
              <a:ext cx="22923" cy="36835"/>
            </a:xfrm>
            <a:custGeom>
              <a:avLst/>
              <a:gdLst/>
              <a:ahLst/>
              <a:cxnLst/>
              <a:rect l="l" t="t" r="r" b="b"/>
              <a:pathLst>
                <a:path w="145" h="233" extrusionOk="0">
                  <a:moveTo>
                    <a:pt x="75" y="1"/>
                  </a:moveTo>
                  <a:cubicBezTo>
                    <a:pt x="41" y="1"/>
                    <a:pt x="12" y="30"/>
                    <a:pt x="6" y="64"/>
                  </a:cubicBezTo>
                  <a:cubicBezTo>
                    <a:pt x="0" y="88"/>
                    <a:pt x="0" y="111"/>
                    <a:pt x="0" y="140"/>
                  </a:cubicBezTo>
                  <a:cubicBezTo>
                    <a:pt x="6" y="186"/>
                    <a:pt x="12" y="232"/>
                    <a:pt x="75" y="232"/>
                  </a:cubicBezTo>
                  <a:cubicBezTo>
                    <a:pt x="145" y="232"/>
                    <a:pt x="133" y="180"/>
                    <a:pt x="133" y="134"/>
                  </a:cubicBezTo>
                  <a:lnTo>
                    <a:pt x="133" y="76"/>
                  </a:lnTo>
                  <a:cubicBezTo>
                    <a:pt x="133" y="35"/>
                    <a:pt x="12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rot="-708074" flipH="1">
              <a:off x="1128916" y="1614003"/>
              <a:ext cx="32250" cy="30828"/>
            </a:xfrm>
            <a:custGeom>
              <a:avLst/>
              <a:gdLst/>
              <a:ahLst/>
              <a:cxnLst/>
              <a:rect l="l" t="t" r="r" b="b"/>
              <a:pathLst>
                <a:path w="204" h="195" extrusionOk="0">
                  <a:moveTo>
                    <a:pt x="127" y="1"/>
                  </a:moveTo>
                  <a:cubicBezTo>
                    <a:pt x="118" y="1"/>
                    <a:pt x="109" y="2"/>
                    <a:pt x="99" y="6"/>
                  </a:cubicBezTo>
                  <a:cubicBezTo>
                    <a:pt x="42" y="12"/>
                    <a:pt x="1" y="64"/>
                    <a:pt x="13" y="128"/>
                  </a:cubicBezTo>
                  <a:cubicBezTo>
                    <a:pt x="18" y="167"/>
                    <a:pt x="52" y="194"/>
                    <a:pt x="90" y="194"/>
                  </a:cubicBezTo>
                  <a:cubicBezTo>
                    <a:pt x="97" y="194"/>
                    <a:pt x="104" y="193"/>
                    <a:pt x="111" y="192"/>
                  </a:cubicBezTo>
                  <a:cubicBezTo>
                    <a:pt x="169" y="169"/>
                    <a:pt x="204" y="111"/>
                    <a:pt x="192" y="53"/>
                  </a:cubicBezTo>
                  <a:cubicBezTo>
                    <a:pt x="183" y="21"/>
                    <a:pt x="15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rot="-708074" flipH="1">
              <a:off x="1622750" y="1498617"/>
              <a:ext cx="31302" cy="27824"/>
            </a:xfrm>
            <a:custGeom>
              <a:avLst/>
              <a:gdLst/>
              <a:ahLst/>
              <a:cxnLst/>
              <a:rect l="l" t="t" r="r" b="b"/>
              <a:pathLst>
                <a:path w="198" h="176" extrusionOk="0">
                  <a:moveTo>
                    <a:pt x="82" y="1"/>
                  </a:moveTo>
                  <a:cubicBezTo>
                    <a:pt x="78" y="1"/>
                    <a:pt x="74" y="1"/>
                    <a:pt x="70" y="1"/>
                  </a:cubicBezTo>
                  <a:cubicBezTo>
                    <a:pt x="29" y="7"/>
                    <a:pt x="0" y="42"/>
                    <a:pt x="12" y="82"/>
                  </a:cubicBezTo>
                  <a:cubicBezTo>
                    <a:pt x="17" y="137"/>
                    <a:pt x="63" y="176"/>
                    <a:pt x="117" y="176"/>
                  </a:cubicBezTo>
                  <a:cubicBezTo>
                    <a:pt x="120" y="176"/>
                    <a:pt x="124" y="175"/>
                    <a:pt x="128" y="175"/>
                  </a:cubicBezTo>
                  <a:cubicBezTo>
                    <a:pt x="168" y="169"/>
                    <a:pt x="197" y="146"/>
                    <a:pt x="197" y="100"/>
                  </a:cubicBezTo>
                  <a:cubicBezTo>
                    <a:pt x="186" y="40"/>
                    <a:pt x="140"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rot="-708074" flipH="1">
              <a:off x="1329631" y="337819"/>
              <a:ext cx="32250" cy="27508"/>
            </a:xfrm>
            <a:custGeom>
              <a:avLst/>
              <a:gdLst/>
              <a:ahLst/>
              <a:cxnLst/>
              <a:rect l="l" t="t" r="r" b="b"/>
              <a:pathLst>
                <a:path w="204" h="174" extrusionOk="0">
                  <a:moveTo>
                    <a:pt x="83" y="0"/>
                  </a:moveTo>
                  <a:cubicBezTo>
                    <a:pt x="79" y="0"/>
                    <a:pt x="74" y="1"/>
                    <a:pt x="70" y="1"/>
                  </a:cubicBezTo>
                  <a:cubicBezTo>
                    <a:pt x="23" y="13"/>
                    <a:pt x="0" y="47"/>
                    <a:pt x="6" y="94"/>
                  </a:cubicBezTo>
                  <a:cubicBezTo>
                    <a:pt x="16" y="138"/>
                    <a:pt x="54" y="173"/>
                    <a:pt x="100" y="173"/>
                  </a:cubicBezTo>
                  <a:cubicBezTo>
                    <a:pt x="109" y="173"/>
                    <a:pt x="118" y="172"/>
                    <a:pt x="128" y="169"/>
                  </a:cubicBezTo>
                  <a:cubicBezTo>
                    <a:pt x="174" y="163"/>
                    <a:pt x="203" y="123"/>
                    <a:pt x="197" y="76"/>
                  </a:cubicBezTo>
                  <a:cubicBezTo>
                    <a:pt x="181" y="29"/>
                    <a:pt x="131"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rot="-708074" flipH="1">
              <a:off x="986155" y="565905"/>
              <a:ext cx="32250" cy="26243"/>
            </a:xfrm>
            <a:custGeom>
              <a:avLst/>
              <a:gdLst/>
              <a:ahLst/>
              <a:cxnLst/>
              <a:rect l="l" t="t" r="r" b="b"/>
              <a:pathLst>
                <a:path w="204" h="166" extrusionOk="0">
                  <a:moveTo>
                    <a:pt x="77" y="0"/>
                  </a:moveTo>
                  <a:cubicBezTo>
                    <a:pt x="73" y="0"/>
                    <a:pt x="69" y="0"/>
                    <a:pt x="65" y="1"/>
                  </a:cubicBezTo>
                  <a:cubicBezTo>
                    <a:pt x="24" y="6"/>
                    <a:pt x="1" y="41"/>
                    <a:pt x="7" y="82"/>
                  </a:cubicBezTo>
                  <a:cubicBezTo>
                    <a:pt x="17" y="132"/>
                    <a:pt x="58" y="165"/>
                    <a:pt x="106" y="165"/>
                  </a:cubicBezTo>
                  <a:cubicBezTo>
                    <a:pt x="114" y="165"/>
                    <a:pt x="121" y="164"/>
                    <a:pt x="128" y="163"/>
                  </a:cubicBezTo>
                  <a:cubicBezTo>
                    <a:pt x="169" y="163"/>
                    <a:pt x="204" y="145"/>
                    <a:pt x="198" y="93"/>
                  </a:cubicBezTo>
                  <a:cubicBezTo>
                    <a:pt x="182" y="39"/>
                    <a:pt x="135"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rot="-708074" flipH="1">
              <a:off x="449515" y="890411"/>
              <a:ext cx="32250" cy="26875"/>
            </a:xfrm>
            <a:custGeom>
              <a:avLst/>
              <a:gdLst/>
              <a:ahLst/>
              <a:cxnLst/>
              <a:rect l="l" t="t" r="r" b="b"/>
              <a:pathLst>
                <a:path w="204" h="170" extrusionOk="0">
                  <a:moveTo>
                    <a:pt x="71" y="0"/>
                  </a:moveTo>
                  <a:cubicBezTo>
                    <a:pt x="69" y="0"/>
                    <a:pt x="66" y="0"/>
                    <a:pt x="64" y="1"/>
                  </a:cubicBezTo>
                  <a:cubicBezTo>
                    <a:pt x="24" y="6"/>
                    <a:pt x="0" y="35"/>
                    <a:pt x="6" y="76"/>
                  </a:cubicBezTo>
                  <a:cubicBezTo>
                    <a:pt x="12" y="130"/>
                    <a:pt x="58" y="169"/>
                    <a:pt x="111" y="169"/>
                  </a:cubicBezTo>
                  <a:cubicBezTo>
                    <a:pt x="115" y="169"/>
                    <a:pt x="118" y="169"/>
                    <a:pt x="122" y="169"/>
                  </a:cubicBezTo>
                  <a:cubicBezTo>
                    <a:pt x="169" y="163"/>
                    <a:pt x="203" y="146"/>
                    <a:pt x="203" y="93"/>
                  </a:cubicBezTo>
                  <a:cubicBezTo>
                    <a:pt x="203" y="55"/>
                    <a:pt x="11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rot="-708074" flipH="1">
              <a:off x="1044952" y="1617140"/>
              <a:ext cx="32250" cy="27824"/>
            </a:xfrm>
            <a:custGeom>
              <a:avLst/>
              <a:gdLst/>
              <a:ahLst/>
              <a:cxnLst/>
              <a:rect l="l" t="t" r="r" b="b"/>
              <a:pathLst>
                <a:path w="204" h="176" extrusionOk="0">
                  <a:moveTo>
                    <a:pt x="92" y="0"/>
                  </a:moveTo>
                  <a:cubicBezTo>
                    <a:pt x="85" y="0"/>
                    <a:pt x="77" y="1"/>
                    <a:pt x="70" y="3"/>
                  </a:cubicBezTo>
                  <a:cubicBezTo>
                    <a:pt x="29" y="8"/>
                    <a:pt x="0" y="55"/>
                    <a:pt x="12" y="95"/>
                  </a:cubicBezTo>
                  <a:cubicBezTo>
                    <a:pt x="22" y="143"/>
                    <a:pt x="63" y="175"/>
                    <a:pt x="109" y="175"/>
                  </a:cubicBezTo>
                  <a:cubicBezTo>
                    <a:pt x="119" y="175"/>
                    <a:pt x="129" y="174"/>
                    <a:pt x="139" y="171"/>
                  </a:cubicBezTo>
                  <a:cubicBezTo>
                    <a:pt x="180" y="165"/>
                    <a:pt x="203" y="124"/>
                    <a:pt x="197" y="84"/>
                  </a:cubicBezTo>
                  <a:cubicBezTo>
                    <a:pt x="182" y="33"/>
                    <a:pt x="141"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rot="-708074" flipH="1">
              <a:off x="794699" y="212998"/>
              <a:ext cx="33673" cy="27824"/>
            </a:xfrm>
            <a:custGeom>
              <a:avLst/>
              <a:gdLst/>
              <a:ahLst/>
              <a:cxnLst/>
              <a:rect l="l" t="t" r="r" b="b"/>
              <a:pathLst>
                <a:path w="213" h="176" extrusionOk="0">
                  <a:moveTo>
                    <a:pt x="46" y="1"/>
                  </a:moveTo>
                  <a:cubicBezTo>
                    <a:pt x="15" y="1"/>
                    <a:pt x="0" y="27"/>
                    <a:pt x="4" y="75"/>
                  </a:cubicBezTo>
                  <a:cubicBezTo>
                    <a:pt x="10" y="102"/>
                    <a:pt x="15" y="124"/>
                    <a:pt x="25" y="146"/>
                  </a:cubicBezTo>
                  <a:lnTo>
                    <a:pt x="25" y="146"/>
                  </a:lnTo>
                  <a:cubicBezTo>
                    <a:pt x="24" y="146"/>
                    <a:pt x="23" y="145"/>
                    <a:pt x="21" y="144"/>
                  </a:cubicBezTo>
                  <a:lnTo>
                    <a:pt x="21" y="144"/>
                  </a:lnTo>
                  <a:lnTo>
                    <a:pt x="27" y="150"/>
                  </a:lnTo>
                  <a:cubicBezTo>
                    <a:pt x="27" y="149"/>
                    <a:pt x="26" y="147"/>
                    <a:pt x="25" y="146"/>
                  </a:cubicBezTo>
                  <a:lnTo>
                    <a:pt x="25" y="146"/>
                  </a:lnTo>
                  <a:cubicBezTo>
                    <a:pt x="56" y="161"/>
                    <a:pt x="89" y="176"/>
                    <a:pt x="118" y="176"/>
                  </a:cubicBezTo>
                  <a:cubicBezTo>
                    <a:pt x="143" y="176"/>
                    <a:pt x="165" y="164"/>
                    <a:pt x="178" y="133"/>
                  </a:cubicBezTo>
                  <a:cubicBezTo>
                    <a:pt x="213" y="69"/>
                    <a:pt x="143" y="40"/>
                    <a:pt x="97" y="17"/>
                  </a:cubicBezTo>
                  <a:cubicBezTo>
                    <a:pt x="77" y="6"/>
                    <a:pt x="60"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rot="-708074" flipH="1">
              <a:off x="823499" y="2217088"/>
              <a:ext cx="32092" cy="30353"/>
            </a:xfrm>
            <a:custGeom>
              <a:avLst/>
              <a:gdLst/>
              <a:ahLst/>
              <a:cxnLst/>
              <a:rect l="l" t="t" r="r" b="b"/>
              <a:pathLst>
                <a:path w="203" h="192" extrusionOk="0">
                  <a:moveTo>
                    <a:pt x="67" y="0"/>
                  </a:moveTo>
                  <a:cubicBezTo>
                    <a:pt x="39" y="0"/>
                    <a:pt x="20" y="20"/>
                    <a:pt x="11" y="57"/>
                  </a:cubicBezTo>
                  <a:cubicBezTo>
                    <a:pt x="1" y="126"/>
                    <a:pt x="59" y="191"/>
                    <a:pt x="133" y="191"/>
                  </a:cubicBezTo>
                  <a:cubicBezTo>
                    <a:pt x="138" y="191"/>
                    <a:pt x="144" y="191"/>
                    <a:pt x="150" y="190"/>
                  </a:cubicBezTo>
                  <a:cubicBezTo>
                    <a:pt x="179" y="190"/>
                    <a:pt x="203" y="155"/>
                    <a:pt x="197" y="126"/>
                  </a:cubicBezTo>
                  <a:cubicBezTo>
                    <a:pt x="174" y="80"/>
                    <a:pt x="145" y="39"/>
                    <a:pt x="104" y="10"/>
                  </a:cubicBezTo>
                  <a:cubicBezTo>
                    <a:pt x="91" y="3"/>
                    <a:pt x="7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rot="-708074" flipH="1">
              <a:off x="1248006" y="1993145"/>
              <a:ext cx="25769" cy="37467"/>
            </a:xfrm>
            <a:custGeom>
              <a:avLst/>
              <a:gdLst/>
              <a:ahLst/>
              <a:cxnLst/>
              <a:rect l="l" t="t" r="r" b="b"/>
              <a:pathLst>
                <a:path w="163" h="237" extrusionOk="0">
                  <a:moveTo>
                    <a:pt x="58" y="1"/>
                  </a:moveTo>
                  <a:cubicBezTo>
                    <a:pt x="23" y="6"/>
                    <a:pt x="0" y="41"/>
                    <a:pt x="0" y="76"/>
                  </a:cubicBezTo>
                  <a:cubicBezTo>
                    <a:pt x="0" y="128"/>
                    <a:pt x="23" y="186"/>
                    <a:pt x="70" y="221"/>
                  </a:cubicBezTo>
                  <a:cubicBezTo>
                    <a:pt x="80" y="231"/>
                    <a:pt x="94" y="237"/>
                    <a:pt x="108" y="237"/>
                  </a:cubicBezTo>
                  <a:cubicBezTo>
                    <a:pt x="119" y="237"/>
                    <a:pt x="130" y="234"/>
                    <a:pt x="139" y="226"/>
                  </a:cubicBezTo>
                  <a:cubicBezTo>
                    <a:pt x="157" y="215"/>
                    <a:pt x="162" y="198"/>
                    <a:pt x="157" y="174"/>
                  </a:cubicBezTo>
                  <a:cubicBezTo>
                    <a:pt x="157" y="157"/>
                    <a:pt x="157" y="134"/>
                    <a:pt x="151" y="116"/>
                  </a:cubicBezTo>
                  <a:cubicBezTo>
                    <a:pt x="145" y="93"/>
                    <a:pt x="139" y="70"/>
                    <a:pt x="128" y="47"/>
                  </a:cubicBezTo>
                  <a:cubicBezTo>
                    <a:pt x="116" y="18"/>
                    <a:pt x="87"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rot="-708074" flipH="1">
              <a:off x="975075" y="626745"/>
              <a:ext cx="27666" cy="32408"/>
            </a:xfrm>
            <a:custGeom>
              <a:avLst/>
              <a:gdLst/>
              <a:ahLst/>
              <a:cxnLst/>
              <a:rect l="l" t="t" r="r" b="b"/>
              <a:pathLst>
                <a:path w="175" h="205" extrusionOk="0">
                  <a:moveTo>
                    <a:pt x="47" y="1"/>
                  </a:moveTo>
                  <a:cubicBezTo>
                    <a:pt x="6" y="12"/>
                    <a:pt x="1" y="53"/>
                    <a:pt x="6" y="93"/>
                  </a:cubicBezTo>
                  <a:cubicBezTo>
                    <a:pt x="12" y="159"/>
                    <a:pt x="53" y="204"/>
                    <a:pt x="97" y="204"/>
                  </a:cubicBezTo>
                  <a:cubicBezTo>
                    <a:pt x="100" y="204"/>
                    <a:pt x="102" y="204"/>
                    <a:pt x="105" y="204"/>
                  </a:cubicBezTo>
                  <a:cubicBezTo>
                    <a:pt x="145" y="198"/>
                    <a:pt x="174" y="157"/>
                    <a:pt x="169" y="117"/>
                  </a:cubicBezTo>
                  <a:cubicBezTo>
                    <a:pt x="163" y="53"/>
                    <a:pt x="11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rot="-708074" flipH="1">
              <a:off x="392497" y="1521418"/>
              <a:ext cx="34938" cy="27508"/>
            </a:xfrm>
            <a:custGeom>
              <a:avLst/>
              <a:gdLst/>
              <a:ahLst/>
              <a:cxnLst/>
              <a:rect l="l" t="t" r="r" b="b"/>
              <a:pathLst>
                <a:path w="221" h="174" extrusionOk="0">
                  <a:moveTo>
                    <a:pt x="78" y="0"/>
                  </a:moveTo>
                  <a:cubicBezTo>
                    <a:pt x="73" y="0"/>
                    <a:pt x="69" y="1"/>
                    <a:pt x="64" y="1"/>
                  </a:cubicBezTo>
                  <a:cubicBezTo>
                    <a:pt x="24" y="7"/>
                    <a:pt x="0" y="53"/>
                    <a:pt x="12" y="94"/>
                  </a:cubicBezTo>
                  <a:cubicBezTo>
                    <a:pt x="31" y="141"/>
                    <a:pt x="78" y="173"/>
                    <a:pt x="126" y="173"/>
                  </a:cubicBezTo>
                  <a:cubicBezTo>
                    <a:pt x="136" y="173"/>
                    <a:pt x="147" y="172"/>
                    <a:pt x="157" y="169"/>
                  </a:cubicBezTo>
                  <a:cubicBezTo>
                    <a:pt x="197" y="157"/>
                    <a:pt x="221" y="123"/>
                    <a:pt x="209" y="88"/>
                  </a:cubicBezTo>
                  <a:cubicBezTo>
                    <a:pt x="182" y="34"/>
                    <a:pt x="135"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rot="-708074" flipH="1">
              <a:off x="-122045" y="1401850"/>
              <a:ext cx="33199" cy="25769"/>
            </a:xfrm>
            <a:custGeom>
              <a:avLst/>
              <a:gdLst/>
              <a:ahLst/>
              <a:cxnLst/>
              <a:rect l="l" t="t" r="r" b="b"/>
              <a:pathLst>
                <a:path w="210" h="163" extrusionOk="0">
                  <a:moveTo>
                    <a:pt x="93" y="1"/>
                  </a:moveTo>
                  <a:cubicBezTo>
                    <a:pt x="82" y="1"/>
                    <a:pt x="70" y="2"/>
                    <a:pt x="59" y="6"/>
                  </a:cubicBezTo>
                  <a:cubicBezTo>
                    <a:pt x="18" y="18"/>
                    <a:pt x="1" y="58"/>
                    <a:pt x="13" y="99"/>
                  </a:cubicBezTo>
                  <a:cubicBezTo>
                    <a:pt x="31" y="139"/>
                    <a:pt x="66" y="162"/>
                    <a:pt x="106" y="162"/>
                  </a:cubicBezTo>
                  <a:cubicBezTo>
                    <a:pt x="117" y="162"/>
                    <a:pt x="128" y="160"/>
                    <a:pt x="140" y="157"/>
                  </a:cubicBezTo>
                  <a:cubicBezTo>
                    <a:pt x="181" y="145"/>
                    <a:pt x="210" y="110"/>
                    <a:pt x="198" y="70"/>
                  </a:cubicBezTo>
                  <a:cubicBezTo>
                    <a:pt x="179" y="28"/>
                    <a:pt x="13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rot="-708074" flipH="1">
              <a:off x="985610" y="273556"/>
              <a:ext cx="39523" cy="23714"/>
            </a:xfrm>
            <a:custGeom>
              <a:avLst/>
              <a:gdLst/>
              <a:ahLst/>
              <a:cxnLst/>
              <a:rect l="l" t="t" r="r" b="b"/>
              <a:pathLst>
                <a:path w="250" h="150" extrusionOk="0">
                  <a:moveTo>
                    <a:pt x="88" y="1"/>
                  </a:moveTo>
                  <a:cubicBezTo>
                    <a:pt x="53" y="1"/>
                    <a:pt x="20" y="16"/>
                    <a:pt x="12" y="51"/>
                  </a:cubicBezTo>
                  <a:cubicBezTo>
                    <a:pt x="0" y="103"/>
                    <a:pt x="41" y="138"/>
                    <a:pt x="104" y="150"/>
                  </a:cubicBezTo>
                  <a:lnTo>
                    <a:pt x="156" y="150"/>
                  </a:lnTo>
                  <a:cubicBezTo>
                    <a:pt x="197" y="138"/>
                    <a:pt x="238" y="144"/>
                    <a:pt x="243" y="92"/>
                  </a:cubicBezTo>
                  <a:cubicBezTo>
                    <a:pt x="249" y="40"/>
                    <a:pt x="209" y="34"/>
                    <a:pt x="180" y="22"/>
                  </a:cubicBezTo>
                  <a:cubicBezTo>
                    <a:pt x="162" y="11"/>
                    <a:pt x="139" y="5"/>
                    <a:pt x="122" y="5"/>
                  </a:cubicBezTo>
                  <a:cubicBezTo>
                    <a:pt x="111" y="2"/>
                    <a:pt x="9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rot="-708074" flipH="1">
              <a:off x="506856" y="1484964"/>
              <a:ext cx="30353" cy="31460"/>
            </a:xfrm>
            <a:custGeom>
              <a:avLst/>
              <a:gdLst/>
              <a:ahLst/>
              <a:cxnLst/>
              <a:rect l="l" t="t" r="r" b="b"/>
              <a:pathLst>
                <a:path w="192" h="199" extrusionOk="0">
                  <a:moveTo>
                    <a:pt x="99" y="1"/>
                  </a:moveTo>
                  <a:cubicBezTo>
                    <a:pt x="41" y="12"/>
                    <a:pt x="0" y="70"/>
                    <a:pt x="6" y="134"/>
                  </a:cubicBezTo>
                  <a:cubicBezTo>
                    <a:pt x="11" y="171"/>
                    <a:pt x="46" y="199"/>
                    <a:pt x="82" y="199"/>
                  </a:cubicBezTo>
                  <a:cubicBezTo>
                    <a:pt x="86" y="199"/>
                    <a:pt x="89" y="198"/>
                    <a:pt x="93" y="198"/>
                  </a:cubicBezTo>
                  <a:cubicBezTo>
                    <a:pt x="151" y="186"/>
                    <a:pt x="191" y="128"/>
                    <a:pt x="174" y="70"/>
                  </a:cubicBezTo>
                  <a:cubicBezTo>
                    <a:pt x="168" y="36"/>
                    <a:pt x="15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rot="-708074" flipH="1">
              <a:off x="1528826" y="1317625"/>
              <a:ext cx="33041" cy="27033"/>
            </a:xfrm>
            <a:custGeom>
              <a:avLst/>
              <a:gdLst/>
              <a:ahLst/>
              <a:cxnLst/>
              <a:rect l="l" t="t" r="r" b="b"/>
              <a:pathLst>
                <a:path w="209" h="171" extrusionOk="0">
                  <a:moveTo>
                    <a:pt x="98" y="0"/>
                  </a:moveTo>
                  <a:cubicBezTo>
                    <a:pt x="90" y="0"/>
                    <a:pt x="83" y="1"/>
                    <a:pt x="76" y="2"/>
                  </a:cubicBezTo>
                  <a:cubicBezTo>
                    <a:pt x="29" y="8"/>
                    <a:pt x="0" y="60"/>
                    <a:pt x="18" y="107"/>
                  </a:cubicBezTo>
                  <a:cubicBezTo>
                    <a:pt x="31" y="147"/>
                    <a:pt x="69" y="170"/>
                    <a:pt x="107" y="170"/>
                  </a:cubicBezTo>
                  <a:cubicBezTo>
                    <a:pt x="118" y="170"/>
                    <a:pt x="129" y="169"/>
                    <a:pt x="139" y="165"/>
                  </a:cubicBezTo>
                  <a:cubicBezTo>
                    <a:pt x="180" y="159"/>
                    <a:pt x="209" y="124"/>
                    <a:pt x="203" y="84"/>
                  </a:cubicBezTo>
                  <a:cubicBezTo>
                    <a:pt x="188" y="33"/>
                    <a:pt x="14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rot="-708074" flipH="1">
              <a:off x="783380" y="824806"/>
              <a:ext cx="28456" cy="30511"/>
            </a:xfrm>
            <a:custGeom>
              <a:avLst/>
              <a:gdLst/>
              <a:ahLst/>
              <a:cxnLst/>
              <a:rect l="l" t="t" r="r" b="b"/>
              <a:pathLst>
                <a:path w="180" h="193" extrusionOk="0">
                  <a:moveTo>
                    <a:pt x="81" y="1"/>
                  </a:moveTo>
                  <a:cubicBezTo>
                    <a:pt x="35" y="1"/>
                    <a:pt x="0" y="53"/>
                    <a:pt x="12" y="111"/>
                  </a:cubicBezTo>
                  <a:cubicBezTo>
                    <a:pt x="12" y="157"/>
                    <a:pt x="52" y="192"/>
                    <a:pt x="99" y="192"/>
                  </a:cubicBezTo>
                  <a:cubicBezTo>
                    <a:pt x="145" y="180"/>
                    <a:pt x="180" y="134"/>
                    <a:pt x="168" y="88"/>
                  </a:cubicBezTo>
                  <a:cubicBezTo>
                    <a:pt x="163" y="41"/>
                    <a:pt x="128"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rot="-708074" flipH="1">
              <a:off x="1039688" y="1012091"/>
              <a:ext cx="31302" cy="31302"/>
            </a:xfrm>
            <a:custGeom>
              <a:avLst/>
              <a:gdLst/>
              <a:ahLst/>
              <a:cxnLst/>
              <a:rect l="l" t="t" r="r" b="b"/>
              <a:pathLst>
                <a:path w="198" h="198" extrusionOk="0">
                  <a:moveTo>
                    <a:pt x="85" y="1"/>
                  </a:moveTo>
                  <a:cubicBezTo>
                    <a:pt x="80" y="1"/>
                    <a:pt x="75" y="1"/>
                    <a:pt x="70" y="3"/>
                  </a:cubicBezTo>
                  <a:cubicBezTo>
                    <a:pt x="30" y="8"/>
                    <a:pt x="1" y="49"/>
                    <a:pt x="12" y="89"/>
                  </a:cubicBezTo>
                  <a:cubicBezTo>
                    <a:pt x="22" y="150"/>
                    <a:pt x="72" y="197"/>
                    <a:pt x="119" y="197"/>
                  </a:cubicBezTo>
                  <a:cubicBezTo>
                    <a:pt x="126" y="197"/>
                    <a:pt x="133" y="196"/>
                    <a:pt x="140" y="194"/>
                  </a:cubicBezTo>
                  <a:cubicBezTo>
                    <a:pt x="180" y="182"/>
                    <a:pt x="198" y="136"/>
                    <a:pt x="186" y="101"/>
                  </a:cubicBezTo>
                  <a:cubicBezTo>
                    <a:pt x="176"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rot="-708074" flipH="1">
              <a:off x="1648591" y="1650460"/>
              <a:ext cx="29405" cy="33515"/>
            </a:xfrm>
            <a:custGeom>
              <a:avLst/>
              <a:gdLst/>
              <a:ahLst/>
              <a:cxnLst/>
              <a:rect l="l" t="t" r="r" b="b"/>
              <a:pathLst>
                <a:path w="186" h="212" extrusionOk="0">
                  <a:moveTo>
                    <a:pt x="95" y="0"/>
                  </a:moveTo>
                  <a:cubicBezTo>
                    <a:pt x="84" y="0"/>
                    <a:pt x="72" y="3"/>
                    <a:pt x="58" y="8"/>
                  </a:cubicBezTo>
                  <a:cubicBezTo>
                    <a:pt x="0" y="32"/>
                    <a:pt x="6" y="89"/>
                    <a:pt x="18" y="136"/>
                  </a:cubicBezTo>
                  <a:cubicBezTo>
                    <a:pt x="34" y="179"/>
                    <a:pt x="55" y="212"/>
                    <a:pt x="104" y="212"/>
                  </a:cubicBezTo>
                  <a:cubicBezTo>
                    <a:pt x="108" y="212"/>
                    <a:pt x="112" y="212"/>
                    <a:pt x="116" y="211"/>
                  </a:cubicBezTo>
                  <a:cubicBezTo>
                    <a:pt x="163" y="182"/>
                    <a:pt x="186" y="118"/>
                    <a:pt x="163" y="66"/>
                  </a:cubicBezTo>
                  <a:cubicBezTo>
                    <a:pt x="149" y="27"/>
                    <a:pt x="12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rot="-708074" flipH="1">
              <a:off x="1231222" y="1786897"/>
              <a:ext cx="32250" cy="28930"/>
            </a:xfrm>
            <a:custGeom>
              <a:avLst/>
              <a:gdLst/>
              <a:ahLst/>
              <a:cxnLst/>
              <a:rect l="l" t="t" r="r" b="b"/>
              <a:pathLst>
                <a:path w="204" h="183" extrusionOk="0">
                  <a:moveTo>
                    <a:pt x="98" y="0"/>
                  </a:moveTo>
                  <a:cubicBezTo>
                    <a:pt x="91" y="0"/>
                    <a:pt x="83" y="1"/>
                    <a:pt x="76" y="3"/>
                  </a:cubicBezTo>
                  <a:cubicBezTo>
                    <a:pt x="30" y="8"/>
                    <a:pt x="1" y="49"/>
                    <a:pt x="6" y="95"/>
                  </a:cubicBezTo>
                  <a:cubicBezTo>
                    <a:pt x="17" y="149"/>
                    <a:pt x="63" y="183"/>
                    <a:pt x="116" y="183"/>
                  </a:cubicBezTo>
                  <a:cubicBezTo>
                    <a:pt x="120" y="183"/>
                    <a:pt x="124" y="183"/>
                    <a:pt x="128" y="182"/>
                  </a:cubicBezTo>
                  <a:cubicBezTo>
                    <a:pt x="169" y="171"/>
                    <a:pt x="203" y="130"/>
                    <a:pt x="198" y="84"/>
                  </a:cubicBezTo>
                  <a:cubicBezTo>
                    <a:pt x="193" y="33"/>
                    <a:pt x="148"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rot="-708074" flipH="1">
              <a:off x="-487979" y="1480093"/>
              <a:ext cx="30511" cy="30669"/>
            </a:xfrm>
            <a:custGeom>
              <a:avLst/>
              <a:gdLst/>
              <a:ahLst/>
              <a:cxnLst/>
              <a:rect l="l" t="t" r="r" b="b"/>
              <a:pathLst>
                <a:path w="193" h="194" extrusionOk="0">
                  <a:moveTo>
                    <a:pt x="94" y="0"/>
                  </a:moveTo>
                  <a:cubicBezTo>
                    <a:pt x="88" y="0"/>
                    <a:pt x="82" y="1"/>
                    <a:pt x="76" y="3"/>
                  </a:cubicBezTo>
                  <a:cubicBezTo>
                    <a:pt x="30" y="14"/>
                    <a:pt x="1" y="66"/>
                    <a:pt x="18" y="113"/>
                  </a:cubicBezTo>
                  <a:cubicBezTo>
                    <a:pt x="18" y="159"/>
                    <a:pt x="65" y="194"/>
                    <a:pt x="111" y="194"/>
                  </a:cubicBezTo>
                  <a:cubicBezTo>
                    <a:pt x="163" y="177"/>
                    <a:pt x="192" y="124"/>
                    <a:pt x="175" y="78"/>
                  </a:cubicBezTo>
                  <a:cubicBezTo>
                    <a:pt x="170" y="3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rot="-708074" flipH="1">
              <a:off x="276628" y="495776"/>
              <a:ext cx="31302" cy="30195"/>
            </a:xfrm>
            <a:custGeom>
              <a:avLst/>
              <a:gdLst/>
              <a:ahLst/>
              <a:cxnLst/>
              <a:rect l="l" t="t" r="r" b="b"/>
              <a:pathLst>
                <a:path w="198" h="191" extrusionOk="0">
                  <a:moveTo>
                    <a:pt x="104" y="1"/>
                  </a:moveTo>
                  <a:cubicBezTo>
                    <a:pt x="97" y="1"/>
                    <a:pt x="89" y="2"/>
                    <a:pt x="81" y="4"/>
                  </a:cubicBezTo>
                  <a:cubicBezTo>
                    <a:pt x="29" y="21"/>
                    <a:pt x="0" y="73"/>
                    <a:pt x="18" y="125"/>
                  </a:cubicBezTo>
                  <a:cubicBezTo>
                    <a:pt x="22" y="162"/>
                    <a:pt x="55" y="191"/>
                    <a:pt x="91" y="191"/>
                  </a:cubicBezTo>
                  <a:cubicBezTo>
                    <a:pt x="101" y="191"/>
                    <a:pt x="112" y="188"/>
                    <a:pt x="122" y="183"/>
                  </a:cubicBezTo>
                  <a:cubicBezTo>
                    <a:pt x="168" y="166"/>
                    <a:pt x="197" y="114"/>
                    <a:pt x="180" y="67"/>
                  </a:cubicBezTo>
                  <a:cubicBezTo>
                    <a:pt x="165" y="24"/>
                    <a:pt x="13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rot="-708074" flipH="1">
              <a:off x="-120525" y="1723812"/>
              <a:ext cx="23872" cy="32725"/>
            </a:xfrm>
            <a:custGeom>
              <a:avLst/>
              <a:gdLst/>
              <a:ahLst/>
              <a:cxnLst/>
              <a:rect l="l" t="t" r="r" b="b"/>
              <a:pathLst>
                <a:path w="151" h="207" extrusionOk="0">
                  <a:moveTo>
                    <a:pt x="81" y="0"/>
                  </a:moveTo>
                  <a:cubicBezTo>
                    <a:pt x="74" y="0"/>
                    <a:pt x="67" y="1"/>
                    <a:pt x="58" y="4"/>
                  </a:cubicBezTo>
                  <a:cubicBezTo>
                    <a:pt x="0" y="21"/>
                    <a:pt x="0" y="85"/>
                    <a:pt x="0" y="132"/>
                  </a:cubicBezTo>
                  <a:cubicBezTo>
                    <a:pt x="0" y="172"/>
                    <a:pt x="23" y="207"/>
                    <a:pt x="70" y="207"/>
                  </a:cubicBezTo>
                  <a:cubicBezTo>
                    <a:pt x="122" y="207"/>
                    <a:pt x="151" y="143"/>
                    <a:pt x="139" y="74"/>
                  </a:cubicBezTo>
                  <a:cubicBezTo>
                    <a:pt x="129" y="39"/>
                    <a:pt x="120"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rot="-708086" flipH="1">
              <a:off x="1958535" y="1720485"/>
              <a:ext cx="33989" cy="28614"/>
            </a:xfrm>
            <a:custGeom>
              <a:avLst/>
              <a:gdLst/>
              <a:ahLst/>
              <a:cxnLst/>
              <a:rect l="l" t="t" r="r" b="b"/>
              <a:pathLst>
                <a:path w="215" h="181" extrusionOk="0">
                  <a:moveTo>
                    <a:pt x="146" y="1"/>
                  </a:moveTo>
                  <a:cubicBezTo>
                    <a:pt x="140" y="1"/>
                    <a:pt x="134" y="2"/>
                    <a:pt x="128" y="5"/>
                  </a:cubicBezTo>
                  <a:cubicBezTo>
                    <a:pt x="70" y="22"/>
                    <a:pt x="0" y="109"/>
                    <a:pt x="12" y="144"/>
                  </a:cubicBezTo>
                  <a:cubicBezTo>
                    <a:pt x="21" y="171"/>
                    <a:pt x="41" y="180"/>
                    <a:pt x="63" y="180"/>
                  </a:cubicBezTo>
                  <a:cubicBezTo>
                    <a:pt x="69" y="180"/>
                    <a:pt x="75" y="180"/>
                    <a:pt x="81" y="178"/>
                  </a:cubicBezTo>
                  <a:cubicBezTo>
                    <a:pt x="151" y="161"/>
                    <a:pt x="215" y="91"/>
                    <a:pt x="197" y="39"/>
                  </a:cubicBezTo>
                  <a:cubicBezTo>
                    <a:pt x="188" y="17"/>
                    <a:pt x="168"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rot="-708074" flipH="1">
              <a:off x="1757557" y="720005"/>
              <a:ext cx="32092" cy="26243"/>
            </a:xfrm>
            <a:custGeom>
              <a:avLst/>
              <a:gdLst/>
              <a:ahLst/>
              <a:cxnLst/>
              <a:rect l="l" t="t" r="r" b="b"/>
              <a:pathLst>
                <a:path w="203" h="166" extrusionOk="0">
                  <a:moveTo>
                    <a:pt x="73" y="0"/>
                  </a:moveTo>
                  <a:cubicBezTo>
                    <a:pt x="68" y="0"/>
                    <a:pt x="63" y="0"/>
                    <a:pt x="58" y="1"/>
                  </a:cubicBezTo>
                  <a:cubicBezTo>
                    <a:pt x="23" y="7"/>
                    <a:pt x="0" y="42"/>
                    <a:pt x="12" y="76"/>
                  </a:cubicBezTo>
                  <a:cubicBezTo>
                    <a:pt x="22" y="128"/>
                    <a:pt x="64" y="165"/>
                    <a:pt x="114" y="165"/>
                  </a:cubicBezTo>
                  <a:cubicBezTo>
                    <a:pt x="120" y="165"/>
                    <a:pt x="127" y="165"/>
                    <a:pt x="133" y="163"/>
                  </a:cubicBezTo>
                  <a:cubicBezTo>
                    <a:pt x="180" y="157"/>
                    <a:pt x="203" y="117"/>
                    <a:pt x="197" y="76"/>
                  </a:cubicBezTo>
                  <a:cubicBezTo>
                    <a:pt x="171"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rot="-708074" flipH="1">
              <a:off x="1904529" y="275995"/>
              <a:ext cx="29405" cy="28772"/>
            </a:xfrm>
            <a:custGeom>
              <a:avLst/>
              <a:gdLst/>
              <a:ahLst/>
              <a:cxnLst/>
              <a:rect l="l" t="t" r="r" b="b"/>
              <a:pathLst>
                <a:path w="186" h="182" extrusionOk="0">
                  <a:moveTo>
                    <a:pt x="92" y="1"/>
                  </a:moveTo>
                  <a:cubicBezTo>
                    <a:pt x="88" y="1"/>
                    <a:pt x="85" y="1"/>
                    <a:pt x="81" y="1"/>
                  </a:cubicBezTo>
                  <a:cubicBezTo>
                    <a:pt x="29" y="7"/>
                    <a:pt x="0" y="59"/>
                    <a:pt x="18" y="106"/>
                  </a:cubicBezTo>
                  <a:cubicBezTo>
                    <a:pt x="18" y="149"/>
                    <a:pt x="58" y="182"/>
                    <a:pt x="100" y="182"/>
                  </a:cubicBezTo>
                  <a:cubicBezTo>
                    <a:pt x="104" y="182"/>
                    <a:pt x="107" y="181"/>
                    <a:pt x="110" y="181"/>
                  </a:cubicBezTo>
                  <a:cubicBezTo>
                    <a:pt x="157" y="169"/>
                    <a:pt x="186" y="123"/>
                    <a:pt x="174" y="77"/>
                  </a:cubicBezTo>
                  <a:cubicBezTo>
                    <a:pt x="169" y="34"/>
                    <a:pt x="134"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rot="-708074" flipH="1">
              <a:off x="289889" y="1119345"/>
              <a:ext cx="29405" cy="29405"/>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rot="-708074" flipH="1">
              <a:off x="114087" y="1323653"/>
              <a:ext cx="29563" cy="24978"/>
            </a:xfrm>
            <a:custGeom>
              <a:avLst/>
              <a:gdLst/>
              <a:ahLst/>
              <a:cxnLst/>
              <a:rect l="l" t="t" r="r" b="b"/>
              <a:pathLst>
                <a:path w="187" h="158" extrusionOk="0">
                  <a:moveTo>
                    <a:pt x="119" y="0"/>
                  </a:moveTo>
                  <a:cubicBezTo>
                    <a:pt x="112" y="0"/>
                    <a:pt x="106" y="1"/>
                    <a:pt x="99" y="2"/>
                  </a:cubicBezTo>
                  <a:cubicBezTo>
                    <a:pt x="41" y="7"/>
                    <a:pt x="1" y="36"/>
                    <a:pt x="7" y="100"/>
                  </a:cubicBezTo>
                  <a:cubicBezTo>
                    <a:pt x="7" y="141"/>
                    <a:pt x="41" y="158"/>
                    <a:pt x="82" y="158"/>
                  </a:cubicBezTo>
                  <a:cubicBezTo>
                    <a:pt x="140" y="152"/>
                    <a:pt x="186" y="106"/>
                    <a:pt x="186" y="42"/>
                  </a:cubicBezTo>
                  <a:cubicBezTo>
                    <a:pt x="177" y="13"/>
                    <a:pt x="151"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rot="-708074" flipH="1">
              <a:off x="1266635" y="331262"/>
              <a:ext cx="29405" cy="28456"/>
            </a:xfrm>
            <a:custGeom>
              <a:avLst/>
              <a:gdLst/>
              <a:ahLst/>
              <a:cxnLst/>
              <a:rect l="l" t="t" r="r" b="b"/>
              <a:pathLst>
                <a:path w="186" h="180" extrusionOk="0">
                  <a:moveTo>
                    <a:pt x="102" y="1"/>
                  </a:moveTo>
                  <a:cubicBezTo>
                    <a:pt x="95" y="1"/>
                    <a:pt x="88" y="2"/>
                    <a:pt x="81" y="3"/>
                  </a:cubicBezTo>
                  <a:cubicBezTo>
                    <a:pt x="35" y="9"/>
                    <a:pt x="0" y="56"/>
                    <a:pt x="6" y="102"/>
                  </a:cubicBezTo>
                  <a:cubicBezTo>
                    <a:pt x="6" y="143"/>
                    <a:pt x="42" y="179"/>
                    <a:pt x="82" y="179"/>
                  </a:cubicBezTo>
                  <a:cubicBezTo>
                    <a:pt x="88" y="179"/>
                    <a:pt x="93" y="179"/>
                    <a:pt x="99" y="177"/>
                  </a:cubicBezTo>
                  <a:cubicBezTo>
                    <a:pt x="151" y="166"/>
                    <a:pt x="185" y="119"/>
                    <a:pt x="180" y="67"/>
                  </a:cubicBezTo>
                  <a:cubicBezTo>
                    <a:pt x="175" y="28"/>
                    <a:pt x="14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rot="-708074" flipH="1">
              <a:off x="164850" y="249146"/>
              <a:ext cx="34938" cy="25136"/>
            </a:xfrm>
            <a:custGeom>
              <a:avLst/>
              <a:gdLst/>
              <a:ahLst/>
              <a:cxnLst/>
              <a:rect l="l" t="t" r="r" b="b"/>
              <a:pathLst>
                <a:path w="221" h="159" extrusionOk="0">
                  <a:moveTo>
                    <a:pt x="143" y="1"/>
                  </a:moveTo>
                  <a:cubicBezTo>
                    <a:pt x="124" y="1"/>
                    <a:pt x="102" y="5"/>
                    <a:pt x="82" y="10"/>
                  </a:cubicBezTo>
                  <a:cubicBezTo>
                    <a:pt x="36" y="16"/>
                    <a:pt x="1" y="51"/>
                    <a:pt x="12" y="103"/>
                  </a:cubicBezTo>
                  <a:cubicBezTo>
                    <a:pt x="26" y="143"/>
                    <a:pt x="53" y="159"/>
                    <a:pt x="94" y="159"/>
                  </a:cubicBezTo>
                  <a:cubicBezTo>
                    <a:pt x="106" y="159"/>
                    <a:pt x="119" y="158"/>
                    <a:pt x="134" y="155"/>
                  </a:cubicBezTo>
                  <a:cubicBezTo>
                    <a:pt x="169" y="137"/>
                    <a:pt x="221" y="114"/>
                    <a:pt x="209" y="51"/>
                  </a:cubicBezTo>
                  <a:cubicBezTo>
                    <a:pt x="199" y="12"/>
                    <a:pt x="17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rot="-708074" flipH="1">
              <a:off x="1803" y="-8813"/>
              <a:ext cx="29405" cy="29089"/>
            </a:xfrm>
            <a:custGeom>
              <a:avLst/>
              <a:gdLst/>
              <a:ahLst/>
              <a:cxnLst/>
              <a:rect l="l" t="t" r="r" b="b"/>
              <a:pathLst>
                <a:path w="186" h="184" extrusionOk="0">
                  <a:moveTo>
                    <a:pt x="100" y="0"/>
                  </a:moveTo>
                  <a:cubicBezTo>
                    <a:pt x="94" y="0"/>
                    <a:pt x="88" y="1"/>
                    <a:pt x="82" y="3"/>
                  </a:cubicBezTo>
                  <a:cubicBezTo>
                    <a:pt x="29" y="15"/>
                    <a:pt x="0" y="72"/>
                    <a:pt x="18" y="119"/>
                  </a:cubicBezTo>
                  <a:cubicBezTo>
                    <a:pt x="23" y="156"/>
                    <a:pt x="57" y="183"/>
                    <a:pt x="94" y="183"/>
                  </a:cubicBezTo>
                  <a:cubicBezTo>
                    <a:pt x="98" y="183"/>
                    <a:pt x="101" y="183"/>
                    <a:pt x="105" y="183"/>
                  </a:cubicBezTo>
                  <a:cubicBezTo>
                    <a:pt x="157" y="165"/>
                    <a:pt x="186" y="113"/>
                    <a:pt x="168" y="61"/>
                  </a:cubicBezTo>
                  <a:cubicBezTo>
                    <a:pt x="164" y="26"/>
                    <a:pt x="13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rot="-708074" flipH="1">
              <a:off x="879448" y="782893"/>
              <a:ext cx="30511" cy="31934"/>
            </a:xfrm>
            <a:custGeom>
              <a:avLst/>
              <a:gdLst/>
              <a:ahLst/>
              <a:cxnLst/>
              <a:rect l="l" t="t" r="r" b="b"/>
              <a:pathLst>
                <a:path w="193" h="202" extrusionOk="0">
                  <a:moveTo>
                    <a:pt x="142" y="0"/>
                  </a:moveTo>
                  <a:cubicBezTo>
                    <a:pt x="109" y="0"/>
                    <a:pt x="77" y="11"/>
                    <a:pt x="53" y="31"/>
                  </a:cubicBezTo>
                  <a:cubicBezTo>
                    <a:pt x="12" y="60"/>
                    <a:pt x="1" y="112"/>
                    <a:pt x="24" y="152"/>
                  </a:cubicBezTo>
                  <a:cubicBezTo>
                    <a:pt x="38" y="181"/>
                    <a:pt x="64" y="202"/>
                    <a:pt x="93" y="202"/>
                  </a:cubicBezTo>
                  <a:cubicBezTo>
                    <a:pt x="99" y="202"/>
                    <a:pt x="105" y="201"/>
                    <a:pt x="111" y="199"/>
                  </a:cubicBezTo>
                  <a:cubicBezTo>
                    <a:pt x="157" y="193"/>
                    <a:pt x="192" y="146"/>
                    <a:pt x="186" y="100"/>
                  </a:cubicBezTo>
                  <a:cubicBezTo>
                    <a:pt x="180" y="65"/>
                    <a:pt x="169" y="31"/>
                    <a:pt x="163" y="2"/>
                  </a:cubicBezTo>
                  <a:cubicBezTo>
                    <a:pt x="156" y="1"/>
                    <a:pt x="149"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rot="-708074" flipH="1">
              <a:off x="1511218" y="1059112"/>
              <a:ext cx="32092" cy="26243"/>
            </a:xfrm>
            <a:custGeom>
              <a:avLst/>
              <a:gdLst/>
              <a:ahLst/>
              <a:cxnLst/>
              <a:rect l="l" t="t" r="r" b="b"/>
              <a:pathLst>
                <a:path w="203" h="166" extrusionOk="0">
                  <a:moveTo>
                    <a:pt x="97" y="0"/>
                  </a:moveTo>
                  <a:cubicBezTo>
                    <a:pt x="88" y="0"/>
                    <a:pt x="79" y="2"/>
                    <a:pt x="70" y="4"/>
                  </a:cubicBezTo>
                  <a:cubicBezTo>
                    <a:pt x="29" y="16"/>
                    <a:pt x="0" y="39"/>
                    <a:pt x="6" y="91"/>
                  </a:cubicBezTo>
                  <a:cubicBezTo>
                    <a:pt x="15" y="138"/>
                    <a:pt x="55" y="166"/>
                    <a:pt x="100" y="166"/>
                  </a:cubicBezTo>
                  <a:cubicBezTo>
                    <a:pt x="111" y="166"/>
                    <a:pt x="122" y="164"/>
                    <a:pt x="133" y="161"/>
                  </a:cubicBezTo>
                  <a:cubicBezTo>
                    <a:pt x="180" y="149"/>
                    <a:pt x="203" y="126"/>
                    <a:pt x="203" y="85"/>
                  </a:cubicBezTo>
                  <a:cubicBezTo>
                    <a:pt x="188" y="37"/>
                    <a:pt x="145"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rot="-708074" flipH="1">
              <a:off x="461064" y="578518"/>
              <a:ext cx="29563" cy="27191"/>
            </a:xfrm>
            <a:custGeom>
              <a:avLst/>
              <a:gdLst/>
              <a:ahLst/>
              <a:cxnLst/>
              <a:rect l="l" t="t" r="r" b="b"/>
              <a:pathLst>
                <a:path w="187" h="172" extrusionOk="0">
                  <a:moveTo>
                    <a:pt x="86" y="1"/>
                  </a:moveTo>
                  <a:cubicBezTo>
                    <a:pt x="83" y="1"/>
                    <a:pt x="79" y="1"/>
                    <a:pt x="76" y="1"/>
                  </a:cubicBezTo>
                  <a:cubicBezTo>
                    <a:pt x="30" y="13"/>
                    <a:pt x="1" y="53"/>
                    <a:pt x="12" y="100"/>
                  </a:cubicBezTo>
                  <a:cubicBezTo>
                    <a:pt x="17" y="140"/>
                    <a:pt x="53" y="171"/>
                    <a:pt x="93" y="171"/>
                  </a:cubicBezTo>
                  <a:cubicBezTo>
                    <a:pt x="99" y="171"/>
                    <a:pt x="105" y="171"/>
                    <a:pt x="111" y="169"/>
                  </a:cubicBezTo>
                  <a:cubicBezTo>
                    <a:pt x="151" y="169"/>
                    <a:pt x="186" y="129"/>
                    <a:pt x="180" y="88"/>
                  </a:cubicBezTo>
                  <a:cubicBezTo>
                    <a:pt x="175" y="39"/>
                    <a:pt x="13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rot="-708074" flipH="1">
              <a:off x="261478" y="2430948"/>
              <a:ext cx="33041" cy="26243"/>
            </a:xfrm>
            <a:custGeom>
              <a:avLst/>
              <a:gdLst/>
              <a:ahLst/>
              <a:cxnLst/>
              <a:rect l="l" t="t" r="r" b="b"/>
              <a:pathLst>
                <a:path w="209" h="166" extrusionOk="0">
                  <a:moveTo>
                    <a:pt x="83" y="1"/>
                  </a:moveTo>
                  <a:cubicBezTo>
                    <a:pt x="75" y="1"/>
                    <a:pt x="67" y="1"/>
                    <a:pt x="58" y="3"/>
                  </a:cubicBezTo>
                  <a:cubicBezTo>
                    <a:pt x="18" y="15"/>
                    <a:pt x="0" y="61"/>
                    <a:pt x="18" y="102"/>
                  </a:cubicBezTo>
                  <a:cubicBezTo>
                    <a:pt x="36" y="142"/>
                    <a:pt x="75" y="165"/>
                    <a:pt x="116" y="165"/>
                  </a:cubicBezTo>
                  <a:cubicBezTo>
                    <a:pt x="127" y="165"/>
                    <a:pt x="139" y="163"/>
                    <a:pt x="151" y="160"/>
                  </a:cubicBezTo>
                  <a:cubicBezTo>
                    <a:pt x="186" y="154"/>
                    <a:pt x="209" y="113"/>
                    <a:pt x="197" y="78"/>
                  </a:cubicBezTo>
                  <a:cubicBezTo>
                    <a:pt x="177" y="29"/>
                    <a:pt x="132"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rot="-708074" flipH="1">
              <a:off x="859808" y="756030"/>
              <a:ext cx="33041" cy="30353"/>
            </a:xfrm>
            <a:custGeom>
              <a:avLst/>
              <a:gdLst/>
              <a:ahLst/>
              <a:cxnLst/>
              <a:rect l="l" t="t" r="r" b="b"/>
              <a:pathLst>
                <a:path w="209" h="192" extrusionOk="0">
                  <a:moveTo>
                    <a:pt x="97" y="0"/>
                  </a:moveTo>
                  <a:cubicBezTo>
                    <a:pt x="82" y="0"/>
                    <a:pt x="66" y="4"/>
                    <a:pt x="53" y="12"/>
                  </a:cubicBezTo>
                  <a:cubicBezTo>
                    <a:pt x="6" y="41"/>
                    <a:pt x="0" y="99"/>
                    <a:pt x="47" y="157"/>
                  </a:cubicBezTo>
                  <a:cubicBezTo>
                    <a:pt x="58" y="168"/>
                    <a:pt x="76" y="180"/>
                    <a:pt x="93" y="192"/>
                  </a:cubicBezTo>
                  <a:cubicBezTo>
                    <a:pt x="105" y="186"/>
                    <a:pt x="122" y="180"/>
                    <a:pt x="134" y="174"/>
                  </a:cubicBezTo>
                  <a:cubicBezTo>
                    <a:pt x="197" y="128"/>
                    <a:pt x="209" y="82"/>
                    <a:pt x="174" y="41"/>
                  </a:cubicBezTo>
                  <a:cubicBezTo>
                    <a:pt x="155" y="14"/>
                    <a:pt x="12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rot="-708074" flipH="1">
              <a:off x="-434661" y="1606982"/>
              <a:ext cx="27666" cy="27824"/>
            </a:xfrm>
            <a:custGeom>
              <a:avLst/>
              <a:gdLst/>
              <a:ahLst/>
              <a:cxnLst/>
              <a:rect l="l" t="t" r="r" b="b"/>
              <a:pathLst>
                <a:path w="175" h="176" extrusionOk="0">
                  <a:moveTo>
                    <a:pt x="90" y="1"/>
                  </a:moveTo>
                  <a:cubicBezTo>
                    <a:pt x="87" y="1"/>
                    <a:pt x="84" y="1"/>
                    <a:pt x="81" y="1"/>
                  </a:cubicBezTo>
                  <a:cubicBezTo>
                    <a:pt x="41" y="1"/>
                    <a:pt x="6" y="30"/>
                    <a:pt x="0" y="77"/>
                  </a:cubicBezTo>
                  <a:cubicBezTo>
                    <a:pt x="0" y="106"/>
                    <a:pt x="0" y="135"/>
                    <a:pt x="12" y="164"/>
                  </a:cubicBezTo>
                  <a:lnTo>
                    <a:pt x="6" y="164"/>
                  </a:lnTo>
                  <a:cubicBezTo>
                    <a:pt x="29" y="169"/>
                    <a:pt x="64" y="175"/>
                    <a:pt x="93" y="175"/>
                  </a:cubicBezTo>
                  <a:cubicBezTo>
                    <a:pt x="139" y="169"/>
                    <a:pt x="174" y="123"/>
                    <a:pt x="162" y="77"/>
                  </a:cubicBezTo>
                  <a:cubicBezTo>
                    <a:pt x="162" y="34"/>
                    <a:pt x="128"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rot="-708086" flipH="1">
              <a:off x="1775260" y="2078113"/>
              <a:ext cx="38416" cy="30511"/>
            </a:xfrm>
            <a:custGeom>
              <a:avLst/>
              <a:gdLst/>
              <a:ahLst/>
              <a:cxnLst/>
              <a:rect l="l" t="t" r="r" b="b"/>
              <a:pathLst>
                <a:path w="243" h="193" extrusionOk="0">
                  <a:moveTo>
                    <a:pt x="127" y="0"/>
                  </a:moveTo>
                  <a:cubicBezTo>
                    <a:pt x="127" y="1"/>
                    <a:pt x="127" y="1"/>
                    <a:pt x="127" y="2"/>
                  </a:cubicBezTo>
                  <a:lnTo>
                    <a:pt x="127" y="2"/>
                  </a:lnTo>
                  <a:cubicBezTo>
                    <a:pt x="129" y="1"/>
                    <a:pt x="131" y="1"/>
                    <a:pt x="133" y="0"/>
                  </a:cubicBezTo>
                  <a:close/>
                  <a:moveTo>
                    <a:pt x="127" y="2"/>
                  </a:moveTo>
                  <a:cubicBezTo>
                    <a:pt x="70" y="17"/>
                    <a:pt x="0" y="15"/>
                    <a:pt x="28" y="104"/>
                  </a:cubicBezTo>
                  <a:cubicBezTo>
                    <a:pt x="55" y="163"/>
                    <a:pt x="111" y="192"/>
                    <a:pt x="173" y="192"/>
                  </a:cubicBezTo>
                  <a:cubicBezTo>
                    <a:pt x="179" y="192"/>
                    <a:pt x="185" y="192"/>
                    <a:pt x="191" y="191"/>
                  </a:cubicBezTo>
                  <a:cubicBezTo>
                    <a:pt x="225" y="186"/>
                    <a:pt x="243" y="145"/>
                    <a:pt x="214" y="116"/>
                  </a:cubicBezTo>
                  <a:cubicBezTo>
                    <a:pt x="191" y="76"/>
                    <a:pt x="139" y="53"/>
                    <a:pt x="127"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rot="-708074" flipH="1">
              <a:off x="1523272" y="695096"/>
              <a:ext cx="31302" cy="28772"/>
            </a:xfrm>
            <a:custGeom>
              <a:avLst/>
              <a:gdLst/>
              <a:ahLst/>
              <a:cxnLst/>
              <a:rect l="l" t="t" r="r" b="b"/>
              <a:pathLst>
                <a:path w="198" h="182" extrusionOk="0">
                  <a:moveTo>
                    <a:pt x="93" y="1"/>
                  </a:moveTo>
                  <a:cubicBezTo>
                    <a:pt x="89" y="1"/>
                    <a:pt x="85" y="1"/>
                    <a:pt x="81" y="1"/>
                  </a:cubicBezTo>
                  <a:cubicBezTo>
                    <a:pt x="29" y="13"/>
                    <a:pt x="0" y="65"/>
                    <a:pt x="12" y="117"/>
                  </a:cubicBezTo>
                  <a:cubicBezTo>
                    <a:pt x="22" y="154"/>
                    <a:pt x="57" y="182"/>
                    <a:pt x="99" y="182"/>
                  </a:cubicBezTo>
                  <a:cubicBezTo>
                    <a:pt x="102" y="182"/>
                    <a:pt x="106" y="181"/>
                    <a:pt x="110" y="181"/>
                  </a:cubicBezTo>
                  <a:cubicBezTo>
                    <a:pt x="163" y="175"/>
                    <a:pt x="197" y="123"/>
                    <a:pt x="180" y="71"/>
                  </a:cubicBezTo>
                  <a:cubicBezTo>
                    <a:pt x="175" y="28"/>
                    <a:pt x="135"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rot="-708074" flipH="1">
              <a:off x="821326" y="934552"/>
              <a:ext cx="27666" cy="32092"/>
            </a:xfrm>
            <a:custGeom>
              <a:avLst/>
              <a:gdLst/>
              <a:ahLst/>
              <a:cxnLst/>
              <a:rect l="l" t="t" r="r" b="b"/>
              <a:pathLst>
                <a:path w="175" h="203" extrusionOk="0">
                  <a:moveTo>
                    <a:pt x="86" y="1"/>
                  </a:moveTo>
                  <a:cubicBezTo>
                    <a:pt x="80" y="1"/>
                    <a:pt x="75" y="2"/>
                    <a:pt x="70" y="3"/>
                  </a:cubicBezTo>
                  <a:cubicBezTo>
                    <a:pt x="29" y="14"/>
                    <a:pt x="0" y="55"/>
                    <a:pt x="12" y="96"/>
                  </a:cubicBezTo>
                  <a:cubicBezTo>
                    <a:pt x="17" y="151"/>
                    <a:pt x="53" y="203"/>
                    <a:pt x="97" y="203"/>
                  </a:cubicBezTo>
                  <a:cubicBezTo>
                    <a:pt x="104" y="203"/>
                    <a:pt x="110" y="202"/>
                    <a:pt x="116" y="200"/>
                  </a:cubicBezTo>
                  <a:cubicBezTo>
                    <a:pt x="168" y="182"/>
                    <a:pt x="174" y="136"/>
                    <a:pt x="168" y="96"/>
                  </a:cubicBezTo>
                  <a:cubicBezTo>
                    <a:pt x="158" y="39"/>
                    <a:pt x="12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rot="-708074" flipH="1">
              <a:off x="178855" y="549209"/>
              <a:ext cx="30353" cy="26401"/>
            </a:xfrm>
            <a:custGeom>
              <a:avLst/>
              <a:gdLst/>
              <a:ahLst/>
              <a:cxnLst/>
              <a:rect l="l" t="t" r="r" b="b"/>
              <a:pathLst>
                <a:path w="192" h="167" extrusionOk="0">
                  <a:moveTo>
                    <a:pt x="100" y="1"/>
                  </a:moveTo>
                  <a:cubicBezTo>
                    <a:pt x="93" y="1"/>
                    <a:pt x="87" y="1"/>
                    <a:pt x="81" y="3"/>
                  </a:cubicBezTo>
                  <a:cubicBezTo>
                    <a:pt x="35" y="8"/>
                    <a:pt x="0" y="49"/>
                    <a:pt x="6" y="95"/>
                  </a:cubicBezTo>
                  <a:cubicBezTo>
                    <a:pt x="11" y="135"/>
                    <a:pt x="47" y="167"/>
                    <a:pt x="86" y="167"/>
                  </a:cubicBezTo>
                  <a:cubicBezTo>
                    <a:pt x="92" y="167"/>
                    <a:pt x="98" y="166"/>
                    <a:pt x="104" y="165"/>
                  </a:cubicBezTo>
                  <a:cubicBezTo>
                    <a:pt x="157" y="165"/>
                    <a:pt x="191" y="124"/>
                    <a:pt x="191" y="78"/>
                  </a:cubicBezTo>
                  <a:cubicBezTo>
                    <a:pt x="191" y="37"/>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rot="-708074" flipH="1">
              <a:off x="2401241" y="433944"/>
              <a:ext cx="31302" cy="25769"/>
            </a:xfrm>
            <a:custGeom>
              <a:avLst/>
              <a:gdLst/>
              <a:ahLst/>
              <a:cxnLst/>
              <a:rect l="l" t="t" r="r" b="b"/>
              <a:pathLst>
                <a:path w="198" h="163" extrusionOk="0">
                  <a:moveTo>
                    <a:pt x="59" y="1"/>
                  </a:moveTo>
                  <a:cubicBezTo>
                    <a:pt x="55" y="1"/>
                    <a:pt x="51" y="1"/>
                    <a:pt x="47" y="1"/>
                  </a:cubicBezTo>
                  <a:cubicBezTo>
                    <a:pt x="6" y="13"/>
                    <a:pt x="0" y="48"/>
                    <a:pt x="6" y="88"/>
                  </a:cubicBezTo>
                  <a:cubicBezTo>
                    <a:pt x="16" y="131"/>
                    <a:pt x="60" y="162"/>
                    <a:pt x="105" y="162"/>
                  </a:cubicBezTo>
                  <a:cubicBezTo>
                    <a:pt x="115" y="162"/>
                    <a:pt x="124" y="161"/>
                    <a:pt x="133" y="158"/>
                  </a:cubicBezTo>
                  <a:cubicBezTo>
                    <a:pt x="174" y="146"/>
                    <a:pt x="197" y="123"/>
                    <a:pt x="191" y="88"/>
                  </a:cubicBezTo>
                  <a:cubicBezTo>
                    <a:pt x="165" y="35"/>
                    <a:pt x="113"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rot="-708074" flipH="1">
              <a:off x="698782" y="697647"/>
              <a:ext cx="31302" cy="31302"/>
            </a:xfrm>
            <a:custGeom>
              <a:avLst/>
              <a:gdLst/>
              <a:ahLst/>
              <a:cxnLst/>
              <a:rect l="l" t="t" r="r" b="b"/>
              <a:pathLst>
                <a:path w="198" h="198" extrusionOk="0">
                  <a:moveTo>
                    <a:pt x="114" y="1"/>
                  </a:moveTo>
                  <a:cubicBezTo>
                    <a:pt x="107" y="1"/>
                    <a:pt x="100" y="2"/>
                    <a:pt x="93" y="4"/>
                  </a:cubicBezTo>
                  <a:cubicBezTo>
                    <a:pt x="35" y="27"/>
                    <a:pt x="0" y="91"/>
                    <a:pt x="17" y="149"/>
                  </a:cubicBezTo>
                  <a:cubicBezTo>
                    <a:pt x="27" y="177"/>
                    <a:pt x="52" y="198"/>
                    <a:pt x="80" y="198"/>
                  </a:cubicBezTo>
                  <a:cubicBezTo>
                    <a:pt x="86" y="198"/>
                    <a:pt x="92" y="197"/>
                    <a:pt x="99" y="195"/>
                  </a:cubicBezTo>
                  <a:cubicBezTo>
                    <a:pt x="162" y="177"/>
                    <a:pt x="197" y="120"/>
                    <a:pt x="186" y="56"/>
                  </a:cubicBezTo>
                  <a:cubicBezTo>
                    <a:pt x="176" y="22"/>
                    <a:pt x="147"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rot="-708074" flipH="1">
              <a:off x="1419482" y="2284538"/>
              <a:ext cx="24978" cy="30986"/>
            </a:xfrm>
            <a:custGeom>
              <a:avLst/>
              <a:gdLst/>
              <a:ahLst/>
              <a:cxnLst/>
              <a:rect l="l" t="t" r="r" b="b"/>
              <a:pathLst>
                <a:path w="158" h="196" extrusionOk="0">
                  <a:moveTo>
                    <a:pt x="91" y="0"/>
                  </a:moveTo>
                  <a:cubicBezTo>
                    <a:pt x="87" y="0"/>
                    <a:pt x="81" y="1"/>
                    <a:pt x="76" y="2"/>
                  </a:cubicBezTo>
                  <a:cubicBezTo>
                    <a:pt x="12" y="8"/>
                    <a:pt x="1" y="66"/>
                    <a:pt x="6" y="112"/>
                  </a:cubicBezTo>
                  <a:cubicBezTo>
                    <a:pt x="12" y="154"/>
                    <a:pt x="26" y="195"/>
                    <a:pt x="75" y="195"/>
                  </a:cubicBezTo>
                  <a:cubicBezTo>
                    <a:pt x="80" y="195"/>
                    <a:pt x="87" y="195"/>
                    <a:pt x="93" y="193"/>
                  </a:cubicBezTo>
                  <a:cubicBezTo>
                    <a:pt x="151" y="176"/>
                    <a:pt x="157" y="124"/>
                    <a:pt x="151" y="72"/>
                  </a:cubicBezTo>
                  <a:cubicBezTo>
                    <a:pt x="146" y="36"/>
                    <a:pt x="127"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rot="-708074" flipH="1">
              <a:off x="1003299" y="1036776"/>
              <a:ext cx="31302" cy="27824"/>
            </a:xfrm>
            <a:custGeom>
              <a:avLst/>
              <a:gdLst/>
              <a:ahLst/>
              <a:cxnLst/>
              <a:rect l="l" t="t" r="r" b="b"/>
              <a:pathLst>
                <a:path w="198" h="176" extrusionOk="0">
                  <a:moveTo>
                    <a:pt x="76" y="1"/>
                  </a:moveTo>
                  <a:cubicBezTo>
                    <a:pt x="36" y="1"/>
                    <a:pt x="1" y="41"/>
                    <a:pt x="12" y="88"/>
                  </a:cubicBezTo>
                  <a:cubicBezTo>
                    <a:pt x="18" y="137"/>
                    <a:pt x="59" y="175"/>
                    <a:pt x="107" y="175"/>
                  </a:cubicBezTo>
                  <a:cubicBezTo>
                    <a:pt x="110" y="175"/>
                    <a:pt x="113" y="175"/>
                    <a:pt x="117" y="175"/>
                  </a:cubicBezTo>
                  <a:cubicBezTo>
                    <a:pt x="120" y="175"/>
                    <a:pt x="123" y="175"/>
                    <a:pt x="126" y="175"/>
                  </a:cubicBezTo>
                  <a:cubicBezTo>
                    <a:pt x="163" y="175"/>
                    <a:pt x="197" y="142"/>
                    <a:pt x="192" y="99"/>
                  </a:cubicBezTo>
                  <a:cubicBezTo>
                    <a:pt x="18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rot="-708074" flipH="1">
              <a:off x="1235764" y="1286258"/>
              <a:ext cx="34938" cy="25294"/>
            </a:xfrm>
            <a:custGeom>
              <a:avLst/>
              <a:gdLst/>
              <a:ahLst/>
              <a:cxnLst/>
              <a:rect l="l" t="t" r="r" b="b"/>
              <a:pathLst>
                <a:path w="221" h="160" extrusionOk="0">
                  <a:moveTo>
                    <a:pt x="58" y="1"/>
                  </a:moveTo>
                  <a:cubicBezTo>
                    <a:pt x="24" y="7"/>
                    <a:pt x="0" y="41"/>
                    <a:pt x="12" y="76"/>
                  </a:cubicBezTo>
                  <a:cubicBezTo>
                    <a:pt x="37" y="127"/>
                    <a:pt x="89" y="160"/>
                    <a:pt x="148" y="160"/>
                  </a:cubicBezTo>
                  <a:cubicBezTo>
                    <a:pt x="156" y="160"/>
                    <a:pt x="165" y="159"/>
                    <a:pt x="174" y="157"/>
                  </a:cubicBezTo>
                  <a:cubicBezTo>
                    <a:pt x="203" y="152"/>
                    <a:pt x="221" y="123"/>
                    <a:pt x="221" y="94"/>
                  </a:cubicBezTo>
                  <a:cubicBezTo>
                    <a:pt x="186" y="36"/>
                    <a:pt x="12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rot="-708074" flipH="1">
              <a:off x="855547" y="948828"/>
              <a:ext cx="30669" cy="26243"/>
            </a:xfrm>
            <a:custGeom>
              <a:avLst/>
              <a:gdLst/>
              <a:ahLst/>
              <a:cxnLst/>
              <a:rect l="l" t="t" r="r" b="b"/>
              <a:pathLst>
                <a:path w="194" h="166" extrusionOk="0">
                  <a:moveTo>
                    <a:pt x="100" y="1"/>
                  </a:moveTo>
                  <a:cubicBezTo>
                    <a:pt x="51" y="1"/>
                    <a:pt x="1" y="38"/>
                    <a:pt x="8" y="100"/>
                  </a:cubicBezTo>
                  <a:cubicBezTo>
                    <a:pt x="18" y="139"/>
                    <a:pt x="53" y="166"/>
                    <a:pt x="91" y="166"/>
                  </a:cubicBezTo>
                  <a:cubicBezTo>
                    <a:pt x="98" y="166"/>
                    <a:pt x="105" y="165"/>
                    <a:pt x="112" y="163"/>
                  </a:cubicBezTo>
                  <a:cubicBezTo>
                    <a:pt x="164" y="140"/>
                    <a:pt x="193" y="111"/>
                    <a:pt x="182" y="59"/>
                  </a:cubicBezTo>
                  <a:cubicBezTo>
                    <a:pt x="167" y="19"/>
                    <a:pt x="134"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rot="-708074" flipH="1">
              <a:off x="2388022" y="526645"/>
              <a:ext cx="33041" cy="25927"/>
            </a:xfrm>
            <a:custGeom>
              <a:avLst/>
              <a:gdLst/>
              <a:ahLst/>
              <a:cxnLst/>
              <a:rect l="l" t="t" r="r" b="b"/>
              <a:pathLst>
                <a:path w="209" h="164" extrusionOk="0">
                  <a:moveTo>
                    <a:pt x="121" y="0"/>
                  </a:moveTo>
                  <a:cubicBezTo>
                    <a:pt x="112" y="0"/>
                    <a:pt x="102" y="2"/>
                    <a:pt x="93" y="5"/>
                  </a:cubicBezTo>
                  <a:cubicBezTo>
                    <a:pt x="41" y="17"/>
                    <a:pt x="0" y="52"/>
                    <a:pt x="6" y="104"/>
                  </a:cubicBezTo>
                  <a:cubicBezTo>
                    <a:pt x="11" y="151"/>
                    <a:pt x="42" y="164"/>
                    <a:pt x="82" y="164"/>
                  </a:cubicBezTo>
                  <a:cubicBezTo>
                    <a:pt x="91" y="164"/>
                    <a:pt x="101" y="163"/>
                    <a:pt x="110" y="162"/>
                  </a:cubicBezTo>
                  <a:cubicBezTo>
                    <a:pt x="163" y="144"/>
                    <a:pt x="209" y="127"/>
                    <a:pt x="197" y="63"/>
                  </a:cubicBezTo>
                  <a:cubicBezTo>
                    <a:pt x="193" y="26"/>
                    <a:pt x="15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rot="-708074" flipH="1">
              <a:off x="-601470" y="1907247"/>
              <a:ext cx="31302" cy="23872"/>
            </a:xfrm>
            <a:custGeom>
              <a:avLst/>
              <a:gdLst/>
              <a:ahLst/>
              <a:cxnLst/>
              <a:rect l="l" t="t" r="r" b="b"/>
              <a:pathLst>
                <a:path w="198" h="151" extrusionOk="0">
                  <a:moveTo>
                    <a:pt x="76" y="1"/>
                  </a:moveTo>
                  <a:cubicBezTo>
                    <a:pt x="35" y="1"/>
                    <a:pt x="0" y="35"/>
                    <a:pt x="0" y="76"/>
                  </a:cubicBezTo>
                  <a:cubicBezTo>
                    <a:pt x="5" y="119"/>
                    <a:pt x="41" y="150"/>
                    <a:pt x="83" y="150"/>
                  </a:cubicBezTo>
                  <a:cubicBezTo>
                    <a:pt x="92" y="150"/>
                    <a:pt x="101" y="149"/>
                    <a:pt x="111" y="146"/>
                  </a:cubicBezTo>
                  <a:cubicBezTo>
                    <a:pt x="157" y="146"/>
                    <a:pt x="197" y="105"/>
                    <a:pt x="197" y="59"/>
                  </a:cubicBezTo>
                  <a:cubicBezTo>
                    <a:pt x="174" y="6"/>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rot="-708074" flipH="1">
              <a:off x="1488528" y="755300"/>
              <a:ext cx="25769" cy="32408"/>
            </a:xfrm>
            <a:custGeom>
              <a:avLst/>
              <a:gdLst/>
              <a:ahLst/>
              <a:cxnLst/>
              <a:rect l="l" t="t" r="r" b="b"/>
              <a:pathLst>
                <a:path w="163" h="205" extrusionOk="0">
                  <a:moveTo>
                    <a:pt x="91" y="0"/>
                  </a:moveTo>
                  <a:cubicBezTo>
                    <a:pt x="87" y="0"/>
                    <a:pt x="81" y="1"/>
                    <a:pt x="76" y="2"/>
                  </a:cubicBezTo>
                  <a:cubicBezTo>
                    <a:pt x="18" y="13"/>
                    <a:pt x="1" y="65"/>
                    <a:pt x="1" y="118"/>
                  </a:cubicBezTo>
                  <a:cubicBezTo>
                    <a:pt x="6" y="164"/>
                    <a:pt x="24" y="204"/>
                    <a:pt x="82" y="204"/>
                  </a:cubicBezTo>
                  <a:cubicBezTo>
                    <a:pt x="145" y="193"/>
                    <a:pt x="163" y="135"/>
                    <a:pt x="157" y="89"/>
                  </a:cubicBezTo>
                  <a:cubicBezTo>
                    <a:pt x="146" y="47"/>
                    <a:pt x="136"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rot="-708074" flipH="1">
              <a:off x="1026994" y="1295429"/>
              <a:ext cx="33041" cy="32408"/>
            </a:xfrm>
            <a:custGeom>
              <a:avLst/>
              <a:gdLst/>
              <a:ahLst/>
              <a:cxnLst/>
              <a:rect l="l" t="t" r="r" b="b"/>
              <a:pathLst>
                <a:path w="209" h="205" extrusionOk="0">
                  <a:moveTo>
                    <a:pt x="126" y="1"/>
                  </a:moveTo>
                  <a:cubicBezTo>
                    <a:pt x="97" y="1"/>
                    <a:pt x="72" y="24"/>
                    <a:pt x="52" y="48"/>
                  </a:cubicBezTo>
                  <a:cubicBezTo>
                    <a:pt x="24" y="77"/>
                    <a:pt x="6" y="112"/>
                    <a:pt x="6" y="152"/>
                  </a:cubicBezTo>
                  <a:cubicBezTo>
                    <a:pt x="0" y="181"/>
                    <a:pt x="24" y="204"/>
                    <a:pt x="47" y="204"/>
                  </a:cubicBezTo>
                  <a:cubicBezTo>
                    <a:pt x="93" y="193"/>
                    <a:pt x="116" y="146"/>
                    <a:pt x="145" y="117"/>
                  </a:cubicBezTo>
                  <a:cubicBezTo>
                    <a:pt x="174" y="88"/>
                    <a:pt x="209" y="54"/>
                    <a:pt x="168" y="19"/>
                  </a:cubicBezTo>
                  <a:cubicBezTo>
                    <a:pt x="153" y="6"/>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rot="-708086" flipH="1">
              <a:off x="2024648" y="1765353"/>
              <a:ext cx="33199" cy="26085"/>
            </a:xfrm>
            <a:custGeom>
              <a:avLst/>
              <a:gdLst/>
              <a:ahLst/>
              <a:cxnLst/>
              <a:rect l="l" t="t" r="r" b="b"/>
              <a:pathLst>
                <a:path w="210" h="165" extrusionOk="0">
                  <a:moveTo>
                    <a:pt x="59" y="1"/>
                  </a:moveTo>
                  <a:cubicBezTo>
                    <a:pt x="24" y="7"/>
                    <a:pt x="1" y="47"/>
                    <a:pt x="12" y="82"/>
                  </a:cubicBezTo>
                  <a:cubicBezTo>
                    <a:pt x="26" y="132"/>
                    <a:pt x="69" y="164"/>
                    <a:pt x="117" y="164"/>
                  </a:cubicBezTo>
                  <a:cubicBezTo>
                    <a:pt x="130" y="164"/>
                    <a:pt x="144" y="162"/>
                    <a:pt x="157" y="157"/>
                  </a:cubicBezTo>
                  <a:cubicBezTo>
                    <a:pt x="186" y="151"/>
                    <a:pt x="209" y="134"/>
                    <a:pt x="203" y="99"/>
                  </a:cubicBezTo>
                  <a:cubicBezTo>
                    <a:pt x="175" y="41"/>
                    <a:pt x="122" y="7"/>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rot="-708074" flipH="1">
              <a:off x="1636756" y="958291"/>
              <a:ext cx="24978" cy="34306"/>
            </a:xfrm>
            <a:custGeom>
              <a:avLst/>
              <a:gdLst/>
              <a:ahLst/>
              <a:cxnLst/>
              <a:rect l="l" t="t" r="r" b="b"/>
              <a:pathLst>
                <a:path w="158" h="217" extrusionOk="0">
                  <a:moveTo>
                    <a:pt x="73" y="1"/>
                  </a:moveTo>
                  <a:cubicBezTo>
                    <a:pt x="68" y="1"/>
                    <a:pt x="64" y="1"/>
                    <a:pt x="59" y="2"/>
                  </a:cubicBezTo>
                  <a:cubicBezTo>
                    <a:pt x="1" y="8"/>
                    <a:pt x="6" y="60"/>
                    <a:pt x="12" y="112"/>
                  </a:cubicBezTo>
                  <a:cubicBezTo>
                    <a:pt x="29" y="151"/>
                    <a:pt x="30" y="217"/>
                    <a:pt x="86" y="217"/>
                  </a:cubicBezTo>
                  <a:cubicBezTo>
                    <a:pt x="88" y="217"/>
                    <a:pt x="91" y="217"/>
                    <a:pt x="93" y="216"/>
                  </a:cubicBezTo>
                  <a:cubicBezTo>
                    <a:pt x="151" y="211"/>
                    <a:pt x="157" y="147"/>
                    <a:pt x="151" y="95"/>
                  </a:cubicBezTo>
                  <a:cubicBezTo>
                    <a:pt x="141" y="52"/>
                    <a:pt x="12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rot="-708074" flipH="1">
              <a:off x="1239416" y="840981"/>
              <a:ext cx="35728" cy="27824"/>
            </a:xfrm>
            <a:custGeom>
              <a:avLst/>
              <a:gdLst/>
              <a:ahLst/>
              <a:cxnLst/>
              <a:rect l="l" t="t" r="r" b="b"/>
              <a:pathLst>
                <a:path w="226" h="176" extrusionOk="0">
                  <a:moveTo>
                    <a:pt x="110" y="0"/>
                  </a:moveTo>
                  <a:cubicBezTo>
                    <a:pt x="106" y="0"/>
                    <a:pt x="102" y="1"/>
                    <a:pt x="98" y="1"/>
                  </a:cubicBezTo>
                  <a:cubicBezTo>
                    <a:pt x="0" y="37"/>
                    <a:pt x="36" y="175"/>
                    <a:pt x="123" y="175"/>
                  </a:cubicBezTo>
                  <a:cubicBezTo>
                    <a:pt x="134" y="175"/>
                    <a:pt x="145" y="173"/>
                    <a:pt x="156" y="169"/>
                  </a:cubicBezTo>
                  <a:cubicBezTo>
                    <a:pt x="203" y="163"/>
                    <a:pt x="226" y="117"/>
                    <a:pt x="208" y="82"/>
                  </a:cubicBezTo>
                  <a:cubicBezTo>
                    <a:pt x="198" y="34"/>
                    <a:pt x="15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rot="-708074" flipH="1">
              <a:off x="1041816" y="871114"/>
              <a:ext cx="31302" cy="29089"/>
            </a:xfrm>
            <a:custGeom>
              <a:avLst/>
              <a:gdLst/>
              <a:ahLst/>
              <a:cxnLst/>
              <a:rect l="l" t="t" r="r" b="b"/>
              <a:pathLst>
                <a:path w="198" h="184" extrusionOk="0">
                  <a:moveTo>
                    <a:pt x="124" y="0"/>
                  </a:moveTo>
                  <a:cubicBezTo>
                    <a:pt x="99" y="0"/>
                    <a:pt x="73" y="16"/>
                    <a:pt x="59" y="27"/>
                  </a:cubicBezTo>
                  <a:cubicBezTo>
                    <a:pt x="38" y="48"/>
                    <a:pt x="21" y="64"/>
                    <a:pt x="1" y="85"/>
                  </a:cubicBezTo>
                  <a:lnTo>
                    <a:pt x="1" y="85"/>
                  </a:lnTo>
                  <a:cubicBezTo>
                    <a:pt x="7" y="119"/>
                    <a:pt x="30" y="154"/>
                    <a:pt x="59" y="172"/>
                  </a:cubicBezTo>
                  <a:cubicBezTo>
                    <a:pt x="71" y="180"/>
                    <a:pt x="85" y="184"/>
                    <a:pt x="99" y="184"/>
                  </a:cubicBezTo>
                  <a:cubicBezTo>
                    <a:pt x="123" y="184"/>
                    <a:pt x="148" y="171"/>
                    <a:pt x="163" y="148"/>
                  </a:cubicBezTo>
                  <a:cubicBezTo>
                    <a:pt x="198" y="114"/>
                    <a:pt x="198" y="56"/>
                    <a:pt x="163" y="21"/>
                  </a:cubicBezTo>
                  <a:cubicBezTo>
                    <a:pt x="152" y="6"/>
                    <a:pt x="138"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rot="-708074" flipH="1">
              <a:off x="1616051" y="529899"/>
              <a:ext cx="29563" cy="29247"/>
            </a:xfrm>
            <a:custGeom>
              <a:avLst/>
              <a:gdLst/>
              <a:ahLst/>
              <a:cxnLst/>
              <a:rect l="l" t="t" r="r" b="b"/>
              <a:pathLst>
                <a:path w="187" h="185" extrusionOk="0">
                  <a:moveTo>
                    <a:pt x="116" y="0"/>
                  </a:moveTo>
                  <a:cubicBezTo>
                    <a:pt x="111" y="0"/>
                    <a:pt x="105" y="1"/>
                    <a:pt x="99" y="2"/>
                  </a:cubicBezTo>
                  <a:cubicBezTo>
                    <a:pt x="42" y="19"/>
                    <a:pt x="1" y="77"/>
                    <a:pt x="13" y="141"/>
                  </a:cubicBezTo>
                  <a:cubicBezTo>
                    <a:pt x="17" y="168"/>
                    <a:pt x="40" y="185"/>
                    <a:pt x="66" y="185"/>
                  </a:cubicBezTo>
                  <a:cubicBezTo>
                    <a:pt x="73" y="185"/>
                    <a:pt x="81" y="184"/>
                    <a:pt x="88" y="181"/>
                  </a:cubicBezTo>
                  <a:cubicBezTo>
                    <a:pt x="146" y="170"/>
                    <a:pt x="186" y="117"/>
                    <a:pt x="181" y="65"/>
                  </a:cubicBezTo>
                  <a:cubicBezTo>
                    <a:pt x="181" y="19"/>
                    <a:pt x="154"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rot="-708074" flipH="1">
              <a:off x="1294290" y="2720488"/>
              <a:ext cx="25769" cy="29089"/>
            </a:xfrm>
            <a:custGeom>
              <a:avLst/>
              <a:gdLst/>
              <a:ahLst/>
              <a:cxnLst/>
              <a:rect l="l" t="t" r="r" b="b"/>
              <a:pathLst>
                <a:path w="163" h="184" extrusionOk="0">
                  <a:moveTo>
                    <a:pt x="103" y="1"/>
                  </a:moveTo>
                  <a:cubicBezTo>
                    <a:pt x="100" y="1"/>
                    <a:pt x="96" y="1"/>
                    <a:pt x="93" y="2"/>
                  </a:cubicBezTo>
                  <a:cubicBezTo>
                    <a:pt x="35" y="13"/>
                    <a:pt x="0" y="65"/>
                    <a:pt x="6" y="123"/>
                  </a:cubicBezTo>
                  <a:cubicBezTo>
                    <a:pt x="11" y="158"/>
                    <a:pt x="45" y="184"/>
                    <a:pt x="80" y="184"/>
                  </a:cubicBezTo>
                  <a:cubicBezTo>
                    <a:pt x="86" y="184"/>
                    <a:pt x="92" y="183"/>
                    <a:pt x="99" y="181"/>
                  </a:cubicBezTo>
                  <a:cubicBezTo>
                    <a:pt x="157" y="164"/>
                    <a:pt x="162" y="112"/>
                    <a:pt x="162" y="65"/>
                  </a:cubicBezTo>
                  <a:cubicBezTo>
                    <a:pt x="152" y="24"/>
                    <a:pt x="132"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rot="-708074" flipH="1">
              <a:off x="917152" y="1641739"/>
              <a:ext cx="27508" cy="26559"/>
            </a:xfrm>
            <a:custGeom>
              <a:avLst/>
              <a:gdLst/>
              <a:ahLst/>
              <a:cxnLst/>
              <a:rect l="l" t="t" r="r" b="b"/>
              <a:pathLst>
                <a:path w="174" h="168" extrusionOk="0">
                  <a:moveTo>
                    <a:pt x="97" y="1"/>
                  </a:moveTo>
                  <a:cubicBezTo>
                    <a:pt x="94" y="1"/>
                    <a:pt x="90" y="1"/>
                    <a:pt x="87" y="1"/>
                  </a:cubicBezTo>
                  <a:cubicBezTo>
                    <a:pt x="41" y="1"/>
                    <a:pt x="0" y="42"/>
                    <a:pt x="6" y="94"/>
                  </a:cubicBezTo>
                  <a:cubicBezTo>
                    <a:pt x="1" y="133"/>
                    <a:pt x="37" y="168"/>
                    <a:pt x="76" y="168"/>
                  </a:cubicBezTo>
                  <a:cubicBezTo>
                    <a:pt x="83" y="168"/>
                    <a:pt x="91" y="166"/>
                    <a:pt x="99" y="164"/>
                  </a:cubicBezTo>
                  <a:cubicBezTo>
                    <a:pt x="145" y="158"/>
                    <a:pt x="174" y="117"/>
                    <a:pt x="168" y="71"/>
                  </a:cubicBezTo>
                  <a:cubicBezTo>
                    <a:pt x="168" y="28"/>
                    <a:pt x="134"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rot="-708074" flipH="1">
              <a:off x="1108971" y="1360889"/>
              <a:ext cx="33199" cy="24504"/>
            </a:xfrm>
            <a:custGeom>
              <a:avLst/>
              <a:gdLst/>
              <a:ahLst/>
              <a:cxnLst/>
              <a:rect l="l" t="t" r="r" b="b"/>
              <a:pathLst>
                <a:path w="210" h="155" extrusionOk="0">
                  <a:moveTo>
                    <a:pt x="102" y="0"/>
                  </a:moveTo>
                  <a:cubicBezTo>
                    <a:pt x="91" y="0"/>
                    <a:pt x="80" y="2"/>
                    <a:pt x="70" y="5"/>
                  </a:cubicBezTo>
                  <a:cubicBezTo>
                    <a:pt x="30" y="11"/>
                    <a:pt x="1" y="57"/>
                    <a:pt x="18" y="98"/>
                  </a:cubicBezTo>
                  <a:cubicBezTo>
                    <a:pt x="35" y="141"/>
                    <a:pt x="65" y="155"/>
                    <a:pt x="100" y="155"/>
                  </a:cubicBezTo>
                  <a:cubicBezTo>
                    <a:pt x="113" y="155"/>
                    <a:pt x="126" y="153"/>
                    <a:pt x="140" y="150"/>
                  </a:cubicBezTo>
                  <a:cubicBezTo>
                    <a:pt x="180" y="150"/>
                    <a:pt x="209" y="109"/>
                    <a:pt x="203" y="69"/>
                  </a:cubicBezTo>
                  <a:cubicBezTo>
                    <a:pt x="189" y="27"/>
                    <a:pt x="14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rot="-708074" flipH="1">
              <a:off x="751367" y="1269414"/>
              <a:ext cx="30353" cy="26559"/>
            </a:xfrm>
            <a:custGeom>
              <a:avLst/>
              <a:gdLst/>
              <a:ahLst/>
              <a:cxnLst/>
              <a:rect l="l" t="t" r="r" b="b"/>
              <a:pathLst>
                <a:path w="192" h="168" extrusionOk="0">
                  <a:moveTo>
                    <a:pt x="110" y="1"/>
                  </a:moveTo>
                  <a:cubicBezTo>
                    <a:pt x="99" y="1"/>
                    <a:pt x="88" y="2"/>
                    <a:pt x="76" y="5"/>
                  </a:cubicBezTo>
                  <a:cubicBezTo>
                    <a:pt x="29" y="17"/>
                    <a:pt x="0" y="63"/>
                    <a:pt x="12" y="103"/>
                  </a:cubicBezTo>
                  <a:cubicBezTo>
                    <a:pt x="21" y="144"/>
                    <a:pt x="54" y="167"/>
                    <a:pt x="88" y="167"/>
                  </a:cubicBezTo>
                  <a:cubicBezTo>
                    <a:pt x="98" y="167"/>
                    <a:pt x="107" y="165"/>
                    <a:pt x="116" y="161"/>
                  </a:cubicBezTo>
                  <a:cubicBezTo>
                    <a:pt x="162" y="150"/>
                    <a:pt x="191" y="103"/>
                    <a:pt x="180" y="57"/>
                  </a:cubicBezTo>
                  <a:cubicBezTo>
                    <a:pt x="171" y="17"/>
                    <a:pt x="14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rot="-708074" flipH="1">
              <a:off x="1584686" y="1173411"/>
              <a:ext cx="29405" cy="26559"/>
            </a:xfrm>
            <a:custGeom>
              <a:avLst/>
              <a:gdLst/>
              <a:ahLst/>
              <a:cxnLst/>
              <a:rect l="l" t="t" r="r" b="b"/>
              <a:pathLst>
                <a:path w="186" h="168" extrusionOk="0">
                  <a:moveTo>
                    <a:pt x="100" y="0"/>
                  </a:moveTo>
                  <a:cubicBezTo>
                    <a:pt x="94" y="0"/>
                    <a:pt x="88" y="1"/>
                    <a:pt x="82" y="3"/>
                  </a:cubicBezTo>
                  <a:cubicBezTo>
                    <a:pt x="29" y="9"/>
                    <a:pt x="0" y="55"/>
                    <a:pt x="12" y="101"/>
                  </a:cubicBezTo>
                  <a:cubicBezTo>
                    <a:pt x="17" y="141"/>
                    <a:pt x="51" y="168"/>
                    <a:pt x="86" y="168"/>
                  </a:cubicBezTo>
                  <a:cubicBezTo>
                    <a:pt x="92" y="168"/>
                    <a:pt x="99" y="167"/>
                    <a:pt x="105" y="165"/>
                  </a:cubicBezTo>
                  <a:cubicBezTo>
                    <a:pt x="151" y="159"/>
                    <a:pt x="186" y="113"/>
                    <a:pt x="174" y="67"/>
                  </a:cubicBezTo>
                  <a:cubicBezTo>
                    <a:pt x="169" y="27"/>
                    <a:pt x="13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rot="-708074" flipH="1">
              <a:off x="1194676" y="1352552"/>
              <a:ext cx="28614" cy="28772"/>
            </a:xfrm>
            <a:custGeom>
              <a:avLst/>
              <a:gdLst/>
              <a:ahLst/>
              <a:cxnLst/>
              <a:rect l="l" t="t" r="r" b="b"/>
              <a:pathLst>
                <a:path w="181" h="182" extrusionOk="0">
                  <a:moveTo>
                    <a:pt x="106" y="0"/>
                  </a:moveTo>
                  <a:cubicBezTo>
                    <a:pt x="102" y="0"/>
                    <a:pt x="98" y="1"/>
                    <a:pt x="94" y="1"/>
                  </a:cubicBezTo>
                  <a:cubicBezTo>
                    <a:pt x="41" y="13"/>
                    <a:pt x="1" y="71"/>
                    <a:pt x="12" y="129"/>
                  </a:cubicBezTo>
                  <a:cubicBezTo>
                    <a:pt x="18" y="160"/>
                    <a:pt x="46" y="182"/>
                    <a:pt x="77" y="182"/>
                  </a:cubicBezTo>
                  <a:cubicBezTo>
                    <a:pt x="81" y="182"/>
                    <a:pt x="84" y="182"/>
                    <a:pt x="88" y="181"/>
                  </a:cubicBezTo>
                  <a:cubicBezTo>
                    <a:pt x="146" y="169"/>
                    <a:pt x="180" y="111"/>
                    <a:pt x="169" y="59"/>
                  </a:cubicBezTo>
                  <a:cubicBezTo>
                    <a:pt x="169" y="23"/>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rot="-708074" flipH="1">
              <a:off x="451228" y="838006"/>
              <a:ext cx="28456" cy="30986"/>
            </a:xfrm>
            <a:custGeom>
              <a:avLst/>
              <a:gdLst/>
              <a:ahLst/>
              <a:cxnLst/>
              <a:rect l="l" t="t" r="r" b="b"/>
              <a:pathLst>
                <a:path w="180" h="196" extrusionOk="0">
                  <a:moveTo>
                    <a:pt x="84" y="1"/>
                  </a:moveTo>
                  <a:cubicBezTo>
                    <a:pt x="81" y="1"/>
                    <a:pt x="79" y="1"/>
                    <a:pt x="76" y="1"/>
                  </a:cubicBezTo>
                  <a:cubicBezTo>
                    <a:pt x="29" y="7"/>
                    <a:pt x="0" y="59"/>
                    <a:pt x="18" y="106"/>
                  </a:cubicBezTo>
                  <a:cubicBezTo>
                    <a:pt x="28" y="151"/>
                    <a:pt x="77" y="196"/>
                    <a:pt x="120" y="196"/>
                  </a:cubicBezTo>
                  <a:cubicBezTo>
                    <a:pt x="127" y="196"/>
                    <a:pt x="133" y="195"/>
                    <a:pt x="139" y="192"/>
                  </a:cubicBezTo>
                  <a:cubicBezTo>
                    <a:pt x="180" y="175"/>
                    <a:pt x="174" y="140"/>
                    <a:pt x="168" y="111"/>
                  </a:cubicBezTo>
                  <a:cubicBezTo>
                    <a:pt x="152" y="41"/>
                    <a:pt x="126"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rot="-708074" flipH="1">
              <a:off x="554274" y="3098212"/>
              <a:ext cx="43159" cy="24662"/>
            </a:xfrm>
            <a:custGeom>
              <a:avLst/>
              <a:gdLst/>
              <a:ahLst/>
              <a:cxnLst/>
              <a:rect l="l" t="t" r="r" b="b"/>
              <a:pathLst>
                <a:path w="273" h="156" extrusionOk="0">
                  <a:moveTo>
                    <a:pt x="210" y="0"/>
                  </a:moveTo>
                  <a:cubicBezTo>
                    <a:pt x="179" y="0"/>
                    <a:pt x="151" y="26"/>
                    <a:pt x="122" y="34"/>
                  </a:cubicBezTo>
                  <a:cubicBezTo>
                    <a:pt x="93" y="45"/>
                    <a:pt x="64" y="51"/>
                    <a:pt x="41" y="63"/>
                  </a:cubicBezTo>
                  <a:cubicBezTo>
                    <a:pt x="12" y="74"/>
                    <a:pt x="0" y="98"/>
                    <a:pt x="6" y="127"/>
                  </a:cubicBezTo>
                  <a:cubicBezTo>
                    <a:pt x="18" y="156"/>
                    <a:pt x="41" y="156"/>
                    <a:pt x="70" y="156"/>
                  </a:cubicBezTo>
                  <a:lnTo>
                    <a:pt x="116" y="150"/>
                  </a:lnTo>
                  <a:cubicBezTo>
                    <a:pt x="128" y="144"/>
                    <a:pt x="145" y="144"/>
                    <a:pt x="157" y="138"/>
                  </a:cubicBezTo>
                  <a:cubicBezTo>
                    <a:pt x="220" y="109"/>
                    <a:pt x="273" y="40"/>
                    <a:pt x="249" y="17"/>
                  </a:cubicBezTo>
                  <a:cubicBezTo>
                    <a:pt x="236" y="5"/>
                    <a:pt x="22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rot="-708074" flipH="1">
              <a:off x="60245" y="2781108"/>
              <a:ext cx="33199" cy="24662"/>
            </a:xfrm>
            <a:custGeom>
              <a:avLst/>
              <a:gdLst/>
              <a:ahLst/>
              <a:cxnLst/>
              <a:rect l="l" t="t" r="r" b="b"/>
              <a:pathLst>
                <a:path w="210" h="156" extrusionOk="0">
                  <a:moveTo>
                    <a:pt x="131" y="1"/>
                  </a:moveTo>
                  <a:cubicBezTo>
                    <a:pt x="117" y="1"/>
                    <a:pt x="102" y="3"/>
                    <a:pt x="88" y="7"/>
                  </a:cubicBezTo>
                  <a:cubicBezTo>
                    <a:pt x="41" y="13"/>
                    <a:pt x="1" y="36"/>
                    <a:pt x="6" y="94"/>
                  </a:cubicBezTo>
                  <a:cubicBezTo>
                    <a:pt x="16" y="136"/>
                    <a:pt x="44" y="155"/>
                    <a:pt x="81" y="155"/>
                  </a:cubicBezTo>
                  <a:cubicBezTo>
                    <a:pt x="91" y="155"/>
                    <a:pt x="100" y="154"/>
                    <a:pt x="111" y="152"/>
                  </a:cubicBezTo>
                  <a:cubicBezTo>
                    <a:pt x="157" y="134"/>
                    <a:pt x="209" y="111"/>
                    <a:pt x="198" y="53"/>
                  </a:cubicBezTo>
                  <a:cubicBezTo>
                    <a:pt x="190" y="13"/>
                    <a:pt x="16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rot="-708074" flipH="1">
              <a:off x="719747" y="531508"/>
              <a:ext cx="28614" cy="26559"/>
            </a:xfrm>
            <a:custGeom>
              <a:avLst/>
              <a:gdLst/>
              <a:ahLst/>
              <a:cxnLst/>
              <a:rect l="l" t="t" r="r" b="b"/>
              <a:pathLst>
                <a:path w="181" h="168" extrusionOk="0">
                  <a:moveTo>
                    <a:pt x="101" y="1"/>
                  </a:moveTo>
                  <a:cubicBezTo>
                    <a:pt x="93" y="1"/>
                    <a:pt x="84" y="2"/>
                    <a:pt x="76" y="4"/>
                  </a:cubicBezTo>
                  <a:cubicBezTo>
                    <a:pt x="30" y="16"/>
                    <a:pt x="1" y="62"/>
                    <a:pt x="12" y="109"/>
                  </a:cubicBezTo>
                  <a:cubicBezTo>
                    <a:pt x="18" y="145"/>
                    <a:pt x="51" y="168"/>
                    <a:pt x="87" y="168"/>
                  </a:cubicBezTo>
                  <a:cubicBezTo>
                    <a:pt x="91" y="168"/>
                    <a:pt x="95" y="167"/>
                    <a:pt x="99" y="167"/>
                  </a:cubicBezTo>
                  <a:cubicBezTo>
                    <a:pt x="152" y="155"/>
                    <a:pt x="180" y="103"/>
                    <a:pt x="169" y="51"/>
                  </a:cubicBezTo>
                  <a:cubicBezTo>
                    <a:pt x="164" y="19"/>
                    <a:pt x="13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rot="-708074" flipH="1">
              <a:off x="-382117" y="1509371"/>
              <a:ext cx="31302" cy="26875"/>
            </a:xfrm>
            <a:custGeom>
              <a:avLst/>
              <a:gdLst/>
              <a:ahLst/>
              <a:cxnLst/>
              <a:rect l="l" t="t" r="r" b="b"/>
              <a:pathLst>
                <a:path w="198" h="170" extrusionOk="0">
                  <a:moveTo>
                    <a:pt x="105" y="0"/>
                  </a:moveTo>
                  <a:cubicBezTo>
                    <a:pt x="99" y="0"/>
                    <a:pt x="93" y="1"/>
                    <a:pt x="87" y="2"/>
                  </a:cubicBezTo>
                  <a:cubicBezTo>
                    <a:pt x="35" y="2"/>
                    <a:pt x="0" y="49"/>
                    <a:pt x="12" y="95"/>
                  </a:cubicBezTo>
                  <a:cubicBezTo>
                    <a:pt x="17" y="138"/>
                    <a:pt x="49" y="169"/>
                    <a:pt x="86" y="169"/>
                  </a:cubicBezTo>
                  <a:cubicBezTo>
                    <a:pt x="94" y="169"/>
                    <a:pt x="102" y="168"/>
                    <a:pt x="110" y="165"/>
                  </a:cubicBezTo>
                  <a:cubicBezTo>
                    <a:pt x="157" y="165"/>
                    <a:pt x="197" y="118"/>
                    <a:pt x="180" y="72"/>
                  </a:cubicBezTo>
                  <a:cubicBezTo>
                    <a:pt x="180" y="32"/>
                    <a:pt x="14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rot="-708074" flipH="1">
              <a:off x="1245351" y="1860529"/>
              <a:ext cx="33199" cy="26085"/>
            </a:xfrm>
            <a:custGeom>
              <a:avLst/>
              <a:gdLst/>
              <a:ahLst/>
              <a:cxnLst/>
              <a:rect l="l" t="t" r="r" b="b"/>
              <a:pathLst>
                <a:path w="210" h="165" extrusionOk="0">
                  <a:moveTo>
                    <a:pt x="108" y="0"/>
                  </a:moveTo>
                  <a:cubicBezTo>
                    <a:pt x="101" y="0"/>
                    <a:pt x="94" y="1"/>
                    <a:pt x="88" y="3"/>
                  </a:cubicBezTo>
                  <a:cubicBezTo>
                    <a:pt x="30" y="8"/>
                    <a:pt x="1" y="37"/>
                    <a:pt x="12" y="95"/>
                  </a:cubicBezTo>
                  <a:cubicBezTo>
                    <a:pt x="22" y="137"/>
                    <a:pt x="61" y="164"/>
                    <a:pt x="103" y="164"/>
                  </a:cubicBezTo>
                  <a:cubicBezTo>
                    <a:pt x="113" y="164"/>
                    <a:pt x="124" y="163"/>
                    <a:pt x="134" y="159"/>
                  </a:cubicBezTo>
                  <a:cubicBezTo>
                    <a:pt x="174" y="153"/>
                    <a:pt x="209" y="107"/>
                    <a:pt x="198" y="66"/>
                  </a:cubicBezTo>
                  <a:cubicBezTo>
                    <a:pt x="183" y="27"/>
                    <a:pt x="147"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rot="-708074" flipH="1">
              <a:off x="-52715" y="748012"/>
              <a:ext cx="31302" cy="26243"/>
            </a:xfrm>
            <a:custGeom>
              <a:avLst/>
              <a:gdLst/>
              <a:ahLst/>
              <a:cxnLst/>
              <a:rect l="l" t="t" r="r" b="b"/>
              <a:pathLst>
                <a:path w="198" h="166" extrusionOk="0">
                  <a:moveTo>
                    <a:pt x="102" y="1"/>
                  </a:moveTo>
                  <a:cubicBezTo>
                    <a:pt x="90" y="1"/>
                    <a:pt x="77" y="4"/>
                    <a:pt x="65" y="9"/>
                  </a:cubicBezTo>
                  <a:cubicBezTo>
                    <a:pt x="24" y="21"/>
                    <a:pt x="1" y="67"/>
                    <a:pt x="18" y="102"/>
                  </a:cubicBezTo>
                  <a:cubicBezTo>
                    <a:pt x="23" y="142"/>
                    <a:pt x="55" y="165"/>
                    <a:pt x="92" y="165"/>
                  </a:cubicBezTo>
                  <a:cubicBezTo>
                    <a:pt x="102" y="165"/>
                    <a:pt x="112" y="164"/>
                    <a:pt x="123" y="160"/>
                  </a:cubicBezTo>
                  <a:cubicBezTo>
                    <a:pt x="169" y="154"/>
                    <a:pt x="198" y="108"/>
                    <a:pt x="192" y="67"/>
                  </a:cubicBezTo>
                  <a:cubicBezTo>
                    <a:pt x="174" y="27"/>
                    <a:pt x="14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rot="-708074" flipH="1">
              <a:off x="1546795" y="1708380"/>
              <a:ext cx="30353" cy="26875"/>
            </a:xfrm>
            <a:custGeom>
              <a:avLst/>
              <a:gdLst/>
              <a:ahLst/>
              <a:cxnLst/>
              <a:rect l="l" t="t" r="r" b="b"/>
              <a:pathLst>
                <a:path w="192" h="170" extrusionOk="0">
                  <a:moveTo>
                    <a:pt x="59" y="1"/>
                  </a:moveTo>
                  <a:cubicBezTo>
                    <a:pt x="24" y="12"/>
                    <a:pt x="1" y="47"/>
                    <a:pt x="12" y="82"/>
                  </a:cubicBezTo>
                  <a:cubicBezTo>
                    <a:pt x="18" y="135"/>
                    <a:pt x="63" y="169"/>
                    <a:pt x="116" y="169"/>
                  </a:cubicBezTo>
                  <a:cubicBezTo>
                    <a:pt x="120" y="169"/>
                    <a:pt x="124" y="169"/>
                    <a:pt x="128" y="169"/>
                  </a:cubicBezTo>
                  <a:cubicBezTo>
                    <a:pt x="169" y="163"/>
                    <a:pt x="192" y="140"/>
                    <a:pt x="192" y="105"/>
                  </a:cubicBezTo>
                  <a:cubicBezTo>
                    <a:pt x="174" y="41"/>
                    <a:pt x="11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rot="-708074" flipH="1">
              <a:off x="1468990" y="2568371"/>
              <a:ext cx="31302" cy="24662"/>
            </a:xfrm>
            <a:custGeom>
              <a:avLst/>
              <a:gdLst/>
              <a:ahLst/>
              <a:cxnLst/>
              <a:rect l="l" t="t" r="r" b="b"/>
              <a:pathLst>
                <a:path w="198" h="156" extrusionOk="0">
                  <a:moveTo>
                    <a:pt x="62" y="0"/>
                  </a:moveTo>
                  <a:cubicBezTo>
                    <a:pt x="57" y="0"/>
                    <a:pt x="52" y="1"/>
                    <a:pt x="47" y="1"/>
                  </a:cubicBezTo>
                  <a:cubicBezTo>
                    <a:pt x="18" y="7"/>
                    <a:pt x="1" y="42"/>
                    <a:pt x="13" y="71"/>
                  </a:cubicBezTo>
                  <a:cubicBezTo>
                    <a:pt x="22" y="119"/>
                    <a:pt x="65" y="156"/>
                    <a:pt x="113" y="156"/>
                  </a:cubicBezTo>
                  <a:cubicBezTo>
                    <a:pt x="122" y="156"/>
                    <a:pt x="131" y="155"/>
                    <a:pt x="140" y="152"/>
                  </a:cubicBezTo>
                  <a:cubicBezTo>
                    <a:pt x="175" y="140"/>
                    <a:pt x="198" y="105"/>
                    <a:pt x="186" y="71"/>
                  </a:cubicBezTo>
                  <a:cubicBezTo>
                    <a:pt x="160" y="28"/>
                    <a:pt x="11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rot="-708074" flipH="1">
              <a:off x="-55635" y="1510728"/>
              <a:ext cx="31302" cy="23397"/>
            </a:xfrm>
            <a:custGeom>
              <a:avLst/>
              <a:gdLst/>
              <a:ahLst/>
              <a:cxnLst/>
              <a:rect l="l" t="t" r="r" b="b"/>
              <a:pathLst>
                <a:path w="198" h="148" extrusionOk="0">
                  <a:moveTo>
                    <a:pt x="125" y="1"/>
                  </a:moveTo>
                  <a:cubicBezTo>
                    <a:pt x="74" y="1"/>
                    <a:pt x="25" y="30"/>
                    <a:pt x="6" y="81"/>
                  </a:cubicBezTo>
                  <a:cubicBezTo>
                    <a:pt x="0" y="99"/>
                    <a:pt x="6" y="122"/>
                    <a:pt x="23" y="133"/>
                  </a:cubicBezTo>
                  <a:cubicBezTo>
                    <a:pt x="37" y="143"/>
                    <a:pt x="51" y="147"/>
                    <a:pt x="63" y="147"/>
                  </a:cubicBezTo>
                  <a:cubicBezTo>
                    <a:pt x="88" y="147"/>
                    <a:pt x="111" y="133"/>
                    <a:pt x="133" y="122"/>
                  </a:cubicBezTo>
                  <a:cubicBezTo>
                    <a:pt x="168" y="116"/>
                    <a:pt x="191" y="87"/>
                    <a:pt x="197" y="52"/>
                  </a:cubicBezTo>
                  <a:cubicBezTo>
                    <a:pt x="191" y="29"/>
                    <a:pt x="180" y="12"/>
                    <a:pt x="162" y="6"/>
                  </a:cubicBezTo>
                  <a:cubicBezTo>
                    <a:pt x="150" y="3"/>
                    <a:pt x="13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rot="-708074" flipH="1">
              <a:off x="1677054" y="170113"/>
              <a:ext cx="30353" cy="24820"/>
            </a:xfrm>
            <a:custGeom>
              <a:avLst/>
              <a:gdLst/>
              <a:ahLst/>
              <a:cxnLst/>
              <a:rect l="l" t="t" r="r" b="b"/>
              <a:pathLst>
                <a:path w="192" h="157" extrusionOk="0">
                  <a:moveTo>
                    <a:pt x="139" y="1"/>
                  </a:moveTo>
                  <a:cubicBezTo>
                    <a:pt x="126" y="1"/>
                    <a:pt x="112" y="4"/>
                    <a:pt x="99" y="6"/>
                  </a:cubicBezTo>
                  <a:cubicBezTo>
                    <a:pt x="35" y="18"/>
                    <a:pt x="0" y="52"/>
                    <a:pt x="18" y="99"/>
                  </a:cubicBezTo>
                  <a:cubicBezTo>
                    <a:pt x="22" y="135"/>
                    <a:pt x="51" y="157"/>
                    <a:pt x="83" y="157"/>
                  </a:cubicBezTo>
                  <a:cubicBezTo>
                    <a:pt x="92" y="157"/>
                    <a:pt x="101" y="155"/>
                    <a:pt x="110" y="151"/>
                  </a:cubicBezTo>
                  <a:cubicBezTo>
                    <a:pt x="157" y="139"/>
                    <a:pt x="192" y="87"/>
                    <a:pt x="180" y="41"/>
                  </a:cubicBezTo>
                  <a:cubicBezTo>
                    <a:pt x="176" y="9"/>
                    <a:pt x="160"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rot="-708074" flipH="1">
              <a:off x="2076937" y="67949"/>
              <a:ext cx="29405" cy="26717"/>
            </a:xfrm>
            <a:custGeom>
              <a:avLst/>
              <a:gdLst/>
              <a:ahLst/>
              <a:cxnLst/>
              <a:rect l="l" t="t" r="r" b="b"/>
              <a:pathLst>
                <a:path w="186" h="169" extrusionOk="0">
                  <a:moveTo>
                    <a:pt x="74" y="0"/>
                  </a:moveTo>
                  <a:cubicBezTo>
                    <a:pt x="58" y="0"/>
                    <a:pt x="43" y="8"/>
                    <a:pt x="35" y="23"/>
                  </a:cubicBezTo>
                  <a:cubicBezTo>
                    <a:pt x="6" y="41"/>
                    <a:pt x="0" y="81"/>
                    <a:pt x="17" y="116"/>
                  </a:cubicBezTo>
                  <a:cubicBezTo>
                    <a:pt x="31" y="147"/>
                    <a:pt x="65" y="168"/>
                    <a:pt x="98" y="168"/>
                  </a:cubicBezTo>
                  <a:cubicBezTo>
                    <a:pt x="108" y="168"/>
                    <a:pt x="118" y="167"/>
                    <a:pt x="128" y="163"/>
                  </a:cubicBezTo>
                  <a:cubicBezTo>
                    <a:pt x="151" y="157"/>
                    <a:pt x="180" y="151"/>
                    <a:pt x="185" y="122"/>
                  </a:cubicBezTo>
                  <a:cubicBezTo>
                    <a:pt x="185" y="116"/>
                    <a:pt x="185" y="110"/>
                    <a:pt x="185" y="110"/>
                  </a:cubicBezTo>
                  <a:cubicBezTo>
                    <a:pt x="162" y="70"/>
                    <a:pt x="133" y="35"/>
                    <a:pt x="99" y="6"/>
                  </a:cubicBezTo>
                  <a:cubicBezTo>
                    <a:pt x="91" y="2"/>
                    <a:pt x="82"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rot="-708074" flipH="1">
              <a:off x="861796" y="1153565"/>
              <a:ext cx="30986" cy="25927"/>
            </a:xfrm>
            <a:custGeom>
              <a:avLst/>
              <a:gdLst/>
              <a:ahLst/>
              <a:cxnLst/>
              <a:rect l="l" t="t" r="r" b="b"/>
              <a:pathLst>
                <a:path w="196" h="164" extrusionOk="0">
                  <a:moveTo>
                    <a:pt x="104" y="0"/>
                  </a:moveTo>
                  <a:cubicBezTo>
                    <a:pt x="53" y="0"/>
                    <a:pt x="0" y="44"/>
                    <a:pt x="21" y="110"/>
                  </a:cubicBezTo>
                  <a:cubicBezTo>
                    <a:pt x="31" y="152"/>
                    <a:pt x="59" y="164"/>
                    <a:pt x="94" y="164"/>
                  </a:cubicBezTo>
                  <a:cubicBezTo>
                    <a:pt x="102" y="164"/>
                    <a:pt x="111" y="163"/>
                    <a:pt x="120" y="162"/>
                  </a:cubicBezTo>
                  <a:cubicBezTo>
                    <a:pt x="166" y="150"/>
                    <a:pt x="195" y="110"/>
                    <a:pt x="184" y="63"/>
                  </a:cubicBezTo>
                  <a:cubicBezTo>
                    <a:pt x="172" y="19"/>
                    <a:pt x="13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rot="-708086" flipH="1">
              <a:off x="2631812" y="756001"/>
              <a:ext cx="31302" cy="25452"/>
            </a:xfrm>
            <a:custGeom>
              <a:avLst/>
              <a:gdLst/>
              <a:ahLst/>
              <a:cxnLst/>
              <a:rect l="l" t="t" r="r" b="b"/>
              <a:pathLst>
                <a:path w="198" h="161" extrusionOk="0">
                  <a:moveTo>
                    <a:pt x="138" y="1"/>
                  </a:moveTo>
                  <a:cubicBezTo>
                    <a:pt x="126" y="1"/>
                    <a:pt x="112" y="4"/>
                    <a:pt x="99" y="9"/>
                  </a:cubicBezTo>
                  <a:cubicBezTo>
                    <a:pt x="46" y="26"/>
                    <a:pt x="0" y="49"/>
                    <a:pt x="23" y="113"/>
                  </a:cubicBezTo>
                  <a:cubicBezTo>
                    <a:pt x="32" y="143"/>
                    <a:pt x="59" y="160"/>
                    <a:pt x="90" y="160"/>
                  </a:cubicBezTo>
                  <a:cubicBezTo>
                    <a:pt x="100" y="160"/>
                    <a:pt x="111" y="158"/>
                    <a:pt x="122" y="154"/>
                  </a:cubicBezTo>
                  <a:cubicBezTo>
                    <a:pt x="168" y="142"/>
                    <a:pt x="197" y="90"/>
                    <a:pt x="186" y="38"/>
                  </a:cubicBezTo>
                  <a:cubicBezTo>
                    <a:pt x="175" y="10"/>
                    <a:pt x="15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rot="-708074" flipH="1">
              <a:off x="82655" y="1422322"/>
              <a:ext cx="24820" cy="28140"/>
            </a:xfrm>
            <a:custGeom>
              <a:avLst/>
              <a:gdLst/>
              <a:ahLst/>
              <a:cxnLst/>
              <a:rect l="l" t="t" r="r" b="b"/>
              <a:pathLst>
                <a:path w="157" h="178" extrusionOk="0">
                  <a:moveTo>
                    <a:pt x="64" y="1"/>
                  </a:moveTo>
                  <a:cubicBezTo>
                    <a:pt x="58" y="1"/>
                    <a:pt x="53" y="1"/>
                    <a:pt x="47" y="2"/>
                  </a:cubicBezTo>
                  <a:cubicBezTo>
                    <a:pt x="6" y="14"/>
                    <a:pt x="0" y="54"/>
                    <a:pt x="12" y="89"/>
                  </a:cubicBezTo>
                  <a:cubicBezTo>
                    <a:pt x="28" y="131"/>
                    <a:pt x="43" y="178"/>
                    <a:pt x="93" y="178"/>
                  </a:cubicBezTo>
                  <a:cubicBezTo>
                    <a:pt x="99" y="178"/>
                    <a:pt x="104" y="177"/>
                    <a:pt x="110" y="176"/>
                  </a:cubicBezTo>
                  <a:cubicBezTo>
                    <a:pt x="157" y="170"/>
                    <a:pt x="151" y="124"/>
                    <a:pt x="145" y="89"/>
                  </a:cubicBezTo>
                  <a:cubicBezTo>
                    <a:pt x="129" y="47"/>
                    <a:pt x="11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rot="-708074" flipH="1">
              <a:off x="1960101" y="785897"/>
              <a:ext cx="17548" cy="35254"/>
            </a:xfrm>
            <a:custGeom>
              <a:avLst/>
              <a:gdLst/>
              <a:ahLst/>
              <a:cxnLst/>
              <a:rect l="l" t="t" r="r" b="b"/>
              <a:pathLst>
                <a:path w="111" h="223" extrusionOk="0">
                  <a:moveTo>
                    <a:pt x="64" y="1"/>
                  </a:moveTo>
                  <a:cubicBezTo>
                    <a:pt x="62" y="1"/>
                    <a:pt x="60" y="1"/>
                    <a:pt x="58" y="1"/>
                  </a:cubicBezTo>
                  <a:cubicBezTo>
                    <a:pt x="29" y="1"/>
                    <a:pt x="12" y="30"/>
                    <a:pt x="6" y="54"/>
                  </a:cubicBezTo>
                  <a:cubicBezTo>
                    <a:pt x="0" y="77"/>
                    <a:pt x="0" y="106"/>
                    <a:pt x="0" y="135"/>
                  </a:cubicBezTo>
                  <a:cubicBezTo>
                    <a:pt x="6" y="175"/>
                    <a:pt x="6" y="216"/>
                    <a:pt x="52" y="222"/>
                  </a:cubicBezTo>
                  <a:cubicBezTo>
                    <a:pt x="55" y="222"/>
                    <a:pt x="58" y="222"/>
                    <a:pt x="61" y="222"/>
                  </a:cubicBezTo>
                  <a:cubicBezTo>
                    <a:pt x="100" y="222"/>
                    <a:pt x="110" y="185"/>
                    <a:pt x="110" y="152"/>
                  </a:cubicBezTo>
                  <a:cubicBezTo>
                    <a:pt x="110" y="117"/>
                    <a:pt x="110" y="88"/>
                    <a:pt x="110" y="59"/>
                  </a:cubicBezTo>
                  <a:cubicBezTo>
                    <a:pt x="105" y="28"/>
                    <a:pt x="8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rot="-708074" flipH="1">
              <a:off x="291006" y="793789"/>
              <a:ext cx="26717" cy="28298"/>
            </a:xfrm>
            <a:custGeom>
              <a:avLst/>
              <a:gdLst/>
              <a:ahLst/>
              <a:cxnLst/>
              <a:rect l="l" t="t" r="r" b="b"/>
              <a:pathLst>
                <a:path w="169" h="179" extrusionOk="0">
                  <a:moveTo>
                    <a:pt x="89" y="0"/>
                  </a:moveTo>
                  <a:cubicBezTo>
                    <a:pt x="83" y="0"/>
                    <a:pt x="77" y="1"/>
                    <a:pt x="70" y="2"/>
                  </a:cubicBezTo>
                  <a:cubicBezTo>
                    <a:pt x="24" y="20"/>
                    <a:pt x="1" y="66"/>
                    <a:pt x="18" y="112"/>
                  </a:cubicBezTo>
                  <a:cubicBezTo>
                    <a:pt x="18" y="148"/>
                    <a:pt x="49" y="178"/>
                    <a:pt x="83" y="178"/>
                  </a:cubicBezTo>
                  <a:cubicBezTo>
                    <a:pt x="88" y="178"/>
                    <a:pt x="94" y="178"/>
                    <a:pt x="99" y="176"/>
                  </a:cubicBezTo>
                  <a:cubicBezTo>
                    <a:pt x="151" y="170"/>
                    <a:pt x="169" y="130"/>
                    <a:pt x="163" y="78"/>
                  </a:cubicBezTo>
                  <a:cubicBezTo>
                    <a:pt x="153" y="37"/>
                    <a:pt x="13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rot="-708086" flipH="1">
              <a:off x="1755584" y="1977943"/>
              <a:ext cx="26717" cy="26717"/>
            </a:xfrm>
            <a:custGeom>
              <a:avLst/>
              <a:gdLst/>
              <a:ahLst/>
              <a:cxnLst/>
              <a:rect l="l" t="t" r="r" b="b"/>
              <a:pathLst>
                <a:path w="169" h="169" extrusionOk="0">
                  <a:moveTo>
                    <a:pt x="87" y="1"/>
                  </a:moveTo>
                  <a:cubicBezTo>
                    <a:pt x="80" y="1"/>
                    <a:pt x="73" y="2"/>
                    <a:pt x="64" y="4"/>
                  </a:cubicBezTo>
                  <a:cubicBezTo>
                    <a:pt x="23" y="10"/>
                    <a:pt x="0" y="56"/>
                    <a:pt x="12" y="97"/>
                  </a:cubicBezTo>
                  <a:cubicBezTo>
                    <a:pt x="12" y="137"/>
                    <a:pt x="47" y="169"/>
                    <a:pt x="86" y="169"/>
                  </a:cubicBezTo>
                  <a:cubicBezTo>
                    <a:pt x="92" y="169"/>
                    <a:pt x="98" y="168"/>
                    <a:pt x="104" y="166"/>
                  </a:cubicBezTo>
                  <a:cubicBezTo>
                    <a:pt x="151" y="161"/>
                    <a:pt x="168" y="126"/>
                    <a:pt x="151" y="68"/>
                  </a:cubicBezTo>
                  <a:cubicBezTo>
                    <a:pt x="141" y="43"/>
                    <a:pt x="13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rot="-708074" flipH="1">
              <a:off x="1302822" y="1799281"/>
              <a:ext cx="28456" cy="26717"/>
            </a:xfrm>
            <a:custGeom>
              <a:avLst/>
              <a:gdLst/>
              <a:ahLst/>
              <a:cxnLst/>
              <a:rect l="l" t="t" r="r" b="b"/>
              <a:pathLst>
                <a:path w="180" h="169" extrusionOk="0">
                  <a:moveTo>
                    <a:pt x="96" y="1"/>
                  </a:moveTo>
                  <a:cubicBezTo>
                    <a:pt x="90" y="1"/>
                    <a:pt x="82" y="2"/>
                    <a:pt x="75" y="4"/>
                  </a:cubicBezTo>
                  <a:cubicBezTo>
                    <a:pt x="29" y="15"/>
                    <a:pt x="0" y="62"/>
                    <a:pt x="12" y="108"/>
                  </a:cubicBezTo>
                  <a:cubicBezTo>
                    <a:pt x="17" y="142"/>
                    <a:pt x="47" y="168"/>
                    <a:pt x="80" y="168"/>
                  </a:cubicBezTo>
                  <a:cubicBezTo>
                    <a:pt x="86" y="168"/>
                    <a:pt x="92" y="168"/>
                    <a:pt x="99" y="166"/>
                  </a:cubicBezTo>
                  <a:cubicBezTo>
                    <a:pt x="151" y="154"/>
                    <a:pt x="180" y="102"/>
                    <a:pt x="168" y="56"/>
                  </a:cubicBezTo>
                  <a:cubicBezTo>
                    <a:pt x="159"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rot="-708074" flipH="1">
              <a:off x="1474822" y="1904807"/>
              <a:ext cx="30353" cy="28772"/>
            </a:xfrm>
            <a:custGeom>
              <a:avLst/>
              <a:gdLst/>
              <a:ahLst/>
              <a:cxnLst/>
              <a:rect l="l" t="t" r="r" b="b"/>
              <a:pathLst>
                <a:path w="192" h="182" extrusionOk="0">
                  <a:moveTo>
                    <a:pt x="104" y="1"/>
                  </a:moveTo>
                  <a:cubicBezTo>
                    <a:pt x="100" y="1"/>
                    <a:pt x="97" y="1"/>
                    <a:pt x="93" y="1"/>
                  </a:cubicBezTo>
                  <a:cubicBezTo>
                    <a:pt x="35" y="7"/>
                    <a:pt x="1" y="59"/>
                    <a:pt x="18" y="111"/>
                  </a:cubicBezTo>
                  <a:cubicBezTo>
                    <a:pt x="29" y="149"/>
                    <a:pt x="49" y="182"/>
                    <a:pt x="89" y="182"/>
                  </a:cubicBezTo>
                  <a:cubicBezTo>
                    <a:pt x="92" y="182"/>
                    <a:pt x="96" y="181"/>
                    <a:pt x="99" y="181"/>
                  </a:cubicBezTo>
                  <a:cubicBezTo>
                    <a:pt x="157" y="169"/>
                    <a:pt x="192" y="117"/>
                    <a:pt x="174" y="65"/>
                  </a:cubicBezTo>
                  <a:cubicBezTo>
                    <a:pt x="169" y="28"/>
                    <a:pt x="14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rot="-708074" flipH="1">
              <a:off x="1099059" y="1132092"/>
              <a:ext cx="26717" cy="29247"/>
            </a:xfrm>
            <a:custGeom>
              <a:avLst/>
              <a:gdLst/>
              <a:ahLst/>
              <a:cxnLst/>
              <a:rect l="l" t="t" r="r" b="b"/>
              <a:pathLst>
                <a:path w="169" h="185" extrusionOk="0">
                  <a:moveTo>
                    <a:pt x="76" y="1"/>
                  </a:moveTo>
                  <a:cubicBezTo>
                    <a:pt x="70" y="1"/>
                    <a:pt x="65" y="1"/>
                    <a:pt x="58" y="2"/>
                  </a:cubicBezTo>
                  <a:cubicBezTo>
                    <a:pt x="6" y="8"/>
                    <a:pt x="0" y="60"/>
                    <a:pt x="12" y="107"/>
                  </a:cubicBezTo>
                  <a:cubicBezTo>
                    <a:pt x="12" y="152"/>
                    <a:pt x="47" y="184"/>
                    <a:pt x="87" y="184"/>
                  </a:cubicBezTo>
                  <a:cubicBezTo>
                    <a:pt x="93" y="184"/>
                    <a:pt x="99" y="184"/>
                    <a:pt x="105" y="182"/>
                  </a:cubicBezTo>
                  <a:cubicBezTo>
                    <a:pt x="151" y="170"/>
                    <a:pt x="168" y="124"/>
                    <a:pt x="151" y="84"/>
                  </a:cubicBezTo>
                  <a:cubicBezTo>
                    <a:pt x="141" y="42"/>
                    <a:pt x="12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rot="-708074" flipH="1">
              <a:off x="-612101" y="1794484"/>
              <a:ext cx="29563" cy="22607"/>
            </a:xfrm>
            <a:custGeom>
              <a:avLst/>
              <a:gdLst/>
              <a:ahLst/>
              <a:cxnLst/>
              <a:rect l="l" t="t" r="r" b="b"/>
              <a:pathLst>
                <a:path w="187" h="143" extrusionOk="0">
                  <a:moveTo>
                    <a:pt x="73" y="0"/>
                  </a:moveTo>
                  <a:cubicBezTo>
                    <a:pt x="69" y="0"/>
                    <a:pt x="64" y="1"/>
                    <a:pt x="59" y="1"/>
                  </a:cubicBezTo>
                  <a:cubicBezTo>
                    <a:pt x="24" y="1"/>
                    <a:pt x="1" y="36"/>
                    <a:pt x="12" y="71"/>
                  </a:cubicBezTo>
                  <a:cubicBezTo>
                    <a:pt x="17" y="115"/>
                    <a:pt x="56" y="143"/>
                    <a:pt x="100" y="143"/>
                  </a:cubicBezTo>
                  <a:cubicBezTo>
                    <a:pt x="107" y="143"/>
                    <a:pt x="115" y="142"/>
                    <a:pt x="123" y="140"/>
                  </a:cubicBezTo>
                  <a:cubicBezTo>
                    <a:pt x="163" y="134"/>
                    <a:pt x="186" y="117"/>
                    <a:pt x="186" y="76"/>
                  </a:cubicBezTo>
                  <a:cubicBezTo>
                    <a:pt x="170"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rot="-708074" flipH="1">
              <a:off x="1016040" y="2129148"/>
              <a:ext cx="27666" cy="26085"/>
            </a:xfrm>
            <a:custGeom>
              <a:avLst/>
              <a:gdLst/>
              <a:ahLst/>
              <a:cxnLst/>
              <a:rect l="l" t="t" r="r" b="b"/>
              <a:pathLst>
                <a:path w="175" h="165" extrusionOk="0">
                  <a:moveTo>
                    <a:pt x="99" y="0"/>
                  </a:moveTo>
                  <a:cubicBezTo>
                    <a:pt x="95" y="0"/>
                    <a:pt x="91" y="1"/>
                    <a:pt x="87" y="1"/>
                  </a:cubicBezTo>
                  <a:cubicBezTo>
                    <a:pt x="35" y="1"/>
                    <a:pt x="0" y="47"/>
                    <a:pt x="12" y="94"/>
                  </a:cubicBezTo>
                  <a:cubicBezTo>
                    <a:pt x="12" y="136"/>
                    <a:pt x="46" y="164"/>
                    <a:pt x="87" y="164"/>
                  </a:cubicBezTo>
                  <a:cubicBezTo>
                    <a:pt x="91" y="164"/>
                    <a:pt x="95" y="164"/>
                    <a:pt x="99" y="163"/>
                  </a:cubicBezTo>
                  <a:cubicBezTo>
                    <a:pt x="145" y="158"/>
                    <a:pt x="174" y="117"/>
                    <a:pt x="168" y="71"/>
                  </a:cubicBezTo>
                  <a:cubicBezTo>
                    <a:pt x="158" y="28"/>
                    <a:pt x="138"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rot="-708074" flipH="1">
              <a:off x="359075" y="1200888"/>
              <a:ext cx="28456" cy="26243"/>
            </a:xfrm>
            <a:custGeom>
              <a:avLst/>
              <a:gdLst/>
              <a:ahLst/>
              <a:cxnLst/>
              <a:rect l="l" t="t" r="r" b="b"/>
              <a:pathLst>
                <a:path w="180" h="166" extrusionOk="0">
                  <a:moveTo>
                    <a:pt x="123" y="0"/>
                  </a:moveTo>
                  <a:cubicBezTo>
                    <a:pt x="112" y="0"/>
                    <a:pt x="102" y="4"/>
                    <a:pt x="93" y="11"/>
                  </a:cubicBezTo>
                  <a:cubicBezTo>
                    <a:pt x="41" y="28"/>
                    <a:pt x="0" y="57"/>
                    <a:pt x="6" y="121"/>
                  </a:cubicBezTo>
                  <a:cubicBezTo>
                    <a:pt x="11" y="152"/>
                    <a:pt x="32" y="166"/>
                    <a:pt x="57" y="166"/>
                  </a:cubicBezTo>
                  <a:cubicBezTo>
                    <a:pt x="65" y="166"/>
                    <a:pt x="73" y="164"/>
                    <a:pt x="81" y="162"/>
                  </a:cubicBezTo>
                  <a:cubicBezTo>
                    <a:pt x="139" y="156"/>
                    <a:pt x="180" y="98"/>
                    <a:pt x="174" y="40"/>
                  </a:cubicBezTo>
                  <a:cubicBezTo>
                    <a:pt x="166" y="16"/>
                    <a:pt x="145"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rot="-708074" flipH="1">
              <a:off x="267746" y="2032118"/>
              <a:ext cx="25769" cy="25136"/>
            </a:xfrm>
            <a:custGeom>
              <a:avLst/>
              <a:gdLst/>
              <a:ahLst/>
              <a:cxnLst/>
              <a:rect l="l" t="t" r="r" b="b"/>
              <a:pathLst>
                <a:path w="163" h="159" extrusionOk="0">
                  <a:moveTo>
                    <a:pt x="76" y="0"/>
                  </a:moveTo>
                  <a:cubicBezTo>
                    <a:pt x="72" y="0"/>
                    <a:pt x="68" y="1"/>
                    <a:pt x="64" y="1"/>
                  </a:cubicBezTo>
                  <a:cubicBezTo>
                    <a:pt x="23" y="13"/>
                    <a:pt x="0" y="53"/>
                    <a:pt x="12" y="94"/>
                  </a:cubicBezTo>
                  <a:cubicBezTo>
                    <a:pt x="17" y="131"/>
                    <a:pt x="52" y="158"/>
                    <a:pt x="93" y="158"/>
                  </a:cubicBezTo>
                  <a:cubicBezTo>
                    <a:pt x="97" y="158"/>
                    <a:pt x="101" y="158"/>
                    <a:pt x="105" y="158"/>
                  </a:cubicBezTo>
                  <a:cubicBezTo>
                    <a:pt x="151" y="146"/>
                    <a:pt x="163" y="111"/>
                    <a:pt x="151" y="65"/>
                  </a:cubicBezTo>
                  <a:cubicBezTo>
                    <a:pt x="140" y="28"/>
                    <a:pt x="115"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rot="-708074" flipH="1">
              <a:off x="1214472" y="1578131"/>
              <a:ext cx="29405" cy="26717"/>
            </a:xfrm>
            <a:custGeom>
              <a:avLst/>
              <a:gdLst/>
              <a:ahLst/>
              <a:cxnLst/>
              <a:rect l="l" t="t" r="r" b="b"/>
              <a:pathLst>
                <a:path w="186" h="169" extrusionOk="0">
                  <a:moveTo>
                    <a:pt x="96" y="1"/>
                  </a:moveTo>
                  <a:cubicBezTo>
                    <a:pt x="89" y="1"/>
                    <a:pt x="82" y="1"/>
                    <a:pt x="75" y="4"/>
                  </a:cubicBezTo>
                  <a:cubicBezTo>
                    <a:pt x="29" y="15"/>
                    <a:pt x="0" y="61"/>
                    <a:pt x="12" y="108"/>
                  </a:cubicBezTo>
                  <a:cubicBezTo>
                    <a:pt x="17" y="142"/>
                    <a:pt x="47" y="168"/>
                    <a:pt x="80" y="168"/>
                  </a:cubicBezTo>
                  <a:cubicBezTo>
                    <a:pt x="86" y="168"/>
                    <a:pt x="92" y="167"/>
                    <a:pt x="99" y="166"/>
                  </a:cubicBezTo>
                  <a:cubicBezTo>
                    <a:pt x="151" y="160"/>
                    <a:pt x="185" y="108"/>
                    <a:pt x="168" y="56"/>
                  </a:cubicBezTo>
                  <a:cubicBezTo>
                    <a:pt x="158"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rot="-708074" flipH="1">
              <a:off x="2565395" y="681571"/>
              <a:ext cx="25769" cy="26401"/>
            </a:xfrm>
            <a:custGeom>
              <a:avLst/>
              <a:gdLst/>
              <a:ahLst/>
              <a:cxnLst/>
              <a:rect l="l" t="t" r="r" b="b"/>
              <a:pathLst>
                <a:path w="163" h="167" extrusionOk="0">
                  <a:moveTo>
                    <a:pt x="96" y="1"/>
                  </a:moveTo>
                  <a:cubicBezTo>
                    <a:pt x="90" y="1"/>
                    <a:pt x="83" y="2"/>
                    <a:pt x="76" y="3"/>
                  </a:cubicBezTo>
                  <a:cubicBezTo>
                    <a:pt x="24" y="15"/>
                    <a:pt x="1" y="67"/>
                    <a:pt x="18" y="113"/>
                  </a:cubicBezTo>
                  <a:cubicBezTo>
                    <a:pt x="23" y="145"/>
                    <a:pt x="52" y="166"/>
                    <a:pt x="83" y="166"/>
                  </a:cubicBezTo>
                  <a:cubicBezTo>
                    <a:pt x="86" y="166"/>
                    <a:pt x="90" y="166"/>
                    <a:pt x="93" y="165"/>
                  </a:cubicBezTo>
                  <a:cubicBezTo>
                    <a:pt x="151" y="154"/>
                    <a:pt x="163" y="113"/>
                    <a:pt x="157" y="61"/>
                  </a:cubicBezTo>
                  <a:cubicBezTo>
                    <a:pt x="147" y="27"/>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rot="-708074" flipH="1">
              <a:off x="155136" y="860761"/>
              <a:ext cx="26717" cy="26875"/>
            </a:xfrm>
            <a:custGeom>
              <a:avLst/>
              <a:gdLst/>
              <a:ahLst/>
              <a:cxnLst/>
              <a:rect l="l" t="t" r="r" b="b"/>
              <a:pathLst>
                <a:path w="169" h="170" extrusionOk="0">
                  <a:moveTo>
                    <a:pt x="89" y="0"/>
                  </a:moveTo>
                  <a:cubicBezTo>
                    <a:pt x="85" y="0"/>
                    <a:pt x="81" y="0"/>
                    <a:pt x="76" y="1"/>
                  </a:cubicBezTo>
                  <a:cubicBezTo>
                    <a:pt x="30" y="13"/>
                    <a:pt x="1" y="59"/>
                    <a:pt x="12" y="105"/>
                  </a:cubicBezTo>
                  <a:cubicBezTo>
                    <a:pt x="17" y="147"/>
                    <a:pt x="55" y="170"/>
                    <a:pt x="92" y="170"/>
                  </a:cubicBezTo>
                  <a:cubicBezTo>
                    <a:pt x="97" y="170"/>
                    <a:pt x="101" y="170"/>
                    <a:pt x="105" y="169"/>
                  </a:cubicBezTo>
                  <a:cubicBezTo>
                    <a:pt x="157" y="157"/>
                    <a:pt x="169" y="111"/>
                    <a:pt x="169" y="65"/>
                  </a:cubicBezTo>
                  <a:cubicBezTo>
                    <a:pt x="153" y="23"/>
                    <a:pt x="12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rot="-708074" flipH="1">
              <a:off x="1952446" y="963036"/>
              <a:ext cx="27508" cy="25611"/>
            </a:xfrm>
            <a:custGeom>
              <a:avLst/>
              <a:gdLst/>
              <a:ahLst/>
              <a:cxnLst/>
              <a:rect l="l" t="t" r="r" b="b"/>
              <a:pathLst>
                <a:path w="174" h="162" extrusionOk="0">
                  <a:moveTo>
                    <a:pt x="85" y="1"/>
                  </a:moveTo>
                  <a:cubicBezTo>
                    <a:pt x="43" y="1"/>
                    <a:pt x="0" y="32"/>
                    <a:pt x="7" y="89"/>
                  </a:cubicBezTo>
                  <a:cubicBezTo>
                    <a:pt x="7" y="139"/>
                    <a:pt x="43" y="161"/>
                    <a:pt x="80" y="161"/>
                  </a:cubicBezTo>
                  <a:cubicBezTo>
                    <a:pt x="126" y="161"/>
                    <a:pt x="173" y="127"/>
                    <a:pt x="157" y="66"/>
                  </a:cubicBezTo>
                  <a:cubicBezTo>
                    <a:pt x="152" y="22"/>
                    <a:pt x="119"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rot="-708074" flipH="1">
              <a:off x="1934879" y="922679"/>
              <a:ext cx="25769" cy="29563"/>
            </a:xfrm>
            <a:custGeom>
              <a:avLst/>
              <a:gdLst/>
              <a:ahLst/>
              <a:cxnLst/>
              <a:rect l="l" t="t" r="r" b="b"/>
              <a:pathLst>
                <a:path w="163" h="187" extrusionOk="0">
                  <a:moveTo>
                    <a:pt x="95" y="1"/>
                  </a:moveTo>
                  <a:cubicBezTo>
                    <a:pt x="88" y="1"/>
                    <a:pt x="79" y="2"/>
                    <a:pt x="70" y="4"/>
                  </a:cubicBezTo>
                  <a:cubicBezTo>
                    <a:pt x="24" y="16"/>
                    <a:pt x="0" y="91"/>
                    <a:pt x="24" y="149"/>
                  </a:cubicBezTo>
                  <a:cubicBezTo>
                    <a:pt x="35" y="174"/>
                    <a:pt x="48" y="187"/>
                    <a:pt x="68" y="187"/>
                  </a:cubicBezTo>
                  <a:cubicBezTo>
                    <a:pt x="90" y="187"/>
                    <a:pt x="120" y="171"/>
                    <a:pt x="163" y="137"/>
                  </a:cubicBezTo>
                  <a:cubicBezTo>
                    <a:pt x="163" y="120"/>
                    <a:pt x="163" y="108"/>
                    <a:pt x="163" y="91"/>
                  </a:cubicBezTo>
                  <a:cubicBezTo>
                    <a:pt x="153" y="46"/>
                    <a:pt x="143"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rot="-708074" flipH="1">
              <a:off x="2158171" y="372634"/>
              <a:ext cx="31302" cy="24662"/>
            </a:xfrm>
            <a:custGeom>
              <a:avLst/>
              <a:gdLst/>
              <a:ahLst/>
              <a:cxnLst/>
              <a:rect l="l" t="t" r="r" b="b"/>
              <a:pathLst>
                <a:path w="198" h="156" extrusionOk="0">
                  <a:moveTo>
                    <a:pt x="58" y="0"/>
                  </a:moveTo>
                  <a:cubicBezTo>
                    <a:pt x="24" y="12"/>
                    <a:pt x="0" y="47"/>
                    <a:pt x="12" y="87"/>
                  </a:cubicBezTo>
                  <a:cubicBezTo>
                    <a:pt x="17" y="129"/>
                    <a:pt x="51" y="156"/>
                    <a:pt x="92" y="156"/>
                  </a:cubicBezTo>
                  <a:cubicBezTo>
                    <a:pt x="102" y="156"/>
                    <a:pt x="112" y="154"/>
                    <a:pt x="122" y="151"/>
                  </a:cubicBezTo>
                  <a:cubicBezTo>
                    <a:pt x="163" y="133"/>
                    <a:pt x="197" y="110"/>
                    <a:pt x="180" y="58"/>
                  </a:cubicBezTo>
                  <a:cubicBezTo>
                    <a:pt x="157" y="6"/>
                    <a:pt x="105" y="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rot="-708074" flipH="1">
              <a:off x="-280352" y="1978558"/>
              <a:ext cx="28456" cy="25769"/>
            </a:xfrm>
            <a:custGeom>
              <a:avLst/>
              <a:gdLst/>
              <a:ahLst/>
              <a:cxnLst/>
              <a:rect l="l" t="t" r="r" b="b"/>
              <a:pathLst>
                <a:path w="180" h="163" extrusionOk="0">
                  <a:moveTo>
                    <a:pt x="90" y="1"/>
                  </a:moveTo>
                  <a:cubicBezTo>
                    <a:pt x="84" y="1"/>
                    <a:pt x="77" y="1"/>
                    <a:pt x="70" y="3"/>
                  </a:cubicBezTo>
                  <a:cubicBezTo>
                    <a:pt x="29" y="9"/>
                    <a:pt x="0" y="55"/>
                    <a:pt x="18" y="96"/>
                  </a:cubicBezTo>
                  <a:cubicBezTo>
                    <a:pt x="23" y="135"/>
                    <a:pt x="57" y="162"/>
                    <a:pt x="96" y="162"/>
                  </a:cubicBezTo>
                  <a:cubicBezTo>
                    <a:pt x="102" y="162"/>
                    <a:pt x="109" y="161"/>
                    <a:pt x="116" y="160"/>
                  </a:cubicBezTo>
                  <a:cubicBezTo>
                    <a:pt x="157" y="154"/>
                    <a:pt x="180" y="107"/>
                    <a:pt x="168" y="67"/>
                  </a:cubicBezTo>
                  <a:cubicBezTo>
                    <a:pt x="163" y="27"/>
                    <a:pt x="12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rot="-708074" flipH="1">
              <a:off x="1909189" y="1293696"/>
              <a:ext cx="28456" cy="26085"/>
            </a:xfrm>
            <a:custGeom>
              <a:avLst/>
              <a:gdLst/>
              <a:ahLst/>
              <a:cxnLst/>
              <a:rect l="l" t="t" r="r" b="b"/>
              <a:pathLst>
                <a:path w="180" h="165" extrusionOk="0">
                  <a:moveTo>
                    <a:pt x="96" y="0"/>
                  </a:moveTo>
                  <a:cubicBezTo>
                    <a:pt x="90" y="0"/>
                    <a:pt x="83" y="1"/>
                    <a:pt x="76" y="3"/>
                  </a:cubicBezTo>
                  <a:cubicBezTo>
                    <a:pt x="23" y="15"/>
                    <a:pt x="0" y="61"/>
                    <a:pt x="18" y="108"/>
                  </a:cubicBezTo>
                  <a:cubicBezTo>
                    <a:pt x="22" y="140"/>
                    <a:pt x="49" y="165"/>
                    <a:pt x="80" y="165"/>
                  </a:cubicBezTo>
                  <a:cubicBezTo>
                    <a:pt x="88" y="165"/>
                    <a:pt x="96" y="163"/>
                    <a:pt x="105" y="160"/>
                  </a:cubicBezTo>
                  <a:cubicBezTo>
                    <a:pt x="157" y="154"/>
                    <a:pt x="180" y="102"/>
                    <a:pt x="163" y="61"/>
                  </a:cubicBezTo>
                  <a:cubicBezTo>
                    <a:pt x="158" y="23"/>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rot="-708074" flipH="1">
              <a:off x="-363585" y="1805117"/>
              <a:ext cx="23081" cy="24820"/>
            </a:xfrm>
            <a:custGeom>
              <a:avLst/>
              <a:gdLst/>
              <a:ahLst/>
              <a:cxnLst/>
              <a:rect l="l" t="t" r="r" b="b"/>
              <a:pathLst>
                <a:path w="146" h="157" extrusionOk="0">
                  <a:moveTo>
                    <a:pt x="76" y="0"/>
                  </a:moveTo>
                  <a:cubicBezTo>
                    <a:pt x="18" y="0"/>
                    <a:pt x="1" y="41"/>
                    <a:pt x="1" y="93"/>
                  </a:cubicBezTo>
                  <a:cubicBezTo>
                    <a:pt x="1" y="111"/>
                    <a:pt x="12" y="134"/>
                    <a:pt x="12" y="151"/>
                  </a:cubicBezTo>
                  <a:cubicBezTo>
                    <a:pt x="30" y="151"/>
                    <a:pt x="47" y="157"/>
                    <a:pt x="70" y="157"/>
                  </a:cubicBezTo>
                  <a:cubicBezTo>
                    <a:pt x="128" y="157"/>
                    <a:pt x="146" y="122"/>
                    <a:pt x="140" y="70"/>
                  </a:cubicBezTo>
                  <a:cubicBezTo>
                    <a:pt x="140" y="35"/>
                    <a:pt x="111"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rot="-708074" flipH="1">
              <a:off x="1474882" y="1785505"/>
              <a:ext cx="29563" cy="26875"/>
            </a:xfrm>
            <a:custGeom>
              <a:avLst/>
              <a:gdLst/>
              <a:ahLst/>
              <a:cxnLst/>
              <a:rect l="l" t="t" r="r" b="b"/>
              <a:pathLst>
                <a:path w="187" h="170" extrusionOk="0">
                  <a:moveTo>
                    <a:pt x="77" y="1"/>
                  </a:moveTo>
                  <a:cubicBezTo>
                    <a:pt x="70" y="1"/>
                    <a:pt x="62" y="2"/>
                    <a:pt x="53" y="5"/>
                  </a:cubicBezTo>
                  <a:cubicBezTo>
                    <a:pt x="13" y="22"/>
                    <a:pt x="1" y="57"/>
                    <a:pt x="13" y="92"/>
                  </a:cubicBezTo>
                  <a:cubicBezTo>
                    <a:pt x="23" y="137"/>
                    <a:pt x="59" y="169"/>
                    <a:pt x="103" y="169"/>
                  </a:cubicBezTo>
                  <a:cubicBezTo>
                    <a:pt x="109" y="169"/>
                    <a:pt x="116" y="168"/>
                    <a:pt x="123" y="167"/>
                  </a:cubicBezTo>
                  <a:cubicBezTo>
                    <a:pt x="163" y="155"/>
                    <a:pt x="186" y="121"/>
                    <a:pt x="163" y="80"/>
                  </a:cubicBezTo>
                  <a:cubicBezTo>
                    <a:pt x="143" y="40"/>
                    <a:pt x="119"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rot="-708074" flipH="1">
              <a:off x="223751" y="539852"/>
              <a:ext cx="28614" cy="26717"/>
            </a:xfrm>
            <a:custGeom>
              <a:avLst/>
              <a:gdLst/>
              <a:ahLst/>
              <a:cxnLst/>
              <a:rect l="l" t="t" r="r" b="b"/>
              <a:pathLst>
                <a:path w="181" h="169" extrusionOk="0">
                  <a:moveTo>
                    <a:pt x="99" y="1"/>
                  </a:moveTo>
                  <a:cubicBezTo>
                    <a:pt x="92" y="1"/>
                    <a:pt x="84" y="2"/>
                    <a:pt x="76" y="4"/>
                  </a:cubicBezTo>
                  <a:cubicBezTo>
                    <a:pt x="30" y="9"/>
                    <a:pt x="1" y="61"/>
                    <a:pt x="18" y="108"/>
                  </a:cubicBezTo>
                  <a:cubicBezTo>
                    <a:pt x="23" y="142"/>
                    <a:pt x="53" y="168"/>
                    <a:pt x="87" y="168"/>
                  </a:cubicBezTo>
                  <a:cubicBezTo>
                    <a:pt x="93" y="168"/>
                    <a:pt x="99" y="167"/>
                    <a:pt x="105" y="166"/>
                  </a:cubicBezTo>
                  <a:cubicBezTo>
                    <a:pt x="152" y="154"/>
                    <a:pt x="181" y="108"/>
                    <a:pt x="163" y="61"/>
                  </a:cubicBezTo>
                  <a:cubicBezTo>
                    <a:pt x="154" y="23"/>
                    <a:pt x="132"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rot="-708074" flipH="1">
              <a:off x="1258861" y="1554479"/>
              <a:ext cx="27666" cy="24504"/>
            </a:xfrm>
            <a:custGeom>
              <a:avLst/>
              <a:gdLst/>
              <a:ahLst/>
              <a:cxnLst/>
              <a:rect l="l" t="t" r="r" b="b"/>
              <a:pathLst>
                <a:path w="175" h="155" extrusionOk="0">
                  <a:moveTo>
                    <a:pt x="76" y="1"/>
                  </a:moveTo>
                  <a:cubicBezTo>
                    <a:pt x="35" y="7"/>
                    <a:pt x="1" y="47"/>
                    <a:pt x="6" y="94"/>
                  </a:cubicBezTo>
                  <a:cubicBezTo>
                    <a:pt x="11" y="128"/>
                    <a:pt x="41" y="154"/>
                    <a:pt x="75" y="154"/>
                  </a:cubicBezTo>
                  <a:cubicBezTo>
                    <a:pt x="81" y="154"/>
                    <a:pt x="87" y="153"/>
                    <a:pt x="93" y="151"/>
                  </a:cubicBezTo>
                  <a:cubicBezTo>
                    <a:pt x="140" y="151"/>
                    <a:pt x="174" y="105"/>
                    <a:pt x="163" y="59"/>
                  </a:cubicBezTo>
                  <a:cubicBezTo>
                    <a:pt x="163" y="12"/>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rot="-708074" flipH="1">
              <a:off x="968736" y="2386519"/>
              <a:ext cx="33041" cy="24188"/>
            </a:xfrm>
            <a:custGeom>
              <a:avLst/>
              <a:gdLst/>
              <a:ahLst/>
              <a:cxnLst/>
              <a:rect l="l" t="t" r="r" b="b"/>
              <a:pathLst>
                <a:path w="209" h="153" extrusionOk="0">
                  <a:moveTo>
                    <a:pt x="134" y="0"/>
                  </a:moveTo>
                  <a:cubicBezTo>
                    <a:pt x="58" y="12"/>
                    <a:pt x="0" y="64"/>
                    <a:pt x="12" y="116"/>
                  </a:cubicBezTo>
                  <a:cubicBezTo>
                    <a:pt x="12" y="136"/>
                    <a:pt x="29" y="152"/>
                    <a:pt x="53" y="152"/>
                  </a:cubicBezTo>
                  <a:cubicBezTo>
                    <a:pt x="57" y="152"/>
                    <a:pt x="60" y="152"/>
                    <a:pt x="64" y="151"/>
                  </a:cubicBezTo>
                  <a:cubicBezTo>
                    <a:pt x="128" y="145"/>
                    <a:pt x="209" y="70"/>
                    <a:pt x="197" y="35"/>
                  </a:cubicBezTo>
                  <a:cubicBezTo>
                    <a:pt x="192" y="0"/>
                    <a:pt x="157"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rot="-708086" flipH="1">
              <a:off x="2095568" y="1102265"/>
              <a:ext cx="27508" cy="27350"/>
            </a:xfrm>
            <a:custGeom>
              <a:avLst/>
              <a:gdLst/>
              <a:ahLst/>
              <a:cxnLst/>
              <a:rect l="l" t="t" r="r" b="b"/>
              <a:pathLst>
                <a:path w="174" h="173" extrusionOk="0">
                  <a:moveTo>
                    <a:pt x="88" y="1"/>
                  </a:moveTo>
                  <a:cubicBezTo>
                    <a:pt x="82" y="1"/>
                    <a:pt x="76" y="2"/>
                    <a:pt x="70" y="3"/>
                  </a:cubicBezTo>
                  <a:cubicBezTo>
                    <a:pt x="23" y="15"/>
                    <a:pt x="0" y="67"/>
                    <a:pt x="18" y="113"/>
                  </a:cubicBezTo>
                  <a:cubicBezTo>
                    <a:pt x="23" y="150"/>
                    <a:pt x="56" y="172"/>
                    <a:pt x="92" y="172"/>
                  </a:cubicBezTo>
                  <a:cubicBezTo>
                    <a:pt x="96" y="172"/>
                    <a:pt x="100" y="172"/>
                    <a:pt x="104" y="171"/>
                  </a:cubicBezTo>
                  <a:cubicBezTo>
                    <a:pt x="151" y="154"/>
                    <a:pt x="174" y="108"/>
                    <a:pt x="162" y="61"/>
                  </a:cubicBezTo>
                  <a:cubicBezTo>
                    <a:pt x="157" y="27"/>
                    <a:pt x="123"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rot="-708074" flipH="1">
              <a:off x="633337" y="-66073"/>
              <a:ext cx="28456" cy="26717"/>
            </a:xfrm>
            <a:custGeom>
              <a:avLst/>
              <a:gdLst/>
              <a:ahLst/>
              <a:cxnLst/>
              <a:rect l="l" t="t" r="r" b="b"/>
              <a:pathLst>
                <a:path w="180" h="169" extrusionOk="0">
                  <a:moveTo>
                    <a:pt x="75" y="1"/>
                  </a:moveTo>
                  <a:cubicBezTo>
                    <a:pt x="69" y="1"/>
                    <a:pt x="63" y="2"/>
                    <a:pt x="58" y="4"/>
                  </a:cubicBezTo>
                  <a:cubicBezTo>
                    <a:pt x="18" y="22"/>
                    <a:pt x="0" y="68"/>
                    <a:pt x="18" y="109"/>
                  </a:cubicBezTo>
                  <a:cubicBezTo>
                    <a:pt x="22" y="144"/>
                    <a:pt x="53" y="169"/>
                    <a:pt x="88" y="169"/>
                  </a:cubicBezTo>
                  <a:cubicBezTo>
                    <a:pt x="99" y="169"/>
                    <a:pt x="111" y="166"/>
                    <a:pt x="122" y="161"/>
                  </a:cubicBezTo>
                  <a:cubicBezTo>
                    <a:pt x="157" y="155"/>
                    <a:pt x="180" y="114"/>
                    <a:pt x="168" y="80"/>
                  </a:cubicBezTo>
                  <a:cubicBezTo>
                    <a:pt x="158" y="40"/>
                    <a:pt x="111"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rot="-708074" flipH="1">
              <a:off x="1787483" y="1080161"/>
              <a:ext cx="32092" cy="22133"/>
            </a:xfrm>
            <a:custGeom>
              <a:avLst/>
              <a:gdLst/>
              <a:ahLst/>
              <a:cxnLst/>
              <a:rect l="l" t="t" r="r" b="b"/>
              <a:pathLst>
                <a:path w="203" h="140" extrusionOk="0">
                  <a:moveTo>
                    <a:pt x="135" y="0"/>
                  </a:moveTo>
                  <a:cubicBezTo>
                    <a:pt x="121" y="0"/>
                    <a:pt x="107" y="4"/>
                    <a:pt x="93" y="9"/>
                  </a:cubicBezTo>
                  <a:cubicBezTo>
                    <a:pt x="47" y="20"/>
                    <a:pt x="0" y="38"/>
                    <a:pt x="6" y="90"/>
                  </a:cubicBezTo>
                  <a:cubicBezTo>
                    <a:pt x="10" y="130"/>
                    <a:pt x="34" y="140"/>
                    <a:pt x="62" y="140"/>
                  </a:cubicBezTo>
                  <a:cubicBezTo>
                    <a:pt x="74" y="140"/>
                    <a:pt x="86" y="138"/>
                    <a:pt x="99" y="136"/>
                  </a:cubicBezTo>
                  <a:cubicBezTo>
                    <a:pt x="162" y="119"/>
                    <a:pt x="203" y="73"/>
                    <a:pt x="186" y="32"/>
                  </a:cubicBezTo>
                  <a:cubicBezTo>
                    <a:pt x="172" y="8"/>
                    <a:pt x="15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rot="-708074" flipH="1">
              <a:off x="1756873" y="265517"/>
              <a:ext cx="30353" cy="24504"/>
            </a:xfrm>
            <a:custGeom>
              <a:avLst/>
              <a:gdLst/>
              <a:ahLst/>
              <a:cxnLst/>
              <a:rect l="l" t="t" r="r" b="b"/>
              <a:pathLst>
                <a:path w="192" h="155" extrusionOk="0">
                  <a:moveTo>
                    <a:pt x="67" y="1"/>
                  </a:moveTo>
                  <a:cubicBezTo>
                    <a:pt x="64" y="1"/>
                    <a:pt x="61" y="1"/>
                    <a:pt x="58" y="1"/>
                  </a:cubicBezTo>
                  <a:cubicBezTo>
                    <a:pt x="24" y="7"/>
                    <a:pt x="1" y="48"/>
                    <a:pt x="18" y="82"/>
                  </a:cubicBezTo>
                  <a:cubicBezTo>
                    <a:pt x="23" y="127"/>
                    <a:pt x="61" y="155"/>
                    <a:pt x="105" y="155"/>
                  </a:cubicBezTo>
                  <a:cubicBezTo>
                    <a:pt x="113" y="155"/>
                    <a:pt x="120" y="154"/>
                    <a:pt x="128" y="152"/>
                  </a:cubicBezTo>
                  <a:cubicBezTo>
                    <a:pt x="163" y="146"/>
                    <a:pt x="192" y="111"/>
                    <a:pt x="192" y="77"/>
                  </a:cubicBezTo>
                  <a:cubicBezTo>
                    <a:pt x="192" y="44"/>
                    <a:pt x="115"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rot="-708074" flipH="1">
              <a:off x="-90140" y="98433"/>
              <a:ext cx="29089" cy="27508"/>
            </a:xfrm>
            <a:custGeom>
              <a:avLst/>
              <a:gdLst/>
              <a:ahLst/>
              <a:cxnLst/>
              <a:rect l="l" t="t" r="r" b="b"/>
              <a:pathLst>
                <a:path w="184" h="174" extrusionOk="0">
                  <a:moveTo>
                    <a:pt x="114" y="0"/>
                  </a:moveTo>
                  <a:cubicBezTo>
                    <a:pt x="109" y="0"/>
                    <a:pt x="103" y="1"/>
                    <a:pt x="97" y="2"/>
                  </a:cubicBezTo>
                  <a:cubicBezTo>
                    <a:pt x="1" y="34"/>
                    <a:pt x="32" y="174"/>
                    <a:pt x="123" y="174"/>
                  </a:cubicBezTo>
                  <a:cubicBezTo>
                    <a:pt x="131" y="174"/>
                    <a:pt x="140" y="173"/>
                    <a:pt x="149" y="171"/>
                  </a:cubicBezTo>
                  <a:cubicBezTo>
                    <a:pt x="184" y="147"/>
                    <a:pt x="184" y="113"/>
                    <a:pt x="178" y="72"/>
                  </a:cubicBezTo>
                  <a:cubicBezTo>
                    <a:pt x="168" y="36"/>
                    <a:pt x="153"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rot="-708074" flipH="1">
              <a:off x="968157" y="1168198"/>
              <a:ext cx="24820" cy="29089"/>
            </a:xfrm>
            <a:custGeom>
              <a:avLst/>
              <a:gdLst/>
              <a:ahLst/>
              <a:cxnLst/>
              <a:rect l="l" t="t" r="r" b="b"/>
              <a:pathLst>
                <a:path w="157" h="184" extrusionOk="0">
                  <a:moveTo>
                    <a:pt x="76" y="1"/>
                  </a:moveTo>
                  <a:cubicBezTo>
                    <a:pt x="72" y="1"/>
                    <a:pt x="68" y="1"/>
                    <a:pt x="64" y="2"/>
                  </a:cubicBezTo>
                  <a:cubicBezTo>
                    <a:pt x="12" y="13"/>
                    <a:pt x="0" y="65"/>
                    <a:pt x="6" y="112"/>
                  </a:cubicBezTo>
                  <a:cubicBezTo>
                    <a:pt x="16" y="147"/>
                    <a:pt x="36" y="183"/>
                    <a:pt x="80" y="183"/>
                  </a:cubicBezTo>
                  <a:cubicBezTo>
                    <a:pt x="86" y="183"/>
                    <a:pt x="92" y="183"/>
                    <a:pt x="99" y="181"/>
                  </a:cubicBezTo>
                  <a:cubicBezTo>
                    <a:pt x="157" y="170"/>
                    <a:pt x="151" y="117"/>
                    <a:pt x="145" y="71"/>
                  </a:cubicBezTo>
                  <a:cubicBezTo>
                    <a:pt x="145" y="29"/>
                    <a:pt x="11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rot="-708074" flipH="1">
              <a:off x="1144485" y="1132619"/>
              <a:ext cx="27666" cy="23872"/>
            </a:xfrm>
            <a:custGeom>
              <a:avLst/>
              <a:gdLst/>
              <a:ahLst/>
              <a:cxnLst/>
              <a:rect l="l" t="t" r="r" b="b"/>
              <a:pathLst>
                <a:path w="175" h="151" extrusionOk="0">
                  <a:moveTo>
                    <a:pt x="74" y="1"/>
                  </a:moveTo>
                  <a:cubicBezTo>
                    <a:pt x="67" y="1"/>
                    <a:pt x="60" y="1"/>
                    <a:pt x="53" y="3"/>
                  </a:cubicBezTo>
                  <a:cubicBezTo>
                    <a:pt x="18" y="9"/>
                    <a:pt x="1" y="44"/>
                    <a:pt x="12" y="73"/>
                  </a:cubicBezTo>
                  <a:cubicBezTo>
                    <a:pt x="17" y="118"/>
                    <a:pt x="57" y="150"/>
                    <a:pt x="102" y="150"/>
                  </a:cubicBezTo>
                  <a:cubicBezTo>
                    <a:pt x="109" y="150"/>
                    <a:pt x="116" y="150"/>
                    <a:pt x="122" y="148"/>
                  </a:cubicBezTo>
                  <a:cubicBezTo>
                    <a:pt x="169" y="142"/>
                    <a:pt x="175" y="107"/>
                    <a:pt x="169" y="73"/>
                  </a:cubicBezTo>
                  <a:cubicBezTo>
                    <a:pt x="154" y="28"/>
                    <a:pt x="11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rot="-708074" flipH="1">
              <a:off x="1430688" y="932857"/>
              <a:ext cx="27508" cy="27824"/>
            </a:xfrm>
            <a:custGeom>
              <a:avLst/>
              <a:gdLst/>
              <a:ahLst/>
              <a:cxnLst/>
              <a:rect l="l" t="t" r="r" b="b"/>
              <a:pathLst>
                <a:path w="174" h="176" extrusionOk="0">
                  <a:moveTo>
                    <a:pt x="92" y="0"/>
                  </a:moveTo>
                  <a:cubicBezTo>
                    <a:pt x="88" y="0"/>
                    <a:pt x="85" y="1"/>
                    <a:pt x="81" y="1"/>
                  </a:cubicBezTo>
                  <a:cubicBezTo>
                    <a:pt x="29" y="19"/>
                    <a:pt x="0" y="71"/>
                    <a:pt x="17" y="123"/>
                  </a:cubicBezTo>
                  <a:cubicBezTo>
                    <a:pt x="23" y="154"/>
                    <a:pt x="51" y="176"/>
                    <a:pt x="82" y="176"/>
                  </a:cubicBezTo>
                  <a:cubicBezTo>
                    <a:pt x="86" y="176"/>
                    <a:pt x="89" y="176"/>
                    <a:pt x="93" y="175"/>
                  </a:cubicBezTo>
                  <a:cubicBezTo>
                    <a:pt x="139" y="158"/>
                    <a:pt x="174" y="105"/>
                    <a:pt x="156" y="53"/>
                  </a:cubicBezTo>
                  <a:cubicBezTo>
                    <a:pt x="151" y="22"/>
                    <a:pt x="12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rot="-708074" flipH="1">
              <a:off x="404517" y="664823"/>
              <a:ext cx="24820" cy="29563"/>
            </a:xfrm>
            <a:custGeom>
              <a:avLst/>
              <a:gdLst/>
              <a:ahLst/>
              <a:cxnLst/>
              <a:rect l="l" t="t" r="r" b="b"/>
              <a:pathLst>
                <a:path w="157" h="187" extrusionOk="0">
                  <a:moveTo>
                    <a:pt x="52" y="1"/>
                  </a:moveTo>
                  <a:cubicBezTo>
                    <a:pt x="0" y="12"/>
                    <a:pt x="6" y="36"/>
                    <a:pt x="12" y="82"/>
                  </a:cubicBezTo>
                  <a:cubicBezTo>
                    <a:pt x="23" y="121"/>
                    <a:pt x="13" y="186"/>
                    <a:pt x="79" y="186"/>
                  </a:cubicBezTo>
                  <a:cubicBezTo>
                    <a:pt x="81" y="186"/>
                    <a:pt x="84" y="186"/>
                    <a:pt x="87" y="186"/>
                  </a:cubicBezTo>
                  <a:cubicBezTo>
                    <a:pt x="128" y="180"/>
                    <a:pt x="157" y="140"/>
                    <a:pt x="145" y="93"/>
                  </a:cubicBezTo>
                  <a:cubicBezTo>
                    <a:pt x="145" y="47"/>
                    <a:pt x="10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rot="-708074" flipH="1">
              <a:off x="-610704" y="1727725"/>
              <a:ext cx="27666" cy="25927"/>
            </a:xfrm>
            <a:custGeom>
              <a:avLst/>
              <a:gdLst/>
              <a:ahLst/>
              <a:cxnLst/>
              <a:rect l="l" t="t" r="r" b="b"/>
              <a:pathLst>
                <a:path w="175" h="164" extrusionOk="0">
                  <a:moveTo>
                    <a:pt x="133" y="0"/>
                  </a:moveTo>
                  <a:cubicBezTo>
                    <a:pt x="122" y="0"/>
                    <a:pt x="111" y="3"/>
                    <a:pt x="99" y="9"/>
                  </a:cubicBezTo>
                  <a:cubicBezTo>
                    <a:pt x="41" y="26"/>
                    <a:pt x="1" y="84"/>
                    <a:pt x="18" y="130"/>
                  </a:cubicBezTo>
                  <a:cubicBezTo>
                    <a:pt x="27" y="152"/>
                    <a:pt x="48" y="164"/>
                    <a:pt x="70" y="164"/>
                  </a:cubicBezTo>
                  <a:cubicBezTo>
                    <a:pt x="78" y="164"/>
                    <a:pt x="86" y="162"/>
                    <a:pt x="93" y="159"/>
                  </a:cubicBezTo>
                  <a:cubicBezTo>
                    <a:pt x="146" y="136"/>
                    <a:pt x="175" y="84"/>
                    <a:pt x="175" y="26"/>
                  </a:cubicBezTo>
                  <a:cubicBezTo>
                    <a:pt x="171" y="10"/>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rot="-708074" flipH="1">
              <a:off x="1211189" y="1540431"/>
              <a:ext cx="30353" cy="25769"/>
            </a:xfrm>
            <a:custGeom>
              <a:avLst/>
              <a:gdLst/>
              <a:ahLst/>
              <a:cxnLst/>
              <a:rect l="l" t="t" r="r" b="b"/>
              <a:pathLst>
                <a:path w="192" h="163" extrusionOk="0">
                  <a:moveTo>
                    <a:pt x="98" y="1"/>
                  </a:moveTo>
                  <a:cubicBezTo>
                    <a:pt x="87" y="1"/>
                    <a:pt x="75" y="3"/>
                    <a:pt x="64" y="9"/>
                  </a:cubicBezTo>
                  <a:cubicBezTo>
                    <a:pt x="23" y="15"/>
                    <a:pt x="0" y="55"/>
                    <a:pt x="12" y="96"/>
                  </a:cubicBezTo>
                  <a:cubicBezTo>
                    <a:pt x="21" y="142"/>
                    <a:pt x="46" y="163"/>
                    <a:pt x="82" y="163"/>
                  </a:cubicBezTo>
                  <a:cubicBezTo>
                    <a:pt x="91" y="163"/>
                    <a:pt x="100" y="162"/>
                    <a:pt x="110" y="159"/>
                  </a:cubicBezTo>
                  <a:cubicBezTo>
                    <a:pt x="157" y="142"/>
                    <a:pt x="191" y="113"/>
                    <a:pt x="174" y="61"/>
                  </a:cubicBezTo>
                  <a:cubicBezTo>
                    <a:pt x="165" y="26"/>
                    <a:pt x="13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rot="-708086" flipH="1">
              <a:off x="1950183" y="1512844"/>
              <a:ext cx="28456" cy="26085"/>
            </a:xfrm>
            <a:custGeom>
              <a:avLst/>
              <a:gdLst/>
              <a:ahLst/>
              <a:cxnLst/>
              <a:rect l="l" t="t" r="r" b="b"/>
              <a:pathLst>
                <a:path w="180" h="165" extrusionOk="0">
                  <a:moveTo>
                    <a:pt x="70" y="1"/>
                  </a:moveTo>
                  <a:cubicBezTo>
                    <a:pt x="29" y="6"/>
                    <a:pt x="0" y="47"/>
                    <a:pt x="12" y="87"/>
                  </a:cubicBezTo>
                  <a:cubicBezTo>
                    <a:pt x="17" y="133"/>
                    <a:pt x="57" y="165"/>
                    <a:pt x="101" y="165"/>
                  </a:cubicBezTo>
                  <a:cubicBezTo>
                    <a:pt x="108" y="165"/>
                    <a:pt x="115" y="164"/>
                    <a:pt x="122" y="163"/>
                  </a:cubicBezTo>
                  <a:cubicBezTo>
                    <a:pt x="156" y="157"/>
                    <a:pt x="180" y="122"/>
                    <a:pt x="174" y="87"/>
                  </a:cubicBezTo>
                  <a:cubicBezTo>
                    <a:pt x="168" y="35"/>
                    <a:pt x="12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rot="-708074" flipH="1">
              <a:off x="1554259" y="2172248"/>
              <a:ext cx="24820" cy="30669"/>
            </a:xfrm>
            <a:custGeom>
              <a:avLst/>
              <a:gdLst/>
              <a:ahLst/>
              <a:cxnLst/>
              <a:rect l="l" t="t" r="r" b="b"/>
              <a:pathLst>
                <a:path w="157" h="194" extrusionOk="0">
                  <a:moveTo>
                    <a:pt x="91" y="1"/>
                  </a:moveTo>
                  <a:cubicBezTo>
                    <a:pt x="88" y="1"/>
                    <a:pt x="85" y="1"/>
                    <a:pt x="82" y="2"/>
                  </a:cubicBezTo>
                  <a:cubicBezTo>
                    <a:pt x="35" y="8"/>
                    <a:pt x="1" y="71"/>
                    <a:pt x="12" y="135"/>
                  </a:cubicBezTo>
                  <a:cubicBezTo>
                    <a:pt x="17" y="167"/>
                    <a:pt x="37" y="194"/>
                    <a:pt x="71" y="194"/>
                  </a:cubicBezTo>
                  <a:cubicBezTo>
                    <a:pt x="75" y="194"/>
                    <a:pt x="78" y="193"/>
                    <a:pt x="82" y="193"/>
                  </a:cubicBezTo>
                  <a:cubicBezTo>
                    <a:pt x="128" y="187"/>
                    <a:pt x="157" y="112"/>
                    <a:pt x="145" y="48"/>
                  </a:cubicBezTo>
                  <a:cubicBezTo>
                    <a:pt x="140" y="22"/>
                    <a:pt x="11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rot="-708074" flipH="1">
              <a:off x="857133" y="1986760"/>
              <a:ext cx="24820" cy="25294"/>
            </a:xfrm>
            <a:custGeom>
              <a:avLst/>
              <a:gdLst/>
              <a:ahLst/>
              <a:cxnLst/>
              <a:rect l="l" t="t" r="r" b="b"/>
              <a:pathLst>
                <a:path w="157" h="160" extrusionOk="0">
                  <a:moveTo>
                    <a:pt x="73" y="0"/>
                  </a:moveTo>
                  <a:cubicBezTo>
                    <a:pt x="70" y="0"/>
                    <a:pt x="67" y="1"/>
                    <a:pt x="64" y="1"/>
                  </a:cubicBezTo>
                  <a:cubicBezTo>
                    <a:pt x="23" y="13"/>
                    <a:pt x="0" y="53"/>
                    <a:pt x="6" y="94"/>
                  </a:cubicBezTo>
                  <a:cubicBezTo>
                    <a:pt x="6" y="129"/>
                    <a:pt x="32" y="160"/>
                    <a:pt x="69" y="160"/>
                  </a:cubicBezTo>
                  <a:cubicBezTo>
                    <a:pt x="75" y="160"/>
                    <a:pt x="81" y="159"/>
                    <a:pt x="87" y="157"/>
                  </a:cubicBezTo>
                  <a:cubicBezTo>
                    <a:pt x="128" y="152"/>
                    <a:pt x="157" y="111"/>
                    <a:pt x="145" y="70"/>
                  </a:cubicBezTo>
                  <a:cubicBezTo>
                    <a:pt x="140" y="33"/>
                    <a:pt x="11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rot="-708074" flipH="1">
              <a:off x="1464938" y="952656"/>
              <a:ext cx="20236" cy="30828"/>
            </a:xfrm>
            <a:custGeom>
              <a:avLst/>
              <a:gdLst/>
              <a:ahLst/>
              <a:cxnLst/>
              <a:rect l="l" t="t" r="r" b="b"/>
              <a:pathLst>
                <a:path w="128" h="195" extrusionOk="0">
                  <a:moveTo>
                    <a:pt x="59" y="1"/>
                  </a:moveTo>
                  <a:cubicBezTo>
                    <a:pt x="57" y="1"/>
                    <a:pt x="55" y="1"/>
                    <a:pt x="52" y="1"/>
                  </a:cubicBezTo>
                  <a:cubicBezTo>
                    <a:pt x="12" y="13"/>
                    <a:pt x="0" y="36"/>
                    <a:pt x="0" y="82"/>
                  </a:cubicBezTo>
                  <a:cubicBezTo>
                    <a:pt x="6" y="129"/>
                    <a:pt x="6" y="175"/>
                    <a:pt x="58" y="193"/>
                  </a:cubicBezTo>
                  <a:cubicBezTo>
                    <a:pt x="61" y="194"/>
                    <a:pt x="65" y="195"/>
                    <a:pt x="68" y="195"/>
                  </a:cubicBezTo>
                  <a:cubicBezTo>
                    <a:pt x="76" y="195"/>
                    <a:pt x="85" y="191"/>
                    <a:pt x="93" y="187"/>
                  </a:cubicBezTo>
                  <a:cubicBezTo>
                    <a:pt x="122" y="158"/>
                    <a:pt x="127" y="111"/>
                    <a:pt x="116" y="77"/>
                  </a:cubicBezTo>
                  <a:cubicBezTo>
                    <a:pt x="105" y="44"/>
                    <a:pt x="9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rot="-708074" flipH="1">
              <a:off x="1117102" y="2643899"/>
              <a:ext cx="27666" cy="25769"/>
            </a:xfrm>
            <a:custGeom>
              <a:avLst/>
              <a:gdLst/>
              <a:ahLst/>
              <a:cxnLst/>
              <a:rect l="l" t="t" r="r" b="b"/>
              <a:pathLst>
                <a:path w="175" h="163" extrusionOk="0">
                  <a:moveTo>
                    <a:pt x="88" y="0"/>
                  </a:moveTo>
                  <a:cubicBezTo>
                    <a:pt x="83" y="0"/>
                    <a:pt x="77" y="1"/>
                    <a:pt x="70" y="3"/>
                  </a:cubicBezTo>
                  <a:cubicBezTo>
                    <a:pt x="30" y="14"/>
                    <a:pt x="1" y="61"/>
                    <a:pt x="18" y="107"/>
                  </a:cubicBezTo>
                  <a:cubicBezTo>
                    <a:pt x="28" y="140"/>
                    <a:pt x="57" y="162"/>
                    <a:pt x="90" y="162"/>
                  </a:cubicBezTo>
                  <a:cubicBezTo>
                    <a:pt x="97" y="162"/>
                    <a:pt x="104" y="161"/>
                    <a:pt x="111" y="159"/>
                  </a:cubicBezTo>
                  <a:cubicBezTo>
                    <a:pt x="152" y="142"/>
                    <a:pt x="175" y="95"/>
                    <a:pt x="152" y="55"/>
                  </a:cubicBezTo>
                  <a:cubicBezTo>
                    <a:pt x="142" y="25"/>
                    <a:pt x="119"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rot="-708074" flipH="1">
              <a:off x="1743646" y="1790985"/>
              <a:ext cx="24030" cy="27508"/>
            </a:xfrm>
            <a:custGeom>
              <a:avLst/>
              <a:gdLst/>
              <a:ahLst/>
              <a:cxnLst/>
              <a:rect l="l" t="t" r="r" b="b"/>
              <a:pathLst>
                <a:path w="152" h="174" extrusionOk="0">
                  <a:moveTo>
                    <a:pt x="99" y="1"/>
                  </a:moveTo>
                  <a:cubicBezTo>
                    <a:pt x="94" y="1"/>
                    <a:pt x="88" y="1"/>
                    <a:pt x="82" y="3"/>
                  </a:cubicBezTo>
                  <a:cubicBezTo>
                    <a:pt x="30" y="21"/>
                    <a:pt x="1" y="67"/>
                    <a:pt x="7" y="119"/>
                  </a:cubicBezTo>
                  <a:cubicBezTo>
                    <a:pt x="7" y="149"/>
                    <a:pt x="36" y="174"/>
                    <a:pt x="66" y="174"/>
                  </a:cubicBezTo>
                  <a:cubicBezTo>
                    <a:pt x="71" y="174"/>
                    <a:pt x="77" y="173"/>
                    <a:pt x="82" y="171"/>
                  </a:cubicBezTo>
                  <a:cubicBezTo>
                    <a:pt x="140" y="160"/>
                    <a:pt x="151" y="113"/>
                    <a:pt x="151" y="61"/>
                  </a:cubicBezTo>
                  <a:cubicBezTo>
                    <a:pt x="142" y="27"/>
                    <a:pt x="128"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rot="-708074" flipH="1">
              <a:off x="1368489" y="1214492"/>
              <a:ext cx="26717" cy="25611"/>
            </a:xfrm>
            <a:custGeom>
              <a:avLst/>
              <a:gdLst/>
              <a:ahLst/>
              <a:cxnLst/>
              <a:rect l="l" t="t" r="r" b="b"/>
              <a:pathLst>
                <a:path w="169" h="162" extrusionOk="0">
                  <a:moveTo>
                    <a:pt x="96" y="0"/>
                  </a:moveTo>
                  <a:cubicBezTo>
                    <a:pt x="93" y="0"/>
                    <a:pt x="90" y="0"/>
                    <a:pt x="87" y="1"/>
                  </a:cubicBezTo>
                  <a:cubicBezTo>
                    <a:pt x="35" y="7"/>
                    <a:pt x="0" y="47"/>
                    <a:pt x="6" y="94"/>
                  </a:cubicBezTo>
                  <a:cubicBezTo>
                    <a:pt x="6" y="132"/>
                    <a:pt x="33" y="162"/>
                    <a:pt x="69" y="162"/>
                  </a:cubicBezTo>
                  <a:cubicBezTo>
                    <a:pt x="76" y="162"/>
                    <a:pt x="85" y="160"/>
                    <a:pt x="93" y="157"/>
                  </a:cubicBezTo>
                  <a:cubicBezTo>
                    <a:pt x="133" y="151"/>
                    <a:pt x="168" y="111"/>
                    <a:pt x="162" y="65"/>
                  </a:cubicBezTo>
                  <a:cubicBezTo>
                    <a:pt x="162" y="28"/>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rot="-708074" flipH="1">
              <a:off x="1741240" y="1049447"/>
              <a:ext cx="29563" cy="27666"/>
            </a:xfrm>
            <a:custGeom>
              <a:avLst/>
              <a:gdLst/>
              <a:ahLst/>
              <a:cxnLst/>
              <a:rect l="l" t="t" r="r" b="b"/>
              <a:pathLst>
                <a:path w="187" h="175" extrusionOk="0">
                  <a:moveTo>
                    <a:pt x="24" y="0"/>
                  </a:moveTo>
                  <a:lnTo>
                    <a:pt x="1" y="35"/>
                  </a:lnTo>
                  <a:cubicBezTo>
                    <a:pt x="12" y="81"/>
                    <a:pt x="18" y="128"/>
                    <a:pt x="53" y="151"/>
                  </a:cubicBezTo>
                  <a:cubicBezTo>
                    <a:pt x="71" y="166"/>
                    <a:pt x="92" y="175"/>
                    <a:pt x="112" y="175"/>
                  </a:cubicBezTo>
                  <a:cubicBezTo>
                    <a:pt x="130" y="175"/>
                    <a:pt x="146" y="167"/>
                    <a:pt x="157" y="151"/>
                  </a:cubicBezTo>
                  <a:cubicBezTo>
                    <a:pt x="186" y="122"/>
                    <a:pt x="174" y="99"/>
                    <a:pt x="146" y="58"/>
                  </a:cubicBezTo>
                  <a:cubicBezTo>
                    <a:pt x="117" y="17"/>
                    <a:pt x="59" y="29"/>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rot="-708074" flipH="1">
              <a:off x="-5393" y="2496847"/>
              <a:ext cx="25769" cy="27508"/>
            </a:xfrm>
            <a:custGeom>
              <a:avLst/>
              <a:gdLst/>
              <a:ahLst/>
              <a:cxnLst/>
              <a:rect l="l" t="t" r="r" b="b"/>
              <a:pathLst>
                <a:path w="163" h="174" extrusionOk="0">
                  <a:moveTo>
                    <a:pt x="82" y="0"/>
                  </a:moveTo>
                  <a:cubicBezTo>
                    <a:pt x="76" y="0"/>
                    <a:pt x="70" y="1"/>
                    <a:pt x="64" y="3"/>
                  </a:cubicBezTo>
                  <a:cubicBezTo>
                    <a:pt x="12" y="15"/>
                    <a:pt x="1" y="55"/>
                    <a:pt x="12" y="107"/>
                  </a:cubicBezTo>
                  <a:cubicBezTo>
                    <a:pt x="12" y="142"/>
                    <a:pt x="43" y="173"/>
                    <a:pt x="81" y="173"/>
                  </a:cubicBezTo>
                  <a:cubicBezTo>
                    <a:pt x="87" y="173"/>
                    <a:pt x="93" y="173"/>
                    <a:pt x="99" y="171"/>
                  </a:cubicBezTo>
                  <a:cubicBezTo>
                    <a:pt x="140" y="154"/>
                    <a:pt x="163" y="107"/>
                    <a:pt x="151" y="67"/>
                  </a:cubicBezTo>
                  <a:cubicBezTo>
                    <a:pt x="146" y="27"/>
                    <a:pt x="116"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rot="-708074" flipH="1">
              <a:off x="597054" y="2095945"/>
              <a:ext cx="31302" cy="22133"/>
            </a:xfrm>
            <a:custGeom>
              <a:avLst/>
              <a:gdLst/>
              <a:ahLst/>
              <a:cxnLst/>
              <a:rect l="l" t="t" r="r" b="b"/>
              <a:pathLst>
                <a:path w="198" h="140" extrusionOk="0">
                  <a:moveTo>
                    <a:pt x="144" y="1"/>
                  </a:moveTo>
                  <a:cubicBezTo>
                    <a:pt x="133" y="1"/>
                    <a:pt x="121" y="3"/>
                    <a:pt x="110" y="5"/>
                  </a:cubicBezTo>
                  <a:cubicBezTo>
                    <a:pt x="64" y="10"/>
                    <a:pt x="0" y="10"/>
                    <a:pt x="12" y="86"/>
                  </a:cubicBezTo>
                  <a:cubicBezTo>
                    <a:pt x="12" y="128"/>
                    <a:pt x="42" y="140"/>
                    <a:pt x="75" y="140"/>
                  </a:cubicBezTo>
                  <a:cubicBezTo>
                    <a:pt x="83" y="140"/>
                    <a:pt x="91" y="139"/>
                    <a:pt x="99" y="138"/>
                  </a:cubicBezTo>
                  <a:cubicBezTo>
                    <a:pt x="151" y="138"/>
                    <a:pt x="192" y="91"/>
                    <a:pt x="197" y="45"/>
                  </a:cubicBezTo>
                  <a:cubicBezTo>
                    <a:pt x="189" y="9"/>
                    <a:pt x="168"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rot="-708074" flipH="1">
              <a:off x="1026531" y="1507590"/>
              <a:ext cx="27666" cy="26243"/>
            </a:xfrm>
            <a:custGeom>
              <a:avLst/>
              <a:gdLst/>
              <a:ahLst/>
              <a:cxnLst/>
              <a:rect l="l" t="t" r="r" b="b"/>
              <a:pathLst>
                <a:path w="175" h="166" extrusionOk="0">
                  <a:moveTo>
                    <a:pt x="76" y="0"/>
                  </a:moveTo>
                  <a:cubicBezTo>
                    <a:pt x="72" y="0"/>
                    <a:pt x="68" y="0"/>
                    <a:pt x="64" y="1"/>
                  </a:cubicBezTo>
                  <a:cubicBezTo>
                    <a:pt x="24" y="18"/>
                    <a:pt x="0" y="59"/>
                    <a:pt x="18" y="99"/>
                  </a:cubicBezTo>
                  <a:cubicBezTo>
                    <a:pt x="22" y="139"/>
                    <a:pt x="54" y="165"/>
                    <a:pt x="89" y="165"/>
                  </a:cubicBezTo>
                  <a:cubicBezTo>
                    <a:pt x="100" y="165"/>
                    <a:pt x="111" y="163"/>
                    <a:pt x="122" y="157"/>
                  </a:cubicBezTo>
                  <a:cubicBezTo>
                    <a:pt x="157" y="152"/>
                    <a:pt x="174" y="111"/>
                    <a:pt x="163" y="76"/>
                  </a:cubicBezTo>
                  <a:cubicBezTo>
                    <a:pt x="152" y="28"/>
                    <a:pt x="117"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rot="-708086" flipH="1">
              <a:off x="1853511" y="2564375"/>
              <a:ext cx="23081" cy="32725"/>
            </a:xfrm>
            <a:custGeom>
              <a:avLst/>
              <a:gdLst/>
              <a:ahLst/>
              <a:cxnLst/>
              <a:rect l="l" t="t" r="r" b="b"/>
              <a:pathLst>
                <a:path w="146" h="207" extrusionOk="0">
                  <a:moveTo>
                    <a:pt x="88" y="0"/>
                  </a:moveTo>
                  <a:cubicBezTo>
                    <a:pt x="80" y="0"/>
                    <a:pt x="73" y="3"/>
                    <a:pt x="70" y="9"/>
                  </a:cubicBezTo>
                  <a:cubicBezTo>
                    <a:pt x="30" y="56"/>
                    <a:pt x="6" y="113"/>
                    <a:pt x="1" y="171"/>
                  </a:cubicBezTo>
                  <a:cubicBezTo>
                    <a:pt x="1" y="200"/>
                    <a:pt x="30" y="206"/>
                    <a:pt x="59" y="206"/>
                  </a:cubicBezTo>
                  <a:cubicBezTo>
                    <a:pt x="99" y="195"/>
                    <a:pt x="128" y="166"/>
                    <a:pt x="128" y="125"/>
                  </a:cubicBezTo>
                  <a:cubicBezTo>
                    <a:pt x="146" y="84"/>
                    <a:pt x="134" y="44"/>
                    <a:pt x="111" y="9"/>
                  </a:cubicBezTo>
                  <a:cubicBezTo>
                    <a:pt x="105" y="3"/>
                    <a:pt x="9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rot="-708074" flipH="1">
              <a:off x="1430424" y="1273326"/>
              <a:ext cx="27666" cy="26085"/>
            </a:xfrm>
            <a:custGeom>
              <a:avLst/>
              <a:gdLst/>
              <a:ahLst/>
              <a:cxnLst/>
              <a:rect l="l" t="t" r="r" b="b"/>
              <a:pathLst>
                <a:path w="175" h="165" extrusionOk="0">
                  <a:moveTo>
                    <a:pt x="59" y="0"/>
                  </a:moveTo>
                  <a:cubicBezTo>
                    <a:pt x="55" y="0"/>
                    <a:pt x="51" y="1"/>
                    <a:pt x="47" y="2"/>
                  </a:cubicBezTo>
                  <a:cubicBezTo>
                    <a:pt x="18" y="14"/>
                    <a:pt x="0" y="48"/>
                    <a:pt x="6" y="77"/>
                  </a:cubicBezTo>
                  <a:cubicBezTo>
                    <a:pt x="22" y="131"/>
                    <a:pt x="73" y="165"/>
                    <a:pt x="131" y="165"/>
                  </a:cubicBezTo>
                  <a:cubicBezTo>
                    <a:pt x="136" y="165"/>
                    <a:pt x="141" y="165"/>
                    <a:pt x="145" y="164"/>
                  </a:cubicBezTo>
                  <a:cubicBezTo>
                    <a:pt x="163" y="158"/>
                    <a:pt x="174" y="141"/>
                    <a:pt x="174" y="118"/>
                  </a:cubicBezTo>
                  <a:cubicBezTo>
                    <a:pt x="158" y="50"/>
                    <a:pt x="100"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rot="-708086" flipH="1">
              <a:off x="2180473" y="1389022"/>
              <a:ext cx="31302" cy="24978"/>
            </a:xfrm>
            <a:custGeom>
              <a:avLst/>
              <a:gdLst/>
              <a:ahLst/>
              <a:cxnLst/>
              <a:rect l="l" t="t" r="r" b="b"/>
              <a:pathLst>
                <a:path w="198" h="158" extrusionOk="0">
                  <a:moveTo>
                    <a:pt x="106" y="1"/>
                  </a:moveTo>
                  <a:cubicBezTo>
                    <a:pt x="98" y="1"/>
                    <a:pt x="90" y="2"/>
                    <a:pt x="82" y="4"/>
                  </a:cubicBezTo>
                  <a:cubicBezTo>
                    <a:pt x="47" y="10"/>
                    <a:pt x="24" y="39"/>
                    <a:pt x="1" y="62"/>
                  </a:cubicBezTo>
                  <a:cubicBezTo>
                    <a:pt x="18" y="85"/>
                    <a:pt x="30" y="126"/>
                    <a:pt x="58" y="143"/>
                  </a:cubicBezTo>
                  <a:cubicBezTo>
                    <a:pt x="73" y="153"/>
                    <a:pt x="90" y="157"/>
                    <a:pt x="106" y="157"/>
                  </a:cubicBezTo>
                  <a:cubicBezTo>
                    <a:pt x="129" y="157"/>
                    <a:pt x="152" y="148"/>
                    <a:pt x="169" y="132"/>
                  </a:cubicBezTo>
                  <a:cubicBezTo>
                    <a:pt x="192" y="108"/>
                    <a:pt x="198" y="79"/>
                    <a:pt x="180" y="50"/>
                  </a:cubicBezTo>
                  <a:cubicBezTo>
                    <a:pt x="166" y="18"/>
                    <a:pt x="138"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rot="-708074" flipH="1">
              <a:off x="1172049" y="239875"/>
              <a:ext cx="27508" cy="21816"/>
            </a:xfrm>
            <a:custGeom>
              <a:avLst/>
              <a:gdLst/>
              <a:ahLst/>
              <a:cxnLst/>
              <a:rect l="l" t="t" r="r" b="b"/>
              <a:pathLst>
                <a:path w="174" h="138" extrusionOk="0">
                  <a:moveTo>
                    <a:pt x="93" y="0"/>
                  </a:moveTo>
                  <a:cubicBezTo>
                    <a:pt x="86" y="0"/>
                    <a:pt x="78" y="1"/>
                    <a:pt x="70" y="3"/>
                  </a:cubicBezTo>
                  <a:cubicBezTo>
                    <a:pt x="35" y="9"/>
                    <a:pt x="0" y="20"/>
                    <a:pt x="12" y="73"/>
                  </a:cubicBezTo>
                  <a:cubicBezTo>
                    <a:pt x="22" y="118"/>
                    <a:pt x="63" y="137"/>
                    <a:pt x="101" y="137"/>
                  </a:cubicBezTo>
                  <a:cubicBezTo>
                    <a:pt x="106" y="137"/>
                    <a:pt x="111" y="137"/>
                    <a:pt x="116" y="136"/>
                  </a:cubicBezTo>
                  <a:cubicBezTo>
                    <a:pt x="151" y="130"/>
                    <a:pt x="174" y="107"/>
                    <a:pt x="174" y="55"/>
                  </a:cubicBezTo>
                  <a:cubicBezTo>
                    <a:pt x="160" y="22"/>
                    <a:pt x="129"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rot="-708074" flipH="1">
              <a:off x="2207016" y="809050"/>
              <a:ext cx="25927" cy="23397"/>
            </a:xfrm>
            <a:custGeom>
              <a:avLst/>
              <a:gdLst/>
              <a:ahLst/>
              <a:cxnLst/>
              <a:rect l="l" t="t" r="r" b="b"/>
              <a:pathLst>
                <a:path w="164" h="148" extrusionOk="0">
                  <a:moveTo>
                    <a:pt x="92" y="1"/>
                  </a:moveTo>
                  <a:cubicBezTo>
                    <a:pt x="89" y="1"/>
                    <a:pt x="85" y="1"/>
                    <a:pt x="82" y="2"/>
                  </a:cubicBezTo>
                  <a:cubicBezTo>
                    <a:pt x="36" y="2"/>
                    <a:pt x="1" y="42"/>
                    <a:pt x="7" y="94"/>
                  </a:cubicBezTo>
                  <a:cubicBezTo>
                    <a:pt x="17" y="126"/>
                    <a:pt x="46" y="147"/>
                    <a:pt x="77" y="147"/>
                  </a:cubicBezTo>
                  <a:cubicBezTo>
                    <a:pt x="81" y="147"/>
                    <a:pt x="84" y="147"/>
                    <a:pt x="88" y="147"/>
                  </a:cubicBezTo>
                  <a:cubicBezTo>
                    <a:pt x="128" y="141"/>
                    <a:pt x="163" y="106"/>
                    <a:pt x="157" y="60"/>
                  </a:cubicBezTo>
                  <a:cubicBezTo>
                    <a:pt x="157" y="28"/>
                    <a:pt x="128"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rot="-708074" flipH="1">
              <a:off x="420461" y="545876"/>
              <a:ext cx="25769" cy="25769"/>
            </a:xfrm>
            <a:custGeom>
              <a:avLst/>
              <a:gdLst/>
              <a:ahLst/>
              <a:cxnLst/>
              <a:rect l="l" t="t" r="r" b="b"/>
              <a:pathLst>
                <a:path w="163" h="163" extrusionOk="0">
                  <a:moveTo>
                    <a:pt x="80" y="1"/>
                  </a:moveTo>
                  <a:cubicBezTo>
                    <a:pt x="74" y="1"/>
                    <a:pt x="66" y="1"/>
                    <a:pt x="58" y="3"/>
                  </a:cubicBezTo>
                  <a:cubicBezTo>
                    <a:pt x="18" y="15"/>
                    <a:pt x="1" y="61"/>
                    <a:pt x="12" y="102"/>
                  </a:cubicBezTo>
                  <a:cubicBezTo>
                    <a:pt x="17" y="136"/>
                    <a:pt x="51" y="162"/>
                    <a:pt x="86" y="162"/>
                  </a:cubicBezTo>
                  <a:cubicBezTo>
                    <a:pt x="92" y="162"/>
                    <a:pt x="99" y="161"/>
                    <a:pt x="105" y="160"/>
                  </a:cubicBezTo>
                  <a:cubicBezTo>
                    <a:pt x="145" y="148"/>
                    <a:pt x="163" y="102"/>
                    <a:pt x="145" y="61"/>
                  </a:cubicBezTo>
                  <a:cubicBezTo>
                    <a:pt x="136" y="27"/>
                    <a:pt x="11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rot="-708074" flipH="1">
              <a:off x="1421042" y="1108719"/>
              <a:ext cx="29405" cy="22607"/>
            </a:xfrm>
            <a:custGeom>
              <a:avLst/>
              <a:gdLst/>
              <a:ahLst/>
              <a:cxnLst/>
              <a:rect l="l" t="t" r="r" b="b"/>
              <a:pathLst>
                <a:path w="186" h="143" extrusionOk="0">
                  <a:moveTo>
                    <a:pt x="103" y="1"/>
                  </a:moveTo>
                  <a:cubicBezTo>
                    <a:pt x="94" y="1"/>
                    <a:pt x="85" y="3"/>
                    <a:pt x="76" y="7"/>
                  </a:cubicBezTo>
                  <a:cubicBezTo>
                    <a:pt x="29" y="12"/>
                    <a:pt x="0" y="41"/>
                    <a:pt x="12" y="88"/>
                  </a:cubicBezTo>
                  <a:cubicBezTo>
                    <a:pt x="22" y="121"/>
                    <a:pt x="55" y="143"/>
                    <a:pt x="89" y="143"/>
                  </a:cubicBezTo>
                  <a:cubicBezTo>
                    <a:pt x="96" y="143"/>
                    <a:pt x="103" y="142"/>
                    <a:pt x="110" y="140"/>
                  </a:cubicBezTo>
                  <a:cubicBezTo>
                    <a:pt x="151" y="128"/>
                    <a:pt x="186" y="105"/>
                    <a:pt x="174" y="53"/>
                  </a:cubicBezTo>
                  <a:cubicBezTo>
                    <a:pt x="161" y="22"/>
                    <a:pt x="13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rot="-708074" flipH="1">
              <a:off x="399164" y="574339"/>
              <a:ext cx="27666" cy="24504"/>
            </a:xfrm>
            <a:custGeom>
              <a:avLst/>
              <a:gdLst/>
              <a:ahLst/>
              <a:cxnLst/>
              <a:rect l="l" t="t" r="r" b="b"/>
              <a:pathLst>
                <a:path w="175" h="155" extrusionOk="0">
                  <a:moveTo>
                    <a:pt x="80" y="1"/>
                  </a:moveTo>
                  <a:cubicBezTo>
                    <a:pt x="73" y="1"/>
                    <a:pt x="66" y="2"/>
                    <a:pt x="59" y="4"/>
                  </a:cubicBezTo>
                  <a:cubicBezTo>
                    <a:pt x="24" y="10"/>
                    <a:pt x="1" y="50"/>
                    <a:pt x="13" y="85"/>
                  </a:cubicBezTo>
                  <a:cubicBezTo>
                    <a:pt x="24" y="108"/>
                    <a:pt x="36" y="131"/>
                    <a:pt x="47" y="154"/>
                  </a:cubicBezTo>
                  <a:lnTo>
                    <a:pt x="47" y="149"/>
                  </a:lnTo>
                  <a:cubicBezTo>
                    <a:pt x="70" y="149"/>
                    <a:pt x="94" y="143"/>
                    <a:pt x="117" y="137"/>
                  </a:cubicBezTo>
                  <a:cubicBezTo>
                    <a:pt x="157" y="125"/>
                    <a:pt x="175" y="91"/>
                    <a:pt x="157" y="56"/>
                  </a:cubicBezTo>
                  <a:cubicBezTo>
                    <a:pt x="143" y="22"/>
                    <a:pt x="11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rot="-708074" flipH="1">
              <a:off x="2325291" y="374800"/>
              <a:ext cx="25927" cy="26717"/>
            </a:xfrm>
            <a:custGeom>
              <a:avLst/>
              <a:gdLst/>
              <a:ahLst/>
              <a:cxnLst/>
              <a:rect l="l" t="t" r="r" b="b"/>
              <a:pathLst>
                <a:path w="164" h="169" extrusionOk="0">
                  <a:moveTo>
                    <a:pt x="101" y="1"/>
                  </a:moveTo>
                  <a:cubicBezTo>
                    <a:pt x="94" y="1"/>
                    <a:pt x="86" y="2"/>
                    <a:pt x="76" y="6"/>
                  </a:cubicBezTo>
                  <a:cubicBezTo>
                    <a:pt x="30" y="12"/>
                    <a:pt x="1" y="64"/>
                    <a:pt x="13" y="110"/>
                  </a:cubicBezTo>
                  <a:cubicBezTo>
                    <a:pt x="18" y="145"/>
                    <a:pt x="53" y="168"/>
                    <a:pt x="88" y="168"/>
                  </a:cubicBezTo>
                  <a:cubicBezTo>
                    <a:pt x="134" y="157"/>
                    <a:pt x="163" y="104"/>
                    <a:pt x="152" y="58"/>
                  </a:cubicBezTo>
                  <a:cubicBezTo>
                    <a:pt x="142" y="26"/>
                    <a:pt x="12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rot="-708074" flipH="1">
              <a:off x="-332732" y="1473859"/>
              <a:ext cx="29405" cy="23555"/>
            </a:xfrm>
            <a:custGeom>
              <a:avLst/>
              <a:gdLst/>
              <a:ahLst/>
              <a:cxnLst/>
              <a:rect l="l" t="t" r="r" b="b"/>
              <a:pathLst>
                <a:path w="186" h="149" extrusionOk="0">
                  <a:moveTo>
                    <a:pt x="131" y="0"/>
                  </a:moveTo>
                  <a:cubicBezTo>
                    <a:pt x="123" y="0"/>
                    <a:pt x="114" y="1"/>
                    <a:pt x="105" y="3"/>
                  </a:cubicBezTo>
                  <a:cubicBezTo>
                    <a:pt x="41" y="15"/>
                    <a:pt x="0" y="61"/>
                    <a:pt x="24" y="107"/>
                  </a:cubicBezTo>
                  <a:cubicBezTo>
                    <a:pt x="32" y="133"/>
                    <a:pt x="56" y="149"/>
                    <a:pt x="80" y="149"/>
                  </a:cubicBezTo>
                  <a:cubicBezTo>
                    <a:pt x="88" y="149"/>
                    <a:pt x="97" y="147"/>
                    <a:pt x="105" y="142"/>
                  </a:cubicBezTo>
                  <a:cubicBezTo>
                    <a:pt x="151" y="136"/>
                    <a:pt x="186" y="90"/>
                    <a:pt x="180" y="43"/>
                  </a:cubicBezTo>
                  <a:cubicBezTo>
                    <a:pt x="176" y="9"/>
                    <a:pt x="15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rot="-708086" flipH="1">
              <a:off x="2432755" y="1124671"/>
              <a:ext cx="28614" cy="22291"/>
            </a:xfrm>
            <a:custGeom>
              <a:avLst/>
              <a:gdLst/>
              <a:ahLst/>
              <a:cxnLst/>
              <a:rect l="l" t="t" r="r" b="b"/>
              <a:pathLst>
                <a:path w="181" h="141" extrusionOk="0">
                  <a:moveTo>
                    <a:pt x="53" y="1"/>
                  </a:moveTo>
                  <a:cubicBezTo>
                    <a:pt x="18" y="13"/>
                    <a:pt x="1" y="30"/>
                    <a:pt x="7" y="65"/>
                  </a:cubicBezTo>
                  <a:cubicBezTo>
                    <a:pt x="12" y="112"/>
                    <a:pt x="51" y="141"/>
                    <a:pt x="93" y="141"/>
                  </a:cubicBezTo>
                  <a:cubicBezTo>
                    <a:pt x="97" y="141"/>
                    <a:pt x="101" y="140"/>
                    <a:pt x="105" y="140"/>
                  </a:cubicBezTo>
                  <a:cubicBezTo>
                    <a:pt x="140" y="134"/>
                    <a:pt x="180" y="117"/>
                    <a:pt x="169" y="76"/>
                  </a:cubicBezTo>
                  <a:cubicBezTo>
                    <a:pt x="163" y="13"/>
                    <a:pt x="99" y="13"/>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rot="-708074" flipH="1">
              <a:off x="1725740" y="1956650"/>
              <a:ext cx="27508" cy="25294"/>
            </a:xfrm>
            <a:custGeom>
              <a:avLst/>
              <a:gdLst/>
              <a:ahLst/>
              <a:cxnLst/>
              <a:rect l="l" t="t" r="r" b="b"/>
              <a:pathLst>
                <a:path w="174" h="160" extrusionOk="0">
                  <a:moveTo>
                    <a:pt x="58" y="0"/>
                  </a:moveTo>
                  <a:cubicBezTo>
                    <a:pt x="17" y="18"/>
                    <a:pt x="0" y="64"/>
                    <a:pt x="17" y="105"/>
                  </a:cubicBezTo>
                  <a:cubicBezTo>
                    <a:pt x="22" y="138"/>
                    <a:pt x="55" y="160"/>
                    <a:pt x="89" y="160"/>
                  </a:cubicBezTo>
                  <a:cubicBezTo>
                    <a:pt x="96" y="160"/>
                    <a:pt x="103" y="159"/>
                    <a:pt x="110" y="157"/>
                  </a:cubicBezTo>
                  <a:cubicBezTo>
                    <a:pt x="145" y="151"/>
                    <a:pt x="174" y="111"/>
                    <a:pt x="156" y="76"/>
                  </a:cubicBezTo>
                  <a:cubicBezTo>
                    <a:pt x="145" y="29"/>
                    <a:pt x="104"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rot="-708074" flipH="1">
              <a:off x="1742730" y="2048958"/>
              <a:ext cx="29405" cy="21658"/>
            </a:xfrm>
            <a:custGeom>
              <a:avLst/>
              <a:gdLst/>
              <a:ahLst/>
              <a:cxnLst/>
              <a:rect l="l" t="t" r="r" b="b"/>
              <a:pathLst>
                <a:path w="186" h="137" extrusionOk="0">
                  <a:moveTo>
                    <a:pt x="142" y="1"/>
                  </a:moveTo>
                  <a:cubicBezTo>
                    <a:pt x="91" y="1"/>
                    <a:pt x="0" y="51"/>
                    <a:pt x="0" y="89"/>
                  </a:cubicBezTo>
                  <a:cubicBezTo>
                    <a:pt x="0" y="101"/>
                    <a:pt x="6" y="118"/>
                    <a:pt x="17" y="124"/>
                  </a:cubicBezTo>
                  <a:cubicBezTo>
                    <a:pt x="34" y="132"/>
                    <a:pt x="52" y="136"/>
                    <a:pt x="70" y="136"/>
                  </a:cubicBezTo>
                  <a:cubicBezTo>
                    <a:pt x="91" y="136"/>
                    <a:pt x="112" y="130"/>
                    <a:pt x="127" y="118"/>
                  </a:cubicBezTo>
                  <a:cubicBezTo>
                    <a:pt x="162" y="101"/>
                    <a:pt x="180" y="66"/>
                    <a:pt x="185" y="31"/>
                  </a:cubicBezTo>
                  <a:cubicBezTo>
                    <a:pt x="180" y="25"/>
                    <a:pt x="174" y="14"/>
                    <a:pt x="168" y="8"/>
                  </a:cubicBezTo>
                  <a:cubicBezTo>
                    <a:pt x="162" y="3"/>
                    <a:pt x="153"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rot="-708074" flipH="1">
              <a:off x="1295912" y="1402858"/>
              <a:ext cx="24820" cy="28772"/>
            </a:xfrm>
            <a:custGeom>
              <a:avLst/>
              <a:gdLst/>
              <a:ahLst/>
              <a:cxnLst/>
              <a:rect l="l" t="t" r="r" b="b"/>
              <a:pathLst>
                <a:path w="157" h="182" extrusionOk="0">
                  <a:moveTo>
                    <a:pt x="110" y="0"/>
                  </a:moveTo>
                  <a:cubicBezTo>
                    <a:pt x="106" y="0"/>
                    <a:pt x="102" y="1"/>
                    <a:pt x="99" y="2"/>
                  </a:cubicBezTo>
                  <a:cubicBezTo>
                    <a:pt x="35" y="25"/>
                    <a:pt x="0" y="89"/>
                    <a:pt x="6" y="152"/>
                  </a:cubicBezTo>
                  <a:cubicBezTo>
                    <a:pt x="14" y="172"/>
                    <a:pt x="27" y="181"/>
                    <a:pt x="44" y="181"/>
                  </a:cubicBezTo>
                  <a:cubicBezTo>
                    <a:pt x="52" y="181"/>
                    <a:pt x="60" y="179"/>
                    <a:pt x="70" y="175"/>
                  </a:cubicBezTo>
                  <a:cubicBezTo>
                    <a:pt x="127" y="152"/>
                    <a:pt x="156" y="94"/>
                    <a:pt x="151" y="31"/>
                  </a:cubicBezTo>
                  <a:cubicBezTo>
                    <a:pt x="146" y="11"/>
                    <a:pt x="129"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rot="-708074" flipH="1">
              <a:off x="1680855" y="436871"/>
              <a:ext cx="31302" cy="28456"/>
            </a:xfrm>
            <a:custGeom>
              <a:avLst/>
              <a:gdLst/>
              <a:ahLst/>
              <a:cxnLst/>
              <a:rect l="l" t="t" r="r" b="b"/>
              <a:pathLst>
                <a:path w="198" h="180" extrusionOk="0">
                  <a:moveTo>
                    <a:pt x="42" y="0"/>
                  </a:moveTo>
                  <a:cubicBezTo>
                    <a:pt x="30" y="6"/>
                    <a:pt x="24" y="6"/>
                    <a:pt x="24" y="6"/>
                  </a:cubicBezTo>
                  <a:cubicBezTo>
                    <a:pt x="1" y="46"/>
                    <a:pt x="13" y="99"/>
                    <a:pt x="47" y="128"/>
                  </a:cubicBezTo>
                  <a:cubicBezTo>
                    <a:pt x="72" y="152"/>
                    <a:pt x="96" y="179"/>
                    <a:pt x="125" y="179"/>
                  </a:cubicBezTo>
                  <a:cubicBezTo>
                    <a:pt x="137" y="179"/>
                    <a:pt x="149" y="174"/>
                    <a:pt x="163" y="162"/>
                  </a:cubicBezTo>
                  <a:cubicBezTo>
                    <a:pt x="198" y="128"/>
                    <a:pt x="157" y="99"/>
                    <a:pt x="134" y="70"/>
                  </a:cubicBezTo>
                  <a:cubicBezTo>
                    <a:pt x="123" y="46"/>
                    <a:pt x="99" y="23"/>
                    <a:pt x="76" y="6"/>
                  </a:cubicBezTo>
                  <a:cubicBezTo>
                    <a:pt x="70" y="0"/>
                    <a:pt x="5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rot="-708074" flipH="1">
              <a:off x="869759" y="1103289"/>
              <a:ext cx="27666" cy="23714"/>
            </a:xfrm>
            <a:custGeom>
              <a:avLst/>
              <a:gdLst/>
              <a:ahLst/>
              <a:cxnLst/>
              <a:rect l="l" t="t" r="r" b="b"/>
              <a:pathLst>
                <a:path w="175" h="150" extrusionOk="0">
                  <a:moveTo>
                    <a:pt x="88" y="0"/>
                  </a:moveTo>
                  <a:cubicBezTo>
                    <a:pt x="84" y="0"/>
                    <a:pt x="80" y="1"/>
                    <a:pt x="76" y="1"/>
                  </a:cubicBezTo>
                  <a:cubicBezTo>
                    <a:pt x="29" y="7"/>
                    <a:pt x="0" y="48"/>
                    <a:pt x="12" y="88"/>
                  </a:cubicBezTo>
                  <a:cubicBezTo>
                    <a:pt x="17" y="127"/>
                    <a:pt x="50" y="149"/>
                    <a:pt x="84" y="149"/>
                  </a:cubicBezTo>
                  <a:cubicBezTo>
                    <a:pt x="91" y="149"/>
                    <a:pt x="98" y="148"/>
                    <a:pt x="105" y="146"/>
                  </a:cubicBezTo>
                  <a:cubicBezTo>
                    <a:pt x="145" y="140"/>
                    <a:pt x="174" y="100"/>
                    <a:pt x="163" y="59"/>
                  </a:cubicBezTo>
                  <a:cubicBezTo>
                    <a:pt x="158" y="23"/>
                    <a:pt x="12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rot="-708086" flipH="1">
              <a:off x="909585" y="1295820"/>
              <a:ext cx="31302" cy="21184"/>
            </a:xfrm>
            <a:custGeom>
              <a:avLst/>
              <a:gdLst/>
              <a:ahLst/>
              <a:cxnLst/>
              <a:rect l="l" t="t" r="r" b="b"/>
              <a:pathLst>
                <a:path w="198" h="134" extrusionOk="0">
                  <a:moveTo>
                    <a:pt x="53" y="1"/>
                  </a:moveTo>
                  <a:cubicBezTo>
                    <a:pt x="24" y="1"/>
                    <a:pt x="0" y="36"/>
                    <a:pt x="18" y="64"/>
                  </a:cubicBezTo>
                  <a:cubicBezTo>
                    <a:pt x="45" y="110"/>
                    <a:pt x="90" y="134"/>
                    <a:pt x="139" y="134"/>
                  </a:cubicBezTo>
                  <a:cubicBezTo>
                    <a:pt x="152" y="134"/>
                    <a:pt x="166" y="132"/>
                    <a:pt x="180" y="128"/>
                  </a:cubicBezTo>
                  <a:cubicBezTo>
                    <a:pt x="192" y="122"/>
                    <a:pt x="192" y="105"/>
                    <a:pt x="197" y="93"/>
                  </a:cubicBezTo>
                  <a:cubicBezTo>
                    <a:pt x="168" y="41"/>
                    <a:pt x="116" y="7"/>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rot="-708086" flipH="1">
              <a:off x="2250882" y="1577419"/>
              <a:ext cx="26717" cy="23555"/>
            </a:xfrm>
            <a:custGeom>
              <a:avLst/>
              <a:gdLst/>
              <a:ahLst/>
              <a:cxnLst/>
              <a:rect l="l" t="t" r="r" b="b"/>
              <a:pathLst>
                <a:path w="169" h="149" extrusionOk="0">
                  <a:moveTo>
                    <a:pt x="65" y="1"/>
                  </a:moveTo>
                  <a:cubicBezTo>
                    <a:pt x="18" y="1"/>
                    <a:pt x="1" y="30"/>
                    <a:pt x="7" y="76"/>
                  </a:cubicBezTo>
                  <a:cubicBezTo>
                    <a:pt x="7" y="117"/>
                    <a:pt x="42" y="148"/>
                    <a:pt x="81" y="148"/>
                  </a:cubicBezTo>
                  <a:cubicBezTo>
                    <a:pt x="87" y="148"/>
                    <a:pt x="93" y="147"/>
                    <a:pt x="99" y="146"/>
                  </a:cubicBezTo>
                  <a:cubicBezTo>
                    <a:pt x="140" y="146"/>
                    <a:pt x="169" y="111"/>
                    <a:pt x="163" y="76"/>
                  </a:cubicBezTo>
                  <a:cubicBezTo>
                    <a:pt x="152" y="30"/>
                    <a:pt x="11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rot="-708086" flipH="1">
              <a:off x="1714707" y="2026788"/>
              <a:ext cx="27191" cy="24662"/>
            </a:xfrm>
            <a:custGeom>
              <a:avLst/>
              <a:gdLst/>
              <a:ahLst/>
              <a:cxnLst/>
              <a:rect l="l" t="t" r="r" b="b"/>
              <a:pathLst>
                <a:path w="172" h="156" extrusionOk="0">
                  <a:moveTo>
                    <a:pt x="83" y="1"/>
                  </a:moveTo>
                  <a:cubicBezTo>
                    <a:pt x="77" y="1"/>
                    <a:pt x="71" y="2"/>
                    <a:pt x="65" y="3"/>
                  </a:cubicBezTo>
                  <a:cubicBezTo>
                    <a:pt x="24" y="21"/>
                    <a:pt x="1" y="61"/>
                    <a:pt x="13" y="102"/>
                  </a:cubicBezTo>
                  <a:cubicBezTo>
                    <a:pt x="24" y="139"/>
                    <a:pt x="54" y="156"/>
                    <a:pt x="84" y="156"/>
                  </a:cubicBezTo>
                  <a:cubicBezTo>
                    <a:pt x="127" y="156"/>
                    <a:pt x="171" y="120"/>
                    <a:pt x="157" y="61"/>
                  </a:cubicBezTo>
                  <a:cubicBezTo>
                    <a:pt x="152" y="27"/>
                    <a:pt x="11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rot="-708074" flipH="1">
              <a:off x="-458569" y="1972619"/>
              <a:ext cx="22133" cy="34464"/>
            </a:xfrm>
            <a:custGeom>
              <a:avLst/>
              <a:gdLst/>
              <a:ahLst/>
              <a:cxnLst/>
              <a:rect l="l" t="t" r="r" b="b"/>
              <a:pathLst>
                <a:path w="140" h="218" extrusionOk="0">
                  <a:moveTo>
                    <a:pt x="78" y="1"/>
                  </a:moveTo>
                  <a:cubicBezTo>
                    <a:pt x="74" y="1"/>
                    <a:pt x="69" y="1"/>
                    <a:pt x="64" y="3"/>
                  </a:cubicBezTo>
                  <a:cubicBezTo>
                    <a:pt x="1" y="20"/>
                    <a:pt x="24" y="95"/>
                    <a:pt x="41" y="148"/>
                  </a:cubicBezTo>
                  <a:cubicBezTo>
                    <a:pt x="41" y="171"/>
                    <a:pt x="53" y="188"/>
                    <a:pt x="64" y="200"/>
                  </a:cubicBezTo>
                  <a:cubicBezTo>
                    <a:pt x="76" y="211"/>
                    <a:pt x="93" y="217"/>
                    <a:pt x="105" y="217"/>
                  </a:cubicBezTo>
                  <a:cubicBezTo>
                    <a:pt x="128" y="211"/>
                    <a:pt x="140" y="194"/>
                    <a:pt x="140" y="171"/>
                  </a:cubicBezTo>
                  <a:cubicBezTo>
                    <a:pt x="140" y="153"/>
                    <a:pt x="134" y="136"/>
                    <a:pt x="134" y="113"/>
                  </a:cubicBezTo>
                  <a:cubicBezTo>
                    <a:pt x="113" y="81"/>
                    <a:pt x="12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rot="-708074" flipH="1">
              <a:off x="48542" y="192250"/>
              <a:ext cx="21184" cy="30353"/>
            </a:xfrm>
            <a:custGeom>
              <a:avLst/>
              <a:gdLst/>
              <a:ahLst/>
              <a:cxnLst/>
              <a:rect l="l" t="t" r="r" b="b"/>
              <a:pathLst>
                <a:path w="134" h="192" extrusionOk="0">
                  <a:moveTo>
                    <a:pt x="99" y="1"/>
                  </a:moveTo>
                  <a:cubicBezTo>
                    <a:pt x="30" y="6"/>
                    <a:pt x="18" y="59"/>
                    <a:pt x="6" y="117"/>
                  </a:cubicBezTo>
                  <a:cubicBezTo>
                    <a:pt x="1" y="134"/>
                    <a:pt x="6" y="157"/>
                    <a:pt x="12" y="174"/>
                  </a:cubicBezTo>
                  <a:cubicBezTo>
                    <a:pt x="18" y="180"/>
                    <a:pt x="41" y="186"/>
                    <a:pt x="47" y="192"/>
                  </a:cubicBezTo>
                  <a:cubicBezTo>
                    <a:pt x="99" y="157"/>
                    <a:pt x="134" y="99"/>
                    <a:pt x="134" y="41"/>
                  </a:cubicBezTo>
                  <a:cubicBezTo>
                    <a:pt x="134" y="18"/>
                    <a:pt x="122"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rot="-708074" flipH="1">
              <a:off x="1052712" y="1198809"/>
              <a:ext cx="27666" cy="25611"/>
            </a:xfrm>
            <a:custGeom>
              <a:avLst/>
              <a:gdLst/>
              <a:ahLst/>
              <a:cxnLst/>
              <a:rect l="l" t="t" r="r" b="b"/>
              <a:pathLst>
                <a:path w="175" h="162" extrusionOk="0">
                  <a:moveTo>
                    <a:pt x="65" y="0"/>
                  </a:moveTo>
                  <a:cubicBezTo>
                    <a:pt x="60" y="0"/>
                    <a:pt x="56" y="1"/>
                    <a:pt x="53" y="2"/>
                  </a:cubicBezTo>
                  <a:cubicBezTo>
                    <a:pt x="18" y="8"/>
                    <a:pt x="0" y="42"/>
                    <a:pt x="18" y="71"/>
                  </a:cubicBezTo>
                  <a:cubicBezTo>
                    <a:pt x="28" y="117"/>
                    <a:pt x="81" y="162"/>
                    <a:pt x="122" y="162"/>
                  </a:cubicBezTo>
                  <a:cubicBezTo>
                    <a:pt x="128" y="162"/>
                    <a:pt x="134" y="161"/>
                    <a:pt x="139" y="158"/>
                  </a:cubicBezTo>
                  <a:cubicBezTo>
                    <a:pt x="163" y="152"/>
                    <a:pt x="174" y="123"/>
                    <a:pt x="163" y="100"/>
                  </a:cubicBezTo>
                  <a:cubicBezTo>
                    <a:pt x="152" y="48"/>
                    <a:pt x="10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rot="-708074" flipH="1">
              <a:off x="1655227" y="845762"/>
              <a:ext cx="26717" cy="23239"/>
            </a:xfrm>
            <a:custGeom>
              <a:avLst/>
              <a:gdLst/>
              <a:ahLst/>
              <a:cxnLst/>
              <a:rect l="l" t="t" r="r" b="b"/>
              <a:pathLst>
                <a:path w="169" h="147" extrusionOk="0">
                  <a:moveTo>
                    <a:pt x="81" y="0"/>
                  </a:moveTo>
                  <a:cubicBezTo>
                    <a:pt x="78" y="0"/>
                    <a:pt x="74" y="1"/>
                    <a:pt x="70" y="1"/>
                  </a:cubicBezTo>
                  <a:cubicBezTo>
                    <a:pt x="24" y="7"/>
                    <a:pt x="1" y="30"/>
                    <a:pt x="6" y="71"/>
                  </a:cubicBezTo>
                  <a:cubicBezTo>
                    <a:pt x="12" y="118"/>
                    <a:pt x="51" y="147"/>
                    <a:pt x="93" y="147"/>
                  </a:cubicBezTo>
                  <a:cubicBezTo>
                    <a:pt x="97" y="147"/>
                    <a:pt x="101" y="146"/>
                    <a:pt x="105" y="146"/>
                  </a:cubicBezTo>
                  <a:cubicBezTo>
                    <a:pt x="145" y="140"/>
                    <a:pt x="169" y="117"/>
                    <a:pt x="169" y="65"/>
                  </a:cubicBezTo>
                  <a:cubicBezTo>
                    <a:pt x="147" y="33"/>
                    <a:pt x="126"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rot="-708074" flipH="1">
              <a:off x="1075112" y="1238035"/>
              <a:ext cx="24978" cy="27350"/>
            </a:xfrm>
            <a:custGeom>
              <a:avLst/>
              <a:gdLst/>
              <a:ahLst/>
              <a:cxnLst/>
              <a:rect l="l" t="t" r="r" b="b"/>
              <a:pathLst>
                <a:path w="158" h="173" extrusionOk="0">
                  <a:moveTo>
                    <a:pt x="77" y="0"/>
                  </a:moveTo>
                  <a:cubicBezTo>
                    <a:pt x="67" y="0"/>
                    <a:pt x="55" y="3"/>
                    <a:pt x="41" y="10"/>
                  </a:cubicBezTo>
                  <a:cubicBezTo>
                    <a:pt x="1" y="27"/>
                    <a:pt x="7" y="56"/>
                    <a:pt x="18" y="97"/>
                  </a:cubicBezTo>
                  <a:cubicBezTo>
                    <a:pt x="35" y="135"/>
                    <a:pt x="56" y="173"/>
                    <a:pt x="106" y="173"/>
                  </a:cubicBezTo>
                  <a:cubicBezTo>
                    <a:pt x="109" y="173"/>
                    <a:pt x="113" y="173"/>
                    <a:pt x="117" y="172"/>
                  </a:cubicBezTo>
                  <a:cubicBezTo>
                    <a:pt x="157" y="143"/>
                    <a:pt x="152" y="114"/>
                    <a:pt x="140" y="68"/>
                  </a:cubicBezTo>
                  <a:cubicBezTo>
                    <a:pt x="131" y="32"/>
                    <a:pt x="112"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rot="-708074" flipH="1">
              <a:off x="1535566" y="1244366"/>
              <a:ext cx="24820" cy="24030"/>
            </a:xfrm>
            <a:custGeom>
              <a:avLst/>
              <a:gdLst/>
              <a:ahLst/>
              <a:cxnLst/>
              <a:rect l="l" t="t" r="r" b="b"/>
              <a:pathLst>
                <a:path w="157" h="152" extrusionOk="0">
                  <a:moveTo>
                    <a:pt x="58" y="0"/>
                  </a:moveTo>
                  <a:cubicBezTo>
                    <a:pt x="55" y="0"/>
                    <a:pt x="51" y="0"/>
                    <a:pt x="47" y="1"/>
                  </a:cubicBezTo>
                  <a:cubicBezTo>
                    <a:pt x="12" y="1"/>
                    <a:pt x="0" y="30"/>
                    <a:pt x="6" y="64"/>
                  </a:cubicBezTo>
                  <a:cubicBezTo>
                    <a:pt x="17" y="118"/>
                    <a:pt x="63" y="152"/>
                    <a:pt x="115" y="152"/>
                  </a:cubicBezTo>
                  <a:cubicBezTo>
                    <a:pt x="119" y="152"/>
                    <a:pt x="124" y="152"/>
                    <a:pt x="128" y="151"/>
                  </a:cubicBezTo>
                  <a:cubicBezTo>
                    <a:pt x="157" y="140"/>
                    <a:pt x="157" y="111"/>
                    <a:pt x="151" y="88"/>
                  </a:cubicBezTo>
                  <a:cubicBezTo>
                    <a:pt x="135" y="39"/>
                    <a:pt x="11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rot="-708074" flipH="1">
              <a:off x="1411323" y="1358158"/>
              <a:ext cx="24978" cy="23239"/>
            </a:xfrm>
            <a:custGeom>
              <a:avLst/>
              <a:gdLst/>
              <a:ahLst/>
              <a:cxnLst/>
              <a:rect l="l" t="t" r="r" b="b"/>
              <a:pathLst>
                <a:path w="158" h="147" extrusionOk="0">
                  <a:moveTo>
                    <a:pt x="90" y="0"/>
                  </a:moveTo>
                  <a:cubicBezTo>
                    <a:pt x="86" y="0"/>
                    <a:pt x="81" y="0"/>
                    <a:pt x="76" y="1"/>
                  </a:cubicBezTo>
                  <a:cubicBezTo>
                    <a:pt x="30" y="7"/>
                    <a:pt x="1" y="53"/>
                    <a:pt x="12" y="100"/>
                  </a:cubicBezTo>
                  <a:cubicBezTo>
                    <a:pt x="12" y="126"/>
                    <a:pt x="36" y="147"/>
                    <a:pt x="65" y="147"/>
                  </a:cubicBezTo>
                  <a:cubicBezTo>
                    <a:pt x="69" y="147"/>
                    <a:pt x="72" y="147"/>
                    <a:pt x="76" y="146"/>
                  </a:cubicBezTo>
                  <a:cubicBezTo>
                    <a:pt x="122" y="140"/>
                    <a:pt x="157" y="94"/>
                    <a:pt x="140" y="48"/>
                  </a:cubicBezTo>
                  <a:cubicBezTo>
                    <a:pt x="135" y="17"/>
                    <a:pt x="12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rot="-708074" flipH="1">
              <a:off x="1394129" y="3139031"/>
              <a:ext cx="28614" cy="22133"/>
            </a:xfrm>
            <a:custGeom>
              <a:avLst/>
              <a:gdLst/>
              <a:ahLst/>
              <a:cxnLst/>
              <a:rect l="l" t="t" r="r" b="b"/>
              <a:pathLst>
                <a:path w="181" h="140" extrusionOk="0">
                  <a:moveTo>
                    <a:pt x="65" y="0"/>
                  </a:moveTo>
                  <a:cubicBezTo>
                    <a:pt x="60" y="0"/>
                    <a:pt x="56" y="1"/>
                    <a:pt x="53" y="2"/>
                  </a:cubicBezTo>
                  <a:cubicBezTo>
                    <a:pt x="18" y="7"/>
                    <a:pt x="1" y="42"/>
                    <a:pt x="18" y="71"/>
                  </a:cubicBezTo>
                  <a:cubicBezTo>
                    <a:pt x="27" y="113"/>
                    <a:pt x="63" y="140"/>
                    <a:pt x="103" y="140"/>
                  </a:cubicBezTo>
                  <a:cubicBezTo>
                    <a:pt x="113" y="140"/>
                    <a:pt x="124" y="138"/>
                    <a:pt x="134" y="135"/>
                  </a:cubicBezTo>
                  <a:cubicBezTo>
                    <a:pt x="157" y="129"/>
                    <a:pt x="180" y="112"/>
                    <a:pt x="180" y="83"/>
                  </a:cubicBezTo>
                  <a:cubicBezTo>
                    <a:pt x="180" y="51"/>
                    <a:pt x="10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rot="-708074" flipH="1">
              <a:off x="314534" y="965254"/>
              <a:ext cx="20236" cy="27191"/>
            </a:xfrm>
            <a:custGeom>
              <a:avLst/>
              <a:gdLst/>
              <a:ahLst/>
              <a:cxnLst/>
              <a:rect l="l" t="t" r="r" b="b"/>
              <a:pathLst>
                <a:path w="128" h="172" extrusionOk="0">
                  <a:moveTo>
                    <a:pt x="56" y="0"/>
                  </a:moveTo>
                  <a:cubicBezTo>
                    <a:pt x="52" y="0"/>
                    <a:pt x="47" y="1"/>
                    <a:pt x="41" y="4"/>
                  </a:cubicBezTo>
                  <a:cubicBezTo>
                    <a:pt x="1" y="21"/>
                    <a:pt x="12" y="79"/>
                    <a:pt x="18" y="114"/>
                  </a:cubicBezTo>
                  <a:cubicBezTo>
                    <a:pt x="18" y="143"/>
                    <a:pt x="41" y="172"/>
                    <a:pt x="70" y="172"/>
                  </a:cubicBezTo>
                  <a:cubicBezTo>
                    <a:pt x="128" y="160"/>
                    <a:pt x="122" y="119"/>
                    <a:pt x="116" y="79"/>
                  </a:cubicBezTo>
                  <a:cubicBezTo>
                    <a:pt x="101" y="44"/>
                    <a:pt x="86"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rot="-708074" flipH="1">
              <a:off x="-383155" y="1989718"/>
              <a:ext cx="27982" cy="22765"/>
            </a:xfrm>
            <a:custGeom>
              <a:avLst/>
              <a:gdLst/>
              <a:ahLst/>
              <a:cxnLst/>
              <a:rect l="l" t="t" r="r" b="b"/>
              <a:pathLst>
                <a:path w="177" h="144" extrusionOk="0">
                  <a:moveTo>
                    <a:pt x="100" y="0"/>
                  </a:moveTo>
                  <a:cubicBezTo>
                    <a:pt x="93" y="0"/>
                    <a:pt x="86" y="1"/>
                    <a:pt x="78" y="3"/>
                  </a:cubicBezTo>
                  <a:cubicBezTo>
                    <a:pt x="1" y="31"/>
                    <a:pt x="24" y="143"/>
                    <a:pt x="102" y="143"/>
                  </a:cubicBezTo>
                  <a:cubicBezTo>
                    <a:pt x="105" y="143"/>
                    <a:pt x="109" y="143"/>
                    <a:pt x="113" y="142"/>
                  </a:cubicBezTo>
                  <a:cubicBezTo>
                    <a:pt x="154" y="137"/>
                    <a:pt x="177" y="102"/>
                    <a:pt x="171" y="50"/>
                  </a:cubicBezTo>
                  <a:cubicBezTo>
                    <a:pt x="161" y="21"/>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rot="-708074" flipH="1">
              <a:off x="-244950" y="1966954"/>
              <a:ext cx="26559" cy="21658"/>
            </a:xfrm>
            <a:custGeom>
              <a:avLst/>
              <a:gdLst/>
              <a:ahLst/>
              <a:cxnLst/>
              <a:rect l="l" t="t" r="r" b="b"/>
              <a:pathLst>
                <a:path w="168" h="137" extrusionOk="0">
                  <a:moveTo>
                    <a:pt x="69" y="0"/>
                  </a:moveTo>
                  <a:cubicBezTo>
                    <a:pt x="65" y="0"/>
                    <a:pt x="61" y="1"/>
                    <a:pt x="57" y="1"/>
                  </a:cubicBezTo>
                  <a:cubicBezTo>
                    <a:pt x="55" y="1"/>
                    <a:pt x="52" y="0"/>
                    <a:pt x="50" y="0"/>
                  </a:cubicBezTo>
                  <a:cubicBezTo>
                    <a:pt x="19" y="0"/>
                    <a:pt x="0" y="32"/>
                    <a:pt x="11" y="59"/>
                  </a:cubicBezTo>
                  <a:cubicBezTo>
                    <a:pt x="16" y="104"/>
                    <a:pt x="52" y="137"/>
                    <a:pt x="91" y="137"/>
                  </a:cubicBezTo>
                  <a:cubicBezTo>
                    <a:pt x="97" y="137"/>
                    <a:pt x="103" y="136"/>
                    <a:pt x="109" y="134"/>
                  </a:cubicBezTo>
                  <a:cubicBezTo>
                    <a:pt x="144" y="134"/>
                    <a:pt x="167" y="100"/>
                    <a:pt x="162" y="71"/>
                  </a:cubicBezTo>
                  <a:cubicBezTo>
                    <a:pt x="151" y="28"/>
                    <a:pt x="11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rot="-708074" flipH="1">
              <a:off x="-539541" y="762698"/>
              <a:ext cx="27508" cy="21500"/>
            </a:xfrm>
            <a:custGeom>
              <a:avLst/>
              <a:gdLst/>
              <a:ahLst/>
              <a:cxnLst/>
              <a:rect l="l" t="t" r="r" b="b"/>
              <a:pathLst>
                <a:path w="174" h="136" extrusionOk="0">
                  <a:moveTo>
                    <a:pt x="77" y="0"/>
                  </a:moveTo>
                  <a:cubicBezTo>
                    <a:pt x="67" y="0"/>
                    <a:pt x="57" y="2"/>
                    <a:pt x="46" y="5"/>
                  </a:cubicBezTo>
                  <a:cubicBezTo>
                    <a:pt x="17" y="11"/>
                    <a:pt x="0" y="46"/>
                    <a:pt x="17" y="75"/>
                  </a:cubicBezTo>
                  <a:cubicBezTo>
                    <a:pt x="27" y="113"/>
                    <a:pt x="65" y="136"/>
                    <a:pt x="103" y="136"/>
                  </a:cubicBezTo>
                  <a:cubicBezTo>
                    <a:pt x="112" y="136"/>
                    <a:pt x="120" y="135"/>
                    <a:pt x="128" y="133"/>
                  </a:cubicBezTo>
                  <a:cubicBezTo>
                    <a:pt x="157" y="127"/>
                    <a:pt x="174" y="98"/>
                    <a:pt x="168" y="69"/>
                  </a:cubicBezTo>
                  <a:cubicBezTo>
                    <a:pt x="154" y="27"/>
                    <a:pt x="118"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rot="-708074" flipH="1">
              <a:off x="1234368" y="1370662"/>
              <a:ext cx="25769" cy="23397"/>
            </a:xfrm>
            <a:custGeom>
              <a:avLst/>
              <a:gdLst/>
              <a:ahLst/>
              <a:cxnLst/>
              <a:rect l="l" t="t" r="r" b="b"/>
              <a:pathLst>
                <a:path w="163" h="148" extrusionOk="0">
                  <a:moveTo>
                    <a:pt x="86" y="1"/>
                  </a:moveTo>
                  <a:cubicBezTo>
                    <a:pt x="83" y="1"/>
                    <a:pt x="79" y="1"/>
                    <a:pt x="76" y="2"/>
                  </a:cubicBezTo>
                  <a:cubicBezTo>
                    <a:pt x="29" y="7"/>
                    <a:pt x="0" y="48"/>
                    <a:pt x="12" y="88"/>
                  </a:cubicBezTo>
                  <a:cubicBezTo>
                    <a:pt x="17" y="129"/>
                    <a:pt x="44" y="147"/>
                    <a:pt x="82" y="147"/>
                  </a:cubicBezTo>
                  <a:cubicBezTo>
                    <a:pt x="87" y="147"/>
                    <a:pt x="93" y="147"/>
                    <a:pt x="99" y="146"/>
                  </a:cubicBezTo>
                  <a:cubicBezTo>
                    <a:pt x="139" y="141"/>
                    <a:pt x="162" y="94"/>
                    <a:pt x="151" y="54"/>
                  </a:cubicBezTo>
                  <a:cubicBezTo>
                    <a:pt x="146" y="23"/>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rot="-708086" flipH="1">
              <a:off x="1729451" y="1688399"/>
              <a:ext cx="25769" cy="23397"/>
            </a:xfrm>
            <a:custGeom>
              <a:avLst/>
              <a:gdLst/>
              <a:ahLst/>
              <a:cxnLst/>
              <a:rect l="l" t="t" r="r" b="b"/>
              <a:pathLst>
                <a:path w="163" h="148" extrusionOk="0">
                  <a:moveTo>
                    <a:pt x="58" y="1"/>
                  </a:moveTo>
                  <a:cubicBezTo>
                    <a:pt x="24" y="12"/>
                    <a:pt x="1" y="53"/>
                    <a:pt x="12" y="87"/>
                  </a:cubicBezTo>
                  <a:cubicBezTo>
                    <a:pt x="17" y="122"/>
                    <a:pt x="47" y="148"/>
                    <a:pt x="81" y="148"/>
                  </a:cubicBezTo>
                  <a:cubicBezTo>
                    <a:pt x="87" y="148"/>
                    <a:pt x="93" y="147"/>
                    <a:pt x="99" y="145"/>
                  </a:cubicBezTo>
                  <a:cubicBezTo>
                    <a:pt x="140" y="140"/>
                    <a:pt x="163" y="99"/>
                    <a:pt x="145" y="64"/>
                  </a:cubicBezTo>
                  <a:cubicBezTo>
                    <a:pt x="140" y="24"/>
                    <a:pt x="99"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rot="-708074" flipH="1">
              <a:off x="1427064" y="999905"/>
              <a:ext cx="27666" cy="21342"/>
            </a:xfrm>
            <a:custGeom>
              <a:avLst/>
              <a:gdLst/>
              <a:ahLst/>
              <a:cxnLst/>
              <a:rect l="l" t="t" r="r" b="b"/>
              <a:pathLst>
                <a:path w="175" h="135" extrusionOk="0">
                  <a:moveTo>
                    <a:pt x="64" y="1"/>
                  </a:moveTo>
                  <a:cubicBezTo>
                    <a:pt x="60" y="1"/>
                    <a:pt x="56" y="1"/>
                    <a:pt x="52" y="1"/>
                  </a:cubicBezTo>
                  <a:cubicBezTo>
                    <a:pt x="18" y="13"/>
                    <a:pt x="0" y="42"/>
                    <a:pt x="12" y="71"/>
                  </a:cubicBezTo>
                  <a:cubicBezTo>
                    <a:pt x="21" y="108"/>
                    <a:pt x="56" y="134"/>
                    <a:pt x="91" y="134"/>
                  </a:cubicBezTo>
                  <a:cubicBezTo>
                    <a:pt x="100" y="134"/>
                    <a:pt x="108" y="132"/>
                    <a:pt x="116" y="129"/>
                  </a:cubicBezTo>
                  <a:cubicBezTo>
                    <a:pt x="151" y="123"/>
                    <a:pt x="174" y="106"/>
                    <a:pt x="168" y="71"/>
                  </a:cubicBezTo>
                  <a:cubicBezTo>
                    <a:pt x="152" y="29"/>
                    <a:pt x="107"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rot="-708074" flipH="1">
              <a:off x="-365516" y="2070527"/>
              <a:ext cx="27666" cy="22291"/>
            </a:xfrm>
            <a:custGeom>
              <a:avLst/>
              <a:gdLst/>
              <a:ahLst/>
              <a:cxnLst/>
              <a:rect l="l" t="t" r="r" b="b"/>
              <a:pathLst>
                <a:path w="175" h="141" extrusionOk="0">
                  <a:moveTo>
                    <a:pt x="82" y="1"/>
                  </a:moveTo>
                  <a:cubicBezTo>
                    <a:pt x="78" y="1"/>
                    <a:pt x="74" y="1"/>
                    <a:pt x="70" y="2"/>
                  </a:cubicBezTo>
                  <a:cubicBezTo>
                    <a:pt x="29" y="8"/>
                    <a:pt x="0" y="19"/>
                    <a:pt x="12" y="77"/>
                  </a:cubicBezTo>
                  <a:cubicBezTo>
                    <a:pt x="29" y="129"/>
                    <a:pt x="70" y="141"/>
                    <a:pt x="122" y="141"/>
                  </a:cubicBezTo>
                  <a:cubicBezTo>
                    <a:pt x="157" y="129"/>
                    <a:pt x="174" y="94"/>
                    <a:pt x="162" y="60"/>
                  </a:cubicBezTo>
                  <a:cubicBezTo>
                    <a:pt x="152" y="23"/>
                    <a:pt x="118"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rot="-708074" flipH="1">
              <a:off x="353820" y="135763"/>
              <a:ext cx="27666" cy="20868"/>
            </a:xfrm>
            <a:custGeom>
              <a:avLst/>
              <a:gdLst/>
              <a:ahLst/>
              <a:cxnLst/>
              <a:rect l="l" t="t" r="r" b="b"/>
              <a:pathLst>
                <a:path w="175" h="132" extrusionOk="0">
                  <a:moveTo>
                    <a:pt x="111" y="1"/>
                  </a:moveTo>
                  <a:cubicBezTo>
                    <a:pt x="100" y="1"/>
                    <a:pt x="90" y="3"/>
                    <a:pt x="81" y="9"/>
                  </a:cubicBezTo>
                  <a:cubicBezTo>
                    <a:pt x="41" y="26"/>
                    <a:pt x="0" y="55"/>
                    <a:pt x="18" y="95"/>
                  </a:cubicBezTo>
                  <a:cubicBezTo>
                    <a:pt x="29" y="122"/>
                    <a:pt x="45" y="131"/>
                    <a:pt x="66" y="131"/>
                  </a:cubicBezTo>
                  <a:cubicBezTo>
                    <a:pt x="78" y="131"/>
                    <a:pt x="90" y="128"/>
                    <a:pt x="105" y="124"/>
                  </a:cubicBezTo>
                  <a:cubicBezTo>
                    <a:pt x="145" y="113"/>
                    <a:pt x="174" y="90"/>
                    <a:pt x="168" y="38"/>
                  </a:cubicBezTo>
                  <a:cubicBezTo>
                    <a:pt x="156" y="14"/>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rot="-708074" flipH="1">
              <a:off x="1519471" y="819074"/>
              <a:ext cx="24820" cy="21816"/>
            </a:xfrm>
            <a:custGeom>
              <a:avLst/>
              <a:gdLst/>
              <a:ahLst/>
              <a:cxnLst/>
              <a:rect l="l" t="t" r="r" b="b"/>
              <a:pathLst>
                <a:path w="157" h="138" extrusionOk="0">
                  <a:moveTo>
                    <a:pt x="67" y="0"/>
                  </a:moveTo>
                  <a:cubicBezTo>
                    <a:pt x="62" y="0"/>
                    <a:pt x="57" y="1"/>
                    <a:pt x="53" y="1"/>
                  </a:cubicBezTo>
                  <a:cubicBezTo>
                    <a:pt x="6" y="1"/>
                    <a:pt x="0" y="36"/>
                    <a:pt x="6" y="77"/>
                  </a:cubicBezTo>
                  <a:cubicBezTo>
                    <a:pt x="11" y="111"/>
                    <a:pt x="41" y="137"/>
                    <a:pt x="75" y="137"/>
                  </a:cubicBezTo>
                  <a:cubicBezTo>
                    <a:pt x="81" y="137"/>
                    <a:pt x="87" y="136"/>
                    <a:pt x="93" y="134"/>
                  </a:cubicBezTo>
                  <a:cubicBezTo>
                    <a:pt x="134" y="129"/>
                    <a:pt x="157" y="100"/>
                    <a:pt x="157" y="59"/>
                  </a:cubicBezTo>
                  <a:cubicBezTo>
                    <a:pt x="141" y="23"/>
                    <a:pt x="10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rot="-708074" flipH="1">
              <a:off x="1171001" y="204752"/>
              <a:ext cx="28614" cy="20077"/>
            </a:xfrm>
            <a:custGeom>
              <a:avLst/>
              <a:gdLst/>
              <a:ahLst/>
              <a:cxnLst/>
              <a:rect l="l" t="t" r="r" b="b"/>
              <a:pathLst>
                <a:path w="181" h="127" extrusionOk="0">
                  <a:moveTo>
                    <a:pt x="98" y="1"/>
                  </a:moveTo>
                  <a:cubicBezTo>
                    <a:pt x="91" y="1"/>
                    <a:pt x="83" y="1"/>
                    <a:pt x="76" y="1"/>
                  </a:cubicBezTo>
                  <a:cubicBezTo>
                    <a:pt x="35" y="12"/>
                    <a:pt x="1" y="47"/>
                    <a:pt x="12" y="88"/>
                  </a:cubicBezTo>
                  <a:cubicBezTo>
                    <a:pt x="25" y="114"/>
                    <a:pt x="45" y="127"/>
                    <a:pt x="71" y="127"/>
                  </a:cubicBezTo>
                  <a:cubicBezTo>
                    <a:pt x="80" y="127"/>
                    <a:pt x="89" y="125"/>
                    <a:pt x="99" y="123"/>
                  </a:cubicBezTo>
                  <a:cubicBezTo>
                    <a:pt x="140" y="117"/>
                    <a:pt x="180" y="99"/>
                    <a:pt x="175" y="47"/>
                  </a:cubicBezTo>
                  <a:cubicBezTo>
                    <a:pt x="165" y="5"/>
                    <a:pt x="132"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rot="-708074" flipH="1">
              <a:off x="-298158" y="2330897"/>
              <a:ext cx="28456" cy="19445"/>
            </a:xfrm>
            <a:custGeom>
              <a:avLst/>
              <a:gdLst/>
              <a:ahLst/>
              <a:cxnLst/>
              <a:rect l="l" t="t" r="r" b="b"/>
              <a:pathLst>
                <a:path w="180" h="123" extrusionOk="0">
                  <a:moveTo>
                    <a:pt x="100" y="1"/>
                  </a:moveTo>
                  <a:cubicBezTo>
                    <a:pt x="90" y="1"/>
                    <a:pt x="80" y="2"/>
                    <a:pt x="70" y="5"/>
                  </a:cubicBezTo>
                  <a:cubicBezTo>
                    <a:pt x="35" y="17"/>
                    <a:pt x="0" y="28"/>
                    <a:pt x="18" y="80"/>
                  </a:cubicBezTo>
                  <a:cubicBezTo>
                    <a:pt x="29" y="113"/>
                    <a:pt x="51" y="123"/>
                    <a:pt x="75" y="123"/>
                  </a:cubicBezTo>
                  <a:cubicBezTo>
                    <a:pt x="89" y="123"/>
                    <a:pt x="103" y="119"/>
                    <a:pt x="116" y="115"/>
                  </a:cubicBezTo>
                  <a:cubicBezTo>
                    <a:pt x="151" y="109"/>
                    <a:pt x="180" y="92"/>
                    <a:pt x="174" y="46"/>
                  </a:cubicBezTo>
                  <a:cubicBezTo>
                    <a:pt x="161" y="15"/>
                    <a:pt x="131"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rot="-708086" flipH="1">
              <a:off x="2563764" y="940504"/>
              <a:ext cx="23081" cy="26243"/>
            </a:xfrm>
            <a:custGeom>
              <a:avLst/>
              <a:gdLst/>
              <a:ahLst/>
              <a:cxnLst/>
              <a:rect l="l" t="t" r="r" b="b"/>
              <a:pathLst>
                <a:path w="146" h="166" extrusionOk="0">
                  <a:moveTo>
                    <a:pt x="84" y="0"/>
                  </a:moveTo>
                  <a:cubicBezTo>
                    <a:pt x="78" y="0"/>
                    <a:pt x="71" y="1"/>
                    <a:pt x="64" y="3"/>
                  </a:cubicBezTo>
                  <a:cubicBezTo>
                    <a:pt x="24" y="14"/>
                    <a:pt x="1" y="61"/>
                    <a:pt x="12" y="101"/>
                  </a:cubicBezTo>
                  <a:cubicBezTo>
                    <a:pt x="23" y="138"/>
                    <a:pt x="43" y="166"/>
                    <a:pt x="78" y="166"/>
                  </a:cubicBezTo>
                  <a:cubicBezTo>
                    <a:pt x="81" y="166"/>
                    <a:pt x="84" y="165"/>
                    <a:pt x="88" y="165"/>
                  </a:cubicBezTo>
                  <a:cubicBezTo>
                    <a:pt x="146" y="153"/>
                    <a:pt x="140" y="101"/>
                    <a:pt x="140" y="61"/>
                  </a:cubicBezTo>
                  <a:cubicBezTo>
                    <a:pt x="130" y="26"/>
                    <a:pt x="11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rot="-708074" flipH="1">
              <a:off x="1950231" y="1219780"/>
              <a:ext cx="30353" cy="20868"/>
            </a:xfrm>
            <a:custGeom>
              <a:avLst/>
              <a:gdLst/>
              <a:ahLst/>
              <a:cxnLst/>
              <a:rect l="l" t="t" r="r" b="b"/>
              <a:pathLst>
                <a:path w="192" h="132" extrusionOk="0">
                  <a:moveTo>
                    <a:pt x="98" y="1"/>
                  </a:moveTo>
                  <a:cubicBezTo>
                    <a:pt x="82" y="1"/>
                    <a:pt x="66" y="4"/>
                    <a:pt x="52" y="12"/>
                  </a:cubicBezTo>
                  <a:cubicBezTo>
                    <a:pt x="18" y="18"/>
                    <a:pt x="0" y="53"/>
                    <a:pt x="18" y="82"/>
                  </a:cubicBezTo>
                  <a:cubicBezTo>
                    <a:pt x="30" y="111"/>
                    <a:pt x="61" y="132"/>
                    <a:pt x="93" y="132"/>
                  </a:cubicBezTo>
                  <a:cubicBezTo>
                    <a:pt x="105" y="132"/>
                    <a:pt x="117" y="129"/>
                    <a:pt x="128" y="122"/>
                  </a:cubicBezTo>
                  <a:cubicBezTo>
                    <a:pt x="168" y="117"/>
                    <a:pt x="192" y="76"/>
                    <a:pt x="180" y="41"/>
                  </a:cubicBezTo>
                  <a:cubicBezTo>
                    <a:pt x="161" y="15"/>
                    <a:pt x="129"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rot="-708074" flipH="1">
              <a:off x="1157907" y="34934"/>
              <a:ext cx="27666" cy="19603"/>
            </a:xfrm>
            <a:custGeom>
              <a:avLst/>
              <a:gdLst/>
              <a:ahLst/>
              <a:cxnLst/>
              <a:rect l="l" t="t" r="r" b="b"/>
              <a:pathLst>
                <a:path w="175" h="124" extrusionOk="0">
                  <a:moveTo>
                    <a:pt x="97" y="1"/>
                  </a:moveTo>
                  <a:cubicBezTo>
                    <a:pt x="90" y="1"/>
                    <a:pt x="83" y="2"/>
                    <a:pt x="76" y="4"/>
                  </a:cubicBezTo>
                  <a:cubicBezTo>
                    <a:pt x="35" y="4"/>
                    <a:pt x="0" y="33"/>
                    <a:pt x="6" y="73"/>
                  </a:cubicBezTo>
                  <a:cubicBezTo>
                    <a:pt x="15" y="106"/>
                    <a:pt x="36" y="123"/>
                    <a:pt x="64" y="123"/>
                  </a:cubicBezTo>
                  <a:cubicBezTo>
                    <a:pt x="71" y="123"/>
                    <a:pt x="79" y="122"/>
                    <a:pt x="87" y="120"/>
                  </a:cubicBezTo>
                  <a:cubicBezTo>
                    <a:pt x="128" y="114"/>
                    <a:pt x="168" y="102"/>
                    <a:pt x="174" y="50"/>
                  </a:cubicBezTo>
                  <a:cubicBezTo>
                    <a:pt x="160" y="22"/>
                    <a:pt x="13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rot="-708074" flipH="1">
              <a:off x="2005534" y="860129"/>
              <a:ext cx="22133" cy="25927"/>
            </a:xfrm>
            <a:custGeom>
              <a:avLst/>
              <a:gdLst/>
              <a:ahLst/>
              <a:cxnLst/>
              <a:rect l="l" t="t" r="r" b="b"/>
              <a:pathLst>
                <a:path w="140" h="164" extrusionOk="0">
                  <a:moveTo>
                    <a:pt x="68" y="0"/>
                  </a:moveTo>
                  <a:cubicBezTo>
                    <a:pt x="65" y="0"/>
                    <a:pt x="61" y="0"/>
                    <a:pt x="58" y="1"/>
                  </a:cubicBezTo>
                  <a:cubicBezTo>
                    <a:pt x="6" y="7"/>
                    <a:pt x="0" y="47"/>
                    <a:pt x="6" y="94"/>
                  </a:cubicBezTo>
                  <a:cubicBezTo>
                    <a:pt x="17" y="131"/>
                    <a:pt x="27" y="164"/>
                    <a:pt x="70" y="164"/>
                  </a:cubicBezTo>
                  <a:cubicBezTo>
                    <a:pt x="74" y="164"/>
                    <a:pt x="77" y="163"/>
                    <a:pt x="81" y="163"/>
                  </a:cubicBezTo>
                  <a:cubicBezTo>
                    <a:pt x="139" y="157"/>
                    <a:pt x="139" y="111"/>
                    <a:pt x="128" y="70"/>
                  </a:cubicBezTo>
                  <a:cubicBezTo>
                    <a:pt x="122" y="38"/>
                    <a:pt x="112"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rot="-708074" flipH="1">
              <a:off x="1139524" y="701592"/>
              <a:ext cx="24978" cy="24030"/>
            </a:xfrm>
            <a:custGeom>
              <a:avLst/>
              <a:gdLst/>
              <a:ahLst/>
              <a:cxnLst/>
              <a:rect l="l" t="t" r="r" b="b"/>
              <a:pathLst>
                <a:path w="158" h="152" extrusionOk="0">
                  <a:moveTo>
                    <a:pt x="85" y="1"/>
                  </a:moveTo>
                  <a:cubicBezTo>
                    <a:pt x="79" y="1"/>
                    <a:pt x="72" y="2"/>
                    <a:pt x="65" y="4"/>
                  </a:cubicBezTo>
                  <a:cubicBezTo>
                    <a:pt x="24" y="15"/>
                    <a:pt x="1" y="56"/>
                    <a:pt x="13" y="96"/>
                  </a:cubicBezTo>
                  <a:cubicBezTo>
                    <a:pt x="17" y="130"/>
                    <a:pt x="42" y="151"/>
                    <a:pt x="73" y="151"/>
                  </a:cubicBezTo>
                  <a:cubicBezTo>
                    <a:pt x="80" y="151"/>
                    <a:pt x="87" y="150"/>
                    <a:pt x="94" y="148"/>
                  </a:cubicBezTo>
                  <a:cubicBezTo>
                    <a:pt x="134" y="143"/>
                    <a:pt x="157" y="96"/>
                    <a:pt x="146" y="56"/>
                  </a:cubicBezTo>
                  <a:cubicBezTo>
                    <a:pt x="141" y="22"/>
                    <a:pt x="11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rot="-708074" flipH="1">
              <a:off x="-493402" y="1758034"/>
              <a:ext cx="22133" cy="23555"/>
            </a:xfrm>
            <a:custGeom>
              <a:avLst/>
              <a:gdLst/>
              <a:ahLst/>
              <a:cxnLst/>
              <a:rect l="l" t="t" r="r" b="b"/>
              <a:pathLst>
                <a:path w="140" h="149" extrusionOk="0">
                  <a:moveTo>
                    <a:pt x="71" y="0"/>
                  </a:moveTo>
                  <a:cubicBezTo>
                    <a:pt x="66" y="0"/>
                    <a:pt x="59" y="1"/>
                    <a:pt x="52" y="3"/>
                  </a:cubicBezTo>
                  <a:cubicBezTo>
                    <a:pt x="0" y="14"/>
                    <a:pt x="0" y="55"/>
                    <a:pt x="12" y="101"/>
                  </a:cubicBezTo>
                  <a:cubicBezTo>
                    <a:pt x="17" y="135"/>
                    <a:pt x="38" y="149"/>
                    <a:pt x="69" y="149"/>
                  </a:cubicBezTo>
                  <a:cubicBezTo>
                    <a:pt x="74" y="149"/>
                    <a:pt x="81" y="149"/>
                    <a:pt x="87" y="148"/>
                  </a:cubicBezTo>
                  <a:cubicBezTo>
                    <a:pt x="122" y="136"/>
                    <a:pt x="139" y="95"/>
                    <a:pt x="122" y="61"/>
                  </a:cubicBezTo>
                  <a:cubicBezTo>
                    <a:pt x="117" y="31"/>
                    <a:pt x="10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rot="-708074" flipH="1">
              <a:off x="1071491" y="859845"/>
              <a:ext cx="22133" cy="24346"/>
            </a:xfrm>
            <a:custGeom>
              <a:avLst/>
              <a:gdLst/>
              <a:ahLst/>
              <a:cxnLst/>
              <a:rect l="l" t="t" r="r" b="b"/>
              <a:pathLst>
                <a:path w="140" h="154" extrusionOk="0">
                  <a:moveTo>
                    <a:pt x="70" y="0"/>
                  </a:moveTo>
                  <a:cubicBezTo>
                    <a:pt x="41" y="0"/>
                    <a:pt x="23" y="17"/>
                    <a:pt x="12" y="46"/>
                  </a:cubicBezTo>
                  <a:cubicBezTo>
                    <a:pt x="0" y="75"/>
                    <a:pt x="6" y="116"/>
                    <a:pt x="35" y="139"/>
                  </a:cubicBezTo>
                  <a:cubicBezTo>
                    <a:pt x="49" y="150"/>
                    <a:pt x="63" y="154"/>
                    <a:pt x="76" y="154"/>
                  </a:cubicBezTo>
                  <a:cubicBezTo>
                    <a:pt x="100" y="154"/>
                    <a:pt x="120" y="140"/>
                    <a:pt x="139" y="122"/>
                  </a:cubicBezTo>
                  <a:lnTo>
                    <a:pt x="139" y="122"/>
                  </a:lnTo>
                  <a:cubicBezTo>
                    <a:pt x="139" y="124"/>
                    <a:pt x="139" y="126"/>
                    <a:pt x="139" y="127"/>
                  </a:cubicBezTo>
                  <a:lnTo>
                    <a:pt x="139" y="122"/>
                  </a:lnTo>
                  <a:cubicBezTo>
                    <a:pt x="139" y="122"/>
                    <a:pt x="139" y="122"/>
                    <a:pt x="139" y="122"/>
                  </a:cubicBezTo>
                  <a:lnTo>
                    <a:pt x="139" y="122"/>
                  </a:lnTo>
                  <a:cubicBezTo>
                    <a:pt x="138" y="100"/>
                    <a:pt x="133" y="73"/>
                    <a:pt x="127" y="52"/>
                  </a:cubicBezTo>
                  <a:cubicBezTo>
                    <a:pt x="122" y="23"/>
                    <a:pt x="9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rot="-708074" flipH="1">
              <a:off x="2179417" y="838834"/>
              <a:ext cx="23081" cy="21500"/>
            </a:xfrm>
            <a:custGeom>
              <a:avLst/>
              <a:gdLst/>
              <a:ahLst/>
              <a:cxnLst/>
              <a:rect l="l" t="t" r="r" b="b"/>
              <a:pathLst>
                <a:path w="146" h="136" extrusionOk="0">
                  <a:moveTo>
                    <a:pt x="84" y="1"/>
                  </a:moveTo>
                  <a:cubicBezTo>
                    <a:pt x="77" y="1"/>
                    <a:pt x="71" y="2"/>
                    <a:pt x="65" y="5"/>
                  </a:cubicBezTo>
                  <a:cubicBezTo>
                    <a:pt x="24" y="17"/>
                    <a:pt x="1" y="52"/>
                    <a:pt x="7" y="92"/>
                  </a:cubicBezTo>
                  <a:cubicBezTo>
                    <a:pt x="11" y="116"/>
                    <a:pt x="32" y="136"/>
                    <a:pt x="55" y="136"/>
                  </a:cubicBezTo>
                  <a:cubicBezTo>
                    <a:pt x="60" y="136"/>
                    <a:pt x="65" y="135"/>
                    <a:pt x="70" y="133"/>
                  </a:cubicBezTo>
                  <a:cubicBezTo>
                    <a:pt x="122" y="127"/>
                    <a:pt x="146" y="81"/>
                    <a:pt x="128" y="34"/>
                  </a:cubicBezTo>
                  <a:cubicBezTo>
                    <a:pt x="124" y="13"/>
                    <a:pt x="10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rot="-708086" flipH="1">
              <a:off x="2409473" y="1180094"/>
              <a:ext cx="26717" cy="19603"/>
            </a:xfrm>
            <a:custGeom>
              <a:avLst/>
              <a:gdLst/>
              <a:ahLst/>
              <a:cxnLst/>
              <a:rect l="l" t="t" r="r" b="b"/>
              <a:pathLst>
                <a:path w="169" h="124" extrusionOk="0">
                  <a:moveTo>
                    <a:pt x="100" y="1"/>
                  </a:moveTo>
                  <a:cubicBezTo>
                    <a:pt x="90" y="1"/>
                    <a:pt x="80" y="3"/>
                    <a:pt x="70" y="8"/>
                  </a:cubicBezTo>
                  <a:cubicBezTo>
                    <a:pt x="36" y="13"/>
                    <a:pt x="1" y="31"/>
                    <a:pt x="12" y="77"/>
                  </a:cubicBezTo>
                  <a:cubicBezTo>
                    <a:pt x="24" y="113"/>
                    <a:pt x="47" y="124"/>
                    <a:pt x="73" y="124"/>
                  </a:cubicBezTo>
                  <a:cubicBezTo>
                    <a:pt x="85" y="124"/>
                    <a:pt x="98" y="121"/>
                    <a:pt x="111" y="118"/>
                  </a:cubicBezTo>
                  <a:cubicBezTo>
                    <a:pt x="146" y="106"/>
                    <a:pt x="169" y="71"/>
                    <a:pt x="157" y="37"/>
                  </a:cubicBezTo>
                  <a:cubicBezTo>
                    <a:pt x="149" y="16"/>
                    <a:pt x="125"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rot="-708074" flipH="1">
              <a:off x="2358938" y="1070625"/>
              <a:ext cx="24030" cy="22449"/>
            </a:xfrm>
            <a:custGeom>
              <a:avLst/>
              <a:gdLst/>
              <a:ahLst/>
              <a:cxnLst/>
              <a:rect l="l" t="t" r="r" b="b"/>
              <a:pathLst>
                <a:path w="152" h="142" extrusionOk="0">
                  <a:moveTo>
                    <a:pt x="59" y="0"/>
                  </a:moveTo>
                  <a:cubicBezTo>
                    <a:pt x="24" y="6"/>
                    <a:pt x="1" y="41"/>
                    <a:pt x="1" y="75"/>
                  </a:cubicBezTo>
                  <a:cubicBezTo>
                    <a:pt x="1" y="115"/>
                    <a:pt x="35" y="142"/>
                    <a:pt x="69" y="142"/>
                  </a:cubicBezTo>
                  <a:cubicBezTo>
                    <a:pt x="76" y="142"/>
                    <a:pt x="82" y="141"/>
                    <a:pt x="88" y="139"/>
                  </a:cubicBezTo>
                  <a:cubicBezTo>
                    <a:pt x="123" y="133"/>
                    <a:pt x="152" y="104"/>
                    <a:pt x="146" y="64"/>
                  </a:cubicBezTo>
                  <a:cubicBezTo>
                    <a:pt x="140" y="17"/>
                    <a:pt x="10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rot="-708074" flipH="1">
              <a:off x="878715" y="1051242"/>
              <a:ext cx="25769" cy="25136"/>
            </a:xfrm>
            <a:custGeom>
              <a:avLst/>
              <a:gdLst/>
              <a:ahLst/>
              <a:cxnLst/>
              <a:rect l="l" t="t" r="r" b="b"/>
              <a:pathLst>
                <a:path w="163" h="159" extrusionOk="0">
                  <a:moveTo>
                    <a:pt x="134" y="1"/>
                  </a:moveTo>
                  <a:lnTo>
                    <a:pt x="134" y="6"/>
                  </a:lnTo>
                  <a:cubicBezTo>
                    <a:pt x="105" y="6"/>
                    <a:pt x="76" y="18"/>
                    <a:pt x="53" y="30"/>
                  </a:cubicBezTo>
                  <a:cubicBezTo>
                    <a:pt x="18" y="41"/>
                    <a:pt x="0" y="82"/>
                    <a:pt x="24" y="116"/>
                  </a:cubicBezTo>
                  <a:cubicBezTo>
                    <a:pt x="34" y="142"/>
                    <a:pt x="57" y="158"/>
                    <a:pt x="82" y="158"/>
                  </a:cubicBezTo>
                  <a:cubicBezTo>
                    <a:pt x="86" y="158"/>
                    <a:pt x="89" y="158"/>
                    <a:pt x="93" y="157"/>
                  </a:cubicBezTo>
                  <a:cubicBezTo>
                    <a:pt x="134" y="157"/>
                    <a:pt x="163" y="122"/>
                    <a:pt x="157" y="87"/>
                  </a:cubicBezTo>
                  <a:cubicBezTo>
                    <a:pt x="151" y="58"/>
                    <a:pt x="145" y="30"/>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rot="-708074" flipH="1">
              <a:off x="1064651" y="2633506"/>
              <a:ext cx="25769" cy="19287"/>
            </a:xfrm>
            <a:custGeom>
              <a:avLst/>
              <a:gdLst/>
              <a:ahLst/>
              <a:cxnLst/>
              <a:rect l="l" t="t" r="r" b="b"/>
              <a:pathLst>
                <a:path w="163" h="122" extrusionOk="0">
                  <a:moveTo>
                    <a:pt x="100" y="1"/>
                  </a:moveTo>
                  <a:cubicBezTo>
                    <a:pt x="93" y="1"/>
                    <a:pt x="85" y="1"/>
                    <a:pt x="76" y="2"/>
                  </a:cubicBezTo>
                  <a:cubicBezTo>
                    <a:pt x="41" y="14"/>
                    <a:pt x="1" y="37"/>
                    <a:pt x="6" y="89"/>
                  </a:cubicBezTo>
                  <a:cubicBezTo>
                    <a:pt x="15" y="114"/>
                    <a:pt x="35" y="121"/>
                    <a:pt x="58" y="121"/>
                  </a:cubicBezTo>
                  <a:cubicBezTo>
                    <a:pt x="67" y="121"/>
                    <a:pt x="77" y="120"/>
                    <a:pt x="88" y="118"/>
                  </a:cubicBezTo>
                  <a:cubicBezTo>
                    <a:pt x="122" y="107"/>
                    <a:pt x="163" y="84"/>
                    <a:pt x="151" y="37"/>
                  </a:cubicBezTo>
                  <a:cubicBezTo>
                    <a:pt x="147" y="10"/>
                    <a:pt x="128"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rot="-708074" flipH="1">
              <a:off x="2067199" y="440878"/>
              <a:ext cx="24978" cy="21342"/>
            </a:xfrm>
            <a:custGeom>
              <a:avLst/>
              <a:gdLst/>
              <a:ahLst/>
              <a:cxnLst/>
              <a:rect l="l" t="t" r="r" b="b"/>
              <a:pathLst>
                <a:path w="158" h="135" extrusionOk="0">
                  <a:moveTo>
                    <a:pt x="53" y="0"/>
                  </a:moveTo>
                  <a:cubicBezTo>
                    <a:pt x="18" y="0"/>
                    <a:pt x="1" y="29"/>
                    <a:pt x="7" y="64"/>
                  </a:cubicBezTo>
                  <a:cubicBezTo>
                    <a:pt x="12" y="107"/>
                    <a:pt x="46" y="134"/>
                    <a:pt x="88" y="134"/>
                  </a:cubicBezTo>
                  <a:cubicBezTo>
                    <a:pt x="91" y="134"/>
                    <a:pt x="95" y="134"/>
                    <a:pt x="99" y="134"/>
                  </a:cubicBezTo>
                  <a:cubicBezTo>
                    <a:pt x="134" y="134"/>
                    <a:pt x="157" y="99"/>
                    <a:pt x="146" y="70"/>
                  </a:cubicBezTo>
                  <a:cubicBezTo>
                    <a:pt x="134" y="29"/>
                    <a:pt x="94"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rot="-708074" flipH="1">
              <a:off x="1603905" y="2145698"/>
              <a:ext cx="25769" cy="22449"/>
            </a:xfrm>
            <a:custGeom>
              <a:avLst/>
              <a:gdLst/>
              <a:ahLst/>
              <a:cxnLst/>
              <a:rect l="l" t="t" r="r" b="b"/>
              <a:pathLst>
                <a:path w="163" h="142" extrusionOk="0">
                  <a:moveTo>
                    <a:pt x="111" y="0"/>
                  </a:moveTo>
                  <a:cubicBezTo>
                    <a:pt x="103" y="0"/>
                    <a:pt x="93" y="3"/>
                    <a:pt x="81" y="8"/>
                  </a:cubicBezTo>
                  <a:cubicBezTo>
                    <a:pt x="46" y="20"/>
                    <a:pt x="0" y="37"/>
                    <a:pt x="12" y="83"/>
                  </a:cubicBezTo>
                  <a:cubicBezTo>
                    <a:pt x="12" y="119"/>
                    <a:pt x="40" y="141"/>
                    <a:pt x="71" y="141"/>
                  </a:cubicBezTo>
                  <a:cubicBezTo>
                    <a:pt x="80" y="141"/>
                    <a:pt x="89" y="139"/>
                    <a:pt x="99" y="136"/>
                  </a:cubicBezTo>
                  <a:cubicBezTo>
                    <a:pt x="139" y="124"/>
                    <a:pt x="162" y="78"/>
                    <a:pt x="151" y="43"/>
                  </a:cubicBezTo>
                  <a:cubicBezTo>
                    <a:pt x="139" y="14"/>
                    <a:pt x="129"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rot="-708074" flipH="1">
              <a:off x="427112" y="1570922"/>
              <a:ext cx="25927" cy="19603"/>
            </a:xfrm>
            <a:custGeom>
              <a:avLst/>
              <a:gdLst/>
              <a:ahLst/>
              <a:cxnLst/>
              <a:rect l="l" t="t" r="r" b="b"/>
              <a:pathLst>
                <a:path w="164" h="124" extrusionOk="0">
                  <a:moveTo>
                    <a:pt x="92" y="0"/>
                  </a:moveTo>
                  <a:cubicBezTo>
                    <a:pt x="78" y="0"/>
                    <a:pt x="64" y="4"/>
                    <a:pt x="53" y="8"/>
                  </a:cubicBezTo>
                  <a:cubicBezTo>
                    <a:pt x="18" y="14"/>
                    <a:pt x="1" y="37"/>
                    <a:pt x="7" y="72"/>
                  </a:cubicBezTo>
                  <a:cubicBezTo>
                    <a:pt x="19" y="110"/>
                    <a:pt x="41" y="123"/>
                    <a:pt x="70" y="123"/>
                  </a:cubicBezTo>
                  <a:cubicBezTo>
                    <a:pt x="81" y="123"/>
                    <a:pt x="93" y="122"/>
                    <a:pt x="105" y="118"/>
                  </a:cubicBezTo>
                  <a:cubicBezTo>
                    <a:pt x="140" y="113"/>
                    <a:pt x="163" y="78"/>
                    <a:pt x="152" y="37"/>
                  </a:cubicBezTo>
                  <a:cubicBezTo>
                    <a:pt x="137" y="9"/>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rot="-708074" flipH="1">
              <a:off x="1596729" y="2191396"/>
              <a:ext cx="24820" cy="23239"/>
            </a:xfrm>
            <a:custGeom>
              <a:avLst/>
              <a:gdLst/>
              <a:ahLst/>
              <a:cxnLst/>
              <a:rect l="l" t="t" r="r" b="b"/>
              <a:pathLst>
                <a:path w="157" h="147" extrusionOk="0">
                  <a:moveTo>
                    <a:pt x="104" y="1"/>
                  </a:moveTo>
                  <a:cubicBezTo>
                    <a:pt x="100" y="1"/>
                    <a:pt x="97" y="1"/>
                    <a:pt x="93" y="2"/>
                  </a:cubicBezTo>
                  <a:cubicBezTo>
                    <a:pt x="58" y="2"/>
                    <a:pt x="0" y="71"/>
                    <a:pt x="12" y="106"/>
                  </a:cubicBezTo>
                  <a:cubicBezTo>
                    <a:pt x="23" y="146"/>
                    <a:pt x="52" y="146"/>
                    <a:pt x="87" y="146"/>
                  </a:cubicBezTo>
                  <a:cubicBezTo>
                    <a:pt x="133" y="135"/>
                    <a:pt x="157" y="89"/>
                    <a:pt x="145" y="42"/>
                  </a:cubicBezTo>
                  <a:cubicBezTo>
                    <a:pt x="145" y="17"/>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rot="-708074" flipH="1">
              <a:off x="758452" y="2435073"/>
              <a:ext cx="28614" cy="20236"/>
            </a:xfrm>
            <a:custGeom>
              <a:avLst/>
              <a:gdLst/>
              <a:ahLst/>
              <a:cxnLst/>
              <a:rect l="l" t="t" r="r" b="b"/>
              <a:pathLst>
                <a:path w="181" h="128" extrusionOk="0">
                  <a:moveTo>
                    <a:pt x="101" y="1"/>
                  </a:moveTo>
                  <a:cubicBezTo>
                    <a:pt x="91" y="1"/>
                    <a:pt x="80" y="2"/>
                    <a:pt x="70" y="3"/>
                  </a:cubicBezTo>
                  <a:cubicBezTo>
                    <a:pt x="36" y="9"/>
                    <a:pt x="1" y="27"/>
                    <a:pt x="12" y="79"/>
                  </a:cubicBezTo>
                  <a:cubicBezTo>
                    <a:pt x="21" y="118"/>
                    <a:pt x="46" y="128"/>
                    <a:pt x="78" y="128"/>
                  </a:cubicBezTo>
                  <a:cubicBezTo>
                    <a:pt x="88" y="128"/>
                    <a:pt x="99" y="126"/>
                    <a:pt x="111" y="125"/>
                  </a:cubicBezTo>
                  <a:cubicBezTo>
                    <a:pt x="140" y="113"/>
                    <a:pt x="180" y="102"/>
                    <a:pt x="169" y="50"/>
                  </a:cubicBezTo>
                  <a:cubicBezTo>
                    <a:pt x="160" y="11"/>
                    <a:pt x="13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rot="-708074" flipH="1">
              <a:off x="1711517" y="1047359"/>
              <a:ext cx="22133" cy="24820"/>
            </a:xfrm>
            <a:custGeom>
              <a:avLst/>
              <a:gdLst/>
              <a:ahLst/>
              <a:cxnLst/>
              <a:rect l="l" t="t" r="r" b="b"/>
              <a:pathLst>
                <a:path w="140" h="157" extrusionOk="0">
                  <a:moveTo>
                    <a:pt x="91" y="1"/>
                  </a:moveTo>
                  <a:cubicBezTo>
                    <a:pt x="86" y="1"/>
                    <a:pt x="81" y="2"/>
                    <a:pt x="76" y="4"/>
                  </a:cubicBezTo>
                  <a:cubicBezTo>
                    <a:pt x="30" y="21"/>
                    <a:pt x="1" y="73"/>
                    <a:pt x="6" y="120"/>
                  </a:cubicBezTo>
                  <a:cubicBezTo>
                    <a:pt x="11" y="144"/>
                    <a:pt x="32" y="156"/>
                    <a:pt x="52" y="156"/>
                  </a:cubicBezTo>
                  <a:cubicBezTo>
                    <a:pt x="56" y="156"/>
                    <a:pt x="61" y="156"/>
                    <a:pt x="64" y="155"/>
                  </a:cubicBezTo>
                  <a:cubicBezTo>
                    <a:pt x="111" y="137"/>
                    <a:pt x="140" y="91"/>
                    <a:pt x="134" y="39"/>
                  </a:cubicBezTo>
                  <a:cubicBezTo>
                    <a:pt x="124" y="20"/>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rot="-708074" flipH="1">
              <a:off x="1797660" y="2098300"/>
              <a:ext cx="23081" cy="28930"/>
            </a:xfrm>
            <a:custGeom>
              <a:avLst/>
              <a:gdLst/>
              <a:ahLst/>
              <a:cxnLst/>
              <a:rect l="l" t="t" r="r" b="b"/>
              <a:pathLst>
                <a:path w="146" h="183" extrusionOk="0">
                  <a:moveTo>
                    <a:pt x="99" y="1"/>
                  </a:moveTo>
                  <a:cubicBezTo>
                    <a:pt x="52" y="13"/>
                    <a:pt x="52" y="47"/>
                    <a:pt x="41" y="82"/>
                  </a:cubicBezTo>
                  <a:cubicBezTo>
                    <a:pt x="23" y="117"/>
                    <a:pt x="0" y="163"/>
                    <a:pt x="52" y="181"/>
                  </a:cubicBezTo>
                  <a:cubicBezTo>
                    <a:pt x="58" y="182"/>
                    <a:pt x="63" y="182"/>
                    <a:pt x="68" y="182"/>
                  </a:cubicBezTo>
                  <a:cubicBezTo>
                    <a:pt x="108" y="182"/>
                    <a:pt x="123" y="142"/>
                    <a:pt x="128" y="105"/>
                  </a:cubicBezTo>
                  <a:cubicBezTo>
                    <a:pt x="134" y="71"/>
                    <a:pt x="145" y="30"/>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rot="-708074" flipH="1">
              <a:off x="65498" y="1095273"/>
              <a:ext cx="20394" cy="26875"/>
            </a:xfrm>
            <a:custGeom>
              <a:avLst/>
              <a:gdLst/>
              <a:ahLst/>
              <a:cxnLst/>
              <a:rect l="l" t="t" r="r" b="b"/>
              <a:pathLst>
                <a:path w="129" h="170" extrusionOk="0">
                  <a:moveTo>
                    <a:pt x="61" y="1"/>
                  </a:moveTo>
                  <a:cubicBezTo>
                    <a:pt x="59" y="1"/>
                    <a:pt x="56" y="1"/>
                    <a:pt x="53" y="1"/>
                  </a:cubicBezTo>
                  <a:cubicBezTo>
                    <a:pt x="1" y="13"/>
                    <a:pt x="1" y="65"/>
                    <a:pt x="6" y="100"/>
                  </a:cubicBezTo>
                  <a:cubicBezTo>
                    <a:pt x="12" y="127"/>
                    <a:pt x="22" y="170"/>
                    <a:pt x="58" y="170"/>
                  </a:cubicBezTo>
                  <a:cubicBezTo>
                    <a:pt x="60" y="170"/>
                    <a:pt x="62" y="170"/>
                    <a:pt x="64" y="169"/>
                  </a:cubicBezTo>
                  <a:cubicBezTo>
                    <a:pt x="128" y="164"/>
                    <a:pt x="111" y="100"/>
                    <a:pt x="116" y="59"/>
                  </a:cubicBezTo>
                  <a:cubicBezTo>
                    <a:pt x="106" y="33"/>
                    <a:pt x="9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rot="-708074" flipH="1">
              <a:off x="1072014" y="1033671"/>
              <a:ext cx="24978" cy="21500"/>
            </a:xfrm>
            <a:custGeom>
              <a:avLst/>
              <a:gdLst/>
              <a:ahLst/>
              <a:cxnLst/>
              <a:rect l="l" t="t" r="r" b="b"/>
              <a:pathLst>
                <a:path w="158" h="136" extrusionOk="0">
                  <a:moveTo>
                    <a:pt x="78" y="1"/>
                  </a:moveTo>
                  <a:cubicBezTo>
                    <a:pt x="70" y="1"/>
                    <a:pt x="61" y="2"/>
                    <a:pt x="53" y="4"/>
                  </a:cubicBezTo>
                  <a:cubicBezTo>
                    <a:pt x="18" y="16"/>
                    <a:pt x="1" y="57"/>
                    <a:pt x="18" y="91"/>
                  </a:cubicBezTo>
                  <a:cubicBezTo>
                    <a:pt x="27" y="119"/>
                    <a:pt x="55" y="135"/>
                    <a:pt x="83" y="135"/>
                  </a:cubicBezTo>
                  <a:cubicBezTo>
                    <a:pt x="90" y="135"/>
                    <a:pt x="98" y="134"/>
                    <a:pt x="105" y="132"/>
                  </a:cubicBezTo>
                  <a:cubicBezTo>
                    <a:pt x="146" y="126"/>
                    <a:pt x="157" y="91"/>
                    <a:pt x="151" y="51"/>
                  </a:cubicBezTo>
                  <a:cubicBezTo>
                    <a:pt x="142" y="18"/>
                    <a:pt x="11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rot="-708074" flipH="1">
              <a:off x="921965" y="2599155"/>
              <a:ext cx="24820" cy="20868"/>
            </a:xfrm>
            <a:custGeom>
              <a:avLst/>
              <a:gdLst/>
              <a:ahLst/>
              <a:cxnLst/>
              <a:rect l="l" t="t" r="r" b="b"/>
              <a:pathLst>
                <a:path w="157" h="132" extrusionOk="0">
                  <a:moveTo>
                    <a:pt x="83" y="1"/>
                  </a:moveTo>
                  <a:cubicBezTo>
                    <a:pt x="75" y="1"/>
                    <a:pt x="67" y="2"/>
                    <a:pt x="58" y="7"/>
                  </a:cubicBezTo>
                  <a:cubicBezTo>
                    <a:pt x="18" y="18"/>
                    <a:pt x="0" y="47"/>
                    <a:pt x="12" y="88"/>
                  </a:cubicBezTo>
                  <a:cubicBezTo>
                    <a:pt x="21" y="115"/>
                    <a:pt x="45" y="132"/>
                    <a:pt x="74" y="132"/>
                  </a:cubicBezTo>
                  <a:cubicBezTo>
                    <a:pt x="82" y="132"/>
                    <a:pt x="90" y="131"/>
                    <a:pt x="99" y="128"/>
                  </a:cubicBezTo>
                  <a:cubicBezTo>
                    <a:pt x="134" y="122"/>
                    <a:pt x="157" y="82"/>
                    <a:pt x="139" y="47"/>
                  </a:cubicBezTo>
                  <a:cubicBezTo>
                    <a:pt x="135" y="20"/>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rot="-708074" flipH="1">
              <a:off x="1517851" y="787820"/>
              <a:ext cx="22923" cy="24188"/>
            </a:xfrm>
            <a:custGeom>
              <a:avLst/>
              <a:gdLst/>
              <a:ahLst/>
              <a:cxnLst/>
              <a:rect l="l" t="t" r="r" b="b"/>
              <a:pathLst>
                <a:path w="145" h="153" extrusionOk="0">
                  <a:moveTo>
                    <a:pt x="76" y="1"/>
                  </a:moveTo>
                  <a:cubicBezTo>
                    <a:pt x="72" y="1"/>
                    <a:pt x="68" y="1"/>
                    <a:pt x="64" y="1"/>
                  </a:cubicBezTo>
                  <a:cubicBezTo>
                    <a:pt x="17" y="7"/>
                    <a:pt x="0" y="48"/>
                    <a:pt x="12" y="88"/>
                  </a:cubicBezTo>
                  <a:cubicBezTo>
                    <a:pt x="12" y="125"/>
                    <a:pt x="41" y="153"/>
                    <a:pt x="72" y="153"/>
                  </a:cubicBezTo>
                  <a:cubicBezTo>
                    <a:pt x="75" y="153"/>
                    <a:pt x="78" y="152"/>
                    <a:pt x="81" y="152"/>
                  </a:cubicBezTo>
                  <a:cubicBezTo>
                    <a:pt x="133" y="140"/>
                    <a:pt x="145" y="106"/>
                    <a:pt x="139" y="65"/>
                  </a:cubicBezTo>
                  <a:cubicBezTo>
                    <a:pt x="129" y="28"/>
                    <a:pt x="11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rot="-708074" flipH="1">
              <a:off x="1741984" y="650909"/>
              <a:ext cx="16599" cy="26243"/>
            </a:xfrm>
            <a:custGeom>
              <a:avLst/>
              <a:gdLst/>
              <a:ahLst/>
              <a:cxnLst/>
              <a:rect l="l" t="t" r="r" b="b"/>
              <a:pathLst>
                <a:path w="105" h="166" extrusionOk="0">
                  <a:moveTo>
                    <a:pt x="67" y="0"/>
                  </a:moveTo>
                  <a:cubicBezTo>
                    <a:pt x="64" y="0"/>
                    <a:pt x="61" y="1"/>
                    <a:pt x="58" y="1"/>
                  </a:cubicBezTo>
                  <a:cubicBezTo>
                    <a:pt x="0" y="13"/>
                    <a:pt x="0" y="65"/>
                    <a:pt x="0" y="111"/>
                  </a:cubicBezTo>
                  <a:cubicBezTo>
                    <a:pt x="0" y="136"/>
                    <a:pt x="13" y="166"/>
                    <a:pt x="43" y="166"/>
                  </a:cubicBezTo>
                  <a:cubicBezTo>
                    <a:pt x="48" y="166"/>
                    <a:pt x="53" y="165"/>
                    <a:pt x="58" y="164"/>
                  </a:cubicBezTo>
                  <a:cubicBezTo>
                    <a:pt x="105" y="146"/>
                    <a:pt x="105" y="94"/>
                    <a:pt x="105" y="48"/>
                  </a:cubicBezTo>
                  <a:cubicBezTo>
                    <a:pt x="99" y="22"/>
                    <a:pt x="9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rot="-708074" flipH="1">
              <a:off x="679462" y="11054"/>
              <a:ext cx="30353" cy="18497"/>
            </a:xfrm>
            <a:custGeom>
              <a:avLst/>
              <a:gdLst/>
              <a:ahLst/>
              <a:cxnLst/>
              <a:rect l="l" t="t" r="r" b="b"/>
              <a:pathLst>
                <a:path w="192" h="117" extrusionOk="0">
                  <a:moveTo>
                    <a:pt x="152" y="1"/>
                  </a:moveTo>
                  <a:cubicBezTo>
                    <a:pt x="133" y="1"/>
                    <a:pt x="109" y="10"/>
                    <a:pt x="87" y="10"/>
                  </a:cubicBezTo>
                  <a:cubicBezTo>
                    <a:pt x="53" y="22"/>
                    <a:pt x="1" y="22"/>
                    <a:pt x="18" y="79"/>
                  </a:cubicBezTo>
                  <a:cubicBezTo>
                    <a:pt x="25" y="108"/>
                    <a:pt x="41" y="117"/>
                    <a:pt x="61" y="117"/>
                  </a:cubicBezTo>
                  <a:cubicBezTo>
                    <a:pt x="74" y="117"/>
                    <a:pt x="89" y="113"/>
                    <a:pt x="105" y="108"/>
                  </a:cubicBezTo>
                  <a:cubicBezTo>
                    <a:pt x="145" y="97"/>
                    <a:pt x="192" y="79"/>
                    <a:pt x="186" y="39"/>
                  </a:cubicBezTo>
                  <a:cubicBezTo>
                    <a:pt x="183" y="8"/>
                    <a:pt x="170"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rot="-708074" flipH="1">
              <a:off x="1126706" y="1182000"/>
              <a:ext cx="20394" cy="24662"/>
            </a:xfrm>
            <a:custGeom>
              <a:avLst/>
              <a:gdLst/>
              <a:ahLst/>
              <a:cxnLst/>
              <a:rect l="l" t="t" r="r" b="b"/>
              <a:pathLst>
                <a:path w="129" h="156" extrusionOk="0">
                  <a:moveTo>
                    <a:pt x="62" y="1"/>
                  </a:moveTo>
                  <a:cubicBezTo>
                    <a:pt x="58" y="1"/>
                    <a:pt x="53" y="2"/>
                    <a:pt x="47" y="3"/>
                  </a:cubicBezTo>
                  <a:cubicBezTo>
                    <a:pt x="1" y="15"/>
                    <a:pt x="1" y="50"/>
                    <a:pt x="7" y="90"/>
                  </a:cubicBezTo>
                  <a:cubicBezTo>
                    <a:pt x="17" y="121"/>
                    <a:pt x="41" y="156"/>
                    <a:pt x="74" y="156"/>
                  </a:cubicBezTo>
                  <a:cubicBezTo>
                    <a:pt x="78" y="156"/>
                    <a:pt x="83" y="155"/>
                    <a:pt x="88" y="154"/>
                  </a:cubicBezTo>
                  <a:cubicBezTo>
                    <a:pt x="128" y="136"/>
                    <a:pt x="128" y="102"/>
                    <a:pt x="117" y="61"/>
                  </a:cubicBezTo>
                  <a:cubicBezTo>
                    <a:pt x="107" y="31"/>
                    <a:pt x="9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
            <p:cNvSpPr/>
            <p:nvPr/>
          </p:nvSpPr>
          <p:spPr>
            <a:xfrm rot="-708074" flipH="1">
              <a:off x="889107" y="2456279"/>
              <a:ext cx="20394" cy="20394"/>
            </a:xfrm>
            <a:custGeom>
              <a:avLst/>
              <a:gdLst/>
              <a:ahLst/>
              <a:cxnLst/>
              <a:rect l="l" t="t" r="r" b="b"/>
              <a:pathLst>
                <a:path w="129" h="129" extrusionOk="0">
                  <a:moveTo>
                    <a:pt x="72" y="0"/>
                  </a:moveTo>
                  <a:cubicBezTo>
                    <a:pt x="63" y="0"/>
                    <a:pt x="53" y="3"/>
                    <a:pt x="41" y="10"/>
                  </a:cubicBezTo>
                  <a:cubicBezTo>
                    <a:pt x="12" y="15"/>
                    <a:pt x="1" y="50"/>
                    <a:pt x="12" y="79"/>
                  </a:cubicBezTo>
                  <a:cubicBezTo>
                    <a:pt x="17" y="108"/>
                    <a:pt x="45" y="128"/>
                    <a:pt x="75" y="128"/>
                  </a:cubicBezTo>
                  <a:cubicBezTo>
                    <a:pt x="81" y="128"/>
                    <a:pt x="87" y="128"/>
                    <a:pt x="93" y="125"/>
                  </a:cubicBezTo>
                  <a:cubicBezTo>
                    <a:pt x="128" y="114"/>
                    <a:pt x="128" y="79"/>
                    <a:pt x="122" y="44"/>
                  </a:cubicBezTo>
                  <a:cubicBezTo>
                    <a:pt x="114" y="19"/>
                    <a:pt x="9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
            <p:cNvSpPr/>
            <p:nvPr/>
          </p:nvSpPr>
          <p:spPr>
            <a:xfrm rot="-708074" flipH="1">
              <a:off x="1833629" y="791886"/>
              <a:ext cx="23081" cy="21026"/>
            </a:xfrm>
            <a:custGeom>
              <a:avLst/>
              <a:gdLst/>
              <a:ahLst/>
              <a:cxnLst/>
              <a:rect l="l" t="t" r="r" b="b"/>
              <a:pathLst>
                <a:path w="146" h="133" extrusionOk="0">
                  <a:moveTo>
                    <a:pt x="65" y="1"/>
                  </a:moveTo>
                  <a:cubicBezTo>
                    <a:pt x="61" y="1"/>
                    <a:pt x="57" y="1"/>
                    <a:pt x="53" y="2"/>
                  </a:cubicBezTo>
                  <a:cubicBezTo>
                    <a:pt x="12" y="13"/>
                    <a:pt x="1" y="42"/>
                    <a:pt x="12" y="83"/>
                  </a:cubicBezTo>
                  <a:cubicBezTo>
                    <a:pt x="17" y="115"/>
                    <a:pt x="43" y="133"/>
                    <a:pt x="72" y="133"/>
                  </a:cubicBezTo>
                  <a:cubicBezTo>
                    <a:pt x="79" y="133"/>
                    <a:pt x="86" y="132"/>
                    <a:pt x="93" y="129"/>
                  </a:cubicBezTo>
                  <a:cubicBezTo>
                    <a:pt x="128" y="123"/>
                    <a:pt x="146" y="83"/>
                    <a:pt x="134" y="54"/>
                  </a:cubicBezTo>
                  <a:cubicBezTo>
                    <a:pt x="118" y="23"/>
                    <a:pt x="9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rot="-708074" flipH="1">
              <a:off x="868251" y="1805611"/>
              <a:ext cx="27666" cy="19129"/>
            </a:xfrm>
            <a:custGeom>
              <a:avLst/>
              <a:gdLst/>
              <a:ahLst/>
              <a:cxnLst/>
              <a:rect l="l" t="t" r="r" b="b"/>
              <a:pathLst>
                <a:path w="175" h="121" extrusionOk="0">
                  <a:moveTo>
                    <a:pt x="86" y="1"/>
                  </a:moveTo>
                  <a:cubicBezTo>
                    <a:pt x="73" y="1"/>
                    <a:pt x="60" y="4"/>
                    <a:pt x="47" y="11"/>
                  </a:cubicBezTo>
                  <a:cubicBezTo>
                    <a:pt x="12" y="17"/>
                    <a:pt x="1" y="57"/>
                    <a:pt x="18" y="81"/>
                  </a:cubicBezTo>
                  <a:cubicBezTo>
                    <a:pt x="33" y="109"/>
                    <a:pt x="54" y="120"/>
                    <a:pt x="77" y="120"/>
                  </a:cubicBezTo>
                  <a:cubicBezTo>
                    <a:pt x="92" y="120"/>
                    <a:pt x="107" y="116"/>
                    <a:pt x="123" y="109"/>
                  </a:cubicBezTo>
                  <a:cubicBezTo>
                    <a:pt x="151" y="104"/>
                    <a:pt x="175" y="75"/>
                    <a:pt x="163" y="46"/>
                  </a:cubicBezTo>
                  <a:cubicBezTo>
                    <a:pt x="147" y="18"/>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rot="-708074" flipH="1">
              <a:off x="-63601" y="631775"/>
              <a:ext cx="21342" cy="22607"/>
            </a:xfrm>
            <a:custGeom>
              <a:avLst/>
              <a:gdLst/>
              <a:ahLst/>
              <a:cxnLst/>
              <a:rect l="l" t="t" r="r" b="b"/>
              <a:pathLst>
                <a:path w="135" h="143" extrusionOk="0">
                  <a:moveTo>
                    <a:pt x="76" y="1"/>
                  </a:moveTo>
                  <a:cubicBezTo>
                    <a:pt x="72" y="1"/>
                    <a:pt x="68" y="1"/>
                    <a:pt x="65" y="2"/>
                  </a:cubicBezTo>
                  <a:cubicBezTo>
                    <a:pt x="36" y="2"/>
                    <a:pt x="7" y="25"/>
                    <a:pt x="7" y="60"/>
                  </a:cubicBezTo>
                  <a:cubicBezTo>
                    <a:pt x="1" y="89"/>
                    <a:pt x="7" y="118"/>
                    <a:pt x="24" y="141"/>
                  </a:cubicBezTo>
                  <a:cubicBezTo>
                    <a:pt x="29" y="142"/>
                    <a:pt x="34" y="142"/>
                    <a:pt x="39" y="142"/>
                  </a:cubicBezTo>
                  <a:cubicBezTo>
                    <a:pt x="63" y="142"/>
                    <a:pt x="86" y="132"/>
                    <a:pt x="105" y="118"/>
                  </a:cubicBezTo>
                  <a:cubicBezTo>
                    <a:pt x="128" y="100"/>
                    <a:pt x="134" y="65"/>
                    <a:pt x="122" y="36"/>
                  </a:cubicBezTo>
                  <a:cubicBezTo>
                    <a:pt x="117" y="16"/>
                    <a:pt x="9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rot="-708074" flipH="1">
              <a:off x="2412773" y="344916"/>
              <a:ext cx="24978" cy="19603"/>
            </a:xfrm>
            <a:custGeom>
              <a:avLst/>
              <a:gdLst/>
              <a:ahLst/>
              <a:cxnLst/>
              <a:rect l="l" t="t" r="r" b="b"/>
              <a:pathLst>
                <a:path w="158" h="124" extrusionOk="0">
                  <a:moveTo>
                    <a:pt x="84" y="1"/>
                  </a:moveTo>
                  <a:cubicBezTo>
                    <a:pt x="76" y="1"/>
                    <a:pt x="67" y="1"/>
                    <a:pt x="59" y="3"/>
                  </a:cubicBezTo>
                  <a:cubicBezTo>
                    <a:pt x="24" y="8"/>
                    <a:pt x="1" y="32"/>
                    <a:pt x="1" y="72"/>
                  </a:cubicBezTo>
                  <a:cubicBezTo>
                    <a:pt x="5" y="100"/>
                    <a:pt x="28" y="124"/>
                    <a:pt x="58" y="124"/>
                  </a:cubicBezTo>
                  <a:cubicBezTo>
                    <a:pt x="65" y="124"/>
                    <a:pt x="73" y="122"/>
                    <a:pt x="82" y="119"/>
                  </a:cubicBezTo>
                  <a:cubicBezTo>
                    <a:pt x="122" y="113"/>
                    <a:pt x="157" y="78"/>
                    <a:pt x="145" y="37"/>
                  </a:cubicBezTo>
                  <a:cubicBezTo>
                    <a:pt x="136" y="10"/>
                    <a:pt x="113"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rot="-708074" flipH="1">
              <a:off x="1638226" y="823335"/>
              <a:ext cx="23239" cy="21658"/>
            </a:xfrm>
            <a:custGeom>
              <a:avLst/>
              <a:gdLst/>
              <a:ahLst/>
              <a:cxnLst/>
              <a:rect l="l" t="t" r="r" b="b"/>
              <a:pathLst>
                <a:path w="147" h="137" extrusionOk="0">
                  <a:moveTo>
                    <a:pt x="77" y="1"/>
                  </a:moveTo>
                  <a:cubicBezTo>
                    <a:pt x="39" y="1"/>
                    <a:pt x="1" y="31"/>
                    <a:pt x="14" y="83"/>
                  </a:cubicBezTo>
                  <a:cubicBezTo>
                    <a:pt x="19" y="118"/>
                    <a:pt x="42" y="136"/>
                    <a:pt x="82" y="136"/>
                  </a:cubicBezTo>
                  <a:cubicBezTo>
                    <a:pt x="88" y="136"/>
                    <a:pt x="94" y="136"/>
                    <a:pt x="101" y="135"/>
                  </a:cubicBezTo>
                  <a:cubicBezTo>
                    <a:pt x="130" y="123"/>
                    <a:pt x="147" y="95"/>
                    <a:pt x="141" y="60"/>
                  </a:cubicBezTo>
                  <a:cubicBezTo>
                    <a:pt x="136" y="19"/>
                    <a:pt x="106"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rot="-708074" flipH="1">
              <a:off x="1817213" y="1801291"/>
              <a:ext cx="20394" cy="21975"/>
            </a:xfrm>
            <a:custGeom>
              <a:avLst/>
              <a:gdLst/>
              <a:ahLst/>
              <a:cxnLst/>
              <a:rect l="l" t="t" r="r" b="b"/>
              <a:pathLst>
                <a:path w="129" h="139" extrusionOk="0">
                  <a:moveTo>
                    <a:pt x="80" y="0"/>
                  </a:moveTo>
                  <a:cubicBezTo>
                    <a:pt x="75" y="0"/>
                    <a:pt x="70" y="1"/>
                    <a:pt x="65" y="3"/>
                  </a:cubicBezTo>
                  <a:cubicBezTo>
                    <a:pt x="18" y="8"/>
                    <a:pt x="1" y="55"/>
                    <a:pt x="12" y="95"/>
                  </a:cubicBezTo>
                  <a:cubicBezTo>
                    <a:pt x="17" y="119"/>
                    <a:pt x="38" y="139"/>
                    <a:pt x="64" y="139"/>
                  </a:cubicBezTo>
                  <a:cubicBezTo>
                    <a:pt x="70" y="139"/>
                    <a:pt x="76" y="138"/>
                    <a:pt x="82" y="136"/>
                  </a:cubicBezTo>
                  <a:cubicBezTo>
                    <a:pt x="128" y="130"/>
                    <a:pt x="128" y="90"/>
                    <a:pt x="123" y="49"/>
                  </a:cubicBezTo>
                  <a:cubicBezTo>
                    <a:pt x="118" y="25"/>
                    <a:pt x="10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rot="-708074" flipH="1">
              <a:off x="1057803" y="2676618"/>
              <a:ext cx="21184" cy="21026"/>
            </a:xfrm>
            <a:custGeom>
              <a:avLst/>
              <a:gdLst/>
              <a:ahLst/>
              <a:cxnLst/>
              <a:rect l="l" t="t" r="r" b="b"/>
              <a:pathLst>
                <a:path w="134" h="133" extrusionOk="0">
                  <a:moveTo>
                    <a:pt x="67" y="0"/>
                  </a:moveTo>
                  <a:cubicBezTo>
                    <a:pt x="63" y="0"/>
                    <a:pt x="58" y="1"/>
                    <a:pt x="52" y="2"/>
                  </a:cubicBezTo>
                  <a:cubicBezTo>
                    <a:pt x="17" y="14"/>
                    <a:pt x="0" y="55"/>
                    <a:pt x="12" y="89"/>
                  </a:cubicBezTo>
                  <a:cubicBezTo>
                    <a:pt x="16" y="113"/>
                    <a:pt x="37" y="133"/>
                    <a:pt x="60" y="133"/>
                  </a:cubicBezTo>
                  <a:cubicBezTo>
                    <a:pt x="65" y="133"/>
                    <a:pt x="70" y="132"/>
                    <a:pt x="75" y="130"/>
                  </a:cubicBezTo>
                  <a:cubicBezTo>
                    <a:pt x="122" y="130"/>
                    <a:pt x="133" y="101"/>
                    <a:pt x="128" y="60"/>
                  </a:cubicBezTo>
                  <a:cubicBezTo>
                    <a:pt x="112" y="30"/>
                    <a:pt x="9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rot="-708086" flipH="1">
              <a:off x="1070199" y="937268"/>
              <a:ext cx="20394" cy="20868"/>
            </a:xfrm>
            <a:custGeom>
              <a:avLst/>
              <a:gdLst/>
              <a:ahLst/>
              <a:cxnLst/>
              <a:rect l="l" t="t" r="r" b="b"/>
              <a:pathLst>
                <a:path w="129" h="132" extrusionOk="0">
                  <a:moveTo>
                    <a:pt x="65" y="0"/>
                  </a:moveTo>
                  <a:cubicBezTo>
                    <a:pt x="61" y="0"/>
                    <a:pt x="57" y="1"/>
                    <a:pt x="53" y="1"/>
                  </a:cubicBezTo>
                  <a:cubicBezTo>
                    <a:pt x="18" y="7"/>
                    <a:pt x="1" y="42"/>
                    <a:pt x="13" y="77"/>
                  </a:cubicBezTo>
                  <a:cubicBezTo>
                    <a:pt x="17" y="106"/>
                    <a:pt x="43" y="131"/>
                    <a:pt x="72" y="131"/>
                  </a:cubicBezTo>
                  <a:cubicBezTo>
                    <a:pt x="77" y="131"/>
                    <a:pt x="83" y="131"/>
                    <a:pt x="88" y="129"/>
                  </a:cubicBezTo>
                  <a:cubicBezTo>
                    <a:pt x="123" y="117"/>
                    <a:pt x="128" y="88"/>
                    <a:pt x="128" y="53"/>
                  </a:cubicBezTo>
                  <a:cubicBezTo>
                    <a:pt x="118" y="22"/>
                    <a:pt x="9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rot="-708074" flipH="1">
              <a:off x="1509029" y="604620"/>
              <a:ext cx="22133" cy="20236"/>
            </a:xfrm>
            <a:custGeom>
              <a:avLst/>
              <a:gdLst/>
              <a:ahLst/>
              <a:cxnLst/>
              <a:rect l="l" t="t" r="r" b="b"/>
              <a:pathLst>
                <a:path w="140" h="128" extrusionOk="0">
                  <a:moveTo>
                    <a:pt x="77" y="0"/>
                  </a:moveTo>
                  <a:cubicBezTo>
                    <a:pt x="69" y="0"/>
                    <a:pt x="61" y="2"/>
                    <a:pt x="53" y="6"/>
                  </a:cubicBezTo>
                  <a:cubicBezTo>
                    <a:pt x="24" y="12"/>
                    <a:pt x="0" y="41"/>
                    <a:pt x="12" y="75"/>
                  </a:cubicBezTo>
                  <a:cubicBezTo>
                    <a:pt x="12" y="116"/>
                    <a:pt x="41" y="128"/>
                    <a:pt x="82" y="128"/>
                  </a:cubicBezTo>
                  <a:cubicBezTo>
                    <a:pt x="116" y="110"/>
                    <a:pt x="140" y="87"/>
                    <a:pt x="134" y="47"/>
                  </a:cubicBezTo>
                  <a:cubicBezTo>
                    <a:pt x="125" y="20"/>
                    <a:pt x="102"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rot="-708074" flipH="1">
              <a:off x="2575527" y="625172"/>
              <a:ext cx="19287" cy="21975"/>
            </a:xfrm>
            <a:custGeom>
              <a:avLst/>
              <a:gdLst/>
              <a:ahLst/>
              <a:cxnLst/>
              <a:rect l="l" t="t" r="r" b="b"/>
              <a:pathLst>
                <a:path w="122" h="139" extrusionOk="0">
                  <a:moveTo>
                    <a:pt x="64" y="1"/>
                  </a:moveTo>
                  <a:cubicBezTo>
                    <a:pt x="61" y="1"/>
                    <a:pt x="57" y="1"/>
                    <a:pt x="52" y="1"/>
                  </a:cubicBezTo>
                  <a:cubicBezTo>
                    <a:pt x="18" y="19"/>
                    <a:pt x="0" y="59"/>
                    <a:pt x="12" y="100"/>
                  </a:cubicBezTo>
                  <a:cubicBezTo>
                    <a:pt x="12" y="123"/>
                    <a:pt x="33" y="138"/>
                    <a:pt x="57" y="138"/>
                  </a:cubicBezTo>
                  <a:cubicBezTo>
                    <a:pt x="63" y="138"/>
                    <a:pt x="69" y="137"/>
                    <a:pt x="76" y="135"/>
                  </a:cubicBezTo>
                  <a:cubicBezTo>
                    <a:pt x="110" y="123"/>
                    <a:pt x="122" y="77"/>
                    <a:pt x="110" y="48"/>
                  </a:cubicBezTo>
                  <a:cubicBezTo>
                    <a:pt x="105" y="22"/>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rot="-708074" flipH="1">
              <a:off x="-731794" y="1697625"/>
              <a:ext cx="19445" cy="20868"/>
            </a:xfrm>
            <a:custGeom>
              <a:avLst/>
              <a:gdLst/>
              <a:ahLst/>
              <a:cxnLst/>
              <a:rect l="l" t="t" r="r" b="b"/>
              <a:pathLst>
                <a:path w="123" h="132" extrusionOk="0">
                  <a:moveTo>
                    <a:pt x="53" y="1"/>
                  </a:moveTo>
                  <a:cubicBezTo>
                    <a:pt x="47" y="1"/>
                    <a:pt x="42" y="2"/>
                    <a:pt x="36" y="3"/>
                  </a:cubicBezTo>
                  <a:cubicBezTo>
                    <a:pt x="7" y="9"/>
                    <a:pt x="1" y="32"/>
                    <a:pt x="7" y="67"/>
                  </a:cubicBezTo>
                  <a:cubicBezTo>
                    <a:pt x="12" y="104"/>
                    <a:pt x="41" y="131"/>
                    <a:pt x="77" y="131"/>
                  </a:cubicBezTo>
                  <a:cubicBezTo>
                    <a:pt x="81" y="131"/>
                    <a:pt x="84" y="131"/>
                    <a:pt x="88" y="131"/>
                  </a:cubicBezTo>
                  <a:cubicBezTo>
                    <a:pt x="117" y="125"/>
                    <a:pt x="122" y="96"/>
                    <a:pt x="117" y="67"/>
                  </a:cubicBezTo>
                  <a:cubicBezTo>
                    <a:pt x="107" y="32"/>
                    <a:pt x="8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rot="-708074" flipH="1">
              <a:off x="1533766" y="1094648"/>
              <a:ext cx="24978" cy="20236"/>
            </a:xfrm>
            <a:custGeom>
              <a:avLst/>
              <a:gdLst/>
              <a:ahLst/>
              <a:cxnLst/>
              <a:rect l="l" t="t" r="r" b="b"/>
              <a:pathLst>
                <a:path w="158" h="128" extrusionOk="0">
                  <a:moveTo>
                    <a:pt x="74" y="1"/>
                  </a:moveTo>
                  <a:cubicBezTo>
                    <a:pt x="69" y="1"/>
                    <a:pt x="64" y="1"/>
                    <a:pt x="59" y="3"/>
                  </a:cubicBezTo>
                  <a:cubicBezTo>
                    <a:pt x="18" y="14"/>
                    <a:pt x="1" y="55"/>
                    <a:pt x="13" y="90"/>
                  </a:cubicBezTo>
                  <a:cubicBezTo>
                    <a:pt x="22" y="112"/>
                    <a:pt x="45" y="128"/>
                    <a:pt x="69" y="128"/>
                  </a:cubicBezTo>
                  <a:cubicBezTo>
                    <a:pt x="75" y="128"/>
                    <a:pt x="82" y="127"/>
                    <a:pt x="88" y="124"/>
                  </a:cubicBezTo>
                  <a:cubicBezTo>
                    <a:pt x="158" y="103"/>
                    <a:pt x="13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rot="-708074" flipH="1">
              <a:off x="1664395" y="1613138"/>
              <a:ext cx="21184" cy="19129"/>
            </a:xfrm>
            <a:custGeom>
              <a:avLst/>
              <a:gdLst/>
              <a:ahLst/>
              <a:cxnLst/>
              <a:rect l="l" t="t" r="r" b="b"/>
              <a:pathLst>
                <a:path w="134" h="121" extrusionOk="0">
                  <a:moveTo>
                    <a:pt x="74" y="0"/>
                  </a:moveTo>
                  <a:cubicBezTo>
                    <a:pt x="69" y="0"/>
                    <a:pt x="63" y="1"/>
                    <a:pt x="58" y="3"/>
                  </a:cubicBezTo>
                  <a:cubicBezTo>
                    <a:pt x="23" y="3"/>
                    <a:pt x="0" y="38"/>
                    <a:pt x="6" y="73"/>
                  </a:cubicBezTo>
                  <a:cubicBezTo>
                    <a:pt x="11" y="103"/>
                    <a:pt x="34" y="120"/>
                    <a:pt x="62" y="120"/>
                  </a:cubicBezTo>
                  <a:cubicBezTo>
                    <a:pt x="67" y="120"/>
                    <a:pt x="71" y="120"/>
                    <a:pt x="75" y="119"/>
                  </a:cubicBezTo>
                  <a:cubicBezTo>
                    <a:pt x="110" y="113"/>
                    <a:pt x="133" y="79"/>
                    <a:pt x="128" y="44"/>
                  </a:cubicBezTo>
                  <a:cubicBezTo>
                    <a:pt x="123" y="20"/>
                    <a:pt x="9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rot="-708074" flipH="1">
              <a:off x="900992" y="2120023"/>
              <a:ext cx="21184" cy="18180"/>
            </a:xfrm>
            <a:custGeom>
              <a:avLst/>
              <a:gdLst/>
              <a:ahLst/>
              <a:cxnLst/>
              <a:rect l="l" t="t" r="r" b="b"/>
              <a:pathLst>
                <a:path w="134" h="115" extrusionOk="0">
                  <a:moveTo>
                    <a:pt x="61" y="1"/>
                  </a:moveTo>
                  <a:cubicBezTo>
                    <a:pt x="58" y="1"/>
                    <a:pt x="55" y="1"/>
                    <a:pt x="52" y="2"/>
                  </a:cubicBezTo>
                  <a:cubicBezTo>
                    <a:pt x="18" y="2"/>
                    <a:pt x="0" y="31"/>
                    <a:pt x="6" y="59"/>
                  </a:cubicBezTo>
                  <a:cubicBezTo>
                    <a:pt x="11" y="89"/>
                    <a:pt x="32" y="114"/>
                    <a:pt x="64" y="114"/>
                  </a:cubicBezTo>
                  <a:cubicBezTo>
                    <a:pt x="69" y="114"/>
                    <a:pt x="75" y="113"/>
                    <a:pt x="81" y="112"/>
                  </a:cubicBezTo>
                  <a:cubicBezTo>
                    <a:pt x="116" y="112"/>
                    <a:pt x="133" y="88"/>
                    <a:pt x="122" y="54"/>
                  </a:cubicBezTo>
                  <a:cubicBezTo>
                    <a:pt x="111" y="23"/>
                    <a:pt x="8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rot="-708074" flipH="1">
              <a:off x="1658400" y="622035"/>
              <a:ext cx="20236" cy="17864"/>
            </a:xfrm>
            <a:custGeom>
              <a:avLst/>
              <a:gdLst/>
              <a:ahLst/>
              <a:cxnLst/>
              <a:rect l="l" t="t" r="r" b="b"/>
              <a:pathLst>
                <a:path w="128" h="113" extrusionOk="0">
                  <a:moveTo>
                    <a:pt x="64" y="0"/>
                  </a:moveTo>
                  <a:cubicBezTo>
                    <a:pt x="60" y="0"/>
                    <a:pt x="56" y="1"/>
                    <a:pt x="52" y="1"/>
                  </a:cubicBezTo>
                  <a:cubicBezTo>
                    <a:pt x="23" y="1"/>
                    <a:pt x="0" y="30"/>
                    <a:pt x="6" y="65"/>
                  </a:cubicBezTo>
                  <a:cubicBezTo>
                    <a:pt x="11" y="91"/>
                    <a:pt x="35" y="112"/>
                    <a:pt x="61" y="112"/>
                  </a:cubicBezTo>
                  <a:cubicBezTo>
                    <a:pt x="64" y="112"/>
                    <a:pt x="67" y="112"/>
                    <a:pt x="70" y="111"/>
                  </a:cubicBezTo>
                  <a:cubicBezTo>
                    <a:pt x="105" y="111"/>
                    <a:pt x="128" y="83"/>
                    <a:pt x="122" y="36"/>
                  </a:cubicBezTo>
                  <a:cubicBezTo>
                    <a:pt x="112" y="16"/>
                    <a:pt x="89"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rot="-708074" flipH="1">
              <a:off x="2211204" y="1190516"/>
              <a:ext cx="18497" cy="17074"/>
            </a:xfrm>
            <a:custGeom>
              <a:avLst/>
              <a:gdLst/>
              <a:ahLst/>
              <a:cxnLst/>
              <a:rect l="l" t="t" r="r" b="b"/>
              <a:pathLst>
                <a:path w="117" h="108" extrusionOk="0">
                  <a:moveTo>
                    <a:pt x="61" y="0"/>
                  </a:moveTo>
                  <a:cubicBezTo>
                    <a:pt x="55" y="0"/>
                    <a:pt x="48" y="1"/>
                    <a:pt x="41" y="2"/>
                  </a:cubicBezTo>
                  <a:cubicBezTo>
                    <a:pt x="18" y="14"/>
                    <a:pt x="1" y="43"/>
                    <a:pt x="7" y="66"/>
                  </a:cubicBezTo>
                  <a:cubicBezTo>
                    <a:pt x="11" y="92"/>
                    <a:pt x="31" y="108"/>
                    <a:pt x="52" y="108"/>
                  </a:cubicBezTo>
                  <a:cubicBezTo>
                    <a:pt x="60" y="108"/>
                    <a:pt x="68" y="106"/>
                    <a:pt x="76" y="101"/>
                  </a:cubicBezTo>
                  <a:cubicBezTo>
                    <a:pt x="105" y="95"/>
                    <a:pt x="117" y="66"/>
                    <a:pt x="111" y="43"/>
                  </a:cubicBezTo>
                  <a:cubicBezTo>
                    <a:pt x="102" y="11"/>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rot="-708074" flipH="1">
              <a:off x="972695" y="893547"/>
              <a:ext cx="21184" cy="13121"/>
            </a:xfrm>
            <a:custGeom>
              <a:avLst/>
              <a:gdLst/>
              <a:ahLst/>
              <a:cxnLst/>
              <a:rect l="l" t="t" r="r" b="b"/>
              <a:pathLst>
                <a:path w="134" h="83" extrusionOk="0">
                  <a:moveTo>
                    <a:pt x="47" y="0"/>
                  </a:moveTo>
                  <a:cubicBezTo>
                    <a:pt x="24" y="0"/>
                    <a:pt x="1" y="12"/>
                    <a:pt x="6" y="52"/>
                  </a:cubicBezTo>
                  <a:cubicBezTo>
                    <a:pt x="14" y="74"/>
                    <a:pt x="28" y="82"/>
                    <a:pt x="47" y="82"/>
                  </a:cubicBezTo>
                  <a:cubicBezTo>
                    <a:pt x="57" y="82"/>
                    <a:pt x="69" y="80"/>
                    <a:pt x="82" y="75"/>
                  </a:cubicBezTo>
                  <a:cubicBezTo>
                    <a:pt x="99" y="70"/>
                    <a:pt x="134" y="64"/>
                    <a:pt x="122" y="35"/>
                  </a:cubicBezTo>
                  <a:cubicBezTo>
                    <a:pt x="111" y="0"/>
                    <a:pt x="7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rot="-708074" flipH="1">
              <a:off x="1882644" y="733905"/>
              <a:ext cx="35886" cy="31302"/>
            </a:xfrm>
            <a:custGeom>
              <a:avLst/>
              <a:gdLst/>
              <a:ahLst/>
              <a:cxnLst/>
              <a:rect l="l" t="t" r="r" b="b"/>
              <a:pathLst>
                <a:path w="227" h="198" extrusionOk="0">
                  <a:moveTo>
                    <a:pt x="163" y="0"/>
                  </a:moveTo>
                  <a:cubicBezTo>
                    <a:pt x="163" y="1"/>
                    <a:pt x="163" y="2"/>
                    <a:pt x="164" y="3"/>
                  </a:cubicBezTo>
                  <a:lnTo>
                    <a:pt x="164" y="3"/>
                  </a:lnTo>
                  <a:cubicBezTo>
                    <a:pt x="165" y="2"/>
                    <a:pt x="167" y="1"/>
                    <a:pt x="169" y="0"/>
                  </a:cubicBezTo>
                  <a:close/>
                  <a:moveTo>
                    <a:pt x="164" y="3"/>
                  </a:moveTo>
                  <a:lnTo>
                    <a:pt x="164" y="3"/>
                  </a:lnTo>
                  <a:cubicBezTo>
                    <a:pt x="125" y="25"/>
                    <a:pt x="86" y="41"/>
                    <a:pt x="41" y="41"/>
                  </a:cubicBezTo>
                  <a:cubicBezTo>
                    <a:pt x="7" y="41"/>
                    <a:pt x="1" y="70"/>
                    <a:pt x="1" y="99"/>
                  </a:cubicBezTo>
                  <a:cubicBezTo>
                    <a:pt x="30" y="157"/>
                    <a:pt x="88" y="191"/>
                    <a:pt x="151" y="197"/>
                  </a:cubicBezTo>
                  <a:cubicBezTo>
                    <a:pt x="227" y="180"/>
                    <a:pt x="180" y="116"/>
                    <a:pt x="180" y="87"/>
                  </a:cubicBezTo>
                  <a:cubicBezTo>
                    <a:pt x="175" y="59"/>
                    <a:pt x="169" y="31"/>
                    <a:pt x="16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rot="-708074" flipH="1">
              <a:off x="1425404" y="76417"/>
              <a:ext cx="119200" cy="96119"/>
            </a:xfrm>
            <a:custGeom>
              <a:avLst/>
              <a:gdLst/>
              <a:ahLst/>
              <a:cxnLst/>
              <a:rect l="l" t="t" r="r" b="b"/>
              <a:pathLst>
                <a:path w="754" h="608" extrusionOk="0">
                  <a:moveTo>
                    <a:pt x="149" y="1"/>
                  </a:moveTo>
                  <a:cubicBezTo>
                    <a:pt x="126" y="1"/>
                    <a:pt x="102" y="3"/>
                    <a:pt x="76" y="7"/>
                  </a:cubicBezTo>
                  <a:cubicBezTo>
                    <a:pt x="41" y="7"/>
                    <a:pt x="12" y="31"/>
                    <a:pt x="6" y="65"/>
                  </a:cubicBezTo>
                  <a:cubicBezTo>
                    <a:pt x="0" y="123"/>
                    <a:pt x="35" y="146"/>
                    <a:pt x="81" y="164"/>
                  </a:cubicBezTo>
                  <a:cubicBezTo>
                    <a:pt x="105" y="170"/>
                    <a:pt x="134" y="175"/>
                    <a:pt x="157" y="181"/>
                  </a:cubicBezTo>
                  <a:cubicBezTo>
                    <a:pt x="197" y="204"/>
                    <a:pt x="238" y="216"/>
                    <a:pt x="238" y="274"/>
                  </a:cubicBezTo>
                  <a:cubicBezTo>
                    <a:pt x="238" y="338"/>
                    <a:pt x="278" y="396"/>
                    <a:pt x="336" y="413"/>
                  </a:cubicBezTo>
                  <a:cubicBezTo>
                    <a:pt x="365" y="430"/>
                    <a:pt x="388" y="442"/>
                    <a:pt x="365" y="482"/>
                  </a:cubicBezTo>
                  <a:cubicBezTo>
                    <a:pt x="348" y="529"/>
                    <a:pt x="336" y="575"/>
                    <a:pt x="394" y="604"/>
                  </a:cubicBezTo>
                  <a:cubicBezTo>
                    <a:pt x="403" y="606"/>
                    <a:pt x="411" y="608"/>
                    <a:pt x="420" y="608"/>
                  </a:cubicBezTo>
                  <a:cubicBezTo>
                    <a:pt x="455" y="608"/>
                    <a:pt x="492" y="590"/>
                    <a:pt x="510" y="558"/>
                  </a:cubicBezTo>
                  <a:cubicBezTo>
                    <a:pt x="533" y="512"/>
                    <a:pt x="577" y="488"/>
                    <a:pt x="625" y="488"/>
                  </a:cubicBezTo>
                  <a:cubicBezTo>
                    <a:pt x="639" y="488"/>
                    <a:pt x="653" y="490"/>
                    <a:pt x="667" y="494"/>
                  </a:cubicBezTo>
                  <a:cubicBezTo>
                    <a:pt x="673" y="496"/>
                    <a:pt x="679" y="496"/>
                    <a:pt x="684" y="496"/>
                  </a:cubicBezTo>
                  <a:cubicBezTo>
                    <a:pt x="723" y="496"/>
                    <a:pt x="753" y="465"/>
                    <a:pt x="753" y="424"/>
                  </a:cubicBezTo>
                  <a:cubicBezTo>
                    <a:pt x="753" y="370"/>
                    <a:pt x="733" y="320"/>
                    <a:pt x="681" y="320"/>
                  </a:cubicBezTo>
                  <a:cubicBezTo>
                    <a:pt x="678" y="320"/>
                    <a:pt x="675" y="320"/>
                    <a:pt x="672" y="320"/>
                  </a:cubicBezTo>
                  <a:cubicBezTo>
                    <a:pt x="662" y="322"/>
                    <a:pt x="653" y="322"/>
                    <a:pt x="644" y="322"/>
                  </a:cubicBezTo>
                  <a:cubicBezTo>
                    <a:pt x="551" y="322"/>
                    <a:pt x="490" y="249"/>
                    <a:pt x="406" y="233"/>
                  </a:cubicBezTo>
                  <a:cubicBezTo>
                    <a:pt x="371" y="222"/>
                    <a:pt x="348" y="181"/>
                    <a:pt x="336" y="141"/>
                  </a:cubicBezTo>
                  <a:cubicBezTo>
                    <a:pt x="299" y="42"/>
                    <a:pt x="242"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rot="-708074" flipH="1">
              <a:off x="43896" y="-45585"/>
              <a:ext cx="66082" cy="81258"/>
            </a:xfrm>
            <a:custGeom>
              <a:avLst/>
              <a:gdLst/>
              <a:ahLst/>
              <a:cxnLst/>
              <a:rect l="l" t="t" r="r" b="b"/>
              <a:pathLst>
                <a:path w="418" h="514" extrusionOk="0">
                  <a:moveTo>
                    <a:pt x="321" y="1"/>
                  </a:moveTo>
                  <a:cubicBezTo>
                    <a:pt x="231" y="1"/>
                    <a:pt x="81" y="46"/>
                    <a:pt x="58" y="92"/>
                  </a:cubicBezTo>
                  <a:cubicBezTo>
                    <a:pt x="35" y="127"/>
                    <a:pt x="35" y="173"/>
                    <a:pt x="58" y="208"/>
                  </a:cubicBezTo>
                  <a:cubicBezTo>
                    <a:pt x="70" y="231"/>
                    <a:pt x="87" y="260"/>
                    <a:pt x="110" y="289"/>
                  </a:cubicBezTo>
                  <a:cubicBezTo>
                    <a:pt x="87" y="301"/>
                    <a:pt x="70" y="318"/>
                    <a:pt x="53" y="341"/>
                  </a:cubicBezTo>
                  <a:cubicBezTo>
                    <a:pt x="12" y="370"/>
                    <a:pt x="0" y="434"/>
                    <a:pt x="35" y="475"/>
                  </a:cubicBezTo>
                  <a:cubicBezTo>
                    <a:pt x="57" y="500"/>
                    <a:pt x="90" y="514"/>
                    <a:pt x="121" y="514"/>
                  </a:cubicBezTo>
                  <a:cubicBezTo>
                    <a:pt x="140" y="514"/>
                    <a:pt x="159" y="509"/>
                    <a:pt x="174" y="498"/>
                  </a:cubicBezTo>
                  <a:cubicBezTo>
                    <a:pt x="215" y="475"/>
                    <a:pt x="250" y="446"/>
                    <a:pt x="273" y="405"/>
                  </a:cubicBezTo>
                  <a:cubicBezTo>
                    <a:pt x="354" y="312"/>
                    <a:pt x="348" y="191"/>
                    <a:pt x="406" y="86"/>
                  </a:cubicBezTo>
                  <a:cubicBezTo>
                    <a:pt x="418" y="57"/>
                    <a:pt x="406" y="23"/>
                    <a:pt x="377" y="11"/>
                  </a:cubicBezTo>
                  <a:cubicBezTo>
                    <a:pt x="365" y="4"/>
                    <a:pt x="345"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rot="-708074" flipH="1">
              <a:off x="2178826" y="527228"/>
              <a:ext cx="76199" cy="114141"/>
            </a:xfrm>
            <a:custGeom>
              <a:avLst/>
              <a:gdLst/>
              <a:ahLst/>
              <a:cxnLst/>
              <a:rect l="l" t="t" r="r" b="b"/>
              <a:pathLst>
                <a:path w="482" h="722" extrusionOk="0">
                  <a:moveTo>
                    <a:pt x="332" y="1"/>
                  </a:moveTo>
                  <a:cubicBezTo>
                    <a:pt x="328" y="1"/>
                    <a:pt x="324" y="1"/>
                    <a:pt x="319" y="1"/>
                  </a:cubicBezTo>
                  <a:cubicBezTo>
                    <a:pt x="244" y="7"/>
                    <a:pt x="221" y="59"/>
                    <a:pt x="215" y="129"/>
                  </a:cubicBezTo>
                  <a:cubicBezTo>
                    <a:pt x="215" y="169"/>
                    <a:pt x="250" y="210"/>
                    <a:pt x="186" y="250"/>
                  </a:cubicBezTo>
                  <a:cubicBezTo>
                    <a:pt x="122" y="285"/>
                    <a:pt x="122" y="343"/>
                    <a:pt x="128" y="407"/>
                  </a:cubicBezTo>
                  <a:cubicBezTo>
                    <a:pt x="134" y="442"/>
                    <a:pt x="151" y="488"/>
                    <a:pt x="111" y="500"/>
                  </a:cubicBezTo>
                  <a:cubicBezTo>
                    <a:pt x="1" y="540"/>
                    <a:pt x="65" y="627"/>
                    <a:pt x="47" y="691"/>
                  </a:cubicBezTo>
                  <a:cubicBezTo>
                    <a:pt x="41" y="708"/>
                    <a:pt x="59" y="720"/>
                    <a:pt x="76" y="720"/>
                  </a:cubicBezTo>
                  <a:cubicBezTo>
                    <a:pt x="79" y="721"/>
                    <a:pt x="82" y="722"/>
                    <a:pt x="86" y="722"/>
                  </a:cubicBezTo>
                  <a:cubicBezTo>
                    <a:pt x="96" y="722"/>
                    <a:pt x="107" y="715"/>
                    <a:pt x="111" y="702"/>
                  </a:cubicBezTo>
                  <a:cubicBezTo>
                    <a:pt x="128" y="644"/>
                    <a:pt x="175" y="598"/>
                    <a:pt x="227" y="575"/>
                  </a:cubicBezTo>
                  <a:cubicBezTo>
                    <a:pt x="279" y="557"/>
                    <a:pt x="302" y="505"/>
                    <a:pt x="296" y="453"/>
                  </a:cubicBezTo>
                  <a:cubicBezTo>
                    <a:pt x="290" y="413"/>
                    <a:pt x="285" y="372"/>
                    <a:pt x="279" y="320"/>
                  </a:cubicBezTo>
                  <a:cubicBezTo>
                    <a:pt x="447" y="291"/>
                    <a:pt x="482" y="239"/>
                    <a:pt x="435" y="100"/>
                  </a:cubicBezTo>
                  <a:cubicBezTo>
                    <a:pt x="419" y="45"/>
                    <a:pt x="39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rot="-708074" flipH="1">
              <a:off x="771557" y="1296678"/>
              <a:ext cx="89005" cy="69560"/>
            </a:xfrm>
            <a:custGeom>
              <a:avLst/>
              <a:gdLst/>
              <a:ahLst/>
              <a:cxnLst/>
              <a:rect l="l" t="t" r="r" b="b"/>
              <a:pathLst>
                <a:path w="563" h="440" extrusionOk="0">
                  <a:moveTo>
                    <a:pt x="262" y="1"/>
                  </a:moveTo>
                  <a:cubicBezTo>
                    <a:pt x="151" y="1"/>
                    <a:pt x="64" y="86"/>
                    <a:pt x="58" y="192"/>
                  </a:cubicBezTo>
                  <a:cubicBezTo>
                    <a:pt x="58" y="227"/>
                    <a:pt x="53" y="262"/>
                    <a:pt x="35" y="291"/>
                  </a:cubicBezTo>
                  <a:cubicBezTo>
                    <a:pt x="1" y="320"/>
                    <a:pt x="1" y="366"/>
                    <a:pt x="24" y="401"/>
                  </a:cubicBezTo>
                  <a:cubicBezTo>
                    <a:pt x="50" y="427"/>
                    <a:pt x="82" y="440"/>
                    <a:pt x="117" y="440"/>
                  </a:cubicBezTo>
                  <a:cubicBezTo>
                    <a:pt x="128" y="440"/>
                    <a:pt x="140" y="438"/>
                    <a:pt x="151" y="435"/>
                  </a:cubicBezTo>
                  <a:cubicBezTo>
                    <a:pt x="244" y="406"/>
                    <a:pt x="279" y="354"/>
                    <a:pt x="244" y="273"/>
                  </a:cubicBezTo>
                  <a:cubicBezTo>
                    <a:pt x="238" y="244"/>
                    <a:pt x="209" y="221"/>
                    <a:pt x="244" y="204"/>
                  </a:cubicBezTo>
                  <a:cubicBezTo>
                    <a:pt x="260" y="191"/>
                    <a:pt x="280" y="178"/>
                    <a:pt x="300" y="178"/>
                  </a:cubicBezTo>
                  <a:cubicBezTo>
                    <a:pt x="316" y="178"/>
                    <a:pt x="333" y="186"/>
                    <a:pt x="348" y="209"/>
                  </a:cubicBezTo>
                  <a:cubicBezTo>
                    <a:pt x="354" y="233"/>
                    <a:pt x="371" y="250"/>
                    <a:pt x="394" y="267"/>
                  </a:cubicBezTo>
                  <a:cubicBezTo>
                    <a:pt x="409" y="278"/>
                    <a:pt x="427" y="283"/>
                    <a:pt x="446" y="283"/>
                  </a:cubicBezTo>
                  <a:cubicBezTo>
                    <a:pt x="477" y="283"/>
                    <a:pt x="509" y="268"/>
                    <a:pt x="528" y="238"/>
                  </a:cubicBezTo>
                  <a:cubicBezTo>
                    <a:pt x="551" y="204"/>
                    <a:pt x="562" y="146"/>
                    <a:pt x="516" y="134"/>
                  </a:cubicBezTo>
                  <a:cubicBezTo>
                    <a:pt x="447" y="111"/>
                    <a:pt x="377" y="70"/>
                    <a:pt x="325" y="13"/>
                  </a:cubicBezTo>
                  <a:cubicBezTo>
                    <a:pt x="319" y="1"/>
                    <a:pt x="290" y="1"/>
                    <a:pt x="273" y="1"/>
                  </a:cubicBezTo>
                  <a:cubicBezTo>
                    <a:pt x="269" y="1"/>
                    <a:pt x="266"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rot="-708086" flipH="1">
              <a:off x="530203" y="3825997"/>
              <a:ext cx="79835" cy="74460"/>
            </a:xfrm>
            <a:custGeom>
              <a:avLst/>
              <a:gdLst/>
              <a:ahLst/>
              <a:cxnLst/>
              <a:rect l="l" t="t" r="r" b="b"/>
              <a:pathLst>
                <a:path w="505" h="471" extrusionOk="0">
                  <a:moveTo>
                    <a:pt x="447" y="1"/>
                  </a:moveTo>
                  <a:cubicBezTo>
                    <a:pt x="435" y="1"/>
                    <a:pt x="421" y="4"/>
                    <a:pt x="406" y="12"/>
                  </a:cubicBezTo>
                  <a:cubicBezTo>
                    <a:pt x="377" y="29"/>
                    <a:pt x="348" y="47"/>
                    <a:pt x="319" y="76"/>
                  </a:cubicBezTo>
                  <a:cubicBezTo>
                    <a:pt x="278" y="116"/>
                    <a:pt x="226" y="140"/>
                    <a:pt x="162" y="140"/>
                  </a:cubicBezTo>
                  <a:cubicBezTo>
                    <a:pt x="157" y="139"/>
                    <a:pt x="152" y="138"/>
                    <a:pt x="147" y="138"/>
                  </a:cubicBezTo>
                  <a:cubicBezTo>
                    <a:pt x="112" y="138"/>
                    <a:pt x="78" y="156"/>
                    <a:pt x="58" y="192"/>
                  </a:cubicBezTo>
                  <a:cubicBezTo>
                    <a:pt x="0" y="290"/>
                    <a:pt x="87" y="464"/>
                    <a:pt x="203" y="470"/>
                  </a:cubicBezTo>
                  <a:cubicBezTo>
                    <a:pt x="209" y="470"/>
                    <a:pt x="215" y="471"/>
                    <a:pt x="220" y="471"/>
                  </a:cubicBezTo>
                  <a:cubicBezTo>
                    <a:pt x="261" y="471"/>
                    <a:pt x="301" y="453"/>
                    <a:pt x="301" y="418"/>
                  </a:cubicBezTo>
                  <a:cubicBezTo>
                    <a:pt x="307" y="337"/>
                    <a:pt x="365" y="308"/>
                    <a:pt x="406" y="261"/>
                  </a:cubicBezTo>
                  <a:cubicBezTo>
                    <a:pt x="458" y="209"/>
                    <a:pt x="493" y="145"/>
                    <a:pt x="504" y="76"/>
                  </a:cubicBezTo>
                  <a:cubicBezTo>
                    <a:pt x="504" y="29"/>
                    <a:pt x="482" y="1"/>
                    <a:pt x="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rot="-708074" flipH="1">
              <a:off x="2121794" y="-91528"/>
              <a:ext cx="66082" cy="91060"/>
            </a:xfrm>
            <a:custGeom>
              <a:avLst/>
              <a:gdLst/>
              <a:ahLst/>
              <a:cxnLst/>
              <a:rect l="l" t="t" r="r" b="b"/>
              <a:pathLst>
                <a:path w="418" h="576" extrusionOk="0">
                  <a:moveTo>
                    <a:pt x="164" y="0"/>
                  </a:moveTo>
                  <a:cubicBezTo>
                    <a:pt x="115" y="0"/>
                    <a:pt x="110" y="44"/>
                    <a:pt x="110" y="82"/>
                  </a:cubicBezTo>
                  <a:cubicBezTo>
                    <a:pt x="110" y="140"/>
                    <a:pt x="87" y="192"/>
                    <a:pt x="52" y="232"/>
                  </a:cubicBezTo>
                  <a:cubicBezTo>
                    <a:pt x="0" y="279"/>
                    <a:pt x="12" y="360"/>
                    <a:pt x="75" y="389"/>
                  </a:cubicBezTo>
                  <a:cubicBezTo>
                    <a:pt x="116" y="412"/>
                    <a:pt x="139" y="441"/>
                    <a:pt x="133" y="493"/>
                  </a:cubicBezTo>
                  <a:cubicBezTo>
                    <a:pt x="127" y="540"/>
                    <a:pt x="162" y="574"/>
                    <a:pt x="209" y="574"/>
                  </a:cubicBezTo>
                  <a:cubicBezTo>
                    <a:pt x="213" y="575"/>
                    <a:pt x="218" y="575"/>
                    <a:pt x="222" y="575"/>
                  </a:cubicBezTo>
                  <a:cubicBezTo>
                    <a:pt x="252" y="575"/>
                    <a:pt x="281" y="559"/>
                    <a:pt x="301" y="534"/>
                  </a:cubicBezTo>
                  <a:cubicBezTo>
                    <a:pt x="324" y="493"/>
                    <a:pt x="307" y="458"/>
                    <a:pt x="272" y="429"/>
                  </a:cubicBezTo>
                  <a:cubicBezTo>
                    <a:pt x="255" y="418"/>
                    <a:pt x="243" y="395"/>
                    <a:pt x="249" y="377"/>
                  </a:cubicBezTo>
                  <a:cubicBezTo>
                    <a:pt x="262" y="360"/>
                    <a:pt x="279" y="352"/>
                    <a:pt x="297" y="352"/>
                  </a:cubicBezTo>
                  <a:cubicBezTo>
                    <a:pt x="302" y="352"/>
                    <a:pt x="307" y="353"/>
                    <a:pt x="313" y="354"/>
                  </a:cubicBezTo>
                  <a:cubicBezTo>
                    <a:pt x="365" y="354"/>
                    <a:pt x="406" y="337"/>
                    <a:pt x="411" y="279"/>
                  </a:cubicBezTo>
                  <a:cubicBezTo>
                    <a:pt x="417" y="227"/>
                    <a:pt x="382" y="175"/>
                    <a:pt x="330" y="169"/>
                  </a:cubicBezTo>
                  <a:cubicBezTo>
                    <a:pt x="261" y="163"/>
                    <a:pt x="238" y="157"/>
                    <a:pt x="255" y="82"/>
                  </a:cubicBezTo>
                  <a:cubicBezTo>
                    <a:pt x="267" y="30"/>
                    <a:pt x="226" y="1"/>
                    <a:pt x="174" y="1"/>
                  </a:cubicBezTo>
                  <a:cubicBezTo>
                    <a:pt x="171" y="0"/>
                    <a:pt x="167"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rot="-708074" flipH="1">
              <a:off x="563535" y="-5979"/>
              <a:ext cx="68927" cy="86001"/>
            </a:xfrm>
            <a:custGeom>
              <a:avLst/>
              <a:gdLst/>
              <a:ahLst/>
              <a:cxnLst/>
              <a:rect l="l" t="t" r="r" b="b"/>
              <a:pathLst>
                <a:path w="436" h="544" extrusionOk="0">
                  <a:moveTo>
                    <a:pt x="314" y="1"/>
                  </a:moveTo>
                  <a:cubicBezTo>
                    <a:pt x="310" y="1"/>
                    <a:pt x="306" y="1"/>
                    <a:pt x="302" y="2"/>
                  </a:cubicBezTo>
                  <a:cubicBezTo>
                    <a:pt x="233" y="13"/>
                    <a:pt x="175" y="71"/>
                    <a:pt x="163" y="146"/>
                  </a:cubicBezTo>
                  <a:cubicBezTo>
                    <a:pt x="157" y="193"/>
                    <a:pt x="128" y="239"/>
                    <a:pt x="88" y="268"/>
                  </a:cubicBezTo>
                  <a:cubicBezTo>
                    <a:pt x="30" y="309"/>
                    <a:pt x="1" y="378"/>
                    <a:pt x="18" y="448"/>
                  </a:cubicBezTo>
                  <a:cubicBezTo>
                    <a:pt x="24" y="494"/>
                    <a:pt x="36" y="535"/>
                    <a:pt x="82" y="540"/>
                  </a:cubicBezTo>
                  <a:cubicBezTo>
                    <a:pt x="90" y="542"/>
                    <a:pt x="98" y="543"/>
                    <a:pt x="106" y="543"/>
                  </a:cubicBezTo>
                  <a:cubicBezTo>
                    <a:pt x="142" y="543"/>
                    <a:pt x="171" y="522"/>
                    <a:pt x="180" y="488"/>
                  </a:cubicBezTo>
                  <a:cubicBezTo>
                    <a:pt x="215" y="407"/>
                    <a:pt x="273" y="343"/>
                    <a:pt x="348" y="303"/>
                  </a:cubicBezTo>
                  <a:cubicBezTo>
                    <a:pt x="366" y="291"/>
                    <a:pt x="377" y="274"/>
                    <a:pt x="383" y="257"/>
                  </a:cubicBezTo>
                  <a:cubicBezTo>
                    <a:pt x="430" y="199"/>
                    <a:pt x="435" y="123"/>
                    <a:pt x="406" y="60"/>
                  </a:cubicBezTo>
                  <a:cubicBezTo>
                    <a:pt x="386" y="23"/>
                    <a:pt x="35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rot="-708074" flipH="1">
              <a:off x="1841815" y="27284"/>
              <a:ext cx="70824" cy="83946"/>
            </a:xfrm>
            <a:custGeom>
              <a:avLst/>
              <a:gdLst/>
              <a:ahLst/>
              <a:cxnLst/>
              <a:rect l="l" t="t" r="r" b="b"/>
              <a:pathLst>
                <a:path w="448" h="531" extrusionOk="0">
                  <a:moveTo>
                    <a:pt x="303" y="0"/>
                  </a:moveTo>
                  <a:cubicBezTo>
                    <a:pt x="291" y="0"/>
                    <a:pt x="278" y="4"/>
                    <a:pt x="267" y="12"/>
                  </a:cubicBezTo>
                  <a:cubicBezTo>
                    <a:pt x="226" y="37"/>
                    <a:pt x="194" y="59"/>
                    <a:pt x="151" y="59"/>
                  </a:cubicBezTo>
                  <a:cubicBezTo>
                    <a:pt x="134" y="59"/>
                    <a:pt x="115" y="55"/>
                    <a:pt x="94" y="47"/>
                  </a:cubicBezTo>
                  <a:cubicBezTo>
                    <a:pt x="87" y="44"/>
                    <a:pt x="81" y="42"/>
                    <a:pt x="74" y="42"/>
                  </a:cubicBezTo>
                  <a:cubicBezTo>
                    <a:pt x="44" y="42"/>
                    <a:pt x="11" y="72"/>
                    <a:pt x="7" y="110"/>
                  </a:cubicBezTo>
                  <a:cubicBezTo>
                    <a:pt x="1" y="157"/>
                    <a:pt x="36" y="186"/>
                    <a:pt x="76" y="186"/>
                  </a:cubicBezTo>
                  <a:cubicBezTo>
                    <a:pt x="93" y="186"/>
                    <a:pt x="111" y="182"/>
                    <a:pt x="128" y="182"/>
                  </a:cubicBezTo>
                  <a:cubicBezTo>
                    <a:pt x="152" y="182"/>
                    <a:pt x="173" y="189"/>
                    <a:pt x="186" y="226"/>
                  </a:cubicBezTo>
                  <a:cubicBezTo>
                    <a:pt x="204" y="273"/>
                    <a:pt x="238" y="307"/>
                    <a:pt x="227" y="365"/>
                  </a:cubicBezTo>
                  <a:cubicBezTo>
                    <a:pt x="215" y="394"/>
                    <a:pt x="215" y="429"/>
                    <a:pt x="210" y="458"/>
                  </a:cubicBezTo>
                  <a:cubicBezTo>
                    <a:pt x="228" y="510"/>
                    <a:pt x="255" y="531"/>
                    <a:pt x="292" y="531"/>
                  </a:cubicBezTo>
                  <a:cubicBezTo>
                    <a:pt x="300" y="531"/>
                    <a:pt x="310" y="530"/>
                    <a:pt x="320" y="528"/>
                  </a:cubicBezTo>
                  <a:cubicBezTo>
                    <a:pt x="401" y="510"/>
                    <a:pt x="447" y="412"/>
                    <a:pt x="401" y="342"/>
                  </a:cubicBezTo>
                  <a:cubicBezTo>
                    <a:pt x="349" y="267"/>
                    <a:pt x="337" y="168"/>
                    <a:pt x="366" y="87"/>
                  </a:cubicBezTo>
                  <a:cubicBezTo>
                    <a:pt x="379" y="39"/>
                    <a:pt x="342"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rot="-708086" flipH="1">
              <a:off x="716606" y="3716066"/>
              <a:ext cx="90427" cy="66872"/>
            </a:xfrm>
            <a:custGeom>
              <a:avLst/>
              <a:gdLst/>
              <a:ahLst/>
              <a:cxnLst/>
              <a:rect l="l" t="t" r="r" b="b"/>
              <a:pathLst>
                <a:path w="572" h="423" extrusionOk="0">
                  <a:moveTo>
                    <a:pt x="152" y="1"/>
                  </a:moveTo>
                  <a:cubicBezTo>
                    <a:pt x="128" y="1"/>
                    <a:pt x="103" y="11"/>
                    <a:pt x="81" y="27"/>
                  </a:cubicBezTo>
                  <a:cubicBezTo>
                    <a:pt x="23" y="62"/>
                    <a:pt x="0" y="137"/>
                    <a:pt x="23" y="201"/>
                  </a:cubicBezTo>
                  <a:cubicBezTo>
                    <a:pt x="41" y="231"/>
                    <a:pt x="68" y="255"/>
                    <a:pt x="95" y="255"/>
                  </a:cubicBezTo>
                  <a:cubicBezTo>
                    <a:pt x="104" y="255"/>
                    <a:pt x="113" y="253"/>
                    <a:pt x="122" y="247"/>
                  </a:cubicBezTo>
                  <a:cubicBezTo>
                    <a:pt x="149" y="231"/>
                    <a:pt x="172" y="225"/>
                    <a:pt x="193" y="225"/>
                  </a:cubicBezTo>
                  <a:cubicBezTo>
                    <a:pt x="255" y="225"/>
                    <a:pt x="290" y="285"/>
                    <a:pt x="325" y="328"/>
                  </a:cubicBezTo>
                  <a:cubicBezTo>
                    <a:pt x="353" y="375"/>
                    <a:pt x="400" y="409"/>
                    <a:pt x="452" y="421"/>
                  </a:cubicBezTo>
                  <a:cubicBezTo>
                    <a:pt x="458" y="422"/>
                    <a:pt x="463" y="422"/>
                    <a:pt x="468" y="422"/>
                  </a:cubicBezTo>
                  <a:cubicBezTo>
                    <a:pt x="525" y="422"/>
                    <a:pt x="572" y="369"/>
                    <a:pt x="550" y="311"/>
                  </a:cubicBezTo>
                  <a:cubicBezTo>
                    <a:pt x="545" y="288"/>
                    <a:pt x="527" y="264"/>
                    <a:pt x="504" y="253"/>
                  </a:cubicBezTo>
                  <a:cubicBezTo>
                    <a:pt x="400" y="183"/>
                    <a:pt x="278" y="137"/>
                    <a:pt x="203" y="27"/>
                  </a:cubicBezTo>
                  <a:cubicBezTo>
                    <a:pt x="190" y="8"/>
                    <a:pt x="171"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rot="-708074" flipH="1">
              <a:off x="2055409" y="278616"/>
              <a:ext cx="70666" cy="75251"/>
            </a:xfrm>
            <a:custGeom>
              <a:avLst/>
              <a:gdLst/>
              <a:ahLst/>
              <a:cxnLst/>
              <a:rect l="l" t="t" r="r" b="b"/>
              <a:pathLst>
                <a:path w="447" h="476" extrusionOk="0">
                  <a:moveTo>
                    <a:pt x="121" y="1"/>
                  </a:moveTo>
                  <a:cubicBezTo>
                    <a:pt x="84" y="1"/>
                    <a:pt x="49" y="22"/>
                    <a:pt x="30" y="56"/>
                  </a:cubicBezTo>
                  <a:cubicBezTo>
                    <a:pt x="1" y="91"/>
                    <a:pt x="12" y="143"/>
                    <a:pt x="47" y="166"/>
                  </a:cubicBezTo>
                  <a:cubicBezTo>
                    <a:pt x="93" y="183"/>
                    <a:pt x="117" y="236"/>
                    <a:pt x="105" y="282"/>
                  </a:cubicBezTo>
                  <a:cubicBezTo>
                    <a:pt x="111" y="322"/>
                    <a:pt x="122" y="357"/>
                    <a:pt x="128" y="386"/>
                  </a:cubicBezTo>
                  <a:cubicBezTo>
                    <a:pt x="138" y="437"/>
                    <a:pt x="185" y="475"/>
                    <a:pt x="236" y="475"/>
                  </a:cubicBezTo>
                  <a:cubicBezTo>
                    <a:pt x="242" y="475"/>
                    <a:pt x="249" y="474"/>
                    <a:pt x="256" y="473"/>
                  </a:cubicBezTo>
                  <a:cubicBezTo>
                    <a:pt x="319" y="462"/>
                    <a:pt x="354" y="421"/>
                    <a:pt x="331" y="351"/>
                  </a:cubicBezTo>
                  <a:cubicBezTo>
                    <a:pt x="319" y="305"/>
                    <a:pt x="348" y="293"/>
                    <a:pt x="377" y="276"/>
                  </a:cubicBezTo>
                  <a:cubicBezTo>
                    <a:pt x="418" y="247"/>
                    <a:pt x="447" y="207"/>
                    <a:pt x="412" y="166"/>
                  </a:cubicBezTo>
                  <a:cubicBezTo>
                    <a:pt x="397" y="145"/>
                    <a:pt x="379" y="137"/>
                    <a:pt x="360" y="137"/>
                  </a:cubicBezTo>
                  <a:cubicBezTo>
                    <a:pt x="337" y="137"/>
                    <a:pt x="313" y="150"/>
                    <a:pt x="290" y="166"/>
                  </a:cubicBezTo>
                  <a:cubicBezTo>
                    <a:pt x="279" y="172"/>
                    <a:pt x="273" y="189"/>
                    <a:pt x="261" y="195"/>
                  </a:cubicBezTo>
                  <a:cubicBezTo>
                    <a:pt x="250" y="201"/>
                    <a:pt x="239" y="204"/>
                    <a:pt x="231" y="204"/>
                  </a:cubicBezTo>
                  <a:cubicBezTo>
                    <a:pt x="214" y="204"/>
                    <a:pt x="203" y="191"/>
                    <a:pt x="203" y="160"/>
                  </a:cubicBezTo>
                  <a:cubicBezTo>
                    <a:pt x="209" y="143"/>
                    <a:pt x="221" y="125"/>
                    <a:pt x="221" y="102"/>
                  </a:cubicBezTo>
                  <a:cubicBezTo>
                    <a:pt x="227" y="56"/>
                    <a:pt x="192" y="15"/>
                    <a:pt x="146" y="4"/>
                  </a:cubicBezTo>
                  <a:cubicBezTo>
                    <a:pt x="137" y="2"/>
                    <a:pt x="129"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rot="-708086" flipH="1">
              <a:off x="589085" y="2581262"/>
              <a:ext cx="55964" cy="76041"/>
            </a:xfrm>
            <a:custGeom>
              <a:avLst/>
              <a:gdLst/>
              <a:ahLst/>
              <a:cxnLst/>
              <a:rect l="l" t="t" r="r" b="b"/>
              <a:pathLst>
                <a:path w="354" h="481" extrusionOk="0">
                  <a:moveTo>
                    <a:pt x="176" y="1"/>
                  </a:moveTo>
                  <a:cubicBezTo>
                    <a:pt x="162" y="1"/>
                    <a:pt x="146" y="4"/>
                    <a:pt x="128" y="13"/>
                  </a:cubicBezTo>
                  <a:cubicBezTo>
                    <a:pt x="104" y="24"/>
                    <a:pt x="87" y="47"/>
                    <a:pt x="87" y="71"/>
                  </a:cubicBezTo>
                  <a:cubicBezTo>
                    <a:pt x="75" y="123"/>
                    <a:pt x="58" y="175"/>
                    <a:pt x="29" y="227"/>
                  </a:cubicBezTo>
                  <a:cubicBezTo>
                    <a:pt x="12" y="273"/>
                    <a:pt x="0" y="331"/>
                    <a:pt x="12" y="389"/>
                  </a:cubicBezTo>
                  <a:cubicBezTo>
                    <a:pt x="23" y="430"/>
                    <a:pt x="29" y="465"/>
                    <a:pt x="81" y="476"/>
                  </a:cubicBezTo>
                  <a:cubicBezTo>
                    <a:pt x="89" y="479"/>
                    <a:pt x="96" y="480"/>
                    <a:pt x="102" y="480"/>
                  </a:cubicBezTo>
                  <a:cubicBezTo>
                    <a:pt x="135" y="480"/>
                    <a:pt x="155" y="447"/>
                    <a:pt x="174" y="418"/>
                  </a:cubicBezTo>
                  <a:cubicBezTo>
                    <a:pt x="209" y="360"/>
                    <a:pt x="226" y="291"/>
                    <a:pt x="301" y="262"/>
                  </a:cubicBezTo>
                  <a:cubicBezTo>
                    <a:pt x="354" y="239"/>
                    <a:pt x="342" y="169"/>
                    <a:pt x="272" y="76"/>
                  </a:cubicBezTo>
                  <a:cubicBezTo>
                    <a:pt x="246" y="37"/>
                    <a:pt x="220"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rot="-708074" flipH="1">
              <a:off x="7716" y="1604299"/>
              <a:ext cx="85369" cy="42842"/>
            </a:xfrm>
            <a:custGeom>
              <a:avLst/>
              <a:gdLst/>
              <a:ahLst/>
              <a:cxnLst/>
              <a:rect l="l" t="t" r="r" b="b"/>
              <a:pathLst>
                <a:path w="540" h="271" extrusionOk="0">
                  <a:moveTo>
                    <a:pt x="134" y="0"/>
                  </a:moveTo>
                  <a:cubicBezTo>
                    <a:pt x="58" y="12"/>
                    <a:pt x="1" y="76"/>
                    <a:pt x="1" y="157"/>
                  </a:cubicBezTo>
                  <a:cubicBezTo>
                    <a:pt x="6" y="226"/>
                    <a:pt x="53" y="238"/>
                    <a:pt x="116" y="238"/>
                  </a:cubicBezTo>
                  <a:cubicBezTo>
                    <a:pt x="203" y="238"/>
                    <a:pt x="284" y="244"/>
                    <a:pt x="366" y="267"/>
                  </a:cubicBezTo>
                  <a:cubicBezTo>
                    <a:pt x="375" y="269"/>
                    <a:pt x="384" y="270"/>
                    <a:pt x="392" y="270"/>
                  </a:cubicBezTo>
                  <a:cubicBezTo>
                    <a:pt x="444" y="270"/>
                    <a:pt x="486" y="229"/>
                    <a:pt x="510" y="180"/>
                  </a:cubicBezTo>
                  <a:cubicBezTo>
                    <a:pt x="539" y="139"/>
                    <a:pt x="528" y="87"/>
                    <a:pt x="487" y="58"/>
                  </a:cubicBezTo>
                  <a:cubicBezTo>
                    <a:pt x="468" y="41"/>
                    <a:pt x="444" y="33"/>
                    <a:pt x="420" y="33"/>
                  </a:cubicBezTo>
                  <a:cubicBezTo>
                    <a:pt x="395" y="33"/>
                    <a:pt x="369" y="43"/>
                    <a:pt x="348" y="64"/>
                  </a:cubicBezTo>
                  <a:cubicBezTo>
                    <a:pt x="327" y="85"/>
                    <a:pt x="307" y="95"/>
                    <a:pt x="288" y="95"/>
                  </a:cubicBezTo>
                  <a:cubicBezTo>
                    <a:pt x="266" y="95"/>
                    <a:pt x="245" y="81"/>
                    <a:pt x="226" y="52"/>
                  </a:cubicBezTo>
                  <a:cubicBezTo>
                    <a:pt x="209" y="18"/>
                    <a:pt x="169"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rot="-708074" flipH="1">
              <a:off x="2467089" y="295321"/>
              <a:ext cx="75409" cy="61497"/>
            </a:xfrm>
            <a:custGeom>
              <a:avLst/>
              <a:gdLst/>
              <a:ahLst/>
              <a:cxnLst/>
              <a:rect l="l" t="t" r="r" b="b"/>
              <a:pathLst>
                <a:path w="477" h="389" extrusionOk="0">
                  <a:moveTo>
                    <a:pt x="91" y="0"/>
                  </a:moveTo>
                  <a:cubicBezTo>
                    <a:pt x="81" y="0"/>
                    <a:pt x="70" y="2"/>
                    <a:pt x="58" y="7"/>
                  </a:cubicBezTo>
                  <a:cubicBezTo>
                    <a:pt x="0" y="30"/>
                    <a:pt x="0" y="82"/>
                    <a:pt x="12" y="134"/>
                  </a:cubicBezTo>
                  <a:cubicBezTo>
                    <a:pt x="18" y="198"/>
                    <a:pt x="64" y="250"/>
                    <a:pt x="122" y="262"/>
                  </a:cubicBezTo>
                  <a:cubicBezTo>
                    <a:pt x="157" y="268"/>
                    <a:pt x="186" y="291"/>
                    <a:pt x="203" y="320"/>
                  </a:cubicBezTo>
                  <a:cubicBezTo>
                    <a:pt x="222" y="362"/>
                    <a:pt x="266" y="389"/>
                    <a:pt x="310" y="389"/>
                  </a:cubicBezTo>
                  <a:cubicBezTo>
                    <a:pt x="321" y="389"/>
                    <a:pt x="332" y="387"/>
                    <a:pt x="342" y="383"/>
                  </a:cubicBezTo>
                  <a:cubicBezTo>
                    <a:pt x="406" y="366"/>
                    <a:pt x="446" y="314"/>
                    <a:pt x="458" y="250"/>
                  </a:cubicBezTo>
                  <a:cubicBezTo>
                    <a:pt x="476" y="176"/>
                    <a:pt x="436" y="124"/>
                    <a:pt x="380" y="124"/>
                  </a:cubicBezTo>
                  <a:cubicBezTo>
                    <a:pt x="366" y="124"/>
                    <a:pt x="351" y="127"/>
                    <a:pt x="336" y="134"/>
                  </a:cubicBezTo>
                  <a:cubicBezTo>
                    <a:pt x="307" y="145"/>
                    <a:pt x="282" y="151"/>
                    <a:pt x="260" y="151"/>
                  </a:cubicBezTo>
                  <a:cubicBezTo>
                    <a:pt x="221" y="151"/>
                    <a:pt x="193" y="130"/>
                    <a:pt x="174" y="71"/>
                  </a:cubicBezTo>
                  <a:cubicBezTo>
                    <a:pt x="160" y="34"/>
                    <a:pt x="13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rot="-708074" flipH="1">
              <a:off x="2111369" y="651019"/>
              <a:ext cx="67821" cy="81258"/>
            </a:xfrm>
            <a:custGeom>
              <a:avLst/>
              <a:gdLst/>
              <a:ahLst/>
              <a:cxnLst/>
              <a:rect l="l" t="t" r="r" b="b"/>
              <a:pathLst>
                <a:path w="429" h="514" extrusionOk="0">
                  <a:moveTo>
                    <a:pt x="218" y="1"/>
                  </a:moveTo>
                  <a:cubicBezTo>
                    <a:pt x="186" y="1"/>
                    <a:pt x="172" y="26"/>
                    <a:pt x="162" y="55"/>
                  </a:cubicBezTo>
                  <a:cubicBezTo>
                    <a:pt x="99" y="154"/>
                    <a:pt x="104" y="275"/>
                    <a:pt x="180" y="368"/>
                  </a:cubicBezTo>
                  <a:lnTo>
                    <a:pt x="87" y="368"/>
                  </a:lnTo>
                  <a:cubicBezTo>
                    <a:pt x="52" y="368"/>
                    <a:pt x="6" y="368"/>
                    <a:pt x="6" y="409"/>
                  </a:cubicBezTo>
                  <a:cubicBezTo>
                    <a:pt x="0" y="449"/>
                    <a:pt x="29" y="472"/>
                    <a:pt x="64" y="490"/>
                  </a:cubicBezTo>
                  <a:cubicBezTo>
                    <a:pt x="92" y="502"/>
                    <a:pt x="125" y="513"/>
                    <a:pt x="155" y="513"/>
                  </a:cubicBezTo>
                  <a:cubicBezTo>
                    <a:pt x="181" y="513"/>
                    <a:pt x="204" y="505"/>
                    <a:pt x="220" y="484"/>
                  </a:cubicBezTo>
                  <a:cubicBezTo>
                    <a:pt x="255" y="420"/>
                    <a:pt x="319" y="374"/>
                    <a:pt x="388" y="357"/>
                  </a:cubicBezTo>
                  <a:cubicBezTo>
                    <a:pt x="411" y="351"/>
                    <a:pt x="429" y="322"/>
                    <a:pt x="423" y="299"/>
                  </a:cubicBezTo>
                  <a:cubicBezTo>
                    <a:pt x="423" y="270"/>
                    <a:pt x="406" y="246"/>
                    <a:pt x="377" y="246"/>
                  </a:cubicBezTo>
                  <a:cubicBezTo>
                    <a:pt x="278" y="235"/>
                    <a:pt x="232" y="189"/>
                    <a:pt x="278" y="84"/>
                  </a:cubicBezTo>
                  <a:cubicBezTo>
                    <a:pt x="296" y="49"/>
                    <a:pt x="272" y="9"/>
                    <a:pt x="238" y="3"/>
                  </a:cubicBezTo>
                  <a:cubicBezTo>
                    <a:pt x="231" y="1"/>
                    <a:pt x="224"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rot="-708086" flipH="1">
              <a:off x="757316" y="4062082"/>
              <a:ext cx="87265" cy="57861"/>
            </a:xfrm>
            <a:custGeom>
              <a:avLst/>
              <a:gdLst/>
              <a:ahLst/>
              <a:cxnLst/>
              <a:rect l="l" t="t" r="r" b="b"/>
              <a:pathLst>
                <a:path w="552" h="366" extrusionOk="0">
                  <a:moveTo>
                    <a:pt x="314" y="1"/>
                  </a:moveTo>
                  <a:cubicBezTo>
                    <a:pt x="268" y="1"/>
                    <a:pt x="225" y="12"/>
                    <a:pt x="198" y="62"/>
                  </a:cubicBezTo>
                  <a:cubicBezTo>
                    <a:pt x="174" y="114"/>
                    <a:pt x="122" y="160"/>
                    <a:pt x="64" y="183"/>
                  </a:cubicBezTo>
                  <a:cubicBezTo>
                    <a:pt x="18" y="206"/>
                    <a:pt x="1" y="264"/>
                    <a:pt x="30" y="311"/>
                  </a:cubicBezTo>
                  <a:cubicBezTo>
                    <a:pt x="49" y="346"/>
                    <a:pt x="85" y="365"/>
                    <a:pt x="121" y="365"/>
                  </a:cubicBezTo>
                  <a:cubicBezTo>
                    <a:pt x="139" y="365"/>
                    <a:pt x="157" y="361"/>
                    <a:pt x="174" y="351"/>
                  </a:cubicBezTo>
                  <a:cubicBezTo>
                    <a:pt x="209" y="334"/>
                    <a:pt x="238" y="299"/>
                    <a:pt x="244" y="259"/>
                  </a:cubicBezTo>
                  <a:cubicBezTo>
                    <a:pt x="267" y="177"/>
                    <a:pt x="325" y="177"/>
                    <a:pt x="389" y="177"/>
                  </a:cubicBezTo>
                  <a:cubicBezTo>
                    <a:pt x="418" y="183"/>
                    <a:pt x="447" y="189"/>
                    <a:pt x="476" y="195"/>
                  </a:cubicBezTo>
                  <a:cubicBezTo>
                    <a:pt x="534" y="189"/>
                    <a:pt x="551" y="154"/>
                    <a:pt x="545" y="102"/>
                  </a:cubicBezTo>
                  <a:cubicBezTo>
                    <a:pt x="534" y="44"/>
                    <a:pt x="487" y="9"/>
                    <a:pt x="435" y="9"/>
                  </a:cubicBezTo>
                  <a:cubicBezTo>
                    <a:pt x="397" y="9"/>
                    <a:pt x="354"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rot="-708086" flipH="1">
              <a:off x="1047688" y="3654643"/>
              <a:ext cx="65133" cy="66081"/>
            </a:xfrm>
            <a:custGeom>
              <a:avLst/>
              <a:gdLst/>
              <a:ahLst/>
              <a:cxnLst/>
              <a:rect l="l" t="t" r="r" b="b"/>
              <a:pathLst>
                <a:path w="412" h="418" extrusionOk="0">
                  <a:moveTo>
                    <a:pt x="321" y="1"/>
                  </a:moveTo>
                  <a:cubicBezTo>
                    <a:pt x="292" y="1"/>
                    <a:pt x="266" y="17"/>
                    <a:pt x="238" y="33"/>
                  </a:cubicBezTo>
                  <a:cubicBezTo>
                    <a:pt x="133" y="97"/>
                    <a:pt x="116" y="225"/>
                    <a:pt x="23" y="288"/>
                  </a:cubicBezTo>
                  <a:cubicBezTo>
                    <a:pt x="0" y="306"/>
                    <a:pt x="6" y="346"/>
                    <a:pt x="23" y="369"/>
                  </a:cubicBezTo>
                  <a:cubicBezTo>
                    <a:pt x="50" y="411"/>
                    <a:pt x="86" y="418"/>
                    <a:pt x="123" y="418"/>
                  </a:cubicBezTo>
                  <a:cubicBezTo>
                    <a:pt x="144" y="418"/>
                    <a:pt x="165" y="416"/>
                    <a:pt x="186" y="416"/>
                  </a:cubicBezTo>
                  <a:cubicBezTo>
                    <a:pt x="190" y="416"/>
                    <a:pt x="194" y="417"/>
                    <a:pt x="199" y="417"/>
                  </a:cubicBezTo>
                  <a:cubicBezTo>
                    <a:pt x="245" y="417"/>
                    <a:pt x="286" y="389"/>
                    <a:pt x="307" y="346"/>
                  </a:cubicBezTo>
                  <a:cubicBezTo>
                    <a:pt x="336" y="288"/>
                    <a:pt x="272" y="259"/>
                    <a:pt x="267" y="207"/>
                  </a:cubicBezTo>
                  <a:cubicBezTo>
                    <a:pt x="284" y="190"/>
                    <a:pt x="307" y="184"/>
                    <a:pt x="336" y="178"/>
                  </a:cubicBezTo>
                  <a:cubicBezTo>
                    <a:pt x="383" y="167"/>
                    <a:pt x="411" y="126"/>
                    <a:pt x="411" y="80"/>
                  </a:cubicBezTo>
                  <a:cubicBezTo>
                    <a:pt x="411" y="51"/>
                    <a:pt x="388" y="22"/>
                    <a:pt x="359" y="10"/>
                  </a:cubicBezTo>
                  <a:cubicBezTo>
                    <a:pt x="346" y="3"/>
                    <a:pt x="333"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rot="-708086" flipH="1">
              <a:off x="2288570" y="-16260"/>
              <a:ext cx="59758" cy="75093"/>
            </a:xfrm>
            <a:custGeom>
              <a:avLst/>
              <a:gdLst/>
              <a:ahLst/>
              <a:cxnLst/>
              <a:rect l="l" t="t" r="r" b="b"/>
              <a:pathLst>
                <a:path w="378" h="475" extrusionOk="0">
                  <a:moveTo>
                    <a:pt x="210" y="0"/>
                  </a:moveTo>
                  <a:cubicBezTo>
                    <a:pt x="179" y="0"/>
                    <a:pt x="151" y="18"/>
                    <a:pt x="128" y="62"/>
                  </a:cubicBezTo>
                  <a:cubicBezTo>
                    <a:pt x="134" y="126"/>
                    <a:pt x="105" y="160"/>
                    <a:pt x="64" y="207"/>
                  </a:cubicBezTo>
                  <a:cubicBezTo>
                    <a:pt x="1" y="270"/>
                    <a:pt x="35" y="398"/>
                    <a:pt x="116" y="456"/>
                  </a:cubicBezTo>
                  <a:cubicBezTo>
                    <a:pt x="135" y="465"/>
                    <a:pt x="154" y="475"/>
                    <a:pt x="176" y="475"/>
                  </a:cubicBezTo>
                  <a:cubicBezTo>
                    <a:pt x="181" y="475"/>
                    <a:pt x="186" y="474"/>
                    <a:pt x="192" y="473"/>
                  </a:cubicBezTo>
                  <a:cubicBezTo>
                    <a:pt x="244" y="462"/>
                    <a:pt x="244" y="404"/>
                    <a:pt x="267" y="369"/>
                  </a:cubicBezTo>
                  <a:cubicBezTo>
                    <a:pt x="273" y="357"/>
                    <a:pt x="279" y="352"/>
                    <a:pt x="284" y="346"/>
                  </a:cubicBezTo>
                  <a:cubicBezTo>
                    <a:pt x="377" y="236"/>
                    <a:pt x="342" y="131"/>
                    <a:pt x="284" y="27"/>
                  </a:cubicBezTo>
                  <a:cubicBezTo>
                    <a:pt x="257" y="10"/>
                    <a:pt x="233"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rot="-708074" flipH="1">
              <a:off x="1738703" y="79720"/>
              <a:ext cx="67663" cy="57545"/>
            </a:xfrm>
            <a:custGeom>
              <a:avLst/>
              <a:gdLst/>
              <a:ahLst/>
              <a:cxnLst/>
              <a:rect l="l" t="t" r="r" b="b"/>
              <a:pathLst>
                <a:path w="428" h="364" extrusionOk="0">
                  <a:moveTo>
                    <a:pt x="367" y="0"/>
                  </a:moveTo>
                  <a:cubicBezTo>
                    <a:pt x="359" y="0"/>
                    <a:pt x="350" y="2"/>
                    <a:pt x="341" y="6"/>
                  </a:cubicBezTo>
                  <a:cubicBezTo>
                    <a:pt x="271" y="35"/>
                    <a:pt x="207" y="64"/>
                    <a:pt x="144" y="93"/>
                  </a:cubicBezTo>
                  <a:cubicBezTo>
                    <a:pt x="103" y="111"/>
                    <a:pt x="74" y="169"/>
                    <a:pt x="45" y="203"/>
                  </a:cubicBezTo>
                  <a:cubicBezTo>
                    <a:pt x="0" y="248"/>
                    <a:pt x="36" y="319"/>
                    <a:pt x="96" y="319"/>
                  </a:cubicBezTo>
                  <a:cubicBezTo>
                    <a:pt x="98" y="319"/>
                    <a:pt x="101" y="319"/>
                    <a:pt x="103" y="319"/>
                  </a:cubicBezTo>
                  <a:cubicBezTo>
                    <a:pt x="111" y="318"/>
                    <a:pt x="119" y="318"/>
                    <a:pt x="127" y="318"/>
                  </a:cubicBezTo>
                  <a:cubicBezTo>
                    <a:pt x="167" y="318"/>
                    <a:pt x="209" y="329"/>
                    <a:pt x="248" y="348"/>
                  </a:cubicBezTo>
                  <a:cubicBezTo>
                    <a:pt x="263" y="359"/>
                    <a:pt x="280" y="363"/>
                    <a:pt x="296" y="363"/>
                  </a:cubicBezTo>
                  <a:cubicBezTo>
                    <a:pt x="305" y="363"/>
                    <a:pt x="315" y="362"/>
                    <a:pt x="323" y="360"/>
                  </a:cubicBezTo>
                  <a:cubicBezTo>
                    <a:pt x="329" y="348"/>
                    <a:pt x="352" y="342"/>
                    <a:pt x="352" y="337"/>
                  </a:cubicBezTo>
                  <a:cubicBezTo>
                    <a:pt x="364" y="244"/>
                    <a:pt x="427" y="174"/>
                    <a:pt x="427" y="82"/>
                  </a:cubicBezTo>
                  <a:cubicBezTo>
                    <a:pt x="423" y="39"/>
                    <a:pt x="402"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rot="-708074" flipH="1">
              <a:off x="-543303" y="901098"/>
              <a:ext cx="50431" cy="6497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rot="-708074" flipH="1">
              <a:off x="2470508" y="649109"/>
              <a:ext cx="70666" cy="45688"/>
            </a:xfrm>
            <a:custGeom>
              <a:avLst/>
              <a:gdLst/>
              <a:ahLst/>
              <a:cxnLst/>
              <a:rect l="l" t="t" r="r" b="b"/>
              <a:pathLst>
                <a:path w="447" h="289" extrusionOk="0">
                  <a:moveTo>
                    <a:pt x="107" y="0"/>
                  </a:moveTo>
                  <a:cubicBezTo>
                    <a:pt x="42" y="0"/>
                    <a:pt x="0" y="56"/>
                    <a:pt x="13" y="137"/>
                  </a:cubicBezTo>
                  <a:cubicBezTo>
                    <a:pt x="38" y="229"/>
                    <a:pt x="119" y="289"/>
                    <a:pt x="213" y="289"/>
                  </a:cubicBezTo>
                  <a:cubicBezTo>
                    <a:pt x="231" y="289"/>
                    <a:pt x="249" y="287"/>
                    <a:pt x="268" y="282"/>
                  </a:cubicBezTo>
                  <a:cubicBezTo>
                    <a:pt x="332" y="264"/>
                    <a:pt x="384" y="224"/>
                    <a:pt x="419" y="160"/>
                  </a:cubicBezTo>
                  <a:cubicBezTo>
                    <a:pt x="446" y="94"/>
                    <a:pt x="417" y="44"/>
                    <a:pt x="349" y="44"/>
                  </a:cubicBezTo>
                  <a:cubicBezTo>
                    <a:pt x="345" y="44"/>
                    <a:pt x="342" y="44"/>
                    <a:pt x="338" y="44"/>
                  </a:cubicBezTo>
                  <a:cubicBezTo>
                    <a:pt x="328" y="45"/>
                    <a:pt x="318" y="46"/>
                    <a:pt x="308" y="46"/>
                  </a:cubicBezTo>
                  <a:cubicBezTo>
                    <a:pt x="260" y="46"/>
                    <a:pt x="213" y="35"/>
                    <a:pt x="170" y="15"/>
                  </a:cubicBezTo>
                  <a:cubicBezTo>
                    <a:pt x="148" y="5"/>
                    <a:pt x="126"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rot="-708074" flipH="1">
              <a:off x="166347" y="1014750"/>
              <a:ext cx="69876" cy="55173"/>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rot="-708074" flipH="1">
              <a:off x="849533" y="-84900"/>
              <a:ext cx="46953" cy="72721"/>
            </a:xfrm>
            <a:custGeom>
              <a:avLst/>
              <a:gdLst/>
              <a:ahLst/>
              <a:cxnLst/>
              <a:rect l="l" t="t" r="r" b="b"/>
              <a:pathLst>
                <a:path w="297" h="460" extrusionOk="0">
                  <a:moveTo>
                    <a:pt x="208" y="0"/>
                  </a:moveTo>
                  <a:cubicBezTo>
                    <a:pt x="189" y="0"/>
                    <a:pt x="170" y="7"/>
                    <a:pt x="152" y="18"/>
                  </a:cubicBezTo>
                  <a:cubicBezTo>
                    <a:pt x="53" y="105"/>
                    <a:pt x="1" y="232"/>
                    <a:pt x="7" y="360"/>
                  </a:cubicBezTo>
                  <a:cubicBezTo>
                    <a:pt x="18" y="406"/>
                    <a:pt x="30" y="441"/>
                    <a:pt x="71" y="452"/>
                  </a:cubicBezTo>
                  <a:cubicBezTo>
                    <a:pt x="81" y="457"/>
                    <a:pt x="93" y="459"/>
                    <a:pt x="104" y="459"/>
                  </a:cubicBezTo>
                  <a:cubicBezTo>
                    <a:pt x="134" y="459"/>
                    <a:pt x="162" y="443"/>
                    <a:pt x="175" y="418"/>
                  </a:cubicBezTo>
                  <a:cubicBezTo>
                    <a:pt x="227" y="313"/>
                    <a:pt x="267" y="203"/>
                    <a:pt x="291" y="93"/>
                  </a:cubicBezTo>
                  <a:cubicBezTo>
                    <a:pt x="296" y="53"/>
                    <a:pt x="273" y="18"/>
                    <a:pt x="239" y="6"/>
                  </a:cubicBezTo>
                  <a:cubicBezTo>
                    <a:pt x="228" y="2"/>
                    <a:pt x="218"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rot="-708074" flipH="1">
              <a:off x="2398877" y="351430"/>
              <a:ext cx="66872" cy="56280"/>
            </a:xfrm>
            <a:custGeom>
              <a:avLst/>
              <a:gdLst/>
              <a:ahLst/>
              <a:cxnLst/>
              <a:rect l="l" t="t" r="r" b="b"/>
              <a:pathLst>
                <a:path w="423" h="356" extrusionOk="0">
                  <a:moveTo>
                    <a:pt x="297" y="0"/>
                  </a:moveTo>
                  <a:cubicBezTo>
                    <a:pt x="294" y="0"/>
                    <a:pt x="292" y="1"/>
                    <a:pt x="289" y="2"/>
                  </a:cubicBezTo>
                  <a:cubicBezTo>
                    <a:pt x="255" y="14"/>
                    <a:pt x="219" y="20"/>
                    <a:pt x="184" y="20"/>
                  </a:cubicBezTo>
                  <a:cubicBezTo>
                    <a:pt x="153" y="20"/>
                    <a:pt x="122" y="16"/>
                    <a:pt x="92" y="8"/>
                  </a:cubicBezTo>
                  <a:cubicBezTo>
                    <a:pt x="89" y="7"/>
                    <a:pt x="87" y="7"/>
                    <a:pt x="84" y="7"/>
                  </a:cubicBezTo>
                  <a:cubicBezTo>
                    <a:pt x="36" y="7"/>
                    <a:pt x="0" y="52"/>
                    <a:pt x="6" y="106"/>
                  </a:cubicBezTo>
                  <a:cubicBezTo>
                    <a:pt x="10" y="151"/>
                    <a:pt x="45" y="178"/>
                    <a:pt x="91" y="178"/>
                  </a:cubicBezTo>
                  <a:cubicBezTo>
                    <a:pt x="99" y="178"/>
                    <a:pt x="107" y="178"/>
                    <a:pt x="116" y="176"/>
                  </a:cubicBezTo>
                  <a:cubicBezTo>
                    <a:pt x="145" y="171"/>
                    <a:pt x="162" y="137"/>
                    <a:pt x="191" y="137"/>
                  </a:cubicBezTo>
                  <a:cubicBezTo>
                    <a:pt x="196" y="137"/>
                    <a:pt x="202" y="138"/>
                    <a:pt x="208" y="141"/>
                  </a:cubicBezTo>
                  <a:cubicBezTo>
                    <a:pt x="237" y="182"/>
                    <a:pt x="185" y="211"/>
                    <a:pt x="191" y="251"/>
                  </a:cubicBezTo>
                  <a:cubicBezTo>
                    <a:pt x="191" y="292"/>
                    <a:pt x="214" y="326"/>
                    <a:pt x="255" y="344"/>
                  </a:cubicBezTo>
                  <a:cubicBezTo>
                    <a:pt x="269" y="352"/>
                    <a:pt x="284" y="356"/>
                    <a:pt x="299" y="356"/>
                  </a:cubicBezTo>
                  <a:cubicBezTo>
                    <a:pt x="328" y="356"/>
                    <a:pt x="357" y="341"/>
                    <a:pt x="376" y="315"/>
                  </a:cubicBezTo>
                  <a:cubicBezTo>
                    <a:pt x="423" y="269"/>
                    <a:pt x="388" y="48"/>
                    <a:pt x="336" y="14"/>
                  </a:cubicBezTo>
                  <a:cubicBezTo>
                    <a:pt x="322" y="9"/>
                    <a:pt x="308"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rot="-708074" flipH="1">
              <a:off x="332715" y="300854"/>
              <a:ext cx="50589" cy="76832"/>
            </a:xfrm>
            <a:custGeom>
              <a:avLst/>
              <a:gdLst/>
              <a:ahLst/>
              <a:cxnLst/>
              <a:rect l="l" t="t" r="r" b="b"/>
              <a:pathLst>
                <a:path w="320" h="486" extrusionOk="0">
                  <a:moveTo>
                    <a:pt x="118" y="1"/>
                  </a:moveTo>
                  <a:cubicBezTo>
                    <a:pt x="100" y="1"/>
                    <a:pt x="81" y="6"/>
                    <a:pt x="65" y="16"/>
                  </a:cubicBezTo>
                  <a:cubicBezTo>
                    <a:pt x="18" y="40"/>
                    <a:pt x="1" y="103"/>
                    <a:pt x="41" y="144"/>
                  </a:cubicBezTo>
                  <a:cubicBezTo>
                    <a:pt x="82" y="184"/>
                    <a:pt x="94" y="242"/>
                    <a:pt x="76" y="294"/>
                  </a:cubicBezTo>
                  <a:cubicBezTo>
                    <a:pt x="70" y="323"/>
                    <a:pt x="70" y="352"/>
                    <a:pt x="76" y="376"/>
                  </a:cubicBezTo>
                  <a:cubicBezTo>
                    <a:pt x="88" y="434"/>
                    <a:pt x="99" y="480"/>
                    <a:pt x="157" y="486"/>
                  </a:cubicBezTo>
                  <a:cubicBezTo>
                    <a:pt x="209" y="486"/>
                    <a:pt x="233" y="445"/>
                    <a:pt x="244" y="399"/>
                  </a:cubicBezTo>
                  <a:cubicBezTo>
                    <a:pt x="256" y="364"/>
                    <a:pt x="267" y="335"/>
                    <a:pt x="285" y="300"/>
                  </a:cubicBezTo>
                  <a:cubicBezTo>
                    <a:pt x="319" y="248"/>
                    <a:pt x="302" y="179"/>
                    <a:pt x="256" y="138"/>
                  </a:cubicBezTo>
                  <a:cubicBezTo>
                    <a:pt x="221" y="115"/>
                    <a:pt x="215" y="80"/>
                    <a:pt x="198" y="51"/>
                  </a:cubicBezTo>
                  <a:cubicBezTo>
                    <a:pt x="183" y="18"/>
                    <a:pt x="151"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rot="-708074" flipH="1">
              <a:off x="2031735" y="133820"/>
              <a:ext cx="57861" cy="68453"/>
            </a:xfrm>
            <a:custGeom>
              <a:avLst/>
              <a:gdLst/>
              <a:ahLst/>
              <a:cxnLst/>
              <a:rect l="l" t="t" r="r" b="b"/>
              <a:pathLst>
                <a:path w="366" h="433" extrusionOk="0">
                  <a:moveTo>
                    <a:pt x="122" y="0"/>
                  </a:moveTo>
                  <a:cubicBezTo>
                    <a:pt x="58" y="0"/>
                    <a:pt x="6" y="47"/>
                    <a:pt x="0" y="110"/>
                  </a:cubicBezTo>
                  <a:cubicBezTo>
                    <a:pt x="12" y="174"/>
                    <a:pt x="53" y="186"/>
                    <a:pt x="111" y="186"/>
                  </a:cubicBezTo>
                  <a:cubicBezTo>
                    <a:pt x="118" y="186"/>
                    <a:pt x="126" y="185"/>
                    <a:pt x="134" y="185"/>
                  </a:cubicBezTo>
                  <a:cubicBezTo>
                    <a:pt x="150" y="185"/>
                    <a:pt x="167" y="188"/>
                    <a:pt x="186" y="203"/>
                  </a:cubicBezTo>
                  <a:cubicBezTo>
                    <a:pt x="174" y="238"/>
                    <a:pt x="163" y="278"/>
                    <a:pt x="157" y="313"/>
                  </a:cubicBezTo>
                  <a:cubicBezTo>
                    <a:pt x="151" y="359"/>
                    <a:pt x="174" y="406"/>
                    <a:pt x="221" y="423"/>
                  </a:cubicBezTo>
                  <a:cubicBezTo>
                    <a:pt x="231" y="430"/>
                    <a:pt x="244" y="433"/>
                    <a:pt x="257" y="433"/>
                  </a:cubicBezTo>
                  <a:cubicBezTo>
                    <a:pt x="278" y="433"/>
                    <a:pt x="299" y="424"/>
                    <a:pt x="313" y="406"/>
                  </a:cubicBezTo>
                  <a:cubicBezTo>
                    <a:pt x="342" y="377"/>
                    <a:pt x="354" y="336"/>
                    <a:pt x="319" y="313"/>
                  </a:cubicBezTo>
                  <a:cubicBezTo>
                    <a:pt x="215" y="249"/>
                    <a:pt x="273" y="203"/>
                    <a:pt x="331" y="151"/>
                  </a:cubicBezTo>
                  <a:cubicBezTo>
                    <a:pt x="365" y="116"/>
                    <a:pt x="365" y="58"/>
                    <a:pt x="319" y="52"/>
                  </a:cubicBezTo>
                  <a:cubicBezTo>
                    <a:pt x="250" y="41"/>
                    <a:pt x="192" y="6"/>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rot="-708074" flipH="1">
              <a:off x="1488163" y="-80509"/>
              <a:ext cx="42368" cy="78729"/>
            </a:xfrm>
            <a:custGeom>
              <a:avLst/>
              <a:gdLst/>
              <a:ahLst/>
              <a:cxnLst/>
              <a:rect l="l" t="t" r="r" b="b"/>
              <a:pathLst>
                <a:path w="268" h="498" extrusionOk="0">
                  <a:moveTo>
                    <a:pt x="130" y="1"/>
                  </a:moveTo>
                  <a:cubicBezTo>
                    <a:pt x="95" y="1"/>
                    <a:pt x="61" y="18"/>
                    <a:pt x="41" y="48"/>
                  </a:cubicBezTo>
                  <a:cubicBezTo>
                    <a:pt x="12" y="101"/>
                    <a:pt x="1" y="170"/>
                    <a:pt x="12" y="228"/>
                  </a:cubicBezTo>
                  <a:cubicBezTo>
                    <a:pt x="18" y="309"/>
                    <a:pt x="82" y="373"/>
                    <a:pt x="111" y="442"/>
                  </a:cubicBezTo>
                  <a:cubicBezTo>
                    <a:pt x="119" y="476"/>
                    <a:pt x="153" y="498"/>
                    <a:pt x="186" y="498"/>
                  </a:cubicBezTo>
                  <a:cubicBezTo>
                    <a:pt x="198" y="498"/>
                    <a:pt x="210" y="495"/>
                    <a:pt x="221" y="489"/>
                  </a:cubicBezTo>
                  <a:cubicBezTo>
                    <a:pt x="267" y="465"/>
                    <a:pt x="256" y="419"/>
                    <a:pt x="238" y="384"/>
                  </a:cubicBezTo>
                  <a:cubicBezTo>
                    <a:pt x="203" y="321"/>
                    <a:pt x="198" y="245"/>
                    <a:pt x="215" y="182"/>
                  </a:cubicBezTo>
                  <a:cubicBezTo>
                    <a:pt x="221" y="147"/>
                    <a:pt x="221" y="118"/>
                    <a:pt x="221" y="89"/>
                  </a:cubicBezTo>
                  <a:cubicBezTo>
                    <a:pt x="215" y="48"/>
                    <a:pt x="186" y="14"/>
                    <a:pt x="145" y="2"/>
                  </a:cubicBezTo>
                  <a:cubicBezTo>
                    <a:pt x="140" y="1"/>
                    <a:pt x="135"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rot="-708074" flipH="1">
              <a:off x="1158773" y="1736560"/>
              <a:ext cx="76041" cy="57703"/>
            </a:xfrm>
            <a:custGeom>
              <a:avLst/>
              <a:gdLst/>
              <a:ahLst/>
              <a:cxnLst/>
              <a:rect l="l" t="t" r="r" b="b"/>
              <a:pathLst>
                <a:path w="481" h="365" extrusionOk="0">
                  <a:moveTo>
                    <a:pt x="407" y="1"/>
                  </a:moveTo>
                  <a:cubicBezTo>
                    <a:pt x="380" y="1"/>
                    <a:pt x="356" y="20"/>
                    <a:pt x="336" y="40"/>
                  </a:cubicBezTo>
                  <a:cubicBezTo>
                    <a:pt x="284" y="92"/>
                    <a:pt x="238" y="150"/>
                    <a:pt x="191" y="208"/>
                  </a:cubicBezTo>
                  <a:cubicBezTo>
                    <a:pt x="157" y="190"/>
                    <a:pt x="157" y="150"/>
                    <a:pt x="139" y="132"/>
                  </a:cubicBezTo>
                  <a:cubicBezTo>
                    <a:pt x="128" y="114"/>
                    <a:pt x="111" y="105"/>
                    <a:pt x="92" y="105"/>
                  </a:cubicBezTo>
                  <a:cubicBezTo>
                    <a:pt x="81" y="105"/>
                    <a:pt x="69" y="109"/>
                    <a:pt x="58" y="115"/>
                  </a:cubicBezTo>
                  <a:cubicBezTo>
                    <a:pt x="0" y="161"/>
                    <a:pt x="6" y="295"/>
                    <a:pt x="75" y="306"/>
                  </a:cubicBezTo>
                  <a:cubicBezTo>
                    <a:pt x="136" y="312"/>
                    <a:pt x="171" y="365"/>
                    <a:pt x="224" y="365"/>
                  </a:cubicBezTo>
                  <a:cubicBezTo>
                    <a:pt x="226" y="365"/>
                    <a:pt x="229" y="365"/>
                    <a:pt x="232" y="364"/>
                  </a:cubicBezTo>
                  <a:cubicBezTo>
                    <a:pt x="307" y="358"/>
                    <a:pt x="325" y="277"/>
                    <a:pt x="365" y="231"/>
                  </a:cubicBezTo>
                  <a:cubicBezTo>
                    <a:pt x="388" y="190"/>
                    <a:pt x="417" y="156"/>
                    <a:pt x="435" y="115"/>
                  </a:cubicBezTo>
                  <a:cubicBezTo>
                    <a:pt x="458" y="86"/>
                    <a:pt x="481" y="57"/>
                    <a:pt x="446" y="17"/>
                  </a:cubicBezTo>
                  <a:cubicBezTo>
                    <a:pt x="433" y="5"/>
                    <a:pt x="420" y="1"/>
                    <a:pt x="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rot="-708074" flipH="1">
              <a:off x="2328380" y="596950"/>
              <a:ext cx="52328" cy="65291"/>
            </a:xfrm>
            <a:custGeom>
              <a:avLst/>
              <a:gdLst/>
              <a:ahLst/>
              <a:cxnLst/>
              <a:rect l="l" t="t" r="r" b="b"/>
              <a:pathLst>
                <a:path w="331" h="413" extrusionOk="0">
                  <a:moveTo>
                    <a:pt x="233" y="1"/>
                  </a:moveTo>
                  <a:cubicBezTo>
                    <a:pt x="227" y="1"/>
                    <a:pt x="221" y="1"/>
                    <a:pt x="215" y="2"/>
                  </a:cubicBezTo>
                  <a:cubicBezTo>
                    <a:pt x="128" y="37"/>
                    <a:pt x="64" y="101"/>
                    <a:pt x="29" y="182"/>
                  </a:cubicBezTo>
                  <a:cubicBezTo>
                    <a:pt x="0" y="275"/>
                    <a:pt x="64" y="333"/>
                    <a:pt x="116" y="391"/>
                  </a:cubicBezTo>
                  <a:cubicBezTo>
                    <a:pt x="133" y="405"/>
                    <a:pt x="151" y="412"/>
                    <a:pt x="168" y="412"/>
                  </a:cubicBezTo>
                  <a:cubicBezTo>
                    <a:pt x="192" y="412"/>
                    <a:pt x="214" y="396"/>
                    <a:pt x="221" y="362"/>
                  </a:cubicBezTo>
                  <a:cubicBezTo>
                    <a:pt x="232" y="298"/>
                    <a:pt x="267" y="240"/>
                    <a:pt x="307" y="199"/>
                  </a:cubicBezTo>
                  <a:cubicBezTo>
                    <a:pt x="331" y="182"/>
                    <a:pt x="331" y="141"/>
                    <a:pt x="331" y="124"/>
                  </a:cubicBezTo>
                  <a:cubicBezTo>
                    <a:pt x="320" y="46"/>
                    <a:pt x="286"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rot="-708086" flipH="1">
              <a:off x="706633" y="4324431"/>
              <a:ext cx="54225" cy="66872"/>
            </a:xfrm>
            <a:custGeom>
              <a:avLst/>
              <a:gdLst/>
              <a:ahLst/>
              <a:cxnLst/>
              <a:rect l="l" t="t" r="r" b="b"/>
              <a:pathLst>
                <a:path w="343" h="423" extrusionOk="0">
                  <a:moveTo>
                    <a:pt x="150" y="0"/>
                  </a:moveTo>
                  <a:cubicBezTo>
                    <a:pt x="120" y="0"/>
                    <a:pt x="92" y="13"/>
                    <a:pt x="70" y="39"/>
                  </a:cubicBezTo>
                  <a:cubicBezTo>
                    <a:pt x="12" y="97"/>
                    <a:pt x="1" y="190"/>
                    <a:pt x="47" y="260"/>
                  </a:cubicBezTo>
                  <a:cubicBezTo>
                    <a:pt x="70" y="289"/>
                    <a:pt x="93" y="323"/>
                    <a:pt x="105" y="358"/>
                  </a:cubicBezTo>
                  <a:cubicBezTo>
                    <a:pt x="116" y="395"/>
                    <a:pt x="146" y="423"/>
                    <a:pt x="186" y="423"/>
                  </a:cubicBezTo>
                  <a:cubicBezTo>
                    <a:pt x="190" y="423"/>
                    <a:pt x="194" y="422"/>
                    <a:pt x="198" y="422"/>
                  </a:cubicBezTo>
                  <a:cubicBezTo>
                    <a:pt x="238" y="422"/>
                    <a:pt x="267" y="387"/>
                    <a:pt x="273" y="346"/>
                  </a:cubicBezTo>
                  <a:cubicBezTo>
                    <a:pt x="296" y="277"/>
                    <a:pt x="343" y="202"/>
                    <a:pt x="238" y="155"/>
                  </a:cubicBezTo>
                  <a:cubicBezTo>
                    <a:pt x="209" y="144"/>
                    <a:pt x="221" y="109"/>
                    <a:pt x="221" y="92"/>
                  </a:cubicBezTo>
                  <a:cubicBezTo>
                    <a:pt x="227" y="51"/>
                    <a:pt x="221" y="16"/>
                    <a:pt x="180" y="5"/>
                  </a:cubicBezTo>
                  <a:cubicBezTo>
                    <a:pt x="170" y="2"/>
                    <a:pt x="160"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rot="-708074" flipH="1">
              <a:off x="631525" y="281077"/>
              <a:ext cx="38574" cy="66872"/>
            </a:xfrm>
            <a:custGeom>
              <a:avLst/>
              <a:gdLst/>
              <a:ahLst/>
              <a:cxnLst/>
              <a:rect l="l" t="t" r="r" b="b"/>
              <a:pathLst>
                <a:path w="244" h="423" extrusionOk="0">
                  <a:moveTo>
                    <a:pt x="142" y="1"/>
                  </a:moveTo>
                  <a:cubicBezTo>
                    <a:pt x="97" y="1"/>
                    <a:pt x="57" y="33"/>
                    <a:pt x="47" y="78"/>
                  </a:cubicBezTo>
                  <a:cubicBezTo>
                    <a:pt x="29" y="153"/>
                    <a:pt x="18" y="229"/>
                    <a:pt x="12" y="304"/>
                  </a:cubicBezTo>
                  <a:cubicBezTo>
                    <a:pt x="0" y="356"/>
                    <a:pt x="29" y="408"/>
                    <a:pt x="81" y="420"/>
                  </a:cubicBezTo>
                  <a:cubicBezTo>
                    <a:pt x="89" y="422"/>
                    <a:pt x="97" y="422"/>
                    <a:pt x="104" y="422"/>
                  </a:cubicBezTo>
                  <a:cubicBezTo>
                    <a:pt x="148" y="422"/>
                    <a:pt x="188" y="395"/>
                    <a:pt x="203" y="350"/>
                  </a:cubicBezTo>
                  <a:cubicBezTo>
                    <a:pt x="232" y="275"/>
                    <a:pt x="244" y="194"/>
                    <a:pt x="244" y="113"/>
                  </a:cubicBezTo>
                  <a:cubicBezTo>
                    <a:pt x="232" y="49"/>
                    <a:pt x="215" y="9"/>
                    <a:pt x="162" y="3"/>
                  </a:cubicBezTo>
                  <a:cubicBezTo>
                    <a:pt x="156" y="1"/>
                    <a:pt x="149"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rot="-708074" flipH="1">
              <a:off x="421249" y="1327937"/>
              <a:ext cx="80784" cy="40313"/>
            </a:xfrm>
            <a:custGeom>
              <a:avLst/>
              <a:gdLst/>
              <a:ahLst/>
              <a:cxnLst/>
              <a:rect l="l" t="t" r="r" b="b"/>
              <a:pathLst>
                <a:path w="511" h="255" extrusionOk="0">
                  <a:moveTo>
                    <a:pt x="399" y="0"/>
                  </a:moveTo>
                  <a:cubicBezTo>
                    <a:pt x="379" y="0"/>
                    <a:pt x="359" y="6"/>
                    <a:pt x="342" y="21"/>
                  </a:cubicBezTo>
                  <a:cubicBezTo>
                    <a:pt x="310" y="50"/>
                    <a:pt x="269" y="65"/>
                    <a:pt x="229" y="65"/>
                  </a:cubicBezTo>
                  <a:cubicBezTo>
                    <a:pt x="191" y="65"/>
                    <a:pt x="153" y="52"/>
                    <a:pt x="122" y="26"/>
                  </a:cubicBezTo>
                  <a:cubicBezTo>
                    <a:pt x="109" y="15"/>
                    <a:pt x="94" y="10"/>
                    <a:pt x="78" y="10"/>
                  </a:cubicBezTo>
                  <a:cubicBezTo>
                    <a:pt x="53" y="10"/>
                    <a:pt x="29" y="24"/>
                    <a:pt x="18" y="50"/>
                  </a:cubicBezTo>
                  <a:cubicBezTo>
                    <a:pt x="1" y="90"/>
                    <a:pt x="18" y="136"/>
                    <a:pt x="59" y="154"/>
                  </a:cubicBezTo>
                  <a:cubicBezTo>
                    <a:pt x="116" y="177"/>
                    <a:pt x="169" y="206"/>
                    <a:pt x="215" y="241"/>
                  </a:cubicBezTo>
                  <a:cubicBezTo>
                    <a:pt x="227" y="251"/>
                    <a:pt x="242" y="254"/>
                    <a:pt x="257" y="254"/>
                  </a:cubicBezTo>
                  <a:cubicBezTo>
                    <a:pt x="279" y="254"/>
                    <a:pt x="304" y="247"/>
                    <a:pt x="331" y="241"/>
                  </a:cubicBezTo>
                  <a:cubicBezTo>
                    <a:pt x="371" y="229"/>
                    <a:pt x="412" y="206"/>
                    <a:pt x="447" y="171"/>
                  </a:cubicBezTo>
                  <a:cubicBezTo>
                    <a:pt x="481" y="136"/>
                    <a:pt x="510" y="90"/>
                    <a:pt x="476" y="38"/>
                  </a:cubicBezTo>
                  <a:cubicBezTo>
                    <a:pt x="458" y="14"/>
                    <a:pt x="429" y="0"/>
                    <a:pt x="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rot="-708074" flipH="1">
              <a:off x="1560231" y="995757"/>
              <a:ext cx="52328" cy="74302"/>
            </a:xfrm>
            <a:custGeom>
              <a:avLst/>
              <a:gdLst/>
              <a:ahLst/>
              <a:cxnLst/>
              <a:rect l="l" t="t" r="r" b="b"/>
              <a:pathLst>
                <a:path w="331" h="470" extrusionOk="0">
                  <a:moveTo>
                    <a:pt x="188" y="0"/>
                  </a:moveTo>
                  <a:cubicBezTo>
                    <a:pt x="174" y="0"/>
                    <a:pt x="161" y="11"/>
                    <a:pt x="157" y="28"/>
                  </a:cubicBezTo>
                  <a:cubicBezTo>
                    <a:pt x="122" y="144"/>
                    <a:pt x="81" y="260"/>
                    <a:pt x="23" y="364"/>
                  </a:cubicBezTo>
                  <a:cubicBezTo>
                    <a:pt x="0" y="404"/>
                    <a:pt x="29" y="457"/>
                    <a:pt x="87" y="468"/>
                  </a:cubicBezTo>
                  <a:cubicBezTo>
                    <a:pt x="92" y="469"/>
                    <a:pt x="97" y="470"/>
                    <a:pt x="103" y="470"/>
                  </a:cubicBezTo>
                  <a:cubicBezTo>
                    <a:pt x="192" y="470"/>
                    <a:pt x="330" y="341"/>
                    <a:pt x="325" y="260"/>
                  </a:cubicBezTo>
                  <a:cubicBezTo>
                    <a:pt x="325" y="236"/>
                    <a:pt x="313" y="213"/>
                    <a:pt x="301" y="202"/>
                  </a:cubicBezTo>
                  <a:cubicBezTo>
                    <a:pt x="232" y="167"/>
                    <a:pt x="186" y="126"/>
                    <a:pt x="232" y="45"/>
                  </a:cubicBezTo>
                  <a:cubicBezTo>
                    <a:pt x="215" y="28"/>
                    <a:pt x="209" y="10"/>
                    <a:pt x="203" y="5"/>
                  </a:cubicBezTo>
                  <a:cubicBezTo>
                    <a:pt x="198" y="2"/>
                    <a:pt x="193" y="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rot="-708086" flipH="1">
              <a:off x="2642734" y="100000"/>
              <a:ext cx="69717" cy="57545"/>
            </a:xfrm>
            <a:custGeom>
              <a:avLst/>
              <a:gdLst/>
              <a:ahLst/>
              <a:cxnLst/>
              <a:rect l="l" t="t" r="r" b="b"/>
              <a:pathLst>
                <a:path w="441" h="364" extrusionOk="0">
                  <a:moveTo>
                    <a:pt x="311" y="0"/>
                  </a:moveTo>
                  <a:cubicBezTo>
                    <a:pt x="289" y="0"/>
                    <a:pt x="267" y="10"/>
                    <a:pt x="256" y="31"/>
                  </a:cubicBezTo>
                  <a:cubicBezTo>
                    <a:pt x="232" y="62"/>
                    <a:pt x="196" y="77"/>
                    <a:pt x="161" y="77"/>
                  </a:cubicBezTo>
                  <a:cubicBezTo>
                    <a:pt x="144" y="77"/>
                    <a:pt x="126" y="73"/>
                    <a:pt x="111" y="65"/>
                  </a:cubicBezTo>
                  <a:cubicBezTo>
                    <a:pt x="101" y="63"/>
                    <a:pt x="91" y="61"/>
                    <a:pt x="82" y="61"/>
                  </a:cubicBezTo>
                  <a:cubicBezTo>
                    <a:pt x="54" y="61"/>
                    <a:pt x="31" y="74"/>
                    <a:pt x="18" y="100"/>
                  </a:cubicBezTo>
                  <a:cubicBezTo>
                    <a:pt x="1" y="135"/>
                    <a:pt x="6" y="176"/>
                    <a:pt x="41" y="199"/>
                  </a:cubicBezTo>
                  <a:cubicBezTo>
                    <a:pt x="116" y="245"/>
                    <a:pt x="192" y="297"/>
                    <a:pt x="261" y="361"/>
                  </a:cubicBezTo>
                  <a:cubicBezTo>
                    <a:pt x="267" y="363"/>
                    <a:pt x="274" y="363"/>
                    <a:pt x="280" y="363"/>
                  </a:cubicBezTo>
                  <a:cubicBezTo>
                    <a:pt x="294" y="363"/>
                    <a:pt x="310" y="361"/>
                    <a:pt x="325" y="361"/>
                  </a:cubicBezTo>
                  <a:cubicBezTo>
                    <a:pt x="337" y="361"/>
                    <a:pt x="348" y="355"/>
                    <a:pt x="360" y="344"/>
                  </a:cubicBezTo>
                  <a:cubicBezTo>
                    <a:pt x="441" y="245"/>
                    <a:pt x="325" y="210"/>
                    <a:pt x="284" y="158"/>
                  </a:cubicBezTo>
                  <a:cubicBezTo>
                    <a:pt x="302" y="147"/>
                    <a:pt x="308" y="141"/>
                    <a:pt x="313" y="135"/>
                  </a:cubicBezTo>
                  <a:cubicBezTo>
                    <a:pt x="354" y="112"/>
                    <a:pt x="406" y="89"/>
                    <a:pt x="371" y="31"/>
                  </a:cubicBezTo>
                  <a:cubicBezTo>
                    <a:pt x="357" y="10"/>
                    <a:pt x="334" y="0"/>
                    <a:pt x="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rot="-708074" flipH="1">
              <a:off x="563104" y="-72414"/>
              <a:ext cx="54067" cy="63236"/>
            </a:xfrm>
            <a:custGeom>
              <a:avLst/>
              <a:gdLst/>
              <a:ahLst/>
              <a:cxnLst/>
              <a:rect l="l" t="t" r="r" b="b"/>
              <a:pathLst>
                <a:path w="342" h="400" extrusionOk="0">
                  <a:moveTo>
                    <a:pt x="236" y="0"/>
                  </a:moveTo>
                  <a:cubicBezTo>
                    <a:pt x="227" y="0"/>
                    <a:pt x="218" y="1"/>
                    <a:pt x="209" y="5"/>
                  </a:cubicBezTo>
                  <a:cubicBezTo>
                    <a:pt x="99" y="28"/>
                    <a:pt x="0" y="242"/>
                    <a:pt x="46" y="341"/>
                  </a:cubicBezTo>
                  <a:cubicBezTo>
                    <a:pt x="62" y="377"/>
                    <a:pt x="96" y="399"/>
                    <a:pt x="132" y="399"/>
                  </a:cubicBezTo>
                  <a:cubicBezTo>
                    <a:pt x="137" y="399"/>
                    <a:pt x="141" y="399"/>
                    <a:pt x="145" y="398"/>
                  </a:cubicBezTo>
                  <a:cubicBezTo>
                    <a:pt x="156" y="398"/>
                    <a:pt x="162" y="393"/>
                    <a:pt x="174" y="393"/>
                  </a:cubicBezTo>
                  <a:cubicBezTo>
                    <a:pt x="249" y="358"/>
                    <a:pt x="342" y="161"/>
                    <a:pt x="319" y="74"/>
                  </a:cubicBezTo>
                  <a:cubicBezTo>
                    <a:pt x="314" y="31"/>
                    <a:pt x="278" y="0"/>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rot="-708074" flipH="1">
              <a:off x="788330" y="2172052"/>
              <a:ext cx="57861" cy="50115"/>
            </a:xfrm>
            <a:custGeom>
              <a:avLst/>
              <a:gdLst/>
              <a:ahLst/>
              <a:cxnLst/>
              <a:rect l="l" t="t" r="r" b="b"/>
              <a:pathLst>
                <a:path w="366" h="317" extrusionOk="0">
                  <a:moveTo>
                    <a:pt x="265" y="1"/>
                  </a:moveTo>
                  <a:cubicBezTo>
                    <a:pt x="247" y="1"/>
                    <a:pt x="228" y="4"/>
                    <a:pt x="209" y="6"/>
                  </a:cubicBezTo>
                  <a:cubicBezTo>
                    <a:pt x="151" y="18"/>
                    <a:pt x="105" y="47"/>
                    <a:pt x="64" y="82"/>
                  </a:cubicBezTo>
                  <a:cubicBezTo>
                    <a:pt x="12" y="128"/>
                    <a:pt x="0" y="198"/>
                    <a:pt x="35" y="250"/>
                  </a:cubicBezTo>
                  <a:cubicBezTo>
                    <a:pt x="57" y="293"/>
                    <a:pt x="100" y="316"/>
                    <a:pt x="145" y="316"/>
                  </a:cubicBezTo>
                  <a:cubicBezTo>
                    <a:pt x="161" y="316"/>
                    <a:pt x="177" y="314"/>
                    <a:pt x="192" y="308"/>
                  </a:cubicBezTo>
                  <a:cubicBezTo>
                    <a:pt x="261" y="284"/>
                    <a:pt x="313" y="226"/>
                    <a:pt x="342" y="163"/>
                  </a:cubicBezTo>
                  <a:cubicBezTo>
                    <a:pt x="365" y="122"/>
                    <a:pt x="365" y="70"/>
                    <a:pt x="336" y="35"/>
                  </a:cubicBezTo>
                  <a:cubicBezTo>
                    <a:pt x="316" y="8"/>
                    <a:pt x="291"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rot="-708074" flipH="1">
              <a:off x="1582341" y="1412207"/>
              <a:ext cx="48692" cy="71773"/>
            </a:xfrm>
            <a:custGeom>
              <a:avLst/>
              <a:gdLst/>
              <a:ahLst/>
              <a:cxnLst/>
              <a:rect l="l" t="t" r="r" b="b"/>
              <a:pathLst>
                <a:path w="308" h="454" extrusionOk="0">
                  <a:moveTo>
                    <a:pt x="87" y="1"/>
                  </a:moveTo>
                  <a:cubicBezTo>
                    <a:pt x="35" y="1"/>
                    <a:pt x="0" y="36"/>
                    <a:pt x="18" y="88"/>
                  </a:cubicBezTo>
                  <a:cubicBezTo>
                    <a:pt x="41" y="157"/>
                    <a:pt x="18" y="227"/>
                    <a:pt x="41" y="331"/>
                  </a:cubicBezTo>
                  <a:cubicBezTo>
                    <a:pt x="41" y="327"/>
                    <a:pt x="41" y="325"/>
                    <a:pt x="41" y="325"/>
                  </a:cubicBezTo>
                  <a:cubicBezTo>
                    <a:pt x="41" y="325"/>
                    <a:pt x="42" y="341"/>
                    <a:pt x="46" y="354"/>
                  </a:cubicBezTo>
                  <a:cubicBezTo>
                    <a:pt x="70" y="415"/>
                    <a:pt x="112" y="454"/>
                    <a:pt x="152" y="454"/>
                  </a:cubicBezTo>
                  <a:cubicBezTo>
                    <a:pt x="162" y="454"/>
                    <a:pt x="171" y="451"/>
                    <a:pt x="180" y="447"/>
                  </a:cubicBezTo>
                  <a:cubicBezTo>
                    <a:pt x="238" y="418"/>
                    <a:pt x="203" y="366"/>
                    <a:pt x="197" y="325"/>
                  </a:cubicBezTo>
                  <a:cubicBezTo>
                    <a:pt x="180" y="256"/>
                    <a:pt x="174" y="198"/>
                    <a:pt x="255" y="146"/>
                  </a:cubicBezTo>
                  <a:cubicBezTo>
                    <a:pt x="307" y="111"/>
                    <a:pt x="290" y="41"/>
                    <a:pt x="226" y="18"/>
                  </a:cubicBezTo>
                  <a:cubicBezTo>
                    <a:pt x="180" y="7"/>
                    <a:pt x="133"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rot="-708074" flipH="1">
              <a:off x="1078733" y="19636"/>
              <a:ext cx="39523" cy="87266"/>
            </a:xfrm>
            <a:custGeom>
              <a:avLst/>
              <a:gdLst/>
              <a:ahLst/>
              <a:cxnLst/>
              <a:rect l="l" t="t" r="r" b="b"/>
              <a:pathLst>
                <a:path w="250" h="552" extrusionOk="0">
                  <a:moveTo>
                    <a:pt x="64" y="1"/>
                  </a:moveTo>
                  <a:cubicBezTo>
                    <a:pt x="62" y="1"/>
                    <a:pt x="60" y="1"/>
                    <a:pt x="59" y="1"/>
                  </a:cubicBezTo>
                  <a:cubicBezTo>
                    <a:pt x="30" y="13"/>
                    <a:pt x="1" y="53"/>
                    <a:pt x="24" y="82"/>
                  </a:cubicBezTo>
                  <a:cubicBezTo>
                    <a:pt x="111" y="181"/>
                    <a:pt x="82" y="291"/>
                    <a:pt x="65" y="401"/>
                  </a:cubicBezTo>
                  <a:cubicBezTo>
                    <a:pt x="65" y="406"/>
                    <a:pt x="65" y="412"/>
                    <a:pt x="65" y="412"/>
                  </a:cubicBezTo>
                  <a:cubicBezTo>
                    <a:pt x="81" y="500"/>
                    <a:pt x="118" y="552"/>
                    <a:pt x="167" y="552"/>
                  </a:cubicBezTo>
                  <a:cubicBezTo>
                    <a:pt x="169" y="552"/>
                    <a:pt x="172" y="552"/>
                    <a:pt x="175" y="551"/>
                  </a:cubicBezTo>
                  <a:cubicBezTo>
                    <a:pt x="233" y="540"/>
                    <a:pt x="250" y="482"/>
                    <a:pt x="233" y="383"/>
                  </a:cubicBezTo>
                  <a:cubicBezTo>
                    <a:pt x="209" y="314"/>
                    <a:pt x="204" y="244"/>
                    <a:pt x="209" y="169"/>
                  </a:cubicBezTo>
                  <a:cubicBezTo>
                    <a:pt x="226" y="107"/>
                    <a:pt x="128"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rot="-708074" flipH="1">
              <a:off x="454186" y="911808"/>
              <a:ext cx="67979" cy="51379"/>
            </a:xfrm>
            <a:custGeom>
              <a:avLst/>
              <a:gdLst/>
              <a:ahLst/>
              <a:cxnLst/>
              <a:rect l="l" t="t" r="r" b="b"/>
              <a:pathLst>
                <a:path w="430" h="325" extrusionOk="0">
                  <a:moveTo>
                    <a:pt x="228" y="0"/>
                  </a:moveTo>
                  <a:cubicBezTo>
                    <a:pt x="187" y="0"/>
                    <a:pt x="157" y="26"/>
                    <a:pt x="157" y="78"/>
                  </a:cubicBezTo>
                  <a:cubicBezTo>
                    <a:pt x="157" y="128"/>
                    <a:pt x="145" y="143"/>
                    <a:pt x="109" y="143"/>
                  </a:cubicBezTo>
                  <a:cubicBezTo>
                    <a:pt x="103" y="143"/>
                    <a:pt x="96" y="143"/>
                    <a:pt x="88" y="142"/>
                  </a:cubicBezTo>
                  <a:cubicBezTo>
                    <a:pt x="84" y="141"/>
                    <a:pt x="80" y="141"/>
                    <a:pt x="76" y="141"/>
                  </a:cubicBezTo>
                  <a:cubicBezTo>
                    <a:pt x="41" y="141"/>
                    <a:pt x="13" y="163"/>
                    <a:pt x="13" y="200"/>
                  </a:cubicBezTo>
                  <a:cubicBezTo>
                    <a:pt x="1" y="240"/>
                    <a:pt x="24" y="281"/>
                    <a:pt x="59" y="298"/>
                  </a:cubicBezTo>
                  <a:cubicBezTo>
                    <a:pt x="87" y="316"/>
                    <a:pt x="118" y="325"/>
                    <a:pt x="148" y="325"/>
                  </a:cubicBezTo>
                  <a:cubicBezTo>
                    <a:pt x="187" y="325"/>
                    <a:pt x="224" y="310"/>
                    <a:pt x="250" y="281"/>
                  </a:cubicBezTo>
                  <a:cubicBezTo>
                    <a:pt x="279" y="235"/>
                    <a:pt x="320" y="206"/>
                    <a:pt x="366" y="194"/>
                  </a:cubicBezTo>
                  <a:cubicBezTo>
                    <a:pt x="406" y="188"/>
                    <a:pt x="430" y="148"/>
                    <a:pt x="424" y="113"/>
                  </a:cubicBezTo>
                  <a:cubicBezTo>
                    <a:pt x="401" y="38"/>
                    <a:pt x="331" y="26"/>
                    <a:pt x="273" y="9"/>
                  </a:cubicBezTo>
                  <a:cubicBezTo>
                    <a:pt x="257" y="3"/>
                    <a:pt x="242"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rot="-708086" flipH="1">
              <a:off x="2483106" y="-70213"/>
              <a:ext cx="52011" cy="60865"/>
            </a:xfrm>
            <a:custGeom>
              <a:avLst/>
              <a:gdLst/>
              <a:ahLst/>
              <a:cxnLst/>
              <a:rect l="l" t="t" r="r" b="b"/>
              <a:pathLst>
                <a:path w="329" h="385" extrusionOk="0">
                  <a:moveTo>
                    <a:pt x="53" y="0"/>
                  </a:moveTo>
                  <a:lnTo>
                    <a:pt x="18" y="12"/>
                  </a:lnTo>
                  <a:cubicBezTo>
                    <a:pt x="1" y="87"/>
                    <a:pt x="6" y="168"/>
                    <a:pt x="35" y="244"/>
                  </a:cubicBezTo>
                  <a:cubicBezTo>
                    <a:pt x="53" y="319"/>
                    <a:pt x="117" y="377"/>
                    <a:pt x="192" y="383"/>
                  </a:cubicBezTo>
                  <a:cubicBezTo>
                    <a:pt x="198" y="384"/>
                    <a:pt x="204" y="384"/>
                    <a:pt x="210" y="384"/>
                  </a:cubicBezTo>
                  <a:cubicBezTo>
                    <a:pt x="277" y="384"/>
                    <a:pt x="329" y="327"/>
                    <a:pt x="302" y="284"/>
                  </a:cubicBezTo>
                  <a:cubicBezTo>
                    <a:pt x="232" y="180"/>
                    <a:pt x="221" y="18"/>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rot="-708086" flipH="1">
              <a:off x="395038" y="2620965"/>
              <a:ext cx="40471" cy="75883"/>
            </a:xfrm>
            <a:custGeom>
              <a:avLst/>
              <a:gdLst/>
              <a:ahLst/>
              <a:cxnLst/>
              <a:rect l="l" t="t" r="r" b="b"/>
              <a:pathLst>
                <a:path w="256" h="480" extrusionOk="0">
                  <a:moveTo>
                    <a:pt x="93" y="1"/>
                  </a:moveTo>
                  <a:cubicBezTo>
                    <a:pt x="70" y="6"/>
                    <a:pt x="47" y="24"/>
                    <a:pt x="41" y="47"/>
                  </a:cubicBezTo>
                  <a:cubicBezTo>
                    <a:pt x="0" y="122"/>
                    <a:pt x="29" y="377"/>
                    <a:pt x="87" y="441"/>
                  </a:cubicBezTo>
                  <a:cubicBezTo>
                    <a:pt x="105" y="467"/>
                    <a:pt x="132" y="480"/>
                    <a:pt x="161" y="480"/>
                  </a:cubicBezTo>
                  <a:cubicBezTo>
                    <a:pt x="171" y="480"/>
                    <a:pt x="181" y="478"/>
                    <a:pt x="191" y="476"/>
                  </a:cubicBezTo>
                  <a:cubicBezTo>
                    <a:pt x="232" y="458"/>
                    <a:pt x="255" y="418"/>
                    <a:pt x="244" y="377"/>
                  </a:cubicBezTo>
                  <a:cubicBezTo>
                    <a:pt x="238" y="331"/>
                    <a:pt x="226" y="290"/>
                    <a:pt x="226" y="273"/>
                  </a:cubicBezTo>
                  <a:cubicBezTo>
                    <a:pt x="209" y="192"/>
                    <a:pt x="180" y="116"/>
                    <a:pt x="151" y="41"/>
                  </a:cubicBezTo>
                  <a:cubicBezTo>
                    <a:pt x="139" y="18"/>
                    <a:pt x="122" y="6"/>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rot="-708074" flipH="1">
              <a:off x="1002866" y="-33867"/>
              <a:ext cx="46004" cy="68769"/>
            </a:xfrm>
            <a:custGeom>
              <a:avLst/>
              <a:gdLst/>
              <a:ahLst/>
              <a:cxnLst/>
              <a:rect l="l" t="t" r="r" b="b"/>
              <a:pathLst>
                <a:path w="291" h="435" extrusionOk="0">
                  <a:moveTo>
                    <a:pt x="167" y="0"/>
                  </a:moveTo>
                  <a:cubicBezTo>
                    <a:pt x="162" y="0"/>
                    <a:pt x="157" y="1"/>
                    <a:pt x="151" y="2"/>
                  </a:cubicBezTo>
                  <a:cubicBezTo>
                    <a:pt x="93" y="8"/>
                    <a:pt x="70" y="54"/>
                    <a:pt x="70" y="112"/>
                  </a:cubicBezTo>
                  <a:cubicBezTo>
                    <a:pt x="70" y="129"/>
                    <a:pt x="70" y="153"/>
                    <a:pt x="81" y="170"/>
                  </a:cubicBezTo>
                  <a:cubicBezTo>
                    <a:pt x="99" y="216"/>
                    <a:pt x="105" y="245"/>
                    <a:pt x="47" y="274"/>
                  </a:cubicBezTo>
                  <a:cubicBezTo>
                    <a:pt x="12" y="297"/>
                    <a:pt x="0" y="344"/>
                    <a:pt x="24" y="379"/>
                  </a:cubicBezTo>
                  <a:cubicBezTo>
                    <a:pt x="52" y="416"/>
                    <a:pt x="93" y="435"/>
                    <a:pt x="134" y="435"/>
                  </a:cubicBezTo>
                  <a:cubicBezTo>
                    <a:pt x="151" y="435"/>
                    <a:pt x="169" y="432"/>
                    <a:pt x="186" y="425"/>
                  </a:cubicBezTo>
                  <a:cubicBezTo>
                    <a:pt x="232" y="419"/>
                    <a:pt x="290" y="373"/>
                    <a:pt x="267" y="338"/>
                  </a:cubicBezTo>
                  <a:cubicBezTo>
                    <a:pt x="221" y="257"/>
                    <a:pt x="267" y="170"/>
                    <a:pt x="244" y="100"/>
                  </a:cubicBezTo>
                  <a:cubicBezTo>
                    <a:pt x="233" y="48"/>
                    <a:pt x="213"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rot="-708074" flipH="1">
              <a:off x="396117" y="-61963"/>
              <a:ext cx="68927" cy="37784"/>
            </a:xfrm>
            <a:custGeom>
              <a:avLst/>
              <a:gdLst/>
              <a:ahLst/>
              <a:cxnLst/>
              <a:rect l="l" t="t" r="r" b="b"/>
              <a:pathLst>
                <a:path w="436" h="239" extrusionOk="0">
                  <a:moveTo>
                    <a:pt x="356" y="1"/>
                  </a:moveTo>
                  <a:cubicBezTo>
                    <a:pt x="347" y="1"/>
                    <a:pt x="339" y="2"/>
                    <a:pt x="331" y="5"/>
                  </a:cubicBezTo>
                  <a:cubicBezTo>
                    <a:pt x="293" y="14"/>
                    <a:pt x="255" y="19"/>
                    <a:pt x="218" y="19"/>
                  </a:cubicBezTo>
                  <a:cubicBezTo>
                    <a:pt x="180" y="19"/>
                    <a:pt x="143" y="14"/>
                    <a:pt x="105" y="5"/>
                  </a:cubicBezTo>
                  <a:cubicBezTo>
                    <a:pt x="98" y="3"/>
                    <a:pt x="91" y="2"/>
                    <a:pt x="84" y="2"/>
                  </a:cubicBezTo>
                  <a:cubicBezTo>
                    <a:pt x="51" y="2"/>
                    <a:pt x="22" y="24"/>
                    <a:pt x="12" y="58"/>
                  </a:cubicBezTo>
                  <a:cubicBezTo>
                    <a:pt x="1" y="110"/>
                    <a:pt x="1" y="173"/>
                    <a:pt x="53" y="191"/>
                  </a:cubicBezTo>
                  <a:cubicBezTo>
                    <a:pt x="103" y="209"/>
                    <a:pt x="161" y="238"/>
                    <a:pt x="214" y="238"/>
                  </a:cubicBezTo>
                  <a:cubicBezTo>
                    <a:pt x="228" y="238"/>
                    <a:pt x="242" y="236"/>
                    <a:pt x="255" y="231"/>
                  </a:cubicBezTo>
                  <a:cubicBezTo>
                    <a:pt x="313" y="202"/>
                    <a:pt x="371" y="162"/>
                    <a:pt x="423" y="110"/>
                  </a:cubicBezTo>
                  <a:cubicBezTo>
                    <a:pt x="435" y="104"/>
                    <a:pt x="429" y="87"/>
                    <a:pt x="435" y="75"/>
                  </a:cubicBezTo>
                  <a:cubicBezTo>
                    <a:pt x="430" y="32"/>
                    <a:pt x="394" y="1"/>
                    <a:pt x="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rot="-708074" flipH="1">
              <a:off x="122579" y="897619"/>
              <a:ext cx="71457" cy="57387"/>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rot="-708074" flipH="1">
              <a:off x="308056" y="1353142"/>
              <a:ext cx="67030" cy="36361"/>
            </a:xfrm>
            <a:custGeom>
              <a:avLst/>
              <a:gdLst/>
              <a:ahLst/>
              <a:cxnLst/>
              <a:rect l="l" t="t" r="r" b="b"/>
              <a:pathLst>
                <a:path w="424" h="230" extrusionOk="0">
                  <a:moveTo>
                    <a:pt x="250" y="0"/>
                  </a:moveTo>
                  <a:cubicBezTo>
                    <a:pt x="186" y="0"/>
                    <a:pt x="122" y="17"/>
                    <a:pt x="64" y="54"/>
                  </a:cubicBezTo>
                  <a:cubicBezTo>
                    <a:pt x="0" y="89"/>
                    <a:pt x="12" y="193"/>
                    <a:pt x="87" y="217"/>
                  </a:cubicBezTo>
                  <a:cubicBezTo>
                    <a:pt x="116" y="225"/>
                    <a:pt x="147" y="230"/>
                    <a:pt x="177" y="230"/>
                  </a:cubicBezTo>
                  <a:cubicBezTo>
                    <a:pt x="208" y="230"/>
                    <a:pt x="238" y="225"/>
                    <a:pt x="267" y="217"/>
                  </a:cubicBezTo>
                  <a:cubicBezTo>
                    <a:pt x="290" y="211"/>
                    <a:pt x="313" y="205"/>
                    <a:pt x="336" y="199"/>
                  </a:cubicBezTo>
                  <a:cubicBezTo>
                    <a:pt x="389" y="182"/>
                    <a:pt x="423" y="153"/>
                    <a:pt x="418" y="89"/>
                  </a:cubicBezTo>
                  <a:cubicBezTo>
                    <a:pt x="412" y="43"/>
                    <a:pt x="371" y="8"/>
                    <a:pt x="325" y="8"/>
                  </a:cubicBezTo>
                  <a:cubicBezTo>
                    <a:pt x="300" y="3"/>
                    <a:pt x="275"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rot="-708074" flipH="1">
              <a:off x="737320" y="199628"/>
              <a:ext cx="69876" cy="48850"/>
            </a:xfrm>
            <a:custGeom>
              <a:avLst/>
              <a:gdLst/>
              <a:ahLst/>
              <a:cxnLst/>
              <a:rect l="l" t="t" r="r" b="b"/>
              <a:pathLst>
                <a:path w="442" h="309" extrusionOk="0">
                  <a:moveTo>
                    <a:pt x="201" y="0"/>
                  </a:moveTo>
                  <a:cubicBezTo>
                    <a:pt x="161" y="0"/>
                    <a:pt x="119" y="21"/>
                    <a:pt x="82" y="30"/>
                  </a:cubicBezTo>
                  <a:cubicBezTo>
                    <a:pt x="7" y="47"/>
                    <a:pt x="1" y="111"/>
                    <a:pt x="7" y="175"/>
                  </a:cubicBezTo>
                  <a:lnTo>
                    <a:pt x="7" y="169"/>
                  </a:lnTo>
                  <a:cubicBezTo>
                    <a:pt x="105" y="215"/>
                    <a:pt x="250" y="163"/>
                    <a:pt x="325" y="291"/>
                  </a:cubicBezTo>
                  <a:cubicBezTo>
                    <a:pt x="338" y="303"/>
                    <a:pt x="353" y="309"/>
                    <a:pt x="369" y="309"/>
                  </a:cubicBezTo>
                  <a:cubicBezTo>
                    <a:pt x="382" y="309"/>
                    <a:pt x="396" y="305"/>
                    <a:pt x="406" y="297"/>
                  </a:cubicBezTo>
                  <a:cubicBezTo>
                    <a:pt x="441" y="273"/>
                    <a:pt x="435" y="233"/>
                    <a:pt x="424" y="198"/>
                  </a:cubicBezTo>
                  <a:cubicBezTo>
                    <a:pt x="401" y="134"/>
                    <a:pt x="331" y="117"/>
                    <a:pt x="302" y="71"/>
                  </a:cubicBezTo>
                  <a:cubicBezTo>
                    <a:pt x="272" y="16"/>
                    <a:pt x="237"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rot="-708074" flipH="1">
              <a:off x="608596" y="1448169"/>
              <a:ext cx="54699" cy="54541"/>
            </a:xfrm>
            <a:custGeom>
              <a:avLst/>
              <a:gdLst/>
              <a:ahLst/>
              <a:cxnLst/>
              <a:rect l="l" t="t" r="r" b="b"/>
              <a:pathLst>
                <a:path w="346" h="345" extrusionOk="0">
                  <a:moveTo>
                    <a:pt x="63" y="1"/>
                  </a:moveTo>
                  <a:cubicBezTo>
                    <a:pt x="25" y="1"/>
                    <a:pt x="1" y="18"/>
                    <a:pt x="16" y="54"/>
                  </a:cubicBezTo>
                  <a:cubicBezTo>
                    <a:pt x="39" y="100"/>
                    <a:pt x="45" y="152"/>
                    <a:pt x="39" y="199"/>
                  </a:cubicBezTo>
                  <a:cubicBezTo>
                    <a:pt x="48" y="286"/>
                    <a:pt x="123" y="344"/>
                    <a:pt x="203" y="344"/>
                  </a:cubicBezTo>
                  <a:cubicBezTo>
                    <a:pt x="223" y="344"/>
                    <a:pt x="245" y="340"/>
                    <a:pt x="265" y="332"/>
                  </a:cubicBezTo>
                  <a:cubicBezTo>
                    <a:pt x="305" y="320"/>
                    <a:pt x="334" y="286"/>
                    <a:pt x="334" y="239"/>
                  </a:cubicBezTo>
                  <a:cubicBezTo>
                    <a:pt x="346" y="193"/>
                    <a:pt x="317" y="170"/>
                    <a:pt x="271" y="158"/>
                  </a:cubicBezTo>
                  <a:cubicBezTo>
                    <a:pt x="224" y="141"/>
                    <a:pt x="184" y="106"/>
                    <a:pt x="161" y="65"/>
                  </a:cubicBezTo>
                  <a:cubicBezTo>
                    <a:pt x="137" y="36"/>
                    <a:pt x="108" y="13"/>
                    <a:pt x="79" y="2"/>
                  </a:cubicBezTo>
                  <a:cubicBezTo>
                    <a:pt x="74" y="1"/>
                    <a:pt x="68"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rot="-708074" flipH="1">
              <a:off x="1260811" y="1801588"/>
              <a:ext cx="56912" cy="46795"/>
            </a:xfrm>
            <a:custGeom>
              <a:avLst/>
              <a:gdLst/>
              <a:ahLst/>
              <a:cxnLst/>
              <a:rect l="l" t="t" r="r" b="b"/>
              <a:pathLst>
                <a:path w="360" h="296" extrusionOk="0">
                  <a:moveTo>
                    <a:pt x="123" y="0"/>
                  </a:moveTo>
                  <a:cubicBezTo>
                    <a:pt x="114" y="0"/>
                    <a:pt x="106" y="1"/>
                    <a:pt x="99" y="3"/>
                  </a:cubicBezTo>
                  <a:cubicBezTo>
                    <a:pt x="41" y="21"/>
                    <a:pt x="1" y="85"/>
                    <a:pt x="18" y="148"/>
                  </a:cubicBezTo>
                  <a:cubicBezTo>
                    <a:pt x="49" y="236"/>
                    <a:pt x="130" y="296"/>
                    <a:pt x="221" y="296"/>
                  </a:cubicBezTo>
                  <a:cubicBezTo>
                    <a:pt x="233" y="296"/>
                    <a:pt x="244" y="295"/>
                    <a:pt x="256" y="293"/>
                  </a:cubicBezTo>
                  <a:cubicBezTo>
                    <a:pt x="319" y="287"/>
                    <a:pt x="360" y="229"/>
                    <a:pt x="348" y="166"/>
                  </a:cubicBezTo>
                  <a:cubicBezTo>
                    <a:pt x="333" y="92"/>
                    <a:pt x="203"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rot="-708086" flipH="1">
              <a:off x="1415824" y="3766075"/>
              <a:ext cx="70666" cy="49482"/>
            </a:xfrm>
            <a:custGeom>
              <a:avLst/>
              <a:gdLst/>
              <a:ahLst/>
              <a:cxnLst/>
              <a:rect l="l" t="t" r="r" b="b"/>
              <a:pathLst>
                <a:path w="447" h="313" extrusionOk="0">
                  <a:moveTo>
                    <a:pt x="358" y="0"/>
                  </a:moveTo>
                  <a:cubicBezTo>
                    <a:pt x="339" y="0"/>
                    <a:pt x="320" y="8"/>
                    <a:pt x="307" y="21"/>
                  </a:cubicBezTo>
                  <a:cubicBezTo>
                    <a:pt x="287" y="51"/>
                    <a:pt x="254" y="68"/>
                    <a:pt x="218" y="68"/>
                  </a:cubicBezTo>
                  <a:cubicBezTo>
                    <a:pt x="213" y="68"/>
                    <a:pt x="208" y="68"/>
                    <a:pt x="203" y="67"/>
                  </a:cubicBezTo>
                  <a:cubicBezTo>
                    <a:pt x="122" y="84"/>
                    <a:pt x="104" y="90"/>
                    <a:pt x="70" y="131"/>
                  </a:cubicBezTo>
                  <a:cubicBezTo>
                    <a:pt x="18" y="183"/>
                    <a:pt x="0" y="258"/>
                    <a:pt x="35" y="287"/>
                  </a:cubicBezTo>
                  <a:cubicBezTo>
                    <a:pt x="53" y="305"/>
                    <a:pt x="71" y="312"/>
                    <a:pt x="89" y="312"/>
                  </a:cubicBezTo>
                  <a:cubicBezTo>
                    <a:pt x="122" y="312"/>
                    <a:pt x="153" y="289"/>
                    <a:pt x="180" y="270"/>
                  </a:cubicBezTo>
                  <a:cubicBezTo>
                    <a:pt x="231" y="229"/>
                    <a:pt x="272" y="180"/>
                    <a:pt x="344" y="180"/>
                  </a:cubicBezTo>
                  <a:cubicBezTo>
                    <a:pt x="354" y="180"/>
                    <a:pt x="365" y="181"/>
                    <a:pt x="377" y="183"/>
                  </a:cubicBezTo>
                  <a:cubicBezTo>
                    <a:pt x="412" y="183"/>
                    <a:pt x="435" y="148"/>
                    <a:pt x="440" y="108"/>
                  </a:cubicBezTo>
                  <a:cubicBezTo>
                    <a:pt x="446" y="73"/>
                    <a:pt x="429" y="38"/>
                    <a:pt x="400" y="15"/>
                  </a:cubicBezTo>
                  <a:cubicBezTo>
                    <a:pt x="387" y="5"/>
                    <a:pt x="372" y="0"/>
                    <a:pt x="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rot="-708074" flipH="1">
              <a:off x="-74143" y="433279"/>
              <a:ext cx="55173" cy="55490"/>
            </a:xfrm>
            <a:custGeom>
              <a:avLst/>
              <a:gdLst/>
              <a:ahLst/>
              <a:cxnLst/>
              <a:rect l="l" t="t" r="r" b="b"/>
              <a:pathLst>
                <a:path w="349" h="351" extrusionOk="0">
                  <a:moveTo>
                    <a:pt x="111" y="0"/>
                  </a:moveTo>
                  <a:cubicBezTo>
                    <a:pt x="103" y="0"/>
                    <a:pt x="95" y="1"/>
                    <a:pt x="87" y="2"/>
                  </a:cubicBezTo>
                  <a:cubicBezTo>
                    <a:pt x="18" y="20"/>
                    <a:pt x="0" y="101"/>
                    <a:pt x="47" y="147"/>
                  </a:cubicBezTo>
                  <a:cubicBezTo>
                    <a:pt x="70" y="182"/>
                    <a:pt x="105" y="211"/>
                    <a:pt x="99" y="263"/>
                  </a:cubicBezTo>
                  <a:cubicBezTo>
                    <a:pt x="93" y="307"/>
                    <a:pt x="129" y="350"/>
                    <a:pt x="172" y="350"/>
                  </a:cubicBezTo>
                  <a:cubicBezTo>
                    <a:pt x="175" y="350"/>
                    <a:pt x="177" y="350"/>
                    <a:pt x="180" y="350"/>
                  </a:cubicBezTo>
                  <a:cubicBezTo>
                    <a:pt x="185" y="350"/>
                    <a:pt x="190" y="351"/>
                    <a:pt x="195" y="351"/>
                  </a:cubicBezTo>
                  <a:cubicBezTo>
                    <a:pt x="247" y="351"/>
                    <a:pt x="293" y="323"/>
                    <a:pt x="319" y="280"/>
                  </a:cubicBezTo>
                  <a:cubicBezTo>
                    <a:pt x="348" y="246"/>
                    <a:pt x="336" y="193"/>
                    <a:pt x="296" y="176"/>
                  </a:cubicBezTo>
                  <a:cubicBezTo>
                    <a:pt x="261" y="153"/>
                    <a:pt x="273" y="124"/>
                    <a:pt x="261" y="95"/>
                  </a:cubicBezTo>
                  <a:cubicBezTo>
                    <a:pt x="235" y="39"/>
                    <a:pt x="174"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rot="-708074" flipH="1">
              <a:off x="-14292" y="787715"/>
              <a:ext cx="35886" cy="63710"/>
            </a:xfrm>
            <a:custGeom>
              <a:avLst/>
              <a:gdLst/>
              <a:ahLst/>
              <a:cxnLst/>
              <a:rect l="l" t="t" r="r" b="b"/>
              <a:pathLst>
                <a:path w="227" h="403" extrusionOk="0">
                  <a:moveTo>
                    <a:pt x="102" y="0"/>
                  </a:moveTo>
                  <a:cubicBezTo>
                    <a:pt x="63" y="0"/>
                    <a:pt x="28" y="27"/>
                    <a:pt x="18" y="66"/>
                  </a:cubicBezTo>
                  <a:cubicBezTo>
                    <a:pt x="1" y="159"/>
                    <a:pt x="1" y="252"/>
                    <a:pt x="24" y="345"/>
                  </a:cubicBezTo>
                  <a:cubicBezTo>
                    <a:pt x="36" y="379"/>
                    <a:pt x="70" y="402"/>
                    <a:pt x="105" y="402"/>
                  </a:cubicBezTo>
                  <a:cubicBezTo>
                    <a:pt x="140" y="402"/>
                    <a:pt x="175" y="391"/>
                    <a:pt x="180" y="362"/>
                  </a:cubicBezTo>
                  <a:cubicBezTo>
                    <a:pt x="204" y="287"/>
                    <a:pt x="221" y="205"/>
                    <a:pt x="227" y="130"/>
                  </a:cubicBezTo>
                  <a:cubicBezTo>
                    <a:pt x="209" y="61"/>
                    <a:pt x="192" y="9"/>
                    <a:pt x="122" y="3"/>
                  </a:cubicBezTo>
                  <a:cubicBezTo>
                    <a:pt x="116" y="1"/>
                    <a:pt x="109"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rot="-708074" flipH="1">
              <a:off x="1688282" y="-46102"/>
              <a:ext cx="55173" cy="52012"/>
            </a:xfrm>
            <a:custGeom>
              <a:avLst/>
              <a:gdLst/>
              <a:ahLst/>
              <a:cxnLst/>
              <a:rect l="l" t="t" r="r" b="b"/>
              <a:pathLst>
                <a:path w="349" h="329" extrusionOk="0">
                  <a:moveTo>
                    <a:pt x="115" y="1"/>
                  </a:moveTo>
                  <a:cubicBezTo>
                    <a:pt x="113" y="1"/>
                    <a:pt x="112" y="1"/>
                    <a:pt x="111" y="1"/>
                  </a:cubicBezTo>
                  <a:cubicBezTo>
                    <a:pt x="93" y="7"/>
                    <a:pt x="76" y="18"/>
                    <a:pt x="59" y="30"/>
                  </a:cubicBezTo>
                  <a:cubicBezTo>
                    <a:pt x="1" y="94"/>
                    <a:pt x="6" y="192"/>
                    <a:pt x="76" y="244"/>
                  </a:cubicBezTo>
                  <a:cubicBezTo>
                    <a:pt x="105" y="267"/>
                    <a:pt x="134" y="279"/>
                    <a:pt x="163" y="302"/>
                  </a:cubicBezTo>
                  <a:cubicBezTo>
                    <a:pt x="181" y="320"/>
                    <a:pt x="204" y="329"/>
                    <a:pt x="228" y="329"/>
                  </a:cubicBezTo>
                  <a:cubicBezTo>
                    <a:pt x="249" y="329"/>
                    <a:pt x="271" y="322"/>
                    <a:pt x="290" y="308"/>
                  </a:cubicBezTo>
                  <a:cubicBezTo>
                    <a:pt x="325" y="273"/>
                    <a:pt x="348" y="227"/>
                    <a:pt x="343" y="180"/>
                  </a:cubicBezTo>
                  <a:cubicBezTo>
                    <a:pt x="331" y="118"/>
                    <a:pt x="17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rot="-708074" flipH="1">
              <a:off x="897923" y="1485481"/>
              <a:ext cx="40471" cy="56280"/>
            </a:xfrm>
            <a:custGeom>
              <a:avLst/>
              <a:gdLst/>
              <a:ahLst/>
              <a:cxnLst/>
              <a:rect l="l" t="t" r="r" b="b"/>
              <a:pathLst>
                <a:path w="256" h="356" extrusionOk="0">
                  <a:moveTo>
                    <a:pt x="131" y="0"/>
                  </a:moveTo>
                  <a:cubicBezTo>
                    <a:pt x="80" y="0"/>
                    <a:pt x="34" y="38"/>
                    <a:pt x="23" y="89"/>
                  </a:cubicBezTo>
                  <a:cubicBezTo>
                    <a:pt x="0" y="153"/>
                    <a:pt x="6" y="223"/>
                    <a:pt x="29" y="281"/>
                  </a:cubicBezTo>
                  <a:cubicBezTo>
                    <a:pt x="47" y="327"/>
                    <a:pt x="87" y="356"/>
                    <a:pt x="133" y="356"/>
                  </a:cubicBezTo>
                  <a:cubicBezTo>
                    <a:pt x="174" y="350"/>
                    <a:pt x="209" y="321"/>
                    <a:pt x="220" y="281"/>
                  </a:cubicBezTo>
                  <a:cubicBezTo>
                    <a:pt x="249" y="223"/>
                    <a:pt x="255" y="159"/>
                    <a:pt x="238" y="95"/>
                  </a:cubicBezTo>
                  <a:cubicBezTo>
                    <a:pt x="238" y="49"/>
                    <a:pt x="197" y="8"/>
                    <a:pt x="151" y="2"/>
                  </a:cubicBezTo>
                  <a:cubicBezTo>
                    <a:pt x="144" y="1"/>
                    <a:pt x="137"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rot="-708074" flipH="1">
              <a:off x="-105653" y="-103019"/>
              <a:ext cx="40471" cy="56596"/>
            </a:xfrm>
            <a:custGeom>
              <a:avLst/>
              <a:gdLst/>
              <a:ahLst/>
              <a:cxnLst/>
              <a:rect l="l" t="t" r="r" b="b"/>
              <a:pathLst>
                <a:path w="256" h="358" extrusionOk="0">
                  <a:moveTo>
                    <a:pt x="111" y="1"/>
                  </a:moveTo>
                  <a:cubicBezTo>
                    <a:pt x="107" y="1"/>
                    <a:pt x="103" y="1"/>
                    <a:pt x="99" y="2"/>
                  </a:cubicBezTo>
                  <a:cubicBezTo>
                    <a:pt x="41" y="13"/>
                    <a:pt x="1" y="71"/>
                    <a:pt x="7" y="135"/>
                  </a:cubicBezTo>
                  <a:cubicBezTo>
                    <a:pt x="12" y="210"/>
                    <a:pt x="41" y="274"/>
                    <a:pt x="94" y="326"/>
                  </a:cubicBezTo>
                  <a:cubicBezTo>
                    <a:pt x="113" y="346"/>
                    <a:pt x="138" y="357"/>
                    <a:pt x="165" y="357"/>
                  </a:cubicBezTo>
                  <a:cubicBezTo>
                    <a:pt x="178" y="357"/>
                    <a:pt x="191" y="355"/>
                    <a:pt x="204" y="349"/>
                  </a:cubicBezTo>
                  <a:cubicBezTo>
                    <a:pt x="238" y="332"/>
                    <a:pt x="256" y="297"/>
                    <a:pt x="256" y="262"/>
                  </a:cubicBezTo>
                  <a:cubicBezTo>
                    <a:pt x="256" y="222"/>
                    <a:pt x="250" y="181"/>
                    <a:pt x="244" y="141"/>
                  </a:cubicBezTo>
                  <a:cubicBezTo>
                    <a:pt x="244" y="129"/>
                    <a:pt x="238" y="112"/>
                    <a:pt x="233" y="100"/>
                  </a:cubicBezTo>
                  <a:cubicBezTo>
                    <a:pt x="222" y="40"/>
                    <a:pt x="170"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rot="-708086" flipH="1">
              <a:off x="300149" y="2552798"/>
              <a:ext cx="62287" cy="57545"/>
            </a:xfrm>
            <a:custGeom>
              <a:avLst/>
              <a:gdLst/>
              <a:ahLst/>
              <a:cxnLst/>
              <a:rect l="l" t="t" r="r" b="b"/>
              <a:pathLst>
                <a:path w="394" h="364" extrusionOk="0">
                  <a:moveTo>
                    <a:pt x="235" y="0"/>
                  </a:moveTo>
                  <a:cubicBezTo>
                    <a:pt x="232" y="0"/>
                    <a:pt x="229" y="1"/>
                    <a:pt x="226" y="1"/>
                  </a:cubicBezTo>
                  <a:cubicBezTo>
                    <a:pt x="191" y="1"/>
                    <a:pt x="168" y="36"/>
                    <a:pt x="174" y="65"/>
                  </a:cubicBezTo>
                  <a:cubicBezTo>
                    <a:pt x="197" y="152"/>
                    <a:pt x="145" y="163"/>
                    <a:pt x="87" y="187"/>
                  </a:cubicBezTo>
                  <a:cubicBezTo>
                    <a:pt x="29" y="204"/>
                    <a:pt x="0" y="273"/>
                    <a:pt x="29" y="326"/>
                  </a:cubicBezTo>
                  <a:cubicBezTo>
                    <a:pt x="44" y="350"/>
                    <a:pt x="68" y="363"/>
                    <a:pt x="95" y="363"/>
                  </a:cubicBezTo>
                  <a:cubicBezTo>
                    <a:pt x="119" y="363"/>
                    <a:pt x="147" y="353"/>
                    <a:pt x="174" y="331"/>
                  </a:cubicBezTo>
                  <a:cubicBezTo>
                    <a:pt x="197" y="308"/>
                    <a:pt x="217" y="280"/>
                    <a:pt x="249" y="280"/>
                  </a:cubicBezTo>
                  <a:cubicBezTo>
                    <a:pt x="256" y="280"/>
                    <a:pt x="264" y="282"/>
                    <a:pt x="272" y="285"/>
                  </a:cubicBezTo>
                  <a:cubicBezTo>
                    <a:pt x="382" y="273"/>
                    <a:pt x="394" y="250"/>
                    <a:pt x="330" y="158"/>
                  </a:cubicBezTo>
                  <a:cubicBezTo>
                    <a:pt x="313" y="129"/>
                    <a:pt x="301" y="94"/>
                    <a:pt x="295" y="59"/>
                  </a:cubicBezTo>
                  <a:cubicBezTo>
                    <a:pt x="295" y="27"/>
                    <a:pt x="266" y="0"/>
                    <a:pt x="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rot="-708074" flipH="1">
              <a:off x="2094782" y="74192"/>
              <a:ext cx="43317" cy="67663"/>
            </a:xfrm>
            <a:custGeom>
              <a:avLst/>
              <a:gdLst/>
              <a:ahLst/>
              <a:cxnLst/>
              <a:rect l="l" t="t" r="r" b="b"/>
              <a:pathLst>
                <a:path w="274" h="428" extrusionOk="0">
                  <a:moveTo>
                    <a:pt x="117" y="0"/>
                  </a:moveTo>
                  <a:cubicBezTo>
                    <a:pt x="111" y="0"/>
                    <a:pt x="105" y="1"/>
                    <a:pt x="99" y="2"/>
                  </a:cubicBezTo>
                  <a:cubicBezTo>
                    <a:pt x="30" y="19"/>
                    <a:pt x="1" y="95"/>
                    <a:pt x="36" y="152"/>
                  </a:cubicBezTo>
                  <a:cubicBezTo>
                    <a:pt x="65" y="199"/>
                    <a:pt x="76" y="222"/>
                    <a:pt x="47" y="268"/>
                  </a:cubicBezTo>
                  <a:cubicBezTo>
                    <a:pt x="12" y="320"/>
                    <a:pt x="30" y="390"/>
                    <a:pt x="88" y="413"/>
                  </a:cubicBezTo>
                  <a:cubicBezTo>
                    <a:pt x="105" y="423"/>
                    <a:pt x="124" y="427"/>
                    <a:pt x="143" y="427"/>
                  </a:cubicBezTo>
                  <a:cubicBezTo>
                    <a:pt x="169" y="427"/>
                    <a:pt x="195" y="418"/>
                    <a:pt x="215" y="402"/>
                  </a:cubicBezTo>
                  <a:cubicBezTo>
                    <a:pt x="267" y="367"/>
                    <a:pt x="273" y="297"/>
                    <a:pt x="238" y="257"/>
                  </a:cubicBezTo>
                  <a:cubicBezTo>
                    <a:pt x="198" y="216"/>
                    <a:pt x="186" y="158"/>
                    <a:pt x="209" y="112"/>
                  </a:cubicBezTo>
                  <a:cubicBezTo>
                    <a:pt x="220" y="49"/>
                    <a:pt x="173"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rot="-708086" flipH="1">
              <a:off x="236988" y="1547974"/>
              <a:ext cx="41419" cy="60390"/>
            </a:xfrm>
            <a:custGeom>
              <a:avLst/>
              <a:gdLst/>
              <a:ahLst/>
              <a:cxnLst/>
              <a:rect l="l" t="t" r="r" b="b"/>
              <a:pathLst>
                <a:path w="262" h="382" extrusionOk="0">
                  <a:moveTo>
                    <a:pt x="148" y="1"/>
                  </a:moveTo>
                  <a:cubicBezTo>
                    <a:pt x="131" y="1"/>
                    <a:pt x="113" y="7"/>
                    <a:pt x="99" y="21"/>
                  </a:cubicBezTo>
                  <a:cubicBezTo>
                    <a:pt x="12" y="108"/>
                    <a:pt x="1" y="247"/>
                    <a:pt x="76" y="346"/>
                  </a:cubicBezTo>
                  <a:cubicBezTo>
                    <a:pt x="98" y="368"/>
                    <a:pt x="126" y="381"/>
                    <a:pt x="155" y="381"/>
                  </a:cubicBezTo>
                  <a:cubicBezTo>
                    <a:pt x="170" y="381"/>
                    <a:pt x="187" y="377"/>
                    <a:pt x="203" y="369"/>
                  </a:cubicBezTo>
                  <a:cubicBezTo>
                    <a:pt x="238" y="352"/>
                    <a:pt x="261" y="311"/>
                    <a:pt x="250" y="271"/>
                  </a:cubicBezTo>
                  <a:cubicBezTo>
                    <a:pt x="244" y="236"/>
                    <a:pt x="232" y="201"/>
                    <a:pt x="226" y="166"/>
                  </a:cubicBezTo>
                  <a:cubicBezTo>
                    <a:pt x="226" y="131"/>
                    <a:pt x="221" y="97"/>
                    <a:pt x="215" y="62"/>
                  </a:cubicBezTo>
                  <a:cubicBezTo>
                    <a:pt x="211" y="24"/>
                    <a:pt x="180"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rot="-708074" flipH="1">
              <a:off x="1602749" y="500740"/>
              <a:ext cx="33989" cy="75725"/>
            </a:xfrm>
            <a:custGeom>
              <a:avLst/>
              <a:gdLst/>
              <a:ahLst/>
              <a:cxnLst/>
              <a:rect l="l" t="t" r="r" b="b"/>
              <a:pathLst>
                <a:path w="215" h="479" extrusionOk="0">
                  <a:moveTo>
                    <a:pt x="115" y="1"/>
                  </a:moveTo>
                  <a:cubicBezTo>
                    <a:pt x="108" y="1"/>
                    <a:pt x="101" y="1"/>
                    <a:pt x="93" y="3"/>
                  </a:cubicBezTo>
                  <a:cubicBezTo>
                    <a:pt x="35" y="8"/>
                    <a:pt x="0" y="66"/>
                    <a:pt x="23" y="124"/>
                  </a:cubicBezTo>
                  <a:cubicBezTo>
                    <a:pt x="29" y="159"/>
                    <a:pt x="47" y="188"/>
                    <a:pt x="58" y="223"/>
                  </a:cubicBezTo>
                  <a:cubicBezTo>
                    <a:pt x="81" y="269"/>
                    <a:pt x="110" y="315"/>
                    <a:pt x="52" y="368"/>
                  </a:cubicBezTo>
                  <a:cubicBezTo>
                    <a:pt x="29" y="391"/>
                    <a:pt x="35" y="425"/>
                    <a:pt x="58" y="449"/>
                  </a:cubicBezTo>
                  <a:cubicBezTo>
                    <a:pt x="77" y="467"/>
                    <a:pt x="102" y="478"/>
                    <a:pt x="127" y="478"/>
                  </a:cubicBezTo>
                  <a:cubicBezTo>
                    <a:pt x="141" y="478"/>
                    <a:pt x="156" y="475"/>
                    <a:pt x="168" y="466"/>
                  </a:cubicBezTo>
                  <a:cubicBezTo>
                    <a:pt x="197" y="460"/>
                    <a:pt x="215" y="425"/>
                    <a:pt x="215" y="397"/>
                  </a:cubicBezTo>
                  <a:lnTo>
                    <a:pt x="186" y="89"/>
                  </a:lnTo>
                  <a:cubicBezTo>
                    <a:pt x="186" y="38"/>
                    <a:pt x="168"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rot="-708086" flipH="1">
              <a:off x="19404" y="2837625"/>
              <a:ext cx="41419" cy="57861"/>
            </a:xfrm>
            <a:custGeom>
              <a:avLst/>
              <a:gdLst/>
              <a:ahLst/>
              <a:cxnLst/>
              <a:rect l="l" t="t" r="r" b="b"/>
              <a:pathLst>
                <a:path w="262" h="366" extrusionOk="0">
                  <a:moveTo>
                    <a:pt x="85" y="0"/>
                  </a:moveTo>
                  <a:cubicBezTo>
                    <a:pt x="78" y="0"/>
                    <a:pt x="71" y="2"/>
                    <a:pt x="64" y="4"/>
                  </a:cubicBezTo>
                  <a:cubicBezTo>
                    <a:pt x="18" y="21"/>
                    <a:pt x="1" y="102"/>
                    <a:pt x="18" y="201"/>
                  </a:cubicBezTo>
                  <a:cubicBezTo>
                    <a:pt x="35" y="259"/>
                    <a:pt x="53" y="334"/>
                    <a:pt x="128" y="357"/>
                  </a:cubicBezTo>
                  <a:cubicBezTo>
                    <a:pt x="139" y="363"/>
                    <a:pt x="151" y="366"/>
                    <a:pt x="162" y="366"/>
                  </a:cubicBezTo>
                  <a:cubicBezTo>
                    <a:pt x="186" y="366"/>
                    <a:pt x="209" y="354"/>
                    <a:pt x="221" y="334"/>
                  </a:cubicBezTo>
                  <a:cubicBezTo>
                    <a:pt x="261" y="270"/>
                    <a:pt x="261" y="195"/>
                    <a:pt x="221" y="131"/>
                  </a:cubicBezTo>
                  <a:cubicBezTo>
                    <a:pt x="191" y="47"/>
                    <a:pt x="131"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rot="-708074" flipH="1">
              <a:off x="639826" y="901427"/>
              <a:ext cx="58810" cy="50589"/>
            </a:xfrm>
            <a:custGeom>
              <a:avLst/>
              <a:gdLst/>
              <a:ahLst/>
              <a:cxnLst/>
              <a:rect l="l" t="t" r="r" b="b"/>
              <a:pathLst>
                <a:path w="372" h="320" extrusionOk="0">
                  <a:moveTo>
                    <a:pt x="147" y="0"/>
                  </a:moveTo>
                  <a:cubicBezTo>
                    <a:pt x="143" y="0"/>
                    <a:pt x="138" y="1"/>
                    <a:pt x="134" y="1"/>
                  </a:cubicBezTo>
                  <a:cubicBezTo>
                    <a:pt x="58" y="18"/>
                    <a:pt x="0" y="88"/>
                    <a:pt x="0" y="175"/>
                  </a:cubicBezTo>
                  <a:cubicBezTo>
                    <a:pt x="29" y="262"/>
                    <a:pt x="110" y="320"/>
                    <a:pt x="203" y="320"/>
                  </a:cubicBezTo>
                  <a:cubicBezTo>
                    <a:pt x="371" y="273"/>
                    <a:pt x="215" y="175"/>
                    <a:pt x="232" y="99"/>
                  </a:cubicBezTo>
                  <a:cubicBezTo>
                    <a:pt x="227" y="35"/>
                    <a:pt x="201"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rot="-708074" flipH="1">
              <a:off x="615127" y="403528"/>
              <a:ext cx="52170" cy="48534"/>
            </a:xfrm>
            <a:custGeom>
              <a:avLst/>
              <a:gdLst/>
              <a:ahLst/>
              <a:cxnLst/>
              <a:rect l="l" t="t" r="r" b="b"/>
              <a:pathLst>
                <a:path w="330" h="307" extrusionOk="0">
                  <a:moveTo>
                    <a:pt x="258" y="0"/>
                  </a:moveTo>
                  <a:cubicBezTo>
                    <a:pt x="237" y="0"/>
                    <a:pt x="211" y="7"/>
                    <a:pt x="179" y="20"/>
                  </a:cubicBezTo>
                  <a:cubicBezTo>
                    <a:pt x="156" y="38"/>
                    <a:pt x="133" y="44"/>
                    <a:pt x="104" y="44"/>
                  </a:cubicBezTo>
                  <a:cubicBezTo>
                    <a:pt x="95" y="42"/>
                    <a:pt x="87" y="41"/>
                    <a:pt x="78" y="41"/>
                  </a:cubicBezTo>
                  <a:cubicBezTo>
                    <a:pt x="37" y="41"/>
                    <a:pt x="5" y="65"/>
                    <a:pt x="5" y="113"/>
                  </a:cubicBezTo>
                  <a:cubicBezTo>
                    <a:pt x="0" y="168"/>
                    <a:pt x="34" y="197"/>
                    <a:pt x="80" y="197"/>
                  </a:cubicBezTo>
                  <a:cubicBezTo>
                    <a:pt x="87" y="197"/>
                    <a:pt x="95" y="196"/>
                    <a:pt x="104" y="194"/>
                  </a:cubicBezTo>
                  <a:cubicBezTo>
                    <a:pt x="111" y="193"/>
                    <a:pt x="118" y="193"/>
                    <a:pt x="123" y="193"/>
                  </a:cubicBezTo>
                  <a:cubicBezTo>
                    <a:pt x="154" y="193"/>
                    <a:pt x="164" y="206"/>
                    <a:pt x="179" y="241"/>
                  </a:cubicBezTo>
                  <a:cubicBezTo>
                    <a:pt x="194" y="276"/>
                    <a:pt x="218" y="307"/>
                    <a:pt x="254" y="307"/>
                  </a:cubicBezTo>
                  <a:cubicBezTo>
                    <a:pt x="260" y="307"/>
                    <a:pt x="266" y="306"/>
                    <a:pt x="272" y="304"/>
                  </a:cubicBezTo>
                  <a:cubicBezTo>
                    <a:pt x="312" y="287"/>
                    <a:pt x="330" y="246"/>
                    <a:pt x="330" y="206"/>
                  </a:cubicBezTo>
                  <a:cubicBezTo>
                    <a:pt x="330" y="171"/>
                    <a:pt x="330" y="136"/>
                    <a:pt x="330" y="102"/>
                  </a:cubicBezTo>
                  <a:cubicBezTo>
                    <a:pt x="322" y="31"/>
                    <a:pt x="301"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rot="-708074" flipH="1">
              <a:off x="1881622" y="849138"/>
              <a:ext cx="65133" cy="47743"/>
            </a:xfrm>
            <a:custGeom>
              <a:avLst/>
              <a:gdLst/>
              <a:ahLst/>
              <a:cxnLst/>
              <a:rect l="l" t="t" r="r" b="b"/>
              <a:pathLst>
                <a:path w="412" h="302" extrusionOk="0">
                  <a:moveTo>
                    <a:pt x="296" y="0"/>
                  </a:moveTo>
                  <a:cubicBezTo>
                    <a:pt x="221" y="35"/>
                    <a:pt x="145" y="70"/>
                    <a:pt x="70" y="110"/>
                  </a:cubicBezTo>
                  <a:cubicBezTo>
                    <a:pt x="24" y="133"/>
                    <a:pt x="0" y="191"/>
                    <a:pt x="29" y="238"/>
                  </a:cubicBezTo>
                  <a:cubicBezTo>
                    <a:pt x="47" y="278"/>
                    <a:pt x="87" y="301"/>
                    <a:pt x="128" y="301"/>
                  </a:cubicBezTo>
                  <a:cubicBezTo>
                    <a:pt x="139" y="301"/>
                    <a:pt x="151" y="299"/>
                    <a:pt x="163" y="296"/>
                  </a:cubicBezTo>
                  <a:cubicBezTo>
                    <a:pt x="192" y="290"/>
                    <a:pt x="215" y="272"/>
                    <a:pt x="232" y="249"/>
                  </a:cubicBezTo>
                  <a:cubicBezTo>
                    <a:pt x="261" y="180"/>
                    <a:pt x="290" y="116"/>
                    <a:pt x="383" y="110"/>
                  </a:cubicBezTo>
                  <a:cubicBezTo>
                    <a:pt x="400" y="104"/>
                    <a:pt x="412" y="81"/>
                    <a:pt x="412" y="64"/>
                  </a:cubicBezTo>
                  <a:cubicBezTo>
                    <a:pt x="412" y="35"/>
                    <a:pt x="394" y="12"/>
                    <a:pt x="365" y="12"/>
                  </a:cubicBezTo>
                  <a:cubicBezTo>
                    <a:pt x="348" y="0"/>
                    <a:pt x="319" y="0"/>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rot="-708074" flipH="1">
              <a:off x="952951" y="1844152"/>
              <a:ext cx="52170" cy="49956"/>
            </a:xfrm>
            <a:custGeom>
              <a:avLst/>
              <a:gdLst/>
              <a:ahLst/>
              <a:cxnLst/>
              <a:rect l="l" t="t" r="r" b="b"/>
              <a:pathLst>
                <a:path w="330" h="316" extrusionOk="0">
                  <a:moveTo>
                    <a:pt x="107" y="0"/>
                  </a:moveTo>
                  <a:cubicBezTo>
                    <a:pt x="95" y="0"/>
                    <a:pt x="83" y="3"/>
                    <a:pt x="70" y="8"/>
                  </a:cubicBezTo>
                  <a:cubicBezTo>
                    <a:pt x="24" y="31"/>
                    <a:pt x="1" y="78"/>
                    <a:pt x="6" y="124"/>
                  </a:cubicBezTo>
                  <a:cubicBezTo>
                    <a:pt x="18" y="228"/>
                    <a:pt x="99" y="304"/>
                    <a:pt x="198" y="315"/>
                  </a:cubicBezTo>
                  <a:cubicBezTo>
                    <a:pt x="200" y="315"/>
                    <a:pt x="202" y="316"/>
                    <a:pt x="205" y="316"/>
                  </a:cubicBezTo>
                  <a:cubicBezTo>
                    <a:pt x="282" y="316"/>
                    <a:pt x="329" y="227"/>
                    <a:pt x="284" y="170"/>
                  </a:cubicBezTo>
                  <a:cubicBezTo>
                    <a:pt x="255" y="130"/>
                    <a:pt x="232" y="89"/>
                    <a:pt x="203" y="60"/>
                  </a:cubicBezTo>
                  <a:cubicBezTo>
                    <a:pt x="177" y="25"/>
                    <a:pt x="144"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rot="-708074" flipH="1">
              <a:off x="1261162" y="1409851"/>
              <a:ext cx="60549" cy="35570"/>
            </a:xfrm>
            <a:custGeom>
              <a:avLst/>
              <a:gdLst/>
              <a:ahLst/>
              <a:cxnLst/>
              <a:rect l="l" t="t" r="r" b="b"/>
              <a:pathLst>
                <a:path w="383" h="225" extrusionOk="0">
                  <a:moveTo>
                    <a:pt x="93" y="1"/>
                  </a:moveTo>
                  <a:cubicBezTo>
                    <a:pt x="51" y="1"/>
                    <a:pt x="6" y="51"/>
                    <a:pt x="1" y="102"/>
                  </a:cubicBezTo>
                  <a:cubicBezTo>
                    <a:pt x="1" y="152"/>
                    <a:pt x="16" y="201"/>
                    <a:pt x="72" y="201"/>
                  </a:cubicBezTo>
                  <a:cubicBezTo>
                    <a:pt x="76" y="201"/>
                    <a:pt x="79" y="201"/>
                    <a:pt x="82" y="201"/>
                  </a:cubicBezTo>
                  <a:cubicBezTo>
                    <a:pt x="134" y="201"/>
                    <a:pt x="192" y="207"/>
                    <a:pt x="244" y="224"/>
                  </a:cubicBezTo>
                  <a:cubicBezTo>
                    <a:pt x="247" y="224"/>
                    <a:pt x="250" y="224"/>
                    <a:pt x="253" y="224"/>
                  </a:cubicBezTo>
                  <a:cubicBezTo>
                    <a:pt x="324" y="224"/>
                    <a:pt x="382" y="157"/>
                    <a:pt x="366" y="85"/>
                  </a:cubicBezTo>
                  <a:cubicBezTo>
                    <a:pt x="360" y="58"/>
                    <a:pt x="335" y="26"/>
                    <a:pt x="304" y="26"/>
                  </a:cubicBezTo>
                  <a:cubicBezTo>
                    <a:pt x="301" y="26"/>
                    <a:pt x="299" y="27"/>
                    <a:pt x="296" y="27"/>
                  </a:cubicBezTo>
                  <a:cubicBezTo>
                    <a:pt x="276" y="31"/>
                    <a:pt x="256" y="33"/>
                    <a:pt x="236" y="33"/>
                  </a:cubicBezTo>
                  <a:cubicBezTo>
                    <a:pt x="193" y="33"/>
                    <a:pt x="150" y="24"/>
                    <a:pt x="111" y="4"/>
                  </a:cubicBezTo>
                  <a:cubicBezTo>
                    <a:pt x="105" y="2"/>
                    <a:pt x="99"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rot="-708086" flipH="1">
              <a:off x="1237573" y="3365561"/>
              <a:ext cx="46636" cy="53276"/>
            </a:xfrm>
            <a:custGeom>
              <a:avLst/>
              <a:gdLst/>
              <a:ahLst/>
              <a:cxnLst/>
              <a:rect l="l" t="t" r="r" b="b"/>
              <a:pathLst>
                <a:path w="295" h="337" extrusionOk="0">
                  <a:moveTo>
                    <a:pt x="210" y="0"/>
                  </a:moveTo>
                  <a:cubicBezTo>
                    <a:pt x="199" y="0"/>
                    <a:pt x="187" y="2"/>
                    <a:pt x="174" y="5"/>
                  </a:cubicBezTo>
                  <a:cubicBezTo>
                    <a:pt x="99" y="34"/>
                    <a:pt x="35" y="103"/>
                    <a:pt x="18" y="184"/>
                  </a:cubicBezTo>
                  <a:cubicBezTo>
                    <a:pt x="1" y="242"/>
                    <a:pt x="35" y="306"/>
                    <a:pt x="88" y="329"/>
                  </a:cubicBezTo>
                  <a:cubicBezTo>
                    <a:pt x="102" y="334"/>
                    <a:pt x="116" y="337"/>
                    <a:pt x="128" y="337"/>
                  </a:cubicBezTo>
                  <a:cubicBezTo>
                    <a:pt x="174" y="337"/>
                    <a:pt x="203" y="305"/>
                    <a:pt x="221" y="260"/>
                  </a:cubicBezTo>
                  <a:cubicBezTo>
                    <a:pt x="250" y="208"/>
                    <a:pt x="267" y="150"/>
                    <a:pt x="284" y="92"/>
                  </a:cubicBezTo>
                  <a:cubicBezTo>
                    <a:pt x="294" y="34"/>
                    <a:pt x="264"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rot="-708074" flipH="1">
              <a:off x="647801" y="1879857"/>
              <a:ext cx="52328" cy="41262"/>
            </a:xfrm>
            <a:custGeom>
              <a:avLst/>
              <a:gdLst/>
              <a:ahLst/>
              <a:cxnLst/>
              <a:rect l="l" t="t" r="r" b="b"/>
              <a:pathLst>
                <a:path w="331" h="261" extrusionOk="0">
                  <a:moveTo>
                    <a:pt x="136" y="0"/>
                  </a:moveTo>
                  <a:cubicBezTo>
                    <a:pt x="129" y="0"/>
                    <a:pt x="123" y="1"/>
                    <a:pt x="117" y="2"/>
                  </a:cubicBezTo>
                  <a:cubicBezTo>
                    <a:pt x="47" y="19"/>
                    <a:pt x="1" y="83"/>
                    <a:pt x="12" y="146"/>
                  </a:cubicBezTo>
                  <a:cubicBezTo>
                    <a:pt x="27" y="216"/>
                    <a:pt x="85" y="260"/>
                    <a:pt x="152" y="260"/>
                  </a:cubicBezTo>
                  <a:cubicBezTo>
                    <a:pt x="163" y="260"/>
                    <a:pt x="175" y="259"/>
                    <a:pt x="186" y="257"/>
                  </a:cubicBezTo>
                  <a:cubicBezTo>
                    <a:pt x="261" y="239"/>
                    <a:pt x="331" y="158"/>
                    <a:pt x="319" y="94"/>
                  </a:cubicBezTo>
                  <a:cubicBezTo>
                    <a:pt x="314" y="52"/>
                    <a:pt x="208"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rot="-708074" flipH="1">
              <a:off x="843166" y="1133505"/>
              <a:ext cx="46953" cy="56122"/>
            </a:xfrm>
            <a:custGeom>
              <a:avLst/>
              <a:gdLst/>
              <a:ahLst/>
              <a:cxnLst/>
              <a:rect l="l" t="t" r="r" b="b"/>
              <a:pathLst>
                <a:path w="297" h="355" extrusionOk="0">
                  <a:moveTo>
                    <a:pt x="189" y="1"/>
                  </a:moveTo>
                  <a:cubicBezTo>
                    <a:pt x="174" y="1"/>
                    <a:pt x="160" y="4"/>
                    <a:pt x="146" y="12"/>
                  </a:cubicBezTo>
                  <a:cubicBezTo>
                    <a:pt x="47" y="76"/>
                    <a:pt x="1" y="192"/>
                    <a:pt x="30" y="302"/>
                  </a:cubicBezTo>
                  <a:cubicBezTo>
                    <a:pt x="35" y="333"/>
                    <a:pt x="63" y="355"/>
                    <a:pt x="94" y="355"/>
                  </a:cubicBezTo>
                  <a:cubicBezTo>
                    <a:pt x="98" y="355"/>
                    <a:pt x="101" y="355"/>
                    <a:pt x="105" y="354"/>
                  </a:cubicBezTo>
                  <a:cubicBezTo>
                    <a:pt x="169" y="342"/>
                    <a:pt x="296" y="134"/>
                    <a:pt x="279" y="70"/>
                  </a:cubicBezTo>
                  <a:cubicBezTo>
                    <a:pt x="266" y="28"/>
                    <a:pt x="229" y="1"/>
                    <a:pt x="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rot="-708074" flipH="1">
              <a:off x="1238812" y="270013"/>
              <a:ext cx="44107" cy="62446"/>
            </a:xfrm>
            <a:custGeom>
              <a:avLst/>
              <a:gdLst/>
              <a:ahLst/>
              <a:cxnLst/>
              <a:rect l="l" t="t" r="r" b="b"/>
              <a:pathLst>
                <a:path w="279" h="395" extrusionOk="0">
                  <a:moveTo>
                    <a:pt x="116" y="0"/>
                  </a:moveTo>
                  <a:cubicBezTo>
                    <a:pt x="41" y="0"/>
                    <a:pt x="0" y="99"/>
                    <a:pt x="64" y="151"/>
                  </a:cubicBezTo>
                  <a:cubicBezTo>
                    <a:pt x="116" y="191"/>
                    <a:pt x="116" y="209"/>
                    <a:pt x="64" y="243"/>
                  </a:cubicBezTo>
                  <a:cubicBezTo>
                    <a:pt x="12" y="284"/>
                    <a:pt x="18" y="336"/>
                    <a:pt x="64" y="377"/>
                  </a:cubicBezTo>
                  <a:cubicBezTo>
                    <a:pt x="83" y="388"/>
                    <a:pt x="104" y="394"/>
                    <a:pt x="126" y="394"/>
                  </a:cubicBezTo>
                  <a:cubicBezTo>
                    <a:pt x="158" y="394"/>
                    <a:pt x="190" y="381"/>
                    <a:pt x="215" y="354"/>
                  </a:cubicBezTo>
                  <a:cubicBezTo>
                    <a:pt x="278" y="243"/>
                    <a:pt x="261" y="104"/>
                    <a:pt x="162" y="17"/>
                  </a:cubicBezTo>
                  <a:cubicBezTo>
                    <a:pt x="151" y="6"/>
                    <a:pt x="133" y="6"/>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rot="-708074" flipH="1">
              <a:off x="214473" y="1715696"/>
              <a:ext cx="46795" cy="46953"/>
            </a:xfrm>
            <a:custGeom>
              <a:avLst/>
              <a:gdLst/>
              <a:ahLst/>
              <a:cxnLst/>
              <a:rect l="l" t="t" r="r" b="b"/>
              <a:pathLst>
                <a:path w="296" h="297" extrusionOk="0">
                  <a:moveTo>
                    <a:pt x="139" y="1"/>
                  </a:moveTo>
                  <a:cubicBezTo>
                    <a:pt x="135" y="1"/>
                    <a:pt x="132" y="1"/>
                    <a:pt x="128" y="1"/>
                  </a:cubicBezTo>
                  <a:cubicBezTo>
                    <a:pt x="52" y="7"/>
                    <a:pt x="0" y="76"/>
                    <a:pt x="12" y="152"/>
                  </a:cubicBezTo>
                  <a:cubicBezTo>
                    <a:pt x="18" y="233"/>
                    <a:pt x="93" y="296"/>
                    <a:pt x="174" y="296"/>
                  </a:cubicBezTo>
                  <a:cubicBezTo>
                    <a:pt x="249" y="279"/>
                    <a:pt x="296" y="210"/>
                    <a:pt x="278" y="134"/>
                  </a:cubicBezTo>
                  <a:cubicBezTo>
                    <a:pt x="273" y="57"/>
                    <a:pt x="21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rot="-708086" flipH="1">
              <a:off x="1386751" y="1487264"/>
              <a:ext cx="53908" cy="45056"/>
            </a:xfrm>
            <a:custGeom>
              <a:avLst/>
              <a:gdLst/>
              <a:ahLst/>
              <a:cxnLst/>
              <a:rect l="l" t="t" r="r" b="b"/>
              <a:pathLst>
                <a:path w="341" h="285" extrusionOk="0">
                  <a:moveTo>
                    <a:pt x="139" y="1"/>
                  </a:moveTo>
                  <a:cubicBezTo>
                    <a:pt x="132" y="1"/>
                    <a:pt x="124" y="1"/>
                    <a:pt x="116" y="2"/>
                  </a:cubicBezTo>
                  <a:cubicBezTo>
                    <a:pt x="41" y="26"/>
                    <a:pt x="0" y="101"/>
                    <a:pt x="24" y="182"/>
                  </a:cubicBezTo>
                  <a:cubicBezTo>
                    <a:pt x="34" y="242"/>
                    <a:pt x="90" y="284"/>
                    <a:pt x="150" y="284"/>
                  </a:cubicBezTo>
                  <a:cubicBezTo>
                    <a:pt x="160" y="284"/>
                    <a:pt x="170" y="283"/>
                    <a:pt x="180" y="281"/>
                  </a:cubicBezTo>
                  <a:cubicBezTo>
                    <a:pt x="340" y="225"/>
                    <a:pt x="29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rot="-708074" flipH="1">
              <a:off x="313870" y="442488"/>
              <a:ext cx="37625" cy="79836"/>
            </a:xfrm>
            <a:custGeom>
              <a:avLst/>
              <a:gdLst/>
              <a:ahLst/>
              <a:cxnLst/>
              <a:rect l="l" t="t" r="r" b="b"/>
              <a:pathLst>
                <a:path w="238" h="505" extrusionOk="0">
                  <a:moveTo>
                    <a:pt x="180" y="1"/>
                  </a:moveTo>
                  <a:cubicBezTo>
                    <a:pt x="133" y="12"/>
                    <a:pt x="104" y="59"/>
                    <a:pt x="116" y="105"/>
                  </a:cubicBezTo>
                  <a:cubicBezTo>
                    <a:pt x="122" y="163"/>
                    <a:pt x="104" y="227"/>
                    <a:pt x="58" y="267"/>
                  </a:cubicBezTo>
                  <a:cubicBezTo>
                    <a:pt x="12" y="320"/>
                    <a:pt x="0" y="401"/>
                    <a:pt x="29" y="464"/>
                  </a:cubicBezTo>
                  <a:cubicBezTo>
                    <a:pt x="40" y="489"/>
                    <a:pt x="61" y="505"/>
                    <a:pt x="81" y="505"/>
                  </a:cubicBezTo>
                  <a:cubicBezTo>
                    <a:pt x="94" y="505"/>
                    <a:pt x="107" y="498"/>
                    <a:pt x="116" y="482"/>
                  </a:cubicBezTo>
                  <a:cubicBezTo>
                    <a:pt x="197" y="348"/>
                    <a:pt x="238" y="198"/>
                    <a:pt x="238" y="41"/>
                  </a:cubicBezTo>
                  <a:cubicBezTo>
                    <a:pt x="238" y="12"/>
                    <a:pt x="20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rot="-708074" flipH="1">
              <a:off x="-12059" y="20919"/>
              <a:ext cx="59758" cy="40945"/>
            </a:xfrm>
            <a:custGeom>
              <a:avLst/>
              <a:gdLst/>
              <a:ahLst/>
              <a:cxnLst/>
              <a:rect l="l" t="t" r="r" b="b"/>
              <a:pathLst>
                <a:path w="378" h="259" extrusionOk="0">
                  <a:moveTo>
                    <a:pt x="311" y="0"/>
                  </a:moveTo>
                  <a:cubicBezTo>
                    <a:pt x="299" y="0"/>
                    <a:pt x="287" y="3"/>
                    <a:pt x="279" y="9"/>
                  </a:cubicBezTo>
                  <a:cubicBezTo>
                    <a:pt x="238" y="38"/>
                    <a:pt x="192" y="55"/>
                    <a:pt x="145" y="61"/>
                  </a:cubicBezTo>
                  <a:lnTo>
                    <a:pt x="111" y="61"/>
                  </a:lnTo>
                  <a:cubicBezTo>
                    <a:pt x="47" y="61"/>
                    <a:pt x="1" y="96"/>
                    <a:pt x="6" y="160"/>
                  </a:cubicBezTo>
                  <a:cubicBezTo>
                    <a:pt x="12" y="223"/>
                    <a:pt x="58" y="252"/>
                    <a:pt x="116" y="258"/>
                  </a:cubicBezTo>
                  <a:cubicBezTo>
                    <a:pt x="121" y="258"/>
                    <a:pt x="125" y="259"/>
                    <a:pt x="129" y="259"/>
                  </a:cubicBezTo>
                  <a:cubicBezTo>
                    <a:pt x="234" y="259"/>
                    <a:pt x="327" y="191"/>
                    <a:pt x="366" y="96"/>
                  </a:cubicBezTo>
                  <a:cubicBezTo>
                    <a:pt x="377" y="67"/>
                    <a:pt x="371" y="32"/>
                    <a:pt x="348" y="9"/>
                  </a:cubicBezTo>
                  <a:cubicBezTo>
                    <a:pt x="337" y="3"/>
                    <a:pt x="324" y="0"/>
                    <a:pt x="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rot="-708074" flipH="1">
              <a:off x="1513414" y="298762"/>
              <a:ext cx="45846" cy="53118"/>
            </a:xfrm>
            <a:custGeom>
              <a:avLst/>
              <a:gdLst/>
              <a:ahLst/>
              <a:cxnLst/>
              <a:rect l="l" t="t" r="r" b="b"/>
              <a:pathLst>
                <a:path w="290" h="336" extrusionOk="0">
                  <a:moveTo>
                    <a:pt x="121" y="1"/>
                  </a:moveTo>
                  <a:cubicBezTo>
                    <a:pt x="106" y="1"/>
                    <a:pt x="90" y="4"/>
                    <a:pt x="75" y="10"/>
                  </a:cubicBezTo>
                  <a:cubicBezTo>
                    <a:pt x="29" y="27"/>
                    <a:pt x="0" y="73"/>
                    <a:pt x="12" y="126"/>
                  </a:cubicBezTo>
                  <a:cubicBezTo>
                    <a:pt x="35" y="189"/>
                    <a:pt x="52" y="224"/>
                    <a:pt x="64" y="265"/>
                  </a:cubicBezTo>
                  <a:cubicBezTo>
                    <a:pt x="68" y="305"/>
                    <a:pt x="105" y="336"/>
                    <a:pt x="146" y="336"/>
                  </a:cubicBezTo>
                  <a:cubicBezTo>
                    <a:pt x="157" y="336"/>
                    <a:pt x="168" y="333"/>
                    <a:pt x="180" y="328"/>
                  </a:cubicBezTo>
                  <a:cubicBezTo>
                    <a:pt x="243" y="305"/>
                    <a:pt x="290" y="241"/>
                    <a:pt x="272" y="189"/>
                  </a:cubicBezTo>
                  <a:cubicBezTo>
                    <a:pt x="255" y="149"/>
                    <a:pt x="238" y="102"/>
                    <a:pt x="220" y="68"/>
                  </a:cubicBezTo>
                  <a:cubicBezTo>
                    <a:pt x="203" y="25"/>
                    <a:pt x="16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rot="-708086" flipH="1">
              <a:off x="2127842" y="1119290"/>
              <a:ext cx="57861" cy="39364"/>
            </a:xfrm>
            <a:custGeom>
              <a:avLst/>
              <a:gdLst/>
              <a:ahLst/>
              <a:cxnLst/>
              <a:rect l="l" t="t" r="r" b="b"/>
              <a:pathLst>
                <a:path w="366" h="249" extrusionOk="0">
                  <a:moveTo>
                    <a:pt x="102" y="1"/>
                  </a:moveTo>
                  <a:cubicBezTo>
                    <a:pt x="92" y="1"/>
                    <a:pt x="83" y="2"/>
                    <a:pt x="76" y="5"/>
                  </a:cubicBezTo>
                  <a:cubicBezTo>
                    <a:pt x="36" y="17"/>
                    <a:pt x="7" y="52"/>
                    <a:pt x="7" y="92"/>
                  </a:cubicBezTo>
                  <a:cubicBezTo>
                    <a:pt x="1" y="162"/>
                    <a:pt x="47" y="226"/>
                    <a:pt x="111" y="237"/>
                  </a:cubicBezTo>
                  <a:cubicBezTo>
                    <a:pt x="169" y="249"/>
                    <a:pt x="233" y="249"/>
                    <a:pt x="291" y="249"/>
                  </a:cubicBezTo>
                  <a:cubicBezTo>
                    <a:pt x="349" y="243"/>
                    <a:pt x="366" y="208"/>
                    <a:pt x="360" y="162"/>
                  </a:cubicBezTo>
                  <a:cubicBezTo>
                    <a:pt x="345" y="95"/>
                    <a:pt x="183"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rot="-708074" flipH="1">
              <a:off x="1304625" y="517570"/>
              <a:ext cx="63710" cy="42210"/>
            </a:xfrm>
            <a:custGeom>
              <a:avLst/>
              <a:gdLst/>
              <a:ahLst/>
              <a:cxnLst/>
              <a:rect l="l" t="t" r="r" b="b"/>
              <a:pathLst>
                <a:path w="403" h="267" extrusionOk="0">
                  <a:moveTo>
                    <a:pt x="94" y="0"/>
                  </a:moveTo>
                  <a:cubicBezTo>
                    <a:pt x="59" y="0"/>
                    <a:pt x="31" y="30"/>
                    <a:pt x="20" y="83"/>
                  </a:cubicBezTo>
                  <a:cubicBezTo>
                    <a:pt x="1" y="161"/>
                    <a:pt x="63" y="230"/>
                    <a:pt x="135" y="230"/>
                  </a:cubicBezTo>
                  <a:cubicBezTo>
                    <a:pt x="149" y="230"/>
                    <a:pt x="163" y="228"/>
                    <a:pt x="177" y="222"/>
                  </a:cubicBezTo>
                  <a:cubicBezTo>
                    <a:pt x="199" y="215"/>
                    <a:pt x="218" y="193"/>
                    <a:pt x="240" y="193"/>
                  </a:cubicBezTo>
                  <a:cubicBezTo>
                    <a:pt x="253" y="193"/>
                    <a:pt x="266" y="201"/>
                    <a:pt x="281" y="222"/>
                  </a:cubicBezTo>
                  <a:cubicBezTo>
                    <a:pt x="294" y="247"/>
                    <a:pt x="312" y="266"/>
                    <a:pt x="335" y="266"/>
                  </a:cubicBezTo>
                  <a:cubicBezTo>
                    <a:pt x="343" y="266"/>
                    <a:pt x="353" y="263"/>
                    <a:pt x="362" y="257"/>
                  </a:cubicBezTo>
                  <a:cubicBezTo>
                    <a:pt x="403" y="228"/>
                    <a:pt x="397" y="193"/>
                    <a:pt x="385" y="158"/>
                  </a:cubicBezTo>
                  <a:cubicBezTo>
                    <a:pt x="376" y="129"/>
                    <a:pt x="370" y="78"/>
                    <a:pt x="336" y="78"/>
                  </a:cubicBezTo>
                  <a:cubicBezTo>
                    <a:pt x="330" y="78"/>
                    <a:pt x="324" y="80"/>
                    <a:pt x="316" y="83"/>
                  </a:cubicBezTo>
                  <a:cubicBezTo>
                    <a:pt x="295" y="94"/>
                    <a:pt x="278" y="99"/>
                    <a:pt x="263" y="99"/>
                  </a:cubicBezTo>
                  <a:cubicBezTo>
                    <a:pt x="223" y="99"/>
                    <a:pt x="199" y="66"/>
                    <a:pt x="165" y="37"/>
                  </a:cubicBezTo>
                  <a:cubicBezTo>
                    <a:pt x="141" y="12"/>
                    <a:pt x="116"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rot="-708074" flipH="1">
              <a:off x="1969857" y="816254"/>
              <a:ext cx="58810" cy="54383"/>
            </a:xfrm>
            <a:custGeom>
              <a:avLst/>
              <a:gdLst/>
              <a:ahLst/>
              <a:cxnLst/>
              <a:rect l="l" t="t" r="r" b="b"/>
              <a:pathLst>
                <a:path w="372" h="344" extrusionOk="0">
                  <a:moveTo>
                    <a:pt x="82" y="1"/>
                  </a:moveTo>
                  <a:cubicBezTo>
                    <a:pt x="78" y="1"/>
                    <a:pt x="74" y="1"/>
                    <a:pt x="70" y="1"/>
                  </a:cubicBezTo>
                  <a:cubicBezTo>
                    <a:pt x="41" y="7"/>
                    <a:pt x="18" y="36"/>
                    <a:pt x="18" y="65"/>
                  </a:cubicBezTo>
                  <a:cubicBezTo>
                    <a:pt x="1" y="140"/>
                    <a:pt x="41" y="222"/>
                    <a:pt x="117" y="245"/>
                  </a:cubicBezTo>
                  <a:cubicBezTo>
                    <a:pt x="169" y="250"/>
                    <a:pt x="209" y="279"/>
                    <a:pt x="244" y="320"/>
                  </a:cubicBezTo>
                  <a:cubicBezTo>
                    <a:pt x="256" y="335"/>
                    <a:pt x="275" y="343"/>
                    <a:pt x="295" y="343"/>
                  </a:cubicBezTo>
                  <a:cubicBezTo>
                    <a:pt x="305" y="343"/>
                    <a:pt x="316" y="341"/>
                    <a:pt x="325" y="337"/>
                  </a:cubicBezTo>
                  <a:cubicBezTo>
                    <a:pt x="360" y="320"/>
                    <a:pt x="372" y="279"/>
                    <a:pt x="360" y="245"/>
                  </a:cubicBezTo>
                  <a:cubicBezTo>
                    <a:pt x="348" y="187"/>
                    <a:pt x="319" y="140"/>
                    <a:pt x="256" y="140"/>
                  </a:cubicBezTo>
                  <a:cubicBezTo>
                    <a:pt x="198" y="140"/>
                    <a:pt x="180" y="111"/>
                    <a:pt x="163" y="65"/>
                  </a:cubicBezTo>
                  <a:cubicBezTo>
                    <a:pt x="158" y="28"/>
                    <a:pt x="123"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rot="-708074" flipH="1">
              <a:off x="2379553" y="831604"/>
              <a:ext cx="55173" cy="49956"/>
            </a:xfrm>
            <a:custGeom>
              <a:avLst/>
              <a:gdLst/>
              <a:ahLst/>
              <a:cxnLst/>
              <a:rect l="l" t="t" r="r" b="b"/>
              <a:pathLst>
                <a:path w="349" h="316" extrusionOk="0">
                  <a:moveTo>
                    <a:pt x="77" y="1"/>
                  </a:moveTo>
                  <a:cubicBezTo>
                    <a:pt x="42" y="1"/>
                    <a:pt x="14" y="30"/>
                    <a:pt x="7" y="79"/>
                  </a:cubicBezTo>
                  <a:cubicBezTo>
                    <a:pt x="1" y="132"/>
                    <a:pt x="18" y="189"/>
                    <a:pt x="59" y="230"/>
                  </a:cubicBezTo>
                  <a:lnTo>
                    <a:pt x="65" y="230"/>
                  </a:lnTo>
                  <a:cubicBezTo>
                    <a:pt x="117" y="230"/>
                    <a:pt x="146" y="282"/>
                    <a:pt x="192" y="305"/>
                  </a:cubicBezTo>
                  <a:cubicBezTo>
                    <a:pt x="206" y="312"/>
                    <a:pt x="221" y="316"/>
                    <a:pt x="235" y="316"/>
                  </a:cubicBezTo>
                  <a:cubicBezTo>
                    <a:pt x="270" y="316"/>
                    <a:pt x="303" y="297"/>
                    <a:pt x="319" y="265"/>
                  </a:cubicBezTo>
                  <a:cubicBezTo>
                    <a:pt x="348" y="224"/>
                    <a:pt x="325" y="166"/>
                    <a:pt x="285" y="149"/>
                  </a:cubicBezTo>
                  <a:cubicBezTo>
                    <a:pt x="227" y="114"/>
                    <a:pt x="180" y="74"/>
                    <a:pt x="140" y="27"/>
                  </a:cubicBezTo>
                  <a:cubicBezTo>
                    <a:pt x="118" y="9"/>
                    <a:pt x="9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rot="-708074" flipH="1">
              <a:off x="520645" y="650005"/>
              <a:ext cx="53276" cy="57861"/>
            </a:xfrm>
            <a:custGeom>
              <a:avLst/>
              <a:gdLst/>
              <a:ahLst/>
              <a:cxnLst/>
              <a:rect l="l" t="t" r="r" b="b"/>
              <a:pathLst>
                <a:path w="337" h="366" extrusionOk="0">
                  <a:moveTo>
                    <a:pt x="241" y="0"/>
                  </a:moveTo>
                  <a:cubicBezTo>
                    <a:pt x="201" y="0"/>
                    <a:pt x="167" y="23"/>
                    <a:pt x="157" y="59"/>
                  </a:cubicBezTo>
                  <a:cubicBezTo>
                    <a:pt x="134" y="117"/>
                    <a:pt x="122" y="175"/>
                    <a:pt x="52" y="204"/>
                  </a:cubicBezTo>
                  <a:cubicBezTo>
                    <a:pt x="6" y="215"/>
                    <a:pt x="0" y="273"/>
                    <a:pt x="35" y="320"/>
                  </a:cubicBezTo>
                  <a:cubicBezTo>
                    <a:pt x="56" y="348"/>
                    <a:pt x="99" y="366"/>
                    <a:pt x="133" y="366"/>
                  </a:cubicBezTo>
                  <a:cubicBezTo>
                    <a:pt x="155" y="366"/>
                    <a:pt x="173" y="359"/>
                    <a:pt x="180" y="343"/>
                  </a:cubicBezTo>
                  <a:cubicBezTo>
                    <a:pt x="220" y="262"/>
                    <a:pt x="273" y="181"/>
                    <a:pt x="330" y="111"/>
                  </a:cubicBezTo>
                  <a:cubicBezTo>
                    <a:pt x="336" y="100"/>
                    <a:pt x="330" y="82"/>
                    <a:pt x="330" y="71"/>
                  </a:cubicBezTo>
                  <a:cubicBezTo>
                    <a:pt x="319" y="30"/>
                    <a:pt x="290" y="1"/>
                    <a:pt x="255" y="1"/>
                  </a:cubicBezTo>
                  <a:cubicBezTo>
                    <a:pt x="250" y="0"/>
                    <a:pt x="246" y="0"/>
                    <a:pt x="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rot="-708086" flipH="1">
              <a:off x="1797564" y="1544287"/>
              <a:ext cx="61497" cy="36993"/>
            </a:xfrm>
            <a:custGeom>
              <a:avLst/>
              <a:gdLst/>
              <a:ahLst/>
              <a:cxnLst/>
              <a:rect l="l" t="t" r="r" b="b"/>
              <a:pathLst>
                <a:path w="389" h="234" extrusionOk="0">
                  <a:moveTo>
                    <a:pt x="279" y="0"/>
                  </a:moveTo>
                  <a:cubicBezTo>
                    <a:pt x="273" y="0"/>
                    <a:pt x="267" y="2"/>
                    <a:pt x="262" y="6"/>
                  </a:cubicBezTo>
                  <a:cubicBezTo>
                    <a:pt x="241" y="21"/>
                    <a:pt x="218" y="25"/>
                    <a:pt x="196" y="25"/>
                  </a:cubicBezTo>
                  <a:cubicBezTo>
                    <a:pt x="164" y="25"/>
                    <a:pt x="132" y="17"/>
                    <a:pt x="101" y="17"/>
                  </a:cubicBezTo>
                  <a:cubicBezTo>
                    <a:pt x="74" y="17"/>
                    <a:pt x="48" y="23"/>
                    <a:pt x="24" y="47"/>
                  </a:cubicBezTo>
                  <a:cubicBezTo>
                    <a:pt x="7" y="70"/>
                    <a:pt x="1" y="105"/>
                    <a:pt x="12" y="134"/>
                  </a:cubicBezTo>
                  <a:cubicBezTo>
                    <a:pt x="28" y="191"/>
                    <a:pt x="81" y="234"/>
                    <a:pt x="137" y="234"/>
                  </a:cubicBezTo>
                  <a:cubicBezTo>
                    <a:pt x="144" y="234"/>
                    <a:pt x="151" y="233"/>
                    <a:pt x="157" y="232"/>
                  </a:cubicBezTo>
                  <a:cubicBezTo>
                    <a:pt x="186" y="226"/>
                    <a:pt x="209" y="215"/>
                    <a:pt x="233" y="203"/>
                  </a:cubicBezTo>
                  <a:cubicBezTo>
                    <a:pt x="250" y="209"/>
                    <a:pt x="273" y="209"/>
                    <a:pt x="291" y="209"/>
                  </a:cubicBezTo>
                  <a:cubicBezTo>
                    <a:pt x="372" y="203"/>
                    <a:pt x="389" y="174"/>
                    <a:pt x="354" y="105"/>
                  </a:cubicBezTo>
                  <a:cubicBezTo>
                    <a:pt x="339" y="65"/>
                    <a:pt x="312" y="0"/>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rot="-708074" flipH="1">
              <a:off x="-55123" y="813944"/>
              <a:ext cx="42210" cy="58810"/>
            </a:xfrm>
            <a:custGeom>
              <a:avLst/>
              <a:gdLst/>
              <a:ahLst/>
              <a:cxnLst/>
              <a:rect l="l" t="t" r="r" b="b"/>
              <a:pathLst>
                <a:path w="267" h="372" extrusionOk="0">
                  <a:moveTo>
                    <a:pt x="173" y="0"/>
                  </a:moveTo>
                  <a:cubicBezTo>
                    <a:pt x="158" y="0"/>
                    <a:pt x="143" y="2"/>
                    <a:pt x="128" y="5"/>
                  </a:cubicBezTo>
                  <a:cubicBezTo>
                    <a:pt x="64" y="22"/>
                    <a:pt x="23" y="51"/>
                    <a:pt x="35" y="120"/>
                  </a:cubicBezTo>
                  <a:cubicBezTo>
                    <a:pt x="46" y="161"/>
                    <a:pt x="41" y="202"/>
                    <a:pt x="23" y="236"/>
                  </a:cubicBezTo>
                  <a:cubicBezTo>
                    <a:pt x="0" y="306"/>
                    <a:pt x="23" y="358"/>
                    <a:pt x="81" y="370"/>
                  </a:cubicBezTo>
                  <a:cubicBezTo>
                    <a:pt x="87" y="371"/>
                    <a:pt x="93" y="372"/>
                    <a:pt x="99" y="372"/>
                  </a:cubicBezTo>
                  <a:cubicBezTo>
                    <a:pt x="143" y="372"/>
                    <a:pt x="180" y="333"/>
                    <a:pt x="180" y="271"/>
                  </a:cubicBezTo>
                  <a:cubicBezTo>
                    <a:pt x="174" y="219"/>
                    <a:pt x="191" y="173"/>
                    <a:pt x="226" y="132"/>
                  </a:cubicBezTo>
                  <a:cubicBezTo>
                    <a:pt x="261" y="109"/>
                    <a:pt x="267" y="63"/>
                    <a:pt x="238" y="28"/>
                  </a:cubicBezTo>
                  <a:cubicBezTo>
                    <a:pt x="220" y="6"/>
                    <a:pt x="197"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rot="-708074" flipH="1">
              <a:off x="283229" y="1635223"/>
              <a:ext cx="51379" cy="41578"/>
            </a:xfrm>
            <a:custGeom>
              <a:avLst/>
              <a:gdLst/>
              <a:ahLst/>
              <a:cxnLst/>
              <a:rect l="l" t="t" r="r" b="b"/>
              <a:pathLst>
                <a:path w="325" h="263" extrusionOk="0">
                  <a:moveTo>
                    <a:pt x="134" y="0"/>
                  </a:moveTo>
                  <a:cubicBezTo>
                    <a:pt x="130" y="0"/>
                    <a:pt x="126" y="1"/>
                    <a:pt x="122" y="1"/>
                  </a:cubicBezTo>
                  <a:cubicBezTo>
                    <a:pt x="47" y="13"/>
                    <a:pt x="0" y="88"/>
                    <a:pt x="18" y="158"/>
                  </a:cubicBezTo>
                  <a:cubicBezTo>
                    <a:pt x="32" y="220"/>
                    <a:pt x="90" y="262"/>
                    <a:pt x="152" y="262"/>
                  </a:cubicBezTo>
                  <a:cubicBezTo>
                    <a:pt x="165" y="262"/>
                    <a:pt x="178" y="260"/>
                    <a:pt x="192" y="256"/>
                  </a:cubicBezTo>
                  <a:cubicBezTo>
                    <a:pt x="267" y="245"/>
                    <a:pt x="325" y="193"/>
                    <a:pt x="319" y="135"/>
                  </a:cubicBezTo>
                  <a:cubicBezTo>
                    <a:pt x="314" y="80"/>
                    <a:pt x="20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rot="-708074" flipH="1">
              <a:off x="80238" y="1536872"/>
              <a:ext cx="61497" cy="41103"/>
            </a:xfrm>
            <a:custGeom>
              <a:avLst/>
              <a:gdLst/>
              <a:ahLst/>
              <a:cxnLst/>
              <a:rect l="l" t="t" r="r" b="b"/>
              <a:pathLst>
                <a:path w="389" h="260" extrusionOk="0">
                  <a:moveTo>
                    <a:pt x="273" y="1"/>
                  </a:moveTo>
                  <a:cubicBezTo>
                    <a:pt x="255" y="1"/>
                    <a:pt x="237" y="6"/>
                    <a:pt x="221" y="15"/>
                  </a:cubicBezTo>
                  <a:cubicBezTo>
                    <a:pt x="168" y="38"/>
                    <a:pt x="116" y="67"/>
                    <a:pt x="58" y="84"/>
                  </a:cubicBezTo>
                  <a:cubicBezTo>
                    <a:pt x="0" y="108"/>
                    <a:pt x="6" y="171"/>
                    <a:pt x="29" y="212"/>
                  </a:cubicBezTo>
                  <a:cubicBezTo>
                    <a:pt x="41" y="240"/>
                    <a:pt x="67" y="260"/>
                    <a:pt x="93" y="260"/>
                  </a:cubicBezTo>
                  <a:cubicBezTo>
                    <a:pt x="105" y="260"/>
                    <a:pt x="117" y="256"/>
                    <a:pt x="128" y="247"/>
                  </a:cubicBezTo>
                  <a:cubicBezTo>
                    <a:pt x="152" y="223"/>
                    <a:pt x="184" y="210"/>
                    <a:pt x="215" y="210"/>
                  </a:cubicBezTo>
                  <a:cubicBezTo>
                    <a:pt x="229" y="210"/>
                    <a:pt x="243" y="212"/>
                    <a:pt x="255" y="218"/>
                  </a:cubicBezTo>
                  <a:cubicBezTo>
                    <a:pt x="259" y="218"/>
                    <a:pt x="263" y="218"/>
                    <a:pt x="267" y="218"/>
                  </a:cubicBezTo>
                  <a:cubicBezTo>
                    <a:pt x="314" y="218"/>
                    <a:pt x="355" y="185"/>
                    <a:pt x="371" y="142"/>
                  </a:cubicBezTo>
                  <a:cubicBezTo>
                    <a:pt x="389" y="108"/>
                    <a:pt x="377" y="61"/>
                    <a:pt x="348" y="32"/>
                  </a:cubicBezTo>
                  <a:cubicBezTo>
                    <a:pt x="327" y="11"/>
                    <a:pt x="300" y="1"/>
                    <a:pt x="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rot="-708074" flipH="1">
              <a:off x="357718" y="1899720"/>
              <a:ext cx="57071" cy="37942"/>
            </a:xfrm>
            <a:custGeom>
              <a:avLst/>
              <a:gdLst/>
              <a:ahLst/>
              <a:cxnLst/>
              <a:rect l="l" t="t" r="r" b="b"/>
              <a:pathLst>
                <a:path w="361" h="240" extrusionOk="0">
                  <a:moveTo>
                    <a:pt x="109" y="1"/>
                  </a:moveTo>
                  <a:cubicBezTo>
                    <a:pt x="75" y="1"/>
                    <a:pt x="43" y="18"/>
                    <a:pt x="30" y="48"/>
                  </a:cubicBezTo>
                  <a:cubicBezTo>
                    <a:pt x="1" y="94"/>
                    <a:pt x="13" y="152"/>
                    <a:pt x="53" y="187"/>
                  </a:cubicBezTo>
                  <a:cubicBezTo>
                    <a:pt x="92" y="221"/>
                    <a:pt x="144" y="240"/>
                    <a:pt x="196" y="240"/>
                  </a:cubicBezTo>
                  <a:cubicBezTo>
                    <a:pt x="214" y="240"/>
                    <a:pt x="232" y="238"/>
                    <a:pt x="250" y="233"/>
                  </a:cubicBezTo>
                  <a:cubicBezTo>
                    <a:pt x="296" y="227"/>
                    <a:pt x="337" y="193"/>
                    <a:pt x="343" y="146"/>
                  </a:cubicBezTo>
                  <a:cubicBezTo>
                    <a:pt x="360" y="94"/>
                    <a:pt x="314" y="65"/>
                    <a:pt x="273" y="54"/>
                  </a:cubicBezTo>
                  <a:cubicBezTo>
                    <a:pt x="233" y="36"/>
                    <a:pt x="186" y="19"/>
                    <a:pt x="146" y="7"/>
                  </a:cubicBezTo>
                  <a:cubicBezTo>
                    <a:pt x="134" y="3"/>
                    <a:pt x="121"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rot="-708074" flipH="1">
              <a:off x="1663897" y="1221827"/>
              <a:ext cx="34147" cy="61339"/>
            </a:xfrm>
            <a:custGeom>
              <a:avLst/>
              <a:gdLst/>
              <a:ahLst/>
              <a:cxnLst/>
              <a:rect l="l" t="t" r="r" b="b"/>
              <a:pathLst>
                <a:path w="216" h="388" extrusionOk="0">
                  <a:moveTo>
                    <a:pt x="110" y="0"/>
                  </a:moveTo>
                  <a:cubicBezTo>
                    <a:pt x="69" y="0"/>
                    <a:pt x="33" y="28"/>
                    <a:pt x="24" y="75"/>
                  </a:cubicBezTo>
                  <a:cubicBezTo>
                    <a:pt x="7" y="144"/>
                    <a:pt x="1" y="214"/>
                    <a:pt x="7" y="289"/>
                  </a:cubicBezTo>
                  <a:cubicBezTo>
                    <a:pt x="18" y="336"/>
                    <a:pt x="36" y="388"/>
                    <a:pt x="88" y="388"/>
                  </a:cubicBezTo>
                  <a:cubicBezTo>
                    <a:pt x="140" y="388"/>
                    <a:pt x="146" y="341"/>
                    <a:pt x="152" y="301"/>
                  </a:cubicBezTo>
                  <a:cubicBezTo>
                    <a:pt x="169" y="237"/>
                    <a:pt x="186" y="173"/>
                    <a:pt x="198" y="110"/>
                  </a:cubicBezTo>
                  <a:cubicBezTo>
                    <a:pt x="215" y="69"/>
                    <a:pt x="186" y="17"/>
                    <a:pt x="140" y="5"/>
                  </a:cubicBezTo>
                  <a:cubicBezTo>
                    <a:pt x="130" y="2"/>
                    <a:pt x="120"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rot="-708074" flipH="1">
              <a:off x="577876" y="228403"/>
              <a:ext cx="44107" cy="52328"/>
            </a:xfrm>
            <a:custGeom>
              <a:avLst/>
              <a:gdLst/>
              <a:ahLst/>
              <a:cxnLst/>
              <a:rect l="l" t="t" r="r" b="b"/>
              <a:pathLst>
                <a:path w="279" h="331" extrusionOk="0">
                  <a:moveTo>
                    <a:pt x="91" y="0"/>
                  </a:moveTo>
                  <a:cubicBezTo>
                    <a:pt x="72" y="0"/>
                    <a:pt x="54" y="8"/>
                    <a:pt x="41" y="23"/>
                  </a:cubicBezTo>
                  <a:cubicBezTo>
                    <a:pt x="6" y="64"/>
                    <a:pt x="0" y="121"/>
                    <a:pt x="24" y="168"/>
                  </a:cubicBezTo>
                  <a:cubicBezTo>
                    <a:pt x="47" y="203"/>
                    <a:pt x="87" y="220"/>
                    <a:pt x="93" y="266"/>
                  </a:cubicBezTo>
                  <a:cubicBezTo>
                    <a:pt x="93" y="303"/>
                    <a:pt x="122" y="331"/>
                    <a:pt x="154" y="331"/>
                  </a:cubicBezTo>
                  <a:cubicBezTo>
                    <a:pt x="157" y="331"/>
                    <a:pt x="160" y="331"/>
                    <a:pt x="163" y="330"/>
                  </a:cubicBezTo>
                  <a:cubicBezTo>
                    <a:pt x="209" y="330"/>
                    <a:pt x="244" y="301"/>
                    <a:pt x="250" y="260"/>
                  </a:cubicBezTo>
                  <a:cubicBezTo>
                    <a:pt x="273" y="208"/>
                    <a:pt x="279" y="150"/>
                    <a:pt x="273" y="98"/>
                  </a:cubicBezTo>
                  <a:cubicBezTo>
                    <a:pt x="273" y="35"/>
                    <a:pt x="192" y="75"/>
                    <a:pt x="157" y="35"/>
                  </a:cubicBezTo>
                  <a:cubicBezTo>
                    <a:pt x="141" y="12"/>
                    <a:pt x="11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rot="-708074" flipH="1">
              <a:off x="982367" y="1351061"/>
              <a:ext cx="41420" cy="49640"/>
            </a:xfrm>
            <a:custGeom>
              <a:avLst/>
              <a:gdLst/>
              <a:ahLst/>
              <a:cxnLst/>
              <a:rect l="l" t="t" r="r" b="b"/>
              <a:pathLst>
                <a:path w="262" h="314" extrusionOk="0">
                  <a:moveTo>
                    <a:pt x="163" y="1"/>
                  </a:moveTo>
                  <a:cubicBezTo>
                    <a:pt x="148" y="1"/>
                    <a:pt x="132" y="4"/>
                    <a:pt x="116" y="12"/>
                  </a:cubicBezTo>
                  <a:cubicBezTo>
                    <a:pt x="41" y="64"/>
                    <a:pt x="0" y="157"/>
                    <a:pt x="24" y="249"/>
                  </a:cubicBezTo>
                  <a:cubicBezTo>
                    <a:pt x="37" y="290"/>
                    <a:pt x="72" y="313"/>
                    <a:pt x="111" y="313"/>
                  </a:cubicBezTo>
                  <a:cubicBezTo>
                    <a:pt x="122" y="313"/>
                    <a:pt x="134" y="311"/>
                    <a:pt x="145" y="307"/>
                  </a:cubicBezTo>
                  <a:cubicBezTo>
                    <a:pt x="221" y="255"/>
                    <a:pt x="261" y="168"/>
                    <a:pt x="261" y="76"/>
                  </a:cubicBezTo>
                  <a:cubicBezTo>
                    <a:pt x="248" y="29"/>
                    <a:pt x="20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rot="-708086" flipH="1">
              <a:off x="597656" y="1983104"/>
              <a:ext cx="56122" cy="52802"/>
            </a:xfrm>
            <a:custGeom>
              <a:avLst/>
              <a:gdLst/>
              <a:ahLst/>
              <a:cxnLst/>
              <a:rect l="l" t="t" r="r" b="b"/>
              <a:pathLst>
                <a:path w="355" h="334" extrusionOk="0">
                  <a:moveTo>
                    <a:pt x="68" y="0"/>
                  </a:moveTo>
                  <a:cubicBezTo>
                    <a:pt x="54" y="0"/>
                    <a:pt x="41" y="5"/>
                    <a:pt x="30" y="14"/>
                  </a:cubicBezTo>
                  <a:cubicBezTo>
                    <a:pt x="1" y="31"/>
                    <a:pt x="1" y="60"/>
                    <a:pt x="12" y="100"/>
                  </a:cubicBezTo>
                  <a:cubicBezTo>
                    <a:pt x="47" y="199"/>
                    <a:pt x="123" y="274"/>
                    <a:pt x="215" y="321"/>
                  </a:cubicBezTo>
                  <a:cubicBezTo>
                    <a:pt x="227" y="329"/>
                    <a:pt x="241" y="334"/>
                    <a:pt x="257" y="334"/>
                  </a:cubicBezTo>
                  <a:cubicBezTo>
                    <a:pt x="272" y="334"/>
                    <a:pt x="288" y="329"/>
                    <a:pt x="302" y="321"/>
                  </a:cubicBezTo>
                  <a:cubicBezTo>
                    <a:pt x="331" y="309"/>
                    <a:pt x="354" y="274"/>
                    <a:pt x="331" y="251"/>
                  </a:cubicBezTo>
                  <a:cubicBezTo>
                    <a:pt x="250" y="176"/>
                    <a:pt x="198" y="77"/>
                    <a:pt x="105" y="14"/>
                  </a:cubicBezTo>
                  <a:cubicBezTo>
                    <a:pt x="94" y="5"/>
                    <a:pt x="81"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rot="-708074" flipH="1">
              <a:off x="241934" y="1768893"/>
              <a:ext cx="39206" cy="61971"/>
            </a:xfrm>
            <a:custGeom>
              <a:avLst/>
              <a:gdLst/>
              <a:ahLst/>
              <a:cxnLst/>
              <a:rect l="l" t="t" r="r" b="b"/>
              <a:pathLst>
                <a:path w="248" h="392" extrusionOk="0">
                  <a:moveTo>
                    <a:pt x="136" y="1"/>
                  </a:moveTo>
                  <a:cubicBezTo>
                    <a:pt x="84" y="1"/>
                    <a:pt x="45" y="34"/>
                    <a:pt x="50" y="88"/>
                  </a:cubicBezTo>
                  <a:cubicBezTo>
                    <a:pt x="56" y="158"/>
                    <a:pt x="50" y="233"/>
                    <a:pt x="21" y="297"/>
                  </a:cubicBezTo>
                  <a:cubicBezTo>
                    <a:pt x="0" y="349"/>
                    <a:pt x="40" y="391"/>
                    <a:pt x="94" y="391"/>
                  </a:cubicBezTo>
                  <a:cubicBezTo>
                    <a:pt x="101" y="391"/>
                    <a:pt x="107" y="391"/>
                    <a:pt x="114" y="389"/>
                  </a:cubicBezTo>
                  <a:cubicBezTo>
                    <a:pt x="120" y="384"/>
                    <a:pt x="149" y="378"/>
                    <a:pt x="154" y="360"/>
                  </a:cubicBezTo>
                  <a:cubicBezTo>
                    <a:pt x="189" y="279"/>
                    <a:pt x="218" y="192"/>
                    <a:pt x="236" y="100"/>
                  </a:cubicBezTo>
                  <a:cubicBezTo>
                    <a:pt x="247" y="48"/>
                    <a:pt x="207" y="1"/>
                    <a:pt x="149" y="1"/>
                  </a:cubicBezTo>
                  <a:cubicBezTo>
                    <a:pt x="144" y="1"/>
                    <a:pt x="140"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rot="-708074" flipH="1">
              <a:off x="1690657" y="28525"/>
              <a:ext cx="44107" cy="51854"/>
            </a:xfrm>
            <a:custGeom>
              <a:avLst/>
              <a:gdLst/>
              <a:ahLst/>
              <a:cxnLst/>
              <a:rect l="l" t="t" r="r" b="b"/>
              <a:pathLst>
                <a:path w="279" h="328" extrusionOk="0">
                  <a:moveTo>
                    <a:pt x="158" y="0"/>
                  </a:moveTo>
                  <a:cubicBezTo>
                    <a:pt x="154" y="0"/>
                    <a:pt x="150" y="0"/>
                    <a:pt x="145" y="1"/>
                  </a:cubicBezTo>
                  <a:cubicBezTo>
                    <a:pt x="64" y="12"/>
                    <a:pt x="0" y="128"/>
                    <a:pt x="29" y="250"/>
                  </a:cubicBezTo>
                  <a:cubicBezTo>
                    <a:pt x="34" y="295"/>
                    <a:pt x="70" y="327"/>
                    <a:pt x="114" y="327"/>
                  </a:cubicBezTo>
                  <a:cubicBezTo>
                    <a:pt x="120" y="327"/>
                    <a:pt x="127" y="326"/>
                    <a:pt x="134" y="325"/>
                  </a:cubicBezTo>
                  <a:cubicBezTo>
                    <a:pt x="220" y="319"/>
                    <a:pt x="278" y="203"/>
                    <a:pt x="255" y="99"/>
                  </a:cubicBezTo>
                  <a:cubicBezTo>
                    <a:pt x="244" y="44"/>
                    <a:pt x="22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rot="-708074" flipH="1">
              <a:off x="1695318" y="610795"/>
              <a:ext cx="46004" cy="60232"/>
            </a:xfrm>
            <a:custGeom>
              <a:avLst/>
              <a:gdLst/>
              <a:ahLst/>
              <a:cxnLst/>
              <a:rect l="l" t="t" r="r" b="b"/>
              <a:pathLst>
                <a:path w="291" h="381" extrusionOk="0">
                  <a:moveTo>
                    <a:pt x="79" y="0"/>
                  </a:moveTo>
                  <a:cubicBezTo>
                    <a:pt x="69" y="0"/>
                    <a:pt x="58" y="3"/>
                    <a:pt x="47" y="9"/>
                  </a:cubicBezTo>
                  <a:cubicBezTo>
                    <a:pt x="6" y="33"/>
                    <a:pt x="1" y="85"/>
                    <a:pt x="30" y="119"/>
                  </a:cubicBezTo>
                  <a:cubicBezTo>
                    <a:pt x="64" y="160"/>
                    <a:pt x="76" y="212"/>
                    <a:pt x="70" y="270"/>
                  </a:cubicBezTo>
                  <a:cubicBezTo>
                    <a:pt x="82" y="340"/>
                    <a:pt x="111" y="374"/>
                    <a:pt x="175" y="380"/>
                  </a:cubicBezTo>
                  <a:cubicBezTo>
                    <a:pt x="238" y="380"/>
                    <a:pt x="290" y="328"/>
                    <a:pt x="256" y="276"/>
                  </a:cubicBezTo>
                  <a:cubicBezTo>
                    <a:pt x="221" y="201"/>
                    <a:pt x="192" y="119"/>
                    <a:pt x="146" y="50"/>
                  </a:cubicBezTo>
                  <a:cubicBezTo>
                    <a:pt x="129" y="21"/>
                    <a:pt x="106"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rot="-708074" flipH="1">
              <a:off x="1780103" y="410931"/>
              <a:ext cx="53276" cy="43317"/>
            </a:xfrm>
            <a:custGeom>
              <a:avLst/>
              <a:gdLst/>
              <a:ahLst/>
              <a:cxnLst/>
              <a:rect l="l" t="t" r="r" b="b"/>
              <a:pathLst>
                <a:path w="337" h="274" extrusionOk="0">
                  <a:moveTo>
                    <a:pt x="128" y="1"/>
                  </a:moveTo>
                  <a:cubicBezTo>
                    <a:pt x="89" y="1"/>
                    <a:pt x="53" y="19"/>
                    <a:pt x="35" y="54"/>
                  </a:cubicBezTo>
                  <a:cubicBezTo>
                    <a:pt x="1" y="94"/>
                    <a:pt x="6" y="152"/>
                    <a:pt x="47" y="187"/>
                  </a:cubicBezTo>
                  <a:cubicBezTo>
                    <a:pt x="105" y="245"/>
                    <a:pt x="186" y="233"/>
                    <a:pt x="244" y="274"/>
                  </a:cubicBezTo>
                  <a:cubicBezTo>
                    <a:pt x="296" y="262"/>
                    <a:pt x="337" y="210"/>
                    <a:pt x="314" y="170"/>
                  </a:cubicBezTo>
                  <a:cubicBezTo>
                    <a:pt x="285" y="100"/>
                    <a:pt x="232" y="42"/>
                    <a:pt x="169" y="8"/>
                  </a:cubicBezTo>
                  <a:cubicBezTo>
                    <a:pt x="155" y="3"/>
                    <a:pt x="142"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rot="-708074" flipH="1">
              <a:off x="1157310" y="1372755"/>
              <a:ext cx="54225" cy="48534"/>
            </a:xfrm>
            <a:custGeom>
              <a:avLst/>
              <a:gdLst/>
              <a:ahLst/>
              <a:cxnLst/>
              <a:rect l="l" t="t" r="r" b="b"/>
              <a:pathLst>
                <a:path w="343" h="307" extrusionOk="0">
                  <a:moveTo>
                    <a:pt x="160" y="1"/>
                  </a:moveTo>
                  <a:cubicBezTo>
                    <a:pt x="105" y="1"/>
                    <a:pt x="58" y="66"/>
                    <a:pt x="94" y="124"/>
                  </a:cubicBezTo>
                  <a:cubicBezTo>
                    <a:pt x="105" y="147"/>
                    <a:pt x="123" y="164"/>
                    <a:pt x="134" y="182"/>
                  </a:cubicBezTo>
                  <a:cubicBezTo>
                    <a:pt x="123" y="211"/>
                    <a:pt x="111" y="199"/>
                    <a:pt x="94" y="205"/>
                  </a:cubicBezTo>
                  <a:cubicBezTo>
                    <a:pt x="53" y="205"/>
                    <a:pt x="1" y="205"/>
                    <a:pt x="12" y="257"/>
                  </a:cubicBezTo>
                  <a:cubicBezTo>
                    <a:pt x="17" y="297"/>
                    <a:pt x="46" y="307"/>
                    <a:pt x="79" y="307"/>
                  </a:cubicBezTo>
                  <a:cubicBezTo>
                    <a:pt x="94" y="307"/>
                    <a:pt x="109" y="305"/>
                    <a:pt x="123" y="303"/>
                  </a:cubicBezTo>
                  <a:cubicBezTo>
                    <a:pt x="215" y="292"/>
                    <a:pt x="256" y="211"/>
                    <a:pt x="320" y="153"/>
                  </a:cubicBezTo>
                  <a:cubicBezTo>
                    <a:pt x="343" y="129"/>
                    <a:pt x="331" y="95"/>
                    <a:pt x="302" y="77"/>
                  </a:cubicBezTo>
                  <a:cubicBezTo>
                    <a:pt x="273" y="54"/>
                    <a:pt x="238" y="37"/>
                    <a:pt x="209" y="19"/>
                  </a:cubicBezTo>
                  <a:cubicBezTo>
                    <a:pt x="194" y="6"/>
                    <a:pt x="177"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rot="-708074" flipH="1">
              <a:off x="1108169" y="1152654"/>
              <a:ext cx="56122" cy="46004"/>
            </a:xfrm>
            <a:custGeom>
              <a:avLst/>
              <a:gdLst/>
              <a:ahLst/>
              <a:cxnLst/>
              <a:rect l="l" t="t" r="r" b="b"/>
              <a:pathLst>
                <a:path w="355" h="291" extrusionOk="0">
                  <a:moveTo>
                    <a:pt x="90" y="1"/>
                  </a:moveTo>
                  <a:cubicBezTo>
                    <a:pt x="60" y="1"/>
                    <a:pt x="31" y="18"/>
                    <a:pt x="18" y="48"/>
                  </a:cubicBezTo>
                  <a:cubicBezTo>
                    <a:pt x="1" y="77"/>
                    <a:pt x="12" y="118"/>
                    <a:pt x="41" y="141"/>
                  </a:cubicBezTo>
                  <a:cubicBezTo>
                    <a:pt x="76" y="170"/>
                    <a:pt x="111" y="210"/>
                    <a:pt x="140" y="251"/>
                  </a:cubicBezTo>
                  <a:cubicBezTo>
                    <a:pt x="158" y="276"/>
                    <a:pt x="187" y="290"/>
                    <a:pt x="218" y="290"/>
                  </a:cubicBezTo>
                  <a:cubicBezTo>
                    <a:pt x="236" y="290"/>
                    <a:pt x="255" y="285"/>
                    <a:pt x="273" y="274"/>
                  </a:cubicBezTo>
                  <a:cubicBezTo>
                    <a:pt x="325" y="257"/>
                    <a:pt x="354" y="205"/>
                    <a:pt x="348" y="152"/>
                  </a:cubicBezTo>
                  <a:cubicBezTo>
                    <a:pt x="342" y="141"/>
                    <a:pt x="337" y="118"/>
                    <a:pt x="325" y="118"/>
                  </a:cubicBezTo>
                  <a:cubicBezTo>
                    <a:pt x="250" y="95"/>
                    <a:pt x="192" y="37"/>
                    <a:pt x="122" y="8"/>
                  </a:cubicBezTo>
                  <a:cubicBezTo>
                    <a:pt x="112" y="3"/>
                    <a:pt x="101"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rot="-708074" flipH="1">
              <a:off x="463658" y="2018646"/>
              <a:ext cx="51537" cy="35570"/>
            </a:xfrm>
            <a:custGeom>
              <a:avLst/>
              <a:gdLst/>
              <a:ahLst/>
              <a:cxnLst/>
              <a:rect l="l" t="t" r="r" b="b"/>
              <a:pathLst>
                <a:path w="326" h="225" extrusionOk="0">
                  <a:moveTo>
                    <a:pt x="128" y="0"/>
                  </a:moveTo>
                  <a:cubicBezTo>
                    <a:pt x="70" y="0"/>
                    <a:pt x="18" y="24"/>
                    <a:pt x="12" y="87"/>
                  </a:cubicBezTo>
                  <a:cubicBezTo>
                    <a:pt x="1" y="145"/>
                    <a:pt x="35" y="203"/>
                    <a:pt x="93" y="215"/>
                  </a:cubicBezTo>
                  <a:cubicBezTo>
                    <a:pt x="117" y="221"/>
                    <a:pt x="142" y="225"/>
                    <a:pt x="167" y="225"/>
                  </a:cubicBezTo>
                  <a:cubicBezTo>
                    <a:pt x="208" y="225"/>
                    <a:pt x="248" y="216"/>
                    <a:pt x="285" y="197"/>
                  </a:cubicBezTo>
                  <a:cubicBezTo>
                    <a:pt x="296" y="192"/>
                    <a:pt x="302" y="180"/>
                    <a:pt x="308" y="169"/>
                  </a:cubicBezTo>
                  <a:cubicBezTo>
                    <a:pt x="325" y="35"/>
                    <a:pt x="319" y="24"/>
                    <a:pt x="203" y="12"/>
                  </a:cubicBezTo>
                  <a:cubicBezTo>
                    <a:pt x="180" y="6"/>
                    <a:pt x="157"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rot="-708074" flipH="1">
              <a:off x="2050468" y="700250"/>
              <a:ext cx="44107" cy="46953"/>
            </a:xfrm>
            <a:custGeom>
              <a:avLst/>
              <a:gdLst/>
              <a:ahLst/>
              <a:cxnLst/>
              <a:rect l="l" t="t" r="r" b="b"/>
              <a:pathLst>
                <a:path w="279" h="297" extrusionOk="0">
                  <a:moveTo>
                    <a:pt x="74" y="0"/>
                  </a:moveTo>
                  <a:cubicBezTo>
                    <a:pt x="60" y="0"/>
                    <a:pt x="47" y="4"/>
                    <a:pt x="36" y="16"/>
                  </a:cubicBezTo>
                  <a:cubicBezTo>
                    <a:pt x="7" y="45"/>
                    <a:pt x="1" y="80"/>
                    <a:pt x="18" y="115"/>
                  </a:cubicBezTo>
                  <a:cubicBezTo>
                    <a:pt x="53" y="190"/>
                    <a:pt x="117" y="254"/>
                    <a:pt x="192" y="288"/>
                  </a:cubicBezTo>
                  <a:cubicBezTo>
                    <a:pt x="202" y="294"/>
                    <a:pt x="211" y="297"/>
                    <a:pt x="220" y="297"/>
                  </a:cubicBezTo>
                  <a:cubicBezTo>
                    <a:pt x="248" y="297"/>
                    <a:pt x="270" y="271"/>
                    <a:pt x="279" y="236"/>
                  </a:cubicBezTo>
                  <a:cubicBezTo>
                    <a:pt x="279" y="213"/>
                    <a:pt x="279" y="190"/>
                    <a:pt x="273" y="161"/>
                  </a:cubicBezTo>
                  <a:cubicBezTo>
                    <a:pt x="267" y="62"/>
                    <a:pt x="198" y="33"/>
                    <a:pt x="117" y="10"/>
                  </a:cubicBezTo>
                  <a:cubicBezTo>
                    <a:pt x="102" y="4"/>
                    <a:pt x="88"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rot="-708074" flipH="1">
              <a:off x="-87760" y="-3871"/>
              <a:ext cx="39523" cy="48217"/>
            </a:xfrm>
            <a:custGeom>
              <a:avLst/>
              <a:gdLst/>
              <a:ahLst/>
              <a:cxnLst/>
              <a:rect l="l" t="t" r="r" b="b"/>
              <a:pathLst>
                <a:path w="250" h="305" extrusionOk="0">
                  <a:moveTo>
                    <a:pt x="161" y="0"/>
                  </a:moveTo>
                  <a:cubicBezTo>
                    <a:pt x="156" y="0"/>
                    <a:pt x="150" y="1"/>
                    <a:pt x="145" y="2"/>
                  </a:cubicBezTo>
                  <a:cubicBezTo>
                    <a:pt x="76" y="13"/>
                    <a:pt x="52" y="71"/>
                    <a:pt x="29" y="123"/>
                  </a:cubicBezTo>
                  <a:cubicBezTo>
                    <a:pt x="0" y="170"/>
                    <a:pt x="6" y="228"/>
                    <a:pt x="41" y="268"/>
                  </a:cubicBezTo>
                  <a:cubicBezTo>
                    <a:pt x="63" y="293"/>
                    <a:pt x="92" y="305"/>
                    <a:pt x="122" y="305"/>
                  </a:cubicBezTo>
                  <a:cubicBezTo>
                    <a:pt x="155" y="305"/>
                    <a:pt x="187" y="290"/>
                    <a:pt x="209" y="263"/>
                  </a:cubicBezTo>
                  <a:cubicBezTo>
                    <a:pt x="238" y="210"/>
                    <a:pt x="249" y="158"/>
                    <a:pt x="249" y="106"/>
                  </a:cubicBezTo>
                  <a:cubicBezTo>
                    <a:pt x="239" y="44"/>
                    <a:pt x="205"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rot="-708074" flipH="1">
              <a:off x="1783671" y="573669"/>
              <a:ext cx="40471" cy="57861"/>
            </a:xfrm>
            <a:custGeom>
              <a:avLst/>
              <a:gdLst/>
              <a:ahLst/>
              <a:cxnLst/>
              <a:rect l="l" t="t" r="r" b="b"/>
              <a:pathLst>
                <a:path w="256" h="366" extrusionOk="0">
                  <a:moveTo>
                    <a:pt x="122" y="1"/>
                  </a:moveTo>
                  <a:cubicBezTo>
                    <a:pt x="70" y="1"/>
                    <a:pt x="36" y="59"/>
                    <a:pt x="53" y="111"/>
                  </a:cubicBezTo>
                  <a:cubicBezTo>
                    <a:pt x="59" y="152"/>
                    <a:pt x="53" y="198"/>
                    <a:pt x="30" y="238"/>
                  </a:cubicBezTo>
                  <a:cubicBezTo>
                    <a:pt x="1" y="285"/>
                    <a:pt x="24" y="343"/>
                    <a:pt x="82" y="360"/>
                  </a:cubicBezTo>
                  <a:cubicBezTo>
                    <a:pt x="93" y="363"/>
                    <a:pt x="103" y="365"/>
                    <a:pt x="113" y="365"/>
                  </a:cubicBezTo>
                  <a:cubicBezTo>
                    <a:pt x="154" y="365"/>
                    <a:pt x="180" y="336"/>
                    <a:pt x="180" y="285"/>
                  </a:cubicBezTo>
                  <a:cubicBezTo>
                    <a:pt x="175" y="244"/>
                    <a:pt x="192" y="210"/>
                    <a:pt x="227" y="181"/>
                  </a:cubicBezTo>
                  <a:cubicBezTo>
                    <a:pt x="250" y="163"/>
                    <a:pt x="256" y="128"/>
                    <a:pt x="244" y="94"/>
                  </a:cubicBezTo>
                  <a:cubicBezTo>
                    <a:pt x="232" y="36"/>
                    <a:pt x="180"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rot="-708074" flipH="1">
              <a:off x="253537" y="139522"/>
              <a:ext cx="43317" cy="45846"/>
            </a:xfrm>
            <a:custGeom>
              <a:avLst/>
              <a:gdLst/>
              <a:ahLst/>
              <a:cxnLst/>
              <a:rect l="l" t="t" r="r" b="b"/>
              <a:pathLst>
                <a:path w="274" h="290" extrusionOk="0">
                  <a:moveTo>
                    <a:pt x="162" y="0"/>
                  </a:moveTo>
                  <a:cubicBezTo>
                    <a:pt x="155" y="0"/>
                    <a:pt x="147" y="1"/>
                    <a:pt x="140" y="2"/>
                  </a:cubicBezTo>
                  <a:cubicBezTo>
                    <a:pt x="53" y="14"/>
                    <a:pt x="1" y="95"/>
                    <a:pt x="24" y="176"/>
                  </a:cubicBezTo>
                  <a:cubicBezTo>
                    <a:pt x="34" y="246"/>
                    <a:pt x="78" y="290"/>
                    <a:pt x="131" y="290"/>
                  </a:cubicBezTo>
                  <a:cubicBezTo>
                    <a:pt x="139" y="290"/>
                    <a:pt x="148" y="289"/>
                    <a:pt x="157" y="286"/>
                  </a:cubicBezTo>
                  <a:cubicBezTo>
                    <a:pt x="227" y="246"/>
                    <a:pt x="267" y="170"/>
                    <a:pt x="273" y="89"/>
                  </a:cubicBezTo>
                  <a:cubicBezTo>
                    <a:pt x="263" y="38"/>
                    <a:pt x="216" y="0"/>
                    <a:pt x="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rot="-708086" flipH="1">
              <a:off x="2602013" y="406590"/>
              <a:ext cx="51853" cy="44265"/>
            </a:xfrm>
            <a:custGeom>
              <a:avLst/>
              <a:gdLst/>
              <a:ahLst/>
              <a:cxnLst/>
              <a:rect l="l" t="t" r="r" b="b"/>
              <a:pathLst>
                <a:path w="328" h="280" extrusionOk="0">
                  <a:moveTo>
                    <a:pt x="203" y="0"/>
                  </a:moveTo>
                  <a:cubicBezTo>
                    <a:pt x="186" y="0"/>
                    <a:pt x="169" y="5"/>
                    <a:pt x="152" y="15"/>
                  </a:cubicBezTo>
                  <a:cubicBezTo>
                    <a:pt x="89" y="50"/>
                    <a:pt x="42" y="107"/>
                    <a:pt x="25" y="177"/>
                  </a:cubicBezTo>
                  <a:cubicBezTo>
                    <a:pt x="0" y="237"/>
                    <a:pt x="35" y="279"/>
                    <a:pt x="96" y="279"/>
                  </a:cubicBezTo>
                  <a:cubicBezTo>
                    <a:pt x="107" y="279"/>
                    <a:pt x="118" y="278"/>
                    <a:pt x="129" y="276"/>
                  </a:cubicBezTo>
                  <a:cubicBezTo>
                    <a:pt x="199" y="252"/>
                    <a:pt x="251" y="206"/>
                    <a:pt x="286" y="148"/>
                  </a:cubicBezTo>
                  <a:cubicBezTo>
                    <a:pt x="328" y="78"/>
                    <a:pt x="272"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rot="-708074" flipH="1">
              <a:off x="901704" y="34084"/>
              <a:ext cx="48376" cy="44898"/>
            </a:xfrm>
            <a:custGeom>
              <a:avLst/>
              <a:gdLst/>
              <a:ahLst/>
              <a:cxnLst/>
              <a:rect l="l" t="t" r="r" b="b"/>
              <a:pathLst>
                <a:path w="306" h="284" extrusionOk="0">
                  <a:moveTo>
                    <a:pt x="235" y="1"/>
                  </a:moveTo>
                  <a:cubicBezTo>
                    <a:pt x="223" y="1"/>
                    <a:pt x="210" y="4"/>
                    <a:pt x="197" y="10"/>
                  </a:cubicBezTo>
                  <a:cubicBezTo>
                    <a:pt x="145" y="33"/>
                    <a:pt x="93" y="68"/>
                    <a:pt x="46" y="109"/>
                  </a:cubicBezTo>
                  <a:cubicBezTo>
                    <a:pt x="12" y="138"/>
                    <a:pt x="0" y="190"/>
                    <a:pt x="23" y="230"/>
                  </a:cubicBezTo>
                  <a:cubicBezTo>
                    <a:pt x="45" y="265"/>
                    <a:pt x="79" y="283"/>
                    <a:pt x="117" y="283"/>
                  </a:cubicBezTo>
                  <a:cubicBezTo>
                    <a:pt x="130" y="283"/>
                    <a:pt x="143" y="281"/>
                    <a:pt x="156" y="277"/>
                  </a:cubicBezTo>
                  <a:cubicBezTo>
                    <a:pt x="238" y="248"/>
                    <a:pt x="295" y="172"/>
                    <a:pt x="301" y="86"/>
                  </a:cubicBezTo>
                  <a:cubicBezTo>
                    <a:pt x="306" y="36"/>
                    <a:pt x="275"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rot="-708074" flipH="1">
              <a:off x="168618" y="1810978"/>
              <a:ext cx="61497" cy="34306"/>
            </a:xfrm>
            <a:custGeom>
              <a:avLst/>
              <a:gdLst/>
              <a:ahLst/>
              <a:cxnLst/>
              <a:rect l="l" t="t" r="r" b="b"/>
              <a:pathLst>
                <a:path w="389" h="217" extrusionOk="0">
                  <a:moveTo>
                    <a:pt x="321" y="0"/>
                  </a:moveTo>
                  <a:cubicBezTo>
                    <a:pt x="310" y="0"/>
                    <a:pt x="299" y="4"/>
                    <a:pt x="290" y="10"/>
                  </a:cubicBezTo>
                  <a:cubicBezTo>
                    <a:pt x="263" y="27"/>
                    <a:pt x="232" y="36"/>
                    <a:pt x="201" y="36"/>
                  </a:cubicBezTo>
                  <a:cubicBezTo>
                    <a:pt x="178" y="36"/>
                    <a:pt x="155" y="32"/>
                    <a:pt x="134" y="22"/>
                  </a:cubicBezTo>
                  <a:cubicBezTo>
                    <a:pt x="122" y="14"/>
                    <a:pt x="108" y="10"/>
                    <a:pt x="95" y="10"/>
                  </a:cubicBezTo>
                  <a:cubicBezTo>
                    <a:pt x="70" y="10"/>
                    <a:pt x="45" y="24"/>
                    <a:pt x="29" y="51"/>
                  </a:cubicBezTo>
                  <a:cubicBezTo>
                    <a:pt x="0" y="80"/>
                    <a:pt x="0" y="126"/>
                    <a:pt x="24" y="161"/>
                  </a:cubicBezTo>
                  <a:cubicBezTo>
                    <a:pt x="43" y="194"/>
                    <a:pt x="78" y="216"/>
                    <a:pt x="115" y="216"/>
                  </a:cubicBezTo>
                  <a:cubicBezTo>
                    <a:pt x="123" y="216"/>
                    <a:pt x="131" y="215"/>
                    <a:pt x="139" y="213"/>
                  </a:cubicBezTo>
                  <a:cubicBezTo>
                    <a:pt x="163" y="202"/>
                    <a:pt x="186" y="196"/>
                    <a:pt x="215" y="184"/>
                  </a:cubicBezTo>
                  <a:cubicBezTo>
                    <a:pt x="255" y="173"/>
                    <a:pt x="325" y="178"/>
                    <a:pt x="365" y="103"/>
                  </a:cubicBezTo>
                  <a:cubicBezTo>
                    <a:pt x="377" y="74"/>
                    <a:pt x="389" y="51"/>
                    <a:pt x="365" y="22"/>
                  </a:cubicBezTo>
                  <a:cubicBezTo>
                    <a:pt x="355" y="8"/>
                    <a:pt x="338"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rot="-708086" flipH="1">
              <a:off x="2117657" y="1302141"/>
              <a:ext cx="55173" cy="43317"/>
            </a:xfrm>
            <a:custGeom>
              <a:avLst/>
              <a:gdLst/>
              <a:ahLst/>
              <a:cxnLst/>
              <a:rect l="l" t="t" r="r" b="b"/>
              <a:pathLst>
                <a:path w="349" h="274" extrusionOk="0">
                  <a:moveTo>
                    <a:pt x="119" y="1"/>
                  </a:moveTo>
                  <a:cubicBezTo>
                    <a:pt x="101" y="1"/>
                    <a:pt x="81" y="8"/>
                    <a:pt x="59" y="24"/>
                  </a:cubicBezTo>
                  <a:cubicBezTo>
                    <a:pt x="1" y="59"/>
                    <a:pt x="1" y="111"/>
                    <a:pt x="30" y="169"/>
                  </a:cubicBezTo>
                  <a:cubicBezTo>
                    <a:pt x="68" y="231"/>
                    <a:pt x="137" y="273"/>
                    <a:pt x="213" y="273"/>
                  </a:cubicBezTo>
                  <a:cubicBezTo>
                    <a:pt x="229" y="273"/>
                    <a:pt x="245" y="271"/>
                    <a:pt x="261" y="267"/>
                  </a:cubicBezTo>
                  <a:cubicBezTo>
                    <a:pt x="296" y="256"/>
                    <a:pt x="348" y="238"/>
                    <a:pt x="348" y="198"/>
                  </a:cubicBezTo>
                  <a:cubicBezTo>
                    <a:pt x="348" y="151"/>
                    <a:pt x="313" y="146"/>
                    <a:pt x="273" y="128"/>
                  </a:cubicBezTo>
                  <a:cubicBezTo>
                    <a:pt x="238" y="117"/>
                    <a:pt x="198" y="117"/>
                    <a:pt x="180" y="64"/>
                  </a:cubicBezTo>
                  <a:cubicBezTo>
                    <a:pt x="169" y="21"/>
                    <a:pt x="148"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rot="-708074" flipH="1">
              <a:off x="182701" y="-104957"/>
              <a:ext cx="46795" cy="43475"/>
            </a:xfrm>
            <a:custGeom>
              <a:avLst/>
              <a:gdLst/>
              <a:ahLst/>
              <a:cxnLst/>
              <a:rect l="l" t="t" r="r" b="b"/>
              <a:pathLst>
                <a:path w="296" h="275" extrusionOk="0">
                  <a:moveTo>
                    <a:pt x="116" y="1"/>
                  </a:moveTo>
                  <a:cubicBezTo>
                    <a:pt x="47" y="12"/>
                    <a:pt x="0" y="76"/>
                    <a:pt x="12" y="145"/>
                  </a:cubicBezTo>
                  <a:cubicBezTo>
                    <a:pt x="28" y="224"/>
                    <a:pt x="91" y="274"/>
                    <a:pt x="168" y="274"/>
                  </a:cubicBezTo>
                  <a:cubicBezTo>
                    <a:pt x="176" y="274"/>
                    <a:pt x="183" y="274"/>
                    <a:pt x="192" y="273"/>
                  </a:cubicBezTo>
                  <a:cubicBezTo>
                    <a:pt x="249" y="261"/>
                    <a:pt x="296" y="209"/>
                    <a:pt x="290" y="145"/>
                  </a:cubicBezTo>
                  <a:cubicBezTo>
                    <a:pt x="273" y="64"/>
                    <a:pt x="203" y="6"/>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rot="-708074" flipH="1">
              <a:off x="207453" y="1867949"/>
              <a:ext cx="34147" cy="53751"/>
            </a:xfrm>
            <a:custGeom>
              <a:avLst/>
              <a:gdLst/>
              <a:ahLst/>
              <a:cxnLst/>
              <a:rect l="l" t="t" r="r" b="b"/>
              <a:pathLst>
                <a:path w="216" h="340" extrusionOk="0">
                  <a:moveTo>
                    <a:pt x="107" y="1"/>
                  </a:moveTo>
                  <a:cubicBezTo>
                    <a:pt x="101" y="1"/>
                    <a:pt x="94" y="2"/>
                    <a:pt x="88" y="3"/>
                  </a:cubicBezTo>
                  <a:cubicBezTo>
                    <a:pt x="18" y="15"/>
                    <a:pt x="1" y="67"/>
                    <a:pt x="18" y="130"/>
                  </a:cubicBezTo>
                  <a:lnTo>
                    <a:pt x="36" y="200"/>
                  </a:lnTo>
                  <a:lnTo>
                    <a:pt x="30" y="206"/>
                  </a:lnTo>
                  <a:cubicBezTo>
                    <a:pt x="30" y="229"/>
                    <a:pt x="30" y="252"/>
                    <a:pt x="36" y="275"/>
                  </a:cubicBezTo>
                  <a:cubicBezTo>
                    <a:pt x="41" y="310"/>
                    <a:pt x="70" y="339"/>
                    <a:pt x="111" y="339"/>
                  </a:cubicBezTo>
                  <a:cubicBezTo>
                    <a:pt x="114" y="340"/>
                    <a:pt x="118" y="340"/>
                    <a:pt x="122" y="340"/>
                  </a:cubicBezTo>
                  <a:cubicBezTo>
                    <a:pt x="152" y="340"/>
                    <a:pt x="181" y="318"/>
                    <a:pt x="186" y="287"/>
                  </a:cubicBezTo>
                  <a:cubicBezTo>
                    <a:pt x="209" y="223"/>
                    <a:pt x="215" y="159"/>
                    <a:pt x="204" y="96"/>
                  </a:cubicBezTo>
                  <a:cubicBezTo>
                    <a:pt x="198" y="39"/>
                    <a:pt x="157"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rot="-708074" flipH="1">
              <a:off x="1291517" y="105051"/>
              <a:ext cx="47269" cy="44739"/>
            </a:xfrm>
            <a:custGeom>
              <a:avLst/>
              <a:gdLst/>
              <a:ahLst/>
              <a:cxnLst/>
              <a:rect l="l" t="t" r="r" b="b"/>
              <a:pathLst>
                <a:path w="299" h="283" extrusionOk="0">
                  <a:moveTo>
                    <a:pt x="247" y="0"/>
                  </a:moveTo>
                  <a:cubicBezTo>
                    <a:pt x="148" y="0"/>
                    <a:pt x="61" y="58"/>
                    <a:pt x="21" y="145"/>
                  </a:cubicBezTo>
                  <a:cubicBezTo>
                    <a:pt x="1" y="216"/>
                    <a:pt x="56" y="282"/>
                    <a:pt x="124" y="282"/>
                  </a:cubicBezTo>
                  <a:cubicBezTo>
                    <a:pt x="134" y="282"/>
                    <a:pt x="144" y="281"/>
                    <a:pt x="154" y="278"/>
                  </a:cubicBezTo>
                  <a:cubicBezTo>
                    <a:pt x="224" y="226"/>
                    <a:pt x="276" y="156"/>
                    <a:pt x="299" y="75"/>
                  </a:cubicBezTo>
                  <a:cubicBezTo>
                    <a:pt x="287" y="29"/>
                    <a:pt x="270" y="12"/>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rot="-708074" flipH="1">
              <a:off x="296661" y="1932582"/>
              <a:ext cx="46004" cy="42842"/>
            </a:xfrm>
            <a:custGeom>
              <a:avLst/>
              <a:gdLst/>
              <a:ahLst/>
              <a:cxnLst/>
              <a:rect l="l" t="t" r="r" b="b"/>
              <a:pathLst>
                <a:path w="291" h="271" extrusionOk="0">
                  <a:moveTo>
                    <a:pt x="195" y="1"/>
                  </a:moveTo>
                  <a:cubicBezTo>
                    <a:pt x="182" y="1"/>
                    <a:pt x="167" y="2"/>
                    <a:pt x="151" y="6"/>
                  </a:cubicBezTo>
                  <a:cubicBezTo>
                    <a:pt x="47" y="35"/>
                    <a:pt x="0" y="93"/>
                    <a:pt x="18" y="174"/>
                  </a:cubicBezTo>
                  <a:cubicBezTo>
                    <a:pt x="23" y="229"/>
                    <a:pt x="66" y="271"/>
                    <a:pt x="118" y="271"/>
                  </a:cubicBezTo>
                  <a:cubicBezTo>
                    <a:pt x="127" y="271"/>
                    <a:pt x="136" y="269"/>
                    <a:pt x="145" y="267"/>
                  </a:cubicBezTo>
                  <a:cubicBezTo>
                    <a:pt x="232" y="244"/>
                    <a:pt x="290" y="168"/>
                    <a:pt x="284" y="81"/>
                  </a:cubicBezTo>
                  <a:cubicBezTo>
                    <a:pt x="275" y="27"/>
                    <a:pt x="244"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rot="-708086" flipH="1">
              <a:off x="587703" y="4206789"/>
              <a:ext cx="40471" cy="48850"/>
            </a:xfrm>
            <a:custGeom>
              <a:avLst/>
              <a:gdLst/>
              <a:ahLst/>
              <a:cxnLst/>
              <a:rect l="l" t="t" r="r" b="b"/>
              <a:pathLst>
                <a:path w="256" h="309" extrusionOk="0">
                  <a:moveTo>
                    <a:pt x="134" y="0"/>
                  </a:moveTo>
                  <a:cubicBezTo>
                    <a:pt x="70" y="18"/>
                    <a:pt x="24" y="70"/>
                    <a:pt x="24" y="139"/>
                  </a:cubicBezTo>
                  <a:cubicBezTo>
                    <a:pt x="1" y="197"/>
                    <a:pt x="24" y="261"/>
                    <a:pt x="70" y="301"/>
                  </a:cubicBezTo>
                  <a:cubicBezTo>
                    <a:pt x="76" y="301"/>
                    <a:pt x="88" y="307"/>
                    <a:pt x="94" y="307"/>
                  </a:cubicBezTo>
                  <a:cubicBezTo>
                    <a:pt x="99" y="308"/>
                    <a:pt x="103" y="309"/>
                    <a:pt x="108" y="309"/>
                  </a:cubicBezTo>
                  <a:cubicBezTo>
                    <a:pt x="160" y="309"/>
                    <a:pt x="206" y="253"/>
                    <a:pt x="227" y="174"/>
                  </a:cubicBezTo>
                  <a:cubicBezTo>
                    <a:pt x="256" y="87"/>
                    <a:pt x="244" y="29"/>
                    <a:pt x="180" y="6"/>
                  </a:cubicBezTo>
                  <a:cubicBezTo>
                    <a:pt x="169" y="0"/>
                    <a:pt x="15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rot="-708074" flipH="1">
              <a:off x="1444662" y="2035499"/>
              <a:ext cx="51379" cy="40787"/>
            </a:xfrm>
            <a:custGeom>
              <a:avLst/>
              <a:gdLst/>
              <a:ahLst/>
              <a:cxnLst/>
              <a:rect l="l" t="t" r="r" b="b"/>
              <a:pathLst>
                <a:path w="325" h="258" extrusionOk="0">
                  <a:moveTo>
                    <a:pt x="266" y="0"/>
                  </a:moveTo>
                  <a:cubicBezTo>
                    <a:pt x="259" y="0"/>
                    <a:pt x="252" y="2"/>
                    <a:pt x="244" y="6"/>
                  </a:cubicBezTo>
                  <a:cubicBezTo>
                    <a:pt x="180" y="29"/>
                    <a:pt x="116" y="64"/>
                    <a:pt x="58" y="105"/>
                  </a:cubicBezTo>
                  <a:cubicBezTo>
                    <a:pt x="0" y="151"/>
                    <a:pt x="29" y="244"/>
                    <a:pt x="99" y="255"/>
                  </a:cubicBezTo>
                  <a:cubicBezTo>
                    <a:pt x="108" y="257"/>
                    <a:pt x="118" y="257"/>
                    <a:pt x="127" y="257"/>
                  </a:cubicBezTo>
                  <a:cubicBezTo>
                    <a:pt x="236" y="257"/>
                    <a:pt x="324" y="165"/>
                    <a:pt x="319" y="53"/>
                  </a:cubicBezTo>
                  <a:cubicBezTo>
                    <a:pt x="310" y="21"/>
                    <a:pt x="29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rot="-708074" flipH="1">
              <a:off x="2290923" y="281993"/>
              <a:ext cx="39523" cy="52012"/>
            </a:xfrm>
            <a:custGeom>
              <a:avLst/>
              <a:gdLst/>
              <a:ahLst/>
              <a:cxnLst/>
              <a:rect l="l" t="t" r="r" b="b"/>
              <a:pathLst>
                <a:path w="250" h="329" extrusionOk="0">
                  <a:moveTo>
                    <a:pt x="143" y="1"/>
                  </a:moveTo>
                  <a:cubicBezTo>
                    <a:pt x="136" y="1"/>
                    <a:pt x="129" y="2"/>
                    <a:pt x="122" y="4"/>
                  </a:cubicBezTo>
                  <a:cubicBezTo>
                    <a:pt x="81" y="10"/>
                    <a:pt x="58" y="44"/>
                    <a:pt x="64" y="85"/>
                  </a:cubicBezTo>
                  <a:cubicBezTo>
                    <a:pt x="70" y="137"/>
                    <a:pt x="35" y="178"/>
                    <a:pt x="18" y="224"/>
                  </a:cubicBezTo>
                  <a:cubicBezTo>
                    <a:pt x="1" y="274"/>
                    <a:pt x="42" y="329"/>
                    <a:pt x="96" y="329"/>
                  </a:cubicBezTo>
                  <a:cubicBezTo>
                    <a:pt x="99" y="329"/>
                    <a:pt x="102" y="329"/>
                    <a:pt x="104" y="328"/>
                  </a:cubicBezTo>
                  <a:cubicBezTo>
                    <a:pt x="191" y="294"/>
                    <a:pt x="243" y="212"/>
                    <a:pt x="249" y="120"/>
                  </a:cubicBezTo>
                  <a:cubicBezTo>
                    <a:pt x="238" y="102"/>
                    <a:pt x="232" y="79"/>
                    <a:pt x="214" y="56"/>
                  </a:cubicBezTo>
                  <a:cubicBezTo>
                    <a:pt x="205" y="23"/>
                    <a:pt x="176"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rot="-708074" flipH="1">
              <a:off x="1707798" y="127260"/>
              <a:ext cx="44107" cy="44739"/>
            </a:xfrm>
            <a:custGeom>
              <a:avLst/>
              <a:gdLst/>
              <a:ahLst/>
              <a:cxnLst/>
              <a:rect l="l" t="t" r="r" b="b"/>
              <a:pathLst>
                <a:path w="279" h="283" extrusionOk="0">
                  <a:moveTo>
                    <a:pt x="103" y="0"/>
                  </a:moveTo>
                  <a:cubicBezTo>
                    <a:pt x="79" y="0"/>
                    <a:pt x="56" y="10"/>
                    <a:pt x="35" y="44"/>
                  </a:cubicBezTo>
                  <a:cubicBezTo>
                    <a:pt x="1" y="97"/>
                    <a:pt x="53" y="137"/>
                    <a:pt x="64" y="183"/>
                  </a:cubicBezTo>
                  <a:cubicBezTo>
                    <a:pt x="70" y="189"/>
                    <a:pt x="76" y="201"/>
                    <a:pt x="82" y="212"/>
                  </a:cubicBezTo>
                  <a:cubicBezTo>
                    <a:pt x="105" y="249"/>
                    <a:pt x="136" y="283"/>
                    <a:pt x="180" y="283"/>
                  </a:cubicBezTo>
                  <a:cubicBezTo>
                    <a:pt x="190" y="283"/>
                    <a:pt x="202" y="281"/>
                    <a:pt x="215" y="276"/>
                  </a:cubicBezTo>
                  <a:cubicBezTo>
                    <a:pt x="279" y="247"/>
                    <a:pt x="279" y="195"/>
                    <a:pt x="273" y="149"/>
                  </a:cubicBezTo>
                  <a:cubicBezTo>
                    <a:pt x="267" y="131"/>
                    <a:pt x="267" y="125"/>
                    <a:pt x="267" y="120"/>
                  </a:cubicBezTo>
                  <a:cubicBezTo>
                    <a:pt x="256" y="62"/>
                    <a:pt x="215" y="21"/>
                    <a:pt x="157" y="10"/>
                  </a:cubicBezTo>
                  <a:cubicBezTo>
                    <a:pt x="138" y="5"/>
                    <a:pt x="120"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rot="-708074" flipH="1">
              <a:off x="1001078" y="1477556"/>
              <a:ext cx="45056" cy="46478"/>
            </a:xfrm>
            <a:custGeom>
              <a:avLst/>
              <a:gdLst/>
              <a:ahLst/>
              <a:cxnLst/>
              <a:rect l="l" t="t" r="r" b="b"/>
              <a:pathLst>
                <a:path w="285" h="294" extrusionOk="0">
                  <a:moveTo>
                    <a:pt x="91" y="0"/>
                  </a:moveTo>
                  <a:cubicBezTo>
                    <a:pt x="86" y="0"/>
                    <a:pt x="81" y="1"/>
                    <a:pt x="76" y="1"/>
                  </a:cubicBezTo>
                  <a:cubicBezTo>
                    <a:pt x="64" y="7"/>
                    <a:pt x="53" y="19"/>
                    <a:pt x="41" y="30"/>
                  </a:cubicBezTo>
                  <a:cubicBezTo>
                    <a:pt x="1" y="82"/>
                    <a:pt x="6" y="158"/>
                    <a:pt x="47" y="210"/>
                  </a:cubicBezTo>
                  <a:cubicBezTo>
                    <a:pt x="67" y="260"/>
                    <a:pt x="118" y="293"/>
                    <a:pt x="169" y="293"/>
                  </a:cubicBezTo>
                  <a:cubicBezTo>
                    <a:pt x="177" y="293"/>
                    <a:pt x="184" y="292"/>
                    <a:pt x="192" y="291"/>
                  </a:cubicBezTo>
                  <a:cubicBezTo>
                    <a:pt x="215" y="291"/>
                    <a:pt x="232" y="279"/>
                    <a:pt x="244" y="268"/>
                  </a:cubicBezTo>
                  <a:cubicBezTo>
                    <a:pt x="284" y="227"/>
                    <a:pt x="284" y="169"/>
                    <a:pt x="244" y="135"/>
                  </a:cubicBezTo>
                  <a:cubicBezTo>
                    <a:pt x="195" y="91"/>
                    <a:pt x="17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rot="-708074" flipH="1">
              <a:off x="2056182" y="461282"/>
              <a:ext cx="45056" cy="52328"/>
            </a:xfrm>
            <a:custGeom>
              <a:avLst/>
              <a:gdLst/>
              <a:ahLst/>
              <a:cxnLst/>
              <a:rect l="l" t="t" r="r" b="b"/>
              <a:pathLst>
                <a:path w="285" h="331" extrusionOk="0">
                  <a:moveTo>
                    <a:pt x="95" y="0"/>
                  </a:moveTo>
                  <a:cubicBezTo>
                    <a:pt x="74" y="0"/>
                    <a:pt x="53" y="11"/>
                    <a:pt x="35" y="40"/>
                  </a:cubicBezTo>
                  <a:cubicBezTo>
                    <a:pt x="0" y="98"/>
                    <a:pt x="18" y="173"/>
                    <a:pt x="76" y="214"/>
                  </a:cubicBezTo>
                  <a:cubicBezTo>
                    <a:pt x="105" y="242"/>
                    <a:pt x="122" y="277"/>
                    <a:pt x="145" y="306"/>
                  </a:cubicBezTo>
                  <a:cubicBezTo>
                    <a:pt x="159" y="321"/>
                    <a:pt x="180" y="330"/>
                    <a:pt x="203" y="330"/>
                  </a:cubicBezTo>
                  <a:cubicBezTo>
                    <a:pt x="216" y="330"/>
                    <a:pt x="230" y="327"/>
                    <a:pt x="244" y="318"/>
                  </a:cubicBezTo>
                  <a:cubicBezTo>
                    <a:pt x="278" y="300"/>
                    <a:pt x="284" y="260"/>
                    <a:pt x="261" y="225"/>
                  </a:cubicBezTo>
                  <a:cubicBezTo>
                    <a:pt x="227" y="168"/>
                    <a:pt x="204" y="100"/>
                    <a:pt x="192" y="37"/>
                  </a:cubicBezTo>
                  <a:lnTo>
                    <a:pt x="192" y="37"/>
                  </a:lnTo>
                  <a:cubicBezTo>
                    <a:pt x="194" y="38"/>
                    <a:pt x="196" y="39"/>
                    <a:pt x="197" y="40"/>
                  </a:cubicBezTo>
                  <a:lnTo>
                    <a:pt x="191" y="34"/>
                  </a:lnTo>
                  <a:lnTo>
                    <a:pt x="191" y="34"/>
                  </a:lnTo>
                  <a:cubicBezTo>
                    <a:pt x="192" y="35"/>
                    <a:pt x="192" y="36"/>
                    <a:pt x="192" y="37"/>
                  </a:cubicBezTo>
                  <a:lnTo>
                    <a:pt x="192" y="37"/>
                  </a:lnTo>
                  <a:cubicBezTo>
                    <a:pt x="161" y="23"/>
                    <a:pt x="127"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rot="-708074" flipH="1">
              <a:off x="141995" y="-55301"/>
              <a:ext cx="49640" cy="38100"/>
            </a:xfrm>
            <a:custGeom>
              <a:avLst/>
              <a:gdLst/>
              <a:ahLst/>
              <a:cxnLst/>
              <a:rect l="l" t="t" r="r" b="b"/>
              <a:pathLst>
                <a:path w="314" h="241" extrusionOk="0">
                  <a:moveTo>
                    <a:pt x="130" y="1"/>
                  </a:moveTo>
                  <a:cubicBezTo>
                    <a:pt x="119" y="1"/>
                    <a:pt x="109" y="2"/>
                    <a:pt x="99" y="4"/>
                  </a:cubicBezTo>
                  <a:cubicBezTo>
                    <a:pt x="36" y="22"/>
                    <a:pt x="1" y="91"/>
                    <a:pt x="24" y="149"/>
                  </a:cubicBezTo>
                  <a:cubicBezTo>
                    <a:pt x="48" y="207"/>
                    <a:pt x="104" y="240"/>
                    <a:pt x="162" y="240"/>
                  </a:cubicBezTo>
                  <a:cubicBezTo>
                    <a:pt x="174" y="240"/>
                    <a:pt x="186" y="239"/>
                    <a:pt x="198" y="236"/>
                  </a:cubicBezTo>
                  <a:cubicBezTo>
                    <a:pt x="267" y="219"/>
                    <a:pt x="314" y="155"/>
                    <a:pt x="308" y="91"/>
                  </a:cubicBezTo>
                  <a:cubicBezTo>
                    <a:pt x="298" y="46"/>
                    <a:pt x="201"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rot="-708074" flipH="1">
              <a:off x="-85353" y="297947"/>
              <a:ext cx="41262" cy="48692"/>
            </a:xfrm>
            <a:custGeom>
              <a:avLst/>
              <a:gdLst/>
              <a:ahLst/>
              <a:cxnLst/>
              <a:rect l="l" t="t" r="r" b="b"/>
              <a:pathLst>
                <a:path w="261" h="308" extrusionOk="0">
                  <a:moveTo>
                    <a:pt x="168" y="0"/>
                  </a:moveTo>
                  <a:cubicBezTo>
                    <a:pt x="148" y="0"/>
                    <a:pt x="128" y="6"/>
                    <a:pt x="110" y="17"/>
                  </a:cubicBezTo>
                  <a:cubicBezTo>
                    <a:pt x="47" y="70"/>
                    <a:pt x="12" y="145"/>
                    <a:pt x="6" y="226"/>
                  </a:cubicBezTo>
                  <a:cubicBezTo>
                    <a:pt x="1" y="269"/>
                    <a:pt x="36" y="308"/>
                    <a:pt x="83" y="308"/>
                  </a:cubicBezTo>
                  <a:cubicBezTo>
                    <a:pt x="86" y="308"/>
                    <a:pt x="90" y="307"/>
                    <a:pt x="93" y="307"/>
                  </a:cubicBezTo>
                  <a:cubicBezTo>
                    <a:pt x="139" y="296"/>
                    <a:pt x="232" y="180"/>
                    <a:pt x="249" y="116"/>
                  </a:cubicBezTo>
                  <a:cubicBezTo>
                    <a:pt x="261" y="81"/>
                    <a:pt x="249" y="41"/>
                    <a:pt x="226" y="17"/>
                  </a:cubicBezTo>
                  <a:cubicBezTo>
                    <a:pt x="209" y="6"/>
                    <a:pt x="18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rot="-708074" flipH="1">
              <a:off x="77349" y="1700772"/>
              <a:ext cx="46953" cy="36519"/>
            </a:xfrm>
            <a:custGeom>
              <a:avLst/>
              <a:gdLst/>
              <a:ahLst/>
              <a:cxnLst/>
              <a:rect l="l" t="t" r="r" b="b"/>
              <a:pathLst>
                <a:path w="297" h="231" extrusionOk="0">
                  <a:moveTo>
                    <a:pt x="165" y="0"/>
                  </a:moveTo>
                  <a:cubicBezTo>
                    <a:pt x="155" y="0"/>
                    <a:pt x="145" y="1"/>
                    <a:pt x="134" y="4"/>
                  </a:cubicBezTo>
                  <a:cubicBezTo>
                    <a:pt x="65" y="9"/>
                    <a:pt x="7" y="67"/>
                    <a:pt x="1" y="137"/>
                  </a:cubicBezTo>
                  <a:cubicBezTo>
                    <a:pt x="6" y="196"/>
                    <a:pt x="72" y="230"/>
                    <a:pt x="160" y="230"/>
                  </a:cubicBezTo>
                  <a:cubicBezTo>
                    <a:pt x="166" y="230"/>
                    <a:pt x="173" y="230"/>
                    <a:pt x="181" y="229"/>
                  </a:cubicBezTo>
                  <a:cubicBezTo>
                    <a:pt x="244" y="229"/>
                    <a:pt x="296" y="183"/>
                    <a:pt x="296" y="119"/>
                  </a:cubicBezTo>
                  <a:cubicBezTo>
                    <a:pt x="286" y="49"/>
                    <a:pt x="232"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rot="-708074" flipH="1">
              <a:off x="448201" y="1641662"/>
              <a:ext cx="47743" cy="40629"/>
            </a:xfrm>
            <a:custGeom>
              <a:avLst/>
              <a:gdLst/>
              <a:ahLst/>
              <a:cxnLst/>
              <a:rect l="l" t="t" r="r" b="b"/>
              <a:pathLst>
                <a:path w="302" h="257" extrusionOk="0">
                  <a:moveTo>
                    <a:pt x="225" y="0"/>
                  </a:moveTo>
                  <a:cubicBezTo>
                    <a:pt x="216" y="0"/>
                    <a:pt x="207" y="2"/>
                    <a:pt x="198" y="5"/>
                  </a:cubicBezTo>
                  <a:cubicBezTo>
                    <a:pt x="76" y="23"/>
                    <a:pt x="1" y="92"/>
                    <a:pt x="18" y="168"/>
                  </a:cubicBezTo>
                  <a:cubicBezTo>
                    <a:pt x="33" y="219"/>
                    <a:pt x="81" y="256"/>
                    <a:pt x="135" y="256"/>
                  </a:cubicBezTo>
                  <a:cubicBezTo>
                    <a:pt x="142" y="256"/>
                    <a:pt x="150" y="256"/>
                    <a:pt x="157" y="254"/>
                  </a:cubicBezTo>
                  <a:cubicBezTo>
                    <a:pt x="244" y="231"/>
                    <a:pt x="302" y="150"/>
                    <a:pt x="296" y="63"/>
                  </a:cubicBezTo>
                  <a:cubicBezTo>
                    <a:pt x="292" y="26"/>
                    <a:pt x="261"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rot="-708086" flipH="1">
              <a:off x="2840957" y="266188"/>
              <a:ext cx="52328" cy="30511"/>
            </a:xfrm>
            <a:custGeom>
              <a:avLst/>
              <a:gdLst/>
              <a:ahLst/>
              <a:cxnLst/>
              <a:rect l="l" t="t" r="r" b="b"/>
              <a:pathLst>
                <a:path w="331" h="193" extrusionOk="0">
                  <a:moveTo>
                    <a:pt x="151" y="0"/>
                  </a:moveTo>
                  <a:cubicBezTo>
                    <a:pt x="99" y="0"/>
                    <a:pt x="52" y="4"/>
                    <a:pt x="18" y="58"/>
                  </a:cubicBezTo>
                  <a:cubicBezTo>
                    <a:pt x="0" y="81"/>
                    <a:pt x="6" y="116"/>
                    <a:pt x="24" y="139"/>
                  </a:cubicBezTo>
                  <a:cubicBezTo>
                    <a:pt x="54" y="181"/>
                    <a:pt x="92" y="193"/>
                    <a:pt x="134" y="193"/>
                  </a:cubicBezTo>
                  <a:cubicBezTo>
                    <a:pt x="156" y="193"/>
                    <a:pt x="179" y="190"/>
                    <a:pt x="203" y="186"/>
                  </a:cubicBezTo>
                  <a:cubicBezTo>
                    <a:pt x="261" y="174"/>
                    <a:pt x="325" y="157"/>
                    <a:pt x="331" y="81"/>
                  </a:cubicBezTo>
                  <a:cubicBezTo>
                    <a:pt x="325" y="0"/>
                    <a:pt x="250" y="6"/>
                    <a:pt x="192" y="0"/>
                  </a:cubicBezTo>
                  <a:lnTo>
                    <a:pt x="180" y="0"/>
                  </a:lnTo>
                  <a:cubicBezTo>
                    <a:pt x="170" y="0"/>
                    <a:pt x="161"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rot="-708086" flipH="1">
              <a:off x="793762" y="1648113"/>
              <a:ext cx="40471" cy="51853"/>
            </a:xfrm>
            <a:custGeom>
              <a:avLst/>
              <a:gdLst/>
              <a:ahLst/>
              <a:cxnLst/>
              <a:rect l="l" t="t" r="r" b="b"/>
              <a:pathLst>
                <a:path w="256" h="328" extrusionOk="0">
                  <a:moveTo>
                    <a:pt x="87" y="0"/>
                  </a:moveTo>
                  <a:cubicBezTo>
                    <a:pt x="78" y="0"/>
                    <a:pt x="68" y="3"/>
                    <a:pt x="59" y="7"/>
                  </a:cubicBezTo>
                  <a:cubicBezTo>
                    <a:pt x="24" y="19"/>
                    <a:pt x="1" y="48"/>
                    <a:pt x="7" y="88"/>
                  </a:cubicBezTo>
                  <a:cubicBezTo>
                    <a:pt x="7" y="135"/>
                    <a:pt x="18" y="175"/>
                    <a:pt x="24" y="222"/>
                  </a:cubicBezTo>
                  <a:lnTo>
                    <a:pt x="24" y="216"/>
                  </a:lnTo>
                  <a:cubicBezTo>
                    <a:pt x="59" y="251"/>
                    <a:pt x="99" y="285"/>
                    <a:pt x="140" y="314"/>
                  </a:cubicBezTo>
                  <a:cubicBezTo>
                    <a:pt x="151" y="323"/>
                    <a:pt x="166" y="327"/>
                    <a:pt x="181" y="327"/>
                  </a:cubicBezTo>
                  <a:cubicBezTo>
                    <a:pt x="196" y="327"/>
                    <a:pt x="212" y="323"/>
                    <a:pt x="227" y="314"/>
                  </a:cubicBezTo>
                  <a:cubicBezTo>
                    <a:pt x="250" y="291"/>
                    <a:pt x="256" y="256"/>
                    <a:pt x="244" y="233"/>
                  </a:cubicBezTo>
                  <a:cubicBezTo>
                    <a:pt x="215" y="164"/>
                    <a:pt x="186" y="100"/>
                    <a:pt x="151" y="42"/>
                  </a:cubicBezTo>
                  <a:cubicBezTo>
                    <a:pt x="139" y="17"/>
                    <a:pt x="11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rot="-708074" flipH="1">
              <a:off x="45035" y="1659883"/>
              <a:ext cx="50589" cy="42052"/>
            </a:xfrm>
            <a:custGeom>
              <a:avLst/>
              <a:gdLst/>
              <a:ahLst/>
              <a:cxnLst/>
              <a:rect l="l" t="t" r="r" b="b"/>
              <a:pathLst>
                <a:path w="320" h="266" extrusionOk="0">
                  <a:moveTo>
                    <a:pt x="223" y="0"/>
                  </a:moveTo>
                  <a:cubicBezTo>
                    <a:pt x="212" y="0"/>
                    <a:pt x="202" y="2"/>
                    <a:pt x="192" y="7"/>
                  </a:cubicBezTo>
                  <a:cubicBezTo>
                    <a:pt x="128" y="42"/>
                    <a:pt x="76" y="82"/>
                    <a:pt x="24" y="134"/>
                  </a:cubicBezTo>
                  <a:cubicBezTo>
                    <a:pt x="0" y="163"/>
                    <a:pt x="0" y="204"/>
                    <a:pt x="24" y="233"/>
                  </a:cubicBezTo>
                  <a:cubicBezTo>
                    <a:pt x="37" y="251"/>
                    <a:pt x="58" y="265"/>
                    <a:pt x="74" y="265"/>
                  </a:cubicBezTo>
                  <a:cubicBezTo>
                    <a:pt x="79" y="265"/>
                    <a:pt x="84" y="264"/>
                    <a:pt x="87" y="262"/>
                  </a:cubicBezTo>
                  <a:cubicBezTo>
                    <a:pt x="151" y="221"/>
                    <a:pt x="232" y="215"/>
                    <a:pt x="290" y="163"/>
                  </a:cubicBezTo>
                  <a:cubicBezTo>
                    <a:pt x="313" y="140"/>
                    <a:pt x="319" y="111"/>
                    <a:pt x="313" y="82"/>
                  </a:cubicBezTo>
                  <a:cubicBezTo>
                    <a:pt x="309" y="36"/>
                    <a:pt x="267"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rot="-708074" flipH="1">
              <a:off x="1567017" y="376854"/>
              <a:ext cx="38574" cy="70666"/>
            </a:xfrm>
            <a:custGeom>
              <a:avLst/>
              <a:gdLst/>
              <a:ahLst/>
              <a:cxnLst/>
              <a:rect l="l" t="t" r="r" b="b"/>
              <a:pathLst>
                <a:path w="244" h="447" extrusionOk="0">
                  <a:moveTo>
                    <a:pt x="99" y="0"/>
                  </a:moveTo>
                  <a:cubicBezTo>
                    <a:pt x="81" y="0"/>
                    <a:pt x="68" y="11"/>
                    <a:pt x="58" y="30"/>
                  </a:cubicBezTo>
                  <a:cubicBezTo>
                    <a:pt x="47" y="54"/>
                    <a:pt x="41" y="88"/>
                    <a:pt x="52" y="117"/>
                  </a:cubicBezTo>
                  <a:cubicBezTo>
                    <a:pt x="76" y="175"/>
                    <a:pt x="70" y="245"/>
                    <a:pt x="23" y="297"/>
                  </a:cubicBezTo>
                  <a:cubicBezTo>
                    <a:pt x="0" y="332"/>
                    <a:pt x="0" y="372"/>
                    <a:pt x="23" y="407"/>
                  </a:cubicBezTo>
                  <a:cubicBezTo>
                    <a:pt x="36" y="433"/>
                    <a:pt x="59" y="446"/>
                    <a:pt x="82" y="446"/>
                  </a:cubicBezTo>
                  <a:cubicBezTo>
                    <a:pt x="90" y="446"/>
                    <a:pt x="97" y="445"/>
                    <a:pt x="105" y="442"/>
                  </a:cubicBezTo>
                  <a:cubicBezTo>
                    <a:pt x="134" y="430"/>
                    <a:pt x="145" y="401"/>
                    <a:pt x="145" y="372"/>
                  </a:cubicBezTo>
                  <a:cubicBezTo>
                    <a:pt x="128" y="309"/>
                    <a:pt x="151" y="233"/>
                    <a:pt x="203" y="187"/>
                  </a:cubicBezTo>
                  <a:cubicBezTo>
                    <a:pt x="244" y="152"/>
                    <a:pt x="168" y="7"/>
                    <a:pt x="110" y="1"/>
                  </a:cubicBezTo>
                  <a:cubicBezTo>
                    <a:pt x="106" y="0"/>
                    <a:pt x="103"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rot="-708074" flipH="1">
              <a:off x="73498" y="173943"/>
              <a:ext cx="45688" cy="42052"/>
            </a:xfrm>
            <a:custGeom>
              <a:avLst/>
              <a:gdLst/>
              <a:ahLst/>
              <a:cxnLst/>
              <a:rect l="l" t="t" r="r" b="b"/>
              <a:pathLst>
                <a:path w="289" h="266" extrusionOk="0">
                  <a:moveTo>
                    <a:pt x="117" y="1"/>
                  </a:moveTo>
                  <a:cubicBezTo>
                    <a:pt x="67" y="1"/>
                    <a:pt x="22" y="34"/>
                    <a:pt x="12" y="84"/>
                  </a:cubicBezTo>
                  <a:cubicBezTo>
                    <a:pt x="0" y="136"/>
                    <a:pt x="18" y="194"/>
                    <a:pt x="64" y="229"/>
                  </a:cubicBezTo>
                  <a:cubicBezTo>
                    <a:pt x="93" y="253"/>
                    <a:pt x="130" y="265"/>
                    <a:pt x="168" y="265"/>
                  </a:cubicBezTo>
                  <a:cubicBezTo>
                    <a:pt x="176" y="265"/>
                    <a:pt x="184" y="265"/>
                    <a:pt x="191" y="264"/>
                  </a:cubicBezTo>
                  <a:cubicBezTo>
                    <a:pt x="194" y="264"/>
                    <a:pt x="197" y="264"/>
                    <a:pt x="199" y="264"/>
                  </a:cubicBezTo>
                  <a:cubicBezTo>
                    <a:pt x="253" y="264"/>
                    <a:pt x="289" y="209"/>
                    <a:pt x="261" y="159"/>
                  </a:cubicBezTo>
                  <a:cubicBezTo>
                    <a:pt x="250" y="109"/>
                    <a:pt x="228" y="64"/>
                    <a:pt x="211" y="19"/>
                  </a:cubicBezTo>
                  <a:lnTo>
                    <a:pt x="211" y="19"/>
                  </a:lnTo>
                  <a:cubicBezTo>
                    <a:pt x="212" y="20"/>
                    <a:pt x="213" y="20"/>
                    <a:pt x="215" y="20"/>
                  </a:cubicBezTo>
                  <a:lnTo>
                    <a:pt x="209" y="14"/>
                  </a:lnTo>
                  <a:lnTo>
                    <a:pt x="209" y="14"/>
                  </a:lnTo>
                  <a:cubicBezTo>
                    <a:pt x="209" y="16"/>
                    <a:pt x="210" y="18"/>
                    <a:pt x="211" y="19"/>
                  </a:cubicBezTo>
                  <a:lnTo>
                    <a:pt x="211" y="19"/>
                  </a:lnTo>
                  <a:cubicBezTo>
                    <a:pt x="188" y="14"/>
                    <a:pt x="161" y="8"/>
                    <a:pt x="139" y="3"/>
                  </a:cubicBezTo>
                  <a:cubicBezTo>
                    <a:pt x="132" y="1"/>
                    <a:pt x="124"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rot="-708074" flipH="1">
              <a:off x="605494" y="533661"/>
              <a:ext cx="30353" cy="66240"/>
            </a:xfrm>
            <a:custGeom>
              <a:avLst/>
              <a:gdLst/>
              <a:ahLst/>
              <a:cxnLst/>
              <a:rect l="l" t="t" r="r" b="b"/>
              <a:pathLst>
                <a:path w="192" h="419" extrusionOk="0">
                  <a:moveTo>
                    <a:pt x="110" y="1"/>
                  </a:moveTo>
                  <a:cubicBezTo>
                    <a:pt x="68" y="1"/>
                    <a:pt x="28" y="29"/>
                    <a:pt x="17" y="71"/>
                  </a:cubicBezTo>
                  <a:cubicBezTo>
                    <a:pt x="0" y="117"/>
                    <a:pt x="0" y="164"/>
                    <a:pt x="17" y="204"/>
                  </a:cubicBezTo>
                  <a:cubicBezTo>
                    <a:pt x="46" y="256"/>
                    <a:pt x="58" y="320"/>
                    <a:pt x="52" y="378"/>
                  </a:cubicBezTo>
                  <a:cubicBezTo>
                    <a:pt x="52" y="401"/>
                    <a:pt x="64" y="419"/>
                    <a:pt x="87" y="419"/>
                  </a:cubicBezTo>
                  <a:cubicBezTo>
                    <a:pt x="110" y="419"/>
                    <a:pt x="128" y="407"/>
                    <a:pt x="133" y="384"/>
                  </a:cubicBezTo>
                  <a:cubicBezTo>
                    <a:pt x="156" y="291"/>
                    <a:pt x="174" y="193"/>
                    <a:pt x="191" y="111"/>
                  </a:cubicBezTo>
                  <a:cubicBezTo>
                    <a:pt x="180" y="54"/>
                    <a:pt x="168" y="13"/>
                    <a:pt x="122" y="1"/>
                  </a:cubicBezTo>
                  <a:cubicBezTo>
                    <a:pt x="118" y="1"/>
                    <a:pt x="114"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rot="-708086" flipH="1">
              <a:off x="1222254" y="3836430"/>
              <a:ext cx="32250" cy="53592"/>
            </a:xfrm>
            <a:custGeom>
              <a:avLst/>
              <a:gdLst/>
              <a:ahLst/>
              <a:cxnLst/>
              <a:rect l="l" t="t" r="r" b="b"/>
              <a:pathLst>
                <a:path w="204" h="339" extrusionOk="0">
                  <a:moveTo>
                    <a:pt x="117" y="0"/>
                  </a:moveTo>
                  <a:cubicBezTo>
                    <a:pt x="70" y="0"/>
                    <a:pt x="53" y="35"/>
                    <a:pt x="41" y="64"/>
                  </a:cubicBezTo>
                  <a:cubicBezTo>
                    <a:pt x="24" y="128"/>
                    <a:pt x="18" y="197"/>
                    <a:pt x="7" y="261"/>
                  </a:cubicBezTo>
                  <a:cubicBezTo>
                    <a:pt x="1" y="290"/>
                    <a:pt x="18" y="319"/>
                    <a:pt x="47" y="331"/>
                  </a:cubicBezTo>
                  <a:cubicBezTo>
                    <a:pt x="57" y="336"/>
                    <a:pt x="67" y="339"/>
                    <a:pt x="78" y="339"/>
                  </a:cubicBezTo>
                  <a:cubicBezTo>
                    <a:pt x="100" y="339"/>
                    <a:pt x="124" y="327"/>
                    <a:pt x="140" y="307"/>
                  </a:cubicBezTo>
                  <a:cubicBezTo>
                    <a:pt x="186" y="238"/>
                    <a:pt x="204" y="157"/>
                    <a:pt x="192" y="81"/>
                  </a:cubicBezTo>
                  <a:cubicBezTo>
                    <a:pt x="181" y="35"/>
                    <a:pt x="157"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rot="-708086" flipH="1">
              <a:off x="1716968" y="878063"/>
              <a:ext cx="47743" cy="39839"/>
            </a:xfrm>
            <a:custGeom>
              <a:avLst/>
              <a:gdLst/>
              <a:ahLst/>
              <a:cxnLst/>
              <a:rect l="l" t="t" r="r" b="b"/>
              <a:pathLst>
                <a:path w="302" h="252" extrusionOk="0">
                  <a:moveTo>
                    <a:pt x="250" y="1"/>
                  </a:moveTo>
                  <a:cubicBezTo>
                    <a:pt x="248" y="1"/>
                    <a:pt x="245" y="1"/>
                    <a:pt x="243" y="2"/>
                  </a:cubicBezTo>
                  <a:cubicBezTo>
                    <a:pt x="162" y="31"/>
                    <a:pt x="81" y="71"/>
                    <a:pt x="12" y="123"/>
                  </a:cubicBezTo>
                  <a:cubicBezTo>
                    <a:pt x="0" y="135"/>
                    <a:pt x="0" y="158"/>
                    <a:pt x="0" y="170"/>
                  </a:cubicBezTo>
                  <a:cubicBezTo>
                    <a:pt x="0" y="199"/>
                    <a:pt x="18" y="222"/>
                    <a:pt x="41" y="233"/>
                  </a:cubicBezTo>
                  <a:cubicBezTo>
                    <a:pt x="65" y="246"/>
                    <a:pt x="90" y="252"/>
                    <a:pt x="115" y="252"/>
                  </a:cubicBezTo>
                  <a:cubicBezTo>
                    <a:pt x="150" y="252"/>
                    <a:pt x="184" y="240"/>
                    <a:pt x="214" y="216"/>
                  </a:cubicBezTo>
                  <a:cubicBezTo>
                    <a:pt x="272" y="181"/>
                    <a:pt x="301" y="118"/>
                    <a:pt x="290" y="48"/>
                  </a:cubicBezTo>
                  <a:cubicBezTo>
                    <a:pt x="290" y="27"/>
                    <a:pt x="271"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rot="-708074" flipH="1">
              <a:off x="-31167" y="1487710"/>
              <a:ext cx="33989" cy="51379"/>
            </a:xfrm>
            <a:custGeom>
              <a:avLst/>
              <a:gdLst/>
              <a:ahLst/>
              <a:cxnLst/>
              <a:rect l="l" t="t" r="r" b="b"/>
              <a:pathLst>
                <a:path w="215" h="325" extrusionOk="0">
                  <a:moveTo>
                    <a:pt x="110" y="0"/>
                  </a:moveTo>
                  <a:cubicBezTo>
                    <a:pt x="75" y="0"/>
                    <a:pt x="43" y="19"/>
                    <a:pt x="30" y="53"/>
                  </a:cubicBezTo>
                  <a:cubicBezTo>
                    <a:pt x="6" y="105"/>
                    <a:pt x="1" y="163"/>
                    <a:pt x="12" y="221"/>
                  </a:cubicBezTo>
                  <a:cubicBezTo>
                    <a:pt x="24" y="244"/>
                    <a:pt x="30" y="262"/>
                    <a:pt x="47" y="279"/>
                  </a:cubicBezTo>
                  <a:cubicBezTo>
                    <a:pt x="63" y="307"/>
                    <a:pt x="93" y="324"/>
                    <a:pt x="124" y="324"/>
                  </a:cubicBezTo>
                  <a:cubicBezTo>
                    <a:pt x="137" y="324"/>
                    <a:pt x="150" y="321"/>
                    <a:pt x="163" y="314"/>
                  </a:cubicBezTo>
                  <a:cubicBezTo>
                    <a:pt x="203" y="296"/>
                    <a:pt x="215" y="250"/>
                    <a:pt x="198" y="215"/>
                  </a:cubicBezTo>
                  <a:cubicBezTo>
                    <a:pt x="180" y="175"/>
                    <a:pt x="180" y="134"/>
                    <a:pt x="198" y="99"/>
                  </a:cubicBezTo>
                  <a:cubicBezTo>
                    <a:pt x="209" y="59"/>
                    <a:pt x="186" y="13"/>
                    <a:pt x="145" y="7"/>
                  </a:cubicBezTo>
                  <a:cubicBezTo>
                    <a:pt x="134" y="2"/>
                    <a:pt x="121"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rot="-708074" flipH="1">
              <a:off x="409856" y="1492414"/>
              <a:ext cx="46795" cy="35570"/>
            </a:xfrm>
            <a:custGeom>
              <a:avLst/>
              <a:gdLst/>
              <a:ahLst/>
              <a:cxnLst/>
              <a:rect l="l" t="t" r="r" b="b"/>
              <a:pathLst>
                <a:path w="296" h="225" extrusionOk="0">
                  <a:moveTo>
                    <a:pt x="196" y="1"/>
                  </a:moveTo>
                  <a:cubicBezTo>
                    <a:pt x="172" y="1"/>
                    <a:pt x="144" y="4"/>
                    <a:pt x="110" y="12"/>
                  </a:cubicBezTo>
                  <a:cubicBezTo>
                    <a:pt x="35" y="29"/>
                    <a:pt x="0" y="76"/>
                    <a:pt x="6" y="134"/>
                  </a:cubicBezTo>
                  <a:cubicBezTo>
                    <a:pt x="16" y="187"/>
                    <a:pt x="66" y="224"/>
                    <a:pt x="124" y="224"/>
                  </a:cubicBezTo>
                  <a:cubicBezTo>
                    <a:pt x="135" y="224"/>
                    <a:pt x="146" y="223"/>
                    <a:pt x="156" y="220"/>
                  </a:cubicBezTo>
                  <a:cubicBezTo>
                    <a:pt x="232" y="197"/>
                    <a:pt x="295" y="105"/>
                    <a:pt x="284" y="52"/>
                  </a:cubicBezTo>
                  <a:cubicBezTo>
                    <a:pt x="272" y="17"/>
                    <a:pt x="24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rot="-708086" flipH="1">
              <a:off x="1038536" y="3946352"/>
              <a:ext cx="45055" cy="40313"/>
            </a:xfrm>
            <a:custGeom>
              <a:avLst/>
              <a:gdLst/>
              <a:ahLst/>
              <a:cxnLst/>
              <a:rect l="l" t="t" r="r" b="b"/>
              <a:pathLst>
                <a:path w="285" h="255" extrusionOk="0">
                  <a:moveTo>
                    <a:pt x="117" y="0"/>
                  </a:moveTo>
                  <a:cubicBezTo>
                    <a:pt x="115" y="0"/>
                    <a:pt x="112" y="0"/>
                    <a:pt x="110" y="1"/>
                  </a:cubicBezTo>
                  <a:cubicBezTo>
                    <a:pt x="41" y="24"/>
                    <a:pt x="0" y="100"/>
                    <a:pt x="18" y="169"/>
                  </a:cubicBezTo>
                  <a:cubicBezTo>
                    <a:pt x="32" y="222"/>
                    <a:pt x="78" y="255"/>
                    <a:pt x="126" y="255"/>
                  </a:cubicBezTo>
                  <a:cubicBezTo>
                    <a:pt x="136" y="255"/>
                    <a:pt x="147" y="253"/>
                    <a:pt x="157" y="250"/>
                  </a:cubicBezTo>
                  <a:cubicBezTo>
                    <a:pt x="232" y="239"/>
                    <a:pt x="284" y="181"/>
                    <a:pt x="273" y="134"/>
                  </a:cubicBezTo>
                  <a:cubicBezTo>
                    <a:pt x="262" y="85"/>
                    <a:pt x="158"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rot="-708086" flipH="1">
              <a:off x="365671" y="2022902"/>
              <a:ext cx="36835" cy="51379"/>
            </a:xfrm>
            <a:custGeom>
              <a:avLst/>
              <a:gdLst/>
              <a:ahLst/>
              <a:cxnLst/>
              <a:rect l="l" t="t" r="r" b="b"/>
              <a:pathLst>
                <a:path w="233" h="325" extrusionOk="0">
                  <a:moveTo>
                    <a:pt x="175" y="0"/>
                  </a:moveTo>
                  <a:cubicBezTo>
                    <a:pt x="166" y="0"/>
                    <a:pt x="156" y="2"/>
                    <a:pt x="146" y="5"/>
                  </a:cubicBezTo>
                  <a:cubicBezTo>
                    <a:pt x="59" y="52"/>
                    <a:pt x="7" y="139"/>
                    <a:pt x="1" y="237"/>
                  </a:cubicBezTo>
                  <a:cubicBezTo>
                    <a:pt x="1" y="286"/>
                    <a:pt x="41" y="325"/>
                    <a:pt x="89" y="325"/>
                  </a:cubicBezTo>
                  <a:cubicBezTo>
                    <a:pt x="93" y="325"/>
                    <a:pt x="96" y="324"/>
                    <a:pt x="99" y="324"/>
                  </a:cubicBezTo>
                  <a:cubicBezTo>
                    <a:pt x="111" y="324"/>
                    <a:pt x="122" y="318"/>
                    <a:pt x="128" y="313"/>
                  </a:cubicBezTo>
                  <a:cubicBezTo>
                    <a:pt x="198" y="237"/>
                    <a:pt x="233" y="139"/>
                    <a:pt x="227" y="40"/>
                  </a:cubicBezTo>
                  <a:cubicBezTo>
                    <a:pt x="219" y="11"/>
                    <a:pt x="199"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rot="-708074" flipH="1">
              <a:off x="1683984" y="1913123"/>
              <a:ext cx="48692" cy="42842"/>
            </a:xfrm>
            <a:custGeom>
              <a:avLst/>
              <a:gdLst/>
              <a:ahLst/>
              <a:cxnLst/>
              <a:rect l="l" t="t" r="r" b="b"/>
              <a:pathLst>
                <a:path w="308" h="271" extrusionOk="0">
                  <a:moveTo>
                    <a:pt x="148" y="1"/>
                  </a:moveTo>
                  <a:cubicBezTo>
                    <a:pt x="128" y="1"/>
                    <a:pt x="105" y="12"/>
                    <a:pt x="81" y="33"/>
                  </a:cubicBezTo>
                  <a:cubicBezTo>
                    <a:pt x="0" y="115"/>
                    <a:pt x="0" y="161"/>
                    <a:pt x="99" y="271"/>
                  </a:cubicBezTo>
                  <a:lnTo>
                    <a:pt x="128" y="271"/>
                  </a:lnTo>
                  <a:cubicBezTo>
                    <a:pt x="186" y="259"/>
                    <a:pt x="255" y="271"/>
                    <a:pt x="284" y="201"/>
                  </a:cubicBezTo>
                  <a:cubicBezTo>
                    <a:pt x="307" y="126"/>
                    <a:pt x="232" y="74"/>
                    <a:pt x="203" y="33"/>
                  </a:cubicBezTo>
                  <a:cubicBezTo>
                    <a:pt x="186" y="11"/>
                    <a:pt x="168"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rot="-708074" flipH="1">
              <a:off x="1068749" y="639632"/>
              <a:ext cx="46162" cy="46478"/>
            </a:xfrm>
            <a:custGeom>
              <a:avLst/>
              <a:gdLst/>
              <a:ahLst/>
              <a:cxnLst/>
              <a:rect l="l" t="t" r="r" b="b"/>
              <a:pathLst>
                <a:path w="292" h="294" extrusionOk="0">
                  <a:moveTo>
                    <a:pt x="217" y="0"/>
                  </a:moveTo>
                  <a:cubicBezTo>
                    <a:pt x="206" y="0"/>
                    <a:pt x="195" y="3"/>
                    <a:pt x="184" y="9"/>
                  </a:cubicBezTo>
                  <a:cubicBezTo>
                    <a:pt x="120" y="44"/>
                    <a:pt x="62" y="96"/>
                    <a:pt x="27" y="160"/>
                  </a:cubicBezTo>
                  <a:cubicBezTo>
                    <a:pt x="0" y="224"/>
                    <a:pt x="54" y="294"/>
                    <a:pt x="122" y="294"/>
                  </a:cubicBezTo>
                  <a:cubicBezTo>
                    <a:pt x="127" y="294"/>
                    <a:pt x="132" y="294"/>
                    <a:pt x="138" y="293"/>
                  </a:cubicBezTo>
                  <a:cubicBezTo>
                    <a:pt x="149" y="293"/>
                    <a:pt x="166" y="287"/>
                    <a:pt x="172" y="287"/>
                  </a:cubicBezTo>
                  <a:cubicBezTo>
                    <a:pt x="224" y="229"/>
                    <a:pt x="265" y="160"/>
                    <a:pt x="282" y="78"/>
                  </a:cubicBezTo>
                  <a:cubicBezTo>
                    <a:pt x="291" y="37"/>
                    <a:pt x="258"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rot="-708074" flipH="1">
              <a:off x="1113560" y="31720"/>
              <a:ext cx="54699" cy="37784"/>
            </a:xfrm>
            <a:custGeom>
              <a:avLst/>
              <a:gdLst/>
              <a:ahLst/>
              <a:cxnLst/>
              <a:rect l="l" t="t" r="r" b="b"/>
              <a:pathLst>
                <a:path w="346" h="239" extrusionOk="0">
                  <a:moveTo>
                    <a:pt x="123" y="0"/>
                  </a:moveTo>
                  <a:cubicBezTo>
                    <a:pt x="44" y="0"/>
                    <a:pt x="1" y="91"/>
                    <a:pt x="55" y="146"/>
                  </a:cubicBezTo>
                  <a:cubicBezTo>
                    <a:pt x="79" y="181"/>
                    <a:pt x="102" y="210"/>
                    <a:pt x="125" y="239"/>
                  </a:cubicBezTo>
                  <a:lnTo>
                    <a:pt x="131" y="233"/>
                  </a:lnTo>
                  <a:cubicBezTo>
                    <a:pt x="141" y="234"/>
                    <a:pt x="151" y="235"/>
                    <a:pt x="162" y="235"/>
                  </a:cubicBezTo>
                  <a:cubicBezTo>
                    <a:pt x="194" y="235"/>
                    <a:pt x="228" y="229"/>
                    <a:pt x="258" y="216"/>
                  </a:cubicBezTo>
                  <a:cubicBezTo>
                    <a:pt x="328" y="181"/>
                    <a:pt x="345" y="94"/>
                    <a:pt x="287" y="59"/>
                  </a:cubicBezTo>
                  <a:cubicBezTo>
                    <a:pt x="241" y="24"/>
                    <a:pt x="189" y="7"/>
                    <a:pt x="137" y="1"/>
                  </a:cubicBezTo>
                  <a:cubicBezTo>
                    <a:pt x="132" y="1"/>
                    <a:pt x="127"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rot="-708074" flipH="1">
              <a:off x="-78005" y="45929"/>
              <a:ext cx="49640" cy="40945"/>
            </a:xfrm>
            <a:custGeom>
              <a:avLst/>
              <a:gdLst/>
              <a:ahLst/>
              <a:cxnLst/>
              <a:rect l="l" t="t" r="r" b="b"/>
              <a:pathLst>
                <a:path w="314" h="259" extrusionOk="0">
                  <a:moveTo>
                    <a:pt x="236" y="1"/>
                  </a:moveTo>
                  <a:cubicBezTo>
                    <a:pt x="176" y="1"/>
                    <a:pt x="141" y="56"/>
                    <a:pt x="93" y="79"/>
                  </a:cubicBezTo>
                  <a:cubicBezTo>
                    <a:pt x="1" y="126"/>
                    <a:pt x="35" y="259"/>
                    <a:pt x="140" y="259"/>
                  </a:cubicBezTo>
                  <a:cubicBezTo>
                    <a:pt x="238" y="242"/>
                    <a:pt x="313" y="155"/>
                    <a:pt x="313" y="56"/>
                  </a:cubicBezTo>
                  <a:cubicBezTo>
                    <a:pt x="308" y="33"/>
                    <a:pt x="296" y="16"/>
                    <a:pt x="279" y="10"/>
                  </a:cubicBezTo>
                  <a:cubicBezTo>
                    <a:pt x="263" y="4"/>
                    <a:pt x="249" y="1"/>
                    <a:pt x="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rot="-708074" flipH="1">
              <a:off x="-49332" y="-74392"/>
              <a:ext cx="46004" cy="36993"/>
            </a:xfrm>
            <a:custGeom>
              <a:avLst/>
              <a:gdLst/>
              <a:ahLst/>
              <a:cxnLst/>
              <a:rect l="l" t="t" r="r" b="b"/>
              <a:pathLst>
                <a:path w="291" h="234" extrusionOk="0">
                  <a:moveTo>
                    <a:pt x="118" y="1"/>
                  </a:moveTo>
                  <a:cubicBezTo>
                    <a:pt x="113" y="1"/>
                    <a:pt x="109" y="1"/>
                    <a:pt x="105" y="1"/>
                  </a:cubicBezTo>
                  <a:cubicBezTo>
                    <a:pt x="41" y="7"/>
                    <a:pt x="1" y="65"/>
                    <a:pt x="12" y="129"/>
                  </a:cubicBezTo>
                  <a:cubicBezTo>
                    <a:pt x="27" y="191"/>
                    <a:pt x="84" y="233"/>
                    <a:pt x="146" y="233"/>
                  </a:cubicBezTo>
                  <a:cubicBezTo>
                    <a:pt x="159" y="233"/>
                    <a:pt x="173" y="231"/>
                    <a:pt x="186" y="227"/>
                  </a:cubicBezTo>
                  <a:cubicBezTo>
                    <a:pt x="250" y="210"/>
                    <a:pt x="290" y="164"/>
                    <a:pt x="279" y="112"/>
                  </a:cubicBezTo>
                  <a:cubicBezTo>
                    <a:pt x="251" y="46"/>
                    <a:pt x="18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rot="-708086" flipH="1">
              <a:off x="941933" y="3292062"/>
              <a:ext cx="42210" cy="42368"/>
            </a:xfrm>
            <a:custGeom>
              <a:avLst/>
              <a:gdLst/>
              <a:ahLst/>
              <a:cxnLst/>
              <a:rect l="l" t="t" r="r" b="b"/>
              <a:pathLst>
                <a:path w="267" h="268" extrusionOk="0">
                  <a:moveTo>
                    <a:pt x="165" y="0"/>
                  </a:moveTo>
                  <a:cubicBezTo>
                    <a:pt x="118" y="0"/>
                    <a:pt x="86" y="34"/>
                    <a:pt x="58" y="76"/>
                  </a:cubicBezTo>
                  <a:cubicBezTo>
                    <a:pt x="23" y="128"/>
                    <a:pt x="0" y="186"/>
                    <a:pt x="47" y="244"/>
                  </a:cubicBezTo>
                  <a:cubicBezTo>
                    <a:pt x="64" y="256"/>
                    <a:pt x="81" y="267"/>
                    <a:pt x="99" y="267"/>
                  </a:cubicBezTo>
                  <a:cubicBezTo>
                    <a:pt x="197" y="250"/>
                    <a:pt x="267" y="163"/>
                    <a:pt x="261" y="65"/>
                  </a:cubicBezTo>
                  <a:cubicBezTo>
                    <a:pt x="255" y="36"/>
                    <a:pt x="232" y="13"/>
                    <a:pt x="203" y="7"/>
                  </a:cubicBezTo>
                  <a:cubicBezTo>
                    <a:pt x="189" y="2"/>
                    <a:pt x="17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rot="-708074" flipH="1">
              <a:off x="1626256" y="2403919"/>
              <a:ext cx="45846" cy="48692"/>
            </a:xfrm>
            <a:custGeom>
              <a:avLst/>
              <a:gdLst/>
              <a:ahLst/>
              <a:cxnLst/>
              <a:rect l="l" t="t" r="r" b="b"/>
              <a:pathLst>
                <a:path w="290" h="308" extrusionOk="0">
                  <a:moveTo>
                    <a:pt x="235" y="1"/>
                  </a:moveTo>
                  <a:cubicBezTo>
                    <a:pt x="221" y="1"/>
                    <a:pt x="206" y="7"/>
                    <a:pt x="197" y="20"/>
                  </a:cubicBezTo>
                  <a:cubicBezTo>
                    <a:pt x="151" y="78"/>
                    <a:pt x="98" y="130"/>
                    <a:pt x="35" y="177"/>
                  </a:cubicBezTo>
                  <a:cubicBezTo>
                    <a:pt x="6" y="200"/>
                    <a:pt x="0" y="240"/>
                    <a:pt x="17" y="269"/>
                  </a:cubicBezTo>
                  <a:cubicBezTo>
                    <a:pt x="36" y="292"/>
                    <a:pt x="61" y="308"/>
                    <a:pt x="88" y="308"/>
                  </a:cubicBezTo>
                  <a:cubicBezTo>
                    <a:pt x="95" y="308"/>
                    <a:pt x="103" y="307"/>
                    <a:pt x="110" y="304"/>
                  </a:cubicBezTo>
                  <a:cubicBezTo>
                    <a:pt x="214" y="269"/>
                    <a:pt x="284" y="171"/>
                    <a:pt x="290" y="67"/>
                  </a:cubicBezTo>
                  <a:cubicBezTo>
                    <a:pt x="290" y="38"/>
                    <a:pt x="272" y="14"/>
                    <a:pt x="249" y="3"/>
                  </a:cubicBezTo>
                  <a:cubicBezTo>
                    <a:pt x="245" y="1"/>
                    <a:pt x="240"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rot="-708074" flipH="1">
              <a:off x="-173923" y="2409085"/>
              <a:ext cx="51379" cy="29563"/>
            </a:xfrm>
            <a:custGeom>
              <a:avLst/>
              <a:gdLst/>
              <a:ahLst/>
              <a:cxnLst/>
              <a:rect l="l" t="t" r="r" b="b"/>
              <a:pathLst>
                <a:path w="325" h="187" extrusionOk="0">
                  <a:moveTo>
                    <a:pt x="122" y="1"/>
                  </a:moveTo>
                  <a:cubicBezTo>
                    <a:pt x="64" y="1"/>
                    <a:pt x="12" y="18"/>
                    <a:pt x="6" y="88"/>
                  </a:cubicBezTo>
                  <a:cubicBezTo>
                    <a:pt x="0" y="146"/>
                    <a:pt x="58" y="186"/>
                    <a:pt x="133" y="186"/>
                  </a:cubicBezTo>
                  <a:cubicBezTo>
                    <a:pt x="151" y="186"/>
                    <a:pt x="174" y="180"/>
                    <a:pt x="191" y="180"/>
                  </a:cubicBezTo>
                  <a:cubicBezTo>
                    <a:pt x="209" y="174"/>
                    <a:pt x="226" y="169"/>
                    <a:pt x="249" y="163"/>
                  </a:cubicBezTo>
                  <a:cubicBezTo>
                    <a:pt x="295" y="151"/>
                    <a:pt x="324" y="105"/>
                    <a:pt x="319" y="59"/>
                  </a:cubicBezTo>
                  <a:cubicBezTo>
                    <a:pt x="313" y="12"/>
                    <a:pt x="267" y="6"/>
                    <a:pt x="226" y="6"/>
                  </a:cubicBezTo>
                  <a:cubicBezTo>
                    <a:pt x="191" y="1"/>
                    <a:pt x="156"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rot="-708086" flipH="1">
              <a:off x="1998315" y="1692169"/>
              <a:ext cx="38574" cy="45056"/>
            </a:xfrm>
            <a:custGeom>
              <a:avLst/>
              <a:gdLst/>
              <a:ahLst/>
              <a:cxnLst/>
              <a:rect l="l" t="t" r="r" b="b"/>
              <a:pathLst>
                <a:path w="244" h="285" extrusionOk="0">
                  <a:moveTo>
                    <a:pt x="98" y="1"/>
                  </a:moveTo>
                  <a:cubicBezTo>
                    <a:pt x="90" y="1"/>
                    <a:pt x="83" y="2"/>
                    <a:pt x="75" y="5"/>
                  </a:cubicBezTo>
                  <a:cubicBezTo>
                    <a:pt x="6" y="28"/>
                    <a:pt x="0" y="80"/>
                    <a:pt x="6" y="138"/>
                  </a:cubicBezTo>
                  <a:cubicBezTo>
                    <a:pt x="22" y="224"/>
                    <a:pt x="77" y="284"/>
                    <a:pt x="136" y="284"/>
                  </a:cubicBezTo>
                  <a:cubicBezTo>
                    <a:pt x="141" y="284"/>
                    <a:pt x="146" y="284"/>
                    <a:pt x="151" y="283"/>
                  </a:cubicBezTo>
                  <a:cubicBezTo>
                    <a:pt x="209" y="271"/>
                    <a:pt x="243" y="213"/>
                    <a:pt x="226" y="161"/>
                  </a:cubicBezTo>
                  <a:cubicBezTo>
                    <a:pt x="211" y="74"/>
                    <a:pt x="155"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rot="-708074" flipH="1">
              <a:off x="-113004" y="200319"/>
              <a:ext cx="44107" cy="42368"/>
            </a:xfrm>
            <a:custGeom>
              <a:avLst/>
              <a:gdLst/>
              <a:ahLst/>
              <a:cxnLst/>
              <a:rect l="l" t="t" r="r" b="b"/>
              <a:pathLst>
                <a:path w="279" h="268" extrusionOk="0">
                  <a:moveTo>
                    <a:pt x="122" y="1"/>
                  </a:moveTo>
                  <a:cubicBezTo>
                    <a:pt x="64" y="1"/>
                    <a:pt x="12" y="18"/>
                    <a:pt x="6" y="70"/>
                  </a:cubicBezTo>
                  <a:cubicBezTo>
                    <a:pt x="0" y="128"/>
                    <a:pt x="6" y="186"/>
                    <a:pt x="18" y="244"/>
                  </a:cubicBezTo>
                  <a:cubicBezTo>
                    <a:pt x="22" y="260"/>
                    <a:pt x="33" y="267"/>
                    <a:pt x="46" y="267"/>
                  </a:cubicBezTo>
                  <a:cubicBezTo>
                    <a:pt x="52" y="267"/>
                    <a:pt x="58" y="265"/>
                    <a:pt x="64" y="262"/>
                  </a:cubicBezTo>
                  <a:cubicBezTo>
                    <a:pt x="111" y="221"/>
                    <a:pt x="163" y="186"/>
                    <a:pt x="221" y="151"/>
                  </a:cubicBezTo>
                  <a:cubicBezTo>
                    <a:pt x="279" y="111"/>
                    <a:pt x="261" y="24"/>
                    <a:pt x="197" y="7"/>
                  </a:cubicBezTo>
                  <a:cubicBezTo>
                    <a:pt x="174" y="1"/>
                    <a:pt x="145"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rot="-708074" flipH="1">
              <a:off x="576231" y="1233815"/>
              <a:ext cx="47901" cy="31934"/>
            </a:xfrm>
            <a:custGeom>
              <a:avLst/>
              <a:gdLst/>
              <a:ahLst/>
              <a:cxnLst/>
              <a:rect l="l" t="t" r="r" b="b"/>
              <a:pathLst>
                <a:path w="303" h="202" extrusionOk="0">
                  <a:moveTo>
                    <a:pt x="101" y="0"/>
                  </a:moveTo>
                  <a:cubicBezTo>
                    <a:pt x="47" y="0"/>
                    <a:pt x="1" y="45"/>
                    <a:pt x="1" y="99"/>
                  </a:cubicBezTo>
                  <a:cubicBezTo>
                    <a:pt x="1" y="151"/>
                    <a:pt x="42" y="198"/>
                    <a:pt x="94" y="198"/>
                  </a:cubicBezTo>
                  <a:cubicBezTo>
                    <a:pt x="105" y="201"/>
                    <a:pt x="118" y="202"/>
                    <a:pt x="132" y="202"/>
                  </a:cubicBezTo>
                  <a:cubicBezTo>
                    <a:pt x="146" y="202"/>
                    <a:pt x="160" y="201"/>
                    <a:pt x="175" y="198"/>
                  </a:cubicBezTo>
                  <a:cubicBezTo>
                    <a:pt x="198" y="192"/>
                    <a:pt x="215" y="192"/>
                    <a:pt x="227" y="186"/>
                  </a:cubicBezTo>
                  <a:cubicBezTo>
                    <a:pt x="267" y="174"/>
                    <a:pt x="302" y="134"/>
                    <a:pt x="296" y="88"/>
                  </a:cubicBezTo>
                  <a:cubicBezTo>
                    <a:pt x="291" y="35"/>
                    <a:pt x="256" y="18"/>
                    <a:pt x="210" y="12"/>
                  </a:cubicBezTo>
                  <a:cubicBezTo>
                    <a:pt x="181" y="6"/>
                    <a:pt x="146" y="1"/>
                    <a:pt x="111" y="1"/>
                  </a:cubicBezTo>
                  <a:cubicBezTo>
                    <a:pt x="108" y="0"/>
                    <a:pt x="104"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rot="-708074" flipH="1">
              <a:off x="365761" y="1033952"/>
              <a:ext cx="45056" cy="37467"/>
            </a:xfrm>
            <a:custGeom>
              <a:avLst/>
              <a:gdLst/>
              <a:ahLst/>
              <a:cxnLst/>
              <a:rect l="l" t="t" r="r" b="b"/>
              <a:pathLst>
                <a:path w="285" h="237" extrusionOk="0">
                  <a:moveTo>
                    <a:pt x="94" y="1"/>
                  </a:moveTo>
                  <a:cubicBezTo>
                    <a:pt x="36" y="18"/>
                    <a:pt x="1" y="88"/>
                    <a:pt x="24" y="145"/>
                  </a:cubicBezTo>
                  <a:cubicBezTo>
                    <a:pt x="43" y="203"/>
                    <a:pt x="98" y="237"/>
                    <a:pt x="156" y="237"/>
                  </a:cubicBezTo>
                  <a:cubicBezTo>
                    <a:pt x="168" y="237"/>
                    <a:pt x="180" y="235"/>
                    <a:pt x="192" y="232"/>
                  </a:cubicBezTo>
                  <a:cubicBezTo>
                    <a:pt x="250" y="221"/>
                    <a:pt x="285" y="169"/>
                    <a:pt x="279" y="111"/>
                  </a:cubicBezTo>
                  <a:cubicBezTo>
                    <a:pt x="244" y="41"/>
                    <a:pt x="169"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rot="-708074" flipH="1">
              <a:off x="107703" y="1608989"/>
              <a:ext cx="42368" cy="36519"/>
            </a:xfrm>
            <a:custGeom>
              <a:avLst/>
              <a:gdLst/>
              <a:ahLst/>
              <a:cxnLst/>
              <a:rect l="l" t="t" r="r" b="b"/>
              <a:pathLst>
                <a:path w="268" h="231" extrusionOk="0">
                  <a:moveTo>
                    <a:pt x="129" y="1"/>
                  </a:moveTo>
                  <a:cubicBezTo>
                    <a:pt x="121" y="1"/>
                    <a:pt x="113" y="1"/>
                    <a:pt x="105" y="3"/>
                  </a:cubicBezTo>
                  <a:cubicBezTo>
                    <a:pt x="41" y="14"/>
                    <a:pt x="1" y="72"/>
                    <a:pt x="12" y="136"/>
                  </a:cubicBezTo>
                  <a:cubicBezTo>
                    <a:pt x="31" y="200"/>
                    <a:pt x="83" y="230"/>
                    <a:pt x="136" y="230"/>
                  </a:cubicBezTo>
                  <a:cubicBezTo>
                    <a:pt x="202" y="230"/>
                    <a:pt x="267" y="184"/>
                    <a:pt x="267" y="101"/>
                  </a:cubicBezTo>
                  <a:cubicBezTo>
                    <a:pt x="247" y="39"/>
                    <a:pt x="190"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rot="-708074" flipH="1">
              <a:off x="1568936" y="1668629"/>
              <a:ext cx="44107" cy="47901"/>
            </a:xfrm>
            <a:custGeom>
              <a:avLst/>
              <a:gdLst/>
              <a:ahLst/>
              <a:cxnLst/>
              <a:rect l="l" t="t" r="r" b="b"/>
              <a:pathLst>
                <a:path w="279" h="303" extrusionOk="0">
                  <a:moveTo>
                    <a:pt x="202" y="1"/>
                  </a:moveTo>
                  <a:cubicBezTo>
                    <a:pt x="172" y="1"/>
                    <a:pt x="143" y="18"/>
                    <a:pt x="128" y="48"/>
                  </a:cubicBezTo>
                  <a:cubicBezTo>
                    <a:pt x="105" y="89"/>
                    <a:pt x="82" y="118"/>
                    <a:pt x="53" y="158"/>
                  </a:cubicBezTo>
                  <a:cubicBezTo>
                    <a:pt x="24" y="199"/>
                    <a:pt x="1" y="245"/>
                    <a:pt x="47" y="280"/>
                  </a:cubicBezTo>
                  <a:cubicBezTo>
                    <a:pt x="65" y="295"/>
                    <a:pt x="87" y="303"/>
                    <a:pt x="108" y="303"/>
                  </a:cubicBezTo>
                  <a:cubicBezTo>
                    <a:pt x="135" y="303"/>
                    <a:pt x="161" y="291"/>
                    <a:pt x="180" y="268"/>
                  </a:cubicBezTo>
                  <a:cubicBezTo>
                    <a:pt x="215" y="222"/>
                    <a:pt x="250" y="182"/>
                    <a:pt x="279" y="135"/>
                  </a:cubicBezTo>
                  <a:lnTo>
                    <a:pt x="279" y="89"/>
                  </a:lnTo>
                  <a:cubicBezTo>
                    <a:pt x="279" y="48"/>
                    <a:pt x="267" y="8"/>
                    <a:pt x="215" y="2"/>
                  </a:cubicBezTo>
                  <a:cubicBezTo>
                    <a:pt x="211" y="1"/>
                    <a:pt x="206"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rot="-708074" flipH="1">
              <a:off x="182156" y="775866"/>
              <a:ext cx="51537" cy="32250"/>
            </a:xfrm>
            <a:custGeom>
              <a:avLst/>
              <a:gdLst/>
              <a:ahLst/>
              <a:cxnLst/>
              <a:rect l="l" t="t" r="r" b="b"/>
              <a:pathLst>
                <a:path w="326" h="204" extrusionOk="0">
                  <a:moveTo>
                    <a:pt x="99" y="0"/>
                  </a:moveTo>
                  <a:cubicBezTo>
                    <a:pt x="57" y="0"/>
                    <a:pt x="29" y="20"/>
                    <a:pt x="18" y="59"/>
                  </a:cubicBezTo>
                  <a:cubicBezTo>
                    <a:pt x="1" y="123"/>
                    <a:pt x="53" y="180"/>
                    <a:pt x="140" y="198"/>
                  </a:cubicBezTo>
                  <a:cubicBezTo>
                    <a:pt x="163" y="204"/>
                    <a:pt x="186" y="204"/>
                    <a:pt x="215" y="204"/>
                  </a:cubicBezTo>
                  <a:cubicBezTo>
                    <a:pt x="262" y="198"/>
                    <a:pt x="308" y="180"/>
                    <a:pt x="320" y="128"/>
                  </a:cubicBezTo>
                  <a:cubicBezTo>
                    <a:pt x="325" y="82"/>
                    <a:pt x="285" y="65"/>
                    <a:pt x="250" y="47"/>
                  </a:cubicBezTo>
                  <a:cubicBezTo>
                    <a:pt x="233" y="36"/>
                    <a:pt x="215" y="30"/>
                    <a:pt x="198" y="24"/>
                  </a:cubicBezTo>
                  <a:cubicBezTo>
                    <a:pt x="160" y="8"/>
                    <a:pt x="127"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rot="-708074" flipH="1">
              <a:off x="1341775" y="1272386"/>
              <a:ext cx="45056" cy="37151"/>
            </a:xfrm>
            <a:custGeom>
              <a:avLst/>
              <a:gdLst/>
              <a:ahLst/>
              <a:cxnLst/>
              <a:rect l="l" t="t" r="r" b="b"/>
              <a:pathLst>
                <a:path w="285" h="235" extrusionOk="0">
                  <a:moveTo>
                    <a:pt x="106" y="1"/>
                  </a:moveTo>
                  <a:cubicBezTo>
                    <a:pt x="102" y="1"/>
                    <a:pt x="97" y="1"/>
                    <a:pt x="93" y="2"/>
                  </a:cubicBezTo>
                  <a:cubicBezTo>
                    <a:pt x="35" y="13"/>
                    <a:pt x="0" y="77"/>
                    <a:pt x="18" y="129"/>
                  </a:cubicBezTo>
                  <a:cubicBezTo>
                    <a:pt x="32" y="195"/>
                    <a:pt x="88" y="234"/>
                    <a:pt x="149" y="234"/>
                  </a:cubicBezTo>
                  <a:cubicBezTo>
                    <a:pt x="163" y="234"/>
                    <a:pt x="177" y="232"/>
                    <a:pt x="192" y="228"/>
                  </a:cubicBezTo>
                  <a:cubicBezTo>
                    <a:pt x="244" y="222"/>
                    <a:pt x="284" y="176"/>
                    <a:pt x="284" y="124"/>
                  </a:cubicBezTo>
                  <a:cubicBezTo>
                    <a:pt x="279" y="70"/>
                    <a:pt x="168"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rot="-708074" flipH="1">
              <a:off x="1599073" y="2512628"/>
              <a:ext cx="52328" cy="35728"/>
            </a:xfrm>
            <a:custGeom>
              <a:avLst/>
              <a:gdLst/>
              <a:ahLst/>
              <a:cxnLst/>
              <a:rect l="l" t="t" r="r" b="b"/>
              <a:pathLst>
                <a:path w="331" h="226" extrusionOk="0">
                  <a:moveTo>
                    <a:pt x="82" y="0"/>
                  </a:moveTo>
                  <a:cubicBezTo>
                    <a:pt x="63" y="0"/>
                    <a:pt x="43" y="9"/>
                    <a:pt x="30" y="26"/>
                  </a:cubicBezTo>
                  <a:cubicBezTo>
                    <a:pt x="1" y="61"/>
                    <a:pt x="1" y="107"/>
                    <a:pt x="30" y="136"/>
                  </a:cubicBezTo>
                  <a:cubicBezTo>
                    <a:pt x="69" y="196"/>
                    <a:pt x="139" y="226"/>
                    <a:pt x="209" y="226"/>
                  </a:cubicBezTo>
                  <a:cubicBezTo>
                    <a:pt x="221" y="226"/>
                    <a:pt x="232" y="225"/>
                    <a:pt x="244" y="223"/>
                  </a:cubicBezTo>
                  <a:cubicBezTo>
                    <a:pt x="285" y="211"/>
                    <a:pt x="331" y="200"/>
                    <a:pt x="331" y="154"/>
                  </a:cubicBezTo>
                  <a:cubicBezTo>
                    <a:pt x="331" y="107"/>
                    <a:pt x="290" y="101"/>
                    <a:pt x="256" y="84"/>
                  </a:cubicBezTo>
                  <a:cubicBezTo>
                    <a:pt x="209" y="61"/>
                    <a:pt x="169" y="38"/>
                    <a:pt x="122" y="15"/>
                  </a:cubicBezTo>
                  <a:cubicBezTo>
                    <a:pt x="110" y="5"/>
                    <a:pt x="96"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rot="-708086" flipH="1">
              <a:off x="2696155" y="310864"/>
              <a:ext cx="37783" cy="43791"/>
            </a:xfrm>
            <a:custGeom>
              <a:avLst/>
              <a:gdLst/>
              <a:ahLst/>
              <a:cxnLst/>
              <a:rect l="l" t="t" r="r" b="b"/>
              <a:pathLst>
                <a:path w="239" h="277" extrusionOk="0">
                  <a:moveTo>
                    <a:pt x="151" y="0"/>
                  </a:moveTo>
                  <a:cubicBezTo>
                    <a:pt x="139" y="0"/>
                    <a:pt x="128" y="3"/>
                    <a:pt x="117" y="8"/>
                  </a:cubicBezTo>
                  <a:cubicBezTo>
                    <a:pt x="47" y="49"/>
                    <a:pt x="1" y="130"/>
                    <a:pt x="7" y="211"/>
                  </a:cubicBezTo>
                  <a:cubicBezTo>
                    <a:pt x="7" y="247"/>
                    <a:pt x="38" y="276"/>
                    <a:pt x="74" y="276"/>
                  </a:cubicBezTo>
                  <a:cubicBezTo>
                    <a:pt x="85" y="276"/>
                    <a:pt x="95" y="274"/>
                    <a:pt x="105" y="269"/>
                  </a:cubicBezTo>
                  <a:cubicBezTo>
                    <a:pt x="186" y="240"/>
                    <a:pt x="238" y="159"/>
                    <a:pt x="233" y="72"/>
                  </a:cubicBezTo>
                  <a:cubicBezTo>
                    <a:pt x="228" y="28"/>
                    <a:pt x="190"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rot="-708074" flipH="1">
              <a:off x="40026" y="2138732"/>
              <a:ext cx="44898" cy="38732"/>
            </a:xfrm>
            <a:custGeom>
              <a:avLst/>
              <a:gdLst/>
              <a:ahLst/>
              <a:cxnLst/>
              <a:rect l="l" t="t" r="r" b="b"/>
              <a:pathLst>
                <a:path w="284" h="245" extrusionOk="0">
                  <a:moveTo>
                    <a:pt x="87" y="1"/>
                  </a:moveTo>
                  <a:cubicBezTo>
                    <a:pt x="29" y="24"/>
                    <a:pt x="0" y="82"/>
                    <a:pt x="17" y="134"/>
                  </a:cubicBezTo>
                  <a:cubicBezTo>
                    <a:pt x="37" y="201"/>
                    <a:pt x="95" y="244"/>
                    <a:pt x="161" y="244"/>
                  </a:cubicBezTo>
                  <a:cubicBezTo>
                    <a:pt x="175" y="244"/>
                    <a:pt x="189" y="242"/>
                    <a:pt x="203" y="238"/>
                  </a:cubicBezTo>
                  <a:cubicBezTo>
                    <a:pt x="249" y="227"/>
                    <a:pt x="284" y="180"/>
                    <a:pt x="272" y="134"/>
                  </a:cubicBezTo>
                  <a:cubicBezTo>
                    <a:pt x="232" y="64"/>
                    <a:pt x="162" y="18"/>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rot="-708074" flipH="1">
              <a:off x="2301626" y="127326"/>
              <a:ext cx="41262" cy="41578"/>
            </a:xfrm>
            <a:custGeom>
              <a:avLst/>
              <a:gdLst/>
              <a:ahLst/>
              <a:cxnLst/>
              <a:rect l="l" t="t" r="r" b="b"/>
              <a:pathLst>
                <a:path w="261" h="263" extrusionOk="0">
                  <a:moveTo>
                    <a:pt x="184" y="0"/>
                  </a:moveTo>
                  <a:cubicBezTo>
                    <a:pt x="138" y="0"/>
                    <a:pt x="95" y="19"/>
                    <a:pt x="70" y="59"/>
                  </a:cubicBezTo>
                  <a:cubicBezTo>
                    <a:pt x="35" y="100"/>
                    <a:pt x="0" y="146"/>
                    <a:pt x="18" y="210"/>
                  </a:cubicBezTo>
                  <a:cubicBezTo>
                    <a:pt x="29" y="245"/>
                    <a:pt x="64" y="262"/>
                    <a:pt x="99" y="262"/>
                  </a:cubicBezTo>
                  <a:cubicBezTo>
                    <a:pt x="186" y="233"/>
                    <a:pt x="249" y="158"/>
                    <a:pt x="261" y="65"/>
                  </a:cubicBezTo>
                  <a:cubicBezTo>
                    <a:pt x="255" y="36"/>
                    <a:pt x="232" y="7"/>
                    <a:pt x="203" y="2"/>
                  </a:cubicBezTo>
                  <a:cubicBezTo>
                    <a:pt x="197" y="1"/>
                    <a:pt x="190"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rot="-708074" flipH="1">
              <a:off x="-602420" y="1676299"/>
              <a:ext cx="42210" cy="36519"/>
            </a:xfrm>
            <a:custGeom>
              <a:avLst/>
              <a:gdLst/>
              <a:ahLst/>
              <a:cxnLst/>
              <a:rect l="l" t="t" r="r" b="b"/>
              <a:pathLst>
                <a:path w="267" h="231" extrusionOk="0">
                  <a:moveTo>
                    <a:pt x="182" y="1"/>
                  </a:moveTo>
                  <a:cubicBezTo>
                    <a:pt x="169" y="1"/>
                    <a:pt x="154" y="3"/>
                    <a:pt x="139" y="6"/>
                  </a:cubicBezTo>
                  <a:cubicBezTo>
                    <a:pt x="46" y="24"/>
                    <a:pt x="0" y="70"/>
                    <a:pt x="6" y="140"/>
                  </a:cubicBezTo>
                  <a:cubicBezTo>
                    <a:pt x="16" y="193"/>
                    <a:pt x="58" y="230"/>
                    <a:pt x="110" y="230"/>
                  </a:cubicBezTo>
                  <a:cubicBezTo>
                    <a:pt x="119" y="230"/>
                    <a:pt x="129" y="229"/>
                    <a:pt x="139" y="226"/>
                  </a:cubicBezTo>
                  <a:cubicBezTo>
                    <a:pt x="214" y="215"/>
                    <a:pt x="267" y="140"/>
                    <a:pt x="255" y="64"/>
                  </a:cubicBezTo>
                  <a:cubicBezTo>
                    <a:pt x="243" y="15"/>
                    <a:pt x="216"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rot="-708074" flipH="1">
              <a:off x="721746" y="2260385"/>
              <a:ext cx="48692" cy="33199"/>
            </a:xfrm>
            <a:custGeom>
              <a:avLst/>
              <a:gdLst/>
              <a:ahLst/>
              <a:cxnLst/>
              <a:rect l="l" t="t" r="r" b="b"/>
              <a:pathLst>
                <a:path w="308" h="210" extrusionOk="0">
                  <a:moveTo>
                    <a:pt x="224" y="0"/>
                  </a:moveTo>
                  <a:cubicBezTo>
                    <a:pt x="198" y="0"/>
                    <a:pt x="170" y="11"/>
                    <a:pt x="147" y="11"/>
                  </a:cubicBezTo>
                  <a:cubicBezTo>
                    <a:pt x="140" y="11"/>
                    <a:pt x="134" y="10"/>
                    <a:pt x="128" y="8"/>
                  </a:cubicBezTo>
                  <a:cubicBezTo>
                    <a:pt x="36" y="20"/>
                    <a:pt x="1" y="60"/>
                    <a:pt x="7" y="118"/>
                  </a:cubicBezTo>
                  <a:cubicBezTo>
                    <a:pt x="16" y="172"/>
                    <a:pt x="63" y="209"/>
                    <a:pt x="112" y="209"/>
                  </a:cubicBezTo>
                  <a:cubicBezTo>
                    <a:pt x="122" y="209"/>
                    <a:pt x="131" y="208"/>
                    <a:pt x="140" y="205"/>
                  </a:cubicBezTo>
                  <a:cubicBezTo>
                    <a:pt x="227" y="199"/>
                    <a:pt x="308" y="118"/>
                    <a:pt x="285" y="54"/>
                  </a:cubicBezTo>
                  <a:cubicBezTo>
                    <a:pt x="272" y="11"/>
                    <a:pt x="249"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rot="-708086" flipH="1">
              <a:off x="728365" y="1404918"/>
              <a:ext cx="46794" cy="47269"/>
            </a:xfrm>
            <a:custGeom>
              <a:avLst/>
              <a:gdLst/>
              <a:ahLst/>
              <a:cxnLst/>
              <a:rect l="l" t="t" r="r" b="b"/>
              <a:pathLst>
                <a:path w="296" h="299" extrusionOk="0">
                  <a:moveTo>
                    <a:pt x="65" y="1"/>
                  </a:moveTo>
                  <a:cubicBezTo>
                    <a:pt x="43" y="1"/>
                    <a:pt x="21" y="14"/>
                    <a:pt x="12" y="39"/>
                  </a:cubicBezTo>
                  <a:cubicBezTo>
                    <a:pt x="0" y="109"/>
                    <a:pt x="18" y="190"/>
                    <a:pt x="64" y="248"/>
                  </a:cubicBezTo>
                  <a:cubicBezTo>
                    <a:pt x="92" y="280"/>
                    <a:pt x="135" y="299"/>
                    <a:pt x="178" y="299"/>
                  </a:cubicBezTo>
                  <a:cubicBezTo>
                    <a:pt x="196" y="299"/>
                    <a:pt x="215" y="295"/>
                    <a:pt x="232" y="288"/>
                  </a:cubicBezTo>
                  <a:cubicBezTo>
                    <a:pt x="290" y="277"/>
                    <a:pt x="296" y="236"/>
                    <a:pt x="273" y="190"/>
                  </a:cubicBezTo>
                  <a:lnTo>
                    <a:pt x="273" y="190"/>
                  </a:lnTo>
                  <a:cubicBezTo>
                    <a:pt x="268" y="190"/>
                    <a:pt x="264" y="190"/>
                    <a:pt x="260" y="190"/>
                  </a:cubicBezTo>
                  <a:cubicBezTo>
                    <a:pt x="207" y="190"/>
                    <a:pt x="161" y="157"/>
                    <a:pt x="145" y="109"/>
                  </a:cubicBezTo>
                  <a:cubicBezTo>
                    <a:pt x="139" y="80"/>
                    <a:pt x="128" y="51"/>
                    <a:pt x="110" y="28"/>
                  </a:cubicBezTo>
                  <a:cubicBezTo>
                    <a:pt x="100" y="9"/>
                    <a:pt x="82"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rot="-708074" flipH="1">
              <a:off x="2262852" y="674657"/>
              <a:ext cx="31302" cy="46953"/>
            </a:xfrm>
            <a:custGeom>
              <a:avLst/>
              <a:gdLst/>
              <a:ahLst/>
              <a:cxnLst/>
              <a:rect l="l" t="t" r="r" b="b"/>
              <a:pathLst>
                <a:path w="198" h="297" extrusionOk="0">
                  <a:moveTo>
                    <a:pt x="97" y="0"/>
                  </a:moveTo>
                  <a:cubicBezTo>
                    <a:pt x="94" y="0"/>
                    <a:pt x="91" y="0"/>
                    <a:pt x="87" y="1"/>
                  </a:cubicBezTo>
                  <a:cubicBezTo>
                    <a:pt x="17" y="7"/>
                    <a:pt x="0" y="59"/>
                    <a:pt x="0" y="117"/>
                  </a:cubicBezTo>
                  <a:cubicBezTo>
                    <a:pt x="0" y="163"/>
                    <a:pt x="12" y="209"/>
                    <a:pt x="29" y="250"/>
                  </a:cubicBezTo>
                  <a:cubicBezTo>
                    <a:pt x="43" y="281"/>
                    <a:pt x="73" y="297"/>
                    <a:pt x="102" y="297"/>
                  </a:cubicBezTo>
                  <a:cubicBezTo>
                    <a:pt x="132" y="297"/>
                    <a:pt x="162" y="280"/>
                    <a:pt x="174" y="244"/>
                  </a:cubicBezTo>
                  <a:cubicBezTo>
                    <a:pt x="191" y="198"/>
                    <a:pt x="197" y="146"/>
                    <a:pt x="185" y="99"/>
                  </a:cubicBezTo>
                  <a:cubicBezTo>
                    <a:pt x="174" y="50"/>
                    <a:pt x="158"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rot="-708074" flipH="1">
              <a:off x="2242959" y="44936"/>
              <a:ext cx="26717" cy="49798"/>
            </a:xfrm>
            <a:custGeom>
              <a:avLst/>
              <a:gdLst/>
              <a:ahLst/>
              <a:cxnLst/>
              <a:rect l="l" t="t" r="r" b="b"/>
              <a:pathLst>
                <a:path w="169" h="315" extrusionOk="0">
                  <a:moveTo>
                    <a:pt x="76" y="1"/>
                  </a:moveTo>
                  <a:cubicBezTo>
                    <a:pt x="30" y="1"/>
                    <a:pt x="12" y="36"/>
                    <a:pt x="6" y="76"/>
                  </a:cubicBezTo>
                  <a:cubicBezTo>
                    <a:pt x="1" y="105"/>
                    <a:pt x="1" y="134"/>
                    <a:pt x="6" y="163"/>
                  </a:cubicBezTo>
                  <a:cubicBezTo>
                    <a:pt x="6" y="186"/>
                    <a:pt x="12" y="215"/>
                    <a:pt x="18" y="238"/>
                  </a:cubicBezTo>
                  <a:cubicBezTo>
                    <a:pt x="29" y="276"/>
                    <a:pt x="50" y="314"/>
                    <a:pt x="90" y="314"/>
                  </a:cubicBezTo>
                  <a:cubicBezTo>
                    <a:pt x="93" y="314"/>
                    <a:pt x="96" y="314"/>
                    <a:pt x="99" y="314"/>
                  </a:cubicBezTo>
                  <a:cubicBezTo>
                    <a:pt x="151" y="308"/>
                    <a:pt x="163" y="267"/>
                    <a:pt x="163" y="227"/>
                  </a:cubicBezTo>
                  <a:cubicBezTo>
                    <a:pt x="169" y="175"/>
                    <a:pt x="169" y="122"/>
                    <a:pt x="157" y="76"/>
                  </a:cubicBezTo>
                  <a:cubicBezTo>
                    <a:pt x="145" y="36"/>
                    <a:pt x="128"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rot="-708074" flipH="1">
              <a:off x="2558023" y="283536"/>
              <a:ext cx="51379" cy="33515"/>
            </a:xfrm>
            <a:custGeom>
              <a:avLst/>
              <a:gdLst/>
              <a:ahLst/>
              <a:cxnLst/>
              <a:rect l="l" t="t" r="r" b="b"/>
              <a:pathLst>
                <a:path w="325" h="212" extrusionOk="0">
                  <a:moveTo>
                    <a:pt x="178" y="0"/>
                  </a:moveTo>
                  <a:cubicBezTo>
                    <a:pt x="150" y="0"/>
                    <a:pt x="120" y="3"/>
                    <a:pt x="93" y="11"/>
                  </a:cubicBezTo>
                  <a:cubicBezTo>
                    <a:pt x="90" y="8"/>
                    <a:pt x="87" y="6"/>
                    <a:pt x="85" y="6"/>
                  </a:cubicBezTo>
                  <a:cubicBezTo>
                    <a:pt x="83" y="6"/>
                    <a:pt x="81" y="8"/>
                    <a:pt x="81" y="11"/>
                  </a:cubicBezTo>
                  <a:cubicBezTo>
                    <a:pt x="29" y="40"/>
                    <a:pt x="0" y="98"/>
                    <a:pt x="6" y="161"/>
                  </a:cubicBezTo>
                  <a:cubicBezTo>
                    <a:pt x="19" y="197"/>
                    <a:pt x="43" y="212"/>
                    <a:pt x="76" y="212"/>
                  </a:cubicBezTo>
                  <a:cubicBezTo>
                    <a:pt x="87" y="212"/>
                    <a:pt x="98" y="210"/>
                    <a:pt x="110" y="208"/>
                  </a:cubicBezTo>
                  <a:cubicBezTo>
                    <a:pt x="209" y="184"/>
                    <a:pt x="325" y="92"/>
                    <a:pt x="301" y="40"/>
                  </a:cubicBezTo>
                  <a:cubicBezTo>
                    <a:pt x="293" y="16"/>
                    <a:pt x="23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rot="-708086" flipH="1">
              <a:off x="955233" y="3092771"/>
              <a:ext cx="44265" cy="45372"/>
            </a:xfrm>
            <a:custGeom>
              <a:avLst/>
              <a:gdLst/>
              <a:ahLst/>
              <a:cxnLst/>
              <a:rect l="l" t="t" r="r" b="b"/>
              <a:pathLst>
                <a:path w="280" h="287" extrusionOk="0">
                  <a:moveTo>
                    <a:pt x="199" y="1"/>
                  </a:moveTo>
                  <a:cubicBezTo>
                    <a:pt x="193" y="1"/>
                    <a:pt x="186" y="2"/>
                    <a:pt x="179" y="4"/>
                  </a:cubicBezTo>
                  <a:cubicBezTo>
                    <a:pt x="92" y="39"/>
                    <a:pt x="28" y="114"/>
                    <a:pt x="5" y="201"/>
                  </a:cubicBezTo>
                  <a:cubicBezTo>
                    <a:pt x="0" y="251"/>
                    <a:pt x="24" y="286"/>
                    <a:pt x="61" y="286"/>
                  </a:cubicBezTo>
                  <a:cubicBezTo>
                    <a:pt x="72" y="286"/>
                    <a:pt x="84" y="283"/>
                    <a:pt x="97" y="277"/>
                  </a:cubicBezTo>
                  <a:cubicBezTo>
                    <a:pt x="173" y="242"/>
                    <a:pt x="231" y="172"/>
                    <a:pt x="260" y="91"/>
                  </a:cubicBezTo>
                  <a:cubicBezTo>
                    <a:pt x="280" y="46"/>
                    <a:pt x="24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rot="-708074" flipH="1">
              <a:off x="579883" y="352473"/>
              <a:ext cx="29563" cy="58335"/>
            </a:xfrm>
            <a:custGeom>
              <a:avLst/>
              <a:gdLst/>
              <a:ahLst/>
              <a:cxnLst/>
              <a:rect l="l" t="t" r="r" b="b"/>
              <a:pathLst>
                <a:path w="187" h="369" extrusionOk="0">
                  <a:moveTo>
                    <a:pt x="75" y="1"/>
                  </a:moveTo>
                  <a:cubicBezTo>
                    <a:pt x="42" y="1"/>
                    <a:pt x="12" y="28"/>
                    <a:pt x="12" y="67"/>
                  </a:cubicBezTo>
                  <a:cubicBezTo>
                    <a:pt x="12" y="131"/>
                    <a:pt x="1" y="195"/>
                    <a:pt x="1" y="258"/>
                  </a:cubicBezTo>
                  <a:cubicBezTo>
                    <a:pt x="6" y="319"/>
                    <a:pt x="59" y="369"/>
                    <a:pt x="123" y="369"/>
                  </a:cubicBezTo>
                  <a:cubicBezTo>
                    <a:pt x="127" y="369"/>
                    <a:pt x="130" y="369"/>
                    <a:pt x="134" y="368"/>
                  </a:cubicBezTo>
                  <a:cubicBezTo>
                    <a:pt x="163" y="363"/>
                    <a:pt x="186" y="340"/>
                    <a:pt x="169" y="311"/>
                  </a:cubicBezTo>
                  <a:cubicBezTo>
                    <a:pt x="117" y="241"/>
                    <a:pt x="111" y="154"/>
                    <a:pt x="151" y="79"/>
                  </a:cubicBezTo>
                  <a:cubicBezTo>
                    <a:pt x="157" y="38"/>
                    <a:pt x="134" y="4"/>
                    <a:pt x="93" y="4"/>
                  </a:cubicBezTo>
                  <a:cubicBezTo>
                    <a:pt x="87" y="2"/>
                    <a:pt x="81"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rot="-708086" flipH="1">
              <a:off x="815710" y="661069"/>
              <a:ext cx="41419" cy="40155"/>
            </a:xfrm>
            <a:custGeom>
              <a:avLst/>
              <a:gdLst/>
              <a:ahLst/>
              <a:cxnLst/>
              <a:rect l="l" t="t" r="r" b="b"/>
              <a:pathLst>
                <a:path w="262" h="254" extrusionOk="0">
                  <a:moveTo>
                    <a:pt x="108" y="1"/>
                  </a:moveTo>
                  <a:cubicBezTo>
                    <a:pt x="103" y="1"/>
                    <a:pt x="98" y="2"/>
                    <a:pt x="93" y="3"/>
                  </a:cubicBezTo>
                  <a:cubicBezTo>
                    <a:pt x="35" y="15"/>
                    <a:pt x="1" y="78"/>
                    <a:pt x="18" y="131"/>
                  </a:cubicBezTo>
                  <a:cubicBezTo>
                    <a:pt x="23" y="204"/>
                    <a:pt x="86" y="254"/>
                    <a:pt x="158" y="254"/>
                  </a:cubicBezTo>
                  <a:cubicBezTo>
                    <a:pt x="165" y="254"/>
                    <a:pt x="173" y="253"/>
                    <a:pt x="180" y="252"/>
                  </a:cubicBezTo>
                  <a:cubicBezTo>
                    <a:pt x="232" y="241"/>
                    <a:pt x="261" y="206"/>
                    <a:pt x="256" y="154"/>
                  </a:cubicBezTo>
                  <a:cubicBezTo>
                    <a:pt x="250" y="80"/>
                    <a:pt x="163"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rot="-708086" flipH="1">
              <a:off x="2611860" y="318776"/>
              <a:ext cx="26717" cy="55489"/>
            </a:xfrm>
            <a:custGeom>
              <a:avLst/>
              <a:gdLst/>
              <a:ahLst/>
              <a:cxnLst/>
              <a:rect l="l" t="t" r="r" b="b"/>
              <a:pathLst>
                <a:path w="169" h="351" extrusionOk="0">
                  <a:moveTo>
                    <a:pt x="96" y="0"/>
                  </a:moveTo>
                  <a:cubicBezTo>
                    <a:pt x="61" y="0"/>
                    <a:pt x="46" y="32"/>
                    <a:pt x="35" y="65"/>
                  </a:cubicBezTo>
                  <a:cubicBezTo>
                    <a:pt x="12" y="128"/>
                    <a:pt x="0" y="198"/>
                    <a:pt x="0" y="273"/>
                  </a:cubicBezTo>
                  <a:cubicBezTo>
                    <a:pt x="6" y="302"/>
                    <a:pt x="12" y="343"/>
                    <a:pt x="52" y="348"/>
                  </a:cubicBezTo>
                  <a:cubicBezTo>
                    <a:pt x="57" y="350"/>
                    <a:pt x="62" y="350"/>
                    <a:pt x="66" y="350"/>
                  </a:cubicBezTo>
                  <a:cubicBezTo>
                    <a:pt x="97" y="350"/>
                    <a:pt x="112" y="316"/>
                    <a:pt x="128" y="291"/>
                  </a:cubicBezTo>
                  <a:cubicBezTo>
                    <a:pt x="157" y="227"/>
                    <a:pt x="168" y="157"/>
                    <a:pt x="168" y="88"/>
                  </a:cubicBezTo>
                  <a:cubicBezTo>
                    <a:pt x="168" y="47"/>
                    <a:pt x="145" y="7"/>
                    <a:pt x="104" y="1"/>
                  </a:cubicBezTo>
                  <a:cubicBezTo>
                    <a:pt x="101" y="0"/>
                    <a:pt x="99"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rot="-708086" flipH="1">
              <a:off x="2654805" y="607834"/>
              <a:ext cx="46004" cy="37942"/>
            </a:xfrm>
            <a:custGeom>
              <a:avLst/>
              <a:gdLst/>
              <a:ahLst/>
              <a:cxnLst/>
              <a:rect l="l" t="t" r="r" b="b"/>
              <a:pathLst>
                <a:path w="291" h="240" extrusionOk="0">
                  <a:moveTo>
                    <a:pt x="242" y="0"/>
                  </a:moveTo>
                  <a:cubicBezTo>
                    <a:pt x="233" y="0"/>
                    <a:pt x="222" y="4"/>
                    <a:pt x="210" y="13"/>
                  </a:cubicBezTo>
                  <a:cubicBezTo>
                    <a:pt x="169" y="42"/>
                    <a:pt x="117" y="59"/>
                    <a:pt x="65" y="65"/>
                  </a:cubicBezTo>
                  <a:cubicBezTo>
                    <a:pt x="30" y="77"/>
                    <a:pt x="7" y="100"/>
                    <a:pt x="7" y="129"/>
                  </a:cubicBezTo>
                  <a:cubicBezTo>
                    <a:pt x="1" y="164"/>
                    <a:pt x="18" y="204"/>
                    <a:pt x="47" y="222"/>
                  </a:cubicBezTo>
                  <a:cubicBezTo>
                    <a:pt x="70" y="233"/>
                    <a:pt x="92" y="239"/>
                    <a:pt x="115" y="239"/>
                  </a:cubicBezTo>
                  <a:cubicBezTo>
                    <a:pt x="127" y="239"/>
                    <a:pt x="139" y="237"/>
                    <a:pt x="152" y="233"/>
                  </a:cubicBezTo>
                  <a:cubicBezTo>
                    <a:pt x="233" y="222"/>
                    <a:pt x="291" y="146"/>
                    <a:pt x="291" y="65"/>
                  </a:cubicBezTo>
                  <a:cubicBezTo>
                    <a:pt x="286" y="31"/>
                    <a:pt x="270"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rot="-708074" flipH="1">
              <a:off x="453638" y="539290"/>
              <a:ext cx="44107" cy="40787"/>
            </a:xfrm>
            <a:custGeom>
              <a:avLst/>
              <a:gdLst/>
              <a:ahLst/>
              <a:cxnLst/>
              <a:rect l="l" t="t" r="r" b="b"/>
              <a:pathLst>
                <a:path w="279" h="258" extrusionOk="0">
                  <a:moveTo>
                    <a:pt x="77" y="0"/>
                  </a:moveTo>
                  <a:cubicBezTo>
                    <a:pt x="73" y="0"/>
                    <a:pt x="68" y="1"/>
                    <a:pt x="65" y="2"/>
                  </a:cubicBezTo>
                  <a:cubicBezTo>
                    <a:pt x="30" y="8"/>
                    <a:pt x="1" y="42"/>
                    <a:pt x="7" y="77"/>
                  </a:cubicBezTo>
                  <a:cubicBezTo>
                    <a:pt x="30" y="170"/>
                    <a:pt x="99" y="239"/>
                    <a:pt x="192" y="257"/>
                  </a:cubicBezTo>
                  <a:cubicBezTo>
                    <a:pt x="195" y="257"/>
                    <a:pt x="198" y="257"/>
                    <a:pt x="201" y="257"/>
                  </a:cubicBezTo>
                  <a:cubicBezTo>
                    <a:pt x="238" y="257"/>
                    <a:pt x="273" y="225"/>
                    <a:pt x="273" y="187"/>
                  </a:cubicBezTo>
                  <a:cubicBezTo>
                    <a:pt x="279" y="122"/>
                    <a:pt x="146"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rot="-708074" flipH="1">
              <a:off x="1922570" y="773039"/>
              <a:ext cx="46004" cy="38890"/>
            </a:xfrm>
            <a:custGeom>
              <a:avLst/>
              <a:gdLst/>
              <a:ahLst/>
              <a:cxnLst/>
              <a:rect l="l" t="t" r="r" b="b"/>
              <a:pathLst>
                <a:path w="291" h="246" extrusionOk="0">
                  <a:moveTo>
                    <a:pt x="147" y="1"/>
                  </a:moveTo>
                  <a:cubicBezTo>
                    <a:pt x="143" y="1"/>
                    <a:pt x="139" y="1"/>
                    <a:pt x="134" y="1"/>
                  </a:cubicBezTo>
                  <a:cubicBezTo>
                    <a:pt x="1" y="57"/>
                    <a:pt x="49" y="246"/>
                    <a:pt x="181" y="246"/>
                  </a:cubicBezTo>
                  <a:cubicBezTo>
                    <a:pt x="186" y="246"/>
                    <a:pt x="192" y="245"/>
                    <a:pt x="198" y="245"/>
                  </a:cubicBezTo>
                  <a:cubicBezTo>
                    <a:pt x="256" y="227"/>
                    <a:pt x="291" y="164"/>
                    <a:pt x="279" y="106"/>
                  </a:cubicBezTo>
                  <a:cubicBezTo>
                    <a:pt x="263" y="41"/>
                    <a:pt x="21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rot="-708074" flipH="1">
              <a:off x="477156" y="1376897"/>
              <a:ext cx="46795" cy="32725"/>
            </a:xfrm>
            <a:custGeom>
              <a:avLst/>
              <a:gdLst/>
              <a:ahLst/>
              <a:cxnLst/>
              <a:rect l="l" t="t" r="r" b="b"/>
              <a:pathLst>
                <a:path w="296" h="207" extrusionOk="0">
                  <a:moveTo>
                    <a:pt x="124" y="0"/>
                  </a:moveTo>
                  <a:cubicBezTo>
                    <a:pt x="113" y="0"/>
                    <a:pt x="103" y="1"/>
                    <a:pt x="93" y="3"/>
                  </a:cubicBezTo>
                  <a:cubicBezTo>
                    <a:pt x="41" y="3"/>
                    <a:pt x="0" y="55"/>
                    <a:pt x="12" y="107"/>
                  </a:cubicBezTo>
                  <a:cubicBezTo>
                    <a:pt x="26" y="168"/>
                    <a:pt x="78" y="206"/>
                    <a:pt x="134" y="206"/>
                  </a:cubicBezTo>
                  <a:cubicBezTo>
                    <a:pt x="147" y="206"/>
                    <a:pt x="161" y="204"/>
                    <a:pt x="174" y="200"/>
                  </a:cubicBezTo>
                  <a:cubicBezTo>
                    <a:pt x="249" y="182"/>
                    <a:pt x="296" y="124"/>
                    <a:pt x="278" y="72"/>
                  </a:cubicBezTo>
                  <a:cubicBezTo>
                    <a:pt x="239" y="28"/>
                    <a:pt x="18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rot="-708074" flipH="1">
              <a:off x="872264" y="744055"/>
              <a:ext cx="43317" cy="39523"/>
            </a:xfrm>
            <a:custGeom>
              <a:avLst/>
              <a:gdLst/>
              <a:ahLst/>
              <a:cxnLst/>
              <a:rect l="l" t="t" r="r" b="b"/>
              <a:pathLst>
                <a:path w="274" h="250" extrusionOk="0">
                  <a:moveTo>
                    <a:pt x="83" y="0"/>
                  </a:moveTo>
                  <a:cubicBezTo>
                    <a:pt x="73" y="0"/>
                    <a:pt x="63" y="2"/>
                    <a:pt x="53" y="6"/>
                  </a:cubicBezTo>
                  <a:cubicBezTo>
                    <a:pt x="18" y="18"/>
                    <a:pt x="1" y="52"/>
                    <a:pt x="1" y="87"/>
                  </a:cubicBezTo>
                  <a:cubicBezTo>
                    <a:pt x="12" y="180"/>
                    <a:pt x="93" y="249"/>
                    <a:pt x="186" y="249"/>
                  </a:cubicBezTo>
                  <a:cubicBezTo>
                    <a:pt x="250" y="238"/>
                    <a:pt x="273" y="163"/>
                    <a:pt x="232" y="122"/>
                  </a:cubicBezTo>
                  <a:cubicBezTo>
                    <a:pt x="204" y="87"/>
                    <a:pt x="169" y="52"/>
                    <a:pt x="140" y="23"/>
                  </a:cubicBezTo>
                  <a:cubicBezTo>
                    <a:pt x="124" y="8"/>
                    <a:pt x="104"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rot="-708074" flipH="1">
              <a:off x="2544405" y="159006"/>
              <a:ext cx="36677" cy="45530"/>
            </a:xfrm>
            <a:custGeom>
              <a:avLst/>
              <a:gdLst/>
              <a:ahLst/>
              <a:cxnLst/>
              <a:rect l="l" t="t" r="r" b="b"/>
              <a:pathLst>
                <a:path w="232" h="288" extrusionOk="0">
                  <a:moveTo>
                    <a:pt x="101" y="0"/>
                  </a:moveTo>
                  <a:cubicBezTo>
                    <a:pt x="90" y="0"/>
                    <a:pt x="78" y="3"/>
                    <a:pt x="64" y="10"/>
                  </a:cubicBezTo>
                  <a:cubicBezTo>
                    <a:pt x="0" y="39"/>
                    <a:pt x="12" y="91"/>
                    <a:pt x="23" y="155"/>
                  </a:cubicBezTo>
                  <a:cubicBezTo>
                    <a:pt x="35" y="184"/>
                    <a:pt x="47" y="207"/>
                    <a:pt x="64" y="230"/>
                  </a:cubicBezTo>
                  <a:cubicBezTo>
                    <a:pt x="87" y="263"/>
                    <a:pt x="110" y="288"/>
                    <a:pt x="148" y="288"/>
                  </a:cubicBezTo>
                  <a:cubicBezTo>
                    <a:pt x="158" y="288"/>
                    <a:pt x="168" y="286"/>
                    <a:pt x="180" y="282"/>
                  </a:cubicBezTo>
                  <a:cubicBezTo>
                    <a:pt x="232" y="259"/>
                    <a:pt x="226" y="213"/>
                    <a:pt x="215" y="167"/>
                  </a:cubicBezTo>
                  <a:cubicBezTo>
                    <a:pt x="209" y="132"/>
                    <a:pt x="197" y="103"/>
                    <a:pt x="180" y="68"/>
                  </a:cubicBezTo>
                  <a:cubicBezTo>
                    <a:pt x="162" y="33"/>
                    <a:pt x="138"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rot="-708074" flipH="1">
              <a:off x="258377" y="2024491"/>
              <a:ext cx="43159" cy="38574"/>
            </a:xfrm>
            <a:custGeom>
              <a:avLst/>
              <a:gdLst/>
              <a:ahLst/>
              <a:cxnLst/>
              <a:rect l="l" t="t" r="r" b="b"/>
              <a:pathLst>
                <a:path w="273" h="244" extrusionOk="0">
                  <a:moveTo>
                    <a:pt x="200" y="0"/>
                  </a:moveTo>
                  <a:cubicBezTo>
                    <a:pt x="188" y="0"/>
                    <a:pt x="175" y="2"/>
                    <a:pt x="162" y="4"/>
                  </a:cubicBezTo>
                  <a:cubicBezTo>
                    <a:pt x="70" y="33"/>
                    <a:pt x="0" y="108"/>
                    <a:pt x="18" y="172"/>
                  </a:cubicBezTo>
                  <a:cubicBezTo>
                    <a:pt x="27" y="216"/>
                    <a:pt x="63" y="244"/>
                    <a:pt x="101" y="244"/>
                  </a:cubicBezTo>
                  <a:cubicBezTo>
                    <a:pt x="108" y="244"/>
                    <a:pt x="115" y="243"/>
                    <a:pt x="122" y="241"/>
                  </a:cubicBezTo>
                  <a:cubicBezTo>
                    <a:pt x="191" y="230"/>
                    <a:pt x="272" y="96"/>
                    <a:pt x="255" y="44"/>
                  </a:cubicBezTo>
                  <a:cubicBezTo>
                    <a:pt x="247" y="9"/>
                    <a:pt x="226"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rot="-708086" flipH="1">
              <a:off x="1119314" y="3462481"/>
              <a:ext cx="53276" cy="38890"/>
            </a:xfrm>
            <a:custGeom>
              <a:avLst/>
              <a:gdLst/>
              <a:ahLst/>
              <a:cxnLst/>
              <a:rect l="l" t="t" r="r" b="b"/>
              <a:pathLst>
                <a:path w="337" h="246" extrusionOk="0">
                  <a:moveTo>
                    <a:pt x="249" y="0"/>
                  </a:moveTo>
                  <a:cubicBezTo>
                    <a:pt x="241" y="0"/>
                    <a:pt x="233" y="2"/>
                    <a:pt x="226" y="4"/>
                  </a:cubicBezTo>
                  <a:cubicBezTo>
                    <a:pt x="174" y="10"/>
                    <a:pt x="122" y="39"/>
                    <a:pt x="87" y="79"/>
                  </a:cubicBezTo>
                  <a:cubicBezTo>
                    <a:pt x="58" y="114"/>
                    <a:pt x="29" y="149"/>
                    <a:pt x="0" y="184"/>
                  </a:cubicBezTo>
                  <a:lnTo>
                    <a:pt x="6" y="184"/>
                  </a:lnTo>
                  <a:cubicBezTo>
                    <a:pt x="29" y="202"/>
                    <a:pt x="41" y="246"/>
                    <a:pt x="77" y="246"/>
                  </a:cubicBezTo>
                  <a:cubicBezTo>
                    <a:pt x="86" y="246"/>
                    <a:pt x="97" y="243"/>
                    <a:pt x="110" y="236"/>
                  </a:cubicBezTo>
                  <a:cubicBezTo>
                    <a:pt x="168" y="201"/>
                    <a:pt x="232" y="166"/>
                    <a:pt x="290" y="131"/>
                  </a:cubicBezTo>
                  <a:cubicBezTo>
                    <a:pt x="319" y="114"/>
                    <a:pt x="336" y="74"/>
                    <a:pt x="319" y="39"/>
                  </a:cubicBezTo>
                  <a:cubicBezTo>
                    <a:pt x="305" y="16"/>
                    <a:pt x="277"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rot="-708074" flipH="1">
              <a:off x="922607" y="1024046"/>
              <a:ext cx="50589" cy="31776"/>
            </a:xfrm>
            <a:custGeom>
              <a:avLst/>
              <a:gdLst/>
              <a:ahLst/>
              <a:cxnLst/>
              <a:rect l="l" t="t" r="r" b="b"/>
              <a:pathLst>
                <a:path w="320" h="201" extrusionOk="0">
                  <a:moveTo>
                    <a:pt x="234" y="1"/>
                  </a:moveTo>
                  <a:cubicBezTo>
                    <a:pt x="212" y="1"/>
                    <a:pt x="187" y="10"/>
                    <a:pt x="163" y="21"/>
                  </a:cubicBezTo>
                  <a:lnTo>
                    <a:pt x="146" y="27"/>
                  </a:lnTo>
                  <a:lnTo>
                    <a:pt x="105" y="27"/>
                  </a:lnTo>
                  <a:cubicBezTo>
                    <a:pt x="53" y="27"/>
                    <a:pt x="7" y="39"/>
                    <a:pt x="7" y="97"/>
                  </a:cubicBezTo>
                  <a:cubicBezTo>
                    <a:pt x="1" y="166"/>
                    <a:pt x="53" y="189"/>
                    <a:pt x="111" y="201"/>
                  </a:cubicBezTo>
                  <a:cubicBezTo>
                    <a:pt x="140" y="201"/>
                    <a:pt x="169" y="201"/>
                    <a:pt x="198" y="195"/>
                  </a:cubicBezTo>
                  <a:cubicBezTo>
                    <a:pt x="273" y="172"/>
                    <a:pt x="319" y="108"/>
                    <a:pt x="296" y="50"/>
                  </a:cubicBezTo>
                  <a:cubicBezTo>
                    <a:pt x="281" y="13"/>
                    <a:pt x="25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rot="-708074" flipH="1">
              <a:off x="422492" y="338356"/>
              <a:ext cx="37467" cy="44739"/>
            </a:xfrm>
            <a:custGeom>
              <a:avLst/>
              <a:gdLst/>
              <a:ahLst/>
              <a:cxnLst/>
              <a:rect l="l" t="t" r="r" b="b"/>
              <a:pathLst>
                <a:path w="237" h="283" extrusionOk="0">
                  <a:moveTo>
                    <a:pt x="168" y="1"/>
                  </a:moveTo>
                  <a:cubicBezTo>
                    <a:pt x="160" y="1"/>
                    <a:pt x="153" y="2"/>
                    <a:pt x="146" y="5"/>
                  </a:cubicBezTo>
                  <a:cubicBezTo>
                    <a:pt x="53" y="34"/>
                    <a:pt x="1" y="138"/>
                    <a:pt x="35" y="231"/>
                  </a:cubicBezTo>
                  <a:cubicBezTo>
                    <a:pt x="53" y="265"/>
                    <a:pt x="88" y="283"/>
                    <a:pt x="122" y="283"/>
                  </a:cubicBezTo>
                  <a:cubicBezTo>
                    <a:pt x="163" y="283"/>
                    <a:pt x="192" y="260"/>
                    <a:pt x="198" y="225"/>
                  </a:cubicBezTo>
                  <a:cubicBezTo>
                    <a:pt x="215" y="173"/>
                    <a:pt x="221" y="126"/>
                    <a:pt x="227" y="80"/>
                  </a:cubicBezTo>
                  <a:cubicBezTo>
                    <a:pt x="236" y="36"/>
                    <a:pt x="205"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rot="-708086" flipH="1">
              <a:off x="474572" y="2223444"/>
              <a:ext cx="45055" cy="37309"/>
            </a:xfrm>
            <a:custGeom>
              <a:avLst/>
              <a:gdLst/>
              <a:ahLst/>
              <a:cxnLst/>
              <a:rect l="l" t="t" r="r" b="b"/>
              <a:pathLst>
                <a:path w="285" h="236" extrusionOk="0">
                  <a:moveTo>
                    <a:pt x="215" y="0"/>
                  </a:moveTo>
                  <a:cubicBezTo>
                    <a:pt x="190" y="0"/>
                    <a:pt x="164" y="18"/>
                    <a:pt x="140" y="32"/>
                  </a:cubicBezTo>
                  <a:cubicBezTo>
                    <a:pt x="117" y="43"/>
                    <a:pt x="94" y="43"/>
                    <a:pt x="70" y="55"/>
                  </a:cubicBezTo>
                  <a:cubicBezTo>
                    <a:pt x="24" y="72"/>
                    <a:pt x="1" y="124"/>
                    <a:pt x="18" y="171"/>
                  </a:cubicBezTo>
                  <a:cubicBezTo>
                    <a:pt x="24" y="208"/>
                    <a:pt x="63" y="235"/>
                    <a:pt x="105" y="235"/>
                  </a:cubicBezTo>
                  <a:cubicBezTo>
                    <a:pt x="109" y="235"/>
                    <a:pt x="113" y="235"/>
                    <a:pt x="117" y="235"/>
                  </a:cubicBezTo>
                  <a:cubicBezTo>
                    <a:pt x="163" y="229"/>
                    <a:pt x="210" y="206"/>
                    <a:pt x="238" y="165"/>
                  </a:cubicBezTo>
                  <a:cubicBezTo>
                    <a:pt x="279" y="130"/>
                    <a:pt x="285" y="72"/>
                    <a:pt x="262" y="32"/>
                  </a:cubicBezTo>
                  <a:cubicBezTo>
                    <a:pt x="248" y="8"/>
                    <a:pt x="232"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rot="-708074" flipH="1">
              <a:off x="82955" y="792612"/>
              <a:ext cx="45056" cy="34622"/>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rot="-708074" flipH="1">
              <a:off x="652586" y="171224"/>
              <a:ext cx="40313" cy="39681"/>
            </a:xfrm>
            <a:custGeom>
              <a:avLst/>
              <a:gdLst/>
              <a:ahLst/>
              <a:cxnLst/>
              <a:rect l="l" t="t" r="r" b="b"/>
              <a:pathLst>
                <a:path w="255" h="251" extrusionOk="0">
                  <a:moveTo>
                    <a:pt x="94" y="1"/>
                  </a:moveTo>
                  <a:cubicBezTo>
                    <a:pt x="86" y="1"/>
                    <a:pt x="78" y="2"/>
                    <a:pt x="70" y="4"/>
                  </a:cubicBezTo>
                  <a:cubicBezTo>
                    <a:pt x="29" y="10"/>
                    <a:pt x="0" y="44"/>
                    <a:pt x="0" y="85"/>
                  </a:cubicBezTo>
                  <a:cubicBezTo>
                    <a:pt x="0" y="160"/>
                    <a:pt x="52" y="218"/>
                    <a:pt x="122" y="241"/>
                  </a:cubicBezTo>
                  <a:cubicBezTo>
                    <a:pt x="134" y="248"/>
                    <a:pt x="148" y="251"/>
                    <a:pt x="162" y="251"/>
                  </a:cubicBezTo>
                  <a:cubicBezTo>
                    <a:pt x="187" y="251"/>
                    <a:pt x="213" y="241"/>
                    <a:pt x="232" y="218"/>
                  </a:cubicBezTo>
                  <a:cubicBezTo>
                    <a:pt x="232" y="218"/>
                    <a:pt x="238" y="212"/>
                    <a:pt x="238" y="207"/>
                  </a:cubicBezTo>
                  <a:cubicBezTo>
                    <a:pt x="255" y="149"/>
                    <a:pt x="220" y="102"/>
                    <a:pt x="185" y="56"/>
                  </a:cubicBezTo>
                  <a:cubicBezTo>
                    <a:pt x="166" y="23"/>
                    <a:pt x="131"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rot="-708074" flipH="1">
              <a:off x="235230" y="452015"/>
              <a:ext cx="43949" cy="40155"/>
            </a:xfrm>
            <a:custGeom>
              <a:avLst/>
              <a:gdLst/>
              <a:ahLst/>
              <a:cxnLst/>
              <a:rect l="l" t="t" r="r" b="b"/>
              <a:pathLst>
                <a:path w="278" h="254" extrusionOk="0">
                  <a:moveTo>
                    <a:pt x="191" y="0"/>
                  </a:moveTo>
                  <a:cubicBezTo>
                    <a:pt x="185" y="0"/>
                    <a:pt x="180" y="1"/>
                    <a:pt x="175" y="2"/>
                  </a:cubicBezTo>
                  <a:cubicBezTo>
                    <a:pt x="122" y="19"/>
                    <a:pt x="105" y="72"/>
                    <a:pt x="64" y="101"/>
                  </a:cubicBezTo>
                  <a:cubicBezTo>
                    <a:pt x="30" y="135"/>
                    <a:pt x="1" y="170"/>
                    <a:pt x="41" y="222"/>
                  </a:cubicBezTo>
                  <a:cubicBezTo>
                    <a:pt x="61" y="245"/>
                    <a:pt x="83" y="253"/>
                    <a:pt x="106" y="253"/>
                  </a:cubicBezTo>
                  <a:cubicBezTo>
                    <a:pt x="131" y="253"/>
                    <a:pt x="156" y="243"/>
                    <a:pt x="180" y="228"/>
                  </a:cubicBezTo>
                  <a:cubicBezTo>
                    <a:pt x="227" y="199"/>
                    <a:pt x="261" y="153"/>
                    <a:pt x="267" y="95"/>
                  </a:cubicBezTo>
                  <a:cubicBezTo>
                    <a:pt x="278" y="43"/>
                    <a:pt x="237"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rot="-708074" flipH="1">
              <a:off x="1420046" y="1949828"/>
              <a:ext cx="43159" cy="31460"/>
            </a:xfrm>
            <a:custGeom>
              <a:avLst/>
              <a:gdLst/>
              <a:ahLst/>
              <a:cxnLst/>
              <a:rect l="l" t="t" r="r" b="b"/>
              <a:pathLst>
                <a:path w="273" h="199" extrusionOk="0">
                  <a:moveTo>
                    <a:pt x="184" y="1"/>
                  </a:moveTo>
                  <a:cubicBezTo>
                    <a:pt x="164" y="1"/>
                    <a:pt x="139" y="3"/>
                    <a:pt x="110" y="6"/>
                  </a:cubicBezTo>
                  <a:cubicBezTo>
                    <a:pt x="47" y="11"/>
                    <a:pt x="0" y="29"/>
                    <a:pt x="6" y="104"/>
                  </a:cubicBezTo>
                  <a:cubicBezTo>
                    <a:pt x="21" y="160"/>
                    <a:pt x="73" y="199"/>
                    <a:pt x="133" y="199"/>
                  </a:cubicBezTo>
                  <a:cubicBezTo>
                    <a:pt x="141" y="199"/>
                    <a:pt x="149" y="198"/>
                    <a:pt x="157" y="197"/>
                  </a:cubicBezTo>
                  <a:cubicBezTo>
                    <a:pt x="220" y="185"/>
                    <a:pt x="273" y="127"/>
                    <a:pt x="267" y="58"/>
                  </a:cubicBezTo>
                  <a:cubicBezTo>
                    <a:pt x="262" y="15"/>
                    <a:pt x="239"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rot="-708086" flipH="1">
              <a:off x="2144509" y="1445869"/>
              <a:ext cx="37783" cy="38732"/>
            </a:xfrm>
            <a:custGeom>
              <a:avLst/>
              <a:gdLst/>
              <a:ahLst/>
              <a:cxnLst/>
              <a:rect l="l" t="t" r="r" b="b"/>
              <a:pathLst>
                <a:path w="239" h="245" extrusionOk="0">
                  <a:moveTo>
                    <a:pt x="152" y="1"/>
                  </a:moveTo>
                  <a:cubicBezTo>
                    <a:pt x="146" y="1"/>
                    <a:pt x="140" y="1"/>
                    <a:pt x="134" y="3"/>
                  </a:cubicBezTo>
                  <a:cubicBezTo>
                    <a:pt x="53" y="14"/>
                    <a:pt x="1" y="90"/>
                    <a:pt x="12" y="165"/>
                  </a:cubicBezTo>
                  <a:cubicBezTo>
                    <a:pt x="17" y="209"/>
                    <a:pt x="55" y="244"/>
                    <a:pt x="97" y="244"/>
                  </a:cubicBezTo>
                  <a:cubicBezTo>
                    <a:pt x="106" y="244"/>
                    <a:pt x="114" y="243"/>
                    <a:pt x="122" y="240"/>
                  </a:cubicBezTo>
                  <a:cubicBezTo>
                    <a:pt x="192" y="223"/>
                    <a:pt x="238" y="159"/>
                    <a:pt x="238" y="84"/>
                  </a:cubicBezTo>
                  <a:cubicBezTo>
                    <a:pt x="233" y="38"/>
                    <a:pt x="196"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rot="-708074" flipH="1">
              <a:off x="570994" y="822239"/>
              <a:ext cx="42210" cy="34147"/>
            </a:xfrm>
            <a:custGeom>
              <a:avLst/>
              <a:gdLst/>
              <a:ahLst/>
              <a:cxnLst/>
              <a:rect l="l" t="t" r="r" b="b"/>
              <a:pathLst>
                <a:path w="267" h="216" extrusionOk="0">
                  <a:moveTo>
                    <a:pt x="171" y="1"/>
                  </a:moveTo>
                  <a:cubicBezTo>
                    <a:pt x="155" y="1"/>
                    <a:pt x="137" y="2"/>
                    <a:pt x="116" y="5"/>
                  </a:cubicBezTo>
                  <a:cubicBezTo>
                    <a:pt x="35" y="22"/>
                    <a:pt x="1" y="63"/>
                    <a:pt x="6" y="126"/>
                  </a:cubicBezTo>
                  <a:cubicBezTo>
                    <a:pt x="17" y="178"/>
                    <a:pt x="59" y="215"/>
                    <a:pt x="108" y="215"/>
                  </a:cubicBezTo>
                  <a:cubicBezTo>
                    <a:pt x="115" y="215"/>
                    <a:pt x="121" y="215"/>
                    <a:pt x="128" y="213"/>
                  </a:cubicBezTo>
                  <a:cubicBezTo>
                    <a:pt x="203" y="196"/>
                    <a:pt x="267" y="126"/>
                    <a:pt x="261" y="69"/>
                  </a:cubicBezTo>
                  <a:cubicBezTo>
                    <a:pt x="257" y="19"/>
                    <a:pt x="227"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rot="-708074" flipH="1">
              <a:off x="925929" y="1272335"/>
              <a:ext cx="45056" cy="32883"/>
            </a:xfrm>
            <a:custGeom>
              <a:avLst/>
              <a:gdLst/>
              <a:ahLst/>
              <a:cxnLst/>
              <a:rect l="l" t="t" r="r" b="b"/>
              <a:pathLst>
                <a:path w="285" h="208" extrusionOk="0">
                  <a:moveTo>
                    <a:pt x="106" y="1"/>
                  </a:moveTo>
                  <a:cubicBezTo>
                    <a:pt x="102" y="1"/>
                    <a:pt x="98" y="1"/>
                    <a:pt x="93" y="1"/>
                  </a:cubicBezTo>
                  <a:cubicBezTo>
                    <a:pt x="41" y="7"/>
                    <a:pt x="1" y="53"/>
                    <a:pt x="7" y="105"/>
                  </a:cubicBezTo>
                  <a:cubicBezTo>
                    <a:pt x="16" y="165"/>
                    <a:pt x="69" y="208"/>
                    <a:pt x="124" y="208"/>
                  </a:cubicBezTo>
                  <a:cubicBezTo>
                    <a:pt x="133" y="208"/>
                    <a:pt x="142" y="206"/>
                    <a:pt x="151" y="204"/>
                  </a:cubicBezTo>
                  <a:cubicBezTo>
                    <a:pt x="227" y="192"/>
                    <a:pt x="285" y="134"/>
                    <a:pt x="273" y="76"/>
                  </a:cubicBezTo>
                  <a:cubicBezTo>
                    <a:pt x="262" y="38"/>
                    <a:pt x="170"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rot="-708074" flipH="1">
              <a:off x="-523461" y="1115176"/>
              <a:ext cx="51379" cy="32250"/>
            </a:xfrm>
            <a:custGeom>
              <a:avLst/>
              <a:gdLst/>
              <a:ahLst/>
              <a:cxnLst/>
              <a:rect l="l" t="t" r="r" b="b"/>
              <a:pathLst>
                <a:path w="325" h="204" extrusionOk="0">
                  <a:moveTo>
                    <a:pt x="76" y="1"/>
                  </a:moveTo>
                  <a:cubicBezTo>
                    <a:pt x="24" y="6"/>
                    <a:pt x="0" y="64"/>
                    <a:pt x="35" y="105"/>
                  </a:cubicBezTo>
                  <a:cubicBezTo>
                    <a:pt x="76" y="157"/>
                    <a:pt x="134" y="186"/>
                    <a:pt x="197" y="203"/>
                  </a:cubicBezTo>
                  <a:cubicBezTo>
                    <a:pt x="200" y="204"/>
                    <a:pt x="203" y="204"/>
                    <a:pt x="206" y="204"/>
                  </a:cubicBezTo>
                  <a:cubicBezTo>
                    <a:pt x="272" y="204"/>
                    <a:pt x="324" y="142"/>
                    <a:pt x="313" y="76"/>
                  </a:cubicBezTo>
                  <a:cubicBezTo>
                    <a:pt x="308" y="70"/>
                    <a:pt x="302" y="47"/>
                    <a:pt x="290" y="47"/>
                  </a:cubicBezTo>
                  <a:cubicBezTo>
                    <a:pt x="221" y="24"/>
                    <a:pt x="151" y="6"/>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rot="-708074" flipH="1">
              <a:off x="1265009" y="-79753"/>
              <a:ext cx="31302" cy="46320"/>
            </a:xfrm>
            <a:custGeom>
              <a:avLst/>
              <a:gdLst/>
              <a:ahLst/>
              <a:cxnLst/>
              <a:rect l="l" t="t" r="r" b="b"/>
              <a:pathLst>
                <a:path w="198" h="293" extrusionOk="0">
                  <a:moveTo>
                    <a:pt x="115" y="0"/>
                  </a:moveTo>
                  <a:cubicBezTo>
                    <a:pt x="86" y="0"/>
                    <a:pt x="63" y="17"/>
                    <a:pt x="53" y="42"/>
                  </a:cubicBezTo>
                  <a:cubicBezTo>
                    <a:pt x="18" y="94"/>
                    <a:pt x="1" y="164"/>
                    <a:pt x="12" y="227"/>
                  </a:cubicBezTo>
                  <a:cubicBezTo>
                    <a:pt x="18" y="256"/>
                    <a:pt x="41" y="279"/>
                    <a:pt x="70" y="291"/>
                  </a:cubicBezTo>
                  <a:cubicBezTo>
                    <a:pt x="74" y="292"/>
                    <a:pt x="78" y="292"/>
                    <a:pt x="82" y="292"/>
                  </a:cubicBezTo>
                  <a:cubicBezTo>
                    <a:pt x="107" y="292"/>
                    <a:pt x="130" y="276"/>
                    <a:pt x="145" y="256"/>
                  </a:cubicBezTo>
                  <a:cubicBezTo>
                    <a:pt x="180" y="204"/>
                    <a:pt x="198" y="140"/>
                    <a:pt x="192" y="77"/>
                  </a:cubicBezTo>
                  <a:cubicBezTo>
                    <a:pt x="186" y="36"/>
                    <a:pt x="169" y="7"/>
                    <a:pt x="128" y="1"/>
                  </a:cubicBezTo>
                  <a:cubicBezTo>
                    <a:pt x="124" y="1"/>
                    <a:pt x="119"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rot="-708074" flipH="1">
              <a:off x="1350890" y="126770"/>
              <a:ext cx="31302" cy="44107"/>
            </a:xfrm>
            <a:custGeom>
              <a:avLst/>
              <a:gdLst/>
              <a:ahLst/>
              <a:cxnLst/>
              <a:rect l="l" t="t" r="r" b="b"/>
              <a:pathLst>
                <a:path w="198" h="279" extrusionOk="0">
                  <a:moveTo>
                    <a:pt x="91" y="0"/>
                  </a:moveTo>
                  <a:cubicBezTo>
                    <a:pt x="53" y="0"/>
                    <a:pt x="15" y="26"/>
                    <a:pt x="12" y="71"/>
                  </a:cubicBezTo>
                  <a:cubicBezTo>
                    <a:pt x="0" y="135"/>
                    <a:pt x="17" y="205"/>
                    <a:pt x="64" y="251"/>
                  </a:cubicBezTo>
                  <a:cubicBezTo>
                    <a:pt x="81" y="268"/>
                    <a:pt x="101" y="279"/>
                    <a:pt x="122" y="279"/>
                  </a:cubicBezTo>
                  <a:cubicBezTo>
                    <a:pt x="129" y="279"/>
                    <a:pt x="137" y="277"/>
                    <a:pt x="145" y="274"/>
                  </a:cubicBezTo>
                  <a:cubicBezTo>
                    <a:pt x="180" y="268"/>
                    <a:pt x="197" y="239"/>
                    <a:pt x="197" y="210"/>
                  </a:cubicBezTo>
                  <a:cubicBezTo>
                    <a:pt x="197" y="181"/>
                    <a:pt x="197" y="158"/>
                    <a:pt x="191" y="129"/>
                  </a:cubicBezTo>
                  <a:cubicBezTo>
                    <a:pt x="185" y="106"/>
                    <a:pt x="174" y="77"/>
                    <a:pt x="162" y="48"/>
                  </a:cubicBezTo>
                  <a:cubicBezTo>
                    <a:pt x="150" y="15"/>
                    <a:pt x="12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rot="-708074" flipH="1">
              <a:off x="1606878" y="1641015"/>
              <a:ext cx="45846" cy="36361"/>
            </a:xfrm>
            <a:custGeom>
              <a:avLst/>
              <a:gdLst/>
              <a:ahLst/>
              <a:cxnLst/>
              <a:rect l="l" t="t" r="r" b="b"/>
              <a:pathLst>
                <a:path w="290" h="230" extrusionOk="0">
                  <a:moveTo>
                    <a:pt x="197" y="1"/>
                  </a:moveTo>
                  <a:cubicBezTo>
                    <a:pt x="179" y="1"/>
                    <a:pt x="160" y="8"/>
                    <a:pt x="145" y="23"/>
                  </a:cubicBezTo>
                  <a:cubicBezTo>
                    <a:pt x="122" y="41"/>
                    <a:pt x="99" y="58"/>
                    <a:pt x="76" y="70"/>
                  </a:cubicBezTo>
                  <a:cubicBezTo>
                    <a:pt x="29" y="93"/>
                    <a:pt x="0" y="122"/>
                    <a:pt x="23" y="180"/>
                  </a:cubicBezTo>
                  <a:cubicBezTo>
                    <a:pt x="40" y="220"/>
                    <a:pt x="70" y="230"/>
                    <a:pt x="101" y="230"/>
                  </a:cubicBezTo>
                  <a:cubicBezTo>
                    <a:pt x="114" y="230"/>
                    <a:pt x="127" y="228"/>
                    <a:pt x="139" y="226"/>
                  </a:cubicBezTo>
                  <a:cubicBezTo>
                    <a:pt x="197" y="220"/>
                    <a:pt x="249" y="180"/>
                    <a:pt x="267" y="122"/>
                  </a:cubicBezTo>
                  <a:cubicBezTo>
                    <a:pt x="290" y="87"/>
                    <a:pt x="278" y="41"/>
                    <a:pt x="244" y="18"/>
                  </a:cubicBezTo>
                  <a:cubicBezTo>
                    <a:pt x="230" y="7"/>
                    <a:pt x="214"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rot="-708086" flipH="1">
              <a:off x="954954" y="596502"/>
              <a:ext cx="36677" cy="51695"/>
            </a:xfrm>
            <a:custGeom>
              <a:avLst/>
              <a:gdLst/>
              <a:ahLst/>
              <a:cxnLst/>
              <a:rect l="l" t="t" r="r" b="b"/>
              <a:pathLst>
                <a:path w="232" h="327" extrusionOk="0">
                  <a:moveTo>
                    <a:pt x="82" y="1"/>
                  </a:moveTo>
                  <a:cubicBezTo>
                    <a:pt x="76" y="1"/>
                    <a:pt x="70" y="2"/>
                    <a:pt x="64" y="4"/>
                  </a:cubicBezTo>
                  <a:cubicBezTo>
                    <a:pt x="17" y="16"/>
                    <a:pt x="0" y="62"/>
                    <a:pt x="17" y="102"/>
                  </a:cubicBezTo>
                  <a:cubicBezTo>
                    <a:pt x="29" y="149"/>
                    <a:pt x="70" y="189"/>
                    <a:pt x="70" y="241"/>
                  </a:cubicBezTo>
                  <a:cubicBezTo>
                    <a:pt x="75" y="286"/>
                    <a:pt x="105" y="326"/>
                    <a:pt x="150" y="326"/>
                  </a:cubicBezTo>
                  <a:cubicBezTo>
                    <a:pt x="157" y="326"/>
                    <a:pt x="165" y="325"/>
                    <a:pt x="174" y="323"/>
                  </a:cubicBezTo>
                  <a:cubicBezTo>
                    <a:pt x="232" y="299"/>
                    <a:pt x="220" y="253"/>
                    <a:pt x="209" y="207"/>
                  </a:cubicBezTo>
                  <a:cubicBezTo>
                    <a:pt x="203" y="149"/>
                    <a:pt x="151" y="114"/>
                    <a:pt x="139" y="56"/>
                  </a:cubicBezTo>
                  <a:cubicBezTo>
                    <a:pt x="139" y="23"/>
                    <a:pt x="111"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
            <p:cNvSpPr/>
            <p:nvPr/>
          </p:nvSpPr>
          <p:spPr>
            <a:xfrm rot="-708074" flipH="1">
              <a:off x="2035899" y="830061"/>
              <a:ext cx="41420" cy="34622"/>
            </a:xfrm>
            <a:custGeom>
              <a:avLst/>
              <a:gdLst/>
              <a:ahLst/>
              <a:cxnLst/>
              <a:rect l="l" t="t" r="r" b="b"/>
              <a:pathLst>
                <a:path w="262" h="219" extrusionOk="0">
                  <a:moveTo>
                    <a:pt x="102" y="0"/>
                  </a:moveTo>
                  <a:cubicBezTo>
                    <a:pt x="93" y="0"/>
                    <a:pt x="85" y="1"/>
                    <a:pt x="76" y="3"/>
                  </a:cubicBezTo>
                  <a:cubicBezTo>
                    <a:pt x="24" y="14"/>
                    <a:pt x="0" y="61"/>
                    <a:pt x="24" y="118"/>
                  </a:cubicBezTo>
                  <a:cubicBezTo>
                    <a:pt x="39" y="180"/>
                    <a:pt x="86" y="219"/>
                    <a:pt x="145" y="219"/>
                  </a:cubicBezTo>
                  <a:cubicBezTo>
                    <a:pt x="153" y="219"/>
                    <a:pt x="160" y="218"/>
                    <a:pt x="168" y="217"/>
                  </a:cubicBezTo>
                  <a:cubicBezTo>
                    <a:pt x="226" y="205"/>
                    <a:pt x="261" y="147"/>
                    <a:pt x="244" y="89"/>
                  </a:cubicBezTo>
                  <a:cubicBezTo>
                    <a:pt x="218" y="34"/>
                    <a:pt x="16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
            <p:cNvSpPr/>
            <p:nvPr/>
          </p:nvSpPr>
          <p:spPr>
            <a:xfrm rot="-708074" flipH="1">
              <a:off x="-42807" y="1071760"/>
              <a:ext cx="39523" cy="36993"/>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
            <p:cNvSpPr/>
            <p:nvPr/>
          </p:nvSpPr>
          <p:spPr>
            <a:xfrm rot="-708074" flipH="1">
              <a:off x="1428213" y="1301814"/>
              <a:ext cx="30353" cy="45056"/>
            </a:xfrm>
            <a:custGeom>
              <a:avLst/>
              <a:gdLst/>
              <a:ahLst/>
              <a:cxnLst/>
              <a:rect l="l" t="t" r="r" b="b"/>
              <a:pathLst>
                <a:path w="192" h="285" extrusionOk="0">
                  <a:moveTo>
                    <a:pt x="116" y="1"/>
                  </a:moveTo>
                  <a:cubicBezTo>
                    <a:pt x="79" y="1"/>
                    <a:pt x="41" y="23"/>
                    <a:pt x="35" y="60"/>
                  </a:cubicBezTo>
                  <a:cubicBezTo>
                    <a:pt x="1" y="123"/>
                    <a:pt x="7" y="205"/>
                    <a:pt x="47" y="262"/>
                  </a:cubicBezTo>
                  <a:cubicBezTo>
                    <a:pt x="65" y="276"/>
                    <a:pt x="86" y="284"/>
                    <a:pt x="107" y="284"/>
                  </a:cubicBezTo>
                  <a:cubicBezTo>
                    <a:pt x="121" y="284"/>
                    <a:pt x="134" y="281"/>
                    <a:pt x="146" y="274"/>
                  </a:cubicBezTo>
                  <a:cubicBezTo>
                    <a:pt x="175" y="257"/>
                    <a:pt x="192" y="228"/>
                    <a:pt x="192" y="199"/>
                  </a:cubicBezTo>
                  <a:lnTo>
                    <a:pt x="192" y="94"/>
                  </a:lnTo>
                  <a:cubicBezTo>
                    <a:pt x="186" y="54"/>
                    <a:pt x="175" y="19"/>
                    <a:pt x="128" y="2"/>
                  </a:cubicBezTo>
                  <a:cubicBezTo>
                    <a:pt x="124" y="1"/>
                    <a:pt x="120"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
            <p:cNvSpPr/>
            <p:nvPr/>
          </p:nvSpPr>
          <p:spPr>
            <a:xfrm rot="-708086" flipH="1">
              <a:off x="807074" y="2869494"/>
              <a:ext cx="33041" cy="47269"/>
            </a:xfrm>
            <a:custGeom>
              <a:avLst/>
              <a:gdLst/>
              <a:ahLst/>
              <a:cxnLst/>
              <a:rect l="l" t="t" r="r" b="b"/>
              <a:pathLst>
                <a:path w="209" h="299" extrusionOk="0">
                  <a:moveTo>
                    <a:pt x="122" y="0"/>
                  </a:moveTo>
                  <a:cubicBezTo>
                    <a:pt x="64" y="18"/>
                    <a:pt x="29" y="64"/>
                    <a:pt x="23" y="116"/>
                  </a:cubicBezTo>
                  <a:cubicBezTo>
                    <a:pt x="12" y="174"/>
                    <a:pt x="0" y="238"/>
                    <a:pt x="58" y="284"/>
                  </a:cubicBezTo>
                  <a:cubicBezTo>
                    <a:pt x="68" y="294"/>
                    <a:pt x="79" y="299"/>
                    <a:pt x="91" y="299"/>
                  </a:cubicBezTo>
                  <a:cubicBezTo>
                    <a:pt x="107" y="299"/>
                    <a:pt x="123" y="290"/>
                    <a:pt x="133" y="273"/>
                  </a:cubicBezTo>
                  <a:cubicBezTo>
                    <a:pt x="180" y="209"/>
                    <a:pt x="203" y="140"/>
                    <a:pt x="209" y="64"/>
                  </a:cubicBezTo>
                  <a:cubicBezTo>
                    <a:pt x="209" y="12"/>
                    <a:pt x="168"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
            <p:cNvSpPr/>
            <p:nvPr/>
          </p:nvSpPr>
          <p:spPr>
            <a:xfrm rot="-708074" flipH="1">
              <a:off x="1085987" y="1518149"/>
              <a:ext cx="32250" cy="45056"/>
            </a:xfrm>
            <a:custGeom>
              <a:avLst/>
              <a:gdLst/>
              <a:ahLst/>
              <a:cxnLst/>
              <a:rect l="l" t="t" r="r" b="b"/>
              <a:pathLst>
                <a:path w="204" h="285" extrusionOk="0">
                  <a:moveTo>
                    <a:pt x="113" y="0"/>
                  </a:moveTo>
                  <a:cubicBezTo>
                    <a:pt x="88" y="0"/>
                    <a:pt x="62" y="12"/>
                    <a:pt x="53" y="36"/>
                  </a:cubicBezTo>
                  <a:cubicBezTo>
                    <a:pt x="18" y="94"/>
                    <a:pt x="1" y="158"/>
                    <a:pt x="6" y="222"/>
                  </a:cubicBezTo>
                  <a:cubicBezTo>
                    <a:pt x="10" y="261"/>
                    <a:pt x="36" y="285"/>
                    <a:pt x="68" y="285"/>
                  </a:cubicBezTo>
                  <a:cubicBezTo>
                    <a:pt x="83" y="285"/>
                    <a:pt x="100" y="279"/>
                    <a:pt x="116" y="268"/>
                  </a:cubicBezTo>
                  <a:cubicBezTo>
                    <a:pt x="174" y="222"/>
                    <a:pt x="203" y="147"/>
                    <a:pt x="198" y="71"/>
                  </a:cubicBezTo>
                  <a:cubicBezTo>
                    <a:pt x="192" y="31"/>
                    <a:pt x="163" y="2"/>
                    <a:pt x="128" y="2"/>
                  </a:cubicBezTo>
                  <a:cubicBezTo>
                    <a:pt x="123" y="1"/>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
            <p:cNvSpPr/>
            <p:nvPr/>
          </p:nvSpPr>
          <p:spPr>
            <a:xfrm rot="-708086" flipH="1">
              <a:off x="2785527" y="31166"/>
              <a:ext cx="43316" cy="34305"/>
            </a:xfrm>
            <a:custGeom>
              <a:avLst/>
              <a:gdLst/>
              <a:ahLst/>
              <a:cxnLst/>
              <a:rect l="l" t="t" r="r" b="b"/>
              <a:pathLst>
                <a:path w="274" h="217" extrusionOk="0">
                  <a:moveTo>
                    <a:pt x="177" y="1"/>
                  </a:moveTo>
                  <a:cubicBezTo>
                    <a:pt x="160" y="1"/>
                    <a:pt x="140" y="4"/>
                    <a:pt x="117" y="10"/>
                  </a:cubicBezTo>
                  <a:cubicBezTo>
                    <a:pt x="41" y="27"/>
                    <a:pt x="1" y="73"/>
                    <a:pt x="13" y="137"/>
                  </a:cubicBezTo>
                  <a:cubicBezTo>
                    <a:pt x="26" y="185"/>
                    <a:pt x="65" y="217"/>
                    <a:pt x="111" y="217"/>
                  </a:cubicBezTo>
                  <a:cubicBezTo>
                    <a:pt x="126" y="217"/>
                    <a:pt x="142" y="214"/>
                    <a:pt x="157" y="207"/>
                  </a:cubicBezTo>
                  <a:cubicBezTo>
                    <a:pt x="227" y="195"/>
                    <a:pt x="273" y="131"/>
                    <a:pt x="262" y="62"/>
                  </a:cubicBezTo>
                  <a:cubicBezTo>
                    <a:pt x="253" y="23"/>
                    <a:pt x="226"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
            <p:cNvSpPr/>
            <p:nvPr/>
          </p:nvSpPr>
          <p:spPr>
            <a:xfrm rot="-708074" flipH="1">
              <a:off x="452988" y="659323"/>
              <a:ext cx="34938" cy="47427"/>
            </a:xfrm>
            <a:custGeom>
              <a:avLst/>
              <a:gdLst/>
              <a:ahLst/>
              <a:cxnLst/>
              <a:rect l="l" t="t" r="r" b="b"/>
              <a:pathLst>
                <a:path w="221" h="300" extrusionOk="0">
                  <a:moveTo>
                    <a:pt x="128" y="0"/>
                  </a:moveTo>
                  <a:cubicBezTo>
                    <a:pt x="105" y="0"/>
                    <a:pt x="83" y="11"/>
                    <a:pt x="70" y="30"/>
                  </a:cubicBezTo>
                  <a:cubicBezTo>
                    <a:pt x="17" y="88"/>
                    <a:pt x="0" y="164"/>
                    <a:pt x="23" y="239"/>
                  </a:cubicBezTo>
                  <a:cubicBezTo>
                    <a:pt x="28" y="273"/>
                    <a:pt x="62" y="300"/>
                    <a:pt x="97" y="300"/>
                  </a:cubicBezTo>
                  <a:cubicBezTo>
                    <a:pt x="104" y="300"/>
                    <a:pt x="110" y="299"/>
                    <a:pt x="116" y="297"/>
                  </a:cubicBezTo>
                  <a:cubicBezTo>
                    <a:pt x="168" y="274"/>
                    <a:pt x="180" y="227"/>
                    <a:pt x="185" y="175"/>
                  </a:cubicBezTo>
                  <a:cubicBezTo>
                    <a:pt x="197" y="123"/>
                    <a:pt x="220" y="65"/>
                    <a:pt x="174" y="19"/>
                  </a:cubicBezTo>
                  <a:cubicBezTo>
                    <a:pt x="161" y="6"/>
                    <a:pt x="144"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
            <p:cNvSpPr/>
            <p:nvPr/>
          </p:nvSpPr>
          <p:spPr>
            <a:xfrm rot="-708074" flipH="1">
              <a:off x="-240982" y="2294561"/>
              <a:ext cx="54067" cy="27666"/>
            </a:xfrm>
            <a:custGeom>
              <a:avLst/>
              <a:gdLst/>
              <a:ahLst/>
              <a:cxnLst/>
              <a:rect l="l" t="t" r="r" b="b"/>
              <a:pathLst>
                <a:path w="342" h="175" extrusionOk="0">
                  <a:moveTo>
                    <a:pt x="93" y="1"/>
                  </a:moveTo>
                  <a:cubicBezTo>
                    <a:pt x="58" y="1"/>
                    <a:pt x="23" y="7"/>
                    <a:pt x="12" y="47"/>
                  </a:cubicBezTo>
                  <a:cubicBezTo>
                    <a:pt x="0" y="88"/>
                    <a:pt x="23" y="117"/>
                    <a:pt x="58" y="128"/>
                  </a:cubicBezTo>
                  <a:cubicBezTo>
                    <a:pt x="116" y="163"/>
                    <a:pt x="186" y="175"/>
                    <a:pt x="255" y="175"/>
                  </a:cubicBezTo>
                  <a:cubicBezTo>
                    <a:pt x="284" y="163"/>
                    <a:pt x="330" y="152"/>
                    <a:pt x="336" y="111"/>
                  </a:cubicBezTo>
                  <a:cubicBezTo>
                    <a:pt x="342" y="71"/>
                    <a:pt x="301" y="53"/>
                    <a:pt x="267" y="42"/>
                  </a:cubicBezTo>
                  <a:cubicBezTo>
                    <a:pt x="215" y="18"/>
                    <a:pt x="157" y="7"/>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
            <p:cNvSpPr/>
            <p:nvPr/>
          </p:nvSpPr>
          <p:spPr>
            <a:xfrm rot="-708074" flipH="1">
              <a:off x="1466330" y="859520"/>
              <a:ext cx="31302" cy="49956"/>
            </a:xfrm>
            <a:custGeom>
              <a:avLst/>
              <a:gdLst/>
              <a:ahLst/>
              <a:cxnLst/>
              <a:rect l="l" t="t" r="r" b="b"/>
              <a:pathLst>
                <a:path w="198" h="316" extrusionOk="0">
                  <a:moveTo>
                    <a:pt x="101" y="0"/>
                  </a:moveTo>
                  <a:cubicBezTo>
                    <a:pt x="87" y="0"/>
                    <a:pt x="72" y="5"/>
                    <a:pt x="59" y="14"/>
                  </a:cubicBezTo>
                  <a:cubicBezTo>
                    <a:pt x="12" y="26"/>
                    <a:pt x="1" y="84"/>
                    <a:pt x="30" y="113"/>
                  </a:cubicBezTo>
                  <a:cubicBezTo>
                    <a:pt x="70" y="153"/>
                    <a:pt x="59" y="182"/>
                    <a:pt x="53" y="234"/>
                  </a:cubicBezTo>
                  <a:cubicBezTo>
                    <a:pt x="47" y="292"/>
                    <a:pt x="76" y="315"/>
                    <a:pt x="128" y="315"/>
                  </a:cubicBezTo>
                  <a:cubicBezTo>
                    <a:pt x="151" y="315"/>
                    <a:pt x="169" y="304"/>
                    <a:pt x="180" y="281"/>
                  </a:cubicBezTo>
                  <a:cubicBezTo>
                    <a:pt x="198" y="205"/>
                    <a:pt x="198" y="124"/>
                    <a:pt x="169" y="49"/>
                  </a:cubicBezTo>
                  <a:cubicBezTo>
                    <a:pt x="157" y="18"/>
                    <a:pt x="130"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
            <p:cNvSpPr/>
            <p:nvPr/>
          </p:nvSpPr>
          <p:spPr>
            <a:xfrm rot="-708086" flipH="1">
              <a:off x="335013" y="3487327"/>
              <a:ext cx="46794" cy="45846"/>
            </a:xfrm>
            <a:custGeom>
              <a:avLst/>
              <a:gdLst/>
              <a:ahLst/>
              <a:cxnLst/>
              <a:rect l="l" t="t" r="r" b="b"/>
              <a:pathLst>
                <a:path w="296" h="290" extrusionOk="0">
                  <a:moveTo>
                    <a:pt x="71" y="0"/>
                  </a:moveTo>
                  <a:cubicBezTo>
                    <a:pt x="59" y="0"/>
                    <a:pt x="47" y="2"/>
                    <a:pt x="35" y="6"/>
                  </a:cubicBezTo>
                  <a:cubicBezTo>
                    <a:pt x="12" y="18"/>
                    <a:pt x="0" y="41"/>
                    <a:pt x="6" y="81"/>
                  </a:cubicBezTo>
                  <a:cubicBezTo>
                    <a:pt x="82" y="128"/>
                    <a:pt x="99" y="249"/>
                    <a:pt x="197" y="290"/>
                  </a:cubicBezTo>
                  <a:lnTo>
                    <a:pt x="255" y="290"/>
                  </a:lnTo>
                  <a:cubicBezTo>
                    <a:pt x="273" y="284"/>
                    <a:pt x="296" y="261"/>
                    <a:pt x="284" y="244"/>
                  </a:cubicBezTo>
                  <a:cubicBezTo>
                    <a:pt x="221" y="180"/>
                    <a:pt x="192" y="93"/>
                    <a:pt x="140" y="23"/>
                  </a:cubicBezTo>
                  <a:cubicBezTo>
                    <a:pt x="120" y="8"/>
                    <a:pt x="96"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
            <p:cNvSpPr/>
            <p:nvPr/>
          </p:nvSpPr>
          <p:spPr>
            <a:xfrm rot="-708074" flipH="1">
              <a:off x="148524" y="1366751"/>
              <a:ext cx="46795" cy="33199"/>
            </a:xfrm>
            <a:custGeom>
              <a:avLst/>
              <a:gdLst/>
              <a:ahLst/>
              <a:cxnLst/>
              <a:rect l="l" t="t" r="r" b="b"/>
              <a:pathLst>
                <a:path w="296" h="210" extrusionOk="0">
                  <a:moveTo>
                    <a:pt x="215" y="1"/>
                  </a:moveTo>
                  <a:cubicBezTo>
                    <a:pt x="189" y="1"/>
                    <a:pt x="161" y="10"/>
                    <a:pt x="139" y="10"/>
                  </a:cubicBezTo>
                  <a:cubicBezTo>
                    <a:pt x="41" y="21"/>
                    <a:pt x="0" y="68"/>
                    <a:pt x="12" y="126"/>
                  </a:cubicBezTo>
                  <a:cubicBezTo>
                    <a:pt x="22" y="180"/>
                    <a:pt x="57" y="209"/>
                    <a:pt x="111" y="209"/>
                  </a:cubicBezTo>
                  <a:cubicBezTo>
                    <a:pt x="120" y="209"/>
                    <a:pt x="129" y="208"/>
                    <a:pt x="139" y="207"/>
                  </a:cubicBezTo>
                  <a:cubicBezTo>
                    <a:pt x="220" y="195"/>
                    <a:pt x="296" y="126"/>
                    <a:pt x="284" y="62"/>
                  </a:cubicBezTo>
                  <a:cubicBezTo>
                    <a:pt x="272" y="12"/>
                    <a:pt x="245"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
            <p:cNvSpPr/>
            <p:nvPr/>
          </p:nvSpPr>
          <p:spPr>
            <a:xfrm rot="-708074" flipH="1">
              <a:off x="2135369" y="1008072"/>
              <a:ext cx="44107" cy="29089"/>
            </a:xfrm>
            <a:custGeom>
              <a:avLst/>
              <a:gdLst/>
              <a:ahLst/>
              <a:cxnLst/>
              <a:rect l="l" t="t" r="r" b="b"/>
              <a:pathLst>
                <a:path w="279" h="184" extrusionOk="0">
                  <a:moveTo>
                    <a:pt x="120" y="1"/>
                  </a:moveTo>
                  <a:cubicBezTo>
                    <a:pt x="86" y="1"/>
                    <a:pt x="52" y="7"/>
                    <a:pt x="24" y="38"/>
                  </a:cubicBezTo>
                  <a:cubicBezTo>
                    <a:pt x="1" y="67"/>
                    <a:pt x="1" y="102"/>
                    <a:pt x="24" y="125"/>
                  </a:cubicBezTo>
                  <a:cubicBezTo>
                    <a:pt x="65" y="183"/>
                    <a:pt x="128" y="166"/>
                    <a:pt x="180" y="177"/>
                  </a:cubicBezTo>
                  <a:cubicBezTo>
                    <a:pt x="238" y="172"/>
                    <a:pt x="279" y="143"/>
                    <a:pt x="279" y="85"/>
                  </a:cubicBezTo>
                  <a:cubicBezTo>
                    <a:pt x="279" y="33"/>
                    <a:pt x="244" y="9"/>
                    <a:pt x="186" y="4"/>
                  </a:cubicBezTo>
                  <a:cubicBezTo>
                    <a:pt x="165" y="4"/>
                    <a:pt x="14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
            <p:cNvSpPr/>
            <p:nvPr/>
          </p:nvSpPr>
          <p:spPr>
            <a:xfrm rot="-708074" flipH="1">
              <a:off x="671986" y="1130552"/>
              <a:ext cx="37625" cy="44581"/>
            </a:xfrm>
            <a:custGeom>
              <a:avLst/>
              <a:gdLst/>
              <a:ahLst/>
              <a:cxnLst/>
              <a:rect l="l" t="t" r="r" b="b"/>
              <a:pathLst>
                <a:path w="238" h="282" extrusionOk="0">
                  <a:moveTo>
                    <a:pt x="84" y="1"/>
                  </a:moveTo>
                  <a:cubicBezTo>
                    <a:pt x="59" y="1"/>
                    <a:pt x="32" y="13"/>
                    <a:pt x="18" y="37"/>
                  </a:cubicBezTo>
                  <a:cubicBezTo>
                    <a:pt x="0" y="60"/>
                    <a:pt x="6" y="95"/>
                    <a:pt x="29" y="118"/>
                  </a:cubicBezTo>
                  <a:cubicBezTo>
                    <a:pt x="64" y="153"/>
                    <a:pt x="110" y="176"/>
                    <a:pt x="110" y="234"/>
                  </a:cubicBezTo>
                  <a:cubicBezTo>
                    <a:pt x="110" y="260"/>
                    <a:pt x="129" y="281"/>
                    <a:pt x="154" y="281"/>
                  </a:cubicBezTo>
                  <a:cubicBezTo>
                    <a:pt x="157" y="281"/>
                    <a:pt x="160" y="281"/>
                    <a:pt x="163" y="280"/>
                  </a:cubicBezTo>
                  <a:cubicBezTo>
                    <a:pt x="186" y="275"/>
                    <a:pt x="209" y="263"/>
                    <a:pt x="220" y="240"/>
                  </a:cubicBezTo>
                  <a:cubicBezTo>
                    <a:pt x="238" y="205"/>
                    <a:pt x="238" y="164"/>
                    <a:pt x="220" y="136"/>
                  </a:cubicBezTo>
                  <a:cubicBezTo>
                    <a:pt x="220" y="66"/>
                    <a:pt x="168" y="8"/>
                    <a:pt x="99" y="2"/>
                  </a:cubicBezTo>
                  <a:cubicBezTo>
                    <a:pt x="94" y="1"/>
                    <a:pt x="8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
            <p:cNvSpPr/>
            <p:nvPr/>
          </p:nvSpPr>
          <p:spPr>
            <a:xfrm rot="-708074" flipH="1">
              <a:off x="1429492" y="441648"/>
              <a:ext cx="43317" cy="30986"/>
            </a:xfrm>
            <a:custGeom>
              <a:avLst/>
              <a:gdLst/>
              <a:ahLst/>
              <a:cxnLst/>
              <a:rect l="l" t="t" r="r" b="b"/>
              <a:pathLst>
                <a:path w="274" h="196" extrusionOk="0">
                  <a:moveTo>
                    <a:pt x="192" y="1"/>
                  </a:moveTo>
                  <a:cubicBezTo>
                    <a:pt x="181" y="1"/>
                    <a:pt x="170" y="2"/>
                    <a:pt x="157" y="4"/>
                  </a:cubicBezTo>
                  <a:cubicBezTo>
                    <a:pt x="47" y="22"/>
                    <a:pt x="1" y="56"/>
                    <a:pt x="12" y="114"/>
                  </a:cubicBezTo>
                  <a:cubicBezTo>
                    <a:pt x="37" y="170"/>
                    <a:pt x="85" y="195"/>
                    <a:pt x="134" y="195"/>
                  </a:cubicBezTo>
                  <a:cubicBezTo>
                    <a:pt x="202" y="195"/>
                    <a:pt x="270" y="146"/>
                    <a:pt x="273" y="62"/>
                  </a:cubicBezTo>
                  <a:cubicBezTo>
                    <a:pt x="259" y="20"/>
                    <a:pt x="23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
            <p:cNvSpPr/>
            <p:nvPr/>
          </p:nvSpPr>
          <p:spPr>
            <a:xfrm rot="-708074" flipH="1">
              <a:off x="296297" y="806719"/>
              <a:ext cx="33041" cy="43159"/>
            </a:xfrm>
            <a:custGeom>
              <a:avLst/>
              <a:gdLst/>
              <a:ahLst/>
              <a:cxnLst/>
              <a:rect l="l" t="t" r="r" b="b"/>
              <a:pathLst>
                <a:path w="209" h="273" extrusionOk="0">
                  <a:moveTo>
                    <a:pt x="138" y="1"/>
                  </a:moveTo>
                  <a:cubicBezTo>
                    <a:pt x="125" y="1"/>
                    <a:pt x="111" y="4"/>
                    <a:pt x="99" y="11"/>
                  </a:cubicBezTo>
                  <a:cubicBezTo>
                    <a:pt x="35" y="63"/>
                    <a:pt x="0" y="138"/>
                    <a:pt x="6" y="219"/>
                  </a:cubicBezTo>
                  <a:cubicBezTo>
                    <a:pt x="11" y="251"/>
                    <a:pt x="40" y="272"/>
                    <a:pt x="71" y="272"/>
                  </a:cubicBezTo>
                  <a:cubicBezTo>
                    <a:pt x="74" y="272"/>
                    <a:pt x="78" y="272"/>
                    <a:pt x="81" y="272"/>
                  </a:cubicBezTo>
                  <a:cubicBezTo>
                    <a:pt x="157" y="225"/>
                    <a:pt x="209" y="144"/>
                    <a:pt x="209" y="51"/>
                  </a:cubicBezTo>
                  <a:cubicBezTo>
                    <a:pt x="201" y="19"/>
                    <a:pt x="170"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
            <p:cNvSpPr/>
            <p:nvPr/>
          </p:nvSpPr>
          <p:spPr>
            <a:xfrm rot="-708074" flipH="1">
              <a:off x="1171900" y="321486"/>
              <a:ext cx="35886" cy="44898"/>
            </a:xfrm>
            <a:custGeom>
              <a:avLst/>
              <a:gdLst/>
              <a:ahLst/>
              <a:cxnLst/>
              <a:rect l="l" t="t" r="r" b="b"/>
              <a:pathLst>
                <a:path w="227" h="284" extrusionOk="0">
                  <a:moveTo>
                    <a:pt x="92" y="0"/>
                  </a:moveTo>
                  <a:cubicBezTo>
                    <a:pt x="85" y="0"/>
                    <a:pt x="77" y="1"/>
                    <a:pt x="70" y="4"/>
                  </a:cubicBezTo>
                  <a:cubicBezTo>
                    <a:pt x="30" y="10"/>
                    <a:pt x="1" y="50"/>
                    <a:pt x="6" y="91"/>
                  </a:cubicBezTo>
                  <a:cubicBezTo>
                    <a:pt x="18" y="143"/>
                    <a:pt x="35" y="189"/>
                    <a:pt x="64" y="230"/>
                  </a:cubicBezTo>
                  <a:cubicBezTo>
                    <a:pt x="76" y="262"/>
                    <a:pt x="108" y="283"/>
                    <a:pt x="140" y="283"/>
                  </a:cubicBezTo>
                  <a:cubicBezTo>
                    <a:pt x="154" y="283"/>
                    <a:pt x="168" y="279"/>
                    <a:pt x="180" y="270"/>
                  </a:cubicBezTo>
                  <a:cubicBezTo>
                    <a:pt x="221" y="247"/>
                    <a:pt x="227" y="207"/>
                    <a:pt x="209" y="154"/>
                  </a:cubicBezTo>
                  <a:lnTo>
                    <a:pt x="157" y="44"/>
                  </a:lnTo>
                  <a:cubicBezTo>
                    <a:pt x="143" y="17"/>
                    <a:pt x="119"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
            <p:cNvSpPr/>
            <p:nvPr/>
          </p:nvSpPr>
          <p:spPr>
            <a:xfrm rot="-708074" flipH="1">
              <a:off x="456864" y="858805"/>
              <a:ext cx="44107" cy="33989"/>
            </a:xfrm>
            <a:custGeom>
              <a:avLst/>
              <a:gdLst/>
              <a:ahLst/>
              <a:cxnLst/>
              <a:rect l="l" t="t" r="r" b="b"/>
              <a:pathLst>
                <a:path w="279" h="215" extrusionOk="0">
                  <a:moveTo>
                    <a:pt x="167" y="1"/>
                  </a:moveTo>
                  <a:cubicBezTo>
                    <a:pt x="158" y="1"/>
                    <a:pt x="148" y="2"/>
                    <a:pt x="139" y="6"/>
                  </a:cubicBezTo>
                  <a:cubicBezTo>
                    <a:pt x="70" y="23"/>
                    <a:pt x="0" y="99"/>
                    <a:pt x="0" y="151"/>
                  </a:cubicBezTo>
                  <a:cubicBezTo>
                    <a:pt x="5" y="191"/>
                    <a:pt x="34" y="214"/>
                    <a:pt x="85" y="214"/>
                  </a:cubicBezTo>
                  <a:cubicBezTo>
                    <a:pt x="99" y="214"/>
                    <a:pt x="115" y="213"/>
                    <a:pt x="133" y="209"/>
                  </a:cubicBezTo>
                  <a:cubicBezTo>
                    <a:pt x="226" y="191"/>
                    <a:pt x="278" y="133"/>
                    <a:pt x="255" y="70"/>
                  </a:cubicBezTo>
                  <a:cubicBezTo>
                    <a:pt x="246" y="28"/>
                    <a:pt x="207" y="1"/>
                    <a:pt x="1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
            <p:cNvSpPr/>
            <p:nvPr/>
          </p:nvSpPr>
          <p:spPr>
            <a:xfrm rot="-708086" flipH="1">
              <a:off x="1187915" y="676900"/>
              <a:ext cx="39522" cy="36835"/>
            </a:xfrm>
            <a:custGeom>
              <a:avLst/>
              <a:gdLst/>
              <a:ahLst/>
              <a:cxnLst/>
              <a:rect l="l" t="t" r="r" b="b"/>
              <a:pathLst>
                <a:path w="250" h="233" extrusionOk="0">
                  <a:moveTo>
                    <a:pt x="167" y="1"/>
                  </a:moveTo>
                  <a:cubicBezTo>
                    <a:pt x="158" y="1"/>
                    <a:pt x="147" y="3"/>
                    <a:pt x="134" y="8"/>
                  </a:cubicBezTo>
                  <a:cubicBezTo>
                    <a:pt x="47" y="31"/>
                    <a:pt x="0" y="83"/>
                    <a:pt x="24" y="159"/>
                  </a:cubicBezTo>
                  <a:cubicBezTo>
                    <a:pt x="38" y="201"/>
                    <a:pt x="80" y="233"/>
                    <a:pt x="123" y="233"/>
                  </a:cubicBezTo>
                  <a:cubicBezTo>
                    <a:pt x="132" y="233"/>
                    <a:pt x="142" y="231"/>
                    <a:pt x="151" y="228"/>
                  </a:cubicBezTo>
                  <a:cubicBezTo>
                    <a:pt x="221" y="205"/>
                    <a:pt x="250" y="124"/>
                    <a:pt x="226" y="60"/>
                  </a:cubicBezTo>
                  <a:cubicBezTo>
                    <a:pt x="217" y="29"/>
                    <a:pt x="201" y="1"/>
                    <a:pt x="1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
            <p:cNvSpPr/>
            <p:nvPr/>
          </p:nvSpPr>
          <p:spPr>
            <a:xfrm rot="-708074" flipH="1">
              <a:off x="1217990" y="1075881"/>
              <a:ext cx="33041" cy="42684"/>
            </a:xfrm>
            <a:custGeom>
              <a:avLst/>
              <a:gdLst/>
              <a:ahLst/>
              <a:cxnLst/>
              <a:rect l="l" t="t" r="r" b="b"/>
              <a:pathLst>
                <a:path w="209" h="270" extrusionOk="0">
                  <a:moveTo>
                    <a:pt x="100" y="0"/>
                  </a:moveTo>
                  <a:cubicBezTo>
                    <a:pt x="94" y="0"/>
                    <a:pt x="88" y="1"/>
                    <a:pt x="82" y="2"/>
                  </a:cubicBezTo>
                  <a:cubicBezTo>
                    <a:pt x="29" y="14"/>
                    <a:pt x="0" y="83"/>
                    <a:pt x="18" y="170"/>
                  </a:cubicBezTo>
                  <a:cubicBezTo>
                    <a:pt x="34" y="235"/>
                    <a:pt x="65" y="269"/>
                    <a:pt x="116" y="269"/>
                  </a:cubicBezTo>
                  <a:cubicBezTo>
                    <a:pt x="120" y="269"/>
                    <a:pt x="124" y="269"/>
                    <a:pt x="128" y="269"/>
                  </a:cubicBezTo>
                  <a:cubicBezTo>
                    <a:pt x="186" y="257"/>
                    <a:pt x="209" y="199"/>
                    <a:pt x="186" y="107"/>
                  </a:cubicBezTo>
                  <a:cubicBezTo>
                    <a:pt x="171" y="36"/>
                    <a:pt x="142"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
            <p:cNvSpPr/>
            <p:nvPr/>
          </p:nvSpPr>
          <p:spPr>
            <a:xfrm rot="-708074" flipH="1">
              <a:off x="874877" y="907878"/>
              <a:ext cx="37625" cy="40471"/>
            </a:xfrm>
            <a:custGeom>
              <a:avLst/>
              <a:gdLst/>
              <a:ahLst/>
              <a:cxnLst/>
              <a:rect l="l" t="t" r="r" b="b"/>
              <a:pathLst>
                <a:path w="238" h="256" extrusionOk="0">
                  <a:moveTo>
                    <a:pt x="81" y="0"/>
                  </a:moveTo>
                  <a:cubicBezTo>
                    <a:pt x="60" y="0"/>
                    <a:pt x="41" y="8"/>
                    <a:pt x="29" y="23"/>
                  </a:cubicBezTo>
                  <a:cubicBezTo>
                    <a:pt x="24" y="29"/>
                    <a:pt x="24" y="35"/>
                    <a:pt x="24" y="41"/>
                  </a:cubicBezTo>
                  <a:cubicBezTo>
                    <a:pt x="0" y="93"/>
                    <a:pt x="12" y="151"/>
                    <a:pt x="47" y="191"/>
                  </a:cubicBezTo>
                  <a:cubicBezTo>
                    <a:pt x="68" y="233"/>
                    <a:pt x="107" y="256"/>
                    <a:pt x="153" y="256"/>
                  </a:cubicBezTo>
                  <a:cubicBezTo>
                    <a:pt x="158" y="256"/>
                    <a:pt x="163" y="256"/>
                    <a:pt x="168" y="255"/>
                  </a:cubicBezTo>
                  <a:cubicBezTo>
                    <a:pt x="209" y="243"/>
                    <a:pt x="232" y="220"/>
                    <a:pt x="238" y="180"/>
                  </a:cubicBezTo>
                  <a:cubicBezTo>
                    <a:pt x="215" y="110"/>
                    <a:pt x="168" y="52"/>
                    <a:pt x="111" y="6"/>
                  </a:cubicBezTo>
                  <a:cubicBezTo>
                    <a:pt x="101" y="2"/>
                    <a:pt x="91"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
            <p:cNvSpPr/>
            <p:nvPr/>
          </p:nvSpPr>
          <p:spPr>
            <a:xfrm rot="-708074" flipH="1">
              <a:off x="1014627" y="178079"/>
              <a:ext cx="34938" cy="44581"/>
            </a:xfrm>
            <a:custGeom>
              <a:avLst/>
              <a:gdLst/>
              <a:ahLst/>
              <a:cxnLst/>
              <a:rect l="l" t="t" r="r" b="b"/>
              <a:pathLst>
                <a:path w="221" h="282" extrusionOk="0">
                  <a:moveTo>
                    <a:pt x="111" y="0"/>
                  </a:moveTo>
                  <a:cubicBezTo>
                    <a:pt x="86" y="0"/>
                    <a:pt x="60" y="12"/>
                    <a:pt x="47" y="36"/>
                  </a:cubicBezTo>
                  <a:cubicBezTo>
                    <a:pt x="18" y="94"/>
                    <a:pt x="0" y="152"/>
                    <a:pt x="6" y="209"/>
                  </a:cubicBezTo>
                  <a:cubicBezTo>
                    <a:pt x="6" y="258"/>
                    <a:pt x="34" y="282"/>
                    <a:pt x="70" y="282"/>
                  </a:cubicBezTo>
                  <a:cubicBezTo>
                    <a:pt x="78" y="282"/>
                    <a:pt x="85" y="281"/>
                    <a:pt x="93" y="279"/>
                  </a:cubicBezTo>
                  <a:cubicBezTo>
                    <a:pt x="180" y="256"/>
                    <a:pt x="220" y="82"/>
                    <a:pt x="163" y="18"/>
                  </a:cubicBezTo>
                  <a:cubicBezTo>
                    <a:pt x="148" y="6"/>
                    <a:pt x="130"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
            <p:cNvSpPr/>
            <p:nvPr/>
          </p:nvSpPr>
          <p:spPr>
            <a:xfrm rot="-708074" flipH="1">
              <a:off x="1512741" y="926380"/>
              <a:ext cx="33199" cy="38732"/>
            </a:xfrm>
            <a:custGeom>
              <a:avLst/>
              <a:gdLst/>
              <a:ahLst/>
              <a:cxnLst/>
              <a:rect l="l" t="t" r="r" b="b"/>
              <a:pathLst>
                <a:path w="210" h="245" extrusionOk="0">
                  <a:moveTo>
                    <a:pt x="135" y="1"/>
                  </a:moveTo>
                  <a:cubicBezTo>
                    <a:pt x="130" y="1"/>
                    <a:pt x="126" y="1"/>
                    <a:pt x="122" y="2"/>
                  </a:cubicBezTo>
                  <a:cubicBezTo>
                    <a:pt x="53" y="31"/>
                    <a:pt x="0" y="100"/>
                    <a:pt x="0" y="175"/>
                  </a:cubicBezTo>
                  <a:cubicBezTo>
                    <a:pt x="0" y="216"/>
                    <a:pt x="35" y="245"/>
                    <a:pt x="70" y="245"/>
                  </a:cubicBezTo>
                  <a:cubicBezTo>
                    <a:pt x="151" y="222"/>
                    <a:pt x="209" y="147"/>
                    <a:pt x="209" y="60"/>
                  </a:cubicBezTo>
                  <a:cubicBezTo>
                    <a:pt x="204" y="23"/>
                    <a:pt x="17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
            <p:cNvSpPr/>
            <p:nvPr/>
          </p:nvSpPr>
          <p:spPr>
            <a:xfrm rot="-708074" flipH="1">
              <a:off x="1760974" y="1047133"/>
              <a:ext cx="45056" cy="30986"/>
            </a:xfrm>
            <a:custGeom>
              <a:avLst/>
              <a:gdLst/>
              <a:ahLst/>
              <a:cxnLst/>
              <a:rect l="l" t="t" r="r" b="b"/>
              <a:pathLst>
                <a:path w="285" h="196" extrusionOk="0">
                  <a:moveTo>
                    <a:pt x="143" y="0"/>
                  </a:moveTo>
                  <a:cubicBezTo>
                    <a:pt x="107" y="0"/>
                    <a:pt x="70" y="12"/>
                    <a:pt x="41" y="37"/>
                  </a:cubicBezTo>
                  <a:cubicBezTo>
                    <a:pt x="6" y="66"/>
                    <a:pt x="1" y="118"/>
                    <a:pt x="30" y="159"/>
                  </a:cubicBezTo>
                  <a:cubicBezTo>
                    <a:pt x="46" y="183"/>
                    <a:pt x="73" y="196"/>
                    <a:pt x="99" y="196"/>
                  </a:cubicBezTo>
                  <a:cubicBezTo>
                    <a:pt x="111" y="196"/>
                    <a:pt x="123" y="193"/>
                    <a:pt x="134" y="188"/>
                  </a:cubicBezTo>
                  <a:cubicBezTo>
                    <a:pt x="186" y="153"/>
                    <a:pt x="255" y="159"/>
                    <a:pt x="284" y="95"/>
                  </a:cubicBezTo>
                  <a:cubicBezTo>
                    <a:pt x="284" y="89"/>
                    <a:pt x="284" y="83"/>
                    <a:pt x="284" y="83"/>
                  </a:cubicBezTo>
                  <a:cubicBezTo>
                    <a:pt x="273" y="49"/>
                    <a:pt x="244" y="20"/>
                    <a:pt x="209" y="14"/>
                  </a:cubicBezTo>
                  <a:cubicBezTo>
                    <a:pt x="189" y="5"/>
                    <a:pt x="166"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
            <p:cNvSpPr/>
            <p:nvPr/>
          </p:nvSpPr>
          <p:spPr>
            <a:xfrm rot="-708074" flipH="1">
              <a:off x="216138" y="634167"/>
              <a:ext cx="41420" cy="32883"/>
            </a:xfrm>
            <a:custGeom>
              <a:avLst/>
              <a:gdLst/>
              <a:ahLst/>
              <a:cxnLst/>
              <a:rect l="l" t="t" r="r" b="b"/>
              <a:pathLst>
                <a:path w="262" h="208" extrusionOk="0">
                  <a:moveTo>
                    <a:pt x="91" y="1"/>
                  </a:moveTo>
                  <a:cubicBezTo>
                    <a:pt x="64" y="1"/>
                    <a:pt x="39" y="15"/>
                    <a:pt x="24" y="41"/>
                  </a:cubicBezTo>
                  <a:cubicBezTo>
                    <a:pt x="1" y="76"/>
                    <a:pt x="1" y="128"/>
                    <a:pt x="35" y="163"/>
                  </a:cubicBezTo>
                  <a:cubicBezTo>
                    <a:pt x="58" y="191"/>
                    <a:pt x="92" y="207"/>
                    <a:pt x="128" y="207"/>
                  </a:cubicBezTo>
                  <a:cubicBezTo>
                    <a:pt x="138" y="207"/>
                    <a:pt x="147" y="206"/>
                    <a:pt x="157" y="204"/>
                  </a:cubicBezTo>
                  <a:cubicBezTo>
                    <a:pt x="209" y="192"/>
                    <a:pt x="250" y="157"/>
                    <a:pt x="261" y="105"/>
                  </a:cubicBezTo>
                  <a:cubicBezTo>
                    <a:pt x="261" y="94"/>
                    <a:pt x="261" y="82"/>
                    <a:pt x="261" y="70"/>
                  </a:cubicBezTo>
                  <a:cubicBezTo>
                    <a:pt x="232" y="36"/>
                    <a:pt x="174" y="36"/>
                    <a:pt x="134" y="12"/>
                  </a:cubicBezTo>
                  <a:cubicBezTo>
                    <a:pt x="120" y="4"/>
                    <a:pt x="105"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
            <p:cNvSpPr/>
            <p:nvPr/>
          </p:nvSpPr>
          <p:spPr>
            <a:xfrm rot="-708074" flipH="1">
              <a:off x="2489254" y="124312"/>
              <a:ext cx="40471" cy="34938"/>
            </a:xfrm>
            <a:custGeom>
              <a:avLst/>
              <a:gdLst/>
              <a:ahLst/>
              <a:cxnLst/>
              <a:rect l="l" t="t" r="r" b="b"/>
              <a:pathLst>
                <a:path w="256" h="221" extrusionOk="0">
                  <a:moveTo>
                    <a:pt x="160" y="1"/>
                  </a:moveTo>
                  <a:cubicBezTo>
                    <a:pt x="154" y="1"/>
                    <a:pt x="147" y="2"/>
                    <a:pt x="140" y="3"/>
                  </a:cubicBezTo>
                  <a:cubicBezTo>
                    <a:pt x="64" y="15"/>
                    <a:pt x="1" y="85"/>
                    <a:pt x="18" y="148"/>
                  </a:cubicBezTo>
                  <a:cubicBezTo>
                    <a:pt x="33" y="193"/>
                    <a:pt x="73" y="220"/>
                    <a:pt x="117" y="220"/>
                  </a:cubicBezTo>
                  <a:cubicBezTo>
                    <a:pt x="124" y="220"/>
                    <a:pt x="132" y="220"/>
                    <a:pt x="140" y="218"/>
                  </a:cubicBezTo>
                  <a:cubicBezTo>
                    <a:pt x="209" y="206"/>
                    <a:pt x="256" y="137"/>
                    <a:pt x="238" y="67"/>
                  </a:cubicBezTo>
                  <a:cubicBezTo>
                    <a:pt x="233" y="28"/>
                    <a:pt x="199"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
            <p:cNvSpPr/>
            <p:nvPr/>
          </p:nvSpPr>
          <p:spPr>
            <a:xfrm rot="-708086" flipH="1">
              <a:off x="813304" y="2742308"/>
              <a:ext cx="38732" cy="35096"/>
            </a:xfrm>
            <a:custGeom>
              <a:avLst/>
              <a:gdLst/>
              <a:ahLst/>
              <a:cxnLst/>
              <a:rect l="l" t="t" r="r" b="b"/>
              <a:pathLst>
                <a:path w="245" h="222" extrusionOk="0">
                  <a:moveTo>
                    <a:pt x="140" y="0"/>
                  </a:moveTo>
                  <a:cubicBezTo>
                    <a:pt x="127" y="0"/>
                    <a:pt x="113" y="3"/>
                    <a:pt x="99" y="8"/>
                  </a:cubicBezTo>
                  <a:cubicBezTo>
                    <a:pt x="41" y="20"/>
                    <a:pt x="1" y="78"/>
                    <a:pt x="12" y="141"/>
                  </a:cubicBezTo>
                  <a:cubicBezTo>
                    <a:pt x="22" y="189"/>
                    <a:pt x="63" y="221"/>
                    <a:pt x="106" y="221"/>
                  </a:cubicBezTo>
                  <a:cubicBezTo>
                    <a:pt x="116" y="221"/>
                    <a:pt x="125" y="220"/>
                    <a:pt x="134" y="217"/>
                  </a:cubicBezTo>
                  <a:cubicBezTo>
                    <a:pt x="204" y="205"/>
                    <a:pt x="244" y="141"/>
                    <a:pt x="233" y="72"/>
                  </a:cubicBezTo>
                  <a:cubicBezTo>
                    <a:pt x="219" y="28"/>
                    <a:pt x="182"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
            <p:cNvSpPr/>
            <p:nvPr/>
          </p:nvSpPr>
          <p:spPr>
            <a:xfrm rot="-708074" flipH="1">
              <a:off x="-539508" y="1342186"/>
              <a:ext cx="31302" cy="45056"/>
            </a:xfrm>
            <a:custGeom>
              <a:avLst/>
              <a:gdLst/>
              <a:ahLst/>
              <a:cxnLst/>
              <a:rect l="l" t="t" r="r" b="b"/>
              <a:pathLst>
                <a:path w="198" h="285" extrusionOk="0">
                  <a:moveTo>
                    <a:pt x="112" y="0"/>
                  </a:moveTo>
                  <a:cubicBezTo>
                    <a:pt x="88" y="0"/>
                    <a:pt x="65" y="13"/>
                    <a:pt x="53" y="37"/>
                  </a:cubicBezTo>
                  <a:cubicBezTo>
                    <a:pt x="12" y="84"/>
                    <a:pt x="1" y="142"/>
                    <a:pt x="18" y="200"/>
                  </a:cubicBezTo>
                  <a:cubicBezTo>
                    <a:pt x="24" y="217"/>
                    <a:pt x="30" y="229"/>
                    <a:pt x="35" y="246"/>
                  </a:cubicBezTo>
                  <a:cubicBezTo>
                    <a:pt x="54" y="269"/>
                    <a:pt x="79" y="284"/>
                    <a:pt x="106" y="284"/>
                  </a:cubicBezTo>
                  <a:cubicBezTo>
                    <a:pt x="113" y="284"/>
                    <a:pt x="121" y="283"/>
                    <a:pt x="128" y="281"/>
                  </a:cubicBezTo>
                  <a:cubicBezTo>
                    <a:pt x="169" y="275"/>
                    <a:pt x="163" y="252"/>
                    <a:pt x="169" y="211"/>
                  </a:cubicBezTo>
                  <a:cubicBezTo>
                    <a:pt x="169" y="171"/>
                    <a:pt x="180" y="130"/>
                    <a:pt x="186" y="95"/>
                  </a:cubicBezTo>
                  <a:cubicBezTo>
                    <a:pt x="198" y="55"/>
                    <a:pt x="180" y="20"/>
                    <a:pt x="146" y="8"/>
                  </a:cubicBezTo>
                  <a:cubicBezTo>
                    <a:pt x="135" y="3"/>
                    <a:pt x="123"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
            <p:cNvSpPr/>
            <p:nvPr/>
          </p:nvSpPr>
          <p:spPr>
            <a:xfrm rot="-708074" flipH="1">
              <a:off x="618491" y="1550247"/>
              <a:ext cx="42210" cy="36045"/>
            </a:xfrm>
            <a:custGeom>
              <a:avLst/>
              <a:gdLst/>
              <a:ahLst/>
              <a:cxnLst/>
              <a:rect l="l" t="t" r="r" b="b"/>
              <a:pathLst>
                <a:path w="267" h="228" extrusionOk="0">
                  <a:moveTo>
                    <a:pt x="87" y="1"/>
                  </a:moveTo>
                  <a:cubicBezTo>
                    <a:pt x="35" y="7"/>
                    <a:pt x="0" y="65"/>
                    <a:pt x="18" y="117"/>
                  </a:cubicBezTo>
                  <a:cubicBezTo>
                    <a:pt x="40" y="182"/>
                    <a:pt x="98" y="227"/>
                    <a:pt x="167" y="227"/>
                  </a:cubicBezTo>
                  <a:cubicBezTo>
                    <a:pt x="172" y="227"/>
                    <a:pt x="176" y="227"/>
                    <a:pt x="180" y="227"/>
                  </a:cubicBezTo>
                  <a:cubicBezTo>
                    <a:pt x="232" y="215"/>
                    <a:pt x="267" y="163"/>
                    <a:pt x="249" y="111"/>
                  </a:cubicBezTo>
                  <a:cubicBezTo>
                    <a:pt x="215" y="47"/>
                    <a:pt x="157" y="7"/>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
            <p:cNvSpPr/>
            <p:nvPr/>
          </p:nvSpPr>
          <p:spPr>
            <a:xfrm rot="-708074" flipH="1">
              <a:off x="481989" y="1282434"/>
              <a:ext cx="45056" cy="36203"/>
            </a:xfrm>
            <a:custGeom>
              <a:avLst/>
              <a:gdLst/>
              <a:ahLst/>
              <a:cxnLst/>
              <a:rect l="l" t="t" r="r" b="b"/>
              <a:pathLst>
                <a:path w="285" h="229" extrusionOk="0">
                  <a:moveTo>
                    <a:pt x="196" y="1"/>
                  </a:moveTo>
                  <a:cubicBezTo>
                    <a:pt x="181" y="1"/>
                    <a:pt x="165" y="5"/>
                    <a:pt x="151" y="15"/>
                  </a:cubicBezTo>
                  <a:cubicBezTo>
                    <a:pt x="105" y="38"/>
                    <a:pt x="64" y="79"/>
                    <a:pt x="29" y="125"/>
                  </a:cubicBezTo>
                  <a:cubicBezTo>
                    <a:pt x="12" y="148"/>
                    <a:pt x="0" y="177"/>
                    <a:pt x="23" y="206"/>
                  </a:cubicBezTo>
                  <a:cubicBezTo>
                    <a:pt x="34" y="223"/>
                    <a:pt x="50" y="228"/>
                    <a:pt x="70" y="228"/>
                  </a:cubicBezTo>
                  <a:cubicBezTo>
                    <a:pt x="84" y="228"/>
                    <a:pt x="100" y="226"/>
                    <a:pt x="116" y="223"/>
                  </a:cubicBezTo>
                  <a:cubicBezTo>
                    <a:pt x="162" y="200"/>
                    <a:pt x="209" y="171"/>
                    <a:pt x="244" y="131"/>
                  </a:cubicBezTo>
                  <a:cubicBezTo>
                    <a:pt x="273" y="96"/>
                    <a:pt x="284" y="61"/>
                    <a:pt x="249" y="26"/>
                  </a:cubicBezTo>
                  <a:cubicBezTo>
                    <a:pt x="236" y="10"/>
                    <a:pt x="216"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
            <p:cNvSpPr/>
            <p:nvPr/>
          </p:nvSpPr>
          <p:spPr>
            <a:xfrm rot="-708074" flipH="1">
              <a:off x="1512091" y="760554"/>
              <a:ext cx="35886" cy="40787"/>
            </a:xfrm>
            <a:custGeom>
              <a:avLst/>
              <a:gdLst/>
              <a:ahLst/>
              <a:cxnLst/>
              <a:rect l="l" t="t" r="r" b="b"/>
              <a:pathLst>
                <a:path w="227" h="258" extrusionOk="0">
                  <a:moveTo>
                    <a:pt x="131" y="0"/>
                  </a:moveTo>
                  <a:cubicBezTo>
                    <a:pt x="124" y="0"/>
                    <a:pt x="117" y="1"/>
                    <a:pt x="111" y="2"/>
                  </a:cubicBezTo>
                  <a:cubicBezTo>
                    <a:pt x="58" y="8"/>
                    <a:pt x="1" y="118"/>
                    <a:pt x="18" y="182"/>
                  </a:cubicBezTo>
                  <a:cubicBezTo>
                    <a:pt x="23" y="230"/>
                    <a:pt x="63" y="258"/>
                    <a:pt x="105" y="258"/>
                  </a:cubicBezTo>
                  <a:cubicBezTo>
                    <a:pt x="109" y="258"/>
                    <a:pt x="112" y="258"/>
                    <a:pt x="116" y="257"/>
                  </a:cubicBezTo>
                  <a:cubicBezTo>
                    <a:pt x="180" y="251"/>
                    <a:pt x="226" y="159"/>
                    <a:pt x="209" y="78"/>
                  </a:cubicBezTo>
                  <a:cubicBezTo>
                    <a:pt x="209"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
            <p:cNvSpPr/>
            <p:nvPr/>
          </p:nvSpPr>
          <p:spPr>
            <a:xfrm rot="-708074" flipH="1">
              <a:off x="1370876" y="393258"/>
              <a:ext cx="35886" cy="42052"/>
            </a:xfrm>
            <a:custGeom>
              <a:avLst/>
              <a:gdLst/>
              <a:ahLst/>
              <a:cxnLst/>
              <a:rect l="l" t="t" r="r" b="b"/>
              <a:pathLst>
                <a:path w="227" h="266" extrusionOk="0">
                  <a:moveTo>
                    <a:pt x="87" y="0"/>
                  </a:moveTo>
                  <a:cubicBezTo>
                    <a:pt x="76" y="0"/>
                    <a:pt x="65" y="3"/>
                    <a:pt x="52" y="9"/>
                  </a:cubicBezTo>
                  <a:cubicBezTo>
                    <a:pt x="0" y="32"/>
                    <a:pt x="0" y="78"/>
                    <a:pt x="6" y="136"/>
                  </a:cubicBezTo>
                  <a:cubicBezTo>
                    <a:pt x="18" y="159"/>
                    <a:pt x="29" y="182"/>
                    <a:pt x="41" y="206"/>
                  </a:cubicBezTo>
                  <a:cubicBezTo>
                    <a:pt x="63" y="237"/>
                    <a:pt x="93" y="265"/>
                    <a:pt x="132" y="265"/>
                  </a:cubicBezTo>
                  <a:cubicBezTo>
                    <a:pt x="143" y="265"/>
                    <a:pt x="155" y="263"/>
                    <a:pt x="168" y="258"/>
                  </a:cubicBezTo>
                  <a:cubicBezTo>
                    <a:pt x="226" y="229"/>
                    <a:pt x="215" y="177"/>
                    <a:pt x="197" y="125"/>
                  </a:cubicBezTo>
                  <a:cubicBezTo>
                    <a:pt x="186" y="101"/>
                    <a:pt x="174" y="84"/>
                    <a:pt x="163" y="61"/>
                  </a:cubicBezTo>
                  <a:cubicBezTo>
                    <a:pt x="141" y="26"/>
                    <a:pt x="119"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
            <p:cNvSpPr/>
            <p:nvPr/>
          </p:nvSpPr>
          <p:spPr>
            <a:xfrm rot="-708074" flipH="1">
              <a:off x="2082088" y="1021537"/>
              <a:ext cx="36835" cy="40155"/>
            </a:xfrm>
            <a:custGeom>
              <a:avLst/>
              <a:gdLst/>
              <a:ahLst/>
              <a:cxnLst/>
              <a:rect l="l" t="t" r="r" b="b"/>
              <a:pathLst>
                <a:path w="233" h="254" extrusionOk="0">
                  <a:moveTo>
                    <a:pt x="76" y="0"/>
                  </a:moveTo>
                  <a:cubicBezTo>
                    <a:pt x="35" y="0"/>
                    <a:pt x="6" y="29"/>
                    <a:pt x="1" y="70"/>
                  </a:cubicBezTo>
                  <a:cubicBezTo>
                    <a:pt x="12" y="139"/>
                    <a:pt x="58" y="209"/>
                    <a:pt x="122" y="249"/>
                  </a:cubicBezTo>
                  <a:cubicBezTo>
                    <a:pt x="129" y="252"/>
                    <a:pt x="137" y="254"/>
                    <a:pt x="146" y="254"/>
                  </a:cubicBezTo>
                  <a:cubicBezTo>
                    <a:pt x="170" y="254"/>
                    <a:pt x="196" y="241"/>
                    <a:pt x="209" y="215"/>
                  </a:cubicBezTo>
                  <a:cubicBezTo>
                    <a:pt x="232" y="174"/>
                    <a:pt x="227" y="122"/>
                    <a:pt x="198" y="87"/>
                  </a:cubicBezTo>
                  <a:cubicBezTo>
                    <a:pt x="163" y="47"/>
                    <a:pt x="134"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
            <p:cNvSpPr/>
            <p:nvPr/>
          </p:nvSpPr>
          <p:spPr>
            <a:xfrm rot="-708074" flipH="1">
              <a:off x="399922" y="546162"/>
              <a:ext cx="47743" cy="31934"/>
            </a:xfrm>
            <a:custGeom>
              <a:avLst/>
              <a:gdLst/>
              <a:ahLst/>
              <a:cxnLst/>
              <a:rect l="l" t="t" r="r" b="b"/>
              <a:pathLst>
                <a:path w="302" h="202" extrusionOk="0">
                  <a:moveTo>
                    <a:pt x="109" y="0"/>
                  </a:moveTo>
                  <a:cubicBezTo>
                    <a:pt x="74" y="0"/>
                    <a:pt x="41" y="20"/>
                    <a:pt x="30" y="55"/>
                  </a:cubicBezTo>
                  <a:cubicBezTo>
                    <a:pt x="1" y="101"/>
                    <a:pt x="36" y="159"/>
                    <a:pt x="93" y="188"/>
                  </a:cubicBezTo>
                  <a:cubicBezTo>
                    <a:pt x="119" y="196"/>
                    <a:pt x="144" y="202"/>
                    <a:pt x="170" y="202"/>
                  </a:cubicBezTo>
                  <a:cubicBezTo>
                    <a:pt x="179" y="202"/>
                    <a:pt x="188" y="201"/>
                    <a:pt x="198" y="200"/>
                  </a:cubicBezTo>
                  <a:cubicBezTo>
                    <a:pt x="238" y="188"/>
                    <a:pt x="279" y="182"/>
                    <a:pt x="290" y="130"/>
                  </a:cubicBezTo>
                  <a:cubicBezTo>
                    <a:pt x="302" y="84"/>
                    <a:pt x="267" y="61"/>
                    <a:pt x="227" y="49"/>
                  </a:cubicBezTo>
                  <a:cubicBezTo>
                    <a:pt x="204" y="37"/>
                    <a:pt x="180" y="26"/>
                    <a:pt x="157" y="14"/>
                  </a:cubicBezTo>
                  <a:cubicBezTo>
                    <a:pt x="142" y="5"/>
                    <a:pt x="12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
            <p:cNvSpPr/>
            <p:nvPr/>
          </p:nvSpPr>
          <p:spPr>
            <a:xfrm rot="-708074" flipH="1">
              <a:off x="-70088" y="381618"/>
              <a:ext cx="40313" cy="36835"/>
            </a:xfrm>
            <a:custGeom>
              <a:avLst/>
              <a:gdLst/>
              <a:ahLst/>
              <a:cxnLst/>
              <a:rect l="l" t="t" r="r" b="b"/>
              <a:pathLst>
                <a:path w="255" h="233" extrusionOk="0">
                  <a:moveTo>
                    <a:pt x="103" y="0"/>
                  </a:moveTo>
                  <a:cubicBezTo>
                    <a:pt x="100" y="0"/>
                    <a:pt x="96" y="1"/>
                    <a:pt x="93" y="1"/>
                  </a:cubicBezTo>
                  <a:cubicBezTo>
                    <a:pt x="90" y="1"/>
                    <a:pt x="87" y="0"/>
                    <a:pt x="85" y="0"/>
                  </a:cubicBezTo>
                  <a:cubicBezTo>
                    <a:pt x="36" y="0"/>
                    <a:pt x="1" y="50"/>
                    <a:pt x="17" y="94"/>
                  </a:cubicBezTo>
                  <a:cubicBezTo>
                    <a:pt x="34" y="161"/>
                    <a:pt x="110" y="233"/>
                    <a:pt x="157" y="233"/>
                  </a:cubicBezTo>
                  <a:cubicBezTo>
                    <a:pt x="159" y="233"/>
                    <a:pt x="160" y="233"/>
                    <a:pt x="162" y="233"/>
                  </a:cubicBezTo>
                  <a:cubicBezTo>
                    <a:pt x="220" y="221"/>
                    <a:pt x="255" y="163"/>
                    <a:pt x="237" y="105"/>
                  </a:cubicBezTo>
                  <a:cubicBezTo>
                    <a:pt x="221" y="45"/>
                    <a:pt x="16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
            <p:cNvSpPr/>
            <p:nvPr/>
          </p:nvSpPr>
          <p:spPr>
            <a:xfrm rot="-708074" flipH="1">
              <a:off x="797144" y="711205"/>
              <a:ext cx="47901" cy="30353"/>
            </a:xfrm>
            <a:custGeom>
              <a:avLst/>
              <a:gdLst/>
              <a:ahLst/>
              <a:cxnLst/>
              <a:rect l="l" t="t" r="r" b="b"/>
              <a:pathLst>
                <a:path w="303" h="192" extrusionOk="0">
                  <a:moveTo>
                    <a:pt x="92" y="1"/>
                  </a:moveTo>
                  <a:cubicBezTo>
                    <a:pt x="62" y="1"/>
                    <a:pt x="33" y="17"/>
                    <a:pt x="18" y="42"/>
                  </a:cubicBezTo>
                  <a:cubicBezTo>
                    <a:pt x="1" y="83"/>
                    <a:pt x="7" y="129"/>
                    <a:pt x="41" y="152"/>
                  </a:cubicBezTo>
                  <a:cubicBezTo>
                    <a:pt x="76" y="179"/>
                    <a:pt x="117" y="192"/>
                    <a:pt x="158" y="192"/>
                  </a:cubicBezTo>
                  <a:cubicBezTo>
                    <a:pt x="171" y="192"/>
                    <a:pt x="185" y="190"/>
                    <a:pt x="198" y="187"/>
                  </a:cubicBezTo>
                  <a:cubicBezTo>
                    <a:pt x="233" y="176"/>
                    <a:pt x="302" y="158"/>
                    <a:pt x="273" y="118"/>
                  </a:cubicBezTo>
                  <a:cubicBezTo>
                    <a:pt x="238" y="54"/>
                    <a:pt x="175" y="13"/>
                    <a:pt x="105" y="2"/>
                  </a:cubicBezTo>
                  <a:cubicBezTo>
                    <a:pt x="101" y="1"/>
                    <a:pt x="96"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
            <p:cNvSpPr/>
            <p:nvPr/>
          </p:nvSpPr>
          <p:spPr>
            <a:xfrm rot="-708074" flipH="1">
              <a:off x="1274310" y="1003904"/>
              <a:ext cx="41262" cy="35412"/>
            </a:xfrm>
            <a:custGeom>
              <a:avLst/>
              <a:gdLst/>
              <a:ahLst/>
              <a:cxnLst/>
              <a:rect l="l" t="t" r="r" b="b"/>
              <a:pathLst>
                <a:path w="261" h="224" extrusionOk="0">
                  <a:moveTo>
                    <a:pt x="91" y="1"/>
                  </a:moveTo>
                  <a:cubicBezTo>
                    <a:pt x="69" y="1"/>
                    <a:pt x="50" y="15"/>
                    <a:pt x="41" y="33"/>
                  </a:cubicBezTo>
                  <a:cubicBezTo>
                    <a:pt x="0" y="97"/>
                    <a:pt x="29" y="143"/>
                    <a:pt x="75" y="178"/>
                  </a:cubicBezTo>
                  <a:cubicBezTo>
                    <a:pt x="96" y="209"/>
                    <a:pt x="130" y="223"/>
                    <a:pt x="164" y="223"/>
                  </a:cubicBezTo>
                  <a:cubicBezTo>
                    <a:pt x="188" y="223"/>
                    <a:pt x="213" y="216"/>
                    <a:pt x="232" y="201"/>
                  </a:cubicBezTo>
                  <a:cubicBezTo>
                    <a:pt x="255" y="178"/>
                    <a:pt x="261" y="149"/>
                    <a:pt x="249" y="120"/>
                  </a:cubicBezTo>
                  <a:cubicBezTo>
                    <a:pt x="220" y="68"/>
                    <a:pt x="168" y="22"/>
                    <a:pt x="110" y="4"/>
                  </a:cubicBezTo>
                  <a:cubicBezTo>
                    <a:pt x="104" y="2"/>
                    <a:pt x="9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
            <p:cNvSpPr/>
            <p:nvPr/>
          </p:nvSpPr>
          <p:spPr>
            <a:xfrm rot="-708074" flipH="1">
              <a:off x="348686" y="-100482"/>
              <a:ext cx="40471" cy="48692"/>
            </a:xfrm>
            <a:custGeom>
              <a:avLst/>
              <a:gdLst/>
              <a:ahLst/>
              <a:cxnLst/>
              <a:rect l="l" t="t" r="r" b="b"/>
              <a:pathLst>
                <a:path w="256" h="308" extrusionOk="0">
                  <a:moveTo>
                    <a:pt x="90" y="1"/>
                  </a:moveTo>
                  <a:cubicBezTo>
                    <a:pt x="80" y="1"/>
                    <a:pt x="69" y="2"/>
                    <a:pt x="58" y="6"/>
                  </a:cubicBezTo>
                  <a:cubicBezTo>
                    <a:pt x="6" y="23"/>
                    <a:pt x="0" y="70"/>
                    <a:pt x="23" y="116"/>
                  </a:cubicBezTo>
                  <a:cubicBezTo>
                    <a:pt x="70" y="162"/>
                    <a:pt x="47" y="238"/>
                    <a:pt x="99" y="278"/>
                  </a:cubicBezTo>
                  <a:cubicBezTo>
                    <a:pt x="127" y="290"/>
                    <a:pt x="147" y="308"/>
                    <a:pt x="172" y="308"/>
                  </a:cubicBezTo>
                  <a:cubicBezTo>
                    <a:pt x="183" y="308"/>
                    <a:pt x="195" y="304"/>
                    <a:pt x="209" y="296"/>
                  </a:cubicBezTo>
                  <a:cubicBezTo>
                    <a:pt x="255" y="267"/>
                    <a:pt x="232" y="226"/>
                    <a:pt x="203" y="191"/>
                  </a:cubicBezTo>
                  <a:cubicBezTo>
                    <a:pt x="174" y="156"/>
                    <a:pt x="139" y="133"/>
                    <a:pt x="145" y="75"/>
                  </a:cubicBezTo>
                  <a:cubicBezTo>
                    <a:pt x="154" y="29"/>
                    <a:pt x="130"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
            <p:cNvSpPr/>
            <p:nvPr/>
          </p:nvSpPr>
          <p:spPr>
            <a:xfrm rot="-708074" flipH="1">
              <a:off x="2582959" y="127043"/>
              <a:ext cx="29405" cy="49482"/>
            </a:xfrm>
            <a:custGeom>
              <a:avLst/>
              <a:gdLst/>
              <a:ahLst/>
              <a:cxnLst/>
              <a:rect l="l" t="t" r="r" b="b"/>
              <a:pathLst>
                <a:path w="186" h="313" extrusionOk="0">
                  <a:moveTo>
                    <a:pt x="63" y="1"/>
                  </a:moveTo>
                  <a:cubicBezTo>
                    <a:pt x="34" y="1"/>
                    <a:pt x="1" y="142"/>
                    <a:pt x="24" y="221"/>
                  </a:cubicBezTo>
                  <a:cubicBezTo>
                    <a:pt x="24" y="244"/>
                    <a:pt x="35" y="267"/>
                    <a:pt x="53" y="285"/>
                  </a:cubicBezTo>
                  <a:cubicBezTo>
                    <a:pt x="66" y="304"/>
                    <a:pt x="86" y="312"/>
                    <a:pt x="105" y="312"/>
                  </a:cubicBezTo>
                  <a:cubicBezTo>
                    <a:pt x="128" y="312"/>
                    <a:pt x="150" y="301"/>
                    <a:pt x="163" y="279"/>
                  </a:cubicBezTo>
                  <a:cubicBezTo>
                    <a:pt x="180" y="244"/>
                    <a:pt x="186" y="204"/>
                    <a:pt x="169" y="163"/>
                  </a:cubicBezTo>
                  <a:cubicBezTo>
                    <a:pt x="134" y="123"/>
                    <a:pt x="151" y="24"/>
                    <a:pt x="64" y="1"/>
                  </a:cubicBezTo>
                  <a:cubicBezTo>
                    <a:pt x="64"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
            <p:cNvSpPr/>
            <p:nvPr/>
          </p:nvSpPr>
          <p:spPr>
            <a:xfrm rot="-708074" flipH="1">
              <a:off x="1428993" y="907853"/>
              <a:ext cx="38416" cy="43475"/>
            </a:xfrm>
            <a:custGeom>
              <a:avLst/>
              <a:gdLst/>
              <a:ahLst/>
              <a:cxnLst/>
              <a:rect l="l" t="t" r="r" b="b"/>
              <a:pathLst>
                <a:path w="243" h="275" extrusionOk="0">
                  <a:moveTo>
                    <a:pt x="125" y="0"/>
                  </a:moveTo>
                  <a:cubicBezTo>
                    <a:pt x="120" y="0"/>
                    <a:pt x="114" y="1"/>
                    <a:pt x="109" y="2"/>
                  </a:cubicBezTo>
                  <a:cubicBezTo>
                    <a:pt x="57" y="7"/>
                    <a:pt x="51" y="48"/>
                    <a:pt x="57" y="94"/>
                  </a:cubicBezTo>
                  <a:cubicBezTo>
                    <a:pt x="57" y="135"/>
                    <a:pt x="11" y="158"/>
                    <a:pt x="5" y="199"/>
                  </a:cubicBezTo>
                  <a:cubicBezTo>
                    <a:pt x="0" y="240"/>
                    <a:pt x="33" y="275"/>
                    <a:pt x="73" y="275"/>
                  </a:cubicBezTo>
                  <a:cubicBezTo>
                    <a:pt x="83" y="275"/>
                    <a:pt x="93" y="273"/>
                    <a:pt x="103" y="268"/>
                  </a:cubicBezTo>
                  <a:cubicBezTo>
                    <a:pt x="144" y="210"/>
                    <a:pt x="190" y="146"/>
                    <a:pt x="236" y="83"/>
                  </a:cubicBezTo>
                  <a:cubicBezTo>
                    <a:pt x="242" y="77"/>
                    <a:pt x="225" y="54"/>
                    <a:pt x="213" y="42"/>
                  </a:cubicBezTo>
                  <a:cubicBezTo>
                    <a:pt x="193" y="17"/>
                    <a:pt x="160"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
            <p:cNvSpPr/>
            <p:nvPr/>
          </p:nvSpPr>
          <p:spPr>
            <a:xfrm rot="-708074" flipH="1">
              <a:off x="1101069" y="439285"/>
              <a:ext cx="36835" cy="35570"/>
            </a:xfrm>
            <a:custGeom>
              <a:avLst/>
              <a:gdLst/>
              <a:ahLst/>
              <a:cxnLst/>
              <a:rect l="l" t="t" r="r" b="b"/>
              <a:pathLst>
                <a:path w="233" h="225" extrusionOk="0">
                  <a:moveTo>
                    <a:pt x="93" y="0"/>
                  </a:moveTo>
                  <a:cubicBezTo>
                    <a:pt x="82" y="0"/>
                    <a:pt x="71" y="3"/>
                    <a:pt x="59" y="8"/>
                  </a:cubicBezTo>
                  <a:cubicBezTo>
                    <a:pt x="18" y="25"/>
                    <a:pt x="1" y="66"/>
                    <a:pt x="7" y="112"/>
                  </a:cubicBezTo>
                  <a:cubicBezTo>
                    <a:pt x="7" y="164"/>
                    <a:pt x="41" y="205"/>
                    <a:pt x="94" y="222"/>
                  </a:cubicBezTo>
                  <a:cubicBezTo>
                    <a:pt x="104" y="224"/>
                    <a:pt x="114" y="224"/>
                    <a:pt x="124" y="224"/>
                  </a:cubicBezTo>
                  <a:cubicBezTo>
                    <a:pt x="154" y="224"/>
                    <a:pt x="183" y="218"/>
                    <a:pt x="210" y="205"/>
                  </a:cubicBezTo>
                  <a:lnTo>
                    <a:pt x="233" y="182"/>
                  </a:lnTo>
                  <a:cubicBezTo>
                    <a:pt x="227" y="135"/>
                    <a:pt x="227" y="77"/>
                    <a:pt x="181" y="43"/>
                  </a:cubicBezTo>
                  <a:cubicBezTo>
                    <a:pt x="154" y="25"/>
                    <a:pt x="127"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
            <p:cNvSpPr/>
            <p:nvPr/>
          </p:nvSpPr>
          <p:spPr>
            <a:xfrm rot="-708074" flipH="1">
              <a:off x="1376417" y="2327777"/>
              <a:ext cx="44898" cy="29563"/>
            </a:xfrm>
            <a:custGeom>
              <a:avLst/>
              <a:gdLst/>
              <a:ahLst/>
              <a:cxnLst/>
              <a:rect l="l" t="t" r="r" b="b"/>
              <a:pathLst>
                <a:path w="284" h="187" extrusionOk="0">
                  <a:moveTo>
                    <a:pt x="242" y="1"/>
                  </a:moveTo>
                  <a:cubicBezTo>
                    <a:pt x="237" y="1"/>
                    <a:pt x="232" y="1"/>
                    <a:pt x="227" y="3"/>
                  </a:cubicBezTo>
                  <a:cubicBezTo>
                    <a:pt x="169" y="26"/>
                    <a:pt x="111" y="38"/>
                    <a:pt x="53" y="44"/>
                  </a:cubicBezTo>
                  <a:cubicBezTo>
                    <a:pt x="24" y="50"/>
                    <a:pt x="1" y="73"/>
                    <a:pt x="1" y="107"/>
                  </a:cubicBezTo>
                  <a:cubicBezTo>
                    <a:pt x="1" y="136"/>
                    <a:pt x="18" y="165"/>
                    <a:pt x="47" y="177"/>
                  </a:cubicBezTo>
                  <a:cubicBezTo>
                    <a:pt x="67" y="184"/>
                    <a:pt x="88" y="187"/>
                    <a:pt x="108" y="187"/>
                  </a:cubicBezTo>
                  <a:cubicBezTo>
                    <a:pt x="122" y="187"/>
                    <a:pt x="137" y="185"/>
                    <a:pt x="151" y="183"/>
                  </a:cubicBezTo>
                  <a:cubicBezTo>
                    <a:pt x="215" y="177"/>
                    <a:pt x="273" y="125"/>
                    <a:pt x="279" y="55"/>
                  </a:cubicBezTo>
                  <a:cubicBezTo>
                    <a:pt x="284" y="26"/>
                    <a:pt x="268"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
            <p:cNvSpPr/>
            <p:nvPr/>
          </p:nvSpPr>
          <p:spPr>
            <a:xfrm rot="-708074" flipH="1">
              <a:off x="779412" y="1212393"/>
              <a:ext cx="41420" cy="32250"/>
            </a:xfrm>
            <a:custGeom>
              <a:avLst/>
              <a:gdLst/>
              <a:ahLst/>
              <a:cxnLst/>
              <a:rect l="l" t="t" r="r" b="b"/>
              <a:pathLst>
                <a:path w="262" h="204" extrusionOk="0">
                  <a:moveTo>
                    <a:pt x="93" y="1"/>
                  </a:moveTo>
                  <a:cubicBezTo>
                    <a:pt x="89" y="1"/>
                    <a:pt x="85" y="1"/>
                    <a:pt x="82" y="2"/>
                  </a:cubicBezTo>
                  <a:cubicBezTo>
                    <a:pt x="29" y="14"/>
                    <a:pt x="0" y="66"/>
                    <a:pt x="18" y="118"/>
                  </a:cubicBezTo>
                  <a:cubicBezTo>
                    <a:pt x="32" y="171"/>
                    <a:pt x="82" y="204"/>
                    <a:pt x="135" y="204"/>
                  </a:cubicBezTo>
                  <a:cubicBezTo>
                    <a:pt x="146" y="204"/>
                    <a:pt x="157" y="202"/>
                    <a:pt x="168" y="199"/>
                  </a:cubicBezTo>
                  <a:cubicBezTo>
                    <a:pt x="215" y="188"/>
                    <a:pt x="261" y="159"/>
                    <a:pt x="261" y="112"/>
                  </a:cubicBezTo>
                  <a:cubicBezTo>
                    <a:pt x="256" y="69"/>
                    <a:pt x="15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
            <p:cNvSpPr/>
            <p:nvPr/>
          </p:nvSpPr>
          <p:spPr>
            <a:xfrm rot="-708074" flipH="1">
              <a:off x="929878" y="1774168"/>
              <a:ext cx="43159" cy="34938"/>
            </a:xfrm>
            <a:custGeom>
              <a:avLst/>
              <a:gdLst/>
              <a:ahLst/>
              <a:cxnLst/>
              <a:rect l="l" t="t" r="r" b="b"/>
              <a:pathLst>
                <a:path w="273" h="221" extrusionOk="0">
                  <a:moveTo>
                    <a:pt x="93" y="0"/>
                  </a:moveTo>
                  <a:cubicBezTo>
                    <a:pt x="75" y="0"/>
                    <a:pt x="55" y="12"/>
                    <a:pt x="41" y="30"/>
                  </a:cubicBezTo>
                  <a:cubicBezTo>
                    <a:pt x="0" y="71"/>
                    <a:pt x="6" y="140"/>
                    <a:pt x="46" y="181"/>
                  </a:cubicBezTo>
                  <a:cubicBezTo>
                    <a:pt x="66" y="207"/>
                    <a:pt x="97" y="220"/>
                    <a:pt x="129" y="220"/>
                  </a:cubicBezTo>
                  <a:cubicBezTo>
                    <a:pt x="153" y="220"/>
                    <a:pt x="177" y="213"/>
                    <a:pt x="197" y="198"/>
                  </a:cubicBezTo>
                  <a:cubicBezTo>
                    <a:pt x="243" y="175"/>
                    <a:pt x="272" y="117"/>
                    <a:pt x="261" y="65"/>
                  </a:cubicBezTo>
                  <a:cubicBezTo>
                    <a:pt x="232" y="24"/>
                    <a:pt x="162" y="53"/>
                    <a:pt x="122" y="13"/>
                  </a:cubicBezTo>
                  <a:cubicBezTo>
                    <a:pt x="113" y="4"/>
                    <a:pt x="10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
            <p:cNvSpPr/>
            <p:nvPr/>
          </p:nvSpPr>
          <p:spPr>
            <a:xfrm rot="-708074" flipH="1">
              <a:off x="1378790" y="88342"/>
              <a:ext cx="35096" cy="38258"/>
            </a:xfrm>
            <a:custGeom>
              <a:avLst/>
              <a:gdLst/>
              <a:ahLst/>
              <a:cxnLst/>
              <a:rect l="l" t="t" r="r" b="b"/>
              <a:pathLst>
                <a:path w="222" h="242" extrusionOk="0">
                  <a:moveTo>
                    <a:pt x="80" y="1"/>
                  </a:moveTo>
                  <a:cubicBezTo>
                    <a:pt x="73" y="1"/>
                    <a:pt x="66" y="2"/>
                    <a:pt x="59" y="4"/>
                  </a:cubicBezTo>
                  <a:cubicBezTo>
                    <a:pt x="1" y="27"/>
                    <a:pt x="1" y="79"/>
                    <a:pt x="13" y="131"/>
                  </a:cubicBezTo>
                  <a:cubicBezTo>
                    <a:pt x="24" y="197"/>
                    <a:pt x="81" y="242"/>
                    <a:pt x="146" y="242"/>
                  </a:cubicBezTo>
                  <a:cubicBezTo>
                    <a:pt x="150" y="242"/>
                    <a:pt x="153" y="242"/>
                    <a:pt x="157" y="241"/>
                  </a:cubicBezTo>
                  <a:cubicBezTo>
                    <a:pt x="215" y="224"/>
                    <a:pt x="221" y="183"/>
                    <a:pt x="210" y="131"/>
                  </a:cubicBezTo>
                  <a:cubicBezTo>
                    <a:pt x="184" y="59"/>
                    <a:pt x="135"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
            <p:cNvSpPr/>
            <p:nvPr/>
          </p:nvSpPr>
          <p:spPr>
            <a:xfrm rot="-708074" flipH="1">
              <a:off x="1470228" y="1065226"/>
              <a:ext cx="37784" cy="33831"/>
            </a:xfrm>
            <a:custGeom>
              <a:avLst/>
              <a:gdLst/>
              <a:ahLst/>
              <a:cxnLst/>
              <a:rect l="l" t="t" r="r" b="b"/>
              <a:pathLst>
                <a:path w="239" h="214" extrusionOk="0">
                  <a:moveTo>
                    <a:pt x="156" y="1"/>
                  </a:moveTo>
                  <a:cubicBezTo>
                    <a:pt x="145" y="1"/>
                    <a:pt x="134" y="2"/>
                    <a:pt x="122" y="5"/>
                  </a:cubicBezTo>
                  <a:cubicBezTo>
                    <a:pt x="59" y="16"/>
                    <a:pt x="1" y="86"/>
                    <a:pt x="7" y="138"/>
                  </a:cubicBezTo>
                  <a:cubicBezTo>
                    <a:pt x="7" y="181"/>
                    <a:pt x="46" y="214"/>
                    <a:pt x="89" y="214"/>
                  </a:cubicBezTo>
                  <a:cubicBezTo>
                    <a:pt x="93" y="214"/>
                    <a:pt x="96" y="214"/>
                    <a:pt x="99" y="213"/>
                  </a:cubicBezTo>
                  <a:cubicBezTo>
                    <a:pt x="163" y="202"/>
                    <a:pt x="238" y="121"/>
                    <a:pt x="227" y="63"/>
                  </a:cubicBezTo>
                  <a:cubicBezTo>
                    <a:pt x="218" y="18"/>
                    <a:pt x="191"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
            <p:cNvSpPr/>
            <p:nvPr/>
          </p:nvSpPr>
          <p:spPr>
            <a:xfrm rot="-708074" flipH="1">
              <a:off x="619012" y="1611149"/>
              <a:ext cx="41103" cy="36835"/>
            </a:xfrm>
            <a:custGeom>
              <a:avLst/>
              <a:gdLst/>
              <a:ahLst/>
              <a:cxnLst/>
              <a:rect l="l" t="t" r="r" b="b"/>
              <a:pathLst>
                <a:path w="260" h="233" extrusionOk="0">
                  <a:moveTo>
                    <a:pt x="83" y="1"/>
                  </a:moveTo>
                  <a:cubicBezTo>
                    <a:pt x="39" y="1"/>
                    <a:pt x="0" y="46"/>
                    <a:pt x="10" y="99"/>
                  </a:cubicBezTo>
                  <a:cubicBezTo>
                    <a:pt x="27" y="180"/>
                    <a:pt x="103" y="232"/>
                    <a:pt x="184" y="232"/>
                  </a:cubicBezTo>
                  <a:cubicBezTo>
                    <a:pt x="230" y="226"/>
                    <a:pt x="259" y="192"/>
                    <a:pt x="248" y="151"/>
                  </a:cubicBezTo>
                  <a:cubicBezTo>
                    <a:pt x="213" y="93"/>
                    <a:pt x="166" y="41"/>
                    <a:pt x="109" y="6"/>
                  </a:cubicBezTo>
                  <a:cubicBezTo>
                    <a:pt x="100" y="3"/>
                    <a:pt x="91"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
            <p:cNvSpPr/>
            <p:nvPr/>
          </p:nvSpPr>
          <p:spPr>
            <a:xfrm rot="-708086" flipH="1">
              <a:off x="2346085" y="1036044"/>
              <a:ext cx="43316" cy="31618"/>
            </a:xfrm>
            <a:custGeom>
              <a:avLst/>
              <a:gdLst/>
              <a:ahLst/>
              <a:cxnLst/>
              <a:rect l="l" t="t" r="r" b="b"/>
              <a:pathLst>
                <a:path w="274" h="200" extrusionOk="0">
                  <a:moveTo>
                    <a:pt x="174" y="0"/>
                  </a:moveTo>
                  <a:cubicBezTo>
                    <a:pt x="163" y="0"/>
                    <a:pt x="152" y="1"/>
                    <a:pt x="140" y="4"/>
                  </a:cubicBezTo>
                  <a:cubicBezTo>
                    <a:pt x="65" y="21"/>
                    <a:pt x="1" y="85"/>
                    <a:pt x="24" y="137"/>
                  </a:cubicBezTo>
                  <a:cubicBezTo>
                    <a:pt x="38" y="182"/>
                    <a:pt x="68" y="199"/>
                    <a:pt x="109" y="199"/>
                  </a:cubicBezTo>
                  <a:cubicBezTo>
                    <a:pt x="120" y="199"/>
                    <a:pt x="133" y="198"/>
                    <a:pt x="146" y="195"/>
                  </a:cubicBezTo>
                  <a:cubicBezTo>
                    <a:pt x="215" y="178"/>
                    <a:pt x="273" y="120"/>
                    <a:pt x="256" y="62"/>
                  </a:cubicBezTo>
                  <a:cubicBezTo>
                    <a:pt x="242" y="17"/>
                    <a:pt x="211"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
            <p:cNvSpPr/>
            <p:nvPr/>
          </p:nvSpPr>
          <p:spPr>
            <a:xfrm rot="-708074" flipH="1">
              <a:off x="817771" y="-45420"/>
              <a:ext cx="32250" cy="40629"/>
            </a:xfrm>
            <a:custGeom>
              <a:avLst/>
              <a:gdLst/>
              <a:ahLst/>
              <a:cxnLst/>
              <a:rect l="l" t="t" r="r" b="b"/>
              <a:pathLst>
                <a:path w="204" h="257" extrusionOk="0">
                  <a:moveTo>
                    <a:pt x="112" y="1"/>
                  </a:moveTo>
                  <a:cubicBezTo>
                    <a:pt x="108" y="1"/>
                    <a:pt x="104" y="1"/>
                    <a:pt x="99" y="1"/>
                  </a:cubicBezTo>
                  <a:cubicBezTo>
                    <a:pt x="41" y="7"/>
                    <a:pt x="1" y="94"/>
                    <a:pt x="12" y="169"/>
                  </a:cubicBezTo>
                  <a:cubicBezTo>
                    <a:pt x="18" y="222"/>
                    <a:pt x="47" y="256"/>
                    <a:pt x="99" y="256"/>
                  </a:cubicBezTo>
                  <a:cubicBezTo>
                    <a:pt x="157" y="245"/>
                    <a:pt x="203" y="158"/>
                    <a:pt x="192" y="82"/>
                  </a:cubicBezTo>
                  <a:cubicBezTo>
                    <a:pt x="186" y="34"/>
                    <a:pt x="166"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
            <p:cNvSpPr/>
            <p:nvPr/>
          </p:nvSpPr>
          <p:spPr>
            <a:xfrm rot="-708074" flipH="1">
              <a:off x="-351489" y="818607"/>
              <a:ext cx="35886" cy="34622"/>
            </a:xfrm>
            <a:custGeom>
              <a:avLst/>
              <a:gdLst/>
              <a:ahLst/>
              <a:cxnLst/>
              <a:rect l="l" t="t" r="r" b="b"/>
              <a:pathLst>
                <a:path w="227" h="219" extrusionOk="0">
                  <a:moveTo>
                    <a:pt x="131" y="0"/>
                  </a:moveTo>
                  <a:cubicBezTo>
                    <a:pt x="124" y="0"/>
                    <a:pt x="117" y="1"/>
                    <a:pt x="111" y="2"/>
                  </a:cubicBezTo>
                  <a:cubicBezTo>
                    <a:pt x="47" y="8"/>
                    <a:pt x="1" y="66"/>
                    <a:pt x="12" y="130"/>
                  </a:cubicBezTo>
                  <a:cubicBezTo>
                    <a:pt x="17" y="181"/>
                    <a:pt x="63" y="219"/>
                    <a:pt x="114" y="219"/>
                  </a:cubicBezTo>
                  <a:cubicBezTo>
                    <a:pt x="120" y="219"/>
                    <a:pt x="127" y="218"/>
                    <a:pt x="134" y="217"/>
                  </a:cubicBezTo>
                  <a:cubicBezTo>
                    <a:pt x="192" y="199"/>
                    <a:pt x="227" y="141"/>
                    <a:pt x="221" y="78"/>
                  </a:cubicBezTo>
                  <a:cubicBezTo>
                    <a:pt x="211"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
            <p:cNvSpPr/>
            <p:nvPr/>
          </p:nvSpPr>
          <p:spPr>
            <a:xfrm rot="-708074" flipH="1">
              <a:off x="1425970" y="-80013"/>
              <a:ext cx="34147" cy="38258"/>
            </a:xfrm>
            <a:custGeom>
              <a:avLst/>
              <a:gdLst/>
              <a:ahLst/>
              <a:cxnLst/>
              <a:rect l="l" t="t" r="r" b="b"/>
              <a:pathLst>
                <a:path w="216" h="242" extrusionOk="0">
                  <a:moveTo>
                    <a:pt x="127" y="0"/>
                  </a:moveTo>
                  <a:cubicBezTo>
                    <a:pt x="124" y="0"/>
                    <a:pt x="120" y="0"/>
                    <a:pt x="117" y="1"/>
                  </a:cubicBezTo>
                  <a:cubicBezTo>
                    <a:pt x="59" y="7"/>
                    <a:pt x="1" y="128"/>
                    <a:pt x="24" y="186"/>
                  </a:cubicBezTo>
                  <a:cubicBezTo>
                    <a:pt x="34" y="220"/>
                    <a:pt x="63" y="241"/>
                    <a:pt x="96" y="241"/>
                  </a:cubicBezTo>
                  <a:cubicBezTo>
                    <a:pt x="103" y="241"/>
                    <a:pt x="110" y="240"/>
                    <a:pt x="117" y="238"/>
                  </a:cubicBezTo>
                  <a:cubicBezTo>
                    <a:pt x="181" y="209"/>
                    <a:pt x="215" y="140"/>
                    <a:pt x="204" y="65"/>
                  </a:cubicBezTo>
                  <a:cubicBezTo>
                    <a:pt x="198" y="28"/>
                    <a:pt x="16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
            <p:cNvSpPr/>
            <p:nvPr/>
          </p:nvSpPr>
          <p:spPr>
            <a:xfrm rot="-708074" flipH="1">
              <a:off x="1162057" y="761492"/>
              <a:ext cx="34147" cy="38574"/>
            </a:xfrm>
            <a:custGeom>
              <a:avLst/>
              <a:gdLst/>
              <a:ahLst/>
              <a:cxnLst/>
              <a:rect l="l" t="t" r="r" b="b"/>
              <a:pathLst>
                <a:path w="216" h="244" extrusionOk="0">
                  <a:moveTo>
                    <a:pt x="153" y="0"/>
                  </a:moveTo>
                  <a:cubicBezTo>
                    <a:pt x="143" y="0"/>
                    <a:pt x="133" y="1"/>
                    <a:pt x="123" y="4"/>
                  </a:cubicBezTo>
                  <a:cubicBezTo>
                    <a:pt x="53" y="27"/>
                    <a:pt x="1" y="97"/>
                    <a:pt x="7" y="178"/>
                  </a:cubicBezTo>
                  <a:cubicBezTo>
                    <a:pt x="12" y="213"/>
                    <a:pt x="47" y="244"/>
                    <a:pt x="83" y="244"/>
                  </a:cubicBezTo>
                  <a:cubicBezTo>
                    <a:pt x="89" y="244"/>
                    <a:pt x="94" y="243"/>
                    <a:pt x="99" y="242"/>
                  </a:cubicBezTo>
                  <a:cubicBezTo>
                    <a:pt x="175" y="207"/>
                    <a:pt x="215" y="137"/>
                    <a:pt x="215" y="56"/>
                  </a:cubicBezTo>
                  <a:cubicBezTo>
                    <a:pt x="206" y="16"/>
                    <a:pt x="184"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
            <p:cNvSpPr/>
            <p:nvPr/>
          </p:nvSpPr>
          <p:spPr>
            <a:xfrm rot="-708074" flipH="1">
              <a:off x="1029794" y="108890"/>
              <a:ext cx="35886" cy="42052"/>
            </a:xfrm>
            <a:custGeom>
              <a:avLst/>
              <a:gdLst/>
              <a:ahLst/>
              <a:cxnLst/>
              <a:rect l="l" t="t" r="r" b="b"/>
              <a:pathLst>
                <a:path w="227" h="266" extrusionOk="0">
                  <a:moveTo>
                    <a:pt x="139" y="0"/>
                  </a:moveTo>
                  <a:cubicBezTo>
                    <a:pt x="132" y="0"/>
                    <a:pt x="124" y="1"/>
                    <a:pt x="116" y="3"/>
                  </a:cubicBezTo>
                  <a:cubicBezTo>
                    <a:pt x="41" y="50"/>
                    <a:pt x="0" y="131"/>
                    <a:pt x="12" y="212"/>
                  </a:cubicBezTo>
                  <a:cubicBezTo>
                    <a:pt x="17" y="247"/>
                    <a:pt x="48" y="265"/>
                    <a:pt x="80" y="265"/>
                  </a:cubicBezTo>
                  <a:cubicBezTo>
                    <a:pt x="84" y="265"/>
                    <a:pt x="88" y="265"/>
                    <a:pt x="93" y="264"/>
                  </a:cubicBezTo>
                  <a:cubicBezTo>
                    <a:pt x="157" y="252"/>
                    <a:pt x="226" y="131"/>
                    <a:pt x="203" y="61"/>
                  </a:cubicBezTo>
                  <a:cubicBezTo>
                    <a:pt x="198" y="23"/>
                    <a:pt x="173"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
            <p:cNvSpPr/>
            <p:nvPr/>
          </p:nvSpPr>
          <p:spPr>
            <a:xfrm rot="-708074" flipH="1">
              <a:off x="-786906" y="1503376"/>
              <a:ext cx="42210" cy="30986"/>
            </a:xfrm>
            <a:custGeom>
              <a:avLst/>
              <a:gdLst/>
              <a:ahLst/>
              <a:cxnLst/>
              <a:rect l="l" t="t" r="r" b="b"/>
              <a:pathLst>
                <a:path w="267" h="196" extrusionOk="0">
                  <a:moveTo>
                    <a:pt x="131" y="1"/>
                  </a:moveTo>
                  <a:cubicBezTo>
                    <a:pt x="118" y="1"/>
                    <a:pt x="105" y="3"/>
                    <a:pt x="93" y="6"/>
                  </a:cubicBezTo>
                  <a:cubicBezTo>
                    <a:pt x="41" y="12"/>
                    <a:pt x="0" y="58"/>
                    <a:pt x="12" y="110"/>
                  </a:cubicBezTo>
                  <a:cubicBezTo>
                    <a:pt x="17" y="163"/>
                    <a:pt x="65" y="196"/>
                    <a:pt x="124" y="196"/>
                  </a:cubicBezTo>
                  <a:cubicBezTo>
                    <a:pt x="137" y="196"/>
                    <a:pt x="150" y="194"/>
                    <a:pt x="163" y="191"/>
                  </a:cubicBezTo>
                  <a:cubicBezTo>
                    <a:pt x="232" y="174"/>
                    <a:pt x="267" y="133"/>
                    <a:pt x="255" y="76"/>
                  </a:cubicBezTo>
                  <a:cubicBezTo>
                    <a:pt x="232" y="29"/>
                    <a:pt x="182"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
            <p:cNvSpPr/>
            <p:nvPr/>
          </p:nvSpPr>
          <p:spPr>
            <a:xfrm rot="-708074" flipH="1">
              <a:off x="2178140" y="1243512"/>
              <a:ext cx="48692" cy="30511"/>
            </a:xfrm>
            <a:custGeom>
              <a:avLst/>
              <a:gdLst/>
              <a:ahLst/>
              <a:cxnLst/>
              <a:rect l="l" t="t" r="r" b="b"/>
              <a:pathLst>
                <a:path w="308" h="193" extrusionOk="0">
                  <a:moveTo>
                    <a:pt x="91" y="0"/>
                  </a:moveTo>
                  <a:cubicBezTo>
                    <a:pt x="67" y="0"/>
                    <a:pt x="46" y="12"/>
                    <a:pt x="29" y="46"/>
                  </a:cubicBezTo>
                  <a:cubicBezTo>
                    <a:pt x="0" y="92"/>
                    <a:pt x="35" y="144"/>
                    <a:pt x="99" y="173"/>
                  </a:cubicBezTo>
                  <a:cubicBezTo>
                    <a:pt x="125" y="186"/>
                    <a:pt x="151" y="193"/>
                    <a:pt x="177" y="193"/>
                  </a:cubicBezTo>
                  <a:cubicBezTo>
                    <a:pt x="186" y="193"/>
                    <a:pt x="194" y="192"/>
                    <a:pt x="203" y="191"/>
                  </a:cubicBezTo>
                  <a:cubicBezTo>
                    <a:pt x="238" y="185"/>
                    <a:pt x="278" y="185"/>
                    <a:pt x="296" y="144"/>
                  </a:cubicBezTo>
                  <a:cubicBezTo>
                    <a:pt x="307" y="98"/>
                    <a:pt x="261" y="75"/>
                    <a:pt x="238" y="63"/>
                  </a:cubicBezTo>
                  <a:cubicBezTo>
                    <a:pt x="215" y="52"/>
                    <a:pt x="197" y="40"/>
                    <a:pt x="174" y="29"/>
                  </a:cubicBezTo>
                  <a:cubicBezTo>
                    <a:pt x="144" y="14"/>
                    <a:pt x="11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
            <p:cNvSpPr/>
            <p:nvPr/>
          </p:nvSpPr>
          <p:spPr>
            <a:xfrm rot="-708074" flipH="1">
              <a:off x="2401691" y="1010642"/>
              <a:ext cx="40471" cy="30511"/>
            </a:xfrm>
            <a:custGeom>
              <a:avLst/>
              <a:gdLst/>
              <a:ahLst/>
              <a:cxnLst/>
              <a:rect l="l" t="t" r="r" b="b"/>
              <a:pathLst>
                <a:path w="256" h="193" extrusionOk="0">
                  <a:moveTo>
                    <a:pt x="131" y="0"/>
                  </a:moveTo>
                  <a:cubicBezTo>
                    <a:pt x="119" y="0"/>
                    <a:pt x="106" y="2"/>
                    <a:pt x="93" y="5"/>
                  </a:cubicBezTo>
                  <a:cubicBezTo>
                    <a:pt x="35" y="11"/>
                    <a:pt x="1" y="68"/>
                    <a:pt x="18" y="126"/>
                  </a:cubicBezTo>
                  <a:cubicBezTo>
                    <a:pt x="22" y="166"/>
                    <a:pt x="57" y="192"/>
                    <a:pt x="96" y="192"/>
                  </a:cubicBezTo>
                  <a:cubicBezTo>
                    <a:pt x="109" y="192"/>
                    <a:pt x="121" y="190"/>
                    <a:pt x="134" y="184"/>
                  </a:cubicBezTo>
                  <a:cubicBezTo>
                    <a:pt x="186" y="167"/>
                    <a:pt x="256" y="161"/>
                    <a:pt x="250" y="74"/>
                  </a:cubicBezTo>
                  <a:cubicBezTo>
                    <a:pt x="250" y="31"/>
                    <a:pt x="191"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
            <p:cNvSpPr/>
            <p:nvPr/>
          </p:nvSpPr>
          <p:spPr>
            <a:xfrm rot="-708074" flipH="1">
              <a:off x="1629418" y="45620"/>
              <a:ext cx="39523" cy="31776"/>
            </a:xfrm>
            <a:custGeom>
              <a:avLst/>
              <a:gdLst/>
              <a:ahLst/>
              <a:cxnLst/>
              <a:rect l="l" t="t" r="r" b="b"/>
              <a:pathLst>
                <a:path w="250" h="201" extrusionOk="0">
                  <a:moveTo>
                    <a:pt x="124" y="0"/>
                  </a:moveTo>
                  <a:cubicBezTo>
                    <a:pt x="113" y="0"/>
                    <a:pt x="103" y="2"/>
                    <a:pt x="93" y="5"/>
                  </a:cubicBezTo>
                  <a:cubicBezTo>
                    <a:pt x="35" y="10"/>
                    <a:pt x="0" y="74"/>
                    <a:pt x="18" y="126"/>
                  </a:cubicBezTo>
                  <a:cubicBezTo>
                    <a:pt x="36" y="173"/>
                    <a:pt x="81" y="201"/>
                    <a:pt x="129" y="201"/>
                  </a:cubicBezTo>
                  <a:cubicBezTo>
                    <a:pt x="140" y="201"/>
                    <a:pt x="151" y="199"/>
                    <a:pt x="163" y="196"/>
                  </a:cubicBezTo>
                  <a:cubicBezTo>
                    <a:pt x="215" y="184"/>
                    <a:pt x="250" y="132"/>
                    <a:pt x="238" y="86"/>
                  </a:cubicBezTo>
                  <a:cubicBezTo>
                    <a:pt x="219" y="33"/>
                    <a:pt x="17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
            <p:cNvSpPr/>
            <p:nvPr/>
          </p:nvSpPr>
          <p:spPr>
            <a:xfrm rot="-708086" flipH="1">
              <a:off x="934996" y="2193222"/>
              <a:ext cx="46004" cy="30353"/>
            </a:xfrm>
            <a:custGeom>
              <a:avLst/>
              <a:gdLst/>
              <a:ahLst/>
              <a:cxnLst/>
              <a:rect l="l" t="t" r="r" b="b"/>
              <a:pathLst>
                <a:path w="291" h="192" extrusionOk="0">
                  <a:moveTo>
                    <a:pt x="86" y="1"/>
                  </a:moveTo>
                  <a:cubicBezTo>
                    <a:pt x="64" y="1"/>
                    <a:pt x="45" y="10"/>
                    <a:pt x="30" y="39"/>
                  </a:cubicBezTo>
                  <a:cubicBezTo>
                    <a:pt x="1" y="91"/>
                    <a:pt x="24" y="132"/>
                    <a:pt x="70" y="166"/>
                  </a:cubicBezTo>
                  <a:cubicBezTo>
                    <a:pt x="97" y="184"/>
                    <a:pt x="130" y="192"/>
                    <a:pt x="162" y="192"/>
                  </a:cubicBezTo>
                  <a:cubicBezTo>
                    <a:pt x="172" y="192"/>
                    <a:pt x="182" y="191"/>
                    <a:pt x="192" y="189"/>
                  </a:cubicBezTo>
                  <a:cubicBezTo>
                    <a:pt x="227" y="184"/>
                    <a:pt x="267" y="184"/>
                    <a:pt x="279" y="132"/>
                  </a:cubicBezTo>
                  <a:cubicBezTo>
                    <a:pt x="290" y="85"/>
                    <a:pt x="250" y="68"/>
                    <a:pt x="215" y="50"/>
                  </a:cubicBezTo>
                  <a:lnTo>
                    <a:pt x="145" y="16"/>
                  </a:lnTo>
                  <a:cubicBezTo>
                    <a:pt x="124" y="8"/>
                    <a:pt x="104"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
            <p:cNvSpPr/>
            <p:nvPr/>
          </p:nvSpPr>
          <p:spPr>
            <a:xfrm rot="-708074" flipH="1">
              <a:off x="938703" y="585093"/>
              <a:ext cx="38732" cy="35412"/>
            </a:xfrm>
            <a:custGeom>
              <a:avLst/>
              <a:gdLst/>
              <a:ahLst/>
              <a:cxnLst/>
              <a:rect l="l" t="t" r="r" b="b"/>
              <a:pathLst>
                <a:path w="245" h="224" extrusionOk="0">
                  <a:moveTo>
                    <a:pt x="170" y="1"/>
                  </a:moveTo>
                  <a:cubicBezTo>
                    <a:pt x="164" y="1"/>
                    <a:pt x="158" y="2"/>
                    <a:pt x="151" y="3"/>
                  </a:cubicBezTo>
                  <a:cubicBezTo>
                    <a:pt x="88" y="21"/>
                    <a:pt x="1" y="113"/>
                    <a:pt x="18" y="166"/>
                  </a:cubicBezTo>
                  <a:cubicBezTo>
                    <a:pt x="27" y="201"/>
                    <a:pt x="60" y="223"/>
                    <a:pt x="94" y="223"/>
                  </a:cubicBezTo>
                  <a:cubicBezTo>
                    <a:pt x="104" y="223"/>
                    <a:pt x="113" y="222"/>
                    <a:pt x="122" y="218"/>
                  </a:cubicBezTo>
                  <a:cubicBezTo>
                    <a:pt x="192" y="200"/>
                    <a:pt x="244" y="137"/>
                    <a:pt x="238" y="61"/>
                  </a:cubicBezTo>
                  <a:cubicBezTo>
                    <a:pt x="233" y="27"/>
                    <a:pt x="20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
            <p:cNvSpPr/>
            <p:nvPr/>
          </p:nvSpPr>
          <p:spPr>
            <a:xfrm rot="-708086" flipH="1">
              <a:off x="1057695" y="2902723"/>
              <a:ext cx="47743" cy="30511"/>
            </a:xfrm>
            <a:custGeom>
              <a:avLst/>
              <a:gdLst/>
              <a:ahLst/>
              <a:cxnLst/>
              <a:rect l="l" t="t" r="r" b="b"/>
              <a:pathLst>
                <a:path w="302" h="193" extrusionOk="0">
                  <a:moveTo>
                    <a:pt x="62" y="0"/>
                  </a:moveTo>
                  <a:cubicBezTo>
                    <a:pt x="47" y="0"/>
                    <a:pt x="33" y="7"/>
                    <a:pt x="23" y="17"/>
                  </a:cubicBezTo>
                  <a:cubicBezTo>
                    <a:pt x="0" y="34"/>
                    <a:pt x="0" y="69"/>
                    <a:pt x="17" y="98"/>
                  </a:cubicBezTo>
                  <a:cubicBezTo>
                    <a:pt x="64" y="154"/>
                    <a:pt x="137" y="192"/>
                    <a:pt x="210" y="192"/>
                  </a:cubicBezTo>
                  <a:cubicBezTo>
                    <a:pt x="219" y="192"/>
                    <a:pt x="228" y="192"/>
                    <a:pt x="238" y="190"/>
                  </a:cubicBezTo>
                  <a:cubicBezTo>
                    <a:pt x="272" y="185"/>
                    <a:pt x="301" y="161"/>
                    <a:pt x="301" y="138"/>
                  </a:cubicBezTo>
                  <a:cubicBezTo>
                    <a:pt x="301" y="109"/>
                    <a:pt x="272" y="98"/>
                    <a:pt x="249" y="92"/>
                  </a:cubicBezTo>
                  <a:cubicBezTo>
                    <a:pt x="197" y="69"/>
                    <a:pt x="139" y="40"/>
                    <a:pt x="93" y="11"/>
                  </a:cubicBezTo>
                  <a:cubicBezTo>
                    <a:pt x="83" y="4"/>
                    <a:pt x="7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
            <p:cNvSpPr/>
            <p:nvPr/>
          </p:nvSpPr>
          <p:spPr>
            <a:xfrm rot="-708074" flipH="1">
              <a:off x="530177" y="1770296"/>
              <a:ext cx="36835" cy="32725"/>
            </a:xfrm>
            <a:custGeom>
              <a:avLst/>
              <a:gdLst/>
              <a:ahLst/>
              <a:cxnLst/>
              <a:rect l="l" t="t" r="r" b="b"/>
              <a:pathLst>
                <a:path w="233" h="207" extrusionOk="0">
                  <a:moveTo>
                    <a:pt x="123" y="1"/>
                  </a:moveTo>
                  <a:cubicBezTo>
                    <a:pt x="119" y="1"/>
                    <a:pt x="115" y="1"/>
                    <a:pt x="111" y="2"/>
                  </a:cubicBezTo>
                  <a:cubicBezTo>
                    <a:pt x="47" y="7"/>
                    <a:pt x="1" y="65"/>
                    <a:pt x="12" y="129"/>
                  </a:cubicBezTo>
                  <a:cubicBezTo>
                    <a:pt x="22" y="174"/>
                    <a:pt x="59" y="207"/>
                    <a:pt x="102" y="207"/>
                  </a:cubicBezTo>
                  <a:cubicBezTo>
                    <a:pt x="109" y="207"/>
                    <a:pt x="115" y="206"/>
                    <a:pt x="122" y="204"/>
                  </a:cubicBezTo>
                  <a:cubicBezTo>
                    <a:pt x="186" y="204"/>
                    <a:pt x="232" y="152"/>
                    <a:pt x="227" y="88"/>
                  </a:cubicBezTo>
                  <a:cubicBezTo>
                    <a:pt x="221" y="35"/>
                    <a:pt x="176"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
            <p:cNvSpPr/>
            <p:nvPr/>
          </p:nvSpPr>
          <p:spPr>
            <a:xfrm rot="-708074" flipH="1">
              <a:off x="883557" y="1638591"/>
              <a:ext cx="35886" cy="33515"/>
            </a:xfrm>
            <a:custGeom>
              <a:avLst/>
              <a:gdLst/>
              <a:ahLst/>
              <a:cxnLst/>
              <a:rect l="l" t="t" r="r" b="b"/>
              <a:pathLst>
                <a:path w="227" h="212" extrusionOk="0">
                  <a:moveTo>
                    <a:pt x="140" y="0"/>
                  </a:moveTo>
                  <a:cubicBezTo>
                    <a:pt x="136" y="0"/>
                    <a:pt x="132" y="1"/>
                    <a:pt x="128" y="1"/>
                  </a:cubicBezTo>
                  <a:cubicBezTo>
                    <a:pt x="58" y="7"/>
                    <a:pt x="6" y="59"/>
                    <a:pt x="0" y="129"/>
                  </a:cubicBezTo>
                  <a:cubicBezTo>
                    <a:pt x="6" y="175"/>
                    <a:pt x="47" y="212"/>
                    <a:pt x="92" y="212"/>
                  </a:cubicBezTo>
                  <a:cubicBezTo>
                    <a:pt x="98" y="212"/>
                    <a:pt x="104" y="211"/>
                    <a:pt x="111" y="210"/>
                  </a:cubicBezTo>
                  <a:cubicBezTo>
                    <a:pt x="180" y="193"/>
                    <a:pt x="226" y="129"/>
                    <a:pt x="221" y="59"/>
                  </a:cubicBezTo>
                  <a:cubicBezTo>
                    <a:pt x="210" y="23"/>
                    <a:pt x="176"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
            <p:cNvSpPr/>
            <p:nvPr/>
          </p:nvSpPr>
          <p:spPr>
            <a:xfrm rot="-708086" flipH="1">
              <a:off x="1939865" y="1649181"/>
              <a:ext cx="35412" cy="32566"/>
            </a:xfrm>
            <a:custGeom>
              <a:avLst/>
              <a:gdLst/>
              <a:ahLst/>
              <a:cxnLst/>
              <a:rect l="l" t="t" r="r" b="b"/>
              <a:pathLst>
                <a:path w="224" h="206" extrusionOk="0">
                  <a:moveTo>
                    <a:pt x="76" y="0"/>
                  </a:moveTo>
                  <a:cubicBezTo>
                    <a:pt x="30" y="6"/>
                    <a:pt x="1" y="70"/>
                    <a:pt x="12" y="134"/>
                  </a:cubicBezTo>
                  <a:cubicBezTo>
                    <a:pt x="12" y="184"/>
                    <a:pt x="54" y="205"/>
                    <a:pt x="99" y="205"/>
                  </a:cubicBezTo>
                  <a:cubicBezTo>
                    <a:pt x="159" y="205"/>
                    <a:pt x="223" y="167"/>
                    <a:pt x="203" y="105"/>
                  </a:cubicBezTo>
                  <a:cubicBezTo>
                    <a:pt x="192" y="47"/>
                    <a:pt x="140"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
            <p:cNvSpPr/>
            <p:nvPr/>
          </p:nvSpPr>
          <p:spPr>
            <a:xfrm rot="-708074" flipH="1">
              <a:off x="1596805" y="334927"/>
              <a:ext cx="36677" cy="36361"/>
            </a:xfrm>
            <a:custGeom>
              <a:avLst/>
              <a:gdLst/>
              <a:ahLst/>
              <a:cxnLst/>
              <a:rect l="l" t="t" r="r" b="b"/>
              <a:pathLst>
                <a:path w="232" h="230" extrusionOk="0">
                  <a:moveTo>
                    <a:pt x="88" y="1"/>
                  </a:moveTo>
                  <a:cubicBezTo>
                    <a:pt x="86" y="1"/>
                    <a:pt x="83" y="1"/>
                    <a:pt x="81" y="1"/>
                  </a:cubicBezTo>
                  <a:cubicBezTo>
                    <a:pt x="35" y="7"/>
                    <a:pt x="0" y="100"/>
                    <a:pt x="18" y="152"/>
                  </a:cubicBezTo>
                  <a:cubicBezTo>
                    <a:pt x="32" y="201"/>
                    <a:pt x="77" y="230"/>
                    <a:pt x="122" y="230"/>
                  </a:cubicBezTo>
                  <a:cubicBezTo>
                    <a:pt x="130" y="230"/>
                    <a:pt x="137" y="229"/>
                    <a:pt x="145" y="227"/>
                  </a:cubicBezTo>
                  <a:cubicBezTo>
                    <a:pt x="203" y="210"/>
                    <a:pt x="232" y="152"/>
                    <a:pt x="215" y="100"/>
                  </a:cubicBezTo>
                  <a:cubicBezTo>
                    <a:pt x="198" y="50"/>
                    <a:pt x="129"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
            <p:cNvSpPr/>
            <p:nvPr/>
          </p:nvSpPr>
          <p:spPr>
            <a:xfrm rot="-708074" flipH="1">
              <a:off x="1406591" y="190262"/>
              <a:ext cx="43159" cy="27033"/>
            </a:xfrm>
            <a:custGeom>
              <a:avLst/>
              <a:gdLst/>
              <a:ahLst/>
              <a:cxnLst/>
              <a:rect l="l" t="t" r="r" b="b"/>
              <a:pathLst>
                <a:path w="273" h="171" extrusionOk="0">
                  <a:moveTo>
                    <a:pt x="145" y="0"/>
                  </a:moveTo>
                  <a:cubicBezTo>
                    <a:pt x="118" y="0"/>
                    <a:pt x="91" y="3"/>
                    <a:pt x="64" y="3"/>
                  </a:cubicBezTo>
                  <a:cubicBezTo>
                    <a:pt x="35" y="9"/>
                    <a:pt x="12" y="38"/>
                    <a:pt x="6" y="67"/>
                  </a:cubicBezTo>
                  <a:cubicBezTo>
                    <a:pt x="1" y="96"/>
                    <a:pt x="18" y="130"/>
                    <a:pt x="41" y="148"/>
                  </a:cubicBezTo>
                  <a:cubicBezTo>
                    <a:pt x="64" y="163"/>
                    <a:pt x="93" y="171"/>
                    <a:pt x="121" y="171"/>
                  </a:cubicBezTo>
                  <a:cubicBezTo>
                    <a:pt x="135" y="171"/>
                    <a:pt x="149" y="169"/>
                    <a:pt x="163" y="165"/>
                  </a:cubicBezTo>
                  <a:cubicBezTo>
                    <a:pt x="186" y="159"/>
                    <a:pt x="203" y="148"/>
                    <a:pt x="221" y="136"/>
                  </a:cubicBezTo>
                  <a:cubicBezTo>
                    <a:pt x="255" y="119"/>
                    <a:pt x="273" y="84"/>
                    <a:pt x="267" y="49"/>
                  </a:cubicBezTo>
                  <a:cubicBezTo>
                    <a:pt x="255" y="3"/>
                    <a:pt x="221" y="3"/>
                    <a:pt x="186" y="3"/>
                  </a:cubicBezTo>
                  <a:cubicBezTo>
                    <a:pt x="172" y="1"/>
                    <a:pt x="15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
            <p:cNvSpPr/>
            <p:nvPr/>
          </p:nvSpPr>
          <p:spPr>
            <a:xfrm rot="-708074" flipH="1">
              <a:off x="238806" y="729682"/>
              <a:ext cx="39523" cy="40471"/>
            </a:xfrm>
            <a:custGeom>
              <a:avLst/>
              <a:gdLst/>
              <a:ahLst/>
              <a:cxnLst/>
              <a:rect l="l" t="t" r="r" b="b"/>
              <a:pathLst>
                <a:path w="250" h="256" extrusionOk="0">
                  <a:moveTo>
                    <a:pt x="201" y="1"/>
                  </a:moveTo>
                  <a:cubicBezTo>
                    <a:pt x="198" y="1"/>
                    <a:pt x="195" y="1"/>
                    <a:pt x="192" y="2"/>
                  </a:cubicBezTo>
                  <a:cubicBezTo>
                    <a:pt x="99" y="37"/>
                    <a:pt x="35" y="112"/>
                    <a:pt x="1" y="199"/>
                  </a:cubicBezTo>
                  <a:cubicBezTo>
                    <a:pt x="1" y="222"/>
                    <a:pt x="1" y="245"/>
                    <a:pt x="24" y="251"/>
                  </a:cubicBezTo>
                  <a:cubicBezTo>
                    <a:pt x="30" y="254"/>
                    <a:pt x="35" y="255"/>
                    <a:pt x="42" y="255"/>
                  </a:cubicBezTo>
                  <a:cubicBezTo>
                    <a:pt x="48" y="255"/>
                    <a:pt x="56" y="254"/>
                    <a:pt x="64" y="251"/>
                  </a:cubicBezTo>
                  <a:cubicBezTo>
                    <a:pt x="134" y="205"/>
                    <a:pt x="192" y="147"/>
                    <a:pt x="244" y="77"/>
                  </a:cubicBezTo>
                  <a:cubicBezTo>
                    <a:pt x="250" y="65"/>
                    <a:pt x="250" y="54"/>
                    <a:pt x="250" y="42"/>
                  </a:cubicBezTo>
                  <a:cubicBezTo>
                    <a:pt x="245" y="17"/>
                    <a:pt x="222"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
            <p:cNvSpPr/>
            <p:nvPr/>
          </p:nvSpPr>
          <p:spPr>
            <a:xfrm rot="-708074" flipH="1">
              <a:off x="178463" y="2113764"/>
              <a:ext cx="41262" cy="25927"/>
            </a:xfrm>
            <a:custGeom>
              <a:avLst/>
              <a:gdLst/>
              <a:ahLst/>
              <a:cxnLst/>
              <a:rect l="l" t="t" r="r" b="b"/>
              <a:pathLst>
                <a:path w="261" h="164" extrusionOk="0">
                  <a:moveTo>
                    <a:pt x="76" y="1"/>
                  </a:moveTo>
                  <a:cubicBezTo>
                    <a:pt x="35" y="1"/>
                    <a:pt x="0" y="24"/>
                    <a:pt x="0" y="76"/>
                  </a:cubicBezTo>
                  <a:cubicBezTo>
                    <a:pt x="0" y="117"/>
                    <a:pt x="29" y="151"/>
                    <a:pt x="70" y="157"/>
                  </a:cubicBezTo>
                  <a:cubicBezTo>
                    <a:pt x="99" y="163"/>
                    <a:pt x="128" y="163"/>
                    <a:pt x="162" y="163"/>
                  </a:cubicBezTo>
                  <a:cubicBezTo>
                    <a:pt x="209" y="140"/>
                    <a:pt x="261" y="117"/>
                    <a:pt x="255" y="59"/>
                  </a:cubicBezTo>
                  <a:cubicBezTo>
                    <a:pt x="249" y="1"/>
                    <a:pt x="191" y="7"/>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
            <p:cNvSpPr/>
            <p:nvPr/>
          </p:nvSpPr>
          <p:spPr>
            <a:xfrm rot="-708086" flipH="1">
              <a:off x="1769937" y="1831459"/>
              <a:ext cx="44897" cy="31618"/>
            </a:xfrm>
            <a:custGeom>
              <a:avLst/>
              <a:gdLst/>
              <a:ahLst/>
              <a:cxnLst/>
              <a:rect l="l" t="t" r="r" b="b"/>
              <a:pathLst>
                <a:path w="284" h="200" extrusionOk="0">
                  <a:moveTo>
                    <a:pt x="65" y="1"/>
                  </a:moveTo>
                  <a:cubicBezTo>
                    <a:pt x="13" y="18"/>
                    <a:pt x="1" y="82"/>
                    <a:pt x="36" y="122"/>
                  </a:cubicBezTo>
                  <a:cubicBezTo>
                    <a:pt x="94" y="157"/>
                    <a:pt x="152" y="180"/>
                    <a:pt x="209" y="198"/>
                  </a:cubicBezTo>
                  <a:cubicBezTo>
                    <a:pt x="214" y="199"/>
                    <a:pt x="218" y="199"/>
                    <a:pt x="222" y="199"/>
                  </a:cubicBezTo>
                  <a:cubicBezTo>
                    <a:pt x="257" y="199"/>
                    <a:pt x="284" y="159"/>
                    <a:pt x="273" y="122"/>
                  </a:cubicBezTo>
                  <a:cubicBezTo>
                    <a:pt x="221" y="59"/>
                    <a:pt x="146" y="12"/>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
            <p:cNvSpPr/>
            <p:nvPr/>
          </p:nvSpPr>
          <p:spPr>
            <a:xfrm rot="-708074" flipH="1">
              <a:off x="2091320" y="758455"/>
              <a:ext cx="43159" cy="26401"/>
            </a:xfrm>
            <a:custGeom>
              <a:avLst/>
              <a:gdLst/>
              <a:ahLst/>
              <a:cxnLst/>
              <a:rect l="l" t="t" r="r" b="b"/>
              <a:pathLst>
                <a:path w="273" h="167" extrusionOk="0">
                  <a:moveTo>
                    <a:pt x="191" y="1"/>
                  </a:moveTo>
                  <a:cubicBezTo>
                    <a:pt x="187" y="1"/>
                    <a:pt x="184" y="1"/>
                    <a:pt x="180" y="2"/>
                  </a:cubicBezTo>
                  <a:cubicBezTo>
                    <a:pt x="157" y="2"/>
                    <a:pt x="140" y="2"/>
                    <a:pt x="116" y="8"/>
                  </a:cubicBezTo>
                  <a:cubicBezTo>
                    <a:pt x="76" y="31"/>
                    <a:pt x="0" y="19"/>
                    <a:pt x="0" y="94"/>
                  </a:cubicBezTo>
                  <a:cubicBezTo>
                    <a:pt x="0" y="135"/>
                    <a:pt x="53" y="166"/>
                    <a:pt x="120" y="166"/>
                  </a:cubicBezTo>
                  <a:cubicBezTo>
                    <a:pt x="130" y="166"/>
                    <a:pt x="140" y="166"/>
                    <a:pt x="151" y="164"/>
                  </a:cubicBezTo>
                  <a:cubicBezTo>
                    <a:pt x="168" y="164"/>
                    <a:pt x="186" y="158"/>
                    <a:pt x="209" y="147"/>
                  </a:cubicBezTo>
                  <a:cubicBezTo>
                    <a:pt x="250" y="135"/>
                    <a:pt x="273" y="94"/>
                    <a:pt x="261" y="54"/>
                  </a:cubicBezTo>
                  <a:cubicBezTo>
                    <a:pt x="251" y="23"/>
                    <a:pt x="22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
            <p:cNvSpPr/>
            <p:nvPr/>
          </p:nvSpPr>
          <p:spPr>
            <a:xfrm rot="-708074" flipH="1">
              <a:off x="2091851" y="-98752"/>
              <a:ext cx="39523" cy="36519"/>
            </a:xfrm>
            <a:custGeom>
              <a:avLst/>
              <a:gdLst/>
              <a:ahLst/>
              <a:cxnLst/>
              <a:rect l="l" t="t" r="r" b="b"/>
              <a:pathLst>
                <a:path w="250" h="231" extrusionOk="0">
                  <a:moveTo>
                    <a:pt x="167" y="0"/>
                  </a:moveTo>
                  <a:cubicBezTo>
                    <a:pt x="160" y="0"/>
                    <a:pt x="152" y="2"/>
                    <a:pt x="145" y="5"/>
                  </a:cubicBezTo>
                  <a:cubicBezTo>
                    <a:pt x="0" y="22"/>
                    <a:pt x="17" y="231"/>
                    <a:pt x="162" y="231"/>
                  </a:cubicBezTo>
                  <a:cubicBezTo>
                    <a:pt x="214" y="219"/>
                    <a:pt x="249" y="144"/>
                    <a:pt x="232" y="63"/>
                  </a:cubicBezTo>
                  <a:cubicBezTo>
                    <a:pt x="232" y="30"/>
                    <a:pt x="201"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
            <p:cNvSpPr/>
            <p:nvPr/>
          </p:nvSpPr>
          <p:spPr>
            <a:xfrm rot="-708074" flipH="1">
              <a:off x="1485983" y="1568211"/>
              <a:ext cx="33989" cy="38574"/>
            </a:xfrm>
            <a:custGeom>
              <a:avLst/>
              <a:gdLst/>
              <a:ahLst/>
              <a:cxnLst/>
              <a:rect l="l" t="t" r="r" b="b"/>
              <a:pathLst>
                <a:path w="215" h="244" extrusionOk="0">
                  <a:moveTo>
                    <a:pt x="128" y="0"/>
                  </a:moveTo>
                  <a:cubicBezTo>
                    <a:pt x="124" y="0"/>
                    <a:pt x="120" y="1"/>
                    <a:pt x="116" y="1"/>
                  </a:cubicBezTo>
                  <a:cubicBezTo>
                    <a:pt x="64" y="7"/>
                    <a:pt x="0" y="111"/>
                    <a:pt x="12" y="175"/>
                  </a:cubicBezTo>
                  <a:cubicBezTo>
                    <a:pt x="16" y="217"/>
                    <a:pt x="47" y="244"/>
                    <a:pt x="83" y="244"/>
                  </a:cubicBezTo>
                  <a:cubicBezTo>
                    <a:pt x="92" y="244"/>
                    <a:pt x="101" y="242"/>
                    <a:pt x="110" y="239"/>
                  </a:cubicBezTo>
                  <a:cubicBezTo>
                    <a:pt x="180" y="210"/>
                    <a:pt x="215" y="134"/>
                    <a:pt x="197" y="59"/>
                  </a:cubicBezTo>
                  <a:cubicBezTo>
                    <a:pt x="192" y="23"/>
                    <a:pt x="163"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
            <p:cNvSpPr/>
            <p:nvPr/>
          </p:nvSpPr>
          <p:spPr>
            <a:xfrm rot="-708074" flipH="1">
              <a:off x="-693053" y="1590195"/>
              <a:ext cx="42210" cy="30669"/>
            </a:xfrm>
            <a:custGeom>
              <a:avLst/>
              <a:gdLst/>
              <a:ahLst/>
              <a:cxnLst/>
              <a:rect l="l" t="t" r="r" b="b"/>
              <a:pathLst>
                <a:path w="267" h="194" extrusionOk="0">
                  <a:moveTo>
                    <a:pt x="87" y="0"/>
                  </a:moveTo>
                  <a:cubicBezTo>
                    <a:pt x="65" y="0"/>
                    <a:pt x="42" y="11"/>
                    <a:pt x="29" y="31"/>
                  </a:cubicBezTo>
                  <a:cubicBezTo>
                    <a:pt x="0" y="65"/>
                    <a:pt x="6" y="123"/>
                    <a:pt x="41" y="152"/>
                  </a:cubicBezTo>
                  <a:cubicBezTo>
                    <a:pt x="66" y="178"/>
                    <a:pt x="101" y="194"/>
                    <a:pt x="138" y="194"/>
                  </a:cubicBezTo>
                  <a:cubicBezTo>
                    <a:pt x="152" y="194"/>
                    <a:pt x="166" y="192"/>
                    <a:pt x="180" y="187"/>
                  </a:cubicBezTo>
                  <a:cubicBezTo>
                    <a:pt x="214" y="181"/>
                    <a:pt x="249" y="175"/>
                    <a:pt x="261" y="129"/>
                  </a:cubicBezTo>
                  <a:cubicBezTo>
                    <a:pt x="267" y="83"/>
                    <a:pt x="220" y="71"/>
                    <a:pt x="197" y="60"/>
                  </a:cubicBezTo>
                  <a:cubicBezTo>
                    <a:pt x="180" y="48"/>
                    <a:pt x="157" y="31"/>
                    <a:pt x="133" y="19"/>
                  </a:cubicBezTo>
                  <a:cubicBezTo>
                    <a:pt x="121" y="6"/>
                    <a:pt x="10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
            <p:cNvSpPr/>
            <p:nvPr/>
          </p:nvSpPr>
          <p:spPr>
            <a:xfrm rot="-708074" flipH="1">
              <a:off x="1049850" y="1614798"/>
              <a:ext cx="37784" cy="33989"/>
            </a:xfrm>
            <a:custGeom>
              <a:avLst/>
              <a:gdLst/>
              <a:ahLst/>
              <a:cxnLst/>
              <a:rect l="l" t="t" r="r" b="b"/>
              <a:pathLst>
                <a:path w="239" h="215" extrusionOk="0">
                  <a:moveTo>
                    <a:pt x="69" y="1"/>
                  </a:moveTo>
                  <a:cubicBezTo>
                    <a:pt x="65" y="1"/>
                    <a:pt x="62" y="1"/>
                    <a:pt x="59" y="2"/>
                  </a:cubicBezTo>
                  <a:cubicBezTo>
                    <a:pt x="18" y="25"/>
                    <a:pt x="1" y="71"/>
                    <a:pt x="18" y="118"/>
                  </a:cubicBezTo>
                  <a:cubicBezTo>
                    <a:pt x="28" y="176"/>
                    <a:pt x="83" y="214"/>
                    <a:pt x="142" y="214"/>
                  </a:cubicBezTo>
                  <a:cubicBezTo>
                    <a:pt x="153" y="214"/>
                    <a:pt x="164" y="213"/>
                    <a:pt x="174" y="210"/>
                  </a:cubicBezTo>
                  <a:cubicBezTo>
                    <a:pt x="215" y="193"/>
                    <a:pt x="238" y="153"/>
                    <a:pt x="221" y="112"/>
                  </a:cubicBezTo>
                  <a:cubicBezTo>
                    <a:pt x="205" y="64"/>
                    <a:pt x="114"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
            <p:cNvSpPr/>
            <p:nvPr/>
          </p:nvSpPr>
          <p:spPr>
            <a:xfrm rot="-708074" flipH="1">
              <a:off x="-500843" y="951057"/>
              <a:ext cx="35886" cy="32883"/>
            </a:xfrm>
            <a:custGeom>
              <a:avLst/>
              <a:gdLst/>
              <a:ahLst/>
              <a:cxnLst/>
              <a:rect l="l" t="t" r="r" b="b"/>
              <a:pathLst>
                <a:path w="227" h="208" extrusionOk="0">
                  <a:moveTo>
                    <a:pt x="92" y="1"/>
                  </a:moveTo>
                  <a:cubicBezTo>
                    <a:pt x="89" y="1"/>
                    <a:pt x="85" y="1"/>
                    <a:pt x="82" y="1"/>
                  </a:cubicBezTo>
                  <a:cubicBezTo>
                    <a:pt x="35" y="13"/>
                    <a:pt x="1" y="59"/>
                    <a:pt x="6" y="111"/>
                  </a:cubicBezTo>
                  <a:cubicBezTo>
                    <a:pt x="16" y="166"/>
                    <a:pt x="64" y="208"/>
                    <a:pt x="122" y="208"/>
                  </a:cubicBezTo>
                  <a:cubicBezTo>
                    <a:pt x="131" y="208"/>
                    <a:pt x="141" y="206"/>
                    <a:pt x="151" y="204"/>
                  </a:cubicBezTo>
                  <a:cubicBezTo>
                    <a:pt x="203" y="198"/>
                    <a:pt x="227" y="169"/>
                    <a:pt x="221" y="117"/>
                  </a:cubicBezTo>
                  <a:cubicBezTo>
                    <a:pt x="215" y="51"/>
                    <a:pt x="158"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
            <p:cNvSpPr/>
            <p:nvPr/>
          </p:nvSpPr>
          <p:spPr>
            <a:xfrm rot="-708074" flipH="1">
              <a:off x="1134036" y="664453"/>
              <a:ext cx="33989" cy="35570"/>
            </a:xfrm>
            <a:custGeom>
              <a:avLst/>
              <a:gdLst/>
              <a:ahLst/>
              <a:cxnLst/>
              <a:rect l="l" t="t" r="r" b="b"/>
              <a:pathLst>
                <a:path w="215" h="225" extrusionOk="0">
                  <a:moveTo>
                    <a:pt x="107" y="1"/>
                  </a:moveTo>
                  <a:cubicBezTo>
                    <a:pt x="101" y="1"/>
                    <a:pt x="94" y="2"/>
                    <a:pt x="87" y="4"/>
                  </a:cubicBezTo>
                  <a:cubicBezTo>
                    <a:pt x="29" y="21"/>
                    <a:pt x="0" y="73"/>
                    <a:pt x="12" y="131"/>
                  </a:cubicBezTo>
                  <a:cubicBezTo>
                    <a:pt x="17" y="186"/>
                    <a:pt x="63" y="225"/>
                    <a:pt x="117" y="225"/>
                  </a:cubicBezTo>
                  <a:cubicBezTo>
                    <a:pt x="120" y="225"/>
                    <a:pt x="124" y="224"/>
                    <a:pt x="128" y="224"/>
                  </a:cubicBezTo>
                  <a:cubicBezTo>
                    <a:pt x="180" y="218"/>
                    <a:pt x="215" y="166"/>
                    <a:pt x="197" y="114"/>
                  </a:cubicBezTo>
                  <a:cubicBezTo>
                    <a:pt x="187" y="48"/>
                    <a:pt x="15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
            <p:cNvSpPr/>
            <p:nvPr/>
          </p:nvSpPr>
          <p:spPr>
            <a:xfrm rot="-708074" flipH="1">
              <a:off x="-234457" y="985870"/>
              <a:ext cx="38574" cy="31618"/>
            </a:xfrm>
            <a:custGeom>
              <a:avLst/>
              <a:gdLst/>
              <a:ahLst/>
              <a:cxnLst/>
              <a:rect l="l" t="t" r="r" b="b"/>
              <a:pathLst>
                <a:path w="244" h="200" extrusionOk="0">
                  <a:moveTo>
                    <a:pt x="89" y="0"/>
                  </a:moveTo>
                  <a:cubicBezTo>
                    <a:pt x="85" y="0"/>
                    <a:pt x="80" y="1"/>
                    <a:pt x="76" y="1"/>
                  </a:cubicBezTo>
                  <a:cubicBezTo>
                    <a:pt x="29" y="13"/>
                    <a:pt x="0" y="65"/>
                    <a:pt x="18" y="111"/>
                  </a:cubicBezTo>
                  <a:cubicBezTo>
                    <a:pt x="38" y="162"/>
                    <a:pt x="95" y="200"/>
                    <a:pt x="152" y="200"/>
                  </a:cubicBezTo>
                  <a:cubicBezTo>
                    <a:pt x="159" y="200"/>
                    <a:pt x="167" y="199"/>
                    <a:pt x="174" y="198"/>
                  </a:cubicBezTo>
                  <a:cubicBezTo>
                    <a:pt x="221" y="186"/>
                    <a:pt x="244" y="146"/>
                    <a:pt x="238" y="105"/>
                  </a:cubicBezTo>
                  <a:cubicBezTo>
                    <a:pt x="216" y="40"/>
                    <a:pt x="154"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
            <p:cNvSpPr/>
            <p:nvPr/>
          </p:nvSpPr>
          <p:spPr>
            <a:xfrm rot="-708074" flipH="1">
              <a:off x="-219382" y="1675099"/>
              <a:ext cx="46953" cy="24030"/>
            </a:xfrm>
            <a:custGeom>
              <a:avLst/>
              <a:gdLst/>
              <a:ahLst/>
              <a:cxnLst/>
              <a:rect l="l" t="t" r="r" b="b"/>
              <a:pathLst>
                <a:path w="297" h="152" extrusionOk="0">
                  <a:moveTo>
                    <a:pt x="83" y="0"/>
                  </a:moveTo>
                  <a:cubicBezTo>
                    <a:pt x="46" y="0"/>
                    <a:pt x="12" y="28"/>
                    <a:pt x="7" y="70"/>
                  </a:cubicBezTo>
                  <a:cubicBezTo>
                    <a:pt x="1" y="117"/>
                    <a:pt x="36" y="140"/>
                    <a:pt x="82" y="152"/>
                  </a:cubicBezTo>
                  <a:lnTo>
                    <a:pt x="175" y="152"/>
                  </a:lnTo>
                  <a:cubicBezTo>
                    <a:pt x="215" y="140"/>
                    <a:pt x="227" y="140"/>
                    <a:pt x="238" y="140"/>
                  </a:cubicBezTo>
                  <a:cubicBezTo>
                    <a:pt x="267" y="128"/>
                    <a:pt x="296" y="117"/>
                    <a:pt x="296" y="82"/>
                  </a:cubicBezTo>
                  <a:cubicBezTo>
                    <a:pt x="296" y="47"/>
                    <a:pt x="267" y="24"/>
                    <a:pt x="238" y="18"/>
                  </a:cubicBezTo>
                  <a:cubicBezTo>
                    <a:pt x="192" y="13"/>
                    <a:pt x="140" y="7"/>
                    <a:pt x="94" y="1"/>
                  </a:cubicBezTo>
                  <a:cubicBezTo>
                    <a:pt x="90" y="0"/>
                    <a:pt x="87"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
            <p:cNvSpPr/>
            <p:nvPr/>
          </p:nvSpPr>
          <p:spPr>
            <a:xfrm rot="-708086" flipH="1">
              <a:off x="1232923" y="3225516"/>
              <a:ext cx="40471" cy="28930"/>
            </a:xfrm>
            <a:custGeom>
              <a:avLst/>
              <a:gdLst/>
              <a:ahLst/>
              <a:cxnLst/>
              <a:rect l="l" t="t" r="r" b="b"/>
              <a:pathLst>
                <a:path w="256" h="183" extrusionOk="0">
                  <a:moveTo>
                    <a:pt x="107" y="0"/>
                  </a:moveTo>
                  <a:cubicBezTo>
                    <a:pt x="98" y="0"/>
                    <a:pt x="90" y="1"/>
                    <a:pt x="82" y="3"/>
                  </a:cubicBezTo>
                  <a:cubicBezTo>
                    <a:pt x="35" y="9"/>
                    <a:pt x="1" y="55"/>
                    <a:pt x="18" y="108"/>
                  </a:cubicBezTo>
                  <a:cubicBezTo>
                    <a:pt x="27" y="158"/>
                    <a:pt x="58" y="183"/>
                    <a:pt x="115" y="183"/>
                  </a:cubicBezTo>
                  <a:cubicBezTo>
                    <a:pt x="131" y="183"/>
                    <a:pt x="149" y="181"/>
                    <a:pt x="169" y="177"/>
                  </a:cubicBezTo>
                  <a:cubicBezTo>
                    <a:pt x="209" y="171"/>
                    <a:pt x="256" y="154"/>
                    <a:pt x="256" y="90"/>
                  </a:cubicBezTo>
                  <a:cubicBezTo>
                    <a:pt x="256" y="50"/>
                    <a:pt x="17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
            <p:cNvSpPr/>
            <p:nvPr/>
          </p:nvSpPr>
          <p:spPr>
            <a:xfrm rot="-708086" flipH="1">
              <a:off x="826666" y="3621108"/>
              <a:ext cx="34938" cy="35254"/>
            </a:xfrm>
            <a:custGeom>
              <a:avLst/>
              <a:gdLst/>
              <a:ahLst/>
              <a:cxnLst/>
              <a:rect l="l" t="t" r="r" b="b"/>
              <a:pathLst>
                <a:path w="221" h="223" extrusionOk="0">
                  <a:moveTo>
                    <a:pt x="151" y="1"/>
                  </a:moveTo>
                  <a:cubicBezTo>
                    <a:pt x="85" y="1"/>
                    <a:pt x="27" y="45"/>
                    <a:pt x="12" y="112"/>
                  </a:cubicBezTo>
                  <a:cubicBezTo>
                    <a:pt x="1" y="168"/>
                    <a:pt x="48" y="223"/>
                    <a:pt x="107" y="223"/>
                  </a:cubicBezTo>
                  <a:cubicBezTo>
                    <a:pt x="110" y="223"/>
                    <a:pt x="113" y="223"/>
                    <a:pt x="116" y="223"/>
                  </a:cubicBezTo>
                  <a:cubicBezTo>
                    <a:pt x="180" y="182"/>
                    <a:pt x="214" y="112"/>
                    <a:pt x="220" y="37"/>
                  </a:cubicBezTo>
                  <a:cubicBezTo>
                    <a:pt x="209" y="20"/>
                    <a:pt x="191" y="2"/>
                    <a:pt x="174" y="2"/>
                  </a:cubicBezTo>
                  <a:cubicBezTo>
                    <a:pt x="166" y="1"/>
                    <a:pt x="158"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
            <p:cNvSpPr/>
            <p:nvPr/>
          </p:nvSpPr>
          <p:spPr>
            <a:xfrm rot="-708074" flipH="1">
              <a:off x="-12291" y="1162807"/>
              <a:ext cx="38574" cy="31144"/>
            </a:xfrm>
            <a:custGeom>
              <a:avLst/>
              <a:gdLst/>
              <a:ahLst/>
              <a:cxnLst/>
              <a:rect l="l" t="t" r="r" b="b"/>
              <a:pathLst>
                <a:path w="244" h="197" extrusionOk="0">
                  <a:moveTo>
                    <a:pt x="103" y="0"/>
                  </a:moveTo>
                  <a:cubicBezTo>
                    <a:pt x="94" y="0"/>
                    <a:pt x="85" y="1"/>
                    <a:pt x="76" y="3"/>
                  </a:cubicBezTo>
                  <a:cubicBezTo>
                    <a:pt x="23" y="20"/>
                    <a:pt x="0" y="78"/>
                    <a:pt x="23" y="130"/>
                  </a:cubicBezTo>
                  <a:cubicBezTo>
                    <a:pt x="37" y="170"/>
                    <a:pt x="77" y="196"/>
                    <a:pt x="118" y="196"/>
                  </a:cubicBezTo>
                  <a:cubicBezTo>
                    <a:pt x="131" y="196"/>
                    <a:pt x="144" y="194"/>
                    <a:pt x="157" y="188"/>
                  </a:cubicBezTo>
                  <a:cubicBezTo>
                    <a:pt x="209" y="176"/>
                    <a:pt x="244" y="130"/>
                    <a:pt x="238" y="78"/>
                  </a:cubicBezTo>
                  <a:cubicBezTo>
                    <a:pt x="208" y="28"/>
                    <a:pt x="15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
            <p:cNvSpPr/>
            <p:nvPr/>
          </p:nvSpPr>
          <p:spPr>
            <a:xfrm rot="-708074" flipH="1">
              <a:off x="161563" y="1167102"/>
              <a:ext cx="29405" cy="39681"/>
            </a:xfrm>
            <a:custGeom>
              <a:avLst/>
              <a:gdLst/>
              <a:ahLst/>
              <a:cxnLst/>
              <a:rect l="l" t="t" r="r" b="b"/>
              <a:pathLst>
                <a:path w="186" h="251" extrusionOk="0">
                  <a:moveTo>
                    <a:pt x="81" y="1"/>
                  </a:moveTo>
                  <a:cubicBezTo>
                    <a:pt x="29" y="1"/>
                    <a:pt x="0" y="47"/>
                    <a:pt x="12" y="123"/>
                  </a:cubicBezTo>
                  <a:cubicBezTo>
                    <a:pt x="17" y="200"/>
                    <a:pt x="59" y="251"/>
                    <a:pt x="103" y="251"/>
                  </a:cubicBezTo>
                  <a:cubicBezTo>
                    <a:pt x="106" y="251"/>
                    <a:pt x="108" y="250"/>
                    <a:pt x="110" y="250"/>
                  </a:cubicBezTo>
                  <a:cubicBezTo>
                    <a:pt x="157" y="244"/>
                    <a:pt x="186" y="181"/>
                    <a:pt x="174" y="99"/>
                  </a:cubicBezTo>
                  <a:cubicBezTo>
                    <a:pt x="168" y="47"/>
                    <a:pt x="133"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
            <p:cNvSpPr/>
            <p:nvPr/>
          </p:nvSpPr>
          <p:spPr>
            <a:xfrm rot="-708074" flipH="1">
              <a:off x="701188" y="1065822"/>
              <a:ext cx="26717" cy="43475"/>
            </a:xfrm>
            <a:custGeom>
              <a:avLst/>
              <a:gdLst/>
              <a:ahLst/>
              <a:cxnLst/>
              <a:rect l="l" t="t" r="r" b="b"/>
              <a:pathLst>
                <a:path w="169" h="275" extrusionOk="0">
                  <a:moveTo>
                    <a:pt x="80" y="1"/>
                  </a:moveTo>
                  <a:cubicBezTo>
                    <a:pt x="72" y="1"/>
                    <a:pt x="65" y="3"/>
                    <a:pt x="58" y="7"/>
                  </a:cubicBezTo>
                  <a:cubicBezTo>
                    <a:pt x="0" y="54"/>
                    <a:pt x="6" y="123"/>
                    <a:pt x="12" y="187"/>
                  </a:cubicBezTo>
                  <a:cubicBezTo>
                    <a:pt x="23" y="231"/>
                    <a:pt x="34" y="274"/>
                    <a:pt x="84" y="274"/>
                  </a:cubicBezTo>
                  <a:cubicBezTo>
                    <a:pt x="87" y="274"/>
                    <a:pt x="90" y="274"/>
                    <a:pt x="93" y="274"/>
                  </a:cubicBezTo>
                  <a:cubicBezTo>
                    <a:pt x="145" y="268"/>
                    <a:pt x="157" y="222"/>
                    <a:pt x="157" y="181"/>
                  </a:cubicBezTo>
                  <a:cubicBezTo>
                    <a:pt x="168" y="123"/>
                    <a:pt x="151" y="59"/>
                    <a:pt x="116" y="13"/>
                  </a:cubicBezTo>
                  <a:cubicBezTo>
                    <a:pt x="105" y="6"/>
                    <a:pt x="9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
            <p:cNvSpPr/>
            <p:nvPr/>
          </p:nvSpPr>
          <p:spPr>
            <a:xfrm rot="-708086" flipH="1">
              <a:off x="1085668" y="3815211"/>
              <a:ext cx="33041" cy="38416"/>
            </a:xfrm>
            <a:custGeom>
              <a:avLst/>
              <a:gdLst/>
              <a:ahLst/>
              <a:cxnLst/>
              <a:rect l="l" t="t" r="r" b="b"/>
              <a:pathLst>
                <a:path w="209" h="243" extrusionOk="0">
                  <a:moveTo>
                    <a:pt x="108" y="1"/>
                  </a:moveTo>
                  <a:cubicBezTo>
                    <a:pt x="105" y="1"/>
                    <a:pt x="102" y="1"/>
                    <a:pt x="99" y="1"/>
                  </a:cubicBezTo>
                  <a:cubicBezTo>
                    <a:pt x="35" y="19"/>
                    <a:pt x="0" y="83"/>
                    <a:pt x="18" y="146"/>
                  </a:cubicBezTo>
                  <a:cubicBezTo>
                    <a:pt x="33" y="201"/>
                    <a:pt x="73" y="243"/>
                    <a:pt x="113" y="243"/>
                  </a:cubicBezTo>
                  <a:cubicBezTo>
                    <a:pt x="120" y="243"/>
                    <a:pt x="127" y="241"/>
                    <a:pt x="134" y="239"/>
                  </a:cubicBezTo>
                  <a:cubicBezTo>
                    <a:pt x="209" y="216"/>
                    <a:pt x="186" y="146"/>
                    <a:pt x="180" y="94"/>
                  </a:cubicBezTo>
                  <a:cubicBezTo>
                    <a:pt x="169" y="45"/>
                    <a:pt x="158"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
            <p:cNvSpPr/>
            <p:nvPr/>
          </p:nvSpPr>
          <p:spPr>
            <a:xfrm rot="-708074" flipH="1">
              <a:off x="415494" y="71296"/>
              <a:ext cx="38574" cy="30986"/>
            </a:xfrm>
            <a:custGeom>
              <a:avLst/>
              <a:gdLst/>
              <a:ahLst/>
              <a:cxnLst/>
              <a:rect l="l" t="t" r="r" b="b"/>
              <a:pathLst>
                <a:path w="244" h="196" extrusionOk="0">
                  <a:moveTo>
                    <a:pt x="115" y="1"/>
                  </a:moveTo>
                  <a:cubicBezTo>
                    <a:pt x="108" y="1"/>
                    <a:pt x="100" y="2"/>
                    <a:pt x="93" y="3"/>
                  </a:cubicBezTo>
                  <a:cubicBezTo>
                    <a:pt x="41" y="9"/>
                    <a:pt x="0" y="55"/>
                    <a:pt x="12" y="113"/>
                  </a:cubicBezTo>
                  <a:cubicBezTo>
                    <a:pt x="21" y="163"/>
                    <a:pt x="66" y="196"/>
                    <a:pt x="113" y="196"/>
                  </a:cubicBezTo>
                  <a:cubicBezTo>
                    <a:pt x="126" y="196"/>
                    <a:pt x="138" y="193"/>
                    <a:pt x="151" y="188"/>
                  </a:cubicBezTo>
                  <a:cubicBezTo>
                    <a:pt x="203" y="177"/>
                    <a:pt x="243" y="154"/>
                    <a:pt x="243" y="90"/>
                  </a:cubicBezTo>
                  <a:cubicBezTo>
                    <a:pt x="223" y="39"/>
                    <a:pt x="17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
            <p:cNvSpPr/>
            <p:nvPr/>
          </p:nvSpPr>
          <p:spPr>
            <a:xfrm rot="-708074" flipH="1">
              <a:off x="1379994" y="681517"/>
              <a:ext cx="35886" cy="36677"/>
            </a:xfrm>
            <a:custGeom>
              <a:avLst/>
              <a:gdLst/>
              <a:ahLst/>
              <a:cxnLst/>
              <a:rect l="l" t="t" r="r" b="b"/>
              <a:pathLst>
                <a:path w="227" h="232" extrusionOk="0">
                  <a:moveTo>
                    <a:pt x="84" y="0"/>
                  </a:moveTo>
                  <a:cubicBezTo>
                    <a:pt x="79" y="0"/>
                    <a:pt x="74" y="1"/>
                    <a:pt x="70" y="2"/>
                  </a:cubicBezTo>
                  <a:cubicBezTo>
                    <a:pt x="23" y="31"/>
                    <a:pt x="0" y="94"/>
                    <a:pt x="23" y="147"/>
                  </a:cubicBezTo>
                  <a:cubicBezTo>
                    <a:pt x="33" y="195"/>
                    <a:pt x="80" y="232"/>
                    <a:pt x="129" y="232"/>
                  </a:cubicBezTo>
                  <a:cubicBezTo>
                    <a:pt x="138" y="232"/>
                    <a:pt x="147" y="231"/>
                    <a:pt x="157" y="228"/>
                  </a:cubicBezTo>
                  <a:cubicBezTo>
                    <a:pt x="203" y="210"/>
                    <a:pt x="226" y="152"/>
                    <a:pt x="203" y="106"/>
                  </a:cubicBezTo>
                  <a:cubicBezTo>
                    <a:pt x="182" y="44"/>
                    <a:pt x="12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
            <p:cNvSpPr/>
            <p:nvPr/>
          </p:nvSpPr>
          <p:spPr>
            <a:xfrm rot="-708074" flipH="1">
              <a:off x="1539289" y="1814561"/>
              <a:ext cx="26717" cy="47585"/>
            </a:xfrm>
            <a:custGeom>
              <a:avLst/>
              <a:gdLst/>
              <a:ahLst/>
              <a:cxnLst/>
              <a:rect l="l" t="t" r="r" b="b"/>
              <a:pathLst>
                <a:path w="169" h="301" extrusionOk="0">
                  <a:moveTo>
                    <a:pt x="103" y="1"/>
                  </a:moveTo>
                  <a:cubicBezTo>
                    <a:pt x="85" y="1"/>
                    <a:pt x="67" y="10"/>
                    <a:pt x="59" y="29"/>
                  </a:cubicBezTo>
                  <a:cubicBezTo>
                    <a:pt x="18" y="98"/>
                    <a:pt x="1" y="179"/>
                    <a:pt x="12" y="254"/>
                  </a:cubicBezTo>
                  <a:cubicBezTo>
                    <a:pt x="18" y="283"/>
                    <a:pt x="41" y="301"/>
                    <a:pt x="70" y="301"/>
                  </a:cubicBezTo>
                  <a:cubicBezTo>
                    <a:pt x="76" y="295"/>
                    <a:pt x="88" y="295"/>
                    <a:pt x="93" y="289"/>
                  </a:cubicBezTo>
                  <a:cubicBezTo>
                    <a:pt x="146" y="214"/>
                    <a:pt x="169" y="127"/>
                    <a:pt x="151" y="34"/>
                  </a:cubicBezTo>
                  <a:cubicBezTo>
                    <a:pt x="145" y="13"/>
                    <a:pt x="124"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
            <p:cNvSpPr/>
            <p:nvPr/>
          </p:nvSpPr>
          <p:spPr>
            <a:xfrm rot="-708074" flipH="1">
              <a:off x="2063461" y="787256"/>
              <a:ext cx="31302" cy="35728"/>
            </a:xfrm>
            <a:custGeom>
              <a:avLst/>
              <a:gdLst/>
              <a:ahLst/>
              <a:cxnLst/>
              <a:rect l="l" t="t" r="r" b="b"/>
              <a:pathLst>
                <a:path w="198" h="226" extrusionOk="0">
                  <a:moveTo>
                    <a:pt x="84" y="1"/>
                  </a:moveTo>
                  <a:cubicBezTo>
                    <a:pt x="81" y="1"/>
                    <a:pt x="78" y="1"/>
                    <a:pt x="75" y="1"/>
                  </a:cubicBezTo>
                  <a:cubicBezTo>
                    <a:pt x="23" y="7"/>
                    <a:pt x="0" y="71"/>
                    <a:pt x="12" y="134"/>
                  </a:cubicBezTo>
                  <a:cubicBezTo>
                    <a:pt x="17" y="188"/>
                    <a:pt x="54" y="225"/>
                    <a:pt x="97" y="225"/>
                  </a:cubicBezTo>
                  <a:cubicBezTo>
                    <a:pt x="105" y="225"/>
                    <a:pt x="114" y="224"/>
                    <a:pt x="122" y="221"/>
                  </a:cubicBezTo>
                  <a:cubicBezTo>
                    <a:pt x="168" y="210"/>
                    <a:pt x="197" y="157"/>
                    <a:pt x="191" y="111"/>
                  </a:cubicBezTo>
                  <a:cubicBezTo>
                    <a:pt x="175" y="46"/>
                    <a:pt x="133"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
            <p:cNvSpPr/>
            <p:nvPr/>
          </p:nvSpPr>
          <p:spPr>
            <a:xfrm rot="-708074" flipH="1">
              <a:off x="2233903" y="212832"/>
              <a:ext cx="30511" cy="39681"/>
            </a:xfrm>
            <a:custGeom>
              <a:avLst/>
              <a:gdLst/>
              <a:ahLst/>
              <a:cxnLst/>
              <a:rect l="l" t="t" r="r" b="b"/>
              <a:pathLst>
                <a:path w="193" h="251" extrusionOk="0">
                  <a:moveTo>
                    <a:pt x="110" y="1"/>
                  </a:moveTo>
                  <a:cubicBezTo>
                    <a:pt x="107" y="1"/>
                    <a:pt x="103" y="1"/>
                    <a:pt x="99" y="1"/>
                  </a:cubicBezTo>
                  <a:cubicBezTo>
                    <a:pt x="36" y="13"/>
                    <a:pt x="1" y="100"/>
                    <a:pt x="18" y="181"/>
                  </a:cubicBezTo>
                  <a:cubicBezTo>
                    <a:pt x="29" y="218"/>
                    <a:pt x="50" y="251"/>
                    <a:pt x="94" y="251"/>
                  </a:cubicBezTo>
                  <a:cubicBezTo>
                    <a:pt x="98" y="251"/>
                    <a:pt x="101" y="251"/>
                    <a:pt x="105" y="250"/>
                  </a:cubicBezTo>
                  <a:cubicBezTo>
                    <a:pt x="157" y="244"/>
                    <a:pt x="192" y="152"/>
                    <a:pt x="175" y="76"/>
                  </a:cubicBezTo>
                  <a:cubicBezTo>
                    <a:pt x="169" y="38"/>
                    <a:pt x="159"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
            <p:cNvSpPr/>
            <p:nvPr/>
          </p:nvSpPr>
          <p:spPr>
            <a:xfrm rot="-708074" flipH="1">
              <a:off x="1540492" y="813329"/>
              <a:ext cx="41420" cy="27191"/>
            </a:xfrm>
            <a:custGeom>
              <a:avLst/>
              <a:gdLst/>
              <a:ahLst/>
              <a:cxnLst/>
              <a:rect l="l" t="t" r="r" b="b"/>
              <a:pathLst>
                <a:path w="262" h="172" extrusionOk="0">
                  <a:moveTo>
                    <a:pt x="126" y="1"/>
                  </a:moveTo>
                  <a:cubicBezTo>
                    <a:pt x="113" y="1"/>
                    <a:pt x="100" y="2"/>
                    <a:pt x="88" y="5"/>
                  </a:cubicBezTo>
                  <a:cubicBezTo>
                    <a:pt x="36" y="11"/>
                    <a:pt x="1" y="57"/>
                    <a:pt x="13" y="109"/>
                  </a:cubicBezTo>
                  <a:cubicBezTo>
                    <a:pt x="21" y="151"/>
                    <a:pt x="53" y="171"/>
                    <a:pt x="110" y="171"/>
                  </a:cubicBezTo>
                  <a:cubicBezTo>
                    <a:pt x="133" y="171"/>
                    <a:pt x="161" y="168"/>
                    <a:pt x="192" y="161"/>
                  </a:cubicBezTo>
                  <a:cubicBezTo>
                    <a:pt x="233" y="156"/>
                    <a:pt x="262" y="115"/>
                    <a:pt x="256" y="75"/>
                  </a:cubicBezTo>
                  <a:cubicBezTo>
                    <a:pt x="251" y="32"/>
                    <a:pt x="187"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
            <p:cNvSpPr/>
            <p:nvPr/>
          </p:nvSpPr>
          <p:spPr>
            <a:xfrm rot="-708074" flipH="1">
              <a:off x="-501475" y="1719189"/>
              <a:ext cx="36677" cy="30195"/>
            </a:xfrm>
            <a:custGeom>
              <a:avLst/>
              <a:gdLst/>
              <a:ahLst/>
              <a:cxnLst/>
              <a:rect l="l" t="t" r="r" b="b"/>
              <a:pathLst>
                <a:path w="232" h="191" extrusionOk="0">
                  <a:moveTo>
                    <a:pt x="106" y="1"/>
                  </a:moveTo>
                  <a:cubicBezTo>
                    <a:pt x="101" y="1"/>
                    <a:pt x="97" y="1"/>
                    <a:pt x="93" y="1"/>
                  </a:cubicBezTo>
                  <a:cubicBezTo>
                    <a:pt x="35" y="1"/>
                    <a:pt x="0" y="48"/>
                    <a:pt x="6" y="106"/>
                  </a:cubicBezTo>
                  <a:cubicBezTo>
                    <a:pt x="16" y="154"/>
                    <a:pt x="62" y="191"/>
                    <a:pt x="111" y="191"/>
                  </a:cubicBezTo>
                  <a:cubicBezTo>
                    <a:pt x="121" y="191"/>
                    <a:pt x="130" y="190"/>
                    <a:pt x="139" y="187"/>
                  </a:cubicBezTo>
                  <a:cubicBezTo>
                    <a:pt x="197" y="175"/>
                    <a:pt x="232" y="146"/>
                    <a:pt x="232" y="88"/>
                  </a:cubicBezTo>
                  <a:cubicBezTo>
                    <a:pt x="210" y="35"/>
                    <a:pt x="159"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
            <p:cNvSpPr/>
            <p:nvPr/>
          </p:nvSpPr>
          <p:spPr>
            <a:xfrm rot="-708074" flipH="1">
              <a:off x="1548989" y="-68571"/>
              <a:ext cx="42368" cy="27982"/>
            </a:xfrm>
            <a:custGeom>
              <a:avLst/>
              <a:gdLst/>
              <a:ahLst/>
              <a:cxnLst/>
              <a:rect l="l" t="t" r="r" b="b"/>
              <a:pathLst>
                <a:path w="268" h="177" extrusionOk="0">
                  <a:moveTo>
                    <a:pt x="111" y="0"/>
                  </a:moveTo>
                  <a:cubicBezTo>
                    <a:pt x="103" y="0"/>
                    <a:pt x="95" y="1"/>
                    <a:pt x="88" y="2"/>
                  </a:cubicBezTo>
                  <a:cubicBezTo>
                    <a:pt x="35" y="8"/>
                    <a:pt x="1" y="60"/>
                    <a:pt x="18" y="113"/>
                  </a:cubicBezTo>
                  <a:cubicBezTo>
                    <a:pt x="27" y="153"/>
                    <a:pt x="68" y="176"/>
                    <a:pt x="124" y="176"/>
                  </a:cubicBezTo>
                  <a:cubicBezTo>
                    <a:pt x="139" y="176"/>
                    <a:pt x="157" y="174"/>
                    <a:pt x="174" y="170"/>
                  </a:cubicBezTo>
                  <a:cubicBezTo>
                    <a:pt x="215" y="159"/>
                    <a:pt x="267" y="141"/>
                    <a:pt x="256" y="72"/>
                  </a:cubicBezTo>
                  <a:cubicBezTo>
                    <a:pt x="245" y="36"/>
                    <a:pt x="172"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
            <p:cNvSpPr/>
            <p:nvPr/>
          </p:nvSpPr>
          <p:spPr>
            <a:xfrm rot="-708074" flipH="1">
              <a:off x="555163" y="544414"/>
              <a:ext cx="35886" cy="36993"/>
            </a:xfrm>
            <a:custGeom>
              <a:avLst/>
              <a:gdLst/>
              <a:ahLst/>
              <a:cxnLst/>
              <a:rect l="l" t="t" r="r" b="b"/>
              <a:pathLst>
                <a:path w="227" h="234" extrusionOk="0">
                  <a:moveTo>
                    <a:pt x="174" y="0"/>
                  </a:moveTo>
                  <a:cubicBezTo>
                    <a:pt x="76" y="6"/>
                    <a:pt x="0" y="93"/>
                    <a:pt x="6" y="191"/>
                  </a:cubicBezTo>
                  <a:cubicBezTo>
                    <a:pt x="11" y="217"/>
                    <a:pt x="29" y="233"/>
                    <a:pt x="49" y="233"/>
                  </a:cubicBezTo>
                  <a:cubicBezTo>
                    <a:pt x="52" y="233"/>
                    <a:pt x="55" y="233"/>
                    <a:pt x="58" y="232"/>
                  </a:cubicBezTo>
                  <a:cubicBezTo>
                    <a:pt x="139" y="197"/>
                    <a:pt x="197" y="128"/>
                    <a:pt x="226" y="47"/>
                  </a:cubicBezTo>
                  <a:cubicBezTo>
                    <a:pt x="221" y="23"/>
                    <a:pt x="197"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
            <p:cNvSpPr/>
            <p:nvPr/>
          </p:nvSpPr>
          <p:spPr>
            <a:xfrm rot="-708074" flipH="1">
              <a:off x="478458" y="362711"/>
              <a:ext cx="35886" cy="32567"/>
            </a:xfrm>
            <a:custGeom>
              <a:avLst/>
              <a:gdLst/>
              <a:ahLst/>
              <a:cxnLst/>
              <a:rect l="l" t="t" r="r" b="b"/>
              <a:pathLst>
                <a:path w="227" h="206" extrusionOk="0">
                  <a:moveTo>
                    <a:pt x="88" y="1"/>
                  </a:moveTo>
                  <a:cubicBezTo>
                    <a:pt x="84" y="1"/>
                    <a:pt x="80" y="1"/>
                    <a:pt x="76" y="2"/>
                  </a:cubicBezTo>
                  <a:cubicBezTo>
                    <a:pt x="30" y="8"/>
                    <a:pt x="1" y="54"/>
                    <a:pt x="18" y="94"/>
                  </a:cubicBezTo>
                  <a:cubicBezTo>
                    <a:pt x="29" y="160"/>
                    <a:pt x="92" y="205"/>
                    <a:pt x="162" y="205"/>
                  </a:cubicBezTo>
                  <a:cubicBezTo>
                    <a:pt x="166" y="205"/>
                    <a:pt x="170" y="205"/>
                    <a:pt x="175" y="205"/>
                  </a:cubicBezTo>
                  <a:cubicBezTo>
                    <a:pt x="204" y="199"/>
                    <a:pt x="227" y="170"/>
                    <a:pt x="227" y="141"/>
                  </a:cubicBezTo>
                  <a:cubicBezTo>
                    <a:pt x="211" y="66"/>
                    <a:pt x="140"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
            <p:cNvSpPr/>
            <p:nvPr/>
          </p:nvSpPr>
          <p:spPr>
            <a:xfrm rot="-708074" flipH="1">
              <a:off x="1507549" y="1927807"/>
              <a:ext cx="37625" cy="35570"/>
            </a:xfrm>
            <a:custGeom>
              <a:avLst/>
              <a:gdLst/>
              <a:ahLst/>
              <a:cxnLst/>
              <a:rect l="l" t="t" r="r" b="b"/>
              <a:pathLst>
                <a:path w="238" h="225" extrusionOk="0">
                  <a:moveTo>
                    <a:pt x="166" y="1"/>
                  </a:moveTo>
                  <a:cubicBezTo>
                    <a:pt x="157" y="1"/>
                    <a:pt x="148" y="2"/>
                    <a:pt x="139" y="4"/>
                  </a:cubicBezTo>
                  <a:cubicBezTo>
                    <a:pt x="64" y="21"/>
                    <a:pt x="0" y="91"/>
                    <a:pt x="12" y="148"/>
                  </a:cubicBezTo>
                  <a:cubicBezTo>
                    <a:pt x="12" y="191"/>
                    <a:pt x="47" y="224"/>
                    <a:pt x="89" y="224"/>
                  </a:cubicBezTo>
                  <a:cubicBezTo>
                    <a:pt x="92" y="224"/>
                    <a:pt x="95" y="224"/>
                    <a:pt x="99" y="224"/>
                  </a:cubicBezTo>
                  <a:cubicBezTo>
                    <a:pt x="168" y="206"/>
                    <a:pt x="238" y="85"/>
                    <a:pt x="226" y="44"/>
                  </a:cubicBezTo>
                  <a:cubicBezTo>
                    <a:pt x="213" y="10"/>
                    <a:pt x="191"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
            <p:cNvSpPr/>
            <p:nvPr/>
          </p:nvSpPr>
          <p:spPr>
            <a:xfrm rot="-708074" flipH="1">
              <a:off x="767951" y="661357"/>
              <a:ext cx="37784" cy="30986"/>
            </a:xfrm>
            <a:custGeom>
              <a:avLst/>
              <a:gdLst/>
              <a:ahLst/>
              <a:cxnLst/>
              <a:rect l="l" t="t" r="r" b="b"/>
              <a:pathLst>
                <a:path w="239" h="196" extrusionOk="0">
                  <a:moveTo>
                    <a:pt x="99" y="1"/>
                  </a:moveTo>
                  <a:cubicBezTo>
                    <a:pt x="95" y="1"/>
                    <a:pt x="91" y="1"/>
                    <a:pt x="87" y="1"/>
                  </a:cubicBezTo>
                  <a:cubicBezTo>
                    <a:pt x="35" y="13"/>
                    <a:pt x="0" y="65"/>
                    <a:pt x="6" y="123"/>
                  </a:cubicBezTo>
                  <a:cubicBezTo>
                    <a:pt x="31" y="168"/>
                    <a:pt x="77" y="195"/>
                    <a:pt x="129" y="195"/>
                  </a:cubicBezTo>
                  <a:cubicBezTo>
                    <a:pt x="138" y="195"/>
                    <a:pt x="148" y="194"/>
                    <a:pt x="157" y="193"/>
                  </a:cubicBezTo>
                  <a:cubicBezTo>
                    <a:pt x="203" y="193"/>
                    <a:pt x="238" y="146"/>
                    <a:pt x="221" y="100"/>
                  </a:cubicBezTo>
                  <a:cubicBezTo>
                    <a:pt x="204" y="40"/>
                    <a:pt x="158"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
            <p:cNvSpPr/>
            <p:nvPr/>
          </p:nvSpPr>
          <p:spPr>
            <a:xfrm rot="-708074" flipH="1">
              <a:off x="1031698" y="57691"/>
              <a:ext cx="33041" cy="36203"/>
            </a:xfrm>
            <a:custGeom>
              <a:avLst/>
              <a:gdLst/>
              <a:ahLst/>
              <a:cxnLst/>
              <a:rect l="l" t="t" r="r" b="b"/>
              <a:pathLst>
                <a:path w="209" h="229" extrusionOk="0">
                  <a:moveTo>
                    <a:pt x="109" y="0"/>
                  </a:moveTo>
                  <a:cubicBezTo>
                    <a:pt x="106" y="0"/>
                    <a:pt x="102" y="0"/>
                    <a:pt x="99" y="1"/>
                  </a:cubicBezTo>
                  <a:cubicBezTo>
                    <a:pt x="35" y="24"/>
                    <a:pt x="0" y="93"/>
                    <a:pt x="24" y="157"/>
                  </a:cubicBezTo>
                  <a:cubicBezTo>
                    <a:pt x="34" y="197"/>
                    <a:pt x="70" y="229"/>
                    <a:pt x="113" y="229"/>
                  </a:cubicBezTo>
                  <a:cubicBezTo>
                    <a:pt x="120" y="229"/>
                    <a:pt x="127" y="228"/>
                    <a:pt x="134" y="227"/>
                  </a:cubicBezTo>
                  <a:cubicBezTo>
                    <a:pt x="186" y="198"/>
                    <a:pt x="209" y="134"/>
                    <a:pt x="192" y="76"/>
                  </a:cubicBezTo>
                  <a:cubicBezTo>
                    <a:pt x="186" y="33"/>
                    <a:pt x="151"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
            <p:cNvSpPr/>
            <p:nvPr/>
          </p:nvSpPr>
          <p:spPr>
            <a:xfrm rot="-708074" flipH="1">
              <a:off x="-137559" y="1699904"/>
              <a:ext cx="47743" cy="23239"/>
            </a:xfrm>
            <a:custGeom>
              <a:avLst/>
              <a:gdLst/>
              <a:ahLst/>
              <a:cxnLst/>
              <a:rect l="l" t="t" r="r" b="b"/>
              <a:pathLst>
                <a:path w="302" h="147" extrusionOk="0">
                  <a:moveTo>
                    <a:pt x="82" y="0"/>
                  </a:moveTo>
                  <a:cubicBezTo>
                    <a:pt x="47" y="0"/>
                    <a:pt x="17" y="12"/>
                    <a:pt x="6" y="65"/>
                  </a:cubicBezTo>
                  <a:cubicBezTo>
                    <a:pt x="0" y="112"/>
                    <a:pt x="70" y="146"/>
                    <a:pt x="151" y="146"/>
                  </a:cubicBezTo>
                  <a:cubicBezTo>
                    <a:pt x="168" y="146"/>
                    <a:pt x="180" y="141"/>
                    <a:pt x="191" y="141"/>
                  </a:cubicBezTo>
                  <a:cubicBezTo>
                    <a:pt x="238" y="129"/>
                    <a:pt x="296" y="123"/>
                    <a:pt x="296" y="71"/>
                  </a:cubicBezTo>
                  <a:cubicBezTo>
                    <a:pt x="301" y="2"/>
                    <a:pt x="238" y="19"/>
                    <a:pt x="197" y="13"/>
                  </a:cubicBezTo>
                  <a:cubicBezTo>
                    <a:pt x="180" y="7"/>
                    <a:pt x="162" y="7"/>
                    <a:pt x="151" y="7"/>
                  </a:cubicBezTo>
                  <a:cubicBezTo>
                    <a:pt x="128" y="5"/>
                    <a:pt x="104"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
            <p:cNvSpPr/>
            <p:nvPr/>
          </p:nvSpPr>
          <p:spPr>
            <a:xfrm rot="-708074" flipH="1">
              <a:off x="799284" y="1780838"/>
              <a:ext cx="39523" cy="34938"/>
            </a:xfrm>
            <a:custGeom>
              <a:avLst/>
              <a:gdLst/>
              <a:ahLst/>
              <a:cxnLst/>
              <a:rect l="l" t="t" r="r" b="b"/>
              <a:pathLst>
                <a:path w="250" h="221" extrusionOk="0">
                  <a:moveTo>
                    <a:pt x="88" y="1"/>
                  </a:moveTo>
                  <a:cubicBezTo>
                    <a:pt x="75" y="1"/>
                    <a:pt x="62" y="5"/>
                    <a:pt x="46" y="15"/>
                  </a:cubicBezTo>
                  <a:cubicBezTo>
                    <a:pt x="0" y="56"/>
                    <a:pt x="12" y="108"/>
                    <a:pt x="46" y="149"/>
                  </a:cubicBezTo>
                  <a:cubicBezTo>
                    <a:pt x="66" y="193"/>
                    <a:pt x="111" y="221"/>
                    <a:pt x="160" y="221"/>
                  </a:cubicBezTo>
                  <a:cubicBezTo>
                    <a:pt x="168" y="221"/>
                    <a:pt x="177" y="220"/>
                    <a:pt x="185" y="218"/>
                  </a:cubicBezTo>
                  <a:cubicBezTo>
                    <a:pt x="220" y="212"/>
                    <a:pt x="249" y="195"/>
                    <a:pt x="232" y="137"/>
                  </a:cubicBezTo>
                  <a:cubicBezTo>
                    <a:pt x="214" y="114"/>
                    <a:pt x="191" y="85"/>
                    <a:pt x="162" y="50"/>
                  </a:cubicBezTo>
                  <a:cubicBezTo>
                    <a:pt x="142" y="25"/>
                    <a:pt x="118"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
            <p:cNvSpPr/>
            <p:nvPr/>
          </p:nvSpPr>
          <p:spPr>
            <a:xfrm rot="-708074" flipH="1">
              <a:off x="743918" y="780785"/>
              <a:ext cx="33199" cy="37151"/>
            </a:xfrm>
            <a:custGeom>
              <a:avLst/>
              <a:gdLst/>
              <a:ahLst/>
              <a:cxnLst/>
              <a:rect l="l" t="t" r="r" b="b"/>
              <a:pathLst>
                <a:path w="210" h="235" extrusionOk="0">
                  <a:moveTo>
                    <a:pt x="92" y="1"/>
                  </a:moveTo>
                  <a:cubicBezTo>
                    <a:pt x="82" y="1"/>
                    <a:pt x="71" y="3"/>
                    <a:pt x="58" y="9"/>
                  </a:cubicBezTo>
                  <a:cubicBezTo>
                    <a:pt x="12" y="32"/>
                    <a:pt x="1" y="96"/>
                    <a:pt x="29" y="154"/>
                  </a:cubicBezTo>
                  <a:cubicBezTo>
                    <a:pt x="41" y="171"/>
                    <a:pt x="53" y="189"/>
                    <a:pt x="64" y="200"/>
                  </a:cubicBezTo>
                  <a:cubicBezTo>
                    <a:pt x="88" y="220"/>
                    <a:pt x="114" y="234"/>
                    <a:pt x="139" y="234"/>
                  </a:cubicBezTo>
                  <a:cubicBezTo>
                    <a:pt x="151" y="234"/>
                    <a:pt x="163" y="231"/>
                    <a:pt x="174" y="223"/>
                  </a:cubicBezTo>
                  <a:cubicBezTo>
                    <a:pt x="209" y="206"/>
                    <a:pt x="197" y="165"/>
                    <a:pt x="192" y="125"/>
                  </a:cubicBezTo>
                  <a:cubicBezTo>
                    <a:pt x="186" y="108"/>
                    <a:pt x="180" y="90"/>
                    <a:pt x="169" y="79"/>
                  </a:cubicBezTo>
                  <a:cubicBezTo>
                    <a:pt x="150" y="41"/>
                    <a:pt x="131"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
            <p:cNvSpPr/>
            <p:nvPr/>
          </p:nvSpPr>
          <p:spPr>
            <a:xfrm rot="-708074" flipH="1">
              <a:off x="1927539" y="325253"/>
              <a:ext cx="30353" cy="34464"/>
            </a:xfrm>
            <a:custGeom>
              <a:avLst/>
              <a:gdLst/>
              <a:ahLst/>
              <a:cxnLst/>
              <a:rect l="l" t="t" r="r" b="b"/>
              <a:pathLst>
                <a:path w="192" h="218" extrusionOk="0">
                  <a:moveTo>
                    <a:pt x="101" y="0"/>
                  </a:moveTo>
                  <a:cubicBezTo>
                    <a:pt x="95" y="0"/>
                    <a:pt x="88" y="1"/>
                    <a:pt x="81" y="2"/>
                  </a:cubicBezTo>
                  <a:cubicBezTo>
                    <a:pt x="23" y="8"/>
                    <a:pt x="0" y="54"/>
                    <a:pt x="12" y="124"/>
                  </a:cubicBezTo>
                  <a:cubicBezTo>
                    <a:pt x="17" y="173"/>
                    <a:pt x="38" y="217"/>
                    <a:pt x="94" y="217"/>
                  </a:cubicBezTo>
                  <a:cubicBezTo>
                    <a:pt x="97" y="217"/>
                    <a:pt x="101" y="217"/>
                    <a:pt x="105" y="217"/>
                  </a:cubicBezTo>
                  <a:cubicBezTo>
                    <a:pt x="157" y="211"/>
                    <a:pt x="191" y="141"/>
                    <a:pt x="186" y="78"/>
                  </a:cubicBezTo>
                  <a:cubicBezTo>
                    <a:pt x="181" y="32"/>
                    <a:pt x="145"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
            <p:cNvSpPr/>
            <p:nvPr/>
          </p:nvSpPr>
          <p:spPr>
            <a:xfrm rot="-708074" flipH="1">
              <a:off x="-456536" y="1875956"/>
              <a:ext cx="38574" cy="30669"/>
            </a:xfrm>
            <a:custGeom>
              <a:avLst/>
              <a:gdLst/>
              <a:ahLst/>
              <a:cxnLst/>
              <a:rect l="l" t="t" r="r" b="b"/>
              <a:pathLst>
                <a:path w="244" h="194" extrusionOk="0">
                  <a:moveTo>
                    <a:pt x="75" y="0"/>
                  </a:moveTo>
                  <a:cubicBezTo>
                    <a:pt x="69" y="0"/>
                    <a:pt x="63" y="1"/>
                    <a:pt x="58" y="3"/>
                  </a:cubicBezTo>
                  <a:cubicBezTo>
                    <a:pt x="35" y="8"/>
                    <a:pt x="24" y="26"/>
                    <a:pt x="18" y="43"/>
                  </a:cubicBezTo>
                  <a:cubicBezTo>
                    <a:pt x="0" y="95"/>
                    <a:pt x="29" y="148"/>
                    <a:pt x="81" y="165"/>
                  </a:cubicBezTo>
                  <a:cubicBezTo>
                    <a:pt x="107" y="181"/>
                    <a:pt x="135" y="193"/>
                    <a:pt x="163" y="193"/>
                  </a:cubicBezTo>
                  <a:cubicBezTo>
                    <a:pt x="186" y="193"/>
                    <a:pt x="209" y="185"/>
                    <a:pt x="232" y="165"/>
                  </a:cubicBezTo>
                  <a:cubicBezTo>
                    <a:pt x="238" y="159"/>
                    <a:pt x="244" y="136"/>
                    <a:pt x="244" y="130"/>
                  </a:cubicBezTo>
                  <a:cubicBezTo>
                    <a:pt x="238" y="72"/>
                    <a:pt x="133"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
            <p:cNvSpPr/>
            <p:nvPr/>
          </p:nvSpPr>
          <p:spPr>
            <a:xfrm rot="-708074" flipH="1">
              <a:off x="730899" y="1198175"/>
              <a:ext cx="36677" cy="34306"/>
            </a:xfrm>
            <a:custGeom>
              <a:avLst/>
              <a:gdLst/>
              <a:ahLst/>
              <a:cxnLst/>
              <a:rect l="l" t="t" r="r" b="b"/>
              <a:pathLst>
                <a:path w="232" h="217" extrusionOk="0">
                  <a:moveTo>
                    <a:pt x="129" y="0"/>
                  </a:moveTo>
                  <a:cubicBezTo>
                    <a:pt x="119" y="0"/>
                    <a:pt x="109" y="2"/>
                    <a:pt x="99" y="6"/>
                  </a:cubicBezTo>
                  <a:cubicBezTo>
                    <a:pt x="35" y="17"/>
                    <a:pt x="0" y="87"/>
                    <a:pt x="23" y="145"/>
                  </a:cubicBezTo>
                  <a:cubicBezTo>
                    <a:pt x="33" y="189"/>
                    <a:pt x="73" y="217"/>
                    <a:pt x="113" y="217"/>
                  </a:cubicBezTo>
                  <a:cubicBezTo>
                    <a:pt x="120" y="217"/>
                    <a:pt x="127" y="216"/>
                    <a:pt x="133" y="214"/>
                  </a:cubicBezTo>
                  <a:cubicBezTo>
                    <a:pt x="197" y="191"/>
                    <a:pt x="232" y="133"/>
                    <a:pt x="220" y="69"/>
                  </a:cubicBezTo>
                  <a:cubicBezTo>
                    <a:pt x="206" y="27"/>
                    <a:pt x="170"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
            <p:cNvSpPr/>
            <p:nvPr/>
          </p:nvSpPr>
          <p:spPr>
            <a:xfrm rot="-708074" flipH="1">
              <a:off x="2508024" y="90544"/>
              <a:ext cx="39839" cy="31776"/>
            </a:xfrm>
            <a:custGeom>
              <a:avLst/>
              <a:gdLst/>
              <a:ahLst/>
              <a:cxnLst/>
              <a:rect l="l" t="t" r="r" b="b"/>
              <a:pathLst>
                <a:path w="252" h="201" extrusionOk="0">
                  <a:moveTo>
                    <a:pt x="148" y="1"/>
                  </a:moveTo>
                  <a:cubicBezTo>
                    <a:pt x="142" y="1"/>
                    <a:pt x="136" y="2"/>
                    <a:pt x="130" y="3"/>
                  </a:cubicBezTo>
                  <a:cubicBezTo>
                    <a:pt x="0" y="14"/>
                    <a:pt x="19" y="201"/>
                    <a:pt x="142" y="201"/>
                  </a:cubicBezTo>
                  <a:cubicBezTo>
                    <a:pt x="145" y="201"/>
                    <a:pt x="149" y="200"/>
                    <a:pt x="153" y="200"/>
                  </a:cubicBezTo>
                  <a:cubicBezTo>
                    <a:pt x="211" y="188"/>
                    <a:pt x="251" y="136"/>
                    <a:pt x="240" y="73"/>
                  </a:cubicBezTo>
                  <a:cubicBezTo>
                    <a:pt x="230" y="32"/>
                    <a:pt x="189"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
            <p:cNvSpPr/>
            <p:nvPr/>
          </p:nvSpPr>
          <p:spPr>
            <a:xfrm rot="-708074" flipH="1">
              <a:off x="1564688" y="1601187"/>
              <a:ext cx="32250" cy="36677"/>
            </a:xfrm>
            <a:custGeom>
              <a:avLst/>
              <a:gdLst/>
              <a:ahLst/>
              <a:cxnLst/>
              <a:rect l="l" t="t" r="r" b="b"/>
              <a:pathLst>
                <a:path w="204" h="232" extrusionOk="0">
                  <a:moveTo>
                    <a:pt x="121" y="1"/>
                  </a:moveTo>
                  <a:cubicBezTo>
                    <a:pt x="116" y="1"/>
                    <a:pt x="110" y="1"/>
                    <a:pt x="105" y="3"/>
                  </a:cubicBezTo>
                  <a:cubicBezTo>
                    <a:pt x="35" y="32"/>
                    <a:pt x="1" y="102"/>
                    <a:pt x="12" y="171"/>
                  </a:cubicBezTo>
                  <a:cubicBezTo>
                    <a:pt x="17" y="206"/>
                    <a:pt x="47" y="232"/>
                    <a:pt x="81" y="232"/>
                  </a:cubicBezTo>
                  <a:cubicBezTo>
                    <a:pt x="87" y="232"/>
                    <a:pt x="93" y="231"/>
                    <a:pt x="99" y="229"/>
                  </a:cubicBezTo>
                  <a:cubicBezTo>
                    <a:pt x="169" y="200"/>
                    <a:pt x="203" y="131"/>
                    <a:pt x="192" y="61"/>
                  </a:cubicBezTo>
                  <a:cubicBezTo>
                    <a:pt x="182" y="27"/>
                    <a:pt x="151"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
            <p:cNvSpPr/>
            <p:nvPr/>
          </p:nvSpPr>
          <p:spPr>
            <a:xfrm rot="-708074" flipH="1">
              <a:off x="-89114" y="1425559"/>
              <a:ext cx="34938" cy="33673"/>
            </a:xfrm>
            <a:custGeom>
              <a:avLst/>
              <a:gdLst/>
              <a:ahLst/>
              <a:cxnLst/>
              <a:rect l="l" t="t" r="r" b="b"/>
              <a:pathLst>
                <a:path w="221" h="213" extrusionOk="0">
                  <a:moveTo>
                    <a:pt x="112" y="1"/>
                  </a:moveTo>
                  <a:cubicBezTo>
                    <a:pt x="108" y="1"/>
                    <a:pt x="103" y="1"/>
                    <a:pt x="99" y="1"/>
                  </a:cubicBezTo>
                  <a:cubicBezTo>
                    <a:pt x="41" y="19"/>
                    <a:pt x="0" y="77"/>
                    <a:pt x="18" y="135"/>
                  </a:cubicBezTo>
                  <a:cubicBezTo>
                    <a:pt x="23" y="180"/>
                    <a:pt x="63" y="212"/>
                    <a:pt x="108" y="212"/>
                  </a:cubicBezTo>
                  <a:cubicBezTo>
                    <a:pt x="114" y="212"/>
                    <a:pt x="121" y="211"/>
                    <a:pt x="128" y="210"/>
                  </a:cubicBezTo>
                  <a:cubicBezTo>
                    <a:pt x="186" y="198"/>
                    <a:pt x="220" y="135"/>
                    <a:pt x="209" y="77"/>
                  </a:cubicBezTo>
                  <a:cubicBezTo>
                    <a:pt x="198" y="29"/>
                    <a:pt x="159"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
            <p:cNvSpPr/>
            <p:nvPr/>
          </p:nvSpPr>
          <p:spPr>
            <a:xfrm rot="-708086" flipH="1">
              <a:off x="766252" y="1333095"/>
              <a:ext cx="33989" cy="35412"/>
            </a:xfrm>
            <a:custGeom>
              <a:avLst/>
              <a:gdLst/>
              <a:ahLst/>
              <a:cxnLst/>
              <a:rect l="l" t="t" r="r" b="b"/>
              <a:pathLst>
                <a:path w="215" h="224" extrusionOk="0">
                  <a:moveTo>
                    <a:pt x="117" y="1"/>
                  </a:moveTo>
                  <a:cubicBezTo>
                    <a:pt x="111" y="1"/>
                    <a:pt x="105" y="1"/>
                    <a:pt x="99" y="3"/>
                  </a:cubicBezTo>
                  <a:cubicBezTo>
                    <a:pt x="35" y="20"/>
                    <a:pt x="0" y="90"/>
                    <a:pt x="24" y="148"/>
                  </a:cubicBezTo>
                  <a:cubicBezTo>
                    <a:pt x="29" y="191"/>
                    <a:pt x="64" y="224"/>
                    <a:pt x="111" y="224"/>
                  </a:cubicBezTo>
                  <a:cubicBezTo>
                    <a:pt x="114" y="224"/>
                    <a:pt x="118" y="223"/>
                    <a:pt x="122" y="223"/>
                  </a:cubicBezTo>
                  <a:cubicBezTo>
                    <a:pt x="180" y="200"/>
                    <a:pt x="215" y="136"/>
                    <a:pt x="197" y="78"/>
                  </a:cubicBezTo>
                  <a:cubicBezTo>
                    <a:pt x="192" y="33"/>
                    <a:pt x="157"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
            <p:cNvSpPr/>
            <p:nvPr/>
          </p:nvSpPr>
          <p:spPr>
            <a:xfrm rot="-708074" flipH="1">
              <a:off x="2230311" y="359947"/>
              <a:ext cx="33989" cy="32250"/>
            </a:xfrm>
            <a:custGeom>
              <a:avLst/>
              <a:gdLst/>
              <a:ahLst/>
              <a:cxnLst/>
              <a:rect l="l" t="t" r="r" b="b"/>
              <a:pathLst>
                <a:path w="215" h="204" extrusionOk="0">
                  <a:moveTo>
                    <a:pt x="113" y="1"/>
                  </a:moveTo>
                  <a:cubicBezTo>
                    <a:pt x="108" y="1"/>
                    <a:pt x="104" y="1"/>
                    <a:pt x="99" y="2"/>
                  </a:cubicBezTo>
                  <a:cubicBezTo>
                    <a:pt x="41" y="19"/>
                    <a:pt x="0" y="77"/>
                    <a:pt x="12" y="135"/>
                  </a:cubicBezTo>
                  <a:cubicBezTo>
                    <a:pt x="21" y="177"/>
                    <a:pt x="57" y="204"/>
                    <a:pt x="97" y="204"/>
                  </a:cubicBezTo>
                  <a:cubicBezTo>
                    <a:pt x="107" y="204"/>
                    <a:pt x="118" y="202"/>
                    <a:pt x="128" y="199"/>
                  </a:cubicBezTo>
                  <a:cubicBezTo>
                    <a:pt x="186" y="181"/>
                    <a:pt x="215" y="123"/>
                    <a:pt x="203" y="65"/>
                  </a:cubicBezTo>
                  <a:cubicBezTo>
                    <a:pt x="188" y="24"/>
                    <a:pt x="153"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
            <p:cNvSpPr/>
            <p:nvPr/>
          </p:nvSpPr>
          <p:spPr>
            <a:xfrm rot="-708074" flipH="1">
              <a:off x="1995674" y="471999"/>
              <a:ext cx="32250" cy="34306"/>
            </a:xfrm>
            <a:custGeom>
              <a:avLst/>
              <a:gdLst/>
              <a:ahLst/>
              <a:cxnLst/>
              <a:rect l="l" t="t" r="r" b="b"/>
              <a:pathLst>
                <a:path w="204" h="217" extrusionOk="0">
                  <a:moveTo>
                    <a:pt x="105" y="1"/>
                  </a:moveTo>
                  <a:cubicBezTo>
                    <a:pt x="36" y="1"/>
                    <a:pt x="1" y="47"/>
                    <a:pt x="1" y="134"/>
                  </a:cubicBezTo>
                  <a:cubicBezTo>
                    <a:pt x="6" y="199"/>
                    <a:pt x="19" y="216"/>
                    <a:pt x="97" y="216"/>
                  </a:cubicBezTo>
                  <a:cubicBezTo>
                    <a:pt x="109" y="216"/>
                    <a:pt x="124" y="216"/>
                    <a:pt x="140" y="215"/>
                  </a:cubicBezTo>
                  <a:cubicBezTo>
                    <a:pt x="157" y="209"/>
                    <a:pt x="157" y="192"/>
                    <a:pt x="163" y="175"/>
                  </a:cubicBezTo>
                  <a:cubicBezTo>
                    <a:pt x="169" y="151"/>
                    <a:pt x="181" y="128"/>
                    <a:pt x="186" y="105"/>
                  </a:cubicBezTo>
                  <a:cubicBezTo>
                    <a:pt x="204" y="36"/>
                    <a:pt x="181"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
            <p:cNvSpPr/>
            <p:nvPr/>
          </p:nvSpPr>
          <p:spPr>
            <a:xfrm rot="-708074" flipH="1">
              <a:off x="-145118" y="29739"/>
              <a:ext cx="34938" cy="32250"/>
            </a:xfrm>
            <a:custGeom>
              <a:avLst/>
              <a:gdLst/>
              <a:ahLst/>
              <a:cxnLst/>
              <a:rect l="l" t="t" r="r" b="b"/>
              <a:pathLst>
                <a:path w="221" h="204" extrusionOk="0">
                  <a:moveTo>
                    <a:pt x="131" y="1"/>
                  </a:moveTo>
                  <a:cubicBezTo>
                    <a:pt x="124" y="1"/>
                    <a:pt x="117" y="1"/>
                    <a:pt x="110" y="3"/>
                  </a:cubicBezTo>
                  <a:cubicBezTo>
                    <a:pt x="47" y="20"/>
                    <a:pt x="0" y="84"/>
                    <a:pt x="6" y="148"/>
                  </a:cubicBezTo>
                  <a:cubicBezTo>
                    <a:pt x="16" y="181"/>
                    <a:pt x="49" y="203"/>
                    <a:pt x="83" y="203"/>
                  </a:cubicBezTo>
                  <a:cubicBezTo>
                    <a:pt x="90" y="203"/>
                    <a:pt x="98" y="202"/>
                    <a:pt x="105" y="200"/>
                  </a:cubicBezTo>
                  <a:cubicBezTo>
                    <a:pt x="168" y="183"/>
                    <a:pt x="221" y="119"/>
                    <a:pt x="215" y="73"/>
                  </a:cubicBezTo>
                  <a:cubicBezTo>
                    <a:pt x="205" y="28"/>
                    <a:pt x="170"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
            <p:cNvSpPr/>
            <p:nvPr/>
          </p:nvSpPr>
          <p:spPr>
            <a:xfrm rot="-708074" flipH="1">
              <a:off x="888395" y="1219418"/>
              <a:ext cx="35886" cy="30828"/>
            </a:xfrm>
            <a:custGeom>
              <a:avLst/>
              <a:gdLst/>
              <a:ahLst/>
              <a:cxnLst/>
              <a:rect l="l" t="t" r="r" b="b"/>
              <a:pathLst>
                <a:path w="227" h="195" extrusionOk="0">
                  <a:moveTo>
                    <a:pt x="94" y="0"/>
                  </a:moveTo>
                  <a:cubicBezTo>
                    <a:pt x="90" y="0"/>
                    <a:pt x="86" y="0"/>
                    <a:pt x="82" y="1"/>
                  </a:cubicBezTo>
                  <a:cubicBezTo>
                    <a:pt x="36" y="7"/>
                    <a:pt x="1" y="59"/>
                    <a:pt x="12" y="111"/>
                  </a:cubicBezTo>
                  <a:cubicBezTo>
                    <a:pt x="23" y="161"/>
                    <a:pt x="68" y="194"/>
                    <a:pt x="114" y="194"/>
                  </a:cubicBezTo>
                  <a:cubicBezTo>
                    <a:pt x="121" y="194"/>
                    <a:pt x="127" y="193"/>
                    <a:pt x="134" y="192"/>
                  </a:cubicBezTo>
                  <a:cubicBezTo>
                    <a:pt x="186" y="192"/>
                    <a:pt x="227" y="146"/>
                    <a:pt x="221" y="93"/>
                  </a:cubicBezTo>
                  <a:cubicBezTo>
                    <a:pt x="205" y="39"/>
                    <a:pt x="153"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
            <p:cNvSpPr/>
            <p:nvPr/>
          </p:nvSpPr>
          <p:spPr>
            <a:xfrm rot="-708086" flipH="1">
              <a:off x="2890655" y="386277"/>
              <a:ext cx="33199" cy="33673"/>
            </a:xfrm>
            <a:custGeom>
              <a:avLst/>
              <a:gdLst/>
              <a:ahLst/>
              <a:cxnLst/>
              <a:rect l="l" t="t" r="r" b="b"/>
              <a:pathLst>
                <a:path w="210" h="213" extrusionOk="0">
                  <a:moveTo>
                    <a:pt x="152" y="0"/>
                  </a:moveTo>
                  <a:cubicBezTo>
                    <a:pt x="146" y="0"/>
                    <a:pt x="140" y="1"/>
                    <a:pt x="134" y="3"/>
                  </a:cubicBezTo>
                  <a:cubicBezTo>
                    <a:pt x="64" y="15"/>
                    <a:pt x="1" y="96"/>
                    <a:pt x="12" y="148"/>
                  </a:cubicBezTo>
                  <a:cubicBezTo>
                    <a:pt x="12" y="185"/>
                    <a:pt x="46" y="213"/>
                    <a:pt x="83" y="213"/>
                  </a:cubicBezTo>
                  <a:cubicBezTo>
                    <a:pt x="86" y="213"/>
                    <a:pt x="90" y="212"/>
                    <a:pt x="93" y="212"/>
                  </a:cubicBezTo>
                  <a:cubicBezTo>
                    <a:pt x="157" y="189"/>
                    <a:pt x="203" y="125"/>
                    <a:pt x="209" y="55"/>
                  </a:cubicBezTo>
                  <a:cubicBezTo>
                    <a:pt x="209" y="22"/>
                    <a:pt x="182" y="0"/>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
            <p:cNvSpPr/>
            <p:nvPr/>
          </p:nvSpPr>
          <p:spPr>
            <a:xfrm rot="-708086" flipH="1">
              <a:off x="841078" y="1445970"/>
              <a:ext cx="42210" cy="30195"/>
            </a:xfrm>
            <a:custGeom>
              <a:avLst/>
              <a:gdLst/>
              <a:ahLst/>
              <a:cxnLst/>
              <a:rect l="l" t="t" r="r" b="b"/>
              <a:pathLst>
                <a:path w="267" h="191" extrusionOk="0">
                  <a:moveTo>
                    <a:pt x="211" y="0"/>
                  </a:moveTo>
                  <a:cubicBezTo>
                    <a:pt x="199" y="0"/>
                    <a:pt x="187" y="5"/>
                    <a:pt x="174" y="11"/>
                  </a:cubicBezTo>
                  <a:cubicBezTo>
                    <a:pt x="128" y="34"/>
                    <a:pt x="81" y="52"/>
                    <a:pt x="35" y="69"/>
                  </a:cubicBezTo>
                  <a:cubicBezTo>
                    <a:pt x="12" y="81"/>
                    <a:pt x="0" y="110"/>
                    <a:pt x="6" y="133"/>
                  </a:cubicBezTo>
                  <a:cubicBezTo>
                    <a:pt x="12" y="162"/>
                    <a:pt x="35" y="191"/>
                    <a:pt x="64" y="191"/>
                  </a:cubicBezTo>
                  <a:lnTo>
                    <a:pt x="122" y="191"/>
                  </a:lnTo>
                  <a:cubicBezTo>
                    <a:pt x="197" y="173"/>
                    <a:pt x="238" y="144"/>
                    <a:pt x="255" y="81"/>
                  </a:cubicBezTo>
                  <a:cubicBezTo>
                    <a:pt x="267" y="58"/>
                    <a:pt x="261" y="29"/>
                    <a:pt x="238" y="11"/>
                  </a:cubicBezTo>
                  <a:cubicBezTo>
                    <a:pt x="230" y="3"/>
                    <a:pt x="221"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
            <p:cNvSpPr/>
            <p:nvPr/>
          </p:nvSpPr>
          <p:spPr>
            <a:xfrm rot="-708074" flipH="1">
              <a:off x="1350914" y="2251269"/>
              <a:ext cx="41420" cy="30037"/>
            </a:xfrm>
            <a:custGeom>
              <a:avLst/>
              <a:gdLst/>
              <a:ahLst/>
              <a:cxnLst/>
              <a:rect l="l" t="t" r="r" b="b"/>
              <a:pathLst>
                <a:path w="262" h="190" extrusionOk="0">
                  <a:moveTo>
                    <a:pt x="204" y="1"/>
                  </a:moveTo>
                  <a:cubicBezTo>
                    <a:pt x="189" y="1"/>
                    <a:pt x="172" y="5"/>
                    <a:pt x="151" y="8"/>
                  </a:cubicBezTo>
                  <a:cubicBezTo>
                    <a:pt x="122" y="14"/>
                    <a:pt x="88" y="26"/>
                    <a:pt x="59" y="43"/>
                  </a:cubicBezTo>
                  <a:cubicBezTo>
                    <a:pt x="18" y="54"/>
                    <a:pt x="1" y="95"/>
                    <a:pt x="12" y="141"/>
                  </a:cubicBezTo>
                  <a:cubicBezTo>
                    <a:pt x="22" y="178"/>
                    <a:pt x="49" y="190"/>
                    <a:pt x="81" y="190"/>
                  </a:cubicBezTo>
                  <a:cubicBezTo>
                    <a:pt x="89" y="190"/>
                    <a:pt x="97" y="189"/>
                    <a:pt x="105" y="188"/>
                  </a:cubicBezTo>
                  <a:cubicBezTo>
                    <a:pt x="157" y="182"/>
                    <a:pt x="203" y="159"/>
                    <a:pt x="232" y="118"/>
                  </a:cubicBezTo>
                  <a:cubicBezTo>
                    <a:pt x="261" y="89"/>
                    <a:pt x="261" y="49"/>
                    <a:pt x="244" y="20"/>
                  </a:cubicBezTo>
                  <a:cubicBezTo>
                    <a:pt x="232" y="5"/>
                    <a:pt x="219" y="1"/>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
            <p:cNvSpPr/>
            <p:nvPr/>
          </p:nvSpPr>
          <p:spPr>
            <a:xfrm rot="-708074" flipH="1">
              <a:off x="984944" y="96349"/>
              <a:ext cx="35728" cy="30511"/>
            </a:xfrm>
            <a:custGeom>
              <a:avLst/>
              <a:gdLst/>
              <a:ahLst/>
              <a:cxnLst/>
              <a:rect l="l" t="t" r="r" b="b"/>
              <a:pathLst>
                <a:path w="226" h="193" extrusionOk="0">
                  <a:moveTo>
                    <a:pt x="126" y="0"/>
                  </a:moveTo>
                  <a:cubicBezTo>
                    <a:pt x="114" y="0"/>
                    <a:pt x="101" y="2"/>
                    <a:pt x="87" y="5"/>
                  </a:cubicBezTo>
                  <a:cubicBezTo>
                    <a:pt x="35" y="11"/>
                    <a:pt x="0" y="63"/>
                    <a:pt x="17" y="115"/>
                  </a:cubicBezTo>
                  <a:cubicBezTo>
                    <a:pt x="27" y="161"/>
                    <a:pt x="68" y="193"/>
                    <a:pt x="117" y="193"/>
                  </a:cubicBezTo>
                  <a:cubicBezTo>
                    <a:pt x="124" y="193"/>
                    <a:pt x="132" y="192"/>
                    <a:pt x="139" y="191"/>
                  </a:cubicBezTo>
                  <a:cubicBezTo>
                    <a:pt x="197" y="173"/>
                    <a:pt x="226" y="121"/>
                    <a:pt x="220" y="63"/>
                  </a:cubicBezTo>
                  <a:cubicBezTo>
                    <a:pt x="211" y="26"/>
                    <a:pt x="176"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
            <p:cNvSpPr/>
            <p:nvPr/>
          </p:nvSpPr>
          <p:spPr>
            <a:xfrm rot="-708074" flipH="1">
              <a:off x="1449406" y="1444690"/>
              <a:ext cx="32250" cy="34622"/>
            </a:xfrm>
            <a:custGeom>
              <a:avLst/>
              <a:gdLst/>
              <a:ahLst/>
              <a:cxnLst/>
              <a:rect l="l" t="t" r="r" b="b"/>
              <a:pathLst>
                <a:path w="204" h="219" extrusionOk="0">
                  <a:moveTo>
                    <a:pt x="118" y="1"/>
                  </a:moveTo>
                  <a:cubicBezTo>
                    <a:pt x="112" y="1"/>
                    <a:pt x="106" y="2"/>
                    <a:pt x="99" y="3"/>
                  </a:cubicBezTo>
                  <a:cubicBezTo>
                    <a:pt x="41" y="26"/>
                    <a:pt x="0" y="84"/>
                    <a:pt x="0" y="148"/>
                  </a:cubicBezTo>
                  <a:cubicBezTo>
                    <a:pt x="6" y="190"/>
                    <a:pt x="45" y="218"/>
                    <a:pt x="87" y="218"/>
                  </a:cubicBezTo>
                  <a:cubicBezTo>
                    <a:pt x="91" y="218"/>
                    <a:pt x="95" y="218"/>
                    <a:pt x="99" y="217"/>
                  </a:cubicBezTo>
                  <a:cubicBezTo>
                    <a:pt x="163" y="200"/>
                    <a:pt x="203" y="142"/>
                    <a:pt x="192" y="73"/>
                  </a:cubicBezTo>
                  <a:cubicBezTo>
                    <a:pt x="182" y="32"/>
                    <a:pt x="15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
            <p:cNvSpPr/>
            <p:nvPr/>
          </p:nvSpPr>
          <p:spPr>
            <a:xfrm rot="-708074" flipH="1">
              <a:off x="951868" y="240009"/>
              <a:ext cx="32092" cy="36045"/>
            </a:xfrm>
            <a:custGeom>
              <a:avLst/>
              <a:gdLst/>
              <a:ahLst/>
              <a:cxnLst/>
              <a:rect l="l" t="t" r="r" b="b"/>
              <a:pathLst>
                <a:path w="203" h="228" extrusionOk="0">
                  <a:moveTo>
                    <a:pt x="115" y="0"/>
                  </a:moveTo>
                  <a:cubicBezTo>
                    <a:pt x="111" y="0"/>
                    <a:pt x="108" y="1"/>
                    <a:pt x="104" y="1"/>
                  </a:cubicBezTo>
                  <a:cubicBezTo>
                    <a:pt x="41" y="30"/>
                    <a:pt x="0" y="94"/>
                    <a:pt x="6" y="169"/>
                  </a:cubicBezTo>
                  <a:cubicBezTo>
                    <a:pt x="11" y="206"/>
                    <a:pt x="44" y="228"/>
                    <a:pt x="80" y="228"/>
                  </a:cubicBezTo>
                  <a:cubicBezTo>
                    <a:pt x="85" y="228"/>
                    <a:pt x="89" y="228"/>
                    <a:pt x="93" y="227"/>
                  </a:cubicBezTo>
                  <a:cubicBezTo>
                    <a:pt x="162" y="204"/>
                    <a:pt x="203" y="134"/>
                    <a:pt x="191" y="65"/>
                  </a:cubicBezTo>
                  <a:cubicBezTo>
                    <a:pt x="191" y="28"/>
                    <a:pt x="153"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
            <p:cNvSpPr/>
            <p:nvPr/>
          </p:nvSpPr>
          <p:spPr>
            <a:xfrm rot="-708074" flipH="1">
              <a:off x="1703098" y="1557230"/>
              <a:ext cx="32250" cy="34938"/>
            </a:xfrm>
            <a:custGeom>
              <a:avLst/>
              <a:gdLst/>
              <a:ahLst/>
              <a:cxnLst/>
              <a:rect l="l" t="t" r="r" b="b"/>
              <a:pathLst>
                <a:path w="204" h="221" extrusionOk="0">
                  <a:moveTo>
                    <a:pt x="111" y="1"/>
                  </a:moveTo>
                  <a:cubicBezTo>
                    <a:pt x="105" y="1"/>
                    <a:pt x="99" y="2"/>
                    <a:pt x="93" y="4"/>
                  </a:cubicBezTo>
                  <a:cubicBezTo>
                    <a:pt x="35" y="33"/>
                    <a:pt x="0" y="102"/>
                    <a:pt x="12" y="166"/>
                  </a:cubicBezTo>
                  <a:cubicBezTo>
                    <a:pt x="21" y="199"/>
                    <a:pt x="51" y="221"/>
                    <a:pt x="84" y="221"/>
                  </a:cubicBezTo>
                  <a:cubicBezTo>
                    <a:pt x="90" y="221"/>
                    <a:pt x="98" y="220"/>
                    <a:pt x="105" y="218"/>
                  </a:cubicBezTo>
                  <a:cubicBezTo>
                    <a:pt x="168" y="195"/>
                    <a:pt x="203" y="125"/>
                    <a:pt x="186" y="61"/>
                  </a:cubicBezTo>
                  <a:cubicBezTo>
                    <a:pt x="176" y="27"/>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
            <p:cNvSpPr/>
            <p:nvPr/>
          </p:nvSpPr>
          <p:spPr>
            <a:xfrm rot="-708086" flipH="1">
              <a:off x="1595169" y="1128461"/>
              <a:ext cx="34938" cy="30037"/>
            </a:xfrm>
            <a:custGeom>
              <a:avLst/>
              <a:gdLst/>
              <a:ahLst/>
              <a:cxnLst/>
              <a:rect l="l" t="t" r="r" b="b"/>
              <a:pathLst>
                <a:path w="221" h="190" extrusionOk="0">
                  <a:moveTo>
                    <a:pt x="107" y="0"/>
                  </a:moveTo>
                  <a:cubicBezTo>
                    <a:pt x="100" y="0"/>
                    <a:pt x="94" y="1"/>
                    <a:pt x="87" y="2"/>
                  </a:cubicBezTo>
                  <a:cubicBezTo>
                    <a:pt x="35" y="8"/>
                    <a:pt x="0" y="60"/>
                    <a:pt x="18" y="112"/>
                  </a:cubicBezTo>
                  <a:cubicBezTo>
                    <a:pt x="38" y="158"/>
                    <a:pt x="84" y="190"/>
                    <a:pt x="130" y="190"/>
                  </a:cubicBezTo>
                  <a:cubicBezTo>
                    <a:pt x="137" y="190"/>
                    <a:pt x="144" y="189"/>
                    <a:pt x="151" y="188"/>
                  </a:cubicBezTo>
                  <a:cubicBezTo>
                    <a:pt x="209" y="176"/>
                    <a:pt x="220" y="136"/>
                    <a:pt x="215" y="89"/>
                  </a:cubicBezTo>
                  <a:cubicBezTo>
                    <a:pt x="199" y="38"/>
                    <a:pt x="157"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
            <p:cNvSpPr/>
            <p:nvPr/>
          </p:nvSpPr>
          <p:spPr>
            <a:xfrm rot="-708074" flipH="1">
              <a:off x="-677664" y="2400605"/>
              <a:ext cx="45056" cy="25453"/>
            </a:xfrm>
            <a:custGeom>
              <a:avLst/>
              <a:gdLst/>
              <a:ahLst/>
              <a:cxnLst/>
              <a:rect l="l" t="t" r="r" b="b"/>
              <a:pathLst>
                <a:path w="285" h="161" extrusionOk="0">
                  <a:moveTo>
                    <a:pt x="69" y="1"/>
                  </a:moveTo>
                  <a:cubicBezTo>
                    <a:pt x="39" y="1"/>
                    <a:pt x="12" y="18"/>
                    <a:pt x="7" y="48"/>
                  </a:cubicBezTo>
                  <a:cubicBezTo>
                    <a:pt x="1" y="77"/>
                    <a:pt x="12" y="112"/>
                    <a:pt x="36" y="124"/>
                  </a:cubicBezTo>
                  <a:cubicBezTo>
                    <a:pt x="68" y="148"/>
                    <a:pt x="105" y="160"/>
                    <a:pt x="144" y="160"/>
                  </a:cubicBezTo>
                  <a:cubicBezTo>
                    <a:pt x="162" y="160"/>
                    <a:pt x="180" y="158"/>
                    <a:pt x="198" y="153"/>
                  </a:cubicBezTo>
                  <a:cubicBezTo>
                    <a:pt x="233" y="147"/>
                    <a:pt x="267" y="141"/>
                    <a:pt x="279" y="95"/>
                  </a:cubicBezTo>
                  <a:cubicBezTo>
                    <a:pt x="285" y="37"/>
                    <a:pt x="233" y="42"/>
                    <a:pt x="198" y="31"/>
                  </a:cubicBezTo>
                  <a:cubicBezTo>
                    <a:pt x="157" y="19"/>
                    <a:pt x="117" y="13"/>
                    <a:pt x="82" y="2"/>
                  </a:cubicBezTo>
                  <a:cubicBezTo>
                    <a:pt x="78" y="1"/>
                    <a:pt x="7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
            <p:cNvSpPr/>
            <p:nvPr/>
          </p:nvSpPr>
          <p:spPr>
            <a:xfrm rot="-708086" flipH="1">
              <a:off x="1788099" y="2473236"/>
              <a:ext cx="37783" cy="26401"/>
            </a:xfrm>
            <a:custGeom>
              <a:avLst/>
              <a:gdLst/>
              <a:ahLst/>
              <a:cxnLst/>
              <a:rect l="l" t="t" r="r" b="b"/>
              <a:pathLst>
                <a:path w="239" h="167" extrusionOk="0">
                  <a:moveTo>
                    <a:pt x="116" y="1"/>
                  </a:moveTo>
                  <a:cubicBezTo>
                    <a:pt x="103" y="1"/>
                    <a:pt x="90" y="2"/>
                    <a:pt x="76" y="5"/>
                  </a:cubicBezTo>
                  <a:cubicBezTo>
                    <a:pt x="30" y="11"/>
                    <a:pt x="1" y="57"/>
                    <a:pt x="18" y="98"/>
                  </a:cubicBezTo>
                  <a:cubicBezTo>
                    <a:pt x="23" y="140"/>
                    <a:pt x="65" y="167"/>
                    <a:pt x="114" y="167"/>
                  </a:cubicBezTo>
                  <a:cubicBezTo>
                    <a:pt x="126" y="167"/>
                    <a:pt x="139" y="165"/>
                    <a:pt x="151" y="162"/>
                  </a:cubicBezTo>
                  <a:cubicBezTo>
                    <a:pt x="198" y="150"/>
                    <a:pt x="238" y="121"/>
                    <a:pt x="233" y="75"/>
                  </a:cubicBezTo>
                  <a:cubicBezTo>
                    <a:pt x="228" y="32"/>
                    <a:pt x="176"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
            <p:cNvSpPr/>
            <p:nvPr/>
          </p:nvSpPr>
          <p:spPr>
            <a:xfrm rot="-708074" flipH="1">
              <a:off x="716740" y="863207"/>
              <a:ext cx="33989" cy="32567"/>
            </a:xfrm>
            <a:custGeom>
              <a:avLst/>
              <a:gdLst/>
              <a:ahLst/>
              <a:cxnLst/>
              <a:rect l="l" t="t" r="r" b="b"/>
              <a:pathLst>
                <a:path w="215" h="206" extrusionOk="0">
                  <a:moveTo>
                    <a:pt x="95" y="1"/>
                  </a:moveTo>
                  <a:cubicBezTo>
                    <a:pt x="90" y="1"/>
                    <a:pt x="86" y="1"/>
                    <a:pt x="81" y="2"/>
                  </a:cubicBezTo>
                  <a:cubicBezTo>
                    <a:pt x="29" y="14"/>
                    <a:pt x="0" y="66"/>
                    <a:pt x="12" y="118"/>
                  </a:cubicBezTo>
                  <a:cubicBezTo>
                    <a:pt x="22" y="167"/>
                    <a:pt x="69" y="206"/>
                    <a:pt x="122" y="206"/>
                  </a:cubicBezTo>
                  <a:cubicBezTo>
                    <a:pt x="126" y="206"/>
                    <a:pt x="130" y="205"/>
                    <a:pt x="133" y="205"/>
                  </a:cubicBezTo>
                  <a:cubicBezTo>
                    <a:pt x="180" y="205"/>
                    <a:pt x="214" y="165"/>
                    <a:pt x="203" y="118"/>
                  </a:cubicBezTo>
                  <a:cubicBezTo>
                    <a:pt x="197" y="55"/>
                    <a:pt x="144"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
            <p:cNvSpPr/>
            <p:nvPr/>
          </p:nvSpPr>
          <p:spPr>
            <a:xfrm rot="-708086" flipH="1">
              <a:off x="2719608" y="448545"/>
              <a:ext cx="34938" cy="28772"/>
            </a:xfrm>
            <a:custGeom>
              <a:avLst/>
              <a:gdLst/>
              <a:ahLst/>
              <a:cxnLst/>
              <a:rect l="l" t="t" r="r" b="b"/>
              <a:pathLst>
                <a:path w="221" h="182" extrusionOk="0">
                  <a:moveTo>
                    <a:pt x="82" y="0"/>
                  </a:moveTo>
                  <a:cubicBezTo>
                    <a:pt x="78" y="0"/>
                    <a:pt x="74" y="1"/>
                    <a:pt x="70" y="1"/>
                  </a:cubicBezTo>
                  <a:cubicBezTo>
                    <a:pt x="18" y="7"/>
                    <a:pt x="0" y="42"/>
                    <a:pt x="6" y="82"/>
                  </a:cubicBezTo>
                  <a:cubicBezTo>
                    <a:pt x="17" y="142"/>
                    <a:pt x="69" y="181"/>
                    <a:pt x="123" y="181"/>
                  </a:cubicBezTo>
                  <a:cubicBezTo>
                    <a:pt x="126" y="181"/>
                    <a:pt x="130" y="181"/>
                    <a:pt x="134" y="181"/>
                  </a:cubicBezTo>
                  <a:cubicBezTo>
                    <a:pt x="137" y="181"/>
                    <a:pt x="140" y="181"/>
                    <a:pt x="143" y="181"/>
                  </a:cubicBezTo>
                  <a:cubicBezTo>
                    <a:pt x="190" y="181"/>
                    <a:pt x="221" y="143"/>
                    <a:pt x="221" y="99"/>
                  </a:cubicBezTo>
                  <a:cubicBezTo>
                    <a:pt x="199" y="40"/>
                    <a:pt x="142"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
            <p:cNvSpPr/>
            <p:nvPr/>
          </p:nvSpPr>
          <p:spPr>
            <a:xfrm rot="-708074" flipH="1">
              <a:off x="-44736" y="497684"/>
              <a:ext cx="35886" cy="30828"/>
            </a:xfrm>
            <a:custGeom>
              <a:avLst/>
              <a:gdLst/>
              <a:ahLst/>
              <a:cxnLst/>
              <a:rect l="l" t="t" r="r" b="b"/>
              <a:pathLst>
                <a:path w="227" h="195" extrusionOk="0">
                  <a:moveTo>
                    <a:pt x="149" y="1"/>
                  </a:moveTo>
                  <a:cubicBezTo>
                    <a:pt x="139" y="1"/>
                    <a:pt x="128" y="2"/>
                    <a:pt x="116" y="5"/>
                  </a:cubicBezTo>
                  <a:cubicBezTo>
                    <a:pt x="35" y="22"/>
                    <a:pt x="0" y="69"/>
                    <a:pt x="6" y="121"/>
                  </a:cubicBezTo>
                  <a:cubicBezTo>
                    <a:pt x="11" y="164"/>
                    <a:pt x="51" y="195"/>
                    <a:pt x="94" y="195"/>
                  </a:cubicBezTo>
                  <a:cubicBezTo>
                    <a:pt x="103" y="195"/>
                    <a:pt x="113" y="193"/>
                    <a:pt x="122" y="190"/>
                  </a:cubicBezTo>
                  <a:cubicBezTo>
                    <a:pt x="186" y="185"/>
                    <a:pt x="226" y="127"/>
                    <a:pt x="220" y="63"/>
                  </a:cubicBezTo>
                  <a:cubicBezTo>
                    <a:pt x="211" y="18"/>
                    <a:pt x="18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
            <p:cNvSpPr/>
            <p:nvPr/>
          </p:nvSpPr>
          <p:spPr>
            <a:xfrm rot="-708074" flipH="1">
              <a:off x="1306377" y="53986"/>
              <a:ext cx="34938" cy="30669"/>
            </a:xfrm>
            <a:custGeom>
              <a:avLst/>
              <a:gdLst/>
              <a:ahLst/>
              <a:cxnLst/>
              <a:rect l="l" t="t" r="r" b="b"/>
              <a:pathLst>
                <a:path w="221" h="194" extrusionOk="0">
                  <a:moveTo>
                    <a:pt x="98" y="0"/>
                  </a:moveTo>
                  <a:cubicBezTo>
                    <a:pt x="88" y="0"/>
                    <a:pt x="76" y="1"/>
                    <a:pt x="64" y="3"/>
                  </a:cubicBezTo>
                  <a:cubicBezTo>
                    <a:pt x="30" y="3"/>
                    <a:pt x="1" y="38"/>
                    <a:pt x="7" y="78"/>
                  </a:cubicBezTo>
                  <a:cubicBezTo>
                    <a:pt x="24" y="142"/>
                    <a:pt x="76" y="188"/>
                    <a:pt x="146" y="194"/>
                  </a:cubicBezTo>
                  <a:cubicBezTo>
                    <a:pt x="192" y="177"/>
                    <a:pt x="221" y="124"/>
                    <a:pt x="209" y="78"/>
                  </a:cubicBezTo>
                  <a:cubicBezTo>
                    <a:pt x="204" y="29"/>
                    <a:pt x="161"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
            <p:cNvSpPr/>
            <p:nvPr/>
          </p:nvSpPr>
          <p:spPr>
            <a:xfrm rot="-708074" flipH="1">
              <a:off x="735260" y="728937"/>
              <a:ext cx="32250" cy="39523"/>
            </a:xfrm>
            <a:custGeom>
              <a:avLst/>
              <a:gdLst/>
              <a:ahLst/>
              <a:cxnLst/>
              <a:rect l="l" t="t" r="r" b="b"/>
              <a:pathLst>
                <a:path w="204" h="250" extrusionOk="0">
                  <a:moveTo>
                    <a:pt x="66" y="0"/>
                  </a:moveTo>
                  <a:cubicBezTo>
                    <a:pt x="57" y="0"/>
                    <a:pt x="49" y="2"/>
                    <a:pt x="41" y="6"/>
                  </a:cubicBezTo>
                  <a:cubicBezTo>
                    <a:pt x="12" y="18"/>
                    <a:pt x="1" y="47"/>
                    <a:pt x="7" y="76"/>
                  </a:cubicBezTo>
                  <a:cubicBezTo>
                    <a:pt x="24" y="133"/>
                    <a:pt x="59" y="186"/>
                    <a:pt x="105" y="226"/>
                  </a:cubicBezTo>
                  <a:cubicBezTo>
                    <a:pt x="113" y="242"/>
                    <a:pt x="128" y="249"/>
                    <a:pt x="144" y="249"/>
                  </a:cubicBezTo>
                  <a:cubicBezTo>
                    <a:pt x="153" y="249"/>
                    <a:pt x="161" y="247"/>
                    <a:pt x="169" y="244"/>
                  </a:cubicBezTo>
                  <a:cubicBezTo>
                    <a:pt x="203" y="226"/>
                    <a:pt x="198" y="197"/>
                    <a:pt x="192" y="157"/>
                  </a:cubicBezTo>
                  <a:cubicBezTo>
                    <a:pt x="175" y="110"/>
                    <a:pt x="146" y="64"/>
                    <a:pt x="111" y="23"/>
                  </a:cubicBezTo>
                  <a:cubicBezTo>
                    <a:pt x="99" y="8"/>
                    <a:pt x="82" y="0"/>
                    <a:pt x="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
            <p:cNvSpPr/>
            <p:nvPr/>
          </p:nvSpPr>
          <p:spPr>
            <a:xfrm rot="-708086" flipH="1">
              <a:off x="964537" y="1632537"/>
              <a:ext cx="35886" cy="33199"/>
            </a:xfrm>
            <a:custGeom>
              <a:avLst/>
              <a:gdLst/>
              <a:ahLst/>
              <a:cxnLst/>
              <a:rect l="l" t="t" r="r" b="b"/>
              <a:pathLst>
                <a:path w="227" h="210" extrusionOk="0">
                  <a:moveTo>
                    <a:pt x="104" y="0"/>
                  </a:moveTo>
                  <a:cubicBezTo>
                    <a:pt x="93" y="0"/>
                    <a:pt x="81" y="2"/>
                    <a:pt x="70" y="7"/>
                  </a:cubicBezTo>
                  <a:cubicBezTo>
                    <a:pt x="18" y="18"/>
                    <a:pt x="1" y="53"/>
                    <a:pt x="18" y="111"/>
                  </a:cubicBezTo>
                  <a:cubicBezTo>
                    <a:pt x="32" y="168"/>
                    <a:pt x="74" y="210"/>
                    <a:pt x="117" y="210"/>
                  </a:cubicBezTo>
                  <a:cubicBezTo>
                    <a:pt x="127" y="210"/>
                    <a:pt x="136" y="208"/>
                    <a:pt x="145" y="204"/>
                  </a:cubicBezTo>
                  <a:cubicBezTo>
                    <a:pt x="198" y="192"/>
                    <a:pt x="227" y="134"/>
                    <a:pt x="203" y="88"/>
                  </a:cubicBezTo>
                  <a:cubicBezTo>
                    <a:pt x="194" y="36"/>
                    <a:pt x="151"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
            <p:cNvSpPr/>
            <p:nvPr/>
          </p:nvSpPr>
          <p:spPr>
            <a:xfrm rot="-708086" flipH="1">
              <a:off x="2669370" y="693594"/>
              <a:ext cx="38732" cy="25136"/>
            </a:xfrm>
            <a:custGeom>
              <a:avLst/>
              <a:gdLst/>
              <a:ahLst/>
              <a:cxnLst/>
              <a:rect l="l" t="t" r="r" b="b"/>
              <a:pathLst>
                <a:path w="245" h="159" extrusionOk="0">
                  <a:moveTo>
                    <a:pt x="82" y="0"/>
                  </a:moveTo>
                  <a:cubicBezTo>
                    <a:pt x="53" y="0"/>
                    <a:pt x="13" y="6"/>
                    <a:pt x="7" y="52"/>
                  </a:cubicBezTo>
                  <a:cubicBezTo>
                    <a:pt x="1" y="93"/>
                    <a:pt x="24" y="133"/>
                    <a:pt x="65" y="145"/>
                  </a:cubicBezTo>
                  <a:cubicBezTo>
                    <a:pt x="81" y="155"/>
                    <a:pt x="98" y="159"/>
                    <a:pt x="117" y="159"/>
                  </a:cubicBezTo>
                  <a:cubicBezTo>
                    <a:pt x="132" y="159"/>
                    <a:pt x="148" y="156"/>
                    <a:pt x="163" y="151"/>
                  </a:cubicBezTo>
                  <a:cubicBezTo>
                    <a:pt x="209" y="145"/>
                    <a:pt x="244" y="99"/>
                    <a:pt x="238" y="52"/>
                  </a:cubicBezTo>
                  <a:cubicBezTo>
                    <a:pt x="227" y="0"/>
                    <a:pt x="186"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
            <p:cNvSpPr/>
            <p:nvPr/>
          </p:nvSpPr>
          <p:spPr>
            <a:xfrm rot="-708074" flipH="1">
              <a:off x="704323" y="944938"/>
              <a:ext cx="31302" cy="36519"/>
            </a:xfrm>
            <a:custGeom>
              <a:avLst/>
              <a:gdLst/>
              <a:ahLst/>
              <a:cxnLst/>
              <a:rect l="l" t="t" r="r" b="b"/>
              <a:pathLst>
                <a:path w="198" h="231" extrusionOk="0">
                  <a:moveTo>
                    <a:pt x="92" y="0"/>
                  </a:moveTo>
                  <a:cubicBezTo>
                    <a:pt x="88" y="0"/>
                    <a:pt x="85" y="1"/>
                    <a:pt x="82" y="1"/>
                  </a:cubicBezTo>
                  <a:cubicBezTo>
                    <a:pt x="30" y="13"/>
                    <a:pt x="1" y="65"/>
                    <a:pt x="18" y="134"/>
                  </a:cubicBezTo>
                  <a:cubicBezTo>
                    <a:pt x="33" y="193"/>
                    <a:pt x="68" y="231"/>
                    <a:pt x="110" y="231"/>
                  </a:cubicBezTo>
                  <a:cubicBezTo>
                    <a:pt x="118" y="231"/>
                    <a:pt x="126" y="230"/>
                    <a:pt x="134" y="227"/>
                  </a:cubicBezTo>
                  <a:cubicBezTo>
                    <a:pt x="198" y="210"/>
                    <a:pt x="192" y="157"/>
                    <a:pt x="186" y="117"/>
                  </a:cubicBezTo>
                  <a:cubicBezTo>
                    <a:pt x="170" y="41"/>
                    <a:pt x="138"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
            <p:cNvSpPr/>
            <p:nvPr/>
          </p:nvSpPr>
          <p:spPr>
            <a:xfrm rot="-708086" flipH="1">
              <a:off x="1216911" y="4082670"/>
              <a:ext cx="33041" cy="31144"/>
            </a:xfrm>
            <a:custGeom>
              <a:avLst/>
              <a:gdLst/>
              <a:ahLst/>
              <a:cxnLst/>
              <a:rect l="l" t="t" r="r" b="b"/>
              <a:pathLst>
                <a:path w="209" h="197" extrusionOk="0">
                  <a:moveTo>
                    <a:pt x="112" y="1"/>
                  </a:moveTo>
                  <a:cubicBezTo>
                    <a:pt x="102" y="1"/>
                    <a:pt x="92" y="2"/>
                    <a:pt x="81" y="6"/>
                  </a:cubicBezTo>
                  <a:cubicBezTo>
                    <a:pt x="29" y="23"/>
                    <a:pt x="0" y="75"/>
                    <a:pt x="12" y="133"/>
                  </a:cubicBezTo>
                  <a:cubicBezTo>
                    <a:pt x="21" y="170"/>
                    <a:pt x="53" y="196"/>
                    <a:pt x="89" y="196"/>
                  </a:cubicBezTo>
                  <a:cubicBezTo>
                    <a:pt x="98" y="196"/>
                    <a:pt x="107" y="195"/>
                    <a:pt x="116" y="191"/>
                  </a:cubicBezTo>
                  <a:cubicBezTo>
                    <a:pt x="174" y="185"/>
                    <a:pt x="209" y="127"/>
                    <a:pt x="203" y="75"/>
                  </a:cubicBezTo>
                  <a:cubicBezTo>
                    <a:pt x="194" y="28"/>
                    <a:pt x="15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
            <p:cNvSpPr/>
            <p:nvPr/>
          </p:nvSpPr>
          <p:spPr>
            <a:xfrm rot="-708074" flipH="1">
              <a:off x="-66253" y="1915781"/>
              <a:ext cx="43317" cy="24030"/>
            </a:xfrm>
            <a:custGeom>
              <a:avLst/>
              <a:gdLst/>
              <a:ahLst/>
              <a:cxnLst/>
              <a:rect l="l" t="t" r="r" b="b"/>
              <a:pathLst>
                <a:path w="274" h="152" extrusionOk="0">
                  <a:moveTo>
                    <a:pt x="94" y="1"/>
                  </a:moveTo>
                  <a:cubicBezTo>
                    <a:pt x="47" y="7"/>
                    <a:pt x="1" y="24"/>
                    <a:pt x="7" y="82"/>
                  </a:cubicBezTo>
                  <a:cubicBezTo>
                    <a:pt x="12" y="140"/>
                    <a:pt x="59" y="151"/>
                    <a:pt x="105" y="151"/>
                  </a:cubicBezTo>
                  <a:lnTo>
                    <a:pt x="140" y="151"/>
                  </a:lnTo>
                  <a:cubicBezTo>
                    <a:pt x="175" y="140"/>
                    <a:pt x="180" y="140"/>
                    <a:pt x="192" y="134"/>
                  </a:cubicBezTo>
                  <a:cubicBezTo>
                    <a:pt x="233" y="122"/>
                    <a:pt x="273" y="117"/>
                    <a:pt x="273" y="59"/>
                  </a:cubicBezTo>
                  <a:cubicBezTo>
                    <a:pt x="273" y="7"/>
                    <a:pt x="221" y="7"/>
                    <a:pt x="180" y="7"/>
                  </a:cubicBezTo>
                  <a:cubicBezTo>
                    <a:pt x="151" y="1"/>
                    <a:pt x="123"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
            <p:cNvSpPr/>
            <p:nvPr/>
          </p:nvSpPr>
          <p:spPr>
            <a:xfrm rot="-708074" flipH="1">
              <a:off x="1583552" y="1496898"/>
              <a:ext cx="36835" cy="31144"/>
            </a:xfrm>
            <a:custGeom>
              <a:avLst/>
              <a:gdLst/>
              <a:ahLst/>
              <a:cxnLst/>
              <a:rect l="l" t="t" r="r" b="b"/>
              <a:pathLst>
                <a:path w="233" h="197" extrusionOk="0">
                  <a:moveTo>
                    <a:pt x="68" y="0"/>
                  </a:moveTo>
                  <a:cubicBezTo>
                    <a:pt x="65" y="0"/>
                    <a:pt x="62" y="1"/>
                    <a:pt x="59" y="1"/>
                  </a:cubicBezTo>
                  <a:cubicBezTo>
                    <a:pt x="7" y="19"/>
                    <a:pt x="1" y="59"/>
                    <a:pt x="12" y="111"/>
                  </a:cubicBezTo>
                  <a:cubicBezTo>
                    <a:pt x="32" y="164"/>
                    <a:pt x="82" y="197"/>
                    <a:pt x="135" y="197"/>
                  </a:cubicBezTo>
                  <a:cubicBezTo>
                    <a:pt x="147" y="197"/>
                    <a:pt x="158" y="196"/>
                    <a:pt x="169" y="193"/>
                  </a:cubicBezTo>
                  <a:cubicBezTo>
                    <a:pt x="209" y="181"/>
                    <a:pt x="233" y="164"/>
                    <a:pt x="221" y="117"/>
                  </a:cubicBezTo>
                  <a:cubicBezTo>
                    <a:pt x="210" y="69"/>
                    <a:pt x="114"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
            <p:cNvSpPr/>
            <p:nvPr/>
          </p:nvSpPr>
          <p:spPr>
            <a:xfrm rot="-708074" flipH="1">
              <a:off x="2592330" y="26362"/>
              <a:ext cx="41420" cy="27033"/>
            </a:xfrm>
            <a:custGeom>
              <a:avLst/>
              <a:gdLst/>
              <a:ahLst/>
              <a:cxnLst/>
              <a:rect l="l" t="t" r="r" b="b"/>
              <a:pathLst>
                <a:path w="262" h="171" extrusionOk="0">
                  <a:moveTo>
                    <a:pt x="163" y="0"/>
                  </a:moveTo>
                  <a:cubicBezTo>
                    <a:pt x="149" y="0"/>
                    <a:pt x="133" y="2"/>
                    <a:pt x="116" y="6"/>
                  </a:cubicBezTo>
                  <a:cubicBezTo>
                    <a:pt x="64" y="24"/>
                    <a:pt x="0" y="41"/>
                    <a:pt x="18" y="111"/>
                  </a:cubicBezTo>
                  <a:cubicBezTo>
                    <a:pt x="27" y="159"/>
                    <a:pt x="66" y="171"/>
                    <a:pt x="108" y="171"/>
                  </a:cubicBezTo>
                  <a:cubicBezTo>
                    <a:pt x="120" y="171"/>
                    <a:pt x="133" y="170"/>
                    <a:pt x="145" y="168"/>
                  </a:cubicBezTo>
                  <a:cubicBezTo>
                    <a:pt x="221" y="151"/>
                    <a:pt x="261" y="105"/>
                    <a:pt x="255" y="58"/>
                  </a:cubicBezTo>
                  <a:cubicBezTo>
                    <a:pt x="246" y="22"/>
                    <a:pt x="21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
            <p:cNvSpPr/>
            <p:nvPr/>
          </p:nvSpPr>
          <p:spPr>
            <a:xfrm rot="-708074" flipH="1">
              <a:off x="-175230" y="-55027"/>
              <a:ext cx="35886" cy="29405"/>
            </a:xfrm>
            <a:custGeom>
              <a:avLst/>
              <a:gdLst/>
              <a:ahLst/>
              <a:cxnLst/>
              <a:rect l="l" t="t" r="r" b="b"/>
              <a:pathLst>
                <a:path w="227" h="186" extrusionOk="0">
                  <a:moveTo>
                    <a:pt x="104" y="0"/>
                  </a:moveTo>
                  <a:cubicBezTo>
                    <a:pt x="95" y="0"/>
                    <a:pt x="85" y="1"/>
                    <a:pt x="76" y="4"/>
                  </a:cubicBezTo>
                  <a:cubicBezTo>
                    <a:pt x="30" y="10"/>
                    <a:pt x="1" y="56"/>
                    <a:pt x="13" y="97"/>
                  </a:cubicBezTo>
                  <a:cubicBezTo>
                    <a:pt x="23" y="152"/>
                    <a:pt x="72" y="186"/>
                    <a:pt x="123" y="186"/>
                  </a:cubicBezTo>
                  <a:cubicBezTo>
                    <a:pt x="131" y="186"/>
                    <a:pt x="138" y="185"/>
                    <a:pt x="146" y="184"/>
                  </a:cubicBezTo>
                  <a:cubicBezTo>
                    <a:pt x="192" y="178"/>
                    <a:pt x="227" y="132"/>
                    <a:pt x="215" y="85"/>
                  </a:cubicBezTo>
                  <a:cubicBezTo>
                    <a:pt x="201" y="36"/>
                    <a:pt x="153"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
            <p:cNvSpPr/>
            <p:nvPr/>
          </p:nvSpPr>
          <p:spPr>
            <a:xfrm rot="-708086" flipH="1">
              <a:off x="1642838" y="4099276"/>
              <a:ext cx="33989" cy="31776"/>
            </a:xfrm>
            <a:custGeom>
              <a:avLst/>
              <a:gdLst/>
              <a:ahLst/>
              <a:cxnLst/>
              <a:rect l="l" t="t" r="r" b="b"/>
              <a:pathLst>
                <a:path w="215" h="201" extrusionOk="0">
                  <a:moveTo>
                    <a:pt x="116" y="0"/>
                  </a:moveTo>
                  <a:cubicBezTo>
                    <a:pt x="108" y="0"/>
                    <a:pt x="101" y="1"/>
                    <a:pt x="93" y="3"/>
                  </a:cubicBezTo>
                  <a:cubicBezTo>
                    <a:pt x="35" y="14"/>
                    <a:pt x="0" y="66"/>
                    <a:pt x="12" y="124"/>
                  </a:cubicBezTo>
                  <a:cubicBezTo>
                    <a:pt x="12" y="166"/>
                    <a:pt x="49" y="201"/>
                    <a:pt x="91" y="201"/>
                  </a:cubicBezTo>
                  <a:cubicBezTo>
                    <a:pt x="101" y="201"/>
                    <a:pt x="112" y="198"/>
                    <a:pt x="122" y="194"/>
                  </a:cubicBezTo>
                  <a:cubicBezTo>
                    <a:pt x="174" y="182"/>
                    <a:pt x="215" y="130"/>
                    <a:pt x="209" y="72"/>
                  </a:cubicBezTo>
                  <a:cubicBezTo>
                    <a:pt x="199" y="28"/>
                    <a:pt x="160"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
            <p:cNvSpPr/>
            <p:nvPr/>
          </p:nvSpPr>
          <p:spPr>
            <a:xfrm rot="-708074" flipH="1">
              <a:off x="1476164" y="1376774"/>
              <a:ext cx="34938" cy="32092"/>
            </a:xfrm>
            <a:custGeom>
              <a:avLst/>
              <a:gdLst/>
              <a:ahLst/>
              <a:cxnLst/>
              <a:rect l="l" t="t" r="r" b="b"/>
              <a:pathLst>
                <a:path w="221" h="203" extrusionOk="0">
                  <a:moveTo>
                    <a:pt x="140" y="0"/>
                  </a:moveTo>
                  <a:cubicBezTo>
                    <a:pt x="132" y="0"/>
                    <a:pt x="124" y="2"/>
                    <a:pt x="116" y="5"/>
                  </a:cubicBezTo>
                  <a:cubicBezTo>
                    <a:pt x="52" y="11"/>
                    <a:pt x="0" y="80"/>
                    <a:pt x="12" y="126"/>
                  </a:cubicBezTo>
                  <a:cubicBezTo>
                    <a:pt x="17" y="174"/>
                    <a:pt x="56" y="202"/>
                    <a:pt x="99" y="202"/>
                  </a:cubicBezTo>
                  <a:cubicBezTo>
                    <a:pt x="102" y="202"/>
                    <a:pt x="106" y="202"/>
                    <a:pt x="110" y="202"/>
                  </a:cubicBezTo>
                  <a:cubicBezTo>
                    <a:pt x="174" y="196"/>
                    <a:pt x="220" y="132"/>
                    <a:pt x="209" y="74"/>
                  </a:cubicBezTo>
                  <a:cubicBezTo>
                    <a:pt x="209" y="31"/>
                    <a:pt x="177"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
            <p:cNvSpPr/>
            <p:nvPr/>
          </p:nvSpPr>
          <p:spPr>
            <a:xfrm rot="-708074" flipH="1">
              <a:off x="1171737" y="-93813"/>
              <a:ext cx="38574" cy="31144"/>
            </a:xfrm>
            <a:custGeom>
              <a:avLst/>
              <a:gdLst/>
              <a:ahLst/>
              <a:cxnLst/>
              <a:rect l="l" t="t" r="r" b="b"/>
              <a:pathLst>
                <a:path w="244" h="197" extrusionOk="0">
                  <a:moveTo>
                    <a:pt x="163" y="1"/>
                  </a:moveTo>
                  <a:lnTo>
                    <a:pt x="163" y="6"/>
                  </a:lnTo>
                  <a:cubicBezTo>
                    <a:pt x="134" y="6"/>
                    <a:pt x="105" y="18"/>
                    <a:pt x="76" y="24"/>
                  </a:cubicBezTo>
                  <a:cubicBezTo>
                    <a:pt x="30" y="35"/>
                    <a:pt x="1" y="82"/>
                    <a:pt x="18" y="128"/>
                  </a:cubicBezTo>
                  <a:cubicBezTo>
                    <a:pt x="27" y="170"/>
                    <a:pt x="63" y="197"/>
                    <a:pt x="103" y="197"/>
                  </a:cubicBezTo>
                  <a:cubicBezTo>
                    <a:pt x="113" y="197"/>
                    <a:pt x="124" y="195"/>
                    <a:pt x="134" y="192"/>
                  </a:cubicBezTo>
                  <a:cubicBezTo>
                    <a:pt x="232" y="174"/>
                    <a:pt x="244" y="105"/>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
            <p:cNvSpPr/>
            <p:nvPr/>
          </p:nvSpPr>
          <p:spPr>
            <a:xfrm rot="-708074" flipH="1">
              <a:off x="1076965" y="1393659"/>
              <a:ext cx="40471" cy="27508"/>
            </a:xfrm>
            <a:custGeom>
              <a:avLst/>
              <a:gdLst/>
              <a:ahLst/>
              <a:cxnLst/>
              <a:rect l="l" t="t" r="r" b="b"/>
              <a:pathLst>
                <a:path w="256" h="174" extrusionOk="0">
                  <a:moveTo>
                    <a:pt x="83" y="0"/>
                  </a:moveTo>
                  <a:cubicBezTo>
                    <a:pt x="78" y="0"/>
                    <a:pt x="74" y="0"/>
                    <a:pt x="70" y="1"/>
                  </a:cubicBezTo>
                  <a:cubicBezTo>
                    <a:pt x="30" y="7"/>
                    <a:pt x="1" y="54"/>
                    <a:pt x="12" y="94"/>
                  </a:cubicBezTo>
                  <a:cubicBezTo>
                    <a:pt x="36" y="142"/>
                    <a:pt x="88" y="174"/>
                    <a:pt x="141" y="174"/>
                  </a:cubicBezTo>
                  <a:cubicBezTo>
                    <a:pt x="152" y="174"/>
                    <a:pt x="163" y="172"/>
                    <a:pt x="174" y="169"/>
                  </a:cubicBezTo>
                  <a:cubicBezTo>
                    <a:pt x="215" y="164"/>
                    <a:pt x="256" y="146"/>
                    <a:pt x="244" y="94"/>
                  </a:cubicBezTo>
                  <a:cubicBezTo>
                    <a:pt x="239" y="57"/>
                    <a:pt x="13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
            <p:cNvSpPr/>
            <p:nvPr/>
          </p:nvSpPr>
          <p:spPr>
            <a:xfrm rot="-708074" flipH="1">
              <a:off x="1323947" y="1309261"/>
              <a:ext cx="32092" cy="35254"/>
            </a:xfrm>
            <a:custGeom>
              <a:avLst/>
              <a:gdLst/>
              <a:ahLst/>
              <a:cxnLst/>
              <a:rect l="l" t="t" r="r" b="b"/>
              <a:pathLst>
                <a:path w="203" h="223" extrusionOk="0">
                  <a:moveTo>
                    <a:pt x="117" y="1"/>
                  </a:moveTo>
                  <a:cubicBezTo>
                    <a:pt x="113" y="1"/>
                    <a:pt x="108" y="1"/>
                    <a:pt x="104" y="2"/>
                  </a:cubicBezTo>
                  <a:cubicBezTo>
                    <a:pt x="41" y="19"/>
                    <a:pt x="0" y="83"/>
                    <a:pt x="12" y="147"/>
                  </a:cubicBezTo>
                  <a:cubicBezTo>
                    <a:pt x="17" y="190"/>
                    <a:pt x="57" y="223"/>
                    <a:pt x="100" y="223"/>
                  </a:cubicBezTo>
                  <a:cubicBezTo>
                    <a:pt x="103" y="223"/>
                    <a:pt x="107" y="222"/>
                    <a:pt x="110" y="222"/>
                  </a:cubicBezTo>
                  <a:cubicBezTo>
                    <a:pt x="162" y="216"/>
                    <a:pt x="203" y="135"/>
                    <a:pt x="191" y="60"/>
                  </a:cubicBezTo>
                  <a:cubicBezTo>
                    <a:pt x="181" y="23"/>
                    <a:pt x="152"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
            <p:cNvSpPr/>
            <p:nvPr/>
          </p:nvSpPr>
          <p:spPr>
            <a:xfrm rot="-708074" flipH="1">
              <a:off x="1755446" y="1506749"/>
              <a:ext cx="40471" cy="27033"/>
            </a:xfrm>
            <a:custGeom>
              <a:avLst/>
              <a:gdLst/>
              <a:ahLst/>
              <a:cxnLst/>
              <a:rect l="l" t="t" r="r" b="b"/>
              <a:pathLst>
                <a:path w="256" h="171" extrusionOk="0">
                  <a:moveTo>
                    <a:pt x="140" y="0"/>
                  </a:moveTo>
                  <a:cubicBezTo>
                    <a:pt x="126" y="0"/>
                    <a:pt x="112" y="2"/>
                    <a:pt x="99" y="5"/>
                  </a:cubicBezTo>
                  <a:cubicBezTo>
                    <a:pt x="47" y="17"/>
                    <a:pt x="0" y="46"/>
                    <a:pt x="6" y="103"/>
                  </a:cubicBezTo>
                  <a:cubicBezTo>
                    <a:pt x="11" y="147"/>
                    <a:pt x="48" y="170"/>
                    <a:pt x="103" y="170"/>
                  </a:cubicBezTo>
                  <a:cubicBezTo>
                    <a:pt x="114" y="170"/>
                    <a:pt x="127" y="169"/>
                    <a:pt x="139" y="167"/>
                  </a:cubicBezTo>
                  <a:cubicBezTo>
                    <a:pt x="209" y="156"/>
                    <a:pt x="255" y="109"/>
                    <a:pt x="238" y="63"/>
                  </a:cubicBezTo>
                  <a:cubicBezTo>
                    <a:pt x="221" y="16"/>
                    <a:pt x="181"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
            <p:cNvSpPr/>
            <p:nvPr/>
          </p:nvSpPr>
          <p:spPr>
            <a:xfrm rot="-708074" flipH="1">
              <a:off x="1323825" y="-77054"/>
              <a:ext cx="37625" cy="29721"/>
            </a:xfrm>
            <a:custGeom>
              <a:avLst/>
              <a:gdLst/>
              <a:ahLst/>
              <a:cxnLst/>
              <a:rect l="l" t="t" r="r" b="b"/>
              <a:pathLst>
                <a:path w="238" h="188" extrusionOk="0">
                  <a:moveTo>
                    <a:pt x="66" y="0"/>
                  </a:moveTo>
                  <a:cubicBezTo>
                    <a:pt x="61" y="0"/>
                    <a:pt x="57" y="1"/>
                    <a:pt x="52" y="2"/>
                  </a:cubicBezTo>
                  <a:cubicBezTo>
                    <a:pt x="18" y="8"/>
                    <a:pt x="0" y="42"/>
                    <a:pt x="6" y="77"/>
                  </a:cubicBezTo>
                  <a:cubicBezTo>
                    <a:pt x="22" y="143"/>
                    <a:pt x="80" y="188"/>
                    <a:pt x="145" y="188"/>
                  </a:cubicBezTo>
                  <a:cubicBezTo>
                    <a:pt x="149" y="188"/>
                    <a:pt x="153" y="188"/>
                    <a:pt x="157" y="187"/>
                  </a:cubicBezTo>
                  <a:cubicBezTo>
                    <a:pt x="203" y="181"/>
                    <a:pt x="238" y="135"/>
                    <a:pt x="232" y="89"/>
                  </a:cubicBezTo>
                  <a:cubicBezTo>
                    <a:pt x="227" y="57"/>
                    <a:pt x="124" y="0"/>
                    <a:pt x="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
            <p:cNvSpPr/>
            <p:nvPr/>
          </p:nvSpPr>
          <p:spPr>
            <a:xfrm rot="-708074" flipH="1">
              <a:off x="780380" y="35609"/>
              <a:ext cx="28614" cy="40471"/>
            </a:xfrm>
            <a:custGeom>
              <a:avLst/>
              <a:gdLst/>
              <a:ahLst/>
              <a:cxnLst/>
              <a:rect l="l" t="t" r="r" b="b"/>
              <a:pathLst>
                <a:path w="181" h="256" extrusionOk="0">
                  <a:moveTo>
                    <a:pt x="85" y="0"/>
                  </a:moveTo>
                  <a:cubicBezTo>
                    <a:pt x="71" y="0"/>
                    <a:pt x="56" y="7"/>
                    <a:pt x="47" y="20"/>
                  </a:cubicBezTo>
                  <a:cubicBezTo>
                    <a:pt x="1" y="66"/>
                    <a:pt x="30" y="118"/>
                    <a:pt x="41" y="170"/>
                  </a:cubicBezTo>
                  <a:cubicBezTo>
                    <a:pt x="47" y="199"/>
                    <a:pt x="65" y="228"/>
                    <a:pt x="88" y="246"/>
                  </a:cubicBezTo>
                  <a:cubicBezTo>
                    <a:pt x="98" y="253"/>
                    <a:pt x="111" y="256"/>
                    <a:pt x="123" y="256"/>
                  </a:cubicBezTo>
                  <a:cubicBezTo>
                    <a:pt x="150" y="256"/>
                    <a:pt x="176" y="239"/>
                    <a:pt x="180" y="211"/>
                  </a:cubicBezTo>
                  <a:cubicBezTo>
                    <a:pt x="180" y="188"/>
                    <a:pt x="180" y="164"/>
                    <a:pt x="180" y="141"/>
                  </a:cubicBezTo>
                  <a:cubicBezTo>
                    <a:pt x="163" y="83"/>
                    <a:pt x="169" y="25"/>
                    <a:pt x="99" y="2"/>
                  </a:cubicBezTo>
                  <a:cubicBezTo>
                    <a:pt x="95" y="1"/>
                    <a:pt x="90"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
            <p:cNvSpPr/>
            <p:nvPr/>
          </p:nvSpPr>
          <p:spPr>
            <a:xfrm rot="-708074" flipH="1">
              <a:off x="1777548" y="185800"/>
              <a:ext cx="33989" cy="32092"/>
            </a:xfrm>
            <a:custGeom>
              <a:avLst/>
              <a:gdLst/>
              <a:ahLst/>
              <a:cxnLst/>
              <a:rect l="l" t="t" r="r" b="b"/>
              <a:pathLst>
                <a:path w="215" h="203" extrusionOk="0">
                  <a:moveTo>
                    <a:pt x="119" y="0"/>
                  </a:moveTo>
                  <a:cubicBezTo>
                    <a:pt x="113" y="0"/>
                    <a:pt x="106" y="1"/>
                    <a:pt x="99" y="3"/>
                  </a:cubicBezTo>
                  <a:cubicBezTo>
                    <a:pt x="35" y="15"/>
                    <a:pt x="0" y="78"/>
                    <a:pt x="18" y="142"/>
                  </a:cubicBezTo>
                  <a:cubicBezTo>
                    <a:pt x="28" y="176"/>
                    <a:pt x="63" y="202"/>
                    <a:pt x="101" y="202"/>
                  </a:cubicBezTo>
                  <a:cubicBezTo>
                    <a:pt x="108" y="202"/>
                    <a:pt x="115" y="202"/>
                    <a:pt x="122" y="200"/>
                  </a:cubicBezTo>
                  <a:cubicBezTo>
                    <a:pt x="186" y="188"/>
                    <a:pt x="215" y="125"/>
                    <a:pt x="197" y="67"/>
                  </a:cubicBezTo>
                  <a:cubicBezTo>
                    <a:pt x="188" y="27"/>
                    <a:pt x="157"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
            <p:cNvSpPr/>
            <p:nvPr/>
          </p:nvSpPr>
          <p:spPr>
            <a:xfrm rot="-708074" flipH="1">
              <a:off x="1146847" y="816594"/>
              <a:ext cx="31302" cy="33515"/>
            </a:xfrm>
            <a:custGeom>
              <a:avLst/>
              <a:gdLst/>
              <a:ahLst/>
              <a:cxnLst/>
              <a:rect l="l" t="t" r="r" b="b"/>
              <a:pathLst>
                <a:path w="198" h="212" extrusionOk="0">
                  <a:moveTo>
                    <a:pt x="123" y="1"/>
                  </a:moveTo>
                  <a:cubicBezTo>
                    <a:pt x="118" y="1"/>
                    <a:pt x="112" y="1"/>
                    <a:pt x="105" y="3"/>
                  </a:cubicBezTo>
                  <a:cubicBezTo>
                    <a:pt x="47" y="20"/>
                    <a:pt x="6" y="72"/>
                    <a:pt x="0" y="136"/>
                  </a:cubicBezTo>
                  <a:cubicBezTo>
                    <a:pt x="0" y="179"/>
                    <a:pt x="40" y="212"/>
                    <a:pt x="83" y="212"/>
                  </a:cubicBezTo>
                  <a:cubicBezTo>
                    <a:pt x="86" y="212"/>
                    <a:pt x="90" y="212"/>
                    <a:pt x="93" y="211"/>
                  </a:cubicBezTo>
                  <a:cubicBezTo>
                    <a:pt x="157" y="194"/>
                    <a:pt x="197" y="130"/>
                    <a:pt x="180" y="67"/>
                  </a:cubicBezTo>
                  <a:cubicBezTo>
                    <a:pt x="170" y="31"/>
                    <a:pt x="160"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
            <p:cNvSpPr/>
            <p:nvPr/>
          </p:nvSpPr>
          <p:spPr>
            <a:xfrm rot="-708074" flipH="1">
              <a:off x="249098" y="1180115"/>
              <a:ext cx="42210" cy="26243"/>
            </a:xfrm>
            <a:custGeom>
              <a:avLst/>
              <a:gdLst/>
              <a:ahLst/>
              <a:cxnLst/>
              <a:rect l="l" t="t" r="r" b="b"/>
              <a:pathLst>
                <a:path w="267" h="166" extrusionOk="0">
                  <a:moveTo>
                    <a:pt x="172" y="1"/>
                  </a:moveTo>
                  <a:cubicBezTo>
                    <a:pt x="158" y="1"/>
                    <a:pt x="143" y="3"/>
                    <a:pt x="128" y="7"/>
                  </a:cubicBezTo>
                  <a:cubicBezTo>
                    <a:pt x="52" y="18"/>
                    <a:pt x="0" y="70"/>
                    <a:pt x="23" y="122"/>
                  </a:cubicBezTo>
                  <a:cubicBezTo>
                    <a:pt x="38" y="159"/>
                    <a:pt x="66" y="165"/>
                    <a:pt x="95" y="165"/>
                  </a:cubicBezTo>
                  <a:cubicBezTo>
                    <a:pt x="112" y="165"/>
                    <a:pt x="130" y="163"/>
                    <a:pt x="145" y="163"/>
                  </a:cubicBezTo>
                  <a:cubicBezTo>
                    <a:pt x="226" y="146"/>
                    <a:pt x="267" y="117"/>
                    <a:pt x="249" y="59"/>
                  </a:cubicBezTo>
                  <a:cubicBezTo>
                    <a:pt x="233" y="14"/>
                    <a:pt x="205"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
            <p:cNvSpPr/>
            <p:nvPr/>
          </p:nvSpPr>
          <p:spPr>
            <a:xfrm rot="-708074" flipH="1">
              <a:off x="940489" y="922919"/>
              <a:ext cx="35096" cy="31144"/>
            </a:xfrm>
            <a:custGeom>
              <a:avLst/>
              <a:gdLst/>
              <a:ahLst/>
              <a:cxnLst/>
              <a:rect l="l" t="t" r="r" b="b"/>
              <a:pathLst>
                <a:path w="222" h="197" extrusionOk="0">
                  <a:moveTo>
                    <a:pt x="95" y="1"/>
                  </a:moveTo>
                  <a:cubicBezTo>
                    <a:pt x="87" y="1"/>
                    <a:pt x="79" y="1"/>
                    <a:pt x="70" y="3"/>
                  </a:cubicBezTo>
                  <a:cubicBezTo>
                    <a:pt x="24" y="14"/>
                    <a:pt x="1" y="72"/>
                    <a:pt x="24" y="113"/>
                  </a:cubicBezTo>
                  <a:cubicBezTo>
                    <a:pt x="34" y="163"/>
                    <a:pt x="79" y="196"/>
                    <a:pt x="129" y="196"/>
                  </a:cubicBezTo>
                  <a:cubicBezTo>
                    <a:pt x="137" y="196"/>
                    <a:pt x="144" y="195"/>
                    <a:pt x="152" y="194"/>
                  </a:cubicBezTo>
                  <a:cubicBezTo>
                    <a:pt x="198" y="182"/>
                    <a:pt x="221" y="136"/>
                    <a:pt x="209" y="90"/>
                  </a:cubicBezTo>
                  <a:cubicBezTo>
                    <a:pt x="194" y="34"/>
                    <a:pt x="14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
            <p:cNvSpPr/>
            <p:nvPr/>
          </p:nvSpPr>
          <p:spPr>
            <a:xfrm rot="-708086" flipH="1">
              <a:off x="2597784" y="825521"/>
              <a:ext cx="51537" cy="33199"/>
            </a:xfrm>
            <a:custGeom>
              <a:avLst/>
              <a:gdLst/>
              <a:ahLst/>
              <a:cxnLst/>
              <a:rect l="l" t="t" r="r" b="b"/>
              <a:pathLst>
                <a:path w="326" h="210" extrusionOk="0">
                  <a:moveTo>
                    <a:pt x="284" y="0"/>
                  </a:moveTo>
                  <a:cubicBezTo>
                    <a:pt x="272" y="0"/>
                    <a:pt x="257" y="4"/>
                    <a:pt x="244" y="4"/>
                  </a:cubicBezTo>
                  <a:cubicBezTo>
                    <a:pt x="163" y="27"/>
                    <a:pt x="93" y="68"/>
                    <a:pt x="35" y="126"/>
                  </a:cubicBezTo>
                  <a:cubicBezTo>
                    <a:pt x="24" y="143"/>
                    <a:pt x="1" y="154"/>
                    <a:pt x="24" y="189"/>
                  </a:cubicBezTo>
                  <a:cubicBezTo>
                    <a:pt x="34" y="204"/>
                    <a:pt x="45" y="209"/>
                    <a:pt x="55" y="209"/>
                  </a:cubicBezTo>
                  <a:cubicBezTo>
                    <a:pt x="71" y="209"/>
                    <a:pt x="86" y="199"/>
                    <a:pt x="99" y="189"/>
                  </a:cubicBezTo>
                  <a:lnTo>
                    <a:pt x="279" y="79"/>
                  </a:lnTo>
                  <a:cubicBezTo>
                    <a:pt x="296" y="68"/>
                    <a:pt x="325" y="50"/>
                    <a:pt x="314" y="27"/>
                  </a:cubicBezTo>
                  <a:cubicBezTo>
                    <a:pt x="310" y="5"/>
                    <a:pt x="299" y="0"/>
                    <a:pt x="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
            <p:cNvSpPr/>
            <p:nvPr/>
          </p:nvSpPr>
          <p:spPr>
            <a:xfrm rot="-708074" flipH="1">
              <a:off x="933238" y="276673"/>
              <a:ext cx="32250" cy="36361"/>
            </a:xfrm>
            <a:custGeom>
              <a:avLst/>
              <a:gdLst/>
              <a:ahLst/>
              <a:cxnLst/>
              <a:rect l="l" t="t" r="r" b="b"/>
              <a:pathLst>
                <a:path w="204" h="230" extrusionOk="0">
                  <a:moveTo>
                    <a:pt x="117" y="0"/>
                  </a:moveTo>
                  <a:cubicBezTo>
                    <a:pt x="113" y="0"/>
                    <a:pt x="109" y="0"/>
                    <a:pt x="105" y="1"/>
                  </a:cubicBezTo>
                  <a:cubicBezTo>
                    <a:pt x="35" y="30"/>
                    <a:pt x="0" y="99"/>
                    <a:pt x="12" y="169"/>
                  </a:cubicBezTo>
                  <a:cubicBezTo>
                    <a:pt x="17" y="207"/>
                    <a:pt x="45" y="230"/>
                    <a:pt x="78" y="230"/>
                  </a:cubicBezTo>
                  <a:cubicBezTo>
                    <a:pt x="85" y="230"/>
                    <a:pt x="92" y="229"/>
                    <a:pt x="99" y="227"/>
                  </a:cubicBezTo>
                  <a:cubicBezTo>
                    <a:pt x="163" y="198"/>
                    <a:pt x="203" y="128"/>
                    <a:pt x="186" y="65"/>
                  </a:cubicBezTo>
                  <a:cubicBezTo>
                    <a:pt x="175" y="28"/>
                    <a:pt x="160"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
            <p:cNvSpPr/>
            <p:nvPr/>
          </p:nvSpPr>
          <p:spPr>
            <a:xfrm rot="-708074" flipH="1">
              <a:off x="1269647" y="231101"/>
              <a:ext cx="30353" cy="33357"/>
            </a:xfrm>
            <a:custGeom>
              <a:avLst/>
              <a:gdLst/>
              <a:ahLst/>
              <a:cxnLst/>
              <a:rect l="l" t="t" r="r" b="b"/>
              <a:pathLst>
                <a:path w="192" h="211" extrusionOk="0">
                  <a:moveTo>
                    <a:pt x="89" y="1"/>
                  </a:moveTo>
                  <a:cubicBezTo>
                    <a:pt x="81" y="1"/>
                    <a:pt x="72" y="2"/>
                    <a:pt x="64" y="5"/>
                  </a:cubicBezTo>
                  <a:cubicBezTo>
                    <a:pt x="6" y="29"/>
                    <a:pt x="0" y="81"/>
                    <a:pt x="6" y="133"/>
                  </a:cubicBezTo>
                  <a:cubicBezTo>
                    <a:pt x="11" y="178"/>
                    <a:pt x="43" y="210"/>
                    <a:pt x="85" y="210"/>
                  </a:cubicBezTo>
                  <a:cubicBezTo>
                    <a:pt x="91" y="210"/>
                    <a:pt x="98" y="210"/>
                    <a:pt x="105" y="208"/>
                  </a:cubicBezTo>
                  <a:cubicBezTo>
                    <a:pt x="163" y="197"/>
                    <a:pt x="192" y="139"/>
                    <a:pt x="174" y="81"/>
                  </a:cubicBezTo>
                  <a:cubicBezTo>
                    <a:pt x="165" y="33"/>
                    <a:pt x="12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
            <p:cNvSpPr/>
            <p:nvPr/>
          </p:nvSpPr>
          <p:spPr>
            <a:xfrm rot="-708074" flipH="1">
              <a:off x="738862" y="75661"/>
              <a:ext cx="24820" cy="37942"/>
            </a:xfrm>
            <a:custGeom>
              <a:avLst/>
              <a:gdLst/>
              <a:ahLst/>
              <a:cxnLst/>
              <a:rect l="l" t="t" r="r" b="b"/>
              <a:pathLst>
                <a:path w="157" h="240" extrusionOk="0">
                  <a:moveTo>
                    <a:pt x="66" y="1"/>
                  </a:moveTo>
                  <a:cubicBezTo>
                    <a:pt x="35" y="1"/>
                    <a:pt x="6" y="28"/>
                    <a:pt x="6" y="65"/>
                  </a:cubicBezTo>
                  <a:cubicBezTo>
                    <a:pt x="0" y="88"/>
                    <a:pt x="0" y="112"/>
                    <a:pt x="0" y="135"/>
                  </a:cubicBezTo>
                  <a:cubicBezTo>
                    <a:pt x="11" y="205"/>
                    <a:pt x="42" y="240"/>
                    <a:pt x="78" y="240"/>
                  </a:cubicBezTo>
                  <a:cubicBezTo>
                    <a:pt x="81" y="240"/>
                    <a:pt x="84" y="239"/>
                    <a:pt x="87" y="239"/>
                  </a:cubicBezTo>
                  <a:cubicBezTo>
                    <a:pt x="151" y="233"/>
                    <a:pt x="145" y="181"/>
                    <a:pt x="151" y="135"/>
                  </a:cubicBezTo>
                  <a:cubicBezTo>
                    <a:pt x="156" y="112"/>
                    <a:pt x="156" y="88"/>
                    <a:pt x="151" y="65"/>
                  </a:cubicBezTo>
                  <a:cubicBezTo>
                    <a:pt x="145" y="28"/>
                    <a:pt x="121" y="1"/>
                    <a:pt x="86" y="1"/>
                  </a:cubicBezTo>
                  <a:cubicBezTo>
                    <a:pt x="82" y="1"/>
                    <a:pt x="79" y="1"/>
                    <a:pt x="75" y="1"/>
                  </a:cubicBezTo>
                  <a:cubicBezTo>
                    <a:pt x="72" y="1"/>
                    <a:pt x="69"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
            <p:cNvSpPr/>
            <p:nvPr/>
          </p:nvSpPr>
          <p:spPr>
            <a:xfrm rot="-708074" flipH="1">
              <a:off x="663019" y="791629"/>
              <a:ext cx="37625" cy="27508"/>
            </a:xfrm>
            <a:custGeom>
              <a:avLst/>
              <a:gdLst/>
              <a:ahLst/>
              <a:cxnLst/>
              <a:rect l="l" t="t" r="r" b="b"/>
              <a:pathLst>
                <a:path w="238" h="174" extrusionOk="0">
                  <a:moveTo>
                    <a:pt x="104" y="0"/>
                  </a:moveTo>
                  <a:cubicBezTo>
                    <a:pt x="97" y="0"/>
                    <a:pt x="89" y="1"/>
                    <a:pt x="81" y="2"/>
                  </a:cubicBezTo>
                  <a:cubicBezTo>
                    <a:pt x="35" y="8"/>
                    <a:pt x="0" y="49"/>
                    <a:pt x="0" y="101"/>
                  </a:cubicBezTo>
                  <a:cubicBezTo>
                    <a:pt x="5" y="145"/>
                    <a:pt x="52" y="173"/>
                    <a:pt x="113" y="173"/>
                  </a:cubicBezTo>
                  <a:cubicBezTo>
                    <a:pt x="123" y="173"/>
                    <a:pt x="134" y="172"/>
                    <a:pt x="145" y="170"/>
                  </a:cubicBezTo>
                  <a:cubicBezTo>
                    <a:pt x="197" y="165"/>
                    <a:pt x="238" y="142"/>
                    <a:pt x="226" y="84"/>
                  </a:cubicBezTo>
                  <a:cubicBezTo>
                    <a:pt x="206" y="33"/>
                    <a:pt x="155"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
            <p:cNvSpPr/>
            <p:nvPr/>
          </p:nvSpPr>
          <p:spPr>
            <a:xfrm rot="-708074" flipH="1">
              <a:off x="2555269" y="895184"/>
              <a:ext cx="33041" cy="30195"/>
            </a:xfrm>
            <a:custGeom>
              <a:avLst/>
              <a:gdLst/>
              <a:ahLst/>
              <a:cxnLst/>
              <a:rect l="l" t="t" r="r" b="b"/>
              <a:pathLst>
                <a:path w="209" h="191" extrusionOk="0">
                  <a:moveTo>
                    <a:pt x="150" y="1"/>
                  </a:moveTo>
                  <a:cubicBezTo>
                    <a:pt x="138" y="1"/>
                    <a:pt x="124" y="4"/>
                    <a:pt x="110" y="10"/>
                  </a:cubicBezTo>
                  <a:cubicBezTo>
                    <a:pt x="41" y="28"/>
                    <a:pt x="0" y="85"/>
                    <a:pt x="18" y="138"/>
                  </a:cubicBezTo>
                  <a:cubicBezTo>
                    <a:pt x="26" y="172"/>
                    <a:pt x="54" y="191"/>
                    <a:pt x="85" y="191"/>
                  </a:cubicBezTo>
                  <a:cubicBezTo>
                    <a:pt x="95" y="191"/>
                    <a:pt x="106" y="188"/>
                    <a:pt x="116" y="184"/>
                  </a:cubicBezTo>
                  <a:cubicBezTo>
                    <a:pt x="174" y="167"/>
                    <a:pt x="209" y="103"/>
                    <a:pt x="197" y="39"/>
                  </a:cubicBezTo>
                  <a:cubicBezTo>
                    <a:pt x="190" y="13"/>
                    <a:pt x="172"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
            <p:cNvSpPr/>
            <p:nvPr/>
          </p:nvSpPr>
          <p:spPr>
            <a:xfrm rot="-708086" flipH="1">
              <a:off x="2739740" y="869806"/>
              <a:ext cx="33199" cy="33041"/>
            </a:xfrm>
            <a:custGeom>
              <a:avLst/>
              <a:gdLst/>
              <a:ahLst/>
              <a:cxnLst/>
              <a:rect l="l" t="t" r="r" b="b"/>
              <a:pathLst>
                <a:path w="210" h="209" extrusionOk="0">
                  <a:moveTo>
                    <a:pt x="84" y="0"/>
                  </a:moveTo>
                  <a:cubicBezTo>
                    <a:pt x="77" y="0"/>
                    <a:pt x="71" y="1"/>
                    <a:pt x="65" y="4"/>
                  </a:cubicBezTo>
                  <a:cubicBezTo>
                    <a:pt x="18" y="27"/>
                    <a:pt x="1" y="85"/>
                    <a:pt x="18" y="131"/>
                  </a:cubicBezTo>
                  <a:cubicBezTo>
                    <a:pt x="23" y="177"/>
                    <a:pt x="63" y="209"/>
                    <a:pt x="104" y="209"/>
                  </a:cubicBezTo>
                  <a:cubicBezTo>
                    <a:pt x="110" y="209"/>
                    <a:pt x="117" y="208"/>
                    <a:pt x="123" y="207"/>
                  </a:cubicBezTo>
                  <a:cubicBezTo>
                    <a:pt x="175" y="189"/>
                    <a:pt x="209" y="137"/>
                    <a:pt x="192" y="85"/>
                  </a:cubicBezTo>
                  <a:cubicBezTo>
                    <a:pt x="177" y="41"/>
                    <a:pt x="124"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
            <p:cNvSpPr/>
            <p:nvPr/>
          </p:nvSpPr>
          <p:spPr>
            <a:xfrm rot="-708074" flipH="1">
              <a:off x="212045" y="1494624"/>
              <a:ext cx="33989" cy="28140"/>
            </a:xfrm>
            <a:custGeom>
              <a:avLst/>
              <a:gdLst/>
              <a:ahLst/>
              <a:cxnLst/>
              <a:rect l="l" t="t" r="r" b="b"/>
              <a:pathLst>
                <a:path w="215" h="178" extrusionOk="0">
                  <a:moveTo>
                    <a:pt x="100" y="1"/>
                  </a:moveTo>
                  <a:cubicBezTo>
                    <a:pt x="96" y="1"/>
                    <a:pt x="92" y="1"/>
                    <a:pt x="87" y="1"/>
                  </a:cubicBezTo>
                  <a:cubicBezTo>
                    <a:pt x="41" y="1"/>
                    <a:pt x="1" y="48"/>
                    <a:pt x="12" y="94"/>
                  </a:cubicBezTo>
                  <a:cubicBezTo>
                    <a:pt x="12" y="144"/>
                    <a:pt x="52" y="177"/>
                    <a:pt x="96" y="177"/>
                  </a:cubicBezTo>
                  <a:cubicBezTo>
                    <a:pt x="103" y="177"/>
                    <a:pt x="110" y="176"/>
                    <a:pt x="116" y="175"/>
                  </a:cubicBezTo>
                  <a:cubicBezTo>
                    <a:pt x="174" y="175"/>
                    <a:pt x="215" y="146"/>
                    <a:pt x="215" y="88"/>
                  </a:cubicBezTo>
                  <a:cubicBezTo>
                    <a:pt x="199" y="34"/>
                    <a:pt x="153"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
            <p:cNvSpPr/>
            <p:nvPr/>
          </p:nvSpPr>
          <p:spPr>
            <a:xfrm rot="-708074" flipH="1">
              <a:off x="-5336" y="1949088"/>
              <a:ext cx="33041" cy="29879"/>
            </a:xfrm>
            <a:custGeom>
              <a:avLst/>
              <a:gdLst/>
              <a:ahLst/>
              <a:cxnLst/>
              <a:rect l="l" t="t" r="r" b="b"/>
              <a:pathLst>
                <a:path w="209" h="189" extrusionOk="0">
                  <a:moveTo>
                    <a:pt x="87" y="1"/>
                  </a:moveTo>
                  <a:cubicBezTo>
                    <a:pt x="35" y="12"/>
                    <a:pt x="0" y="65"/>
                    <a:pt x="12" y="117"/>
                  </a:cubicBezTo>
                  <a:cubicBezTo>
                    <a:pt x="22" y="157"/>
                    <a:pt x="63" y="189"/>
                    <a:pt x="107" y="189"/>
                  </a:cubicBezTo>
                  <a:cubicBezTo>
                    <a:pt x="114" y="189"/>
                    <a:pt x="121" y="188"/>
                    <a:pt x="128" y="186"/>
                  </a:cubicBezTo>
                  <a:cubicBezTo>
                    <a:pt x="174" y="180"/>
                    <a:pt x="209" y="152"/>
                    <a:pt x="203" y="99"/>
                  </a:cubicBezTo>
                  <a:cubicBezTo>
                    <a:pt x="192" y="41"/>
                    <a:pt x="145"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
            <p:cNvSpPr/>
            <p:nvPr/>
          </p:nvSpPr>
          <p:spPr>
            <a:xfrm rot="-708074" flipH="1">
              <a:off x="566371" y="1530018"/>
              <a:ext cx="37625" cy="26401"/>
            </a:xfrm>
            <a:custGeom>
              <a:avLst/>
              <a:gdLst/>
              <a:ahLst/>
              <a:cxnLst/>
              <a:rect l="l" t="t" r="r" b="b"/>
              <a:pathLst>
                <a:path w="238" h="167" extrusionOk="0">
                  <a:moveTo>
                    <a:pt x="99" y="1"/>
                  </a:moveTo>
                  <a:cubicBezTo>
                    <a:pt x="87" y="1"/>
                    <a:pt x="75" y="2"/>
                    <a:pt x="64" y="5"/>
                  </a:cubicBezTo>
                  <a:cubicBezTo>
                    <a:pt x="23" y="11"/>
                    <a:pt x="0" y="51"/>
                    <a:pt x="12" y="92"/>
                  </a:cubicBezTo>
                  <a:cubicBezTo>
                    <a:pt x="30" y="138"/>
                    <a:pt x="75" y="166"/>
                    <a:pt x="122" y="166"/>
                  </a:cubicBezTo>
                  <a:cubicBezTo>
                    <a:pt x="134" y="166"/>
                    <a:pt x="145" y="165"/>
                    <a:pt x="156" y="161"/>
                  </a:cubicBezTo>
                  <a:cubicBezTo>
                    <a:pt x="203" y="150"/>
                    <a:pt x="238" y="121"/>
                    <a:pt x="232" y="74"/>
                  </a:cubicBezTo>
                  <a:cubicBezTo>
                    <a:pt x="227" y="35"/>
                    <a:pt x="16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
            <p:cNvSpPr/>
            <p:nvPr/>
          </p:nvSpPr>
          <p:spPr>
            <a:xfrm rot="-708074" flipH="1">
              <a:off x="-6012" y="576959"/>
              <a:ext cx="30353" cy="36361"/>
            </a:xfrm>
            <a:custGeom>
              <a:avLst/>
              <a:gdLst/>
              <a:ahLst/>
              <a:cxnLst/>
              <a:rect l="l" t="t" r="r" b="b"/>
              <a:pathLst>
                <a:path w="192" h="230" extrusionOk="0">
                  <a:moveTo>
                    <a:pt x="116" y="0"/>
                  </a:moveTo>
                  <a:cubicBezTo>
                    <a:pt x="112" y="0"/>
                    <a:pt x="109" y="0"/>
                    <a:pt x="105" y="1"/>
                  </a:cubicBezTo>
                  <a:cubicBezTo>
                    <a:pt x="41" y="30"/>
                    <a:pt x="1" y="99"/>
                    <a:pt x="7" y="169"/>
                  </a:cubicBezTo>
                  <a:cubicBezTo>
                    <a:pt x="16" y="203"/>
                    <a:pt x="47" y="230"/>
                    <a:pt x="81" y="230"/>
                  </a:cubicBezTo>
                  <a:cubicBezTo>
                    <a:pt x="87" y="230"/>
                    <a:pt x="93" y="229"/>
                    <a:pt x="99" y="227"/>
                  </a:cubicBezTo>
                  <a:cubicBezTo>
                    <a:pt x="163" y="192"/>
                    <a:pt x="192" y="117"/>
                    <a:pt x="175" y="47"/>
                  </a:cubicBezTo>
                  <a:cubicBezTo>
                    <a:pt x="169" y="21"/>
                    <a:pt x="146"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
            <p:cNvSpPr/>
            <p:nvPr/>
          </p:nvSpPr>
          <p:spPr>
            <a:xfrm rot="-708074" flipH="1">
              <a:off x="1569313" y="1086411"/>
              <a:ext cx="39523" cy="26085"/>
            </a:xfrm>
            <a:custGeom>
              <a:avLst/>
              <a:gdLst/>
              <a:ahLst/>
              <a:cxnLst/>
              <a:rect l="l" t="t" r="r" b="b"/>
              <a:pathLst>
                <a:path w="250" h="165" extrusionOk="0">
                  <a:moveTo>
                    <a:pt x="91" y="1"/>
                  </a:moveTo>
                  <a:cubicBezTo>
                    <a:pt x="81" y="1"/>
                    <a:pt x="72" y="2"/>
                    <a:pt x="64" y="4"/>
                  </a:cubicBezTo>
                  <a:cubicBezTo>
                    <a:pt x="23" y="16"/>
                    <a:pt x="0" y="39"/>
                    <a:pt x="6" y="80"/>
                  </a:cubicBezTo>
                  <a:cubicBezTo>
                    <a:pt x="16" y="128"/>
                    <a:pt x="79" y="165"/>
                    <a:pt x="143" y="165"/>
                  </a:cubicBezTo>
                  <a:cubicBezTo>
                    <a:pt x="156" y="165"/>
                    <a:pt x="168" y="164"/>
                    <a:pt x="180" y="161"/>
                  </a:cubicBezTo>
                  <a:cubicBezTo>
                    <a:pt x="220" y="149"/>
                    <a:pt x="249" y="115"/>
                    <a:pt x="244" y="74"/>
                  </a:cubicBezTo>
                  <a:cubicBezTo>
                    <a:pt x="234" y="39"/>
                    <a:pt x="14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
            <p:cNvSpPr/>
            <p:nvPr/>
          </p:nvSpPr>
          <p:spPr>
            <a:xfrm rot="-708074" flipH="1">
              <a:off x="210170" y="380579"/>
              <a:ext cx="32250" cy="35570"/>
            </a:xfrm>
            <a:custGeom>
              <a:avLst/>
              <a:gdLst/>
              <a:ahLst/>
              <a:cxnLst/>
              <a:rect l="l" t="t" r="r" b="b"/>
              <a:pathLst>
                <a:path w="204" h="225" extrusionOk="0">
                  <a:moveTo>
                    <a:pt x="118" y="0"/>
                  </a:moveTo>
                  <a:cubicBezTo>
                    <a:pt x="112" y="0"/>
                    <a:pt x="106" y="1"/>
                    <a:pt x="99" y="3"/>
                  </a:cubicBezTo>
                  <a:cubicBezTo>
                    <a:pt x="36" y="32"/>
                    <a:pt x="1" y="108"/>
                    <a:pt x="24" y="177"/>
                  </a:cubicBezTo>
                  <a:cubicBezTo>
                    <a:pt x="29" y="207"/>
                    <a:pt x="56" y="225"/>
                    <a:pt x="90" y="225"/>
                  </a:cubicBezTo>
                  <a:cubicBezTo>
                    <a:pt x="95" y="225"/>
                    <a:pt x="100" y="224"/>
                    <a:pt x="105" y="223"/>
                  </a:cubicBezTo>
                  <a:cubicBezTo>
                    <a:pt x="169" y="194"/>
                    <a:pt x="204" y="125"/>
                    <a:pt x="186" y="55"/>
                  </a:cubicBezTo>
                  <a:cubicBezTo>
                    <a:pt x="182" y="22"/>
                    <a:pt x="14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
            <p:cNvSpPr/>
            <p:nvPr/>
          </p:nvSpPr>
          <p:spPr>
            <a:xfrm rot="-708074" flipH="1">
              <a:off x="1250236" y="71639"/>
              <a:ext cx="33989" cy="31618"/>
            </a:xfrm>
            <a:custGeom>
              <a:avLst/>
              <a:gdLst/>
              <a:ahLst/>
              <a:cxnLst/>
              <a:rect l="l" t="t" r="r" b="b"/>
              <a:pathLst>
                <a:path w="215" h="200" extrusionOk="0">
                  <a:moveTo>
                    <a:pt x="88" y="1"/>
                  </a:moveTo>
                  <a:cubicBezTo>
                    <a:pt x="84" y="1"/>
                    <a:pt x="80" y="1"/>
                    <a:pt x="76" y="2"/>
                  </a:cubicBezTo>
                  <a:cubicBezTo>
                    <a:pt x="29" y="19"/>
                    <a:pt x="0" y="65"/>
                    <a:pt x="18" y="112"/>
                  </a:cubicBezTo>
                  <a:cubicBezTo>
                    <a:pt x="23" y="165"/>
                    <a:pt x="68" y="199"/>
                    <a:pt x="121" y="199"/>
                  </a:cubicBezTo>
                  <a:cubicBezTo>
                    <a:pt x="125" y="199"/>
                    <a:pt x="129" y="199"/>
                    <a:pt x="134" y="198"/>
                  </a:cubicBezTo>
                  <a:cubicBezTo>
                    <a:pt x="186" y="193"/>
                    <a:pt x="215" y="141"/>
                    <a:pt x="203" y="94"/>
                  </a:cubicBezTo>
                  <a:cubicBezTo>
                    <a:pt x="192" y="35"/>
                    <a:pt x="14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
            <p:cNvSpPr/>
            <p:nvPr/>
          </p:nvSpPr>
          <p:spPr>
            <a:xfrm rot="-708074" flipH="1">
              <a:off x="613586" y="1032777"/>
              <a:ext cx="24820" cy="41103"/>
            </a:xfrm>
            <a:custGeom>
              <a:avLst/>
              <a:gdLst/>
              <a:ahLst/>
              <a:cxnLst/>
              <a:rect l="l" t="t" r="r" b="b"/>
              <a:pathLst>
                <a:path w="157" h="260" extrusionOk="0">
                  <a:moveTo>
                    <a:pt x="49" y="0"/>
                  </a:moveTo>
                  <a:cubicBezTo>
                    <a:pt x="44" y="0"/>
                    <a:pt x="40" y="1"/>
                    <a:pt x="35" y="2"/>
                  </a:cubicBezTo>
                  <a:cubicBezTo>
                    <a:pt x="12" y="13"/>
                    <a:pt x="0" y="42"/>
                    <a:pt x="6" y="66"/>
                  </a:cubicBezTo>
                  <a:cubicBezTo>
                    <a:pt x="6" y="124"/>
                    <a:pt x="23" y="176"/>
                    <a:pt x="58" y="222"/>
                  </a:cubicBezTo>
                  <a:cubicBezTo>
                    <a:pt x="72" y="241"/>
                    <a:pt x="90" y="260"/>
                    <a:pt x="112" y="260"/>
                  </a:cubicBezTo>
                  <a:cubicBezTo>
                    <a:pt x="117" y="260"/>
                    <a:pt x="122" y="259"/>
                    <a:pt x="128" y="257"/>
                  </a:cubicBezTo>
                  <a:cubicBezTo>
                    <a:pt x="157" y="245"/>
                    <a:pt x="151" y="205"/>
                    <a:pt x="151" y="193"/>
                  </a:cubicBezTo>
                  <a:cubicBezTo>
                    <a:pt x="145" y="176"/>
                    <a:pt x="145" y="164"/>
                    <a:pt x="133" y="118"/>
                  </a:cubicBezTo>
                  <a:cubicBezTo>
                    <a:pt x="133" y="112"/>
                    <a:pt x="122" y="71"/>
                    <a:pt x="99" y="37"/>
                  </a:cubicBezTo>
                  <a:cubicBezTo>
                    <a:pt x="89" y="12"/>
                    <a:pt x="71"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
            <p:cNvSpPr/>
            <p:nvPr/>
          </p:nvSpPr>
          <p:spPr>
            <a:xfrm rot="-708086" flipH="1">
              <a:off x="2773288" y="218197"/>
              <a:ext cx="36835" cy="29721"/>
            </a:xfrm>
            <a:custGeom>
              <a:avLst/>
              <a:gdLst/>
              <a:ahLst/>
              <a:cxnLst/>
              <a:rect l="l" t="t" r="r" b="b"/>
              <a:pathLst>
                <a:path w="233" h="188" extrusionOk="0">
                  <a:moveTo>
                    <a:pt x="153" y="0"/>
                  </a:moveTo>
                  <a:cubicBezTo>
                    <a:pt x="144" y="0"/>
                    <a:pt x="136" y="2"/>
                    <a:pt x="128" y="6"/>
                  </a:cubicBezTo>
                  <a:cubicBezTo>
                    <a:pt x="53" y="23"/>
                    <a:pt x="0" y="75"/>
                    <a:pt x="24" y="133"/>
                  </a:cubicBezTo>
                  <a:cubicBezTo>
                    <a:pt x="36" y="173"/>
                    <a:pt x="56" y="188"/>
                    <a:pt x="84" y="188"/>
                  </a:cubicBezTo>
                  <a:cubicBezTo>
                    <a:pt x="97" y="188"/>
                    <a:pt x="112" y="185"/>
                    <a:pt x="128" y="179"/>
                  </a:cubicBezTo>
                  <a:cubicBezTo>
                    <a:pt x="186" y="162"/>
                    <a:pt x="232" y="127"/>
                    <a:pt x="221" y="63"/>
                  </a:cubicBezTo>
                  <a:cubicBezTo>
                    <a:pt x="216" y="26"/>
                    <a:pt x="185"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
            <p:cNvSpPr/>
            <p:nvPr/>
          </p:nvSpPr>
          <p:spPr>
            <a:xfrm rot="-708074" flipH="1">
              <a:off x="828990" y="384012"/>
              <a:ext cx="27666" cy="33199"/>
            </a:xfrm>
            <a:custGeom>
              <a:avLst/>
              <a:gdLst/>
              <a:ahLst/>
              <a:cxnLst/>
              <a:rect l="l" t="t" r="r" b="b"/>
              <a:pathLst>
                <a:path w="175" h="210" extrusionOk="0">
                  <a:moveTo>
                    <a:pt x="90" y="1"/>
                  </a:moveTo>
                  <a:cubicBezTo>
                    <a:pt x="87" y="1"/>
                    <a:pt x="85" y="1"/>
                    <a:pt x="82" y="1"/>
                  </a:cubicBezTo>
                  <a:cubicBezTo>
                    <a:pt x="18" y="7"/>
                    <a:pt x="0" y="53"/>
                    <a:pt x="6" y="111"/>
                  </a:cubicBezTo>
                  <a:cubicBezTo>
                    <a:pt x="6" y="169"/>
                    <a:pt x="41" y="210"/>
                    <a:pt x="99" y="210"/>
                  </a:cubicBezTo>
                  <a:cubicBezTo>
                    <a:pt x="157" y="204"/>
                    <a:pt x="174" y="158"/>
                    <a:pt x="168" y="100"/>
                  </a:cubicBezTo>
                  <a:cubicBezTo>
                    <a:pt x="163" y="50"/>
                    <a:pt x="142"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
            <p:cNvSpPr/>
            <p:nvPr/>
          </p:nvSpPr>
          <p:spPr>
            <a:xfrm rot="-708074" flipH="1">
              <a:off x="199637" y="99203"/>
              <a:ext cx="28614" cy="32567"/>
            </a:xfrm>
            <a:custGeom>
              <a:avLst/>
              <a:gdLst/>
              <a:ahLst/>
              <a:cxnLst/>
              <a:rect l="l" t="t" r="r" b="b"/>
              <a:pathLst>
                <a:path w="181" h="206" extrusionOk="0">
                  <a:moveTo>
                    <a:pt x="82" y="0"/>
                  </a:moveTo>
                  <a:cubicBezTo>
                    <a:pt x="30" y="0"/>
                    <a:pt x="1" y="35"/>
                    <a:pt x="1" y="87"/>
                  </a:cubicBezTo>
                  <a:cubicBezTo>
                    <a:pt x="1" y="139"/>
                    <a:pt x="12" y="191"/>
                    <a:pt x="76" y="203"/>
                  </a:cubicBezTo>
                  <a:cubicBezTo>
                    <a:pt x="82" y="204"/>
                    <a:pt x="88" y="205"/>
                    <a:pt x="94" y="205"/>
                  </a:cubicBezTo>
                  <a:cubicBezTo>
                    <a:pt x="134" y="205"/>
                    <a:pt x="169" y="174"/>
                    <a:pt x="169" y="133"/>
                  </a:cubicBezTo>
                  <a:cubicBezTo>
                    <a:pt x="175" y="99"/>
                    <a:pt x="180" y="64"/>
                    <a:pt x="180" y="29"/>
                  </a:cubicBezTo>
                  <a:cubicBezTo>
                    <a:pt x="151" y="17"/>
                    <a:pt x="117" y="6"/>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
            <p:cNvSpPr/>
            <p:nvPr/>
          </p:nvSpPr>
          <p:spPr>
            <a:xfrm rot="-708074" flipH="1">
              <a:off x="1124648" y="1002190"/>
              <a:ext cx="30511" cy="32725"/>
            </a:xfrm>
            <a:custGeom>
              <a:avLst/>
              <a:gdLst/>
              <a:ahLst/>
              <a:cxnLst/>
              <a:rect l="l" t="t" r="r" b="b"/>
              <a:pathLst>
                <a:path w="193" h="207" extrusionOk="0">
                  <a:moveTo>
                    <a:pt x="117" y="0"/>
                  </a:moveTo>
                  <a:cubicBezTo>
                    <a:pt x="113" y="0"/>
                    <a:pt x="109" y="0"/>
                    <a:pt x="105" y="1"/>
                  </a:cubicBezTo>
                  <a:cubicBezTo>
                    <a:pt x="41" y="18"/>
                    <a:pt x="1" y="82"/>
                    <a:pt x="12" y="146"/>
                  </a:cubicBezTo>
                  <a:cubicBezTo>
                    <a:pt x="17" y="180"/>
                    <a:pt x="47" y="206"/>
                    <a:pt x="81" y="206"/>
                  </a:cubicBezTo>
                  <a:cubicBezTo>
                    <a:pt x="87" y="206"/>
                    <a:pt x="93" y="205"/>
                    <a:pt x="99" y="204"/>
                  </a:cubicBezTo>
                  <a:cubicBezTo>
                    <a:pt x="157" y="186"/>
                    <a:pt x="192" y="128"/>
                    <a:pt x="180" y="65"/>
                  </a:cubicBezTo>
                  <a:cubicBezTo>
                    <a:pt x="175" y="28"/>
                    <a:pt x="15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
            <p:cNvSpPr/>
            <p:nvPr/>
          </p:nvSpPr>
          <p:spPr>
            <a:xfrm rot="-708074" flipH="1">
              <a:off x="1530639" y="-30099"/>
              <a:ext cx="36835" cy="26401"/>
            </a:xfrm>
            <a:custGeom>
              <a:avLst/>
              <a:gdLst/>
              <a:ahLst/>
              <a:cxnLst/>
              <a:rect l="l" t="t" r="r" b="b"/>
              <a:pathLst>
                <a:path w="233" h="167" extrusionOk="0">
                  <a:moveTo>
                    <a:pt x="88" y="0"/>
                  </a:moveTo>
                  <a:cubicBezTo>
                    <a:pt x="41" y="23"/>
                    <a:pt x="1" y="41"/>
                    <a:pt x="18" y="104"/>
                  </a:cubicBezTo>
                  <a:cubicBezTo>
                    <a:pt x="27" y="149"/>
                    <a:pt x="57" y="166"/>
                    <a:pt x="97" y="166"/>
                  </a:cubicBezTo>
                  <a:cubicBezTo>
                    <a:pt x="108" y="166"/>
                    <a:pt x="121" y="165"/>
                    <a:pt x="134" y="162"/>
                  </a:cubicBezTo>
                  <a:cubicBezTo>
                    <a:pt x="192" y="151"/>
                    <a:pt x="232" y="104"/>
                    <a:pt x="215" y="58"/>
                  </a:cubicBezTo>
                  <a:cubicBezTo>
                    <a:pt x="192" y="0"/>
                    <a:pt x="14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
            <p:cNvSpPr/>
            <p:nvPr/>
          </p:nvSpPr>
          <p:spPr>
            <a:xfrm rot="-708074" flipH="1">
              <a:off x="1202459" y="1496436"/>
              <a:ext cx="34938" cy="29721"/>
            </a:xfrm>
            <a:custGeom>
              <a:avLst/>
              <a:gdLst/>
              <a:ahLst/>
              <a:cxnLst/>
              <a:rect l="l" t="t" r="r" b="b"/>
              <a:pathLst>
                <a:path w="221" h="188" extrusionOk="0">
                  <a:moveTo>
                    <a:pt x="70" y="0"/>
                  </a:moveTo>
                  <a:cubicBezTo>
                    <a:pt x="29" y="0"/>
                    <a:pt x="0" y="29"/>
                    <a:pt x="0" y="70"/>
                  </a:cubicBezTo>
                  <a:cubicBezTo>
                    <a:pt x="10" y="136"/>
                    <a:pt x="70" y="187"/>
                    <a:pt x="136" y="187"/>
                  </a:cubicBezTo>
                  <a:cubicBezTo>
                    <a:pt x="151" y="187"/>
                    <a:pt x="165" y="185"/>
                    <a:pt x="180" y="180"/>
                  </a:cubicBezTo>
                  <a:cubicBezTo>
                    <a:pt x="203" y="168"/>
                    <a:pt x="220" y="145"/>
                    <a:pt x="215" y="122"/>
                  </a:cubicBezTo>
                  <a:cubicBezTo>
                    <a:pt x="186" y="58"/>
                    <a:pt x="134" y="17"/>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
            <p:cNvSpPr/>
            <p:nvPr/>
          </p:nvSpPr>
          <p:spPr>
            <a:xfrm rot="-708074" flipH="1">
              <a:off x="1521418" y="1472666"/>
              <a:ext cx="31302" cy="31144"/>
            </a:xfrm>
            <a:custGeom>
              <a:avLst/>
              <a:gdLst/>
              <a:ahLst/>
              <a:cxnLst/>
              <a:rect l="l" t="t" r="r" b="b"/>
              <a:pathLst>
                <a:path w="198" h="197" extrusionOk="0">
                  <a:moveTo>
                    <a:pt x="73" y="0"/>
                  </a:moveTo>
                  <a:cubicBezTo>
                    <a:pt x="66" y="0"/>
                    <a:pt x="59" y="1"/>
                    <a:pt x="53" y="4"/>
                  </a:cubicBezTo>
                  <a:cubicBezTo>
                    <a:pt x="7" y="21"/>
                    <a:pt x="1" y="56"/>
                    <a:pt x="7" y="102"/>
                  </a:cubicBezTo>
                  <a:cubicBezTo>
                    <a:pt x="17" y="159"/>
                    <a:pt x="64" y="197"/>
                    <a:pt x="118" y="197"/>
                  </a:cubicBezTo>
                  <a:cubicBezTo>
                    <a:pt x="125" y="197"/>
                    <a:pt x="133" y="196"/>
                    <a:pt x="140" y="195"/>
                  </a:cubicBezTo>
                  <a:cubicBezTo>
                    <a:pt x="181" y="183"/>
                    <a:pt x="198" y="143"/>
                    <a:pt x="186" y="102"/>
                  </a:cubicBezTo>
                  <a:cubicBezTo>
                    <a:pt x="171" y="47"/>
                    <a:pt x="117"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
            <p:cNvSpPr/>
            <p:nvPr/>
          </p:nvSpPr>
          <p:spPr>
            <a:xfrm rot="-708074" flipH="1">
              <a:off x="308665" y="1250282"/>
              <a:ext cx="36835" cy="26875"/>
            </a:xfrm>
            <a:custGeom>
              <a:avLst/>
              <a:gdLst/>
              <a:ahLst/>
              <a:cxnLst/>
              <a:rect l="l" t="t" r="r" b="b"/>
              <a:pathLst>
                <a:path w="233" h="170" extrusionOk="0">
                  <a:moveTo>
                    <a:pt x="96" y="0"/>
                  </a:moveTo>
                  <a:cubicBezTo>
                    <a:pt x="87" y="0"/>
                    <a:pt x="79" y="1"/>
                    <a:pt x="70" y="3"/>
                  </a:cubicBezTo>
                  <a:cubicBezTo>
                    <a:pt x="24" y="14"/>
                    <a:pt x="1" y="37"/>
                    <a:pt x="12" y="89"/>
                  </a:cubicBezTo>
                  <a:cubicBezTo>
                    <a:pt x="32" y="137"/>
                    <a:pt x="78" y="169"/>
                    <a:pt x="127" y="169"/>
                  </a:cubicBezTo>
                  <a:cubicBezTo>
                    <a:pt x="137" y="169"/>
                    <a:pt x="147" y="168"/>
                    <a:pt x="157" y="165"/>
                  </a:cubicBezTo>
                  <a:cubicBezTo>
                    <a:pt x="204" y="159"/>
                    <a:pt x="233" y="118"/>
                    <a:pt x="221" y="78"/>
                  </a:cubicBezTo>
                  <a:cubicBezTo>
                    <a:pt x="216" y="33"/>
                    <a:pt x="154"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
            <p:cNvSpPr/>
            <p:nvPr/>
          </p:nvSpPr>
          <p:spPr>
            <a:xfrm rot="-708074" flipH="1">
              <a:off x="1995177" y="1293491"/>
              <a:ext cx="33989" cy="34306"/>
            </a:xfrm>
            <a:custGeom>
              <a:avLst/>
              <a:gdLst/>
              <a:ahLst/>
              <a:cxnLst/>
              <a:rect l="l" t="t" r="r" b="b"/>
              <a:pathLst>
                <a:path w="215" h="217" extrusionOk="0">
                  <a:moveTo>
                    <a:pt x="134" y="0"/>
                  </a:moveTo>
                  <a:cubicBezTo>
                    <a:pt x="93" y="6"/>
                    <a:pt x="0" y="110"/>
                    <a:pt x="12" y="157"/>
                  </a:cubicBezTo>
                  <a:cubicBezTo>
                    <a:pt x="17" y="201"/>
                    <a:pt x="47" y="216"/>
                    <a:pt x="81" y="216"/>
                  </a:cubicBezTo>
                  <a:cubicBezTo>
                    <a:pt x="87" y="216"/>
                    <a:pt x="93" y="216"/>
                    <a:pt x="99" y="215"/>
                  </a:cubicBezTo>
                  <a:cubicBezTo>
                    <a:pt x="174" y="203"/>
                    <a:pt x="215" y="134"/>
                    <a:pt x="203" y="64"/>
                  </a:cubicBezTo>
                  <a:cubicBezTo>
                    <a:pt x="192" y="35"/>
                    <a:pt x="174"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
            <p:cNvSpPr/>
            <p:nvPr/>
          </p:nvSpPr>
          <p:spPr>
            <a:xfrm rot="-708074" flipH="1">
              <a:off x="1662475" y="503623"/>
              <a:ext cx="38574" cy="32092"/>
            </a:xfrm>
            <a:custGeom>
              <a:avLst/>
              <a:gdLst/>
              <a:ahLst/>
              <a:cxnLst/>
              <a:rect l="l" t="t" r="r" b="b"/>
              <a:pathLst>
                <a:path w="244" h="203" extrusionOk="0">
                  <a:moveTo>
                    <a:pt x="70" y="0"/>
                  </a:moveTo>
                  <a:cubicBezTo>
                    <a:pt x="29" y="0"/>
                    <a:pt x="0" y="35"/>
                    <a:pt x="12" y="75"/>
                  </a:cubicBezTo>
                  <a:cubicBezTo>
                    <a:pt x="29" y="151"/>
                    <a:pt x="99" y="203"/>
                    <a:pt x="174" y="203"/>
                  </a:cubicBezTo>
                  <a:cubicBezTo>
                    <a:pt x="215" y="203"/>
                    <a:pt x="244" y="185"/>
                    <a:pt x="244" y="139"/>
                  </a:cubicBezTo>
                  <a:cubicBezTo>
                    <a:pt x="197" y="81"/>
                    <a:pt x="139" y="29"/>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
            <p:cNvSpPr/>
            <p:nvPr/>
          </p:nvSpPr>
          <p:spPr>
            <a:xfrm rot="-708074" flipH="1">
              <a:off x="1839020" y="831484"/>
              <a:ext cx="35886" cy="27666"/>
            </a:xfrm>
            <a:custGeom>
              <a:avLst/>
              <a:gdLst/>
              <a:ahLst/>
              <a:cxnLst/>
              <a:rect l="l" t="t" r="r" b="b"/>
              <a:pathLst>
                <a:path w="227" h="175" extrusionOk="0">
                  <a:moveTo>
                    <a:pt x="93" y="0"/>
                  </a:moveTo>
                  <a:cubicBezTo>
                    <a:pt x="85" y="0"/>
                    <a:pt x="78" y="1"/>
                    <a:pt x="70" y="2"/>
                  </a:cubicBezTo>
                  <a:cubicBezTo>
                    <a:pt x="30" y="14"/>
                    <a:pt x="1" y="55"/>
                    <a:pt x="12" y="95"/>
                  </a:cubicBezTo>
                  <a:cubicBezTo>
                    <a:pt x="31" y="143"/>
                    <a:pt x="78" y="175"/>
                    <a:pt x="133" y="175"/>
                  </a:cubicBezTo>
                  <a:cubicBezTo>
                    <a:pt x="145" y="175"/>
                    <a:pt x="157" y="174"/>
                    <a:pt x="169" y="170"/>
                  </a:cubicBezTo>
                  <a:cubicBezTo>
                    <a:pt x="204" y="165"/>
                    <a:pt x="227" y="118"/>
                    <a:pt x="215" y="84"/>
                  </a:cubicBezTo>
                  <a:cubicBezTo>
                    <a:pt x="195" y="33"/>
                    <a:pt x="144"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
            <p:cNvSpPr/>
            <p:nvPr/>
          </p:nvSpPr>
          <p:spPr>
            <a:xfrm rot="-708074" flipH="1">
              <a:off x="355829" y="828553"/>
              <a:ext cx="33199" cy="32883"/>
            </a:xfrm>
            <a:custGeom>
              <a:avLst/>
              <a:gdLst/>
              <a:ahLst/>
              <a:cxnLst/>
              <a:rect l="l" t="t" r="r" b="b"/>
              <a:pathLst>
                <a:path w="210" h="208" extrusionOk="0">
                  <a:moveTo>
                    <a:pt x="82" y="1"/>
                  </a:moveTo>
                  <a:cubicBezTo>
                    <a:pt x="30" y="18"/>
                    <a:pt x="1" y="70"/>
                    <a:pt x="18" y="122"/>
                  </a:cubicBezTo>
                  <a:cubicBezTo>
                    <a:pt x="23" y="171"/>
                    <a:pt x="61" y="208"/>
                    <a:pt x="107" y="208"/>
                  </a:cubicBezTo>
                  <a:cubicBezTo>
                    <a:pt x="116" y="208"/>
                    <a:pt x="125" y="206"/>
                    <a:pt x="134" y="203"/>
                  </a:cubicBezTo>
                  <a:cubicBezTo>
                    <a:pt x="180" y="198"/>
                    <a:pt x="209" y="146"/>
                    <a:pt x="192" y="99"/>
                  </a:cubicBezTo>
                  <a:cubicBezTo>
                    <a:pt x="175" y="47"/>
                    <a:pt x="146"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
            <p:cNvSpPr/>
            <p:nvPr/>
          </p:nvSpPr>
          <p:spPr>
            <a:xfrm rot="-708074" flipH="1">
              <a:off x="-180889" y="1515800"/>
              <a:ext cx="32883" cy="29247"/>
            </a:xfrm>
            <a:custGeom>
              <a:avLst/>
              <a:gdLst/>
              <a:ahLst/>
              <a:cxnLst/>
              <a:rect l="l" t="t" r="r" b="b"/>
              <a:pathLst>
                <a:path w="208" h="185" extrusionOk="0">
                  <a:moveTo>
                    <a:pt x="111" y="0"/>
                  </a:moveTo>
                  <a:cubicBezTo>
                    <a:pt x="105" y="0"/>
                    <a:pt x="99" y="1"/>
                    <a:pt x="93" y="3"/>
                  </a:cubicBezTo>
                  <a:cubicBezTo>
                    <a:pt x="35" y="8"/>
                    <a:pt x="1" y="61"/>
                    <a:pt x="12" y="113"/>
                  </a:cubicBezTo>
                  <a:cubicBezTo>
                    <a:pt x="22" y="162"/>
                    <a:pt x="60" y="184"/>
                    <a:pt x="100" y="184"/>
                  </a:cubicBezTo>
                  <a:cubicBezTo>
                    <a:pt x="153" y="184"/>
                    <a:pt x="208" y="144"/>
                    <a:pt x="198" y="78"/>
                  </a:cubicBezTo>
                  <a:cubicBezTo>
                    <a:pt x="187" y="33"/>
                    <a:pt x="15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
            <p:cNvSpPr/>
            <p:nvPr/>
          </p:nvSpPr>
          <p:spPr>
            <a:xfrm rot="-708086" flipH="1">
              <a:off x="1829587" y="1587689"/>
              <a:ext cx="33989" cy="27666"/>
            </a:xfrm>
            <a:custGeom>
              <a:avLst/>
              <a:gdLst/>
              <a:ahLst/>
              <a:cxnLst/>
              <a:rect l="l" t="t" r="r" b="b"/>
              <a:pathLst>
                <a:path w="215" h="175" extrusionOk="0">
                  <a:moveTo>
                    <a:pt x="109" y="1"/>
                  </a:moveTo>
                  <a:cubicBezTo>
                    <a:pt x="102" y="1"/>
                    <a:pt x="94" y="1"/>
                    <a:pt x="87" y="3"/>
                  </a:cubicBezTo>
                  <a:cubicBezTo>
                    <a:pt x="41" y="9"/>
                    <a:pt x="0" y="32"/>
                    <a:pt x="0" y="90"/>
                  </a:cubicBezTo>
                  <a:cubicBezTo>
                    <a:pt x="5" y="139"/>
                    <a:pt x="47" y="175"/>
                    <a:pt x="94" y="175"/>
                  </a:cubicBezTo>
                  <a:cubicBezTo>
                    <a:pt x="103" y="175"/>
                    <a:pt x="112" y="174"/>
                    <a:pt x="122" y="171"/>
                  </a:cubicBezTo>
                  <a:cubicBezTo>
                    <a:pt x="174" y="165"/>
                    <a:pt x="214" y="142"/>
                    <a:pt x="214" y="84"/>
                  </a:cubicBezTo>
                  <a:cubicBezTo>
                    <a:pt x="204" y="34"/>
                    <a:pt x="159"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
            <p:cNvSpPr/>
            <p:nvPr/>
          </p:nvSpPr>
          <p:spPr>
            <a:xfrm rot="-708074" flipH="1">
              <a:off x="1543794" y="1352876"/>
              <a:ext cx="36835" cy="28298"/>
            </a:xfrm>
            <a:custGeom>
              <a:avLst/>
              <a:gdLst/>
              <a:ahLst/>
              <a:cxnLst/>
              <a:rect l="l" t="t" r="r" b="b"/>
              <a:pathLst>
                <a:path w="233" h="179" extrusionOk="0">
                  <a:moveTo>
                    <a:pt x="107" y="1"/>
                  </a:moveTo>
                  <a:cubicBezTo>
                    <a:pt x="97" y="1"/>
                    <a:pt x="86" y="2"/>
                    <a:pt x="76" y="6"/>
                  </a:cubicBezTo>
                  <a:cubicBezTo>
                    <a:pt x="30" y="12"/>
                    <a:pt x="1" y="52"/>
                    <a:pt x="12" y="93"/>
                  </a:cubicBezTo>
                  <a:cubicBezTo>
                    <a:pt x="27" y="145"/>
                    <a:pt x="77" y="178"/>
                    <a:pt x="130" y="178"/>
                  </a:cubicBezTo>
                  <a:cubicBezTo>
                    <a:pt x="141" y="178"/>
                    <a:pt x="152" y="177"/>
                    <a:pt x="163" y="174"/>
                  </a:cubicBezTo>
                  <a:cubicBezTo>
                    <a:pt x="209" y="162"/>
                    <a:pt x="232" y="116"/>
                    <a:pt x="209" y="75"/>
                  </a:cubicBezTo>
                  <a:cubicBezTo>
                    <a:pt x="195" y="29"/>
                    <a:pt x="15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
            <p:cNvSpPr/>
            <p:nvPr/>
          </p:nvSpPr>
          <p:spPr>
            <a:xfrm rot="-708074" flipH="1">
              <a:off x="1504763" y="24605"/>
              <a:ext cx="35096" cy="28140"/>
            </a:xfrm>
            <a:custGeom>
              <a:avLst/>
              <a:gdLst/>
              <a:ahLst/>
              <a:cxnLst/>
              <a:rect l="l" t="t" r="r" b="b"/>
              <a:pathLst>
                <a:path w="222" h="178" extrusionOk="0">
                  <a:moveTo>
                    <a:pt x="100" y="1"/>
                  </a:moveTo>
                  <a:cubicBezTo>
                    <a:pt x="93" y="1"/>
                    <a:pt x="84" y="2"/>
                    <a:pt x="76" y="3"/>
                  </a:cubicBezTo>
                  <a:cubicBezTo>
                    <a:pt x="36" y="3"/>
                    <a:pt x="1" y="38"/>
                    <a:pt x="1" y="84"/>
                  </a:cubicBezTo>
                  <a:cubicBezTo>
                    <a:pt x="17" y="138"/>
                    <a:pt x="64" y="177"/>
                    <a:pt x="122" y="177"/>
                  </a:cubicBezTo>
                  <a:cubicBezTo>
                    <a:pt x="126" y="177"/>
                    <a:pt x="130" y="177"/>
                    <a:pt x="134" y="177"/>
                  </a:cubicBezTo>
                  <a:cubicBezTo>
                    <a:pt x="181" y="177"/>
                    <a:pt x="221" y="136"/>
                    <a:pt x="215" y="90"/>
                  </a:cubicBezTo>
                  <a:cubicBezTo>
                    <a:pt x="200" y="34"/>
                    <a:pt x="154"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
            <p:cNvSpPr/>
            <p:nvPr/>
          </p:nvSpPr>
          <p:spPr>
            <a:xfrm rot="-708074" flipH="1">
              <a:off x="24917" y="788666"/>
              <a:ext cx="34147" cy="26085"/>
            </a:xfrm>
            <a:custGeom>
              <a:avLst/>
              <a:gdLst/>
              <a:ahLst/>
              <a:cxnLst/>
              <a:rect l="l" t="t" r="r" b="b"/>
              <a:pathLst>
                <a:path w="216" h="165" extrusionOk="0">
                  <a:moveTo>
                    <a:pt x="98" y="0"/>
                  </a:moveTo>
                  <a:cubicBezTo>
                    <a:pt x="90" y="0"/>
                    <a:pt x="83" y="1"/>
                    <a:pt x="76" y="3"/>
                  </a:cubicBezTo>
                  <a:cubicBezTo>
                    <a:pt x="30" y="8"/>
                    <a:pt x="1" y="49"/>
                    <a:pt x="18" y="90"/>
                  </a:cubicBezTo>
                  <a:cubicBezTo>
                    <a:pt x="30" y="147"/>
                    <a:pt x="76" y="165"/>
                    <a:pt x="128" y="165"/>
                  </a:cubicBezTo>
                  <a:cubicBezTo>
                    <a:pt x="180" y="153"/>
                    <a:pt x="215" y="124"/>
                    <a:pt x="209" y="72"/>
                  </a:cubicBezTo>
                  <a:cubicBezTo>
                    <a:pt x="204" y="32"/>
                    <a:pt x="147"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
            <p:cNvSpPr/>
            <p:nvPr/>
          </p:nvSpPr>
          <p:spPr>
            <a:xfrm rot="-708074" flipH="1">
              <a:off x="528394" y="1701712"/>
              <a:ext cx="33199" cy="27982"/>
            </a:xfrm>
            <a:custGeom>
              <a:avLst/>
              <a:gdLst/>
              <a:ahLst/>
              <a:cxnLst/>
              <a:rect l="l" t="t" r="r" b="b"/>
              <a:pathLst>
                <a:path w="210" h="177" extrusionOk="0">
                  <a:moveTo>
                    <a:pt x="85" y="0"/>
                  </a:moveTo>
                  <a:cubicBezTo>
                    <a:pt x="78" y="0"/>
                    <a:pt x="71" y="1"/>
                    <a:pt x="64" y="2"/>
                  </a:cubicBezTo>
                  <a:cubicBezTo>
                    <a:pt x="24" y="8"/>
                    <a:pt x="1" y="48"/>
                    <a:pt x="6" y="89"/>
                  </a:cubicBezTo>
                  <a:cubicBezTo>
                    <a:pt x="17" y="138"/>
                    <a:pt x="64" y="176"/>
                    <a:pt x="117" y="176"/>
                  </a:cubicBezTo>
                  <a:cubicBezTo>
                    <a:pt x="121" y="176"/>
                    <a:pt x="124" y="176"/>
                    <a:pt x="128" y="176"/>
                  </a:cubicBezTo>
                  <a:cubicBezTo>
                    <a:pt x="174" y="170"/>
                    <a:pt x="209" y="129"/>
                    <a:pt x="209" y="83"/>
                  </a:cubicBezTo>
                  <a:cubicBezTo>
                    <a:pt x="209" y="42"/>
                    <a:pt x="144"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
            <p:cNvSpPr/>
            <p:nvPr/>
          </p:nvSpPr>
          <p:spPr>
            <a:xfrm rot="-708074" flipH="1">
              <a:off x="-163419" y="126442"/>
              <a:ext cx="33199" cy="31776"/>
            </a:xfrm>
            <a:custGeom>
              <a:avLst/>
              <a:gdLst/>
              <a:ahLst/>
              <a:cxnLst/>
              <a:rect l="l" t="t" r="r" b="b"/>
              <a:pathLst>
                <a:path w="210" h="201" extrusionOk="0">
                  <a:moveTo>
                    <a:pt x="92" y="1"/>
                  </a:moveTo>
                  <a:cubicBezTo>
                    <a:pt x="87" y="1"/>
                    <a:pt x="81" y="1"/>
                    <a:pt x="76" y="3"/>
                  </a:cubicBezTo>
                  <a:cubicBezTo>
                    <a:pt x="29" y="8"/>
                    <a:pt x="1" y="61"/>
                    <a:pt x="18" y="107"/>
                  </a:cubicBezTo>
                  <a:cubicBezTo>
                    <a:pt x="29" y="161"/>
                    <a:pt x="80" y="200"/>
                    <a:pt x="139" y="200"/>
                  </a:cubicBezTo>
                  <a:cubicBezTo>
                    <a:pt x="143" y="200"/>
                    <a:pt x="147" y="200"/>
                    <a:pt x="151" y="200"/>
                  </a:cubicBezTo>
                  <a:cubicBezTo>
                    <a:pt x="197" y="188"/>
                    <a:pt x="209" y="153"/>
                    <a:pt x="197" y="107"/>
                  </a:cubicBezTo>
                  <a:cubicBezTo>
                    <a:pt x="182" y="45"/>
                    <a:pt x="138"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
            <p:cNvSpPr/>
            <p:nvPr/>
          </p:nvSpPr>
          <p:spPr>
            <a:xfrm rot="-708074" flipH="1">
              <a:off x="-482546" y="1315002"/>
              <a:ext cx="39523" cy="25453"/>
            </a:xfrm>
            <a:custGeom>
              <a:avLst/>
              <a:gdLst/>
              <a:ahLst/>
              <a:cxnLst/>
              <a:rect l="l" t="t" r="r" b="b"/>
              <a:pathLst>
                <a:path w="250" h="161" extrusionOk="0">
                  <a:moveTo>
                    <a:pt x="73" y="1"/>
                  </a:moveTo>
                  <a:cubicBezTo>
                    <a:pt x="54" y="1"/>
                    <a:pt x="37" y="10"/>
                    <a:pt x="24" y="38"/>
                  </a:cubicBezTo>
                  <a:cubicBezTo>
                    <a:pt x="1" y="96"/>
                    <a:pt x="41" y="125"/>
                    <a:pt x="82" y="143"/>
                  </a:cubicBezTo>
                  <a:cubicBezTo>
                    <a:pt x="102" y="154"/>
                    <a:pt x="124" y="160"/>
                    <a:pt x="146" y="160"/>
                  </a:cubicBezTo>
                  <a:cubicBezTo>
                    <a:pt x="167" y="160"/>
                    <a:pt x="189" y="154"/>
                    <a:pt x="209" y="143"/>
                  </a:cubicBezTo>
                  <a:cubicBezTo>
                    <a:pt x="238" y="131"/>
                    <a:pt x="250" y="108"/>
                    <a:pt x="250" y="79"/>
                  </a:cubicBezTo>
                  <a:cubicBezTo>
                    <a:pt x="227" y="21"/>
                    <a:pt x="163" y="33"/>
                    <a:pt x="122" y="15"/>
                  </a:cubicBezTo>
                  <a:cubicBezTo>
                    <a:pt x="107" y="7"/>
                    <a:pt x="89"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
            <p:cNvSpPr/>
            <p:nvPr/>
          </p:nvSpPr>
          <p:spPr>
            <a:xfrm rot="-708086" flipH="1">
              <a:off x="2872641" y="437558"/>
              <a:ext cx="28456" cy="35886"/>
            </a:xfrm>
            <a:custGeom>
              <a:avLst/>
              <a:gdLst/>
              <a:ahLst/>
              <a:cxnLst/>
              <a:rect l="l" t="t" r="r" b="b"/>
              <a:pathLst>
                <a:path w="180" h="227" extrusionOk="0">
                  <a:moveTo>
                    <a:pt x="61" y="1"/>
                  </a:moveTo>
                  <a:cubicBezTo>
                    <a:pt x="58" y="1"/>
                    <a:pt x="55" y="1"/>
                    <a:pt x="52" y="2"/>
                  </a:cubicBezTo>
                  <a:cubicBezTo>
                    <a:pt x="35" y="8"/>
                    <a:pt x="18" y="19"/>
                    <a:pt x="12" y="37"/>
                  </a:cubicBezTo>
                  <a:cubicBezTo>
                    <a:pt x="0" y="66"/>
                    <a:pt x="0" y="100"/>
                    <a:pt x="6" y="129"/>
                  </a:cubicBezTo>
                  <a:cubicBezTo>
                    <a:pt x="12" y="135"/>
                    <a:pt x="12" y="147"/>
                    <a:pt x="18" y="158"/>
                  </a:cubicBezTo>
                  <a:cubicBezTo>
                    <a:pt x="37" y="196"/>
                    <a:pt x="63" y="227"/>
                    <a:pt x="105" y="227"/>
                  </a:cubicBezTo>
                  <a:cubicBezTo>
                    <a:pt x="113" y="227"/>
                    <a:pt x="123" y="225"/>
                    <a:pt x="134" y="222"/>
                  </a:cubicBezTo>
                  <a:cubicBezTo>
                    <a:pt x="174" y="211"/>
                    <a:pt x="180" y="176"/>
                    <a:pt x="174" y="141"/>
                  </a:cubicBezTo>
                  <a:cubicBezTo>
                    <a:pt x="158" y="71"/>
                    <a:pt x="102"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
            <p:cNvSpPr/>
            <p:nvPr/>
          </p:nvSpPr>
          <p:spPr>
            <a:xfrm rot="-708074" flipH="1">
              <a:off x="930947" y="2582894"/>
              <a:ext cx="36835" cy="31460"/>
            </a:xfrm>
            <a:custGeom>
              <a:avLst/>
              <a:gdLst/>
              <a:ahLst/>
              <a:cxnLst/>
              <a:rect l="l" t="t" r="r" b="b"/>
              <a:pathLst>
                <a:path w="233" h="199" extrusionOk="0">
                  <a:moveTo>
                    <a:pt x="184" y="0"/>
                  </a:moveTo>
                  <a:cubicBezTo>
                    <a:pt x="172" y="0"/>
                    <a:pt x="157" y="5"/>
                    <a:pt x="140" y="7"/>
                  </a:cubicBezTo>
                  <a:cubicBezTo>
                    <a:pt x="93" y="19"/>
                    <a:pt x="53" y="48"/>
                    <a:pt x="24" y="89"/>
                  </a:cubicBezTo>
                  <a:cubicBezTo>
                    <a:pt x="1" y="117"/>
                    <a:pt x="6" y="158"/>
                    <a:pt x="30" y="181"/>
                  </a:cubicBezTo>
                  <a:cubicBezTo>
                    <a:pt x="41" y="193"/>
                    <a:pt x="56" y="199"/>
                    <a:pt x="71" y="199"/>
                  </a:cubicBezTo>
                  <a:cubicBezTo>
                    <a:pt x="86" y="199"/>
                    <a:pt x="102" y="193"/>
                    <a:pt x="116" y="181"/>
                  </a:cubicBezTo>
                  <a:cubicBezTo>
                    <a:pt x="151" y="158"/>
                    <a:pt x="186" y="129"/>
                    <a:pt x="209" y="89"/>
                  </a:cubicBezTo>
                  <a:cubicBezTo>
                    <a:pt x="221" y="65"/>
                    <a:pt x="232" y="42"/>
                    <a:pt x="215" y="19"/>
                  </a:cubicBezTo>
                  <a:cubicBezTo>
                    <a:pt x="206" y="5"/>
                    <a:pt x="196"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
            <p:cNvSpPr/>
            <p:nvPr/>
          </p:nvSpPr>
          <p:spPr>
            <a:xfrm rot="-708074" flipH="1">
              <a:off x="2572887" y="57577"/>
              <a:ext cx="32250" cy="29879"/>
            </a:xfrm>
            <a:custGeom>
              <a:avLst/>
              <a:gdLst/>
              <a:ahLst/>
              <a:cxnLst/>
              <a:rect l="l" t="t" r="r" b="b"/>
              <a:pathLst>
                <a:path w="204" h="189" extrusionOk="0">
                  <a:moveTo>
                    <a:pt x="109" y="0"/>
                  </a:moveTo>
                  <a:cubicBezTo>
                    <a:pt x="106" y="0"/>
                    <a:pt x="102" y="0"/>
                    <a:pt x="99" y="1"/>
                  </a:cubicBezTo>
                  <a:cubicBezTo>
                    <a:pt x="47" y="1"/>
                    <a:pt x="1" y="47"/>
                    <a:pt x="6" y="105"/>
                  </a:cubicBezTo>
                  <a:cubicBezTo>
                    <a:pt x="6" y="151"/>
                    <a:pt x="47" y="188"/>
                    <a:pt x="93" y="188"/>
                  </a:cubicBezTo>
                  <a:cubicBezTo>
                    <a:pt x="99" y="188"/>
                    <a:pt x="105" y="187"/>
                    <a:pt x="111" y="186"/>
                  </a:cubicBezTo>
                  <a:cubicBezTo>
                    <a:pt x="163" y="180"/>
                    <a:pt x="203" y="128"/>
                    <a:pt x="198" y="76"/>
                  </a:cubicBezTo>
                  <a:cubicBezTo>
                    <a:pt x="192" y="33"/>
                    <a:pt x="152"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
            <p:cNvSpPr/>
            <p:nvPr/>
          </p:nvSpPr>
          <p:spPr>
            <a:xfrm rot="-708086" flipH="1">
              <a:off x="967900" y="4289609"/>
              <a:ext cx="37625" cy="28140"/>
            </a:xfrm>
            <a:custGeom>
              <a:avLst/>
              <a:gdLst/>
              <a:ahLst/>
              <a:cxnLst/>
              <a:rect l="l" t="t" r="r" b="b"/>
              <a:pathLst>
                <a:path w="238" h="178" extrusionOk="0">
                  <a:moveTo>
                    <a:pt x="154" y="0"/>
                  </a:moveTo>
                  <a:cubicBezTo>
                    <a:pt x="145" y="0"/>
                    <a:pt x="136" y="1"/>
                    <a:pt x="128" y="2"/>
                  </a:cubicBezTo>
                  <a:cubicBezTo>
                    <a:pt x="58" y="13"/>
                    <a:pt x="0" y="89"/>
                    <a:pt x="18" y="141"/>
                  </a:cubicBezTo>
                  <a:cubicBezTo>
                    <a:pt x="27" y="168"/>
                    <a:pt x="46" y="178"/>
                    <a:pt x="71" y="178"/>
                  </a:cubicBezTo>
                  <a:cubicBezTo>
                    <a:pt x="78" y="178"/>
                    <a:pt x="85" y="177"/>
                    <a:pt x="93" y="176"/>
                  </a:cubicBezTo>
                  <a:cubicBezTo>
                    <a:pt x="174" y="158"/>
                    <a:pt x="238" y="106"/>
                    <a:pt x="232" y="60"/>
                  </a:cubicBezTo>
                  <a:cubicBezTo>
                    <a:pt x="223" y="13"/>
                    <a:pt x="190"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
            <p:cNvSpPr/>
            <p:nvPr/>
          </p:nvSpPr>
          <p:spPr>
            <a:xfrm rot="-708074" flipH="1">
              <a:off x="2371080" y="1131675"/>
              <a:ext cx="34938" cy="33989"/>
            </a:xfrm>
            <a:custGeom>
              <a:avLst/>
              <a:gdLst/>
              <a:ahLst/>
              <a:cxnLst/>
              <a:rect l="l" t="t" r="r" b="b"/>
              <a:pathLst>
                <a:path w="221" h="215" extrusionOk="0">
                  <a:moveTo>
                    <a:pt x="88" y="1"/>
                  </a:moveTo>
                  <a:cubicBezTo>
                    <a:pt x="77" y="1"/>
                    <a:pt x="66" y="4"/>
                    <a:pt x="52" y="11"/>
                  </a:cubicBezTo>
                  <a:cubicBezTo>
                    <a:pt x="0" y="46"/>
                    <a:pt x="17" y="92"/>
                    <a:pt x="41" y="133"/>
                  </a:cubicBezTo>
                  <a:cubicBezTo>
                    <a:pt x="58" y="179"/>
                    <a:pt x="104" y="208"/>
                    <a:pt x="156" y="214"/>
                  </a:cubicBezTo>
                  <a:cubicBezTo>
                    <a:pt x="197" y="214"/>
                    <a:pt x="220" y="197"/>
                    <a:pt x="220" y="145"/>
                  </a:cubicBezTo>
                  <a:cubicBezTo>
                    <a:pt x="197" y="116"/>
                    <a:pt x="180" y="87"/>
                    <a:pt x="151" y="52"/>
                  </a:cubicBezTo>
                  <a:cubicBezTo>
                    <a:pt x="134" y="26"/>
                    <a:pt x="116"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
            <p:cNvSpPr/>
            <p:nvPr/>
          </p:nvSpPr>
          <p:spPr>
            <a:xfrm rot="-708086" flipH="1">
              <a:off x="2754620" y="7738"/>
              <a:ext cx="34938" cy="27350"/>
            </a:xfrm>
            <a:custGeom>
              <a:avLst/>
              <a:gdLst/>
              <a:ahLst/>
              <a:cxnLst/>
              <a:rect l="l" t="t" r="r" b="b"/>
              <a:pathLst>
                <a:path w="221" h="173" extrusionOk="0">
                  <a:moveTo>
                    <a:pt x="109" y="0"/>
                  </a:moveTo>
                  <a:cubicBezTo>
                    <a:pt x="101" y="0"/>
                    <a:pt x="94" y="1"/>
                    <a:pt x="87" y="3"/>
                  </a:cubicBezTo>
                  <a:cubicBezTo>
                    <a:pt x="35" y="8"/>
                    <a:pt x="0" y="55"/>
                    <a:pt x="12" y="101"/>
                  </a:cubicBezTo>
                  <a:cubicBezTo>
                    <a:pt x="17" y="141"/>
                    <a:pt x="53" y="173"/>
                    <a:pt x="96" y="173"/>
                  </a:cubicBezTo>
                  <a:cubicBezTo>
                    <a:pt x="103" y="173"/>
                    <a:pt x="110" y="172"/>
                    <a:pt x="116" y="171"/>
                  </a:cubicBezTo>
                  <a:cubicBezTo>
                    <a:pt x="174" y="165"/>
                    <a:pt x="221" y="113"/>
                    <a:pt x="203" y="66"/>
                  </a:cubicBezTo>
                  <a:cubicBezTo>
                    <a:pt x="193" y="27"/>
                    <a:pt x="150"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
            <p:cNvSpPr/>
            <p:nvPr/>
          </p:nvSpPr>
          <p:spPr>
            <a:xfrm rot="-708074" flipH="1">
              <a:off x="-110101" y="83350"/>
              <a:ext cx="33989" cy="26875"/>
            </a:xfrm>
            <a:custGeom>
              <a:avLst/>
              <a:gdLst/>
              <a:ahLst/>
              <a:cxnLst/>
              <a:rect l="l" t="t" r="r" b="b"/>
              <a:pathLst>
                <a:path w="215" h="170" extrusionOk="0">
                  <a:moveTo>
                    <a:pt x="123" y="0"/>
                  </a:moveTo>
                  <a:cubicBezTo>
                    <a:pt x="112" y="0"/>
                    <a:pt x="100" y="1"/>
                    <a:pt x="87" y="3"/>
                  </a:cubicBezTo>
                  <a:cubicBezTo>
                    <a:pt x="41" y="3"/>
                    <a:pt x="1" y="43"/>
                    <a:pt x="12" y="90"/>
                  </a:cubicBezTo>
                  <a:cubicBezTo>
                    <a:pt x="17" y="137"/>
                    <a:pt x="53" y="169"/>
                    <a:pt x="95" y="169"/>
                  </a:cubicBezTo>
                  <a:cubicBezTo>
                    <a:pt x="104" y="169"/>
                    <a:pt x="113" y="168"/>
                    <a:pt x="122" y="165"/>
                  </a:cubicBezTo>
                  <a:cubicBezTo>
                    <a:pt x="174" y="153"/>
                    <a:pt x="215" y="124"/>
                    <a:pt x="215" y="61"/>
                  </a:cubicBezTo>
                  <a:cubicBezTo>
                    <a:pt x="197" y="12"/>
                    <a:pt x="162"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
            <p:cNvSpPr/>
            <p:nvPr/>
          </p:nvSpPr>
          <p:spPr>
            <a:xfrm rot="-708074" flipH="1">
              <a:off x="2119729" y="329357"/>
              <a:ext cx="31302" cy="29247"/>
            </a:xfrm>
            <a:custGeom>
              <a:avLst/>
              <a:gdLst/>
              <a:ahLst/>
              <a:cxnLst/>
              <a:rect l="l" t="t" r="r" b="b"/>
              <a:pathLst>
                <a:path w="198" h="185" extrusionOk="0">
                  <a:moveTo>
                    <a:pt x="109" y="0"/>
                  </a:moveTo>
                  <a:cubicBezTo>
                    <a:pt x="100" y="0"/>
                    <a:pt x="91" y="2"/>
                    <a:pt x="82" y="5"/>
                  </a:cubicBezTo>
                  <a:cubicBezTo>
                    <a:pt x="30" y="17"/>
                    <a:pt x="1" y="69"/>
                    <a:pt x="18" y="121"/>
                  </a:cubicBezTo>
                  <a:cubicBezTo>
                    <a:pt x="23" y="162"/>
                    <a:pt x="55" y="185"/>
                    <a:pt x="91" y="185"/>
                  </a:cubicBezTo>
                  <a:cubicBezTo>
                    <a:pt x="102" y="185"/>
                    <a:pt x="112" y="183"/>
                    <a:pt x="122" y="179"/>
                  </a:cubicBezTo>
                  <a:cubicBezTo>
                    <a:pt x="175" y="168"/>
                    <a:pt x="198" y="115"/>
                    <a:pt x="186" y="63"/>
                  </a:cubicBezTo>
                  <a:cubicBezTo>
                    <a:pt x="177" y="26"/>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
            <p:cNvSpPr/>
            <p:nvPr/>
          </p:nvSpPr>
          <p:spPr>
            <a:xfrm rot="-708074" flipH="1">
              <a:off x="969634" y="-110249"/>
              <a:ext cx="34147" cy="29879"/>
            </a:xfrm>
            <a:custGeom>
              <a:avLst/>
              <a:gdLst/>
              <a:ahLst/>
              <a:cxnLst/>
              <a:rect l="l" t="t" r="r" b="b"/>
              <a:pathLst>
                <a:path w="216" h="189" extrusionOk="0">
                  <a:moveTo>
                    <a:pt x="142" y="1"/>
                  </a:moveTo>
                  <a:cubicBezTo>
                    <a:pt x="138" y="1"/>
                    <a:pt x="133" y="1"/>
                    <a:pt x="128" y="2"/>
                  </a:cubicBezTo>
                  <a:cubicBezTo>
                    <a:pt x="76" y="13"/>
                    <a:pt x="1" y="94"/>
                    <a:pt x="18" y="141"/>
                  </a:cubicBezTo>
                  <a:cubicBezTo>
                    <a:pt x="27" y="178"/>
                    <a:pt x="55" y="189"/>
                    <a:pt x="87" y="189"/>
                  </a:cubicBezTo>
                  <a:cubicBezTo>
                    <a:pt x="95" y="189"/>
                    <a:pt x="103" y="188"/>
                    <a:pt x="111" y="187"/>
                  </a:cubicBezTo>
                  <a:cubicBezTo>
                    <a:pt x="175" y="175"/>
                    <a:pt x="215" y="117"/>
                    <a:pt x="209" y="54"/>
                  </a:cubicBezTo>
                  <a:cubicBezTo>
                    <a:pt x="199" y="23"/>
                    <a:pt x="179"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
            <p:cNvSpPr/>
            <p:nvPr/>
          </p:nvSpPr>
          <p:spPr>
            <a:xfrm rot="-708074" flipH="1">
              <a:off x="1406438" y="1568307"/>
              <a:ext cx="30511" cy="30195"/>
            </a:xfrm>
            <a:custGeom>
              <a:avLst/>
              <a:gdLst/>
              <a:ahLst/>
              <a:cxnLst/>
              <a:rect l="l" t="t" r="r" b="b"/>
              <a:pathLst>
                <a:path w="193" h="191" extrusionOk="0">
                  <a:moveTo>
                    <a:pt x="95" y="0"/>
                  </a:moveTo>
                  <a:cubicBezTo>
                    <a:pt x="91" y="0"/>
                    <a:pt x="87" y="0"/>
                    <a:pt x="82" y="1"/>
                  </a:cubicBezTo>
                  <a:cubicBezTo>
                    <a:pt x="30" y="12"/>
                    <a:pt x="1" y="65"/>
                    <a:pt x="18" y="117"/>
                  </a:cubicBezTo>
                  <a:cubicBezTo>
                    <a:pt x="23" y="160"/>
                    <a:pt x="59" y="191"/>
                    <a:pt x="101" y="191"/>
                  </a:cubicBezTo>
                  <a:cubicBezTo>
                    <a:pt x="110" y="191"/>
                    <a:pt x="119" y="189"/>
                    <a:pt x="128" y="186"/>
                  </a:cubicBezTo>
                  <a:cubicBezTo>
                    <a:pt x="181" y="175"/>
                    <a:pt x="192" y="134"/>
                    <a:pt x="186" y="82"/>
                  </a:cubicBezTo>
                  <a:cubicBezTo>
                    <a:pt x="176" y="34"/>
                    <a:pt x="150"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
            <p:cNvSpPr/>
            <p:nvPr/>
          </p:nvSpPr>
          <p:spPr>
            <a:xfrm rot="-708074" flipH="1">
              <a:off x="-7722" y="641635"/>
              <a:ext cx="31302" cy="34306"/>
            </a:xfrm>
            <a:custGeom>
              <a:avLst/>
              <a:gdLst/>
              <a:ahLst/>
              <a:cxnLst/>
              <a:rect l="l" t="t" r="r" b="b"/>
              <a:pathLst>
                <a:path w="198" h="217" extrusionOk="0">
                  <a:moveTo>
                    <a:pt x="140" y="0"/>
                  </a:moveTo>
                  <a:cubicBezTo>
                    <a:pt x="135" y="0"/>
                    <a:pt x="129" y="1"/>
                    <a:pt x="122" y="2"/>
                  </a:cubicBezTo>
                  <a:cubicBezTo>
                    <a:pt x="70" y="36"/>
                    <a:pt x="35" y="83"/>
                    <a:pt x="12" y="135"/>
                  </a:cubicBezTo>
                  <a:cubicBezTo>
                    <a:pt x="1" y="158"/>
                    <a:pt x="6" y="187"/>
                    <a:pt x="30" y="199"/>
                  </a:cubicBezTo>
                  <a:cubicBezTo>
                    <a:pt x="45" y="210"/>
                    <a:pt x="62" y="216"/>
                    <a:pt x="79" y="216"/>
                  </a:cubicBezTo>
                  <a:cubicBezTo>
                    <a:pt x="88" y="216"/>
                    <a:pt x="97" y="214"/>
                    <a:pt x="105" y="210"/>
                  </a:cubicBezTo>
                  <a:cubicBezTo>
                    <a:pt x="163" y="176"/>
                    <a:pt x="198" y="112"/>
                    <a:pt x="192" y="48"/>
                  </a:cubicBezTo>
                  <a:cubicBezTo>
                    <a:pt x="187" y="14"/>
                    <a:pt x="170"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
            <p:cNvSpPr/>
            <p:nvPr/>
          </p:nvSpPr>
          <p:spPr>
            <a:xfrm rot="-708086" flipH="1">
              <a:off x="448123" y="4176209"/>
              <a:ext cx="25769" cy="41261"/>
            </a:xfrm>
            <a:custGeom>
              <a:avLst/>
              <a:gdLst/>
              <a:ahLst/>
              <a:cxnLst/>
              <a:rect l="l" t="t" r="r" b="b"/>
              <a:pathLst>
                <a:path w="163" h="261" extrusionOk="0">
                  <a:moveTo>
                    <a:pt x="67" y="1"/>
                  </a:moveTo>
                  <a:cubicBezTo>
                    <a:pt x="64" y="1"/>
                    <a:pt x="61" y="1"/>
                    <a:pt x="58" y="1"/>
                  </a:cubicBezTo>
                  <a:cubicBezTo>
                    <a:pt x="35" y="7"/>
                    <a:pt x="18" y="30"/>
                    <a:pt x="12" y="54"/>
                  </a:cubicBezTo>
                  <a:cubicBezTo>
                    <a:pt x="6" y="71"/>
                    <a:pt x="0" y="94"/>
                    <a:pt x="6" y="112"/>
                  </a:cubicBezTo>
                  <a:cubicBezTo>
                    <a:pt x="12" y="164"/>
                    <a:pt x="6" y="227"/>
                    <a:pt x="70" y="256"/>
                  </a:cubicBezTo>
                  <a:cubicBezTo>
                    <a:pt x="75" y="259"/>
                    <a:pt x="81" y="261"/>
                    <a:pt x="88" y="261"/>
                  </a:cubicBezTo>
                  <a:cubicBezTo>
                    <a:pt x="94" y="261"/>
                    <a:pt x="102" y="259"/>
                    <a:pt x="110" y="256"/>
                  </a:cubicBezTo>
                  <a:cubicBezTo>
                    <a:pt x="162" y="210"/>
                    <a:pt x="133" y="152"/>
                    <a:pt x="133" y="112"/>
                  </a:cubicBezTo>
                  <a:cubicBezTo>
                    <a:pt x="128" y="88"/>
                    <a:pt x="122" y="71"/>
                    <a:pt x="122" y="59"/>
                  </a:cubicBezTo>
                  <a:cubicBezTo>
                    <a:pt x="111" y="33"/>
                    <a:pt x="100"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
            <p:cNvSpPr/>
            <p:nvPr/>
          </p:nvSpPr>
          <p:spPr>
            <a:xfrm rot="-708074" flipH="1">
              <a:off x="488045" y="-92980"/>
              <a:ext cx="28456" cy="33199"/>
            </a:xfrm>
            <a:custGeom>
              <a:avLst/>
              <a:gdLst/>
              <a:ahLst/>
              <a:cxnLst/>
              <a:rect l="l" t="t" r="r" b="b"/>
              <a:pathLst>
                <a:path w="180" h="210" extrusionOk="0">
                  <a:moveTo>
                    <a:pt x="93" y="0"/>
                  </a:moveTo>
                  <a:cubicBezTo>
                    <a:pt x="35" y="12"/>
                    <a:pt x="0" y="70"/>
                    <a:pt x="12" y="128"/>
                  </a:cubicBezTo>
                  <a:cubicBezTo>
                    <a:pt x="17" y="171"/>
                    <a:pt x="43" y="209"/>
                    <a:pt x="84" y="209"/>
                  </a:cubicBezTo>
                  <a:cubicBezTo>
                    <a:pt x="87" y="209"/>
                    <a:pt x="90" y="209"/>
                    <a:pt x="93" y="209"/>
                  </a:cubicBezTo>
                  <a:cubicBezTo>
                    <a:pt x="145" y="209"/>
                    <a:pt x="180" y="145"/>
                    <a:pt x="174" y="87"/>
                  </a:cubicBezTo>
                  <a:cubicBezTo>
                    <a:pt x="168" y="35"/>
                    <a:pt x="151"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
            <p:cNvSpPr/>
            <p:nvPr/>
          </p:nvSpPr>
          <p:spPr>
            <a:xfrm rot="-708086" flipH="1">
              <a:off x="2603184" y="782632"/>
              <a:ext cx="30353" cy="29088"/>
            </a:xfrm>
            <a:custGeom>
              <a:avLst/>
              <a:gdLst/>
              <a:ahLst/>
              <a:cxnLst/>
              <a:rect l="l" t="t" r="r" b="b"/>
              <a:pathLst>
                <a:path w="192" h="184" extrusionOk="0">
                  <a:moveTo>
                    <a:pt x="103" y="1"/>
                  </a:moveTo>
                  <a:cubicBezTo>
                    <a:pt x="95" y="1"/>
                    <a:pt x="88" y="2"/>
                    <a:pt x="81" y="4"/>
                  </a:cubicBezTo>
                  <a:cubicBezTo>
                    <a:pt x="29" y="15"/>
                    <a:pt x="0" y="67"/>
                    <a:pt x="12" y="119"/>
                  </a:cubicBezTo>
                  <a:cubicBezTo>
                    <a:pt x="12" y="157"/>
                    <a:pt x="46" y="184"/>
                    <a:pt x="87" y="184"/>
                  </a:cubicBezTo>
                  <a:cubicBezTo>
                    <a:pt x="91" y="184"/>
                    <a:pt x="95" y="184"/>
                    <a:pt x="99" y="183"/>
                  </a:cubicBezTo>
                  <a:cubicBezTo>
                    <a:pt x="157" y="172"/>
                    <a:pt x="191" y="114"/>
                    <a:pt x="174" y="62"/>
                  </a:cubicBezTo>
                  <a:cubicBezTo>
                    <a:pt x="169" y="23"/>
                    <a:pt x="13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
            <p:cNvSpPr/>
            <p:nvPr/>
          </p:nvSpPr>
          <p:spPr>
            <a:xfrm rot="-708074" flipH="1">
              <a:off x="1060984" y="1229354"/>
              <a:ext cx="25769" cy="34622"/>
            </a:xfrm>
            <a:custGeom>
              <a:avLst/>
              <a:gdLst/>
              <a:ahLst/>
              <a:cxnLst/>
              <a:rect l="l" t="t" r="r" b="b"/>
              <a:pathLst>
                <a:path w="163" h="219" extrusionOk="0">
                  <a:moveTo>
                    <a:pt x="83" y="0"/>
                  </a:moveTo>
                  <a:cubicBezTo>
                    <a:pt x="81" y="0"/>
                    <a:pt x="78" y="0"/>
                    <a:pt x="76" y="1"/>
                  </a:cubicBezTo>
                  <a:cubicBezTo>
                    <a:pt x="29" y="1"/>
                    <a:pt x="0" y="65"/>
                    <a:pt x="12" y="134"/>
                  </a:cubicBezTo>
                  <a:cubicBezTo>
                    <a:pt x="22" y="170"/>
                    <a:pt x="23" y="218"/>
                    <a:pt x="70" y="218"/>
                  </a:cubicBezTo>
                  <a:cubicBezTo>
                    <a:pt x="77" y="218"/>
                    <a:pt x="84" y="217"/>
                    <a:pt x="93" y="215"/>
                  </a:cubicBezTo>
                  <a:cubicBezTo>
                    <a:pt x="157" y="204"/>
                    <a:pt x="162" y="134"/>
                    <a:pt x="157" y="88"/>
                  </a:cubicBezTo>
                  <a:cubicBezTo>
                    <a:pt x="151" y="44"/>
                    <a:pt x="12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
            <p:cNvSpPr/>
            <p:nvPr/>
          </p:nvSpPr>
          <p:spPr>
            <a:xfrm rot="-708086" flipH="1">
              <a:off x="2781720" y="579786"/>
              <a:ext cx="26717" cy="38574"/>
            </a:xfrm>
            <a:custGeom>
              <a:avLst/>
              <a:gdLst/>
              <a:ahLst/>
              <a:cxnLst/>
              <a:rect l="l" t="t" r="r" b="b"/>
              <a:pathLst>
                <a:path w="169" h="244" extrusionOk="0">
                  <a:moveTo>
                    <a:pt x="133" y="0"/>
                  </a:moveTo>
                  <a:cubicBezTo>
                    <a:pt x="128" y="0"/>
                    <a:pt x="122" y="2"/>
                    <a:pt x="117" y="6"/>
                  </a:cubicBezTo>
                  <a:cubicBezTo>
                    <a:pt x="59" y="47"/>
                    <a:pt x="18" y="110"/>
                    <a:pt x="7" y="180"/>
                  </a:cubicBezTo>
                  <a:cubicBezTo>
                    <a:pt x="1" y="203"/>
                    <a:pt x="18" y="232"/>
                    <a:pt x="42" y="238"/>
                  </a:cubicBezTo>
                  <a:cubicBezTo>
                    <a:pt x="49" y="242"/>
                    <a:pt x="58" y="244"/>
                    <a:pt x="66" y="244"/>
                  </a:cubicBezTo>
                  <a:cubicBezTo>
                    <a:pt x="82" y="244"/>
                    <a:pt x="98" y="236"/>
                    <a:pt x="105" y="220"/>
                  </a:cubicBezTo>
                  <a:cubicBezTo>
                    <a:pt x="146" y="168"/>
                    <a:pt x="163" y="105"/>
                    <a:pt x="169" y="41"/>
                  </a:cubicBezTo>
                  <a:cubicBezTo>
                    <a:pt x="165" y="19"/>
                    <a:pt x="150" y="0"/>
                    <a:pt x="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
            <p:cNvSpPr/>
            <p:nvPr/>
          </p:nvSpPr>
          <p:spPr>
            <a:xfrm rot="-708074" flipH="1">
              <a:off x="-500261" y="1387396"/>
              <a:ext cx="23081" cy="35886"/>
            </a:xfrm>
            <a:custGeom>
              <a:avLst/>
              <a:gdLst/>
              <a:ahLst/>
              <a:cxnLst/>
              <a:rect l="l" t="t" r="r" b="b"/>
              <a:pathLst>
                <a:path w="146" h="227" extrusionOk="0">
                  <a:moveTo>
                    <a:pt x="82" y="1"/>
                  </a:moveTo>
                  <a:cubicBezTo>
                    <a:pt x="47" y="1"/>
                    <a:pt x="12" y="24"/>
                    <a:pt x="6" y="65"/>
                  </a:cubicBezTo>
                  <a:cubicBezTo>
                    <a:pt x="1" y="88"/>
                    <a:pt x="1" y="111"/>
                    <a:pt x="6" y="134"/>
                  </a:cubicBezTo>
                  <a:cubicBezTo>
                    <a:pt x="6" y="181"/>
                    <a:pt x="18" y="227"/>
                    <a:pt x="82" y="227"/>
                  </a:cubicBezTo>
                  <a:cubicBezTo>
                    <a:pt x="145" y="227"/>
                    <a:pt x="140" y="181"/>
                    <a:pt x="140" y="134"/>
                  </a:cubicBezTo>
                  <a:lnTo>
                    <a:pt x="140" y="71"/>
                  </a:lnTo>
                  <a:cubicBezTo>
                    <a:pt x="134" y="36"/>
                    <a:pt x="122"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
            <p:cNvSpPr/>
            <p:nvPr/>
          </p:nvSpPr>
          <p:spPr>
            <a:xfrm rot="-708074" flipH="1">
              <a:off x="1369372" y="1068269"/>
              <a:ext cx="32250" cy="30669"/>
            </a:xfrm>
            <a:custGeom>
              <a:avLst/>
              <a:gdLst/>
              <a:ahLst/>
              <a:cxnLst/>
              <a:rect l="l" t="t" r="r" b="b"/>
              <a:pathLst>
                <a:path w="204" h="194" extrusionOk="0">
                  <a:moveTo>
                    <a:pt x="120" y="1"/>
                  </a:moveTo>
                  <a:cubicBezTo>
                    <a:pt x="113" y="1"/>
                    <a:pt x="106" y="2"/>
                    <a:pt x="99" y="4"/>
                  </a:cubicBezTo>
                  <a:cubicBezTo>
                    <a:pt x="41" y="15"/>
                    <a:pt x="0" y="68"/>
                    <a:pt x="6" y="126"/>
                  </a:cubicBezTo>
                  <a:cubicBezTo>
                    <a:pt x="16" y="164"/>
                    <a:pt x="49" y="194"/>
                    <a:pt x="86" y="194"/>
                  </a:cubicBezTo>
                  <a:cubicBezTo>
                    <a:pt x="94" y="194"/>
                    <a:pt x="102" y="192"/>
                    <a:pt x="110" y="189"/>
                  </a:cubicBezTo>
                  <a:cubicBezTo>
                    <a:pt x="168" y="172"/>
                    <a:pt x="203" y="114"/>
                    <a:pt x="191" y="50"/>
                  </a:cubicBezTo>
                  <a:cubicBezTo>
                    <a:pt x="182" y="22"/>
                    <a:pt x="15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
            <p:cNvSpPr/>
            <p:nvPr/>
          </p:nvSpPr>
          <p:spPr>
            <a:xfrm rot="-708074" flipH="1">
              <a:off x="1226800" y="19835"/>
              <a:ext cx="32092" cy="27033"/>
            </a:xfrm>
            <a:custGeom>
              <a:avLst/>
              <a:gdLst/>
              <a:ahLst/>
              <a:cxnLst/>
              <a:rect l="l" t="t" r="r" b="b"/>
              <a:pathLst>
                <a:path w="203" h="171" extrusionOk="0">
                  <a:moveTo>
                    <a:pt x="70" y="0"/>
                  </a:moveTo>
                  <a:cubicBezTo>
                    <a:pt x="29" y="6"/>
                    <a:pt x="0" y="46"/>
                    <a:pt x="6" y="87"/>
                  </a:cubicBezTo>
                  <a:cubicBezTo>
                    <a:pt x="16" y="133"/>
                    <a:pt x="58" y="170"/>
                    <a:pt x="108" y="170"/>
                  </a:cubicBezTo>
                  <a:cubicBezTo>
                    <a:pt x="114" y="170"/>
                    <a:pt x="121" y="169"/>
                    <a:pt x="128" y="168"/>
                  </a:cubicBezTo>
                  <a:cubicBezTo>
                    <a:pt x="168" y="162"/>
                    <a:pt x="203" y="145"/>
                    <a:pt x="203" y="93"/>
                  </a:cubicBezTo>
                  <a:cubicBezTo>
                    <a:pt x="186" y="35"/>
                    <a:pt x="128"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
            <p:cNvSpPr/>
            <p:nvPr/>
          </p:nvSpPr>
          <p:spPr>
            <a:xfrm rot="-708074" flipH="1">
              <a:off x="1285569" y="1071116"/>
              <a:ext cx="33199" cy="28140"/>
            </a:xfrm>
            <a:custGeom>
              <a:avLst/>
              <a:gdLst/>
              <a:ahLst/>
              <a:cxnLst/>
              <a:rect l="l" t="t" r="r" b="b"/>
              <a:pathLst>
                <a:path w="210" h="178" extrusionOk="0">
                  <a:moveTo>
                    <a:pt x="83" y="1"/>
                  </a:moveTo>
                  <a:cubicBezTo>
                    <a:pt x="79" y="1"/>
                    <a:pt x="75" y="1"/>
                    <a:pt x="70" y="1"/>
                  </a:cubicBezTo>
                  <a:cubicBezTo>
                    <a:pt x="30" y="7"/>
                    <a:pt x="1" y="53"/>
                    <a:pt x="18" y="94"/>
                  </a:cubicBezTo>
                  <a:cubicBezTo>
                    <a:pt x="28" y="144"/>
                    <a:pt x="74" y="177"/>
                    <a:pt x="120" y="177"/>
                  </a:cubicBezTo>
                  <a:cubicBezTo>
                    <a:pt x="126" y="177"/>
                    <a:pt x="133" y="176"/>
                    <a:pt x="140" y="175"/>
                  </a:cubicBezTo>
                  <a:cubicBezTo>
                    <a:pt x="180" y="163"/>
                    <a:pt x="209" y="123"/>
                    <a:pt x="198" y="88"/>
                  </a:cubicBezTo>
                  <a:cubicBezTo>
                    <a:pt x="187" y="34"/>
                    <a:pt x="137"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
            <p:cNvSpPr/>
            <p:nvPr/>
          </p:nvSpPr>
          <p:spPr>
            <a:xfrm rot="-708074" flipH="1">
              <a:off x="1064207" y="1671785"/>
              <a:ext cx="32092" cy="30195"/>
            </a:xfrm>
            <a:custGeom>
              <a:avLst/>
              <a:gdLst/>
              <a:ahLst/>
              <a:cxnLst/>
              <a:rect l="l" t="t" r="r" b="b"/>
              <a:pathLst>
                <a:path w="203" h="191" extrusionOk="0">
                  <a:moveTo>
                    <a:pt x="64" y="0"/>
                  </a:moveTo>
                  <a:cubicBezTo>
                    <a:pt x="39" y="0"/>
                    <a:pt x="20" y="18"/>
                    <a:pt x="12" y="51"/>
                  </a:cubicBezTo>
                  <a:cubicBezTo>
                    <a:pt x="1" y="129"/>
                    <a:pt x="64" y="190"/>
                    <a:pt x="135" y="190"/>
                  </a:cubicBezTo>
                  <a:cubicBezTo>
                    <a:pt x="139" y="190"/>
                    <a:pt x="142" y="190"/>
                    <a:pt x="145" y="190"/>
                  </a:cubicBezTo>
                  <a:cubicBezTo>
                    <a:pt x="180" y="190"/>
                    <a:pt x="203" y="155"/>
                    <a:pt x="191" y="121"/>
                  </a:cubicBezTo>
                  <a:cubicBezTo>
                    <a:pt x="174" y="80"/>
                    <a:pt x="139" y="39"/>
                    <a:pt x="99" y="10"/>
                  </a:cubicBezTo>
                  <a:cubicBezTo>
                    <a:pt x="86" y="4"/>
                    <a:pt x="75"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
            <p:cNvSpPr/>
            <p:nvPr/>
          </p:nvSpPr>
          <p:spPr>
            <a:xfrm rot="-708086" flipH="1">
              <a:off x="1951659" y="1472559"/>
              <a:ext cx="26717" cy="31302"/>
            </a:xfrm>
            <a:custGeom>
              <a:avLst/>
              <a:gdLst/>
              <a:ahLst/>
              <a:cxnLst/>
              <a:rect l="l" t="t" r="r" b="b"/>
              <a:pathLst>
                <a:path w="169" h="198" extrusionOk="0">
                  <a:moveTo>
                    <a:pt x="82" y="0"/>
                  </a:moveTo>
                  <a:cubicBezTo>
                    <a:pt x="35" y="12"/>
                    <a:pt x="1" y="58"/>
                    <a:pt x="12" y="110"/>
                  </a:cubicBezTo>
                  <a:cubicBezTo>
                    <a:pt x="18" y="159"/>
                    <a:pt x="33" y="198"/>
                    <a:pt x="83" y="198"/>
                  </a:cubicBezTo>
                  <a:cubicBezTo>
                    <a:pt x="86" y="198"/>
                    <a:pt x="90" y="198"/>
                    <a:pt x="93" y="197"/>
                  </a:cubicBezTo>
                  <a:cubicBezTo>
                    <a:pt x="157" y="192"/>
                    <a:pt x="169" y="134"/>
                    <a:pt x="169" y="87"/>
                  </a:cubicBezTo>
                  <a:cubicBezTo>
                    <a:pt x="163" y="35"/>
                    <a:pt x="145"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
            <p:cNvSpPr/>
            <p:nvPr/>
          </p:nvSpPr>
          <p:spPr>
            <a:xfrm rot="-708074" flipH="1">
              <a:off x="1215726" y="81525"/>
              <a:ext cx="28456" cy="31460"/>
            </a:xfrm>
            <a:custGeom>
              <a:avLst/>
              <a:gdLst/>
              <a:ahLst/>
              <a:cxnLst/>
              <a:rect l="l" t="t" r="r" b="b"/>
              <a:pathLst>
                <a:path w="180" h="199" extrusionOk="0">
                  <a:moveTo>
                    <a:pt x="52" y="0"/>
                  </a:moveTo>
                  <a:cubicBezTo>
                    <a:pt x="6" y="12"/>
                    <a:pt x="0" y="52"/>
                    <a:pt x="6" y="93"/>
                  </a:cubicBezTo>
                  <a:cubicBezTo>
                    <a:pt x="16" y="150"/>
                    <a:pt x="51" y="199"/>
                    <a:pt x="96" y="199"/>
                  </a:cubicBezTo>
                  <a:cubicBezTo>
                    <a:pt x="100" y="199"/>
                    <a:pt x="105" y="198"/>
                    <a:pt x="110" y="197"/>
                  </a:cubicBezTo>
                  <a:cubicBezTo>
                    <a:pt x="151" y="191"/>
                    <a:pt x="180" y="151"/>
                    <a:pt x="168" y="110"/>
                  </a:cubicBezTo>
                  <a:cubicBezTo>
                    <a:pt x="162" y="46"/>
                    <a:pt x="116"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
            <p:cNvSpPr/>
            <p:nvPr/>
          </p:nvSpPr>
          <p:spPr>
            <a:xfrm rot="-708074" flipH="1">
              <a:off x="119512" y="855903"/>
              <a:ext cx="33041" cy="25769"/>
            </a:xfrm>
            <a:custGeom>
              <a:avLst/>
              <a:gdLst/>
              <a:ahLst/>
              <a:cxnLst/>
              <a:rect l="l" t="t" r="r" b="b"/>
              <a:pathLst>
                <a:path w="209" h="163" extrusionOk="0">
                  <a:moveTo>
                    <a:pt x="88" y="1"/>
                  </a:moveTo>
                  <a:cubicBezTo>
                    <a:pt x="80" y="1"/>
                    <a:pt x="72" y="2"/>
                    <a:pt x="64" y="3"/>
                  </a:cubicBezTo>
                  <a:cubicBezTo>
                    <a:pt x="24" y="15"/>
                    <a:pt x="0" y="61"/>
                    <a:pt x="18" y="102"/>
                  </a:cubicBezTo>
                  <a:cubicBezTo>
                    <a:pt x="31" y="137"/>
                    <a:pt x="67" y="162"/>
                    <a:pt x="105" y="162"/>
                  </a:cubicBezTo>
                  <a:cubicBezTo>
                    <a:pt x="116" y="162"/>
                    <a:pt x="128" y="160"/>
                    <a:pt x="139" y="154"/>
                  </a:cubicBezTo>
                  <a:cubicBezTo>
                    <a:pt x="180" y="148"/>
                    <a:pt x="209" y="108"/>
                    <a:pt x="203" y="67"/>
                  </a:cubicBezTo>
                  <a:cubicBezTo>
                    <a:pt x="179" y="28"/>
                    <a:pt x="133"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
            <p:cNvSpPr/>
            <p:nvPr/>
          </p:nvSpPr>
          <p:spPr>
            <a:xfrm rot="-708074" flipH="1">
              <a:off x="761923" y="406550"/>
              <a:ext cx="34938" cy="25611"/>
            </a:xfrm>
            <a:custGeom>
              <a:avLst/>
              <a:gdLst/>
              <a:ahLst/>
              <a:cxnLst/>
              <a:rect l="l" t="t" r="r" b="b"/>
              <a:pathLst>
                <a:path w="221" h="162" extrusionOk="0">
                  <a:moveTo>
                    <a:pt x="133" y="0"/>
                  </a:moveTo>
                  <a:cubicBezTo>
                    <a:pt x="119" y="0"/>
                    <a:pt x="104" y="2"/>
                    <a:pt x="87" y="7"/>
                  </a:cubicBezTo>
                  <a:cubicBezTo>
                    <a:pt x="41" y="24"/>
                    <a:pt x="0" y="53"/>
                    <a:pt x="6" y="117"/>
                  </a:cubicBezTo>
                  <a:cubicBezTo>
                    <a:pt x="27" y="151"/>
                    <a:pt x="53" y="161"/>
                    <a:pt x="81" y="161"/>
                  </a:cubicBezTo>
                  <a:cubicBezTo>
                    <a:pt x="101" y="161"/>
                    <a:pt x="121" y="156"/>
                    <a:pt x="139" y="152"/>
                  </a:cubicBezTo>
                  <a:cubicBezTo>
                    <a:pt x="186" y="140"/>
                    <a:pt x="221" y="105"/>
                    <a:pt x="215" y="53"/>
                  </a:cubicBezTo>
                  <a:cubicBezTo>
                    <a:pt x="206" y="19"/>
                    <a:pt x="175" y="0"/>
                    <a:pt x="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
            <p:cNvSpPr/>
            <p:nvPr/>
          </p:nvSpPr>
          <p:spPr>
            <a:xfrm rot="-708074" flipH="1">
              <a:off x="1890071" y="1104663"/>
              <a:ext cx="29563" cy="33989"/>
            </a:xfrm>
            <a:custGeom>
              <a:avLst/>
              <a:gdLst/>
              <a:ahLst/>
              <a:cxnLst/>
              <a:rect l="l" t="t" r="r" b="b"/>
              <a:pathLst>
                <a:path w="187" h="215" extrusionOk="0">
                  <a:moveTo>
                    <a:pt x="97" y="0"/>
                  </a:moveTo>
                  <a:cubicBezTo>
                    <a:pt x="86" y="0"/>
                    <a:pt x="73" y="3"/>
                    <a:pt x="59" y="11"/>
                  </a:cubicBezTo>
                  <a:cubicBezTo>
                    <a:pt x="1" y="34"/>
                    <a:pt x="7" y="92"/>
                    <a:pt x="18" y="138"/>
                  </a:cubicBezTo>
                  <a:cubicBezTo>
                    <a:pt x="34" y="181"/>
                    <a:pt x="55" y="214"/>
                    <a:pt x="105" y="214"/>
                  </a:cubicBezTo>
                  <a:cubicBezTo>
                    <a:pt x="108" y="214"/>
                    <a:pt x="112" y="214"/>
                    <a:pt x="117" y="213"/>
                  </a:cubicBezTo>
                  <a:cubicBezTo>
                    <a:pt x="163" y="179"/>
                    <a:pt x="186" y="121"/>
                    <a:pt x="163" y="69"/>
                  </a:cubicBezTo>
                  <a:cubicBezTo>
                    <a:pt x="150" y="29"/>
                    <a:pt x="130"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
            <p:cNvSpPr/>
            <p:nvPr/>
          </p:nvSpPr>
          <p:spPr>
            <a:xfrm rot="-708074" flipH="1">
              <a:off x="-628133" y="2236275"/>
              <a:ext cx="37784" cy="23555"/>
            </a:xfrm>
            <a:custGeom>
              <a:avLst/>
              <a:gdLst/>
              <a:ahLst/>
              <a:cxnLst/>
              <a:rect l="l" t="t" r="r" b="b"/>
              <a:pathLst>
                <a:path w="239" h="149" extrusionOk="0">
                  <a:moveTo>
                    <a:pt x="184" y="0"/>
                  </a:moveTo>
                  <a:cubicBezTo>
                    <a:pt x="158" y="0"/>
                    <a:pt x="126" y="16"/>
                    <a:pt x="99" y="16"/>
                  </a:cubicBezTo>
                  <a:cubicBezTo>
                    <a:pt x="99" y="13"/>
                    <a:pt x="98" y="11"/>
                    <a:pt x="96" y="11"/>
                  </a:cubicBezTo>
                  <a:cubicBezTo>
                    <a:pt x="94" y="11"/>
                    <a:pt x="91" y="13"/>
                    <a:pt x="88" y="16"/>
                  </a:cubicBezTo>
                  <a:cubicBezTo>
                    <a:pt x="47" y="27"/>
                    <a:pt x="1" y="45"/>
                    <a:pt x="12" y="102"/>
                  </a:cubicBezTo>
                  <a:cubicBezTo>
                    <a:pt x="23" y="139"/>
                    <a:pt x="49" y="148"/>
                    <a:pt x="77" y="148"/>
                  </a:cubicBezTo>
                  <a:cubicBezTo>
                    <a:pt x="94" y="148"/>
                    <a:pt x="111" y="145"/>
                    <a:pt x="128" y="143"/>
                  </a:cubicBezTo>
                  <a:cubicBezTo>
                    <a:pt x="180" y="126"/>
                    <a:pt x="238" y="114"/>
                    <a:pt x="227" y="39"/>
                  </a:cubicBezTo>
                  <a:cubicBezTo>
                    <a:pt x="219" y="9"/>
                    <a:pt x="203"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
            <p:cNvSpPr/>
            <p:nvPr/>
          </p:nvSpPr>
          <p:spPr>
            <a:xfrm rot="-708074" flipH="1">
              <a:off x="1471840" y="1241206"/>
              <a:ext cx="33041" cy="28614"/>
            </a:xfrm>
            <a:custGeom>
              <a:avLst/>
              <a:gdLst/>
              <a:ahLst/>
              <a:cxnLst/>
              <a:rect l="l" t="t" r="r" b="b"/>
              <a:pathLst>
                <a:path w="209" h="181" extrusionOk="0">
                  <a:moveTo>
                    <a:pt x="108" y="1"/>
                  </a:moveTo>
                  <a:cubicBezTo>
                    <a:pt x="100" y="1"/>
                    <a:pt x="90" y="2"/>
                    <a:pt x="81" y="5"/>
                  </a:cubicBezTo>
                  <a:cubicBezTo>
                    <a:pt x="35" y="5"/>
                    <a:pt x="0" y="51"/>
                    <a:pt x="12" y="98"/>
                  </a:cubicBezTo>
                  <a:cubicBezTo>
                    <a:pt x="17" y="144"/>
                    <a:pt x="63" y="181"/>
                    <a:pt x="109" y="181"/>
                  </a:cubicBezTo>
                  <a:cubicBezTo>
                    <a:pt x="115" y="181"/>
                    <a:pt x="122" y="180"/>
                    <a:pt x="128" y="179"/>
                  </a:cubicBezTo>
                  <a:cubicBezTo>
                    <a:pt x="174" y="173"/>
                    <a:pt x="209" y="132"/>
                    <a:pt x="203" y="86"/>
                  </a:cubicBezTo>
                  <a:cubicBezTo>
                    <a:pt x="193" y="37"/>
                    <a:pt x="155"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
            <p:cNvSpPr/>
            <p:nvPr/>
          </p:nvSpPr>
          <p:spPr>
            <a:xfrm rot="-708074" flipH="1">
              <a:off x="517278" y="-49935"/>
              <a:ext cx="32250" cy="30195"/>
            </a:xfrm>
            <a:custGeom>
              <a:avLst/>
              <a:gdLst/>
              <a:ahLst/>
              <a:cxnLst/>
              <a:rect l="l" t="t" r="r" b="b"/>
              <a:pathLst>
                <a:path w="204" h="191" extrusionOk="0">
                  <a:moveTo>
                    <a:pt x="114" y="0"/>
                  </a:moveTo>
                  <a:cubicBezTo>
                    <a:pt x="104" y="0"/>
                    <a:pt x="93" y="2"/>
                    <a:pt x="82" y="6"/>
                  </a:cubicBezTo>
                  <a:cubicBezTo>
                    <a:pt x="30" y="18"/>
                    <a:pt x="1" y="76"/>
                    <a:pt x="24" y="128"/>
                  </a:cubicBezTo>
                  <a:cubicBezTo>
                    <a:pt x="29" y="165"/>
                    <a:pt x="63" y="191"/>
                    <a:pt x="97" y="191"/>
                  </a:cubicBezTo>
                  <a:cubicBezTo>
                    <a:pt x="106" y="191"/>
                    <a:pt x="114" y="189"/>
                    <a:pt x="122" y="186"/>
                  </a:cubicBezTo>
                  <a:cubicBezTo>
                    <a:pt x="175" y="168"/>
                    <a:pt x="204" y="116"/>
                    <a:pt x="186" y="64"/>
                  </a:cubicBezTo>
                  <a:cubicBezTo>
                    <a:pt x="173" y="23"/>
                    <a:pt x="14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
            <p:cNvSpPr/>
            <p:nvPr/>
          </p:nvSpPr>
          <p:spPr>
            <a:xfrm rot="-708086" flipH="1">
              <a:off x="1237958" y="490012"/>
              <a:ext cx="33199" cy="27982"/>
            </a:xfrm>
            <a:custGeom>
              <a:avLst/>
              <a:gdLst/>
              <a:ahLst/>
              <a:cxnLst/>
              <a:rect l="l" t="t" r="r" b="b"/>
              <a:pathLst>
                <a:path w="210" h="177" extrusionOk="0">
                  <a:moveTo>
                    <a:pt x="146" y="0"/>
                  </a:moveTo>
                  <a:cubicBezTo>
                    <a:pt x="140" y="0"/>
                    <a:pt x="134" y="1"/>
                    <a:pt x="128" y="4"/>
                  </a:cubicBezTo>
                  <a:cubicBezTo>
                    <a:pt x="64" y="15"/>
                    <a:pt x="1" y="108"/>
                    <a:pt x="6" y="143"/>
                  </a:cubicBezTo>
                  <a:cubicBezTo>
                    <a:pt x="15" y="164"/>
                    <a:pt x="33" y="176"/>
                    <a:pt x="56" y="176"/>
                  </a:cubicBezTo>
                  <a:cubicBezTo>
                    <a:pt x="64" y="176"/>
                    <a:pt x="73" y="175"/>
                    <a:pt x="82" y="172"/>
                  </a:cubicBezTo>
                  <a:cubicBezTo>
                    <a:pt x="151" y="160"/>
                    <a:pt x="209" y="91"/>
                    <a:pt x="192" y="39"/>
                  </a:cubicBezTo>
                  <a:cubicBezTo>
                    <a:pt x="187" y="16"/>
                    <a:pt x="16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
            <p:cNvSpPr/>
            <p:nvPr/>
          </p:nvSpPr>
          <p:spPr>
            <a:xfrm rot="-708074" flipH="1">
              <a:off x="1998028" y="173937"/>
              <a:ext cx="32250" cy="26875"/>
            </a:xfrm>
            <a:custGeom>
              <a:avLst/>
              <a:gdLst/>
              <a:ahLst/>
              <a:cxnLst/>
              <a:rect l="l" t="t" r="r" b="b"/>
              <a:pathLst>
                <a:path w="204" h="170" extrusionOk="0">
                  <a:moveTo>
                    <a:pt x="53" y="0"/>
                  </a:moveTo>
                  <a:cubicBezTo>
                    <a:pt x="18" y="12"/>
                    <a:pt x="0" y="47"/>
                    <a:pt x="6" y="82"/>
                  </a:cubicBezTo>
                  <a:cubicBezTo>
                    <a:pt x="22" y="135"/>
                    <a:pt x="68" y="169"/>
                    <a:pt x="121" y="169"/>
                  </a:cubicBezTo>
                  <a:cubicBezTo>
                    <a:pt x="125" y="169"/>
                    <a:pt x="129" y="169"/>
                    <a:pt x="134" y="168"/>
                  </a:cubicBezTo>
                  <a:cubicBezTo>
                    <a:pt x="174" y="163"/>
                    <a:pt x="203" y="122"/>
                    <a:pt x="192" y="82"/>
                  </a:cubicBezTo>
                  <a:cubicBezTo>
                    <a:pt x="163" y="29"/>
                    <a:pt x="110"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
            <p:cNvSpPr/>
            <p:nvPr/>
          </p:nvSpPr>
          <p:spPr>
            <a:xfrm rot="-708086" flipH="1">
              <a:off x="255974" y="2865197"/>
              <a:ext cx="29405" cy="31302"/>
            </a:xfrm>
            <a:custGeom>
              <a:avLst/>
              <a:gdLst/>
              <a:ahLst/>
              <a:cxnLst/>
              <a:rect l="l" t="t" r="r" b="b"/>
              <a:pathLst>
                <a:path w="186" h="198" extrusionOk="0">
                  <a:moveTo>
                    <a:pt x="98" y="1"/>
                  </a:moveTo>
                  <a:cubicBezTo>
                    <a:pt x="95" y="1"/>
                    <a:pt x="91" y="1"/>
                    <a:pt x="87" y="1"/>
                  </a:cubicBezTo>
                  <a:cubicBezTo>
                    <a:pt x="30" y="19"/>
                    <a:pt x="1" y="77"/>
                    <a:pt x="18" y="135"/>
                  </a:cubicBezTo>
                  <a:cubicBezTo>
                    <a:pt x="27" y="172"/>
                    <a:pt x="62" y="198"/>
                    <a:pt x="100" y="198"/>
                  </a:cubicBezTo>
                  <a:cubicBezTo>
                    <a:pt x="109" y="198"/>
                    <a:pt x="119" y="196"/>
                    <a:pt x="128" y="193"/>
                  </a:cubicBezTo>
                  <a:cubicBezTo>
                    <a:pt x="186" y="169"/>
                    <a:pt x="186" y="123"/>
                    <a:pt x="169" y="71"/>
                  </a:cubicBezTo>
                  <a:cubicBezTo>
                    <a:pt x="158" y="33"/>
                    <a:pt x="142"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
            <p:cNvSpPr/>
            <p:nvPr/>
          </p:nvSpPr>
          <p:spPr>
            <a:xfrm rot="-708074" flipH="1">
              <a:off x="530538" y="573476"/>
              <a:ext cx="30353" cy="29721"/>
            </a:xfrm>
            <a:custGeom>
              <a:avLst/>
              <a:gdLst/>
              <a:ahLst/>
              <a:cxnLst/>
              <a:rect l="l" t="t" r="r" b="b"/>
              <a:pathLst>
                <a:path w="192" h="188" extrusionOk="0">
                  <a:moveTo>
                    <a:pt x="110" y="1"/>
                  </a:moveTo>
                  <a:cubicBezTo>
                    <a:pt x="100" y="1"/>
                    <a:pt x="91" y="2"/>
                    <a:pt x="82" y="6"/>
                  </a:cubicBezTo>
                  <a:cubicBezTo>
                    <a:pt x="29" y="23"/>
                    <a:pt x="1" y="75"/>
                    <a:pt x="24" y="127"/>
                  </a:cubicBezTo>
                  <a:cubicBezTo>
                    <a:pt x="29" y="162"/>
                    <a:pt x="63" y="188"/>
                    <a:pt x="98" y="188"/>
                  </a:cubicBezTo>
                  <a:cubicBezTo>
                    <a:pt x="104" y="188"/>
                    <a:pt x="110" y="187"/>
                    <a:pt x="116" y="185"/>
                  </a:cubicBezTo>
                  <a:cubicBezTo>
                    <a:pt x="174" y="168"/>
                    <a:pt x="192" y="127"/>
                    <a:pt x="180" y="64"/>
                  </a:cubicBezTo>
                  <a:cubicBezTo>
                    <a:pt x="180" y="27"/>
                    <a:pt x="147" y="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
            <p:cNvSpPr/>
            <p:nvPr/>
          </p:nvSpPr>
          <p:spPr>
            <a:xfrm rot="-708074" flipH="1">
              <a:off x="354634" y="777434"/>
              <a:ext cx="29405" cy="25136"/>
            </a:xfrm>
            <a:custGeom>
              <a:avLst/>
              <a:gdLst/>
              <a:ahLst/>
              <a:cxnLst/>
              <a:rect l="l" t="t" r="r" b="b"/>
              <a:pathLst>
                <a:path w="186" h="159" extrusionOk="0">
                  <a:moveTo>
                    <a:pt x="114" y="1"/>
                  </a:moveTo>
                  <a:cubicBezTo>
                    <a:pt x="107" y="1"/>
                    <a:pt x="100" y="1"/>
                    <a:pt x="93" y="2"/>
                  </a:cubicBezTo>
                  <a:cubicBezTo>
                    <a:pt x="41" y="14"/>
                    <a:pt x="0" y="43"/>
                    <a:pt x="6" y="101"/>
                  </a:cubicBezTo>
                  <a:cubicBezTo>
                    <a:pt x="6" y="147"/>
                    <a:pt x="35" y="158"/>
                    <a:pt x="75" y="158"/>
                  </a:cubicBezTo>
                  <a:cubicBezTo>
                    <a:pt x="139" y="158"/>
                    <a:pt x="186" y="106"/>
                    <a:pt x="186" y="48"/>
                  </a:cubicBezTo>
                  <a:cubicBezTo>
                    <a:pt x="176" y="14"/>
                    <a:pt x="150"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
            <p:cNvSpPr/>
            <p:nvPr/>
          </p:nvSpPr>
          <p:spPr>
            <a:xfrm rot="-708074" flipH="1">
              <a:off x="-539119" y="810615"/>
              <a:ext cx="29405" cy="28456"/>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
            <p:cNvSpPr/>
            <p:nvPr/>
          </p:nvSpPr>
          <p:spPr>
            <a:xfrm rot="-708074" flipH="1">
              <a:off x="1751776" y="513727"/>
              <a:ext cx="33199" cy="26243"/>
            </a:xfrm>
            <a:custGeom>
              <a:avLst/>
              <a:gdLst/>
              <a:ahLst/>
              <a:cxnLst/>
              <a:rect l="l" t="t" r="r" b="b"/>
              <a:pathLst>
                <a:path w="210" h="166" extrusionOk="0">
                  <a:moveTo>
                    <a:pt x="106" y="0"/>
                  </a:moveTo>
                  <a:cubicBezTo>
                    <a:pt x="96" y="0"/>
                    <a:pt x="86" y="2"/>
                    <a:pt x="76" y="5"/>
                  </a:cubicBezTo>
                  <a:cubicBezTo>
                    <a:pt x="30" y="16"/>
                    <a:pt x="1" y="39"/>
                    <a:pt x="6" y="86"/>
                  </a:cubicBezTo>
                  <a:cubicBezTo>
                    <a:pt x="21" y="134"/>
                    <a:pt x="63" y="166"/>
                    <a:pt x="109" y="166"/>
                  </a:cubicBezTo>
                  <a:cubicBezTo>
                    <a:pt x="119" y="166"/>
                    <a:pt x="129" y="164"/>
                    <a:pt x="140" y="161"/>
                  </a:cubicBezTo>
                  <a:cubicBezTo>
                    <a:pt x="180" y="149"/>
                    <a:pt x="209" y="126"/>
                    <a:pt x="203" y="80"/>
                  </a:cubicBezTo>
                  <a:cubicBezTo>
                    <a:pt x="194" y="32"/>
                    <a:pt x="153"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
            <p:cNvSpPr/>
            <p:nvPr/>
          </p:nvSpPr>
          <p:spPr>
            <a:xfrm rot="-708074" flipH="1">
              <a:off x="702718" y="33036"/>
              <a:ext cx="29405" cy="27191"/>
            </a:xfrm>
            <a:custGeom>
              <a:avLst/>
              <a:gdLst/>
              <a:ahLst/>
              <a:cxnLst/>
              <a:rect l="l" t="t" r="r" b="b"/>
              <a:pathLst>
                <a:path w="186" h="172" extrusionOk="0">
                  <a:moveTo>
                    <a:pt x="87" y="1"/>
                  </a:moveTo>
                  <a:cubicBezTo>
                    <a:pt x="83" y="1"/>
                    <a:pt x="79" y="1"/>
                    <a:pt x="76" y="1"/>
                  </a:cubicBezTo>
                  <a:cubicBezTo>
                    <a:pt x="29" y="7"/>
                    <a:pt x="0" y="54"/>
                    <a:pt x="18" y="100"/>
                  </a:cubicBezTo>
                  <a:cubicBezTo>
                    <a:pt x="18" y="140"/>
                    <a:pt x="53" y="172"/>
                    <a:pt x="96" y="172"/>
                  </a:cubicBezTo>
                  <a:cubicBezTo>
                    <a:pt x="103" y="172"/>
                    <a:pt x="109" y="171"/>
                    <a:pt x="116" y="169"/>
                  </a:cubicBezTo>
                  <a:cubicBezTo>
                    <a:pt x="157" y="169"/>
                    <a:pt x="186" y="129"/>
                    <a:pt x="180" y="88"/>
                  </a:cubicBezTo>
                  <a:cubicBezTo>
                    <a:pt x="180" y="35"/>
                    <a:pt x="135"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
            <p:cNvSpPr/>
            <p:nvPr/>
          </p:nvSpPr>
          <p:spPr>
            <a:xfrm rot="-708074" flipH="1">
              <a:off x="1764909" y="149442"/>
              <a:ext cx="31302" cy="28930"/>
            </a:xfrm>
            <a:custGeom>
              <a:avLst/>
              <a:gdLst/>
              <a:ahLst/>
              <a:cxnLst/>
              <a:rect l="l" t="t" r="r" b="b"/>
              <a:pathLst>
                <a:path w="198" h="183" extrusionOk="0">
                  <a:moveTo>
                    <a:pt x="103" y="0"/>
                  </a:moveTo>
                  <a:cubicBezTo>
                    <a:pt x="96" y="0"/>
                    <a:pt x="89" y="1"/>
                    <a:pt x="82" y="3"/>
                  </a:cubicBezTo>
                  <a:cubicBezTo>
                    <a:pt x="30" y="14"/>
                    <a:pt x="1" y="66"/>
                    <a:pt x="18" y="113"/>
                  </a:cubicBezTo>
                  <a:cubicBezTo>
                    <a:pt x="23" y="155"/>
                    <a:pt x="58" y="183"/>
                    <a:pt x="99" y="183"/>
                  </a:cubicBezTo>
                  <a:cubicBezTo>
                    <a:pt x="103" y="183"/>
                    <a:pt x="107" y="183"/>
                    <a:pt x="111" y="182"/>
                  </a:cubicBezTo>
                  <a:cubicBezTo>
                    <a:pt x="163" y="171"/>
                    <a:pt x="198" y="118"/>
                    <a:pt x="186" y="66"/>
                  </a:cubicBezTo>
                  <a:cubicBezTo>
                    <a:pt x="176" y="27"/>
                    <a:pt x="141"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
            <p:cNvSpPr/>
            <p:nvPr/>
          </p:nvSpPr>
          <p:spPr>
            <a:xfrm rot="-708074" flipH="1">
              <a:off x="419531" y="3277"/>
              <a:ext cx="30353" cy="27191"/>
            </a:xfrm>
            <a:custGeom>
              <a:avLst/>
              <a:gdLst/>
              <a:ahLst/>
              <a:cxnLst/>
              <a:rect l="l" t="t" r="r" b="b"/>
              <a:pathLst>
                <a:path w="192" h="172" extrusionOk="0">
                  <a:moveTo>
                    <a:pt x="86" y="0"/>
                  </a:moveTo>
                  <a:cubicBezTo>
                    <a:pt x="82" y="0"/>
                    <a:pt x="79" y="1"/>
                    <a:pt x="76" y="1"/>
                  </a:cubicBezTo>
                  <a:cubicBezTo>
                    <a:pt x="29" y="7"/>
                    <a:pt x="0" y="53"/>
                    <a:pt x="6" y="100"/>
                  </a:cubicBezTo>
                  <a:cubicBezTo>
                    <a:pt x="6" y="140"/>
                    <a:pt x="41" y="171"/>
                    <a:pt x="84" y="171"/>
                  </a:cubicBezTo>
                  <a:cubicBezTo>
                    <a:pt x="91" y="171"/>
                    <a:pt x="98" y="171"/>
                    <a:pt x="105" y="169"/>
                  </a:cubicBezTo>
                  <a:cubicBezTo>
                    <a:pt x="151" y="169"/>
                    <a:pt x="192" y="128"/>
                    <a:pt x="186" y="82"/>
                  </a:cubicBezTo>
                  <a:cubicBezTo>
                    <a:pt x="186" y="39"/>
                    <a:pt x="135" y="0"/>
                    <a:pt x="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
            <p:cNvSpPr/>
            <p:nvPr/>
          </p:nvSpPr>
          <p:spPr>
            <a:xfrm rot="-708086" flipH="1">
              <a:off x="2642812" y="-36137"/>
              <a:ext cx="31302" cy="26559"/>
            </a:xfrm>
            <a:custGeom>
              <a:avLst/>
              <a:gdLst/>
              <a:ahLst/>
              <a:cxnLst/>
              <a:rect l="l" t="t" r="r" b="b"/>
              <a:pathLst>
                <a:path w="198" h="168" extrusionOk="0">
                  <a:moveTo>
                    <a:pt x="47" y="1"/>
                  </a:moveTo>
                  <a:cubicBezTo>
                    <a:pt x="7" y="18"/>
                    <a:pt x="1" y="53"/>
                    <a:pt x="12" y="88"/>
                  </a:cubicBezTo>
                  <a:cubicBezTo>
                    <a:pt x="22" y="136"/>
                    <a:pt x="63" y="168"/>
                    <a:pt x="110" y="168"/>
                  </a:cubicBezTo>
                  <a:cubicBezTo>
                    <a:pt x="119" y="168"/>
                    <a:pt x="130" y="166"/>
                    <a:pt x="140" y="163"/>
                  </a:cubicBezTo>
                  <a:cubicBezTo>
                    <a:pt x="175" y="157"/>
                    <a:pt x="198" y="123"/>
                    <a:pt x="198" y="88"/>
                  </a:cubicBezTo>
                  <a:cubicBezTo>
                    <a:pt x="169" y="30"/>
                    <a:pt x="11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
            <p:cNvSpPr/>
            <p:nvPr/>
          </p:nvSpPr>
          <p:spPr>
            <a:xfrm rot="-708074" flipH="1">
              <a:off x="939383" y="151941"/>
              <a:ext cx="32250" cy="30828"/>
            </a:xfrm>
            <a:custGeom>
              <a:avLst/>
              <a:gdLst/>
              <a:ahLst/>
              <a:cxnLst/>
              <a:rect l="l" t="t" r="r" b="b"/>
              <a:pathLst>
                <a:path w="204" h="195" extrusionOk="0">
                  <a:moveTo>
                    <a:pt x="121" y="0"/>
                  </a:moveTo>
                  <a:cubicBezTo>
                    <a:pt x="112" y="0"/>
                    <a:pt x="102" y="2"/>
                    <a:pt x="93" y="6"/>
                  </a:cubicBezTo>
                  <a:cubicBezTo>
                    <a:pt x="35" y="29"/>
                    <a:pt x="1" y="93"/>
                    <a:pt x="18" y="151"/>
                  </a:cubicBezTo>
                  <a:cubicBezTo>
                    <a:pt x="27" y="178"/>
                    <a:pt x="54" y="195"/>
                    <a:pt x="83" y="195"/>
                  </a:cubicBezTo>
                  <a:cubicBezTo>
                    <a:pt x="90" y="195"/>
                    <a:pt x="98" y="194"/>
                    <a:pt x="105" y="191"/>
                  </a:cubicBezTo>
                  <a:cubicBezTo>
                    <a:pt x="163" y="180"/>
                    <a:pt x="203" y="116"/>
                    <a:pt x="192" y="58"/>
                  </a:cubicBezTo>
                  <a:cubicBezTo>
                    <a:pt x="183" y="22"/>
                    <a:pt x="153"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
            <p:cNvSpPr/>
            <p:nvPr/>
          </p:nvSpPr>
          <p:spPr>
            <a:xfrm rot="-708086" flipH="1">
              <a:off x="2553286" y="-18676"/>
              <a:ext cx="33199" cy="25294"/>
            </a:xfrm>
            <a:custGeom>
              <a:avLst/>
              <a:gdLst/>
              <a:ahLst/>
              <a:cxnLst/>
              <a:rect l="l" t="t" r="r" b="b"/>
              <a:pathLst>
                <a:path w="210" h="160" extrusionOk="0">
                  <a:moveTo>
                    <a:pt x="133" y="1"/>
                  </a:moveTo>
                  <a:cubicBezTo>
                    <a:pt x="122" y="1"/>
                    <a:pt x="111" y="2"/>
                    <a:pt x="99" y="5"/>
                  </a:cubicBezTo>
                  <a:cubicBezTo>
                    <a:pt x="47" y="16"/>
                    <a:pt x="1" y="45"/>
                    <a:pt x="12" y="103"/>
                  </a:cubicBezTo>
                  <a:cubicBezTo>
                    <a:pt x="17" y="143"/>
                    <a:pt x="45" y="159"/>
                    <a:pt x="82" y="159"/>
                  </a:cubicBezTo>
                  <a:cubicBezTo>
                    <a:pt x="93" y="159"/>
                    <a:pt x="105" y="158"/>
                    <a:pt x="117" y="155"/>
                  </a:cubicBezTo>
                  <a:cubicBezTo>
                    <a:pt x="163" y="144"/>
                    <a:pt x="209" y="115"/>
                    <a:pt x="204" y="63"/>
                  </a:cubicBezTo>
                  <a:cubicBezTo>
                    <a:pt x="195" y="18"/>
                    <a:pt x="168"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
            <p:cNvSpPr/>
            <p:nvPr/>
          </p:nvSpPr>
          <p:spPr>
            <a:xfrm rot="-708074" flipH="1">
              <a:off x="-360837" y="1361063"/>
              <a:ext cx="32250" cy="24662"/>
            </a:xfrm>
            <a:custGeom>
              <a:avLst/>
              <a:gdLst/>
              <a:ahLst/>
              <a:cxnLst/>
              <a:rect l="l" t="t" r="r" b="b"/>
              <a:pathLst>
                <a:path w="204" h="156" extrusionOk="0">
                  <a:moveTo>
                    <a:pt x="76" y="0"/>
                  </a:moveTo>
                  <a:cubicBezTo>
                    <a:pt x="36" y="0"/>
                    <a:pt x="1" y="35"/>
                    <a:pt x="7" y="75"/>
                  </a:cubicBezTo>
                  <a:cubicBezTo>
                    <a:pt x="7" y="123"/>
                    <a:pt x="46" y="155"/>
                    <a:pt x="89" y="155"/>
                  </a:cubicBezTo>
                  <a:cubicBezTo>
                    <a:pt x="98" y="155"/>
                    <a:pt x="108" y="154"/>
                    <a:pt x="117" y="151"/>
                  </a:cubicBezTo>
                  <a:cubicBezTo>
                    <a:pt x="163" y="145"/>
                    <a:pt x="198" y="110"/>
                    <a:pt x="204" y="58"/>
                  </a:cubicBezTo>
                  <a:cubicBezTo>
                    <a:pt x="175" y="12"/>
                    <a:pt x="128" y="6"/>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
            <p:cNvSpPr/>
            <p:nvPr/>
          </p:nvSpPr>
          <p:spPr>
            <a:xfrm rot="-708074" flipH="1">
              <a:off x="1730026" y="209834"/>
              <a:ext cx="25769" cy="32408"/>
            </a:xfrm>
            <a:custGeom>
              <a:avLst/>
              <a:gdLst/>
              <a:ahLst/>
              <a:cxnLst/>
              <a:rect l="l" t="t" r="r" b="b"/>
              <a:pathLst>
                <a:path w="163" h="205" extrusionOk="0">
                  <a:moveTo>
                    <a:pt x="92" y="0"/>
                  </a:moveTo>
                  <a:cubicBezTo>
                    <a:pt x="87" y="0"/>
                    <a:pt x="81" y="1"/>
                    <a:pt x="75" y="2"/>
                  </a:cubicBezTo>
                  <a:cubicBezTo>
                    <a:pt x="17" y="8"/>
                    <a:pt x="0" y="66"/>
                    <a:pt x="6" y="112"/>
                  </a:cubicBezTo>
                  <a:cubicBezTo>
                    <a:pt x="6" y="164"/>
                    <a:pt x="29" y="205"/>
                    <a:pt x="87" y="205"/>
                  </a:cubicBezTo>
                  <a:cubicBezTo>
                    <a:pt x="151" y="187"/>
                    <a:pt x="162" y="135"/>
                    <a:pt x="156" y="89"/>
                  </a:cubicBezTo>
                  <a:cubicBezTo>
                    <a:pt x="151" y="47"/>
                    <a:pt x="141"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
            <p:cNvSpPr/>
            <p:nvPr/>
          </p:nvSpPr>
          <p:spPr>
            <a:xfrm rot="-708074" flipH="1">
              <a:off x="1267529" y="749828"/>
              <a:ext cx="33199" cy="32725"/>
            </a:xfrm>
            <a:custGeom>
              <a:avLst/>
              <a:gdLst/>
              <a:ahLst/>
              <a:cxnLst/>
              <a:rect l="l" t="t" r="r" b="b"/>
              <a:pathLst>
                <a:path w="210" h="207" extrusionOk="0">
                  <a:moveTo>
                    <a:pt x="127" y="1"/>
                  </a:moveTo>
                  <a:cubicBezTo>
                    <a:pt x="99" y="1"/>
                    <a:pt x="71" y="24"/>
                    <a:pt x="47" y="44"/>
                  </a:cubicBezTo>
                  <a:cubicBezTo>
                    <a:pt x="18" y="73"/>
                    <a:pt x="1" y="114"/>
                    <a:pt x="1" y="155"/>
                  </a:cubicBezTo>
                  <a:cubicBezTo>
                    <a:pt x="1" y="178"/>
                    <a:pt x="18" y="207"/>
                    <a:pt x="47" y="207"/>
                  </a:cubicBezTo>
                  <a:cubicBezTo>
                    <a:pt x="93" y="195"/>
                    <a:pt x="117" y="143"/>
                    <a:pt x="140" y="120"/>
                  </a:cubicBezTo>
                  <a:cubicBezTo>
                    <a:pt x="169" y="91"/>
                    <a:pt x="209" y="56"/>
                    <a:pt x="163" y="15"/>
                  </a:cubicBezTo>
                  <a:cubicBezTo>
                    <a:pt x="151" y="5"/>
                    <a:pt x="139"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
            <p:cNvSpPr/>
            <p:nvPr/>
          </p:nvSpPr>
          <p:spPr>
            <a:xfrm rot="-708086" flipH="1">
              <a:off x="612612" y="4009225"/>
              <a:ext cx="31302" cy="32566"/>
            </a:xfrm>
            <a:custGeom>
              <a:avLst/>
              <a:gdLst/>
              <a:ahLst/>
              <a:cxnLst/>
              <a:rect l="l" t="t" r="r" b="b"/>
              <a:pathLst>
                <a:path w="198" h="206" extrusionOk="0">
                  <a:moveTo>
                    <a:pt x="62" y="0"/>
                  </a:moveTo>
                  <a:cubicBezTo>
                    <a:pt x="59" y="0"/>
                    <a:pt x="56" y="1"/>
                    <a:pt x="53" y="1"/>
                  </a:cubicBezTo>
                  <a:cubicBezTo>
                    <a:pt x="18" y="19"/>
                    <a:pt x="1" y="59"/>
                    <a:pt x="18" y="94"/>
                  </a:cubicBezTo>
                  <a:cubicBezTo>
                    <a:pt x="24" y="146"/>
                    <a:pt x="59" y="187"/>
                    <a:pt x="111" y="204"/>
                  </a:cubicBezTo>
                  <a:cubicBezTo>
                    <a:pt x="115" y="205"/>
                    <a:pt x="119" y="205"/>
                    <a:pt x="123" y="205"/>
                  </a:cubicBezTo>
                  <a:cubicBezTo>
                    <a:pt x="143" y="205"/>
                    <a:pt x="165" y="194"/>
                    <a:pt x="175" y="175"/>
                  </a:cubicBezTo>
                  <a:cubicBezTo>
                    <a:pt x="198" y="123"/>
                    <a:pt x="151" y="82"/>
                    <a:pt x="134" y="59"/>
                  </a:cubicBezTo>
                  <a:cubicBezTo>
                    <a:pt x="113" y="32"/>
                    <a:pt x="9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
            <p:cNvSpPr/>
            <p:nvPr/>
          </p:nvSpPr>
          <p:spPr>
            <a:xfrm rot="-708074" flipH="1">
              <a:off x="2417731" y="1220129"/>
              <a:ext cx="33989" cy="25453"/>
            </a:xfrm>
            <a:custGeom>
              <a:avLst/>
              <a:gdLst/>
              <a:ahLst/>
              <a:cxnLst/>
              <a:rect l="l" t="t" r="r" b="b"/>
              <a:pathLst>
                <a:path w="215" h="161" extrusionOk="0">
                  <a:moveTo>
                    <a:pt x="64" y="0"/>
                  </a:moveTo>
                  <a:cubicBezTo>
                    <a:pt x="23" y="6"/>
                    <a:pt x="0" y="46"/>
                    <a:pt x="18" y="81"/>
                  </a:cubicBezTo>
                  <a:cubicBezTo>
                    <a:pt x="32" y="129"/>
                    <a:pt x="78" y="161"/>
                    <a:pt x="126" y="161"/>
                  </a:cubicBezTo>
                  <a:cubicBezTo>
                    <a:pt x="136" y="161"/>
                    <a:pt x="146" y="160"/>
                    <a:pt x="157" y="156"/>
                  </a:cubicBezTo>
                  <a:cubicBezTo>
                    <a:pt x="191" y="145"/>
                    <a:pt x="215" y="128"/>
                    <a:pt x="209" y="93"/>
                  </a:cubicBezTo>
                  <a:cubicBezTo>
                    <a:pt x="180" y="41"/>
                    <a:pt x="122"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
            <p:cNvSpPr/>
            <p:nvPr/>
          </p:nvSpPr>
          <p:spPr>
            <a:xfrm rot="-708074" flipH="1">
              <a:off x="1876589" y="1153165"/>
              <a:ext cx="24978" cy="32567"/>
            </a:xfrm>
            <a:custGeom>
              <a:avLst/>
              <a:gdLst/>
              <a:ahLst/>
              <a:cxnLst/>
              <a:rect l="l" t="t" r="r" b="b"/>
              <a:pathLst>
                <a:path w="158" h="206" extrusionOk="0">
                  <a:moveTo>
                    <a:pt x="93" y="0"/>
                  </a:moveTo>
                  <a:cubicBezTo>
                    <a:pt x="88" y="0"/>
                    <a:pt x="82" y="1"/>
                    <a:pt x="76" y="3"/>
                  </a:cubicBezTo>
                  <a:cubicBezTo>
                    <a:pt x="6" y="20"/>
                    <a:pt x="1" y="72"/>
                    <a:pt x="1" y="130"/>
                  </a:cubicBezTo>
                  <a:cubicBezTo>
                    <a:pt x="1" y="171"/>
                    <a:pt x="35" y="206"/>
                    <a:pt x="76" y="206"/>
                  </a:cubicBezTo>
                  <a:cubicBezTo>
                    <a:pt x="122" y="194"/>
                    <a:pt x="157" y="119"/>
                    <a:pt x="145" y="55"/>
                  </a:cubicBezTo>
                  <a:cubicBezTo>
                    <a:pt x="141" y="26"/>
                    <a:pt x="12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
            <p:cNvSpPr/>
            <p:nvPr/>
          </p:nvSpPr>
          <p:spPr>
            <a:xfrm rot="-708074" flipH="1">
              <a:off x="1857715" y="-15486"/>
              <a:ext cx="28456" cy="29247"/>
            </a:xfrm>
            <a:custGeom>
              <a:avLst/>
              <a:gdLst/>
              <a:ahLst/>
              <a:cxnLst/>
              <a:rect l="l" t="t" r="r" b="b"/>
              <a:pathLst>
                <a:path w="180" h="185" extrusionOk="0">
                  <a:moveTo>
                    <a:pt x="113" y="1"/>
                  </a:moveTo>
                  <a:cubicBezTo>
                    <a:pt x="109" y="1"/>
                    <a:pt x="104" y="1"/>
                    <a:pt x="99" y="2"/>
                  </a:cubicBezTo>
                  <a:cubicBezTo>
                    <a:pt x="35" y="13"/>
                    <a:pt x="0" y="71"/>
                    <a:pt x="6" y="135"/>
                  </a:cubicBezTo>
                  <a:cubicBezTo>
                    <a:pt x="11" y="164"/>
                    <a:pt x="39" y="184"/>
                    <a:pt x="68" y="184"/>
                  </a:cubicBezTo>
                  <a:cubicBezTo>
                    <a:pt x="75" y="184"/>
                    <a:pt x="81" y="183"/>
                    <a:pt x="87" y="181"/>
                  </a:cubicBezTo>
                  <a:cubicBezTo>
                    <a:pt x="145" y="170"/>
                    <a:pt x="180" y="118"/>
                    <a:pt x="180" y="60"/>
                  </a:cubicBezTo>
                  <a:cubicBezTo>
                    <a:pt x="175" y="19"/>
                    <a:pt x="147"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
            <p:cNvSpPr/>
            <p:nvPr/>
          </p:nvSpPr>
          <p:spPr>
            <a:xfrm rot="-708074" flipH="1">
              <a:off x="516269" y="3008"/>
              <a:ext cx="28456" cy="30986"/>
            </a:xfrm>
            <a:custGeom>
              <a:avLst/>
              <a:gdLst/>
              <a:ahLst/>
              <a:cxnLst/>
              <a:rect l="l" t="t" r="r" b="b"/>
              <a:pathLst>
                <a:path w="180" h="196" extrusionOk="0">
                  <a:moveTo>
                    <a:pt x="92" y="0"/>
                  </a:moveTo>
                  <a:cubicBezTo>
                    <a:pt x="89" y="0"/>
                    <a:pt x="85" y="0"/>
                    <a:pt x="81" y="1"/>
                  </a:cubicBezTo>
                  <a:cubicBezTo>
                    <a:pt x="29" y="12"/>
                    <a:pt x="0" y="70"/>
                    <a:pt x="23" y="122"/>
                  </a:cubicBezTo>
                  <a:cubicBezTo>
                    <a:pt x="38" y="161"/>
                    <a:pt x="57" y="196"/>
                    <a:pt x="96" y="196"/>
                  </a:cubicBezTo>
                  <a:cubicBezTo>
                    <a:pt x="104" y="196"/>
                    <a:pt x="113" y="195"/>
                    <a:pt x="122" y="192"/>
                  </a:cubicBezTo>
                  <a:cubicBezTo>
                    <a:pt x="180" y="169"/>
                    <a:pt x="162" y="117"/>
                    <a:pt x="157" y="76"/>
                  </a:cubicBezTo>
                  <a:cubicBezTo>
                    <a:pt x="146" y="33"/>
                    <a:pt x="13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
            <p:cNvSpPr/>
            <p:nvPr/>
          </p:nvSpPr>
          <p:spPr>
            <a:xfrm rot="-708074" flipH="1">
              <a:off x="1826101" y="627937"/>
              <a:ext cx="29563" cy="25769"/>
            </a:xfrm>
            <a:custGeom>
              <a:avLst/>
              <a:gdLst/>
              <a:ahLst/>
              <a:cxnLst/>
              <a:rect l="l" t="t" r="r" b="b"/>
              <a:pathLst>
                <a:path w="187" h="163" extrusionOk="0">
                  <a:moveTo>
                    <a:pt x="103" y="1"/>
                  </a:moveTo>
                  <a:cubicBezTo>
                    <a:pt x="96" y="1"/>
                    <a:pt x="89" y="1"/>
                    <a:pt x="82" y="3"/>
                  </a:cubicBezTo>
                  <a:cubicBezTo>
                    <a:pt x="36" y="9"/>
                    <a:pt x="1" y="55"/>
                    <a:pt x="18" y="102"/>
                  </a:cubicBezTo>
                  <a:cubicBezTo>
                    <a:pt x="23" y="136"/>
                    <a:pt x="53" y="162"/>
                    <a:pt x="87" y="162"/>
                  </a:cubicBezTo>
                  <a:cubicBezTo>
                    <a:pt x="93" y="162"/>
                    <a:pt x="99" y="161"/>
                    <a:pt x="105" y="160"/>
                  </a:cubicBezTo>
                  <a:cubicBezTo>
                    <a:pt x="157" y="160"/>
                    <a:pt x="186" y="113"/>
                    <a:pt x="181" y="67"/>
                  </a:cubicBezTo>
                  <a:cubicBezTo>
                    <a:pt x="176" y="27"/>
                    <a:pt x="141"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
            <p:cNvSpPr/>
            <p:nvPr/>
          </p:nvSpPr>
          <p:spPr>
            <a:xfrm rot="-708074" flipH="1">
              <a:off x="794988" y="2552811"/>
              <a:ext cx="44107" cy="24662"/>
            </a:xfrm>
            <a:custGeom>
              <a:avLst/>
              <a:gdLst/>
              <a:ahLst/>
              <a:cxnLst/>
              <a:rect l="l" t="t" r="r" b="b"/>
              <a:pathLst>
                <a:path w="279" h="156" extrusionOk="0">
                  <a:moveTo>
                    <a:pt x="214" y="0"/>
                  </a:moveTo>
                  <a:cubicBezTo>
                    <a:pt x="186" y="0"/>
                    <a:pt x="157" y="26"/>
                    <a:pt x="128" y="34"/>
                  </a:cubicBezTo>
                  <a:cubicBezTo>
                    <a:pt x="99" y="40"/>
                    <a:pt x="70" y="52"/>
                    <a:pt x="41" y="63"/>
                  </a:cubicBezTo>
                  <a:cubicBezTo>
                    <a:pt x="18" y="69"/>
                    <a:pt x="1" y="98"/>
                    <a:pt x="12" y="121"/>
                  </a:cubicBezTo>
                  <a:cubicBezTo>
                    <a:pt x="18" y="156"/>
                    <a:pt x="47" y="156"/>
                    <a:pt x="70" y="156"/>
                  </a:cubicBezTo>
                  <a:lnTo>
                    <a:pt x="117" y="150"/>
                  </a:lnTo>
                  <a:cubicBezTo>
                    <a:pt x="134" y="144"/>
                    <a:pt x="146" y="138"/>
                    <a:pt x="163" y="133"/>
                  </a:cubicBezTo>
                  <a:cubicBezTo>
                    <a:pt x="227" y="104"/>
                    <a:pt x="279" y="40"/>
                    <a:pt x="250" y="17"/>
                  </a:cubicBezTo>
                  <a:cubicBezTo>
                    <a:pt x="238" y="5"/>
                    <a:pt x="226"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
            <p:cNvSpPr/>
            <p:nvPr/>
          </p:nvSpPr>
          <p:spPr>
            <a:xfrm rot="-708074" flipH="1">
              <a:off x="301770" y="2235165"/>
              <a:ext cx="33041" cy="24346"/>
            </a:xfrm>
            <a:custGeom>
              <a:avLst/>
              <a:gdLst/>
              <a:ahLst/>
              <a:cxnLst/>
              <a:rect l="l" t="t" r="r" b="b"/>
              <a:pathLst>
                <a:path w="209" h="154" extrusionOk="0">
                  <a:moveTo>
                    <a:pt x="133" y="1"/>
                  </a:moveTo>
                  <a:cubicBezTo>
                    <a:pt x="118" y="1"/>
                    <a:pt x="103" y="3"/>
                    <a:pt x="87" y="4"/>
                  </a:cubicBezTo>
                  <a:cubicBezTo>
                    <a:pt x="41" y="10"/>
                    <a:pt x="0" y="39"/>
                    <a:pt x="12" y="91"/>
                  </a:cubicBezTo>
                  <a:cubicBezTo>
                    <a:pt x="16" y="136"/>
                    <a:pt x="42" y="153"/>
                    <a:pt x="77" y="153"/>
                  </a:cubicBezTo>
                  <a:cubicBezTo>
                    <a:pt x="87" y="153"/>
                    <a:pt x="98" y="152"/>
                    <a:pt x="110" y="149"/>
                  </a:cubicBezTo>
                  <a:cubicBezTo>
                    <a:pt x="157" y="132"/>
                    <a:pt x="209" y="109"/>
                    <a:pt x="197" y="51"/>
                  </a:cubicBezTo>
                  <a:cubicBezTo>
                    <a:pt x="193" y="10"/>
                    <a:pt x="166"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
            <p:cNvSpPr/>
            <p:nvPr/>
          </p:nvSpPr>
          <p:spPr>
            <a:xfrm rot="-708074" flipH="1">
              <a:off x="960440" y="-14093"/>
              <a:ext cx="28456" cy="26875"/>
            </a:xfrm>
            <a:custGeom>
              <a:avLst/>
              <a:gdLst/>
              <a:ahLst/>
              <a:cxnLst/>
              <a:rect l="l" t="t" r="r" b="b"/>
              <a:pathLst>
                <a:path w="180" h="170" extrusionOk="0">
                  <a:moveTo>
                    <a:pt x="103" y="1"/>
                  </a:moveTo>
                  <a:cubicBezTo>
                    <a:pt x="94" y="1"/>
                    <a:pt x="85" y="3"/>
                    <a:pt x="75" y="7"/>
                  </a:cubicBezTo>
                  <a:cubicBezTo>
                    <a:pt x="29" y="13"/>
                    <a:pt x="0" y="59"/>
                    <a:pt x="12" y="105"/>
                  </a:cubicBezTo>
                  <a:cubicBezTo>
                    <a:pt x="17" y="142"/>
                    <a:pt x="47" y="170"/>
                    <a:pt x="83" y="170"/>
                  </a:cubicBezTo>
                  <a:cubicBezTo>
                    <a:pt x="86" y="170"/>
                    <a:pt x="89" y="169"/>
                    <a:pt x="93" y="169"/>
                  </a:cubicBezTo>
                  <a:cubicBezTo>
                    <a:pt x="145" y="157"/>
                    <a:pt x="180" y="105"/>
                    <a:pt x="168" y="53"/>
                  </a:cubicBezTo>
                  <a:cubicBezTo>
                    <a:pt x="159" y="22"/>
                    <a:pt x="13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
            <p:cNvSpPr/>
            <p:nvPr/>
          </p:nvSpPr>
          <p:spPr>
            <a:xfrm rot="-708074" flipH="1">
              <a:off x="-140584" y="963034"/>
              <a:ext cx="30353" cy="27508"/>
            </a:xfrm>
            <a:custGeom>
              <a:avLst/>
              <a:gdLst/>
              <a:ahLst/>
              <a:cxnLst/>
              <a:rect l="l" t="t" r="r" b="b"/>
              <a:pathLst>
                <a:path w="192" h="174" extrusionOk="0">
                  <a:moveTo>
                    <a:pt x="100" y="1"/>
                  </a:moveTo>
                  <a:cubicBezTo>
                    <a:pt x="94" y="1"/>
                    <a:pt x="88" y="1"/>
                    <a:pt x="82" y="3"/>
                  </a:cubicBezTo>
                  <a:cubicBezTo>
                    <a:pt x="35" y="9"/>
                    <a:pt x="0" y="55"/>
                    <a:pt x="12" y="101"/>
                  </a:cubicBezTo>
                  <a:cubicBezTo>
                    <a:pt x="12" y="142"/>
                    <a:pt x="47" y="173"/>
                    <a:pt x="87" y="173"/>
                  </a:cubicBezTo>
                  <a:cubicBezTo>
                    <a:pt x="93" y="173"/>
                    <a:pt x="99" y="172"/>
                    <a:pt x="105" y="171"/>
                  </a:cubicBezTo>
                  <a:cubicBezTo>
                    <a:pt x="157" y="171"/>
                    <a:pt x="192" y="125"/>
                    <a:pt x="180" y="78"/>
                  </a:cubicBezTo>
                  <a:cubicBezTo>
                    <a:pt x="175" y="33"/>
                    <a:pt x="139"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
            <p:cNvSpPr/>
            <p:nvPr/>
          </p:nvSpPr>
          <p:spPr>
            <a:xfrm rot="-708074" flipH="1">
              <a:off x="1486876" y="1314428"/>
              <a:ext cx="33041" cy="26085"/>
            </a:xfrm>
            <a:custGeom>
              <a:avLst/>
              <a:gdLst/>
              <a:ahLst/>
              <a:cxnLst/>
              <a:rect l="l" t="t" r="r" b="b"/>
              <a:pathLst>
                <a:path w="209" h="165" extrusionOk="0">
                  <a:moveTo>
                    <a:pt x="101" y="0"/>
                  </a:moveTo>
                  <a:cubicBezTo>
                    <a:pt x="96" y="0"/>
                    <a:pt x="92" y="1"/>
                    <a:pt x="87" y="1"/>
                  </a:cubicBezTo>
                  <a:cubicBezTo>
                    <a:pt x="29" y="7"/>
                    <a:pt x="0" y="42"/>
                    <a:pt x="12" y="94"/>
                  </a:cubicBezTo>
                  <a:cubicBezTo>
                    <a:pt x="21" y="135"/>
                    <a:pt x="58" y="165"/>
                    <a:pt x="99" y="165"/>
                  </a:cubicBezTo>
                  <a:cubicBezTo>
                    <a:pt x="111" y="165"/>
                    <a:pt x="122" y="163"/>
                    <a:pt x="133" y="158"/>
                  </a:cubicBezTo>
                  <a:cubicBezTo>
                    <a:pt x="180" y="152"/>
                    <a:pt x="209" y="111"/>
                    <a:pt x="197" y="65"/>
                  </a:cubicBezTo>
                  <a:cubicBezTo>
                    <a:pt x="182" y="23"/>
                    <a:pt x="142"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
            <p:cNvSpPr/>
            <p:nvPr/>
          </p:nvSpPr>
          <p:spPr>
            <a:xfrm rot="-708074" flipH="1">
              <a:off x="187805" y="202271"/>
              <a:ext cx="31302" cy="26717"/>
            </a:xfrm>
            <a:custGeom>
              <a:avLst/>
              <a:gdLst/>
              <a:ahLst/>
              <a:cxnLst/>
              <a:rect l="l" t="t" r="r" b="b"/>
              <a:pathLst>
                <a:path w="198" h="169" extrusionOk="0">
                  <a:moveTo>
                    <a:pt x="96" y="1"/>
                  </a:moveTo>
                  <a:cubicBezTo>
                    <a:pt x="85" y="1"/>
                    <a:pt x="74" y="3"/>
                    <a:pt x="64" y="7"/>
                  </a:cubicBezTo>
                  <a:cubicBezTo>
                    <a:pt x="18" y="18"/>
                    <a:pt x="0" y="64"/>
                    <a:pt x="12" y="105"/>
                  </a:cubicBezTo>
                  <a:cubicBezTo>
                    <a:pt x="21" y="142"/>
                    <a:pt x="56" y="168"/>
                    <a:pt x="94" y="168"/>
                  </a:cubicBezTo>
                  <a:cubicBezTo>
                    <a:pt x="103" y="168"/>
                    <a:pt x="113" y="166"/>
                    <a:pt x="122" y="163"/>
                  </a:cubicBezTo>
                  <a:cubicBezTo>
                    <a:pt x="168" y="157"/>
                    <a:pt x="197" y="111"/>
                    <a:pt x="186" y="64"/>
                  </a:cubicBezTo>
                  <a:cubicBezTo>
                    <a:pt x="172" y="24"/>
                    <a:pt x="134"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
            <p:cNvSpPr/>
            <p:nvPr/>
          </p:nvSpPr>
          <p:spPr>
            <a:xfrm rot="-708074" flipH="1">
              <a:off x="1788212" y="1162923"/>
              <a:ext cx="30353" cy="26085"/>
            </a:xfrm>
            <a:custGeom>
              <a:avLst/>
              <a:gdLst/>
              <a:ahLst/>
              <a:cxnLst/>
              <a:rect l="l" t="t" r="r" b="b"/>
              <a:pathLst>
                <a:path w="192" h="165" extrusionOk="0">
                  <a:moveTo>
                    <a:pt x="58" y="1"/>
                  </a:moveTo>
                  <a:cubicBezTo>
                    <a:pt x="23" y="7"/>
                    <a:pt x="0" y="47"/>
                    <a:pt x="12" y="82"/>
                  </a:cubicBezTo>
                  <a:cubicBezTo>
                    <a:pt x="22" y="128"/>
                    <a:pt x="64" y="165"/>
                    <a:pt x="113" y="165"/>
                  </a:cubicBezTo>
                  <a:cubicBezTo>
                    <a:pt x="120" y="165"/>
                    <a:pt x="127" y="164"/>
                    <a:pt x="133" y="163"/>
                  </a:cubicBezTo>
                  <a:cubicBezTo>
                    <a:pt x="168" y="157"/>
                    <a:pt x="191" y="140"/>
                    <a:pt x="191" y="99"/>
                  </a:cubicBezTo>
                  <a:cubicBezTo>
                    <a:pt x="174" y="41"/>
                    <a:pt x="122"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
            <p:cNvSpPr/>
            <p:nvPr/>
          </p:nvSpPr>
          <p:spPr>
            <a:xfrm rot="-708074" flipH="1">
              <a:off x="185872" y="964454"/>
              <a:ext cx="31302" cy="23555"/>
            </a:xfrm>
            <a:custGeom>
              <a:avLst/>
              <a:gdLst/>
              <a:ahLst/>
              <a:cxnLst/>
              <a:rect l="l" t="t" r="r" b="b"/>
              <a:pathLst>
                <a:path w="198" h="149" extrusionOk="0">
                  <a:moveTo>
                    <a:pt x="130" y="1"/>
                  </a:moveTo>
                  <a:cubicBezTo>
                    <a:pt x="78" y="1"/>
                    <a:pt x="31" y="34"/>
                    <a:pt x="12" y="86"/>
                  </a:cubicBezTo>
                  <a:cubicBezTo>
                    <a:pt x="1" y="104"/>
                    <a:pt x="7" y="127"/>
                    <a:pt x="24" y="139"/>
                  </a:cubicBezTo>
                  <a:cubicBezTo>
                    <a:pt x="36" y="146"/>
                    <a:pt x="49" y="149"/>
                    <a:pt x="60" y="149"/>
                  </a:cubicBezTo>
                  <a:cubicBezTo>
                    <a:pt x="87" y="149"/>
                    <a:pt x="112" y="135"/>
                    <a:pt x="140" y="127"/>
                  </a:cubicBezTo>
                  <a:cubicBezTo>
                    <a:pt x="169" y="115"/>
                    <a:pt x="198" y="86"/>
                    <a:pt x="198" y="52"/>
                  </a:cubicBezTo>
                  <a:cubicBezTo>
                    <a:pt x="198" y="34"/>
                    <a:pt x="186" y="17"/>
                    <a:pt x="163" y="5"/>
                  </a:cubicBezTo>
                  <a:cubicBezTo>
                    <a:pt x="152" y="2"/>
                    <a:pt x="141"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
            <p:cNvSpPr/>
            <p:nvPr/>
          </p:nvSpPr>
          <p:spPr>
            <a:xfrm rot="-708074" flipH="1">
              <a:off x="1672129" y="330212"/>
              <a:ext cx="22133" cy="33989"/>
            </a:xfrm>
            <a:custGeom>
              <a:avLst/>
              <a:gdLst/>
              <a:ahLst/>
              <a:cxnLst/>
              <a:rect l="l" t="t" r="r" b="b"/>
              <a:pathLst>
                <a:path w="140" h="215" extrusionOk="0">
                  <a:moveTo>
                    <a:pt x="93" y="0"/>
                  </a:moveTo>
                  <a:cubicBezTo>
                    <a:pt x="76" y="0"/>
                    <a:pt x="65" y="6"/>
                    <a:pt x="53" y="12"/>
                  </a:cubicBezTo>
                  <a:cubicBezTo>
                    <a:pt x="7" y="58"/>
                    <a:pt x="1" y="128"/>
                    <a:pt x="36" y="180"/>
                  </a:cubicBezTo>
                  <a:cubicBezTo>
                    <a:pt x="44" y="197"/>
                    <a:pt x="60" y="215"/>
                    <a:pt x="77" y="215"/>
                  </a:cubicBezTo>
                  <a:cubicBezTo>
                    <a:pt x="82" y="215"/>
                    <a:pt x="88" y="213"/>
                    <a:pt x="93" y="209"/>
                  </a:cubicBezTo>
                  <a:cubicBezTo>
                    <a:pt x="140" y="186"/>
                    <a:pt x="128" y="134"/>
                    <a:pt x="134" y="87"/>
                  </a:cubicBezTo>
                  <a:cubicBezTo>
                    <a:pt x="134" y="81"/>
                    <a:pt x="134" y="76"/>
                    <a:pt x="134" y="70"/>
                  </a:cubicBezTo>
                  <a:cubicBezTo>
                    <a:pt x="128" y="41"/>
                    <a:pt x="128" y="12"/>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
            <p:cNvSpPr/>
            <p:nvPr/>
          </p:nvSpPr>
          <p:spPr>
            <a:xfrm rot="-708086" flipH="1">
              <a:off x="2092494" y="1346314"/>
              <a:ext cx="27508" cy="29247"/>
            </a:xfrm>
            <a:custGeom>
              <a:avLst/>
              <a:gdLst/>
              <a:ahLst/>
              <a:cxnLst/>
              <a:rect l="l" t="t" r="r" b="b"/>
              <a:pathLst>
                <a:path w="174" h="185" extrusionOk="0">
                  <a:moveTo>
                    <a:pt x="63" y="1"/>
                  </a:moveTo>
                  <a:cubicBezTo>
                    <a:pt x="57" y="1"/>
                    <a:pt x="52" y="1"/>
                    <a:pt x="47" y="3"/>
                  </a:cubicBezTo>
                  <a:cubicBezTo>
                    <a:pt x="6" y="20"/>
                    <a:pt x="0" y="55"/>
                    <a:pt x="12" y="90"/>
                  </a:cubicBezTo>
                  <a:cubicBezTo>
                    <a:pt x="22" y="146"/>
                    <a:pt x="73" y="184"/>
                    <a:pt x="113" y="184"/>
                  </a:cubicBezTo>
                  <a:cubicBezTo>
                    <a:pt x="118" y="184"/>
                    <a:pt x="123" y="184"/>
                    <a:pt x="128" y="182"/>
                  </a:cubicBezTo>
                  <a:cubicBezTo>
                    <a:pt x="162" y="165"/>
                    <a:pt x="174" y="130"/>
                    <a:pt x="162" y="95"/>
                  </a:cubicBezTo>
                  <a:cubicBezTo>
                    <a:pt x="152" y="39"/>
                    <a:pt x="106"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
            <p:cNvSpPr/>
            <p:nvPr/>
          </p:nvSpPr>
          <p:spPr>
            <a:xfrm rot="-708074" flipH="1">
              <a:off x="1103394" y="608012"/>
              <a:ext cx="30037" cy="25611"/>
            </a:xfrm>
            <a:custGeom>
              <a:avLst/>
              <a:gdLst/>
              <a:ahLst/>
              <a:cxnLst/>
              <a:rect l="l" t="t" r="r" b="b"/>
              <a:pathLst>
                <a:path w="190" h="162" extrusionOk="0">
                  <a:moveTo>
                    <a:pt x="104" y="0"/>
                  </a:moveTo>
                  <a:cubicBezTo>
                    <a:pt x="53" y="0"/>
                    <a:pt x="0" y="44"/>
                    <a:pt x="22" y="111"/>
                  </a:cubicBezTo>
                  <a:cubicBezTo>
                    <a:pt x="31" y="146"/>
                    <a:pt x="53" y="162"/>
                    <a:pt x="84" y="162"/>
                  </a:cubicBezTo>
                  <a:cubicBezTo>
                    <a:pt x="93" y="162"/>
                    <a:pt x="103" y="160"/>
                    <a:pt x="114" y="157"/>
                  </a:cubicBezTo>
                  <a:cubicBezTo>
                    <a:pt x="161" y="152"/>
                    <a:pt x="190" y="105"/>
                    <a:pt x="184" y="59"/>
                  </a:cubicBezTo>
                  <a:cubicBezTo>
                    <a:pt x="170" y="18"/>
                    <a:pt x="137"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
            <p:cNvSpPr/>
            <p:nvPr/>
          </p:nvSpPr>
          <p:spPr>
            <a:xfrm rot="-708074" flipH="1">
              <a:off x="2200717" y="239715"/>
              <a:ext cx="18497" cy="35886"/>
            </a:xfrm>
            <a:custGeom>
              <a:avLst/>
              <a:gdLst/>
              <a:ahLst/>
              <a:cxnLst/>
              <a:rect l="l" t="t" r="r" b="b"/>
              <a:pathLst>
                <a:path w="117" h="227" extrusionOk="0">
                  <a:moveTo>
                    <a:pt x="59" y="1"/>
                  </a:moveTo>
                  <a:cubicBezTo>
                    <a:pt x="30" y="7"/>
                    <a:pt x="18" y="30"/>
                    <a:pt x="12" y="53"/>
                  </a:cubicBezTo>
                  <a:cubicBezTo>
                    <a:pt x="7" y="82"/>
                    <a:pt x="1" y="111"/>
                    <a:pt x="1" y="140"/>
                  </a:cubicBezTo>
                  <a:cubicBezTo>
                    <a:pt x="7" y="181"/>
                    <a:pt x="7" y="221"/>
                    <a:pt x="59" y="227"/>
                  </a:cubicBezTo>
                  <a:cubicBezTo>
                    <a:pt x="105" y="227"/>
                    <a:pt x="111" y="186"/>
                    <a:pt x="111" y="152"/>
                  </a:cubicBezTo>
                  <a:cubicBezTo>
                    <a:pt x="117" y="123"/>
                    <a:pt x="117" y="94"/>
                    <a:pt x="111" y="59"/>
                  </a:cubicBezTo>
                  <a:cubicBezTo>
                    <a:pt x="111" y="30"/>
                    <a:pt x="88"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
            <p:cNvSpPr/>
            <p:nvPr/>
          </p:nvSpPr>
          <p:spPr>
            <a:xfrm rot="-708074" flipH="1">
              <a:off x="531721" y="248404"/>
              <a:ext cx="27508" cy="28298"/>
            </a:xfrm>
            <a:custGeom>
              <a:avLst/>
              <a:gdLst/>
              <a:ahLst/>
              <a:cxnLst/>
              <a:rect l="l" t="t" r="r" b="b"/>
              <a:pathLst>
                <a:path w="174" h="179" extrusionOk="0">
                  <a:moveTo>
                    <a:pt x="93" y="1"/>
                  </a:moveTo>
                  <a:cubicBezTo>
                    <a:pt x="87" y="1"/>
                    <a:pt x="82" y="1"/>
                    <a:pt x="75" y="3"/>
                  </a:cubicBezTo>
                  <a:cubicBezTo>
                    <a:pt x="29" y="20"/>
                    <a:pt x="0" y="66"/>
                    <a:pt x="18" y="113"/>
                  </a:cubicBezTo>
                  <a:cubicBezTo>
                    <a:pt x="18" y="148"/>
                    <a:pt x="48" y="179"/>
                    <a:pt x="83" y="179"/>
                  </a:cubicBezTo>
                  <a:cubicBezTo>
                    <a:pt x="88" y="179"/>
                    <a:pt x="93" y="178"/>
                    <a:pt x="99" y="177"/>
                  </a:cubicBezTo>
                  <a:cubicBezTo>
                    <a:pt x="157" y="171"/>
                    <a:pt x="174" y="130"/>
                    <a:pt x="162" y="78"/>
                  </a:cubicBezTo>
                  <a:cubicBezTo>
                    <a:pt x="152" y="37"/>
                    <a:pt x="13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
            <p:cNvSpPr/>
            <p:nvPr/>
          </p:nvSpPr>
          <p:spPr>
            <a:xfrm rot="-708074" flipH="1">
              <a:off x="1716150" y="1358650"/>
              <a:ext cx="29563" cy="28614"/>
            </a:xfrm>
            <a:custGeom>
              <a:avLst/>
              <a:gdLst/>
              <a:ahLst/>
              <a:cxnLst/>
              <a:rect l="l" t="t" r="r" b="b"/>
              <a:pathLst>
                <a:path w="187" h="181" extrusionOk="0">
                  <a:moveTo>
                    <a:pt x="98" y="0"/>
                  </a:moveTo>
                  <a:cubicBezTo>
                    <a:pt x="95" y="0"/>
                    <a:pt x="91" y="0"/>
                    <a:pt x="88" y="1"/>
                  </a:cubicBezTo>
                  <a:cubicBezTo>
                    <a:pt x="36" y="7"/>
                    <a:pt x="1" y="59"/>
                    <a:pt x="18" y="111"/>
                  </a:cubicBezTo>
                  <a:cubicBezTo>
                    <a:pt x="24" y="157"/>
                    <a:pt x="47" y="181"/>
                    <a:pt x="99" y="181"/>
                  </a:cubicBezTo>
                  <a:cubicBezTo>
                    <a:pt x="151" y="175"/>
                    <a:pt x="186" y="117"/>
                    <a:pt x="169" y="65"/>
                  </a:cubicBezTo>
                  <a:cubicBezTo>
                    <a:pt x="169" y="28"/>
                    <a:pt x="135"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
            <p:cNvSpPr/>
            <p:nvPr/>
          </p:nvSpPr>
          <p:spPr>
            <a:xfrm rot="-708074" flipH="1">
              <a:off x="1339622" y="586172"/>
              <a:ext cx="26717" cy="28930"/>
            </a:xfrm>
            <a:custGeom>
              <a:avLst/>
              <a:gdLst/>
              <a:ahLst/>
              <a:cxnLst/>
              <a:rect l="l" t="t" r="r" b="b"/>
              <a:pathLst>
                <a:path w="169" h="183" extrusionOk="0">
                  <a:moveTo>
                    <a:pt x="68" y="0"/>
                  </a:moveTo>
                  <a:cubicBezTo>
                    <a:pt x="65" y="0"/>
                    <a:pt x="62" y="1"/>
                    <a:pt x="59" y="1"/>
                  </a:cubicBezTo>
                  <a:cubicBezTo>
                    <a:pt x="1" y="13"/>
                    <a:pt x="1" y="65"/>
                    <a:pt x="7" y="111"/>
                  </a:cubicBezTo>
                  <a:cubicBezTo>
                    <a:pt x="7" y="151"/>
                    <a:pt x="41" y="183"/>
                    <a:pt x="85" y="183"/>
                  </a:cubicBezTo>
                  <a:cubicBezTo>
                    <a:pt x="91" y="183"/>
                    <a:pt x="98" y="182"/>
                    <a:pt x="105" y="181"/>
                  </a:cubicBezTo>
                  <a:cubicBezTo>
                    <a:pt x="146" y="169"/>
                    <a:pt x="169" y="123"/>
                    <a:pt x="151" y="82"/>
                  </a:cubicBezTo>
                  <a:cubicBezTo>
                    <a:pt x="135" y="44"/>
                    <a:pt x="119"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
            <p:cNvSpPr/>
            <p:nvPr/>
          </p:nvSpPr>
          <p:spPr>
            <a:xfrm rot="-708074" flipH="1">
              <a:off x="1256764" y="1583843"/>
              <a:ext cx="27666" cy="26085"/>
            </a:xfrm>
            <a:custGeom>
              <a:avLst/>
              <a:gdLst/>
              <a:ahLst/>
              <a:cxnLst/>
              <a:rect l="l" t="t" r="r" b="b"/>
              <a:pathLst>
                <a:path w="175" h="165" extrusionOk="0">
                  <a:moveTo>
                    <a:pt x="93" y="1"/>
                  </a:moveTo>
                  <a:cubicBezTo>
                    <a:pt x="90" y="1"/>
                    <a:pt x="86" y="1"/>
                    <a:pt x="82" y="1"/>
                  </a:cubicBezTo>
                  <a:cubicBezTo>
                    <a:pt x="35" y="1"/>
                    <a:pt x="1" y="48"/>
                    <a:pt x="12" y="94"/>
                  </a:cubicBezTo>
                  <a:cubicBezTo>
                    <a:pt x="12" y="137"/>
                    <a:pt x="46" y="164"/>
                    <a:pt x="83" y="164"/>
                  </a:cubicBezTo>
                  <a:cubicBezTo>
                    <a:pt x="86" y="164"/>
                    <a:pt x="90" y="164"/>
                    <a:pt x="93" y="164"/>
                  </a:cubicBezTo>
                  <a:cubicBezTo>
                    <a:pt x="140" y="158"/>
                    <a:pt x="175" y="117"/>
                    <a:pt x="169" y="71"/>
                  </a:cubicBezTo>
                  <a:cubicBezTo>
                    <a:pt x="158" y="29"/>
                    <a:pt x="13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
            <p:cNvSpPr/>
            <p:nvPr/>
          </p:nvSpPr>
          <p:spPr>
            <a:xfrm rot="-708074" flipH="1">
              <a:off x="509376" y="1486404"/>
              <a:ext cx="24820" cy="25453"/>
            </a:xfrm>
            <a:custGeom>
              <a:avLst/>
              <a:gdLst/>
              <a:ahLst/>
              <a:cxnLst/>
              <a:rect l="l" t="t" r="r" b="b"/>
              <a:pathLst>
                <a:path w="157" h="161" extrusionOk="0">
                  <a:moveTo>
                    <a:pt x="84" y="1"/>
                  </a:moveTo>
                  <a:cubicBezTo>
                    <a:pt x="78" y="1"/>
                    <a:pt x="71" y="2"/>
                    <a:pt x="64" y="3"/>
                  </a:cubicBezTo>
                  <a:cubicBezTo>
                    <a:pt x="24" y="9"/>
                    <a:pt x="1" y="56"/>
                    <a:pt x="12" y="96"/>
                  </a:cubicBezTo>
                  <a:cubicBezTo>
                    <a:pt x="17" y="133"/>
                    <a:pt x="52" y="161"/>
                    <a:pt x="89" y="161"/>
                  </a:cubicBezTo>
                  <a:cubicBezTo>
                    <a:pt x="92" y="161"/>
                    <a:pt x="96" y="160"/>
                    <a:pt x="99" y="160"/>
                  </a:cubicBezTo>
                  <a:cubicBezTo>
                    <a:pt x="151" y="148"/>
                    <a:pt x="157" y="113"/>
                    <a:pt x="151" y="67"/>
                  </a:cubicBezTo>
                  <a:cubicBezTo>
                    <a:pt x="141" y="28"/>
                    <a:pt x="11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
            <p:cNvSpPr/>
            <p:nvPr/>
          </p:nvSpPr>
          <p:spPr>
            <a:xfrm rot="-708086" flipH="1">
              <a:off x="2729722" y="135889"/>
              <a:ext cx="26717" cy="26717"/>
            </a:xfrm>
            <a:custGeom>
              <a:avLst/>
              <a:gdLst/>
              <a:ahLst/>
              <a:cxnLst/>
              <a:rect l="l" t="t" r="r" b="b"/>
              <a:pathLst>
                <a:path w="169" h="169" extrusionOk="0">
                  <a:moveTo>
                    <a:pt x="99" y="1"/>
                  </a:moveTo>
                  <a:cubicBezTo>
                    <a:pt x="92" y="1"/>
                    <a:pt x="84" y="2"/>
                    <a:pt x="76" y="6"/>
                  </a:cubicBezTo>
                  <a:cubicBezTo>
                    <a:pt x="29" y="17"/>
                    <a:pt x="0" y="69"/>
                    <a:pt x="18" y="110"/>
                  </a:cubicBezTo>
                  <a:cubicBezTo>
                    <a:pt x="23" y="146"/>
                    <a:pt x="56" y="169"/>
                    <a:pt x="88" y="169"/>
                  </a:cubicBezTo>
                  <a:cubicBezTo>
                    <a:pt x="92" y="169"/>
                    <a:pt x="95" y="168"/>
                    <a:pt x="99" y="168"/>
                  </a:cubicBezTo>
                  <a:cubicBezTo>
                    <a:pt x="151" y="156"/>
                    <a:pt x="168" y="116"/>
                    <a:pt x="162" y="63"/>
                  </a:cubicBezTo>
                  <a:cubicBezTo>
                    <a:pt x="148" y="30"/>
                    <a:pt x="130"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
            <p:cNvSpPr/>
            <p:nvPr/>
          </p:nvSpPr>
          <p:spPr>
            <a:xfrm rot="-708074" flipH="1">
              <a:off x="396553" y="314987"/>
              <a:ext cx="26717" cy="26717"/>
            </a:xfrm>
            <a:custGeom>
              <a:avLst/>
              <a:gdLst/>
              <a:ahLst/>
              <a:cxnLst/>
              <a:rect l="l" t="t" r="r" b="b"/>
              <a:pathLst>
                <a:path w="169" h="169" extrusionOk="0">
                  <a:moveTo>
                    <a:pt x="104" y="0"/>
                  </a:moveTo>
                  <a:cubicBezTo>
                    <a:pt x="97" y="0"/>
                    <a:pt x="89" y="1"/>
                    <a:pt x="81" y="3"/>
                  </a:cubicBezTo>
                  <a:cubicBezTo>
                    <a:pt x="29" y="9"/>
                    <a:pt x="0" y="61"/>
                    <a:pt x="18" y="108"/>
                  </a:cubicBezTo>
                  <a:cubicBezTo>
                    <a:pt x="22" y="142"/>
                    <a:pt x="52" y="168"/>
                    <a:pt x="86" y="168"/>
                  </a:cubicBezTo>
                  <a:cubicBezTo>
                    <a:pt x="92" y="168"/>
                    <a:pt x="98" y="167"/>
                    <a:pt x="104" y="165"/>
                  </a:cubicBezTo>
                  <a:cubicBezTo>
                    <a:pt x="162" y="154"/>
                    <a:pt x="168" y="113"/>
                    <a:pt x="168" y="67"/>
                  </a:cubicBezTo>
                  <a:cubicBezTo>
                    <a:pt x="163" y="24"/>
                    <a:pt x="139"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
            <p:cNvSpPr/>
            <p:nvPr/>
          </p:nvSpPr>
          <p:spPr>
            <a:xfrm rot="-708074" flipH="1">
              <a:off x="2175522" y="376751"/>
              <a:ext cx="25769" cy="30037"/>
            </a:xfrm>
            <a:custGeom>
              <a:avLst/>
              <a:gdLst/>
              <a:ahLst/>
              <a:cxnLst/>
              <a:rect l="l" t="t" r="r" b="b"/>
              <a:pathLst>
                <a:path w="163" h="190" extrusionOk="0">
                  <a:moveTo>
                    <a:pt x="84" y="1"/>
                  </a:moveTo>
                  <a:cubicBezTo>
                    <a:pt x="78" y="1"/>
                    <a:pt x="72" y="1"/>
                    <a:pt x="64" y="3"/>
                  </a:cubicBezTo>
                  <a:cubicBezTo>
                    <a:pt x="24" y="20"/>
                    <a:pt x="1" y="95"/>
                    <a:pt x="24" y="147"/>
                  </a:cubicBezTo>
                  <a:cubicBezTo>
                    <a:pt x="35" y="175"/>
                    <a:pt x="49" y="190"/>
                    <a:pt x="69" y="190"/>
                  </a:cubicBezTo>
                  <a:cubicBezTo>
                    <a:pt x="91" y="190"/>
                    <a:pt x="121" y="172"/>
                    <a:pt x="163" y="136"/>
                  </a:cubicBezTo>
                  <a:lnTo>
                    <a:pt x="157" y="136"/>
                  </a:lnTo>
                  <a:cubicBezTo>
                    <a:pt x="157" y="124"/>
                    <a:pt x="157" y="107"/>
                    <a:pt x="157" y="95"/>
                  </a:cubicBezTo>
                  <a:cubicBezTo>
                    <a:pt x="152" y="48"/>
                    <a:pt x="142"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
            <p:cNvSpPr/>
            <p:nvPr/>
          </p:nvSpPr>
          <p:spPr>
            <a:xfrm rot="-708074" flipH="1">
              <a:off x="-39865" y="1432487"/>
              <a:ext cx="28614" cy="26559"/>
            </a:xfrm>
            <a:custGeom>
              <a:avLst/>
              <a:gdLst/>
              <a:ahLst/>
              <a:cxnLst/>
              <a:rect l="l" t="t" r="r" b="b"/>
              <a:pathLst>
                <a:path w="181" h="168" extrusionOk="0">
                  <a:moveTo>
                    <a:pt x="83" y="0"/>
                  </a:moveTo>
                  <a:cubicBezTo>
                    <a:pt x="77" y="0"/>
                    <a:pt x="70" y="1"/>
                    <a:pt x="64" y="3"/>
                  </a:cubicBezTo>
                  <a:cubicBezTo>
                    <a:pt x="24" y="14"/>
                    <a:pt x="1" y="55"/>
                    <a:pt x="12" y="95"/>
                  </a:cubicBezTo>
                  <a:cubicBezTo>
                    <a:pt x="22" y="136"/>
                    <a:pt x="54" y="167"/>
                    <a:pt x="97" y="167"/>
                  </a:cubicBezTo>
                  <a:cubicBezTo>
                    <a:pt x="103" y="167"/>
                    <a:pt x="110" y="166"/>
                    <a:pt x="117" y="165"/>
                  </a:cubicBezTo>
                  <a:cubicBezTo>
                    <a:pt x="157" y="153"/>
                    <a:pt x="180" y="113"/>
                    <a:pt x="163" y="72"/>
                  </a:cubicBezTo>
                  <a:cubicBezTo>
                    <a:pt x="158" y="32"/>
                    <a:pt x="122"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
            <p:cNvSpPr/>
            <p:nvPr/>
          </p:nvSpPr>
          <p:spPr>
            <a:xfrm rot="-708074" flipH="1">
              <a:off x="465129" y="-6294"/>
              <a:ext cx="27666" cy="27033"/>
            </a:xfrm>
            <a:custGeom>
              <a:avLst/>
              <a:gdLst/>
              <a:ahLst/>
              <a:cxnLst/>
              <a:rect l="l" t="t" r="r" b="b"/>
              <a:pathLst>
                <a:path w="175" h="171" extrusionOk="0">
                  <a:moveTo>
                    <a:pt x="89" y="0"/>
                  </a:moveTo>
                  <a:cubicBezTo>
                    <a:pt x="83" y="0"/>
                    <a:pt x="77" y="1"/>
                    <a:pt x="70" y="3"/>
                  </a:cubicBezTo>
                  <a:cubicBezTo>
                    <a:pt x="23" y="15"/>
                    <a:pt x="0" y="61"/>
                    <a:pt x="12" y="107"/>
                  </a:cubicBezTo>
                  <a:cubicBezTo>
                    <a:pt x="17" y="144"/>
                    <a:pt x="43" y="170"/>
                    <a:pt x="78" y="170"/>
                  </a:cubicBezTo>
                  <a:cubicBezTo>
                    <a:pt x="86" y="170"/>
                    <a:pt x="95" y="169"/>
                    <a:pt x="105" y="165"/>
                  </a:cubicBezTo>
                  <a:cubicBezTo>
                    <a:pt x="145" y="159"/>
                    <a:pt x="174" y="107"/>
                    <a:pt x="162" y="67"/>
                  </a:cubicBezTo>
                  <a:cubicBezTo>
                    <a:pt x="148" y="27"/>
                    <a:pt x="125"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
            <p:cNvSpPr/>
            <p:nvPr/>
          </p:nvSpPr>
          <p:spPr>
            <a:xfrm rot="-708074" flipH="1">
              <a:off x="1500443" y="1008295"/>
              <a:ext cx="26717" cy="25294"/>
            </a:xfrm>
            <a:custGeom>
              <a:avLst/>
              <a:gdLst/>
              <a:ahLst/>
              <a:cxnLst/>
              <a:rect l="l" t="t" r="r" b="b"/>
              <a:pathLst>
                <a:path w="169" h="160" extrusionOk="0">
                  <a:moveTo>
                    <a:pt x="76" y="0"/>
                  </a:moveTo>
                  <a:cubicBezTo>
                    <a:pt x="30" y="12"/>
                    <a:pt x="1" y="47"/>
                    <a:pt x="1" y="93"/>
                  </a:cubicBezTo>
                  <a:cubicBezTo>
                    <a:pt x="6" y="132"/>
                    <a:pt x="36" y="159"/>
                    <a:pt x="70" y="159"/>
                  </a:cubicBezTo>
                  <a:cubicBezTo>
                    <a:pt x="76" y="159"/>
                    <a:pt x="82" y="158"/>
                    <a:pt x="88" y="157"/>
                  </a:cubicBezTo>
                  <a:cubicBezTo>
                    <a:pt x="134" y="151"/>
                    <a:pt x="169" y="110"/>
                    <a:pt x="163" y="64"/>
                  </a:cubicBezTo>
                  <a:cubicBezTo>
                    <a:pt x="157" y="18"/>
                    <a:pt x="12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
            <p:cNvSpPr/>
            <p:nvPr/>
          </p:nvSpPr>
          <p:spPr>
            <a:xfrm rot="-708086" flipH="1">
              <a:off x="2640861" y="556886"/>
              <a:ext cx="28614" cy="26717"/>
            </a:xfrm>
            <a:custGeom>
              <a:avLst/>
              <a:gdLst/>
              <a:ahLst/>
              <a:cxnLst/>
              <a:rect l="l" t="t" r="r" b="b"/>
              <a:pathLst>
                <a:path w="181" h="169" extrusionOk="0">
                  <a:moveTo>
                    <a:pt x="97" y="1"/>
                  </a:moveTo>
                  <a:cubicBezTo>
                    <a:pt x="90" y="1"/>
                    <a:pt x="83" y="2"/>
                    <a:pt x="76" y="4"/>
                  </a:cubicBezTo>
                  <a:cubicBezTo>
                    <a:pt x="24" y="15"/>
                    <a:pt x="1" y="62"/>
                    <a:pt x="18" y="108"/>
                  </a:cubicBezTo>
                  <a:cubicBezTo>
                    <a:pt x="23" y="142"/>
                    <a:pt x="57" y="168"/>
                    <a:pt x="92" y="168"/>
                  </a:cubicBezTo>
                  <a:cubicBezTo>
                    <a:pt x="98" y="168"/>
                    <a:pt x="105" y="168"/>
                    <a:pt x="111" y="166"/>
                  </a:cubicBezTo>
                  <a:cubicBezTo>
                    <a:pt x="157" y="154"/>
                    <a:pt x="180" y="102"/>
                    <a:pt x="163" y="62"/>
                  </a:cubicBezTo>
                  <a:cubicBezTo>
                    <a:pt x="158" y="23"/>
                    <a:pt x="129"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
            <p:cNvSpPr/>
            <p:nvPr/>
          </p:nvSpPr>
          <p:spPr>
            <a:xfrm rot="-708074" flipH="1">
              <a:off x="2028908" y="534468"/>
              <a:ext cx="31302" cy="21975"/>
            </a:xfrm>
            <a:custGeom>
              <a:avLst/>
              <a:gdLst/>
              <a:ahLst/>
              <a:cxnLst/>
              <a:rect l="l" t="t" r="r" b="b"/>
              <a:pathLst>
                <a:path w="198" h="139" extrusionOk="0">
                  <a:moveTo>
                    <a:pt x="128" y="1"/>
                  </a:moveTo>
                  <a:cubicBezTo>
                    <a:pt x="114" y="1"/>
                    <a:pt x="101" y="3"/>
                    <a:pt x="87" y="5"/>
                  </a:cubicBezTo>
                  <a:cubicBezTo>
                    <a:pt x="41" y="17"/>
                    <a:pt x="0" y="34"/>
                    <a:pt x="6" y="92"/>
                  </a:cubicBezTo>
                  <a:cubicBezTo>
                    <a:pt x="10" y="128"/>
                    <a:pt x="33" y="139"/>
                    <a:pt x="58" y="139"/>
                  </a:cubicBezTo>
                  <a:cubicBezTo>
                    <a:pt x="70" y="139"/>
                    <a:pt x="82" y="136"/>
                    <a:pt x="93" y="133"/>
                  </a:cubicBezTo>
                  <a:cubicBezTo>
                    <a:pt x="157" y="115"/>
                    <a:pt x="197" y="69"/>
                    <a:pt x="180" y="28"/>
                  </a:cubicBezTo>
                  <a:cubicBezTo>
                    <a:pt x="169" y="7"/>
                    <a:pt x="149"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
            <p:cNvSpPr/>
            <p:nvPr/>
          </p:nvSpPr>
          <p:spPr>
            <a:xfrm rot="-708074" flipH="1">
              <a:off x="1385201" y="587233"/>
              <a:ext cx="28456" cy="23872"/>
            </a:xfrm>
            <a:custGeom>
              <a:avLst/>
              <a:gdLst/>
              <a:ahLst/>
              <a:cxnLst/>
              <a:rect l="l" t="t" r="r" b="b"/>
              <a:pathLst>
                <a:path w="180" h="151" extrusionOk="0">
                  <a:moveTo>
                    <a:pt x="76" y="1"/>
                  </a:moveTo>
                  <a:cubicBezTo>
                    <a:pt x="68" y="1"/>
                    <a:pt x="60" y="2"/>
                    <a:pt x="52" y="3"/>
                  </a:cubicBezTo>
                  <a:cubicBezTo>
                    <a:pt x="23" y="9"/>
                    <a:pt x="0" y="38"/>
                    <a:pt x="12" y="73"/>
                  </a:cubicBezTo>
                  <a:cubicBezTo>
                    <a:pt x="22" y="118"/>
                    <a:pt x="63" y="151"/>
                    <a:pt x="107" y="151"/>
                  </a:cubicBezTo>
                  <a:cubicBezTo>
                    <a:pt x="114" y="151"/>
                    <a:pt x="121" y="150"/>
                    <a:pt x="128" y="148"/>
                  </a:cubicBezTo>
                  <a:cubicBezTo>
                    <a:pt x="174" y="143"/>
                    <a:pt x="180" y="108"/>
                    <a:pt x="174" y="67"/>
                  </a:cubicBezTo>
                  <a:cubicBezTo>
                    <a:pt x="159" y="28"/>
                    <a:pt x="119"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
            <p:cNvSpPr/>
            <p:nvPr/>
          </p:nvSpPr>
          <p:spPr>
            <a:xfrm rot="-708074" flipH="1">
              <a:off x="1672210" y="387470"/>
              <a:ext cx="26717" cy="27982"/>
            </a:xfrm>
            <a:custGeom>
              <a:avLst/>
              <a:gdLst/>
              <a:ahLst/>
              <a:cxnLst/>
              <a:rect l="l" t="t" r="r" b="b"/>
              <a:pathLst>
                <a:path w="169" h="177" extrusionOk="0">
                  <a:moveTo>
                    <a:pt x="87" y="1"/>
                  </a:moveTo>
                  <a:cubicBezTo>
                    <a:pt x="83" y="1"/>
                    <a:pt x="79" y="1"/>
                    <a:pt x="76" y="1"/>
                  </a:cubicBezTo>
                  <a:cubicBezTo>
                    <a:pt x="29" y="19"/>
                    <a:pt x="0" y="71"/>
                    <a:pt x="12" y="123"/>
                  </a:cubicBezTo>
                  <a:cubicBezTo>
                    <a:pt x="17" y="154"/>
                    <a:pt x="46" y="176"/>
                    <a:pt x="77" y="176"/>
                  </a:cubicBezTo>
                  <a:cubicBezTo>
                    <a:pt x="80" y="176"/>
                    <a:pt x="84" y="176"/>
                    <a:pt x="87" y="175"/>
                  </a:cubicBezTo>
                  <a:cubicBezTo>
                    <a:pt x="139" y="158"/>
                    <a:pt x="168" y="106"/>
                    <a:pt x="157" y="54"/>
                  </a:cubicBezTo>
                  <a:cubicBezTo>
                    <a:pt x="152" y="22"/>
                    <a:pt x="118"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
            <p:cNvSpPr/>
            <p:nvPr/>
          </p:nvSpPr>
          <p:spPr>
            <a:xfrm rot="-708074" flipH="1">
              <a:off x="645933" y="118558"/>
              <a:ext cx="24978" cy="30353"/>
            </a:xfrm>
            <a:custGeom>
              <a:avLst/>
              <a:gdLst/>
              <a:ahLst/>
              <a:cxnLst/>
              <a:rect l="l" t="t" r="r" b="b"/>
              <a:pathLst>
                <a:path w="158" h="192" extrusionOk="0">
                  <a:moveTo>
                    <a:pt x="53" y="0"/>
                  </a:moveTo>
                  <a:cubicBezTo>
                    <a:pt x="1" y="12"/>
                    <a:pt x="7" y="41"/>
                    <a:pt x="18" y="81"/>
                  </a:cubicBezTo>
                  <a:cubicBezTo>
                    <a:pt x="29" y="126"/>
                    <a:pt x="19" y="192"/>
                    <a:pt x="80" y="192"/>
                  </a:cubicBezTo>
                  <a:cubicBezTo>
                    <a:pt x="82" y="192"/>
                    <a:pt x="85" y="192"/>
                    <a:pt x="88" y="191"/>
                  </a:cubicBezTo>
                  <a:cubicBezTo>
                    <a:pt x="134" y="180"/>
                    <a:pt x="157" y="139"/>
                    <a:pt x="146" y="99"/>
                  </a:cubicBezTo>
                  <a:cubicBezTo>
                    <a:pt x="146" y="47"/>
                    <a:pt x="105" y="6"/>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
            <p:cNvSpPr/>
            <p:nvPr/>
          </p:nvSpPr>
          <p:spPr>
            <a:xfrm rot="-708074" flipH="1">
              <a:off x="-370020" y="1182026"/>
              <a:ext cx="28456" cy="26243"/>
            </a:xfrm>
            <a:custGeom>
              <a:avLst/>
              <a:gdLst/>
              <a:ahLst/>
              <a:cxnLst/>
              <a:rect l="l" t="t" r="r" b="b"/>
              <a:pathLst>
                <a:path w="180" h="166" extrusionOk="0">
                  <a:moveTo>
                    <a:pt x="131" y="1"/>
                  </a:moveTo>
                  <a:cubicBezTo>
                    <a:pt x="123" y="1"/>
                    <a:pt x="114" y="2"/>
                    <a:pt x="105" y="5"/>
                  </a:cubicBezTo>
                  <a:cubicBezTo>
                    <a:pt x="41" y="28"/>
                    <a:pt x="0" y="86"/>
                    <a:pt x="23" y="133"/>
                  </a:cubicBezTo>
                  <a:cubicBezTo>
                    <a:pt x="32" y="154"/>
                    <a:pt x="53" y="166"/>
                    <a:pt x="73" y="166"/>
                  </a:cubicBezTo>
                  <a:cubicBezTo>
                    <a:pt x="80" y="166"/>
                    <a:pt x="87" y="164"/>
                    <a:pt x="93" y="161"/>
                  </a:cubicBezTo>
                  <a:cubicBezTo>
                    <a:pt x="145" y="133"/>
                    <a:pt x="180" y="86"/>
                    <a:pt x="180" y="28"/>
                  </a:cubicBezTo>
                  <a:cubicBezTo>
                    <a:pt x="171" y="11"/>
                    <a:pt x="15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
            <p:cNvSpPr/>
            <p:nvPr/>
          </p:nvSpPr>
          <p:spPr>
            <a:xfrm rot="-708074" flipH="1">
              <a:off x="1451822" y="994564"/>
              <a:ext cx="31302" cy="25927"/>
            </a:xfrm>
            <a:custGeom>
              <a:avLst/>
              <a:gdLst/>
              <a:ahLst/>
              <a:cxnLst/>
              <a:rect l="l" t="t" r="r" b="b"/>
              <a:pathLst>
                <a:path w="198" h="164" extrusionOk="0">
                  <a:moveTo>
                    <a:pt x="101" y="1"/>
                  </a:moveTo>
                  <a:cubicBezTo>
                    <a:pt x="91" y="1"/>
                    <a:pt x="81" y="2"/>
                    <a:pt x="70" y="6"/>
                  </a:cubicBezTo>
                  <a:cubicBezTo>
                    <a:pt x="30" y="18"/>
                    <a:pt x="1" y="58"/>
                    <a:pt x="12" y="99"/>
                  </a:cubicBezTo>
                  <a:cubicBezTo>
                    <a:pt x="23" y="145"/>
                    <a:pt x="51" y="164"/>
                    <a:pt x="97" y="164"/>
                  </a:cubicBezTo>
                  <a:cubicBezTo>
                    <a:pt x="103" y="164"/>
                    <a:pt x="110" y="163"/>
                    <a:pt x="117" y="163"/>
                  </a:cubicBezTo>
                  <a:cubicBezTo>
                    <a:pt x="157" y="145"/>
                    <a:pt x="198" y="116"/>
                    <a:pt x="175" y="64"/>
                  </a:cubicBezTo>
                  <a:cubicBezTo>
                    <a:pt x="166" y="24"/>
                    <a:pt x="135"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
            <p:cNvSpPr/>
            <p:nvPr/>
          </p:nvSpPr>
          <p:spPr>
            <a:xfrm rot="-708086" flipH="1">
              <a:off x="2648895" y="967360"/>
              <a:ext cx="28614" cy="26243"/>
            </a:xfrm>
            <a:custGeom>
              <a:avLst/>
              <a:gdLst/>
              <a:ahLst/>
              <a:cxnLst/>
              <a:rect l="l" t="t" r="r" b="b"/>
              <a:pathLst>
                <a:path w="181" h="166" extrusionOk="0">
                  <a:moveTo>
                    <a:pt x="80" y="0"/>
                  </a:moveTo>
                  <a:cubicBezTo>
                    <a:pt x="77" y="0"/>
                    <a:pt x="73" y="0"/>
                    <a:pt x="70" y="1"/>
                  </a:cubicBezTo>
                  <a:cubicBezTo>
                    <a:pt x="29" y="7"/>
                    <a:pt x="1" y="47"/>
                    <a:pt x="12" y="88"/>
                  </a:cubicBezTo>
                  <a:cubicBezTo>
                    <a:pt x="17" y="133"/>
                    <a:pt x="57" y="165"/>
                    <a:pt x="102" y="165"/>
                  </a:cubicBezTo>
                  <a:cubicBezTo>
                    <a:pt x="109" y="165"/>
                    <a:pt x="115" y="165"/>
                    <a:pt x="122" y="163"/>
                  </a:cubicBezTo>
                  <a:cubicBezTo>
                    <a:pt x="157" y="157"/>
                    <a:pt x="180" y="122"/>
                    <a:pt x="174" y="88"/>
                  </a:cubicBezTo>
                  <a:cubicBezTo>
                    <a:pt x="169" y="39"/>
                    <a:pt x="128"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
            <p:cNvSpPr/>
            <p:nvPr/>
          </p:nvSpPr>
          <p:spPr>
            <a:xfrm rot="-708074" flipH="1">
              <a:off x="-156936" y="164405"/>
              <a:ext cx="25769" cy="26401"/>
            </a:xfrm>
            <a:custGeom>
              <a:avLst/>
              <a:gdLst/>
              <a:ahLst/>
              <a:cxnLst/>
              <a:rect l="l" t="t" r="r" b="b"/>
              <a:pathLst>
                <a:path w="163" h="167" extrusionOk="0">
                  <a:moveTo>
                    <a:pt x="80" y="0"/>
                  </a:moveTo>
                  <a:cubicBezTo>
                    <a:pt x="77" y="0"/>
                    <a:pt x="74" y="1"/>
                    <a:pt x="70" y="1"/>
                  </a:cubicBezTo>
                  <a:cubicBezTo>
                    <a:pt x="24" y="19"/>
                    <a:pt x="1" y="65"/>
                    <a:pt x="18" y="111"/>
                  </a:cubicBezTo>
                  <a:cubicBezTo>
                    <a:pt x="28" y="145"/>
                    <a:pt x="57" y="166"/>
                    <a:pt x="90" y="166"/>
                  </a:cubicBezTo>
                  <a:cubicBezTo>
                    <a:pt x="97" y="166"/>
                    <a:pt x="104" y="165"/>
                    <a:pt x="111" y="163"/>
                  </a:cubicBezTo>
                  <a:cubicBezTo>
                    <a:pt x="163" y="152"/>
                    <a:pt x="163" y="111"/>
                    <a:pt x="157" y="76"/>
                  </a:cubicBezTo>
                  <a:cubicBezTo>
                    <a:pt x="141" y="29"/>
                    <a:pt x="116"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
            <p:cNvSpPr/>
            <p:nvPr/>
          </p:nvSpPr>
          <p:spPr>
            <a:xfrm rot="-708074" flipH="1">
              <a:off x="1899453" y="1279087"/>
              <a:ext cx="28456" cy="23714"/>
            </a:xfrm>
            <a:custGeom>
              <a:avLst/>
              <a:gdLst/>
              <a:ahLst/>
              <a:cxnLst/>
              <a:rect l="l" t="t" r="r" b="b"/>
              <a:pathLst>
                <a:path w="180" h="150" extrusionOk="0">
                  <a:moveTo>
                    <a:pt x="86" y="0"/>
                  </a:moveTo>
                  <a:cubicBezTo>
                    <a:pt x="79" y="0"/>
                    <a:pt x="72" y="1"/>
                    <a:pt x="64" y="3"/>
                  </a:cubicBezTo>
                  <a:cubicBezTo>
                    <a:pt x="29" y="3"/>
                    <a:pt x="0" y="38"/>
                    <a:pt x="6" y="72"/>
                  </a:cubicBezTo>
                  <a:cubicBezTo>
                    <a:pt x="16" y="118"/>
                    <a:pt x="57" y="150"/>
                    <a:pt x="102" y="150"/>
                  </a:cubicBezTo>
                  <a:cubicBezTo>
                    <a:pt x="108" y="150"/>
                    <a:pt x="115" y="149"/>
                    <a:pt x="122" y="148"/>
                  </a:cubicBezTo>
                  <a:cubicBezTo>
                    <a:pt x="157" y="142"/>
                    <a:pt x="180" y="107"/>
                    <a:pt x="180" y="72"/>
                  </a:cubicBezTo>
                  <a:cubicBezTo>
                    <a:pt x="165" y="28"/>
                    <a:pt x="129" y="0"/>
                    <a:pt x="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
            <p:cNvSpPr/>
            <p:nvPr/>
          </p:nvSpPr>
          <p:spPr>
            <a:xfrm rot="-708086" flipH="1">
              <a:off x="2109504" y="1236268"/>
              <a:ext cx="24820" cy="27508"/>
            </a:xfrm>
            <a:custGeom>
              <a:avLst/>
              <a:gdLst/>
              <a:ahLst/>
              <a:cxnLst/>
              <a:rect l="l" t="t" r="r" b="b"/>
              <a:pathLst>
                <a:path w="157" h="174" extrusionOk="0">
                  <a:moveTo>
                    <a:pt x="89" y="1"/>
                  </a:moveTo>
                  <a:cubicBezTo>
                    <a:pt x="83" y="1"/>
                    <a:pt x="77" y="2"/>
                    <a:pt x="70" y="3"/>
                  </a:cubicBezTo>
                  <a:cubicBezTo>
                    <a:pt x="18" y="15"/>
                    <a:pt x="0" y="61"/>
                    <a:pt x="12" y="108"/>
                  </a:cubicBezTo>
                  <a:cubicBezTo>
                    <a:pt x="17" y="143"/>
                    <a:pt x="31" y="174"/>
                    <a:pt x="68" y="174"/>
                  </a:cubicBezTo>
                  <a:cubicBezTo>
                    <a:pt x="74" y="174"/>
                    <a:pt x="80" y="173"/>
                    <a:pt x="87" y="171"/>
                  </a:cubicBezTo>
                  <a:cubicBezTo>
                    <a:pt x="139" y="160"/>
                    <a:pt x="157" y="119"/>
                    <a:pt x="151" y="61"/>
                  </a:cubicBezTo>
                  <a:cubicBezTo>
                    <a:pt x="141" y="31"/>
                    <a:pt x="12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
            <p:cNvSpPr/>
            <p:nvPr/>
          </p:nvSpPr>
          <p:spPr>
            <a:xfrm rot="-708074" flipH="1">
              <a:off x="1098532" y="1440497"/>
              <a:ext cx="24978" cy="25927"/>
            </a:xfrm>
            <a:custGeom>
              <a:avLst/>
              <a:gdLst/>
              <a:ahLst/>
              <a:cxnLst/>
              <a:rect l="l" t="t" r="r" b="b"/>
              <a:pathLst>
                <a:path w="158" h="164" extrusionOk="0">
                  <a:moveTo>
                    <a:pt x="65" y="0"/>
                  </a:moveTo>
                  <a:cubicBezTo>
                    <a:pt x="24" y="12"/>
                    <a:pt x="1" y="53"/>
                    <a:pt x="7" y="99"/>
                  </a:cubicBezTo>
                  <a:cubicBezTo>
                    <a:pt x="7" y="136"/>
                    <a:pt x="40" y="163"/>
                    <a:pt x="77" y="163"/>
                  </a:cubicBezTo>
                  <a:cubicBezTo>
                    <a:pt x="81" y="163"/>
                    <a:pt x="84" y="163"/>
                    <a:pt x="88" y="163"/>
                  </a:cubicBezTo>
                  <a:cubicBezTo>
                    <a:pt x="128" y="157"/>
                    <a:pt x="157" y="116"/>
                    <a:pt x="146" y="76"/>
                  </a:cubicBezTo>
                  <a:cubicBezTo>
                    <a:pt x="146" y="29"/>
                    <a:pt x="105"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
            <p:cNvSpPr/>
            <p:nvPr/>
          </p:nvSpPr>
          <p:spPr>
            <a:xfrm rot="-708074" flipH="1">
              <a:off x="1706623" y="407313"/>
              <a:ext cx="20236" cy="30828"/>
            </a:xfrm>
            <a:custGeom>
              <a:avLst/>
              <a:gdLst/>
              <a:ahLst/>
              <a:cxnLst/>
              <a:rect l="l" t="t" r="r" b="b"/>
              <a:pathLst>
                <a:path w="128" h="195" extrusionOk="0">
                  <a:moveTo>
                    <a:pt x="61" y="0"/>
                  </a:moveTo>
                  <a:cubicBezTo>
                    <a:pt x="59" y="0"/>
                    <a:pt x="56" y="0"/>
                    <a:pt x="53" y="1"/>
                  </a:cubicBezTo>
                  <a:cubicBezTo>
                    <a:pt x="12" y="6"/>
                    <a:pt x="1" y="35"/>
                    <a:pt x="6" y="82"/>
                  </a:cubicBezTo>
                  <a:cubicBezTo>
                    <a:pt x="6" y="122"/>
                    <a:pt x="12" y="174"/>
                    <a:pt x="58" y="192"/>
                  </a:cubicBezTo>
                  <a:cubicBezTo>
                    <a:pt x="64" y="194"/>
                    <a:pt x="68" y="194"/>
                    <a:pt x="72" y="194"/>
                  </a:cubicBezTo>
                  <a:cubicBezTo>
                    <a:pt x="83" y="194"/>
                    <a:pt x="91" y="190"/>
                    <a:pt x="99" y="186"/>
                  </a:cubicBezTo>
                  <a:cubicBezTo>
                    <a:pt x="122" y="151"/>
                    <a:pt x="128" y="111"/>
                    <a:pt x="116" y="76"/>
                  </a:cubicBezTo>
                  <a:cubicBezTo>
                    <a:pt x="111" y="38"/>
                    <a:pt x="100"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
            <p:cNvSpPr/>
            <p:nvPr/>
          </p:nvSpPr>
          <p:spPr>
            <a:xfrm rot="-708074" flipH="1">
              <a:off x="1358561" y="2098060"/>
              <a:ext cx="26717" cy="26243"/>
            </a:xfrm>
            <a:custGeom>
              <a:avLst/>
              <a:gdLst/>
              <a:ahLst/>
              <a:cxnLst/>
              <a:rect l="l" t="t" r="r" b="b"/>
              <a:pathLst>
                <a:path w="169" h="166" extrusionOk="0">
                  <a:moveTo>
                    <a:pt x="93" y="1"/>
                  </a:moveTo>
                  <a:cubicBezTo>
                    <a:pt x="86" y="1"/>
                    <a:pt x="78" y="2"/>
                    <a:pt x="70" y="6"/>
                  </a:cubicBezTo>
                  <a:cubicBezTo>
                    <a:pt x="23" y="18"/>
                    <a:pt x="0" y="64"/>
                    <a:pt x="12" y="110"/>
                  </a:cubicBezTo>
                  <a:cubicBezTo>
                    <a:pt x="21" y="144"/>
                    <a:pt x="55" y="165"/>
                    <a:pt x="89" y="165"/>
                  </a:cubicBezTo>
                  <a:cubicBezTo>
                    <a:pt x="96" y="165"/>
                    <a:pt x="103" y="164"/>
                    <a:pt x="110" y="162"/>
                  </a:cubicBezTo>
                  <a:cubicBezTo>
                    <a:pt x="151" y="145"/>
                    <a:pt x="168" y="93"/>
                    <a:pt x="151" y="52"/>
                  </a:cubicBezTo>
                  <a:cubicBezTo>
                    <a:pt x="137" y="25"/>
                    <a:pt x="12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
            <p:cNvSpPr/>
            <p:nvPr/>
          </p:nvSpPr>
          <p:spPr>
            <a:xfrm rot="-708074" flipH="1">
              <a:off x="1984355" y="1245382"/>
              <a:ext cx="23872" cy="27982"/>
            </a:xfrm>
            <a:custGeom>
              <a:avLst/>
              <a:gdLst/>
              <a:ahLst/>
              <a:cxnLst/>
              <a:rect l="l" t="t" r="r" b="b"/>
              <a:pathLst>
                <a:path w="151" h="177" extrusionOk="0">
                  <a:moveTo>
                    <a:pt x="103" y="0"/>
                  </a:moveTo>
                  <a:cubicBezTo>
                    <a:pt x="97" y="0"/>
                    <a:pt x="89" y="2"/>
                    <a:pt x="81" y="6"/>
                  </a:cubicBezTo>
                  <a:cubicBezTo>
                    <a:pt x="29" y="17"/>
                    <a:pt x="0" y="69"/>
                    <a:pt x="6" y="121"/>
                  </a:cubicBezTo>
                  <a:cubicBezTo>
                    <a:pt x="6" y="151"/>
                    <a:pt x="31" y="176"/>
                    <a:pt x="63" y="176"/>
                  </a:cubicBezTo>
                  <a:cubicBezTo>
                    <a:pt x="69" y="176"/>
                    <a:pt x="75" y="175"/>
                    <a:pt x="81" y="174"/>
                  </a:cubicBezTo>
                  <a:cubicBezTo>
                    <a:pt x="139" y="156"/>
                    <a:pt x="151" y="110"/>
                    <a:pt x="151" y="58"/>
                  </a:cubicBezTo>
                  <a:cubicBezTo>
                    <a:pt x="141" y="25"/>
                    <a:pt x="129"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
            <p:cNvSpPr/>
            <p:nvPr/>
          </p:nvSpPr>
          <p:spPr>
            <a:xfrm rot="-708074" flipH="1">
              <a:off x="1982806" y="503107"/>
              <a:ext cx="28614" cy="28614"/>
            </a:xfrm>
            <a:custGeom>
              <a:avLst/>
              <a:gdLst/>
              <a:ahLst/>
              <a:cxnLst/>
              <a:rect l="l" t="t" r="r" b="b"/>
              <a:pathLst>
                <a:path w="181" h="181" extrusionOk="0">
                  <a:moveTo>
                    <a:pt x="24" y="1"/>
                  </a:moveTo>
                  <a:lnTo>
                    <a:pt x="1" y="41"/>
                  </a:lnTo>
                  <a:cubicBezTo>
                    <a:pt x="13" y="82"/>
                    <a:pt x="18" y="128"/>
                    <a:pt x="47" y="157"/>
                  </a:cubicBezTo>
                  <a:cubicBezTo>
                    <a:pt x="65" y="172"/>
                    <a:pt x="87" y="181"/>
                    <a:pt x="107" y="181"/>
                  </a:cubicBezTo>
                  <a:cubicBezTo>
                    <a:pt x="126" y="181"/>
                    <a:pt x="144" y="174"/>
                    <a:pt x="157" y="157"/>
                  </a:cubicBezTo>
                  <a:cubicBezTo>
                    <a:pt x="181" y="122"/>
                    <a:pt x="169" y="105"/>
                    <a:pt x="140" y="64"/>
                  </a:cubicBezTo>
                  <a:cubicBezTo>
                    <a:pt x="111" y="24"/>
                    <a:pt x="59" y="35"/>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
            <p:cNvSpPr/>
            <p:nvPr/>
          </p:nvSpPr>
          <p:spPr>
            <a:xfrm rot="-708074" flipH="1">
              <a:off x="838700" y="1550387"/>
              <a:ext cx="30353" cy="22291"/>
            </a:xfrm>
            <a:custGeom>
              <a:avLst/>
              <a:gdLst/>
              <a:ahLst/>
              <a:cxnLst/>
              <a:rect l="l" t="t" r="r" b="b"/>
              <a:pathLst>
                <a:path w="192" h="141" extrusionOk="0">
                  <a:moveTo>
                    <a:pt x="147" y="1"/>
                  </a:moveTo>
                  <a:cubicBezTo>
                    <a:pt x="135" y="1"/>
                    <a:pt x="122" y="4"/>
                    <a:pt x="111" y="6"/>
                  </a:cubicBezTo>
                  <a:cubicBezTo>
                    <a:pt x="59" y="12"/>
                    <a:pt x="1" y="12"/>
                    <a:pt x="6" y="81"/>
                  </a:cubicBezTo>
                  <a:cubicBezTo>
                    <a:pt x="11" y="125"/>
                    <a:pt x="41" y="140"/>
                    <a:pt x="79" y="140"/>
                  </a:cubicBezTo>
                  <a:cubicBezTo>
                    <a:pt x="85" y="140"/>
                    <a:pt x="92" y="140"/>
                    <a:pt x="99" y="139"/>
                  </a:cubicBezTo>
                  <a:cubicBezTo>
                    <a:pt x="151" y="133"/>
                    <a:pt x="192" y="93"/>
                    <a:pt x="192" y="41"/>
                  </a:cubicBezTo>
                  <a:cubicBezTo>
                    <a:pt x="185" y="8"/>
                    <a:pt x="16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
            <p:cNvSpPr/>
            <p:nvPr/>
          </p:nvSpPr>
          <p:spPr>
            <a:xfrm rot="-708074" flipH="1">
              <a:off x="1267174" y="961978"/>
              <a:ext cx="27666" cy="26085"/>
            </a:xfrm>
            <a:custGeom>
              <a:avLst/>
              <a:gdLst/>
              <a:ahLst/>
              <a:cxnLst/>
              <a:rect l="l" t="t" r="r" b="b"/>
              <a:pathLst>
                <a:path w="175" h="165" extrusionOk="0">
                  <a:moveTo>
                    <a:pt x="77" y="1"/>
                  </a:moveTo>
                  <a:cubicBezTo>
                    <a:pt x="71" y="1"/>
                    <a:pt x="65" y="2"/>
                    <a:pt x="59" y="3"/>
                  </a:cubicBezTo>
                  <a:cubicBezTo>
                    <a:pt x="18" y="15"/>
                    <a:pt x="1" y="61"/>
                    <a:pt x="12" y="102"/>
                  </a:cubicBezTo>
                  <a:cubicBezTo>
                    <a:pt x="22" y="139"/>
                    <a:pt x="57" y="165"/>
                    <a:pt x="91" y="165"/>
                  </a:cubicBezTo>
                  <a:cubicBezTo>
                    <a:pt x="100" y="165"/>
                    <a:pt x="108" y="163"/>
                    <a:pt x="117" y="160"/>
                  </a:cubicBezTo>
                  <a:cubicBezTo>
                    <a:pt x="157" y="148"/>
                    <a:pt x="174" y="107"/>
                    <a:pt x="157" y="73"/>
                  </a:cubicBezTo>
                  <a:cubicBezTo>
                    <a:pt x="152" y="32"/>
                    <a:pt x="11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
            <p:cNvSpPr/>
            <p:nvPr/>
          </p:nvSpPr>
          <p:spPr>
            <a:xfrm rot="-708074" flipH="1">
              <a:off x="1671057" y="727775"/>
              <a:ext cx="28614" cy="25611"/>
            </a:xfrm>
            <a:custGeom>
              <a:avLst/>
              <a:gdLst/>
              <a:ahLst/>
              <a:cxnLst/>
              <a:rect l="l" t="t" r="r" b="b"/>
              <a:pathLst>
                <a:path w="181" h="162" extrusionOk="0">
                  <a:moveTo>
                    <a:pt x="65" y="0"/>
                  </a:moveTo>
                  <a:cubicBezTo>
                    <a:pt x="59" y="0"/>
                    <a:pt x="53" y="1"/>
                    <a:pt x="47" y="3"/>
                  </a:cubicBezTo>
                  <a:cubicBezTo>
                    <a:pt x="18" y="15"/>
                    <a:pt x="1" y="44"/>
                    <a:pt x="12" y="79"/>
                  </a:cubicBezTo>
                  <a:cubicBezTo>
                    <a:pt x="28" y="129"/>
                    <a:pt x="73" y="162"/>
                    <a:pt x="123" y="162"/>
                  </a:cubicBezTo>
                  <a:cubicBezTo>
                    <a:pt x="131" y="162"/>
                    <a:pt x="138" y="161"/>
                    <a:pt x="146" y="160"/>
                  </a:cubicBezTo>
                  <a:cubicBezTo>
                    <a:pt x="169" y="154"/>
                    <a:pt x="180" y="136"/>
                    <a:pt x="180" y="119"/>
                  </a:cubicBezTo>
                  <a:cubicBezTo>
                    <a:pt x="165" y="53"/>
                    <a:pt x="110"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
            <p:cNvSpPr/>
            <p:nvPr/>
          </p:nvSpPr>
          <p:spPr>
            <a:xfrm rot="-708074" flipH="1">
              <a:off x="2448558" y="263437"/>
              <a:ext cx="25611" cy="22607"/>
            </a:xfrm>
            <a:custGeom>
              <a:avLst/>
              <a:gdLst/>
              <a:ahLst/>
              <a:cxnLst/>
              <a:rect l="l" t="t" r="r" b="b"/>
              <a:pathLst>
                <a:path w="162" h="143" extrusionOk="0">
                  <a:moveTo>
                    <a:pt x="102" y="0"/>
                  </a:moveTo>
                  <a:cubicBezTo>
                    <a:pt x="97" y="0"/>
                    <a:pt x="92" y="1"/>
                    <a:pt x="86" y="3"/>
                  </a:cubicBezTo>
                  <a:cubicBezTo>
                    <a:pt x="84" y="3"/>
                    <a:pt x="81" y="2"/>
                    <a:pt x="78" y="2"/>
                  </a:cubicBezTo>
                  <a:cubicBezTo>
                    <a:pt x="35" y="2"/>
                    <a:pt x="0" y="46"/>
                    <a:pt x="11" y="90"/>
                  </a:cubicBezTo>
                  <a:cubicBezTo>
                    <a:pt x="16" y="121"/>
                    <a:pt x="45" y="143"/>
                    <a:pt x="76" y="143"/>
                  </a:cubicBezTo>
                  <a:cubicBezTo>
                    <a:pt x="79" y="143"/>
                    <a:pt x="83" y="143"/>
                    <a:pt x="86" y="142"/>
                  </a:cubicBezTo>
                  <a:cubicBezTo>
                    <a:pt x="133" y="142"/>
                    <a:pt x="162" y="101"/>
                    <a:pt x="156" y="61"/>
                  </a:cubicBezTo>
                  <a:cubicBezTo>
                    <a:pt x="156" y="26"/>
                    <a:pt x="13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
            <p:cNvSpPr/>
            <p:nvPr/>
          </p:nvSpPr>
          <p:spPr>
            <a:xfrm rot="-708074" flipH="1">
              <a:off x="661927" y="97"/>
              <a:ext cx="25769" cy="26085"/>
            </a:xfrm>
            <a:custGeom>
              <a:avLst/>
              <a:gdLst/>
              <a:ahLst/>
              <a:cxnLst/>
              <a:rect l="l" t="t" r="r" b="b"/>
              <a:pathLst>
                <a:path w="163" h="165" extrusionOk="0">
                  <a:moveTo>
                    <a:pt x="87" y="1"/>
                  </a:moveTo>
                  <a:cubicBezTo>
                    <a:pt x="80" y="1"/>
                    <a:pt x="72" y="2"/>
                    <a:pt x="64" y="5"/>
                  </a:cubicBezTo>
                  <a:cubicBezTo>
                    <a:pt x="23" y="17"/>
                    <a:pt x="0" y="63"/>
                    <a:pt x="12" y="104"/>
                  </a:cubicBezTo>
                  <a:cubicBezTo>
                    <a:pt x="17" y="138"/>
                    <a:pt x="51" y="164"/>
                    <a:pt x="86" y="164"/>
                  </a:cubicBezTo>
                  <a:cubicBezTo>
                    <a:pt x="92" y="164"/>
                    <a:pt x="98" y="164"/>
                    <a:pt x="104" y="162"/>
                  </a:cubicBezTo>
                  <a:cubicBezTo>
                    <a:pt x="145" y="150"/>
                    <a:pt x="162" y="104"/>
                    <a:pt x="151" y="63"/>
                  </a:cubicBezTo>
                  <a:cubicBezTo>
                    <a:pt x="136" y="30"/>
                    <a:pt x="118"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
            <p:cNvSpPr/>
            <p:nvPr/>
          </p:nvSpPr>
          <p:spPr>
            <a:xfrm rot="-708074" flipH="1">
              <a:off x="639627" y="28980"/>
              <a:ext cx="28614" cy="23555"/>
            </a:xfrm>
            <a:custGeom>
              <a:avLst/>
              <a:gdLst/>
              <a:ahLst/>
              <a:cxnLst/>
              <a:rect l="l" t="t" r="r" b="b"/>
              <a:pathLst>
                <a:path w="181" h="149" extrusionOk="0">
                  <a:moveTo>
                    <a:pt x="89" y="1"/>
                  </a:moveTo>
                  <a:cubicBezTo>
                    <a:pt x="81" y="1"/>
                    <a:pt x="72" y="2"/>
                    <a:pt x="64" y="4"/>
                  </a:cubicBezTo>
                  <a:cubicBezTo>
                    <a:pt x="24" y="10"/>
                    <a:pt x="0" y="50"/>
                    <a:pt x="18" y="85"/>
                  </a:cubicBezTo>
                  <a:cubicBezTo>
                    <a:pt x="24" y="108"/>
                    <a:pt x="35" y="131"/>
                    <a:pt x="52" y="149"/>
                  </a:cubicBezTo>
                  <a:lnTo>
                    <a:pt x="52" y="149"/>
                  </a:lnTo>
                  <a:cubicBezTo>
                    <a:pt x="75" y="148"/>
                    <a:pt x="101" y="143"/>
                    <a:pt x="122" y="137"/>
                  </a:cubicBezTo>
                  <a:cubicBezTo>
                    <a:pt x="157" y="126"/>
                    <a:pt x="180" y="85"/>
                    <a:pt x="163" y="50"/>
                  </a:cubicBezTo>
                  <a:cubicBezTo>
                    <a:pt x="149" y="18"/>
                    <a:pt x="120" y="1"/>
                    <a:pt x="89" y="1"/>
                  </a:cubicBezTo>
                  <a:close/>
                  <a:moveTo>
                    <a:pt x="52" y="149"/>
                  </a:moveTo>
                  <a:cubicBezTo>
                    <a:pt x="51" y="149"/>
                    <a:pt x="49" y="149"/>
                    <a:pt x="47" y="149"/>
                  </a:cubicBezTo>
                  <a:lnTo>
                    <a:pt x="53" y="149"/>
                  </a:lnTo>
                  <a:cubicBezTo>
                    <a:pt x="53" y="149"/>
                    <a:pt x="53" y="149"/>
                    <a:pt x="52" y="1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
            <p:cNvSpPr/>
            <p:nvPr/>
          </p:nvSpPr>
          <p:spPr>
            <a:xfrm rot="-708074" flipH="1">
              <a:off x="1967252" y="1411166"/>
              <a:ext cx="27666" cy="25453"/>
            </a:xfrm>
            <a:custGeom>
              <a:avLst/>
              <a:gdLst/>
              <a:ahLst/>
              <a:cxnLst/>
              <a:rect l="l" t="t" r="r" b="b"/>
              <a:pathLst>
                <a:path w="175" h="161" extrusionOk="0">
                  <a:moveTo>
                    <a:pt x="70" y="0"/>
                  </a:moveTo>
                  <a:cubicBezTo>
                    <a:pt x="66" y="0"/>
                    <a:pt x="62" y="0"/>
                    <a:pt x="58" y="1"/>
                  </a:cubicBezTo>
                  <a:cubicBezTo>
                    <a:pt x="24" y="18"/>
                    <a:pt x="1" y="65"/>
                    <a:pt x="18" y="99"/>
                  </a:cubicBezTo>
                  <a:cubicBezTo>
                    <a:pt x="28" y="138"/>
                    <a:pt x="57" y="160"/>
                    <a:pt x="90" y="160"/>
                  </a:cubicBezTo>
                  <a:cubicBezTo>
                    <a:pt x="97" y="160"/>
                    <a:pt x="104" y="159"/>
                    <a:pt x="111" y="157"/>
                  </a:cubicBezTo>
                  <a:cubicBezTo>
                    <a:pt x="151" y="151"/>
                    <a:pt x="174" y="111"/>
                    <a:pt x="157" y="76"/>
                  </a:cubicBezTo>
                  <a:cubicBezTo>
                    <a:pt x="152" y="33"/>
                    <a:pt x="116"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
            <p:cNvSpPr/>
            <p:nvPr/>
          </p:nvSpPr>
          <p:spPr>
            <a:xfrm rot="-708086" flipH="1">
              <a:off x="1998369" y="-33227"/>
              <a:ext cx="30353" cy="28456"/>
            </a:xfrm>
            <a:custGeom>
              <a:avLst/>
              <a:gdLst/>
              <a:ahLst/>
              <a:cxnLst/>
              <a:rect l="l" t="t" r="r" b="b"/>
              <a:pathLst>
                <a:path w="192" h="180" extrusionOk="0">
                  <a:moveTo>
                    <a:pt x="41" y="1"/>
                  </a:moveTo>
                  <a:cubicBezTo>
                    <a:pt x="29" y="12"/>
                    <a:pt x="18" y="12"/>
                    <a:pt x="18" y="12"/>
                  </a:cubicBezTo>
                  <a:cubicBezTo>
                    <a:pt x="0" y="53"/>
                    <a:pt x="6" y="105"/>
                    <a:pt x="47" y="134"/>
                  </a:cubicBezTo>
                  <a:cubicBezTo>
                    <a:pt x="67" y="154"/>
                    <a:pt x="93" y="180"/>
                    <a:pt x="120" y="180"/>
                  </a:cubicBezTo>
                  <a:cubicBezTo>
                    <a:pt x="132" y="180"/>
                    <a:pt x="144" y="175"/>
                    <a:pt x="157" y="163"/>
                  </a:cubicBezTo>
                  <a:cubicBezTo>
                    <a:pt x="191" y="134"/>
                    <a:pt x="151" y="105"/>
                    <a:pt x="134" y="76"/>
                  </a:cubicBezTo>
                  <a:cubicBezTo>
                    <a:pt x="116" y="53"/>
                    <a:pt x="99" y="30"/>
                    <a:pt x="76" y="12"/>
                  </a:cubicBezTo>
                  <a:cubicBezTo>
                    <a:pt x="64" y="1"/>
                    <a:pt x="47"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
            <p:cNvSpPr/>
            <p:nvPr/>
          </p:nvSpPr>
          <p:spPr>
            <a:xfrm rot="-708074" flipH="1">
              <a:off x="1111208" y="556776"/>
              <a:ext cx="30037" cy="23555"/>
            </a:xfrm>
            <a:custGeom>
              <a:avLst/>
              <a:gdLst/>
              <a:ahLst/>
              <a:cxnLst/>
              <a:rect l="l" t="t" r="r" b="b"/>
              <a:pathLst>
                <a:path w="190" h="149" extrusionOk="0">
                  <a:moveTo>
                    <a:pt x="104" y="0"/>
                  </a:moveTo>
                  <a:cubicBezTo>
                    <a:pt x="99" y="0"/>
                    <a:pt x="95" y="0"/>
                    <a:pt x="91" y="1"/>
                  </a:cubicBezTo>
                  <a:cubicBezTo>
                    <a:pt x="0" y="22"/>
                    <a:pt x="18" y="148"/>
                    <a:pt x="100" y="148"/>
                  </a:cubicBezTo>
                  <a:cubicBezTo>
                    <a:pt x="106" y="148"/>
                    <a:pt x="113" y="147"/>
                    <a:pt x="120" y="146"/>
                  </a:cubicBezTo>
                  <a:cubicBezTo>
                    <a:pt x="161" y="140"/>
                    <a:pt x="190" y="105"/>
                    <a:pt x="184" y="65"/>
                  </a:cubicBezTo>
                  <a:cubicBezTo>
                    <a:pt x="174" y="23"/>
                    <a:pt x="140"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
            <p:cNvSpPr/>
            <p:nvPr/>
          </p:nvSpPr>
          <p:spPr>
            <a:xfrm rot="-708086" flipH="1">
              <a:off x="2048667" y="1636126"/>
              <a:ext cx="31302" cy="21500"/>
            </a:xfrm>
            <a:custGeom>
              <a:avLst/>
              <a:gdLst/>
              <a:ahLst/>
              <a:cxnLst/>
              <a:rect l="l" t="t" r="r" b="b"/>
              <a:pathLst>
                <a:path w="198" h="136" extrusionOk="0">
                  <a:moveTo>
                    <a:pt x="53" y="0"/>
                  </a:moveTo>
                  <a:cubicBezTo>
                    <a:pt x="18" y="6"/>
                    <a:pt x="1" y="41"/>
                    <a:pt x="12" y="70"/>
                  </a:cubicBezTo>
                  <a:cubicBezTo>
                    <a:pt x="39" y="110"/>
                    <a:pt x="85" y="136"/>
                    <a:pt x="134" y="136"/>
                  </a:cubicBezTo>
                  <a:cubicBezTo>
                    <a:pt x="150" y="136"/>
                    <a:pt x="165" y="133"/>
                    <a:pt x="180" y="128"/>
                  </a:cubicBezTo>
                  <a:cubicBezTo>
                    <a:pt x="192" y="122"/>
                    <a:pt x="192" y="105"/>
                    <a:pt x="198" y="99"/>
                  </a:cubicBezTo>
                  <a:cubicBezTo>
                    <a:pt x="169" y="47"/>
                    <a:pt x="111" y="6"/>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
            <p:cNvSpPr/>
            <p:nvPr/>
          </p:nvSpPr>
          <p:spPr>
            <a:xfrm rot="-708086" flipH="1">
              <a:off x="2777533" y="-30638"/>
              <a:ext cx="25927" cy="22607"/>
            </a:xfrm>
            <a:custGeom>
              <a:avLst/>
              <a:gdLst/>
              <a:ahLst/>
              <a:cxnLst/>
              <a:rect l="l" t="t" r="r" b="b"/>
              <a:pathLst>
                <a:path w="164" h="143" extrusionOk="0">
                  <a:moveTo>
                    <a:pt x="109" y="1"/>
                  </a:moveTo>
                  <a:cubicBezTo>
                    <a:pt x="100" y="1"/>
                    <a:pt x="89" y="3"/>
                    <a:pt x="76" y="9"/>
                  </a:cubicBezTo>
                  <a:cubicBezTo>
                    <a:pt x="36" y="26"/>
                    <a:pt x="1" y="61"/>
                    <a:pt x="12" y="102"/>
                  </a:cubicBezTo>
                  <a:cubicBezTo>
                    <a:pt x="18" y="136"/>
                    <a:pt x="47" y="142"/>
                    <a:pt x="82" y="142"/>
                  </a:cubicBezTo>
                  <a:cubicBezTo>
                    <a:pt x="128" y="125"/>
                    <a:pt x="163" y="96"/>
                    <a:pt x="146" y="38"/>
                  </a:cubicBezTo>
                  <a:cubicBezTo>
                    <a:pt x="142" y="14"/>
                    <a:pt x="129"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
            <p:cNvSpPr/>
            <p:nvPr/>
          </p:nvSpPr>
          <p:spPr>
            <a:xfrm rot="-708074" flipH="1">
              <a:off x="1896733" y="300376"/>
              <a:ext cx="25927" cy="23239"/>
            </a:xfrm>
            <a:custGeom>
              <a:avLst/>
              <a:gdLst/>
              <a:ahLst/>
              <a:cxnLst/>
              <a:rect l="l" t="t" r="r" b="b"/>
              <a:pathLst>
                <a:path w="164" h="147" extrusionOk="0">
                  <a:moveTo>
                    <a:pt x="77" y="1"/>
                  </a:moveTo>
                  <a:cubicBezTo>
                    <a:pt x="73" y="1"/>
                    <a:pt x="69" y="1"/>
                    <a:pt x="65" y="1"/>
                  </a:cubicBezTo>
                  <a:cubicBezTo>
                    <a:pt x="24" y="7"/>
                    <a:pt x="1" y="30"/>
                    <a:pt x="7" y="71"/>
                  </a:cubicBezTo>
                  <a:cubicBezTo>
                    <a:pt x="12" y="114"/>
                    <a:pt x="47" y="147"/>
                    <a:pt x="94" y="147"/>
                  </a:cubicBezTo>
                  <a:cubicBezTo>
                    <a:pt x="98" y="147"/>
                    <a:pt x="101" y="147"/>
                    <a:pt x="105" y="146"/>
                  </a:cubicBezTo>
                  <a:cubicBezTo>
                    <a:pt x="146" y="140"/>
                    <a:pt x="163" y="117"/>
                    <a:pt x="163" y="65"/>
                  </a:cubicBezTo>
                  <a:cubicBezTo>
                    <a:pt x="147" y="33"/>
                    <a:pt x="12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
            <p:cNvSpPr/>
            <p:nvPr/>
          </p:nvSpPr>
          <p:spPr>
            <a:xfrm rot="-708074" flipH="1">
              <a:off x="1315708" y="692286"/>
              <a:ext cx="24820" cy="27033"/>
            </a:xfrm>
            <a:custGeom>
              <a:avLst/>
              <a:gdLst/>
              <a:ahLst/>
              <a:cxnLst/>
              <a:rect l="l" t="t" r="r" b="b"/>
              <a:pathLst>
                <a:path w="157" h="171" extrusionOk="0">
                  <a:moveTo>
                    <a:pt x="71" y="0"/>
                  </a:moveTo>
                  <a:cubicBezTo>
                    <a:pt x="62" y="0"/>
                    <a:pt x="52" y="2"/>
                    <a:pt x="41" y="7"/>
                  </a:cubicBezTo>
                  <a:cubicBezTo>
                    <a:pt x="0" y="25"/>
                    <a:pt x="0" y="60"/>
                    <a:pt x="18" y="100"/>
                  </a:cubicBezTo>
                  <a:cubicBezTo>
                    <a:pt x="34" y="133"/>
                    <a:pt x="50" y="170"/>
                    <a:pt x="100" y="170"/>
                  </a:cubicBezTo>
                  <a:cubicBezTo>
                    <a:pt x="103" y="170"/>
                    <a:pt x="107" y="170"/>
                    <a:pt x="110" y="170"/>
                  </a:cubicBezTo>
                  <a:cubicBezTo>
                    <a:pt x="157" y="146"/>
                    <a:pt x="151" y="117"/>
                    <a:pt x="133" y="71"/>
                  </a:cubicBezTo>
                  <a:cubicBezTo>
                    <a:pt x="124" y="30"/>
                    <a:pt x="105"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
            <p:cNvSpPr/>
            <p:nvPr/>
          </p:nvSpPr>
          <p:spPr>
            <a:xfrm rot="-708074" flipH="1">
              <a:off x="1775962" y="698049"/>
              <a:ext cx="25927" cy="24346"/>
            </a:xfrm>
            <a:custGeom>
              <a:avLst/>
              <a:gdLst/>
              <a:ahLst/>
              <a:cxnLst/>
              <a:rect l="l" t="t" r="r" b="b"/>
              <a:pathLst>
                <a:path w="164" h="154" extrusionOk="0">
                  <a:moveTo>
                    <a:pt x="64" y="1"/>
                  </a:moveTo>
                  <a:cubicBezTo>
                    <a:pt x="60" y="1"/>
                    <a:pt x="57" y="1"/>
                    <a:pt x="53" y="1"/>
                  </a:cubicBezTo>
                  <a:cubicBezTo>
                    <a:pt x="18" y="7"/>
                    <a:pt x="1" y="36"/>
                    <a:pt x="7" y="71"/>
                  </a:cubicBezTo>
                  <a:cubicBezTo>
                    <a:pt x="22" y="117"/>
                    <a:pt x="64" y="154"/>
                    <a:pt x="114" y="154"/>
                  </a:cubicBezTo>
                  <a:cubicBezTo>
                    <a:pt x="121" y="154"/>
                    <a:pt x="127" y="153"/>
                    <a:pt x="134" y="152"/>
                  </a:cubicBezTo>
                  <a:cubicBezTo>
                    <a:pt x="163" y="140"/>
                    <a:pt x="163" y="117"/>
                    <a:pt x="157" y="88"/>
                  </a:cubicBezTo>
                  <a:cubicBezTo>
                    <a:pt x="141" y="44"/>
                    <a:pt x="119"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
            <p:cNvSpPr/>
            <p:nvPr/>
          </p:nvSpPr>
          <p:spPr>
            <a:xfrm rot="-708074" flipH="1">
              <a:off x="1651958" y="812781"/>
              <a:ext cx="25769" cy="22449"/>
            </a:xfrm>
            <a:custGeom>
              <a:avLst/>
              <a:gdLst/>
              <a:ahLst/>
              <a:cxnLst/>
              <a:rect l="l" t="t" r="r" b="b"/>
              <a:pathLst>
                <a:path w="163" h="142" extrusionOk="0">
                  <a:moveTo>
                    <a:pt x="90" y="0"/>
                  </a:moveTo>
                  <a:cubicBezTo>
                    <a:pt x="86" y="0"/>
                    <a:pt x="81" y="1"/>
                    <a:pt x="76" y="1"/>
                  </a:cubicBezTo>
                  <a:cubicBezTo>
                    <a:pt x="35" y="7"/>
                    <a:pt x="0" y="48"/>
                    <a:pt x="12" y="94"/>
                  </a:cubicBezTo>
                  <a:cubicBezTo>
                    <a:pt x="17" y="125"/>
                    <a:pt x="40" y="142"/>
                    <a:pt x="65" y="142"/>
                  </a:cubicBezTo>
                  <a:cubicBezTo>
                    <a:pt x="68" y="142"/>
                    <a:pt x="72" y="141"/>
                    <a:pt x="76" y="141"/>
                  </a:cubicBezTo>
                  <a:cubicBezTo>
                    <a:pt x="128" y="141"/>
                    <a:pt x="162" y="94"/>
                    <a:pt x="145" y="48"/>
                  </a:cubicBezTo>
                  <a:cubicBezTo>
                    <a:pt x="140" y="17"/>
                    <a:pt x="122"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
            <p:cNvSpPr/>
            <p:nvPr/>
          </p:nvSpPr>
          <p:spPr>
            <a:xfrm rot="-708074" flipH="1">
              <a:off x="1635678" y="2592851"/>
              <a:ext cx="27666" cy="22607"/>
            </a:xfrm>
            <a:custGeom>
              <a:avLst/>
              <a:gdLst/>
              <a:ahLst/>
              <a:cxnLst/>
              <a:rect l="l" t="t" r="r" b="b"/>
              <a:pathLst>
                <a:path w="175" h="143" extrusionOk="0">
                  <a:moveTo>
                    <a:pt x="55" y="1"/>
                  </a:moveTo>
                  <a:cubicBezTo>
                    <a:pt x="52" y="1"/>
                    <a:pt x="50" y="1"/>
                    <a:pt x="47" y="1"/>
                  </a:cubicBezTo>
                  <a:cubicBezTo>
                    <a:pt x="18" y="13"/>
                    <a:pt x="1" y="42"/>
                    <a:pt x="12" y="71"/>
                  </a:cubicBezTo>
                  <a:cubicBezTo>
                    <a:pt x="22" y="115"/>
                    <a:pt x="66" y="143"/>
                    <a:pt x="107" y="143"/>
                  </a:cubicBezTo>
                  <a:cubicBezTo>
                    <a:pt x="114" y="143"/>
                    <a:pt x="122" y="142"/>
                    <a:pt x="128" y="140"/>
                  </a:cubicBezTo>
                  <a:cubicBezTo>
                    <a:pt x="157" y="134"/>
                    <a:pt x="175" y="111"/>
                    <a:pt x="175" y="88"/>
                  </a:cubicBezTo>
                  <a:cubicBezTo>
                    <a:pt x="175" y="50"/>
                    <a:pt x="102"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
            <p:cNvSpPr/>
            <p:nvPr/>
          </p:nvSpPr>
          <p:spPr>
            <a:xfrm rot="-708074" flipH="1">
              <a:off x="555951" y="419797"/>
              <a:ext cx="20236" cy="26401"/>
            </a:xfrm>
            <a:custGeom>
              <a:avLst/>
              <a:gdLst/>
              <a:ahLst/>
              <a:cxnLst/>
              <a:rect l="l" t="t" r="r" b="b"/>
              <a:pathLst>
                <a:path w="128" h="167" extrusionOk="0">
                  <a:moveTo>
                    <a:pt x="62" y="0"/>
                  </a:moveTo>
                  <a:cubicBezTo>
                    <a:pt x="57" y="0"/>
                    <a:pt x="52" y="2"/>
                    <a:pt x="46" y="4"/>
                  </a:cubicBezTo>
                  <a:cubicBezTo>
                    <a:pt x="0" y="15"/>
                    <a:pt x="17" y="73"/>
                    <a:pt x="17" y="108"/>
                  </a:cubicBezTo>
                  <a:cubicBezTo>
                    <a:pt x="23" y="140"/>
                    <a:pt x="38" y="167"/>
                    <a:pt x="67" y="167"/>
                  </a:cubicBezTo>
                  <a:cubicBezTo>
                    <a:pt x="69" y="167"/>
                    <a:pt x="72" y="167"/>
                    <a:pt x="75" y="166"/>
                  </a:cubicBezTo>
                  <a:cubicBezTo>
                    <a:pt x="127" y="160"/>
                    <a:pt x="122" y="114"/>
                    <a:pt x="116" y="73"/>
                  </a:cubicBezTo>
                  <a:cubicBezTo>
                    <a:pt x="106" y="43"/>
                    <a:pt x="9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
            <p:cNvSpPr/>
            <p:nvPr/>
          </p:nvSpPr>
          <p:spPr>
            <a:xfrm rot="-708074" flipH="1">
              <a:off x="-598217" y="2116593"/>
              <a:ext cx="25769" cy="21816"/>
            </a:xfrm>
            <a:custGeom>
              <a:avLst/>
              <a:gdLst/>
              <a:ahLst/>
              <a:cxnLst/>
              <a:rect l="l" t="t" r="r" b="b"/>
              <a:pathLst>
                <a:path w="163" h="138" extrusionOk="0">
                  <a:moveTo>
                    <a:pt x="74" y="1"/>
                  </a:moveTo>
                  <a:cubicBezTo>
                    <a:pt x="71" y="1"/>
                    <a:pt x="67" y="1"/>
                    <a:pt x="64" y="1"/>
                  </a:cubicBezTo>
                  <a:cubicBezTo>
                    <a:pt x="23" y="7"/>
                    <a:pt x="0" y="48"/>
                    <a:pt x="12" y="82"/>
                  </a:cubicBezTo>
                  <a:cubicBezTo>
                    <a:pt x="21" y="116"/>
                    <a:pt x="51" y="138"/>
                    <a:pt x="84" y="138"/>
                  </a:cubicBezTo>
                  <a:cubicBezTo>
                    <a:pt x="90" y="138"/>
                    <a:pt x="98" y="137"/>
                    <a:pt x="105" y="135"/>
                  </a:cubicBezTo>
                  <a:cubicBezTo>
                    <a:pt x="139" y="129"/>
                    <a:pt x="163" y="111"/>
                    <a:pt x="157" y="77"/>
                  </a:cubicBezTo>
                  <a:cubicBezTo>
                    <a:pt x="151" y="34"/>
                    <a:pt x="116" y="1"/>
                    <a:pt x="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
            <p:cNvSpPr/>
            <p:nvPr/>
          </p:nvSpPr>
          <p:spPr>
            <a:xfrm rot="-708074" flipH="1">
              <a:off x="-4318" y="1421545"/>
              <a:ext cx="27666" cy="20868"/>
            </a:xfrm>
            <a:custGeom>
              <a:avLst/>
              <a:gdLst/>
              <a:ahLst/>
              <a:cxnLst/>
              <a:rect l="l" t="t" r="r" b="b"/>
              <a:pathLst>
                <a:path w="175" h="132" extrusionOk="0">
                  <a:moveTo>
                    <a:pt x="75" y="1"/>
                  </a:moveTo>
                  <a:cubicBezTo>
                    <a:pt x="72" y="1"/>
                    <a:pt x="68" y="1"/>
                    <a:pt x="65" y="1"/>
                  </a:cubicBezTo>
                  <a:cubicBezTo>
                    <a:pt x="30" y="1"/>
                    <a:pt x="1" y="30"/>
                    <a:pt x="18" y="65"/>
                  </a:cubicBezTo>
                  <a:cubicBezTo>
                    <a:pt x="18" y="105"/>
                    <a:pt x="56" y="131"/>
                    <a:pt x="96" y="131"/>
                  </a:cubicBezTo>
                  <a:cubicBezTo>
                    <a:pt x="103" y="131"/>
                    <a:pt x="110" y="131"/>
                    <a:pt x="117" y="129"/>
                  </a:cubicBezTo>
                  <a:cubicBezTo>
                    <a:pt x="146" y="129"/>
                    <a:pt x="175" y="100"/>
                    <a:pt x="169" y="65"/>
                  </a:cubicBezTo>
                  <a:cubicBezTo>
                    <a:pt x="153" y="28"/>
                    <a:pt x="113"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
            <p:cNvSpPr/>
            <p:nvPr/>
          </p:nvSpPr>
          <p:spPr>
            <a:xfrm rot="-708086" flipH="1">
              <a:off x="1732371" y="1729871"/>
              <a:ext cx="24820" cy="22607"/>
            </a:xfrm>
            <a:custGeom>
              <a:avLst/>
              <a:gdLst/>
              <a:ahLst/>
              <a:cxnLst/>
              <a:rect l="l" t="t" r="r" b="b"/>
              <a:pathLst>
                <a:path w="157" h="143" extrusionOk="0">
                  <a:moveTo>
                    <a:pt x="76" y="0"/>
                  </a:moveTo>
                  <a:cubicBezTo>
                    <a:pt x="72" y="0"/>
                    <a:pt x="68" y="1"/>
                    <a:pt x="64" y="1"/>
                  </a:cubicBezTo>
                  <a:cubicBezTo>
                    <a:pt x="23" y="7"/>
                    <a:pt x="0" y="42"/>
                    <a:pt x="12" y="82"/>
                  </a:cubicBezTo>
                  <a:cubicBezTo>
                    <a:pt x="7" y="117"/>
                    <a:pt x="39" y="143"/>
                    <a:pt x="74" y="143"/>
                  </a:cubicBezTo>
                  <a:cubicBezTo>
                    <a:pt x="80" y="143"/>
                    <a:pt x="87" y="142"/>
                    <a:pt x="93" y="140"/>
                  </a:cubicBezTo>
                  <a:cubicBezTo>
                    <a:pt x="128" y="135"/>
                    <a:pt x="156" y="100"/>
                    <a:pt x="151" y="59"/>
                  </a:cubicBezTo>
                  <a:cubicBezTo>
                    <a:pt x="140" y="23"/>
                    <a:pt x="111"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
            <p:cNvSpPr/>
            <p:nvPr/>
          </p:nvSpPr>
          <p:spPr>
            <a:xfrm rot="-708074" flipH="1">
              <a:off x="1668710" y="454348"/>
              <a:ext cx="26717" cy="21500"/>
            </a:xfrm>
            <a:custGeom>
              <a:avLst/>
              <a:gdLst/>
              <a:ahLst/>
              <a:cxnLst/>
              <a:rect l="l" t="t" r="r" b="b"/>
              <a:pathLst>
                <a:path w="169" h="136" extrusionOk="0">
                  <a:moveTo>
                    <a:pt x="70" y="0"/>
                  </a:moveTo>
                  <a:cubicBezTo>
                    <a:pt x="62" y="0"/>
                    <a:pt x="55" y="1"/>
                    <a:pt x="47" y="3"/>
                  </a:cubicBezTo>
                  <a:cubicBezTo>
                    <a:pt x="18" y="9"/>
                    <a:pt x="1" y="43"/>
                    <a:pt x="12" y="72"/>
                  </a:cubicBezTo>
                  <a:cubicBezTo>
                    <a:pt x="21" y="109"/>
                    <a:pt x="53" y="135"/>
                    <a:pt x="89" y="135"/>
                  </a:cubicBezTo>
                  <a:cubicBezTo>
                    <a:pt x="98" y="135"/>
                    <a:pt x="107" y="134"/>
                    <a:pt x="117" y="130"/>
                  </a:cubicBezTo>
                  <a:cubicBezTo>
                    <a:pt x="145" y="124"/>
                    <a:pt x="169" y="107"/>
                    <a:pt x="163" y="67"/>
                  </a:cubicBezTo>
                  <a:cubicBezTo>
                    <a:pt x="148" y="27"/>
                    <a:pt x="112"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
            <p:cNvSpPr/>
            <p:nvPr/>
          </p:nvSpPr>
          <p:spPr>
            <a:xfrm rot="-708074" flipH="1">
              <a:off x="-124760" y="1525377"/>
              <a:ext cx="27666" cy="22291"/>
            </a:xfrm>
            <a:custGeom>
              <a:avLst/>
              <a:gdLst/>
              <a:ahLst/>
              <a:cxnLst/>
              <a:rect l="l" t="t" r="r" b="b"/>
              <a:pathLst>
                <a:path w="175" h="141" extrusionOk="0">
                  <a:moveTo>
                    <a:pt x="82" y="0"/>
                  </a:moveTo>
                  <a:cubicBezTo>
                    <a:pt x="78" y="0"/>
                    <a:pt x="74" y="0"/>
                    <a:pt x="70" y="1"/>
                  </a:cubicBezTo>
                  <a:cubicBezTo>
                    <a:pt x="29" y="7"/>
                    <a:pt x="1" y="30"/>
                    <a:pt x="12" y="76"/>
                  </a:cubicBezTo>
                  <a:cubicBezTo>
                    <a:pt x="24" y="129"/>
                    <a:pt x="64" y="140"/>
                    <a:pt x="122" y="140"/>
                  </a:cubicBezTo>
                  <a:cubicBezTo>
                    <a:pt x="157" y="129"/>
                    <a:pt x="174" y="94"/>
                    <a:pt x="163" y="59"/>
                  </a:cubicBezTo>
                  <a:cubicBezTo>
                    <a:pt x="152" y="23"/>
                    <a:pt x="119"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
            <p:cNvSpPr/>
            <p:nvPr/>
          </p:nvSpPr>
          <p:spPr>
            <a:xfrm rot="-708074" flipH="1">
              <a:off x="1759998" y="273708"/>
              <a:ext cx="25769" cy="21500"/>
            </a:xfrm>
            <a:custGeom>
              <a:avLst/>
              <a:gdLst/>
              <a:ahLst/>
              <a:cxnLst/>
              <a:rect l="l" t="t" r="r" b="b"/>
              <a:pathLst>
                <a:path w="163" h="136" extrusionOk="0">
                  <a:moveTo>
                    <a:pt x="66" y="1"/>
                  </a:moveTo>
                  <a:cubicBezTo>
                    <a:pt x="61" y="1"/>
                    <a:pt x="57" y="1"/>
                    <a:pt x="52" y="2"/>
                  </a:cubicBezTo>
                  <a:cubicBezTo>
                    <a:pt x="49" y="1"/>
                    <a:pt x="46" y="1"/>
                    <a:pt x="44" y="1"/>
                  </a:cubicBezTo>
                  <a:cubicBezTo>
                    <a:pt x="5" y="1"/>
                    <a:pt x="0" y="39"/>
                    <a:pt x="6" y="77"/>
                  </a:cubicBezTo>
                  <a:cubicBezTo>
                    <a:pt x="16" y="113"/>
                    <a:pt x="50" y="136"/>
                    <a:pt x="86" y="136"/>
                  </a:cubicBezTo>
                  <a:cubicBezTo>
                    <a:pt x="90" y="136"/>
                    <a:pt x="94" y="135"/>
                    <a:pt x="98" y="135"/>
                  </a:cubicBezTo>
                  <a:cubicBezTo>
                    <a:pt x="133" y="129"/>
                    <a:pt x="162" y="94"/>
                    <a:pt x="162" y="59"/>
                  </a:cubicBezTo>
                  <a:cubicBezTo>
                    <a:pt x="141" y="23"/>
                    <a:pt x="107"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
            <p:cNvSpPr/>
            <p:nvPr/>
          </p:nvSpPr>
          <p:spPr>
            <a:xfrm rot="-708074" flipH="1">
              <a:off x="-57671" y="1785300"/>
              <a:ext cx="28614" cy="19287"/>
            </a:xfrm>
            <a:custGeom>
              <a:avLst/>
              <a:gdLst/>
              <a:ahLst/>
              <a:cxnLst/>
              <a:rect l="l" t="t" r="r" b="b"/>
              <a:pathLst>
                <a:path w="181" h="122" extrusionOk="0">
                  <a:moveTo>
                    <a:pt x="102" y="1"/>
                  </a:moveTo>
                  <a:cubicBezTo>
                    <a:pt x="92" y="1"/>
                    <a:pt x="81" y="3"/>
                    <a:pt x="70" y="7"/>
                  </a:cubicBezTo>
                  <a:cubicBezTo>
                    <a:pt x="30" y="13"/>
                    <a:pt x="1" y="30"/>
                    <a:pt x="12" y="77"/>
                  </a:cubicBezTo>
                  <a:cubicBezTo>
                    <a:pt x="24" y="112"/>
                    <a:pt x="52" y="121"/>
                    <a:pt x="80" y="121"/>
                  </a:cubicBezTo>
                  <a:cubicBezTo>
                    <a:pt x="93" y="121"/>
                    <a:pt x="105" y="119"/>
                    <a:pt x="116" y="117"/>
                  </a:cubicBezTo>
                  <a:cubicBezTo>
                    <a:pt x="151" y="112"/>
                    <a:pt x="180" y="88"/>
                    <a:pt x="174" y="42"/>
                  </a:cubicBezTo>
                  <a:cubicBezTo>
                    <a:pt x="157" y="17"/>
                    <a:pt x="131"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
            <p:cNvSpPr/>
            <p:nvPr/>
          </p:nvSpPr>
          <p:spPr>
            <a:xfrm rot="-708086" flipH="1">
              <a:off x="2804374" y="394895"/>
              <a:ext cx="23081" cy="25769"/>
            </a:xfrm>
            <a:custGeom>
              <a:avLst/>
              <a:gdLst/>
              <a:ahLst/>
              <a:cxnLst/>
              <a:rect l="l" t="t" r="r" b="b"/>
              <a:pathLst>
                <a:path w="146" h="163" extrusionOk="0">
                  <a:moveTo>
                    <a:pt x="87" y="0"/>
                  </a:moveTo>
                  <a:cubicBezTo>
                    <a:pt x="81" y="0"/>
                    <a:pt x="73" y="2"/>
                    <a:pt x="65" y="5"/>
                  </a:cubicBezTo>
                  <a:cubicBezTo>
                    <a:pt x="24" y="17"/>
                    <a:pt x="1" y="57"/>
                    <a:pt x="13" y="98"/>
                  </a:cubicBezTo>
                  <a:cubicBezTo>
                    <a:pt x="18" y="135"/>
                    <a:pt x="38" y="162"/>
                    <a:pt x="72" y="162"/>
                  </a:cubicBezTo>
                  <a:cubicBezTo>
                    <a:pt x="75" y="162"/>
                    <a:pt x="79" y="162"/>
                    <a:pt x="82" y="161"/>
                  </a:cubicBezTo>
                  <a:cubicBezTo>
                    <a:pt x="146" y="156"/>
                    <a:pt x="140" y="104"/>
                    <a:pt x="140" y="57"/>
                  </a:cubicBezTo>
                  <a:cubicBezTo>
                    <a:pt x="131" y="29"/>
                    <a:pt x="117"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
            <p:cNvSpPr/>
            <p:nvPr/>
          </p:nvSpPr>
          <p:spPr>
            <a:xfrm rot="-708074" flipH="1">
              <a:off x="2247018" y="313798"/>
              <a:ext cx="21184" cy="26085"/>
            </a:xfrm>
            <a:custGeom>
              <a:avLst/>
              <a:gdLst/>
              <a:ahLst/>
              <a:cxnLst/>
              <a:rect l="l" t="t" r="r" b="b"/>
              <a:pathLst>
                <a:path w="134" h="165" extrusionOk="0">
                  <a:moveTo>
                    <a:pt x="62" y="1"/>
                  </a:moveTo>
                  <a:cubicBezTo>
                    <a:pt x="59" y="1"/>
                    <a:pt x="56" y="1"/>
                    <a:pt x="53" y="1"/>
                  </a:cubicBezTo>
                  <a:cubicBezTo>
                    <a:pt x="6" y="7"/>
                    <a:pt x="0" y="53"/>
                    <a:pt x="6" y="100"/>
                  </a:cubicBezTo>
                  <a:cubicBezTo>
                    <a:pt x="12" y="132"/>
                    <a:pt x="22" y="164"/>
                    <a:pt x="69" y="164"/>
                  </a:cubicBezTo>
                  <a:cubicBezTo>
                    <a:pt x="73" y="164"/>
                    <a:pt x="77" y="164"/>
                    <a:pt x="82" y="164"/>
                  </a:cubicBezTo>
                  <a:cubicBezTo>
                    <a:pt x="134" y="158"/>
                    <a:pt x="134" y="111"/>
                    <a:pt x="128" y="77"/>
                  </a:cubicBezTo>
                  <a:cubicBezTo>
                    <a:pt x="117" y="39"/>
                    <a:pt x="106"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
            <p:cNvSpPr/>
            <p:nvPr/>
          </p:nvSpPr>
          <p:spPr>
            <a:xfrm rot="-708074" flipH="1">
              <a:off x="1380104" y="155844"/>
              <a:ext cx="24820" cy="23555"/>
            </a:xfrm>
            <a:custGeom>
              <a:avLst/>
              <a:gdLst/>
              <a:ahLst/>
              <a:cxnLst/>
              <a:rect l="l" t="t" r="r" b="b"/>
              <a:pathLst>
                <a:path w="157" h="149" extrusionOk="0">
                  <a:moveTo>
                    <a:pt x="75" y="0"/>
                  </a:moveTo>
                  <a:cubicBezTo>
                    <a:pt x="71" y="0"/>
                    <a:pt x="68" y="1"/>
                    <a:pt x="64" y="1"/>
                  </a:cubicBezTo>
                  <a:cubicBezTo>
                    <a:pt x="23" y="13"/>
                    <a:pt x="0" y="59"/>
                    <a:pt x="6" y="100"/>
                  </a:cubicBezTo>
                  <a:cubicBezTo>
                    <a:pt x="11" y="128"/>
                    <a:pt x="39" y="149"/>
                    <a:pt x="68" y="149"/>
                  </a:cubicBezTo>
                  <a:cubicBezTo>
                    <a:pt x="75" y="149"/>
                    <a:pt x="81" y="148"/>
                    <a:pt x="87" y="146"/>
                  </a:cubicBezTo>
                  <a:cubicBezTo>
                    <a:pt x="128" y="140"/>
                    <a:pt x="157" y="94"/>
                    <a:pt x="139" y="53"/>
                  </a:cubicBezTo>
                  <a:cubicBezTo>
                    <a:pt x="134" y="22"/>
                    <a:pt x="106"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
            <p:cNvSpPr/>
            <p:nvPr/>
          </p:nvSpPr>
          <p:spPr>
            <a:xfrm rot="-708074" flipH="1">
              <a:off x="-251804" y="1212007"/>
              <a:ext cx="21184" cy="24188"/>
            </a:xfrm>
            <a:custGeom>
              <a:avLst/>
              <a:gdLst/>
              <a:ahLst/>
              <a:cxnLst/>
              <a:rect l="l" t="t" r="r" b="b"/>
              <a:pathLst>
                <a:path w="134" h="153" extrusionOk="0">
                  <a:moveTo>
                    <a:pt x="58" y="1"/>
                  </a:moveTo>
                  <a:cubicBezTo>
                    <a:pt x="54" y="1"/>
                    <a:pt x="51" y="1"/>
                    <a:pt x="47" y="1"/>
                  </a:cubicBezTo>
                  <a:cubicBezTo>
                    <a:pt x="0" y="13"/>
                    <a:pt x="0" y="59"/>
                    <a:pt x="6" y="100"/>
                  </a:cubicBezTo>
                  <a:cubicBezTo>
                    <a:pt x="11" y="135"/>
                    <a:pt x="34" y="153"/>
                    <a:pt x="71" y="153"/>
                  </a:cubicBezTo>
                  <a:cubicBezTo>
                    <a:pt x="76" y="153"/>
                    <a:pt x="82" y="153"/>
                    <a:pt x="87" y="152"/>
                  </a:cubicBezTo>
                  <a:cubicBezTo>
                    <a:pt x="122" y="135"/>
                    <a:pt x="134" y="100"/>
                    <a:pt x="122" y="65"/>
                  </a:cubicBezTo>
                  <a:cubicBezTo>
                    <a:pt x="111" y="33"/>
                    <a:pt x="101"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
            <p:cNvSpPr/>
            <p:nvPr/>
          </p:nvSpPr>
          <p:spPr>
            <a:xfrm rot="-708074" flipH="1">
              <a:off x="1312076" y="313509"/>
              <a:ext cx="23081" cy="24978"/>
            </a:xfrm>
            <a:custGeom>
              <a:avLst/>
              <a:gdLst/>
              <a:ahLst/>
              <a:cxnLst/>
              <a:rect l="l" t="t" r="r" b="b"/>
              <a:pathLst>
                <a:path w="146" h="158" extrusionOk="0">
                  <a:moveTo>
                    <a:pt x="70" y="1"/>
                  </a:moveTo>
                  <a:cubicBezTo>
                    <a:pt x="47" y="6"/>
                    <a:pt x="24" y="24"/>
                    <a:pt x="18" y="47"/>
                  </a:cubicBezTo>
                  <a:cubicBezTo>
                    <a:pt x="1" y="82"/>
                    <a:pt x="12" y="116"/>
                    <a:pt x="41" y="140"/>
                  </a:cubicBezTo>
                  <a:cubicBezTo>
                    <a:pt x="54" y="152"/>
                    <a:pt x="67" y="157"/>
                    <a:pt x="79" y="157"/>
                  </a:cubicBezTo>
                  <a:cubicBezTo>
                    <a:pt x="101" y="157"/>
                    <a:pt x="123" y="143"/>
                    <a:pt x="145" y="128"/>
                  </a:cubicBezTo>
                  <a:lnTo>
                    <a:pt x="140" y="128"/>
                  </a:lnTo>
                  <a:cubicBezTo>
                    <a:pt x="140" y="105"/>
                    <a:pt x="140" y="82"/>
                    <a:pt x="134" y="58"/>
                  </a:cubicBezTo>
                  <a:cubicBezTo>
                    <a:pt x="128" y="29"/>
                    <a:pt x="99" y="6"/>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
            <p:cNvSpPr/>
            <p:nvPr/>
          </p:nvSpPr>
          <p:spPr>
            <a:xfrm rot="-708086" flipH="1">
              <a:off x="2442318" y="-13546"/>
              <a:ext cx="22923" cy="21184"/>
            </a:xfrm>
            <a:custGeom>
              <a:avLst/>
              <a:gdLst/>
              <a:ahLst/>
              <a:cxnLst/>
              <a:rect l="l" t="t" r="r" b="b"/>
              <a:pathLst>
                <a:path w="145" h="134" extrusionOk="0">
                  <a:moveTo>
                    <a:pt x="80" y="0"/>
                  </a:moveTo>
                  <a:cubicBezTo>
                    <a:pt x="73" y="0"/>
                    <a:pt x="66" y="2"/>
                    <a:pt x="58" y="5"/>
                  </a:cubicBezTo>
                  <a:cubicBezTo>
                    <a:pt x="23" y="16"/>
                    <a:pt x="0" y="51"/>
                    <a:pt x="0" y="86"/>
                  </a:cubicBezTo>
                  <a:cubicBezTo>
                    <a:pt x="5" y="116"/>
                    <a:pt x="32" y="133"/>
                    <a:pt x="58" y="133"/>
                  </a:cubicBezTo>
                  <a:cubicBezTo>
                    <a:pt x="62" y="133"/>
                    <a:pt x="66" y="133"/>
                    <a:pt x="70" y="132"/>
                  </a:cubicBezTo>
                  <a:cubicBezTo>
                    <a:pt x="116" y="126"/>
                    <a:pt x="145" y="74"/>
                    <a:pt x="128" y="34"/>
                  </a:cubicBezTo>
                  <a:cubicBezTo>
                    <a:pt x="119" y="12"/>
                    <a:pt x="101"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
            <p:cNvSpPr/>
            <p:nvPr/>
          </p:nvSpPr>
          <p:spPr>
            <a:xfrm rot="-708074" flipH="1">
              <a:off x="1119439" y="505937"/>
              <a:ext cx="25769" cy="25136"/>
            </a:xfrm>
            <a:custGeom>
              <a:avLst/>
              <a:gdLst/>
              <a:ahLst/>
              <a:cxnLst/>
              <a:rect l="l" t="t" r="r" b="b"/>
              <a:pathLst>
                <a:path w="163" h="159" extrusionOk="0">
                  <a:moveTo>
                    <a:pt x="128" y="1"/>
                  </a:moveTo>
                  <a:cubicBezTo>
                    <a:pt x="129" y="3"/>
                    <a:pt x="130" y="5"/>
                    <a:pt x="131" y="7"/>
                  </a:cubicBezTo>
                  <a:lnTo>
                    <a:pt x="131" y="7"/>
                  </a:lnTo>
                  <a:cubicBezTo>
                    <a:pt x="132" y="7"/>
                    <a:pt x="133" y="7"/>
                    <a:pt x="134" y="7"/>
                  </a:cubicBezTo>
                  <a:lnTo>
                    <a:pt x="128" y="1"/>
                  </a:lnTo>
                  <a:close/>
                  <a:moveTo>
                    <a:pt x="131" y="7"/>
                  </a:moveTo>
                  <a:lnTo>
                    <a:pt x="131" y="7"/>
                  </a:lnTo>
                  <a:cubicBezTo>
                    <a:pt x="103" y="13"/>
                    <a:pt x="75" y="19"/>
                    <a:pt x="47" y="30"/>
                  </a:cubicBezTo>
                  <a:cubicBezTo>
                    <a:pt x="12" y="41"/>
                    <a:pt x="1" y="88"/>
                    <a:pt x="18" y="117"/>
                  </a:cubicBezTo>
                  <a:cubicBezTo>
                    <a:pt x="28" y="142"/>
                    <a:pt x="51" y="158"/>
                    <a:pt x="80" y="158"/>
                  </a:cubicBezTo>
                  <a:cubicBezTo>
                    <a:pt x="85" y="158"/>
                    <a:pt x="89" y="158"/>
                    <a:pt x="93" y="157"/>
                  </a:cubicBezTo>
                  <a:cubicBezTo>
                    <a:pt x="134" y="157"/>
                    <a:pt x="163" y="122"/>
                    <a:pt x="151" y="88"/>
                  </a:cubicBezTo>
                  <a:cubicBezTo>
                    <a:pt x="146" y="61"/>
                    <a:pt x="141" y="34"/>
                    <a:pt x="131"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
            <p:cNvSpPr/>
            <p:nvPr/>
          </p:nvSpPr>
          <p:spPr>
            <a:xfrm rot="-708074" flipH="1">
              <a:off x="1305113" y="2087672"/>
              <a:ext cx="26717" cy="19287"/>
            </a:xfrm>
            <a:custGeom>
              <a:avLst/>
              <a:gdLst/>
              <a:ahLst/>
              <a:cxnLst/>
              <a:rect l="l" t="t" r="r" b="b"/>
              <a:pathLst>
                <a:path w="169" h="122" extrusionOk="0">
                  <a:moveTo>
                    <a:pt x="113" y="0"/>
                  </a:moveTo>
                  <a:cubicBezTo>
                    <a:pt x="104" y="0"/>
                    <a:pt x="93" y="2"/>
                    <a:pt x="81" y="6"/>
                  </a:cubicBezTo>
                  <a:cubicBezTo>
                    <a:pt x="41" y="17"/>
                    <a:pt x="0" y="41"/>
                    <a:pt x="12" y="87"/>
                  </a:cubicBezTo>
                  <a:cubicBezTo>
                    <a:pt x="20" y="111"/>
                    <a:pt x="39" y="121"/>
                    <a:pt x="62" y="121"/>
                  </a:cubicBezTo>
                  <a:cubicBezTo>
                    <a:pt x="72" y="121"/>
                    <a:pt x="82" y="119"/>
                    <a:pt x="93" y="116"/>
                  </a:cubicBezTo>
                  <a:cubicBezTo>
                    <a:pt x="128" y="104"/>
                    <a:pt x="168" y="87"/>
                    <a:pt x="151" y="35"/>
                  </a:cubicBezTo>
                  <a:cubicBezTo>
                    <a:pt x="147" y="11"/>
                    <a:pt x="134"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
            <p:cNvSpPr/>
            <p:nvPr/>
          </p:nvSpPr>
          <p:spPr>
            <a:xfrm rot="-708074" flipH="1">
              <a:off x="2308772" y="-105386"/>
              <a:ext cx="24820" cy="22133"/>
            </a:xfrm>
            <a:custGeom>
              <a:avLst/>
              <a:gdLst/>
              <a:ahLst/>
              <a:cxnLst/>
              <a:rect l="l" t="t" r="r" b="b"/>
              <a:pathLst>
                <a:path w="157" h="140" extrusionOk="0">
                  <a:moveTo>
                    <a:pt x="52" y="0"/>
                  </a:moveTo>
                  <a:cubicBezTo>
                    <a:pt x="24" y="6"/>
                    <a:pt x="0" y="35"/>
                    <a:pt x="12" y="64"/>
                  </a:cubicBezTo>
                  <a:cubicBezTo>
                    <a:pt x="12" y="107"/>
                    <a:pt x="52" y="140"/>
                    <a:pt x="94" y="140"/>
                  </a:cubicBezTo>
                  <a:cubicBezTo>
                    <a:pt x="98" y="140"/>
                    <a:pt x="101" y="139"/>
                    <a:pt x="105" y="139"/>
                  </a:cubicBezTo>
                  <a:cubicBezTo>
                    <a:pt x="134" y="139"/>
                    <a:pt x="157" y="104"/>
                    <a:pt x="151" y="75"/>
                  </a:cubicBezTo>
                  <a:cubicBezTo>
                    <a:pt x="134" y="29"/>
                    <a:pt x="99"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
            <p:cNvSpPr/>
            <p:nvPr/>
          </p:nvSpPr>
          <p:spPr>
            <a:xfrm rot="-708086" flipH="1">
              <a:off x="1693077" y="1599892"/>
              <a:ext cx="25769" cy="22291"/>
            </a:xfrm>
            <a:custGeom>
              <a:avLst/>
              <a:gdLst/>
              <a:ahLst/>
              <a:cxnLst/>
              <a:rect l="l" t="t" r="r" b="b"/>
              <a:pathLst>
                <a:path w="163" h="141" extrusionOk="0">
                  <a:moveTo>
                    <a:pt x="108" y="0"/>
                  </a:moveTo>
                  <a:cubicBezTo>
                    <a:pt x="101" y="0"/>
                    <a:pt x="92" y="2"/>
                    <a:pt x="82" y="5"/>
                  </a:cubicBezTo>
                  <a:cubicBezTo>
                    <a:pt x="47" y="22"/>
                    <a:pt x="1" y="34"/>
                    <a:pt x="12" y="86"/>
                  </a:cubicBezTo>
                  <a:cubicBezTo>
                    <a:pt x="17" y="116"/>
                    <a:pt x="44" y="140"/>
                    <a:pt x="72" y="140"/>
                  </a:cubicBezTo>
                  <a:cubicBezTo>
                    <a:pt x="81" y="140"/>
                    <a:pt x="91" y="138"/>
                    <a:pt x="99" y="132"/>
                  </a:cubicBezTo>
                  <a:cubicBezTo>
                    <a:pt x="140" y="120"/>
                    <a:pt x="163" y="80"/>
                    <a:pt x="151" y="39"/>
                  </a:cubicBezTo>
                  <a:cubicBezTo>
                    <a:pt x="143" y="13"/>
                    <a:pt x="131"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
            <p:cNvSpPr/>
            <p:nvPr/>
          </p:nvSpPr>
          <p:spPr>
            <a:xfrm rot="-708074" flipH="1">
              <a:off x="667714" y="1024916"/>
              <a:ext cx="26717" cy="19761"/>
            </a:xfrm>
            <a:custGeom>
              <a:avLst/>
              <a:gdLst/>
              <a:ahLst/>
              <a:cxnLst/>
              <a:rect l="l" t="t" r="r" b="b"/>
              <a:pathLst>
                <a:path w="169" h="125" extrusionOk="0">
                  <a:moveTo>
                    <a:pt x="90" y="0"/>
                  </a:moveTo>
                  <a:cubicBezTo>
                    <a:pt x="77" y="0"/>
                    <a:pt x="64" y="3"/>
                    <a:pt x="53" y="7"/>
                  </a:cubicBezTo>
                  <a:cubicBezTo>
                    <a:pt x="24" y="18"/>
                    <a:pt x="0" y="42"/>
                    <a:pt x="12" y="76"/>
                  </a:cubicBezTo>
                  <a:cubicBezTo>
                    <a:pt x="20" y="109"/>
                    <a:pt x="43" y="125"/>
                    <a:pt x="70" y="125"/>
                  </a:cubicBezTo>
                  <a:cubicBezTo>
                    <a:pt x="81" y="125"/>
                    <a:pt x="93" y="122"/>
                    <a:pt x="105" y="117"/>
                  </a:cubicBezTo>
                  <a:cubicBezTo>
                    <a:pt x="145" y="117"/>
                    <a:pt x="168" y="76"/>
                    <a:pt x="157" y="42"/>
                  </a:cubicBezTo>
                  <a:cubicBezTo>
                    <a:pt x="141" y="11"/>
                    <a:pt x="116"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
            <p:cNvSpPr/>
            <p:nvPr/>
          </p:nvSpPr>
          <p:spPr>
            <a:xfrm rot="-708086" flipH="1">
              <a:off x="784979" y="2042251"/>
              <a:ext cx="24820" cy="22923"/>
            </a:xfrm>
            <a:custGeom>
              <a:avLst/>
              <a:gdLst/>
              <a:ahLst/>
              <a:cxnLst/>
              <a:rect l="l" t="t" r="r" b="b"/>
              <a:pathLst>
                <a:path w="157" h="145" extrusionOk="0">
                  <a:moveTo>
                    <a:pt x="93" y="0"/>
                  </a:moveTo>
                  <a:cubicBezTo>
                    <a:pt x="53" y="6"/>
                    <a:pt x="0" y="70"/>
                    <a:pt x="12" y="110"/>
                  </a:cubicBezTo>
                  <a:cubicBezTo>
                    <a:pt x="18" y="145"/>
                    <a:pt x="47" y="145"/>
                    <a:pt x="82" y="145"/>
                  </a:cubicBezTo>
                  <a:cubicBezTo>
                    <a:pt x="128" y="133"/>
                    <a:pt x="157" y="87"/>
                    <a:pt x="145" y="46"/>
                  </a:cubicBezTo>
                  <a:cubicBezTo>
                    <a:pt x="140" y="18"/>
                    <a:pt x="116"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
            <p:cNvSpPr/>
            <p:nvPr/>
          </p:nvSpPr>
          <p:spPr>
            <a:xfrm rot="-708074" flipH="1">
              <a:off x="1000132" y="1889844"/>
              <a:ext cx="27508" cy="20077"/>
            </a:xfrm>
            <a:custGeom>
              <a:avLst/>
              <a:gdLst/>
              <a:ahLst/>
              <a:cxnLst/>
              <a:rect l="l" t="t" r="r" b="b"/>
              <a:pathLst>
                <a:path w="174" h="127" extrusionOk="0">
                  <a:moveTo>
                    <a:pt x="97" y="0"/>
                  </a:moveTo>
                  <a:cubicBezTo>
                    <a:pt x="88" y="0"/>
                    <a:pt x="78" y="1"/>
                    <a:pt x="70" y="3"/>
                  </a:cubicBezTo>
                  <a:cubicBezTo>
                    <a:pt x="29" y="8"/>
                    <a:pt x="0" y="26"/>
                    <a:pt x="6" y="78"/>
                  </a:cubicBezTo>
                  <a:cubicBezTo>
                    <a:pt x="15" y="117"/>
                    <a:pt x="40" y="127"/>
                    <a:pt x="71" y="127"/>
                  </a:cubicBezTo>
                  <a:cubicBezTo>
                    <a:pt x="82" y="127"/>
                    <a:pt x="93" y="126"/>
                    <a:pt x="104" y="124"/>
                  </a:cubicBezTo>
                  <a:cubicBezTo>
                    <a:pt x="139" y="107"/>
                    <a:pt x="174" y="101"/>
                    <a:pt x="162" y="49"/>
                  </a:cubicBezTo>
                  <a:cubicBezTo>
                    <a:pt x="154" y="10"/>
                    <a:pt x="125"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
            <p:cNvSpPr/>
            <p:nvPr/>
          </p:nvSpPr>
          <p:spPr>
            <a:xfrm rot="-708074" flipH="1">
              <a:off x="1952216" y="501975"/>
              <a:ext cx="22923" cy="24662"/>
            </a:xfrm>
            <a:custGeom>
              <a:avLst/>
              <a:gdLst/>
              <a:ahLst/>
              <a:cxnLst/>
              <a:rect l="l" t="t" r="r" b="b"/>
              <a:pathLst>
                <a:path w="145" h="156" extrusionOk="0">
                  <a:moveTo>
                    <a:pt x="98" y="1"/>
                  </a:moveTo>
                  <a:cubicBezTo>
                    <a:pt x="93" y="1"/>
                    <a:pt x="87" y="2"/>
                    <a:pt x="81" y="4"/>
                  </a:cubicBezTo>
                  <a:cubicBezTo>
                    <a:pt x="29" y="22"/>
                    <a:pt x="0" y="68"/>
                    <a:pt x="12" y="120"/>
                  </a:cubicBezTo>
                  <a:cubicBezTo>
                    <a:pt x="17" y="140"/>
                    <a:pt x="35" y="156"/>
                    <a:pt x="59" y="156"/>
                  </a:cubicBezTo>
                  <a:cubicBezTo>
                    <a:pt x="62" y="156"/>
                    <a:pt x="66" y="156"/>
                    <a:pt x="70" y="155"/>
                  </a:cubicBezTo>
                  <a:cubicBezTo>
                    <a:pt x="116" y="137"/>
                    <a:pt x="145" y="91"/>
                    <a:pt x="133" y="39"/>
                  </a:cubicBezTo>
                  <a:cubicBezTo>
                    <a:pt x="129" y="16"/>
                    <a:pt x="117"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
            <p:cNvSpPr/>
            <p:nvPr/>
          </p:nvSpPr>
          <p:spPr>
            <a:xfrm rot="-708074" flipH="1">
              <a:off x="1163429" y="2053202"/>
              <a:ext cx="24978" cy="21500"/>
            </a:xfrm>
            <a:custGeom>
              <a:avLst/>
              <a:gdLst/>
              <a:ahLst/>
              <a:cxnLst/>
              <a:rect l="l" t="t" r="r" b="b"/>
              <a:pathLst>
                <a:path w="158" h="136" extrusionOk="0">
                  <a:moveTo>
                    <a:pt x="81" y="1"/>
                  </a:moveTo>
                  <a:cubicBezTo>
                    <a:pt x="73" y="1"/>
                    <a:pt x="66" y="2"/>
                    <a:pt x="59" y="4"/>
                  </a:cubicBezTo>
                  <a:cubicBezTo>
                    <a:pt x="24" y="21"/>
                    <a:pt x="1" y="45"/>
                    <a:pt x="18" y="85"/>
                  </a:cubicBezTo>
                  <a:cubicBezTo>
                    <a:pt x="23" y="117"/>
                    <a:pt x="50" y="135"/>
                    <a:pt x="78" y="135"/>
                  </a:cubicBezTo>
                  <a:cubicBezTo>
                    <a:pt x="85" y="135"/>
                    <a:pt x="92" y="134"/>
                    <a:pt x="99" y="131"/>
                  </a:cubicBezTo>
                  <a:cubicBezTo>
                    <a:pt x="134" y="126"/>
                    <a:pt x="157" y="85"/>
                    <a:pt x="146" y="50"/>
                  </a:cubicBezTo>
                  <a:cubicBezTo>
                    <a:pt x="137" y="18"/>
                    <a:pt x="109"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
            <p:cNvSpPr/>
            <p:nvPr/>
          </p:nvSpPr>
          <p:spPr>
            <a:xfrm rot="-708074" flipH="1">
              <a:off x="1759277" y="242443"/>
              <a:ext cx="22133" cy="23397"/>
            </a:xfrm>
            <a:custGeom>
              <a:avLst/>
              <a:gdLst/>
              <a:ahLst/>
              <a:cxnLst/>
              <a:rect l="l" t="t" r="r" b="b"/>
              <a:pathLst>
                <a:path w="140" h="148" extrusionOk="0">
                  <a:moveTo>
                    <a:pt x="75" y="1"/>
                  </a:moveTo>
                  <a:cubicBezTo>
                    <a:pt x="72" y="1"/>
                    <a:pt x="68" y="1"/>
                    <a:pt x="64" y="2"/>
                  </a:cubicBezTo>
                  <a:cubicBezTo>
                    <a:pt x="12" y="7"/>
                    <a:pt x="0" y="42"/>
                    <a:pt x="6" y="88"/>
                  </a:cubicBezTo>
                  <a:cubicBezTo>
                    <a:pt x="6" y="120"/>
                    <a:pt x="35" y="147"/>
                    <a:pt x="71" y="147"/>
                  </a:cubicBezTo>
                  <a:cubicBezTo>
                    <a:pt x="74" y="147"/>
                    <a:pt x="78" y="147"/>
                    <a:pt x="81" y="146"/>
                  </a:cubicBezTo>
                  <a:cubicBezTo>
                    <a:pt x="128" y="141"/>
                    <a:pt x="139" y="106"/>
                    <a:pt x="139" y="59"/>
                  </a:cubicBezTo>
                  <a:cubicBezTo>
                    <a:pt x="129" y="28"/>
                    <a:pt x="113"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
            <p:cNvSpPr/>
            <p:nvPr/>
          </p:nvSpPr>
          <p:spPr>
            <a:xfrm rot="-708074" flipH="1">
              <a:off x="1982691" y="105290"/>
              <a:ext cx="16599" cy="26717"/>
            </a:xfrm>
            <a:custGeom>
              <a:avLst/>
              <a:gdLst/>
              <a:ahLst/>
              <a:cxnLst/>
              <a:rect l="l" t="t" r="r" b="b"/>
              <a:pathLst>
                <a:path w="105" h="169" extrusionOk="0">
                  <a:moveTo>
                    <a:pt x="71" y="1"/>
                  </a:moveTo>
                  <a:cubicBezTo>
                    <a:pt x="67" y="1"/>
                    <a:pt x="63" y="2"/>
                    <a:pt x="59" y="4"/>
                  </a:cubicBezTo>
                  <a:cubicBezTo>
                    <a:pt x="1" y="15"/>
                    <a:pt x="1" y="62"/>
                    <a:pt x="1" y="108"/>
                  </a:cubicBezTo>
                  <a:cubicBezTo>
                    <a:pt x="1" y="138"/>
                    <a:pt x="14" y="168"/>
                    <a:pt x="40" y="168"/>
                  </a:cubicBezTo>
                  <a:cubicBezTo>
                    <a:pt x="44" y="168"/>
                    <a:pt x="48" y="167"/>
                    <a:pt x="53" y="166"/>
                  </a:cubicBezTo>
                  <a:cubicBezTo>
                    <a:pt x="105" y="143"/>
                    <a:pt x="105" y="90"/>
                    <a:pt x="105" y="50"/>
                  </a:cubicBezTo>
                  <a:cubicBezTo>
                    <a:pt x="100" y="25"/>
                    <a:pt x="91"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
            <p:cNvSpPr/>
            <p:nvPr/>
          </p:nvSpPr>
          <p:spPr>
            <a:xfrm rot="-708074" flipH="1">
              <a:off x="2075251" y="246565"/>
              <a:ext cx="22923" cy="20394"/>
            </a:xfrm>
            <a:custGeom>
              <a:avLst/>
              <a:gdLst/>
              <a:ahLst/>
              <a:cxnLst/>
              <a:rect l="l" t="t" r="r" b="b"/>
              <a:pathLst>
                <a:path w="145" h="129" extrusionOk="0">
                  <a:moveTo>
                    <a:pt x="64" y="0"/>
                  </a:moveTo>
                  <a:cubicBezTo>
                    <a:pt x="61" y="0"/>
                    <a:pt x="56" y="0"/>
                    <a:pt x="52" y="1"/>
                  </a:cubicBezTo>
                  <a:cubicBezTo>
                    <a:pt x="12" y="7"/>
                    <a:pt x="0" y="42"/>
                    <a:pt x="12" y="82"/>
                  </a:cubicBezTo>
                  <a:cubicBezTo>
                    <a:pt x="21" y="109"/>
                    <a:pt x="47" y="129"/>
                    <a:pt x="74" y="129"/>
                  </a:cubicBezTo>
                  <a:cubicBezTo>
                    <a:pt x="82" y="129"/>
                    <a:pt x="91" y="127"/>
                    <a:pt x="99" y="123"/>
                  </a:cubicBezTo>
                  <a:cubicBezTo>
                    <a:pt x="128" y="117"/>
                    <a:pt x="145" y="82"/>
                    <a:pt x="133" y="53"/>
                  </a:cubicBezTo>
                  <a:cubicBezTo>
                    <a:pt x="123" y="22"/>
                    <a:pt x="99"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
            <p:cNvSpPr/>
            <p:nvPr/>
          </p:nvSpPr>
          <p:spPr>
            <a:xfrm rot="-708074" flipH="1">
              <a:off x="1109636" y="1259683"/>
              <a:ext cx="27666" cy="18971"/>
            </a:xfrm>
            <a:custGeom>
              <a:avLst/>
              <a:gdLst/>
              <a:ahLst/>
              <a:cxnLst/>
              <a:rect l="l" t="t" r="r" b="b"/>
              <a:pathLst>
                <a:path w="175" h="120" extrusionOk="0">
                  <a:moveTo>
                    <a:pt x="91" y="1"/>
                  </a:moveTo>
                  <a:cubicBezTo>
                    <a:pt x="78" y="1"/>
                    <a:pt x="65" y="3"/>
                    <a:pt x="52" y="9"/>
                  </a:cubicBezTo>
                  <a:cubicBezTo>
                    <a:pt x="18" y="14"/>
                    <a:pt x="0" y="55"/>
                    <a:pt x="24" y="84"/>
                  </a:cubicBezTo>
                  <a:cubicBezTo>
                    <a:pt x="39" y="110"/>
                    <a:pt x="59" y="119"/>
                    <a:pt x="82" y="119"/>
                  </a:cubicBezTo>
                  <a:cubicBezTo>
                    <a:pt x="94" y="119"/>
                    <a:pt x="108" y="117"/>
                    <a:pt x="122" y="113"/>
                  </a:cubicBezTo>
                  <a:cubicBezTo>
                    <a:pt x="157" y="107"/>
                    <a:pt x="174" y="72"/>
                    <a:pt x="168" y="43"/>
                  </a:cubicBezTo>
                  <a:cubicBezTo>
                    <a:pt x="152" y="15"/>
                    <a:pt x="122"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
            <p:cNvSpPr/>
            <p:nvPr/>
          </p:nvSpPr>
          <p:spPr>
            <a:xfrm rot="-708074" flipH="1">
              <a:off x="177034" y="85766"/>
              <a:ext cx="22133" cy="23081"/>
            </a:xfrm>
            <a:custGeom>
              <a:avLst/>
              <a:gdLst/>
              <a:ahLst/>
              <a:cxnLst/>
              <a:rect l="l" t="t" r="r" b="b"/>
              <a:pathLst>
                <a:path w="140" h="146" extrusionOk="0">
                  <a:moveTo>
                    <a:pt x="70" y="0"/>
                  </a:moveTo>
                  <a:cubicBezTo>
                    <a:pt x="35" y="6"/>
                    <a:pt x="12" y="29"/>
                    <a:pt x="6" y="58"/>
                  </a:cubicBezTo>
                  <a:cubicBezTo>
                    <a:pt x="0" y="87"/>
                    <a:pt x="12" y="122"/>
                    <a:pt x="29" y="145"/>
                  </a:cubicBezTo>
                  <a:lnTo>
                    <a:pt x="29" y="145"/>
                  </a:lnTo>
                  <a:cubicBezTo>
                    <a:pt x="57" y="144"/>
                    <a:pt x="89" y="138"/>
                    <a:pt x="110" y="122"/>
                  </a:cubicBezTo>
                  <a:cubicBezTo>
                    <a:pt x="134" y="99"/>
                    <a:pt x="139" y="70"/>
                    <a:pt x="128" y="41"/>
                  </a:cubicBezTo>
                  <a:cubicBezTo>
                    <a:pt x="116" y="18"/>
                    <a:pt x="93" y="0"/>
                    <a:pt x="70" y="0"/>
                  </a:cubicBezTo>
                  <a:close/>
                  <a:moveTo>
                    <a:pt x="29" y="145"/>
                  </a:moveTo>
                  <a:lnTo>
                    <a:pt x="29" y="145"/>
                  </a:lnTo>
                  <a:cubicBezTo>
                    <a:pt x="27" y="145"/>
                    <a:pt x="25" y="145"/>
                    <a:pt x="23" y="145"/>
                  </a:cubicBezTo>
                  <a:lnTo>
                    <a:pt x="29" y="145"/>
                  </a:lnTo>
                  <a:cubicBezTo>
                    <a:pt x="29" y="145"/>
                    <a:pt x="29" y="145"/>
                    <a:pt x="29" y="1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
            <p:cNvSpPr/>
            <p:nvPr/>
          </p:nvSpPr>
          <p:spPr>
            <a:xfrm rot="-708074" flipH="1">
              <a:off x="1299384" y="2130592"/>
              <a:ext cx="20236" cy="21500"/>
            </a:xfrm>
            <a:custGeom>
              <a:avLst/>
              <a:gdLst/>
              <a:ahLst/>
              <a:cxnLst/>
              <a:rect l="l" t="t" r="r" b="b"/>
              <a:pathLst>
                <a:path w="128" h="136" extrusionOk="0">
                  <a:moveTo>
                    <a:pt x="61" y="0"/>
                  </a:moveTo>
                  <a:cubicBezTo>
                    <a:pt x="58" y="0"/>
                    <a:pt x="56" y="0"/>
                    <a:pt x="52" y="1"/>
                  </a:cubicBezTo>
                  <a:cubicBezTo>
                    <a:pt x="18" y="12"/>
                    <a:pt x="0" y="53"/>
                    <a:pt x="12" y="88"/>
                  </a:cubicBezTo>
                  <a:cubicBezTo>
                    <a:pt x="12" y="114"/>
                    <a:pt x="40" y="135"/>
                    <a:pt x="66" y="135"/>
                  </a:cubicBezTo>
                  <a:cubicBezTo>
                    <a:pt x="70" y="135"/>
                    <a:pt x="73" y="135"/>
                    <a:pt x="76" y="134"/>
                  </a:cubicBezTo>
                  <a:cubicBezTo>
                    <a:pt x="116" y="134"/>
                    <a:pt x="128" y="99"/>
                    <a:pt x="122" y="59"/>
                  </a:cubicBezTo>
                  <a:cubicBezTo>
                    <a:pt x="111" y="32"/>
                    <a:pt x="9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
            <p:cNvSpPr/>
            <p:nvPr/>
          </p:nvSpPr>
          <p:spPr>
            <a:xfrm rot="-708086" flipH="1">
              <a:off x="2112737" y="1393786"/>
              <a:ext cx="20394" cy="22133"/>
            </a:xfrm>
            <a:custGeom>
              <a:avLst/>
              <a:gdLst/>
              <a:ahLst/>
              <a:cxnLst/>
              <a:rect l="l" t="t" r="r" b="b"/>
              <a:pathLst>
                <a:path w="129" h="140" extrusionOk="0">
                  <a:moveTo>
                    <a:pt x="69" y="1"/>
                  </a:moveTo>
                  <a:cubicBezTo>
                    <a:pt x="62" y="1"/>
                    <a:pt x="55" y="2"/>
                    <a:pt x="47" y="5"/>
                  </a:cubicBezTo>
                  <a:cubicBezTo>
                    <a:pt x="18" y="23"/>
                    <a:pt x="1" y="57"/>
                    <a:pt x="7" y="92"/>
                  </a:cubicBezTo>
                  <a:cubicBezTo>
                    <a:pt x="7" y="118"/>
                    <a:pt x="35" y="139"/>
                    <a:pt x="61" y="139"/>
                  </a:cubicBezTo>
                  <a:cubicBezTo>
                    <a:pt x="64" y="139"/>
                    <a:pt x="67" y="139"/>
                    <a:pt x="71" y="139"/>
                  </a:cubicBezTo>
                  <a:cubicBezTo>
                    <a:pt x="123" y="121"/>
                    <a:pt x="128" y="86"/>
                    <a:pt x="117" y="34"/>
                  </a:cubicBezTo>
                  <a:cubicBezTo>
                    <a:pt x="108" y="13"/>
                    <a:pt x="90"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
            <p:cNvSpPr/>
            <p:nvPr/>
          </p:nvSpPr>
          <p:spPr>
            <a:xfrm rot="-708074" flipH="1">
              <a:off x="1749689" y="59322"/>
              <a:ext cx="22133" cy="19603"/>
            </a:xfrm>
            <a:custGeom>
              <a:avLst/>
              <a:gdLst/>
              <a:ahLst/>
              <a:cxnLst/>
              <a:rect l="l" t="t" r="r" b="b"/>
              <a:pathLst>
                <a:path w="140" h="124" extrusionOk="0">
                  <a:moveTo>
                    <a:pt x="77" y="0"/>
                  </a:moveTo>
                  <a:cubicBezTo>
                    <a:pt x="69" y="0"/>
                    <a:pt x="61" y="2"/>
                    <a:pt x="53" y="6"/>
                  </a:cubicBezTo>
                  <a:cubicBezTo>
                    <a:pt x="24" y="12"/>
                    <a:pt x="1" y="41"/>
                    <a:pt x="12" y="70"/>
                  </a:cubicBezTo>
                  <a:cubicBezTo>
                    <a:pt x="12" y="105"/>
                    <a:pt x="35" y="123"/>
                    <a:pt x="67" y="123"/>
                  </a:cubicBezTo>
                  <a:cubicBezTo>
                    <a:pt x="72" y="123"/>
                    <a:pt x="77" y="123"/>
                    <a:pt x="82" y="122"/>
                  </a:cubicBezTo>
                  <a:cubicBezTo>
                    <a:pt x="117" y="111"/>
                    <a:pt x="140" y="87"/>
                    <a:pt x="134" y="47"/>
                  </a:cubicBezTo>
                  <a:cubicBezTo>
                    <a:pt x="125" y="20"/>
                    <a:pt x="10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
            <p:cNvSpPr/>
            <p:nvPr/>
          </p:nvSpPr>
          <p:spPr>
            <a:xfrm rot="-708086" flipH="1">
              <a:off x="2740742" y="78908"/>
              <a:ext cx="19445" cy="22765"/>
            </a:xfrm>
            <a:custGeom>
              <a:avLst/>
              <a:gdLst/>
              <a:ahLst/>
              <a:cxnLst/>
              <a:rect l="l" t="t" r="r" b="b"/>
              <a:pathLst>
                <a:path w="123" h="144" extrusionOk="0">
                  <a:moveTo>
                    <a:pt x="69" y="0"/>
                  </a:moveTo>
                  <a:cubicBezTo>
                    <a:pt x="66" y="0"/>
                    <a:pt x="62" y="0"/>
                    <a:pt x="59" y="1"/>
                  </a:cubicBezTo>
                  <a:cubicBezTo>
                    <a:pt x="18" y="24"/>
                    <a:pt x="1" y="65"/>
                    <a:pt x="18" y="99"/>
                  </a:cubicBezTo>
                  <a:cubicBezTo>
                    <a:pt x="18" y="127"/>
                    <a:pt x="40" y="144"/>
                    <a:pt x="63" y="144"/>
                  </a:cubicBezTo>
                  <a:cubicBezTo>
                    <a:pt x="70" y="144"/>
                    <a:pt x="76" y="142"/>
                    <a:pt x="82" y="140"/>
                  </a:cubicBezTo>
                  <a:cubicBezTo>
                    <a:pt x="117" y="123"/>
                    <a:pt x="122" y="82"/>
                    <a:pt x="117" y="53"/>
                  </a:cubicBezTo>
                  <a:cubicBezTo>
                    <a:pt x="111" y="27"/>
                    <a:pt x="10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
            <p:cNvSpPr/>
            <p:nvPr/>
          </p:nvSpPr>
          <p:spPr>
            <a:xfrm rot="-708074" flipH="1">
              <a:off x="1774557" y="549255"/>
              <a:ext cx="25611" cy="19445"/>
            </a:xfrm>
            <a:custGeom>
              <a:avLst/>
              <a:gdLst/>
              <a:ahLst/>
              <a:cxnLst/>
              <a:rect l="l" t="t" r="r" b="b"/>
              <a:pathLst>
                <a:path w="162" h="123" extrusionOk="0">
                  <a:moveTo>
                    <a:pt x="78" y="0"/>
                  </a:moveTo>
                  <a:cubicBezTo>
                    <a:pt x="72" y="0"/>
                    <a:pt x="65" y="1"/>
                    <a:pt x="58" y="3"/>
                  </a:cubicBezTo>
                  <a:cubicBezTo>
                    <a:pt x="24" y="9"/>
                    <a:pt x="0" y="49"/>
                    <a:pt x="18" y="84"/>
                  </a:cubicBezTo>
                  <a:cubicBezTo>
                    <a:pt x="22" y="107"/>
                    <a:pt x="45" y="122"/>
                    <a:pt x="68" y="122"/>
                  </a:cubicBezTo>
                  <a:cubicBezTo>
                    <a:pt x="75" y="122"/>
                    <a:pt x="81" y="121"/>
                    <a:pt x="87" y="119"/>
                  </a:cubicBezTo>
                  <a:cubicBezTo>
                    <a:pt x="161" y="103"/>
                    <a:pt x="144"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
            <p:cNvSpPr/>
            <p:nvPr/>
          </p:nvSpPr>
          <p:spPr>
            <a:xfrm rot="-708074" flipH="1">
              <a:off x="1904980" y="1067117"/>
              <a:ext cx="22133" cy="19129"/>
            </a:xfrm>
            <a:custGeom>
              <a:avLst/>
              <a:gdLst/>
              <a:ahLst/>
              <a:cxnLst/>
              <a:rect l="l" t="t" r="r" b="b"/>
              <a:pathLst>
                <a:path w="140" h="121" extrusionOk="0">
                  <a:moveTo>
                    <a:pt x="75" y="1"/>
                  </a:moveTo>
                  <a:cubicBezTo>
                    <a:pt x="72" y="1"/>
                    <a:pt x="68" y="1"/>
                    <a:pt x="64" y="2"/>
                  </a:cubicBezTo>
                  <a:cubicBezTo>
                    <a:pt x="24" y="8"/>
                    <a:pt x="1" y="42"/>
                    <a:pt x="12" y="77"/>
                  </a:cubicBezTo>
                  <a:cubicBezTo>
                    <a:pt x="12" y="101"/>
                    <a:pt x="36" y="121"/>
                    <a:pt x="60" y="121"/>
                  </a:cubicBezTo>
                  <a:cubicBezTo>
                    <a:pt x="65" y="121"/>
                    <a:pt x="71" y="120"/>
                    <a:pt x="76" y="118"/>
                  </a:cubicBezTo>
                  <a:cubicBezTo>
                    <a:pt x="111" y="118"/>
                    <a:pt x="140" y="83"/>
                    <a:pt x="128" y="48"/>
                  </a:cubicBezTo>
                  <a:cubicBezTo>
                    <a:pt x="123" y="18"/>
                    <a:pt x="100"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
            <p:cNvSpPr/>
            <p:nvPr/>
          </p:nvSpPr>
          <p:spPr>
            <a:xfrm rot="-708074" flipH="1">
              <a:off x="931834" y="-48448"/>
              <a:ext cx="25769" cy="19919"/>
            </a:xfrm>
            <a:custGeom>
              <a:avLst/>
              <a:gdLst/>
              <a:ahLst/>
              <a:cxnLst/>
              <a:rect l="l" t="t" r="r" b="b"/>
              <a:pathLst>
                <a:path w="163" h="126" extrusionOk="0">
                  <a:moveTo>
                    <a:pt x="78" y="1"/>
                  </a:moveTo>
                  <a:cubicBezTo>
                    <a:pt x="68" y="1"/>
                    <a:pt x="58" y="3"/>
                    <a:pt x="46" y="9"/>
                  </a:cubicBezTo>
                  <a:cubicBezTo>
                    <a:pt x="17" y="14"/>
                    <a:pt x="0" y="55"/>
                    <a:pt x="12" y="90"/>
                  </a:cubicBezTo>
                  <a:cubicBezTo>
                    <a:pt x="20" y="111"/>
                    <a:pt x="41" y="126"/>
                    <a:pt x="62" y="126"/>
                  </a:cubicBezTo>
                  <a:cubicBezTo>
                    <a:pt x="71" y="126"/>
                    <a:pt x="79" y="123"/>
                    <a:pt x="87" y="119"/>
                  </a:cubicBezTo>
                  <a:cubicBezTo>
                    <a:pt x="162" y="104"/>
                    <a:pt x="14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
            <p:cNvSpPr/>
            <p:nvPr/>
          </p:nvSpPr>
          <p:spPr>
            <a:xfrm rot="-708074" flipH="1">
              <a:off x="1142547" y="1573902"/>
              <a:ext cx="21184" cy="18497"/>
            </a:xfrm>
            <a:custGeom>
              <a:avLst/>
              <a:gdLst/>
              <a:ahLst/>
              <a:cxnLst/>
              <a:rect l="l" t="t" r="r" b="b"/>
              <a:pathLst>
                <a:path w="134" h="117" extrusionOk="0">
                  <a:moveTo>
                    <a:pt x="53" y="0"/>
                  </a:moveTo>
                  <a:cubicBezTo>
                    <a:pt x="18" y="0"/>
                    <a:pt x="1" y="29"/>
                    <a:pt x="6" y="58"/>
                  </a:cubicBezTo>
                  <a:cubicBezTo>
                    <a:pt x="12" y="94"/>
                    <a:pt x="36" y="117"/>
                    <a:pt x="70" y="117"/>
                  </a:cubicBezTo>
                  <a:cubicBezTo>
                    <a:pt x="74" y="117"/>
                    <a:pt x="78" y="117"/>
                    <a:pt x="82" y="116"/>
                  </a:cubicBezTo>
                  <a:cubicBezTo>
                    <a:pt x="117" y="110"/>
                    <a:pt x="134" y="87"/>
                    <a:pt x="122" y="52"/>
                  </a:cubicBezTo>
                  <a:cubicBezTo>
                    <a:pt x="111" y="23"/>
                    <a:pt x="82"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
            <p:cNvSpPr/>
            <p:nvPr/>
          </p:nvSpPr>
          <p:spPr>
            <a:xfrm rot="-708074" flipH="1">
              <a:off x="1899734" y="75779"/>
              <a:ext cx="20394" cy="17864"/>
            </a:xfrm>
            <a:custGeom>
              <a:avLst/>
              <a:gdLst/>
              <a:ahLst/>
              <a:cxnLst/>
              <a:rect l="l" t="t" r="r" b="b"/>
              <a:pathLst>
                <a:path w="129" h="113" extrusionOk="0">
                  <a:moveTo>
                    <a:pt x="59" y="1"/>
                  </a:moveTo>
                  <a:cubicBezTo>
                    <a:pt x="24" y="1"/>
                    <a:pt x="1" y="36"/>
                    <a:pt x="12" y="65"/>
                  </a:cubicBezTo>
                  <a:cubicBezTo>
                    <a:pt x="12" y="95"/>
                    <a:pt x="34" y="112"/>
                    <a:pt x="63" y="112"/>
                  </a:cubicBezTo>
                  <a:cubicBezTo>
                    <a:pt x="67" y="112"/>
                    <a:pt x="72" y="112"/>
                    <a:pt x="76" y="111"/>
                  </a:cubicBezTo>
                  <a:cubicBezTo>
                    <a:pt x="111" y="111"/>
                    <a:pt x="128" y="88"/>
                    <a:pt x="122" y="41"/>
                  </a:cubicBezTo>
                  <a:cubicBezTo>
                    <a:pt x="111" y="13"/>
                    <a:pt x="88"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
            <p:cNvSpPr/>
            <p:nvPr/>
          </p:nvSpPr>
          <p:spPr>
            <a:xfrm rot="-708086" flipH="1">
              <a:off x="2250177" y="1134554"/>
              <a:ext cx="12015" cy="11224"/>
            </a:xfrm>
            <a:custGeom>
              <a:avLst/>
              <a:gdLst/>
              <a:ahLst/>
              <a:cxnLst/>
              <a:rect l="l" t="t" r="r" b="b"/>
              <a:pathLst>
                <a:path w="76" h="71" extrusionOk="0">
                  <a:moveTo>
                    <a:pt x="35" y="1"/>
                  </a:moveTo>
                  <a:cubicBezTo>
                    <a:pt x="12" y="6"/>
                    <a:pt x="1" y="24"/>
                    <a:pt x="1" y="41"/>
                  </a:cubicBezTo>
                  <a:cubicBezTo>
                    <a:pt x="6" y="70"/>
                    <a:pt x="24" y="70"/>
                    <a:pt x="47" y="70"/>
                  </a:cubicBezTo>
                  <a:cubicBezTo>
                    <a:pt x="64" y="64"/>
                    <a:pt x="76" y="41"/>
                    <a:pt x="64" y="24"/>
                  </a:cubicBezTo>
                  <a:cubicBezTo>
                    <a:pt x="64" y="6"/>
                    <a:pt x="47" y="1"/>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0" name="Google Shape;3000;p2"/>
            <p:cNvGrpSpPr/>
            <p:nvPr/>
          </p:nvGrpSpPr>
          <p:grpSpPr>
            <a:xfrm>
              <a:off x="422435" y="4454823"/>
              <a:ext cx="1509418" cy="421068"/>
              <a:chOff x="2724710" y="4454823"/>
              <a:chExt cx="1509418" cy="421068"/>
            </a:xfrm>
          </p:grpSpPr>
          <p:sp>
            <p:nvSpPr>
              <p:cNvPr id="3001" name="Google Shape;3001;p2"/>
              <p:cNvSpPr/>
              <p:nvPr/>
            </p:nvSpPr>
            <p:spPr>
              <a:xfrm>
                <a:off x="2983788" y="4699142"/>
                <a:ext cx="52815" cy="39944"/>
              </a:xfrm>
              <a:custGeom>
                <a:avLst/>
                <a:gdLst/>
                <a:ahLst/>
                <a:cxnLst/>
                <a:rect l="l" t="t" r="r" b="b"/>
                <a:pathLst>
                  <a:path w="476" h="360" extrusionOk="0">
                    <a:moveTo>
                      <a:pt x="238" y="0"/>
                    </a:moveTo>
                    <a:cubicBezTo>
                      <a:pt x="1" y="0"/>
                      <a:pt x="7" y="360"/>
                      <a:pt x="238" y="360"/>
                    </a:cubicBezTo>
                    <a:cubicBezTo>
                      <a:pt x="476" y="360"/>
                      <a:pt x="476"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
              <p:cNvSpPr/>
              <p:nvPr/>
            </p:nvSpPr>
            <p:spPr>
              <a:xfrm>
                <a:off x="3003760" y="4627577"/>
                <a:ext cx="84992" cy="71788"/>
              </a:xfrm>
              <a:custGeom>
                <a:avLst/>
                <a:gdLst/>
                <a:ahLst/>
                <a:cxnLst/>
                <a:rect l="l" t="t" r="r" b="b"/>
                <a:pathLst>
                  <a:path w="766" h="647" extrusionOk="0">
                    <a:moveTo>
                      <a:pt x="200" y="1"/>
                    </a:moveTo>
                    <a:cubicBezTo>
                      <a:pt x="154" y="1"/>
                      <a:pt x="107" y="17"/>
                      <a:pt x="70" y="49"/>
                    </a:cubicBezTo>
                    <a:cubicBezTo>
                      <a:pt x="0" y="118"/>
                      <a:pt x="0" y="234"/>
                      <a:pt x="70" y="304"/>
                    </a:cubicBezTo>
                    <a:lnTo>
                      <a:pt x="76" y="309"/>
                    </a:lnTo>
                    <a:lnTo>
                      <a:pt x="435" y="599"/>
                    </a:lnTo>
                    <a:cubicBezTo>
                      <a:pt x="472" y="631"/>
                      <a:pt x="519" y="647"/>
                      <a:pt x="565" y="647"/>
                    </a:cubicBezTo>
                    <a:cubicBezTo>
                      <a:pt x="612" y="647"/>
                      <a:pt x="658" y="631"/>
                      <a:pt x="696" y="599"/>
                    </a:cubicBezTo>
                    <a:cubicBezTo>
                      <a:pt x="765" y="524"/>
                      <a:pt x="765" y="408"/>
                      <a:pt x="696" y="338"/>
                    </a:cubicBezTo>
                    <a:lnTo>
                      <a:pt x="331" y="49"/>
                    </a:lnTo>
                    <a:cubicBezTo>
                      <a:pt x="293" y="17"/>
                      <a:pt x="247"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
              <p:cNvSpPr/>
              <p:nvPr/>
            </p:nvSpPr>
            <p:spPr>
              <a:xfrm>
                <a:off x="2919546" y="4658644"/>
                <a:ext cx="52149" cy="40610"/>
              </a:xfrm>
              <a:custGeom>
                <a:avLst/>
                <a:gdLst/>
                <a:ahLst/>
                <a:cxnLst/>
                <a:rect l="l" t="t" r="r" b="b"/>
                <a:pathLst>
                  <a:path w="470" h="366" extrusionOk="0">
                    <a:moveTo>
                      <a:pt x="232" y="1"/>
                    </a:moveTo>
                    <a:cubicBezTo>
                      <a:pt x="0" y="1"/>
                      <a:pt x="0" y="365"/>
                      <a:pt x="232" y="365"/>
                    </a:cubicBezTo>
                    <a:cubicBezTo>
                      <a:pt x="470" y="365"/>
                      <a:pt x="470"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
              <p:cNvSpPr/>
              <p:nvPr/>
            </p:nvSpPr>
            <p:spPr>
              <a:xfrm>
                <a:off x="2882931" y="4627134"/>
                <a:ext cx="52149" cy="47711"/>
              </a:xfrm>
              <a:custGeom>
                <a:avLst/>
                <a:gdLst/>
                <a:ahLst/>
                <a:cxnLst/>
                <a:rect l="l" t="t" r="r" b="b"/>
                <a:pathLst>
                  <a:path w="470" h="430" extrusionOk="0">
                    <a:moveTo>
                      <a:pt x="272" y="1"/>
                    </a:moveTo>
                    <a:cubicBezTo>
                      <a:pt x="226" y="1"/>
                      <a:pt x="180" y="18"/>
                      <a:pt x="145" y="53"/>
                    </a:cubicBezTo>
                    <a:lnTo>
                      <a:pt x="70" y="122"/>
                    </a:lnTo>
                    <a:cubicBezTo>
                      <a:pt x="0" y="192"/>
                      <a:pt x="0" y="308"/>
                      <a:pt x="70" y="377"/>
                    </a:cubicBezTo>
                    <a:cubicBezTo>
                      <a:pt x="104" y="412"/>
                      <a:pt x="151" y="429"/>
                      <a:pt x="198" y="429"/>
                    </a:cubicBezTo>
                    <a:cubicBezTo>
                      <a:pt x="245" y="429"/>
                      <a:pt x="293" y="412"/>
                      <a:pt x="330" y="377"/>
                    </a:cubicBezTo>
                    <a:lnTo>
                      <a:pt x="400" y="308"/>
                    </a:lnTo>
                    <a:cubicBezTo>
                      <a:pt x="469" y="232"/>
                      <a:pt x="469" y="122"/>
                      <a:pt x="400" y="53"/>
                    </a:cubicBezTo>
                    <a:cubicBezTo>
                      <a:pt x="365" y="18"/>
                      <a:pt x="319"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
              <p:cNvSpPr/>
              <p:nvPr/>
            </p:nvSpPr>
            <p:spPr>
              <a:xfrm>
                <a:off x="2805707" y="4690821"/>
                <a:ext cx="52260" cy="40610"/>
              </a:xfrm>
              <a:custGeom>
                <a:avLst/>
                <a:gdLst/>
                <a:ahLst/>
                <a:cxnLst/>
                <a:rect l="l" t="t" r="r" b="b"/>
                <a:pathLst>
                  <a:path w="471" h="366" extrusionOk="0">
                    <a:moveTo>
                      <a:pt x="238" y="0"/>
                    </a:moveTo>
                    <a:cubicBezTo>
                      <a:pt x="1" y="0"/>
                      <a:pt x="1" y="365"/>
                      <a:pt x="238" y="365"/>
                    </a:cubicBezTo>
                    <a:cubicBezTo>
                      <a:pt x="470" y="365"/>
                      <a:pt x="470"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
              <p:cNvSpPr/>
              <p:nvPr/>
            </p:nvSpPr>
            <p:spPr>
              <a:xfrm>
                <a:off x="3258954" y="4538482"/>
                <a:ext cx="70124" cy="39944"/>
              </a:xfrm>
              <a:custGeom>
                <a:avLst/>
                <a:gdLst/>
                <a:ahLst/>
                <a:cxnLst/>
                <a:rect l="l" t="t" r="r" b="b"/>
                <a:pathLst>
                  <a:path w="632" h="360" extrusionOk="0">
                    <a:moveTo>
                      <a:pt x="244" y="0"/>
                    </a:moveTo>
                    <a:cubicBezTo>
                      <a:pt x="0" y="0"/>
                      <a:pt x="0" y="359"/>
                      <a:pt x="244" y="359"/>
                    </a:cubicBezTo>
                    <a:lnTo>
                      <a:pt x="388" y="359"/>
                    </a:lnTo>
                    <a:cubicBezTo>
                      <a:pt x="632" y="359"/>
                      <a:pt x="632" y="0"/>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
              <p:cNvSpPr/>
              <p:nvPr/>
            </p:nvSpPr>
            <p:spPr>
              <a:xfrm>
                <a:off x="3381114" y="4513961"/>
                <a:ext cx="69458" cy="40610"/>
              </a:xfrm>
              <a:custGeom>
                <a:avLst/>
                <a:gdLst/>
                <a:ahLst/>
                <a:cxnLst/>
                <a:rect l="l" t="t" r="r" b="b"/>
                <a:pathLst>
                  <a:path w="626" h="366" extrusionOk="0">
                    <a:moveTo>
                      <a:pt x="238" y="1"/>
                    </a:moveTo>
                    <a:cubicBezTo>
                      <a:pt x="0" y="1"/>
                      <a:pt x="0" y="366"/>
                      <a:pt x="238" y="366"/>
                    </a:cubicBezTo>
                    <a:lnTo>
                      <a:pt x="382" y="366"/>
                    </a:lnTo>
                    <a:cubicBezTo>
                      <a:pt x="626" y="366"/>
                      <a:pt x="626"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
              <p:cNvSpPr/>
              <p:nvPr/>
            </p:nvSpPr>
            <p:spPr>
              <a:xfrm>
                <a:off x="3454344" y="4530049"/>
                <a:ext cx="61802" cy="40610"/>
              </a:xfrm>
              <a:custGeom>
                <a:avLst/>
                <a:gdLst/>
                <a:ahLst/>
                <a:cxnLst/>
                <a:rect l="l" t="t" r="r" b="b"/>
                <a:pathLst>
                  <a:path w="557" h="366" extrusionOk="0">
                    <a:moveTo>
                      <a:pt x="244" y="1"/>
                    </a:moveTo>
                    <a:cubicBezTo>
                      <a:pt x="1" y="1"/>
                      <a:pt x="1" y="366"/>
                      <a:pt x="244" y="366"/>
                    </a:cubicBezTo>
                    <a:lnTo>
                      <a:pt x="313" y="366"/>
                    </a:lnTo>
                    <a:cubicBezTo>
                      <a:pt x="557" y="366"/>
                      <a:pt x="557"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
              <p:cNvSpPr/>
              <p:nvPr/>
            </p:nvSpPr>
            <p:spPr>
              <a:xfrm>
                <a:off x="3559084" y="4570547"/>
                <a:ext cx="70235" cy="39944"/>
              </a:xfrm>
              <a:custGeom>
                <a:avLst/>
                <a:gdLst/>
                <a:ahLst/>
                <a:cxnLst/>
                <a:rect l="l" t="t" r="r" b="b"/>
                <a:pathLst>
                  <a:path w="633" h="360" extrusionOk="0">
                    <a:moveTo>
                      <a:pt x="244" y="1"/>
                    </a:moveTo>
                    <a:cubicBezTo>
                      <a:pt x="1" y="1"/>
                      <a:pt x="1" y="360"/>
                      <a:pt x="244" y="360"/>
                    </a:cubicBezTo>
                    <a:lnTo>
                      <a:pt x="389" y="360"/>
                    </a:lnTo>
                    <a:cubicBezTo>
                      <a:pt x="632" y="360"/>
                      <a:pt x="632"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
              <p:cNvSpPr/>
              <p:nvPr/>
            </p:nvSpPr>
            <p:spPr>
              <a:xfrm>
                <a:off x="3615671" y="4497984"/>
                <a:ext cx="61802" cy="40610"/>
              </a:xfrm>
              <a:custGeom>
                <a:avLst/>
                <a:gdLst/>
                <a:ahLst/>
                <a:cxnLst/>
                <a:rect l="l" t="t" r="r" b="b"/>
                <a:pathLst>
                  <a:path w="557" h="366" extrusionOk="0">
                    <a:moveTo>
                      <a:pt x="244" y="0"/>
                    </a:moveTo>
                    <a:cubicBezTo>
                      <a:pt x="1" y="0"/>
                      <a:pt x="1" y="365"/>
                      <a:pt x="244" y="365"/>
                    </a:cubicBezTo>
                    <a:lnTo>
                      <a:pt x="319" y="365"/>
                    </a:lnTo>
                    <a:cubicBezTo>
                      <a:pt x="557" y="365"/>
                      <a:pt x="55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
              <p:cNvSpPr/>
              <p:nvPr/>
            </p:nvSpPr>
            <p:spPr>
              <a:xfrm>
                <a:off x="3138125" y="4674733"/>
                <a:ext cx="52815" cy="40610"/>
              </a:xfrm>
              <a:custGeom>
                <a:avLst/>
                <a:gdLst/>
                <a:ahLst/>
                <a:cxnLst/>
                <a:rect l="l" t="t" r="r" b="b"/>
                <a:pathLst>
                  <a:path w="476" h="366" extrusionOk="0">
                    <a:moveTo>
                      <a:pt x="238" y="0"/>
                    </a:moveTo>
                    <a:cubicBezTo>
                      <a:pt x="0" y="0"/>
                      <a:pt x="0" y="365"/>
                      <a:pt x="238" y="365"/>
                    </a:cubicBezTo>
                    <a:cubicBezTo>
                      <a:pt x="475" y="365"/>
                      <a:pt x="475"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
              <p:cNvSpPr/>
              <p:nvPr/>
            </p:nvSpPr>
            <p:spPr>
              <a:xfrm>
                <a:off x="2789729" y="4715230"/>
                <a:ext cx="52149" cy="39944"/>
              </a:xfrm>
              <a:custGeom>
                <a:avLst/>
                <a:gdLst/>
                <a:ahLst/>
                <a:cxnLst/>
                <a:rect l="l" t="t" r="r" b="b"/>
                <a:pathLst>
                  <a:path w="470" h="360" extrusionOk="0">
                    <a:moveTo>
                      <a:pt x="232" y="0"/>
                    </a:moveTo>
                    <a:cubicBezTo>
                      <a:pt x="0" y="0"/>
                      <a:pt x="0" y="360"/>
                      <a:pt x="232" y="360"/>
                    </a:cubicBezTo>
                    <a:cubicBezTo>
                      <a:pt x="469" y="360"/>
                      <a:pt x="46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
              <p:cNvSpPr/>
              <p:nvPr/>
            </p:nvSpPr>
            <p:spPr>
              <a:xfrm>
                <a:off x="2724710" y="4642556"/>
                <a:ext cx="52260" cy="40610"/>
              </a:xfrm>
              <a:custGeom>
                <a:avLst/>
                <a:gdLst/>
                <a:ahLst/>
                <a:cxnLst/>
                <a:rect l="l" t="t" r="r" b="b"/>
                <a:pathLst>
                  <a:path w="471" h="366" extrusionOk="0">
                    <a:moveTo>
                      <a:pt x="238" y="1"/>
                    </a:moveTo>
                    <a:cubicBezTo>
                      <a:pt x="1" y="1"/>
                      <a:pt x="1" y="366"/>
                      <a:pt x="238" y="366"/>
                    </a:cubicBezTo>
                    <a:cubicBezTo>
                      <a:pt x="470" y="366"/>
                      <a:pt x="470"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
              <p:cNvSpPr/>
              <p:nvPr/>
            </p:nvSpPr>
            <p:spPr>
              <a:xfrm>
                <a:off x="3008198" y="4562226"/>
                <a:ext cx="52815" cy="40610"/>
              </a:xfrm>
              <a:custGeom>
                <a:avLst/>
                <a:gdLst/>
                <a:ahLst/>
                <a:cxnLst/>
                <a:rect l="l" t="t" r="r" b="b"/>
                <a:pathLst>
                  <a:path w="476" h="366" extrusionOk="0">
                    <a:moveTo>
                      <a:pt x="238" y="0"/>
                    </a:moveTo>
                    <a:cubicBezTo>
                      <a:pt x="1" y="0"/>
                      <a:pt x="1" y="365"/>
                      <a:pt x="238" y="365"/>
                    </a:cubicBezTo>
                    <a:cubicBezTo>
                      <a:pt x="476" y="365"/>
                      <a:pt x="476"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
              <p:cNvSpPr/>
              <p:nvPr/>
            </p:nvSpPr>
            <p:spPr>
              <a:xfrm>
                <a:off x="3768011" y="4492769"/>
                <a:ext cx="52926" cy="29847"/>
              </a:xfrm>
              <a:custGeom>
                <a:avLst/>
                <a:gdLst/>
                <a:ahLst/>
                <a:cxnLst/>
                <a:rect l="l" t="t" r="r" b="b"/>
                <a:pathLst>
                  <a:path w="477" h="269" extrusionOk="0">
                    <a:moveTo>
                      <a:pt x="170" y="0"/>
                    </a:moveTo>
                    <a:cubicBezTo>
                      <a:pt x="0" y="0"/>
                      <a:pt x="0" y="268"/>
                      <a:pt x="170" y="268"/>
                    </a:cubicBezTo>
                    <a:cubicBezTo>
                      <a:pt x="176" y="268"/>
                      <a:pt x="181" y="268"/>
                      <a:pt x="186" y="267"/>
                    </a:cubicBezTo>
                    <a:lnTo>
                      <a:pt x="285" y="267"/>
                    </a:lnTo>
                    <a:cubicBezTo>
                      <a:pt x="290" y="268"/>
                      <a:pt x="295" y="268"/>
                      <a:pt x="301" y="268"/>
                    </a:cubicBezTo>
                    <a:cubicBezTo>
                      <a:pt x="476" y="268"/>
                      <a:pt x="476" y="0"/>
                      <a:pt x="301" y="0"/>
                    </a:cubicBezTo>
                    <a:cubicBezTo>
                      <a:pt x="295" y="0"/>
                      <a:pt x="290" y="0"/>
                      <a:pt x="285" y="1"/>
                    </a:cubicBezTo>
                    <a:lnTo>
                      <a:pt x="186" y="1"/>
                    </a:lnTo>
                    <a:cubicBezTo>
                      <a:pt x="181" y="0"/>
                      <a:pt x="176"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
              <p:cNvSpPr/>
              <p:nvPr/>
            </p:nvSpPr>
            <p:spPr>
              <a:xfrm>
                <a:off x="3980820" y="4562226"/>
                <a:ext cx="69569" cy="30291"/>
              </a:xfrm>
              <a:custGeom>
                <a:avLst/>
                <a:gdLst/>
                <a:ahLst/>
                <a:cxnLst/>
                <a:rect l="l" t="t" r="r" b="b"/>
                <a:pathLst>
                  <a:path w="627" h="273" extrusionOk="0">
                    <a:moveTo>
                      <a:pt x="168" y="0"/>
                    </a:moveTo>
                    <a:cubicBezTo>
                      <a:pt x="0" y="12"/>
                      <a:pt x="0" y="261"/>
                      <a:pt x="168" y="273"/>
                    </a:cubicBezTo>
                    <a:lnTo>
                      <a:pt x="458" y="273"/>
                    </a:lnTo>
                    <a:cubicBezTo>
                      <a:pt x="626" y="261"/>
                      <a:pt x="626" y="12"/>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
              <p:cNvSpPr/>
              <p:nvPr/>
            </p:nvSpPr>
            <p:spPr>
              <a:xfrm>
                <a:off x="4051498" y="4492769"/>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
              <p:cNvSpPr/>
              <p:nvPr/>
            </p:nvSpPr>
            <p:spPr>
              <a:xfrm>
                <a:off x="3656835" y="4749959"/>
                <a:ext cx="37392" cy="29625"/>
              </a:xfrm>
              <a:custGeom>
                <a:avLst/>
                <a:gdLst/>
                <a:ahLst/>
                <a:cxnLst/>
                <a:rect l="l" t="t" r="r" b="b"/>
                <a:pathLst>
                  <a:path w="337" h="267" extrusionOk="0">
                    <a:moveTo>
                      <a:pt x="168" y="0"/>
                    </a:moveTo>
                    <a:cubicBezTo>
                      <a:pt x="0" y="12"/>
                      <a:pt x="0" y="255"/>
                      <a:pt x="168" y="267"/>
                    </a:cubicBezTo>
                    <a:cubicBezTo>
                      <a:pt x="336" y="255"/>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
              <p:cNvSpPr/>
              <p:nvPr/>
            </p:nvSpPr>
            <p:spPr>
              <a:xfrm>
                <a:off x="3436369" y="4744522"/>
                <a:ext cx="72676" cy="45935"/>
              </a:xfrm>
              <a:custGeom>
                <a:avLst/>
                <a:gdLst/>
                <a:ahLst/>
                <a:cxnLst/>
                <a:rect l="l" t="t" r="r" b="b"/>
                <a:pathLst>
                  <a:path w="655" h="414" extrusionOk="0">
                    <a:moveTo>
                      <a:pt x="159" y="1"/>
                    </a:moveTo>
                    <a:cubicBezTo>
                      <a:pt x="110" y="1"/>
                      <a:pt x="63" y="23"/>
                      <a:pt x="35" y="67"/>
                    </a:cubicBezTo>
                    <a:cubicBezTo>
                      <a:pt x="0" y="130"/>
                      <a:pt x="23" y="211"/>
                      <a:pt x="87" y="252"/>
                    </a:cubicBezTo>
                    <a:lnTo>
                      <a:pt x="429" y="397"/>
                    </a:lnTo>
                    <a:cubicBezTo>
                      <a:pt x="449" y="408"/>
                      <a:pt x="472" y="413"/>
                      <a:pt x="494" y="413"/>
                    </a:cubicBezTo>
                    <a:cubicBezTo>
                      <a:pt x="541" y="413"/>
                      <a:pt x="587" y="390"/>
                      <a:pt x="614" y="350"/>
                    </a:cubicBezTo>
                    <a:cubicBezTo>
                      <a:pt x="655" y="281"/>
                      <a:pt x="632" y="200"/>
                      <a:pt x="568" y="159"/>
                    </a:cubicBezTo>
                    <a:lnTo>
                      <a:pt x="226" y="14"/>
                    </a:lnTo>
                    <a:cubicBezTo>
                      <a:pt x="205" y="5"/>
                      <a:pt x="18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
              <p:cNvSpPr/>
              <p:nvPr/>
            </p:nvSpPr>
            <p:spPr>
              <a:xfrm>
                <a:off x="3278260" y="4765936"/>
                <a:ext cx="37392" cy="29736"/>
              </a:xfrm>
              <a:custGeom>
                <a:avLst/>
                <a:gdLst/>
                <a:ahLst/>
                <a:cxnLst/>
                <a:rect l="l" t="t" r="r" b="b"/>
                <a:pathLst>
                  <a:path w="337" h="268" extrusionOk="0">
                    <a:moveTo>
                      <a:pt x="168" y="1"/>
                    </a:moveTo>
                    <a:cubicBezTo>
                      <a:pt x="0" y="13"/>
                      <a:pt x="0" y="256"/>
                      <a:pt x="168" y="267"/>
                    </a:cubicBezTo>
                    <a:cubicBezTo>
                      <a:pt x="336" y="256"/>
                      <a:pt x="336"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
              <p:cNvSpPr/>
              <p:nvPr/>
            </p:nvSpPr>
            <p:spPr>
              <a:xfrm>
                <a:off x="3083425" y="4792343"/>
                <a:ext cx="37392" cy="30291"/>
              </a:xfrm>
              <a:custGeom>
                <a:avLst/>
                <a:gdLst/>
                <a:ahLst/>
                <a:cxnLst/>
                <a:rect l="l" t="t" r="r" b="b"/>
                <a:pathLst>
                  <a:path w="337" h="273" extrusionOk="0">
                    <a:moveTo>
                      <a:pt x="169" y="1"/>
                    </a:moveTo>
                    <a:cubicBezTo>
                      <a:pt x="1" y="12"/>
                      <a:pt x="1" y="261"/>
                      <a:pt x="169" y="273"/>
                    </a:cubicBezTo>
                    <a:cubicBezTo>
                      <a:pt x="337" y="261"/>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
              <p:cNvSpPr/>
              <p:nvPr/>
            </p:nvSpPr>
            <p:spPr>
              <a:xfrm>
                <a:off x="3016519" y="4814090"/>
                <a:ext cx="52926" cy="29847"/>
              </a:xfrm>
              <a:custGeom>
                <a:avLst/>
                <a:gdLst/>
                <a:ahLst/>
                <a:cxnLst/>
                <a:rect l="l" t="t" r="r" b="b"/>
                <a:pathLst>
                  <a:path w="477" h="269" extrusionOk="0">
                    <a:moveTo>
                      <a:pt x="171" y="1"/>
                    </a:moveTo>
                    <a:cubicBezTo>
                      <a:pt x="1" y="1"/>
                      <a:pt x="1" y="269"/>
                      <a:pt x="171" y="269"/>
                    </a:cubicBezTo>
                    <a:cubicBezTo>
                      <a:pt x="176" y="269"/>
                      <a:pt x="181" y="268"/>
                      <a:pt x="187" y="268"/>
                    </a:cubicBezTo>
                    <a:lnTo>
                      <a:pt x="285" y="268"/>
                    </a:lnTo>
                    <a:cubicBezTo>
                      <a:pt x="291" y="268"/>
                      <a:pt x="296" y="269"/>
                      <a:pt x="301" y="269"/>
                    </a:cubicBezTo>
                    <a:cubicBezTo>
                      <a:pt x="477" y="269"/>
                      <a:pt x="477" y="1"/>
                      <a:pt x="301" y="1"/>
                    </a:cubicBezTo>
                    <a:cubicBezTo>
                      <a:pt x="296" y="1"/>
                      <a:pt x="291" y="1"/>
                      <a:pt x="285" y="2"/>
                    </a:cubicBezTo>
                    <a:lnTo>
                      <a:pt x="187" y="2"/>
                    </a:lnTo>
                    <a:cubicBezTo>
                      <a:pt x="181" y="1"/>
                      <a:pt x="17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
              <p:cNvSpPr/>
              <p:nvPr/>
            </p:nvSpPr>
            <p:spPr>
              <a:xfrm>
                <a:off x="3200370" y="4621253"/>
                <a:ext cx="58029" cy="29847"/>
              </a:xfrm>
              <a:custGeom>
                <a:avLst/>
                <a:gdLst/>
                <a:ahLst/>
                <a:cxnLst/>
                <a:rect l="l" t="t" r="r" b="b"/>
                <a:pathLst>
                  <a:path w="523" h="269" extrusionOk="0">
                    <a:moveTo>
                      <a:pt x="171" y="1"/>
                    </a:moveTo>
                    <a:cubicBezTo>
                      <a:pt x="1" y="1"/>
                      <a:pt x="1" y="269"/>
                      <a:pt x="171" y="269"/>
                    </a:cubicBezTo>
                    <a:cubicBezTo>
                      <a:pt x="176" y="269"/>
                      <a:pt x="181" y="268"/>
                      <a:pt x="187" y="268"/>
                    </a:cubicBezTo>
                    <a:lnTo>
                      <a:pt x="331" y="268"/>
                    </a:lnTo>
                    <a:cubicBezTo>
                      <a:pt x="337" y="268"/>
                      <a:pt x="342" y="269"/>
                      <a:pt x="347" y="269"/>
                    </a:cubicBezTo>
                    <a:cubicBezTo>
                      <a:pt x="523" y="269"/>
                      <a:pt x="523" y="1"/>
                      <a:pt x="347" y="1"/>
                    </a:cubicBezTo>
                    <a:cubicBezTo>
                      <a:pt x="342" y="1"/>
                      <a:pt x="337" y="1"/>
                      <a:pt x="331" y="1"/>
                    </a:cubicBezTo>
                    <a:lnTo>
                      <a:pt x="187" y="1"/>
                    </a:lnTo>
                    <a:cubicBezTo>
                      <a:pt x="181" y="1"/>
                      <a:pt x="17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
              <p:cNvSpPr/>
              <p:nvPr/>
            </p:nvSpPr>
            <p:spPr>
              <a:xfrm>
                <a:off x="3091524" y="4454823"/>
                <a:ext cx="59139" cy="30402"/>
              </a:xfrm>
              <a:custGeom>
                <a:avLst/>
                <a:gdLst/>
                <a:ahLst/>
                <a:cxnLst/>
                <a:rect l="l" t="t" r="r" b="b"/>
                <a:pathLst>
                  <a:path w="533" h="274" extrusionOk="0">
                    <a:moveTo>
                      <a:pt x="183" y="1"/>
                    </a:moveTo>
                    <a:cubicBezTo>
                      <a:pt x="3" y="1"/>
                      <a:pt x="1" y="274"/>
                      <a:pt x="178" y="274"/>
                    </a:cubicBezTo>
                    <a:cubicBezTo>
                      <a:pt x="183" y="274"/>
                      <a:pt x="189" y="274"/>
                      <a:pt x="194" y="273"/>
                    </a:cubicBezTo>
                    <a:lnTo>
                      <a:pt x="339" y="273"/>
                    </a:lnTo>
                    <a:cubicBezTo>
                      <a:pt x="345" y="274"/>
                      <a:pt x="350" y="274"/>
                      <a:pt x="355" y="274"/>
                    </a:cubicBezTo>
                    <a:cubicBezTo>
                      <a:pt x="532" y="274"/>
                      <a:pt x="531" y="1"/>
                      <a:pt x="350" y="1"/>
                    </a:cubicBezTo>
                    <a:cubicBezTo>
                      <a:pt x="346" y="1"/>
                      <a:pt x="343" y="1"/>
                      <a:pt x="339" y="1"/>
                    </a:cubicBezTo>
                    <a:lnTo>
                      <a:pt x="194" y="1"/>
                    </a:lnTo>
                    <a:cubicBezTo>
                      <a:pt x="190" y="1"/>
                      <a:pt x="187"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
              <p:cNvSpPr/>
              <p:nvPr/>
            </p:nvSpPr>
            <p:spPr>
              <a:xfrm>
                <a:off x="3454899" y="4637341"/>
                <a:ext cx="47156" cy="29847"/>
              </a:xfrm>
              <a:custGeom>
                <a:avLst/>
                <a:gdLst/>
                <a:ahLst/>
                <a:cxnLst/>
                <a:rect l="l" t="t" r="r" b="b"/>
                <a:pathLst>
                  <a:path w="425" h="269" extrusionOk="0">
                    <a:moveTo>
                      <a:pt x="171" y="1"/>
                    </a:moveTo>
                    <a:cubicBezTo>
                      <a:pt x="1" y="1"/>
                      <a:pt x="1" y="269"/>
                      <a:pt x="171" y="269"/>
                    </a:cubicBezTo>
                    <a:cubicBezTo>
                      <a:pt x="176" y="269"/>
                      <a:pt x="181" y="268"/>
                      <a:pt x="187" y="268"/>
                    </a:cubicBezTo>
                    <a:lnTo>
                      <a:pt x="239" y="268"/>
                    </a:lnTo>
                    <a:cubicBezTo>
                      <a:pt x="244" y="268"/>
                      <a:pt x="249" y="269"/>
                      <a:pt x="254" y="269"/>
                    </a:cubicBezTo>
                    <a:cubicBezTo>
                      <a:pt x="425" y="269"/>
                      <a:pt x="425" y="1"/>
                      <a:pt x="254" y="1"/>
                    </a:cubicBezTo>
                    <a:cubicBezTo>
                      <a:pt x="249" y="1"/>
                      <a:pt x="244" y="1"/>
                      <a:pt x="239" y="1"/>
                    </a:cubicBezTo>
                    <a:lnTo>
                      <a:pt x="187" y="1"/>
                    </a:lnTo>
                    <a:cubicBezTo>
                      <a:pt x="181" y="1"/>
                      <a:pt x="176"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
              <p:cNvSpPr/>
              <p:nvPr/>
            </p:nvSpPr>
            <p:spPr>
              <a:xfrm>
                <a:off x="3323196" y="4649657"/>
                <a:ext cx="37392" cy="29625"/>
              </a:xfrm>
              <a:custGeom>
                <a:avLst/>
                <a:gdLst/>
                <a:ahLst/>
                <a:cxnLst/>
                <a:rect l="l" t="t" r="r" b="b"/>
                <a:pathLst>
                  <a:path w="337" h="267" extrusionOk="0">
                    <a:moveTo>
                      <a:pt x="169" y="0"/>
                    </a:moveTo>
                    <a:cubicBezTo>
                      <a:pt x="1" y="12"/>
                      <a:pt x="1" y="255"/>
                      <a:pt x="169" y="267"/>
                    </a:cubicBezTo>
                    <a:cubicBezTo>
                      <a:pt x="337" y="255"/>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
              <p:cNvSpPr/>
              <p:nvPr/>
            </p:nvSpPr>
            <p:spPr>
              <a:xfrm>
                <a:off x="3872862" y="4647771"/>
                <a:ext cx="37392" cy="30291"/>
              </a:xfrm>
              <a:custGeom>
                <a:avLst/>
                <a:gdLst/>
                <a:ahLst/>
                <a:cxnLst/>
                <a:rect l="l" t="t" r="r" b="b"/>
                <a:pathLst>
                  <a:path w="337" h="273" extrusionOk="0">
                    <a:moveTo>
                      <a:pt x="168" y="0"/>
                    </a:moveTo>
                    <a:cubicBezTo>
                      <a:pt x="0" y="12"/>
                      <a:pt x="0" y="261"/>
                      <a:pt x="168" y="272"/>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
              <p:cNvSpPr/>
              <p:nvPr/>
            </p:nvSpPr>
            <p:spPr>
              <a:xfrm>
                <a:off x="3397091" y="4787239"/>
                <a:ext cx="37392" cy="30291"/>
              </a:xfrm>
              <a:custGeom>
                <a:avLst/>
                <a:gdLst/>
                <a:ahLst/>
                <a:cxnLst/>
                <a:rect l="l" t="t" r="r" b="b"/>
                <a:pathLst>
                  <a:path w="337" h="273" extrusionOk="0">
                    <a:moveTo>
                      <a:pt x="169" y="0"/>
                    </a:moveTo>
                    <a:cubicBezTo>
                      <a:pt x="1" y="12"/>
                      <a:pt x="1" y="261"/>
                      <a:pt x="169" y="272"/>
                    </a:cubicBezTo>
                    <a:cubicBezTo>
                      <a:pt x="337" y="261"/>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
              <p:cNvSpPr/>
              <p:nvPr/>
            </p:nvSpPr>
            <p:spPr>
              <a:xfrm>
                <a:off x="2886481" y="4787128"/>
                <a:ext cx="47600" cy="30402"/>
              </a:xfrm>
              <a:custGeom>
                <a:avLst/>
                <a:gdLst/>
                <a:ahLst/>
                <a:cxnLst/>
                <a:rect l="l" t="t" r="r" b="b"/>
                <a:pathLst>
                  <a:path w="429" h="274" extrusionOk="0">
                    <a:moveTo>
                      <a:pt x="173" y="0"/>
                    </a:moveTo>
                    <a:cubicBezTo>
                      <a:pt x="1" y="0"/>
                      <a:pt x="2" y="274"/>
                      <a:pt x="178" y="274"/>
                    </a:cubicBezTo>
                    <a:cubicBezTo>
                      <a:pt x="181" y="274"/>
                      <a:pt x="185" y="274"/>
                      <a:pt x="188" y="273"/>
                    </a:cubicBezTo>
                    <a:lnTo>
                      <a:pt x="240" y="273"/>
                    </a:lnTo>
                    <a:cubicBezTo>
                      <a:pt x="244" y="274"/>
                      <a:pt x="248" y="274"/>
                      <a:pt x="251" y="274"/>
                    </a:cubicBezTo>
                    <a:cubicBezTo>
                      <a:pt x="426" y="274"/>
                      <a:pt x="428" y="0"/>
                      <a:pt x="256" y="0"/>
                    </a:cubicBezTo>
                    <a:cubicBezTo>
                      <a:pt x="251" y="0"/>
                      <a:pt x="246" y="1"/>
                      <a:pt x="240" y="1"/>
                    </a:cubicBezTo>
                    <a:lnTo>
                      <a:pt x="188" y="1"/>
                    </a:lnTo>
                    <a:cubicBezTo>
                      <a:pt x="183" y="1"/>
                      <a:pt x="178"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
              <p:cNvSpPr/>
              <p:nvPr/>
            </p:nvSpPr>
            <p:spPr>
              <a:xfrm>
                <a:off x="3620886" y="4685162"/>
                <a:ext cx="38612" cy="35728"/>
              </a:xfrm>
              <a:custGeom>
                <a:avLst/>
                <a:gdLst/>
                <a:ahLst/>
                <a:cxnLst/>
                <a:rect l="l" t="t" r="r" b="b"/>
                <a:pathLst>
                  <a:path w="348" h="322" extrusionOk="0">
                    <a:moveTo>
                      <a:pt x="148" y="0"/>
                    </a:moveTo>
                    <a:cubicBezTo>
                      <a:pt x="113" y="0"/>
                      <a:pt x="78" y="14"/>
                      <a:pt x="52" y="40"/>
                    </a:cubicBezTo>
                    <a:cubicBezTo>
                      <a:pt x="0" y="98"/>
                      <a:pt x="0" y="179"/>
                      <a:pt x="52" y="237"/>
                    </a:cubicBezTo>
                    <a:lnTo>
                      <a:pt x="99" y="283"/>
                    </a:lnTo>
                    <a:cubicBezTo>
                      <a:pt x="127" y="309"/>
                      <a:pt x="164" y="322"/>
                      <a:pt x="199" y="322"/>
                    </a:cubicBezTo>
                    <a:cubicBezTo>
                      <a:pt x="235" y="322"/>
                      <a:pt x="269" y="309"/>
                      <a:pt x="295" y="283"/>
                    </a:cubicBezTo>
                    <a:cubicBezTo>
                      <a:pt x="348" y="231"/>
                      <a:pt x="348" y="144"/>
                      <a:pt x="295" y="92"/>
                    </a:cubicBezTo>
                    <a:lnTo>
                      <a:pt x="243" y="40"/>
                    </a:lnTo>
                    <a:cubicBezTo>
                      <a:pt x="217" y="14"/>
                      <a:pt x="183"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
              <p:cNvSpPr/>
              <p:nvPr/>
            </p:nvSpPr>
            <p:spPr>
              <a:xfrm>
                <a:off x="3787982" y="4835504"/>
                <a:ext cx="56032" cy="40388"/>
              </a:xfrm>
              <a:custGeom>
                <a:avLst/>
                <a:gdLst/>
                <a:ahLst/>
                <a:cxnLst/>
                <a:rect l="l" t="t" r="r" b="b"/>
                <a:pathLst>
                  <a:path w="505" h="364" extrusionOk="0">
                    <a:moveTo>
                      <a:pt x="346" y="1"/>
                    </a:moveTo>
                    <a:cubicBezTo>
                      <a:pt x="323" y="1"/>
                      <a:pt x="300" y="6"/>
                      <a:pt x="278" y="17"/>
                    </a:cubicBezTo>
                    <a:lnTo>
                      <a:pt x="81" y="116"/>
                    </a:lnTo>
                    <a:cubicBezTo>
                      <a:pt x="18" y="150"/>
                      <a:pt x="0" y="237"/>
                      <a:pt x="35" y="301"/>
                    </a:cubicBezTo>
                    <a:cubicBezTo>
                      <a:pt x="63" y="340"/>
                      <a:pt x="109" y="364"/>
                      <a:pt x="156" y="364"/>
                    </a:cubicBezTo>
                    <a:cubicBezTo>
                      <a:pt x="178" y="364"/>
                      <a:pt x="200" y="358"/>
                      <a:pt x="220" y="347"/>
                    </a:cubicBezTo>
                    <a:lnTo>
                      <a:pt x="417" y="255"/>
                    </a:lnTo>
                    <a:cubicBezTo>
                      <a:pt x="481" y="214"/>
                      <a:pt x="504" y="133"/>
                      <a:pt x="470" y="69"/>
                    </a:cubicBezTo>
                    <a:cubicBezTo>
                      <a:pt x="442" y="26"/>
                      <a:pt x="395"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
              <p:cNvSpPr/>
              <p:nvPr/>
            </p:nvSpPr>
            <p:spPr>
              <a:xfrm>
                <a:off x="3901377" y="4643444"/>
                <a:ext cx="60692" cy="41386"/>
              </a:xfrm>
              <a:custGeom>
                <a:avLst/>
                <a:gdLst/>
                <a:ahLst/>
                <a:cxnLst/>
                <a:rect l="l" t="t" r="r" b="b"/>
                <a:pathLst>
                  <a:path w="547" h="373" extrusionOk="0">
                    <a:moveTo>
                      <a:pt x="197" y="0"/>
                    </a:moveTo>
                    <a:cubicBezTo>
                      <a:pt x="77" y="0"/>
                      <a:pt x="0" y="176"/>
                      <a:pt x="131" y="253"/>
                    </a:cubicBezTo>
                    <a:lnTo>
                      <a:pt x="276" y="352"/>
                    </a:lnTo>
                    <a:cubicBezTo>
                      <a:pt x="301" y="367"/>
                      <a:pt x="325" y="373"/>
                      <a:pt x="348" y="373"/>
                    </a:cubicBezTo>
                    <a:cubicBezTo>
                      <a:pt x="469" y="373"/>
                      <a:pt x="547" y="192"/>
                      <a:pt x="415" y="114"/>
                    </a:cubicBezTo>
                    <a:lnTo>
                      <a:pt x="270" y="22"/>
                    </a:lnTo>
                    <a:cubicBezTo>
                      <a:pt x="245" y="7"/>
                      <a:pt x="220"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
              <p:cNvSpPr/>
              <p:nvPr/>
            </p:nvSpPr>
            <p:spPr>
              <a:xfrm>
                <a:off x="3739717" y="4588744"/>
                <a:ext cx="43827" cy="36060"/>
              </a:xfrm>
              <a:custGeom>
                <a:avLst/>
                <a:gdLst/>
                <a:ahLst/>
                <a:cxnLst/>
                <a:rect l="l" t="t" r="r" b="b"/>
                <a:pathLst>
                  <a:path w="395" h="325" extrusionOk="0">
                    <a:moveTo>
                      <a:pt x="149" y="0"/>
                    </a:moveTo>
                    <a:cubicBezTo>
                      <a:pt x="114" y="0"/>
                      <a:pt x="79" y="14"/>
                      <a:pt x="53" y="40"/>
                    </a:cubicBezTo>
                    <a:cubicBezTo>
                      <a:pt x="1" y="98"/>
                      <a:pt x="1" y="179"/>
                      <a:pt x="53" y="237"/>
                    </a:cubicBezTo>
                    <a:lnTo>
                      <a:pt x="99" y="283"/>
                    </a:lnTo>
                    <a:cubicBezTo>
                      <a:pt x="130" y="313"/>
                      <a:pt x="164" y="325"/>
                      <a:pt x="197" y="325"/>
                    </a:cubicBezTo>
                    <a:cubicBezTo>
                      <a:pt x="304" y="325"/>
                      <a:pt x="394" y="190"/>
                      <a:pt x="296" y="92"/>
                    </a:cubicBezTo>
                    <a:lnTo>
                      <a:pt x="244" y="40"/>
                    </a:lnTo>
                    <a:cubicBezTo>
                      <a:pt x="218" y="14"/>
                      <a:pt x="183"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
              <p:cNvSpPr/>
              <p:nvPr/>
            </p:nvSpPr>
            <p:spPr>
              <a:xfrm>
                <a:off x="4005896" y="4647660"/>
                <a:ext cx="47267" cy="30513"/>
              </a:xfrm>
              <a:custGeom>
                <a:avLst/>
                <a:gdLst/>
                <a:ahLst/>
                <a:cxnLst/>
                <a:rect l="l" t="t" r="r" b="b"/>
                <a:pathLst>
                  <a:path w="426" h="275" extrusionOk="0">
                    <a:moveTo>
                      <a:pt x="248" y="1"/>
                    </a:moveTo>
                    <a:cubicBezTo>
                      <a:pt x="245" y="1"/>
                      <a:pt x="241" y="1"/>
                      <a:pt x="238" y="1"/>
                    </a:cubicBezTo>
                    <a:lnTo>
                      <a:pt x="139" y="1"/>
                    </a:lnTo>
                    <a:cubicBezTo>
                      <a:pt x="64" y="1"/>
                      <a:pt x="0" y="65"/>
                      <a:pt x="0" y="140"/>
                    </a:cubicBezTo>
                    <a:cubicBezTo>
                      <a:pt x="6" y="215"/>
                      <a:pt x="64" y="273"/>
                      <a:pt x="139" y="273"/>
                    </a:cubicBezTo>
                    <a:lnTo>
                      <a:pt x="238" y="273"/>
                    </a:lnTo>
                    <a:cubicBezTo>
                      <a:pt x="243" y="274"/>
                      <a:pt x="248" y="274"/>
                      <a:pt x="253" y="274"/>
                    </a:cubicBezTo>
                    <a:cubicBezTo>
                      <a:pt x="425" y="274"/>
                      <a:pt x="42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
              <p:cNvSpPr/>
              <p:nvPr/>
            </p:nvSpPr>
            <p:spPr>
              <a:xfrm>
                <a:off x="4170441" y="4615594"/>
                <a:ext cx="37392" cy="30291"/>
              </a:xfrm>
              <a:custGeom>
                <a:avLst/>
                <a:gdLst/>
                <a:ahLst/>
                <a:cxnLst/>
                <a:rect l="l" t="t" r="r" b="b"/>
                <a:pathLst>
                  <a:path w="337" h="273" extrusionOk="0">
                    <a:moveTo>
                      <a:pt x="168" y="0"/>
                    </a:moveTo>
                    <a:cubicBezTo>
                      <a:pt x="0" y="12"/>
                      <a:pt x="0" y="261"/>
                      <a:pt x="168" y="273"/>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
              <p:cNvSpPr/>
              <p:nvPr/>
            </p:nvSpPr>
            <p:spPr>
              <a:xfrm>
                <a:off x="4164671" y="4690821"/>
                <a:ext cx="69458" cy="30291"/>
              </a:xfrm>
              <a:custGeom>
                <a:avLst/>
                <a:gdLst/>
                <a:ahLst/>
                <a:cxnLst/>
                <a:rect l="l" t="t" r="r" b="b"/>
                <a:pathLst>
                  <a:path w="626" h="273" extrusionOk="0">
                    <a:moveTo>
                      <a:pt x="168" y="0"/>
                    </a:moveTo>
                    <a:cubicBezTo>
                      <a:pt x="0" y="12"/>
                      <a:pt x="0" y="261"/>
                      <a:pt x="168" y="272"/>
                    </a:cubicBezTo>
                    <a:lnTo>
                      <a:pt x="458" y="272"/>
                    </a:lnTo>
                    <a:cubicBezTo>
                      <a:pt x="626" y="261"/>
                      <a:pt x="626" y="12"/>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
              <p:cNvSpPr/>
              <p:nvPr/>
            </p:nvSpPr>
            <p:spPr>
              <a:xfrm>
                <a:off x="3060346" y="4602835"/>
                <a:ext cx="61802" cy="48044"/>
              </a:xfrm>
              <a:custGeom>
                <a:avLst/>
                <a:gdLst/>
                <a:ahLst/>
                <a:cxnLst/>
                <a:rect l="l" t="t" r="r" b="b"/>
                <a:pathLst>
                  <a:path w="557" h="433" extrusionOk="0">
                    <a:moveTo>
                      <a:pt x="212" y="1"/>
                    </a:moveTo>
                    <a:cubicBezTo>
                      <a:pt x="149" y="1"/>
                      <a:pt x="88" y="32"/>
                      <a:pt x="52" y="86"/>
                    </a:cubicBezTo>
                    <a:cubicBezTo>
                      <a:pt x="0" y="173"/>
                      <a:pt x="29" y="283"/>
                      <a:pt x="116" y="335"/>
                    </a:cubicBezTo>
                    <a:lnTo>
                      <a:pt x="261" y="411"/>
                    </a:lnTo>
                    <a:cubicBezTo>
                      <a:pt x="289" y="426"/>
                      <a:pt x="319" y="433"/>
                      <a:pt x="349" y="433"/>
                    </a:cubicBezTo>
                    <a:cubicBezTo>
                      <a:pt x="412" y="433"/>
                      <a:pt x="474" y="400"/>
                      <a:pt x="510" y="341"/>
                    </a:cubicBezTo>
                    <a:cubicBezTo>
                      <a:pt x="556" y="254"/>
                      <a:pt x="527" y="144"/>
                      <a:pt x="446" y="98"/>
                    </a:cubicBezTo>
                    <a:lnTo>
                      <a:pt x="301" y="23"/>
                    </a:lnTo>
                    <a:cubicBezTo>
                      <a:pt x="273" y="8"/>
                      <a:pt x="243"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
              <p:cNvSpPr/>
              <p:nvPr/>
            </p:nvSpPr>
            <p:spPr>
              <a:xfrm>
                <a:off x="2951057" y="4747296"/>
                <a:ext cx="61802" cy="40055"/>
              </a:xfrm>
              <a:custGeom>
                <a:avLst/>
                <a:gdLst/>
                <a:ahLst/>
                <a:cxnLst/>
                <a:rect l="l" t="t" r="r" b="b"/>
                <a:pathLst>
                  <a:path w="557" h="361" extrusionOk="0">
                    <a:moveTo>
                      <a:pt x="244" y="1"/>
                    </a:moveTo>
                    <a:cubicBezTo>
                      <a:pt x="0" y="1"/>
                      <a:pt x="0" y="360"/>
                      <a:pt x="244" y="360"/>
                    </a:cubicBezTo>
                    <a:lnTo>
                      <a:pt x="313" y="360"/>
                    </a:lnTo>
                    <a:cubicBezTo>
                      <a:pt x="556" y="360"/>
                      <a:pt x="556"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
              <p:cNvSpPr/>
              <p:nvPr/>
            </p:nvSpPr>
            <p:spPr>
              <a:xfrm>
                <a:off x="3535340" y="4637341"/>
                <a:ext cx="52926" cy="29847"/>
              </a:xfrm>
              <a:custGeom>
                <a:avLst/>
                <a:gdLst/>
                <a:ahLst/>
                <a:cxnLst/>
                <a:rect l="l" t="t" r="r" b="b"/>
                <a:pathLst>
                  <a:path w="477" h="269" extrusionOk="0">
                    <a:moveTo>
                      <a:pt x="176" y="1"/>
                    </a:moveTo>
                    <a:cubicBezTo>
                      <a:pt x="0" y="1"/>
                      <a:pt x="0" y="269"/>
                      <a:pt x="176" y="269"/>
                    </a:cubicBezTo>
                    <a:cubicBezTo>
                      <a:pt x="181" y="269"/>
                      <a:pt x="186" y="268"/>
                      <a:pt x="192" y="268"/>
                    </a:cubicBezTo>
                    <a:lnTo>
                      <a:pt x="290" y="268"/>
                    </a:lnTo>
                    <a:cubicBezTo>
                      <a:pt x="296" y="268"/>
                      <a:pt x="301" y="269"/>
                      <a:pt x="306" y="269"/>
                    </a:cubicBezTo>
                    <a:cubicBezTo>
                      <a:pt x="476" y="269"/>
                      <a:pt x="476" y="1"/>
                      <a:pt x="306" y="1"/>
                    </a:cubicBezTo>
                    <a:cubicBezTo>
                      <a:pt x="301" y="1"/>
                      <a:pt x="296" y="1"/>
                      <a:pt x="290" y="1"/>
                    </a:cubicBezTo>
                    <a:lnTo>
                      <a:pt x="192" y="1"/>
                    </a:lnTo>
                    <a:cubicBezTo>
                      <a:pt x="186" y="1"/>
                      <a:pt x="181"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0" name="Google Shape;3040;p2"/>
          <p:cNvGrpSpPr/>
          <p:nvPr/>
        </p:nvGrpSpPr>
        <p:grpSpPr>
          <a:xfrm>
            <a:off x="1672863" y="539424"/>
            <a:ext cx="201647" cy="195198"/>
            <a:chOff x="5391475" y="1734625"/>
            <a:chExt cx="74425" cy="72050"/>
          </a:xfrm>
        </p:grpSpPr>
        <p:sp>
          <p:nvSpPr>
            <p:cNvPr id="3041" name="Google Shape;3041;p2"/>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2" name="Google Shape;3042;p2"/>
            <p:cNvGrpSpPr/>
            <p:nvPr/>
          </p:nvGrpSpPr>
          <p:grpSpPr>
            <a:xfrm>
              <a:off x="5411025" y="1752150"/>
              <a:ext cx="34875" cy="44150"/>
              <a:chOff x="5411025" y="1752150"/>
              <a:chExt cx="34875" cy="44150"/>
            </a:xfrm>
          </p:grpSpPr>
          <p:sp>
            <p:nvSpPr>
              <p:cNvPr id="3043" name="Google Shape;3043;p2"/>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1" name="Google Shape;3061;p2"/>
          <p:cNvGrpSpPr/>
          <p:nvPr/>
        </p:nvGrpSpPr>
        <p:grpSpPr>
          <a:xfrm rot="1431375">
            <a:off x="955575" y="1337508"/>
            <a:ext cx="281806" cy="272981"/>
            <a:chOff x="5230050" y="2005675"/>
            <a:chExt cx="81300" cy="78750"/>
          </a:xfrm>
        </p:grpSpPr>
        <p:sp>
          <p:nvSpPr>
            <p:cNvPr id="3062" name="Google Shape;3062;p2"/>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2"/>
          <p:cNvGrpSpPr/>
          <p:nvPr/>
        </p:nvGrpSpPr>
        <p:grpSpPr>
          <a:xfrm>
            <a:off x="657863" y="581949"/>
            <a:ext cx="201647" cy="195198"/>
            <a:chOff x="5391475" y="1734625"/>
            <a:chExt cx="74425" cy="72050"/>
          </a:xfrm>
        </p:grpSpPr>
        <p:sp>
          <p:nvSpPr>
            <p:cNvPr id="3095" name="Google Shape;3095;p2"/>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6" name="Google Shape;3096;p2"/>
            <p:cNvGrpSpPr/>
            <p:nvPr/>
          </p:nvGrpSpPr>
          <p:grpSpPr>
            <a:xfrm>
              <a:off x="5411025" y="1752150"/>
              <a:ext cx="34875" cy="44150"/>
              <a:chOff x="5411025" y="1752150"/>
              <a:chExt cx="34875" cy="44150"/>
            </a:xfrm>
          </p:grpSpPr>
          <p:sp>
            <p:nvSpPr>
              <p:cNvPr id="3097" name="Google Shape;3097;p2"/>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5" name="Google Shape;3115;p2"/>
          <p:cNvGrpSpPr/>
          <p:nvPr/>
        </p:nvGrpSpPr>
        <p:grpSpPr>
          <a:xfrm rot="2896881">
            <a:off x="1281702" y="2011113"/>
            <a:ext cx="197254" cy="191083"/>
            <a:chOff x="5230050" y="2005675"/>
            <a:chExt cx="81300" cy="78750"/>
          </a:xfrm>
        </p:grpSpPr>
        <p:sp>
          <p:nvSpPr>
            <p:cNvPr id="3116" name="Google Shape;3116;p2"/>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2"/>
          <p:cNvGrpSpPr/>
          <p:nvPr/>
        </p:nvGrpSpPr>
        <p:grpSpPr>
          <a:xfrm>
            <a:off x="550522" y="2276216"/>
            <a:ext cx="257675" cy="251346"/>
            <a:chOff x="2226088" y="1541436"/>
            <a:chExt cx="318471" cy="310610"/>
          </a:xfrm>
        </p:grpSpPr>
        <p:sp>
          <p:nvSpPr>
            <p:cNvPr id="3149" name="Google Shape;3149;p2"/>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0" name="Google Shape;3150;p2"/>
            <p:cNvGrpSpPr/>
            <p:nvPr/>
          </p:nvGrpSpPr>
          <p:grpSpPr>
            <a:xfrm>
              <a:off x="2309007" y="1617599"/>
              <a:ext cx="150050" cy="189862"/>
              <a:chOff x="5421900" y="1335675"/>
              <a:chExt cx="37775" cy="47800"/>
            </a:xfrm>
          </p:grpSpPr>
          <p:sp>
            <p:nvSpPr>
              <p:cNvPr id="3151" name="Google Shape;3151;p2"/>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9" name="Google Shape;3169;p2"/>
          <p:cNvGrpSpPr/>
          <p:nvPr/>
        </p:nvGrpSpPr>
        <p:grpSpPr>
          <a:xfrm>
            <a:off x="153543" y="734627"/>
            <a:ext cx="201624" cy="196647"/>
            <a:chOff x="2226088" y="1541436"/>
            <a:chExt cx="318471" cy="310610"/>
          </a:xfrm>
        </p:grpSpPr>
        <p:sp>
          <p:nvSpPr>
            <p:cNvPr id="3170" name="Google Shape;3170;p2"/>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1" name="Google Shape;3171;p2"/>
            <p:cNvGrpSpPr/>
            <p:nvPr/>
          </p:nvGrpSpPr>
          <p:grpSpPr>
            <a:xfrm>
              <a:off x="2309007" y="1617599"/>
              <a:ext cx="150050" cy="189862"/>
              <a:chOff x="5421900" y="1335675"/>
              <a:chExt cx="37775" cy="47800"/>
            </a:xfrm>
          </p:grpSpPr>
          <p:sp>
            <p:nvSpPr>
              <p:cNvPr id="3172" name="Google Shape;3172;p2"/>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0" name="Google Shape;3190;p2"/>
          <p:cNvGrpSpPr/>
          <p:nvPr/>
        </p:nvGrpSpPr>
        <p:grpSpPr>
          <a:xfrm>
            <a:off x="1756068" y="976202"/>
            <a:ext cx="201624" cy="196647"/>
            <a:chOff x="2226088" y="1541436"/>
            <a:chExt cx="318471" cy="310610"/>
          </a:xfrm>
        </p:grpSpPr>
        <p:sp>
          <p:nvSpPr>
            <p:cNvPr id="3191" name="Google Shape;3191;p2"/>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2" name="Google Shape;3192;p2"/>
            <p:cNvGrpSpPr/>
            <p:nvPr/>
          </p:nvGrpSpPr>
          <p:grpSpPr>
            <a:xfrm>
              <a:off x="2309007" y="1617599"/>
              <a:ext cx="150050" cy="189862"/>
              <a:chOff x="5421900" y="1335675"/>
              <a:chExt cx="37775" cy="47800"/>
            </a:xfrm>
          </p:grpSpPr>
          <p:sp>
            <p:nvSpPr>
              <p:cNvPr id="3193" name="Google Shape;3193;p2"/>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1" name="Google Shape;3211;p2"/>
          <p:cNvGrpSpPr/>
          <p:nvPr/>
        </p:nvGrpSpPr>
        <p:grpSpPr>
          <a:xfrm rot="4044606">
            <a:off x="155551" y="1888932"/>
            <a:ext cx="197254" cy="191080"/>
            <a:chOff x="5230050" y="2005675"/>
            <a:chExt cx="81300" cy="78750"/>
          </a:xfrm>
        </p:grpSpPr>
        <p:sp>
          <p:nvSpPr>
            <p:cNvPr id="3212" name="Google Shape;3212;p2"/>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2"/>
          <p:cNvGrpSpPr/>
          <p:nvPr/>
        </p:nvGrpSpPr>
        <p:grpSpPr>
          <a:xfrm>
            <a:off x="302088" y="2856299"/>
            <a:ext cx="201647" cy="195198"/>
            <a:chOff x="5391475" y="1734625"/>
            <a:chExt cx="74425" cy="72050"/>
          </a:xfrm>
        </p:grpSpPr>
        <p:sp>
          <p:nvSpPr>
            <p:cNvPr id="3245" name="Google Shape;3245;p2"/>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6" name="Google Shape;3246;p2"/>
            <p:cNvGrpSpPr/>
            <p:nvPr/>
          </p:nvGrpSpPr>
          <p:grpSpPr>
            <a:xfrm>
              <a:off x="5411025" y="1752150"/>
              <a:ext cx="34875" cy="44150"/>
              <a:chOff x="5411025" y="1752150"/>
              <a:chExt cx="34875" cy="44150"/>
            </a:xfrm>
          </p:grpSpPr>
          <p:sp>
            <p:nvSpPr>
              <p:cNvPr id="3247" name="Google Shape;3247;p2"/>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5" name="Google Shape;3265;p2"/>
          <p:cNvGrpSpPr/>
          <p:nvPr/>
        </p:nvGrpSpPr>
        <p:grpSpPr>
          <a:xfrm rot="1436377">
            <a:off x="6992526" y="1059098"/>
            <a:ext cx="159199" cy="249745"/>
            <a:chOff x="5059525" y="1826975"/>
            <a:chExt cx="43775" cy="68675"/>
          </a:xfrm>
        </p:grpSpPr>
        <p:sp>
          <p:nvSpPr>
            <p:cNvPr id="3266" name="Google Shape;3266;p2"/>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2"/>
          <p:cNvGrpSpPr/>
          <p:nvPr/>
        </p:nvGrpSpPr>
        <p:grpSpPr>
          <a:xfrm rot="3334902">
            <a:off x="8474091" y="2575549"/>
            <a:ext cx="237731" cy="230276"/>
            <a:chOff x="5230050" y="2005675"/>
            <a:chExt cx="81300" cy="78750"/>
          </a:xfrm>
        </p:grpSpPr>
        <p:sp>
          <p:nvSpPr>
            <p:cNvPr id="3279" name="Google Shape;3279;p2"/>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2"/>
          <p:cNvGrpSpPr/>
          <p:nvPr/>
        </p:nvGrpSpPr>
        <p:grpSpPr>
          <a:xfrm>
            <a:off x="7944117" y="1360444"/>
            <a:ext cx="217968" cy="211006"/>
            <a:chOff x="5391475" y="1734625"/>
            <a:chExt cx="74425" cy="72050"/>
          </a:xfrm>
        </p:grpSpPr>
        <p:sp>
          <p:nvSpPr>
            <p:cNvPr id="3312" name="Google Shape;3312;p2"/>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3" name="Google Shape;3313;p2"/>
            <p:cNvGrpSpPr/>
            <p:nvPr/>
          </p:nvGrpSpPr>
          <p:grpSpPr>
            <a:xfrm>
              <a:off x="5411025" y="1752150"/>
              <a:ext cx="34875" cy="44150"/>
              <a:chOff x="5411025" y="1752150"/>
              <a:chExt cx="34875" cy="44150"/>
            </a:xfrm>
          </p:grpSpPr>
          <p:sp>
            <p:nvSpPr>
              <p:cNvPr id="3314" name="Google Shape;3314;p2"/>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2" name="Google Shape;3332;p2"/>
          <p:cNvGrpSpPr/>
          <p:nvPr/>
        </p:nvGrpSpPr>
        <p:grpSpPr>
          <a:xfrm>
            <a:off x="8162156" y="707339"/>
            <a:ext cx="217962" cy="212613"/>
            <a:chOff x="2226088" y="1541436"/>
            <a:chExt cx="318471" cy="310610"/>
          </a:xfrm>
        </p:grpSpPr>
        <p:sp>
          <p:nvSpPr>
            <p:cNvPr id="3333" name="Google Shape;3333;p2"/>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4" name="Google Shape;3334;p2"/>
            <p:cNvGrpSpPr/>
            <p:nvPr/>
          </p:nvGrpSpPr>
          <p:grpSpPr>
            <a:xfrm>
              <a:off x="2309007" y="1617599"/>
              <a:ext cx="150050" cy="189862"/>
              <a:chOff x="5421900" y="1335675"/>
              <a:chExt cx="37775" cy="47800"/>
            </a:xfrm>
          </p:grpSpPr>
          <p:sp>
            <p:nvSpPr>
              <p:cNvPr id="3335" name="Google Shape;3335;p2"/>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3" name="Google Shape;3353;p2"/>
          <p:cNvGrpSpPr/>
          <p:nvPr/>
        </p:nvGrpSpPr>
        <p:grpSpPr>
          <a:xfrm>
            <a:off x="8926031" y="1690664"/>
            <a:ext cx="217962" cy="212613"/>
            <a:chOff x="2226088" y="1541436"/>
            <a:chExt cx="318471" cy="310610"/>
          </a:xfrm>
        </p:grpSpPr>
        <p:sp>
          <p:nvSpPr>
            <p:cNvPr id="3354" name="Google Shape;3354;p2"/>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5" name="Google Shape;3355;p2"/>
            <p:cNvGrpSpPr/>
            <p:nvPr/>
          </p:nvGrpSpPr>
          <p:grpSpPr>
            <a:xfrm>
              <a:off x="2309007" y="1617599"/>
              <a:ext cx="150050" cy="189862"/>
              <a:chOff x="5421900" y="1335675"/>
              <a:chExt cx="37775" cy="47800"/>
            </a:xfrm>
          </p:grpSpPr>
          <p:sp>
            <p:nvSpPr>
              <p:cNvPr id="3356" name="Google Shape;3356;p2"/>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4" name="Google Shape;3374;p2"/>
          <p:cNvGrpSpPr/>
          <p:nvPr/>
        </p:nvGrpSpPr>
        <p:grpSpPr>
          <a:xfrm>
            <a:off x="7279317" y="531519"/>
            <a:ext cx="217968" cy="211006"/>
            <a:chOff x="5391475" y="1734625"/>
            <a:chExt cx="74425" cy="72050"/>
          </a:xfrm>
        </p:grpSpPr>
        <p:sp>
          <p:nvSpPr>
            <p:cNvPr id="3375" name="Google Shape;3375;p2"/>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6" name="Google Shape;3376;p2"/>
            <p:cNvGrpSpPr/>
            <p:nvPr/>
          </p:nvGrpSpPr>
          <p:grpSpPr>
            <a:xfrm>
              <a:off x="5411025" y="1752150"/>
              <a:ext cx="34875" cy="44150"/>
              <a:chOff x="5411025" y="1752150"/>
              <a:chExt cx="34875" cy="44150"/>
            </a:xfrm>
          </p:grpSpPr>
          <p:sp>
            <p:nvSpPr>
              <p:cNvPr id="3377" name="Google Shape;3377;p2"/>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11926"/>
        <p:cNvGrpSpPr/>
        <p:nvPr/>
      </p:nvGrpSpPr>
      <p:grpSpPr>
        <a:xfrm>
          <a:off x="0" y="0"/>
          <a:ext cx="0" cy="0"/>
          <a:chOff x="0" y="0"/>
          <a:chExt cx="0" cy="0"/>
        </a:xfrm>
      </p:grpSpPr>
      <p:sp>
        <p:nvSpPr>
          <p:cNvPr id="11927" name="Google Shape;11927;p18"/>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8" name="Google Shape;11928;p18"/>
          <p:cNvGrpSpPr/>
          <p:nvPr/>
        </p:nvGrpSpPr>
        <p:grpSpPr>
          <a:xfrm>
            <a:off x="8249632" y="7"/>
            <a:ext cx="894379" cy="1784801"/>
            <a:chOff x="8249632" y="7"/>
            <a:chExt cx="894379" cy="1784801"/>
          </a:xfrm>
        </p:grpSpPr>
        <p:sp>
          <p:nvSpPr>
            <p:cNvPr id="11929" name="Google Shape;11929;p18"/>
            <p:cNvSpPr/>
            <p:nvPr/>
          </p:nvSpPr>
          <p:spPr>
            <a:xfrm rot="10183708" flipH="1">
              <a:off x="8658865" y="720006"/>
              <a:ext cx="135440" cy="161438"/>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8"/>
            <p:cNvSpPr/>
            <p:nvPr/>
          </p:nvSpPr>
          <p:spPr>
            <a:xfrm rot="10183708" flipH="1">
              <a:off x="9041282" y="795444"/>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8"/>
            <p:cNvSpPr/>
            <p:nvPr/>
          </p:nvSpPr>
          <p:spPr>
            <a:xfrm rot="10183708" flipH="1">
              <a:off x="8885084" y="538794"/>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8"/>
            <p:cNvSpPr/>
            <p:nvPr/>
          </p:nvSpPr>
          <p:spPr>
            <a:xfrm rot="10183708" flipH="1">
              <a:off x="8989721" y="1652065"/>
              <a:ext cx="65095" cy="127965"/>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8"/>
            <p:cNvSpPr/>
            <p:nvPr/>
          </p:nvSpPr>
          <p:spPr>
            <a:xfrm rot="10183708" flipH="1">
              <a:off x="8575284" y="529379"/>
              <a:ext cx="82694" cy="65770"/>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8"/>
            <p:cNvSpPr/>
            <p:nvPr/>
          </p:nvSpPr>
          <p:spPr>
            <a:xfrm rot="10183708" flipH="1">
              <a:off x="8625353" y="422265"/>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8"/>
            <p:cNvSpPr/>
            <p:nvPr/>
          </p:nvSpPr>
          <p:spPr>
            <a:xfrm rot="10183708" flipH="1">
              <a:off x="8551316" y="673436"/>
              <a:ext cx="77394"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8"/>
            <p:cNvSpPr/>
            <p:nvPr/>
          </p:nvSpPr>
          <p:spPr>
            <a:xfrm rot="10183708" flipH="1">
              <a:off x="8905004" y="1250022"/>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8"/>
            <p:cNvSpPr/>
            <p:nvPr/>
          </p:nvSpPr>
          <p:spPr>
            <a:xfrm rot="10183708" flipH="1">
              <a:off x="8799919" y="1088796"/>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8"/>
            <p:cNvSpPr/>
            <p:nvPr/>
          </p:nvSpPr>
          <p:spPr>
            <a:xfrm rot="10183708" flipH="1">
              <a:off x="8790194" y="816862"/>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8"/>
            <p:cNvSpPr/>
            <p:nvPr/>
          </p:nvSpPr>
          <p:spPr>
            <a:xfrm rot="10183708" flipH="1">
              <a:off x="8859797" y="376238"/>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8"/>
            <p:cNvSpPr/>
            <p:nvPr/>
          </p:nvSpPr>
          <p:spPr>
            <a:xfrm rot="10183708" flipH="1">
              <a:off x="8825506" y="1216386"/>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8"/>
            <p:cNvSpPr/>
            <p:nvPr/>
          </p:nvSpPr>
          <p:spPr>
            <a:xfrm rot="10183708" flipH="1">
              <a:off x="8484093" y="7338"/>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8"/>
            <p:cNvSpPr/>
            <p:nvPr/>
          </p:nvSpPr>
          <p:spPr>
            <a:xfrm rot="10183708" flipH="1">
              <a:off x="8807691" y="496623"/>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8"/>
            <p:cNvSpPr/>
            <p:nvPr/>
          </p:nvSpPr>
          <p:spPr>
            <a:xfrm rot="10183708" flipH="1">
              <a:off x="8718636" y="678889"/>
              <a:ext cx="52796" cy="49821"/>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8"/>
            <p:cNvSpPr/>
            <p:nvPr/>
          </p:nvSpPr>
          <p:spPr>
            <a:xfrm rot="10183708" flipH="1">
              <a:off x="8376788" y="418998"/>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8"/>
            <p:cNvSpPr/>
            <p:nvPr/>
          </p:nvSpPr>
          <p:spPr>
            <a:xfrm rot="10183708" flipH="1">
              <a:off x="8930486" y="1046057"/>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8"/>
            <p:cNvSpPr/>
            <p:nvPr/>
          </p:nvSpPr>
          <p:spPr>
            <a:xfrm rot="10183708" flipH="1">
              <a:off x="8750267" y="208867"/>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8"/>
            <p:cNvSpPr/>
            <p:nvPr/>
          </p:nvSpPr>
          <p:spPr>
            <a:xfrm rot="10183708" flipH="1">
              <a:off x="8574729" y="216177"/>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8"/>
            <p:cNvSpPr/>
            <p:nvPr/>
          </p:nvSpPr>
          <p:spPr>
            <a:xfrm rot="10183708" flipH="1">
              <a:off x="8582035" y="457144"/>
              <a:ext cx="36947" cy="51896"/>
            </a:xfrm>
            <a:custGeom>
              <a:avLst/>
              <a:gdLst/>
              <a:ahLst/>
              <a:cxnLst/>
              <a:rect l="l" t="t" r="r" b="b"/>
              <a:pathLst>
                <a:path w="1478" h="2076" extrusionOk="0">
                  <a:moveTo>
                    <a:pt x="677" y="1"/>
                  </a:moveTo>
                  <a:cubicBezTo>
                    <a:pt x="580" y="1"/>
                    <a:pt x="492" y="36"/>
                    <a:pt x="422" y="106"/>
                  </a:cubicBezTo>
                  <a:cubicBezTo>
                    <a:pt x="141" y="247"/>
                    <a:pt x="0" y="810"/>
                    <a:pt x="141" y="1443"/>
                  </a:cubicBezTo>
                  <a:cubicBezTo>
                    <a:pt x="141" y="1724"/>
                    <a:pt x="281" y="2076"/>
                    <a:pt x="703" y="2076"/>
                  </a:cubicBezTo>
                  <a:cubicBezTo>
                    <a:pt x="1126" y="2076"/>
                    <a:pt x="1266" y="1794"/>
                    <a:pt x="1337" y="1372"/>
                  </a:cubicBezTo>
                  <a:cubicBezTo>
                    <a:pt x="1477" y="950"/>
                    <a:pt x="1337" y="458"/>
                    <a:pt x="985" y="106"/>
                  </a:cubicBezTo>
                  <a:cubicBezTo>
                    <a:pt x="879" y="36"/>
                    <a:pt x="774" y="1"/>
                    <a:pt x="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8"/>
            <p:cNvSpPr/>
            <p:nvPr/>
          </p:nvSpPr>
          <p:spPr>
            <a:xfrm rot="10183708" flipH="1">
              <a:off x="8494188" y="473808"/>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8"/>
            <p:cNvSpPr/>
            <p:nvPr/>
          </p:nvSpPr>
          <p:spPr>
            <a:xfrm rot="10183708" flipH="1">
              <a:off x="8461713" y="309201"/>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8"/>
            <p:cNvSpPr/>
            <p:nvPr/>
          </p:nvSpPr>
          <p:spPr>
            <a:xfrm rot="10183708" flipH="1">
              <a:off x="8647337" y="387934"/>
              <a:ext cx="52771"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8"/>
            <p:cNvSpPr/>
            <p:nvPr/>
          </p:nvSpPr>
          <p:spPr>
            <a:xfrm rot="10183708" flipH="1">
              <a:off x="8766510" y="61403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8"/>
            <p:cNvSpPr/>
            <p:nvPr/>
          </p:nvSpPr>
          <p:spPr>
            <a:xfrm rot="10183708" flipH="1">
              <a:off x="8940727" y="1221345"/>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8"/>
            <p:cNvSpPr/>
            <p:nvPr/>
          </p:nvSpPr>
          <p:spPr>
            <a:xfrm rot="10183708" flipH="1">
              <a:off x="8766639" y="280913"/>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8"/>
            <p:cNvSpPr/>
            <p:nvPr/>
          </p:nvSpPr>
          <p:spPr>
            <a:xfrm rot="10183708" flipH="1">
              <a:off x="8909117" y="41645"/>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8"/>
            <p:cNvSpPr/>
            <p:nvPr/>
          </p:nvSpPr>
          <p:spPr>
            <a:xfrm rot="10183708" flipH="1">
              <a:off x="8794351" y="1151931"/>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8"/>
            <p:cNvSpPr/>
            <p:nvPr/>
          </p:nvSpPr>
          <p:spPr>
            <a:xfrm rot="10183708" flipH="1">
              <a:off x="8650979" y="56959"/>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8"/>
            <p:cNvSpPr/>
            <p:nvPr/>
          </p:nvSpPr>
          <p:spPr>
            <a:xfrm rot="10183708" flipH="1">
              <a:off x="8828525" y="991439"/>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8"/>
            <p:cNvSpPr/>
            <p:nvPr/>
          </p:nvSpPr>
          <p:spPr>
            <a:xfrm rot="10183708" flipH="1">
              <a:off x="8546377" y="121142"/>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8"/>
            <p:cNvSpPr/>
            <p:nvPr/>
          </p:nvSpPr>
          <p:spPr>
            <a:xfrm rot="10183708" flipH="1">
              <a:off x="8406165" y="273030"/>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8"/>
            <p:cNvSpPr/>
            <p:nvPr/>
          </p:nvSpPr>
          <p:spPr>
            <a:xfrm rot="10183708" flipH="1">
              <a:off x="8657253" y="529240"/>
              <a:ext cx="38697" cy="47446"/>
            </a:xfrm>
            <a:custGeom>
              <a:avLst/>
              <a:gdLst/>
              <a:ahLst/>
              <a:cxnLst/>
              <a:rect l="l" t="t" r="r" b="b"/>
              <a:pathLst>
                <a:path w="1548" h="1898" extrusionOk="0">
                  <a:moveTo>
                    <a:pt x="523" y="1"/>
                  </a:moveTo>
                  <a:cubicBezTo>
                    <a:pt x="440" y="1"/>
                    <a:pt x="356" y="24"/>
                    <a:pt x="282" y="74"/>
                  </a:cubicBezTo>
                  <a:cubicBezTo>
                    <a:pt x="71" y="215"/>
                    <a:pt x="0" y="426"/>
                    <a:pt x="141" y="637"/>
                  </a:cubicBezTo>
                  <a:cubicBezTo>
                    <a:pt x="211" y="918"/>
                    <a:pt x="352" y="1200"/>
                    <a:pt x="493" y="1411"/>
                  </a:cubicBezTo>
                  <a:cubicBezTo>
                    <a:pt x="659" y="1632"/>
                    <a:pt x="781" y="1897"/>
                    <a:pt x="997" y="1897"/>
                  </a:cubicBezTo>
                  <a:cubicBezTo>
                    <a:pt x="1056" y="1897"/>
                    <a:pt x="1121" y="1878"/>
                    <a:pt x="1196" y="1833"/>
                  </a:cubicBezTo>
                  <a:cubicBezTo>
                    <a:pt x="1548" y="1622"/>
                    <a:pt x="1407" y="1411"/>
                    <a:pt x="1337" y="1129"/>
                  </a:cubicBezTo>
                  <a:cubicBezTo>
                    <a:pt x="1266" y="778"/>
                    <a:pt x="1126" y="496"/>
                    <a:pt x="915" y="215"/>
                  </a:cubicBezTo>
                  <a:cubicBezTo>
                    <a:pt x="824" y="79"/>
                    <a:pt x="674"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8"/>
            <p:cNvSpPr/>
            <p:nvPr/>
          </p:nvSpPr>
          <p:spPr>
            <a:xfrm rot="10183708" flipH="1">
              <a:off x="8747508" y="481919"/>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8"/>
            <p:cNvSpPr/>
            <p:nvPr/>
          </p:nvSpPr>
          <p:spPr>
            <a:xfrm rot="10183708" flipH="1">
              <a:off x="8507368" y="578695"/>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8"/>
            <p:cNvSpPr/>
            <p:nvPr/>
          </p:nvSpPr>
          <p:spPr>
            <a:xfrm rot="10183708" flipH="1">
              <a:off x="8626672" y="318177"/>
              <a:ext cx="36972" cy="33697"/>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8"/>
            <p:cNvSpPr/>
            <p:nvPr/>
          </p:nvSpPr>
          <p:spPr>
            <a:xfrm rot="10183708" flipH="1">
              <a:off x="8670930" y="9718"/>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8"/>
            <p:cNvSpPr/>
            <p:nvPr/>
          </p:nvSpPr>
          <p:spPr>
            <a:xfrm rot="10183708" flipH="1">
              <a:off x="8439310" y="532623"/>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8"/>
            <p:cNvSpPr/>
            <p:nvPr/>
          </p:nvSpPr>
          <p:spPr>
            <a:xfrm rot="10183708" flipH="1">
              <a:off x="8357153" y="98534"/>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8"/>
            <p:cNvSpPr/>
            <p:nvPr/>
          </p:nvSpPr>
          <p:spPr>
            <a:xfrm rot="10183708" flipH="1">
              <a:off x="8967369" y="1084185"/>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8"/>
            <p:cNvSpPr/>
            <p:nvPr/>
          </p:nvSpPr>
          <p:spPr>
            <a:xfrm rot="10183708" flipH="1">
              <a:off x="8938295" y="1171323"/>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8"/>
            <p:cNvSpPr/>
            <p:nvPr/>
          </p:nvSpPr>
          <p:spPr>
            <a:xfrm rot="10183708" flipH="1">
              <a:off x="8785698" y="1208176"/>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8"/>
            <p:cNvSpPr/>
            <p:nvPr/>
          </p:nvSpPr>
          <p:spPr>
            <a:xfrm rot="10183708" flipH="1">
              <a:off x="8578737" y="759709"/>
              <a:ext cx="36947" cy="21998"/>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8"/>
            <p:cNvSpPr/>
            <p:nvPr/>
          </p:nvSpPr>
          <p:spPr>
            <a:xfrm rot="10183708" flipH="1">
              <a:off x="8502983" y="814970"/>
              <a:ext cx="26398" cy="23223"/>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8"/>
            <p:cNvSpPr/>
            <p:nvPr/>
          </p:nvSpPr>
          <p:spPr>
            <a:xfrm rot="10183708" flipH="1">
              <a:off x="8954666" y="1206300"/>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8"/>
            <p:cNvSpPr/>
            <p:nvPr/>
          </p:nvSpPr>
          <p:spPr>
            <a:xfrm rot="10183708" flipH="1">
              <a:off x="8797336" y="375796"/>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8"/>
            <p:cNvSpPr/>
            <p:nvPr/>
          </p:nvSpPr>
          <p:spPr>
            <a:xfrm rot="10183708" flipH="1">
              <a:off x="8741846" y="576813"/>
              <a:ext cx="98418" cy="80069"/>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8"/>
            <p:cNvSpPr/>
            <p:nvPr/>
          </p:nvSpPr>
          <p:spPr>
            <a:xfrm rot="10183708" flipH="1">
              <a:off x="8961431" y="19999"/>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8"/>
            <p:cNvSpPr/>
            <p:nvPr/>
          </p:nvSpPr>
          <p:spPr>
            <a:xfrm rot="10183708" flipH="1">
              <a:off x="8889496" y="1451673"/>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8"/>
            <p:cNvSpPr/>
            <p:nvPr/>
          </p:nvSpPr>
          <p:spPr>
            <a:xfrm rot="10183708" flipH="1">
              <a:off x="8916313" y="685970"/>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8"/>
            <p:cNvSpPr/>
            <p:nvPr/>
          </p:nvSpPr>
          <p:spPr>
            <a:xfrm rot="10183708" flipH="1">
              <a:off x="9014026" y="221674"/>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8"/>
            <p:cNvSpPr/>
            <p:nvPr/>
          </p:nvSpPr>
          <p:spPr>
            <a:xfrm rot="10183708" flipH="1">
              <a:off x="8848216" y="857405"/>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8"/>
            <p:cNvSpPr/>
            <p:nvPr/>
          </p:nvSpPr>
          <p:spPr>
            <a:xfrm rot="10183708" flipH="1">
              <a:off x="9035322" y="950559"/>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8"/>
            <p:cNvSpPr/>
            <p:nvPr/>
          </p:nvSpPr>
          <p:spPr>
            <a:xfrm rot="10183708" flipH="1">
              <a:off x="8658130" y="181888"/>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8"/>
            <p:cNvSpPr/>
            <p:nvPr/>
          </p:nvSpPr>
          <p:spPr>
            <a:xfrm rot="10183708" flipH="1">
              <a:off x="8703304" y="326356"/>
              <a:ext cx="56296" cy="72395"/>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8"/>
            <p:cNvSpPr/>
            <p:nvPr/>
          </p:nvSpPr>
          <p:spPr>
            <a:xfrm rot="10183708" flipH="1">
              <a:off x="8699122" y="467547"/>
              <a:ext cx="72120" cy="57921"/>
            </a:xfrm>
            <a:custGeom>
              <a:avLst/>
              <a:gdLst/>
              <a:ahLst/>
              <a:cxnLst/>
              <a:rect l="l" t="t" r="r" b="b"/>
              <a:pathLst>
                <a:path w="2885" h="2317" extrusionOk="0">
                  <a:moveTo>
                    <a:pt x="2269" y="0"/>
                  </a:moveTo>
                  <a:cubicBezTo>
                    <a:pt x="2216" y="0"/>
                    <a:pt x="2163" y="9"/>
                    <a:pt x="2111" y="27"/>
                  </a:cubicBezTo>
                  <a:cubicBezTo>
                    <a:pt x="1829" y="97"/>
                    <a:pt x="1548" y="238"/>
                    <a:pt x="1478" y="519"/>
                  </a:cubicBezTo>
                  <a:cubicBezTo>
                    <a:pt x="1266" y="941"/>
                    <a:pt x="915" y="1223"/>
                    <a:pt x="493" y="1223"/>
                  </a:cubicBezTo>
                  <a:cubicBezTo>
                    <a:pt x="282" y="1293"/>
                    <a:pt x="141" y="1434"/>
                    <a:pt x="71" y="1645"/>
                  </a:cubicBezTo>
                  <a:cubicBezTo>
                    <a:pt x="0" y="1926"/>
                    <a:pt x="0" y="2208"/>
                    <a:pt x="282" y="2278"/>
                  </a:cubicBezTo>
                  <a:cubicBezTo>
                    <a:pt x="335" y="2305"/>
                    <a:pt x="384" y="2316"/>
                    <a:pt x="428" y="2316"/>
                  </a:cubicBezTo>
                  <a:cubicBezTo>
                    <a:pt x="614" y="2316"/>
                    <a:pt x="717" y="2110"/>
                    <a:pt x="774" y="1997"/>
                  </a:cubicBezTo>
                  <a:cubicBezTo>
                    <a:pt x="844" y="1856"/>
                    <a:pt x="844" y="1645"/>
                    <a:pt x="985" y="1574"/>
                  </a:cubicBezTo>
                  <a:cubicBezTo>
                    <a:pt x="1205" y="1728"/>
                    <a:pt x="1451" y="1800"/>
                    <a:pt x="1691" y="1800"/>
                  </a:cubicBezTo>
                  <a:cubicBezTo>
                    <a:pt x="2221" y="1800"/>
                    <a:pt x="2717" y="1452"/>
                    <a:pt x="2814" y="871"/>
                  </a:cubicBezTo>
                  <a:cubicBezTo>
                    <a:pt x="2884" y="660"/>
                    <a:pt x="2884" y="379"/>
                    <a:pt x="2744" y="238"/>
                  </a:cubicBezTo>
                  <a:cubicBezTo>
                    <a:pt x="2585" y="80"/>
                    <a:pt x="2427"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8"/>
            <p:cNvSpPr/>
            <p:nvPr/>
          </p:nvSpPr>
          <p:spPr>
            <a:xfrm rot="10183708" flipH="1">
              <a:off x="8975963" y="433705"/>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8"/>
            <p:cNvSpPr/>
            <p:nvPr/>
          </p:nvSpPr>
          <p:spPr>
            <a:xfrm rot="10183708" flipH="1">
              <a:off x="8823874" y="770559"/>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8"/>
            <p:cNvSpPr/>
            <p:nvPr/>
          </p:nvSpPr>
          <p:spPr>
            <a:xfrm rot="10183708" flipH="1">
              <a:off x="8931410" y="1132360"/>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8"/>
            <p:cNvSpPr/>
            <p:nvPr/>
          </p:nvSpPr>
          <p:spPr>
            <a:xfrm rot="10183708" flipH="1">
              <a:off x="9030091" y="712566"/>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8"/>
            <p:cNvSpPr/>
            <p:nvPr/>
          </p:nvSpPr>
          <p:spPr>
            <a:xfrm rot="10183708" flipH="1">
              <a:off x="8731707" y="432786"/>
              <a:ext cx="61570" cy="34347"/>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8"/>
            <p:cNvSpPr/>
            <p:nvPr/>
          </p:nvSpPr>
          <p:spPr>
            <a:xfrm rot="10183708" flipH="1">
              <a:off x="8952486" y="1130487"/>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8"/>
            <p:cNvSpPr/>
            <p:nvPr/>
          </p:nvSpPr>
          <p:spPr>
            <a:xfrm rot="10183708" flipH="1">
              <a:off x="8491611" y="276563"/>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8"/>
            <p:cNvSpPr/>
            <p:nvPr/>
          </p:nvSpPr>
          <p:spPr>
            <a:xfrm rot="10183708" flipH="1">
              <a:off x="8959752" y="818544"/>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8"/>
            <p:cNvSpPr/>
            <p:nvPr/>
          </p:nvSpPr>
          <p:spPr>
            <a:xfrm rot="10183708" flipH="1">
              <a:off x="9035099" y="1546159"/>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8"/>
            <p:cNvSpPr/>
            <p:nvPr/>
          </p:nvSpPr>
          <p:spPr>
            <a:xfrm rot="10183708" flipH="1">
              <a:off x="8866303" y="1332754"/>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8"/>
            <p:cNvSpPr/>
            <p:nvPr/>
          </p:nvSpPr>
          <p:spPr>
            <a:xfrm rot="10183708" flipH="1">
              <a:off x="8884137" y="976106"/>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8"/>
            <p:cNvSpPr/>
            <p:nvPr/>
          </p:nvSpPr>
          <p:spPr>
            <a:xfrm rot="10183708" flipH="1">
              <a:off x="8800289" y="880514"/>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8"/>
            <p:cNvSpPr/>
            <p:nvPr/>
          </p:nvSpPr>
          <p:spPr>
            <a:xfrm rot="10183708" flipH="1">
              <a:off x="8490371" y="367220"/>
              <a:ext cx="38722" cy="48396"/>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8"/>
            <p:cNvSpPr/>
            <p:nvPr/>
          </p:nvSpPr>
          <p:spPr>
            <a:xfrm rot="10183708" flipH="1">
              <a:off x="8940183" y="861685"/>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8"/>
            <p:cNvSpPr/>
            <p:nvPr/>
          </p:nvSpPr>
          <p:spPr>
            <a:xfrm rot="10183708" flipH="1">
              <a:off x="8664614" y="265032"/>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8"/>
            <p:cNvSpPr/>
            <p:nvPr/>
          </p:nvSpPr>
          <p:spPr>
            <a:xfrm rot="10183708" flipH="1">
              <a:off x="8967664" y="126584"/>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8"/>
            <p:cNvSpPr/>
            <p:nvPr/>
          </p:nvSpPr>
          <p:spPr>
            <a:xfrm rot="10183708" flipH="1">
              <a:off x="8886944" y="160713"/>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8"/>
            <p:cNvSpPr/>
            <p:nvPr/>
          </p:nvSpPr>
          <p:spPr>
            <a:xfrm rot="10183708" flipH="1">
              <a:off x="8664499" y="684619"/>
              <a:ext cx="42222" cy="33422"/>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8"/>
            <p:cNvSpPr/>
            <p:nvPr/>
          </p:nvSpPr>
          <p:spPr>
            <a:xfrm rot="10183708" flipH="1">
              <a:off x="8895814" y="281918"/>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8"/>
            <p:cNvSpPr/>
            <p:nvPr/>
          </p:nvSpPr>
          <p:spPr>
            <a:xfrm rot="10183708" flipH="1">
              <a:off x="8825232" y="3346"/>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8"/>
            <p:cNvSpPr/>
            <p:nvPr/>
          </p:nvSpPr>
          <p:spPr>
            <a:xfrm rot="10183708" flipH="1">
              <a:off x="8748126" y="539304"/>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8"/>
            <p:cNvSpPr/>
            <p:nvPr/>
          </p:nvSpPr>
          <p:spPr>
            <a:xfrm rot="10183708" flipH="1">
              <a:off x="8994480" y="50627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8"/>
            <p:cNvSpPr/>
            <p:nvPr/>
          </p:nvSpPr>
          <p:spPr>
            <a:xfrm rot="10183708" flipH="1">
              <a:off x="8849661" y="1005741"/>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8"/>
            <p:cNvSpPr/>
            <p:nvPr/>
          </p:nvSpPr>
          <p:spPr>
            <a:xfrm rot="10183708" flipH="1">
              <a:off x="8521766" y="162590"/>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8"/>
            <p:cNvSpPr/>
            <p:nvPr/>
          </p:nvSpPr>
          <p:spPr>
            <a:xfrm rot="10183708" flipH="1">
              <a:off x="8860609" y="526033"/>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8"/>
            <p:cNvSpPr/>
            <p:nvPr/>
          </p:nvSpPr>
          <p:spPr>
            <a:xfrm rot="10183708" flipH="1">
              <a:off x="8921430" y="1176764"/>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8"/>
            <p:cNvSpPr/>
            <p:nvPr/>
          </p:nvSpPr>
          <p:spPr>
            <a:xfrm rot="10183708" flipH="1">
              <a:off x="8957001" y="1191859"/>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8"/>
            <p:cNvSpPr/>
            <p:nvPr/>
          </p:nvSpPr>
          <p:spPr>
            <a:xfrm rot="10183708" flipH="1">
              <a:off x="8749878" y="97249"/>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8"/>
            <p:cNvSpPr/>
            <p:nvPr/>
          </p:nvSpPr>
          <p:spPr>
            <a:xfrm rot="10183708" flipH="1">
              <a:off x="9037738" y="690995"/>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8"/>
            <p:cNvSpPr/>
            <p:nvPr/>
          </p:nvSpPr>
          <p:spPr>
            <a:xfrm rot="10183708" flipH="1">
              <a:off x="8887635" y="725673"/>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8"/>
            <p:cNvSpPr/>
            <p:nvPr/>
          </p:nvSpPr>
          <p:spPr>
            <a:xfrm rot="10183708" flipH="1">
              <a:off x="8968949" y="323868"/>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8"/>
            <p:cNvSpPr/>
            <p:nvPr/>
          </p:nvSpPr>
          <p:spPr>
            <a:xfrm rot="10183708" flipH="1">
              <a:off x="8981000" y="1554811"/>
              <a:ext cx="26398" cy="26673"/>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8"/>
            <p:cNvSpPr/>
            <p:nvPr/>
          </p:nvSpPr>
          <p:spPr>
            <a:xfrm rot="10183708" flipH="1">
              <a:off x="8631259" y="477527"/>
              <a:ext cx="26398" cy="22898"/>
            </a:xfrm>
            <a:custGeom>
              <a:avLst/>
              <a:gdLst/>
              <a:ahLst/>
              <a:cxnLst/>
              <a:rect l="l" t="t" r="r" b="b"/>
              <a:pathLst>
                <a:path w="1056" h="916" extrusionOk="0">
                  <a:moveTo>
                    <a:pt x="634" y="1"/>
                  </a:moveTo>
                  <a:cubicBezTo>
                    <a:pt x="282" y="1"/>
                    <a:pt x="71" y="212"/>
                    <a:pt x="0" y="493"/>
                  </a:cubicBezTo>
                  <a:cubicBezTo>
                    <a:pt x="0" y="775"/>
                    <a:pt x="211" y="915"/>
                    <a:pt x="493" y="915"/>
                  </a:cubicBezTo>
                  <a:cubicBezTo>
                    <a:pt x="774" y="915"/>
                    <a:pt x="985" y="704"/>
                    <a:pt x="1056" y="423"/>
                  </a:cubicBezTo>
                  <a:cubicBezTo>
                    <a:pt x="1056" y="141"/>
                    <a:pt x="91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8"/>
            <p:cNvSpPr/>
            <p:nvPr/>
          </p:nvSpPr>
          <p:spPr>
            <a:xfrm rot="10183708" flipH="1">
              <a:off x="8481743" y="68228"/>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8"/>
            <p:cNvSpPr/>
            <p:nvPr/>
          </p:nvSpPr>
          <p:spPr>
            <a:xfrm rot="10183708" flipH="1">
              <a:off x="8997551" y="1400669"/>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0" name="Google Shape;12020;p18"/>
            <p:cNvGrpSpPr/>
            <p:nvPr/>
          </p:nvGrpSpPr>
          <p:grpSpPr>
            <a:xfrm flipH="1">
              <a:off x="8249632" y="112777"/>
              <a:ext cx="343398" cy="333764"/>
              <a:chOff x="1103345" y="2653993"/>
              <a:chExt cx="520458" cy="505933"/>
            </a:xfrm>
          </p:grpSpPr>
          <p:sp>
            <p:nvSpPr>
              <p:cNvPr id="12021" name="Google Shape;12021;p18"/>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2" name="Google Shape;12022;p18"/>
              <p:cNvGrpSpPr/>
              <p:nvPr/>
            </p:nvGrpSpPr>
            <p:grpSpPr>
              <a:xfrm>
                <a:off x="1238301" y="2776232"/>
                <a:ext cx="245283" cy="311802"/>
                <a:chOff x="5152350" y="1627375"/>
                <a:chExt cx="61750" cy="78500"/>
              </a:xfrm>
            </p:grpSpPr>
            <p:sp>
              <p:nvSpPr>
                <p:cNvPr id="12023" name="Google Shape;12023;p18"/>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8"/>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8"/>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8"/>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8"/>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8"/>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8"/>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8"/>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8"/>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8"/>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8"/>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8"/>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8"/>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8"/>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8"/>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8"/>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8"/>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8"/>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041" name="Google Shape;12041;p18"/>
          <p:cNvGrpSpPr/>
          <p:nvPr/>
        </p:nvGrpSpPr>
        <p:grpSpPr>
          <a:xfrm>
            <a:off x="-7143" y="3377857"/>
            <a:ext cx="894379" cy="1784801"/>
            <a:chOff x="-7143" y="3377857"/>
            <a:chExt cx="894379" cy="1784801"/>
          </a:xfrm>
        </p:grpSpPr>
        <p:grpSp>
          <p:nvGrpSpPr>
            <p:cNvPr id="12042" name="Google Shape;12042;p18"/>
            <p:cNvGrpSpPr/>
            <p:nvPr/>
          </p:nvGrpSpPr>
          <p:grpSpPr>
            <a:xfrm rot="10800000">
              <a:off x="-7143" y="3377857"/>
              <a:ext cx="894379" cy="1784801"/>
              <a:chOff x="8249632" y="7"/>
              <a:chExt cx="894379" cy="1784801"/>
            </a:xfrm>
          </p:grpSpPr>
          <p:sp>
            <p:nvSpPr>
              <p:cNvPr id="12043" name="Google Shape;12043;p18"/>
              <p:cNvSpPr/>
              <p:nvPr/>
            </p:nvSpPr>
            <p:spPr>
              <a:xfrm rot="10183708" flipH="1">
                <a:off x="8658865" y="720006"/>
                <a:ext cx="135440" cy="161438"/>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8"/>
              <p:cNvSpPr/>
              <p:nvPr/>
            </p:nvSpPr>
            <p:spPr>
              <a:xfrm rot="10183708" flipH="1">
                <a:off x="9041282" y="795444"/>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8"/>
              <p:cNvSpPr/>
              <p:nvPr/>
            </p:nvSpPr>
            <p:spPr>
              <a:xfrm rot="10183708" flipH="1">
                <a:off x="8885084" y="538794"/>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8"/>
              <p:cNvSpPr/>
              <p:nvPr/>
            </p:nvSpPr>
            <p:spPr>
              <a:xfrm rot="10183708" flipH="1">
                <a:off x="8989721" y="1652065"/>
                <a:ext cx="65095" cy="127965"/>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8"/>
              <p:cNvSpPr/>
              <p:nvPr/>
            </p:nvSpPr>
            <p:spPr>
              <a:xfrm rot="10183708" flipH="1">
                <a:off x="8575284" y="529379"/>
                <a:ext cx="82694" cy="65770"/>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8"/>
              <p:cNvSpPr/>
              <p:nvPr/>
            </p:nvSpPr>
            <p:spPr>
              <a:xfrm rot="10183708" flipH="1">
                <a:off x="8625353" y="422265"/>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8"/>
              <p:cNvSpPr/>
              <p:nvPr/>
            </p:nvSpPr>
            <p:spPr>
              <a:xfrm rot="10183708" flipH="1">
                <a:off x="8551316" y="673436"/>
                <a:ext cx="77394"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8"/>
              <p:cNvSpPr/>
              <p:nvPr/>
            </p:nvSpPr>
            <p:spPr>
              <a:xfrm rot="10183708" flipH="1">
                <a:off x="8905004" y="1250022"/>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8"/>
              <p:cNvSpPr/>
              <p:nvPr/>
            </p:nvSpPr>
            <p:spPr>
              <a:xfrm rot="10183708" flipH="1">
                <a:off x="8799919" y="1088796"/>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8"/>
              <p:cNvSpPr/>
              <p:nvPr/>
            </p:nvSpPr>
            <p:spPr>
              <a:xfrm rot="10183708" flipH="1">
                <a:off x="8790194" y="816862"/>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8"/>
              <p:cNvSpPr/>
              <p:nvPr/>
            </p:nvSpPr>
            <p:spPr>
              <a:xfrm rot="10183708" flipH="1">
                <a:off x="8859797" y="376238"/>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8"/>
              <p:cNvSpPr/>
              <p:nvPr/>
            </p:nvSpPr>
            <p:spPr>
              <a:xfrm rot="10183708" flipH="1">
                <a:off x="8825506" y="1216386"/>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8"/>
              <p:cNvSpPr/>
              <p:nvPr/>
            </p:nvSpPr>
            <p:spPr>
              <a:xfrm rot="10183708" flipH="1">
                <a:off x="8484093" y="7338"/>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8"/>
              <p:cNvSpPr/>
              <p:nvPr/>
            </p:nvSpPr>
            <p:spPr>
              <a:xfrm rot="10183708" flipH="1">
                <a:off x="8807691" y="496623"/>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8"/>
              <p:cNvSpPr/>
              <p:nvPr/>
            </p:nvSpPr>
            <p:spPr>
              <a:xfrm rot="10183708" flipH="1">
                <a:off x="8718636" y="678889"/>
                <a:ext cx="52796" cy="49821"/>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8"/>
              <p:cNvSpPr/>
              <p:nvPr/>
            </p:nvSpPr>
            <p:spPr>
              <a:xfrm rot="10183708" flipH="1">
                <a:off x="8376788" y="418998"/>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8"/>
              <p:cNvSpPr/>
              <p:nvPr/>
            </p:nvSpPr>
            <p:spPr>
              <a:xfrm rot="10183708" flipH="1">
                <a:off x="8930486" y="1046057"/>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8"/>
              <p:cNvSpPr/>
              <p:nvPr/>
            </p:nvSpPr>
            <p:spPr>
              <a:xfrm rot="10183708" flipH="1">
                <a:off x="8750267" y="208867"/>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8"/>
              <p:cNvSpPr/>
              <p:nvPr/>
            </p:nvSpPr>
            <p:spPr>
              <a:xfrm rot="10183708" flipH="1">
                <a:off x="8574729" y="216177"/>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8"/>
              <p:cNvSpPr/>
              <p:nvPr/>
            </p:nvSpPr>
            <p:spPr>
              <a:xfrm rot="10183708" flipH="1">
                <a:off x="8582035" y="457144"/>
                <a:ext cx="36947" cy="51896"/>
              </a:xfrm>
              <a:custGeom>
                <a:avLst/>
                <a:gdLst/>
                <a:ahLst/>
                <a:cxnLst/>
                <a:rect l="l" t="t" r="r" b="b"/>
                <a:pathLst>
                  <a:path w="1478" h="2076" extrusionOk="0">
                    <a:moveTo>
                      <a:pt x="677" y="1"/>
                    </a:moveTo>
                    <a:cubicBezTo>
                      <a:pt x="580" y="1"/>
                      <a:pt x="492" y="36"/>
                      <a:pt x="422" y="106"/>
                    </a:cubicBezTo>
                    <a:cubicBezTo>
                      <a:pt x="141" y="247"/>
                      <a:pt x="0" y="810"/>
                      <a:pt x="141" y="1443"/>
                    </a:cubicBezTo>
                    <a:cubicBezTo>
                      <a:pt x="141" y="1724"/>
                      <a:pt x="281" y="2076"/>
                      <a:pt x="703" y="2076"/>
                    </a:cubicBezTo>
                    <a:cubicBezTo>
                      <a:pt x="1126" y="2076"/>
                      <a:pt x="1266" y="1794"/>
                      <a:pt x="1337" y="1372"/>
                    </a:cubicBezTo>
                    <a:cubicBezTo>
                      <a:pt x="1477" y="950"/>
                      <a:pt x="1337" y="458"/>
                      <a:pt x="985" y="106"/>
                    </a:cubicBezTo>
                    <a:cubicBezTo>
                      <a:pt x="879" y="36"/>
                      <a:pt x="774" y="1"/>
                      <a:pt x="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8"/>
              <p:cNvSpPr/>
              <p:nvPr/>
            </p:nvSpPr>
            <p:spPr>
              <a:xfrm rot="10183708" flipH="1">
                <a:off x="8494188" y="473808"/>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8"/>
              <p:cNvSpPr/>
              <p:nvPr/>
            </p:nvSpPr>
            <p:spPr>
              <a:xfrm rot="10183708" flipH="1">
                <a:off x="8461713" y="309201"/>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8"/>
              <p:cNvSpPr/>
              <p:nvPr/>
            </p:nvSpPr>
            <p:spPr>
              <a:xfrm rot="10183708" flipH="1">
                <a:off x="8647337" y="387934"/>
                <a:ext cx="52771"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8"/>
              <p:cNvSpPr/>
              <p:nvPr/>
            </p:nvSpPr>
            <p:spPr>
              <a:xfrm rot="10183708" flipH="1">
                <a:off x="8766510" y="61403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8"/>
              <p:cNvSpPr/>
              <p:nvPr/>
            </p:nvSpPr>
            <p:spPr>
              <a:xfrm rot="10183708" flipH="1">
                <a:off x="8940727" y="1221345"/>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8"/>
              <p:cNvSpPr/>
              <p:nvPr/>
            </p:nvSpPr>
            <p:spPr>
              <a:xfrm rot="10183708" flipH="1">
                <a:off x="8766639" y="280913"/>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8"/>
              <p:cNvSpPr/>
              <p:nvPr/>
            </p:nvSpPr>
            <p:spPr>
              <a:xfrm rot="10183708" flipH="1">
                <a:off x="8909117" y="41645"/>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8"/>
              <p:cNvSpPr/>
              <p:nvPr/>
            </p:nvSpPr>
            <p:spPr>
              <a:xfrm rot="10183708" flipH="1">
                <a:off x="8794351" y="1151931"/>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8"/>
              <p:cNvSpPr/>
              <p:nvPr/>
            </p:nvSpPr>
            <p:spPr>
              <a:xfrm rot="10183708" flipH="1">
                <a:off x="8650979" y="56959"/>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8"/>
              <p:cNvSpPr/>
              <p:nvPr/>
            </p:nvSpPr>
            <p:spPr>
              <a:xfrm rot="10183708" flipH="1">
                <a:off x="8828525" y="991439"/>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8"/>
              <p:cNvSpPr/>
              <p:nvPr/>
            </p:nvSpPr>
            <p:spPr>
              <a:xfrm rot="10183708" flipH="1">
                <a:off x="8546377" y="121142"/>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8"/>
              <p:cNvSpPr/>
              <p:nvPr/>
            </p:nvSpPr>
            <p:spPr>
              <a:xfrm rot="10183708" flipH="1">
                <a:off x="8406165" y="273030"/>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8"/>
              <p:cNvSpPr/>
              <p:nvPr/>
            </p:nvSpPr>
            <p:spPr>
              <a:xfrm rot="10183708" flipH="1">
                <a:off x="8657253" y="529240"/>
                <a:ext cx="38697" cy="47446"/>
              </a:xfrm>
              <a:custGeom>
                <a:avLst/>
                <a:gdLst/>
                <a:ahLst/>
                <a:cxnLst/>
                <a:rect l="l" t="t" r="r" b="b"/>
                <a:pathLst>
                  <a:path w="1548" h="1898" extrusionOk="0">
                    <a:moveTo>
                      <a:pt x="523" y="1"/>
                    </a:moveTo>
                    <a:cubicBezTo>
                      <a:pt x="440" y="1"/>
                      <a:pt x="356" y="24"/>
                      <a:pt x="282" y="74"/>
                    </a:cubicBezTo>
                    <a:cubicBezTo>
                      <a:pt x="71" y="215"/>
                      <a:pt x="0" y="426"/>
                      <a:pt x="141" y="637"/>
                    </a:cubicBezTo>
                    <a:cubicBezTo>
                      <a:pt x="211" y="918"/>
                      <a:pt x="352" y="1200"/>
                      <a:pt x="493" y="1411"/>
                    </a:cubicBezTo>
                    <a:cubicBezTo>
                      <a:pt x="659" y="1632"/>
                      <a:pt x="781" y="1897"/>
                      <a:pt x="997" y="1897"/>
                    </a:cubicBezTo>
                    <a:cubicBezTo>
                      <a:pt x="1056" y="1897"/>
                      <a:pt x="1121" y="1878"/>
                      <a:pt x="1196" y="1833"/>
                    </a:cubicBezTo>
                    <a:cubicBezTo>
                      <a:pt x="1548" y="1622"/>
                      <a:pt x="1407" y="1411"/>
                      <a:pt x="1337" y="1129"/>
                    </a:cubicBezTo>
                    <a:cubicBezTo>
                      <a:pt x="1266" y="778"/>
                      <a:pt x="1126" y="496"/>
                      <a:pt x="915" y="215"/>
                    </a:cubicBezTo>
                    <a:cubicBezTo>
                      <a:pt x="824" y="79"/>
                      <a:pt x="674"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8"/>
              <p:cNvSpPr/>
              <p:nvPr/>
            </p:nvSpPr>
            <p:spPr>
              <a:xfrm rot="10183708" flipH="1">
                <a:off x="8747508" y="481919"/>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8"/>
              <p:cNvSpPr/>
              <p:nvPr/>
            </p:nvSpPr>
            <p:spPr>
              <a:xfrm rot="10183708" flipH="1">
                <a:off x="8507368" y="578695"/>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8"/>
              <p:cNvSpPr/>
              <p:nvPr/>
            </p:nvSpPr>
            <p:spPr>
              <a:xfrm rot="10183708" flipH="1">
                <a:off x="8626672" y="318177"/>
                <a:ext cx="36972" cy="33697"/>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8"/>
              <p:cNvSpPr/>
              <p:nvPr/>
            </p:nvSpPr>
            <p:spPr>
              <a:xfrm rot="10183708" flipH="1">
                <a:off x="8670930" y="9718"/>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8"/>
              <p:cNvSpPr/>
              <p:nvPr/>
            </p:nvSpPr>
            <p:spPr>
              <a:xfrm rot="10183708" flipH="1">
                <a:off x="8439310" y="532623"/>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8"/>
              <p:cNvSpPr/>
              <p:nvPr/>
            </p:nvSpPr>
            <p:spPr>
              <a:xfrm rot="10183708" flipH="1">
                <a:off x="8357153" y="98534"/>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8"/>
              <p:cNvSpPr/>
              <p:nvPr/>
            </p:nvSpPr>
            <p:spPr>
              <a:xfrm rot="10183708" flipH="1">
                <a:off x="8967369" y="1084185"/>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8"/>
              <p:cNvSpPr/>
              <p:nvPr/>
            </p:nvSpPr>
            <p:spPr>
              <a:xfrm rot="10183708" flipH="1">
                <a:off x="8938295" y="1171323"/>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8"/>
              <p:cNvSpPr/>
              <p:nvPr/>
            </p:nvSpPr>
            <p:spPr>
              <a:xfrm rot="10183708" flipH="1">
                <a:off x="8785698" y="1208176"/>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8"/>
              <p:cNvSpPr/>
              <p:nvPr/>
            </p:nvSpPr>
            <p:spPr>
              <a:xfrm rot="10183708" flipH="1">
                <a:off x="8578737" y="759709"/>
                <a:ext cx="36947" cy="21998"/>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8"/>
              <p:cNvSpPr/>
              <p:nvPr/>
            </p:nvSpPr>
            <p:spPr>
              <a:xfrm rot="10183708" flipH="1">
                <a:off x="8502983" y="814970"/>
                <a:ext cx="26398" cy="23223"/>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8"/>
              <p:cNvSpPr/>
              <p:nvPr/>
            </p:nvSpPr>
            <p:spPr>
              <a:xfrm rot="10183708" flipH="1">
                <a:off x="8954666" y="1206300"/>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8"/>
              <p:cNvSpPr/>
              <p:nvPr/>
            </p:nvSpPr>
            <p:spPr>
              <a:xfrm rot="10183708" flipH="1">
                <a:off x="8797336" y="375796"/>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8"/>
              <p:cNvSpPr/>
              <p:nvPr/>
            </p:nvSpPr>
            <p:spPr>
              <a:xfrm rot="10183708" flipH="1">
                <a:off x="8741846" y="576813"/>
                <a:ext cx="98418" cy="80069"/>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8"/>
              <p:cNvSpPr/>
              <p:nvPr/>
            </p:nvSpPr>
            <p:spPr>
              <a:xfrm rot="10183708" flipH="1">
                <a:off x="8961431" y="19999"/>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8"/>
              <p:cNvSpPr/>
              <p:nvPr/>
            </p:nvSpPr>
            <p:spPr>
              <a:xfrm rot="10183708" flipH="1">
                <a:off x="8889496" y="1451673"/>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8"/>
              <p:cNvSpPr/>
              <p:nvPr/>
            </p:nvSpPr>
            <p:spPr>
              <a:xfrm rot="10183708" flipH="1">
                <a:off x="8916313" y="685970"/>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8"/>
              <p:cNvSpPr/>
              <p:nvPr/>
            </p:nvSpPr>
            <p:spPr>
              <a:xfrm rot="10183708" flipH="1">
                <a:off x="9014026" y="221674"/>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8"/>
              <p:cNvSpPr/>
              <p:nvPr/>
            </p:nvSpPr>
            <p:spPr>
              <a:xfrm rot="10183708" flipH="1">
                <a:off x="8848216" y="857405"/>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8"/>
              <p:cNvSpPr/>
              <p:nvPr/>
            </p:nvSpPr>
            <p:spPr>
              <a:xfrm rot="10183708" flipH="1">
                <a:off x="9035322" y="950559"/>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8"/>
              <p:cNvSpPr/>
              <p:nvPr/>
            </p:nvSpPr>
            <p:spPr>
              <a:xfrm rot="10183708" flipH="1">
                <a:off x="8658130" y="181888"/>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8"/>
              <p:cNvSpPr/>
              <p:nvPr/>
            </p:nvSpPr>
            <p:spPr>
              <a:xfrm rot="10183708" flipH="1">
                <a:off x="8703304" y="326356"/>
                <a:ext cx="56296" cy="72395"/>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8"/>
              <p:cNvSpPr/>
              <p:nvPr/>
            </p:nvSpPr>
            <p:spPr>
              <a:xfrm rot="10183708" flipH="1">
                <a:off x="8699122" y="467547"/>
                <a:ext cx="72120" cy="57921"/>
              </a:xfrm>
              <a:custGeom>
                <a:avLst/>
                <a:gdLst/>
                <a:ahLst/>
                <a:cxnLst/>
                <a:rect l="l" t="t" r="r" b="b"/>
                <a:pathLst>
                  <a:path w="2885" h="2317" extrusionOk="0">
                    <a:moveTo>
                      <a:pt x="2269" y="0"/>
                    </a:moveTo>
                    <a:cubicBezTo>
                      <a:pt x="2216" y="0"/>
                      <a:pt x="2163" y="9"/>
                      <a:pt x="2111" y="27"/>
                    </a:cubicBezTo>
                    <a:cubicBezTo>
                      <a:pt x="1829" y="97"/>
                      <a:pt x="1548" y="238"/>
                      <a:pt x="1478" y="519"/>
                    </a:cubicBezTo>
                    <a:cubicBezTo>
                      <a:pt x="1266" y="941"/>
                      <a:pt x="915" y="1223"/>
                      <a:pt x="493" y="1223"/>
                    </a:cubicBezTo>
                    <a:cubicBezTo>
                      <a:pt x="282" y="1293"/>
                      <a:pt x="141" y="1434"/>
                      <a:pt x="71" y="1645"/>
                    </a:cubicBezTo>
                    <a:cubicBezTo>
                      <a:pt x="0" y="1926"/>
                      <a:pt x="0" y="2208"/>
                      <a:pt x="282" y="2278"/>
                    </a:cubicBezTo>
                    <a:cubicBezTo>
                      <a:pt x="335" y="2305"/>
                      <a:pt x="384" y="2316"/>
                      <a:pt x="428" y="2316"/>
                    </a:cubicBezTo>
                    <a:cubicBezTo>
                      <a:pt x="614" y="2316"/>
                      <a:pt x="717" y="2110"/>
                      <a:pt x="774" y="1997"/>
                    </a:cubicBezTo>
                    <a:cubicBezTo>
                      <a:pt x="844" y="1856"/>
                      <a:pt x="844" y="1645"/>
                      <a:pt x="985" y="1574"/>
                    </a:cubicBezTo>
                    <a:cubicBezTo>
                      <a:pt x="1205" y="1728"/>
                      <a:pt x="1451" y="1800"/>
                      <a:pt x="1691" y="1800"/>
                    </a:cubicBezTo>
                    <a:cubicBezTo>
                      <a:pt x="2221" y="1800"/>
                      <a:pt x="2717" y="1452"/>
                      <a:pt x="2814" y="871"/>
                    </a:cubicBezTo>
                    <a:cubicBezTo>
                      <a:pt x="2884" y="660"/>
                      <a:pt x="2884" y="379"/>
                      <a:pt x="2744" y="238"/>
                    </a:cubicBezTo>
                    <a:cubicBezTo>
                      <a:pt x="2585" y="80"/>
                      <a:pt x="2427"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8"/>
              <p:cNvSpPr/>
              <p:nvPr/>
            </p:nvSpPr>
            <p:spPr>
              <a:xfrm rot="10183708" flipH="1">
                <a:off x="8975963" y="433705"/>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8"/>
              <p:cNvSpPr/>
              <p:nvPr/>
            </p:nvSpPr>
            <p:spPr>
              <a:xfrm rot="10183708" flipH="1">
                <a:off x="8823874" y="770559"/>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8"/>
              <p:cNvSpPr/>
              <p:nvPr/>
            </p:nvSpPr>
            <p:spPr>
              <a:xfrm rot="10183708" flipH="1">
                <a:off x="8931410" y="1132360"/>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8"/>
              <p:cNvSpPr/>
              <p:nvPr/>
            </p:nvSpPr>
            <p:spPr>
              <a:xfrm rot="10183708" flipH="1">
                <a:off x="9030091" y="712566"/>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8"/>
              <p:cNvSpPr/>
              <p:nvPr/>
            </p:nvSpPr>
            <p:spPr>
              <a:xfrm rot="10183708" flipH="1">
                <a:off x="8731707" y="432786"/>
                <a:ext cx="61570" cy="34347"/>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8"/>
              <p:cNvSpPr/>
              <p:nvPr/>
            </p:nvSpPr>
            <p:spPr>
              <a:xfrm rot="10183708" flipH="1">
                <a:off x="8952486" y="1130487"/>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8"/>
              <p:cNvSpPr/>
              <p:nvPr/>
            </p:nvSpPr>
            <p:spPr>
              <a:xfrm rot="10183708" flipH="1">
                <a:off x="8491611" y="276563"/>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8"/>
              <p:cNvSpPr/>
              <p:nvPr/>
            </p:nvSpPr>
            <p:spPr>
              <a:xfrm rot="10183708" flipH="1">
                <a:off x="8959752" y="818544"/>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8"/>
              <p:cNvSpPr/>
              <p:nvPr/>
            </p:nvSpPr>
            <p:spPr>
              <a:xfrm rot="10183708" flipH="1">
                <a:off x="9035099" y="1546159"/>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8"/>
              <p:cNvSpPr/>
              <p:nvPr/>
            </p:nvSpPr>
            <p:spPr>
              <a:xfrm rot="10183708" flipH="1">
                <a:off x="8866303" y="1332754"/>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8"/>
              <p:cNvSpPr/>
              <p:nvPr/>
            </p:nvSpPr>
            <p:spPr>
              <a:xfrm rot="10183708" flipH="1">
                <a:off x="8884137" y="976106"/>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8"/>
              <p:cNvSpPr/>
              <p:nvPr/>
            </p:nvSpPr>
            <p:spPr>
              <a:xfrm rot="10183708" flipH="1">
                <a:off x="8800289" y="880514"/>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8"/>
              <p:cNvSpPr/>
              <p:nvPr/>
            </p:nvSpPr>
            <p:spPr>
              <a:xfrm rot="10183708" flipH="1">
                <a:off x="8490371" y="367220"/>
                <a:ext cx="38722" cy="48396"/>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8"/>
              <p:cNvSpPr/>
              <p:nvPr/>
            </p:nvSpPr>
            <p:spPr>
              <a:xfrm rot="10183708" flipH="1">
                <a:off x="8940183" y="861685"/>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8"/>
              <p:cNvSpPr/>
              <p:nvPr/>
            </p:nvSpPr>
            <p:spPr>
              <a:xfrm rot="10183708" flipH="1">
                <a:off x="8664614" y="265032"/>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8"/>
              <p:cNvSpPr/>
              <p:nvPr/>
            </p:nvSpPr>
            <p:spPr>
              <a:xfrm rot="10183708" flipH="1">
                <a:off x="8967664" y="126584"/>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8"/>
              <p:cNvSpPr/>
              <p:nvPr/>
            </p:nvSpPr>
            <p:spPr>
              <a:xfrm rot="10183708" flipH="1">
                <a:off x="8886944" y="160713"/>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8"/>
              <p:cNvSpPr/>
              <p:nvPr/>
            </p:nvSpPr>
            <p:spPr>
              <a:xfrm rot="10183708" flipH="1">
                <a:off x="8664499" y="684619"/>
                <a:ext cx="42222" cy="33422"/>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8"/>
              <p:cNvSpPr/>
              <p:nvPr/>
            </p:nvSpPr>
            <p:spPr>
              <a:xfrm rot="10183708" flipH="1">
                <a:off x="8895814" y="281918"/>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8"/>
              <p:cNvSpPr/>
              <p:nvPr/>
            </p:nvSpPr>
            <p:spPr>
              <a:xfrm rot="10183708" flipH="1">
                <a:off x="8825232" y="3346"/>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8"/>
              <p:cNvSpPr/>
              <p:nvPr/>
            </p:nvSpPr>
            <p:spPr>
              <a:xfrm rot="10183708" flipH="1">
                <a:off x="8748126" y="539304"/>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8"/>
              <p:cNvSpPr/>
              <p:nvPr/>
            </p:nvSpPr>
            <p:spPr>
              <a:xfrm rot="10183708" flipH="1">
                <a:off x="8994480" y="50627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8"/>
              <p:cNvSpPr/>
              <p:nvPr/>
            </p:nvSpPr>
            <p:spPr>
              <a:xfrm rot="10183708" flipH="1">
                <a:off x="8849661" y="1005741"/>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8"/>
              <p:cNvSpPr/>
              <p:nvPr/>
            </p:nvSpPr>
            <p:spPr>
              <a:xfrm rot="10183708" flipH="1">
                <a:off x="8521766" y="162590"/>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8"/>
              <p:cNvSpPr/>
              <p:nvPr/>
            </p:nvSpPr>
            <p:spPr>
              <a:xfrm rot="10183708" flipH="1">
                <a:off x="8860609" y="526033"/>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8"/>
              <p:cNvSpPr/>
              <p:nvPr/>
            </p:nvSpPr>
            <p:spPr>
              <a:xfrm rot="10183708" flipH="1">
                <a:off x="8921430" y="1176764"/>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8"/>
              <p:cNvSpPr/>
              <p:nvPr/>
            </p:nvSpPr>
            <p:spPr>
              <a:xfrm rot="10183708" flipH="1">
                <a:off x="8957001" y="1191859"/>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8"/>
              <p:cNvSpPr/>
              <p:nvPr/>
            </p:nvSpPr>
            <p:spPr>
              <a:xfrm rot="10183708" flipH="1">
                <a:off x="8749878" y="97249"/>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8"/>
              <p:cNvSpPr/>
              <p:nvPr/>
            </p:nvSpPr>
            <p:spPr>
              <a:xfrm rot="10183708" flipH="1">
                <a:off x="9037738" y="690995"/>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8"/>
              <p:cNvSpPr/>
              <p:nvPr/>
            </p:nvSpPr>
            <p:spPr>
              <a:xfrm rot="10183708" flipH="1">
                <a:off x="8887635" y="725673"/>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8"/>
              <p:cNvSpPr/>
              <p:nvPr/>
            </p:nvSpPr>
            <p:spPr>
              <a:xfrm rot="10183708" flipH="1">
                <a:off x="8968949" y="323868"/>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8"/>
              <p:cNvSpPr/>
              <p:nvPr/>
            </p:nvSpPr>
            <p:spPr>
              <a:xfrm rot="10183708" flipH="1">
                <a:off x="8981000" y="1554811"/>
                <a:ext cx="26398" cy="26673"/>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8"/>
              <p:cNvSpPr/>
              <p:nvPr/>
            </p:nvSpPr>
            <p:spPr>
              <a:xfrm rot="10183708" flipH="1">
                <a:off x="8631259" y="477527"/>
                <a:ext cx="26398" cy="22898"/>
              </a:xfrm>
              <a:custGeom>
                <a:avLst/>
                <a:gdLst/>
                <a:ahLst/>
                <a:cxnLst/>
                <a:rect l="l" t="t" r="r" b="b"/>
                <a:pathLst>
                  <a:path w="1056" h="916" extrusionOk="0">
                    <a:moveTo>
                      <a:pt x="634" y="1"/>
                    </a:moveTo>
                    <a:cubicBezTo>
                      <a:pt x="282" y="1"/>
                      <a:pt x="71" y="212"/>
                      <a:pt x="0" y="493"/>
                    </a:cubicBezTo>
                    <a:cubicBezTo>
                      <a:pt x="0" y="775"/>
                      <a:pt x="211" y="915"/>
                      <a:pt x="493" y="915"/>
                    </a:cubicBezTo>
                    <a:cubicBezTo>
                      <a:pt x="774" y="915"/>
                      <a:pt x="985" y="704"/>
                      <a:pt x="1056" y="423"/>
                    </a:cubicBezTo>
                    <a:cubicBezTo>
                      <a:pt x="1056" y="141"/>
                      <a:pt x="91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8"/>
              <p:cNvSpPr/>
              <p:nvPr/>
            </p:nvSpPr>
            <p:spPr>
              <a:xfrm rot="10183708" flipH="1">
                <a:off x="8481743" y="68228"/>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8"/>
              <p:cNvSpPr/>
              <p:nvPr/>
            </p:nvSpPr>
            <p:spPr>
              <a:xfrm rot="10183708" flipH="1">
                <a:off x="8997551" y="1400669"/>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4" name="Google Shape;12134;p18"/>
              <p:cNvGrpSpPr/>
              <p:nvPr/>
            </p:nvGrpSpPr>
            <p:grpSpPr>
              <a:xfrm flipH="1">
                <a:off x="8249632" y="112777"/>
                <a:ext cx="343398" cy="333764"/>
                <a:chOff x="1103345" y="2653993"/>
                <a:chExt cx="520458" cy="505933"/>
              </a:xfrm>
            </p:grpSpPr>
            <p:sp>
              <p:nvSpPr>
                <p:cNvPr id="12135" name="Google Shape;12135;p18"/>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6" name="Google Shape;12136;p18"/>
                <p:cNvGrpSpPr/>
                <p:nvPr/>
              </p:nvGrpSpPr>
              <p:grpSpPr>
                <a:xfrm>
                  <a:off x="1238301" y="2776232"/>
                  <a:ext cx="245283" cy="311802"/>
                  <a:chOff x="5152350" y="1627375"/>
                  <a:chExt cx="61750" cy="78500"/>
                </a:xfrm>
              </p:grpSpPr>
              <p:sp>
                <p:nvSpPr>
                  <p:cNvPr id="12137" name="Google Shape;12137;p18"/>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8"/>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8"/>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8"/>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8"/>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8"/>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8"/>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8"/>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8"/>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8"/>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8"/>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8"/>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8"/>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8"/>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8"/>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8"/>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8"/>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8"/>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55" name="Google Shape;12155;p18"/>
            <p:cNvGrpSpPr/>
            <p:nvPr/>
          </p:nvGrpSpPr>
          <p:grpSpPr>
            <a:xfrm>
              <a:off x="195975" y="3890309"/>
              <a:ext cx="261314" cy="227040"/>
              <a:chOff x="8560435" y="4067363"/>
              <a:chExt cx="279391" cy="242772"/>
            </a:xfrm>
          </p:grpSpPr>
          <p:sp>
            <p:nvSpPr>
              <p:cNvPr id="12156" name="Google Shape;12156;p18"/>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8"/>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8"/>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8"/>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8"/>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8"/>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8"/>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8"/>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8"/>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8"/>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8"/>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8"/>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8"/>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8"/>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8"/>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8"/>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8"/>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8"/>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8"/>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8"/>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8"/>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8"/>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8"/>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8"/>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8"/>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8"/>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8"/>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8"/>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8"/>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8"/>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8"/>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8"/>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8"/>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89" name="Google Shape;12189;p1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190" name="Google Shape;12190;p18"/>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2191" name="Google Shape;12191;p18"/>
          <p:cNvSpPr txBox="1">
            <a:spLocks noGrp="1"/>
          </p:cNvSpPr>
          <p:nvPr>
            <p:ph type="title" idx="2"/>
          </p:nvPr>
        </p:nvSpPr>
        <p:spPr>
          <a:xfrm flipH="1">
            <a:off x="5305475" y="1533075"/>
            <a:ext cx="2804700" cy="3090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12192" name="Google Shape;12192;p18"/>
          <p:cNvSpPr txBox="1">
            <a:spLocks noGrp="1"/>
          </p:cNvSpPr>
          <p:nvPr>
            <p:ph type="subTitle" idx="1"/>
          </p:nvPr>
        </p:nvSpPr>
        <p:spPr>
          <a:xfrm flipH="1">
            <a:off x="5322573" y="1921075"/>
            <a:ext cx="28047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193" name="Google Shape;12193;p18"/>
          <p:cNvSpPr txBox="1">
            <a:spLocks noGrp="1"/>
          </p:cNvSpPr>
          <p:nvPr>
            <p:ph type="title" idx="3"/>
          </p:nvPr>
        </p:nvSpPr>
        <p:spPr>
          <a:xfrm flipH="1">
            <a:off x="5305627" y="2592300"/>
            <a:ext cx="2894400" cy="3090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12194" name="Google Shape;12194;p18"/>
          <p:cNvSpPr txBox="1">
            <a:spLocks noGrp="1"/>
          </p:cNvSpPr>
          <p:nvPr>
            <p:ph type="subTitle" idx="4"/>
          </p:nvPr>
        </p:nvSpPr>
        <p:spPr>
          <a:xfrm flipH="1">
            <a:off x="5324357" y="2980300"/>
            <a:ext cx="28047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195" name="Google Shape;12195;p18"/>
          <p:cNvSpPr txBox="1">
            <a:spLocks noGrp="1"/>
          </p:cNvSpPr>
          <p:nvPr>
            <p:ph type="title" idx="5"/>
          </p:nvPr>
        </p:nvSpPr>
        <p:spPr>
          <a:xfrm flipH="1">
            <a:off x="5318458" y="3676325"/>
            <a:ext cx="2804700" cy="309000"/>
          </a:xfrm>
          <a:prstGeom prst="rect">
            <a:avLst/>
          </a:prstGeom>
        </p:spPr>
        <p:txBody>
          <a:bodyPr spcFirstLastPara="1" wrap="square" lIns="91425" tIns="91425" rIns="91425" bIns="91425" anchor="ctr" anchorCtr="0">
            <a:normAutofit/>
          </a:bodyPr>
          <a:lstStyle>
            <a:lvl1pPr lvl="0" rtl="0">
              <a:lnSpc>
                <a:spcPct val="115000"/>
              </a:lnSpc>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12196" name="Google Shape;12196;p18"/>
          <p:cNvSpPr txBox="1">
            <a:spLocks noGrp="1"/>
          </p:cNvSpPr>
          <p:nvPr>
            <p:ph type="subTitle" idx="6"/>
          </p:nvPr>
        </p:nvSpPr>
        <p:spPr>
          <a:xfrm flipH="1">
            <a:off x="5310069" y="4064325"/>
            <a:ext cx="28047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197" name="Google Shape;12197;p18"/>
          <p:cNvSpPr txBox="1">
            <a:spLocks noGrp="1"/>
          </p:cNvSpPr>
          <p:nvPr>
            <p:ph type="title" idx="7"/>
          </p:nvPr>
        </p:nvSpPr>
        <p:spPr>
          <a:xfrm>
            <a:off x="943900" y="1533075"/>
            <a:ext cx="2804700" cy="309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200"/>
              <a:buNone/>
              <a:defRPr sz="2800"/>
            </a:lvl1pPr>
            <a:lvl2pPr lvl="1" algn="r" rtl="0">
              <a:spcBef>
                <a:spcPts val="0"/>
              </a:spcBef>
              <a:spcAft>
                <a:spcPts val="0"/>
              </a:spcAft>
              <a:buSzPts val="3200"/>
              <a:buNone/>
              <a:defRPr>
                <a:latin typeface="Questrial"/>
                <a:ea typeface="Questrial"/>
                <a:cs typeface="Questrial"/>
                <a:sym typeface="Questrial"/>
              </a:defRPr>
            </a:lvl2pPr>
            <a:lvl3pPr lvl="2" algn="r" rtl="0">
              <a:spcBef>
                <a:spcPts val="0"/>
              </a:spcBef>
              <a:spcAft>
                <a:spcPts val="0"/>
              </a:spcAft>
              <a:buSzPts val="3200"/>
              <a:buNone/>
              <a:defRPr>
                <a:latin typeface="Questrial"/>
                <a:ea typeface="Questrial"/>
                <a:cs typeface="Questrial"/>
                <a:sym typeface="Questrial"/>
              </a:defRPr>
            </a:lvl3pPr>
            <a:lvl4pPr lvl="3" algn="r" rtl="0">
              <a:spcBef>
                <a:spcPts val="0"/>
              </a:spcBef>
              <a:spcAft>
                <a:spcPts val="0"/>
              </a:spcAft>
              <a:buSzPts val="3200"/>
              <a:buNone/>
              <a:defRPr>
                <a:latin typeface="Questrial"/>
                <a:ea typeface="Questrial"/>
                <a:cs typeface="Questrial"/>
                <a:sym typeface="Questrial"/>
              </a:defRPr>
            </a:lvl4pPr>
            <a:lvl5pPr lvl="4" algn="r" rtl="0">
              <a:spcBef>
                <a:spcPts val="0"/>
              </a:spcBef>
              <a:spcAft>
                <a:spcPts val="0"/>
              </a:spcAft>
              <a:buSzPts val="3200"/>
              <a:buNone/>
              <a:defRPr>
                <a:latin typeface="Questrial"/>
                <a:ea typeface="Questrial"/>
                <a:cs typeface="Questrial"/>
                <a:sym typeface="Questrial"/>
              </a:defRPr>
            </a:lvl5pPr>
            <a:lvl6pPr lvl="5" algn="r" rtl="0">
              <a:spcBef>
                <a:spcPts val="0"/>
              </a:spcBef>
              <a:spcAft>
                <a:spcPts val="0"/>
              </a:spcAft>
              <a:buSzPts val="3200"/>
              <a:buNone/>
              <a:defRPr>
                <a:latin typeface="Questrial"/>
                <a:ea typeface="Questrial"/>
                <a:cs typeface="Questrial"/>
                <a:sym typeface="Questrial"/>
              </a:defRPr>
            </a:lvl6pPr>
            <a:lvl7pPr lvl="6" algn="r" rtl="0">
              <a:spcBef>
                <a:spcPts val="0"/>
              </a:spcBef>
              <a:spcAft>
                <a:spcPts val="0"/>
              </a:spcAft>
              <a:buSzPts val="3200"/>
              <a:buNone/>
              <a:defRPr>
                <a:latin typeface="Questrial"/>
                <a:ea typeface="Questrial"/>
                <a:cs typeface="Questrial"/>
                <a:sym typeface="Questrial"/>
              </a:defRPr>
            </a:lvl7pPr>
            <a:lvl8pPr lvl="7" algn="r" rtl="0">
              <a:spcBef>
                <a:spcPts val="0"/>
              </a:spcBef>
              <a:spcAft>
                <a:spcPts val="0"/>
              </a:spcAft>
              <a:buSzPts val="3200"/>
              <a:buNone/>
              <a:defRPr>
                <a:latin typeface="Questrial"/>
                <a:ea typeface="Questrial"/>
                <a:cs typeface="Questrial"/>
                <a:sym typeface="Questrial"/>
              </a:defRPr>
            </a:lvl8pPr>
            <a:lvl9pPr lvl="8" algn="r" rtl="0">
              <a:spcBef>
                <a:spcPts val="0"/>
              </a:spcBef>
              <a:spcAft>
                <a:spcPts val="0"/>
              </a:spcAft>
              <a:buSzPts val="3200"/>
              <a:buNone/>
              <a:defRPr>
                <a:latin typeface="Questrial"/>
                <a:ea typeface="Questrial"/>
                <a:cs typeface="Questrial"/>
                <a:sym typeface="Questrial"/>
              </a:defRPr>
            </a:lvl9pPr>
          </a:lstStyle>
          <a:p>
            <a:endParaRPr/>
          </a:p>
        </p:txBody>
      </p:sp>
      <p:sp>
        <p:nvSpPr>
          <p:cNvPr id="12198" name="Google Shape;12198;p18"/>
          <p:cNvSpPr txBox="1">
            <a:spLocks noGrp="1"/>
          </p:cNvSpPr>
          <p:nvPr>
            <p:ph type="subTitle" idx="8"/>
          </p:nvPr>
        </p:nvSpPr>
        <p:spPr>
          <a:xfrm>
            <a:off x="961900" y="1921075"/>
            <a:ext cx="2804700" cy="4782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600"/>
              <a:buNone/>
              <a:defRPr sz="1500">
                <a:solidFill>
                  <a:schemeClr val="accent6"/>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199" name="Google Shape;12199;p18"/>
          <p:cNvSpPr txBox="1">
            <a:spLocks noGrp="1"/>
          </p:cNvSpPr>
          <p:nvPr>
            <p:ph type="title" idx="9"/>
          </p:nvPr>
        </p:nvSpPr>
        <p:spPr>
          <a:xfrm>
            <a:off x="945059" y="2592300"/>
            <a:ext cx="2804700" cy="309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200"/>
              <a:buNone/>
              <a:defRPr sz="2800"/>
            </a:lvl1pPr>
            <a:lvl2pPr lvl="1" algn="r" rtl="0">
              <a:spcBef>
                <a:spcPts val="0"/>
              </a:spcBef>
              <a:spcAft>
                <a:spcPts val="0"/>
              </a:spcAft>
              <a:buSzPts val="3200"/>
              <a:buNone/>
              <a:defRPr>
                <a:latin typeface="Questrial"/>
                <a:ea typeface="Questrial"/>
                <a:cs typeface="Questrial"/>
                <a:sym typeface="Questrial"/>
              </a:defRPr>
            </a:lvl2pPr>
            <a:lvl3pPr lvl="2" algn="r" rtl="0">
              <a:spcBef>
                <a:spcPts val="0"/>
              </a:spcBef>
              <a:spcAft>
                <a:spcPts val="0"/>
              </a:spcAft>
              <a:buSzPts val="3200"/>
              <a:buNone/>
              <a:defRPr>
                <a:latin typeface="Questrial"/>
                <a:ea typeface="Questrial"/>
                <a:cs typeface="Questrial"/>
                <a:sym typeface="Questrial"/>
              </a:defRPr>
            </a:lvl3pPr>
            <a:lvl4pPr lvl="3" algn="r" rtl="0">
              <a:spcBef>
                <a:spcPts val="0"/>
              </a:spcBef>
              <a:spcAft>
                <a:spcPts val="0"/>
              </a:spcAft>
              <a:buSzPts val="3200"/>
              <a:buNone/>
              <a:defRPr>
                <a:latin typeface="Questrial"/>
                <a:ea typeface="Questrial"/>
                <a:cs typeface="Questrial"/>
                <a:sym typeface="Questrial"/>
              </a:defRPr>
            </a:lvl4pPr>
            <a:lvl5pPr lvl="4" algn="r" rtl="0">
              <a:spcBef>
                <a:spcPts val="0"/>
              </a:spcBef>
              <a:spcAft>
                <a:spcPts val="0"/>
              </a:spcAft>
              <a:buSzPts val="3200"/>
              <a:buNone/>
              <a:defRPr>
                <a:latin typeface="Questrial"/>
                <a:ea typeface="Questrial"/>
                <a:cs typeface="Questrial"/>
                <a:sym typeface="Questrial"/>
              </a:defRPr>
            </a:lvl5pPr>
            <a:lvl6pPr lvl="5" algn="r" rtl="0">
              <a:spcBef>
                <a:spcPts val="0"/>
              </a:spcBef>
              <a:spcAft>
                <a:spcPts val="0"/>
              </a:spcAft>
              <a:buSzPts val="3200"/>
              <a:buNone/>
              <a:defRPr>
                <a:latin typeface="Questrial"/>
                <a:ea typeface="Questrial"/>
                <a:cs typeface="Questrial"/>
                <a:sym typeface="Questrial"/>
              </a:defRPr>
            </a:lvl6pPr>
            <a:lvl7pPr lvl="6" algn="r" rtl="0">
              <a:spcBef>
                <a:spcPts val="0"/>
              </a:spcBef>
              <a:spcAft>
                <a:spcPts val="0"/>
              </a:spcAft>
              <a:buSzPts val="3200"/>
              <a:buNone/>
              <a:defRPr>
                <a:latin typeface="Questrial"/>
                <a:ea typeface="Questrial"/>
                <a:cs typeface="Questrial"/>
                <a:sym typeface="Questrial"/>
              </a:defRPr>
            </a:lvl7pPr>
            <a:lvl8pPr lvl="7" algn="r" rtl="0">
              <a:spcBef>
                <a:spcPts val="0"/>
              </a:spcBef>
              <a:spcAft>
                <a:spcPts val="0"/>
              </a:spcAft>
              <a:buSzPts val="3200"/>
              <a:buNone/>
              <a:defRPr>
                <a:latin typeface="Questrial"/>
                <a:ea typeface="Questrial"/>
                <a:cs typeface="Questrial"/>
                <a:sym typeface="Questrial"/>
              </a:defRPr>
            </a:lvl8pPr>
            <a:lvl9pPr lvl="8" algn="r" rtl="0">
              <a:spcBef>
                <a:spcPts val="0"/>
              </a:spcBef>
              <a:spcAft>
                <a:spcPts val="0"/>
              </a:spcAft>
              <a:buSzPts val="3200"/>
              <a:buNone/>
              <a:defRPr>
                <a:latin typeface="Questrial"/>
                <a:ea typeface="Questrial"/>
                <a:cs typeface="Questrial"/>
                <a:sym typeface="Questrial"/>
              </a:defRPr>
            </a:lvl9pPr>
          </a:lstStyle>
          <a:p>
            <a:endParaRPr/>
          </a:p>
        </p:txBody>
      </p:sp>
      <p:sp>
        <p:nvSpPr>
          <p:cNvPr id="12200" name="Google Shape;12200;p18"/>
          <p:cNvSpPr txBox="1">
            <a:spLocks noGrp="1"/>
          </p:cNvSpPr>
          <p:nvPr>
            <p:ph type="subTitle" idx="13"/>
          </p:nvPr>
        </p:nvSpPr>
        <p:spPr>
          <a:xfrm>
            <a:off x="960708" y="2980300"/>
            <a:ext cx="2804700" cy="4782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600"/>
              <a:buNone/>
              <a:defRPr sz="1500">
                <a:solidFill>
                  <a:schemeClr val="accent6"/>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201" name="Google Shape;12201;p18"/>
          <p:cNvSpPr txBox="1">
            <a:spLocks noGrp="1"/>
          </p:cNvSpPr>
          <p:nvPr>
            <p:ph type="title" idx="14"/>
          </p:nvPr>
        </p:nvSpPr>
        <p:spPr>
          <a:xfrm>
            <a:off x="955776" y="3676325"/>
            <a:ext cx="2793600" cy="309000"/>
          </a:xfrm>
          <a:prstGeom prst="rect">
            <a:avLst/>
          </a:prstGeom>
        </p:spPr>
        <p:txBody>
          <a:bodyPr spcFirstLastPara="1" wrap="square" lIns="91425" tIns="91425" rIns="91425" bIns="91425" anchor="ctr" anchorCtr="0">
            <a:normAutofit/>
          </a:bodyPr>
          <a:lstStyle>
            <a:lvl1pPr lvl="0" algn="r" rtl="0">
              <a:lnSpc>
                <a:spcPct val="115000"/>
              </a:lnSpc>
              <a:spcBef>
                <a:spcPts val="0"/>
              </a:spcBef>
              <a:spcAft>
                <a:spcPts val="0"/>
              </a:spcAft>
              <a:buSzPts val="3200"/>
              <a:buNone/>
              <a:defRPr sz="2800"/>
            </a:lvl1pPr>
            <a:lvl2pPr lvl="1" algn="r" rtl="0">
              <a:spcBef>
                <a:spcPts val="0"/>
              </a:spcBef>
              <a:spcAft>
                <a:spcPts val="0"/>
              </a:spcAft>
              <a:buSzPts val="3200"/>
              <a:buNone/>
              <a:defRPr>
                <a:latin typeface="Questrial"/>
                <a:ea typeface="Questrial"/>
                <a:cs typeface="Questrial"/>
                <a:sym typeface="Questrial"/>
              </a:defRPr>
            </a:lvl2pPr>
            <a:lvl3pPr lvl="2" algn="r" rtl="0">
              <a:spcBef>
                <a:spcPts val="0"/>
              </a:spcBef>
              <a:spcAft>
                <a:spcPts val="0"/>
              </a:spcAft>
              <a:buSzPts val="3200"/>
              <a:buNone/>
              <a:defRPr>
                <a:latin typeface="Questrial"/>
                <a:ea typeface="Questrial"/>
                <a:cs typeface="Questrial"/>
                <a:sym typeface="Questrial"/>
              </a:defRPr>
            </a:lvl3pPr>
            <a:lvl4pPr lvl="3" algn="r" rtl="0">
              <a:spcBef>
                <a:spcPts val="0"/>
              </a:spcBef>
              <a:spcAft>
                <a:spcPts val="0"/>
              </a:spcAft>
              <a:buSzPts val="3200"/>
              <a:buNone/>
              <a:defRPr>
                <a:latin typeface="Questrial"/>
                <a:ea typeface="Questrial"/>
                <a:cs typeface="Questrial"/>
                <a:sym typeface="Questrial"/>
              </a:defRPr>
            </a:lvl4pPr>
            <a:lvl5pPr lvl="4" algn="r" rtl="0">
              <a:spcBef>
                <a:spcPts val="0"/>
              </a:spcBef>
              <a:spcAft>
                <a:spcPts val="0"/>
              </a:spcAft>
              <a:buSzPts val="3200"/>
              <a:buNone/>
              <a:defRPr>
                <a:latin typeface="Questrial"/>
                <a:ea typeface="Questrial"/>
                <a:cs typeface="Questrial"/>
                <a:sym typeface="Questrial"/>
              </a:defRPr>
            </a:lvl5pPr>
            <a:lvl6pPr lvl="5" algn="r" rtl="0">
              <a:spcBef>
                <a:spcPts val="0"/>
              </a:spcBef>
              <a:spcAft>
                <a:spcPts val="0"/>
              </a:spcAft>
              <a:buSzPts val="3200"/>
              <a:buNone/>
              <a:defRPr>
                <a:latin typeface="Questrial"/>
                <a:ea typeface="Questrial"/>
                <a:cs typeface="Questrial"/>
                <a:sym typeface="Questrial"/>
              </a:defRPr>
            </a:lvl6pPr>
            <a:lvl7pPr lvl="6" algn="r" rtl="0">
              <a:spcBef>
                <a:spcPts val="0"/>
              </a:spcBef>
              <a:spcAft>
                <a:spcPts val="0"/>
              </a:spcAft>
              <a:buSzPts val="3200"/>
              <a:buNone/>
              <a:defRPr>
                <a:latin typeface="Questrial"/>
                <a:ea typeface="Questrial"/>
                <a:cs typeface="Questrial"/>
                <a:sym typeface="Questrial"/>
              </a:defRPr>
            </a:lvl7pPr>
            <a:lvl8pPr lvl="7" algn="r" rtl="0">
              <a:spcBef>
                <a:spcPts val="0"/>
              </a:spcBef>
              <a:spcAft>
                <a:spcPts val="0"/>
              </a:spcAft>
              <a:buSzPts val="3200"/>
              <a:buNone/>
              <a:defRPr>
                <a:latin typeface="Questrial"/>
                <a:ea typeface="Questrial"/>
                <a:cs typeface="Questrial"/>
                <a:sym typeface="Questrial"/>
              </a:defRPr>
            </a:lvl8pPr>
            <a:lvl9pPr lvl="8" algn="r" rtl="0">
              <a:spcBef>
                <a:spcPts val="0"/>
              </a:spcBef>
              <a:spcAft>
                <a:spcPts val="0"/>
              </a:spcAft>
              <a:buSzPts val="3200"/>
              <a:buNone/>
              <a:defRPr>
                <a:latin typeface="Questrial"/>
                <a:ea typeface="Questrial"/>
                <a:cs typeface="Questrial"/>
                <a:sym typeface="Questrial"/>
              </a:defRPr>
            </a:lvl9pPr>
          </a:lstStyle>
          <a:p>
            <a:endParaRPr/>
          </a:p>
        </p:txBody>
      </p:sp>
      <p:sp>
        <p:nvSpPr>
          <p:cNvPr id="12202" name="Google Shape;12202;p18"/>
          <p:cNvSpPr txBox="1">
            <a:spLocks noGrp="1"/>
          </p:cNvSpPr>
          <p:nvPr>
            <p:ph type="subTitle" idx="15"/>
          </p:nvPr>
        </p:nvSpPr>
        <p:spPr>
          <a:xfrm>
            <a:off x="967851" y="4064325"/>
            <a:ext cx="2804700" cy="4782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600"/>
              <a:buNone/>
              <a:defRPr sz="1500">
                <a:solidFill>
                  <a:schemeClr val="accent6"/>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2">
  <p:cSld name="CUSTOM_5">
    <p:spTree>
      <p:nvGrpSpPr>
        <p:cNvPr id="1" name="Shape 12203"/>
        <p:cNvGrpSpPr/>
        <p:nvPr/>
      </p:nvGrpSpPr>
      <p:grpSpPr>
        <a:xfrm>
          <a:off x="0" y="0"/>
          <a:ext cx="0" cy="0"/>
          <a:chOff x="0" y="0"/>
          <a:chExt cx="0" cy="0"/>
        </a:xfrm>
      </p:grpSpPr>
      <p:sp>
        <p:nvSpPr>
          <p:cNvPr id="12204" name="Google Shape;12204;p19"/>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5" name="Google Shape;12205;p19"/>
          <p:cNvGrpSpPr/>
          <p:nvPr/>
        </p:nvGrpSpPr>
        <p:grpSpPr>
          <a:xfrm>
            <a:off x="6049894" y="-25799"/>
            <a:ext cx="3090212" cy="565290"/>
            <a:chOff x="6049894" y="-25798"/>
            <a:chExt cx="3090212" cy="565290"/>
          </a:xfrm>
        </p:grpSpPr>
        <p:grpSp>
          <p:nvGrpSpPr>
            <p:cNvPr id="12206" name="Google Shape;12206;p19"/>
            <p:cNvGrpSpPr/>
            <p:nvPr/>
          </p:nvGrpSpPr>
          <p:grpSpPr>
            <a:xfrm>
              <a:off x="6049894" y="-25799"/>
              <a:ext cx="3090212" cy="565290"/>
              <a:chOff x="6049894" y="-25798"/>
              <a:chExt cx="3090212" cy="565290"/>
            </a:xfrm>
          </p:grpSpPr>
          <p:sp>
            <p:nvSpPr>
              <p:cNvPr id="12207" name="Google Shape;12207;p19"/>
              <p:cNvSpPr/>
              <p:nvPr/>
            </p:nvSpPr>
            <p:spPr>
              <a:xfrm rot="6016292">
                <a:off x="6332486" y="168744"/>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9"/>
              <p:cNvSpPr/>
              <p:nvPr/>
            </p:nvSpPr>
            <p:spPr>
              <a:xfrm rot="6016292">
                <a:off x="6261980" y="71266"/>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9"/>
              <p:cNvSpPr/>
              <p:nvPr/>
            </p:nvSpPr>
            <p:spPr>
              <a:xfrm rot="6016292">
                <a:off x="6632019" y="474140"/>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9"/>
              <p:cNvSpPr/>
              <p:nvPr/>
            </p:nvSpPr>
            <p:spPr>
              <a:xfrm rot="6016292">
                <a:off x="6810501" y="-10325"/>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9"/>
              <p:cNvSpPr/>
              <p:nvPr/>
            </p:nvSpPr>
            <p:spPr>
              <a:xfrm rot="6016292">
                <a:off x="6593767" y="384811"/>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9"/>
              <p:cNvSpPr/>
              <p:nvPr/>
            </p:nvSpPr>
            <p:spPr>
              <a:xfrm rot="6016292">
                <a:off x="6099224" y="105759"/>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9"/>
              <p:cNvSpPr/>
              <p:nvPr/>
            </p:nvSpPr>
            <p:spPr>
              <a:xfrm rot="6016292">
                <a:off x="6477331" y="478181"/>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9"/>
              <p:cNvSpPr/>
              <p:nvPr/>
            </p:nvSpPr>
            <p:spPr>
              <a:xfrm rot="6016292">
                <a:off x="6205096" y="214497"/>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9"/>
              <p:cNvSpPr/>
              <p:nvPr/>
            </p:nvSpPr>
            <p:spPr>
              <a:xfrm rot="6016292">
                <a:off x="9064713" y="196752"/>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9"/>
              <p:cNvSpPr/>
              <p:nvPr/>
            </p:nvSpPr>
            <p:spPr>
              <a:xfrm rot="6016292">
                <a:off x="8420531" y="106171"/>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9"/>
              <p:cNvSpPr/>
              <p:nvPr/>
            </p:nvSpPr>
            <p:spPr>
              <a:xfrm rot="6016292">
                <a:off x="8290576" y="133970"/>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9"/>
              <p:cNvSpPr/>
              <p:nvPr/>
            </p:nvSpPr>
            <p:spPr>
              <a:xfrm rot="6016292">
                <a:off x="8654810" y="109112"/>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9"/>
              <p:cNvSpPr/>
              <p:nvPr/>
            </p:nvSpPr>
            <p:spPr>
              <a:xfrm rot="6016292">
                <a:off x="8355208" y="219361"/>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9"/>
              <p:cNvSpPr/>
              <p:nvPr/>
            </p:nvSpPr>
            <p:spPr>
              <a:xfrm rot="6016292">
                <a:off x="9035737" y="39083"/>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9"/>
              <p:cNvSpPr/>
              <p:nvPr/>
            </p:nvSpPr>
            <p:spPr>
              <a:xfrm rot="6016292">
                <a:off x="8940778" y="313245"/>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9"/>
              <p:cNvSpPr/>
              <p:nvPr/>
            </p:nvSpPr>
            <p:spPr>
              <a:xfrm rot="6016292">
                <a:off x="8947069" y="-12047"/>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9"/>
              <p:cNvSpPr/>
              <p:nvPr/>
            </p:nvSpPr>
            <p:spPr>
              <a:xfrm rot="6016292">
                <a:off x="8759048" y="213528"/>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9"/>
              <p:cNvSpPr/>
              <p:nvPr/>
            </p:nvSpPr>
            <p:spPr>
              <a:xfrm rot="6016292">
                <a:off x="8762628" y="42180"/>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9"/>
              <p:cNvSpPr/>
              <p:nvPr/>
            </p:nvSpPr>
            <p:spPr>
              <a:xfrm rot="6016292">
                <a:off x="8651288" y="363375"/>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9"/>
              <p:cNvSpPr/>
              <p:nvPr/>
            </p:nvSpPr>
            <p:spPr>
              <a:xfrm rot="6016292">
                <a:off x="8522101" y="69038"/>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9"/>
              <p:cNvSpPr/>
              <p:nvPr/>
            </p:nvSpPr>
            <p:spPr>
              <a:xfrm rot="6016292">
                <a:off x="8535089" y="198543"/>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9"/>
              <p:cNvSpPr/>
              <p:nvPr/>
            </p:nvSpPr>
            <p:spPr>
              <a:xfrm rot="6016292">
                <a:off x="8162854" y="216755"/>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9"/>
              <p:cNvSpPr/>
              <p:nvPr/>
            </p:nvSpPr>
            <p:spPr>
              <a:xfrm rot="6016292">
                <a:off x="8506294" y="300479"/>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9"/>
              <p:cNvSpPr/>
              <p:nvPr/>
            </p:nvSpPr>
            <p:spPr>
              <a:xfrm rot="6016292">
                <a:off x="6045169" y="221658"/>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9"/>
              <p:cNvSpPr/>
              <p:nvPr/>
            </p:nvSpPr>
            <p:spPr>
              <a:xfrm rot="6016292">
                <a:off x="7993663" y="281915"/>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9"/>
              <p:cNvSpPr/>
              <p:nvPr/>
            </p:nvSpPr>
            <p:spPr>
              <a:xfrm rot="6016292">
                <a:off x="8899493" y="180109"/>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9"/>
              <p:cNvSpPr/>
              <p:nvPr/>
            </p:nvSpPr>
            <p:spPr>
              <a:xfrm rot="6016292">
                <a:off x="7386176" y="182370"/>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9"/>
              <p:cNvSpPr/>
              <p:nvPr/>
            </p:nvSpPr>
            <p:spPr>
              <a:xfrm rot="6016292">
                <a:off x="6951285" y="215850"/>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9"/>
              <p:cNvSpPr/>
              <p:nvPr/>
            </p:nvSpPr>
            <p:spPr>
              <a:xfrm rot="6016292">
                <a:off x="7470108" y="53436"/>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9"/>
              <p:cNvSpPr/>
              <p:nvPr/>
            </p:nvSpPr>
            <p:spPr>
              <a:xfrm rot="6016292">
                <a:off x="7189775" y="230721"/>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9"/>
              <p:cNvSpPr/>
              <p:nvPr/>
            </p:nvSpPr>
            <p:spPr>
              <a:xfrm rot="6016292">
                <a:off x="7494628" y="405608"/>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9"/>
              <p:cNvSpPr/>
              <p:nvPr/>
            </p:nvSpPr>
            <p:spPr>
              <a:xfrm rot="6016292">
                <a:off x="7920994" y="388078"/>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9"/>
              <p:cNvSpPr/>
              <p:nvPr/>
            </p:nvSpPr>
            <p:spPr>
              <a:xfrm rot="6016292">
                <a:off x="7099298" y="132303"/>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9"/>
              <p:cNvSpPr/>
              <p:nvPr/>
            </p:nvSpPr>
            <p:spPr>
              <a:xfrm rot="6016292">
                <a:off x="6809616" y="175330"/>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9"/>
              <p:cNvSpPr/>
              <p:nvPr/>
            </p:nvSpPr>
            <p:spPr>
              <a:xfrm rot="6016292">
                <a:off x="8001388" y="189500"/>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9"/>
              <p:cNvSpPr/>
              <p:nvPr/>
            </p:nvSpPr>
            <p:spPr>
              <a:xfrm rot="6016292">
                <a:off x="7922264" y="72676"/>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9"/>
              <p:cNvSpPr/>
              <p:nvPr/>
            </p:nvSpPr>
            <p:spPr>
              <a:xfrm rot="6016292">
                <a:off x="7984576" y="108593"/>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9"/>
              <p:cNvSpPr/>
              <p:nvPr/>
            </p:nvSpPr>
            <p:spPr>
              <a:xfrm rot="6016292">
                <a:off x="6954791" y="111367"/>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9"/>
              <p:cNvSpPr/>
              <p:nvPr/>
            </p:nvSpPr>
            <p:spPr>
              <a:xfrm rot="6016292">
                <a:off x="7450606" y="263654"/>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9"/>
              <p:cNvSpPr/>
              <p:nvPr/>
            </p:nvSpPr>
            <p:spPr>
              <a:xfrm rot="-4783708">
                <a:off x="7763683" y="199264"/>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9"/>
              <p:cNvSpPr/>
              <p:nvPr/>
            </p:nvSpPr>
            <p:spPr>
              <a:xfrm rot="-4783708">
                <a:off x="6829981" y="369257"/>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9"/>
              <p:cNvSpPr/>
              <p:nvPr/>
            </p:nvSpPr>
            <p:spPr>
              <a:xfrm rot="-4783708">
                <a:off x="7619498" y="82164"/>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9"/>
              <p:cNvSpPr/>
              <p:nvPr/>
            </p:nvSpPr>
            <p:spPr>
              <a:xfrm rot="-4783708">
                <a:off x="7026298" y="373465"/>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9"/>
              <p:cNvSpPr/>
              <p:nvPr/>
            </p:nvSpPr>
            <p:spPr>
              <a:xfrm rot="-4783708">
                <a:off x="6508086" y="59848"/>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9"/>
              <p:cNvSpPr/>
              <p:nvPr/>
            </p:nvSpPr>
            <p:spPr>
              <a:xfrm rot="-4783708">
                <a:off x="6647720" y="204345"/>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9"/>
              <p:cNvSpPr/>
              <p:nvPr/>
            </p:nvSpPr>
            <p:spPr>
              <a:xfrm rot="-4783708">
                <a:off x="7234936" y="-9876"/>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9"/>
              <p:cNvSpPr/>
              <p:nvPr/>
            </p:nvSpPr>
            <p:spPr>
              <a:xfrm rot="-4783708">
                <a:off x="7606306" y="305898"/>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9"/>
              <p:cNvSpPr/>
              <p:nvPr/>
            </p:nvSpPr>
            <p:spPr>
              <a:xfrm rot="-4783708">
                <a:off x="8162866" y="50809"/>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9"/>
              <p:cNvSpPr/>
              <p:nvPr/>
            </p:nvSpPr>
            <p:spPr>
              <a:xfrm rot="-4783708">
                <a:off x="8210700" y="324210"/>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6" name="Google Shape;12256;p19"/>
            <p:cNvSpPr/>
            <p:nvPr/>
          </p:nvSpPr>
          <p:spPr>
            <a:xfrm rot="-616292" flipH="1">
              <a:off x="6493178" y="213461"/>
              <a:ext cx="65095" cy="127965"/>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9"/>
            <p:cNvSpPr/>
            <p:nvPr/>
          </p:nvSpPr>
          <p:spPr>
            <a:xfrm rot="-616292" flipH="1">
              <a:off x="7730146" y="367023"/>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9"/>
            <p:cNvSpPr/>
            <p:nvPr/>
          </p:nvSpPr>
          <p:spPr>
            <a:xfrm rot="-616292" flipH="1">
              <a:off x="7765554" y="21449"/>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9"/>
            <p:cNvSpPr/>
            <p:nvPr/>
          </p:nvSpPr>
          <p:spPr>
            <a:xfrm rot="-616292" flipH="1">
              <a:off x="7197573" y="161584"/>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9"/>
            <p:cNvSpPr/>
            <p:nvPr/>
          </p:nvSpPr>
          <p:spPr>
            <a:xfrm rot="-616292" flipH="1">
              <a:off x="7263996" y="170256"/>
              <a:ext cx="26398" cy="26673"/>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9"/>
            <p:cNvSpPr/>
            <p:nvPr/>
          </p:nvSpPr>
          <p:spPr>
            <a:xfrm rot="-616292" flipH="1">
              <a:off x="7223551" y="426325"/>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2" name="Google Shape;12262;p19"/>
            <p:cNvGrpSpPr/>
            <p:nvPr/>
          </p:nvGrpSpPr>
          <p:grpSpPr>
            <a:xfrm rot="-6530969">
              <a:off x="8487468" y="143326"/>
              <a:ext cx="261332" cy="227034"/>
              <a:chOff x="8560435" y="4067363"/>
              <a:chExt cx="279391" cy="242772"/>
            </a:xfrm>
          </p:grpSpPr>
          <p:sp>
            <p:nvSpPr>
              <p:cNvPr id="12263" name="Google Shape;12263;p19"/>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9"/>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9"/>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9"/>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9"/>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9"/>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9"/>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9"/>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9"/>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9"/>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9"/>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9"/>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9"/>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9"/>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9"/>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9"/>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9"/>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9"/>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9"/>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9"/>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9"/>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9"/>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9"/>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9"/>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9"/>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9"/>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9"/>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9"/>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9"/>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9"/>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9"/>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9"/>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9"/>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9"/>
            <p:cNvGrpSpPr/>
            <p:nvPr/>
          </p:nvGrpSpPr>
          <p:grpSpPr>
            <a:xfrm rot="10800000" flipH="1">
              <a:off x="7482309" y="142762"/>
              <a:ext cx="234778" cy="228176"/>
              <a:chOff x="1103345" y="2653993"/>
              <a:chExt cx="520458" cy="505933"/>
            </a:xfrm>
          </p:grpSpPr>
          <p:sp>
            <p:nvSpPr>
              <p:cNvPr id="12297" name="Google Shape;12297;p19"/>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8" name="Google Shape;12298;p19"/>
              <p:cNvGrpSpPr/>
              <p:nvPr/>
            </p:nvGrpSpPr>
            <p:grpSpPr>
              <a:xfrm>
                <a:off x="1238301" y="2776232"/>
                <a:ext cx="245283" cy="311802"/>
                <a:chOff x="5152350" y="1627375"/>
                <a:chExt cx="61750" cy="78500"/>
              </a:xfrm>
            </p:grpSpPr>
            <p:sp>
              <p:nvSpPr>
                <p:cNvPr id="12299" name="Google Shape;12299;p1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17" name="Google Shape;12317;p19"/>
          <p:cNvGrpSpPr/>
          <p:nvPr/>
        </p:nvGrpSpPr>
        <p:grpSpPr>
          <a:xfrm>
            <a:off x="-69706" y="4049223"/>
            <a:ext cx="2187555" cy="1141893"/>
            <a:chOff x="-69706" y="4049223"/>
            <a:chExt cx="2187555" cy="1141893"/>
          </a:xfrm>
        </p:grpSpPr>
        <p:sp>
          <p:nvSpPr>
            <p:cNvPr id="12318" name="Google Shape;12318;p19"/>
            <p:cNvSpPr/>
            <p:nvPr/>
          </p:nvSpPr>
          <p:spPr>
            <a:xfrm rot="-4783708">
              <a:off x="297870" y="4508931"/>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9"/>
            <p:cNvSpPr/>
            <p:nvPr/>
          </p:nvSpPr>
          <p:spPr>
            <a:xfrm rot="-4783708">
              <a:off x="398248" y="466442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9"/>
            <p:cNvSpPr/>
            <p:nvPr/>
          </p:nvSpPr>
          <p:spPr>
            <a:xfrm rot="-4783708">
              <a:off x="-13287" y="4251631"/>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9"/>
            <p:cNvSpPr/>
            <p:nvPr/>
          </p:nvSpPr>
          <p:spPr>
            <a:xfrm rot="-4783708">
              <a:off x="55941" y="4061996"/>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9"/>
            <p:cNvSpPr/>
            <p:nvPr/>
          </p:nvSpPr>
          <p:spPr>
            <a:xfrm rot="-4783708">
              <a:off x="66486" y="4340386"/>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9"/>
            <p:cNvSpPr/>
            <p:nvPr/>
          </p:nvSpPr>
          <p:spPr>
            <a:xfrm rot="-4783708">
              <a:off x="559255" y="4623188"/>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9"/>
            <p:cNvSpPr/>
            <p:nvPr/>
          </p:nvSpPr>
          <p:spPr>
            <a:xfrm rot="-4783708">
              <a:off x="184672" y="4255690"/>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9"/>
            <p:cNvSpPr/>
            <p:nvPr/>
          </p:nvSpPr>
          <p:spPr>
            <a:xfrm rot="-4783708">
              <a:off x="458657" y="4521123"/>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9"/>
            <p:cNvSpPr/>
            <p:nvPr/>
          </p:nvSpPr>
          <p:spPr>
            <a:xfrm rot="-4783708">
              <a:off x="-62932" y="4897496"/>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9"/>
            <p:cNvSpPr/>
            <p:nvPr/>
          </p:nvSpPr>
          <p:spPr>
            <a:xfrm rot="-4783708">
              <a:off x="602373" y="5020425"/>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9"/>
            <p:cNvSpPr/>
            <p:nvPr/>
          </p:nvSpPr>
          <p:spPr>
            <a:xfrm rot="-4783708">
              <a:off x="742852" y="4997151"/>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9"/>
            <p:cNvSpPr/>
            <p:nvPr/>
          </p:nvSpPr>
          <p:spPr>
            <a:xfrm rot="-4783708">
              <a:off x="376894" y="5023358"/>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9"/>
            <p:cNvSpPr/>
            <p:nvPr/>
          </p:nvSpPr>
          <p:spPr>
            <a:xfrm rot="-4783708">
              <a:off x="690544" y="4920184"/>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9"/>
            <p:cNvSpPr/>
            <p:nvPr/>
          </p:nvSpPr>
          <p:spPr>
            <a:xfrm rot="-4783708">
              <a:off x="-44506" y="5026418"/>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9"/>
            <p:cNvSpPr/>
            <p:nvPr/>
          </p:nvSpPr>
          <p:spPr>
            <a:xfrm rot="-4783708">
              <a:off x="56178" y="4796202"/>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9"/>
            <p:cNvSpPr/>
            <p:nvPr/>
          </p:nvSpPr>
          <p:spPr>
            <a:xfrm rot="-4783708">
              <a:off x="62461" y="5137943"/>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9"/>
            <p:cNvSpPr/>
            <p:nvPr/>
          </p:nvSpPr>
          <p:spPr>
            <a:xfrm rot="-4783708">
              <a:off x="256807" y="4914268"/>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9"/>
            <p:cNvSpPr/>
            <p:nvPr/>
          </p:nvSpPr>
          <p:spPr>
            <a:xfrm rot="-4783708">
              <a:off x="247952" y="5074867"/>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9"/>
            <p:cNvSpPr/>
            <p:nvPr/>
          </p:nvSpPr>
          <p:spPr>
            <a:xfrm rot="-4783708">
              <a:off x="373366" y="4755996"/>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9"/>
            <p:cNvSpPr/>
            <p:nvPr/>
          </p:nvSpPr>
          <p:spPr>
            <a:xfrm rot="-4783708">
              <a:off x="501178" y="5063658"/>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9"/>
            <p:cNvSpPr/>
            <p:nvPr/>
          </p:nvSpPr>
          <p:spPr>
            <a:xfrm rot="-4783708">
              <a:off x="496590" y="4932877"/>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9"/>
            <p:cNvSpPr/>
            <p:nvPr/>
          </p:nvSpPr>
          <p:spPr>
            <a:xfrm rot="-4783708">
              <a:off x="875849" y="4917541"/>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9"/>
            <p:cNvSpPr/>
            <p:nvPr/>
          </p:nvSpPr>
          <p:spPr>
            <a:xfrm rot="-4783708">
              <a:off x="537709" y="4830892"/>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9"/>
            <p:cNvSpPr/>
            <p:nvPr/>
          </p:nvSpPr>
          <p:spPr>
            <a:xfrm rot="-4783708">
              <a:off x="615085" y="4528262"/>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9"/>
            <p:cNvSpPr/>
            <p:nvPr/>
          </p:nvSpPr>
          <p:spPr>
            <a:xfrm rot="-4783708">
              <a:off x="1008118" y="4812334"/>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9"/>
            <p:cNvSpPr/>
            <p:nvPr/>
          </p:nvSpPr>
          <p:spPr>
            <a:xfrm rot="-4783708">
              <a:off x="123411" y="4946487"/>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9"/>
            <p:cNvSpPr/>
            <p:nvPr/>
          </p:nvSpPr>
          <p:spPr>
            <a:xfrm rot="-4783708">
              <a:off x="1647252" y="4948751"/>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9"/>
            <p:cNvSpPr/>
            <p:nvPr/>
          </p:nvSpPr>
          <p:spPr>
            <a:xfrm rot="-4783708">
              <a:off x="612581" y="4696908"/>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9"/>
            <p:cNvSpPr/>
            <p:nvPr/>
          </p:nvSpPr>
          <p:spPr>
            <a:xfrm rot="-4783708">
              <a:off x="1575644" y="5086109"/>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9"/>
            <p:cNvSpPr/>
            <p:nvPr/>
          </p:nvSpPr>
          <p:spPr>
            <a:xfrm rot="-4783708">
              <a:off x="1801457" y="4834780"/>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9"/>
            <p:cNvSpPr/>
            <p:nvPr/>
          </p:nvSpPr>
          <p:spPr>
            <a:xfrm rot="-4783708">
              <a:off x="1502328" y="4703839"/>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9"/>
            <p:cNvSpPr/>
            <p:nvPr/>
          </p:nvSpPr>
          <p:spPr>
            <a:xfrm rot="-4783708">
              <a:off x="1088536" y="4737818"/>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9"/>
            <p:cNvSpPr/>
            <p:nvPr/>
          </p:nvSpPr>
          <p:spPr>
            <a:xfrm rot="-4783708">
              <a:off x="1916557" y="4995493"/>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9"/>
            <p:cNvSpPr/>
            <p:nvPr/>
          </p:nvSpPr>
          <p:spPr>
            <a:xfrm rot="-4783708">
              <a:off x="366327" y="4339242"/>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9"/>
            <p:cNvSpPr/>
            <p:nvPr/>
          </p:nvSpPr>
          <p:spPr>
            <a:xfrm rot="-4783708">
              <a:off x="1023266" y="4929871"/>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9"/>
            <p:cNvSpPr/>
            <p:nvPr/>
          </p:nvSpPr>
          <p:spPr>
            <a:xfrm rot="-4783708">
              <a:off x="1101015" y="5060020"/>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9"/>
            <p:cNvSpPr/>
            <p:nvPr/>
          </p:nvSpPr>
          <p:spPr>
            <a:xfrm rot="-4783708">
              <a:off x="1047102" y="5022827"/>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9"/>
            <p:cNvSpPr/>
            <p:nvPr/>
          </p:nvSpPr>
          <p:spPr>
            <a:xfrm rot="-4783708">
              <a:off x="2083912" y="502292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9"/>
            <p:cNvSpPr/>
            <p:nvPr/>
          </p:nvSpPr>
          <p:spPr>
            <a:xfrm rot="-4783708">
              <a:off x="1593396" y="4867717"/>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9"/>
            <p:cNvSpPr/>
            <p:nvPr/>
          </p:nvSpPr>
          <p:spPr>
            <a:xfrm rot="6016292">
              <a:off x="1248672" y="4927632"/>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9"/>
            <p:cNvSpPr/>
            <p:nvPr/>
          </p:nvSpPr>
          <p:spPr>
            <a:xfrm rot="6016292">
              <a:off x="828022" y="4689064"/>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9"/>
            <p:cNvSpPr/>
            <p:nvPr/>
          </p:nvSpPr>
          <p:spPr>
            <a:xfrm rot="6016292">
              <a:off x="1412206" y="5050306"/>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9"/>
            <p:cNvSpPr/>
            <p:nvPr/>
          </p:nvSpPr>
          <p:spPr>
            <a:xfrm rot="6016292">
              <a:off x="2019454" y="4766080"/>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9"/>
            <p:cNvSpPr/>
            <p:nvPr/>
          </p:nvSpPr>
          <p:spPr>
            <a:xfrm rot="6016292">
              <a:off x="109946" y="4611502"/>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9"/>
            <p:cNvSpPr/>
            <p:nvPr/>
          </p:nvSpPr>
          <p:spPr>
            <a:xfrm rot="6016292">
              <a:off x="-23963" y="4510952"/>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9"/>
            <p:cNvSpPr/>
            <p:nvPr/>
          </p:nvSpPr>
          <p:spPr>
            <a:xfrm rot="6016292">
              <a:off x="1780919" y="5137672"/>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9"/>
            <p:cNvSpPr/>
            <p:nvPr/>
          </p:nvSpPr>
          <p:spPr>
            <a:xfrm rot="6016292">
              <a:off x="1404274" y="4811149"/>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9"/>
            <p:cNvSpPr/>
            <p:nvPr/>
          </p:nvSpPr>
          <p:spPr>
            <a:xfrm rot="6016292">
              <a:off x="875837" y="5083486"/>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9"/>
            <p:cNvSpPr/>
            <p:nvPr/>
          </p:nvSpPr>
          <p:spPr>
            <a:xfrm rot="6016292">
              <a:off x="833302" y="4807161"/>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9"/>
            <p:cNvSpPr/>
            <p:nvPr/>
          </p:nvSpPr>
          <p:spPr>
            <a:xfrm rot="10183708" flipH="1">
              <a:off x="138928" y="4429742"/>
              <a:ext cx="65095" cy="127965"/>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9"/>
            <p:cNvSpPr/>
            <p:nvPr/>
          </p:nvSpPr>
          <p:spPr>
            <a:xfrm rot="10183708" flipH="1">
              <a:off x="1259336" y="4746324"/>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9"/>
            <p:cNvSpPr/>
            <p:nvPr/>
          </p:nvSpPr>
          <p:spPr>
            <a:xfrm rot="10183708" flipH="1">
              <a:off x="1223928" y="5051251"/>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9"/>
            <p:cNvSpPr/>
            <p:nvPr/>
          </p:nvSpPr>
          <p:spPr>
            <a:xfrm rot="10183708" flipH="1">
              <a:off x="1834106" y="4959737"/>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9"/>
            <p:cNvSpPr/>
            <p:nvPr/>
          </p:nvSpPr>
          <p:spPr>
            <a:xfrm rot="10183708" flipH="1">
              <a:off x="1780007" y="4968389"/>
              <a:ext cx="26398" cy="26673"/>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9"/>
            <p:cNvSpPr/>
            <p:nvPr/>
          </p:nvSpPr>
          <p:spPr>
            <a:xfrm rot="10183708" flipH="1">
              <a:off x="1590107" y="4710759"/>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3" name="Google Shape;12373;p19"/>
            <p:cNvGrpSpPr/>
            <p:nvPr/>
          </p:nvGrpSpPr>
          <p:grpSpPr>
            <a:xfrm rot="-1277692">
              <a:off x="928698" y="4770229"/>
              <a:ext cx="263491" cy="228933"/>
              <a:chOff x="8560435" y="4067363"/>
              <a:chExt cx="279391" cy="242772"/>
            </a:xfrm>
          </p:grpSpPr>
          <p:sp>
            <p:nvSpPr>
              <p:cNvPr id="12374" name="Google Shape;12374;p19"/>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9"/>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9"/>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9"/>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9"/>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9"/>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9"/>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9"/>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9"/>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9"/>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9"/>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9"/>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9"/>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9"/>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9"/>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9"/>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9"/>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9"/>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9"/>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9"/>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9"/>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9"/>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9"/>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9"/>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9"/>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9"/>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9"/>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9"/>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9"/>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9"/>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9"/>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9"/>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9"/>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9"/>
            <p:cNvGrpSpPr/>
            <p:nvPr/>
          </p:nvGrpSpPr>
          <p:grpSpPr>
            <a:xfrm flipH="1">
              <a:off x="213888" y="4249293"/>
              <a:ext cx="234778" cy="228176"/>
              <a:chOff x="1103345" y="2653993"/>
              <a:chExt cx="520458" cy="505933"/>
            </a:xfrm>
          </p:grpSpPr>
          <p:sp>
            <p:nvSpPr>
              <p:cNvPr id="12408" name="Google Shape;12408;p19"/>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9" name="Google Shape;12409;p19"/>
              <p:cNvGrpSpPr/>
              <p:nvPr/>
            </p:nvGrpSpPr>
            <p:grpSpPr>
              <a:xfrm>
                <a:off x="1238301" y="2776232"/>
                <a:ext cx="245283" cy="311802"/>
                <a:chOff x="5152350" y="1627375"/>
                <a:chExt cx="61750" cy="78500"/>
              </a:xfrm>
            </p:grpSpPr>
            <p:sp>
              <p:nvSpPr>
                <p:cNvPr id="12410" name="Google Shape;12410;p1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428" name="Google Shape;12428;p1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429" name="Google Shape;12429;p19"/>
          <p:cNvSpPr/>
          <p:nvPr/>
        </p:nvSpPr>
        <p:spPr>
          <a:xfrm>
            <a:off x="-56212" y="371311"/>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CUSTOM_11">
    <p:spTree>
      <p:nvGrpSpPr>
        <p:cNvPr id="1" name="Shape 15107"/>
        <p:cNvGrpSpPr/>
        <p:nvPr/>
      </p:nvGrpSpPr>
      <p:grpSpPr>
        <a:xfrm>
          <a:off x="0" y="0"/>
          <a:ext cx="0" cy="0"/>
          <a:chOff x="0" y="0"/>
          <a:chExt cx="0" cy="0"/>
        </a:xfrm>
      </p:grpSpPr>
      <p:sp>
        <p:nvSpPr>
          <p:cNvPr id="15108" name="Google Shape;15108;p33"/>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33"/>
          <p:cNvSpPr txBox="1">
            <a:spLocks noGrp="1"/>
          </p:cNvSpPr>
          <p:nvPr>
            <p:ph type="title"/>
          </p:nvPr>
        </p:nvSpPr>
        <p:spPr>
          <a:xfrm>
            <a:off x="3942176" y="539500"/>
            <a:ext cx="3362400" cy="10488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8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5111" name="Google Shape;15111;p33"/>
          <p:cNvSpPr txBox="1">
            <a:spLocks noGrp="1"/>
          </p:cNvSpPr>
          <p:nvPr>
            <p:ph type="subTitle" idx="1"/>
          </p:nvPr>
        </p:nvSpPr>
        <p:spPr>
          <a:xfrm>
            <a:off x="3999325" y="1649500"/>
            <a:ext cx="3362400" cy="122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15112" name="Google Shape;15112;p33"/>
          <p:cNvGrpSpPr/>
          <p:nvPr/>
        </p:nvGrpSpPr>
        <p:grpSpPr>
          <a:xfrm>
            <a:off x="-1104041" y="-1403879"/>
            <a:ext cx="4973764" cy="7083927"/>
            <a:chOff x="-1104041" y="-1403879"/>
            <a:chExt cx="4973764" cy="7083927"/>
          </a:xfrm>
        </p:grpSpPr>
        <p:grpSp>
          <p:nvGrpSpPr>
            <p:cNvPr id="15113" name="Google Shape;15113;p33"/>
            <p:cNvGrpSpPr/>
            <p:nvPr/>
          </p:nvGrpSpPr>
          <p:grpSpPr>
            <a:xfrm>
              <a:off x="-1104041" y="-1403879"/>
              <a:ext cx="4973764" cy="7083927"/>
              <a:chOff x="-1104041" y="-1403879"/>
              <a:chExt cx="4973764" cy="7083927"/>
            </a:xfrm>
          </p:grpSpPr>
          <p:sp>
            <p:nvSpPr>
              <p:cNvPr id="15114" name="Google Shape;15114;p33"/>
              <p:cNvSpPr/>
              <p:nvPr/>
            </p:nvSpPr>
            <p:spPr>
              <a:xfrm rot="-708086" flipH="1">
                <a:off x="-261756" y="4940394"/>
                <a:ext cx="505484" cy="695313"/>
              </a:xfrm>
              <a:custGeom>
                <a:avLst/>
                <a:gdLst/>
                <a:ahLst/>
                <a:cxnLst/>
                <a:rect l="l" t="t" r="r" b="b"/>
                <a:pathLst>
                  <a:path w="2330" h="3205" extrusionOk="0">
                    <a:moveTo>
                      <a:pt x="47" y="0"/>
                    </a:moveTo>
                    <a:cubicBezTo>
                      <a:pt x="40" y="0"/>
                      <a:pt x="32" y="2"/>
                      <a:pt x="23" y="7"/>
                    </a:cubicBezTo>
                    <a:cubicBezTo>
                      <a:pt x="0" y="180"/>
                      <a:pt x="58" y="343"/>
                      <a:pt x="81" y="511"/>
                    </a:cubicBezTo>
                    <a:cubicBezTo>
                      <a:pt x="104" y="644"/>
                      <a:pt x="168" y="760"/>
                      <a:pt x="261" y="853"/>
                    </a:cubicBezTo>
                    <a:cubicBezTo>
                      <a:pt x="307" y="893"/>
                      <a:pt x="353" y="934"/>
                      <a:pt x="394" y="974"/>
                    </a:cubicBezTo>
                    <a:cubicBezTo>
                      <a:pt x="516" y="1078"/>
                      <a:pt x="626" y="1194"/>
                      <a:pt x="724" y="1316"/>
                    </a:cubicBezTo>
                    <a:cubicBezTo>
                      <a:pt x="666" y="1299"/>
                      <a:pt x="608" y="1264"/>
                      <a:pt x="568" y="1218"/>
                    </a:cubicBezTo>
                    <a:cubicBezTo>
                      <a:pt x="469" y="1125"/>
                      <a:pt x="371" y="1032"/>
                      <a:pt x="267" y="939"/>
                    </a:cubicBezTo>
                    <a:cubicBezTo>
                      <a:pt x="254" y="926"/>
                      <a:pt x="237" y="920"/>
                      <a:pt x="220" y="920"/>
                    </a:cubicBezTo>
                    <a:cubicBezTo>
                      <a:pt x="214" y="920"/>
                      <a:pt x="209" y="921"/>
                      <a:pt x="203" y="922"/>
                    </a:cubicBezTo>
                    <a:cubicBezTo>
                      <a:pt x="174" y="939"/>
                      <a:pt x="180" y="968"/>
                      <a:pt x="185" y="992"/>
                    </a:cubicBezTo>
                    <a:cubicBezTo>
                      <a:pt x="203" y="1055"/>
                      <a:pt x="214" y="1119"/>
                      <a:pt x="220" y="1189"/>
                    </a:cubicBezTo>
                    <a:cubicBezTo>
                      <a:pt x="209" y="1391"/>
                      <a:pt x="296" y="1588"/>
                      <a:pt x="464" y="1710"/>
                    </a:cubicBezTo>
                    <a:cubicBezTo>
                      <a:pt x="550" y="1785"/>
                      <a:pt x="661" y="1843"/>
                      <a:pt x="730" y="1959"/>
                    </a:cubicBezTo>
                    <a:cubicBezTo>
                      <a:pt x="574" y="1913"/>
                      <a:pt x="493" y="1779"/>
                      <a:pt x="359" y="1727"/>
                    </a:cubicBezTo>
                    <a:cubicBezTo>
                      <a:pt x="330" y="1785"/>
                      <a:pt x="325" y="1849"/>
                      <a:pt x="348" y="1913"/>
                    </a:cubicBezTo>
                    <a:cubicBezTo>
                      <a:pt x="406" y="2156"/>
                      <a:pt x="458" y="2405"/>
                      <a:pt x="504" y="2654"/>
                    </a:cubicBezTo>
                    <a:cubicBezTo>
                      <a:pt x="550" y="2816"/>
                      <a:pt x="603" y="2979"/>
                      <a:pt x="672" y="3135"/>
                    </a:cubicBezTo>
                    <a:cubicBezTo>
                      <a:pt x="684" y="3176"/>
                      <a:pt x="718" y="3181"/>
                      <a:pt x="747" y="3205"/>
                    </a:cubicBezTo>
                    <a:cubicBezTo>
                      <a:pt x="939" y="3187"/>
                      <a:pt x="1136" y="3152"/>
                      <a:pt x="1327" y="3112"/>
                    </a:cubicBezTo>
                    <a:cubicBezTo>
                      <a:pt x="1628" y="3054"/>
                      <a:pt x="1923" y="3002"/>
                      <a:pt x="2219" y="2944"/>
                    </a:cubicBezTo>
                    <a:cubicBezTo>
                      <a:pt x="2271" y="2938"/>
                      <a:pt x="2329" y="2938"/>
                      <a:pt x="2312" y="2857"/>
                    </a:cubicBezTo>
                    <a:cubicBezTo>
                      <a:pt x="2277" y="2683"/>
                      <a:pt x="2271" y="2509"/>
                      <a:pt x="2207" y="2341"/>
                    </a:cubicBezTo>
                    <a:cubicBezTo>
                      <a:pt x="2173" y="2336"/>
                      <a:pt x="2149" y="2307"/>
                      <a:pt x="2120" y="2283"/>
                    </a:cubicBezTo>
                    <a:cubicBezTo>
                      <a:pt x="1952" y="2121"/>
                      <a:pt x="1790" y="1947"/>
                      <a:pt x="1622" y="1774"/>
                    </a:cubicBezTo>
                    <a:cubicBezTo>
                      <a:pt x="1101" y="1218"/>
                      <a:pt x="585" y="650"/>
                      <a:pt x="104" y="53"/>
                    </a:cubicBezTo>
                    <a:cubicBezTo>
                      <a:pt x="90" y="34"/>
                      <a:pt x="76"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33"/>
              <p:cNvSpPr/>
              <p:nvPr/>
            </p:nvSpPr>
            <p:spPr>
              <a:xfrm rot="-708086" flipH="1">
                <a:off x="714539" y="-1126861"/>
                <a:ext cx="2927466" cy="2113926"/>
              </a:xfrm>
              <a:custGeom>
                <a:avLst/>
                <a:gdLst/>
                <a:ahLst/>
                <a:cxnLst/>
                <a:rect l="l" t="t" r="r" b="b"/>
                <a:pathLst>
                  <a:path w="13494" h="9744" extrusionOk="0">
                    <a:moveTo>
                      <a:pt x="10915" y="2660"/>
                    </a:moveTo>
                    <a:cubicBezTo>
                      <a:pt x="10933" y="2706"/>
                      <a:pt x="10933" y="2764"/>
                      <a:pt x="10921" y="2816"/>
                    </a:cubicBezTo>
                    <a:cubicBezTo>
                      <a:pt x="10886" y="2770"/>
                      <a:pt x="10852" y="2729"/>
                      <a:pt x="10915" y="2660"/>
                    </a:cubicBezTo>
                    <a:close/>
                    <a:moveTo>
                      <a:pt x="10922" y="2818"/>
                    </a:moveTo>
                    <a:cubicBezTo>
                      <a:pt x="10939" y="2893"/>
                      <a:pt x="10950" y="2973"/>
                      <a:pt x="10967" y="3054"/>
                    </a:cubicBezTo>
                    <a:cubicBezTo>
                      <a:pt x="10979" y="3129"/>
                      <a:pt x="10996" y="3198"/>
                      <a:pt x="11014" y="3279"/>
                    </a:cubicBezTo>
                    <a:cubicBezTo>
                      <a:pt x="10915" y="3279"/>
                      <a:pt x="10857" y="3216"/>
                      <a:pt x="10788" y="3175"/>
                    </a:cubicBezTo>
                    <a:cubicBezTo>
                      <a:pt x="10776" y="3169"/>
                      <a:pt x="10771" y="3152"/>
                      <a:pt x="10771" y="3140"/>
                    </a:cubicBezTo>
                    <a:cubicBezTo>
                      <a:pt x="10816" y="3026"/>
                      <a:pt x="10783" y="2883"/>
                      <a:pt x="10922" y="2818"/>
                    </a:cubicBezTo>
                    <a:close/>
                    <a:moveTo>
                      <a:pt x="6147" y="4189"/>
                    </a:moveTo>
                    <a:cubicBezTo>
                      <a:pt x="6147" y="4189"/>
                      <a:pt x="6146" y="4189"/>
                      <a:pt x="6146" y="4190"/>
                    </a:cubicBezTo>
                    <a:lnTo>
                      <a:pt x="6146" y="4190"/>
                    </a:lnTo>
                    <a:cubicBezTo>
                      <a:pt x="6147" y="4189"/>
                      <a:pt x="6147" y="4189"/>
                      <a:pt x="6147" y="4189"/>
                    </a:cubicBezTo>
                    <a:close/>
                    <a:moveTo>
                      <a:pt x="9235" y="4860"/>
                    </a:moveTo>
                    <a:cubicBezTo>
                      <a:pt x="9222" y="4906"/>
                      <a:pt x="9214" y="4952"/>
                      <a:pt x="9213" y="4997"/>
                    </a:cubicBezTo>
                    <a:lnTo>
                      <a:pt x="9213" y="4997"/>
                    </a:lnTo>
                    <a:cubicBezTo>
                      <a:pt x="9214" y="4995"/>
                      <a:pt x="9216" y="4992"/>
                      <a:pt x="9218" y="4989"/>
                    </a:cubicBezTo>
                    <a:cubicBezTo>
                      <a:pt x="9229" y="4971"/>
                      <a:pt x="9224" y="4948"/>
                      <a:pt x="9229" y="4931"/>
                    </a:cubicBezTo>
                    <a:cubicBezTo>
                      <a:pt x="9234" y="4907"/>
                      <a:pt x="9236" y="4884"/>
                      <a:pt x="9235" y="4860"/>
                    </a:cubicBezTo>
                    <a:close/>
                    <a:moveTo>
                      <a:pt x="9213" y="4997"/>
                    </a:moveTo>
                    <a:lnTo>
                      <a:pt x="9213" y="4997"/>
                    </a:lnTo>
                    <a:cubicBezTo>
                      <a:pt x="9183" y="5046"/>
                      <a:pt x="9180" y="5056"/>
                      <a:pt x="9227" y="5119"/>
                    </a:cubicBezTo>
                    <a:lnTo>
                      <a:pt x="9227" y="5119"/>
                    </a:lnTo>
                    <a:cubicBezTo>
                      <a:pt x="9216" y="5079"/>
                      <a:pt x="9212" y="5038"/>
                      <a:pt x="9213" y="4997"/>
                    </a:cubicBezTo>
                    <a:close/>
                    <a:moveTo>
                      <a:pt x="9227" y="5119"/>
                    </a:moveTo>
                    <a:cubicBezTo>
                      <a:pt x="9244" y="5179"/>
                      <a:pt x="9274" y="5238"/>
                      <a:pt x="9322" y="5296"/>
                    </a:cubicBezTo>
                    <a:cubicBezTo>
                      <a:pt x="9335" y="5311"/>
                      <a:pt x="9347" y="5327"/>
                      <a:pt x="9358" y="5344"/>
                    </a:cubicBezTo>
                    <a:lnTo>
                      <a:pt x="9358" y="5344"/>
                    </a:lnTo>
                    <a:cubicBezTo>
                      <a:pt x="9325" y="5265"/>
                      <a:pt x="9281" y="5191"/>
                      <a:pt x="9229" y="5122"/>
                    </a:cubicBezTo>
                    <a:cubicBezTo>
                      <a:pt x="9229" y="5121"/>
                      <a:pt x="9228" y="5120"/>
                      <a:pt x="9227" y="5119"/>
                    </a:cubicBezTo>
                    <a:close/>
                    <a:moveTo>
                      <a:pt x="7231" y="3899"/>
                    </a:moveTo>
                    <a:cubicBezTo>
                      <a:pt x="7300" y="3899"/>
                      <a:pt x="7323" y="3946"/>
                      <a:pt x="7358" y="3963"/>
                    </a:cubicBezTo>
                    <a:cubicBezTo>
                      <a:pt x="7433" y="3986"/>
                      <a:pt x="7480" y="4062"/>
                      <a:pt x="7462" y="4143"/>
                    </a:cubicBezTo>
                    <a:cubicBezTo>
                      <a:pt x="7451" y="4195"/>
                      <a:pt x="7462" y="4253"/>
                      <a:pt x="7486" y="4305"/>
                    </a:cubicBezTo>
                    <a:cubicBezTo>
                      <a:pt x="7526" y="4409"/>
                      <a:pt x="7520" y="4531"/>
                      <a:pt x="7578" y="4629"/>
                    </a:cubicBezTo>
                    <a:cubicBezTo>
                      <a:pt x="7625" y="4728"/>
                      <a:pt x="7683" y="4826"/>
                      <a:pt x="7741" y="4919"/>
                    </a:cubicBezTo>
                    <a:cubicBezTo>
                      <a:pt x="7810" y="4989"/>
                      <a:pt x="7822" y="5099"/>
                      <a:pt x="7775" y="5180"/>
                    </a:cubicBezTo>
                    <a:cubicBezTo>
                      <a:pt x="7746" y="5238"/>
                      <a:pt x="7729" y="5296"/>
                      <a:pt x="7712" y="5359"/>
                    </a:cubicBezTo>
                    <a:lnTo>
                      <a:pt x="7712" y="5354"/>
                    </a:lnTo>
                    <a:cubicBezTo>
                      <a:pt x="7590" y="5296"/>
                      <a:pt x="7491" y="5243"/>
                      <a:pt x="7393" y="5197"/>
                    </a:cubicBezTo>
                    <a:cubicBezTo>
                      <a:pt x="7329" y="5162"/>
                      <a:pt x="7294" y="5128"/>
                      <a:pt x="7335" y="5058"/>
                    </a:cubicBezTo>
                    <a:cubicBezTo>
                      <a:pt x="7341" y="5046"/>
                      <a:pt x="7341" y="5035"/>
                      <a:pt x="7347" y="5029"/>
                    </a:cubicBezTo>
                    <a:cubicBezTo>
                      <a:pt x="7370" y="4983"/>
                      <a:pt x="7381" y="4931"/>
                      <a:pt x="7329" y="4913"/>
                    </a:cubicBezTo>
                    <a:cubicBezTo>
                      <a:pt x="7320" y="4909"/>
                      <a:pt x="7313" y="4908"/>
                      <a:pt x="7306" y="4908"/>
                    </a:cubicBezTo>
                    <a:cubicBezTo>
                      <a:pt x="7271" y="4908"/>
                      <a:pt x="7258" y="4951"/>
                      <a:pt x="7248" y="4994"/>
                    </a:cubicBezTo>
                    <a:cubicBezTo>
                      <a:pt x="7242" y="5029"/>
                      <a:pt x="7219" y="5058"/>
                      <a:pt x="7196" y="5087"/>
                    </a:cubicBezTo>
                    <a:cubicBezTo>
                      <a:pt x="7097" y="4786"/>
                      <a:pt x="7086" y="4508"/>
                      <a:pt x="7225" y="4230"/>
                    </a:cubicBezTo>
                    <a:cubicBezTo>
                      <a:pt x="7277" y="4120"/>
                      <a:pt x="7323" y="4021"/>
                      <a:pt x="7231" y="3899"/>
                    </a:cubicBezTo>
                    <a:close/>
                    <a:moveTo>
                      <a:pt x="9358" y="5344"/>
                    </a:moveTo>
                    <a:cubicBezTo>
                      <a:pt x="9415" y="5475"/>
                      <a:pt x="9445" y="5618"/>
                      <a:pt x="9448" y="5761"/>
                    </a:cubicBezTo>
                    <a:lnTo>
                      <a:pt x="9448" y="5761"/>
                    </a:lnTo>
                    <a:cubicBezTo>
                      <a:pt x="9448" y="5741"/>
                      <a:pt x="9449" y="5721"/>
                      <a:pt x="9450" y="5701"/>
                    </a:cubicBezTo>
                    <a:cubicBezTo>
                      <a:pt x="9460" y="5572"/>
                      <a:pt x="9427" y="5446"/>
                      <a:pt x="9358" y="5344"/>
                    </a:cubicBezTo>
                    <a:close/>
                    <a:moveTo>
                      <a:pt x="9094" y="5516"/>
                    </a:moveTo>
                    <a:lnTo>
                      <a:pt x="9094" y="5516"/>
                    </a:lnTo>
                    <a:cubicBezTo>
                      <a:pt x="9135" y="5614"/>
                      <a:pt x="9186" y="5707"/>
                      <a:pt x="9247" y="5793"/>
                    </a:cubicBezTo>
                    <a:lnTo>
                      <a:pt x="9247" y="5793"/>
                    </a:lnTo>
                    <a:cubicBezTo>
                      <a:pt x="9205" y="5696"/>
                      <a:pt x="9157" y="5602"/>
                      <a:pt x="9094" y="5516"/>
                    </a:cubicBezTo>
                    <a:close/>
                    <a:moveTo>
                      <a:pt x="9448" y="5761"/>
                    </a:moveTo>
                    <a:lnTo>
                      <a:pt x="9448" y="5761"/>
                    </a:lnTo>
                    <a:cubicBezTo>
                      <a:pt x="9447" y="5784"/>
                      <a:pt x="9447" y="5808"/>
                      <a:pt x="9447" y="5832"/>
                    </a:cubicBezTo>
                    <a:lnTo>
                      <a:pt x="9447" y="5832"/>
                    </a:lnTo>
                    <a:cubicBezTo>
                      <a:pt x="9448" y="5808"/>
                      <a:pt x="9448" y="5784"/>
                      <a:pt x="9448" y="5761"/>
                    </a:cubicBezTo>
                    <a:close/>
                    <a:moveTo>
                      <a:pt x="7289" y="5249"/>
                    </a:moveTo>
                    <a:cubicBezTo>
                      <a:pt x="7341" y="5249"/>
                      <a:pt x="7376" y="5290"/>
                      <a:pt x="7416" y="5319"/>
                    </a:cubicBezTo>
                    <a:cubicBezTo>
                      <a:pt x="7445" y="5336"/>
                      <a:pt x="7474" y="5359"/>
                      <a:pt x="7428" y="5400"/>
                    </a:cubicBezTo>
                    <a:cubicBezTo>
                      <a:pt x="7399" y="5417"/>
                      <a:pt x="7399" y="5469"/>
                      <a:pt x="7428" y="5487"/>
                    </a:cubicBezTo>
                    <a:cubicBezTo>
                      <a:pt x="7446" y="5505"/>
                      <a:pt x="7468" y="5514"/>
                      <a:pt x="7490" y="5514"/>
                    </a:cubicBezTo>
                    <a:cubicBezTo>
                      <a:pt x="7503" y="5514"/>
                      <a:pt x="7515" y="5511"/>
                      <a:pt x="7526" y="5504"/>
                    </a:cubicBezTo>
                    <a:cubicBezTo>
                      <a:pt x="7538" y="5498"/>
                      <a:pt x="7549" y="5481"/>
                      <a:pt x="7561" y="5475"/>
                    </a:cubicBezTo>
                    <a:cubicBezTo>
                      <a:pt x="7578" y="5466"/>
                      <a:pt x="7594" y="5461"/>
                      <a:pt x="7609" y="5461"/>
                    </a:cubicBezTo>
                    <a:cubicBezTo>
                      <a:pt x="7640" y="5461"/>
                      <a:pt x="7663" y="5481"/>
                      <a:pt x="7671" y="5516"/>
                    </a:cubicBezTo>
                    <a:cubicBezTo>
                      <a:pt x="7677" y="5527"/>
                      <a:pt x="7677" y="5545"/>
                      <a:pt x="7671" y="5562"/>
                    </a:cubicBezTo>
                    <a:cubicBezTo>
                      <a:pt x="7659" y="5649"/>
                      <a:pt x="7700" y="5753"/>
                      <a:pt x="7665" y="5829"/>
                    </a:cubicBezTo>
                    <a:cubicBezTo>
                      <a:pt x="7630" y="5904"/>
                      <a:pt x="7538" y="5933"/>
                      <a:pt x="7474" y="5991"/>
                    </a:cubicBezTo>
                    <a:cubicBezTo>
                      <a:pt x="7428" y="6037"/>
                      <a:pt x="7381" y="6083"/>
                      <a:pt x="7323" y="6141"/>
                    </a:cubicBezTo>
                    <a:lnTo>
                      <a:pt x="7318" y="6136"/>
                    </a:lnTo>
                    <a:cubicBezTo>
                      <a:pt x="7306" y="6107"/>
                      <a:pt x="7294" y="6078"/>
                      <a:pt x="7277" y="6049"/>
                    </a:cubicBezTo>
                    <a:cubicBezTo>
                      <a:pt x="7132" y="5846"/>
                      <a:pt x="7155" y="5626"/>
                      <a:pt x="7225" y="5411"/>
                    </a:cubicBezTo>
                    <a:cubicBezTo>
                      <a:pt x="7237" y="5354"/>
                      <a:pt x="7260" y="5301"/>
                      <a:pt x="7289" y="5249"/>
                    </a:cubicBezTo>
                    <a:close/>
                    <a:moveTo>
                      <a:pt x="10568" y="3899"/>
                    </a:moveTo>
                    <a:cubicBezTo>
                      <a:pt x="10597" y="3946"/>
                      <a:pt x="10608" y="4004"/>
                      <a:pt x="10603" y="4056"/>
                    </a:cubicBezTo>
                    <a:cubicBezTo>
                      <a:pt x="10614" y="4374"/>
                      <a:pt x="10660" y="4687"/>
                      <a:pt x="10736" y="5000"/>
                    </a:cubicBezTo>
                    <a:cubicBezTo>
                      <a:pt x="10753" y="5075"/>
                      <a:pt x="10776" y="5151"/>
                      <a:pt x="10805" y="5226"/>
                    </a:cubicBezTo>
                    <a:cubicBezTo>
                      <a:pt x="10915" y="5550"/>
                      <a:pt x="10904" y="5904"/>
                      <a:pt x="10771" y="6217"/>
                    </a:cubicBezTo>
                    <a:cubicBezTo>
                      <a:pt x="10684" y="6437"/>
                      <a:pt x="10603" y="6663"/>
                      <a:pt x="10539" y="6889"/>
                    </a:cubicBezTo>
                    <a:cubicBezTo>
                      <a:pt x="10533" y="6935"/>
                      <a:pt x="10516" y="6976"/>
                      <a:pt x="10487" y="7010"/>
                    </a:cubicBezTo>
                    <a:cubicBezTo>
                      <a:pt x="10382" y="6952"/>
                      <a:pt x="10272" y="6895"/>
                      <a:pt x="10168" y="6848"/>
                    </a:cubicBezTo>
                    <a:cubicBezTo>
                      <a:pt x="10098" y="6825"/>
                      <a:pt x="10064" y="6756"/>
                      <a:pt x="10087" y="6692"/>
                    </a:cubicBezTo>
                    <a:cubicBezTo>
                      <a:pt x="10127" y="6420"/>
                      <a:pt x="10168" y="6141"/>
                      <a:pt x="10203" y="5869"/>
                    </a:cubicBezTo>
                    <a:cubicBezTo>
                      <a:pt x="10220" y="5800"/>
                      <a:pt x="10220" y="5736"/>
                      <a:pt x="10209" y="5666"/>
                    </a:cubicBezTo>
                    <a:lnTo>
                      <a:pt x="10209" y="5666"/>
                    </a:lnTo>
                    <a:cubicBezTo>
                      <a:pt x="10162" y="5747"/>
                      <a:pt x="10133" y="5834"/>
                      <a:pt x="10127" y="5921"/>
                    </a:cubicBezTo>
                    <a:cubicBezTo>
                      <a:pt x="10104" y="6014"/>
                      <a:pt x="10093" y="6101"/>
                      <a:pt x="10075" y="6194"/>
                    </a:cubicBezTo>
                    <a:cubicBezTo>
                      <a:pt x="10064" y="6280"/>
                      <a:pt x="10046" y="6373"/>
                      <a:pt x="10035" y="6460"/>
                    </a:cubicBezTo>
                    <a:cubicBezTo>
                      <a:pt x="10017" y="6553"/>
                      <a:pt x="10006" y="6640"/>
                      <a:pt x="9988" y="6738"/>
                    </a:cubicBezTo>
                    <a:cubicBezTo>
                      <a:pt x="9815" y="6663"/>
                      <a:pt x="9670" y="6588"/>
                      <a:pt x="9623" y="6396"/>
                    </a:cubicBezTo>
                    <a:cubicBezTo>
                      <a:pt x="9612" y="6327"/>
                      <a:pt x="9577" y="6263"/>
                      <a:pt x="9525" y="6211"/>
                    </a:cubicBezTo>
                    <a:cubicBezTo>
                      <a:pt x="9460" y="6089"/>
                      <a:pt x="9447" y="5961"/>
                      <a:pt x="9447" y="5832"/>
                    </a:cubicBezTo>
                    <a:lnTo>
                      <a:pt x="9447" y="5832"/>
                    </a:lnTo>
                    <a:cubicBezTo>
                      <a:pt x="9446" y="5846"/>
                      <a:pt x="9445" y="5861"/>
                      <a:pt x="9444" y="5875"/>
                    </a:cubicBezTo>
                    <a:cubicBezTo>
                      <a:pt x="9438" y="5921"/>
                      <a:pt x="9455" y="5979"/>
                      <a:pt x="9392" y="6002"/>
                    </a:cubicBezTo>
                    <a:cubicBezTo>
                      <a:pt x="9351" y="5985"/>
                      <a:pt x="9363" y="5939"/>
                      <a:pt x="9340" y="5910"/>
                    </a:cubicBezTo>
                    <a:cubicBezTo>
                      <a:pt x="9306" y="5873"/>
                      <a:pt x="9275" y="5834"/>
                      <a:pt x="9247" y="5793"/>
                    </a:cubicBezTo>
                    <a:lnTo>
                      <a:pt x="9247" y="5793"/>
                    </a:lnTo>
                    <a:cubicBezTo>
                      <a:pt x="9273" y="5856"/>
                      <a:pt x="9298" y="5921"/>
                      <a:pt x="9322" y="5985"/>
                    </a:cubicBezTo>
                    <a:cubicBezTo>
                      <a:pt x="9374" y="6147"/>
                      <a:pt x="9450" y="6298"/>
                      <a:pt x="9525" y="6466"/>
                    </a:cubicBezTo>
                    <a:cubicBezTo>
                      <a:pt x="9455" y="6448"/>
                      <a:pt x="9386" y="6420"/>
                      <a:pt x="9328" y="6373"/>
                    </a:cubicBezTo>
                    <a:cubicBezTo>
                      <a:pt x="9119" y="6240"/>
                      <a:pt x="8899" y="6124"/>
                      <a:pt x="8673" y="6026"/>
                    </a:cubicBezTo>
                    <a:cubicBezTo>
                      <a:pt x="8639" y="6014"/>
                      <a:pt x="8615" y="5991"/>
                      <a:pt x="8598" y="5956"/>
                    </a:cubicBezTo>
                    <a:cubicBezTo>
                      <a:pt x="8587" y="5934"/>
                      <a:pt x="8571" y="5898"/>
                      <a:pt x="8546" y="5898"/>
                    </a:cubicBezTo>
                    <a:cubicBezTo>
                      <a:pt x="8544" y="5898"/>
                      <a:pt x="8542" y="5898"/>
                      <a:pt x="8540" y="5898"/>
                    </a:cubicBezTo>
                    <a:cubicBezTo>
                      <a:pt x="8528" y="5900"/>
                      <a:pt x="8516" y="5901"/>
                      <a:pt x="8506" y="5901"/>
                    </a:cubicBezTo>
                    <a:cubicBezTo>
                      <a:pt x="8405" y="5901"/>
                      <a:pt x="8397" y="5805"/>
                      <a:pt x="8360" y="5742"/>
                    </a:cubicBezTo>
                    <a:cubicBezTo>
                      <a:pt x="8331" y="5695"/>
                      <a:pt x="8343" y="5637"/>
                      <a:pt x="8279" y="5614"/>
                    </a:cubicBezTo>
                    <a:cubicBezTo>
                      <a:pt x="8223" y="5685"/>
                      <a:pt x="8194" y="5720"/>
                      <a:pt x="8162" y="5720"/>
                    </a:cubicBezTo>
                    <a:cubicBezTo>
                      <a:pt x="8132" y="5720"/>
                      <a:pt x="8098" y="5688"/>
                      <a:pt x="8036" y="5626"/>
                    </a:cubicBezTo>
                    <a:cubicBezTo>
                      <a:pt x="7880" y="5475"/>
                      <a:pt x="7880" y="5475"/>
                      <a:pt x="8048" y="5342"/>
                    </a:cubicBezTo>
                    <a:cubicBezTo>
                      <a:pt x="8071" y="5319"/>
                      <a:pt x="8100" y="5301"/>
                      <a:pt x="8129" y="5278"/>
                    </a:cubicBezTo>
                    <a:cubicBezTo>
                      <a:pt x="8160" y="5243"/>
                      <a:pt x="8194" y="5216"/>
                      <a:pt x="8231" y="5216"/>
                    </a:cubicBezTo>
                    <a:cubicBezTo>
                      <a:pt x="8255" y="5216"/>
                      <a:pt x="8281" y="5228"/>
                      <a:pt x="8308" y="5255"/>
                    </a:cubicBezTo>
                    <a:cubicBezTo>
                      <a:pt x="8320" y="5267"/>
                      <a:pt x="8343" y="5278"/>
                      <a:pt x="8360" y="5278"/>
                    </a:cubicBezTo>
                    <a:cubicBezTo>
                      <a:pt x="8365" y="5279"/>
                      <a:pt x="8369" y="5279"/>
                      <a:pt x="8374" y="5279"/>
                    </a:cubicBezTo>
                    <a:cubicBezTo>
                      <a:pt x="8402" y="5279"/>
                      <a:pt x="8426" y="5263"/>
                      <a:pt x="8436" y="5238"/>
                    </a:cubicBezTo>
                    <a:cubicBezTo>
                      <a:pt x="8447" y="5214"/>
                      <a:pt x="8442" y="5186"/>
                      <a:pt x="8424" y="5168"/>
                    </a:cubicBezTo>
                    <a:cubicBezTo>
                      <a:pt x="8389" y="5133"/>
                      <a:pt x="8360" y="5104"/>
                      <a:pt x="8320" y="5075"/>
                    </a:cubicBezTo>
                    <a:cubicBezTo>
                      <a:pt x="8401" y="4954"/>
                      <a:pt x="8505" y="4849"/>
                      <a:pt x="8615" y="4763"/>
                    </a:cubicBezTo>
                    <a:cubicBezTo>
                      <a:pt x="8685" y="4896"/>
                      <a:pt x="8737" y="5035"/>
                      <a:pt x="8772" y="5180"/>
                    </a:cubicBezTo>
                    <a:cubicBezTo>
                      <a:pt x="8778" y="5209"/>
                      <a:pt x="8760" y="5255"/>
                      <a:pt x="8801" y="5255"/>
                    </a:cubicBezTo>
                    <a:cubicBezTo>
                      <a:pt x="8893" y="5261"/>
                      <a:pt x="8928" y="5342"/>
                      <a:pt x="8986" y="5394"/>
                    </a:cubicBezTo>
                    <a:cubicBezTo>
                      <a:pt x="9027" y="5432"/>
                      <a:pt x="9063" y="5473"/>
                      <a:pt x="9094" y="5516"/>
                    </a:cubicBezTo>
                    <a:lnTo>
                      <a:pt x="9094" y="5516"/>
                    </a:lnTo>
                    <a:cubicBezTo>
                      <a:pt x="9065" y="5445"/>
                      <a:pt x="9040" y="5371"/>
                      <a:pt x="9021" y="5296"/>
                    </a:cubicBezTo>
                    <a:cubicBezTo>
                      <a:pt x="9012" y="5256"/>
                      <a:pt x="9027" y="5195"/>
                      <a:pt x="8985" y="5195"/>
                    </a:cubicBezTo>
                    <a:cubicBezTo>
                      <a:pt x="8972" y="5195"/>
                      <a:pt x="8954" y="5201"/>
                      <a:pt x="8928" y="5214"/>
                    </a:cubicBezTo>
                    <a:cubicBezTo>
                      <a:pt x="8928" y="5215"/>
                      <a:pt x="8927" y="5215"/>
                      <a:pt x="8926" y="5215"/>
                    </a:cubicBezTo>
                    <a:cubicBezTo>
                      <a:pt x="8916" y="5215"/>
                      <a:pt x="8886" y="5190"/>
                      <a:pt x="8870" y="5174"/>
                    </a:cubicBezTo>
                    <a:cubicBezTo>
                      <a:pt x="8824" y="5122"/>
                      <a:pt x="8795" y="5064"/>
                      <a:pt x="8783" y="5000"/>
                    </a:cubicBezTo>
                    <a:cubicBezTo>
                      <a:pt x="8766" y="4913"/>
                      <a:pt x="8737" y="4832"/>
                      <a:pt x="8702" y="4757"/>
                    </a:cubicBezTo>
                    <a:cubicBezTo>
                      <a:pt x="8669" y="4713"/>
                      <a:pt x="8699" y="4669"/>
                      <a:pt x="8746" y="4669"/>
                    </a:cubicBezTo>
                    <a:cubicBezTo>
                      <a:pt x="8748" y="4669"/>
                      <a:pt x="8751" y="4670"/>
                      <a:pt x="8754" y="4670"/>
                    </a:cubicBezTo>
                    <a:cubicBezTo>
                      <a:pt x="8797" y="4674"/>
                      <a:pt x="8839" y="4676"/>
                      <a:pt x="8882" y="4676"/>
                    </a:cubicBezTo>
                    <a:cubicBezTo>
                      <a:pt x="8966" y="4676"/>
                      <a:pt x="9050" y="4668"/>
                      <a:pt x="9131" y="4653"/>
                    </a:cubicBezTo>
                    <a:cubicBezTo>
                      <a:pt x="9137" y="4652"/>
                      <a:pt x="9142" y="4651"/>
                      <a:pt x="9147" y="4651"/>
                    </a:cubicBezTo>
                    <a:cubicBezTo>
                      <a:pt x="9206" y="4651"/>
                      <a:pt x="9202" y="4714"/>
                      <a:pt x="9218" y="4757"/>
                    </a:cubicBezTo>
                    <a:cubicBezTo>
                      <a:pt x="9228" y="4791"/>
                      <a:pt x="9234" y="4826"/>
                      <a:pt x="9235" y="4860"/>
                    </a:cubicBezTo>
                    <a:lnTo>
                      <a:pt x="9235" y="4860"/>
                    </a:lnTo>
                    <a:cubicBezTo>
                      <a:pt x="9247" y="4822"/>
                      <a:pt x="9263" y="4783"/>
                      <a:pt x="9282" y="4745"/>
                    </a:cubicBezTo>
                    <a:cubicBezTo>
                      <a:pt x="9369" y="4705"/>
                      <a:pt x="9305" y="4606"/>
                      <a:pt x="9363" y="4537"/>
                    </a:cubicBezTo>
                    <a:lnTo>
                      <a:pt x="9363" y="4537"/>
                    </a:lnTo>
                    <a:cubicBezTo>
                      <a:pt x="9389" y="4588"/>
                      <a:pt x="9373" y="4668"/>
                      <a:pt x="9435" y="4668"/>
                    </a:cubicBezTo>
                    <a:cubicBezTo>
                      <a:pt x="9443" y="4668"/>
                      <a:pt x="9451" y="4667"/>
                      <a:pt x="9461" y="4664"/>
                    </a:cubicBezTo>
                    <a:cubicBezTo>
                      <a:pt x="9531" y="4653"/>
                      <a:pt x="9542" y="4583"/>
                      <a:pt x="9537" y="4519"/>
                    </a:cubicBezTo>
                    <a:cubicBezTo>
                      <a:pt x="9525" y="4450"/>
                      <a:pt x="9560" y="4432"/>
                      <a:pt x="9618" y="4427"/>
                    </a:cubicBezTo>
                    <a:cubicBezTo>
                      <a:pt x="9687" y="4409"/>
                      <a:pt x="9757" y="4374"/>
                      <a:pt x="9809" y="4317"/>
                    </a:cubicBezTo>
                    <a:cubicBezTo>
                      <a:pt x="10052" y="4091"/>
                      <a:pt x="10116" y="4056"/>
                      <a:pt x="10568" y="3899"/>
                    </a:cubicBezTo>
                    <a:close/>
                    <a:moveTo>
                      <a:pt x="6593" y="4786"/>
                    </a:moveTo>
                    <a:lnTo>
                      <a:pt x="6831" y="4983"/>
                    </a:lnTo>
                    <a:cubicBezTo>
                      <a:pt x="6889" y="5029"/>
                      <a:pt x="6947" y="5070"/>
                      <a:pt x="7011" y="5099"/>
                    </a:cubicBezTo>
                    <a:cubicBezTo>
                      <a:pt x="7097" y="5133"/>
                      <a:pt x="7150" y="5226"/>
                      <a:pt x="7121" y="5319"/>
                    </a:cubicBezTo>
                    <a:cubicBezTo>
                      <a:pt x="7109" y="5388"/>
                      <a:pt x="7092" y="5458"/>
                      <a:pt x="7080" y="5527"/>
                    </a:cubicBezTo>
                    <a:cubicBezTo>
                      <a:pt x="7057" y="5661"/>
                      <a:pt x="7063" y="5800"/>
                      <a:pt x="7097" y="5927"/>
                    </a:cubicBezTo>
                    <a:cubicBezTo>
                      <a:pt x="7144" y="6130"/>
                      <a:pt x="7202" y="6327"/>
                      <a:pt x="7271" y="6524"/>
                    </a:cubicBezTo>
                    <a:cubicBezTo>
                      <a:pt x="7294" y="6570"/>
                      <a:pt x="7294" y="6622"/>
                      <a:pt x="7271" y="6669"/>
                    </a:cubicBezTo>
                    <a:cubicBezTo>
                      <a:pt x="7126" y="6900"/>
                      <a:pt x="7016" y="7161"/>
                      <a:pt x="6958" y="7433"/>
                    </a:cubicBezTo>
                    <a:cubicBezTo>
                      <a:pt x="6958" y="7439"/>
                      <a:pt x="6947" y="7451"/>
                      <a:pt x="6929" y="7468"/>
                    </a:cubicBezTo>
                    <a:cubicBezTo>
                      <a:pt x="6901" y="7410"/>
                      <a:pt x="6872" y="7352"/>
                      <a:pt x="6848" y="7294"/>
                    </a:cubicBezTo>
                    <a:cubicBezTo>
                      <a:pt x="6761" y="7080"/>
                      <a:pt x="6663" y="6871"/>
                      <a:pt x="6559" y="6663"/>
                    </a:cubicBezTo>
                    <a:cubicBezTo>
                      <a:pt x="6512" y="6588"/>
                      <a:pt x="6495" y="6501"/>
                      <a:pt x="6507" y="6420"/>
                    </a:cubicBezTo>
                    <a:cubicBezTo>
                      <a:pt x="6512" y="6275"/>
                      <a:pt x="6541" y="6136"/>
                      <a:pt x="6582" y="6002"/>
                    </a:cubicBezTo>
                    <a:cubicBezTo>
                      <a:pt x="6628" y="5904"/>
                      <a:pt x="6611" y="5788"/>
                      <a:pt x="6530" y="5713"/>
                    </a:cubicBezTo>
                    <a:cubicBezTo>
                      <a:pt x="6449" y="5626"/>
                      <a:pt x="6414" y="5504"/>
                      <a:pt x="6356" y="5394"/>
                    </a:cubicBezTo>
                    <a:cubicBezTo>
                      <a:pt x="6327" y="5342"/>
                      <a:pt x="6356" y="5296"/>
                      <a:pt x="6385" y="5255"/>
                    </a:cubicBezTo>
                    <a:cubicBezTo>
                      <a:pt x="6466" y="5104"/>
                      <a:pt x="6536" y="4948"/>
                      <a:pt x="6593" y="4786"/>
                    </a:cubicBezTo>
                    <a:close/>
                    <a:moveTo>
                      <a:pt x="10724" y="3436"/>
                    </a:moveTo>
                    <a:cubicBezTo>
                      <a:pt x="10939" y="3610"/>
                      <a:pt x="11199" y="3673"/>
                      <a:pt x="11419" y="3818"/>
                    </a:cubicBezTo>
                    <a:lnTo>
                      <a:pt x="11483" y="3859"/>
                    </a:lnTo>
                    <a:cubicBezTo>
                      <a:pt x="11645" y="3975"/>
                      <a:pt x="11645" y="3975"/>
                      <a:pt x="11599" y="4166"/>
                    </a:cubicBezTo>
                    <a:cubicBezTo>
                      <a:pt x="11535" y="4438"/>
                      <a:pt x="11524" y="4716"/>
                      <a:pt x="11570" y="4994"/>
                    </a:cubicBezTo>
                    <a:cubicBezTo>
                      <a:pt x="11593" y="5162"/>
                      <a:pt x="11640" y="5330"/>
                      <a:pt x="11651" y="5498"/>
                    </a:cubicBezTo>
                    <a:cubicBezTo>
                      <a:pt x="11657" y="5620"/>
                      <a:pt x="11686" y="5742"/>
                      <a:pt x="11726" y="5852"/>
                    </a:cubicBezTo>
                    <a:cubicBezTo>
                      <a:pt x="11819" y="6107"/>
                      <a:pt x="11813" y="6379"/>
                      <a:pt x="11715" y="6628"/>
                    </a:cubicBezTo>
                    <a:cubicBezTo>
                      <a:pt x="11599" y="6958"/>
                      <a:pt x="11419" y="7265"/>
                      <a:pt x="11246" y="7596"/>
                    </a:cubicBezTo>
                    <a:cubicBezTo>
                      <a:pt x="11054" y="7428"/>
                      <a:pt x="10892" y="7260"/>
                      <a:pt x="10689" y="7138"/>
                    </a:cubicBezTo>
                    <a:cubicBezTo>
                      <a:pt x="10643" y="7115"/>
                      <a:pt x="10620" y="7063"/>
                      <a:pt x="10637" y="7010"/>
                    </a:cubicBezTo>
                    <a:cubicBezTo>
                      <a:pt x="10678" y="6790"/>
                      <a:pt x="10742" y="6576"/>
                      <a:pt x="10834" y="6373"/>
                    </a:cubicBezTo>
                    <a:cubicBezTo>
                      <a:pt x="10927" y="6182"/>
                      <a:pt x="10979" y="5979"/>
                      <a:pt x="11060" y="5782"/>
                    </a:cubicBezTo>
                    <a:cubicBezTo>
                      <a:pt x="11101" y="5672"/>
                      <a:pt x="11054" y="5550"/>
                      <a:pt x="11031" y="5440"/>
                    </a:cubicBezTo>
                    <a:cubicBezTo>
                      <a:pt x="10967" y="5087"/>
                      <a:pt x="10857" y="4745"/>
                      <a:pt x="10771" y="4398"/>
                    </a:cubicBezTo>
                    <a:cubicBezTo>
                      <a:pt x="10718" y="4201"/>
                      <a:pt x="10684" y="4004"/>
                      <a:pt x="10666" y="3801"/>
                    </a:cubicBezTo>
                    <a:cubicBezTo>
                      <a:pt x="10655" y="3673"/>
                      <a:pt x="10672" y="3552"/>
                      <a:pt x="10724" y="3436"/>
                    </a:cubicBezTo>
                    <a:close/>
                    <a:moveTo>
                      <a:pt x="7949" y="0"/>
                    </a:moveTo>
                    <a:cubicBezTo>
                      <a:pt x="7891" y="70"/>
                      <a:pt x="7914" y="192"/>
                      <a:pt x="7804" y="221"/>
                    </a:cubicBezTo>
                    <a:cubicBezTo>
                      <a:pt x="7787" y="221"/>
                      <a:pt x="7793" y="273"/>
                      <a:pt x="7810" y="290"/>
                    </a:cubicBezTo>
                    <a:cubicBezTo>
                      <a:pt x="7874" y="348"/>
                      <a:pt x="7862" y="429"/>
                      <a:pt x="7880" y="499"/>
                    </a:cubicBezTo>
                    <a:cubicBezTo>
                      <a:pt x="7891" y="591"/>
                      <a:pt x="7943" y="672"/>
                      <a:pt x="8019" y="725"/>
                    </a:cubicBezTo>
                    <a:cubicBezTo>
                      <a:pt x="8100" y="771"/>
                      <a:pt x="8146" y="858"/>
                      <a:pt x="8146" y="951"/>
                    </a:cubicBezTo>
                    <a:cubicBezTo>
                      <a:pt x="8158" y="1188"/>
                      <a:pt x="8245" y="1420"/>
                      <a:pt x="8395" y="1605"/>
                    </a:cubicBezTo>
                    <a:cubicBezTo>
                      <a:pt x="8424" y="1628"/>
                      <a:pt x="8442" y="1669"/>
                      <a:pt x="8436" y="1709"/>
                    </a:cubicBezTo>
                    <a:cubicBezTo>
                      <a:pt x="8430" y="1796"/>
                      <a:pt x="8418" y="1877"/>
                      <a:pt x="8395" y="1964"/>
                    </a:cubicBezTo>
                    <a:cubicBezTo>
                      <a:pt x="8366" y="1906"/>
                      <a:pt x="8314" y="1872"/>
                      <a:pt x="8256" y="1854"/>
                    </a:cubicBezTo>
                    <a:cubicBezTo>
                      <a:pt x="8204" y="1837"/>
                      <a:pt x="8158" y="1808"/>
                      <a:pt x="8123" y="1762"/>
                    </a:cubicBezTo>
                    <a:cubicBezTo>
                      <a:pt x="8082" y="1733"/>
                      <a:pt x="8094" y="1681"/>
                      <a:pt x="8077" y="1646"/>
                    </a:cubicBezTo>
                    <a:cubicBezTo>
                      <a:pt x="8068" y="1614"/>
                      <a:pt x="8069" y="1586"/>
                      <a:pt x="8046" y="1586"/>
                    </a:cubicBezTo>
                    <a:cubicBezTo>
                      <a:pt x="8039" y="1586"/>
                      <a:pt x="8030" y="1588"/>
                      <a:pt x="8019" y="1594"/>
                    </a:cubicBezTo>
                    <a:lnTo>
                      <a:pt x="7995" y="1594"/>
                    </a:lnTo>
                    <a:cubicBezTo>
                      <a:pt x="7984" y="1657"/>
                      <a:pt x="7995" y="1727"/>
                      <a:pt x="8030" y="1779"/>
                    </a:cubicBezTo>
                    <a:cubicBezTo>
                      <a:pt x="8065" y="1866"/>
                      <a:pt x="8135" y="1930"/>
                      <a:pt x="8227" y="1959"/>
                    </a:cubicBezTo>
                    <a:cubicBezTo>
                      <a:pt x="8303" y="1976"/>
                      <a:pt x="8360" y="2045"/>
                      <a:pt x="8355" y="2121"/>
                    </a:cubicBezTo>
                    <a:cubicBezTo>
                      <a:pt x="8343" y="2225"/>
                      <a:pt x="8389" y="2312"/>
                      <a:pt x="8418" y="2399"/>
                    </a:cubicBezTo>
                    <a:cubicBezTo>
                      <a:pt x="8494" y="2642"/>
                      <a:pt x="8650" y="2857"/>
                      <a:pt x="8870" y="2990"/>
                    </a:cubicBezTo>
                    <a:cubicBezTo>
                      <a:pt x="9067" y="3117"/>
                      <a:pt x="9276" y="3227"/>
                      <a:pt x="9479" y="3361"/>
                    </a:cubicBezTo>
                    <a:cubicBezTo>
                      <a:pt x="9551" y="3409"/>
                      <a:pt x="9640" y="3433"/>
                      <a:pt x="9727" y="3433"/>
                    </a:cubicBezTo>
                    <a:cubicBezTo>
                      <a:pt x="9745" y="3433"/>
                      <a:pt x="9762" y="3432"/>
                      <a:pt x="9780" y="3430"/>
                    </a:cubicBezTo>
                    <a:cubicBezTo>
                      <a:pt x="9913" y="3413"/>
                      <a:pt x="10041" y="3401"/>
                      <a:pt x="10168" y="3372"/>
                    </a:cubicBezTo>
                    <a:cubicBezTo>
                      <a:pt x="10261" y="3349"/>
                      <a:pt x="10359" y="3326"/>
                      <a:pt x="10452" y="3308"/>
                    </a:cubicBezTo>
                    <a:cubicBezTo>
                      <a:pt x="10474" y="3304"/>
                      <a:pt x="10493" y="3302"/>
                      <a:pt x="10510" y="3302"/>
                    </a:cubicBezTo>
                    <a:cubicBezTo>
                      <a:pt x="10588" y="3302"/>
                      <a:pt x="10617" y="3347"/>
                      <a:pt x="10603" y="3442"/>
                    </a:cubicBezTo>
                    <a:cubicBezTo>
                      <a:pt x="10574" y="3563"/>
                      <a:pt x="10562" y="3685"/>
                      <a:pt x="10568" y="3807"/>
                    </a:cubicBezTo>
                    <a:cubicBezTo>
                      <a:pt x="10435" y="3847"/>
                      <a:pt x="10301" y="3894"/>
                      <a:pt x="10174" y="3952"/>
                    </a:cubicBezTo>
                    <a:cubicBezTo>
                      <a:pt x="10150" y="3959"/>
                      <a:pt x="10121" y="3981"/>
                      <a:pt x="10096" y="3981"/>
                    </a:cubicBezTo>
                    <a:cubicBezTo>
                      <a:pt x="10084" y="3981"/>
                      <a:pt x="10073" y="3976"/>
                      <a:pt x="10064" y="3963"/>
                    </a:cubicBezTo>
                    <a:cubicBezTo>
                      <a:pt x="10044" y="3939"/>
                      <a:pt x="10027" y="3929"/>
                      <a:pt x="10014" y="3929"/>
                    </a:cubicBezTo>
                    <a:cubicBezTo>
                      <a:pt x="9992" y="3929"/>
                      <a:pt x="9978" y="3954"/>
                      <a:pt x="9971" y="3986"/>
                    </a:cubicBezTo>
                    <a:cubicBezTo>
                      <a:pt x="9919" y="4160"/>
                      <a:pt x="9762" y="4235"/>
                      <a:pt x="9623" y="4322"/>
                    </a:cubicBezTo>
                    <a:cubicBezTo>
                      <a:pt x="9508" y="4386"/>
                      <a:pt x="9386" y="4438"/>
                      <a:pt x="9264" y="4479"/>
                    </a:cubicBezTo>
                    <a:cubicBezTo>
                      <a:pt x="9241" y="4489"/>
                      <a:pt x="9220" y="4495"/>
                      <a:pt x="9202" y="4495"/>
                    </a:cubicBezTo>
                    <a:cubicBezTo>
                      <a:pt x="9172" y="4495"/>
                      <a:pt x="9149" y="4478"/>
                      <a:pt x="9131" y="4438"/>
                    </a:cubicBezTo>
                    <a:cubicBezTo>
                      <a:pt x="9050" y="4282"/>
                      <a:pt x="8969" y="4137"/>
                      <a:pt x="8980" y="3952"/>
                    </a:cubicBezTo>
                    <a:cubicBezTo>
                      <a:pt x="8975" y="3876"/>
                      <a:pt x="8980" y="3795"/>
                      <a:pt x="8998" y="3714"/>
                    </a:cubicBezTo>
                    <a:cubicBezTo>
                      <a:pt x="9009" y="3668"/>
                      <a:pt x="9009" y="3616"/>
                      <a:pt x="8998" y="3563"/>
                    </a:cubicBezTo>
                    <a:cubicBezTo>
                      <a:pt x="8994" y="3544"/>
                      <a:pt x="8979" y="3529"/>
                      <a:pt x="8965" y="3529"/>
                    </a:cubicBezTo>
                    <a:cubicBezTo>
                      <a:pt x="8958" y="3529"/>
                      <a:pt x="8951" y="3533"/>
                      <a:pt x="8946" y="3540"/>
                    </a:cubicBezTo>
                    <a:cubicBezTo>
                      <a:pt x="8924" y="3564"/>
                      <a:pt x="8907" y="3573"/>
                      <a:pt x="8893" y="3573"/>
                    </a:cubicBezTo>
                    <a:cubicBezTo>
                      <a:pt x="8866" y="3573"/>
                      <a:pt x="8851" y="3538"/>
                      <a:pt x="8836" y="3511"/>
                    </a:cubicBezTo>
                    <a:cubicBezTo>
                      <a:pt x="8778" y="3424"/>
                      <a:pt x="8725" y="3337"/>
                      <a:pt x="8673" y="3245"/>
                    </a:cubicBezTo>
                    <a:lnTo>
                      <a:pt x="8673" y="3245"/>
                    </a:lnTo>
                    <a:cubicBezTo>
                      <a:pt x="8691" y="3384"/>
                      <a:pt x="8749" y="3523"/>
                      <a:pt x="8836" y="3633"/>
                    </a:cubicBezTo>
                    <a:cubicBezTo>
                      <a:pt x="8864" y="3673"/>
                      <a:pt x="8882" y="3726"/>
                      <a:pt x="8882" y="3772"/>
                    </a:cubicBezTo>
                    <a:cubicBezTo>
                      <a:pt x="8888" y="3865"/>
                      <a:pt x="8899" y="3952"/>
                      <a:pt x="8911" y="4038"/>
                    </a:cubicBezTo>
                    <a:cubicBezTo>
                      <a:pt x="8885" y="4038"/>
                      <a:pt x="8863" y="4016"/>
                      <a:pt x="8841" y="4016"/>
                    </a:cubicBezTo>
                    <a:cubicBezTo>
                      <a:pt x="8833" y="4016"/>
                      <a:pt x="8826" y="4019"/>
                      <a:pt x="8818" y="4027"/>
                    </a:cubicBezTo>
                    <a:cubicBezTo>
                      <a:pt x="8789" y="4056"/>
                      <a:pt x="8812" y="4091"/>
                      <a:pt x="8830" y="4125"/>
                    </a:cubicBezTo>
                    <a:cubicBezTo>
                      <a:pt x="8841" y="4154"/>
                      <a:pt x="8870" y="4177"/>
                      <a:pt x="8905" y="4183"/>
                    </a:cubicBezTo>
                    <a:cubicBezTo>
                      <a:pt x="8934" y="4189"/>
                      <a:pt x="8951" y="4206"/>
                      <a:pt x="8963" y="4230"/>
                    </a:cubicBezTo>
                    <a:cubicBezTo>
                      <a:pt x="9015" y="4328"/>
                      <a:pt x="9061" y="4421"/>
                      <a:pt x="9102" y="4519"/>
                    </a:cubicBezTo>
                    <a:cubicBezTo>
                      <a:pt x="9009" y="4560"/>
                      <a:pt x="8911" y="4583"/>
                      <a:pt x="8812" y="4583"/>
                    </a:cubicBezTo>
                    <a:cubicBezTo>
                      <a:pt x="8789" y="4537"/>
                      <a:pt x="8807" y="4508"/>
                      <a:pt x="8812" y="4473"/>
                    </a:cubicBezTo>
                    <a:cubicBezTo>
                      <a:pt x="8818" y="4438"/>
                      <a:pt x="8812" y="4415"/>
                      <a:pt x="8789" y="4409"/>
                    </a:cubicBezTo>
                    <a:cubicBezTo>
                      <a:pt x="8784" y="4407"/>
                      <a:pt x="8779" y="4406"/>
                      <a:pt x="8774" y="4406"/>
                    </a:cubicBezTo>
                    <a:cubicBezTo>
                      <a:pt x="8754" y="4406"/>
                      <a:pt x="8740" y="4424"/>
                      <a:pt x="8725" y="4438"/>
                    </a:cubicBezTo>
                    <a:cubicBezTo>
                      <a:pt x="8691" y="4479"/>
                      <a:pt x="8696" y="4531"/>
                      <a:pt x="8650" y="4566"/>
                    </a:cubicBezTo>
                    <a:cubicBezTo>
                      <a:pt x="8604" y="4542"/>
                      <a:pt x="8615" y="4496"/>
                      <a:pt x="8598" y="4461"/>
                    </a:cubicBezTo>
                    <a:cubicBezTo>
                      <a:pt x="8593" y="4442"/>
                      <a:pt x="8581" y="4423"/>
                      <a:pt x="8567" y="4423"/>
                    </a:cubicBezTo>
                    <a:cubicBezTo>
                      <a:pt x="8564" y="4423"/>
                      <a:pt x="8561" y="4424"/>
                      <a:pt x="8557" y="4427"/>
                    </a:cubicBezTo>
                    <a:cubicBezTo>
                      <a:pt x="8536" y="4453"/>
                      <a:pt x="8518" y="4463"/>
                      <a:pt x="8502" y="4463"/>
                    </a:cubicBezTo>
                    <a:cubicBezTo>
                      <a:pt x="8465" y="4463"/>
                      <a:pt x="8436" y="4409"/>
                      <a:pt x="8395" y="4369"/>
                    </a:cubicBezTo>
                    <a:lnTo>
                      <a:pt x="8395" y="4369"/>
                    </a:lnTo>
                    <a:cubicBezTo>
                      <a:pt x="8418" y="4444"/>
                      <a:pt x="8453" y="4513"/>
                      <a:pt x="8499" y="4577"/>
                    </a:cubicBezTo>
                    <a:cubicBezTo>
                      <a:pt x="8534" y="4629"/>
                      <a:pt x="8540" y="4664"/>
                      <a:pt x="8488" y="4705"/>
                    </a:cubicBezTo>
                    <a:cubicBezTo>
                      <a:pt x="8436" y="4751"/>
                      <a:pt x="8418" y="4792"/>
                      <a:pt x="8372" y="4826"/>
                    </a:cubicBezTo>
                    <a:cubicBezTo>
                      <a:pt x="8291" y="4907"/>
                      <a:pt x="8285" y="5041"/>
                      <a:pt x="8192" y="5099"/>
                    </a:cubicBezTo>
                    <a:cubicBezTo>
                      <a:pt x="8100" y="5157"/>
                      <a:pt x="8013" y="5226"/>
                      <a:pt x="7938" y="5301"/>
                    </a:cubicBezTo>
                    <a:cubicBezTo>
                      <a:pt x="7909" y="5330"/>
                      <a:pt x="7885" y="5365"/>
                      <a:pt x="7833" y="5371"/>
                    </a:cubicBezTo>
                    <a:cubicBezTo>
                      <a:pt x="7851" y="5325"/>
                      <a:pt x="7868" y="5284"/>
                      <a:pt x="7880" y="5249"/>
                    </a:cubicBezTo>
                    <a:cubicBezTo>
                      <a:pt x="7949" y="5064"/>
                      <a:pt x="8036" y="4884"/>
                      <a:pt x="8146" y="4722"/>
                    </a:cubicBezTo>
                    <a:cubicBezTo>
                      <a:pt x="8169" y="4687"/>
                      <a:pt x="8216" y="4641"/>
                      <a:pt x="8187" y="4600"/>
                    </a:cubicBezTo>
                    <a:cubicBezTo>
                      <a:pt x="8106" y="4467"/>
                      <a:pt x="8100" y="4311"/>
                      <a:pt x="8013" y="4183"/>
                    </a:cubicBezTo>
                    <a:cubicBezTo>
                      <a:pt x="7966" y="4131"/>
                      <a:pt x="7949" y="4056"/>
                      <a:pt x="7978" y="3986"/>
                    </a:cubicBezTo>
                    <a:cubicBezTo>
                      <a:pt x="7995" y="3963"/>
                      <a:pt x="7990" y="3917"/>
                      <a:pt x="7955" y="3911"/>
                    </a:cubicBezTo>
                    <a:cubicBezTo>
                      <a:pt x="7862" y="3905"/>
                      <a:pt x="7891" y="3841"/>
                      <a:pt x="7891" y="3789"/>
                    </a:cubicBezTo>
                    <a:cubicBezTo>
                      <a:pt x="7903" y="3662"/>
                      <a:pt x="7914" y="3529"/>
                      <a:pt x="7926" y="3395"/>
                    </a:cubicBezTo>
                    <a:lnTo>
                      <a:pt x="7926" y="3395"/>
                    </a:lnTo>
                    <a:cubicBezTo>
                      <a:pt x="7909" y="3407"/>
                      <a:pt x="7897" y="3413"/>
                      <a:pt x="7897" y="3419"/>
                    </a:cubicBezTo>
                    <a:cubicBezTo>
                      <a:pt x="7880" y="3465"/>
                      <a:pt x="7862" y="3511"/>
                      <a:pt x="7856" y="3563"/>
                    </a:cubicBezTo>
                    <a:cubicBezTo>
                      <a:pt x="7816" y="3836"/>
                      <a:pt x="7775" y="4108"/>
                      <a:pt x="7943" y="4357"/>
                    </a:cubicBezTo>
                    <a:cubicBezTo>
                      <a:pt x="7990" y="4427"/>
                      <a:pt x="8019" y="4502"/>
                      <a:pt x="8036" y="4583"/>
                    </a:cubicBezTo>
                    <a:cubicBezTo>
                      <a:pt x="8042" y="4618"/>
                      <a:pt x="8059" y="4653"/>
                      <a:pt x="8036" y="4687"/>
                    </a:cubicBezTo>
                    <a:cubicBezTo>
                      <a:pt x="7978" y="4768"/>
                      <a:pt x="7914" y="4849"/>
                      <a:pt x="7845" y="4948"/>
                    </a:cubicBezTo>
                    <a:cubicBezTo>
                      <a:pt x="7827" y="4919"/>
                      <a:pt x="7816" y="4890"/>
                      <a:pt x="7810" y="4861"/>
                    </a:cubicBezTo>
                    <a:cubicBezTo>
                      <a:pt x="7798" y="4792"/>
                      <a:pt x="7798" y="4722"/>
                      <a:pt x="7723" y="4681"/>
                    </a:cubicBezTo>
                    <a:cubicBezTo>
                      <a:pt x="7700" y="4670"/>
                      <a:pt x="7700" y="4618"/>
                      <a:pt x="7688" y="4583"/>
                    </a:cubicBezTo>
                    <a:cubicBezTo>
                      <a:pt x="7677" y="4542"/>
                      <a:pt x="7659" y="4502"/>
                      <a:pt x="7642" y="4456"/>
                    </a:cubicBezTo>
                    <a:cubicBezTo>
                      <a:pt x="7549" y="4305"/>
                      <a:pt x="7526" y="4120"/>
                      <a:pt x="7578" y="3952"/>
                    </a:cubicBezTo>
                    <a:cubicBezTo>
                      <a:pt x="7602" y="3899"/>
                      <a:pt x="7584" y="3836"/>
                      <a:pt x="7532" y="3807"/>
                    </a:cubicBezTo>
                    <a:cubicBezTo>
                      <a:pt x="7518" y="3799"/>
                      <a:pt x="7506" y="3796"/>
                      <a:pt x="7496" y="3796"/>
                    </a:cubicBezTo>
                    <a:cubicBezTo>
                      <a:pt x="7458" y="3796"/>
                      <a:pt x="7439" y="3839"/>
                      <a:pt x="7416" y="3870"/>
                    </a:cubicBezTo>
                    <a:cubicBezTo>
                      <a:pt x="7410" y="3870"/>
                      <a:pt x="7405" y="3876"/>
                      <a:pt x="7399" y="3882"/>
                    </a:cubicBezTo>
                    <a:cubicBezTo>
                      <a:pt x="7358" y="3841"/>
                      <a:pt x="7312" y="3807"/>
                      <a:pt x="7271" y="3778"/>
                    </a:cubicBezTo>
                    <a:cubicBezTo>
                      <a:pt x="7132" y="3697"/>
                      <a:pt x="7097" y="3569"/>
                      <a:pt x="7086" y="3430"/>
                    </a:cubicBezTo>
                    <a:cubicBezTo>
                      <a:pt x="7069" y="3262"/>
                      <a:pt x="7080" y="3094"/>
                      <a:pt x="7115" y="2932"/>
                    </a:cubicBezTo>
                    <a:cubicBezTo>
                      <a:pt x="7121" y="2897"/>
                      <a:pt x="7150" y="2851"/>
                      <a:pt x="7103" y="2799"/>
                    </a:cubicBezTo>
                    <a:cubicBezTo>
                      <a:pt x="6976" y="3054"/>
                      <a:pt x="6982" y="3314"/>
                      <a:pt x="7005" y="3569"/>
                    </a:cubicBezTo>
                    <a:cubicBezTo>
                      <a:pt x="6996" y="3574"/>
                      <a:pt x="6988" y="3576"/>
                      <a:pt x="6980" y="3576"/>
                    </a:cubicBezTo>
                    <a:cubicBezTo>
                      <a:pt x="6951" y="3576"/>
                      <a:pt x="6923" y="3551"/>
                      <a:pt x="6896" y="3551"/>
                    </a:cubicBezTo>
                    <a:cubicBezTo>
                      <a:pt x="6884" y="3551"/>
                      <a:pt x="6872" y="3556"/>
                      <a:pt x="6860" y="3569"/>
                    </a:cubicBezTo>
                    <a:cubicBezTo>
                      <a:pt x="6872" y="3627"/>
                      <a:pt x="6918" y="3650"/>
                      <a:pt x="6964" y="3673"/>
                    </a:cubicBezTo>
                    <a:cubicBezTo>
                      <a:pt x="7109" y="3737"/>
                      <a:pt x="7132" y="3888"/>
                      <a:pt x="7202" y="4009"/>
                    </a:cubicBezTo>
                    <a:cubicBezTo>
                      <a:pt x="7208" y="4027"/>
                      <a:pt x="7208" y="4050"/>
                      <a:pt x="7202" y="4067"/>
                    </a:cubicBezTo>
                    <a:cubicBezTo>
                      <a:pt x="7138" y="4201"/>
                      <a:pt x="7086" y="4340"/>
                      <a:pt x="7040" y="4479"/>
                    </a:cubicBezTo>
                    <a:cubicBezTo>
                      <a:pt x="6947" y="4380"/>
                      <a:pt x="6837" y="4293"/>
                      <a:pt x="6727" y="4212"/>
                    </a:cubicBezTo>
                    <a:cubicBezTo>
                      <a:pt x="6634" y="4160"/>
                      <a:pt x="6559" y="4085"/>
                      <a:pt x="6501" y="3998"/>
                    </a:cubicBezTo>
                    <a:cubicBezTo>
                      <a:pt x="6385" y="3830"/>
                      <a:pt x="6310" y="3639"/>
                      <a:pt x="6263" y="3442"/>
                    </a:cubicBezTo>
                    <a:cubicBezTo>
                      <a:pt x="6257" y="3413"/>
                      <a:pt x="6263" y="3361"/>
                      <a:pt x="6194" y="3355"/>
                    </a:cubicBezTo>
                    <a:lnTo>
                      <a:pt x="6194" y="3355"/>
                    </a:lnTo>
                    <a:cubicBezTo>
                      <a:pt x="6205" y="3494"/>
                      <a:pt x="6234" y="3639"/>
                      <a:pt x="6286" y="3772"/>
                    </a:cubicBezTo>
                    <a:cubicBezTo>
                      <a:pt x="6402" y="4033"/>
                      <a:pt x="6536" y="4293"/>
                      <a:pt x="6796" y="4450"/>
                    </a:cubicBezTo>
                    <a:cubicBezTo>
                      <a:pt x="6854" y="4496"/>
                      <a:pt x="6918" y="4542"/>
                      <a:pt x="6970" y="4595"/>
                    </a:cubicBezTo>
                    <a:cubicBezTo>
                      <a:pt x="6993" y="4618"/>
                      <a:pt x="7028" y="4647"/>
                      <a:pt x="7022" y="4681"/>
                    </a:cubicBezTo>
                    <a:cubicBezTo>
                      <a:pt x="7028" y="4797"/>
                      <a:pt x="7040" y="4913"/>
                      <a:pt x="7063" y="5029"/>
                    </a:cubicBezTo>
                    <a:cubicBezTo>
                      <a:pt x="7055" y="5030"/>
                      <a:pt x="7048" y="5030"/>
                      <a:pt x="7041" y="5030"/>
                    </a:cubicBezTo>
                    <a:cubicBezTo>
                      <a:pt x="6992" y="5030"/>
                      <a:pt x="6948" y="5012"/>
                      <a:pt x="6918" y="4977"/>
                    </a:cubicBezTo>
                    <a:cubicBezTo>
                      <a:pt x="6825" y="4907"/>
                      <a:pt x="6744" y="4821"/>
                      <a:pt x="6657" y="4745"/>
                    </a:cubicBezTo>
                    <a:cubicBezTo>
                      <a:pt x="6617" y="4710"/>
                      <a:pt x="6605" y="4658"/>
                      <a:pt x="6617" y="4606"/>
                    </a:cubicBezTo>
                    <a:cubicBezTo>
                      <a:pt x="6617" y="4560"/>
                      <a:pt x="6646" y="4502"/>
                      <a:pt x="6588" y="4461"/>
                    </a:cubicBezTo>
                    <a:cubicBezTo>
                      <a:pt x="6547" y="4508"/>
                      <a:pt x="6570" y="4566"/>
                      <a:pt x="6536" y="4606"/>
                    </a:cubicBezTo>
                    <a:cubicBezTo>
                      <a:pt x="6495" y="4595"/>
                      <a:pt x="6483" y="4560"/>
                      <a:pt x="6472" y="4525"/>
                    </a:cubicBezTo>
                    <a:cubicBezTo>
                      <a:pt x="6454" y="4473"/>
                      <a:pt x="6408" y="4432"/>
                      <a:pt x="6350" y="4415"/>
                    </a:cubicBezTo>
                    <a:cubicBezTo>
                      <a:pt x="6252" y="4403"/>
                      <a:pt x="6171" y="4317"/>
                      <a:pt x="6159" y="4218"/>
                    </a:cubicBezTo>
                    <a:cubicBezTo>
                      <a:pt x="6159" y="4203"/>
                      <a:pt x="6145" y="4192"/>
                      <a:pt x="6146" y="4190"/>
                    </a:cubicBezTo>
                    <a:lnTo>
                      <a:pt x="6146" y="4190"/>
                    </a:lnTo>
                    <a:cubicBezTo>
                      <a:pt x="6078" y="4219"/>
                      <a:pt x="6130" y="4276"/>
                      <a:pt x="6060" y="4311"/>
                    </a:cubicBezTo>
                    <a:cubicBezTo>
                      <a:pt x="5782" y="4120"/>
                      <a:pt x="5736" y="3760"/>
                      <a:pt x="5527" y="3511"/>
                    </a:cubicBezTo>
                    <a:lnTo>
                      <a:pt x="5527" y="3511"/>
                    </a:lnTo>
                    <a:cubicBezTo>
                      <a:pt x="5597" y="3714"/>
                      <a:pt x="5678" y="3911"/>
                      <a:pt x="5777" y="4096"/>
                    </a:cubicBezTo>
                    <a:cubicBezTo>
                      <a:pt x="5835" y="4235"/>
                      <a:pt x="5950" y="4351"/>
                      <a:pt x="6095" y="4403"/>
                    </a:cubicBezTo>
                    <a:cubicBezTo>
                      <a:pt x="6182" y="4432"/>
                      <a:pt x="6257" y="4485"/>
                      <a:pt x="6310" y="4554"/>
                    </a:cubicBezTo>
                    <a:cubicBezTo>
                      <a:pt x="6321" y="4552"/>
                      <a:pt x="6331" y="4551"/>
                      <a:pt x="6341" y="4551"/>
                    </a:cubicBezTo>
                    <a:cubicBezTo>
                      <a:pt x="6445" y="4551"/>
                      <a:pt x="6460" y="4658"/>
                      <a:pt x="6518" y="4716"/>
                    </a:cubicBezTo>
                    <a:cubicBezTo>
                      <a:pt x="6356" y="4745"/>
                      <a:pt x="6344" y="4757"/>
                      <a:pt x="6437" y="4884"/>
                    </a:cubicBezTo>
                    <a:cubicBezTo>
                      <a:pt x="6460" y="4913"/>
                      <a:pt x="6460" y="4954"/>
                      <a:pt x="6437" y="4977"/>
                    </a:cubicBezTo>
                    <a:cubicBezTo>
                      <a:pt x="6385" y="5075"/>
                      <a:pt x="6339" y="5168"/>
                      <a:pt x="6286" y="5261"/>
                    </a:cubicBezTo>
                    <a:cubicBezTo>
                      <a:pt x="6246" y="5319"/>
                      <a:pt x="6240" y="5400"/>
                      <a:pt x="6281" y="5464"/>
                    </a:cubicBezTo>
                    <a:cubicBezTo>
                      <a:pt x="6321" y="5533"/>
                      <a:pt x="6362" y="5614"/>
                      <a:pt x="6402" y="5684"/>
                    </a:cubicBezTo>
                    <a:cubicBezTo>
                      <a:pt x="6425" y="5730"/>
                      <a:pt x="6443" y="5759"/>
                      <a:pt x="6396" y="5800"/>
                    </a:cubicBezTo>
                    <a:cubicBezTo>
                      <a:pt x="6344" y="5846"/>
                      <a:pt x="6362" y="5898"/>
                      <a:pt x="6420" y="5921"/>
                    </a:cubicBezTo>
                    <a:cubicBezTo>
                      <a:pt x="6460" y="5933"/>
                      <a:pt x="6483" y="5979"/>
                      <a:pt x="6466" y="6020"/>
                    </a:cubicBezTo>
                    <a:cubicBezTo>
                      <a:pt x="6443" y="6141"/>
                      <a:pt x="6425" y="6263"/>
                      <a:pt x="6420" y="6391"/>
                    </a:cubicBezTo>
                    <a:cubicBezTo>
                      <a:pt x="6356" y="6350"/>
                      <a:pt x="6292" y="6298"/>
                      <a:pt x="6234" y="6246"/>
                    </a:cubicBezTo>
                    <a:cubicBezTo>
                      <a:pt x="6142" y="6141"/>
                      <a:pt x="6031" y="6055"/>
                      <a:pt x="5916" y="5991"/>
                    </a:cubicBezTo>
                    <a:cubicBezTo>
                      <a:pt x="5811" y="5939"/>
                      <a:pt x="5736" y="5858"/>
                      <a:pt x="5695" y="5747"/>
                    </a:cubicBezTo>
                    <a:cubicBezTo>
                      <a:pt x="5655" y="5661"/>
                      <a:pt x="5626" y="5574"/>
                      <a:pt x="5603" y="5481"/>
                    </a:cubicBezTo>
                    <a:cubicBezTo>
                      <a:pt x="5585" y="5394"/>
                      <a:pt x="5574" y="5307"/>
                      <a:pt x="5562" y="5226"/>
                    </a:cubicBezTo>
                    <a:cubicBezTo>
                      <a:pt x="5551" y="5041"/>
                      <a:pt x="5516" y="5006"/>
                      <a:pt x="5342" y="4919"/>
                    </a:cubicBezTo>
                    <a:cubicBezTo>
                      <a:pt x="5319" y="4907"/>
                      <a:pt x="5307" y="4884"/>
                      <a:pt x="5302" y="4861"/>
                    </a:cubicBezTo>
                    <a:cubicBezTo>
                      <a:pt x="5244" y="4624"/>
                      <a:pt x="5191" y="4386"/>
                      <a:pt x="5319" y="4154"/>
                    </a:cubicBezTo>
                    <a:cubicBezTo>
                      <a:pt x="5354" y="4096"/>
                      <a:pt x="5336" y="4073"/>
                      <a:pt x="5255" y="4067"/>
                    </a:cubicBezTo>
                    <a:cubicBezTo>
                      <a:pt x="5215" y="4062"/>
                      <a:pt x="5220" y="4027"/>
                      <a:pt x="5209" y="4004"/>
                    </a:cubicBezTo>
                    <a:cubicBezTo>
                      <a:pt x="5122" y="3795"/>
                      <a:pt x="5000" y="3598"/>
                      <a:pt x="4850" y="3424"/>
                    </a:cubicBezTo>
                    <a:cubicBezTo>
                      <a:pt x="4728" y="3285"/>
                      <a:pt x="4658" y="3106"/>
                      <a:pt x="4653" y="2915"/>
                    </a:cubicBezTo>
                    <a:cubicBezTo>
                      <a:pt x="4653" y="2839"/>
                      <a:pt x="4653" y="2775"/>
                      <a:pt x="4653" y="2700"/>
                    </a:cubicBezTo>
                    <a:cubicBezTo>
                      <a:pt x="4658" y="2631"/>
                      <a:pt x="4653" y="2561"/>
                      <a:pt x="4635" y="2492"/>
                    </a:cubicBezTo>
                    <a:cubicBezTo>
                      <a:pt x="4589" y="2382"/>
                      <a:pt x="4577" y="2254"/>
                      <a:pt x="4583" y="2138"/>
                    </a:cubicBezTo>
                    <a:cubicBezTo>
                      <a:pt x="4589" y="2092"/>
                      <a:pt x="4595" y="2028"/>
                      <a:pt x="4554" y="2011"/>
                    </a:cubicBezTo>
                    <a:cubicBezTo>
                      <a:pt x="4438" y="1953"/>
                      <a:pt x="4415" y="1843"/>
                      <a:pt x="4369" y="1744"/>
                    </a:cubicBezTo>
                    <a:cubicBezTo>
                      <a:pt x="4317" y="1617"/>
                      <a:pt x="4276" y="1489"/>
                      <a:pt x="4224" y="1362"/>
                    </a:cubicBezTo>
                    <a:cubicBezTo>
                      <a:pt x="4212" y="1316"/>
                      <a:pt x="4195" y="1275"/>
                      <a:pt x="4160" y="1246"/>
                    </a:cubicBezTo>
                    <a:cubicBezTo>
                      <a:pt x="4152" y="1238"/>
                      <a:pt x="4143" y="1232"/>
                      <a:pt x="4132" y="1232"/>
                    </a:cubicBezTo>
                    <a:cubicBezTo>
                      <a:pt x="4129" y="1232"/>
                      <a:pt x="4124" y="1233"/>
                      <a:pt x="4120" y="1234"/>
                    </a:cubicBezTo>
                    <a:cubicBezTo>
                      <a:pt x="4108" y="1240"/>
                      <a:pt x="4102" y="1252"/>
                      <a:pt x="4096" y="1269"/>
                    </a:cubicBezTo>
                    <a:cubicBezTo>
                      <a:pt x="4096" y="1287"/>
                      <a:pt x="4102" y="1310"/>
                      <a:pt x="4108" y="1327"/>
                    </a:cubicBezTo>
                    <a:cubicBezTo>
                      <a:pt x="4189" y="1570"/>
                      <a:pt x="4288" y="1808"/>
                      <a:pt x="4409" y="2040"/>
                    </a:cubicBezTo>
                    <a:cubicBezTo>
                      <a:pt x="4479" y="2161"/>
                      <a:pt x="4479" y="2300"/>
                      <a:pt x="4519" y="2434"/>
                    </a:cubicBezTo>
                    <a:cubicBezTo>
                      <a:pt x="4531" y="2486"/>
                      <a:pt x="4456" y="2486"/>
                      <a:pt x="4461" y="2526"/>
                    </a:cubicBezTo>
                    <a:cubicBezTo>
                      <a:pt x="4461" y="2578"/>
                      <a:pt x="4531" y="2550"/>
                      <a:pt x="4548" y="2590"/>
                    </a:cubicBezTo>
                    <a:cubicBezTo>
                      <a:pt x="4554" y="2602"/>
                      <a:pt x="4554" y="2613"/>
                      <a:pt x="4554" y="2625"/>
                    </a:cubicBezTo>
                    <a:cubicBezTo>
                      <a:pt x="4531" y="2787"/>
                      <a:pt x="4595" y="2949"/>
                      <a:pt x="4525" y="3111"/>
                    </a:cubicBezTo>
                    <a:cubicBezTo>
                      <a:pt x="4514" y="3129"/>
                      <a:pt x="4519" y="3152"/>
                      <a:pt x="4537" y="3169"/>
                    </a:cubicBezTo>
                    <a:cubicBezTo>
                      <a:pt x="4653" y="3291"/>
                      <a:pt x="4722" y="3453"/>
                      <a:pt x="4838" y="3581"/>
                    </a:cubicBezTo>
                    <a:cubicBezTo>
                      <a:pt x="4942" y="3714"/>
                      <a:pt x="5041" y="3859"/>
                      <a:pt x="5116" y="4015"/>
                    </a:cubicBezTo>
                    <a:cubicBezTo>
                      <a:pt x="5145" y="4073"/>
                      <a:pt x="5157" y="4137"/>
                      <a:pt x="5151" y="4206"/>
                    </a:cubicBezTo>
                    <a:cubicBezTo>
                      <a:pt x="5128" y="4369"/>
                      <a:pt x="5134" y="4537"/>
                      <a:pt x="5174" y="4699"/>
                    </a:cubicBezTo>
                    <a:cubicBezTo>
                      <a:pt x="5180" y="4734"/>
                      <a:pt x="5209" y="4763"/>
                      <a:pt x="5174" y="4797"/>
                    </a:cubicBezTo>
                    <a:cubicBezTo>
                      <a:pt x="5139" y="4768"/>
                      <a:pt x="5105" y="4728"/>
                      <a:pt x="5064" y="4716"/>
                    </a:cubicBezTo>
                    <a:cubicBezTo>
                      <a:pt x="4971" y="4699"/>
                      <a:pt x="5035" y="4554"/>
                      <a:pt x="4913" y="4548"/>
                    </a:cubicBezTo>
                    <a:cubicBezTo>
                      <a:pt x="4821" y="4542"/>
                      <a:pt x="4769" y="4444"/>
                      <a:pt x="4699" y="4392"/>
                    </a:cubicBezTo>
                    <a:cubicBezTo>
                      <a:pt x="4624" y="4340"/>
                      <a:pt x="4577" y="4293"/>
                      <a:pt x="4514" y="4235"/>
                    </a:cubicBezTo>
                    <a:lnTo>
                      <a:pt x="4514" y="4235"/>
                    </a:lnTo>
                    <a:cubicBezTo>
                      <a:pt x="4496" y="4299"/>
                      <a:pt x="4531" y="4322"/>
                      <a:pt x="4560" y="4351"/>
                    </a:cubicBezTo>
                    <a:cubicBezTo>
                      <a:pt x="4647" y="4461"/>
                      <a:pt x="4786" y="4519"/>
                      <a:pt x="4838" y="4664"/>
                    </a:cubicBezTo>
                    <a:cubicBezTo>
                      <a:pt x="4844" y="4676"/>
                      <a:pt x="4861" y="4681"/>
                      <a:pt x="4873" y="4681"/>
                    </a:cubicBezTo>
                    <a:cubicBezTo>
                      <a:pt x="4937" y="4681"/>
                      <a:pt x="4971" y="4734"/>
                      <a:pt x="5012" y="4768"/>
                    </a:cubicBezTo>
                    <a:cubicBezTo>
                      <a:pt x="5076" y="4832"/>
                      <a:pt x="5145" y="4890"/>
                      <a:pt x="5220" y="4942"/>
                    </a:cubicBezTo>
                    <a:cubicBezTo>
                      <a:pt x="5394" y="5029"/>
                      <a:pt x="5458" y="5162"/>
                      <a:pt x="5481" y="5348"/>
                    </a:cubicBezTo>
                    <a:cubicBezTo>
                      <a:pt x="5510" y="5661"/>
                      <a:pt x="5666" y="5956"/>
                      <a:pt x="5904" y="6159"/>
                    </a:cubicBezTo>
                    <a:cubicBezTo>
                      <a:pt x="5910" y="6165"/>
                      <a:pt x="5910" y="6176"/>
                      <a:pt x="5916" y="6199"/>
                    </a:cubicBezTo>
                    <a:cubicBezTo>
                      <a:pt x="5869" y="6205"/>
                      <a:pt x="5817" y="6217"/>
                      <a:pt x="5771" y="6228"/>
                    </a:cubicBezTo>
                    <a:cubicBezTo>
                      <a:pt x="5716" y="6247"/>
                      <a:pt x="5659" y="6255"/>
                      <a:pt x="5602" y="6255"/>
                    </a:cubicBezTo>
                    <a:cubicBezTo>
                      <a:pt x="5533" y="6255"/>
                      <a:pt x="5464" y="6242"/>
                      <a:pt x="5400" y="6217"/>
                    </a:cubicBezTo>
                    <a:cubicBezTo>
                      <a:pt x="5309" y="6186"/>
                      <a:pt x="5214" y="6169"/>
                      <a:pt x="5114" y="6169"/>
                    </a:cubicBezTo>
                    <a:cubicBezTo>
                      <a:pt x="5099" y="6169"/>
                      <a:pt x="5084" y="6170"/>
                      <a:pt x="5070" y="6170"/>
                    </a:cubicBezTo>
                    <a:cubicBezTo>
                      <a:pt x="5026" y="6168"/>
                      <a:pt x="4982" y="6167"/>
                      <a:pt x="4938" y="6167"/>
                    </a:cubicBezTo>
                    <a:cubicBezTo>
                      <a:pt x="4766" y="6167"/>
                      <a:pt x="4592" y="6184"/>
                      <a:pt x="4421" y="6217"/>
                    </a:cubicBezTo>
                    <a:cubicBezTo>
                      <a:pt x="4392" y="6222"/>
                      <a:pt x="4364" y="6226"/>
                      <a:pt x="4338" y="6226"/>
                    </a:cubicBezTo>
                    <a:cubicBezTo>
                      <a:pt x="4282" y="6226"/>
                      <a:pt x="4233" y="6208"/>
                      <a:pt x="4189" y="6153"/>
                    </a:cubicBezTo>
                    <a:cubicBezTo>
                      <a:pt x="4149" y="6107"/>
                      <a:pt x="4096" y="6078"/>
                      <a:pt x="4033" y="6066"/>
                    </a:cubicBezTo>
                    <a:cubicBezTo>
                      <a:pt x="3899" y="6037"/>
                      <a:pt x="3778" y="5979"/>
                      <a:pt x="3645" y="5944"/>
                    </a:cubicBezTo>
                    <a:cubicBezTo>
                      <a:pt x="3575" y="5933"/>
                      <a:pt x="3517" y="5881"/>
                      <a:pt x="3494" y="5811"/>
                    </a:cubicBezTo>
                    <a:cubicBezTo>
                      <a:pt x="3413" y="5585"/>
                      <a:pt x="3262" y="5394"/>
                      <a:pt x="3065" y="5255"/>
                    </a:cubicBezTo>
                    <a:cubicBezTo>
                      <a:pt x="2984" y="5197"/>
                      <a:pt x="2920" y="5122"/>
                      <a:pt x="2839" y="5058"/>
                    </a:cubicBezTo>
                    <a:cubicBezTo>
                      <a:pt x="2735" y="4983"/>
                      <a:pt x="2689" y="4849"/>
                      <a:pt x="2718" y="4722"/>
                    </a:cubicBezTo>
                    <a:cubicBezTo>
                      <a:pt x="2729" y="4653"/>
                      <a:pt x="2718" y="4577"/>
                      <a:pt x="2683" y="4508"/>
                    </a:cubicBezTo>
                    <a:cubicBezTo>
                      <a:pt x="2667" y="4470"/>
                      <a:pt x="2650" y="4451"/>
                      <a:pt x="2627" y="4451"/>
                    </a:cubicBezTo>
                    <a:cubicBezTo>
                      <a:pt x="2607" y="4451"/>
                      <a:pt x="2584" y="4464"/>
                      <a:pt x="2555" y="4490"/>
                    </a:cubicBezTo>
                    <a:cubicBezTo>
                      <a:pt x="2547" y="4503"/>
                      <a:pt x="2542" y="4515"/>
                      <a:pt x="2525" y="4515"/>
                    </a:cubicBezTo>
                    <a:cubicBezTo>
                      <a:pt x="2518" y="4515"/>
                      <a:pt x="2509" y="4513"/>
                      <a:pt x="2497" y="4508"/>
                    </a:cubicBezTo>
                    <a:cubicBezTo>
                      <a:pt x="2353" y="4345"/>
                      <a:pt x="2167" y="4206"/>
                      <a:pt x="1993" y="4050"/>
                    </a:cubicBezTo>
                    <a:cubicBezTo>
                      <a:pt x="1878" y="3934"/>
                      <a:pt x="1791" y="3784"/>
                      <a:pt x="1750" y="3621"/>
                    </a:cubicBezTo>
                    <a:cubicBezTo>
                      <a:pt x="1744" y="3587"/>
                      <a:pt x="1739" y="3546"/>
                      <a:pt x="1733" y="3505"/>
                    </a:cubicBezTo>
                    <a:cubicBezTo>
                      <a:pt x="1721" y="3447"/>
                      <a:pt x="1704" y="3395"/>
                      <a:pt x="1675" y="3349"/>
                    </a:cubicBezTo>
                    <a:cubicBezTo>
                      <a:pt x="1661" y="3331"/>
                      <a:pt x="1645" y="3307"/>
                      <a:pt x="1622" y="3307"/>
                    </a:cubicBezTo>
                    <a:cubicBezTo>
                      <a:pt x="1615" y="3307"/>
                      <a:pt x="1608" y="3309"/>
                      <a:pt x="1600" y="3314"/>
                    </a:cubicBezTo>
                    <a:cubicBezTo>
                      <a:pt x="1582" y="3330"/>
                      <a:pt x="1567" y="3336"/>
                      <a:pt x="1553" y="3336"/>
                    </a:cubicBezTo>
                    <a:cubicBezTo>
                      <a:pt x="1523" y="3336"/>
                      <a:pt x="1502" y="3305"/>
                      <a:pt x="1478" y="3285"/>
                    </a:cubicBezTo>
                    <a:cubicBezTo>
                      <a:pt x="1403" y="3198"/>
                      <a:pt x="1327" y="3111"/>
                      <a:pt x="1246" y="3025"/>
                    </a:cubicBezTo>
                    <a:cubicBezTo>
                      <a:pt x="1220" y="2988"/>
                      <a:pt x="1179" y="2960"/>
                      <a:pt x="1132" y="2960"/>
                    </a:cubicBezTo>
                    <a:cubicBezTo>
                      <a:pt x="1128" y="2960"/>
                      <a:pt x="1123" y="2960"/>
                      <a:pt x="1119" y="2961"/>
                    </a:cubicBezTo>
                    <a:cubicBezTo>
                      <a:pt x="1223" y="3129"/>
                      <a:pt x="1345" y="3285"/>
                      <a:pt x="1484" y="3424"/>
                    </a:cubicBezTo>
                    <a:cubicBezTo>
                      <a:pt x="1605" y="3540"/>
                      <a:pt x="1657" y="3679"/>
                      <a:pt x="1715" y="3824"/>
                    </a:cubicBezTo>
                    <a:cubicBezTo>
                      <a:pt x="1675" y="3841"/>
                      <a:pt x="1617" y="3824"/>
                      <a:pt x="1617" y="3888"/>
                    </a:cubicBezTo>
                    <a:cubicBezTo>
                      <a:pt x="1617" y="3928"/>
                      <a:pt x="1657" y="3946"/>
                      <a:pt x="1692" y="3957"/>
                    </a:cubicBezTo>
                    <a:cubicBezTo>
                      <a:pt x="1698" y="3963"/>
                      <a:pt x="1710" y="3969"/>
                      <a:pt x="1721" y="3969"/>
                    </a:cubicBezTo>
                    <a:cubicBezTo>
                      <a:pt x="1725" y="3969"/>
                      <a:pt x="1729" y="3968"/>
                      <a:pt x="1733" y="3968"/>
                    </a:cubicBezTo>
                    <a:cubicBezTo>
                      <a:pt x="1812" y="3968"/>
                      <a:pt x="1857" y="4024"/>
                      <a:pt x="1907" y="4079"/>
                    </a:cubicBezTo>
                    <a:cubicBezTo>
                      <a:pt x="1999" y="4183"/>
                      <a:pt x="2104" y="4282"/>
                      <a:pt x="2208" y="4369"/>
                    </a:cubicBezTo>
                    <a:cubicBezTo>
                      <a:pt x="2399" y="4531"/>
                      <a:pt x="2602" y="4693"/>
                      <a:pt x="2654" y="4965"/>
                    </a:cubicBezTo>
                    <a:cubicBezTo>
                      <a:pt x="2660" y="5012"/>
                      <a:pt x="2683" y="5052"/>
                      <a:pt x="2723" y="5075"/>
                    </a:cubicBezTo>
                    <a:cubicBezTo>
                      <a:pt x="2891" y="5174"/>
                      <a:pt x="3002" y="5336"/>
                      <a:pt x="3158" y="5458"/>
                    </a:cubicBezTo>
                    <a:cubicBezTo>
                      <a:pt x="3285" y="5556"/>
                      <a:pt x="3338" y="5701"/>
                      <a:pt x="3395" y="5846"/>
                    </a:cubicBezTo>
                    <a:cubicBezTo>
                      <a:pt x="3332" y="5794"/>
                      <a:pt x="3268" y="5730"/>
                      <a:pt x="3210" y="5666"/>
                    </a:cubicBezTo>
                    <a:cubicBezTo>
                      <a:pt x="3175" y="5626"/>
                      <a:pt x="3129" y="5591"/>
                      <a:pt x="3077" y="5579"/>
                    </a:cubicBezTo>
                    <a:cubicBezTo>
                      <a:pt x="2891" y="5533"/>
                      <a:pt x="2712" y="5481"/>
                      <a:pt x="2538" y="5411"/>
                    </a:cubicBezTo>
                    <a:cubicBezTo>
                      <a:pt x="2440" y="5388"/>
                      <a:pt x="2347" y="5342"/>
                      <a:pt x="2272" y="5278"/>
                    </a:cubicBezTo>
                    <a:cubicBezTo>
                      <a:pt x="1970" y="5018"/>
                      <a:pt x="1600" y="4832"/>
                      <a:pt x="1368" y="4485"/>
                    </a:cubicBezTo>
                    <a:cubicBezTo>
                      <a:pt x="1354" y="4464"/>
                      <a:pt x="1334" y="4449"/>
                      <a:pt x="1316" y="4449"/>
                    </a:cubicBezTo>
                    <a:cubicBezTo>
                      <a:pt x="1303" y="4449"/>
                      <a:pt x="1290" y="4456"/>
                      <a:pt x="1281" y="4473"/>
                    </a:cubicBezTo>
                    <a:cubicBezTo>
                      <a:pt x="1265" y="4512"/>
                      <a:pt x="1246" y="4525"/>
                      <a:pt x="1226" y="4525"/>
                    </a:cubicBezTo>
                    <a:cubicBezTo>
                      <a:pt x="1201" y="4525"/>
                      <a:pt x="1176" y="4506"/>
                      <a:pt x="1153" y="4490"/>
                    </a:cubicBezTo>
                    <a:cubicBezTo>
                      <a:pt x="1072" y="4438"/>
                      <a:pt x="1003" y="4369"/>
                      <a:pt x="951" y="4288"/>
                    </a:cubicBezTo>
                    <a:cubicBezTo>
                      <a:pt x="829" y="4120"/>
                      <a:pt x="678" y="3975"/>
                      <a:pt x="505" y="3859"/>
                    </a:cubicBezTo>
                    <a:cubicBezTo>
                      <a:pt x="377" y="3784"/>
                      <a:pt x="267" y="3691"/>
                      <a:pt x="174" y="3575"/>
                    </a:cubicBezTo>
                    <a:cubicBezTo>
                      <a:pt x="151" y="3546"/>
                      <a:pt x="122" y="3523"/>
                      <a:pt x="87" y="3517"/>
                    </a:cubicBezTo>
                    <a:cubicBezTo>
                      <a:pt x="81" y="3514"/>
                      <a:pt x="74" y="3512"/>
                      <a:pt x="67" y="3512"/>
                    </a:cubicBezTo>
                    <a:cubicBezTo>
                      <a:pt x="49" y="3512"/>
                      <a:pt x="30" y="3522"/>
                      <a:pt x="18" y="3534"/>
                    </a:cubicBezTo>
                    <a:cubicBezTo>
                      <a:pt x="1" y="3552"/>
                      <a:pt x="1" y="3587"/>
                      <a:pt x="12" y="3604"/>
                    </a:cubicBezTo>
                    <a:cubicBezTo>
                      <a:pt x="58" y="3673"/>
                      <a:pt x="122" y="3731"/>
                      <a:pt x="197" y="3760"/>
                    </a:cubicBezTo>
                    <a:cubicBezTo>
                      <a:pt x="232" y="3778"/>
                      <a:pt x="267" y="3795"/>
                      <a:pt x="302" y="3812"/>
                    </a:cubicBezTo>
                    <a:cubicBezTo>
                      <a:pt x="557" y="4009"/>
                      <a:pt x="817" y="4189"/>
                      <a:pt x="991" y="4467"/>
                    </a:cubicBezTo>
                    <a:cubicBezTo>
                      <a:pt x="1067" y="4589"/>
                      <a:pt x="1188" y="4676"/>
                      <a:pt x="1333" y="4693"/>
                    </a:cubicBezTo>
                    <a:cubicBezTo>
                      <a:pt x="1391" y="4710"/>
                      <a:pt x="1443" y="4739"/>
                      <a:pt x="1495" y="4774"/>
                    </a:cubicBezTo>
                    <a:cubicBezTo>
                      <a:pt x="1756" y="4942"/>
                      <a:pt x="1988" y="5157"/>
                      <a:pt x="2231" y="5354"/>
                    </a:cubicBezTo>
                    <a:cubicBezTo>
                      <a:pt x="2214" y="5388"/>
                      <a:pt x="2150" y="5400"/>
                      <a:pt x="2179" y="5452"/>
                    </a:cubicBezTo>
                    <a:cubicBezTo>
                      <a:pt x="2190" y="5483"/>
                      <a:pt x="2220" y="5501"/>
                      <a:pt x="2251" y="5501"/>
                    </a:cubicBezTo>
                    <a:cubicBezTo>
                      <a:pt x="2266" y="5501"/>
                      <a:pt x="2281" y="5496"/>
                      <a:pt x="2295" y="5487"/>
                    </a:cubicBezTo>
                    <a:cubicBezTo>
                      <a:pt x="2326" y="5467"/>
                      <a:pt x="2355" y="5460"/>
                      <a:pt x="2384" y="5460"/>
                    </a:cubicBezTo>
                    <a:cubicBezTo>
                      <a:pt x="2442" y="5460"/>
                      <a:pt x="2497" y="5489"/>
                      <a:pt x="2555" y="5504"/>
                    </a:cubicBezTo>
                    <a:cubicBezTo>
                      <a:pt x="2654" y="5539"/>
                      <a:pt x="2752" y="5585"/>
                      <a:pt x="2851" y="5608"/>
                    </a:cubicBezTo>
                    <a:cubicBezTo>
                      <a:pt x="3002" y="5649"/>
                      <a:pt x="3135" y="5730"/>
                      <a:pt x="3239" y="5840"/>
                    </a:cubicBezTo>
                    <a:cubicBezTo>
                      <a:pt x="3309" y="5915"/>
                      <a:pt x="3395" y="5968"/>
                      <a:pt x="3494" y="5991"/>
                    </a:cubicBezTo>
                    <a:cubicBezTo>
                      <a:pt x="3691" y="6043"/>
                      <a:pt x="3876" y="6147"/>
                      <a:pt x="4073" y="6194"/>
                    </a:cubicBezTo>
                    <a:cubicBezTo>
                      <a:pt x="4079" y="6257"/>
                      <a:pt x="4004" y="6292"/>
                      <a:pt x="4050" y="6338"/>
                    </a:cubicBezTo>
                    <a:cubicBezTo>
                      <a:pt x="4075" y="6363"/>
                      <a:pt x="4100" y="6371"/>
                      <a:pt x="4126" y="6371"/>
                    </a:cubicBezTo>
                    <a:cubicBezTo>
                      <a:pt x="4153" y="6371"/>
                      <a:pt x="4182" y="6362"/>
                      <a:pt x="4212" y="6356"/>
                    </a:cubicBezTo>
                    <a:cubicBezTo>
                      <a:pt x="4241" y="6350"/>
                      <a:pt x="4270" y="6338"/>
                      <a:pt x="4293" y="6321"/>
                    </a:cubicBezTo>
                    <a:cubicBezTo>
                      <a:pt x="4322" y="6304"/>
                      <a:pt x="4357" y="6292"/>
                      <a:pt x="4392" y="6292"/>
                    </a:cubicBezTo>
                    <a:cubicBezTo>
                      <a:pt x="4525" y="6280"/>
                      <a:pt x="4653" y="6263"/>
                      <a:pt x="4786" y="6257"/>
                    </a:cubicBezTo>
                    <a:cubicBezTo>
                      <a:pt x="4852" y="6250"/>
                      <a:pt x="4918" y="6246"/>
                      <a:pt x="4983" y="6246"/>
                    </a:cubicBezTo>
                    <a:cubicBezTo>
                      <a:pt x="5119" y="6246"/>
                      <a:pt x="5253" y="6263"/>
                      <a:pt x="5383" y="6298"/>
                    </a:cubicBezTo>
                    <a:cubicBezTo>
                      <a:pt x="5441" y="6315"/>
                      <a:pt x="5481" y="6327"/>
                      <a:pt x="5481" y="6408"/>
                    </a:cubicBezTo>
                    <a:cubicBezTo>
                      <a:pt x="5478" y="6444"/>
                      <a:pt x="5507" y="6468"/>
                      <a:pt x="5536" y="6468"/>
                    </a:cubicBezTo>
                    <a:cubicBezTo>
                      <a:pt x="5557" y="6468"/>
                      <a:pt x="5578" y="6455"/>
                      <a:pt x="5585" y="6425"/>
                    </a:cubicBezTo>
                    <a:cubicBezTo>
                      <a:pt x="5626" y="6356"/>
                      <a:pt x="5684" y="6350"/>
                      <a:pt x="5748" y="6338"/>
                    </a:cubicBezTo>
                    <a:cubicBezTo>
                      <a:pt x="5811" y="6327"/>
                      <a:pt x="5875" y="6315"/>
                      <a:pt x="5939" y="6292"/>
                    </a:cubicBezTo>
                    <a:cubicBezTo>
                      <a:pt x="5957" y="6285"/>
                      <a:pt x="5976" y="6282"/>
                      <a:pt x="5995" y="6282"/>
                    </a:cubicBezTo>
                    <a:cubicBezTo>
                      <a:pt x="6041" y="6282"/>
                      <a:pt x="6086" y="6301"/>
                      <a:pt x="6118" y="6338"/>
                    </a:cubicBezTo>
                    <a:cubicBezTo>
                      <a:pt x="6339" y="6518"/>
                      <a:pt x="6472" y="6756"/>
                      <a:pt x="6570" y="7022"/>
                    </a:cubicBezTo>
                    <a:cubicBezTo>
                      <a:pt x="6686" y="7335"/>
                      <a:pt x="6773" y="7653"/>
                      <a:pt x="6837" y="7984"/>
                    </a:cubicBezTo>
                    <a:cubicBezTo>
                      <a:pt x="6854" y="8076"/>
                      <a:pt x="6889" y="8169"/>
                      <a:pt x="6947" y="8244"/>
                    </a:cubicBezTo>
                    <a:cubicBezTo>
                      <a:pt x="7161" y="8546"/>
                      <a:pt x="7352" y="8859"/>
                      <a:pt x="7544" y="9177"/>
                    </a:cubicBezTo>
                    <a:cubicBezTo>
                      <a:pt x="7648" y="9322"/>
                      <a:pt x="7741" y="9478"/>
                      <a:pt x="7822" y="9641"/>
                    </a:cubicBezTo>
                    <a:cubicBezTo>
                      <a:pt x="7810" y="9646"/>
                      <a:pt x="7793" y="9652"/>
                      <a:pt x="7775" y="9652"/>
                    </a:cubicBezTo>
                    <a:cubicBezTo>
                      <a:pt x="7590" y="9629"/>
                      <a:pt x="7405" y="9577"/>
                      <a:pt x="7237" y="9502"/>
                    </a:cubicBezTo>
                    <a:cubicBezTo>
                      <a:pt x="7202" y="9484"/>
                      <a:pt x="7173" y="9455"/>
                      <a:pt x="7161" y="9415"/>
                    </a:cubicBezTo>
                    <a:cubicBezTo>
                      <a:pt x="7051" y="9200"/>
                      <a:pt x="6929" y="8992"/>
                      <a:pt x="6796" y="8789"/>
                    </a:cubicBezTo>
                    <a:cubicBezTo>
                      <a:pt x="6767" y="8743"/>
                      <a:pt x="6727" y="8702"/>
                      <a:pt x="6680" y="8673"/>
                    </a:cubicBezTo>
                    <a:cubicBezTo>
                      <a:pt x="6391" y="8528"/>
                      <a:pt x="6205" y="8285"/>
                      <a:pt x="6066" y="8001"/>
                    </a:cubicBezTo>
                    <a:cubicBezTo>
                      <a:pt x="5974" y="7827"/>
                      <a:pt x="5910" y="7642"/>
                      <a:pt x="5829" y="7462"/>
                    </a:cubicBezTo>
                    <a:cubicBezTo>
                      <a:pt x="5806" y="7393"/>
                      <a:pt x="5753" y="7341"/>
                      <a:pt x="5690" y="7306"/>
                    </a:cubicBezTo>
                    <a:cubicBezTo>
                      <a:pt x="5682" y="7302"/>
                      <a:pt x="5672" y="7300"/>
                      <a:pt x="5662" y="7300"/>
                    </a:cubicBezTo>
                    <a:cubicBezTo>
                      <a:pt x="5642" y="7300"/>
                      <a:pt x="5620" y="7308"/>
                      <a:pt x="5609" y="7323"/>
                    </a:cubicBezTo>
                    <a:cubicBezTo>
                      <a:pt x="5585" y="7352"/>
                      <a:pt x="5597" y="7381"/>
                      <a:pt x="5620" y="7404"/>
                    </a:cubicBezTo>
                    <a:cubicBezTo>
                      <a:pt x="5643" y="7439"/>
                      <a:pt x="5678" y="7462"/>
                      <a:pt x="5719" y="7474"/>
                    </a:cubicBezTo>
                    <a:cubicBezTo>
                      <a:pt x="5753" y="7480"/>
                      <a:pt x="5782" y="7503"/>
                      <a:pt x="5788" y="7538"/>
                    </a:cubicBezTo>
                    <a:cubicBezTo>
                      <a:pt x="5840" y="7677"/>
                      <a:pt x="5887" y="7810"/>
                      <a:pt x="5945" y="7978"/>
                    </a:cubicBezTo>
                    <a:cubicBezTo>
                      <a:pt x="5690" y="7885"/>
                      <a:pt x="5452" y="7816"/>
                      <a:pt x="5307" y="7590"/>
                    </a:cubicBezTo>
                    <a:cubicBezTo>
                      <a:pt x="5162" y="7387"/>
                      <a:pt x="4971" y="7225"/>
                      <a:pt x="4745" y="7115"/>
                    </a:cubicBezTo>
                    <a:cubicBezTo>
                      <a:pt x="4699" y="7092"/>
                      <a:pt x="4653" y="7080"/>
                      <a:pt x="4601" y="7080"/>
                    </a:cubicBezTo>
                    <a:cubicBezTo>
                      <a:pt x="4583" y="7080"/>
                      <a:pt x="4560" y="7092"/>
                      <a:pt x="4554" y="7115"/>
                    </a:cubicBezTo>
                    <a:cubicBezTo>
                      <a:pt x="4543" y="7138"/>
                      <a:pt x="4554" y="7167"/>
                      <a:pt x="4572" y="7178"/>
                    </a:cubicBezTo>
                    <a:cubicBezTo>
                      <a:pt x="4591" y="7198"/>
                      <a:pt x="4618" y="7209"/>
                      <a:pt x="4643" y="7209"/>
                    </a:cubicBezTo>
                    <a:cubicBezTo>
                      <a:pt x="4648" y="7209"/>
                      <a:pt x="4653" y="7208"/>
                      <a:pt x="4658" y="7207"/>
                    </a:cubicBezTo>
                    <a:cubicBezTo>
                      <a:pt x="4676" y="7201"/>
                      <a:pt x="4692" y="7198"/>
                      <a:pt x="4708" y="7198"/>
                    </a:cubicBezTo>
                    <a:cubicBezTo>
                      <a:pt x="4763" y="7198"/>
                      <a:pt x="4804" y="7234"/>
                      <a:pt x="4850" y="7265"/>
                    </a:cubicBezTo>
                    <a:cubicBezTo>
                      <a:pt x="5070" y="7404"/>
                      <a:pt x="5232" y="7613"/>
                      <a:pt x="5400" y="7804"/>
                    </a:cubicBezTo>
                    <a:cubicBezTo>
                      <a:pt x="5429" y="7833"/>
                      <a:pt x="5412" y="7845"/>
                      <a:pt x="5388" y="7874"/>
                    </a:cubicBezTo>
                    <a:cubicBezTo>
                      <a:pt x="5342" y="7926"/>
                      <a:pt x="5359" y="7966"/>
                      <a:pt x="5423" y="7984"/>
                    </a:cubicBezTo>
                    <a:cubicBezTo>
                      <a:pt x="5441" y="7992"/>
                      <a:pt x="5458" y="7997"/>
                      <a:pt x="5475" y="7997"/>
                    </a:cubicBezTo>
                    <a:cubicBezTo>
                      <a:pt x="5493" y="7997"/>
                      <a:pt x="5510" y="7992"/>
                      <a:pt x="5527" y="7984"/>
                    </a:cubicBezTo>
                    <a:cubicBezTo>
                      <a:pt x="5552" y="7967"/>
                      <a:pt x="5577" y="7961"/>
                      <a:pt x="5600" y="7961"/>
                    </a:cubicBezTo>
                    <a:cubicBezTo>
                      <a:pt x="5643" y="7961"/>
                      <a:pt x="5684" y="7980"/>
                      <a:pt x="5724" y="7995"/>
                    </a:cubicBezTo>
                    <a:cubicBezTo>
                      <a:pt x="5782" y="8018"/>
                      <a:pt x="5840" y="8042"/>
                      <a:pt x="5898" y="8053"/>
                    </a:cubicBezTo>
                    <a:cubicBezTo>
                      <a:pt x="5974" y="8065"/>
                      <a:pt x="6037" y="8117"/>
                      <a:pt x="6066" y="8186"/>
                    </a:cubicBezTo>
                    <a:cubicBezTo>
                      <a:pt x="6165" y="8378"/>
                      <a:pt x="6310" y="8540"/>
                      <a:pt x="6483" y="8662"/>
                    </a:cubicBezTo>
                    <a:cubicBezTo>
                      <a:pt x="6617" y="8754"/>
                      <a:pt x="6727" y="8876"/>
                      <a:pt x="6802" y="9021"/>
                    </a:cubicBezTo>
                    <a:cubicBezTo>
                      <a:pt x="6848" y="9096"/>
                      <a:pt x="6895" y="9166"/>
                      <a:pt x="6935" y="9241"/>
                    </a:cubicBezTo>
                    <a:cubicBezTo>
                      <a:pt x="6958" y="9281"/>
                      <a:pt x="7011" y="9310"/>
                      <a:pt x="6999" y="9386"/>
                    </a:cubicBezTo>
                    <a:cubicBezTo>
                      <a:pt x="6906" y="9322"/>
                      <a:pt x="6831" y="9270"/>
                      <a:pt x="6750" y="9212"/>
                    </a:cubicBezTo>
                    <a:cubicBezTo>
                      <a:pt x="6640" y="9131"/>
                      <a:pt x="6536" y="9050"/>
                      <a:pt x="6420" y="8969"/>
                    </a:cubicBezTo>
                    <a:cubicBezTo>
                      <a:pt x="6403" y="8956"/>
                      <a:pt x="6386" y="8937"/>
                      <a:pt x="6366" y="8937"/>
                    </a:cubicBezTo>
                    <a:cubicBezTo>
                      <a:pt x="6359" y="8937"/>
                      <a:pt x="6352" y="8939"/>
                      <a:pt x="6344" y="8945"/>
                    </a:cubicBezTo>
                    <a:cubicBezTo>
                      <a:pt x="6325" y="8965"/>
                      <a:pt x="6307" y="8971"/>
                      <a:pt x="6290" y="8971"/>
                    </a:cubicBezTo>
                    <a:cubicBezTo>
                      <a:pt x="6265" y="8971"/>
                      <a:pt x="6241" y="8958"/>
                      <a:pt x="6217" y="8951"/>
                    </a:cubicBezTo>
                    <a:cubicBezTo>
                      <a:pt x="5979" y="8899"/>
                      <a:pt x="5736" y="8864"/>
                      <a:pt x="5498" y="8847"/>
                    </a:cubicBezTo>
                    <a:cubicBezTo>
                      <a:pt x="5495" y="8847"/>
                      <a:pt x="5491" y="8847"/>
                      <a:pt x="5487" y="8847"/>
                    </a:cubicBezTo>
                    <a:cubicBezTo>
                      <a:pt x="5423" y="8847"/>
                      <a:pt x="5370" y="8803"/>
                      <a:pt x="5348" y="8743"/>
                    </a:cubicBezTo>
                    <a:cubicBezTo>
                      <a:pt x="5307" y="8644"/>
                      <a:pt x="5273" y="8546"/>
                      <a:pt x="5255" y="8441"/>
                    </a:cubicBezTo>
                    <a:cubicBezTo>
                      <a:pt x="5238" y="8349"/>
                      <a:pt x="5180" y="8273"/>
                      <a:pt x="5099" y="8233"/>
                    </a:cubicBezTo>
                    <a:cubicBezTo>
                      <a:pt x="4902" y="8123"/>
                      <a:pt x="4734" y="7978"/>
                      <a:pt x="4589" y="7804"/>
                    </a:cubicBezTo>
                    <a:cubicBezTo>
                      <a:pt x="4519" y="7711"/>
                      <a:pt x="4444" y="7625"/>
                      <a:pt x="4369" y="7532"/>
                    </a:cubicBezTo>
                    <a:cubicBezTo>
                      <a:pt x="4354" y="7512"/>
                      <a:pt x="4335" y="7489"/>
                      <a:pt x="4309" y="7489"/>
                    </a:cubicBezTo>
                    <a:cubicBezTo>
                      <a:pt x="4304" y="7489"/>
                      <a:pt x="4299" y="7489"/>
                      <a:pt x="4293" y="7491"/>
                    </a:cubicBezTo>
                    <a:cubicBezTo>
                      <a:pt x="4288" y="7520"/>
                      <a:pt x="4299" y="7555"/>
                      <a:pt x="4322" y="7578"/>
                    </a:cubicBezTo>
                    <a:cubicBezTo>
                      <a:pt x="4467" y="7810"/>
                      <a:pt x="4653" y="8013"/>
                      <a:pt x="4873" y="8181"/>
                    </a:cubicBezTo>
                    <a:cubicBezTo>
                      <a:pt x="4919" y="8221"/>
                      <a:pt x="4971" y="8244"/>
                      <a:pt x="4971" y="8326"/>
                    </a:cubicBezTo>
                    <a:cubicBezTo>
                      <a:pt x="4971" y="8412"/>
                      <a:pt x="5087" y="8354"/>
                      <a:pt x="5128" y="8407"/>
                    </a:cubicBezTo>
                    <a:cubicBezTo>
                      <a:pt x="5134" y="8407"/>
                      <a:pt x="5134" y="8412"/>
                      <a:pt x="5134" y="8418"/>
                    </a:cubicBezTo>
                    <a:cubicBezTo>
                      <a:pt x="5180" y="8511"/>
                      <a:pt x="5203" y="8615"/>
                      <a:pt x="5220" y="8714"/>
                    </a:cubicBezTo>
                    <a:cubicBezTo>
                      <a:pt x="4977" y="8563"/>
                      <a:pt x="4815" y="8360"/>
                      <a:pt x="4629" y="8175"/>
                    </a:cubicBezTo>
                    <a:lnTo>
                      <a:pt x="4629" y="8175"/>
                    </a:lnTo>
                    <a:cubicBezTo>
                      <a:pt x="4618" y="8210"/>
                      <a:pt x="4624" y="8250"/>
                      <a:pt x="4653" y="8273"/>
                    </a:cubicBezTo>
                    <a:cubicBezTo>
                      <a:pt x="4815" y="8488"/>
                      <a:pt x="5012" y="8673"/>
                      <a:pt x="5232" y="8824"/>
                    </a:cubicBezTo>
                    <a:cubicBezTo>
                      <a:pt x="5348" y="8899"/>
                      <a:pt x="5481" y="8940"/>
                      <a:pt x="5614" y="8945"/>
                    </a:cubicBezTo>
                    <a:cubicBezTo>
                      <a:pt x="5624" y="8945"/>
                      <a:pt x="5633" y="8944"/>
                      <a:pt x="5643" y="8944"/>
                    </a:cubicBezTo>
                    <a:cubicBezTo>
                      <a:pt x="5709" y="8944"/>
                      <a:pt x="5774" y="8961"/>
                      <a:pt x="5835" y="8992"/>
                    </a:cubicBezTo>
                    <a:cubicBezTo>
                      <a:pt x="5713" y="9090"/>
                      <a:pt x="5597" y="9183"/>
                      <a:pt x="5487" y="9281"/>
                    </a:cubicBezTo>
                    <a:cubicBezTo>
                      <a:pt x="5445" y="9323"/>
                      <a:pt x="5390" y="9346"/>
                      <a:pt x="5332" y="9346"/>
                    </a:cubicBezTo>
                    <a:cubicBezTo>
                      <a:pt x="5326" y="9346"/>
                      <a:pt x="5320" y="9346"/>
                      <a:pt x="5313" y="9345"/>
                    </a:cubicBezTo>
                    <a:cubicBezTo>
                      <a:pt x="5180" y="9345"/>
                      <a:pt x="5047" y="9351"/>
                      <a:pt x="4919" y="9368"/>
                    </a:cubicBezTo>
                    <a:cubicBezTo>
                      <a:pt x="4903" y="9372"/>
                      <a:pt x="4888" y="9374"/>
                      <a:pt x="4872" y="9374"/>
                    </a:cubicBezTo>
                    <a:cubicBezTo>
                      <a:pt x="4819" y="9374"/>
                      <a:pt x="4768" y="9352"/>
                      <a:pt x="4728" y="9316"/>
                    </a:cubicBezTo>
                    <a:cubicBezTo>
                      <a:pt x="4583" y="9189"/>
                      <a:pt x="4409" y="9096"/>
                      <a:pt x="4224" y="9061"/>
                    </a:cubicBezTo>
                    <a:cubicBezTo>
                      <a:pt x="4033" y="9027"/>
                      <a:pt x="3842" y="9003"/>
                      <a:pt x="3650" y="8986"/>
                    </a:cubicBezTo>
                    <a:cubicBezTo>
                      <a:pt x="3581" y="8980"/>
                      <a:pt x="3500" y="8980"/>
                      <a:pt x="3424" y="8980"/>
                    </a:cubicBezTo>
                    <a:cubicBezTo>
                      <a:pt x="3401" y="8980"/>
                      <a:pt x="3367" y="8980"/>
                      <a:pt x="3361" y="9009"/>
                    </a:cubicBezTo>
                    <a:cubicBezTo>
                      <a:pt x="3355" y="9038"/>
                      <a:pt x="3390" y="9044"/>
                      <a:pt x="3413" y="9050"/>
                    </a:cubicBezTo>
                    <a:cubicBezTo>
                      <a:pt x="3448" y="9055"/>
                      <a:pt x="3482" y="9061"/>
                      <a:pt x="3517" y="9067"/>
                    </a:cubicBezTo>
                    <a:cubicBezTo>
                      <a:pt x="3697" y="9090"/>
                      <a:pt x="3882" y="9119"/>
                      <a:pt x="4056" y="9148"/>
                    </a:cubicBezTo>
                    <a:cubicBezTo>
                      <a:pt x="4091" y="9154"/>
                      <a:pt x="4131" y="9148"/>
                      <a:pt x="4114" y="9206"/>
                    </a:cubicBezTo>
                    <a:cubicBezTo>
                      <a:pt x="4108" y="9247"/>
                      <a:pt x="4108" y="9287"/>
                      <a:pt x="4160" y="9305"/>
                    </a:cubicBezTo>
                    <a:cubicBezTo>
                      <a:pt x="4169" y="9308"/>
                      <a:pt x="4177" y="9309"/>
                      <a:pt x="4184" y="9309"/>
                    </a:cubicBezTo>
                    <a:cubicBezTo>
                      <a:pt x="4219" y="9309"/>
                      <a:pt x="4246" y="9280"/>
                      <a:pt x="4264" y="9247"/>
                    </a:cubicBezTo>
                    <a:cubicBezTo>
                      <a:pt x="4274" y="9223"/>
                      <a:pt x="4280" y="9196"/>
                      <a:pt x="4306" y="9196"/>
                    </a:cubicBezTo>
                    <a:cubicBezTo>
                      <a:pt x="4312" y="9196"/>
                      <a:pt x="4320" y="9197"/>
                      <a:pt x="4328" y="9200"/>
                    </a:cubicBezTo>
                    <a:cubicBezTo>
                      <a:pt x="4467" y="9252"/>
                      <a:pt x="4606" y="9322"/>
                      <a:pt x="4728" y="9409"/>
                    </a:cubicBezTo>
                    <a:cubicBezTo>
                      <a:pt x="4653" y="9473"/>
                      <a:pt x="4531" y="9467"/>
                      <a:pt x="4485" y="9571"/>
                    </a:cubicBezTo>
                    <a:cubicBezTo>
                      <a:pt x="4543" y="9571"/>
                      <a:pt x="4601" y="9560"/>
                      <a:pt x="4653" y="9536"/>
                    </a:cubicBezTo>
                    <a:cubicBezTo>
                      <a:pt x="4680" y="9530"/>
                      <a:pt x="4708" y="9517"/>
                      <a:pt x="4734" y="9517"/>
                    </a:cubicBezTo>
                    <a:cubicBezTo>
                      <a:pt x="4757" y="9517"/>
                      <a:pt x="4779" y="9527"/>
                      <a:pt x="4797" y="9560"/>
                    </a:cubicBezTo>
                    <a:cubicBezTo>
                      <a:pt x="4807" y="9571"/>
                      <a:pt x="4819" y="9576"/>
                      <a:pt x="4831" y="9576"/>
                    </a:cubicBezTo>
                    <a:cubicBezTo>
                      <a:pt x="4851" y="9576"/>
                      <a:pt x="4869" y="9563"/>
                      <a:pt x="4873" y="9542"/>
                    </a:cubicBezTo>
                    <a:cubicBezTo>
                      <a:pt x="4896" y="9444"/>
                      <a:pt x="4971" y="9444"/>
                      <a:pt x="5047" y="9438"/>
                    </a:cubicBezTo>
                    <a:cubicBezTo>
                      <a:pt x="5151" y="9432"/>
                      <a:pt x="5261" y="9426"/>
                      <a:pt x="5365" y="9426"/>
                    </a:cubicBezTo>
                    <a:cubicBezTo>
                      <a:pt x="5429" y="9426"/>
                      <a:pt x="5493" y="9403"/>
                      <a:pt x="5545" y="9363"/>
                    </a:cubicBezTo>
                    <a:cubicBezTo>
                      <a:pt x="5678" y="9276"/>
                      <a:pt x="5788" y="9166"/>
                      <a:pt x="5881" y="9038"/>
                    </a:cubicBezTo>
                    <a:cubicBezTo>
                      <a:pt x="5894" y="9008"/>
                      <a:pt x="5919" y="8991"/>
                      <a:pt x="5948" y="8991"/>
                    </a:cubicBezTo>
                    <a:cubicBezTo>
                      <a:pt x="5958" y="8991"/>
                      <a:pt x="5969" y="8993"/>
                      <a:pt x="5979" y="8998"/>
                    </a:cubicBezTo>
                    <a:cubicBezTo>
                      <a:pt x="6101" y="9021"/>
                      <a:pt x="6228" y="9038"/>
                      <a:pt x="6356" y="9044"/>
                    </a:cubicBezTo>
                    <a:cubicBezTo>
                      <a:pt x="6396" y="9050"/>
                      <a:pt x="6431" y="9067"/>
                      <a:pt x="6460" y="9096"/>
                    </a:cubicBezTo>
                    <a:cubicBezTo>
                      <a:pt x="6622" y="9212"/>
                      <a:pt x="6785" y="9328"/>
                      <a:pt x="6947" y="9432"/>
                    </a:cubicBezTo>
                    <a:cubicBezTo>
                      <a:pt x="7202" y="9600"/>
                      <a:pt x="7491" y="9704"/>
                      <a:pt x="7793" y="9739"/>
                    </a:cubicBezTo>
                    <a:cubicBezTo>
                      <a:pt x="7805" y="9742"/>
                      <a:pt x="7817" y="9744"/>
                      <a:pt x="7827" y="9744"/>
                    </a:cubicBezTo>
                    <a:cubicBezTo>
                      <a:pt x="7888" y="9744"/>
                      <a:pt x="7912" y="9690"/>
                      <a:pt x="7932" y="9641"/>
                    </a:cubicBezTo>
                    <a:cubicBezTo>
                      <a:pt x="7978" y="9531"/>
                      <a:pt x="7995" y="9420"/>
                      <a:pt x="7990" y="9305"/>
                    </a:cubicBezTo>
                    <a:cubicBezTo>
                      <a:pt x="7972" y="9247"/>
                      <a:pt x="7938" y="9195"/>
                      <a:pt x="7897" y="9148"/>
                    </a:cubicBezTo>
                    <a:cubicBezTo>
                      <a:pt x="7700" y="8870"/>
                      <a:pt x="7497" y="8592"/>
                      <a:pt x="7312" y="8297"/>
                    </a:cubicBezTo>
                    <a:cubicBezTo>
                      <a:pt x="7097" y="7972"/>
                      <a:pt x="7045" y="7567"/>
                      <a:pt x="7184" y="7196"/>
                    </a:cubicBezTo>
                    <a:cubicBezTo>
                      <a:pt x="7237" y="7045"/>
                      <a:pt x="7323" y="6906"/>
                      <a:pt x="7387" y="6761"/>
                    </a:cubicBezTo>
                    <a:cubicBezTo>
                      <a:pt x="7439" y="6674"/>
                      <a:pt x="7451" y="6576"/>
                      <a:pt x="7428" y="6477"/>
                    </a:cubicBezTo>
                    <a:cubicBezTo>
                      <a:pt x="7376" y="6327"/>
                      <a:pt x="7433" y="6228"/>
                      <a:pt x="7561" y="6147"/>
                    </a:cubicBezTo>
                    <a:cubicBezTo>
                      <a:pt x="7602" y="6124"/>
                      <a:pt x="7642" y="6089"/>
                      <a:pt x="7688" y="6066"/>
                    </a:cubicBezTo>
                    <a:cubicBezTo>
                      <a:pt x="7804" y="6002"/>
                      <a:pt x="7880" y="5921"/>
                      <a:pt x="7822" y="5771"/>
                    </a:cubicBezTo>
                    <a:cubicBezTo>
                      <a:pt x="7798" y="5736"/>
                      <a:pt x="7804" y="5690"/>
                      <a:pt x="7833" y="5661"/>
                    </a:cubicBezTo>
                    <a:cubicBezTo>
                      <a:pt x="7862" y="5661"/>
                      <a:pt x="7880" y="5684"/>
                      <a:pt x="7903" y="5695"/>
                    </a:cubicBezTo>
                    <a:cubicBezTo>
                      <a:pt x="8210" y="5915"/>
                      <a:pt x="8482" y="6194"/>
                      <a:pt x="8818" y="6385"/>
                    </a:cubicBezTo>
                    <a:cubicBezTo>
                      <a:pt x="8922" y="6443"/>
                      <a:pt x="9009" y="6530"/>
                      <a:pt x="9119" y="6582"/>
                    </a:cubicBezTo>
                    <a:cubicBezTo>
                      <a:pt x="9340" y="6686"/>
                      <a:pt x="9548" y="6813"/>
                      <a:pt x="9780" y="6889"/>
                    </a:cubicBezTo>
                    <a:cubicBezTo>
                      <a:pt x="9873" y="6912"/>
                      <a:pt x="9930" y="7010"/>
                      <a:pt x="9902" y="7103"/>
                    </a:cubicBezTo>
                    <a:cubicBezTo>
                      <a:pt x="9878" y="7213"/>
                      <a:pt x="9878" y="7335"/>
                      <a:pt x="9913" y="7445"/>
                    </a:cubicBezTo>
                    <a:cubicBezTo>
                      <a:pt x="9922" y="7475"/>
                      <a:pt x="9949" y="7492"/>
                      <a:pt x="9977" y="7492"/>
                    </a:cubicBezTo>
                    <a:cubicBezTo>
                      <a:pt x="9987" y="7492"/>
                      <a:pt x="9997" y="7490"/>
                      <a:pt x="10006" y="7485"/>
                    </a:cubicBezTo>
                    <a:cubicBezTo>
                      <a:pt x="10093" y="7393"/>
                      <a:pt x="10046" y="7277"/>
                      <a:pt x="10075" y="7173"/>
                    </a:cubicBezTo>
                    <a:cubicBezTo>
                      <a:pt x="10081" y="7138"/>
                      <a:pt x="10075" y="7086"/>
                      <a:pt x="10122" y="7074"/>
                    </a:cubicBezTo>
                    <a:cubicBezTo>
                      <a:pt x="10129" y="7072"/>
                      <a:pt x="10137" y="7071"/>
                      <a:pt x="10145" y="7071"/>
                    </a:cubicBezTo>
                    <a:cubicBezTo>
                      <a:pt x="10241" y="7071"/>
                      <a:pt x="10411" y="7209"/>
                      <a:pt x="10411" y="7289"/>
                    </a:cubicBezTo>
                    <a:cubicBezTo>
                      <a:pt x="10400" y="7387"/>
                      <a:pt x="10411" y="7491"/>
                      <a:pt x="10435" y="7584"/>
                    </a:cubicBezTo>
                    <a:cubicBezTo>
                      <a:pt x="10449" y="7645"/>
                      <a:pt x="10501" y="7683"/>
                      <a:pt x="10560" y="7683"/>
                    </a:cubicBezTo>
                    <a:cubicBezTo>
                      <a:pt x="10574" y="7683"/>
                      <a:pt x="10588" y="7681"/>
                      <a:pt x="10603" y="7677"/>
                    </a:cubicBezTo>
                    <a:cubicBezTo>
                      <a:pt x="10730" y="7601"/>
                      <a:pt x="10603" y="7462"/>
                      <a:pt x="10684" y="7358"/>
                    </a:cubicBezTo>
                    <a:lnTo>
                      <a:pt x="10684" y="7358"/>
                    </a:lnTo>
                    <a:cubicBezTo>
                      <a:pt x="10788" y="7439"/>
                      <a:pt x="10886" y="7532"/>
                      <a:pt x="10985" y="7619"/>
                    </a:cubicBezTo>
                    <a:cubicBezTo>
                      <a:pt x="11066" y="7677"/>
                      <a:pt x="11107" y="7769"/>
                      <a:pt x="11095" y="7862"/>
                    </a:cubicBezTo>
                    <a:cubicBezTo>
                      <a:pt x="11124" y="7984"/>
                      <a:pt x="11222" y="8024"/>
                      <a:pt x="11327" y="8059"/>
                    </a:cubicBezTo>
                    <a:cubicBezTo>
                      <a:pt x="11431" y="8094"/>
                      <a:pt x="11483" y="8198"/>
                      <a:pt x="11541" y="8285"/>
                    </a:cubicBezTo>
                    <a:cubicBezTo>
                      <a:pt x="11697" y="8517"/>
                      <a:pt x="11865" y="8725"/>
                      <a:pt x="12109" y="8864"/>
                    </a:cubicBezTo>
                    <a:cubicBezTo>
                      <a:pt x="12474" y="9061"/>
                      <a:pt x="12856" y="9224"/>
                      <a:pt x="13244" y="9357"/>
                    </a:cubicBezTo>
                    <a:cubicBezTo>
                      <a:pt x="13264" y="9366"/>
                      <a:pt x="13285" y="9371"/>
                      <a:pt x="13306" y="9371"/>
                    </a:cubicBezTo>
                    <a:cubicBezTo>
                      <a:pt x="13336" y="9371"/>
                      <a:pt x="13366" y="9362"/>
                      <a:pt x="13389" y="9345"/>
                    </a:cubicBezTo>
                    <a:cubicBezTo>
                      <a:pt x="13493" y="9154"/>
                      <a:pt x="13436" y="8940"/>
                      <a:pt x="13256" y="8864"/>
                    </a:cubicBezTo>
                    <a:cubicBezTo>
                      <a:pt x="12989" y="8719"/>
                      <a:pt x="12706" y="8633"/>
                      <a:pt x="12439" y="8494"/>
                    </a:cubicBezTo>
                    <a:cubicBezTo>
                      <a:pt x="12161" y="8349"/>
                      <a:pt x="11877" y="8215"/>
                      <a:pt x="11645" y="8001"/>
                    </a:cubicBezTo>
                    <a:cubicBezTo>
                      <a:pt x="11541" y="7914"/>
                      <a:pt x="11506" y="7769"/>
                      <a:pt x="11564" y="7648"/>
                    </a:cubicBezTo>
                    <a:cubicBezTo>
                      <a:pt x="11721" y="7225"/>
                      <a:pt x="11923" y="6825"/>
                      <a:pt x="12068" y="6396"/>
                    </a:cubicBezTo>
                    <a:cubicBezTo>
                      <a:pt x="12149" y="6205"/>
                      <a:pt x="12149" y="5985"/>
                      <a:pt x="12062" y="5794"/>
                    </a:cubicBezTo>
                    <a:cubicBezTo>
                      <a:pt x="11918" y="5481"/>
                      <a:pt x="11819" y="5151"/>
                      <a:pt x="11767" y="4815"/>
                    </a:cubicBezTo>
                    <a:cubicBezTo>
                      <a:pt x="11726" y="4600"/>
                      <a:pt x="11732" y="4386"/>
                      <a:pt x="11773" y="4172"/>
                    </a:cubicBezTo>
                    <a:cubicBezTo>
                      <a:pt x="11935" y="4351"/>
                      <a:pt x="12057" y="4560"/>
                      <a:pt x="12132" y="4786"/>
                    </a:cubicBezTo>
                    <a:cubicBezTo>
                      <a:pt x="12184" y="4960"/>
                      <a:pt x="12259" y="5128"/>
                      <a:pt x="12346" y="5290"/>
                    </a:cubicBezTo>
                    <a:cubicBezTo>
                      <a:pt x="12410" y="5400"/>
                      <a:pt x="12439" y="5527"/>
                      <a:pt x="12427" y="5649"/>
                    </a:cubicBezTo>
                    <a:cubicBezTo>
                      <a:pt x="12404" y="6008"/>
                      <a:pt x="12451" y="6373"/>
                      <a:pt x="12572" y="6709"/>
                    </a:cubicBezTo>
                    <a:cubicBezTo>
                      <a:pt x="12630" y="6854"/>
                      <a:pt x="12717" y="6987"/>
                      <a:pt x="12775" y="7132"/>
                    </a:cubicBezTo>
                    <a:cubicBezTo>
                      <a:pt x="12839" y="7341"/>
                      <a:pt x="12885" y="7549"/>
                      <a:pt x="12920" y="7758"/>
                    </a:cubicBezTo>
                    <a:cubicBezTo>
                      <a:pt x="12955" y="7885"/>
                      <a:pt x="12943" y="8024"/>
                      <a:pt x="13036" y="8129"/>
                    </a:cubicBezTo>
                    <a:cubicBezTo>
                      <a:pt x="13175" y="8105"/>
                      <a:pt x="13128" y="8001"/>
                      <a:pt x="13117" y="7932"/>
                    </a:cubicBezTo>
                    <a:cubicBezTo>
                      <a:pt x="13042" y="7653"/>
                      <a:pt x="13018" y="7364"/>
                      <a:pt x="13047" y="7080"/>
                    </a:cubicBezTo>
                    <a:cubicBezTo>
                      <a:pt x="13053" y="7034"/>
                      <a:pt x="13042" y="6987"/>
                      <a:pt x="13018" y="6947"/>
                    </a:cubicBezTo>
                    <a:cubicBezTo>
                      <a:pt x="13018" y="6918"/>
                      <a:pt x="13007" y="6895"/>
                      <a:pt x="12984" y="6871"/>
                    </a:cubicBezTo>
                    <a:cubicBezTo>
                      <a:pt x="12949" y="6831"/>
                      <a:pt x="12966" y="6767"/>
                      <a:pt x="12931" y="6721"/>
                    </a:cubicBezTo>
                    <a:cubicBezTo>
                      <a:pt x="12752" y="6089"/>
                      <a:pt x="12677" y="5435"/>
                      <a:pt x="12700" y="4780"/>
                    </a:cubicBezTo>
                    <a:lnTo>
                      <a:pt x="12700" y="4780"/>
                    </a:lnTo>
                    <a:cubicBezTo>
                      <a:pt x="12650" y="4801"/>
                      <a:pt x="12621" y="4814"/>
                      <a:pt x="12598" y="4814"/>
                    </a:cubicBezTo>
                    <a:cubicBezTo>
                      <a:pt x="12566" y="4814"/>
                      <a:pt x="12547" y="4787"/>
                      <a:pt x="12503" y="4722"/>
                    </a:cubicBezTo>
                    <a:cubicBezTo>
                      <a:pt x="12393" y="4531"/>
                      <a:pt x="12265" y="4345"/>
                      <a:pt x="12126" y="4172"/>
                    </a:cubicBezTo>
                    <a:cubicBezTo>
                      <a:pt x="12010" y="4009"/>
                      <a:pt x="11929" y="3830"/>
                      <a:pt x="11877" y="3644"/>
                    </a:cubicBezTo>
                    <a:cubicBezTo>
                      <a:pt x="11866" y="3592"/>
                      <a:pt x="11831" y="3562"/>
                      <a:pt x="11795" y="3562"/>
                    </a:cubicBezTo>
                    <a:cubicBezTo>
                      <a:pt x="11775" y="3562"/>
                      <a:pt x="11755" y="3572"/>
                      <a:pt x="11738" y="3592"/>
                    </a:cubicBezTo>
                    <a:cubicBezTo>
                      <a:pt x="11709" y="3628"/>
                      <a:pt x="11689" y="3640"/>
                      <a:pt x="11668" y="3640"/>
                    </a:cubicBezTo>
                    <a:cubicBezTo>
                      <a:pt x="11651" y="3640"/>
                      <a:pt x="11634" y="3632"/>
                      <a:pt x="11611" y="3621"/>
                    </a:cubicBezTo>
                    <a:cubicBezTo>
                      <a:pt x="11529" y="3575"/>
                      <a:pt x="11443" y="3529"/>
                      <a:pt x="11356" y="3488"/>
                    </a:cubicBezTo>
                    <a:cubicBezTo>
                      <a:pt x="11280" y="3459"/>
                      <a:pt x="11228" y="3390"/>
                      <a:pt x="11217" y="3308"/>
                    </a:cubicBezTo>
                    <a:cubicBezTo>
                      <a:pt x="11136" y="2967"/>
                      <a:pt x="11101" y="2613"/>
                      <a:pt x="11112" y="2260"/>
                    </a:cubicBezTo>
                    <a:cubicBezTo>
                      <a:pt x="11118" y="2150"/>
                      <a:pt x="11083" y="2045"/>
                      <a:pt x="11020" y="1959"/>
                    </a:cubicBezTo>
                    <a:cubicBezTo>
                      <a:pt x="10805" y="1657"/>
                      <a:pt x="10562" y="1379"/>
                      <a:pt x="10371" y="1066"/>
                    </a:cubicBezTo>
                    <a:cubicBezTo>
                      <a:pt x="10359" y="1055"/>
                      <a:pt x="10348" y="1049"/>
                      <a:pt x="10324" y="1032"/>
                    </a:cubicBezTo>
                    <a:lnTo>
                      <a:pt x="10324" y="1032"/>
                    </a:lnTo>
                    <a:cubicBezTo>
                      <a:pt x="10324" y="1090"/>
                      <a:pt x="10342" y="1142"/>
                      <a:pt x="10377" y="1188"/>
                    </a:cubicBezTo>
                    <a:cubicBezTo>
                      <a:pt x="10394" y="1223"/>
                      <a:pt x="10429" y="1252"/>
                      <a:pt x="10423" y="1281"/>
                    </a:cubicBezTo>
                    <a:cubicBezTo>
                      <a:pt x="10411" y="1414"/>
                      <a:pt x="10504" y="1484"/>
                      <a:pt x="10568" y="1565"/>
                    </a:cubicBezTo>
                    <a:cubicBezTo>
                      <a:pt x="10649" y="1675"/>
                      <a:pt x="10730" y="1779"/>
                      <a:pt x="10811" y="1877"/>
                    </a:cubicBezTo>
                    <a:cubicBezTo>
                      <a:pt x="10875" y="1964"/>
                      <a:pt x="10921" y="2063"/>
                      <a:pt x="10950" y="2161"/>
                    </a:cubicBezTo>
                    <a:cubicBezTo>
                      <a:pt x="10973" y="2208"/>
                      <a:pt x="10967" y="2266"/>
                      <a:pt x="10944" y="2306"/>
                    </a:cubicBezTo>
                    <a:cubicBezTo>
                      <a:pt x="10828" y="2439"/>
                      <a:pt x="10817" y="2602"/>
                      <a:pt x="10765" y="2752"/>
                    </a:cubicBezTo>
                    <a:cubicBezTo>
                      <a:pt x="10730" y="2862"/>
                      <a:pt x="10701" y="2972"/>
                      <a:pt x="10666" y="3094"/>
                    </a:cubicBezTo>
                    <a:cubicBezTo>
                      <a:pt x="10539" y="3030"/>
                      <a:pt x="10458" y="2926"/>
                      <a:pt x="10353" y="2862"/>
                    </a:cubicBezTo>
                    <a:cubicBezTo>
                      <a:pt x="10203" y="2758"/>
                      <a:pt x="10064" y="2642"/>
                      <a:pt x="9936" y="2515"/>
                    </a:cubicBezTo>
                    <a:cubicBezTo>
                      <a:pt x="9832" y="2422"/>
                      <a:pt x="9838" y="2416"/>
                      <a:pt x="9907" y="2295"/>
                    </a:cubicBezTo>
                    <a:cubicBezTo>
                      <a:pt x="9919" y="2271"/>
                      <a:pt x="9930" y="2248"/>
                      <a:pt x="9942" y="2225"/>
                    </a:cubicBezTo>
                    <a:cubicBezTo>
                      <a:pt x="9959" y="2196"/>
                      <a:pt x="9948" y="2156"/>
                      <a:pt x="9919" y="2132"/>
                    </a:cubicBezTo>
                    <a:cubicBezTo>
                      <a:pt x="9907" y="2123"/>
                      <a:pt x="9893" y="2118"/>
                      <a:pt x="9879" y="2118"/>
                    </a:cubicBezTo>
                    <a:cubicBezTo>
                      <a:pt x="9859" y="2118"/>
                      <a:pt x="9840" y="2127"/>
                      <a:pt x="9826" y="2144"/>
                    </a:cubicBezTo>
                    <a:cubicBezTo>
                      <a:pt x="9805" y="2160"/>
                      <a:pt x="9808" y="2197"/>
                      <a:pt x="9766" y="2197"/>
                    </a:cubicBezTo>
                    <a:cubicBezTo>
                      <a:pt x="9763" y="2197"/>
                      <a:pt x="9760" y="2197"/>
                      <a:pt x="9757" y="2196"/>
                    </a:cubicBezTo>
                    <a:cubicBezTo>
                      <a:pt x="9751" y="2138"/>
                      <a:pt x="9739" y="2080"/>
                      <a:pt x="9733" y="2017"/>
                    </a:cubicBezTo>
                    <a:cubicBezTo>
                      <a:pt x="9716" y="1831"/>
                      <a:pt x="9705" y="1646"/>
                      <a:pt x="9687" y="1460"/>
                    </a:cubicBezTo>
                    <a:cubicBezTo>
                      <a:pt x="9687" y="1327"/>
                      <a:pt x="9658" y="1194"/>
                      <a:pt x="9606" y="1078"/>
                    </a:cubicBezTo>
                    <a:cubicBezTo>
                      <a:pt x="9461" y="800"/>
                      <a:pt x="9299" y="539"/>
                      <a:pt x="9137" y="279"/>
                    </a:cubicBezTo>
                    <a:cubicBezTo>
                      <a:pt x="9124" y="261"/>
                      <a:pt x="9111" y="234"/>
                      <a:pt x="9080" y="234"/>
                    </a:cubicBezTo>
                    <a:cubicBezTo>
                      <a:pt x="9070" y="234"/>
                      <a:pt x="9058" y="237"/>
                      <a:pt x="9044" y="244"/>
                    </a:cubicBezTo>
                    <a:cubicBezTo>
                      <a:pt x="9096" y="406"/>
                      <a:pt x="9200" y="539"/>
                      <a:pt x="9258" y="725"/>
                    </a:cubicBezTo>
                    <a:cubicBezTo>
                      <a:pt x="9160" y="661"/>
                      <a:pt x="9067" y="620"/>
                      <a:pt x="9032" y="522"/>
                    </a:cubicBezTo>
                    <a:cubicBezTo>
                      <a:pt x="9015" y="464"/>
                      <a:pt x="8986" y="423"/>
                      <a:pt x="8922" y="418"/>
                    </a:cubicBezTo>
                    <a:cubicBezTo>
                      <a:pt x="8876" y="412"/>
                      <a:pt x="8859" y="371"/>
                      <a:pt x="8830" y="342"/>
                    </a:cubicBezTo>
                    <a:cubicBezTo>
                      <a:pt x="8801" y="313"/>
                      <a:pt x="8766" y="273"/>
                      <a:pt x="8731" y="232"/>
                    </a:cubicBezTo>
                    <a:cubicBezTo>
                      <a:pt x="8708" y="206"/>
                      <a:pt x="8686" y="191"/>
                      <a:pt x="8661" y="191"/>
                    </a:cubicBezTo>
                    <a:cubicBezTo>
                      <a:pt x="8648" y="191"/>
                      <a:pt x="8635" y="195"/>
                      <a:pt x="8621" y="203"/>
                    </a:cubicBezTo>
                    <a:cubicBezTo>
                      <a:pt x="8581" y="232"/>
                      <a:pt x="8581" y="279"/>
                      <a:pt x="8592" y="325"/>
                    </a:cubicBezTo>
                    <a:cubicBezTo>
                      <a:pt x="8627" y="400"/>
                      <a:pt x="8679" y="464"/>
                      <a:pt x="8737" y="516"/>
                    </a:cubicBezTo>
                    <a:cubicBezTo>
                      <a:pt x="8876" y="655"/>
                      <a:pt x="9056" y="736"/>
                      <a:pt x="9206" y="852"/>
                    </a:cubicBezTo>
                    <a:cubicBezTo>
                      <a:pt x="9357" y="974"/>
                      <a:pt x="9473" y="1084"/>
                      <a:pt x="9455" y="1287"/>
                    </a:cubicBezTo>
                    <a:cubicBezTo>
                      <a:pt x="9455" y="1304"/>
                      <a:pt x="9455" y="1321"/>
                      <a:pt x="9455" y="1333"/>
                    </a:cubicBezTo>
                    <a:cubicBezTo>
                      <a:pt x="9455" y="1524"/>
                      <a:pt x="9542" y="1709"/>
                      <a:pt x="9479" y="1901"/>
                    </a:cubicBezTo>
                    <a:cubicBezTo>
                      <a:pt x="9473" y="1924"/>
                      <a:pt x="9484" y="1941"/>
                      <a:pt x="9496" y="1959"/>
                    </a:cubicBezTo>
                    <a:cubicBezTo>
                      <a:pt x="9537" y="2005"/>
                      <a:pt x="9565" y="2069"/>
                      <a:pt x="9571" y="2138"/>
                    </a:cubicBezTo>
                    <a:cubicBezTo>
                      <a:pt x="9629" y="2422"/>
                      <a:pt x="9791" y="2683"/>
                      <a:pt x="10023" y="2868"/>
                    </a:cubicBezTo>
                    <a:cubicBezTo>
                      <a:pt x="10075" y="2891"/>
                      <a:pt x="10110" y="2932"/>
                      <a:pt x="10139" y="2978"/>
                    </a:cubicBezTo>
                    <a:cubicBezTo>
                      <a:pt x="9971" y="3111"/>
                      <a:pt x="9762" y="3106"/>
                      <a:pt x="9577" y="3158"/>
                    </a:cubicBezTo>
                    <a:cubicBezTo>
                      <a:pt x="9572" y="3160"/>
                      <a:pt x="9567" y="3160"/>
                      <a:pt x="9563" y="3160"/>
                    </a:cubicBezTo>
                    <a:cubicBezTo>
                      <a:pt x="9553" y="3160"/>
                      <a:pt x="9545" y="3156"/>
                      <a:pt x="9537" y="3152"/>
                    </a:cubicBezTo>
                    <a:cubicBezTo>
                      <a:pt x="9351" y="3065"/>
                      <a:pt x="9160" y="2990"/>
                      <a:pt x="8969" y="2926"/>
                    </a:cubicBezTo>
                    <a:cubicBezTo>
                      <a:pt x="8870" y="2886"/>
                      <a:pt x="8778" y="2816"/>
                      <a:pt x="8783" y="2677"/>
                    </a:cubicBezTo>
                    <a:cubicBezTo>
                      <a:pt x="8783" y="2636"/>
                      <a:pt x="8772" y="2602"/>
                      <a:pt x="8720" y="2590"/>
                    </a:cubicBezTo>
                    <a:cubicBezTo>
                      <a:pt x="8679" y="2584"/>
                      <a:pt x="8668" y="2555"/>
                      <a:pt x="8650" y="2521"/>
                    </a:cubicBezTo>
                    <a:cubicBezTo>
                      <a:pt x="8615" y="2439"/>
                      <a:pt x="8575" y="2364"/>
                      <a:pt x="8540" y="2283"/>
                    </a:cubicBezTo>
                    <a:cubicBezTo>
                      <a:pt x="8511" y="2214"/>
                      <a:pt x="8499" y="2127"/>
                      <a:pt x="8511" y="2051"/>
                    </a:cubicBezTo>
                    <a:cubicBezTo>
                      <a:pt x="8534" y="1872"/>
                      <a:pt x="8546" y="1686"/>
                      <a:pt x="8563" y="1507"/>
                    </a:cubicBezTo>
                    <a:cubicBezTo>
                      <a:pt x="8563" y="1460"/>
                      <a:pt x="8592" y="1391"/>
                      <a:pt x="8534" y="1373"/>
                    </a:cubicBezTo>
                    <a:cubicBezTo>
                      <a:pt x="8525" y="1371"/>
                      <a:pt x="8517" y="1370"/>
                      <a:pt x="8511" y="1370"/>
                    </a:cubicBezTo>
                    <a:cubicBezTo>
                      <a:pt x="8449" y="1370"/>
                      <a:pt x="8478" y="1459"/>
                      <a:pt x="8436" y="1495"/>
                    </a:cubicBezTo>
                    <a:cubicBezTo>
                      <a:pt x="8291" y="1269"/>
                      <a:pt x="8158" y="1043"/>
                      <a:pt x="8250" y="754"/>
                    </a:cubicBezTo>
                    <a:cubicBezTo>
                      <a:pt x="8274" y="672"/>
                      <a:pt x="8239" y="638"/>
                      <a:pt x="8169" y="632"/>
                    </a:cubicBezTo>
                    <a:cubicBezTo>
                      <a:pt x="8053" y="626"/>
                      <a:pt x="8001" y="591"/>
                      <a:pt x="7978" y="487"/>
                    </a:cubicBezTo>
                    <a:cubicBezTo>
                      <a:pt x="7955" y="377"/>
                      <a:pt x="7943" y="267"/>
                      <a:pt x="7955" y="157"/>
                    </a:cubicBezTo>
                    <a:cubicBezTo>
                      <a:pt x="7955" y="111"/>
                      <a:pt x="7990" y="58"/>
                      <a:pt x="7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33"/>
              <p:cNvSpPr/>
              <p:nvPr/>
            </p:nvSpPr>
            <p:spPr>
              <a:xfrm rot="-708088" flipH="1">
                <a:off x="-579684" y="2248054"/>
                <a:ext cx="852380" cy="1867474"/>
              </a:xfrm>
              <a:custGeom>
                <a:avLst/>
                <a:gdLst/>
                <a:ahLst/>
                <a:cxnLst/>
                <a:rect l="l" t="t" r="r" b="b"/>
                <a:pathLst>
                  <a:path w="3929" h="8608" extrusionOk="0">
                    <a:moveTo>
                      <a:pt x="2799" y="2561"/>
                    </a:moveTo>
                    <a:lnTo>
                      <a:pt x="2799" y="2561"/>
                    </a:lnTo>
                    <a:cubicBezTo>
                      <a:pt x="2779" y="2648"/>
                      <a:pt x="2760" y="2734"/>
                      <a:pt x="2742" y="2820"/>
                    </a:cubicBezTo>
                    <a:lnTo>
                      <a:pt x="2742" y="2820"/>
                    </a:lnTo>
                    <a:cubicBezTo>
                      <a:pt x="2759" y="2733"/>
                      <a:pt x="2778" y="2647"/>
                      <a:pt x="2799" y="2561"/>
                    </a:cubicBezTo>
                    <a:close/>
                    <a:moveTo>
                      <a:pt x="2273" y="2949"/>
                    </a:moveTo>
                    <a:cubicBezTo>
                      <a:pt x="2268" y="2999"/>
                      <a:pt x="2268" y="3049"/>
                      <a:pt x="2260" y="3096"/>
                    </a:cubicBezTo>
                    <a:cubicBezTo>
                      <a:pt x="2260" y="3049"/>
                      <a:pt x="2266" y="3000"/>
                      <a:pt x="2273" y="2949"/>
                    </a:cubicBezTo>
                    <a:close/>
                    <a:moveTo>
                      <a:pt x="1391" y="3635"/>
                    </a:moveTo>
                    <a:cubicBezTo>
                      <a:pt x="1456" y="3923"/>
                      <a:pt x="1527" y="4209"/>
                      <a:pt x="1604" y="4493"/>
                    </a:cubicBezTo>
                    <a:lnTo>
                      <a:pt x="1604" y="4493"/>
                    </a:lnTo>
                    <a:cubicBezTo>
                      <a:pt x="1583" y="4419"/>
                      <a:pt x="1562" y="4345"/>
                      <a:pt x="1541" y="4272"/>
                    </a:cubicBezTo>
                    <a:cubicBezTo>
                      <a:pt x="1481" y="4063"/>
                      <a:pt x="1435" y="3849"/>
                      <a:pt x="1391" y="3635"/>
                    </a:cubicBezTo>
                    <a:close/>
                    <a:moveTo>
                      <a:pt x="815" y="4406"/>
                    </a:moveTo>
                    <a:cubicBezTo>
                      <a:pt x="913" y="4542"/>
                      <a:pt x="1016" y="4676"/>
                      <a:pt x="1124" y="4805"/>
                    </a:cubicBezTo>
                    <a:cubicBezTo>
                      <a:pt x="1015" y="4677"/>
                      <a:pt x="912" y="4544"/>
                      <a:pt x="815" y="4406"/>
                    </a:cubicBezTo>
                    <a:close/>
                    <a:moveTo>
                      <a:pt x="3801" y="1"/>
                    </a:moveTo>
                    <a:cubicBezTo>
                      <a:pt x="3734" y="1"/>
                      <a:pt x="3707" y="85"/>
                      <a:pt x="3667" y="135"/>
                    </a:cubicBezTo>
                    <a:cubicBezTo>
                      <a:pt x="3639" y="176"/>
                      <a:pt x="3615" y="216"/>
                      <a:pt x="3592" y="263"/>
                    </a:cubicBezTo>
                    <a:cubicBezTo>
                      <a:pt x="3482" y="483"/>
                      <a:pt x="3360" y="703"/>
                      <a:pt x="3227" y="911"/>
                    </a:cubicBezTo>
                    <a:cubicBezTo>
                      <a:pt x="3082" y="1143"/>
                      <a:pt x="2995" y="1410"/>
                      <a:pt x="2972" y="1676"/>
                    </a:cubicBezTo>
                    <a:cubicBezTo>
                      <a:pt x="2961" y="1765"/>
                      <a:pt x="2949" y="1855"/>
                      <a:pt x="2935" y="1943"/>
                    </a:cubicBezTo>
                    <a:lnTo>
                      <a:pt x="2935" y="1943"/>
                    </a:lnTo>
                    <a:cubicBezTo>
                      <a:pt x="2940" y="1894"/>
                      <a:pt x="2943" y="1843"/>
                      <a:pt x="2943" y="1792"/>
                    </a:cubicBezTo>
                    <a:cubicBezTo>
                      <a:pt x="2937" y="1757"/>
                      <a:pt x="2955" y="1723"/>
                      <a:pt x="2903" y="1705"/>
                    </a:cubicBezTo>
                    <a:cubicBezTo>
                      <a:pt x="2892" y="1700"/>
                      <a:pt x="2883" y="1698"/>
                      <a:pt x="2874" y="1698"/>
                    </a:cubicBezTo>
                    <a:cubicBezTo>
                      <a:pt x="2844" y="1698"/>
                      <a:pt x="2822" y="1725"/>
                      <a:pt x="2804" y="1751"/>
                    </a:cubicBezTo>
                    <a:cubicBezTo>
                      <a:pt x="2764" y="1809"/>
                      <a:pt x="2741" y="1879"/>
                      <a:pt x="2741" y="1948"/>
                    </a:cubicBezTo>
                    <a:cubicBezTo>
                      <a:pt x="2717" y="2290"/>
                      <a:pt x="2596" y="2586"/>
                      <a:pt x="2312" y="2800"/>
                    </a:cubicBezTo>
                    <a:cubicBezTo>
                      <a:pt x="2293" y="2835"/>
                      <a:pt x="2284" y="2871"/>
                      <a:pt x="2278" y="2906"/>
                    </a:cubicBezTo>
                    <a:lnTo>
                      <a:pt x="2278" y="2906"/>
                    </a:lnTo>
                    <a:cubicBezTo>
                      <a:pt x="2280" y="2888"/>
                      <a:pt x="2282" y="2870"/>
                      <a:pt x="2283" y="2852"/>
                    </a:cubicBezTo>
                    <a:cubicBezTo>
                      <a:pt x="2289" y="2794"/>
                      <a:pt x="2283" y="2713"/>
                      <a:pt x="2225" y="2713"/>
                    </a:cubicBezTo>
                    <a:cubicBezTo>
                      <a:pt x="2068" y="2713"/>
                      <a:pt x="1993" y="2586"/>
                      <a:pt x="1866" y="2545"/>
                    </a:cubicBezTo>
                    <a:cubicBezTo>
                      <a:pt x="1790" y="2545"/>
                      <a:pt x="1761" y="2603"/>
                      <a:pt x="1721" y="2649"/>
                    </a:cubicBezTo>
                    <a:cubicBezTo>
                      <a:pt x="1605" y="2777"/>
                      <a:pt x="1518" y="2922"/>
                      <a:pt x="1396" y="3043"/>
                    </a:cubicBezTo>
                    <a:cubicBezTo>
                      <a:pt x="1325" y="3084"/>
                      <a:pt x="1289" y="3161"/>
                      <a:pt x="1302" y="3235"/>
                    </a:cubicBezTo>
                    <a:lnTo>
                      <a:pt x="1302" y="3235"/>
                    </a:lnTo>
                    <a:cubicBezTo>
                      <a:pt x="1275" y="3167"/>
                      <a:pt x="1230" y="3116"/>
                      <a:pt x="1136" y="3107"/>
                    </a:cubicBezTo>
                    <a:cubicBezTo>
                      <a:pt x="1051" y="3099"/>
                      <a:pt x="963" y="3093"/>
                      <a:pt x="874" y="3093"/>
                    </a:cubicBezTo>
                    <a:cubicBezTo>
                      <a:pt x="842" y="3093"/>
                      <a:pt x="809" y="3094"/>
                      <a:pt x="777" y="3096"/>
                    </a:cubicBezTo>
                    <a:cubicBezTo>
                      <a:pt x="736" y="3096"/>
                      <a:pt x="690" y="3096"/>
                      <a:pt x="672" y="3142"/>
                    </a:cubicBezTo>
                    <a:cubicBezTo>
                      <a:pt x="661" y="3188"/>
                      <a:pt x="678" y="3235"/>
                      <a:pt x="719" y="3264"/>
                    </a:cubicBezTo>
                    <a:cubicBezTo>
                      <a:pt x="777" y="3310"/>
                      <a:pt x="840" y="3350"/>
                      <a:pt x="910" y="3379"/>
                    </a:cubicBezTo>
                    <a:cubicBezTo>
                      <a:pt x="1101" y="3484"/>
                      <a:pt x="1118" y="3565"/>
                      <a:pt x="974" y="3739"/>
                    </a:cubicBezTo>
                    <a:cubicBezTo>
                      <a:pt x="869" y="3860"/>
                      <a:pt x="869" y="3912"/>
                      <a:pt x="974" y="4040"/>
                    </a:cubicBezTo>
                    <a:cubicBezTo>
                      <a:pt x="1000" y="4070"/>
                      <a:pt x="1025" y="4101"/>
                      <a:pt x="1050" y="4133"/>
                    </a:cubicBezTo>
                    <a:lnTo>
                      <a:pt x="1050" y="4133"/>
                    </a:lnTo>
                    <a:cubicBezTo>
                      <a:pt x="1016" y="4093"/>
                      <a:pt x="981" y="4054"/>
                      <a:pt x="945" y="4017"/>
                    </a:cubicBezTo>
                    <a:cubicBezTo>
                      <a:pt x="898" y="3974"/>
                      <a:pt x="842" y="3942"/>
                      <a:pt x="786" y="3942"/>
                    </a:cubicBezTo>
                    <a:cubicBezTo>
                      <a:pt x="751" y="3942"/>
                      <a:pt x="717" y="3953"/>
                      <a:pt x="684" y="3982"/>
                    </a:cubicBezTo>
                    <a:cubicBezTo>
                      <a:pt x="607" y="4048"/>
                      <a:pt x="634" y="4124"/>
                      <a:pt x="681" y="4210"/>
                    </a:cubicBezTo>
                    <a:lnTo>
                      <a:pt x="681" y="4210"/>
                    </a:lnTo>
                    <a:cubicBezTo>
                      <a:pt x="667" y="4195"/>
                      <a:pt x="651" y="4185"/>
                      <a:pt x="628" y="4185"/>
                    </a:cubicBezTo>
                    <a:cubicBezTo>
                      <a:pt x="619" y="4185"/>
                      <a:pt x="609" y="4187"/>
                      <a:pt x="597" y="4191"/>
                    </a:cubicBezTo>
                    <a:cubicBezTo>
                      <a:pt x="522" y="4214"/>
                      <a:pt x="545" y="4283"/>
                      <a:pt x="545" y="4335"/>
                    </a:cubicBezTo>
                    <a:cubicBezTo>
                      <a:pt x="585" y="4555"/>
                      <a:pt x="672" y="4764"/>
                      <a:pt x="643" y="4990"/>
                    </a:cubicBezTo>
                    <a:cubicBezTo>
                      <a:pt x="603" y="5291"/>
                      <a:pt x="568" y="5598"/>
                      <a:pt x="197" y="5703"/>
                    </a:cubicBezTo>
                    <a:cubicBezTo>
                      <a:pt x="139" y="5720"/>
                      <a:pt x="87" y="5749"/>
                      <a:pt x="41" y="5789"/>
                    </a:cubicBezTo>
                    <a:cubicBezTo>
                      <a:pt x="0" y="5859"/>
                      <a:pt x="47" y="5905"/>
                      <a:pt x="81" y="5952"/>
                    </a:cubicBezTo>
                    <a:cubicBezTo>
                      <a:pt x="348" y="6334"/>
                      <a:pt x="638" y="6693"/>
                      <a:pt x="950" y="7041"/>
                    </a:cubicBezTo>
                    <a:cubicBezTo>
                      <a:pt x="1344" y="7458"/>
                      <a:pt x="1773" y="7858"/>
                      <a:pt x="2190" y="8257"/>
                    </a:cubicBezTo>
                    <a:cubicBezTo>
                      <a:pt x="2306" y="8368"/>
                      <a:pt x="2433" y="8472"/>
                      <a:pt x="2561" y="8570"/>
                    </a:cubicBezTo>
                    <a:cubicBezTo>
                      <a:pt x="2582" y="8587"/>
                      <a:pt x="2610" y="8608"/>
                      <a:pt x="2640" y="8608"/>
                    </a:cubicBezTo>
                    <a:cubicBezTo>
                      <a:pt x="2650" y="8608"/>
                      <a:pt x="2660" y="8605"/>
                      <a:pt x="2671" y="8599"/>
                    </a:cubicBezTo>
                    <a:cubicBezTo>
                      <a:pt x="2712" y="8576"/>
                      <a:pt x="2671" y="8536"/>
                      <a:pt x="2671" y="8501"/>
                    </a:cubicBezTo>
                    <a:cubicBezTo>
                      <a:pt x="2659" y="8443"/>
                      <a:pt x="2648" y="8385"/>
                      <a:pt x="2648" y="8321"/>
                    </a:cubicBezTo>
                    <a:cubicBezTo>
                      <a:pt x="2642" y="8292"/>
                      <a:pt x="2636" y="8263"/>
                      <a:pt x="2636" y="8234"/>
                    </a:cubicBezTo>
                    <a:cubicBezTo>
                      <a:pt x="2590" y="8014"/>
                      <a:pt x="2544" y="7800"/>
                      <a:pt x="2520" y="7580"/>
                    </a:cubicBezTo>
                    <a:cubicBezTo>
                      <a:pt x="2462" y="7041"/>
                      <a:pt x="2410" y="6502"/>
                      <a:pt x="2376" y="5957"/>
                    </a:cubicBezTo>
                    <a:cubicBezTo>
                      <a:pt x="2341" y="5598"/>
                      <a:pt x="2376" y="5239"/>
                      <a:pt x="2474" y="4892"/>
                    </a:cubicBezTo>
                    <a:cubicBezTo>
                      <a:pt x="2515" y="4776"/>
                      <a:pt x="2555" y="4654"/>
                      <a:pt x="2596" y="4538"/>
                    </a:cubicBezTo>
                    <a:cubicBezTo>
                      <a:pt x="2683" y="4260"/>
                      <a:pt x="2793" y="3988"/>
                      <a:pt x="2926" y="3727"/>
                    </a:cubicBezTo>
                    <a:cubicBezTo>
                      <a:pt x="3030" y="3559"/>
                      <a:pt x="3134" y="3391"/>
                      <a:pt x="3239" y="3229"/>
                    </a:cubicBezTo>
                    <a:cubicBezTo>
                      <a:pt x="3285" y="3159"/>
                      <a:pt x="3326" y="3078"/>
                      <a:pt x="3349" y="2997"/>
                    </a:cubicBezTo>
                    <a:cubicBezTo>
                      <a:pt x="3407" y="2870"/>
                      <a:pt x="3453" y="2742"/>
                      <a:pt x="3482" y="2603"/>
                    </a:cubicBezTo>
                    <a:cubicBezTo>
                      <a:pt x="3546" y="2313"/>
                      <a:pt x="3581" y="2012"/>
                      <a:pt x="3633" y="1723"/>
                    </a:cubicBezTo>
                    <a:cubicBezTo>
                      <a:pt x="3720" y="1218"/>
                      <a:pt x="3795" y="709"/>
                      <a:pt x="3870" y="205"/>
                    </a:cubicBezTo>
                    <a:cubicBezTo>
                      <a:pt x="3882" y="135"/>
                      <a:pt x="3928" y="48"/>
                      <a:pt x="3835" y="8"/>
                    </a:cubicBezTo>
                    <a:cubicBezTo>
                      <a:pt x="3823" y="3"/>
                      <a:pt x="3811" y="1"/>
                      <a:pt x="38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33"/>
              <p:cNvSpPr/>
              <p:nvPr/>
            </p:nvSpPr>
            <p:spPr>
              <a:xfrm rot="-708086" flipH="1">
                <a:off x="-865166" y="-860554"/>
                <a:ext cx="2003494" cy="2542829"/>
              </a:xfrm>
              <a:custGeom>
                <a:avLst/>
                <a:gdLst/>
                <a:ahLst/>
                <a:cxnLst/>
                <a:rect l="l" t="t" r="r" b="b"/>
                <a:pathLst>
                  <a:path w="9235" h="11721" extrusionOk="0">
                    <a:moveTo>
                      <a:pt x="1978" y="3480"/>
                    </a:moveTo>
                    <a:cubicBezTo>
                      <a:pt x="2047" y="3498"/>
                      <a:pt x="2104" y="3539"/>
                      <a:pt x="2144" y="3601"/>
                    </a:cubicBezTo>
                    <a:cubicBezTo>
                      <a:pt x="2019" y="3579"/>
                      <a:pt x="2016" y="3578"/>
                      <a:pt x="1978" y="3480"/>
                    </a:cubicBezTo>
                    <a:close/>
                    <a:moveTo>
                      <a:pt x="6373" y="1643"/>
                    </a:moveTo>
                    <a:lnTo>
                      <a:pt x="6373" y="1643"/>
                    </a:lnTo>
                    <a:cubicBezTo>
                      <a:pt x="6379" y="1684"/>
                      <a:pt x="6373" y="1730"/>
                      <a:pt x="6350" y="1771"/>
                    </a:cubicBezTo>
                    <a:cubicBezTo>
                      <a:pt x="6234" y="2113"/>
                      <a:pt x="6164" y="2472"/>
                      <a:pt x="6141" y="2831"/>
                    </a:cubicBezTo>
                    <a:cubicBezTo>
                      <a:pt x="6135" y="2912"/>
                      <a:pt x="6106" y="2987"/>
                      <a:pt x="6060" y="3051"/>
                    </a:cubicBezTo>
                    <a:cubicBezTo>
                      <a:pt x="5875" y="3312"/>
                      <a:pt x="5678" y="3561"/>
                      <a:pt x="5533" y="3851"/>
                    </a:cubicBezTo>
                    <a:cubicBezTo>
                      <a:pt x="5504" y="3630"/>
                      <a:pt x="5510" y="3405"/>
                      <a:pt x="5550" y="3190"/>
                    </a:cubicBezTo>
                    <a:cubicBezTo>
                      <a:pt x="5591" y="2958"/>
                      <a:pt x="5585" y="2727"/>
                      <a:pt x="5527" y="2501"/>
                    </a:cubicBezTo>
                    <a:cubicBezTo>
                      <a:pt x="5510" y="2437"/>
                      <a:pt x="5527" y="2379"/>
                      <a:pt x="5568" y="2333"/>
                    </a:cubicBezTo>
                    <a:cubicBezTo>
                      <a:pt x="5794" y="2055"/>
                      <a:pt x="6077" y="1852"/>
                      <a:pt x="6373" y="1643"/>
                    </a:cubicBezTo>
                    <a:close/>
                    <a:moveTo>
                      <a:pt x="5938" y="6168"/>
                    </a:moveTo>
                    <a:cubicBezTo>
                      <a:pt x="5927" y="6307"/>
                      <a:pt x="5909" y="6446"/>
                      <a:pt x="5996" y="6585"/>
                    </a:cubicBezTo>
                    <a:cubicBezTo>
                      <a:pt x="6008" y="6602"/>
                      <a:pt x="6020" y="6620"/>
                      <a:pt x="6031" y="6643"/>
                    </a:cubicBezTo>
                    <a:lnTo>
                      <a:pt x="5996" y="6591"/>
                    </a:lnTo>
                    <a:cubicBezTo>
                      <a:pt x="5898" y="6452"/>
                      <a:pt x="5915" y="6307"/>
                      <a:pt x="5938" y="6168"/>
                    </a:cubicBezTo>
                    <a:close/>
                    <a:moveTo>
                      <a:pt x="9189" y="1"/>
                    </a:moveTo>
                    <a:cubicBezTo>
                      <a:pt x="9178" y="1"/>
                      <a:pt x="9168" y="4"/>
                      <a:pt x="9160" y="10"/>
                    </a:cubicBezTo>
                    <a:cubicBezTo>
                      <a:pt x="9125" y="39"/>
                      <a:pt x="9084" y="62"/>
                      <a:pt x="9050" y="91"/>
                    </a:cubicBezTo>
                    <a:cubicBezTo>
                      <a:pt x="8910" y="195"/>
                      <a:pt x="8771" y="305"/>
                      <a:pt x="8632" y="415"/>
                    </a:cubicBezTo>
                    <a:cubicBezTo>
                      <a:pt x="8424" y="566"/>
                      <a:pt x="8244" y="745"/>
                      <a:pt x="8094" y="948"/>
                    </a:cubicBezTo>
                    <a:cubicBezTo>
                      <a:pt x="7995" y="1070"/>
                      <a:pt x="7862" y="1162"/>
                      <a:pt x="7711" y="1209"/>
                    </a:cubicBezTo>
                    <a:lnTo>
                      <a:pt x="7914" y="919"/>
                    </a:lnTo>
                    <a:cubicBezTo>
                      <a:pt x="7862" y="919"/>
                      <a:pt x="7810" y="954"/>
                      <a:pt x="7787" y="1000"/>
                    </a:cubicBezTo>
                    <a:cubicBezTo>
                      <a:pt x="7729" y="1070"/>
                      <a:pt x="7676" y="1145"/>
                      <a:pt x="7624" y="1215"/>
                    </a:cubicBezTo>
                    <a:cubicBezTo>
                      <a:pt x="7532" y="1336"/>
                      <a:pt x="7433" y="1452"/>
                      <a:pt x="7329" y="1562"/>
                    </a:cubicBezTo>
                    <a:cubicBezTo>
                      <a:pt x="7307" y="1575"/>
                      <a:pt x="7292" y="1592"/>
                      <a:pt x="7266" y="1592"/>
                    </a:cubicBezTo>
                    <a:cubicBezTo>
                      <a:pt x="7258" y="1592"/>
                      <a:pt x="7248" y="1590"/>
                      <a:pt x="7236" y="1585"/>
                    </a:cubicBezTo>
                    <a:cubicBezTo>
                      <a:pt x="7213" y="1577"/>
                      <a:pt x="7193" y="1572"/>
                      <a:pt x="7176" y="1572"/>
                    </a:cubicBezTo>
                    <a:cubicBezTo>
                      <a:pt x="7127" y="1572"/>
                      <a:pt x="7109" y="1610"/>
                      <a:pt x="7126" y="1684"/>
                    </a:cubicBezTo>
                    <a:cubicBezTo>
                      <a:pt x="7143" y="1730"/>
                      <a:pt x="7132" y="1782"/>
                      <a:pt x="7097" y="1817"/>
                    </a:cubicBezTo>
                    <a:cubicBezTo>
                      <a:pt x="7074" y="1858"/>
                      <a:pt x="7045" y="1892"/>
                      <a:pt x="7016" y="1927"/>
                    </a:cubicBezTo>
                    <a:cubicBezTo>
                      <a:pt x="6941" y="1991"/>
                      <a:pt x="6871" y="2055"/>
                      <a:pt x="6958" y="2159"/>
                    </a:cubicBezTo>
                    <a:cubicBezTo>
                      <a:pt x="6970" y="2171"/>
                      <a:pt x="6952" y="2205"/>
                      <a:pt x="6947" y="2234"/>
                    </a:cubicBezTo>
                    <a:cubicBezTo>
                      <a:pt x="6929" y="2281"/>
                      <a:pt x="6918" y="2327"/>
                      <a:pt x="6906" y="2379"/>
                    </a:cubicBezTo>
                    <a:cubicBezTo>
                      <a:pt x="6877" y="2727"/>
                      <a:pt x="6802" y="3069"/>
                      <a:pt x="6796" y="3416"/>
                    </a:cubicBezTo>
                    <a:cubicBezTo>
                      <a:pt x="6796" y="3474"/>
                      <a:pt x="6807" y="3526"/>
                      <a:pt x="6726" y="3538"/>
                    </a:cubicBezTo>
                    <a:cubicBezTo>
                      <a:pt x="6692" y="3538"/>
                      <a:pt x="6668" y="3573"/>
                      <a:pt x="6680" y="3607"/>
                    </a:cubicBezTo>
                    <a:cubicBezTo>
                      <a:pt x="6697" y="3683"/>
                      <a:pt x="6651" y="3729"/>
                      <a:pt x="6605" y="3781"/>
                    </a:cubicBezTo>
                    <a:cubicBezTo>
                      <a:pt x="6431" y="4013"/>
                      <a:pt x="6298" y="4274"/>
                      <a:pt x="6222" y="4552"/>
                    </a:cubicBezTo>
                    <a:cubicBezTo>
                      <a:pt x="6170" y="4772"/>
                      <a:pt x="6049" y="4969"/>
                      <a:pt x="5979" y="5195"/>
                    </a:cubicBezTo>
                    <a:cubicBezTo>
                      <a:pt x="5967" y="5183"/>
                      <a:pt x="5956" y="5166"/>
                      <a:pt x="5944" y="5148"/>
                    </a:cubicBezTo>
                    <a:cubicBezTo>
                      <a:pt x="5869" y="4951"/>
                      <a:pt x="5782" y="4754"/>
                      <a:pt x="5678" y="4569"/>
                    </a:cubicBezTo>
                    <a:cubicBezTo>
                      <a:pt x="5620" y="4453"/>
                      <a:pt x="5608" y="4326"/>
                      <a:pt x="5649" y="4204"/>
                    </a:cubicBezTo>
                    <a:cubicBezTo>
                      <a:pt x="5695" y="4030"/>
                      <a:pt x="5770" y="3868"/>
                      <a:pt x="5863" y="3717"/>
                    </a:cubicBezTo>
                    <a:cubicBezTo>
                      <a:pt x="5985" y="3538"/>
                      <a:pt x="6118" y="3364"/>
                      <a:pt x="6251" y="3190"/>
                    </a:cubicBezTo>
                    <a:cubicBezTo>
                      <a:pt x="6309" y="3115"/>
                      <a:pt x="6338" y="3022"/>
                      <a:pt x="6332" y="2924"/>
                    </a:cubicBezTo>
                    <a:cubicBezTo>
                      <a:pt x="6303" y="2651"/>
                      <a:pt x="6321" y="2379"/>
                      <a:pt x="6385" y="2113"/>
                    </a:cubicBezTo>
                    <a:cubicBezTo>
                      <a:pt x="6431" y="1921"/>
                      <a:pt x="6477" y="1730"/>
                      <a:pt x="6529" y="1539"/>
                    </a:cubicBezTo>
                    <a:cubicBezTo>
                      <a:pt x="6558" y="1475"/>
                      <a:pt x="6570" y="1400"/>
                      <a:pt x="6558" y="1330"/>
                    </a:cubicBezTo>
                    <a:lnTo>
                      <a:pt x="6558" y="1330"/>
                    </a:lnTo>
                    <a:cubicBezTo>
                      <a:pt x="6547" y="1336"/>
                      <a:pt x="6535" y="1348"/>
                      <a:pt x="6524" y="1359"/>
                    </a:cubicBezTo>
                    <a:cubicBezTo>
                      <a:pt x="6506" y="1388"/>
                      <a:pt x="6489" y="1417"/>
                      <a:pt x="6471" y="1452"/>
                    </a:cubicBezTo>
                    <a:cubicBezTo>
                      <a:pt x="6431" y="1529"/>
                      <a:pt x="6348" y="1574"/>
                      <a:pt x="6265" y="1574"/>
                    </a:cubicBezTo>
                    <a:cubicBezTo>
                      <a:pt x="6241" y="1574"/>
                      <a:pt x="6217" y="1570"/>
                      <a:pt x="6193" y="1562"/>
                    </a:cubicBezTo>
                    <a:cubicBezTo>
                      <a:pt x="6181" y="1558"/>
                      <a:pt x="6169" y="1556"/>
                      <a:pt x="6158" y="1556"/>
                    </a:cubicBezTo>
                    <a:cubicBezTo>
                      <a:pt x="6126" y="1556"/>
                      <a:pt x="6101" y="1573"/>
                      <a:pt x="6101" y="1603"/>
                    </a:cubicBezTo>
                    <a:cubicBezTo>
                      <a:pt x="6101" y="1713"/>
                      <a:pt x="6025" y="1748"/>
                      <a:pt x="5956" y="1800"/>
                    </a:cubicBezTo>
                    <a:cubicBezTo>
                      <a:pt x="5817" y="1916"/>
                      <a:pt x="5684" y="2037"/>
                      <a:pt x="5556" y="2171"/>
                    </a:cubicBezTo>
                    <a:cubicBezTo>
                      <a:pt x="5541" y="2191"/>
                      <a:pt x="5526" y="2225"/>
                      <a:pt x="5491" y="2225"/>
                    </a:cubicBezTo>
                    <a:cubicBezTo>
                      <a:pt x="5486" y="2225"/>
                      <a:pt x="5481" y="2224"/>
                      <a:pt x="5475" y="2223"/>
                    </a:cubicBezTo>
                    <a:cubicBezTo>
                      <a:pt x="5452" y="2176"/>
                      <a:pt x="5434" y="2130"/>
                      <a:pt x="5429" y="2078"/>
                    </a:cubicBezTo>
                    <a:cubicBezTo>
                      <a:pt x="5353" y="1742"/>
                      <a:pt x="5156" y="1452"/>
                      <a:pt x="4878" y="1249"/>
                    </a:cubicBezTo>
                    <a:cubicBezTo>
                      <a:pt x="4813" y="1203"/>
                      <a:pt x="4752" y="1153"/>
                      <a:pt x="4667" y="1153"/>
                    </a:cubicBezTo>
                    <a:cubicBezTo>
                      <a:pt x="4646" y="1153"/>
                      <a:pt x="4624" y="1156"/>
                      <a:pt x="4600" y="1162"/>
                    </a:cubicBezTo>
                    <a:cubicBezTo>
                      <a:pt x="4623" y="1122"/>
                      <a:pt x="4641" y="1076"/>
                      <a:pt x="4652" y="1029"/>
                    </a:cubicBezTo>
                    <a:cubicBezTo>
                      <a:pt x="4652" y="971"/>
                      <a:pt x="4664" y="913"/>
                      <a:pt x="4600" y="884"/>
                    </a:cubicBezTo>
                    <a:cubicBezTo>
                      <a:pt x="4588" y="879"/>
                      <a:pt x="4578" y="877"/>
                      <a:pt x="4568" y="877"/>
                    </a:cubicBezTo>
                    <a:cubicBezTo>
                      <a:pt x="4526" y="877"/>
                      <a:pt x="4502" y="922"/>
                      <a:pt x="4479" y="960"/>
                    </a:cubicBezTo>
                    <a:cubicBezTo>
                      <a:pt x="4475" y="966"/>
                      <a:pt x="4470" y="969"/>
                      <a:pt x="4465" y="969"/>
                    </a:cubicBezTo>
                    <a:cubicBezTo>
                      <a:pt x="4461" y="969"/>
                      <a:pt x="4458" y="968"/>
                      <a:pt x="4455" y="966"/>
                    </a:cubicBezTo>
                    <a:cubicBezTo>
                      <a:pt x="4276" y="803"/>
                      <a:pt x="4276" y="803"/>
                      <a:pt x="4195" y="792"/>
                    </a:cubicBezTo>
                    <a:lnTo>
                      <a:pt x="4195" y="792"/>
                    </a:lnTo>
                    <a:cubicBezTo>
                      <a:pt x="4183" y="838"/>
                      <a:pt x="4218" y="855"/>
                      <a:pt x="4241" y="879"/>
                    </a:cubicBezTo>
                    <a:cubicBezTo>
                      <a:pt x="4374" y="1018"/>
                      <a:pt x="4502" y="1151"/>
                      <a:pt x="4629" y="1290"/>
                    </a:cubicBezTo>
                    <a:cubicBezTo>
                      <a:pt x="4652" y="1307"/>
                      <a:pt x="4670" y="1336"/>
                      <a:pt x="4699" y="1348"/>
                    </a:cubicBezTo>
                    <a:cubicBezTo>
                      <a:pt x="4849" y="1394"/>
                      <a:pt x="4919" y="1516"/>
                      <a:pt x="4994" y="1638"/>
                    </a:cubicBezTo>
                    <a:cubicBezTo>
                      <a:pt x="5133" y="1881"/>
                      <a:pt x="5232" y="2147"/>
                      <a:pt x="5284" y="2425"/>
                    </a:cubicBezTo>
                    <a:cubicBezTo>
                      <a:pt x="5290" y="2460"/>
                      <a:pt x="5290" y="2495"/>
                      <a:pt x="5284" y="2530"/>
                    </a:cubicBezTo>
                    <a:cubicBezTo>
                      <a:pt x="5232" y="2669"/>
                      <a:pt x="5180" y="2802"/>
                      <a:pt x="5029" y="2866"/>
                    </a:cubicBezTo>
                    <a:cubicBezTo>
                      <a:pt x="4965" y="2900"/>
                      <a:pt x="4901" y="2941"/>
                      <a:pt x="4849" y="2987"/>
                    </a:cubicBezTo>
                    <a:cubicBezTo>
                      <a:pt x="4780" y="3040"/>
                      <a:pt x="4710" y="3092"/>
                      <a:pt x="4641" y="3150"/>
                    </a:cubicBezTo>
                    <a:cubicBezTo>
                      <a:pt x="4757" y="2924"/>
                      <a:pt x="4919" y="2727"/>
                      <a:pt x="5058" y="2478"/>
                    </a:cubicBezTo>
                    <a:lnTo>
                      <a:pt x="5058" y="2478"/>
                    </a:lnTo>
                    <a:cubicBezTo>
                      <a:pt x="4977" y="2501"/>
                      <a:pt x="4913" y="2553"/>
                      <a:pt x="4872" y="2617"/>
                    </a:cubicBezTo>
                    <a:cubicBezTo>
                      <a:pt x="4859" y="2635"/>
                      <a:pt x="4852" y="2664"/>
                      <a:pt x="4822" y="2664"/>
                    </a:cubicBezTo>
                    <a:cubicBezTo>
                      <a:pt x="4813" y="2664"/>
                      <a:pt x="4804" y="2662"/>
                      <a:pt x="4791" y="2657"/>
                    </a:cubicBezTo>
                    <a:cubicBezTo>
                      <a:pt x="4770" y="2649"/>
                      <a:pt x="4751" y="2645"/>
                      <a:pt x="4735" y="2645"/>
                    </a:cubicBezTo>
                    <a:cubicBezTo>
                      <a:pt x="4687" y="2645"/>
                      <a:pt x="4667" y="2683"/>
                      <a:pt x="4693" y="2744"/>
                    </a:cubicBezTo>
                    <a:cubicBezTo>
                      <a:pt x="4733" y="2819"/>
                      <a:pt x="4693" y="2877"/>
                      <a:pt x="4658" y="2929"/>
                    </a:cubicBezTo>
                    <a:cubicBezTo>
                      <a:pt x="4507" y="3150"/>
                      <a:pt x="4374" y="3376"/>
                      <a:pt x="4264" y="3613"/>
                    </a:cubicBezTo>
                    <a:cubicBezTo>
                      <a:pt x="4224" y="3688"/>
                      <a:pt x="4206" y="3775"/>
                      <a:pt x="4212" y="3862"/>
                    </a:cubicBezTo>
                    <a:cubicBezTo>
                      <a:pt x="4247" y="4065"/>
                      <a:pt x="4276" y="4262"/>
                      <a:pt x="4305" y="4459"/>
                    </a:cubicBezTo>
                    <a:cubicBezTo>
                      <a:pt x="4328" y="4586"/>
                      <a:pt x="4328" y="4714"/>
                      <a:pt x="4316" y="4841"/>
                    </a:cubicBezTo>
                    <a:cubicBezTo>
                      <a:pt x="4264" y="5160"/>
                      <a:pt x="4282" y="5490"/>
                      <a:pt x="4374" y="5797"/>
                    </a:cubicBezTo>
                    <a:cubicBezTo>
                      <a:pt x="4438" y="6041"/>
                      <a:pt x="4444" y="6295"/>
                      <a:pt x="4392" y="6545"/>
                    </a:cubicBezTo>
                    <a:cubicBezTo>
                      <a:pt x="4316" y="6394"/>
                      <a:pt x="4253" y="6249"/>
                      <a:pt x="4195" y="6093"/>
                    </a:cubicBezTo>
                    <a:cubicBezTo>
                      <a:pt x="4108" y="5901"/>
                      <a:pt x="4067" y="5687"/>
                      <a:pt x="3922" y="5519"/>
                    </a:cubicBezTo>
                    <a:cubicBezTo>
                      <a:pt x="3859" y="5450"/>
                      <a:pt x="3830" y="5380"/>
                      <a:pt x="3922" y="5293"/>
                    </a:cubicBezTo>
                    <a:cubicBezTo>
                      <a:pt x="3992" y="5224"/>
                      <a:pt x="3946" y="5148"/>
                      <a:pt x="3847" y="5148"/>
                    </a:cubicBezTo>
                    <a:cubicBezTo>
                      <a:pt x="3839" y="5148"/>
                      <a:pt x="3830" y="5151"/>
                      <a:pt x="3820" y="5151"/>
                    </a:cubicBezTo>
                    <a:cubicBezTo>
                      <a:pt x="3808" y="5151"/>
                      <a:pt x="3794" y="5147"/>
                      <a:pt x="3778" y="5131"/>
                    </a:cubicBezTo>
                    <a:cubicBezTo>
                      <a:pt x="3766" y="4893"/>
                      <a:pt x="3806" y="4656"/>
                      <a:pt x="3899" y="4436"/>
                    </a:cubicBezTo>
                    <a:cubicBezTo>
                      <a:pt x="3974" y="4262"/>
                      <a:pt x="3986" y="4059"/>
                      <a:pt x="3917" y="3885"/>
                    </a:cubicBezTo>
                    <a:cubicBezTo>
                      <a:pt x="3812" y="3532"/>
                      <a:pt x="3783" y="3167"/>
                      <a:pt x="3830" y="2802"/>
                    </a:cubicBezTo>
                    <a:cubicBezTo>
                      <a:pt x="3847" y="2675"/>
                      <a:pt x="3841" y="2541"/>
                      <a:pt x="3818" y="2414"/>
                    </a:cubicBezTo>
                    <a:cubicBezTo>
                      <a:pt x="3795" y="2269"/>
                      <a:pt x="3795" y="2118"/>
                      <a:pt x="3812" y="1979"/>
                    </a:cubicBezTo>
                    <a:cubicBezTo>
                      <a:pt x="3835" y="1788"/>
                      <a:pt x="3876" y="1597"/>
                      <a:pt x="3934" y="1417"/>
                    </a:cubicBezTo>
                    <a:cubicBezTo>
                      <a:pt x="3951" y="1365"/>
                      <a:pt x="3986" y="1313"/>
                      <a:pt x="3940" y="1261"/>
                    </a:cubicBezTo>
                    <a:lnTo>
                      <a:pt x="3940" y="1261"/>
                    </a:lnTo>
                    <a:cubicBezTo>
                      <a:pt x="3928" y="1267"/>
                      <a:pt x="3917" y="1273"/>
                      <a:pt x="3911" y="1278"/>
                    </a:cubicBezTo>
                    <a:cubicBezTo>
                      <a:pt x="3870" y="1348"/>
                      <a:pt x="3841" y="1423"/>
                      <a:pt x="3824" y="1504"/>
                    </a:cubicBezTo>
                    <a:cubicBezTo>
                      <a:pt x="3815" y="1531"/>
                      <a:pt x="3806" y="1558"/>
                      <a:pt x="3778" y="1558"/>
                    </a:cubicBezTo>
                    <a:cubicBezTo>
                      <a:pt x="3770" y="1558"/>
                      <a:pt x="3760" y="1556"/>
                      <a:pt x="3749" y="1551"/>
                    </a:cubicBezTo>
                    <a:cubicBezTo>
                      <a:pt x="3741" y="1545"/>
                      <a:pt x="3733" y="1543"/>
                      <a:pt x="3725" y="1543"/>
                    </a:cubicBezTo>
                    <a:cubicBezTo>
                      <a:pt x="3706" y="1543"/>
                      <a:pt x="3687" y="1556"/>
                      <a:pt x="3679" y="1580"/>
                    </a:cubicBezTo>
                    <a:cubicBezTo>
                      <a:pt x="3667" y="1609"/>
                      <a:pt x="3679" y="1638"/>
                      <a:pt x="3708" y="1655"/>
                    </a:cubicBezTo>
                    <a:cubicBezTo>
                      <a:pt x="3772" y="1707"/>
                      <a:pt x="3789" y="1782"/>
                      <a:pt x="3731" y="1829"/>
                    </a:cubicBezTo>
                    <a:cubicBezTo>
                      <a:pt x="3644" y="1892"/>
                      <a:pt x="3650" y="1945"/>
                      <a:pt x="3708" y="2014"/>
                    </a:cubicBezTo>
                    <a:cubicBezTo>
                      <a:pt x="3714" y="2026"/>
                      <a:pt x="3720" y="2043"/>
                      <a:pt x="3714" y="2060"/>
                    </a:cubicBezTo>
                    <a:cubicBezTo>
                      <a:pt x="3696" y="2304"/>
                      <a:pt x="3760" y="2553"/>
                      <a:pt x="3731" y="2796"/>
                    </a:cubicBezTo>
                    <a:cubicBezTo>
                      <a:pt x="3714" y="2953"/>
                      <a:pt x="3708" y="3109"/>
                      <a:pt x="3720" y="3265"/>
                    </a:cubicBezTo>
                    <a:cubicBezTo>
                      <a:pt x="3720" y="3289"/>
                      <a:pt x="3725" y="3318"/>
                      <a:pt x="3691" y="3323"/>
                    </a:cubicBezTo>
                    <a:cubicBezTo>
                      <a:pt x="3563" y="3086"/>
                      <a:pt x="3418" y="2860"/>
                      <a:pt x="3256" y="2646"/>
                    </a:cubicBezTo>
                    <a:cubicBezTo>
                      <a:pt x="3216" y="2599"/>
                      <a:pt x="3187" y="2547"/>
                      <a:pt x="3181" y="2489"/>
                    </a:cubicBezTo>
                    <a:cubicBezTo>
                      <a:pt x="3169" y="2379"/>
                      <a:pt x="3146" y="2275"/>
                      <a:pt x="3134" y="2171"/>
                    </a:cubicBezTo>
                    <a:cubicBezTo>
                      <a:pt x="3123" y="2043"/>
                      <a:pt x="3065" y="1916"/>
                      <a:pt x="3123" y="1782"/>
                    </a:cubicBezTo>
                    <a:cubicBezTo>
                      <a:pt x="3129" y="1759"/>
                      <a:pt x="3117" y="1730"/>
                      <a:pt x="3094" y="1719"/>
                    </a:cubicBezTo>
                    <a:cubicBezTo>
                      <a:pt x="3030" y="1678"/>
                      <a:pt x="3030" y="1609"/>
                      <a:pt x="3013" y="1545"/>
                    </a:cubicBezTo>
                    <a:cubicBezTo>
                      <a:pt x="2972" y="1388"/>
                      <a:pt x="2955" y="1226"/>
                      <a:pt x="2961" y="1064"/>
                    </a:cubicBezTo>
                    <a:cubicBezTo>
                      <a:pt x="2972" y="994"/>
                      <a:pt x="2955" y="925"/>
                      <a:pt x="2914" y="867"/>
                    </a:cubicBezTo>
                    <a:cubicBezTo>
                      <a:pt x="2851" y="971"/>
                      <a:pt x="2874" y="1070"/>
                      <a:pt x="2862" y="1157"/>
                    </a:cubicBezTo>
                    <a:cubicBezTo>
                      <a:pt x="2856" y="1232"/>
                      <a:pt x="2903" y="1313"/>
                      <a:pt x="2810" y="1377"/>
                    </a:cubicBezTo>
                    <a:cubicBezTo>
                      <a:pt x="2775" y="1406"/>
                      <a:pt x="2798" y="1470"/>
                      <a:pt x="2839" y="1493"/>
                    </a:cubicBezTo>
                    <a:cubicBezTo>
                      <a:pt x="2903" y="1539"/>
                      <a:pt x="2937" y="1609"/>
                      <a:pt x="2943" y="1690"/>
                    </a:cubicBezTo>
                    <a:cubicBezTo>
                      <a:pt x="2955" y="1806"/>
                      <a:pt x="3001" y="1904"/>
                      <a:pt x="3019" y="2020"/>
                    </a:cubicBezTo>
                    <a:cubicBezTo>
                      <a:pt x="3048" y="2130"/>
                      <a:pt x="3059" y="2240"/>
                      <a:pt x="3059" y="2356"/>
                    </a:cubicBezTo>
                    <a:lnTo>
                      <a:pt x="2717" y="2031"/>
                    </a:lnTo>
                    <a:cubicBezTo>
                      <a:pt x="2555" y="1875"/>
                      <a:pt x="2381" y="1742"/>
                      <a:pt x="2190" y="1626"/>
                    </a:cubicBezTo>
                    <a:cubicBezTo>
                      <a:pt x="2121" y="1574"/>
                      <a:pt x="2034" y="1545"/>
                      <a:pt x="1953" y="1539"/>
                    </a:cubicBezTo>
                    <a:cubicBezTo>
                      <a:pt x="1906" y="1539"/>
                      <a:pt x="1866" y="1545"/>
                      <a:pt x="1860" y="1597"/>
                    </a:cubicBezTo>
                    <a:cubicBezTo>
                      <a:pt x="1848" y="1643"/>
                      <a:pt x="1889" y="1655"/>
                      <a:pt x="1924" y="1667"/>
                    </a:cubicBezTo>
                    <a:cubicBezTo>
                      <a:pt x="2011" y="1695"/>
                      <a:pt x="2092" y="1736"/>
                      <a:pt x="2167" y="1794"/>
                    </a:cubicBezTo>
                    <a:cubicBezTo>
                      <a:pt x="2196" y="1806"/>
                      <a:pt x="2213" y="1840"/>
                      <a:pt x="2207" y="1875"/>
                    </a:cubicBezTo>
                    <a:cubicBezTo>
                      <a:pt x="2207" y="1954"/>
                      <a:pt x="2224" y="1990"/>
                      <a:pt x="2275" y="1990"/>
                    </a:cubicBezTo>
                    <a:cubicBezTo>
                      <a:pt x="2291" y="1990"/>
                      <a:pt x="2311" y="1986"/>
                      <a:pt x="2335" y="1979"/>
                    </a:cubicBezTo>
                    <a:cubicBezTo>
                      <a:pt x="2349" y="1974"/>
                      <a:pt x="2364" y="1971"/>
                      <a:pt x="2379" y="1971"/>
                    </a:cubicBezTo>
                    <a:cubicBezTo>
                      <a:pt x="2412" y="1971"/>
                      <a:pt x="2444" y="1984"/>
                      <a:pt x="2468" y="2008"/>
                    </a:cubicBezTo>
                    <a:cubicBezTo>
                      <a:pt x="2549" y="2072"/>
                      <a:pt x="2636" y="2142"/>
                      <a:pt x="2717" y="2205"/>
                    </a:cubicBezTo>
                    <a:cubicBezTo>
                      <a:pt x="2885" y="2333"/>
                      <a:pt x="3030" y="2495"/>
                      <a:pt x="3140" y="2675"/>
                    </a:cubicBezTo>
                    <a:cubicBezTo>
                      <a:pt x="3291" y="2929"/>
                      <a:pt x="3424" y="3190"/>
                      <a:pt x="3540" y="3457"/>
                    </a:cubicBezTo>
                    <a:cubicBezTo>
                      <a:pt x="3679" y="3735"/>
                      <a:pt x="3720" y="4053"/>
                      <a:pt x="3656" y="4355"/>
                    </a:cubicBezTo>
                    <a:cubicBezTo>
                      <a:pt x="3609" y="4586"/>
                      <a:pt x="3586" y="4818"/>
                      <a:pt x="3586" y="5050"/>
                    </a:cubicBezTo>
                    <a:cubicBezTo>
                      <a:pt x="3592" y="5102"/>
                      <a:pt x="3586" y="5154"/>
                      <a:pt x="3557" y="5200"/>
                    </a:cubicBezTo>
                    <a:cubicBezTo>
                      <a:pt x="3505" y="5143"/>
                      <a:pt x="3453" y="5090"/>
                      <a:pt x="3401" y="5032"/>
                    </a:cubicBezTo>
                    <a:cubicBezTo>
                      <a:pt x="3331" y="4951"/>
                      <a:pt x="3233" y="4888"/>
                      <a:pt x="3221" y="4766"/>
                    </a:cubicBezTo>
                    <a:cubicBezTo>
                      <a:pt x="3221" y="4731"/>
                      <a:pt x="3187" y="4714"/>
                      <a:pt x="3158" y="4708"/>
                    </a:cubicBezTo>
                    <a:cubicBezTo>
                      <a:pt x="3123" y="4702"/>
                      <a:pt x="3094" y="4679"/>
                      <a:pt x="3071" y="4650"/>
                    </a:cubicBezTo>
                    <a:cubicBezTo>
                      <a:pt x="2781" y="4291"/>
                      <a:pt x="2515" y="3914"/>
                      <a:pt x="2265" y="3520"/>
                    </a:cubicBezTo>
                    <a:cubicBezTo>
                      <a:pt x="2219" y="3439"/>
                      <a:pt x="2155" y="3376"/>
                      <a:pt x="2074" y="3335"/>
                    </a:cubicBezTo>
                    <a:cubicBezTo>
                      <a:pt x="1692" y="3115"/>
                      <a:pt x="1344" y="2848"/>
                      <a:pt x="1037" y="2530"/>
                    </a:cubicBezTo>
                    <a:cubicBezTo>
                      <a:pt x="933" y="2443"/>
                      <a:pt x="898" y="2298"/>
                      <a:pt x="956" y="2171"/>
                    </a:cubicBezTo>
                    <a:cubicBezTo>
                      <a:pt x="997" y="2049"/>
                      <a:pt x="991" y="2026"/>
                      <a:pt x="887" y="1962"/>
                    </a:cubicBezTo>
                    <a:cubicBezTo>
                      <a:pt x="811" y="1927"/>
                      <a:pt x="759" y="1846"/>
                      <a:pt x="765" y="1759"/>
                    </a:cubicBezTo>
                    <a:cubicBezTo>
                      <a:pt x="765" y="1695"/>
                      <a:pt x="753" y="1614"/>
                      <a:pt x="666" y="1609"/>
                    </a:cubicBezTo>
                    <a:cubicBezTo>
                      <a:pt x="661" y="1608"/>
                      <a:pt x="655" y="1607"/>
                      <a:pt x="650" y="1607"/>
                    </a:cubicBezTo>
                    <a:cubicBezTo>
                      <a:pt x="583" y="1607"/>
                      <a:pt x="567" y="1677"/>
                      <a:pt x="556" y="1736"/>
                    </a:cubicBezTo>
                    <a:cubicBezTo>
                      <a:pt x="556" y="1736"/>
                      <a:pt x="545" y="1742"/>
                      <a:pt x="533" y="1748"/>
                    </a:cubicBezTo>
                    <a:cubicBezTo>
                      <a:pt x="429" y="1690"/>
                      <a:pt x="348" y="1609"/>
                      <a:pt x="290" y="1504"/>
                    </a:cubicBezTo>
                    <a:cubicBezTo>
                      <a:pt x="238" y="1533"/>
                      <a:pt x="255" y="1574"/>
                      <a:pt x="261" y="1603"/>
                    </a:cubicBezTo>
                    <a:cubicBezTo>
                      <a:pt x="284" y="1649"/>
                      <a:pt x="313" y="1695"/>
                      <a:pt x="348" y="1724"/>
                    </a:cubicBezTo>
                    <a:cubicBezTo>
                      <a:pt x="475" y="1846"/>
                      <a:pt x="614" y="1945"/>
                      <a:pt x="765" y="2026"/>
                    </a:cubicBezTo>
                    <a:cubicBezTo>
                      <a:pt x="805" y="2055"/>
                      <a:pt x="875" y="2072"/>
                      <a:pt x="858" y="2136"/>
                    </a:cubicBezTo>
                    <a:cubicBezTo>
                      <a:pt x="834" y="2211"/>
                      <a:pt x="881" y="2310"/>
                      <a:pt x="794" y="2368"/>
                    </a:cubicBezTo>
                    <a:cubicBezTo>
                      <a:pt x="753" y="2396"/>
                      <a:pt x="719" y="2425"/>
                      <a:pt x="736" y="2478"/>
                    </a:cubicBezTo>
                    <a:cubicBezTo>
                      <a:pt x="747" y="2526"/>
                      <a:pt x="792" y="2559"/>
                      <a:pt x="840" y="2559"/>
                    </a:cubicBezTo>
                    <a:cubicBezTo>
                      <a:pt x="844" y="2559"/>
                      <a:pt x="848" y="2559"/>
                      <a:pt x="852" y="2559"/>
                    </a:cubicBezTo>
                    <a:cubicBezTo>
                      <a:pt x="858" y="2558"/>
                      <a:pt x="863" y="2558"/>
                      <a:pt x="869" y="2558"/>
                    </a:cubicBezTo>
                    <a:cubicBezTo>
                      <a:pt x="908" y="2558"/>
                      <a:pt x="942" y="2575"/>
                      <a:pt x="968" y="2605"/>
                    </a:cubicBezTo>
                    <a:cubicBezTo>
                      <a:pt x="1130" y="2790"/>
                      <a:pt x="1309" y="2964"/>
                      <a:pt x="1501" y="3121"/>
                    </a:cubicBezTo>
                    <a:cubicBezTo>
                      <a:pt x="1535" y="3155"/>
                      <a:pt x="1576" y="3184"/>
                      <a:pt x="1605" y="3219"/>
                    </a:cubicBezTo>
                    <a:cubicBezTo>
                      <a:pt x="1443" y="3179"/>
                      <a:pt x="1286" y="3126"/>
                      <a:pt x="1130" y="3092"/>
                    </a:cubicBezTo>
                    <a:cubicBezTo>
                      <a:pt x="1141" y="2976"/>
                      <a:pt x="1118" y="2918"/>
                      <a:pt x="1060" y="2912"/>
                    </a:cubicBezTo>
                    <a:cubicBezTo>
                      <a:pt x="950" y="2912"/>
                      <a:pt x="1020" y="3011"/>
                      <a:pt x="991" y="3063"/>
                    </a:cubicBezTo>
                    <a:cubicBezTo>
                      <a:pt x="724" y="3016"/>
                      <a:pt x="458" y="2982"/>
                      <a:pt x="209" y="2872"/>
                    </a:cubicBezTo>
                    <a:cubicBezTo>
                      <a:pt x="162" y="2854"/>
                      <a:pt x="116" y="2837"/>
                      <a:pt x="64" y="2825"/>
                    </a:cubicBezTo>
                    <a:cubicBezTo>
                      <a:pt x="54" y="2822"/>
                      <a:pt x="43" y="2817"/>
                      <a:pt x="33" y="2817"/>
                    </a:cubicBezTo>
                    <a:cubicBezTo>
                      <a:pt x="25" y="2817"/>
                      <a:pt x="17" y="2820"/>
                      <a:pt x="12" y="2831"/>
                    </a:cubicBezTo>
                    <a:cubicBezTo>
                      <a:pt x="0" y="2854"/>
                      <a:pt x="12" y="2883"/>
                      <a:pt x="35" y="2895"/>
                    </a:cubicBezTo>
                    <a:cubicBezTo>
                      <a:pt x="139" y="2958"/>
                      <a:pt x="249" y="3005"/>
                      <a:pt x="365" y="3040"/>
                    </a:cubicBezTo>
                    <a:cubicBezTo>
                      <a:pt x="562" y="3092"/>
                      <a:pt x="759" y="3126"/>
                      <a:pt x="962" y="3161"/>
                    </a:cubicBezTo>
                    <a:cubicBezTo>
                      <a:pt x="1153" y="3184"/>
                      <a:pt x="1338" y="3242"/>
                      <a:pt x="1512" y="3318"/>
                    </a:cubicBezTo>
                    <a:cubicBezTo>
                      <a:pt x="1669" y="3393"/>
                      <a:pt x="1825" y="3457"/>
                      <a:pt x="1924" y="3613"/>
                    </a:cubicBezTo>
                    <a:cubicBezTo>
                      <a:pt x="1941" y="3642"/>
                      <a:pt x="1970" y="3659"/>
                      <a:pt x="1999" y="3671"/>
                    </a:cubicBezTo>
                    <a:cubicBezTo>
                      <a:pt x="2213" y="3752"/>
                      <a:pt x="2352" y="3920"/>
                      <a:pt x="2474" y="4111"/>
                    </a:cubicBezTo>
                    <a:cubicBezTo>
                      <a:pt x="2781" y="4598"/>
                      <a:pt x="3134" y="5050"/>
                      <a:pt x="3523" y="5467"/>
                    </a:cubicBezTo>
                    <a:cubicBezTo>
                      <a:pt x="3581" y="5525"/>
                      <a:pt x="3627" y="5600"/>
                      <a:pt x="3656" y="5681"/>
                    </a:cubicBezTo>
                    <a:cubicBezTo>
                      <a:pt x="3691" y="5797"/>
                      <a:pt x="3725" y="5913"/>
                      <a:pt x="3772" y="6023"/>
                    </a:cubicBezTo>
                    <a:cubicBezTo>
                      <a:pt x="3905" y="6324"/>
                      <a:pt x="4038" y="6626"/>
                      <a:pt x="4177" y="6921"/>
                    </a:cubicBezTo>
                    <a:cubicBezTo>
                      <a:pt x="4270" y="7118"/>
                      <a:pt x="4334" y="7327"/>
                      <a:pt x="4363" y="7547"/>
                    </a:cubicBezTo>
                    <a:cubicBezTo>
                      <a:pt x="4374" y="7593"/>
                      <a:pt x="4374" y="7645"/>
                      <a:pt x="4351" y="7692"/>
                    </a:cubicBezTo>
                    <a:cubicBezTo>
                      <a:pt x="4218" y="7976"/>
                      <a:pt x="4125" y="8283"/>
                      <a:pt x="4079" y="8595"/>
                    </a:cubicBezTo>
                    <a:cubicBezTo>
                      <a:pt x="4092" y="8623"/>
                      <a:pt x="4104" y="8633"/>
                      <a:pt x="4117" y="8633"/>
                    </a:cubicBezTo>
                    <a:cubicBezTo>
                      <a:pt x="4139" y="8633"/>
                      <a:pt x="4161" y="8604"/>
                      <a:pt x="4183" y="8590"/>
                    </a:cubicBezTo>
                    <a:cubicBezTo>
                      <a:pt x="4229" y="8543"/>
                      <a:pt x="4270" y="8485"/>
                      <a:pt x="4299" y="8422"/>
                    </a:cubicBezTo>
                    <a:cubicBezTo>
                      <a:pt x="4339" y="8340"/>
                      <a:pt x="4363" y="8254"/>
                      <a:pt x="4397" y="8167"/>
                    </a:cubicBezTo>
                    <a:cubicBezTo>
                      <a:pt x="4554" y="7755"/>
                      <a:pt x="4681" y="7338"/>
                      <a:pt x="4647" y="6892"/>
                    </a:cubicBezTo>
                    <a:cubicBezTo>
                      <a:pt x="4641" y="6788"/>
                      <a:pt x="4623" y="6678"/>
                      <a:pt x="4675" y="6579"/>
                    </a:cubicBezTo>
                    <a:cubicBezTo>
                      <a:pt x="4693" y="6510"/>
                      <a:pt x="4693" y="6440"/>
                      <a:pt x="4681" y="6371"/>
                    </a:cubicBezTo>
                    <a:cubicBezTo>
                      <a:pt x="4670" y="6110"/>
                      <a:pt x="4577" y="5867"/>
                      <a:pt x="4560" y="5606"/>
                    </a:cubicBezTo>
                    <a:cubicBezTo>
                      <a:pt x="4525" y="5056"/>
                      <a:pt x="4519" y="4499"/>
                      <a:pt x="4421" y="3949"/>
                    </a:cubicBezTo>
                    <a:cubicBezTo>
                      <a:pt x="4403" y="3839"/>
                      <a:pt x="4438" y="3723"/>
                      <a:pt x="4513" y="3642"/>
                    </a:cubicBezTo>
                    <a:cubicBezTo>
                      <a:pt x="4548" y="3607"/>
                      <a:pt x="4583" y="3567"/>
                      <a:pt x="4606" y="3520"/>
                    </a:cubicBezTo>
                    <a:cubicBezTo>
                      <a:pt x="4728" y="3219"/>
                      <a:pt x="5012" y="3103"/>
                      <a:pt x="5284" y="2935"/>
                    </a:cubicBezTo>
                    <a:lnTo>
                      <a:pt x="5284" y="2935"/>
                    </a:lnTo>
                    <a:cubicBezTo>
                      <a:pt x="5243" y="3092"/>
                      <a:pt x="5214" y="3248"/>
                      <a:pt x="5191" y="3405"/>
                    </a:cubicBezTo>
                    <a:cubicBezTo>
                      <a:pt x="5151" y="3741"/>
                      <a:pt x="5133" y="4082"/>
                      <a:pt x="5272" y="4401"/>
                    </a:cubicBezTo>
                    <a:cubicBezTo>
                      <a:pt x="5417" y="4737"/>
                      <a:pt x="5550" y="5079"/>
                      <a:pt x="5689" y="5415"/>
                    </a:cubicBezTo>
                    <a:cubicBezTo>
                      <a:pt x="5741" y="5525"/>
                      <a:pt x="5747" y="5658"/>
                      <a:pt x="5695" y="5774"/>
                    </a:cubicBezTo>
                    <a:cubicBezTo>
                      <a:pt x="5602" y="5971"/>
                      <a:pt x="5568" y="6191"/>
                      <a:pt x="5591" y="6411"/>
                    </a:cubicBezTo>
                    <a:cubicBezTo>
                      <a:pt x="5614" y="6637"/>
                      <a:pt x="5649" y="6863"/>
                      <a:pt x="5695" y="7083"/>
                    </a:cubicBezTo>
                    <a:cubicBezTo>
                      <a:pt x="5817" y="7564"/>
                      <a:pt x="5962" y="8039"/>
                      <a:pt x="5973" y="8537"/>
                    </a:cubicBezTo>
                    <a:cubicBezTo>
                      <a:pt x="5985" y="8902"/>
                      <a:pt x="6014" y="9273"/>
                      <a:pt x="5846" y="9609"/>
                    </a:cubicBezTo>
                    <a:cubicBezTo>
                      <a:pt x="5585" y="10119"/>
                      <a:pt x="5400" y="10664"/>
                      <a:pt x="5191" y="11191"/>
                    </a:cubicBezTo>
                    <a:cubicBezTo>
                      <a:pt x="5168" y="11243"/>
                      <a:pt x="5156" y="11295"/>
                      <a:pt x="5156" y="11353"/>
                    </a:cubicBezTo>
                    <a:cubicBezTo>
                      <a:pt x="5162" y="11417"/>
                      <a:pt x="5174" y="11481"/>
                      <a:pt x="5191" y="11544"/>
                    </a:cubicBezTo>
                    <a:cubicBezTo>
                      <a:pt x="5228" y="11639"/>
                      <a:pt x="5280" y="11720"/>
                      <a:pt x="5390" y="11720"/>
                    </a:cubicBezTo>
                    <a:cubicBezTo>
                      <a:pt x="5400" y="11720"/>
                      <a:pt x="5411" y="11720"/>
                      <a:pt x="5423" y="11718"/>
                    </a:cubicBezTo>
                    <a:cubicBezTo>
                      <a:pt x="5498" y="11672"/>
                      <a:pt x="5504" y="11591"/>
                      <a:pt x="5510" y="11515"/>
                    </a:cubicBezTo>
                    <a:cubicBezTo>
                      <a:pt x="5550" y="11202"/>
                      <a:pt x="5637" y="10901"/>
                      <a:pt x="5770" y="10617"/>
                    </a:cubicBezTo>
                    <a:cubicBezTo>
                      <a:pt x="5898" y="10339"/>
                      <a:pt x="6031" y="10061"/>
                      <a:pt x="6130" y="9771"/>
                    </a:cubicBezTo>
                    <a:cubicBezTo>
                      <a:pt x="6164" y="9650"/>
                      <a:pt x="6217" y="9540"/>
                      <a:pt x="6286" y="9441"/>
                    </a:cubicBezTo>
                    <a:cubicBezTo>
                      <a:pt x="6379" y="9314"/>
                      <a:pt x="6414" y="9152"/>
                      <a:pt x="6385" y="8995"/>
                    </a:cubicBezTo>
                    <a:cubicBezTo>
                      <a:pt x="6315" y="8514"/>
                      <a:pt x="6338" y="8039"/>
                      <a:pt x="6373" y="7558"/>
                    </a:cubicBezTo>
                    <a:cubicBezTo>
                      <a:pt x="6390" y="7350"/>
                      <a:pt x="6344" y="7141"/>
                      <a:pt x="6246" y="6962"/>
                    </a:cubicBezTo>
                    <a:cubicBezTo>
                      <a:pt x="6205" y="6886"/>
                      <a:pt x="6159" y="6811"/>
                      <a:pt x="6112" y="6742"/>
                    </a:cubicBezTo>
                    <a:lnTo>
                      <a:pt x="6112" y="6742"/>
                    </a:lnTo>
                    <a:cubicBezTo>
                      <a:pt x="6199" y="6857"/>
                      <a:pt x="6269" y="6985"/>
                      <a:pt x="6321" y="7124"/>
                    </a:cubicBezTo>
                    <a:cubicBezTo>
                      <a:pt x="6489" y="7686"/>
                      <a:pt x="6634" y="8254"/>
                      <a:pt x="6668" y="8839"/>
                    </a:cubicBezTo>
                    <a:cubicBezTo>
                      <a:pt x="6663" y="8984"/>
                      <a:pt x="6680" y="9123"/>
                      <a:pt x="6726" y="9256"/>
                    </a:cubicBezTo>
                    <a:cubicBezTo>
                      <a:pt x="6775" y="9295"/>
                      <a:pt x="6815" y="9316"/>
                      <a:pt x="6852" y="9316"/>
                    </a:cubicBezTo>
                    <a:cubicBezTo>
                      <a:pt x="6913" y="9316"/>
                      <a:pt x="6962" y="9261"/>
                      <a:pt x="7016" y="9146"/>
                    </a:cubicBezTo>
                    <a:cubicBezTo>
                      <a:pt x="7028" y="9123"/>
                      <a:pt x="7033" y="9099"/>
                      <a:pt x="7033" y="9070"/>
                    </a:cubicBezTo>
                    <a:cubicBezTo>
                      <a:pt x="7103" y="8514"/>
                      <a:pt x="7068" y="7947"/>
                      <a:pt x="7120" y="7390"/>
                    </a:cubicBezTo>
                    <a:cubicBezTo>
                      <a:pt x="7120" y="7351"/>
                      <a:pt x="7147" y="7286"/>
                      <a:pt x="7067" y="7286"/>
                    </a:cubicBezTo>
                    <a:cubicBezTo>
                      <a:pt x="7064" y="7286"/>
                      <a:pt x="7060" y="7286"/>
                      <a:pt x="7057" y="7286"/>
                    </a:cubicBezTo>
                    <a:cubicBezTo>
                      <a:pt x="7016" y="7321"/>
                      <a:pt x="6970" y="7350"/>
                      <a:pt x="6912" y="7356"/>
                    </a:cubicBezTo>
                    <a:cubicBezTo>
                      <a:pt x="6901" y="7358"/>
                      <a:pt x="6890" y="7359"/>
                      <a:pt x="6880" y="7359"/>
                    </a:cubicBezTo>
                    <a:cubicBezTo>
                      <a:pt x="6816" y="7359"/>
                      <a:pt x="6758" y="7316"/>
                      <a:pt x="6738" y="7251"/>
                    </a:cubicBezTo>
                    <a:cubicBezTo>
                      <a:pt x="6663" y="6991"/>
                      <a:pt x="6529" y="6747"/>
                      <a:pt x="6344" y="6545"/>
                    </a:cubicBezTo>
                    <a:cubicBezTo>
                      <a:pt x="6292" y="6475"/>
                      <a:pt x="6251" y="6400"/>
                      <a:pt x="6234" y="6313"/>
                    </a:cubicBezTo>
                    <a:cubicBezTo>
                      <a:pt x="6188" y="6110"/>
                      <a:pt x="6141" y="5907"/>
                      <a:pt x="6089" y="5710"/>
                    </a:cubicBezTo>
                    <a:cubicBezTo>
                      <a:pt x="6060" y="5623"/>
                      <a:pt x="6066" y="5531"/>
                      <a:pt x="6095" y="5444"/>
                    </a:cubicBezTo>
                    <a:cubicBezTo>
                      <a:pt x="6205" y="5137"/>
                      <a:pt x="6315" y="4835"/>
                      <a:pt x="6442" y="4534"/>
                    </a:cubicBezTo>
                    <a:cubicBezTo>
                      <a:pt x="6495" y="4413"/>
                      <a:pt x="6535" y="4291"/>
                      <a:pt x="6570" y="4163"/>
                    </a:cubicBezTo>
                    <a:cubicBezTo>
                      <a:pt x="6622" y="3955"/>
                      <a:pt x="6715" y="3787"/>
                      <a:pt x="6923" y="3694"/>
                    </a:cubicBezTo>
                    <a:cubicBezTo>
                      <a:pt x="7010" y="3654"/>
                      <a:pt x="7033" y="3578"/>
                      <a:pt x="6970" y="3509"/>
                    </a:cubicBezTo>
                    <a:cubicBezTo>
                      <a:pt x="6947" y="3480"/>
                      <a:pt x="6941" y="3445"/>
                      <a:pt x="6952" y="3410"/>
                    </a:cubicBezTo>
                    <a:cubicBezTo>
                      <a:pt x="6987" y="3306"/>
                      <a:pt x="7039" y="3208"/>
                      <a:pt x="7097" y="3115"/>
                    </a:cubicBezTo>
                    <a:cubicBezTo>
                      <a:pt x="7225" y="2912"/>
                      <a:pt x="7381" y="2727"/>
                      <a:pt x="7549" y="2559"/>
                    </a:cubicBezTo>
                    <a:cubicBezTo>
                      <a:pt x="7653" y="2460"/>
                      <a:pt x="7752" y="2350"/>
                      <a:pt x="7856" y="2246"/>
                    </a:cubicBezTo>
                    <a:cubicBezTo>
                      <a:pt x="7902" y="2211"/>
                      <a:pt x="7920" y="2153"/>
                      <a:pt x="7908" y="2101"/>
                    </a:cubicBezTo>
                    <a:cubicBezTo>
                      <a:pt x="7902" y="2066"/>
                      <a:pt x="7885" y="2043"/>
                      <a:pt x="7850" y="2043"/>
                    </a:cubicBezTo>
                    <a:cubicBezTo>
                      <a:pt x="7848" y="2042"/>
                      <a:pt x="7845" y="2042"/>
                      <a:pt x="7843" y="2042"/>
                    </a:cubicBezTo>
                    <a:cubicBezTo>
                      <a:pt x="7823" y="2042"/>
                      <a:pt x="7804" y="2063"/>
                      <a:pt x="7804" y="2089"/>
                    </a:cubicBezTo>
                    <a:cubicBezTo>
                      <a:pt x="7810" y="2171"/>
                      <a:pt x="7746" y="2199"/>
                      <a:pt x="7700" y="2246"/>
                    </a:cubicBezTo>
                    <a:cubicBezTo>
                      <a:pt x="7427" y="2489"/>
                      <a:pt x="7190" y="2767"/>
                      <a:pt x="6987" y="3069"/>
                    </a:cubicBezTo>
                    <a:cubicBezTo>
                      <a:pt x="6975" y="3092"/>
                      <a:pt x="6970" y="3121"/>
                      <a:pt x="6923" y="3126"/>
                    </a:cubicBezTo>
                    <a:cubicBezTo>
                      <a:pt x="6935" y="3045"/>
                      <a:pt x="6947" y="2970"/>
                      <a:pt x="6958" y="2895"/>
                    </a:cubicBezTo>
                    <a:cubicBezTo>
                      <a:pt x="6981" y="2767"/>
                      <a:pt x="6999" y="2634"/>
                      <a:pt x="6999" y="2501"/>
                    </a:cubicBezTo>
                    <a:cubicBezTo>
                      <a:pt x="6987" y="2292"/>
                      <a:pt x="7062" y="2107"/>
                      <a:pt x="7161" y="1927"/>
                    </a:cubicBezTo>
                    <a:cubicBezTo>
                      <a:pt x="7323" y="1632"/>
                      <a:pt x="7590" y="1446"/>
                      <a:pt x="7850" y="1261"/>
                    </a:cubicBezTo>
                    <a:cubicBezTo>
                      <a:pt x="7899" y="1225"/>
                      <a:pt x="7956" y="1177"/>
                      <a:pt x="8023" y="1177"/>
                    </a:cubicBezTo>
                    <a:cubicBezTo>
                      <a:pt x="8052" y="1177"/>
                      <a:pt x="8083" y="1186"/>
                      <a:pt x="8117" y="1209"/>
                    </a:cubicBezTo>
                    <a:cubicBezTo>
                      <a:pt x="8132" y="1216"/>
                      <a:pt x="8148" y="1219"/>
                      <a:pt x="8163" y="1219"/>
                    </a:cubicBezTo>
                    <a:cubicBezTo>
                      <a:pt x="8199" y="1219"/>
                      <a:pt x="8232" y="1199"/>
                      <a:pt x="8244" y="1162"/>
                    </a:cubicBezTo>
                    <a:cubicBezTo>
                      <a:pt x="8273" y="1116"/>
                      <a:pt x="8244" y="1081"/>
                      <a:pt x="8209" y="1064"/>
                    </a:cubicBezTo>
                    <a:cubicBezTo>
                      <a:pt x="8169" y="1041"/>
                      <a:pt x="8181" y="1006"/>
                      <a:pt x="8198" y="977"/>
                    </a:cubicBezTo>
                    <a:cubicBezTo>
                      <a:pt x="8279" y="826"/>
                      <a:pt x="8389" y="699"/>
                      <a:pt x="8517" y="595"/>
                    </a:cubicBezTo>
                    <a:cubicBezTo>
                      <a:pt x="8690" y="450"/>
                      <a:pt x="8864" y="317"/>
                      <a:pt x="9050" y="189"/>
                    </a:cubicBezTo>
                    <a:cubicBezTo>
                      <a:pt x="9107" y="149"/>
                      <a:pt x="9160" y="102"/>
                      <a:pt x="9212" y="56"/>
                    </a:cubicBezTo>
                    <a:cubicBezTo>
                      <a:pt x="9223" y="50"/>
                      <a:pt x="9235" y="27"/>
                      <a:pt x="9218" y="10"/>
                    </a:cubicBezTo>
                    <a:cubicBezTo>
                      <a:pt x="9209" y="4"/>
                      <a:pt x="9199" y="1"/>
                      <a:pt x="9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33"/>
              <p:cNvSpPr/>
              <p:nvPr/>
            </p:nvSpPr>
            <p:spPr>
              <a:xfrm rot="-708086" flipH="1">
                <a:off x="254268" y="905302"/>
                <a:ext cx="2282703" cy="2357340"/>
              </a:xfrm>
              <a:custGeom>
                <a:avLst/>
                <a:gdLst/>
                <a:ahLst/>
                <a:cxnLst/>
                <a:rect l="l" t="t" r="r" b="b"/>
                <a:pathLst>
                  <a:path w="10522" h="10866" extrusionOk="0">
                    <a:moveTo>
                      <a:pt x="2625" y="1"/>
                    </a:moveTo>
                    <a:cubicBezTo>
                      <a:pt x="2567" y="18"/>
                      <a:pt x="2579" y="70"/>
                      <a:pt x="2573" y="111"/>
                    </a:cubicBezTo>
                    <a:cubicBezTo>
                      <a:pt x="2567" y="238"/>
                      <a:pt x="2585" y="366"/>
                      <a:pt x="2625" y="487"/>
                    </a:cubicBezTo>
                    <a:cubicBezTo>
                      <a:pt x="2724" y="742"/>
                      <a:pt x="2845" y="986"/>
                      <a:pt x="3054" y="1177"/>
                    </a:cubicBezTo>
                    <a:cubicBezTo>
                      <a:pt x="3147" y="1252"/>
                      <a:pt x="3176" y="1380"/>
                      <a:pt x="3129" y="1490"/>
                    </a:cubicBezTo>
                    <a:cubicBezTo>
                      <a:pt x="3112" y="1582"/>
                      <a:pt x="3077" y="1663"/>
                      <a:pt x="3037" y="1745"/>
                    </a:cubicBezTo>
                    <a:cubicBezTo>
                      <a:pt x="2927" y="1918"/>
                      <a:pt x="2869" y="2115"/>
                      <a:pt x="2863" y="2318"/>
                    </a:cubicBezTo>
                    <a:cubicBezTo>
                      <a:pt x="2857" y="2422"/>
                      <a:pt x="2863" y="2532"/>
                      <a:pt x="2845" y="2637"/>
                    </a:cubicBezTo>
                    <a:cubicBezTo>
                      <a:pt x="2770" y="3141"/>
                      <a:pt x="2927" y="3575"/>
                      <a:pt x="3222" y="3969"/>
                    </a:cubicBezTo>
                    <a:cubicBezTo>
                      <a:pt x="3349" y="4143"/>
                      <a:pt x="3523" y="4282"/>
                      <a:pt x="3639" y="4467"/>
                    </a:cubicBezTo>
                    <a:cubicBezTo>
                      <a:pt x="3877" y="4850"/>
                      <a:pt x="4137" y="5215"/>
                      <a:pt x="4421" y="5562"/>
                    </a:cubicBezTo>
                    <a:cubicBezTo>
                      <a:pt x="4641" y="5835"/>
                      <a:pt x="4833" y="6119"/>
                      <a:pt x="4879" y="6495"/>
                    </a:cubicBezTo>
                    <a:cubicBezTo>
                      <a:pt x="4775" y="6385"/>
                      <a:pt x="4694" y="6275"/>
                      <a:pt x="4612" y="6171"/>
                    </a:cubicBezTo>
                    <a:cubicBezTo>
                      <a:pt x="4508" y="6032"/>
                      <a:pt x="4392" y="5904"/>
                      <a:pt x="4276" y="5777"/>
                    </a:cubicBezTo>
                    <a:cubicBezTo>
                      <a:pt x="4182" y="5677"/>
                      <a:pt x="4052" y="5620"/>
                      <a:pt x="3914" y="5620"/>
                    </a:cubicBezTo>
                    <a:cubicBezTo>
                      <a:pt x="3907" y="5620"/>
                      <a:pt x="3901" y="5620"/>
                      <a:pt x="3894" y="5620"/>
                    </a:cubicBezTo>
                    <a:cubicBezTo>
                      <a:pt x="3875" y="5622"/>
                      <a:pt x="3855" y="5623"/>
                      <a:pt x="3836" y="5623"/>
                    </a:cubicBezTo>
                    <a:cubicBezTo>
                      <a:pt x="3705" y="5623"/>
                      <a:pt x="3575" y="5589"/>
                      <a:pt x="3454" y="5533"/>
                    </a:cubicBezTo>
                    <a:cubicBezTo>
                      <a:pt x="3042" y="5336"/>
                      <a:pt x="2619" y="5145"/>
                      <a:pt x="2226" y="4914"/>
                    </a:cubicBezTo>
                    <a:cubicBezTo>
                      <a:pt x="2058" y="4815"/>
                      <a:pt x="1918" y="4676"/>
                      <a:pt x="1826" y="4502"/>
                    </a:cubicBezTo>
                    <a:cubicBezTo>
                      <a:pt x="1710" y="4288"/>
                      <a:pt x="1629" y="4062"/>
                      <a:pt x="1571" y="3824"/>
                    </a:cubicBezTo>
                    <a:cubicBezTo>
                      <a:pt x="1484" y="3529"/>
                      <a:pt x="1414" y="3233"/>
                      <a:pt x="1362" y="2926"/>
                    </a:cubicBezTo>
                    <a:cubicBezTo>
                      <a:pt x="1339" y="2770"/>
                      <a:pt x="1339" y="2596"/>
                      <a:pt x="1223" y="2469"/>
                    </a:cubicBezTo>
                    <a:cubicBezTo>
                      <a:pt x="1073" y="2295"/>
                      <a:pt x="928" y="2115"/>
                      <a:pt x="760" y="1947"/>
                    </a:cubicBezTo>
                    <a:cubicBezTo>
                      <a:pt x="729" y="1916"/>
                      <a:pt x="702" y="1876"/>
                      <a:pt x="656" y="1876"/>
                    </a:cubicBezTo>
                    <a:cubicBezTo>
                      <a:pt x="650" y="1876"/>
                      <a:pt x="644" y="1877"/>
                      <a:pt x="638" y="1878"/>
                    </a:cubicBezTo>
                    <a:cubicBezTo>
                      <a:pt x="632" y="1982"/>
                      <a:pt x="615" y="2086"/>
                      <a:pt x="586" y="2191"/>
                    </a:cubicBezTo>
                    <a:cubicBezTo>
                      <a:pt x="574" y="2249"/>
                      <a:pt x="534" y="2301"/>
                      <a:pt x="476" y="2324"/>
                    </a:cubicBezTo>
                    <a:cubicBezTo>
                      <a:pt x="644" y="2399"/>
                      <a:pt x="754" y="2544"/>
                      <a:pt x="870" y="2672"/>
                    </a:cubicBezTo>
                    <a:cubicBezTo>
                      <a:pt x="922" y="2724"/>
                      <a:pt x="957" y="2793"/>
                      <a:pt x="974" y="2868"/>
                    </a:cubicBezTo>
                    <a:cubicBezTo>
                      <a:pt x="1084" y="3326"/>
                      <a:pt x="1136" y="3801"/>
                      <a:pt x="1293" y="4259"/>
                    </a:cubicBezTo>
                    <a:cubicBezTo>
                      <a:pt x="1264" y="4253"/>
                      <a:pt x="1241" y="4236"/>
                      <a:pt x="1223" y="4213"/>
                    </a:cubicBezTo>
                    <a:cubicBezTo>
                      <a:pt x="1119" y="4085"/>
                      <a:pt x="1003" y="3969"/>
                      <a:pt x="870" y="3865"/>
                    </a:cubicBezTo>
                    <a:cubicBezTo>
                      <a:pt x="673" y="3691"/>
                      <a:pt x="516" y="3471"/>
                      <a:pt x="424" y="3222"/>
                    </a:cubicBezTo>
                    <a:cubicBezTo>
                      <a:pt x="302" y="2950"/>
                      <a:pt x="204" y="2672"/>
                      <a:pt x="94" y="2393"/>
                    </a:cubicBezTo>
                    <a:cubicBezTo>
                      <a:pt x="82" y="2359"/>
                      <a:pt x="76" y="2312"/>
                      <a:pt x="30" y="2301"/>
                    </a:cubicBezTo>
                    <a:cubicBezTo>
                      <a:pt x="1" y="2335"/>
                      <a:pt x="18" y="2370"/>
                      <a:pt x="30" y="2399"/>
                    </a:cubicBezTo>
                    <a:cubicBezTo>
                      <a:pt x="70" y="2544"/>
                      <a:pt x="111" y="2689"/>
                      <a:pt x="157" y="2834"/>
                    </a:cubicBezTo>
                    <a:cubicBezTo>
                      <a:pt x="267" y="3176"/>
                      <a:pt x="372" y="3517"/>
                      <a:pt x="551" y="3830"/>
                    </a:cubicBezTo>
                    <a:cubicBezTo>
                      <a:pt x="632" y="3969"/>
                      <a:pt x="731" y="4097"/>
                      <a:pt x="847" y="4213"/>
                    </a:cubicBezTo>
                    <a:cubicBezTo>
                      <a:pt x="1055" y="4438"/>
                      <a:pt x="1322" y="4601"/>
                      <a:pt x="1548" y="4809"/>
                    </a:cubicBezTo>
                    <a:cubicBezTo>
                      <a:pt x="1635" y="4896"/>
                      <a:pt x="1727" y="4971"/>
                      <a:pt x="1826" y="5041"/>
                    </a:cubicBezTo>
                    <a:cubicBezTo>
                      <a:pt x="2069" y="5215"/>
                      <a:pt x="2330" y="5365"/>
                      <a:pt x="2585" y="5516"/>
                    </a:cubicBezTo>
                    <a:cubicBezTo>
                      <a:pt x="2874" y="5701"/>
                      <a:pt x="3193" y="5835"/>
                      <a:pt x="3523" y="5927"/>
                    </a:cubicBezTo>
                    <a:cubicBezTo>
                      <a:pt x="3761" y="5985"/>
                      <a:pt x="3975" y="6113"/>
                      <a:pt x="4143" y="6287"/>
                    </a:cubicBezTo>
                    <a:cubicBezTo>
                      <a:pt x="4346" y="6501"/>
                      <a:pt x="4549" y="6710"/>
                      <a:pt x="4757" y="6918"/>
                    </a:cubicBezTo>
                    <a:cubicBezTo>
                      <a:pt x="4833" y="6999"/>
                      <a:pt x="4919" y="7063"/>
                      <a:pt x="5006" y="7144"/>
                    </a:cubicBezTo>
                    <a:cubicBezTo>
                      <a:pt x="4943" y="7190"/>
                      <a:pt x="4873" y="7225"/>
                      <a:pt x="4798" y="7242"/>
                    </a:cubicBezTo>
                    <a:cubicBezTo>
                      <a:pt x="4560" y="7358"/>
                      <a:pt x="4317" y="7457"/>
                      <a:pt x="4085" y="7579"/>
                    </a:cubicBezTo>
                    <a:cubicBezTo>
                      <a:pt x="3923" y="7654"/>
                      <a:pt x="3755" y="7723"/>
                      <a:pt x="3587" y="7793"/>
                    </a:cubicBezTo>
                    <a:cubicBezTo>
                      <a:pt x="3616" y="7839"/>
                      <a:pt x="3587" y="7862"/>
                      <a:pt x="3552" y="7880"/>
                    </a:cubicBezTo>
                    <a:cubicBezTo>
                      <a:pt x="3512" y="7903"/>
                      <a:pt x="3460" y="7909"/>
                      <a:pt x="3442" y="7955"/>
                    </a:cubicBezTo>
                    <a:cubicBezTo>
                      <a:pt x="3456" y="7958"/>
                      <a:pt x="3469" y="7959"/>
                      <a:pt x="3483" y="7959"/>
                    </a:cubicBezTo>
                    <a:cubicBezTo>
                      <a:pt x="3531" y="7959"/>
                      <a:pt x="3581" y="7945"/>
                      <a:pt x="3632" y="7945"/>
                    </a:cubicBezTo>
                    <a:cubicBezTo>
                      <a:pt x="3654" y="7945"/>
                      <a:pt x="3675" y="7948"/>
                      <a:pt x="3697" y="7955"/>
                    </a:cubicBezTo>
                    <a:cubicBezTo>
                      <a:pt x="3685" y="8007"/>
                      <a:pt x="3628" y="8025"/>
                      <a:pt x="3622" y="8071"/>
                    </a:cubicBezTo>
                    <a:cubicBezTo>
                      <a:pt x="3645" y="8164"/>
                      <a:pt x="3599" y="8280"/>
                      <a:pt x="3714" y="8337"/>
                    </a:cubicBezTo>
                    <a:cubicBezTo>
                      <a:pt x="3778" y="8308"/>
                      <a:pt x="3813" y="8251"/>
                      <a:pt x="3859" y="8204"/>
                    </a:cubicBezTo>
                    <a:cubicBezTo>
                      <a:pt x="4050" y="8030"/>
                      <a:pt x="4236" y="7868"/>
                      <a:pt x="4514" y="7857"/>
                    </a:cubicBezTo>
                    <a:cubicBezTo>
                      <a:pt x="4763" y="7845"/>
                      <a:pt x="5018" y="7833"/>
                      <a:pt x="5267" y="7822"/>
                    </a:cubicBezTo>
                    <a:cubicBezTo>
                      <a:pt x="5274" y="7821"/>
                      <a:pt x="5281" y="7820"/>
                      <a:pt x="5289" y="7820"/>
                    </a:cubicBezTo>
                    <a:cubicBezTo>
                      <a:pt x="5350" y="7820"/>
                      <a:pt x="5408" y="7864"/>
                      <a:pt x="5423" y="7926"/>
                    </a:cubicBezTo>
                    <a:cubicBezTo>
                      <a:pt x="5563" y="8332"/>
                      <a:pt x="5748" y="8714"/>
                      <a:pt x="5974" y="9079"/>
                    </a:cubicBezTo>
                    <a:cubicBezTo>
                      <a:pt x="6159" y="9403"/>
                      <a:pt x="6472" y="9641"/>
                      <a:pt x="6837" y="9739"/>
                    </a:cubicBezTo>
                    <a:cubicBezTo>
                      <a:pt x="6912" y="9710"/>
                      <a:pt x="6976" y="9647"/>
                      <a:pt x="7057" y="9618"/>
                    </a:cubicBezTo>
                    <a:cubicBezTo>
                      <a:pt x="7135" y="9589"/>
                      <a:pt x="7201" y="9574"/>
                      <a:pt x="7258" y="9574"/>
                    </a:cubicBezTo>
                    <a:cubicBezTo>
                      <a:pt x="7396" y="9574"/>
                      <a:pt x="7479" y="9662"/>
                      <a:pt x="7532" y="9855"/>
                    </a:cubicBezTo>
                    <a:lnTo>
                      <a:pt x="7613" y="9902"/>
                    </a:lnTo>
                    <a:cubicBezTo>
                      <a:pt x="7596" y="9960"/>
                      <a:pt x="7538" y="9965"/>
                      <a:pt x="7503" y="10006"/>
                    </a:cubicBezTo>
                    <a:cubicBezTo>
                      <a:pt x="7486" y="10070"/>
                      <a:pt x="7445" y="10133"/>
                      <a:pt x="7393" y="10174"/>
                    </a:cubicBezTo>
                    <a:cubicBezTo>
                      <a:pt x="7231" y="10325"/>
                      <a:pt x="7057" y="10452"/>
                      <a:pt x="6872" y="10562"/>
                    </a:cubicBezTo>
                    <a:cubicBezTo>
                      <a:pt x="6831" y="10585"/>
                      <a:pt x="6756" y="10585"/>
                      <a:pt x="6791" y="10666"/>
                    </a:cubicBezTo>
                    <a:cubicBezTo>
                      <a:pt x="6821" y="10675"/>
                      <a:pt x="6850" y="10678"/>
                      <a:pt x="6879" y="10678"/>
                    </a:cubicBezTo>
                    <a:cubicBezTo>
                      <a:pt x="6988" y="10678"/>
                      <a:pt x="7087" y="10625"/>
                      <a:pt x="7179" y="10579"/>
                    </a:cubicBezTo>
                    <a:cubicBezTo>
                      <a:pt x="7509" y="10417"/>
                      <a:pt x="7799" y="10214"/>
                      <a:pt x="7857" y="9803"/>
                    </a:cubicBezTo>
                    <a:cubicBezTo>
                      <a:pt x="7869" y="9715"/>
                      <a:pt x="7892" y="9679"/>
                      <a:pt x="7947" y="9679"/>
                    </a:cubicBezTo>
                    <a:cubicBezTo>
                      <a:pt x="7972" y="9679"/>
                      <a:pt x="8003" y="9686"/>
                      <a:pt x="8042" y="9699"/>
                    </a:cubicBezTo>
                    <a:cubicBezTo>
                      <a:pt x="8112" y="9722"/>
                      <a:pt x="8170" y="9780"/>
                      <a:pt x="8199" y="9855"/>
                    </a:cubicBezTo>
                    <a:cubicBezTo>
                      <a:pt x="8303" y="10122"/>
                      <a:pt x="8511" y="10267"/>
                      <a:pt x="8766" y="10359"/>
                    </a:cubicBezTo>
                    <a:cubicBezTo>
                      <a:pt x="9015" y="10452"/>
                      <a:pt x="9270" y="10522"/>
                      <a:pt x="9525" y="10568"/>
                    </a:cubicBezTo>
                    <a:cubicBezTo>
                      <a:pt x="9798" y="10620"/>
                      <a:pt x="10064" y="10707"/>
                      <a:pt x="10307" y="10829"/>
                    </a:cubicBezTo>
                    <a:cubicBezTo>
                      <a:pt x="10341" y="10845"/>
                      <a:pt x="10380" y="10866"/>
                      <a:pt x="10416" y="10866"/>
                    </a:cubicBezTo>
                    <a:cubicBezTo>
                      <a:pt x="10442" y="10866"/>
                      <a:pt x="10467" y="10855"/>
                      <a:pt x="10487" y="10823"/>
                    </a:cubicBezTo>
                    <a:cubicBezTo>
                      <a:pt x="10522" y="10753"/>
                      <a:pt x="10493" y="10672"/>
                      <a:pt x="10423" y="10637"/>
                    </a:cubicBezTo>
                    <a:cubicBezTo>
                      <a:pt x="10128" y="10539"/>
                      <a:pt x="9838" y="10429"/>
                      <a:pt x="9618" y="10186"/>
                    </a:cubicBezTo>
                    <a:cubicBezTo>
                      <a:pt x="9288" y="9815"/>
                      <a:pt x="8888" y="9519"/>
                      <a:pt x="8529" y="9183"/>
                    </a:cubicBezTo>
                    <a:cubicBezTo>
                      <a:pt x="8459" y="9114"/>
                      <a:pt x="8378" y="9062"/>
                      <a:pt x="8291" y="9027"/>
                    </a:cubicBezTo>
                    <a:cubicBezTo>
                      <a:pt x="8228" y="9050"/>
                      <a:pt x="8199" y="9120"/>
                      <a:pt x="8228" y="9177"/>
                    </a:cubicBezTo>
                    <a:cubicBezTo>
                      <a:pt x="8761" y="9571"/>
                      <a:pt x="9195" y="9977"/>
                      <a:pt x="9288" y="10180"/>
                    </a:cubicBezTo>
                    <a:cubicBezTo>
                      <a:pt x="9160" y="10133"/>
                      <a:pt x="9039" y="10081"/>
                      <a:pt x="8917" y="10018"/>
                    </a:cubicBezTo>
                    <a:cubicBezTo>
                      <a:pt x="8761" y="9960"/>
                      <a:pt x="8645" y="9838"/>
                      <a:pt x="8581" y="9682"/>
                    </a:cubicBezTo>
                    <a:cubicBezTo>
                      <a:pt x="8509" y="9493"/>
                      <a:pt x="8362" y="9426"/>
                      <a:pt x="8171" y="9426"/>
                    </a:cubicBezTo>
                    <a:cubicBezTo>
                      <a:pt x="8163" y="9426"/>
                      <a:pt x="8155" y="9426"/>
                      <a:pt x="8146" y="9427"/>
                    </a:cubicBezTo>
                    <a:cubicBezTo>
                      <a:pt x="8121" y="9430"/>
                      <a:pt x="8096" y="9432"/>
                      <a:pt x="8071" y="9432"/>
                    </a:cubicBezTo>
                    <a:cubicBezTo>
                      <a:pt x="8022" y="9432"/>
                      <a:pt x="7973" y="9425"/>
                      <a:pt x="7926" y="9409"/>
                    </a:cubicBezTo>
                    <a:cubicBezTo>
                      <a:pt x="7561" y="9247"/>
                      <a:pt x="7167" y="9206"/>
                      <a:pt x="6785" y="9102"/>
                    </a:cubicBezTo>
                    <a:cubicBezTo>
                      <a:pt x="6339" y="8986"/>
                      <a:pt x="5968" y="8668"/>
                      <a:pt x="5788" y="8239"/>
                    </a:cubicBezTo>
                    <a:cubicBezTo>
                      <a:pt x="5678" y="7996"/>
                      <a:pt x="5597" y="7741"/>
                      <a:pt x="5510" y="7492"/>
                    </a:cubicBezTo>
                    <a:cubicBezTo>
                      <a:pt x="5481" y="7416"/>
                      <a:pt x="5470" y="7341"/>
                      <a:pt x="5476" y="7266"/>
                    </a:cubicBezTo>
                    <a:cubicBezTo>
                      <a:pt x="5484" y="7133"/>
                      <a:pt x="5537" y="7066"/>
                      <a:pt x="5630" y="7066"/>
                    </a:cubicBezTo>
                    <a:cubicBezTo>
                      <a:pt x="5667" y="7066"/>
                      <a:pt x="5710" y="7076"/>
                      <a:pt x="5760" y="7098"/>
                    </a:cubicBezTo>
                    <a:cubicBezTo>
                      <a:pt x="5829" y="7057"/>
                      <a:pt x="5812" y="6982"/>
                      <a:pt x="5806" y="6924"/>
                    </a:cubicBezTo>
                    <a:cubicBezTo>
                      <a:pt x="5800" y="6820"/>
                      <a:pt x="5806" y="6721"/>
                      <a:pt x="5794" y="6623"/>
                    </a:cubicBezTo>
                    <a:cubicBezTo>
                      <a:pt x="5777" y="6350"/>
                      <a:pt x="5754" y="6078"/>
                      <a:pt x="5574" y="5846"/>
                    </a:cubicBezTo>
                    <a:cubicBezTo>
                      <a:pt x="5337" y="5533"/>
                      <a:pt x="5070" y="5244"/>
                      <a:pt x="4780" y="4977"/>
                    </a:cubicBezTo>
                    <a:cubicBezTo>
                      <a:pt x="4670" y="4896"/>
                      <a:pt x="4566" y="4809"/>
                      <a:pt x="4473" y="4711"/>
                    </a:cubicBezTo>
                    <a:cubicBezTo>
                      <a:pt x="4242" y="4462"/>
                      <a:pt x="4050" y="4184"/>
                      <a:pt x="3842" y="3917"/>
                    </a:cubicBezTo>
                    <a:cubicBezTo>
                      <a:pt x="3558" y="3558"/>
                      <a:pt x="3361" y="3141"/>
                      <a:pt x="3257" y="2695"/>
                    </a:cubicBezTo>
                    <a:cubicBezTo>
                      <a:pt x="3176" y="2289"/>
                      <a:pt x="3234" y="1901"/>
                      <a:pt x="3546" y="1588"/>
                    </a:cubicBezTo>
                    <a:cubicBezTo>
                      <a:pt x="3674" y="1455"/>
                      <a:pt x="3790" y="1316"/>
                      <a:pt x="3900" y="1171"/>
                    </a:cubicBezTo>
                    <a:cubicBezTo>
                      <a:pt x="4016" y="1009"/>
                      <a:pt x="4062" y="806"/>
                      <a:pt x="4033" y="603"/>
                    </a:cubicBezTo>
                    <a:cubicBezTo>
                      <a:pt x="3935" y="586"/>
                      <a:pt x="3848" y="516"/>
                      <a:pt x="3801" y="424"/>
                    </a:cubicBezTo>
                    <a:cubicBezTo>
                      <a:pt x="3743" y="435"/>
                      <a:pt x="3720" y="482"/>
                      <a:pt x="3691" y="522"/>
                    </a:cubicBezTo>
                    <a:cubicBezTo>
                      <a:pt x="3587" y="650"/>
                      <a:pt x="3488" y="789"/>
                      <a:pt x="3402" y="928"/>
                    </a:cubicBezTo>
                    <a:cubicBezTo>
                      <a:pt x="3380" y="962"/>
                      <a:pt x="3359" y="1003"/>
                      <a:pt x="3321" y="1003"/>
                    </a:cubicBezTo>
                    <a:cubicBezTo>
                      <a:pt x="3308" y="1003"/>
                      <a:pt x="3292" y="998"/>
                      <a:pt x="3274" y="986"/>
                    </a:cubicBezTo>
                    <a:cubicBezTo>
                      <a:pt x="3193" y="933"/>
                      <a:pt x="3124" y="858"/>
                      <a:pt x="3083" y="771"/>
                    </a:cubicBezTo>
                    <a:cubicBezTo>
                      <a:pt x="3048" y="690"/>
                      <a:pt x="3147" y="655"/>
                      <a:pt x="3176" y="597"/>
                    </a:cubicBezTo>
                    <a:cubicBezTo>
                      <a:pt x="3234" y="482"/>
                      <a:pt x="3355" y="389"/>
                      <a:pt x="3309" y="232"/>
                    </a:cubicBezTo>
                    <a:lnTo>
                      <a:pt x="3309" y="232"/>
                    </a:lnTo>
                    <a:cubicBezTo>
                      <a:pt x="3300" y="233"/>
                      <a:pt x="3291" y="234"/>
                      <a:pt x="3282" y="234"/>
                    </a:cubicBezTo>
                    <a:cubicBezTo>
                      <a:pt x="3215" y="234"/>
                      <a:pt x="3168" y="211"/>
                      <a:pt x="3152" y="134"/>
                    </a:cubicBezTo>
                    <a:cubicBezTo>
                      <a:pt x="3054" y="186"/>
                      <a:pt x="3066" y="308"/>
                      <a:pt x="3008" y="389"/>
                    </a:cubicBezTo>
                    <a:cubicBezTo>
                      <a:pt x="2979" y="424"/>
                      <a:pt x="2961" y="493"/>
                      <a:pt x="2909" y="493"/>
                    </a:cubicBezTo>
                    <a:cubicBezTo>
                      <a:pt x="2863" y="493"/>
                      <a:pt x="2863" y="424"/>
                      <a:pt x="2834" y="395"/>
                    </a:cubicBezTo>
                    <a:cubicBezTo>
                      <a:pt x="2747" y="296"/>
                      <a:pt x="2782" y="151"/>
                      <a:pt x="2701" y="53"/>
                    </a:cubicBezTo>
                    <a:cubicBezTo>
                      <a:pt x="2696" y="53"/>
                      <a:pt x="2692" y="54"/>
                      <a:pt x="2689" y="54"/>
                    </a:cubicBezTo>
                    <a:cubicBezTo>
                      <a:pt x="2655" y="54"/>
                      <a:pt x="2636" y="32"/>
                      <a:pt x="2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33"/>
              <p:cNvSpPr/>
              <p:nvPr/>
            </p:nvSpPr>
            <p:spPr>
              <a:xfrm rot="-708086" flipH="1">
                <a:off x="-318818" y="2943360"/>
                <a:ext cx="3219041" cy="1572862"/>
              </a:xfrm>
              <a:custGeom>
                <a:avLst/>
                <a:gdLst/>
                <a:ahLst/>
                <a:cxnLst/>
                <a:rect l="l" t="t" r="r" b="b"/>
                <a:pathLst>
                  <a:path w="14838" h="7250" extrusionOk="0">
                    <a:moveTo>
                      <a:pt x="9854" y="1"/>
                    </a:moveTo>
                    <a:cubicBezTo>
                      <a:pt x="9840" y="1"/>
                      <a:pt x="9825" y="9"/>
                      <a:pt x="9809" y="31"/>
                    </a:cubicBezTo>
                    <a:cubicBezTo>
                      <a:pt x="9803" y="83"/>
                      <a:pt x="9820" y="141"/>
                      <a:pt x="9855" y="182"/>
                    </a:cubicBezTo>
                    <a:cubicBezTo>
                      <a:pt x="10070" y="581"/>
                      <a:pt x="10272" y="987"/>
                      <a:pt x="10458" y="1398"/>
                    </a:cubicBezTo>
                    <a:cubicBezTo>
                      <a:pt x="10475" y="1450"/>
                      <a:pt x="10504" y="1497"/>
                      <a:pt x="10550" y="1531"/>
                    </a:cubicBezTo>
                    <a:cubicBezTo>
                      <a:pt x="10603" y="1572"/>
                      <a:pt x="10603" y="1630"/>
                      <a:pt x="10597" y="1705"/>
                    </a:cubicBezTo>
                    <a:cubicBezTo>
                      <a:pt x="10481" y="1670"/>
                      <a:pt x="10365" y="1624"/>
                      <a:pt x="10261" y="1566"/>
                    </a:cubicBezTo>
                    <a:cubicBezTo>
                      <a:pt x="10135" y="1511"/>
                      <a:pt x="10022" y="1433"/>
                      <a:pt x="9888" y="1433"/>
                    </a:cubicBezTo>
                    <a:cubicBezTo>
                      <a:pt x="9868" y="1433"/>
                      <a:pt x="9847" y="1435"/>
                      <a:pt x="9826" y="1439"/>
                    </a:cubicBezTo>
                    <a:cubicBezTo>
                      <a:pt x="9513" y="1358"/>
                      <a:pt x="9195" y="1294"/>
                      <a:pt x="8894" y="1184"/>
                    </a:cubicBezTo>
                    <a:cubicBezTo>
                      <a:pt x="8662" y="1091"/>
                      <a:pt x="8459" y="964"/>
                      <a:pt x="8378" y="709"/>
                    </a:cubicBezTo>
                    <a:cubicBezTo>
                      <a:pt x="8337" y="575"/>
                      <a:pt x="8233" y="529"/>
                      <a:pt x="8111" y="506"/>
                    </a:cubicBezTo>
                    <a:cubicBezTo>
                      <a:pt x="8076" y="499"/>
                      <a:pt x="8049" y="495"/>
                      <a:pt x="8029" y="495"/>
                    </a:cubicBezTo>
                    <a:cubicBezTo>
                      <a:pt x="7977" y="495"/>
                      <a:pt x="7967" y="523"/>
                      <a:pt x="7955" y="610"/>
                    </a:cubicBezTo>
                    <a:cubicBezTo>
                      <a:pt x="7949" y="633"/>
                      <a:pt x="7949" y="657"/>
                      <a:pt x="7943" y="686"/>
                    </a:cubicBezTo>
                    <a:cubicBezTo>
                      <a:pt x="7926" y="842"/>
                      <a:pt x="7851" y="993"/>
                      <a:pt x="7741" y="1108"/>
                    </a:cubicBezTo>
                    <a:cubicBezTo>
                      <a:pt x="7515" y="1329"/>
                      <a:pt x="7225" y="1473"/>
                      <a:pt x="6918" y="1526"/>
                    </a:cubicBezTo>
                    <a:cubicBezTo>
                      <a:pt x="6879" y="1509"/>
                      <a:pt x="6841" y="1503"/>
                      <a:pt x="6802" y="1503"/>
                    </a:cubicBezTo>
                    <a:cubicBezTo>
                      <a:pt x="6707" y="1503"/>
                      <a:pt x="6613" y="1539"/>
                      <a:pt x="6518" y="1543"/>
                    </a:cubicBezTo>
                    <a:cubicBezTo>
                      <a:pt x="6449" y="1543"/>
                      <a:pt x="6344" y="1555"/>
                      <a:pt x="6391" y="1688"/>
                    </a:cubicBezTo>
                    <a:cubicBezTo>
                      <a:pt x="6402" y="1717"/>
                      <a:pt x="6373" y="1728"/>
                      <a:pt x="6356" y="1740"/>
                    </a:cubicBezTo>
                    <a:cubicBezTo>
                      <a:pt x="6116" y="1885"/>
                      <a:pt x="5843" y="1960"/>
                      <a:pt x="5564" y="1960"/>
                    </a:cubicBezTo>
                    <a:cubicBezTo>
                      <a:pt x="5554" y="1960"/>
                      <a:pt x="5544" y="1960"/>
                      <a:pt x="5533" y="1960"/>
                    </a:cubicBezTo>
                    <a:cubicBezTo>
                      <a:pt x="5429" y="1954"/>
                      <a:pt x="5336" y="1885"/>
                      <a:pt x="5296" y="1786"/>
                    </a:cubicBezTo>
                    <a:cubicBezTo>
                      <a:pt x="5470" y="1780"/>
                      <a:pt x="5626" y="1780"/>
                      <a:pt x="5782" y="1769"/>
                    </a:cubicBezTo>
                    <a:cubicBezTo>
                      <a:pt x="5840" y="1769"/>
                      <a:pt x="5898" y="1763"/>
                      <a:pt x="5956" y="1740"/>
                    </a:cubicBezTo>
                    <a:cubicBezTo>
                      <a:pt x="5997" y="1728"/>
                      <a:pt x="6037" y="1699"/>
                      <a:pt x="6026" y="1653"/>
                    </a:cubicBezTo>
                    <a:cubicBezTo>
                      <a:pt x="6014" y="1612"/>
                      <a:pt x="5974" y="1607"/>
                      <a:pt x="5939" y="1607"/>
                    </a:cubicBezTo>
                    <a:cubicBezTo>
                      <a:pt x="5910" y="1607"/>
                      <a:pt x="5881" y="1612"/>
                      <a:pt x="5852" y="1612"/>
                    </a:cubicBezTo>
                    <a:cubicBezTo>
                      <a:pt x="5769" y="1620"/>
                      <a:pt x="5687" y="1623"/>
                      <a:pt x="5605" y="1623"/>
                    </a:cubicBezTo>
                    <a:cubicBezTo>
                      <a:pt x="5491" y="1623"/>
                      <a:pt x="5378" y="1617"/>
                      <a:pt x="5267" y="1607"/>
                    </a:cubicBezTo>
                    <a:cubicBezTo>
                      <a:pt x="5238" y="1612"/>
                      <a:pt x="5215" y="1624"/>
                      <a:pt x="5192" y="1630"/>
                    </a:cubicBezTo>
                    <a:cubicBezTo>
                      <a:pt x="4896" y="1740"/>
                      <a:pt x="4659" y="1949"/>
                      <a:pt x="4404" y="2122"/>
                    </a:cubicBezTo>
                    <a:cubicBezTo>
                      <a:pt x="4270" y="2215"/>
                      <a:pt x="4126" y="2267"/>
                      <a:pt x="3969" y="2290"/>
                    </a:cubicBezTo>
                    <a:cubicBezTo>
                      <a:pt x="3708" y="2331"/>
                      <a:pt x="3448" y="2360"/>
                      <a:pt x="3187" y="2406"/>
                    </a:cubicBezTo>
                    <a:cubicBezTo>
                      <a:pt x="3139" y="2417"/>
                      <a:pt x="3091" y="2422"/>
                      <a:pt x="3042" y="2422"/>
                    </a:cubicBezTo>
                    <a:cubicBezTo>
                      <a:pt x="2903" y="2422"/>
                      <a:pt x="2763" y="2379"/>
                      <a:pt x="2642" y="2302"/>
                    </a:cubicBezTo>
                    <a:cubicBezTo>
                      <a:pt x="2492" y="2203"/>
                      <a:pt x="2335" y="2105"/>
                      <a:pt x="2179" y="2012"/>
                    </a:cubicBezTo>
                    <a:cubicBezTo>
                      <a:pt x="2156" y="2012"/>
                      <a:pt x="2133" y="2018"/>
                      <a:pt x="2109" y="2035"/>
                    </a:cubicBezTo>
                    <a:cubicBezTo>
                      <a:pt x="1997" y="2119"/>
                      <a:pt x="1887" y="2161"/>
                      <a:pt x="1777" y="2161"/>
                    </a:cubicBezTo>
                    <a:cubicBezTo>
                      <a:pt x="1665" y="2161"/>
                      <a:pt x="1554" y="2117"/>
                      <a:pt x="1443" y="2030"/>
                    </a:cubicBezTo>
                    <a:cubicBezTo>
                      <a:pt x="1416" y="2010"/>
                      <a:pt x="1386" y="1988"/>
                      <a:pt x="1353" y="1988"/>
                    </a:cubicBezTo>
                    <a:cubicBezTo>
                      <a:pt x="1338" y="1988"/>
                      <a:pt x="1321" y="1993"/>
                      <a:pt x="1304" y="2006"/>
                    </a:cubicBezTo>
                    <a:lnTo>
                      <a:pt x="1658" y="2395"/>
                    </a:lnTo>
                    <a:cubicBezTo>
                      <a:pt x="1582" y="2412"/>
                      <a:pt x="1507" y="2412"/>
                      <a:pt x="1433" y="2412"/>
                    </a:cubicBezTo>
                    <a:cubicBezTo>
                      <a:pt x="1359" y="2412"/>
                      <a:pt x="1287" y="2412"/>
                      <a:pt x="1217" y="2429"/>
                    </a:cubicBezTo>
                    <a:cubicBezTo>
                      <a:pt x="1211" y="2447"/>
                      <a:pt x="1206" y="2464"/>
                      <a:pt x="1194" y="2470"/>
                    </a:cubicBezTo>
                    <a:cubicBezTo>
                      <a:pt x="870" y="2632"/>
                      <a:pt x="586" y="2870"/>
                      <a:pt x="209" y="2904"/>
                    </a:cubicBezTo>
                    <a:cubicBezTo>
                      <a:pt x="169" y="2910"/>
                      <a:pt x="128" y="2916"/>
                      <a:pt x="87" y="2933"/>
                    </a:cubicBezTo>
                    <a:cubicBezTo>
                      <a:pt x="53" y="2951"/>
                      <a:pt x="1" y="2957"/>
                      <a:pt x="6" y="3020"/>
                    </a:cubicBezTo>
                    <a:lnTo>
                      <a:pt x="424" y="2933"/>
                    </a:lnTo>
                    <a:cubicBezTo>
                      <a:pt x="565" y="2896"/>
                      <a:pt x="712" y="2877"/>
                      <a:pt x="860" y="2877"/>
                    </a:cubicBezTo>
                    <a:cubicBezTo>
                      <a:pt x="989" y="2877"/>
                      <a:pt x="1119" y="2892"/>
                      <a:pt x="1246" y="2922"/>
                    </a:cubicBezTo>
                    <a:cubicBezTo>
                      <a:pt x="1269" y="2930"/>
                      <a:pt x="1293" y="2935"/>
                      <a:pt x="1315" y="2935"/>
                    </a:cubicBezTo>
                    <a:cubicBezTo>
                      <a:pt x="1337" y="2935"/>
                      <a:pt x="1359" y="2930"/>
                      <a:pt x="1379" y="2922"/>
                    </a:cubicBezTo>
                    <a:cubicBezTo>
                      <a:pt x="1669" y="2864"/>
                      <a:pt x="1959" y="2829"/>
                      <a:pt x="2248" y="2818"/>
                    </a:cubicBezTo>
                    <a:cubicBezTo>
                      <a:pt x="3013" y="2754"/>
                      <a:pt x="3772" y="2742"/>
                      <a:pt x="4537" y="2702"/>
                    </a:cubicBezTo>
                    <a:cubicBezTo>
                      <a:pt x="4867" y="2684"/>
                      <a:pt x="5151" y="2592"/>
                      <a:pt x="5371" y="2342"/>
                    </a:cubicBezTo>
                    <a:cubicBezTo>
                      <a:pt x="5383" y="2331"/>
                      <a:pt x="5394" y="2319"/>
                      <a:pt x="5406" y="2308"/>
                    </a:cubicBezTo>
                    <a:cubicBezTo>
                      <a:pt x="5539" y="2140"/>
                      <a:pt x="5725" y="2076"/>
                      <a:pt x="5921" y="2018"/>
                    </a:cubicBezTo>
                    <a:cubicBezTo>
                      <a:pt x="6240" y="1931"/>
                      <a:pt x="6565" y="1908"/>
                      <a:pt x="6895" y="1856"/>
                    </a:cubicBezTo>
                    <a:cubicBezTo>
                      <a:pt x="7219" y="1809"/>
                      <a:pt x="7538" y="1746"/>
                      <a:pt x="7828" y="1578"/>
                    </a:cubicBezTo>
                    <a:cubicBezTo>
                      <a:pt x="7996" y="1485"/>
                      <a:pt x="8175" y="1433"/>
                      <a:pt x="8366" y="1433"/>
                    </a:cubicBezTo>
                    <a:cubicBezTo>
                      <a:pt x="8420" y="1431"/>
                      <a:pt x="8473" y="1430"/>
                      <a:pt x="8526" y="1430"/>
                    </a:cubicBezTo>
                    <a:cubicBezTo>
                      <a:pt x="8836" y="1430"/>
                      <a:pt x="9143" y="1459"/>
                      <a:pt x="9450" y="1508"/>
                    </a:cubicBezTo>
                    <a:cubicBezTo>
                      <a:pt x="9809" y="1566"/>
                      <a:pt x="10139" y="1717"/>
                      <a:pt x="10417" y="1943"/>
                    </a:cubicBezTo>
                    <a:cubicBezTo>
                      <a:pt x="10672" y="2145"/>
                      <a:pt x="10915" y="2354"/>
                      <a:pt x="11188" y="2528"/>
                    </a:cubicBezTo>
                    <a:cubicBezTo>
                      <a:pt x="11263" y="2563"/>
                      <a:pt x="11321" y="2626"/>
                      <a:pt x="11362" y="2696"/>
                    </a:cubicBezTo>
                    <a:cubicBezTo>
                      <a:pt x="11390" y="2765"/>
                      <a:pt x="11437" y="2823"/>
                      <a:pt x="11501" y="2870"/>
                    </a:cubicBezTo>
                    <a:cubicBezTo>
                      <a:pt x="11634" y="2991"/>
                      <a:pt x="11744" y="3125"/>
                      <a:pt x="11831" y="3281"/>
                    </a:cubicBezTo>
                    <a:cubicBezTo>
                      <a:pt x="12022" y="3663"/>
                      <a:pt x="12097" y="4075"/>
                      <a:pt x="12155" y="4492"/>
                    </a:cubicBezTo>
                    <a:cubicBezTo>
                      <a:pt x="12190" y="4805"/>
                      <a:pt x="12231" y="5117"/>
                      <a:pt x="12271" y="5436"/>
                    </a:cubicBezTo>
                    <a:cubicBezTo>
                      <a:pt x="12294" y="5680"/>
                      <a:pt x="12416" y="5807"/>
                      <a:pt x="12644" y="5807"/>
                    </a:cubicBezTo>
                    <a:cubicBezTo>
                      <a:pt x="12649" y="5807"/>
                      <a:pt x="12654" y="5807"/>
                      <a:pt x="12659" y="5807"/>
                    </a:cubicBezTo>
                    <a:cubicBezTo>
                      <a:pt x="12758" y="5807"/>
                      <a:pt x="12845" y="5859"/>
                      <a:pt x="12879" y="5946"/>
                    </a:cubicBezTo>
                    <a:cubicBezTo>
                      <a:pt x="13065" y="6253"/>
                      <a:pt x="13192" y="6589"/>
                      <a:pt x="13262" y="6937"/>
                    </a:cubicBezTo>
                    <a:cubicBezTo>
                      <a:pt x="13285" y="7064"/>
                      <a:pt x="13320" y="7186"/>
                      <a:pt x="13447" y="7249"/>
                    </a:cubicBezTo>
                    <a:cubicBezTo>
                      <a:pt x="13546" y="7203"/>
                      <a:pt x="13517" y="7116"/>
                      <a:pt x="13499" y="7052"/>
                    </a:cubicBezTo>
                    <a:cubicBezTo>
                      <a:pt x="13441" y="6832"/>
                      <a:pt x="13430" y="6612"/>
                      <a:pt x="13395" y="6392"/>
                    </a:cubicBezTo>
                    <a:cubicBezTo>
                      <a:pt x="13383" y="6328"/>
                      <a:pt x="13354" y="6253"/>
                      <a:pt x="13430" y="6212"/>
                    </a:cubicBezTo>
                    <a:cubicBezTo>
                      <a:pt x="13540" y="6155"/>
                      <a:pt x="13488" y="6097"/>
                      <a:pt x="13441" y="6039"/>
                    </a:cubicBezTo>
                    <a:cubicBezTo>
                      <a:pt x="13285" y="5842"/>
                      <a:pt x="13302" y="5598"/>
                      <a:pt x="13262" y="5361"/>
                    </a:cubicBezTo>
                    <a:lnTo>
                      <a:pt x="13262" y="5361"/>
                    </a:lnTo>
                    <a:cubicBezTo>
                      <a:pt x="13418" y="5465"/>
                      <a:pt x="13569" y="5569"/>
                      <a:pt x="13714" y="5685"/>
                    </a:cubicBezTo>
                    <a:cubicBezTo>
                      <a:pt x="14027" y="5905"/>
                      <a:pt x="14316" y="6160"/>
                      <a:pt x="14646" y="6357"/>
                    </a:cubicBezTo>
                    <a:cubicBezTo>
                      <a:pt x="14692" y="6380"/>
                      <a:pt x="14735" y="6425"/>
                      <a:pt x="14791" y="6425"/>
                    </a:cubicBezTo>
                    <a:cubicBezTo>
                      <a:pt x="14806" y="6425"/>
                      <a:pt x="14821" y="6422"/>
                      <a:pt x="14838" y="6415"/>
                    </a:cubicBezTo>
                    <a:cubicBezTo>
                      <a:pt x="14826" y="6369"/>
                      <a:pt x="14826" y="6311"/>
                      <a:pt x="14785" y="6270"/>
                    </a:cubicBezTo>
                    <a:cubicBezTo>
                      <a:pt x="14623" y="6097"/>
                      <a:pt x="14397" y="5998"/>
                      <a:pt x="14218" y="5847"/>
                    </a:cubicBezTo>
                    <a:cubicBezTo>
                      <a:pt x="13916" y="5587"/>
                      <a:pt x="13563" y="5390"/>
                      <a:pt x="13273" y="5112"/>
                    </a:cubicBezTo>
                    <a:cubicBezTo>
                      <a:pt x="13233" y="5077"/>
                      <a:pt x="13198" y="5031"/>
                      <a:pt x="13175" y="4978"/>
                    </a:cubicBezTo>
                    <a:cubicBezTo>
                      <a:pt x="13129" y="4781"/>
                      <a:pt x="13076" y="4590"/>
                      <a:pt x="13013" y="4399"/>
                    </a:cubicBezTo>
                    <a:cubicBezTo>
                      <a:pt x="12995" y="4364"/>
                      <a:pt x="12989" y="4318"/>
                      <a:pt x="13030" y="4295"/>
                    </a:cubicBezTo>
                    <a:cubicBezTo>
                      <a:pt x="13129" y="4231"/>
                      <a:pt x="13082" y="4173"/>
                      <a:pt x="13018" y="4127"/>
                    </a:cubicBezTo>
                    <a:cubicBezTo>
                      <a:pt x="12955" y="4086"/>
                      <a:pt x="12908" y="4028"/>
                      <a:pt x="12874" y="3959"/>
                    </a:cubicBezTo>
                    <a:cubicBezTo>
                      <a:pt x="12781" y="3687"/>
                      <a:pt x="12677" y="3414"/>
                      <a:pt x="12613" y="3136"/>
                    </a:cubicBezTo>
                    <a:cubicBezTo>
                      <a:pt x="12578" y="2986"/>
                      <a:pt x="12503" y="2852"/>
                      <a:pt x="12387" y="2748"/>
                    </a:cubicBezTo>
                    <a:cubicBezTo>
                      <a:pt x="12236" y="2621"/>
                      <a:pt x="12109" y="2470"/>
                      <a:pt x="11970" y="2331"/>
                    </a:cubicBezTo>
                    <a:cubicBezTo>
                      <a:pt x="11790" y="2157"/>
                      <a:pt x="11651" y="1949"/>
                      <a:pt x="11495" y="1757"/>
                    </a:cubicBezTo>
                    <a:cubicBezTo>
                      <a:pt x="11451" y="1690"/>
                      <a:pt x="11375" y="1650"/>
                      <a:pt x="11296" y="1650"/>
                    </a:cubicBezTo>
                    <a:cubicBezTo>
                      <a:pt x="11259" y="1650"/>
                      <a:pt x="11222" y="1658"/>
                      <a:pt x="11188" y="1676"/>
                    </a:cubicBezTo>
                    <a:cubicBezTo>
                      <a:pt x="11147" y="1699"/>
                      <a:pt x="11107" y="1711"/>
                      <a:pt x="11060" y="1723"/>
                    </a:cubicBezTo>
                    <a:cubicBezTo>
                      <a:pt x="11038" y="1728"/>
                      <a:pt x="11015" y="1730"/>
                      <a:pt x="10992" y="1730"/>
                    </a:cubicBezTo>
                    <a:cubicBezTo>
                      <a:pt x="10880" y="1730"/>
                      <a:pt x="10763" y="1675"/>
                      <a:pt x="10724" y="1584"/>
                    </a:cubicBezTo>
                    <a:cubicBezTo>
                      <a:pt x="10585" y="1236"/>
                      <a:pt x="10417" y="900"/>
                      <a:pt x="10272" y="558"/>
                    </a:cubicBezTo>
                    <a:cubicBezTo>
                      <a:pt x="10162" y="379"/>
                      <a:pt x="10012" y="234"/>
                      <a:pt x="9913" y="48"/>
                    </a:cubicBezTo>
                    <a:cubicBezTo>
                      <a:pt x="9902" y="29"/>
                      <a:pt x="9881" y="1"/>
                      <a:pt x="9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33"/>
              <p:cNvSpPr/>
              <p:nvPr/>
            </p:nvSpPr>
            <p:spPr>
              <a:xfrm rot="-708086" flipH="1">
                <a:off x="391116" y="743297"/>
                <a:ext cx="878630" cy="2341720"/>
              </a:xfrm>
              <a:custGeom>
                <a:avLst/>
                <a:gdLst/>
                <a:ahLst/>
                <a:cxnLst/>
                <a:rect l="l" t="t" r="r" b="b"/>
                <a:pathLst>
                  <a:path w="4050" h="10794" extrusionOk="0">
                    <a:moveTo>
                      <a:pt x="1705" y="3384"/>
                    </a:moveTo>
                    <a:lnTo>
                      <a:pt x="1705" y="3384"/>
                    </a:lnTo>
                    <a:cubicBezTo>
                      <a:pt x="1705" y="3394"/>
                      <a:pt x="1704" y="3404"/>
                      <a:pt x="1704" y="3413"/>
                    </a:cubicBezTo>
                    <a:cubicBezTo>
                      <a:pt x="1657" y="3935"/>
                      <a:pt x="1628" y="4456"/>
                      <a:pt x="1541" y="4919"/>
                    </a:cubicBezTo>
                    <a:cubicBezTo>
                      <a:pt x="1547" y="4809"/>
                      <a:pt x="1576" y="4653"/>
                      <a:pt x="1599" y="4496"/>
                    </a:cubicBezTo>
                    <a:cubicBezTo>
                      <a:pt x="1652" y="4125"/>
                      <a:pt x="1668" y="3754"/>
                      <a:pt x="1705" y="3384"/>
                    </a:cubicBezTo>
                    <a:close/>
                    <a:moveTo>
                      <a:pt x="1512" y="1"/>
                    </a:moveTo>
                    <a:cubicBezTo>
                      <a:pt x="1495" y="41"/>
                      <a:pt x="1466" y="88"/>
                      <a:pt x="1443" y="122"/>
                    </a:cubicBezTo>
                    <a:cubicBezTo>
                      <a:pt x="1418" y="152"/>
                      <a:pt x="1402" y="197"/>
                      <a:pt x="1360" y="197"/>
                    </a:cubicBezTo>
                    <a:cubicBezTo>
                      <a:pt x="1352" y="197"/>
                      <a:pt x="1343" y="196"/>
                      <a:pt x="1333" y="192"/>
                    </a:cubicBezTo>
                    <a:cubicBezTo>
                      <a:pt x="1292" y="331"/>
                      <a:pt x="1263" y="470"/>
                      <a:pt x="1246" y="615"/>
                    </a:cubicBezTo>
                    <a:cubicBezTo>
                      <a:pt x="1200" y="922"/>
                      <a:pt x="1182" y="1235"/>
                      <a:pt x="1194" y="1548"/>
                    </a:cubicBezTo>
                    <a:cubicBezTo>
                      <a:pt x="1200" y="1942"/>
                      <a:pt x="1228" y="2330"/>
                      <a:pt x="1240" y="2724"/>
                    </a:cubicBezTo>
                    <a:cubicBezTo>
                      <a:pt x="1246" y="2811"/>
                      <a:pt x="1257" y="2892"/>
                      <a:pt x="1263" y="2979"/>
                    </a:cubicBezTo>
                    <a:cubicBezTo>
                      <a:pt x="1268" y="3014"/>
                      <a:pt x="1265" y="3063"/>
                      <a:pt x="1225" y="3063"/>
                    </a:cubicBezTo>
                    <a:cubicBezTo>
                      <a:pt x="1219" y="3063"/>
                      <a:pt x="1213" y="3062"/>
                      <a:pt x="1205" y="3060"/>
                    </a:cubicBezTo>
                    <a:cubicBezTo>
                      <a:pt x="1095" y="3025"/>
                      <a:pt x="974" y="3013"/>
                      <a:pt x="892" y="2909"/>
                    </a:cubicBezTo>
                    <a:cubicBezTo>
                      <a:pt x="661" y="2625"/>
                      <a:pt x="551" y="2289"/>
                      <a:pt x="441" y="1959"/>
                    </a:cubicBezTo>
                    <a:cubicBezTo>
                      <a:pt x="348" y="1675"/>
                      <a:pt x="278" y="1385"/>
                      <a:pt x="191" y="1102"/>
                    </a:cubicBezTo>
                    <a:cubicBezTo>
                      <a:pt x="162" y="991"/>
                      <a:pt x="122" y="887"/>
                      <a:pt x="70" y="794"/>
                    </a:cubicBezTo>
                    <a:lnTo>
                      <a:pt x="70" y="794"/>
                    </a:lnTo>
                    <a:cubicBezTo>
                      <a:pt x="81" y="829"/>
                      <a:pt x="81" y="870"/>
                      <a:pt x="76" y="910"/>
                    </a:cubicBezTo>
                    <a:cubicBezTo>
                      <a:pt x="0" y="1142"/>
                      <a:pt x="35" y="1362"/>
                      <a:pt x="81" y="1588"/>
                    </a:cubicBezTo>
                    <a:cubicBezTo>
                      <a:pt x="99" y="1675"/>
                      <a:pt x="116" y="1756"/>
                      <a:pt x="134" y="1843"/>
                    </a:cubicBezTo>
                    <a:cubicBezTo>
                      <a:pt x="151" y="1889"/>
                      <a:pt x="139" y="1942"/>
                      <a:pt x="99" y="1976"/>
                    </a:cubicBezTo>
                    <a:cubicBezTo>
                      <a:pt x="70" y="2023"/>
                      <a:pt x="64" y="2081"/>
                      <a:pt x="87" y="2133"/>
                    </a:cubicBezTo>
                    <a:cubicBezTo>
                      <a:pt x="128" y="2347"/>
                      <a:pt x="197" y="2550"/>
                      <a:pt x="296" y="2741"/>
                    </a:cubicBezTo>
                    <a:cubicBezTo>
                      <a:pt x="435" y="2793"/>
                      <a:pt x="435" y="2799"/>
                      <a:pt x="441" y="2944"/>
                    </a:cubicBezTo>
                    <a:cubicBezTo>
                      <a:pt x="441" y="2984"/>
                      <a:pt x="446" y="3025"/>
                      <a:pt x="458" y="3060"/>
                    </a:cubicBezTo>
                    <a:cubicBezTo>
                      <a:pt x="470" y="3106"/>
                      <a:pt x="452" y="3152"/>
                      <a:pt x="412" y="3181"/>
                    </a:cubicBezTo>
                    <a:cubicBezTo>
                      <a:pt x="504" y="3315"/>
                      <a:pt x="661" y="3332"/>
                      <a:pt x="788" y="3384"/>
                    </a:cubicBezTo>
                    <a:cubicBezTo>
                      <a:pt x="898" y="3430"/>
                      <a:pt x="985" y="3512"/>
                      <a:pt x="1043" y="3610"/>
                    </a:cubicBezTo>
                    <a:cubicBezTo>
                      <a:pt x="1136" y="3778"/>
                      <a:pt x="1130" y="3975"/>
                      <a:pt x="1217" y="4143"/>
                    </a:cubicBezTo>
                    <a:cubicBezTo>
                      <a:pt x="1350" y="4421"/>
                      <a:pt x="1344" y="4711"/>
                      <a:pt x="1275" y="5000"/>
                    </a:cubicBezTo>
                    <a:cubicBezTo>
                      <a:pt x="1147" y="5510"/>
                      <a:pt x="974" y="6014"/>
                      <a:pt x="800" y="6513"/>
                    </a:cubicBezTo>
                    <a:cubicBezTo>
                      <a:pt x="777" y="6571"/>
                      <a:pt x="748" y="6623"/>
                      <a:pt x="719" y="6675"/>
                    </a:cubicBezTo>
                    <a:cubicBezTo>
                      <a:pt x="643" y="6814"/>
                      <a:pt x="614" y="6976"/>
                      <a:pt x="626" y="7132"/>
                    </a:cubicBezTo>
                    <a:cubicBezTo>
                      <a:pt x="643" y="7341"/>
                      <a:pt x="684" y="7550"/>
                      <a:pt x="724" y="7758"/>
                    </a:cubicBezTo>
                    <a:cubicBezTo>
                      <a:pt x="794" y="8158"/>
                      <a:pt x="1014" y="8523"/>
                      <a:pt x="1333" y="8772"/>
                    </a:cubicBezTo>
                    <a:cubicBezTo>
                      <a:pt x="1512" y="8917"/>
                      <a:pt x="1669" y="9079"/>
                      <a:pt x="1814" y="9259"/>
                    </a:cubicBezTo>
                    <a:cubicBezTo>
                      <a:pt x="1947" y="9432"/>
                      <a:pt x="2092" y="9600"/>
                      <a:pt x="2248" y="9757"/>
                    </a:cubicBezTo>
                    <a:cubicBezTo>
                      <a:pt x="2405" y="9907"/>
                      <a:pt x="2567" y="10052"/>
                      <a:pt x="2648" y="10261"/>
                    </a:cubicBezTo>
                    <a:cubicBezTo>
                      <a:pt x="2655" y="10262"/>
                      <a:pt x="2661" y="10262"/>
                      <a:pt x="2667" y="10262"/>
                    </a:cubicBezTo>
                    <a:cubicBezTo>
                      <a:pt x="2743" y="10262"/>
                      <a:pt x="2718" y="10194"/>
                      <a:pt x="2729" y="10151"/>
                    </a:cubicBezTo>
                    <a:cubicBezTo>
                      <a:pt x="2744" y="10093"/>
                      <a:pt x="2770" y="10061"/>
                      <a:pt x="2809" y="10061"/>
                    </a:cubicBezTo>
                    <a:cubicBezTo>
                      <a:pt x="2829" y="10061"/>
                      <a:pt x="2852" y="10069"/>
                      <a:pt x="2880" y="10087"/>
                    </a:cubicBezTo>
                    <a:cubicBezTo>
                      <a:pt x="2926" y="10110"/>
                      <a:pt x="2967" y="10139"/>
                      <a:pt x="3007" y="10162"/>
                    </a:cubicBezTo>
                    <a:cubicBezTo>
                      <a:pt x="3308" y="10342"/>
                      <a:pt x="3569" y="10574"/>
                      <a:pt x="3870" y="10748"/>
                    </a:cubicBezTo>
                    <a:cubicBezTo>
                      <a:pt x="3902" y="10763"/>
                      <a:pt x="3942" y="10793"/>
                      <a:pt x="3975" y="10793"/>
                    </a:cubicBezTo>
                    <a:cubicBezTo>
                      <a:pt x="3991" y="10793"/>
                      <a:pt x="4004" y="10787"/>
                      <a:pt x="4015" y="10771"/>
                    </a:cubicBezTo>
                    <a:cubicBezTo>
                      <a:pt x="4050" y="10719"/>
                      <a:pt x="3992" y="10672"/>
                      <a:pt x="3951" y="10637"/>
                    </a:cubicBezTo>
                    <a:cubicBezTo>
                      <a:pt x="3934" y="10620"/>
                      <a:pt x="3922" y="10608"/>
                      <a:pt x="3905" y="10597"/>
                    </a:cubicBezTo>
                    <a:cubicBezTo>
                      <a:pt x="3650" y="10429"/>
                      <a:pt x="3407" y="10238"/>
                      <a:pt x="3140" y="10076"/>
                    </a:cubicBezTo>
                    <a:cubicBezTo>
                      <a:pt x="2978" y="9983"/>
                      <a:pt x="2822" y="9884"/>
                      <a:pt x="2677" y="9768"/>
                    </a:cubicBezTo>
                    <a:cubicBezTo>
                      <a:pt x="2497" y="9624"/>
                      <a:pt x="2358" y="9450"/>
                      <a:pt x="2376" y="9201"/>
                    </a:cubicBezTo>
                    <a:cubicBezTo>
                      <a:pt x="2376" y="9160"/>
                      <a:pt x="2364" y="9125"/>
                      <a:pt x="2341" y="9096"/>
                    </a:cubicBezTo>
                    <a:cubicBezTo>
                      <a:pt x="2277" y="9073"/>
                      <a:pt x="2208" y="9067"/>
                      <a:pt x="2173" y="8992"/>
                    </a:cubicBezTo>
                    <a:cubicBezTo>
                      <a:pt x="2121" y="8888"/>
                      <a:pt x="2045" y="8795"/>
                      <a:pt x="1987" y="8691"/>
                    </a:cubicBezTo>
                    <a:cubicBezTo>
                      <a:pt x="1935" y="8627"/>
                      <a:pt x="1872" y="8575"/>
                      <a:pt x="1802" y="8540"/>
                    </a:cubicBezTo>
                    <a:cubicBezTo>
                      <a:pt x="1733" y="8500"/>
                      <a:pt x="1675" y="8453"/>
                      <a:pt x="1628" y="8395"/>
                    </a:cubicBezTo>
                    <a:cubicBezTo>
                      <a:pt x="1408" y="8088"/>
                      <a:pt x="1315" y="7706"/>
                      <a:pt x="1373" y="7329"/>
                    </a:cubicBezTo>
                    <a:cubicBezTo>
                      <a:pt x="1425" y="6953"/>
                      <a:pt x="1588" y="6617"/>
                      <a:pt x="1767" y="6287"/>
                    </a:cubicBezTo>
                    <a:cubicBezTo>
                      <a:pt x="1802" y="6217"/>
                      <a:pt x="1825" y="6136"/>
                      <a:pt x="1825" y="6055"/>
                    </a:cubicBezTo>
                    <a:cubicBezTo>
                      <a:pt x="1825" y="5927"/>
                      <a:pt x="1808" y="5783"/>
                      <a:pt x="1877" y="5673"/>
                    </a:cubicBezTo>
                    <a:cubicBezTo>
                      <a:pt x="1947" y="5557"/>
                      <a:pt x="1993" y="5423"/>
                      <a:pt x="2016" y="5290"/>
                    </a:cubicBezTo>
                    <a:cubicBezTo>
                      <a:pt x="2057" y="5111"/>
                      <a:pt x="2109" y="4931"/>
                      <a:pt x="2173" y="4751"/>
                    </a:cubicBezTo>
                    <a:cubicBezTo>
                      <a:pt x="2318" y="4357"/>
                      <a:pt x="2474" y="3969"/>
                      <a:pt x="2648" y="3587"/>
                    </a:cubicBezTo>
                    <a:cubicBezTo>
                      <a:pt x="2694" y="3500"/>
                      <a:pt x="2764" y="3402"/>
                      <a:pt x="2683" y="3291"/>
                    </a:cubicBezTo>
                    <a:lnTo>
                      <a:pt x="2683" y="3291"/>
                    </a:lnTo>
                    <a:cubicBezTo>
                      <a:pt x="2678" y="3292"/>
                      <a:pt x="2674" y="3292"/>
                      <a:pt x="2670" y="3292"/>
                    </a:cubicBezTo>
                    <a:cubicBezTo>
                      <a:pt x="2563" y="3292"/>
                      <a:pt x="2514" y="3218"/>
                      <a:pt x="2486" y="3123"/>
                    </a:cubicBezTo>
                    <a:cubicBezTo>
                      <a:pt x="2468" y="3060"/>
                      <a:pt x="2457" y="2996"/>
                      <a:pt x="2445" y="2932"/>
                    </a:cubicBezTo>
                    <a:cubicBezTo>
                      <a:pt x="2347" y="2950"/>
                      <a:pt x="2341" y="3037"/>
                      <a:pt x="2318" y="3106"/>
                    </a:cubicBezTo>
                    <a:cubicBezTo>
                      <a:pt x="2208" y="3396"/>
                      <a:pt x="2086" y="3685"/>
                      <a:pt x="1970" y="3992"/>
                    </a:cubicBezTo>
                    <a:cubicBezTo>
                      <a:pt x="1929" y="3795"/>
                      <a:pt x="1889" y="3616"/>
                      <a:pt x="1848" y="3430"/>
                    </a:cubicBezTo>
                    <a:cubicBezTo>
                      <a:pt x="1837" y="3373"/>
                      <a:pt x="1831" y="3303"/>
                      <a:pt x="1767" y="3262"/>
                    </a:cubicBezTo>
                    <a:cubicBezTo>
                      <a:pt x="1735" y="3272"/>
                      <a:pt x="1720" y="3291"/>
                      <a:pt x="1712" y="3313"/>
                    </a:cubicBezTo>
                    <a:lnTo>
                      <a:pt x="1712" y="3313"/>
                    </a:lnTo>
                    <a:cubicBezTo>
                      <a:pt x="1727" y="3182"/>
                      <a:pt x="1744" y="3051"/>
                      <a:pt x="1767" y="2921"/>
                    </a:cubicBezTo>
                    <a:cubicBezTo>
                      <a:pt x="1785" y="2486"/>
                      <a:pt x="1721" y="2052"/>
                      <a:pt x="1709" y="1617"/>
                    </a:cubicBezTo>
                    <a:cubicBezTo>
                      <a:pt x="1698" y="1310"/>
                      <a:pt x="1738" y="1009"/>
                      <a:pt x="1825" y="719"/>
                    </a:cubicBezTo>
                    <a:cubicBezTo>
                      <a:pt x="1866" y="569"/>
                      <a:pt x="1924" y="418"/>
                      <a:pt x="1866" y="256"/>
                    </a:cubicBezTo>
                    <a:cubicBezTo>
                      <a:pt x="1846" y="244"/>
                      <a:pt x="1830" y="239"/>
                      <a:pt x="1816" y="239"/>
                    </a:cubicBezTo>
                    <a:cubicBezTo>
                      <a:pt x="1761" y="239"/>
                      <a:pt x="1745" y="315"/>
                      <a:pt x="1704" y="343"/>
                    </a:cubicBezTo>
                    <a:cubicBezTo>
                      <a:pt x="1681" y="356"/>
                      <a:pt x="1658" y="377"/>
                      <a:pt x="1633" y="377"/>
                    </a:cubicBezTo>
                    <a:cubicBezTo>
                      <a:pt x="1626" y="377"/>
                      <a:pt x="1618" y="375"/>
                      <a:pt x="1611" y="372"/>
                    </a:cubicBezTo>
                    <a:cubicBezTo>
                      <a:pt x="1570" y="354"/>
                      <a:pt x="1570" y="319"/>
                      <a:pt x="1570" y="285"/>
                    </a:cubicBezTo>
                    <a:cubicBezTo>
                      <a:pt x="1564" y="204"/>
                      <a:pt x="1605" y="134"/>
                      <a:pt x="1599" y="59"/>
                    </a:cubicBezTo>
                    <a:cubicBezTo>
                      <a:pt x="1588" y="18"/>
                      <a:pt x="1547" y="12"/>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33"/>
              <p:cNvSpPr/>
              <p:nvPr/>
            </p:nvSpPr>
            <p:spPr>
              <a:xfrm rot="-708086" flipH="1">
                <a:off x="-283584" y="4393119"/>
                <a:ext cx="763215" cy="1182358"/>
              </a:xfrm>
              <a:custGeom>
                <a:avLst/>
                <a:gdLst/>
                <a:ahLst/>
                <a:cxnLst/>
                <a:rect l="l" t="t" r="r" b="b"/>
                <a:pathLst>
                  <a:path w="3518" h="5450" extrusionOk="0">
                    <a:moveTo>
                      <a:pt x="47" y="0"/>
                    </a:moveTo>
                    <a:cubicBezTo>
                      <a:pt x="41" y="104"/>
                      <a:pt x="41" y="214"/>
                      <a:pt x="59" y="319"/>
                    </a:cubicBezTo>
                    <a:cubicBezTo>
                      <a:pt x="99" y="365"/>
                      <a:pt x="128" y="423"/>
                      <a:pt x="146" y="487"/>
                    </a:cubicBezTo>
                    <a:cubicBezTo>
                      <a:pt x="157" y="568"/>
                      <a:pt x="140" y="614"/>
                      <a:pt x="53" y="620"/>
                    </a:cubicBezTo>
                    <a:cubicBezTo>
                      <a:pt x="30" y="794"/>
                      <a:pt x="18" y="973"/>
                      <a:pt x="12" y="1147"/>
                    </a:cubicBezTo>
                    <a:cubicBezTo>
                      <a:pt x="1" y="1228"/>
                      <a:pt x="1" y="1309"/>
                      <a:pt x="7" y="1391"/>
                    </a:cubicBezTo>
                    <a:cubicBezTo>
                      <a:pt x="76" y="1750"/>
                      <a:pt x="128" y="2121"/>
                      <a:pt x="180" y="2480"/>
                    </a:cubicBezTo>
                    <a:cubicBezTo>
                      <a:pt x="267" y="3053"/>
                      <a:pt x="389" y="3621"/>
                      <a:pt x="447" y="4200"/>
                    </a:cubicBezTo>
                    <a:cubicBezTo>
                      <a:pt x="482" y="4560"/>
                      <a:pt x="528" y="4913"/>
                      <a:pt x="569" y="5266"/>
                    </a:cubicBezTo>
                    <a:cubicBezTo>
                      <a:pt x="580" y="5376"/>
                      <a:pt x="574" y="5371"/>
                      <a:pt x="690" y="5400"/>
                    </a:cubicBezTo>
                    <a:cubicBezTo>
                      <a:pt x="846" y="5435"/>
                      <a:pt x="1002" y="5449"/>
                      <a:pt x="1157" y="5449"/>
                    </a:cubicBezTo>
                    <a:cubicBezTo>
                      <a:pt x="1457" y="5449"/>
                      <a:pt x="1756" y="5397"/>
                      <a:pt x="2057" y="5347"/>
                    </a:cubicBezTo>
                    <a:cubicBezTo>
                      <a:pt x="1849" y="4913"/>
                      <a:pt x="1785" y="4438"/>
                      <a:pt x="1681" y="3934"/>
                    </a:cubicBezTo>
                    <a:lnTo>
                      <a:pt x="1681" y="3934"/>
                    </a:lnTo>
                    <a:cubicBezTo>
                      <a:pt x="1797" y="4003"/>
                      <a:pt x="1866" y="4079"/>
                      <a:pt x="1965" y="4113"/>
                    </a:cubicBezTo>
                    <a:cubicBezTo>
                      <a:pt x="1976" y="4119"/>
                      <a:pt x="1991" y="4125"/>
                      <a:pt x="2005" y="4125"/>
                    </a:cubicBezTo>
                    <a:cubicBezTo>
                      <a:pt x="2018" y="4125"/>
                      <a:pt x="2031" y="4119"/>
                      <a:pt x="2040" y="4102"/>
                    </a:cubicBezTo>
                    <a:cubicBezTo>
                      <a:pt x="2052" y="4079"/>
                      <a:pt x="2046" y="4050"/>
                      <a:pt x="2028" y="4032"/>
                    </a:cubicBezTo>
                    <a:cubicBezTo>
                      <a:pt x="1982" y="3963"/>
                      <a:pt x="1918" y="3911"/>
                      <a:pt x="1849" y="3864"/>
                    </a:cubicBezTo>
                    <a:cubicBezTo>
                      <a:pt x="1594" y="3691"/>
                      <a:pt x="1548" y="3441"/>
                      <a:pt x="1559" y="3140"/>
                    </a:cubicBezTo>
                    <a:lnTo>
                      <a:pt x="1559" y="3140"/>
                    </a:lnTo>
                    <a:cubicBezTo>
                      <a:pt x="1692" y="3239"/>
                      <a:pt x="1785" y="3349"/>
                      <a:pt x="1901" y="3436"/>
                    </a:cubicBezTo>
                    <a:cubicBezTo>
                      <a:pt x="1925" y="3452"/>
                      <a:pt x="1955" y="3476"/>
                      <a:pt x="1984" y="3476"/>
                    </a:cubicBezTo>
                    <a:cubicBezTo>
                      <a:pt x="1997" y="3476"/>
                      <a:pt x="2010" y="3471"/>
                      <a:pt x="2023" y="3459"/>
                    </a:cubicBezTo>
                    <a:cubicBezTo>
                      <a:pt x="2063" y="3424"/>
                      <a:pt x="2023" y="3378"/>
                      <a:pt x="1994" y="3343"/>
                    </a:cubicBezTo>
                    <a:cubicBezTo>
                      <a:pt x="1895" y="3227"/>
                      <a:pt x="1785" y="3123"/>
                      <a:pt x="1669" y="3024"/>
                    </a:cubicBezTo>
                    <a:cubicBezTo>
                      <a:pt x="1420" y="2822"/>
                      <a:pt x="1403" y="2538"/>
                      <a:pt x="1380" y="2248"/>
                    </a:cubicBezTo>
                    <a:lnTo>
                      <a:pt x="1380" y="2248"/>
                    </a:lnTo>
                    <a:cubicBezTo>
                      <a:pt x="1594" y="2509"/>
                      <a:pt x="1826" y="2746"/>
                      <a:pt x="2040" y="2995"/>
                    </a:cubicBezTo>
                    <a:cubicBezTo>
                      <a:pt x="2457" y="3482"/>
                      <a:pt x="2897" y="3951"/>
                      <a:pt x="3355" y="4403"/>
                    </a:cubicBezTo>
                    <a:cubicBezTo>
                      <a:pt x="3389" y="4441"/>
                      <a:pt x="3422" y="4491"/>
                      <a:pt x="3478" y="4491"/>
                    </a:cubicBezTo>
                    <a:cubicBezTo>
                      <a:pt x="3490" y="4491"/>
                      <a:pt x="3503" y="4489"/>
                      <a:pt x="3517" y="4484"/>
                    </a:cubicBezTo>
                    <a:cubicBezTo>
                      <a:pt x="3517" y="4438"/>
                      <a:pt x="3506" y="4397"/>
                      <a:pt x="3488" y="4363"/>
                    </a:cubicBezTo>
                    <a:cubicBezTo>
                      <a:pt x="3448" y="4293"/>
                      <a:pt x="3402" y="4229"/>
                      <a:pt x="3344" y="4171"/>
                    </a:cubicBezTo>
                    <a:cubicBezTo>
                      <a:pt x="2648" y="3430"/>
                      <a:pt x="1942" y="2694"/>
                      <a:pt x="1333" y="1871"/>
                    </a:cubicBezTo>
                    <a:cubicBezTo>
                      <a:pt x="1316" y="1837"/>
                      <a:pt x="1287" y="1802"/>
                      <a:pt x="1241" y="1802"/>
                    </a:cubicBezTo>
                    <a:cubicBezTo>
                      <a:pt x="1154" y="1715"/>
                      <a:pt x="1096" y="1605"/>
                      <a:pt x="1078" y="1489"/>
                    </a:cubicBezTo>
                    <a:cubicBezTo>
                      <a:pt x="1015" y="1118"/>
                      <a:pt x="876" y="771"/>
                      <a:pt x="679" y="458"/>
                    </a:cubicBezTo>
                    <a:cubicBezTo>
                      <a:pt x="618" y="355"/>
                      <a:pt x="587" y="318"/>
                      <a:pt x="511" y="318"/>
                    </a:cubicBezTo>
                    <a:cubicBezTo>
                      <a:pt x="484" y="318"/>
                      <a:pt x="452" y="323"/>
                      <a:pt x="412" y="330"/>
                    </a:cubicBezTo>
                    <a:cubicBezTo>
                      <a:pt x="394" y="336"/>
                      <a:pt x="376" y="339"/>
                      <a:pt x="358" y="339"/>
                    </a:cubicBezTo>
                    <a:cubicBezTo>
                      <a:pt x="307" y="339"/>
                      <a:pt x="259" y="317"/>
                      <a:pt x="221" y="278"/>
                    </a:cubicBezTo>
                    <a:cubicBezTo>
                      <a:pt x="140" y="203"/>
                      <a:pt x="76" y="10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33"/>
              <p:cNvSpPr/>
              <p:nvPr/>
            </p:nvSpPr>
            <p:spPr>
              <a:xfrm rot="-708086" flipH="1">
                <a:off x="-302711" y="4383039"/>
                <a:ext cx="548222" cy="980164"/>
              </a:xfrm>
              <a:custGeom>
                <a:avLst/>
                <a:gdLst/>
                <a:ahLst/>
                <a:cxnLst/>
                <a:rect l="l" t="t" r="r" b="b"/>
                <a:pathLst>
                  <a:path w="2527" h="4518" extrusionOk="0">
                    <a:moveTo>
                      <a:pt x="61" y="1"/>
                    </a:moveTo>
                    <a:cubicBezTo>
                      <a:pt x="53" y="1"/>
                      <a:pt x="44" y="3"/>
                      <a:pt x="35" y="10"/>
                    </a:cubicBezTo>
                    <a:cubicBezTo>
                      <a:pt x="6" y="28"/>
                      <a:pt x="0" y="62"/>
                      <a:pt x="6" y="91"/>
                    </a:cubicBezTo>
                    <a:cubicBezTo>
                      <a:pt x="24" y="167"/>
                      <a:pt x="41" y="242"/>
                      <a:pt x="53" y="312"/>
                    </a:cubicBezTo>
                    <a:cubicBezTo>
                      <a:pt x="99" y="514"/>
                      <a:pt x="111" y="723"/>
                      <a:pt x="284" y="868"/>
                    </a:cubicBezTo>
                    <a:cubicBezTo>
                      <a:pt x="157" y="885"/>
                      <a:pt x="151" y="897"/>
                      <a:pt x="151" y="1018"/>
                    </a:cubicBezTo>
                    <a:cubicBezTo>
                      <a:pt x="151" y="1059"/>
                      <a:pt x="157" y="1099"/>
                      <a:pt x="168" y="1140"/>
                    </a:cubicBezTo>
                    <a:cubicBezTo>
                      <a:pt x="192" y="1378"/>
                      <a:pt x="232" y="1615"/>
                      <a:pt x="290" y="1853"/>
                    </a:cubicBezTo>
                    <a:cubicBezTo>
                      <a:pt x="290" y="1887"/>
                      <a:pt x="290" y="1922"/>
                      <a:pt x="279" y="1957"/>
                    </a:cubicBezTo>
                    <a:cubicBezTo>
                      <a:pt x="412" y="2160"/>
                      <a:pt x="557" y="2351"/>
                      <a:pt x="713" y="2536"/>
                    </a:cubicBezTo>
                    <a:cubicBezTo>
                      <a:pt x="1113" y="3000"/>
                      <a:pt x="1513" y="3469"/>
                      <a:pt x="1935" y="3915"/>
                    </a:cubicBezTo>
                    <a:cubicBezTo>
                      <a:pt x="2132" y="4118"/>
                      <a:pt x="2312" y="4332"/>
                      <a:pt x="2526" y="4518"/>
                    </a:cubicBezTo>
                    <a:cubicBezTo>
                      <a:pt x="2497" y="4297"/>
                      <a:pt x="2440" y="4083"/>
                      <a:pt x="2387" y="3869"/>
                    </a:cubicBezTo>
                    <a:cubicBezTo>
                      <a:pt x="2300" y="3463"/>
                      <a:pt x="2185" y="3058"/>
                      <a:pt x="2121" y="2646"/>
                    </a:cubicBezTo>
                    <a:cubicBezTo>
                      <a:pt x="2080" y="2368"/>
                      <a:pt x="2046" y="2084"/>
                      <a:pt x="1924" y="1824"/>
                    </a:cubicBezTo>
                    <a:cubicBezTo>
                      <a:pt x="1825" y="1603"/>
                      <a:pt x="1762" y="1360"/>
                      <a:pt x="1652" y="1140"/>
                    </a:cubicBezTo>
                    <a:cubicBezTo>
                      <a:pt x="1431" y="1024"/>
                      <a:pt x="1217" y="885"/>
                      <a:pt x="1020" y="729"/>
                    </a:cubicBezTo>
                    <a:cubicBezTo>
                      <a:pt x="725" y="485"/>
                      <a:pt x="400" y="283"/>
                      <a:pt x="116" y="28"/>
                    </a:cubicBezTo>
                    <a:cubicBezTo>
                      <a:pt x="100" y="16"/>
                      <a:pt x="81"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33"/>
              <p:cNvSpPr/>
              <p:nvPr/>
            </p:nvSpPr>
            <p:spPr>
              <a:xfrm rot="-708086" flipH="1">
                <a:off x="-293444" y="3292271"/>
                <a:ext cx="988188" cy="1238330"/>
              </a:xfrm>
              <a:custGeom>
                <a:avLst/>
                <a:gdLst/>
                <a:ahLst/>
                <a:cxnLst/>
                <a:rect l="l" t="t" r="r" b="b"/>
                <a:pathLst>
                  <a:path w="4555" h="5708" extrusionOk="0">
                    <a:moveTo>
                      <a:pt x="12" y="1"/>
                    </a:moveTo>
                    <a:cubicBezTo>
                      <a:pt x="1" y="24"/>
                      <a:pt x="1" y="41"/>
                      <a:pt x="12" y="59"/>
                    </a:cubicBezTo>
                    <a:cubicBezTo>
                      <a:pt x="175" y="377"/>
                      <a:pt x="314" y="708"/>
                      <a:pt x="453" y="1038"/>
                    </a:cubicBezTo>
                    <a:cubicBezTo>
                      <a:pt x="482" y="1096"/>
                      <a:pt x="495" y="1175"/>
                      <a:pt x="570" y="1175"/>
                    </a:cubicBezTo>
                    <a:cubicBezTo>
                      <a:pt x="584" y="1175"/>
                      <a:pt x="601" y="1172"/>
                      <a:pt x="621" y="1165"/>
                    </a:cubicBezTo>
                    <a:cubicBezTo>
                      <a:pt x="665" y="1208"/>
                      <a:pt x="710" y="1223"/>
                      <a:pt x="754" y="1223"/>
                    </a:cubicBezTo>
                    <a:cubicBezTo>
                      <a:pt x="824" y="1223"/>
                      <a:pt x="893" y="1185"/>
                      <a:pt x="957" y="1160"/>
                    </a:cubicBezTo>
                    <a:cubicBezTo>
                      <a:pt x="1024" y="1136"/>
                      <a:pt x="1065" y="1121"/>
                      <a:pt x="1098" y="1121"/>
                    </a:cubicBezTo>
                    <a:cubicBezTo>
                      <a:pt x="1145" y="1121"/>
                      <a:pt x="1176" y="1151"/>
                      <a:pt x="1241" y="1229"/>
                    </a:cubicBezTo>
                    <a:cubicBezTo>
                      <a:pt x="1270" y="1264"/>
                      <a:pt x="1299" y="1299"/>
                      <a:pt x="1322" y="1333"/>
                    </a:cubicBezTo>
                    <a:cubicBezTo>
                      <a:pt x="1559" y="1664"/>
                      <a:pt x="1832" y="1959"/>
                      <a:pt x="2139" y="2226"/>
                    </a:cubicBezTo>
                    <a:cubicBezTo>
                      <a:pt x="2243" y="2318"/>
                      <a:pt x="2312" y="2446"/>
                      <a:pt x="2336" y="2585"/>
                    </a:cubicBezTo>
                    <a:cubicBezTo>
                      <a:pt x="2347" y="2654"/>
                      <a:pt x="2365" y="2718"/>
                      <a:pt x="2388" y="2776"/>
                    </a:cubicBezTo>
                    <a:cubicBezTo>
                      <a:pt x="2434" y="2909"/>
                      <a:pt x="2480" y="3042"/>
                      <a:pt x="2521" y="3176"/>
                    </a:cubicBezTo>
                    <a:cubicBezTo>
                      <a:pt x="2579" y="3349"/>
                      <a:pt x="2608" y="3541"/>
                      <a:pt x="2811" y="3622"/>
                    </a:cubicBezTo>
                    <a:cubicBezTo>
                      <a:pt x="2816" y="3628"/>
                      <a:pt x="2822" y="3651"/>
                      <a:pt x="2834" y="3662"/>
                    </a:cubicBezTo>
                    <a:cubicBezTo>
                      <a:pt x="2695" y="3697"/>
                      <a:pt x="2683" y="3714"/>
                      <a:pt x="2730" y="3842"/>
                    </a:cubicBezTo>
                    <a:cubicBezTo>
                      <a:pt x="2811" y="4027"/>
                      <a:pt x="2863" y="4224"/>
                      <a:pt x="2886" y="4427"/>
                    </a:cubicBezTo>
                    <a:cubicBezTo>
                      <a:pt x="2892" y="4468"/>
                      <a:pt x="2915" y="4497"/>
                      <a:pt x="2944" y="4520"/>
                    </a:cubicBezTo>
                    <a:cubicBezTo>
                      <a:pt x="3106" y="4653"/>
                      <a:pt x="3257" y="4798"/>
                      <a:pt x="3431" y="4925"/>
                    </a:cubicBezTo>
                    <a:cubicBezTo>
                      <a:pt x="3645" y="5076"/>
                      <a:pt x="3853" y="5232"/>
                      <a:pt x="4056" y="5395"/>
                    </a:cubicBezTo>
                    <a:cubicBezTo>
                      <a:pt x="4207" y="5516"/>
                      <a:pt x="4375" y="5626"/>
                      <a:pt x="4554" y="5707"/>
                    </a:cubicBezTo>
                    <a:cubicBezTo>
                      <a:pt x="4462" y="5510"/>
                      <a:pt x="4381" y="5302"/>
                      <a:pt x="4311" y="5093"/>
                    </a:cubicBezTo>
                    <a:cubicBezTo>
                      <a:pt x="4189" y="4682"/>
                      <a:pt x="4039" y="4276"/>
                      <a:pt x="3975" y="3848"/>
                    </a:cubicBezTo>
                    <a:cubicBezTo>
                      <a:pt x="3975" y="3714"/>
                      <a:pt x="3911" y="3593"/>
                      <a:pt x="3801" y="3517"/>
                    </a:cubicBezTo>
                    <a:cubicBezTo>
                      <a:pt x="3581" y="3344"/>
                      <a:pt x="3378" y="3158"/>
                      <a:pt x="3181" y="2961"/>
                    </a:cubicBezTo>
                    <a:cubicBezTo>
                      <a:pt x="2799" y="2567"/>
                      <a:pt x="2370" y="2214"/>
                      <a:pt x="2023" y="1791"/>
                    </a:cubicBezTo>
                    <a:cubicBezTo>
                      <a:pt x="1733" y="1438"/>
                      <a:pt x="1455" y="1073"/>
                      <a:pt x="1183" y="702"/>
                    </a:cubicBezTo>
                    <a:cubicBezTo>
                      <a:pt x="1165" y="690"/>
                      <a:pt x="1142" y="685"/>
                      <a:pt x="1125" y="679"/>
                    </a:cubicBezTo>
                    <a:cubicBezTo>
                      <a:pt x="754" y="580"/>
                      <a:pt x="418" y="377"/>
                      <a:pt x="163" y="94"/>
                    </a:cubicBezTo>
                    <a:cubicBezTo>
                      <a:pt x="122" y="47"/>
                      <a:pt x="88"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33"/>
              <p:cNvSpPr/>
              <p:nvPr/>
            </p:nvSpPr>
            <p:spPr>
              <a:xfrm rot="-708086" flipH="1">
                <a:off x="92410" y="1019826"/>
                <a:ext cx="232783" cy="1062604"/>
              </a:xfrm>
              <a:custGeom>
                <a:avLst/>
                <a:gdLst/>
                <a:ahLst/>
                <a:cxnLst/>
                <a:rect l="l" t="t" r="r" b="b"/>
                <a:pathLst>
                  <a:path w="1073" h="4898" extrusionOk="0">
                    <a:moveTo>
                      <a:pt x="320" y="169"/>
                    </a:moveTo>
                    <a:lnTo>
                      <a:pt x="320" y="169"/>
                    </a:lnTo>
                    <a:cubicBezTo>
                      <a:pt x="332" y="169"/>
                      <a:pt x="330" y="173"/>
                      <a:pt x="326" y="173"/>
                    </a:cubicBezTo>
                    <a:cubicBezTo>
                      <a:pt x="324" y="173"/>
                      <a:pt x="322" y="172"/>
                      <a:pt x="320" y="169"/>
                    </a:cubicBezTo>
                    <a:close/>
                    <a:moveTo>
                      <a:pt x="290" y="1"/>
                    </a:moveTo>
                    <a:cubicBezTo>
                      <a:pt x="273" y="36"/>
                      <a:pt x="255" y="70"/>
                      <a:pt x="232" y="105"/>
                    </a:cubicBezTo>
                    <a:cubicBezTo>
                      <a:pt x="206" y="137"/>
                      <a:pt x="181" y="153"/>
                      <a:pt x="155" y="153"/>
                    </a:cubicBezTo>
                    <a:cubicBezTo>
                      <a:pt x="128" y="153"/>
                      <a:pt x="99" y="137"/>
                      <a:pt x="64" y="105"/>
                    </a:cubicBezTo>
                    <a:cubicBezTo>
                      <a:pt x="0" y="128"/>
                      <a:pt x="6" y="175"/>
                      <a:pt x="12" y="233"/>
                    </a:cubicBezTo>
                    <a:cubicBezTo>
                      <a:pt x="53" y="407"/>
                      <a:pt x="58" y="580"/>
                      <a:pt x="105" y="754"/>
                    </a:cubicBezTo>
                    <a:cubicBezTo>
                      <a:pt x="203" y="1090"/>
                      <a:pt x="273" y="1432"/>
                      <a:pt x="313" y="1780"/>
                    </a:cubicBezTo>
                    <a:cubicBezTo>
                      <a:pt x="365" y="2220"/>
                      <a:pt x="273" y="2649"/>
                      <a:pt x="186" y="3083"/>
                    </a:cubicBezTo>
                    <a:cubicBezTo>
                      <a:pt x="145" y="3263"/>
                      <a:pt x="93" y="3442"/>
                      <a:pt x="110" y="3633"/>
                    </a:cubicBezTo>
                    <a:cubicBezTo>
                      <a:pt x="186" y="4010"/>
                      <a:pt x="307" y="4375"/>
                      <a:pt x="371" y="4752"/>
                    </a:cubicBezTo>
                    <a:cubicBezTo>
                      <a:pt x="377" y="4804"/>
                      <a:pt x="406" y="4856"/>
                      <a:pt x="446" y="4896"/>
                    </a:cubicBezTo>
                    <a:cubicBezTo>
                      <a:pt x="453" y="4897"/>
                      <a:pt x="458" y="4898"/>
                      <a:pt x="463" y="4898"/>
                    </a:cubicBezTo>
                    <a:cubicBezTo>
                      <a:pt x="536" y="4898"/>
                      <a:pt x="516" y="4824"/>
                      <a:pt x="522" y="4786"/>
                    </a:cubicBezTo>
                    <a:cubicBezTo>
                      <a:pt x="557" y="4624"/>
                      <a:pt x="533" y="4450"/>
                      <a:pt x="574" y="4288"/>
                    </a:cubicBezTo>
                    <a:cubicBezTo>
                      <a:pt x="617" y="4299"/>
                      <a:pt x="615" y="4365"/>
                      <a:pt x="666" y="4365"/>
                    </a:cubicBezTo>
                    <a:cubicBezTo>
                      <a:pt x="670" y="4365"/>
                      <a:pt x="674" y="4364"/>
                      <a:pt x="678" y="4363"/>
                    </a:cubicBezTo>
                    <a:cubicBezTo>
                      <a:pt x="719" y="4207"/>
                      <a:pt x="748" y="4051"/>
                      <a:pt x="678" y="3894"/>
                    </a:cubicBezTo>
                    <a:cubicBezTo>
                      <a:pt x="665" y="3901"/>
                      <a:pt x="652" y="3909"/>
                      <a:pt x="640" y="3909"/>
                    </a:cubicBezTo>
                    <a:cubicBezTo>
                      <a:pt x="631" y="3909"/>
                      <a:pt x="622" y="3904"/>
                      <a:pt x="615" y="3888"/>
                    </a:cubicBezTo>
                    <a:cubicBezTo>
                      <a:pt x="609" y="3848"/>
                      <a:pt x="609" y="3807"/>
                      <a:pt x="615" y="3767"/>
                    </a:cubicBezTo>
                    <a:cubicBezTo>
                      <a:pt x="615" y="3599"/>
                      <a:pt x="678" y="3442"/>
                      <a:pt x="707" y="3280"/>
                    </a:cubicBezTo>
                    <a:cubicBezTo>
                      <a:pt x="754" y="2979"/>
                      <a:pt x="811" y="2678"/>
                      <a:pt x="893" y="2382"/>
                    </a:cubicBezTo>
                    <a:cubicBezTo>
                      <a:pt x="927" y="2266"/>
                      <a:pt x="962" y="2150"/>
                      <a:pt x="1072" y="2075"/>
                    </a:cubicBezTo>
                    <a:cubicBezTo>
                      <a:pt x="1043" y="1913"/>
                      <a:pt x="962" y="1762"/>
                      <a:pt x="922" y="1600"/>
                    </a:cubicBezTo>
                    <a:cubicBezTo>
                      <a:pt x="864" y="1374"/>
                      <a:pt x="783" y="1154"/>
                      <a:pt x="678" y="951"/>
                    </a:cubicBezTo>
                    <a:cubicBezTo>
                      <a:pt x="632" y="858"/>
                      <a:pt x="609" y="760"/>
                      <a:pt x="597" y="661"/>
                    </a:cubicBezTo>
                    <a:cubicBezTo>
                      <a:pt x="580" y="517"/>
                      <a:pt x="562" y="372"/>
                      <a:pt x="551" y="227"/>
                    </a:cubicBezTo>
                    <a:cubicBezTo>
                      <a:pt x="475" y="192"/>
                      <a:pt x="452" y="88"/>
                      <a:pt x="360" y="70"/>
                    </a:cubicBezTo>
                    <a:cubicBezTo>
                      <a:pt x="319" y="82"/>
                      <a:pt x="319" y="117"/>
                      <a:pt x="319" y="152"/>
                    </a:cubicBezTo>
                    <a:lnTo>
                      <a:pt x="319" y="163"/>
                    </a:lnTo>
                    <a:cubicBezTo>
                      <a:pt x="302" y="111"/>
                      <a:pt x="360" y="42"/>
                      <a:pt x="2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33"/>
              <p:cNvSpPr/>
              <p:nvPr/>
            </p:nvSpPr>
            <p:spPr>
              <a:xfrm rot="-708086" flipH="1">
                <a:off x="1132072" y="3098540"/>
                <a:ext cx="540629" cy="248404"/>
              </a:xfrm>
              <a:custGeom>
                <a:avLst/>
                <a:gdLst/>
                <a:ahLst/>
                <a:cxnLst/>
                <a:rect l="l" t="t" r="r" b="b"/>
                <a:pathLst>
                  <a:path w="2492" h="1145" extrusionOk="0">
                    <a:moveTo>
                      <a:pt x="2451" y="1"/>
                    </a:moveTo>
                    <a:cubicBezTo>
                      <a:pt x="2121" y="59"/>
                      <a:pt x="1802" y="140"/>
                      <a:pt x="1478" y="227"/>
                    </a:cubicBezTo>
                    <a:cubicBezTo>
                      <a:pt x="997" y="354"/>
                      <a:pt x="522" y="522"/>
                      <a:pt x="70" y="731"/>
                    </a:cubicBezTo>
                    <a:cubicBezTo>
                      <a:pt x="93" y="789"/>
                      <a:pt x="145" y="789"/>
                      <a:pt x="197" y="789"/>
                    </a:cubicBezTo>
                    <a:cubicBezTo>
                      <a:pt x="263" y="789"/>
                      <a:pt x="329" y="791"/>
                      <a:pt x="396" y="791"/>
                    </a:cubicBezTo>
                    <a:cubicBezTo>
                      <a:pt x="430" y="791"/>
                      <a:pt x="464" y="791"/>
                      <a:pt x="499" y="789"/>
                    </a:cubicBezTo>
                    <a:cubicBezTo>
                      <a:pt x="597" y="789"/>
                      <a:pt x="702" y="777"/>
                      <a:pt x="806" y="771"/>
                    </a:cubicBezTo>
                    <a:lnTo>
                      <a:pt x="806" y="771"/>
                    </a:lnTo>
                    <a:cubicBezTo>
                      <a:pt x="800" y="829"/>
                      <a:pt x="759" y="824"/>
                      <a:pt x="736" y="829"/>
                    </a:cubicBezTo>
                    <a:cubicBezTo>
                      <a:pt x="646" y="844"/>
                      <a:pt x="555" y="854"/>
                      <a:pt x="465" y="854"/>
                    </a:cubicBezTo>
                    <a:cubicBezTo>
                      <a:pt x="445" y="854"/>
                      <a:pt x="426" y="854"/>
                      <a:pt x="406" y="853"/>
                    </a:cubicBezTo>
                    <a:cubicBezTo>
                      <a:pt x="354" y="858"/>
                      <a:pt x="300" y="861"/>
                      <a:pt x="247" y="861"/>
                    </a:cubicBezTo>
                    <a:cubicBezTo>
                      <a:pt x="193" y="861"/>
                      <a:pt x="140" y="858"/>
                      <a:pt x="87" y="853"/>
                    </a:cubicBezTo>
                    <a:cubicBezTo>
                      <a:pt x="47" y="853"/>
                      <a:pt x="1" y="870"/>
                      <a:pt x="24" y="928"/>
                    </a:cubicBezTo>
                    <a:cubicBezTo>
                      <a:pt x="64" y="1021"/>
                      <a:pt x="169" y="1050"/>
                      <a:pt x="232" y="1125"/>
                    </a:cubicBezTo>
                    <a:cubicBezTo>
                      <a:pt x="245" y="1140"/>
                      <a:pt x="260" y="1144"/>
                      <a:pt x="277" y="1144"/>
                    </a:cubicBezTo>
                    <a:cubicBezTo>
                      <a:pt x="300" y="1144"/>
                      <a:pt x="325" y="1136"/>
                      <a:pt x="348" y="1136"/>
                    </a:cubicBezTo>
                    <a:cubicBezTo>
                      <a:pt x="361" y="1137"/>
                      <a:pt x="374" y="1138"/>
                      <a:pt x="387" y="1138"/>
                    </a:cubicBezTo>
                    <a:cubicBezTo>
                      <a:pt x="517" y="1138"/>
                      <a:pt x="643" y="1094"/>
                      <a:pt x="772" y="1094"/>
                    </a:cubicBezTo>
                    <a:cubicBezTo>
                      <a:pt x="785" y="1094"/>
                      <a:pt x="798" y="1095"/>
                      <a:pt x="812" y="1096"/>
                    </a:cubicBezTo>
                    <a:cubicBezTo>
                      <a:pt x="829" y="1096"/>
                      <a:pt x="852" y="1090"/>
                      <a:pt x="870" y="1079"/>
                    </a:cubicBezTo>
                    <a:cubicBezTo>
                      <a:pt x="980" y="986"/>
                      <a:pt x="1119" y="951"/>
                      <a:pt x="1240" y="887"/>
                    </a:cubicBezTo>
                    <a:cubicBezTo>
                      <a:pt x="1275" y="864"/>
                      <a:pt x="1316" y="864"/>
                      <a:pt x="1310" y="812"/>
                    </a:cubicBezTo>
                    <a:cubicBezTo>
                      <a:pt x="1304" y="789"/>
                      <a:pt x="1288" y="786"/>
                      <a:pt x="1271" y="786"/>
                    </a:cubicBezTo>
                    <a:cubicBezTo>
                      <a:pt x="1265" y="786"/>
                      <a:pt x="1259" y="786"/>
                      <a:pt x="1253" y="786"/>
                    </a:cubicBezTo>
                    <a:cubicBezTo>
                      <a:pt x="1242" y="786"/>
                      <a:pt x="1231" y="785"/>
                      <a:pt x="1223" y="777"/>
                    </a:cubicBezTo>
                    <a:cubicBezTo>
                      <a:pt x="1217" y="771"/>
                      <a:pt x="1217" y="760"/>
                      <a:pt x="1211" y="731"/>
                    </a:cubicBezTo>
                    <a:cubicBezTo>
                      <a:pt x="1379" y="702"/>
                      <a:pt x="1559" y="708"/>
                      <a:pt x="1727" y="656"/>
                    </a:cubicBezTo>
                    <a:cubicBezTo>
                      <a:pt x="1768" y="586"/>
                      <a:pt x="1849" y="609"/>
                      <a:pt x="1901" y="569"/>
                    </a:cubicBezTo>
                    <a:cubicBezTo>
                      <a:pt x="2034" y="459"/>
                      <a:pt x="2179" y="360"/>
                      <a:pt x="2318" y="250"/>
                    </a:cubicBezTo>
                    <a:cubicBezTo>
                      <a:pt x="2382" y="204"/>
                      <a:pt x="2434" y="140"/>
                      <a:pt x="2474" y="70"/>
                    </a:cubicBezTo>
                    <a:cubicBezTo>
                      <a:pt x="2492" y="36"/>
                      <a:pt x="2486" y="13"/>
                      <a:pt x="2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33"/>
              <p:cNvSpPr/>
              <p:nvPr/>
            </p:nvSpPr>
            <p:spPr>
              <a:xfrm rot="-708086" flipH="1">
                <a:off x="1768102" y="1856967"/>
                <a:ext cx="601157" cy="641511"/>
              </a:xfrm>
              <a:custGeom>
                <a:avLst/>
                <a:gdLst/>
                <a:ahLst/>
                <a:cxnLst/>
                <a:rect l="l" t="t" r="r" b="b"/>
                <a:pathLst>
                  <a:path w="2771" h="2957" extrusionOk="0">
                    <a:moveTo>
                      <a:pt x="41" y="0"/>
                    </a:moveTo>
                    <a:cubicBezTo>
                      <a:pt x="1" y="64"/>
                      <a:pt x="30" y="104"/>
                      <a:pt x="41" y="145"/>
                    </a:cubicBezTo>
                    <a:cubicBezTo>
                      <a:pt x="134" y="423"/>
                      <a:pt x="256" y="689"/>
                      <a:pt x="406" y="944"/>
                    </a:cubicBezTo>
                    <a:cubicBezTo>
                      <a:pt x="430" y="985"/>
                      <a:pt x="470" y="1031"/>
                      <a:pt x="470" y="1078"/>
                    </a:cubicBezTo>
                    <a:cubicBezTo>
                      <a:pt x="470" y="1141"/>
                      <a:pt x="505" y="1165"/>
                      <a:pt x="540" y="1199"/>
                    </a:cubicBezTo>
                    <a:cubicBezTo>
                      <a:pt x="847" y="1489"/>
                      <a:pt x="1171" y="1738"/>
                      <a:pt x="1495" y="1993"/>
                    </a:cubicBezTo>
                    <a:cubicBezTo>
                      <a:pt x="1716" y="2167"/>
                      <a:pt x="1820" y="2416"/>
                      <a:pt x="1994" y="2619"/>
                    </a:cubicBezTo>
                    <a:cubicBezTo>
                      <a:pt x="1791" y="2526"/>
                      <a:pt x="1594" y="2416"/>
                      <a:pt x="1414" y="2283"/>
                    </a:cubicBezTo>
                    <a:cubicBezTo>
                      <a:pt x="1374" y="2248"/>
                      <a:pt x="1327" y="2219"/>
                      <a:pt x="1275" y="2196"/>
                    </a:cubicBezTo>
                    <a:cubicBezTo>
                      <a:pt x="1264" y="2189"/>
                      <a:pt x="1252" y="2186"/>
                      <a:pt x="1241" y="2186"/>
                    </a:cubicBezTo>
                    <a:cubicBezTo>
                      <a:pt x="1224" y="2186"/>
                      <a:pt x="1208" y="2193"/>
                      <a:pt x="1194" y="2207"/>
                    </a:cubicBezTo>
                    <a:cubicBezTo>
                      <a:pt x="1171" y="2230"/>
                      <a:pt x="1165" y="2265"/>
                      <a:pt x="1177" y="2294"/>
                    </a:cubicBezTo>
                    <a:cubicBezTo>
                      <a:pt x="1194" y="2335"/>
                      <a:pt x="1223" y="2370"/>
                      <a:pt x="1258" y="2399"/>
                    </a:cubicBezTo>
                    <a:cubicBezTo>
                      <a:pt x="1443" y="2578"/>
                      <a:pt x="1640" y="2729"/>
                      <a:pt x="1860" y="2862"/>
                    </a:cubicBezTo>
                    <a:cubicBezTo>
                      <a:pt x="1962" y="2923"/>
                      <a:pt x="2080" y="2957"/>
                      <a:pt x="2198" y="2957"/>
                    </a:cubicBezTo>
                    <a:cubicBezTo>
                      <a:pt x="2215" y="2957"/>
                      <a:pt x="2232" y="2956"/>
                      <a:pt x="2249" y="2955"/>
                    </a:cubicBezTo>
                    <a:cubicBezTo>
                      <a:pt x="2307" y="2944"/>
                      <a:pt x="2366" y="2940"/>
                      <a:pt x="2423" y="2940"/>
                    </a:cubicBezTo>
                    <a:cubicBezTo>
                      <a:pt x="2457" y="2940"/>
                      <a:pt x="2489" y="2941"/>
                      <a:pt x="2521" y="2943"/>
                    </a:cubicBezTo>
                    <a:cubicBezTo>
                      <a:pt x="2585" y="2920"/>
                      <a:pt x="2666" y="2931"/>
                      <a:pt x="2718" y="2885"/>
                    </a:cubicBezTo>
                    <a:cubicBezTo>
                      <a:pt x="2747" y="2862"/>
                      <a:pt x="2770" y="2827"/>
                      <a:pt x="2753" y="2798"/>
                    </a:cubicBezTo>
                    <a:cubicBezTo>
                      <a:pt x="2745" y="2785"/>
                      <a:pt x="2733" y="2781"/>
                      <a:pt x="2720" y="2781"/>
                    </a:cubicBezTo>
                    <a:cubicBezTo>
                      <a:pt x="2705" y="2781"/>
                      <a:pt x="2687" y="2787"/>
                      <a:pt x="2672" y="2787"/>
                    </a:cubicBezTo>
                    <a:cubicBezTo>
                      <a:pt x="2637" y="2787"/>
                      <a:pt x="2602" y="2792"/>
                      <a:pt x="2556" y="2792"/>
                    </a:cubicBezTo>
                    <a:cubicBezTo>
                      <a:pt x="2537" y="2796"/>
                      <a:pt x="2518" y="2798"/>
                      <a:pt x="2499" y="2798"/>
                    </a:cubicBezTo>
                    <a:cubicBezTo>
                      <a:pt x="2408" y="2798"/>
                      <a:pt x="2319" y="2753"/>
                      <a:pt x="2266" y="2671"/>
                    </a:cubicBezTo>
                    <a:cubicBezTo>
                      <a:pt x="2185" y="2572"/>
                      <a:pt x="2098" y="2474"/>
                      <a:pt x="2017" y="2370"/>
                    </a:cubicBezTo>
                    <a:cubicBezTo>
                      <a:pt x="1947" y="2277"/>
                      <a:pt x="1872" y="2184"/>
                      <a:pt x="1797" y="2103"/>
                    </a:cubicBezTo>
                    <a:cubicBezTo>
                      <a:pt x="1513" y="1842"/>
                      <a:pt x="1235" y="1570"/>
                      <a:pt x="910" y="1367"/>
                    </a:cubicBezTo>
                    <a:cubicBezTo>
                      <a:pt x="794" y="1286"/>
                      <a:pt x="702" y="1176"/>
                      <a:pt x="632" y="1054"/>
                    </a:cubicBezTo>
                    <a:cubicBezTo>
                      <a:pt x="615" y="1020"/>
                      <a:pt x="609" y="985"/>
                      <a:pt x="615" y="950"/>
                    </a:cubicBezTo>
                    <a:cubicBezTo>
                      <a:pt x="655" y="684"/>
                      <a:pt x="580" y="429"/>
                      <a:pt x="534" y="174"/>
                    </a:cubicBezTo>
                    <a:cubicBezTo>
                      <a:pt x="534" y="127"/>
                      <a:pt x="493" y="99"/>
                      <a:pt x="453" y="99"/>
                    </a:cubicBezTo>
                    <a:cubicBezTo>
                      <a:pt x="435" y="319"/>
                      <a:pt x="493" y="533"/>
                      <a:pt x="470" y="753"/>
                    </a:cubicBezTo>
                    <a:cubicBezTo>
                      <a:pt x="395" y="632"/>
                      <a:pt x="325" y="498"/>
                      <a:pt x="261" y="377"/>
                    </a:cubicBezTo>
                    <a:cubicBezTo>
                      <a:pt x="198" y="249"/>
                      <a:pt x="151" y="110"/>
                      <a:pt x="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33"/>
              <p:cNvSpPr/>
              <p:nvPr/>
            </p:nvSpPr>
            <p:spPr>
              <a:xfrm rot="-708086" flipH="1">
                <a:off x="-194567" y="3458951"/>
                <a:ext cx="612221" cy="685334"/>
              </a:xfrm>
              <a:custGeom>
                <a:avLst/>
                <a:gdLst/>
                <a:ahLst/>
                <a:cxnLst/>
                <a:rect l="l" t="t" r="r" b="b"/>
                <a:pathLst>
                  <a:path w="2822" h="3159" extrusionOk="0">
                    <a:moveTo>
                      <a:pt x="56" y="1"/>
                    </a:moveTo>
                    <a:cubicBezTo>
                      <a:pt x="39" y="1"/>
                      <a:pt x="19" y="15"/>
                      <a:pt x="0" y="30"/>
                    </a:cubicBezTo>
                    <a:cubicBezTo>
                      <a:pt x="151" y="233"/>
                      <a:pt x="296" y="441"/>
                      <a:pt x="452" y="638"/>
                    </a:cubicBezTo>
                    <a:cubicBezTo>
                      <a:pt x="742" y="1003"/>
                      <a:pt x="1026" y="1380"/>
                      <a:pt x="1373" y="1699"/>
                    </a:cubicBezTo>
                    <a:cubicBezTo>
                      <a:pt x="1790" y="2087"/>
                      <a:pt x="2173" y="2510"/>
                      <a:pt x="2619" y="2869"/>
                    </a:cubicBezTo>
                    <a:cubicBezTo>
                      <a:pt x="2723" y="2933"/>
                      <a:pt x="2793" y="3037"/>
                      <a:pt x="2810" y="3158"/>
                    </a:cubicBezTo>
                    <a:cubicBezTo>
                      <a:pt x="2822" y="3130"/>
                      <a:pt x="2822" y="3101"/>
                      <a:pt x="2816" y="3072"/>
                    </a:cubicBezTo>
                    <a:cubicBezTo>
                      <a:pt x="2770" y="2904"/>
                      <a:pt x="2758" y="2724"/>
                      <a:pt x="2700" y="2562"/>
                    </a:cubicBezTo>
                    <a:lnTo>
                      <a:pt x="2700" y="2562"/>
                    </a:lnTo>
                    <a:cubicBezTo>
                      <a:pt x="2671" y="2643"/>
                      <a:pt x="2741" y="2730"/>
                      <a:pt x="2712" y="2840"/>
                    </a:cubicBezTo>
                    <a:cubicBezTo>
                      <a:pt x="2683" y="2811"/>
                      <a:pt x="2671" y="2799"/>
                      <a:pt x="2654" y="2788"/>
                    </a:cubicBezTo>
                    <a:cubicBezTo>
                      <a:pt x="2098" y="2336"/>
                      <a:pt x="1599" y="1814"/>
                      <a:pt x="1095" y="1310"/>
                    </a:cubicBezTo>
                    <a:cubicBezTo>
                      <a:pt x="765" y="980"/>
                      <a:pt x="499" y="592"/>
                      <a:pt x="209" y="221"/>
                    </a:cubicBezTo>
                    <a:cubicBezTo>
                      <a:pt x="157" y="169"/>
                      <a:pt x="122" y="105"/>
                      <a:pt x="93" y="42"/>
                    </a:cubicBezTo>
                    <a:cubicBezTo>
                      <a:pt x="85" y="12"/>
                      <a:pt x="72"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33"/>
              <p:cNvSpPr/>
              <p:nvPr/>
            </p:nvSpPr>
            <p:spPr>
              <a:xfrm rot="-708086" flipH="1">
                <a:off x="72856" y="589631"/>
                <a:ext cx="44257" cy="501580"/>
              </a:xfrm>
              <a:custGeom>
                <a:avLst/>
                <a:gdLst/>
                <a:ahLst/>
                <a:cxnLst/>
                <a:rect l="l" t="t" r="r" b="b"/>
                <a:pathLst>
                  <a:path w="204" h="2312" extrusionOk="0">
                    <a:moveTo>
                      <a:pt x="203" y="0"/>
                    </a:moveTo>
                    <a:lnTo>
                      <a:pt x="87" y="174"/>
                    </a:lnTo>
                    <a:cubicBezTo>
                      <a:pt x="145" y="214"/>
                      <a:pt x="111" y="272"/>
                      <a:pt x="105" y="313"/>
                    </a:cubicBezTo>
                    <a:cubicBezTo>
                      <a:pt x="82" y="498"/>
                      <a:pt x="76" y="684"/>
                      <a:pt x="76" y="869"/>
                    </a:cubicBezTo>
                    <a:cubicBezTo>
                      <a:pt x="76" y="1251"/>
                      <a:pt x="53" y="1640"/>
                      <a:pt x="12" y="2022"/>
                    </a:cubicBezTo>
                    <a:cubicBezTo>
                      <a:pt x="24" y="2091"/>
                      <a:pt x="18" y="2161"/>
                      <a:pt x="6" y="2225"/>
                    </a:cubicBezTo>
                    <a:cubicBezTo>
                      <a:pt x="0" y="2260"/>
                      <a:pt x="0" y="2294"/>
                      <a:pt x="41" y="2312"/>
                    </a:cubicBezTo>
                    <a:cubicBezTo>
                      <a:pt x="99" y="2236"/>
                      <a:pt x="47" y="2155"/>
                      <a:pt x="93" y="2091"/>
                    </a:cubicBezTo>
                    <a:cubicBezTo>
                      <a:pt x="87" y="2074"/>
                      <a:pt x="87" y="2057"/>
                      <a:pt x="87" y="2034"/>
                    </a:cubicBezTo>
                    <a:cubicBezTo>
                      <a:pt x="134" y="1553"/>
                      <a:pt x="157" y="1066"/>
                      <a:pt x="157" y="579"/>
                    </a:cubicBezTo>
                    <a:cubicBezTo>
                      <a:pt x="163" y="388"/>
                      <a:pt x="203" y="197"/>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33"/>
              <p:cNvSpPr/>
              <p:nvPr/>
            </p:nvSpPr>
            <p:spPr>
              <a:xfrm rot="-708086" flipH="1">
                <a:off x="1090742" y="3040300"/>
                <a:ext cx="160974" cy="70074"/>
              </a:xfrm>
              <a:custGeom>
                <a:avLst/>
                <a:gdLst/>
                <a:ahLst/>
                <a:cxnLst/>
                <a:rect l="l" t="t" r="r" b="b"/>
                <a:pathLst>
                  <a:path w="742" h="323" extrusionOk="0">
                    <a:moveTo>
                      <a:pt x="418" y="1"/>
                    </a:moveTo>
                    <a:cubicBezTo>
                      <a:pt x="263" y="1"/>
                      <a:pt x="82" y="84"/>
                      <a:pt x="0" y="206"/>
                    </a:cubicBezTo>
                    <a:cubicBezTo>
                      <a:pt x="232" y="270"/>
                      <a:pt x="464" y="311"/>
                      <a:pt x="695" y="322"/>
                    </a:cubicBezTo>
                    <a:cubicBezTo>
                      <a:pt x="742" y="195"/>
                      <a:pt x="666" y="56"/>
                      <a:pt x="539" y="21"/>
                    </a:cubicBezTo>
                    <a:cubicBezTo>
                      <a:pt x="502" y="7"/>
                      <a:pt x="461"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33"/>
              <p:cNvSpPr/>
              <p:nvPr/>
            </p:nvSpPr>
            <p:spPr>
              <a:xfrm rot="-708086" flipH="1">
                <a:off x="329739" y="4398338"/>
                <a:ext cx="34060" cy="74847"/>
              </a:xfrm>
              <a:custGeom>
                <a:avLst/>
                <a:gdLst/>
                <a:ahLst/>
                <a:cxnLst/>
                <a:rect l="l" t="t" r="r" b="b"/>
                <a:pathLst>
                  <a:path w="157" h="345" extrusionOk="0">
                    <a:moveTo>
                      <a:pt x="18" y="1"/>
                    </a:moveTo>
                    <a:cubicBezTo>
                      <a:pt x="12" y="7"/>
                      <a:pt x="6" y="18"/>
                      <a:pt x="12" y="30"/>
                    </a:cubicBezTo>
                    <a:cubicBezTo>
                      <a:pt x="0" y="59"/>
                      <a:pt x="29" y="94"/>
                      <a:pt x="12" y="128"/>
                    </a:cubicBezTo>
                    <a:cubicBezTo>
                      <a:pt x="0" y="186"/>
                      <a:pt x="0" y="244"/>
                      <a:pt x="12" y="308"/>
                    </a:cubicBezTo>
                    <a:cubicBezTo>
                      <a:pt x="52" y="332"/>
                      <a:pt x="84" y="345"/>
                      <a:pt x="107" y="345"/>
                    </a:cubicBezTo>
                    <a:cubicBezTo>
                      <a:pt x="141" y="345"/>
                      <a:pt x="157" y="318"/>
                      <a:pt x="157" y="256"/>
                    </a:cubicBezTo>
                    <a:cubicBezTo>
                      <a:pt x="151" y="152"/>
                      <a:pt x="151" y="42"/>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33"/>
              <p:cNvSpPr/>
              <p:nvPr/>
            </p:nvSpPr>
            <p:spPr>
              <a:xfrm rot="-708086" flipH="1">
                <a:off x="67462" y="1500405"/>
                <a:ext cx="14101" cy="31674"/>
              </a:xfrm>
              <a:custGeom>
                <a:avLst/>
                <a:gdLst/>
                <a:ahLst/>
                <a:cxnLst/>
                <a:rect l="l" t="t" r="r" b="b"/>
                <a:pathLst>
                  <a:path w="65" h="146" extrusionOk="0">
                    <a:moveTo>
                      <a:pt x="1" y="0"/>
                    </a:moveTo>
                    <a:cubicBezTo>
                      <a:pt x="13" y="53"/>
                      <a:pt x="1" y="116"/>
                      <a:pt x="65" y="145"/>
                    </a:cubicBezTo>
                    <a:cubicBezTo>
                      <a:pt x="53" y="93"/>
                      <a:pt x="30" y="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33"/>
              <p:cNvSpPr/>
              <p:nvPr/>
            </p:nvSpPr>
            <p:spPr>
              <a:xfrm rot="-708086" flipH="1">
                <a:off x="1039184" y="798108"/>
                <a:ext cx="11498" cy="32976"/>
              </a:xfrm>
              <a:custGeom>
                <a:avLst/>
                <a:gdLst/>
                <a:ahLst/>
                <a:cxnLst/>
                <a:rect l="l" t="t" r="r" b="b"/>
                <a:pathLst>
                  <a:path w="53" h="152" extrusionOk="0">
                    <a:moveTo>
                      <a:pt x="0" y="1"/>
                    </a:moveTo>
                    <a:lnTo>
                      <a:pt x="0" y="1"/>
                    </a:lnTo>
                    <a:cubicBezTo>
                      <a:pt x="6" y="53"/>
                      <a:pt x="0" y="117"/>
                      <a:pt x="53" y="151"/>
                    </a:cubicBezTo>
                    <a:cubicBezTo>
                      <a:pt x="53" y="99"/>
                      <a:pt x="35" y="4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33"/>
              <p:cNvSpPr/>
              <p:nvPr/>
            </p:nvSpPr>
            <p:spPr>
              <a:xfrm rot="-708086" flipH="1">
                <a:off x="2357732" y="3193679"/>
                <a:ext cx="27986" cy="6725"/>
              </a:xfrm>
              <a:custGeom>
                <a:avLst/>
                <a:gdLst/>
                <a:ahLst/>
                <a:cxnLst/>
                <a:rect l="l" t="t" r="r" b="b"/>
                <a:pathLst>
                  <a:path w="129" h="31" extrusionOk="0">
                    <a:moveTo>
                      <a:pt x="65" y="0"/>
                    </a:moveTo>
                    <a:cubicBezTo>
                      <a:pt x="43" y="0"/>
                      <a:pt x="21" y="4"/>
                      <a:pt x="1" y="13"/>
                    </a:cubicBezTo>
                    <a:cubicBezTo>
                      <a:pt x="21" y="25"/>
                      <a:pt x="44" y="31"/>
                      <a:pt x="67" y="31"/>
                    </a:cubicBezTo>
                    <a:cubicBezTo>
                      <a:pt x="89" y="31"/>
                      <a:pt x="111" y="25"/>
                      <a:pt x="128" y="13"/>
                    </a:cubicBezTo>
                    <a:cubicBezTo>
                      <a:pt x="108" y="4"/>
                      <a:pt x="86"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33"/>
              <p:cNvSpPr/>
              <p:nvPr/>
            </p:nvSpPr>
            <p:spPr>
              <a:xfrm rot="-708086" flipH="1">
                <a:off x="100230" y="1045774"/>
                <a:ext cx="10196" cy="26684"/>
              </a:xfrm>
              <a:custGeom>
                <a:avLst/>
                <a:gdLst/>
                <a:ahLst/>
                <a:cxnLst/>
                <a:rect l="l" t="t" r="r" b="b"/>
                <a:pathLst>
                  <a:path w="47" h="123" extrusionOk="0">
                    <a:moveTo>
                      <a:pt x="35" y="0"/>
                    </a:moveTo>
                    <a:cubicBezTo>
                      <a:pt x="0" y="41"/>
                      <a:pt x="23" y="82"/>
                      <a:pt x="35" y="122"/>
                    </a:cubicBezTo>
                    <a:cubicBezTo>
                      <a:pt x="46" y="82"/>
                      <a:pt x="46" y="41"/>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33"/>
              <p:cNvSpPr/>
              <p:nvPr/>
            </p:nvSpPr>
            <p:spPr>
              <a:xfrm rot="-708086" flipH="1">
                <a:off x="92799" y="1019236"/>
                <a:ext cx="9112" cy="21478"/>
              </a:xfrm>
              <a:custGeom>
                <a:avLst/>
                <a:gdLst/>
                <a:ahLst/>
                <a:cxnLst/>
                <a:rect l="l" t="t" r="r" b="b"/>
                <a:pathLst>
                  <a:path w="42" h="99" extrusionOk="0">
                    <a:moveTo>
                      <a:pt x="24" y="0"/>
                    </a:moveTo>
                    <a:cubicBezTo>
                      <a:pt x="6" y="29"/>
                      <a:pt x="1" y="70"/>
                      <a:pt x="24" y="99"/>
                    </a:cubicBezTo>
                    <a:cubicBezTo>
                      <a:pt x="35" y="70"/>
                      <a:pt x="41" y="35"/>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33"/>
              <p:cNvSpPr/>
              <p:nvPr/>
            </p:nvSpPr>
            <p:spPr>
              <a:xfrm rot="-708086" flipH="1">
                <a:off x="351576" y="4402507"/>
                <a:ext cx="6508" cy="21695"/>
              </a:xfrm>
              <a:custGeom>
                <a:avLst/>
                <a:gdLst/>
                <a:ahLst/>
                <a:cxnLst/>
                <a:rect l="l" t="t" r="r" b="b"/>
                <a:pathLst>
                  <a:path w="30" h="100" extrusionOk="0">
                    <a:moveTo>
                      <a:pt x="12" y="1"/>
                    </a:moveTo>
                    <a:cubicBezTo>
                      <a:pt x="0" y="30"/>
                      <a:pt x="0" y="65"/>
                      <a:pt x="12" y="99"/>
                    </a:cubicBezTo>
                    <a:cubicBezTo>
                      <a:pt x="29" y="65"/>
                      <a:pt x="29" y="30"/>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33"/>
              <p:cNvSpPr/>
              <p:nvPr/>
            </p:nvSpPr>
            <p:spPr>
              <a:xfrm rot="-708088" flipH="1">
                <a:off x="448918" y="1277723"/>
                <a:ext cx="210004" cy="394842"/>
              </a:xfrm>
              <a:custGeom>
                <a:avLst/>
                <a:gdLst/>
                <a:ahLst/>
                <a:cxnLst/>
                <a:rect l="l" t="t" r="r" b="b"/>
                <a:pathLst>
                  <a:path w="968" h="1820" extrusionOk="0">
                    <a:moveTo>
                      <a:pt x="945" y="1"/>
                    </a:moveTo>
                    <a:lnTo>
                      <a:pt x="945" y="1"/>
                    </a:lnTo>
                    <a:cubicBezTo>
                      <a:pt x="864" y="65"/>
                      <a:pt x="840" y="169"/>
                      <a:pt x="794" y="256"/>
                    </a:cubicBezTo>
                    <a:cubicBezTo>
                      <a:pt x="551" y="766"/>
                      <a:pt x="302" y="1270"/>
                      <a:pt x="18" y="1756"/>
                    </a:cubicBezTo>
                    <a:cubicBezTo>
                      <a:pt x="6" y="1774"/>
                      <a:pt x="0" y="1791"/>
                      <a:pt x="35" y="1820"/>
                    </a:cubicBezTo>
                    <a:cubicBezTo>
                      <a:pt x="81" y="1785"/>
                      <a:pt x="116" y="1739"/>
                      <a:pt x="134" y="1681"/>
                    </a:cubicBezTo>
                    <a:cubicBezTo>
                      <a:pt x="162" y="1611"/>
                      <a:pt x="203" y="1548"/>
                      <a:pt x="244" y="1484"/>
                    </a:cubicBezTo>
                    <a:cubicBezTo>
                      <a:pt x="348" y="1287"/>
                      <a:pt x="470" y="1078"/>
                      <a:pt x="568" y="887"/>
                    </a:cubicBezTo>
                    <a:cubicBezTo>
                      <a:pt x="667" y="696"/>
                      <a:pt x="759" y="499"/>
                      <a:pt x="858" y="308"/>
                    </a:cubicBezTo>
                    <a:cubicBezTo>
                      <a:pt x="867" y="289"/>
                      <a:pt x="873" y="242"/>
                      <a:pt x="910" y="242"/>
                    </a:cubicBezTo>
                    <a:cubicBezTo>
                      <a:pt x="918" y="242"/>
                      <a:pt x="927" y="245"/>
                      <a:pt x="939" y="250"/>
                    </a:cubicBezTo>
                    <a:cubicBezTo>
                      <a:pt x="968" y="169"/>
                      <a:pt x="968" y="82"/>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33"/>
              <p:cNvSpPr/>
              <p:nvPr/>
            </p:nvSpPr>
            <p:spPr>
              <a:xfrm rot="-708088" flipH="1">
                <a:off x="409799" y="1281290"/>
                <a:ext cx="7593" cy="21478"/>
              </a:xfrm>
              <a:custGeom>
                <a:avLst/>
                <a:gdLst/>
                <a:ahLst/>
                <a:cxnLst/>
                <a:rect l="l" t="t" r="r" b="b"/>
                <a:pathLst>
                  <a:path w="35" h="99" extrusionOk="0">
                    <a:moveTo>
                      <a:pt x="23" y="0"/>
                    </a:moveTo>
                    <a:lnTo>
                      <a:pt x="23" y="0"/>
                    </a:lnTo>
                    <a:cubicBezTo>
                      <a:pt x="0" y="29"/>
                      <a:pt x="0" y="64"/>
                      <a:pt x="18" y="99"/>
                    </a:cubicBezTo>
                    <a:cubicBezTo>
                      <a:pt x="35" y="70"/>
                      <a:pt x="35" y="29"/>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33"/>
              <p:cNvSpPr/>
              <p:nvPr/>
            </p:nvSpPr>
            <p:spPr>
              <a:xfrm rot="-708086" flipH="1">
                <a:off x="1714425" y="214111"/>
                <a:ext cx="90683" cy="318043"/>
              </a:xfrm>
              <a:custGeom>
                <a:avLst/>
                <a:gdLst/>
                <a:ahLst/>
                <a:cxnLst/>
                <a:rect l="l" t="t" r="r" b="b"/>
                <a:pathLst>
                  <a:path w="418" h="1466" extrusionOk="0">
                    <a:moveTo>
                      <a:pt x="175" y="0"/>
                    </a:moveTo>
                    <a:lnTo>
                      <a:pt x="175" y="0"/>
                    </a:lnTo>
                    <a:cubicBezTo>
                      <a:pt x="158" y="4"/>
                      <a:pt x="144" y="21"/>
                      <a:pt x="129" y="21"/>
                    </a:cubicBezTo>
                    <a:cubicBezTo>
                      <a:pt x="123" y="21"/>
                      <a:pt x="117" y="18"/>
                      <a:pt x="111" y="12"/>
                    </a:cubicBezTo>
                    <a:cubicBezTo>
                      <a:pt x="76" y="87"/>
                      <a:pt x="99" y="168"/>
                      <a:pt x="93" y="244"/>
                    </a:cubicBezTo>
                    <a:cubicBezTo>
                      <a:pt x="89" y="246"/>
                      <a:pt x="84" y="248"/>
                      <a:pt x="79" y="248"/>
                    </a:cubicBezTo>
                    <a:cubicBezTo>
                      <a:pt x="62" y="248"/>
                      <a:pt x="45" y="234"/>
                      <a:pt x="28" y="234"/>
                    </a:cubicBezTo>
                    <a:cubicBezTo>
                      <a:pt x="21" y="234"/>
                      <a:pt x="14" y="236"/>
                      <a:pt x="7" y="244"/>
                    </a:cubicBezTo>
                    <a:cubicBezTo>
                      <a:pt x="1" y="273"/>
                      <a:pt x="24" y="290"/>
                      <a:pt x="36" y="307"/>
                    </a:cubicBezTo>
                    <a:cubicBezTo>
                      <a:pt x="175" y="545"/>
                      <a:pt x="325" y="777"/>
                      <a:pt x="290" y="1066"/>
                    </a:cubicBezTo>
                    <a:cubicBezTo>
                      <a:pt x="285" y="1130"/>
                      <a:pt x="325" y="1194"/>
                      <a:pt x="285" y="1257"/>
                    </a:cubicBezTo>
                    <a:cubicBezTo>
                      <a:pt x="319" y="1333"/>
                      <a:pt x="366" y="1402"/>
                      <a:pt x="418" y="1466"/>
                    </a:cubicBezTo>
                    <a:cubicBezTo>
                      <a:pt x="389" y="1362"/>
                      <a:pt x="383" y="1246"/>
                      <a:pt x="389" y="1136"/>
                    </a:cubicBezTo>
                    <a:cubicBezTo>
                      <a:pt x="406" y="863"/>
                      <a:pt x="360" y="620"/>
                      <a:pt x="175" y="406"/>
                    </a:cubicBezTo>
                    <a:cubicBezTo>
                      <a:pt x="146" y="383"/>
                      <a:pt x="134" y="348"/>
                      <a:pt x="140" y="313"/>
                    </a:cubicBezTo>
                    <a:cubicBezTo>
                      <a:pt x="175" y="209"/>
                      <a:pt x="157" y="104"/>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33"/>
              <p:cNvSpPr/>
              <p:nvPr/>
            </p:nvSpPr>
            <p:spPr>
              <a:xfrm rot="-708086" flipH="1">
                <a:off x="1761046" y="325901"/>
                <a:ext cx="76799" cy="149693"/>
              </a:xfrm>
              <a:custGeom>
                <a:avLst/>
                <a:gdLst/>
                <a:ahLst/>
                <a:cxnLst/>
                <a:rect l="l" t="t" r="r" b="b"/>
                <a:pathLst>
                  <a:path w="354" h="690" extrusionOk="0">
                    <a:moveTo>
                      <a:pt x="35" y="1"/>
                    </a:moveTo>
                    <a:cubicBezTo>
                      <a:pt x="0" y="24"/>
                      <a:pt x="29" y="70"/>
                      <a:pt x="0" y="99"/>
                    </a:cubicBezTo>
                    <a:cubicBezTo>
                      <a:pt x="110" y="296"/>
                      <a:pt x="209" y="499"/>
                      <a:pt x="336" y="690"/>
                    </a:cubicBezTo>
                    <a:cubicBezTo>
                      <a:pt x="336" y="661"/>
                      <a:pt x="330" y="638"/>
                      <a:pt x="354" y="615"/>
                    </a:cubicBezTo>
                    <a:cubicBezTo>
                      <a:pt x="267" y="452"/>
                      <a:pt x="203" y="279"/>
                      <a:pt x="93" y="134"/>
                    </a:cubicBezTo>
                    <a:cubicBezTo>
                      <a:pt x="58" y="99"/>
                      <a:pt x="41" y="47"/>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33"/>
              <p:cNvSpPr/>
              <p:nvPr/>
            </p:nvSpPr>
            <p:spPr>
              <a:xfrm rot="-708086" flipH="1">
                <a:off x="1073112" y="873274"/>
                <a:ext cx="35362" cy="143402"/>
              </a:xfrm>
              <a:custGeom>
                <a:avLst/>
                <a:gdLst/>
                <a:ahLst/>
                <a:cxnLst/>
                <a:rect l="l" t="t" r="r" b="b"/>
                <a:pathLst>
                  <a:path w="163" h="661" extrusionOk="0">
                    <a:moveTo>
                      <a:pt x="0" y="0"/>
                    </a:moveTo>
                    <a:lnTo>
                      <a:pt x="0" y="0"/>
                    </a:lnTo>
                    <a:cubicBezTo>
                      <a:pt x="35" y="226"/>
                      <a:pt x="87" y="446"/>
                      <a:pt x="163" y="661"/>
                    </a:cubicBezTo>
                    <a:lnTo>
                      <a:pt x="41" y="76"/>
                    </a:lnTo>
                    <a:cubicBezTo>
                      <a:pt x="41" y="47"/>
                      <a:pt x="24"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33"/>
              <p:cNvSpPr/>
              <p:nvPr/>
            </p:nvSpPr>
            <p:spPr>
              <a:xfrm rot="-708086" flipH="1">
                <a:off x="-151781" y="2861937"/>
                <a:ext cx="373581" cy="544319"/>
              </a:xfrm>
              <a:custGeom>
                <a:avLst/>
                <a:gdLst/>
                <a:ahLst/>
                <a:cxnLst/>
                <a:rect l="l" t="t" r="r" b="b"/>
                <a:pathLst>
                  <a:path w="1722" h="2509" extrusionOk="0">
                    <a:moveTo>
                      <a:pt x="530" y="0"/>
                    </a:moveTo>
                    <a:cubicBezTo>
                      <a:pt x="487" y="0"/>
                      <a:pt x="444" y="2"/>
                      <a:pt x="401" y="8"/>
                    </a:cubicBezTo>
                    <a:cubicBezTo>
                      <a:pt x="360" y="26"/>
                      <a:pt x="314" y="37"/>
                      <a:pt x="273" y="43"/>
                    </a:cubicBezTo>
                    <a:cubicBezTo>
                      <a:pt x="122" y="55"/>
                      <a:pt x="76" y="182"/>
                      <a:pt x="41" y="286"/>
                    </a:cubicBezTo>
                    <a:cubicBezTo>
                      <a:pt x="1" y="396"/>
                      <a:pt x="59" y="472"/>
                      <a:pt x="146" y="530"/>
                    </a:cubicBezTo>
                    <a:cubicBezTo>
                      <a:pt x="261" y="605"/>
                      <a:pt x="377" y="692"/>
                      <a:pt x="447" y="744"/>
                    </a:cubicBezTo>
                    <a:cubicBezTo>
                      <a:pt x="395" y="709"/>
                      <a:pt x="302" y="640"/>
                      <a:pt x="204" y="576"/>
                    </a:cubicBezTo>
                    <a:cubicBezTo>
                      <a:pt x="176" y="557"/>
                      <a:pt x="144" y="527"/>
                      <a:pt x="110" y="527"/>
                    </a:cubicBezTo>
                    <a:cubicBezTo>
                      <a:pt x="93" y="527"/>
                      <a:pt x="76" y="534"/>
                      <a:pt x="59" y="553"/>
                    </a:cubicBezTo>
                    <a:cubicBezTo>
                      <a:pt x="7" y="611"/>
                      <a:pt x="70" y="651"/>
                      <a:pt x="99" y="698"/>
                    </a:cubicBezTo>
                    <a:cubicBezTo>
                      <a:pt x="157" y="796"/>
                      <a:pt x="261" y="877"/>
                      <a:pt x="250" y="1010"/>
                    </a:cubicBezTo>
                    <a:cubicBezTo>
                      <a:pt x="285" y="1121"/>
                      <a:pt x="331" y="1225"/>
                      <a:pt x="377" y="1329"/>
                    </a:cubicBezTo>
                    <a:cubicBezTo>
                      <a:pt x="377" y="1318"/>
                      <a:pt x="377" y="1306"/>
                      <a:pt x="377" y="1289"/>
                    </a:cubicBezTo>
                    <a:cubicBezTo>
                      <a:pt x="377" y="1260"/>
                      <a:pt x="348" y="1213"/>
                      <a:pt x="401" y="1202"/>
                    </a:cubicBezTo>
                    <a:cubicBezTo>
                      <a:pt x="404" y="1200"/>
                      <a:pt x="408" y="1199"/>
                      <a:pt x="412" y="1199"/>
                    </a:cubicBezTo>
                    <a:cubicBezTo>
                      <a:pt x="434" y="1199"/>
                      <a:pt x="449" y="1229"/>
                      <a:pt x="464" y="1254"/>
                    </a:cubicBezTo>
                    <a:cubicBezTo>
                      <a:pt x="580" y="1410"/>
                      <a:pt x="696" y="1567"/>
                      <a:pt x="818" y="1723"/>
                    </a:cubicBezTo>
                    <a:cubicBezTo>
                      <a:pt x="876" y="1804"/>
                      <a:pt x="945" y="1874"/>
                      <a:pt x="1026" y="1932"/>
                    </a:cubicBezTo>
                    <a:cubicBezTo>
                      <a:pt x="1038" y="1903"/>
                      <a:pt x="1026" y="1868"/>
                      <a:pt x="1003" y="1851"/>
                    </a:cubicBezTo>
                    <a:cubicBezTo>
                      <a:pt x="823" y="1636"/>
                      <a:pt x="655" y="1404"/>
                      <a:pt x="505" y="1173"/>
                    </a:cubicBezTo>
                    <a:cubicBezTo>
                      <a:pt x="464" y="1103"/>
                      <a:pt x="453" y="1034"/>
                      <a:pt x="493" y="993"/>
                    </a:cubicBezTo>
                    <a:cubicBezTo>
                      <a:pt x="518" y="974"/>
                      <a:pt x="549" y="963"/>
                      <a:pt x="580" y="963"/>
                    </a:cubicBezTo>
                    <a:cubicBezTo>
                      <a:pt x="613" y="963"/>
                      <a:pt x="646" y="975"/>
                      <a:pt x="673" y="999"/>
                    </a:cubicBezTo>
                    <a:cubicBezTo>
                      <a:pt x="684" y="1005"/>
                      <a:pt x="696" y="1016"/>
                      <a:pt x="708" y="1028"/>
                    </a:cubicBezTo>
                    <a:cubicBezTo>
                      <a:pt x="794" y="1121"/>
                      <a:pt x="876" y="1213"/>
                      <a:pt x="951" y="1318"/>
                    </a:cubicBezTo>
                    <a:cubicBezTo>
                      <a:pt x="1009" y="1433"/>
                      <a:pt x="1090" y="1538"/>
                      <a:pt x="1194" y="1619"/>
                    </a:cubicBezTo>
                    <a:cubicBezTo>
                      <a:pt x="1188" y="1590"/>
                      <a:pt x="1183" y="1561"/>
                      <a:pt x="1171" y="1538"/>
                    </a:cubicBezTo>
                    <a:cubicBezTo>
                      <a:pt x="1061" y="1347"/>
                      <a:pt x="934" y="1161"/>
                      <a:pt x="789" y="993"/>
                    </a:cubicBezTo>
                    <a:cubicBezTo>
                      <a:pt x="696" y="877"/>
                      <a:pt x="702" y="848"/>
                      <a:pt x="812" y="744"/>
                    </a:cubicBezTo>
                    <a:cubicBezTo>
                      <a:pt x="968" y="599"/>
                      <a:pt x="951" y="454"/>
                      <a:pt x="771" y="350"/>
                    </a:cubicBezTo>
                    <a:cubicBezTo>
                      <a:pt x="742" y="333"/>
                      <a:pt x="713" y="327"/>
                      <a:pt x="690" y="309"/>
                    </a:cubicBezTo>
                    <a:cubicBezTo>
                      <a:pt x="632" y="281"/>
                      <a:pt x="580" y="252"/>
                      <a:pt x="534" y="217"/>
                    </a:cubicBezTo>
                    <a:cubicBezTo>
                      <a:pt x="505" y="199"/>
                      <a:pt x="482" y="188"/>
                      <a:pt x="487" y="141"/>
                    </a:cubicBezTo>
                    <a:cubicBezTo>
                      <a:pt x="491" y="120"/>
                      <a:pt x="504" y="115"/>
                      <a:pt x="519" y="115"/>
                    </a:cubicBezTo>
                    <a:cubicBezTo>
                      <a:pt x="532" y="115"/>
                      <a:pt x="546" y="118"/>
                      <a:pt x="557" y="118"/>
                    </a:cubicBezTo>
                    <a:lnTo>
                      <a:pt x="847" y="124"/>
                    </a:lnTo>
                    <a:cubicBezTo>
                      <a:pt x="1026" y="130"/>
                      <a:pt x="1038" y="130"/>
                      <a:pt x="1067" y="304"/>
                    </a:cubicBezTo>
                    <a:cubicBezTo>
                      <a:pt x="1131" y="686"/>
                      <a:pt x="1252" y="1057"/>
                      <a:pt x="1339" y="1439"/>
                    </a:cubicBezTo>
                    <a:cubicBezTo>
                      <a:pt x="1345" y="1457"/>
                      <a:pt x="1351" y="1474"/>
                      <a:pt x="1356" y="1497"/>
                    </a:cubicBezTo>
                    <a:cubicBezTo>
                      <a:pt x="1432" y="1700"/>
                      <a:pt x="1495" y="1914"/>
                      <a:pt x="1548" y="2129"/>
                    </a:cubicBezTo>
                    <a:cubicBezTo>
                      <a:pt x="1577" y="2250"/>
                      <a:pt x="1635" y="2355"/>
                      <a:pt x="1664" y="2470"/>
                    </a:cubicBezTo>
                    <a:cubicBezTo>
                      <a:pt x="1664" y="2493"/>
                      <a:pt x="1681" y="2509"/>
                      <a:pt x="1703" y="2509"/>
                    </a:cubicBezTo>
                    <a:cubicBezTo>
                      <a:pt x="1709" y="2509"/>
                      <a:pt x="1715" y="2508"/>
                      <a:pt x="1721" y="2505"/>
                    </a:cubicBezTo>
                    <a:cubicBezTo>
                      <a:pt x="1716" y="2453"/>
                      <a:pt x="1704" y="2401"/>
                      <a:pt x="1687" y="2349"/>
                    </a:cubicBezTo>
                    <a:cubicBezTo>
                      <a:pt x="1588" y="2163"/>
                      <a:pt x="1571" y="1961"/>
                      <a:pt x="1513" y="1769"/>
                    </a:cubicBezTo>
                    <a:cubicBezTo>
                      <a:pt x="1432" y="1526"/>
                      <a:pt x="1368" y="1283"/>
                      <a:pt x="1316" y="1039"/>
                    </a:cubicBezTo>
                    <a:cubicBezTo>
                      <a:pt x="1270" y="779"/>
                      <a:pt x="1206" y="524"/>
                      <a:pt x="1154" y="269"/>
                    </a:cubicBezTo>
                    <a:cubicBezTo>
                      <a:pt x="1125" y="130"/>
                      <a:pt x="1125" y="130"/>
                      <a:pt x="1229" y="49"/>
                    </a:cubicBezTo>
                    <a:lnTo>
                      <a:pt x="1229" y="49"/>
                    </a:lnTo>
                    <a:cubicBezTo>
                      <a:pt x="1178" y="70"/>
                      <a:pt x="1127" y="84"/>
                      <a:pt x="1079" y="84"/>
                    </a:cubicBezTo>
                    <a:cubicBezTo>
                      <a:pt x="1023" y="84"/>
                      <a:pt x="969" y="66"/>
                      <a:pt x="916" y="20"/>
                    </a:cubicBezTo>
                    <a:cubicBezTo>
                      <a:pt x="786" y="20"/>
                      <a:pt x="659"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33"/>
              <p:cNvSpPr/>
              <p:nvPr/>
            </p:nvSpPr>
            <p:spPr>
              <a:xfrm rot="-708088" flipH="1">
                <a:off x="319676" y="2631154"/>
                <a:ext cx="155984" cy="340823"/>
              </a:xfrm>
              <a:custGeom>
                <a:avLst/>
                <a:gdLst/>
                <a:ahLst/>
                <a:cxnLst/>
                <a:rect l="l" t="t" r="r" b="b"/>
                <a:pathLst>
                  <a:path w="719" h="1571" extrusionOk="0">
                    <a:moveTo>
                      <a:pt x="719" y="0"/>
                    </a:moveTo>
                    <a:lnTo>
                      <a:pt x="719" y="0"/>
                    </a:lnTo>
                    <a:cubicBezTo>
                      <a:pt x="655" y="75"/>
                      <a:pt x="603" y="151"/>
                      <a:pt x="562" y="238"/>
                    </a:cubicBezTo>
                    <a:cubicBezTo>
                      <a:pt x="481" y="377"/>
                      <a:pt x="377" y="498"/>
                      <a:pt x="255" y="603"/>
                    </a:cubicBezTo>
                    <a:cubicBezTo>
                      <a:pt x="151" y="678"/>
                      <a:pt x="64" y="776"/>
                      <a:pt x="0" y="892"/>
                    </a:cubicBezTo>
                    <a:cubicBezTo>
                      <a:pt x="64" y="933"/>
                      <a:pt x="128" y="985"/>
                      <a:pt x="180" y="1049"/>
                    </a:cubicBezTo>
                    <a:cubicBezTo>
                      <a:pt x="196" y="1069"/>
                      <a:pt x="211" y="1078"/>
                      <a:pt x="233" y="1078"/>
                    </a:cubicBezTo>
                    <a:cubicBezTo>
                      <a:pt x="243" y="1078"/>
                      <a:pt x="254" y="1076"/>
                      <a:pt x="267" y="1072"/>
                    </a:cubicBezTo>
                    <a:cubicBezTo>
                      <a:pt x="294" y="1064"/>
                      <a:pt x="316" y="1059"/>
                      <a:pt x="332" y="1059"/>
                    </a:cubicBezTo>
                    <a:cubicBezTo>
                      <a:pt x="374" y="1059"/>
                      <a:pt x="382" y="1088"/>
                      <a:pt x="382" y="1159"/>
                    </a:cubicBezTo>
                    <a:cubicBezTo>
                      <a:pt x="382" y="1275"/>
                      <a:pt x="371" y="1385"/>
                      <a:pt x="365" y="1501"/>
                    </a:cubicBezTo>
                    <a:cubicBezTo>
                      <a:pt x="365" y="1530"/>
                      <a:pt x="354" y="1564"/>
                      <a:pt x="411" y="1570"/>
                    </a:cubicBezTo>
                    <a:cubicBezTo>
                      <a:pt x="429" y="1425"/>
                      <a:pt x="446" y="1286"/>
                      <a:pt x="458" y="1141"/>
                    </a:cubicBezTo>
                    <a:cubicBezTo>
                      <a:pt x="458" y="1130"/>
                      <a:pt x="458" y="1118"/>
                      <a:pt x="458" y="1113"/>
                    </a:cubicBezTo>
                    <a:cubicBezTo>
                      <a:pt x="551" y="771"/>
                      <a:pt x="562" y="417"/>
                      <a:pt x="707" y="93"/>
                    </a:cubicBezTo>
                    <a:cubicBezTo>
                      <a:pt x="713" y="64"/>
                      <a:pt x="719" y="35"/>
                      <a:pt x="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33"/>
              <p:cNvSpPr/>
              <p:nvPr/>
            </p:nvSpPr>
            <p:spPr>
              <a:xfrm rot="-708086" flipH="1">
                <a:off x="558435" y="365414"/>
                <a:ext cx="101964" cy="405039"/>
              </a:xfrm>
              <a:custGeom>
                <a:avLst/>
                <a:gdLst/>
                <a:ahLst/>
                <a:cxnLst/>
                <a:rect l="l" t="t" r="r" b="b"/>
                <a:pathLst>
                  <a:path w="470" h="1867" extrusionOk="0">
                    <a:moveTo>
                      <a:pt x="383" y="1"/>
                    </a:moveTo>
                    <a:cubicBezTo>
                      <a:pt x="354" y="6"/>
                      <a:pt x="330" y="18"/>
                      <a:pt x="330" y="47"/>
                    </a:cubicBezTo>
                    <a:cubicBezTo>
                      <a:pt x="330" y="111"/>
                      <a:pt x="336" y="169"/>
                      <a:pt x="336" y="232"/>
                    </a:cubicBezTo>
                    <a:cubicBezTo>
                      <a:pt x="348" y="418"/>
                      <a:pt x="342" y="603"/>
                      <a:pt x="319" y="789"/>
                    </a:cubicBezTo>
                    <a:cubicBezTo>
                      <a:pt x="261" y="1148"/>
                      <a:pt x="122" y="1484"/>
                      <a:pt x="0" y="1820"/>
                    </a:cubicBezTo>
                    <a:cubicBezTo>
                      <a:pt x="0" y="1846"/>
                      <a:pt x="21" y="1866"/>
                      <a:pt x="43" y="1866"/>
                    </a:cubicBezTo>
                    <a:cubicBezTo>
                      <a:pt x="50" y="1866"/>
                      <a:pt x="57" y="1864"/>
                      <a:pt x="64" y="1860"/>
                    </a:cubicBezTo>
                    <a:cubicBezTo>
                      <a:pt x="110" y="1820"/>
                      <a:pt x="145" y="1762"/>
                      <a:pt x="157" y="1698"/>
                    </a:cubicBezTo>
                    <a:cubicBezTo>
                      <a:pt x="290" y="1380"/>
                      <a:pt x="394" y="1055"/>
                      <a:pt x="469" y="725"/>
                    </a:cubicBezTo>
                    <a:cubicBezTo>
                      <a:pt x="469" y="707"/>
                      <a:pt x="469" y="684"/>
                      <a:pt x="458" y="673"/>
                    </a:cubicBezTo>
                    <a:cubicBezTo>
                      <a:pt x="406" y="603"/>
                      <a:pt x="383" y="516"/>
                      <a:pt x="394" y="435"/>
                    </a:cubicBezTo>
                    <a:cubicBezTo>
                      <a:pt x="400" y="290"/>
                      <a:pt x="400" y="146"/>
                      <a:pt x="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33"/>
              <p:cNvSpPr/>
              <p:nvPr/>
            </p:nvSpPr>
            <p:spPr>
              <a:xfrm rot="-708086" flipH="1">
                <a:off x="454694" y="2668634"/>
                <a:ext cx="613523" cy="701171"/>
              </a:xfrm>
              <a:custGeom>
                <a:avLst/>
                <a:gdLst/>
                <a:ahLst/>
                <a:cxnLst/>
                <a:rect l="l" t="t" r="r" b="b"/>
                <a:pathLst>
                  <a:path w="2828" h="3232" extrusionOk="0">
                    <a:moveTo>
                      <a:pt x="634" y="424"/>
                    </a:moveTo>
                    <a:lnTo>
                      <a:pt x="634" y="424"/>
                    </a:lnTo>
                    <a:cubicBezTo>
                      <a:pt x="677" y="447"/>
                      <a:pt x="716" y="474"/>
                      <a:pt x="753" y="500"/>
                    </a:cubicBezTo>
                    <a:lnTo>
                      <a:pt x="753" y="500"/>
                    </a:lnTo>
                    <a:cubicBezTo>
                      <a:pt x="740" y="492"/>
                      <a:pt x="726" y="484"/>
                      <a:pt x="713" y="476"/>
                    </a:cubicBezTo>
                    <a:cubicBezTo>
                      <a:pt x="686" y="460"/>
                      <a:pt x="660" y="441"/>
                      <a:pt x="634" y="424"/>
                    </a:cubicBezTo>
                    <a:close/>
                    <a:moveTo>
                      <a:pt x="0" y="0"/>
                    </a:moveTo>
                    <a:cubicBezTo>
                      <a:pt x="35" y="134"/>
                      <a:pt x="139" y="232"/>
                      <a:pt x="203" y="354"/>
                    </a:cubicBezTo>
                    <a:cubicBezTo>
                      <a:pt x="229" y="406"/>
                      <a:pt x="242" y="427"/>
                      <a:pt x="268" y="427"/>
                    </a:cubicBezTo>
                    <a:cubicBezTo>
                      <a:pt x="287" y="427"/>
                      <a:pt x="314" y="415"/>
                      <a:pt x="359" y="394"/>
                    </a:cubicBezTo>
                    <a:cubicBezTo>
                      <a:pt x="383" y="394"/>
                      <a:pt x="400" y="389"/>
                      <a:pt x="417" y="377"/>
                    </a:cubicBezTo>
                    <a:cubicBezTo>
                      <a:pt x="432" y="368"/>
                      <a:pt x="448" y="364"/>
                      <a:pt x="463" y="364"/>
                    </a:cubicBezTo>
                    <a:cubicBezTo>
                      <a:pt x="478" y="364"/>
                      <a:pt x="493" y="368"/>
                      <a:pt x="504" y="377"/>
                    </a:cubicBezTo>
                    <a:cubicBezTo>
                      <a:pt x="524" y="381"/>
                      <a:pt x="542" y="386"/>
                      <a:pt x="560" y="392"/>
                    </a:cubicBezTo>
                    <a:lnTo>
                      <a:pt x="560" y="392"/>
                    </a:lnTo>
                    <a:cubicBezTo>
                      <a:pt x="554" y="391"/>
                      <a:pt x="547" y="390"/>
                      <a:pt x="540" y="390"/>
                    </a:cubicBezTo>
                    <a:cubicBezTo>
                      <a:pt x="514" y="390"/>
                      <a:pt x="487" y="399"/>
                      <a:pt x="458" y="423"/>
                    </a:cubicBezTo>
                    <a:cubicBezTo>
                      <a:pt x="406" y="464"/>
                      <a:pt x="475" y="597"/>
                      <a:pt x="585" y="684"/>
                    </a:cubicBezTo>
                    <a:cubicBezTo>
                      <a:pt x="638" y="719"/>
                      <a:pt x="690" y="748"/>
                      <a:pt x="736" y="783"/>
                    </a:cubicBezTo>
                    <a:cubicBezTo>
                      <a:pt x="800" y="823"/>
                      <a:pt x="863" y="869"/>
                      <a:pt x="921" y="916"/>
                    </a:cubicBezTo>
                    <a:cubicBezTo>
                      <a:pt x="959" y="945"/>
                      <a:pt x="997" y="972"/>
                      <a:pt x="1036" y="998"/>
                    </a:cubicBezTo>
                    <a:lnTo>
                      <a:pt x="1036" y="998"/>
                    </a:lnTo>
                    <a:cubicBezTo>
                      <a:pt x="862" y="896"/>
                      <a:pt x="694" y="784"/>
                      <a:pt x="533" y="661"/>
                    </a:cubicBezTo>
                    <a:cubicBezTo>
                      <a:pt x="481" y="620"/>
                      <a:pt x="475" y="528"/>
                      <a:pt x="388" y="516"/>
                    </a:cubicBezTo>
                    <a:cubicBezTo>
                      <a:pt x="313" y="551"/>
                      <a:pt x="342" y="609"/>
                      <a:pt x="365" y="655"/>
                    </a:cubicBezTo>
                    <a:cubicBezTo>
                      <a:pt x="400" y="730"/>
                      <a:pt x="441" y="794"/>
                      <a:pt x="481" y="869"/>
                    </a:cubicBezTo>
                    <a:cubicBezTo>
                      <a:pt x="539" y="974"/>
                      <a:pt x="620" y="1066"/>
                      <a:pt x="724" y="1130"/>
                    </a:cubicBezTo>
                    <a:cubicBezTo>
                      <a:pt x="1130" y="1391"/>
                      <a:pt x="1541" y="1652"/>
                      <a:pt x="1929" y="1935"/>
                    </a:cubicBezTo>
                    <a:cubicBezTo>
                      <a:pt x="1982" y="1964"/>
                      <a:pt x="2022" y="2017"/>
                      <a:pt x="2045" y="2075"/>
                    </a:cubicBezTo>
                    <a:cubicBezTo>
                      <a:pt x="1987" y="2057"/>
                      <a:pt x="1941" y="2028"/>
                      <a:pt x="1900" y="1993"/>
                    </a:cubicBezTo>
                    <a:cubicBezTo>
                      <a:pt x="1588" y="1802"/>
                      <a:pt x="1304" y="1565"/>
                      <a:pt x="985" y="1379"/>
                    </a:cubicBezTo>
                    <a:cubicBezTo>
                      <a:pt x="927" y="1333"/>
                      <a:pt x="858" y="1304"/>
                      <a:pt x="782" y="1292"/>
                    </a:cubicBezTo>
                    <a:cubicBezTo>
                      <a:pt x="742" y="1379"/>
                      <a:pt x="713" y="1472"/>
                      <a:pt x="707" y="1565"/>
                    </a:cubicBezTo>
                    <a:cubicBezTo>
                      <a:pt x="701" y="1576"/>
                      <a:pt x="701" y="1582"/>
                      <a:pt x="707" y="1594"/>
                    </a:cubicBezTo>
                    <a:cubicBezTo>
                      <a:pt x="719" y="1646"/>
                      <a:pt x="765" y="1669"/>
                      <a:pt x="806" y="1698"/>
                    </a:cubicBezTo>
                    <a:cubicBezTo>
                      <a:pt x="858" y="1727"/>
                      <a:pt x="904" y="1767"/>
                      <a:pt x="950" y="1808"/>
                    </a:cubicBezTo>
                    <a:cubicBezTo>
                      <a:pt x="1089" y="1941"/>
                      <a:pt x="1228" y="2069"/>
                      <a:pt x="1373" y="2190"/>
                    </a:cubicBezTo>
                    <a:cubicBezTo>
                      <a:pt x="1588" y="2364"/>
                      <a:pt x="1790" y="2550"/>
                      <a:pt x="1982" y="2752"/>
                    </a:cubicBezTo>
                    <a:cubicBezTo>
                      <a:pt x="2069" y="2862"/>
                      <a:pt x="2179" y="2955"/>
                      <a:pt x="2300" y="3025"/>
                    </a:cubicBezTo>
                    <a:cubicBezTo>
                      <a:pt x="2439" y="3094"/>
                      <a:pt x="2584" y="3152"/>
                      <a:pt x="2723" y="3222"/>
                    </a:cubicBezTo>
                    <a:cubicBezTo>
                      <a:pt x="2744" y="3228"/>
                      <a:pt x="2764" y="3231"/>
                      <a:pt x="2784" y="3231"/>
                    </a:cubicBezTo>
                    <a:cubicBezTo>
                      <a:pt x="2799" y="3231"/>
                      <a:pt x="2813" y="3230"/>
                      <a:pt x="2827" y="3227"/>
                    </a:cubicBezTo>
                    <a:cubicBezTo>
                      <a:pt x="2816" y="3187"/>
                      <a:pt x="2804" y="3146"/>
                      <a:pt x="2793" y="3112"/>
                    </a:cubicBezTo>
                    <a:cubicBezTo>
                      <a:pt x="2636" y="2764"/>
                      <a:pt x="2468" y="2422"/>
                      <a:pt x="2294" y="2086"/>
                    </a:cubicBezTo>
                    <a:cubicBezTo>
                      <a:pt x="2231" y="1953"/>
                      <a:pt x="2138" y="1843"/>
                      <a:pt x="2103" y="1698"/>
                    </a:cubicBezTo>
                    <a:cubicBezTo>
                      <a:pt x="1900" y="1368"/>
                      <a:pt x="1727" y="1020"/>
                      <a:pt x="1588" y="655"/>
                    </a:cubicBezTo>
                    <a:cubicBezTo>
                      <a:pt x="1541" y="516"/>
                      <a:pt x="1420" y="418"/>
                      <a:pt x="1275" y="394"/>
                    </a:cubicBezTo>
                    <a:cubicBezTo>
                      <a:pt x="991" y="331"/>
                      <a:pt x="719" y="232"/>
                      <a:pt x="464" y="93"/>
                    </a:cubicBezTo>
                    <a:cubicBezTo>
                      <a:pt x="455" y="90"/>
                      <a:pt x="447" y="89"/>
                      <a:pt x="438" y="89"/>
                    </a:cubicBezTo>
                    <a:cubicBezTo>
                      <a:pt x="412" y="89"/>
                      <a:pt x="388" y="101"/>
                      <a:pt x="362" y="101"/>
                    </a:cubicBezTo>
                    <a:cubicBezTo>
                      <a:pt x="352" y="101"/>
                      <a:pt x="341" y="99"/>
                      <a:pt x="330" y="93"/>
                    </a:cubicBezTo>
                    <a:cubicBezTo>
                      <a:pt x="311" y="96"/>
                      <a:pt x="291" y="98"/>
                      <a:pt x="271" y="98"/>
                    </a:cubicBezTo>
                    <a:cubicBezTo>
                      <a:pt x="174" y="98"/>
                      <a:pt x="77"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33"/>
              <p:cNvSpPr/>
              <p:nvPr/>
            </p:nvSpPr>
            <p:spPr>
              <a:xfrm rot="-708086" flipH="1">
                <a:off x="652955" y="2502798"/>
                <a:ext cx="858671" cy="705293"/>
              </a:xfrm>
              <a:custGeom>
                <a:avLst/>
                <a:gdLst/>
                <a:ahLst/>
                <a:cxnLst/>
                <a:rect l="l" t="t" r="r" b="b"/>
                <a:pathLst>
                  <a:path w="3958" h="3251" extrusionOk="0">
                    <a:moveTo>
                      <a:pt x="220" y="0"/>
                    </a:moveTo>
                    <a:cubicBezTo>
                      <a:pt x="192" y="0"/>
                      <a:pt x="160" y="14"/>
                      <a:pt x="122" y="41"/>
                    </a:cubicBezTo>
                    <a:cubicBezTo>
                      <a:pt x="47" y="81"/>
                      <a:pt x="6" y="157"/>
                      <a:pt x="6" y="238"/>
                    </a:cubicBezTo>
                    <a:cubicBezTo>
                      <a:pt x="0" y="365"/>
                      <a:pt x="24" y="493"/>
                      <a:pt x="76" y="609"/>
                    </a:cubicBezTo>
                    <a:cubicBezTo>
                      <a:pt x="145" y="748"/>
                      <a:pt x="197" y="893"/>
                      <a:pt x="238" y="1043"/>
                    </a:cubicBezTo>
                    <a:cubicBezTo>
                      <a:pt x="348" y="1443"/>
                      <a:pt x="597" y="1733"/>
                      <a:pt x="927" y="1964"/>
                    </a:cubicBezTo>
                    <a:cubicBezTo>
                      <a:pt x="1148" y="2121"/>
                      <a:pt x="1408" y="2173"/>
                      <a:pt x="1663" y="2225"/>
                    </a:cubicBezTo>
                    <a:cubicBezTo>
                      <a:pt x="1907" y="2266"/>
                      <a:pt x="2144" y="2329"/>
                      <a:pt x="2376" y="2422"/>
                    </a:cubicBezTo>
                    <a:cubicBezTo>
                      <a:pt x="2459" y="2463"/>
                      <a:pt x="2547" y="2484"/>
                      <a:pt x="2636" y="2484"/>
                    </a:cubicBezTo>
                    <a:cubicBezTo>
                      <a:pt x="2671" y="2484"/>
                      <a:pt x="2706" y="2481"/>
                      <a:pt x="2741" y="2474"/>
                    </a:cubicBezTo>
                    <a:cubicBezTo>
                      <a:pt x="2755" y="2472"/>
                      <a:pt x="2769" y="2471"/>
                      <a:pt x="2784" y="2471"/>
                    </a:cubicBezTo>
                    <a:cubicBezTo>
                      <a:pt x="2910" y="2471"/>
                      <a:pt x="3058" y="2554"/>
                      <a:pt x="3094" y="2642"/>
                    </a:cubicBezTo>
                    <a:cubicBezTo>
                      <a:pt x="3164" y="2845"/>
                      <a:pt x="3280" y="3001"/>
                      <a:pt x="3500" y="3077"/>
                    </a:cubicBezTo>
                    <a:cubicBezTo>
                      <a:pt x="3511" y="3082"/>
                      <a:pt x="3523" y="3094"/>
                      <a:pt x="3540" y="3100"/>
                    </a:cubicBezTo>
                    <a:cubicBezTo>
                      <a:pt x="3668" y="3169"/>
                      <a:pt x="3807" y="3221"/>
                      <a:pt x="3952" y="3250"/>
                    </a:cubicBezTo>
                    <a:cubicBezTo>
                      <a:pt x="3957" y="3227"/>
                      <a:pt x="3957" y="3198"/>
                      <a:pt x="3940" y="3181"/>
                    </a:cubicBezTo>
                    <a:cubicBezTo>
                      <a:pt x="3824" y="3025"/>
                      <a:pt x="3691" y="2880"/>
                      <a:pt x="3546" y="2746"/>
                    </a:cubicBezTo>
                    <a:cubicBezTo>
                      <a:pt x="3384" y="2602"/>
                      <a:pt x="3204" y="2486"/>
                      <a:pt x="3054" y="2329"/>
                    </a:cubicBezTo>
                    <a:cubicBezTo>
                      <a:pt x="2988" y="2264"/>
                      <a:pt x="2928" y="2178"/>
                      <a:pt x="2824" y="2178"/>
                    </a:cubicBezTo>
                    <a:cubicBezTo>
                      <a:pt x="2818" y="2178"/>
                      <a:pt x="2811" y="2178"/>
                      <a:pt x="2805" y="2179"/>
                    </a:cubicBezTo>
                    <a:cubicBezTo>
                      <a:pt x="2746" y="2210"/>
                      <a:pt x="2684" y="2226"/>
                      <a:pt x="2622" y="2226"/>
                    </a:cubicBezTo>
                    <a:cubicBezTo>
                      <a:pt x="2580" y="2226"/>
                      <a:pt x="2538" y="2218"/>
                      <a:pt x="2497" y="2202"/>
                    </a:cubicBezTo>
                    <a:lnTo>
                      <a:pt x="1947" y="2028"/>
                    </a:lnTo>
                    <a:cubicBezTo>
                      <a:pt x="1727" y="1953"/>
                      <a:pt x="1524" y="1837"/>
                      <a:pt x="1345" y="1686"/>
                    </a:cubicBezTo>
                    <a:cubicBezTo>
                      <a:pt x="1298" y="1646"/>
                      <a:pt x="1246" y="1605"/>
                      <a:pt x="1188" y="1570"/>
                    </a:cubicBezTo>
                    <a:cubicBezTo>
                      <a:pt x="1049" y="1489"/>
                      <a:pt x="927" y="1379"/>
                      <a:pt x="841" y="1246"/>
                    </a:cubicBezTo>
                    <a:cubicBezTo>
                      <a:pt x="597" y="904"/>
                      <a:pt x="423" y="516"/>
                      <a:pt x="331" y="110"/>
                    </a:cubicBezTo>
                    <a:cubicBezTo>
                      <a:pt x="299" y="36"/>
                      <a:pt x="264"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33"/>
              <p:cNvSpPr/>
              <p:nvPr/>
            </p:nvSpPr>
            <p:spPr>
              <a:xfrm rot="-708086" flipH="1">
                <a:off x="561651" y="516975"/>
                <a:ext cx="120839" cy="338653"/>
              </a:xfrm>
              <a:custGeom>
                <a:avLst/>
                <a:gdLst/>
                <a:ahLst/>
                <a:cxnLst/>
                <a:rect l="l" t="t" r="r" b="b"/>
                <a:pathLst>
                  <a:path w="557" h="1561" extrusionOk="0">
                    <a:moveTo>
                      <a:pt x="421" y="1"/>
                    </a:moveTo>
                    <a:cubicBezTo>
                      <a:pt x="414" y="1"/>
                      <a:pt x="408" y="9"/>
                      <a:pt x="406" y="37"/>
                    </a:cubicBezTo>
                    <a:cubicBezTo>
                      <a:pt x="377" y="281"/>
                      <a:pt x="285" y="507"/>
                      <a:pt x="204" y="738"/>
                    </a:cubicBezTo>
                    <a:cubicBezTo>
                      <a:pt x="140" y="877"/>
                      <a:pt x="93" y="1017"/>
                      <a:pt x="53" y="1161"/>
                    </a:cubicBezTo>
                    <a:cubicBezTo>
                      <a:pt x="18" y="1248"/>
                      <a:pt x="1" y="1335"/>
                      <a:pt x="1" y="1428"/>
                    </a:cubicBezTo>
                    <a:cubicBezTo>
                      <a:pt x="1" y="1480"/>
                      <a:pt x="1" y="1532"/>
                      <a:pt x="59" y="1555"/>
                    </a:cubicBezTo>
                    <a:cubicBezTo>
                      <a:pt x="69" y="1559"/>
                      <a:pt x="80" y="1560"/>
                      <a:pt x="90" y="1560"/>
                    </a:cubicBezTo>
                    <a:cubicBezTo>
                      <a:pt x="128" y="1560"/>
                      <a:pt x="160" y="1537"/>
                      <a:pt x="192" y="1509"/>
                    </a:cubicBezTo>
                    <a:cubicBezTo>
                      <a:pt x="244" y="1468"/>
                      <a:pt x="261" y="1399"/>
                      <a:pt x="319" y="1358"/>
                    </a:cubicBezTo>
                    <a:cubicBezTo>
                      <a:pt x="372" y="1086"/>
                      <a:pt x="470" y="820"/>
                      <a:pt x="516" y="541"/>
                    </a:cubicBezTo>
                    <a:cubicBezTo>
                      <a:pt x="557" y="368"/>
                      <a:pt x="534" y="188"/>
                      <a:pt x="464" y="26"/>
                    </a:cubicBezTo>
                    <a:cubicBezTo>
                      <a:pt x="450" y="26"/>
                      <a:pt x="433"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33"/>
              <p:cNvSpPr/>
              <p:nvPr/>
            </p:nvSpPr>
            <p:spPr>
              <a:xfrm rot="-708086" flipH="1">
                <a:off x="681494" y="2724970"/>
                <a:ext cx="269230" cy="202628"/>
              </a:xfrm>
              <a:custGeom>
                <a:avLst/>
                <a:gdLst/>
                <a:ahLst/>
                <a:cxnLst/>
                <a:rect l="l" t="t" r="r" b="b"/>
                <a:pathLst>
                  <a:path w="1241" h="934" extrusionOk="0">
                    <a:moveTo>
                      <a:pt x="100" y="1"/>
                    </a:moveTo>
                    <a:cubicBezTo>
                      <a:pt x="71" y="1"/>
                      <a:pt x="43" y="10"/>
                      <a:pt x="23" y="30"/>
                    </a:cubicBezTo>
                    <a:lnTo>
                      <a:pt x="0" y="70"/>
                    </a:lnTo>
                    <a:lnTo>
                      <a:pt x="23" y="186"/>
                    </a:lnTo>
                    <a:cubicBezTo>
                      <a:pt x="93" y="331"/>
                      <a:pt x="209" y="441"/>
                      <a:pt x="348" y="516"/>
                    </a:cubicBezTo>
                    <a:lnTo>
                      <a:pt x="649" y="702"/>
                    </a:lnTo>
                    <a:cubicBezTo>
                      <a:pt x="771" y="783"/>
                      <a:pt x="904" y="852"/>
                      <a:pt x="1037" y="910"/>
                    </a:cubicBezTo>
                    <a:cubicBezTo>
                      <a:pt x="1072" y="926"/>
                      <a:pt x="1109" y="933"/>
                      <a:pt x="1146" y="933"/>
                    </a:cubicBezTo>
                    <a:cubicBezTo>
                      <a:pt x="1164" y="933"/>
                      <a:pt x="1182" y="931"/>
                      <a:pt x="1199" y="928"/>
                    </a:cubicBezTo>
                    <a:cubicBezTo>
                      <a:pt x="1223" y="916"/>
                      <a:pt x="1240" y="893"/>
                      <a:pt x="1240" y="870"/>
                    </a:cubicBezTo>
                    <a:cubicBezTo>
                      <a:pt x="1234" y="841"/>
                      <a:pt x="1211" y="841"/>
                      <a:pt x="1194" y="841"/>
                    </a:cubicBezTo>
                    <a:cubicBezTo>
                      <a:pt x="1178" y="845"/>
                      <a:pt x="1162" y="846"/>
                      <a:pt x="1147" y="846"/>
                    </a:cubicBezTo>
                    <a:cubicBezTo>
                      <a:pt x="1075" y="846"/>
                      <a:pt x="1013" y="806"/>
                      <a:pt x="950" y="777"/>
                    </a:cubicBezTo>
                    <a:cubicBezTo>
                      <a:pt x="678" y="661"/>
                      <a:pt x="464" y="453"/>
                      <a:pt x="220" y="296"/>
                    </a:cubicBezTo>
                    <a:cubicBezTo>
                      <a:pt x="145" y="250"/>
                      <a:pt x="105" y="163"/>
                      <a:pt x="110" y="82"/>
                    </a:cubicBezTo>
                    <a:lnTo>
                      <a:pt x="110" y="82"/>
                    </a:lnTo>
                    <a:cubicBezTo>
                      <a:pt x="319" y="111"/>
                      <a:pt x="452" y="273"/>
                      <a:pt x="632" y="337"/>
                    </a:cubicBezTo>
                    <a:cubicBezTo>
                      <a:pt x="498" y="186"/>
                      <a:pt x="330" y="76"/>
                      <a:pt x="139" y="6"/>
                    </a:cubicBezTo>
                    <a:cubicBezTo>
                      <a:pt x="126" y="3"/>
                      <a:pt x="11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33"/>
              <p:cNvSpPr/>
              <p:nvPr/>
            </p:nvSpPr>
            <p:spPr>
              <a:xfrm rot="-708086" flipH="1">
                <a:off x="818242" y="1368492"/>
                <a:ext cx="66819" cy="471425"/>
              </a:xfrm>
              <a:custGeom>
                <a:avLst/>
                <a:gdLst/>
                <a:ahLst/>
                <a:cxnLst/>
                <a:rect l="l" t="t" r="r" b="b"/>
                <a:pathLst>
                  <a:path w="308" h="2173" extrusionOk="0">
                    <a:moveTo>
                      <a:pt x="244" y="0"/>
                    </a:moveTo>
                    <a:cubicBezTo>
                      <a:pt x="226" y="47"/>
                      <a:pt x="215" y="93"/>
                      <a:pt x="221" y="145"/>
                    </a:cubicBezTo>
                    <a:cubicBezTo>
                      <a:pt x="186" y="412"/>
                      <a:pt x="157" y="672"/>
                      <a:pt x="145" y="939"/>
                    </a:cubicBezTo>
                    <a:cubicBezTo>
                      <a:pt x="134" y="1315"/>
                      <a:pt x="70" y="1680"/>
                      <a:pt x="24" y="2051"/>
                    </a:cubicBezTo>
                    <a:cubicBezTo>
                      <a:pt x="18" y="2092"/>
                      <a:pt x="0" y="2132"/>
                      <a:pt x="24" y="2173"/>
                    </a:cubicBezTo>
                    <a:cubicBezTo>
                      <a:pt x="47" y="2167"/>
                      <a:pt x="70" y="2150"/>
                      <a:pt x="70" y="2126"/>
                    </a:cubicBezTo>
                    <a:cubicBezTo>
                      <a:pt x="122" y="1704"/>
                      <a:pt x="203" y="1292"/>
                      <a:pt x="226" y="869"/>
                    </a:cubicBezTo>
                    <a:cubicBezTo>
                      <a:pt x="232" y="690"/>
                      <a:pt x="232" y="504"/>
                      <a:pt x="284" y="330"/>
                    </a:cubicBezTo>
                    <a:cubicBezTo>
                      <a:pt x="307" y="215"/>
                      <a:pt x="261" y="11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33"/>
              <p:cNvSpPr/>
              <p:nvPr/>
            </p:nvSpPr>
            <p:spPr>
              <a:xfrm rot="-708088" flipH="1">
                <a:off x="-630697" y="1373874"/>
                <a:ext cx="971917" cy="1517756"/>
              </a:xfrm>
              <a:custGeom>
                <a:avLst/>
                <a:gdLst/>
                <a:ahLst/>
                <a:cxnLst/>
                <a:rect l="l" t="t" r="r" b="b"/>
                <a:pathLst>
                  <a:path w="4480" h="6996" extrusionOk="0">
                    <a:moveTo>
                      <a:pt x="171" y="4099"/>
                    </a:moveTo>
                    <a:lnTo>
                      <a:pt x="171" y="4099"/>
                    </a:lnTo>
                    <a:cubicBezTo>
                      <a:pt x="173" y="4103"/>
                      <a:pt x="175" y="4108"/>
                      <a:pt x="178" y="4113"/>
                    </a:cubicBezTo>
                    <a:lnTo>
                      <a:pt x="178" y="4113"/>
                    </a:lnTo>
                    <a:cubicBezTo>
                      <a:pt x="177" y="4110"/>
                      <a:pt x="176" y="4108"/>
                      <a:pt x="175" y="4106"/>
                    </a:cubicBezTo>
                    <a:cubicBezTo>
                      <a:pt x="173" y="4104"/>
                      <a:pt x="172" y="4101"/>
                      <a:pt x="171" y="4099"/>
                    </a:cubicBezTo>
                    <a:close/>
                    <a:moveTo>
                      <a:pt x="1093" y="5878"/>
                    </a:moveTo>
                    <a:cubicBezTo>
                      <a:pt x="1100" y="5880"/>
                      <a:pt x="1106" y="5883"/>
                      <a:pt x="1113" y="5885"/>
                    </a:cubicBezTo>
                    <a:cubicBezTo>
                      <a:pt x="1106" y="5883"/>
                      <a:pt x="1100" y="5880"/>
                      <a:pt x="1093" y="5878"/>
                    </a:cubicBezTo>
                    <a:close/>
                    <a:moveTo>
                      <a:pt x="2918" y="0"/>
                    </a:moveTo>
                    <a:cubicBezTo>
                      <a:pt x="2908" y="0"/>
                      <a:pt x="2898" y="3"/>
                      <a:pt x="2892" y="10"/>
                    </a:cubicBezTo>
                    <a:cubicBezTo>
                      <a:pt x="2857" y="28"/>
                      <a:pt x="2834" y="57"/>
                      <a:pt x="2828" y="91"/>
                    </a:cubicBezTo>
                    <a:cubicBezTo>
                      <a:pt x="2805" y="161"/>
                      <a:pt x="2770" y="225"/>
                      <a:pt x="2729" y="283"/>
                    </a:cubicBezTo>
                    <a:cubicBezTo>
                      <a:pt x="2614" y="503"/>
                      <a:pt x="2492" y="729"/>
                      <a:pt x="2440" y="978"/>
                    </a:cubicBezTo>
                    <a:cubicBezTo>
                      <a:pt x="2434" y="1013"/>
                      <a:pt x="2428" y="1047"/>
                      <a:pt x="2388" y="1065"/>
                    </a:cubicBezTo>
                    <a:cubicBezTo>
                      <a:pt x="2347" y="1076"/>
                      <a:pt x="2330" y="1134"/>
                      <a:pt x="2364" y="1163"/>
                    </a:cubicBezTo>
                    <a:cubicBezTo>
                      <a:pt x="2417" y="1227"/>
                      <a:pt x="2382" y="1262"/>
                      <a:pt x="2347" y="1308"/>
                    </a:cubicBezTo>
                    <a:cubicBezTo>
                      <a:pt x="2225" y="1441"/>
                      <a:pt x="2127" y="1592"/>
                      <a:pt x="2057" y="1754"/>
                    </a:cubicBezTo>
                    <a:cubicBezTo>
                      <a:pt x="2046" y="1777"/>
                      <a:pt x="2034" y="1812"/>
                      <a:pt x="1994" y="1812"/>
                    </a:cubicBezTo>
                    <a:cubicBezTo>
                      <a:pt x="1918" y="1818"/>
                      <a:pt x="1924" y="1876"/>
                      <a:pt x="1947" y="1922"/>
                    </a:cubicBezTo>
                    <a:cubicBezTo>
                      <a:pt x="2005" y="2079"/>
                      <a:pt x="2034" y="2241"/>
                      <a:pt x="2046" y="2409"/>
                    </a:cubicBezTo>
                    <a:cubicBezTo>
                      <a:pt x="2069" y="2670"/>
                      <a:pt x="2005" y="2936"/>
                      <a:pt x="1866" y="3162"/>
                    </a:cubicBezTo>
                    <a:cubicBezTo>
                      <a:pt x="1704" y="3463"/>
                      <a:pt x="1519" y="3753"/>
                      <a:pt x="1380" y="4072"/>
                    </a:cubicBezTo>
                    <a:cubicBezTo>
                      <a:pt x="1375" y="4086"/>
                      <a:pt x="1370" y="4109"/>
                      <a:pt x="1341" y="4109"/>
                    </a:cubicBezTo>
                    <a:cubicBezTo>
                      <a:pt x="1335" y="4109"/>
                      <a:pt x="1329" y="4108"/>
                      <a:pt x="1322" y="4106"/>
                    </a:cubicBezTo>
                    <a:cubicBezTo>
                      <a:pt x="1362" y="3909"/>
                      <a:pt x="1432" y="3718"/>
                      <a:pt x="1519" y="3533"/>
                    </a:cubicBezTo>
                    <a:cubicBezTo>
                      <a:pt x="1548" y="3469"/>
                      <a:pt x="1559" y="3399"/>
                      <a:pt x="1559" y="3330"/>
                    </a:cubicBezTo>
                    <a:cubicBezTo>
                      <a:pt x="1553" y="3289"/>
                      <a:pt x="1548" y="3255"/>
                      <a:pt x="1501" y="3255"/>
                    </a:cubicBezTo>
                    <a:cubicBezTo>
                      <a:pt x="1466" y="3255"/>
                      <a:pt x="1437" y="3295"/>
                      <a:pt x="1449" y="3330"/>
                    </a:cubicBezTo>
                    <a:cubicBezTo>
                      <a:pt x="1484" y="3457"/>
                      <a:pt x="1426" y="3567"/>
                      <a:pt x="1385" y="3683"/>
                    </a:cubicBezTo>
                    <a:cubicBezTo>
                      <a:pt x="1293" y="3932"/>
                      <a:pt x="1235" y="4193"/>
                      <a:pt x="1206" y="4460"/>
                    </a:cubicBezTo>
                    <a:cubicBezTo>
                      <a:pt x="1194" y="4738"/>
                      <a:pt x="1119" y="5010"/>
                      <a:pt x="1113" y="5294"/>
                    </a:cubicBezTo>
                    <a:cubicBezTo>
                      <a:pt x="1072" y="5277"/>
                      <a:pt x="1038" y="5253"/>
                      <a:pt x="1009" y="5219"/>
                    </a:cubicBezTo>
                    <a:cubicBezTo>
                      <a:pt x="904" y="5097"/>
                      <a:pt x="812" y="4958"/>
                      <a:pt x="684" y="4865"/>
                    </a:cubicBezTo>
                    <a:cubicBezTo>
                      <a:pt x="435" y="4674"/>
                      <a:pt x="389" y="4408"/>
                      <a:pt x="337" y="4135"/>
                    </a:cubicBezTo>
                    <a:cubicBezTo>
                      <a:pt x="319" y="4037"/>
                      <a:pt x="314" y="3932"/>
                      <a:pt x="302" y="3834"/>
                    </a:cubicBezTo>
                    <a:cubicBezTo>
                      <a:pt x="273" y="3596"/>
                      <a:pt x="250" y="3359"/>
                      <a:pt x="227" y="3127"/>
                    </a:cubicBezTo>
                    <a:cubicBezTo>
                      <a:pt x="215" y="3081"/>
                      <a:pt x="203" y="3040"/>
                      <a:pt x="192" y="2994"/>
                    </a:cubicBezTo>
                    <a:cubicBezTo>
                      <a:pt x="186" y="2971"/>
                      <a:pt x="198" y="2942"/>
                      <a:pt x="157" y="2936"/>
                    </a:cubicBezTo>
                    <a:cubicBezTo>
                      <a:pt x="154" y="2936"/>
                      <a:pt x="151" y="2935"/>
                      <a:pt x="149" y="2935"/>
                    </a:cubicBezTo>
                    <a:cubicBezTo>
                      <a:pt x="115" y="2935"/>
                      <a:pt x="105" y="2967"/>
                      <a:pt x="105" y="2994"/>
                    </a:cubicBezTo>
                    <a:cubicBezTo>
                      <a:pt x="64" y="3208"/>
                      <a:pt x="53" y="3428"/>
                      <a:pt x="59" y="3649"/>
                    </a:cubicBezTo>
                    <a:cubicBezTo>
                      <a:pt x="6" y="3730"/>
                      <a:pt x="47" y="3811"/>
                      <a:pt x="76" y="3880"/>
                    </a:cubicBezTo>
                    <a:cubicBezTo>
                      <a:pt x="96" y="3936"/>
                      <a:pt x="120" y="3991"/>
                      <a:pt x="145" y="4045"/>
                    </a:cubicBezTo>
                    <a:lnTo>
                      <a:pt x="145" y="4045"/>
                    </a:lnTo>
                    <a:cubicBezTo>
                      <a:pt x="132" y="4024"/>
                      <a:pt x="116" y="4007"/>
                      <a:pt x="90" y="4007"/>
                    </a:cubicBezTo>
                    <a:cubicBezTo>
                      <a:pt x="80" y="4007"/>
                      <a:pt x="70" y="4009"/>
                      <a:pt x="59" y="4014"/>
                    </a:cubicBezTo>
                    <a:cubicBezTo>
                      <a:pt x="1" y="4031"/>
                      <a:pt x="18" y="4100"/>
                      <a:pt x="24" y="4147"/>
                    </a:cubicBezTo>
                    <a:cubicBezTo>
                      <a:pt x="47" y="4280"/>
                      <a:pt x="59" y="4413"/>
                      <a:pt x="64" y="4552"/>
                    </a:cubicBezTo>
                    <a:cubicBezTo>
                      <a:pt x="70" y="4668"/>
                      <a:pt x="134" y="4778"/>
                      <a:pt x="244" y="4825"/>
                    </a:cubicBezTo>
                    <a:cubicBezTo>
                      <a:pt x="344" y="4880"/>
                      <a:pt x="454" y="4920"/>
                      <a:pt x="519" y="4964"/>
                    </a:cubicBezTo>
                    <a:lnTo>
                      <a:pt x="519" y="4964"/>
                    </a:lnTo>
                    <a:cubicBezTo>
                      <a:pt x="470" y="4931"/>
                      <a:pt x="378" y="4903"/>
                      <a:pt x="296" y="4854"/>
                    </a:cubicBezTo>
                    <a:cubicBezTo>
                      <a:pt x="285" y="4845"/>
                      <a:pt x="269" y="4841"/>
                      <a:pt x="253" y="4841"/>
                    </a:cubicBezTo>
                    <a:cubicBezTo>
                      <a:pt x="237" y="4841"/>
                      <a:pt x="221" y="4845"/>
                      <a:pt x="209" y="4854"/>
                    </a:cubicBezTo>
                    <a:cubicBezTo>
                      <a:pt x="180" y="4877"/>
                      <a:pt x="175" y="4917"/>
                      <a:pt x="192" y="4952"/>
                    </a:cubicBezTo>
                    <a:cubicBezTo>
                      <a:pt x="209" y="4998"/>
                      <a:pt x="238" y="5039"/>
                      <a:pt x="273" y="5074"/>
                    </a:cubicBezTo>
                    <a:cubicBezTo>
                      <a:pt x="406" y="5236"/>
                      <a:pt x="528" y="5398"/>
                      <a:pt x="644" y="5572"/>
                    </a:cubicBezTo>
                    <a:cubicBezTo>
                      <a:pt x="736" y="5673"/>
                      <a:pt x="847" y="5759"/>
                      <a:pt x="970" y="5823"/>
                    </a:cubicBezTo>
                    <a:lnTo>
                      <a:pt x="970" y="5823"/>
                    </a:lnTo>
                    <a:cubicBezTo>
                      <a:pt x="967" y="5822"/>
                      <a:pt x="965" y="5822"/>
                      <a:pt x="962" y="5822"/>
                    </a:cubicBezTo>
                    <a:cubicBezTo>
                      <a:pt x="942" y="5822"/>
                      <a:pt x="921" y="5828"/>
                      <a:pt x="904" y="5838"/>
                    </a:cubicBezTo>
                    <a:cubicBezTo>
                      <a:pt x="876" y="5873"/>
                      <a:pt x="876" y="5920"/>
                      <a:pt x="904" y="5949"/>
                    </a:cubicBezTo>
                    <a:cubicBezTo>
                      <a:pt x="1009" y="6088"/>
                      <a:pt x="1078" y="6261"/>
                      <a:pt x="1235" y="6360"/>
                    </a:cubicBezTo>
                    <a:cubicBezTo>
                      <a:pt x="1264" y="6371"/>
                      <a:pt x="1293" y="6389"/>
                      <a:pt x="1298" y="6424"/>
                    </a:cubicBezTo>
                    <a:cubicBezTo>
                      <a:pt x="1345" y="6632"/>
                      <a:pt x="1530" y="6748"/>
                      <a:pt x="1663" y="6893"/>
                    </a:cubicBezTo>
                    <a:cubicBezTo>
                      <a:pt x="1703" y="6950"/>
                      <a:pt x="1770" y="6984"/>
                      <a:pt x="1838" y="6984"/>
                    </a:cubicBezTo>
                    <a:cubicBezTo>
                      <a:pt x="1859" y="6984"/>
                      <a:pt x="1880" y="6981"/>
                      <a:pt x="1901" y="6974"/>
                    </a:cubicBezTo>
                    <a:cubicBezTo>
                      <a:pt x="1922" y="6969"/>
                      <a:pt x="1943" y="6967"/>
                      <a:pt x="1964" y="6967"/>
                    </a:cubicBezTo>
                    <a:cubicBezTo>
                      <a:pt x="2029" y="6967"/>
                      <a:pt x="2094" y="6986"/>
                      <a:pt x="2155" y="6986"/>
                    </a:cubicBezTo>
                    <a:cubicBezTo>
                      <a:pt x="2161" y="6986"/>
                      <a:pt x="2167" y="6986"/>
                      <a:pt x="2173" y="6986"/>
                    </a:cubicBezTo>
                    <a:cubicBezTo>
                      <a:pt x="2179" y="6985"/>
                      <a:pt x="2184" y="6985"/>
                      <a:pt x="2189" y="6985"/>
                    </a:cubicBezTo>
                    <a:cubicBezTo>
                      <a:pt x="2233" y="6985"/>
                      <a:pt x="2276" y="6995"/>
                      <a:pt x="2318" y="6995"/>
                    </a:cubicBezTo>
                    <a:cubicBezTo>
                      <a:pt x="2355" y="6995"/>
                      <a:pt x="2392" y="6987"/>
                      <a:pt x="2428" y="6957"/>
                    </a:cubicBezTo>
                    <a:cubicBezTo>
                      <a:pt x="2388" y="6904"/>
                      <a:pt x="2347" y="6858"/>
                      <a:pt x="2306" y="6812"/>
                    </a:cubicBezTo>
                    <a:cubicBezTo>
                      <a:pt x="2150" y="6679"/>
                      <a:pt x="2017" y="6522"/>
                      <a:pt x="1907" y="6348"/>
                    </a:cubicBezTo>
                    <a:cubicBezTo>
                      <a:pt x="1785" y="6151"/>
                      <a:pt x="1617" y="5989"/>
                      <a:pt x="1513" y="5775"/>
                    </a:cubicBezTo>
                    <a:cubicBezTo>
                      <a:pt x="1490" y="5723"/>
                      <a:pt x="1455" y="5670"/>
                      <a:pt x="1414" y="5630"/>
                    </a:cubicBezTo>
                    <a:cubicBezTo>
                      <a:pt x="1339" y="5572"/>
                      <a:pt x="1298" y="5479"/>
                      <a:pt x="1310" y="5381"/>
                    </a:cubicBezTo>
                    <a:cubicBezTo>
                      <a:pt x="1316" y="5184"/>
                      <a:pt x="1304" y="4987"/>
                      <a:pt x="1269" y="4790"/>
                    </a:cubicBezTo>
                    <a:cubicBezTo>
                      <a:pt x="1258" y="4697"/>
                      <a:pt x="1269" y="4599"/>
                      <a:pt x="1310" y="4512"/>
                    </a:cubicBezTo>
                    <a:cubicBezTo>
                      <a:pt x="1461" y="4060"/>
                      <a:pt x="1698" y="3654"/>
                      <a:pt x="1947" y="3260"/>
                    </a:cubicBezTo>
                    <a:cubicBezTo>
                      <a:pt x="2023" y="3145"/>
                      <a:pt x="2092" y="3040"/>
                      <a:pt x="2081" y="2895"/>
                    </a:cubicBezTo>
                    <a:cubicBezTo>
                      <a:pt x="2086" y="2832"/>
                      <a:pt x="2104" y="2768"/>
                      <a:pt x="2133" y="2710"/>
                    </a:cubicBezTo>
                    <a:cubicBezTo>
                      <a:pt x="2196" y="2542"/>
                      <a:pt x="2272" y="2380"/>
                      <a:pt x="2359" y="2229"/>
                    </a:cubicBezTo>
                    <a:cubicBezTo>
                      <a:pt x="2428" y="2084"/>
                      <a:pt x="2515" y="1963"/>
                      <a:pt x="2677" y="1916"/>
                    </a:cubicBezTo>
                    <a:cubicBezTo>
                      <a:pt x="2730" y="1899"/>
                      <a:pt x="2773" y="1864"/>
                      <a:pt x="2827" y="1864"/>
                    </a:cubicBezTo>
                    <a:cubicBezTo>
                      <a:pt x="2843" y="1864"/>
                      <a:pt x="2861" y="1868"/>
                      <a:pt x="2880" y="1876"/>
                    </a:cubicBezTo>
                    <a:cubicBezTo>
                      <a:pt x="2892" y="1880"/>
                      <a:pt x="2903" y="1882"/>
                      <a:pt x="2915" y="1882"/>
                    </a:cubicBezTo>
                    <a:cubicBezTo>
                      <a:pt x="2937" y="1882"/>
                      <a:pt x="2959" y="1874"/>
                      <a:pt x="2979" y="1858"/>
                    </a:cubicBezTo>
                    <a:cubicBezTo>
                      <a:pt x="3036" y="1829"/>
                      <a:pt x="3042" y="1795"/>
                      <a:pt x="2984" y="1766"/>
                    </a:cubicBezTo>
                    <a:cubicBezTo>
                      <a:pt x="2938" y="1743"/>
                      <a:pt x="2926" y="1737"/>
                      <a:pt x="2950" y="1690"/>
                    </a:cubicBezTo>
                    <a:cubicBezTo>
                      <a:pt x="2979" y="1650"/>
                      <a:pt x="3007" y="1609"/>
                      <a:pt x="3036" y="1569"/>
                    </a:cubicBezTo>
                    <a:cubicBezTo>
                      <a:pt x="3067" y="1508"/>
                      <a:pt x="3128" y="1474"/>
                      <a:pt x="3193" y="1474"/>
                    </a:cubicBezTo>
                    <a:cubicBezTo>
                      <a:pt x="3203" y="1474"/>
                      <a:pt x="3212" y="1475"/>
                      <a:pt x="3222" y="1476"/>
                    </a:cubicBezTo>
                    <a:cubicBezTo>
                      <a:pt x="3303" y="1482"/>
                      <a:pt x="3372" y="1493"/>
                      <a:pt x="3448" y="1517"/>
                    </a:cubicBezTo>
                    <a:cubicBezTo>
                      <a:pt x="3462" y="1518"/>
                      <a:pt x="3478" y="1520"/>
                      <a:pt x="3493" y="1520"/>
                    </a:cubicBezTo>
                    <a:cubicBezTo>
                      <a:pt x="3533" y="1520"/>
                      <a:pt x="3568" y="1509"/>
                      <a:pt x="3564" y="1459"/>
                    </a:cubicBezTo>
                    <a:cubicBezTo>
                      <a:pt x="3552" y="1378"/>
                      <a:pt x="3610" y="1360"/>
                      <a:pt x="3651" y="1337"/>
                    </a:cubicBezTo>
                    <a:cubicBezTo>
                      <a:pt x="3842" y="1227"/>
                      <a:pt x="4039" y="1134"/>
                      <a:pt x="4236" y="1047"/>
                    </a:cubicBezTo>
                    <a:cubicBezTo>
                      <a:pt x="4299" y="1018"/>
                      <a:pt x="4369" y="995"/>
                      <a:pt x="4438" y="978"/>
                    </a:cubicBezTo>
                    <a:cubicBezTo>
                      <a:pt x="4456" y="972"/>
                      <a:pt x="4479" y="966"/>
                      <a:pt x="4473" y="937"/>
                    </a:cubicBezTo>
                    <a:cubicBezTo>
                      <a:pt x="4467" y="903"/>
                      <a:pt x="4444" y="897"/>
                      <a:pt x="4415" y="897"/>
                    </a:cubicBezTo>
                    <a:cubicBezTo>
                      <a:pt x="4410" y="897"/>
                      <a:pt x="4398" y="897"/>
                      <a:pt x="4386" y="903"/>
                    </a:cubicBezTo>
                    <a:cubicBezTo>
                      <a:pt x="4073" y="978"/>
                      <a:pt x="3778" y="1117"/>
                      <a:pt x="3512" y="1302"/>
                    </a:cubicBezTo>
                    <a:cubicBezTo>
                      <a:pt x="3433" y="1362"/>
                      <a:pt x="3406" y="1383"/>
                      <a:pt x="3350" y="1383"/>
                    </a:cubicBezTo>
                    <a:cubicBezTo>
                      <a:pt x="3318" y="1383"/>
                      <a:pt x="3278" y="1376"/>
                      <a:pt x="3216" y="1366"/>
                    </a:cubicBezTo>
                    <a:cubicBezTo>
                      <a:pt x="3332" y="1239"/>
                      <a:pt x="3471" y="1134"/>
                      <a:pt x="3622" y="1047"/>
                    </a:cubicBezTo>
                    <a:cubicBezTo>
                      <a:pt x="3709" y="1007"/>
                      <a:pt x="3784" y="943"/>
                      <a:pt x="3848" y="874"/>
                    </a:cubicBezTo>
                    <a:cubicBezTo>
                      <a:pt x="3865" y="856"/>
                      <a:pt x="3865" y="821"/>
                      <a:pt x="3848" y="804"/>
                    </a:cubicBezTo>
                    <a:cubicBezTo>
                      <a:pt x="3837" y="790"/>
                      <a:pt x="3821" y="785"/>
                      <a:pt x="3805" y="785"/>
                    </a:cubicBezTo>
                    <a:cubicBezTo>
                      <a:pt x="3793" y="785"/>
                      <a:pt x="3782" y="788"/>
                      <a:pt x="3772" y="792"/>
                    </a:cubicBezTo>
                    <a:cubicBezTo>
                      <a:pt x="3755" y="804"/>
                      <a:pt x="3732" y="816"/>
                      <a:pt x="3732" y="833"/>
                    </a:cubicBezTo>
                    <a:cubicBezTo>
                      <a:pt x="3703" y="903"/>
                      <a:pt x="3639" y="926"/>
                      <a:pt x="3587" y="960"/>
                    </a:cubicBezTo>
                    <a:cubicBezTo>
                      <a:pt x="3291" y="1140"/>
                      <a:pt x="3048" y="1378"/>
                      <a:pt x="2863" y="1667"/>
                    </a:cubicBezTo>
                    <a:cubicBezTo>
                      <a:pt x="2822" y="1754"/>
                      <a:pt x="2729" y="1812"/>
                      <a:pt x="2631" y="1812"/>
                    </a:cubicBezTo>
                    <a:cubicBezTo>
                      <a:pt x="2637" y="1772"/>
                      <a:pt x="2654" y="1737"/>
                      <a:pt x="2683" y="1714"/>
                    </a:cubicBezTo>
                    <a:cubicBezTo>
                      <a:pt x="2793" y="1569"/>
                      <a:pt x="2909" y="1430"/>
                      <a:pt x="3025" y="1285"/>
                    </a:cubicBezTo>
                    <a:cubicBezTo>
                      <a:pt x="3054" y="1250"/>
                      <a:pt x="3089" y="1215"/>
                      <a:pt x="3065" y="1163"/>
                    </a:cubicBezTo>
                    <a:cubicBezTo>
                      <a:pt x="3060" y="1140"/>
                      <a:pt x="3060" y="1100"/>
                      <a:pt x="3025" y="1100"/>
                    </a:cubicBezTo>
                    <a:cubicBezTo>
                      <a:pt x="3022" y="1099"/>
                      <a:pt x="3020" y="1099"/>
                      <a:pt x="3017" y="1099"/>
                    </a:cubicBezTo>
                    <a:cubicBezTo>
                      <a:pt x="2987" y="1099"/>
                      <a:pt x="2967" y="1131"/>
                      <a:pt x="2973" y="1157"/>
                    </a:cubicBezTo>
                    <a:cubicBezTo>
                      <a:pt x="2973" y="1221"/>
                      <a:pt x="2950" y="1279"/>
                      <a:pt x="2897" y="1320"/>
                    </a:cubicBezTo>
                    <a:cubicBezTo>
                      <a:pt x="2625" y="1638"/>
                      <a:pt x="2388" y="1986"/>
                      <a:pt x="2185" y="2357"/>
                    </a:cubicBezTo>
                    <a:cubicBezTo>
                      <a:pt x="2173" y="2380"/>
                      <a:pt x="2167" y="2415"/>
                      <a:pt x="2133" y="2420"/>
                    </a:cubicBezTo>
                    <a:cubicBezTo>
                      <a:pt x="2115" y="2322"/>
                      <a:pt x="2110" y="2223"/>
                      <a:pt x="2092" y="2125"/>
                    </a:cubicBezTo>
                    <a:cubicBezTo>
                      <a:pt x="2057" y="1945"/>
                      <a:pt x="2092" y="1766"/>
                      <a:pt x="2191" y="1615"/>
                    </a:cubicBezTo>
                    <a:cubicBezTo>
                      <a:pt x="2260" y="1505"/>
                      <a:pt x="2341" y="1401"/>
                      <a:pt x="2434" y="1308"/>
                    </a:cubicBezTo>
                    <a:cubicBezTo>
                      <a:pt x="2498" y="1244"/>
                      <a:pt x="2573" y="1186"/>
                      <a:pt x="2515" y="1076"/>
                    </a:cubicBezTo>
                    <a:cubicBezTo>
                      <a:pt x="2509" y="1053"/>
                      <a:pt x="2509" y="1030"/>
                      <a:pt x="2521" y="1007"/>
                    </a:cubicBezTo>
                    <a:cubicBezTo>
                      <a:pt x="2619" y="694"/>
                      <a:pt x="2718" y="370"/>
                      <a:pt x="2944" y="115"/>
                    </a:cubicBezTo>
                    <a:cubicBezTo>
                      <a:pt x="2950" y="103"/>
                      <a:pt x="2961" y="86"/>
                      <a:pt x="2967" y="74"/>
                    </a:cubicBezTo>
                    <a:cubicBezTo>
                      <a:pt x="2979" y="57"/>
                      <a:pt x="2973" y="34"/>
                      <a:pt x="2961" y="22"/>
                    </a:cubicBezTo>
                    <a:cubicBezTo>
                      <a:pt x="2951" y="8"/>
                      <a:pt x="2934" y="0"/>
                      <a:pt x="2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33"/>
              <p:cNvSpPr/>
              <p:nvPr/>
            </p:nvSpPr>
            <p:spPr>
              <a:xfrm rot="-708086" flipH="1">
                <a:off x="196699" y="1783200"/>
                <a:ext cx="289406" cy="700086"/>
              </a:xfrm>
              <a:custGeom>
                <a:avLst/>
                <a:gdLst/>
                <a:ahLst/>
                <a:cxnLst/>
                <a:rect l="l" t="t" r="r" b="b"/>
                <a:pathLst>
                  <a:path w="1334" h="3227" extrusionOk="0">
                    <a:moveTo>
                      <a:pt x="325" y="0"/>
                    </a:moveTo>
                    <a:cubicBezTo>
                      <a:pt x="290" y="151"/>
                      <a:pt x="256" y="301"/>
                      <a:pt x="238" y="458"/>
                    </a:cubicBezTo>
                    <a:cubicBezTo>
                      <a:pt x="198" y="759"/>
                      <a:pt x="151" y="1066"/>
                      <a:pt x="99" y="1367"/>
                    </a:cubicBezTo>
                    <a:cubicBezTo>
                      <a:pt x="70" y="1524"/>
                      <a:pt x="1" y="1674"/>
                      <a:pt x="1" y="1837"/>
                    </a:cubicBezTo>
                    <a:cubicBezTo>
                      <a:pt x="30" y="2086"/>
                      <a:pt x="186" y="2248"/>
                      <a:pt x="372" y="2381"/>
                    </a:cubicBezTo>
                    <a:cubicBezTo>
                      <a:pt x="470" y="2451"/>
                      <a:pt x="563" y="2532"/>
                      <a:pt x="650" y="2624"/>
                    </a:cubicBezTo>
                    <a:cubicBezTo>
                      <a:pt x="812" y="2798"/>
                      <a:pt x="939" y="3001"/>
                      <a:pt x="1119" y="3152"/>
                    </a:cubicBezTo>
                    <a:cubicBezTo>
                      <a:pt x="1160" y="3184"/>
                      <a:pt x="1197" y="3226"/>
                      <a:pt x="1248" y="3226"/>
                    </a:cubicBezTo>
                    <a:cubicBezTo>
                      <a:pt x="1262" y="3226"/>
                      <a:pt x="1277" y="3223"/>
                      <a:pt x="1293" y="3215"/>
                    </a:cubicBezTo>
                    <a:cubicBezTo>
                      <a:pt x="1194" y="3030"/>
                      <a:pt x="1055" y="2879"/>
                      <a:pt x="928" y="2717"/>
                    </a:cubicBezTo>
                    <a:lnTo>
                      <a:pt x="835" y="2596"/>
                    </a:lnTo>
                    <a:cubicBezTo>
                      <a:pt x="818" y="2578"/>
                      <a:pt x="818" y="2549"/>
                      <a:pt x="835" y="2532"/>
                    </a:cubicBezTo>
                    <a:cubicBezTo>
                      <a:pt x="841" y="2525"/>
                      <a:pt x="849" y="2523"/>
                      <a:pt x="856" y="2523"/>
                    </a:cubicBezTo>
                    <a:cubicBezTo>
                      <a:pt x="869" y="2523"/>
                      <a:pt x="882" y="2530"/>
                      <a:pt x="893" y="2538"/>
                    </a:cubicBezTo>
                    <a:cubicBezTo>
                      <a:pt x="963" y="2572"/>
                      <a:pt x="1038" y="2613"/>
                      <a:pt x="1107" y="2648"/>
                    </a:cubicBezTo>
                    <a:cubicBezTo>
                      <a:pt x="1177" y="2688"/>
                      <a:pt x="1252" y="2717"/>
                      <a:pt x="1333" y="2735"/>
                    </a:cubicBezTo>
                    <a:cubicBezTo>
                      <a:pt x="1316" y="2671"/>
                      <a:pt x="1275" y="2659"/>
                      <a:pt x="1235" y="2642"/>
                    </a:cubicBezTo>
                    <a:cubicBezTo>
                      <a:pt x="1096" y="2572"/>
                      <a:pt x="957" y="2497"/>
                      <a:pt x="829" y="2416"/>
                    </a:cubicBezTo>
                    <a:cubicBezTo>
                      <a:pt x="771" y="2381"/>
                      <a:pt x="731" y="2323"/>
                      <a:pt x="719" y="2254"/>
                    </a:cubicBezTo>
                    <a:cubicBezTo>
                      <a:pt x="725" y="2080"/>
                      <a:pt x="708" y="1906"/>
                      <a:pt x="673" y="1732"/>
                    </a:cubicBezTo>
                    <a:cubicBezTo>
                      <a:pt x="661" y="1715"/>
                      <a:pt x="673" y="1692"/>
                      <a:pt x="696" y="1686"/>
                    </a:cubicBezTo>
                    <a:cubicBezTo>
                      <a:pt x="783" y="1796"/>
                      <a:pt x="818" y="1941"/>
                      <a:pt x="928" y="2034"/>
                    </a:cubicBezTo>
                    <a:cubicBezTo>
                      <a:pt x="858" y="1784"/>
                      <a:pt x="713" y="1559"/>
                      <a:pt x="667" y="1304"/>
                    </a:cubicBezTo>
                    <a:cubicBezTo>
                      <a:pt x="615" y="1269"/>
                      <a:pt x="621" y="1205"/>
                      <a:pt x="609" y="1153"/>
                    </a:cubicBezTo>
                    <a:cubicBezTo>
                      <a:pt x="540" y="765"/>
                      <a:pt x="424" y="382"/>
                      <a:pt x="3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33"/>
              <p:cNvSpPr/>
              <p:nvPr/>
            </p:nvSpPr>
            <p:spPr>
              <a:xfrm rot="-708086" flipH="1">
                <a:off x="-13343" y="2202707"/>
                <a:ext cx="600940" cy="815936"/>
              </a:xfrm>
              <a:custGeom>
                <a:avLst/>
                <a:gdLst/>
                <a:ahLst/>
                <a:cxnLst/>
                <a:rect l="l" t="t" r="r" b="b"/>
                <a:pathLst>
                  <a:path w="2770" h="3761" extrusionOk="0">
                    <a:moveTo>
                      <a:pt x="30" y="1"/>
                    </a:moveTo>
                    <a:lnTo>
                      <a:pt x="30" y="1"/>
                    </a:lnTo>
                    <a:cubicBezTo>
                      <a:pt x="1" y="105"/>
                      <a:pt x="1" y="215"/>
                      <a:pt x="41" y="313"/>
                    </a:cubicBezTo>
                    <a:cubicBezTo>
                      <a:pt x="209" y="736"/>
                      <a:pt x="458" y="1113"/>
                      <a:pt x="713" y="1489"/>
                    </a:cubicBezTo>
                    <a:cubicBezTo>
                      <a:pt x="846" y="1681"/>
                      <a:pt x="1026" y="1843"/>
                      <a:pt x="1171" y="2028"/>
                    </a:cubicBezTo>
                    <a:cubicBezTo>
                      <a:pt x="1391" y="2312"/>
                      <a:pt x="1611" y="2596"/>
                      <a:pt x="1826" y="2880"/>
                    </a:cubicBezTo>
                    <a:cubicBezTo>
                      <a:pt x="2040" y="3158"/>
                      <a:pt x="2237" y="3453"/>
                      <a:pt x="2405" y="3760"/>
                    </a:cubicBezTo>
                    <a:cubicBezTo>
                      <a:pt x="2457" y="3714"/>
                      <a:pt x="2457" y="3633"/>
                      <a:pt x="2405" y="3587"/>
                    </a:cubicBezTo>
                    <a:cubicBezTo>
                      <a:pt x="2347" y="3523"/>
                      <a:pt x="2295" y="3453"/>
                      <a:pt x="2248" y="3390"/>
                    </a:cubicBezTo>
                    <a:cubicBezTo>
                      <a:pt x="2231" y="3367"/>
                      <a:pt x="2196" y="3343"/>
                      <a:pt x="2248" y="3303"/>
                    </a:cubicBezTo>
                    <a:cubicBezTo>
                      <a:pt x="2335" y="3361"/>
                      <a:pt x="2422" y="3413"/>
                      <a:pt x="2509" y="3465"/>
                    </a:cubicBezTo>
                    <a:cubicBezTo>
                      <a:pt x="2596" y="3511"/>
                      <a:pt x="2642" y="3627"/>
                      <a:pt x="2753" y="3627"/>
                    </a:cubicBezTo>
                    <a:cubicBezTo>
                      <a:pt x="2770" y="3598"/>
                      <a:pt x="2758" y="3587"/>
                      <a:pt x="2747" y="3575"/>
                    </a:cubicBezTo>
                    <a:cubicBezTo>
                      <a:pt x="2608" y="3459"/>
                      <a:pt x="2474" y="3343"/>
                      <a:pt x="2324" y="3245"/>
                    </a:cubicBezTo>
                    <a:cubicBezTo>
                      <a:pt x="2283" y="3216"/>
                      <a:pt x="2231" y="3193"/>
                      <a:pt x="2225" y="3135"/>
                    </a:cubicBezTo>
                    <a:cubicBezTo>
                      <a:pt x="2208" y="3036"/>
                      <a:pt x="2272" y="2967"/>
                      <a:pt x="2318" y="2891"/>
                    </a:cubicBezTo>
                    <a:cubicBezTo>
                      <a:pt x="2341" y="2851"/>
                      <a:pt x="2381" y="2828"/>
                      <a:pt x="2425" y="2828"/>
                    </a:cubicBezTo>
                    <a:cubicBezTo>
                      <a:pt x="2437" y="2828"/>
                      <a:pt x="2450" y="2830"/>
                      <a:pt x="2463" y="2834"/>
                    </a:cubicBezTo>
                    <a:cubicBezTo>
                      <a:pt x="2470" y="2836"/>
                      <a:pt x="2477" y="2837"/>
                      <a:pt x="2484" y="2837"/>
                    </a:cubicBezTo>
                    <a:cubicBezTo>
                      <a:pt x="2511" y="2837"/>
                      <a:pt x="2536" y="2821"/>
                      <a:pt x="2550" y="2793"/>
                    </a:cubicBezTo>
                    <a:cubicBezTo>
                      <a:pt x="2463" y="2776"/>
                      <a:pt x="2388" y="2735"/>
                      <a:pt x="2324" y="2677"/>
                    </a:cubicBezTo>
                    <a:cubicBezTo>
                      <a:pt x="2220" y="2579"/>
                      <a:pt x="2127" y="2469"/>
                      <a:pt x="2034" y="2364"/>
                    </a:cubicBezTo>
                    <a:cubicBezTo>
                      <a:pt x="2011" y="2341"/>
                      <a:pt x="1982" y="2306"/>
                      <a:pt x="1988" y="2295"/>
                    </a:cubicBezTo>
                    <a:cubicBezTo>
                      <a:pt x="2028" y="2190"/>
                      <a:pt x="1959" y="2173"/>
                      <a:pt x="1895" y="2144"/>
                    </a:cubicBezTo>
                    <a:cubicBezTo>
                      <a:pt x="1843" y="2115"/>
                      <a:pt x="1797" y="2069"/>
                      <a:pt x="1762" y="2017"/>
                    </a:cubicBezTo>
                    <a:cubicBezTo>
                      <a:pt x="1704" y="1936"/>
                      <a:pt x="1646" y="1843"/>
                      <a:pt x="1582" y="1756"/>
                    </a:cubicBezTo>
                    <a:cubicBezTo>
                      <a:pt x="1571" y="1733"/>
                      <a:pt x="1542" y="1704"/>
                      <a:pt x="1565" y="1681"/>
                    </a:cubicBezTo>
                    <a:cubicBezTo>
                      <a:pt x="1574" y="1671"/>
                      <a:pt x="1584" y="1668"/>
                      <a:pt x="1595" y="1668"/>
                    </a:cubicBezTo>
                    <a:cubicBezTo>
                      <a:pt x="1611" y="1668"/>
                      <a:pt x="1629" y="1676"/>
                      <a:pt x="1646" y="1686"/>
                    </a:cubicBezTo>
                    <a:cubicBezTo>
                      <a:pt x="1715" y="1739"/>
                      <a:pt x="1797" y="1762"/>
                      <a:pt x="1878" y="1762"/>
                    </a:cubicBezTo>
                    <a:cubicBezTo>
                      <a:pt x="1687" y="1640"/>
                      <a:pt x="1478" y="1542"/>
                      <a:pt x="1316" y="1379"/>
                    </a:cubicBezTo>
                    <a:cubicBezTo>
                      <a:pt x="1264" y="1356"/>
                      <a:pt x="1217" y="1327"/>
                      <a:pt x="1177" y="1293"/>
                    </a:cubicBezTo>
                    <a:cubicBezTo>
                      <a:pt x="1055" y="1211"/>
                      <a:pt x="991" y="1078"/>
                      <a:pt x="893" y="980"/>
                    </a:cubicBezTo>
                    <a:cubicBezTo>
                      <a:pt x="725" y="812"/>
                      <a:pt x="603" y="580"/>
                      <a:pt x="360" y="481"/>
                    </a:cubicBezTo>
                    <a:cubicBezTo>
                      <a:pt x="348" y="476"/>
                      <a:pt x="342" y="458"/>
                      <a:pt x="331" y="447"/>
                    </a:cubicBezTo>
                    <a:cubicBezTo>
                      <a:pt x="203" y="319"/>
                      <a:pt x="99" y="169"/>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33"/>
              <p:cNvSpPr/>
              <p:nvPr/>
            </p:nvSpPr>
            <p:spPr>
              <a:xfrm rot="-708086" flipH="1">
                <a:off x="895331" y="2646763"/>
                <a:ext cx="29071" cy="8027"/>
              </a:xfrm>
              <a:custGeom>
                <a:avLst/>
                <a:gdLst/>
                <a:ahLst/>
                <a:cxnLst/>
                <a:rect l="l" t="t" r="r" b="b"/>
                <a:pathLst>
                  <a:path w="134" h="37" extrusionOk="0">
                    <a:moveTo>
                      <a:pt x="67" y="1"/>
                    </a:moveTo>
                    <a:cubicBezTo>
                      <a:pt x="44" y="1"/>
                      <a:pt x="21" y="7"/>
                      <a:pt x="0" y="18"/>
                    </a:cubicBezTo>
                    <a:cubicBezTo>
                      <a:pt x="19" y="32"/>
                      <a:pt x="36" y="37"/>
                      <a:pt x="53" y="37"/>
                    </a:cubicBezTo>
                    <a:cubicBezTo>
                      <a:pt x="80" y="37"/>
                      <a:pt x="106" y="25"/>
                      <a:pt x="134" y="18"/>
                    </a:cubicBezTo>
                    <a:cubicBezTo>
                      <a:pt x="113" y="7"/>
                      <a:pt x="90"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33"/>
              <p:cNvSpPr/>
              <p:nvPr/>
            </p:nvSpPr>
            <p:spPr>
              <a:xfrm rot="-708086" flipH="1">
                <a:off x="897512" y="2700122"/>
                <a:ext cx="25383" cy="9546"/>
              </a:xfrm>
              <a:custGeom>
                <a:avLst/>
                <a:gdLst/>
                <a:ahLst/>
                <a:cxnLst/>
                <a:rect l="l" t="t" r="r" b="b"/>
                <a:pathLst>
                  <a:path w="117" h="44" extrusionOk="0">
                    <a:moveTo>
                      <a:pt x="68" y="0"/>
                    </a:moveTo>
                    <a:cubicBezTo>
                      <a:pt x="41" y="0"/>
                      <a:pt x="14" y="16"/>
                      <a:pt x="0" y="44"/>
                    </a:cubicBezTo>
                    <a:lnTo>
                      <a:pt x="116" y="20"/>
                    </a:lnTo>
                    <a:cubicBezTo>
                      <a:pt x="103" y="7"/>
                      <a:pt x="85"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33"/>
              <p:cNvSpPr/>
              <p:nvPr/>
            </p:nvSpPr>
            <p:spPr>
              <a:xfrm rot="-708086" flipH="1">
                <a:off x="1924227" y="2347352"/>
                <a:ext cx="218681" cy="159456"/>
              </a:xfrm>
              <a:custGeom>
                <a:avLst/>
                <a:gdLst/>
                <a:ahLst/>
                <a:cxnLst/>
                <a:rect l="l" t="t" r="r" b="b"/>
                <a:pathLst>
                  <a:path w="1008" h="735" extrusionOk="0">
                    <a:moveTo>
                      <a:pt x="168" y="80"/>
                    </a:moveTo>
                    <a:cubicBezTo>
                      <a:pt x="168" y="80"/>
                      <a:pt x="168" y="81"/>
                      <a:pt x="169" y="82"/>
                    </a:cubicBezTo>
                    <a:lnTo>
                      <a:pt x="169" y="82"/>
                    </a:lnTo>
                    <a:cubicBezTo>
                      <a:pt x="170" y="81"/>
                      <a:pt x="172" y="80"/>
                      <a:pt x="174" y="80"/>
                    </a:cubicBezTo>
                    <a:close/>
                    <a:moveTo>
                      <a:pt x="570" y="1"/>
                    </a:moveTo>
                    <a:cubicBezTo>
                      <a:pt x="545" y="1"/>
                      <a:pt x="520" y="13"/>
                      <a:pt x="504" y="39"/>
                    </a:cubicBezTo>
                    <a:cubicBezTo>
                      <a:pt x="475" y="80"/>
                      <a:pt x="464" y="132"/>
                      <a:pt x="475" y="184"/>
                    </a:cubicBezTo>
                    <a:cubicBezTo>
                      <a:pt x="481" y="230"/>
                      <a:pt x="516" y="253"/>
                      <a:pt x="504" y="300"/>
                    </a:cubicBezTo>
                    <a:cubicBezTo>
                      <a:pt x="486" y="315"/>
                      <a:pt x="459" y="321"/>
                      <a:pt x="436" y="321"/>
                    </a:cubicBezTo>
                    <a:cubicBezTo>
                      <a:pt x="416" y="321"/>
                      <a:pt x="400" y="317"/>
                      <a:pt x="394" y="311"/>
                    </a:cubicBezTo>
                    <a:cubicBezTo>
                      <a:pt x="342" y="208"/>
                      <a:pt x="182" y="219"/>
                      <a:pt x="169" y="82"/>
                    </a:cubicBezTo>
                    <a:lnTo>
                      <a:pt x="169" y="82"/>
                    </a:lnTo>
                    <a:cubicBezTo>
                      <a:pt x="123" y="97"/>
                      <a:pt x="68" y="99"/>
                      <a:pt x="35" y="143"/>
                    </a:cubicBezTo>
                    <a:cubicBezTo>
                      <a:pt x="6" y="172"/>
                      <a:pt x="0" y="213"/>
                      <a:pt x="18" y="253"/>
                    </a:cubicBezTo>
                    <a:cubicBezTo>
                      <a:pt x="28" y="284"/>
                      <a:pt x="56" y="301"/>
                      <a:pt x="86" y="301"/>
                    </a:cubicBezTo>
                    <a:cubicBezTo>
                      <a:pt x="90" y="301"/>
                      <a:pt x="94" y="301"/>
                      <a:pt x="99" y="300"/>
                    </a:cubicBezTo>
                    <a:cubicBezTo>
                      <a:pt x="117" y="300"/>
                      <a:pt x="140" y="288"/>
                      <a:pt x="157" y="288"/>
                    </a:cubicBezTo>
                    <a:cubicBezTo>
                      <a:pt x="167" y="288"/>
                      <a:pt x="176" y="293"/>
                      <a:pt x="180" y="306"/>
                    </a:cubicBezTo>
                    <a:cubicBezTo>
                      <a:pt x="215" y="387"/>
                      <a:pt x="302" y="369"/>
                      <a:pt x="342" y="410"/>
                    </a:cubicBezTo>
                    <a:cubicBezTo>
                      <a:pt x="400" y="453"/>
                      <a:pt x="474" y="477"/>
                      <a:pt x="547" y="477"/>
                    </a:cubicBezTo>
                    <a:cubicBezTo>
                      <a:pt x="562" y="477"/>
                      <a:pt x="577" y="476"/>
                      <a:pt x="591" y="474"/>
                    </a:cubicBezTo>
                    <a:cubicBezTo>
                      <a:pt x="597" y="473"/>
                      <a:pt x="603" y="473"/>
                      <a:pt x="609" y="473"/>
                    </a:cubicBezTo>
                    <a:cubicBezTo>
                      <a:pt x="692" y="473"/>
                      <a:pt x="713" y="515"/>
                      <a:pt x="707" y="624"/>
                    </a:cubicBezTo>
                    <a:cubicBezTo>
                      <a:pt x="701" y="700"/>
                      <a:pt x="730" y="734"/>
                      <a:pt x="811" y="734"/>
                    </a:cubicBezTo>
                    <a:cubicBezTo>
                      <a:pt x="858" y="734"/>
                      <a:pt x="904" y="734"/>
                      <a:pt x="945" y="723"/>
                    </a:cubicBezTo>
                    <a:cubicBezTo>
                      <a:pt x="979" y="723"/>
                      <a:pt x="1003" y="694"/>
                      <a:pt x="1003" y="665"/>
                    </a:cubicBezTo>
                    <a:cubicBezTo>
                      <a:pt x="1008" y="628"/>
                      <a:pt x="979" y="600"/>
                      <a:pt x="943" y="600"/>
                    </a:cubicBezTo>
                    <a:cubicBezTo>
                      <a:pt x="940" y="600"/>
                      <a:pt x="937" y="601"/>
                      <a:pt x="933" y="601"/>
                    </a:cubicBezTo>
                    <a:cubicBezTo>
                      <a:pt x="917" y="604"/>
                      <a:pt x="904" y="605"/>
                      <a:pt x="893" y="605"/>
                    </a:cubicBezTo>
                    <a:cubicBezTo>
                      <a:pt x="829" y="605"/>
                      <a:pt x="832" y="564"/>
                      <a:pt x="852" y="485"/>
                    </a:cubicBezTo>
                    <a:cubicBezTo>
                      <a:pt x="869" y="398"/>
                      <a:pt x="846" y="358"/>
                      <a:pt x="753" y="335"/>
                    </a:cubicBezTo>
                    <a:cubicBezTo>
                      <a:pt x="672" y="311"/>
                      <a:pt x="667" y="265"/>
                      <a:pt x="661" y="201"/>
                    </a:cubicBezTo>
                    <a:cubicBezTo>
                      <a:pt x="661" y="149"/>
                      <a:pt x="655" y="103"/>
                      <a:pt x="638" y="51"/>
                    </a:cubicBezTo>
                    <a:cubicBezTo>
                      <a:pt x="628" y="19"/>
                      <a:pt x="599" y="1"/>
                      <a:pt x="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33"/>
              <p:cNvSpPr/>
              <p:nvPr/>
            </p:nvSpPr>
            <p:spPr>
              <a:xfrm rot="-708086" flipH="1">
                <a:off x="314846" y="3099542"/>
                <a:ext cx="141015" cy="104785"/>
              </a:xfrm>
              <a:custGeom>
                <a:avLst/>
                <a:gdLst/>
                <a:ahLst/>
                <a:cxnLst/>
                <a:rect l="l" t="t" r="r" b="b"/>
                <a:pathLst>
                  <a:path w="650" h="483" extrusionOk="0">
                    <a:moveTo>
                      <a:pt x="171" y="0"/>
                    </a:moveTo>
                    <a:cubicBezTo>
                      <a:pt x="137" y="0"/>
                      <a:pt x="100" y="15"/>
                      <a:pt x="70" y="42"/>
                    </a:cubicBezTo>
                    <a:cubicBezTo>
                      <a:pt x="18" y="100"/>
                      <a:pt x="1" y="187"/>
                      <a:pt x="30" y="262"/>
                    </a:cubicBezTo>
                    <a:cubicBezTo>
                      <a:pt x="53" y="302"/>
                      <a:pt x="80" y="316"/>
                      <a:pt x="111" y="316"/>
                    </a:cubicBezTo>
                    <a:cubicBezTo>
                      <a:pt x="141" y="316"/>
                      <a:pt x="175" y="302"/>
                      <a:pt x="209" y="291"/>
                    </a:cubicBezTo>
                    <a:cubicBezTo>
                      <a:pt x="215" y="314"/>
                      <a:pt x="227" y="343"/>
                      <a:pt x="238" y="372"/>
                    </a:cubicBezTo>
                    <a:cubicBezTo>
                      <a:pt x="267" y="439"/>
                      <a:pt x="331" y="482"/>
                      <a:pt x="402" y="482"/>
                    </a:cubicBezTo>
                    <a:cubicBezTo>
                      <a:pt x="417" y="482"/>
                      <a:pt x="432" y="480"/>
                      <a:pt x="447" y="476"/>
                    </a:cubicBezTo>
                    <a:cubicBezTo>
                      <a:pt x="540" y="453"/>
                      <a:pt x="621" y="384"/>
                      <a:pt x="650" y="291"/>
                    </a:cubicBezTo>
                    <a:cubicBezTo>
                      <a:pt x="650" y="198"/>
                      <a:pt x="592" y="117"/>
                      <a:pt x="505" y="82"/>
                    </a:cubicBezTo>
                    <a:cubicBezTo>
                      <a:pt x="487" y="77"/>
                      <a:pt x="467" y="74"/>
                      <a:pt x="447" y="74"/>
                    </a:cubicBezTo>
                    <a:cubicBezTo>
                      <a:pt x="427" y="74"/>
                      <a:pt x="406" y="77"/>
                      <a:pt x="389" y="82"/>
                    </a:cubicBezTo>
                    <a:cubicBezTo>
                      <a:pt x="361" y="93"/>
                      <a:pt x="337" y="102"/>
                      <a:pt x="316" y="102"/>
                    </a:cubicBezTo>
                    <a:cubicBezTo>
                      <a:pt x="289" y="102"/>
                      <a:pt x="267" y="87"/>
                      <a:pt x="244" y="42"/>
                    </a:cubicBezTo>
                    <a:cubicBezTo>
                      <a:pt x="230" y="14"/>
                      <a:pt x="202"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33"/>
              <p:cNvSpPr/>
              <p:nvPr/>
            </p:nvSpPr>
            <p:spPr>
              <a:xfrm rot="-708088" flipH="1">
                <a:off x="419197" y="831931"/>
                <a:ext cx="109558" cy="153164"/>
              </a:xfrm>
              <a:custGeom>
                <a:avLst/>
                <a:gdLst/>
                <a:ahLst/>
                <a:cxnLst/>
                <a:rect l="l" t="t" r="r" b="b"/>
                <a:pathLst>
                  <a:path w="505" h="706" extrusionOk="0">
                    <a:moveTo>
                      <a:pt x="229" y="0"/>
                    </a:moveTo>
                    <a:cubicBezTo>
                      <a:pt x="204" y="0"/>
                      <a:pt x="178" y="12"/>
                      <a:pt x="168" y="37"/>
                    </a:cubicBezTo>
                    <a:cubicBezTo>
                      <a:pt x="139" y="89"/>
                      <a:pt x="151" y="152"/>
                      <a:pt x="203" y="181"/>
                    </a:cubicBezTo>
                    <a:cubicBezTo>
                      <a:pt x="209" y="187"/>
                      <a:pt x="220" y="193"/>
                      <a:pt x="226" y="205"/>
                    </a:cubicBezTo>
                    <a:cubicBezTo>
                      <a:pt x="249" y="239"/>
                      <a:pt x="232" y="257"/>
                      <a:pt x="203" y="268"/>
                    </a:cubicBezTo>
                    <a:cubicBezTo>
                      <a:pt x="200" y="269"/>
                      <a:pt x="196" y="270"/>
                      <a:pt x="192" y="270"/>
                    </a:cubicBezTo>
                    <a:cubicBezTo>
                      <a:pt x="176" y="270"/>
                      <a:pt x="158" y="262"/>
                      <a:pt x="139" y="262"/>
                    </a:cubicBezTo>
                    <a:cubicBezTo>
                      <a:pt x="125" y="261"/>
                      <a:pt x="112" y="260"/>
                      <a:pt x="100" y="260"/>
                    </a:cubicBezTo>
                    <a:cubicBezTo>
                      <a:pt x="40" y="260"/>
                      <a:pt x="11" y="285"/>
                      <a:pt x="6" y="338"/>
                    </a:cubicBezTo>
                    <a:cubicBezTo>
                      <a:pt x="0" y="407"/>
                      <a:pt x="52" y="454"/>
                      <a:pt x="128" y="465"/>
                    </a:cubicBezTo>
                    <a:cubicBezTo>
                      <a:pt x="131" y="466"/>
                      <a:pt x="135" y="466"/>
                      <a:pt x="138" y="466"/>
                    </a:cubicBezTo>
                    <a:cubicBezTo>
                      <a:pt x="182" y="466"/>
                      <a:pt x="219" y="436"/>
                      <a:pt x="272" y="436"/>
                    </a:cubicBezTo>
                    <a:cubicBezTo>
                      <a:pt x="276" y="436"/>
                      <a:pt x="280" y="436"/>
                      <a:pt x="284" y="436"/>
                    </a:cubicBezTo>
                    <a:cubicBezTo>
                      <a:pt x="261" y="488"/>
                      <a:pt x="215" y="471"/>
                      <a:pt x="191" y="494"/>
                    </a:cubicBezTo>
                    <a:cubicBezTo>
                      <a:pt x="145" y="529"/>
                      <a:pt x="133" y="593"/>
                      <a:pt x="162" y="639"/>
                    </a:cubicBezTo>
                    <a:cubicBezTo>
                      <a:pt x="188" y="682"/>
                      <a:pt x="230" y="706"/>
                      <a:pt x="273" y="706"/>
                    </a:cubicBezTo>
                    <a:cubicBezTo>
                      <a:pt x="289" y="706"/>
                      <a:pt x="304" y="703"/>
                      <a:pt x="319" y="697"/>
                    </a:cubicBezTo>
                    <a:cubicBezTo>
                      <a:pt x="383" y="685"/>
                      <a:pt x="412" y="622"/>
                      <a:pt x="388" y="569"/>
                    </a:cubicBezTo>
                    <a:cubicBezTo>
                      <a:pt x="377" y="541"/>
                      <a:pt x="354" y="517"/>
                      <a:pt x="388" y="488"/>
                    </a:cubicBezTo>
                    <a:cubicBezTo>
                      <a:pt x="498" y="396"/>
                      <a:pt x="504" y="361"/>
                      <a:pt x="406" y="262"/>
                    </a:cubicBezTo>
                    <a:cubicBezTo>
                      <a:pt x="365" y="228"/>
                      <a:pt x="336" y="170"/>
                      <a:pt x="336" y="112"/>
                    </a:cubicBezTo>
                    <a:cubicBezTo>
                      <a:pt x="330" y="60"/>
                      <a:pt x="296" y="13"/>
                      <a:pt x="244" y="2"/>
                    </a:cubicBezTo>
                    <a:cubicBezTo>
                      <a:pt x="239" y="1"/>
                      <a:pt x="234"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33"/>
              <p:cNvSpPr/>
              <p:nvPr/>
            </p:nvSpPr>
            <p:spPr>
              <a:xfrm rot="-708086" flipH="1">
                <a:off x="2296636" y="1182408"/>
                <a:ext cx="153598" cy="163144"/>
              </a:xfrm>
              <a:custGeom>
                <a:avLst/>
                <a:gdLst/>
                <a:ahLst/>
                <a:cxnLst/>
                <a:rect l="l" t="t" r="r" b="b"/>
                <a:pathLst>
                  <a:path w="708" h="752" extrusionOk="0">
                    <a:moveTo>
                      <a:pt x="101" y="0"/>
                    </a:moveTo>
                    <a:cubicBezTo>
                      <a:pt x="86" y="0"/>
                      <a:pt x="70" y="5"/>
                      <a:pt x="53" y="16"/>
                    </a:cubicBezTo>
                    <a:cubicBezTo>
                      <a:pt x="1" y="56"/>
                      <a:pt x="18" y="103"/>
                      <a:pt x="41" y="149"/>
                    </a:cubicBezTo>
                    <a:cubicBezTo>
                      <a:pt x="70" y="230"/>
                      <a:pt x="134" y="294"/>
                      <a:pt x="157" y="375"/>
                    </a:cubicBezTo>
                    <a:cubicBezTo>
                      <a:pt x="186" y="503"/>
                      <a:pt x="308" y="572"/>
                      <a:pt x="343" y="700"/>
                    </a:cubicBezTo>
                    <a:cubicBezTo>
                      <a:pt x="348" y="730"/>
                      <a:pt x="388" y="747"/>
                      <a:pt x="425" y="747"/>
                    </a:cubicBezTo>
                    <a:cubicBezTo>
                      <a:pt x="431" y="747"/>
                      <a:pt x="436" y="747"/>
                      <a:pt x="441" y="746"/>
                    </a:cubicBezTo>
                    <a:cubicBezTo>
                      <a:pt x="460" y="743"/>
                      <a:pt x="477" y="738"/>
                      <a:pt x="493" y="738"/>
                    </a:cubicBezTo>
                    <a:cubicBezTo>
                      <a:pt x="506" y="738"/>
                      <a:pt x="517" y="741"/>
                      <a:pt x="528" y="752"/>
                    </a:cubicBezTo>
                    <a:lnTo>
                      <a:pt x="621" y="734"/>
                    </a:lnTo>
                    <a:cubicBezTo>
                      <a:pt x="615" y="717"/>
                      <a:pt x="580" y="700"/>
                      <a:pt x="626" y="682"/>
                    </a:cubicBezTo>
                    <a:cubicBezTo>
                      <a:pt x="684" y="659"/>
                      <a:pt x="708" y="618"/>
                      <a:pt x="684" y="561"/>
                    </a:cubicBezTo>
                    <a:cubicBezTo>
                      <a:pt x="670" y="534"/>
                      <a:pt x="653" y="524"/>
                      <a:pt x="633" y="524"/>
                    </a:cubicBezTo>
                    <a:cubicBezTo>
                      <a:pt x="613" y="524"/>
                      <a:pt x="592" y="534"/>
                      <a:pt x="569" y="549"/>
                    </a:cubicBezTo>
                    <a:cubicBezTo>
                      <a:pt x="548" y="558"/>
                      <a:pt x="527" y="561"/>
                      <a:pt x="506" y="561"/>
                    </a:cubicBezTo>
                    <a:cubicBezTo>
                      <a:pt x="476" y="561"/>
                      <a:pt x="446" y="555"/>
                      <a:pt x="418" y="555"/>
                    </a:cubicBezTo>
                    <a:cubicBezTo>
                      <a:pt x="383" y="555"/>
                      <a:pt x="360" y="537"/>
                      <a:pt x="366" y="497"/>
                    </a:cubicBezTo>
                    <a:cubicBezTo>
                      <a:pt x="395" y="335"/>
                      <a:pt x="261" y="230"/>
                      <a:pt x="227" y="91"/>
                    </a:cubicBezTo>
                    <a:cubicBezTo>
                      <a:pt x="221" y="74"/>
                      <a:pt x="204" y="56"/>
                      <a:pt x="186" y="45"/>
                    </a:cubicBezTo>
                    <a:cubicBezTo>
                      <a:pt x="162" y="21"/>
                      <a:pt x="133"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33"/>
              <p:cNvSpPr/>
              <p:nvPr/>
            </p:nvSpPr>
            <p:spPr>
              <a:xfrm rot="-708086" flipH="1">
                <a:off x="817187" y="793926"/>
                <a:ext cx="154682" cy="101531"/>
              </a:xfrm>
              <a:custGeom>
                <a:avLst/>
                <a:gdLst/>
                <a:ahLst/>
                <a:cxnLst/>
                <a:rect l="l" t="t" r="r" b="b"/>
                <a:pathLst>
                  <a:path w="713" h="468" extrusionOk="0">
                    <a:moveTo>
                      <a:pt x="590" y="1"/>
                    </a:moveTo>
                    <a:cubicBezTo>
                      <a:pt x="575" y="1"/>
                      <a:pt x="563" y="7"/>
                      <a:pt x="556" y="20"/>
                    </a:cubicBezTo>
                    <a:cubicBezTo>
                      <a:pt x="524" y="81"/>
                      <a:pt x="487" y="101"/>
                      <a:pt x="446" y="101"/>
                    </a:cubicBezTo>
                    <a:cubicBezTo>
                      <a:pt x="413" y="101"/>
                      <a:pt x="378" y="88"/>
                      <a:pt x="342" y="72"/>
                    </a:cubicBezTo>
                    <a:cubicBezTo>
                      <a:pt x="337" y="70"/>
                      <a:pt x="332" y="70"/>
                      <a:pt x="327" y="70"/>
                    </a:cubicBezTo>
                    <a:cubicBezTo>
                      <a:pt x="315" y="70"/>
                      <a:pt x="304" y="74"/>
                      <a:pt x="296" y="78"/>
                    </a:cubicBezTo>
                    <a:cubicBezTo>
                      <a:pt x="265" y="99"/>
                      <a:pt x="229" y="111"/>
                      <a:pt x="191" y="111"/>
                    </a:cubicBezTo>
                    <a:cubicBezTo>
                      <a:pt x="178" y="111"/>
                      <a:pt x="164" y="110"/>
                      <a:pt x="151" y="107"/>
                    </a:cubicBezTo>
                    <a:cubicBezTo>
                      <a:pt x="143" y="105"/>
                      <a:pt x="136" y="105"/>
                      <a:pt x="130" y="105"/>
                    </a:cubicBezTo>
                    <a:cubicBezTo>
                      <a:pt x="79" y="105"/>
                      <a:pt x="53" y="142"/>
                      <a:pt x="58" y="194"/>
                    </a:cubicBezTo>
                    <a:cubicBezTo>
                      <a:pt x="70" y="234"/>
                      <a:pt x="58" y="281"/>
                      <a:pt x="29" y="315"/>
                    </a:cubicBezTo>
                    <a:cubicBezTo>
                      <a:pt x="0" y="350"/>
                      <a:pt x="6" y="396"/>
                      <a:pt x="41" y="425"/>
                    </a:cubicBezTo>
                    <a:cubicBezTo>
                      <a:pt x="62" y="451"/>
                      <a:pt x="95" y="467"/>
                      <a:pt x="128" y="467"/>
                    </a:cubicBezTo>
                    <a:cubicBezTo>
                      <a:pt x="140" y="467"/>
                      <a:pt x="151" y="465"/>
                      <a:pt x="162" y="460"/>
                    </a:cubicBezTo>
                    <a:cubicBezTo>
                      <a:pt x="203" y="449"/>
                      <a:pt x="232" y="414"/>
                      <a:pt x="238" y="368"/>
                    </a:cubicBezTo>
                    <a:cubicBezTo>
                      <a:pt x="238" y="339"/>
                      <a:pt x="214" y="315"/>
                      <a:pt x="232" y="286"/>
                    </a:cubicBezTo>
                    <a:lnTo>
                      <a:pt x="232" y="286"/>
                    </a:lnTo>
                    <a:cubicBezTo>
                      <a:pt x="338" y="318"/>
                      <a:pt x="400" y="348"/>
                      <a:pt x="452" y="348"/>
                    </a:cubicBezTo>
                    <a:cubicBezTo>
                      <a:pt x="514" y="348"/>
                      <a:pt x="564" y="307"/>
                      <a:pt x="661" y="182"/>
                    </a:cubicBezTo>
                    <a:cubicBezTo>
                      <a:pt x="672" y="176"/>
                      <a:pt x="678" y="171"/>
                      <a:pt x="684" y="159"/>
                    </a:cubicBezTo>
                    <a:cubicBezTo>
                      <a:pt x="713" y="113"/>
                      <a:pt x="689" y="72"/>
                      <a:pt x="661" y="37"/>
                    </a:cubicBezTo>
                    <a:cubicBezTo>
                      <a:pt x="643" y="16"/>
                      <a:pt x="614" y="1"/>
                      <a:pt x="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33"/>
              <p:cNvSpPr/>
              <p:nvPr/>
            </p:nvSpPr>
            <p:spPr>
              <a:xfrm rot="-708086" flipH="1">
                <a:off x="634333" y="2775464"/>
                <a:ext cx="133422" cy="171822"/>
              </a:xfrm>
              <a:custGeom>
                <a:avLst/>
                <a:gdLst/>
                <a:ahLst/>
                <a:cxnLst/>
                <a:rect l="l" t="t" r="r" b="b"/>
                <a:pathLst>
                  <a:path w="615" h="792" extrusionOk="0">
                    <a:moveTo>
                      <a:pt x="99" y="1"/>
                    </a:moveTo>
                    <a:cubicBezTo>
                      <a:pt x="70" y="1"/>
                      <a:pt x="47" y="13"/>
                      <a:pt x="35" y="36"/>
                    </a:cubicBezTo>
                    <a:cubicBezTo>
                      <a:pt x="1" y="70"/>
                      <a:pt x="12" y="128"/>
                      <a:pt x="59" y="152"/>
                    </a:cubicBezTo>
                    <a:cubicBezTo>
                      <a:pt x="140" y="198"/>
                      <a:pt x="93" y="296"/>
                      <a:pt x="151" y="349"/>
                    </a:cubicBezTo>
                    <a:cubicBezTo>
                      <a:pt x="169" y="366"/>
                      <a:pt x="157" y="377"/>
                      <a:pt x="128" y="389"/>
                    </a:cubicBezTo>
                    <a:cubicBezTo>
                      <a:pt x="99" y="406"/>
                      <a:pt x="82" y="430"/>
                      <a:pt x="99" y="464"/>
                    </a:cubicBezTo>
                    <a:cubicBezTo>
                      <a:pt x="109" y="495"/>
                      <a:pt x="137" y="512"/>
                      <a:pt x="167" y="512"/>
                    </a:cubicBezTo>
                    <a:cubicBezTo>
                      <a:pt x="171" y="512"/>
                      <a:pt x="176" y="511"/>
                      <a:pt x="180" y="511"/>
                    </a:cubicBezTo>
                    <a:cubicBezTo>
                      <a:pt x="192" y="509"/>
                      <a:pt x="203" y="508"/>
                      <a:pt x="214" y="508"/>
                    </a:cubicBezTo>
                    <a:cubicBezTo>
                      <a:pt x="288" y="508"/>
                      <a:pt x="322" y="560"/>
                      <a:pt x="343" y="627"/>
                    </a:cubicBezTo>
                    <a:cubicBezTo>
                      <a:pt x="354" y="679"/>
                      <a:pt x="377" y="725"/>
                      <a:pt x="412" y="760"/>
                    </a:cubicBezTo>
                    <a:cubicBezTo>
                      <a:pt x="432" y="780"/>
                      <a:pt x="459" y="791"/>
                      <a:pt x="488" y="791"/>
                    </a:cubicBezTo>
                    <a:cubicBezTo>
                      <a:pt x="501" y="791"/>
                      <a:pt x="515" y="789"/>
                      <a:pt x="528" y="783"/>
                    </a:cubicBezTo>
                    <a:cubicBezTo>
                      <a:pt x="563" y="771"/>
                      <a:pt x="592" y="737"/>
                      <a:pt x="597" y="702"/>
                    </a:cubicBezTo>
                    <a:cubicBezTo>
                      <a:pt x="615" y="627"/>
                      <a:pt x="568" y="499"/>
                      <a:pt x="505" y="476"/>
                    </a:cubicBezTo>
                    <a:cubicBezTo>
                      <a:pt x="383" y="435"/>
                      <a:pt x="325" y="337"/>
                      <a:pt x="261" y="244"/>
                    </a:cubicBezTo>
                    <a:cubicBezTo>
                      <a:pt x="227" y="204"/>
                      <a:pt x="146" y="186"/>
                      <a:pt x="163" y="105"/>
                    </a:cubicBezTo>
                    <a:cubicBezTo>
                      <a:pt x="163" y="59"/>
                      <a:pt x="157" y="13"/>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33"/>
              <p:cNvSpPr/>
              <p:nvPr/>
            </p:nvSpPr>
            <p:spPr>
              <a:xfrm rot="-708086" flipH="1">
                <a:off x="655359" y="3841670"/>
                <a:ext cx="115849" cy="116500"/>
              </a:xfrm>
              <a:custGeom>
                <a:avLst/>
                <a:gdLst/>
                <a:ahLst/>
                <a:cxnLst/>
                <a:rect l="l" t="t" r="r" b="b"/>
                <a:pathLst>
                  <a:path w="534" h="537" extrusionOk="0">
                    <a:moveTo>
                      <a:pt x="137" y="1"/>
                    </a:moveTo>
                    <a:cubicBezTo>
                      <a:pt x="95" y="1"/>
                      <a:pt x="53" y="32"/>
                      <a:pt x="30" y="91"/>
                    </a:cubicBezTo>
                    <a:cubicBezTo>
                      <a:pt x="7" y="132"/>
                      <a:pt x="1" y="184"/>
                      <a:pt x="18" y="236"/>
                    </a:cubicBezTo>
                    <a:cubicBezTo>
                      <a:pt x="36" y="271"/>
                      <a:pt x="65" y="305"/>
                      <a:pt x="53" y="346"/>
                    </a:cubicBezTo>
                    <a:cubicBezTo>
                      <a:pt x="53" y="398"/>
                      <a:pt x="70" y="450"/>
                      <a:pt x="105" y="497"/>
                    </a:cubicBezTo>
                    <a:cubicBezTo>
                      <a:pt x="121" y="520"/>
                      <a:pt x="151" y="536"/>
                      <a:pt x="183" y="536"/>
                    </a:cubicBezTo>
                    <a:cubicBezTo>
                      <a:pt x="197" y="536"/>
                      <a:pt x="212" y="533"/>
                      <a:pt x="227" y="526"/>
                    </a:cubicBezTo>
                    <a:cubicBezTo>
                      <a:pt x="262" y="508"/>
                      <a:pt x="279" y="462"/>
                      <a:pt x="262" y="421"/>
                    </a:cubicBezTo>
                    <a:cubicBezTo>
                      <a:pt x="256" y="398"/>
                      <a:pt x="244" y="375"/>
                      <a:pt x="233" y="352"/>
                    </a:cubicBezTo>
                    <a:cubicBezTo>
                      <a:pt x="221" y="329"/>
                      <a:pt x="227" y="294"/>
                      <a:pt x="244" y="276"/>
                    </a:cubicBezTo>
                    <a:cubicBezTo>
                      <a:pt x="254" y="268"/>
                      <a:pt x="263" y="265"/>
                      <a:pt x="271" y="265"/>
                    </a:cubicBezTo>
                    <a:cubicBezTo>
                      <a:pt x="285" y="265"/>
                      <a:pt x="297" y="277"/>
                      <a:pt x="308" y="288"/>
                    </a:cubicBezTo>
                    <a:cubicBezTo>
                      <a:pt x="314" y="300"/>
                      <a:pt x="325" y="305"/>
                      <a:pt x="331" y="311"/>
                    </a:cubicBezTo>
                    <a:cubicBezTo>
                      <a:pt x="351" y="331"/>
                      <a:pt x="379" y="342"/>
                      <a:pt x="406" y="342"/>
                    </a:cubicBezTo>
                    <a:cubicBezTo>
                      <a:pt x="434" y="342"/>
                      <a:pt x="461" y="331"/>
                      <a:pt x="482" y="311"/>
                    </a:cubicBezTo>
                    <a:cubicBezTo>
                      <a:pt x="528" y="271"/>
                      <a:pt x="534" y="195"/>
                      <a:pt x="505" y="143"/>
                    </a:cubicBezTo>
                    <a:cubicBezTo>
                      <a:pt x="485" y="108"/>
                      <a:pt x="447" y="89"/>
                      <a:pt x="411" y="89"/>
                    </a:cubicBezTo>
                    <a:cubicBezTo>
                      <a:pt x="393" y="89"/>
                      <a:pt x="375" y="93"/>
                      <a:pt x="360" y="103"/>
                    </a:cubicBezTo>
                    <a:cubicBezTo>
                      <a:pt x="334" y="120"/>
                      <a:pt x="314" y="127"/>
                      <a:pt x="299" y="127"/>
                    </a:cubicBezTo>
                    <a:cubicBezTo>
                      <a:pt x="266" y="127"/>
                      <a:pt x="250" y="95"/>
                      <a:pt x="227" y="56"/>
                    </a:cubicBezTo>
                    <a:cubicBezTo>
                      <a:pt x="202" y="19"/>
                      <a:pt x="169"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33"/>
              <p:cNvSpPr/>
              <p:nvPr/>
            </p:nvSpPr>
            <p:spPr>
              <a:xfrm rot="-708086" flipH="1">
                <a:off x="768973" y="281870"/>
                <a:ext cx="78100" cy="143835"/>
              </a:xfrm>
              <a:custGeom>
                <a:avLst/>
                <a:gdLst/>
                <a:ahLst/>
                <a:cxnLst/>
                <a:rect l="l" t="t" r="r" b="b"/>
                <a:pathLst>
                  <a:path w="360" h="663" extrusionOk="0">
                    <a:moveTo>
                      <a:pt x="152" y="1"/>
                    </a:moveTo>
                    <a:cubicBezTo>
                      <a:pt x="120" y="1"/>
                      <a:pt x="88" y="15"/>
                      <a:pt x="64" y="39"/>
                    </a:cubicBezTo>
                    <a:cubicBezTo>
                      <a:pt x="24" y="79"/>
                      <a:pt x="0" y="143"/>
                      <a:pt x="18" y="207"/>
                    </a:cubicBezTo>
                    <a:cubicBezTo>
                      <a:pt x="41" y="328"/>
                      <a:pt x="99" y="444"/>
                      <a:pt x="64" y="577"/>
                    </a:cubicBezTo>
                    <a:cubicBezTo>
                      <a:pt x="54" y="626"/>
                      <a:pt x="102" y="663"/>
                      <a:pt x="162" y="663"/>
                    </a:cubicBezTo>
                    <a:cubicBezTo>
                      <a:pt x="174" y="663"/>
                      <a:pt x="185" y="661"/>
                      <a:pt x="197" y="659"/>
                    </a:cubicBezTo>
                    <a:cubicBezTo>
                      <a:pt x="273" y="635"/>
                      <a:pt x="336" y="572"/>
                      <a:pt x="354" y="491"/>
                    </a:cubicBezTo>
                    <a:cubicBezTo>
                      <a:pt x="360" y="421"/>
                      <a:pt x="319" y="398"/>
                      <a:pt x="255" y="375"/>
                    </a:cubicBezTo>
                    <a:cubicBezTo>
                      <a:pt x="186" y="351"/>
                      <a:pt x="192" y="294"/>
                      <a:pt x="203" y="236"/>
                    </a:cubicBezTo>
                    <a:cubicBezTo>
                      <a:pt x="215" y="207"/>
                      <a:pt x="226" y="183"/>
                      <a:pt x="244" y="155"/>
                    </a:cubicBezTo>
                    <a:cubicBezTo>
                      <a:pt x="273" y="114"/>
                      <a:pt x="261" y="50"/>
                      <a:pt x="215" y="21"/>
                    </a:cubicBezTo>
                    <a:cubicBezTo>
                      <a:pt x="196" y="7"/>
                      <a:pt x="174"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33"/>
              <p:cNvSpPr/>
              <p:nvPr/>
            </p:nvSpPr>
            <p:spPr>
              <a:xfrm rot="-708086" flipH="1">
                <a:off x="2210903" y="-45915"/>
                <a:ext cx="97192" cy="109992"/>
              </a:xfrm>
              <a:custGeom>
                <a:avLst/>
                <a:gdLst/>
                <a:ahLst/>
                <a:cxnLst/>
                <a:rect l="l" t="t" r="r" b="b"/>
                <a:pathLst>
                  <a:path w="448" h="507" extrusionOk="0">
                    <a:moveTo>
                      <a:pt x="304" y="1"/>
                    </a:moveTo>
                    <a:cubicBezTo>
                      <a:pt x="260" y="1"/>
                      <a:pt x="236" y="32"/>
                      <a:pt x="221" y="72"/>
                    </a:cubicBezTo>
                    <a:cubicBezTo>
                      <a:pt x="204" y="101"/>
                      <a:pt x="204" y="142"/>
                      <a:pt x="215" y="171"/>
                    </a:cubicBezTo>
                    <a:cubicBezTo>
                      <a:pt x="221" y="200"/>
                      <a:pt x="262" y="217"/>
                      <a:pt x="233" y="264"/>
                    </a:cubicBezTo>
                    <a:cubicBezTo>
                      <a:pt x="227" y="265"/>
                      <a:pt x="222" y="266"/>
                      <a:pt x="217" y="266"/>
                    </a:cubicBezTo>
                    <a:cubicBezTo>
                      <a:pt x="185" y="266"/>
                      <a:pt x="178" y="232"/>
                      <a:pt x="163" y="217"/>
                    </a:cubicBezTo>
                    <a:cubicBezTo>
                      <a:pt x="146" y="200"/>
                      <a:pt x="123" y="188"/>
                      <a:pt x="99" y="188"/>
                    </a:cubicBezTo>
                    <a:cubicBezTo>
                      <a:pt x="42" y="188"/>
                      <a:pt x="1" y="252"/>
                      <a:pt x="1" y="333"/>
                    </a:cubicBezTo>
                    <a:cubicBezTo>
                      <a:pt x="1" y="421"/>
                      <a:pt x="34" y="486"/>
                      <a:pt x="86" y="486"/>
                    </a:cubicBezTo>
                    <a:cubicBezTo>
                      <a:pt x="92" y="486"/>
                      <a:pt x="99" y="485"/>
                      <a:pt x="105" y="484"/>
                    </a:cubicBezTo>
                    <a:cubicBezTo>
                      <a:pt x="126" y="477"/>
                      <a:pt x="146" y="474"/>
                      <a:pt x="167" y="474"/>
                    </a:cubicBezTo>
                    <a:cubicBezTo>
                      <a:pt x="199" y="474"/>
                      <a:pt x="230" y="481"/>
                      <a:pt x="262" y="495"/>
                    </a:cubicBezTo>
                    <a:cubicBezTo>
                      <a:pt x="277" y="503"/>
                      <a:pt x="294" y="507"/>
                      <a:pt x="310" y="507"/>
                    </a:cubicBezTo>
                    <a:cubicBezTo>
                      <a:pt x="343" y="507"/>
                      <a:pt x="376" y="491"/>
                      <a:pt x="395" y="460"/>
                    </a:cubicBezTo>
                    <a:cubicBezTo>
                      <a:pt x="441" y="426"/>
                      <a:pt x="447" y="356"/>
                      <a:pt x="412" y="310"/>
                    </a:cubicBezTo>
                    <a:cubicBezTo>
                      <a:pt x="360" y="258"/>
                      <a:pt x="343" y="177"/>
                      <a:pt x="378" y="107"/>
                    </a:cubicBezTo>
                    <a:cubicBezTo>
                      <a:pt x="395" y="67"/>
                      <a:pt x="372" y="14"/>
                      <a:pt x="325" y="3"/>
                    </a:cubicBezTo>
                    <a:cubicBezTo>
                      <a:pt x="318" y="1"/>
                      <a:pt x="311"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33"/>
              <p:cNvSpPr/>
              <p:nvPr/>
            </p:nvSpPr>
            <p:spPr>
              <a:xfrm rot="-708086" flipH="1">
                <a:off x="728492" y="474223"/>
                <a:ext cx="91985" cy="108473"/>
              </a:xfrm>
              <a:custGeom>
                <a:avLst/>
                <a:gdLst/>
                <a:ahLst/>
                <a:cxnLst/>
                <a:rect l="l" t="t" r="r" b="b"/>
                <a:pathLst>
                  <a:path w="424" h="500" extrusionOk="0">
                    <a:moveTo>
                      <a:pt x="127" y="1"/>
                    </a:moveTo>
                    <a:cubicBezTo>
                      <a:pt x="95" y="1"/>
                      <a:pt x="64" y="14"/>
                      <a:pt x="41" y="41"/>
                    </a:cubicBezTo>
                    <a:cubicBezTo>
                      <a:pt x="0" y="87"/>
                      <a:pt x="0" y="157"/>
                      <a:pt x="41" y="209"/>
                    </a:cubicBezTo>
                    <a:cubicBezTo>
                      <a:pt x="70" y="238"/>
                      <a:pt x="116" y="267"/>
                      <a:pt x="99" y="319"/>
                    </a:cubicBezTo>
                    <a:cubicBezTo>
                      <a:pt x="104" y="417"/>
                      <a:pt x="186" y="498"/>
                      <a:pt x="284" y="498"/>
                    </a:cubicBezTo>
                    <a:cubicBezTo>
                      <a:pt x="289" y="499"/>
                      <a:pt x="294" y="499"/>
                      <a:pt x="298" y="499"/>
                    </a:cubicBezTo>
                    <a:cubicBezTo>
                      <a:pt x="340" y="499"/>
                      <a:pt x="379" y="477"/>
                      <a:pt x="400" y="440"/>
                    </a:cubicBezTo>
                    <a:cubicBezTo>
                      <a:pt x="423" y="406"/>
                      <a:pt x="412" y="359"/>
                      <a:pt x="383" y="330"/>
                    </a:cubicBezTo>
                    <a:cubicBezTo>
                      <a:pt x="330" y="296"/>
                      <a:pt x="313" y="226"/>
                      <a:pt x="348" y="174"/>
                    </a:cubicBezTo>
                    <a:cubicBezTo>
                      <a:pt x="371" y="133"/>
                      <a:pt x="342" y="93"/>
                      <a:pt x="307" y="70"/>
                    </a:cubicBezTo>
                    <a:cubicBezTo>
                      <a:pt x="267" y="52"/>
                      <a:pt x="232" y="41"/>
                      <a:pt x="197" y="23"/>
                    </a:cubicBezTo>
                    <a:cubicBezTo>
                      <a:pt x="175" y="8"/>
                      <a:pt x="150"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33"/>
              <p:cNvSpPr/>
              <p:nvPr/>
            </p:nvSpPr>
            <p:spPr>
              <a:xfrm rot="-708086" flipH="1">
                <a:off x="2720024" y="393692"/>
                <a:ext cx="103266" cy="157503"/>
              </a:xfrm>
              <a:custGeom>
                <a:avLst/>
                <a:gdLst/>
                <a:ahLst/>
                <a:cxnLst/>
                <a:rect l="l" t="t" r="r" b="b"/>
                <a:pathLst>
                  <a:path w="476" h="726" extrusionOk="0">
                    <a:moveTo>
                      <a:pt x="319" y="1"/>
                    </a:moveTo>
                    <a:cubicBezTo>
                      <a:pt x="244" y="7"/>
                      <a:pt x="220" y="59"/>
                      <a:pt x="215" y="128"/>
                    </a:cubicBezTo>
                    <a:cubicBezTo>
                      <a:pt x="215" y="169"/>
                      <a:pt x="238" y="215"/>
                      <a:pt x="186" y="250"/>
                    </a:cubicBezTo>
                    <a:cubicBezTo>
                      <a:pt x="122" y="285"/>
                      <a:pt x="122" y="343"/>
                      <a:pt x="134" y="407"/>
                    </a:cubicBezTo>
                    <a:cubicBezTo>
                      <a:pt x="134" y="441"/>
                      <a:pt x="151" y="488"/>
                      <a:pt x="110" y="499"/>
                    </a:cubicBezTo>
                    <a:cubicBezTo>
                      <a:pt x="0" y="540"/>
                      <a:pt x="64" y="627"/>
                      <a:pt x="47" y="690"/>
                    </a:cubicBezTo>
                    <a:cubicBezTo>
                      <a:pt x="47" y="708"/>
                      <a:pt x="58" y="725"/>
                      <a:pt x="76" y="725"/>
                    </a:cubicBezTo>
                    <a:cubicBezTo>
                      <a:pt x="87" y="725"/>
                      <a:pt x="105" y="719"/>
                      <a:pt x="110" y="702"/>
                    </a:cubicBezTo>
                    <a:cubicBezTo>
                      <a:pt x="128" y="644"/>
                      <a:pt x="174" y="598"/>
                      <a:pt x="232" y="580"/>
                    </a:cubicBezTo>
                    <a:cubicBezTo>
                      <a:pt x="278" y="557"/>
                      <a:pt x="302" y="505"/>
                      <a:pt x="296" y="453"/>
                    </a:cubicBezTo>
                    <a:cubicBezTo>
                      <a:pt x="290" y="412"/>
                      <a:pt x="284" y="372"/>
                      <a:pt x="284" y="325"/>
                    </a:cubicBezTo>
                    <a:cubicBezTo>
                      <a:pt x="446" y="291"/>
                      <a:pt x="475" y="239"/>
                      <a:pt x="435" y="99"/>
                    </a:cubicBezTo>
                    <a:cubicBezTo>
                      <a:pt x="417" y="42"/>
                      <a:pt x="394"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33"/>
              <p:cNvSpPr/>
              <p:nvPr/>
            </p:nvSpPr>
            <p:spPr>
              <a:xfrm rot="-708088" flipH="1">
                <a:off x="175341" y="-33611"/>
                <a:ext cx="103917" cy="114982"/>
              </a:xfrm>
              <a:custGeom>
                <a:avLst/>
                <a:gdLst/>
                <a:ahLst/>
                <a:cxnLst/>
                <a:rect l="l" t="t" r="r" b="b"/>
                <a:pathLst>
                  <a:path w="479" h="530" extrusionOk="0">
                    <a:moveTo>
                      <a:pt x="159" y="0"/>
                    </a:moveTo>
                    <a:cubicBezTo>
                      <a:pt x="123" y="0"/>
                      <a:pt x="89" y="23"/>
                      <a:pt x="73" y="59"/>
                    </a:cubicBezTo>
                    <a:cubicBezTo>
                      <a:pt x="56" y="94"/>
                      <a:pt x="50" y="140"/>
                      <a:pt x="67" y="175"/>
                    </a:cubicBezTo>
                    <a:cubicBezTo>
                      <a:pt x="91" y="239"/>
                      <a:pt x="79" y="308"/>
                      <a:pt x="50" y="360"/>
                    </a:cubicBezTo>
                    <a:cubicBezTo>
                      <a:pt x="1" y="431"/>
                      <a:pt x="50" y="518"/>
                      <a:pt x="128" y="518"/>
                    </a:cubicBezTo>
                    <a:cubicBezTo>
                      <a:pt x="133" y="518"/>
                      <a:pt x="138" y="518"/>
                      <a:pt x="143" y="517"/>
                    </a:cubicBezTo>
                    <a:cubicBezTo>
                      <a:pt x="193" y="514"/>
                      <a:pt x="242" y="503"/>
                      <a:pt x="292" y="503"/>
                    </a:cubicBezTo>
                    <a:cubicBezTo>
                      <a:pt x="329" y="503"/>
                      <a:pt x="366" y="509"/>
                      <a:pt x="403" y="528"/>
                    </a:cubicBezTo>
                    <a:cubicBezTo>
                      <a:pt x="406" y="529"/>
                      <a:pt x="410" y="530"/>
                      <a:pt x="413" y="530"/>
                    </a:cubicBezTo>
                    <a:cubicBezTo>
                      <a:pt x="434" y="530"/>
                      <a:pt x="457" y="514"/>
                      <a:pt x="467" y="494"/>
                    </a:cubicBezTo>
                    <a:cubicBezTo>
                      <a:pt x="479" y="471"/>
                      <a:pt x="473" y="442"/>
                      <a:pt x="450" y="424"/>
                    </a:cubicBezTo>
                    <a:cubicBezTo>
                      <a:pt x="439" y="403"/>
                      <a:pt x="420" y="383"/>
                      <a:pt x="399" y="383"/>
                    </a:cubicBezTo>
                    <a:cubicBezTo>
                      <a:pt x="397" y="383"/>
                      <a:pt x="394" y="383"/>
                      <a:pt x="392" y="384"/>
                    </a:cubicBezTo>
                    <a:cubicBezTo>
                      <a:pt x="377" y="386"/>
                      <a:pt x="365" y="388"/>
                      <a:pt x="354" y="388"/>
                    </a:cubicBezTo>
                    <a:cubicBezTo>
                      <a:pt x="296" y="388"/>
                      <a:pt x="288" y="349"/>
                      <a:pt x="293" y="285"/>
                    </a:cubicBezTo>
                    <a:cubicBezTo>
                      <a:pt x="299" y="262"/>
                      <a:pt x="293" y="239"/>
                      <a:pt x="288" y="216"/>
                    </a:cubicBezTo>
                    <a:lnTo>
                      <a:pt x="241" y="65"/>
                    </a:lnTo>
                    <a:cubicBezTo>
                      <a:pt x="235" y="30"/>
                      <a:pt x="206" y="1"/>
                      <a:pt x="172" y="1"/>
                    </a:cubicBezTo>
                    <a:cubicBezTo>
                      <a:pt x="168" y="1"/>
                      <a:pt x="163"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33"/>
              <p:cNvSpPr/>
              <p:nvPr/>
            </p:nvSpPr>
            <p:spPr>
              <a:xfrm rot="-708086" flipH="1">
                <a:off x="788549" y="1448201"/>
                <a:ext cx="122140" cy="96324"/>
              </a:xfrm>
              <a:custGeom>
                <a:avLst/>
                <a:gdLst/>
                <a:ahLst/>
                <a:cxnLst/>
                <a:rect l="l" t="t" r="r" b="b"/>
                <a:pathLst>
                  <a:path w="563" h="444" extrusionOk="0">
                    <a:moveTo>
                      <a:pt x="273" y="1"/>
                    </a:moveTo>
                    <a:cubicBezTo>
                      <a:pt x="162" y="1"/>
                      <a:pt x="70" y="88"/>
                      <a:pt x="58" y="198"/>
                    </a:cubicBezTo>
                    <a:cubicBezTo>
                      <a:pt x="64" y="233"/>
                      <a:pt x="52" y="267"/>
                      <a:pt x="35" y="296"/>
                    </a:cubicBezTo>
                    <a:cubicBezTo>
                      <a:pt x="6" y="325"/>
                      <a:pt x="0" y="372"/>
                      <a:pt x="29" y="406"/>
                    </a:cubicBezTo>
                    <a:cubicBezTo>
                      <a:pt x="49" y="430"/>
                      <a:pt x="80" y="443"/>
                      <a:pt x="111" y="443"/>
                    </a:cubicBezTo>
                    <a:cubicBezTo>
                      <a:pt x="125" y="443"/>
                      <a:pt x="138" y="441"/>
                      <a:pt x="151" y="435"/>
                    </a:cubicBezTo>
                    <a:cubicBezTo>
                      <a:pt x="249" y="418"/>
                      <a:pt x="278" y="360"/>
                      <a:pt x="244" y="279"/>
                    </a:cubicBezTo>
                    <a:cubicBezTo>
                      <a:pt x="238" y="250"/>
                      <a:pt x="197" y="233"/>
                      <a:pt x="244" y="204"/>
                    </a:cubicBezTo>
                    <a:cubicBezTo>
                      <a:pt x="259" y="194"/>
                      <a:pt x="278" y="183"/>
                      <a:pt x="298" y="183"/>
                    </a:cubicBezTo>
                    <a:cubicBezTo>
                      <a:pt x="315" y="183"/>
                      <a:pt x="332" y="191"/>
                      <a:pt x="348" y="215"/>
                    </a:cubicBezTo>
                    <a:cubicBezTo>
                      <a:pt x="354" y="233"/>
                      <a:pt x="371" y="256"/>
                      <a:pt x="394" y="273"/>
                    </a:cubicBezTo>
                    <a:cubicBezTo>
                      <a:pt x="409" y="284"/>
                      <a:pt x="427" y="289"/>
                      <a:pt x="445" y="289"/>
                    </a:cubicBezTo>
                    <a:cubicBezTo>
                      <a:pt x="477" y="289"/>
                      <a:pt x="509" y="273"/>
                      <a:pt x="527" y="244"/>
                    </a:cubicBezTo>
                    <a:cubicBezTo>
                      <a:pt x="551" y="209"/>
                      <a:pt x="562" y="151"/>
                      <a:pt x="516" y="140"/>
                    </a:cubicBezTo>
                    <a:cubicBezTo>
                      <a:pt x="446" y="117"/>
                      <a:pt x="377" y="70"/>
                      <a:pt x="325" y="12"/>
                    </a:cubicBezTo>
                    <a:cubicBezTo>
                      <a:pt x="319" y="1"/>
                      <a:pt x="290"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33"/>
              <p:cNvSpPr/>
              <p:nvPr/>
            </p:nvSpPr>
            <p:spPr>
              <a:xfrm rot="-708086" flipH="1">
                <a:off x="269683" y="328180"/>
                <a:ext cx="154682" cy="69206"/>
              </a:xfrm>
              <a:custGeom>
                <a:avLst/>
                <a:gdLst/>
                <a:ahLst/>
                <a:cxnLst/>
                <a:rect l="l" t="t" r="r" b="b"/>
                <a:pathLst>
                  <a:path w="713" h="319" extrusionOk="0">
                    <a:moveTo>
                      <a:pt x="566" y="1"/>
                    </a:moveTo>
                    <a:cubicBezTo>
                      <a:pt x="531" y="1"/>
                      <a:pt x="500" y="11"/>
                      <a:pt x="487" y="35"/>
                    </a:cubicBezTo>
                    <a:cubicBezTo>
                      <a:pt x="458" y="86"/>
                      <a:pt x="429" y="106"/>
                      <a:pt x="397" y="106"/>
                    </a:cubicBezTo>
                    <a:cubicBezTo>
                      <a:pt x="371" y="106"/>
                      <a:pt x="344" y="93"/>
                      <a:pt x="313" y="75"/>
                    </a:cubicBezTo>
                    <a:cubicBezTo>
                      <a:pt x="296" y="58"/>
                      <a:pt x="272" y="49"/>
                      <a:pt x="249" y="49"/>
                    </a:cubicBezTo>
                    <a:cubicBezTo>
                      <a:pt x="226" y="49"/>
                      <a:pt x="203" y="58"/>
                      <a:pt x="186" y="75"/>
                    </a:cubicBezTo>
                    <a:cubicBezTo>
                      <a:pt x="173" y="88"/>
                      <a:pt x="160" y="93"/>
                      <a:pt x="147" y="93"/>
                    </a:cubicBezTo>
                    <a:cubicBezTo>
                      <a:pt x="130" y="93"/>
                      <a:pt x="112" y="85"/>
                      <a:pt x="93" y="75"/>
                    </a:cubicBezTo>
                    <a:cubicBezTo>
                      <a:pt x="84" y="69"/>
                      <a:pt x="73" y="65"/>
                      <a:pt x="62" y="65"/>
                    </a:cubicBezTo>
                    <a:cubicBezTo>
                      <a:pt x="43" y="65"/>
                      <a:pt x="25" y="75"/>
                      <a:pt x="18" y="93"/>
                    </a:cubicBezTo>
                    <a:cubicBezTo>
                      <a:pt x="0" y="122"/>
                      <a:pt x="0" y="156"/>
                      <a:pt x="18" y="180"/>
                    </a:cubicBezTo>
                    <a:cubicBezTo>
                      <a:pt x="26" y="201"/>
                      <a:pt x="47" y="213"/>
                      <a:pt x="67" y="213"/>
                    </a:cubicBezTo>
                    <a:cubicBezTo>
                      <a:pt x="74" y="213"/>
                      <a:pt x="81" y="211"/>
                      <a:pt x="87" y="208"/>
                    </a:cubicBezTo>
                    <a:cubicBezTo>
                      <a:pt x="103" y="201"/>
                      <a:pt x="119" y="184"/>
                      <a:pt x="135" y="184"/>
                    </a:cubicBezTo>
                    <a:cubicBezTo>
                      <a:pt x="142" y="184"/>
                      <a:pt x="149" y="188"/>
                      <a:pt x="157" y="197"/>
                    </a:cubicBezTo>
                    <a:cubicBezTo>
                      <a:pt x="203" y="261"/>
                      <a:pt x="284" y="237"/>
                      <a:pt x="336" y="290"/>
                    </a:cubicBezTo>
                    <a:cubicBezTo>
                      <a:pt x="364" y="309"/>
                      <a:pt x="397" y="318"/>
                      <a:pt x="430" y="318"/>
                    </a:cubicBezTo>
                    <a:cubicBezTo>
                      <a:pt x="445" y="318"/>
                      <a:pt x="461" y="316"/>
                      <a:pt x="475" y="313"/>
                    </a:cubicBezTo>
                    <a:cubicBezTo>
                      <a:pt x="487" y="307"/>
                      <a:pt x="498" y="307"/>
                      <a:pt x="510" y="301"/>
                    </a:cubicBezTo>
                    <a:cubicBezTo>
                      <a:pt x="585" y="255"/>
                      <a:pt x="614" y="156"/>
                      <a:pt x="695" y="110"/>
                    </a:cubicBezTo>
                    <a:cubicBezTo>
                      <a:pt x="713" y="104"/>
                      <a:pt x="707" y="64"/>
                      <a:pt x="684" y="46"/>
                    </a:cubicBezTo>
                    <a:cubicBezTo>
                      <a:pt x="658" y="17"/>
                      <a:pt x="609" y="1"/>
                      <a:pt x="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33"/>
              <p:cNvSpPr/>
              <p:nvPr/>
            </p:nvSpPr>
            <p:spPr>
              <a:xfrm rot="-708086" flipH="1">
                <a:off x="1035464" y="3668334"/>
                <a:ext cx="110642" cy="103267"/>
              </a:xfrm>
              <a:custGeom>
                <a:avLst/>
                <a:gdLst/>
                <a:ahLst/>
                <a:cxnLst/>
                <a:rect l="l" t="t" r="r" b="b"/>
                <a:pathLst>
                  <a:path w="510" h="476" extrusionOk="0">
                    <a:moveTo>
                      <a:pt x="449" y="1"/>
                    </a:moveTo>
                    <a:cubicBezTo>
                      <a:pt x="436" y="1"/>
                      <a:pt x="422" y="4"/>
                      <a:pt x="406" y="12"/>
                    </a:cubicBezTo>
                    <a:cubicBezTo>
                      <a:pt x="377" y="29"/>
                      <a:pt x="348" y="52"/>
                      <a:pt x="325" y="76"/>
                    </a:cubicBezTo>
                    <a:cubicBezTo>
                      <a:pt x="285" y="116"/>
                      <a:pt x="227" y="139"/>
                      <a:pt x="169" y="139"/>
                    </a:cubicBezTo>
                    <a:cubicBezTo>
                      <a:pt x="165" y="139"/>
                      <a:pt x="160" y="138"/>
                      <a:pt x="156" y="138"/>
                    </a:cubicBezTo>
                    <a:cubicBezTo>
                      <a:pt x="119" y="138"/>
                      <a:pt x="80" y="160"/>
                      <a:pt x="65" y="191"/>
                    </a:cubicBezTo>
                    <a:cubicBezTo>
                      <a:pt x="1" y="290"/>
                      <a:pt x="93" y="464"/>
                      <a:pt x="209" y="475"/>
                    </a:cubicBezTo>
                    <a:cubicBezTo>
                      <a:pt x="250" y="475"/>
                      <a:pt x="302" y="464"/>
                      <a:pt x="302" y="417"/>
                    </a:cubicBezTo>
                    <a:cubicBezTo>
                      <a:pt x="308" y="342"/>
                      <a:pt x="366" y="307"/>
                      <a:pt x="412" y="261"/>
                    </a:cubicBezTo>
                    <a:cubicBezTo>
                      <a:pt x="464" y="215"/>
                      <a:pt x="493" y="151"/>
                      <a:pt x="505" y="76"/>
                    </a:cubicBezTo>
                    <a:cubicBezTo>
                      <a:pt x="509" y="29"/>
                      <a:pt x="485"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33"/>
              <p:cNvSpPr/>
              <p:nvPr/>
            </p:nvSpPr>
            <p:spPr>
              <a:xfrm rot="-708086" flipH="1">
                <a:off x="1256569" y="2869940"/>
                <a:ext cx="128432" cy="101965"/>
              </a:xfrm>
              <a:custGeom>
                <a:avLst/>
                <a:gdLst/>
                <a:ahLst/>
                <a:cxnLst/>
                <a:rect l="l" t="t" r="r" b="b"/>
                <a:pathLst>
                  <a:path w="592" h="470" extrusionOk="0">
                    <a:moveTo>
                      <a:pt x="81" y="0"/>
                    </a:moveTo>
                    <a:cubicBezTo>
                      <a:pt x="67" y="0"/>
                      <a:pt x="53" y="5"/>
                      <a:pt x="41" y="14"/>
                    </a:cubicBezTo>
                    <a:cubicBezTo>
                      <a:pt x="0" y="49"/>
                      <a:pt x="12" y="89"/>
                      <a:pt x="35" y="124"/>
                    </a:cubicBezTo>
                    <a:cubicBezTo>
                      <a:pt x="58" y="159"/>
                      <a:pt x="116" y="176"/>
                      <a:pt x="99" y="234"/>
                    </a:cubicBezTo>
                    <a:cubicBezTo>
                      <a:pt x="87" y="298"/>
                      <a:pt x="140" y="362"/>
                      <a:pt x="209" y="367"/>
                    </a:cubicBezTo>
                    <a:cubicBezTo>
                      <a:pt x="296" y="379"/>
                      <a:pt x="371" y="379"/>
                      <a:pt x="435" y="448"/>
                    </a:cubicBezTo>
                    <a:cubicBezTo>
                      <a:pt x="448" y="463"/>
                      <a:pt x="463" y="470"/>
                      <a:pt x="480" y="470"/>
                    </a:cubicBezTo>
                    <a:cubicBezTo>
                      <a:pt x="502" y="470"/>
                      <a:pt x="525" y="459"/>
                      <a:pt x="545" y="443"/>
                    </a:cubicBezTo>
                    <a:cubicBezTo>
                      <a:pt x="580" y="425"/>
                      <a:pt x="591" y="385"/>
                      <a:pt x="574" y="350"/>
                    </a:cubicBezTo>
                    <a:cubicBezTo>
                      <a:pt x="539" y="298"/>
                      <a:pt x="510" y="222"/>
                      <a:pt x="435" y="205"/>
                    </a:cubicBezTo>
                    <a:cubicBezTo>
                      <a:pt x="319" y="176"/>
                      <a:pt x="203" y="153"/>
                      <a:pt x="134" y="31"/>
                    </a:cubicBezTo>
                    <a:cubicBezTo>
                      <a:pt x="123" y="10"/>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33"/>
              <p:cNvSpPr/>
              <p:nvPr/>
            </p:nvSpPr>
            <p:spPr>
              <a:xfrm rot="-708086" flipH="1">
                <a:off x="1445854" y="2416439"/>
                <a:ext cx="100880" cy="102616"/>
              </a:xfrm>
              <a:custGeom>
                <a:avLst/>
                <a:gdLst/>
                <a:ahLst/>
                <a:cxnLst/>
                <a:rect l="l" t="t" r="r" b="b"/>
                <a:pathLst>
                  <a:path w="465" h="473" extrusionOk="0">
                    <a:moveTo>
                      <a:pt x="337" y="0"/>
                    </a:moveTo>
                    <a:cubicBezTo>
                      <a:pt x="320" y="0"/>
                      <a:pt x="300" y="12"/>
                      <a:pt x="273" y="34"/>
                    </a:cubicBezTo>
                    <a:cubicBezTo>
                      <a:pt x="180" y="109"/>
                      <a:pt x="105" y="196"/>
                      <a:pt x="36" y="289"/>
                    </a:cubicBezTo>
                    <a:cubicBezTo>
                      <a:pt x="12" y="318"/>
                      <a:pt x="1" y="353"/>
                      <a:pt x="1" y="388"/>
                    </a:cubicBezTo>
                    <a:cubicBezTo>
                      <a:pt x="6" y="436"/>
                      <a:pt x="43" y="473"/>
                      <a:pt x="90" y="473"/>
                    </a:cubicBezTo>
                    <a:cubicBezTo>
                      <a:pt x="98" y="473"/>
                      <a:pt x="108" y="471"/>
                      <a:pt x="117" y="469"/>
                    </a:cubicBezTo>
                    <a:cubicBezTo>
                      <a:pt x="134" y="463"/>
                      <a:pt x="146" y="457"/>
                      <a:pt x="157" y="445"/>
                    </a:cubicBezTo>
                    <a:cubicBezTo>
                      <a:pt x="192" y="411"/>
                      <a:pt x="221" y="382"/>
                      <a:pt x="250" y="341"/>
                    </a:cubicBezTo>
                    <a:cubicBezTo>
                      <a:pt x="261" y="327"/>
                      <a:pt x="271" y="322"/>
                      <a:pt x="279" y="322"/>
                    </a:cubicBezTo>
                    <a:cubicBezTo>
                      <a:pt x="305" y="322"/>
                      <a:pt x="319" y="373"/>
                      <a:pt x="344" y="373"/>
                    </a:cubicBezTo>
                    <a:cubicBezTo>
                      <a:pt x="347" y="373"/>
                      <a:pt x="350" y="372"/>
                      <a:pt x="354" y="370"/>
                    </a:cubicBezTo>
                    <a:cubicBezTo>
                      <a:pt x="366" y="359"/>
                      <a:pt x="377" y="353"/>
                      <a:pt x="389" y="341"/>
                    </a:cubicBezTo>
                    <a:cubicBezTo>
                      <a:pt x="459" y="266"/>
                      <a:pt x="464" y="150"/>
                      <a:pt x="406" y="69"/>
                    </a:cubicBezTo>
                    <a:cubicBezTo>
                      <a:pt x="380" y="22"/>
                      <a:pt x="361"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33"/>
              <p:cNvSpPr/>
              <p:nvPr/>
            </p:nvSpPr>
            <p:spPr>
              <a:xfrm rot="-708086" flipH="1">
                <a:off x="1755418" y="1679324"/>
                <a:ext cx="118018" cy="93287"/>
              </a:xfrm>
              <a:custGeom>
                <a:avLst/>
                <a:gdLst/>
                <a:ahLst/>
                <a:cxnLst/>
                <a:rect l="l" t="t" r="r" b="b"/>
                <a:pathLst>
                  <a:path w="544" h="430" extrusionOk="0">
                    <a:moveTo>
                      <a:pt x="32" y="0"/>
                    </a:moveTo>
                    <a:cubicBezTo>
                      <a:pt x="9" y="0"/>
                      <a:pt x="0" y="27"/>
                      <a:pt x="5" y="57"/>
                    </a:cubicBezTo>
                    <a:cubicBezTo>
                      <a:pt x="5" y="86"/>
                      <a:pt x="10" y="109"/>
                      <a:pt x="28" y="127"/>
                    </a:cubicBezTo>
                    <a:cubicBezTo>
                      <a:pt x="86" y="167"/>
                      <a:pt x="115" y="243"/>
                      <a:pt x="103" y="312"/>
                    </a:cubicBezTo>
                    <a:cubicBezTo>
                      <a:pt x="103" y="358"/>
                      <a:pt x="138" y="399"/>
                      <a:pt x="190" y="405"/>
                    </a:cubicBezTo>
                    <a:cubicBezTo>
                      <a:pt x="260" y="412"/>
                      <a:pt x="330" y="429"/>
                      <a:pt x="402" y="429"/>
                    </a:cubicBezTo>
                    <a:cubicBezTo>
                      <a:pt x="448" y="429"/>
                      <a:pt x="495" y="422"/>
                      <a:pt x="543" y="399"/>
                    </a:cubicBezTo>
                    <a:lnTo>
                      <a:pt x="538" y="399"/>
                    </a:lnTo>
                    <a:cubicBezTo>
                      <a:pt x="532" y="347"/>
                      <a:pt x="497" y="312"/>
                      <a:pt x="451" y="306"/>
                    </a:cubicBezTo>
                    <a:cubicBezTo>
                      <a:pt x="375" y="301"/>
                      <a:pt x="335" y="283"/>
                      <a:pt x="381" y="196"/>
                    </a:cubicBezTo>
                    <a:cubicBezTo>
                      <a:pt x="416" y="127"/>
                      <a:pt x="387" y="104"/>
                      <a:pt x="317" y="86"/>
                    </a:cubicBezTo>
                    <a:cubicBezTo>
                      <a:pt x="231" y="75"/>
                      <a:pt x="144" y="51"/>
                      <a:pt x="63" y="11"/>
                    </a:cubicBezTo>
                    <a:cubicBezTo>
                      <a:pt x="51" y="3"/>
                      <a:pt x="4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33"/>
              <p:cNvSpPr/>
              <p:nvPr/>
            </p:nvSpPr>
            <p:spPr>
              <a:xfrm rot="-708086" flipH="1">
                <a:off x="1372511" y="-94758"/>
                <a:ext cx="90683" cy="134507"/>
              </a:xfrm>
              <a:custGeom>
                <a:avLst/>
                <a:gdLst/>
                <a:ahLst/>
                <a:cxnLst/>
                <a:rect l="l" t="t" r="r" b="b"/>
                <a:pathLst>
                  <a:path w="418" h="620" extrusionOk="0">
                    <a:moveTo>
                      <a:pt x="81" y="0"/>
                    </a:moveTo>
                    <a:cubicBezTo>
                      <a:pt x="65" y="0"/>
                      <a:pt x="49" y="8"/>
                      <a:pt x="35" y="21"/>
                    </a:cubicBezTo>
                    <a:cubicBezTo>
                      <a:pt x="0" y="45"/>
                      <a:pt x="0" y="85"/>
                      <a:pt x="23" y="114"/>
                    </a:cubicBezTo>
                    <a:cubicBezTo>
                      <a:pt x="41" y="131"/>
                      <a:pt x="58" y="137"/>
                      <a:pt x="70" y="155"/>
                    </a:cubicBezTo>
                    <a:cubicBezTo>
                      <a:pt x="110" y="213"/>
                      <a:pt x="215" y="259"/>
                      <a:pt x="128" y="357"/>
                    </a:cubicBezTo>
                    <a:cubicBezTo>
                      <a:pt x="110" y="381"/>
                      <a:pt x="116" y="415"/>
                      <a:pt x="139" y="433"/>
                    </a:cubicBezTo>
                    <a:cubicBezTo>
                      <a:pt x="174" y="473"/>
                      <a:pt x="203" y="520"/>
                      <a:pt x="220" y="572"/>
                    </a:cubicBezTo>
                    <a:cubicBezTo>
                      <a:pt x="231" y="602"/>
                      <a:pt x="263" y="619"/>
                      <a:pt x="294" y="619"/>
                    </a:cubicBezTo>
                    <a:cubicBezTo>
                      <a:pt x="298" y="619"/>
                      <a:pt x="303" y="619"/>
                      <a:pt x="307" y="618"/>
                    </a:cubicBezTo>
                    <a:cubicBezTo>
                      <a:pt x="348" y="606"/>
                      <a:pt x="365" y="572"/>
                      <a:pt x="359" y="531"/>
                    </a:cubicBezTo>
                    <a:cubicBezTo>
                      <a:pt x="325" y="473"/>
                      <a:pt x="342" y="404"/>
                      <a:pt x="400" y="369"/>
                    </a:cubicBezTo>
                    <a:cubicBezTo>
                      <a:pt x="417" y="357"/>
                      <a:pt x="406" y="323"/>
                      <a:pt x="400" y="282"/>
                    </a:cubicBezTo>
                    <a:cubicBezTo>
                      <a:pt x="388" y="224"/>
                      <a:pt x="348" y="172"/>
                      <a:pt x="290" y="149"/>
                    </a:cubicBezTo>
                    <a:cubicBezTo>
                      <a:pt x="226" y="120"/>
                      <a:pt x="157" y="102"/>
                      <a:pt x="128" y="27"/>
                    </a:cubicBezTo>
                    <a:cubicBezTo>
                      <a:pt x="116" y="9"/>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33"/>
              <p:cNvSpPr/>
              <p:nvPr/>
            </p:nvSpPr>
            <p:spPr>
              <a:xfrm rot="-708088" flipH="1">
                <a:off x="1064065" y="1317594"/>
                <a:ext cx="113463" cy="105870"/>
              </a:xfrm>
              <a:custGeom>
                <a:avLst/>
                <a:gdLst/>
                <a:ahLst/>
                <a:cxnLst/>
                <a:rect l="l" t="t" r="r" b="b"/>
                <a:pathLst>
                  <a:path w="523" h="488" extrusionOk="0">
                    <a:moveTo>
                      <a:pt x="358" y="1"/>
                    </a:moveTo>
                    <a:cubicBezTo>
                      <a:pt x="343" y="1"/>
                      <a:pt x="328" y="4"/>
                      <a:pt x="314" y="11"/>
                    </a:cubicBezTo>
                    <a:cubicBezTo>
                      <a:pt x="273" y="34"/>
                      <a:pt x="256" y="87"/>
                      <a:pt x="267" y="133"/>
                    </a:cubicBezTo>
                    <a:cubicBezTo>
                      <a:pt x="279" y="168"/>
                      <a:pt x="296" y="202"/>
                      <a:pt x="331" y="231"/>
                    </a:cubicBezTo>
                    <a:cubicBezTo>
                      <a:pt x="366" y="272"/>
                      <a:pt x="343" y="295"/>
                      <a:pt x="296" y="295"/>
                    </a:cubicBezTo>
                    <a:cubicBezTo>
                      <a:pt x="233" y="301"/>
                      <a:pt x="169" y="301"/>
                      <a:pt x="99" y="301"/>
                    </a:cubicBezTo>
                    <a:cubicBezTo>
                      <a:pt x="47" y="307"/>
                      <a:pt x="1" y="330"/>
                      <a:pt x="1" y="394"/>
                    </a:cubicBezTo>
                    <a:cubicBezTo>
                      <a:pt x="1" y="452"/>
                      <a:pt x="41" y="481"/>
                      <a:pt x="99" y="486"/>
                    </a:cubicBezTo>
                    <a:cubicBezTo>
                      <a:pt x="108" y="487"/>
                      <a:pt x="117" y="488"/>
                      <a:pt x="127" y="488"/>
                    </a:cubicBezTo>
                    <a:cubicBezTo>
                      <a:pt x="171" y="488"/>
                      <a:pt x="218" y="477"/>
                      <a:pt x="262" y="457"/>
                    </a:cubicBezTo>
                    <a:cubicBezTo>
                      <a:pt x="271" y="458"/>
                      <a:pt x="281" y="458"/>
                      <a:pt x="290" y="458"/>
                    </a:cubicBezTo>
                    <a:cubicBezTo>
                      <a:pt x="373" y="458"/>
                      <a:pt x="450" y="431"/>
                      <a:pt x="424" y="301"/>
                    </a:cubicBezTo>
                    <a:cubicBezTo>
                      <a:pt x="424" y="289"/>
                      <a:pt x="430" y="284"/>
                      <a:pt x="435" y="278"/>
                    </a:cubicBezTo>
                    <a:cubicBezTo>
                      <a:pt x="482" y="255"/>
                      <a:pt x="522" y="231"/>
                      <a:pt x="511" y="174"/>
                    </a:cubicBezTo>
                    <a:cubicBezTo>
                      <a:pt x="499" y="127"/>
                      <a:pt x="470" y="81"/>
                      <a:pt x="435" y="40"/>
                    </a:cubicBezTo>
                    <a:cubicBezTo>
                      <a:pt x="419" y="16"/>
                      <a:pt x="39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33"/>
              <p:cNvSpPr/>
              <p:nvPr/>
            </p:nvSpPr>
            <p:spPr>
              <a:xfrm rot="-708086" flipH="1">
                <a:off x="2191691" y="311854"/>
                <a:ext cx="94371" cy="106087"/>
              </a:xfrm>
              <a:custGeom>
                <a:avLst/>
                <a:gdLst/>
                <a:ahLst/>
                <a:cxnLst/>
                <a:rect l="l" t="t" r="r" b="b"/>
                <a:pathLst>
                  <a:path w="435" h="489" extrusionOk="0">
                    <a:moveTo>
                      <a:pt x="293" y="0"/>
                    </a:moveTo>
                    <a:cubicBezTo>
                      <a:pt x="260" y="0"/>
                      <a:pt x="241" y="34"/>
                      <a:pt x="232" y="65"/>
                    </a:cubicBezTo>
                    <a:cubicBezTo>
                      <a:pt x="216" y="110"/>
                      <a:pt x="193" y="135"/>
                      <a:pt x="159" y="135"/>
                    </a:cubicBezTo>
                    <a:cubicBezTo>
                      <a:pt x="145" y="135"/>
                      <a:pt x="129" y="131"/>
                      <a:pt x="111" y="123"/>
                    </a:cubicBezTo>
                    <a:cubicBezTo>
                      <a:pt x="106" y="122"/>
                      <a:pt x="102" y="122"/>
                      <a:pt x="98" y="122"/>
                    </a:cubicBezTo>
                    <a:cubicBezTo>
                      <a:pt x="63" y="122"/>
                      <a:pt x="35" y="144"/>
                      <a:pt x="35" y="181"/>
                    </a:cubicBezTo>
                    <a:cubicBezTo>
                      <a:pt x="29" y="233"/>
                      <a:pt x="24" y="291"/>
                      <a:pt x="12" y="343"/>
                    </a:cubicBezTo>
                    <a:cubicBezTo>
                      <a:pt x="0" y="378"/>
                      <a:pt x="24" y="418"/>
                      <a:pt x="58" y="424"/>
                    </a:cubicBezTo>
                    <a:cubicBezTo>
                      <a:pt x="62" y="425"/>
                      <a:pt x="66" y="425"/>
                      <a:pt x="70" y="425"/>
                    </a:cubicBezTo>
                    <a:cubicBezTo>
                      <a:pt x="96" y="425"/>
                      <a:pt x="124" y="409"/>
                      <a:pt x="134" y="389"/>
                    </a:cubicBezTo>
                    <a:cubicBezTo>
                      <a:pt x="157" y="354"/>
                      <a:pt x="145" y="308"/>
                      <a:pt x="186" y="285"/>
                    </a:cubicBezTo>
                    <a:cubicBezTo>
                      <a:pt x="261" y="314"/>
                      <a:pt x="215" y="366"/>
                      <a:pt x="209" y="412"/>
                    </a:cubicBezTo>
                    <a:cubicBezTo>
                      <a:pt x="203" y="447"/>
                      <a:pt x="226" y="482"/>
                      <a:pt x="267" y="488"/>
                    </a:cubicBezTo>
                    <a:cubicBezTo>
                      <a:pt x="272" y="488"/>
                      <a:pt x="276" y="489"/>
                      <a:pt x="281" y="489"/>
                    </a:cubicBezTo>
                    <a:cubicBezTo>
                      <a:pt x="322" y="489"/>
                      <a:pt x="359" y="466"/>
                      <a:pt x="354" y="430"/>
                    </a:cubicBezTo>
                    <a:cubicBezTo>
                      <a:pt x="336" y="325"/>
                      <a:pt x="383" y="244"/>
                      <a:pt x="418" y="157"/>
                    </a:cubicBezTo>
                    <a:cubicBezTo>
                      <a:pt x="435" y="82"/>
                      <a:pt x="389" y="47"/>
                      <a:pt x="331" y="13"/>
                    </a:cubicBezTo>
                    <a:cubicBezTo>
                      <a:pt x="316" y="4"/>
                      <a:pt x="304"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33"/>
              <p:cNvSpPr/>
              <p:nvPr/>
            </p:nvSpPr>
            <p:spPr>
              <a:xfrm rot="-708086" flipH="1">
                <a:off x="1607472" y="67675"/>
                <a:ext cx="120405" cy="101748"/>
              </a:xfrm>
              <a:custGeom>
                <a:avLst/>
                <a:gdLst/>
                <a:ahLst/>
                <a:cxnLst/>
                <a:rect l="l" t="t" r="r" b="b"/>
                <a:pathLst>
                  <a:path w="555" h="469" extrusionOk="0">
                    <a:moveTo>
                      <a:pt x="428" y="1"/>
                    </a:moveTo>
                    <a:cubicBezTo>
                      <a:pt x="420" y="1"/>
                      <a:pt x="412" y="1"/>
                      <a:pt x="404" y="1"/>
                    </a:cubicBezTo>
                    <a:cubicBezTo>
                      <a:pt x="334" y="7"/>
                      <a:pt x="299" y="42"/>
                      <a:pt x="294" y="117"/>
                    </a:cubicBezTo>
                    <a:cubicBezTo>
                      <a:pt x="282" y="227"/>
                      <a:pt x="236" y="256"/>
                      <a:pt x="126" y="256"/>
                    </a:cubicBezTo>
                    <a:cubicBezTo>
                      <a:pt x="122" y="256"/>
                      <a:pt x="118" y="256"/>
                      <a:pt x="114" y="256"/>
                    </a:cubicBezTo>
                    <a:cubicBezTo>
                      <a:pt x="72" y="256"/>
                      <a:pt x="38" y="283"/>
                      <a:pt x="27" y="326"/>
                    </a:cubicBezTo>
                    <a:cubicBezTo>
                      <a:pt x="1" y="408"/>
                      <a:pt x="66" y="469"/>
                      <a:pt x="133" y="469"/>
                    </a:cubicBezTo>
                    <a:cubicBezTo>
                      <a:pt x="170" y="469"/>
                      <a:pt x="207" y="450"/>
                      <a:pt x="230" y="407"/>
                    </a:cubicBezTo>
                    <a:cubicBezTo>
                      <a:pt x="248" y="361"/>
                      <a:pt x="273" y="330"/>
                      <a:pt x="314" y="330"/>
                    </a:cubicBezTo>
                    <a:cubicBezTo>
                      <a:pt x="326" y="330"/>
                      <a:pt x="338" y="333"/>
                      <a:pt x="351" y="337"/>
                    </a:cubicBezTo>
                    <a:cubicBezTo>
                      <a:pt x="404" y="297"/>
                      <a:pt x="479" y="303"/>
                      <a:pt x="519" y="262"/>
                    </a:cubicBezTo>
                    <a:cubicBezTo>
                      <a:pt x="554" y="216"/>
                      <a:pt x="508" y="175"/>
                      <a:pt x="514" y="129"/>
                    </a:cubicBezTo>
                    <a:cubicBezTo>
                      <a:pt x="514" y="123"/>
                      <a:pt x="514" y="123"/>
                      <a:pt x="514" y="117"/>
                    </a:cubicBezTo>
                    <a:cubicBezTo>
                      <a:pt x="519" y="28"/>
                      <a:pt x="500"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33"/>
              <p:cNvSpPr/>
              <p:nvPr/>
            </p:nvSpPr>
            <p:spPr>
              <a:xfrm rot="-708086" flipH="1">
                <a:off x="1345295" y="291201"/>
                <a:ext cx="73111" cy="124310"/>
              </a:xfrm>
              <a:custGeom>
                <a:avLst/>
                <a:gdLst/>
                <a:ahLst/>
                <a:cxnLst/>
                <a:rect l="l" t="t" r="r" b="b"/>
                <a:pathLst>
                  <a:path w="337" h="573" extrusionOk="0">
                    <a:moveTo>
                      <a:pt x="124" y="1"/>
                    </a:moveTo>
                    <a:cubicBezTo>
                      <a:pt x="106" y="1"/>
                      <a:pt x="86" y="12"/>
                      <a:pt x="70" y="28"/>
                    </a:cubicBezTo>
                    <a:cubicBezTo>
                      <a:pt x="23" y="69"/>
                      <a:pt x="6" y="132"/>
                      <a:pt x="23" y="190"/>
                    </a:cubicBezTo>
                    <a:cubicBezTo>
                      <a:pt x="41" y="283"/>
                      <a:pt x="81" y="370"/>
                      <a:pt x="23" y="468"/>
                    </a:cubicBezTo>
                    <a:cubicBezTo>
                      <a:pt x="0" y="509"/>
                      <a:pt x="29" y="555"/>
                      <a:pt x="81" y="567"/>
                    </a:cubicBezTo>
                    <a:cubicBezTo>
                      <a:pt x="91" y="570"/>
                      <a:pt x="100" y="572"/>
                      <a:pt x="109" y="572"/>
                    </a:cubicBezTo>
                    <a:cubicBezTo>
                      <a:pt x="147" y="572"/>
                      <a:pt x="182" y="546"/>
                      <a:pt x="191" y="509"/>
                    </a:cubicBezTo>
                    <a:cubicBezTo>
                      <a:pt x="197" y="434"/>
                      <a:pt x="238" y="364"/>
                      <a:pt x="307" y="329"/>
                    </a:cubicBezTo>
                    <a:cubicBezTo>
                      <a:pt x="336" y="312"/>
                      <a:pt x="330" y="277"/>
                      <a:pt x="325" y="243"/>
                    </a:cubicBezTo>
                    <a:cubicBezTo>
                      <a:pt x="319" y="237"/>
                      <a:pt x="319" y="225"/>
                      <a:pt x="313" y="219"/>
                    </a:cubicBezTo>
                    <a:cubicBezTo>
                      <a:pt x="249" y="161"/>
                      <a:pt x="197" y="98"/>
                      <a:pt x="157" y="22"/>
                    </a:cubicBezTo>
                    <a:cubicBezTo>
                      <a:pt x="149" y="7"/>
                      <a:pt x="137"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33"/>
              <p:cNvSpPr/>
              <p:nvPr/>
            </p:nvSpPr>
            <p:spPr>
              <a:xfrm rot="-708086" flipH="1">
                <a:off x="243720" y="189138"/>
                <a:ext cx="86778" cy="93070"/>
              </a:xfrm>
              <a:custGeom>
                <a:avLst/>
                <a:gdLst/>
                <a:ahLst/>
                <a:cxnLst/>
                <a:rect l="l" t="t" r="r" b="b"/>
                <a:pathLst>
                  <a:path w="400" h="429" extrusionOk="0">
                    <a:moveTo>
                      <a:pt x="165" y="0"/>
                    </a:moveTo>
                    <a:cubicBezTo>
                      <a:pt x="160" y="0"/>
                      <a:pt x="156" y="1"/>
                      <a:pt x="151" y="1"/>
                    </a:cubicBezTo>
                    <a:cubicBezTo>
                      <a:pt x="99" y="7"/>
                      <a:pt x="58" y="53"/>
                      <a:pt x="58" y="111"/>
                    </a:cubicBezTo>
                    <a:cubicBezTo>
                      <a:pt x="58" y="175"/>
                      <a:pt x="41" y="239"/>
                      <a:pt x="18" y="297"/>
                    </a:cubicBezTo>
                    <a:cubicBezTo>
                      <a:pt x="0" y="343"/>
                      <a:pt x="18" y="389"/>
                      <a:pt x="64" y="413"/>
                    </a:cubicBezTo>
                    <a:cubicBezTo>
                      <a:pt x="77" y="424"/>
                      <a:pt x="93" y="429"/>
                      <a:pt x="110" y="429"/>
                    </a:cubicBezTo>
                    <a:cubicBezTo>
                      <a:pt x="137" y="429"/>
                      <a:pt x="165" y="415"/>
                      <a:pt x="180" y="389"/>
                    </a:cubicBezTo>
                    <a:cubicBezTo>
                      <a:pt x="199" y="364"/>
                      <a:pt x="214" y="349"/>
                      <a:pt x="232" y="349"/>
                    </a:cubicBezTo>
                    <a:cubicBezTo>
                      <a:pt x="247" y="349"/>
                      <a:pt x="263" y="360"/>
                      <a:pt x="284" y="384"/>
                    </a:cubicBezTo>
                    <a:cubicBezTo>
                      <a:pt x="293" y="394"/>
                      <a:pt x="304" y="399"/>
                      <a:pt x="316" y="399"/>
                    </a:cubicBezTo>
                    <a:cubicBezTo>
                      <a:pt x="336" y="399"/>
                      <a:pt x="359" y="387"/>
                      <a:pt x="377" y="372"/>
                    </a:cubicBezTo>
                    <a:cubicBezTo>
                      <a:pt x="394" y="361"/>
                      <a:pt x="400" y="337"/>
                      <a:pt x="394" y="314"/>
                    </a:cubicBezTo>
                    <a:cubicBezTo>
                      <a:pt x="319" y="256"/>
                      <a:pt x="330" y="135"/>
                      <a:pt x="267" y="59"/>
                    </a:cubicBezTo>
                    <a:cubicBezTo>
                      <a:pt x="241" y="23"/>
                      <a:pt x="20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33"/>
              <p:cNvSpPr/>
              <p:nvPr/>
            </p:nvSpPr>
            <p:spPr>
              <a:xfrm rot="-708086" flipH="1">
                <a:off x="1720982" y="540374"/>
                <a:ext cx="139713" cy="79619"/>
              </a:xfrm>
              <a:custGeom>
                <a:avLst/>
                <a:gdLst/>
                <a:ahLst/>
                <a:cxnLst/>
                <a:rect l="l" t="t" r="r" b="b"/>
                <a:pathLst>
                  <a:path w="644" h="367" extrusionOk="0">
                    <a:moveTo>
                      <a:pt x="140" y="1"/>
                    </a:moveTo>
                    <a:cubicBezTo>
                      <a:pt x="118" y="1"/>
                      <a:pt x="96" y="6"/>
                      <a:pt x="76" y="17"/>
                    </a:cubicBezTo>
                    <a:lnTo>
                      <a:pt x="65" y="17"/>
                    </a:lnTo>
                    <a:cubicBezTo>
                      <a:pt x="1" y="173"/>
                      <a:pt x="18" y="202"/>
                      <a:pt x="186" y="237"/>
                    </a:cubicBezTo>
                    <a:cubicBezTo>
                      <a:pt x="215" y="237"/>
                      <a:pt x="244" y="254"/>
                      <a:pt x="267" y="272"/>
                    </a:cubicBezTo>
                    <a:cubicBezTo>
                      <a:pt x="302" y="302"/>
                      <a:pt x="347" y="318"/>
                      <a:pt x="394" y="318"/>
                    </a:cubicBezTo>
                    <a:cubicBezTo>
                      <a:pt x="417" y="318"/>
                      <a:pt x="441" y="314"/>
                      <a:pt x="464" y="306"/>
                    </a:cubicBezTo>
                    <a:cubicBezTo>
                      <a:pt x="477" y="301"/>
                      <a:pt x="490" y="297"/>
                      <a:pt x="501" y="297"/>
                    </a:cubicBezTo>
                    <a:cubicBezTo>
                      <a:pt x="516" y="297"/>
                      <a:pt x="530" y="304"/>
                      <a:pt x="540" y="324"/>
                    </a:cubicBezTo>
                    <a:cubicBezTo>
                      <a:pt x="549" y="343"/>
                      <a:pt x="559" y="367"/>
                      <a:pt x="579" y="367"/>
                    </a:cubicBezTo>
                    <a:cubicBezTo>
                      <a:pt x="583" y="367"/>
                      <a:pt x="587" y="366"/>
                      <a:pt x="592" y="364"/>
                    </a:cubicBezTo>
                    <a:cubicBezTo>
                      <a:pt x="627" y="358"/>
                      <a:pt x="644" y="324"/>
                      <a:pt x="632" y="295"/>
                    </a:cubicBezTo>
                    <a:cubicBezTo>
                      <a:pt x="621" y="237"/>
                      <a:pt x="644" y="173"/>
                      <a:pt x="592" y="115"/>
                    </a:cubicBezTo>
                    <a:cubicBezTo>
                      <a:pt x="562" y="130"/>
                      <a:pt x="549" y="184"/>
                      <a:pt x="506" y="184"/>
                    </a:cubicBezTo>
                    <a:cubicBezTo>
                      <a:pt x="499" y="184"/>
                      <a:pt x="491" y="182"/>
                      <a:pt x="482" y="179"/>
                    </a:cubicBezTo>
                    <a:cubicBezTo>
                      <a:pt x="406" y="150"/>
                      <a:pt x="314" y="150"/>
                      <a:pt x="262" y="69"/>
                    </a:cubicBezTo>
                    <a:cubicBezTo>
                      <a:pt x="234" y="25"/>
                      <a:pt x="187"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33"/>
              <p:cNvSpPr/>
              <p:nvPr/>
            </p:nvSpPr>
            <p:spPr>
              <a:xfrm rot="-708086" flipH="1">
                <a:off x="2485590" y="1082375"/>
                <a:ext cx="72026" cy="128866"/>
              </a:xfrm>
              <a:custGeom>
                <a:avLst/>
                <a:gdLst/>
                <a:ahLst/>
                <a:cxnLst/>
                <a:rect l="l" t="t" r="r" b="b"/>
                <a:pathLst>
                  <a:path w="332" h="594" extrusionOk="0">
                    <a:moveTo>
                      <a:pt x="244" y="0"/>
                    </a:moveTo>
                    <a:cubicBezTo>
                      <a:pt x="230" y="0"/>
                      <a:pt x="215" y="4"/>
                      <a:pt x="204" y="13"/>
                    </a:cubicBezTo>
                    <a:cubicBezTo>
                      <a:pt x="175" y="30"/>
                      <a:pt x="157" y="59"/>
                      <a:pt x="146" y="88"/>
                    </a:cubicBezTo>
                    <a:cubicBezTo>
                      <a:pt x="140" y="129"/>
                      <a:pt x="99" y="158"/>
                      <a:pt x="59" y="158"/>
                    </a:cubicBezTo>
                    <a:cubicBezTo>
                      <a:pt x="54" y="157"/>
                      <a:pt x="49" y="156"/>
                      <a:pt x="43" y="156"/>
                    </a:cubicBezTo>
                    <a:cubicBezTo>
                      <a:pt x="24" y="156"/>
                      <a:pt x="5" y="165"/>
                      <a:pt x="1" y="193"/>
                    </a:cubicBezTo>
                    <a:cubicBezTo>
                      <a:pt x="1" y="227"/>
                      <a:pt x="30" y="227"/>
                      <a:pt x="53" y="239"/>
                    </a:cubicBezTo>
                    <a:cubicBezTo>
                      <a:pt x="151" y="285"/>
                      <a:pt x="151" y="285"/>
                      <a:pt x="82" y="378"/>
                    </a:cubicBezTo>
                    <a:cubicBezTo>
                      <a:pt x="76" y="378"/>
                      <a:pt x="70" y="384"/>
                      <a:pt x="70" y="390"/>
                    </a:cubicBezTo>
                    <a:cubicBezTo>
                      <a:pt x="36" y="430"/>
                      <a:pt x="30" y="494"/>
                      <a:pt x="65" y="540"/>
                    </a:cubicBezTo>
                    <a:cubicBezTo>
                      <a:pt x="83" y="574"/>
                      <a:pt x="119" y="593"/>
                      <a:pt x="154" y="593"/>
                    </a:cubicBezTo>
                    <a:cubicBezTo>
                      <a:pt x="174" y="593"/>
                      <a:pt x="193" y="587"/>
                      <a:pt x="209" y="575"/>
                    </a:cubicBezTo>
                    <a:cubicBezTo>
                      <a:pt x="244" y="552"/>
                      <a:pt x="290" y="569"/>
                      <a:pt x="331" y="529"/>
                    </a:cubicBezTo>
                    <a:cubicBezTo>
                      <a:pt x="296" y="482"/>
                      <a:pt x="215" y="448"/>
                      <a:pt x="250" y="395"/>
                    </a:cubicBezTo>
                    <a:cubicBezTo>
                      <a:pt x="319" y="297"/>
                      <a:pt x="233" y="175"/>
                      <a:pt x="308" y="83"/>
                    </a:cubicBezTo>
                    <a:cubicBezTo>
                      <a:pt x="325" y="59"/>
                      <a:pt x="308" y="30"/>
                      <a:pt x="285" y="13"/>
                    </a:cubicBezTo>
                    <a:cubicBezTo>
                      <a:pt x="273" y="4"/>
                      <a:pt x="259"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33"/>
              <p:cNvSpPr/>
              <p:nvPr/>
            </p:nvSpPr>
            <p:spPr>
              <a:xfrm rot="-708086" flipH="1">
                <a:off x="712567" y="1642428"/>
                <a:ext cx="101964" cy="100663"/>
              </a:xfrm>
              <a:custGeom>
                <a:avLst/>
                <a:gdLst/>
                <a:ahLst/>
                <a:cxnLst/>
                <a:rect l="l" t="t" r="r" b="b"/>
                <a:pathLst>
                  <a:path w="470" h="464" extrusionOk="0">
                    <a:moveTo>
                      <a:pt x="314" y="0"/>
                    </a:moveTo>
                    <a:cubicBezTo>
                      <a:pt x="307" y="0"/>
                      <a:pt x="301" y="2"/>
                      <a:pt x="296" y="5"/>
                    </a:cubicBezTo>
                    <a:cubicBezTo>
                      <a:pt x="226" y="46"/>
                      <a:pt x="267" y="110"/>
                      <a:pt x="284" y="162"/>
                    </a:cubicBezTo>
                    <a:cubicBezTo>
                      <a:pt x="284" y="173"/>
                      <a:pt x="284" y="185"/>
                      <a:pt x="284" y="191"/>
                    </a:cubicBezTo>
                    <a:cubicBezTo>
                      <a:pt x="203" y="208"/>
                      <a:pt x="122" y="243"/>
                      <a:pt x="58" y="289"/>
                    </a:cubicBezTo>
                    <a:cubicBezTo>
                      <a:pt x="12" y="312"/>
                      <a:pt x="0" y="365"/>
                      <a:pt x="18" y="405"/>
                    </a:cubicBezTo>
                    <a:cubicBezTo>
                      <a:pt x="28" y="441"/>
                      <a:pt x="62" y="464"/>
                      <a:pt x="98" y="464"/>
                    </a:cubicBezTo>
                    <a:cubicBezTo>
                      <a:pt x="102" y="464"/>
                      <a:pt x="106" y="464"/>
                      <a:pt x="110" y="463"/>
                    </a:cubicBezTo>
                    <a:cubicBezTo>
                      <a:pt x="197" y="457"/>
                      <a:pt x="284" y="428"/>
                      <a:pt x="354" y="376"/>
                    </a:cubicBezTo>
                    <a:cubicBezTo>
                      <a:pt x="429" y="318"/>
                      <a:pt x="371" y="191"/>
                      <a:pt x="469" y="139"/>
                    </a:cubicBezTo>
                    <a:cubicBezTo>
                      <a:pt x="469" y="127"/>
                      <a:pt x="464" y="115"/>
                      <a:pt x="464" y="110"/>
                    </a:cubicBezTo>
                    <a:cubicBezTo>
                      <a:pt x="434" y="55"/>
                      <a:pt x="357"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33"/>
              <p:cNvSpPr/>
              <p:nvPr/>
            </p:nvSpPr>
            <p:spPr>
              <a:xfrm rot="-708086" flipH="1">
                <a:off x="1416392" y="554224"/>
                <a:ext cx="91768" cy="115632"/>
              </a:xfrm>
              <a:custGeom>
                <a:avLst/>
                <a:gdLst/>
                <a:ahLst/>
                <a:cxnLst/>
                <a:rect l="l" t="t" r="r" b="b"/>
                <a:pathLst>
                  <a:path w="423" h="533" extrusionOk="0">
                    <a:moveTo>
                      <a:pt x="282" y="0"/>
                    </a:moveTo>
                    <a:cubicBezTo>
                      <a:pt x="254" y="0"/>
                      <a:pt x="228" y="13"/>
                      <a:pt x="214" y="40"/>
                    </a:cubicBezTo>
                    <a:cubicBezTo>
                      <a:pt x="191" y="63"/>
                      <a:pt x="174" y="86"/>
                      <a:pt x="168" y="115"/>
                    </a:cubicBezTo>
                    <a:cubicBezTo>
                      <a:pt x="145" y="225"/>
                      <a:pt x="99" y="324"/>
                      <a:pt x="23" y="405"/>
                    </a:cubicBezTo>
                    <a:cubicBezTo>
                      <a:pt x="6" y="428"/>
                      <a:pt x="0" y="468"/>
                      <a:pt x="23" y="474"/>
                    </a:cubicBezTo>
                    <a:cubicBezTo>
                      <a:pt x="87" y="486"/>
                      <a:pt x="156" y="509"/>
                      <a:pt x="220" y="532"/>
                    </a:cubicBezTo>
                    <a:cubicBezTo>
                      <a:pt x="278" y="509"/>
                      <a:pt x="313" y="451"/>
                      <a:pt x="301" y="393"/>
                    </a:cubicBezTo>
                    <a:cubicBezTo>
                      <a:pt x="301" y="306"/>
                      <a:pt x="284" y="219"/>
                      <a:pt x="377" y="150"/>
                    </a:cubicBezTo>
                    <a:cubicBezTo>
                      <a:pt x="423" y="115"/>
                      <a:pt x="388" y="57"/>
                      <a:pt x="342" y="22"/>
                    </a:cubicBezTo>
                    <a:cubicBezTo>
                      <a:pt x="324" y="7"/>
                      <a:pt x="303"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33"/>
              <p:cNvSpPr/>
              <p:nvPr/>
            </p:nvSpPr>
            <p:spPr>
              <a:xfrm rot="-708088" flipH="1">
                <a:off x="373638" y="-33903"/>
                <a:ext cx="98276" cy="73111"/>
              </a:xfrm>
              <a:custGeom>
                <a:avLst/>
                <a:gdLst/>
                <a:ahLst/>
                <a:cxnLst/>
                <a:rect l="l" t="t" r="r" b="b"/>
                <a:pathLst>
                  <a:path w="453" h="337" extrusionOk="0">
                    <a:moveTo>
                      <a:pt x="131" y="1"/>
                    </a:moveTo>
                    <a:cubicBezTo>
                      <a:pt x="111" y="1"/>
                      <a:pt x="89" y="7"/>
                      <a:pt x="70" y="19"/>
                    </a:cubicBezTo>
                    <a:cubicBezTo>
                      <a:pt x="24" y="54"/>
                      <a:pt x="0" y="112"/>
                      <a:pt x="6" y="164"/>
                    </a:cubicBezTo>
                    <a:cubicBezTo>
                      <a:pt x="22" y="266"/>
                      <a:pt x="104" y="336"/>
                      <a:pt x="198" y="336"/>
                    </a:cubicBezTo>
                    <a:cubicBezTo>
                      <a:pt x="211" y="336"/>
                      <a:pt x="225" y="335"/>
                      <a:pt x="238" y="332"/>
                    </a:cubicBezTo>
                    <a:cubicBezTo>
                      <a:pt x="354" y="314"/>
                      <a:pt x="452" y="193"/>
                      <a:pt x="429" y="94"/>
                    </a:cubicBezTo>
                    <a:cubicBezTo>
                      <a:pt x="421" y="60"/>
                      <a:pt x="403" y="39"/>
                      <a:pt x="376" y="39"/>
                    </a:cubicBezTo>
                    <a:cubicBezTo>
                      <a:pt x="366" y="39"/>
                      <a:pt x="355" y="42"/>
                      <a:pt x="342" y="48"/>
                    </a:cubicBezTo>
                    <a:cubicBezTo>
                      <a:pt x="315" y="60"/>
                      <a:pt x="293" y="70"/>
                      <a:pt x="271" y="70"/>
                    </a:cubicBezTo>
                    <a:cubicBezTo>
                      <a:pt x="251" y="70"/>
                      <a:pt x="231" y="61"/>
                      <a:pt x="209" y="36"/>
                    </a:cubicBezTo>
                    <a:cubicBezTo>
                      <a:pt x="189" y="13"/>
                      <a:pt x="16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33"/>
              <p:cNvSpPr/>
              <p:nvPr/>
            </p:nvSpPr>
            <p:spPr>
              <a:xfrm rot="-708086" flipH="1">
                <a:off x="473576" y="2679004"/>
                <a:ext cx="85694" cy="144269"/>
              </a:xfrm>
              <a:custGeom>
                <a:avLst/>
                <a:gdLst/>
                <a:ahLst/>
                <a:cxnLst/>
                <a:rect l="l" t="t" r="r" b="b"/>
                <a:pathLst>
                  <a:path w="395" h="665" extrusionOk="0">
                    <a:moveTo>
                      <a:pt x="158" y="0"/>
                    </a:moveTo>
                    <a:cubicBezTo>
                      <a:pt x="115" y="0"/>
                      <a:pt x="79" y="30"/>
                      <a:pt x="93" y="68"/>
                    </a:cubicBezTo>
                    <a:cubicBezTo>
                      <a:pt x="128" y="178"/>
                      <a:pt x="0" y="323"/>
                      <a:pt x="180" y="399"/>
                    </a:cubicBezTo>
                    <a:cubicBezTo>
                      <a:pt x="186" y="399"/>
                      <a:pt x="186" y="416"/>
                      <a:pt x="186" y="427"/>
                    </a:cubicBezTo>
                    <a:cubicBezTo>
                      <a:pt x="180" y="509"/>
                      <a:pt x="273" y="549"/>
                      <a:pt x="273" y="630"/>
                    </a:cubicBezTo>
                    <a:cubicBezTo>
                      <a:pt x="273" y="653"/>
                      <a:pt x="293" y="665"/>
                      <a:pt x="315" y="665"/>
                    </a:cubicBezTo>
                    <a:cubicBezTo>
                      <a:pt x="333" y="665"/>
                      <a:pt x="353" y="657"/>
                      <a:pt x="365" y="642"/>
                    </a:cubicBezTo>
                    <a:cubicBezTo>
                      <a:pt x="383" y="601"/>
                      <a:pt x="394" y="561"/>
                      <a:pt x="394" y="514"/>
                    </a:cubicBezTo>
                    <a:cubicBezTo>
                      <a:pt x="389" y="474"/>
                      <a:pt x="354" y="456"/>
                      <a:pt x="325" y="433"/>
                    </a:cubicBezTo>
                    <a:cubicBezTo>
                      <a:pt x="203" y="317"/>
                      <a:pt x="197" y="288"/>
                      <a:pt x="296" y="155"/>
                    </a:cubicBezTo>
                    <a:cubicBezTo>
                      <a:pt x="325" y="115"/>
                      <a:pt x="319" y="86"/>
                      <a:pt x="290" y="63"/>
                    </a:cubicBezTo>
                    <a:cubicBezTo>
                      <a:pt x="255" y="39"/>
                      <a:pt x="221" y="22"/>
                      <a:pt x="186" y="5"/>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33"/>
              <p:cNvSpPr/>
              <p:nvPr/>
            </p:nvSpPr>
            <p:spPr>
              <a:xfrm rot="-708086" flipH="1">
                <a:off x="1489937" y="3288359"/>
                <a:ext cx="124310" cy="91985"/>
              </a:xfrm>
              <a:custGeom>
                <a:avLst/>
                <a:gdLst/>
                <a:ahLst/>
                <a:cxnLst/>
                <a:rect l="l" t="t" r="r" b="b"/>
                <a:pathLst>
                  <a:path w="573" h="424" extrusionOk="0">
                    <a:moveTo>
                      <a:pt x="155" y="0"/>
                    </a:moveTo>
                    <a:cubicBezTo>
                      <a:pt x="131" y="0"/>
                      <a:pt x="104" y="11"/>
                      <a:pt x="82" y="27"/>
                    </a:cubicBezTo>
                    <a:cubicBezTo>
                      <a:pt x="24" y="67"/>
                      <a:pt x="1" y="137"/>
                      <a:pt x="30" y="200"/>
                    </a:cubicBezTo>
                    <a:cubicBezTo>
                      <a:pt x="43" y="231"/>
                      <a:pt x="69" y="255"/>
                      <a:pt x="99" y="255"/>
                    </a:cubicBezTo>
                    <a:cubicBezTo>
                      <a:pt x="108" y="255"/>
                      <a:pt x="118" y="252"/>
                      <a:pt x="128" y="247"/>
                    </a:cubicBezTo>
                    <a:cubicBezTo>
                      <a:pt x="154" y="231"/>
                      <a:pt x="176" y="224"/>
                      <a:pt x="196" y="224"/>
                    </a:cubicBezTo>
                    <a:cubicBezTo>
                      <a:pt x="256" y="224"/>
                      <a:pt x="292" y="284"/>
                      <a:pt x="331" y="328"/>
                    </a:cubicBezTo>
                    <a:cubicBezTo>
                      <a:pt x="360" y="374"/>
                      <a:pt x="406" y="409"/>
                      <a:pt x="458" y="421"/>
                    </a:cubicBezTo>
                    <a:cubicBezTo>
                      <a:pt x="466" y="423"/>
                      <a:pt x="473" y="424"/>
                      <a:pt x="480" y="424"/>
                    </a:cubicBezTo>
                    <a:cubicBezTo>
                      <a:pt x="533" y="424"/>
                      <a:pt x="572" y="368"/>
                      <a:pt x="557" y="316"/>
                    </a:cubicBezTo>
                    <a:cubicBezTo>
                      <a:pt x="545" y="287"/>
                      <a:pt x="528" y="270"/>
                      <a:pt x="511" y="253"/>
                    </a:cubicBezTo>
                    <a:cubicBezTo>
                      <a:pt x="406" y="183"/>
                      <a:pt x="285" y="143"/>
                      <a:pt x="204" y="27"/>
                    </a:cubicBezTo>
                    <a:cubicBezTo>
                      <a:pt x="193" y="8"/>
                      <a:pt x="175"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33"/>
              <p:cNvSpPr/>
              <p:nvPr/>
            </p:nvSpPr>
            <p:spPr>
              <a:xfrm rot="-708086" flipH="1">
                <a:off x="2549260" y="52666"/>
                <a:ext cx="96975" cy="103050"/>
              </a:xfrm>
              <a:custGeom>
                <a:avLst/>
                <a:gdLst/>
                <a:ahLst/>
                <a:cxnLst/>
                <a:rect l="l" t="t" r="r" b="b"/>
                <a:pathLst>
                  <a:path w="447" h="475" extrusionOk="0">
                    <a:moveTo>
                      <a:pt x="115" y="1"/>
                    </a:moveTo>
                    <a:cubicBezTo>
                      <a:pt x="77" y="1"/>
                      <a:pt x="42" y="22"/>
                      <a:pt x="23" y="56"/>
                    </a:cubicBezTo>
                    <a:cubicBezTo>
                      <a:pt x="0" y="90"/>
                      <a:pt x="6" y="143"/>
                      <a:pt x="47" y="166"/>
                    </a:cubicBezTo>
                    <a:cubicBezTo>
                      <a:pt x="93" y="183"/>
                      <a:pt x="116" y="235"/>
                      <a:pt x="99" y="287"/>
                    </a:cubicBezTo>
                    <a:cubicBezTo>
                      <a:pt x="110" y="322"/>
                      <a:pt x="122" y="357"/>
                      <a:pt x="128" y="386"/>
                    </a:cubicBezTo>
                    <a:cubicBezTo>
                      <a:pt x="133" y="437"/>
                      <a:pt x="179" y="475"/>
                      <a:pt x="229" y="475"/>
                    </a:cubicBezTo>
                    <a:cubicBezTo>
                      <a:pt x="236" y="475"/>
                      <a:pt x="243" y="474"/>
                      <a:pt x="249" y="473"/>
                    </a:cubicBezTo>
                    <a:cubicBezTo>
                      <a:pt x="313" y="461"/>
                      <a:pt x="348" y="421"/>
                      <a:pt x="330" y="351"/>
                    </a:cubicBezTo>
                    <a:cubicBezTo>
                      <a:pt x="313" y="305"/>
                      <a:pt x="348" y="293"/>
                      <a:pt x="377" y="276"/>
                    </a:cubicBezTo>
                    <a:cubicBezTo>
                      <a:pt x="417" y="247"/>
                      <a:pt x="446" y="206"/>
                      <a:pt x="406" y="166"/>
                    </a:cubicBezTo>
                    <a:cubicBezTo>
                      <a:pt x="390" y="145"/>
                      <a:pt x="374" y="137"/>
                      <a:pt x="356" y="137"/>
                    </a:cubicBezTo>
                    <a:cubicBezTo>
                      <a:pt x="335" y="137"/>
                      <a:pt x="312" y="150"/>
                      <a:pt x="290" y="166"/>
                    </a:cubicBezTo>
                    <a:cubicBezTo>
                      <a:pt x="278" y="172"/>
                      <a:pt x="272" y="189"/>
                      <a:pt x="255" y="195"/>
                    </a:cubicBezTo>
                    <a:cubicBezTo>
                      <a:pt x="244" y="201"/>
                      <a:pt x="233" y="204"/>
                      <a:pt x="225" y="204"/>
                    </a:cubicBezTo>
                    <a:cubicBezTo>
                      <a:pt x="208" y="204"/>
                      <a:pt x="199" y="191"/>
                      <a:pt x="203" y="160"/>
                    </a:cubicBezTo>
                    <a:cubicBezTo>
                      <a:pt x="203" y="143"/>
                      <a:pt x="215" y="125"/>
                      <a:pt x="215" y="102"/>
                    </a:cubicBezTo>
                    <a:cubicBezTo>
                      <a:pt x="220" y="56"/>
                      <a:pt x="191" y="15"/>
                      <a:pt x="139" y="4"/>
                    </a:cubicBezTo>
                    <a:cubicBezTo>
                      <a:pt x="131" y="2"/>
                      <a:pt x="123"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33"/>
              <p:cNvSpPr/>
              <p:nvPr/>
            </p:nvSpPr>
            <p:spPr>
              <a:xfrm rot="-708088" flipH="1">
                <a:off x="426453" y="1872619"/>
                <a:ext cx="115849" cy="58359"/>
              </a:xfrm>
              <a:custGeom>
                <a:avLst/>
                <a:gdLst/>
                <a:ahLst/>
                <a:cxnLst/>
                <a:rect l="l" t="t" r="r" b="b"/>
                <a:pathLst>
                  <a:path w="534" h="269" extrusionOk="0">
                    <a:moveTo>
                      <a:pt x="147" y="1"/>
                    </a:moveTo>
                    <a:cubicBezTo>
                      <a:pt x="142" y="1"/>
                      <a:pt x="138" y="1"/>
                      <a:pt x="133" y="2"/>
                    </a:cubicBezTo>
                    <a:cubicBezTo>
                      <a:pt x="58" y="13"/>
                      <a:pt x="0" y="77"/>
                      <a:pt x="0" y="152"/>
                    </a:cubicBezTo>
                    <a:cubicBezTo>
                      <a:pt x="6" y="222"/>
                      <a:pt x="52" y="239"/>
                      <a:pt x="116" y="239"/>
                    </a:cubicBezTo>
                    <a:cubicBezTo>
                      <a:pt x="130" y="238"/>
                      <a:pt x="145" y="238"/>
                      <a:pt x="159" y="238"/>
                    </a:cubicBezTo>
                    <a:cubicBezTo>
                      <a:pt x="228" y="238"/>
                      <a:pt x="298" y="248"/>
                      <a:pt x="365" y="262"/>
                    </a:cubicBezTo>
                    <a:cubicBezTo>
                      <a:pt x="376" y="267"/>
                      <a:pt x="388" y="269"/>
                      <a:pt x="398" y="269"/>
                    </a:cubicBezTo>
                    <a:cubicBezTo>
                      <a:pt x="447" y="269"/>
                      <a:pt x="486" y="229"/>
                      <a:pt x="510" y="181"/>
                    </a:cubicBezTo>
                    <a:cubicBezTo>
                      <a:pt x="533" y="135"/>
                      <a:pt x="527" y="83"/>
                      <a:pt x="487" y="54"/>
                    </a:cubicBezTo>
                    <a:cubicBezTo>
                      <a:pt x="468" y="38"/>
                      <a:pt x="446" y="31"/>
                      <a:pt x="423" y="31"/>
                    </a:cubicBezTo>
                    <a:cubicBezTo>
                      <a:pt x="397" y="31"/>
                      <a:pt x="370" y="41"/>
                      <a:pt x="348" y="60"/>
                    </a:cubicBezTo>
                    <a:cubicBezTo>
                      <a:pt x="324" y="81"/>
                      <a:pt x="304" y="91"/>
                      <a:pt x="285" y="91"/>
                    </a:cubicBezTo>
                    <a:cubicBezTo>
                      <a:pt x="264" y="91"/>
                      <a:pt x="245" y="76"/>
                      <a:pt x="226" y="48"/>
                    </a:cubicBezTo>
                    <a:cubicBezTo>
                      <a:pt x="211" y="18"/>
                      <a:pt x="178"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33"/>
              <p:cNvSpPr/>
              <p:nvPr/>
            </p:nvSpPr>
            <p:spPr>
              <a:xfrm rot="-708086" flipH="1">
                <a:off x="3115480" y="75084"/>
                <a:ext cx="103700" cy="84609"/>
              </a:xfrm>
              <a:custGeom>
                <a:avLst/>
                <a:gdLst/>
                <a:ahLst/>
                <a:cxnLst/>
                <a:rect l="l" t="t" r="r" b="b"/>
                <a:pathLst>
                  <a:path w="478" h="390" extrusionOk="0">
                    <a:moveTo>
                      <a:pt x="91" y="1"/>
                    </a:moveTo>
                    <a:cubicBezTo>
                      <a:pt x="81" y="1"/>
                      <a:pt x="70" y="3"/>
                      <a:pt x="59" y="8"/>
                    </a:cubicBezTo>
                    <a:cubicBezTo>
                      <a:pt x="1" y="31"/>
                      <a:pt x="7" y="83"/>
                      <a:pt x="12" y="135"/>
                    </a:cubicBezTo>
                    <a:cubicBezTo>
                      <a:pt x="18" y="199"/>
                      <a:pt x="65" y="251"/>
                      <a:pt x="123" y="268"/>
                    </a:cubicBezTo>
                    <a:cubicBezTo>
                      <a:pt x="157" y="274"/>
                      <a:pt x="192" y="291"/>
                      <a:pt x="209" y="320"/>
                    </a:cubicBezTo>
                    <a:cubicBezTo>
                      <a:pt x="228" y="366"/>
                      <a:pt x="267" y="390"/>
                      <a:pt x="311" y="390"/>
                    </a:cubicBezTo>
                    <a:cubicBezTo>
                      <a:pt x="323" y="390"/>
                      <a:pt x="336" y="388"/>
                      <a:pt x="349" y="384"/>
                    </a:cubicBezTo>
                    <a:cubicBezTo>
                      <a:pt x="406" y="367"/>
                      <a:pt x="447" y="315"/>
                      <a:pt x="459" y="257"/>
                    </a:cubicBezTo>
                    <a:cubicBezTo>
                      <a:pt x="477" y="177"/>
                      <a:pt x="439" y="127"/>
                      <a:pt x="380" y="127"/>
                    </a:cubicBezTo>
                    <a:cubicBezTo>
                      <a:pt x="366" y="127"/>
                      <a:pt x="352" y="130"/>
                      <a:pt x="337" y="135"/>
                    </a:cubicBezTo>
                    <a:cubicBezTo>
                      <a:pt x="306" y="146"/>
                      <a:pt x="279" y="154"/>
                      <a:pt x="256" y="154"/>
                    </a:cubicBezTo>
                    <a:cubicBezTo>
                      <a:pt x="219" y="154"/>
                      <a:pt x="193" y="134"/>
                      <a:pt x="175" y="77"/>
                    </a:cubicBezTo>
                    <a:cubicBezTo>
                      <a:pt x="161" y="35"/>
                      <a:pt x="132"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33"/>
              <p:cNvSpPr/>
              <p:nvPr/>
            </p:nvSpPr>
            <p:spPr>
              <a:xfrm rot="-708086" flipH="1">
                <a:off x="2627406" y="563552"/>
                <a:ext cx="91985" cy="111944"/>
              </a:xfrm>
              <a:custGeom>
                <a:avLst/>
                <a:gdLst/>
                <a:ahLst/>
                <a:cxnLst/>
                <a:rect l="l" t="t" r="r" b="b"/>
                <a:pathLst>
                  <a:path w="424" h="516" extrusionOk="0">
                    <a:moveTo>
                      <a:pt x="217" y="1"/>
                    </a:moveTo>
                    <a:cubicBezTo>
                      <a:pt x="187" y="1"/>
                      <a:pt x="172" y="31"/>
                      <a:pt x="157" y="61"/>
                    </a:cubicBezTo>
                    <a:cubicBezTo>
                      <a:pt x="93" y="153"/>
                      <a:pt x="105" y="281"/>
                      <a:pt x="174" y="374"/>
                    </a:cubicBezTo>
                    <a:lnTo>
                      <a:pt x="82" y="374"/>
                    </a:lnTo>
                    <a:cubicBezTo>
                      <a:pt x="47" y="374"/>
                      <a:pt x="6" y="374"/>
                      <a:pt x="1" y="414"/>
                    </a:cubicBezTo>
                    <a:cubicBezTo>
                      <a:pt x="1" y="455"/>
                      <a:pt x="30" y="478"/>
                      <a:pt x="59" y="489"/>
                    </a:cubicBezTo>
                    <a:cubicBezTo>
                      <a:pt x="87" y="505"/>
                      <a:pt x="122" y="516"/>
                      <a:pt x="152" y="516"/>
                    </a:cubicBezTo>
                    <a:cubicBezTo>
                      <a:pt x="179" y="516"/>
                      <a:pt x="202" y="508"/>
                      <a:pt x="215" y="489"/>
                    </a:cubicBezTo>
                    <a:cubicBezTo>
                      <a:pt x="256" y="426"/>
                      <a:pt x="313" y="379"/>
                      <a:pt x="383" y="362"/>
                    </a:cubicBezTo>
                    <a:cubicBezTo>
                      <a:pt x="412" y="350"/>
                      <a:pt x="424" y="327"/>
                      <a:pt x="418" y="298"/>
                    </a:cubicBezTo>
                    <a:cubicBezTo>
                      <a:pt x="424" y="275"/>
                      <a:pt x="400" y="252"/>
                      <a:pt x="377" y="246"/>
                    </a:cubicBezTo>
                    <a:cubicBezTo>
                      <a:pt x="273" y="235"/>
                      <a:pt x="232" y="194"/>
                      <a:pt x="273" y="84"/>
                    </a:cubicBezTo>
                    <a:cubicBezTo>
                      <a:pt x="290" y="49"/>
                      <a:pt x="273" y="9"/>
                      <a:pt x="232" y="3"/>
                    </a:cubicBezTo>
                    <a:cubicBezTo>
                      <a:pt x="227" y="1"/>
                      <a:pt x="222"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33"/>
              <p:cNvSpPr/>
              <p:nvPr/>
            </p:nvSpPr>
            <p:spPr>
              <a:xfrm rot="-708086" flipH="1">
                <a:off x="686017" y="1903172"/>
                <a:ext cx="120839" cy="79402"/>
              </a:xfrm>
              <a:custGeom>
                <a:avLst/>
                <a:gdLst/>
                <a:ahLst/>
                <a:cxnLst/>
                <a:rect l="l" t="t" r="r" b="b"/>
                <a:pathLst>
                  <a:path w="557" h="366" extrusionOk="0">
                    <a:moveTo>
                      <a:pt x="316" y="1"/>
                    </a:moveTo>
                    <a:cubicBezTo>
                      <a:pt x="270" y="1"/>
                      <a:pt x="228" y="10"/>
                      <a:pt x="203" y="57"/>
                    </a:cubicBezTo>
                    <a:cubicBezTo>
                      <a:pt x="174" y="115"/>
                      <a:pt x="128" y="156"/>
                      <a:pt x="70" y="179"/>
                    </a:cubicBezTo>
                    <a:cubicBezTo>
                      <a:pt x="18" y="202"/>
                      <a:pt x="0" y="266"/>
                      <a:pt x="29" y="312"/>
                    </a:cubicBezTo>
                    <a:cubicBezTo>
                      <a:pt x="48" y="346"/>
                      <a:pt x="84" y="365"/>
                      <a:pt x="119" y="365"/>
                    </a:cubicBezTo>
                    <a:cubicBezTo>
                      <a:pt x="138" y="365"/>
                      <a:pt x="158" y="359"/>
                      <a:pt x="174" y="347"/>
                    </a:cubicBezTo>
                    <a:cubicBezTo>
                      <a:pt x="215" y="330"/>
                      <a:pt x="238" y="295"/>
                      <a:pt x="250" y="254"/>
                    </a:cubicBezTo>
                    <a:cubicBezTo>
                      <a:pt x="267" y="173"/>
                      <a:pt x="325" y="173"/>
                      <a:pt x="389" y="173"/>
                    </a:cubicBezTo>
                    <a:cubicBezTo>
                      <a:pt x="418" y="185"/>
                      <a:pt x="446" y="185"/>
                      <a:pt x="475" y="191"/>
                    </a:cubicBezTo>
                    <a:cubicBezTo>
                      <a:pt x="539" y="191"/>
                      <a:pt x="557" y="150"/>
                      <a:pt x="551" y="98"/>
                    </a:cubicBezTo>
                    <a:cubicBezTo>
                      <a:pt x="539" y="46"/>
                      <a:pt x="493" y="5"/>
                      <a:pt x="435" y="5"/>
                    </a:cubicBezTo>
                    <a:cubicBezTo>
                      <a:pt x="429" y="6"/>
                      <a:pt x="423" y="6"/>
                      <a:pt x="417" y="6"/>
                    </a:cubicBezTo>
                    <a:cubicBezTo>
                      <a:pt x="384" y="6"/>
                      <a:pt x="34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33"/>
              <p:cNvSpPr/>
              <p:nvPr/>
            </p:nvSpPr>
            <p:spPr>
              <a:xfrm rot="-708086" flipH="1">
                <a:off x="286893" y="-53523"/>
                <a:ext cx="83307" cy="96758"/>
              </a:xfrm>
              <a:custGeom>
                <a:avLst/>
                <a:gdLst/>
                <a:ahLst/>
                <a:cxnLst/>
                <a:rect l="l" t="t" r="r" b="b"/>
                <a:pathLst>
                  <a:path w="384" h="446" extrusionOk="0">
                    <a:moveTo>
                      <a:pt x="135" y="0"/>
                    </a:moveTo>
                    <a:cubicBezTo>
                      <a:pt x="105" y="0"/>
                      <a:pt x="76" y="9"/>
                      <a:pt x="53" y="26"/>
                    </a:cubicBezTo>
                    <a:cubicBezTo>
                      <a:pt x="6" y="55"/>
                      <a:pt x="1" y="125"/>
                      <a:pt x="41" y="159"/>
                    </a:cubicBezTo>
                    <a:cubicBezTo>
                      <a:pt x="76" y="194"/>
                      <a:pt x="64" y="229"/>
                      <a:pt x="53" y="269"/>
                    </a:cubicBezTo>
                    <a:cubicBezTo>
                      <a:pt x="30" y="333"/>
                      <a:pt x="59" y="403"/>
                      <a:pt x="122" y="432"/>
                    </a:cubicBezTo>
                    <a:cubicBezTo>
                      <a:pt x="145" y="441"/>
                      <a:pt x="169" y="446"/>
                      <a:pt x="193" y="446"/>
                    </a:cubicBezTo>
                    <a:cubicBezTo>
                      <a:pt x="242" y="446"/>
                      <a:pt x="292" y="426"/>
                      <a:pt x="331" y="391"/>
                    </a:cubicBezTo>
                    <a:cubicBezTo>
                      <a:pt x="383" y="339"/>
                      <a:pt x="360" y="252"/>
                      <a:pt x="290" y="240"/>
                    </a:cubicBezTo>
                    <a:cubicBezTo>
                      <a:pt x="267" y="229"/>
                      <a:pt x="238" y="223"/>
                      <a:pt x="221" y="200"/>
                    </a:cubicBezTo>
                    <a:cubicBezTo>
                      <a:pt x="209" y="183"/>
                      <a:pt x="221" y="171"/>
                      <a:pt x="227" y="159"/>
                    </a:cubicBezTo>
                    <a:cubicBezTo>
                      <a:pt x="256" y="113"/>
                      <a:pt x="279" y="61"/>
                      <a:pt x="221" y="26"/>
                    </a:cubicBezTo>
                    <a:cubicBezTo>
                      <a:pt x="195" y="9"/>
                      <a:pt x="16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33"/>
              <p:cNvSpPr/>
              <p:nvPr/>
            </p:nvSpPr>
            <p:spPr>
              <a:xfrm rot="-708088" flipH="1">
                <a:off x="-13729" y="1655065"/>
                <a:ext cx="90683" cy="90684"/>
              </a:xfrm>
              <a:custGeom>
                <a:avLst/>
                <a:gdLst/>
                <a:ahLst/>
                <a:cxnLst/>
                <a:rect l="l" t="t" r="r" b="b"/>
                <a:pathLst>
                  <a:path w="418" h="418" extrusionOk="0">
                    <a:moveTo>
                      <a:pt x="325" y="0"/>
                    </a:moveTo>
                    <a:cubicBezTo>
                      <a:pt x="296" y="0"/>
                      <a:pt x="273" y="17"/>
                      <a:pt x="244" y="33"/>
                    </a:cubicBezTo>
                    <a:cubicBezTo>
                      <a:pt x="134" y="97"/>
                      <a:pt x="117" y="224"/>
                      <a:pt x="24" y="288"/>
                    </a:cubicBezTo>
                    <a:cubicBezTo>
                      <a:pt x="1" y="305"/>
                      <a:pt x="7" y="346"/>
                      <a:pt x="24" y="369"/>
                    </a:cubicBezTo>
                    <a:cubicBezTo>
                      <a:pt x="50" y="410"/>
                      <a:pt x="89" y="417"/>
                      <a:pt x="128" y="417"/>
                    </a:cubicBezTo>
                    <a:cubicBezTo>
                      <a:pt x="150" y="417"/>
                      <a:pt x="172" y="415"/>
                      <a:pt x="192" y="415"/>
                    </a:cubicBezTo>
                    <a:cubicBezTo>
                      <a:pt x="196" y="416"/>
                      <a:pt x="201" y="416"/>
                      <a:pt x="205" y="416"/>
                    </a:cubicBezTo>
                    <a:cubicBezTo>
                      <a:pt x="252" y="416"/>
                      <a:pt x="292" y="388"/>
                      <a:pt x="314" y="340"/>
                    </a:cubicBezTo>
                    <a:cubicBezTo>
                      <a:pt x="343" y="282"/>
                      <a:pt x="273" y="253"/>
                      <a:pt x="267" y="207"/>
                    </a:cubicBezTo>
                    <a:cubicBezTo>
                      <a:pt x="285" y="184"/>
                      <a:pt x="314" y="184"/>
                      <a:pt x="343" y="178"/>
                    </a:cubicBezTo>
                    <a:cubicBezTo>
                      <a:pt x="383" y="166"/>
                      <a:pt x="418" y="126"/>
                      <a:pt x="412" y="79"/>
                    </a:cubicBezTo>
                    <a:cubicBezTo>
                      <a:pt x="412" y="50"/>
                      <a:pt x="395" y="21"/>
                      <a:pt x="366" y="10"/>
                    </a:cubicBezTo>
                    <a:cubicBezTo>
                      <a:pt x="351" y="3"/>
                      <a:pt x="337"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33"/>
              <p:cNvSpPr/>
              <p:nvPr/>
            </p:nvSpPr>
            <p:spPr>
              <a:xfrm rot="-708086" flipH="1">
                <a:off x="3146175" y="-46082"/>
                <a:ext cx="81789" cy="103267"/>
              </a:xfrm>
              <a:custGeom>
                <a:avLst/>
                <a:gdLst/>
                <a:ahLst/>
                <a:cxnLst/>
                <a:rect l="l" t="t" r="r" b="b"/>
                <a:pathLst>
                  <a:path w="377" h="476" extrusionOk="0">
                    <a:moveTo>
                      <a:pt x="205" y="1"/>
                    </a:moveTo>
                    <a:cubicBezTo>
                      <a:pt x="174" y="1"/>
                      <a:pt x="147" y="19"/>
                      <a:pt x="128" y="62"/>
                    </a:cubicBezTo>
                    <a:cubicBezTo>
                      <a:pt x="133" y="125"/>
                      <a:pt x="104" y="166"/>
                      <a:pt x="64" y="206"/>
                    </a:cubicBezTo>
                    <a:cubicBezTo>
                      <a:pt x="0" y="270"/>
                      <a:pt x="35" y="398"/>
                      <a:pt x="122" y="455"/>
                    </a:cubicBezTo>
                    <a:cubicBezTo>
                      <a:pt x="135" y="469"/>
                      <a:pt x="154" y="475"/>
                      <a:pt x="173" y="475"/>
                    </a:cubicBezTo>
                    <a:cubicBezTo>
                      <a:pt x="179" y="475"/>
                      <a:pt x="185" y="474"/>
                      <a:pt x="191" y="473"/>
                    </a:cubicBezTo>
                    <a:cubicBezTo>
                      <a:pt x="243" y="461"/>
                      <a:pt x="243" y="409"/>
                      <a:pt x="267" y="369"/>
                    </a:cubicBezTo>
                    <a:cubicBezTo>
                      <a:pt x="272" y="363"/>
                      <a:pt x="278" y="351"/>
                      <a:pt x="284" y="345"/>
                    </a:cubicBezTo>
                    <a:cubicBezTo>
                      <a:pt x="377" y="241"/>
                      <a:pt x="342" y="137"/>
                      <a:pt x="284" y="33"/>
                    </a:cubicBezTo>
                    <a:cubicBezTo>
                      <a:pt x="256" y="12"/>
                      <a:pt x="22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33"/>
              <p:cNvSpPr/>
              <p:nvPr/>
            </p:nvSpPr>
            <p:spPr>
              <a:xfrm rot="-708086" flipH="1">
                <a:off x="2068338" y="804878"/>
                <a:ext cx="83090" cy="104351"/>
              </a:xfrm>
              <a:custGeom>
                <a:avLst/>
                <a:gdLst/>
                <a:ahLst/>
                <a:cxnLst/>
                <a:rect l="l" t="t" r="r" b="b"/>
                <a:pathLst>
                  <a:path w="383" h="481" extrusionOk="0">
                    <a:moveTo>
                      <a:pt x="81" y="1"/>
                    </a:moveTo>
                    <a:cubicBezTo>
                      <a:pt x="41" y="13"/>
                      <a:pt x="0" y="53"/>
                      <a:pt x="23" y="76"/>
                    </a:cubicBezTo>
                    <a:cubicBezTo>
                      <a:pt x="87" y="152"/>
                      <a:pt x="47" y="239"/>
                      <a:pt x="52" y="325"/>
                    </a:cubicBezTo>
                    <a:cubicBezTo>
                      <a:pt x="58" y="372"/>
                      <a:pt x="93" y="407"/>
                      <a:pt x="145" y="412"/>
                    </a:cubicBezTo>
                    <a:cubicBezTo>
                      <a:pt x="197" y="418"/>
                      <a:pt x="249" y="435"/>
                      <a:pt x="296" y="470"/>
                    </a:cubicBezTo>
                    <a:cubicBezTo>
                      <a:pt x="301" y="478"/>
                      <a:pt x="309" y="481"/>
                      <a:pt x="317" y="481"/>
                    </a:cubicBezTo>
                    <a:cubicBezTo>
                      <a:pt x="334" y="481"/>
                      <a:pt x="353" y="467"/>
                      <a:pt x="365" y="447"/>
                    </a:cubicBezTo>
                    <a:cubicBezTo>
                      <a:pt x="383" y="418"/>
                      <a:pt x="383" y="378"/>
                      <a:pt x="354" y="366"/>
                    </a:cubicBezTo>
                    <a:cubicBezTo>
                      <a:pt x="267" y="331"/>
                      <a:pt x="249" y="239"/>
                      <a:pt x="180" y="175"/>
                    </a:cubicBezTo>
                    <a:cubicBezTo>
                      <a:pt x="209" y="134"/>
                      <a:pt x="284" y="134"/>
                      <a:pt x="261" y="71"/>
                    </a:cubicBezTo>
                    <a:cubicBezTo>
                      <a:pt x="244" y="24"/>
                      <a:pt x="197" y="7"/>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33"/>
              <p:cNvSpPr/>
              <p:nvPr/>
            </p:nvSpPr>
            <p:spPr>
              <a:xfrm rot="-708086" flipH="1">
                <a:off x="1874867" y="1221084"/>
                <a:ext cx="109558" cy="83958"/>
              </a:xfrm>
              <a:custGeom>
                <a:avLst/>
                <a:gdLst/>
                <a:ahLst/>
                <a:cxnLst/>
                <a:rect l="l" t="t" r="r" b="b"/>
                <a:pathLst>
                  <a:path w="505" h="387" extrusionOk="0">
                    <a:moveTo>
                      <a:pt x="373" y="1"/>
                    </a:moveTo>
                    <a:cubicBezTo>
                      <a:pt x="336" y="1"/>
                      <a:pt x="298" y="12"/>
                      <a:pt x="267" y="36"/>
                    </a:cubicBezTo>
                    <a:cubicBezTo>
                      <a:pt x="192" y="100"/>
                      <a:pt x="146" y="198"/>
                      <a:pt x="47" y="256"/>
                    </a:cubicBezTo>
                    <a:cubicBezTo>
                      <a:pt x="1" y="279"/>
                      <a:pt x="18" y="337"/>
                      <a:pt x="64" y="366"/>
                    </a:cubicBezTo>
                    <a:cubicBezTo>
                      <a:pt x="80" y="380"/>
                      <a:pt x="100" y="386"/>
                      <a:pt x="120" y="386"/>
                    </a:cubicBezTo>
                    <a:cubicBezTo>
                      <a:pt x="150" y="386"/>
                      <a:pt x="180" y="371"/>
                      <a:pt x="198" y="343"/>
                    </a:cubicBezTo>
                    <a:cubicBezTo>
                      <a:pt x="221" y="291"/>
                      <a:pt x="267" y="256"/>
                      <a:pt x="325" y="256"/>
                    </a:cubicBezTo>
                    <a:cubicBezTo>
                      <a:pt x="383" y="250"/>
                      <a:pt x="418" y="204"/>
                      <a:pt x="464" y="169"/>
                    </a:cubicBezTo>
                    <a:cubicBezTo>
                      <a:pt x="493" y="146"/>
                      <a:pt x="505" y="111"/>
                      <a:pt x="499" y="76"/>
                    </a:cubicBezTo>
                    <a:cubicBezTo>
                      <a:pt x="488" y="30"/>
                      <a:pt x="433" y="1"/>
                      <a:pt x="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33"/>
              <p:cNvSpPr/>
              <p:nvPr/>
            </p:nvSpPr>
            <p:spPr>
              <a:xfrm rot="-708086" flipH="1">
                <a:off x="1673056" y="651917"/>
                <a:ext cx="74412" cy="106738"/>
              </a:xfrm>
              <a:custGeom>
                <a:avLst/>
                <a:gdLst/>
                <a:ahLst/>
                <a:cxnLst/>
                <a:rect l="l" t="t" r="r" b="b"/>
                <a:pathLst>
                  <a:path w="343" h="492" extrusionOk="0">
                    <a:moveTo>
                      <a:pt x="198" y="1"/>
                    </a:moveTo>
                    <a:cubicBezTo>
                      <a:pt x="187" y="1"/>
                      <a:pt x="176" y="3"/>
                      <a:pt x="163" y="8"/>
                    </a:cubicBezTo>
                    <a:cubicBezTo>
                      <a:pt x="128" y="19"/>
                      <a:pt x="105" y="54"/>
                      <a:pt x="116" y="89"/>
                    </a:cubicBezTo>
                    <a:cubicBezTo>
                      <a:pt x="145" y="164"/>
                      <a:pt x="110" y="205"/>
                      <a:pt x="58" y="251"/>
                    </a:cubicBezTo>
                    <a:cubicBezTo>
                      <a:pt x="12" y="292"/>
                      <a:pt x="0" y="367"/>
                      <a:pt x="41" y="413"/>
                    </a:cubicBezTo>
                    <a:cubicBezTo>
                      <a:pt x="71" y="463"/>
                      <a:pt x="126" y="491"/>
                      <a:pt x="181" y="491"/>
                    </a:cubicBezTo>
                    <a:cubicBezTo>
                      <a:pt x="190" y="491"/>
                      <a:pt x="200" y="490"/>
                      <a:pt x="209" y="489"/>
                    </a:cubicBezTo>
                    <a:cubicBezTo>
                      <a:pt x="267" y="477"/>
                      <a:pt x="296" y="419"/>
                      <a:pt x="273" y="373"/>
                    </a:cubicBezTo>
                    <a:cubicBezTo>
                      <a:pt x="249" y="292"/>
                      <a:pt x="197" y="216"/>
                      <a:pt x="307" y="153"/>
                    </a:cubicBezTo>
                    <a:cubicBezTo>
                      <a:pt x="342" y="135"/>
                      <a:pt x="325" y="100"/>
                      <a:pt x="296" y="60"/>
                    </a:cubicBezTo>
                    <a:cubicBezTo>
                      <a:pt x="268" y="32"/>
                      <a:pt x="241"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33"/>
              <p:cNvSpPr/>
              <p:nvPr/>
            </p:nvSpPr>
            <p:spPr>
              <a:xfrm rot="-708086" flipH="1">
                <a:off x="774620" y="3682328"/>
                <a:ext cx="66819" cy="98060"/>
              </a:xfrm>
              <a:custGeom>
                <a:avLst/>
                <a:gdLst/>
                <a:ahLst/>
                <a:cxnLst/>
                <a:rect l="l" t="t" r="r" b="b"/>
                <a:pathLst>
                  <a:path w="308" h="452" extrusionOk="0">
                    <a:moveTo>
                      <a:pt x="172" y="0"/>
                    </a:moveTo>
                    <a:cubicBezTo>
                      <a:pt x="163" y="0"/>
                      <a:pt x="154" y="1"/>
                      <a:pt x="145" y="4"/>
                    </a:cubicBezTo>
                    <a:cubicBezTo>
                      <a:pt x="70" y="10"/>
                      <a:pt x="29" y="85"/>
                      <a:pt x="58" y="149"/>
                    </a:cubicBezTo>
                    <a:cubicBezTo>
                      <a:pt x="75" y="201"/>
                      <a:pt x="70" y="259"/>
                      <a:pt x="29" y="299"/>
                    </a:cubicBezTo>
                    <a:cubicBezTo>
                      <a:pt x="0" y="334"/>
                      <a:pt x="0" y="392"/>
                      <a:pt x="29" y="427"/>
                    </a:cubicBezTo>
                    <a:cubicBezTo>
                      <a:pt x="49" y="444"/>
                      <a:pt x="71" y="451"/>
                      <a:pt x="92" y="451"/>
                    </a:cubicBezTo>
                    <a:cubicBezTo>
                      <a:pt x="120" y="451"/>
                      <a:pt x="148" y="440"/>
                      <a:pt x="174" y="427"/>
                    </a:cubicBezTo>
                    <a:cubicBezTo>
                      <a:pt x="255" y="380"/>
                      <a:pt x="307" y="218"/>
                      <a:pt x="284" y="102"/>
                    </a:cubicBezTo>
                    <a:cubicBezTo>
                      <a:pt x="279" y="43"/>
                      <a:pt x="227"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33"/>
              <p:cNvSpPr/>
              <p:nvPr/>
            </p:nvSpPr>
            <p:spPr>
              <a:xfrm rot="-708086" flipH="1">
                <a:off x="191045" y="501397"/>
                <a:ext cx="113463" cy="68989"/>
              </a:xfrm>
              <a:custGeom>
                <a:avLst/>
                <a:gdLst/>
                <a:ahLst/>
                <a:cxnLst/>
                <a:rect l="l" t="t" r="r" b="b"/>
                <a:pathLst>
                  <a:path w="523" h="318" extrusionOk="0">
                    <a:moveTo>
                      <a:pt x="317" y="1"/>
                    </a:moveTo>
                    <a:cubicBezTo>
                      <a:pt x="312" y="1"/>
                      <a:pt x="307" y="1"/>
                      <a:pt x="302" y="1"/>
                    </a:cubicBezTo>
                    <a:cubicBezTo>
                      <a:pt x="221" y="7"/>
                      <a:pt x="215" y="71"/>
                      <a:pt x="204" y="146"/>
                    </a:cubicBezTo>
                    <a:cubicBezTo>
                      <a:pt x="175" y="135"/>
                      <a:pt x="146" y="123"/>
                      <a:pt x="117" y="117"/>
                    </a:cubicBezTo>
                    <a:cubicBezTo>
                      <a:pt x="47" y="117"/>
                      <a:pt x="1" y="152"/>
                      <a:pt x="1" y="210"/>
                    </a:cubicBezTo>
                    <a:cubicBezTo>
                      <a:pt x="1" y="265"/>
                      <a:pt x="43" y="315"/>
                      <a:pt x="101" y="315"/>
                    </a:cubicBezTo>
                    <a:cubicBezTo>
                      <a:pt x="105" y="315"/>
                      <a:pt x="108" y="314"/>
                      <a:pt x="111" y="314"/>
                    </a:cubicBezTo>
                    <a:cubicBezTo>
                      <a:pt x="119" y="316"/>
                      <a:pt x="127" y="317"/>
                      <a:pt x="135" y="317"/>
                    </a:cubicBezTo>
                    <a:cubicBezTo>
                      <a:pt x="173" y="317"/>
                      <a:pt x="208" y="296"/>
                      <a:pt x="227" y="262"/>
                    </a:cubicBezTo>
                    <a:cubicBezTo>
                      <a:pt x="238" y="235"/>
                      <a:pt x="255" y="224"/>
                      <a:pt x="274" y="224"/>
                    </a:cubicBezTo>
                    <a:cubicBezTo>
                      <a:pt x="285" y="224"/>
                      <a:pt x="296" y="227"/>
                      <a:pt x="308" y="233"/>
                    </a:cubicBezTo>
                    <a:cubicBezTo>
                      <a:pt x="330" y="241"/>
                      <a:pt x="351" y="245"/>
                      <a:pt x="372" y="245"/>
                    </a:cubicBezTo>
                    <a:cubicBezTo>
                      <a:pt x="396" y="245"/>
                      <a:pt x="420" y="240"/>
                      <a:pt x="441" y="227"/>
                    </a:cubicBezTo>
                    <a:cubicBezTo>
                      <a:pt x="499" y="210"/>
                      <a:pt x="522" y="140"/>
                      <a:pt x="482" y="94"/>
                    </a:cubicBezTo>
                    <a:cubicBezTo>
                      <a:pt x="444" y="35"/>
                      <a:pt x="382" y="1"/>
                      <a:pt x="3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33"/>
              <p:cNvSpPr/>
              <p:nvPr/>
            </p:nvSpPr>
            <p:spPr>
              <a:xfrm rot="-708088" flipH="1">
                <a:off x="1113363" y="1012060"/>
                <a:ext cx="98276" cy="59660"/>
              </a:xfrm>
              <a:custGeom>
                <a:avLst/>
                <a:gdLst/>
                <a:ahLst/>
                <a:cxnLst/>
                <a:rect l="l" t="t" r="r" b="b"/>
                <a:pathLst>
                  <a:path w="453" h="275" extrusionOk="0">
                    <a:moveTo>
                      <a:pt x="231" y="0"/>
                    </a:moveTo>
                    <a:cubicBezTo>
                      <a:pt x="177" y="0"/>
                      <a:pt x="124" y="17"/>
                      <a:pt x="76" y="51"/>
                    </a:cubicBezTo>
                    <a:cubicBezTo>
                      <a:pt x="24" y="74"/>
                      <a:pt x="0" y="137"/>
                      <a:pt x="24" y="195"/>
                    </a:cubicBezTo>
                    <a:cubicBezTo>
                      <a:pt x="38" y="239"/>
                      <a:pt x="81" y="275"/>
                      <a:pt x="129" y="275"/>
                    </a:cubicBezTo>
                    <a:cubicBezTo>
                      <a:pt x="138" y="275"/>
                      <a:pt x="148" y="274"/>
                      <a:pt x="157" y="271"/>
                    </a:cubicBezTo>
                    <a:cubicBezTo>
                      <a:pt x="244" y="248"/>
                      <a:pt x="336" y="265"/>
                      <a:pt x="423" y="242"/>
                    </a:cubicBezTo>
                    <a:lnTo>
                      <a:pt x="418" y="242"/>
                    </a:lnTo>
                    <a:cubicBezTo>
                      <a:pt x="452" y="155"/>
                      <a:pt x="412" y="51"/>
                      <a:pt x="319" y="16"/>
                    </a:cubicBezTo>
                    <a:cubicBezTo>
                      <a:pt x="290" y="5"/>
                      <a:pt x="260"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33"/>
              <p:cNvSpPr/>
              <p:nvPr/>
            </p:nvSpPr>
            <p:spPr>
              <a:xfrm rot="-708086" flipH="1">
                <a:off x="-41354" y="1063550"/>
                <a:ext cx="94371" cy="76148"/>
              </a:xfrm>
              <a:custGeom>
                <a:avLst/>
                <a:gdLst/>
                <a:ahLst/>
                <a:cxnLst/>
                <a:rect l="l" t="t" r="r" b="b"/>
                <a:pathLst>
                  <a:path w="435" h="351" extrusionOk="0">
                    <a:moveTo>
                      <a:pt x="325" y="1"/>
                    </a:moveTo>
                    <a:cubicBezTo>
                      <a:pt x="309" y="1"/>
                      <a:pt x="290" y="14"/>
                      <a:pt x="261" y="40"/>
                    </a:cubicBezTo>
                    <a:cubicBezTo>
                      <a:pt x="226" y="69"/>
                      <a:pt x="192" y="86"/>
                      <a:pt x="157" y="92"/>
                    </a:cubicBezTo>
                    <a:cubicBezTo>
                      <a:pt x="99" y="109"/>
                      <a:pt x="53" y="144"/>
                      <a:pt x="24" y="190"/>
                    </a:cubicBezTo>
                    <a:cubicBezTo>
                      <a:pt x="0" y="231"/>
                      <a:pt x="0" y="283"/>
                      <a:pt x="24" y="318"/>
                    </a:cubicBezTo>
                    <a:cubicBezTo>
                      <a:pt x="42" y="340"/>
                      <a:pt x="68" y="350"/>
                      <a:pt x="93" y="350"/>
                    </a:cubicBezTo>
                    <a:cubicBezTo>
                      <a:pt x="107" y="350"/>
                      <a:pt x="121" y="347"/>
                      <a:pt x="134" y="341"/>
                    </a:cubicBezTo>
                    <a:cubicBezTo>
                      <a:pt x="221" y="300"/>
                      <a:pt x="308" y="260"/>
                      <a:pt x="394" y="219"/>
                    </a:cubicBezTo>
                    <a:cubicBezTo>
                      <a:pt x="423" y="208"/>
                      <a:pt x="435" y="173"/>
                      <a:pt x="423" y="150"/>
                    </a:cubicBezTo>
                    <a:cubicBezTo>
                      <a:pt x="418" y="138"/>
                      <a:pt x="423" y="138"/>
                      <a:pt x="412" y="115"/>
                    </a:cubicBezTo>
                    <a:cubicBezTo>
                      <a:pt x="406" y="98"/>
                      <a:pt x="400" y="80"/>
                      <a:pt x="389" y="63"/>
                    </a:cubicBezTo>
                    <a:cubicBezTo>
                      <a:pt x="363" y="21"/>
                      <a:pt x="346"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33"/>
              <p:cNvSpPr/>
              <p:nvPr/>
            </p:nvSpPr>
            <p:spPr>
              <a:xfrm rot="-708086" flipH="1">
                <a:off x="2037014" y="15753"/>
                <a:ext cx="51850" cy="108907"/>
              </a:xfrm>
              <a:custGeom>
                <a:avLst/>
                <a:gdLst/>
                <a:ahLst/>
                <a:cxnLst/>
                <a:rect l="l" t="t" r="r" b="b"/>
                <a:pathLst>
                  <a:path w="239" h="502" extrusionOk="0">
                    <a:moveTo>
                      <a:pt x="116" y="1"/>
                    </a:moveTo>
                    <a:cubicBezTo>
                      <a:pt x="111" y="1"/>
                      <a:pt x="105" y="1"/>
                      <a:pt x="99" y="2"/>
                    </a:cubicBezTo>
                    <a:cubicBezTo>
                      <a:pt x="41" y="8"/>
                      <a:pt x="1" y="66"/>
                      <a:pt x="12" y="124"/>
                    </a:cubicBezTo>
                    <a:cubicBezTo>
                      <a:pt x="30" y="205"/>
                      <a:pt x="35" y="292"/>
                      <a:pt x="35" y="379"/>
                    </a:cubicBezTo>
                    <a:cubicBezTo>
                      <a:pt x="41" y="451"/>
                      <a:pt x="83" y="501"/>
                      <a:pt x="137" y="501"/>
                    </a:cubicBezTo>
                    <a:cubicBezTo>
                      <a:pt x="140" y="501"/>
                      <a:pt x="142" y="501"/>
                      <a:pt x="145" y="501"/>
                    </a:cubicBezTo>
                    <a:cubicBezTo>
                      <a:pt x="198" y="501"/>
                      <a:pt x="238" y="454"/>
                      <a:pt x="238" y="367"/>
                    </a:cubicBezTo>
                    <a:cubicBezTo>
                      <a:pt x="232" y="281"/>
                      <a:pt x="198" y="194"/>
                      <a:pt x="221" y="124"/>
                    </a:cubicBezTo>
                    <a:cubicBezTo>
                      <a:pt x="205" y="46"/>
                      <a:pt x="16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33"/>
              <p:cNvSpPr/>
              <p:nvPr/>
            </p:nvSpPr>
            <p:spPr>
              <a:xfrm rot="-708086" flipH="1">
                <a:off x="3021952" y="152426"/>
                <a:ext cx="90683" cy="77667"/>
              </a:xfrm>
              <a:custGeom>
                <a:avLst/>
                <a:gdLst/>
                <a:ahLst/>
                <a:cxnLst/>
                <a:rect l="l" t="t" r="r" b="b"/>
                <a:pathLst>
                  <a:path w="418" h="358" extrusionOk="0">
                    <a:moveTo>
                      <a:pt x="297" y="0"/>
                    </a:moveTo>
                    <a:cubicBezTo>
                      <a:pt x="295" y="0"/>
                      <a:pt x="292" y="1"/>
                      <a:pt x="290" y="2"/>
                    </a:cubicBezTo>
                    <a:cubicBezTo>
                      <a:pt x="256" y="14"/>
                      <a:pt x="220" y="20"/>
                      <a:pt x="184" y="20"/>
                    </a:cubicBezTo>
                    <a:cubicBezTo>
                      <a:pt x="153" y="20"/>
                      <a:pt x="123" y="16"/>
                      <a:pt x="93" y="8"/>
                    </a:cubicBezTo>
                    <a:cubicBezTo>
                      <a:pt x="90" y="7"/>
                      <a:pt x="87" y="7"/>
                      <a:pt x="84" y="7"/>
                    </a:cubicBezTo>
                    <a:cubicBezTo>
                      <a:pt x="36" y="7"/>
                      <a:pt x="1" y="51"/>
                      <a:pt x="6" y="106"/>
                    </a:cubicBezTo>
                    <a:cubicBezTo>
                      <a:pt x="6" y="150"/>
                      <a:pt x="47" y="185"/>
                      <a:pt x="91" y="185"/>
                    </a:cubicBezTo>
                    <a:cubicBezTo>
                      <a:pt x="99" y="185"/>
                      <a:pt x="108" y="184"/>
                      <a:pt x="116" y="181"/>
                    </a:cubicBezTo>
                    <a:cubicBezTo>
                      <a:pt x="147" y="176"/>
                      <a:pt x="160" y="139"/>
                      <a:pt x="195" y="139"/>
                    </a:cubicBezTo>
                    <a:cubicBezTo>
                      <a:pt x="199" y="139"/>
                      <a:pt x="204" y="139"/>
                      <a:pt x="209" y="141"/>
                    </a:cubicBezTo>
                    <a:cubicBezTo>
                      <a:pt x="232" y="181"/>
                      <a:pt x="186" y="216"/>
                      <a:pt x="191" y="251"/>
                    </a:cubicBezTo>
                    <a:cubicBezTo>
                      <a:pt x="191" y="291"/>
                      <a:pt x="215" y="332"/>
                      <a:pt x="249" y="349"/>
                    </a:cubicBezTo>
                    <a:cubicBezTo>
                      <a:pt x="264" y="355"/>
                      <a:pt x="278" y="357"/>
                      <a:pt x="292" y="357"/>
                    </a:cubicBezTo>
                    <a:cubicBezTo>
                      <a:pt x="323" y="357"/>
                      <a:pt x="351" y="344"/>
                      <a:pt x="371" y="320"/>
                    </a:cubicBezTo>
                    <a:cubicBezTo>
                      <a:pt x="417" y="268"/>
                      <a:pt x="388" y="54"/>
                      <a:pt x="331" y="13"/>
                    </a:cubicBezTo>
                    <a:cubicBezTo>
                      <a:pt x="321" y="9"/>
                      <a:pt x="308"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33"/>
              <p:cNvSpPr/>
              <p:nvPr/>
            </p:nvSpPr>
            <p:spPr>
              <a:xfrm rot="-708086" flipH="1">
                <a:off x="473456" y="868960"/>
                <a:ext cx="71809" cy="110860"/>
              </a:xfrm>
              <a:custGeom>
                <a:avLst/>
                <a:gdLst/>
                <a:ahLst/>
                <a:cxnLst/>
                <a:rect l="l" t="t" r="r" b="b"/>
                <a:pathLst>
                  <a:path w="331" h="511" extrusionOk="0">
                    <a:moveTo>
                      <a:pt x="110" y="0"/>
                    </a:moveTo>
                    <a:cubicBezTo>
                      <a:pt x="96" y="0"/>
                      <a:pt x="81" y="5"/>
                      <a:pt x="64" y="16"/>
                    </a:cubicBezTo>
                    <a:cubicBezTo>
                      <a:pt x="18" y="45"/>
                      <a:pt x="1" y="103"/>
                      <a:pt x="35" y="149"/>
                    </a:cubicBezTo>
                    <a:cubicBezTo>
                      <a:pt x="82" y="219"/>
                      <a:pt x="122" y="282"/>
                      <a:pt x="82" y="358"/>
                    </a:cubicBezTo>
                    <a:cubicBezTo>
                      <a:pt x="82" y="421"/>
                      <a:pt x="122" y="485"/>
                      <a:pt x="186" y="503"/>
                    </a:cubicBezTo>
                    <a:cubicBezTo>
                      <a:pt x="198" y="508"/>
                      <a:pt x="211" y="510"/>
                      <a:pt x="223" y="510"/>
                    </a:cubicBezTo>
                    <a:cubicBezTo>
                      <a:pt x="252" y="510"/>
                      <a:pt x="280" y="496"/>
                      <a:pt x="296" y="468"/>
                    </a:cubicBezTo>
                    <a:cubicBezTo>
                      <a:pt x="331" y="410"/>
                      <a:pt x="279" y="375"/>
                      <a:pt x="250" y="340"/>
                    </a:cubicBezTo>
                    <a:cubicBezTo>
                      <a:pt x="221" y="306"/>
                      <a:pt x="180" y="271"/>
                      <a:pt x="221" y="219"/>
                    </a:cubicBezTo>
                    <a:cubicBezTo>
                      <a:pt x="284" y="149"/>
                      <a:pt x="227" y="91"/>
                      <a:pt x="192" y="51"/>
                    </a:cubicBezTo>
                    <a:cubicBezTo>
                      <a:pt x="168" y="23"/>
                      <a:pt x="141"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33"/>
              <p:cNvSpPr/>
              <p:nvPr/>
            </p:nvSpPr>
            <p:spPr>
              <a:xfrm rot="-708086" flipH="1">
                <a:off x="921674" y="490176"/>
                <a:ext cx="85694" cy="70074"/>
              </a:xfrm>
              <a:custGeom>
                <a:avLst/>
                <a:gdLst/>
                <a:ahLst/>
                <a:cxnLst/>
                <a:rect l="l" t="t" r="r" b="b"/>
                <a:pathLst>
                  <a:path w="395" h="323" extrusionOk="0">
                    <a:moveTo>
                      <a:pt x="105" y="0"/>
                    </a:moveTo>
                    <a:cubicBezTo>
                      <a:pt x="63" y="0"/>
                      <a:pt x="39" y="36"/>
                      <a:pt x="24" y="72"/>
                    </a:cubicBezTo>
                    <a:cubicBezTo>
                      <a:pt x="0" y="141"/>
                      <a:pt x="29" y="216"/>
                      <a:pt x="87" y="257"/>
                    </a:cubicBezTo>
                    <a:cubicBezTo>
                      <a:pt x="150" y="299"/>
                      <a:pt x="217" y="322"/>
                      <a:pt x="289" y="322"/>
                    </a:cubicBezTo>
                    <a:cubicBezTo>
                      <a:pt x="297" y="322"/>
                      <a:pt x="305" y="321"/>
                      <a:pt x="313" y="321"/>
                    </a:cubicBezTo>
                    <a:cubicBezTo>
                      <a:pt x="322" y="322"/>
                      <a:pt x="329" y="323"/>
                      <a:pt x="336" y="323"/>
                    </a:cubicBezTo>
                    <a:cubicBezTo>
                      <a:pt x="381" y="323"/>
                      <a:pt x="394" y="291"/>
                      <a:pt x="394" y="245"/>
                    </a:cubicBezTo>
                    <a:cubicBezTo>
                      <a:pt x="394" y="193"/>
                      <a:pt x="371" y="147"/>
                      <a:pt x="325" y="118"/>
                    </a:cubicBezTo>
                    <a:cubicBezTo>
                      <a:pt x="255" y="83"/>
                      <a:pt x="203" y="19"/>
                      <a:pt x="122" y="2"/>
                    </a:cubicBezTo>
                    <a:cubicBezTo>
                      <a:pt x="116" y="1"/>
                      <a:pt x="11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33"/>
              <p:cNvSpPr/>
              <p:nvPr/>
            </p:nvSpPr>
            <p:spPr>
              <a:xfrm rot="-708086" flipH="1">
                <a:off x="2897336" y="958310"/>
                <a:ext cx="57925" cy="103700"/>
              </a:xfrm>
              <a:custGeom>
                <a:avLst/>
                <a:gdLst/>
                <a:ahLst/>
                <a:cxnLst/>
                <a:rect l="l" t="t" r="r" b="b"/>
                <a:pathLst>
                  <a:path w="267" h="478" extrusionOk="0">
                    <a:moveTo>
                      <a:pt x="91" y="0"/>
                    </a:moveTo>
                    <a:cubicBezTo>
                      <a:pt x="81" y="0"/>
                      <a:pt x="70" y="3"/>
                      <a:pt x="58" y="10"/>
                    </a:cubicBezTo>
                    <a:cubicBezTo>
                      <a:pt x="18" y="27"/>
                      <a:pt x="6" y="79"/>
                      <a:pt x="29" y="114"/>
                    </a:cubicBezTo>
                    <a:cubicBezTo>
                      <a:pt x="70" y="184"/>
                      <a:pt x="64" y="271"/>
                      <a:pt x="23" y="334"/>
                    </a:cubicBezTo>
                    <a:cubicBezTo>
                      <a:pt x="0" y="381"/>
                      <a:pt x="23" y="439"/>
                      <a:pt x="70" y="462"/>
                    </a:cubicBezTo>
                    <a:cubicBezTo>
                      <a:pt x="88" y="472"/>
                      <a:pt x="108" y="477"/>
                      <a:pt x="128" y="477"/>
                    </a:cubicBezTo>
                    <a:cubicBezTo>
                      <a:pt x="163" y="477"/>
                      <a:pt x="196" y="461"/>
                      <a:pt x="214" y="427"/>
                    </a:cubicBezTo>
                    <a:cubicBezTo>
                      <a:pt x="255" y="375"/>
                      <a:pt x="267" y="305"/>
                      <a:pt x="243" y="242"/>
                    </a:cubicBezTo>
                    <a:cubicBezTo>
                      <a:pt x="197" y="195"/>
                      <a:pt x="232" y="97"/>
                      <a:pt x="162" y="39"/>
                    </a:cubicBezTo>
                    <a:cubicBezTo>
                      <a:pt x="142" y="18"/>
                      <a:pt x="118"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33"/>
              <p:cNvSpPr/>
              <p:nvPr/>
            </p:nvSpPr>
            <p:spPr>
              <a:xfrm rot="-708086" flipH="1">
                <a:off x="186539" y="83263"/>
                <a:ext cx="68121" cy="105219"/>
              </a:xfrm>
              <a:custGeom>
                <a:avLst/>
                <a:gdLst/>
                <a:ahLst/>
                <a:cxnLst/>
                <a:rect l="l" t="t" r="r" b="b"/>
                <a:pathLst>
                  <a:path w="314" h="485" extrusionOk="0">
                    <a:moveTo>
                      <a:pt x="113" y="1"/>
                    </a:moveTo>
                    <a:cubicBezTo>
                      <a:pt x="96" y="1"/>
                      <a:pt x="80" y="5"/>
                      <a:pt x="64" y="15"/>
                    </a:cubicBezTo>
                    <a:cubicBezTo>
                      <a:pt x="12" y="38"/>
                      <a:pt x="0" y="108"/>
                      <a:pt x="35" y="148"/>
                    </a:cubicBezTo>
                    <a:cubicBezTo>
                      <a:pt x="76" y="189"/>
                      <a:pt x="87" y="247"/>
                      <a:pt x="70" y="299"/>
                    </a:cubicBezTo>
                    <a:cubicBezTo>
                      <a:pt x="64" y="322"/>
                      <a:pt x="64" y="351"/>
                      <a:pt x="70" y="380"/>
                    </a:cubicBezTo>
                    <a:cubicBezTo>
                      <a:pt x="87" y="432"/>
                      <a:pt x="99" y="484"/>
                      <a:pt x="151" y="484"/>
                    </a:cubicBezTo>
                    <a:cubicBezTo>
                      <a:pt x="154" y="485"/>
                      <a:pt x="157" y="485"/>
                      <a:pt x="161" y="485"/>
                    </a:cubicBezTo>
                    <a:cubicBezTo>
                      <a:pt x="211" y="485"/>
                      <a:pt x="227" y="441"/>
                      <a:pt x="244" y="403"/>
                    </a:cubicBezTo>
                    <a:cubicBezTo>
                      <a:pt x="255" y="369"/>
                      <a:pt x="267" y="334"/>
                      <a:pt x="278" y="299"/>
                    </a:cubicBezTo>
                    <a:cubicBezTo>
                      <a:pt x="313" y="247"/>
                      <a:pt x="302" y="177"/>
                      <a:pt x="249" y="137"/>
                    </a:cubicBezTo>
                    <a:cubicBezTo>
                      <a:pt x="220" y="114"/>
                      <a:pt x="215" y="79"/>
                      <a:pt x="197" y="50"/>
                    </a:cubicBezTo>
                    <a:cubicBezTo>
                      <a:pt x="178" y="19"/>
                      <a:pt x="146"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33"/>
              <p:cNvSpPr/>
              <p:nvPr/>
            </p:nvSpPr>
            <p:spPr>
              <a:xfrm rot="-708086" flipH="1">
                <a:off x="1024656" y="1640377"/>
                <a:ext cx="60528" cy="109341"/>
              </a:xfrm>
              <a:custGeom>
                <a:avLst/>
                <a:gdLst/>
                <a:ahLst/>
                <a:cxnLst/>
                <a:rect l="l" t="t" r="r" b="b"/>
                <a:pathLst>
                  <a:path w="279" h="504" extrusionOk="0">
                    <a:moveTo>
                      <a:pt x="165" y="0"/>
                    </a:moveTo>
                    <a:cubicBezTo>
                      <a:pt x="129" y="0"/>
                      <a:pt x="99" y="33"/>
                      <a:pt x="93" y="71"/>
                    </a:cubicBezTo>
                    <a:cubicBezTo>
                      <a:pt x="105" y="163"/>
                      <a:pt x="70" y="256"/>
                      <a:pt x="12" y="331"/>
                    </a:cubicBezTo>
                    <a:cubicBezTo>
                      <a:pt x="1" y="343"/>
                      <a:pt x="12" y="378"/>
                      <a:pt x="12" y="389"/>
                    </a:cubicBezTo>
                    <a:cubicBezTo>
                      <a:pt x="24" y="447"/>
                      <a:pt x="47" y="488"/>
                      <a:pt x="93" y="499"/>
                    </a:cubicBezTo>
                    <a:cubicBezTo>
                      <a:pt x="101" y="502"/>
                      <a:pt x="109" y="504"/>
                      <a:pt x="116" y="504"/>
                    </a:cubicBezTo>
                    <a:cubicBezTo>
                      <a:pt x="139" y="504"/>
                      <a:pt x="160" y="492"/>
                      <a:pt x="169" y="470"/>
                    </a:cubicBezTo>
                    <a:cubicBezTo>
                      <a:pt x="226" y="343"/>
                      <a:pt x="279" y="221"/>
                      <a:pt x="244" y="76"/>
                    </a:cubicBezTo>
                    <a:cubicBezTo>
                      <a:pt x="232" y="36"/>
                      <a:pt x="221" y="7"/>
                      <a:pt x="174" y="1"/>
                    </a:cubicBezTo>
                    <a:cubicBezTo>
                      <a:pt x="171" y="1"/>
                      <a:pt x="168"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33"/>
              <p:cNvSpPr/>
              <p:nvPr/>
            </p:nvSpPr>
            <p:spPr>
              <a:xfrm rot="-708086" flipH="1">
                <a:off x="1319049" y="2054222"/>
                <a:ext cx="104568" cy="79619"/>
              </a:xfrm>
              <a:custGeom>
                <a:avLst/>
                <a:gdLst/>
                <a:ahLst/>
                <a:cxnLst/>
                <a:rect l="l" t="t" r="r" b="b"/>
                <a:pathLst>
                  <a:path w="482" h="367" extrusionOk="0">
                    <a:moveTo>
                      <a:pt x="398" y="1"/>
                    </a:moveTo>
                    <a:cubicBezTo>
                      <a:pt x="374" y="1"/>
                      <a:pt x="352" y="17"/>
                      <a:pt x="337" y="36"/>
                    </a:cubicBezTo>
                    <a:cubicBezTo>
                      <a:pt x="284" y="88"/>
                      <a:pt x="238" y="151"/>
                      <a:pt x="192" y="204"/>
                    </a:cubicBezTo>
                    <a:cubicBezTo>
                      <a:pt x="151" y="186"/>
                      <a:pt x="157" y="151"/>
                      <a:pt x="140" y="128"/>
                    </a:cubicBezTo>
                    <a:cubicBezTo>
                      <a:pt x="126" y="114"/>
                      <a:pt x="107" y="107"/>
                      <a:pt x="90" y="107"/>
                    </a:cubicBezTo>
                    <a:cubicBezTo>
                      <a:pt x="79" y="107"/>
                      <a:pt x="68" y="110"/>
                      <a:pt x="59" y="117"/>
                    </a:cubicBezTo>
                    <a:cubicBezTo>
                      <a:pt x="1" y="157"/>
                      <a:pt x="6" y="290"/>
                      <a:pt x="70" y="302"/>
                    </a:cubicBezTo>
                    <a:cubicBezTo>
                      <a:pt x="131" y="308"/>
                      <a:pt x="171" y="366"/>
                      <a:pt x="225" y="366"/>
                    </a:cubicBezTo>
                    <a:cubicBezTo>
                      <a:pt x="227" y="366"/>
                      <a:pt x="230" y="366"/>
                      <a:pt x="232" y="366"/>
                    </a:cubicBezTo>
                    <a:cubicBezTo>
                      <a:pt x="302" y="354"/>
                      <a:pt x="319" y="279"/>
                      <a:pt x="360" y="227"/>
                    </a:cubicBezTo>
                    <a:cubicBezTo>
                      <a:pt x="389" y="192"/>
                      <a:pt x="412" y="151"/>
                      <a:pt x="435" y="117"/>
                    </a:cubicBezTo>
                    <a:cubicBezTo>
                      <a:pt x="453" y="82"/>
                      <a:pt x="481" y="53"/>
                      <a:pt x="441" y="18"/>
                    </a:cubicBezTo>
                    <a:cubicBezTo>
                      <a:pt x="426" y="6"/>
                      <a:pt x="412" y="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33"/>
              <p:cNvSpPr/>
              <p:nvPr/>
            </p:nvSpPr>
            <p:spPr>
              <a:xfrm rot="-708086" flipH="1">
                <a:off x="2925232" y="489568"/>
                <a:ext cx="70724" cy="89816"/>
              </a:xfrm>
              <a:custGeom>
                <a:avLst/>
                <a:gdLst/>
                <a:ahLst/>
                <a:cxnLst/>
                <a:rect l="l" t="t" r="r" b="b"/>
                <a:pathLst>
                  <a:path w="326" h="414" extrusionOk="0">
                    <a:moveTo>
                      <a:pt x="222" y="1"/>
                    </a:moveTo>
                    <a:cubicBezTo>
                      <a:pt x="218" y="1"/>
                      <a:pt x="214" y="1"/>
                      <a:pt x="209" y="1"/>
                    </a:cubicBezTo>
                    <a:cubicBezTo>
                      <a:pt x="128" y="36"/>
                      <a:pt x="59" y="100"/>
                      <a:pt x="24" y="181"/>
                    </a:cubicBezTo>
                    <a:cubicBezTo>
                      <a:pt x="1" y="273"/>
                      <a:pt x="59" y="331"/>
                      <a:pt x="117" y="389"/>
                    </a:cubicBezTo>
                    <a:cubicBezTo>
                      <a:pt x="133" y="406"/>
                      <a:pt x="151" y="414"/>
                      <a:pt x="166" y="414"/>
                    </a:cubicBezTo>
                    <a:cubicBezTo>
                      <a:pt x="189" y="414"/>
                      <a:pt x="208" y="397"/>
                      <a:pt x="215" y="366"/>
                    </a:cubicBezTo>
                    <a:cubicBezTo>
                      <a:pt x="233" y="302"/>
                      <a:pt x="262" y="244"/>
                      <a:pt x="308" y="198"/>
                    </a:cubicBezTo>
                    <a:cubicBezTo>
                      <a:pt x="325" y="181"/>
                      <a:pt x="325" y="140"/>
                      <a:pt x="325" y="129"/>
                    </a:cubicBezTo>
                    <a:cubicBezTo>
                      <a:pt x="320" y="42"/>
                      <a:pt x="284"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33"/>
              <p:cNvSpPr/>
              <p:nvPr/>
            </p:nvSpPr>
            <p:spPr>
              <a:xfrm rot="-708086" flipH="1">
                <a:off x="307335" y="2729499"/>
                <a:ext cx="89382" cy="82440"/>
              </a:xfrm>
              <a:custGeom>
                <a:avLst/>
                <a:gdLst/>
                <a:ahLst/>
                <a:cxnLst/>
                <a:rect l="l" t="t" r="r" b="b"/>
                <a:pathLst>
                  <a:path w="412" h="380" extrusionOk="0">
                    <a:moveTo>
                      <a:pt x="337" y="0"/>
                    </a:moveTo>
                    <a:cubicBezTo>
                      <a:pt x="325" y="0"/>
                      <a:pt x="313" y="4"/>
                      <a:pt x="301" y="11"/>
                    </a:cubicBezTo>
                    <a:cubicBezTo>
                      <a:pt x="197" y="74"/>
                      <a:pt x="104" y="150"/>
                      <a:pt x="29" y="248"/>
                    </a:cubicBezTo>
                    <a:cubicBezTo>
                      <a:pt x="6" y="271"/>
                      <a:pt x="0" y="312"/>
                      <a:pt x="23" y="347"/>
                    </a:cubicBezTo>
                    <a:cubicBezTo>
                      <a:pt x="38" y="369"/>
                      <a:pt x="60" y="379"/>
                      <a:pt x="92" y="379"/>
                    </a:cubicBezTo>
                    <a:cubicBezTo>
                      <a:pt x="110" y="379"/>
                      <a:pt x="132" y="376"/>
                      <a:pt x="157" y="370"/>
                    </a:cubicBezTo>
                    <a:cubicBezTo>
                      <a:pt x="261" y="306"/>
                      <a:pt x="348" y="208"/>
                      <a:pt x="406" y="92"/>
                    </a:cubicBezTo>
                    <a:cubicBezTo>
                      <a:pt x="411" y="69"/>
                      <a:pt x="406" y="40"/>
                      <a:pt x="388" y="22"/>
                    </a:cubicBezTo>
                    <a:cubicBezTo>
                      <a:pt x="374" y="8"/>
                      <a:pt x="356"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33"/>
              <p:cNvSpPr/>
              <p:nvPr/>
            </p:nvSpPr>
            <p:spPr>
              <a:xfrm rot="-708086" flipH="1">
                <a:off x="595381" y="56091"/>
                <a:ext cx="54453" cy="92419"/>
              </a:xfrm>
              <a:custGeom>
                <a:avLst/>
                <a:gdLst/>
                <a:ahLst/>
                <a:cxnLst/>
                <a:rect l="l" t="t" r="r" b="b"/>
                <a:pathLst>
                  <a:path w="251" h="426" extrusionOk="0">
                    <a:moveTo>
                      <a:pt x="152" y="1"/>
                    </a:moveTo>
                    <a:cubicBezTo>
                      <a:pt x="104" y="1"/>
                      <a:pt x="59" y="34"/>
                      <a:pt x="53" y="83"/>
                    </a:cubicBezTo>
                    <a:cubicBezTo>
                      <a:pt x="30" y="152"/>
                      <a:pt x="18" y="227"/>
                      <a:pt x="13" y="303"/>
                    </a:cubicBezTo>
                    <a:cubicBezTo>
                      <a:pt x="1" y="355"/>
                      <a:pt x="36" y="407"/>
                      <a:pt x="88" y="424"/>
                    </a:cubicBezTo>
                    <a:cubicBezTo>
                      <a:pt x="92" y="425"/>
                      <a:pt x="97" y="425"/>
                      <a:pt x="101" y="425"/>
                    </a:cubicBezTo>
                    <a:cubicBezTo>
                      <a:pt x="148" y="425"/>
                      <a:pt x="188" y="397"/>
                      <a:pt x="204" y="349"/>
                    </a:cubicBezTo>
                    <a:cubicBezTo>
                      <a:pt x="233" y="274"/>
                      <a:pt x="250" y="193"/>
                      <a:pt x="250" y="112"/>
                    </a:cubicBezTo>
                    <a:cubicBezTo>
                      <a:pt x="239" y="48"/>
                      <a:pt x="215" y="7"/>
                      <a:pt x="163" y="1"/>
                    </a:cubicBezTo>
                    <a:cubicBezTo>
                      <a:pt x="159" y="1"/>
                      <a:pt x="156"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33"/>
              <p:cNvSpPr/>
              <p:nvPr/>
            </p:nvSpPr>
            <p:spPr>
              <a:xfrm rot="-708086" flipH="1">
                <a:off x="1477838" y="2000699"/>
                <a:ext cx="96758" cy="69640"/>
              </a:xfrm>
              <a:custGeom>
                <a:avLst/>
                <a:gdLst/>
                <a:ahLst/>
                <a:cxnLst/>
                <a:rect l="l" t="t" r="r" b="b"/>
                <a:pathLst>
                  <a:path w="446" h="321" extrusionOk="0">
                    <a:moveTo>
                      <a:pt x="262" y="1"/>
                    </a:moveTo>
                    <a:cubicBezTo>
                      <a:pt x="241" y="1"/>
                      <a:pt x="220" y="11"/>
                      <a:pt x="209" y="32"/>
                    </a:cubicBezTo>
                    <a:cubicBezTo>
                      <a:pt x="175" y="84"/>
                      <a:pt x="123" y="131"/>
                      <a:pt x="65" y="154"/>
                    </a:cubicBezTo>
                    <a:cubicBezTo>
                      <a:pt x="18" y="177"/>
                      <a:pt x="1" y="229"/>
                      <a:pt x="30" y="275"/>
                    </a:cubicBezTo>
                    <a:cubicBezTo>
                      <a:pt x="37" y="305"/>
                      <a:pt x="65" y="320"/>
                      <a:pt x="94" y="320"/>
                    </a:cubicBezTo>
                    <a:cubicBezTo>
                      <a:pt x="111" y="320"/>
                      <a:pt x="127" y="315"/>
                      <a:pt x="140" y="304"/>
                    </a:cubicBezTo>
                    <a:cubicBezTo>
                      <a:pt x="192" y="265"/>
                      <a:pt x="251" y="246"/>
                      <a:pt x="309" y="246"/>
                    </a:cubicBezTo>
                    <a:cubicBezTo>
                      <a:pt x="328" y="246"/>
                      <a:pt x="347" y="248"/>
                      <a:pt x="366" y="252"/>
                    </a:cubicBezTo>
                    <a:cubicBezTo>
                      <a:pt x="375" y="255"/>
                      <a:pt x="383" y="256"/>
                      <a:pt x="390" y="256"/>
                    </a:cubicBezTo>
                    <a:cubicBezTo>
                      <a:pt x="430" y="256"/>
                      <a:pt x="445" y="217"/>
                      <a:pt x="435" y="154"/>
                    </a:cubicBezTo>
                    <a:cubicBezTo>
                      <a:pt x="406" y="96"/>
                      <a:pt x="360" y="44"/>
                      <a:pt x="302" y="15"/>
                    </a:cubicBezTo>
                    <a:cubicBezTo>
                      <a:pt x="291" y="5"/>
                      <a:pt x="276"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33"/>
              <p:cNvSpPr/>
              <p:nvPr/>
            </p:nvSpPr>
            <p:spPr>
              <a:xfrm rot="-708086" flipH="1">
                <a:off x="307028" y="1492832"/>
                <a:ext cx="110642" cy="55755"/>
              </a:xfrm>
              <a:custGeom>
                <a:avLst/>
                <a:gdLst/>
                <a:ahLst/>
                <a:cxnLst/>
                <a:rect l="l" t="t" r="r" b="b"/>
                <a:pathLst>
                  <a:path w="510" h="257" extrusionOk="0">
                    <a:moveTo>
                      <a:pt x="395" y="0"/>
                    </a:moveTo>
                    <a:cubicBezTo>
                      <a:pt x="374" y="0"/>
                      <a:pt x="353" y="8"/>
                      <a:pt x="336" y="25"/>
                    </a:cubicBezTo>
                    <a:cubicBezTo>
                      <a:pt x="304" y="51"/>
                      <a:pt x="265" y="64"/>
                      <a:pt x="226" y="64"/>
                    </a:cubicBezTo>
                    <a:cubicBezTo>
                      <a:pt x="187" y="64"/>
                      <a:pt x="148" y="51"/>
                      <a:pt x="116" y="25"/>
                    </a:cubicBezTo>
                    <a:cubicBezTo>
                      <a:pt x="105" y="14"/>
                      <a:pt x="91" y="9"/>
                      <a:pt x="76" y="9"/>
                    </a:cubicBezTo>
                    <a:cubicBezTo>
                      <a:pt x="51" y="9"/>
                      <a:pt x="25" y="25"/>
                      <a:pt x="17" y="54"/>
                    </a:cubicBezTo>
                    <a:cubicBezTo>
                      <a:pt x="0" y="89"/>
                      <a:pt x="17" y="135"/>
                      <a:pt x="58" y="153"/>
                    </a:cubicBezTo>
                    <a:cubicBezTo>
                      <a:pt x="110" y="176"/>
                      <a:pt x="162" y="210"/>
                      <a:pt x="209" y="245"/>
                    </a:cubicBezTo>
                    <a:cubicBezTo>
                      <a:pt x="222" y="253"/>
                      <a:pt x="237" y="256"/>
                      <a:pt x="254" y="256"/>
                    </a:cubicBezTo>
                    <a:cubicBezTo>
                      <a:pt x="275" y="256"/>
                      <a:pt x="299" y="252"/>
                      <a:pt x="325" y="245"/>
                    </a:cubicBezTo>
                    <a:cubicBezTo>
                      <a:pt x="371" y="228"/>
                      <a:pt x="411" y="205"/>
                      <a:pt x="446" y="176"/>
                    </a:cubicBezTo>
                    <a:cubicBezTo>
                      <a:pt x="481" y="135"/>
                      <a:pt x="510" y="89"/>
                      <a:pt x="475" y="42"/>
                    </a:cubicBezTo>
                    <a:cubicBezTo>
                      <a:pt x="455" y="15"/>
                      <a:pt x="425"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33"/>
              <p:cNvSpPr/>
              <p:nvPr/>
            </p:nvSpPr>
            <p:spPr>
              <a:xfrm rot="-708086" flipH="1">
                <a:off x="275308" y="1213647"/>
                <a:ext cx="99361" cy="78318"/>
              </a:xfrm>
              <a:custGeom>
                <a:avLst/>
                <a:gdLst/>
                <a:ahLst/>
                <a:cxnLst/>
                <a:rect l="l" t="t" r="r" b="b"/>
                <a:pathLst>
                  <a:path w="458" h="361" extrusionOk="0">
                    <a:moveTo>
                      <a:pt x="359" y="0"/>
                    </a:moveTo>
                    <a:cubicBezTo>
                      <a:pt x="351" y="0"/>
                      <a:pt x="344" y="0"/>
                      <a:pt x="336" y="0"/>
                    </a:cubicBezTo>
                    <a:cubicBezTo>
                      <a:pt x="328" y="2"/>
                      <a:pt x="321" y="3"/>
                      <a:pt x="313" y="3"/>
                    </a:cubicBezTo>
                    <a:cubicBezTo>
                      <a:pt x="298" y="3"/>
                      <a:pt x="282" y="0"/>
                      <a:pt x="267" y="0"/>
                    </a:cubicBezTo>
                    <a:cubicBezTo>
                      <a:pt x="215" y="6"/>
                      <a:pt x="168" y="29"/>
                      <a:pt x="162" y="76"/>
                    </a:cubicBezTo>
                    <a:cubicBezTo>
                      <a:pt x="168" y="151"/>
                      <a:pt x="122" y="215"/>
                      <a:pt x="52" y="238"/>
                    </a:cubicBezTo>
                    <a:cubicBezTo>
                      <a:pt x="18" y="249"/>
                      <a:pt x="0" y="290"/>
                      <a:pt x="18" y="325"/>
                    </a:cubicBezTo>
                    <a:cubicBezTo>
                      <a:pt x="34" y="346"/>
                      <a:pt x="57" y="361"/>
                      <a:pt x="82" y="361"/>
                    </a:cubicBezTo>
                    <a:cubicBezTo>
                      <a:pt x="91" y="361"/>
                      <a:pt x="101" y="358"/>
                      <a:pt x="110" y="354"/>
                    </a:cubicBezTo>
                    <a:cubicBezTo>
                      <a:pt x="139" y="348"/>
                      <a:pt x="168" y="336"/>
                      <a:pt x="191" y="313"/>
                    </a:cubicBezTo>
                    <a:cubicBezTo>
                      <a:pt x="238" y="249"/>
                      <a:pt x="301" y="197"/>
                      <a:pt x="377" y="168"/>
                    </a:cubicBezTo>
                    <a:cubicBezTo>
                      <a:pt x="429" y="151"/>
                      <a:pt x="458" y="99"/>
                      <a:pt x="440" y="47"/>
                    </a:cubicBezTo>
                    <a:cubicBezTo>
                      <a:pt x="426" y="4"/>
                      <a:pt x="393"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33"/>
              <p:cNvSpPr/>
              <p:nvPr/>
            </p:nvSpPr>
            <p:spPr>
              <a:xfrm rot="-708086" flipH="1">
                <a:off x="344066" y="2718937"/>
                <a:ext cx="93287" cy="64433"/>
              </a:xfrm>
              <a:custGeom>
                <a:avLst/>
                <a:gdLst/>
                <a:ahLst/>
                <a:cxnLst/>
                <a:rect l="l" t="t" r="r" b="b"/>
                <a:pathLst>
                  <a:path w="430" h="297" extrusionOk="0">
                    <a:moveTo>
                      <a:pt x="261" y="0"/>
                    </a:moveTo>
                    <a:cubicBezTo>
                      <a:pt x="239" y="0"/>
                      <a:pt x="216" y="10"/>
                      <a:pt x="192" y="35"/>
                    </a:cubicBezTo>
                    <a:cubicBezTo>
                      <a:pt x="157" y="35"/>
                      <a:pt x="128" y="35"/>
                      <a:pt x="93" y="46"/>
                    </a:cubicBezTo>
                    <a:cubicBezTo>
                      <a:pt x="24" y="81"/>
                      <a:pt x="0" y="162"/>
                      <a:pt x="35" y="238"/>
                    </a:cubicBezTo>
                    <a:cubicBezTo>
                      <a:pt x="52" y="275"/>
                      <a:pt x="79" y="296"/>
                      <a:pt x="112" y="296"/>
                    </a:cubicBezTo>
                    <a:cubicBezTo>
                      <a:pt x="135" y="296"/>
                      <a:pt x="163" y="285"/>
                      <a:pt x="192" y="261"/>
                    </a:cubicBezTo>
                    <a:cubicBezTo>
                      <a:pt x="238" y="220"/>
                      <a:pt x="284" y="238"/>
                      <a:pt x="331" y="226"/>
                    </a:cubicBezTo>
                    <a:cubicBezTo>
                      <a:pt x="406" y="203"/>
                      <a:pt x="429" y="133"/>
                      <a:pt x="377" y="75"/>
                    </a:cubicBezTo>
                    <a:cubicBezTo>
                      <a:pt x="342" y="40"/>
                      <a:pt x="304"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33"/>
              <p:cNvSpPr/>
              <p:nvPr/>
            </p:nvSpPr>
            <p:spPr>
              <a:xfrm rot="-708086" flipH="1">
                <a:off x="2765570" y="659514"/>
                <a:ext cx="73111" cy="77667"/>
              </a:xfrm>
              <a:custGeom>
                <a:avLst/>
                <a:gdLst/>
                <a:ahLst/>
                <a:cxnLst/>
                <a:rect l="l" t="t" r="r" b="b"/>
                <a:pathLst>
                  <a:path w="337" h="358" extrusionOk="0">
                    <a:moveTo>
                      <a:pt x="47" y="1"/>
                    </a:moveTo>
                    <a:cubicBezTo>
                      <a:pt x="13" y="1"/>
                      <a:pt x="0" y="32"/>
                      <a:pt x="0" y="67"/>
                    </a:cubicBezTo>
                    <a:cubicBezTo>
                      <a:pt x="0" y="101"/>
                      <a:pt x="12" y="136"/>
                      <a:pt x="41" y="159"/>
                    </a:cubicBezTo>
                    <a:cubicBezTo>
                      <a:pt x="87" y="200"/>
                      <a:pt x="122" y="246"/>
                      <a:pt x="145" y="304"/>
                    </a:cubicBezTo>
                    <a:cubicBezTo>
                      <a:pt x="167" y="340"/>
                      <a:pt x="196" y="357"/>
                      <a:pt x="225" y="357"/>
                    </a:cubicBezTo>
                    <a:cubicBezTo>
                      <a:pt x="258" y="357"/>
                      <a:pt x="289" y="335"/>
                      <a:pt x="307" y="293"/>
                    </a:cubicBezTo>
                    <a:cubicBezTo>
                      <a:pt x="330" y="241"/>
                      <a:pt x="336" y="177"/>
                      <a:pt x="325" y="119"/>
                    </a:cubicBezTo>
                    <a:cubicBezTo>
                      <a:pt x="314" y="66"/>
                      <a:pt x="289" y="13"/>
                      <a:pt x="236" y="13"/>
                    </a:cubicBezTo>
                    <a:cubicBezTo>
                      <a:pt x="231" y="13"/>
                      <a:pt x="226" y="14"/>
                      <a:pt x="220" y="15"/>
                    </a:cubicBezTo>
                    <a:cubicBezTo>
                      <a:pt x="202" y="19"/>
                      <a:pt x="183" y="21"/>
                      <a:pt x="163" y="21"/>
                    </a:cubicBezTo>
                    <a:cubicBezTo>
                      <a:pt x="129" y="21"/>
                      <a:pt x="94" y="14"/>
                      <a:pt x="64" y="3"/>
                    </a:cubicBezTo>
                    <a:cubicBezTo>
                      <a:pt x="58" y="1"/>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33"/>
              <p:cNvSpPr/>
              <p:nvPr/>
            </p:nvSpPr>
            <p:spPr>
              <a:xfrm rot="-708086" flipH="1">
                <a:off x="1869992" y="1037048"/>
                <a:ext cx="73111" cy="101531"/>
              </a:xfrm>
              <a:custGeom>
                <a:avLst/>
                <a:gdLst/>
                <a:ahLst/>
                <a:cxnLst/>
                <a:rect l="l" t="t" r="r" b="b"/>
                <a:pathLst>
                  <a:path w="337" h="468" extrusionOk="0">
                    <a:moveTo>
                      <a:pt x="194" y="1"/>
                    </a:moveTo>
                    <a:cubicBezTo>
                      <a:pt x="179" y="1"/>
                      <a:pt x="162" y="11"/>
                      <a:pt x="157" y="26"/>
                    </a:cubicBezTo>
                    <a:cubicBezTo>
                      <a:pt x="128" y="141"/>
                      <a:pt x="82" y="257"/>
                      <a:pt x="24" y="367"/>
                    </a:cubicBezTo>
                    <a:cubicBezTo>
                      <a:pt x="1" y="402"/>
                      <a:pt x="36" y="454"/>
                      <a:pt x="88" y="466"/>
                    </a:cubicBezTo>
                    <a:cubicBezTo>
                      <a:pt x="93" y="467"/>
                      <a:pt x="99" y="467"/>
                      <a:pt x="105" y="467"/>
                    </a:cubicBezTo>
                    <a:cubicBezTo>
                      <a:pt x="199" y="467"/>
                      <a:pt x="336" y="344"/>
                      <a:pt x="325" y="257"/>
                    </a:cubicBezTo>
                    <a:cubicBezTo>
                      <a:pt x="325" y="240"/>
                      <a:pt x="320" y="211"/>
                      <a:pt x="302" y="205"/>
                    </a:cubicBezTo>
                    <a:cubicBezTo>
                      <a:pt x="233" y="165"/>
                      <a:pt x="186" y="124"/>
                      <a:pt x="233" y="43"/>
                    </a:cubicBezTo>
                    <a:cubicBezTo>
                      <a:pt x="221" y="26"/>
                      <a:pt x="221" y="8"/>
                      <a:pt x="204" y="2"/>
                    </a:cubicBezTo>
                    <a:cubicBezTo>
                      <a:pt x="201" y="1"/>
                      <a:pt x="197"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33"/>
              <p:cNvSpPr/>
              <p:nvPr/>
            </p:nvSpPr>
            <p:spPr>
              <a:xfrm rot="-708086" flipH="1">
                <a:off x="994510" y="1198543"/>
                <a:ext cx="84609" cy="76148"/>
              </a:xfrm>
              <a:custGeom>
                <a:avLst/>
                <a:gdLst/>
                <a:ahLst/>
                <a:cxnLst/>
                <a:rect l="l" t="t" r="r" b="b"/>
                <a:pathLst>
                  <a:path w="390" h="351" extrusionOk="0">
                    <a:moveTo>
                      <a:pt x="303" y="1"/>
                    </a:moveTo>
                    <a:cubicBezTo>
                      <a:pt x="284" y="1"/>
                      <a:pt x="263" y="5"/>
                      <a:pt x="239" y="11"/>
                    </a:cubicBezTo>
                    <a:cubicBezTo>
                      <a:pt x="134" y="46"/>
                      <a:pt x="59" y="127"/>
                      <a:pt x="18" y="226"/>
                    </a:cubicBezTo>
                    <a:cubicBezTo>
                      <a:pt x="1" y="260"/>
                      <a:pt x="13" y="307"/>
                      <a:pt x="47" y="336"/>
                    </a:cubicBezTo>
                    <a:cubicBezTo>
                      <a:pt x="62" y="345"/>
                      <a:pt x="78" y="350"/>
                      <a:pt x="95" y="350"/>
                    </a:cubicBezTo>
                    <a:cubicBezTo>
                      <a:pt x="118" y="350"/>
                      <a:pt x="141" y="341"/>
                      <a:pt x="157" y="324"/>
                    </a:cubicBezTo>
                    <a:cubicBezTo>
                      <a:pt x="221" y="272"/>
                      <a:pt x="285" y="214"/>
                      <a:pt x="349" y="150"/>
                    </a:cubicBezTo>
                    <a:cubicBezTo>
                      <a:pt x="383" y="127"/>
                      <a:pt x="389" y="81"/>
                      <a:pt x="372" y="40"/>
                    </a:cubicBezTo>
                    <a:cubicBezTo>
                      <a:pt x="357" y="12"/>
                      <a:pt x="334"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33"/>
              <p:cNvSpPr/>
              <p:nvPr/>
            </p:nvSpPr>
            <p:spPr>
              <a:xfrm rot="-708086" flipH="1">
                <a:off x="811933" y="2651504"/>
                <a:ext cx="78317" cy="69206"/>
              </a:xfrm>
              <a:custGeom>
                <a:avLst/>
                <a:gdLst/>
                <a:ahLst/>
                <a:cxnLst/>
                <a:rect l="l" t="t" r="r" b="b"/>
                <a:pathLst>
                  <a:path w="361" h="319" extrusionOk="0">
                    <a:moveTo>
                      <a:pt x="257" y="1"/>
                    </a:moveTo>
                    <a:cubicBezTo>
                      <a:pt x="240" y="1"/>
                      <a:pt x="222" y="4"/>
                      <a:pt x="204" y="9"/>
                    </a:cubicBezTo>
                    <a:cubicBezTo>
                      <a:pt x="151" y="20"/>
                      <a:pt x="99" y="49"/>
                      <a:pt x="59" y="84"/>
                    </a:cubicBezTo>
                    <a:cubicBezTo>
                      <a:pt x="12" y="125"/>
                      <a:pt x="1" y="200"/>
                      <a:pt x="36" y="252"/>
                    </a:cubicBezTo>
                    <a:cubicBezTo>
                      <a:pt x="57" y="295"/>
                      <a:pt x="98" y="319"/>
                      <a:pt x="143" y="319"/>
                    </a:cubicBezTo>
                    <a:cubicBezTo>
                      <a:pt x="159" y="319"/>
                      <a:pt x="176" y="316"/>
                      <a:pt x="192" y="310"/>
                    </a:cubicBezTo>
                    <a:cubicBezTo>
                      <a:pt x="256" y="281"/>
                      <a:pt x="314" y="229"/>
                      <a:pt x="337" y="165"/>
                    </a:cubicBezTo>
                    <a:cubicBezTo>
                      <a:pt x="360" y="125"/>
                      <a:pt x="360" y="73"/>
                      <a:pt x="331" y="38"/>
                    </a:cubicBezTo>
                    <a:cubicBezTo>
                      <a:pt x="310" y="10"/>
                      <a:pt x="284"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33"/>
              <p:cNvSpPr/>
              <p:nvPr/>
            </p:nvSpPr>
            <p:spPr>
              <a:xfrm rot="-708086" flipH="1">
                <a:off x="1900290" y="1608113"/>
                <a:ext cx="68121" cy="98494"/>
              </a:xfrm>
              <a:custGeom>
                <a:avLst/>
                <a:gdLst/>
                <a:ahLst/>
                <a:cxnLst/>
                <a:rect l="l" t="t" r="r" b="b"/>
                <a:pathLst>
                  <a:path w="314" h="454" extrusionOk="0">
                    <a:moveTo>
                      <a:pt x="94" y="1"/>
                    </a:moveTo>
                    <a:cubicBezTo>
                      <a:pt x="41" y="1"/>
                      <a:pt x="1" y="35"/>
                      <a:pt x="24" y="88"/>
                    </a:cubicBezTo>
                    <a:cubicBezTo>
                      <a:pt x="47" y="163"/>
                      <a:pt x="18" y="232"/>
                      <a:pt x="47" y="331"/>
                    </a:cubicBezTo>
                    <a:cubicBezTo>
                      <a:pt x="46" y="328"/>
                      <a:pt x="45" y="327"/>
                      <a:pt x="45" y="327"/>
                    </a:cubicBezTo>
                    <a:lnTo>
                      <a:pt x="45" y="327"/>
                    </a:lnTo>
                    <a:cubicBezTo>
                      <a:pt x="44" y="327"/>
                      <a:pt x="48" y="342"/>
                      <a:pt x="53" y="360"/>
                    </a:cubicBezTo>
                    <a:cubicBezTo>
                      <a:pt x="72" y="416"/>
                      <a:pt x="113" y="453"/>
                      <a:pt x="156" y="453"/>
                    </a:cubicBezTo>
                    <a:cubicBezTo>
                      <a:pt x="166" y="453"/>
                      <a:pt x="176" y="451"/>
                      <a:pt x="186" y="447"/>
                    </a:cubicBezTo>
                    <a:cubicBezTo>
                      <a:pt x="244" y="418"/>
                      <a:pt x="209" y="371"/>
                      <a:pt x="198" y="331"/>
                    </a:cubicBezTo>
                    <a:cubicBezTo>
                      <a:pt x="186" y="256"/>
                      <a:pt x="175" y="198"/>
                      <a:pt x="256" y="145"/>
                    </a:cubicBezTo>
                    <a:cubicBezTo>
                      <a:pt x="314" y="111"/>
                      <a:pt x="291" y="41"/>
                      <a:pt x="227" y="18"/>
                    </a:cubicBezTo>
                    <a:cubicBezTo>
                      <a:pt x="186" y="6"/>
                      <a:pt x="140"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33"/>
              <p:cNvSpPr/>
              <p:nvPr/>
            </p:nvSpPr>
            <p:spPr>
              <a:xfrm rot="-708086" flipH="1">
                <a:off x="2369997" y="1542546"/>
                <a:ext cx="94371" cy="64216"/>
              </a:xfrm>
              <a:custGeom>
                <a:avLst/>
                <a:gdLst/>
                <a:ahLst/>
                <a:cxnLst/>
                <a:rect l="l" t="t" r="r" b="b"/>
                <a:pathLst>
                  <a:path w="435" h="296" extrusionOk="0">
                    <a:moveTo>
                      <a:pt x="67" y="0"/>
                    </a:moveTo>
                    <a:cubicBezTo>
                      <a:pt x="54" y="0"/>
                      <a:pt x="41" y="5"/>
                      <a:pt x="29" y="13"/>
                    </a:cubicBezTo>
                    <a:cubicBezTo>
                      <a:pt x="6" y="37"/>
                      <a:pt x="0" y="66"/>
                      <a:pt x="12" y="95"/>
                    </a:cubicBezTo>
                    <a:cubicBezTo>
                      <a:pt x="29" y="164"/>
                      <a:pt x="87" y="222"/>
                      <a:pt x="157" y="234"/>
                    </a:cubicBezTo>
                    <a:cubicBezTo>
                      <a:pt x="169" y="237"/>
                      <a:pt x="183" y="237"/>
                      <a:pt x="196" y="237"/>
                    </a:cubicBezTo>
                    <a:cubicBezTo>
                      <a:pt x="205" y="237"/>
                      <a:pt x="213" y="237"/>
                      <a:pt x="222" y="237"/>
                    </a:cubicBezTo>
                    <a:cubicBezTo>
                      <a:pt x="250" y="237"/>
                      <a:pt x="279" y="240"/>
                      <a:pt x="302" y="263"/>
                    </a:cubicBezTo>
                    <a:cubicBezTo>
                      <a:pt x="322" y="279"/>
                      <a:pt x="340" y="295"/>
                      <a:pt x="363" y="295"/>
                    </a:cubicBezTo>
                    <a:cubicBezTo>
                      <a:pt x="372" y="295"/>
                      <a:pt x="383" y="293"/>
                      <a:pt x="394" y="286"/>
                    </a:cubicBezTo>
                    <a:cubicBezTo>
                      <a:pt x="435" y="257"/>
                      <a:pt x="429" y="216"/>
                      <a:pt x="423" y="176"/>
                    </a:cubicBezTo>
                    <a:cubicBezTo>
                      <a:pt x="413" y="95"/>
                      <a:pt x="346" y="32"/>
                      <a:pt x="268" y="32"/>
                    </a:cubicBezTo>
                    <a:cubicBezTo>
                      <a:pt x="257" y="32"/>
                      <a:pt x="244" y="34"/>
                      <a:pt x="232" y="37"/>
                    </a:cubicBezTo>
                    <a:cubicBezTo>
                      <a:pt x="218" y="40"/>
                      <a:pt x="203" y="42"/>
                      <a:pt x="189" y="42"/>
                    </a:cubicBezTo>
                    <a:cubicBezTo>
                      <a:pt x="158" y="42"/>
                      <a:pt x="129" y="33"/>
                      <a:pt x="105" y="13"/>
                    </a:cubicBezTo>
                    <a:cubicBezTo>
                      <a:pt x="93" y="5"/>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33"/>
              <p:cNvSpPr/>
              <p:nvPr/>
            </p:nvSpPr>
            <p:spPr>
              <a:xfrm rot="-708086" flipH="1">
                <a:off x="353331" y="921747"/>
                <a:ext cx="93287" cy="70941"/>
              </a:xfrm>
              <a:custGeom>
                <a:avLst/>
                <a:gdLst/>
                <a:ahLst/>
                <a:cxnLst/>
                <a:rect l="l" t="t" r="r" b="b"/>
                <a:pathLst>
                  <a:path w="430" h="327" extrusionOk="0">
                    <a:moveTo>
                      <a:pt x="231" y="0"/>
                    </a:moveTo>
                    <a:cubicBezTo>
                      <a:pt x="188" y="0"/>
                      <a:pt x="157" y="24"/>
                      <a:pt x="157" y="82"/>
                    </a:cubicBezTo>
                    <a:cubicBezTo>
                      <a:pt x="157" y="131"/>
                      <a:pt x="144" y="147"/>
                      <a:pt x="109" y="147"/>
                    </a:cubicBezTo>
                    <a:cubicBezTo>
                      <a:pt x="102" y="147"/>
                      <a:pt x="95" y="146"/>
                      <a:pt x="88" y="145"/>
                    </a:cubicBezTo>
                    <a:cubicBezTo>
                      <a:pt x="82" y="144"/>
                      <a:pt x="77" y="143"/>
                      <a:pt x="72" y="143"/>
                    </a:cubicBezTo>
                    <a:cubicBezTo>
                      <a:pt x="43" y="143"/>
                      <a:pt x="17" y="168"/>
                      <a:pt x="12" y="198"/>
                    </a:cubicBezTo>
                    <a:cubicBezTo>
                      <a:pt x="1" y="238"/>
                      <a:pt x="24" y="279"/>
                      <a:pt x="59" y="302"/>
                    </a:cubicBezTo>
                    <a:cubicBezTo>
                      <a:pt x="85" y="318"/>
                      <a:pt x="113" y="326"/>
                      <a:pt x="142" y="326"/>
                    </a:cubicBezTo>
                    <a:cubicBezTo>
                      <a:pt x="184" y="326"/>
                      <a:pt x="225" y="310"/>
                      <a:pt x="256" y="279"/>
                    </a:cubicBezTo>
                    <a:cubicBezTo>
                      <a:pt x="279" y="238"/>
                      <a:pt x="319" y="209"/>
                      <a:pt x="371" y="198"/>
                    </a:cubicBezTo>
                    <a:cubicBezTo>
                      <a:pt x="406" y="186"/>
                      <a:pt x="429" y="151"/>
                      <a:pt x="424" y="111"/>
                    </a:cubicBezTo>
                    <a:cubicBezTo>
                      <a:pt x="400" y="41"/>
                      <a:pt x="331" y="30"/>
                      <a:pt x="273" y="6"/>
                    </a:cubicBezTo>
                    <a:cubicBezTo>
                      <a:pt x="258" y="2"/>
                      <a:pt x="244"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33"/>
              <p:cNvSpPr/>
              <p:nvPr/>
            </p:nvSpPr>
            <p:spPr>
              <a:xfrm rot="-708086" flipH="1">
                <a:off x="3435072" y="-107428"/>
                <a:ext cx="72243" cy="83741"/>
              </a:xfrm>
              <a:custGeom>
                <a:avLst/>
                <a:gdLst/>
                <a:ahLst/>
                <a:cxnLst/>
                <a:rect l="l" t="t" r="r" b="b"/>
                <a:pathLst>
                  <a:path w="333" h="386" extrusionOk="0">
                    <a:moveTo>
                      <a:pt x="53" y="0"/>
                    </a:moveTo>
                    <a:lnTo>
                      <a:pt x="18" y="12"/>
                    </a:lnTo>
                    <a:cubicBezTo>
                      <a:pt x="0" y="87"/>
                      <a:pt x="6" y="168"/>
                      <a:pt x="35" y="249"/>
                    </a:cubicBezTo>
                    <a:cubicBezTo>
                      <a:pt x="53" y="319"/>
                      <a:pt x="116" y="377"/>
                      <a:pt x="197" y="382"/>
                    </a:cubicBezTo>
                    <a:cubicBezTo>
                      <a:pt x="205" y="384"/>
                      <a:pt x="213" y="385"/>
                      <a:pt x="221" y="385"/>
                    </a:cubicBezTo>
                    <a:cubicBezTo>
                      <a:pt x="281" y="385"/>
                      <a:pt x="332" y="330"/>
                      <a:pt x="302" y="284"/>
                    </a:cubicBezTo>
                    <a:cubicBezTo>
                      <a:pt x="232" y="180"/>
                      <a:pt x="226" y="17"/>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33"/>
              <p:cNvSpPr/>
              <p:nvPr/>
            </p:nvSpPr>
            <p:spPr>
              <a:xfrm rot="-708086" flipH="1">
                <a:off x="177345" y="605175"/>
                <a:ext cx="80487" cy="64650"/>
              </a:xfrm>
              <a:custGeom>
                <a:avLst/>
                <a:gdLst/>
                <a:ahLst/>
                <a:cxnLst/>
                <a:rect l="l" t="t" r="r" b="b"/>
                <a:pathLst>
                  <a:path w="371" h="298" extrusionOk="0">
                    <a:moveTo>
                      <a:pt x="169" y="0"/>
                    </a:moveTo>
                    <a:cubicBezTo>
                      <a:pt x="165" y="0"/>
                      <a:pt x="161" y="1"/>
                      <a:pt x="156" y="2"/>
                    </a:cubicBezTo>
                    <a:cubicBezTo>
                      <a:pt x="81" y="7"/>
                      <a:pt x="0" y="141"/>
                      <a:pt x="12" y="222"/>
                    </a:cubicBezTo>
                    <a:cubicBezTo>
                      <a:pt x="20" y="275"/>
                      <a:pt x="43" y="298"/>
                      <a:pt x="105" y="298"/>
                    </a:cubicBezTo>
                    <a:cubicBezTo>
                      <a:pt x="124" y="298"/>
                      <a:pt x="146" y="295"/>
                      <a:pt x="174" y="291"/>
                    </a:cubicBezTo>
                    <a:lnTo>
                      <a:pt x="214" y="291"/>
                    </a:lnTo>
                    <a:cubicBezTo>
                      <a:pt x="220" y="291"/>
                      <a:pt x="243" y="286"/>
                      <a:pt x="261" y="280"/>
                    </a:cubicBezTo>
                    <a:cubicBezTo>
                      <a:pt x="307" y="280"/>
                      <a:pt x="348" y="245"/>
                      <a:pt x="359" y="199"/>
                    </a:cubicBezTo>
                    <a:cubicBezTo>
                      <a:pt x="371" y="152"/>
                      <a:pt x="342" y="106"/>
                      <a:pt x="295" y="100"/>
                    </a:cubicBezTo>
                    <a:cubicBezTo>
                      <a:pt x="261" y="83"/>
                      <a:pt x="238" y="60"/>
                      <a:pt x="220" y="25"/>
                    </a:cubicBezTo>
                    <a:cubicBezTo>
                      <a:pt x="211" y="11"/>
                      <a:pt x="189"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33"/>
              <p:cNvSpPr/>
              <p:nvPr/>
            </p:nvSpPr>
            <p:spPr>
              <a:xfrm rot="-708086" flipH="1">
                <a:off x="1949688" y="2763736"/>
                <a:ext cx="56623" cy="104785"/>
              </a:xfrm>
              <a:custGeom>
                <a:avLst/>
                <a:gdLst/>
                <a:ahLst/>
                <a:cxnLst/>
                <a:rect l="l" t="t" r="r" b="b"/>
                <a:pathLst>
                  <a:path w="261" h="483" extrusionOk="0">
                    <a:moveTo>
                      <a:pt x="99" y="0"/>
                    </a:moveTo>
                    <a:cubicBezTo>
                      <a:pt x="70" y="6"/>
                      <a:pt x="46" y="23"/>
                      <a:pt x="41" y="47"/>
                    </a:cubicBezTo>
                    <a:cubicBezTo>
                      <a:pt x="0" y="122"/>
                      <a:pt x="35" y="383"/>
                      <a:pt x="87" y="446"/>
                    </a:cubicBezTo>
                    <a:cubicBezTo>
                      <a:pt x="104" y="467"/>
                      <a:pt x="133" y="482"/>
                      <a:pt x="163" y="482"/>
                    </a:cubicBezTo>
                    <a:cubicBezTo>
                      <a:pt x="174" y="482"/>
                      <a:pt x="186" y="480"/>
                      <a:pt x="197" y="475"/>
                    </a:cubicBezTo>
                    <a:cubicBezTo>
                      <a:pt x="238" y="464"/>
                      <a:pt x="261" y="423"/>
                      <a:pt x="249" y="383"/>
                    </a:cubicBezTo>
                    <a:cubicBezTo>
                      <a:pt x="243" y="336"/>
                      <a:pt x="226" y="290"/>
                      <a:pt x="226" y="273"/>
                    </a:cubicBezTo>
                    <a:cubicBezTo>
                      <a:pt x="209" y="197"/>
                      <a:pt x="185" y="122"/>
                      <a:pt x="156" y="47"/>
                    </a:cubicBezTo>
                    <a:cubicBezTo>
                      <a:pt x="145" y="23"/>
                      <a:pt x="122" y="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33"/>
              <p:cNvSpPr/>
              <p:nvPr/>
            </p:nvSpPr>
            <p:spPr>
              <a:xfrm rot="-708088" flipH="1">
                <a:off x="416326" y="179230"/>
                <a:ext cx="95456" cy="64216"/>
              </a:xfrm>
              <a:custGeom>
                <a:avLst/>
                <a:gdLst/>
                <a:ahLst/>
                <a:cxnLst/>
                <a:rect l="l" t="t" r="r" b="b"/>
                <a:pathLst>
                  <a:path w="440" h="296" extrusionOk="0">
                    <a:moveTo>
                      <a:pt x="347" y="1"/>
                    </a:moveTo>
                    <a:cubicBezTo>
                      <a:pt x="336" y="1"/>
                      <a:pt x="325" y="3"/>
                      <a:pt x="314" y="9"/>
                    </a:cubicBezTo>
                    <a:cubicBezTo>
                      <a:pt x="279" y="38"/>
                      <a:pt x="244" y="61"/>
                      <a:pt x="209" y="96"/>
                    </a:cubicBezTo>
                    <a:cubicBezTo>
                      <a:pt x="182" y="123"/>
                      <a:pt x="170" y="160"/>
                      <a:pt x="126" y="160"/>
                    </a:cubicBezTo>
                    <a:cubicBezTo>
                      <a:pt x="123" y="160"/>
                      <a:pt x="120" y="160"/>
                      <a:pt x="117" y="159"/>
                    </a:cubicBezTo>
                    <a:cubicBezTo>
                      <a:pt x="111" y="156"/>
                      <a:pt x="105" y="155"/>
                      <a:pt x="99" y="155"/>
                    </a:cubicBezTo>
                    <a:cubicBezTo>
                      <a:pt x="94" y="155"/>
                      <a:pt x="88" y="156"/>
                      <a:pt x="82" y="159"/>
                    </a:cubicBezTo>
                    <a:cubicBezTo>
                      <a:pt x="30" y="165"/>
                      <a:pt x="1" y="200"/>
                      <a:pt x="12" y="246"/>
                    </a:cubicBezTo>
                    <a:cubicBezTo>
                      <a:pt x="20" y="282"/>
                      <a:pt x="41" y="296"/>
                      <a:pt x="69" y="296"/>
                    </a:cubicBezTo>
                    <a:cubicBezTo>
                      <a:pt x="82" y="296"/>
                      <a:pt x="96" y="292"/>
                      <a:pt x="111" y="287"/>
                    </a:cubicBezTo>
                    <a:cubicBezTo>
                      <a:pt x="125" y="280"/>
                      <a:pt x="142" y="277"/>
                      <a:pt x="160" y="277"/>
                    </a:cubicBezTo>
                    <a:cubicBezTo>
                      <a:pt x="173" y="277"/>
                      <a:pt x="186" y="279"/>
                      <a:pt x="198" y="281"/>
                    </a:cubicBezTo>
                    <a:cubicBezTo>
                      <a:pt x="212" y="284"/>
                      <a:pt x="226" y="286"/>
                      <a:pt x="239" y="286"/>
                    </a:cubicBezTo>
                    <a:cubicBezTo>
                      <a:pt x="349" y="286"/>
                      <a:pt x="439" y="186"/>
                      <a:pt x="424" y="72"/>
                    </a:cubicBezTo>
                    <a:cubicBezTo>
                      <a:pt x="419" y="28"/>
                      <a:pt x="384" y="1"/>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33"/>
              <p:cNvSpPr/>
              <p:nvPr/>
            </p:nvSpPr>
            <p:spPr>
              <a:xfrm rot="-708086" flipH="1">
                <a:off x="1547527" y="831253"/>
                <a:ext cx="99578" cy="79836"/>
              </a:xfrm>
              <a:custGeom>
                <a:avLst/>
                <a:gdLst/>
                <a:ahLst/>
                <a:cxnLst/>
                <a:rect l="l" t="t" r="r" b="b"/>
                <a:pathLst>
                  <a:path w="459" h="368" extrusionOk="0">
                    <a:moveTo>
                      <a:pt x="308" y="0"/>
                    </a:moveTo>
                    <a:cubicBezTo>
                      <a:pt x="256" y="0"/>
                      <a:pt x="206" y="28"/>
                      <a:pt x="180" y="80"/>
                    </a:cubicBezTo>
                    <a:cubicBezTo>
                      <a:pt x="163" y="109"/>
                      <a:pt x="140" y="126"/>
                      <a:pt x="117" y="138"/>
                    </a:cubicBezTo>
                    <a:cubicBezTo>
                      <a:pt x="76" y="161"/>
                      <a:pt x="41" y="196"/>
                      <a:pt x="24" y="237"/>
                    </a:cubicBezTo>
                    <a:cubicBezTo>
                      <a:pt x="6" y="283"/>
                      <a:pt x="1" y="329"/>
                      <a:pt x="47" y="358"/>
                    </a:cubicBezTo>
                    <a:cubicBezTo>
                      <a:pt x="59" y="364"/>
                      <a:pt x="72" y="367"/>
                      <a:pt x="84" y="367"/>
                    </a:cubicBezTo>
                    <a:cubicBezTo>
                      <a:pt x="118" y="367"/>
                      <a:pt x="149" y="344"/>
                      <a:pt x="157" y="306"/>
                    </a:cubicBezTo>
                    <a:cubicBezTo>
                      <a:pt x="181" y="233"/>
                      <a:pt x="218" y="185"/>
                      <a:pt x="277" y="185"/>
                    </a:cubicBezTo>
                    <a:cubicBezTo>
                      <a:pt x="288" y="185"/>
                      <a:pt x="300" y="186"/>
                      <a:pt x="314" y="190"/>
                    </a:cubicBezTo>
                    <a:cubicBezTo>
                      <a:pt x="348" y="184"/>
                      <a:pt x="366" y="184"/>
                      <a:pt x="389" y="179"/>
                    </a:cubicBezTo>
                    <a:cubicBezTo>
                      <a:pt x="424" y="173"/>
                      <a:pt x="453" y="138"/>
                      <a:pt x="453" y="103"/>
                    </a:cubicBezTo>
                    <a:cubicBezTo>
                      <a:pt x="458" y="63"/>
                      <a:pt x="429" y="45"/>
                      <a:pt x="395" y="28"/>
                    </a:cubicBezTo>
                    <a:cubicBezTo>
                      <a:pt x="367" y="9"/>
                      <a:pt x="33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33"/>
              <p:cNvSpPr/>
              <p:nvPr/>
            </p:nvSpPr>
            <p:spPr>
              <a:xfrm rot="-708088" flipH="1">
                <a:off x="1084353" y="1689720"/>
                <a:ext cx="75714" cy="61830"/>
              </a:xfrm>
              <a:custGeom>
                <a:avLst/>
                <a:gdLst/>
                <a:ahLst/>
                <a:cxnLst/>
                <a:rect l="l" t="t" r="r" b="b"/>
                <a:pathLst>
                  <a:path w="349" h="285" extrusionOk="0">
                    <a:moveTo>
                      <a:pt x="200" y="0"/>
                    </a:moveTo>
                    <a:cubicBezTo>
                      <a:pt x="181" y="0"/>
                      <a:pt x="161" y="2"/>
                      <a:pt x="140" y="7"/>
                    </a:cubicBezTo>
                    <a:cubicBezTo>
                      <a:pt x="41" y="24"/>
                      <a:pt x="1" y="70"/>
                      <a:pt x="7" y="140"/>
                    </a:cubicBezTo>
                    <a:cubicBezTo>
                      <a:pt x="41" y="227"/>
                      <a:pt x="123" y="285"/>
                      <a:pt x="215" y="285"/>
                    </a:cubicBezTo>
                    <a:cubicBezTo>
                      <a:pt x="285" y="250"/>
                      <a:pt x="337" y="180"/>
                      <a:pt x="349" y="99"/>
                    </a:cubicBezTo>
                    <a:cubicBezTo>
                      <a:pt x="339" y="38"/>
                      <a:pt x="280"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33"/>
              <p:cNvSpPr/>
              <p:nvPr/>
            </p:nvSpPr>
            <p:spPr>
              <a:xfrm rot="-708086" flipH="1">
                <a:off x="1454364" y="1242758"/>
                <a:ext cx="54236" cy="90250"/>
              </a:xfrm>
              <a:custGeom>
                <a:avLst/>
                <a:gdLst/>
                <a:ahLst/>
                <a:cxnLst/>
                <a:rect l="l" t="t" r="r" b="b"/>
                <a:pathLst>
                  <a:path w="250" h="416" extrusionOk="0">
                    <a:moveTo>
                      <a:pt x="117" y="1"/>
                    </a:moveTo>
                    <a:cubicBezTo>
                      <a:pt x="113" y="1"/>
                      <a:pt x="109" y="1"/>
                      <a:pt x="105" y="2"/>
                    </a:cubicBezTo>
                    <a:cubicBezTo>
                      <a:pt x="52" y="13"/>
                      <a:pt x="41" y="60"/>
                      <a:pt x="41" y="106"/>
                    </a:cubicBezTo>
                    <a:cubicBezTo>
                      <a:pt x="41" y="129"/>
                      <a:pt x="35" y="158"/>
                      <a:pt x="29" y="181"/>
                    </a:cubicBezTo>
                    <a:cubicBezTo>
                      <a:pt x="0" y="257"/>
                      <a:pt x="23" y="343"/>
                      <a:pt x="93" y="390"/>
                    </a:cubicBezTo>
                    <a:cubicBezTo>
                      <a:pt x="110" y="407"/>
                      <a:pt x="133" y="416"/>
                      <a:pt x="156" y="416"/>
                    </a:cubicBezTo>
                    <a:cubicBezTo>
                      <a:pt x="172" y="416"/>
                      <a:pt x="189" y="411"/>
                      <a:pt x="203" y="401"/>
                    </a:cubicBezTo>
                    <a:cubicBezTo>
                      <a:pt x="244" y="378"/>
                      <a:pt x="249" y="332"/>
                      <a:pt x="226" y="297"/>
                    </a:cubicBezTo>
                    <a:cubicBezTo>
                      <a:pt x="191" y="262"/>
                      <a:pt x="197" y="204"/>
                      <a:pt x="238" y="181"/>
                    </a:cubicBezTo>
                    <a:cubicBezTo>
                      <a:pt x="249" y="170"/>
                      <a:pt x="244" y="141"/>
                      <a:pt x="249" y="123"/>
                    </a:cubicBezTo>
                    <a:cubicBezTo>
                      <a:pt x="244" y="100"/>
                      <a:pt x="226" y="83"/>
                      <a:pt x="215" y="71"/>
                    </a:cubicBezTo>
                    <a:cubicBezTo>
                      <a:pt x="193" y="34"/>
                      <a:pt x="16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33"/>
              <p:cNvSpPr/>
              <p:nvPr/>
            </p:nvSpPr>
            <p:spPr>
              <a:xfrm rot="-708086" flipH="1">
                <a:off x="1442028" y="384612"/>
                <a:ext cx="74412" cy="88948"/>
              </a:xfrm>
              <a:custGeom>
                <a:avLst/>
                <a:gdLst/>
                <a:ahLst/>
                <a:cxnLst/>
                <a:rect l="l" t="t" r="r" b="b"/>
                <a:pathLst>
                  <a:path w="343" h="410" extrusionOk="0">
                    <a:moveTo>
                      <a:pt x="178" y="1"/>
                    </a:moveTo>
                    <a:cubicBezTo>
                      <a:pt x="152" y="1"/>
                      <a:pt x="129" y="12"/>
                      <a:pt x="122" y="40"/>
                    </a:cubicBezTo>
                    <a:cubicBezTo>
                      <a:pt x="99" y="104"/>
                      <a:pt x="70" y="162"/>
                      <a:pt x="29" y="220"/>
                    </a:cubicBezTo>
                    <a:cubicBezTo>
                      <a:pt x="0" y="272"/>
                      <a:pt x="24" y="342"/>
                      <a:pt x="82" y="371"/>
                    </a:cubicBezTo>
                    <a:cubicBezTo>
                      <a:pt x="105" y="390"/>
                      <a:pt x="134" y="410"/>
                      <a:pt x="162" y="410"/>
                    </a:cubicBezTo>
                    <a:cubicBezTo>
                      <a:pt x="176" y="410"/>
                      <a:pt x="190" y="405"/>
                      <a:pt x="203" y="394"/>
                    </a:cubicBezTo>
                    <a:cubicBezTo>
                      <a:pt x="267" y="347"/>
                      <a:pt x="209" y="295"/>
                      <a:pt x="192" y="249"/>
                    </a:cubicBezTo>
                    <a:cubicBezTo>
                      <a:pt x="192" y="243"/>
                      <a:pt x="192" y="237"/>
                      <a:pt x="192" y="232"/>
                    </a:cubicBezTo>
                    <a:cubicBezTo>
                      <a:pt x="209" y="205"/>
                      <a:pt x="223" y="202"/>
                      <a:pt x="236" y="202"/>
                    </a:cubicBezTo>
                    <a:cubicBezTo>
                      <a:pt x="241" y="202"/>
                      <a:pt x="245" y="203"/>
                      <a:pt x="250" y="203"/>
                    </a:cubicBezTo>
                    <a:cubicBezTo>
                      <a:pt x="296" y="197"/>
                      <a:pt x="336" y="185"/>
                      <a:pt x="336" y="133"/>
                    </a:cubicBezTo>
                    <a:cubicBezTo>
                      <a:pt x="342" y="58"/>
                      <a:pt x="279" y="35"/>
                      <a:pt x="226" y="11"/>
                    </a:cubicBezTo>
                    <a:cubicBezTo>
                      <a:pt x="211" y="5"/>
                      <a:pt x="194"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33"/>
              <p:cNvSpPr/>
              <p:nvPr/>
            </p:nvSpPr>
            <p:spPr>
              <a:xfrm rot="-708086" flipH="1">
                <a:off x="151613" y="1527295"/>
                <a:ext cx="93070" cy="49681"/>
              </a:xfrm>
              <a:custGeom>
                <a:avLst/>
                <a:gdLst/>
                <a:ahLst/>
                <a:cxnLst/>
                <a:rect l="l" t="t" r="r" b="b"/>
                <a:pathLst>
                  <a:path w="429" h="229" extrusionOk="0">
                    <a:moveTo>
                      <a:pt x="260" y="0"/>
                    </a:moveTo>
                    <a:cubicBezTo>
                      <a:pt x="191" y="0"/>
                      <a:pt x="126" y="19"/>
                      <a:pt x="70" y="53"/>
                    </a:cubicBezTo>
                    <a:cubicBezTo>
                      <a:pt x="0" y="94"/>
                      <a:pt x="12" y="192"/>
                      <a:pt x="93" y="215"/>
                    </a:cubicBezTo>
                    <a:cubicBezTo>
                      <a:pt x="119" y="224"/>
                      <a:pt x="148" y="228"/>
                      <a:pt x="178" y="228"/>
                    </a:cubicBezTo>
                    <a:cubicBezTo>
                      <a:pt x="207" y="228"/>
                      <a:pt x="238" y="224"/>
                      <a:pt x="267" y="215"/>
                    </a:cubicBezTo>
                    <a:cubicBezTo>
                      <a:pt x="290" y="215"/>
                      <a:pt x="313" y="209"/>
                      <a:pt x="342" y="198"/>
                    </a:cubicBezTo>
                    <a:cubicBezTo>
                      <a:pt x="388" y="181"/>
                      <a:pt x="429" y="152"/>
                      <a:pt x="423" y="94"/>
                    </a:cubicBezTo>
                    <a:cubicBezTo>
                      <a:pt x="412" y="47"/>
                      <a:pt x="377" y="13"/>
                      <a:pt x="330" y="7"/>
                    </a:cubicBezTo>
                    <a:cubicBezTo>
                      <a:pt x="307" y="2"/>
                      <a:pt x="283"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33"/>
              <p:cNvSpPr/>
              <p:nvPr/>
            </p:nvSpPr>
            <p:spPr>
              <a:xfrm rot="-708088" flipH="1">
                <a:off x="1002012" y="1787683"/>
                <a:ext cx="60528" cy="86995"/>
              </a:xfrm>
              <a:custGeom>
                <a:avLst/>
                <a:gdLst/>
                <a:ahLst/>
                <a:cxnLst/>
                <a:rect l="l" t="t" r="r" b="b"/>
                <a:pathLst>
                  <a:path w="279" h="401" extrusionOk="0">
                    <a:moveTo>
                      <a:pt x="187" y="0"/>
                    </a:moveTo>
                    <a:cubicBezTo>
                      <a:pt x="161" y="0"/>
                      <a:pt x="136" y="17"/>
                      <a:pt x="122" y="44"/>
                    </a:cubicBezTo>
                    <a:cubicBezTo>
                      <a:pt x="76" y="114"/>
                      <a:pt x="41" y="195"/>
                      <a:pt x="18" y="276"/>
                    </a:cubicBezTo>
                    <a:cubicBezTo>
                      <a:pt x="0" y="323"/>
                      <a:pt x="24" y="369"/>
                      <a:pt x="70" y="386"/>
                    </a:cubicBezTo>
                    <a:cubicBezTo>
                      <a:pt x="85" y="396"/>
                      <a:pt x="102" y="400"/>
                      <a:pt x="119" y="400"/>
                    </a:cubicBezTo>
                    <a:cubicBezTo>
                      <a:pt x="152" y="400"/>
                      <a:pt x="184" y="382"/>
                      <a:pt x="203" y="352"/>
                    </a:cubicBezTo>
                    <a:cubicBezTo>
                      <a:pt x="244" y="270"/>
                      <a:pt x="267" y="184"/>
                      <a:pt x="279" y="91"/>
                    </a:cubicBezTo>
                    <a:cubicBezTo>
                      <a:pt x="273" y="56"/>
                      <a:pt x="250" y="21"/>
                      <a:pt x="209" y="4"/>
                    </a:cubicBezTo>
                    <a:cubicBezTo>
                      <a:pt x="202" y="2"/>
                      <a:pt x="195"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33"/>
              <p:cNvSpPr/>
              <p:nvPr/>
            </p:nvSpPr>
            <p:spPr>
              <a:xfrm rot="-708086" flipH="1">
                <a:off x="565151" y="1657482"/>
                <a:ext cx="73978" cy="75280"/>
              </a:xfrm>
              <a:custGeom>
                <a:avLst/>
                <a:gdLst/>
                <a:ahLst/>
                <a:cxnLst/>
                <a:rect l="l" t="t" r="r" b="b"/>
                <a:pathLst>
                  <a:path w="341" h="347" extrusionOk="0">
                    <a:moveTo>
                      <a:pt x="62" y="1"/>
                    </a:moveTo>
                    <a:cubicBezTo>
                      <a:pt x="27" y="1"/>
                      <a:pt x="1" y="23"/>
                      <a:pt x="16" y="59"/>
                    </a:cubicBezTo>
                    <a:cubicBezTo>
                      <a:pt x="34" y="100"/>
                      <a:pt x="39" y="152"/>
                      <a:pt x="34" y="204"/>
                    </a:cubicBezTo>
                    <a:cubicBezTo>
                      <a:pt x="47" y="286"/>
                      <a:pt x="118" y="346"/>
                      <a:pt x="195" y="346"/>
                    </a:cubicBezTo>
                    <a:cubicBezTo>
                      <a:pt x="216" y="346"/>
                      <a:pt x="238" y="342"/>
                      <a:pt x="260" y="332"/>
                    </a:cubicBezTo>
                    <a:cubicBezTo>
                      <a:pt x="300" y="320"/>
                      <a:pt x="329" y="285"/>
                      <a:pt x="335" y="245"/>
                    </a:cubicBezTo>
                    <a:cubicBezTo>
                      <a:pt x="341" y="198"/>
                      <a:pt x="317" y="169"/>
                      <a:pt x="271" y="158"/>
                    </a:cubicBezTo>
                    <a:cubicBezTo>
                      <a:pt x="225" y="140"/>
                      <a:pt x="184" y="111"/>
                      <a:pt x="155" y="65"/>
                    </a:cubicBezTo>
                    <a:cubicBezTo>
                      <a:pt x="138" y="36"/>
                      <a:pt x="109" y="13"/>
                      <a:pt x="74" y="1"/>
                    </a:cubicBezTo>
                    <a:cubicBezTo>
                      <a:pt x="70" y="1"/>
                      <a:pt x="66"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33"/>
              <p:cNvSpPr/>
              <p:nvPr/>
            </p:nvSpPr>
            <p:spPr>
              <a:xfrm rot="-708086" flipH="1">
                <a:off x="212086" y="886166"/>
                <a:ext cx="99578" cy="55972"/>
              </a:xfrm>
              <a:custGeom>
                <a:avLst/>
                <a:gdLst/>
                <a:ahLst/>
                <a:cxnLst/>
                <a:rect l="l" t="t" r="r" b="b"/>
                <a:pathLst>
                  <a:path w="459" h="258" extrusionOk="0">
                    <a:moveTo>
                      <a:pt x="231" y="1"/>
                    </a:moveTo>
                    <a:cubicBezTo>
                      <a:pt x="211" y="1"/>
                      <a:pt x="197" y="15"/>
                      <a:pt x="186" y="42"/>
                    </a:cubicBezTo>
                    <a:cubicBezTo>
                      <a:pt x="180" y="56"/>
                      <a:pt x="171" y="60"/>
                      <a:pt x="162" y="60"/>
                    </a:cubicBezTo>
                    <a:cubicBezTo>
                      <a:pt x="152" y="60"/>
                      <a:pt x="142" y="56"/>
                      <a:pt x="134" y="53"/>
                    </a:cubicBezTo>
                    <a:cubicBezTo>
                      <a:pt x="117" y="47"/>
                      <a:pt x="101" y="43"/>
                      <a:pt x="86" y="43"/>
                    </a:cubicBezTo>
                    <a:cubicBezTo>
                      <a:pt x="58" y="43"/>
                      <a:pt x="35" y="56"/>
                      <a:pt x="24" y="94"/>
                    </a:cubicBezTo>
                    <a:cubicBezTo>
                      <a:pt x="0" y="157"/>
                      <a:pt x="35" y="204"/>
                      <a:pt x="87" y="233"/>
                    </a:cubicBezTo>
                    <a:cubicBezTo>
                      <a:pt x="132" y="249"/>
                      <a:pt x="179" y="257"/>
                      <a:pt x="226" y="257"/>
                    </a:cubicBezTo>
                    <a:cubicBezTo>
                      <a:pt x="295" y="257"/>
                      <a:pt x="364" y="240"/>
                      <a:pt x="429" y="210"/>
                    </a:cubicBezTo>
                    <a:cubicBezTo>
                      <a:pt x="446" y="198"/>
                      <a:pt x="458" y="169"/>
                      <a:pt x="452" y="146"/>
                    </a:cubicBezTo>
                    <a:cubicBezTo>
                      <a:pt x="446" y="123"/>
                      <a:pt x="423" y="117"/>
                      <a:pt x="406" y="105"/>
                    </a:cubicBezTo>
                    <a:cubicBezTo>
                      <a:pt x="396" y="100"/>
                      <a:pt x="387" y="99"/>
                      <a:pt x="379" y="99"/>
                    </a:cubicBezTo>
                    <a:cubicBezTo>
                      <a:pt x="349" y="99"/>
                      <a:pt x="322" y="119"/>
                      <a:pt x="286" y="119"/>
                    </a:cubicBezTo>
                    <a:cubicBezTo>
                      <a:pt x="280" y="119"/>
                      <a:pt x="274" y="118"/>
                      <a:pt x="267" y="117"/>
                    </a:cubicBezTo>
                    <a:cubicBezTo>
                      <a:pt x="267" y="76"/>
                      <a:pt x="307" y="42"/>
                      <a:pt x="267" y="13"/>
                    </a:cubicBezTo>
                    <a:cubicBezTo>
                      <a:pt x="253" y="5"/>
                      <a:pt x="241"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33"/>
              <p:cNvSpPr/>
              <p:nvPr/>
            </p:nvSpPr>
            <p:spPr>
              <a:xfrm rot="-708086" flipH="1">
                <a:off x="432851" y="-80339"/>
                <a:ext cx="74412" cy="84609"/>
              </a:xfrm>
              <a:custGeom>
                <a:avLst/>
                <a:gdLst/>
                <a:ahLst/>
                <a:cxnLst/>
                <a:rect l="l" t="t" r="r" b="b"/>
                <a:pathLst>
                  <a:path w="343" h="390" extrusionOk="0">
                    <a:moveTo>
                      <a:pt x="244" y="0"/>
                    </a:moveTo>
                    <a:cubicBezTo>
                      <a:pt x="239" y="0"/>
                      <a:pt x="233" y="1"/>
                      <a:pt x="227" y="2"/>
                    </a:cubicBezTo>
                    <a:cubicBezTo>
                      <a:pt x="192" y="13"/>
                      <a:pt x="169" y="48"/>
                      <a:pt x="175" y="83"/>
                    </a:cubicBezTo>
                    <a:cubicBezTo>
                      <a:pt x="192" y="152"/>
                      <a:pt x="140" y="158"/>
                      <a:pt x="94" y="175"/>
                    </a:cubicBezTo>
                    <a:cubicBezTo>
                      <a:pt x="30" y="187"/>
                      <a:pt x="1" y="256"/>
                      <a:pt x="24" y="320"/>
                    </a:cubicBezTo>
                    <a:cubicBezTo>
                      <a:pt x="47" y="365"/>
                      <a:pt x="91" y="390"/>
                      <a:pt x="139" y="390"/>
                    </a:cubicBezTo>
                    <a:cubicBezTo>
                      <a:pt x="153" y="390"/>
                      <a:pt x="167" y="388"/>
                      <a:pt x="180" y="384"/>
                    </a:cubicBezTo>
                    <a:cubicBezTo>
                      <a:pt x="227" y="366"/>
                      <a:pt x="285" y="338"/>
                      <a:pt x="279" y="274"/>
                    </a:cubicBezTo>
                    <a:cubicBezTo>
                      <a:pt x="262" y="222"/>
                      <a:pt x="279" y="164"/>
                      <a:pt x="319" y="129"/>
                    </a:cubicBezTo>
                    <a:cubicBezTo>
                      <a:pt x="343" y="106"/>
                      <a:pt x="331" y="65"/>
                      <a:pt x="308" y="30"/>
                    </a:cubicBezTo>
                    <a:cubicBezTo>
                      <a:pt x="293" y="11"/>
                      <a:pt x="271"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33"/>
              <p:cNvSpPr/>
              <p:nvPr/>
            </p:nvSpPr>
            <p:spPr>
              <a:xfrm rot="-708086" flipH="1">
                <a:off x="1460254" y="2143578"/>
                <a:ext cx="76799" cy="63131"/>
              </a:xfrm>
              <a:custGeom>
                <a:avLst/>
                <a:gdLst/>
                <a:ahLst/>
                <a:cxnLst/>
                <a:rect l="l" t="t" r="r" b="b"/>
                <a:pathLst>
                  <a:path w="354" h="291" extrusionOk="0">
                    <a:moveTo>
                      <a:pt x="121" y="1"/>
                    </a:moveTo>
                    <a:cubicBezTo>
                      <a:pt x="113" y="1"/>
                      <a:pt x="105" y="2"/>
                      <a:pt x="99" y="4"/>
                    </a:cubicBezTo>
                    <a:cubicBezTo>
                      <a:pt x="35" y="21"/>
                      <a:pt x="0" y="85"/>
                      <a:pt x="17" y="149"/>
                    </a:cubicBezTo>
                    <a:cubicBezTo>
                      <a:pt x="43" y="236"/>
                      <a:pt x="127" y="291"/>
                      <a:pt x="218" y="291"/>
                    </a:cubicBezTo>
                    <a:cubicBezTo>
                      <a:pt x="230" y="291"/>
                      <a:pt x="243" y="290"/>
                      <a:pt x="255" y="288"/>
                    </a:cubicBezTo>
                    <a:cubicBezTo>
                      <a:pt x="313" y="282"/>
                      <a:pt x="354" y="224"/>
                      <a:pt x="342" y="166"/>
                    </a:cubicBezTo>
                    <a:cubicBezTo>
                      <a:pt x="326" y="93"/>
                      <a:pt x="19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33"/>
              <p:cNvSpPr/>
              <p:nvPr/>
            </p:nvSpPr>
            <p:spPr>
              <a:xfrm rot="-708088" flipH="1">
                <a:off x="314320" y="264606"/>
                <a:ext cx="75497" cy="77450"/>
              </a:xfrm>
              <a:custGeom>
                <a:avLst/>
                <a:gdLst/>
                <a:ahLst/>
                <a:cxnLst/>
                <a:rect l="l" t="t" r="r" b="b"/>
                <a:pathLst>
                  <a:path w="348" h="357" extrusionOk="0">
                    <a:moveTo>
                      <a:pt x="113" y="0"/>
                    </a:moveTo>
                    <a:cubicBezTo>
                      <a:pt x="104" y="0"/>
                      <a:pt x="96" y="1"/>
                      <a:pt x="87" y="2"/>
                    </a:cubicBezTo>
                    <a:cubicBezTo>
                      <a:pt x="23" y="19"/>
                      <a:pt x="0" y="100"/>
                      <a:pt x="46" y="147"/>
                    </a:cubicBezTo>
                    <a:cubicBezTo>
                      <a:pt x="70" y="187"/>
                      <a:pt x="110" y="211"/>
                      <a:pt x="99" y="263"/>
                    </a:cubicBezTo>
                    <a:cubicBezTo>
                      <a:pt x="93" y="315"/>
                      <a:pt x="133" y="355"/>
                      <a:pt x="186" y="355"/>
                    </a:cubicBezTo>
                    <a:cubicBezTo>
                      <a:pt x="190" y="356"/>
                      <a:pt x="194" y="356"/>
                      <a:pt x="199" y="356"/>
                    </a:cubicBezTo>
                    <a:cubicBezTo>
                      <a:pt x="247" y="356"/>
                      <a:pt x="298" y="328"/>
                      <a:pt x="325" y="280"/>
                    </a:cubicBezTo>
                    <a:cubicBezTo>
                      <a:pt x="348" y="245"/>
                      <a:pt x="336" y="199"/>
                      <a:pt x="301" y="176"/>
                    </a:cubicBezTo>
                    <a:cubicBezTo>
                      <a:pt x="267" y="158"/>
                      <a:pt x="272" y="129"/>
                      <a:pt x="267" y="100"/>
                    </a:cubicBezTo>
                    <a:cubicBezTo>
                      <a:pt x="236" y="39"/>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33"/>
              <p:cNvSpPr/>
              <p:nvPr/>
            </p:nvSpPr>
            <p:spPr>
              <a:xfrm rot="-708086" flipH="1">
                <a:off x="3288398" y="477978"/>
                <a:ext cx="63131" cy="77016"/>
              </a:xfrm>
              <a:custGeom>
                <a:avLst/>
                <a:gdLst/>
                <a:ahLst/>
                <a:cxnLst/>
                <a:rect l="l" t="t" r="r" b="b"/>
                <a:pathLst>
                  <a:path w="291" h="355" extrusionOk="0">
                    <a:moveTo>
                      <a:pt x="120" y="0"/>
                    </a:moveTo>
                    <a:cubicBezTo>
                      <a:pt x="107" y="0"/>
                      <a:pt x="94" y="3"/>
                      <a:pt x="82" y="9"/>
                    </a:cubicBezTo>
                    <a:cubicBezTo>
                      <a:pt x="53" y="26"/>
                      <a:pt x="30" y="55"/>
                      <a:pt x="1" y="73"/>
                    </a:cubicBezTo>
                    <a:lnTo>
                      <a:pt x="7" y="73"/>
                    </a:lnTo>
                    <a:cubicBezTo>
                      <a:pt x="7" y="136"/>
                      <a:pt x="12" y="200"/>
                      <a:pt x="18" y="264"/>
                    </a:cubicBezTo>
                    <a:cubicBezTo>
                      <a:pt x="25" y="322"/>
                      <a:pt x="73" y="355"/>
                      <a:pt x="122" y="355"/>
                    </a:cubicBezTo>
                    <a:cubicBezTo>
                      <a:pt x="151" y="355"/>
                      <a:pt x="182" y="342"/>
                      <a:pt x="204" y="316"/>
                    </a:cubicBezTo>
                    <a:cubicBezTo>
                      <a:pt x="290" y="223"/>
                      <a:pt x="267" y="73"/>
                      <a:pt x="157" y="9"/>
                    </a:cubicBezTo>
                    <a:cubicBezTo>
                      <a:pt x="146" y="3"/>
                      <a:pt x="133"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33"/>
              <p:cNvSpPr/>
              <p:nvPr/>
            </p:nvSpPr>
            <p:spPr>
              <a:xfrm rot="-708088" flipH="1">
                <a:off x="394906" y="750941"/>
                <a:ext cx="50548" cy="88731"/>
              </a:xfrm>
              <a:custGeom>
                <a:avLst/>
                <a:gdLst/>
                <a:ahLst/>
                <a:cxnLst/>
                <a:rect l="l" t="t" r="r" b="b"/>
                <a:pathLst>
                  <a:path w="233" h="409" extrusionOk="0">
                    <a:moveTo>
                      <a:pt x="107" y="1"/>
                    </a:moveTo>
                    <a:cubicBezTo>
                      <a:pt x="67" y="1"/>
                      <a:pt x="29" y="28"/>
                      <a:pt x="24" y="67"/>
                    </a:cubicBezTo>
                    <a:cubicBezTo>
                      <a:pt x="1" y="160"/>
                      <a:pt x="6" y="258"/>
                      <a:pt x="29" y="351"/>
                    </a:cubicBezTo>
                    <a:cubicBezTo>
                      <a:pt x="35" y="386"/>
                      <a:pt x="70" y="409"/>
                      <a:pt x="111" y="409"/>
                    </a:cubicBezTo>
                    <a:cubicBezTo>
                      <a:pt x="140" y="409"/>
                      <a:pt x="174" y="397"/>
                      <a:pt x="180" y="363"/>
                    </a:cubicBezTo>
                    <a:cubicBezTo>
                      <a:pt x="203" y="287"/>
                      <a:pt x="221" y="212"/>
                      <a:pt x="232" y="131"/>
                    </a:cubicBezTo>
                    <a:cubicBezTo>
                      <a:pt x="215" y="61"/>
                      <a:pt x="192" y="9"/>
                      <a:pt x="128" y="3"/>
                    </a:cubicBezTo>
                    <a:cubicBezTo>
                      <a:pt x="121"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33"/>
              <p:cNvSpPr/>
              <p:nvPr/>
            </p:nvSpPr>
            <p:spPr>
              <a:xfrm rot="-708086" flipH="1">
                <a:off x="91798" y="62054"/>
                <a:ext cx="83090" cy="85694"/>
              </a:xfrm>
              <a:custGeom>
                <a:avLst/>
                <a:gdLst/>
                <a:ahLst/>
                <a:cxnLst/>
                <a:rect l="l" t="t" r="r" b="b"/>
                <a:pathLst>
                  <a:path w="383" h="395" extrusionOk="0">
                    <a:moveTo>
                      <a:pt x="252" y="0"/>
                    </a:moveTo>
                    <a:cubicBezTo>
                      <a:pt x="242" y="0"/>
                      <a:pt x="231" y="2"/>
                      <a:pt x="221" y="7"/>
                    </a:cubicBezTo>
                    <a:cubicBezTo>
                      <a:pt x="157" y="30"/>
                      <a:pt x="151" y="82"/>
                      <a:pt x="163" y="146"/>
                    </a:cubicBezTo>
                    <a:cubicBezTo>
                      <a:pt x="169" y="157"/>
                      <a:pt x="169" y="175"/>
                      <a:pt x="180" y="204"/>
                    </a:cubicBezTo>
                    <a:cubicBezTo>
                      <a:pt x="145" y="204"/>
                      <a:pt x="128" y="204"/>
                      <a:pt x="111" y="209"/>
                    </a:cubicBezTo>
                    <a:cubicBezTo>
                      <a:pt x="47" y="209"/>
                      <a:pt x="1" y="262"/>
                      <a:pt x="18" y="325"/>
                    </a:cubicBezTo>
                    <a:cubicBezTo>
                      <a:pt x="32" y="367"/>
                      <a:pt x="76" y="394"/>
                      <a:pt x="119" y="394"/>
                    </a:cubicBezTo>
                    <a:cubicBezTo>
                      <a:pt x="130" y="394"/>
                      <a:pt x="141" y="393"/>
                      <a:pt x="151" y="389"/>
                    </a:cubicBezTo>
                    <a:cubicBezTo>
                      <a:pt x="203" y="372"/>
                      <a:pt x="255" y="354"/>
                      <a:pt x="255" y="291"/>
                    </a:cubicBezTo>
                    <a:cubicBezTo>
                      <a:pt x="250" y="256"/>
                      <a:pt x="273" y="221"/>
                      <a:pt x="302" y="209"/>
                    </a:cubicBezTo>
                    <a:cubicBezTo>
                      <a:pt x="383" y="163"/>
                      <a:pt x="342" y="105"/>
                      <a:pt x="319" y="53"/>
                    </a:cubicBezTo>
                    <a:cubicBezTo>
                      <a:pt x="311" y="19"/>
                      <a:pt x="283"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33"/>
              <p:cNvSpPr/>
              <p:nvPr/>
            </p:nvSpPr>
            <p:spPr>
              <a:xfrm rot="-708086" flipH="1">
                <a:off x="1876550" y="2584539"/>
                <a:ext cx="80704" cy="82440"/>
              </a:xfrm>
              <a:custGeom>
                <a:avLst/>
                <a:gdLst/>
                <a:ahLst/>
                <a:cxnLst/>
                <a:rect l="l" t="t" r="r" b="b"/>
                <a:pathLst>
                  <a:path w="372" h="380" extrusionOk="0">
                    <a:moveTo>
                      <a:pt x="314" y="0"/>
                    </a:moveTo>
                    <a:cubicBezTo>
                      <a:pt x="303" y="0"/>
                      <a:pt x="291" y="4"/>
                      <a:pt x="278" y="13"/>
                    </a:cubicBezTo>
                    <a:cubicBezTo>
                      <a:pt x="191" y="83"/>
                      <a:pt x="110" y="158"/>
                      <a:pt x="29" y="233"/>
                    </a:cubicBezTo>
                    <a:cubicBezTo>
                      <a:pt x="0" y="262"/>
                      <a:pt x="0" y="308"/>
                      <a:pt x="29" y="343"/>
                    </a:cubicBezTo>
                    <a:cubicBezTo>
                      <a:pt x="49" y="367"/>
                      <a:pt x="76" y="379"/>
                      <a:pt x="105" y="379"/>
                    </a:cubicBezTo>
                    <a:cubicBezTo>
                      <a:pt x="110" y="379"/>
                      <a:pt x="116" y="379"/>
                      <a:pt x="122" y="378"/>
                    </a:cubicBezTo>
                    <a:cubicBezTo>
                      <a:pt x="215" y="361"/>
                      <a:pt x="371" y="152"/>
                      <a:pt x="360" y="54"/>
                    </a:cubicBezTo>
                    <a:cubicBezTo>
                      <a:pt x="360" y="21"/>
                      <a:pt x="340"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33"/>
              <p:cNvSpPr/>
              <p:nvPr/>
            </p:nvSpPr>
            <p:spPr>
              <a:xfrm rot="-708088" flipH="1">
                <a:off x="1219136" y="1798617"/>
                <a:ext cx="91768" cy="61179"/>
              </a:xfrm>
              <a:custGeom>
                <a:avLst/>
                <a:gdLst/>
                <a:ahLst/>
                <a:cxnLst/>
                <a:rect l="l" t="t" r="r" b="b"/>
                <a:pathLst>
                  <a:path w="423" h="282" extrusionOk="0">
                    <a:moveTo>
                      <a:pt x="319" y="1"/>
                    </a:moveTo>
                    <a:cubicBezTo>
                      <a:pt x="310" y="1"/>
                      <a:pt x="300" y="2"/>
                      <a:pt x="290" y="6"/>
                    </a:cubicBezTo>
                    <a:cubicBezTo>
                      <a:pt x="227" y="35"/>
                      <a:pt x="157" y="58"/>
                      <a:pt x="93" y="76"/>
                    </a:cubicBezTo>
                    <a:cubicBezTo>
                      <a:pt x="30" y="93"/>
                      <a:pt x="1" y="151"/>
                      <a:pt x="18" y="209"/>
                    </a:cubicBezTo>
                    <a:cubicBezTo>
                      <a:pt x="32" y="261"/>
                      <a:pt x="69" y="282"/>
                      <a:pt x="126" y="282"/>
                    </a:cubicBezTo>
                    <a:cubicBezTo>
                      <a:pt x="139" y="282"/>
                      <a:pt x="153" y="281"/>
                      <a:pt x="169" y="279"/>
                    </a:cubicBezTo>
                    <a:cubicBezTo>
                      <a:pt x="244" y="238"/>
                      <a:pt x="313" y="192"/>
                      <a:pt x="377" y="134"/>
                    </a:cubicBezTo>
                    <a:cubicBezTo>
                      <a:pt x="423" y="78"/>
                      <a:pt x="380"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33"/>
              <p:cNvSpPr/>
              <p:nvPr/>
            </p:nvSpPr>
            <p:spPr>
              <a:xfrm rot="-708088" flipH="1">
                <a:off x="-29609" y="329796"/>
                <a:ext cx="90683" cy="58359"/>
              </a:xfrm>
              <a:custGeom>
                <a:avLst/>
                <a:gdLst/>
                <a:ahLst/>
                <a:cxnLst/>
                <a:rect l="l" t="t" r="r" b="b"/>
                <a:pathLst>
                  <a:path w="418" h="269" extrusionOk="0">
                    <a:moveTo>
                      <a:pt x="215" y="1"/>
                    </a:moveTo>
                    <a:cubicBezTo>
                      <a:pt x="134" y="1"/>
                      <a:pt x="64" y="41"/>
                      <a:pt x="24" y="111"/>
                    </a:cubicBezTo>
                    <a:cubicBezTo>
                      <a:pt x="0" y="140"/>
                      <a:pt x="0" y="186"/>
                      <a:pt x="24" y="221"/>
                    </a:cubicBezTo>
                    <a:cubicBezTo>
                      <a:pt x="41" y="251"/>
                      <a:pt x="67" y="268"/>
                      <a:pt x="96" y="268"/>
                    </a:cubicBezTo>
                    <a:cubicBezTo>
                      <a:pt x="107" y="268"/>
                      <a:pt x="117" y="266"/>
                      <a:pt x="128" y="262"/>
                    </a:cubicBezTo>
                    <a:cubicBezTo>
                      <a:pt x="170" y="239"/>
                      <a:pt x="215" y="227"/>
                      <a:pt x="261" y="227"/>
                    </a:cubicBezTo>
                    <a:cubicBezTo>
                      <a:pt x="296" y="227"/>
                      <a:pt x="332" y="235"/>
                      <a:pt x="365" y="250"/>
                    </a:cubicBezTo>
                    <a:cubicBezTo>
                      <a:pt x="371" y="252"/>
                      <a:pt x="375" y="253"/>
                      <a:pt x="380" y="253"/>
                    </a:cubicBezTo>
                    <a:cubicBezTo>
                      <a:pt x="400" y="253"/>
                      <a:pt x="413" y="233"/>
                      <a:pt x="418" y="209"/>
                    </a:cubicBezTo>
                    <a:cubicBezTo>
                      <a:pt x="412" y="204"/>
                      <a:pt x="412" y="192"/>
                      <a:pt x="412" y="192"/>
                    </a:cubicBezTo>
                    <a:cubicBezTo>
                      <a:pt x="342" y="151"/>
                      <a:pt x="290" y="88"/>
                      <a:pt x="267" y="18"/>
                    </a:cubicBezTo>
                    <a:cubicBezTo>
                      <a:pt x="261" y="7"/>
                      <a:pt x="2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33"/>
              <p:cNvSpPr/>
              <p:nvPr/>
            </p:nvSpPr>
            <p:spPr>
              <a:xfrm rot="-708088" flipH="1">
                <a:off x="296619" y="431042"/>
                <a:ext cx="89382" cy="53152"/>
              </a:xfrm>
              <a:custGeom>
                <a:avLst/>
                <a:gdLst/>
                <a:ahLst/>
                <a:cxnLst/>
                <a:rect l="l" t="t" r="r" b="b"/>
                <a:pathLst>
                  <a:path w="412" h="245" extrusionOk="0">
                    <a:moveTo>
                      <a:pt x="110" y="1"/>
                    </a:moveTo>
                    <a:cubicBezTo>
                      <a:pt x="85" y="1"/>
                      <a:pt x="59" y="12"/>
                      <a:pt x="41" y="36"/>
                    </a:cubicBezTo>
                    <a:cubicBezTo>
                      <a:pt x="6" y="71"/>
                      <a:pt x="0" y="129"/>
                      <a:pt x="24" y="175"/>
                    </a:cubicBezTo>
                    <a:cubicBezTo>
                      <a:pt x="37" y="217"/>
                      <a:pt x="74" y="244"/>
                      <a:pt x="115" y="244"/>
                    </a:cubicBezTo>
                    <a:cubicBezTo>
                      <a:pt x="125" y="244"/>
                      <a:pt x="135" y="243"/>
                      <a:pt x="145" y="239"/>
                    </a:cubicBezTo>
                    <a:cubicBezTo>
                      <a:pt x="184" y="226"/>
                      <a:pt x="227" y="220"/>
                      <a:pt x="267" y="220"/>
                    </a:cubicBezTo>
                    <a:cubicBezTo>
                      <a:pt x="281" y="220"/>
                      <a:pt x="294" y="220"/>
                      <a:pt x="307" y="222"/>
                    </a:cubicBezTo>
                    <a:cubicBezTo>
                      <a:pt x="383" y="222"/>
                      <a:pt x="412" y="164"/>
                      <a:pt x="389" y="94"/>
                    </a:cubicBezTo>
                    <a:cubicBezTo>
                      <a:pt x="371" y="65"/>
                      <a:pt x="354" y="42"/>
                      <a:pt x="336" y="19"/>
                    </a:cubicBezTo>
                    <a:lnTo>
                      <a:pt x="342" y="19"/>
                    </a:lnTo>
                    <a:cubicBezTo>
                      <a:pt x="338" y="18"/>
                      <a:pt x="335" y="18"/>
                      <a:pt x="331" y="18"/>
                    </a:cubicBezTo>
                    <a:cubicBezTo>
                      <a:pt x="294" y="18"/>
                      <a:pt x="260" y="54"/>
                      <a:pt x="223" y="54"/>
                    </a:cubicBezTo>
                    <a:cubicBezTo>
                      <a:pt x="208" y="54"/>
                      <a:pt x="192" y="48"/>
                      <a:pt x="174" y="31"/>
                    </a:cubicBezTo>
                    <a:cubicBezTo>
                      <a:pt x="157" y="11"/>
                      <a:pt x="134"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33"/>
              <p:cNvSpPr/>
              <p:nvPr/>
            </p:nvSpPr>
            <p:spPr>
              <a:xfrm rot="-708086" flipH="1">
                <a:off x="962386" y="1708881"/>
                <a:ext cx="54236" cy="77016"/>
              </a:xfrm>
              <a:custGeom>
                <a:avLst/>
                <a:gdLst/>
                <a:ahLst/>
                <a:cxnLst/>
                <a:rect l="l" t="t" r="r" b="b"/>
                <a:pathLst>
                  <a:path w="250" h="355" extrusionOk="0">
                    <a:moveTo>
                      <a:pt x="135" y="1"/>
                    </a:moveTo>
                    <a:cubicBezTo>
                      <a:pt x="81" y="1"/>
                      <a:pt x="35" y="40"/>
                      <a:pt x="24" y="94"/>
                    </a:cubicBezTo>
                    <a:cubicBezTo>
                      <a:pt x="1" y="152"/>
                      <a:pt x="1" y="221"/>
                      <a:pt x="30" y="285"/>
                    </a:cubicBezTo>
                    <a:cubicBezTo>
                      <a:pt x="41" y="326"/>
                      <a:pt x="88" y="355"/>
                      <a:pt x="134" y="355"/>
                    </a:cubicBezTo>
                    <a:cubicBezTo>
                      <a:pt x="175" y="349"/>
                      <a:pt x="209" y="320"/>
                      <a:pt x="221" y="285"/>
                    </a:cubicBezTo>
                    <a:cubicBezTo>
                      <a:pt x="244" y="221"/>
                      <a:pt x="250" y="158"/>
                      <a:pt x="238" y="100"/>
                    </a:cubicBezTo>
                    <a:cubicBezTo>
                      <a:pt x="232" y="47"/>
                      <a:pt x="192" y="7"/>
                      <a:pt x="146" y="1"/>
                    </a:cubicBezTo>
                    <a:cubicBezTo>
                      <a:pt x="142" y="1"/>
                      <a:pt x="138"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33"/>
              <p:cNvSpPr/>
              <p:nvPr/>
            </p:nvSpPr>
            <p:spPr>
              <a:xfrm rot="-708088" flipH="1">
                <a:off x="1228717" y="1088495"/>
                <a:ext cx="74412" cy="67253"/>
              </a:xfrm>
              <a:custGeom>
                <a:avLst/>
                <a:gdLst/>
                <a:ahLst/>
                <a:cxnLst/>
                <a:rect l="l" t="t" r="r" b="b"/>
                <a:pathLst>
                  <a:path w="343" h="310" extrusionOk="0">
                    <a:moveTo>
                      <a:pt x="139" y="1"/>
                    </a:moveTo>
                    <a:cubicBezTo>
                      <a:pt x="132" y="1"/>
                      <a:pt x="124" y="1"/>
                      <a:pt x="116" y="3"/>
                    </a:cubicBezTo>
                    <a:cubicBezTo>
                      <a:pt x="47" y="20"/>
                      <a:pt x="0" y="101"/>
                      <a:pt x="24" y="171"/>
                    </a:cubicBezTo>
                    <a:cubicBezTo>
                      <a:pt x="35" y="240"/>
                      <a:pt x="93" y="292"/>
                      <a:pt x="168" y="304"/>
                    </a:cubicBezTo>
                    <a:cubicBezTo>
                      <a:pt x="179" y="308"/>
                      <a:pt x="190" y="310"/>
                      <a:pt x="202" y="310"/>
                    </a:cubicBezTo>
                    <a:cubicBezTo>
                      <a:pt x="240" y="310"/>
                      <a:pt x="279" y="289"/>
                      <a:pt x="302" y="257"/>
                    </a:cubicBezTo>
                    <a:cubicBezTo>
                      <a:pt x="342" y="194"/>
                      <a:pt x="307" y="153"/>
                      <a:pt x="267" y="95"/>
                    </a:cubicBezTo>
                    <a:cubicBezTo>
                      <a:pt x="236" y="39"/>
                      <a:pt x="196"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33"/>
              <p:cNvSpPr/>
              <p:nvPr/>
            </p:nvSpPr>
            <p:spPr>
              <a:xfrm rot="-708086" flipH="1">
                <a:off x="2382727" y="2089257"/>
                <a:ext cx="85694" cy="77884"/>
              </a:xfrm>
              <a:custGeom>
                <a:avLst/>
                <a:gdLst/>
                <a:ahLst/>
                <a:cxnLst/>
                <a:rect l="l" t="t" r="r" b="b"/>
                <a:pathLst>
                  <a:path w="395" h="359" extrusionOk="0">
                    <a:moveTo>
                      <a:pt x="237" y="1"/>
                    </a:moveTo>
                    <a:cubicBezTo>
                      <a:pt x="234" y="1"/>
                      <a:pt x="230" y="1"/>
                      <a:pt x="226" y="2"/>
                    </a:cubicBezTo>
                    <a:cubicBezTo>
                      <a:pt x="192" y="2"/>
                      <a:pt x="169" y="31"/>
                      <a:pt x="174" y="60"/>
                    </a:cubicBezTo>
                    <a:cubicBezTo>
                      <a:pt x="197" y="146"/>
                      <a:pt x="151" y="158"/>
                      <a:pt x="87" y="187"/>
                    </a:cubicBezTo>
                    <a:cubicBezTo>
                      <a:pt x="29" y="204"/>
                      <a:pt x="1" y="268"/>
                      <a:pt x="29" y="320"/>
                    </a:cubicBezTo>
                    <a:cubicBezTo>
                      <a:pt x="45" y="345"/>
                      <a:pt x="67" y="358"/>
                      <a:pt x="94" y="358"/>
                    </a:cubicBezTo>
                    <a:cubicBezTo>
                      <a:pt x="117" y="358"/>
                      <a:pt x="144" y="348"/>
                      <a:pt x="174" y="326"/>
                    </a:cubicBezTo>
                    <a:cubicBezTo>
                      <a:pt x="198" y="307"/>
                      <a:pt x="218" y="275"/>
                      <a:pt x="251" y="275"/>
                    </a:cubicBezTo>
                    <a:cubicBezTo>
                      <a:pt x="258" y="275"/>
                      <a:pt x="265" y="277"/>
                      <a:pt x="273" y="280"/>
                    </a:cubicBezTo>
                    <a:cubicBezTo>
                      <a:pt x="377" y="274"/>
                      <a:pt x="394" y="251"/>
                      <a:pt x="331" y="152"/>
                    </a:cubicBezTo>
                    <a:cubicBezTo>
                      <a:pt x="313" y="123"/>
                      <a:pt x="302" y="94"/>
                      <a:pt x="296" y="60"/>
                    </a:cubicBezTo>
                    <a:cubicBezTo>
                      <a:pt x="296" y="23"/>
                      <a:pt x="268"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33"/>
              <p:cNvSpPr/>
              <p:nvPr/>
            </p:nvSpPr>
            <p:spPr>
              <a:xfrm rot="-708086" flipH="1">
                <a:off x="614335" y="2430548"/>
                <a:ext cx="55321" cy="83090"/>
              </a:xfrm>
              <a:custGeom>
                <a:avLst/>
                <a:gdLst/>
                <a:ahLst/>
                <a:cxnLst/>
                <a:rect l="l" t="t" r="r" b="b"/>
                <a:pathLst>
                  <a:path w="255" h="383" extrusionOk="0">
                    <a:moveTo>
                      <a:pt x="144" y="1"/>
                    </a:moveTo>
                    <a:cubicBezTo>
                      <a:pt x="128" y="1"/>
                      <a:pt x="112" y="7"/>
                      <a:pt x="99" y="20"/>
                    </a:cubicBezTo>
                    <a:cubicBezTo>
                      <a:pt x="6" y="107"/>
                      <a:pt x="0" y="246"/>
                      <a:pt x="75" y="345"/>
                    </a:cubicBezTo>
                    <a:cubicBezTo>
                      <a:pt x="94" y="371"/>
                      <a:pt x="123" y="383"/>
                      <a:pt x="152" y="383"/>
                    </a:cubicBezTo>
                    <a:cubicBezTo>
                      <a:pt x="168" y="383"/>
                      <a:pt x="183" y="379"/>
                      <a:pt x="197" y="373"/>
                    </a:cubicBezTo>
                    <a:cubicBezTo>
                      <a:pt x="238" y="350"/>
                      <a:pt x="255" y="310"/>
                      <a:pt x="243" y="269"/>
                    </a:cubicBezTo>
                    <a:cubicBezTo>
                      <a:pt x="238" y="234"/>
                      <a:pt x="232" y="200"/>
                      <a:pt x="226" y="165"/>
                    </a:cubicBezTo>
                    <a:cubicBezTo>
                      <a:pt x="220" y="130"/>
                      <a:pt x="214" y="95"/>
                      <a:pt x="209" y="61"/>
                    </a:cubicBezTo>
                    <a:cubicBezTo>
                      <a:pt x="209" y="26"/>
                      <a:pt x="17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33"/>
              <p:cNvSpPr/>
              <p:nvPr/>
            </p:nvSpPr>
            <p:spPr>
              <a:xfrm rot="-708086" flipH="1">
                <a:off x="493832" y="685545"/>
                <a:ext cx="75714" cy="59226"/>
              </a:xfrm>
              <a:custGeom>
                <a:avLst/>
                <a:gdLst/>
                <a:ahLst/>
                <a:cxnLst/>
                <a:rect l="l" t="t" r="r" b="b"/>
                <a:pathLst>
                  <a:path w="349" h="273" extrusionOk="0">
                    <a:moveTo>
                      <a:pt x="192" y="0"/>
                    </a:moveTo>
                    <a:cubicBezTo>
                      <a:pt x="174" y="0"/>
                      <a:pt x="157" y="3"/>
                      <a:pt x="140" y="9"/>
                    </a:cubicBezTo>
                    <a:cubicBezTo>
                      <a:pt x="111" y="15"/>
                      <a:pt x="87" y="26"/>
                      <a:pt x="64" y="44"/>
                    </a:cubicBezTo>
                    <a:cubicBezTo>
                      <a:pt x="6" y="90"/>
                      <a:pt x="1" y="171"/>
                      <a:pt x="41" y="235"/>
                    </a:cubicBezTo>
                    <a:cubicBezTo>
                      <a:pt x="65" y="261"/>
                      <a:pt x="89" y="272"/>
                      <a:pt x="113" y="272"/>
                    </a:cubicBezTo>
                    <a:cubicBezTo>
                      <a:pt x="141" y="272"/>
                      <a:pt x="169" y="257"/>
                      <a:pt x="198" y="235"/>
                    </a:cubicBezTo>
                    <a:cubicBezTo>
                      <a:pt x="221" y="217"/>
                      <a:pt x="244" y="200"/>
                      <a:pt x="273" y="188"/>
                    </a:cubicBezTo>
                    <a:cubicBezTo>
                      <a:pt x="313" y="165"/>
                      <a:pt x="348" y="142"/>
                      <a:pt x="342" y="84"/>
                    </a:cubicBezTo>
                    <a:cubicBezTo>
                      <a:pt x="337" y="32"/>
                      <a:pt x="284" y="26"/>
                      <a:pt x="244" y="9"/>
                    </a:cubicBezTo>
                    <a:cubicBezTo>
                      <a:pt x="226" y="3"/>
                      <a:pt x="209"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33"/>
              <p:cNvSpPr/>
              <p:nvPr/>
            </p:nvSpPr>
            <p:spPr>
              <a:xfrm rot="-708086" flipH="1">
                <a:off x="1928161" y="357455"/>
                <a:ext cx="46860" cy="104568"/>
              </a:xfrm>
              <a:custGeom>
                <a:avLst/>
                <a:gdLst/>
                <a:ahLst/>
                <a:cxnLst/>
                <a:rect l="l" t="t" r="r" b="b"/>
                <a:pathLst>
                  <a:path w="216" h="482" extrusionOk="0">
                    <a:moveTo>
                      <a:pt x="116" y="0"/>
                    </a:moveTo>
                    <a:cubicBezTo>
                      <a:pt x="109" y="0"/>
                      <a:pt x="102" y="1"/>
                      <a:pt x="94" y="2"/>
                    </a:cubicBezTo>
                    <a:cubicBezTo>
                      <a:pt x="36" y="14"/>
                      <a:pt x="1" y="72"/>
                      <a:pt x="18" y="124"/>
                    </a:cubicBezTo>
                    <a:cubicBezTo>
                      <a:pt x="30" y="159"/>
                      <a:pt x="41" y="193"/>
                      <a:pt x="59" y="222"/>
                    </a:cubicBezTo>
                    <a:cubicBezTo>
                      <a:pt x="76" y="269"/>
                      <a:pt x="105" y="321"/>
                      <a:pt x="53" y="367"/>
                    </a:cubicBezTo>
                    <a:cubicBezTo>
                      <a:pt x="30" y="390"/>
                      <a:pt x="36" y="431"/>
                      <a:pt x="59" y="448"/>
                    </a:cubicBezTo>
                    <a:cubicBezTo>
                      <a:pt x="77" y="471"/>
                      <a:pt x="101" y="481"/>
                      <a:pt x="126" y="481"/>
                    </a:cubicBezTo>
                    <a:cubicBezTo>
                      <a:pt x="140" y="481"/>
                      <a:pt x="154" y="478"/>
                      <a:pt x="169" y="472"/>
                    </a:cubicBezTo>
                    <a:cubicBezTo>
                      <a:pt x="198" y="460"/>
                      <a:pt x="215" y="431"/>
                      <a:pt x="209" y="396"/>
                    </a:cubicBezTo>
                    <a:lnTo>
                      <a:pt x="180" y="89"/>
                    </a:lnTo>
                    <a:cubicBezTo>
                      <a:pt x="180" y="38"/>
                      <a:pt x="16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33"/>
              <p:cNvSpPr/>
              <p:nvPr/>
            </p:nvSpPr>
            <p:spPr>
              <a:xfrm rot="-708086" flipH="1">
                <a:off x="616676" y="426819"/>
                <a:ext cx="83307" cy="80053"/>
              </a:xfrm>
              <a:custGeom>
                <a:avLst/>
                <a:gdLst/>
                <a:ahLst/>
                <a:cxnLst/>
                <a:rect l="l" t="t" r="r" b="b"/>
                <a:pathLst>
                  <a:path w="384" h="369" extrusionOk="0">
                    <a:moveTo>
                      <a:pt x="99" y="0"/>
                    </a:moveTo>
                    <a:cubicBezTo>
                      <a:pt x="76" y="0"/>
                      <a:pt x="55" y="11"/>
                      <a:pt x="36" y="38"/>
                    </a:cubicBezTo>
                    <a:cubicBezTo>
                      <a:pt x="1" y="85"/>
                      <a:pt x="24" y="154"/>
                      <a:pt x="82" y="177"/>
                    </a:cubicBezTo>
                    <a:cubicBezTo>
                      <a:pt x="134" y="200"/>
                      <a:pt x="180" y="247"/>
                      <a:pt x="204" y="299"/>
                    </a:cubicBezTo>
                    <a:cubicBezTo>
                      <a:pt x="221" y="322"/>
                      <a:pt x="238" y="345"/>
                      <a:pt x="267" y="357"/>
                    </a:cubicBezTo>
                    <a:cubicBezTo>
                      <a:pt x="279" y="365"/>
                      <a:pt x="292" y="368"/>
                      <a:pt x="304" y="368"/>
                    </a:cubicBezTo>
                    <a:cubicBezTo>
                      <a:pt x="346" y="368"/>
                      <a:pt x="384" y="327"/>
                      <a:pt x="366" y="282"/>
                    </a:cubicBezTo>
                    <a:cubicBezTo>
                      <a:pt x="337" y="177"/>
                      <a:pt x="273" y="90"/>
                      <a:pt x="180" y="32"/>
                    </a:cubicBezTo>
                    <a:cubicBezTo>
                      <a:pt x="153" y="14"/>
                      <a:pt x="12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33"/>
              <p:cNvSpPr/>
              <p:nvPr/>
            </p:nvSpPr>
            <p:spPr>
              <a:xfrm rot="-708088" flipH="1">
                <a:off x="102021" y="1713071"/>
                <a:ext cx="57925" cy="78318"/>
              </a:xfrm>
              <a:custGeom>
                <a:avLst/>
                <a:gdLst/>
                <a:ahLst/>
                <a:cxnLst/>
                <a:rect l="l" t="t" r="r" b="b"/>
                <a:pathLst>
                  <a:path w="267" h="361" extrusionOk="0">
                    <a:moveTo>
                      <a:pt x="146" y="0"/>
                    </a:moveTo>
                    <a:cubicBezTo>
                      <a:pt x="142" y="0"/>
                      <a:pt x="138" y="1"/>
                      <a:pt x="134" y="1"/>
                    </a:cubicBezTo>
                    <a:cubicBezTo>
                      <a:pt x="87" y="1"/>
                      <a:pt x="58" y="42"/>
                      <a:pt x="58" y="82"/>
                    </a:cubicBezTo>
                    <a:cubicBezTo>
                      <a:pt x="58" y="140"/>
                      <a:pt x="47" y="198"/>
                      <a:pt x="18" y="256"/>
                    </a:cubicBezTo>
                    <a:cubicBezTo>
                      <a:pt x="0" y="303"/>
                      <a:pt x="35" y="361"/>
                      <a:pt x="93" y="361"/>
                    </a:cubicBezTo>
                    <a:cubicBezTo>
                      <a:pt x="192" y="349"/>
                      <a:pt x="267" y="262"/>
                      <a:pt x="261" y="158"/>
                    </a:cubicBezTo>
                    <a:cubicBezTo>
                      <a:pt x="250" y="123"/>
                      <a:pt x="238" y="94"/>
                      <a:pt x="226" y="59"/>
                    </a:cubicBezTo>
                    <a:cubicBezTo>
                      <a:pt x="216" y="23"/>
                      <a:pt x="182"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33"/>
              <p:cNvSpPr/>
              <p:nvPr/>
            </p:nvSpPr>
            <p:spPr>
              <a:xfrm rot="-708086" flipH="1">
                <a:off x="986889" y="1750808"/>
                <a:ext cx="56840" cy="80487"/>
              </a:xfrm>
              <a:custGeom>
                <a:avLst/>
                <a:gdLst/>
                <a:ahLst/>
                <a:cxnLst/>
                <a:rect l="l" t="t" r="r" b="b"/>
                <a:pathLst>
                  <a:path w="262" h="371" extrusionOk="0">
                    <a:moveTo>
                      <a:pt x="90" y="0"/>
                    </a:moveTo>
                    <a:cubicBezTo>
                      <a:pt x="83" y="0"/>
                      <a:pt x="76" y="1"/>
                      <a:pt x="70" y="4"/>
                    </a:cubicBezTo>
                    <a:cubicBezTo>
                      <a:pt x="18" y="27"/>
                      <a:pt x="0" y="102"/>
                      <a:pt x="18" y="206"/>
                    </a:cubicBezTo>
                    <a:cubicBezTo>
                      <a:pt x="35" y="264"/>
                      <a:pt x="53" y="334"/>
                      <a:pt x="128" y="363"/>
                    </a:cubicBezTo>
                    <a:cubicBezTo>
                      <a:pt x="139" y="368"/>
                      <a:pt x="150" y="371"/>
                      <a:pt x="161" y="371"/>
                    </a:cubicBezTo>
                    <a:cubicBezTo>
                      <a:pt x="185" y="371"/>
                      <a:pt x="209" y="358"/>
                      <a:pt x="221" y="334"/>
                    </a:cubicBezTo>
                    <a:cubicBezTo>
                      <a:pt x="261" y="270"/>
                      <a:pt x="261" y="195"/>
                      <a:pt x="226" y="131"/>
                    </a:cubicBezTo>
                    <a:cubicBezTo>
                      <a:pt x="191" y="46"/>
                      <a:pt x="13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33"/>
              <p:cNvSpPr/>
              <p:nvPr/>
            </p:nvSpPr>
            <p:spPr>
              <a:xfrm rot="-708086" flipH="1">
                <a:off x="2448897" y="1299503"/>
                <a:ext cx="96975" cy="64216"/>
              </a:xfrm>
              <a:custGeom>
                <a:avLst/>
                <a:gdLst/>
                <a:ahLst/>
                <a:cxnLst/>
                <a:rect l="l" t="t" r="r" b="b"/>
                <a:pathLst>
                  <a:path w="447" h="296" extrusionOk="0">
                    <a:moveTo>
                      <a:pt x="99" y="1"/>
                    </a:moveTo>
                    <a:cubicBezTo>
                      <a:pt x="66" y="1"/>
                      <a:pt x="42" y="26"/>
                      <a:pt x="24" y="61"/>
                    </a:cubicBezTo>
                    <a:cubicBezTo>
                      <a:pt x="1" y="102"/>
                      <a:pt x="12" y="136"/>
                      <a:pt x="59" y="136"/>
                    </a:cubicBezTo>
                    <a:cubicBezTo>
                      <a:pt x="146" y="148"/>
                      <a:pt x="122" y="229"/>
                      <a:pt x="146" y="276"/>
                    </a:cubicBezTo>
                    <a:lnTo>
                      <a:pt x="157" y="281"/>
                    </a:lnTo>
                    <a:cubicBezTo>
                      <a:pt x="172" y="291"/>
                      <a:pt x="188" y="296"/>
                      <a:pt x="205" y="296"/>
                    </a:cubicBezTo>
                    <a:cubicBezTo>
                      <a:pt x="228" y="296"/>
                      <a:pt x="250" y="287"/>
                      <a:pt x="267" y="270"/>
                    </a:cubicBezTo>
                    <a:cubicBezTo>
                      <a:pt x="290" y="235"/>
                      <a:pt x="325" y="212"/>
                      <a:pt x="366" y="200"/>
                    </a:cubicBezTo>
                    <a:cubicBezTo>
                      <a:pt x="418" y="189"/>
                      <a:pt x="447" y="125"/>
                      <a:pt x="412" y="79"/>
                    </a:cubicBezTo>
                    <a:cubicBezTo>
                      <a:pt x="400" y="54"/>
                      <a:pt x="385" y="45"/>
                      <a:pt x="368" y="45"/>
                    </a:cubicBezTo>
                    <a:cubicBezTo>
                      <a:pt x="346" y="45"/>
                      <a:pt x="322" y="62"/>
                      <a:pt x="302" y="79"/>
                    </a:cubicBezTo>
                    <a:cubicBezTo>
                      <a:pt x="276" y="102"/>
                      <a:pt x="253" y="115"/>
                      <a:pt x="233" y="115"/>
                    </a:cubicBezTo>
                    <a:cubicBezTo>
                      <a:pt x="210" y="115"/>
                      <a:pt x="190" y="96"/>
                      <a:pt x="175" y="55"/>
                    </a:cubicBezTo>
                    <a:cubicBezTo>
                      <a:pt x="163" y="38"/>
                      <a:pt x="151" y="21"/>
                      <a:pt x="134" y="9"/>
                    </a:cubicBezTo>
                    <a:cubicBezTo>
                      <a:pt x="121" y="3"/>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33"/>
              <p:cNvSpPr/>
              <p:nvPr/>
            </p:nvSpPr>
            <p:spPr>
              <a:xfrm rot="-708086" flipH="1">
                <a:off x="1223636" y="658822"/>
                <a:ext cx="70507" cy="78969"/>
              </a:xfrm>
              <a:custGeom>
                <a:avLst/>
                <a:gdLst/>
                <a:ahLst/>
                <a:cxnLst/>
                <a:rect l="l" t="t" r="r" b="b"/>
                <a:pathLst>
                  <a:path w="325" h="364" extrusionOk="0">
                    <a:moveTo>
                      <a:pt x="206" y="1"/>
                    </a:moveTo>
                    <a:cubicBezTo>
                      <a:pt x="204" y="1"/>
                      <a:pt x="201" y="1"/>
                      <a:pt x="198" y="1"/>
                    </a:cubicBezTo>
                    <a:cubicBezTo>
                      <a:pt x="163" y="13"/>
                      <a:pt x="140" y="47"/>
                      <a:pt x="140" y="82"/>
                    </a:cubicBezTo>
                    <a:cubicBezTo>
                      <a:pt x="145" y="123"/>
                      <a:pt x="117" y="157"/>
                      <a:pt x="76" y="169"/>
                    </a:cubicBezTo>
                    <a:cubicBezTo>
                      <a:pt x="30" y="181"/>
                      <a:pt x="1" y="227"/>
                      <a:pt x="18" y="273"/>
                    </a:cubicBezTo>
                    <a:cubicBezTo>
                      <a:pt x="24" y="314"/>
                      <a:pt x="53" y="349"/>
                      <a:pt x="93" y="360"/>
                    </a:cubicBezTo>
                    <a:cubicBezTo>
                      <a:pt x="102" y="362"/>
                      <a:pt x="111" y="363"/>
                      <a:pt x="120" y="363"/>
                    </a:cubicBezTo>
                    <a:cubicBezTo>
                      <a:pt x="163" y="363"/>
                      <a:pt x="202" y="341"/>
                      <a:pt x="221" y="302"/>
                    </a:cubicBezTo>
                    <a:cubicBezTo>
                      <a:pt x="244" y="239"/>
                      <a:pt x="279" y="186"/>
                      <a:pt x="302" y="129"/>
                    </a:cubicBezTo>
                    <a:cubicBezTo>
                      <a:pt x="324" y="62"/>
                      <a:pt x="272"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33"/>
              <p:cNvSpPr/>
              <p:nvPr/>
            </p:nvSpPr>
            <p:spPr>
              <a:xfrm rot="-708086" flipH="1">
                <a:off x="606868" y="907088"/>
                <a:ext cx="80704" cy="69640"/>
              </a:xfrm>
              <a:custGeom>
                <a:avLst/>
                <a:gdLst/>
                <a:ahLst/>
                <a:cxnLst/>
                <a:rect l="l" t="t" r="r" b="b"/>
                <a:pathLst>
                  <a:path w="372" h="321" extrusionOk="0">
                    <a:moveTo>
                      <a:pt x="149" y="1"/>
                    </a:moveTo>
                    <a:cubicBezTo>
                      <a:pt x="144" y="1"/>
                      <a:pt x="139" y="1"/>
                      <a:pt x="134" y="2"/>
                    </a:cubicBezTo>
                    <a:cubicBezTo>
                      <a:pt x="53" y="25"/>
                      <a:pt x="1" y="94"/>
                      <a:pt x="1" y="175"/>
                    </a:cubicBezTo>
                    <a:cubicBezTo>
                      <a:pt x="24" y="262"/>
                      <a:pt x="111" y="320"/>
                      <a:pt x="204" y="320"/>
                    </a:cubicBezTo>
                    <a:cubicBezTo>
                      <a:pt x="372" y="280"/>
                      <a:pt x="215" y="181"/>
                      <a:pt x="233" y="106"/>
                    </a:cubicBezTo>
                    <a:cubicBezTo>
                      <a:pt x="227" y="31"/>
                      <a:pt x="202"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33"/>
              <p:cNvSpPr/>
              <p:nvPr/>
            </p:nvSpPr>
            <p:spPr>
              <a:xfrm rot="-708086" flipH="1">
                <a:off x="1934002" y="474627"/>
                <a:ext cx="95673" cy="67470"/>
              </a:xfrm>
              <a:custGeom>
                <a:avLst/>
                <a:gdLst/>
                <a:ahLst/>
                <a:cxnLst/>
                <a:rect l="l" t="t" r="r" b="b"/>
                <a:pathLst>
                  <a:path w="441" h="311" extrusionOk="0">
                    <a:moveTo>
                      <a:pt x="153" y="1"/>
                    </a:moveTo>
                    <a:cubicBezTo>
                      <a:pt x="134" y="1"/>
                      <a:pt x="113" y="8"/>
                      <a:pt x="99" y="23"/>
                    </a:cubicBezTo>
                    <a:cubicBezTo>
                      <a:pt x="58" y="75"/>
                      <a:pt x="0" y="121"/>
                      <a:pt x="24" y="196"/>
                    </a:cubicBezTo>
                    <a:cubicBezTo>
                      <a:pt x="37" y="236"/>
                      <a:pt x="69" y="245"/>
                      <a:pt x="104" y="245"/>
                    </a:cubicBezTo>
                    <a:cubicBezTo>
                      <a:pt x="116" y="245"/>
                      <a:pt x="128" y="244"/>
                      <a:pt x="139" y="243"/>
                    </a:cubicBezTo>
                    <a:cubicBezTo>
                      <a:pt x="165" y="236"/>
                      <a:pt x="189" y="230"/>
                      <a:pt x="212" y="230"/>
                    </a:cubicBezTo>
                    <a:cubicBezTo>
                      <a:pt x="247" y="230"/>
                      <a:pt x="280" y="244"/>
                      <a:pt x="307" y="289"/>
                    </a:cubicBezTo>
                    <a:cubicBezTo>
                      <a:pt x="325" y="303"/>
                      <a:pt x="347" y="311"/>
                      <a:pt x="368" y="311"/>
                    </a:cubicBezTo>
                    <a:cubicBezTo>
                      <a:pt x="381" y="311"/>
                      <a:pt x="395" y="308"/>
                      <a:pt x="406" y="301"/>
                    </a:cubicBezTo>
                    <a:cubicBezTo>
                      <a:pt x="429" y="295"/>
                      <a:pt x="441" y="278"/>
                      <a:pt x="441" y="260"/>
                    </a:cubicBezTo>
                    <a:cubicBezTo>
                      <a:pt x="435" y="249"/>
                      <a:pt x="435" y="237"/>
                      <a:pt x="423" y="225"/>
                    </a:cubicBezTo>
                    <a:cubicBezTo>
                      <a:pt x="348" y="167"/>
                      <a:pt x="273" y="98"/>
                      <a:pt x="203" y="23"/>
                    </a:cubicBezTo>
                    <a:cubicBezTo>
                      <a:pt x="192" y="8"/>
                      <a:pt x="173"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33"/>
              <p:cNvSpPr/>
              <p:nvPr/>
            </p:nvSpPr>
            <p:spPr>
              <a:xfrm rot="-708088" flipH="1">
                <a:off x="406868" y="110536"/>
                <a:ext cx="67904" cy="67253"/>
              </a:xfrm>
              <a:custGeom>
                <a:avLst/>
                <a:gdLst/>
                <a:ahLst/>
                <a:cxnLst/>
                <a:rect l="l" t="t" r="r" b="b"/>
                <a:pathLst>
                  <a:path w="313" h="310" extrusionOk="0">
                    <a:moveTo>
                      <a:pt x="246" y="0"/>
                    </a:moveTo>
                    <a:cubicBezTo>
                      <a:pt x="238" y="0"/>
                      <a:pt x="230" y="2"/>
                      <a:pt x="220" y="5"/>
                    </a:cubicBezTo>
                    <a:cubicBezTo>
                      <a:pt x="151" y="28"/>
                      <a:pt x="81" y="68"/>
                      <a:pt x="35" y="126"/>
                    </a:cubicBezTo>
                    <a:cubicBezTo>
                      <a:pt x="0" y="167"/>
                      <a:pt x="0" y="225"/>
                      <a:pt x="35" y="265"/>
                    </a:cubicBezTo>
                    <a:cubicBezTo>
                      <a:pt x="58" y="293"/>
                      <a:pt x="88" y="310"/>
                      <a:pt x="123" y="310"/>
                    </a:cubicBezTo>
                    <a:cubicBezTo>
                      <a:pt x="132" y="310"/>
                      <a:pt x="141" y="308"/>
                      <a:pt x="151" y="306"/>
                    </a:cubicBezTo>
                    <a:cubicBezTo>
                      <a:pt x="243" y="265"/>
                      <a:pt x="307" y="173"/>
                      <a:pt x="313" y="74"/>
                    </a:cubicBezTo>
                    <a:cubicBezTo>
                      <a:pt x="308" y="31"/>
                      <a:pt x="284"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33"/>
              <p:cNvSpPr/>
              <p:nvPr/>
            </p:nvSpPr>
            <p:spPr>
              <a:xfrm rot="-708086" flipH="1">
                <a:off x="2310792" y="835786"/>
                <a:ext cx="89599" cy="65084"/>
              </a:xfrm>
              <a:custGeom>
                <a:avLst/>
                <a:gdLst/>
                <a:ahLst/>
                <a:cxnLst/>
                <a:rect l="l" t="t" r="r" b="b"/>
                <a:pathLst>
                  <a:path w="413" h="300" extrusionOk="0">
                    <a:moveTo>
                      <a:pt x="324" y="1"/>
                    </a:moveTo>
                    <a:cubicBezTo>
                      <a:pt x="314" y="1"/>
                      <a:pt x="303" y="2"/>
                      <a:pt x="291" y="5"/>
                    </a:cubicBezTo>
                    <a:cubicBezTo>
                      <a:pt x="215" y="34"/>
                      <a:pt x="140" y="68"/>
                      <a:pt x="70" y="109"/>
                    </a:cubicBezTo>
                    <a:cubicBezTo>
                      <a:pt x="18" y="132"/>
                      <a:pt x="1" y="196"/>
                      <a:pt x="30" y="242"/>
                    </a:cubicBezTo>
                    <a:cubicBezTo>
                      <a:pt x="48" y="278"/>
                      <a:pt x="83" y="300"/>
                      <a:pt x="122" y="300"/>
                    </a:cubicBezTo>
                    <a:cubicBezTo>
                      <a:pt x="134" y="300"/>
                      <a:pt x="146" y="298"/>
                      <a:pt x="157" y="294"/>
                    </a:cubicBezTo>
                    <a:cubicBezTo>
                      <a:pt x="186" y="294"/>
                      <a:pt x="215" y="277"/>
                      <a:pt x="227" y="248"/>
                    </a:cubicBezTo>
                    <a:cubicBezTo>
                      <a:pt x="256" y="178"/>
                      <a:pt x="291" y="115"/>
                      <a:pt x="377" y="109"/>
                    </a:cubicBezTo>
                    <a:cubicBezTo>
                      <a:pt x="401" y="109"/>
                      <a:pt x="412" y="86"/>
                      <a:pt x="412" y="62"/>
                    </a:cubicBezTo>
                    <a:cubicBezTo>
                      <a:pt x="412" y="34"/>
                      <a:pt x="395" y="16"/>
                      <a:pt x="366" y="10"/>
                    </a:cubicBezTo>
                    <a:cubicBezTo>
                      <a:pt x="352" y="4"/>
                      <a:pt x="339" y="1"/>
                      <a:pt x="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33"/>
              <p:cNvSpPr/>
              <p:nvPr/>
            </p:nvSpPr>
            <p:spPr>
              <a:xfrm rot="-708086" flipH="1">
                <a:off x="1036638" y="2201456"/>
                <a:ext cx="71375" cy="68121"/>
              </a:xfrm>
              <a:custGeom>
                <a:avLst/>
                <a:gdLst/>
                <a:ahLst/>
                <a:cxnLst/>
                <a:rect l="l" t="t" r="r" b="b"/>
                <a:pathLst>
                  <a:path w="329" h="314" extrusionOk="0">
                    <a:moveTo>
                      <a:pt x="117" y="0"/>
                    </a:moveTo>
                    <a:cubicBezTo>
                      <a:pt x="104" y="0"/>
                      <a:pt x="90" y="4"/>
                      <a:pt x="75" y="12"/>
                    </a:cubicBezTo>
                    <a:cubicBezTo>
                      <a:pt x="29" y="29"/>
                      <a:pt x="0" y="75"/>
                      <a:pt x="6" y="128"/>
                    </a:cubicBezTo>
                    <a:cubicBezTo>
                      <a:pt x="17" y="226"/>
                      <a:pt x="99" y="307"/>
                      <a:pt x="203" y="313"/>
                    </a:cubicBezTo>
                    <a:cubicBezTo>
                      <a:pt x="205" y="313"/>
                      <a:pt x="208" y="313"/>
                      <a:pt x="210" y="313"/>
                    </a:cubicBezTo>
                    <a:cubicBezTo>
                      <a:pt x="287" y="313"/>
                      <a:pt x="329" y="230"/>
                      <a:pt x="284" y="168"/>
                    </a:cubicBezTo>
                    <a:cubicBezTo>
                      <a:pt x="261" y="128"/>
                      <a:pt x="238" y="93"/>
                      <a:pt x="209" y="58"/>
                    </a:cubicBezTo>
                    <a:cubicBezTo>
                      <a:pt x="183" y="25"/>
                      <a:pt x="15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33"/>
              <p:cNvSpPr/>
              <p:nvPr/>
            </p:nvSpPr>
            <p:spPr>
              <a:xfrm rot="-708086" flipH="1">
                <a:off x="1460699" y="1605650"/>
                <a:ext cx="83090" cy="47945"/>
              </a:xfrm>
              <a:custGeom>
                <a:avLst/>
                <a:gdLst/>
                <a:ahLst/>
                <a:cxnLst/>
                <a:rect l="l" t="t" r="r" b="b"/>
                <a:pathLst>
                  <a:path w="383" h="221" extrusionOk="0">
                    <a:moveTo>
                      <a:pt x="94" y="0"/>
                    </a:moveTo>
                    <a:cubicBezTo>
                      <a:pt x="52" y="0"/>
                      <a:pt x="6" y="49"/>
                      <a:pt x="6" y="98"/>
                    </a:cubicBezTo>
                    <a:cubicBezTo>
                      <a:pt x="1" y="153"/>
                      <a:pt x="21" y="203"/>
                      <a:pt x="78" y="203"/>
                    </a:cubicBezTo>
                    <a:cubicBezTo>
                      <a:pt x="81" y="203"/>
                      <a:pt x="84" y="203"/>
                      <a:pt x="87" y="202"/>
                    </a:cubicBezTo>
                    <a:cubicBezTo>
                      <a:pt x="97" y="201"/>
                      <a:pt x="107" y="201"/>
                      <a:pt x="116" y="201"/>
                    </a:cubicBezTo>
                    <a:cubicBezTo>
                      <a:pt x="159" y="201"/>
                      <a:pt x="201" y="210"/>
                      <a:pt x="244" y="220"/>
                    </a:cubicBezTo>
                    <a:cubicBezTo>
                      <a:pt x="249" y="221"/>
                      <a:pt x="255" y="221"/>
                      <a:pt x="260" y="221"/>
                    </a:cubicBezTo>
                    <a:cubicBezTo>
                      <a:pt x="328" y="221"/>
                      <a:pt x="382" y="156"/>
                      <a:pt x="371" y="86"/>
                    </a:cubicBezTo>
                    <a:cubicBezTo>
                      <a:pt x="361" y="54"/>
                      <a:pt x="340" y="22"/>
                      <a:pt x="309" y="22"/>
                    </a:cubicBezTo>
                    <a:cubicBezTo>
                      <a:pt x="307" y="22"/>
                      <a:pt x="304" y="22"/>
                      <a:pt x="302" y="23"/>
                    </a:cubicBezTo>
                    <a:cubicBezTo>
                      <a:pt x="281" y="27"/>
                      <a:pt x="259" y="28"/>
                      <a:pt x="238" y="28"/>
                    </a:cubicBezTo>
                    <a:cubicBezTo>
                      <a:pt x="196" y="28"/>
                      <a:pt x="155" y="21"/>
                      <a:pt x="116" y="5"/>
                    </a:cubicBezTo>
                    <a:cubicBezTo>
                      <a:pt x="109" y="2"/>
                      <a:pt x="102"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33"/>
              <p:cNvSpPr/>
              <p:nvPr/>
            </p:nvSpPr>
            <p:spPr>
              <a:xfrm rot="-708088" flipH="1">
                <a:off x="40077" y="58032"/>
                <a:ext cx="63565" cy="73111"/>
              </a:xfrm>
              <a:custGeom>
                <a:avLst/>
                <a:gdLst/>
                <a:ahLst/>
                <a:cxnLst/>
                <a:rect l="l" t="t" r="r" b="b"/>
                <a:pathLst>
                  <a:path w="293" h="337" extrusionOk="0">
                    <a:moveTo>
                      <a:pt x="205" y="1"/>
                    </a:moveTo>
                    <a:cubicBezTo>
                      <a:pt x="195" y="1"/>
                      <a:pt x="185" y="2"/>
                      <a:pt x="174" y="5"/>
                    </a:cubicBezTo>
                    <a:cubicBezTo>
                      <a:pt x="93" y="34"/>
                      <a:pt x="35" y="103"/>
                      <a:pt x="12" y="184"/>
                    </a:cubicBezTo>
                    <a:cubicBezTo>
                      <a:pt x="0" y="242"/>
                      <a:pt x="29" y="306"/>
                      <a:pt x="87" y="329"/>
                    </a:cubicBezTo>
                    <a:cubicBezTo>
                      <a:pt x="101" y="334"/>
                      <a:pt x="114" y="336"/>
                      <a:pt x="125" y="336"/>
                    </a:cubicBezTo>
                    <a:cubicBezTo>
                      <a:pt x="168" y="336"/>
                      <a:pt x="198" y="306"/>
                      <a:pt x="220" y="265"/>
                    </a:cubicBezTo>
                    <a:cubicBezTo>
                      <a:pt x="243" y="207"/>
                      <a:pt x="267" y="149"/>
                      <a:pt x="278" y="91"/>
                    </a:cubicBezTo>
                    <a:cubicBezTo>
                      <a:pt x="293" y="38"/>
                      <a:pt x="25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33"/>
              <p:cNvSpPr/>
              <p:nvPr/>
            </p:nvSpPr>
            <p:spPr>
              <a:xfrm rot="-708086" flipH="1">
                <a:off x="619043" y="2250985"/>
                <a:ext cx="70507" cy="55755"/>
              </a:xfrm>
              <a:custGeom>
                <a:avLst/>
                <a:gdLst/>
                <a:ahLst/>
                <a:cxnLst/>
                <a:rect l="l" t="t" r="r" b="b"/>
                <a:pathLst>
                  <a:path w="325" h="257" extrusionOk="0">
                    <a:moveTo>
                      <a:pt x="130" y="1"/>
                    </a:moveTo>
                    <a:cubicBezTo>
                      <a:pt x="123" y="1"/>
                      <a:pt x="116" y="1"/>
                      <a:pt x="110" y="2"/>
                    </a:cubicBezTo>
                    <a:cubicBezTo>
                      <a:pt x="47" y="14"/>
                      <a:pt x="0" y="77"/>
                      <a:pt x="6" y="147"/>
                    </a:cubicBezTo>
                    <a:cubicBezTo>
                      <a:pt x="21" y="210"/>
                      <a:pt x="80" y="257"/>
                      <a:pt x="143" y="257"/>
                    </a:cubicBezTo>
                    <a:cubicBezTo>
                      <a:pt x="155" y="257"/>
                      <a:pt x="168" y="255"/>
                      <a:pt x="180" y="251"/>
                    </a:cubicBezTo>
                    <a:cubicBezTo>
                      <a:pt x="255" y="240"/>
                      <a:pt x="325" y="153"/>
                      <a:pt x="319" y="95"/>
                    </a:cubicBezTo>
                    <a:cubicBezTo>
                      <a:pt x="314" y="53"/>
                      <a:pt x="202"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33"/>
              <p:cNvSpPr/>
              <p:nvPr/>
            </p:nvSpPr>
            <p:spPr>
              <a:xfrm rot="-708086" flipH="1">
                <a:off x="887401" y="1226088"/>
                <a:ext cx="62914" cy="77884"/>
              </a:xfrm>
              <a:custGeom>
                <a:avLst/>
                <a:gdLst/>
                <a:ahLst/>
                <a:cxnLst/>
                <a:rect l="l" t="t" r="r" b="b"/>
                <a:pathLst>
                  <a:path w="290" h="359" extrusionOk="0">
                    <a:moveTo>
                      <a:pt x="189" y="1"/>
                    </a:moveTo>
                    <a:cubicBezTo>
                      <a:pt x="172" y="1"/>
                      <a:pt x="155" y="5"/>
                      <a:pt x="139" y="16"/>
                    </a:cubicBezTo>
                    <a:cubicBezTo>
                      <a:pt x="47" y="79"/>
                      <a:pt x="0" y="189"/>
                      <a:pt x="23" y="305"/>
                    </a:cubicBezTo>
                    <a:cubicBezTo>
                      <a:pt x="34" y="337"/>
                      <a:pt x="63" y="358"/>
                      <a:pt x="94" y="358"/>
                    </a:cubicBezTo>
                    <a:cubicBezTo>
                      <a:pt x="97" y="358"/>
                      <a:pt x="101" y="358"/>
                      <a:pt x="105" y="357"/>
                    </a:cubicBezTo>
                    <a:cubicBezTo>
                      <a:pt x="168" y="340"/>
                      <a:pt x="290" y="132"/>
                      <a:pt x="278" y="68"/>
                    </a:cubicBezTo>
                    <a:cubicBezTo>
                      <a:pt x="266" y="27"/>
                      <a:pt x="228"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33"/>
              <p:cNvSpPr/>
              <p:nvPr/>
            </p:nvSpPr>
            <p:spPr>
              <a:xfrm rot="-708086" flipH="1">
                <a:off x="1428901" y="40594"/>
                <a:ext cx="60528" cy="86345"/>
              </a:xfrm>
              <a:custGeom>
                <a:avLst/>
                <a:gdLst/>
                <a:ahLst/>
                <a:cxnLst/>
                <a:rect l="l" t="t" r="r" b="b"/>
                <a:pathLst>
                  <a:path w="279" h="398" extrusionOk="0">
                    <a:moveTo>
                      <a:pt x="117" y="1"/>
                    </a:moveTo>
                    <a:cubicBezTo>
                      <a:pt x="35" y="1"/>
                      <a:pt x="1" y="105"/>
                      <a:pt x="64" y="151"/>
                    </a:cubicBezTo>
                    <a:cubicBezTo>
                      <a:pt x="111" y="198"/>
                      <a:pt x="117" y="209"/>
                      <a:pt x="64" y="250"/>
                    </a:cubicBezTo>
                    <a:cubicBezTo>
                      <a:pt x="12" y="285"/>
                      <a:pt x="18" y="337"/>
                      <a:pt x="64" y="377"/>
                    </a:cubicBezTo>
                    <a:cubicBezTo>
                      <a:pt x="83" y="391"/>
                      <a:pt x="105" y="398"/>
                      <a:pt x="126" y="398"/>
                    </a:cubicBezTo>
                    <a:cubicBezTo>
                      <a:pt x="158" y="398"/>
                      <a:pt x="189" y="384"/>
                      <a:pt x="209" y="360"/>
                    </a:cubicBezTo>
                    <a:cubicBezTo>
                      <a:pt x="279" y="250"/>
                      <a:pt x="256" y="105"/>
                      <a:pt x="163" y="18"/>
                    </a:cubicBezTo>
                    <a:cubicBezTo>
                      <a:pt x="146" y="12"/>
                      <a:pt x="134" y="7"/>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33"/>
              <p:cNvSpPr/>
              <p:nvPr/>
            </p:nvSpPr>
            <p:spPr>
              <a:xfrm rot="-708086" flipH="1">
                <a:off x="24240" y="2024502"/>
                <a:ext cx="64216" cy="64433"/>
              </a:xfrm>
              <a:custGeom>
                <a:avLst/>
                <a:gdLst/>
                <a:ahLst/>
                <a:cxnLst/>
                <a:rect l="l" t="t" r="r" b="b"/>
                <a:pathLst>
                  <a:path w="296" h="297" extrusionOk="0">
                    <a:moveTo>
                      <a:pt x="138" y="0"/>
                    </a:moveTo>
                    <a:cubicBezTo>
                      <a:pt x="134" y="0"/>
                      <a:pt x="131" y="0"/>
                      <a:pt x="127" y="1"/>
                    </a:cubicBezTo>
                    <a:cubicBezTo>
                      <a:pt x="52" y="12"/>
                      <a:pt x="0" y="76"/>
                      <a:pt x="12" y="151"/>
                    </a:cubicBezTo>
                    <a:cubicBezTo>
                      <a:pt x="17" y="235"/>
                      <a:pt x="86" y="297"/>
                      <a:pt x="164" y="297"/>
                    </a:cubicBezTo>
                    <a:cubicBezTo>
                      <a:pt x="167" y="297"/>
                      <a:pt x="170" y="296"/>
                      <a:pt x="174" y="296"/>
                    </a:cubicBezTo>
                    <a:cubicBezTo>
                      <a:pt x="249" y="279"/>
                      <a:pt x="296" y="209"/>
                      <a:pt x="278" y="134"/>
                    </a:cubicBezTo>
                    <a:cubicBezTo>
                      <a:pt x="273" y="62"/>
                      <a:pt x="214"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33"/>
              <p:cNvSpPr/>
              <p:nvPr/>
            </p:nvSpPr>
            <p:spPr>
              <a:xfrm rot="-708086" flipH="1">
                <a:off x="810549" y="2264270"/>
                <a:ext cx="73978" cy="61613"/>
              </a:xfrm>
              <a:custGeom>
                <a:avLst/>
                <a:gdLst/>
                <a:ahLst/>
                <a:cxnLst/>
                <a:rect l="l" t="t" r="r" b="b"/>
                <a:pathLst>
                  <a:path w="341" h="284" extrusionOk="0">
                    <a:moveTo>
                      <a:pt x="143" y="1"/>
                    </a:moveTo>
                    <a:cubicBezTo>
                      <a:pt x="136" y="1"/>
                      <a:pt x="129" y="1"/>
                      <a:pt x="122" y="2"/>
                    </a:cubicBezTo>
                    <a:cubicBezTo>
                      <a:pt x="47" y="25"/>
                      <a:pt x="0" y="106"/>
                      <a:pt x="23" y="182"/>
                    </a:cubicBezTo>
                    <a:cubicBezTo>
                      <a:pt x="38" y="241"/>
                      <a:pt x="91" y="284"/>
                      <a:pt x="154" y="284"/>
                    </a:cubicBezTo>
                    <a:cubicBezTo>
                      <a:pt x="164" y="284"/>
                      <a:pt x="175" y="283"/>
                      <a:pt x="186" y="280"/>
                    </a:cubicBezTo>
                    <a:cubicBezTo>
                      <a:pt x="341" y="230"/>
                      <a:pt x="295"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33"/>
              <p:cNvSpPr/>
              <p:nvPr/>
            </p:nvSpPr>
            <p:spPr>
              <a:xfrm rot="-708086" flipH="1">
                <a:off x="1806855" y="80581"/>
                <a:ext cx="61830" cy="72677"/>
              </a:xfrm>
              <a:custGeom>
                <a:avLst/>
                <a:gdLst/>
                <a:ahLst/>
                <a:cxnLst/>
                <a:rect l="l" t="t" r="r" b="b"/>
                <a:pathLst>
                  <a:path w="285" h="335" extrusionOk="0">
                    <a:moveTo>
                      <a:pt x="123" y="1"/>
                    </a:moveTo>
                    <a:cubicBezTo>
                      <a:pt x="107" y="1"/>
                      <a:pt x="91" y="5"/>
                      <a:pt x="76" y="13"/>
                    </a:cubicBezTo>
                    <a:cubicBezTo>
                      <a:pt x="30" y="25"/>
                      <a:pt x="1" y="77"/>
                      <a:pt x="12" y="123"/>
                    </a:cubicBezTo>
                    <a:cubicBezTo>
                      <a:pt x="35" y="187"/>
                      <a:pt x="47" y="228"/>
                      <a:pt x="59" y="262"/>
                    </a:cubicBezTo>
                    <a:cubicBezTo>
                      <a:pt x="67" y="307"/>
                      <a:pt x="103" y="334"/>
                      <a:pt x="141" y="334"/>
                    </a:cubicBezTo>
                    <a:cubicBezTo>
                      <a:pt x="152" y="334"/>
                      <a:pt x="164" y="331"/>
                      <a:pt x="174" y="326"/>
                    </a:cubicBezTo>
                    <a:cubicBezTo>
                      <a:pt x="238" y="303"/>
                      <a:pt x="284" y="239"/>
                      <a:pt x="267" y="193"/>
                    </a:cubicBezTo>
                    <a:cubicBezTo>
                      <a:pt x="256" y="146"/>
                      <a:pt x="238" y="106"/>
                      <a:pt x="215" y="65"/>
                    </a:cubicBezTo>
                    <a:cubicBezTo>
                      <a:pt x="199" y="24"/>
                      <a:pt x="162"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33"/>
              <p:cNvSpPr/>
              <p:nvPr/>
            </p:nvSpPr>
            <p:spPr>
              <a:xfrm rot="-708086" flipH="1">
                <a:off x="666324" y="1792421"/>
                <a:ext cx="78100" cy="54237"/>
              </a:xfrm>
              <a:custGeom>
                <a:avLst/>
                <a:gdLst/>
                <a:ahLst/>
                <a:cxnLst/>
                <a:rect l="l" t="t" r="r" b="b"/>
                <a:pathLst>
                  <a:path w="360" h="250" extrusionOk="0">
                    <a:moveTo>
                      <a:pt x="93" y="1"/>
                    </a:moveTo>
                    <a:cubicBezTo>
                      <a:pt x="85" y="1"/>
                      <a:pt x="77" y="2"/>
                      <a:pt x="70" y="4"/>
                    </a:cubicBezTo>
                    <a:cubicBezTo>
                      <a:pt x="29" y="16"/>
                      <a:pt x="6" y="56"/>
                      <a:pt x="6" y="97"/>
                    </a:cubicBezTo>
                    <a:cubicBezTo>
                      <a:pt x="0" y="161"/>
                      <a:pt x="41" y="224"/>
                      <a:pt x="111" y="242"/>
                    </a:cubicBezTo>
                    <a:cubicBezTo>
                      <a:pt x="152" y="246"/>
                      <a:pt x="192" y="250"/>
                      <a:pt x="235" y="250"/>
                    </a:cubicBezTo>
                    <a:cubicBezTo>
                      <a:pt x="253" y="250"/>
                      <a:pt x="271" y="249"/>
                      <a:pt x="290" y="247"/>
                    </a:cubicBezTo>
                    <a:cubicBezTo>
                      <a:pt x="342" y="247"/>
                      <a:pt x="360" y="207"/>
                      <a:pt x="354" y="161"/>
                    </a:cubicBezTo>
                    <a:cubicBezTo>
                      <a:pt x="338" y="93"/>
                      <a:pt x="17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33"/>
              <p:cNvSpPr/>
              <p:nvPr/>
            </p:nvSpPr>
            <p:spPr>
              <a:xfrm rot="-708086" flipH="1">
                <a:off x="1520282" y="380790"/>
                <a:ext cx="86995" cy="57274"/>
              </a:xfrm>
              <a:custGeom>
                <a:avLst/>
                <a:gdLst/>
                <a:ahLst/>
                <a:cxnLst/>
                <a:rect l="l" t="t" r="r" b="b"/>
                <a:pathLst>
                  <a:path w="401" h="264" extrusionOk="0">
                    <a:moveTo>
                      <a:pt x="95" y="1"/>
                    </a:moveTo>
                    <a:cubicBezTo>
                      <a:pt x="61" y="1"/>
                      <a:pt x="35" y="29"/>
                      <a:pt x="24" y="86"/>
                    </a:cubicBezTo>
                    <a:cubicBezTo>
                      <a:pt x="0" y="162"/>
                      <a:pt x="58" y="230"/>
                      <a:pt x="127" y="230"/>
                    </a:cubicBezTo>
                    <a:cubicBezTo>
                      <a:pt x="143" y="230"/>
                      <a:pt x="159" y="227"/>
                      <a:pt x="175" y="220"/>
                    </a:cubicBezTo>
                    <a:cubicBezTo>
                      <a:pt x="197" y="216"/>
                      <a:pt x="220" y="195"/>
                      <a:pt x="242" y="195"/>
                    </a:cubicBezTo>
                    <a:cubicBezTo>
                      <a:pt x="254" y="195"/>
                      <a:pt x="267" y="201"/>
                      <a:pt x="279" y="220"/>
                    </a:cubicBezTo>
                    <a:cubicBezTo>
                      <a:pt x="291" y="245"/>
                      <a:pt x="310" y="264"/>
                      <a:pt x="334" y="264"/>
                    </a:cubicBezTo>
                    <a:cubicBezTo>
                      <a:pt x="344" y="264"/>
                      <a:pt x="354" y="261"/>
                      <a:pt x="366" y="254"/>
                    </a:cubicBezTo>
                    <a:cubicBezTo>
                      <a:pt x="401" y="231"/>
                      <a:pt x="395" y="197"/>
                      <a:pt x="389" y="156"/>
                    </a:cubicBezTo>
                    <a:cubicBezTo>
                      <a:pt x="379" y="126"/>
                      <a:pt x="373" y="76"/>
                      <a:pt x="340" y="76"/>
                    </a:cubicBezTo>
                    <a:cubicBezTo>
                      <a:pt x="334" y="76"/>
                      <a:pt x="327" y="77"/>
                      <a:pt x="319" y="81"/>
                    </a:cubicBezTo>
                    <a:cubicBezTo>
                      <a:pt x="297" y="92"/>
                      <a:pt x="279" y="96"/>
                      <a:pt x="263" y="96"/>
                    </a:cubicBezTo>
                    <a:cubicBezTo>
                      <a:pt x="222" y="96"/>
                      <a:pt x="198" y="64"/>
                      <a:pt x="169" y="34"/>
                    </a:cubicBezTo>
                    <a:cubicBezTo>
                      <a:pt x="142" y="12"/>
                      <a:pt x="117"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33"/>
              <p:cNvSpPr/>
              <p:nvPr/>
            </p:nvSpPr>
            <p:spPr>
              <a:xfrm rot="-708086" flipH="1">
                <a:off x="2431998" y="791185"/>
                <a:ext cx="82005" cy="74196"/>
              </a:xfrm>
              <a:custGeom>
                <a:avLst/>
                <a:gdLst/>
                <a:ahLst/>
                <a:cxnLst/>
                <a:rect l="l" t="t" r="r" b="b"/>
                <a:pathLst>
                  <a:path w="378" h="342" extrusionOk="0">
                    <a:moveTo>
                      <a:pt x="94" y="0"/>
                    </a:moveTo>
                    <a:cubicBezTo>
                      <a:pt x="88" y="0"/>
                      <a:pt x="82" y="1"/>
                      <a:pt x="76" y="3"/>
                    </a:cubicBezTo>
                    <a:cubicBezTo>
                      <a:pt x="47" y="9"/>
                      <a:pt x="24" y="32"/>
                      <a:pt x="18" y="67"/>
                    </a:cubicBezTo>
                    <a:cubicBezTo>
                      <a:pt x="1" y="142"/>
                      <a:pt x="47" y="223"/>
                      <a:pt x="122" y="246"/>
                    </a:cubicBezTo>
                    <a:cubicBezTo>
                      <a:pt x="169" y="252"/>
                      <a:pt x="215" y="275"/>
                      <a:pt x="244" y="316"/>
                    </a:cubicBezTo>
                    <a:cubicBezTo>
                      <a:pt x="255" y="331"/>
                      <a:pt x="275" y="341"/>
                      <a:pt x="295" y="341"/>
                    </a:cubicBezTo>
                    <a:cubicBezTo>
                      <a:pt x="305" y="341"/>
                      <a:pt x="315" y="339"/>
                      <a:pt x="325" y="333"/>
                    </a:cubicBezTo>
                    <a:cubicBezTo>
                      <a:pt x="360" y="316"/>
                      <a:pt x="377" y="281"/>
                      <a:pt x="366" y="246"/>
                    </a:cubicBezTo>
                    <a:cubicBezTo>
                      <a:pt x="354" y="188"/>
                      <a:pt x="319" y="136"/>
                      <a:pt x="261" y="136"/>
                    </a:cubicBezTo>
                    <a:cubicBezTo>
                      <a:pt x="198" y="136"/>
                      <a:pt x="180" y="113"/>
                      <a:pt x="169" y="61"/>
                    </a:cubicBezTo>
                    <a:cubicBezTo>
                      <a:pt x="159" y="26"/>
                      <a:pt x="12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33"/>
              <p:cNvSpPr/>
              <p:nvPr/>
            </p:nvSpPr>
            <p:spPr>
              <a:xfrm rot="-708086" flipH="1">
                <a:off x="444692" y="561920"/>
                <a:ext cx="71809" cy="80487"/>
              </a:xfrm>
              <a:custGeom>
                <a:avLst/>
                <a:gdLst/>
                <a:ahLst/>
                <a:cxnLst/>
                <a:rect l="l" t="t" r="r" b="b"/>
                <a:pathLst>
                  <a:path w="331" h="371" extrusionOk="0">
                    <a:moveTo>
                      <a:pt x="238" y="1"/>
                    </a:moveTo>
                    <a:cubicBezTo>
                      <a:pt x="201" y="1"/>
                      <a:pt x="167" y="23"/>
                      <a:pt x="151" y="60"/>
                    </a:cubicBezTo>
                    <a:cubicBezTo>
                      <a:pt x="134" y="118"/>
                      <a:pt x="122" y="176"/>
                      <a:pt x="47" y="205"/>
                    </a:cubicBezTo>
                    <a:cubicBezTo>
                      <a:pt x="1" y="222"/>
                      <a:pt x="1" y="274"/>
                      <a:pt x="36" y="320"/>
                    </a:cubicBezTo>
                    <a:cubicBezTo>
                      <a:pt x="58" y="350"/>
                      <a:pt x="104" y="370"/>
                      <a:pt x="139" y="370"/>
                    </a:cubicBezTo>
                    <a:cubicBezTo>
                      <a:pt x="158" y="370"/>
                      <a:pt x="174" y="364"/>
                      <a:pt x="180" y="349"/>
                    </a:cubicBezTo>
                    <a:cubicBezTo>
                      <a:pt x="221" y="262"/>
                      <a:pt x="273" y="187"/>
                      <a:pt x="325" y="112"/>
                    </a:cubicBezTo>
                    <a:cubicBezTo>
                      <a:pt x="331" y="100"/>
                      <a:pt x="325" y="83"/>
                      <a:pt x="325" y="71"/>
                    </a:cubicBezTo>
                    <a:cubicBezTo>
                      <a:pt x="319" y="37"/>
                      <a:pt x="290" y="8"/>
                      <a:pt x="250" y="2"/>
                    </a:cubicBezTo>
                    <a:cubicBezTo>
                      <a:pt x="246" y="1"/>
                      <a:pt x="242"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33"/>
              <p:cNvSpPr/>
              <p:nvPr/>
            </p:nvSpPr>
            <p:spPr>
              <a:xfrm rot="-708086" flipH="1">
                <a:off x="2405875" y="1789492"/>
                <a:ext cx="84392" cy="50549"/>
              </a:xfrm>
              <a:custGeom>
                <a:avLst/>
                <a:gdLst/>
                <a:ahLst/>
                <a:cxnLst/>
                <a:rect l="l" t="t" r="r" b="b"/>
                <a:pathLst>
                  <a:path w="389" h="233" extrusionOk="0">
                    <a:moveTo>
                      <a:pt x="282" y="1"/>
                    </a:moveTo>
                    <a:cubicBezTo>
                      <a:pt x="277" y="1"/>
                      <a:pt x="272" y="2"/>
                      <a:pt x="267" y="5"/>
                    </a:cubicBezTo>
                    <a:cubicBezTo>
                      <a:pt x="243" y="21"/>
                      <a:pt x="217" y="25"/>
                      <a:pt x="192" y="25"/>
                    </a:cubicBezTo>
                    <a:cubicBezTo>
                      <a:pt x="163" y="25"/>
                      <a:pt x="136" y="20"/>
                      <a:pt x="109" y="20"/>
                    </a:cubicBezTo>
                    <a:cubicBezTo>
                      <a:pt x="80" y="20"/>
                      <a:pt x="53" y="26"/>
                      <a:pt x="30" y="51"/>
                    </a:cubicBezTo>
                    <a:cubicBezTo>
                      <a:pt x="6" y="74"/>
                      <a:pt x="1" y="103"/>
                      <a:pt x="12" y="132"/>
                    </a:cubicBezTo>
                    <a:cubicBezTo>
                      <a:pt x="28" y="194"/>
                      <a:pt x="79" y="233"/>
                      <a:pt x="139" y="233"/>
                    </a:cubicBezTo>
                    <a:cubicBezTo>
                      <a:pt x="147" y="233"/>
                      <a:pt x="155" y="232"/>
                      <a:pt x="163" y="231"/>
                    </a:cubicBezTo>
                    <a:cubicBezTo>
                      <a:pt x="186" y="225"/>
                      <a:pt x="209" y="219"/>
                      <a:pt x="238" y="208"/>
                    </a:cubicBezTo>
                    <a:cubicBezTo>
                      <a:pt x="255" y="208"/>
                      <a:pt x="273" y="214"/>
                      <a:pt x="296" y="214"/>
                    </a:cubicBezTo>
                    <a:cubicBezTo>
                      <a:pt x="371" y="208"/>
                      <a:pt x="389" y="179"/>
                      <a:pt x="360" y="103"/>
                    </a:cubicBezTo>
                    <a:cubicBezTo>
                      <a:pt x="340" y="63"/>
                      <a:pt x="315"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33"/>
              <p:cNvSpPr/>
              <p:nvPr/>
            </p:nvSpPr>
            <p:spPr>
              <a:xfrm rot="-708086" flipH="1">
                <a:off x="1809609" y="3566784"/>
                <a:ext cx="58141" cy="80487"/>
              </a:xfrm>
              <a:custGeom>
                <a:avLst/>
                <a:gdLst/>
                <a:ahLst/>
                <a:cxnLst/>
                <a:rect l="l" t="t" r="r" b="b"/>
                <a:pathLst>
                  <a:path w="268" h="371" extrusionOk="0">
                    <a:moveTo>
                      <a:pt x="182" y="0"/>
                    </a:moveTo>
                    <a:cubicBezTo>
                      <a:pt x="164" y="0"/>
                      <a:pt x="144" y="4"/>
                      <a:pt x="122" y="7"/>
                    </a:cubicBezTo>
                    <a:cubicBezTo>
                      <a:pt x="64" y="19"/>
                      <a:pt x="24" y="53"/>
                      <a:pt x="35" y="117"/>
                    </a:cubicBezTo>
                    <a:cubicBezTo>
                      <a:pt x="41" y="158"/>
                      <a:pt x="35" y="198"/>
                      <a:pt x="24" y="233"/>
                    </a:cubicBezTo>
                    <a:cubicBezTo>
                      <a:pt x="1" y="303"/>
                      <a:pt x="24" y="355"/>
                      <a:pt x="76" y="366"/>
                    </a:cubicBezTo>
                    <a:cubicBezTo>
                      <a:pt x="85" y="369"/>
                      <a:pt x="94" y="370"/>
                      <a:pt x="102" y="370"/>
                    </a:cubicBezTo>
                    <a:cubicBezTo>
                      <a:pt x="147" y="370"/>
                      <a:pt x="180" y="331"/>
                      <a:pt x="180" y="268"/>
                    </a:cubicBezTo>
                    <a:cubicBezTo>
                      <a:pt x="174" y="221"/>
                      <a:pt x="192" y="169"/>
                      <a:pt x="227" y="135"/>
                    </a:cubicBezTo>
                    <a:cubicBezTo>
                      <a:pt x="261" y="106"/>
                      <a:pt x="267" y="59"/>
                      <a:pt x="238" y="24"/>
                    </a:cubicBezTo>
                    <a:cubicBezTo>
                      <a:pt x="223" y="6"/>
                      <a:pt x="204"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33"/>
              <p:cNvSpPr/>
              <p:nvPr/>
            </p:nvSpPr>
            <p:spPr>
              <a:xfrm rot="-708086" flipH="1">
                <a:off x="1596272" y="3098945"/>
                <a:ext cx="79402" cy="43823"/>
              </a:xfrm>
              <a:custGeom>
                <a:avLst/>
                <a:gdLst/>
                <a:ahLst/>
                <a:cxnLst/>
                <a:rect l="l" t="t" r="r" b="b"/>
                <a:pathLst>
                  <a:path w="366" h="202" extrusionOk="0">
                    <a:moveTo>
                      <a:pt x="88" y="1"/>
                    </a:moveTo>
                    <a:cubicBezTo>
                      <a:pt x="41" y="1"/>
                      <a:pt x="6" y="35"/>
                      <a:pt x="6" y="76"/>
                    </a:cubicBezTo>
                    <a:cubicBezTo>
                      <a:pt x="1" y="111"/>
                      <a:pt x="18" y="146"/>
                      <a:pt x="47" y="163"/>
                    </a:cubicBezTo>
                    <a:cubicBezTo>
                      <a:pt x="95" y="189"/>
                      <a:pt x="146" y="202"/>
                      <a:pt x="195" y="202"/>
                    </a:cubicBezTo>
                    <a:cubicBezTo>
                      <a:pt x="212" y="202"/>
                      <a:pt x="228" y="201"/>
                      <a:pt x="244" y="198"/>
                    </a:cubicBezTo>
                    <a:cubicBezTo>
                      <a:pt x="296" y="192"/>
                      <a:pt x="342" y="157"/>
                      <a:pt x="354" y="105"/>
                    </a:cubicBezTo>
                    <a:cubicBezTo>
                      <a:pt x="366" y="64"/>
                      <a:pt x="360" y="18"/>
                      <a:pt x="308" y="12"/>
                    </a:cubicBezTo>
                    <a:cubicBezTo>
                      <a:pt x="232" y="6"/>
                      <a:pt x="15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33"/>
              <p:cNvSpPr/>
              <p:nvPr/>
            </p:nvSpPr>
            <p:spPr>
              <a:xfrm rot="-708088" flipH="1">
                <a:off x="1213716" y="1387068"/>
                <a:ext cx="76799" cy="49681"/>
              </a:xfrm>
              <a:custGeom>
                <a:avLst/>
                <a:gdLst/>
                <a:ahLst/>
                <a:cxnLst/>
                <a:rect l="l" t="t" r="r" b="b"/>
                <a:pathLst>
                  <a:path w="354" h="229" extrusionOk="0">
                    <a:moveTo>
                      <a:pt x="185" y="1"/>
                    </a:moveTo>
                    <a:cubicBezTo>
                      <a:pt x="148" y="1"/>
                      <a:pt x="111" y="6"/>
                      <a:pt x="76" y="17"/>
                    </a:cubicBezTo>
                    <a:cubicBezTo>
                      <a:pt x="1" y="64"/>
                      <a:pt x="1" y="174"/>
                      <a:pt x="82" y="214"/>
                    </a:cubicBezTo>
                    <a:cubicBezTo>
                      <a:pt x="104" y="224"/>
                      <a:pt x="126" y="228"/>
                      <a:pt x="149" y="228"/>
                    </a:cubicBezTo>
                    <a:cubicBezTo>
                      <a:pt x="167" y="228"/>
                      <a:pt x="185" y="225"/>
                      <a:pt x="203" y="220"/>
                    </a:cubicBezTo>
                    <a:cubicBezTo>
                      <a:pt x="250" y="214"/>
                      <a:pt x="296" y="185"/>
                      <a:pt x="325" y="145"/>
                    </a:cubicBezTo>
                    <a:cubicBezTo>
                      <a:pt x="354" y="110"/>
                      <a:pt x="348" y="52"/>
                      <a:pt x="308" y="23"/>
                    </a:cubicBezTo>
                    <a:cubicBezTo>
                      <a:pt x="268" y="8"/>
                      <a:pt x="227"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33"/>
              <p:cNvSpPr/>
              <p:nvPr/>
            </p:nvSpPr>
            <p:spPr>
              <a:xfrm rot="-708086" flipH="1">
                <a:off x="118671" y="1914173"/>
                <a:ext cx="69423" cy="57708"/>
              </a:xfrm>
              <a:custGeom>
                <a:avLst/>
                <a:gdLst/>
                <a:ahLst/>
                <a:cxnLst/>
                <a:rect l="l" t="t" r="r" b="b"/>
                <a:pathLst>
                  <a:path w="320" h="266" extrusionOk="0">
                    <a:moveTo>
                      <a:pt x="123" y="1"/>
                    </a:moveTo>
                    <a:cubicBezTo>
                      <a:pt x="121" y="1"/>
                      <a:pt x="119" y="1"/>
                      <a:pt x="117" y="1"/>
                    </a:cubicBezTo>
                    <a:cubicBezTo>
                      <a:pt x="47" y="19"/>
                      <a:pt x="1" y="88"/>
                      <a:pt x="12" y="158"/>
                    </a:cubicBezTo>
                    <a:cubicBezTo>
                      <a:pt x="32" y="222"/>
                      <a:pt x="91" y="266"/>
                      <a:pt x="154" y="266"/>
                    </a:cubicBezTo>
                    <a:cubicBezTo>
                      <a:pt x="165" y="266"/>
                      <a:pt x="176" y="264"/>
                      <a:pt x="186" y="262"/>
                    </a:cubicBezTo>
                    <a:cubicBezTo>
                      <a:pt x="267" y="244"/>
                      <a:pt x="320" y="192"/>
                      <a:pt x="314" y="134"/>
                    </a:cubicBezTo>
                    <a:cubicBezTo>
                      <a:pt x="308" y="84"/>
                      <a:pt x="18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33"/>
              <p:cNvSpPr/>
              <p:nvPr/>
            </p:nvSpPr>
            <p:spPr>
              <a:xfrm rot="-708086" flipH="1">
                <a:off x="1726105" y="4637833"/>
                <a:ext cx="51633" cy="83307"/>
              </a:xfrm>
              <a:custGeom>
                <a:avLst/>
                <a:gdLst/>
                <a:ahLst/>
                <a:cxnLst/>
                <a:rect l="l" t="t" r="r" b="b"/>
                <a:pathLst>
                  <a:path w="238" h="384" extrusionOk="0">
                    <a:moveTo>
                      <a:pt x="101" y="0"/>
                    </a:moveTo>
                    <a:cubicBezTo>
                      <a:pt x="44" y="0"/>
                      <a:pt x="23" y="50"/>
                      <a:pt x="12" y="99"/>
                    </a:cubicBezTo>
                    <a:cubicBezTo>
                      <a:pt x="0" y="180"/>
                      <a:pt x="12" y="261"/>
                      <a:pt x="35" y="337"/>
                    </a:cubicBezTo>
                    <a:cubicBezTo>
                      <a:pt x="39" y="363"/>
                      <a:pt x="64" y="383"/>
                      <a:pt x="91" y="383"/>
                    </a:cubicBezTo>
                    <a:cubicBezTo>
                      <a:pt x="99" y="383"/>
                      <a:pt x="108" y="381"/>
                      <a:pt x="116" y="377"/>
                    </a:cubicBezTo>
                    <a:cubicBezTo>
                      <a:pt x="197" y="366"/>
                      <a:pt x="238" y="285"/>
                      <a:pt x="203" y="215"/>
                    </a:cubicBezTo>
                    <a:cubicBezTo>
                      <a:pt x="191" y="186"/>
                      <a:pt x="186" y="157"/>
                      <a:pt x="180" y="128"/>
                    </a:cubicBezTo>
                    <a:cubicBezTo>
                      <a:pt x="180" y="117"/>
                      <a:pt x="180" y="105"/>
                      <a:pt x="180" y="99"/>
                    </a:cubicBezTo>
                    <a:cubicBezTo>
                      <a:pt x="174" y="47"/>
                      <a:pt x="168" y="1"/>
                      <a:pt x="110" y="1"/>
                    </a:cubicBezTo>
                    <a:cubicBezTo>
                      <a:pt x="107" y="0"/>
                      <a:pt x="10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33"/>
              <p:cNvSpPr/>
              <p:nvPr/>
            </p:nvSpPr>
            <p:spPr>
              <a:xfrm rot="-708088" flipH="1">
                <a:off x="1137929" y="2502041"/>
                <a:ext cx="83307" cy="57274"/>
              </a:xfrm>
              <a:custGeom>
                <a:avLst/>
                <a:gdLst/>
                <a:ahLst/>
                <a:cxnLst/>
                <a:rect l="l" t="t" r="r" b="b"/>
                <a:pathLst>
                  <a:path w="384" h="264" extrusionOk="0">
                    <a:moveTo>
                      <a:pt x="271" y="1"/>
                    </a:moveTo>
                    <a:cubicBezTo>
                      <a:pt x="254" y="1"/>
                      <a:pt x="237" y="6"/>
                      <a:pt x="221" y="15"/>
                    </a:cubicBezTo>
                    <a:cubicBezTo>
                      <a:pt x="169" y="44"/>
                      <a:pt x="111" y="67"/>
                      <a:pt x="59" y="90"/>
                    </a:cubicBezTo>
                    <a:cubicBezTo>
                      <a:pt x="1" y="107"/>
                      <a:pt x="7" y="177"/>
                      <a:pt x="24" y="217"/>
                    </a:cubicBezTo>
                    <a:cubicBezTo>
                      <a:pt x="39" y="244"/>
                      <a:pt x="62" y="263"/>
                      <a:pt x="86" y="263"/>
                    </a:cubicBezTo>
                    <a:cubicBezTo>
                      <a:pt x="98" y="263"/>
                      <a:pt x="111" y="258"/>
                      <a:pt x="123" y="246"/>
                    </a:cubicBezTo>
                    <a:cubicBezTo>
                      <a:pt x="145" y="224"/>
                      <a:pt x="174" y="214"/>
                      <a:pt x="205" y="214"/>
                    </a:cubicBezTo>
                    <a:cubicBezTo>
                      <a:pt x="222" y="214"/>
                      <a:pt x="239" y="217"/>
                      <a:pt x="256" y="223"/>
                    </a:cubicBezTo>
                    <a:cubicBezTo>
                      <a:pt x="302" y="223"/>
                      <a:pt x="348" y="194"/>
                      <a:pt x="366" y="148"/>
                    </a:cubicBezTo>
                    <a:cubicBezTo>
                      <a:pt x="383" y="107"/>
                      <a:pt x="377" y="67"/>
                      <a:pt x="343" y="38"/>
                    </a:cubicBezTo>
                    <a:cubicBezTo>
                      <a:pt x="325" y="13"/>
                      <a:pt x="298"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33"/>
              <p:cNvSpPr/>
              <p:nvPr/>
            </p:nvSpPr>
            <p:spPr>
              <a:xfrm rot="-708086" flipH="1">
                <a:off x="221096" y="2277009"/>
                <a:ext cx="78100" cy="52718"/>
              </a:xfrm>
              <a:custGeom>
                <a:avLst/>
                <a:gdLst/>
                <a:ahLst/>
                <a:cxnLst/>
                <a:rect l="l" t="t" r="r" b="b"/>
                <a:pathLst>
                  <a:path w="360" h="243" extrusionOk="0">
                    <a:moveTo>
                      <a:pt x="112" y="0"/>
                    </a:moveTo>
                    <a:cubicBezTo>
                      <a:pt x="80" y="0"/>
                      <a:pt x="47" y="18"/>
                      <a:pt x="30" y="48"/>
                    </a:cubicBezTo>
                    <a:cubicBezTo>
                      <a:pt x="1" y="94"/>
                      <a:pt x="12" y="152"/>
                      <a:pt x="59" y="187"/>
                    </a:cubicBezTo>
                    <a:cubicBezTo>
                      <a:pt x="100" y="224"/>
                      <a:pt x="157" y="242"/>
                      <a:pt x="213" y="242"/>
                    </a:cubicBezTo>
                    <a:cubicBezTo>
                      <a:pt x="228" y="242"/>
                      <a:pt x="242" y="241"/>
                      <a:pt x="256" y="239"/>
                    </a:cubicBezTo>
                    <a:cubicBezTo>
                      <a:pt x="302" y="233"/>
                      <a:pt x="337" y="198"/>
                      <a:pt x="348" y="152"/>
                    </a:cubicBezTo>
                    <a:cubicBezTo>
                      <a:pt x="360" y="94"/>
                      <a:pt x="319" y="71"/>
                      <a:pt x="273" y="53"/>
                    </a:cubicBezTo>
                    <a:cubicBezTo>
                      <a:pt x="232" y="42"/>
                      <a:pt x="192" y="19"/>
                      <a:pt x="145" y="7"/>
                    </a:cubicBezTo>
                    <a:cubicBezTo>
                      <a:pt x="135" y="2"/>
                      <a:pt x="123"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33"/>
              <p:cNvSpPr/>
              <p:nvPr/>
            </p:nvSpPr>
            <p:spPr>
              <a:xfrm rot="-708088" flipH="1">
                <a:off x="-6804" y="688431"/>
                <a:ext cx="67904" cy="77233"/>
              </a:xfrm>
              <a:custGeom>
                <a:avLst/>
                <a:gdLst/>
                <a:ahLst/>
                <a:cxnLst/>
                <a:rect l="l" t="t" r="r" b="b"/>
                <a:pathLst>
                  <a:path w="313" h="356" extrusionOk="0">
                    <a:moveTo>
                      <a:pt x="199" y="0"/>
                    </a:moveTo>
                    <a:cubicBezTo>
                      <a:pt x="153" y="0"/>
                      <a:pt x="132" y="38"/>
                      <a:pt x="116" y="76"/>
                    </a:cubicBezTo>
                    <a:cubicBezTo>
                      <a:pt x="110" y="88"/>
                      <a:pt x="110" y="99"/>
                      <a:pt x="110" y="105"/>
                    </a:cubicBezTo>
                    <a:cubicBezTo>
                      <a:pt x="110" y="163"/>
                      <a:pt x="116" y="215"/>
                      <a:pt x="41" y="232"/>
                    </a:cubicBezTo>
                    <a:cubicBezTo>
                      <a:pt x="6" y="232"/>
                      <a:pt x="0" y="279"/>
                      <a:pt x="17" y="308"/>
                    </a:cubicBezTo>
                    <a:cubicBezTo>
                      <a:pt x="28" y="338"/>
                      <a:pt x="60" y="355"/>
                      <a:pt x="91" y="355"/>
                    </a:cubicBezTo>
                    <a:cubicBezTo>
                      <a:pt x="95" y="355"/>
                      <a:pt x="100" y="355"/>
                      <a:pt x="104" y="354"/>
                    </a:cubicBezTo>
                    <a:cubicBezTo>
                      <a:pt x="232" y="325"/>
                      <a:pt x="313" y="198"/>
                      <a:pt x="284" y="70"/>
                    </a:cubicBezTo>
                    <a:cubicBezTo>
                      <a:pt x="278" y="30"/>
                      <a:pt x="249" y="1"/>
                      <a:pt x="209" y="1"/>
                    </a:cubicBezTo>
                    <a:cubicBezTo>
                      <a:pt x="205" y="0"/>
                      <a:pt x="20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33"/>
              <p:cNvSpPr/>
              <p:nvPr/>
            </p:nvSpPr>
            <p:spPr>
              <a:xfrm rot="-708088" flipH="1">
                <a:off x="1490120" y="620018"/>
                <a:ext cx="64433" cy="66386"/>
              </a:xfrm>
              <a:custGeom>
                <a:avLst/>
                <a:gdLst/>
                <a:ahLst/>
                <a:cxnLst/>
                <a:rect l="l" t="t" r="r" b="b"/>
                <a:pathLst>
                  <a:path w="297" h="306" extrusionOk="0">
                    <a:moveTo>
                      <a:pt x="174" y="0"/>
                    </a:moveTo>
                    <a:cubicBezTo>
                      <a:pt x="132" y="0"/>
                      <a:pt x="89" y="22"/>
                      <a:pt x="64" y="61"/>
                    </a:cubicBezTo>
                    <a:cubicBezTo>
                      <a:pt x="24" y="102"/>
                      <a:pt x="1" y="165"/>
                      <a:pt x="12" y="223"/>
                    </a:cubicBezTo>
                    <a:cubicBezTo>
                      <a:pt x="18" y="272"/>
                      <a:pt x="58" y="305"/>
                      <a:pt x="105" y="305"/>
                    </a:cubicBezTo>
                    <a:cubicBezTo>
                      <a:pt x="109" y="305"/>
                      <a:pt x="113" y="305"/>
                      <a:pt x="116" y="305"/>
                    </a:cubicBezTo>
                    <a:cubicBezTo>
                      <a:pt x="169" y="287"/>
                      <a:pt x="215" y="247"/>
                      <a:pt x="244" y="200"/>
                    </a:cubicBezTo>
                    <a:cubicBezTo>
                      <a:pt x="296" y="125"/>
                      <a:pt x="296" y="61"/>
                      <a:pt x="250" y="26"/>
                    </a:cubicBezTo>
                    <a:cubicBezTo>
                      <a:pt x="227" y="9"/>
                      <a:pt x="201"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33"/>
              <p:cNvSpPr/>
              <p:nvPr/>
            </p:nvSpPr>
            <p:spPr>
              <a:xfrm rot="-708088" flipH="1">
                <a:off x="-4932" y="538142"/>
                <a:ext cx="51850" cy="79185"/>
              </a:xfrm>
              <a:custGeom>
                <a:avLst/>
                <a:gdLst/>
                <a:ahLst/>
                <a:cxnLst/>
                <a:rect l="l" t="t" r="r" b="b"/>
                <a:pathLst>
                  <a:path w="239" h="365" extrusionOk="0">
                    <a:moveTo>
                      <a:pt x="84" y="0"/>
                    </a:moveTo>
                    <a:cubicBezTo>
                      <a:pt x="53" y="0"/>
                      <a:pt x="23" y="27"/>
                      <a:pt x="18" y="59"/>
                    </a:cubicBezTo>
                    <a:cubicBezTo>
                      <a:pt x="1" y="123"/>
                      <a:pt x="1" y="192"/>
                      <a:pt x="1" y="262"/>
                    </a:cubicBezTo>
                    <a:cubicBezTo>
                      <a:pt x="6" y="326"/>
                      <a:pt x="64" y="349"/>
                      <a:pt x="122" y="360"/>
                    </a:cubicBezTo>
                    <a:cubicBezTo>
                      <a:pt x="131" y="363"/>
                      <a:pt x="140" y="365"/>
                      <a:pt x="149" y="365"/>
                    </a:cubicBezTo>
                    <a:cubicBezTo>
                      <a:pt x="174" y="365"/>
                      <a:pt x="198" y="353"/>
                      <a:pt x="215" y="331"/>
                    </a:cubicBezTo>
                    <a:cubicBezTo>
                      <a:pt x="238" y="302"/>
                      <a:pt x="238" y="262"/>
                      <a:pt x="215" y="233"/>
                    </a:cubicBezTo>
                    <a:cubicBezTo>
                      <a:pt x="180" y="192"/>
                      <a:pt x="163" y="140"/>
                      <a:pt x="169" y="88"/>
                    </a:cubicBezTo>
                    <a:cubicBezTo>
                      <a:pt x="163" y="42"/>
                      <a:pt x="146" y="13"/>
                      <a:pt x="93" y="1"/>
                    </a:cubicBezTo>
                    <a:cubicBezTo>
                      <a:pt x="90" y="1"/>
                      <a:pt x="8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33"/>
              <p:cNvSpPr/>
              <p:nvPr/>
            </p:nvSpPr>
            <p:spPr>
              <a:xfrm rot="-708086" flipH="1">
                <a:off x="2013498" y="1346744"/>
                <a:ext cx="46643" cy="84175"/>
              </a:xfrm>
              <a:custGeom>
                <a:avLst/>
                <a:gdLst/>
                <a:ahLst/>
                <a:cxnLst/>
                <a:rect l="l" t="t" r="r" b="b"/>
                <a:pathLst>
                  <a:path w="215" h="388" extrusionOk="0">
                    <a:moveTo>
                      <a:pt x="118" y="1"/>
                    </a:moveTo>
                    <a:cubicBezTo>
                      <a:pt x="74" y="1"/>
                      <a:pt x="34" y="32"/>
                      <a:pt x="30" y="75"/>
                    </a:cubicBezTo>
                    <a:cubicBezTo>
                      <a:pt x="6" y="144"/>
                      <a:pt x="1" y="219"/>
                      <a:pt x="12" y="289"/>
                    </a:cubicBezTo>
                    <a:cubicBezTo>
                      <a:pt x="24" y="341"/>
                      <a:pt x="35" y="387"/>
                      <a:pt x="88" y="387"/>
                    </a:cubicBezTo>
                    <a:cubicBezTo>
                      <a:pt x="140" y="387"/>
                      <a:pt x="145" y="341"/>
                      <a:pt x="157" y="306"/>
                    </a:cubicBezTo>
                    <a:cubicBezTo>
                      <a:pt x="174" y="243"/>
                      <a:pt x="186" y="179"/>
                      <a:pt x="198" y="115"/>
                    </a:cubicBezTo>
                    <a:cubicBezTo>
                      <a:pt x="215" y="69"/>
                      <a:pt x="192"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33"/>
              <p:cNvSpPr/>
              <p:nvPr/>
            </p:nvSpPr>
            <p:spPr>
              <a:xfrm rot="-708086" flipH="1">
                <a:off x="3265654" y="567484"/>
                <a:ext cx="55538" cy="73545"/>
              </a:xfrm>
              <a:custGeom>
                <a:avLst/>
                <a:gdLst/>
                <a:ahLst/>
                <a:cxnLst/>
                <a:rect l="l" t="t" r="r" b="b"/>
                <a:pathLst>
                  <a:path w="256" h="339" extrusionOk="0">
                    <a:moveTo>
                      <a:pt x="127" y="0"/>
                    </a:moveTo>
                    <a:cubicBezTo>
                      <a:pt x="123" y="0"/>
                      <a:pt x="120" y="0"/>
                      <a:pt x="117" y="1"/>
                    </a:cubicBezTo>
                    <a:cubicBezTo>
                      <a:pt x="53" y="12"/>
                      <a:pt x="1" y="36"/>
                      <a:pt x="7" y="105"/>
                    </a:cubicBezTo>
                    <a:cubicBezTo>
                      <a:pt x="18" y="180"/>
                      <a:pt x="70" y="238"/>
                      <a:pt x="76" y="314"/>
                    </a:cubicBezTo>
                    <a:cubicBezTo>
                      <a:pt x="76" y="331"/>
                      <a:pt x="100" y="339"/>
                      <a:pt x="121" y="339"/>
                    </a:cubicBezTo>
                    <a:cubicBezTo>
                      <a:pt x="128" y="339"/>
                      <a:pt x="135" y="338"/>
                      <a:pt x="140" y="337"/>
                    </a:cubicBezTo>
                    <a:cubicBezTo>
                      <a:pt x="181" y="331"/>
                      <a:pt x="215" y="319"/>
                      <a:pt x="256" y="308"/>
                    </a:cubicBezTo>
                    <a:cubicBezTo>
                      <a:pt x="233" y="244"/>
                      <a:pt x="227" y="175"/>
                      <a:pt x="233" y="105"/>
                    </a:cubicBezTo>
                    <a:cubicBezTo>
                      <a:pt x="244" y="45"/>
                      <a:pt x="182"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33"/>
              <p:cNvSpPr/>
              <p:nvPr/>
            </p:nvSpPr>
            <p:spPr>
              <a:xfrm rot="-708086" flipH="1">
                <a:off x="1867286" y="520540"/>
                <a:ext cx="70724" cy="77884"/>
              </a:xfrm>
              <a:custGeom>
                <a:avLst/>
                <a:gdLst/>
                <a:ahLst/>
                <a:cxnLst/>
                <a:rect l="l" t="t" r="r" b="b"/>
                <a:pathLst>
                  <a:path w="326" h="359" extrusionOk="0">
                    <a:moveTo>
                      <a:pt x="104" y="0"/>
                    </a:moveTo>
                    <a:cubicBezTo>
                      <a:pt x="63" y="0"/>
                      <a:pt x="52" y="49"/>
                      <a:pt x="36" y="82"/>
                    </a:cubicBezTo>
                    <a:cubicBezTo>
                      <a:pt x="24" y="105"/>
                      <a:pt x="18" y="128"/>
                      <a:pt x="12" y="151"/>
                    </a:cubicBezTo>
                    <a:cubicBezTo>
                      <a:pt x="1" y="203"/>
                      <a:pt x="1" y="267"/>
                      <a:pt x="59" y="285"/>
                    </a:cubicBezTo>
                    <a:cubicBezTo>
                      <a:pt x="113" y="298"/>
                      <a:pt x="161" y="358"/>
                      <a:pt x="221" y="358"/>
                    </a:cubicBezTo>
                    <a:cubicBezTo>
                      <a:pt x="237" y="358"/>
                      <a:pt x="254" y="354"/>
                      <a:pt x="273" y="342"/>
                    </a:cubicBezTo>
                    <a:cubicBezTo>
                      <a:pt x="285" y="337"/>
                      <a:pt x="291" y="331"/>
                      <a:pt x="302" y="325"/>
                    </a:cubicBezTo>
                    <a:cubicBezTo>
                      <a:pt x="325" y="296"/>
                      <a:pt x="325" y="256"/>
                      <a:pt x="291" y="250"/>
                    </a:cubicBezTo>
                    <a:cubicBezTo>
                      <a:pt x="192" y="244"/>
                      <a:pt x="163" y="192"/>
                      <a:pt x="186" y="111"/>
                    </a:cubicBezTo>
                    <a:cubicBezTo>
                      <a:pt x="180" y="59"/>
                      <a:pt x="163" y="1"/>
                      <a:pt x="111" y="1"/>
                    </a:cubicBezTo>
                    <a:cubicBezTo>
                      <a:pt x="109" y="0"/>
                      <a:pt x="106"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33"/>
              <p:cNvSpPr/>
              <p:nvPr/>
            </p:nvSpPr>
            <p:spPr>
              <a:xfrm rot="-708086" flipH="1">
                <a:off x="3298608" y="639664"/>
                <a:ext cx="55538" cy="70508"/>
              </a:xfrm>
              <a:custGeom>
                <a:avLst/>
                <a:gdLst/>
                <a:ahLst/>
                <a:cxnLst/>
                <a:rect l="l" t="t" r="r" b="b"/>
                <a:pathLst>
                  <a:path w="256" h="325" extrusionOk="0">
                    <a:moveTo>
                      <a:pt x="91" y="1"/>
                    </a:moveTo>
                    <a:cubicBezTo>
                      <a:pt x="82" y="1"/>
                      <a:pt x="73" y="4"/>
                      <a:pt x="65" y="9"/>
                    </a:cubicBezTo>
                    <a:cubicBezTo>
                      <a:pt x="24" y="96"/>
                      <a:pt x="1" y="189"/>
                      <a:pt x="1" y="282"/>
                    </a:cubicBezTo>
                    <a:cubicBezTo>
                      <a:pt x="7" y="293"/>
                      <a:pt x="18" y="305"/>
                      <a:pt x="30" y="311"/>
                    </a:cubicBezTo>
                    <a:cubicBezTo>
                      <a:pt x="50" y="319"/>
                      <a:pt x="72" y="324"/>
                      <a:pt x="93" y="324"/>
                    </a:cubicBezTo>
                    <a:cubicBezTo>
                      <a:pt x="128" y="324"/>
                      <a:pt x="161" y="312"/>
                      <a:pt x="186" y="287"/>
                    </a:cubicBezTo>
                    <a:cubicBezTo>
                      <a:pt x="233" y="264"/>
                      <a:pt x="256" y="212"/>
                      <a:pt x="238" y="166"/>
                    </a:cubicBezTo>
                    <a:cubicBezTo>
                      <a:pt x="227" y="96"/>
                      <a:pt x="180" y="38"/>
                      <a:pt x="122" y="9"/>
                    </a:cubicBezTo>
                    <a:cubicBezTo>
                      <a:pt x="111" y="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33"/>
              <p:cNvSpPr/>
              <p:nvPr/>
            </p:nvSpPr>
            <p:spPr>
              <a:xfrm rot="-708086" flipH="1">
                <a:off x="523026" y="-16736"/>
                <a:ext cx="60528" cy="73111"/>
              </a:xfrm>
              <a:custGeom>
                <a:avLst/>
                <a:gdLst/>
                <a:ahLst/>
                <a:cxnLst/>
                <a:rect l="l" t="t" r="r" b="b"/>
                <a:pathLst>
                  <a:path w="279" h="337" extrusionOk="0">
                    <a:moveTo>
                      <a:pt x="95" y="1"/>
                    </a:moveTo>
                    <a:cubicBezTo>
                      <a:pt x="76" y="1"/>
                      <a:pt x="56" y="8"/>
                      <a:pt x="41" y="24"/>
                    </a:cubicBezTo>
                    <a:cubicBezTo>
                      <a:pt x="6" y="64"/>
                      <a:pt x="0" y="122"/>
                      <a:pt x="29" y="168"/>
                    </a:cubicBezTo>
                    <a:cubicBezTo>
                      <a:pt x="46" y="203"/>
                      <a:pt x="87" y="226"/>
                      <a:pt x="93" y="267"/>
                    </a:cubicBezTo>
                    <a:cubicBezTo>
                      <a:pt x="99" y="308"/>
                      <a:pt x="128" y="337"/>
                      <a:pt x="168" y="337"/>
                    </a:cubicBezTo>
                    <a:cubicBezTo>
                      <a:pt x="209" y="337"/>
                      <a:pt x="243" y="302"/>
                      <a:pt x="255" y="261"/>
                    </a:cubicBezTo>
                    <a:cubicBezTo>
                      <a:pt x="272" y="209"/>
                      <a:pt x="278" y="157"/>
                      <a:pt x="272" y="99"/>
                    </a:cubicBezTo>
                    <a:cubicBezTo>
                      <a:pt x="272" y="41"/>
                      <a:pt x="191" y="76"/>
                      <a:pt x="157" y="35"/>
                    </a:cubicBezTo>
                    <a:cubicBezTo>
                      <a:pt x="144" y="13"/>
                      <a:pt x="120"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33"/>
              <p:cNvSpPr/>
              <p:nvPr/>
            </p:nvSpPr>
            <p:spPr>
              <a:xfrm rot="-708086" flipH="1">
                <a:off x="1077070" y="1524975"/>
                <a:ext cx="56840" cy="67904"/>
              </a:xfrm>
              <a:custGeom>
                <a:avLst/>
                <a:gdLst/>
                <a:ahLst/>
                <a:cxnLst/>
                <a:rect l="l" t="t" r="r" b="b"/>
                <a:pathLst>
                  <a:path w="262" h="313" extrusionOk="0">
                    <a:moveTo>
                      <a:pt x="163" y="1"/>
                    </a:moveTo>
                    <a:cubicBezTo>
                      <a:pt x="147" y="1"/>
                      <a:pt x="131" y="5"/>
                      <a:pt x="117" y="14"/>
                    </a:cubicBezTo>
                    <a:cubicBezTo>
                      <a:pt x="36" y="61"/>
                      <a:pt x="1" y="159"/>
                      <a:pt x="24" y="246"/>
                    </a:cubicBezTo>
                    <a:cubicBezTo>
                      <a:pt x="33" y="286"/>
                      <a:pt x="69" y="312"/>
                      <a:pt x="108" y="312"/>
                    </a:cubicBezTo>
                    <a:cubicBezTo>
                      <a:pt x="121" y="312"/>
                      <a:pt x="133" y="310"/>
                      <a:pt x="146" y="304"/>
                    </a:cubicBezTo>
                    <a:cubicBezTo>
                      <a:pt x="215" y="252"/>
                      <a:pt x="262" y="165"/>
                      <a:pt x="256" y="78"/>
                    </a:cubicBezTo>
                    <a:cubicBezTo>
                      <a:pt x="247" y="32"/>
                      <a:pt x="205"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33"/>
              <p:cNvSpPr/>
              <p:nvPr/>
            </p:nvSpPr>
            <p:spPr>
              <a:xfrm rot="-708086" flipH="1">
                <a:off x="2126546" y="3349445"/>
                <a:ext cx="75714" cy="72677"/>
              </a:xfrm>
              <a:custGeom>
                <a:avLst/>
                <a:gdLst/>
                <a:ahLst/>
                <a:cxnLst/>
                <a:rect l="l" t="t" r="r" b="b"/>
                <a:pathLst>
                  <a:path w="349" h="335" extrusionOk="0">
                    <a:moveTo>
                      <a:pt x="62" y="0"/>
                    </a:moveTo>
                    <a:cubicBezTo>
                      <a:pt x="50" y="0"/>
                      <a:pt x="38" y="5"/>
                      <a:pt x="29" y="13"/>
                    </a:cubicBezTo>
                    <a:cubicBezTo>
                      <a:pt x="0" y="31"/>
                      <a:pt x="0" y="65"/>
                      <a:pt x="6" y="100"/>
                    </a:cubicBezTo>
                    <a:cubicBezTo>
                      <a:pt x="47" y="199"/>
                      <a:pt x="116" y="280"/>
                      <a:pt x="209" y="326"/>
                    </a:cubicBezTo>
                    <a:cubicBezTo>
                      <a:pt x="223" y="332"/>
                      <a:pt x="238" y="335"/>
                      <a:pt x="252" y="335"/>
                    </a:cubicBezTo>
                    <a:cubicBezTo>
                      <a:pt x="267" y="335"/>
                      <a:pt x="281" y="332"/>
                      <a:pt x="296" y="326"/>
                    </a:cubicBezTo>
                    <a:cubicBezTo>
                      <a:pt x="325" y="309"/>
                      <a:pt x="348" y="274"/>
                      <a:pt x="325" y="251"/>
                    </a:cubicBezTo>
                    <a:cubicBezTo>
                      <a:pt x="244" y="175"/>
                      <a:pt x="192" y="77"/>
                      <a:pt x="99" y="13"/>
                    </a:cubicBezTo>
                    <a:cubicBezTo>
                      <a:pt x="87" y="5"/>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33"/>
              <p:cNvSpPr/>
              <p:nvPr/>
            </p:nvSpPr>
            <p:spPr>
              <a:xfrm rot="-708086" flipH="1">
                <a:off x="1745536" y="140498"/>
                <a:ext cx="70507" cy="65084"/>
              </a:xfrm>
              <a:custGeom>
                <a:avLst/>
                <a:gdLst/>
                <a:ahLst/>
                <a:cxnLst/>
                <a:rect l="l" t="t" r="r" b="b"/>
                <a:pathLst>
                  <a:path w="325" h="300" extrusionOk="0">
                    <a:moveTo>
                      <a:pt x="191" y="1"/>
                    </a:moveTo>
                    <a:cubicBezTo>
                      <a:pt x="165" y="1"/>
                      <a:pt x="142" y="28"/>
                      <a:pt x="122" y="68"/>
                    </a:cubicBezTo>
                    <a:cubicBezTo>
                      <a:pt x="110" y="97"/>
                      <a:pt x="81" y="92"/>
                      <a:pt x="58" y="103"/>
                    </a:cubicBezTo>
                    <a:cubicBezTo>
                      <a:pt x="0" y="132"/>
                      <a:pt x="0" y="184"/>
                      <a:pt x="23" y="231"/>
                    </a:cubicBezTo>
                    <a:cubicBezTo>
                      <a:pt x="42" y="273"/>
                      <a:pt x="83" y="299"/>
                      <a:pt x="125" y="299"/>
                    </a:cubicBezTo>
                    <a:cubicBezTo>
                      <a:pt x="136" y="299"/>
                      <a:pt x="146" y="298"/>
                      <a:pt x="157" y="294"/>
                    </a:cubicBezTo>
                    <a:cubicBezTo>
                      <a:pt x="180" y="277"/>
                      <a:pt x="209" y="254"/>
                      <a:pt x="232" y="236"/>
                    </a:cubicBezTo>
                    <a:cubicBezTo>
                      <a:pt x="319" y="179"/>
                      <a:pt x="325" y="132"/>
                      <a:pt x="255" y="45"/>
                    </a:cubicBezTo>
                    <a:cubicBezTo>
                      <a:pt x="231" y="14"/>
                      <a:pt x="210"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33"/>
              <p:cNvSpPr/>
              <p:nvPr/>
            </p:nvSpPr>
            <p:spPr>
              <a:xfrm rot="-708086" flipH="1">
                <a:off x="62237" y="2097562"/>
                <a:ext cx="52718" cy="85911"/>
              </a:xfrm>
              <a:custGeom>
                <a:avLst/>
                <a:gdLst/>
                <a:ahLst/>
                <a:cxnLst/>
                <a:rect l="l" t="t" r="r" b="b"/>
                <a:pathLst>
                  <a:path w="243" h="396" extrusionOk="0">
                    <a:moveTo>
                      <a:pt x="139" y="0"/>
                    </a:moveTo>
                    <a:cubicBezTo>
                      <a:pt x="86" y="0"/>
                      <a:pt x="46" y="39"/>
                      <a:pt x="52" y="88"/>
                    </a:cubicBezTo>
                    <a:cubicBezTo>
                      <a:pt x="57" y="163"/>
                      <a:pt x="46" y="233"/>
                      <a:pt x="17" y="302"/>
                    </a:cubicBezTo>
                    <a:cubicBezTo>
                      <a:pt x="0" y="351"/>
                      <a:pt x="46" y="395"/>
                      <a:pt x="105" y="395"/>
                    </a:cubicBezTo>
                    <a:cubicBezTo>
                      <a:pt x="108" y="395"/>
                      <a:pt x="112" y="395"/>
                      <a:pt x="115" y="395"/>
                    </a:cubicBezTo>
                    <a:cubicBezTo>
                      <a:pt x="121" y="389"/>
                      <a:pt x="144" y="377"/>
                      <a:pt x="150" y="366"/>
                    </a:cubicBezTo>
                    <a:cubicBezTo>
                      <a:pt x="185" y="279"/>
                      <a:pt x="214" y="192"/>
                      <a:pt x="237" y="105"/>
                    </a:cubicBezTo>
                    <a:cubicBezTo>
                      <a:pt x="243" y="47"/>
                      <a:pt x="202" y="1"/>
                      <a:pt x="150" y="1"/>
                    </a:cubicBezTo>
                    <a:cubicBezTo>
                      <a:pt x="146" y="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33"/>
              <p:cNvSpPr/>
              <p:nvPr/>
            </p:nvSpPr>
            <p:spPr>
              <a:xfrm rot="-708086" flipH="1">
                <a:off x="1289855" y="911064"/>
                <a:ext cx="42955" cy="90250"/>
              </a:xfrm>
              <a:custGeom>
                <a:avLst/>
                <a:gdLst/>
                <a:ahLst/>
                <a:cxnLst/>
                <a:rect l="l" t="t" r="r" b="b"/>
                <a:pathLst>
                  <a:path w="198" h="416" extrusionOk="0">
                    <a:moveTo>
                      <a:pt x="120" y="1"/>
                    </a:moveTo>
                    <a:cubicBezTo>
                      <a:pt x="117" y="1"/>
                      <a:pt x="114" y="1"/>
                      <a:pt x="110" y="2"/>
                    </a:cubicBezTo>
                    <a:cubicBezTo>
                      <a:pt x="58" y="7"/>
                      <a:pt x="23" y="54"/>
                      <a:pt x="35" y="100"/>
                    </a:cubicBezTo>
                    <a:cubicBezTo>
                      <a:pt x="58" y="170"/>
                      <a:pt x="52" y="245"/>
                      <a:pt x="12" y="309"/>
                    </a:cubicBezTo>
                    <a:cubicBezTo>
                      <a:pt x="0" y="344"/>
                      <a:pt x="18" y="384"/>
                      <a:pt x="47" y="401"/>
                    </a:cubicBezTo>
                    <a:cubicBezTo>
                      <a:pt x="59" y="411"/>
                      <a:pt x="74" y="416"/>
                      <a:pt x="89" y="416"/>
                    </a:cubicBezTo>
                    <a:cubicBezTo>
                      <a:pt x="110" y="416"/>
                      <a:pt x="132" y="407"/>
                      <a:pt x="145" y="390"/>
                    </a:cubicBezTo>
                    <a:cubicBezTo>
                      <a:pt x="174" y="372"/>
                      <a:pt x="191" y="338"/>
                      <a:pt x="197" y="303"/>
                    </a:cubicBezTo>
                    <a:cubicBezTo>
                      <a:pt x="191" y="228"/>
                      <a:pt x="191" y="152"/>
                      <a:pt x="197" y="71"/>
                    </a:cubicBezTo>
                    <a:cubicBezTo>
                      <a:pt x="176" y="29"/>
                      <a:pt x="155"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33"/>
              <p:cNvSpPr/>
              <p:nvPr/>
            </p:nvSpPr>
            <p:spPr>
              <a:xfrm rot="-708086" flipH="1">
                <a:off x="2317597" y="2920639"/>
                <a:ext cx="74412" cy="67036"/>
              </a:xfrm>
              <a:custGeom>
                <a:avLst/>
                <a:gdLst/>
                <a:ahLst/>
                <a:cxnLst/>
                <a:rect l="l" t="t" r="r" b="b"/>
                <a:pathLst>
                  <a:path w="343" h="309" extrusionOk="0">
                    <a:moveTo>
                      <a:pt x="279" y="0"/>
                    </a:moveTo>
                    <a:cubicBezTo>
                      <a:pt x="268" y="0"/>
                      <a:pt x="256" y="3"/>
                      <a:pt x="244" y="7"/>
                    </a:cubicBezTo>
                    <a:cubicBezTo>
                      <a:pt x="168" y="48"/>
                      <a:pt x="99" y="94"/>
                      <a:pt x="35" y="152"/>
                    </a:cubicBezTo>
                    <a:cubicBezTo>
                      <a:pt x="6" y="181"/>
                      <a:pt x="0" y="227"/>
                      <a:pt x="24" y="262"/>
                    </a:cubicBezTo>
                    <a:cubicBezTo>
                      <a:pt x="41" y="291"/>
                      <a:pt x="76" y="308"/>
                      <a:pt x="116" y="308"/>
                    </a:cubicBezTo>
                    <a:cubicBezTo>
                      <a:pt x="197" y="297"/>
                      <a:pt x="342" y="129"/>
                      <a:pt x="325" y="36"/>
                    </a:cubicBezTo>
                    <a:cubicBezTo>
                      <a:pt x="317" y="10"/>
                      <a:pt x="300"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33"/>
              <p:cNvSpPr/>
              <p:nvPr/>
            </p:nvSpPr>
            <p:spPr>
              <a:xfrm rot="-708086" flipH="1">
                <a:off x="1010585" y="612625"/>
                <a:ext cx="64433" cy="75931"/>
              </a:xfrm>
              <a:custGeom>
                <a:avLst/>
                <a:gdLst/>
                <a:ahLst/>
                <a:cxnLst/>
                <a:rect l="l" t="t" r="r" b="b"/>
                <a:pathLst>
                  <a:path w="297" h="350" extrusionOk="0">
                    <a:moveTo>
                      <a:pt x="213" y="0"/>
                    </a:moveTo>
                    <a:cubicBezTo>
                      <a:pt x="195" y="0"/>
                      <a:pt x="178" y="6"/>
                      <a:pt x="163" y="19"/>
                    </a:cubicBezTo>
                    <a:cubicBezTo>
                      <a:pt x="123" y="54"/>
                      <a:pt x="88" y="89"/>
                      <a:pt x="59" y="129"/>
                    </a:cubicBezTo>
                    <a:cubicBezTo>
                      <a:pt x="1" y="193"/>
                      <a:pt x="65" y="239"/>
                      <a:pt x="82" y="291"/>
                    </a:cubicBezTo>
                    <a:cubicBezTo>
                      <a:pt x="96" y="327"/>
                      <a:pt x="126" y="349"/>
                      <a:pt x="161" y="349"/>
                    </a:cubicBezTo>
                    <a:cubicBezTo>
                      <a:pt x="171" y="349"/>
                      <a:pt x="182" y="347"/>
                      <a:pt x="192" y="344"/>
                    </a:cubicBezTo>
                    <a:cubicBezTo>
                      <a:pt x="192" y="338"/>
                      <a:pt x="227" y="326"/>
                      <a:pt x="227" y="315"/>
                    </a:cubicBezTo>
                    <a:cubicBezTo>
                      <a:pt x="233" y="228"/>
                      <a:pt x="296" y="158"/>
                      <a:pt x="285" y="71"/>
                    </a:cubicBezTo>
                    <a:cubicBezTo>
                      <a:pt x="285" y="28"/>
                      <a:pt x="250"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33"/>
              <p:cNvSpPr/>
              <p:nvPr/>
            </p:nvSpPr>
            <p:spPr>
              <a:xfrm rot="-708086" flipH="1">
                <a:off x="2055624" y="509112"/>
                <a:ext cx="62697" cy="82006"/>
              </a:xfrm>
              <a:custGeom>
                <a:avLst/>
                <a:gdLst/>
                <a:ahLst/>
                <a:cxnLst/>
                <a:rect l="l" t="t" r="r" b="b"/>
                <a:pathLst>
                  <a:path w="289" h="378" extrusionOk="0">
                    <a:moveTo>
                      <a:pt x="78" y="0"/>
                    </a:moveTo>
                    <a:cubicBezTo>
                      <a:pt x="66" y="0"/>
                      <a:pt x="54" y="4"/>
                      <a:pt x="41" y="12"/>
                    </a:cubicBezTo>
                    <a:cubicBezTo>
                      <a:pt x="6" y="35"/>
                      <a:pt x="0" y="81"/>
                      <a:pt x="29" y="116"/>
                    </a:cubicBezTo>
                    <a:cubicBezTo>
                      <a:pt x="64" y="157"/>
                      <a:pt x="76" y="215"/>
                      <a:pt x="70" y="267"/>
                    </a:cubicBezTo>
                    <a:cubicBezTo>
                      <a:pt x="76" y="336"/>
                      <a:pt x="110" y="371"/>
                      <a:pt x="174" y="377"/>
                    </a:cubicBezTo>
                    <a:cubicBezTo>
                      <a:pt x="177" y="377"/>
                      <a:pt x="180" y="377"/>
                      <a:pt x="183" y="377"/>
                    </a:cubicBezTo>
                    <a:cubicBezTo>
                      <a:pt x="242" y="377"/>
                      <a:pt x="288" y="322"/>
                      <a:pt x="255" y="273"/>
                    </a:cubicBezTo>
                    <a:cubicBezTo>
                      <a:pt x="215" y="197"/>
                      <a:pt x="186" y="116"/>
                      <a:pt x="145" y="47"/>
                    </a:cubicBezTo>
                    <a:cubicBezTo>
                      <a:pt x="129" y="22"/>
                      <a:pt x="10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33"/>
              <p:cNvSpPr/>
              <p:nvPr/>
            </p:nvSpPr>
            <p:spPr>
              <a:xfrm rot="-708086" flipH="1">
                <a:off x="2561183" y="877946"/>
                <a:ext cx="47945" cy="81355"/>
              </a:xfrm>
              <a:custGeom>
                <a:avLst/>
                <a:gdLst/>
                <a:ahLst/>
                <a:cxnLst/>
                <a:rect l="l" t="t" r="r" b="b"/>
                <a:pathLst>
                  <a:path w="221" h="375" extrusionOk="0">
                    <a:moveTo>
                      <a:pt x="111" y="0"/>
                    </a:moveTo>
                    <a:cubicBezTo>
                      <a:pt x="93" y="0"/>
                      <a:pt x="75" y="11"/>
                      <a:pt x="64" y="33"/>
                    </a:cubicBezTo>
                    <a:cubicBezTo>
                      <a:pt x="18" y="108"/>
                      <a:pt x="0" y="201"/>
                      <a:pt x="18" y="294"/>
                    </a:cubicBezTo>
                    <a:cubicBezTo>
                      <a:pt x="24" y="340"/>
                      <a:pt x="64" y="375"/>
                      <a:pt x="110" y="375"/>
                    </a:cubicBezTo>
                    <a:cubicBezTo>
                      <a:pt x="163" y="375"/>
                      <a:pt x="203" y="340"/>
                      <a:pt x="209" y="294"/>
                    </a:cubicBezTo>
                    <a:cubicBezTo>
                      <a:pt x="221" y="247"/>
                      <a:pt x="215" y="201"/>
                      <a:pt x="209" y="160"/>
                    </a:cubicBezTo>
                    <a:cubicBezTo>
                      <a:pt x="203" y="114"/>
                      <a:pt x="186" y="68"/>
                      <a:pt x="163" y="33"/>
                    </a:cubicBezTo>
                    <a:cubicBezTo>
                      <a:pt x="151" y="12"/>
                      <a:pt x="131"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33"/>
              <p:cNvSpPr/>
              <p:nvPr/>
            </p:nvSpPr>
            <p:spPr>
              <a:xfrm rot="-708086" flipH="1">
                <a:off x="1317073" y="1555292"/>
                <a:ext cx="75714" cy="66603"/>
              </a:xfrm>
              <a:custGeom>
                <a:avLst/>
                <a:gdLst/>
                <a:ahLst/>
                <a:cxnLst/>
                <a:rect l="l" t="t" r="r" b="b"/>
                <a:pathLst>
                  <a:path w="349" h="307" extrusionOk="0">
                    <a:moveTo>
                      <a:pt x="165" y="0"/>
                    </a:moveTo>
                    <a:cubicBezTo>
                      <a:pt x="108" y="0"/>
                      <a:pt x="59" y="65"/>
                      <a:pt x="99" y="123"/>
                    </a:cubicBezTo>
                    <a:cubicBezTo>
                      <a:pt x="111" y="141"/>
                      <a:pt x="122" y="158"/>
                      <a:pt x="134" y="181"/>
                    </a:cubicBezTo>
                    <a:cubicBezTo>
                      <a:pt x="128" y="199"/>
                      <a:pt x="111" y="199"/>
                      <a:pt x="93" y="199"/>
                    </a:cubicBezTo>
                    <a:cubicBezTo>
                      <a:pt x="59" y="204"/>
                      <a:pt x="1" y="199"/>
                      <a:pt x="12" y="256"/>
                    </a:cubicBezTo>
                    <a:cubicBezTo>
                      <a:pt x="20" y="297"/>
                      <a:pt x="48" y="306"/>
                      <a:pt x="80" y="306"/>
                    </a:cubicBezTo>
                    <a:cubicBezTo>
                      <a:pt x="94" y="306"/>
                      <a:pt x="108" y="305"/>
                      <a:pt x="122" y="303"/>
                    </a:cubicBezTo>
                    <a:cubicBezTo>
                      <a:pt x="215" y="285"/>
                      <a:pt x="261" y="204"/>
                      <a:pt x="319" y="152"/>
                    </a:cubicBezTo>
                    <a:cubicBezTo>
                      <a:pt x="348" y="129"/>
                      <a:pt x="331" y="94"/>
                      <a:pt x="302" y="71"/>
                    </a:cubicBezTo>
                    <a:cubicBezTo>
                      <a:pt x="273" y="54"/>
                      <a:pt x="244" y="36"/>
                      <a:pt x="215" y="19"/>
                    </a:cubicBezTo>
                    <a:cubicBezTo>
                      <a:pt x="199" y="6"/>
                      <a:pt x="182"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33"/>
              <p:cNvSpPr/>
              <p:nvPr/>
            </p:nvSpPr>
            <p:spPr>
              <a:xfrm rot="-708086" flipH="1">
                <a:off x="366424" y="2440352"/>
                <a:ext cx="69206" cy="48813"/>
              </a:xfrm>
              <a:custGeom>
                <a:avLst/>
                <a:gdLst/>
                <a:ahLst/>
                <a:cxnLst/>
                <a:rect l="l" t="t" r="r" b="b"/>
                <a:pathLst>
                  <a:path w="319" h="225" extrusionOk="0">
                    <a:moveTo>
                      <a:pt x="128" y="0"/>
                    </a:moveTo>
                    <a:cubicBezTo>
                      <a:pt x="64" y="0"/>
                      <a:pt x="18" y="23"/>
                      <a:pt x="6" y="87"/>
                    </a:cubicBezTo>
                    <a:cubicBezTo>
                      <a:pt x="0" y="145"/>
                      <a:pt x="35" y="203"/>
                      <a:pt x="93" y="215"/>
                    </a:cubicBezTo>
                    <a:cubicBezTo>
                      <a:pt x="117" y="221"/>
                      <a:pt x="141" y="224"/>
                      <a:pt x="164" y="224"/>
                    </a:cubicBezTo>
                    <a:cubicBezTo>
                      <a:pt x="204" y="224"/>
                      <a:pt x="242" y="215"/>
                      <a:pt x="278" y="197"/>
                    </a:cubicBezTo>
                    <a:cubicBezTo>
                      <a:pt x="290" y="191"/>
                      <a:pt x="301" y="180"/>
                      <a:pt x="301" y="168"/>
                    </a:cubicBezTo>
                    <a:cubicBezTo>
                      <a:pt x="319" y="35"/>
                      <a:pt x="313" y="23"/>
                      <a:pt x="197" y="12"/>
                    </a:cubicBezTo>
                    <a:cubicBezTo>
                      <a:pt x="174" y="6"/>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33"/>
              <p:cNvSpPr/>
              <p:nvPr/>
            </p:nvSpPr>
            <p:spPr>
              <a:xfrm rot="-708086" flipH="1">
                <a:off x="174786" y="13454"/>
                <a:ext cx="65518" cy="58359"/>
              </a:xfrm>
              <a:custGeom>
                <a:avLst/>
                <a:gdLst/>
                <a:ahLst/>
                <a:cxnLst/>
                <a:rect l="l" t="t" r="r" b="b"/>
                <a:pathLst>
                  <a:path w="302" h="269" extrusionOk="0">
                    <a:moveTo>
                      <a:pt x="180" y="0"/>
                    </a:moveTo>
                    <a:cubicBezTo>
                      <a:pt x="171" y="0"/>
                      <a:pt x="161" y="2"/>
                      <a:pt x="151" y="4"/>
                    </a:cubicBezTo>
                    <a:cubicBezTo>
                      <a:pt x="64" y="16"/>
                      <a:pt x="0" y="103"/>
                      <a:pt x="18" y="189"/>
                    </a:cubicBezTo>
                    <a:cubicBezTo>
                      <a:pt x="32" y="246"/>
                      <a:pt x="61" y="268"/>
                      <a:pt x="115" y="268"/>
                    </a:cubicBezTo>
                    <a:cubicBezTo>
                      <a:pt x="128" y="268"/>
                      <a:pt x="141" y="267"/>
                      <a:pt x="157" y="265"/>
                    </a:cubicBezTo>
                    <a:cubicBezTo>
                      <a:pt x="238" y="253"/>
                      <a:pt x="301" y="184"/>
                      <a:pt x="296" y="97"/>
                    </a:cubicBezTo>
                    <a:cubicBezTo>
                      <a:pt x="286" y="42"/>
                      <a:pt x="238"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33"/>
              <p:cNvSpPr/>
              <p:nvPr/>
            </p:nvSpPr>
            <p:spPr>
              <a:xfrm rot="-708086" flipH="1">
                <a:off x="2543901" y="631128"/>
                <a:ext cx="59226" cy="65518"/>
              </a:xfrm>
              <a:custGeom>
                <a:avLst/>
                <a:gdLst/>
                <a:ahLst/>
                <a:cxnLst/>
                <a:rect l="l" t="t" r="r" b="b"/>
                <a:pathLst>
                  <a:path w="273" h="302" extrusionOk="0">
                    <a:moveTo>
                      <a:pt x="71" y="0"/>
                    </a:moveTo>
                    <a:cubicBezTo>
                      <a:pt x="56" y="0"/>
                      <a:pt x="42" y="6"/>
                      <a:pt x="29" y="22"/>
                    </a:cubicBezTo>
                    <a:cubicBezTo>
                      <a:pt x="6" y="45"/>
                      <a:pt x="0" y="85"/>
                      <a:pt x="18" y="114"/>
                    </a:cubicBezTo>
                    <a:cubicBezTo>
                      <a:pt x="53" y="190"/>
                      <a:pt x="116" y="253"/>
                      <a:pt x="192" y="294"/>
                    </a:cubicBezTo>
                    <a:cubicBezTo>
                      <a:pt x="201" y="299"/>
                      <a:pt x="211" y="302"/>
                      <a:pt x="219" y="302"/>
                    </a:cubicBezTo>
                    <a:cubicBezTo>
                      <a:pt x="247" y="302"/>
                      <a:pt x="268" y="276"/>
                      <a:pt x="273" y="236"/>
                    </a:cubicBezTo>
                    <a:cubicBezTo>
                      <a:pt x="273" y="213"/>
                      <a:pt x="273" y="190"/>
                      <a:pt x="267" y="166"/>
                    </a:cubicBezTo>
                    <a:cubicBezTo>
                      <a:pt x="267" y="62"/>
                      <a:pt x="192" y="33"/>
                      <a:pt x="110" y="10"/>
                    </a:cubicBezTo>
                    <a:cubicBezTo>
                      <a:pt x="97" y="5"/>
                      <a:pt x="84"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33"/>
              <p:cNvSpPr/>
              <p:nvPr/>
            </p:nvSpPr>
            <p:spPr>
              <a:xfrm rot="-708086" flipH="1">
                <a:off x="2177805" y="458367"/>
                <a:ext cx="55538" cy="78752"/>
              </a:xfrm>
              <a:custGeom>
                <a:avLst/>
                <a:gdLst/>
                <a:ahLst/>
                <a:cxnLst/>
                <a:rect l="l" t="t" r="r" b="b"/>
                <a:pathLst>
                  <a:path w="256" h="363" extrusionOk="0">
                    <a:moveTo>
                      <a:pt x="139" y="1"/>
                    </a:moveTo>
                    <a:cubicBezTo>
                      <a:pt x="135" y="1"/>
                      <a:pt x="132" y="1"/>
                      <a:pt x="128" y="1"/>
                    </a:cubicBezTo>
                    <a:cubicBezTo>
                      <a:pt x="70" y="1"/>
                      <a:pt x="35" y="54"/>
                      <a:pt x="53" y="106"/>
                    </a:cubicBezTo>
                    <a:cubicBezTo>
                      <a:pt x="64" y="152"/>
                      <a:pt x="58" y="193"/>
                      <a:pt x="35" y="233"/>
                    </a:cubicBezTo>
                    <a:cubicBezTo>
                      <a:pt x="0" y="280"/>
                      <a:pt x="29" y="343"/>
                      <a:pt x="82" y="355"/>
                    </a:cubicBezTo>
                    <a:cubicBezTo>
                      <a:pt x="94" y="360"/>
                      <a:pt x="106" y="362"/>
                      <a:pt x="116" y="362"/>
                    </a:cubicBezTo>
                    <a:cubicBezTo>
                      <a:pt x="155" y="362"/>
                      <a:pt x="180" y="331"/>
                      <a:pt x="180" y="285"/>
                    </a:cubicBezTo>
                    <a:cubicBezTo>
                      <a:pt x="180" y="245"/>
                      <a:pt x="197" y="204"/>
                      <a:pt x="226" y="181"/>
                    </a:cubicBezTo>
                    <a:cubicBezTo>
                      <a:pt x="255" y="158"/>
                      <a:pt x="255" y="129"/>
                      <a:pt x="244" y="88"/>
                    </a:cubicBezTo>
                    <a:cubicBezTo>
                      <a:pt x="233" y="35"/>
                      <a:pt x="187"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33"/>
              <p:cNvSpPr/>
              <p:nvPr/>
            </p:nvSpPr>
            <p:spPr>
              <a:xfrm rot="-708086" flipH="1">
                <a:off x="1199067" y="284002"/>
                <a:ext cx="74412" cy="56840"/>
              </a:xfrm>
              <a:custGeom>
                <a:avLst/>
                <a:gdLst/>
                <a:ahLst/>
                <a:cxnLst/>
                <a:rect l="l" t="t" r="r" b="b"/>
                <a:pathLst>
                  <a:path w="343" h="262" extrusionOk="0">
                    <a:moveTo>
                      <a:pt x="305" y="0"/>
                    </a:moveTo>
                    <a:cubicBezTo>
                      <a:pt x="292" y="0"/>
                      <a:pt x="274" y="7"/>
                      <a:pt x="250" y="18"/>
                    </a:cubicBezTo>
                    <a:cubicBezTo>
                      <a:pt x="216" y="37"/>
                      <a:pt x="186" y="68"/>
                      <a:pt x="144" y="68"/>
                    </a:cubicBezTo>
                    <a:cubicBezTo>
                      <a:pt x="135" y="68"/>
                      <a:pt x="126" y="67"/>
                      <a:pt x="117" y="64"/>
                    </a:cubicBezTo>
                    <a:cubicBezTo>
                      <a:pt x="104" y="59"/>
                      <a:pt x="91" y="57"/>
                      <a:pt x="79" y="57"/>
                    </a:cubicBezTo>
                    <a:cubicBezTo>
                      <a:pt x="47" y="57"/>
                      <a:pt x="21" y="74"/>
                      <a:pt x="12" y="116"/>
                    </a:cubicBezTo>
                    <a:cubicBezTo>
                      <a:pt x="1" y="168"/>
                      <a:pt x="24" y="221"/>
                      <a:pt x="70" y="244"/>
                    </a:cubicBezTo>
                    <a:cubicBezTo>
                      <a:pt x="99" y="255"/>
                      <a:pt x="130" y="261"/>
                      <a:pt x="160" y="261"/>
                    </a:cubicBezTo>
                    <a:cubicBezTo>
                      <a:pt x="190" y="261"/>
                      <a:pt x="221" y="255"/>
                      <a:pt x="250" y="244"/>
                    </a:cubicBezTo>
                    <a:cubicBezTo>
                      <a:pt x="267" y="192"/>
                      <a:pt x="302" y="139"/>
                      <a:pt x="343" y="99"/>
                    </a:cubicBezTo>
                    <a:cubicBezTo>
                      <a:pt x="339" y="28"/>
                      <a:pt x="332"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33"/>
              <p:cNvSpPr/>
              <p:nvPr/>
            </p:nvSpPr>
            <p:spPr>
              <a:xfrm rot="-708086" flipH="1">
                <a:off x="467130" y="86774"/>
                <a:ext cx="77016" cy="54887"/>
              </a:xfrm>
              <a:custGeom>
                <a:avLst/>
                <a:gdLst/>
                <a:ahLst/>
                <a:cxnLst/>
                <a:rect l="l" t="t" r="r" b="b"/>
                <a:pathLst>
                  <a:path w="355" h="253" extrusionOk="0">
                    <a:moveTo>
                      <a:pt x="267" y="0"/>
                    </a:moveTo>
                    <a:cubicBezTo>
                      <a:pt x="192" y="0"/>
                      <a:pt x="122" y="41"/>
                      <a:pt x="41" y="41"/>
                    </a:cubicBezTo>
                    <a:cubicBezTo>
                      <a:pt x="35" y="41"/>
                      <a:pt x="30" y="53"/>
                      <a:pt x="24" y="58"/>
                    </a:cubicBezTo>
                    <a:cubicBezTo>
                      <a:pt x="1" y="105"/>
                      <a:pt x="30" y="145"/>
                      <a:pt x="59" y="180"/>
                    </a:cubicBezTo>
                    <a:cubicBezTo>
                      <a:pt x="89" y="210"/>
                      <a:pt x="110" y="253"/>
                      <a:pt x="160" y="253"/>
                    </a:cubicBezTo>
                    <a:cubicBezTo>
                      <a:pt x="168" y="253"/>
                      <a:pt x="177" y="252"/>
                      <a:pt x="186" y="250"/>
                    </a:cubicBezTo>
                    <a:cubicBezTo>
                      <a:pt x="215" y="209"/>
                      <a:pt x="267" y="209"/>
                      <a:pt x="308" y="174"/>
                    </a:cubicBezTo>
                    <a:cubicBezTo>
                      <a:pt x="354" y="122"/>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33"/>
              <p:cNvSpPr/>
              <p:nvPr/>
            </p:nvSpPr>
            <p:spPr>
              <a:xfrm rot="-708086" flipH="1">
                <a:off x="3404402" y="228625"/>
                <a:ext cx="71158" cy="60094"/>
              </a:xfrm>
              <a:custGeom>
                <a:avLst/>
                <a:gdLst/>
                <a:ahLst/>
                <a:cxnLst/>
                <a:rect l="l" t="t" r="r" b="b"/>
                <a:pathLst>
                  <a:path w="328" h="277" extrusionOk="0">
                    <a:moveTo>
                      <a:pt x="203" y="1"/>
                    </a:moveTo>
                    <a:cubicBezTo>
                      <a:pt x="185" y="1"/>
                      <a:pt x="166" y="6"/>
                      <a:pt x="148" y="18"/>
                    </a:cubicBezTo>
                    <a:cubicBezTo>
                      <a:pt x="90" y="53"/>
                      <a:pt x="44" y="111"/>
                      <a:pt x="21" y="181"/>
                    </a:cubicBezTo>
                    <a:cubicBezTo>
                      <a:pt x="1" y="235"/>
                      <a:pt x="36" y="277"/>
                      <a:pt x="98" y="277"/>
                    </a:cubicBezTo>
                    <a:cubicBezTo>
                      <a:pt x="108" y="277"/>
                      <a:pt x="119" y="276"/>
                      <a:pt x="131" y="273"/>
                    </a:cubicBezTo>
                    <a:cubicBezTo>
                      <a:pt x="194" y="256"/>
                      <a:pt x="252" y="209"/>
                      <a:pt x="281" y="146"/>
                    </a:cubicBezTo>
                    <a:cubicBezTo>
                      <a:pt x="327" y="77"/>
                      <a:pt x="27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33"/>
              <p:cNvSpPr/>
              <p:nvPr/>
            </p:nvSpPr>
            <p:spPr>
              <a:xfrm rot="-708086" flipH="1">
                <a:off x="-38621" y="2156118"/>
                <a:ext cx="84392" cy="45993"/>
              </a:xfrm>
              <a:custGeom>
                <a:avLst/>
                <a:gdLst/>
                <a:ahLst/>
                <a:cxnLst/>
                <a:rect l="l" t="t" r="r" b="b"/>
                <a:pathLst>
                  <a:path w="389" h="212" extrusionOk="0">
                    <a:moveTo>
                      <a:pt x="321" y="0"/>
                    </a:moveTo>
                    <a:cubicBezTo>
                      <a:pt x="313" y="0"/>
                      <a:pt x="304" y="2"/>
                      <a:pt x="296" y="6"/>
                    </a:cubicBezTo>
                    <a:cubicBezTo>
                      <a:pt x="270" y="25"/>
                      <a:pt x="239" y="34"/>
                      <a:pt x="209" y="34"/>
                    </a:cubicBezTo>
                    <a:cubicBezTo>
                      <a:pt x="184" y="34"/>
                      <a:pt x="160" y="28"/>
                      <a:pt x="139" y="18"/>
                    </a:cubicBezTo>
                    <a:cubicBezTo>
                      <a:pt x="127" y="12"/>
                      <a:pt x="113" y="10"/>
                      <a:pt x="101" y="10"/>
                    </a:cubicBezTo>
                    <a:cubicBezTo>
                      <a:pt x="72" y="10"/>
                      <a:pt x="45" y="23"/>
                      <a:pt x="29" y="47"/>
                    </a:cubicBezTo>
                    <a:cubicBezTo>
                      <a:pt x="6" y="81"/>
                      <a:pt x="0" y="122"/>
                      <a:pt x="23" y="157"/>
                    </a:cubicBezTo>
                    <a:cubicBezTo>
                      <a:pt x="42" y="190"/>
                      <a:pt x="81" y="212"/>
                      <a:pt x="117" y="212"/>
                    </a:cubicBezTo>
                    <a:cubicBezTo>
                      <a:pt x="125" y="212"/>
                      <a:pt x="132" y="211"/>
                      <a:pt x="139" y="209"/>
                    </a:cubicBezTo>
                    <a:cubicBezTo>
                      <a:pt x="168" y="203"/>
                      <a:pt x="191" y="191"/>
                      <a:pt x="214" y="180"/>
                    </a:cubicBezTo>
                    <a:cubicBezTo>
                      <a:pt x="255" y="168"/>
                      <a:pt x="330" y="174"/>
                      <a:pt x="359" y="105"/>
                    </a:cubicBezTo>
                    <a:cubicBezTo>
                      <a:pt x="377" y="76"/>
                      <a:pt x="388" y="47"/>
                      <a:pt x="359" y="18"/>
                    </a:cubicBezTo>
                    <a:cubicBezTo>
                      <a:pt x="352" y="6"/>
                      <a:pt x="337"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33"/>
              <p:cNvSpPr/>
              <p:nvPr/>
            </p:nvSpPr>
            <p:spPr>
              <a:xfrm rot="-708086" flipH="1">
                <a:off x="1191128" y="3242"/>
                <a:ext cx="59443" cy="61830"/>
              </a:xfrm>
              <a:custGeom>
                <a:avLst/>
                <a:gdLst/>
                <a:ahLst/>
                <a:cxnLst/>
                <a:rect l="l" t="t" r="r" b="b"/>
                <a:pathLst>
                  <a:path w="274" h="285" extrusionOk="0">
                    <a:moveTo>
                      <a:pt x="167" y="1"/>
                    </a:moveTo>
                    <a:cubicBezTo>
                      <a:pt x="158" y="1"/>
                      <a:pt x="149" y="2"/>
                      <a:pt x="140" y="5"/>
                    </a:cubicBezTo>
                    <a:cubicBezTo>
                      <a:pt x="53" y="28"/>
                      <a:pt x="1" y="109"/>
                      <a:pt x="13" y="196"/>
                    </a:cubicBezTo>
                    <a:cubicBezTo>
                      <a:pt x="23" y="251"/>
                      <a:pt x="68" y="285"/>
                      <a:pt x="122" y="285"/>
                    </a:cubicBezTo>
                    <a:cubicBezTo>
                      <a:pt x="130" y="285"/>
                      <a:pt x="138" y="284"/>
                      <a:pt x="146" y="283"/>
                    </a:cubicBezTo>
                    <a:cubicBezTo>
                      <a:pt x="227" y="248"/>
                      <a:pt x="273" y="167"/>
                      <a:pt x="267" y="80"/>
                    </a:cubicBezTo>
                    <a:cubicBezTo>
                      <a:pt x="253" y="36"/>
                      <a:pt x="214"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33"/>
              <p:cNvSpPr/>
              <p:nvPr/>
            </p:nvSpPr>
            <p:spPr>
              <a:xfrm rot="-708086" flipH="1">
                <a:off x="15086" y="2234690"/>
                <a:ext cx="46643" cy="73762"/>
              </a:xfrm>
              <a:custGeom>
                <a:avLst/>
                <a:gdLst/>
                <a:ahLst/>
                <a:cxnLst/>
                <a:rect l="l" t="t" r="r" b="b"/>
                <a:pathLst>
                  <a:path w="215" h="340" extrusionOk="0">
                    <a:moveTo>
                      <a:pt x="107" y="0"/>
                    </a:moveTo>
                    <a:cubicBezTo>
                      <a:pt x="101" y="0"/>
                      <a:pt x="94" y="1"/>
                      <a:pt x="87" y="2"/>
                    </a:cubicBezTo>
                    <a:cubicBezTo>
                      <a:pt x="18" y="14"/>
                      <a:pt x="0" y="60"/>
                      <a:pt x="18" y="124"/>
                    </a:cubicBezTo>
                    <a:cubicBezTo>
                      <a:pt x="24" y="153"/>
                      <a:pt x="29" y="176"/>
                      <a:pt x="41" y="199"/>
                    </a:cubicBezTo>
                    <a:lnTo>
                      <a:pt x="29" y="199"/>
                    </a:lnTo>
                    <a:cubicBezTo>
                      <a:pt x="29" y="223"/>
                      <a:pt x="35" y="246"/>
                      <a:pt x="41" y="269"/>
                    </a:cubicBezTo>
                    <a:cubicBezTo>
                      <a:pt x="47" y="304"/>
                      <a:pt x="76" y="333"/>
                      <a:pt x="111" y="338"/>
                    </a:cubicBezTo>
                    <a:cubicBezTo>
                      <a:pt x="114" y="339"/>
                      <a:pt x="117" y="339"/>
                      <a:pt x="121" y="339"/>
                    </a:cubicBezTo>
                    <a:cubicBezTo>
                      <a:pt x="156" y="339"/>
                      <a:pt x="181" y="312"/>
                      <a:pt x="192" y="281"/>
                    </a:cubicBezTo>
                    <a:cubicBezTo>
                      <a:pt x="215" y="223"/>
                      <a:pt x="215" y="153"/>
                      <a:pt x="203" y="89"/>
                    </a:cubicBezTo>
                    <a:cubicBezTo>
                      <a:pt x="203" y="38"/>
                      <a:pt x="158"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33"/>
              <p:cNvSpPr/>
              <p:nvPr/>
            </p:nvSpPr>
            <p:spPr>
              <a:xfrm rot="-708086" flipH="1">
                <a:off x="481506" y="1264513"/>
                <a:ext cx="73111" cy="47945"/>
              </a:xfrm>
              <a:custGeom>
                <a:avLst/>
                <a:gdLst/>
                <a:ahLst/>
                <a:cxnLst/>
                <a:rect l="l" t="t" r="r" b="b"/>
                <a:pathLst>
                  <a:path w="337" h="221" extrusionOk="0">
                    <a:moveTo>
                      <a:pt x="107" y="0"/>
                    </a:moveTo>
                    <a:cubicBezTo>
                      <a:pt x="59" y="0"/>
                      <a:pt x="17" y="37"/>
                      <a:pt x="12" y="85"/>
                    </a:cubicBezTo>
                    <a:cubicBezTo>
                      <a:pt x="1" y="143"/>
                      <a:pt x="36" y="201"/>
                      <a:pt x="94" y="207"/>
                    </a:cubicBezTo>
                    <a:cubicBezTo>
                      <a:pt x="114" y="216"/>
                      <a:pt x="136" y="220"/>
                      <a:pt x="157" y="220"/>
                    </a:cubicBezTo>
                    <a:cubicBezTo>
                      <a:pt x="179" y="220"/>
                      <a:pt x="201" y="216"/>
                      <a:pt x="221" y="207"/>
                    </a:cubicBezTo>
                    <a:cubicBezTo>
                      <a:pt x="238" y="201"/>
                      <a:pt x="262" y="190"/>
                      <a:pt x="285" y="178"/>
                    </a:cubicBezTo>
                    <a:cubicBezTo>
                      <a:pt x="319" y="161"/>
                      <a:pt x="337" y="120"/>
                      <a:pt x="331" y="80"/>
                    </a:cubicBezTo>
                    <a:cubicBezTo>
                      <a:pt x="319" y="39"/>
                      <a:pt x="291" y="33"/>
                      <a:pt x="250" y="27"/>
                    </a:cubicBezTo>
                    <a:cubicBezTo>
                      <a:pt x="209" y="22"/>
                      <a:pt x="175" y="4"/>
                      <a:pt x="134" y="4"/>
                    </a:cubicBezTo>
                    <a:cubicBezTo>
                      <a:pt x="125" y="2"/>
                      <a:pt x="11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33"/>
              <p:cNvSpPr/>
              <p:nvPr/>
            </p:nvSpPr>
            <p:spPr>
              <a:xfrm rot="-708086" flipH="1">
                <a:off x="137284" y="2322541"/>
                <a:ext cx="62914" cy="58359"/>
              </a:xfrm>
              <a:custGeom>
                <a:avLst/>
                <a:gdLst/>
                <a:ahLst/>
                <a:cxnLst/>
                <a:rect l="l" t="t" r="r" b="b"/>
                <a:pathLst>
                  <a:path w="290" h="269" extrusionOk="0">
                    <a:moveTo>
                      <a:pt x="205" y="1"/>
                    </a:moveTo>
                    <a:cubicBezTo>
                      <a:pt x="189" y="1"/>
                      <a:pt x="171" y="4"/>
                      <a:pt x="151" y="10"/>
                    </a:cubicBezTo>
                    <a:cubicBezTo>
                      <a:pt x="52" y="33"/>
                      <a:pt x="0" y="97"/>
                      <a:pt x="17" y="178"/>
                    </a:cubicBezTo>
                    <a:cubicBezTo>
                      <a:pt x="22" y="227"/>
                      <a:pt x="70" y="268"/>
                      <a:pt x="123" y="268"/>
                    </a:cubicBezTo>
                    <a:cubicBezTo>
                      <a:pt x="132" y="268"/>
                      <a:pt x="141" y="267"/>
                      <a:pt x="151" y="265"/>
                    </a:cubicBezTo>
                    <a:cubicBezTo>
                      <a:pt x="232" y="247"/>
                      <a:pt x="290" y="166"/>
                      <a:pt x="290" y="79"/>
                    </a:cubicBezTo>
                    <a:cubicBezTo>
                      <a:pt x="281" y="27"/>
                      <a:pt x="25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33"/>
              <p:cNvSpPr/>
              <p:nvPr/>
            </p:nvSpPr>
            <p:spPr>
              <a:xfrm rot="-708086" flipH="1">
                <a:off x="658272" y="530560"/>
                <a:ext cx="61830" cy="62914"/>
              </a:xfrm>
              <a:custGeom>
                <a:avLst/>
                <a:gdLst/>
                <a:ahLst/>
                <a:cxnLst/>
                <a:rect l="l" t="t" r="r" b="b"/>
                <a:pathLst>
                  <a:path w="285" h="290" extrusionOk="0">
                    <a:moveTo>
                      <a:pt x="194" y="1"/>
                    </a:moveTo>
                    <a:cubicBezTo>
                      <a:pt x="186" y="1"/>
                      <a:pt x="178" y="2"/>
                      <a:pt x="169" y="4"/>
                    </a:cubicBezTo>
                    <a:cubicBezTo>
                      <a:pt x="41" y="27"/>
                      <a:pt x="1" y="85"/>
                      <a:pt x="18" y="160"/>
                    </a:cubicBezTo>
                    <a:cubicBezTo>
                      <a:pt x="34" y="234"/>
                      <a:pt x="94" y="289"/>
                      <a:pt x="148" y="289"/>
                    </a:cubicBezTo>
                    <a:cubicBezTo>
                      <a:pt x="153" y="289"/>
                      <a:pt x="158" y="289"/>
                      <a:pt x="163" y="288"/>
                    </a:cubicBezTo>
                    <a:cubicBezTo>
                      <a:pt x="238" y="259"/>
                      <a:pt x="285" y="178"/>
                      <a:pt x="267" y="96"/>
                    </a:cubicBezTo>
                    <a:cubicBezTo>
                      <a:pt x="252" y="55"/>
                      <a:pt x="25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33"/>
              <p:cNvSpPr/>
              <p:nvPr/>
            </p:nvSpPr>
            <p:spPr>
              <a:xfrm rot="-708086" flipH="1">
                <a:off x="1711466" y="2463468"/>
                <a:ext cx="71592" cy="57057"/>
              </a:xfrm>
              <a:custGeom>
                <a:avLst/>
                <a:gdLst/>
                <a:ahLst/>
                <a:cxnLst/>
                <a:rect l="l" t="t" r="r" b="b"/>
                <a:pathLst>
                  <a:path w="330" h="263" extrusionOk="0">
                    <a:moveTo>
                      <a:pt x="269" y="0"/>
                    </a:moveTo>
                    <a:cubicBezTo>
                      <a:pt x="261" y="0"/>
                      <a:pt x="252" y="2"/>
                      <a:pt x="243" y="6"/>
                    </a:cubicBezTo>
                    <a:cubicBezTo>
                      <a:pt x="180" y="35"/>
                      <a:pt x="116" y="70"/>
                      <a:pt x="58" y="110"/>
                    </a:cubicBezTo>
                    <a:cubicBezTo>
                      <a:pt x="0" y="157"/>
                      <a:pt x="23" y="249"/>
                      <a:pt x="99" y="261"/>
                    </a:cubicBezTo>
                    <a:cubicBezTo>
                      <a:pt x="108" y="262"/>
                      <a:pt x="117" y="263"/>
                      <a:pt x="127" y="263"/>
                    </a:cubicBezTo>
                    <a:cubicBezTo>
                      <a:pt x="236" y="263"/>
                      <a:pt x="329" y="170"/>
                      <a:pt x="319" y="58"/>
                    </a:cubicBezTo>
                    <a:cubicBezTo>
                      <a:pt x="314" y="22"/>
                      <a:pt x="296"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33"/>
              <p:cNvSpPr/>
              <p:nvPr/>
            </p:nvSpPr>
            <p:spPr>
              <a:xfrm rot="-708086" flipH="1">
                <a:off x="3032396" y="601126"/>
                <a:ext cx="59443" cy="70508"/>
              </a:xfrm>
              <a:custGeom>
                <a:avLst/>
                <a:gdLst/>
                <a:ahLst/>
                <a:cxnLst/>
                <a:rect l="l" t="t" r="r" b="b"/>
                <a:pathLst>
                  <a:path w="274" h="325" extrusionOk="0">
                    <a:moveTo>
                      <a:pt x="187" y="1"/>
                    </a:moveTo>
                    <a:cubicBezTo>
                      <a:pt x="181" y="1"/>
                      <a:pt x="175" y="2"/>
                      <a:pt x="169" y="4"/>
                    </a:cubicBezTo>
                    <a:cubicBezTo>
                      <a:pt x="70" y="50"/>
                      <a:pt x="7" y="143"/>
                      <a:pt x="1" y="247"/>
                    </a:cubicBezTo>
                    <a:cubicBezTo>
                      <a:pt x="1" y="292"/>
                      <a:pt x="36" y="324"/>
                      <a:pt x="76" y="324"/>
                    </a:cubicBezTo>
                    <a:cubicBezTo>
                      <a:pt x="82" y="324"/>
                      <a:pt x="88" y="324"/>
                      <a:pt x="94" y="322"/>
                    </a:cubicBezTo>
                    <a:cubicBezTo>
                      <a:pt x="175" y="305"/>
                      <a:pt x="273" y="125"/>
                      <a:pt x="250" y="50"/>
                    </a:cubicBezTo>
                    <a:cubicBezTo>
                      <a:pt x="240" y="21"/>
                      <a:pt x="215"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33"/>
              <p:cNvSpPr/>
              <p:nvPr/>
            </p:nvSpPr>
            <p:spPr>
              <a:xfrm rot="-708086" flipH="1">
                <a:off x="2874247" y="58417"/>
                <a:ext cx="52718" cy="71375"/>
              </a:xfrm>
              <a:custGeom>
                <a:avLst/>
                <a:gdLst/>
                <a:ahLst/>
                <a:cxnLst/>
                <a:rect l="l" t="t" r="r" b="b"/>
                <a:pathLst>
                  <a:path w="243" h="329" extrusionOk="0">
                    <a:moveTo>
                      <a:pt x="142" y="0"/>
                    </a:moveTo>
                    <a:cubicBezTo>
                      <a:pt x="135" y="0"/>
                      <a:pt x="128" y="1"/>
                      <a:pt x="121" y="3"/>
                    </a:cubicBezTo>
                    <a:cubicBezTo>
                      <a:pt x="81" y="9"/>
                      <a:pt x="58" y="44"/>
                      <a:pt x="63" y="79"/>
                    </a:cubicBezTo>
                    <a:cubicBezTo>
                      <a:pt x="69" y="137"/>
                      <a:pt x="29" y="171"/>
                      <a:pt x="17" y="218"/>
                    </a:cubicBezTo>
                    <a:cubicBezTo>
                      <a:pt x="0" y="273"/>
                      <a:pt x="42" y="328"/>
                      <a:pt x="96" y="328"/>
                    </a:cubicBezTo>
                    <a:cubicBezTo>
                      <a:pt x="99" y="328"/>
                      <a:pt x="101" y="328"/>
                      <a:pt x="104" y="328"/>
                    </a:cubicBezTo>
                    <a:cubicBezTo>
                      <a:pt x="185" y="287"/>
                      <a:pt x="243" y="206"/>
                      <a:pt x="243" y="119"/>
                    </a:cubicBezTo>
                    <a:cubicBezTo>
                      <a:pt x="237" y="102"/>
                      <a:pt x="226" y="79"/>
                      <a:pt x="214" y="56"/>
                    </a:cubicBezTo>
                    <a:cubicBezTo>
                      <a:pt x="204" y="22"/>
                      <a:pt x="175"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33"/>
              <p:cNvSpPr/>
              <p:nvPr/>
            </p:nvSpPr>
            <p:spPr>
              <a:xfrm rot="-708086" flipH="1">
                <a:off x="1103910" y="1698900"/>
                <a:ext cx="60528" cy="63565"/>
              </a:xfrm>
              <a:custGeom>
                <a:avLst/>
                <a:gdLst/>
                <a:ahLst/>
                <a:cxnLst/>
                <a:rect l="l" t="t" r="r" b="b"/>
                <a:pathLst>
                  <a:path w="279" h="293" extrusionOk="0">
                    <a:moveTo>
                      <a:pt x="87" y="1"/>
                    </a:moveTo>
                    <a:cubicBezTo>
                      <a:pt x="81" y="1"/>
                      <a:pt x="76" y="1"/>
                      <a:pt x="70" y="2"/>
                    </a:cubicBezTo>
                    <a:cubicBezTo>
                      <a:pt x="58" y="8"/>
                      <a:pt x="46" y="13"/>
                      <a:pt x="35" y="25"/>
                    </a:cubicBezTo>
                    <a:cubicBezTo>
                      <a:pt x="0" y="83"/>
                      <a:pt x="6" y="152"/>
                      <a:pt x="46" y="205"/>
                    </a:cubicBezTo>
                    <a:cubicBezTo>
                      <a:pt x="68" y="258"/>
                      <a:pt x="119" y="292"/>
                      <a:pt x="177" y="292"/>
                    </a:cubicBezTo>
                    <a:cubicBezTo>
                      <a:pt x="182" y="292"/>
                      <a:pt x="187" y="292"/>
                      <a:pt x="191" y="291"/>
                    </a:cubicBezTo>
                    <a:cubicBezTo>
                      <a:pt x="209" y="286"/>
                      <a:pt x="226" y="280"/>
                      <a:pt x="238" y="263"/>
                    </a:cubicBezTo>
                    <a:cubicBezTo>
                      <a:pt x="278" y="228"/>
                      <a:pt x="278" y="164"/>
                      <a:pt x="238" y="129"/>
                    </a:cubicBezTo>
                    <a:cubicBezTo>
                      <a:pt x="188" y="86"/>
                      <a:pt x="17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33"/>
              <p:cNvSpPr/>
              <p:nvPr/>
            </p:nvSpPr>
            <p:spPr>
              <a:xfrm rot="-708088" flipH="1">
                <a:off x="1102442" y="2326696"/>
                <a:ext cx="76365" cy="49247"/>
              </a:xfrm>
              <a:custGeom>
                <a:avLst/>
                <a:gdLst/>
                <a:ahLst/>
                <a:cxnLst/>
                <a:rect l="l" t="t" r="r" b="b"/>
                <a:pathLst>
                  <a:path w="352" h="227" extrusionOk="0">
                    <a:moveTo>
                      <a:pt x="283" y="0"/>
                    </a:moveTo>
                    <a:cubicBezTo>
                      <a:pt x="272" y="0"/>
                      <a:pt x="259" y="2"/>
                      <a:pt x="244" y="5"/>
                    </a:cubicBezTo>
                    <a:cubicBezTo>
                      <a:pt x="215" y="17"/>
                      <a:pt x="192" y="34"/>
                      <a:pt x="180" y="34"/>
                    </a:cubicBezTo>
                    <a:cubicBezTo>
                      <a:pt x="146" y="34"/>
                      <a:pt x="117" y="34"/>
                      <a:pt x="88" y="40"/>
                    </a:cubicBezTo>
                    <a:cubicBezTo>
                      <a:pt x="12" y="63"/>
                      <a:pt x="1" y="156"/>
                      <a:pt x="64" y="197"/>
                    </a:cubicBezTo>
                    <a:cubicBezTo>
                      <a:pt x="91" y="216"/>
                      <a:pt x="125" y="227"/>
                      <a:pt x="158" y="227"/>
                    </a:cubicBezTo>
                    <a:cubicBezTo>
                      <a:pt x="184" y="227"/>
                      <a:pt x="210" y="221"/>
                      <a:pt x="232" y="208"/>
                    </a:cubicBezTo>
                    <a:cubicBezTo>
                      <a:pt x="296" y="191"/>
                      <a:pt x="337" y="144"/>
                      <a:pt x="343" y="81"/>
                    </a:cubicBezTo>
                    <a:cubicBezTo>
                      <a:pt x="352" y="29"/>
                      <a:pt x="331"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33"/>
              <p:cNvSpPr/>
              <p:nvPr/>
            </p:nvSpPr>
            <p:spPr>
              <a:xfrm rot="-708086" flipH="1">
                <a:off x="2550651" y="303147"/>
                <a:ext cx="63131" cy="72894"/>
              </a:xfrm>
              <a:custGeom>
                <a:avLst/>
                <a:gdLst/>
                <a:ahLst/>
                <a:cxnLst/>
                <a:rect l="l" t="t" r="r" b="b"/>
                <a:pathLst>
                  <a:path w="291" h="336" extrusionOk="0">
                    <a:moveTo>
                      <a:pt x="100" y="0"/>
                    </a:moveTo>
                    <a:cubicBezTo>
                      <a:pt x="79" y="0"/>
                      <a:pt x="59" y="10"/>
                      <a:pt x="42" y="39"/>
                    </a:cubicBezTo>
                    <a:cubicBezTo>
                      <a:pt x="1" y="97"/>
                      <a:pt x="18" y="178"/>
                      <a:pt x="76" y="219"/>
                    </a:cubicBezTo>
                    <a:cubicBezTo>
                      <a:pt x="105" y="248"/>
                      <a:pt x="123" y="283"/>
                      <a:pt x="152" y="312"/>
                    </a:cubicBezTo>
                    <a:cubicBezTo>
                      <a:pt x="166" y="326"/>
                      <a:pt x="187" y="336"/>
                      <a:pt x="208" y="336"/>
                    </a:cubicBezTo>
                    <a:cubicBezTo>
                      <a:pt x="220" y="336"/>
                      <a:pt x="233" y="332"/>
                      <a:pt x="244" y="323"/>
                    </a:cubicBezTo>
                    <a:cubicBezTo>
                      <a:pt x="279" y="306"/>
                      <a:pt x="291" y="265"/>
                      <a:pt x="267" y="236"/>
                    </a:cubicBezTo>
                    <a:cubicBezTo>
                      <a:pt x="233" y="173"/>
                      <a:pt x="210" y="103"/>
                      <a:pt x="192" y="39"/>
                    </a:cubicBezTo>
                    <a:lnTo>
                      <a:pt x="198" y="39"/>
                    </a:lnTo>
                    <a:cubicBezTo>
                      <a:pt x="166" y="25"/>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33"/>
              <p:cNvSpPr/>
              <p:nvPr/>
            </p:nvSpPr>
            <p:spPr>
              <a:xfrm rot="-708088" flipH="1">
                <a:off x="297469" y="79392"/>
                <a:ext cx="56623" cy="67904"/>
              </a:xfrm>
              <a:custGeom>
                <a:avLst/>
                <a:gdLst/>
                <a:ahLst/>
                <a:cxnLst/>
                <a:rect l="l" t="t" r="r" b="b"/>
                <a:pathLst>
                  <a:path w="261" h="313" extrusionOk="0">
                    <a:moveTo>
                      <a:pt x="165" y="0"/>
                    </a:moveTo>
                    <a:cubicBezTo>
                      <a:pt x="145" y="0"/>
                      <a:pt x="124" y="7"/>
                      <a:pt x="110" y="22"/>
                    </a:cubicBezTo>
                    <a:cubicBezTo>
                      <a:pt x="46" y="68"/>
                      <a:pt x="6" y="144"/>
                      <a:pt x="6" y="231"/>
                    </a:cubicBezTo>
                    <a:cubicBezTo>
                      <a:pt x="0" y="274"/>
                      <a:pt x="35" y="312"/>
                      <a:pt x="78" y="312"/>
                    </a:cubicBezTo>
                    <a:cubicBezTo>
                      <a:pt x="81" y="312"/>
                      <a:pt x="84" y="312"/>
                      <a:pt x="87" y="312"/>
                    </a:cubicBezTo>
                    <a:cubicBezTo>
                      <a:pt x="133" y="300"/>
                      <a:pt x="232" y="178"/>
                      <a:pt x="249" y="115"/>
                    </a:cubicBezTo>
                    <a:cubicBezTo>
                      <a:pt x="260" y="80"/>
                      <a:pt x="249" y="45"/>
                      <a:pt x="220" y="22"/>
                    </a:cubicBezTo>
                    <a:cubicBezTo>
                      <a:pt x="205" y="7"/>
                      <a:pt x="185"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33"/>
              <p:cNvSpPr/>
              <p:nvPr/>
            </p:nvSpPr>
            <p:spPr>
              <a:xfrm rot="-708088" flipH="1">
                <a:off x="1168376" y="1242193"/>
                <a:ext cx="65518" cy="55104"/>
              </a:xfrm>
              <a:custGeom>
                <a:avLst/>
                <a:gdLst/>
                <a:ahLst/>
                <a:cxnLst/>
                <a:rect l="l" t="t" r="r" b="b"/>
                <a:pathLst>
                  <a:path w="302" h="254" extrusionOk="0">
                    <a:moveTo>
                      <a:pt x="174" y="0"/>
                    </a:moveTo>
                    <a:cubicBezTo>
                      <a:pt x="160" y="0"/>
                      <a:pt x="147" y="2"/>
                      <a:pt x="134" y="7"/>
                    </a:cubicBezTo>
                    <a:cubicBezTo>
                      <a:pt x="52" y="24"/>
                      <a:pt x="0" y="88"/>
                      <a:pt x="18" y="157"/>
                    </a:cubicBezTo>
                    <a:cubicBezTo>
                      <a:pt x="27" y="213"/>
                      <a:pt x="80" y="253"/>
                      <a:pt x="136" y="253"/>
                    </a:cubicBezTo>
                    <a:cubicBezTo>
                      <a:pt x="151" y="253"/>
                      <a:pt x="165" y="250"/>
                      <a:pt x="180" y="244"/>
                    </a:cubicBezTo>
                    <a:cubicBezTo>
                      <a:pt x="249" y="227"/>
                      <a:pt x="302" y="163"/>
                      <a:pt x="290" y="88"/>
                    </a:cubicBezTo>
                    <a:cubicBezTo>
                      <a:pt x="276" y="37"/>
                      <a:pt x="228"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33"/>
              <p:cNvSpPr/>
              <p:nvPr/>
            </p:nvSpPr>
            <p:spPr>
              <a:xfrm rot="-708086" flipH="1">
                <a:off x="343688" y="1922957"/>
                <a:ext cx="65518" cy="55972"/>
              </a:xfrm>
              <a:custGeom>
                <a:avLst/>
                <a:gdLst/>
                <a:ahLst/>
                <a:cxnLst/>
                <a:rect l="l" t="t" r="r" b="b"/>
                <a:pathLst>
                  <a:path w="302" h="258" extrusionOk="0">
                    <a:moveTo>
                      <a:pt x="219" y="1"/>
                    </a:moveTo>
                    <a:cubicBezTo>
                      <a:pt x="210" y="1"/>
                      <a:pt x="201" y="3"/>
                      <a:pt x="191" y="6"/>
                    </a:cubicBezTo>
                    <a:cubicBezTo>
                      <a:pt x="70" y="23"/>
                      <a:pt x="0" y="93"/>
                      <a:pt x="18" y="168"/>
                    </a:cubicBezTo>
                    <a:cubicBezTo>
                      <a:pt x="28" y="220"/>
                      <a:pt x="74" y="257"/>
                      <a:pt x="129" y="257"/>
                    </a:cubicBezTo>
                    <a:cubicBezTo>
                      <a:pt x="136" y="257"/>
                      <a:pt x="143" y="257"/>
                      <a:pt x="151" y="255"/>
                    </a:cubicBezTo>
                    <a:cubicBezTo>
                      <a:pt x="238" y="238"/>
                      <a:pt x="301" y="157"/>
                      <a:pt x="290" y="64"/>
                    </a:cubicBezTo>
                    <a:cubicBezTo>
                      <a:pt x="285" y="27"/>
                      <a:pt x="255"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33"/>
              <p:cNvSpPr/>
              <p:nvPr/>
            </p:nvSpPr>
            <p:spPr>
              <a:xfrm rot="-708086" flipH="1">
                <a:off x="3628585" y="35123"/>
                <a:ext cx="71809" cy="42522"/>
              </a:xfrm>
              <a:custGeom>
                <a:avLst/>
                <a:gdLst/>
                <a:ahLst/>
                <a:cxnLst/>
                <a:rect l="l" t="t" r="r" b="b"/>
                <a:pathLst>
                  <a:path w="331" h="196" extrusionOk="0">
                    <a:moveTo>
                      <a:pt x="135" y="4"/>
                    </a:moveTo>
                    <a:cubicBezTo>
                      <a:pt x="89" y="4"/>
                      <a:pt x="48" y="15"/>
                      <a:pt x="18" y="59"/>
                    </a:cubicBezTo>
                    <a:cubicBezTo>
                      <a:pt x="0" y="88"/>
                      <a:pt x="6" y="123"/>
                      <a:pt x="23" y="146"/>
                    </a:cubicBezTo>
                    <a:cubicBezTo>
                      <a:pt x="56" y="186"/>
                      <a:pt x="97" y="196"/>
                      <a:pt x="142" y="196"/>
                    </a:cubicBezTo>
                    <a:cubicBezTo>
                      <a:pt x="162" y="196"/>
                      <a:pt x="182" y="194"/>
                      <a:pt x="203" y="192"/>
                    </a:cubicBezTo>
                    <a:cubicBezTo>
                      <a:pt x="261" y="175"/>
                      <a:pt x="330" y="157"/>
                      <a:pt x="330" y="88"/>
                    </a:cubicBezTo>
                    <a:cubicBezTo>
                      <a:pt x="330" y="1"/>
                      <a:pt x="249" y="13"/>
                      <a:pt x="191" y="7"/>
                    </a:cubicBezTo>
                    <a:lnTo>
                      <a:pt x="180" y="7"/>
                    </a:lnTo>
                    <a:cubicBezTo>
                      <a:pt x="164" y="5"/>
                      <a:pt x="149" y="4"/>
                      <a:pt x="135"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33"/>
              <p:cNvSpPr/>
              <p:nvPr/>
            </p:nvSpPr>
            <p:spPr>
              <a:xfrm rot="-708086" flipH="1">
                <a:off x="1382913" y="803720"/>
                <a:ext cx="54236" cy="63782"/>
              </a:xfrm>
              <a:custGeom>
                <a:avLst/>
                <a:gdLst/>
                <a:ahLst/>
                <a:cxnLst/>
                <a:rect l="l" t="t" r="r" b="b"/>
                <a:pathLst>
                  <a:path w="250" h="294" extrusionOk="0">
                    <a:moveTo>
                      <a:pt x="121" y="0"/>
                    </a:moveTo>
                    <a:cubicBezTo>
                      <a:pt x="113" y="0"/>
                      <a:pt x="106" y="1"/>
                      <a:pt x="99" y="4"/>
                    </a:cubicBezTo>
                    <a:cubicBezTo>
                      <a:pt x="35" y="27"/>
                      <a:pt x="0" y="102"/>
                      <a:pt x="23" y="166"/>
                    </a:cubicBezTo>
                    <a:cubicBezTo>
                      <a:pt x="35" y="235"/>
                      <a:pt x="93" y="293"/>
                      <a:pt x="168" y="293"/>
                    </a:cubicBezTo>
                    <a:cubicBezTo>
                      <a:pt x="226" y="282"/>
                      <a:pt x="249" y="235"/>
                      <a:pt x="232" y="148"/>
                    </a:cubicBezTo>
                    <a:cubicBezTo>
                      <a:pt x="216" y="56"/>
                      <a:pt x="174"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33"/>
              <p:cNvSpPr/>
              <p:nvPr/>
            </p:nvSpPr>
            <p:spPr>
              <a:xfrm rot="-708086" flipH="1">
                <a:off x="1743732" y="1900258"/>
                <a:ext cx="55538" cy="70508"/>
              </a:xfrm>
              <a:custGeom>
                <a:avLst/>
                <a:gdLst/>
                <a:ahLst/>
                <a:cxnLst/>
                <a:rect l="l" t="t" r="r" b="b"/>
                <a:pathLst>
                  <a:path w="256" h="325" extrusionOk="0">
                    <a:moveTo>
                      <a:pt x="85" y="1"/>
                    </a:moveTo>
                    <a:cubicBezTo>
                      <a:pt x="76" y="1"/>
                      <a:pt x="67" y="2"/>
                      <a:pt x="58" y="5"/>
                    </a:cubicBezTo>
                    <a:cubicBezTo>
                      <a:pt x="23" y="16"/>
                      <a:pt x="0" y="51"/>
                      <a:pt x="0" y="86"/>
                    </a:cubicBezTo>
                    <a:cubicBezTo>
                      <a:pt x="6" y="132"/>
                      <a:pt x="12" y="179"/>
                      <a:pt x="23" y="219"/>
                    </a:cubicBezTo>
                    <a:lnTo>
                      <a:pt x="18" y="219"/>
                    </a:lnTo>
                    <a:cubicBezTo>
                      <a:pt x="58" y="248"/>
                      <a:pt x="93" y="283"/>
                      <a:pt x="134" y="312"/>
                    </a:cubicBezTo>
                    <a:cubicBezTo>
                      <a:pt x="148" y="321"/>
                      <a:pt x="164" y="325"/>
                      <a:pt x="179" y="325"/>
                    </a:cubicBezTo>
                    <a:cubicBezTo>
                      <a:pt x="194" y="325"/>
                      <a:pt x="209" y="321"/>
                      <a:pt x="220" y="312"/>
                    </a:cubicBezTo>
                    <a:cubicBezTo>
                      <a:pt x="244" y="295"/>
                      <a:pt x="255" y="260"/>
                      <a:pt x="238" y="231"/>
                    </a:cubicBezTo>
                    <a:cubicBezTo>
                      <a:pt x="215" y="167"/>
                      <a:pt x="186" y="103"/>
                      <a:pt x="151" y="40"/>
                    </a:cubicBezTo>
                    <a:cubicBezTo>
                      <a:pt x="138" y="14"/>
                      <a:pt x="112"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33"/>
              <p:cNvSpPr/>
              <p:nvPr/>
            </p:nvSpPr>
            <p:spPr>
              <a:xfrm rot="-708086" flipH="1">
                <a:off x="921797" y="417239"/>
                <a:ext cx="64216" cy="47511"/>
              </a:xfrm>
              <a:custGeom>
                <a:avLst/>
                <a:gdLst/>
                <a:ahLst/>
                <a:cxnLst/>
                <a:rect l="l" t="t" r="r" b="b"/>
                <a:pathLst>
                  <a:path w="296" h="219" extrusionOk="0">
                    <a:moveTo>
                      <a:pt x="204" y="1"/>
                    </a:moveTo>
                    <a:cubicBezTo>
                      <a:pt x="192" y="1"/>
                      <a:pt x="178" y="2"/>
                      <a:pt x="162" y="4"/>
                    </a:cubicBezTo>
                    <a:cubicBezTo>
                      <a:pt x="145" y="4"/>
                      <a:pt x="133" y="10"/>
                      <a:pt x="121" y="16"/>
                    </a:cubicBezTo>
                    <a:cubicBezTo>
                      <a:pt x="109" y="13"/>
                      <a:pt x="97" y="12"/>
                      <a:pt x="85" y="12"/>
                    </a:cubicBezTo>
                    <a:cubicBezTo>
                      <a:pt x="35" y="12"/>
                      <a:pt x="1" y="35"/>
                      <a:pt x="6" y="97"/>
                    </a:cubicBezTo>
                    <a:cubicBezTo>
                      <a:pt x="6" y="155"/>
                      <a:pt x="46" y="201"/>
                      <a:pt x="104" y="213"/>
                    </a:cubicBezTo>
                    <a:cubicBezTo>
                      <a:pt x="127" y="218"/>
                      <a:pt x="150" y="218"/>
                      <a:pt x="174" y="218"/>
                    </a:cubicBezTo>
                    <a:cubicBezTo>
                      <a:pt x="243" y="213"/>
                      <a:pt x="295" y="149"/>
                      <a:pt x="284" y="85"/>
                    </a:cubicBezTo>
                    <a:cubicBezTo>
                      <a:pt x="279" y="24"/>
                      <a:pt x="25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33"/>
              <p:cNvSpPr/>
              <p:nvPr/>
            </p:nvSpPr>
            <p:spPr>
              <a:xfrm rot="-708086" flipH="1">
                <a:off x="1879126" y="187663"/>
                <a:ext cx="53152" cy="97192"/>
              </a:xfrm>
              <a:custGeom>
                <a:avLst/>
                <a:gdLst/>
                <a:ahLst/>
                <a:cxnLst/>
                <a:rect l="l" t="t" r="r" b="b"/>
                <a:pathLst>
                  <a:path w="245" h="448" extrusionOk="0">
                    <a:moveTo>
                      <a:pt x="105" y="0"/>
                    </a:moveTo>
                    <a:cubicBezTo>
                      <a:pt x="88" y="0"/>
                      <a:pt x="65" y="12"/>
                      <a:pt x="59" y="29"/>
                    </a:cubicBezTo>
                    <a:cubicBezTo>
                      <a:pt x="41" y="58"/>
                      <a:pt x="41" y="87"/>
                      <a:pt x="47" y="116"/>
                    </a:cubicBezTo>
                    <a:cubicBezTo>
                      <a:pt x="76" y="174"/>
                      <a:pt x="65" y="244"/>
                      <a:pt x="24" y="296"/>
                    </a:cubicBezTo>
                    <a:cubicBezTo>
                      <a:pt x="1" y="330"/>
                      <a:pt x="1" y="377"/>
                      <a:pt x="24" y="412"/>
                    </a:cubicBezTo>
                    <a:cubicBezTo>
                      <a:pt x="34" y="436"/>
                      <a:pt x="59" y="448"/>
                      <a:pt x="88" y="448"/>
                    </a:cubicBezTo>
                    <a:cubicBezTo>
                      <a:pt x="93" y="448"/>
                      <a:pt x="99" y="447"/>
                      <a:pt x="105" y="446"/>
                    </a:cubicBezTo>
                    <a:cubicBezTo>
                      <a:pt x="128" y="429"/>
                      <a:pt x="140" y="406"/>
                      <a:pt x="140" y="377"/>
                    </a:cubicBezTo>
                    <a:cubicBezTo>
                      <a:pt x="122" y="307"/>
                      <a:pt x="146" y="238"/>
                      <a:pt x="198" y="186"/>
                    </a:cubicBezTo>
                    <a:cubicBezTo>
                      <a:pt x="244" y="151"/>
                      <a:pt x="163" y="6"/>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33"/>
              <p:cNvSpPr/>
              <p:nvPr/>
            </p:nvSpPr>
            <p:spPr>
              <a:xfrm rot="-708088" flipH="1">
                <a:off x="1128554" y="631572"/>
                <a:ext cx="62914" cy="57491"/>
              </a:xfrm>
              <a:custGeom>
                <a:avLst/>
                <a:gdLst/>
                <a:ahLst/>
                <a:cxnLst/>
                <a:rect l="l" t="t" r="r" b="b"/>
                <a:pathLst>
                  <a:path w="290" h="265" extrusionOk="0">
                    <a:moveTo>
                      <a:pt x="126" y="1"/>
                    </a:moveTo>
                    <a:cubicBezTo>
                      <a:pt x="75" y="1"/>
                      <a:pt x="29" y="38"/>
                      <a:pt x="18" y="84"/>
                    </a:cubicBezTo>
                    <a:cubicBezTo>
                      <a:pt x="1" y="142"/>
                      <a:pt x="18" y="200"/>
                      <a:pt x="65" y="229"/>
                    </a:cubicBezTo>
                    <a:cubicBezTo>
                      <a:pt x="98" y="253"/>
                      <a:pt x="132" y="265"/>
                      <a:pt x="169" y="265"/>
                    </a:cubicBezTo>
                    <a:cubicBezTo>
                      <a:pt x="177" y="265"/>
                      <a:pt x="184" y="264"/>
                      <a:pt x="192" y="263"/>
                    </a:cubicBezTo>
                    <a:cubicBezTo>
                      <a:pt x="195" y="264"/>
                      <a:pt x="197" y="264"/>
                      <a:pt x="200" y="264"/>
                    </a:cubicBezTo>
                    <a:cubicBezTo>
                      <a:pt x="254" y="264"/>
                      <a:pt x="289" y="209"/>
                      <a:pt x="267" y="159"/>
                    </a:cubicBezTo>
                    <a:cubicBezTo>
                      <a:pt x="250" y="107"/>
                      <a:pt x="233" y="61"/>
                      <a:pt x="215" y="14"/>
                    </a:cubicBezTo>
                    <a:lnTo>
                      <a:pt x="215" y="26"/>
                    </a:lnTo>
                    <a:cubicBezTo>
                      <a:pt x="192" y="14"/>
                      <a:pt x="169" y="8"/>
                      <a:pt x="146" y="3"/>
                    </a:cubicBezTo>
                    <a:cubicBezTo>
                      <a:pt x="139" y="1"/>
                      <a:pt x="132"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33"/>
              <p:cNvSpPr/>
              <p:nvPr/>
            </p:nvSpPr>
            <p:spPr>
              <a:xfrm rot="-708086" flipH="1">
                <a:off x="561219" y="403770"/>
                <a:ext cx="40352" cy="89816"/>
              </a:xfrm>
              <a:custGeom>
                <a:avLst/>
                <a:gdLst/>
                <a:ahLst/>
                <a:cxnLst/>
                <a:rect l="l" t="t" r="r" b="b"/>
                <a:pathLst>
                  <a:path w="186" h="414" extrusionOk="0">
                    <a:moveTo>
                      <a:pt x="109" y="0"/>
                    </a:moveTo>
                    <a:cubicBezTo>
                      <a:pt x="63" y="0"/>
                      <a:pt x="29" y="28"/>
                      <a:pt x="18" y="70"/>
                    </a:cubicBezTo>
                    <a:cubicBezTo>
                      <a:pt x="1" y="111"/>
                      <a:pt x="1" y="157"/>
                      <a:pt x="12" y="204"/>
                    </a:cubicBezTo>
                    <a:cubicBezTo>
                      <a:pt x="41" y="256"/>
                      <a:pt x="53" y="314"/>
                      <a:pt x="53" y="372"/>
                    </a:cubicBezTo>
                    <a:cubicBezTo>
                      <a:pt x="47" y="395"/>
                      <a:pt x="64" y="412"/>
                      <a:pt x="87" y="412"/>
                    </a:cubicBezTo>
                    <a:cubicBezTo>
                      <a:pt x="90" y="413"/>
                      <a:pt x="92" y="413"/>
                      <a:pt x="95" y="413"/>
                    </a:cubicBezTo>
                    <a:cubicBezTo>
                      <a:pt x="111" y="413"/>
                      <a:pt x="129" y="398"/>
                      <a:pt x="134" y="383"/>
                    </a:cubicBezTo>
                    <a:cubicBezTo>
                      <a:pt x="151" y="285"/>
                      <a:pt x="174" y="186"/>
                      <a:pt x="186" y="105"/>
                    </a:cubicBezTo>
                    <a:cubicBezTo>
                      <a:pt x="180" y="47"/>
                      <a:pt x="169" y="7"/>
                      <a:pt x="122" y="1"/>
                    </a:cubicBezTo>
                    <a:cubicBezTo>
                      <a:pt x="118" y="0"/>
                      <a:pt x="11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33"/>
              <p:cNvSpPr/>
              <p:nvPr/>
            </p:nvSpPr>
            <p:spPr>
              <a:xfrm rot="-708086" flipH="1">
                <a:off x="2506682" y="1487666"/>
                <a:ext cx="49030" cy="61396"/>
              </a:xfrm>
              <a:custGeom>
                <a:avLst/>
                <a:gdLst/>
                <a:ahLst/>
                <a:cxnLst/>
                <a:rect l="l" t="t" r="r" b="b"/>
                <a:pathLst>
                  <a:path w="226" h="283" extrusionOk="0">
                    <a:moveTo>
                      <a:pt x="96" y="1"/>
                    </a:moveTo>
                    <a:cubicBezTo>
                      <a:pt x="51" y="1"/>
                      <a:pt x="8" y="33"/>
                      <a:pt x="0" y="84"/>
                    </a:cubicBezTo>
                    <a:cubicBezTo>
                      <a:pt x="0" y="113"/>
                      <a:pt x="6" y="142"/>
                      <a:pt x="17" y="171"/>
                    </a:cubicBezTo>
                    <a:cubicBezTo>
                      <a:pt x="17" y="223"/>
                      <a:pt x="29" y="275"/>
                      <a:pt x="93" y="281"/>
                    </a:cubicBezTo>
                    <a:cubicBezTo>
                      <a:pt x="99" y="282"/>
                      <a:pt x="104" y="282"/>
                      <a:pt x="110" y="282"/>
                    </a:cubicBezTo>
                    <a:cubicBezTo>
                      <a:pt x="139" y="282"/>
                      <a:pt x="166" y="270"/>
                      <a:pt x="185" y="246"/>
                    </a:cubicBezTo>
                    <a:cubicBezTo>
                      <a:pt x="226" y="165"/>
                      <a:pt x="209" y="72"/>
                      <a:pt x="145" y="14"/>
                    </a:cubicBezTo>
                    <a:cubicBezTo>
                      <a:pt x="129" y="5"/>
                      <a:pt x="11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33"/>
              <p:cNvSpPr/>
              <p:nvPr/>
            </p:nvSpPr>
            <p:spPr>
              <a:xfrm rot="-708086" flipH="1">
                <a:off x="708618" y="2736944"/>
                <a:ext cx="53152" cy="62914"/>
              </a:xfrm>
              <a:custGeom>
                <a:avLst/>
                <a:gdLst/>
                <a:ahLst/>
                <a:cxnLst/>
                <a:rect l="l" t="t" r="r" b="b"/>
                <a:pathLst>
                  <a:path w="245" h="290" extrusionOk="0">
                    <a:moveTo>
                      <a:pt x="135" y="0"/>
                    </a:moveTo>
                    <a:cubicBezTo>
                      <a:pt x="127" y="0"/>
                      <a:pt x="119" y="2"/>
                      <a:pt x="111" y="4"/>
                    </a:cubicBezTo>
                    <a:cubicBezTo>
                      <a:pt x="36" y="51"/>
                      <a:pt x="1" y="132"/>
                      <a:pt x="7" y="219"/>
                    </a:cubicBezTo>
                    <a:cubicBezTo>
                      <a:pt x="25" y="264"/>
                      <a:pt x="66" y="289"/>
                      <a:pt x="109" y="289"/>
                    </a:cubicBezTo>
                    <a:cubicBezTo>
                      <a:pt x="133" y="289"/>
                      <a:pt x="158" y="282"/>
                      <a:pt x="180" y="265"/>
                    </a:cubicBezTo>
                    <a:cubicBezTo>
                      <a:pt x="227" y="230"/>
                      <a:pt x="244" y="161"/>
                      <a:pt x="227" y="103"/>
                    </a:cubicBezTo>
                    <a:cubicBezTo>
                      <a:pt x="212" y="39"/>
                      <a:pt x="177"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33"/>
              <p:cNvSpPr/>
              <p:nvPr/>
            </p:nvSpPr>
            <p:spPr>
              <a:xfrm rot="-708086" flipH="1">
                <a:off x="-24894" y="450338"/>
                <a:ext cx="55538" cy="63999"/>
              </a:xfrm>
              <a:custGeom>
                <a:avLst/>
                <a:gdLst/>
                <a:ahLst/>
                <a:cxnLst/>
                <a:rect l="l" t="t" r="r" b="b"/>
                <a:pathLst>
                  <a:path w="256" h="295" extrusionOk="0">
                    <a:moveTo>
                      <a:pt x="148" y="0"/>
                    </a:moveTo>
                    <a:cubicBezTo>
                      <a:pt x="139" y="0"/>
                      <a:pt x="130" y="2"/>
                      <a:pt x="122" y="5"/>
                    </a:cubicBezTo>
                    <a:cubicBezTo>
                      <a:pt x="41" y="34"/>
                      <a:pt x="1" y="121"/>
                      <a:pt x="24" y="202"/>
                    </a:cubicBezTo>
                    <a:cubicBezTo>
                      <a:pt x="40" y="261"/>
                      <a:pt x="81" y="295"/>
                      <a:pt x="128" y="295"/>
                    </a:cubicBezTo>
                    <a:cubicBezTo>
                      <a:pt x="132" y="295"/>
                      <a:pt x="136" y="295"/>
                      <a:pt x="140" y="294"/>
                    </a:cubicBezTo>
                    <a:cubicBezTo>
                      <a:pt x="209" y="277"/>
                      <a:pt x="256" y="167"/>
                      <a:pt x="232" y="74"/>
                    </a:cubicBezTo>
                    <a:cubicBezTo>
                      <a:pt x="228" y="31"/>
                      <a:pt x="18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33"/>
              <p:cNvSpPr/>
              <p:nvPr/>
            </p:nvSpPr>
            <p:spPr>
              <a:xfrm rot="-708086" flipH="1">
                <a:off x="2165195" y="1399173"/>
                <a:ext cx="65735" cy="54671"/>
              </a:xfrm>
              <a:custGeom>
                <a:avLst/>
                <a:gdLst/>
                <a:ahLst/>
                <a:cxnLst/>
                <a:rect l="l" t="t" r="r" b="b"/>
                <a:pathLst>
                  <a:path w="303" h="252" extrusionOk="0">
                    <a:moveTo>
                      <a:pt x="255" y="1"/>
                    </a:moveTo>
                    <a:cubicBezTo>
                      <a:pt x="251" y="1"/>
                      <a:pt x="248" y="1"/>
                      <a:pt x="244" y="3"/>
                    </a:cubicBezTo>
                    <a:cubicBezTo>
                      <a:pt x="163" y="32"/>
                      <a:pt x="88" y="73"/>
                      <a:pt x="12" y="119"/>
                    </a:cubicBezTo>
                    <a:cubicBezTo>
                      <a:pt x="1" y="131"/>
                      <a:pt x="1" y="160"/>
                      <a:pt x="1" y="165"/>
                    </a:cubicBezTo>
                    <a:cubicBezTo>
                      <a:pt x="7" y="194"/>
                      <a:pt x="24" y="218"/>
                      <a:pt x="47" y="235"/>
                    </a:cubicBezTo>
                    <a:cubicBezTo>
                      <a:pt x="67" y="246"/>
                      <a:pt x="89" y="251"/>
                      <a:pt x="111" y="251"/>
                    </a:cubicBezTo>
                    <a:cubicBezTo>
                      <a:pt x="149" y="251"/>
                      <a:pt x="186" y="237"/>
                      <a:pt x="215" y="212"/>
                    </a:cubicBezTo>
                    <a:cubicBezTo>
                      <a:pt x="273" y="177"/>
                      <a:pt x="302" y="113"/>
                      <a:pt x="296" y="50"/>
                    </a:cubicBezTo>
                    <a:cubicBezTo>
                      <a:pt x="291" y="25"/>
                      <a:pt x="274"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33"/>
              <p:cNvSpPr/>
              <p:nvPr/>
            </p:nvSpPr>
            <p:spPr>
              <a:xfrm rot="-708088" flipH="1">
                <a:off x="371882" y="1712832"/>
                <a:ext cx="47945" cy="70508"/>
              </a:xfrm>
              <a:custGeom>
                <a:avLst/>
                <a:gdLst/>
                <a:ahLst/>
                <a:cxnLst/>
                <a:rect l="l" t="t" r="r" b="b"/>
                <a:pathLst>
                  <a:path w="221" h="325" extrusionOk="0">
                    <a:moveTo>
                      <a:pt x="110" y="1"/>
                    </a:moveTo>
                    <a:cubicBezTo>
                      <a:pt x="77" y="1"/>
                      <a:pt x="47" y="19"/>
                      <a:pt x="29" y="54"/>
                    </a:cubicBezTo>
                    <a:cubicBezTo>
                      <a:pt x="6" y="106"/>
                      <a:pt x="0" y="164"/>
                      <a:pt x="18" y="222"/>
                    </a:cubicBezTo>
                    <a:cubicBezTo>
                      <a:pt x="24" y="245"/>
                      <a:pt x="35" y="262"/>
                      <a:pt x="47" y="280"/>
                    </a:cubicBezTo>
                    <a:cubicBezTo>
                      <a:pt x="63" y="308"/>
                      <a:pt x="93" y="325"/>
                      <a:pt x="125" y="325"/>
                    </a:cubicBezTo>
                    <a:cubicBezTo>
                      <a:pt x="139" y="325"/>
                      <a:pt x="154" y="321"/>
                      <a:pt x="168" y="314"/>
                    </a:cubicBezTo>
                    <a:cubicBezTo>
                      <a:pt x="203" y="297"/>
                      <a:pt x="221" y="251"/>
                      <a:pt x="197" y="216"/>
                    </a:cubicBezTo>
                    <a:cubicBezTo>
                      <a:pt x="186" y="175"/>
                      <a:pt x="186" y="135"/>
                      <a:pt x="197" y="100"/>
                    </a:cubicBezTo>
                    <a:cubicBezTo>
                      <a:pt x="215" y="59"/>
                      <a:pt x="186" y="13"/>
                      <a:pt x="145" y="7"/>
                    </a:cubicBezTo>
                    <a:cubicBezTo>
                      <a:pt x="133" y="3"/>
                      <a:pt x="12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33"/>
              <p:cNvSpPr/>
              <p:nvPr/>
            </p:nvSpPr>
            <p:spPr>
              <a:xfrm rot="-708086" flipH="1">
                <a:off x="292405" y="1718065"/>
                <a:ext cx="64433" cy="49247"/>
              </a:xfrm>
              <a:custGeom>
                <a:avLst/>
                <a:gdLst/>
                <a:ahLst/>
                <a:cxnLst/>
                <a:rect l="l" t="t" r="r" b="b"/>
                <a:pathLst>
                  <a:path w="297" h="227" extrusionOk="0">
                    <a:moveTo>
                      <a:pt x="199" y="0"/>
                    </a:moveTo>
                    <a:cubicBezTo>
                      <a:pt x="176" y="0"/>
                      <a:pt x="149" y="4"/>
                      <a:pt x="117" y="12"/>
                    </a:cubicBezTo>
                    <a:cubicBezTo>
                      <a:pt x="36" y="29"/>
                      <a:pt x="1" y="75"/>
                      <a:pt x="7" y="133"/>
                    </a:cubicBezTo>
                    <a:cubicBezTo>
                      <a:pt x="21" y="189"/>
                      <a:pt x="69" y="227"/>
                      <a:pt x="120" y="227"/>
                    </a:cubicBezTo>
                    <a:cubicBezTo>
                      <a:pt x="133" y="227"/>
                      <a:pt x="145" y="225"/>
                      <a:pt x="157" y="220"/>
                    </a:cubicBezTo>
                    <a:cubicBezTo>
                      <a:pt x="238" y="197"/>
                      <a:pt x="296" y="104"/>
                      <a:pt x="285" y="52"/>
                    </a:cubicBezTo>
                    <a:cubicBezTo>
                      <a:pt x="277" y="17"/>
                      <a:pt x="24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33"/>
              <p:cNvSpPr/>
              <p:nvPr/>
            </p:nvSpPr>
            <p:spPr>
              <a:xfrm rot="-708086" flipH="1">
                <a:off x="1049394" y="174539"/>
                <a:ext cx="60528" cy="57491"/>
              </a:xfrm>
              <a:custGeom>
                <a:avLst/>
                <a:gdLst/>
                <a:ahLst/>
                <a:cxnLst/>
                <a:rect l="l" t="t" r="r" b="b"/>
                <a:pathLst>
                  <a:path w="279" h="265" extrusionOk="0">
                    <a:moveTo>
                      <a:pt x="182" y="0"/>
                    </a:moveTo>
                    <a:cubicBezTo>
                      <a:pt x="172" y="0"/>
                      <a:pt x="161" y="3"/>
                      <a:pt x="151" y="8"/>
                    </a:cubicBezTo>
                    <a:cubicBezTo>
                      <a:pt x="70" y="25"/>
                      <a:pt x="1" y="118"/>
                      <a:pt x="12" y="182"/>
                    </a:cubicBezTo>
                    <a:cubicBezTo>
                      <a:pt x="42" y="232"/>
                      <a:pt x="95" y="265"/>
                      <a:pt x="150" y="265"/>
                    </a:cubicBezTo>
                    <a:cubicBezTo>
                      <a:pt x="158" y="265"/>
                      <a:pt x="166" y="264"/>
                      <a:pt x="174" y="263"/>
                    </a:cubicBezTo>
                    <a:cubicBezTo>
                      <a:pt x="244" y="228"/>
                      <a:pt x="279" y="147"/>
                      <a:pt x="261" y="71"/>
                    </a:cubicBezTo>
                    <a:cubicBezTo>
                      <a:pt x="257" y="31"/>
                      <a:pt x="22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33"/>
              <p:cNvSpPr/>
              <p:nvPr/>
            </p:nvSpPr>
            <p:spPr>
              <a:xfrm rot="-708086" flipH="1">
                <a:off x="1733500" y="1217430"/>
                <a:ext cx="56840" cy="71592"/>
              </a:xfrm>
              <a:custGeom>
                <a:avLst/>
                <a:gdLst/>
                <a:ahLst/>
                <a:cxnLst/>
                <a:rect l="l" t="t" r="r" b="b"/>
                <a:pathLst>
                  <a:path w="262" h="330" extrusionOk="0">
                    <a:moveTo>
                      <a:pt x="178" y="0"/>
                    </a:moveTo>
                    <a:cubicBezTo>
                      <a:pt x="138" y="0"/>
                      <a:pt x="104" y="23"/>
                      <a:pt x="99" y="65"/>
                    </a:cubicBezTo>
                    <a:cubicBezTo>
                      <a:pt x="88" y="111"/>
                      <a:pt x="59" y="152"/>
                      <a:pt x="30" y="192"/>
                    </a:cubicBezTo>
                    <a:cubicBezTo>
                      <a:pt x="1" y="221"/>
                      <a:pt x="1" y="268"/>
                      <a:pt x="36" y="297"/>
                    </a:cubicBezTo>
                    <a:cubicBezTo>
                      <a:pt x="50" y="319"/>
                      <a:pt x="75" y="329"/>
                      <a:pt x="101" y="329"/>
                    </a:cubicBezTo>
                    <a:cubicBezTo>
                      <a:pt x="116" y="329"/>
                      <a:pt x="131" y="326"/>
                      <a:pt x="146" y="320"/>
                    </a:cubicBezTo>
                    <a:cubicBezTo>
                      <a:pt x="221" y="268"/>
                      <a:pt x="261" y="181"/>
                      <a:pt x="261" y="94"/>
                    </a:cubicBezTo>
                    <a:cubicBezTo>
                      <a:pt x="250" y="53"/>
                      <a:pt x="244" y="19"/>
                      <a:pt x="192" y="1"/>
                    </a:cubicBezTo>
                    <a:cubicBezTo>
                      <a:pt x="187" y="1"/>
                      <a:pt x="183"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33"/>
              <p:cNvSpPr/>
              <p:nvPr/>
            </p:nvSpPr>
            <p:spPr>
              <a:xfrm rot="-708086" flipH="1">
                <a:off x="2091476" y="1251806"/>
                <a:ext cx="69206" cy="59226"/>
              </a:xfrm>
              <a:custGeom>
                <a:avLst/>
                <a:gdLst/>
                <a:ahLst/>
                <a:cxnLst/>
                <a:rect l="l" t="t" r="r" b="b"/>
                <a:pathLst>
                  <a:path w="319" h="273" extrusionOk="0">
                    <a:moveTo>
                      <a:pt x="232" y="0"/>
                    </a:moveTo>
                    <a:cubicBezTo>
                      <a:pt x="222" y="0"/>
                      <a:pt x="212" y="2"/>
                      <a:pt x="203" y="6"/>
                    </a:cubicBezTo>
                    <a:cubicBezTo>
                      <a:pt x="139" y="35"/>
                      <a:pt x="87" y="76"/>
                      <a:pt x="47" y="128"/>
                    </a:cubicBezTo>
                    <a:cubicBezTo>
                      <a:pt x="0" y="180"/>
                      <a:pt x="35" y="267"/>
                      <a:pt x="111" y="273"/>
                    </a:cubicBezTo>
                    <a:cubicBezTo>
                      <a:pt x="112" y="273"/>
                      <a:pt x="114" y="273"/>
                      <a:pt x="116" y="273"/>
                    </a:cubicBezTo>
                    <a:cubicBezTo>
                      <a:pt x="197" y="273"/>
                      <a:pt x="319" y="143"/>
                      <a:pt x="308" y="58"/>
                    </a:cubicBezTo>
                    <a:cubicBezTo>
                      <a:pt x="299" y="22"/>
                      <a:pt x="265"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33"/>
              <p:cNvSpPr/>
              <p:nvPr/>
            </p:nvSpPr>
            <p:spPr>
              <a:xfrm rot="-708086" flipH="1">
                <a:off x="2217403" y="2446550"/>
                <a:ext cx="50548" cy="71375"/>
              </a:xfrm>
              <a:custGeom>
                <a:avLst/>
                <a:gdLst/>
                <a:ahLst/>
                <a:cxnLst/>
                <a:rect l="l" t="t" r="r" b="b"/>
                <a:pathLst>
                  <a:path w="233" h="329" extrusionOk="0">
                    <a:moveTo>
                      <a:pt x="182" y="1"/>
                    </a:moveTo>
                    <a:cubicBezTo>
                      <a:pt x="171" y="1"/>
                      <a:pt x="159" y="4"/>
                      <a:pt x="145" y="10"/>
                    </a:cubicBezTo>
                    <a:cubicBezTo>
                      <a:pt x="58" y="51"/>
                      <a:pt x="0" y="137"/>
                      <a:pt x="0" y="236"/>
                    </a:cubicBezTo>
                    <a:cubicBezTo>
                      <a:pt x="0" y="288"/>
                      <a:pt x="47" y="329"/>
                      <a:pt x="99" y="329"/>
                    </a:cubicBezTo>
                    <a:cubicBezTo>
                      <a:pt x="110" y="323"/>
                      <a:pt x="122" y="317"/>
                      <a:pt x="128" y="317"/>
                    </a:cubicBezTo>
                    <a:cubicBezTo>
                      <a:pt x="197" y="236"/>
                      <a:pt x="232" y="143"/>
                      <a:pt x="232" y="45"/>
                    </a:cubicBezTo>
                    <a:cubicBezTo>
                      <a:pt x="220" y="14"/>
                      <a:pt x="204"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33"/>
              <p:cNvSpPr/>
              <p:nvPr/>
            </p:nvSpPr>
            <p:spPr>
              <a:xfrm rot="-708088" flipH="1">
                <a:off x="1065964" y="2509282"/>
                <a:ext cx="58141" cy="56623"/>
              </a:xfrm>
              <a:custGeom>
                <a:avLst/>
                <a:gdLst/>
                <a:ahLst/>
                <a:cxnLst/>
                <a:rect l="l" t="t" r="r" b="b"/>
                <a:pathLst>
                  <a:path w="268" h="261" extrusionOk="0">
                    <a:moveTo>
                      <a:pt x="144" y="0"/>
                    </a:moveTo>
                    <a:cubicBezTo>
                      <a:pt x="135" y="0"/>
                      <a:pt x="126" y="1"/>
                      <a:pt x="117" y="4"/>
                    </a:cubicBezTo>
                    <a:cubicBezTo>
                      <a:pt x="47" y="21"/>
                      <a:pt x="1" y="91"/>
                      <a:pt x="13" y="160"/>
                    </a:cubicBezTo>
                    <a:cubicBezTo>
                      <a:pt x="23" y="217"/>
                      <a:pt x="71" y="260"/>
                      <a:pt x="126" y="260"/>
                    </a:cubicBezTo>
                    <a:cubicBezTo>
                      <a:pt x="133" y="260"/>
                      <a:pt x="139" y="260"/>
                      <a:pt x="146" y="259"/>
                    </a:cubicBezTo>
                    <a:cubicBezTo>
                      <a:pt x="215" y="247"/>
                      <a:pt x="267" y="177"/>
                      <a:pt x="256" y="108"/>
                    </a:cubicBezTo>
                    <a:cubicBezTo>
                      <a:pt x="251" y="48"/>
                      <a:pt x="20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33"/>
              <p:cNvSpPr/>
              <p:nvPr/>
            </p:nvSpPr>
            <p:spPr>
              <a:xfrm rot="-708086" flipH="1">
                <a:off x="2039920" y="2295640"/>
                <a:ext cx="66819" cy="60094"/>
              </a:xfrm>
              <a:custGeom>
                <a:avLst/>
                <a:gdLst/>
                <a:ahLst/>
                <a:cxnLst/>
                <a:rect l="l" t="t" r="r" b="b"/>
                <a:pathLst>
                  <a:path w="308" h="277" extrusionOk="0">
                    <a:moveTo>
                      <a:pt x="144" y="0"/>
                    </a:moveTo>
                    <a:cubicBezTo>
                      <a:pt x="124" y="0"/>
                      <a:pt x="103" y="12"/>
                      <a:pt x="82" y="33"/>
                    </a:cubicBezTo>
                    <a:cubicBezTo>
                      <a:pt x="1" y="114"/>
                      <a:pt x="1" y="161"/>
                      <a:pt x="99" y="276"/>
                    </a:cubicBezTo>
                    <a:lnTo>
                      <a:pt x="122" y="276"/>
                    </a:lnTo>
                    <a:cubicBezTo>
                      <a:pt x="186" y="265"/>
                      <a:pt x="256" y="276"/>
                      <a:pt x="279" y="201"/>
                    </a:cubicBezTo>
                    <a:cubicBezTo>
                      <a:pt x="308" y="126"/>
                      <a:pt x="232" y="79"/>
                      <a:pt x="198" y="33"/>
                    </a:cubicBezTo>
                    <a:cubicBezTo>
                      <a:pt x="181" y="11"/>
                      <a:pt x="163"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33"/>
              <p:cNvSpPr/>
              <p:nvPr/>
            </p:nvSpPr>
            <p:spPr>
              <a:xfrm rot="-708086" flipH="1">
                <a:off x="1195612" y="547813"/>
                <a:ext cx="63348" cy="65301"/>
              </a:xfrm>
              <a:custGeom>
                <a:avLst/>
                <a:gdLst/>
                <a:ahLst/>
                <a:cxnLst/>
                <a:rect l="l" t="t" r="r" b="b"/>
                <a:pathLst>
                  <a:path w="292" h="301" extrusionOk="0">
                    <a:moveTo>
                      <a:pt x="215" y="1"/>
                    </a:moveTo>
                    <a:cubicBezTo>
                      <a:pt x="205" y="1"/>
                      <a:pt x="194" y="4"/>
                      <a:pt x="184" y="10"/>
                    </a:cubicBezTo>
                    <a:cubicBezTo>
                      <a:pt x="115" y="44"/>
                      <a:pt x="63" y="97"/>
                      <a:pt x="28" y="160"/>
                    </a:cubicBezTo>
                    <a:cubicBezTo>
                      <a:pt x="1" y="230"/>
                      <a:pt x="49" y="300"/>
                      <a:pt x="122" y="300"/>
                    </a:cubicBezTo>
                    <a:cubicBezTo>
                      <a:pt x="127" y="300"/>
                      <a:pt x="132" y="300"/>
                      <a:pt x="138" y="299"/>
                    </a:cubicBezTo>
                    <a:cubicBezTo>
                      <a:pt x="144" y="294"/>
                      <a:pt x="161" y="294"/>
                      <a:pt x="173" y="288"/>
                    </a:cubicBezTo>
                    <a:cubicBezTo>
                      <a:pt x="225" y="230"/>
                      <a:pt x="260" y="160"/>
                      <a:pt x="283" y="85"/>
                    </a:cubicBezTo>
                    <a:cubicBezTo>
                      <a:pt x="292" y="39"/>
                      <a:pt x="254"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33"/>
              <p:cNvSpPr/>
              <p:nvPr/>
            </p:nvSpPr>
            <p:spPr>
              <a:xfrm rot="-708086" flipH="1">
                <a:off x="760434" y="106079"/>
                <a:ext cx="76799" cy="44691"/>
              </a:xfrm>
              <a:custGeom>
                <a:avLst/>
                <a:gdLst/>
                <a:ahLst/>
                <a:cxnLst/>
                <a:rect l="l" t="t" r="r" b="b"/>
                <a:pathLst>
                  <a:path w="354" h="206" extrusionOk="0">
                    <a:moveTo>
                      <a:pt x="125" y="0"/>
                    </a:moveTo>
                    <a:cubicBezTo>
                      <a:pt x="122" y="0"/>
                      <a:pt x="119" y="1"/>
                      <a:pt x="116" y="1"/>
                    </a:cubicBezTo>
                    <a:cubicBezTo>
                      <a:pt x="76" y="7"/>
                      <a:pt x="41" y="30"/>
                      <a:pt x="18" y="65"/>
                    </a:cubicBezTo>
                    <a:cubicBezTo>
                      <a:pt x="0" y="94"/>
                      <a:pt x="0" y="140"/>
                      <a:pt x="23" y="146"/>
                    </a:cubicBezTo>
                    <a:cubicBezTo>
                      <a:pt x="96" y="156"/>
                      <a:pt x="160" y="205"/>
                      <a:pt x="232" y="205"/>
                    </a:cubicBezTo>
                    <a:cubicBezTo>
                      <a:pt x="247" y="205"/>
                      <a:pt x="263" y="203"/>
                      <a:pt x="278" y="198"/>
                    </a:cubicBezTo>
                    <a:cubicBezTo>
                      <a:pt x="319" y="187"/>
                      <a:pt x="354" y="164"/>
                      <a:pt x="342" y="117"/>
                    </a:cubicBezTo>
                    <a:cubicBezTo>
                      <a:pt x="337" y="79"/>
                      <a:pt x="17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33"/>
              <p:cNvSpPr/>
              <p:nvPr/>
            </p:nvSpPr>
            <p:spPr>
              <a:xfrm rot="-708086" flipH="1">
                <a:off x="2358719" y="2300150"/>
                <a:ext cx="50548" cy="67687"/>
              </a:xfrm>
              <a:custGeom>
                <a:avLst/>
                <a:gdLst/>
                <a:ahLst/>
                <a:cxnLst/>
                <a:rect l="l" t="t" r="r" b="b"/>
                <a:pathLst>
                  <a:path w="233" h="312" extrusionOk="0">
                    <a:moveTo>
                      <a:pt x="116" y="0"/>
                    </a:moveTo>
                    <a:cubicBezTo>
                      <a:pt x="109" y="0"/>
                      <a:pt x="101" y="2"/>
                      <a:pt x="93" y="4"/>
                    </a:cubicBezTo>
                    <a:cubicBezTo>
                      <a:pt x="41" y="16"/>
                      <a:pt x="1" y="108"/>
                      <a:pt x="18" y="189"/>
                    </a:cubicBezTo>
                    <a:cubicBezTo>
                      <a:pt x="24" y="218"/>
                      <a:pt x="35" y="247"/>
                      <a:pt x="53" y="270"/>
                    </a:cubicBezTo>
                    <a:cubicBezTo>
                      <a:pt x="72" y="297"/>
                      <a:pt x="101" y="311"/>
                      <a:pt x="130" y="311"/>
                    </a:cubicBezTo>
                    <a:cubicBezTo>
                      <a:pt x="145" y="311"/>
                      <a:pt x="161" y="307"/>
                      <a:pt x="174" y="299"/>
                    </a:cubicBezTo>
                    <a:cubicBezTo>
                      <a:pt x="215" y="288"/>
                      <a:pt x="232" y="241"/>
                      <a:pt x="221" y="201"/>
                    </a:cubicBezTo>
                    <a:cubicBezTo>
                      <a:pt x="221" y="184"/>
                      <a:pt x="215" y="166"/>
                      <a:pt x="209" y="143"/>
                    </a:cubicBezTo>
                    <a:cubicBezTo>
                      <a:pt x="189" y="48"/>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33"/>
              <p:cNvSpPr/>
              <p:nvPr/>
            </p:nvSpPr>
            <p:spPr>
              <a:xfrm rot="-708086" flipH="1">
                <a:off x="649113" y="4333863"/>
                <a:ext cx="56623" cy="59009"/>
              </a:xfrm>
              <a:custGeom>
                <a:avLst/>
                <a:gdLst/>
                <a:ahLst/>
                <a:cxnLst/>
                <a:rect l="l" t="t" r="r" b="b"/>
                <a:pathLst>
                  <a:path w="261" h="272" extrusionOk="0">
                    <a:moveTo>
                      <a:pt x="140" y="1"/>
                    </a:moveTo>
                    <a:cubicBezTo>
                      <a:pt x="130" y="1"/>
                      <a:pt x="120" y="2"/>
                      <a:pt x="110" y="5"/>
                    </a:cubicBezTo>
                    <a:cubicBezTo>
                      <a:pt x="41" y="28"/>
                      <a:pt x="0" y="97"/>
                      <a:pt x="18" y="173"/>
                    </a:cubicBezTo>
                    <a:cubicBezTo>
                      <a:pt x="23" y="227"/>
                      <a:pt x="75" y="272"/>
                      <a:pt x="134" y="272"/>
                    </a:cubicBezTo>
                    <a:cubicBezTo>
                      <a:pt x="138" y="272"/>
                      <a:pt x="141" y="272"/>
                      <a:pt x="145" y="271"/>
                    </a:cubicBezTo>
                    <a:cubicBezTo>
                      <a:pt x="215" y="242"/>
                      <a:pt x="261" y="167"/>
                      <a:pt x="244" y="92"/>
                    </a:cubicBezTo>
                    <a:cubicBezTo>
                      <a:pt x="239" y="38"/>
                      <a:pt x="19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33"/>
              <p:cNvSpPr/>
              <p:nvPr/>
            </p:nvSpPr>
            <p:spPr>
              <a:xfrm rot="-708086" flipH="1">
                <a:off x="1657031" y="1704748"/>
                <a:ext cx="74412" cy="70941"/>
              </a:xfrm>
              <a:custGeom>
                <a:avLst/>
                <a:gdLst/>
                <a:ahLst/>
                <a:cxnLst/>
                <a:rect l="l" t="t" r="r" b="b"/>
                <a:pathLst>
                  <a:path w="343" h="327" extrusionOk="0">
                    <a:moveTo>
                      <a:pt x="258" y="0"/>
                    </a:moveTo>
                    <a:cubicBezTo>
                      <a:pt x="245" y="0"/>
                      <a:pt x="232" y="5"/>
                      <a:pt x="221" y="16"/>
                    </a:cubicBezTo>
                    <a:cubicBezTo>
                      <a:pt x="163" y="74"/>
                      <a:pt x="105" y="126"/>
                      <a:pt x="42" y="184"/>
                    </a:cubicBezTo>
                    <a:cubicBezTo>
                      <a:pt x="1" y="218"/>
                      <a:pt x="7" y="282"/>
                      <a:pt x="47" y="311"/>
                    </a:cubicBezTo>
                    <a:cubicBezTo>
                      <a:pt x="62" y="322"/>
                      <a:pt x="79" y="327"/>
                      <a:pt x="96" y="327"/>
                    </a:cubicBezTo>
                    <a:cubicBezTo>
                      <a:pt x="126" y="327"/>
                      <a:pt x="154" y="311"/>
                      <a:pt x="169" y="282"/>
                    </a:cubicBezTo>
                    <a:cubicBezTo>
                      <a:pt x="198" y="224"/>
                      <a:pt x="244" y="178"/>
                      <a:pt x="302" y="149"/>
                    </a:cubicBezTo>
                    <a:cubicBezTo>
                      <a:pt x="331" y="126"/>
                      <a:pt x="343" y="85"/>
                      <a:pt x="331" y="56"/>
                    </a:cubicBezTo>
                    <a:cubicBezTo>
                      <a:pt x="319" y="24"/>
                      <a:pt x="288"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33"/>
              <p:cNvSpPr/>
              <p:nvPr/>
            </p:nvSpPr>
            <p:spPr>
              <a:xfrm rot="-708086" flipH="1">
                <a:off x="387863" y="1155215"/>
                <a:ext cx="65518" cy="47728"/>
              </a:xfrm>
              <a:custGeom>
                <a:avLst/>
                <a:gdLst/>
                <a:ahLst/>
                <a:cxnLst/>
                <a:rect l="l" t="t" r="r" b="b"/>
                <a:pathLst>
                  <a:path w="302" h="220" extrusionOk="0">
                    <a:moveTo>
                      <a:pt x="220" y="1"/>
                    </a:moveTo>
                    <a:cubicBezTo>
                      <a:pt x="194" y="1"/>
                      <a:pt x="164" y="10"/>
                      <a:pt x="139" y="10"/>
                    </a:cubicBezTo>
                    <a:cubicBezTo>
                      <a:pt x="35" y="27"/>
                      <a:pt x="0" y="62"/>
                      <a:pt x="6" y="126"/>
                    </a:cubicBezTo>
                    <a:cubicBezTo>
                      <a:pt x="15" y="182"/>
                      <a:pt x="63" y="219"/>
                      <a:pt x="114" y="219"/>
                    </a:cubicBezTo>
                    <a:cubicBezTo>
                      <a:pt x="126" y="219"/>
                      <a:pt x="139" y="217"/>
                      <a:pt x="151" y="213"/>
                    </a:cubicBezTo>
                    <a:cubicBezTo>
                      <a:pt x="238" y="195"/>
                      <a:pt x="301" y="120"/>
                      <a:pt x="284" y="56"/>
                    </a:cubicBezTo>
                    <a:cubicBezTo>
                      <a:pt x="272" y="11"/>
                      <a:pt x="248"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33"/>
              <p:cNvSpPr/>
              <p:nvPr/>
            </p:nvSpPr>
            <p:spPr>
              <a:xfrm rot="-708088" flipH="1">
                <a:off x="161384" y="1329785"/>
                <a:ext cx="70507" cy="47728"/>
              </a:xfrm>
              <a:custGeom>
                <a:avLst/>
                <a:gdLst/>
                <a:ahLst/>
                <a:cxnLst/>
                <a:rect l="l" t="t" r="r" b="b"/>
                <a:pathLst>
                  <a:path w="325" h="220" extrusionOk="0">
                    <a:moveTo>
                      <a:pt x="133" y="1"/>
                    </a:moveTo>
                    <a:cubicBezTo>
                      <a:pt x="119" y="1"/>
                      <a:pt x="106" y="2"/>
                      <a:pt x="93" y="5"/>
                    </a:cubicBezTo>
                    <a:cubicBezTo>
                      <a:pt x="35" y="10"/>
                      <a:pt x="0" y="63"/>
                      <a:pt x="18" y="115"/>
                    </a:cubicBezTo>
                    <a:cubicBezTo>
                      <a:pt x="37" y="181"/>
                      <a:pt x="97" y="220"/>
                      <a:pt x="163" y="220"/>
                    </a:cubicBezTo>
                    <a:cubicBezTo>
                      <a:pt x="178" y="220"/>
                      <a:pt x="194" y="218"/>
                      <a:pt x="209" y="213"/>
                    </a:cubicBezTo>
                    <a:cubicBezTo>
                      <a:pt x="284" y="202"/>
                      <a:pt x="325" y="150"/>
                      <a:pt x="313" y="92"/>
                    </a:cubicBezTo>
                    <a:cubicBezTo>
                      <a:pt x="303" y="42"/>
                      <a:pt x="213"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33"/>
              <p:cNvSpPr/>
              <p:nvPr/>
            </p:nvSpPr>
            <p:spPr>
              <a:xfrm rot="-708088" flipH="1">
                <a:off x="9761" y="1177720"/>
                <a:ext cx="56840" cy="58142"/>
              </a:xfrm>
              <a:custGeom>
                <a:avLst/>
                <a:gdLst/>
                <a:ahLst/>
                <a:cxnLst/>
                <a:rect l="l" t="t" r="r" b="b"/>
                <a:pathLst>
                  <a:path w="262" h="268" extrusionOk="0">
                    <a:moveTo>
                      <a:pt x="166" y="0"/>
                    </a:moveTo>
                    <a:cubicBezTo>
                      <a:pt x="114" y="0"/>
                      <a:pt x="82" y="39"/>
                      <a:pt x="59" y="82"/>
                    </a:cubicBezTo>
                    <a:cubicBezTo>
                      <a:pt x="24" y="134"/>
                      <a:pt x="1" y="192"/>
                      <a:pt x="47" y="244"/>
                    </a:cubicBezTo>
                    <a:cubicBezTo>
                      <a:pt x="59" y="261"/>
                      <a:pt x="76" y="267"/>
                      <a:pt x="99" y="267"/>
                    </a:cubicBezTo>
                    <a:cubicBezTo>
                      <a:pt x="198" y="250"/>
                      <a:pt x="261" y="163"/>
                      <a:pt x="261" y="70"/>
                    </a:cubicBezTo>
                    <a:cubicBezTo>
                      <a:pt x="250" y="35"/>
                      <a:pt x="232" y="18"/>
                      <a:pt x="204" y="6"/>
                    </a:cubicBezTo>
                    <a:cubicBezTo>
                      <a:pt x="190" y="2"/>
                      <a:pt x="177"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33"/>
              <p:cNvSpPr/>
              <p:nvPr/>
            </p:nvSpPr>
            <p:spPr>
              <a:xfrm rot="-708086" flipH="1">
                <a:off x="1961693" y="2969356"/>
                <a:ext cx="63131" cy="66603"/>
              </a:xfrm>
              <a:custGeom>
                <a:avLst/>
                <a:gdLst/>
                <a:ahLst/>
                <a:cxnLst/>
                <a:rect l="l" t="t" r="r" b="b"/>
                <a:pathLst>
                  <a:path w="291" h="307" extrusionOk="0">
                    <a:moveTo>
                      <a:pt x="232" y="0"/>
                    </a:moveTo>
                    <a:cubicBezTo>
                      <a:pt x="217" y="0"/>
                      <a:pt x="205" y="7"/>
                      <a:pt x="198" y="18"/>
                    </a:cubicBezTo>
                    <a:cubicBezTo>
                      <a:pt x="151" y="76"/>
                      <a:pt x="99" y="128"/>
                      <a:pt x="35" y="174"/>
                    </a:cubicBezTo>
                    <a:cubicBezTo>
                      <a:pt x="7" y="198"/>
                      <a:pt x="1" y="238"/>
                      <a:pt x="24" y="267"/>
                    </a:cubicBezTo>
                    <a:cubicBezTo>
                      <a:pt x="37" y="293"/>
                      <a:pt x="63" y="306"/>
                      <a:pt x="90" y="306"/>
                    </a:cubicBezTo>
                    <a:cubicBezTo>
                      <a:pt x="99" y="306"/>
                      <a:pt x="108" y="305"/>
                      <a:pt x="117" y="302"/>
                    </a:cubicBezTo>
                    <a:cubicBezTo>
                      <a:pt x="215" y="267"/>
                      <a:pt x="285" y="174"/>
                      <a:pt x="290" y="64"/>
                    </a:cubicBezTo>
                    <a:cubicBezTo>
                      <a:pt x="290" y="41"/>
                      <a:pt x="279" y="18"/>
                      <a:pt x="256" y="6"/>
                    </a:cubicBezTo>
                    <a:cubicBezTo>
                      <a:pt x="247" y="2"/>
                      <a:pt x="23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33"/>
              <p:cNvSpPr/>
              <p:nvPr/>
            </p:nvSpPr>
            <p:spPr>
              <a:xfrm rot="-708086" flipH="1">
                <a:off x="668477" y="2032148"/>
                <a:ext cx="69423" cy="40352"/>
              </a:xfrm>
              <a:custGeom>
                <a:avLst/>
                <a:gdLst/>
                <a:ahLst/>
                <a:cxnLst/>
                <a:rect l="l" t="t" r="r" b="b"/>
                <a:pathLst>
                  <a:path w="320" h="186" extrusionOk="0">
                    <a:moveTo>
                      <a:pt x="116" y="0"/>
                    </a:moveTo>
                    <a:cubicBezTo>
                      <a:pt x="58" y="6"/>
                      <a:pt x="6" y="18"/>
                      <a:pt x="1" y="93"/>
                    </a:cubicBezTo>
                    <a:cubicBezTo>
                      <a:pt x="1" y="145"/>
                      <a:pt x="58" y="186"/>
                      <a:pt x="128" y="186"/>
                    </a:cubicBezTo>
                    <a:cubicBezTo>
                      <a:pt x="151" y="186"/>
                      <a:pt x="169" y="186"/>
                      <a:pt x="192" y="180"/>
                    </a:cubicBezTo>
                    <a:cubicBezTo>
                      <a:pt x="209" y="174"/>
                      <a:pt x="226" y="168"/>
                      <a:pt x="244" y="163"/>
                    </a:cubicBezTo>
                    <a:cubicBezTo>
                      <a:pt x="290" y="151"/>
                      <a:pt x="319" y="110"/>
                      <a:pt x="319" y="58"/>
                    </a:cubicBezTo>
                    <a:cubicBezTo>
                      <a:pt x="308" y="12"/>
                      <a:pt x="261" y="6"/>
                      <a:pt x="221" y="6"/>
                    </a:cubicBezTo>
                    <a:cubicBezTo>
                      <a:pt x="186" y="0"/>
                      <a:pt x="15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33"/>
              <p:cNvSpPr/>
              <p:nvPr/>
            </p:nvSpPr>
            <p:spPr>
              <a:xfrm rot="-708086" flipH="1">
                <a:off x="2472247" y="1992623"/>
                <a:ext cx="53152" cy="61396"/>
              </a:xfrm>
              <a:custGeom>
                <a:avLst/>
                <a:gdLst/>
                <a:ahLst/>
                <a:cxnLst/>
                <a:rect l="l" t="t" r="r" b="b"/>
                <a:pathLst>
                  <a:path w="245" h="283" extrusionOk="0">
                    <a:moveTo>
                      <a:pt x="95" y="0"/>
                    </a:moveTo>
                    <a:cubicBezTo>
                      <a:pt x="89" y="0"/>
                      <a:pt x="82" y="1"/>
                      <a:pt x="76" y="3"/>
                    </a:cubicBezTo>
                    <a:cubicBezTo>
                      <a:pt x="12" y="26"/>
                      <a:pt x="1" y="78"/>
                      <a:pt x="12" y="136"/>
                    </a:cubicBezTo>
                    <a:cubicBezTo>
                      <a:pt x="23" y="221"/>
                      <a:pt x="78" y="282"/>
                      <a:pt x="141" y="282"/>
                    </a:cubicBezTo>
                    <a:cubicBezTo>
                      <a:pt x="146" y="282"/>
                      <a:pt x="152" y="282"/>
                      <a:pt x="157" y="281"/>
                    </a:cubicBezTo>
                    <a:cubicBezTo>
                      <a:pt x="209" y="275"/>
                      <a:pt x="244" y="211"/>
                      <a:pt x="227" y="159"/>
                    </a:cubicBezTo>
                    <a:cubicBezTo>
                      <a:pt x="211" y="70"/>
                      <a:pt x="15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33"/>
              <p:cNvSpPr/>
              <p:nvPr/>
            </p:nvSpPr>
            <p:spPr>
              <a:xfrm rot="-708086" flipH="1">
                <a:off x="520916" y="1362975"/>
                <a:ext cx="65518" cy="44474"/>
              </a:xfrm>
              <a:custGeom>
                <a:avLst/>
                <a:gdLst/>
                <a:ahLst/>
                <a:cxnLst/>
                <a:rect l="l" t="t" r="r" b="b"/>
                <a:pathLst>
                  <a:path w="302" h="205" extrusionOk="0">
                    <a:moveTo>
                      <a:pt x="101" y="1"/>
                    </a:moveTo>
                    <a:cubicBezTo>
                      <a:pt x="47" y="1"/>
                      <a:pt x="1" y="45"/>
                      <a:pt x="6" y="100"/>
                    </a:cubicBezTo>
                    <a:cubicBezTo>
                      <a:pt x="1" y="152"/>
                      <a:pt x="41" y="198"/>
                      <a:pt x="93" y="204"/>
                    </a:cubicBezTo>
                    <a:lnTo>
                      <a:pt x="175" y="204"/>
                    </a:lnTo>
                    <a:cubicBezTo>
                      <a:pt x="198" y="198"/>
                      <a:pt x="215" y="193"/>
                      <a:pt x="227" y="193"/>
                    </a:cubicBezTo>
                    <a:cubicBezTo>
                      <a:pt x="273" y="175"/>
                      <a:pt x="302" y="135"/>
                      <a:pt x="302" y="88"/>
                    </a:cubicBezTo>
                    <a:cubicBezTo>
                      <a:pt x="296" y="36"/>
                      <a:pt x="256" y="25"/>
                      <a:pt x="215" y="19"/>
                    </a:cubicBezTo>
                    <a:cubicBezTo>
                      <a:pt x="180" y="7"/>
                      <a:pt x="146" y="7"/>
                      <a:pt x="111" y="1"/>
                    </a:cubicBezTo>
                    <a:cubicBezTo>
                      <a:pt x="107" y="1"/>
                      <a:pt x="10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33"/>
              <p:cNvSpPr/>
              <p:nvPr/>
            </p:nvSpPr>
            <p:spPr>
              <a:xfrm rot="-708086" flipH="1">
                <a:off x="364613" y="1304733"/>
                <a:ext cx="71809" cy="41003"/>
              </a:xfrm>
              <a:custGeom>
                <a:avLst/>
                <a:gdLst/>
                <a:ahLst/>
                <a:cxnLst/>
                <a:rect l="l" t="t" r="r" b="b"/>
                <a:pathLst>
                  <a:path w="331" h="189" extrusionOk="0">
                    <a:moveTo>
                      <a:pt x="239" y="1"/>
                    </a:moveTo>
                    <a:cubicBezTo>
                      <a:pt x="233" y="1"/>
                      <a:pt x="227" y="1"/>
                      <a:pt x="221" y="3"/>
                    </a:cubicBezTo>
                    <a:cubicBezTo>
                      <a:pt x="186" y="3"/>
                      <a:pt x="151" y="9"/>
                      <a:pt x="116" y="26"/>
                    </a:cubicBezTo>
                    <a:cubicBezTo>
                      <a:pt x="64" y="43"/>
                      <a:pt x="1" y="61"/>
                      <a:pt x="24" y="136"/>
                    </a:cubicBezTo>
                    <a:cubicBezTo>
                      <a:pt x="41" y="188"/>
                      <a:pt x="93" y="188"/>
                      <a:pt x="145" y="188"/>
                    </a:cubicBezTo>
                    <a:lnTo>
                      <a:pt x="163" y="188"/>
                    </a:lnTo>
                    <a:cubicBezTo>
                      <a:pt x="209" y="182"/>
                      <a:pt x="232" y="182"/>
                      <a:pt x="250" y="171"/>
                    </a:cubicBezTo>
                    <a:cubicBezTo>
                      <a:pt x="296" y="153"/>
                      <a:pt x="331" y="125"/>
                      <a:pt x="319" y="72"/>
                    </a:cubicBezTo>
                    <a:cubicBezTo>
                      <a:pt x="314" y="32"/>
                      <a:pt x="279"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33"/>
              <p:cNvSpPr/>
              <p:nvPr/>
            </p:nvSpPr>
            <p:spPr>
              <a:xfrm rot="-708086" flipH="1">
                <a:off x="230786" y="1090140"/>
                <a:ext cx="63131" cy="51416"/>
              </a:xfrm>
              <a:custGeom>
                <a:avLst/>
                <a:gdLst/>
                <a:ahLst/>
                <a:cxnLst/>
                <a:rect l="l" t="t" r="r" b="b"/>
                <a:pathLst>
                  <a:path w="291" h="237" extrusionOk="0">
                    <a:moveTo>
                      <a:pt x="113" y="1"/>
                    </a:moveTo>
                    <a:cubicBezTo>
                      <a:pt x="109" y="1"/>
                      <a:pt x="104" y="1"/>
                      <a:pt x="99" y="1"/>
                    </a:cubicBezTo>
                    <a:cubicBezTo>
                      <a:pt x="35" y="18"/>
                      <a:pt x="1" y="82"/>
                      <a:pt x="24" y="146"/>
                    </a:cubicBezTo>
                    <a:cubicBezTo>
                      <a:pt x="48" y="200"/>
                      <a:pt x="106" y="237"/>
                      <a:pt x="165" y="237"/>
                    </a:cubicBezTo>
                    <a:cubicBezTo>
                      <a:pt x="176" y="237"/>
                      <a:pt x="187" y="236"/>
                      <a:pt x="198" y="233"/>
                    </a:cubicBezTo>
                    <a:cubicBezTo>
                      <a:pt x="256" y="215"/>
                      <a:pt x="290" y="163"/>
                      <a:pt x="285" y="105"/>
                    </a:cubicBezTo>
                    <a:cubicBezTo>
                      <a:pt x="247" y="40"/>
                      <a:pt x="18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33"/>
              <p:cNvSpPr/>
              <p:nvPr/>
            </p:nvSpPr>
            <p:spPr>
              <a:xfrm rot="-708088" flipH="1">
                <a:off x="1167860" y="2443815"/>
                <a:ext cx="73111" cy="40569"/>
              </a:xfrm>
              <a:custGeom>
                <a:avLst/>
                <a:gdLst/>
                <a:ahLst/>
                <a:cxnLst/>
                <a:rect l="l" t="t" r="r" b="b"/>
                <a:pathLst>
                  <a:path w="337" h="187" extrusionOk="0">
                    <a:moveTo>
                      <a:pt x="132" y="0"/>
                    </a:moveTo>
                    <a:cubicBezTo>
                      <a:pt x="124" y="0"/>
                      <a:pt x="114" y="1"/>
                      <a:pt x="105" y="2"/>
                    </a:cubicBezTo>
                    <a:cubicBezTo>
                      <a:pt x="30" y="7"/>
                      <a:pt x="1" y="112"/>
                      <a:pt x="70" y="152"/>
                    </a:cubicBezTo>
                    <a:cubicBezTo>
                      <a:pt x="107" y="176"/>
                      <a:pt x="152" y="187"/>
                      <a:pt x="197" y="187"/>
                    </a:cubicBezTo>
                    <a:cubicBezTo>
                      <a:pt x="217" y="187"/>
                      <a:pt x="237" y="185"/>
                      <a:pt x="256" y="181"/>
                    </a:cubicBezTo>
                    <a:cubicBezTo>
                      <a:pt x="285" y="164"/>
                      <a:pt x="337" y="146"/>
                      <a:pt x="337" y="100"/>
                    </a:cubicBezTo>
                    <a:cubicBezTo>
                      <a:pt x="337" y="48"/>
                      <a:pt x="291" y="36"/>
                      <a:pt x="250" y="25"/>
                    </a:cubicBezTo>
                    <a:cubicBezTo>
                      <a:pt x="212" y="10"/>
                      <a:pt x="17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33"/>
              <p:cNvSpPr/>
              <p:nvPr/>
            </p:nvSpPr>
            <p:spPr>
              <a:xfrm rot="-708088" flipH="1">
                <a:off x="345263" y="1030314"/>
                <a:ext cx="61830" cy="48596"/>
              </a:xfrm>
              <a:custGeom>
                <a:avLst/>
                <a:gdLst/>
                <a:ahLst/>
                <a:cxnLst/>
                <a:rect l="l" t="t" r="r" b="b"/>
                <a:pathLst>
                  <a:path w="285" h="224" extrusionOk="0">
                    <a:moveTo>
                      <a:pt x="168" y="0"/>
                    </a:moveTo>
                    <a:cubicBezTo>
                      <a:pt x="154" y="0"/>
                      <a:pt x="138" y="2"/>
                      <a:pt x="122" y="5"/>
                    </a:cubicBezTo>
                    <a:cubicBezTo>
                      <a:pt x="41" y="11"/>
                      <a:pt x="1" y="69"/>
                      <a:pt x="12" y="132"/>
                    </a:cubicBezTo>
                    <a:cubicBezTo>
                      <a:pt x="27" y="186"/>
                      <a:pt x="79" y="223"/>
                      <a:pt x="133" y="223"/>
                    </a:cubicBezTo>
                    <a:cubicBezTo>
                      <a:pt x="143" y="223"/>
                      <a:pt x="153" y="222"/>
                      <a:pt x="163" y="219"/>
                    </a:cubicBezTo>
                    <a:cubicBezTo>
                      <a:pt x="232" y="213"/>
                      <a:pt x="279" y="155"/>
                      <a:pt x="285" y="86"/>
                    </a:cubicBezTo>
                    <a:cubicBezTo>
                      <a:pt x="280" y="33"/>
                      <a:pt x="235"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33"/>
              <p:cNvSpPr/>
              <p:nvPr/>
            </p:nvSpPr>
            <p:spPr>
              <a:xfrm rot="-708088" flipH="1">
                <a:off x="562557" y="1879036"/>
                <a:ext cx="59226" cy="49464"/>
              </a:xfrm>
              <a:custGeom>
                <a:avLst/>
                <a:gdLst/>
                <a:ahLst/>
                <a:cxnLst/>
                <a:rect l="l" t="t" r="r" b="b"/>
                <a:pathLst>
                  <a:path w="273" h="228" extrusionOk="0">
                    <a:moveTo>
                      <a:pt x="138" y="0"/>
                    </a:moveTo>
                    <a:cubicBezTo>
                      <a:pt x="127" y="0"/>
                      <a:pt x="116" y="1"/>
                      <a:pt x="105" y="4"/>
                    </a:cubicBezTo>
                    <a:cubicBezTo>
                      <a:pt x="41" y="10"/>
                      <a:pt x="1" y="74"/>
                      <a:pt x="12" y="137"/>
                    </a:cubicBezTo>
                    <a:cubicBezTo>
                      <a:pt x="33" y="199"/>
                      <a:pt x="85" y="227"/>
                      <a:pt x="137" y="227"/>
                    </a:cubicBezTo>
                    <a:cubicBezTo>
                      <a:pt x="203" y="227"/>
                      <a:pt x="270" y="181"/>
                      <a:pt x="273" y="97"/>
                    </a:cubicBezTo>
                    <a:cubicBezTo>
                      <a:pt x="253" y="38"/>
                      <a:pt x="19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33"/>
              <p:cNvSpPr/>
              <p:nvPr/>
            </p:nvSpPr>
            <p:spPr>
              <a:xfrm rot="-708086" flipH="1">
                <a:off x="1881784" y="1960169"/>
                <a:ext cx="60528" cy="66603"/>
              </a:xfrm>
              <a:custGeom>
                <a:avLst/>
                <a:gdLst/>
                <a:ahLst/>
                <a:cxnLst/>
                <a:rect l="l" t="t" r="r" b="b"/>
                <a:pathLst>
                  <a:path w="279" h="307" extrusionOk="0">
                    <a:moveTo>
                      <a:pt x="201" y="1"/>
                    </a:moveTo>
                    <a:cubicBezTo>
                      <a:pt x="170" y="1"/>
                      <a:pt x="138" y="18"/>
                      <a:pt x="128" y="48"/>
                    </a:cubicBezTo>
                    <a:cubicBezTo>
                      <a:pt x="99" y="89"/>
                      <a:pt x="76" y="123"/>
                      <a:pt x="47" y="158"/>
                    </a:cubicBezTo>
                    <a:cubicBezTo>
                      <a:pt x="18" y="199"/>
                      <a:pt x="0" y="245"/>
                      <a:pt x="41" y="286"/>
                    </a:cubicBezTo>
                    <a:cubicBezTo>
                      <a:pt x="57" y="300"/>
                      <a:pt x="78" y="306"/>
                      <a:pt x="98" y="306"/>
                    </a:cubicBezTo>
                    <a:cubicBezTo>
                      <a:pt x="127" y="306"/>
                      <a:pt x="157" y="292"/>
                      <a:pt x="174" y="268"/>
                    </a:cubicBezTo>
                    <a:cubicBezTo>
                      <a:pt x="215" y="228"/>
                      <a:pt x="244" y="181"/>
                      <a:pt x="278" y="135"/>
                    </a:cubicBezTo>
                    <a:lnTo>
                      <a:pt x="278" y="94"/>
                    </a:lnTo>
                    <a:cubicBezTo>
                      <a:pt x="278" y="48"/>
                      <a:pt x="261" y="13"/>
                      <a:pt x="215" y="2"/>
                    </a:cubicBezTo>
                    <a:cubicBezTo>
                      <a:pt x="210" y="1"/>
                      <a:pt x="206"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33"/>
              <p:cNvSpPr/>
              <p:nvPr/>
            </p:nvSpPr>
            <p:spPr>
              <a:xfrm rot="-708086" flipH="1">
                <a:off x="2505916" y="707073"/>
                <a:ext cx="42738" cy="67253"/>
              </a:xfrm>
              <a:custGeom>
                <a:avLst/>
                <a:gdLst/>
                <a:ahLst/>
                <a:cxnLst/>
                <a:rect l="l" t="t" r="r" b="b"/>
                <a:pathLst>
                  <a:path w="197" h="310" extrusionOk="0">
                    <a:moveTo>
                      <a:pt x="93" y="1"/>
                    </a:moveTo>
                    <a:cubicBezTo>
                      <a:pt x="52" y="1"/>
                      <a:pt x="29" y="30"/>
                      <a:pt x="17" y="59"/>
                    </a:cubicBezTo>
                    <a:cubicBezTo>
                      <a:pt x="0" y="111"/>
                      <a:pt x="0" y="163"/>
                      <a:pt x="17" y="215"/>
                    </a:cubicBezTo>
                    <a:cubicBezTo>
                      <a:pt x="28" y="257"/>
                      <a:pt x="43" y="309"/>
                      <a:pt x="99" y="309"/>
                    </a:cubicBezTo>
                    <a:cubicBezTo>
                      <a:pt x="104" y="309"/>
                      <a:pt x="110" y="309"/>
                      <a:pt x="116" y="308"/>
                    </a:cubicBezTo>
                    <a:cubicBezTo>
                      <a:pt x="185" y="302"/>
                      <a:pt x="197" y="244"/>
                      <a:pt x="197" y="186"/>
                    </a:cubicBezTo>
                    <a:cubicBezTo>
                      <a:pt x="197" y="140"/>
                      <a:pt x="191" y="93"/>
                      <a:pt x="168" y="53"/>
                    </a:cubicBezTo>
                    <a:cubicBezTo>
                      <a:pt x="156" y="24"/>
                      <a:pt x="12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33"/>
              <p:cNvSpPr/>
              <p:nvPr/>
            </p:nvSpPr>
            <p:spPr>
              <a:xfrm rot="-708086" flipH="1">
                <a:off x="2480758" y="2320777"/>
                <a:ext cx="61613" cy="50765"/>
              </a:xfrm>
              <a:custGeom>
                <a:avLst/>
                <a:gdLst/>
                <a:ahLst/>
                <a:cxnLst/>
                <a:rect l="l" t="t" r="r" b="b"/>
                <a:pathLst>
                  <a:path w="284" h="234" extrusionOk="0">
                    <a:moveTo>
                      <a:pt x="162" y="1"/>
                    </a:moveTo>
                    <a:cubicBezTo>
                      <a:pt x="141" y="1"/>
                      <a:pt x="116" y="4"/>
                      <a:pt x="87" y="10"/>
                    </a:cubicBezTo>
                    <a:cubicBezTo>
                      <a:pt x="29" y="16"/>
                      <a:pt x="0" y="51"/>
                      <a:pt x="12" y="109"/>
                    </a:cubicBezTo>
                    <a:cubicBezTo>
                      <a:pt x="27" y="180"/>
                      <a:pt x="87" y="233"/>
                      <a:pt x="160" y="233"/>
                    </a:cubicBezTo>
                    <a:cubicBezTo>
                      <a:pt x="170" y="233"/>
                      <a:pt x="181" y="232"/>
                      <a:pt x="191" y="230"/>
                    </a:cubicBezTo>
                    <a:cubicBezTo>
                      <a:pt x="249" y="213"/>
                      <a:pt x="284" y="149"/>
                      <a:pt x="261" y="85"/>
                    </a:cubicBezTo>
                    <a:cubicBezTo>
                      <a:pt x="248" y="26"/>
                      <a:pt x="22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33"/>
              <p:cNvSpPr/>
              <p:nvPr/>
            </p:nvSpPr>
            <p:spPr>
              <a:xfrm rot="-708088" flipH="1">
                <a:off x="-1948" y="121492"/>
                <a:ext cx="58141" cy="55755"/>
              </a:xfrm>
              <a:custGeom>
                <a:avLst/>
                <a:gdLst/>
                <a:ahLst/>
                <a:cxnLst/>
                <a:rect l="l" t="t" r="r" b="b"/>
                <a:pathLst>
                  <a:path w="268" h="257" extrusionOk="0">
                    <a:moveTo>
                      <a:pt x="193" y="0"/>
                    </a:moveTo>
                    <a:cubicBezTo>
                      <a:pt x="187" y="0"/>
                      <a:pt x="181" y="1"/>
                      <a:pt x="174" y="3"/>
                    </a:cubicBezTo>
                    <a:cubicBezTo>
                      <a:pt x="76" y="14"/>
                      <a:pt x="1" y="107"/>
                      <a:pt x="18" y="182"/>
                    </a:cubicBezTo>
                    <a:cubicBezTo>
                      <a:pt x="23" y="225"/>
                      <a:pt x="59" y="257"/>
                      <a:pt x="101" y="257"/>
                    </a:cubicBezTo>
                    <a:cubicBezTo>
                      <a:pt x="110" y="257"/>
                      <a:pt x="119" y="255"/>
                      <a:pt x="128" y="252"/>
                    </a:cubicBezTo>
                    <a:cubicBezTo>
                      <a:pt x="209" y="223"/>
                      <a:pt x="267" y="148"/>
                      <a:pt x="267" y="61"/>
                    </a:cubicBezTo>
                    <a:cubicBezTo>
                      <a:pt x="257" y="26"/>
                      <a:pt x="227"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33"/>
              <p:cNvSpPr/>
              <p:nvPr/>
            </p:nvSpPr>
            <p:spPr>
              <a:xfrm rot="-708086" flipH="1">
                <a:off x="1214519" y="154040"/>
                <a:ext cx="57925" cy="56406"/>
              </a:xfrm>
              <a:custGeom>
                <a:avLst/>
                <a:gdLst/>
                <a:ahLst/>
                <a:cxnLst/>
                <a:rect l="l" t="t" r="r" b="b"/>
                <a:pathLst>
                  <a:path w="267" h="260" extrusionOk="0">
                    <a:moveTo>
                      <a:pt x="137" y="0"/>
                    </a:moveTo>
                    <a:cubicBezTo>
                      <a:pt x="129" y="0"/>
                      <a:pt x="120" y="1"/>
                      <a:pt x="111" y="4"/>
                    </a:cubicBezTo>
                    <a:cubicBezTo>
                      <a:pt x="41" y="27"/>
                      <a:pt x="0" y="96"/>
                      <a:pt x="18" y="166"/>
                    </a:cubicBezTo>
                    <a:cubicBezTo>
                      <a:pt x="32" y="222"/>
                      <a:pt x="80" y="259"/>
                      <a:pt x="135" y="259"/>
                    </a:cubicBezTo>
                    <a:cubicBezTo>
                      <a:pt x="148" y="259"/>
                      <a:pt x="161" y="257"/>
                      <a:pt x="174" y="253"/>
                    </a:cubicBezTo>
                    <a:cubicBezTo>
                      <a:pt x="232" y="241"/>
                      <a:pt x="267" y="172"/>
                      <a:pt x="250" y="108"/>
                    </a:cubicBezTo>
                    <a:cubicBezTo>
                      <a:pt x="235" y="43"/>
                      <a:pt x="190"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33"/>
              <p:cNvSpPr/>
              <p:nvPr/>
            </p:nvSpPr>
            <p:spPr>
              <a:xfrm rot="-708086" flipH="1">
                <a:off x="1570374" y="1417216"/>
                <a:ext cx="61830" cy="51199"/>
              </a:xfrm>
              <a:custGeom>
                <a:avLst/>
                <a:gdLst/>
                <a:ahLst/>
                <a:cxnLst/>
                <a:rect l="l" t="t" r="r" b="b"/>
                <a:pathLst>
                  <a:path w="285" h="236" extrusionOk="0">
                    <a:moveTo>
                      <a:pt x="107" y="1"/>
                    </a:moveTo>
                    <a:cubicBezTo>
                      <a:pt x="100" y="1"/>
                      <a:pt x="94" y="2"/>
                      <a:pt x="88" y="3"/>
                    </a:cubicBezTo>
                    <a:cubicBezTo>
                      <a:pt x="36" y="15"/>
                      <a:pt x="1" y="73"/>
                      <a:pt x="18" y="131"/>
                    </a:cubicBezTo>
                    <a:cubicBezTo>
                      <a:pt x="33" y="193"/>
                      <a:pt x="90" y="235"/>
                      <a:pt x="152" y="235"/>
                    </a:cubicBezTo>
                    <a:cubicBezTo>
                      <a:pt x="166" y="235"/>
                      <a:pt x="179" y="233"/>
                      <a:pt x="192" y="229"/>
                    </a:cubicBezTo>
                    <a:cubicBezTo>
                      <a:pt x="244" y="218"/>
                      <a:pt x="285" y="171"/>
                      <a:pt x="279" y="119"/>
                    </a:cubicBezTo>
                    <a:cubicBezTo>
                      <a:pt x="279" y="72"/>
                      <a:pt x="17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33"/>
              <p:cNvSpPr/>
              <p:nvPr/>
            </p:nvSpPr>
            <p:spPr>
              <a:xfrm rot="-708086" flipH="1">
                <a:off x="1431431" y="493124"/>
                <a:ext cx="82005" cy="51850"/>
              </a:xfrm>
              <a:custGeom>
                <a:avLst/>
                <a:gdLst/>
                <a:ahLst/>
                <a:cxnLst/>
                <a:rect l="l" t="t" r="r" b="b"/>
                <a:pathLst>
                  <a:path w="378" h="239" extrusionOk="0">
                    <a:moveTo>
                      <a:pt x="87" y="1"/>
                    </a:moveTo>
                    <a:cubicBezTo>
                      <a:pt x="61" y="1"/>
                      <a:pt x="36" y="16"/>
                      <a:pt x="30" y="42"/>
                    </a:cubicBezTo>
                    <a:cubicBezTo>
                      <a:pt x="1" y="88"/>
                      <a:pt x="24" y="141"/>
                      <a:pt x="76" y="152"/>
                    </a:cubicBezTo>
                    <a:cubicBezTo>
                      <a:pt x="134" y="164"/>
                      <a:pt x="198" y="169"/>
                      <a:pt x="238" y="227"/>
                    </a:cubicBezTo>
                    <a:cubicBezTo>
                      <a:pt x="244" y="239"/>
                      <a:pt x="273" y="239"/>
                      <a:pt x="291" y="239"/>
                    </a:cubicBezTo>
                    <a:cubicBezTo>
                      <a:pt x="343" y="227"/>
                      <a:pt x="378" y="193"/>
                      <a:pt x="372" y="135"/>
                    </a:cubicBezTo>
                    <a:cubicBezTo>
                      <a:pt x="372" y="91"/>
                      <a:pt x="335" y="55"/>
                      <a:pt x="292" y="55"/>
                    </a:cubicBezTo>
                    <a:cubicBezTo>
                      <a:pt x="284" y="55"/>
                      <a:pt x="276" y="57"/>
                      <a:pt x="267" y="59"/>
                    </a:cubicBezTo>
                    <a:cubicBezTo>
                      <a:pt x="253" y="67"/>
                      <a:pt x="238" y="70"/>
                      <a:pt x="223" y="70"/>
                    </a:cubicBezTo>
                    <a:cubicBezTo>
                      <a:pt x="191" y="70"/>
                      <a:pt x="160" y="54"/>
                      <a:pt x="140" y="30"/>
                    </a:cubicBezTo>
                    <a:cubicBezTo>
                      <a:pt x="127" y="10"/>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33"/>
              <p:cNvSpPr/>
              <p:nvPr/>
            </p:nvSpPr>
            <p:spPr>
              <a:xfrm rot="-708086" flipH="1">
                <a:off x="1924362" y="3118046"/>
                <a:ext cx="70507" cy="49681"/>
              </a:xfrm>
              <a:custGeom>
                <a:avLst/>
                <a:gdLst/>
                <a:ahLst/>
                <a:cxnLst/>
                <a:rect l="l" t="t" r="r" b="b"/>
                <a:pathLst>
                  <a:path w="325" h="229" extrusionOk="0">
                    <a:moveTo>
                      <a:pt x="77" y="1"/>
                    </a:moveTo>
                    <a:cubicBezTo>
                      <a:pt x="56" y="1"/>
                      <a:pt x="37" y="10"/>
                      <a:pt x="23" y="27"/>
                    </a:cubicBezTo>
                    <a:cubicBezTo>
                      <a:pt x="0" y="62"/>
                      <a:pt x="0" y="108"/>
                      <a:pt x="23" y="143"/>
                    </a:cubicBezTo>
                    <a:cubicBezTo>
                      <a:pt x="66" y="195"/>
                      <a:pt x="129" y="228"/>
                      <a:pt x="199" y="228"/>
                    </a:cubicBezTo>
                    <a:cubicBezTo>
                      <a:pt x="214" y="228"/>
                      <a:pt x="228" y="227"/>
                      <a:pt x="244" y="224"/>
                    </a:cubicBezTo>
                    <a:cubicBezTo>
                      <a:pt x="284" y="212"/>
                      <a:pt x="325" y="201"/>
                      <a:pt x="325" y="154"/>
                    </a:cubicBezTo>
                    <a:cubicBezTo>
                      <a:pt x="325" y="114"/>
                      <a:pt x="284" y="102"/>
                      <a:pt x="255" y="91"/>
                    </a:cubicBezTo>
                    <a:cubicBezTo>
                      <a:pt x="209" y="62"/>
                      <a:pt x="162" y="38"/>
                      <a:pt x="122" y="15"/>
                    </a:cubicBezTo>
                    <a:cubicBezTo>
                      <a:pt x="107" y="6"/>
                      <a:pt x="92"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33"/>
              <p:cNvSpPr/>
              <p:nvPr/>
            </p:nvSpPr>
            <p:spPr>
              <a:xfrm rot="-708086" flipH="1">
                <a:off x="3533405" y="96673"/>
                <a:ext cx="51633" cy="60962"/>
              </a:xfrm>
              <a:custGeom>
                <a:avLst/>
                <a:gdLst/>
                <a:ahLst/>
                <a:cxnLst/>
                <a:rect l="l" t="t" r="r" b="b"/>
                <a:pathLst>
                  <a:path w="238" h="281" extrusionOk="0">
                    <a:moveTo>
                      <a:pt x="150" y="1"/>
                    </a:moveTo>
                    <a:cubicBezTo>
                      <a:pt x="139" y="1"/>
                      <a:pt x="127" y="3"/>
                      <a:pt x="116" y="9"/>
                    </a:cubicBezTo>
                    <a:cubicBezTo>
                      <a:pt x="47" y="55"/>
                      <a:pt x="0" y="131"/>
                      <a:pt x="6" y="212"/>
                    </a:cubicBezTo>
                    <a:cubicBezTo>
                      <a:pt x="6" y="253"/>
                      <a:pt x="40" y="280"/>
                      <a:pt x="77" y="280"/>
                    </a:cubicBezTo>
                    <a:cubicBezTo>
                      <a:pt x="86" y="280"/>
                      <a:pt x="95" y="279"/>
                      <a:pt x="105" y="275"/>
                    </a:cubicBezTo>
                    <a:cubicBezTo>
                      <a:pt x="186" y="241"/>
                      <a:pt x="238" y="159"/>
                      <a:pt x="232" y="73"/>
                    </a:cubicBezTo>
                    <a:cubicBezTo>
                      <a:pt x="223" y="28"/>
                      <a:pt x="187"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33"/>
              <p:cNvSpPr/>
              <p:nvPr/>
            </p:nvSpPr>
            <p:spPr>
              <a:xfrm rot="-708088" flipH="1">
                <a:off x="1082901" y="3329259"/>
                <a:ext cx="60528" cy="52935"/>
              </a:xfrm>
              <a:custGeom>
                <a:avLst/>
                <a:gdLst/>
                <a:ahLst/>
                <a:cxnLst/>
                <a:rect l="l" t="t" r="r" b="b"/>
                <a:pathLst>
                  <a:path w="279" h="244" extrusionOk="0">
                    <a:moveTo>
                      <a:pt x="87" y="0"/>
                    </a:moveTo>
                    <a:cubicBezTo>
                      <a:pt x="35" y="18"/>
                      <a:pt x="1" y="75"/>
                      <a:pt x="18" y="133"/>
                    </a:cubicBezTo>
                    <a:cubicBezTo>
                      <a:pt x="33" y="196"/>
                      <a:pt x="92" y="243"/>
                      <a:pt x="158" y="243"/>
                    </a:cubicBezTo>
                    <a:cubicBezTo>
                      <a:pt x="171" y="243"/>
                      <a:pt x="184" y="241"/>
                      <a:pt x="198" y="238"/>
                    </a:cubicBezTo>
                    <a:cubicBezTo>
                      <a:pt x="250" y="226"/>
                      <a:pt x="279" y="180"/>
                      <a:pt x="273" y="133"/>
                    </a:cubicBezTo>
                    <a:cubicBezTo>
                      <a:pt x="232" y="64"/>
                      <a:pt x="163" y="18"/>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33"/>
              <p:cNvSpPr/>
              <p:nvPr/>
            </p:nvSpPr>
            <p:spPr>
              <a:xfrm rot="-708088" flipH="1">
                <a:off x="40072" y="231968"/>
                <a:ext cx="55538" cy="52718"/>
              </a:xfrm>
              <a:custGeom>
                <a:avLst/>
                <a:gdLst/>
                <a:ahLst/>
                <a:cxnLst/>
                <a:rect l="l" t="t" r="r" b="b"/>
                <a:pathLst>
                  <a:path w="256" h="243" extrusionOk="0">
                    <a:moveTo>
                      <a:pt x="134" y="1"/>
                    </a:moveTo>
                    <a:cubicBezTo>
                      <a:pt x="124" y="1"/>
                      <a:pt x="115" y="2"/>
                      <a:pt x="105" y="5"/>
                    </a:cubicBezTo>
                    <a:cubicBezTo>
                      <a:pt x="41" y="16"/>
                      <a:pt x="0" y="80"/>
                      <a:pt x="12" y="149"/>
                    </a:cubicBezTo>
                    <a:cubicBezTo>
                      <a:pt x="28" y="204"/>
                      <a:pt x="80" y="243"/>
                      <a:pt x="134" y="243"/>
                    </a:cubicBezTo>
                    <a:cubicBezTo>
                      <a:pt x="138" y="243"/>
                      <a:pt x="141" y="243"/>
                      <a:pt x="145" y="242"/>
                    </a:cubicBezTo>
                    <a:cubicBezTo>
                      <a:pt x="215" y="231"/>
                      <a:pt x="255" y="167"/>
                      <a:pt x="249" y="103"/>
                    </a:cubicBezTo>
                    <a:cubicBezTo>
                      <a:pt x="239" y="44"/>
                      <a:pt x="191"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33"/>
              <p:cNvSpPr/>
              <p:nvPr/>
            </p:nvSpPr>
            <p:spPr>
              <a:xfrm rot="-708086" flipH="1">
                <a:off x="2356736" y="2625212"/>
                <a:ext cx="52935" cy="63131"/>
              </a:xfrm>
              <a:custGeom>
                <a:avLst/>
                <a:gdLst/>
                <a:ahLst/>
                <a:cxnLst/>
                <a:rect l="l" t="t" r="r" b="b"/>
                <a:pathLst>
                  <a:path w="244" h="291" extrusionOk="0">
                    <a:moveTo>
                      <a:pt x="175" y="1"/>
                    </a:moveTo>
                    <a:cubicBezTo>
                      <a:pt x="168" y="1"/>
                      <a:pt x="160" y="2"/>
                      <a:pt x="151" y="4"/>
                    </a:cubicBezTo>
                    <a:cubicBezTo>
                      <a:pt x="58" y="33"/>
                      <a:pt x="0" y="125"/>
                      <a:pt x="18" y="224"/>
                    </a:cubicBezTo>
                    <a:cubicBezTo>
                      <a:pt x="25" y="266"/>
                      <a:pt x="63" y="290"/>
                      <a:pt x="103" y="290"/>
                    </a:cubicBezTo>
                    <a:cubicBezTo>
                      <a:pt x="124" y="290"/>
                      <a:pt x="145" y="284"/>
                      <a:pt x="162" y="270"/>
                    </a:cubicBezTo>
                    <a:cubicBezTo>
                      <a:pt x="215" y="218"/>
                      <a:pt x="244" y="143"/>
                      <a:pt x="238" y="73"/>
                    </a:cubicBezTo>
                    <a:cubicBezTo>
                      <a:pt x="233" y="25"/>
                      <a:pt x="212"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33"/>
              <p:cNvSpPr/>
              <p:nvPr/>
            </p:nvSpPr>
            <p:spPr>
              <a:xfrm rot="-708086" flipH="1">
                <a:off x="2872198" y="293857"/>
                <a:ext cx="78100" cy="57708"/>
              </a:xfrm>
              <a:custGeom>
                <a:avLst/>
                <a:gdLst/>
                <a:ahLst/>
                <a:cxnLst/>
                <a:rect l="l" t="t" r="r" b="b"/>
                <a:pathLst>
                  <a:path w="360" h="266" extrusionOk="0">
                    <a:moveTo>
                      <a:pt x="148" y="1"/>
                    </a:moveTo>
                    <a:cubicBezTo>
                      <a:pt x="114" y="1"/>
                      <a:pt x="82" y="12"/>
                      <a:pt x="53" y="31"/>
                    </a:cubicBezTo>
                    <a:cubicBezTo>
                      <a:pt x="18" y="60"/>
                      <a:pt x="1" y="106"/>
                      <a:pt x="41" y="130"/>
                    </a:cubicBezTo>
                    <a:cubicBezTo>
                      <a:pt x="99" y="164"/>
                      <a:pt x="146" y="211"/>
                      <a:pt x="203" y="251"/>
                    </a:cubicBezTo>
                    <a:cubicBezTo>
                      <a:pt x="220" y="261"/>
                      <a:pt x="239" y="266"/>
                      <a:pt x="258" y="266"/>
                    </a:cubicBezTo>
                    <a:cubicBezTo>
                      <a:pt x="285" y="266"/>
                      <a:pt x="311" y="257"/>
                      <a:pt x="331" y="240"/>
                    </a:cubicBezTo>
                    <a:cubicBezTo>
                      <a:pt x="348" y="222"/>
                      <a:pt x="360" y="199"/>
                      <a:pt x="354" y="170"/>
                    </a:cubicBezTo>
                    <a:cubicBezTo>
                      <a:pt x="344" y="136"/>
                      <a:pt x="314" y="110"/>
                      <a:pt x="280" y="110"/>
                    </a:cubicBezTo>
                    <a:cubicBezTo>
                      <a:pt x="274" y="110"/>
                      <a:pt x="268" y="110"/>
                      <a:pt x="261" y="112"/>
                    </a:cubicBezTo>
                    <a:cubicBezTo>
                      <a:pt x="251" y="115"/>
                      <a:pt x="241" y="116"/>
                      <a:pt x="233" y="116"/>
                    </a:cubicBezTo>
                    <a:cubicBezTo>
                      <a:pt x="165" y="116"/>
                      <a:pt x="195" y="33"/>
                      <a:pt x="169" y="2"/>
                    </a:cubicBezTo>
                    <a:cubicBezTo>
                      <a:pt x="162" y="1"/>
                      <a:pt x="155"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33"/>
              <p:cNvSpPr/>
              <p:nvPr/>
            </p:nvSpPr>
            <p:spPr>
              <a:xfrm rot="-708086" flipH="1">
                <a:off x="1342599" y="4585566"/>
                <a:ext cx="40352" cy="69423"/>
              </a:xfrm>
              <a:custGeom>
                <a:avLst/>
                <a:gdLst/>
                <a:ahLst/>
                <a:cxnLst/>
                <a:rect l="l" t="t" r="r" b="b"/>
                <a:pathLst>
                  <a:path w="186" h="320" extrusionOk="0">
                    <a:moveTo>
                      <a:pt x="116" y="0"/>
                    </a:moveTo>
                    <a:cubicBezTo>
                      <a:pt x="59" y="0"/>
                      <a:pt x="41" y="46"/>
                      <a:pt x="24" y="93"/>
                    </a:cubicBezTo>
                    <a:cubicBezTo>
                      <a:pt x="1" y="145"/>
                      <a:pt x="6" y="209"/>
                      <a:pt x="30" y="267"/>
                    </a:cubicBezTo>
                    <a:cubicBezTo>
                      <a:pt x="40" y="298"/>
                      <a:pt x="69" y="320"/>
                      <a:pt x="104" y="320"/>
                    </a:cubicBezTo>
                    <a:cubicBezTo>
                      <a:pt x="108" y="320"/>
                      <a:pt x="112" y="319"/>
                      <a:pt x="116" y="319"/>
                    </a:cubicBezTo>
                    <a:cubicBezTo>
                      <a:pt x="151" y="319"/>
                      <a:pt x="186" y="290"/>
                      <a:pt x="186" y="249"/>
                    </a:cubicBezTo>
                    <a:lnTo>
                      <a:pt x="186" y="104"/>
                    </a:lnTo>
                    <a:cubicBezTo>
                      <a:pt x="169" y="58"/>
                      <a:pt x="169"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33"/>
              <p:cNvSpPr/>
              <p:nvPr/>
            </p:nvSpPr>
            <p:spPr>
              <a:xfrm rot="-708086" flipH="1">
                <a:off x="720451" y="2772105"/>
                <a:ext cx="65518" cy="46210"/>
              </a:xfrm>
              <a:custGeom>
                <a:avLst/>
                <a:gdLst/>
                <a:ahLst/>
                <a:cxnLst/>
                <a:rect l="l" t="t" r="r" b="b"/>
                <a:pathLst>
                  <a:path w="302" h="213" extrusionOk="0">
                    <a:moveTo>
                      <a:pt x="224" y="0"/>
                    </a:moveTo>
                    <a:cubicBezTo>
                      <a:pt x="196" y="0"/>
                      <a:pt x="163" y="15"/>
                      <a:pt x="135" y="15"/>
                    </a:cubicBezTo>
                    <a:cubicBezTo>
                      <a:pt x="131" y="15"/>
                      <a:pt x="126" y="14"/>
                      <a:pt x="122" y="13"/>
                    </a:cubicBezTo>
                    <a:cubicBezTo>
                      <a:pt x="35" y="25"/>
                      <a:pt x="0" y="60"/>
                      <a:pt x="6" y="118"/>
                    </a:cubicBezTo>
                    <a:cubicBezTo>
                      <a:pt x="11" y="174"/>
                      <a:pt x="62" y="212"/>
                      <a:pt x="118" y="212"/>
                    </a:cubicBezTo>
                    <a:cubicBezTo>
                      <a:pt x="125" y="212"/>
                      <a:pt x="132" y="212"/>
                      <a:pt x="139" y="210"/>
                    </a:cubicBezTo>
                    <a:cubicBezTo>
                      <a:pt x="226" y="199"/>
                      <a:pt x="302" y="124"/>
                      <a:pt x="284" y="54"/>
                    </a:cubicBezTo>
                    <a:cubicBezTo>
                      <a:pt x="272" y="12"/>
                      <a:pt x="250"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33"/>
              <p:cNvSpPr/>
              <p:nvPr/>
            </p:nvSpPr>
            <p:spPr>
              <a:xfrm rot="-708086" flipH="1">
                <a:off x="890083" y="298188"/>
                <a:ext cx="68121" cy="43172"/>
              </a:xfrm>
              <a:custGeom>
                <a:avLst/>
                <a:gdLst/>
                <a:ahLst/>
                <a:cxnLst/>
                <a:rect l="l" t="t" r="r" b="b"/>
                <a:pathLst>
                  <a:path w="314" h="199" extrusionOk="0">
                    <a:moveTo>
                      <a:pt x="123" y="1"/>
                    </a:moveTo>
                    <a:cubicBezTo>
                      <a:pt x="63" y="1"/>
                      <a:pt x="12" y="45"/>
                      <a:pt x="6" y="100"/>
                    </a:cubicBezTo>
                    <a:cubicBezTo>
                      <a:pt x="0" y="163"/>
                      <a:pt x="41" y="198"/>
                      <a:pt x="110" y="198"/>
                    </a:cubicBezTo>
                    <a:cubicBezTo>
                      <a:pt x="139" y="192"/>
                      <a:pt x="168" y="187"/>
                      <a:pt x="203" y="187"/>
                    </a:cubicBezTo>
                    <a:cubicBezTo>
                      <a:pt x="244" y="181"/>
                      <a:pt x="302" y="169"/>
                      <a:pt x="307" y="123"/>
                    </a:cubicBezTo>
                    <a:cubicBezTo>
                      <a:pt x="313" y="77"/>
                      <a:pt x="261" y="59"/>
                      <a:pt x="232" y="42"/>
                    </a:cubicBezTo>
                    <a:cubicBezTo>
                      <a:pt x="197" y="24"/>
                      <a:pt x="168" y="13"/>
                      <a:pt x="134" y="1"/>
                    </a:cubicBezTo>
                    <a:cubicBezTo>
                      <a:pt x="130" y="1"/>
                      <a:pt x="126"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33"/>
              <p:cNvSpPr/>
              <p:nvPr/>
            </p:nvSpPr>
            <p:spPr>
              <a:xfrm rot="-708086" flipH="1">
                <a:off x="1190072" y="1460280"/>
                <a:ext cx="65735" cy="65301"/>
              </a:xfrm>
              <a:custGeom>
                <a:avLst/>
                <a:gdLst/>
                <a:ahLst/>
                <a:cxnLst/>
                <a:rect l="l" t="t" r="r" b="b"/>
                <a:pathLst>
                  <a:path w="303" h="301" extrusionOk="0">
                    <a:moveTo>
                      <a:pt x="273" y="190"/>
                    </a:moveTo>
                    <a:cubicBezTo>
                      <a:pt x="273" y="190"/>
                      <a:pt x="274" y="190"/>
                      <a:pt x="274" y="190"/>
                    </a:cubicBezTo>
                    <a:lnTo>
                      <a:pt x="274" y="190"/>
                    </a:lnTo>
                    <a:cubicBezTo>
                      <a:pt x="276" y="190"/>
                      <a:pt x="277" y="190"/>
                      <a:pt x="279" y="190"/>
                    </a:cubicBezTo>
                    <a:close/>
                    <a:moveTo>
                      <a:pt x="66" y="0"/>
                    </a:moveTo>
                    <a:cubicBezTo>
                      <a:pt x="45" y="0"/>
                      <a:pt x="25" y="13"/>
                      <a:pt x="18" y="39"/>
                    </a:cubicBezTo>
                    <a:cubicBezTo>
                      <a:pt x="1" y="114"/>
                      <a:pt x="18" y="190"/>
                      <a:pt x="70" y="247"/>
                    </a:cubicBezTo>
                    <a:cubicBezTo>
                      <a:pt x="101" y="282"/>
                      <a:pt x="144" y="300"/>
                      <a:pt x="188" y="300"/>
                    </a:cubicBezTo>
                    <a:cubicBezTo>
                      <a:pt x="203" y="300"/>
                      <a:pt x="218" y="298"/>
                      <a:pt x="233" y="294"/>
                    </a:cubicBezTo>
                    <a:cubicBezTo>
                      <a:pt x="296" y="277"/>
                      <a:pt x="302" y="242"/>
                      <a:pt x="274" y="190"/>
                    </a:cubicBezTo>
                    <a:lnTo>
                      <a:pt x="274" y="190"/>
                    </a:lnTo>
                    <a:cubicBezTo>
                      <a:pt x="268" y="191"/>
                      <a:pt x="262" y="192"/>
                      <a:pt x="257" y="192"/>
                    </a:cubicBezTo>
                    <a:cubicBezTo>
                      <a:pt x="207" y="192"/>
                      <a:pt x="162" y="159"/>
                      <a:pt x="152" y="108"/>
                    </a:cubicBezTo>
                    <a:cubicBezTo>
                      <a:pt x="140" y="79"/>
                      <a:pt x="128" y="51"/>
                      <a:pt x="111" y="27"/>
                    </a:cubicBezTo>
                    <a:cubicBezTo>
                      <a:pt x="101" y="9"/>
                      <a:pt x="83"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33"/>
              <p:cNvSpPr/>
              <p:nvPr/>
            </p:nvSpPr>
            <p:spPr>
              <a:xfrm rot="-708086" flipH="1">
                <a:off x="2834145" y="596108"/>
                <a:ext cx="42955" cy="64216"/>
              </a:xfrm>
              <a:custGeom>
                <a:avLst/>
                <a:gdLst/>
                <a:ahLst/>
                <a:cxnLst/>
                <a:rect l="l" t="t" r="r" b="b"/>
                <a:pathLst>
                  <a:path w="198" h="296" extrusionOk="0">
                    <a:moveTo>
                      <a:pt x="102" y="0"/>
                    </a:moveTo>
                    <a:cubicBezTo>
                      <a:pt x="99" y="0"/>
                      <a:pt x="96" y="0"/>
                      <a:pt x="93" y="0"/>
                    </a:cubicBezTo>
                    <a:cubicBezTo>
                      <a:pt x="24" y="6"/>
                      <a:pt x="1" y="58"/>
                      <a:pt x="1" y="122"/>
                    </a:cubicBezTo>
                    <a:cubicBezTo>
                      <a:pt x="1" y="163"/>
                      <a:pt x="12" y="209"/>
                      <a:pt x="35" y="250"/>
                    </a:cubicBezTo>
                    <a:cubicBezTo>
                      <a:pt x="47" y="279"/>
                      <a:pt x="76" y="296"/>
                      <a:pt x="105" y="296"/>
                    </a:cubicBezTo>
                    <a:cubicBezTo>
                      <a:pt x="134" y="296"/>
                      <a:pt x="163" y="273"/>
                      <a:pt x="174" y="244"/>
                    </a:cubicBezTo>
                    <a:cubicBezTo>
                      <a:pt x="192" y="197"/>
                      <a:pt x="198" y="151"/>
                      <a:pt x="186" y="99"/>
                    </a:cubicBezTo>
                    <a:cubicBezTo>
                      <a:pt x="175" y="55"/>
                      <a:pt x="159"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33"/>
              <p:cNvSpPr/>
              <p:nvPr/>
            </p:nvSpPr>
            <p:spPr>
              <a:xfrm rot="-708086" flipH="1">
                <a:off x="1793558" y="1923452"/>
                <a:ext cx="70507" cy="43389"/>
              </a:xfrm>
              <a:custGeom>
                <a:avLst/>
                <a:gdLst/>
                <a:ahLst/>
                <a:cxnLst/>
                <a:rect l="l" t="t" r="r" b="b"/>
                <a:pathLst>
                  <a:path w="325" h="200" extrusionOk="0">
                    <a:moveTo>
                      <a:pt x="143" y="1"/>
                    </a:moveTo>
                    <a:cubicBezTo>
                      <a:pt x="124" y="1"/>
                      <a:pt x="103" y="4"/>
                      <a:pt x="82" y="13"/>
                    </a:cubicBezTo>
                    <a:cubicBezTo>
                      <a:pt x="24" y="42"/>
                      <a:pt x="0" y="88"/>
                      <a:pt x="29" y="135"/>
                    </a:cubicBezTo>
                    <a:cubicBezTo>
                      <a:pt x="85" y="180"/>
                      <a:pt x="155" y="199"/>
                      <a:pt x="222" y="199"/>
                    </a:cubicBezTo>
                    <a:cubicBezTo>
                      <a:pt x="231" y="199"/>
                      <a:pt x="240" y="199"/>
                      <a:pt x="250" y="198"/>
                    </a:cubicBezTo>
                    <a:cubicBezTo>
                      <a:pt x="325" y="175"/>
                      <a:pt x="313" y="117"/>
                      <a:pt x="302" y="59"/>
                    </a:cubicBezTo>
                    <a:lnTo>
                      <a:pt x="307" y="59"/>
                    </a:lnTo>
                    <a:cubicBezTo>
                      <a:pt x="251" y="33"/>
                      <a:pt x="20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33"/>
              <p:cNvSpPr/>
              <p:nvPr/>
            </p:nvSpPr>
            <p:spPr>
              <a:xfrm rot="-708086" flipH="1">
                <a:off x="350326" y="2482095"/>
                <a:ext cx="59226" cy="58359"/>
              </a:xfrm>
              <a:custGeom>
                <a:avLst/>
                <a:gdLst/>
                <a:ahLst/>
                <a:cxnLst/>
                <a:rect l="l" t="t" r="r" b="b"/>
                <a:pathLst>
                  <a:path w="273" h="269" extrusionOk="0">
                    <a:moveTo>
                      <a:pt x="145" y="0"/>
                    </a:moveTo>
                    <a:lnTo>
                      <a:pt x="116" y="29"/>
                    </a:lnTo>
                    <a:cubicBezTo>
                      <a:pt x="110" y="76"/>
                      <a:pt x="70" y="93"/>
                      <a:pt x="47" y="122"/>
                    </a:cubicBezTo>
                    <a:cubicBezTo>
                      <a:pt x="0" y="180"/>
                      <a:pt x="35" y="261"/>
                      <a:pt x="105" y="267"/>
                    </a:cubicBezTo>
                    <a:cubicBezTo>
                      <a:pt x="111" y="268"/>
                      <a:pt x="117" y="268"/>
                      <a:pt x="123" y="268"/>
                    </a:cubicBezTo>
                    <a:cubicBezTo>
                      <a:pt x="191" y="268"/>
                      <a:pt x="250" y="209"/>
                      <a:pt x="255" y="139"/>
                    </a:cubicBezTo>
                    <a:cubicBezTo>
                      <a:pt x="273" y="52"/>
                      <a:pt x="238" y="12"/>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33"/>
              <p:cNvSpPr/>
              <p:nvPr/>
            </p:nvSpPr>
            <p:spPr>
              <a:xfrm rot="-708086" flipH="1">
                <a:off x="3240238" y="58616"/>
                <a:ext cx="69423" cy="46643"/>
              </a:xfrm>
              <a:custGeom>
                <a:avLst/>
                <a:gdLst/>
                <a:ahLst/>
                <a:cxnLst/>
                <a:rect l="l" t="t" r="r" b="b"/>
                <a:pathLst>
                  <a:path w="320" h="215" extrusionOk="0">
                    <a:moveTo>
                      <a:pt x="163" y="1"/>
                    </a:moveTo>
                    <a:cubicBezTo>
                      <a:pt x="139" y="1"/>
                      <a:pt x="115" y="3"/>
                      <a:pt x="93" y="8"/>
                    </a:cubicBezTo>
                    <a:cubicBezTo>
                      <a:pt x="87" y="8"/>
                      <a:pt x="82" y="13"/>
                      <a:pt x="76" y="13"/>
                    </a:cubicBezTo>
                    <a:cubicBezTo>
                      <a:pt x="24" y="48"/>
                      <a:pt x="1" y="106"/>
                      <a:pt x="6" y="164"/>
                    </a:cubicBezTo>
                    <a:cubicBezTo>
                      <a:pt x="15" y="199"/>
                      <a:pt x="38" y="215"/>
                      <a:pt x="71" y="215"/>
                    </a:cubicBezTo>
                    <a:cubicBezTo>
                      <a:pt x="81" y="215"/>
                      <a:pt x="93" y="213"/>
                      <a:pt x="105" y="210"/>
                    </a:cubicBezTo>
                    <a:cubicBezTo>
                      <a:pt x="209" y="187"/>
                      <a:pt x="319" y="94"/>
                      <a:pt x="302" y="42"/>
                    </a:cubicBezTo>
                    <a:cubicBezTo>
                      <a:pt x="293" y="17"/>
                      <a:pt x="229"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33"/>
              <p:cNvSpPr/>
              <p:nvPr/>
            </p:nvSpPr>
            <p:spPr>
              <a:xfrm rot="-708086" flipH="1">
                <a:off x="1984934" y="1633920"/>
                <a:ext cx="64433" cy="47077"/>
              </a:xfrm>
              <a:custGeom>
                <a:avLst/>
                <a:gdLst/>
                <a:ahLst/>
                <a:cxnLst/>
                <a:rect l="l" t="t" r="r" b="b"/>
                <a:pathLst>
                  <a:path w="297" h="217" extrusionOk="0">
                    <a:moveTo>
                      <a:pt x="156" y="0"/>
                    </a:moveTo>
                    <a:cubicBezTo>
                      <a:pt x="153" y="0"/>
                      <a:pt x="149" y="0"/>
                      <a:pt x="146" y="1"/>
                    </a:cubicBezTo>
                    <a:cubicBezTo>
                      <a:pt x="47" y="30"/>
                      <a:pt x="1" y="70"/>
                      <a:pt x="18" y="122"/>
                    </a:cubicBezTo>
                    <a:cubicBezTo>
                      <a:pt x="49" y="179"/>
                      <a:pt x="112" y="217"/>
                      <a:pt x="182" y="217"/>
                    </a:cubicBezTo>
                    <a:cubicBezTo>
                      <a:pt x="191" y="217"/>
                      <a:pt x="200" y="216"/>
                      <a:pt x="209" y="215"/>
                    </a:cubicBezTo>
                    <a:cubicBezTo>
                      <a:pt x="262" y="203"/>
                      <a:pt x="296" y="157"/>
                      <a:pt x="285" y="105"/>
                    </a:cubicBezTo>
                    <a:cubicBezTo>
                      <a:pt x="268" y="45"/>
                      <a:pt x="216"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33"/>
              <p:cNvSpPr/>
              <p:nvPr/>
            </p:nvSpPr>
            <p:spPr>
              <a:xfrm rot="-708086" flipH="1">
                <a:off x="1324814" y="2151247"/>
                <a:ext cx="59226" cy="55755"/>
              </a:xfrm>
              <a:custGeom>
                <a:avLst/>
                <a:gdLst/>
                <a:ahLst/>
                <a:cxnLst/>
                <a:rect l="l" t="t" r="r" b="b"/>
                <a:pathLst>
                  <a:path w="273" h="257" extrusionOk="0">
                    <a:moveTo>
                      <a:pt x="180" y="1"/>
                    </a:moveTo>
                    <a:cubicBezTo>
                      <a:pt x="81" y="1"/>
                      <a:pt x="0" y="88"/>
                      <a:pt x="18" y="192"/>
                    </a:cubicBezTo>
                    <a:cubicBezTo>
                      <a:pt x="28" y="229"/>
                      <a:pt x="49" y="256"/>
                      <a:pt x="83" y="256"/>
                    </a:cubicBezTo>
                    <a:cubicBezTo>
                      <a:pt x="86" y="256"/>
                      <a:pt x="90" y="256"/>
                      <a:pt x="93" y="256"/>
                    </a:cubicBezTo>
                    <a:cubicBezTo>
                      <a:pt x="168" y="232"/>
                      <a:pt x="226" y="174"/>
                      <a:pt x="261" y="105"/>
                    </a:cubicBezTo>
                    <a:cubicBezTo>
                      <a:pt x="273" y="53"/>
                      <a:pt x="232"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33"/>
              <p:cNvSpPr/>
              <p:nvPr/>
            </p:nvSpPr>
            <p:spPr>
              <a:xfrm rot="-708086" flipH="1">
                <a:off x="525906" y="153728"/>
                <a:ext cx="40352" cy="80053"/>
              </a:xfrm>
              <a:custGeom>
                <a:avLst/>
                <a:gdLst/>
                <a:ahLst/>
                <a:cxnLst/>
                <a:rect l="l" t="t" r="r" b="b"/>
                <a:pathLst>
                  <a:path w="186" h="369" extrusionOk="0">
                    <a:moveTo>
                      <a:pt x="83" y="1"/>
                    </a:moveTo>
                    <a:cubicBezTo>
                      <a:pt x="48" y="1"/>
                      <a:pt x="17" y="32"/>
                      <a:pt x="12" y="67"/>
                    </a:cubicBezTo>
                    <a:cubicBezTo>
                      <a:pt x="12" y="131"/>
                      <a:pt x="0" y="194"/>
                      <a:pt x="0" y="258"/>
                    </a:cubicBezTo>
                    <a:cubicBezTo>
                      <a:pt x="6" y="324"/>
                      <a:pt x="58" y="369"/>
                      <a:pt x="122" y="369"/>
                    </a:cubicBezTo>
                    <a:cubicBezTo>
                      <a:pt x="126" y="369"/>
                      <a:pt x="130" y="369"/>
                      <a:pt x="134" y="368"/>
                    </a:cubicBezTo>
                    <a:cubicBezTo>
                      <a:pt x="163" y="362"/>
                      <a:pt x="186" y="339"/>
                      <a:pt x="174" y="316"/>
                    </a:cubicBezTo>
                    <a:cubicBezTo>
                      <a:pt x="122" y="247"/>
                      <a:pt x="116" y="154"/>
                      <a:pt x="151" y="79"/>
                    </a:cubicBezTo>
                    <a:cubicBezTo>
                      <a:pt x="163" y="44"/>
                      <a:pt x="134" y="9"/>
                      <a:pt x="99" y="3"/>
                    </a:cubicBezTo>
                    <a:cubicBezTo>
                      <a:pt x="94" y="2"/>
                      <a:pt x="8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33"/>
              <p:cNvSpPr/>
              <p:nvPr/>
            </p:nvSpPr>
            <p:spPr>
              <a:xfrm rot="-708086" flipH="1">
                <a:off x="2199584" y="2854889"/>
                <a:ext cx="63999" cy="50115"/>
              </a:xfrm>
              <a:custGeom>
                <a:avLst/>
                <a:gdLst/>
                <a:ahLst/>
                <a:cxnLst/>
                <a:rect l="l" t="t" r="r" b="b"/>
                <a:pathLst>
                  <a:path w="295" h="231" extrusionOk="0">
                    <a:moveTo>
                      <a:pt x="232" y="0"/>
                    </a:moveTo>
                    <a:cubicBezTo>
                      <a:pt x="221" y="0"/>
                      <a:pt x="210" y="3"/>
                      <a:pt x="197" y="8"/>
                    </a:cubicBezTo>
                    <a:cubicBezTo>
                      <a:pt x="145" y="25"/>
                      <a:pt x="99" y="48"/>
                      <a:pt x="52" y="77"/>
                    </a:cubicBezTo>
                    <a:cubicBezTo>
                      <a:pt x="0" y="112"/>
                      <a:pt x="0" y="187"/>
                      <a:pt x="58" y="216"/>
                    </a:cubicBezTo>
                    <a:cubicBezTo>
                      <a:pt x="79" y="225"/>
                      <a:pt x="104" y="230"/>
                      <a:pt x="129" y="230"/>
                    </a:cubicBezTo>
                    <a:cubicBezTo>
                      <a:pt x="138" y="230"/>
                      <a:pt x="147" y="229"/>
                      <a:pt x="157" y="228"/>
                    </a:cubicBezTo>
                    <a:cubicBezTo>
                      <a:pt x="226" y="210"/>
                      <a:pt x="278" y="153"/>
                      <a:pt x="290" y="77"/>
                    </a:cubicBezTo>
                    <a:cubicBezTo>
                      <a:pt x="294" y="32"/>
                      <a:pt x="270"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33"/>
              <p:cNvSpPr/>
              <p:nvPr/>
            </p:nvSpPr>
            <p:spPr>
              <a:xfrm rot="-708086" flipH="1">
                <a:off x="1072255" y="836141"/>
                <a:ext cx="56623" cy="55321"/>
              </a:xfrm>
              <a:custGeom>
                <a:avLst/>
                <a:gdLst/>
                <a:ahLst/>
                <a:cxnLst/>
                <a:rect l="l" t="t" r="r" b="b"/>
                <a:pathLst>
                  <a:path w="261" h="255" extrusionOk="0">
                    <a:moveTo>
                      <a:pt x="103" y="1"/>
                    </a:moveTo>
                    <a:cubicBezTo>
                      <a:pt x="98" y="1"/>
                      <a:pt x="92" y="1"/>
                      <a:pt x="87" y="3"/>
                    </a:cubicBezTo>
                    <a:cubicBezTo>
                      <a:pt x="29" y="20"/>
                      <a:pt x="0" y="78"/>
                      <a:pt x="18" y="136"/>
                    </a:cubicBezTo>
                    <a:cubicBezTo>
                      <a:pt x="23" y="202"/>
                      <a:pt x="82" y="255"/>
                      <a:pt x="147" y="255"/>
                    </a:cubicBezTo>
                    <a:cubicBezTo>
                      <a:pt x="156" y="255"/>
                      <a:pt x="165" y="254"/>
                      <a:pt x="174" y="252"/>
                    </a:cubicBezTo>
                    <a:cubicBezTo>
                      <a:pt x="232" y="240"/>
                      <a:pt x="261" y="206"/>
                      <a:pt x="255" y="159"/>
                    </a:cubicBezTo>
                    <a:cubicBezTo>
                      <a:pt x="239" y="80"/>
                      <a:pt x="16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33"/>
              <p:cNvSpPr/>
              <p:nvPr/>
            </p:nvSpPr>
            <p:spPr>
              <a:xfrm rot="-708086" flipH="1">
                <a:off x="1140836" y="2429468"/>
                <a:ext cx="62914" cy="48162"/>
              </a:xfrm>
              <a:custGeom>
                <a:avLst/>
                <a:gdLst/>
                <a:ahLst/>
                <a:cxnLst/>
                <a:rect l="l" t="t" r="r" b="b"/>
                <a:pathLst>
                  <a:path w="290" h="222" extrusionOk="0">
                    <a:moveTo>
                      <a:pt x="64" y="0"/>
                    </a:moveTo>
                    <a:cubicBezTo>
                      <a:pt x="23" y="12"/>
                      <a:pt x="0" y="52"/>
                      <a:pt x="6" y="93"/>
                    </a:cubicBezTo>
                    <a:cubicBezTo>
                      <a:pt x="12" y="139"/>
                      <a:pt x="46" y="185"/>
                      <a:pt x="99" y="203"/>
                    </a:cubicBezTo>
                    <a:cubicBezTo>
                      <a:pt x="119" y="216"/>
                      <a:pt x="143" y="222"/>
                      <a:pt x="166" y="222"/>
                    </a:cubicBezTo>
                    <a:cubicBezTo>
                      <a:pt x="195" y="222"/>
                      <a:pt x="224" y="213"/>
                      <a:pt x="249" y="197"/>
                    </a:cubicBezTo>
                    <a:cubicBezTo>
                      <a:pt x="278" y="180"/>
                      <a:pt x="290" y="145"/>
                      <a:pt x="278" y="116"/>
                    </a:cubicBezTo>
                    <a:cubicBezTo>
                      <a:pt x="226" y="52"/>
                      <a:pt x="145" y="6"/>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33"/>
              <p:cNvSpPr/>
              <p:nvPr/>
            </p:nvSpPr>
            <p:spPr>
              <a:xfrm rot="-708086" flipH="1">
                <a:off x="3417880" y="108795"/>
                <a:ext cx="36664" cy="75931"/>
              </a:xfrm>
              <a:custGeom>
                <a:avLst/>
                <a:gdLst/>
                <a:ahLst/>
                <a:cxnLst/>
                <a:rect l="l" t="t" r="r" b="b"/>
                <a:pathLst>
                  <a:path w="169" h="350" extrusionOk="0">
                    <a:moveTo>
                      <a:pt x="95" y="1"/>
                    </a:moveTo>
                    <a:cubicBezTo>
                      <a:pt x="60" y="1"/>
                      <a:pt x="40" y="28"/>
                      <a:pt x="30" y="59"/>
                    </a:cubicBezTo>
                    <a:cubicBezTo>
                      <a:pt x="12" y="129"/>
                      <a:pt x="1" y="198"/>
                      <a:pt x="1" y="268"/>
                    </a:cubicBezTo>
                    <a:cubicBezTo>
                      <a:pt x="6" y="303"/>
                      <a:pt x="6" y="337"/>
                      <a:pt x="53" y="349"/>
                    </a:cubicBezTo>
                    <a:cubicBezTo>
                      <a:pt x="56" y="349"/>
                      <a:pt x="59" y="350"/>
                      <a:pt x="61" y="350"/>
                    </a:cubicBezTo>
                    <a:cubicBezTo>
                      <a:pt x="96" y="350"/>
                      <a:pt x="112" y="317"/>
                      <a:pt x="122" y="285"/>
                    </a:cubicBezTo>
                    <a:cubicBezTo>
                      <a:pt x="151" y="221"/>
                      <a:pt x="169" y="152"/>
                      <a:pt x="169" y="82"/>
                    </a:cubicBezTo>
                    <a:cubicBezTo>
                      <a:pt x="169" y="42"/>
                      <a:pt x="146" y="1"/>
                      <a:pt x="105" y="1"/>
                    </a:cubicBezTo>
                    <a:cubicBezTo>
                      <a:pt x="101" y="1"/>
                      <a:pt x="9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33"/>
              <p:cNvSpPr/>
              <p:nvPr/>
            </p:nvSpPr>
            <p:spPr>
              <a:xfrm rot="-708086" flipH="1">
                <a:off x="2953578" y="504882"/>
                <a:ext cx="63131" cy="51416"/>
              </a:xfrm>
              <a:custGeom>
                <a:avLst/>
                <a:gdLst/>
                <a:ahLst/>
                <a:cxnLst/>
                <a:rect l="l" t="t" r="r" b="b"/>
                <a:pathLst>
                  <a:path w="291" h="237" extrusionOk="0">
                    <a:moveTo>
                      <a:pt x="240" y="0"/>
                    </a:moveTo>
                    <a:cubicBezTo>
                      <a:pt x="231" y="0"/>
                      <a:pt x="221" y="3"/>
                      <a:pt x="209" y="11"/>
                    </a:cubicBezTo>
                    <a:cubicBezTo>
                      <a:pt x="163" y="46"/>
                      <a:pt x="111" y="63"/>
                      <a:pt x="58" y="69"/>
                    </a:cubicBezTo>
                    <a:cubicBezTo>
                      <a:pt x="29" y="75"/>
                      <a:pt x="6" y="98"/>
                      <a:pt x="6" y="132"/>
                    </a:cubicBezTo>
                    <a:cubicBezTo>
                      <a:pt x="0" y="167"/>
                      <a:pt x="12" y="202"/>
                      <a:pt x="47" y="219"/>
                    </a:cubicBezTo>
                    <a:cubicBezTo>
                      <a:pt x="66" y="231"/>
                      <a:pt x="87" y="237"/>
                      <a:pt x="109" y="237"/>
                    </a:cubicBezTo>
                    <a:cubicBezTo>
                      <a:pt x="121" y="237"/>
                      <a:pt x="133" y="235"/>
                      <a:pt x="145" y="231"/>
                    </a:cubicBezTo>
                    <a:cubicBezTo>
                      <a:pt x="226" y="219"/>
                      <a:pt x="290" y="150"/>
                      <a:pt x="284" y="63"/>
                    </a:cubicBezTo>
                    <a:cubicBezTo>
                      <a:pt x="280" y="28"/>
                      <a:pt x="26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33"/>
              <p:cNvSpPr/>
              <p:nvPr/>
            </p:nvSpPr>
            <p:spPr>
              <a:xfrm rot="-708086" flipH="1">
                <a:off x="351282" y="410375"/>
                <a:ext cx="60528" cy="57057"/>
              </a:xfrm>
              <a:custGeom>
                <a:avLst/>
                <a:gdLst/>
                <a:ahLst/>
                <a:cxnLst/>
                <a:rect l="l" t="t" r="r" b="b"/>
                <a:pathLst>
                  <a:path w="279" h="263" extrusionOk="0">
                    <a:moveTo>
                      <a:pt x="67" y="1"/>
                    </a:moveTo>
                    <a:cubicBezTo>
                      <a:pt x="64" y="1"/>
                      <a:pt x="61" y="1"/>
                      <a:pt x="58" y="1"/>
                    </a:cubicBezTo>
                    <a:cubicBezTo>
                      <a:pt x="24" y="13"/>
                      <a:pt x="0" y="42"/>
                      <a:pt x="6" y="83"/>
                    </a:cubicBezTo>
                    <a:cubicBezTo>
                      <a:pt x="29" y="169"/>
                      <a:pt x="99" y="239"/>
                      <a:pt x="186" y="262"/>
                    </a:cubicBezTo>
                    <a:cubicBezTo>
                      <a:pt x="189" y="263"/>
                      <a:pt x="193" y="263"/>
                      <a:pt x="196" y="263"/>
                    </a:cubicBezTo>
                    <a:cubicBezTo>
                      <a:pt x="238" y="263"/>
                      <a:pt x="272" y="230"/>
                      <a:pt x="267" y="187"/>
                    </a:cubicBezTo>
                    <a:cubicBezTo>
                      <a:pt x="278" y="126"/>
                      <a:pt x="14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33"/>
              <p:cNvSpPr/>
              <p:nvPr/>
            </p:nvSpPr>
            <p:spPr>
              <a:xfrm rot="-708086" flipH="1">
                <a:off x="2367122" y="732253"/>
                <a:ext cx="62914" cy="52501"/>
              </a:xfrm>
              <a:custGeom>
                <a:avLst/>
                <a:gdLst/>
                <a:ahLst/>
                <a:cxnLst/>
                <a:rect l="l" t="t" r="r" b="b"/>
                <a:pathLst>
                  <a:path w="290" h="242" extrusionOk="0">
                    <a:moveTo>
                      <a:pt x="148" y="0"/>
                    </a:moveTo>
                    <a:cubicBezTo>
                      <a:pt x="141" y="0"/>
                      <a:pt x="134" y="1"/>
                      <a:pt x="127" y="2"/>
                    </a:cubicBezTo>
                    <a:cubicBezTo>
                      <a:pt x="1" y="51"/>
                      <a:pt x="41" y="241"/>
                      <a:pt x="169" y="241"/>
                    </a:cubicBezTo>
                    <a:cubicBezTo>
                      <a:pt x="176" y="241"/>
                      <a:pt x="183" y="241"/>
                      <a:pt x="191" y="239"/>
                    </a:cubicBezTo>
                    <a:cubicBezTo>
                      <a:pt x="254" y="222"/>
                      <a:pt x="289" y="164"/>
                      <a:pt x="277" y="100"/>
                    </a:cubicBezTo>
                    <a:cubicBezTo>
                      <a:pt x="262" y="43"/>
                      <a:pt x="209"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33"/>
              <p:cNvSpPr/>
              <p:nvPr/>
            </p:nvSpPr>
            <p:spPr>
              <a:xfrm rot="-708086" flipH="1">
                <a:off x="384686" y="1559467"/>
                <a:ext cx="63131" cy="44908"/>
              </a:xfrm>
              <a:custGeom>
                <a:avLst/>
                <a:gdLst/>
                <a:ahLst/>
                <a:cxnLst/>
                <a:rect l="l" t="t" r="r" b="b"/>
                <a:pathLst>
                  <a:path w="291" h="207" extrusionOk="0">
                    <a:moveTo>
                      <a:pt x="124" y="1"/>
                    </a:moveTo>
                    <a:cubicBezTo>
                      <a:pt x="114" y="1"/>
                      <a:pt x="104" y="2"/>
                      <a:pt x="93" y="3"/>
                    </a:cubicBezTo>
                    <a:cubicBezTo>
                      <a:pt x="36" y="9"/>
                      <a:pt x="1" y="55"/>
                      <a:pt x="12" y="113"/>
                    </a:cubicBezTo>
                    <a:cubicBezTo>
                      <a:pt x="26" y="170"/>
                      <a:pt x="78" y="207"/>
                      <a:pt x="134" y="207"/>
                    </a:cubicBezTo>
                    <a:cubicBezTo>
                      <a:pt x="148" y="207"/>
                      <a:pt x="161" y="205"/>
                      <a:pt x="175" y="200"/>
                    </a:cubicBezTo>
                    <a:cubicBezTo>
                      <a:pt x="250" y="183"/>
                      <a:pt x="290" y="125"/>
                      <a:pt x="273" y="73"/>
                    </a:cubicBezTo>
                    <a:cubicBezTo>
                      <a:pt x="239" y="28"/>
                      <a:pt x="183"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33"/>
              <p:cNvSpPr/>
              <p:nvPr/>
            </p:nvSpPr>
            <p:spPr>
              <a:xfrm rot="-708086" flipH="1">
                <a:off x="1404025" y="2307699"/>
                <a:ext cx="73111" cy="58359"/>
              </a:xfrm>
              <a:custGeom>
                <a:avLst/>
                <a:gdLst/>
                <a:ahLst/>
                <a:cxnLst/>
                <a:rect l="l" t="t" r="r" b="b"/>
                <a:pathLst>
                  <a:path w="337" h="269" extrusionOk="0">
                    <a:moveTo>
                      <a:pt x="275" y="1"/>
                    </a:moveTo>
                    <a:cubicBezTo>
                      <a:pt x="252" y="1"/>
                      <a:pt x="225" y="10"/>
                      <a:pt x="209" y="13"/>
                    </a:cubicBezTo>
                    <a:cubicBezTo>
                      <a:pt x="75" y="13"/>
                      <a:pt x="0" y="158"/>
                      <a:pt x="70" y="268"/>
                    </a:cubicBezTo>
                    <a:cubicBezTo>
                      <a:pt x="112" y="225"/>
                      <a:pt x="135" y="162"/>
                      <a:pt x="212" y="162"/>
                    </a:cubicBezTo>
                    <a:cubicBezTo>
                      <a:pt x="218" y="162"/>
                      <a:pt x="225" y="163"/>
                      <a:pt x="232" y="164"/>
                    </a:cubicBezTo>
                    <a:cubicBezTo>
                      <a:pt x="290" y="164"/>
                      <a:pt x="336" y="112"/>
                      <a:pt x="324" y="54"/>
                    </a:cubicBezTo>
                    <a:cubicBezTo>
                      <a:pt x="321" y="12"/>
                      <a:pt x="300"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33"/>
              <p:cNvSpPr/>
              <p:nvPr/>
            </p:nvSpPr>
            <p:spPr>
              <a:xfrm rot="-708086" flipH="1">
                <a:off x="3252109" y="270862"/>
                <a:ext cx="69423" cy="43389"/>
              </a:xfrm>
              <a:custGeom>
                <a:avLst/>
                <a:gdLst/>
                <a:ahLst/>
                <a:cxnLst/>
                <a:rect l="l" t="t" r="r" b="b"/>
                <a:pathLst>
                  <a:path w="320" h="200" extrusionOk="0">
                    <a:moveTo>
                      <a:pt x="87" y="0"/>
                    </a:moveTo>
                    <a:cubicBezTo>
                      <a:pt x="29" y="6"/>
                      <a:pt x="0" y="70"/>
                      <a:pt x="24" y="116"/>
                    </a:cubicBezTo>
                    <a:cubicBezTo>
                      <a:pt x="58" y="171"/>
                      <a:pt x="114" y="199"/>
                      <a:pt x="170" y="199"/>
                    </a:cubicBezTo>
                    <a:cubicBezTo>
                      <a:pt x="209" y="199"/>
                      <a:pt x="248" y="185"/>
                      <a:pt x="279" y="157"/>
                    </a:cubicBezTo>
                    <a:cubicBezTo>
                      <a:pt x="307" y="122"/>
                      <a:pt x="319" y="76"/>
                      <a:pt x="279" y="52"/>
                    </a:cubicBezTo>
                    <a:cubicBezTo>
                      <a:pt x="221" y="18"/>
                      <a:pt x="151"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33"/>
              <p:cNvSpPr/>
              <p:nvPr/>
            </p:nvSpPr>
            <p:spPr>
              <a:xfrm rot="-708086" flipH="1">
                <a:off x="926075" y="692291"/>
                <a:ext cx="60528" cy="54237"/>
              </a:xfrm>
              <a:custGeom>
                <a:avLst/>
                <a:gdLst/>
                <a:ahLst/>
                <a:cxnLst/>
                <a:rect l="l" t="t" r="r" b="b"/>
                <a:pathLst>
                  <a:path w="279" h="250" extrusionOk="0">
                    <a:moveTo>
                      <a:pt x="87" y="1"/>
                    </a:moveTo>
                    <a:cubicBezTo>
                      <a:pt x="78" y="1"/>
                      <a:pt x="68" y="3"/>
                      <a:pt x="58" y="7"/>
                    </a:cubicBezTo>
                    <a:cubicBezTo>
                      <a:pt x="24" y="18"/>
                      <a:pt x="0" y="53"/>
                      <a:pt x="6" y="88"/>
                    </a:cubicBezTo>
                    <a:cubicBezTo>
                      <a:pt x="12" y="180"/>
                      <a:pt x="93" y="250"/>
                      <a:pt x="192" y="250"/>
                    </a:cubicBezTo>
                    <a:cubicBezTo>
                      <a:pt x="250" y="238"/>
                      <a:pt x="279" y="163"/>
                      <a:pt x="238" y="122"/>
                    </a:cubicBezTo>
                    <a:cubicBezTo>
                      <a:pt x="203" y="88"/>
                      <a:pt x="174" y="53"/>
                      <a:pt x="139" y="24"/>
                    </a:cubicBezTo>
                    <a:cubicBezTo>
                      <a:pt x="124" y="9"/>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33"/>
              <p:cNvSpPr/>
              <p:nvPr/>
            </p:nvSpPr>
            <p:spPr>
              <a:xfrm rot="-708086" flipH="1">
                <a:off x="3220439" y="-110861"/>
                <a:ext cx="50548" cy="62264"/>
              </a:xfrm>
              <a:custGeom>
                <a:avLst/>
                <a:gdLst/>
                <a:ahLst/>
                <a:cxnLst/>
                <a:rect l="l" t="t" r="r" b="b"/>
                <a:pathLst>
                  <a:path w="233" h="287" extrusionOk="0">
                    <a:moveTo>
                      <a:pt x="91" y="0"/>
                    </a:moveTo>
                    <a:cubicBezTo>
                      <a:pt x="81" y="0"/>
                      <a:pt x="70" y="2"/>
                      <a:pt x="59" y="7"/>
                    </a:cubicBezTo>
                    <a:cubicBezTo>
                      <a:pt x="1" y="36"/>
                      <a:pt x="7" y="88"/>
                      <a:pt x="18" y="152"/>
                    </a:cubicBezTo>
                    <a:cubicBezTo>
                      <a:pt x="30" y="181"/>
                      <a:pt x="47" y="204"/>
                      <a:pt x="59" y="233"/>
                    </a:cubicBezTo>
                    <a:cubicBezTo>
                      <a:pt x="81" y="260"/>
                      <a:pt x="104" y="287"/>
                      <a:pt x="139" y="287"/>
                    </a:cubicBezTo>
                    <a:cubicBezTo>
                      <a:pt x="150" y="287"/>
                      <a:pt x="162" y="284"/>
                      <a:pt x="175" y="279"/>
                    </a:cubicBezTo>
                    <a:cubicBezTo>
                      <a:pt x="233" y="262"/>
                      <a:pt x="227" y="210"/>
                      <a:pt x="215" y="169"/>
                    </a:cubicBezTo>
                    <a:cubicBezTo>
                      <a:pt x="209" y="134"/>
                      <a:pt x="198" y="100"/>
                      <a:pt x="180" y="71"/>
                    </a:cubicBezTo>
                    <a:cubicBezTo>
                      <a:pt x="157" y="34"/>
                      <a:pt x="13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33"/>
              <p:cNvSpPr/>
              <p:nvPr/>
            </p:nvSpPr>
            <p:spPr>
              <a:xfrm rot="-708086" flipH="1">
                <a:off x="84522" y="2448586"/>
                <a:ext cx="58141" cy="52718"/>
              </a:xfrm>
              <a:custGeom>
                <a:avLst/>
                <a:gdLst/>
                <a:ahLst/>
                <a:cxnLst/>
                <a:rect l="l" t="t" r="r" b="b"/>
                <a:pathLst>
                  <a:path w="268" h="243" extrusionOk="0">
                    <a:moveTo>
                      <a:pt x="201" y="1"/>
                    </a:moveTo>
                    <a:cubicBezTo>
                      <a:pt x="189" y="1"/>
                      <a:pt x="175" y="4"/>
                      <a:pt x="163" y="8"/>
                    </a:cubicBezTo>
                    <a:cubicBezTo>
                      <a:pt x="64" y="31"/>
                      <a:pt x="1" y="113"/>
                      <a:pt x="18" y="176"/>
                    </a:cubicBezTo>
                    <a:cubicBezTo>
                      <a:pt x="23" y="216"/>
                      <a:pt x="57" y="243"/>
                      <a:pt x="96" y="243"/>
                    </a:cubicBezTo>
                    <a:cubicBezTo>
                      <a:pt x="103" y="243"/>
                      <a:pt x="110" y="242"/>
                      <a:pt x="117" y="240"/>
                    </a:cubicBezTo>
                    <a:cubicBezTo>
                      <a:pt x="186" y="228"/>
                      <a:pt x="267" y="101"/>
                      <a:pt x="256" y="49"/>
                    </a:cubicBezTo>
                    <a:cubicBezTo>
                      <a:pt x="244" y="12"/>
                      <a:pt x="224"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33"/>
              <p:cNvSpPr/>
              <p:nvPr/>
            </p:nvSpPr>
            <p:spPr>
              <a:xfrm rot="-708086" flipH="1">
                <a:off x="2755636" y="1708366"/>
                <a:ext cx="56840" cy="47511"/>
              </a:xfrm>
              <a:custGeom>
                <a:avLst/>
                <a:gdLst/>
                <a:ahLst/>
                <a:cxnLst/>
                <a:rect l="l" t="t" r="r" b="b"/>
                <a:pathLst>
                  <a:path w="262" h="219" extrusionOk="0">
                    <a:moveTo>
                      <a:pt x="211" y="0"/>
                    </a:moveTo>
                    <a:cubicBezTo>
                      <a:pt x="190" y="0"/>
                      <a:pt x="167" y="9"/>
                      <a:pt x="147" y="9"/>
                    </a:cubicBezTo>
                    <a:cubicBezTo>
                      <a:pt x="142" y="9"/>
                      <a:pt x="138" y="9"/>
                      <a:pt x="134" y="8"/>
                    </a:cubicBezTo>
                    <a:cubicBezTo>
                      <a:pt x="41" y="25"/>
                      <a:pt x="1" y="66"/>
                      <a:pt x="7" y="129"/>
                    </a:cubicBezTo>
                    <a:cubicBezTo>
                      <a:pt x="17" y="180"/>
                      <a:pt x="59" y="218"/>
                      <a:pt x="108" y="218"/>
                    </a:cubicBezTo>
                    <a:cubicBezTo>
                      <a:pt x="115" y="218"/>
                      <a:pt x="122" y="217"/>
                      <a:pt x="128" y="216"/>
                    </a:cubicBezTo>
                    <a:cubicBezTo>
                      <a:pt x="204" y="193"/>
                      <a:pt x="256" y="129"/>
                      <a:pt x="261" y="54"/>
                    </a:cubicBezTo>
                    <a:cubicBezTo>
                      <a:pt x="253" y="11"/>
                      <a:pt x="234"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33"/>
              <p:cNvSpPr/>
              <p:nvPr/>
            </p:nvSpPr>
            <p:spPr>
              <a:xfrm rot="-708086" flipH="1">
                <a:off x="3493233" y="240039"/>
                <a:ext cx="56406" cy="65952"/>
              </a:xfrm>
              <a:custGeom>
                <a:avLst/>
                <a:gdLst/>
                <a:ahLst/>
                <a:cxnLst/>
                <a:rect l="l" t="t" r="r" b="b"/>
                <a:pathLst>
                  <a:path w="260" h="304" extrusionOk="0">
                    <a:moveTo>
                      <a:pt x="180" y="0"/>
                    </a:moveTo>
                    <a:cubicBezTo>
                      <a:pt x="172" y="0"/>
                      <a:pt x="163" y="2"/>
                      <a:pt x="155" y="6"/>
                    </a:cubicBezTo>
                    <a:cubicBezTo>
                      <a:pt x="74" y="58"/>
                      <a:pt x="22" y="145"/>
                      <a:pt x="5" y="238"/>
                    </a:cubicBezTo>
                    <a:cubicBezTo>
                      <a:pt x="0" y="274"/>
                      <a:pt x="27" y="303"/>
                      <a:pt x="59" y="303"/>
                    </a:cubicBezTo>
                    <a:cubicBezTo>
                      <a:pt x="68" y="303"/>
                      <a:pt x="77" y="301"/>
                      <a:pt x="86" y="296"/>
                    </a:cubicBezTo>
                    <a:cubicBezTo>
                      <a:pt x="149" y="278"/>
                      <a:pt x="260" y="116"/>
                      <a:pt x="242" y="53"/>
                    </a:cubicBezTo>
                    <a:cubicBezTo>
                      <a:pt x="238" y="21"/>
                      <a:pt x="209"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33"/>
              <p:cNvSpPr/>
              <p:nvPr/>
            </p:nvSpPr>
            <p:spPr>
              <a:xfrm rot="-708086" flipH="1">
                <a:off x="995108" y="1075796"/>
                <a:ext cx="69206" cy="44691"/>
              </a:xfrm>
              <a:custGeom>
                <a:avLst/>
                <a:gdLst/>
                <a:ahLst/>
                <a:cxnLst/>
                <a:rect l="l" t="t" r="r" b="b"/>
                <a:pathLst>
                  <a:path w="319" h="206" extrusionOk="0">
                    <a:moveTo>
                      <a:pt x="230" y="0"/>
                    </a:moveTo>
                    <a:cubicBezTo>
                      <a:pt x="208" y="0"/>
                      <a:pt x="183" y="9"/>
                      <a:pt x="157" y="20"/>
                    </a:cubicBezTo>
                    <a:lnTo>
                      <a:pt x="139" y="32"/>
                    </a:lnTo>
                    <a:lnTo>
                      <a:pt x="99" y="32"/>
                    </a:lnTo>
                    <a:cubicBezTo>
                      <a:pt x="52" y="32"/>
                      <a:pt x="6" y="43"/>
                      <a:pt x="0" y="101"/>
                    </a:cubicBezTo>
                    <a:cubicBezTo>
                      <a:pt x="0" y="171"/>
                      <a:pt x="47" y="194"/>
                      <a:pt x="105" y="205"/>
                    </a:cubicBezTo>
                    <a:cubicBezTo>
                      <a:pt x="133" y="205"/>
                      <a:pt x="168" y="205"/>
                      <a:pt x="197" y="200"/>
                    </a:cubicBezTo>
                    <a:cubicBezTo>
                      <a:pt x="273" y="171"/>
                      <a:pt x="319" y="107"/>
                      <a:pt x="296" y="55"/>
                    </a:cubicBezTo>
                    <a:cubicBezTo>
                      <a:pt x="280" y="14"/>
                      <a:pt x="257"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33"/>
              <p:cNvSpPr/>
              <p:nvPr/>
            </p:nvSpPr>
            <p:spPr>
              <a:xfrm rot="-708086" flipH="1">
                <a:off x="309570" y="134960"/>
                <a:ext cx="50331" cy="61179"/>
              </a:xfrm>
              <a:custGeom>
                <a:avLst/>
                <a:gdLst/>
                <a:ahLst/>
                <a:cxnLst/>
                <a:rect l="l" t="t" r="r" b="b"/>
                <a:pathLst>
                  <a:path w="232" h="282" extrusionOk="0">
                    <a:moveTo>
                      <a:pt x="157" y="0"/>
                    </a:moveTo>
                    <a:cubicBezTo>
                      <a:pt x="151" y="0"/>
                      <a:pt x="145" y="1"/>
                      <a:pt x="139" y="2"/>
                    </a:cubicBezTo>
                    <a:cubicBezTo>
                      <a:pt x="47" y="37"/>
                      <a:pt x="0" y="141"/>
                      <a:pt x="35" y="228"/>
                    </a:cubicBezTo>
                    <a:cubicBezTo>
                      <a:pt x="51" y="259"/>
                      <a:pt x="75" y="281"/>
                      <a:pt x="110" y="281"/>
                    </a:cubicBezTo>
                    <a:cubicBezTo>
                      <a:pt x="114" y="281"/>
                      <a:pt x="118" y="281"/>
                      <a:pt x="122" y="280"/>
                    </a:cubicBezTo>
                    <a:cubicBezTo>
                      <a:pt x="125" y="281"/>
                      <a:pt x="128" y="281"/>
                      <a:pt x="131" y="281"/>
                    </a:cubicBezTo>
                    <a:cubicBezTo>
                      <a:pt x="162" y="281"/>
                      <a:pt x="192" y="254"/>
                      <a:pt x="197" y="222"/>
                    </a:cubicBezTo>
                    <a:cubicBezTo>
                      <a:pt x="209" y="176"/>
                      <a:pt x="220" y="124"/>
                      <a:pt x="226" y="78"/>
                    </a:cubicBezTo>
                    <a:cubicBezTo>
                      <a:pt x="231" y="32"/>
                      <a:pt x="197"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33"/>
              <p:cNvSpPr/>
              <p:nvPr/>
            </p:nvSpPr>
            <p:spPr>
              <a:xfrm rot="-708086" flipH="1">
                <a:off x="2424940" y="2686413"/>
                <a:ext cx="63131" cy="50765"/>
              </a:xfrm>
              <a:custGeom>
                <a:avLst/>
                <a:gdLst/>
                <a:ahLst/>
                <a:cxnLst/>
                <a:rect l="l" t="t" r="r" b="b"/>
                <a:pathLst>
                  <a:path w="291" h="234" extrusionOk="0">
                    <a:moveTo>
                      <a:pt x="218" y="1"/>
                    </a:moveTo>
                    <a:cubicBezTo>
                      <a:pt x="195" y="1"/>
                      <a:pt x="170" y="18"/>
                      <a:pt x="145" y="28"/>
                    </a:cubicBezTo>
                    <a:cubicBezTo>
                      <a:pt x="122" y="40"/>
                      <a:pt x="93" y="46"/>
                      <a:pt x="70" y="57"/>
                    </a:cubicBezTo>
                    <a:cubicBezTo>
                      <a:pt x="30" y="75"/>
                      <a:pt x="1" y="121"/>
                      <a:pt x="18" y="168"/>
                    </a:cubicBezTo>
                    <a:cubicBezTo>
                      <a:pt x="28" y="207"/>
                      <a:pt x="63" y="234"/>
                      <a:pt x="102" y="234"/>
                    </a:cubicBezTo>
                    <a:cubicBezTo>
                      <a:pt x="108" y="234"/>
                      <a:pt x="115" y="233"/>
                      <a:pt x="122" y="231"/>
                    </a:cubicBezTo>
                    <a:cubicBezTo>
                      <a:pt x="169" y="225"/>
                      <a:pt x="209" y="202"/>
                      <a:pt x="244" y="168"/>
                    </a:cubicBezTo>
                    <a:cubicBezTo>
                      <a:pt x="279" y="133"/>
                      <a:pt x="290" y="75"/>
                      <a:pt x="261" y="28"/>
                    </a:cubicBezTo>
                    <a:cubicBezTo>
                      <a:pt x="248" y="8"/>
                      <a:pt x="233"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33"/>
              <p:cNvSpPr/>
              <p:nvPr/>
            </p:nvSpPr>
            <p:spPr>
              <a:xfrm rot="-708086" flipH="1">
                <a:off x="2680206" y="1109302"/>
                <a:ext cx="59226" cy="46210"/>
              </a:xfrm>
              <a:custGeom>
                <a:avLst/>
                <a:gdLst/>
                <a:ahLst/>
                <a:cxnLst/>
                <a:rect l="l" t="t" r="r" b="b"/>
                <a:pathLst>
                  <a:path w="273" h="213" extrusionOk="0">
                    <a:moveTo>
                      <a:pt x="163" y="0"/>
                    </a:moveTo>
                    <a:cubicBezTo>
                      <a:pt x="152" y="0"/>
                      <a:pt x="140" y="2"/>
                      <a:pt x="128" y="5"/>
                    </a:cubicBezTo>
                    <a:cubicBezTo>
                      <a:pt x="47" y="22"/>
                      <a:pt x="0" y="86"/>
                      <a:pt x="18" y="138"/>
                    </a:cubicBezTo>
                    <a:cubicBezTo>
                      <a:pt x="32" y="185"/>
                      <a:pt x="72" y="213"/>
                      <a:pt x="117" y="213"/>
                    </a:cubicBezTo>
                    <a:cubicBezTo>
                      <a:pt x="128" y="213"/>
                      <a:pt x="140" y="211"/>
                      <a:pt x="151" y="208"/>
                    </a:cubicBezTo>
                    <a:cubicBezTo>
                      <a:pt x="220" y="202"/>
                      <a:pt x="273" y="144"/>
                      <a:pt x="267" y="80"/>
                    </a:cubicBezTo>
                    <a:cubicBezTo>
                      <a:pt x="262" y="33"/>
                      <a:pt x="21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33"/>
              <p:cNvSpPr/>
              <p:nvPr/>
            </p:nvSpPr>
            <p:spPr>
              <a:xfrm rot="-708088" flipH="1">
                <a:off x="263698" y="1225957"/>
                <a:ext cx="61613" cy="43389"/>
              </a:xfrm>
              <a:custGeom>
                <a:avLst/>
                <a:gdLst/>
                <a:ahLst/>
                <a:cxnLst/>
                <a:rect l="l" t="t" r="r" b="b"/>
                <a:pathLst>
                  <a:path w="284" h="200" extrusionOk="0">
                    <a:moveTo>
                      <a:pt x="140" y="0"/>
                    </a:moveTo>
                    <a:cubicBezTo>
                      <a:pt x="126" y="0"/>
                      <a:pt x="112" y="1"/>
                      <a:pt x="98" y="4"/>
                    </a:cubicBezTo>
                    <a:cubicBezTo>
                      <a:pt x="41" y="10"/>
                      <a:pt x="0" y="62"/>
                      <a:pt x="12" y="120"/>
                    </a:cubicBezTo>
                    <a:cubicBezTo>
                      <a:pt x="26" y="168"/>
                      <a:pt x="72" y="200"/>
                      <a:pt x="123" y="200"/>
                    </a:cubicBezTo>
                    <a:cubicBezTo>
                      <a:pt x="134" y="200"/>
                      <a:pt x="145" y="198"/>
                      <a:pt x="156" y="195"/>
                    </a:cubicBezTo>
                    <a:cubicBezTo>
                      <a:pt x="232" y="184"/>
                      <a:pt x="284" y="132"/>
                      <a:pt x="278" y="79"/>
                    </a:cubicBezTo>
                    <a:cubicBezTo>
                      <a:pt x="273" y="36"/>
                      <a:pt x="211"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33"/>
              <p:cNvSpPr/>
              <p:nvPr/>
            </p:nvSpPr>
            <p:spPr>
              <a:xfrm rot="-708088" flipH="1">
                <a:off x="1140424" y="1482010"/>
                <a:ext cx="63131" cy="46427"/>
              </a:xfrm>
              <a:custGeom>
                <a:avLst/>
                <a:gdLst/>
                <a:ahLst/>
                <a:cxnLst/>
                <a:rect l="l" t="t" r="r" b="b"/>
                <a:pathLst>
                  <a:path w="291" h="214" extrusionOk="0">
                    <a:moveTo>
                      <a:pt x="151" y="0"/>
                    </a:moveTo>
                    <a:cubicBezTo>
                      <a:pt x="93" y="12"/>
                      <a:pt x="0" y="116"/>
                      <a:pt x="18" y="163"/>
                    </a:cubicBezTo>
                    <a:cubicBezTo>
                      <a:pt x="38" y="203"/>
                      <a:pt x="67" y="213"/>
                      <a:pt x="98" y="213"/>
                    </a:cubicBezTo>
                    <a:cubicBezTo>
                      <a:pt x="129" y="213"/>
                      <a:pt x="163" y="203"/>
                      <a:pt x="192" y="203"/>
                    </a:cubicBezTo>
                    <a:cubicBezTo>
                      <a:pt x="244" y="192"/>
                      <a:pt x="290" y="168"/>
                      <a:pt x="279" y="105"/>
                    </a:cubicBezTo>
                    <a:cubicBezTo>
                      <a:pt x="267" y="41"/>
                      <a:pt x="209"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33"/>
              <p:cNvSpPr/>
              <p:nvPr/>
            </p:nvSpPr>
            <p:spPr>
              <a:xfrm rot="-708088" flipH="1">
                <a:off x="1923370" y="628261"/>
                <a:ext cx="55538" cy="54670"/>
              </a:xfrm>
              <a:custGeom>
                <a:avLst/>
                <a:gdLst/>
                <a:ahLst/>
                <a:cxnLst/>
                <a:rect l="l" t="t" r="r" b="b"/>
                <a:pathLst>
                  <a:path w="256" h="252" extrusionOk="0">
                    <a:moveTo>
                      <a:pt x="90" y="1"/>
                    </a:moveTo>
                    <a:cubicBezTo>
                      <a:pt x="86" y="1"/>
                      <a:pt x="81" y="1"/>
                      <a:pt x="76" y="2"/>
                    </a:cubicBezTo>
                    <a:cubicBezTo>
                      <a:pt x="35" y="13"/>
                      <a:pt x="7" y="42"/>
                      <a:pt x="1" y="83"/>
                    </a:cubicBezTo>
                    <a:cubicBezTo>
                      <a:pt x="7" y="158"/>
                      <a:pt x="53" y="222"/>
                      <a:pt x="122" y="239"/>
                    </a:cubicBezTo>
                    <a:cubicBezTo>
                      <a:pt x="135" y="248"/>
                      <a:pt x="149" y="251"/>
                      <a:pt x="164" y="251"/>
                    </a:cubicBezTo>
                    <a:cubicBezTo>
                      <a:pt x="189" y="251"/>
                      <a:pt x="214" y="240"/>
                      <a:pt x="232" y="222"/>
                    </a:cubicBezTo>
                    <a:cubicBezTo>
                      <a:pt x="238" y="216"/>
                      <a:pt x="238" y="210"/>
                      <a:pt x="238" y="210"/>
                    </a:cubicBezTo>
                    <a:cubicBezTo>
                      <a:pt x="256" y="146"/>
                      <a:pt x="221" y="106"/>
                      <a:pt x="192" y="60"/>
                    </a:cubicBezTo>
                    <a:cubicBezTo>
                      <a:pt x="171" y="23"/>
                      <a:pt x="132"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33"/>
              <p:cNvSpPr/>
              <p:nvPr/>
            </p:nvSpPr>
            <p:spPr>
              <a:xfrm rot="-708086" flipH="1">
                <a:off x="52938" y="291550"/>
                <a:ext cx="59009" cy="54887"/>
              </a:xfrm>
              <a:custGeom>
                <a:avLst/>
                <a:gdLst/>
                <a:ahLst/>
                <a:cxnLst/>
                <a:rect l="l" t="t" r="r" b="b"/>
                <a:pathLst>
                  <a:path w="272" h="253" extrusionOk="0">
                    <a:moveTo>
                      <a:pt x="186" y="1"/>
                    </a:moveTo>
                    <a:cubicBezTo>
                      <a:pt x="180" y="1"/>
                      <a:pt x="174" y="1"/>
                      <a:pt x="168" y="3"/>
                    </a:cubicBezTo>
                    <a:cubicBezTo>
                      <a:pt x="122" y="14"/>
                      <a:pt x="99" y="66"/>
                      <a:pt x="64" y="101"/>
                    </a:cubicBezTo>
                    <a:cubicBezTo>
                      <a:pt x="29" y="130"/>
                      <a:pt x="0" y="171"/>
                      <a:pt x="41" y="217"/>
                    </a:cubicBezTo>
                    <a:cubicBezTo>
                      <a:pt x="60" y="242"/>
                      <a:pt x="81" y="252"/>
                      <a:pt x="103" y="252"/>
                    </a:cubicBezTo>
                    <a:cubicBezTo>
                      <a:pt x="126" y="252"/>
                      <a:pt x="150" y="241"/>
                      <a:pt x="174" y="223"/>
                    </a:cubicBezTo>
                    <a:cubicBezTo>
                      <a:pt x="226" y="194"/>
                      <a:pt x="255" y="147"/>
                      <a:pt x="267" y="90"/>
                    </a:cubicBezTo>
                    <a:cubicBezTo>
                      <a:pt x="272" y="43"/>
                      <a:pt x="235"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33"/>
              <p:cNvSpPr/>
              <p:nvPr/>
            </p:nvSpPr>
            <p:spPr>
              <a:xfrm rot="-708086" flipH="1">
                <a:off x="1678725" y="2346122"/>
                <a:ext cx="58141" cy="43389"/>
              </a:xfrm>
              <a:custGeom>
                <a:avLst/>
                <a:gdLst/>
                <a:ahLst/>
                <a:cxnLst/>
                <a:rect l="l" t="t" r="r" b="b"/>
                <a:pathLst>
                  <a:path w="268" h="200" extrusionOk="0">
                    <a:moveTo>
                      <a:pt x="171" y="0"/>
                    </a:moveTo>
                    <a:cubicBezTo>
                      <a:pt x="153" y="0"/>
                      <a:pt x="131" y="2"/>
                      <a:pt x="105" y="4"/>
                    </a:cubicBezTo>
                    <a:cubicBezTo>
                      <a:pt x="41" y="10"/>
                      <a:pt x="1" y="33"/>
                      <a:pt x="7" y="103"/>
                    </a:cubicBezTo>
                    <a:cubicBezTo>
                      <a:pt x="21" y="161"/>
                      <a:pt x="69" y="199"/>
                      <a:pt x="122" y="199"/>
                    </a:cubicBezTo>
                    <a:cubicBezTo>
                      <a:pt x="131" y="199"/>
                      <a:pt x="141" y="198"/>
                      <a:pt x="151" y="195"/>
                    </a:cubicBezTo>
                    <a:cubicBezTo>
                      <a:pt x="221" y="190"/>
                      <a:pt x="267" y="126"/>
                      <a:pt x="267" y="62"/>
                    </a:cubicBezTo>
                    <a:cubicBezTo>
                      <a:pt x="258" y="17"/>
                      <a:pt x="235"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33"/>
              <p:cNvSpPr/>
              <p:nvPr/>
            </p:nvSpPr>
            <p:spPr>
              <a:xfrm rot="-708086" flipH="1">
                <a:off x="2671954" y="1655611"/>
                <a:ext cx="52935" cy="52501"/>
              </a:xfrm>
              <a:custGeom>
                <a:avLst/>
                <a:gdLst/>
                <a:ahLst/>
                <a:cxnLst/>
                <a:rect l="l" t="t" r="r" b="b"/>
                <a:pathLst>
                  <a:path w="244" h="242" extrusionOk="0">
                    <a:moveTo>
                      <a:pt x="157" y="0"/>
                    </a:moveTo>
                    <a:cubicBezTo>
                      <a:pt x="151" y="0"/>
                      <a:pt x="145" y="1"/>
                      <a:pt x="139" y="2"/>
                    </a:cubicBezTo>
                    <a:cubicBezTo>
                      <a:pt x="58" y="14"/>
                      <a:pt x="0" y="89"/>
                      <a:pt x="18" y="164"/>
                    </a:cubicBezTo>
                    <a:cubicBezTo>
                      <a:pt x="23" y="210"/>
                      <a:pt x="63" y="242"/>
                      <a:pt x="108" y="242"/>
                    </a:cubicBezTo>
                    <a:cubicBezTo>
                      <a:pt x="114" y="242"/>
                      <a:pt x="121" y="241"/>
                      <a:pt x="128" y="240"/>
                    </a:cubicBezTo>
                    <a:cubicBezTo>
                      <a:pt x="197" y="222"/>
                      <a:pt x="244" y="153"/>
                      <a:pt x="238" y="83"/>
                    </a:cubicBezTo>
                    <a:cubicBezTo>
                      <a:pt x="238" y="37"/>
                      <a:pt x="202"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33"/>
              <p:cNvSpPr/>
              <p:nvPr/>
            </p:nvSpPr>
            <p:spPr>
              <a:xfrm rot="-708086" flipH="1">
                <a:off x="512285" y="799321"/>
                <a:ext cx="57925" cy="46210"/>
              </a:xfrm>
              <a:custGeom>
                <a:avLst/>
                <a:gdLst/>
                <a:ahLst/>
                <a:cxnLst/>
                <a:rect l="l" t="t" r="r" b="b"/>
                <a:pathLst>
                  <a:path w="267" h="213" extrusionOk="0">
                    <a:moveTo>
                      <a:pt x="173" y="1"/>
                    </a:moveTo>
                    <a:cubicBezTo>
                      <a:pt x="156" y="1"/>
                      <a:pt x="137" y="3"/>
                      <a:pt x="116" y="7"/>
                    </a:cubicBezTo>
                    <a:cubicBezTo>
                      <a:pt x="35" y="19"/>
                      <a:pt x="0" y="59"/>
                      <a:pt x="6" y="129"/>
                    </a:cubicBezTo>
                    <a:cubicBezTo>
                      <a:pt x="11" y="179"/>
                      <a:pt x="55" y="212"/>
                      <a:pt x="105" y="212"/>
                    </a:cubicBezTo>
                    <a:cubicBezTo>
                      <a:pt x="113" y="212"/>
                      <a:pt x="120" y="212"/>
                      <a:pt x="127" y="210"/>
                    </a:cubicBezTo>
                    <a:cubicBezTo>
                      <a:pt x="203" y="193"/>
                      <a:pt x="267" y="123"/>
                      <a:pt x="261" y="65"/>
                    </a:cubicBezTo>
                    <a:cubicBezTo>
                      <a:pt x="252" y="21"/>
                      <a:pt x="223"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33"/>
              <p:cNvSpPr/>
              <p:nvPr/>
            </p:nvSpPr>
            <p:spPr>
              <a:xfrm rot="-708088" flipH="1">
                <a:off x="1193993" y="1323938"/>
                <a:ext cx="56623" cy="50765"/>
              </a:xfrm>
              <a:custGeom>
                <a:avLst/>
                <a:gdLst/>
                <a:ahLst/>
                <a:cxnLst/>
                <a:rect l="l" t="t" r="r" b="b"/>
                <a:pathLst>
                  <a:path w="261" h="234" extrusionOk="0">
                    <a:moveTo>
                      <a:pt x="110" y="0"/>
                    </a:moveTo>
                    <a:cubicBezTo>
                      <a:pt x="47" y="6"/>
                      <a:pt x="0" y="64"/>
                      <a:pt x="12" y="128"/>
                    </a:cubicBezTo>
                    <a:cubicBezTo>
                      <a:pt x="33" y="190"/>
                      <a:pt x="86" y="234"/>
                      <a:pt x="151" y="234"/>
                    </a:cubicBezTo>
                    <a:cubicBezTo>
                      <a:pt x="159" y="234"/>
                      <a:pt x="166" y="233"/>
                      <a:pt x="174" y="232"/>
                    </a:cubicBezTo>
                    <a:cubicBezTo>
                      <a:pt x="232" y="220"/>
                      <a:pt x="261" y="186"/>
                      <a:pt x="255" y="133"/>
                    </a:cubicBezTo>
                    <a:cubicBezTo>
                      <a:pt x="244" y="64"/>
                      <a:pt x="186" y="6"/>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33"/>
              <p:cNvSpPr/>
              <p:nvPr/>
            </p:nvSpPr>
            <p:spPr>
              <a:xfrm rot="-708086" flipH="1">
                <a:off x="999386" y="1417202"/>
                <a:ext cx="61830" cy="44257"/>
              </a:xfrm>
              <a:custGeom>
                <a:avLst/>
                <a:gdLst/>
                <a:ahLst/>
                <a:cxnLst/>
                <a:rect l="l" t="t" r="r" b="b"/>
                <a:pathLst>
                  <a:path w="285" h="204" extrusionOk="0">
                    <a:moveTo>
                      <a:pt x="110" y="1"/>
                    </a:moveTo>
                    <a:cubicBezTo>
                      <a:pt x="102" y="1"/>
                      <a:pt x="95" y="1"/>
                      <a:pt x="87" y="3"/>
                    </a:cubicBezTo>
                    <a:cubicBezTo>
                      <a:pt x="35" y="3"/>
                      <a:pt x="0" y="55"/>
                      <a:pt x="6" y="107"/>
                    </a:cubicBezTo>
                    <a:cubicBezTo>
                      <a:pt x="16" y="166"/>
                      <a:pt x="63" y="204"/>
                      <a:pt x="119" y="204"/>
                    </a:cubicBezTo>
                    <a:cubicBezTo>
                      <a:pt x="129" y="204"/>
                      <a:pt x="140" y="202"/>
                      <a:pt x="151" y="200"/>
                    </a:cubicBezTo>
                    <a:cubicBezTo>
                      <a:pt x="226" y="194"/>
                      <a:pt x="284" y="130"/>
                      <a:pt x="267" y="72"/>
                    </a:cubicBezTo>
                    <a:cubicBezTo>
                      <a:pt x="262" y="41"/>
                      <a:pt x="17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33"/>
              <p:cNvSpPr/>
              <p:nvPr/>
            </p:nvSpPr>
            <p:spPr>
              <a:xfrm rot="-708086" flipH="1">
                <a:off x="873490" y="3947153"/>
                <a:ext cx="70507" cy="42955"/>
              </a:xfrm>
              <a:custGeom>
                <a:avLst/>
                <a:gdLst/>
                <a:ahLst/>
                <a:cxnLst/>
                <a:rect l="l" t="t" r="r" b="b"/>
                <a:pathLst>
                  <a:path w="325" h="198" extrusionOk="0">
                    <a:moveTo>
                      <a:pt x="71" y="0"/>
                    </a:moveTo>
                    <a:cubicBezTo>
                      <a:pt x="24" y="6"/>
                      <a:pt x="1" y="64"/>
                      <a:pt x="30" y="104"/>
                    </a:cubicBezTo>
                    <a:cubicBezTo>
                      <a:pt x="76" y="151"/>
                      <a:pt x="134" y="185"/>
                      <a:pt x="198" y="197"/>
                    </a:cubicBezTo>
                    <a:cubicBezTo>
                      <a:pt x="201" y="197"/>
                      <a:pt x="204" y="197"/>
                      <a:pt x="208" y="197"/>
                    </a:cubicBezTo>
                    <a:cubicBezTo>
                      <a:pt x="273" y="197"/>
                      <a:pt x="325" y="142"/>
                      <a:pt x="314" y="75"/>
                    </a:cubicBezTo>
                    <a:cubicBezTo>
                      <a:pt x="308" y="64"/>
                      <a:pt x="296" y="46"/>
                      <a:pt x="291" y="41"/>
                    </a:cubicBezTo>
                    <a:cubicBezTo>
                      <a:pt x="221" y="17"/>
                      <a:pt x="146"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33"/>
              <p:cNvSpPr/>
              <p:nvPr/>
            </p:nvSpPr>
            <p:spPr>
              <a:xfrm rot="-708086" flipH="1">
                <a:off x="1999521" y="871889"/>
                <a:ext cx="73111" cy="38183"/>
              </a:xfrm>
              <a:custGeom>
                <a:avLst/>
                <a:gdLst/>
                <a:ahLst/>
                <a:cxnLst/>
                <a:rect l="l" t="t" r="r" b="b"/>
                <a:pathLst>
                  <a:path w="337" h="176" extrusionOk="0">
                    <a:moveTo>
                      <a:pt x="134" y="0"/>
                    </a:moveTo>
                    <a:cubicBezTo>
                      <a:pt x="121" y="0"/>
                      <a:pt x="107" y="1"/>
                      <a:pt x="93" y="3"/>
                    </a:cubicBezTo>
                    <a:cubicBezTo>
                      <a:pt x="12" y="20"/>
                      <a:pt x="0" y="130"/>
                      <a:pt x="76" y="159"/>
                    </a:cubicBezTo>
                    <a:cubicBezTo>
                      <a:pt x="106" y="169"/>
                      <a:pt x="138" y="175"/>
                      <a:pt x="170" y="175"/>
                    </a:cubicBezTo>
                    <a:cubicBezTo>
                      <a:pt x="193" y="175"/>
                      <a:pt x="216" y="172"/>
                      <a:pt x="238" y="165"/>
                    </a:cubicBezTo>
                    <a:cubicBezTo>
                      <a:pt x="279" y="159"/>
                      <a:pt x="325" y="147"/>
                      <a:pt x="331" y="101"/>
                    </a:cubicBezTo>
                    <a:cubicBezTo>
                      <a:pt x="336" y="43"/>
                      <a:pt x="290" y="26"/>
                      <a:pt x="244" y="14"/>
                    </a:cubicBezTo>
                    <a:cubicBezTo>
                      <a:pt x="206" y="6"/>
                      <a:pt x="17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33"/>
              <p:cNvSpPr/>
              <p:nvPr/>
            </p:nvSpPr>
            <p:spPr>
              <a:xfrm rot="-708088" flipH="1">
                <a:off x="-205217" y="1086784"/>
                <a:ext cx="40352" cy="63565"/>
              </a:xfrm>
              <a:custGeom>
                <a:avLst/>
                <a:gdLst/>
                <a:ahLst/>
                <a:cxnLst/>
                <a:rect l="l" t="t" r="r" b="b"/>
                <a:pathLst>
                  <a:path w="186" h="293" extrusionOk="0">
                    <a:moveTo>
                      <a:pt x="103" y="0"/>
                    </a:moveTo>
                    <a:cubicBezTo>
                      <a:pt x="47" y="0"/>
                      <a:pt x="22" y="47"/>
                      <a:pt x="6" y="94"/>
                    </a:cubicBezTo>
                    <a:cubicBezTo>
                      <a:pt x="0" y="123"/>
                      <a:pt x="0" y="147"/>
                      <a:pt x="0" y="176"/>
                    </a:cubicBezTo>
                    <a:cubicBezTo>
                      <a:pt x="6" y="193"/>
                      <a:pt x="12" y="205"/>
                      <a:pt x="12" y="210"/>
                    </a:cubicBezTo>
                    <a:cubicBezTo>
                      <a:pt x="23" y="259"/>
                      <a:pt x="63" y="292"/>
                      <a:pt x="111" y="292"/>
                    </a:cubicBezTo>
                    <a:cubicBezTo>
                      <a:pt x="115" y="292"/>
                      <a:pt x="118" y="292"/>
                      <a:pt x="122" y="291"/>
                    </a:cubicBezTo>
                    <a:cubicBezTo>
                      <a:pt x="186" y="280"/>
                      <a:pt x="186" y="228"/>
                      <a:pt x="180" y="181"/>
                    </a:cubicBezTo>
                    <a:lnTo>
                      <a:pt x="180" y="112"/>
                    </a:lnTo>
                    <a:cubicBezTo>
                      <a:pt x="180" y="65"/>
                      <a:pt x="180" y="13"/>
                      <a:pt x="122" y="2"/>
                    </a:cubicBezTo>
                    <a:cubicBezTo>
                      <a:pt x="115" y="1"/>
                      <a:pt x="1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33"/>
              <p:cNvSpPr/>
              <p:nvPr/>
            </p:nvSpPr>
            <p:spPr>
              <a:xfrm rot="-708086" flipH="1">
                <a:off x="1935211" y="1922411"/>
                <a:ext cx="63131" cy="50765"/>
              </a:xfrm>
              <a:custGeom>
                <a:avLst/>
                <a:gdLst/>
                <a:ahLst/>
                <a:cxnLst/>
                <a:rect l="l" t="t" r="r" b="b"/>
                <a:pathLst>
                  <a:path w="291" h="234" extrusionOk="0">
                    <a:moveTo>
                      <a:pt x="202" y="1"/>
                    </a:moveTo>
                    <a:cubicBezTo>
                      <a:pt x="183" y="1"/>
                      <a:pt x="165" y="8"/>
                      <a:pt x="152" y="21"/>
                    </a:cubicBezTo>
                    <a:cubicBezTo>
                      <a:pt x="128" y="39"/>
                      <a:pt x="105" y="56"/>
                      <a:pt x="76" y="73"/>
                    </a:cubicBezTo>
                    <a:cubicBezTo>
                      <a:pt x="30" y="96"/>
                      <a:pt x="1" y="120"/>
                      <a:pt x="24" y="178"/>
                    </a:cubicBezTo>
                    <a:cubicBezTo>
                      <a:pt x="45" y="223"/>
                      <a:pt x="77" y="233"/>
                      <a:pt x="106" y="233"/>
                    </a:cubicBezTo>
                    <a:cubicBezTo>
                      <a:pt x="118" y="233"/>
                      <a:pt x="130" y="231"/>
                      <a:pt x="140" y="230"/>
                    </a:cubicBezTo>
                    <a:cubicBezTo>
                      <a:pt x="198" y="218"/>
                      <a:pt x="250" y="178"/>
                      <a:pt x="273" y="125"/>
                    </a:cubicBezTo>
                    <a:cubicBezTo>
                      <a:pt x="291" y="85"/>
                      <a:pt x="279" y="39"/>
                      <a:pt x="244" y="15"/>
                    </a:cubicBezTo>
                    <a:cubicBezTo>
                      <a:pt x="232" y="5"/>
                      <a:pt x="217"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33"/>
              <p:cNvSpPr/>
              <p:nvPr/>
            </p:nvSpPr>
            <p:spPr>
              <a:xfrm rot="-708086" flipH="1">
                <a:off x="2785088" y="924102"/>
                <a:ext cx="50548" cy="70074"/>
              </a:xfrm>
              <a:custGeom>
                <a:avLst/>
                <a:gdLst/>
                <a:ahLst/>
                <a:cxnLst/>
                <a:rect l="l" t="t" r="r" b="b"/>
                <a:pathLst>
                  <a:path w="233" h="323" extrusionOk="0">
                    <a:moveTo>
                      <a:pt x="83" y="0"/>
                    </a:moveTo>
                    <a:cubicBezTo>
                      <a:pt x="75" y="0"/>
                      <a:pt x="67" y="2"/>
                      <a:pt x="59" y="5"/>
                    </a:cubicBezTo>
                    <a:cubicBezTo>
                      <a:pt x="18" y="17"/>
                      <a:pt x="1" y="63"/>
                      <a:pt x="18" y="104"/>
                    </a:cubicBezTo>
                    <a:cubicBezTo>
                      <a:pt x="30" y="150"/>
                      <a:pt x="70" y="185"/>
                      <a:pt x="70" y="237"/>
                    </a:cubicBezTo>
                    <a:cubicBezTo>
                      <a:pt x="75" y="286"/>
                      <a:pt x="104" y="322"/>
                      <a:pt x="148" y="322"/>
                    </a:cubicBezTo>
                    <a:cubicBezTo>
                      <a:pt x="156" y="322"/>
                      <a:pt x="165" y="321"/>
                      <a:pt x="174" y="318"/>
                    </a:cubicBezTo>
                    <a:cubicBezTo>
                      <a:pt x="232" y="301"/>
                      <a:pt x="221" y="249"/>
                      <a:pt x="209" y="202"/>
                    </a:cubicBezTo>
                    <a:cubicBezTo>
                      <a:pt x="198" y="144"/>
                      <a:pt x="145" y="110"/>
                      <a:pt x="140" y="52"/>
                    </a:cubicBezTo>
                    <a:cubicBezTo>
                      <a:pt x="135" y="24"/>
                      <a:pt x="11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33"/>
              <p:cNvSpPr/>
              <p:nvPr/>
            </p:nvSpPr>
            <p:spPr>
              <a:xfrm rot="-708086" flipH="1">
                <a:off x="2713613" y="807549"/>
                <a:ext cx="41871" cy="61830"/>
              </a:xfrm>
              <a:custGeom>
                <a:avLst/>
                <a:gdLst/>
                <a:ahLst/>
                <a:cxnLst/>
                <a:rect l="l" t="t" r="r" b="b"/>
                <a:pathLst>
                  <a:path w="193" h="285" extrusionOk="0">
                    <a:moveTo>
                      <a:pt x="97" y="0"/>
                    </a:moveTo>
                    <a:cubicBezTo>
                      <a:pt x="50" y="0"/>
                      <a:pt x="29" y="43"/>
                      <a:pt x="13" y="82"/>
                    </a:cubicBezTo>
                    <a:cubicBezTo>
                      <a:pt x="1" y="122"/>
                      <a:pt x="1" y="163"/>
                      <a:pt x="13" y="203"/>
                    </a:cubicBezTo>
                    <a:cubicBezTo>
                      <a:pt x="23" y="252"/>
                      <a:pt x="59" y="285"/>
                      <a:pt x="106" y="285"/>
                    </a:cubicBezTo>
                    <a:cubicBezTo>
                      <a:pt x="109" y="285"/>
                      <a:pt x="113" y="285"/>
                      <a:pt x="117" y="284"/>
                    </a:cubicBezTo>
                    <a:cubicBezTo>
                      <a:pt x="169" y="279"/>
                      <a:pt x="186" y="232"/>
                      <a:pt x="192" y="186"/>
                    </a:cubicBezTo>
                    <a:lnTo>
                      <a:pt x="192" y="105"/>
                    </a:lnTo>
                    <a:cubicBezTo>
                      <a:pt x="175" y="47"/>
                      <a:pt x="157" y="6"/>
                      <a:pt x="105" y="0"/>
                    </a:cubicBezTo>
                    <a:cubicBezTo>
                      <a:pt x="102" y="0"/>
                      <a:pt x="99"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33"/>
              <p:cNvSpPr/>
              <p:nvPr/>
            </p:nvSpPr>
            <p:spPr>
              <a:xfrm rot="-708088" flipH="1">
                <a:off x="355775" y="1141821"/>
                <a:ext cx="55538" cy="49898"/>
              </a:xfrm>
              <a:custGeom>
                <a:avLst/>
                <a:gdLst/>
                <a:ahLst/>
                <a:cxnLst/>
                <a:rect l="l" t="t" r="r" b="b"/>
                <a:pathLst>
                  <a:path w="256" h="230" extrusionOk="0">
                    <a:moveTo>
                      <a:pt x="135" y="0"/>
                    </a:moveTo>
                    <a:cubicBezTo>
                      <a:pt x="125" y="0"/>
                      <a:pt x="115" y="2"/>
                      <a:pt x="105" y="5"/>
                    </a:cubicBezTo>
                    <a:cubicBezTo>
                      <a:pt x="41" y="22"/>
                      <a:pt x="1" y="86"/>
                      <a:pt x="12" y="155"/>
                    </a:cubicBezTo>
                    <a:cubicBezTo>
                      <a:pt x="26" y="202"/>
                      <a:pt x="70" y="230"/>
                      <a:pt x="114" y="230"/>
                    </a:cubicBezTo>
                    <a:cubicBezTo>
                      <a:pt x="125" y="230"/>
                      <a:pt x="135" y="228"/>
                      <a:pt x="145" y="225"/>
                    </a:cubicBezTo>
                    <a:cubicBezTo>
                      <a:pt x="215" y="207"/>
                      <a:pt x="255" y="144"/>
                      <a:pt x="238" y="74"/>
                    </a:cubicBezTo>
                    <a:cubicBezTo>
                      <a:pt x="224" y="31"/>
                      <a:pt x="182"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33"/>
              <p:cNvSpPr/>
              <p:nvPr/>
            </p:nvSpPr>
            <p:spPr>
              <a:xfrm rot="-708086" flipH="1">
                <a:off x="1688780" y="1457646"/>
                <a:ext cx="41654" cy="62047"/>
              </a:xfrm>
              <a:custGeom>
                <a:avLst/>
                <a:gdLst/>
                <a:ahLst/>
                <a:cxnLst/>
                <a:rect l="l" t="t" r="r" b="b"/>
                <a:pathLst>
                  <a:path w="192" h="286" extrusionOk="0">
                    <a:moveTo>
                      <a:pt x="104" y="1"/>
                    </a:moveTo>
                    <a:cubicBezTo>
                      <a:pt x="70" y="1"/>
                      <a:pt x="39" y="27"/>
                      <a:pt x="29" y="61"/>
                    </a:cubicBezTo>
                    <a:cubicBezTo>
                      <a:pt x="0" y="125"/>
                      <a:pt x="6" y="200"/>
                      <a:pt x="47" y="264"/>
                    </a:cubicBezTo>
                    <a:cubicBezTo>
                      <a:pt x="61" y="278"/>
                      <a:pt x="81" y="286"/>
                      <a:pt x="103" y="286"/>
                    </a:cubicBezTo>
                    <a:cubicBezTo>
                      <a:pt x="117" y="286"/>
                      <a:pt x="131" y="282"/>
                      <a:pt x="145" y="276"/>
                    </a:cubicBezTo>
                    <a:cubicBezTo>
                      <a:pt x="168" y="258"/>
                      <a:pt x="186" y="229"/>
                      <a:pt x="191" y="200"/>
                    </a:cubicBezTo>
                    <a:lnTo>
                      <a:pt x="191" y="96"/>
                    </a:lnTo>
                    <a:cubicBezTo>
                      <a:pt x="186" y="50"/>
                      <a:pt x="168" y="15"/>
                      <a:pt x="122" y="3"/>
                    </a:cubicBezTo>
                    <a:cubicBezTo>
                      <a:pt x="116" y="1"/>
                      <a:pt x="11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33"/>
              <p:cNvSpPr/>
              <p:nvPr/>
            </p:nvSpPr>
            <p:spPr>
              <a:xfrm rot="-708086" flipH="1">
                <a:off x="1219225" y="1753645"/>
                <a:ext cx="44040" cy="62481"/>
              </a:xfrm>
              <a:custGeom>
                <a:avLst/>
                <a:gdLst/>
                <a:ahLst/>
                <a:cxnLst/>
                <a:rect l="l" t="t" r="r" b="b"/>
                <a:pathLst>
                  <a:path w="203" h="288" extrusionOk="0">
                    <a:moveTo>
                      <a:pt x="114" y="0"/>
                    </a:moveTo>
                    <a:cubicBezTo>
                      <a:pt x="85" y="0"/>
                      <a:pt x="62" y="16"/>
                      <a:pt x="46" y="36"/>
                    </a:cubicBezTo>
                    <a:cubicBezTo>
                      <a:pt x="12" y="94"/>
                      <a:pt x="0" y="158"/>
                      <a:pt x="6" y="222"/>
                    </a:cubicBezTo>
                    <a:cubicBezTo>
                      <a:pt x="6" y="265"/>
                      <a:pt x="33" y="287"/>
                      <a:pt x="67" y="287"/>
                    </a:cubicBezTo>
                    <a:cubicBezTo>
                      <a:pt x="83" y="287"/>
                      <a:pt x="100" y="283"/>
                      <a:pt x="116" y="274"/>
                    </a:cubicBezTo>
                    <a:cubicBezTo>
                      <a:pt x="174" y="222"/>
                      <a:pt x="203" y="146"/>
                      <a:pt x="191" y="71"/>
                    </a:cubicBezTo>
                    <a:cubicBezTo>
                      <a:pt x="191" y="36"/>
                      <a:pt x="162" y="7"/>
                      <a:pt x="128" y="1"/>
                    </a:cubicBezTo>
                    <a:cubicBezTo>
                      <a:pt x="123" y="1"/>
                      <a:pt x="119"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33"/>
              <p:cNvSpPr/>
              <p:nvPr/>
            </p:nvSpPr>
            <p:spPr>
              <a:xfrm rot="-708086" flipH="1">
                <a:off x="876406" y="94184"/>
                <a:ext cx="45559" cy="63782"/>
              </a:xfrm>
              <a:custGeom>
                <a:avLst/>
                <a:gdLst/>
                <a:ahLst/>
                <a:cxnLst/>
                <a:rect l="l" t="t" r="r" b="b"/>
                <a:pathLst>
                  <a:path w="210" h="294" extrusionOk="0">
                    <a:moveTo>
                      <a:pt x="126" y="0"/>
                    </a:moveTo>
                    <a:cubicBezTo>
                      <a:pt x="111" y="0"/>
                      <a:pt x="96" y="5"/>
                      <a:pt x="82" y="14"/>
                    </a:cubicBezTo>
                    <a:cubicBezTo>
                      <a:pt x="18" y="71"/>
                      <a:pt x="1" y="170"/>
                      <a:pt x="42" y="245"/>
                    </a:cubicBezTo>
                    <a:cubicBezTo>
                      <a:pt x="53" y="277"/>
                      <a:pt x="79" y="293"/>
                      <a:pt x="106" y="293"/>
                    </a:cubicBezTo>
                    <a:cubicBezTo>
                      <a:pt x="133" y="293"/>
                      <a:pt x="160" y="277"/>
                      <a:pt x="175" y="245"/>
                    </a:cubicBezTo>
                    <a:cubicBezTo>
                      <a:pt x="192" y="193"/>
                      <a:pt x="204" y="135"/>
                      <a:pt x="210" y="77"/>
                    </a:cubicBezTo>
                    <a:cubicBezTo>
                      <a:pt x="193" y="25"/>
                      <a:pt x="160"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33"/>
              <p:cNvSpPr/>
              <p:nvPr/>
            </p:nvSpPr>
            <p:spPr>
              <a:xfrm rot="-708086" flipH="1">
                <a:off x="350513" y="575277"/>
                <a:ext cx="47945" cy="64867"/>
              </a:xfrm>
              <a:custGeom>
                <a:avLst/>
                <a:gdLst/>
                <a:ahLst/>
                <a:cxnLst/>
                <a:rect l="l" t="t" r="r" b="b"/>
                <a:pathLst>
                  <a:path w="221" h="299" extrusionOk="0">
                    <a:moveTo>
                      <a:pt x="122" y="0"/>
                    </a:moveTo>
                    <a:cubicBezTo>
                      <a:pt x="101" y="0"/>
                      <a:pt x="80" y="10"/>
                      <a:pt x="64" y="29"/>
                    </a:cubicBezTo>
                    <a:cubicBezTo>
                      <a:pt x="18" y="87"/>
                      <a:pt x="1" y="168"/>
                      <a:pt x="18" y="238"/>
                    </a:cubicBezTo>
                    <a:cubicBezTo>
                      <a:pt x="28" y="276"/>
                      <a:pt x="57" y="299"/>
                      <a:pt x="90" y="299"/>
                    </a:cubicBezTo>
                    <a:cubicBezTo>
                      <a:pt x="97" y="299"/>
                      <a:pt x="104" y="298"/>
                      <a:pt x="111" y="296"/>
                    </a:cubicBezTo>
                    <a:cubicBezTo>
                      <a:pt x="169" y="273"/>
                      <a:pt x="174" y="232"/>
                      <a:pt x="186" y="174"/>
                    </a:cubicBezTo>
                    <a:cubicBezTo>
                      <a:pt x="198" y="122"/>
                      <a:pt x="221" y="70"/>
                      <a:pt x="174" y="23"/>
                    </a:cubicBezTo>
                    <a:cubicBezTo>
                      <a:pt x="158" y="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33"/>
              <p:cNvSpPr/>
              <p:nvPr/>
            </p:nvSpPr>
            <p:spPr>
              <a:xfrm rot="-708086" flipH="1">
                <a:off x="2345394" y="1903016"/>
                <a:ext cx="64433" cy="46427"/>
              </a:xfrm>
              <a:custGeom>
                <a:avLst/>
                <a:gdLst/>
                <a:ahLst/>
                <a:cxnLst/>
                <a:rect l="l" t="t" r="r" b="b"/>
                <a:pathLst>
                  <a:path w="297" h="214" extrusionOk="0">
                    <a:moveTo>
                      <a:pt x="182" y="1"/>
                    </a:moveTo>
                    <a:cubicBezTo>
                      <a:pt x="144" y="1"/>
                      <a:pt x="105" y="23"/>
                      <a:pt x="70" y="34"/>
                    </a:cubicBezTo>
                    <a:cubicBezTo>
                      <a:pt x="30" y="46"/>
                      <a:pt x="1" y="92"/>
                      <a:pt x="12" y="132"/>
                    </a:cubicBezTo>
                    <a:cubicBezTo>
                      <a:pt x="18" y="179"/>
                      <a:pt x="59" y="214"/>
                      <a:pt x="105" y="214"/>
                    </a:cubicBezTo>
                    <a:cubicBezTo>
                      <a:pt x="151" y="214"/>
                      <a:pt x="198" y="196"/>
                      <a:pt x="233" y="173"/>
                    </a:cubicBezTo>
                    <a:lnTo>
                      <a:pt x="233" y="179"/>
                    </a:lnTo>
                    <a:cubicBezTo>
                      <a:pt x="244" y="127"/>
                      <a:pt x="296" y="69"/>
                      <a:pt x="238" y="22"/>
                    </a:cubicBezTo>
                    <a:cubicBezTo>
                      <a:pt x="221" y="7"/>
                      <a:pt x="20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33"/>
              <p:cNvSpPr/>
              <p:nvPr/>
            </p:nvSpPr>
            <p:spPr>
              <a:xfrm rot="-708086" flipH="1">
                <a:off x="2030180" y="1955879"/>
                <a:ext cx="47945" cy="58576"/>
              </a:xfrm>
              <a:custGeom>
                <a:avLst/>
                <a:gdLst/>
                <a:ahLst/>
                <a:cxnLst/>
                <a:rect l="l" t="t" r="r" b="b"/>
                <a:pathLst>
                  <a:path w="221" h="270" extrusionOk="0">
                    <a:moveTo>
                      <a:pt x="132" y="0"/>
                    </a:moveTo>
                    <a:cubicBezTo>
                      <a:pt x="127" y="0"/>
                      <a:pt x="122" y="1"/>
                      <a:pt x="116" y="3"/>
                    </a:cubicBezTo>
                    <a:cubicBezTo>
                      <a:pt x="41" y="20"/>
                      <a:pt x="0" y="95"/>
                      <a:pt x="24" y="165"/>
                    </a:cubicBezTo>
                    <a:cubicBezTo>
                      <a:pt x="35" y="225"/>
                      <a:pt x="71" y="269"/>
                      <a:pt x="119" y="269"/>
                    </a:cubicBezTo>
                    <a:cubicBezTo>
                      <a:pt x="122" y="269"/>
                      <a:pt x="125" y="269"/>
                      <a:pt x="128" y="269"/>
                    </a:cubicBezTo>
                    <a:cubicBezTo>
                      <a:pt x="180" y="263"/>
                      <a:pt x="221" y="159"/>
                      <a:pt x="203" y="66"/>
                    </a:cubicBezTo>
                    <a:cubicBezTo>
                      <a:pt x="198" y="31"/>
                      <a:pt x="167"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33"/>
              <p:cNvSpPr/>
              <p:nvPr/>
            </p:nvSpPr>
            <p:spPr>
              <a:xfrm rot="-708088" flipH="1">
                <a:off x="85038" y="2818854"/>
                <a:ext cx="74412" cy="38183"/>
              </a:xfrm>
              <a:custGeom>
                <a:avLst/>
                <a:gdLst/>
                <a:ahLst/>
                <a:cxnLst/>
                <a:rect l="l" t="t" r="r" b="b"/>
                <a:pathLst>
                  <a:path w="343" h="176" extrusionOk="0">
                    <a:moveTo>
                      <a:pt x="99" y="1"/>
                    </a:moveTo>
                    <a:cubicBezTo>
                      <a:pt x="65" y="1"/>
                      <a:pt x="30" y="6"/>
                      <a:pt x="12" y="53"/>
                    </a:cubicBezTo>
                    <a:cubicBezTo>
                      <a:pt x="1" y="93"/>
                      <a:pt x="30" y="117"/>
                      <a:pt x="59" y="134"/>
                    </a:cubicBezTo>
                    <a:cubicBezTo>
                      <a:pt x="114" y="159"/>
                      <a:pt x="170" y="176"/>
                      <a:pt x="229" y="176"/>
                    </a:cubicBezTo>
                    <a:cubicBezTo>
                      <a:pt x="238" y="176"/>
                      <a:pt x="247" y="175"/>
                      <a:pt x="256" y="174"/>
                    </a:cubicBezTo>
                    <a:cubicBezTo>
                      <a:pt x="285" y="169"/>
                      <a:pt x="331" y="157"/>
                      <a:pt x="337" y="117"/>
                    </a:cubicBezTo>
                    <a:cubicBezTo>
                      <a:pt x="343" y="76"/>
                      <a:pt x="302" y="59"/>
                      <a:pt x="273" y="47"/>
                    </a:cubicBezTo>
                    <a:cubicBezTo>
                      <a:pt x="215" y="24"/>
                      <a:pt x="157" y="6"/>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33"/>
              <p:cNvSpPr/>
              <p:nvPr/>
            </p:nvSpPr>
            <p:spPr>
              <a:xfrm rot="-708086" flipH="1">
                <a:off x="1742252" y="849346"/>
                <a:ext cx="42955" cy="69857"/>
              </a:xfrm>
              <a:custGeom>
                <a:avLst/>
                <a:gdLst/>
                <a:ahLst/>
                <a:cxnLst/>
                <a:rect l="l" t="t" r="r" b="b"/>
                <a:pathLst>
                  <a:path w="198" h="322" extrusionOk="0">
                    <a:moveTo>
                      <a:pt x="101" y="1"/>
                    </a:moveTo>
                    <a:cubicBezTo>
                      <a:pt x="87" y="1"/>
                      <a:pt x="72" y="5"/>
                      <a:pt x="58" y="15"/>
                    </a:cubicBezTo>
                    <a:cubicBezTo>
                      <a:pt x="12" y="32"/>
                      <a:pt x="0" y="84"/>
                      <a:pt x="35" y="113"/>
                    </a:cubicBezTo>
                    <a:cubicBezTo>
                      <a:pt x="70" y="160"/>
                      <a:pt x="58" y="183"/>
                      <a:pt x="52" y="241"/>
                    </a:cubicBezTo>
                    <a:cubicBezTo>
                      <a:pt x="47" y="293"/>
                      <a:pt x="81" y="322"/>
                      <a:pt x="134" y="322"/>
                    </a:cubicBezTo>
                    <a:cubicBezTo>
                      <a:pt x="151" y="316"/>
                      <a:pt x="174" y="305"/>
                      <a:pt x="180" y="287"/>
                    </a:cubicBezTo>
                    <a:cubicBezTo>
                      <a:pt x="197" y="206"/>
                      <a:pt x="197" y="125"/>
                      <a:pt x="174" y="50"/>
                    </a:cubicBezTo>
                    <a:cubicBezTo>
                      <a:pt x="159" y="19"/>
                      <a:pt x="130"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33"/>
              <p:cNvSpPr/>
              <p:nvPr/>
            </p:nvSpPr>
            <p:spPr>
              <a:xfrm rot="-708086" flipH="1">
                <a:off x="709329" y="2501790"/>
                <a:ext cx="62697" cy="42522"/>
              </a:xfrm>
              <a:custGeom>
                <a:avLst/>
                <a:gdLst/>
                <a:ahLst/>
                <a:cxnLst/>
                <a:rect l="l" t="t" r="r" b="b"/>
                <a:pathLst>
                  <a:path w="289" h="196" extrusionOk="0">
                    <a:moveTo>
                      <a:pt x="120" y="1"/>
                    </a:moveTo>
                    <a:cubicBezTo>
                      <a:pt x="99" y="1"/>
                      <a:pt x="76" y="4"/>
                      <a:pt x="52" y="10"/>
                    </a:cubicBezTo>
                    <a:cubicBezTo>
                      <a:pt x="29" y="10"/>
                      <a:pt x="12" y="33"/>
                      <a:pt x="12" y="56"/>
                    </a:cubicBezTo>
                    <a:cubicBezTo>
                      <a:pt x="0" y="85"/>
                      <a:pt x="6" y="114"/>
                      <a:pt x="35" y="132"/>
                    </a:cubicBezTo>
                    <a:cubicBezTo>
                      <a:pt x="81" y="172"/>
                      <a:pt x="139" y="189"/>
                      <a:pt x="197" y="195"/>
                    </a:cubicBezTo>
                    <a:cubicBezTo>
                      <a:pt x="200" y="196"/>
                      <a:pt x="202" y="196"/>
                      <a:pt x="205" y="196"/>
                    </a:cubicBezTo>
                    <a:cubicBezTo>
                      <a:pt x="253" y="196"/>
                      <a:pt x="289" y="147"/>
                      <a:pt x="272" y="103"/>
                    </a:cubicBezTo>
                    <a:cubicBezTo>
                      <a:pt x="254" y="39"/>
                      <a:pt x="197"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33"/>
              <p:cNvSpPr/>
              <p:nvPr/>
            </p:nvSpPr>
            <p:spPr>
              <a:xfrm rot="-708086" flipH="1">
                <a:off x="-67517" y="1546320"/>
                <a:ext cx="64433" cy="44908"/>
              </a:xfrm>
              <a:custGeom>
                <a:avLst/>
                <a:gdLst/>
                <a:ahLst/>
                <a:cxnLst/>
                <a:rect l="l" t="t" r="r" b="b"/>
                <a:pathLst>
                  <a:path w="297" h="207" extrusionOk="0">
                    <a:moveTo>
                      <a:pt x="210" y="1"/>
                    </a:moveTo>
                    <a:cubicBezTo>
                      <a:pt x="185" y="1"/>
                      <a:pt x="157" y="7"/>
                      <a:pt x="134" y="7"/>
                    </a:cubicBezTo>
                    <a:cubicBezTo>
                      <a:pt x="35" y="25"/>
                      <a:pt x="1" y="71"/>
                      <a:pt x="12" y="129"/>
                    </a:cubicBezTo>
                    <a:cubicBezTo>
                      <a:pt x="22" y="179"/>
                      <a:pt x="57" y="207"/>
                      <a:pt x="107" y="207"/>
                    </a:cubicBezTo>
                    <a:cubicBezTo>
                      <a:pt x="116" y="207"/>
                      <a:pt x="125" y="206"/>
                      <a:pt x="134" y="204"/>
                    </a:cubicBezTo>
                    <a:cubicBezTo>
                      <a:pt x="221" y="193"/>
                      <a:pt x="296" y="123"/>
                      <a:pt x="279" y="60"/>
                    </a:cubicBezTo>
                    <a:cubicBezTo>
                      <a:pt x="269" y="11"/>
                      <a:pt x="242"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33"/>
              <p:cNvSpPr/>
              <p:nvPr/>
            </p:nvSpPr>
            <p:spPr>
              <a:xfrm rot="-708086" flipH="1">
                <a:off x="2450028" y="1054114"/>
                <a:ext cx="60528" cy="40569"/>
              </a:xfrm>
              <a:custGeom>
                <a:avLst/>
                <a:gdLst/>
                <a:ahLst/>
                <a:cxnLst/>
                <a:rect l="l" t="t" r="r" b="b"/>
                <a:pathLst>
                  <a:path w="279" h="187" extrusionOk="0">
                    <a:moveTo>
                      <a:pt x="111" y="0"/>
                    </a:moveTo>
                    <a:cubicBezTo>
                      <a:pt x="77" y="0"/>
                      <a:pt x="44" y="8"/>
                      <a:pt x="18" y="42"/>
                    </a:cubicBezTo>
                    <a:cubicBezTo>
                      <a:pt x="0" y="65"/>
                      <a:pt x="0" y="100"/>
                      <a:pt x="18" y="123"/>
                    </a:cubicBezTo>
                    <a:cubicBezTo>
                      <a:pt x="58" y="187"/>
                      <a:pt x="122" y="169"/>
                      <a:pt x="180" y="175"/>
                    </a:cubicBezTo>
                    <a:cubicBezTo>
                      <a:pt x="238" y="169"/>
                      <a:pt x="278" y="140"/>
                      <a:pt x="278" y="88"/>
                    </a:cubicBezTo>
                    <a:cubicBezTo>
                      <a:pt x="273" y="30"/>
                      <a:pt x="244" y="13"/>
                      <a:pt x="186" y="7"/>
                    </a:cubicBezTo>
                    <a:cubicBezTo>
                      <a:pt x="161" y="5"/>
                      <a:pt x="13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33"/>
              <p:cNvSpPr/>
              <p:nvPr/>
            </p:nvSpPr>
            <p:spPr>
              <a:xfrm rot="-708088" flipH="1">
                <a:off x="-152639" y="1438145"/>
                <a:ext cx="57925" cy="46860"/>
              </a:xfrm>
              <a:custGeom>
                <a:avLst/>
                <a:gdLst/>
                <a:ahLst/>
                <a:cxnLst/>
                <a:rect l="l" t="t" r="r" b="b"/>
                <a:pathLst>
                  <a:path w="267" h="216" extrusionOk="0">
                    <a:moveTo>
                      <a:pt x="85" y="1"/>
                    </a:moveTo>
                    <a:cubicBezTo>
                      <a:pt x="80" y="1"/>
                      <a:pt x="74" y="2"/>
                      <a:pt x="70" y="3"/>
                    </a:cubicBezTo>
                    <a:cubicBezTo>
                      <a:pt x="35" y="15"/>
                      <a:pt x="12" y="44"/>
                      <a:pt x="6" y="73"/>
                    </a:cubicBezTo>
                    <a:cubicBezTo>
                      <a:pt x="0" y="131"/>
                      <a:pt x="35" y="188"/>
                      <a:pt x="93" y="200"/>
                    </a:cubicBezTo>
                    <a:cubicBezTo>
                      <a:pt x="112" y="211"/>
                      <a:pt x="134" y="216"/>
                      <a:pt x="155" y="216"/>
                    </a:cubicBezTo>
                    <a:cubicBezTo>
                      <a:pt x="192" y="216"/>
                      <a:pt x="229" y="200"/>
                      <a:pt x="255" y="171"/>
                    </a:cubicBezTo>
                    <a:cubicBezTo>
                      <a:pt x="261" y="159"/>
                      <a:pt x="267" y="148"/>
                      <a:pt x="267" y="131"/>
                    </a:cubicBezTo>
                    <a:cubicBezTo>
                      <a:pt x="261" y="78"/>
                      <a:pt x="14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33"/>
              <p:cNvSpPr/>
              <p:nvPr/>
            </p:nvSpPr>
            <p:spPr>
              <a:xfrm rot="-708086" flipH="1">
                <a:off x="989003" y="185927"/>
                <a:ext cx="49247" cy="60311"/>
              </a:xfrm>
              <a:custGeom>
                <a:avLst/>
                <a:gdLst/>
                <a:ahLst/>
                <a:cxnLst/>
                <a:rect l="l" t="t" r="r" b="b"/>
                <a:pathLst>
                  <a:path w="227" h="278" extrusionOk="0">
                    <a:moveTo>
                      <a:pt x="145" y="0"/>
                    </a:moveTo>
                    <a:cubicBezTo>
                      <a:pt x="141" y="0"/>
                      <a:pt x="137" y="1"/>
                      <a:pt x="134" y="1"/>
                    </a:cubicBezTo>
                    <a:cubicBezTo>
                      <a:pt x="76" y="19"/>
                      <a:pt x="53" y="65"/>
                      <a:pt x="41" y="111"/>
                    </a:cubicBezTo>
                    <a:cubicBezTo>
                      <a:pt x="30" y="158"/>
                      <a:pt x="1" y="204"/>
                      <a:pt x="41" y="256"/>
                    </a:cubicBezTo>
                    <a:cubicBezTo>
                      <a:pt x="55" y="270"/>
                      <a:pt x="76" y="278"/>
                      <a:pt x="96" y="278"/>
                    </a:cubicBezTo>
                    <a:cubicBezTo>
                      <a:pt x="109" y="278"/>
                      <a:pt x="122" y="275"/>
                      <a:pt x="134" y="268"/>
                    </a:cubicBezTo>
                    <a:cubicBezTo>
                      <a:pt x="198" y="216"/>
                      <a:pt x="227" y="135"/>
                      <a:pt x="215" y="53"/>
                    </a:cubicBezTo>
                    <a:cubicBezTo>
                      <a:pt x="205" y="22"/>
                      <a:pt x="176"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33"/>
              <p:cNvSpPr/>
              <p:nvPr/>
            </p:nvSpPr>
            <p:spPr>
              <a:xfrm rot="-708086" flipH="1">
                <a:off x="652141" y="1222266"/>
                <a:ext cx="50548" cy="60311"/>
              </a:xfrm>
              <a:custGeom>
                <a:avLst/>
                <a:gdLst/>
                <a:ahLst/>
                <a:cxnLst/>
                <a:rect l="l" t="t" r="r" b="b"/>
                <a:pathLst>
                  <a:path w="233" h="278" extrusionOk="0">
                    <a:moveTo>
                      <a:pt x="71" y="0"/>
                    </a:moveTo>
                    <a:cubicBezTo>
                      <a:pt x="50" y="0"/>
                      <a:pt x="31" y="12"/>
                      <a:pt x="18" y="34"/>
                    </a:cubicBezTo>
                    <a:cubicBezTo>
                      <a:pt x="1" y="57"/>
                      <a:pt x="1" y="92"/>
                      <a:pt x="24" y="115"/>
                    </a:cubicBezTo>
                    <a:cubicBezTo>
                      <a:pt x="59" y="150"/>
                      <a:pt x="105" y="173"/>
                      <a:pt x="105" y="237"/>
                    </a:cubicBezTo>
                    <a:cubicBezTo>
                      <a:pt x="105" y="257"/>
                      <a:pt x="128" y="278"/>
                      <a:pt x="150" y="278"/>
                    </a:cubicBezTo>
                    <a:cubicBezTo>
                      <a:pt x="152" y="278"/>
                      <a:pt x="155" y="278"/>
                      <a:pt x="157" y="277"/>
                    </a:cubicBezTo>
                    <a:cubicBezTo>
                      <a:pt x="186" y="277"/>
                      <a:pt x="204" y="260"/>
                      <a:pt x="215" y="237"/>
                    </a:cubicBezTo>
                    <a:cubicBezTo>
                      <a:pt x="233" y="202"/>
                      <a:pt x="233" y="167"/>
                      <a:pt x="215" y="132"/>
                    </a:cubicBezTo>
                    <a:cubicBezTo>
                      <a:pt x="215" y="63"/>
                      <a:pt x="163" y="11"/>
                      <a:pt x="94" y="5"/>
                    </a:cubicBezTo>
                    <a:cubicBezTo>
                      <a:pt x="86" y="2"/>
                      <a:pt x="7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33"/>
              <p:cNvSpPr/>
              <p:nvPr/>
            </p:nvSpPr>
            <p:spPr>
              <a:xfrm rot="-708086" flipH="1">
                <a:off x="1691839" y="276237"/>
                <a:ext cx="57925" cy="42522"/>
              </a:xfrm>
              <a:custGeom>
                <a:avLst/>
                <a:gdLst/>
                <a:ahLst/>
                <a:cxnLst/>
                <a:rect l="l" t="t" r="r" b="b"/>
                <a:pathLst>
                  <a:path w="267" h="196" extrusionOk="0">
                    <a:moveTo>
                      <a:pt x="185" y="0"/>
                    </a:moveTo>
                    <a:cubicBezTo>
                      <a:pt x="175" y="0"/>
                      <a:pt x="164" y="2"/>
                      <a:pt x="151" y="4"/>
                    </a:cubicBezTo>
                    <a:cubicBezTo>
                      <a:pt x="47" y="27"/>
                      <a:pt x="0" y="56"/>
                      <a:pt x="6" y="114"/>
                    </a:cubicBezTo>
                    <a:cubicBezTo>
                      <a:pt x="30" y="170"/>
                      <a:pt x="80" y="195"/>
                      <a:pt x="129" y="195"/>
                    </a:cubicBezTo>
                    <a:cubicBezTo>
                      <a:pt x="198" y="195"/>
                      <a:pt x="267" y="146"/>
                      <a:pt x="267" y="62"/>
                    </a:cubicBezTo>
                    <a:cubicBezTo>
                      <a:pt x="253" y="20"/>
                      <a:pt x="22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33"/>
              <p:cNvSpPr/>
              <p:nvPr/>
            </p:nvSpPr>
            <p:spPr>
              <a:xfrm rot="-708086" flipH="1">
                <a:off x="2857606" y="857975"/>
                <a:ext cx="56623" cy="45776"/>
              </a:xfrm>
              <a:custGeom>
                <a:avLst/>
                <a:gdLst/>
                <a:ahLst/>
                <a:cxnLst/>
                <a:rect l="l" t="t" r="r" b="b"/>
                <a:pathLst>
                  <a:path w="261" h="211" extrusionOk="0">
                    <a:moveTo>
                      <a:pt x="81" y="0"/>
                    </a:moveTo>
                    <a:cubicBezTo>
                      <a:pt x="35" y="12"/>
                      <a:pt x="0" y="52"/>
                      <a:pt x="12" y="99"/>
                    </a:cubicBezTo>
                    <a:cubicBezTo>
                      <a:pt x="27" y="166"/>
                      <a:pt x="85" y="211"/>
                      <a:pt x="155" y="211"/>
                    </a:cubicBezTo>
                    <a:cubicBezTo>
                      <a:pt x="163" y="211"/>
                      <a:pt x="171" y="210"/>
                      <a:pt x="180" y="209"/>
                    </a:cubicBezTo>
                    <a:cubicBezTo>
                      <a:pt x="226" y="209"/>
                      <a:pt x="261" y="162"/>
                      <a:pt x="255" y="116"/>
                    </a:cubicBezTo>
                    <a:cubicBezTo>
                      <a:pt x="226" y="47"/>
                      <a:pt x="15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33"/>
              <p:cNvSpPr/>
              <p:nvPr/>
            </p:nvSpPr>
            <p:spPr>
              <a:xfrm rot="-708086" flipH="1">
                <a:off x="135416" y="777878"/>
                <a:ext cx="46643" cy="59660"/>
              </a:xfrm>
              <a:custGeom>
                <a:avLst/>
                <a:gdLst/>
                <a:ahLst/>
                <a:cxnLst/>
                <a:rect l="l" t="t" r="r" b="b"/>
                <a:pathLst>
                  <a:path w="215" h="275" extrusionOk="0">
                    <a:moveTo>
                      <a:pt x="144" y="0"/>
                    </a:moveTo>
                    <a:cubicBezTo>
                      <a:pt x="131" y="0"/>
                      <a:pt x="117" y="4"/>
                      <a:pt x="104" y="13"/>
                    </a:cubicBezTo>
                    <a:cubicBezTo>
                      <a:pt x="41" y="60"/>
                      <a:pt x="0" y="135"/>
                      <a:pt x="12" y="216"/>
                    </a:cubicBezTo>
                    <a:cubicBezTo>
                      <a:pt x="12" y="253"/>
                      <a:pt x="40" y="275"/>
                      <a:pt x="71" y="275"/>
                    </a:cubicBezTo>
                    <a:cubicBezTo>
                      <a:pt x="74" y="275"/>
                      <a:pt x="78" y="275"/>
                      <a:pt x="81" y="274"/>
                    </a:cubicBezTo>
                    <a:cubicBezTo>
                      <a:pt x="162" y="222"/>
                      <a:pt x="209" y="141"/>
                      <a:pt x="214" y="48"/>
                    </a:cubicBezTo>
                    <a:cubicBezTo>
                      <a:pt x="202" y="20"/>
                      <a:pt x="17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33"/>
              <p:cNvSpPr/>
              <p:nvPr/>
            </p:nvSpPr>
            <p:spPr>
              <a:xfrm rot="-708086" flipH="1">
                <a:off x="1338108" y="111146"/>
                <a:ext cx="47945" cy="61830"/>
              </a:xfrm>
              <a:custGeom>
                <a:avLst/>
                <a:gdLst/>
                <a:ahLst/>
                <a:cxnLst/>
                <a:rect l="l" t="t" r="r" b="b"/>
                <a:pathLst>
                  <a:path w="221" h="285" extrusionOk="0">
                    <a:moveTo>
                      <a:pt x="86" y="1"/>
                    </a:moveTo>
                    <a:cubicBezTo>
                      <a:pt x="79" y="1"/>
                      <a:pt x="71" y="2"/>
                      <a:pt x="64" y="5"/>
                    </a:cubicBezTo>
                    <a:cubicBezTo>
                      <a:pt x="23" y="16"/>
                      <a:pt x="0" y="51"/>
                      <a:pt x="6" y="97"/>
                    </a:cubicBezTo>
                    <a:cubicBezTo>
                      <a:pt x="17" y="144"/>
                      <a:pt x="35" y="190"/>
                      <a:pt x="64" y="230"/>
                    </a:cubicBezTo>
                    <a:cubicBezTo>
                      <a:pt x="72" y="266"/>
                      <a:pt x="101" y="285"/>
                      <a:pt x="131" y="285"/>
                    </a:cubicBezTo>
                    <a:cubicBezTo>
                      <a:pt x="146" y="285"/>
                      <a:pt x="161" y="280"/>
                      <a:pt x="174" y="271"/>
                    </a:cubicBezTo>
                    <a:cubicBezTo>
                      <a:pt x="220" y="248"/>
                      <a:pt x="220" y="207"/>
                      <a:pt x="209" y="161"/>
                    </a:cubicBezTo>
                    <a:lnTo>
                      <a:pt x="151" y="45"/>
                    </a:lnTo>
                    <a:cubicBezTo>
                      <a:pt x="142" y="18"/>
                      <a:pt x="1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33"/>
              <p:cNvSpPr/>
              <p:nvPr/>
            </p:nvSpPr>
            <p:spPr>
              <a:xfrm rot="-708086" flipH="1">
                <a:off x="496267" y="1450126"/>
                <a:ext cx="51633" cy="53586"/>
              </a:xfrm>
              <a:custGeom>
                <a:avLst/>
                <a:gdLst/>
                <a:ahLst/>
                <a:cxnLst/>
                <a:rect l="l" t="t" r="r" b="b"/>
                <a:pathLst>
                  <a:path w="238" h="247" extrusionOk="0">
                    <a:moveTo>
                      <a:pt x="143" y="1"/>
                    </a:moveTo>
                    <a:cubicBezTo>
                      <a:pt x="136" y="1"/>
                      <a:pt x="129" y="2"/>
                      <a:pt x="122" y="3"/>
                    </a:cubicBezTo>
                    <a:cubicBezTo>
                      <a:pt x="53" y="21"/>
                      <a:pt x="0" y="84"/>
                      <a:pt x="0" y="154"/>
                    </a:cubicBezTo>
                    <a:cubicBezTo>
                      <a:pt x="6" y="200"/>
                      <a:pt x="12" y="241"/>
                      <a:pt x="76" y="247"/>
                    </a:cubicBezTo>
                    <a:cubicBezTo>
                      <a:pt x="139" y="247"/>
                      <a:pt x="238" y="131"/>
                      <a:pt x="226" y="67"/>
                    </a:cubicBezTo>
                    <a:cubicBezTo>
                      <a:pt x="216" y="28"/>
                      <a:pt x="181"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33"/>
              <p:cNvSpPr/>
              <p:nvPr/>
            </p:nvSpPr>
            <p:spPr>
              <a:xfrm rot="-708086" flipH="1">
                <a:off x="1211433" y="1099225"/>
                <a:ext cx="54019" cy="54671"/>
              </a:xfrm>
              <a:custGeom>
                <a:avLst/>
                <a:gdLst/>
                <a:ahLst/>
                <a:cxnLst/>
                <a:rect l="l" t="t" r="r" b="b"/>
                <a:pathLst>
                  <a:path w="249" h="252" extrusionOk="0">
                    <a:moveTo>
                      <a:pt x="180" y="0"/>
                    </a:moveTo>
                    <a:cubicBezTo>
                      <a:pt x="171" y="0"/>
                      <a:pt x="160" y="3"/>
                      <a:pt x="150" y="8"/>
                    </a:cubicBezTo>
                    <a:cubicBezTo>
                      <a:pt x="87" y="42"/>
                      <a:pt x="40" y="94"/>
                      <a:pt x="11" y="164"/>
                    </a:cubicBezTo>
                    <a:cubicBezTo>
                      <a:pt x="0" y="208"/>
                      <a:pt x="31" y="251"/>
                      <a:pt x="78" y="251"/>
                    </a:cubicBezTo>
                    <a:cubicBezTo>
                      <a:pt x="81" y="251"/>
                      <a:pt x="84" y="251"/>
                      <a:pt x="87" y="251"/>
                    </a:cubicBezTo>
                    <a:cubicBezTo>
                      <a:pt x="179" y="239"/>
                      <a:pt x="243" y="158"/>
                      <a:pt x="249" y="66"/>
                    </a:cubicBezTo>
                    <a:cubicBezTo>
                      <a:pt x="244" y="29"/>
                      <a:pt x="215"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33"/>
              <p:cNvSpPr/>
              <p:nvPr/>
            </p:nvSpPr>
            <p:spPr>
              <a:xfrm rot="-708086" flipH="1">
                <a:off x="357085" y="848546"/>
                <a:ext cx="60528" cy="46643"/>
              </a:xfrm>
              <a:custGeom>
                <a:avLst/>
                <a:gdLst/>
                <a:ahLst/>
                <a:cxnLst/>
                <a:rect l="l" t="t" r="r" b="b"/>
                <a:pathLst>
                  <a:path w="279" h="215" extrusionOk="0">
                    <a:moveTo>
                      <a:pt x="170" y="1"/>
                    </a:moveTo>
                    <a:cubicBezTo>
                      <a:pt x="160" y="1"/>
                      <a:pt x="150" y="2"/>
                      <a:pt x="140" y="6"/>
                    </a:cubicBezTo>
                    <a:cubicBezTo>
                      <a:pt x="70" y="23"/>
                      <a:pt x="1" y="104"/>
                      <a:pt x="7" y="150"/>
                    </a:cubicBezTo>
                    <a:cubicBezTo>
                      <a:pt x="7" y="191"/>
                      <a:pt x="38" y="214"/>
                      <a:pt x="90" y="214"/>
                    </a:cubicBezTo>
                    <a:cubicBezTo>
                      <a:pt x="105" y="214"/>
                      <a:pt x="122" y="212"/>
                      <a:pt x="140" y="208"/>
                    </a:cubicBezTo>
                    <a:cubicBezTo>
                      <a:pt x="227" y="191"/>
                      <a:pt x="279" y="133"/>
                      <a:pt x="261" y="69"/>
                    </a:cubicBezTo>
                    <a:cubicBezTo>
                      <a:pt x="248" y="27"/>
                      <a:pt x="211"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33"/>
              <p:cNvSpPr/>
              <p:nvPr/>
            </p:nvSpPr>
            <p:spPr>
              <a:xfrm rot="-708086" flipH="1">
                <a:off x="1520125" y="1395771"/>
                <a:ext cx="41654" cy="58576"/>
              </a:xfrm>
              <a:custGeom>
                <a:avLst/>
                <a:gdLst/>
                <a:ahLst/>
                <a:cxnLst/>
                <a:rect l="l" t="t" r="r" b="b"/>
                <a:pathLst>
                  <a:path w="192" h="270" extrusionOk="0">
                    <a:moveTo>
                      <a:pt x="91" y="1"/>
                    </a:moveTo>
                    <a:cubicBezTo>
                      <a:pt x="88" y="1"/>
                      <a:pt x="85" y="1"/>
                      <a:pt x="81" y="1"/>
                    </a:cubicBezTo>
                    <a:cubicBezTo>
                      <a:pt x="18" y="1"/>
                      <a:pt x="0" y="47"/>
                      <a:pt x="0" y="105"/>
                    </a:cubicBezTo>
                    <a:cubicBezTo>
                      <a:pt x="0" y="163"/>
                      <a:pt x="0" y="227"/>
                      <a:pt x="64" y="262"/>
                    </a:cubicBezTo>
                    <a:cubicBezTo>
                      <a:pt x="74" y="266"/>
                      <a:pt x="85" y="269"/>
                      <a:pt x="97" y="269"/>
                    </a:cubicBezTo>
                    <a:cubicBezTo>
                      <a:pt x="114" y="269"/>
                      <a:pt x="131" y="264"/>
                      <a:pt x="145" y="250"/>
                    </a:cubicBezTo>
                    <a:cubicBezTo>
                      <a:pt x="191" y="210"/>
                      <a:pt x="174" y="152"/>
                      <a:pt x="168" y="94"/>
                    </a:cubicBezTo>
                    <a:cubicBezTo>
                      <a:pt x="163" y="50"/>
                      <a:pt x="147"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33"/>
              <p:cNvSpPr/>
              <p:nvPr/>
            </p:nvSpPr>
            <p:spPr>
              <a:xfrm rot="-708086" flipH="1">
                <a:off x="1401387" y="1146481"/>
                <a:ext cx="45342" cy="58792"/>
              </a:xfrm>
              <a:custGeom>
                <a:avLst/>
                <a:gdLst/>
                <a:ahLst/>
                <a:cxnLst/>
                <a:rect l="l" t="t" r="r" b="b"/>
                <a:pathLst>
                  <a:path w="209" h="271" extrusionOk="0">
                    <a:moveTo>
                      <a:pt x="98" y="0"/>
                    </a:moveTo>
                    <a:cubicBezTo>
                      <a:pt x="93" y="0"/>
                      <a:pt x="87" y="1"/>
                      <a:pt x="81" y="2"/>
                    </a:cubicBezTo>
                    <a:cubicBezTo>
                      <a:pt x="29" y="14"/>
                      <a:pt x="0" y="89"/>
                      <a:pt x="17" y="170"/>
                    </a:cubicBezTo>
                    <a:cubicBezTo>
                      <a:pt x="33" y="232"/>
                      <a:pt x="66" y="270"/>
                      <a:pt x="110" y="270"/>
                    </a:cubicBezTo>
                    <a:cubicBezTo>
                      <a:pt x="116" y="270"/>
                      <a:pt x="122" y="270"/>
                      <a:pt x="128" y="268"/>
                    </a:cubicBezTo>
                    <a:cubicBezTo>
                      <a:pt x="186" y="257"/>
                      <a:pt x="209" y="205"/>
                      <a:pt x="186" y="106"/>
                    </a:cubicBezTo>
                    <a:cubicBezTo>
                      <a:pt x="170" y="39"/>
                      <a:pt x="14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33"/>
              <p:cNvSpPr/>
              <p:nvPr/>
            </p:nvSpPr>
            <p:spPr>
              <a:xfrm rot="-708086" flipH="1">
                <a:off x="930534" y="916149"/>
                <a:ext cx="51633" cy="55321"/>
              </a:xfrm>
              <a:custGeom>
                <a:avLst/>
                <a:gdLst/>
                <a:ahLst/>
                <a:cxnLst/>
                <a:rect l="l" t="t" r="r" b="b"/>
                <a:pathLst>
                  <a:path w="238" h="255" extrusionOk="0">
                    <a:moveTo>
                      <a:pt x="86" y="0"/>
                    </a:moveTo>
                    <a:cubicBezTo>
                      <a:pt x="64" y="0"/>
                      <a:pt x="42" y="11"/>
                      <a:pt x="29" y="28"/>
                    </a:cubicBezTo>
                    <a:cubicBezTo>
                      <a:pt x="23" y="28"/>
                      <a:pt x="23" y="34"/>
                      <a:pt x="23" y="39"/>
                    </a:cubicBezTo>
                    <a:cubicBezTo>
                      <a:pt x="0" y="92"/>
                      <a:pt x="12" y="149"/>
                      <a:pt x="47" y="190"/>
                    </a:cubicBezTo>
                    <a:cubicBezTo>
                      <a:pt x="67" y="232"/>
                      <a:pt x="112" y="255"/>
                      <a:pt x="154" y="255"/>
                    </a:cubicBezTo>
                    <a:cubicBezTo>
                      <a:pt x="159" y="255"/>
                      <a:pt x="164" y="254"/>
                      <a:pt x="168" y="254"/>
                    </a:cubicBezTo>
                    <a:cubicBezTo>
                      <a:pt x="215" y="248"/>
                      <a:pt x="238" y="225"/>
                      <a:pt x="238" y="184"/>
                    </a:cubicBezTo>
                    <a:cubicBezTo>
                      <a:pt x="215" y="115"/>
                      <a:pt x="168" y="51"/>
                      <a:pt x="110" y="5"/>
                    </a:cubicBezTo>
                    <a:cubicBezTo>
                      <a:pt x="103" y="2"/>
                      <a:pt x="94"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33"/>
              <p:cNvSpPr/>
              <p:nvPr/>
            </p:nvSpPr>
            <p:spPr>
              <a:xfrm rot="-708086" flipH="1">
                <a:off x="1121384" y="-84714"/>
                <a:ext cx="47945" cy="61396"/>
              </a:xfrm>
              <a:custGeom>
                <a:avLst/>
                <a:gdLst/>
                <a:ahLst/>
                <a:cxnLst/>
                <a:rect l="l" t="t" r="r" b="b"/>
                <a:pathLst>
                  <a:path w="221" h="283" extrusionOk="0">
                    <a:moveTo>
                      <a:pt x="108" y="0"/>
                    </a:moveTo>
                    <a:cubicBezTo>
                      <a:pt x="82" y="0"/>
                      <a:pt x="57" y="14"/>
                      <a:pt x="47" y="38"/>
                    </a:cubicBezTo>
                    <a:cubicBezTo>
                      <a:pt x="12" y="90"/>
                      <a:pt x="1" y="148"/>
                      <a:pt x="1" y="212"/>
                    </a:cubicBezTo>
                    <a:cubicBezTo>
                      <a:pt x="1" y="263"/>
                      <a:pt x="32" y="283"/>
                      <a:pt x="75" y="283"/>
                    </a:cubicBezTo>
                    <a:cubicBezTo>
                      <a:pt x="81" y="283"/>
                      <a:pt x="87" y="282"/>
                      <a:pt x="94" y="281"/>
                    </a:cubicBezTo>
                    <a:cubicBezTo>
                      <a:pt x="180" y="253"/>
                      <a:pt x="221" y="85"/>
                      <a:pt x="157" y="21"/>
                    </a:cubicBezTo>
                    <a:cubicBezTo>
                      <a:pt x="143" y="7"/>
                      <a:pt x="125"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33"/>
              <p:cNvSpPr/>
              <p:nvPr/>
            </p:nvSpPr>
            <p:spPr>
              <a:xfrm rot="-708088" flipH="1">
                <a:off x="160682" y="920784"/>
                <a:ext cx="51850" cy="50548"/>
              </a:xfrm>
              <a:custGeom>
                <a:avLst/>
                <a:gdLst/>
                <a:ahLst/>
                <a:cxnLst/>
                <a:rect l="l" t="t" r="r" b="b"/>
                <a:pathLst>
                  <a:path w="239" h="233" extrusionOk="0">
                    <a:moveTo>
                      <a:pt x="111" y="1"/>
                    </a:moveTo>
                    <a:cubicBezTo>
                      <a:pt x="101" y="1"/>
                      <a:pt x="92" y="2"/>
                      <a:pt x="82" y="6"/>
                    </a:cubicBezTo>
                    <a:cubicBezTo>
                      <a:pt x="30" y="17"/>
                      <a:pt x="1" y="70"/>
                      <a:pt x="18" y="122"/>
                    </a:cubicBezTo>
                    <a:cubicBezTo>
                      <a:pt x="35" y="187"/>
                      <a:pt x="92" y="232"/>
                      <a:pt x="162" y="232"/>
                    </a:cubicBezTo>
                    <a:cubicBezTo>
                      <a:pt x="166" y="232"/>
                      <a:pt x="171" y="232"/>
                      <a:pt x="175" y="232"/>
                    </a:cubicBezTo>
                    <a:cubicBezTo>
                      <a:pt x="227" y="214"/>
                      <a:pt x="238" y="174"/>
                      <a:pt x="227" y="127"/>
                    </a:cubicBezTo>
                    <a:cubicBezTo>
                      <a:pt x="212" y="54"/>
                      <a:pt x="16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33"/>
              <p:cNvSpPr/>
              <p:nvPr/>
            </p:nvSpPr>
            <p:spPr>
              <a:xfrm rot="-708086" flipH="1">
                <a:off x="1804890" y="942291"/>
                <a:ext cx="46643" cy="52501"/>
              </a:xfrm>
              <a:custGeom>
                <a:avLst/>
                <a:gdLst/>
                <a:ahLst/>
                <a:cxnLst/>
                <a:rect l="l" t="t" r="r" b="b"/>
                <a:pathLst>
                  <a:path w="215" h="242" extrusionOk="0">
                    <a:moveTo>
                      <a:pt x="146" y="1"/>
                    </a:moveTo>
                    <a:cubicBezTo>
                      <a:pt x="140" y="1"/>
                      <a:pt x="134" y="1"/>
                      <a:pt x="128" y="3"/>
                    </a:cubicBezTo>
                    <a:cubicBezTo>
                      <a:pt x="52" y="32"/>
                      <a:pt x="6" y="96"/>
                      <a:pt x="0" y="171"/>
                    </a:cubicBezTo>
                    <a:cubicBezTo>
                      <a:pt x="0" y="209"/>
                      <a:pt x="30" y="241"/>
                      <a:pt x="67" y="241"/>
                    </a:cubicBezTo>
                    <a:cubicBezTo>
                      <a:pt x="70" y="241"/>
                      <a:pt x="73" y="241"/>
                      <a:pt x="76" y="241"/>
                    </a:cubicBezTo>
                    <a:cubicBezTo>
                      <a:pt x="157" y="218"/>
                      <a:pt x="215" y="142"/>
                      <a:pt x="215" y="61"/>
                    </a:cubicBezTo>
                    <a:cubicBezTo>
                      <a:pt x="210" y="27"/>
                      <a:pt x="180"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33"/>
              <p:cNvSpPr/>
              <p:nvPr/>
            </p:nvSpPr>
            <p:spPr>
              <a:xfrm rot="-708086" flipH="1">
                <a:off x="2146495" y="1106952"/>
                <a:ext cx="60528" cy="42738"/>
              </a:xfrm>
              <a:custGeom>
                <a:avLst/>
                <a:gdLst/>
                <a:ahLst/>
                <a:cxnLst/>
                <a:rect l="l" t="t" r="r" b="b"/>
                <a:pathLst>
                  <a:path w="279" h="197" extrusionOk="0">
                    <a:moveTo>
                      <a:pt x="140" y="1"/>
                    </a:moveTo>
                    <a:cubicBezTo>
                      <a:pt x="104" y="1"/>
                      <a:pt x="69" y="13"/>
                      <a:pt x="41" y="38"/>
                    </a:cubicBezTo>
                    <a:cubicBezTo>
                      <a:pt x="12" y="61"/>
                      <a:pt x="0" y="101"/>
                      <a:pt x="12" y="136"/>
                    </a:cubicBezTo>
                    <a:cubicBezTo>
                      <a:pt x="12" y="142"/>
                      <a:pt x="17" y="154"/>
                      <a:pt x="23" y="159"/>
                    </a:cubicBezTo>
                    <a:cubicBezTo>
                      <a:pt x="39" y="183"/>
                      <a:pt x="66" y="196"/>
                      <a:pt x="93" y="196"/>
                    </a:cubicBezTo>
                    <a:cubicBezTo>
                      <a:pt x="105" y="196"/>
                      <a:pt x="117" y="194"/>
                      <a:pt x="128" y="188"/>
                    </a:cubicBezTo>
                    <a:cubicBezTo>
                      <a:pt x="180" y="159"/>
                      <a:pt x="249" y="165"/>
                      <a:pt x="278" y="101"/>
                    </a:cubicBezTo>
                    <a:cubicBezTo>
                      <a:pt x="278" y="96"/>
                      <a:pt x="278" y="90"/>
                      <a:pt x="278" y="84"/>
                    </a:cubicBezTo>
                    <a:cubicBezTo>
                      <a:pt x="267" y="49"/>
                      <a:pt x="243" y="26"/>
                      <a:pt x="209" y="15"/>
                    </a:cubicBezTo>
                    <a:cubicBezTo>
                      <a:pt x="186" y="6"/>
                      <a:pt x="16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33"/>
              <p:cNvSpPr/>
              <p:nvPr/>
            </p:nvSpPr>
            <p:spPr>
              <a:xfrm rot="-708086" flipH="1">
                <a:off x="25673" y="541492"/>
                <a:ext cx="57925" cy="45125"/>
              </a:xfrm>
              <a:custGeom>
                <a:avLst/>
                <a:gdLst/>
                <a:ahLst/>
                <a:cxnLst/>
                <a:rect l="l" t="t" r="r" b="b"/>
                <a:pathLst>
                  <a:path w="267" h="208" extrusionOk="0">
                    <a:moveTo>
                      <a:pt x="92" y="1"/>
                    </a:moveTo>
                    <a:cubicBezTo>
                      <a:pt x="66" y="1"/>
                      <a:pt x="41" y="14"/>
                      <a:pt x="29" y="36"/>
                    </a:cubicBezTo>
                    <a:cubicBezTo>
                      <a:pt x="0" y="77"/>
                      <a:pt x="6" y="129"/>
                      <a:pt x="35" y="164"/>
                    </a:cubicBezTo>
                    <a:cubicBezTo>
                      <a:pt x="58" y="191"/>
                      <a:pt x="96" y="208"/>
                      <a:pt x="130" y="208"/>
                    </a:cubicBezTo>
                    <a:cubicBezTo>
                      <a:pt x="139" y="208"/>
                      <a:pt x="148" y="207"/>
                      <a:pt x="157" y="204"/>
                    </a:cubicBezTo>
                    <a:cubicBezTo>
                      <a:pt x="209" y="193"/>
                      <a:pt x="250" y="158"/>
                      <a:pt x="261" y="106"/>
                    </a:cubicBezTo>
                    <a:cubicBezTo>
                      <a:pt x="267" y="94"/>
                      <a:pt x="267" y="82"/>
                      <a:pt x="261" y="65"/>
                    </a:cubicBezTo>
                    <a:cubicBezTo>
                      <a:pt x="232" y="30"/>
                      <a:pt x="180" y="36"/>
                      <a:pt x="134" y="13"/>
                    </a:cubicBezTo>
                    <a:cubicBezTo>
                      <a:pt x="121" y="5"/>
                      <a:pt x="10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33"/>
              <p:cNvSpPr/>
              <p:nvPr/>
            </p:nvSpPr>
            <p:spPr>
              <a:xfrm rot="-708088" flipH="1">
                <a:off x="998578" y="2017727"/>
                <a:ext cx="52935" cy="48813"/>
              </a:xfrm>
              <a:custGeom>
                <a:avLst/>
                <a:gdLst/>
                <a:ahLst/>
                <a:cxnLst/>
                <a:rect l="l" t="t" r="r" b="b"/>
                <a:pathLst>
                  <a:path w="244" h="225" extrusionOk="0">
                    <a:moveTo>
                      <a:pt x="136" y="1"/>
                    </a:moveTo>
                    <a:cubicBezTo>
                      <a:pt x="124" y="1"/>
                      <a:pt x="111" y="3"/>
                      <a:pt x="99" y="8"/>
                    </a:cubicBezTo>
                    <a:cubicBezTo>
                      <a:pt x="41" y="20"/>
                      <a:pt x="1" y="83"/>
                      <a:pt x="12" y="141"/>
                    </a:cubicBezTo>
                    <a:cubicBezTo>
                      <a:pt x="22" y="192"/>
                      <a:pt x="68" y="225"/>
                      <a:pt x="113" y="225"/>
                    </a:cubicBezTo>
                    <a:cubicBezTo>
                      <a:pt x="120" y="225"/>
                      <a:pt x="127" y="224"/>
                      <a:pt x="134" y="222"/>
                    </a:cubicBezTo>
                    <a:cubicBezTo>
                      <a:pt x="203" y="205"/>
                      <a:pt x="244" y="141"/>
                      <a:pt x="232" y="77"/>
                    </a:cubicBezTo>
                    <a:cubicBezTo>
                      <a:pt x="219" y="32"/>
                      <a:pt x="180"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33"/>
              <p:cNvSpPr/>
              <p:nvPr/>
            </p:nvSpPr>
            <p:spPr>
              <a:xfrm rot="-708086" flipH="1">
                <a:off x="1161715" y="112849"/>
                <a:ext cx="50331" cy="52067"/>
              </a:xfrm>
              <a:custGeom>
                <a:avLst/>
                <a:gdLst/>
                <a:ahLst/>
                <a:cxnLst/>
                <a:rect l="l" t="t" r="r" b="b"/>
                <a:pathLst>
                  <a:path w="232" h="240" extrusionOk="0">
                    <a:moveTo>
                      <a:pt x="123" y="0"/>
                    </a:moveTo>
                    <a:cubicBezTo>
                      <a:pt x="113" y="0"/>
                      <a:pt x="103" y="2"/>
                      <a:pt x="93" y="5"/>
                    </a:cubicBezTo>
                    <a:cubicBezTo>
                      <a:pt x="29" y="34"/>
                      <a:pt x="0" y="104"/>
                      <a:pt x="18" y="167"/>
                    </a:cubicBezTo>
                    <a:cubicBezTo>
                      <a:pt x="27" y="212"/>
                      <a:pt x="67" y="239"/>
                      <a:pt x="111" y="239"/>
                    </a:cubicBezTo>
                    <a:cubicBezTo>
                      <a:pt x="118" y="239"/>
                      <a:pt x="126" y="239"/>
                      <a:pt x="133" y="237"/>
                    </a:cubicBezTo>
                    <a:cubicBezTo>
                      <a:pt x="197" y="208"/>
                      <a:pt x="232" y="138"/>
                      <a:pt x="209" y="69"/>
                    </a:cubicBezTo>
                    <a:cubicBezTo>
                      <a:pt x="199" y="27"/>
                      <a:pt x="16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33"/>
              <p:cNvSpPr/>
              <p:nvPr/>
            </p:nvSpPr>
            <p:spPr>
              <a:xfrm rot="-708086" flipH="1">
                <a:off x="1204473" y="4156565"/>
                <a:ext cx="42955" cy="61830"/>
              </a:xfrm>
              <a:custGeom>
                <a:avLst/>
                <a:gdLst/>
                <a:ahLst/>
                <a:cxnLst/>
                <a:rect l="l" t="t" r="r" b="b"/>
                <a:pathLst>
                  <a:path w="198" h="285" extrusionOk="0">
                    <a:moveTo>
                      <a:pt x="118" y="1"/>
                    </a:moveTo>
                    <a:cubicBezTo>
                      <a:pt x="93" y="1"/>
                      <a:pt x="70" y="13"/>
                      <a:pt x="53" y="34"/>
                    </a:cubicBezTo>
                    <a:cubicBezTo>
                      <a:pt x="12" y="80"/>
                      <a:pt x="0" y="144"/>
                      <a:pt x="24" y="202"/>
                    </a:cubicBezTo>
                    <a:cubicBezTo>
                      <a:pt x="24" y="214"/>
                      <a:pt x="35" y="231"/>
                      <a:pt x="41" y="243"/>
                    </a:cubicBezTo>
                    <a:cubicBezTo>
                      <a:pt x="56" y="268"/>
                      <a:pt x="89" y="284"/>
                      <a:pt x="120" y="284"/>
                    </a:cubicBezTo>
                    <a:cubicBezTo>
                      <a:pt x="125" y="284"/>
                      <a:pt x="129" y="284"/>
                      <a:pt x="134" y="283"/>
                    </a:cubicBezTo>
                    <a:cubicBezTo>
                      <a:pt x="168" y="272"/>
                      <a:pt x="168" y="248"/>
                      <a:pt x="168" y="208"/>
                    </a:cubicBezTo>
                    <a:cubicBezTo>
                      <a:pt x="174" y="167"/>
                      <a:pt x="186" y="133"/>
                      <a:pt x="192" y="92"/>
                    </a:cubicBezTo>
                    <a:cubicBezTo>
                      <a:pt x="197" y="57"/>
                      <a:pt x="180" y="17"/>
                      <a:pt x="145" y="5"/>
                    </a:cubicBezTo>
                    <a:cubicBezTo>
                      <a:pt x="136" y="2"/>
                      <a:pt x="12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33"/>
              <p:cNvSpPr/>
              <p:nvPr/>
            </p:nvSpPr>
            <p:spPr>
              <a:xfrm rot="-708086" flipH="1">
                <a:off x="578684" y="1797567"/>
                <a:ext cx="56840" cy="49464"/>
              </a:xfrm>
              <a:custGeom>
                <a:avLst/>
                <a:gdLst/>
                <a:ahLst/>
                <a:cxnLst/>
                <a:rect l="l" t="t" r="r" b="b"/>
                <a:pathLst>
                  <a:path w="262" h="228" extrusionOk="0">
                    <a:moveTo>
                      <a:pt x="82" y="1"/>
                    </a:moveTo>
                    <a:cubicBezTo>
                      <a:pt x="30" y="6"/>
                      <a:pt x="1" y="64"/>
                      <a:pt x="18" y="111"/>
                    </a:cubicBezTo>
                    <a:cubicBezTo>
                      <a:pt x="35" y="182"/>
                      <a:pt x="98" y="227"/>
                      <a:pt x="163" y="227"/>
                    </a:cubicBezTo>
                    <a:cubicBezTo>
                      <a:pt x="167" y="227"/>
                      <a:pt x="171" y="227"/>
                      <a:pt x="175" y="227"/>
                    </a:cubicBezTo>
                    <a:cubicBezTo>
                      <a:pt x="227" y="215"/>
                      <a:pt x="262" y="163"/>
                      <a:pt x="250" y="111"/>
                    </a:cubicBezTo>
                    <a:cubicBezTo>
                      <a:pt x="215" y="47"/>
                      <a:pt x="152" y="6"/>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33"/>
              <p:cNvSpPr/>
              <p:nvPr/>
            </p:nvSpPr>
            <p:spPr>
              <a:xfrm rot="-708086" flipH="1">
                <a:off x="1565557" y="1184687"/>
                <a:ext cx="52935" cy="53152"/>
              </a:xfrm>
              <a:custGeom>
                <a:avLst/>
                <a:gdLst/>
                <a:ahLst/>
                <a:cxnLst/>
                <a:rect l="l" t="t" r="r" b="b"/>
                <a:pathLst>
                  <a:path w="244" h="245" extrusionOk="0">
                    <a:moveTo>
                      <a:pt x="98" y="1"/>
                    </a:moveTo>
                    <a:cubicBezTo>
                      <a:pt x="96" y="1"/>
                      <a:pt x="95" y="1"/>
                      <a:pt x="93" y="1"/>
                    </a:cubicBezTo>
                    <a:cubicBezTo>
                      <a:pt x="35" y="19"/>
                      <a:pt x="1" y="76"/>
                      <a:pt x="18" y="134"/>
                    </a:cubicBezTo>
                    <a:cubicBezTo>
                      <a:pt x="29" y="195"/>
                      <a:pt x="82" y="245"/>
                      <a:pt x="146" y="245"/>
                    </a:cubicBezTo>
                    <a:cubicBezTo>
                      <a:pt x="150" y="245"/>
                      <a:pt x="153" y="245"/>
                      <a:pt x="157" y="245"/>
                    </a:cubicBezTo>
                    <a:cubicBezTo>
                      <a:pt x="209" y="233"/>
                      <a:pt x="244" y="187"/>
                      <a:pt x="238" y="140"/>
                    </a:cubicBezTo>
                    <a:cubicBezTo>
                      <a:pt x="232" y="79"/>
                      <a:pt x="14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33"/>
              <p:cNvSpPr/>
              <p:nvPr/>
            </p:nvSpPr>
            <p:spPr>
              <a:xfrm rot="-708086" flipH="1">
                <a:off x="391622" y="1430021"/>
                <a:ext cx="60528" cy="50115"/>
              </a:xfrm>
              <a:custGeom>
                <a:avLst/>
                <a:gdLst/>
                <a:ahLst/>
                <a:cxnLst/>
                <a:rect l="l" t="t" r="r" b="b"/>
                <a:pathLst>
                  <a:path w="279" h="231" extrusionOk="0">
                    <a:moveTo>
                      <a:pt x="192" y="0"/>
                    </a:moveTo>
                    <a:cubicBezTo>
                      <a:pt x="178" y="0"/>
                      <a:pt x="163" y="5"/>
                      <a:pt x="151" y="15"/>
                    </a:cubicBezTo>
                    <a:cubicBezTo>
                      <a:pt x="99" y="44"/>
                      <a:pt x="59" y="78"/>
                      <a:pt x="30" y="125"/>
                    </a:cubicBezTo>
                    <a:cubicBezTo>
                      <a:pt x="12" y="154"/>
                      <a:pt x="1" y="183"/>
                      <a:pt x="18" y="206"/>
                    </a:cubicBezTo>
                    <a:cubicBezTo>
                      <a:pt x="32" y="223"/>
                      <a:pt x="49" y="230"/>
                      <a:pt x="69" y="230"/>
                    </a:cubicBezTo>
                    <a:cubicBezTo>
                      <a:pt x="81" y="230"/>
                      <a:pt x="95" y="228"/>
                      <a:pt x="111" y="223"/>
                    </a:cubicBezTo>
                    <a:cubicBezTo>
                      <a:pt x="157" y="200"/>
                      <a:pt x="204" y="171"/>
                      <a:pt x="238" y="136"/>
                    </a:cubicBezTo>
                    <a:cubicBezTo>
                      <a:pt x="267" y="96"/>
                      <a:pt x="279" y="61"/>
                      <a:pt x="250" y="26"/>
                    </a:cubicBezTo>
                    <a:cubicBezTo>
                      <a:pt x="233" y="9"/>
                      <a:pt x="21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33"/>
              <p:cNvSpPr/>
              <p:nvPr/>
            </p:nvSpPr>
            <p:spPr>
              <a:xfrm rot="-708086" flipH="1">
                <a:off x="1803923" y="713786"/>
                <a:ext cx="49030" cy="56623"/>
              </a:xfrm>
              <a:custGeom>
                <a:avLst/>
                <a:gdLst/>
                <a:ahLst/>
                <a:cxnLst/>
                <a:rect l="l" t="t" r="r" b="b"/>
                <a:pathLst>
                  <a:path w="226" h="261" extrusionOk="0">
                    <a:moveTo>
                      <a:pt x="130" y="1"/>
                    </a:moveTo>
                    <a:cubicBezTo>
                      <a:pt x="124" y="1"/>
                      <a:pt x="117" y="1"/>
                      <a:pt x="110" y="3"/>
                    </a:cubicBezTo>
                    <a:cubicBezTo>
                      <a:pt x="58" y="9"/>
                      <a:pt x="0" y="125"/>
                      <a:pt x="17" y="188"/>
                    </a:cubicBezTo>
                    <a:cubicBezTo>
                      <a:pt x="22" y="229"/>
                      <a:pt x="58" y="260"/>
                      <a:pt x="98" y="260"/>
                    </a:cubicBezTo>
                    <a:cubicBezTo>
                      <a:pt x="104" y="260"/>
                      <a:pt x="110" y="259"/>
                      <a:pt x="116" y="258"/>
                    </a:cubicBezTo>
                    <a:cubicBezTo>
                      <a:pt x="180" y="252"/>
                      <a:pt x="226" y="159"/>
                      <a:pt x="209" y="78"/>
                    </a:cubicBezTo>
                    <a:cubicBezTo>
                      <a:pt x="209" y="33"/>
                      <a:pt x="174"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33"/>
              <p:cNvSpPr/>
              <p:nvPr/>
            </p:nvSpPr>
            <p:spPr>
              <a:xfrm rot="-708086" flipH="1">
                <a:off x="1611563" y="210764"/>
                <a:ext cx="49030" cy="57274"/>
              </a:xfrm>
              <a:custGeom>
                <a:avLst/>
                <a:gdLst/>
                <a:ahLst/>
                <a:cxnLst/>
                <a:rect l="l" t="t" r="r" b="b"/>
                <a:pathLst>
                  <a:path w="226" h="264" extrusionOk="0">
                    <a:moveTo>
                      <a:pt x="88" y="1"/>
                    </a:moveTo>
                    <a:cubicBezTo>
                      <a:pt x="77" y="1"/>
                      <a:pt x="65" y="3"/>
                      <a:pt x="52" y="9"/>
                    </a:cubicBezTo>
                    <a:cubicBezTo>
                      <a:pt x="0" y="27"/>
                      <a:pt x="0" y="73"/>
                      <a:pt x="12" y="131"/>
                    </a:cubicBezTo>
                    <a:cubicBezTo>
                      <a:pt x="23" y="154"/>
                      <a:pt x="35" y="177"/>
                      <a:pt x="46" y="200"/>
                    </a:cubicBezTo>
                    <a:cubicBezTo>
                      <a:pt x="68" y="235"/>
                      <a:pt x="96" y="263"/>
                      <a:pt x="131" y="263"/>
                    </a:cubicBezTo>
                    <a:cubicBezTo>
                      <a:pt x="142" y="263"/>
                      <a:pt x="155" y="260"/>
                      <a:pt x="168" y="252"/>
                    </a:cubicBezTo>
                    <a:cubicBezTo>
                      <a:pt x="226" y="223"/>
                      <a:pt x="220" y="171"/>
                      <a:pt x="197" y="125"/>
                    </a:cubicBezTo>
                    <a:cubicBezTo>
                      <a:pt x="185" y="102"/>
                      <a:pt x="174" y="79"/>
                      <a:pt x="162" y="55"/>
                    </a:cubicBezTo>
                    <a:cubicBezTo>
                      <a:pt x="145" y="25"/>
                      <a:pt x="121"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33"/>
              <p:cNvSpPr/>
              <p:nvPr/>
            </p:nvSpPr>
            <p:spPr>
              <a:xfrm rot="-708086" flipH="1">
                <a:off x="2376969" y="1072152"/>
                <a:ext cx="50331" cy="55104"/>
              </a:xfrm>
              <a:custGeom>
                <a:avLst/>
                <a:gdLst/>
                <a:ahLst/>
                <a:cxnLst/>
                <a:rect l="l" t="t" r="r" b="b"/>
                <a:pathLst>
                  <a:path w="232" h="254" extrusionOk="0">
                    <a:moveTo>
                      <a:pt x="70" y="0"/>
                    </a:moveTo>
                    <a:cubicBezTo>
                      <a:pt x="35" y="6"/>
                      <a:pt x="0" y="35"/>
                      <a:pt x="0" y="70"/>
                    </a:cubicBezTo>
                    <a:cubicBezTo>
                      <a:pt x="12" y="145"/>
                      <a:pt x="52" y="209"/>
                      <a:pt x="116" y="249"/>
                    </a:cubicBezTo>
                    <a:cubicBezTo>
                      <a:pt x="125" y="252"/>
                      <a:pt x="134" y="254"/>
                      <a:pt x="143" y="254"/>
                    </a:cubicBezTo>
                    <a:cubicBezTo>
                      <a:pt x="170" y="254"/>
                      <a:pt x="196" y="240"/>
                      <a:pt x="209" y="214"/>
                    </a:cubicBezTo>
                    <a:cubicBezTo>
                      <a:pt x="232" y="174"/>
                      <a:pt x="226" y="128"/>
                      <a:pt x="191" y="93"/>
                    </a:cubicBezTo>
                    <a:cubicBezTo>
                      <a:pt x="162" y="46"/>
                      <a:pt x="13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33"/>
              <p:cNvSpPr/>
              <p:nvPr/>
            </p:nvSpPr>
            <p:spPr>
              <a:xfrm rot="-708086" flipH="1">
                <a:off x="28973" y="18104"/>
                <a:ext cx="60745" cy="43389"/>
              </a:xfrm>
              <a:custGeom>
                <a:avLst/>
                <a:gdLst/>
                <a:ahLst/>
                <a:cxnLst/>
                <a:rect l="l" t="t" r="r" b="b"/>
                <a:pathLst>
                  <a:path w="280" h="200" extrusionOk="0">
                    <a:moveTo>
                      <a:pt x="104" y="0"/>
                    </a:moveTo>
                    <a:cubicBezTo>
                      <a:pt x="100" y="0"/>
                      <a:pt x="97" y="0"/>
                      <a:pt x="94" y="0"/>
                    </a:cubicBezTo>
                    <a:cubicBezTo>
                      <a:pt x="36" y="0"/>
                      <a:pt x="1" y="53"/>
                      <a:pt x="13" y="105"/>
                    </a:cubicBezTo>
                    <a:cubicBezTo>
                      <a:pt x="23" y="165"/>
                      <a:pt x="73" y="200"/>
                      <a:pt x="147" y="200"/>
                    </a:cubicBezTo>
                    <a:cubicBezTo>
                      <a:pt x="158" y="200"/>
                      <a:pt x="169" y="199"/>
                      <a:pt x="181" y="197"/>
                    </a:cubicBezTo>
                    <a:cubicBezTo>
                      <a:pt x="233" y="192"/>
                      <a:pt x="279" y="174"/>
                      <a:pt x="273" y="111"/>
                    </a:cubicBezTo>
                    <a:cubicBezTo>
                      <a:pt x="268" y="55"/>
                      <a:pt x="17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33"/>
              <p:cNvSpPr/>
              <p:nvPr/>
            </p:nvSpPr>
            <p:spPr>
              <a:xfrm rot="-708086" flipH="1">
                <a:off x="277701" y="420876"/>
                <a:ext cx="65518" cy="44040"/>
              </a:xfrm>
              <a:custGeom>
                <a:avLst/>
                <a:gdLst/>
                <a:ahLst/>
                <a:cxnLst/>
                <a:rect l="l" t="t" r="r" b="b"/>
                <a:pathLst>
                  <a:path w="302" h="203" extrusionOk="0">
                    <a:moveTo>
                      <a:pt x="108" y="1"/>
                    </a:moveTo>
                    <a:cubicBezTo>
                      <a:pt x="74" y="1"/>
                      <a:pt x="41" y="20"/>
                      <a:pt x="29" y="55"/>
                    </a:cubicBezTo>
                    <a:cubicBezTo>
                      <a:pt x="0" y="102"/>
                      <a:pt x="35" y="160"/>
                      <a:pt x="93" y="188"/>
                    </a:cubicBezTo>
                    <a:cubicBezTo>
                      <a:pt x="118" y="197"/>
                      <a:pt x="144" y="202"/>
                      <a:pt x="169" y="202"/>
                    </a:cubicBezTo>
                    <a:cubicBezTo>
                      <a:pt x="179" y="202"/>
                      <a:pt x="188" y="202"/>
                      <a:pt x="197" y="200"/>
                    </a:cubicBezTo>
                    <a:cubicBezTo>
                      <a:pt x="238" y="188"/>
                      <a:pt x="278" y="183"/>
                      <a:pt x="290" y="131"/>
                    </a:cubicBezTo>
                    <a:cubicBezTo>
                      <a:pt x="302" y="84"/>
                      <a:pt x="267" y="61"/>
                      <a:pt x="226" y="49"/>
                    </a:cubicBezTo>
                    <a:cubicBezTo>
                      <a:pt x="203" y="38"/>
                      <a:pt x="180" y="26"/>
                      <a:pt x="157" y="15"/>
                    </a:cubicBezTo>
                    <a:cubicBezTo>
                      <a:pt x="142" y="5"/>
                      <a:pt x="12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33"/>
              <p:cNvSpPr/>
              <p:nvPr/>
            </p:nvSpPr>
            <p:spPr>
              <a:xfrm rot="-708086" flipH="1">
                <a:off x="2499024" y="1665567"/>
                <a:ext cx="54887" cy="48813"/>
              </a:xfrm>
              <a:custGeom>
                <a:avLst/>
                <a:gdLst/>
                <a:ahLst/>
                <a:cxnLst/>
                <a:rect l="l" t="t" r="r" b="b"/>
                <a:pathLst>
                  <a:path w="253" h="225" extrusionOk="0">
                    <a:moveTo>
                      <a:pt x="81" y="0"/>
                    </a:moveTo>
                    <a:cubicBezTo>
                      <a:pt x="48" y="0"/>
                      <a:pt x="20" y="22"/>
                      <a:pt x="15" y="55"/>
                    </a:cubicBezTo>
                    <a:cubicBezTo>
                      <a:pt x="1" y="150"/>
                      <a:pt x="71" y="225"/>
                      <a:pt x="154" y="225"/>
                    </a:cubicBezTo>
                    <a:cubicBezTo>
                      <a:pt x="173" y="225"/>
                      <a:pt x="192" y="221"/>
                      <a:pt x="212" y="212"/>
                    </a:cubicBezTo>
                    <a:cubicBezTo>
                      <a:pt x="241" y="194"/>
                      <a:pt x="253" y="165"/>
                      <a:pt x="241" y="137"/>
                    </a:cubicBezTo>
                    <a:cubicBezTo>
                      <a:pt x="212" y="73"/>
                      <a:pt x="166" y="26"/>
                      <a:pt x="102" y="3"/>
                    </a:cubicBezTo>
                    <a:cubicBezTo>
                      <a:pt x="95" y="1"/>
                      <a:pt x="88"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33"/>
              <p:cNvSpPr/>
              <p:nvPr/>
            </p:nvSpPr>
            <p:spPr>
              <a:xfrm rot="-708086" flipH="1">
                <a:off x="586099" y="698496"/>
                <a:ext cx="49247" cy="57925"/>
              </a:xfrm>
              <a:custGeom>
                <a:avLst/>
                <a:gdLst/>
                <a:ahLst/>
                <a:cxnLst/>
                <a:rect l="l" t="t" r="r" b="b"/>
                <a:pathLst>
                  <a:path w="227" h="267" extrusionOk="0">
                    <a:moveTo>
                      <a:pt x="131" y="1"/>
                    </a:moveTo>
                    <a:cubicBezTo>
                      <a:pt x="125" y="1"/>
                      <a:pt x="118" y="2"/>
                      <a:pt x="111" y="3"/>
                    </a:cubicBezTo>
                    <a:cubicBezTo>
                      <a:pt x="41" y="32"/>
                      <a:pt x="1" y="113"/>
                      <a:pt x="24" y="189"/>
                    </a:cubicBezTo>
                    <a:cubicBezTo>
                      <a:pt x="34" y="234"/>
                      <a:pt x="53" y="266"/>
                      <a:pt x="96" y="266"/>
                    </a:cubicBezTo>
                    <a:cubicBezTo>
                      <a:pt x="102" y="266"/>
                      <a:pt x="109" y="266"/>
                      <a:pt x="117" y="264"/>
                    </a:cubicBezTo>
                    <a:cubicBezTo>
                      <a:pt x="180" y="247"/>
                      <a:pt x="227" y="148"/>
                      <a:pt x="203" y="61"/>
                    </a:cubicBezTo>
                    <a:cubicBezTo>
                      <a:pt x="199" y="27"/>
                      <a:pt x="169"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33"/>
              <p:cNvSpPr/>
              <p:nvPr/>
            </p:nvSpPr>
            <p:spPr>
              <a:xfrm rot="-708086" flipH="1">
                <a:off x="1556520" y="1724886"/>
                <a:ext cx="49247" cy="55538"/>
              </a:xfrm>
              <a:custGeom>
                <a:avLst/>
                <a:gdLst/>
                <a:ahLst/>
                <a:cxnLst/>
                <a:rect l="l" t="t" r="r" b="b"/>
                <a:pathLst>
                  <a:path w="227" h="256" extrusionOk="0">
                    <a:moveTo>
                      <a:pt x="140" y="1"/>
                    </a:moveTo>
                    <a:cubicBezTo>
                      <a:pt x="136" y="1"/>
                      <a:pt x="132" y="1"/>
                      <a:pt x="128" y="2"/>
                    </a:cubicBezTo>
                    <a:cubicBezTo>
                      <a:pt x="52" y="36"/>
                      <a:pt x="6" y="112"/>
                      <a:pt x="0" y="193"/>
                    </a:cubicBezTo>
                    <a:cubicBezTo>
                      <a:pt x="5" y="230"/>
                      <a:pt x="39" y="256"/>
                      <a:pt x="77" y="256"/>
                    </a:cubicBezTo>
                    <a:cubicBezTo>
                      <a:pt x="86" y="256"/>
                      <a:pt x="95" y="254"/>
                      <a:pt x="105" y="251"/>
                    </a:cubicBezTo>
                    <a:cubicBezTo>
                      <a:pt x="180" y="222"/>
                      <a:pt x="226" y="141"/>
                      <a:pt x="215" y="60"/>
                    </a:cubicBezTo>
                    <a:cubicBezTo>
                      <a:pt x="204" y="23"/>
                      <a:pt x="175"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33"/>
              <p:cNvSpPr/>
              <p:nvPr/>
            </p:nvSpPr>
            <p:spPr>
              <a:xfrm rot="-708088" flipH="1">
                <a:off x="404911" y="991882"/>
                <a:ext cx="55538" cy="45776"/>
              </a:xfrm>
              <a:custGeom>
                <a:avLst/>
                <a:gdLst/>
                <a:ahLst/>
                <a:cxnLst/>
                <a:rect l="l" t="t" r="r" b="b"/>
                <a:pathLst>
                  <a:path w="256" h="211" extrusionOk="0">
                    <a:moveTo>
                      <a:pt x="179" y="0"/>
                    </a:moveTo>
                    <a:cubicBezTo>
                      <a:pt x="165" y="0"/>
                      <a:pt x="150" y="3"/>
                      <a:pt x="134" y="9"/>
                    </a:cubicBezTo>
                    <a:cubicBezTo>
                      <a:pt x="41" y="38"/>
                      <a:pt x="1" y="73"/>
                      <a:pt x="24" y="136"/>
                    </a:cubicBezTo>
                    <a:cubicBezTo>
                      <a:pt x="33" y="183"/>
                      <a:pt x="72" y="211"/>
                      <a:pt x="118" y="211"/>
                    </a:cubicBezTo>
                    <a:cubicBezTo>
                      <a:pt x="129" y="211"/>
                      <a:pt x="140" y="209"/>
                      <a:pt x="151" y="206"/>
                    </a:cubicBezTo>
                    <a:cubicBezTo>
                      <a:pt x="215" y="189"/>
                      <a:pt x="255" y="125"/>
                      <a:pt x="244" y="55"/>
                    </a:cubicBezTo>
                    <a:cubicBezTo>
                      <a:pt x="232" y="16"/>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33"/>
              <p:cNvSpPr/>
              <p:nvPr/>
            </p:nvSpPr>
            <p:spPr>
              <a:xfrm rot="-708086" flipH="1">
                <a:off x="1821805" y="484316"/>
                <a:ext cx="61830" cy="46860"/>
              </a:xfrm>
              <a:custGeom>
                <a:avLst/>
                <a:gdLst/>
                <a:ahLst/>
                <a:cxnLst/>
                <a:rect l="l" t="t" r="r" b="b"/>
                <a:pathLst>
                  <a:path w="285" h="216" extrusionOk="0">
                    <a:moveTo>
                      <a:pt x="97" y="0"/>
                    </a:moveTo>
                    <a:cubicBezTo>
                      <a:pt x="72" y="0"/>
                      <a:pt x="51" y="12"/>
                      <a:pt x="36" y="36"/>
                    </a:cubicBezTo>
                    <a:cubicBezTo>
                      <a:pt x="1" y="88"/>
                      <a:pt x="24" y="152"/>
                      <a:pt x="76" y="181"/>
                    </a:cubicBezTo>
                    <a:cubicBezTo>
                      <a:pt x="108" y="205"/>
                      <a:pt x="146" y="215"/>
                      <a:pt x="184" y="215"/>
                    </a:cubicBezTo>
                    <a:cubicBezTo>
                      <a:pt x="200" y="215"/>
                      <a:pt x="217" y="213"/>
                      <a:pt x="233" y="210"/>
                    </a:cubicBezTo>
                    <a:lnTo>
                      <a:pt x="244" y="210"/>
                    </a:lnTo>
                    <a:cubicBezTo>
                      <a:pt x="285" y="129"/>
                      <a:pt x="238" y="76"/>
                      <a:pt x="180" y="30"/>
                    </a:cubicBezTo>
                    <a:cubicBezTo>
                      <a:pt x="150" y="10"/>
                      <a:pt x="12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33"/>
              <p:cNvSpPr/>
              <p:nvPr/>
            </p:nvSpPr>
            <p:spPr>
              <a:xfrm rot="-708086" flipH="1">
                <a:off x="824054" y="646017"/>
                <a:ext cx="65518" cy="41654"/>
              </a:xfrm>
              <a:custGeom>
                <a:avLst/>
                <a:gdLst/>
                <a:ahLst/>
                <a:cxnLst/>
                <a:rect l="l" t="t" r="r" b="b"/>
                <a:pathLst>
                  <a:path w="302" h="192" extrusionOk="0">
                    <a:moveTo>
                      <a:pt x="97" y="0"/>
                    </a:moveTo>
                    <a:cubicBezTo>
                      <a:pt x="66" y="0"/>
                      <a:pt x="34" y="18"/>
                      <a:pt x="24" y="48"/>
                    </a:cubicBezTo>
                    <a:cubicBezTo>
                      <a:pt x="1" y="83"/>
                      <a:pt x="12" y="129"/>
                      <a:pt x="41" y="152"/>
                    </a:cubicBezTo>
                    <a:cubicBezTo>
                      <a:pt x="76" y="178"/>
                      <a:pt x="117" y="191"/>
                      <a:pt x="158" y="191"/>
                    </a:cubicBezTo>
                    <a:cubicBezTo>
                      <a:pt x="171" y="191"/>
                      <a:pt x="185" y="190"/>
                      <a:pt x="198" y="187"/>
                    </a:cubicBezTo>
                    <a:cubicBezTo>
                      <a:pt x="238" y="175"/>
                      <a:pt x="302" y="158"/>
                      <a:pt x="273" y="117"/>
                    </a:cubicBezTo>
                    <a:cubicBezTo>
                      <a:pt x="238" y="59"/>
                      <a:pt x="180" y="13"/>
                      <a:pt x="111" y="2"/>
                    </a:cubicBezTo>
                    <a:cubicBezTo>
                      <a:pt x="106" y="1"/>
                      <a:pt x="102"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33"/>
              <p:cNvSpPr/>
              <p:nvPr/>
            </p:nvSpPr>
            <p:spPr>
              <a:xfrm rot="-708086" flipH="1">
                <a:off x="900866" y="1038209"/>
                <a:ext cx="59443" cy="44040"/>
              </a:xfrm>
              <a:custGeom>
                <a:avLst/>
                <a:gdLst/>
                <a:ahLst/>
                <a:cxnLst/>
                <a:rect l="l" t="t" r="r" b="b"/>
                <a:pathLst>
                  <a:path w="274" h="203" extrusionOk="0">
                    <a:moveTo>
                      <a:pt x="121" y="0"/>
                    </a:moveTo>
                    <a:cubicBezTo>
                      <a:pt x="105" y="0"/>
                      <a:pt x="88" y="2"/>
                      <a:pt x="70" y="5"/>
                    </a:cubicBezTo>
                    <a:cubicBezTo>
                      <a:pt x="24" y="16"/>
                      <a:pt x="1" y="57"/>
                      <a:pt x="12" y="103"/>
                    </a:cubicBezTo>
                    <a:cubicBezTo>
                      <a:pt x="29" y="163"/>
                      <a:pt x="86" y="202"/>
                      <a:pt x="150" y="202"/>
                    </a:cubicBezTo>
                    <a:cubicBezTo>
                      <a:pt x="154" y="202"/>
                      <a:pt x="159" y="202"/>
                      <a:pt x="163" y="202"/>
                    </a:cubicBezTo>
                    <a:cubicBezTo>
                      <a:pt x="227" y="196"/>
                      <a:pt x="273" y="138"/>
                      <a:pt x="261" y="74"/>
                    </a:cubicBezTo>
                    <a:cubicBezTo>
                      <a:pt x="252" y="31"/>
                      <a:pt x="19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33"/>
              <p:cNvSpPr/>
              <p:nvPr/>
            </p:nvSpPr>
            <p:spPr>
              <a:xfrm rot="-708086" flipH="1">
                <a:off x="2110496" y="1609343"/>
                <a:ext cx="45559" cy="59009"/>
              </a:xfrm>
              <a:custGeom>
                <a:avLst/>
                <a:gdLst/>
                <a:ahLst/>
                <a:cxnLst/>
                <a:rect l="l" t="t" r="r" b="b"/>
                <a:pathLst>
                  <a:path w="210" h="272" extrusionOk="0">
                    <a:moveTo>
                      <a:pt x="117" y="0"/>
                    </a:moveTo>
                    <a:cubicBezTo>
                      <a:pt x="110" y="0"/>
                      <a:pt x="102" y="1"/>
                      <a:pt x="93" y="3"/>
                    </a:cubicBezTo>
                    <a:cubicBezTo>
                      <a:pt x="30" y="37"/>
                      <a:pt x="1" y="113"/>
                      <a:pt x="24" y="176"/>
                    </a:cubicBezTo>
                    <a:cubicBezTo>
                      <a:pt x="39" y="237"/>
                      <a:pt x="72" y="271"/>
                      <a:pt x="115" y="271"/>
                    </a:cubicBezTo>
                    <a:cubicBezTo>
                      <a:pt x="121" y="271"/>
                      <a:pt x="127" y="271"/>
                      <a:pt x="134" y="269"/>
                    </a:cubicBezTo>
                    <a:cubicBezTo>
                      <a:pt x="186" y="252"/>
                      <a:pt x="209" y="165"/>
                      <a:pt x="192" y="72"/>
                    </a:cubicBezTo>
                    <a:cubicBezTo>
                      <a:pt x="182" y="28"/>
                      <a:pt x="159"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33"/>
              <p:cNvSpPr/>
              <p:nvPr/>
            </p:nvSpPr>
            <p:spPr>
              <a:xfrm rot="-708086" flipH="1">
                <a:off x="671868" y="-10627"/>
                <a:ext cx="58141" cy="47511"/>
              </a:xfrm>
              <a:custGeom>
                <a:avLst/>
                <a:gdLst/>
                <a:ahLst/>
                <a:cxnLst/>
                <a:rect l="l" t="t" r="r" b="b"/>
                <a:pathLst>
                  <a:path w="268" h="219" extrusionOk="0">
                    <a:moveTo>
                      <a:pt x="100" y="0"/>
                    </a:moveTo>
                    <a:cubicBezTo>
                      <a:pt x="96" y="0"/>
                      <a:pt x="92" y="0"/>
                      <a:pt x="88" y="0"/>
                    </a:cubicBezTo>
                    <a:cubicBezTo>
                      <a:pt x="36" y="12"/>
                      <a:pt x="1" y="70"/>
                      <a:pt x="24" y="116"/>
                    </a:cubicBezTo>
                    <a:cubicBezTo>
                      <a:pt x="39" y="176"/>
                      <a:pt x="96" y="219"/>
                      <a:pt x="156" y="219"/>
                    </a:cubicBezTo>
                    <a:cubicBezTo>
                      <a:pt x="166" y="219"/>
                      <a:pt x="176" y="217"/>
                      <a:pt x="186" y="215"/>
                    </a:cubicBezTo>
                    <a:cubicBezTo>
                      <a:pt x="233" y="209"/>
                      <a:pt x="267" y="157"/>
                      <a:pt x="244" y="116"/>
                    </a:cubicBezTo>
                    <a:cubicBezTo>
                      <a:pt x="228" y="45"/>
                      <a:pt x="16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33"/>
              <p:cNvSpPr/>
              <p:nvPr/>
            </p:nvSpPr>
            <p:spPr>
              <a:xfrm rot="-708086" flipH="1">
                <a:off x="1478710" y="1048250"/>
                <a:ext cx="55538" cy="48162"/>
              </a:xfrm>
              <a:custGeom>
                <a:avLst/>
                <a:gdLst/>
                <a:ahLst/>
                <a:cxnLst/>
                <a:rect l="l" t="t" r="r" b="b"/>
                <a:pathLst>
                  <a:path w="256" h="222" extrusionOk="0">
                    <a:moveTo>
                      <a:pt x="96" y="1"/>
                    </a:moveTo>
                    <a:cubicBezTo>
                      <a:pt x="72" y="1"/>
                      <a:pt x="50" y="13"/>
                      <a:pt x="35" y="37"/>
                    </a:cubicBezTo>
                    <a:cubicBezTo>
                      <a:pt x="1" y="95"/>
                      <a:pt x="30" y="141"/>
                      <a:pt x="70" y="182"/>
                    </a:cubicBezTo>
                    <a:cubicBezTo>
                      <a:pt x="93" y="208"/>
                      <a:pt x="126" y="221"/>
                      <a:pt x="159" y="221"/>
                    </a:cubicBezTo>
                    <a:cubicBezTo>
                      <a:pt x="185" y="221"/>
                      <a:pt x="210" y="214"/>
                      <a:pt x="232" y="199"/>
                    </a:cubicBezTo>
                    <a:cubicBezTo>
                      <a:pt x="250" y="176"/>
                      <a:pt x="256" y="147"/>
                      <a:pt x="250" y="124"/>
                    </a:cubicBezTo>
                    <a:cubicBezTo>
                      <a:pt x="215" y="66"/>
                      <a:pt x="169" y="25"/>
                      <a:pt x="111" y="2"/>
                    </a:cubicBezTo>
                    <a:cubicBezTo>
                      <a:pt x="106" y="1"/>
                      <a:pt x="10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33"/>
              <p:cNvSpPr/>
              <p:nvPr/>
            </p:nvSpPr>
            <p:spPr>
              <a:xfrm rot="-708086" flipH="1">
                <a:off x="1090450" y="353399"/>
                <a:ext cx="55538" cy="44474"/>
              </a:xfrm>
              <a:custGeom>
                <a:avLst/>
                <a:gdLst/>
                <a:ahLst/>
                <a:cxnLst/>
                <a:rect l="l" t="t" r="r" b="b"/>
                <a:pathLst>
                  <a:path w="256" h="205" extrusionOk="0">
                    <a:moveTo>
                      <a:pt x="79" y="0"/>
                    </a:moveTo>
                    <a:cubicBezTo>
                      <a:pt x="64" y="0"/>
                      <a:pt x="51" y="3"/>
                      <a:pt x="41" y="10"/>
                    </a:cubicBezTo>
                    <a:cubicBezTo>
                      <a:pt x="18" y="27"/>
                      <a:pt x="1" y="56"/>
                      <a:pt x="6" y="85"/>
                    </a:cubicBezTo>
                    <a:cubicBezTo>
                      <a:pt x="12" y="137"/>
                      <a:pt x="53" y="183"/>
                      <a:pt x="105" y="195"/>
                    </a:cubicBezTo>
                    <a:cubicBezTo>
                      <a:pt x="119" y="201"/>
                      <a:pt x="135" y="204"/>
                      <a:pt x="150" y="204"/>
                    </a:cubicBezTo>
                    <a:cubicBezTo>
                      <a:pt x="177" y="204"/>
                      <a:pt x="204" y="194"/>
                      <a:pt x="227" y="172"/>
                    </a:cubicBezTo>
                    <a:cubicBezTo>
                      <a:pt x="244" y="160"/>
                      <a:pt x="256" y="137"/>
                      <a:pt x="256" y="120"/>
                    </a:cubicBezTo>
                    <a:cubicBezTo>
                      <a:pt x="251" y="58"/>
                      <a:pt x="145"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33"/>
              <p:cNvSpPr/>
              <p:nvPr/>
            </p:nvSpPr>
            <p:spPr>
              <a:xfrm rot="-708086" flipH="1">
                <a:off x="1101594" y="-8691"/>
                <a:ext cx="63131" cy="51416"/>
              </a:xfrm>
              <a:custGeom>
                <a:avLst/>
                <a:gdLst/>
                <a:ahLst/>
                <a:cxnLst/>
                <a:rect l="l" t="t" r="r" b="b"/>
                <a:pathLst>
                  <a:path w="291" h="237" extrusionOk="0">
                    <a:moveTo>
                      <a:pt x="169" y="0"/>
                    </a:moveTo>
                    <a:cubicBezTo>
                      <a:pt x="142" y="0"/>
                      <a:pt x="114" y="12"/>
                      <a:pt x="93" y="42"/>
                    </a:cubicBezTo>
                    <a:cubicBezTo>
                      <a:pt x="82" y="71"/>
                      <a:pt x="70" y="106"/>
                      <a:pt x="59" y="141"/>
                    </a:cubicBezTo>
                    <a:cubicBezTo>
                      <a:pt x="47" y="170"/>
                      <a:pt x="1" y="187"/>
                      <a:pt x="35" y="228"/>
                    </a:cubicBezTo>
                    <a:cubicBezTo>
                      <a:pt x="45" y="234"/>
                      <a:pt x="55" y="237"/>
                      <a:pt x="68" y="237"/>
                    </a:cubicBezTo>
                    <a:cubicBezTo>
                      <a:pt x="87" y="237"/>
                      <a:pt x="109" y="231"/>
                      <a:pt x="134" y="228"/>
                    </a:cubicBezTo>
                    <a:cubicBezTo>
                      <a:pt x="186" y="210"/>
                      <a:pt x="227" y="181"/>
                      <a:pt x="250" y="135"/>
                    </a:cubicBezTo>
                    <a:cubicBezTo>
                      <a:pt x="290" y="66"/>
                      <a:pt x="232"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33"/>
              <p:cNvSpPr/>
              <p:nvPr/>
            </p:nvSpPr>
            <p:spPr>
              <a:xfrm rot="-708086" flipH="1">
                <a:off x="3223809" y="519772"/>
                <a:ext cx="48162" cy="51199"/>
              </a:xfrm>
              <a:custGeom>
                <a:avLst/>
                <a:gdLst/>
                <a:ahLst/>
                <a:cxnLst/>
                <a:rect l="l" t="t" r="r" b="b"/>
                <a:pathLst>
                  <a:path w="222" h="236" extrusionOk="0">
                    <a:moveTo>
                      <a:pt x="132" y="1"/>
                    </a:moveTo>
                    <a:cubicBezTo>
                      <a:pt x="125" y="1"/>
                      <a:pt x="118" y="2"/>
                      <a:pt x="111" y="3"/>
                    </a:cubicBezTo>
                    <a:cubicBezTo>
                      <a:pt x="41" y="27"/>
                      <a:pt x="1" y="102"/>
                      <a:pt x="18" y="171"/>
                    </a:cubicBezTo>
                    <a:cubicBezTo>
                      <a:pt x="29" y="209"/>
                      <a:pt x="64" y="236"/>
                      <a:pt x="101" y="236"/>
                    </a:cubicBezTo>
                    <a:cubicBezTo>
                      <a:pt x="104" y="236"/>
                      <a:pt x="108" y="236"/>
                      <a:pt x="111" y="235"/>
                    </a:cubicBezTo>
                    <a:cubicBezTo>
                      <a:pt x="181" y="212"/>
                      <a:pt x="221" y="142"/>
                      <a:pt x="209" y="67"/>
                    </a:cubicBezTo>
                    <a:cubicBezTo>
                      <a:pt x="205" y="28"/>
                      <a:pt x="170"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33"/>
              <p:cNvSpPr/>
              <p:nvPr/>
            </p:nvSpPr>
            <p:spPr>
              <a:xfrm rot="-708086" flipH="1">
                <a:off x="1691240" y="916196"/>
                <a:ext cx="51416" cy="60094"/>
              </a:xfrm>
              <a:custGeom>
                <a:avLst/>
                <a:gdLst/>
                <a:ahLst/>
                <a:cxnLst/>
                <a:rect l="l" t="t" r="r" b="b"/>
                <a:pathLst>
                  <a:path w="237" h="277" extrusionOk="0">
                    <a:moveTo>
                      <a:pt x="110" y="0"/>
                    </a:moveTo>
                    <a:cubicBezTo>
                      <a:pt x="57" y="12"/>
                      <a:pt x="52" y="47"/>
                      <a:pt x="52" y="93"/>
                    </a:cubicBezTo>
                    <a:cubicBezTo>
                      <a:pt x="57" y="139"/>
                      <a:pt x="11" y="157"/>
                      <a:pt x="5" y="197"/>
                    </a:cubicBezTo>
                    <a:cubicBezTo>
                      <a:pt x="0" y="241"/>
                      <a:pt x="36" y="277"/>
                      <a:pt x="75" y="277"/>
                    </a:cubicBezTo>
                    <a:cubicBezTo>
                      <a:pt x="83" y="277"/>
                      <a:pt x="91" y="275"/>
                      <a:pt x="98" y="273"/>
                    </a:cubicBezTo>
                    <a:cubicBezTo>
                      <a:pt x="144" y="215"/>
                      <a:pt x="191" y="151"/>
                      <a:pt x="231" y="81"/>
                    </a:cubicBezTo>
                    <a:cubicBezTo>
                      <a:pt x="237" y="76"/>
                      <a:pt x="225" y="52"/>
                      <a:pt x="214" y="47"/>
                    </a:cubicBezTo>
                    <a:cubicBezTo>
                      <a:pt x="185" y="12"/>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33"/>
              <p:cNvSpPr/>
              <p:nvPr/>
            </p:nvSpPr>
            <p:spPr>
              <a:xfrm rot="-708086" flipH="1">
                <a:off x="2182399" y="1798686"/>
                <a:ext cx="45559" cy="60962"/>
              </a:xfrm>
              <a:custGeom>
                <a:avLst/>
                <a:gdLst/>
                <a:ahLst/>
                <a:cxnLst/>
                <a:rect l="l" t="t" r="r" b="b"/>
                <a:pathLst>
                  <a:path w="210" h="281" extrusionOk="0">
                    <a:moveTo>
                      <a:pt x="118" y="1"/>
                    </a:moveTo>
                    <a:cubicBezTo>
                      <a:pt x="104" y="1"/>
                      <a:pt x="90" y="5"/>
                      <a:pt x="76" y="13"/>
                    </a:cubicBezTo>
                    <a:cubicBezTo>
                      <a:pt x="24" y="60"/>
                      <a:pt x="1" y="135"/>
                      <a:pt x="18" y="205"/>
                    </a:cubicBezTo>
                    <a:cubicBezTo>
                      <a:pt x="30" y="239"/>
                      <a:pt x="30" y="274"/>
                      <a:pt x="82" y="280"/>
                    </a:cubicBezTo>
                    <a:cubicBezTo>
                      <a:pt x="85" y="280"/>
                      <a:pt x="89" y="280"/>
                      <a:pt x="92" y="280"/>
                    </a:cubicBezTo>
                    <a:cubicBezTo>
                      <a:pt x="136" y="280"/>
                      <a:pt x="152" y="242"/>
                      <a:pt x="163" y="205"/>
                    </a:cubicBezTo>
                    <a:cubicBezTo>
                      <a:pt x="180" y="147"/>
                      <a:pt x="209" y="83"/>
                      <a:pt x="163" y="19"/>
                    </a:cubicBezTo>
                    <a:cubicBezTo>
                      <a:pt x="151" y="7"/>
                      <a:pt x="135"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33"/>
              <p:cNvSpPr/>
              <p:nvPr/>
            </p:nvSpPr>
            <p:spPr>
              <a:xfrm rot="-708086" flipH="1">
                <a:off x="1239805" y="274083"/>
                <a:ext cx="51850" cy="48379"/>
              </a:xfrm>
              <a:custGeom>
                <a:avLst/>
                <a:gdLst/>
                <a:ahLst/>
                <a:cxnLst/>
                <a:rect l="l" t="t" r="r" b="b"/>
                <a:pathLst>
                  <a:path w="239" h="223" extrusionOk="0">
                    <a:moveTo>
                      <a:pt x="92" y="1"/>
                    </a:moveTo>
                    <a:cubicBezTo>
                      <a:pt x="82" y="1"/>
                      <a:pt x="71" y="3"/>
                      <a:pt x="59" y="8"/>
                    </a:cubicBezTo>
                    <a:cubicBezTo>
                      <a:pt x="24" y="26"/>
                      <a:pt x="1" y="66"/>
                      <a:pt x="12" y="107"/>
                    </a:cubicBezTo>
                    <a:cubicBezTo>
                      <a:pt x="12" y="159"/>
                      <a:pt x="47" y="205"/>
                      <a:pt x="99" y="217"/>
                    </a:cubicBezTo>
                    <a:cubicBezTo>
                      <a:pt x="111" y="221"/>
                      <a:pt x="125" y="223"/>
                      <a:pt x="139" y="223"/>
                    </a:cubicBezTo>
                    <a:cubicBezTo>
                      <a:pt x="165" y="223"/>
                      <a:pt x="193" y="217"/>
                      <a:pt x="215" y="205"/>
                    </a:cubicBezTo>
                    <a:lnTo>
                      <a:pt x="238" y="176"/>
                    </a:lnTo>
                    <a:cubicBezTo>
                      <a:pt x="232" y="124"/>
                      <a:pt x="232" y="72"/>
                      <a:pt x="186" y="43"/>
                    </a:cubicBezTo>
                    <a:cubicBezTo>
                      <a:pt x="155" y="25"/>
                      <a:pt x="127"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33"/>
              <p:cNvSpPr/>
              <p:nvPr/>
            </p:nvSpPr>
            <p:spPr>
              <a:xfrm rot="-708086" flipH="1">
                <a:off x="1618953" y="2865745"/>
                <a:ext cx="61613" cy="39701"/>
              </a:xfrm>
              <a:custGeom>
                <a:avLst/>
                <a:gdLst/>
                <a:ahLst/>
                <a:cxnLst/>
                <a:rect l="l" t="t" r="r" b="b"/>
                <a:pathLst>
                  <a:path w="284" h="183" extrusionOk="0">
                    <a:moveTo>
                      <a:pt x="247" y="0"/>
                    </a:moveTo>
                    <a:cubicBezTo>
                      <a:pt x="242" y="0"/>
                      <a:pt x="237" y="1"/>
                      <a:pt x="232" y="3"/>
                    </a:cubicBezTo>
                    <a:cubicBezTo>
                      <a:pt x="174" y="20"/>
                      <a:pt x="116" y="32"/>
                      <a:pt x="58" y="43"/>
                    </a:cubicBezTo>
                    <a:cubicBezTo>
                      <a:pt x="23" y="43"/>
                      <a:pt x="0" y="72"/>
                      <a:pt x="0" y="101"/>
                    </a:cubicBezTo>
                    <a:cubicBezTo>
                      <a:pt x="0" y="136"/>
                      <a:pt x="23" y="159"/>
                      <a:pt x="52" y="171"/>
                    </a:cubicBezTo>
                    <a:cubicBezTo>
                      <a:pt x="70" y="178"/>
                      <a:pt x="90" y="183"/>
                      <a:pt x="111" y="183"/>
                    </a:cubicBezTo>
                    <a:cubicBezTo>
                      <a:pt x="124" y="183"/>
                      <a:pt x="138" y="181"/>
                      <a:pt x="151" y="176"/>
                    </a:cubicBezTo>
                    <a:cubicBezTo>
                      <a:pt x="220" y="171"/>
                      <a:pt x="273" y="119"/>
                      <a:pt x="278" y="55"/>
                    </a:cubicBezTo>
                    <a:cubicBezTo>
                      <a:pt x="283" y="25"/>
                      <a:pt x="272"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33"/>
              <p:cNvSpPr/>
              <p:nvPr/>
            </p:nvSpPr>
            <p:spPr>
              <a:xfrm rot="-708088" flipH="1">
                <a:off x="44621" y="641197"/>
                <a:ext cx="51850" cy="52501"/>
              </a:xfrm>
              <a:custGeom>
                <a:avLst/>
                <a:gdLst/>
                <a:ahLst/>
                <a:cxnLst/>
                <a:rect l="l" t="t" r="r" b="b"/>
                <a:pathLst>
                  <a:path w="239" h="242" extrusionOk="0">
                    <a:moveTo>
                      <a:pt x="86" y="0"/>
                    </a:moveTo>
                    <a:cubicBezTo>
                      <a:pt x="79" y="0"/>
                      <a:pt x="72" y="1"/>
                      <a:pt x="64" y="4"/>
                    </a:cubicBezTo>
                    <a:cubicBezTo>
                      <a:pt x="24" y="21"/>
                      <a:pt x="1" y="62"/>
                      <a:pt x="6" y="102"/>
                    </a:cubicBezTo>
                    <a:cubicBezTo>
                      <a:pt x="12" y="183"/>
                      <a:pt x="82" y="241"/>
                      <a:pt x="163" y="241"/>
                    </a:cubicBezTo>
                    <a:cubicBezTo>
                      <a:pt x="209" y="241"/>
                      <a:pt x="238" y="195"/>
                      <a:pt x="227" y="154"/>
                    </a:cubicBezTo>
                    <a:cubicBezTo>
                      <a:pt x="203" y="120"/>
                      <a:pt x="180" y="79"/>
                      <a:pt x="151" y="44"/>
                    </a:cubicBezTo>
                    <a:cubicBezTo>
                      <a:pt x="138" y="17"/>
                      <a:pt x="11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33"/>
              <p:cNvSpPr/>
              <p:nvPr/>
            </p:nvSpPr>
            <p:spPr>
              <a:xfrm rot="-708086" flipH="1">
                <a:off x="798710" y="1335316"/>
                <a:ext cx="56840" cy="44257"/>
              </a:xfrm>
              <a:custGeom>
                <a:avLst/>
                <a:gdLst/>
                <a:ahLst/>
                <a:cxnLst/>
                <a:rect l="l" t="t" r="r" b="b"/>
                <a:pathLst>
                  <a:path w="262" h="204" extrusionOk="0">
                    <a:moveTo>
                      <a:pt x="94" y="0"/>
                    </a:moveTo>
                    <a:cubicBezTo>
                      <a:pt x="90" y="0"/>
                      <a:pt x="86" y="1"/>
                      <a:pt x="82" y="2"/>
                    </a:cubicBezTo>
                    <a:cubicBezTo>
                      <a:pt x="30" y="13"/>
                      <a:pt x="1" y="65"/>
                      <a:pt x="18" y="117"/>
                    </a:cubicBezTo>
                    <a:cubicBezTo>
                      <a:pt x="33" y="170"/>
                      <a:pt x="83" y="203"/>
                      <a:pt x="136" y="203"/>
                    </a:cubicBezTo>
                    <a:cubicBezTo>
                      <a:pt x="147" y="203"/>
                      <a:pt x="158" y="202"/>
                      <a:pt x="169" y="199"/>
                    </a:cubicBezTo>
                    <a:cubicBezTo>
                      <a:pt x="215" y="187"/>
                      <a:pt x="262" y="158"/>
                      <a:pt x="256" y="112"/>
                    </a:cubicBezTo>
                    <a:cubicBezTo>
                      <a:pt x="256" y="69"/>
                      <a:pt x="151"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33"/>
              <p:cNvSpPr/>
              <p:nvPr/>
            </p:nvSpPr>
            <p:spPr>
              <a:xfrm rot="-708086" flipH="1">
                <a:off x="1006090" y="2105062"/>
                <a:ext cx="58141" cy="48379"/>
              </a:xfrm>
              <a:custGeom>
                <a:avLst/>
                <a:gdLst/>
                <a:ahLst/>
                <a:cxnLst/>
                <a:rect l="l" t="t" r="r" b="b"/>
                <a:pathLst>
                  <a:path w="268" h="223" extrusionOk="0">
                    <a:moveTo>
                      <a:pt x="93" y="0"/>
                    </a:moveTo>
                    <a:cubicBezTo>
                      <a:pt x="74" y="0"/>
                      <a:pt x="51" y="13"/>
                      <a:pt x="35" y="29"/>
                    </a:cubicBezTo>
                    <a:cubicBezTo>
                      <a:pt x="1" y="75"/>
                      <a:pt x="1" y="139"/>
                      <a:pt x="41" y="179"/>
                    </a:cubicBezTo>
                    <a:cubicBezTo>
                      <a:pt x="66" y="208"/>
                      <a:pt x="99" y="223"/>
                      <a:pt x="131" y="223"/>
                    </a:cubicBezTo>
                    <a:cubicBezTo>
                      <a:pt x="152" y="223"/>
                      <a:pt x="173" y="216"/>
                      <a:pt x="192" y="203"/>
                    </a:cubicBezTo>
                    <a:cubicBezTo>
                      <a:pt x="244" y="174"/>
                      <a:pt x="267" y="122"/>
                      <a:pt x="261" y="64"/>
                    </a:cubicBezTo>
                    <a:cubicBezTo>
                      <a:pt x="226" y="29"/>
                      <a:pt x="157" y="52"/>
                      <a:pt x="116" y="11"/>
                    </a:cubicBezTo>
                    <a:cubicBezTo>
                      <a:pt x="111" y="4"/>
                      <a:pt x="10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33"/>
              <p:cNvSpPr/>
              <p:nvPr/>
            </p:nvSpPr>
            <p:spPr>
              <a:xfrm rot="-708086" flipH="1">
                <a:off x="1141229" y="947051"/>
                <a:ext cx="56623" cy="43172"/>
              </a:xfrm>
              <a:custGeom>
                <a:avLst/>
                <a:gdLst/>
                <a:ahLst/>
                <a:cxnLst/>
                <a:rect l="l" t="t" r="r" b="b"/>
                <a:pathLst>
                  <a:path w="261" h="199" extrusionOk="0">
                    <a:moveTo>
                      <a:pt x="109" y="0"/>
                    </a:moveTo>
                    <a:cubicBezTo>
                      <a:pt x="96" y="0"/>
                      <a:pt x="83" y="2"/>
                      <a:pt x="70" y="5"/>
                    </a:cubicBezTo>
                    <a:cubicBezTo>
                      <a:pt x="17" y="17"/>
                      <a:pt x="0" y="75"/>
                      <a:pt x="23" y="116"/>
                    </a:cubicBezTo>
                    <a:cubicBezTo>
                      <a:pt x="42" y="166"/>
                      <a:pt x="89" y="198"/>
                      <a:pt x="139" y="198"/>
                    </a:cubicBezTo>
                    <a:cubicBezTo>
                      <a:pt x="152" y="198"/>
                      <a:pt x="166" y="196"/>
                      <a:pt x="180" y="191"/>
                    </a:cubicBezTo>
                    <a:cubicBezTo>
                      <a:pt x="232" y="179"/>
                      <a:pt x="261" y="127"/>
                      <a:pt x="249" y="81"/>
                    </a:cubicBezTo>
                    <a:cubicBezTo>
                      <a:pt x="216" y="29"/>
                      <a:pt x="16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33"/>
              <p:cNvSpPr/>
              <p:nvPr/>
            </p:nvSpPr>
            <p:spPr>
              <a:xfrm rot="-708086" flipH="1">
                <a:off x="1746439" y="1131973"/>
                <a:ext cx="52935" cy="46427"/>
              </a:xfrm>
              <a:custGeom>
                <a:avLst/>
                <a:gdLst/>
                <a:ahLst/>
                <a:cxnLst/>
                <a:rect l="l" t="t" r="r" b="b"/>
                <a:pathLst>
                  <a:path w="244" h="214" extrusionOk="0">
                    <a:moveTo>
                      <a:pt x="160" y="0"/>
                    </a:moveTo>
                    <a:cubicBezTo>
                      <a:pt x="151" y="0"/>
                      <a:pt x="140" y="2"/>
                      <a:pt x="128" y="4"/>
                    </a:cubicBezTo>
                    <a:cubicBezTo>
                      <a:pt x="58" y="22"/>
                      <a:pt x="1" y="86"/>
                      <a:pt x="6" y="143"/>
                    </a:cubicBezTo>
                    <a:cubicBezTo>
                      <a:pt x="12" y="186"/>
                      <a:pt x="46" y="214"/>
                      <a:pt x="87" y="214"/>
                    </a:cubicBezTo>
                    <a:cubicBezTo>
                      <a:pt x="91" y="214"/>
                      <a:pt x="95" y="214"/>
                      <a:pt x="99" y="213"/>
                    </a:cubicBezTo>
                    <a:cubicBezTo>
                      <a:pt x="163" y="201"/>
                      <a:pt x="244" y="120"/>
                      <a:pt x="226" y="62"/>
                    </a:cubicBezTo>
                    <a:cubicBezTo>
                      <a:pt x="217" y="17"/>
                      <a:pt x="195"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33"/>
              <p:cNvSpPr/>
              <p:nvPr/>
            </p:nvSpPr>
            <p:spPr>
              <a:xfrm rot="-708086" flipH="1">
                <a:off x="579703" y="1881979"/>
                <a:ext cx="55104" cy="49681"/>
              </a:xfrm>
              <a:custGeom>
                <a:avLst/>
                <a:gdLst/>
                <a:ahLst/>
                <a:cxnLst/>
                <a:rect l="l" t="t" r="r" b="b"/>
                <a:pathLst>
                  <a:path w="254" h="229" extrusionOk="0">
                    <a:moveTo>
                      <a:pt x="80" y="0"/>
                    </a:moveTo>
                    <a:cubicBezTo>
                      <a:pt x="38" y="0"/>
                      <a:pt x="0" y="48"/>
                      <a:pt x="5" y="101"/>
                    </a:cubicBezTo>
                    <a:cubicBezTo>
                      <a:pt x="27" y="172"/>
                      <a:pt x="96" y="228"/>
                      <a:pt x="173" y="228"/>
                    </a:cubicBezTo>
                    <a:cubicBezTo>
                      <a:pt x="177" y="228"/>
                      <a:pt x="181" y="228"/>
                      <a:pt x="184" y="228"/>
                    </a:cubicBezTo>
                    <a:cubicBezTo>
                      <a:pt x="225" y="228"/>
                      <a:pt x="254" y="187"/>
                      <a:pt x="248" y="147"/>
                    </a:cubicBezTo>
                    <a:cubicBezTo>
                      <a:pt x="208" y="101"/>
                      <a:pt x="173" y="37"/>
                      <a:pt x="109" y="8"/>
                    </a:cubicBezTo>
                    <a:cubicBezTo>
                      <a:pt x="100" y="3"/>
                      <a:pt x="9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33"/>
              <p:cNvSpPr/>
              <p:nvPr/>
            </p:nvSpPr>
            <p:spPr>
              <a:xfrm rot="-708086" flipH="1">
                <a:off x="930869" y="12180"/>
                <a:ext cx="50331" cy="47077"/>
              </a:xfrm>
              <a:custGeom>
                <a:avLst/>
                <a:gdLst/>
                <a:ahLst/>
                <a:cxnLst/>
                <a:rect l="l" t="t" r="r" b="b"/>
                <a:pathLst>
                  <a:path w="232" h="217" extrusionOk="0">
                    <a:moveTo>
                      <a:pt x="132" y="0"/>
                    </a:moveTo>
                    <a:cubicBezTo>
                      <a:pt x="123" y="0"/>
                      <a:pt x="114" y="2"/>
                      <a:pt x="105" y="5"/>
                    </a:cubicBezTo>
                    <a:cubicBezTo>
                      <a:pt x="41" y="23"/>
                      <a:pt x="0" y="80"/>
                      <a:pt x="12" y="144"/>
                    </a:cubicBezTo>
                    <a:cubicBezTo>
                      <a:pt x="17" y="189"/>
                      <a:pt x="55" y="216"/>
                      <a:pt x="99" y="216"/>
                    </a:cubicBezTo>
                    <a:cubicBezTo>
                      <a:pt x="107" y="216"/>
                      <a:pt x="114" y="215"/>
                      <a:pt x="122" y="214"/>
                    </a:cubicBezTo>
                    <a:cubicBezTo>
                      <a:pt x="186" y="202"/>
                      <a:pt x="232" y="133"/>
                      <a:pt x="215" y="63"/>
                    </a:cubicBezTo>
                    <a:cubicBezTo>
                      <a:pt x="201" y="26"/>
                      <a:pt x="168"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33"/>
              <p:cNvSpPr/>
              <p:nvPr/>
            </p:nvSpPr>
            <p:spPr>
              <a:xfrm rot="-708086" flipH="1">
                <a:off x="596977" y="632507"/>
                <a:ext cx="49247" cy="47945"/>
              </a:xfrm>
              <a:custGeom>
                <a:avLst/>
                <a:gdLst/>
                <a:ahLst/>
                <a:cxnLst/>
                <a:rect l="l" t="t" r="r" b="b"/>
                <a:pathLst>
                  <a:path w="227" h="221" extrusionOk="0">
                    <a:moveTo>
                      <a:pt x="149" y="0"/>
                    </a:moveTo>
                    <a:cubicBezTo>
                      <a:pt x="138" y="0"/>
                      <a:pt x="127" y="2"/>
                      <a:pt x="117" y="6"/>
                    </a:cubicBezTo>
                    <a:cubicBezTo>
                      <a:pt x="30" y="30"/>
                      <a:pt x="1" y="93"/>
                      <a:pt x="7" y="221"/>
                    </a:cubicBezTo>
                    <a:lnTo>
                      <a:pt x="7" y="215"/>
                    </a:lnTo>
                    <a:cubicBezTo>
                      <a:pt x="22" y="219"/>
                      <a:pt x="37" y="221"/>
                      <a:pt x="52" y="221"/>
                    </a:cubicBezTo>
                    <a:cubicBezTo>
                      <a:pt x="124" y="221"/>
                      <a:pt x="191" y="177"/>
                      <a:pt x="215" y="105"/>
                    </a:cubicBezTo>
                    <a:cubicBezTo>
                      <a:pt x="227" y="76"/>
                      <a:pt x="221" y="41"/>
                      <a:pt x="204" y="18"/>
                    </a:cubicBezTo>
                    <a:cubicBezTo>
                      <a:pt x="189" y="7"/>
                      <a:pt x="169"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33"/>
              <p:cNvSpPr/>
              <p:nvPr/>
            </p:nvSpPr>
            <p:spPr>
              <a:xfrm rot="-708086" flipH="1">
                <a:off x="1323748" y="716356"/>
                <a:ext cx="46643" cy="52718"/>
              </a:xfrm>
              <a:custGeom>
                <a:avLst/>
                <a:gdLst/>
                <a:ahLst/>
                <a:cxnLst/>
                <a:rect l="l" t="t" r="r" b="b"/>
                <a:pathLst>
                  <a:path w="215" h="243" extrusionOk="0">
                    <a:moveTo>
                      <a:pt x="152" y="1"/>
                    </a:moveTo>
                    <a:cubicBezTo>
                      <a:pt x="143" y="1"/>
                      <a:pt x="133" y="2"/>
                      <a:pt x="122" y="5"/>
                    </a:cubicBezTo>
                    <a:cubicBezTo>
                      <a:pt x="47" y="28"/>
                      <a:pt x="0" y="97"/>
                      <a:pt x="0" y="173"/>
                    </a:cubicBezTo>
                    <a:cubicBezTo>
                      <a:pt x="11" y="215"/>
                      <a:pt x="46" y="243"/>
                      <a:pt x="87" y="243"/>
                    </a:cubicBezTo>
                    <a:cubicBezTo>
                      <a:pt x="91" y="243"/>
                      <a:pt x="95" y="243"/>
                      <a:pt x="99" y="242"/>
                    </a:cubicBezTo>
                    <a:cubicBezTo>
                      <a:pt x="168" y="207"/>
                      <a:pt x="215" y="132"/>
                      <a:pt x="209" y="57"/>
                    </a:cubicBezTo>
                    <a:cubicBezTo>
                      <a:pt x="204" y="17"/>
                      <a:pt x="183"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33"/>
              <p:cNvSpPr/>
              <p:nvPr/>
            </p:nvSpPr>
            <p:spPr>
              <a:xfrm rot="-708086" flipH="1">
                <a:off x="1366741" y="1246927"/>
                <a:ext cx="47945" cy="54237"/>
              </a:xfrm>
              <a:custGeom>
                <a:avLst/>
                <a:gdLst/>
                <a:ahLst/>
                <a:cxnLst/>
                <a:rect l="l" t="t" r="r" b="b"/>
                <a:pathLst>
                  <a:path w="221" h="250" extrusionOk="0">
                    <a:moveTo>
                      <a:pt x="88" y="0"/>
                    </a:moveTo>
                    <a:cubicBezTo>
                      <a:pt x="82" y="0"/>
                      <a:pt x="76" y="1"/>
                      <a:pt x="70" y="3"/>
                    </a:cubicBezTo>
                    <a:cubicBezTo>
                      <a:pt x="24" y="14"/>
                      <a:pt x="1" y="61"/>
                      <a:pt x="18" y="136"/>
                    </a:cubicBezTo>
                    <a:cubicBezTo>
                      <a:pt x="33" y="202"/>
                      <a:pt x="79" y="250"/>
                      <a:pt x="129" y="250"/>
                    </a:cubicBezTo>
                    <a:cubicBezTo>
                      <a:pt x="136" y="250"/>
                      <a:pt x="144" y="248"/>
                      <a:pt x="151" y="246"/>
                    </a:cubicBezTo>
                    <a:cubicBezTo>
                      <a:pt x="198" y="235"/>
                      <a:pt x="221" y="188"/>
                      <a:pt x="209" y="148"/>
                    </a:cubicBezTo>
                    <a:cubicBezTo>
                      <a:pt x="189" y="60"/>
                      <a:pt x="13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33"/>
              <p:cNvSpPr/>
              <p:nvPr/>
            </p:nvSpPr>
            <p:spPr>
              <a:xfrm rot="-708086" flipH="1">
                <a:off x="1138192" y="465753"/>
                <a:ext cx="55538" cy="43389"/>
              </a:xfrm>
              <a:custGeom>
                <a:avLst/>
                <a:gdLst/>
                <a:ahLst/>
                <a:cxnLst/>
                <a:rect l="l" t="t" r="r" b="b"/>
                <a:pathLst>
                  <a:path w="256" h="200" extrusionOk="0">
                    <a:moveTo>
                      <a:pt x="99" y="1"/>
                    </a:moveTo>
                    <a:cubicBezTo>
                      <a:pt x="93" y="1"/>
                      <a:pt x="87" y="1"/>
                      <a:pt x="82" y="2"/>
                    </a:cubicBezTo>
                    <a:cubicBezTo>
                      <a:pt x="35" y="14"/>
                      <a:pt x="1" y="60"/>
                      <a:pt x="18" y="106"/>
                    </a:cubicBezTo>
                    <a:cubicBezTo>
                      <a:pt x="34" y="161"/>
                      <a:pt x="86" y="200"/>
                      <a:pt x="145" y="200"/>
                    </a:cubicBezTo>
                    <a:cubicBezTo>
                      <a:pt x="149" y="200"/>
                      <a:pt x="153" y="199"/>
                      <a:pt x="157" y="199"/>
                    </a:cubicBezTo>
                    <a:cubicBezTo>
                      <a:pt x="209" y="193"/>
                      <a:pt x="255" y="147"/>
                      <a:pt x="250" y="89"/>
                    </a:cubicBezTo>
                    <a:cubicBezTo>
                      <a:pt x="244" y="47"/>
                      <a:pt x="15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33"/>
              <p:cNvSpPr/>
              <p:nvPr/>
            </p:nvSpPr>
            <p:spPr>
              <a:xfrm rot="-708088" flipH="1">
                <a:off x="317673" y="502273"/>
                <a:ext cx="51633" cy="41871"/>
              </a:xfrm>
              <a:custGeom>
                <a:avLst/>
                <a:gdLst/>
                <a:ahLst/>
                <a:cxnLst/>
                <a:rect l="l" t="t" r="r" b="b"/>
                <a:pathLst>
                  <a:path w="238" h="193" extrusionOk="0">
                    <a:moveTo>
                      <a:pt x="103" y="0"/>
                    </a:moveTo>
                    <a:cubicBezTo>
                      <a:pt x="96" y="0"/>
                      <a:pt x="89" y="1"/>
                      <a:pt x="82" y="2"/>
                    </a:cubicBezTo>
                    <a:cubicBezTo>
                      <a:pt x="29" y="14"/>
                      <a:pt x="0" y="66"/>
                      <a:pt x="12" y="118"/>
                    </a:cubicBezTo>
                    <a:cubicBezTo>
                      <a:pt x="31" y="165"/>
                      <a:pt x="79" y="192"/>
                      <a:pt x="128" y="192"/>
                    </a:cubicBezTo>
                    <a:cubicBezTo>
                      <a:pt x="140" y="192"/>
                      <a:pt x="151" y="191"/>
                      <a:pt x="163" y="187"/>
                    </a:cubicBezTo>
                    <a:cubicBezTo>
                      <a:pt x="209" y="182"/>
                      <a:pt x="238" y="141"/>
                      <a:pt x="232" y="95"/>
                    </a:cubicBezTo>
                    <a:cubicBezTo>
                      <a:pt x="212" y="38"/>
                      <a:pt x="15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33"/>
              <p:cNvSpPr/>
              <p:nvPr/>
            </p:nvSpPr>
            <p:spPr>
              <a:xfrm rot="-708086" flipH="1">
                <a:off x="2509942" y="1376626"/>
                <a:ext cx="65735" cy="42738"/>
              </a:xfrm>
              <a:custGeom>
                <a:avLst/>
                <a:gdLst/>
                <a:ahLst/>
                <a:cxnLst/>
                <a:rect l="l" t="t" r="r" b="b"/>
                <a:pathLst>
                  <a:path w="303" h="197" extrusionOk="0">
                    <a:moveTo>
                      <a:pt x="89" y="0"/>
                    </a:moveTo>
                    <a:cubicBezTo>
                      <a:pt x="66" y="0"/>
                      <a:pt x="44" y="12"/>
                      <a:pt x="24" y="46"/>
                    </a:cubicBezTo>
                    <a:cubicBezTo>
                      <a:pt x="1" y="92"/>
                      <a:pt x="30" y="144"/>
                      <a:pt x="99" y="179"/>
                    </a:cubicBezTo>
                    <a:cubicBezTo>
                      <a:pt x="128" y="191"/>
                      <a:pt x="163" y="196"/>
                      <a:pt x="198" y="196"/>
                    </a:cubicBezTo>
                    <a:cubicBezTo>
                      <a:pt x="233" y="185"/>
                      <a:pt x="273" y="191"/>
                      <a:pt x="285" y="144"/>
                    </a:cubicBezTo>
                    <a:cubicBezTo>
                      <a:pt x="302" y="98"/>
                      <a:pt x="256" y="80"/>
                      <a:pt x="233" y="63"/>
                    </a:cubicBezTo>
                    <a:cubicBezTo>
                      <a:pt x="209" y="51"/>
                      <a:pt x="186" y="40"/>
                      <a:pt x="163" y="28"/>
                    </a:cubicBezTo>
                    <a:cubicBezTo>
                      <a:pt x="139" y="13"/>
                      <a:pt x="11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33"/>
              <p:cNvSpPr/>
              <p:nvPr/>
            </p:nvSpPr>
            <p:spPr>
              <a:xfrm rot="-708086" flipH="1">
                <a:off x="2815376" y="1056869"/>
                <a:ext cx="56840" cy="42738"/>
              </a:xfrm>
              <a:custGeom>
                <a:avLst/>
                <a:gdLst/>
                <a:ahLst/>
                <a:cxnLst/>
                <a:rect l="l" t="t" r="r" b="b"/>
                <a:pathLst>
                  <a:path w="262" h="197" extrusionOk="0">
                    <a:moveTo>
                      <a:pt x="133" y="1"/>
                    </a:moveTo>
                    <a:cubicBezTo>
                      <a:pt x="120" y="1"/>
                      <a:pt x="106" y="2"/>
                      <a:pt x="93" y="5"/>
                    </a:cubicBezTo>
                    <a:cubicBezTo>
                      <a:pt x="35" y="11"/>
                      <a:pt x="0" y="75"/>
                      <a:pt x="18" y="127"/>
                    </a:cubicBezTo>
                    <a:cubicBezTo>
                      <a:pt x="26" y="170"/>
                      <a:pt x="60" y="196"/>
                      <a:pt x="95" y="196"/>
                    </a:cubicBezTo>
                    <a:cubicBezTo>
                      <a:pt x="108" y="196"/>
                      <a:pt x="121" y="193"/>
                      <a:pt x="134" y="185"/>
                    </a:cubicBezTo>
                    <a:cubicBezTo>
                      <a:pt x="192" y="173"/>
                      <a:pt x="261" y="162"/>
                      <a:pt x="255" y="81"/>
                    </a:cubicBezTo>
                    <a:cubicBezTo>
                      <a:pt x="251" y="33"/>
                      <a:pt x="19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33"/>
              <p:cNvSpPr/>
              <p:nvPr/>
            </p:nvSpPr>
            <p:spPr>
              <a:xfrm rot="-708086" flipH="1">
                <a:off x="2814342" y="1037335"/>
                <a:ext cx="69206" cy="34711"/>
              </a:xfrm>
              <a:custGeom>
                <a:avLst/>
                <a:gdLst/>
                <a:ahLst/>
                <a:cxnLst/>
                <a:rect l="l" t="t" r="r" b="b"/>
                <a:pathLst>
                  <a:path w="319" h="160" extrusionOk="0">
                    <a:moveTo>
                      <a:pt x="75" y="1"/>
                    </a:moveTo>
                    <a:cubicBezTo>
                      <a:pt x="23" y="13"/>
                      <a:pt x="0" y="82"/>
                      <a:pt x="41" y="99"/>
                    </a:cubicBezTo>
                    <a:cubicBezTo>
                      <a:pt x="97" y="118"/>
                      <a:pt x="153" y="160"/>
                      <a:pt x="218" y="160"/>
                    </a:cubicBezTo>
                    <a:cubicBezTo>
                      <a:pt x="234" y="160"/>
                      <a:pt x="250" y="157"/>
                      <a:pt x="267" y="152"/>
                    </a:cubicBezTo>
                    <a:cubicBezTo>
                      <a:pt x="290" y="140"/>
                      <a:pt x="307" y="123"/>
                      <a:pt x="313" y="99"/>
                    </a:cubicBezTo>
                    <a:cubicBezTo>
                      <a:pt x="319" y="71"/>
                      <a:pt x="307" y="47"/>
                      <a:pt x="284" y="36"/>
                    </a:cubicBezTo>
                    <a:cubicBezTo>
                      <a:pt x="214" y="1"/>
                      <a:pt x="133" y="30"/>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33"/>
              <p:cNvSpPr/>
              <p:nvPr/>
            </p:nvSpPr>
            <p:spPr>
              <a:xfrm rot="-708086" flipH="1">
                <a:off x="1432816" y="1729459"/>
                <a:ext cx="62914" cy="42738"/>
              </a:xfrm>
              <a:custGeom>
                <a:avLst/>
                <a:gdLst/>
                <a:ahLst/>
                <a:cxnLst/>
                <a:rect l="l" t="t" r="r" b="b"/>
                <a:pathLst>
                  <a:path w="290" h="197" extrusionOk="0">
                    <a:moveTo>
                      <a:pt x="88" y="1"/>
                    </a:moveTo>
                    <a:cubicBezTo>
                      <a:pt x="66" y="1"/>
                      <a:pt x="45" y="10"/>
                      <a:pt x="29" y="39"/>
                    </a:cubicBezTo>
                    <a:cubicBezTo>
                      <a:pt x="0" y="91"/>
                      <a:pt x="29" y="131"/>
                      <a:pt x="76" y="166"/>
                    </a:cubicBezTo>
                    <a:cubicBezTo>
                      <a:pt x="104" y="185"/>
                      <a:pt x="137" y="196"/>
                      <a:pt x="171" y="196"/>
                    </a:cubicBezTo>
                    <a:cubicBezTo>
                      <a:pt x="178" y="196"/>
                      <a:pt x="185" y="196"/>
                      <a:pt x="191" y="195"/>
                    </a:cubicBezTo>
                    <a:cubicBezTo>
                      <a:pt x="226" y="189"/>
                      <a:pt x="267" y="189"/>
                      <a:pt x="278" y="137"/>
                    </a:cubicBezTo>
                    <a:cubicBezTo>
                      <a:pt x="290" y="85"/>
                      <a:pt x="249" y="67"/>
                      <a:pt x="215" y="50"/>
                    </a:cubicBezTo>
                    <a:lnTo>
                      <a:pt x="145" y="15"/>
                    </a:lnTo>
                    <a:cubicBezTo>
                      <a:pt x="127" y="7"/>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33"/>
              <p:cNvSpPr/>
              <p:nvPr/>
            </p:nvSpPr>
            <p:spPr>
              <a:xfrm rot="-708086" flipH="1">
                <a:off x="1017285" y="474496"/>
                <a:ext cx="52935" cy="48379"/>
              </a:xfrm>
              <a:custGeom>
                <a:avLst/>
                <a:gdLst/>
                <a:ahLst/>
                <a:cxnLst/>
                <a:rect l="l" t="t" r="r" b="b"/>
                <a:pathLst>
                  <a:path w="244" h="223" extrusionOk="0">
                    <a:moveTo>
                      <a:pt x="169" y="0"/>
                    </a:moveTo>
                    <a:cubicBezTo>
                      <a:pt x="163" y="0"/>
                      <a:pt x="157" y="1"/>
                      <a:pt x="151" y="3"/>
                    </a:cubicBezTo>
                    <a:cubicBezTo>
                      <a:pt x="81" y="14"/>
                      <a:pt x="0" y="113"/>
                      <a:pt x="18" y="159"/>
                    </a:cubicBezTo>
                    <a:cubicBezTo>
                      <a:pt x="27" y="196"/>
                      <a:pt x="58" y="222"/>
                      <a:pt x="94" y="222"/>
                    </a:cubicBezTo>
                    <a:cubicBezTo>
                      <a:pt x="103" y="222"/>
                      <a:pt x="113" y="221"/>
                      <a:pt x="122" y="217"/>
                    </a:cubicBezTo>
                    <a:cubicBezTo>
                      <a:pt x="191" y="200"/>
                      <a:pt x="244" y="130"/>
                      <a:pt x="238" y="61"/>
                    </a:cubicBezTo>
                    <a:cubicBezTo>
                      <a:pt x="233" y="26"/>
                      <a:pt x="203"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33"/>
              <p:cNvSpPr/>
              <p:nvPr/>
            </p:nvSpPr>
            <p:spPr>
              <a:xfrm rot="-708086" flipH="1">
                <a:off x="310328" y="1058765"/>
                <a:ext cx="45559" cy="54237"/>
              </a:xfrm>
              <a:custGeom>
                <a:avLst/>
                <a:gdLst/>
                <a:ahLst/>
                <a:cxnLst/>
                <a:rect l="l" t="t" r="r" b="b"/>
                <a:pathLst>
                  <a:path w="210" h="250" extrusionOk="0">
                    <a:moveTo>
                      <a:pt x="100" y="0"/>
                    </a:moveTo>
                    <a:cubicBezTo>
                      <a:pt x="96" y="0"/>
                      <a:pt x="92" y="0"/>
                      <a:pt x="88" y="1"/>
                    </a:cubicBezTo>
                    <a:cubicBezTo>
                      <a:pt x="30" y="7"/>
                      <a:pt x="1" y="65"/>
                      <a:pt x="24" y="146"/>
                    </a:cubicBezTo>
                    <a:cubicBezTo>
                      <a:pt x="41" y="198"/>
                      <a:pt x="59" y="250"/>
                      <a:pt x="128" y="250"/>
                    </a:cubicBezTo>
                    <a:cubicBezTo>
                      <a:pt x="180" y="250"/>
                      <a:pt x="209" y="169"/>
                      <a:pt x="192" y="99"/>
                    </a:cubicBezTo>
                    <a:cubicBezTo>
                      <a:pt x="181" y="35"/>
                      <a:pt x="15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33"/>
              <p:cNvSpPr/>
              <p:nvPr/>
            </p:nvSpPr>
            <p:spPr>
              <a:xfrm rot="-708086" flipH="1">
                <a:off x="3274511" y="327773"/>
                <a:ext cx="59226" cy="45342"/>
              </a:xfrm>
              <a:custGeom>
                <a:avLst/>
                <a:gdLst/>
                <a:ahLst/>
                <a:cxnLst/>
                <a:rect l="l" t="t" r="r" b="b"/>
                <a:pathLst>
                  <a:path w="273" h="209" extrusionOk="0">
                    <a:moveTo>
                      <a:pt x="197" y="1"/>
                    </a:moveTo>
                    <a:cubicBezTo>
                      <a:pt x="183" y="1"/>
                      <a:pt x="169" y="3"/>
                      <a:pt x="157" y="5"/>
                    </a:cubicBezTo>
                    <a:cubicBezTo>
                      <a:pt x="53" y="34"/>
                      <a:pt x="0" y="86"/>
                      <a:pt x="24" y="150"/>
                    </a:cubicBezTo>
                    <a:cubicBezTo>
                      <a:pt x="33" y="186"/>
                      <a:pt x="66" y="208"/>
                      <a:pt x="102" y="208"/>
                    </a:cubicBezTo>
                    <a:cubicBezTo>
                      <a:pt x="113" y="208"/>
                      <a:pt x="123" y="206"/>
                      <a:pt x="134" y="202"/>
                    </a:cubicBezTo>
                    <a:cubicBezTo>
                      <a:pt x="197" y="191"/>
                      <a:pt x="273" y="110"/>
                      <a:pt x="255" y="52"/>
                    </a:cubicBezTo>
                    <a:cubicBezTo>
                      <a:pt x="248" y="10"/>
                      <a:pt x="223"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33"/>
              <p:cNvSpPr/>
              <p:nvPr/>
            </p:nvSpPr>
            <p:spPr>
              <a:xfrm rot="-708086" flipH="1">
                <a:off x="931168" y="90504"/>
                <a:ext cx="46643" cy="54237"/>
              </a:xfrm>
              <a:custGeom>
                <a:avLst/>
                <a:gdLst/>
                <a:ahLst/>
                <a:cxnLst/>
                <a:rect l="l" t="t" r="r" b="b"/>
                <a:pathLst>
                  <a:path w="215" h="250" extrusionOk="0">
                    <a:moveTo>
                      <a:pt x="110" y="0"/>
                    </a:moveTo>
                    <a:cubicBezTo>
                      <a:pt x="106" y="0"/>
                      <a:pt x="103" y="0"/>
                      <a:pt x="99" y="1"/>
                    </a:cubicBezTo>
                    <a:cubicBezTo>
                      <a:pt x="35" y="18"/>
                      <a:pt x="0" y="88"/>
                      <a:pt x="23" y="146"/>
                    </a:cubicBezTo>
                    <a:cubicBezTo>
                      <a:pt x="35" y="203"/>
                      <a:pt x="64" y="250"/>
                      <a:pt x="128" y="250"/>
                    </a:cubicBezTo>
                    <a:cubicBezTo>
                      <a:pt x="186" y="244"/>
                      <a:pt x="215" y="180"/>
                      <a:pt x="197" y="93"/>
                    </a:cubicBezTo>
                    <a:cubicBezTo>
                      <a:pt x="186" y="34"/>
                      <a:pt x="15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33"/>
              <p:cNvSpPr/>
              <p:nvPr/>
            </p:nvSpPr>
            <p:spPr>
              <a:xfrm rot="-708086" flipH="1">
                <a:off x="942435" y="1918802"/>
                <a:ext cx="48162" cy="45993"/>
              </a:xfrm>
              <a:custGeom>
                <a:avLst/>
                <a:gdLst/>
                <a:ahLst/>
                <a:cxnLst/>
                <a:rect l="l" t="t" r="r" b="b"/>
                <a:pathLst>
                  <a:path w="222" h="212" extrusionOk="0">
                    <a:moveTo>
                      <a:pt x="141" y="0"/>
                    </a:moveTo>
                    <a:cubicBezTo>
                      <a:pt x="137" y="0"/>
                      <a:pt x="133" y="0"/>
                      <a:pt x="128" y="1"/>
                    </a:cubicBezTo>
                    <a:cubicBezTo>
                      <a:pt x="59" y="7"/>
                      <a:pt x="1" y="59"/>
                      <a:pt x="1" y="129"/>
                    </a:cubicBezTo>
                    <a:cubicBezTo>
                      <a:pt x="6" y="175"/>
                      <a:pt x="47" y="212"/>
                      <a:pt x="93" y="212"/>
                    </a:cubicBezTo>
                    <a:cubicBezTo>
                      <a:pt x="99" y="212"/>
                      <a:pt x="105" y="211"/>
                      <a:pt x="111" y="210"/>
                    </a:cubicBezTo>
                    <a:cubicBezTo>
                      <a:pt x="175" y="192"/>
                      <a:pt x="221" y="129"/>
                      <a:pt x="215" y="65"/>
                    </a:cubicBezTo>
                    <a:cubicBezTo>
                      <a:pt x="210" y="23"/>
                      <a:pt x="177"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33"/>
              <p:cNvSpPr/>
              <p:nvPr/>
            </p:nvSpPr>
            <p:spPr>
              <a:xfrm rot="-708086" flipH="1">
                <a:off x="1919959" y="129698"/>
                <a:ext cx="50548" cy="50549"/>
              </a:xfrm>
              <a:custGeom>
                <a:avLst/>
                <a:gdLst/>
                <a:ahLst/>
                <a:cxnLst/>
                <a:rect l="l" t="t" r="r" b="b"/>
                <a:pathLst>
                  <a:path w="233" h="233" extrusionOk="0">
                    <a:moveTo>
                      <a:pt x="89" y="1"/>
                    </a:moveTo>
                    <a:cubicBezTo>
                      <a:pt x="84" y="1"/>
                      <a:pt x="80" y="1"/>
                      <a:pt x="76" y="2"/>
                    </a:cubicBezTo>
                    <a:cubicBezTo>
                      <a:pt x="35" y="14"/>
                      <a:pt x="1" y="101"/>
                      <a:pt x="18" y="153"/>
                    </a:cubicBezTo>
                    <a:cubicBezTo>
                      <a:pt x="28" y="200"/>
                      <a:pt x="69" y="232"/>
                      <a:pt x="115" y="232"/>
                    </a:cubicBezTo>
                    <a:cubicBezTo>
                      <a:pt x="125" y="232"/>
                      <a:pt x="135" y="231"/>
                      <a:pt x="146" y="228"/>
                    </a:cubicBezTo>
                    <a:cubicBezTo>
                      <a:pt x="198" y="216"/>
                      <a:pt x="232" y="158"/>
                      <a:pt x="215" y="101"/>
                    </a:cubicBezTo>
                    <a:cubicBezTo>
                      <a:pt x="199" y="53"/>
                      <a:pt x="135"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33"/>
              <p:cNvSpPr/>
              <p:nvPr/>
            </p:nvSpPr>
            <p:spPr>
              <a:xfrm rot="-708086" flipH="1">
                <a:off x="701420" y="596176"/>
                <a:ext cx="50548" cy="50982"/>
              </a:xfrm>
              <a:custGeom>
                <a:avLst/>
                <a:gdLst/>
                <a:ahLst/>
                <a:cxnLst/>
                <a:rect l="l" t="t" r="r" b="b"/>
                <a:pathLst>
                  <a:path w="233" h="235" extrusionOk="0">
                    <a:moveTo>
                      <a:pt x="112" y="0"/>
                    </a:moveTo>
                    <a:cubicBezTo>
                      <a:pt x="106" y="0"/>
                      <a:pt x="100" y="1"/>
                      <a:pt x="94" y="2"/>
                    </a:cubicBezTo>
                    <a:cubicBezTo>
                      <a:pt x="36" y="14"/>
                      <a:pt x="1" y="71"/>
                      <a:pt x="18" y="129"/>
                    </a:cubicBezTo>
                    <a:cubicBezTo>
                      <a:pt x="29" y="190"/>
                      <a:pt x="87" y="234"/>
                      <a:pt x="151" y="234"/>
                    </a:cubicBezTo>
                    <a:cubicBezTo>
                      <a:pt x="155" y="234"/>
                      <a:pt x="159" y="234"/>
                      <a:pt x="163" y="234"/>
                    </a:cubicBezTo>
                    <a:cubicBezTo>
                      <a:pt x="233" y="216"/>
                      <a:pt x="215" y="164"/>
                      <a:pt x="210" y="118"/>
                    </a:cubicBezTo>
                    <a:cubicBezTo>
                      <a:pt x="189" y="41"/>
                      <a:pt x="159"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33"/>
              <p:cNvSpPr/>
              <p:nvPr/>
            </p:nvSpPr>
            <p:spPr>
              <a:xfrm rot="-708086" flipH="1">
                <a:off x="1660108" y="-69577"/>
                <a:ext cx="57925" cy="37966"/>
              </a:xfrm>
              <a:custGeom>
                <a:avLst/>
                <a:gdLst/>
                <a:ahLst/>
                <a:cxnLst/>
                <a:rect l="l" t="t" r="r" b="b"/>
                <a:pathLst>
                  <a:path w="267" h="175" extrusionOk="0">
                    <a:moveTo>
                      <a:pt x="180" y="1"/>
                    </a:moveTo>
                    <a:cubicBezTo>
                      <a:pt x="139" y="1"/>
                      <a:pt x="98" y="1"/>
                      <a:pt x="64" y="7"/>
                    </a:cubicBezTo>
                    <a:cubicBezTo>
                      <a:pt x="29" y="12"/>
                      <a:pt x="6" y="41"/>
                      <a:pt x="6" y="70"/>
                    </a:cubicBezTo>
                    <a:cubicBezTo>
                      <a:pt x="0" y="99"/>
                      <a:pt x="12" y="128"/>
                      <a:pt x="35" y="151"/>
                    </a:cubicBezTo>
                    <a:cubicBezTo>
                      <a:pt x="62" y="167"/>
                      <a:pt x="91" y="175"/>
                      <a:pt x="120" y="175"/>
                    </a:cubicBezTo>
                    <a:cubicBezTo>
                      <a:pt x="135" y="175"/>
                      <a:pt x="149" y="173"/>
                      <a:pt x="162" y="169"/>
                    </a:cubicBezTo>
                    <a:cubicBezTo>
                      <a:pt x="180" y="163"/>
                      <a:pt x="203" y="151"/>
                      <a:pt x="220" y="140"/>
                    </a:cubicBezTo>
                    <a:cubicBezTo>
                      <a:pt x="249" y="122"/>
                      <a:pt x="267" y="88"/>
                      <a:pt x="261" y="53"/>
                    </a:cubicBezTo>
                    <a:cubicBezTo>
                      <a:pt x="255" y="7"/>
                      <a:pt x="220"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33"/>
              <p:cNvSpPr/>
              <p:nvPr/>
            </p:nvSpPr>
            <p:spPr>
              <a:xfrm rot="-708086" flipH="1">
                <a:off x="3152569" y="172574"/>
                <a:ext cx="50548" cy="47728"/>
              </a:xfrm>
              <a:custGeom>
                <a:avLst/>
                <a:gdLst/>
                <a:ahLst/>
                <a:cxnLst/>
                <a:rect l="l" t="t" r="r" b="b"/>
                <a:pathLst>
                  <a:path w="233" h="220" extrusionOk="0">
                    <a:moveTo>
                      <a:pt x="140" y="1"/>
                    </a:moveTo>
                    <a:cubicBezTo>
                      <a:pt x="134" y="1"/>
                      <a:pt x="128" y="2"/>
                      <a:pt x="122" y="3"/>
                    </a:cubicBezTo>
                    <a:cubicBezTo>
                      <a:pt x="52" y="15"/>
                      <a:pt x="0" y="72"/>
                      <a:pt x="6" y="148"/>
                    </a:cubicBezTo>
                    <a:cubicBezTo>
                      <a:pt x="11" y="188"/>
                      <a:pt x="47" y="220"/>
                      <a:pt x="90" y="220"/>
                    </a:cubicBezTo>
                    <a:cubicBezTo>
                      <a:pt x="97" y="220"/>
                      <a:pt x="104" y="219"/>
                      <a:pt x="110" y="217"/>
                    </a:cubicBezTo>
                    <a:cubicBezTo>
                      <a:pt x="180" y="211"/>
                      <a:pt x="232" y="154"/>
                      <a:pt x="226" y="84"/>
                    </a:cubicBezTo>
                    <a:cubicBezTo>
                      <a:pt x="221" y="38"/>
                      <a:pt x="18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33"/>
              <p:cNvSpPr/>
              <p:nvPr/>
            </p:nvSpPr>
            <p:spPr>
              <a:xfrm rot="-708086" flipH="1">
                <a:off x="56565" y="672590"/>
                <a:ext cx="55538" cy="55538"/>
              </a:xfrm>
              <a:custGeom>
                <a:avLst/>
                <a:gdLst/>
                <a:ahLst/>
                <a:cxnLst/>
                <a:rect l="l" t="t" r="r" b="b"/>
                <a:pathLst>
                  <a:path w="256" h="256" extrusionOk="0">
                    <a:moveTo>
                      <a:pt x="206" y="1"/>
                    </a:moveTo>
                    <a:cubicBezTo>
                      <a:pt x="201" y="1"/>
                      <a:pt x="196" y="1"/>
                      <a:pt x="192" y="2"/>
                    </a:cubicBezTo>
                    <a:cubicBezTo>
                      <a:pt x="105" y="37"/>
                      <a:pt x="35" y="107"/>
                      <a:pt x="6" y="199"/>
                    </a:cubicBezTo>
                    <a:cubicBezTo>
                      <a:pt x="0" y="217"/>
                      <a:pt x="6" y="240"/>
                      <a:pt x="24" y="251"/>
                    </a:cubicBezTo>
                    <a:cubicBezTo>
                      <a:pt x="29" y="254"/>
                      <a:pt x="37" y="256"/>
                      <a:pt x="44" y="256"/>
                    </a:cubicBezTo>
                    <a:cubicBezTo>
                      <a:pt x="51" y="256"/>
                      <a:pt x="58" y="254"/>
                      <a:pt x="64" y="251"/>
                    </a:cubicBezTo>
                    <a:cubicBezTo>
                      <a:pt x="134" y="205"/>
                      <a:pt x="197" y="141"/>
                      <a:pt x="244" y="78"/>
                    </a:cubicBezTo>
                    <a:cubicBezTo>
                      <a:pt x="250" y="60"/>
                      <a:pt x="255" y="49"/>
                      <a:pt x="255" y="37"/>
                    </a:cubicBezTo>
                    <a:cubicBezTo>
                      <a:pt x="246" y="13"/>
                      <a:pt x="228"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33"/>
              <p:cNvSpPr/>
              <p:nvPr/>
            </p:nvSpPr>
            <p:spPr>
              <a:xfrm rot="-708086" flipH="1">
                <a:off x="-26468" y="2571099"/>
                <a:ext cx="58141" cy="35145"/>
              </a:xfrm>
              <a:custGeom>
                <a:avLst/>
                <a:gdLst/>
                <a:ahLst/>
                <a:cxnLst/>
                <a:rect l="l" t="t" r="r" b="b"/>
                <a:pathLst>
                  <a:path w="268" h="162" extrusionOk="0">
                    <a:moveTo>
                      <a:pt x="117" y="1"/>
                    </a:moveTo>
                    <a:cubicBezTo>
                      <a:pt x="105" y="1"/>
                      <a:pt x="94" y="2"/>
                      <a:pt x="82" y="5"/>
                    </a:cubicBezTo>
                    <a:cubicBezTo>
                      <a:pt x="36" y="5"/>
                      <a:pt x="1" y="29"/>
                      <a:pt x="1" y="75"/>
                    </a:cubicBezTo>
                    <a:cubicBezTo>
                      <a:pt x="1" y="121"/>
                      <a:pt x="36" y="156"/>
                      <a:pt x="76" y="156"/>
                    </a:cubicBezTo>
                    <a:cubicBezTo>
                      <a:pt x="105" y="162"/>
                      <a:pt x="134" y="162"/>
                      <a:pt x="163" y="162"/>
                    </a:cubicBezTo>
                    <a:cubicBezTo>
                      <a:pt x="210" y="139"/>
                      <a:pt x="267" y="121"/>
                      <a:pt x="262" y="63"/>
                    </a:cubicBezTo>
                    <a:cubicBezTo>
                      <a:pt x="250" y="5"/>
                      <a:pt x="198" y="11"/>
                      <a:pt x="152" y="5"/>
                    </a:cubicBezTo>
                    <a:cubicBezTo>
                      <a:pt x="140" y="2"/>
                      <a:pt x="128"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33"/>
              <p:cNvSpPr/>
              <p:nvPr/>
            </p:nvSpPr>
            <p:spPr>
              <a:xfrm rot="-708086" flipH="1">
                <a:off x="530369" y="2158018"/>
                <a:ext cx="64216" cy="43172"/>
              </a:xfrm>
              <a:custGeom>
                <a:avLst/>
                <a:gdLst/>
                <a:ahLst/>
                <a:cxnLst/>
                <a:rect l="l" t="t" r="r" b="b"/>
                <a:pathLst>
                  <a:path w="296" h="199" extrusionOk="0">
                    <a:moveTo>
                      <a:pt x="76" y="0"/>
                    </a:moveTo>
                    <a:cubicBezTo>
                      <a:pt x="18" y="12"/>
                      <a:pt x="1" y="81"/>
                      <a:pt x="47" y="122"/>
                    </a:cubicBezTo>
                    <a:cubicBezTo>
                      <a:pt x="99" y="151"/>
                      <a:pt x="157" y="180"/>
                      <a:pt x="221" y="197"/>
                    </a:cubicBezTo>
                    <a:cubicBezTo>
                      <a:pt x="225" y="198"/>
                      <a:pt x="230" y="199"/>
                      <a:pt x="234" y="199"/>
                    </a:cubicBezTo>
                    <a:cubicBezTo>
                      <a:pt x="268" y="199"/>
                      <a:pt x="295" y="158"/>
                      <a:pt x="285" y="122"/>
                    </a:cubicBezTo>
                    <a:cubicBezTo>
                      <a:pt x="233" y="52"/>
                      <a:pt x="157" y="12"/>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33"/>
              <p:cNvSpPr/>
              <p:nvPr/>
            </p:nvSpPr>
            <p:spPr>
              <a:xfrm rot="-708086" flipH="1">
                <a:off x="2599836" y="710880"/>
                <a:ext cx="59226" cy="36230"/>
              </a:xfrm>
              <a:custGeom>
                <a:avLst/>
                <a:gdLst/>
                <a:ahLst/>
                <a:cxnLst/>
                <a:rect l="l" t="t" r="r" b="b"/>
                <a:pathLst>
                  <a:path w="273" h="167" extrusionOk="0">
                    <a:moveTo>
                      <a:pt x="192" y="1"/>
                    </a:moveTo>
                    <a:cubicBezTo>
                      <a:pt x="188" y="1"/>
                      <a:pt x="184" y="1"/>
                      <a:pt x="180" y="2"/>
                    </a:cubicBezTo>
                    <a:cubicBezTo>
                      <a:pt x="162" y="2"/>
                      <a:pt x="139" y="7"/>
                      <a:pt x="122" y="7"/>
                    </a:cubicBezTo>
                    <a:cubicBezTo>
                      <a:pt x="75" y="36"/>
                      <a:pt x="0" y="19"/>
                      <a:pt x="0" y="100"/>
                    </a:cubicBezTo>
                    <a:cubicBezTo>
                      <a:pt x="0" y="139"/>
                      <a:pt x="55" y="166"/>
                      <a:pt x="117" y="166"/>
                    </a:cubicBezTo>
                    <a:cubicBezTo>
                      <a:pt x="128" y="166"/>
                      <a:pt x="140" y="165"/>
                      <a:pt x="151" y="164"/>
                    </a:cubicBezTo>
                    <a:cubicBezTo>
                      <a:pt x="174" y="164"/>
                      <a:pt x="191" y="158"/>
                      <a:pt x="209" y="152"/>
                    </a:cubicBezTo>
                    <a:cubicBezTo>
                      <a:pt x="249" y="141"/>
                      <a:pt x="272" y="94"/>
                      <a:pt x="261" y="54"/>
                    </a:cubicBezTo>
                    <a:cubicBezTo>
                      <a:pt x="256" y="22"/>
                      <a:pt x="227"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33"/>
              <p:cNvSpPr/>
              <p:nvPr/>
            </p:nvSpPr>
            <p:spPr>
              <a:xfrm rot="-708086" flipH="1">
                <a:off x="1767954" y="1822208"/>
                <a:ext cx="48162" cy="54020"/>
              </a:xfrm>
              <a:custGeom>
                <a:avLst/>
                <a:gdLst/>
                <a:ahLst/>
                <a:cxnLst/>
                <a:rect l="l" t="t" r="r" b="b"/>
                <a:pathLst>
                  <a:path w="222" h="249" extrusionOk="0">
                    <a:moveTo>
                      <a:pt x="132" y="0"/>
                    </a:moveTo>
                    <a:cubicBezTo>
                      <a:pt x="129" y="0"/>
                      <a:pt x="126" y="0"/>
                      <a:pt x="123" y="1"/>
                    </a:cubicBezTo>
                    <a:cubicBezTo>
                      <a:pt x="70" y="7"/>
                      <a:pt x="1" y="111"/>
                      <a:pt x="18" y="180"/>
                    </a:cubicBezTo>
                    <a:cubicBezTo>
                      <a:pt x="18" y="219"/>
                      <a:pt x="53" y="249"/>
                      <a:pt x="92" y="249"/>
                    </a:cubicBezTo>
                    <a:cubicBezTo>
                      <a:pt x="100" y="249"/>
                      <a:pt x="108" y="247"/>
                      <a:pt x="117" y="244"/>
                    </a:cubicBezTo>
                    <a:cubicBezTo>
                      <a:pt x="186" y="209"/>
                      <a:pt x="221" y="134"/>
                      <a:pt x="198" y="59"/>
                    </a:cubicBezTo>
                    <a:cubicBezTo>
                      <a:pt x="198" y="27"/>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33"/>
              <p:cNvSpPr/>
              <p:nvPr/>
            </p:nvSpPr>
            <p:spPr>
              <a:xfrm rot="-708088" flipH="1">
                <a:off x="185228" y="1139794"/>
                <a:ext cx="59009" cy="44040"/>
              </a:xfrm>
              <a:custGeom>
                <a:avLst/>
                <a:gdLst/>
                <a:ahLst/>
                <a:cxnLst/>
                <a:rect l="l" t="t" r="r" b="b"/>
                <a:pathLst>
                  <a:path w="272" h="203" extrusionOk="0">
                    <a:moveTo>
                      <a:pt x="58" y="0"/>
                    </a:moveTo>
                    <a:cubicBezTo>
                      <a:pt x="26" y="0"/>
                      <a:pt x="1" y="29"/>
                      <a:pt x="10" y="63"/>
                    </a:cubicBezTo>
                    <a:cubicBezTo>
                      <a:pt x="21" y="117"/>
                      <a:pt x="125" y="203"/>
                      <a:pt x="180" y="203"/>
                    </a:cubicBezTo>
                    <a:cubicBezTo>
                      <a:pt x="184" y="203"/>
                      <a:pt x="187" y="202"/>
                      <a:pt x="190" y="202"/>
                    </a:cubicBezTo>
                    <a:cubicBezTo>
                      <a:pt x="271" y="184"/>
                      <a:pt x="260" y="120"/>
                      <a:pt x="254" y="57"/>
                    </a:cubicBezTo>
                    <a:lnTo>
                      <a:pt x="254" y="57"/>
                    </a:lnTo>
                    <a:lnTo>
                      <a:pt x="254" y="63"/>
                    </a:lnTo>
                    <a:cubicBezTo>
                      <a:pt x="196" y="45"/>
                      <a:pt x="138" y="28"/>
                      <a:pt x="80" y="5"/>
                    </a:cubicBezTo>
                    <a:cubicBezTo>
                      <a:pt x="73" y="1"/>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33"/>
              <p:cNvSpPr/>
              <p:nvPr/>
            </p:nvSpPr>
            <p:spPr>
              <a:xfrm rot="-708086" flipH="1">
                <a:off x="1170931" y="1886876"/>
                <a:ext cx="51633" cy="45776"/>
              </a:xfrm>
              <a:custGeom>
                <a:avLst/>
                <a:gdLst/>
                <a:ahLst/>
                <a:cxnLst/>
                <a:rect l="l" t="t" r="r" b="b"/>
                <a:pathLst>
                  <a:path w="238" h="211" extrusionOk="0">
                    <a:moveTo>
                      <a:pt x="79" y="1"/>
                    </a:moveTo>
                    <a:cubicBezTo>
                      <a:pt x="73" y="1"/>
                      <a:pt x="68" y="2"/>
                      <a:pt x="64" y="3"/>
                    </a:cubicBezTo>
                    <a:cubicBezTo>
                      <a:pt x="24" y="21"/>
                      <a:pt x="0" y="67"/>
                      <a:pt x="18" y="113"/>
                    </a:cubicBezTo>
                    <a:cubicBezTo>
                      <a:pt x="32" y="172"/>
                      <a:pt x="88" y="210"/>
                      <a:pt x="147" y="210"/>
                    </a:cubicBezTo>
                    <a:cubicBezTo>
                      <a:pt x="158" y="210"/>
                      <a:pt x="169" y="209"/>
                      <a:pt x="180" y="206"/>
                    </a:cubicBezTo>
                    <a:cubicBezTo>
                      <a:pt x="221" y="195"/>
                      <a:pt x="238" y="148"/>
                      <a:pt x="226" y="113"/>
                    </a:cubicBezTo>
                    <a:cubicBezTo>
                      <a:pt x="211" y="62"/>
                      <a:pt x="12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33"/>
              <p:cNvSpPr/>
              <p:nvPr/>
            </p:nvSpPr>
            <p:spPr>
              <a:xfrm rot="-708086" flipH="1">
                <a:off x="985849" y="3342373"/>
                <a:ext cx="50548" cy="45342"/>
              </a:xfrm>
              <a:custGeom>
                <a:avLst/>
                <a:gdLst/>
                <a:ahLst/>
                <a:cxnLst/>
                <a:rect l="l" t="t" r="r" b="b"/>
                <a:pathLst>
                  <a:path w="233" h="209" extrusionOk="0">
                    <a:moveTo>
                      <a:pt x="106" y="1"/>
                    </a:moveTo>
                    <a:cubicBezTo>
                      <a:pt x="100" y="1"/>
                      <a:pt x="94" y="1"/>
                      <a:pt x="87" y="3"/>
                    </a:cubicBezTo>
                    <a:cubicBezTo>
                      <a:pt x="35" y="8"/>
                      <a:pt x="0" y="55"/>
                      <a:pt x="12" y="107"/>
                    </a:cubicBezTo>
                    <a:cubicBezTo>
                      <a:pt x="17" y="166"/>
                      <a:pt x="69" y="209"/>
                      <a:pt x="123" y="209"/>
                    </a:cubicBezTo>
                    <a:cubicBezTo>
                      <a:pt x="133" y="209"/>
                      <a:pt x="142" y="208"/>
                      <a:pt x="151" y="205"/>
                    </a:cubicBezTo>
                    <a:cubicBezTo>
                      <a:pt x="203" y="194"/>
                      <a:pt x="232" y="171"/>
                      <a:pt x="226" y="113"/>
                    </a:cubicBezTo>
                    <a:cubicBezTo>
                      <a:pt x="216" y="50"/>
                      <a:pt x="16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33"/>
              <p:cNvSpPr/>
              <p:nvPr/>
            </p:nvSpPr>
            <p:spPr>
              <a:xfrm rot="-708086" flipH="1">
                <a:off x="1339864" y="2358990"/>
                <a:ext cx="50548" cy="44040"/>
              </a:xfrm>
              <a:custGeom>
                <a:avLst/>
                <a:gdLst/>
                <a:ahLst/>
                <a:cxnLst/>
                <a:rect l="l" t="t" r="r" b="b"/>
                <a:pathLst>
                  <a:path w="233" h="203" extrusionOk="0">
                    <a:moveTo>
                      <a:pt x="120" y="1"/>
                    </a:moveTo>
                    <a:cubicBezTo>
                      <a:pt x="113" y="1"/>
                      <a:pt x="106" y="1"/>
                      <a:pt x="99" y="3"/>
                    </a:cubicBezTo>
                    <a:cubicBezTo>
                      <a:pt x="41" y="14"/>
                      <a:pt x="1" y="67"/>
                      <a:pt x="12" y="124"/>
                    </a:cubicBezTo>
                    <a:cubicBezTo>
                      <a:pt x="27" y="174"/>
                      <a:pt x="67" y="202"/>
                      <a:pt x="115" y="202"/>
                    </a:cubicBezTo>
                    <a:cubicBezTo>
                      <a:pt x="123" y="202"/>
                      <a:pt x="131" y="201"/>
                      <a:pt x="140" y="200"/>
                    </a:cubicBezTo>
                    <a:cubicBezTo>
                      <a:pt x="192" y="188"/>
                      <a:pt x="232" y="136"/>
                      <a:pt x="226" y="78"/>
                    </a:cubicBezTo>
                    <a:cubicBezTo>
                      <a:pt x="211" y="33"/>
                      <a:pt x="16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33"/>
              <p:cNvSpPr/>
              <p:nvPr/>
            </p:nvSpPr>
            <p:spPr>
              <a:xfrm rot="-708086" flipH="1">
                <a:off x="1284887" y="582207"/>
                <a:ext cx="48162" cy="48596"/>
              </a:xfrm>
              <a:custGeom>
                <a:avLst/>
                <a:gdLst/>
                <a:ahLst/>
                <a:cxnLst/>
                <a:rect l="l" t="t" r="r" b="b"/>
                <a:pathLst>
                  <a:path w="222" h="224" extrusionOk="0">
                    <a:moveTo>
                      <a:pt x="104" y="1"/>
                    </a:moveTo>
                    <a:cubicBezTo>
                      <a:pt x="99" y="1"/>
                      <a:pt x="93" y="1"/>
                      <a:pt x="88" y="3"/>
                    </a:cubicBezTo>
                    <a:cubicBezTo>
                      <a:pt x="36" y="20"/>
                      <a:pt x="1" y="78"/>
                      <a:pt x="13" y="130"/>
                    </a:cubicBezTo>
                    <a:cubicBezTo>
                      <a:pt x="23" y="184"/>
                      <a:pt x="70" y="223"/>
                      <a:pt x="123" y="223"/>
                    </a:cubicBezTo>
                    <a:cubicBezTo>
                      <a:pt x="127" y="223"/>
                      <a:pt x="130" y="223"/>
                      <a:pt x="134" y="223"/>
                    </a:cubicBezTo>
                    <a:cubicBezTo>
                      <a:pt x="186" y="217"/>
                      <a:pt x="221" y="165"/>
                      <a:pt x="204" y="113"/>
                    </a:cubicBezTo>
                    <a:cubicBezTo>
                      <a:pt x="193" y="45"/>
                      <a:pt x="15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33"/>
              <p:cNvSpPr/>
              <p:nvPr/>
            </p:nvSpPr>
            <p:spPr>
              <a:xfrm rot="-708088" flipH="1">
                <a:off x="92784" y="1024065"/>
                <a:ext cx="53152" cy="42521"/>
              </a:xfrm>
              <a:custGeom>
                <a:avLst/>
                <a:gdLst/>
                <a:ahLst/>
                <a:cxnLst/>
                <a:rect l="l" t="t" r="r" b="b"/>
                <a:pathLst>
                  <a:path w="245" h="196" extrusionOk="0">
                    <a:moveTo>
                      <a:pt x="98" y="1"/>
                    </a:moveTo>
                    <a:cubicBezTo>
                      <a:pt x="91" y="1"/>
                      <a:pt x="83" y="1"/>
                      <a:pt x="76" y="3"/>
                    </a:cubicBezTo>
                    <a:cubicBezTo>
                      <a:pt x="24" y="14"/>
                      <a:pt x="1" y="60"/>
                      <a:pt x="12" y="107"/>
                    </a:cubicBezTo>
                    <a:cubicBezTo>
                      <a:pt x="38" y="162"/>
                      <a:pt x="89" y="196"/>
                      <a:pt x="148" y="196"/>
                    </a:cubicBezTo>
                    <a:cubicBezTo>
                      <a:pt x="157" y="196"/>
                      <a:pt x="166" y="195"/>
                      <a:pt x="175" y="194"/>
                    </a:cubicBezTo>
                    <a:cubicBezTo>
                      <a:pt x="215" y="188"/>
                      <a:pt x="244" y="147"/>
                      <a:pt x="233" y="107"/>
                    </a:cubicBezTo>
                    <a:cubicBezTo>
                      <a:pt x="217" y="44"/>
                      <a:pt x="16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33"/>
              <p:cNvSpPr/>
              <p:nvPr/>
            </p:nvSpPr>
            <p:spPr>
              <a:xfrm rot="-708088" flipH="1">
                <a:off x="113667" y="1969679"/>
                <a:ext cx="64216" cy="32325"/>
              </a:xfrm>
              <a:custGeom>
                <a:avLst/>
                <a:gdLst/>
                <a:ahLst/>
                <a:cxnLst/>
                <a:rect l="l" t="t" r="r" b="b"/>
                <a:pathLst>
                  <a:path w="296" h="149" extrusionOk="0">
                    <a:moveTo>
                      <a:pt x="73" y="1"/>
                    </a:moveTo>
                    <a:cubicBezTo>
                      <a:pt x="36" y="1"/>
                      <a:pt x="6" y="28"/>
                      <a:pt x="6" y="67"/>
                    </a:cubicBezTo>
                    <a:cubicBezTo>
                      <a:pt x="0" y="114"/>
                      <a:pt x="35" y="142"/>
                      <a:pt x="76" y="148"/>
                    </a:cubicBezTo>
                    <a:lnTo>
                      <a:pt x="168" y="148"/>
                    </a:lnTo>
                    <a:cubicBezTo>
                      <a:pt x="209" y="137"/>
                      <a:pt x="226" y="137"/>
                      <a:pt x="238" y="137"/>
                    </a:cubicBezTo>
                    <a:cubicBezTo>
                      <a:pt x="267" y="131"/>
                      <a:pt x="296" y="114"/>
                      <a:pt x="296" y="79"/>
                    </a:cubicBezTo>
                    <a:cubicBezTo>
                      <a:pt x="290" y="50"/>
                      <a:pt x="267" y="21"/>
                      <a:pt x="238" y="21"/>
                    </a:cubicBezTo>
                    <a:cubicBezTo>
                      <a:pt x="186" y="9"/>
                      <a:pt x="140" y="3"/>
                      <a:pt x="93" y="3"/>
                    </a:cubicBezTo>
                    <a:cubicBezTo>
                      <a:pt x="86" y="2"/>
                      <a:pt x="79"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33"/>
              <p:cNvSpPr/>
              <p:nvPr/>
            </p:nvSpPr>
            <p:spPr>
              <a:xfrm rot="-708086" flipH="1">
                <a:off x="1609915" y="1638071"/>
                <a:ext cx="45342" cy="51199"/>
              </a:xfrm>
              <a:custGeom>
                <a:avLst/>
                <a:gdLst/>
                <a:ahLst/>
                <a:cxnLst/>
                <a:rect l="l" t="t" r="r" b="b"/>
                <a:pathLst>
                  <a:path w="209" h="236" extrusionOk="0">
                    <a:moveTo>
                      <a:pt x="132" y="0"/>
                    </a:moveTo>
                    <a:cubicBezTo>
                      <a:pt x="127" y="0"/>
                      <a:pt x="121" y="1"/>
                      <a:pt x="116" y="3"/>
                    </a:cubicBezTo>
                    <a:cubicBezTo>
                      <a:pt x="47" y="26"/>
                      <a:pt x="0" y="95"/>
                      <a:pt x="12" y="171"/>
                    </a:cubicBezTo>
                    <a:cubicBezTo>
                      <a:pt x="17" y="208"/>
                      <a:pt x="42" y="235"/>
                      <a:pt x="81" y="235"/>
                    </a:cubicBezTo>
                    <a:cubicBezTo>
                      <a:pt x="85" y="235"/>
                      <a:pt x="89" y="235"/>
                      <a:pt x="93" y="235"/>
                    </a:cubicBezTo>
                    <a:cubicBezTo>
                      <a:pt x="162" y="206"/>
                      <a:pt x="209" y="136"/>
                      <a:pt x="203" y="61"/>
                    </a:cubicBezTo>
                    <a:cubicBezTo>
                      <a:pt x="198" y="26"/>
                      <a:pt x="164"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33"/>
              <p:cNvSpPr/>
              <p:nvPr/>
            </p:nvSpPr>
            <p:spPr>
              <a:xfrm rot="-708086" flipH="1">
                <a:off x="570349" y="849431"/>
                <a:ext cx="54236" cy="48162"/>
              </a:xfrm>
              <a:custGeom>
                <a:avLst/>
                <a:gdLst/>
                <a:ahLst/>
                <a:cxnLst/>
                <a:rect l="l" t="t" r="r" b="b"/>
                <a:pathLst>
                  <a:path w="250" h="222" extrusionOk="0">
                    <a:moveTo>
                      <a:pt x="87" y="1"/>
                    </a:moveTo>
                    <a:cubicBezTo>
                      <a:pt x="35" y="1"/>
                      <a:pt x="0" y="47"/>
                      <a:pt x="12" y="93"/>
                    </a:cubicBezTo>
                    <a:cubicBezTo>
                      <a:pt x="23" y="170"/>
                      <a:pt x="86" y="221"/>
                      <a:pt x="157" y="221"/>
                    </a:cubicBezTo>
                    <a:cubicBezTo>
                      <a:pt x="160" y="221"/>
                      <a:pt x="164" y="221"/>
                      <a:pt x="168" y="221"/>
                    </a:cubicBezTo>
                    <a:cubicBezTo>
                      <a:pt x="214" y="209"/>
                      <a:pt x="249" y="169"/>
                      <a:pt x="243" y="122"/>
                    </a:cubicBezTo>
                    <a:cubicBezTo>
                      <a:pt x="214" y="59"/>
                      <a:pt x="156" y="12"/>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33"/>
              <p:cNvSpPr/>
              <p:nvPr/>
            </p:nvSpPr>
            <p:spPr>
              <a:xfrm rot="-708088" flipH="1">
                <a:off x="23718" y="1948676"/>
                <a:ext cx="55538" cy="39484"/>
              </a:xfrm>
              <a:custGeom>
                <a:avLst/>
                <a:gdLst/>
                <a:ahLst/>
                <a:cxnLst/>
                <a:rect l="l" t="t" r="r" b="b"/>
                <a:pathLst>
                  <a:path w="256" h="182" extrusionOk="0">
                    <a:moveTo>
                      <a:pt x="101" y="0"/>
                    </a:moveTo>
                    <a:cubicBezTo>
                      <a:pt x="94" y="0"/>
                      <a:pt x="87" y="1"/>
                      <a:pt x="81" y="2"/>
                    </a:cubicBezTo>
                    <a:cubicBezTo>
                      <a:pt x="29" y="8"/>
                      <a:pt x="0" y="60"/>
                      <a:pt x="18" y="106"/>
                    </a:cubicBezTo>
                    <a:cubicBezTo>
                      <a:pt x="27" y="156"/>
                      <a:pt x="54" y="181"/>
                      <a:pt x="110" y="181"/>
                    </a:cubicBezTo>
                    <a:cubicBezTo>
                      <a:pt x="125" y="181"/>
                      <a:pt x="143" y="180"/>
                      <a:pt x="162" y="176"/>
                    </a:cubicBezTo>
                    <a:cubicBezTo>
                      <a:pt x="203" y="170"/>
                      <a:pt x="255" y="153"/>
                      <a:pt x="249" y="95"/>
                    </a:cubicBezTo>
                    <a:cubicBezTo>
                      <a:pt x="249" y="48"/>
                      <a:pt x="16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33"/>
              <p:cNvSpPr/>
              <p:nvPr/>
            </p:nvSpPr>
            <p:spPr>
              <a:xfrm rot="-708088" flipH="1">
                <a:off x="397674" y="1266979"/>
                <a:ext cx="54236" cy="41654"/>
              </a:xfrm>
              <a:custGeom>
                <a:avLst/>
                <a:gdLst/>
                <a:ahLst/>
                <a:cxnLst/>
                <a:rect l="l" t="t" r="r" b="b"/>
                <a:pathLst>
                  <a:path w="250" h="192" extrusionOk="0">
                    <a:moveTo>
                      <a:pt x="104" y="1"/>
                    </a:moveTo>
                    <a:cubicBezTo>
                      <a:pt x="94" y="1"/>
                      <a:pt x="85" y="1"/>
                      <a:pt x="75" y="3"/>
                    </a:cubicBezTo>
                    <a:cubicBezTo>
                      <a:pt x="23" y="21"/>
                      <a:pt x="0" y="78"/>
                      <a:pt x="29" y="125"/>
                    </a:cubicBezTo>
                    <a:cubicBezTo>
                      <a:pt x="42" y="168"/>
                      <a:pt x="80" y="192"/>
                      <a:pt x="120" y="192"/>
                    </a:cubicBezTo>
                    <a:cubicBezTo>
                      <a:pt x="135" y="192"/>
                      <a:pt x="149" y="189"/>
                      <a:pt x="162" y="183"/>
                    </a:cubicBezTo>
                    <a:cubicBezTo>
                      <a:pt x="214" y="177"/>
                      <a:pt x="249" y="125"/>
                      <a:pt x="243" y="73"/>
                    </a:cubicBezTo>
                    <a:cubicBezTo>
                      <a:pt x="214" y="28"/>
                      <a:pt x="15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33"/>
              <p:cNvSpPr/>
              <p:nvPr/>
            </p:nvSpPr>
            <p:spPr>
              <a:xfrm rot="-708086" flipH="1">
                <a:off x="-48239" y="1272932"/>
                <a:ext cx="40569" cy="53152"/>
              </a:xfrm>
              <a:custGeom>
                <a:avLst/>
                <a:gdLst/>
                <a:ahLst/>
                <a:cxnLst/>
                <a:rect l="l" t="t" r="r" b="b"/>
                <a:pathLst>
                  <a:path w="187" h="245" extrusionOk="0">
                    <a:moveTo>
                      <a:pt x="88" y="0"/>
                    </a:moveTo>
                    <a:cubicBezTo>
                      <a:pt x="36" y="0"/>
                      <a:pt x="1" y="41"/>
                      <a:pt x="13" y="122"/>
                    </a:cubicBezTo>
                    <a:cubicBezTo>
                      <a:pt x="24" y="194"/>
                      <a:pt x="66" y="244"/>
                      <a:pt x="110" y="244"/>
                    </a:cubicBezTo>
                    <a:cubicBezTo>
                      <a:pt x="112" y="244"/>
                      <a:pt x="114" y="244"/>
                      <a:pt x="117" y="244"/>
                    </a:cubicBezTo>
                    <a:cubicBezTo>
                      <a:pt x="163" y="238"/>
                      <a:pt x="186" y="174"/>
                      <a:pt x="175" y="93"/>
                    </a:cubicBezTo>
                    <a:cubicBezTo>
                      <a:pt x="169" y="41"/>
                      <a:pt x="14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33"/>
              <p:cNvSpPr/>
              <p:nvPr/>
            </p:nvSpPr>
            <p:spPr>
              <a:xfrm rot="-708086" flipH="1">
                <a:off x="691284" y="1133638"/>
                <a:ext cx="37749" cy="59877"/>
              </a:xfrm>
              <a:custGeom>
                <a:avLst/>
                <a:gdLst/>
                <a:ahLst/>
                <a:cxnLst/>
                <a:rect l="l" t="t" r="r" b="b"/>
                <a:pathLst>
                  <a:path w="174" h="276" extrusionOk="0">
                    <a:moveTo>
                      <a:pt x="89" y="1"/>
                    </a:moveTo>
                    <a:cubicBezTo>
                      <a:pt x="81" y="1"/>
                      <a:pt x="72" y="4"/>
                      <a:pt x="64" y="9"/>
                    </a:cubicBezTo>
                    <a:cubicBezTo>
                      <a:pt x="0" y="55"/>
                      <a:pt x="12" y="119"/>
                      <a:pt x="17" y="183"/>
                    </a:cubicBezTo>
                    <a:cubicBezTo>
                      <a:pt x="29" y="229"/>
                      <a:pt x="46" y="275"/>
                      <a:pt x="99" y="275"/>
                    </a:cubicBezTo>
                    <a:cubicBezTo>
                      <a:pt x="145" y="269"/>
                      <a:pt x="156" y="223"/>
                      <a:pt x="156" y="183"/>
                    </a:cubicBezTo>
                    <a:cubicBezTo>
                      <a:pt x="174" y="125"/>
                      <a:pt x="156" y="61"/>
                      <a:pt x="116" y="15"/>
                    </a:cubicBezTo>
                    <a:cubicBezTo>
                      <a:pt x="110" y="5"/>
                      <a:pt x="10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33"/>
              <p:cNvSpPr/>
              <p:nvPr/>
            </p:nvSpPr>
            <p:spPr>
              <a:xfrm rot="-708086" flipH="1">
                <a:off x="1622600" y="605305"/>
                <a:ext cx="49247" cy="50549"/>
              </a:xfrm>
              <a:custGeom>
                <a:avLst/>
                <a:gdLst/>
                <a:ahLst/>
                <a:cxnLst/>
                <a:rect l="l" t="t" r="r" b="b"/>
                <a:pathLst>
                  <a:path w="227" h="233" extrusionOk="0">
                    <a:moveTo>
                      <a:pt x="85" y="1"/>
                    </a:moveTo>
                    <a:cubicBezTo>
                      <a:pt x="80" y="1"/>
                      <a:pt x="75" y="1"/>
                      <a:pt x="70" y="3"/>
                    </a:cubicBezTo>
                    <a:cubicBezTo>
                      <a:pt x="18" y="31"/>
                      <a:pt x="1" y="95"/>
                      <a:pt x="24" y="147"/>
                    </a:cubicBezTo>
                    <a:cubicBezTo>
                      <a:pt x="34" y="196"/>
                      <a:pt x="76" y="233"/>
                      <a:pt x="124" y="233"/>
                    </a:cubicBezTo>
                    <a:cubicBezTo>
                      <a:pt x="133" y="233"/>
                      <a:pt x="142" y="231"/>
                      <a:pt x="151" y="228"/>
                    </a:cubicBezTo>
                    <a:cubicBezTo>
                      <a:pt x="203" y="211"/>
                      <a:pt x="227" y="153"/>
                      <a:pt x="198" y="107"/>
                    </a:cubicBezTo>
                    <a:cubicBezTo>
                      <a:pt x="177"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33"/>
              <p:cNvSpPr/>
              <p:nvPr/>
            </p:nvSpPr>
            <p:spPr>
              <a:xfrm rot="-708086" flipH="1">
                <a:off x="1528203" y="1848594"/>
                <a:ext cx="41654" cy="53369"/>
              </a:xfrm>
              <a:custGeom>
                <a:avLst/>
                <a:gdLst/>
                <a:ahLst/>
                <a:cxnLst/>
                <a:rect l="l" t="t" r="r" b="b"/>
                <a:pathLst>
                  <a:path w="192" h="246" extrusionOk="0">
                    <a:moveTo>
                      <a:pt x="87" y="1"/>
                    </a:moveTo>
                    <a:cubicBezTo>
                      <a:pt x="35" y="7"/>
                      <a:pt x="0" y="70"/>
                      <a:pt x="12" y="140"/>
                    </a:cubicBezTo>
                    <a:cubicBezTo>
                      <a:pt x="17" y="202"/>
                      <a:pt x="55" y="246"/>
                      <a:pt x="100" y="246"/>
                    </a:cubicBezTo>
                    <a:cubicBezTo>
                      <a:pt x="106" y="246"/>
                      <a:pt x="111" y="245"/>
                      <a:pt x="116" y="244"/>
                    </a:cubicBezTo>
                    <a:cubicBezTo>
                      <a:pt x="168" y="238"/>
                      <a:pt x="192" y="186"/>
                      <a:pt x="180" y="105"/>
                    </a:cubicBezTo>
                    <a:cubicBezTo>
                      <a:pt x="180" y="41"/>
                      <a:pt x="145"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33"/>
              <p:cNvSpPr/>
              <p:nvPr/>
            </p:nvSpPr>
            <p:spPr>
              <a:xfrm rot="-708086" flipH="1">
                <a:off x="2208492" y="655167"/>
                <a:ext cx="58141" cy="40135"/>
              </a:xfrm>
              <a:custGeom>
                <a:avLst/>
                <a:gdLst/>
                <a:ahLst/>
                <a:cxnLst/>
                <a:rect l="l" t="t" r="r" b="b"/>
                <a:pathLst>
                  <a:path w="268" h="185" extrusionOk="0">
                    <a:moveTo>
                      <a:pt x="109" y="0"/>
                    </a:moveTo>
                    <a:cubicBezTo>
                      <a:pt x="100" y="0"/>
                      <a:pt x="91" y="1"/>
                      <a:pt x="82" y="3"/>
                    </a:cubicBezTo>
                    <a:cubicBezTo>
                      <a:pt x="30" y="14"/>
                      <a:pt x="1" y="43"/>
                      <a:pt x="18" y="101"/>
                    </a:cubicBezTo>
                    <a:cubicBezTo>
                      <a:pt x="48" y="152"/>
                      <a:pt x="110" y="184"/>
                      <a:pt x="171" y="184"/>
                    </a:cubicBezTo>
                    <a:cubicBezTo>
                      <a:pt x="180" y="184"/>
                      <a:pt x="189" y="184"/>
                      <a:pt x="198" y="182"/>
                    </a:cubicBezTo>
                    <a:cubicBezTo>
                      <a:pt x="238" y="176"/>
                      <a:pt x="267" y="136"/>
                      <a:pt x="256" y="95"/>
                    </a:cubicBezTo>
                    <a:cubicBezTo>
                      <a:pt x="230" y="35"/>
                      <a:pt x="17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33"/>
              <p:cNvSpPr/>
              <p:nvPr/>
            </p:nvSpPr>
            <p:spPr>
              <a:xfrm rot="-708086" flipH="1">
                <a:off x="1842551" y="2161448"/>
                <a:ext cx="36664" cy="65301"/>
              </a:xfrm>
              <a:custGeom>
                <a:avLst/>
                <a:gdLst/>
                <a:ahLst/>
                <a:cxnLst/>
                <a:rect l="l" t="t" r="r" b="b"/>
                <a:pathLst>
                  <a:path w="169" h="301" extrusionOk="0">
                    <a:moveTo>
                      <a:pt x="103" y="0"/>
                    </a:moveTo>
                    <a:cubicBezTo>
                      <a:pt x="85" y="0"/>
                      <a:pt x="66" y="9"/>
                      <a:pt x="58" y="28"/>
                    </a:cubicBezTo>
                    <a:cubicBezTo>
                      <a:pt x="18" y="98"/>
                      <a:pt x="0" y="173"/>
                      <a:pt x="12" y="254"/>
                    </a:cubicBezTo>
                    <a:cubicBezTo>
                      <a:pt x="18" y="283"/>
                      <a:pt x="41" y="300"/>
                      <a:pt x="70" y="300"/>
                    </a:cubicBezTo>
                    <a:cubicBezTo>
                      <a:pt x="76" y="295"/>
                      <a:pt x="87" y="289"/>
                      <a:pt x="93" y="283"/>
                    </a:cubicBezTo>
                    <a:cubicBezTo>
                      <a:pt x="145" y="213"/>
                      <a:pt x="168" y="121"/>
                      <a:pt x="151" y="34"/>
                    </a:cubicBezTo>
                    <a:cubicBezTo>
                      <a:pt x="145" y="12"/>
                      <a:pt x="124"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33"/>
              <p:cNvSpPr/>
              <p:nvPr/>
            </p:nvSpPr>
            <p:spPr>
              <a:xfrm rot="-708086" flipH="1">
                <a:off x="2560641" y="751784"/>
                <a:ext cx="44257" cy="47511"/>
              </a:xfrm>
              <a:custGeom>
                <a:avLst/>
                <a:gdLst/>
                <a:ahLst/>
                <a:cxnLst/>
                <a:rect l="l" t="t" r="r" b="b"/>
                <a:pathLst>
                  <a:path w="204" h="219" extrusionOk="0">
                    <a:moveTo>
                      <a:pt x="85" y="0"/>
                    </a:moveTo>
                    <a:cubicBezTo>
                      <a:pt x="82" y="0"/>
                      <a:pt x="79" y="0"/>
                      <a:pt x="76" y="1"/>
                    </a:cubicBezTo>
                    <a:cubicBezTo>
                      <a:pt x="30" y="6"/>
                      <a:pt x="1" y="64"/>
                      <a:pt x="12" y="128"/>
                    </a:cubicBezTo>
                    <a:cubicBezTo>
                      <a:pt x="22" y="182"/>
                      <a:pt x="57" y="219"/>
                      <a:pt x="102" y="219"/>
                    </a:cubicBezTo>
                    <a:cubicBezTo>
                      <a:pt x="110" y="219"/>
                      <a:pt x="119" y="218"/>
                      <a:pt x="128" y="215"/>
                    </a:cubicBezTo>
                    <a:cubicBezTo>
                      <a:pt x="175" y="203"/>
                      <a:pt x="204" y="157"/>
                      <a:pt x="192" y="111"/>
                    </a:cubicBezTo>
                    <a:cubicBezTo>
                      <a:pt x="176" y="45"/>
                      <a:pt x="13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33"/>
              <p:cNvSpPr/>
              <p:nvPr/>
            </p:nvSpPr>
            <p:spPr>
              <a:xfrm rot="-708086" flipH="1">
                <a:off x="2794674" y="-36707"/>
                <a:ext cx="42955" cy="54671"/>
              </a:xfrm>
              <a:custGeom>
                <a:avLst/>
                <a:gdLst/>
                <a:ahLst/>
                <a:cxnLst/>
                <a:rect l="l" t="t" r="r" b="b"/>
                <a:pathLst>
                  <a:path w="198" h="252" extrusionOk="0">
                    <a:moveTo>
                      <a:pt x="112" y="1"/>
                    </a:moveTo>
                    <a:cubicBezTo>
                      <a:pt x="108" y="1"/>
                      <a:pt x="104" y="1"/>
                      <a:pt x="99" y="2"/>
                    </a:cubicBezTo>
                    <a:cubicBezTo>
                      <a:pt x="41" y="13"/>
                      <a:pt x="1" y="100"/>
                      <a:pt x="24" y="175"/>
                    </a:cubicBezTo>
                    <a:cubicBezTo>
                      <a:pt x="35" y="218"/>
                      <a:pt x="50" y="251"/>
                      <a:pt x="94" y="251"/>
                    </a:cubicBezTo>
                    <a:cubicBezTo>
                      <a:pt x="98" y="251"/>
                      <a:pt x="101" y="251"/>
                      <a:pt x="105" y="251"/>
                    </a:cubicBezTo>
                    <a:cubicBezTo>
                      <a:pt x="157" y="245"/>
                      <a:pt x="198" y="152"/>
                      <a:pt x="180" y="71"/>
                    </a:cubicBezTo>
                    <a:cubicBezTo>
                      <a:pt x="170" y="34"/>
                      <a:pt x="16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33"/>
              <p:cNvSpPr/>
              <p:nvPr/>
            </p:nvSpPr>
            <p:spPr>
              <a:xfrm rot="-708088" flipH="1">
                <a:off x="1024187" y="2752230"/>
                <a:ext cx="51850" cy="42738"/>
              </a:xfrm>
              <a:custGeom>
                <a:avLst/>
                <a:gdLst/>
                <a:ahLst/>
                <a:cxnLst/>
                <a:rect l="l" t="t" r="r" b="b"/>
                <a:pathLst>
                  <a:path w="239" h="197" extrusionOk="0">
                    <a:moveTo>
                      <a:pt x="106" y="1"/>
                    </a:moveTo>
                    <a:cubicBezTo>
                      <a:pt x="102" y="1"/>
                      <a:pt x="98" y="1"/>
                      <a:pt x="94" y="1"/>
                    </a:cubicBezTo>
                    <a:cubicBezTo>
                      <a:pt x="42" y="1"/>
                      <a:pt x="1" y="53"/>
                      <a:pt x="7" y="105"/>
                    </a:cubicBezTo>
                    <a:cubicBezTo>
                      <a:pt x="17" y="159"/>
                      <a:pt x="63" y="196"/>
                      <a:pt x="116" y="196"/>
                    </a:cubicBezTo>
                    <a:cubicBezTo>
                      <a:pt x="126" y="196"/>
                      <a:pt x="136" y="195"/>
                      <a:pt x="146" y="192"/>
                    </a:cubicBezTo>
                    <a:cubicBezTo>
                      <a:pt x="198" y="181"/>
                      <a:pt x="238" y="152"/>
                      <a:pt x="238" y="94"/>
                    </a:cubicBezTo>
                    <a:cubicBezTo>
                      <a:pt x="217" y="40"/>
                      <a:pt x="165"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33"/>
              <p:cNvSpPr/>
              <p:nvPr/>
            </p:nvSpPr>
            <p:spPr>
              <a:xfrm rot="-708086" flipH="1">
                <a:off x="491724" y="416939"/>
                <a:ext cx="49247" cy="50765"/>
              </a:xfrm>
              <a:custGeom>
                <a:avLst/>
                <a:gdLst/>
                <a:ahLst/>
                <a:cxnLst/>
                <a:rect l="l" t="t" r="r" b="b"/>
                <a:pathLst>
                  <a:path w="227" h="234" extrusionOk="0">
                    <a:moveTo>
                      <a:pt x="180" y="1"/>
                    </a:moveTo>
                    <a:cubicBezTo>
                      <a:pt x="75" y="12"/>
                      <a:pt x="0" y="94"/>
                      <a:pt x="6" y="198"/>
                    </a:cubicBezTo>
                    <a:cubicBezTo>
                      <a:pt x="11" y="218"/>
                      <a:pt x="29" y="234"/>
                      <a:pt x="53" y="234"/>
                    </a:cubicBezTo>
                    <a:cubicBezTo>
                      <a:pt x="56" y="234"/>
                      <a:pt x="60" y="233"/>
                      <a:pt x="64" y="233"/>
                    </a:cubicBezTo>
                    <a:cubicBezTo>
                      <a:pt x="139" y="198"/>
                      <a:pt x="203" y="134"/>
                      <a:pt x="226" y="53"/>
                    </a:cubicBezTo>
                    <a:cubicBezTo>
                      <a:pt x="226" y="24"/>
                      <a:pt x="203" y="7"/>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33"/>
              <p:cNvSpPr/>
              <p:nvPr/>
            </p:nvSpPr>
            <p:spPr>
              <a:xfrm rot="-708086" flipH="1">
                <a:off x="386520" y="167935"/>
                <a:ext cx="47945" cy="44691"/>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33"/>
              <p:cNvSpPr/>
              <p:nvPr/>
            </p:nvSpPr>
            <p:spPr>
              <a:xfrm rot="-708086" flipH="1">
                <a:off x="99134" y="571190"/>
                <a:ext cx="45342" cy="51633"/>
              </a:xfrm>
              <a:custGeom>
                <a:avLst/>
                <a:gdLst/>
                <a:ahLst/>
                <a:cxnLst/>
                <a:rect l="l" t="t" r="r" b="b"/>
                <a:pathLst>
                  <a:path w="209" h="238" extrusionOk="0">
                    <a:moveTo>
                      <a:pt x="111" y="1"/>
                    </a:moveTo>
                    <a:cubicBezTo>
                      <a:pt x="107" y="1"/>
                      <a:pt x="103" y="1"/>
                      <a:pt x="99" y="1"/>
                    </a:cubicBezTo>
                    <a:cubicBezTo>
                      <a:pt x="35" y="30"/>
                      <a:pt x="0" y="100"/>
                      <a:pt x="12" y="164"/>
                    </a:cubicBezTo>
                    <a:cubicBezTo>
                      <a:pt x="12" y="206"/>
                      <a:pt x="43" y="238"/>
                      <a:pt x="83" y="238"/>
                    </a:cubicBezTo>
                    <a:cubicBezTo>
                      <a:pt x="92" y="238"/>
                      <a:pt x="101" y="236"/>
                      <a:pt x="110" y="233"/>
                    </a:cubicBezTo>
                    <a:cubicBezTo>
                      <a:pt x="174" y="216"/>
                      <a:pt x="209" y="146"/>
                      <a:pt x="191" y="82"/>
                    </a:cubicBezTo>
                    <a:cubicBezTo>
                      <a:pt x="181" y="34"/>
                      <a:pt x="160"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33"/>
              <p:cNvSpPr/>
              <p:nvPr/>
            </p:nvSpPr>
            <p:spPr>
              <a:xfrm rot="-708086" flipH="1">
                <a:off x="1798725" y="2315560"/>
                <a:ext cx="51850" cy="48813"/>
              </a:xfrm>
              <a:custGeom>
                <a:avLst/>
                <a:gdLst/>
                <a:ahLst/>
                <a:cxnLst/>
                <a:rect l="l" t="t" r="r" b="b"/>
                <a:pathLst>
                  <a:path w="239" h="225" extrusionOk="0">
                    <a:moveTo>
                      <a:pt x="170" y="1"/>
                    </a:moveTo>
                    <a:cubicBezTo>
                      <a:pt x="161" y="1"/>
                      <a:pt x="151" y="2"/>
                      <a:pt x="140" y="3"/>
                    </a:cubicBezTo>
                    <a:cubicBezTo>
                      <a:pt x="65" y="21"/>
                      <a:pt x="1" y="90"/>
                      <a:pt x="13" y="148"/>
                    </a:cubicBezTo>
                    <a:cubicBezTo>
                      <a:pt x="18" y="191"/>
                      <a:pt x="53" y="224"/>
                      <a:pt x="95" y="224"/>
                    </a:cubicBezTo>
                    <a:cubicBezTo>
                      <a:pt x="98" y="224"/>
                      <a:pt x="102" y="224"/>
                      <a:pt x="105" y="223"/>
                    </a:cubicBezTo>
                    <a:cubicBezTo>
                      <a:pt x="169" y="212"/>
                      <a:pt x="238" y="84"/>
                      <a:pt x="227" y="44"/>
                    </a:cubicBezTo>
                    <a:cubicBezTo>
                      <a:pt x="218" y="10"/>
                      <a:pt x="197"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33"/>
              <p:cNvSpPr/>
              <p:nvPr/>
            </p:nvSpPr>
            <p:spPr>
              <a:xfrm rot="-708088" flipH="1">
                <a:off x="226966" y="2003023"/>
                <a:ext cx="65735" cy="31674"/>
              </a:xfrm>
              <a:custGeom>
                <a:avLst/>
                <a:gdLst/>
                <a:ahLst/>
                <a:cxnLst/>
                <a:rect l="l" t="t" r="r" b="b"/>
                <a:pathLst>
                  <a:path w="303" h="146" extrusionOk="0">
                    <a:moveTo>
                      <a:pt x="82" y="5"/>
                    </a:moveTo>
                    <a:cubicBezTo>
                      <a:pt x="47" y="5"/>
                      <a:pt x="17" y="17"/>
                      <a:pt x="7" y="70"/>
                    </a:cubicBezTo>
                    <a:cubicBezTo>
                      <a:pt x="1" y="116"/>
                      <a:pt x="76" y="145"/>
                      <a:pt x="151" y="145"/>
                    </a:cubicBezTo>
                    <a:lnTo>
                      <a:pt x="192" y="145"/>
                    </a:lnTo>
                    <a:cubicBezTo>
                      <a:pt x="244" y="134"/>
                      <a:pt x="302" y="128"/>
                      <a:pt x="302" y="70"/>
                    </a:cubicBezTo>
                    <a:cubicBezTo>
                      <a:pt x="302" y="0"/>
                      <a:pt x="238" y="24"/>
                      <a:pt x="198" y="12"/>
                    </a:cubicBezTo>
                    <a:lnTo>
                      <a:pt x="151" y="12"/>
                    </a:lnTo>
                    <a:cubicBezTo>
                      <a:pt x="129" y="10"/>
                      <a:pt x="105" y="5"/>
                      <a:pt x="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33"/>
              <p:cNvSpPr/>
              <p:nvPr/>
            </p:nvSpPr>
            <p:spPr>
              <a:xfrm rot="-708086" flipH="1">
                <a:off x="3085294" y="353877"/>
                <a:ext cx="37966" cy="53152"/>
              </a:xfrm>
              <a:custGeom>
                <a:avLst/>
                <a:gdLst/>
                <a:ahLst/>
                <a:cxnLst/>
                <a:rect l="l" t="t" r="r" b="b"/>
                <a:pathLst>
                  <a:path w="175" h="245" extrusionOk="0">
                    <a:moveTo>
                      <a:pt x="96" y="1"/>
                    </a:moveTo>
                    <a:cubicBezTo>
                      <a:pt x="87" y="1"/>
                      <a:pt x="78" y="3"/>
                      <a:pt x="70" y="7"/>
                    </a:cubicBezTo>
                    <a:cubicBezTo>
                      <a:pt x="6" y="30"/>
                      <a:pt x="1" y="94"/>
                      <a:pt x="1" y="152"/>
                    </a:cubicBezTo>
                    <a:cubicBezTo>
                      <a:pt x="6" y="192"/>
                      <a:pt x="18" y="244"/>
                      <a:pt x="64" y="244"/>
                    </a:cubicBezTo>
                    <a:cubicBezTo>
                      <a:pt x="67" y="245"/>
                      <a:pt x="70" y="245"/>
                      <a:pt x="73" y="245"/>
                    </a:cubicBezTo>
                    <a:cubicBezTo>
                      <a:pt x="135" y="245"/>
                      <a:pt x="146" y="184"/>
                      <a:pt x="163" y="134"/>
                    </a:cubicBezTo>
                    <a:cubicBezTo>
                      <a:pt x="174" y="105"/>
                      <a:pt x="174" y="71"/>
                      <a:pt x="163" y="42"/>
                    </a:cubicBezTo>
                    <a:cubicBezTo>
                      <a:pt x="150" y="20"/>
                      <a:pt x="123"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33"/>
              <p:cNvSpPr/>
              <p:nvPr/>
            </p:nvSpPr>
            <p:spPr>
              <a:xfrm rot="-708088" flipH="1">
                <a:off x="1129986" y="2159895"/>
                <a:ext cx="50331" cy="41003"/>
              </a:xfrm>
              <a:custGeom>
                <a:avLst/>
                <a:gdLst/>
                <a:ahLst/>
                <a:cxnLst/>
                <a:rect l="l" t="t" r="r" b="b"/>
                <a:pathLst>
                  <a:path w="232" h="189" extrusionOk="0">
                    <a:moveTo>
                      <a:pt x="157" y="0"/>
                    </a:moveTo>
                    <a:cubicBezTo>
                      <a:pt x="141" y="0"/>
                      <a:pt x="122" y="3"/>
                      <a:pt x="104" y="5"/>
                    </a:cubicBezTo>
                    <a:cubicBezTo>
                      <a:pt x="35" y="22"/>
                      <a:pt x="0" y="63"/>
                      <a:pt x="12" y="115"/>
                    </a:cubicBezTo>
                    <a:cubicBezTo>
                      <a:pt x="21" y="158"/>
                      <a:pt x="58" y="189"/>
                      <a:pt x="100" y="189"/>
                    </a:cubicBezTo>
                    <a:cubicBezTo>
                      <a:pt x="109" y="189"/>
                      <a:pt x="118" y="187"/>
                      <a:pt x="127" y="184"/>
                    </a:cubicBezTo>
                    <a:cubicBezTo>
                      <a:pt x="191" y="173"/>
                      <a:pt x="232" y="115"/>
                      <a:pt x="226" y="51"/>
                    </a:cubicBezTo>
                    <a:cubicBezTo>
                      <a:pt x="215" y="10"/>
                      <a:pt x="189"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33"/>
              <p:cNvSpPr/>
              <p:nvPr/>
            </p:nvSpPr>
            <p:spPr>
              <a:xfrm rot="-708086" flipH="1">
                <a:off x="104993" y="379593"/>
                <a:ext cx="42955" cy="49898"/>
              </a:xfrm>
              <a:custGeom>
                <a:avLst/>
                <a:gdLst/>
                <a:ahLst/>
                <a:cxnLst/>
                <a:rect l="l" t="t" r="r" b="b"/>
                <a:pathLst>
                  <a:path w="198" h="230" extrusionOk="0">
                    <a:moveTo>
                      <a:pt x="108" y="1"/>
                    </a:moveTo>
                    <a:cubicBezTo>
                      <a:pt x="101" y="1"/>
                      <a:pt x="94" y="2"/>
                      <a:pt x="87" y="4"/>
                    </a:cubicBezTo>
                    <a:cubicBezTo>
                      <a:pt x="29" y="33"/>
                      <a:pt x="0" y="97"/>
                      <a:pt x="6" y="166"/>
                    </a:cubicBezTo>
                    <a:cubicBezTo>
                      <a:pt x="11" y="203"/>
                      <a:pt x="45" y="229"/>
                      <a:pt x="79" y="229"/>
                    </a:cubicBezTo>
                    <a:cubicBezTo>
                      <a:pt x="88" y="229"/>
                      <a:pt x="96" y="228"/>
                      <a:pt x="104" y="224"/>
                    </a:cubicBezTo>
                    <a:cubicBezTo>
                      <a:pt x="162" y="189"/>
                      <a:pt x="197" y="126"/>
                      <a:pt x="180" y="62"/>
                    </a:cubicBezTo>
                    <a:cubicBezTo>
                      <a:pt x="175" y="23"/>
                      <a:pt x="14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33"/>
              <p:cNvSpPr/>
              <p:nvPr/>
            </p:nvSpPr>
            <p:spPr>
              <a:xfrm rot="-708086" flipH="1">
                <a:off x="2764872" y="775379"/>
                <a:ext cx="46643" cy="49898"/>
              </a:xfrm>
              <a:custGeom>
                <a:avLst/>
                <a:gdLst/>
                <a:ahLst/>
                <a:cxnLst/>
                <a:rect l="l" t="t" r="r" b="b"/>
                <a:pathLst>
                  <a:path w="215" h="230" extrusionOk="0">
                    <a:moveTo>
                      <a:pt x="75" y="1"/>
                    </a:moveTo>
                    <a:cubicBezTo>
                      <a:pt x="71" y="1"/>
                      <a:pt x="68" y="1"/>
                      <a:pt x="64" y="2"/>
                    </a:cubicBezTo>
                    <a:cubicBezTo>
                      <a:pt x="0" y="19"/>
                      <a:pt x="0" y="71"/>
                      <a:pt x="12" y="123"/>
                    </a:cubicBezTo>
                    <a:cubicBezTo>
                      <a:pt x="17" y="186"/>
                      <a:pt x="69" y="230"/>
                      <a:pt x="130" y="230"/>
                    </a:cubicBezTo>
                    <a:cubicBezTo>
                      <a:pt x="137" y="230"/>
                      <a:pt x="144" y="229"/>
                      <a:pt x="151" y="228"/>
                    </a:cubicBezTo>
                    <a:cubicBezTo>
                      <a:pt x="191" y="216"/>
                      <a:pt x="215" y="181"/>
                      <a:pt x="209" y="141"/>
                    </a:cubicBezTo>
                    <a:cubicBezTo>
                      <a:pt x="193" y="71"/>
                      <a:pt x="126"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33"/>
              <p:cNvSpPr/>
              <p:nvPr/>
            </p:nvSpPr>
            <p:spPr>
              <a:xfrm rot="-708088" flipH="1">
                <a:off x="-169970" y="1271833"/>
                <a:ext cx="50548" cy="42521"/>
              </a:xfrm>
              <a:custGeom>
                <a:avLst/>
                <a:gdLst/>
                <a:ahLst/>
                <a:cxnLst/>
                <a:rect l="l" t="t" r="r" b="b"/>
                <a:pathLst>
                  <a:path w="233" h="196" extrusionOk="0">
                    <a:moveTo>
                      <a:pt x="119" y="1"/>
                    </a:moveTo>
                    <a:cubicBezTo>
                      <a:pt x="113" y="1"/>
                      <a:pt x="106" y="1"/>
                      <a:pt x="99" y="3"/>
                    </a:cubicBezTo>
                    <a:cubicBezTo>
                      <a:pt x="41" y="3"/>
                      <a:pt x="1" y="60"/>
                      <a:pt x="12" y="113"/>
                    </a:cubicBezTo>
                    <a:cubicBezTo>
                      <a:pt x="23" y="163"/>
                      <a:pt x="68" y="196"/>
                      <a:pt x="118" y="196"/>
                    </a:cubicBezTo>
                    <a:cubicBezTo>
                      <a:pt x="125" y="196"/>
                      <a:pt x="132" y="195"/>
                      <a:pt x="140" y="194"/>
                    </a:cubicBezTo>
                    <a:cubicBezTo>
                      <a:pt x="192" y="194"/>
                      <a:pt x="233" y="142"/>
                      <a:pt x="215" y="89"/>
                    </a:cubicBezTo>
                    <a:cubicBezTo>
                      <a:pt x="210" y="38"/>
                      <a:pt x="169"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33"/>
              <p:cNvSpPr/>
              <p:nvPr/>
            </p:nvSpPr>
            <p:spPr>
              <a:xfrm rot="-708086" flipH="1">
                <a:off x="827134" y="2114405"/>
                <a:ext cx="52935" cy="48379"/>
              </a:xfrm>
              <a:custGeom>
                <a:avLst/>
                <a:gdLst/>
                <a:ahLst/>
                <a:cxnLst/>
                <a:rect l="l" t="t" r="r" b="b"/>
                <a:pathLst>
                  <a:path w="244" h="223" extrusionOk="0">
                    <a:moveTo>
                      <a:pt x="88" y="1"/>
                    </a:moveTo>
                    <a:cubicBezTo>
                      <a:pt x="75" y="1"/>
                      <a:pt x="62" y="6"/>
                      <a:pt x="47" y="19"/>
                    </a:cubicBezTo>
                    <a:cubicBezTo>
                      <a:pt x="1" y="54"/>
                      <a:pt x="12" y="106"/>
                      <a:pt x="41" y="152"/>
                    </a:cubicBezTo>
                    <a:cubicBezTo>
                      <a:pt x="68" y="194"/>
                      <a:pt x="114" y="222"/>
                      <a:pt x="166" y="222"/>
                    </a:cubicBezTo>
                    <a:cubicBezTo>
                      <a:pt x="170" y="222"/>
                      <a:pt x="175" y="222"/>
                      <a:pt x="180" y="222"/>
                    </a:cubicBezTo>
                    <a:cubicBezTo>
                      <a:pt x="221" y="210"/>
                      <a:pt x="244" y="193"/>
                      <a:pt x="232" y="140"/>
                    </a:cubicBezTo>
                    <a:cubicBezTo>
                      <a:pt x="209" y="111"/>
                      <a:pt x="192" y="88"/>
                      <a:pt x="163" y="54"/>
                    </a:cubicBezTo>
                    <a:cubicBezTo>
                      <a:pt x="139" y="26"/>
                      <a:pt x="11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33"/>
              <p:cNvSpPr/>
              <p:nvPr/>
            </p:nvSpPr>
            <p:spPr>
              <a:xfrm rot="-708086" flipH="1">
                <a:off x="749870" y="742187"/>
                <a:ext cx="45342" cy="51416"/>
              </a:xfrm>
              <a:custGeom>
                <a:avLst/>
                <a:gdLst/>
                <a:ahLst/>
                <a:cxnLst/>
                <a:rect l="l" t="t" r="r" b="b"/>
                <a:pathLst>
                  <a:path w="209" h="237" extrusionOk="0">
                    <a:moveTo>
                      <a:pt x="89" y="1"/>
                    </a:moveTo>
                    <a:cubicBezTo>
                      <a:pt x="80" y="1"/>
                      <a:pt x="70" y="2"/>
                      <a:pt x="58" y="7"/>
                    </a:cubicBezTo>
                    <a:cubicBezTo>
                      <a:pt x="12" y="30"/>
                      <a:pt x="0" y="94"/>
                      <a:pt x="29" y="152"/>
                    </a:cubicBezTo>
                    <a:cubicBezTo>
                      <a:pt x="41" y="169"/>
                      <a:pt x="52" y="186"/>
                      <a:pt x="64" y="204"/>
                    </a:cubicBezTo>
                    <a:cubicBezTo>
                      <a:pt x="88" y="220"/>
                      <a:pt x="116" y="236"/>
                      <a:pt x="142" y="236"/>
                    </a:cubicBezTo>
                    <a:cubicBezTo>
                      <a:pt x="153" y="236"/>
                      <a:pt x="164" y="234"/>
                      <a:pt x="174" y="227"/>
                    </a:cubicBezTo>
                    <a:cubicBezTo>
                      <a:pt x="209" y="204"/>
                      <a:pt x="197" y="163"/>
                      <a:pt x="191" y="123"/>
                    </a:cubicBezTo>
                    <a:cubicBezTo>
                      <a:pt x="185" y="105"/>
                      <a:pt x="180" y="88"/>
                      <a:pt x="168" y="76"/>
                    </a:cubicBezTo>
                    <a:cubicBezTo>
                      <a:pt x="149" y="38"/>
                      <a:pt x="13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33"/>
              <p:cNvSpPr/>
              <p:nvPr/>
            </p:nvSpPr>
            <p:spPr>
              <a:xfrm rot="-708086" flipH="1">
                <a:off x="1851114" y="116274"/>
                <a:ext cx="42955" cy="47294"/>
              </a:xfrm>
              <a:custGeom>
                <a:avLst/>
                <a:gdLst/>
                <a:ahLst/>
                <a:cxnLst/>
                <a:rect l="l" t="t" r="r" b="b"/>
                <a:pathLst>
                  <a:path w="198" h="218" extrusionOk="0">
                    <a:moveTo>
                      <a:pt x="102" y="1"/>
                    </a:moveTo>
                    <a:cubicBezTo>
                      <a:pt x="96" y="1"/>
                      <a:pt x="89" y="2"/>
                      <a:pt x="82" y="3"/>
                    </a:cubicBezTo>
                    <a:cubicBezTo>
                      <a:pt x="30" y="15"/>
                      <a:pt x="1" y="55"/>
                      <a:pt x="13" y="130"/>
                    </a:cubicBezTo>
                    <a:cubicBezTo>
                      <a:pt x="23" y="179"/>
                      <a:pt x="39" y="218"/>
                      <a:pt x="94" y="218"/>
                    </a:cubicBezTo>
                    <a:cubicBezTo>
                      <a:pt x="97" y="218"/>
                      <a:pt x="101" y="218"/>
                      <a:pt x="105" y="217"/>
                    </a:cubicBezTo>
                    <a:cubicBezTo>
                      <a:pt x="157" y="217"/>
                      <a:pt x="198" y="142"/>
                      <a:pt x="192" y="78"/>
                    </a:cubicBezTo>
                    <a:cubicBezTo>
                      <a:pt x="187" y="33"/>
                      <a:pt x="147"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33"/>
              <p:cNvSpPr/>
              <p:nvPr/>
            </p:nvSpPr>
            <p:spPr>
              <a:xfrm rot="-708088" flipH="1">
                <a:off x="1085759" y="2967289"/>
                <a:ext cx="53152" cy="42738"/>
              </a:xfrm>
              <a:custGeom>
                <a:avLst/>
                <a:gdLst/>
                <a:ahLst/>
                <a:cxnLst/>
                <a:rect l="l" t="t" r="r" b="b"/>
                <a:pathLst>
                  <a:path w="245" h="197" extrusionOk="0">
                    <a:moveTo>
                      <a:pt x="71" y="1"/>
                    </a:moveTo>
                    <a:cubicBezTo>
                      <a:pt x="64" y="1"/>
                      <a:pt x="58" y="2"/>
                      <a:pt x="53" y="3"/>
                    </a:cubicBezTo>
                    <a:cubicBezTo>
                      <a:pt x="36" y="9"/>
                      <a:pt x="18" y="27"/>
                      <a:pt x="12" y="44"/>
                    </a:cubicBezTo>
                    <a:cubicBezTo>
                      <a:pt x="1" y="96"/>
                      <a:pt x="30" y="148"/>
                      <a:pt x="76" y="166"/>
                    </a:cubicBezTo>
                    <a:cubicBezTo>
                      <a:pt x="106" y="182"/>
                      <a:pt x="135" y="197"/>
                      <a:pt x="164" y="197"/>
                    </a:cubicBezTo>
                    <a:cubicBezTo>
                      <a:pt x="186" y="197"/>
                      <a:pt x="207" y="188"/>
                      <a:pt x="227" y="166"/>
                    </a:cubicBezTo>
                    <a:cubicBezTo>
                      <a:pt x="244" y="160"/>
                      <a:pt x="244" y="142"/>
                      <a:pt x="244" y="131"/>
                    </a:cubicBezTo>
                    <a:cubicBezTo>
                      <a:pt x="234" y="73"/>
                      <a:pt x="13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33"/>
              <p:cNvSpPr/>
              <p:nvPr/>
            </p:nvSpPr>
            <p:spPr>
              <a:xfrm rot="-708086" flipH="1">
                <a:off x="731655" y="1314552"/>
                <a:ext cx="50548" cy="47077"/>
              </a:xfrm>
              <a:custGeom>
                <a:avLst/>
                <a:gdLst/>
                <a:ahLst/>
                <a:cxnLst/>
                <a:rect l="l" t="t" r="r" b="b"/>
                <a:pathLst>
                  <a:path w="233" h="217" extrusionOk="0">
                    <a:moveTo>
                      <a:pt x="128" y="0"/>
                    </a:moveTo>
                    <a:cubicBezTo>
                      <a:pt x="118" y="0"/>
                      <a:pt x="108" y="2"/>
                      <a:pt x="99" y="5"/>
                    </a:cubicBezTo>
                    <a:cubicBezTo>
                      <a:pt x="36" y="23"/>
                      <a:pt x="1" y="86"/>
                      <a:pt x="18" y="144"/>
                    </a:cubicBezTo>
                    <a:cubicBezTo>
                      <a:pt x="28" y="189"/>
                      <a:pt x="67" y="216"/>
                      <a:pt x="111" y="216"/>
                    </a:cubicBezTo>
                    <a:cubicBezTo>
                      <a:pt x="119" y="216"/>
                      <a:pt x="126" y="215"/>
                      <a:pt x="134" y="214"/>
                    </a:cubicBezTo>
                    <a:cubicBezTo>
                      <a:pt x="198" y="196"/>
                      <a:pt x="232" y="133"/>
                      <a:pt x="215" y="69"/>
                    </a:cubicBezTo>
                    <a:cubicBezTo>
                      <a:pt x="206" y="27"/>
                      <a:pt x="167"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33"/>
              <p:cNvSpPr/>
              <p:nvPr/>
            </p:nvSpPr>
            <p:spPr>
              <a:xfrm rot="-708086" flipH="1">
                <a:off x="847501" y="889009"/>
                <a:ext cx="51633" cy="40352"/>
              </a:xfrm>
              <a:custGeom>
                <a:avLst/>
                <a:gdLst/>
                <a:ahLst/>
                <a:cxnLst/>
                <a:rect l="l" t="t" r="r" b="b"/>
                <a:pathLst>
                  <a:path w="238" h="186" extrusionOk="0">
                    <a:moveTo>
                      <a:pt x="125" y="0"/>
                    </a:moveTo>
                    <a:cubicBezTo>
                      <a:pt x="112" y="0"/>
                      <a:pt x="99" y="3"/>
                      <a:pt x="87" y="8"/>
                    </a:cubicBezTo>
                    <a:cubicBezTo>
                      <a:pt x="35" y="8"/>
                      <a:pt x="0" y="54"/>
                      <a:pt x="12" y="100"/>
                    </a:cubicBezTo>
                    <a:cubicBezTo>
                      <a:pt x="21" y="153"/>
                      <a:pt x="66" y="186"/>
                      <a:pt x="118" y="186"/>
                    </a:cubicBezTo>
                    <a:cubicBezTo>
                      <a:pt x="129" y="186"/>
                      <a:pt x="140" y="184"/>
                      <a:pt x="151" y="181"/>
                    </a:cubicBezTo>
                    <a:cubicBezTo>
                      <a:pt x="203" y="170"/>
                      <a:pt x="238" y="135"/>
                      <a:pt x="238" y="77"/>
                    </a:cubicBezTo>
                    <a:cubicBezTo>
                      <a:pt x="219" y="32"/>
                      <a:pt x="17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33"/>
              <p:cNvSpPr/>
              <p:nvPr/>
            </p:nvSpPr>
            <p:spPr>
              <a:xfrm rot="-708086" flipH="1">
                <a:off x="1876110" y="1867902"/>
                <a:ext cx="45342" cy="49898"/>
              </a:xfrm>
              <a:custGeom>
                <a:avLst/>
                <a:gdLst/>
                <a:ahLst/>
                <a:cxnLst/>
                <a:rect l="l" t="t" r="r" b="b"/>
                <a:pathLst>
                  <a:path w="209" h="230" extrusionOk="0">
                    <a:moveTo>
                      <a:pt x="117" y="0"/>
                    </a:moveTo>
                    <a:cubicBezTo>
                      <a:pt x="113" y="0"/>
                      <a:pt x="109" y="0"/>
                      <a:pt x="105" y="1"/>
                    </a:cubicBezTo>
                    <a:cubicBezTo>
                      <a:pt x="41" y="30"/>
                      <a:pt x="0" y="99"/>
                      <a:pt x="12" y="169"/>
                    </a:cubicBezTo>
                    <a:cubicBezTo>
                      <a:pt x="17" y="203"/>
                      <a:pt x="47" y="229"/>
                      <a:pt x="81" y="229"/>
                    </a:cubicBezTo>
                    <a:cubicBezTo>
                      <a:pt x="87" y="229"/>
                      <a:pt x="93" y="229"/>
                      <a:pt x="99" y="227"/>
                    </a:cubicBezTo>
                    <a:cubicBezTo>
                      <a:pt x="168" y="204"/>
                      <a:pt x="209" y="128"/>
                      <a:pt x="192" y="59"/>
                    </a:cubicBezTo>
                    <a:cubicBezTo>
                      <a:pt x="186" y="22"/>
                      <a:pt x="15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33"/>
              <p:cNvSpPr/>
              <p:nvPr/>
            </p:nvSpPr>
            <p:spPr>
              <a:xfrm rot="-708088" flipH="1">
                <a:off x="292564" y="1627416"/>
                <a:ext cx="47945" cy="46427"/>
              </a:xfrm>
              <a:custGeom>
                <a:avLst/>
                <a:gdLst/>
                <a:ahLst/>
                <a:cxnLst/>
                <a:rect l="l" t="t" r="r" b="b"/>
                <a:pathLst>
                  <a:path w="221" h="214" extrusionOk="0">
                    <a:moveTo>
                      <a:pt x="114" y="1"/>
                    </a:moveTo>
                    <a:cubicBezTo>
                      <a:pt x="107" y="1"/>
                      <a:pt x="100" y="1"/>
                      <a:pt x="94" y="3"/>
                    </a:cubicBezTo>
                    <a:cubicBezTo>
                      <a:pt x="36" y="14"/>
                      <a:pt x="1" y="72"/>
                      <a:pt x="12" y="130"/>
                    </a:cubicBezTo>
                    <a:cubicBezTo>
                      <a:pt x="18" y="176"/>
                      <a:pt x="59" y="213"/>
                      <a:pt x="104" y="213"/>
                    </a:cubicBezTo>
                    <a:cubicBezTo>
                      <a:pt x="110" y="213"/>
                      <a:pt x="116" y="213"/>
                      <a:pt x="123" y="211"/>
                    </a:cubicBezTo>
                    <a:cubicBezTo>
                      <a:pt x="180" y="194"/>
                      <a:pt x="221" y="136"/>
                      <a:pt x="209" y="72"/>
                    </a:cubicBezTo>
                    <a:cubicBezTo>
                      <a:pt x="199" y="32"/>
                      <a:pt x="159"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33"/>
              <p:cNvSpPr/>
              <p:nvPr/>
            </p:nvSpPr>
            <p:spPr>
              <a:xfrm rot="-708086" flipH="1">
                <a:off x="1573259" y="2209625"/>
                <a:ext cx="50331" cy="43823"/>
              </a:xfrm>
              <a:custGeom>
                <a:avLst/>
                <a:gdLst/>
                <a:ahLst/>
                <a:cxnLst/>
                <a:rect l="l" t="t" r="r" b="b"/>
                <a:pathLst>
                  <a:path w="232" h="202" extrusionOk="0">
                    <a:moveTo>
                      <a:pt x="175" y="1"/>
                    </a:moveTo>
                    <a:cubicBezTo>
                      <a:pt x="166" y="1"/>
                      <a:pt x="156" y="2"/>
                      <a:pt x="145" y="5"/>
                    </a:cubicBezTo>
                    <a:cubicBezTo>
                      <a:pt x="52" y="28"/>
                      <a:pt x="0" y="80"/>
                      <a:pt x="12" y="138"/>
                    </a:cubicBezTo>
                    <a:cubicBezTo>
                      <a:pt x="21" y="175"/>
                      <a:pt x="56" y="201"/>
                      <a:pt x="97" y="201"/>
                    </a:cubicBezTo>
                    <a:cubicBezTo>
                      <a:pt x="107" y="201"/>
                      <a:pt x="117" y="200"/>
                      <a:pt x="128" y="196"/>
                    </a:cubicBezTo>
                    <a:cubicBezTo>
                      <a:pt x="191" y="179"/>
                      <a:pt x="232" y="115"/>
                      <a:pt x="226" y="51"/>
                    </a:cubicBezTo>
                    <a:cubicBezTo>
                      <a:pt x="222" y="16"/>
                      <a:pt x="20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33"/>
              <p:cNvSpPr/>
              <p:nvPr/>
            </p:nvSpPr>
            <p:spPr>
              <a:xfrm rot="-708086" flipH="1">
                <a:off x="2494052" y="1833223"/>
                <a:ext cx="46860" cy="48596"/>
              </a:xfrm>
              <a:custGeom>
                <a:avLst/>
                <a:gdLst/>
                <a:ahLst/>
                <a:cxnLst/>
                <a:rect l="l" t="t" r="r" b="b"/>
                <a:pathLst>
                  <a:path w="216" h="224" extrusionOk="0">
                    <a:moveTo>
                      <a:pt x="112" y="0"/>
                    </a:moveTo>
                    <a:cubicBezTo>
                      <a:pt x="106" y="0"/>
                      <a:pt x="100" y="1"/>
                      <a:pt x="94" y="3"/>
                    </a:cubicBezTo>
                    <a:cubicBezTo>
                      <a:pt x="36" y="26"/>
                      <a:pt x="1" y="90"/>
                      <a:pt x="24" y="147"/>
                    </a:cubicBezTo>
                    <a:cubicBezTo>
                      <a:pt x="24" y="195"/>
                      <a:pt x="63" y="223"/>
                      <a:pt x="105" y="223"/>
                    </a:cubicBezTo>
                    <a:cubicBezTo>
                      <a:pt x="109" y="223"/>
                      <a:pt x="113" y="223"/>
                      <a:pt x="117" y="223"/>
                    </a:cubicBezTo>
                    <a:cubicBezTo>
                      <a:pt x="180" y="205"/>
                      <a:pt x="215" y="136"/>
                      <a:pt x="192" y="72"/>
                    </a:cubicBezTo>
                    <a:cubicBezTo>
                      <a:pt x="187" y="32"/>
                      <a:pt x="151"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33"/>
              <p:cNvSpPr/>
              <p:nvPr/>
            </p:nvSpPr>
            <p:spPr>
              <a:xfrm rot="-708086" flipH="1">
                <a:off x="2885390" y="723452"/>
                <a:ext cx="49247" cy="40569"/>
              </a:xfrm>
              <a:custGeom>
                <a:avLst/>
                <a:gdLst/>
                <a:ahLst/>
                <a:cxnLst/>
                <a:rect l="l" t="t" r="r" b="b"/>
                <a:pathLst>
                  <a:path w="227" h="187" extrusionOk="0">
                    <a:moveTo>
                      <a:pt x="107" y="0"/>
                    </a:moveTo>
                    <a:cubicBezTo>
                      <a:pt x="97" y="0"/>
                      <a:pt x="87" y="2"/>
                      <a:pt x="76" y="5"/>
                    </a:cubicBezTo>
                    <a:cubicBezTo>
                      <a:pt x="30" y="11"/>
                      <a:pt x="1" y="57"/>
                      <a:pt x="13" y="103"/>
                    </a:cubicBezTo>
                    <a:cubicBezTo>
                      <a:pt x="28" y="154"/>
                      <a:pt x="69" y="187"/>
                      <a:pt x="118" y="187"/>
                    </a:cubicBezTo>
                    <a:cubicBezTo>
                      <a:pt x="125" y="187"/>
                      <a:pt x="133" y="186"/>
                      <a:pt x="140" y="185"/>
                    </a:cubicBezTo>
                    <a:cubicBezTo>
                      <a:pt x="192" y="179"/>
                      <a:pt x="227" y="127"/>
                      <a:pt x="215" y="74"/>
                    </a:cubicBezTo>
                    <a:cubicBezTo>
                      <a:pt x="196" y="32"/>
                      <a:pt x="15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33"/>
              <p:cNvSpPr/>
              <p:nvPr/>
            </p:nvSpPr>
            <p:spPr>
              <a:xfrm rot="-708086" flipH="1">
                <a:off x="2468773" y="319193"/>
                <a:ext cx="42955" cy="46210"/>
              </a:xfrm>
              <a:custGeom>
                <a:avLst/>
                <a:gdLst/>
                <a:ahLst/>
                <a:cxnLst/>
                <a:rect l="l" t="t" r="r" b="b"/>
                <a:pathLst>
                  <a:path w="198" h="213" extrusionOk="0">
                    <a:moveTo>
                      <a:pt x="105" y="0"/>
                    </a:moveTo>
                    <a:cubicBezTo>
                      <a:pt x="35" y="0"/>
                      <a:pt x="0" y="47"/>
                      <a:pt x="0" y="134"/>
                    </a:cubicBezTo>
                    <a:cubicBezTo>
                      <a:pt x="0" y="190"/>
                      <a:pt x="16" y="212"/>
                      <a:pt x="81" y="212"/>
                    </a:cubicBezTo>
                    <a:cubicBezTo>
                      <a:pt x="96" y="212"/>
                      <a:pt x="113" y="211"/>
                      <a:pt x="134" y="209"/>
                    </a:cubicBezTo>
                    <a:cubicBezTo>
                      <a:pt x="157" y="203"/>
                      <a:pt x="157" y="186"/>
                      <a:pt x="157" y="174"/>
                    </a:cubicBezTo>
                    <a:cubicBezTo>
                      <a:pt x="168" y="151"/>
                      <a:pt x="174" y="128"/>
                      <a:pt x="180" y="99"/>
                    </a:cubicBezTo>
                    <a:cubicBezTo>
                      <a:pt x="197" y="29"/>
                      <a:pt x="174"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33"/>
              <p:cNvSpPr/>
              <p:nvPr/>
            </p:nvSpPr>
            <p:spPr>
              <a:xfrm rot="-708086" flipH="1">
                <a:off x="949152" y="1343451"/>
                <a:ext cx="49247" cy="43172"/>
              </a:xfrm>
              <a:custGeom>
                <a:avLst/>
                <a:gdLst/>
                <a:ahLst/>
                <a:cxnLst/>
                <a:rect l="l" t="t" r="r" b="b"/>
                <a:pathLst>
                  <a:path w="227" h="199" extrusionOk="0">
                    <a:moveTo>
                      <a:pt x="88" y="0"/>
                    </a:moveTo>
                    <a:cubicBezTo>
                      <a:pt x="35" y="12"/>
                      <a:pt x="1" y="64"/>
                      <a:pt x="12" y="116"/>
                    </a:cubicBezTo>
                    <a:cubicBezTo>
                      <a:pt x="28" y="165"/>
                      <a:pt x="74" y="198"/>
                      <a:pt x="127" y="198"/>
                    </a:cubicBezTo>
                    <a:cubicBezTo>
                      <a:pt x="131" y="198"/>
                      <a:pt x="135" y="198"/>
                      <a:pt x="140" y="197"/>
                    </a:cubicBezTo>
                    <a:cubicBezTo>
                      <a:pt x="192" y="192"/>
                      <a:pt x="227" y="151"/>
                      <a:pt x="221" y="99"/>
                    </a:cubicBezTo>
                    <a:cubicBezTo>
                      <a:pt x="203" y="35"/>
                      <a:pt x="151"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33"/>
              <p:cNvSpPr/>
              <p:nvPr/>
            </p:nvSpPr>
            <p:spPr>
              <a:xfrm rot="-708086" flipH="1">
                <a:off x="2447976" y="2807868"/>
                <a:ext cx="56840" cy="42522"/>
              </a:xfrm>
              <a:custGeom>
                <a:avLst/>
                <a:gdLst/>
                <a:ahLst/>
                <a:cxnLst/>
                <a:rect l="l" t="t" r="r" b="b"/>
                <a:pathLst>
                  <a:path w="262" h="196" extrusionOk="0">
                    <a:moveTo>
                      <a:pt x="207" y="1"/>
                    </a:moveTo>
                    <a:cubicBezTo>
                      <a:pt x="194" y="1"/>
                      <a:pt x="181" y="5"/>
                      <a:pt x="169" y="12"/>
                    </a:cubicBezTo>
                    <a:cubicBezTo>
                      <a:pt x="128" y="35"/>
                      <a:pt x="76" y="52"/>
                      <a:pt x="36" y="76"/>
                    </a:cubicBezTo>
                    <a:cubicBezTo>
                      <a:pt x="12" y="87"/>
                      <a:pt x="1" y="110"/>
                      <a:pt x="1" y="139"/>
                    </a:cubicBezTo>
                    <a:cubicBezTo>
                      <a:pt x="7" y="168"/>
                      <a:pt x="30" y="191"/>
                      <a:pt x="64" y="191"/>
                    </a:cubicBezTo>
                    <a:cubicBezTo>
                      <a:pt x="73" y="194"/>
                      <a:pt x="82" y="196"/>
                      <a:pt x="91" y="196"/>
                    </a:cubicBezTo>
                    <a:cubicBezTo>
                      <a:pt x="99" y="196"/>
                      <a:pt x="108" y="194"/>
                      <a:pt x="117" y="191"/>
                    </a:cubicBezTo>
                    <a:cubicBezTo>
                      <a:pt x="198" y="180"/>
                      <a:pt x="238" y="145"/>
                      <a:pt x="256" y="87"/>
                    </a:cubicBezTo>
                    <a:cubicBezTo>
                      <a:pt x="261" y="58"/>
                      <a:pt x="256" y="29"/>
                      <a:pt x="238" y="12"/>
                    </a:cubicBezTo>
                    <a:cubicBezTo>
                      <a:pt x="228" y="4"/>
                      <a:pt x="217" y="1"/>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33"/>
              <p:cNvSpPr/>
              <p:nvPr/>
            </p:nvSpPr>
            <p:spPr>
              <a:xfrm rot="-708088" flipH="1">
                <a:off x="177438" y="1458155"/>
                <a:ext cx="44257" cy="47077"/>
              </a:xfrm>
              <a:custGeom>
                <a:avLst/>
                <a:gdLst/>
                <a:ahLst/>
                <a:cxnLst/>
                <a:rect l="l" t="t" r="r" b="b"/>
                <a:pathLst>
                  <a:path w="204" h="217" extrusionOk="0">
                    <a:moveTo>
                      <a:pt x="95" y="0"/>
                    </a:moveTo>
                    <a:cubicBezTo>
                      <a:pt x="90" y="0"/>
                      <a:pt x="86" y="1"/>
                      <a:pt x="82" y="2"/>
                    </a:cubicBezTo>
                    <a:cubicBezTo>
                      <a:pt x="18" y="14"/>
                      <a:pt x="0" y="60"/>
                      <a:pt x="6" y="118"/>
                    </a:cubicBezTo>
                    <a:cubicBezTo>
                      <a:pt x="12" y="173"/>
                      <a:pt x="53" y="217"/>
                      <a:pt x="107" y="217"/>
                    </a:cubicBezTo>
                    <a:cubicBezTo>
                      <a:pt x="110" y="217"/>
                      <a:pt x="113" y="217"/>
                      <a:pt x="116" y="216"/>
                    </a:cubicBezTo>
                    <a:cubicBezTo>
                      <a:pt x="168" y="211"/>
                      <a:pt x="203" y="158"/>
                      <a:pt x="192" y="112"/>
                    </a:cubicBezTo>
                    <a:cubicBezTo>
                      <a:pt x="181" y="49"/>
                      <a:pt x="13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33"/>
              <p:cNvSpPr/>
              <p:nvPr/>
            </p:nvSpPr>
            <p:spPr>
              <a:xfrm rot="-708086" flipH="1">
                <a:off x="1582660" y="2759150"/>
                <a:ext cx="57925" cy="41654"/>
              </a:xfrm>
              <a:custGeom>
                <a:avLst/>
                <a:gdLst/>
                <a:ahLst/>
                <a:cxnLst/>
                <a:rect l="l" t="t" r="r" b="b"/>
                <a:pathLst>
                  <a:path w="267" h="192" extrusionOk="0">
                    <a:moveTo>
                      <a:pt x="201" y="0"/>
                    </a:moveTo>
                    <a:cubicBezTo>
                      <a:pt x="188" y="0"/>
                      <a:pt x="173" y="4"/>
                      <a:pt x="157" y="10"/>
                    </a:cubicBezTo>
                    <a:cubicBezTo>
                      <a:pt x="122" y="16"/>
                      <a:pt x="93" y="27"/>
                      <a:pt x="58" y="39"/>
                    </a:cubicBezTo>
                    <a:cubicBezTo>
                      <a:pt x="24" y="56"/>
                      <a:pt x="0" y="97"/>
                      <a:pt x="12" y="137"/>
                    </a:cubicBezTo>
                    <a:cubicBezTo>
                      <a:pt x="21" y="179"/>
                      <a:pt x="49" y="191"/>
                      <a:pt x="84" y="191"/>
                    </a:cubicBezTo>
                    <a:cubicBezTo>
                      <a:pt x="93" y="191"/>
                      <a:pt x="101" y="191"/>
                      <a:pt x="110" y="189"/>
                    </a:cubicBezTo>
                    <a:cubicBezTo>
                      <a:pt x="163" y="184"/>
                      <a:pt x="209" y="160"/>
                      <a:pt x="238" y="120"/>
                    </a:cubicBezTo>
                    <a:cubicBezTo>
                      <a:pt x="261" y="91"/>
                      <a:pt x="267" y="50"/>
                      <a:pt x="244" y="21"/>
                    </a:cubicBezTo>
                    <a:cubicBezTo>
                      <a:pt x="231" y="6"/>
                      <a:pt x="217"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33"/>
              <p:cNvSpPr/>
              <p:nvPr/>
            </p:nvSpPr>
            <p:spPr>
              <a:xfrm rot="-708086" flipH="1">
                <a:off x="1413646" y="3652765"/>
                <a:ext cx="45559" cy="42738"/>
              </a:xfrm>
              <a:custGeom>
                <a:avLst/>
                <a:gdLst/>
                <a:ahLst/>
                <a:cxnLst/>
                <a:rect l="l" t="t" r="r" b="b"/>
                <a:pathLst>
                  <a:path w="210" h="197" extrusionOk="0">
                    <a:moveTo>
                      <a:pt x="106" y="0"/>
                    </a:moveTo>
                    <a:cubicBezTo>
                      <a:pt x="102" y="0"/>
                      <a:pt x="98" y="0"/>
                      <a:pt x="93" y="1"/>
                    </a:cubicBezTo>
                    <a:cubicBezTo>
                      <a:pt x="35" y="12"/>
                      <a:pt x="1" y="70"/>
                      <a:pt x="24" y="128"/>
                    </a:cubicBezTo>
                    <a:cubicBezTo>
                      <a:pt x="33" y="170"/>
                      <a:pt x="69" y="197"/>
                      <a:pt x="109" y="197"/>
                    </a:cubicBezTo>
                    <a:cubicBezTo>
                      <a:pt x="119" y="197"/>
                      <a:pt x="129" y="195"/>
                      <a:pt x="140" y="192"/>
                    </a:cubicBezTo>
                    <a:cubicBezTo>
                      <a:pt x="198" y="180"/>
                      <a:pt x="209" y="134"/>
                      <a:pt x="203" y="76"/>
                    </a:cubicBezTo>
                    <a:cubicBezTo>
                      <a:pt x="193" y="28"/>
                      <a:pt x="15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33"/>
              <p:cNvSpPr/>
              <p:nvPr/>
            </p:nvSpPr>
            <p:spPr>
              <a:xfrm rot="-708086" flipH="1">
                <a:off x="2243995" y="1591542"/>
                <a:ext cx="49247" cy="44040"/>
              </a:xfrm>
              <a:custGeom>
                <a:avLst/>
                <a:gdLst/>
                <a:ahLst/>
                <a:cxnLst/>
                <a:rect l="l" t="t" r="r" b="b"/>
                <a:pathLst>
                  <a:path w="227" h="203" extrusionOk="0">
                    <a:moveTo>
                      <a:pt x="82" y="1"/>
                    </a:moveTo>
                    <a:cubicBezTo>
                      <a:pt x="30" y="13"/>
                      <a:pt x="1" y="65"/>
                      <a:pt x="18" y="117"/>
                    </a:cubicBezTo>
                    <a:cubicBezTo>
                      <a:pt x="28" y="170"/>
                      <a:pt x="73" y="202"/>
                      <a:pt x="124" y="202"/>
                    </a:cubicBezTo>
                    <a:cubicBezTo>
                      <a:pt x="135" y="202"/>
                      <a:pt x="146" y="201"/>
                      <a:pt x="157" y="198"/>
                    </a:cubicBezTo>
                    <a:cubicBezTo>
                      <a:pt x="198" y="192"/>
                      <a:pt x="227" y="152"/>
                      <a:pt x="215" y="111"/>
                    </a:cubicBezTo>
                    <a:cubicBezTo>
                      <a:pt x="203" y="47"/>
                      <a:pt x="14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33"/>
              <p:cNvSpPr/>
              <p:nvPr/>
            </p:nvSpPr>
            <p:spPr>
              <a:xfrm rot="-708088" flipH="1">
                <a:off x="16370" y="845519"/>
                <a:ext cx="46643" cy="48596"/>
              </a:xfrm>
              <a:custGeom>
                <a:avLst/>
                <a:gdLst/>
                <a:ahLst/>
                <a:cxnLst/>
                <a:rect l="l" t="t" r="r" b="b"/>
                <a:pathLst>
                  <a:path w="215" h="224" extrusionOk="0">
                    <a:moveTo>
                      <a:pt x="108" y="1"/>
                    </a:moveTo>
                    <a:cubicBezTo>
                      <a:pt x="101" y="1"/>
                      <a:pt x="94" y="1"/>
                      <a:pt x="87" y="3"/>
                    </a:cubicBezTo>
                    <a:cubicBezTo>
                      <a:pt x="29" y="26"/>
                      <a:pt x="0" y="90"/>
                      <a:pt x="24" y="154"/>
                    </a:cubicBezTo>
                    <a:cubicBezTo>
                      <a:pt x="29" y="196"/>
                      <a:pt x="68" y="224"/>
                      <a:pt x="110" y="224"/>
                    </a:cubicBezTo>
                    <a:cubicBezTo>
                      <a:pt x="114" y="224"/>
                      <a:pt x="118" y="224"/>
                      <a:pt x="122" y="223"/>
                    </a:cubicBezTo>
                    <a:cubicBezTo>
                      <a:pt x="186" y="206"/>
                      <a:pt x="215" y="142"/>
                      <a:pt x="197" y="78"/>
                    </a:cubicBezTo>
                    <a:cubicBezTo>
                      <a:pt x="192" y="33"/>
                      <a:pt x="15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33"/>
              <p:cNvSpPr/>
              <p:nvPr/>
            </p:nvSpPr>
            <p:spPr>
              <a:xfrm rot="-708086" flipH="1">
                <a:off x="1717943" y="1653249"/>
                <a:ext cx="44257" cy="47294"/>
              </a:xfrm>
              <a:custGeom>
                <a:avLst/>
                <a:gdLst/>
                <a:ahLst/>
                <a:cxnLst/>
                <a:rect l="l" t="t" r="r" b="b"/>
                <a:pathLst>
                  <a:path w="204" h="218" extrusionOk="0">
                    <a:moveTo>
                      <a:pt x="108" y="0"/>
                    </a:moveTo>
                    <a:cubicBezTo>
                      <a:pt x="103" y="0"/>
                      <a:pt x="99" y="0"/>
                      <a:pt x="94" y="1"/>
                    </a:cubicBezTo>
                    <a:cubicBezTo>
                      <a:pt x="36" y="30"/>
                      <a:pt x="1" y="88"/>
                      <a:pt x="1" y="146"/>
                    </a:cubicBezTo>
                    <a:cubicBezTo>
                      <a:pt x="6" y="186"/>
                      <a:pt x="37" y="217"/>
                      <a:pt x="76" y="217"/>
                    </a:cubicBezTo>
                    <a:cubicBezTo>
                      <a:pt x="82" y="217"/>
                      <a:pt x="88" y="217"/>
                      <a:pt x="94" y="215"/>
                    </a:cubicBezTo>
                    <a:cubicBezTo>
                      <a:pt x="157" y="204"/>
                      <a:pt x="204" y="140"/>
                      <a:pt x="192" y="76"/>
                    </a:cubicBezTo>
                    <a:cubicBezTo>
                      <a:pt x="182" y="28"/>
                      <a:pt x="156"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33"/>
              <p:cNvSpPr/>
              <p:nvPr/>
            </p:nvSpPr>
            <p:spPr>
              <a:xfrm rot="-708086" flipH="1">
                <a:off x="1298662" y="1356805"/>
                <a:ext cx="45559" cy="49247"/>
              </a:xfrm>
              <a:custGeom>
                <a:avLst/>
                <a:gdLst/>
                <a:ahLst/>
                <a:cxnLst/>
                <a:rect l="l" t="t" r="r" b="b"/>
                <a:pathLst>
                  <a:path w="210" h="227" extrusionOk="0">
                    <a:moveTo>
                      <a:pt x="99" y="0"/>
                    </a:moveTo>
                    <a:cubicBezTo>
                      <a:pt x="41" y="12"/>
                      <a:pt x="1" y="70"/>
                      <a:pt x="13" y="128"/>
                    </a:cubicBezTo>
                    <a:cubicBezTo>
                      <a:pt x="13" y="182"/>
                      <a:pt x="54" y="227"/>
                      <a:pt x="112" y="227"/>
                    </a:cubicBezTo>
                    <a:cubicBezTo>
                      <a:pt x="115" y="227"/>
                      <a:pt x="119" y="226"/>
                      <a:pt x="123" y="226"/>
                    </a:cubicBezTo>
                    <a:cubicBezTo>
                      <a:pt x="175" y="209"/>
                      <a:pt x="209" y="151"/>
                      <a:pt x="192" y="93"/>
                    </a:cubicBezTo>
                    <a:cubicBezTo>
                      <a:pt x="186" y="41"/>
                      <a:pt x="15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33"/>
              <p:cNvSpPr/>
              <p:nvPr/>
            </p:nvSpPr>
            <p:spPr>
              <a:xfrm rot="-708086" flipH="1">
                <a:off x="1036297" y="248"/>
                <a:ext cx="44257" cy="49030"/>
              </a:xfrm>
              <a:custGeom>
                <a:avLst/>
                <a:gdLst/>
                <a:ahLst/>
                <a:cxnLst/>
                <a:rect l="l" t="t" r="r" b="b"/>
                <a:pathLst>
                  <a:path w="204" h="226" extrusionOk="0">
                    <a:moveTo>
                      <a:pt x="129" y="0"/>
                    </a:moveTo>
                    <a:cubicBezTo>
                      <a:pt x="123" y="0"/>
                      <a:pt x="117" y="1"/>
                      <a:pt x="111" y="3"/>
                    </a:cubicBezTo>
                    <a:cubicBezTo>
                      <a:pt x="41" y="26"/>
                      <a:pt x="1" y="95"/>
                      <a:pt x="12" y="165"/>
                    </a:cubicBezTo>
                    <a:cubicBezTo>
                      <a:pt x="12" y="199"/>
                      <a:pt x="42" y="225"/>
                      <a:pt x="75" y="225"/>
                    </a:cubicBezTo>
                    <a:cubicBezTo>
                      <a:pt x="81" y="225"/>
                      <a:pt x="87" y="225"/>
                      <a:pt x="94" y="223"/>
                    </a:cubicBezTo>
                    <a:cubicBezTo>
                      <a:pt x="163" y="205"/>
                      <a:pt x="204" y="136"/>
                      <a:pt x="198" y="61"/>
                    </a:cubicBezTo>
                    <a:cubicBezTo>
                      <a:pt x="193" y="26"/>
                      <a:pt x="16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33"/>
              <p:cNvSpPr/>
              <p:nvPr/>
            </p:nvSpPr>
            <p:spPr>
              <a:xfrm rot="-708086" flipH="1">
                <a:off x="2067404" y="1807440"/>
                <a:ext cx="44040" cy="48162"/>
              </a:xfrm>
              <a:custGeom>
                <a:avLst/>
                <a:gdLst/>
                <a:ahLst/>
                <a:cxnLst/>
                <a:rect l="l" t="t" r="r" b="b"/>
                <a:pathLst>
                  <a:path w="203" h="222" extrusionOk="0">
                    <a:moveTo>
                      <a:pt x="111" y="0"/>
                    </a:moveTo>
                    <a:cubicBezTo>
                      <a:pt x="107" y="0"/>
                      <a:pt x="103" y="1"/>
                      <a:pt x="98" y="1"/>
                    </a:cubicBezTo>
                    <a:cubicBezTo>
                      <a:pt x="35" y="36"/>
                      <a:pt x="0" y="100"/>
                      <a:pt x="12" y="169"/>
                    </a:cubicBezTo>
                    <a:cubicBezTo>
                      <a:pt x="21" y="200"/>
                      <a:pt x="50" y="221"/>
                      <a:pt x="82" y="221"/>
                    </a:cubicBezTo>
                    <a:cubicBezTo>
                      <a:pt x="91" y="221"/>
                      <a:pt x="101" y="220"/>
                      <a:pt x="110" y="216"/>
                    </a:cubicBezTo>
                    <a:cubicBezTo>
                      <a:pt x="174" y="192"/>
                      <a:pt x="203" y="123"/>
                      <a:pt x="185" y="59"/>
                    </a:cubicBezTo>
                    <a:cubicBezTo>
                      <a:pt x="175" y="23"/>
                      <a:pt x="14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33"/>
              <p:cNvSpPr/>
              <p:nvPr/>
            </p:nvSpPr>
            <p:spPr>
              <a:xfrm rot="-708086" flipH="1">
                <a:off x="126965" y="488130"/>
                <a:ext cx="40352" cy="54020"/>
              </a:xfrm>
              <a:custGeom>
                <a:avLst/>
                <a:gdLst/>
                <a:ahLst/>
                <a:cxnLst/>
                <a:rect l="l" t="t" r="r" b="b"/>
                <a:pathLst>
                  <a:path w="186" h="249" extrusionOk="0">
                    <a:moveTo>
                      <a:pt x="101" y="1"/>
                    </a:moveTo>
                    <a:cubicBezTo>
                      <a:pt x="94" y="1"/>
                      <a:pt x="85" y="2"/>
                      <a:pt x="76" y="5"/>
                    </a:cubicBezTo>
                    <a:cubicBezTo>
                      <a:pt x="29" y="22"/>
                      <a:pt x="0" y="86"/>
                      <a:pt x="18" y="167"/>
                    </a:cubicBezTo>
                    <a:cubicBezTo>
                      <a:pt x="29" y="202"/>
                      <a:pt x="47" y="248"/>
                      <a:pt x="105" y="248"/>
                    </a:cubicBezTo>
                    <a:cubicBezTo>
                      <a:pt x="157" y="242"/>
                      <a:pt x="186" y="161"/>
                      <a:pt x="163" y="80"/>
                    </a:cubicBezTo>
                    <a:cubicBezTo>
                      <a:pt x="158" y="41"/>
                      <a:pt x="144"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33"/>
              <p:cNvSpPr/>
              <p:nvPr/>
            </p:nvSpPr>
            <p:spPr>
              <a:xfrm rot="-708086" flipH="1">
                <a:off x="2318289" y="1992239"/>
                <a:ext cx="46860" cy="41003"/>
              </a:xfrm>
              <a:custGeom>
                <a:avLst/>
                <a:gdLst/>
                <a:ahLst/>
                <a:cxnLst/>
                <a:rect l="l" t="t" r="r" b="b"/>
                <a:pathLst>
                  <a:path w="216" h="189" extrusionOk="0">
                    <a:moveTo>
                      <a:pt x="94" y="0"/>
                    </a:moveTo>
                    <a:cubicBezTo>
                      <a:pt x="90" y="0"/>
                      <a:pt x="86" y="1"/>
                      <a:pt x="82" y="1"/>
                    </a:cubicBezTo>
                    <a:cubicBezTo>
                      <a:pt x="30" y="13"/>
                      <a:pt x="1" y="65"/>
                      <a:pt x="18" y="111"/>
                    </a:cubicBezTo>
                    <a:cubicBezTo>
                      <a:pt x="33" y="161"/>
                      <a:pt x="77" y="189"/>
                      <a:pt x="126" y="189"/>
                    </a:cubicBezTo>
                    <a:cubicBezTo>
                      <a:pt x="134" y="189"/>
                      <a:pt x="143" y="188"/>
                      <a:pt x="151" y="186"/>
                    </a:cubicBezTo>
                    <a:cubicBezTo>
                      <a:pt x="203" y="181"/>
                      <a:pt x="215" y="134"/>
                      <a:pt x="209" y="88"/>
                    </a:cubicBezTo>
                    <a:cubicBezTo>
                      <a:pt x="199" y="34"/>
                      <a:pt x="14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33"/>
              <p:cNvSpPr/>
              <p:nvPr/>
            </p:nvSpPr>
            <p:spPr>
              <a:xfrm rot="-708086" flipH="1">
                <a:off x="1658680" y="836395"/>
                <a:ext cx="55538" cy="43389"/>
              </a:xfrm>
              <a:custGeom>
                <a:avLst/>
                <a:gdLst/>
                <a:ahLst/>
                <a:cxnLst/>
                <a:rect l="l" t="t" r="r" b="b"/>
                <a:pathLst>
                  <a:path w="256" h="200" extrusionOk="0">
                    <a:moveTo>
                      <a:pt x="198" y="0"/>
                    </a:moveTo>
                    <a:cubicBezTo>
                      <a:pt x="190" y="0"/>
                      <a:pt x="182" y="2"/>
                      <a:pt x="175" y="6"/>
                    </a:cubicBezTo>
                    <a:cubicBezTo>
                      <a:pt x="134" y="23"/>
                      <a:pt x="94" y="35"/>
                      <a:pt x="59" y="58"/>
                    </a:cubicBezTo>
                    <a:cubicBezTo>
                      <a:pt x="18" y="75"/>
                      <a:pt x="1" y="122"/>
                      <a:pt x="24" y="162"/>
                    </a:cubicBezTo>
                    <a:cubicBezTo>
                      <a:pt x="36" y="186"/>
                      <a:pt x="62" y="199"/>
                      <a:pt x="90" y="199"/>
                    </a:cubicBezTo>
                    <a:cubicBezTo>
                      <a:pt x="103" y="199"/>
                      <a:pt x="116" y="197"/>
                      <a:pt x="128" y="191"/>
                    </a:cubicBezTo>
                    <a:cubicBezTo>
                      <a:pt x="175" y="174"/>
                      <a:pt x="215" y="139"/>
                      <a:pt x="238" y="93"/>
                    </a:cubicBezTo>
                    <a:cubicBezTo>
                      <a:pt x="256" y="70"/>
                      <a:pt x="256" y="41"/>
                      <a:pt x="238" y="23"/>
                    </a:cubicBezTo>
                    <a:cubicBezTo>
                      <a:pt x="227" y="8"/>
                      <a:pt x="213"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33"/>
              <p:cNvSpPr/>
              <p:nvPr/>
            </p:nvSpPr>
            <p:spPr>
              <a:xfrm rot="-708086" flipH="1">
                <a:off x="1562824" y="1035278"/>
                <a:ext cx="49247" cy="44040"/>
              </a:xfrm>
              <a:custGeom>
                <a:avLst/>
                <a:gdLst/>
                <a:ahLst/>
                <a:cxnLst/>
                <a:rect l="l" t="t" r="r" b="b"/>
                <a:pathLst>
                  <a:path w="227" h="203" extrusionOk="0">
                    <a:moveTo>
                      <a:pt x="87" y="0"/>
                    </a:moveTo>
                    <a:cubicBezTo>
                      <a:pt x="83" y="0"/>
                      <a:pt x="79" y="0"/>
                      <a:pt x="76" y="1"/>
                    </a:cubicBezTo>
                    <a:cubicBezTo>
                      <a:pt x="30" y="13"/>
                      <a:pt x="1" y="59"/>
                      <a:pt x="12" y="106"/>
                    </a:cubicBezTo>
                    <a:cubicBezTo>
                      <a:pt x="27" y="164"/>
                      <a:pt x="75" y="202"/>
                      <a:pt x="131" y="202"/>
                    </a:cubicBezTo>
                    <a:cubicBezTo>
                      <a:pt x="141" y="202"/>
                      <a:pt x="152" y="201"/>
                      <a:pt x="163" y="198"/>
                    </a:cubicBezTo>
                    <a:cubicBezTo>
                      <a:pt x="203" y="193"/>
                      <a:pt x="227" y="158"/>
                      <a:pt x="221" y="117"/>
                    </a:cubicBezTo>
                    <a:cubicBezTo>
                      <a:pt x="210" y="64"/>
                      <a:pt x="135"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33"/>
              <p:cNvSpPr/>
              <p:nvPr/>
            </p:nvSpPr>
            <p:spPr>
              <a:xfrm rot="-708086" flipH="1">
                <a:off x="2392975" y="3064497"/>
                <a:ext cx="51850" cy="36447"/>
              </a:xfrm>
              <a:custGeom>
                <a:avLst/>
                <a:gdLst/>
                <a:ahLst/>
                <a:cxnLst/>
                <a:rect l="l" t="t" r="r" b="b"/>
                <a:pathLst>
                  <a:path w="239" h="168" extrusionOk="0">
                    <a:moveTo>
                      <a:pt x="110" y="1"/>
                    </a:moveTo>
                    <a:cubicBezTo>
                      <a:pt x="100" y="1"/>
                      <a:pt x="91" y="1"/>
                      <a:pt x="82" y="3"/>
                    </a:cubicBezTo>
                    <a:cubicBezTo>
                      <a:pt x="35" y="9"/>
                      <a:pt x="1" y="55"/>
                      <a:pt x="18" y="101"/>
                    </a:cubicBezTo>
                    <a:cubicBezTo>
                      <a:pt x="31" y="141"/>
                      <a:pt x="71" y="167"/>
                      <a:pt x="113" y="167"/>
                    </a:cubicBezTo>
                    <a:cubicBezTo>
                      <a:pt x="126" y="167"/>
                      <a:pt x="139" y="165"/>
                      <a:pt x="151" y="159"/>
                    </a:cubicBezTo>
                    <a:cubicBezTo>
                      <a:pt x="198" y="148"/>
                      <a:pt x="238" y="119"/>
                      <a:pt x="238" y="72"/>
                    </a:cubicBezTo>
                    <a:cubicBezTo>
                      <a:pt x="233" y="32"/>
                      <a:pt x="171"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33"/>
              <p:cNvSpPr/>
              <p:nvPr/>
            </p:nvSpPr>
            <p:spPr>
              <a:xfrm rot="-708086" flipH="1">
                <a:off x="713846" y="855874"/>
                <a:ext cx="46643" cy="43389"/>
              </a:xfrm>
              <a:custGeom>
                <a:avLst/>
                <a:gdLst/>
                <a:ahLst/>
                <a:cxnLst/>
                <a:rect l="l" t="t" r="r" b="b"/>
                <a:pathLst>
                  <a:path w="215" h="200" extrusionOk="0">
                    <a:moveTo>
                      <a:pt x="100" y="0"/>
                    </a:moveTo>
                    <a:cubicBezTo>
                      <a:pt x="96" y="0"/>
                      <a:pt x="92" y="1"/>
                      <a:pt x="88" y="2"/>
                    </a:cubicBezTo>
                    <a:cubicBezTo>
                      <a:pt x="35" y="13"/>
                      <a:pt x="1" y="60"/>
                      <a:pt x="12" y="112"/>
                    </a:cubicBezTo>
                    <a:cubicBezTo>
                      <a:pt x="28" y="166"/>
                      <a:pt x="74" y="199"/>
                      <a:pt x="123" y="199"/>
                    </a:cubicBezTo>
                    <a:cubicBezTo>
                      <a:pt x="126" y="199"/>
                      <a:pt x="130" y="199"/>
                      <a:pt x="134" y="199"/>
                    </a:cubicBezTo>
                    <a:cubicBezTo>
                      <a:pt x="137" y="199"/>
                      <a:pt x="139" y="199"/>
                      <a:pt x="142" y="199"/>
                    </a:cubicBezTo>
                    <a:cubicBezTo>
                      <a:pt x="184" y="199"/>
                      <a:pt x="215" y="156"/>
                      <a:pt x="209" y="118"/>
                    </a:cubicBezTo>
                    <a:cubicBezTo>
                      <a:pt x="199" y="54"/>
                      <a:pt x="14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33"/>
              <p:cNvSpPr/>
              <p:nvPr/>
            </p:nvSpPr>
            <p:spPr>
              <a:xfrm rot="-708086" flipH="1">
                <a:off x="1310347" y="1415756"/>
                <a:ext cx="44257" cy="51199"/>
              </a:xfrm>
              <a:custGeom>
                <a:avLst/>
                <a:gdLst/>
                <a:ahLst/>
                <a:cxnLst/>
                <a:rect l="l" t="t" r="r" b="b"/>
                <a:pathLst>
                  <a:path w="204" h="236" extrusionOk="0">
                    <a:moveTo>
                      <a:pt x="94" y="0"/>
                    </a:moveTo>
                    <a:cubicBezTo>
                      <a:pt x="88" y="0"/>
                      <a:pt x="82" y="1"/>
                      <a:pt x="76" y="3"/>
                    </a:cubicBezTo>
                    <a:cubicBezTo>
                      <a:pt x="24" y="8"/>
                      <a:pt x="0" y="66"/>
                      <a:pt x="24" y="142"/>
                    </a:cubicBezTo>
                    <a:cubicBezTo>
                      <a:pt x="34" y="184"/>
                      <a:pt x="54" y="236"/>
                      <a:pt x="106" y="236"/>
                    </a:cubicBezTo>
                    <a:cubicBezTo>
                      <a:pt x="111" y="236"/>
                      <a:pt x="116" y="235"/>
                      <a:pt x="122" y="234"/>
                    </a:cubicBezTo>
                    <a:cubicBezTo>
                      <a:pt x="203" y="217"/>
                      <a:pt x="168" y="153"/>
                      <a:pt x="168" y="107"/>
                    </a:cubicBezTo>
                    <a:cubicBezTo>
                      <a:pt x="153" y="32"/>
                      <a:pt x="130"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33"/>
              <p:cNvSpPr/>
              <p:nvPr/>
            </p:nvSpPr>
            <p:spPr>
              <a:xfrm rot="-708086" flipH="1">
                <a:off x="3565539" y="286786"/>
                <a:ext cx="49247" cy="39484"/>
              </a:xfrm>
              <a:custGeom>
                <a:avLst/>
                <a:gdLst/>
                <a:ahLst/>
                <a:cxnLst/>
                <a:rect l="l" t="t" r="r" b="b"/>
                <a:pathLst>
                  <a:path w="227" h="182" extrusionOk="0">
                    <a:moveTo>
                      <a:pt x="83" y="1"/>
                    </a:moveTo>
                    <a:cubicBezTo>
                      <a:pt x="78" y="1"/>
                      <a:pt x="74" y="1"/>
                      <a:pt x="70" y="1"/>
                    </a:cubicBezTo>
                    <a:cubicBezTo>
                      <a:pt x="17" y="7"/>
                      <a:pt x="0" y="42"/>
                      <a:pt x="6" y="83"/>
                    </a:cubicBezTo>
                    <a:cubicBezTo>
                      <a:pt x="17" y="142"/>
                      <a:pt x="68" y="182"/>
                      <a:pt x="127" y="182"/>
                    </a:cubicBezTo>
                    <a:cubicBezTo>
                      <a:pt x="131" y="182"/>
                      <a:pt x="135" y="181"/>
                      <a:pt x="139" y="181"/>
                    </a:cubicBezTo>
                    <a:cubicBezTo>
                      <a:pt x="142" y="181"/>
                      <a:pt x="145" y="182"/>
                      <a:pt x="148" y="182"/>
                    </a:cubicBezTo>
                    <a:cubicBezTo>
                      <a:pt x="191" y="182"/>
                      <a:pt x="226" y="143"/>
                      <a:pt x="226" y="100"/>
                    </a:cubicBezTo>
                    <a:cubicBezTo>
                      <a:pt x="199" y="40"/>
                      <a:pt x="146"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33"/>
              <p:cNvSpPr/>
              <p:nvPr/>
            </p:nvSpPr>
            <p:spPr>
              <a:xfrm rot="-708088" flipH="1">
                <a:off x="353373" y="354074"/>
                <a:ext cx="51633" cy="41437"/>
              </a:xfrm>
              <a:custGeom>
                <a:avLst/>
                <a:gdLst/>
                <a:ahLst/>
                <a:cxnLst/>
                <a:rect l="l" t="t" r="r" b="b"/>
                <a:pathLst>
                  <a:path w="238" h="191" extrusionOk="0">
                    <a:moveTo>
                      <a:pt x="163" y="1"/>
                    </a:moveTo>
                    <a:cubicBezTo>
                      <a:pt x="152" y="1"/>
                      <a:pt x="140" y="2"/>
                      <a:pt x="128" y="5"/>
                    </a:cubicBezTo>
                    <a:cubicBezTo>
                      <a:pt x="46" y="17"/>
                      <a:pt x="0" y="69"/>
                      <a:pt x="18" y="121"/>
                    </a:cubicBezTo>
                    <a:cubicBezTo>
                      <a:pt x="22" y="163"/>
                      <a:pt x="60" y="190"/>
                      <a:pt x="99" y="190"/>
                    </a:cubicBezTo>
                    <a:cubicBezTo>
                      <a:pt x="109" y="190"/>
                      <a:pt x="118" y="189"/>
                      <a:pt x="128" y="185"/>
                    </a:cubicBezTo>
                    <a:cubicBezTo>
                      <a:pt x="191" y="179"/>
                      <a:pt x="238" y="121"/>
                      <a:pt x="226" y="58"/>
                    </a:cubicBezTo>
                    <a:cubicBezTo>
                      <a:pt x="218" y="15"/>
                      <a:pt x="19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33"/>
              <p:cNvSpPr/>
              <p:nvPr/>
            </p:nvSpPr>
            <p:spPr>
              <a:xfrm rot="-708086" flipH="1">
                <a:off x="2620824" y="1106871"/>
                <a:ext cx="44257" cy="48379"/>
              </a:xfrm>
              <a:custGeom>
                <a:avLst/>
                <a:gdLst/>
                <a:ahLst/>
                <a:cxnLst/>
                <a:rect l="l" t="t" r="r" b="b"/>
                <a:pathLst>
                  <a:path w="204" h="223" extrusionOk="0">
                    <a:moveTo>
                      <a:pt x="89" y="1"/>
                    </a:moveTo>
                    <a:cubicBezTo>
                      <a:pt x="82" y="1"/>
                      <a:pt x="76" y="2"/>
                      <a:pt x="70" y="4"/>
                    </a:cubicBezTo>
                    <a:cubicBezTo>
                      <a:pt x="6" y="22"/>
                      <a:pt x="0" y="68"/>
                      <a:pt x="12" y="120"/>
                    </a:cubicBezTo>
                    <a:cubicBezTo>
                      <a:pt x="27" y="180"/>
                      <a:pt x="71" y="222"/>
                      <a:pt x="117" y="222"/>
                    </a:cubicBezTo>
                    <a:cubicBezTo>
                      <a:pt x="124" y="222"/>
                      <a:pt x="132" y="221"/>
                      <a:pt x="139" y="219"/>
                    </a:cubicBezTo>
                    <a:cubicBezTo>
                      <a:pt x="191" y="201"/>
                      <a:pt x="203" y="161"/>
                      <a:pt x="191" y="109"/>
                    </a:cubicBezTo>
                    <a:cubicBezTo>
                      <a:pt x="181" y="48"/>
                      <a:pt x="13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33"/>
              <p:cNvSpPr/>
              <p:nvPr/>
            </p:nvSpPr>
            <p:spPr>
              <a:xfrm rot="-708086" flipH="1">
                <a:off x="1139405" y="677064"/>
                <a:ext cx="51633" cy="37966"/>
              </a:xfrm>
              <a:custGeom>
                <a:avLst/>
                <a:gdLst/>
                <a:ahLst/>
                <a:cxnLst/>
                <a:rect l="l" t="t" r="r" b="b"/>
                <a:pathLst>
                  <a:path w="238" h="175" extrusionOk="0">
                    <a:moveTo>
                      <a:pt x="124" y="0"/>
                    </a:moveTo>
                    <a:cubicBezTo>
                      <a:pt x="112" y="0"/>
                      <a:pt x="99" y="2"/>
                      <a:pt x="87" y="5"/>
                    </a:cubicBezTo>
                    <a:cubicBezTo>
                      <a:pt x="35" y="17"/>
                      <a:pt x="0" y="46"/>
                      <a:pt x="18" y="98"/>
                    </a:cubicBezTo>
                    <a:cubicBezTo>
                      <a:pt x="32" y="157"/>
                      <a:pt x="77" y="174"/>
                      <a:pt x="122" y="174"/>
                    </a:cubicBezTo>
                    <a:cubicBezTo>
                      <a:pt x="130" y="174"/>
                      <a:pt x="138" y="174"/>
                      <a:pt x="145" y="173"/>
                    </a:cubicBezTo>
                    <a:cubicBezTo>
                      <a:pt x="203" y="161"/>
                      <a:pt x="238" y="138"/>
                      <a:pt x="238" y="75"/>
                    </a:cubicBezTo>
                    <a:cubicBezTo>
                      <a:pt x="219" y="28"/>
                      <a:pt x="17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33"/>
              <p:cNvSpPr/>
              <p:nvPr/>
            </p:nvSpPr>
            <p:spPr>
              <a:xfrm rot="-708086" flipH="1">
                <a:off x="739026" y="670579"/>
                <a:ext cx="44257" cy="54887"/>
              </a:xfrm>
              <a:custGeom>
                <a:avLst/>
                <a:gdLst/>
                <a:ahLst/>
                <a:cxnLst/>
                <a:rect l="l" t="t" r="r" b="b"/>
                <a:pathLst>
                  <a:path w="204" h="253" extrusionOk="0">
                    <a:moveTo>
                      <a:pt x="61" y="0"/>
                    </a:moveTo>
                    <a:cubicBezTo>
                      <a:pt x="54" y="0"/>
                      <a:pt x="47" y="1"/>
                      <a:pt x="41" y="5"/>
                    </a:cubicBezTo>
                    <a:cubicBezTo>
                      <a:pt x="12" y="16"/>
                      <a:pt x="0" y="51"/>
                      <a:pt x="6" y="80"/>
                    </a:cubicBezTo>
                    <a:cubicBezTo>
                      <a:pt x="24" y="138"/>
                      <a:pt x="53" y="190"/>
                      <a:pt x="99" y="231"/>
                    </a:cubicBezTo>
                    <a:cubicBezTo>
                      <a:pt x="109" y="245"/>
                      <a:pt x="126" y="252"/>
                      <a:pt x="143" y="252"/>
                    </a:cubicBezTo>
                    <a:cubicBezTo>
                      <a:pt x="154" y="252"/>
                      <a:pt x="165" y="249"/>
                      <a:pt x="174" y="242"/>
                    </a:cubicBezTo>
                    <a:cubicBezTo>
                      <a:pt x="203" y="225"/>
                      <a:pt x="203" y="196"/>
                      <a:pt x="192" y="161"/>
                    </a:cubicBezTo>
                    <a:cubicBezTo>
                      <a:pt x="174" y="109"/>
                      <a:pt x="145" y="63"/>
                      <a:pt x="111" y="22"/>
                    </a:cubicBezTo>
                    <a:cubicBezTo>
                      <a:pt x="98" y="10"/>
                      <a:pt x="79"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33"/>
              <p:cNvSpPr/>
              <p:nvPr/>
            </p:nvSpPr>
            <p:spPr>
              <a:xfrm rot="-708086" flipH="1">
                <a:off x="1685545" y="1390512"/>
                <a:ext cx="54236" cy="41003"/>
              </a:xfrm>
              <a:custGeom>
                <a:avLst/>
                <a:gdLst/>
                <a:ahLst/>
                <a:cxnLst/>
                <a:rect l="l" t="t" r="r" b="b"/>
                <a:pathLst>
                  <a:path w="250" h="189" extrusionOk="0">
                    <a:moveTo>
                      <a:pt x="226" y="1"/>
                    </a:moveTo>
                    <a:cubicBezTo>
                      <a:pt x="226" y="1"/>
                      <a:pt x="226" y="1"/>
                      <a:pt x="226" y="2"/>
                    </a:cubicBezTo>
                    <a:lnTo>
                      <a:pt x="226" y="2"/>
                    </a:lnTo>
                    <a:cubicBezTo>
                      <a:pt x="228" y="1"/>
                      <a:pt x="230" y="1"/>
                      <a:pt x="232" y="1"/>
                    </a:cubicBezTo>
                    <a:close/>
                    <a:moveTo>
                      <a:pt x="226" y="2"/>
                    </a:moveTo>
                    <a:lnTo>
                      <a:pt x="226" y="2"/>
                    </a:lnTo>
                    <a:cubicBezTo>
                      <a:pt x="182" y="7"/>
                      <a:pt x="137" y="13"/>
                      <a:pt x="87" y="24"/>
                    </a:cubicBezTo>
                    <a:cubicBezTo>
                      <a:pt x="35" y="36"/>
                      <a:pt x="0" y="65"/>
                      <a:pt x="12" y="123"/>
                    </a:cubicBezTo>
                    <a:cubicBezTo>
                      <a:pt x="22" y="158"/>
                      <a:pt x="58" y="189"/>
                      <a:pt x="98" y="189"/>
                    </a:cubicBezTo>
                    <a:cubicBezTo>
                      <a:pt x="104" y="189"/>
                      <a:pt x="110" y="188"/>
                      <a:pt x="116" y="186"/>
                    </a:cubicBezTo>
                    <a:cubicBezTo>
                      <a:pt x="215" y="186"/>
                      <a:pt x="249" y="129"/>
                      <a:pt x="226"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33"/>
              <p:cNvSpPr/>
              <p:nvPr/>
            </p:nvSpPr>
            <p:spPr>
              <a:xfrm rot="-708086" flipH="1">
                <a:off x="2488516" y="2232981"/>
                <a:ext cx="47945" cy="45342"/>
              </a:xfrm>
              <a:custGeom>
                <a:avLst/>
                <a:gdLst/>
                <a:ahLst/>
                <a:cxnLst/>
                <a:rect l="l" t="t" r="r" b="b"/>
                <a:pathLst>
                  <a:path w="221" h="209" extrusionOk="0">
                    <a:moveTo>
                      <a:pt x="94" y="1"/>
                    </a:moveTo>
                    <a:cubicBezTo>
                      <a:pt x="84" y="1"/>
                      <a:pt x="74" y="2"/>
                      <a:pt x="64" y="5"/>
                    </a:cubicBezTo>
                    <a:cubicBezTo>
                      <a:pt x="18" y="23"/>
                      <a:pt x="0" y="52"/>
                      <a:pt x="12" y="110"/>
                    </a:cubicBezTo>
                    <a:cubicBezTo>
                      <a:pt x="26" y="167"/>
                      <a:pt x="68" y="208"/>
                      <a:pt x="111" y="208"/>
                    </a:cubicBezTo>
                    <a:cubicBezTo>
                      <a:pt x="121" y="208"/>
                      <a:pt x="130" y="206"/>
                      <a:pt x="139" y="202"/>
                    </a:cubicBezTo>
                    <a:cubicBezTo>
                      <a:pt x="191" y="191"/>
                      <a:pt x="220" y="133"/>
                      <a:pt x="203" y="86"/>
                    </a:cubicBezTo>
                    <a:cubicBezTo>
                      <a:pt x="189" y="34"/>
                      <a:pt x="14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33"/>
              <p:cNvSpPr/>
              <p:nvPr/>
            </p:nvSpPr>
            <p:spPr>
              <a:xfrm rot="-708088" flipH="1">
                <a:off x="94302" y="1568165"/>
                <a:ext cx="51850" cy="38183"/>
              </a:xfrm>
              <a:custGeom>
                <a:avLst/>
                <a:gdLst/>
                <a:ahLst/>
                <a:cxnLst/>
                <a:rect l="l" t="t" r="r" b="b"/>
                <a:pathLst>
                  <a:path w="239" h="176" extrusionOk="0">
                    <a:moveTo>
                      <a:pt x="98" y="0"/>
                    </a:moveTo>
                    <a:cubicBezTo>
                      <a:pt x="89" y="0"/>
                      <a:pt x="80" y="1"/>
                      <a:pt x="70" y="3"/>
                    </a:cubicBezTo>
                    <a:cubicBezTo>
                      <a:pt x="30" y="15"/>
                      <a:pt x="1" y="55"/>
                      <a:pt x="12" y="101"/>
                    </a:cubicBezTo>
                    <a:cubicBezTo>
                      <a:pt x="17" y="148"/>
                      <a:pt x="59" y="176"/>
                      <a:pt x="115" y="176"/>
                    </a:cubicBezTo>
                    <a:cubicBezTo>
                      <a:pt x="128" y="176"/>
                      <a:pt x="142" y="174"/>
                      <a:pt x="157" y="171"/>
                    </a:cubicBezTo>
                    <a:cubicBezTo>
                      <a:pt x="204" y="159"/>
                      <a:pt x="238" y="130"/>
                      <a:pt x="227" y="78"/>
                    </a:cubicBezTo>
                    <a:cubicBezTo>
                      <a:pt x="202" y="29"/>
                      <a:pt x="15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33"/>
              <p:cNvSpPr/>
              <p:nvPr/>
            </p:nvSpPr>
            <p:spPr>
              <a:xfrm rot="-708086" flipH="1">
                <a:off x="2975098" y="621625"/>
                <a:ext cx="52935" cy="35579"/>
              </a:xfrm>
              <a:custGeom>
                <a:avLst/>
                <a:gdLst/>
                <a:ahLst/>
                <a:cxnLst/>
                <a:rect l="l" t="t" r="r" b="b"/>
                <a:pathLst>
                  <a:path w="244" h="164" extrusionOk="0">
                    <a:moveTo>
                      <a:pt x="82" y="1"/>
                    </a:moveTo>
                    <a:cubicBezTo>
                      <a:pt x="53" y="7"/>
                      <a:pt x="18" y="12"/>
                      <a:pt x="6" y="53"/>
                    </a:cubicBezTo>
                    <a:cubicBezTo>
                      <a:pt x="1" y="93"/>
                      <a:pt x="24" y="134"/>
                      <a:pt x="64" y="151"/>
                    </a:cubicBezTo>
                    <a:cubicBezTo>
                      <a:pt x="82" y="159"/>
                      <a:pt x="105" y="164"/>
                      <a:pt x="127" y="164"/>
                    </a:cubicBezTo>
                    <a:cubicBezTo>
                      <a:pt x="141" y="164"/>
                      <a:pt x="155" y="162"/>
                      <a:pt x="169" y="157"/>
                    </a:cubicBezTo>
                    <a:cubicBezTo>
                      <a:pt x="215" y="146"/>
                      <a:pt x="244" y="105"/>
                      <a:pt x="238" y="59"/>
                    </a:cubicBezTo>
                    <a:cubicBezTo>
                      <a:pt x="232" y="7"/>
                      <a:pt x="192" y="7"/>
                      <a:pt x="151" y="7"/>
                    </a:cubicBezTo>
                    <a:cubicBezTo>
                      <a:pt x="128" y="7"/>
                      <a:pt x="111"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33"/>
              <p:cNvSpPr/>
              <p:nvPr/>
            </p:nvSpPr>
            <p:spPr>
              <a:xfrm rot="-708086" flipH="1">
                <a:off x="1340067" y="867781"/>
                <a:ext cx="50548" cy="41437"/>
              </a:xfrm>
              <a:custGeom>
                <a:avLst/>
                <a:gdLst/>
                <a:ahLst/>
                <a:cxnLst/>
                <a:rect l="l" t="t" r="r" b="b"/>
                <a:pathLst>
                  <a:path w="233" h="191" extrusionOk="0">
                    <a:moveTo>
                      <a:pt x="147" y="1"/>
                    </a:moveTo>
                    <a:cubicBezTo>
                      <a:pt x="136" y="1"/>
                      <a:pt x="124" y="2"/>
                      <a:pt x="111" y="5"/>
                    </a:cubicBezTo>
                    <a:cubicBezTo>
                      <a:pt x="35" y="10"/>
                      <a:pt x="1" y="45"/>
                      <a:pt x="12" y="103"/>
                    </a:cubicBezTo>
                    <a:cubicBezTo>
                      <a:pt x="18" y="152"/>
                      <a:pt x="59" y="191"/>
                      <a:pt x="107" y="191"/>
                    </a:cubicBezTo>
                    <a:cubicBezTo>
                      <a:pt x="110" y="191"/>
                      <a:pt x="113" y="190"/>
                      <a:pt x="117" y="190"/>
                    </a:cubicBezTo>
                    <a:cubicBezTo>
                      <a:pt x="180" y="190"/>
                      <a:pt x="232" y="132"/>
                      <a:pt x="221" y="68"/>
                    </a:cubicBezTo>
                    <a:cubicBezTo>
                      <a:pt x="216" y="19"/>
                      <a:pt x="187"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33"/>
              <p:cNvSpPr/>
              <p:nvPr/>
            </p:nvSpPr>
            <p:spPr>
              <a:xfrm rot="-708086" flipH="1">
                <a:off x="696563" y="966915"/>
                <a:ext cx="41654" cy="50982"/>
              </a:xfrm>
              <a:custGeom>
                <a:avLst/>
                <a:gdLst/>
                <a:ahLst/>
                <a:cxnLst/>
                <a:rect l="l" t="t" r="r" b="b"/>
                <a:pathLst>
                  <a:path w="192" h="235" extrusionOk="0">
                    <a:moveTo>
                      <a:pt x="85" y="0"/>
                    </a:moveTo>
                    <a:cubicBezTo>
                      <a:pt x="82" y="0"/>
                      <a:pt x="79" y="0"/>
                      <a:pt x="76" y="1"/>
                    </a:cubicBezTo>
                    <a:cubicBezTo>
                      <a:pt x="23" y="12"/>
                      <a:pt x="0" y="64"/>
                      <a:pt x="18" y="134"/>
                    </a:cubicBezTo>
                    <a:cubicBezTo>
                      <a:pt x="28" y="195"/>
                      <a:pt x="65" y="234"/>
                      <a:pt x="110" y="234"/>
                    </a:cubicBezTo>
                    <a:cubicBezTo>
                      <a:pt x="116" y="234"/>
                      <a:pt x="122" y="234"/>
                      <a:pt x="128" y="232"/>
                    </a:cubicBezTo>
                    <a:cubicBezTo>
                      <a:pt x="191" y="215"/>
                      <a:pt x="191" y="163"/>
                      <a:pt x="180" y="122"/>
                    </a:cubicBezTo>
                    <a:cubicBezTo>
                      <a:pt x="164" y="41"/>
                      <a:pt x="13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33"/>
              <p:cNvSpPr/>
              <p:nvPr/>
            </p:nvSpPr>
            <p:spPr>
              <a:xfrm rot="-708088" flipH="1">
                <a:off x="323739" y="2299323"/>
                <a:ext cx="59226" cy="32976"/>
              </a:xfrm>
              <a:custGeom>
                <a:avLst/>
                <a:gdLst/>
                <a:ahLst/>
                <a:cxnLst/>
                <a:rect l="l" t="t" r="r" b="b"/>
                <a:pathLst>
                  <a:path w="273" h="152" extrusionOk="0">
                    <a:moveTo>
                      <a:pt x="93" y="1"/>
                    </a:moveTo>
                    <a:cubicBezTo>
                      <a:pt x="41" y="6"/>
                      <a:pt x="0" y="24"/>
                      <a:pt x="6" y="82"/>
                    </a:cubicBezTo>
                    <a:cubicBezTo>
                      <a:pt x="12" y="140"/>
                      <a:pt x="53" y="151"/>
                      <a:pt x="99" y="151"/>
                    </a:cubicBezTo>
                    <a:lnTo>
                      <a:pt x="139" y="151"/>
                    </a:lnTo>
                    <a:cubicBezTo>
                      <a:pt x="168" y="145"/>
                      <a:pt x="180" y="145"/>
                      <a:pt x="192" y="134"/>
                    </a:cubicBezTo>
                    <a:cubicBezTo>
                      <a:pt x="226" y="122"/>
                      <a:pt x="273" y="116"/>
                      <a:pt x="267" y="58"/>
                    </a:cubicBezTo>
                    <a:cubicBezTo>
                      <a:pt x="267" y="6"/>
                      <a:pt x="221" y="12"/>
                      <a:pt x="180" y="6"/>
                    </a:cubicBezTo>
                    <a:cubicBezTo>
                      <a:pt x="151" y="1"/>
                      <a:pt x="122"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33"/>
              <p:cNvSpPr/>
              <p:nvPr/>
            </p:nvSpPr>
            <p:spPr>
              <a:xfrm rot="-708086" flipH="1">
                <a:off x="2717120" y="1403985"/>
                <a:ext cx="56189" cy="47945"/>
              </a:xfrm>
              <a:custGeom>
                <a:avLst/>
                <a:gdLst/>
                <a:ahLst/>
                <a:cxnLst/>
                <a:rect l="l" t="t" r="r" b="b"/>
                <a:pathLst>
                  <a:path w="259" h="221" extrusionOk="0">
                    <a:moveTo>
                      <a:pt x="176" y="1"/>
                    </a:moveTo>
                    <a:cubicBezTo>
                      <a:pt x="170" y="1"/>
                      <a:pt x="164" y="2"/>
                      <a:pt x="157" y="4"/>
                    </a:cubicBezTo>
                    <a:cubicBezTo>
                      <a:pt x="122" y="16"/>
                      <a:pt x="88" y="45"/>
                      <a:pt x="70" y="79"/>
                    </a:cubicBezTo>
                    <a:cubicBezTo>
                      <a:pt x="41" y="114"/>
                      <a:pt x="1" y="155"/>
                      <a:pt x="41" y="201"/>
                    </a:cubicBezTo>
                    <a:cubicBezTo>
                      <a:pt x="57" y="215"/>
                      <a:pt x="73" y="221"/>
                      <a:pt x="89" y="221"/>
                    </a:cubicBezTo>
                    <a:cubicBezTo>
                      <a:pt x="119" y="221"/>
                      <a:pt x="148" y="200"/>
                      <a:pt x="174" y="178"/>
                    </a:cubicBezTo>
                    <a:cubicBezTo>
                      <a:pt x="203" y="155"/>
                      <a:pt x="227" y="126"/>
                      <a:pt x="238" y="91"/>
                    </a:cubicBezTo>
                    <a:cubicBezTo>
                      <a:pt x="259" y="50"/>
                      <a:pt x="221"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33"/>
              <p:cNvSpPr/>
              <p:nvPr/>
            </p:nvSpPr>
            <p:spPr>
              <a:xfrm rot="-708086" flipH="1">
                <a:off x="2064169" y="1713733"/>
                <a:ext cx="45559" cy="45342"/>
              </a:xfrm>
              <a:custGeom>
                <a:avLst/>
                <a:gdLst/>
                <a:ahLst/>
                <a:cxnLst/>
                <a:rect l="l" t="t" r="r" b="b"/>
                <a:pathLst>
                  <a:path w="210" h="209" extrusionOk="0">
                    <a:moveTo>
                      <a:pt x="112" y="1"/>
                    </a:moveTo>
                    <a:cubicBezTo>
                      <a:pt x="104" y="1"/>
                      <a:pt x="96" y="2"/>
                      <a:pt x="88" y="3"/>
                    </a:cubicBezTo>
                    <a:cubicBezTo>
                      <a:pt x="36" y="21"/>
                      <a:pt x="1" y="79"/>
                      <a:pt x="18" y="137"/>
                    </a:cubicBezTo>
                    <a:cubicBezTo>
                      <a:pt x="28" y="177"/>
                      <a:pt x="65" y="208"/>
                      <a:pt x="104" y="208"/>
                    </a:cubicBezTo>
                    <a:cubicBezTo>
                      <a:pt x="110" y="208"/>
                      <a:pt x="116" y="208"/>
                      <a:pt x="123" y="206"/>
                    </a:cubicBezTo>
                    <a:cubicBezTo>
                      <a:pt x="186" y="195"/>
                      <a:pt x="209" y="142"/>
                      <a:pt x="186" y="73"/>
                    </a:cubicBezTo>
                    <a:cubicBezTo>
                      <a:pt x="176" y="28"/>
                      <a:pt x="15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33"/>
              <p:cNvSpPr/>
              <p:nvPr/>
            </p:nvSpPr>
            <p:spPr>
              <a:xfrm rot="-708086" flipH="1">
                <a:off x="1755877" y="1560439"/>
                <a:ext cx="48162" cy="44040"/>
              </a:xfrm>
              <a:custGeom>
                <a:avLst/>
                <a:gdLst/>
                <a:ahLst/>
                <a:cxnLst/>
                <a:rect l="l" t="t" r="r" b="b"/>
                <a:pathLst>
                  <a:path w="222" h="203" extrusionOk="0">
                    <a:moveTo>
                      <a:pt x="141" y="1"/>
                    </a:moveTo>
                    <a:cubicBezTo>
                      <a:pt x="133" y="1"/>
                      <a:pt x="125" y="2"/>
                      <a:pt x="117" y="5"/>
                    </a:cubicBezTo>
                    <a:cubicBezTo>
                      <a:pt x="59" y="11"/>
                      <a:pt x="1" y="81"/>
                      <a:pt x="12" y="127"/>
                    </a:cubicBezTo>
                    <a:cubicBezTo>
                      <a:pt x="18" y="170"/>
                      <a:pt x="58" y="203"/>
                      <a:pt x="101" y="203"/>
                    </a:cubicBezTo>
                    <a:cubicBezTo>
                      <a:pt x="104" y="203"/>
                      <a:pt x="108" y="203"/>
                      <a:pt x="111" y="202"/>
                    </a:cubicBezTo>
                    <a:cubicBezTo>
                      <a:pt x="175" y="196"/>
                      <a:pt x="221" y="133"/>
                      <a:pt x="209" y="69"/>
                    </a:cubicBezTo>
                    <a:cubicBezTo>
                      <a:pt x="209" y="31"/>
                      <a:pt x="178"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33"/>
              <p:cNvSpPr/>
              <p:nvPr/>
            </p:nvSpPr>
            <p:spPr>
              <a:xfrm rot="-708086" flipH="1">
                <a:off x="1996033" y="1887732"/>
                <a:ext cx="45342" cy="40135"/>
              </a:xfrm>
              <a:custGeom>
                <a:avLst/>
                <a:gdLst/>
                <a:ahLst/>
                <a:cxnLst/>
                <a:rect l="l" t="t" r="r" b="b"/>
                <a:pathLst>
                  <a:path w="209" h="185" extrusionOk="0">
                    <a:moveTo>
                      <a:pt x="94" y="0"/>
                    </a:moveTo>
                    <a:cubicBezTo>
                      <a:pt x="90" y="0"/>
                      <a:pt x="85" y="0"/>
                      <a:pt x="81" y="1"/>
                    </a:cubicBezTo>
                    <a:cubicBezTo>
                      <a:pt x="35" y="6"/>
                      <a:pt x="0" y="53"/>
                      <a:pt x="12" y="99"/>
                    </a:cubicBezTo>
                    <a:cubicBezTo>
                      <a:pt x="17" y="157"/>
                      <a:pt x="62" y="185"/>
                      <a:pt x="108" y="185"/>
                    </a:cubicBezTo>
                    <a:cubicBezTo>
                      <a:pt x="158" y="185"/>
                      <a:pt x="209" y="151"/>
                      <a:pt x="209" y="88"/>
                    </a:cubicBezTo>
                    <a:cubicBezTo>
                      <a:pt x="193" y="34"/>
                      <a:pt x="14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33"/>
              <p:cNvSpPr/>
              <p:nvPr/>
            </p:nvSpPr>
            <p:spPr>
              <a:xfrm rot="-708086" flipH="1">
                <a:off x="1207926" y="1582561"/>
                <a:ext cx="55538" cy="38616"/>
              </a:xfrm>
              <a:custGeom>
                <a:avLst/>
                <a:gdLst/>
                <a:ahLst/>
                <a:cxnLst/>
                <a:rect l="l" t="t" r="r" b="b"/>
                <a:pathLst>
                  <a:path w="256" h="178" extrusionOk="0">
                    <a:moveTo>
                      <a:pt x="78" y="1"/>
                    </a:moveTo>
                    <a:cubicBezTo>
                      <a:pt x="75" y="1"/>
                      <a:pt x="72" y="1"/>
                      <a:pt x="70" y="1"/>
                    </a:cubicBezTo>
                    <a:cubicBezTo>
                      <a:pt x="29" y="13"/>
                      <a:pt x="0" y="53"/>
                      <a:pt x="12" y="94"/>
                    </a:cubicBezTo>
                    <a:cubicBezTo>
                      <a:pt x="37" y="148"/>
                      <a:pt x="91" y="177"/>
                      <a:pt x="146" y="177"/>
                    </a:cubicBezTo>
                    <a:cubicBezTo>
                      <a:pt x="156" y="177"/>
                      <a:pt x="165" y="177"/>
                      <a:pt x="174" y="175"/>
                    </a:cubicBezTo>
                    <a:cubicBezTo>
                      <a:pt x="220" y="169"/>
                      <a:pt x="255" y="146"/>
                      <a:pt x="249" y="94"/>
                    </a:cubicBezTo>
                    <a:cubicBezTo>
                      <a:pt x="238" y="55"/>
                      <a:pt x="133"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33"/>
              <p:cNvSpPr/>
              <p:nvPr/>
            </p:nvSpPr>
            <p:spPr>
              <a:xfrm rot="-708086" flipH="1">
                <a:off x="1545605" y="1467851"/>
                <a:ext cx="44257" cy="47728"/>
              </a:xfrm>
              <a:custGeom>
                <a:avLst/>
                <a:gdLst/>
                <a:ahLst/>
                <a:cxnLst/>
                <a:rect l="l" t="t" r="r" b="b"/>
                <a:pathLst>
                  <a:path w="204" h="220" extrusionOk="0">
                    <a:moveTo>
                      <a:pt x="121" y="1"/>
                    </a:moveTo>
                    <a:cubicBezTo>
                      <a:pt x="115" y="1"/>
                      <a:pt x="110" y="2"/>
                      <a:pt x="105" y="3"/>
                    </a:cubicBezTo>
                    <a:cubicBezTo>
                      <a:pt x="41" y="21"/>
                      <a:pt x="1" y="79"/>
                      <a:pt x="12" y="148"/>
                    </a:cubicBezTo>
                    <a:cubicBezTo>
                      <a:pt x="12" y="188"/>
                      <a:pt x="47" y="220"/>
                      <a:pt x="87" y="220"/>
                    </a:cubicBezTo>
                    <a:cubicBezTo>
                      <a:pt x="93" y="220"/>
                      <a:pt x="99" y="219"/>
                      <a:pt x="105" y="218"/>
                    </a:cubicBezTo>
                    <a:cubicBezTo>
                      <a:pt x="163" y="212"/>
                      <a:pt x="203" y="131"/>
                      <a:pt x="186" y="61"/>
                    </a:cubicBezTo>
                    <a:cubicBezTo>
                      <a:pt x="181" y="27"/>
                      <a:pt x="151"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33"/>
              <p:cNvSpPr/>
              <p:nvPr/>
            </p:nvSpPr>
            <p:spPr>
              <a:xfrm rot="-708086" flipH="1">
                <a:off x="550724" y="1577871"/>
                <a:ext cx="50548" cy="37315"/>
              </a:xfrm>
              <a:custGeom>
                <a:avLst/>
                <a:gdLst/>
                <a:ahLst/>
                <a:cxnLst/>
                <a:rect l="l" t="t" r="r" b="b"/>
                <a:pathLst>
                  <a:path w="233" h="172" extrusionOk="0">
                    <a:moveTo>
                      <a:pt x="80" y="0"/>
                    </a:moveTo>
                    <a:cubicBezTo>
                      <a:pt x="75" y="0"/>
                      <a:pt x="70" y="1"/>
                      <a:pt x="65" y="1"/>
                    </a:cubicBezTo>
                    <a:cubicBezTo>
                      <a:pt x="24" y="7"/>
                      <a:pt x="1" y="53"/>
                      <a:pt x="18" y="94"/>
                    </a:cubicBezTo>
                    <a:cubicBezTo>
                      <a:pt x="41" y="143"/>
                      <a:pt x="87" y="171"/>
                      <a:pt x="136" y="171"/>
                    </a:cubicBezTo>
                    <a:cubicBezTo>
                      <a:pt x="151" y="171"/>
                      <a:pt x="166" y="169"/>
                      <a:pt x="181" y="163"/>
                    </a:cubicBezTo>
                    <a:cubicBezTo>
                      <a:pt x="215" y="152"/>
                      <a:pt x="233" y="123"/>
                      <a:pt x="227" y="88"/>
                    </a:cubicBezTo>
                    <a:cubicBezTo>
                      <a:pt x="195" y="34"/>
                      <a:pt x="142"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33"/>
              <p:cNvSpPr/>
              <p:nvPr/>
            </p:nvSpPr>
            <p:spPr>
              <a:xfrm rot="-708086" flipH="1">
                <a:off x="2139164" y="1738285"/>
                <a:ext cx="54236" cy="36447"/>
              </a:xfrm>
              <a:custGeom>
                <a:avLst/>
                <a:gdLst/>
                <a:ahLst/>
                <a:cxnLst/>
                <a:rect l="l" t="t" r="r" b="b"/>
                <a:pathLst>
                  <a:path w="250" h="168" extrusionOk="0">
                    <a:moveTo>
                      <a:pt x="137" y="0"/>
                    </a:moveTo>
                    <a:cubicBezTo>
                      <a:pt x="124" y="0"/>
                      <a:pt x="111" y="1"/>
                      <a:pt x="99" y="3"/>
                    </a:cubicBezTo>
                    <a:cubicBezTo>
                      <a:pt x="47" y="14"/>
                      <a:pt x="1" y="37"/>
                      <a:pt x="7" y="101"/>
                    </a:cubicBezTo>
                    <a:cubicBezTo>
                      <a:pt x="11" y="145"/>
                      <a:pt x="48" y="168"/>
                      <a:pt x="104" y="168"/>
                    </a:cubicBezTo>
                    <a:cubicBezTo>
                      <a:pt x="115" y="168"/>
                      <a:pt x="127" y="167"/>
                      <a:pt x="140" y="165"/>
                    </a:cubicBezTo>
                    <a:cubicBezTo>
                      <a:pt x="203" y="153"/>
                      <a:pt x="250" y="107"/>
                      <a:pt x="238" y="61"/>
                    </a:cubicBezTo>
                    <a:cubicBezTo>
                      <a:pt x="220" y="12"/>
                      <a:pt x="179"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33"/>
              <p:cNvSpPr/>
              <p:nvPr/>
            </p:nvSpPr>
            <p:spPr>
              <a:xfrm rot="-708088" flipH="1">
                <a:off x="32841" y="1591215"/>
                <a:ext cx="47945" cy="42738"/>
              </a:xfrm>
              <a:custGeom>
                <a:avLst/>
                <a:gdLst/>
                <a:ahLst/>
                <a:cxnLst/>
                <a:rect l="l" t="t" r="r" b="b"/>
                <a:pathLst>
                  <a:path w="221" h="197" extrusionOk="0">
                    <a:moveTo>
                      <a:pt x="121" y="0"/>
                    </a:moveTo>
                    <a:cubicBezTo>
                      <a:pt x="112" y="0"/>
                      <a:pt x="102" y="2"/>
                      <a:pt x="93" y="5"/>
                    </a:cubicBezTo>
                    <a:cubicBezTo>
                      <a:pt x="35" y="17"/>
                      <a:pt x="0" y="75"/>
                      <a:pt x="6" y="133"/>
                    </a:cubicBezTo>
                    <a:cubicBezTo>
                      <a:pt x="15" y="173"/>
                      <a:pt x="45" y="196"/>
                      <a:pt x="86" y="196"/>
                    </a:cubicBezTo>
                    <a:cubicBezTo>
                      <a:pt x="97" y="196"/>
                      <a:pt x="109" y="195"/>
                      <a:pt x="122" y="191"/>
                    </a:cubicBezTo>
                    <a:cubicBezTo>
                      <a:pt x="180" y="185"/>
                      <a:pt x="221" y="127"/>
                      <a:pt x="209" y="69"/>
                    </a:cubicBezTo>
                    <a:cubicBezTo>
                      <a:pt x="200" y="27"/>
                      <a:pt x="160"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33"/>
              <p:cNvSpPr/>
              <p:nvPr/>
            </p:nvSpPr>
            <p:spPr>
              <a:xfrm rot="-708086" flipH="1">
                <a:off x="2832894" y="769357"/>
                <a:ext cx="40352" cy="49681"/>
              </a:xfrm>
              <a:custGeom>
                <a:avLst/>
                <a:gdLst/>
                <a:ahLst/>
                <a:cxnLst/>
                <a:rect l="l" t="t" r="r" b="b"/>
                <a:pathLst>
                  <a:path w="186" h="229" extrusionOk="0">
                    <a:moveTo>
                      <a:pt x="99" y="1"/>
                    </a:moveTo>
                    <a:cubicBezTo>
                      <a:pt x="93" y="1"/>
                      <a:pt x="88" y="1"/>
                      <a:pt x="82" y="3"/>
                    </a:cubicBezTo>
                    <a:cubicBezTo>
                      <a:pt x="0" y="20"/>
                      <a:pt x="35" y="89"/>
                      <a:pt x="29" y="142"/>
                    </a:cubicBezTo>
                    <a:cubicBezTo>
                      <a:pt x="35" y="188"/>
                      <a:pt x="58" y="229"/>
                      <a:pt x="110" y="229"/>
                    </a:cubicBezTo>
                    <a:cubicBezTo>
                      <a:pt x="163" y="229"/>
                      <a:pt x="186" y="176"/>
                      <a:pt x="174" y="101"/>
                    </a:cubicBezTo>
                    <a:cubicBezTo>
                      <a:pt x="169" y="49"/>
                      <a:pt x="149"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33"/>
              <p:cNvSpPr/>
              <p:nvPr/>
            </p:nvSpPr>
            <p:spPr>
              <a:xfrm rot="-708086" flipH="1">
                <a:off x="1302674" y="790886"/>
                <a:ext cx="42955" cy="45993"/>
              </a:xfrm>
              <a:custGeom>
                <a:avLst/>
                <a:gdLst/>
                <a:ahLst/>
                <a:cxnLst/>
                <a:rect l="l" t="t" r="r" b="b"/>
                <a:pathLst>
                  <a:path w="198" h="212" extrusionOk="0">
                    <a:moveTo>
                      <a:pt x="118" y="0"/>
                    </a:moveTo>
                    <a:cubicBezTo>
                      <a:pt x="113" y="0"/>
                      <a:pt x="106" y="1"/>
                      <a:pt x="99" y="2"/>
                    </a:cubicBezTo>
                    <a:cubicBezTo>
                      <a:pt x="42" y="26"/>
                      <a:pt x="1" y="78"/>
                      <a:pt x="1" y="136"/>
                    </a:cubicBezTo>
                    <a:cubicBezTo>
                      <a:pt x="1" y="183"/>
                      <a:pt x="40" y="212"/>
                      <a:pt x="82" y="212"/>
                    </a:cubicBezTo>
                    <a:cubicBezTo>
                      <a:pt x="86" y="212"/>
                      <a:pt x="90" y="212"/>
                      <a:pt x="94" y="211"/>
                    </a:cubicBezTo>
                    <a:cubicBezTo>
                      <a:pt x="157" y="199"/>
                      <a:pt x="198" y="130"/>
                      <a:pt x="175" y="66"/>
                    </a:cubicBezTo>
                    <a:cubicBezTo>
                      <a:pt x="170" y="31"/>
                      <a:pt x="15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33"/>
              <p:cNvSpPr/>
              <p:nvPr/>
            </p:nvSpPr>
            <p:spPr>
              <a:xfrm rot="-708086" flipH="1">
                <a:off x="70523" y="1289981"/>
                <a:ext cx="58141" cy="36013"/>
              </a:xfrm>
              <a:custGeom>
                <a:avLst/>
                <a:gdLst/>
                <a:ahLst/>
                <a:cxnLst/>
                <a:rect l="l" t="t" r="r" b="b"/>
                <a:pathLst>
                  <a:path w="268" h="166" extrusionOk="0">
                    <a:moveTo>
                      <a:pt x="163" y="0"/>
                    </a:moveTo>
                    <a:cubicBezTo>
                      <a:pt x="150" y="0"/>
                      <a:pt x="136" y="2"/>
                      <a:pt x="122" y="5"/>
                    </a:cubicBezTo>
                    <a:cubicBezTo>
                      <a:pt x="47" y="17"/>
                      <a:pt x="1" y="75"/>
                      <a:pt x="18" y="121"/>
                    </a:cubicBezTo>
                    <a:cubicBezTo>
                      <a:pt x="35" y="158"/>
                      <a:pt x="59" y="166"/>
                      <a:pt x="85" y="166"/>
                    </a:cubicBezTo>
                    <a:cubicBezTo>
                      <a:pt x="103" y="166"/>
                      <a:pt x="123" y="162"/>
                      <a:pt x="140" y="162"/>
                    </a:cubicBezTo>
                    <a:cubicBezTo>
                      <a:pt x="227" y="144"/>
                      <a:pt x="267" y="121"/>
                      <a:pt x="244" y="57"/>
                    </a:cubicBezTo>
                    <a:cubicBezTo>
                      <a:pt x="231" y="15"/>
                      <a:pt x="20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33"/>
              <p:cNvSpPr/>
              <p:nvPr/>
            </p:nvSpPr>
            <p:spPr>
              <a:xfrm rot="-708086" flipH="1">
                <a:off x="1019470" y="936821"/>
                <a:ext cx="47945" cy="42522"/>
              </a:xfrm>
              <a:custGeom>
                <a:avLst/>
                <a:gdLst/>
                <a:ahLst/>
                <a:cxnLst/>
                <a:rect l="l" t="t" r="r" b="b"/>
                <a:pathLst>
                  <a:path w="221" h="196" extrusionOk="0">
                    <a:moveTo>
                      <a:pt x="86" y="0"/>
                    </a:moveTo>
                    <a:cubicBezTo>
                      <a:pt x="79" y="0"/>
                      <a:pt x="71" y="1"/>
                      <a:pt x="64" y="2"/>
                    </a:cubicBezTo>
                    <a:cubicBezTo>
                      <a:pt x="18" y="20"/>
                      <a:pt x="0" y="72"/>
                      <a:pt x="18" y="118"/>
                    </a:cubicBezTo>
                    <a:cubicBezTo>
                      <a:pt x="33" y="164"/>
                      <a:pt x="79" y="196"/>
                      <a:pt x="125" y="196"/>
                    </a:cubicBezTo>
                    <a:cubicBezTo>
                      <a:pt x="132" y="196"/>
                      <a:pt x="138" y="195"/>
                      <a:pt x="145" y="194"/>
                    </a:cubicBezTo>
                    <a:cubicBezTo>
                      <a:pt x="192" y="182"/>
                      <a:pt x="221" y="136"/>
                      <a:pt x="209" y="95"/>
                    </a:cubicBezTo>
                    <a:cubicBezTo>
                      <a:pt x="194" y="39"/>
                      <a:pt x="14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33"/>
              <p:cNvSpPr/>
              <p:nvPr/>
            </p:nvSpPr>
            <p:spPr>
              <a:xfrm rot="-708086" flipH="1">
                <a:off x="2876882" y="802666"/>
                <a:ext cx="70507" cy="46860"/>
              </a:xfrm>
              <a:custGeom>
                <a:avLst/>
                <a:gdLst/>
                <a:ahLst/>
                <a:cxnLst/>
                <a:rect l="l" t="t" r="r" b="b"/>
                <a:pathLst>
                  <a:path w="325" h="216" extrusionOk="0">
                    <a:moveTo>
                      <a:pt x="285" y="1"/>
                    </a:moveTo>
                    <a:cubicBezTo>
                      <a:pt x="272" y="1"/>
                      <a:pt x="257" y="5"/>
                      <a:pt x="244" y="5"/>
                    </a:cubicBezTo>
                    <a:cubicBezTo>
                      <a:pt x="168" y="28"/>
                      <a:pt x="99" y="68"/>
                      <a:pt x="41" y="126"/>
                    </a:cubicBezTo>
                    <a:cubicBezTo>
                      <a:pt x="24" y="144"/>
                      <a:pt x="0" y="161"/>
                      <a:pt x="24" y="196"/>
                    </a:cubicBezTo>
                    <a:cubicBezTo>
                      <a:pt x="33" y="210"/>
                      <a:pt x="44" y="216"/>
                      <a:pt x="55" y="216"/>
                    </a:cubicBezTo>
                    <a:cubicBezTo>
                      <a:pt x="70" y="216"/>
                      <a:pt x="86" y="206"/>
                      <a:pt x="99" y="196"/>
                    </a:cubicBezTo>
                    <a:lnTo>
                      <a:pt x="279" y="86"/>
                    </a:lnTo>
                    <a:cubicBezTo>
                      <a:pt x="302" y="74"/>
                      <a:pt x="325" y="57"/>
                      <a:pt x="319" y="28"/>
                    </a:cubicBezTo>
                    <a:cubicBezTo>
                      <a:pt x="313" y="6"/>
                      <a:pt x="300" y="1"/>
                      <a:pt x="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33"/>
              <p:cNvSpPr/>
              <p:nvPr/>
            </p:nvSpPr>
            <p:spPr>
              <a:xfrm rot="-708086" flipH="1">
                <a:off x="424253" y="496529"/>
                <a:ext cx="45342" cy="43823"/>
              </a:xfrm>
              <a:custGeom>
                <a:avLst/>
                <a:gdLst/>
                <a:ahLst/>
                <a:cxnLst/>
                <a:rect l="l" t="t" r="r" b="b"/>
                <a:pathLst>
                  <a:path w="209" h="202" extrusionOk="0">
                    <a:moveTo>
                      <a:pt x="130" y="0"/>
                    </a:moveTo>
                    <a:cubicBezTo>
                      <a:pt x="118" y="0"/>
                      <a:pt x="105" y="3"/>
                      <a:pt x="93" y="8"/>
                    </a:cubicBezTo>
                    <a:cubicBezTo>
                      <a:pt x="41" y="20"/>
                      <a:pt x="0" y="72"/>
                      <a:pt x="17" y="130"/>
                    </a:cubicBezTo>
                    <a:cubicBezTo>
                      <a:pt x="17" y="170"/>
                      <a:pt x="48" y="202"/>
                      <a:pt x="86" y="202"/>
                    </a:cubicBezTo>
                    <a:cubicBezTo>
                      <a:pt x="92" y="202"/>
                      <a:pt x="98" y="201"/>
                      <a:pt x="104" y="199"/>
                    </a:cubicBezTo>
                    <a:cubicBezTo>
                      <a:pt x="168" y="182"/>
                      <a:pt x="209" y="130"/>
                      <a:pt x="209" y="66"/>
                    </a:cubicBezTo>
                    <a:cubicBezTo>
                      <a:pt x="204" y="26"/>
                      <a:pt x="169"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33"/>
              <p:cNvSpPr/>
              <p:nvPr/>
            </p:nvSpPr>
            <p:spPr>
              <a:xfrm rot="-708086" flipH="1">
                <a:off x="9377" y="608338"/>
                <a:ext cx="39050" cy="52284"/>
              </a:xfrm>
              <a:custGeom>
                <a:avLst/>
                <a:gdLst/>
                <a:ahLst/>
                <a:cxnLst/>
                <a:rect l="l" t="t" r="r" b="b"/>
                <a:pathLst>
                  <a:path w="180" h="241" extrusionOk="0">
                    <a:moveTo>
                      <a:pt x="108" y="0"/>
                    </a:moveTo>
                    <a:cubicBezTo>
                      <a:pt x="102" y="0"/>
                      <a:pt x="95" y="1"/>
                      <a:pt x="87" y="2"/>
                    </a:cubicBezTo>
                    <a:cubicBezTo>
                      <a:pt x="35" y="8"/>
                      <a:pt x="0" y="72"/>
                      <a:pt x="18" y="153"/>
                    </a:cubicBezTo>
                    <a:cubicBezTo>
                      <a:pt x="29" y="197"/>
                      <a:pt x="45" y="240"/>
                      <a:pt x="100" y="240"/>
                    </a:cubicBezTo>
                    <a:cubicBezTo>
                      <a:pt x="103" y="240"/>
                      <a:pt x="107" y="240"/>
                      <a:pt x="110" y="240"/>
                    </a:cubicBezTo>
                    <a:cubicBezTo>
                      <a:pt x="163" y="234"/>
                      <a:pt x="180" y="165"/>
                      <a:pt x="168" y="72"/>
                    </a:cubicBezTo>
                    <a:cubicBezTo>
                      <a:pt x="158" y="32"/>
                      <a:pt x="148"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33"/>
              <p:cNvSpPr/>
              <p:nvPr/>
            </p:nvSpPr>
            <p:spPr>
              <a:xfrm rot="-708086" flipH="1">
                <a:off x="1010838" y="49490"/>
                <a:ext cx="44040" cy="50549"/>
              </a:xfrm>
              <a:custGeom>
                <a:avLst/>
                <a:gdLst/>
                <a:ahLst/>
                <a:cxnLst/>
                <a:rect l="l" t="t" r="r" b="b"/>
                <a:pathLst>
                  <a:path w="203" h="233" extrusionOk="0">
                    <a:moveTo>
                      <a:pt x="117" y="1"/>
                    </a:moveTo>
                    <a:cubicBezTo>
                      <a:pt x="113" y="1"/>
                      <a:pt x="109" y="1"/>
                      <a:pt x="104" y="2"/>
                    </a:cubicBezTo>
                    <a:cubicBezTo>
                      <a:pt x="41" y="31"/>
                      <a:pt x="0" y="100"/>
                      <a:pt x="12" y="175"/>
                    </a:cubicBezTo>
                    <a:cubicBezTo>
                      <a:pt x="16" y="208"/>
                      <a:pt x="47" y="233"/>
                      <a:pt x="79" y="233"/>
                    </a:cubicBezTo>
                    <a:cubicBezTo>
                      <a:pt x="88" y="233"/>
                      <a:pt x="96" y="231"/>
                      <a:pt x="104" y="228"/>
                    </a:cubicBezTo>
                    <a:cubicBezTo>
                      <a:pt x="168" y="199"/>
                      <a:pt x="203" y="135"/>
                      <a:pt x="191" y="65"/>
                    </a:cubicBezTo>
                    <a:cubicBezTo>
                      <a:pt x="181" y="28"/>
                      <a:pt x="16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33"/>
              <p:cNvSpPr/>
              <p:nvPr/>
            </p:nvSpPr>
            <p:spPr>
              <a:xfrm rot="-708086" flipH="1">
                <a:off x="2484921" y="887111"/>
                <a:ext cx="41654" cy="47294"/>
              </a:xfrm>
              <a:custGeom>
                <a:avLst/>
                <a:gdLst/>
                <a:ahLst/>
                <a:cxnLst/>
                <a:rect l="l" t="t" r="r" b="b"/>
                <a:pathLst>
                  <a:path w="192" h="218" extrusionOk="0">
                    <a:moveTo>
                      <a:pt x="82" y="1"/>
                    </a:moveTo>
                    <a:cubicBezTo>
                      <a:pt x="80" y="1"/>
                      <a:pt x="78" y="1"/>
                      <a:pt x="76" y="1"/>
                    </a:cubicBezTo>
                    <a:cubicBezTo>
                      <a:pt x="35" y="13"/>
                      <a:pt x="1" y="82"/>
                      <a:pt x="7" y="140"/>
                    </a:cubicBezTo>
                    <a:cubicBezTo>
                      <a:pt x="12" y="186"/>
                      <a:pt x="47" y="218"/>
                      <a:pt x="91" y="218"/>
                    </a:cubicBezTo>
                    <a:cubicBezTo>
                      <a:pt x="97" y="218"/>
                      <a:pt x="104" y="217"/>
                      <a:pt x="111" y="216"/>
                    </a:cubicBezTo>
                    <a:cubicBezTo>
                      <a:pt x="175" y="204"/>
                      <a:pt x="192" y="158"/>
                      <a:pt x="186" y="106"/>
                    </a:cubicBezTo>
                    <a:cubicBezTo>
                      <a:pt x="175" y="51"/>
                      <a:pt x="122"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33"/>
              <p:cNvSpPr/>
              <p:nvPr/>
            </p:nvSpPr>
            <p:spPr>
              <a:xfrm rot="-708086" flipH="1">
                <a:off x="3085676" y="449726"/>
                <a:ext cx="44257" cy="49030"/>
              </a:xfrm>
              <a:custGeom>
                <a:avLst/>
                <a:gdLst/>
                <a:ahLst/>
                <a:cxnLst/>
                <a:rect l="l" t="t" r="r" b="b"/>
                <a:pathLst>
                  <a:path w="204" h="226" extrusionOk="0">
                    <a:moveTo>
                      <a:pt x="98" y="1"/>
                    </a:moveTo>
                    <a:cubicBezTo>
                      <a:pt x="78" y="1"/>
                      <a:pt x="59" y="12"/>
                      <a:pt x="41" y="40"/>
                    </a:cubicBezTo>
                    <a:cubicBezTo>
                      <a:pt x="0" y="98"/>
                      <a:pt x="12" y="173"/>
                      <a:pt x="64" y="214"/>
                    </a:cubicBezTo>
                    <a:cubicBezTo>
                      <a:pt x="81" y="222"/>
                      <a:pt x="95" y="225"/>
                      <a:pt x="108" y="225"/>
                    </a:cubicBezTo>
                    <a:cubicBezTo>
                      <a:pt x="150" y="225"/>
                      <a:pt x="168" y="185"/>
                      <a:pt x="186" y="144"/>
                    </a:cubicBezTo>
                    <a:lnTo>
                      <a:pt x="203" y="104"/>
                    </a:lnTo>
                    <a:lnTo>
                      <a:pt x="197" y="57"/>
                    </a:lnTo>
                    <a:cubicBezTo>
                      <a:pt x="186" y="52"/>
                      <a:pt x="180" y="46"/>
                      <a:pt x="174" y="40"/>
                    </a:cubicBezTo>
                    <a:cubicBezTo>
                      <a:pt x="149" y="18"/>
                      <a:pt x="12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33"/>
              <p:cNvSpPr/>
              <p:nvPr/>
            </p:nvSpPr>
            <p:spPr>
              <a:xfrm rot="-708086" flipH="1">
                <a:off x="640000" y="757467"/>
                <a:ext cx="51633" cy="37749"/>
              </a:xfrm>
              <a:custGeom>
                <a:avLst/>
                <a:gdLst/>
                <a:ahLst/>
                <a:cxnLst/>
                <a:rect l="l" t="t" r="r" b="b"/>
                <a:pathLst>
                  <a:path w="238" h="174" extrusionOk="0">
                    <a:moveTo>
                      <a:pt x="109" y="0"/>
                    </a:moveTo>
                    <a:cubicBezTo>
                      <a:pt x="100" y="0"/>
                      <a:pt x="90" y="1"/>
                      <a:pt x="81" y="3"/>
                    </a:cubicBezTo>
                    <a:cubicBezTo>
                      <a:pt x="35" y="3"/>
                      <a:pt x="0" y="49"/>
                      <a:pt x="6" y="96"/>
                    </a:cubicBezTo>
                    <a:cubicBezTo>
                      <a:pt x="11" y="145"/>
                      <a:pt x="54" y="174"/>
                      <a:pt x="117" y="174"/>
                    </a:cubicBezTo>
                    <a:cubicBezTo>
                      <a:pt x="128" y="174"/>
                      <a:pt x="139" y="173"/>
                      <a:pt x="151" y="171"/>
                    </a:cubicBezTo>
                    <a:cubicBezTo>
                      <a:pt x="197" y="159"/>
                      <a:pt x="238" y="142"/>
                      <a:pt x="226" y="78"/>
                    </a:cubicBezTo>
                    <a:cubicBezTo>
                      <a:pt x="206" y="29"/>
                      <a:pt x="16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33"/>
              <p:cNvSpPr/>
              <p:nvPr/>
            </p:nvSpPr>
            <p:spPr>
              <a:xfrm rot="-708088" flipH="1">
                <a:off x="276837" y="397831"/>
                <a:ext cx="49247" cy="44691"/>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33"/>
              <p:cNvSpPr/>
              <p:nvPr/>
            </p:nvSpPr>
            <p:spPr>
              <a:xfrm rot="-708086" flipH="1">
                <a:off x="3235356" y="899478"/>
                <a:ext cx="46860" cy="41003"/>
              </a:xfrm>
              <a:custGeom>
                <a:avLst/>
                <a:gdLst/>
                <a:ahLst/>
                <a:cxnLst/>
                <a:rect l="l" t="t" r="r" b="b"/>
                <a:pathLst>
                  <a:path w="216" h="189" extrusionOk="0">
                    <a:moveTo>
                      <a:pt x="150" y="1"/>
                    </a:moveTo>
                    <a:cubicBezTo>
                      <a:pt x="140" y="1"/>
                      <a:pt x="129" y="2"/>
                      <a:pt x="117" y="6"/>
                    </a:cubicBezTo>
                    <a:cubicBezTo>
                      <a:pt x="47" y="23"/>
                      <a:pt x="1" y="87"/>
                      <a:pt x="18" y="133"/>
                    </a:cubicBezTo>
                    <a:cubicBezTo>
                      <a:pt x="28" y="170"/>
                      <a:pt x="59" y="189"/>
                      <a:pt x="92" y="189"/>
                    </a:cubicBezTo>
                    <a:cubicBezTo>
                      <a:pt x="100" y="189"/>
                      <a:pt x="109" y="188"/>
                      <a:pt x="117" y="185"/>
                    </a:cubicBezTo>
                    <a:cubicBezTo>
                      <a:pt x="181" y="162"/>
                      <a:pt x="215" y="99"/>
                      <a:pt x="204" y="41"/>
                    </a:cubicBezTo>
                    <a:cubicBezTo>
                      <a:pt x="196" y="12"/>
                      <a:pt x="176"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33"/>
              <p:cNvSpPr/>
              <p:nvPr/>
            </p:nvSpPr>
            <p:spPr>
              <a:xfrm rot="-708086" flipH="1">
                <a:off x="1643036" y="1488134"/>
                <a:ext cx="49247" cy="41871"/>
              </a:xfrm>
              <a:custGeom>
                <a:avLst/>
                <a:gdLst/>
                <a:ahLst/>
                <a:cxnLst/>
                <a:rect l="l" t="t" r="r" b="b"/>
                <a:pathLst>
                  <a:path w="227" h="193" extrusionOk="0">
                    <a:moveTo>
                      <a:pt x="117" y="1"/>
                    </a:moveTo>
                    <a:cubicBezTo>
                      <a:pt x="103" y="1"/>
                      <a:pt x="89" y="3"/>
                      <a:pt x="76" y="9"/>
                    </a:cubicBezTo>
                    <a:cubicBezTo>
                      <a:pt x="29" y="14"/>
                      <a:pt x="0" y="72"/>
                      <a:pt x="24" y="113"/>
                    </a:cubicBezTo>
                    <a:cubicBezTo>
                      <a:pt x="33" y="161"/>
                      <a:pt x="74" y="193"/>
                      <a:pt x="121" y="193"/>
                    </a:cubicBezTo>
                    <a:cubicBezTo>
                      <a:pt x="131" y="193"/>
                      <a:pt x="141" y="191"/>
                      <a:pt x="151" y="188"/>
                    </a:cubicBezTo>
                    <a:cubicBezTo>
                      <a:pt x="197" y="177"/>
                      <a:pt x="226" y="124"/>
                      <a:pt x="215" y="72"/>
                    </a:cubicBezTo>
                    <a:cubicBezTo>
                      <a:pt x="201" y="28"/>
                      <a:pt x="161"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33"/>
              <p:cNvSpPr/>
              <p:nvPr/>
            </p:nvSpPr>
            <p:spPr>
              <a:xfrm rot="-708086" flipH="1">
                <a:off x="2624997" y="1512453"/>
                <a:ext cx="51850" cy="37966"/>
              </a:xfrm>
              <a:custGeom>
                <a:avLst/>
                <a:gdLst/>
                <a:ahLst/>
                <a:cxnLst/>
                <a:rect l="l" t="t" r="r" b="b"/>
                <a:pathLst>
                  <a:path w="239" h="175" extrusionOk="0">
                    <a:moveTo>
                      <a:pt x="104" y="1"/>
                    </a:moveTo>
                    <a:cubicBezTo>
                      <a:pt x="96" y="1"/>
                      <a:pt x="89" y="1"/>
                      <a:pt x="82" y="3"/>
                    </a:cubicBezTo>
                    <a:cubicBezTo>
                      <a:pt x="35" y="3"/>
                      <a:pt x="1" y="55"/>
                      <a:pt x="12" y="101"/>
                    </a:cubicBezTo>
                    <a:cubicBezTo>
                      <a:pt x="26" y="156"/>
                      <a:pt x="61" y="175"/>
                      <a:pt x="106" y="175"/>
                    </a:cubicBezTo>
                    <a:cubicBezTo>
                      <a:pt x="119" y="175"/>
                      <a:pt x="132" y="173"/>
                      <a:pt x="146" y="171"/>
                    </a:cubicBezTo>
                    <a:cubicBezTo>
                      <a:pt x="186" y="159"/>
                      <a:pt x="238" y="153"/>
                      <a:pt x="227" y="90"/>
                    </a:cubicBezTo>
                    <a:cubicBezTo>
                      <a:pt x="206" y="38"/>
                      <a:pt x="158"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33"/>
              <p:cNvSpPr/>
              <p:nvPr/>
            </p:nvSpPr>
            <p:spPr>
              <a:xfrm rot="-708086" flipH="1">
                <a:off x="21107" y="1721973"/>
                <a:ext cx="46643" cy="38833"/>
              </a:xfrm>
              <a:custGeom>
                <a:avLst/>
                <a:gdLst/>
                <a:ahLst/>
                <a:cxnLst/>
                <a:rect l="l" t="t" r="r" b="b"/>
                <a:pathLst>
                  <a:path w="215" h="179" extrusionOk="0">
                    <a:moveTo>
                      <a:pt x="107" y="1"/>
                    </a:moveTo>
                    <a:cubicBezTo>
                      <a:pt x="100" y="1"/>
                      <a:pt x="94" y="1"/>
                      <a:pt x="87" y="3"/>
                    </a:cubicBezTo>
                    <a:cubicBezTo>
                      <a:pt x="35" y="3"/>
                      <a:pt x="0" y="43"/>
                      <a:pt x="12" y="95"/>
                    </a:cubicBezTo>
                    <a:cubicBezTo>
                      <a:pt x="12" y="141"/>
                      <a:pt x="53" y="178"/>
                      <a:pt x="98" y="178"/>
                    </a:cubicBezTo>
                    <a:cubicBezTo>
                      <a:pt x="104" y="178"/>
                      <a:pt x="110" y="178"/>
                      <a:pt x="116" y="176"/>
                    </a:cubicBezTo>
                    <a:cubicBezTo>
                      <a:pt x="174" y="171"/>
                      <a:pt x="215" y="148"/>
                      <a:pt x="215" y="90"/>
                    </a:cubicBezTo>
                    <a:cubicBezTo>
                      <a:pt x="199" y="38"/>
                      <a:pt x="157"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33"/>
              <p:cNvSpPr/>
              <p:nvPr/>
            </p:nvSpPr>
            <p:spPr>
              <a:xfrm rot="-708086" flipH="1">
                <a:off x="1113706" y="565336"/>
                <a:ext cx="50548" cy="41003"/>
              </a:xfrm>
              <a:custGeom>
                <a:avLst/>
                <a:gdLst/>
                <a:ahLst/>
                <a:cxnLst/>
                <a:rect l="l" t="t" r="r" b="b"/>
                <a:pathLst>
                  <a:path w="233" h="189" extrusionOk="0">
                    <a:moveTo>
                      <a:pt x="95" y="0"/>
                    </a:moveTo>
                    <a:cubicBezTo>
                      <a:pt x="91" y="0"/>
                      <a:pt x="86" y="1"/>
                      <a:pt x="82" y="1"/>
                    </a:cubicBezTo>
                    <a:cubicBezTo>
                      <a:pt x="29" y="1"/>
                      <a:pt x="1" y="53"/>
                      <a:pt x="18" y="100"/>
                    </a:cubicBezTo>
                    <a:cubicBezTo>
                      <a:pt x="28" y="155"/>
                      <a:pt x="78" y="189"/>
                      <a:pt x="129" y="189"/>
                    </a:cubicBezTo>
                    <a:cubicBezTo>
                      <a:pt x="136" y="189"/>
                      <a:pt x="144" y="188"/>
                      <a:pt x="151" y="186"/>
                    </a:cubicBezTo>
                    <a:cubicBezTo>
                      <a:pt x="197" y="181"/>
                      <a:pt x="232" y="140"/>
                      <a:pt x="226" y="94"/>
                    </a:cubicBezTo>
                    <a:cubicBezTo>
                      <a:pt x="205" y="35"/>
                      <a:pt x="154"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33"/>
              <p:cNvSpPr/>
              <p:nvPr/>
            </p:nvSpPr>
            <p:spPr>
              <a:xfrm rot="-708088" flipH="1">
                <a:off x="408345" y="2344298"/>
                <a:ext cx="50114" cy="41003"/>
              </a:xfrm>
              <a:custGeom>
                <a:avLst/>
                <a:gdLst/>
                <a:ahLst/>
                <a:cxnLst/>
                <a:rect l="l" t="t" r="r" b="b"/>
                <a:pathLst>
                  <a:path w="231" h="189" extrusionOk="0">
                    <a:moveTo>
                      <a:pt x="109" y="1"/>
                    </a:moveTo>
                    <a:cubicBezTo>
                      <a:pt x="0" y="28"/>
                      <a:pt x="24" y="188"/>
                      <a:pt x="128" y="188"/>
                    </a:cubicBezTo>
                    <a:cubicBezTo>
                      <a:pt x="135" y="188"/>
                      <a:pt x="142" y="187"/>
                      <a:pt x="150" y="186"/>
                    </a:cubicBezTo>
                    <a:cubicBezTo>
                      <a:pt x="202" y="180"/>
                      <a:pt x="231" y="151"/>
                      <a:pt x="231" y="99"/>
                    </a:cubicBezTo>
                    <a:cubicBezTo>
                      <a:pt x="219" y="41"/>
                      <a:pt x="17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33"/>
              <p:cNvSpPr/>
              <p:nvPr/>
            </p:nvSpPr>
            <p:spPr>
              <a:xfrm rot="-708086" flipH="1">
                <a:off x="1050391" y="998060"/>
                <a:ext cx="42955" cy="44691"/>
              </a:xfrm>
              <a:custGeom>
                <a:avLst/>
                <a:gdLst/>
                <a:ahLst/>
                <a:cxnLst/>
                <a:rect l="l" t="t" r="r" b="b"/>
                <a:pathLst>
                  <a:path w="198" h="206" extrusionOk="0">
                    <a:moveTo>
                      <a:pt x="103" y="0"/>
                    </a:moveTo>
                    <a:cubicBezTo>
                      <a:pt x="100" y="0"/>
                      <a:pt x="96" y="0"/>
                      <a:pt x="93" y="1"/>
                    </a:cubicBezTo>
                    <a:cubicBezTo>
                      <a:pt x="35" y="12"/>
                      <a:pt x="0" y="70"/>
                      <a:pt x="12" y="128"/>
                    </a:cubicBezTo>
                    <a:cubicBezTo>
                      <a:pt x="22" y="174"/>
                      <a:pt x="59" y="206"/>
                      <a:pt x="102" y="206"/>
                    </a:cubicBezTo>
                    <a:cubicBezTo>
                      <a:pt x="109" y="206"/>
                      <a:pt x="115" y="205"/>
                      <a:pt x="122" y="203"/>
                    </a:cubicBezTo>
                    <a:cubicBezTo>
                      <a:pt x="186" y="198"/>
                      <a:pt x="197" y="146"/>
                      <a:pt x="192" y="99"/>
                    </a:cubicBezTo>
                    <a:cubicBezTo>
                      <a:pt x="181" y="35"/>
                      <a:pt x="145"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33"/>
              <p:cNvSpPr/>
              <p:nvPr/>
            </p:nvSpPr>
            <p:spPr>
              <a:xfrm rot="-708086" flipH="1">
                <a:off x="507138" y="1769809"/>
                <a:ext cx="50548" cy="36013"/>
              </a:xfrm>
              <a:custGeom>
                <a:avLst/>
                <a:gdLst/>
                <a:ahLst/>
                <a:cxnLst/>
                <a:rect l="l" t="t" r="r" b="b"/>
                <a:pathLst>
                  <a:path w="233" h="166" extrusionOk="0">
                    <a:moveTo>
                      <a:pt x="91" y="1"/>
                    </a:moveTo>
                    <a:cubicBezTo>
                      <a:pt x="80" y="1"/>
                      <a:pt x="69" y="2"/>
                      <a:pt x="58" y="5"/>
                    </a:cubicBezTo>
                    <a:cubicBezTo>
                      <a:pt x="24" y="16"/>
                      <a:pt x="1" y="57"/>
                      <a:pt x="12" y="91"/>
                    </a:cubicBezTo>
                    <a:cubicBezTo>
                      <a:pt x="31" y="138"/>
                      <a:pt x="76" y="166"/>
                      <a:pt x="123" y="166"/>
                    </a:cubicBezTo>
                    <a:cubicBezTo>
                      <a:pt x="134" y="166"/>
                      <a:pt x="146" y="164"/>
                      <a:pt x="157" y="161"/>
                    </a:cubicBezTo>
                    <a:cubicBezTo>
                      <a:pt x="203" y="149"/>
                      <a:pt x="232" y="126"/>
                      <a:pt x="232" y="80"/>
                    </a:cubicBezTo>
                    <a:cubicBezTo>
                      <a:pt x="227" y="40"/>
                      <a:pt x="15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33"/>
              <p:cNvSpPr/>
              <p:nvPr/>
            </p:nvSpPr>
            <p:spPr>
              <a:xfrm rot="-708088" flipH="1">
                <a:off x="407668" y="462877"/>
                <a:ext cx="41654" cy="49681"/>
              </a:xfrm>
              <a:custGeom>
                <a:avLst/>
                <a:gdLst/>
                <a:ahLst/>
                <a:cxnLst/>
                <a:rect l="l" t="t" r="r" b="b"/>
                <a:pathLst>
                  <a:path w="192" h="229" extrusionOk="0">
                    <a:moveTo>
                      <a:pt x="118" y="0"/>
                    </a:moveTo>
                    <a:cubicBezTo>
                      <a:pt x="113" y="0"/>
                      <a:pt x="109" y="1"/>
                      <a:pt x="105" y="1"/>
                    </a:cubicBezTo>
                    <a:cubicBezTo>
                      <a:pt x="41" y="25"/>
                      <a:pt x="0" y="94"/>
                      <a:pt x="12" y="169"/>
                    </a:cubicBezTo>
                    <a:cubicBezTo>
                      <a:pt x="17" y="206"/>
                      <a:pt x="50" y="228"/>
                      <a:pt x="87" y="228"/>
                    </a:cubicBezTo>
                    <a:cubicBezTo>
                      <a:pt x="91" y="228"/>
                      <a:pt x="95" y="228"/>
                      <a:pt x="99" y="227"/>
                    </a:cubicBezTo>
                    <a:cubicBezTo>
                      <a:pt x="163" y="193"/>
                      <a:pt x="192" y="117"/>
                      <a:pt x="174" y="48"/>
                    </a:cubicBezTo>
                    <a:cubicBezTo>
                      <a:pt x="169" y="17"/>
                      <a:pt x="14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33"/>
              <p:cNvSpPr/>
              <p:nvPr/>
            </p:nvSpPr>
            <p:spPr>
              <a:xfrm rot="-708086" flipH="1">
                <a:off x="1644460" y="1359287"/>
                <a:ext cx="42955" cy="42305"/>
              </a:xfrm>
              <a:custGeom>
                <a:avLst/>
                <a:gdLst/>
                <a:ahLst/>
                <a:cxnLst/>
                <a:rect l="l" t="t" r="r" b="b"/>
                <a:pathLst>
                  <a:path w="198" h="195" extrusionOk="0">
                    <a:moveTo>
                      <a:pt x="118" y="0"/>
                    </a:moveTo>
                    <a:cubicBezTo>
                      <a:pt x="67" y="0"/>
                      <a:pt x="46" y="38"/>
                      <a:pt x="24" y="76"/>
                    </a:cubicBezTo>
                    <a:cubicBezTo>
                      <a:pt x="1" y="111"/>
                      <a:pt x="18" y="151"/>
                      <a:pt x="18" y="192"/>
                    </a:cubicBezTo>
                    <a:lnTo>
                      <a:pt x="18" y="186"/>
                    </a:lnTo>
                    <a:cubicBezTo>
                      <a:pt x="39" y="190"/>
                      <a:pt x="62" y="194"/>
                      <a:pt x="86" y="194"/>
                    </a:cubicBezTo>
                    <a:cubicBezTo>
                      <a:pt x="96" y="194"/>
                      <a:pt x="107" y="193"/>
                      <a:pt x="117" y="192"/>
                    </a:cubicBezTo>
                    <a:cubicBezTo>
                      <a:pt x="175" y="186"/>
                      <a:pt x="192" y="140"/>
                      <a:pt x="192" y="82"/>
                    </a:cubicBezTo>
                    <a:cubicBezTo>
                      <a:pt x="198" y="41"/>
                      <a:pt x="169" y="1"/>
                      <a:pt x="128" y="1"/>
                    </a:cubicBezTo>
                    <a:cubicBezTo>
                      <a:pt x="125" y="0"/>
                      <a:pt x="12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33"/>
              <p:cNvSpPr/>
              <p:nvPr/>
            </p:nvSpPr>
            <p:spPr>
              <a:xfrm rot="-708086" flipH="1">
                <a:off x="17068" y="192235"/>
                <a:ext cx="45559" cy="49464"/>
              </a:xfrm>
              <a:custGeom>
                <a:avLst/>
                <a:gdLst/>
                <a:ahLst/>
                <a:cxnLst/>
                <a:rect l="l" t="t" r="r" b="b"/>
                <a:pathLst>
                  <a:path w="210" h="228" extrusionOk="0">
                    <a:moveTo>
                      <a:pt x="120" y="1"/>
                    </a:moveTo>
                    <a:cubicBezTo>
                      <a:pt x="113" y="1"/>
                      <a:pt x="106" y="2"/>
                      <a:pt x="99" y="4"/>
                    </a:cubicBezTo>
                    <a:cubicBezTo>
                      <a:pt x="35" y="33"/>
                      <a:pt x="1" y="108"/>
                      <a:pt x="24" y="178"/>
                    </a:cubicBezTo>
                    <a:cubicBezTo>
                      <a:pt x="33" y="206"/>
                      <a:pt x="59" y="227"/>
                      <a:pt x="87" y="227"/>
                    </a:cubicBezTo>
                    <a:cubicBezTo>
                      <a:pt x="93" y="227"/>
                      <a:pt x="99" y="226"/>
                      <a:pt x="105" y="224"/>
                    </a:cubicBezTo>
                    <a:cubicBezTo>
                      <a:pt x="169" y="195"/>
                      <a:pt x="209" y="126"/>
                      <a:pt x="192" y="56"/>
                    </a:cubicBezTo>
                    <a:cubicBezTo>
                      <a:pt x="182" y="23"/>
                      <a:pt x="153"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33"/>
              <p:cNvSpPr/>
              <p:nvPr/>
            </p:nvSpPr>
            <p:spPr>
              <a:xfrm rot="-708086" flipH="1">
                <a:off x="847550" y="447660"/>
                <a:ext cx="47945" cy="39267"/>
              </a:xfrm>
              <a:custGeom>
                <a:avLst/>
                <a:gdLst/>
                <a:ahLst/>
                <a:cxnLst/>
                <a:rect l="l" t="t" r="r" b="b"/>
                <a:pathLst>
                  <a:path w="221" h="181" extrusionOk="0">
                    <a:moveTo>
                      <a:pt x="131" y="0"/>
                    </a:moveTo>
                    <a:cubicBezTo>
                      <a:pt x="122" y="0"/>
                      <a:pt x="114" y="1"/>
                      <a:pt x="105" y="2"/>
                    </a:cubicBezTo>
                    <a:cubicBezTo>
                      <a:pt x="47" y="2"/>
                      <a:pt x="0" y="60"/>
                      <a:pt x="18" y="118"/>
                    </a:cubicBezTo>
                    <a:cubicBezTo>
                      <a:pt x="27" y="155"/>
                      <a:pt x="58" y="181"/>
                      <a:pt x="94" y="181"/>
                    </a:cubicBezTo>
                    <a:cubicBezTo>
                      <a:pt x="103" y="181"/>
                      <a:pt x="113" y="179"/>
                      <a:pt x="122" y="176"/>
                    </a:cubicBezTo>
                    <a:cubicBezTo>
                      <a:pt x="180" y="170"/>
                      <a:pt x="220" y="112"/>
                      <a:pt x="209" y="54"/>
                    </a:cubicBezTo>
                    <a:cubicBezTo>
                      <a:pt x="199" y="12"/>
                      <a:pt x="168"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33"/>
              <p:cNvSpPr/>
              <p:nvPr/>
            </p:nvSpPr>
            <p:spPr>
              <a:xfrm rot="-708086" flipH="1">
                <a:off x="2195406" y="1647458"/>
                <a:ext cx="44040" cy="44691"/>
              </a:xfrm>
              <a:custGeom>
                <a:avLst/>
                <a:gdLst/>
                <a:ahLst/>
                <a:cxnLst/>
                <a:rect l="l" t="t" r="r" b="b"/>
                <a:pathLst>
                  <a:path w="203" h="206" extrusionOk="0">
                    <a:moveTo>
                      <a:pt x="129" y="0"/>
                    </a:moveTo>
                    <a:cubicBezTo>
                      <a:pt x="122" y="0"/>
                      <a:pt x="114" y="2"/>
                      <a:pt x="104" y="6"/>
                    </a:cubicBezTo>
                    <a:cubicBezTo>
                      <a:pt x="41" y="23"/>
                      <a:pt x="0" y="81"/>
                      <a:pt x="6" y="150"/>
                    </a:cubicBezTo>
                    <a:cubicBezTo>
                      <a:pt x="15" y="184"/>
                      <a:pt x="49" y="205"/>
                      <a:pt x="83" y="205"/>
                    </a:cubicBezTo>
                    <a:cubicBezTo>
                      <a:pt x="90" y="205"/>
                      <a:pt x="97" y="205"/>
                      <a:pt x="104" y="202"/>
                    </a:cubicBezTo>
                    <a:cubicBezTo>
                      <a:pt x="168" y="185"/>
                      <a:pt x="203" y="116"/>
                      <a:pt x="174" y="58"/>
                    </a:cubicBezTo>
                    <a:cubicBezTo>
                      <a:pt x="169" y="25"/>
                      <a:pt x="157"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33"/>
              <p:cNvSpPr/>
              <p:nvPr/>
            </p:nvSpPr>
            <p:spPr>
              <a:xfrm rot="-708086" flipH="1">
                <a:off x="866479" y="197253"/>
                <a:ext cx="37966" cy="45559"/>
              </a:xfrm>
              <a:custGeom>
                <a:avLst/>
                <a:gdLst/>
                <a:ahLst/>
                <a:cxnLst/>
                <a:rect l="l" t="t" r="r" b="b"/>
                <a:pathLst>
                  <a:path w="175" h="210" extrusionOk="0">
                    <a:moveTo>
                      <a:pt x="76" y="1"/>
                    </a:moveTo>
                    <a:cubicBezTo>
                      <a:pt x="18" y="7"/>
                      <a:pt x="1" y="59"/>
                      <a:pt x="1" y="117"/>
                    </a:cubicBezTo>
                    <a:cubicBezTo>
                      <a:pt x="6" y="166"/>
                      <a:pt x="32" y="210"/>
                      <a:pt x="84" y="210"/>
                    </a:cubicBezTo>
                    <a:cubicBezTo>
                      <a:pt x="87" y="210"/>
                      <a:pt x="90" y="210"/>
                      <a:pt x="94" y="209"/>
                    </a:cubicBezTo>
                    <a:cubicBezTo>
                      <a:pt x="157" y="204"/>
                      <a:pt x="175" y="157"/>
                      <a:pt x="169" y="105"/>
                    </a:cubicBezTo>
                    <a:cubicBezTo>
                      <a:pt x="157" y="47"/>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33"/>
              <p:cNvSpPr/>
              <p:nvPr/>
            </p:nvSpPr>
            <p:spPr>
              <a:xfrm rot="-708086" flipH="1">
                <a:off x="1272280" y="1045378"/>
                <a:ext cx="41654" cy="45993"/>
              </a:xfrm>
              <a:custGeom>
                <a:avLst/>
                <a:gdLst/>
                <a:ahLst/>
                <a:cxnLst/>
                <a:rect l="l" t="t" r="r" b="b"/>
                <a:pathLst>
                  <a:path w="192" h="212" extrusionOk="0">
                    <a:moveTo>
                      <a:pt x="111" y="1"/>
                    </a:moveTo>
                    <a:cubicBezTo>
                      <a:pt x="107" y="1"/>
                      <a:pt x="103" y="1"/>
                      <a:pt x="99" y="2"/>
                    </a:cubicBezTo>
                    <a:cubicBezTo>
                      <a:pt x="35" y="25"/>
                      <a:pt x="0" y="83"/>
                      <a:pt x="12" y="146"/>
                    </a:cubicBezTo>
                    <a:cubicBezTo>
                      <a:pt x="17" y="188"/>
                      <a:pt x="50" y="211"/>
                      <a:pt x="87" y="211"/>
                    </a:cubicBezTo>
                    <a:cubicBezTo>
                      <a:pt x="91" y="211"/>
                      <a:pt x="95" y="211"/>
                      <a:pt x="99" y="210"/>
                    </a:cubicBezTo>
                    <a:cubicBezTo>
                      <a:pt x="157" y="193"/>
                      <a:pt x="192" y="129"/>
                      <a:pt x="180" y="71"/>
                    </a:cubicBezTo>
                    <a:cubicBezTo>
                      <a:pt x="169" y="29"/>
                      <a:pt x="15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33"/>
              <p:cNvSpPr/>
              <p:nvPr/>
            </p:nvSpPr>
            <p:spPr>
              <a:xfrm rot="-708086" flipH="1">
                <a:off x="1380274" y="1724674"/>
                <a:ext cx="47945" cy="40786"/>
              </a:xfrm>
              <a:custGeom>
                <a:avLst/>
                <a:gdLst/>
                <a:ahLst/>
                <a:cxnLst/>
                <a:rect l="l" t="t" r="r" b="b"/>
                <a:pathLst>
                  <a:path w="221" h="188" extrusionOk="0">
                    <a:moveTo>
                      <a:pt x="70" y="1"/>
                    </a:moveTo>
                    <a:cubicBezTo>
                      <a:pt x="29" y="1"/>
                      <a:pt x="0" y="30"/>
                      <a:pt x="6" y="70"/>
                    </a:cubicBezTo>
                    <a:cubicBezTo>
                      <a:pt x="11" y="137"/>
                      <a:pt x="70" y="188"/>
                      <a:pt x="136" y="188"/>
                    </a:cubicBezTo>
                    <a:cubicBezTo>
                      <a:pt x="150" y="188"/>
                      <a:pt x="165" y="185"/>
                      <a:pt x="180" y="180"/>
                    </a:cubicBezTo>
                    <a:cubicBezTo>
                      <a:pt x="209" y="169"/>
                      <a:pt x="220" y="145"/>
                      <a:pt x="214" y="116"/>
                    </a:cubicBezTo>
                    <a:cubicBezTo>
                      <a:pt x="185" y="59"/>
                      <a:pt x="133" y="18"/>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33"/>
              <p:cNvSpPr/>
              <p:nvPr/>
            </p:nvSpPr>
            <p:spPr>
              <a:xfrm rot="-708086" flipH="1">
                <a:off x="1816560" y="1691116"/>
                <a:ext cx="44257" cy="43606"/>
              </a:xfrm>
              <a:custGeom>
                <a:avLst/>
                <a:gdLst/>
                <a:ahLst/>
                <a:cxnLst/>
                <a:rect l="l" t="t" r="r" b="b"/>
                <a:pathLst>
                  <a:path w="204" h="201" extrusionOk="0">
                    <a:moveTo>
                      <a:pt x="71" y="0"/>
                    </a:moveTo>
                    <a:cubicBezTo>
                      <a:pt x="65" y="0"/>
                      <a:pt x="58" y="1"/>
                      <a:pt x="53" y="3"/>
                    </a:cubicBezTo>
                    <a:cubicBezTo>
                      <a:pt x="12" y="21"/>
                      <a:pt x="1" y="61"/>
                      <a:pt x="12" y="102"/>
                    </a:cubicBezTo>
                    <a:cubicBezTo>
                      <a:pt x="18" y="161"/>
                      <a:pt x="69" y="201"/>
                      <a:pt x="128" y="201"/>
                    </a:cubicBezTo>
                    <a:cubicBezTo>
                      <a:pt x="132" y="201"/>
                      <a:pt x="136" y="201"/>
                      <a:pt x="140" y="200"/>
                    </a:cubicBezTo>
                    <a:cubicBezTo>
                      <a:pt x="180" y="189"/>
                      <a:pt x="203" y="142"/>
                      <a:pt x="192" y="108"/>
                    </a:cubicBezTo>
                    <a:cubicBezTo>
                      <a:pt x="177" y="52"/>
                      <a:pt x="11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33"/>
              <p:cNvSpPr/>
              <p:nvPr/>
            </p:nvSpPr>
            <p:spPr>
              <a:xfrm rot="-708086" flipH="1">
                <a:off x="153499" y="1385814"/>
                <a:ext cx="50548" cy="36881"/>
              </a:xfrm>
              <a:custGeom>
                <a:avLst/>
                <a:gdLst/>
                <a:ahLst/>
                <a:cxnLst/>
                <a:rect l="l" t="t" r="r" b="b"/>
                <a:pathLst>
                  <a:path w="233" h="170" extrusionOk="0">
                    <a:moveTo>
                      <a:pt x="99" y="0"/>
                    </a:moveTo>
                    <a:cubicBezTo>
                      <a:pt x="91" y="0"/>
                      <a:pt x="83" y="1"/>
                      <a:pt x="76" y="2"/>
                    </a:cubicBezTo>
                    <a:cubicBezTo>
                      <a:pt x="29" y="14"/>
                      <a:pt x="1" y="43"/>
                      <a:pt x="12" y="95"/>
                    </a:cubicBezTo>
                    <a:cubicBezTo>
                      <a:pt x="31" y="142"/>
                      <a:pt x="76" y="169"/>
                      <a:pt x="126" y="169"/>
                    </a:cubicBezTo>
                    <a:cubicBezTo>
                      <a:pt x="138" y="169"/>
                      <a:pt x="150" y="168"/>
                      <a:pt x="163" y="164"/>
                    </a:cubicBezTo>
                    <a:cubicBezTo>
                      <a:pt x="203" y="159"/>
                      <a:pt x="232" y="118"/>
                      <a:pt x="226" y="78"/>
                    </a:cubicBezTo>
                    <a:cubicBezTo>
                      <a:pt x="216" y="32"/>
                      <a:pt x="15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33"/>
              <p:cNvSpPr/>
              <p:nvPr/>
            </p:nvSpPr>
            <p:spPr>
              <a:xfrm rot="-708086" flipH="1">
                <a:off x="1443212" y="1423837"/>
                <a:ext cx="47945" cy="39918"/>
              </a:xfrm>
              <a:custGeom>
                <a:avLst/>
                <a:gdLst/>
                <a:ahLst/>
                <a:cxnLst/>
                <a:rect l="l" t="t" r="r" b="b"/>
                <a:pathLst>
                  <a:path w="221" h="184" extrusionOk="0">
                    <a:moveTo>
                      <a:pt x="58" y="1"/>
                    </a:moveTo>
                    <a:cubicBezTo>
                      <a:pt x="23" y="1"/>
                      <a:pt x="0" y="30"/>
                      <a:pt x="0" y="59"/>
                    </a:cubicBezTo>
                    <a:cubicBezTo>
                      <a:pt x="15" y="134"/>
                      <a:pt x="79" y="184"/>
                      <a:pt x="149" y="184"/>
                    </a:cubicBezTo>
                    <a:cubicBezTo>
                      <a:pt x="159" y="184"/>
                      <a:pt x="169" y="183"/>
                      <a:pt x="180" y="180"/>
                    </a:cubicBezTo>
                    <a:cubicBezTo>
                      <a:pt x="203" y="169"/>
                      <a:pt x="220" y="146"/>
                      <a:pt x="215" y="117"/>
                    </a:cubicBezTo>
                    <a:cubicBezTo>
                      <a:pt x="186" y="53"/>
                      <a:pt x="128" y="7"/>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33"/>
              <p:cNvSpPr/>
              <p:nvPr/>
            </p:nvSpPr>
            <p:spPr>
              <a:xfrm rot="-708086" flipH="1">
                <a:off x="2466601" y="1445356"/>
                <a:ext cx="46860" cy="46860"/>
              </a:xfrm>
              <a:custGeom>
                <a:avLst/>
                <a:gdLst/>
                <a:ahLst/>
                <a:cxnLst/>
                <a:rect l="l" t="t" r="r" b="b"/>
                <a:pathLst>
                  <a:path w="216" h="216" extrusionOk="0">
                    <a:moveTo>
                      <a:pt x="134" y="0"/>
                    </a:moveTo>
                    <a:cubicBezTo>
                      <a:pt x="94" y="0"/>
                      <a:pt x="1" y="110"/>
                      <a:pt x="7" y="156"/>
                    </a:cubicBezTo>
                    <a:cubicBezTo>
                      <a:pt x="16" y="201"/>
                      <a:pt x="43" y="216"/>
                      <a:pt x="79" y="216"/>
                    </a:cubicBezTo>
                    <a:cubicBezTo>
                      <a:pt x="86" y="216"/>
                      <a:pt x="92" y="215"/>
                      <a:pt x="99" y="214"/>
                    </a:cubicBezTo>
                    <a:cubicBezTo>
                      <a:pt x="169" y="203"/>
                      <a:pt x="215" y="133"/>
                      <a:pt x="198" y="58"/>
                    </a:cubicBezTo>
                    <a:cubicBezTo>
                      <a:pt x="192" y="41"/>
                      <a:pt x="175"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33"/>
              <p:cNvSpPr/>
              <p:nvPr/>
            </p:nvSpPr>
            <p:spPr>
              <a:xfrm rot="-708086" flipH="1">
                <a:off x="2011322" y="361071"/>
                <a:ext cx="51850" cy="44257"/>
              </a:xfrm>
              <a:custGeom>
                <a:avLst/>
                <a:gdLst/>
                <a:ahLst/>
                <a:cxnLst/>
                <a:rect l="l" t="t" r="r" b="b"/>
                <a:pathLst>
                  <a:path w="239" h="204" extrusionOk="0">
                    <a:moveTo>
                      <a:pt x="70" y="1"/>
                    </a:moveTo>
                    <a:cubicBezTo>
                      <a:pt x="30" y="1"/>
                      <a:pt x="1" y="36"/>
                      <a:pt x="12" y="76"/>
                    </a:cubicBezTo>
                    <a:cubicBezTo>
                      <a:pt x="30" y="151"/>
                      <a:pt x="94" y="204"/>
                      <a:pt x="175" y="204"/>
                    </a:cubicBezTo>
                    <a:cubicBezTo>
                      <a:pt x="209" y="204"/>
                      <a:pt x="238" y="186"/>
                      <a:pt x="238" y="146"/>
                    </a:cubicBezTo>
                    <a:cubicBezTo>
                      <a:pt x="198" y="82"/>
                      <a:pt x="140" y="3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33"/>
              <p:cNvSpPr/>
              <p:nvPr/>
            </p:nvSpPr>
            <p:spPr>
              <a:xfrm rot="-708086" flipH="1">
                <a:off x="2252575" y="812424"/>
                <a:ext cx="49247" cy="38183"/>
              </a:xfrm>
              <a:custGeom>
                <a:avLst/>
                <a:gdLst/>
                <a:ahLst/>
                <a:cxnLst/>
                <a:rect l="l" t="t" r="r" b="b"/>
                <a:pathLst>
                  <a:path w="227" h="176" extrusionOk="0">
                    <a:moveTo>
                      <a:pt x="89" y="1"/>
                    </a:moveTo>
                    <a:cubicBezTo>
                      <a:pt x="80" y="1"/>
                      <a:pt x="72" y="1"/>
                      <a:pt x="64" y="3"/>
                    </a:cubicBezTo>
                    <a:cubicBezTo>
                      <a:pt x="23" y="9"/>
                      <a:pt x="0" y="49"/>
                      <a:pt x="6" y="96"/>
                    </a:cubicBezTo>
                    <a:cubicBezTo>
                      <a:pt x="25" y="143"/>
                      <a:pt x="76" y="175"/>
                      <a:pt x="129" y="175"/>
                    </a:cubicBezTo>
                    <a:cubicBezTo>
                      <a:pt x="140" y="175"/>
                      <a:pt x="151" y="174"/>
                      <a:pt x="162" y="171"/>
                    </a:cubicBezTo>
                    <a:cubicBezTo>
                      <a:pt x="203" y="159"/>
                      <a:pt x="226" y="119"/>
                      <a:pt x="215" y="78"/>
                    </a:cubicBezTo>
                    <a:cubicBezTo>
                      <a:pt x="189" y="33"/>
                      <a:pt x="142"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33"/>
              <p:cNvSpPr/>
              <p:nvPr/>
            </p:nvSpPr>
            <p:spPr>
              <a:xfrm rot="-708086" flipH="1">
                <a:off x="217349" y="808468"/>
                <a:ext cx="46643" cy="44474"/>
              </a:xfrm>
              <a:custGeom>
                <a:avLst/>
                <a:gdLst/>
                <a:ahLst/>
                <a:cxnLst/>
                <a:rect l="l" t="t" r="r" b="b"/>
                <a:pathLst>
                  <a:path w="215" h="205" extrusionOk="0">
                    <a:moveTo>
                      <a:pt x="82" y="0"/>
                    </a:moveTo>
                    <a:cubicBezTo>
                      <a:pt x="29" y="12"/>
                      <a:pt x="0" y="64"/>
                      <a:pt x="18" y="116"/>
                    </a:cubicBezTo>
                    <a:cubicBezTo>
                      <a:pt x="23" y="167"/>
                      <a:pt x="69" y="205"/>
                      <a:pt x="119" y="205"/>
                    </a:cubicBezTo>
                    <a:cubicBezTo>
                      <a:pt x="126" y="205"/>
                      <a:pt x="133" y="204"/>
                      <a:pt x="139" y="203"/>
                    </a:cubicBezTo>
                    <a:cubicBezTo>
                      <a:pt x="186" y="191"/>
                      <a:pt x="215" y="139"/>
                      <a:pt x="192" y="99"/>
                    </a:cubicBezTo>
                    <a:cubicBezTo>
                      <a:pt x="174" y="41"/>
                      <a:pt x="151"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33"/>
              <p:cNvSpPr/>
              <p:nvPr/>
            </p:nvSpPr>
            <p:spPr>
              <a:xfrm rot="-708088" flipH="1">
                <a:off x="167528" y="1750398"/>
                <a:ext cx="45125" cy="40135"/>
              </a:xfrm>
              <a:custGeom>
                <a:avLst/>
                <a:gdLst/>
                <a:ahLst/>
                <a:cxnLst/>
                <a:rect l="l" t="t" r="r" b="b"/>
                <a:pathLst>
                  <a:path w="208" h="185" extrusionOk="0">
                    <a:moveTo>
                      <a:pt x="104" y="1"/>
                    </a:moveTo>
                    <a:cubicBezTo>
                      <a:pt x="101" y="1"/>
                      <a:pt x="97" y="1"/>
                      <a:pt x="93" y="1"/>
                    </a:cubicBezTo>
                    <a:cubicBezTo>
                      <a:pt x="41" y="7"/>
                      <a:pt x="0" y="59"/>
                      <a:pt x="12" y="111"/>
                    </a:cubicBezTo>
                    <a:cubicBezTo>
                      <a:pt x="24" y="162"/>
                      <a:pt x="64" y="185"/>
                      <a:pt x="104" y="185"/>
                    </a:cubicBezTo>
                    <a:cubicBezTo>
                      <a:pt x="156" y="185"/>
                      <a:pt x="207" y="146"/>
                      <a:pt x="197" y="77"/>
                    </a:cubicBezTo>
                    <a:cubicBezTo>
                      <a:pt x="192" y="34"/>
                      <a:pt x="152"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33"/>
              <p:cNvSpPr/>
              <p:nvPr/>
            </p:nvSpPr>
            <p:spPr>
              <a:xfrm rot="-708086" flipH="1">
                <a:off x="2652405" y="908837"/>
                <a:ext cx="46643" cy="38833"/>
              </a:xfrm>
              <a:custGeom>
                <a:avLst/>
                <a:gdLst/>
                <a:ahLst/>
                <a:cxnLst/>
                <a:rect l="l" t="t" r="r" b="b"/>
                <a:pathLst>
                  <a:path w="215" h="179" extrusionOk="0">
                    <a:moveTo>
                      <a:pt x="107" y="1"/>
                    </a:moveTo>
                    <a:cubicBezTo>
                      <a:pt x="101" y="1"/>
                      <a:pt x="94" y="1"/>
                      <a:pt x="87" y="3"/>
                    </a:cubicBezTo>
                    <a:cubicBezTo>
                      <a:pt x="35" y="14"/>
                      <a:pt x="1" y="37"/>
                      <a:pt x="1" y="90"/>
                    </a:cubicBezTo>
                    <a:cubicBezTo>
                      <a:pt x="1" y="141"/>
                      <a:pt x="46" y="178"/>
                      <a:pt x="96" y="178"/>
                    </a:cubicBezTo>
                    <a:cubicBezTo>
                      <a:pt x="103" y="178"/>
                      <a:pt x="110" y="178"/>
                      <a:pt x="116" y="176"/>
                    </a:cubicBezTo>
                    <a:cubicBezTo>
                      <a:pt x="174" y="171"/>
                      <a:pt x="209" y="142"/>
                      <a:pt x="215" y="90"/>
                    </a:cubicBezTo>
                    <a:cubicBezTo>
                      <a:pt x="205" y="38"/>
                      <a:pt x="158"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33"/>
              <p:cNvSpPr/>
              <p:nvPr/>
            </p:nvSpPr>
            <p:spPr>
              <a:xfrm rot="-708086" flipH="1">
                <a:off x="1848555" y="1527029"/>
                <a:ext cx="50548" cy="38833"/>
              </a:xfrm>
              <a:custGeom>
                <a:avLst/>
                <a:gdLst/>
                <a:ahLst/>
                <a:cxnLst/>
                <a:rect l="l" t="t" r="r" b="b"/>
                <a:pathLst>
                  <a:path w="233" h="179" extrusionOk="0">
                    <a:moveTo>
                      <a:pt x="99" y="1"/>
                    </a:moveTo>
                    <a:cubicBezTo>
                      <a:pt x="91" y="1"/>
                      <a:pt x="83" y="2"/>
                      <a:pt x="76" y="4"/>
                    </a:cubicBezTo>
                    <a:cubicBezTo>
                      <a:pt x="29" y="9"/>
                      <a:pt x="0" y="50"/>
                      <a:pt x="12" y="90"/>
                    </a:cubicBezTo>
                    <a:cubicBezTo>
                      <a:pt x="26" y="142"/>
                      <a:pt x="74" y="178"/>
                      <a:pt x="128" y="178"/>
                    </a:cubicBezTo>
                    <a:cubicBezTo>
                      <a:pt x="141" y="178"/>
                      <a:pt x="155" y="176"/>
                      <a:pt x="168" y="172"/>
                    </a:cubicBezTo>
                    <a:cubicBezTo>
                      <a:pt x="209" y="160"/>
                      <a:pt x="232" y="114"/>
                      <a:pt x="215" y="73"/>
                    </a:cubicBezTo>
                    <a:cubicBezTo>
                      <a:pt x="195" y="29"/>
                      <a:pt x="146"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33"/>
              <p:cNvSpPr/>
              <p:nvPr/>
            </p:nvSpPr>
            <p:spPr>
              <a:xfrm rot="-708086" flipH="1">
                <a:off x="1120385" y="752735"/>
                <a:ext cx="50548" cy="37749"/>
              </a:xfrm>
              <a:custGeom>
                <a:avLst/>
                <a:gdLst/>
                <a:ahLst/>
                <a:cxnLst/>
                <a:rect l="l" t="t" r="r" b="b"/>
                <a:pathLst>
                  <a:path w="233" h="174" extrusionOk="0">
                    <a:moveTo>
                      <a:pt x="150" y="1"/>
                    </a:moveTo>
                    <a:cubicBezTo>
                      <a:pt x="136" y="1"/>
                      <a:pt x="120" y="3"/>
                      <a:pt x="105" y="6"/>
                    </a:cubicBezTo>
                    <a:cubicBezTo>
                      <a:pt x="29" y="18"/>
                      <a:pt x="0" y="53"/>
                      <a:pt x="12" y="99"/>
                    </a:cubicBezTo>
                    <a:cubicBezTo>
                      <a:pt x="26" y="146"/>
                      <a:pt x="66" y="174"/>
                      <a:pt x="109" y="174"/>
                    </a:cubicBezTo>
                    <a:cubicBezTo>
                      <a:pt x="119" y="174"/>
                      <a:pt x="129" y="172"/>
                      <a:pt x="139" y="169"/>
                    </a:cubicBezTo>
                    <a:cubicBezTo>
                      <a:pt x="197" y="163"/>
                      <a:pt x="232" y="111"/>
                      <a:pt x="220" y="59"/>
                    </a:cubicBezTo>
                    <a:cubicBezTo>
                      <a:pt x="212" y="14"/>
                      <a:pt x="184"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33"/>
              <p:cNvSpPr/>
              <p:nvPr/>
            </p:nvSpPr>
            <p:spPr>
              <a:xfrm rot="-708086" flipH="1">
                <a:off x="453915" y="2005211"/>
                <a:ext cx="46643" cy="38400"/>
              </a:xfrm>
              <a:custGeom>
                <a:avLst/>
                <a:gdLst/>
                <a:ahLst/>
                <a:cxnLst/>
                <a:rect l="l" t="t" r="r" b="b"/>
                <a:pathLst>
                  <a:path w="215" h="177" extrusionOk="0">
                    <a:moveTo>
                      <a:pt x="91" y="1"/>
                    </a:moveTo>
                    <a:cubicBezTo>
                      <a:pt x="84" y="1"/>
                      <a:pt x="77" y="1"/>
                      <a:pt x="70" y="3"/>
                    </a:cubicBezTo>
                    <a:cubicBezTo>
                      <a:pt x="29" y="8"/>
                      <a:pt x="0" y="49"/>
                      <a:pt x="12" y="89"/>
                    </a:cubicBezTo>
                    <a:cubicBezTo>
                      <a:pt x="23" y="143"/>
                      <a:pt x="68" y="177"/>
                      <a:pt x="121" y="177"/>
                    </a:cubicBezTo>
                    <a:cubicBezTo>
                      <a:pt x="125" y="177"/>
                      <a:pt x="129" y="177"/>
                      <a:pt x="134" y="176"/>
                    </a:cubicBezTo>
                    <a:cubicBezTo>
                      <a:pt x="180" y="171"/>
                      <a:pt x="215" y="130"/>
                      <a:pt x="215" y="84"/>
                    </a:cubicBezTo>
                    <a:cubicBezTo>
                      <a:pt x="215" y="42"/>
                      <a:pt x="15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33"/>
              <p:cNvSpPr/>
              <p:nvPr/>
            </p:nvSpPr>
            <p:spPr>
              <a:xfrm rot="-708088" flipH="1">
                <a:off x="1050143" y="2197589"/>
                <a:ext cx="55538" cy="36013"/>
              </a:xfrm>
              <a:custGeom>
                <a:avLst/>
                <a:gdLst/>
                <a:ahLst/>
                <a:cxnLst/>
                <a:rect l="l" t="t" r="r" b="b"/>
                <a:pathLst>
                  <a:path w="256" h="166" extrusionOk="0">
                    <a:moveTo>
                      <a:pt x="76" y="1"/>
                    </a:moveTo>
                    <a:cubicBezTo>
                      <a:pt x="55" y="1"/>
                      <a:pt x="37" y="11"/>
                      <a:pt x="24" y="44"/>
                    </a:cubicBezTo>
                    <a:cubicBezTo>
                      <a:pt x="1" y="96"/>
                      <a:pt x="41" y="125"/>
                      <a:pt x="82" y="148"/>
                    </a:cubicBezTo>
                    <a:cubicBezTo>
                      <a:pt x="102" y="160"/>
                      <a:pt x="125" y="166"/>
                      <a:pt x="148" y="166"/>
                    </a:cubicBezTo>
                    <a:cubicBezTo>
                      <a:pt x="171" y="166"/>
                      <a:pt x="195" y="160"/>
                      <a:pt x="215" y="148"/>
                    </a:cubicBezTo>
                    <a:cubicBezTo>
                      <a:pt x="238" y="137"/>
                      <a:pt x="255" y="108"/>
                      <a:pt x="250" y="84"/>
                    </a:cubicBezTo>
                    <a:cubicBezTo>
                      <a:pt x="232" y="27"/>
                      <a:pt x="169" y="32"/>
                      <a:pt x="128" y="15"/>
                    </a:cubicBezTo>
                    <a:cubicBezTo>
                      <a:pt x="110" y="7"/>
                      <a:pt x="9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33"/>
              <p:cNvSpPr/>
              <p:nvPr/>
            </p:nvSpPr>
            <p:spPr>
              <a:xfrm rot="-708086" flipH="1">
                <a:off x="2775293" y="1489767"/>
                <a:ext cx="46643" cy="35362"/>
              </a:xfrm>
              <a:custGeom>
                <a:avLst/>
                <a:gdLst/>
                <a:ahLst/>
                <a:cxnLst/>
                <a:rect l="l" t="t" r="r" b="b"/>
                <a:pathLst>
                  <a:path w="215" h="163" extrusionOk="0">
                    <a:moveTo>
                      <a:pt x="67" y="6"/>
                    </a:moveTo>
                    <a:cubicBezTo>
                      <a:pt x="30" y="6"/>
                      <a:pt x="0" y="44"/>
                      <a:pt x="6" y="82"/>
                    </a:cubicBezTo>
                    <a:cubicBezTo>
                      <a:pt x="11" y="145"/>
                      <a:pt x="58" y="163"/>
                      <a:pt x="110" y="163"/>
                    </a:cubicBezTo>
                    <a:cubicBezTo>
                      <a:pt x="168" y="163"/>
                      <a:pt x="214" y="122"/>
                      <a:pt x="214" y="70"/>
                    </a:cubicBezTo>
                    <a:cubicBezTo>
                      <a:pt x="191" y="0"/>
                      <a:pt x="133" y="12"/>
                      <a:pt x="75" y="6"/>
                    </a:cubicBezTo>
                    <a:cubicBezTo>
                      <a:pt x="73" y="6"/>
                      <a:pt x="70" y="6"/>
                      <a:pt x="67"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33"/>
              <p:cNvSpPr/>
              <p:nvPr/>
            </p:nvSpPr>
            <p:spPr>
              <a:xfrm rot="-708086" flipH="1">
                <a:off x="2085940" y="2623922"/>
                <a:ext cx="35579" cy="57274"/>
              </a:xfrm>
              <a:custGeom>
                <a:avLst/>
                <a:gdLst/>
                <a:ahLst/>
                <a:cxnLst/>
                <a:rect l="l" t="t" r="r" b="b"/>
                <a:pathLst>
                  <a:path w="164" h="264" extrusionOk="0">
                    <a:moveTo>
                      <a:pt x="117" y="0"/>
                    </a:moveTo>
                    <a:cubicBezTo>
                      <a:pt x="88" y="0"/>
                      <a:pt x="76" y="29"/>
                      <a:pt x="65" y="47"/>
                    </a:cubicBezTo>
                    <a:cubicBezTo>
                      <a:pt x="47" y="93"/>
                      <a:pt x="24" y="139"/>
                      <a:pt x="13" y="192"/>
                    </a:cubicBezTo>
                    <a:cubicBezTo>
                      <a:pt x="1" y="221"/>
                      <a:pt x="13" y="250"/>
                      <a:pt x="42" y="261"/>
                    </a:cubicBezTo>
                    <a:cubicBezTo>
                      <a:pt x="47" y="262"/>
                      <a:pt x="53" y="263"/>
                      <a:pt x="59" y="263"/>
                    </a:cubicBezTo>
                    <a:cubicBezTo>
                      <a:pt x="77" y="263"/>
                      <a:pt x="96" y="256"/>
                      <a:pt x="105" y="238"/>
                    </a:cubicBezTo>
                    <a:cubicBezTo>
                      <a:pt x="146" y="186"/>
                      <a:pt x="163" y="128"/>
                      <a:pt x="157" y="70"/>
                    </a:cubicBezTo>
                    <a:cubicBezTo>
                      <a:pt x="152" y="41"/>
                      <a:pt x="157"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33"/>
              <p:cNvSpPr/>
              <p:nvPr/>
            </p:nvSpPr>
            <p:spPr>
              <a:xfrm rot="-708086" flipH="1">
                <a:off x="2245981" y="422009"/>
                <a:ext cx="37749" cy="54887"/>
              </a:xfrm>
              <a:custGeom>
                <a:avLst/>
                <a:gdLst/>
                <a:ahLst/>
                <a:cxnLst/>
                <a:rect l="l" t="t" r="r" b="b"/>
                <a:pathLst>
                  <a:path w="174" h="253" extrusionOk="0">
                    <a:moveTo>
                      <a:pt x="109" y="0"/>
                    </a:moveTo>
                    <a:cubicBezTo>
                      <a:pt x="89" y="0"/>
                      <a:pt x="73" y="15"/>
                      <a:pt x="64" y="33"/>
                    </a:cubicBezTo>
                    <a:cubicBezTo>
                      <a:pt x="41" y="79"/>
                      <a:pt x="23" y="132"/>
                      <a:pt x="12" y="184"/>
                    </a:cubicBezTo>
                    <a:cubicBezTo>
                      <a:pt x="0" y="207"/>
                      <a:pt x="18" y="236"/>
                      <a:pt x="41" y="242"/>
                    </a:cubicBezTo>
                    <a:cubicBezTo>
                      <a:pt x="50" y="249"/>
                      <a:pt x="61" y="252"/>
                      <a:pt x="72" y="252"/>
                    </a:cubicBezTo>
                    <a:cubicBezTo>
                      <a:pt x="86" y="252"/>
                      <a:pt x="100" y="246"/>
                      <a:pt x="110" y="236"/>
                    </a:cubicBezTo>
                    <a:cubicBezTo>
                      <a:pt x="139" y="184"/>
                      <a:pt x="162" y="126"/>
                      <a:pt x="174" y="68"/>
                    </a:cubicBezTo>
                    <a:cubicBezTo>
                      <a:pt x="162" y="33"/>
                      <a:pt x="151" y="10"/>
                      <a:pt x="128" y="4"/>
                    </a:cubicBezTo>
                    <a:cubicBezTo>
                      <a:pt x="121" y="2"/>
                      <a:pt x="115"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33"/>
              <p:cNvSpPr/>
              <p:nvPr/>
            </p:nvSpPr>
            <p:spPr>
              <a:xfrm rot="-708086" flipH="1">
                <a:off x="3016547" y="302318"/>
                <a:ext cx="36664" cy="52067"/>
              </a:xfrm>
              <a:custGeom>
                <a:avLst/>
                <a:gdLst/>
                <a:ahLst/>
                <a:cxnLst/>
                <a:rect l="l" t="t" r="r" b="b"/>
                <a:pathLst>
                  <a:path w="169" h="240" extrusionOk="0">
                    <a:moveTo>
                      <a:pt x="119" y="1"/>
                    </a:moveTo>
                    <a:cubicBezTo>
                      <a:pt x="95" y="1"/>
                      <a:pt x="85" y="25"/>
                      <a:pt x="75" y="44"/>
                    </a:cubicBezTo>
                    <a:cubicBezTo>
                      <a:pt x="52" y="79"/>
                      <a:pt x="35" y="114"/>
                      <a:pt x="17" y="148"/>
                    </a:cubicBezTo>
                    <a:cubicBezTo>
                      <a:pt x="0" y="183"/>
                      <a:pt x="17" y="224"/>
                      <a:pt x="52" y="235"/>
                    </a:cubicBezTo>
                    <a:cubicBezTo>
                      <a:pt x="62" y="238"/>
                      <a:pt x="72" y="240"/>
                      <a:pt x="81" y="240"/>
                    </a:cubicBezTo>
                    <a:cubicBezTo>
                      <a:pt x="109" y="240"/>
                      <a:pt x="132" y="227"/>
                      <a:pt x="145" y="201"/>
                    </a:cubicBezTo>
                    <a:cubicBezTo>
                      <a:pt x="162" y="160"/>
                      <a:pt x="168" y="114"/>
                      <a:pt x="168" y="73"/>
                    </a:cubicBezTo>
                    <a:cubicBezTo>
                      <a:pt x="162" y="44"/>
                      <a:pt x="162" y="15"/>
                      <a:pt x="133" y="4"/>
                    </a:cubicBezTo>
                    <a:cubicBezTo>
                      <a:pt x="128" y="2"/>
                      <a:pt x="12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33"/>
              <p:cNvSpPr/>
              <p:nvPr/>
            </p:nvSpPr>
            <p:spPr>
              <a:xfrm rot="-708086" flipH="1">
                <a:off x="1007515" y="3214904"/>
                <a:ext cx="49247" cy="43172"/>
              </a:xfrm>
              <a:custGeom>
                <a:avLst/>
                <a:gdLst/>
                <a:ahLst/>
                <a:cxnLst/>
                <a:rect l="l" t="t" r="r" b="b"/>
                <a:pathLst>
                  <a:path w="227" h="199" extrusionOk="0">
                    <a:moveTo>
                      <a:pt x="174" y="1"/>
                    </a:moveTo>
                    <a:cubicBezTo>
                      <a:pt x="162" y="1"/>
                      <a:pt x="149" y="4"/>
                      <a:pt x="133" y="6"/>
                    </a:cubicBezTo>
                    <a:cubicBezTo>
                      <a:pt x="87" y="23"/>
                      <a:pt x="52" y="52"/>
                      <a:pt x="23" y="93"/>
                    </a:cubicBezTo>
                    <a:cubicBezTo>
                      <a:pt x="0" y="116"/>
                      <a:pt x="0" y="163"/>
                      <a:pt x="29" y="186"/>
                    </a:cubicBezTo>
                    <a:cubicBezTo>
                      <a:pt x="41" y="194"/>
                      <a:pt x="55" y="199"/>
                      <a:pt x="70" y="199"/>
                    </a:cubicBezTo>
                    <a:cubicBezTo>
                      <a:pt x="84" y="199"/>
                      <a:pt x="99" y="194"/>
                      <a:pt x="110" y="186"/>
                    </a:cubicBezTo>
                    <a:cubicBezTo>
                      <a:pt x="151" y="163"/>
                      <a:pt x="180" y="128"/>
                      <a:pt x="203" y="93"/>
                    </a:cubicBezTo>
                    <a:cubicBezTo>
                      <a:pt x="214" y="64"/>
                      <a:pt x="226" y="41"/>
                      <a:pt x="209" y="18"/>
                    </a:cubicBezTo>
                    <a:cubicBezTo>
                      <a:pt x="199" y="5"/>
                      <a:pt x="18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33"/>
              <p:cNvSpPr/>
              <p:nvPr/>
            </p:nvSpPr>
            <p:spPr>
              <a:xfrm rot="-708086" flipH="1">
                <a:off x="1179995" y="970403"/>
                <a:ext cx="47945" cy="45776"/>
              </a:xfrm>
              <a:custGeom>
                <a:avLst/>
                <a:gdLst/>
                <a:ahLst/>
                <a:cxnLst/>
                <a:rect l="l" t="t" r="r" b="b"/>
                <a:pathLst>
                  <a:path w="221" h="211" extrusionOk="0">
                    <a:moveTo>
                      <a:pt x="86" y="1"/>
                    </a:moveTo>
                    <a:cubicBezTo>
                      <a:pt x="76" y="1"/>
                      <a:pt x="65" y="4"/>
                      <a:pt x="53" y="14"/>
                    </a:cubicBezTo>
                    <a:cubicBezTo>
                      <a:pt x="1" y="43"/>
                      <a:pt x="18" y="89"/>
                      <a:pt x="35" y="130"/>
                    </a:cubicBezTo>
                    <a:cubicBezTo>
                      <a:pt x="58" y="176"/>
                      <a:pt x="99" y="211"/>
                      <a:pt x="151" y="211"/>
                    </a:cubicBezTo>
                    <a:cubicBezTo>
                      <a:pt x="192" y="211"/>
                      <a:pt x="221" y="193"/>
                      <a:pt x="215" y="141"/>
                    </a:cubicBezTo>
                    <a:cubicBezTo>
                      <a:pt x="198" y="118"/>
                      <a:pt x="174" y="83"/>
                      <a:pt x="151" y="54"/>
                    </a:cubicBezTo>
                    <a:cubicBezTo>
                      <a:pt x="130" y="29"/>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33"/>
              <p:cNvSpPr/>
              <p:nvPr/>
            </p:nvSpPr>
            <p:spPr>
              <a:xfrm rot="-708086" flipH="1">
                <a:off x="2637756" y="123224"/>
                <a:ext cx="44257" cy="40135"/>
              </a:xfrm>
              <a:custGeom>
                <a:avLst/>
                <a:gdLst/>
                <a:ahLst/>
                <a:cxnLst/>
                <a:rect l="l" t="t" r="r" b="b"/>
                <a:pathLst>
                  <a:path w="204" h="185" extrusionOk="0">
                    <a:moveTo>
                      <a:pt x="115" y="0"/>
                    </a:moveTo>
                    <a:cubicBezTo>
                      <a:pt x="106" y="0"/>
                      <a:pt x="96" y="2"/>
                      <a:pt x="87" y="6"/>
                    </a:cubicBezTo>
                    <a:cubicBezTo>
                      <a:pt x="35" y="17"/>
                      <a:pt x="1" y="70"/>
                      <a:pt x="18" y="122"/>
                    </a:cubicBezTo>
                    <a:cubicBezTo>
                      <a:pt x="27" y="159"/>
                      <a:pt x="62" y="185"/>
                      <a:pt x="100" y="185"/>
                    </a:cubicBezTo>
                    <a:cubicBezTo>
                      <a:pt x="109" y="185"/>
                      <a:pt x="119" y="183"/>
                      <a:pt x="128" y="180"/>
                    </a:cubicBezTo>
                    <a:cubicBezTo>
                      <a:pt x="174" y="162"/>
                      <a:pt x="203" y="110"/>
                      <a:pt x="186" y="64"/>
                    </a:cubicBezTo>
                    <a:cubicBezTo>
                      <a:pt x="181" y="23"/>
                      <a:pt x="149"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33"/>
              <p:cNvSpPr/>
              <p:nvPr/>
            </p:nvSpPr>
            <p:spPr>
              <a:xfrm rot="-708088" flipH="1">
                <a:off x="405179" y="551131"/>
                <a:ext cx="41654" cy="46643"/>
              </a:xfrm>
              <a:custGeom>
                <a:avLst/>
                <a:gdLst/>
                <a:ahLst/>
                <a:cxnLst/>
                <a:rect l="l" t="t" r="r" b="b"/>
                <a:pathLst>
                  <a:path w="192" h="215" extrusionOk="0">
                    <a:moveTo>
                      <a:pt x="145" y="1"/>
                    </a:moveTo>
                    <a:cubicBezTo>
                      <a:pt x="137" y="1"/>
                      <a:pt x="127" y="2"/>
                      <a:pt x="116" y="5"/>
                    </a:cubicBezTo>
                    <a:cubicBezTo>
                      <a:pt x="70" y="34"/>
                      <a:pt x="29" y="81"/>
                      <a:pt x="6" y="133"/>
                    </a:cubicBezTo>
                    <a:cubicBezTo>
                      <a:pt x="0" y="156"/>
                      <a:pt x="6" y="185"/>
                      <a:pt x="29" y="202"/>
                    </a:cubicBezTo>
                    <a:cubicBezTo>
                      <a:pt x="40" y="209"/>
                      <a:pt x="55" y="214"/>
                      <a:pt x="71" y="214"/>
                    </a:cubicBezTo>
                    <a:cubicBezTo>
                      <a:pt x="80" y="214"/>
                      <a:pt x="90" y="212"/>
                      <a:pt x="99" y="208"/>
                    </a:cubicBezTo>
                    <a:cubicBezTo>
                      <a:pt x="157" y="173"/>
                      <a:pt x="191" y="110"/>
                      <a:pt x="191" y="46"/>
                    </a:cubicBezTo>
                    <a:cubicBezTo>
                      <a:pt x="183" y="15"/>
                      <a:pt x="17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33"/>
              <p:cNvSpPr/>
              <p:nvPr/>
            </p:nvSpPr>
            <p:spPr>
              <a:xfrm rot="-708086" flipH="1">
                <a:off x="2882958" y="744143"/>
                <a:ext cx="42955" cy="40352"/>
              </a:xfrm>
              <a:custGeom>
                <a:avLst/>
                <a:gdLst/>
                <a:ahLst/>
                <a:cxnLst/>
                <a:rect l="l" t="t" r="r" b="b"/>
                <a:pathLst>
                  <a:path w="198" h="186" extrusionOk="0">
                    <a:moveTo>
                      <a:pt x="109" y="0"/>
                    </a:moveTo>
                    <a:cubicBezTo>
                      <a:pt x="102" y="0"/>
                      <a:pt x="95" y="1"/>
                      <a:pt x="88" y="3"/>
                    </a:cubicBezTo>
                    <a:cubicBezTo>
                      <a:pt x="36" y="15"/>
                      <a:pt x="1" y="67"/>
                      <a:pt x="13" y="119"/>
                    </a:cubicBezTo>
                    <a:cubicBezTo>
                      <a:pt x="17" y="159"/>
                      <a:pt x="48" y="185"/>
                      <a:pt x="81" y="185"/>
                    </a:cubicBezTo>
                    <a:cubicBezTo>
                      <a:pt x="87" y="185"/>
                      <a:pt x="93" y="185"/>
                      <a:pt x="99" y="183"/>
                    </a:cubicBezTo>
                    <a:cubicBezTo>
                      <a:pt x="157" y="177"/>
                      <a:pt x="198" y="119"/>
                      <a:pt x="181" y="61"/>
                    </a:cubicBezTo>
                    <a:cubicBezTo>
                      <a:pt x="171" y="23"/>
                      <a:pt x="14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33"/>
              <p:cNvSpPr/>
              <p:nvPr/>
            </p:nvSpPr>
            <p:spPr>
              <a:xfrm rot="-708086" flipH="1">
                <a:off x="2479784" y="3157589"/>
                <a:ext cx="47945" cy="40135"/>
              </a:xfrm>
              <a:custGeom>
                <a:avLst/>
                <a:gdLst/>
                <a:ahLst/>
                <a:cxnLst/>
                <a:rect l="l" t="t" r="r" b="b"/>
                <a:pathLst>
                  <a:path w="221" h="185" extrusionOk="0">
                    <a:moveTo>
                      <a:pt x="157" y="0"/>
                    </a:moveTo>
                    <a:cubicBezTo>
                      <a:pt x="146" y="0"/>
                      <a:pt x="134" y="3"/>
                      <a:pt x="122" y="7"/>
                    </a:cubicBezTo>
                    <a:cubicBezTo>
                      <a:pt x="41" y="30"/>
                      <a:pt x="0" y="82"/>
                      <a:pt x="24" y="134"/>
                    </a:cubicBezTo>
                    <a:cubicBezTo>
                      <a:pt x="33" y="167"/>
                      <a:pt x="64" y="184"/>
                      <a:pt x="97" y="184"/>
                    </a:cubicBezTo>
                    <a:cubicBezTo>
                      <a:pt x="105" y="184"/>
                      <a:pt x="114" y="183"/>
                      <a:pt x="122" y="181"/>
                    </a:cubicBezTo>
                    <a:cubicBezTo>
                      <a:pt x="180" y="163"/>
                      <a:pt x="221" y="99"/>
                      <a:pt x="203" y="36"/>
                    </a:cubicBezTo>
                    <a:cubicBezTo>
                      <a:pt x="196" y="9"/>
                      <a:pt x="178"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33"/>
              <p:cNvSpPr/>
              <p:nvPr/>
            </p:nvSpPr>
            <p:spPr>
              <a:xfrm rot="-708086" flipH="1">
                <a:off x="1186007" y="1357197"/>
                <a:ext cx="34277" cy="48379"/>
              </a:xfrm>
              <a:custGeom>
                <a:avLst/>
                <a:gdLst/>
                <a:ahLst/>
                <a:cxnLst/>
                <a:rect l="l" t="t" r="r" b="b"/>
                <a:pathLst>
                  <a:path w="158" h="223" extrusionOk="0">
                    <a:moveTo>
                      <a:pt x="76" y="1"/>
                    </a:moveTo>
                    <a:cubicBezTo>
                      <a:pt x="24" y="6"/>
                      <a:pt x="1" y="64"/>
                      <a:pt x="12" y="134"/>
                    </a:cubicBezTo>
                    <a:cubicBezTo>
                      <a:pt x="18" y="171"/>
                      <a:pt x="23" y="222"/>
                      <a:pt x="72" y="222"/>
                    </a:cubicBezTo>
                    <a:cubicBezTo>
                      <a:pt x="77" y="222"/>
                      <a:pt x="82" y="222"/>
                      <a:pt x="88" y="221"/>
                    </a:cubicBezTo>
                    <a:cubicBezTo>
                      <a:pt x="151" y="209"/>
                      <a:pt x="157" y="134"/>
                      <a:pt x="151" y="87"/>
                    </a:cubicBezTo>
                    <a:cubicBezTo>
                      <a:pt x="14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33"/>
              <p:cNvSpPr/>
              <p:nvPr/>
            </p:nvSpPr>
            <p:spPr>
              <a:xfrm rot="-708086" flipH="1">
                <a:off x="1841340" y="1989539"/>
                <a:ext cx="44257" cy="40352"/>
              </a:xfrm>
              <a:custGeom>
                <a:avLst/>
                <a:gdLst/>
                <a:ahLst/>
                <a:cxnLst/>
                <a:rect l="l" t="t" r="r" b="b"/>
                <a:pathLst>
                  <a:path w="204" h="186" extrusionOk="0">
                    <a:moveTo>
                      <a:pt x="107" y="1"/>
                    </a:moveTo>
                    <a:cubicBezTo>
                      <a:pt x="93" y="1"/>
                      <a:pt x="79" y="4"/>
                      <a:pt x="64" y="12"/>
                    </a:cubicBezTo>
                    <a:cubicBezTo>
                      <a:pt x="43" y="23"/>
                      <a:pt x="27" y="33"/>
                      <a:pt x="6" y="48"/>
                    </a:cubicBezTo>
                    <a:lnTo>
                      <a:pt x="6" y="48"/>
                    </a:lnTo>
                    <a:cubicBezTo>
                      <a:pt x="6" y="48"/>
                      <a:pt x="6" y="47"/>
                      <a:pt x="6" y="47"/>
                    </a:cubicBezTo>
                    <a:lnTo>
                      <a:pt x="1" y="53"/>
                    </a:lnTo>
                    <a:cubicBezTo>
                      <a:pt x="3" y="51"/>
                      <a:pt x="5" y="50"/>
                      <a:pt x="6" y="48"/>
                    </a:cubicBezTo>
                    <a:lnTo>
                      <a:pt x="6" y="48"/>
                    </a:lnTo>
                    <a:cubicBezTo>
                      <a:pt x="6" y="71"/>
                      <a:pt x="7" y="100"/>
                      <a:pt x="12" y="122"/>
                    </a:cubicBezTo>
                    <a:cubicBezTo>
                      <a:pt x="21" y="160"/>
                      <a:pt x="57" y="186"/>
                      <a:pt x="94" y="186"/>
                    </a:cubicBezTo>
                    <a:cubicBezTo>
                      <a:pt x="107" y="186"/>
                      <a:pt x="121" y="182"/>
                      <a:pt x="134" y="174"/>
                    </a:cubicBezTo>
                    <a:cubicBezTo>
                      <a:pt x="180" y="157"/>
                      <a:pt x="203" y="111"/>
                      <a:pt x="186" y="64"/>
                    </a:cubicBezTo>
                    <a:cubicBezTo>
                      <a:pt x="178" y="26"/>
                      <a:pt x="14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33"/>
              <p:cNvSpPr/>
              <p:nvPr/>
            </p:nvSpPr>
            <p:spPr>
              <a:xfrm rot="-708086" flipH="1">
                <a:off x="933247" y="-52592"/>
                <a:ext cx="58141" cy="28203"/>
              </a:xfrm>
              <a:custGeom>
                <a:avLst/>
                <a:gdLst/>
                <a:ahLst/>
                <a:cxnLst/>
                <a:rect l="l" t="t" r="r" b="b"/>
                <a:pathLst>
                  <a:path w="268" h="130" extrusionOk="0">
                    <a:moveTo>
                      <a:pt x="88" y="0"/>
                    </a:moveTo>
                    <a:cubicBezTo>
                      <a:pt x="47" y="6"/>
                      <a:pt x="1" y="18"/>
                      <a:pt x="6" y="70"/>
                    </a:cubicBezTo>
                    <a:cubicBezTo>
                      <a:pt x="6" y="128"/>
                      <a:pt x="59" y="116"/>
                      <a:pt x="93" y="128"/>
                    </a:cubicBezTo>
                    <a:lnTo>
                      <a:pt x="122" y="128"/>
                    </a:lnTo>
                    <a:cubicBezTo>
                      <a:pt x="142" y="128"/>
                      <a:pt x="161" y="130"/>
                      <a:pt x="179" y="130"/>
                    </a:cubicBezTo>
                    <a:cubicBezTo>
                      <a:pt x="215" y="130"/>
                      <a:pt x="246" y="122"/>
                      <a:pt x="261" y="76"/>
                    </a:cubicBezTo>
                    <a:cubicBezTo>
                      <a:pt x="267" y="35"/>
                      <a:pt x="192"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33"/>
              <p:cNvSpPr/>
              <p:nvPr/>
            </p:nvSpPr>
            <p:spPr>
              <a:xfrm rot="-708086" flipH="1">
                <a:off x="3129164" y="466895"/>
                <a:ext cx="35362" cy="52284"/>
              </a:xfrm>
              <a:custGeom>
                <a:avLst/>
                <a:gdLst/>
                <a:ahLst/>
                <a:cxnLst/>
                <a:rect l="l" t="t" r="r" b="b"/>
                <a:pathLst>
                  <a:path w="163" h="241" extrusionOk="0">
                    <a:moveTo>
                      <a:pt x="129" y="1"/>
                    </a:moveTo>
                    <a:cubicBezTo>
                      <a:pt x="124" y="1"/>
                      <a:pt x="117" y="2"/>
                      <a:pt x="111" y="7"/>
                    </a:cubicBezTo>
                    <a:cubicBezTo>
                      <a:pt x="53" y="47"/>
                      <a:pt x="12" y="105"/>
                      <a:pt x="0" y="175"/>
                    </a:cubicBezTo>
                    <a:cubicBezTo>
                      <a:pt x="0" y="204"/>
                      <a:pt x="12" y="227"/>
                      <a:pt x="41" y="238"/>
                    </a:cubicBezTo>
                    <a:cubicBezTo>
                      <a:pt x="47" y="240"/>
                      <a:pt x="52" y="240"/>
                      <a:pt x="57" y="240"/>
                    </a:cubicBezTo>
                    <a:cubicBezTo>
                      <a:pt x="75" y="240"/>
                      <a:pt x="91" y="233"/>
                      <a:pt x="105" y="215"/>
                    </a:cubicBezTo>
                    <a:cubicBezTo>
                      <a:pt x="140" y="163"/>
                      <a:pt x="163" y="105"/>
                      <a:pt x="163" y="41"/>
                    </a:cubicBezTo>
                    <a:cubicBezTo>
                      <a:pt x="158" y="19"/>
                      <a:pt x="147"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33"/>
              <p:cNvSpPr/>
              <p:nvPr/>
            </p:nvSpPr>
            <p:spPr>
              <a:xfrm rot="-708088" flipH="1">
                <a:off x="1026083" y="2297044"/>
                <a:ext cx="31457" cy="50548"/>
              </a:xfrm>
              <a:custGeom>
                <a:avLst/>
                <a:gdLst/>
                <a:ahLst/>
                <a:cxnLst/>
                <a:rect l="l" t="t" r="r" b="b"/>
                <a:pathLst>
                  <a:path w="145" h="233" extrusionOk="0">
                    <a:moveTo>
                      <a:pt x="75" y="1"/>
                    </a:moveTo>
                    <a:cubicBezTo>
                      <a:pt x="41" y="1"/>
                      <a:pt x="12" y="30"/>
                      <a:pt x="6" y="64"/>
                    </a:cubicBezTo>
                    <a:cubicBezTo>
                      <a:pt x="0" y="88"/>
                      <a:pt x="0" y="111"/>
                      <a:pt x="0" y="140"/>
                    </a:cubicBezTo>
                    <a:cubicBezTo>
                      <a:pt x="6" y="186"/>
                      <a:pt x="12" y="232"/>
                      <a:pt x="75" y="232"/>
                    </a:cubicBezTo>
                    <a:cubicBezTo>
                      <a:pt x="145" y="232"/>
                      <a:pt x="133" y="180"/>
                      <a:pt x="133" y="134"/>
                    </a:cubicBezTo>
                    <a:lnTo>
                      <a:pt x="133" y="76"/>
                    </a:lnTo>
                    <a:cubicBezTo>
                      <a:pt x="133" y="35"/>
                      <a:pt x="12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33"/>
              <p:cNvSpPr/>
              <p:nvPr/>
            </p:nvSpPr>
            <p:spPr>
              <a:xfrm rot="-708086" flipH="1">
                <a:off x="1609475" y="1136628"/>
                <a:ext cx="44257" cy="42305"/>
              </a:xfrm>
              <a:custGeom>
                <a:avLst/>
                <a:gdLst/>
                <a:ahLst/>
                <a:cxnLst/>
                <a:rect l="l" t="t" r="r" b="b"/>
                <a:pathLst>
                  <a:path w="204" h="195" extrusionOk="0">
                    <a:moveTo>
                      <a:pt x="127" y="1"/>
                    </a:moveTo>
                    <a:cubicBezTo>
                      <a:pt x="118" y="1"/>
                      <a:pt x="109" y="2"/>
                      <a:pt x="99" y="6"/>
                    </a:cubicBezTo>
                    <a:cubicBezTo>
                      <a:pt x="42" y="12"/>
                      <a:pt x="1" y="64"/>
                      <a:pt x="13" y="128"/>
                    </a:cubicBezTo>
                    <a:cubicBezTo>
                      <a:pt x="18" y="167"/>
                      <a:pt x="52" y="194"/>
                      <a:pt x="90" y="194"/>
                    </a:cubicBezTo>
                    <a:cubicBezTo>
                      <a:pt x="97" y="194"/>
                      <a:pt x="104" y="193"/>
                      <a:pt x="111" y="192"/>
                    </a:cubicBezTo>
                    <a:cubicBezTo>
                      <a:pt x="169" y="169"/>
                      <a:pt x="204" y="111"/>
                      <a:pt x="192" y="53"/>
                    </a:cubicBezTo>
                    <a:cubicBezTo>
                      <a:pt x="183" y="21"/>
                      <a:pt x="15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33"/>
              <p:cNvSpPr/>
              <p:nvPr/>
            </p:nvSpPr>
            <p:spPr>
              <a:xfrm rot="-708086" flipH="1">
                <a:off x="2287163" y="978284"/>
                <a:ext cx="42955" cy="38183"/>
              </a:xfrm>
              <a:custGeom>
                <a:avLst/>
                <a:gdLst/>
                <a:ahLst/>
                <a:cxnLst/>
                <a:rect l="l" t="t" r="r" b="b"/>
                <a:pathLst>
                  <a:path w="198" h="176" extrusionOk="0">
                    <a:moveTo>
                      <a:pt x="82" y="1"/>
                    </a:moveTo>
                    <a:cubicBezTo>
                      <a:pt x="78" y="1"/>
                      <a:pt x="74" y="1"/>
                      <a:pt x="70" y="1"/>
                    </a:cubicBezTo>
                    <a:cubicBezTo>
                      <a:pt x="29" y="7"/>
                      <a:pt x="0" y="42"/>
                      <a:pt x="12" y="82"/>
                    </a:cubicBezTo>
                    <a:cubicBezTo>
                      <a:pt x="17" y="137"/>
                      <a:pt x="63" y="176"/>
                      <a:pt x="117" y="176"/>
                    </a:cubicBezTo>
                    <a:cubicBezTo>
                      <a:pt x="120" y="176"/>
                      <a:pt x="124" y="175"/>
                      <a:pt x="128" y="175"/>
                    </a:cubicBezTo>
                    <a:cubicBezTo>
                      <a:pt x="168" y="169"/>
                      <a:pt x="197" y="146"/>
                      <a:pt x="197" y="100"/>
                    </a:cubicBezTo>
                    <a:cubicBezTo>
                      <a:pt x="186" y="40"/>
                      <a:pt x="140"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33"/>
              <p:cNvSpPr/>
              <p:nvPr/>
            </p:nvSpPr>
            <p:spPr>
              <a:xfrm rot="-708086" flipH="1">
                <a:off x="677133" y="143643"/>
                <a:ext cx="44257" cy="36881"/>
              </a:xfrm>
              <a:custGeom>
                <a:avLst/>
                <a:gdLst/>
                <a:ahLst/>
                <a:cxnLst/>
                <a:rect l="l" t="t" r="r" b="b"/>
                <a:pathLst>
                  <a:path w="204" h="170" extrusionOk="0">
                    <a:moveTo>
                      <a:pt x="71" y="0"/>
                    </a:moveTo>
                    <a:cubicBezTo>
                      <a:pt x="69" y="0"/>
                      <a:pt x="66" y="0"/>
                      <a:pt x="64" y="1"/>
                    </a:cubicBezTo>
                    <a:cubicBezTo>
                      <a:pt x="24" y="6"/>
                      <a:pt x="0" y="35"/>
                      <a:pt x="6" y="76"/>
                    </a:cubicBezTo>
                    <a:cubicBezTo>
                      <a:pt x="12" y="130"/>
                      <a:pt x="58" y="169"/>
                      <a:pt x="111" y="169"/>
                    </a:cubicBezTo>
                    <a:cubicBezTo>
                      <a:pt x="115" y="169"/>
                      <a:pt x="118" y="169"/>
                      <a:pt x="122" y="169"/>
                    </a:cubicBezTo>
                    <a:cubicBezTo>
                      <a:pt x="169" y="163"/>
                      <a:pt x="203" y="146"/>
                      <a:pt x="203" y="93"/>
                    </a:cubicBezTo>
                    <a:cubicBezTo>
                      <a:pt x="203" y="55"/>
                      <a:pt x="11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33"/>
              <p:cNvSpPr/>
              <p:nvPr/>
            </p:nvSpPr>
            <p:spPr>
              <a:xfrm rot="-708086" flipH="1">
                <a:off x="1494252" y="1140932"/>
                <a:ext cx="44257" cy="38183"/>
              </a:xfrm>
              <a:custGeom>
                <a:avLst/>
                <a:gdLst/>
                <a:ahLst/>
                <a:cxnLst/>
                <a:rect l="l" t="t" r="r" b="b"/>
                <a:pathLst>
                  <a:path w="204" h="176" extrusionOk="0">
                    <a:moveTo>
                      <a:pt x="92" y="0"/>
                    </a:moveTo>
                    <a:cubicBezTo>
                      <a:pt x="85" y="0"/>
                      <a:pt x="77" y="1"/>
                      <a:pt x="70" y="3"/>
                    </a:cubicBezTo>
                    <a:cubicBezTo>
                      <a:pt x="29" y="8"/>
                      <a:pt x="0" y="55"/>
                      <a:pt x="12" y="95"/>
                    </a:cubicBezTo>
                    <a:cubicBezTo>
                      <a:pt x="22" y="143"/>
                      <a:pt x="63" y="175"/>
                      <a:pt x="109" y="175"/>
                    </a:cubicBezTo>
                    <a:cubicBezTo>
                      <a:pt x="119" y="175"/>
                      <a:pt x="129" y="174"/>
                      <a:pt x="139" y="171"/>
                    </a:cubicBezTo>
                    <a:cubicBezTo>
                      <a:pt x="180" y="165"/>
                      <a:pt x="203" y="124"/>
                      <a:pt x="197" y="84"/>
                    </a:cubicBezTo>
                    <a:cubicBezTo>
                      <a:pt x="182" y="33"/>
                      <a:pt x="141"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33"/>
              <p:cNvSpPr/>
              <p:nvPr/>
            </p:nvSpPr>
            <p:spPr>
              <a:xfrm rot="-708086" flipH="1">
                <a:off x="1190351" y="1964241"/>
                <a:ext cx="44040" cy="41654"/>
              </a:xfrm>
              <a:custGeom>
                <a:avLst/>
                <a:gdLst/>
                <a:ahLst/>
                <a:cxnLst/>
                <a:rect l="l" t="t" r="r" b="b"/>
                <a:pathLst>
                  <a:path w="203" h="192" extrusionOk="0">
                    <a:moveTo>
                      <a:pt x="67" y="0"/>
                    </a:moveTo>
                    <a:cubicBezTo>
                      <a:pt x="39" y="0"/>
                      <a:pt x="20" y="20"/>
                      <a:pt x="11" y="57"/>
                    </a:cubicBezTo>
                    <a:cubicBezTo>
                      <a:pt x="1" y="126"/>
                      <a:pt x="59" y="191"/>
                      <a:pt x="133" y="191"/>
                    </a:cubicBezTo>
                    <a:cubicBezTo>
                      <a:pt x="138" y="191"/>
                      <a:pt x="144" y="191"/>
                      <a:pt x="150" y="190"/>
                    </a:cubicBezTo>
                    <a:cubicBezTo>
                      <a:pt x="179" y="190"/>
                      <a:pt x="203" y="155"/>
                      <a:pt x="197" y="126"/>
                    </a:cubicBezTo>
                    <a:cubicBezTo>
                      <a:pt x="174" y="80"/>
                      <a:pt x="145" y="39"/>
                      <a:pt x="104" y="10"/>
                    </a:cubicBezTo>
                    <a:cubicBezTo>
                      <a:pt x="91" y="3"/>
                      <a:pt x="7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33"/>
              <p:cNvSpPr/>
              <p:nvPr/>
            </p:nvSpPr>
            <p:spPr>
              <a:xfrm rot="-708086" flipH="1">
                <a:off x="1772902" y="1656925"/>
                <a:ext cx="35362" cy="51416"/>
              </a:xfrm>
              <a:custGeom>
                <a:avLst/>
                <a:gdLst/>
                <a:ahLst/>
                <a:cxnLst/>
                <a:rect l="l" t="t" r="r" b="b"/>
                <a:pathLst>
                  <a:path w="163" h="237" extrusionOk="0">
                    <a:moveTo>
                      <a:pt x="58" y="1"/>
                    </a:moveTo>
                    <a:cubicBezTo>
                      <a:pt x="23" y="6"/>
                      <a:pt x="0" y="41"/>
                      <a:pt x="0" y="76"/>
                    </a:cubicBezTo>
                    <a:cubicBezTo>
                      <a:pt x="0" y="128"/>
                      <a:pt x="23" y="186"/>
                      <a:pt x="70" y="221"/>
                    </a:cubicBezTo>
                    <a:cubicBezTo>
                      <a:pt x="80" y="231"/>
                      <a:pt x="94" y="237"/>
                      <a:pt x="108" y="237"/>
                    </a:cubicBezTo>
                    <a:cubicBezTo>
                      <a:pt x="119" y="237"/>
                      <a:pt x="130" y="234"/>
                      <a:pt x="139" y="226"/>
                    </a:cubicBezTo>
                    <a:cubicBezTo>
                      <a:pt x="157" y="215"/>
                      <a:pt x="162" y="198"/>
                      <a:pt x="157" y="174"/>
                    </a:cubicBezTo>
                    <a:cubicBezTo>
                      <a:pt x="157" y="157"/>
                      <a:pt x="157" y="134"/>
                      <a:pt x="151" y="116"/>
                    </a:cubicBezTo>
                    <a:cubicBezTo>
                      <a:pt x="145" y="93"/>
                      <a:pt x="139" y="70"/>
                      <a:pt x="128" y="47"/>
                    </a:cubicBezTo>
                    <a:cubicBezTo>
                      <a:pt x="116" y="18"/>
                      <a:pt x="87"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33"/>
              <p:cNvSpPr/>
              <p:nvPr/>
            </p:nvSpPr>
            <p:spPr>
              <a:xfrm rot="-708086" flipH="1">
                <a:off x="598886" y="1009573"/>
                <a:ext cx="47945" cy="37749"/>
              </a:xfrm>
              <a:custGeom>
                <a:avLst/>
                <a:gdLst/>
                <a:ahLst/>
                <a:cxnLst/>
                <a:rect l="l" t="t" r="r" b="b"/>
                <a:pathLst>
                  <a:path w="221" h="174" extrusionOk="0">
                    <a:moveTo>
                      <a:pt x="78" y="0"/>
                    </a:moveTo>
                    <a:cubicBezTo>
                      <a:pt x="73" y="0"/>
                      <a:pt x="69" y="1"/>
                      <a:pt x="64" y="1"/>
                    </a:cubicBezTo>
                    <a:cubicBezTo>
                      <a:pt x="24" y="7"/>
                      <a:pt x="0" y="53"/>
                      <a:pt x="12" y="94"/>
                    </a:cubicBezTo>
                    <a:cubicBezTo>
                      <a:pt x="31" y="141"/>
                      <a:pt x="78" y="173"/>
                      <a:pt x="126" y="173"/>
                    </a:cubicBezTo>
                    <a:cubicBezTo>
                      <a:pt x="136" y="173"/>
                      <a:pt x="147" y="172"/>
                      <a:pt x="157" y="169"/>
                    </a:cubicBezTo>
                    <a:cubicBezTo>
                      <a:pt x="197" y="157"/>
                      <a:pt x="221" y="123"/>
                      <a:pt x="209" y="88"/>
                    </a:cubicBezTo>
                    <a:cubicBezTo>
                      <a:pt x="182" y="34"/>
                      <a:pt x="135"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33"/>
              <p:cNvSpPr/>
              <p:nvPr/>
            </p:nvSpPr>
            <p:spPr>
              <a:xfrm rot="-708088" flipH="1">
                <a:off x="1190580" y="1568327"/>
                <a:ext cx="45559" cy="35362"/>
              </a:xfrm>
              <a:custGeom>
                <a:avLst/>
                <a:gdLst/>
                <a:ahLst/>
                <a:cxnLst/>
                <a:rect l="l" t="t" r="r" b="b"/>
                <a:pathLst>
                  <a:path w="210" h="163" extrusionOk="0">
                    <a:moveTo>
                      <a:pt x="93" y="1"/>
                    </a:moveTo>
                    <a:cubicBezTo>
                      <a:pt x="82" y="1"/>
                      <a:pt x="70" y="2"/>
                      <a:pt x="59" y="6"/>
                    </a:cubicBezTo>
                    <a:cubicBezTo>
                      <a:pt x="18" y="18"/>
                      <a:pt x="1" y="58"/>
                      <a:pt x="13" y="99"/>
                    </a:cubicBezTo>
                    <a:cubicBezTo>
                      <a:pt x="31" y="139"/>
                      <a:pt x="66" y="162"/>
                      <a:pt x="106" y="162"/>
                    </a:cubicBezTo>
                    <a:cubicBezTo>
                      <a:pt x="117" y="162"/>
                      <a:pt x="128" y="160"/>
                      <a:pt x="140" y="157"/>
                    </a:cubicBezTo>
                    <a:cubicBezTo>
                      <a:pt x="181" y="145"/>
                      <a:pt x="210" y="110"/>
                      <a:pt x="198" y="70"/>
                    </a:cubicBezTo>
                    <a:cubicBezTo>
                      <a:pt x="179" y="28"/>
                      <a:pt x="13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33"/>
              <p:cNvSpPr/>
              <p:nvPr/>
            </p:nvSpPr>
            <p:spPr>
              <a:xfrm rot="-708086" flipH="1">
                <a:off x="755822" y="959547"/>
                <a:ext cx="41654" cy="43172"/>
              </a:xfrm>
              <a:custGeom>
                <a:avLst/>
                <a:gdLst/>
                <a:ahLst/>
                <a:cxnLst/>
                <a:rect l="l" t="t" r="r" b="b"/>
                <a:pathLst>
                  <a:path w="192" h="199" extrusionOk="0">
                    <a:moveTo>
                      <a:pt x="99" y="1"/>
                    </a:moveTo>
                    <a:cubicBezTo>
                      <a:pt x="41" y="12"/>
                      <a:pt x="0" y="70"/>
                      <a:pt x="6" y="134"/>
                    </a:cubicBezTo>
                    <a:cubicBezTo>
                      <a:pt x="11" y="171"/>
                      <a:pt x="46" y="199"/>
                      <a:pt x="82" y="199"/>
                    </a:cubicBezTo>
                    <a:cubicBezTo>
                      <a:pt x="86" y="199"/>
                      <a:pt x="89" y="198"/>
                      <a:pt x="93" y="198"/>
                    </a:cubicBezTo>
                    <a:cubicBezTo>
                      <a:pt x="151" y="186"/>
                      <a:pt x="191" y="128"/>
                      <a:pt x="174" y="70"/>
                    </a:cubicBezTo>
                    <a:cubicBezTo>
                      <a:pt x="168" y="36"/>
                      <a:pt x="15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33"/>
              <p:cNvSpPr/>
              <p:nvPr/>
            </p:nvSpPr>
            <p:spPr>
              <a:xfrm rot="-708086" flipH="1">
                <a:off x="2158272" y="729908"/>
                <a:ext cx="45342" cy="37098"/>
              </a:xfrm>
              <a:custGeom>
                <a:avLst/>
                <a:gdLst/>
                <a:ahLst/>
                <a:cxnLst/>
                <a:rect l="l" t="t" r="r" b="b"/>
                <a:pathLst>
                  <a:path w="209" h="171" extrusionOk="0">
                    <a:moveTo>
                      <a:pt x="98" y="0"/>
                    </a:moveTo>
                    <a:cubicBezTo>
                      <a:pt x="90" y="0"/>
                      <a:pt x="83" y="1"/>
                      <a:pt x="76" y="2"/>
                    </a:cubicBezTo>
                    <a:cubicBezTo>
                      <a:pt x="29" y="8"/>
                      <a:pt x="0" y="60"/>
                      <a:pt x="18" y="107"/>
                    </a:cubicBezTo>
                    <a:cubicBezTo>
                      <a:pt x="31" y="147"/>
                      <a:pt x="69" y="170"/>
                      <a:pt x="107" y="170"/>
                    </a:cubicBezTo>
                    <a:cubicBezTo>
                      <a:pt x="118" y="170"/>
                      <a:pt x="129" y="169"/>
                      <a:pt x="139" y="165"/>
                    </a:cubicBezTo>
                    <a:cubicBezTo>
                      <a:pt x="180" y="159"/>
                      <a:pt x="209" y="124"/>
                      <a:pt x="203" y="84"/>
                    </a:cubicBezTo>
                    <a:cubicBezTo>
                      <a:pt x="188" y="33"/>
                      <a:pt x="14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33"/>
              <p:cNvSpPr/>
              <p:nvPr/>
            </p:nvSpPr>
            <p:spPr>
              <a:xfrm rot="-708086" flipH="1">
                <a:off x="1135296" y="53613"/>
                <a:ext cx="39050" cy="41871"/>
              </a:xfrm>
              <a:custGeom>
                <a:avLst/>
                <a:gdLst/>
                <a:ahLst/>
                <a:cxnLst/>
                <a:rect l="l" t="t" r="r" b="b"/>
                <a:pathLst>
                  <a:path w="180" h="193" extrusionOk="0">
                    <a:moveTo>
                      <a:pt x="81" y="1"/>
                    </a:moveTo>
                    <a:cubicBezTo>
                      <a:pt x="35" y="1"/>
                      <a:pt x="0" y="53"/>
                      <a:pt x="12" y="111"/>
                    </a:cubicBezTo>
                    <a:cubicBezTo>
                      <a:pt x="12" y="157"/>
                      <a:pt x="52" y="192"/>
                      <a:pt x="99" y="192"/>
                    </a:cubicBezTo>
                    <a:cubicBezTo>
                      <a:pt x="145" y="180"/>
                      <a:pt x="180" y="134"/>
                      <a:pt x="168" y="88"/>
                    </a:cubicBezTo>
                    <a:cubicBezTo>
                      <a:pt x="163" y="41"/>
                      <a:pt x="128"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33"/>
              <p:cNvSpPr/>
              <p:nvPr/>
            </p:nvSpPr>
            <p:spPr>
              <a:xfrm rot="-708086" flipH="1">
                <a:off x="1487027" y="310624"/>
                <a:ext cx="42955" cy="42955"/>
              </a:xfrm>
              <a:custGeom>
                <a:avLst/>
                <a:gdLst/>
                <a:ahLst/>
                <a:cxnLst/>
                <a:rect l="l" t="t" r="r" b="b"/>
                <a:pathLst>
                  <a:path w="198" h="198" extrusionOk="0">
                    <a:moveTo>
                      <a:pt x="85" y="1"/>
                    </a:moveTo>
                    <a:cubicBezTo>
                      <a:pt x="80" y="1"/>
                      <a:pt x="75" y="1"/>
                      <a:pt x="70" y="3"/>
                    </a:cubicBezTo>
                    <a:cubicBezTo>
                      <a:pt x="30" y="8"/>
                      <a:pt x="1" y="49"/>
                      <a:pt x="12" y="89"/>
                    </a:cubicBezTo>
                    <a:cubicBezTo>
                      <a:pt x="22" y="150"/>
                      <a:pt x="72" y="197"/>
                      <a:pt x="119" y="197"/>
                    </a:cubicBezTo>
                    <a:cubicBezTo>
                      <a:pt x="126" y="197"/>
                      <a:pt x="133" y="196"/>
                      <a:pt x="140" y="194"/>
                    </a:cubicBezTo>
                    <a:cubicBezTo>
                      <a:pt x="180" y="182"/>
                      <a:pt x="198" y="136"/>
                      <a:pt x="186" y="101"/>
                    </a:cubicBezTo>
                    <a:cubicBezTo>
                      <a:pt x="176" y="44"/>
                      <a:pt x="12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33"/>
              <p:cNvSpPr/>
              <p:nvPr/>
            </p:nvSpPr>
            <p:spPr>
              <a:xfrm rot="-708086" flipH="1">
                <a:off x="2322625" y="1186657"/>
                <a:ext cx="40352" cy="45993"/>
              </a:xfrm>
              <a:custGeom>
                <a:avLst/>
                <a:gdLst/>
                <a:ahLst/>
                <a:cxnLst/>
                <a:rect l="l" t="t" r="r" b="b"/>
                <a:pathLst>
                  <a:path w="186" h="212" extrusionOk="0">
                    <a:moveTo>
                      <a:pt x="95" y="0"/>
                    </a:moveTo>
                    <a:cubicBezTo>
                      <a:pt x="84" y="0"/>
                      <a:pt x="72" y="3"/>
                      <a:pt x="58" y="8"/>
                    </a:cubicBezTo>
                    <a:cubicBezTo>
                      <a:pt x="0" y="32"/>
                      <a:pt x="6" y="89"/>
                      <a:pt x="18" y="136"/>
                    </a:cubicBezTo>
                    <a:cubicBezTo>
                      <a:pt x="34" y="179"/>
                      <a:pt x="55" y="212"/>
                      <a:pt x="104" y="212"/>
                    </a:cubicBezTo>
                    <a:cubicBezTo>
                      <a:pt x="108" y="212"/>
                      <a:pt x="112" y="212"/>
                      <a:pt x="116" y="211"/>
                    </a:cubicBezTo>
                    <a:cubicBezTo>
                      <a:pt x="163" y="182"/>
                      <a:pt x="186" y="118"/>
                      <a:pt x="163" y="66"/>
                    </a:cubicBezTo>
                    <a:cubicBezTo>
                      <a:pt x="149" y="27"/>
                      <a:pt x="12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33"/>
              <p:cNvSpPr/>
              <p:nvPr/>
            </p:nvSpPr>
            <p:spPr>
              <a:xfrm rot="-708086" flipH="1">
                <a:off x="1749869" y="1373890"/>
                <a:ext cx="44257" cy="39701"/>
              </a:xfrm>
              <a:custGeom>
                <a:avLst/>
                <a:gdLst/>
                <a:ahLst/>
                <a:cxnLst/>
                <a:rect l="l" t="t" r="r" b="b"/>
                <a:pathLst>
                  <a:path w="204" h="183" extrusionOk="0">
                    <a:moveTo>
                      <a:pt x="98" y="0"/>
                    </a:moveTo>
                    <a:cubicBezTo>
                      <a:pt x="91" y="0"/>
                      <a:pt x="83" y="1"/>
                      <a:pt x="76" y="3"/>
                    </a:cubicBezTo>
                    <a:cubicBezTo>
                      <a:pt x="30" y="8"/>
                      <a:pt x="1" y="49"/>
                      <a:pt x="6" y="95"/>
                    </a:cubicBezTo>
                    <a:cubicBezTo>
                      <a:pt x="17" y="149"/>
                      <a:pt x="63" y="183"/>
                      <a:pt x="116" y="183"/>
                    </a:cubicBezTo>
                    <a:cubicBezTo>
                      <a:pt x="120" y="183"/>
                      <a:pt x="124" y="183"/>
                      <a:pt x="128" y="182"/>
                    </a:cubicBezTo>
                    <a:cubicBezTo>
                      <a:pt x="169" y="171"/>
                      <a:pt x="203" y="130"/>
                      <a:pt x="198" y="84"/>
                    </a:cubicBezTo>
                    <a:cubicBezTo>
                      <a:pt x="193" y="33"/>
                      <a:pt x="148"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33"/>
              <p:cNvSpPr/>
              <p:nvPr/>
            </p:nvSpPr>
            <p:spPr>
              <a:xfrm rot="-708088" flipH="1">
                <a:off x="76410" y="952862"/>
                <a:ext cx="41871" cy="42088"/>
              </a:xfrm>
              <a:custGeom>
                <a:avLst/>
                <a:gdLst/>
                <a:ahLst/>
                <a:cxnLst/>
                <a:rect l="l" t="t" r="r" b="b"/>
                <a:pathLst>
                  <a:path w="193" h="194" extrusionOk="0">
                    <a:moveTo>
                      <a:pt x="94" y="0"/>
                    </a:moveTo>
                    <a:cubicBezTo>
                      <a:pt x="88" y="0"/>
                      <a:pt x="82" y="1"/>
                      <a:pt x="76" y="3"/>
                    </a:cubicBezTo>
                    <a:cubicBezTo>
                      <a:pt x="30" y="14"/>
                      <a:pt x="1" y="66"/>
                      <a:pt x="18" y="113"/>
                    </a:cubicBezTo>
                    <a:cubicBezTo>
                      <a:pt x="18" y="159"/>
                      <a:pt x="65" y="194"/>
                      <a:pt x="111" y="194"/>
                    </a:cubicBezTo>
                    <a:cubicBezTo>
                      <a:pt x="163" y="177"/>
                      <a:pt x="192" y="124"/>
                      <a:pt x="175" y="78"/>
                    </a:cubicBezTo>
                    <a:cubicBezTo>
                      <a:pt x="170" y="3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33"/>
              <p:cNvSpPr/>
              <p:nvPr/>
            </p:nvSpPr>
            <p:spPr>
              <a:xfrm rot="-708086" flipH="1">
                <a:off x="-105133" y="1287319"/>
                <a:ext cx="32759" cy="44908"/>
              </a:xfrm>
              <a:custGeom>
                <a:avLst/>
                <a:gdLst/>
                <a:ahLst/>
                <a:cxnLst/>
                <a:rect l="l" t="t" r="r" b="b"/>
                <a:pathLst>
                  <a:path w="151" h="207" extrusionOk="0">
                    <a:moveTo>
                      <a:pt x="81" y="0"/>
                    </a:moveTo>
                    <a:cubicBezTo>
                      <a:pt x="74" y="0"/>
                      <a:pt x="67" y="1"/>
                      <a:pt x="58" y="4"/>
                    </a:cubicBezTo>
                    <a:cubicBezTo>
                      <a:pt x="0" y="21"/>
                      <a:pt x="0" y="85"/>
                      <a:pt x="0" y="132"/>
                    </a:cubicBezTo>
                    <a:cubicBezTo>
                      <a:pt x="0" y="172"/>
                      <a:pt x="23" y="207"/>
                      <a:pt x="70" y="207"/>
                    </a:cubicBezTo>
                    <a:cubicBezTo>
                      <a:pt x="122" y="207"/>
                      <a:pt x="151" y="143"/>
                      <a:pt x="139" y="74"/>
                    </a:cubicBezTo>
                    <a:cubicBezTo>
                      <a:pt x="129" y="39"/>
                      <a:pt x="120"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33"/>
              <p:cNvSpPr/>
              <p:nvPr/>
            </p:nvSpPr>
            <p:spPr>
              <a:xfrm rot="-708086" flipH="1">
                <a:off x="2747960" y="1282753"/>
                <a:ext cx="46643" cy="39267"/>
              </a:xfrm>
              <a:custGeom>
                <a:avLst/>
                <a:gdLst/>
                <a:ahLst/>
                <a:cxnLst/>
                <a:rect l="l" t="t" r="r" b="b"/>
                <a:pathLst>
                  <a:path w="215" h="181" extrusionOk="0">
                    <a:moveTo>
                      <a:pt x="146" y="1"/>
                    </a:moveTo>
                    <a:cubicBezTo>
                      <a:pt x="140" y="1"/>
                      <a:pt x="134" y="2"/>
                      <a:pt x="128" y="5"/>
                    </a:cubicBezTo>
                    <a:cubicBezTo>
                      <a:pt x="70" y="22"/>
                      <a:pt x="0" y="109"/>
                      <a:pt x="12" y="144"/>
                    </a:cubicBezTo>
                    <a:cubicBezTo>
                      <a:pt x="21" y="171"/>
                      <a:pt x="41" y="180"/>
                      <a:pt x="63" y="180"/>
                    </a:cubicBezTo>
                    <a:cubicBezTo>
                      <a:pt x="69" y="180"/>
                      <a:pt x="75" y="180"/>
                      <a:pt x="81" y="178"/>
                    </a:cubicBezTo>
                    <a:cubicBezTo>
                      <a:pt x="151" y="161"/>
                      <a:pt x="215" y="91"/>
                      <a:pt x="197" y="39"/>
                    </a:cubicBezTo>
                    <a:cubicBezTo>
                      <a:pt x="188" y="17"/>
                      <a:pt x="168"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33"/>
              <p:cNvSpPr/>
              <p:nvPr/>
            </p:nvSpPr>
            <p:spPr>
              <a:xfrm rot="-708086" flipH="1">
                <a:off x="2472159" y="-90205"/>
                <a:ext cx="44040" cy="36013"/>
              </a:xfrm>
              <a:custGeom>
                <a:avLst/>
                <a:gdLst/>
                <a:ahLst/>
                <a:cxnLst/>
                <a:rect l="l" t="t" r="r" b="b"/>
                <a:pathLst>
                  <a:path w="203" h="166" extrusionOk="0">
                    <a:moveTo>
                      <a:pt x="73" y="0"/>
                    </a:moveTo>
                    <a:cubicBezTo>
                      <a:pt x="68" y="0"/>
                      <a:pt x="63" y="0"/>
                      <a:pt x="58" y="1"/>
                    </a:cubicBezTo>
                    <a:cubicBezTo>
                      <a:pt x="23" y="7"/>
                      <a:pt x="0" y="42"/>
                      <a:pt x="12" y="76"/>
                    </a:cubicBezTo>
                    <a:cubicBezTo>
                      <a:pt x="22" y="128"/>
                      <a:pt x="64" y="165"/>
                      <a:pt x="114" y="165"/>
                    </a:cubicBezTo>
                    <a:cubicBezTo>
                      <a:pt x="120" y="165"/>
                      <a:pt x="127" y="165"/>
                      <a:pt x="133" y="163"/>
                    </a:cubicBezTo>
                    <a:cubicBezTo>
                      <a:pt x="180" y="157"/>
                      <a:pt x="203" y="117"/>
                      <a:pt x="197" y="76"/>
                    </a:cubicBezTo>
                    <a:cubicBezTo>
                      <a:pt x="171"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33"/>
              <p:cNvSpPr/>
              <p:nvPr/>
            </p:nvSpPr>
            <p:spPr>
              <a:xfrm rot="-708086" flipH="1">
                <a:off x="458078" y="457809"/>
                <a:ext cx="40352" cy="40352"/>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33"/>
              <p:cNvSpPr/>
              <p:nvPr/>
            </p:nvSpPr>
            <p:spPr>
              <a:xfrm rot="-708086" flipH="1">
                <a:off x="216824" y="738180"/>
                <a:ext cx="40569" cy="34278"/>
              </a:xfrm>
              <a:custGeom>
                <a:avLst/>
                <a:gdLst/>
                <a:ahLst/>
                <a:cxnLst/>
                <a:rect l="l" t="t" r="r" b="b"/>
                <a:pathLst>
                  <a:path w="187" h="158" extrusionOk="0">
                    <a:moveTo>
                      <a:pt x="119" y="0"/>
                    </a:moveTo>
                    <a:cubicBezTo>
                      <a:pt x="112" y="0"/>
                      <a:pt x="106" y="1"/>
                      <a:pt x="99" y="2"/>
                    </a:cubicBezTo>
                    <a:cubicBezTo>
                      <a:pt x="41" y="7"/>
                      <a:pt x="1" y="36"/>
                      <a:pt x="7" y="100"/>
                    </a:cubicBezTo>
                    <a:cubicBezTo>
                      <a:pt x="7" y="141"/>
                      <a:pt x="41" y="158"/>
                      <a:pt x="82" y="158"/>
                    </a:cubicBezTo>
                    <a:cubicBezTo>
                      <a:pt x="140" y="152"/>
                      <a:pt x="186" y="106"/>
                      <a:pt x="186" y="42"/>
                    </a:cubicBezTo>
                    <a:cubicBezTo>
                      <a:pt x="177" y="13"/>
                      <a:pt x="151"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33"/>
              <p:cNvSpPr/>
              <p:nvPr/>
            </p:nvSpPr>
            <p:spPr>
              <a:xfrm rot="-708086" flipH="1">
                <a:off x="1267130" y="-3904"/>
                <a:ext cx="41871" cy="43823"/>
              </a:xfrm>
              <a:custGeom>
                <a:avLst/>
                <a:gdLst/>
                <a:ahLst/>
                <a:cxnLst/>
                <a:rect l="l" t="t" r="r" b="b"/>
                <a:pathLst>
                  <a:path w="193" h="202" extrusionOk="0">
                    <a:moveTo>
                      <a:pt x="142" y="0"/>
                    </a:moveTo>
                    <a:cubicBezTo>
                      <a:pt x="109" y="0"/>
                      <a:pt x="77" y="11"/>
                      <a:pt x="53" y="31"/>
                    </a:cubicBezTo>
                    <a:cubicBezTo>
                      <a:pt x="12" y="60"/>
                      <a:pt x="1" y="112"/>
                      <a:pt x="24" y="152"/>
                    </a:cubicBezTo>
                    <a:cubicBezTo>
                      <a:pt x="38" y="181"/>
                      <a:pt x="64" y="202"/>
                      <a:pt x="93" y="202"/>
                    </a:cubicBezTo>
                    <a:cubicBezTo>
                      <a:pt x="99" y="202"/>
                      <a:pt x="105" y="201"/>
                      <a:pt x="111" y="199"/>
                    </a:cubicBezTo>
                    <a:cubicBezTo>
                      <a:pt x="157" y="193"/>
                      <a:pt x="192" y="146"/>
                      <a:pt x="186" y="100"/>
                    </a:cubicBezTo>
                    <a:cubicBezTo>
                      <a:pt x="180" y="65"/>
                      <a:pt x="169" y="31"/>
                      <a:pt x="163" y="2"/>
                    </a:cubicBezTo>
                    <a:cubicBezTo>
                      <a:pt x="156" y="1"/>
                      <a:pt x="149"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33"/>
              <p:cNvSpPr/>
              <p:nvPr/>
            </p:nvSpPr>
            <p:spPr>
              <a:xfrm rot="-708086" flipH="1">
                <a:off x="2134108" y="375151"/>
                <a:ext cx="44040" cy="36013"/>
              </a:xfrm>
              <a:custGeom>
                <a:avLst/>
                <a:gdLst/>
                <a:ahLst/>
                <a:cxnLst/>
                <a:rect l="l" t="t" r="r" b="b"/>
                <a:pathLst>
                  <a:path w="203" h="166" extrusionOk="0">
                    <a:moveTo>
                      <a:pt x="97" y="0"/>
                    </a:moveTo>
                    <a:cubicBezTo>
                      <a:pt x="88" y="0"/>
                      <a:pt x="79" y="2"/>
                      <a:pt x="70" y="4"/>
                    </a:cubicBezTo>
                    <a:cubicBezTo>
                      <a:pt x="29" y="16"/>
                      <a:pt x="0" y="39"/>
                      <a:pt x="6" y="91"/>
                    </a:cubicBezTo>
                    <a:cubicBezTo>
                      <a:pt x="15" y="138"/>
                      <a:pt x="55" y="166"/>
                      <a:pt x="100" y="166"/>
                    </a:cubicBezTo>
                    <a:cubicBezTo>
                      <a:pt x="111" y="166"/>
                      <a:pt x="122" y="164"/>
                      <a:pt x="133" y="161"/>
                    </a:cubicBezTo>
                    <a:cubicBezTo>
                      <a:pt x="180" y="149"/>
                      <a:pt x="203" y="126"/>
                      <a:pt x="203" y="85"/>
                    </a:cubicBezTo>
                    <a:cubicBezTo>
                      <a:pt x="188" y="37"/>
                      <a:pt x="145"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33"/>
              <p:cNvSpPr/>
              <p:nvPr/>
            </p:nvSpPr>
            <p:spPr>
              <a:xfrm rot="-708086" flipH="1">
                <a:off x="419090" y="2257722"/>
                <a:ext cx="45342" cy="36013"/>
              </a:xfrm>
              <a:custGeom>
                <a:avLst/>
                <a:gdLst/>
                <a:ahLst/>
                <a:cxnLst/>
                <a:rect l="l" t="t" r="r" b="b"/>
                <a:pathLst>
                  <a:path w="209" h="166" extrusionOk="0">
                    <a:moveTo>
                      <a:pt x="83" y="1"/>
                    </a:moveTo>
                    <a:cubicBezTo>
                      <a:pt x="75" y="1"/>
                      <a:pt x="67" y="1"/>
                      <a:pt x="58" y="3"/>
                    </a:cubicBezTo>
                    <a:cubicBezTo>
                      <a:pt x="18" y="15"/>
                      <a:pt x="0" y="61"/>
                      <a:pt x="18" y="102"/>
                    </a:cubicBezTo>
                    <a:cubicBezTo>
                      <a:pt x="36" y="142"/>
                      <a:pt x="75" y="165"/>
                      <a:pt x="116" y="165"/>
                    </a:cubicBezTo>
                    <a:cubicBezTo>
                      <a:pt x="127" y="165"/>
                      <a:pt x="139" y="163"/>
                      <a:pt x="151" y="160"/>
                    </a:cubicBezTo>
                    <a:cubicBezTo>
                      <a:pt x="186" y="154"/>
                      <a:pt x="209" y="113"/>
                      <a:pt x="197" y="78"/>
                    </a:cubicBezTo>
                    <a:cubicBezTo>
                      <a:pt x="177" y="29"/>
                      <a:pt x="132"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33"/>
              <p:cNvSpPr/>
              <p:nvPr/>
            </p:nvSpPr>
            <p:spPr>
              <a:xfrm rot="-708086" flipH="1">
                <a:off x="1240178" y="-40769"/>
                <a:ext cx="45342" cy="41654"/>
              </a:xfrm>
              <a:custGeom>
                <a:avLst/>
                <a:gdLst/>
                <a:ahLst/>
                <a:cxnLst/>
                <a:rect l="l" t="t" r="r" b="b"/>
                <a:pathLst>
                  <a:path w="209" h="192" extrusionOk="0">
                    <a:moveTo>
                      <a:pt x="97" y="0"/>
                    </a:moveTo>
                    <a:cubicBezTo>
                      <a:pt x="82" y="0"/>
                      <a:pt x="66" y="4"/>
                      <a:pt x="53" y="12"/>
                    </a:cubicBezTo>
                    <a:cubicBezTo>
                      <a:pt x="6" y="41"/>
                      <a:pt x="0" y="99"/>
                      <a:pt x="47" y="157"/>
                    </a:cubicBezTo>
                    <a:cubicBezTo>
                      <a:pt x="58" y="168"/>
                      <a:pt x="76" y="180"/>
                      <a:pt x="93" y="192"/>
                    </a:cubicBezTo>
                    <a:cubicBezTo>
                      <a:pt x="105" y="186"/>
                      <a:pt x="122" y="180"/>
                      <a:pt x="134" y="174"/>
                    </a:cubicBezTo>
                    <a:cubicBezTo>
                      <a:pt x="197" y="128"/>
                      <a:pt x="209" y="82"/>
                      <a:pt x="174" y="41"/>
                    </a:cubicBezTo>
                    <a:cubicBezTo>
                      <a:pt x="155" y="14"/>
                      <a:pt x="12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33"/>
              <p:cNvSpPr/>
              <p:nvPr/>
            </p:nvSpPr>
            <p:spPr>
              <a:xfrm rot="-708088" flipH="1">
                <a:off x="149578" y="1126993"/>
                <a:ext cx="37966" cy="38183"/>
              </a:xfrm>
              <a:custGeom>
                <a:avLst/>
                <a:gdLst/>
                <a:ahLst/>
                <a:cxnLst/>
                <a:rect l="l" t="t" r="r" b="b"/>
                <a:pathLst>
                  <a:path w="175" h="176" extrusionOk="0">
                    <a:moveTo>
                      <a:pt x="90" y="1"/>
                    </a:moveTo>
                    <a:cubicBezTo>
                      <a:pt x="87" y="1"/>
                      <a:pt x="84" y="1"/>
                      <a:pt x="81" y="1"/>
                    </a:cubicBezTo>
                    <a:cubicBezTo>
                      <a:pt x="41" y="1"/>
                      <a:pt x="6" y="30"/>
                      <a:pt x="0" y="77"/>
                    </a:cubicBezTo>
                    <a:cubicBezTo>
                      <a:pt x="0" y="106"/>
                      <a:pt x="0" y="135"/>
                      <a:pt x="12" y="164"/>
                    </a:cubicBezTo>
                    <a:lnTo>
                      <a:pt x="6" y="164"/>
                    </a:lnTo>
                    <a:cubicBezTo>
                      <a:pt x="29" y="169"/>
                      <a:pt x="64" y="175"/>
                      <a:pt x="93" y="175"/>
                    </a:cubicBezTo>
                    <a:cubicBezTo>
                      <a:pt x="139" y="169"/>
                      <a:pt x="174" y="123"/>
                      <a:pt x="162" y="77"/>
                    </a:cubicBezTo>
                    <a:cubicBezTo>
                      <a:pt x="162" y="34"/>
                      <a:pt x="128"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33"/>
              <p:cNvSpPr/>
              <p:nvPr/>
            </p:nvSpPr>
            <p:spPr>
              <a:xfrm rot="-708086" flipH="1">
                <a:off x="2496453" y="1773526"/>
                <a:ext cx="52718" cy="41871"/>
              </a:xfrm>
              <a:custGeom>
                <a:avLst/>
                <a:gdLst/>
                <a:ahLst/>
                <a:cxnLst/>
                <a:rect l="l" t="t" r="r" b="b"/>
                <a:pathLst>
                  <a:path w="243" h="193" extrusionOk="0">
                    <a:moveTo>
                      <a:pt x="127" y="0"/>
                    </a:moveTo>
                    <a:cubicBezTo>
                      <a:pt x="127" y="1"/>
                      <a:pt x="127" y="1"/>
                      <a:pt x="127" y="2"/>
                    </a:cubicBezTo>
                    <a:lnTo>
                      <a:pt x="127" y="2"/>
                    </a:lnTo>
                    <a:cubicBezTo>
                      <a:pt x="129" y="1"/>
                      <a:pt x="131" y="1"/>
                      <a:pt x="133" y="0"/>
                    </a:cubicBezTo>
                    <a:close/>
                    <a:moveTo>
                      <a:pt x="127" y="2"/>
                    </a:moveTo>
                    <a:cubicBezTo>
                      <a:pt x="70" y="17"/>
                      <a:pt x="0" y="15"/>
                      <a:pt x="28" y="104"/>
                    </a:cubicBezTo>
                    <a:cubicBezTo>
                      <a:pt x="55" y="163"/>
                      <a:pt x="111" y="192"/>
                      <a:pt x="173" y="192"/>
                    </a:cubicBezTo>
                    <a:cubicBezTo>
                      <a:pt x="179" y="192"/>
                      <a:pt x="185" y="192"/>
                      <a:pt x="191" y="191"/>
                    </a:cubicBezTo>
                    <a:cubicBezTo>
                      <a:pt x="225" y="186"/>
                      <a:pt x="243" y="145"/>
                      <a:pt x="214" y="116"/>
                    </a:cubicBezTo>
                    <a:cubicBezTo>
                      <a:pt x="191" y="76"/>
                      <a:pt x="139" y="53"/>
                      <a:pt x="127"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33"/>
              <p:cNvSpPr/>
              <p:nvPr/>
            </p:nvSpPr>
            <p:spPr>
              <a:xfrm rot="-708086" flipH="1">
                <a:off x="1187369" y="204217"/>
                <a:ext cx="37966" cy="44040"/>
              </a:xfrm>
              <a:custGeom>
                <a:avLst/>
                <a:gdLst/>
                <a:ahLst/>
                <a:cxnLst/>
                <a:rect l="l" t="t" r="r" b="b"/>
                <a:pathLst>
                  <a:path w="175" h="203" extrusionOk="0">
                    <a:moveTo>
                      <a:pt x="86" y="1"/>
                    </a:moveTo>
                    <a:cubicBezTo>
                      <a:pt x="80" y="1"/>
                      <a:pt x="75" y="2"/>
                      <a:pt x="70" y="3"/>
                    </a:cubicBezTo>
                    <a:cubicBezTo>
                      <a:pt x="29" y="14"/>
                      <a:pt x="0" y="55"/>
                      <a:pt x="12" y="96"/>
                    </a:cubicBezTo>
                    <a:cubicBezTo>
                      <a:pt x="17" y="151"/>
                      <a:pt x="53" y="203"/>
                      <a:pt x="97" y="203"/>
                    </a:cubicBezTo>
                    <a:cubicBezTo>
                      <a:pt x="104" y="203"/>
                      <a:pt x="110" y="202"/>
                      <a:pt x="116" y="200"/>
                    </a:cubicBezTo>
                    <a:cubicBezTo>
                      <a:pt x="168" y="182"/>
                      <a:pt x="174" y="136"/>
                      <a:pt x="168" y="96"/>
                    </a:cubicBezTo>
                    <a:cubicBezTo>
                      <a:pt x="158" y="39"/>
                      <a:pt x="12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33"/>
              <p:cNvSpPr/>
              <p:nvPr/>
            </p:nvSpPr>
            <p:spPr>
              <a:xfrm rot="-708086" flipH="1">
                <a:off x="2008219" y="2056802"/>
                <a:ext cx="34277" cy="42522"/>
              </a:xfrm>
              <a:custGeom>
                <a:avLst/>
                <a:gdLst/>
                <a:ahLst/>
                <a:cxnLst/>
                <a:rect l="l" t="t" r="r" b="b"/>
                <a:pathLst>
                  <a:path w="158" h="196" extrusionOk="0">
                    <a:moveTo>
                      <a:pt x="91" y="0"/>
                    </a:moveTo>
                    <a:cubicBezTo>
                      <a:pt x="87" y="0"/>
                      <a:pt x="81" y="1"/>
                      <a:pt x="76" y="2"/>
                    </a:cubicBezTo>
                    <a:cubicBezTo>
                      <a:pt x="12" y="8"/>
                      <a:pt x="1" y="66"/>
                      <a:pt x="6" y="112"/>
                    </a:cubicBezTo>
                    <a:cubicBezTo>
                      <a:pt x="12" y="154"/>
                      <a:pt x="26" y="195"/>
                      <a:pt x="75" y="195"/>
                    </a:cubicBezTo>
                    <a:cubicBezTo>
                      <a:pt x="80" y="195"/>
                      <a:pt x="87" y="195"/>
                      <a:pt x="93" y="193"/>
                    </a:cubicBezTo>
                    <a:cubicBezTo>
                      <a:pt x="151" y="176"/>
                      <a:pt x="157" y="124"/>
                      <a:pt x="151" y="72"/>
                    </a:cubicBezTo>
                    <a:cubicBezTo>
                      <a:pt x="146" y="36"/>
                      <a:pt x="127"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33"/>
              <p:cNvSpPr/>
              <p:nvPr/>
            </p:nvSpPr>
            <p:spPr>
              <a:xfrm rot="-708086" flipH="1">
                <a:off x="1437090" y="344499"/>
                <a:ext cx="42955" cy="38183"/>
              </a:xfrm>
              <a:custGeom>
                <a:avLst/>
                <a:gdLst/>
                <a:ahLst/>
                <a:cxnLst/>
                <a:rect l="l" t="t" r="r" b="b"/>
                <a:pathLst>
                  <a:path w="198" h="176" extrusionOk="0">
                    <a:moveTo>
                      <a:pt x="76" y="1"/>
                    </a:moveTo>
                    <a:cubicBezTo>
                      <a:pt x="36" y="1"/>
                      <a:pt x="1" y="41"/>
                      <a:pt x="12" y="88"/>
                    </a:cubicBezTo>
                    <a:cubicBezTo>
                      <a:pt x="18" y="137"/>
                      <a:pt x="59" y="175"/>
                      <a:pt x="107" y="175"/>
                    </a:cubicBezTo>
                    <a:cubicBezTo>
                      <a:pt x="110" y="175"/>
                      <a:pt x="113" y="175"/>
                      <a:pt x="117" y="175"/>
                    </a:cubicBezTo>
                    <a:cubicBezTo>
                      <a:pt x="120" y="175"/>
                      <a:pt x="123" y="175"/>
                      <a:pt x="126" y="175"/>
                    </a:cubicBezTo>
                    <a:cubicBezTo>
                      <a:pt x="163" y="175"/>
                      <a:pt x="197" y="142"/>
                      <a:pt x="192" y="99"/>
                    </a:cubicBezTo>
                    <a:cubicBezTo>
                      <a:pt x="186" y="41"/>
                      <a:pt x="13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33"/>
              <p:cNvSpPr/>
              <p:nvPr/>
            </p:nvSpPr>
            <p:spPr>
              <a:xfrm rot="-708086" flipH="1">
                <a:off x="1756102" y="686863"/>
                <a:ext cx="47945" cy="34711"/>
              </a:xfrm>
              <a:custGeom>
                <a:avLst/>
                <a:gdLst/>
                <a:ahLst/>
                <a:cxnLst/>
                <a:rect l="l" t="t" r="r" b="b"/>
                <a:pathLst>
                  <a:path w="221" h="160" extrusionOk="0">
                    <a:moveTo>
                      <a:pt x="58" y="1"/>
                    </a:moveTo>
                    <a:cubicBezTo>
                      <a:pt x="24" y="7"/>
                      <a:pt x="0" y="41"/>
                      <a:pt x="12" y="76"/>
                    </a:cubicBezTo>
                    <a:cubicBezTo>
                      <a:pt x="37" y="127"/>
                      <a:pt x="89" y="160"/>
                      <a:pt x="148" y="160"/>
                    </a:cubicBezTo>
                    <a:cubicBezTo>
                      <a:pt x="156" y="160"/>
                      <a:pt x="165" y="159"/>
                      <a:pt x="174" y="157"/>
                    </a:cubicBezTo>
                    <a:cubicBezTo>
                      <a:pt x="203" y="152"/>
                      <a:pt x="221" y="123"/>
                      <a:pt x="221" y="94"/>
                    </a:cubicBezTo>
                    <a:cubicBezTo>
                      <a:pt x="186" y="36"/>
                      <a:pt x="12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33"/>
              <p:cNvSpPr/>
              <p:nvPr/>
            </p:nvSpPr>
            <p:spPr>
              <a:xfrm rot="-708086" flipH="1">
                <a:off x="1234330" y="223809"/>
                <a:ext cx="42087" cy="36013"/>
              </a:xfrm>
              <a:custGeom>
                <a:avLst/>
                <a:gdLst/>
                <a:ahLst/>
                <a:cxnLst/>
                <a:rect l="l" t="t" r="r" b="b"/>
                <a:pathLst>
                  <a:path w="194" h="166" extrusionOk="0">
                    <a:moveTo>
                      <a:pt x="100" y="1"/>
                    </a:moveTo>
                    <a:cubicBezTo>
                      <a:pt x="51" y="1"/>
                      <a:pt x="1" y="38"/>
                      <a:pt x="8" y="100"/>
                    </a:cubicBezTo>
                    <a:cubicBezTo>
                      <a:pt x="18" y="139"/>
                      <a:pt x="53" y="166"/>
                      <a:pt x="91" y="166"/>
                    </a:cubicBezTo>
                    <a:cubicBezTo>
                      <a:pt x="98" y="166"/>
                      <a:pt x="105" y="165"/>
                      <a:pt x="112" y="163"/>
                    </a:cubicBezTo>
                    <a:cubicBezTo>
                      <a:pt x="164" y="140"/>
                      <a:pt x="193" y="111"/>
                      <a:pt x="182" y="59"/>
                    </a:cubicBezTo>
                    <a:cubicBezTo>
                      <a:pt x="167" y="19"/>
                      <a:pt x="134"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33"/>
              <p:cNvSpPr/>
              <p:nvPr/>
            </p:nvSpPr>
            <p:spPr>
              <a:xfrm rot="-708088" flipH="1">
                <a:off x="-79334" y="1539046"/>
                <a:ext cx="42955" cy="32759"/>
              </a:xfrm>
              <a:custGeom>
                <a:avLst/>
                <a:gdLst/>
                <a:ahLst/>
                <a:cxnLst/>
                <a:rect l="l" t="t" r="r" b="b"/>
                <a:pathLst>
                  <a:path w="198" h="151" extrusionOk="0">
                    <a:moveTo>
                      <a:pt x="76" y="1"/>
                    </a:moveTo>
                    <a:cubicBezTo>
                      <a:pt x="35" y="1"/>
                      <a:pt x="0" y="35"/>
                      <a:pt x="0" y="76"/>
                    </a:cubicBezTo>
                    <a:cubicBezTo>
                      <a:pt x="5" y="119"/>
                      <a:pt x="41" y="150"/>
                      <a:pt x="83" y="150"/>
                    </a:cubicBezTo>
                    <a:cubicBezTo>
                      <a:pt x="92" y="150"/>
                      <a:pt x="101" y="149"/>
                      <a:pt x="111" y="146"/>
                    </a:cubicBezTo>
                    <a:cubicBezTo>
                      <a:pt x="157" y="146"/>
                      <a:pt x="197" y="105"/>
                      <a:pt x="197" y="59"/>
                    </a:cubicBezTo>
                    <a:cubicBezTo>
                      <a:pt x="174" y="6"/>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33"/>
              <p:cNvSpPr/>
              <p:nvPr/>
            </p:nvSpPr>
            <p:spPr>
              <a:xfrm rot="-708086" flipH="1">
                <a:off x="2102970" y="-41770"/>
                <a:ext cx="35362" cy="44474"/>
              </a:xfrm>
              <a:custGeom>
                <a:avLst/>
                <a:gdLst/>
                <a:ahLst/>
                <a:cxnLst/>
                <a:rect l="l" t="t" r="r" b="b"/>
                <a:pathLst>
                  <a:path w="163" h="205" extrusionOk="0">
                    <a:moveTo>
                      <a:pt x="91" y="0"/>
                    </a:moveTo>
                    <a:cubicBezTo>
                      <a:pt x="87" y="0"/>
                      <a:pt x="81" y="1"/>
                      <a:pt x="76" y="2"/>
                    </a:cubicBezTo>
                    <a:cubicBezTo>
                      <a:pt x="18" y="13"/>
                      <a:pt x="1" y="65"/>
                      <a:pt x="1" y="118"/>
                    </a:cubicBezTo>
                    <a:cubicBezTo>
                      <a:pt x="6" y="164"/>
                      <a:pt x="24" y="204"/>
                      <a:pt x="82" y="204"/>
                    </a:cubicBezTo>
                    <a:cubicBezTo>
                      <a:pt x="145" y="193"/>
                      <a:pt x="163" y="135"/>
                      <a:pt x="157" y="89"/>
                    </a:cubicBezTo>
                    <a:cubicBezTo>
                      <a:pt x="146" y="47"/>
                      <a:pt x="136"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33"/>
              <p:cNvSpPr/>
              <p:nvPr/>
            </p:nvSpPr>
            <p:spPr>
              <a:xfrm rot="-708086" flipH="1">
                <a:off x="1469607" y="699448"/>
                <a:ext cx="45342" cy="44474"/>
              </a:xfrm>
              <a:custGeom>
                <a:avLst/>
                <a:gdLst/>
                <a:ahLst/>
                <a:cxnLst/>
                <a:rect l="l" t="t" r="r" b="b"/>
                <a:pathLst>
                  <a:path w="209" h="205" extrusionOk="0">
                    <a:moveTo>
                      <a:pt x="126" y="1"/>
                    </a:moveTo>
                    <a:cubicBezTo>
                      <a:pt x="97" y="1"/>
                      <a:pt x="72" y="24"/>
                      <a:pt x="52" y="48"/>
                    </a:cubicBezTo>
                    <a:cubicBezTo>
                      <a:pt x="24" y="77"/>
                      <a:pt x="6" y="112"/>
                      <a:pt x="6" y="152"/>
                    </a:cubicBezTo>
                    <a:cubicBezTo>
                      <a:pt x="0" y="181"/>
                      <a:pt x="24" y="204"/>
                      <a:pt x="47" y="204"/>
                    </a:cubicBezTo>
                    <a:cubicBezTo>
                      <a:pt x="93" y="193"/>
                      <a:pt x="116" y="146"/>
                      <a:pt x="145" y="117"/>
                    </a:cubicBezTo>
                    <a:cubicBezTo>
                      <a:pt x="174" y="88"/>
                      <a:pt x="209" y="54"/>
                      <a:pt x="168" y="19"/>
                    </a:cubicBezTo>
                    <a:cubicBezTo>
                      <a:pt x="153" y="6"/>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33"/>
              <p:cNvSpPr/>
              <p:nvPr/>
            </p:nvSpPr>
            <p:spPr>
              <a:xfrm rot="-708086" flipH="1">
                <a:off x="2838687" y="1344326"/>
                <a:ext cx="45559" cy="35796"/>
              </a:xfrm>
              <a:custGeom>
                <a:avLst/>
                <a:gdLst/>
                <a:ahLst/>
                <a:cxnLst/>
                <a:rect l="l" t="t" r="r" b="b"/>
                <a:pathLst>
                  <a:path w="210" h="165" extrusionOk="0">
                    <a:moveTo>
                      <a:pt x="59" y="1"/>
                    </a:moveTo>
                    <a:cubicBezTo>
                      <a:pt x="24" y="7"/>
                      <a:pt x="1" y="47"/>
                      <a:pt x="12" y="82"/>
                    </a:cubicBezTo>
                    <a:cubicBezTo>
                      <a:pt x="26" y="132"/>
                      <a:pt x="69" y="164"/>
                      <a:pt x="117" y="164"/>
                    </a:cubicBezTo>
                    <a:cubicBezTo>
                      <a:pt x="130" y="164"/>
                      <a:pt x="144" y="162"/>
                      <a:pt x="157" y="157"/>
                    </a:cubicBezTo>
                    <a:cubicBezTo>
                      <a:pt x="186" y="151"/>
                      <a:pt x="209" y="134"/>
                      <a:pt x="203" y="99"/>
                    </a:cubicBezTo>
                    <a:cubicBezTo>
                      <a:pt x="175" y="41"/>
                      <a:pt x="122" y="7"/>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33"/>
              <p:cNvSpPr/>
              <p:nvPr/>
            </p:nvSpPr>
            <p:spPr>
              <a:xfrm rot="-708086" flipH="1">
                <a:off x="2306383" y="236794"/>
                <a:ext cx="34277" cy="47077"/>
              </a:xfrm>
              <a:custGeom>
                <a:avLst/>
                <a:gdLst/>
                <a:ahLst/>
                <a:cxnLst/>
                <a:rect l="l" t="t" r="r" b="b"/>
                <a:pathLst>
                  <a:path w="158" h="217" extrusionOk="0">
                    <a:moveTo>
                      <a:pt x="73" y="1"/>
                    </a:moveTo>
                    <a:cubicBezTo>
                      <a:pt x="68" y="1"/>
                      <a:pt x="64" y="1"/>
                      <a:pt x="59" y="2"/>
                    </a:cubicBezTo>
                    <a:cubicBezTo>
                      <a:pt x="1" y="8"/>
                      <a:pt x="6" y="60"/>
                      <a:pt x="12" y="112"/>
                    </a:cubicBezTo>
                    <a:cubicBezTo>
                      <a:pt x="29" y="151"/>
                      <a:pt x="30" y="217"/>
                      <a:pt x="86" y="217"/>
                    </a:cubicBezTo>
                    <a:cubicBezTo>
                      <a:pt x="88" y="217"/>
                      <a:pt x="91" y="217"/>
                      <a:pt x="93" y="216"/>
                    </a:cubicBezTo>
                    <a:cubicBezTo>
                      <a:pt x="151" y="211"/>
                      <a:pt x="157" y="147"/>
                      <a:pt x="151" y="95"/>
                    </a:cubicBezTo>
                    <a:cubicBezTo>
                      <a:pt x="141" y="52"/>
                      <a:pt x="12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33"/>
              <p:cNvSpPr/>
              <p:nvPr/>
            </p:nvSpPr>
            <p:spPr>
              <a:xfrm rot="-708086" flipH="1">
                <a:off x="1761114" y="75810"/>
                <a:ext cx="49030" cy="38183"/>
              </a:xfrm>
              <a:custGeom>
                <a:avLst/>
                <a:gdLst/>
                <a:ahLst/>
                <a:cxnLst/>
                <a:rect l="l" t="t" r="r" b="b"/>
                <a:pathLst>
                  <a:path w="226" h="176" extrusionOk="0">
                    <a:moveTo>
                      <a:pt x="110" y="0"/>
                    </a:moveTo>
                    <a:cubicBezTo>
                      <a:pt x="106" y="0"/>
                      <a:pt x="102" y="1"/>
                      <a:pt x="98" y="1"/>
                    </a:cubicBezTo>
                    <a:cubicBezTo>
                      <a:pt x="0" y="37"/>
                      <a:pt x="36" y="175"/>
                      <a:pt x="123" y="175"/>
                    </a:cubicBezTo>
                    <a:cubicBezTo>
                      <a:pt x="134" y="175"/>
                      <a:pt x="145" y="173"/>
                      <a:pt x="156" y="169"/>
                    </a:cubicBezTo>
                    <a:cubicBezTo>
                      <a:pt x="203" y="163"/>
                      <a:pt x="226" y="117"/>
                      <a:pt x="208" y="82"/>
                    </a:cubicBezTo>
                    <a:cubicBezTo>
                      <a:pt x="198" y="34"/>
                      <a:pt x="15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33"/>
              <p:cNvSpPr/>
              <p:nvPr/>
            </p:nvSpPr>
            <p:spPr>
              <a:xfrm rot="-708086" flipH="1">
                <a:off x="1489948" y="117161"/>
                <a:ext cx="42955" cy="39918"/>
              </a:xfrm>
              <a:custGeom>
                <a:avLst/>
                <a:gdLst/>
                <a:ahLst/>
                <a:cxnLst/>
                <a:rect l="l" t="t" r="r" b="b"/>
                <a:pathLst>
                  <a:path w="198" h="184" extrusionOk="0">
                    <a:moveTo>
                      <a:pt x="124" y="0"/>
                    </a:moveTo>
                    <a:cubicBezTo>
                      <a:pt x="99" y="0"/>
                      <a:pt x="73" y="16"/>
                      <a:pt x="59" y="27"/>
                    </a:cubicBezTo>
                    <a:cubicBezTo>
                      <a:pt x="38" y="48"/>
                      <a:pt x="21" y="64"/>
                      <a:pt x="1" y="85"/>
                    </a:cubicBezTo>
                    <a:lnTo>
                      <a:pt x="1" y="85"/>
                    </a:lnTo>
                    <a:cubicBezTo>
                      <a:pt x="7" y="119"/>
                      <a:pt x="30" y="154"/>
                      <a:pt x="59" y="172"/>
                    </a:cubicBezTo>
                    <a:cubicBezTo>
                      <a:pt x="71" y="180"/>
                      <a:pt x="85" y="184"/>
                      <a:pt x="99" y="184"/>
                    </a:cubicBezTo>
                    <a:cubicBezTo>
                      <a:pt x="123" y="184"/>
                      <a:pt x="148" y="171"/>
                      <a:pt x="163" y="148"/>
                    </a:cubicBezTo>
                    <a:cubicBezTo>
                      <a:pt x="198" y="114"/>
                      <a:pt x="198" y="56"/>
                      <a:pt x="163" y="21"/>
                    </a:cubicBezTo>
                    <a:cubicBezTo>
                      <a:pt x="152" y="6"/>
                      <a:pt x="138"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33"/>
              <p:cNvSpPr/>
              <p:nvPr/>
            </p:nvSpPr>
            <p:spPr>
              <a:xfrm rot="-708086" flipH="1">
                <a:off x="1836417" y="2655057"/>
                <a:ext cx="35362" cy="39918"/>
              </a:xfrm>
              <a:custGeom>
                <a:avLst/>
                <a:gdLst/>
                <a:ahLst/>
                <a:cxnLst/>
                <a:rect l="l" t="t" r="r" b="b"/>
                <a:pathLst>
                  <a:path w="163" h="184" extrusionOk="0">
                    <a:moveTo>
                      <a:pt x="103" y="1"/>
                    </a:moveTo>
                    <a:cubicBezTo>
                      <a:pt x="100" y="1"/>
                      <a:pt x="96" y="1"/>
                      <a:pt x="93" y="2"/>
                    </a:cubicBezTo>
                    <a:cubicBezTo>
                      <a:pt x="35" y="13"/>
                      <a:pt x="0" y="65"/>
                      <a:pt x="6" y="123"/>
                    </a:cubicBezTo>
                    <a:cubicBezTo>
                      <a:pt x="11" y="158"/>
                      <a:pt x="45" y="184"/>
                      <a:pt x="80" y="184"/>
                    </a:cubicBezTo>
                    <a:cubicBezTo>
                      <a:pt x="86" y="184"/>
                      <a:pt x="92" y="183"/>
                      <a:pt x="99" y="181"/>
                    </a:cubicBezTo>
                    <a:cubicBezTo>
                      <a:pt x="157" y="164"/>
                      <a:pt x="162" y="112"/>
                      <a:pt x="162" y="65"/>
                    </a:cubicBezTo>
                    <a:cubicBezTo>
                      <a:pt x="152" y="24"/>
                      <a:pt x="132"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33"/>
              <p:cNvSpPr/>
              <p:nvPr/>
            </p:nvSpPr>
            <p:spPr>
              <a:xfrm rot="-708086" flipH="1">
                <a:off x="1318872" y="1174690"/>
                <a:ext cx="37749" cy="36447"/>
              </a:xfrm>
              <a:custGeom>
                <a:avLst/>
                <a:gdLst/>
                <a:ahLst/>
                <a:cxnLst/>
                <a:rect l="l" t="t" r="r" b="b"/>
                <a:pathLst>
                  <a:path w="174" h="168" extrusionOk="0">
                    <a:moveTo>
                      <a:pt x="97" y="1"/>
                    </a:moveTo>
                    <a:cubicBezTo>
                      <a:pt x="94" y="1"/>
                      <a:pt x="90" y="1"/>
                      <a:pt x="87" y="1"/>
                    </a:cubicBezTo>
                    <a:cubicBezTo>
                      <a:pt x="41" y="1"/>
                      <a:pt x="0" y="42"/>
                      <a:pt x="6" y="94"/>
                    </a:cubicBezTo>
                    <a:cubicBezTo>
                      <a:pt x="1" y="133"/>
                      <a:pt x="37" y="168"/>
                      <a:pt x="76" y="168"/>
                    </a:cubicBezTo>
                    <a:cubicBezTo>
                      <a:pt x="83" y="168"/>
                      <a:pt x="91" y="166"/>
                      <a:pt x="99" y="164"/>
                    </a:cubicBezTo>
                    <a:cubicBezTo>
                      <a:pt x="145" y="158"/>
                      <a:pt x="174" y="117"/>
                      <a:pt x="168" y="71"/>
                    </a:cubicBezTo>
                    <a:cubicBezTo>
                      <a:pt x="168" y="28"/>
                      <a:pt x="134"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33"/>
              <p:cNvSpPr/>
              <p:nvPr/>
            </p:nvSpPr>
            <p:spPr>
              <a:xfrm rot="-708086" flipH="1">
                <a:off x="1582105" y="789279"/>
                <a:ext cx="45559" cy="33627"/>
              </a:xfrm>
              <a:custGeom>
                <a:avLst/>
                <a:gdLst/>
                <a:ahLst/>
                <a:cxnLst/>
                <a:rect l="l" t="t" r="r" b="b"/>
                <a:pathLst>
                  <a:path w="210" h="155" extrusionOk="0">
                    <a:moveTo>
                      <a:pt x="102" y="0"/>
                    </a:moveTo>
                    <a:cubicBezTo>
                      <a:pt x="91" y="0"/>
                      <a:pt x="80" y="2"/>
                      <a:pt x="70" y="5"/>
                    </a:cubicBezTo>
                    <a:cubicBezTo>
                      <a:pt x="30" y="11"/>
                      <a:pt x="1" y="57"/>
                      <a:pt x="18" y="98"/>
                    </a:cubicBezTo>
                    <a:cubicBezTo>
                      <a:pt x="35" y="141"/>
                      <a:pt x="65" y="155"/>
                      <a:pt x="100" y="155"/>
                    </a:cubicBezTo>
                    <a:cubicBezTo>
                      <a:pt x="113" y="155"/>
                      <a:pt x="126" y="153"/>
                      <a:pt x="140" y="150"/>
                    </a:cubicBezTo>
                    <a:cubicBezTo>
                      <a:pt x="180" y="150"/>
                      <a:pt x="209" y="109"/>
                      <a:pt x="203" y="69"/>
                    </a:cubicBezTo>
                    <a:cubicBezTo>
                      <a:pt x="189" y="27"/>
                      <a:pt x="14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33"/>
              <p:cNvSpPr/>
              <p:nvPr/>
            </p:nvSpPr>
            <p:spPr>
              <a:xfrm rot="-708086" flipH="1">
                <a:off x="1091364" y="663748"/>
                <a:ext cx="41654" cy="36447"/>
              </a:xfrm>
              <a:custGeom>
                <a:avLst/>
                <a:gdLst/>
                <a:ahLst/>
                <a:cxnLst/>
                <a:rect l="l" t="t" r="r" b="b"/>
                <a:pathLst>
                  <a:path w="192" h="168" extrusionOk="0">
                    <a:moveTo>
                      <a:pt x="110" y="1"/>
                    </a:moveTo>
                    <a:cubicBezTo>
                      <a:pt x="99" y="1"/>
                      <a:pt x="88" y="2"/>
                      <a:pt x="76" y="5"/>
                    </a:cubicBezTo>
                    <a:cubicBezTo>
                      <a:pt x="29" y="17"/>
                      <a:pt x="0" y="63"/>
                      <a:pt x="12" y="103"/>
                    </a:cubicBezTo>
                    <a:cubicBezTo>
                      <a:pt x="21" y="144"/>
                      <a:pt x="54" y="167"/>
                      <a:pt x="88" y="167"/>
                    </a:cubicBezTo>
                    <a:cubicBezTo>
                      <a:pt x="98" y="167"/>
                      <a:pt x="107" y="165"/>
                      <a:pt x="116" y="161"/>
                    </a:cubicBezTo>
                    <a:cubicBezTo>
                      <a:pt x="162" y="150"/>
                      <a:pt x="191" y="103"/>
                      <a:pt x="180" y="57"/>
                    </a:cubicBezTo>
                    <a:cubicBezTo>
                      <a:pt x="171" y="17"/>
                      <a:pt x="14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33"/>
              <p:cNvSpPr/>
              <p:nvPr/>
            </p:nvSpPr>
            <p:spPr>
              <a:xfrm rot="-708086" flipH="1">
                <a:off x="2234928" y="532003"/>
                <a:ext cx="40352" cy="36447"/>
              </a:xfrm>
              <a:custGeom>
                <a:avLst/>
                <a:gdLst/>
                <a:ahLst/>
                <a:cxnLst/>
                <a:rect l="l" t="t" r="r" b="b"/>
                <a:pathLst>
                  <a:path w="186" h="168" extrusionOk="0">
                    <a:moveTo>
                      <a:pt x="100" y="0"/>
                    </a:moveTo>
                    <a:cubicBezTo>
                      <a:pt x="94" y="0"/>
                      <a:pt x="88" y="1"/>
                      <a:pt x="82" y="3"/>
                    </a:cubicBezTo>
                    <a:cubicBezTo>
                      <a:pt x="29" y="9"/>
                      <a:pt x="0" y="55"/>
                      <a:pt x="12" y="101"/>
                    </a:cubicBezTo>
                    <a:cubicBezTo>
                      <a:pt x="17" y="141"/>
                      <a:pt x="51" y="168"/>
                      <a:pt x="86" y="168"/>
                    </a:cubicBezTo>
                    <a:cubicBezTo>
                      <a:pt x="92" y="168"/>
                      <a:pt x="99" y="167"/>
                      <a:pt x="105" y="165"/>
                    </a:cubicBezTo>
                    <a:cubicBezTo>
                      <a:pt x="151" y="159"/>
                      <a:pt x="186" y="113"/>
                      <a:pt x="174" y="67"/>
                    </a:cubicBezTo>
                    <a:cubicBezTo>
                      <a:pt x="169" y="27"/>
                      <a:pt x="13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33"/>
              <p:cNvSpPr/>
              <p:nvPr/>
            </p:nvSpPr>
            <p:spPr>
              <a:xfrm rot="-708086" flipH="1">
                <a:off x="1699718" y="777838"/>
                <a:ext cx="39267" cy="39484"/>
              </a:xfrm>
              <a:custGeom>
                <a:avLst/>
                <a:gdLst/>
                <a:ahLst/>
                <a:cxnLst/>
                <a:rect l="l" t="t" r="r" b="b"/>
                <a:pathLst>
                  <a:path w="181" h="182" extrusionOk="0">
                    <a:moveTo>
                      <a:pt x="106" y="0"/>
                    </a:moveTo>
                    <a:cubicBezTo>
                      <a:pt x="102" y="0"/>
                      <a:pt x="98" y="1"/>
                      <a:pt x="94" y="1"/>
                    </a:cubicBezTo>
                    <a:cubicBezTo>
                      <a:pt x="41" y="13"/>
                      <a:pt x="1" y="71"/>
                      <a:pt x="12" y="129"/>
                    </a:cubicBezTo>
                    <a:cubicBezTo>
                      <a:pt x="18" y="160"/>
                      <a:pt x="46" y="182"/>
                      <a:pt x="77" y="182"/>
                    </a:cubicBezTo>
                    <a:cubicBezTo>
                      <a:pt x="81" y="182"/>
                      <a:pt x="84" y="182"/>
                      <a:pt x="88" y="181"/>
                    </a:cubicBezTo>
                    <a:cubicBezTo>
                      <a:pt x="146" y="169"/>
                      <a:pt x="180" y="111"/>
                      <a:pt x="169" y="59"/>
                    </a:cubicBezTo>
                    <a:cubicBezTo>
                      <a:pt x="169" y="23"/>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33"/>
              <p:cNvSpPr/>
              <p:nvPr/>
            </p:nvSpPr>
            <p:spPr>
              <a:xfrm rot="-708086" flipH="1">
                <a:off x="679483" y="71726"/>
                <a:ext cx="39050" cy="42522"/>
              </a:xfrm>
              <a:custGeom>
                <a:avLst/>
                <a:gdLst/>
                <a:ahLst/>
                <a:cxnLst/>
                <a:rect l="l" t="t" r="r" b="b"/>
                <a:pathLst>
                  <a:path w="180" h="196" extrusionOk="0">
                    <a:moveTo>
                      <a:pt x="84" y="1"/>
                    </a:moveTo>
                    <a:cubicBezTo>
                      <a:pt x="81" y="1"/>
                      <a:pt x="79" y="1"/>
                      <a:pt x="76" y="1"/>
                    </a:cubicBezTo>
                    <a:cubicBezTo>
                      <a:pt x="29" y="7"/>
                      <a:pt x="0" y="59"/>
                      <a:pt x="18" y="106"/>
                    </a:cubicBezTo>
                    <a:cubicBezTo>
                      <a:pt x="28" y="151"/>
                      <a:pt x="77" y="196"/>
                      <a:pt x="120" y="196"/>
                    </a:cubicBezTo>
                    <a:cubicBezTo>
                      <a:pt x="127" y="196"/>
                      <a:pt x="133" y="195"/>
                      <a:pt x="139" y="192"/>
                    </a:cubicBezTo>
                    <a:cubicBezTo>
                      <a:pt x="180" y="175"/>
                      <a:pt x="174" y="140"/>
                      <a:pt x="168" y="111"/>
                    </a:cubicBezTo>
                    <a:cubicBezTo>
                      <a:pt x="152" y="41"/>
                      <a:pt x="126"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33"/>
              <p:cNvSpPr/>
              <p:nvPr/>
            </p:nvSpPr>
            <p:spPr>
              <a:xfrm rot="-708086" flipH="1">
                <a:off x="820894" y="3173408"/>
                <a:ext cx="59226" cy="33844"/>
              </a:xfrm>
              <a:custGeom>
                <a:avLst/>
                <a:gdLst/>
                <a:ahLst/>
                <a:cxnLst/>
                <a:rect l="l" t="t" r="r" b="b"/>
                <a:pathLst>
                  <a:path w="273" h="156" extrusionOk="0">
                    <a:moveTo>
                      <a:pt x="210" y="0"/>
                    </a:moveTo>
                    <a:cubicBezTo>
                      <a:pt x="179" y="0"/>
                      <a:pt x="151" y="26"/>
                      <a:pt x="122" y="34"/>
                    </a:cubicBezTo>
                    <a:cubicBezTo>
                      <a:pt x="93" y="45"/>
                      <a:pt x="64" y="51"/>
                      <a:pt x="41" y="63"/>
                    </a:cubicBezTo>
                    <a:cubicBezTo>
                      <a:pt x="12" y="74"/>
                      <a:pt x="0" y="98"/>
                      <a:pt x="6" y="127"/>
                    </a:cubicBezTo>
                    <a:cubicBezTo>
                      <a:pt x="18" y="156"/>
                      <a:pt x="41" y="156"/>
                      <a:pt x="70" y="156"/>
                    </a:cubicBezTo>
                    <a:lnTo>
                      <a:pt x="116" y="150"/>
                    </a:lnTo>
                    <a:cubicBezTo>
                      <a:pt x="128" y="144"/>
                      <a:pt x="145" y="144"/>
                      <a:pt x="157" y="138"/>
                    </a:cubicBezTo>
                    <a:cubicBezTo>
                      <a:pt x="220" y="109"/>
                      <a:pt x="273" y="40"/>
                      <a:pt x="249" y="17"/>
                    </a:cubicBezTo>
                    <a:cubicBezTo>
                      <a:pt x="236" y="5"/>
                      <a:pt x="22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33"/>
              <p:cNvSpPr/>
              <p:nvPr/>
            </p:nvSpPr>
            <p:spPr>
              <a:xfrm rot="-708086" flipH="1">
                <a:off x="142938" y="2738246"/>
                <a:ext cx="45559" cy="33844"/>
              </a:xfrm>
              <a:custGeom>
                <a:avLst/>
                <a:gdLst/>
                <a:ahLst/>
                <a:cxnLst/>
                <a:rect l="l" t="t" r="r" b="b"/>
                <a:pathLst>
                  <a:path w="210" h="156" extrusionOk="0">
                    <a:moveTo>
                      <a:pt x="131" y="1"/>
                    </a:moveTo>
                    <a:cubicBezTo>
                      <a:pt x="117" y="1"/>
                      <a:pt x="102" y="3"/>
                      <a:pt x="88" y="7"/>
                    </a:cubicBezTo>
                    <a:cubicBezTo>
                      <a:pt x="41" y="13"/>
                      <a:pt x="1" y="36"/>
                      <a:pt x="6" y="94"/>
                    </a:cubicBezTo>
                    <a:cubicBezTo>
                      <a:pt x="16" y="136"/>
                      <a:pt x="44" y="155"/>
                      <a:pt x="81" y="155"/>
                    </a:cubicBezTo>
                    <a:cubicBezTo>
                      <a:pt x="91" y="155"/>
                      <a:pt x="100" y="154"/>
                      <a:pt x="111" y="152"/>
                    </a:cubicBezTo>
                    <a:cubicBezTo>
                      <a:pt x="157" y="134"/>
                      <a:pt x="209" y="111"/>
                      <a:pt x="198" y="53"/>
                    </a:cubicBezTo>
                    <a:cubicBezTo>
                      <a:pt x="190" y="13"/>
                      <a:pt x="16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33"/>
              <p:cNvSpPr/>
              <p:nvPr/>
            </p:nvSpPr>
            <p:spPr>
              <a:xfrm rot="-708088" flipH="1">
                <a:off x="221685" y="993040"/>
                <a:ext cx="42955" cy="36881"/>
              </a:xfrm>
              <a:custGeom>
                <a:avLst/>
                <a:gdLst/>
                <a:ahLst/>
                <a:cxnLst/>
                <a:rect l="l" t="t" r="r" b="b"/>
                <a:pathLst>
                  <a:path w="198" h="170" extrusionOk="0">
                    <a:moveTo>
                      <a:pt x="105" y="0"/>
                    </a:moveTo>
                    <a:cubicBezTo>
                      <a:pt x="99" y="0"/>
                      <a:pt x="93" y="1"/>
                      <a:pt x="87" y="2"/>
                    </a:cubicBezTo>
                    <a:cubicBezTo>
                      <a:pt x="35" y="2"/>
                      <a:pt x="0" y="49"/>
                      <a:pt x="12" y="95"/>
                    </a:cubicBezTo>
                    <a:cubicBezTo>
                      <a:pt x="17" y="138"/>
                      <a:pt x="49" y="169"/>
                      <a:pt x="86" y="169"/>
                    </a:cubicBezTo>
                    <a:cubicBezTo>
                      <a:pt x="94" y="169"/>
                      <a:pt x="102" y="168"/>
                      <a:pt x="110" y="165"/>
                    </a:cubicBezTo>
                    <a:cubicBezTo>
                      <a:pt x="157" y="165"/>
                      <a:pt x="197" y="118"/>
                      <a:pt x="180" y="72"/>
                    </a:cubicBezTo>
                    <a:cubicBezTo>
                      <a:pt x="180" y="32"/>
                      <a:pt x="14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33"/>
              <p:cNvSpPr/>
              <p:nvPr/>
            </p:nvSpPr>
            <p:spPr>
              <a:xfrm rot="-708086" flipH="1">
                <a:off x="1769258" y="1474936"/>
                <a:ext cx="45559" cy="35796"/>
              </a:xfrm>
              <a:custGeom>
                <a:avLst/>
                <a:gdLst/>
                <a:ahLst/>
                <a:cxnLst/>
                <a:rect l="l" t="t" r="r" b="b"/>
                <a:pathLst>
                  <a:path w="210" h="165" extrusionOk="0">
                    <a:moveTo>
                      <a:pt x="108" y="0"/>
                    </a:moveTo>
                    <a:cubicBezTo>
                      <a:pt x="101" y="0"/>
                      <a:pt x="94" y="1"/>
                      <a:pt x="88" y="3"/>
                    </a:cubicBezTo>
                    <a:cubicBezTo>
                      <a:pt x="30" y="8"/>
                      <a:pt x="1" y="37"/>
                      <a:pt x="12" y="95"/>
                    </a:cubicBezTo>
                    <a:cubicBezTo>
                      <a:pt x="22" y="137"/>
                      <a:pt x="61" y="164"/>
                      <a:pt x="103" y="164"/>
                    </a:cubicBezTo>
                    <a:cubicBezTo>
                      <a:pt x="113" y="164"/>
                      <a:pt x="124" y="163"/>
                      <a:pt x="134" y="159"/>
                    </a:cubicBezTo>
                    <a:cubicBezTo>
                      <a:pt x="174" y="153"/>
                      <a:pt x="209" y="107"/>
                      <a:pt x="198" y="66"/>
                    </a:cubicBezTo>
                    <a:cubicBezTo>
                      <a:pt x="183" y="27"/>
                      <a:pt x="147"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33"/>
              <p:cNvSpPr/>
              <p:nvPr/>
            </p:nvSpPr>
            <p:spPr>
              <a:xfrm rot="-708086" flipH="1">
                <a:off x="-12078" y="-51771"/>
                <a:ext cx="42955" cy="36013"/>
              </a:xfrm>
              <a:custGeom>
                <a:avLst/>
                <a:gdLst/>
                <a:ahLst/>
                <a:cxnLst/>
                <a:rect l="l" t="t" r="r" b="b"/>
                <a:pathLst>
                  <a:path w="198" h="166" extrusionOk="0">
                    <a:moveTo>
                      <a:pt x="102" y="1"/>
                    </a:moveTo>
                    <a:cubicBezTo>
                      <a:pt x="90" y="1"/>
                      <a:pt x="77" y="4"/>
                      <a:pt x="65" y="9"/>
                    </a:cubicBezTo>
                    <a:cubicBezTo>
                      <a:pt x="24" y="21"/>
                      <a:pt x="1" y="67"/>
                      <a:pt x="18" y="102"/>
                    </a:cubicBezTo>
                    <a:cubicBezTo>
                      <a:pt x="23" y="142"/>
                      <a:pt x="55" y="165"/>
                      <a:pt x="92" y="165"/>
                    </a:cubicBezTo>
                    <a:cubicBezTo>
                      <a:pt x="102" y="165"/>
                      <a:pt x="112" y="164"/>
                      <a:pt x="123" y="160"/>
                    </a:cubicBezTo>
                    <a:cubicBezTo>
                      <a:pt x="169" y="154"/>
                      <a:pt x="198" y="108"/>
                      <a:pt x="192" y="67"/>
                    </a:cubicBezTo>
                    <a:cubicBezTo>
                      <a:pt x="174" y="27"/>
                      <a:pt x="14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33"/>
              <p:cNvSpPr/>
              <p:nvPr/>
            </p:nvSpPr>
            <p:spPr>
              <a:xfrm rot="-708086" flipH="1">
                <a:off x="2182930" y="1266142"/>
                <a:ext cx="41654" cy="36881"/>
              </a:xfrm>
              <a:custGeom>
                <a:avLst/>
                <a:gdLst/>
                <a:ahLst/>
                <a:cxnLst/>
                <a:rect l="l" t="t" r="r" b="b"/>
                <a:pathLst>
                  <a:path w="192" h="170" extrusionOk="0">
                    <a:moveTo>
                      <a:pt x="59" y="1"/>
                    </a:moveTo>
                    <a:cubicBezTo>
                      <a:pt x="24" y="12"/>
                      <a:pt x="1" y="47"/>
                      <a:pt x="12" y="82"/>
                    </a:cubicBezTo>
                    <a:cubicBezTo>
                      <a:pt x="18" y="135"/>
                      <a:pt x="63" y="169"/>
                      <a:pt x="116" y="169"/>
                    </a:cubicBezTo>
                    <a:cubicBezTo>
                      <a:pt x="120" y="169"/>
                      <a:pt x="124" y="169"/>
                      <a:pt x="128" y="169"/>
                    </a:cubicBezTo>
                    <a:cubicBezTo>
                      <a:pt x="169" y="163"/>
                      <a:pt x="192" y="140"/>
                      <a:pt x="192" y="105"/>
                    </a:cubicBezTo>
                    <a:cubicBezTo>
                      <a:pt x="174" y="41"/>
                      <a:pt x="11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33"/>
              <p:cNvSpPr/>
              <p:nvPr/>
            </p:nvSpPr>
            <p:spPr>
              <a:xfrm rot="-708086" flipH="1">
                <a:off x="2076158" y="2446307"/>
                <a:ext cx="42955" cy="33844"/>
              </a:xfrm>
              <a:custGeom>
                <a:avLst/>
                <a:gdLst/>
                <a:ahLst/>
                <a:cxnLst/>
                <a:rect l="l" t="t" r="r" b="b"/>
                <a:pathLst>
                  <a:path w="198" h="156" extrusionOk="0">
                    <a:moveTo>
                      <a:pt x="62" y="0"/>
                    </a:moveTo>
                    <a:cubicBezTo>
                      <a:pt x="57" y="0"/>
                      <a:pt x="52" y="1"/>
                      <a:pt x="47" y="1"/>
                    </a:cubicBezTo>
                    <a:cubicBezTo>
                      <a:pt x="18" y="7"/>
                      <a:pt x="1" y="42"/>
                      <a:pt x="13" y="71"/>
                    </a:cubicBezTo>
                    <a:cubicBezTo>
                      <a:pt x="22" y="119"/>
                      <a:pt x="65" y="156"/>
                      <a:pt x="113" y="156"/>
                    </a:cubicBezTo>
                    <a:cubicBezTo>
                      <a:pt x="122" y="156"/>
                      <a:pt x="131" y="155"/>
                      <a:pt x="140" y="152"/>
                    </a:cubicBezTo>
                    <a:cubicBezTo>
                      <a:pt x="175" y="140"/>
                      <a:pt x="198" y="105"/>
                      <a:pt x="186" y="71"/>
                    </a:cubicBezTo>
                    <a:cubicBezTo>
                      <a:pt x="160" y="28"/>
                      <a:pt x="11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33"/>
              <p:cNvSpPr/>
              <p:nvPr/>
            </p:nvSpPr>
            <p:spPr>
              <a:xfrm rot="-708086" flipH="1">
                <a:off x="-16084" y="994903"/>
                <a:ext cx="42955" cy="32108"/>
              </a:xfrm>
              <a:custGeom>
                <a:avLst/>
                <a:gdLst/>
                <a:ahLst/>
                <a:cxnLst/>
                <a:rect l="l" t="t" r="r" b="b"/>
                <a:pathLst>
                  <a:path w="198" h="148" extrusionOk="0">
                    <a:moveTo>
                      <a:pt x="125" y="1"/>
                    </a:moveTo>
                    <a:cubicBezTo>
                      <a:pt x="74" y="1"/>
                      <a:pt x="25" y="30"/>
                      <a:pt x="6" y="81"/>
                    </a:cubicBezTo>
                    <a:cubicBezTo>
                      <a:pt x="0" y="99"/>
                      <a:pt x="6" y="122"/>
                      <a:pt x="23" y="133"/>
                    </a:cubicBezTo>
                    <a:cubicBezTo>
                      <a:pt x="37" y="143"/>
                      <a:pt x="51" y="147"/>
                      <a:pt x="63" y="147"/>
                    </a:cubicBezTo>
                    <a:cubicBezTo>
                      <a:pt x="88" y="147"/>
                      <a:pt x="111" y="133"/>
                      <a:pt x="133" y="122"/>
                    </a:cubicBezTo>
                    <a:cubicBezTo>
                      <a:pt x="168" y="116"/>
                      <a:pt x="191" y="87"/>
                      <a:pt x="197" y="52"/>
                    </a:cubicBezTo>
                    <a:cubicBezTo>
                      <a:pt x="191" y="29"/>
                      <a:pt x="180" y="12"/>
                      <a:pt x="162" y="6"/>
                    </a:cubicBezTo>
                    <a:cubicBezTo>
                      <a:pt x="150" y="3"/>
                      <a:pt x="13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33"/>
              <p:cNvSpPr/>
              <p:nvPr/>
            </p:nvSpPr>
            <p:spPr>
              <a:xfrm rot="-708086" flipH="1">
                <a:off x="1242906" y="504769"/>
                <a:ext cx="42521" cy="35579"/>
              </a:xfrm>
              <a:custGeom>
                <a:avLst/>
                <a:gdLst/>
                <a:ahLst/>
                <a:cxnLst/>
                <a:rect l="l" t="t" r="r" b="b"/>
                <a:pathLst>
                  <a:path w="196" h="164" extrusionOk="0">
                    <a:moveTo>
                      <a:pt x="104" y="0"/>
                    </a:moveTo>
                    <a:cubicBezTo>
                      <a:pt x="53" y="0"/>
                      <a:pt x="0" y="44"/>
                      <a:pt x="21" y="110"/>
                    </a:cubicBezTo>
                    <a:cubicBezTo>
                      <a:pt x="31" y="152"/>
                      <a:pt x="59" y="164"/>
                      <a:pt x="94" y="164"/>
                    </a:cubicBezTo>
                    <a:cubicBezTo>
                      <a:pt x="102" y="164"/>
                      <a:pt x="111" y="163"/>
                      <a:pt x="120" y="162"/>
                    </a:cubicBezTo>
                    <a:cubicBezTo>
                      <a:pt x="166" y="150"/>
                      <a:pt x="195" y="110"/>
                      <a:pt x="184" y="63"/>
                    </a:cubicBezTo>
                    <a:cubicBezTo>
                      <a:pt x="172" y="19"/>
                      <a:pt x="13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33"/>
              <p:cNvSpPr/>
              <p:nvPr/>
            </p:nvSpPr>
            <p:spPr>
              <a:xfrm rot="-708086" flipH="1">
                <a:off x="3671898" y="-40808"/>
                <a:ext cx="42955" cy="34928"/>
              </a:xfrm>
              <a:custGeom>
                <a:avLst/>
                <a:gdLst/>
                <a:ahLst/>
                <a:cxnLst/>
                <a:rect l="l" t="t" r="r" b="b"/>
                <a:pathLst>
                  <a:path w="198" h="161" extrusionOk="0">
                    <a:moveTo>
                      <a:pt x="138" y="1"/>
                    </a:moveTo>
                    <a:cubicBezTo>
                      <a:pt x="126" y="1"/>
                      <a:pt x="112" y="4"/>
                      <a:pt x="99" y="9"/>
                    </a:cubicBezTo>
                    <a:cubicBezTo>
                      <a:pt x="46" y="26"/>
                      <a:pt x="0" y="49"/>
                      <a:pt x="23" y="113"/>
                    </a:cubicBezTo>
                    <a:cubicBezTo>
                      <a:pt x="32" y="143"/>
                      <a:pt x="59" y="160"/>
                      <a:pt x="90" y="160"/>
                    </a:cubicBezTo>
                    <a:cubicBezTo>
                      <a:pt x="100" y="160"/>
                      <a:pt x="111" y="158"/>
                      <a:pt x="122" y="154"/>
                    </a:cubicBezTo>
                    <a:cubicBezTo>
                      <a:pt x="168" y="142"/>
                      <a:pt x="197" y="90"/>
                      <a:pt x="186" y="38"/>
                    </a:cubicBezTo>
                    <a:cubicBezTo>
                      <a:pt x="175" y="10"/>
                      <a:pt x="15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33"/>
              <p:cNvSpPr/>
              <p:nvPr/>
            </p:nvSpPr>
            <p:spPr>
              <a:xfrm rot="-708086" flipH="1">
                <a:off x="173691" y="873584"/>
                <a:ext cx="34060" cy="38616"/>
              </a:xfrm>
              <a:custGeom>
                <a:avLst/>
                <a:gdLst/>
                <a:ahLst/>
                <a:cxnLst/>
                <a:rect l="l" t="t" r="r" b="b"/>
                <a:pathLst>
                  <a:path w="157" h="178" extrusionOk="0">
                    <a:moveTo>
                      <a:pt x="64" y="1"/>
                    </a:moveTo>
                    <a:cubicBezTo>
                      <a:pt x="58" y="1"/>
                      <a:pt x="53" y="1"/>
                      <a:pt x="47" y="2"/>
                    </a:cubicBezTo>
                    <a:cubicBezTo>
                      <a:pt x="6" y="14"/>
                      <a:pt x="0" y="54"/>
                      <a:pt x="12" y="89"/>
                    </a:cubicBezTo>
                    <a:cubicBezTo>
                      <a:pt x="28" y="131"/>
                      <a:pt x="43" y="178"/>
                      <a:pt x="93" y="178"/>
                    </a:cubicBezTo>
                    <a:cubicBezTo>
                      <a:pt x="99" y="178"/>
                      <a:pt x="104" y="177"/>
                      <a:pt x="110" y="176"/>
                    </a:cubicBezTo>
                    <a:cubicBezTo>
                      <a:pt x="157" y="170"/>
                      <a:pt x="151" y="124"/>
                      <a:pt x="145" y="89"/>
                    </a:cubicBezTo>
                    <a:cubicBezTo>
                      <a:pt x="129" y="47"/>
                      <a:pt x="11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33"/>
              <p:cNvSpPr/>
              <p:nvPr/>
            </p:nvSpPr>
            <p:spPr>
              <a:xfrm rot="-708086" flipH="1">
                <a:off x="2750109" y="217"/>
                <a:ext cx="24081" cy="48379"/>
              </a:xfrm>
              <a:custGeom>
                <a:avLst/>
                <a:gdLst/>
                <a:ahLst/>
                <a:cxnLst/>
                <a:rect l="l" t="t" r="r" b="b"/>
                <a:pathLst>
                  <a:path w="111" h="223" extrusionOk="0">
                    <a:moveTo>
                      <a:pt x="64" y="1"/>
                    </a:moveTo>
                    <a:cubicBezTo>
                      <a:pt x="62" y="1"/>
                      <a:pt x="60" y="1"/>
                      <a:pt x="58" y="1"/>
                    </a:cubicBezTo>
                    <a:cubicBezTo>
                      <a:pt x="29" y="1"/>
                      <a:pt x="12" y="30"/>
                      <a:pt x="6" y="54"/>
                    </a:cubicBezTo>
                    <a:cubicBezTo>
                      <a:pt x="0" y="77"/>
                      <a:pt x="0" y="106"/>
                      <a:pt x="0" y="135"/>
                    </a:cubicBezTo>
                    <a:cubicBezTo>
                      <a:pt x="6" y="175"/>
                      <a:pt x="6" y="216"/>
                      <a:pt x="52" y="222"/>
                    </a:cubicBezTo>
                    <a:cubicBezTo>
                      <a:pt x="55" y="222"/>
                      <a:pt x="58" y="222"/>
                      <a:pt x="61" y="222"/>
                    </a:cubicBezTo>
                    <a:cubicBezTo>
                      <a:pt x="100" y="222"/>
                      <a:pt x="110" y="185"/>
                      <a:pt x="110" y="152"/>
                    </a:cubicBezTo>
                    <a:cubicBezTo>
                      <a:pt x="110" y="117"/>
                      <a:pt x="110" y="88"/>
                      <a:pt x="110" y="59"/>
                    </a:cubicBezTo>
                    <a:cubicBezTo>
                      <a:pt x="105" y="28"/>
                      <a:pt x="8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33"/>
              <p:cNvSpPr/>
              <p:nvPr/>
            </p:nvSpPr>
            <p:spPr>
              <a:xfrm rot="-708086" flipH="1">
                <a:off x="459610" y="11048"/>
                <a:ext cx="36664" cy="38833"/>
              </a:xfrm>
              <a:custGeom>
                <a:avLst/>
                <a:gdLst/>
                <a:ahLst/>
                <a:cxnLst/>
                <a:rect l="l" t="t" r="r" b="b"/>
                <a:pathLst>
                  <a:path w="169" h="179" extrusionOk="0">
                    <a:moveTo>
                      <a:pt x="89" y="0"/>
                    </a:moveTo>
                    <a:cubicBezTo>
                      <a:pt x="83" y="0"/>
                      <a:pt x="77" y="1"/>
                      <a:pt x="70" y="2"/>
                    </a:cubicBezTo>
                    <a:cubicBezTo>
                      <a:pt x="24" y="20"/>
                      <a:pt x="1" y="66"/>
                      <a:pt x="18" y="112"/>
                    </a:cubicBezTo>
                    <a:cubicBezTo>
                      <a:pt x="18" y="148"/>
                      <a:pt x="49" y="178"/>
                      <a:pt x="83" y="178"/>
                    </a:cubicBezTo>
                    <a:cubicBezTo>
                      <a:pt x="88" y="178"/>
                      <a:pt x="94" y="178"/>
                      <a:pt x="99" y="176"/>
                    </a:cubicBezTo>
                    <a:cubicBezTo>
                      <a:pt x="151" y="170"/>
                      <a:pt x="169" y="130"/>
                      <a:pt x="163" y="78"/>
                    </a:cubicBezTo>
                    <a:cubicBezTo>
                      <a:pt x="153" y="37"/>
                      <a:pt x="13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33"/>
              <p:cNvSpPr/>
              <p:nvPr/>
            </p:nvSpPr>
            <p:spPr>
              <a:xfrm rot="-708086" flipH="1">
                <a:off x="2469451" y="1636063"/>
                <a:ext cx="36664" cy="36664"/>
              </a:xfrm>
              <a:custGeom>
                <a:avLst/>
                <a:gdLst/>
                <a:ahLst/>
                <a:cxnLst/>
                <a:rect l="l" t="t" r="r" b="b"/>
                <a:pathLst>
                  <a:path w="169" h="169" extrusionOk="0">
                    <a:moveTo>
                      <a:pt x="87" y="1"/>
                    </a:moveTo>
                    <a:cubicBezTo>
                      <a:pt x="80" y="1"/>
                      <a:pt x="73" y="2"/>
                      <a:pt x="64" y="4"/>
                    </a:cubicBezTo>
                    <a:cubicBezTo>
                      <a:pt x="23" y="10"/>
                      <a:pt x="0" y="56"/>
                      <a:pt x="12" y="97"/>
                    </a:cubicBezTo>
                    <a:cubicBezTo>
                      <a:pt x="12" y="137"/>
                      <a:pt x="47" y="169"/>
                      <a:pt x="86" y="169"/>
                    </a:cubicBezTo>
                    <a:cubicBezTo>
                      <a:pt x="92" y="169"/>
                      <a:pt x="98" y="168"/>
                      <a:pt x="104" y="166"/>
                    </a:cubicBezTo>
                    <a:cubicBezTo>
                      <a:pt x="151" y="161"/>
                      <a:pt x="168" y="126"/>
                      <a:pt x="151" y="68"/>
                    </a:cubicBezTo>
                    <a:cubicBezTo>
                      <a:pt x="141" y="43"/>
                      <a:pt x="13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33"/>
              <p:cNvSpPr/>
              <p:nvPr/>
            </p:nvSpPr>
            <p:spPr>
              <a:xfrm rot="-708086" flipH="1">
                <a:off x="1848127" y="1390884"/>
                <a:ext cx="39050" cy="36664"/>
              </a:xfrm>
              <a:custGeom>
                <a:avLst/>
                <a:gdLst/>
                <a:ahLst/>
                <a:cxnLst/>
                <a:rect l="l" t="t" r="r" b="b"/>
                <a:pathLst>
                  <a:path w="180" h="169" extrusionOk="0">
                    <a:moveTo>
                      <a:pt x="96" y="1"/>
                    </a:moveTo>
                    <a:cubicBezTo>
                      <a:pt x="90" y="1"/>
                      <a:pt x="82" y="2"/>
                      <a:pt x="75" y="4"/>
                    </a:cubicBezTo>
                    <a:cubicBezTo>
                      <a:pt x="29" y="15"/>
                      <a:pt x="0" y="62"/>
                      <a:pt x="12" y="108"/>
                    </a:cubicBezTo>
                    <a:cubicBezTo>
                      <a:pt x="17" y="142"/>
                      <a:pt x="47" y="168"/>
                      <a:pt x="80" y="168"/>
                    </a:cubicBezTo>
                    <a:cubicBezTo>
                      <a:pt x="86" y="168"/>
                      <a:pt x="92" y="168"/>
                      <a:pt x="99" y="166"/>
                    </a:cubicBezTo>
                    <a:cubicBezTo>
                      <a:pt x="151" y="154"/>
                      <a:pt x="180" y="102"/>
                      <a:pt x="168" y="56"/>
                    </a:cubicBezTo>
                    <a:cubicBezTo>
                      <a:pt x="159"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33"/>
              <p:cNvSpPr/>
              <p:nvPr/>
            </p:nvSpPr>
            <p:spPr>
              <a:xfrm rot="-708086" flipH="1">
                <a:off x="2084161" y="1535698"/>
                <a:ext cx="41654" cy="39484"/>
              </a:xfrm>
              <a:custGeom>
                <a:avLst/>
                <a:gdLst/>
                <a:ahLst/>
                <a:cxnLst/>
                <a:rect l="l" t="t" r="r" b="b"/>
                <a:pathLst>
                  <a:path w="192" h="182" extrusionOk="0">
                    <a:moveTo>
                      <a:pt x="104" y="1"/>
                    </a:moveTo>
                    <a:cubicBezTo>
                      <a:pt x="100" y="1"/>
                      <a:pt x="97" y="1"/>
                      <a:pt x="93" y="1"/>
                    </a:cubicBezTo>
                    <a:cubicBezTo>
                      <a:pt x="35" y="7"/>
                      <a:pt x="1" y="59"/>
                      <a:pt x="18" y="111"/>
                    </a:cubicBezTo>
                    <a:cubicBezTo>
                      <a:pt x="29" y="149"/>
                      <a:pt x="49" y="182"/>
                      <a:pt x="89" y="182"/>
                    </a:cubicBezTo>
                    <a:cubicBezTo>
                      <a:pt x="92" y="182"/>
                      <a:pt x="96" y="181"/>
                      <a:pt x="99" y="181"/>
                    </a:cubicBezTo>
                    <a:cubicBezTo>
                      <a:pt x="157" y="169"/>
                      <a:pt x="192" y="117"/>
                      <a:pt x="174" y="65"/>
                    </a:cubicBezTo>
                    <a:cubicBezTo>
                      <a:pt x="169" y="28"/>
                      <a:pt x="140"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33"/>
              <p:cNvSpPr/>
              <p:nvPr/>
            </p:nvSpPr>
            <p:spPr>
              <a:xfrm rot="-708086" flipH="1">
                <a:off x="1568502" y="475301"/>
                <a:ext cx="36664" cy="40135"/>
              </a:xfrm>
              <a:custGeom>
                <a:avLst/>
                <a:gdLst/>
                <a:ahLst/>
                <a:cxnLst/>
                <a:rect l="l" t="t" r="r" b="b"/>
                <a:pathLst>
                  <a:path w="169" h="185" extrusionOk="0">
                    <a:moveTo>
                      <a:pt x="76" y="1"/>
                    </a:moveTo>
                    <a:cubicBezTo>
                      <a:pt x="70" y="1"/>
                      <a:pt x="65" y="1"/>
                      <a:pt x="58" y="2"/>
                    </a:cubicBezTo>
                    <a:cubicBezTo>
                      <a:pt x="6" y="8"/>
                      <a:pt x="0" y="60"/>
                      <a:pt x="12" y="107"/>
                    </a:cubicBezTo>
                    <a:cubicBezTo>
                      <a:pt x="12" y="152"/>
                      <a:pt x="47" y="184"/>
                      <a:pt x="87" y="184"/>
                    </a:cubicBezTo>
                    <a:cubicBezTo>
                      <a:pt x="93" y="184"/>
                      <a:pt x="99" y="184"/>
                      <a:pt x="105" y="182"/>
                    </a:cubicBezTo>
                    <a:cubicBezTo>
                      <a:pt x="151" y="170"/>
                      <a:pt x="168" y="124"/>
                      <a:pt x="151" y="84"/>
                    </a:cubicBezTo>
                    <a:cubicBezTo>
                      <a:pt x="141" y="42"/>
                      <a:pt x="12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33"/>
              <p:cNvSpPr/>
              <p:nvPr/>
            </p:nvSpPr>
            <p:spPr>
              <a:xfrm rot="-708088" flipH="1">
                <a:off x="-93923" y="1384301"/>
                <a:ext cx="40569" cy="31023"/>
              </a:xfrm>
              <a:custGeom>
                <a:avLst/>
                <a:gdLst/>
                <a:ahLst/>
                <a:cxnLst/>
                <a:rect l="l" t="t" r="r" b="b"/>
                <a:pathLst>
                  <a:path w="187" h="143" extrusionOk="0">
                    <a:moveTo>
                      <a:pt x="73" y="0"/>
                    </a:moveTo>
                    <a:cubicBezTo>
                      <a:pt x="69" y="0"/>
                      <a:pt x="64" y="1"/>
                      <a:pt x="59" y="1"/>
                    </a:cubicBezTo>
                    <a:cubicBezTo>
                      <a:pt x="24" y="1"/>
                      <a:pt x="1" y="36"/>
                      <a:pt x="12" y="71"/>
                    </a:cubicBezTo>
                    <a:cubicBezTo>
                      <a:pt x="17" y="115"/>
                      <a:pt x="56" y="143"/>
                      <a:pt x="100" y="143"/>
                    </a:cubicBezTo>
                    <a:cubicBezTo>
                      <a:pt x="107" y="143"/>
                      <a:pt x="115" y="142"/>
                      <a:pt x="123" y="140"/>
                    </a:cubicBezTo>
                    <a:cubicBezTo>
                      <a:pt x="163" y="134"/>
                      <a:pt x="186" y="117"/>
                      <a:pt x="186" y="76"/>
                    </a:cubicBezTo>
                    <a:cubicBezTo>
                      <a:pt x="170" y="29"/>
                      <a:pt x="125"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33"/>
              <p:cNvSpPr/>
              <p:nvPr/>
            </p:nvSpPr>
            <p:spPr>
              <a:xfrm rot="-708086" flipH="1">
                <a:off x="1454575" y="1843561"/>
                <a:ext cx="37966" cy="35796"/>
              </a:xfrm>
              <a:custGeom>
                <a:avLst/>
                <a:gdLst/>
                <a:ahLst/>
                <a:cxnLst/>
                <a:rect l="l" t="t" r="r" b="b"/>
                <a:pathLst>
                  <a:path w="175" h="165" extrusionOk="0">
                    <a:moveTo>
                      <a:pt x="99" y="0"/>
                    </a:moveTo>
                    <a:cubicBezTo>
                      <a:pt x="95" y="0"/>
                      <a:pt x="91" y="1"/>
                      <a:pt x="87" y="1"/>
                    </a:cubicBezTo>
                    <a:cubicBezTo>
                      <a:pt x="35" y="1"/>
                      <a:pt x="0" y="47"/>
                      <a:pt x="12" y="94"/>
                    </a:cubicBezTo>
                    <a:cubicBezTo>
                      <a:pt x="12" y="136"/>
                      <a:pt x="46" y="164"/>
                      <a:pt x="87" y="164"/>
                    </a:cubicBezTo>
                    <a:cubicBezTo>
                      <a:pt x="91" y="164"/>
                      <a:pt x="95" y="164"/>
                      <a:pt x="99" y="163"/>
                    </a:cubicBezTo>
                    <a:cubicBezTo>
                      <a:pt x="145" y="158"/>
                      <a:pt x="174" y="117"/>
                      <a:pt x="168" y="71"/>
                    </a:cubicBezTo>
                    <a:cubicBezTo>
                      <a:pt x="158" y="28"/>
                      <a:pt x="138"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33"/>
              <p:cNvSpPr/>
              <p:nvPr/>
            </p:nvSpPr>
            <p:spPr>
              <a:xfrm rot="-708086" flipH="1">
                <a:off x="553022" y="569710"/>
                <a:ext cx="39050" cy="36013"/>
              </a:xfrm>
              <a:custGeom>
                <a:avLst/>
                <a:gdLst/>
                <a:ahLst/>
                <a:cxnLst/>
                <a:rect l="l" t="t" r="r" b="b"/>
                <a:pathLst>
                  <a:path w="180" h="166" extrusionOk="0">
                    <a:moveTo>
                      <a:pt x="123" y="0"/>
                    </a:moveTo>
                    <a:cubicBezTo>
                      <a:pt x="112" y="0"/>
                      <a:pt x="102" y="4"/>
                      <a:pt x="93" y="11"/>
                    </a:cubicBezTo>
                    <a:cubicBezTo>
                      <a:pt x="41" y="28"/>
                      <a:pt x="0" y="57"/>
                      <a:pt x="6" y="121"/>
                    </a:cubicBezTo>
                    <a:cubicBezTo>
                      <a:pt x="11" y="152"/>
                      <a:pt x="32" y="166"/>
                      <a:pt x="57" y="166"/>
                    </a:cubicBezTo>
                    <a:cubicBezTo>
                      <a:pt x="65" y="166"/>
                      <a:pt x="73" y="164"/>
                      <a:pt x="81" y="162"/>
                    </a:cubicBezTo>
                    <a:cubicBezTo>
                      <a:pt x="139" y="156"/>
                      <a:pt x="180" y="98"/>
                      <a:pt x="174" y="40"/>
                    </a:cubicBezTo>
                    <a:cubicBezTo>
                      <a:pt x="166" y="16"/>
                      <a:pt x="145"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33"/>
              <p:cNvSpPr/>
              <p:nvPr/>
            </p:nvSpPr>
            <p:spPr>
              <a:xfrm rot="-708086" flipH="1">
                <a:off x="427692" y="1710407"/>
                <a:ext cx="35362" cy="34494"/>
              </a:xfrm>
              <a:custGeom>
                <a:avLst/>
                <a:gdLst/>
                <a:ahLst/>
                <a:cxnLst/>
                <a:rect l="l" t="t" r="r" b="b"/>
                <a:pathLst>
                  <a:path w="163" h="159" extrusionOk="0">
                    <a:moveTo>
                      <a:pt x="76" y="0"/>
                    </a:moveTo>
                    <a:cubicBezTo>
                      <a:pt x="72" y="0"/>
                      <a:pt x="68" y="1"/>
                      <a:pt x="64" y="1"/>
                    </a:cubicBezTo>
                    <a:cubicBezTo>
                      <a:pt x="23" y="13"/>
                      <a:pt x="0" y="53"/>
                      <a:pt x="12" y="94"/>
                    </a:cubicBezTo>
                    <a:cubicBezTo>
                      <a:pt x="17" y="131"/>
                      <a:pt x="52" y="158"/>
                      <a:pt x="93" y="158"/>
                    </a:cubicBezTo>
                    <a:cubicBezTo>
                      <a:pt x="97" y="158"/>
                      <a:pt x="101" y="158"/>
                      <a:pt x="105" y="158"/>
                    </a:cubicBezTo>
                    <a:cubicBezTo>
                      <a:pt x="151" y="146"/>
                      <a:pt x="163" y="111"/>
                      <a:pt x="151" y="65"/>
                    </a:cubicBezTo>
                    <a:cubicBezTo>
                      <a:pt x="140" y="28"/>
                      <a:pt x="115"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33"/>
              <p:cNvSpPr/>
              <p:nvPr/>
            </p:nvSpPr>
            <p:spPr>
              <a:xfrm rot="-708086" flipH="1">
                <a:off x="1726883" y="1087400"/>
                <a:ext cx="40352" cy="36664"/>
              </a:xfrm>
              <a:custGeom>
                <a:avLst/>
                <a:gdLst/>
                <a:ahLst/>
                <a:cxnLst/>
                <a:rect l="l" t="t" r="r" b="b"/>
                <a:pathLst>
                  <a:path w="186" h="169" extrusionOk="0">
                    <a:moveTo>
                      <a:pt x="96" y="1"/>
                    </a:moveTo>
                    <a:cubicBezTo>
                      <a:pt x="89" y="1"/>
                      <a:pt x="82" y="1"/>
                      <a:pt x="75" y="4"/>
                    </a:cubicBezTo>
                    <a:cubicBezTo>
                      <a:pt x="29" y="15"/>
                      <a:pt x="0" y="61"/>
                      <a:pt x="12" y="108"/>
                    </a:cubicBezTo>
                    <a:cubicBezTo>
                      <a:pt x="17" y="142"/>
                      <a:pt x="47" y="168"/>
                      <a:pt x="80" y="168"/>
                    </a:cubicBezTo>
                    <a:cubicBezTo>
                      <a:pt x="86" y="168"/>
                      <a:pt x="92" y="167"/>
                      <a:pt x="99" y="166"/>
                    </a:cubicBezTo>
                    <a:cubicBezTo>
                      <a:pt x="151" y="160"/>
                      <a:pt x="185" y="108"/>
                      <a:pt x="168" y="56"/>
                    </a:cubicBezTo>
                    <a:cubicBezTo>
                      <a:pt x="158" y="22"/>
                      <a:pt x="12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33"/>
              <p:cNvSpPr/>
              <p:nvPr/>
            </p:nvSpPr>
            <p:spPr>
              <a:xfrm rot="-708086" flipH="1">
                <a:off x="273156" y="102953"/>
                <a:ext cx="36664" cy="36881"/>
              </a:xfrm>
              <a:custGeom>
                <a:avLst/>
                <a:gdLst/>
                <a:ahLst/>
                <a:cxnLst/>
                <a:rect l="l" t="t" r="r" b="b"/>
                <a:pathLst>
                  <a:path w="169" h="170" extrusionOk="0">
                    <a:moveTo>
                      <a:pt x="89" y="0"/>
                    </a:moveTo>
                    <a:cubicBezTo>
                      <a:pt x="85" y="0"/>
                      <a:pt x="81" y="0"/>
                      <a:pt x="76" y="1"/>
                    </a:cubicBezTo>
                    <a:cubicBezTo>
                      <a:pt x="30" y="13"/>
                      <a:pt x="1" y="59"/>
                      <a:pt x="12" y="105"/>
                    </a:cubicBezTo>
                    <a:cubicBezTo>
                      <a:pt x="17" y="147"/>
                      <a:pt x="55" y="170"/>
                      <a:pt x="92" y="170"/>
                    </a:cubicBezTo>
                    <a:cubicBezTo>
                      <a:pt x="97" y="170"/>
                      <a:pt x="101" y="170"/>
                      <a:pt x="105" y="169"/>
                    </a:cubicBezTo>
                    <a:cubicBezTo>
                      <a:pt x="157" y="157"/>
                      <a:pt x="169" y="111"/>
                      <a:pt x="169" y="65"/>
                    </a:cubicBezTo>
                    <a:cubicBezTo>
                      <a:pt x="153" y="23"/>
                      <a:pt x="12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33"/>
              <p:cNvSpPr/>
              <p:nvPr/>
            </p:nvSpPr>
            <p:spPr>
              <a:xfrm rot="-708086" flipH="1">
                <a:off x="2739605" y="243306"/>
                <a:ext cx="37749" cy="35145"/>
              </a:xfrm>
              <a:custGeom>
                <a:avLst/>
                <a:gdLst/>
                <a:ahLst/>
                <a:cxnLst/>
                <a:rect l="l" t="t" r="r" b="b"/>
                <a:pathLst>
                  <a:path w="174" h="162" extrusionOk="0">
                    <a:moveTo>
                      <a:pt x="85" y="1"/>
                    </a:moveTo>
                    <a:cubicBezTo>
                      <a:pt x="43" y="1"/>
                      <a:pt x="0" y="32"/>
                      <a:pt x="7" y="89"/>
                    </a:cubicBezTo>
                    <a:cubicBezTo>
                      <a:pt x="7" y="139"/>
                      <a:pt x="43" y="161"/>
                      <a:pt x="80" y="161"/>
                    </a:cubicBezTo>
                    <a:cubicBezTo>
                      <a:pt x="126" y="161"/>
                      <a:pt x="173" y="127"/>
                      <a:pt x="157" y="66"/>
                    </a:cubicBezTo>
                    <a:cubicBezTo>
                      <a:pt x="152" y="22"/>
                      <a:pt x="119"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33"/>
              <p:cNvSpPr/>
              <p:nvPr/>
            </p:nvSpPr>
            <p:spPr>
              <a:xfrm rot="-708086" flipH="1">
                <a:off x="2715497" y="187924"/>
                <a:ext cx="35362" cy="40569"/>
              </a:xfrm>
              <a:custGeom>
                <a:avLst/>
                <a:gdLst/>
                <a:ahLst/>
                <a:cxnLst/>
                <a:rect l="l" t="t" r="r" b="b"/>
                <a:pathLst>
                  <a:path w="163" h="187" extrusionOk="0">
                    <a:moveTo>
                      <a:pt x="95" y="1"/>
                    </a:moveTo>
                    <a:cubicBezTo>
                      <a:pt x="88" y="1"/>
                      <a:pt x="79" y="2"/>
                      <a:pt x="70" y="4"/>
                    </a:cubicBezTo>
                    <a:cubicBezTo>
                      <a:pt x="24" y="16"/>
                      <a:pt x="0" y="91"/>
                      <a:pt x="24" y="149"/>
                    </a:cubicBezTo>
                    <a:cubicBezTo>
                      <a:pt x="35" y="174"/>
                      <a:pt x="48" y="187"/>
                      <a:pt x="68" y="187"/>
                    </a:cubicBezTo>
                    <a:cubicBezTo>
                      <a:pt x="90" y="187"/>
                      <a:pt x="120" y="171"/>
                      <a:pt x="163" y="137"/>
                    </a:cubicBezTo>
                    <a:cubicBezTo>
                      <a:pt x="163" y="120"/>
                      <a:pt x="163" y="108"/>
                      <a:pt x="163" y="91"/>
                    </a:cubicBezTo>
                    <a:cubicBezTo>
                      <a:pt x="153" y="46"/>
                      <a:pt x="143"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33"/>
              <p:cNvSpPr/>
              <p:nvPr/>
            </p:nvSpPr>
            <p:spPr>
              <a:xfrm rot="-708088" flipH="1">
                <a:off x="361336" y="1636906"/>
                <a:ext cx="39050" cy="35362"/>
              </a:xfrm>
              <a:custGeom>
                <a:avLst/>
                <a:gdLst/>
                <a:ahLst/>
                <a:cxnLst/>
                <a:rect l="l" t="t" r="r" b="b"/>
                <a:pathLst>
                  <a:path w="180" h="163" extrusionOk="0">
                    <a:moveTo>
                      <a:pt x="90" y="1"/>
                    </a:moveTo>
                    <a:cubicBezTo>
                      <a:pt x="84" y="1"/>
                      <a:pt x="77" y="1"/>
                      <a:pt x="70" y="3"/>
                    </a:cubicBezTo>
                    <a:cubicBezTo>
                      <a:pt x="29" y="9"/>
                      <a:pt x="0" y="55"/>
                      <a:pt x="18" y="96"/>
                    </a:cubicBezTo>
                    <a:cubicBezTo>
                      <a:pt x="23" y="135"/>
                      <a:pt x="57" y="162"/>
                      <a:pt x="96" y="162"/>
                    </a:cubicBezTo>
                    <a:cubicBezTo>
                      <a:pt x="102" y="162"/>
                      <a:pt x="109" y="161"/>
                      <a:pt x="116" y="160"/>
                    </a:cubicBezTo>
                    <a:cubicBezTo>
                      <a:pt x="157" y="154"/>
                      <a:pt x="180" y="107"/>
                      <a:pt x="168" y="67"/>
                    </a:cubicBezTo>
                    <a:cubicBezTo>
                      <a:pt x="163" y="27"/>
                      <a:pt x="12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33"/>
              <p:cNvSpPr/>
              <p:nvPr/>
            </p:nvSpPr>
            <p:spPr>
              <a:xfrm rot="-708086" flipH="1">
                <a:off x="2680243" y="697070"/>
                <a:ext cx="39050" cy="35796"/>
              </a:xfrm>
              <a:custGeom>
                <a:avLst/>
                <a:gdLst/>
                <a:ahLst/>
                <a:cxnLst/>
                <a:rect l="l" t="t" r="r" b="b"/>
                <a:pathLst>
                  <a:path w="180" h="165" extrusionOk="0">
                    <a:moveTo>
                      <a:pt x="96" y="0"/>
                    </a:moveTo>
                    <a:cubicBezTo>
                      <a:pt x="90" y="0"/>
                      <a:pt x="83" y="1"/>
                      <a:pt x="76" y="3"/>
                    </a:cubicBezTo>
                    <a:cubicBezTo>
                      <a:pt x="23" y="15"/>
                      <a:pt x="0" y="61"/>
                      <a:pt x="18" y="108"/>
                    </a:cubicBezTo>
                    <a:cubicBezTo>
                      <a:pt x="22" y="140"/>
                      <a:pt x="49" y="165"/>
                      <a:pt x="80" y="165"/>
                    </a:cubicBezTo>
                    <a:cubicBezTo>
                      <a:pt x="88" y="165"/>
                      <a:pt x="96" y="163"/>
                      <a:pt x="105" y="160"/>
                    </a:cubicBezTo>
                    <a:cubicBezTo>
                      <a:pt x="157" y="154"/>
                      <a:pt x="180" y="102"/>
                      <a:pt x="163" y="61"/>
                    </a:cubicBezTo>
                    <a:cubicBezTo>
                      <a:pt x="158" y="23"/>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33"/>
              <p:cNvSpPr/>
              <p:nvPr/>
            </p:nvSpPr>
            <p:spPr>
              <a:xfrm rot="-708088" flipH="1">
                <a:off x="247115" y="1398894"/>
                <a:ext cx="31674" cy="34061"/>
              </a:xfrm>
              <a:custGeom>
                <a:avLst/>
                <a:gdLst/>
                <a:ahLst/>
                <a:cxnLst/>
                <a:rect l="l" t="t" r="r" b="b"/>
                <a:pathLst>
                  <a:path w="146" h="157" extrusionOk="0">
                    <a:moveTo>
                      <a:pt x="76" y="0"/>
                    </a:moveTo>
                    <a:cubicBezTo>
                      <a:pt x="18" y="0"/>
                      <a:pt x="1" y="41"/>
                      <a:pt x="1" y="93"/>
                    </a:cubicBezTo>
                    <a:cubicBezTo>
                      <a:pt x="1" y="111"/>
                      <a:pt x="12" y="134"/>
                      <a:pt x="12" y="151"/>
                    </a:cubicBezTo>
                    <a:cubicBezTo>
                      <a:pt x="30" y="151"/>
                      <a:pt x="47" y="157"/>
                      <a:pt x="70" y="157"/>
                    </a:cubicBezTo>
                    <a:cubicBezTo>
                      <a:pt x="128" y="157"/>
                      <a:pt x="146" y="122"/>
                      <a:pt x="140" y="70"/>
                    </a:cubicBezTo>
                    <a:cubicBezTo>
                      <a:pt x="140" y="35"/>
                      <a:pt x="111"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33"/>
              <p:cNvSpPr/>
              <p:nvPr/>
            </p:nvSpPr>
            <p:spPr>
              <a:xfrm rot="-708086" flipH="1">
                <a:off x="2084244" y="1371980"/>
                <a:ext cx="40569" cy="36881"/>
              </a:xfrm>
              <a:custGeom>
                <a:avLst/>
                <a:gdLst/>
                <a:ahLst/>
                <a:cxnLst/>
                <a:rect l="l" t="t" r="r" b="b"/>
                <a:pathLst>
                  <a:path w="187" h="170" extrusionOk="0">
                    <a:moveTo>
                      <a:pt x="77" y="1"/>
                    </a:moveTo>
                    <a:cubicBezTo>
                      <a:pt x="70" y="1"/>
                      <a:pt x="62" y="2"/>
                      <a:pt x="53" y="5"/>
                    </a:cubicBezTo>
                    <a:cubicBezTo>
                      <a:pt x="13" y="22"/>
                      <a:pt x="1" y="57"/>
                      <a:pt x="13" y="92"/>
                    </a:cubicBezTo>
                    <a:cubicBezTo>
                      <a:pt x="23" y="137"/>
                      <a:pt x="59" y="169"/>
                      <a:pt x="103" y="169"/>
                    </a:cubicBezTo>
                    <a:cubicBezTo>
                      <a:pt x="109" y="169"/>
                      <a:pt x="116" y="168"/>
                      <a:pt x="123" y="167"/>
                    </a:cubicBezTo>
                    <a:cubicBezTo>
                      <a:pt x="163" y="155"/>
                      <a:pt x="186" y="121"/>
                      <a:pt x="163" y="80"/>
                    </a:cubicBezTo>
                    <a:cubicBezTo>
                      <a:pt x="143" y="40"/>
                      <a:pt x="119"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33"/>
              <p:cNvSpPr/>
              <p:nvPr/>
            </p:nvSpPr>
            <p:spPr>
              <a:xfrm rot="-708086" flipH="1">
                <a:off x="1787799" y="1054943"/>
                <a:ext cx="37966" cy="33627"/>
              </a:xfrm>
              <a:custGeom>
                <a:avLst/>
                <a:gdLst/>
                <a:ahLst/>
                <a:cxnLst/>
                <a:rect l="l" t="t" r="r" b="b"/>
                <a:pathLst>
                  <a:path w="175" h="155" extrusionOk="0">
                    <a:moveTo>
                      <a:pt x="76" y="1"/>
                    </a:moveTo>
                    <a:cubicBezTo>
                      <a:pt x="35" y="7"/>
                      <a:pt x="1" y="47"/>
                      <a:pt x="6" y="94"/>
                    </a:cubicBezTo>
                    <a:cubicBezTo>
                      <a:pt x="11" y="128"/>
                      <a:pt x="41" y="154"/>
                      <a:pt x="75" y="154"/>
                    </a:cubicBezTo>
                    <a:cubicBezTo>
                      <a:pt x="81" y="154"/>
                      <a:pt x="87" y="153"/>
                      <a:pt x="93" y="151"/>
                    </a:cubicBezTo>
                    <a:cubicBezTo>
                      <a:pt x="140" y="151"/>
                      <a:pt x="174" y="105"/>
                      <a:pt x="163" y="59"/>
                    </a:cubicBezTo>
                    <a:cubicBezTo>
                      <a:pt x="163" y="12"/>
                      <a:pt x="122"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33"/>
              <p:cNvSpPr/>
              <p:nvPr/>
            </p:nvSpPr>
            <p:spPr>
              <a:xfrm rot="-708086" flipH="1">
                <a:off x="1389660" y="2196751"/>
                <a:ext cx="45342" cy="33193"/>
              </a:xfrm>
              <a:custGeom>
                <a:avLst/>
                <a:gdLst/>
                <a:ahLst/>
                <a:cxnLst/>
                <a:rect l="l" t="t" r="r" b="b"/>
                <a:pathLst>
                  <a:path w="209" h="153" extrusionOk="0">
                    <a:moveTo>
                      <a:pt x="134" y="0"/>
                    </a:moveTo>
                    <a:cubicBezTo>
                      <a:pt x="58" y="12"/>
                      <a:pt x="0" y="64"/>
                      <a:pt x="12" y="116"/>
                    </a:cubicBezTo>
                    <a:cubicBezTo>
                      <a:pt x="12" y="136"/>
                      <a:pt x="29" y="152"/>
                      <a:pt x="53" y="152"/>
                    </a:cubicBezTo>
                    <a:cubicBezTo>
                      <a:pt x="57" y="152"/>
                      <a:pt x="60" y="152"/>
                      <a:pt x="64" y="151"/>
                    </a:cubicBezTo>
                    <a:cubicBezTo>
                      <a:pt x="128" y="145"/>
                      <a:pt x="209" y="70"/>
                      <a:pt x="197" y="35"/>
                    </a:cubicBezTo>
                    <a:cubicBezTo>
                      <a:pt x="192" y="0"/>
                      <a:pt x="157"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33"/>
              <p:cNvSpPr/>
              <p:nvPr/>
            </p:nvSpPr>
            <p:spPr>
              <a:xfrm rot="-708086" flipH="1">
                <a:off x="2936011" y="434369"/>
                <a:ext cx="37749" cy="37532"/>
              </a:xfrm>
              <a:custGeom>
                <a:avLst/>
                <a:gdLst/>
                <a:ahLst/>
                <a:cxnLst/>
                <a:rect l="l" t="t" r="r" b="b"/>
                <a:pathLst>
                  <a:path w="174" h="173" extrusionOk="0">
                    <a:moveTo>
                      <a:pt x="88" y="1"/>
                    </a:moveTo>
                    <a:cubicBezTo>
                      <a:pt x="82" y="1"/>
                      <a:pt x="76" y="2"/>
                      <a:pt x="70" y="3"/>
                    </a:cubicBezTo>
                    <a:cubicBezTo>
                      <a:pt x="23" y="15"/>
                      <a:pt x="0" y="67"/>
                      <a:pt x="18" y="113"/>
                    </a:cubicBezTo>
                    <a:cubicBezTo>
                      <a:pt x="23" y="150"/>
                      <a:pt x="56" y="172"/>
                      <a:pt x="92" y="172"/>
                    </a:cubicBezTo>
                    <a:cubicBezTo>
                      <a:pt x="96" y="172"/>
                      <a:pt x="100" y="172"/>
                      <a:pt x="104" y="171"/>
                    </a:cubicBezTo>
                    <a:cubicBezTo>
                      <a:pt x="151" y="154"/>
                      <a:pt x="174" y="108"/>
                      <a:pt x="162" y="61"/>
                    </a:cubicBezTo>
                    <a:cubicBezTo>
                      <a:pt x="157" y="27"/>
                      <a:pt x="123"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33"/>
              <p:cNvSpPr/>
              <p:nvPr/>
            </p:nvSpPr>
            <p:spPr>
              <a:xfrm rot="-708086" flipH="1">
                <a:off x="2513226" y="404036"/>
                <a:ext cx="44040" cy="30373"/>
              </a:xfrm>
              <a:custGeom>
                <a:avLst/>
                <a:gdLst/>
                <a:ahLst/>
                <a:cxnLst/>
                <a:rect l="l" t="t" r="r" b="b"/>
                <a:pathLst>
                  <a:path w="203" h="140" extrusionOk="0">
                    <a:moveTo>
                      <a:pt x="135" y="0"/>
                    </a:moveTo>
                    <a:cubicBezTo>
                      <a:pt x="121" y="0"/>
                      <a:pt x="107" y="4"/>
                      <a:pt x="93" y="9"/>
                    </a:cubicBezTo>
                    <a:cubicBezTo>
                      <a:pt x="47" y="20"/>
                      <a:pt x="0" y="38"/>
                      <a:pt x="6" y="90"/>
                    </a:cubicBezTo>
                    <a:cubicBezTo>
                      <a:pt x="10" y="130"/>
                      <a:pt x="34" y="140"/>
                      <a:pt x="62" y="140"/>
                    </a:cubicBezTo>
                    <a:cubicBezTo>
                      <a:pt x="74" y="140"/>
                      <a:pt x="86" y="138"/>
                      <a:pt x="99" y="136"/>
                    </a:cubicBezTo>
                    <a:cubicBezTo>
                      <a:pt x="162" y="119"/>
                      <a:pt x="203" y="73"/>
                      <a:pt x="186" y="32"/>
                    </a:cubicBezTo>
                    <a:cubicBezTo>
                      <a:pt x="172" y="8"/>
                      <a:pt x="15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33"/>
              <p:cNvSpPr/>
              <p:nvPr/>
            </p:nvSpPr>
            <p:spPr>
              <a:xfrm rot="-708086" flipH="1">
                <a:off x="1388866" y="524849"/>
                <a:ext cx="34060" cy="39918"/>
              </a:xfrm>
              <a:custGeom>
                <a:avLst/>
                <a:gdLst/>
                <a:ahLst/>
                <a:cxnLst/>
                <a:rect l="l" t="t" r="r" b="b"/>
                <a:pathLst>
                  <a:path w="157" h="184" extrusionOk="0">
                    <a:moveTo>
                      <a:pt x="76" y="1"/>
                    </a:moveTo>
                    <a:cubicBezTo>
                      <a:pt x="72" y="1"/>
                      <a:pt x="68" y="1"/>
                      <a:pt x="64" y="2"/>
                    </a:cubicBezTo>
                    <a:cubicBezTo>
                      <a:pt x="12" y="13"/>
                      <a:pt x="0" y="65"/>
                      <a:pt x="6" y="112"/>
                    </a:cubicBezTo>
                    <a:cubicBezTo>
                      <a:pt x="16" y="147"/>
                      <a:pt x="36" y="183"/>
                      <a:pt x="80" y="183"/>
                    </a:cubicBezTo>
                    <a:cubicBezTo>
                      <a:pt x="86" y="183"/>
                      <a:pt x="92" y="183"/>
                      <a:pt x="99" y="181"/>
                    </a:cubicBezTo>
                    <a:cubicBezTo>
                      <a:pt x="157" y="170"/>
                      <a:pt x="151" y="117"/>
                      <a:pt x="145" y="71"/>
                    </a:cubicBezTo>
                    <a:cubicBezTo>
                      <a:pt x="145" y="29"/>
                      <a:pt x="11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33"/>
              <p:cNvSpPr/>
              <p:nvPr/>
            </p:nvSpPr>
            <p:spPr>
              <a:xfrm rot="-708086" flipH="1">
                <a:off x="1630840" y="476024"/>
                <a:ext cx="37966" cy="32759"/>
              </a:xfrm>
              <a:custGeom>
                <a:avLst/>
                <a:gdLst/>
                <a:ahLst/>
                <a:cxnLst/>
                <a:rect l="l" t="t" r="r" b="b"/>
                <a:pathLst>
                  <a:path w="175" h="151" extrusionOk="0">
                    <a:moveTo>
                      <a:pt x="74" y="1"/>
                    </a:moveTo>
                    <a:cubicBezTo>
                      <a:pt x="67" y="1"/>
                      <a:pt x="60" y="1"/>
                      <a:pt x="53" y="3"/>
                    </a:cubicBezTo>
                    <a:cubicBezTo>
                      <a:pt x="18" y="9"/>
                      <a:pt x="1" y="44"/>
                      <a:pt x="12" y="73"/>
                    </a:cubicBezTo>
                    <a:cubicBezTo>
                      <a:pt x="17" y="118"/>
                      <a:pt x="57" y="150"/>
                      <a:pt x="102" y="150"/>
                    </a:cubicBezTo>
                    <a:cubicBezTo>
                      <a:pt x="109" y="150"/>
                      <a:pt x="116" y="150"/>
                      <a:pt x="122" y="148"/>
                    </a:cubicBezTo>
                    <a:cubicBezTo>
                      <a:pt x="169" y="142"/>
                      <a:pt x="175" y="107"/>
                      <a:pt x="169" y="73"/>
                    </a:cubicBezTo>
                    <a:cubicBezTo>
                      <a:pt x="154" y="28"/>
                      <a:pt x="11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33"/>
              <p:cNvSpPr/>
              <p:nvPr/>
            </p:nvSpPr>
            <p:spPr>
              <a:xfrm rot="-708086" flipH="1">
                <a:off x="2023596" y="201891"/>
                <a:ext cx="37749" cy="38183"/>
              </a:xfrm>
              <a:custGeom>
                <a:avLst/>
                <a:gdLst/>
                <a:ahLst/>
                <a:cxnLst/>
                <a:rect l="l" t="t" r="r" b="b"/>
                <a:pathLst>
                  <a:path w="174" h="176" extrusionOk="0">
                    <a:moveTo>
                      <a:pt x="92" y="0"/>
                    </a:moveTo>
                    <a:cubicBezTo>
                      <a:pt x="88" y="0"/>
                      <a:pt x="85" y="1"/>
                      <a:pt x="81" y="1"/>
                    </a:cubicBezTo>
                    <a:cubicBezTo>
                      <a:pt x="29" y="19"/>
                      <a:pt x="0" y="71"/>
                      <a:pt x="17" y="123"/>
                    </a:cubicBezTo>
                    <a:cubicBezTo>
                      <a:pt x="23" y="154"/>
                      <a:pt x="51" y="176"/>
                      <a:pt x="82" y="176"/>
                    </a:cubicBezTo>
                    <a:cubicBezTo>
                      <a:pt x="86" y="176"/>
                      <a:pt x="89" y="176"/>
                      <a:pt x="93" y="175"/>
                    </a:cubicBezTo>
                    <a:cubicBezTo>
                      <a:pt x="139" y="158"/>
                      <a:pt x="174" y="105"/>
                      <a:pt x="156" y="53"/>
                    </a:cubicBezTo>
                    <a:cubicBezTo>
                      <a:pt x="151" y="22"/>
                      <a:pt x="12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33"/>
              <p:cNvSpPr/>
              <p:nvPr/>
            </p:nvSpPr>
            <p:spPr>
              <a:xfrm rot="-708088" flipH="1">
                <a:off x="1205795" y="2015525"/>
                <a:ext cx="37966" cy="35579"/>
              </a:xfrm>
              <a:custGeom>
                <a:avLst/>
                <a:gdLst/>
                <a:ahLst/>
                <a:cxnLst/>
                <a:rect l="l" t="t" r="r" b="b"/>
                <a:pathLst>
                  <a:path w="175" h="164" extrusionOk="0">
                    <a:moveTo>
                      <a:pt x="133" y="0"/>
                    </a:moveTo>
                    <a:cubicBezTo>
                      <a:pt x="122" y="0"/>
                      <a:pt x="111" y="3"/>
                      <a:pt x="99" y="9"/>
                    </a:cubicBezTo>
                    <a:cubicBezTo>
                      <a:pt x="41" y="26"/>
                      <a:pt x="1" y="84"/>
                      <a:pt x="18" y="130"/>
                    </a:cubicBezTo>
                    <a:cubicBezTo>
                      <a:pt x="27" y="152"/>
                      <a:pt x="48" y="164"/>
                      <a:pt x="70" y="164"/>
                    </a:cubicBezTo>
                    <a:cubicBezTo>
                      <a:pt x="78" y="164"/>
                      <a:pt x="86" y="162"/>
                      <a:pt x="93" y="159"/>
                    </a:cubicBezTo>
                    <a:cubicBezTo>
                      <a:pt x="146" y="136"/>
                      <a:pt x="175" y="84"/>
                      <a:pt x="175" y="26"/>
                    </a:cubicBezTo>
                    <a:cubicBezTo>
                      <a:pt x="171" y="10"/>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33"/>
              <p:cNvSpPr/>
              <p:nvPr/>
            </p:nvSpPr>
            <p:spPr>
              <a:xfrm rot="-708086" flipH="1">
                <a:off x="1722378" y="1035665"/>
                <a:ext cx="41654" cy="35362"/>
              </a:xfrm>
              <a:custGeom>
                <a:avLst/>
                <a:gdLst/>
                <a:ahLst/>
                <a:cxnLst/>
                <a:rect l="l" t="t" r="r" b="b"/>
                <a:pathLst>
                  <a:path w="192" h="163" extrusionOk="0">
                    <a:moveTo>
                      <a:pt x="98" y="1"/>
                    </a:moveTo>
                    <a:cubicBezTo>
                      <a:pt x="87" y="1"/>
                      <a:pt x="75" y="3"/>
                      <a:pt x="64" y="9"/>
                    </a:cubicBezTo>
                    <a:cubicBezTo>
                      <a:pt x="23" y="15"/>
                      <a:pt x="0" y="55"/>
                      <a:pt x="12" y="96"/>
                    </a:cubicBezTo>
                    <a:cubicBezTo>
                      <a:pt x="21" y="142"/>
                      <a:pt x="46" y="163"/>
                      <a:pt x="82" y="163"/>
                    </a:cubicBezTo>
                    <a:cubicBezTo>
                      <a:pt x="91" y="163"/>
                      <a:pt x="100" y="162"/>
                      <a:pt x="110" y="159"/>
                    </a:cubicBezTo>
                    <a:cubicBezTo>
                      <a:pt x="157" y="142"/>
                      <a:pt x="191" y="113"/>
                      <a:pt x="174" y="61"/>
                    </a:cubicBezTo>
                    <a:cubicBezTo>
                      <a:pt x="165" y="26"/>
                      <a:pt x="13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33"/>
              <p:cNvSpPr/>
              <p:nvPr/>
            </p:nvSpPr>
            <p:spPr>
              <a:xfrm rot="-708086" flipH="1">
                <a:off x="2736499" y="997807"/>
                <a:ext cx="39050" cy="35796"/>
              </a:xfrm>
              <a:custGeom>
                <a:avLst/>
                <a:gdLst/>
                <a:ahLst/>
                <a:cxnLst/>
                <a:rect l="l" t="t" r="r" b="b"/>
                <a:pathLst>
                  <a:path w="180" h="165" extrusionOk="0">
                    <a:moveTo>
                      <a:pt x="70" y="1"/>
                    </a:moveTo>
                    <a:cubicBezTo>
                      <a:pt x="29" y="6"/>
                      <a:pt x="0" y="47"/>
                      <a:pt x="12" y="87"/>
                    </a:cubicBezTo>
                    <a:cubicBezTo>
                      <a:pt x="17" y="133"/>
                      <a:pt x="57" y="165"/>
                      <a:pt x="101" y="165"/>
                    </a:cubicBezTo>
                    <a:cubicBezTo>
                      <a:pt x="108" y="165"/>
                      <a:pt x="115" y="164"/>
                      <a:pt x="122" y="163"/>
                    </a:cubicBezTo>
                    <a:cubicBezTo>
                      <a:pt x="156" y="157"/>
                      <a:pt x="180" y="122"/>
                      <a:pt x="174" y="87"/>
                    </a:cubicBezTo>
                    <a:cubicBezTo>
                      <a:pt x="168" y="35"/>
                      <a:pt x="12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33"/>
              <p:cNvSpPr/>
              <p:nvPr/>
            </p:nvSpPr>
            <p:spPr>
              <a:xfrm rot="-708086" flipH="1">
                <a:off x="2193173" y="1902707"/>
                <a:ext cx="34060" cy="42088"/>
              </a:xfrm>
              <a:custGeom>
                <a:avLst/>
                <a:gdLst/>
                <a:ahLst/>
                <a:cxnLst/>
                <a:rect l="l" t="t" r="r" b="b"/>
                <a:pathLst>
                  <a:path w="157" h="194" extrusionOk="0">
                    <a:moveTo>
                      <a:pt x="91" y="1"/>
                    </a:moveTo>
                    <a:cubicBezTo>
                      <a:pt x="88" y="1"/>
                      <a:pt x="85" y="1"/>
                      <a:pt x="82" y="2"/>
                    </a:cubicBezTo>
                    <a:cubicBezTo>
                      <a:pt x="35" y="8"/>
                      <a:pt x="1" y="71"/>
                      <a:pt x="12" y="135"/>
                    </a:cubicBezTo>
                    <a:cubicBezTo>
                      <a:pt x="17" y="167"/>
                      <a:pt x="37" y="194"/>
                      <a:pt x="71" y="194"/>
                    </a:cubicBezTo>
                    <a:cubicBezTo>
                      <a:pt x="75" y="194"/>
                      <a:pt x="78" y="193"/>
                      <a:pt x="82" y="193"/>
                    </a:cubicBezTo>
                    <a:cubicBezTo>
                      <a:pt x="128" y="187"/>
                      <a:pt x="157" y="112"/>
                      <a:pt x="145" y="48"/>
                    </a:cubicBezTo>
                    <a:cubicBezTo>
                      <a:pt x="140" y="22"/>
                      <a:pt x="11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33"/>
              <p:cNvSpPr/>
              <p:nvPr/>
            </p:nvSpPr>
            <p:spPr>
              <a:xfrm rot="-708086" flipH="1">
                <a:off x="1236507" y="1648162"/>
                <a:ext cx="34060" cy="34711"/>
              </a:xfrm>
              <a:custGeom>
                <a:avLst/>
                <a:gdLst/>
                <a:ahLst/>
                <a:cxnLst/>
                <a:rect l="l" t="t" r="r" b="b"/>
                <a:pathLst>
                  <a:path w="157" h="160" extrusionOk="0">
                    <a:moveTo>
                      <a:pt x="73" y="0"/>
                    </a:moveTo>
                    <a:cubicBezTo>
                      <a:pt x="70" y="0"/>
                      <a:pt x="67" y="1"/>
                      <a:pt x="64" y="1"/>
                    </a:cubicBezTo>
                    <a:cubicBezTo>
                      <a:pt x="23" y="13"/>
                      <a:pt x="0" y="53"/>
                      <a:pt x="6" y="94"/>
                    </a:cubicBezTo>
                    <a:cubicBezTo>
                      <a:pt x="6" y="129"/>
                      <a:pt x="32" y="160"/>
                      <a:pt x="69" y="160"/>
                    </a:cubicBezTo>
                    <a:cubicBezTo>
                      <a:pt x="75" y="160"/>
                      <a:pt x="81" y="159"/>
                      <a:pt x="87" y="157"/>
                    </a:cubicBezTo>
                    <a:cubicBezTo>
                      <a:pt x="128" y="152"/>
                      <a:pt x="157" y="111"/>
                      <a:pt x="145" y="70"/>
                    </a:cubicBezTo>
                    <a:cubicBezTo>
                      <a:pt x="140" y="33"/>
                      <a:pt x="11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33"/>
              <p:cNvSpPr/>
              <p:nvPr/>
            </p:nvSpPr>
            <p:spPr>
              <a:xfrm rot="-708086" flipH="1">
                <a:off x="2070598" y="229062"/>
                <a:ext cx="27769" cy="42305"/>
              </a:xfrm>
              <a:custGeom>
                <a:avLst/>
                <a:gdLst/>
                <a:ahLst/>
                <a:cxnLst/>
                <a:rect l="l" t="t" r="r" b="b"/>
                <a:pathLst>
                  <a:path w="128" h="195" extrusionOk="0">
                    <a:moveTo>
                      <a:pt x="59" y="1"/>
                    </a:moveTo>
                    <a:cubicBezTo>
                      <a:pt x="57" y="1"/>
                      <a:pt x="55" y="1"/>
                      <a:pt x="52" y="1"/>
                    </a:cubicBezTo>
                    <a:cubicBezTo>
                      <a:pt x="12" y="13"/>
                      <a:pt x="0" y="36"/>
                      <a:pt x="0" y="82"/>
                    </a:cubicBezTo>
                    <a:cubicBezTo>
                      <a:pt x="6" y="129"/>
                      <a:pt x="6" y="175"/>
                      <a:pt x="58" y="193"/>
                    </a:cubicBezTo>
                    <a:cubicBezTo>
                      <a:pt x="61" y="194"/>
                      <a:pt x="65" y="195"/>
                      <a:pt x="68" y="195"/>
                    </a:cubicBezTo>
                    <a:cubicBezTo>
                      <a:pt x="76" y="195"/>
                      <a:pt x="85" y="191"/>
                      <a:pt x="93" y="187"/>
                    </a:cubicBezTo>
                    <a:cubicBezTo>
                      <a:pt x="122" y="158"/>
                      <a:pt x="127" y="111"/>
                      <a:pt x="116" y="77"/>
                    </a:cubicBezTo>
                    <a:cubicBezTo>
                      <a:pt x="105" y="44"/>
                      <a:pt x="9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33"/>
              <p:cNvSpPr/>
              <p:nvPr/>
            </p:nvSpPr>
            <p:spPr>
              <a:xfrm rot="-708086" flipH="1">
                <a:off x="1593263" y="2549954"/>
                <a:ext cx="37966" cy="35362"/>
              </a:xfrm>
              <a:custGeom>
                <a:avLst/>
                <a:gdLst/>
                <a:ahLst/>
                <a:cxnLst/>
                <a:rect l="l" t="t" r="r" b="b"/>
                <a:pathLst>
                  <a:path w="175" h="163" extrusionOk="0">
                    <a:moveTo>
                      <a:pt x="88" y="0"/>
                    </a:moveTo>
                    <a:cubicBezTo>
                      <a:pt x="83" y="0"/>
                      <a:pt x="77" y="1"/>
                      <a:pt x="70" y="3"/>
                    </a:cubicBezTo>
                    <a:cubicBezTo>
                      <a:pt x="30" y="14"/>
                      <a:pt x="1" y="61"/>
                      <a:pt x="18" y="107"/>
                    </a:cubicBezTo>
                    <a:cubicBezTo>
                      <a:pt x="28" y="140"/>
                      <a:pt x="57" y="162"/>
                      <a:pt x="90" y="162"/>
                    </a:cubicBezTo>
                    <a:cubicBezTo>
                      <a:pt x="97" y="162"/>
                      <a:pt x="104" y="161"/>
                      <a:pt x="111" y="159"/>
                    </a:cubicBezTo>
                    <a:cubicBezTo>
                      <a:pt x="152" y="142"/>
                      <a:pt x="175" y="95"/>
                      <a:pt x="152" y="55"/>
                    </a:cubicBezTo>
                    <a:cubicBezTo>
                      <a:pt x="142" y="25"/>
                      <a:pt x="119"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33"/>
              <p:cNvSpPr/>
              <p:nvPr/>
            </p:nvSpPr>
            <p:spPr>
              <a:xfrm rot="-708086" flipH="1">
                <a:off x="2453068" y="1379500"/>
                <a:ext cx="32976" cy="37749"/>
              </a:xfrm>
              <a:custGeom>
                <a:avLst/>
                <a:gdLst/>
                <a:ahLst/>
                <a:cxnLst/>
                <a:rect l="l" t="t" r="r" b="b"/>
                <a:pathLst>
                  <a:path w="152" h="174" extrusionOk="0">
                    <a:moveTo>
                      <a:pt x="99" y="1"/>
                    </a:moveTo>
                    <a:cubicBezTo>
                      <a:pt x="94" y="1"/>
                      <a:pt x="88" y="1"/>
                      <a:pt x="82" y="3"/>
                    </a:cubicBezTo>
                    <a:cubicBezTo>
                      <a:pt x="30" y="21"/>
                      <a:pt x="1" y="67"/>
                      <a:pt x="7" y="119"/>
                    </a:cubicBezTo>
                    <a:cubicBezTo>
                      <a:pt x="7" y="149"/>
                      <a:pt x="36" y="174"/>
                      <a:pt x="66" y="174"/>
                    </a:cubicBezTo>
                    <a:cubicBezTo>
                      <a:pt x="71" y="174"/>
                      <a:pt x="77" y="173"/>
                      <a:pt x="82" y="171"/>
                    </a:cubicBezTo>
                    <a:cubicBezTo>
                      <a:pt x="140" y="160"/>
                      <a:pt x="151" y="113"/>
                      <a:pt x="151" y="61"/>
                    </a:cubicBezTo>
                    <a:cubicBezTo>
                      <a:pt x="142" y="27"/>
                      <a:pt x="128"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33"/>
              <p:cNvSpPr/>
              <p:nvPr/>
            </p:nvSpPr>
            <p:spPr>
              <a:xfrm rot="-708086" flipH="1">
                <a:off x="1938241" y="588378"/>
                <a:ext cx="36664" cy="35145"/>
              </a:xfrm>
              <a:custGeom>
                <a:avLst/>
                <a:gdLst/>
                <a:ahLst/>
                <a:cxnLst/>
                <a:rect l="l" t="t" r="r" b="b"/>
                <a:pathLst>
                  <a:path w="169" h="162" extrusionOk="0">
                    <a:moveTo>
                      <a:pt x="96" y="0"/>
                    </a:moveTo>
                    <a:cubicBezTo>
                      <a:pt x="93" y="0"/>
                      <a:pt x="90" y="0"/>
                      <a:pt x="87" y="1"/>
                    </a:cubicBezTo>
                    <a:cubicBezTo>
                      <a:pt x="35" y="7"/>
                      <a:pt x="0" y="47"/>
                      <a:pt x="6" y="94"/>
                    </a:cubicBezTo>
                    <a:cubicBezTo>
                      <a:pt x="6" y="132"/>
                      <a:pt x="33" y="162"/>
                      <a:pt x="69" y="162"/>
                    </a:cubicBezTo>
                    <a:cubicBezTo>
                      <a:pt x="76" y="162"/>
                      <a:pt x="85" y="160"/>
                      <a:pt x="93" y="157"/>
                    </a:cubicBezTo>
                    <a:cubicBezTo>
                      <a:pt x="133" y="151"/>
                      <a:pt x="168" y="111"/>
                      <a:pt x="162" y="65"/>
                    </a:cubicBezTo>
                    <a:cubicBezTo>
                      <a:pt x="162" y="28"/>
                      <a:pt x="12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33"/>
              <p:cNvSpPr/>
              <p:nvPr/>
            </p:nvSpPr>
            <p:spPr>
              <a:xfrm rot="-708086" flipH="1">
                <a:off x="2449767" y="361888"/>
                <a:ext cx="40569" cy="37966"/>
              </a:xfrm>
              <a:custGeom>
                <a:avLst/>
                <a:gdLst/>
                <a:ahLst/>
                <a:cxnLst/>
                <a:rect l="l" t="t" r="r" b="b"/>
                <a:pathLst>
                  <a:path w="187" h="175" extrusionOk="0">
                    <a:moveTo>
                      <a:pt x="24" y="0"/>
                    </a:moveTo>
                    <a:lnTo>
                      <a:pt x="1" y="35"/>
                    </a:lnTo>
                    <a:cubicBezTo>
                      <a:pt x="12" y="81"/>
                      <a:pt x="18" y="128"/>
                      <a:pt x="53" y="151"/>
                    </a:cubicBezTo>
                    <a:cubicBezTo>
                      <a:pt x="71" y="166"/>
                      <a:pt x="92" y="175"/>
                      <a:pt x="112" y="175"/>
                    </a:cubicBezTo>
                    <a:cubicBezTo>
                      <a:pt x="130" y="175"/>
                      <a:pt x="146" y="167"/>
                      <a:pt x="157" y="151"/>
                    </a:cubicBezTo>
                    <a:cubicBezTo>
                      <a:pt x="186" y="122"/>
                      <a:pt x="174" y="99"/>
                      <a:pt x="146" y="58"/>
                    </a:cubicBezTo>
                    <a:cubicBezTo>
                      <a:pt x="117" y="17"/>
                      <a:pt x="59" y="29"/>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33"/>
              <p:cNvSpPr/>
              <p:nvPr/>
            </p:nvSpPr>
            <p:spPr>
              <a:xfrm rot="-708086" flipH="1">
                <a:off x="52862" y="2348155"/>
                <a:ext cx="35362" cy="37749"/>
              </a:xfrm>
              <a:custGeom>
                <a:avLst/>
                <a:gdLst/>
                <a:ahLst/>
                <a:cxnLst/>
                <a:rect l="l" t="t" r="r" b="b"/>
                <a:pathLst>
                  <a:path w="163" h="174" extrusionOk="0">
                    <a:moveTo>
                      <a:pt x="82" y="0"/>
                    </a:moveTo>
                    <a:cubicBezTo>
                      <a:pt x="76" y="0"/>
                      <a:pt x="70" y="1"/>
                      <a:pt x="64" y="3"/>
                    </a:cubicBezTo>
                    <a:cubicBezTo>
                      <a:pt x="12" y="15"/>
                      <a:pt x="1" y="55"/>
                      <a:pt x="12" y="107"/>
                    </a:cubicBezTo>
                    <a:cubicBezTo>
                      <a:pt x="12" y="142"/>
                      <a:pt x="43" y="173"/>
                      <a:pt x="81" y="173"/>
                    </a:cubicBezTo>
                    <a:cubicBezTo>
                      <a:pt x="87" y="173"/>
                      <a:pt x="93" y="173"/>
                      <a:pt x="99" y="171"/>
                    </a:cubicBezTo>
                    <a:cubicBezTo>
                      <a:pt x="140" y="154"/>
                      <a:pt x="163" y="107"/>
                      <a:pt x="151" y="67"/>
                    </a:cubicBezTo>
                    <a:cubicBezTo>
                      <a:pt x="146" y="27"/>
                      <a:pt x="116"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33"/>
              <p:cNvSpPr/>
              <p:nvPr/>
            </p:nvSpPr>
            <p:spPr>
              <a:xfrm rot="-708086" flipH="1">
                <a:off x="879601" y="1797997"/>
                <a:ext cx="42955" cy="30373"/>
              </a:xfrm>
              <a:custGeom>
                <a:avLst/>
                <a:gdLst/>
                <a:ahLst/>
                <a:cxnLst/>
                <a:rect l="l" t="t" r="r" b="b"/>
                <a:pathLst>
                  <a:path w="198" h="140" extrusionOk="0">
                    <a:moveTo>
                      <a:pt x="144" y="1"/>
                    </a:moveTo>
                    <a:cubicBezTo>
                      <a:pt x="133" y="1"/>
                      <a:pt x="121" y="3"/>
                      <a:pt x="110" y="5"/>
                    </a:cubicBezTo>
                    <a:cubicBezTo>
                      <a:pt x="64" y="10"/>
                      <a:pt x="0" y="10"/>
                      <a:pt x="12" y="86"/>
                    </a:cubicBezTo>
                    <a:cubicBezTo>
                      <a:pt x="12" y="128"/>
                      <a:pt x="42" y="140"/>
                      <a:pt x="75" y="140"/>
                    </a:cubicBezTo>
                    <a:cubicBezTo>
                      <a:pt x="83" y="140"/>
                      <a:pt x="91" y="139"/>
                      <a:pt x="99" y="138"/>
                    </a:cubicBezTo>
                    <a:cubicBezTo>
                      <a:pt x="151" y="138"/>
                      <a:pt x="192" y="91"/>
                      <a:pt x="197" y="45"/>
                    </a:cubicBezTo>
                    <a:cubicBezTo>
                      <a:pt x="189" y="9"/>
                      <a:pt x="168"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33"/>
              <p:cNvSpPr/>
              <p:nvPr/>
            </p:nvSpPr>
            <p:spPr>
              <a:xfrm rot="-708086" flipH="1">
                <a:off x="1468972" y="990598"/>
                <a:ext cx="37966" cy="36013"/>
              </a:xfrm>
              <a:custGeom>
                <a:avLst/>
                <a:gdLst/>
                <a:ahLst/>
                <a:cxnLst/>
                <a:rect l="l" t="t" r="r" b="b"/>
                <a:pathLst>
                  <a:path w="175" h="166" extrusionOk="0">
                    <a:moveTo>
                      <a:pt x="76" y="0"/>
                    </a:moveTo>
                    <a:cubicBezTo>
                      <a:pt x="72" y="0"/>
                      <a:pt x="68" y="0"/>
                      <a:pt x="64" y="1"/>
                    </a:cubicBezTo>
                    <a:cubicBezTo>
                      <a:pt x="24" y="18"/>
                      <a:pt x="0" y="59"/>
                      <a:pt x="18" y="99"/>
                    </a:cubicBezTo>
                    <a:cubicBezTo>
                      <a:pt x="22" y="139"/>
                      <a:pt x="54" y="165"/>
                      <a:pt x="89" y="165"/>
                    </a:cubicBezTo>
                    <a:cubicBezTo>
                      <a:pt x="100" y="165"/>
                      <a:pt x="111" y="163"/>
                      <a:pt x="122" y="157"/>
                    </a:cubicBezTo>
                    <a:cubicBezTo>
                      <a:pt x="157" y="152"/>
                      <a:pt x="174" y="111"/>
                      <a:pt x="163" y="76"/>
                    </a:cubicBezTo>
                    <a:cubicBezTo>
                      <a:pt x="152" y="28"/>
                      <a:pt x="117"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33"/>
              <p:cNvSpPr/>
              <p:nvPr/>
            </p:nvSpPr>
            <p:spPr>
              <a:xfrm rot="-708086" flipH="1">
                <a:off x="2603836" y="2440823"/>
                <a:ext cx="31674" cy="44908"/>
              </a:xfrm>
              <a:custGeom>
                <a:avLst/>
                <a:gdLst/>
                <a:ahLst/>
                <a:cxnLst/>
                <a:rect l="l" t="t" r="r" b="b"/>
                <a:pathLst>
                  <a:path w="146" h="207" extrusionOk="0">
                    <a:moveTo>
                      <a:pt x="88" y="0"/>
                    </a:moveTo>
                    <a:cubicBezTo>
                      <a:pt x="80" y="0"/>
                      <a:pt x="73" y="3"/>
                      <a:pt x="70" y="9"/>
                    </a:cubicBezTo>
                    <a:cubicBezTo>
                      <a:pt x="30" y="56"/>
                      <a:pt x="6" y="113"/>
                      <a:pt x="1" y="171"/>
                    </a:cubicBezTo>
                    <a:cubicBezTo>
                      <a:pt x="1" y="200"/>
                      <a:pt x="30" y="206"/>
                      <a:pt x="59" y="206"/>
                    </a:cubicBezTo>
                    <a:cubicBezTo>
                      <a:pt x="99" y="195"/>
                      <a:pt x="128" y="166"/>
                      <a:pt x="128" y="125"/>
                    </a:cubicBezTo>
                    <a:cubicBezTo>
                      <a:pt x="146" y="84"/>
                      <a:pt x="134" y="44"/>
                      <a:pt x="111" y="9"/>
                    </a:cubicBezTo>
                    <a:cubicBezTo>
                      <a:pt x="105" y="3"/>
                      <a:pt x="9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33"/>
              <p:cNvSpPr/>
              <p:nvPr/>
            </p:nvSpPr>
            <p:spPr>
              <a:xfrm rot="-708086" flipH="1">
                <a:off x="2023235" y="669117"/>
                <a:ext cx="37966" cy="35796"/>
              </a:xfrm>
              <a:custGeom>
                <a:avLst/>
                <a:gdLst/>
                <a:ahLst/>
                <a:cxnLst/>
                <a:rect l="l" t="t" r="r" b="b"/>
                <a:pathLst>
                  <a:path w="175" h="165" extrusionOk="0">
                    <a:moveTo>
                      <a:pt x="59" y="0"/>
                    </a:moveTo>
                    <a:cubicBezTo>
                      <a:pt x="55" y="0"/>
                      <a:pt x="51" y="1"/>
                      <a:pt x="47" y="2"/>
                    </a:cubicBezTo>
                    <a:cubicBezTo>
                      <a:pt x="18" y="14"/>
                      <a:pt x="0" y="48"/>
                      <a:pt x="6" y="77"/>
                    </a:cubicBezTo>
                    <a:cubicBezTo>
                      <a:pt x="22" y="131"/>
                      <a:pt x="73" y="165"/>
                      <a:pt x="131" y="165"/>
                    </a:cubicBezTo>
                    <a:cubicBezTo>
                      <a:pt x="136" y="165"/>
                      <a:pt x="141" y="165"/>
                      <a:pt x="145" y="164"/>
                    </a:cubicBezTo>
                    <a:cubicBezTo>
                      <a:pt x="163" y="158"/>
                      <a:pt x="174" y="141"/>
                      <a:pt x="174" y="118"/>
                    </a:cubicBezTo>
                    <a:cubicBezTo>
                      <a:pt x="158" y="50"/>
                      <a:pt x="100"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33"/>
              <p:cNvSpPr/>
              <p:nvPr/>
            </p:nvSpPr>
            <p:spPr>
              <a:xfrm rot="-708086" flipH="1">
                <a:off x="3052526" y="827887"/>
                <a:ext cx="42955" cy="34278"/>
              </a:xfrm>
              <a:custGeom>
                <a:avLst/>
                <a:gdLst/>
                <a:ahLst/>
                <a:cxnLst/>
                <a:rect l="l" t="t" r="r" b="b"/>
                <a:pathLst>
                  <a:path w="198" h="158" extrusionOk="0">
                    <a:moveTo>
                      <a:pt x="106" y="1"/>
                    </a:moveTo>
                    <a:cubicBezTo>
                      <a:pt x="98" y="1"/>
                      <a:pt x="90" y="2"/>
                      <a:pt x="82" y="4"/>
                    </a:cubicBezTo>
                    <a:cubicBezTo>
                      <a:pt x="47" y="10"/>
                      <a:pt x="24" y="39"/>
                      <a:pt x="1" y="62"/>
                    </a:cubicBezTo>
                    <a:cubicBezTo>
                      <a:pt x="18" y="85"/>
                      <a:pt x="30" y="126"/>
                      <a:pt x="58" y="143"/>
                    </a:cubicBezTo>
                    <a:cubicBezTo>
                      <a:pt x="73" y="153"/>
                      <a:pt x="90" y="157"/>
                      <a:pt x="106" y="157"/>
                    </a:cubicBezTo>
                    <a:cubicBezTo>
                      <a:pt x="129" y="157"/>
                      <a:pt x="152" y="148"/>
                      <a:pt x="169" y="132"/>
                    </a:cubicBezTo>
                    <a:cubicBezTo>
                      <a:pt x="192" y="108"/>
                      <a:pt x="198" y="79"/>
                      <a:pt x="180" y="50"/>
                    </a:cubicBezTo>
                    <a:cubicBezTo>
                      <a:pt x="166" y="18"/>
                      <a:pt x="138"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33"/>
              <p:cNvSpPr/>
              <p:nvPr/>
            </p:nvSpPr>
            <p:spPr>
              <a:xfrm rot="-708086" flipH="1">
                <a:off x="3088951" y="31990"/>
                <a:ext cx="35579" cy="32108"/>
              </a:xfrm>
              <a:custGeom>
                <a:avLst/>
                <a:gdLst/>
                <a:ahLst/>
                <a:cxnLst/>
                <a:rect l="l" t="t" r="r" b="b"/>
                <a:pathLst>
                  <a:path w="164" h="148" extrusionOk="0">
                    <a:moveTo>
                      <a:pt x="92" y="1"/>
                    </a:moveTo>
                    <a:cubicBezTo>
                      <a:pt x="89" y="1"/>
                      <a:pt x="85" y="1"/>
                      <a:pt x="82" y="2"/>
                    </a:cubicBezTo>
                    <a:cubicBezTo>
                      <a:pt x="36" y="2"/>
                      <a:pt x="1" y="42"/>
                      <a:pt x="7" y="94"/>
                    </a:cubicBezTo>
                    <a:cubicBezTo>
                      <a:pt x="17" y="126"/>
                      <a:pt x="46" y="147"/>
                      <a:pt x="77" y="147"/>
                    </a:cubicBezTo>
                    <a:cubicBezTo>
                      <a:pt x="81" y="147"/>
                      <a:pt x="84" y="147"/>
                      <a:pt x="88" y="147"/>
                    </a:cubicBezTo>
                    <a:cubicBezTo>
                      <a:pt x="128" y="141"/>
                      <a:pt x="163" y="106"/>
                      <a:pt x="157" y="60"/>
                    </a:cubicBezTo>
                    <a:cubicBezTo>
                      <a:pt x="157" y="28"/>
                      <a:pt x="128"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33"/>
              <p:cNvSpPr/>
              <p:nvPr/>
            </p:nvSpPr>
            <p:spPr>
              <a:xfrm rot="-708086" flipH="1">
                <a:off x="2010359" y="443226"/>
                <a:ext cx="40352" cy="31023"/>
              </a:xfrm>
              <a:custGeom>
                <a:avLst/>
                <a:gdLst/>
                <a:ahLst/>
                <a:cxnLst/>
                <a:rect l="l" t="t" r="r" b="b"/>
                <a:pathLst>
                  <a:path w="186" h="143" extrusionOk="0">
                    <a:moveTo>
                      <a:pt x="103" y="1"/>
                    </a:moveTo>
                    <a:cubicBezTo>
                      <a:pt x="94" y="1"/>
                      <a:pt x="85" y="3"/>
                      <a:pt x="76" y="7"/>
                    </a:cubicBezTo>
                    <a:cubicBezTo>
                      <a:pt x="29" y="12"/>
                      <a:pt x="0" y="41"/>
                      <a:pt x="12" y="88"/>
                    </a:cubicBezTo>
                    <a:cubicBezTo>
                      <a:pt x="22" y="121"/>
                      <a:pt x="55" y="143"/>
                      <a:pt x="89" y="143"/>
                    </a:cubicBezTo>
                    <a:cubicBezTo>
                      <a:pt x="96" y="143"/>
                      <a:pt x="103" y="142"/>
                      <a:pt x="110" y="140"/>
                    </a:cubicBezTo>
                    <a:cubicBezTo>
                      <a:pt x="151" y="128"/>
                      <a:pt x="186" y="105"/>
                      <a:pt x="174" y="53"/>
                    </a:cubicBezTo>
                    <a:cubicBezTo>
                      <a:pt x="161" y="22"/>
                      <a:pt x="13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33"/>
              <p:cNvSpPr/>
              <p:nvPr/>
            </p:nvSpPr>
            <p:spPr>
              <a:xfrm rot="-708088" flipH="1">
                <a:off x="289456" y="944307"/>
                <a:ext cx="40352" cy="32325"/>
              </a:xfrm>
              <a:custGeom>
                <a:avLst/>
                <a:gdLst/>
                <a:ahLst/>
                <a:cxnLst/>
                <a:rect l="l" t="t" r="r" b="b"/>
                <a:pathLst>
                  <a:path w="186" h="149" extrusionOk="0">
                    <a:moveTo>
                      <a:pt x="131" y="0"/>
                    </a:moveTo>
                    <a:cubicBezTo>
                      <a:pt x="123" y="0"/>
                      <a:pt x="114" y="1"/>
                      <a:pt x="105" y="3"/>
                    </a:cubicBezTo>
                    <a:cubicBezTo>
                      <a:pt x="41" y="15"/>
                      <a:pt x="0" y="61"/>
                      <a:pt x="24" y="107"/>
                    </a:cubicBezTo>
                    <a:cubicBezTo>
                      <a:pt x="32" y="133"/>
                      <a:pt x="56" y="149"/>
                      <a:pt x="80" y="149"/>
                    </a:cubicBezTo>
                    <a:cubicBezTo>
                      <a:pt x="88" y="149"/>
                      <a:pt x="97" y="147"/>
                      <a:pt x="105" y="142"/>
                    </a:cubicBezTo>
                    <a:cubicBezTo>
                      <a:pt x="151" y="136"/>
                      <a:pt x="186" y="90"/>
                      <a:pt x="180" y="43"/>
                    </a:cubicBezTo>
                    <a:cubicBezTo>
                      <a:pt x="176" y="9"/>
                      <a:pt x="15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33"/>
              <p:cNvSpPr/>
              <p:nvPr/>
            </p:nvSpPr>
            <p:spPr>
              <a:xfrm rot="-708086" flipH="1">
                <a:off x="3398733" y="465117"/>
                <a:ext cx="39267" cy="30589"/>
              </a:xfrm>
              <a:custGeom>
                <a:avLst/>
                <a:gdLst/>
                <a:ahLst/>
                <a:cxnLst/>
                <a:rect l="l" t="t" r="r" b="b"/>
                <a:pathLst>
                  <a:path w="181" h="141" extrusionOk="0">
                    <a:moveTo>
                      <a:pt x="53" y="1"/>
                    </a:moveTo>
                    <a:cubicBezTo>
                      <a:pt x="18" y="13"/>
                      <a:pt x="1" y="30"/>
                      <a:pt x="7" y="65"/>
                    </a:cubicBezTo>
                    <a:cubicBezTo>
                      <a:pt x="12" y="112"/>
                      <a:pt x="51" y="141"/>
                      <a:pt x="93" y="141"/>
                    </a:cubicBezTo>
                    <a:cubicBezTo>
                      <a:pt x="97" y="141"/>
                      <a:pt x="101" y="140"/>
                      <a:pt x="105" y="140"/>
                    </a:cubicBezTo>
                    <a:cubicBezTo>
                      <a:pt x="140" y="134"/>
                      <a:pt x="180" y="117"/>
                      <a:pt x="169" y="76"/>
                    </a:cubicBezTo>
                    <a:cubicBezTo>
                      <a:pt x="163" y="13"/>
                      <a:pt x="99" y="13"/>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33"/>
              <p:cNvSpPr/>
              <p:nvPr/>
            </p:nvSpPr>
            <p:spPr>
              <a:xfrm rot="-708086" flipH="1">
                <a:off x="2428496" y="1606842"/>
                <a:ext cx="37749" cy="34711"/>
              </a:xfrm>
              <a:custGeom>
                <a:avLst/>
                <a:gdLst/>
                <a:ahLst/>
                <a:cxnLst/>
                <a:rect l="l" t="t" r="r" b="b"/>
                <a:pathLst>
                  <a:path w="174" h="160" extrusionOk="0">
                    <a:moveTo>
                      <a:pt x="58" y="0"/>
                    </a:moveTo>
                    <a:cubicBezTo>
                      <a:pt x="17" y="18"/>
                      <a:pt x="0" y="64"/>
                      <a:pt x="17" y="105"/>
                    </a:cubicBezTo>
                    <a:cubicBezTo>
                      <a:pt x="22" y="138"/>
                      <a:pt x="55" y="160"/>
                      <a:pt x="89" y="160"/>
                    </a:cubicBezTo>
                    <a:cubicBezTo>
                      <a:pt x="96" y="160"/>
                      <a:pt x="103" y="159"/>
                      <a:pt x="110" y="157"/>
                    </a:cubicBezTo>
                    <a:cubicBezTo>
                      <a:pt x="145" y="151"/>
                      <a:pt x="174" y="111"/>
                      <a:pt x="156" y="76"/>
                    </a:cubicBezTo>
                    <a:cubicBezTo>
                      <a:pt x="145" y="29"/>
                      <a:pt x="104"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33"/>
              <p:cNvSpPr/>
              <p:nvPr/>
            </p:nvSpPr>
            <p:spPr>
              <a:xfrm rot="-708086" flipH="1">
                <a:off x="2451811" y="1733516"/>
                <a:ext cx="40352" cy="29722"/>
              </a:xfrm>
              <a:custGeom>
                <a:avLst/>
                <a:gdLst/>
                <a:ahLst/>
                <a:cxnLst/>
                <a:rect l="l" t="t" r="r" b="b"/>
                <a:pathLst>
                  <a:path w="186" h="137" extrusionOk="0">
                    <a:moveTo>
                      <a:pt x="142" y="1"/>
                    </a:moveTo>
                    <a:cubicBezTo>
                      <a:pt x="91" y="1"/>
                      <a:pt x="0" y="51"/>
                      <a:pt x="0" y="89"/>
                    </a:cubicBezTo>
                    <a:cubicBezTo>
                      <a:pt x="0" y="101"/>
                      <a:pt x="6" y="118"/>
                      <a:pt x="17" y="124"/>
                    </a:cubicBezTo>
                    <a:cubicBezTo>
                      <a:pt x="34" y="132"/>
                      <a:pt x="52" y="136"/>
                      <a:pt x="70" y="136"/>
                    </a:cubicBezTo>
                    <a:cubicBezTo>
                      <a:pt x="91" y="136"/>
                      <a:pt x="112" y="130"/>
                      <a:pt x="127" y="118"/>
                    </a:cubicBezTo>
                    <a:cubicBezTo>
                      <a:pt x="162" y="101"/>
                      <a:pt x="180" y="66"/>
                      <a:pt x="185" y="31"/>
                    </a:cubicBezTo>
                    <a:cubicBezTo>
                      <a:pt x="180" y="25"/>
                      <a:pt x="174" y="14"/>
                      <a:pt x="168" y="8"/>
                    </a:cubicBezTo>
                    <a:cubicBezTo>
                      <a:pt x="162" y="3"/>
                      <a:pt x="153"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33"/>
              <p:cNvSpPr/>
              <p:nvPr/>
            </p:nvSpPr>
            <p:spPr>
              <a:xfrm rot="-708086" flipH="1">
                <a:off x="1838644" y="846874"/>
                <a:ext cx="34060" cy="39484"/>
              </a:xfrm>
              <a:custGeom>
                <a:avLst/>
                <a:gdLst/>
                <a:ahLst/>
                <a:cxnLst/>
                <a:rect l="l" t="t" r="r" b="b"/>
                <a:pathLst>
                  <a:path w="157" h="182" extrusionOk="0">
                    <a:moveTo>
                      <a:pt x="110" y="0"/>
                    </a:moveTo>
                    <a:cubicBezTo>
                      <a:pt x="106" y="0"/>
                      <a:pt x="102" y="1"/>
                      <a:pt x="99" y="2"/>
                    </a:cubicBezTo>
                    <a:cubicBezTo>
                      <a:pt x="35" y="25"/>
                      <a:pt x="0" y="89"/>
                      <a:pt x="6" y="152"/>
                    </a:cubicBezTo>
                    <a:cubicBezTo>
                      <a:pt x="14" y="172"/>
                      <a:pt x="27" y="181"/>
                      <a:pt x="44" y="181"/>
                    </a:cubicBezTo>
                    <a:cubicBezTo>
                      <a:pt x="52" y="181"/>
                      <a:pt x="60" y="179"/>
                      <a:pt x="70" y="175"/>
                    </a:cubicBezTo>
                    <a:cubicBezTo>
                      <a:pt x="127" y="152"/>
                      <a:pt x="156" y="94"/>
                      <a:pt x="151" y="31"/>
                    </a:cubicBezTo>
                    <a:cubicBezTo>
                      <a:pt x="146" y="11"/>
                      <a:pt x="129"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33"/>
              <p:cNvSpPr/>
              <p:nvPr/>
            </p:nvSpPr>
            <p:spPr>
              <a:xfrm rot="-708086" flipH="1">
                <a:off x="1253833" y="435775"/>
                <a:ext cx="37966" cy="32542"/>
              </a:xfrm>
              <a:custGeom>
                <a:avLst/>
                <a:gdLst/>
                <a:ahLst/>
                <a:cxnLst/>
                <a:rect l="l" t="t" r="r" b="b"/>
                <a:pathLst>
                  <a:path w="175" h="150" extrusionOk="0">
                    <a:moveTo>
                      <a:pt x="88" y="0"/>
                    </a:moveTo>
                    <a:cubicBezTo>
                      <a:pt x="84" y="0"/>
                      <a:pt x="80" y="1"/>
                      <a:pt x="76" y="1"/>
                    </a:cubicBezTo>
                    <a:cubicBezTo>
                      <a:pt x="29" y="7"/>
                      <a:pt x="0" y="48"/>
                      <a:pt x="12" y="88"/>
                    </a:cubicBezTo>
                    <a:cubicBezTo>
                      <a:pt x="17" y="127"/>
                      <a:pt x="50" y="149"/>
                      <a:pt x="84" y="149"/>
                    </a:cubicBezTo>
                    <a:cubicBezTo>
                      <a:pt x="91" y="149"/>
                      <a:pt x="98" y="148"/>
                      <a:pt x="105" y="146"/>
                    </a:cubicBezTo>
                    <a:cubicBezTo>
                      <a:pt x="145" y="140"/>
                      <a:pt x="174" y="100"/>
                      <a:pt x="163" y="59"/>
                    </a:cubicBezTo>
                    <a:cubicBezTo>
                      <a:pt x="158" y="23"/>
                      <a:pt x="12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33"/>
              <p:cNvSpPr/>
              <p:nvPr/>
            </p:nvSpPr>
            <p:spPr>
              <a:xfrm rot="-708086" flipH="1">
                <a:off x="1308486" y="699985"/>
                <a:ext cx="42955" cy="29071"/>
              </a:xfrm>
              <a:custGeom>
                <a:avLst/>
                <a:gdLst/>
                <a:ahLst/>
                <a:cxnLst/>
                <a:rect l="l" t="t" r="r" b="b"/>
                <a:pathLst>
                  <a:path w="198" h="134" extrusionOk="0">
                    <a:moveTo>
                      <a:pt x="53" y="1"/>
                    </a:moveTo>
                    <a:cubicBezTo>
                      <a:pt x="24" y="1"/>
                      <a:pt x="0" y="36"/>
                      <a:pt x="18" y="64"/>
                    </a:cubicBezTo>
                    <a:cubicBezTo>
                      <a:pt x="45" y="110"/>
                      <a:pt x="90" y="134"/>
                      <a:pt x="139" y="134"/>
                    </a:cubicBezTo>
                    <a:cubicBezTo>
                      <a:pt x="152" y="134"/>
                      <a:pt x="166" y="132"/>
                      <a:pt x="180" y="128"/>
                    </a:cubicBezTo>
                    <a:cubicBezTo>
                      <a:pt x="192" y="122"/>
                      <a:pt x="192" y="105"/>
                      <a:pt x="197" y="93"/>
                    </a:cubicBezTo>
                    <a:cubicBezTo>
                      <a:pt x="168" y="41"/>
                      <a:pt x="116" y="7"/>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33"/>
              <p:cNvSpPr/>
              <p:nvPr/>
            </p:nvSpPr>
            <p:spPr>
              <a:xfrm rot="-708086" flipH="1">
                <a:off x="3149148" y="1086424"/>
                <a:ext cx="36664" cy="32325"/>
              </a:xfrm>
              <a:custGeom>
                <a:avLst/>
                <a:gdLst/>
                <a:ahLst/>
                <a:cxnLst/>
                <a:rect l="l" t="t" r="r" b="b"/>
                <a:pathLst>
                  <a:path w="169" h="149" extrusionOk="0">
                    <a:moveTo>
                      <a:pt x="65" y="1"/>
                    </a:moveTo>
                    <a:cubicBezTo>
                      <a:pt x="18" y="1"/>
                      <a:pt x="1" y="30"/>
                      <a:pt x="7" y="76"/>
                    </a:cubicBezTo>
                    <a:cubicBezTo>
                      <a:pt x="7" y="117"/>
                      <a:pt x="42" y="148"/>
                      <a:pt x="81" y="148"/>
                    </a:cubicBezTo>
                    <a:cubicBezTo>
                      <a:pt x="87" y="148"/>
                      <a:pt x="93" y="147"/>
                      <a:pt x="99" y="146"/>
                    </a:cubicBezTo>
                    <a:cubicBezTo>
                      <a:pt x="140" y="146"/>
                      <a:pt x="169" y="111"/>
                      <a:pt x="163" y="76"/>
                    </a:cubicBezTo>
                    <a:cubicBezTo>
                      <a:pt x="152" y="30"/>
                      <a:pt x="11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33"/>
              <p:cNvSpPr/>
              <p:nvPr/>
            </p:nvSpPr>
            <p:spPr>
              <a:xfrm rot="-708086" flipH="1">
                <a:off x="2413355" y="1703093"/>
                <a:ext cx="37315" cy="33844"/>
              </a:xfrm>
              <a:custGeom>
                <a:avLst/>
                <a:gdLst/>
                <a:ahLst/>
                <a:cxnLst/>
                <a:rect l="l" t="t" r="r" b="b"/>
                <a:pathLst>
                  <a:path w="172" h="156" extrusionOk="0">
                    <a:moveTo>
                      <a:pt x="83" y="1"/>
                    </a:moveTo>
                    <a:cubicBezTo>
                      <a:pt x="77" y="1"/>
                      <a:pt x="71" y="2"/>
                      <a:pt x="65" y="3"/>
                    </a:cubicBezTo>
                    <a:cubicBezTo>
                      <a:pt x="24" y="21"/>
                      <a:pt x="1" y="61"/>
                      <a:pt x="13" y="102"/>
                    </a:cubicBezTo>
                    <a:cubicBezTo>
                      <a:pt x="24" y="139"/>
                      <a:pt x="54" y="156"/>
                      <a:pt x="84" y="156"/>
                    </a:cubicBezTo>
                    <a:cubicBezTo>
                      <a:pt x="127" y="156"/>
                      <a:pt x="171" y="120"/>
                      <a:pt x="157" y="61"/>
                    </a:cubicBezTo>
                    <a:cubicBezTo>
                      <a:pt x="152" y="27"/>
                      <a:pt x="118"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33"/>
              <p:cNvSpPr/>
              <p:nvPr/>
            </p:nvSpPr>
            <p:spPr>
              <a:xfrm rot="-708088" flipH="1">
                <a:off x="116769" y="1628756"/>
                <a:ext cx="30372" cy="47294"/>
              </a:xfrm>
              <a:custGeom>
                <a:avLst/>
                <a:gdLst/>
                <a:ahLst/>
                <a:cxnLst/>
                <a:rect l="l" t="t" r="r" b="b"/>
                <a:pathLst>
                  <a:path w="140" h="218" extrusionOk="0">
                    <a:moveTo>
                      <a:pt x="78" y="1"/>
                    </a:moveTo>
                    <a:cubicBezTo>
                      <a:pt x="74" y="1"/>
                      <a:pt x="69" y="1"/>
                      <a:pt x="64" y="3"/>
                    </a:cubicBezTo>
                    <a:cubicBezTo>
                      <a:pt x="1" y="20"/>
                      <a:pt x="24" y="95"/>
                      <a:pt x="41" y="148"/>
                    </a:cubicBezTo>
                    <a:cubicBezTo>
                      <a:pt x="41" y="171"/>
                      <a:pt x="53" y="188"/>
                      <a:pt x="64" y="200"/>
                    </a:cubicBezTo>
                    <a:cubicBezTo>
                      <a:pt x="76" y="211"/>
                      <a:pt x="93" y="217"/>
                      <a:pt x="105" y="217"/>
                    </a:cubicBezTo>
                    <a:cubicBezTo>
                      <a:pt x="128" y="211"/>
                      <a:pt x="140" y="194"/>
                      <a:pt x="140" y="171"/>
                    </a:cubicBezTo>
                    <a:cubicBezTo>
                      <a:pt x="140" y="153"/>
                      <a:pt x="134" y="136"/>
                      <a:pt x="134" y="113"/>
                    </a:cubicBezTo>
                    <a:cubicBezTo>
                      <a:pt x="113" y="81"/>
                      <a:pt x="12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33"/>
              <p:cNvSpPr/>
              <p:nvPr/>
            </p:nvSpPr>
            <p:spPr>
              <a:xfrm rot="-708086" flipH="1">
                <a:off x="1504900" y="566857"/>
                <a:ext cx="37966" cy="35145"/>
              </a:xfrm>
              <a:custGeom>
                <a:avLst/>
                <a:gdLst/>
                <a:ahLst/>
                <a:cxnLst/>
                <a:rect l="l" t="t" r="r" b="b"/>
                <a:pathLst>
                  <a:path w="175" h="162" extrusionOk="0">
                    <a:moveTo>
                      <a:pt x="65" y="0"/>
                    </a:moveTo>
                    <a:cubicBezTo>
                      <a:pt x="60" y="0"/>
                      <a:pt x="56" y="1"/>
                      <a:pt x="53" y="2"/>
                    </a:cubicBezTo>
                    <a:cubicBezTo>
                      <a:pt x="18" y="8"/>
                      <a:pt x="0" y="42"/>
                      <a:pt x="18" y="71"/>
                    </a:cubicBezTo>
                    <a:cubicBezTo>
                      <a:pt x="28" y="117"/>
                      <a:pt x="81" y="162"/>
                      <a:pt x="122" y="162"/>
                    </a:cubicBezTo>
                    <a:cubicBezTo>
                      <a:pt x="128" y="162"/>
                      <a:pt x="134" y="161"/>
                      <a:pt x="139" y="158"/>
                    </a:cubicBezTo>
                    <a:cubicBezTo>
                      <a:pt x="163" y="152"/>
                      <a:pt x="174" y="123"/>
                      <a:pt x="163" y="100"/>
                    </a:cubicBezTo>
                    <a:cubicBezTo>
                      <a:pt x="152" y="48"/>
                      <a:pt x="10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33"/>
              <p:cNvSpPr/>
              <p:nvPr/>
            </p:nvSpPr>
            <p:spPr>
              <a:xfrm rot="-708086" flipH="1">
                <a:off x="2331732" y="82370"/>
                <a:ext cx="36664" cy="31891"/>
              </a:xfrm>
              <a:custGeom>
                <a:avLst/>
                <a:gdLst/>
                <a:ahLst/>
                <a:cxnLst/>
                <a:rect l="l" t="t" r="r" b="b"/>
                <a:pathLst>
                  <a:path w="169" h="147" extrusionOk="0">
                    <a:moveTo>
                      <a:pt x="81" y="0"/>
                    </a:moveTo>
                    <a:cubicBezTo>
                      <a:pt x="78" y="0"/>
                      <a:pt x="74" y="1"/>
                      <a:pt x="70" y="1"/>
                    </a:cubicBezTo>
                    <a:cubicBezTo>
                      <a:pt x="24" y="7"/>
                      <a:pt x="1" y="30"/>
                      <a:pt x="6" y="71"/>
                    </a:cubicBezTo>
                    <a:cubicBezTo>
                      <a:pt x="12" y="118"/>
                      <a:pt x="51" y="147"/>
                      <a:pt x="93" y="147"/>
                    </a:cubicBezTo>
                    <a:cubicBezTo>
                      <a:pt x="97" y="147"/>
                      <a:pt x="101" y="146"/>
                      <a:pt x="105" y="146"/>
                    </a:cubicBezTo>
                    <a:cubicBezTo>
                      <a:pt x="145" y="140"/>
                      <a:pt x="169" y="117"/>
                      <a:pt x="169" y="65"/>
                    </a:cubicBezTo>
                    <a:cubicBezTo>
                      <a:pt x="147" y="33"/>
                      <a:pt x="126"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33"/>
              <p:cNvSpPr/>
              <p:nvPr/>
            </p:nvSpPr>
            <p:spPr>
              <a:xfrm rot="-708086" flipH="1">
                <a:off x="1535639" y="620687"/>
                <a:ext cx="34277" cy="37532"/>
              </a:xfrm>
              <a:custGeom>
                <a:avLst/>
                <a:gdLst/>
                <a:ahLst/>
                <a:cxnLst/>
                <a:rect l="l" t="t" r="r" b="b"/>
                <a:pathLst>
                  <a:path w="158" h="173" extrusionOk="0">
                    <a:moveTo>
                      <a:pt x="77" y="0"/>
                    </a:moveTo>
                    <a:cubicBezTo>
                      <a:pt x="67" y="0"/>
                      <a:pt x="55" y="3"/>
                      <a:pt x="41" y="10"/>
                    </a:cubicBezTo>
                    <a:cubicBezTo>
                      <a:pt x="1" y="27"/>
                      <a:pt x="7" y="56"/>
                      <a:pt x="18" y="97"/>
                    </a:cubicBezTo>
                    <a:cubicBezTo>
                      <a:pt x="35" y="135"/>
                      <a:pt x="56" y="173"/>
                      <a:pt x="106" y="173"/>
                    </a:cubicBezTo>
                    <a:cubicBezTo>
                      <a:pt x="109" y="173"/>
                      <a:pt x="113" y="173"/>
                      <a:pt x="117" y="172"/>
                    </a:cubicBezTo>
                    <a:cubicBezTo>
                      <a:pt x="157" y="143"/>
                      <a:pt x="152" y="114"/>
                      <a:pt x="140" y="68"/>
                    </a:cubicBezTo>
                    <a:cubicBezTo>
                      <a:pt x="131" y="32"/>
                      <a:pt x="112"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33"/>
              <p:cNvSpPr/>
              <p:nvPr/>
            </p:nvSpPr>
            <p:spPr>
              <a:xfrm rot="-708086" flipH="1">
                <a:off x="2167520" y="629375"/>
                <a:ext cx="34060" cy="32976"/>
              </a:xfrm>
              <a:custGeom>
                <a:avLst/>
                <a:gdLst/>
                <a:ahLst/>
                <a:cxnLst/>
                <a:rect l="l" t="t" r="r" b="b"/>
                <a:pathLst>
                  <a:path w="157" h="152" extrusionOk="0">
                    <a:moveTo>
                      <a:pt x="58" y="0"/>
                    </a:moveTo>
                    <a:cubicBezTo>
                      <a:pt x="55" y="0"/>
                      <a:pt x="51" y="0"/>
                      <a:pt x="47" y="1"/>
                    </a:cubicBezTo>
                    <a:cubicBezTo>
                      <a:pt x="12" y="1"/>
                      <a:pt x="0" y="30"/>
                      <a:pt x="6" y="64"/>
                    </a:cubicBezTo>
                    <a:cubicBezTo>
                      <a:pt x="17" y="118"/>
                      <a:pt x="63" y="152"/>
                      <a:pt x="115" y="152"/>
                    </a:cubicBezTo>
                    <a:cubicBezTo>
                      <a:pt x="119" y="152"/>
                      <a:pt x="124" y="152"/>
                      <a:pt x="128" y="151"/>
                    </a:cubicBezTo>
                    <a:cubicBezTo>
                      <a:pt x="157" y="140"/>
                      <a:pt x="157" y="111"/>
                      <a:pt x="151" y="88"/>
                    </a:cubicBezTo>
                    <a:cubicBezTo>
                      <a:pt x="135" y="39"/>
                      <a:pt x="11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33"/>
              <p:cNvSpPr/>
              <p:nvPr/>
            </p:nvSpPr>
            <p:spPr>
              <a:xfrm rot="-708086" flipH="1">
                <a:off x="1997022" y="785531"/>
                <a:ext cx="34277" cy="31891"/>
              </a:xfrm>
              <a:custGeom>
                <a:avLst/>
                <a:gdLst/>
                <a:ahLst/>
                <a:cxnLst/>
                <a:rect l="l" t="t" r="r" b="b"/>
                <a:pathLst>
                  <a:path w="158" h="147" extrusionOk="0">
                    <a:moveTo>
                      <a:pt x="90" y="0"/>
                    </a:moveTo>
                    <a:cubicBezTo>
                      <a:pt x="86" y="0"/>
                      <a:pt x="81" y="0"/>
                      <a:pt x="76" y="1"/>
                    </a:cubicBezTo>
                    <a:cubicBezTo>
                      <a:pt x="30" y="7"/>
                      <a:pt x="1" y="53"/>
                      <a:pt x="12" y="100"/>
                    </a:cubicBezTo>
                    <a:cubicBezTo>
                      <a:pt x="12" y="126"/>
                      <a:pt x="36" y="147"/>
                      <a:pt x="65" y="147"/>
                    </a:cubicBezTo>
                    <a:cubicBezTo>
                      <a:pt x="69" y="147"/>
                      <a:pt x="72" y="147"/>
                      <a:pt x="76" y="146"/>
                    </a:cubicBezTo>
                    <a:cubicBezTo>
                      <a:pt x="122" y="140"/>
                      <a:pt x="157" y="94"/>
                      <a:pt x="140" y="48"/>
                    </a:cubicBezTo>
                    <a:cubicBezTo>
                      <a:pt x="135" y="17"/>
                      <a:pt x="12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33"/>
              <p:cNvSpPr/>
              <p:nvPr/>
            </p:nvSpPr>
            <p:spPr>
              <a:xfrm rot="-708086" flipH="1">
                <a:off x="1973427" y="3229423"/>
                <a:ext cx="39267" cy="30373"/>
              </a:xfrm>
              <a:custGeom>
                <a:avLst/>
                <a:gdLst/>
                <a:ahLst/>
                <a:cxnLst/>
                <a:rect l="l" t="t" r="r" b="b"/>
                <a:pathLst>
                  <a:path w="181" h="140" extrusionOk="0">
                    <a:moveTo>
                      <a:pt x="65" y="0"/>
                    </a:moveTo>
                    <a:cubicBezTo>
                      <a:pt x="60" y="0"/>
                      <a:pt x="56" y="1"/>
                      <a:pt x="53" y="2"/>
                    </a:cubicBezTo>
                    <a:cubicBezTo>
                      <a:pt x="18" y="7"/>
                      <a:pt x="1" y="42"/>
                      <a:pt x="18" y="71"/>
                    </a:cubicBezTo>
                    <a:cubicBezTo>
                      <a:pt x="27" y="113"/>
                      <a:pt x="63" y="140"/>
                      <a:pt x="103" y="140"/>
                    </a:cubicBezTo>
                    <a:cubicBezTo>
                      <a:pt x="113" y="140"/>
                      <a:pt x="124" y="138"/>
                      <a:pt x="134" y="135"/>
                    </a:cubicBezTo>
                    <a:cubicBezTo>
                      <a:pt x="157" y="129"/>
                      <a:pt x="180" y="112"/>
                      <a:pt x="180" y="83"/>
                    </a:cubicBezTo>
                    <a:cubicBezTo>
                      <a:pt x="180" y="51"/>
                      <a:pt x="10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33"/>
              <p:cNvSpPr/>
              <p:nvPr/>
            </p:nvSpPr>
            <p:spPr>
              <a:xfrm rot="-708086" flipH="1">
                <a:off x="491899" y="246350"/>
                <a:ext cx="27769" cy="37315"/>
              </a:xfrm>
              <a:custGeom>
                <a:avLst/>
                <a:gdLst/>
                <a:ahLst/>
                <a:cxnLst/>
                <a:rect l="l" t="t" r="r" b="b"/>
                <a:pathLst>
                  <a:path w="128" h="172" extrusionOk="0">
                    <a:moveTo>
                      <a:pt x="56" y="0"/>
                    </a:moveTo>
                    <a:cubicBezTo>
                      <a:pt x="52" y="0"/>
                      <a:pt x="47" y="1"/>
                      <a:pt x="41" y="4"/>
                    </a:cubicBezTo>
                    <a:cubicBezTo>
                      <a:pt x="1" y="21"/>
                      <a:pt x="12" y="79"/>
                      <a:pt x="18" y="114"/>
                    </a:cubicBezTo>
                    <a:cubicBezTo>
                      <a:pt x="18" y="143"/>
                      <a:pt x="41" y="172"/>
                      <a:pt x="70" y="172"/>
                    </a:cubicBezTo>
                    <a:cubicBezTo>
                      <a:pt x="128" y="160"/>
                      <a:pt x="122" y="119"/>
                      <a:pt x="116" y="79"/>
                    </a:cubicBezTo>
                    <a:cubicBezTo>
                      <a:pt x="101" y="44"/>
                      <a:pt x="86"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33"/>
              <p:cNvSpPr/>
              <p:nvPr/>
            </p:nvSpPr>
            <p:spPr>
              <a:xfrm rot="-708088" flipH="1">
                <a:off x="220259" y="1652221"/>
                <a:ext cx="38399" cy="31240"/>
              </a:xfrm>
              <a:custGeom>
                <a:avLst/>
                <a:gdLst/>
                <a:ahLst/>
                <a:cxnLst/>
                <a:rect l="l" t="t" r="r" b="b"/>
                <a:pathLst>
                  <a:path w="177" h="144" extrusionOk="0">
                    <a:moveTo>
                      <a:pt x="100" y="0"/>
                    </a:moveTo>
                    <a:cubicBezTo>
                      <a:pt x="93" y="0"/>
                      <a:pt x="86" y="1"/>
                      <a:pt x="78" y="3"/>
                    </a:cubicBezTo>
                    <a:cubicBezTo>
                      <a:pt x="1" y="31"/>
                      <a:pt x="24" y="143"/>
                      <a:pt x="102" y="143"/>
                    </a:cubicBezTo>
                    <a:cubicBezTo>
                      <a:pt x="105" y="143"/>
                      <a:pt x="109" y="143"/>
                      <a:pt x="113" y="142"/>
                    </a:cubicBezTo>
                    <a:cubicBezTo>
                      <a:pt x="154" y="137"/>
                      <a:pt x="177" y="102"/>
                      <a:pt x="171" y="50"/>
                    </a:cubicBezTo>
                    <a:cubicBezTo>
                      <a:pt x="161" y="21"/>
                      <a:pt x="132"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33"/>
              <p:cNvSpPr/>
              <p:nvPr/>
            </p:nvSpPr>
            <p:spPr>
              <a:xfrm rot="-708088" flipH="1">
                <a:off x="409919" y="1620983"/>
                <a:ext cx="36447" cy="29722"/>
              </a:xfrm>
              <a:custGeom>
                <a:avLst/>
                <a:gdLst/>
                <a:ahLst/>
                <a:cxnLst/>
                <a:rect l="l" t="t" r="r" b="b"/>
                <a:pathLst>
                  <a:path w="168" h="137" extrusionOk="0">
                    <a:moveTo>
                      <a:pt x="69" y="0"/>
                    </a:moveTo>
                    <a:cubicBezTo>
                      <a:pt x="65" y="0"/>
                      <a:pt x="61" y="1"/>
                      <a:pt x="57" y="1"/>
                    </a:cubicBezTo>
                    <a:cubicBezTo>
                      <a:pt x="55" y="1"/>
                      <a:pt x="52" y="0"/>
                      <a:pt x="50" y="0"/>
                    </a:cubicBezTo>
                    <a:cubicBezTo>
                      <a:pt x="19" y="0"/>
                      <a:pt x="0" y="32"/>
                      <a:pt x="11" y="59"/>
                    </a:cubicBezTo>
                    <a:cubicBezTo>
                      <a:pt x="16" y="104"/>
                      <a:pt x="52" y="137"/>
                      <a:pt x="91" y="137"/>
                    </a:cubicBezTo>
                    <a:cubicBezTo>
                      <a:pt x="97" y="137"/>
                      <a:pt x="103" y="136"/>
                      <a:pt x="109" y="134"/>
                    </a:cubicBezTo>
                    <a:cubicBezTo>
                      <a:pt x="144" y="134"/>
                      <a:pt x="167" y="100"/>
                      <a:pt x="162" y="71"/>
                    </a:cubicBezTo>
                    <a:cubicBezTo>
                      <a:pt x="151" y="28"/>
                      <a:pt x="11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33"/>
              <p:cNvSpPr/>
              <p:nvPr/>
            </p:nvSpPr>
            <p:spPr>
              <a:xfrm rot="-708088" flipH="1">
                <a:off x="1303450" y="691220"/>
                <a:ext cx="37749" cy="29505"/>
              </a:xfrm>
              <a:custGeom>
                <a:avLst/>
                <a:gdLst/>
                <a:ahLst/>
                <a:cxnLst/>
                <a:rect l="l" t="t" r="r" b="b"/>
                <a:pathLst>
                  <a:path w="174" h="136" extrusionOk="0">
                    <a:moveTo>
                      <a:pt x="77" y="0"/>
                    </a:moveTo>
                    <a:cubicBezTo>
                      <a:pt x="67" y="0"/>
                      <a:pt x="57" y="2"/>
                      <a:pt x="46" y="5"/>
                    </a:cubicBezTo>
                    <a:cubicBezTo>
                      <a:pt x="17" y="11"/>
                      <a:pt x="0" y="46"/>
                      <a:pt x="17" y="75"/>
                    </a:cubicBezTo>
                    <a:cubicBezTo>
                      <a:pt x="27" y="113"/>
                      <a:pt x="65" y="136"/>
                      <a:pt x="103" y="136"/>
                    </a:cubicBezTo>
                    <a:cubicBezTo>
                      <a:pt x="112" y="136"/>
                      <a:pt x="120" y="135"/>
                      <a:pt x="128" y="133"/>
                    </a:cubicBezTo>
                    <a:cubicBezTo>
                      <a:pt x="157" y="127"/>
                      <a:pt x="174" y="98"/>
                      <a:pt x="168" y="69"/>
                    </a:cubicBezTo>
                    <a:cubicBezTo>
                      <a:pt x="154" y="27"/>
                      <a:pt x="118"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33"/>
              <p:cNvSpPr/>
              <p:nvPr/>
            </p:nvSpPr>
            <p:spPr>
              <a:xfrm rot="-708086" flipH="1">
                <a:off x="1754187" y="802690"/>
                <a:ext cx="35362" cy="32108"/>
              </a:xfrm>
              <a:custGeom>
                <a:avLst/>
                <a:gdLst/>
                <a:ahLst/>
                <a:cxnLst/>
                <a:rect l="l" t="t" r="r" b="b"/>
                <a:pathLst>
                  <a:path w="163" h="148" extrusionOk="0">
                    <a:moveTo>
                      <a:pt x="86" y="1"/>
                    </a:moveTo>
                    <a:cubicBezTo>
                      <a:pt x="83" y="1"/>
                      <a:pt x="79" y="1"/>
                      <a:pt x="76" y="2"/>
                    </a:cubicBezTo>
                    <a:cubicBezTo>
                      <a:pt x="29" y="7"/>
                      <a:pt x="0" y="48"/>
                      <a:pt x="12" y="88"/>
                    </a:cubicBezTo>
                    <a:cubicBezTo>
                      <a:pt x="17" y="129"/>
                      <a:pt x="44" y="147"/>
                      <a:pt x="82" y="147"/>
                    </a:cubicBezTo>
                    <a:cubicBezTo>
                      <a:pt x="87" y="147"/>
                      <a:pt x="93" y="147"/>
                      <a:pt x="99" y="146"/>
                    </a:cubicBezTo>
                    <a:cubicBezTo>
                      <a:pt x="139" y="141"/>
                      <a:pt x="162" y="94"/>
                      <a:pt x="151" y="54"/>
                    </a:cubicBezTo>
                    <a:cubicBezTo>
                      <a:pt x="146" y="23"/>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33"/>
              <p:cNvSpPr/>
              <p:nvPr/>
            </p:nvSpPr>
            <p:spPr>
              <a:xfrm rot="-708086" flipH="1">
                <a:off x="2433589" y="1238721"/>
                <a:ext cx="35362" cy="32108"/>
              </a:xfrm>
              <a:custGeom>
                <a:avLst/>
                <a:gdLst/>
                <a:ahLst/>
                <a:cxnLst/>
                <a:rect l="l" t="t" r="r" b="b"/>
                <a:pathLst>
                  <a:path w="163" h="148" extrusionOk="0">
                    <a:moveTo>
                      <a:pt x="58" y="1"/>
                    </a:moveTo>
                    <a:cubicBezTo>
                      <a:pt x="24" y="12"/>
                      <a:pt x="1" y="53"/>
                      <a:pt x="12" y="87"/>
                    </a:cubicBezTo>
                    <a:cubicBezTo>
                      <a:pt x="17" y="122"/>
                      <a:pt x="47" y="148"/>
                      <a:pt x="81" y="148"/>
                    </a:cubicBezTo>
                    <a:cubicBezTo>
                      <a:pt x="87" y="148"/>
                      <a:pt x="93" y="147"/>
                      <a:pt x="99" y="145"/>
                    </a:cubicBezTo>
                    <a:cubicBezTo>
                      <a:pt x="140" y="140"/>
                      <a:pt x="163" y="99"/>
                      <a:pt x="145" y="64"/>
                    </a:cubicBezTo>
                    <a:cubicBezTo>
                      <a:pt x="140" y="24"/>
                      <a:pt x="99"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33"/>
              <p:cNvSpPr/>
              <p:nvPr/>
            </p:nvSpPr>
            <p:spPr>
              <a:xfrm rot="-708086" flipH="1">
                <a:off x="2018623" y="293901"/>
                <a:ext cx="37966" cy="29288"/>
              </a:xfrm>
              <a:custGeom>
                <a:avLst/>
                <a:gdLst/>
                <a:ahLst/>
                <a:cxnLst/>
                <a:rect l="l" t="t" r="r" b="b"/>
                <a:pathLst>
                  <a:path w="175" h="135" extrusionOk="0">
                    <a:moveTo>
                      <a:pt x="64" y="1"/>
                    </a:moveTo>
                    <a:cubicBezTo>
                      <a:pt x="60" y="1"/>
                      <a:pt x="56" y="1"/>
                      <a:pt x="52" y="1"/>
                    </a:cubicBezTo>
                    <a:cubicBezTo>
                      <a:pt x="18" y="13"/>
                      <a:pt x="0" y="42"/>
                      <a:pt x="12" y="71"/>
                    </a:cubicBezTo>
                    <a:cubicBezTo>
                      <a:pt x="21" y="108"/>
                      <a:pt x="56" y="134"/>
                      <a:pt x="91" y="134"/>
                    </a:cubicBezTo>
                    <a:cubicBezTo>
                      <a:pt x="100" y="134"/>
                      <a:pt x="108" y="132"/>
                      <a:pt x="116" y="129"/>
                    </a:cubicBezTo>
                    <a:cubicBezTo>
                      <a:pt x="151" y="123"/>
                      <a:pt x="174" y="106"/>
                      <a:pt x="168" y="71"/>
                    </a:cubicBezTo>
                    <a:cubicBezTo>
                      <a:pt x="152" y="29"/>
                      <a:pt x="107"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33"/>
              <p:cNvSpPr/>
              <p:nvPr/>
            </p:nvSpPr>
            <p:spPr>
              <a:xfrm rot="-708088" flipH="1">
                <a:off x="244466" y="1763115"/>
                <a:ext cx="37966" cy="30589"/>
              </a:xfrm>
              <a:custGeom>
                <a:avLst/>
                <a:gdLst/>
                <a:ahLst/>
                <a:cxnLst/>
                <a:rect l="l" t="t" r="r" b="b"/>
                <a:pathLst>
                  <a:path w="175" h="141" extrusionOk="0">
                    <a:moveTo>
                      <a:pt x="82" y="1"/>
                    </a:moveTo>
                    <a:cubicBezTo>
                      <a:pt x="78" y="1"/>
                      <a:pt x="74" y="1"/>
                      <a:pt x="70" y="2"/>
                    </a:cubicBezTo>
                    <a:cubicBezTo>
                      <a:pt x="29" y="8"/>
                      <a:pt x="0" y="19"/>
                      <a:pt x="12" y="77"/>
                    </a:cubicBezTo>
                    <a:cubicBezTo>
                      <a:pt x="29" y="129"/>
                      <a:pt x="70" y="141"/>
                      <a:pt x="122" y="141"/>
                    </a:cubicBezTo>
                    <a:cubicBezTo>
                      <a:pt x="157" y="129"/>
                      <a:pt x="174" y="94"/>
                      <a:pt x="162" y="60"/>
                    </a:cubicBezTo>
                    <a:cubicBezTo>
                      <a:pt x="152" y="23"/>
                      <a:pt x="118"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33"/>
              <p:cNvSpPr/>
              <p:nvPr/>
            </p:nvSpPr>
            <p:spPr>
              <a:xfrm rot="-708086" flipH="1">
                <a:off x="2145433" y="45747"/>
                <a:ext cx="34060" cy="29939"/>
              </a:xfrm>
              <a:custGeom>
                <a:avLst/>
                <a:gdLst/>
                <a:ahLst/>
                <a:cxnLst/>
                <a:rect l="l" t="t" r="r" b="b"/>
                <a:pathLst>
                  <a:path w="157" h="138" extrusionOk="0">
                    <a:moveTo>
                      <a:pt x="67" y="0"/>
                    </a:moveTo>
                    <a:cubicBezTo>
                      <a:pt x="62" y="0"/>
                      <a:pt x="57" y="1"/>
                      <a:pt x="53" y="1"/>
                    </a:cubicBezTo>
                    <a:cubicBezTo>
                      <a:pt x="6" y="1"/>
                      <a:pt x="0" y="36"/>
                      <a:pt x="6" y="77"/>
                    </a:cubicBezTo>
                    <a:cubicBezTo>
                      <a:pt x="11" y="111"/>
                      <a:pt x="41" y="137"/>
                      <a:pt x="75" y="137"/>
                    </a:cubicBezTo>
                    <a:cubicBezTo>
                      <a:pt x="81" y="137"/>
                      <a:pt x="87" y="136"/>
                      <a:pt x="93" y="134"/>
                    </a:cubicBezTo>
                    <a:cubicBezTo>
                      <a:pt x="134" y="129"/>
                      <a:pt x="157" y="100"/>
                      <a:pt x="157" y="59"/>
                    </a:cubicBezTo>
                    <a:cubicBezTo>
                      <a:pt x="141" y="23"/>
                      <a:pt x="10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33"/>
              <p:cNvSpPr/>
              <p:nvPr/>
            </p:nvSpPr>
            <p:spPr>
              <a:xfrm rot="-708088" flipH="1">
                <a:off x="336901" y="2120421"/>
                <a:ext cx="39050" cy="26684"/>
              </a:xfrm>
              <a:custGeom>
                <a:avLst/>
                <a:gdLst/>
                <a:ahLst/>
                <a:cxnLst/>
                <a:rect l="l" t="t" r="r" b="b"/>
                <a:pathLst>
                  <a:path w="180" h="123" extrusionOk="0">
                    <a:moveTo>
                      <a:pt x="100" y="1"/>
                    </a:moveTo>
                    <a:cubicBezTo>
                      <a:pt x="90" y="1"/>
                      <a:pt x="80" y="2"/>
                      <a:pt x="70" y="5"/>
                    </a:cubicBezTo>
                    <a:cubicBezTo>
                      <a:pt x="35" y="17"/>
                      <a:pt x="0" y="28"/>
                      <a:pt x="18" y="80"/>
                    </a:cubicBezTo>
                    <a:cubicBezTo>
                      <a:pt x="29" y="113"/>
                      <a:pt x="51" y="123"/>
                      <a:pt x="75" y="123"/>
                    </a:cubicBezTo>
                    <a:cubicBezTo>
                      <a:pt x="89" y="123"/>
                      <a:pt x="103" y="119"/>
                      <a:pt x="116" y="115"/>
                    </a:cubicBezTo>
                    <a:cubicBezTo>
                      <a:pt x="151" y="109"/>
                      <a:pt x="180" y="92"/>
                      <a:pt x="174" y="46"/>
                    </a:cubicBezTo>
                    <a:cubicBezTo>
                      <a:pt x="161" y="15"/>
                      <a:pt x="131"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33"/>
              <p:cNvSpPr/>
              <p:nvPr/>
            </p:nvSpPr>
            <p:spPr>
              <a:xfrm rot="-708086" flipH="1">
                <a:off x="3578516" y="212385"/>
                <a:ext cx="31674" cy="36013"/>
              </a:xfrm>
              <a:custGeom>
                <a:avLst/>
                <a:gdLst/>
                <a:ahLst/>
                <a:cxnLst/>
                <a:rect l="l" t="t" r="r" b="b"/>
                <a:pathLst>
                  <a:path w="146" h="166" extrusionOk="0">
                    <a:moveTo>
                      <a:pt x="84" y="0"/>
                    </a:moveTo>
                    <a:cubicBezTo>
                      <a:pt x="78" y="0"/>
                      <a:pt x="71" y="1"/>
                      <a:pt x="64" y="3"/>
                    </a:cubicBezTo>
                    <a:cubicBezTo>
                      <a:pt x="24" y="14"/>
                      <a:pt x="1" y="61"/>
                      <a:pt x="12" y="101"/>
                    </a:cubicBezTo>
                    <a:cubicBezTo>
                      <a:pt x="23" y="138"/>
                      <a:pt x="43" y="166"/>
                      <a:pt x="78" y="166"/>
                    </a:cubicBezTo>
                    <a:cubicBezTo>
                      <a:pt x="81" y="166"/>
                      <a:pt x="84" y="165"/>
                      <a:pt x="88" y="165"/>
                    </a:cubicBezTo>
                    <a:cubicBezTo>
                      <a:pt x="146" y="153"/>
                      <a:pt x="140" y="101"/>
                      <a:pt x="140" y="61"/>
                    </a:cubicBezTo>
                    <a:cubicBezTo>
                      <a:pt x="130" y="26"/>
                      <a:pt x="11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33"/>
              <p:cNvSpPr/>
              <p:nvPr/>
            </p:nvSpPr>
            <p:spPr>
              <a:xfrm rot="-708086" flipH="1">
                <a:off x="2736565" y="595636"/>
                <a:ext cx="41654" cy="28637"/>
              </a:xfrm>
              <a:custGeom>
                <a:avLst/>
                <a:gdLst/>
                <a:ahLst/>
                <a:cxnLst/>
                <a:rect l="l" t="t" r="r" b="b"/>
                <a:pathLst>
                  <a:path w="192" h="132" extrusionOk="0">
                    <a:moveTo>
                      <a:pt x="98" y="1"/>
                    </a:moveTo>
                    <a:cubicBezTo>
                      <a:pt x="82" y="1"/>
                      <a:pt x="66" y="4"/>
                      <a:pt x="52" y="12"/>
                    </a:cubicBezTo>
                    <a:cubicBezTo>
                      <a:pt x="18" y="18"/>
                      <a:pt x="0" y="53"/>
                      <a:pt x="18" y="82"/>
                    </a:cubicBezTo>
                    <a:cubicBezTo>
                      <a:pt x="30" y="111"/>
                      <a:pt x="61" y="132"/>
                      <a:pt x="93" y="132"/>
                    </a:cubicBezTo>
                    <a:cubicBezTo>
                      <a:pt x="105" y="132"/>
                      <a:pt x="117" y="129"/>
                      <a:pt x="128" y="122"/>
                    </a:cubicBezTo>
                    <a:cubicBezTo>
                      <a:pt x="168" y="117"/>
                      <a:pt x="192" y="76"/>
                      <a:pt x="180" y="41"/>
                    </a:cubicBezTo>
                    <a:cubicBezTo>
                      <a:pt x="161" y="15"/>
                      <a:pt x="129"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33"/>
              <p:cNvSpPr/>
              <p:nvPr/>
            </p:nvSpPr>
            <p:spPr>
              <a:xfrm rot="-708086" flipH="1">
                <a:off x="2812457" y="102087"/>
                <a:ext cx="30372" cy="35579"/>
              </a:xfrm>
              <a:custGeom>
                <a:avLst/>
                <a:gdLst/>
                <a:ahLst/>
                <a:cxnLst/>
                <a:rect l="l" t="t" r="r" b="b"/>
                <a:pathLst>
                  <a:path w="140" h="164" extrusionOk="0">
                    <a:moveTo>
                      <a:pt x="68" y="0"/>
                    </a:moveTo>
                    <a:cubicBezTo>
                      <a:pt x="65" y="0"/>
                      <a:pt x="61" y="0"/>
                      <a:pt x="58" y="1"/>
                    </a:cubicBezTo>
                    <a:cubicBezTo>
                      <a:pt x="6" y="7"/>
                      <a:pt x="0" y="47"/>
                      <a:pt x="6" y="94"/>
                    </a:cubicBezTo>
                    <a:cubicBezTo>
                      <a:pt x="17" y="131"/>
                      <a:pt x="27" y="164"/>
                      <a:pt x="70" y="164"/>
                    </a:cubicBezTo>
                    <a:cubicBezTo>
                      <a:pt x="74" y="164"/>
                      <a:pt x="77" y="163"/>
                      <a:pt x="81" y="163"/>
                    </a:cubicBezTo>
                    <a:cubicBezTo>
                      <a:pt x="139" y="157"/>
                      <a:pt x="139" y="111"/>
                      <a:pt x="128" y="70"/>
                    </a:cubicBezTo>
                    <a:cubicBezTo>
                      <a:pt x="122" y="38"/>
                      <a:pt x="112"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33"/>
              <p:cNvSpPr/>
              <p:nvPr/>
            </p:nvSpPr>
            <p:spPr>
              <a:xfrm rot="-708088" flipH="1">
                <a:off x="68968" y="1334281"/>
                <a:ext cx="30372" cy="32325"/>
              </a:xfrm>
              <a:custGeom>
                <a:avLst/>
                <a:gdLst/>
                <a:ahLst/>
                <a:cxnLst/>
                <a:rect l="l" t="t" r="r" b="b"/>
                <a:pathLst>
                  <a:path w="140" h="149" extrusionOk="0">
                    <a:moveTo>
                      <a:pt x="71" y="0"/>
                    </a:moveTo>
                    <a:cubicBezTo>
                      <a:pt x="66" y="0"/>
                      <a:pt x="59" y="1"/>
                      <a:pt x="52" y="3"/>
                    </a:cubicBezTo>
                    <a:cubicBezTo>
                      <a:pt x="0" y="14"/>
                      <a:pt x="0" y="55"/>
                      <a:pt x="12" y="101"/>
                    </a:cubicBezTo>
                    <a:cubicBezTo>
                      <a:pt x="17" y="135"/>
                      <a:pt x="38" y="149"/>
                      <a:pt x="69" y="149"/>
                    </a:cubicBezTo>
                    <a:cubicBezTo>
                      <a:pt x="74" y="149"/>
                      <a:pt x="81" y="149"/>
                      <a:pt x="87" y="148"/>
                    </a:cubicBezTo>
                    <a:cubicBezTo>
                      <a:pt x="122" y="136"/>
                      <a:pt x="139" y="95"/>
                      <a:pt x="122" y="61"/>
                    </a:cubicBezTo>
                    <a:cubicBezTo>
                      <a:pt x="117" y="31"/>
                      <a:pt x="107"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33"/>
              <p:cNvSpPr/>
              <p:nvPr/>
            </p:nvSpPr>
            <p:spPr>
              <a:xfrm rot="-708086" flipH="1">
                <a:off x="1530670" y="101697"/>
                <a:ext cx="30372" cy="33410"/>
              </a:xfrm>
              <a:custGeom>
                <a:avLst/>
                <a:gdLst/>
                <a:ahLst/>
                <a:cxnLst/>
                <a:rect l="l" t="t" r="r" b="b"/>
                <a:pathLst>
                  <a:path w="140" h="154" extrusionOk="0">
                    <a:moveTo>
                      <a:pt x="70" y="0"/>
                    </a:moveTo>
                    <a:cubicBezTo>
                      <a:pt x="41" y="0"/>
                      <a:pt x="23" y="17"/>
                      <a:pt x="12" y="46"/>
                    </a:cubicBezTo>
                    <a:cubicBezTo>
                      <a:pt x="0" y="75"/>
                      <a:pt x="6" y="116"/>
                      <a:pt x="35" y="139"/>
                    </a:cubicBezTo>
                    <a:cubicBezTo>
                      <a:pt x="49" y="150"/>
                      <a:pt x="63" y="154"/>
                      <a:pt x="76" y="154"/>
                    </a:cubicBezTo>
                    <a:cubicBezTo>
                      <a:pt x="100" y="154"/>
                      <a:pt x="120" y="140"/>
                      <a:pt x="139" y="122"/>
                    </a:cubicBezTo>
                    <a:lnTo>
                      <a:pt x="139" y="122"/>
                    </a:lnTo>
                    <a:cubicBezTo>
                      <a:pt x="139" y="124"/>
                      <a:pt x="139" y="126"/>
                      <a:pt x="139" y="127"/>
                    </a:cubicBezTo>
                    <a:lnTo>
                      <a:pt x="139" y="122"/>
                    </a:lnTo>
                    <a:cubicBezTo>
                      <a:pt x="139" y="122"/>
                      <a:pt x="139" y="122"/>
                      <a:pt x="139" y="122"/>
                    </a:cubicBezTo>
                    <a:lnTo>
                      <a:pt x="139" y="122"/>
                    </a:lnTo>
                    <a:cubicBezTo>
                      <a:pt x="138" y="100"/>
                      <a:pt x="133" y="73"/>
                      <a:pt x="127" y="52"/>
                    </a:cubicBezTo>
                    <a:cubicBezTo>
                      <a:pt x="122" y="23"/>
                      <a:pt x="9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33"/>
              <p:cNvSpPr/>
              <p:nvPr/>
            </p:nvSpPr>
            <p:spPr>
              <a:xfrm rot="-708086" flipH="1">
                <a:off x="3051077" y="72863"/>
                <a:ext cx="31674" cy="29505"/>
              </a:xfrm>
              <a:custGeom>
                <a:avLst/>
                <a:gdLst/>
                <a:ahLst/>
                <a:cxnLst/>
                <a:rect l="l" t="t" r="r" b="b"/>
                <a:pathLst>
                  <a:path w="146" h="136" extrusionOk="0">
                    <a:moveTo>
                      <a:pt x="84" y="1"/>
                    </a:moveTo>
                    <a:cubicBezTo>
                      <a:pt x="77" y="1"/>
                      <a:pt x="71" y="2"/>
                      <a:pt x="65" y="5"/>
                    </a:cubicBezTo>
                    <a:cubicBezTo>
                      <a:pt x="24" y="17"/>
                      <a:pt x="1" y="52"/>
                      <a:pt x="7" y="92"/>
                    </a:cubicBezTo>
                    <a:cubicBezTo>
                      <a:pt x="11" y="116"/>
                      <a:pt x="32" y="136"/>
                      <a:pt x="55" y="136"/>
                    </a:cubicBezTo>
                    <a:cubicBezTo>
                      <a:pt x="60" y="136"/>
                      <a:pt x="65" y="135"/>
                      <a:pt x="70" y="133"/>
                    </a:cubicBezTo>
                    <a:cubicBezTo>
                      <a:pt x="122" y="127"/>
                      <a:pt x="146" y="81"/>
                      <a:pt x="128" y="34"/>
                    </a:cubicBezTo>
                    <a:cubicBezTo>
                      <a:pt x="124" y="13"/>
                      <a:pt x="10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33"/>
              <p:cNvSpPr/>
              <p:nvPr/>
            </p:nvSpPr>
            <p:spPr>
              <a:xfrm rot="-708086" flipH="1">
                <a:off x="3366782" y="541174"/>
                <a:ext cx="36664" cy="26901"/>
              </a:xfrm>
              <a:custGeom>
                <a:avLst/>
                <a:gdLst/>
                <a:ahLst/>
                <a:cxnLst/>
                <a:rect l="l" t="t" r="r" b="b"/>
                <a:pathLst>
                  <a:path w="169" h="124" extrusionOk="0">
                    <a:moveTo>
                      <a:pt x="100" y="1"/>
                    </a:moveTo>
                    <a:cubicBezTo>
                      <a:pt x="90" y="1"/>
                      <a:pt x="80" y="3"/>
                      <a:pt x="70" y="8"/>
                    </a:cubicBezTo>
                    <a:cubicBezTo>
                      <a:pt x="36" y="13"/>
                      <a:pt x="1" y="31"/>
                      <a:pt x="12" y="77"/>
                    </a:cubicBezTo>
                    <a:cubicBezTo>
                      <a:pt x="24" y="113"/>
                      <a:pt x="47" y="124"/>
                      <a:pt x="73" y="124"/>
                    </a:cubicBezTo>
                    <a:cubicBezTo>
                      <a:pt x="85" y="124"/>
                      <a:pt x="98" y="121"/>
                      <a:pt x="111" y="118"/>
                    </a:cubicBezTo>
                    <a:cubicBezTo>
                      <a:pt x="146" y="106"/>
                      <a:pt x="169" y="71"/>
                      <a:pt x="157" y="37"/>
                    </a:cubicBezTo>
                    <a:cubicBezTo>
                      <a:pt x="149" y="16"/>
                      <a:pt x="125"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33"/>
              <p:cNvSpPr/>
              <p:nvPr/>
            </p:nvSpPr>
            <p:spPr>
              <a:xfrm rot="-708086" flipH="1">
                <a:off x="3297435" y="390950"/>
                <a:ext cx="32976" cy="30806"/>
              </a:xfrm>
              <a:custGeom>
                <a:avLst/>
                <a:gdLst/>
                <a:ahLst/>
                <a:cxnLst/>
                <a:rect l="l" t="t" r="r" b="b"/>
                <a:pathLst>
                  <a:path w="152" h="142" extrusionOk="0">
                    <a:moveTo>
                      <a:pt x="59" y="0"/>
                    </a:moveTo>
                    <a:cubicBezTo>
                      <a:pt x="24" y="6"/>
                      <a:pt x="1" y="41"/>
                      <a:pt x="1" y="75"/>
                    </a:cubicBezTo>
                    <a:cubicBezTo>
                      <a:pt x="1" y="115"/>
                      <a:pt x="35" y="142"/>
                      <a:pt x="69" y="142"/>
                    </a:cubicBezTo>
                    <a:cubicBezTo>
                      <a:pt x="76" y="142"/>
                      <a:pt x="82" y="141"/>
                      <a:pt x="88" y="139"/>
                    </a:cubicBezTo>
                    <a:cubicBezTo>
                      <a:pt x="123" y="133"/>
                      <a:pt x="152" y="104"/>
                      <a:pt x="146" y="64"/>
                    </a:cubicBezTo>
                    <a:cubicBezTo>
                      <a:pt x="140" y="17"/>
                      <a:pt x="10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33"/>
              <p:cNvSpPr/>
              <p:nvPr/>
            </p:nvSpPr>
            <p:spPr>
              <a:xfrm rot="-708086" flipH="1">
                <a:off x="1266124" y="364350"/>
                <a:ext cx="35362" cy="34494"/>
              </a:xfrm>
              <a:custGeom>
                <a:avLst/>
                <a:gdLst/>
                <a:ahLst/>
                <a:cxnLst/>
                <a:rect l="l" t="t" r="r" b="b"/>
                <a:pathLst>
                  <a:path w="163" h="159" extrusionOk="0">
                    <a:moveTo>
                      <a:pt x="134" y="1"/>
                    </a:moveTo>
                    <a:lnTo>
                      <a:pt x="134" y="6"/>
                    </a:lnTo>
                    <a:cubicBezTo>
                      <a:pt x="105" y="6"/>
                      <a:pt x="76" y="18"/>
                      <a:pt x="53" y="30"/>
                    </a:cubicBezTo>
                    <a:cubicBezTo>
                      <a:pt x="18" y="41"/>
                      <a:pt x="0" y="82"/>
                      <a:pt x="24" y="116"/>
                    </a:cubicBezTo>
                    <a:cubicBezTo>
                      <a:pt x="34" y="142"/>
                      <a:pt x="57" y="158"/>
                      <a:pt x="82" y="158"/>
                    </a:cubicBezTo>
                    <a:cubicBezTo>
                      <a:pt x="86" y="158"/>
                      <a:pt x="89" y="158"/>
                      <a:pt x="93" y="157"/>
                    </a:cubicBezTo>
                    <a:cubicBezTo>
                      <a:pt x="134" y="157"/>
                      <a:pt x="163" y="122"/>
                      <a:pt x="157" y="87"/>
                    </a:cubicBezTo>
                    <a:cubicBezTo>
                      <a:pt x="151" y="58"/>
                      <a:pt x="145" y="30"/>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33"/>
              <p:cNvSpPr/>
              <p:nvPr/>
            </p:nvSpPr>
            <p:spPr>
              <a:xfrm rot="-708086" flipH="1">
                <a:off x="1521284" y="2535691"/>
                <a:ext cx="35362" cy="26467"/>
              </a:xfrm>
              <a:custGeom>
                <a:avLst/>
                <a:gdLst/>
                <a:ahLst/>
                <a:cxnLst/>
                <a:rect l="l" t="t" r="r" b="b"/>
                <a:pathLst>
                  <a:path w="163" h="122" extrusionOk="0">
                    <a:moveTo>
                      <a:pt x="100" y="1"/>
                    </a:moveTo>
                    <a:cubicBezTo>
                      <a:pt x="93" y="1"/>
                      <a:pt x="85" y="1"/>
                      <a:pt x="76" y="2"/>
                    </a:cubicBezTo>
                    <a:cubicBezTo>
                      <a:pt x="41" y="14"/>
                      <a:pt x="1" y="37"/>
                      <a:pt x="6" y="89"/>
                    </a:cubicBezTo>
                    <a:cubicBezTo>
                      <a:pt x="15" y="114"/>
                      <a:pt x="35" y="121"/>
                      <a:pt x="58" y="121"/>
                    </a:cubicBezTo>
                    <a:cubicBezTo>
                      <a:pt x="67" y="121"/>
                      <a:pt x="77" y="120"/>
                      <a:pt x="88" y="118"/>
                    </a:cubicBezTo>
                    <a:cubicBezTo>
                      <a:pt x="122" y="107"/>
                      <a:pt x="163" y="84"/>
                      <a:pt x="151" y="37"/>
                    </a:cubicBezTo>
                    <a:cubicBezTo>
                      <a:pt x="147" y="10"/>
                      <a:pt x="128"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33"/>
              <p:cNvSpPr/>
              <p:nvPr/>
            </p:nvSpPr>
            <p:spPr>
              <a:xfrm rot="-708086" flipH="1">
                <a:off x="2261302" y="1866273"/>
                <a:ext cx="35362" cy="30806"/>
              </a:xfrm>
              <a:custGeom>
                <a:avLst/>
                <a:gdLst/>
                <a:ahLst/>
                <a:cxnLst/>
                <a:rect l="l" t="t" r="r" b="b"/>
                <a:pathLst>
                  <a:path w="163" h="142" extrusionOk="0">
                    <a:moveTo>
                      <a:pt x="111" y="0"/>
                    </a:moveTo>
                    <a:cubicBezTo>
                      <a:pt x="103" y="0"/>
                      <a:pt x="93" y="3"/>
                      <a:pt x="81" y="8"/>
                    </a:cubicBezTo>
                    <a:cubicBezTo>
                      <a:pt x="46" y="20"/>
                      <a:pt x="0" y="37"/>
                      <a:pt x="12" y="83"/>
                    </a:cubicBezTo>
                    <a:cubicBezTo>
                      <a:pt x="12" y="119"/>
                      <a:pt x="40" y="141"/>
                      <a:pt x="71" y="141"/>
                    </a:cubicBezTo>
                    <a:cubicBezTo>
                      <a:pt x="80" y="141"/>
                      <a:pt x="89" y="139"/>
                      <a:pt x="99" y="136"/>
                    </a:cubicBezTo>
                    <a:cubicBezTo>
                      <a:pt x="139" y="124"/>
                      <a:pt x="162" y="78"/>
                      <a:pt x="151" y="43"/>
                    </a:cubicBezTo>
                    <a:cubicBezTo>
                      <a:pt x="139" y="14"/>
                      <a:pt x="129"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33"/>
              <p:cNvSpPr/>
              <p:nvPr/>
            </p:nvSpPr>
            <p:spPr>
              <a:xfrm rot="-708086" flipH="1">
                <a:off x="646389" y="1077507"/>
                <a:ext cx="35579" cy="26901"/>
              </a:xfrm>
              <a:custGeom>
                <a:avLst/>
                <a:gdLst/>
                <a:ahLst/>
                <a:cxnLst/>
                <a:rect l="l" t="t" r="r" b="b"/>
                <a:pathLst>
                  <a:path w="164" h="124" extrusionOk="0">
                    <a:moveTo>
                      <a:pt x="92" y="0"/>
                    </a:moveTo>
                    <a:cubicBezTo>
                      <a:pt x="78" y="0"/>
                      <a:pt x="64" y="4"/>
                      <a:pt x="53" y="8"/>
                    </a:cubicBezTo>
                    <a:cubicBezTo>
                      <a:pt x="18" y="14"/>
                      <a:pt x="1" y="37"/>
                      <a:pt x="7" y="72"/>
                    </a:cubicBezTo>
                    <a:cubicBezTo>
                      <a:pt x="19" y="110"/>
                      <a:pt x="41" y="123"/>
                      <a:pt x="70" y="123"/>
                    </a:cubicBezTo>
                    <a:cubicBezTo>
                      <a:pt x="81" y="123"/>
                      <a:pt x="93" y="122"/>
                      <a:pt x="105" y="118"/>
                    </a:cubicBezTo>
                    <a:cubicBezTo>
                      <a:pt x="140" y="113"/>
                      <a:pt x="163" y="78"/>
                      <a:pt x="152" y="37"/>
                    </a:cubicBezTo>
                    <a:cubicBezTo>
                      <a:pt x="137" y="9"/>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33"/>
              <p:cNvSpPr/>
              <p:nvPr/>
            </p:nvSpPr>
            <p:spPr>
              <a:xfrm rot="-708086" flipH="1">
                <a:off x="2251455" y="1928984"/>
                <a:ext cx="34060" cy="31891"/>
              </a:xfrm>
              <a:custGeom>
                <a:avLst/>
                <a:gdLst/>
                <a:ahLst/>
                <a:cxnLst/>
                <a:rect l="l" t="t" r="r" b="b"/>
                <a:pathLst>
                  <a:path w="157" h="147" extrusionOk="0">
                    <a:moveTo>
                      <a:pt x="104" y="1"/>
                    </a:moveTo>
                    <a:cubicBezTo>
                      <a:pt x="100" y="1"/>
                      <a:pt x="97" y="1"/>
                      <a:pt x="93" y="2"/>
                    </a:cubicBezTo>
                    <a:cubicBezTo>
                      <a:pt x="58" y="2"/>
                      <a:pt x="0" y="71"/>
                      <a:pt x="12" y="106"/>
                    </a:cubicBezTo>
                    <a:cubicBezTo>
                      <a:pt x="23" y="146"/>
                      <a:pt x="52" y="146"/>
                      <a:pt x="87" y="146"/>
                    </a:cubicBezTo>
                    <a:cubicBezTo>
                      <a:pt x="133" y="135"/>
                      <a:pt x="157" y="89"/>
                      <a:pt x="145" y="42"/>
                    </a:cubicBezTo>
                    <a:cubicBezTo>
                      <a:pt x="145" y="17"/>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33"/>
              <p:cNvSpPr/>
              <p:nvPr/>
            </p:nvSpPr>
            <p:spPr>
              <a:xfrm rot="-708086" flipH="1">
                <a:off x="1101087" y="2263382"/>
                <a:ext cx="39267" cy="27769"/>
              </a:xfrm>
              <a:custGeom>
                <a:avLst/>
                <a:gdLst/>
                <a:ahLst/>
                <a:cxnLst/>
                <a:rect l="l" t="t" r="r" b="b"/>
                <a:pathLst>
                  <a:path w="181" h="128" extrusionOk="0">
                    <a:moveTo>
                      <a:pt x="101" y="1"/>
                    </a:moveTo>
                    <a:cubicBezTo>
                      <a:pt x="91" y="1"/>
                      <a:pt x="80" y="2"/>
                      <a:pt x="70" y="3"/>
                    </a:cubicBezTo>
                    <a:cubicBezTo>
                      <a:pt x="36" y="9"/>
                      <a:pt x="1" y="27"/>
                      <a:pt x="12" y="79"/>
                    </a:cubicBezTo>
                    <a:cubicBezTo>
                      <a:pt x="21" y="118"/>
                      <a:pt x="46" y="128"/>
                      <a:pt x="78" y="128"/>
                    </a:cubicBezTo>
                    <a:cubicBezTo>
                      <a:pt x="88" y="128"/>
                      <a:pt x="99" y="126"/>
                      <a:pt x="111" y="125"/>
                    </a:cubicBezTo>
                    <a:cubicBezTo>
                      <a:pt x="140" y="113"/>
                      <a:pt x="180" y="102"/>
                      <a:pt x="169" y="50"/>
                    </a:cubicBezTo>
                    <a:cubicBezTo>
                      <a:pt x="160" y="11"/>
                      <a:pt x="13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33"/>
              <p:cNvSpPr/>
              <p:nvPr/>
            </p:nvSpPr>
            <p:spPr>
              <a:xfrm rot="-708086" flipH="1">
                <a:off x="2408978" y="359022"/>
                <a:ext cx="30372" cy="34061"/>
              </a:xfrm>
              <a:custGeom>
                <a:avLst/>
                <a:gdLst/>
                <a:ahLst/>
                <a:cxnLst/>
                <a:rect l="l" t="t" r="r" b="b"/>
                <a:pathLst>
                  <a:path w="140" h="157" extrusionOk="0">
                    <a:moveTo>
                      <a:pt x="91" y="1"/>
                    </a:moveTo>
                    <a:cubicBezTo>
                      <a:pt x="86" y="1"/>
                      <a:pt x="81" y="2"/>
                      <a:pt x="76" y="4"/>
                    </a:cubicBezTo>
                    <a:cubicBezTo>
                      <a:pt x="30" y="21"/>
                      <a:pt x="1" y="73"/>
                      <a:pt x="6" y="120"/>
                    </a:cubicBezTo>
                    <a:cubicBezTo>
                      <a:pt x="11" y="144"/>
                      <a:pt x="32" y="156"/>
                      <a:pt x="52" y="156"/>
                    </a:cubicBezTo>
                    <a:cubicBezTo>
                      <a:pt x="56" y="156"/>
                      <a:pt x="61" y="156"/>
                      <a:pt x="64" y="155"/>
                    </a:cubicBezTo>
                    <a:cubicBezTo>
                      <a:pt x="111" y="137"/>
                      <a:pt x="140" y="91"/>
                      <a:pt x="134" y="39"/>
                    </a:cubicBezTo>
                    <a:cubicBezTo>
                      <a:pt x="124" y="20"/>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33"/>
              <p:cNvSpPr/>
              <p:nvPr/>
            </p:nvSpPr>
            <p:spPr>
              <a:xfrm rot="-708086" flipH="1">
                <a:off x="2527192" y="1801228"/>
                <a:ext cx="31674" cy="39701"/>
              </a:xfrm>
              <a:custGeom>
                <a:avLst/>
                <a:gdLst/>
                <a:ahLst/>
                <a:cxnLst/>
                <a:rect l="l" t="t" r="r" b="b"/>
                <a:pathLst>
                  <a:path w="146" h="183" extrusionOk="0">
                    <a:moveTo>
                      <a:pt x="99" y="1"/>
                    </a:moveTo>
                    <a:cubicBezTo>
                      <a:pt x="52" y="13"/>
                      <a:pt x="52" y="47"/>
                      <a:pt x="41" y="82"/>
                    </a:cubicBezTo>
                    <a:cubicBezTo>
                      <a:pt x="23" y="117"/>
                      <a:pt x="0" y="163"/>
                      <a:pt x="52" y="181"/>
                    </a:cubicBezTo>
                    <a:cubicBezTo>
                      <a:pt x="58" y="182"/>
                      <a:pt x="63" y="182"/>
                      <a:pt x="68" y="182"/>
                    </a:cubicBezTo>
                    <a:cubicBezTo>
                      <a:pt x="108" y="182"/>
                      <a:pt x="123" y="142"/>
                      <a:pt x="128" y="105"/>
                    </a:cubicBezTo>
                    <a:cubicBezTo>
                      <a:pt x="134" y="71"/>
                      <a:pt x="145" y="30"/>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33"/>
              <p:cNvSpPr/>
              <p:nvPr/>
            </p:nvSpPr>
            <p:spPr>
              <a:xfrm rot="-708086" flipH="1">
                <a:off x="150146" y="424774"/>
                <a:ext cx="27986" cy="36881"/>
              </a:xfrm>
              <a:custGeom>
                <a:avLst/>
                <a:gdLst/>
                <a:ahLst/>
                <a:cxnLst/>
                <a:rect l="l" t="t" r="r" b="b"/>
                <a:pathLst>
                  <a:path w="129" h="170" extrusionOk="0">
                    <a:moveTo>
                      <a:pt x="61" y="1"/>
                    </a:moveTo>
                    <a:cubicBezTo>
                      <a:pt x="59" y="1"/>
                      <a:pt x="56" y="1"/>
                      <a:pt x="53" y="1"/>
                    </a:cubicBezTo>
                    <a:cubicBezTo>
                      <a:pt x="1" y="13"/>
                      <a:pt x="1" y="65"/>
                      <a:pt x="6" y="100"/>
                    </a:cubicBezTo>
                    <a:cubicBezTo>
                      <a:pt x="12" y="127"/>
                      <a:pt x="22" y="170"/>
                      <a:pt x="58" y="170"/>
                    </a:cubicBezTo>
                    <a:cubicBezTo>
                      <a:pt x="60" y="170"/>
                      <a:pt x="62" y="170"/>
                      <a:pt x="64" y="169"/>
                    </a:cubicBezTo>
                    <a:cubicBezTo>
                      <a:pt x="128" y="164"/>
                      <a:pt x="111" y="100"/>
                      <a:pt x="116" y="59"/>
                    </a:cubicBezTo>
                    <a:cubicBezTo>
                      <a:pt x="106" y="33"/>
                      <a:pt x="9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33"/>
              <p:cNvSpPr/>
              <p:nvPr/>
            </p:nvSpPr>
            <p:spPr>
              <a:xfrm rot="-708086" flipH="1">
                <a:off x="1531388" y="340238"/>
                <a:ext cx="34277" cy="29505"/>
              </a:xfrm>
              <a:custGeom>
                <a:avLst/>
                <a:gdLst/>
                <a:ahLst/>
                <a:cxnLst/>
                <a:rect l="l" t="t" r="r" b="b"/>
                <a:pathLst>
                  <a:path w="158" h="136" extrusionOk="0">
                    <a:moveTo>
                      <a:pt x="78" y="1"/>
                    </a:moveTo>
                    <a:cubicBezTo>
                      <a:pt x="70" y="1"/>
                      <a:pt x="61" y="2"/>
                      <a:pt x="53" y="4"/>
                    </a:cubicBezTo>
                    <a:cubicBezTo>
                      <a:pt x="18" y="16"/>
                      <a:pt x="1" y="57"/>
                      <a:pt x="18" y="91"/>
                    </a:cubicBezTo>
                    <a:cubicBezTo>
                      <a:pt x="27" y="119"/>
                      <a:pt x="55" y="135"/>
                      <a:pt x="83" y="135"/>
                    </a:cubicBezTo>
                    <a:cubicBezTo>
                      <a:pt x="90" y="135"/>
                      <a:pt x="98" y="134"/>
                      <a:pt x="105" y="132"/>
                    </a:cubicBezTo>
                    <a:cubicBezTo>
                      <a:pt x="146" y="126"/>
                      <a:pt x="157" y="91"/>
                      <a:pt x="151" y="51"/>
                    </a:cubicBezTo>
                    <a:cubicBezTo>
                      <a:pt x="142" y="18"/>
                      <a:pt x="111"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33"/>
              <p:cNvSpPr/>
              <p:nvPr/>
            </p:nvSpPr>
            <p:spPr>
              <a:xfrm rot="-708086" flipH="1">
                <a:off x="1325476" y="2488552"/>
                <a:ext cx="34060" cy="28637"/>
              </a:xfrm>
              <a:custGeom>
                <a:avLst/>
                <a:gdLst/>
                <a:ahLst/>
                <a:cxnLst/>
                <a:rect l="l" t="t" r="r" b="b"/>
                <a:pathLst>
                  <a:path w="157" h="132" extrusionOk="0">
                    <a:moveTo>
                      <a:pt x="83" y="1"/>
                    </a:moveTo>
                    <a:cubicBezTo>
                      <a:pt x="75" y="1"/>
                      <a:pt x="67" y="2"/>
                      <a:pt x="58" y="7"/>
                    </a:cubicBezTo>
                    <a:cubicBezTo>
                      <a:pt x="18" y="18"/>
                      <a:pt x="0" y="47"/>
                      <a:pt x="12" y="88"/>
                    </a:cubicBezTo>
                    <a:cubicBezTo>
                      <a:pt x="21" y="115"/>
                      <a:pt x="45" y="132"/>
                      <a:pt x="74" y="132"/>
                    </a:cubicBezTo>
                    <a:cubicBezTo>
                      <a:pt x="82" y="132"/>
                      <a:pt x="90" y="131"/>
                      <a:pt x="99" y="128"/>
                    </a:cubicBezTo>
                    <a:cubicBezTo>
                      <a:pt x="134" y="122"/>
                      <a:pt x="157" y="82"/>
                      <a:pt x="139" y="47"/>
                    </a:cubicBezTo>
                    <a:cubicBezTo>
                      <a:pt x="135" y="20"/>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33"/>
              <p:cNvSpPr/>
              <p:nvPr/>
            </p:nvSpPr>
            <p:spPr>
              <a:xfrm rot="-708086" flipH="1">
                <a:off x="2143211" y="2857"/>
                <a:ext cx="31457" cy="33193"/>
              </a:xfrm>
              <a:custGeom>
                <a:avLst/>
                <a:gdLst/>
                <a:ahLst/>
                <a:cxnLst/>
                <a:rect l="l" t="t" r="r" b="b"/>
                <a:pathLst>
                  <a:path w="145" h="153" extrusionOk="0">
                    <a:moveTo>
                      <a:pt x="76" y="1"/>
                    </a:moveTo>
                    <a:cubicBezTo>
                      <a:pt x="72" y="1"/>
                      <a:pt x="68" y="1"/>
                      <a:pt x="64" y="1"/>
                    </a:cubicBezTo>
                    <a:cubicBezTo>
                      <a:pt x="17" y="7"/>
                      <a:pt x="0" y="48"/>
                      <a:pt x="12" y="88"/>
                    </a:cubicBezTo>
                    <a:cubicBezTo>
                      <a:pt x="12" y="125"/>
                      <a:pt x="41" y="153"/>
                      <a:pt x="72" y="153"/>
                    </a:cubicBezTo>
                    <a:cubicBezTo>
                      <a:pt x="75" y="153"/>
                      <a:pt x="78" y="152"/>
                      <a:pt x="81" y="152"/>
                    </a:cubicBezTo>
                    <a:cubicBezTo>
                      <a:pt x="133" y="140"/>
                      <a:pt x="145" y="106"/>
                      <a:pt x="139" y="65"/>
                    </a:cubicBezTo>
                    <a:cubicBezTo>
                      <a:pt x="129" y="28"/>
                      <a:pt x="11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33"/>
              <p:cNvSpPr/>
              <p:nvPr/>
            </p:nvSpPr>
            <p:spPr>
              <a:xfrm rot="-708086" flipH="1">
                <a:off x="1606441" y="543789"/>
                <a:ext cx="27986" cy="33844"/>
              </a:xfrm>
              <a:custGeom>
                <a:avLst/>
                <a:gdLst/>
                <a:ahLst/>
                <a:cxnLst/>
                <a:rect l="l" t="t" r="r" b="b"/>
                <a:pathLst>
                  <a:path w="129" h="156" extrusionOk="0">
                    <a:moveTo>
                      <a:pt x="62" y="1"/>
                    </a:moveTo>
                    <a:cubicBezTo>
                      <a:pt x="58" y="1"/>
                      <a:pt x="53" y="2"/>
                      <a:pt x="47" y="3"/>
                    </a:cubicBezTo>
                    <a:cubicBezTo>
                      <a:pt x="1" y="15"/>
                      <a:pt x="1" y="50"/>
                      <a:pt x="7" y="90"/>
                    </a:cubicBezTo>
                    <a:cubicBezTo>
                      <a:pt x="17" y="121"/>
                      <a:pt x="41" y="156"/>
                      <a:pt x="74" y="156"/>
                    </a:cubicBezTo>
                    <a:cubicBezTo>
                      <a:pt x="78" y="156"/>
                      <a:pt x="83" y="155"/>
                      <a:pt x="88" y="154"/>
                    </a:cubicBezTo>
                    <a:cubicBezTo>
                      <a:pt x="128" y="136"/>
                      <a:pt x="128" y="102"/>
                      <a:pt x="117" y="61"/>
                    </a:cubicBezTo>
                    <a:cubicBezTo>
                      <a:pt x="107" y="31"/>
                      <a:pt x="9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33"/>
              <p:cNvSpPr/>
              <p:nvPr/>
            </p:nvSpPr>
            <p:spPr>
              <a:xfrm rot="-708086" flipH="1">
                <a:off x="1280385" y="2292483"/>
                <a:ext cx="27986" cy="27986"/>
              </a:xfrm>
              <a:custGeom>
                <a:avLst/>
                <a:gdLst/>
                <a:ahLst/>
                <a:cxnLst/>
                <a:rect l="l" t="t" r="r" b="b"/>
                <a:pathLst>
                  <a:path w="129" h="129" extrusionOk="0">
                    <a:moveTo>
                      <a:pt x="72" y="0"/>
                    </a:moveTo>
                    <a:cubicBezTo>
                      <a:pt x="63" y="0"/>
                      <a:pt x="53" y="3"/>
                      <a:pt x="41" y="10"/>
                    </a:cubicBezTo>
                    <a:cubicBezTo>
                      <a:pt x="12" y="15"/>
                      <a:pt x="1" y="50"/>
                      <a:pt x="12" y="79"/>
                    </a:cubicBezTo>
                    <a:cubicBezTo>
                      <a:pt x="17" y="108"/>
                      <a:pt x="45" y="128"/>
                      <a:pt x="75" y="128"/>
                    </a:cubicBezTo>
                    <a:cubicBezTo>
                      <a:pt x="81" y="128"/>
                      <a:pt x="87" y="128"/>
                      <a:pt x="93" y="125"/>
                    </a:cubicBezTo>
                    <a:cubicBezTo>
                      <a:pt x="128" y="114"/>
                      <a:pt x="128" y="79"/>
                      <a:pt x="122" y="44"/>
                    </a:cubicBezTo>
                    <a:cubicBezTo>
                      <a:pt x="114" y="19"/>
                      <a:pt x="9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33"/>
              <p:cNvSpPr/>
              <p:nvPr/>
            </p:nvSpPr>
            <p:spPr>
              <a:xfrm rot="-708086" flipH="1">
                <a:off x="2576552" y="8436"/>
                <a:ext cx="31674" cy="28854"/>
              </a:xfrm>
              <a:custGeom>
                <a:avLst/>
                <a:gdLst/>
                <a:ahLst/>
                <a:cxnLst/>
                <a:rect l="l" t="t" r="r" b="b"/>
                <a:pathLst>
                  <a:path w="146" h="133" extrusionOk="0">
                    <a:moveTo>
                      <a:pt x="65" y="1"/>
                    </a:moveTo>
                    <a:cubicBezTo>
                      <a:pt x="61" y="1"/>
                      <a:pt x="57" y="1"/>
                      <a:pt x="53" y="2"/>
                    </a:cubicBezTo>
                    <a:cubicBezTo>
                      <a:pt x="12" y="13"/>
                      <a:pt x="1" y="42"/>
                      <a:pt x="12" y="83"/>
                    </a:cubicBezTo>
                    <a:cubicBezTo>
                      <a:pt x="17" y="115"/>
                      <a:pt x="43" y="133"/>
                      <a:pt x="72" y="133"/>
                    </a:cubicBezTo>
                    <a:cubicBezTo>
                      <a:pt x="79" y="133"/>
                      <a:pt x="86" y="132"/>
                      <a:pt x="93" y="129"/>
                    </a:cubicBezTo>
                    <a:cubicBezTo>
                      <a:pt x="128" y="123"/>
                      <a:pt x="146" y="83"/>
                      <a:pt x="134" y="54"/>
                    </a:cubicBezTo>
                    <a:cubicBezTo>
                      <a:pt x="118" y="23"/>
                      <a:pt x="9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33"/>
              <p:cNvSpPr/>
              <p:nvPr/>
            </p:nvSpPr>
            <p:spPr>
              <a:xfrm rot="-708086" flipH="1">
                <a:off x="1251764" y="1399572"/>
                <a:ext cx="37966" cy="26251"/>
              </a:xfrm>
              <a:custGeom>
                <a:avLst/>
                <a:gdLst/>
                <a:ahLst/>
                <a:cxnLst/>
                <a:rect l="l" t="t" r="r" b="b"/>
                <a:pathLst>
                  <a:path w="175" h="121" extrusionOk="0">
                    <a:moveTo>
                      <a:pt x="86" y="1"/>
                    </a:moveTo>
                    <a:cubicBezTo>
                      <a:pt x="73" y="1"/>
                      <a:pt x="60" y="4"/>
                      <a:pt x="47" y="11"/>
                    </a:cubicBezTo>
                    <a:cubicBezTo>
                      <a:pt x="12" y="17"/>
                      <a:pt x="1" y="57"/>
                      <a:pt x="18" y="81"/>
                    </a:cubicBezTo>
                    <a:cubicBezTo>
                      <a:pt x="33" y="109"/>
                      <a:pt x="54" y="120"/>
                      <a:pt x="77" y="120"/>
                    </a:cubicBezTo>
                    <a:cubicBezTo>
                      <a:pt x="92" y="120"/>
                      <a:pt x="107" y="116"/>
                      <a:pt x="123" y="109"/>
                    </a:cubicBezTo>
                    <a:cubicBezTo>
                      <a:pt x="151" y="104"/>
                      <a:pt x="175" y="75"/>
                      <a:pt x="163" y="46"/>
                    </a:cubicBezTo>
                    <a:cubicBezTo>
                      <a:pt x="147" y="18"/>
                      <a:pt x="117"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33"/>
              <p:cNvSpPr/>
              <p:nvPr/>
            </p:nvSpPr>
            <p:spPr>
              <a:xfrm rot="-708086" flipH="1">
                <a:off x="2308401" y="51594"/>
                <a:ext cx="31891" cy="29722"/>
              </a:xfrm>
              <a:custGeom>
                <a:avLst/>
                <a:gdLst/>
                <a:ahLst/>
                <a:cxnLst/>
                <a:rect l="l" t="t" r="r" b="b"/>
                <a:pathLst>
                  <a:path w="147" h="137" extrusionOk="0">
                    <a:moveTo>
                      <a:pt x="77" y="1"/>
                    </a:moveTo>
                    <a:cubicBezTo>
                      <a:pt x="39" y="1"/>
                      <a:pt x="1" y="31"/>
                      <a:pt x="14" y="83"/>
                    </a:cubicBezTo>
                    <a:cubicBezTo>
                      <a:pt x="19" y="118"/>
                      <a:pt x="42" y="136"/>
                      <a:pt x="82" y="136"/>
                    </a:cubicBezTo>
                    <a:cubicBezTo>
                      <a:pt x="88" y="136"/>
                      <a:pt x="94" y="136"/>
                      <a:pt x="101" y="135"/>
                    </a:cubicBezTo>
                    <a:cubicBezTo>
                      <a:pt x="130" y="123"/>
                      <a:pt x="147" y="95"/>
                      <a:pt x="141" y="60"/>
                    </a:cubicBezTo>
                    <a:cubicBezTo>
                      <a:pt x="136" y="19"/>
                      <a:pt x="106"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33"/>
              <p:cNvSpPr/>
              <p:nvPr/>
            </p:nvSpPr>
            <p:spPr>
              <a:xfrm rot="-708086" flipH="1">
                <a:off x="2554024" y="1393642"/>
                <a:ext cx="27986" cy="30156"/>
              </a:xfrm>
              <a:custGeom>
                <a:avLst/>
                <a:gdLst/>
                <a:ahLst/>
                <a:cxnLst/>
                <a:rect l="l" t="t" r="r" b="b"/>
                <a:pathLst>
                  <a:path w="129" h="139" extrusionOk="0">
                    <a:moveTo>
                      <a:pt x="80" y="0"/>
                    </a:moveTo>
                    <a:cubicBezTo>
                      <a:pt x="75" y="0"/>
                      <a:pt x="70" y="1"/>
                      <a:pt x="65" y="3"/>
                    </a:cubicBezTo>
                    <a:cubicBezTo>
                      <a:pt x="18" y="8"/>
                      <a:pt x="1" y="55"/>
                      <a:pt x="12" y="95"/>
                    </a:cubicBezTo>
                    <a:cubicBezTo>
                      <a:pt x="17" y="119"/>
                      <a:pt x="38" y="139"/>
                      <a:pt x="64" y="139"/>
                    </a:cubicBezTo>
                    <a:cubicBezTo>
                      <a:pt x="70" y="139"/>
                      <a:pt x="76" y="138"/>
                      <a:pt x="82" y="136"/>
                    </a:cubicBezTo>
                    <a:cubicBezTo>
                      <a:pt x="128" y="130"/>
                      <a:pt x="128" y="90"/>
                      <a:pt x="123" y="49"/>
                    </a:cubicBezTo>
                    <a:cubicBezTo>
                      <a:pt x="118" y="25"/>
                      <a:pt x="10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33"/>
              <p:cNvSpPr/>
              <p:nvPr/>
            </p:nvSpPr>
            <p:spPr>
              <a:xfrm rot="-708086" flipH="1">
                <a:off x="1511886" y="2594854"/>
                <a:ext cx="29071" cy="28854"/>
              </a:xfrm>
              <a:custGeom>
                <a:avLst/>
                <a:gdLst/>
                <a:ahLst/>
                <a:cxnLst/>
                <a:rect l="l" t="t" r="r" b="b"/>
                <a:pathLst>
                  <a:path w="134" h="133" extrusionOk="0">
                    <a:moveTo>
                      <a:pt x="67" y="0"/>
                    </a:moveTo>
                    <a:cubicBezTo>
                      <a:pt x="63" y="0"/>
                      <a:pt x="58" y="1"/>
                      <a:pt x="52" y="2"/>
                    </a:cubicBezTo>
                    <a:cubicBezTo>
                      <a:pt x="17" y="14"/>
                      <a:pt x="0" y="55"/>
                      <a:pt x="12" y="89"/>
                    </a:cubicBezTo>
                    <a:cubicBezTo>
                      <a:pt x="16" y="113"/>
                      <a:pt x="37" y="133"/>
                      <a:pt x="60" y="133"/>
                    </a:cubicBezTo>
                    <a:cubicBezTo>
                      <a:pt x="65" y="133"/>
                      <a:pt x="70" y="132"/>
                      <a:pt x="75" y="130"/>
                    </a:cubicBezTo>
                    <a:cubicBezTo>
                      <a:pt x="122" y="130"/>
                      <a:pt x="133" y="101"/>
                      <a:pt x="128" y="60"/>
                    </a:cubicBezTo>
                    <a:cubicBezTo>
                      <a:pt x="112" y="30"/>
                      <a:pt x="9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33"/>
              <p:cNvSpPr/>
              <p:nvPr/>
            </p:nvSpPr>
            <p:spPr>
              <a:xfrm rot="-708086" flipH="1">
                <a:off x="1528897" y="207944"/>
                <a:ext cx="27986" cy="28637"/>
              </a:xfrm>
              <a:custGeom>
                <a:avLst/>
                <a:gdLst/>
                <a:ahLst/>
                <a:cxnLst/>
                <a:rect l="l" t="t" r="r" b="b"/>
                <a:pathLst>
                  <a:path w="129" h="132" extrusionOk="0">
                    <a:moveTo>
                      <a:pt x="65" y="0"/>
                    </a:moveTo>
                    <a:cubicBezTo>
                      <a:pt x="61" y="0"/>
                      <a:pt x="57" y="1"/>
                      <a:pt x="53" y="1"/>
                    </a:cubicBezTo>
                    <a:cubicBezTo>
                      <a:pt x="18" y="7"/>
                      <a:pt x="1" y="42"/>
                      <a:pt x="13" y="77"/>
                    </a:cubicBezTo>
                    <a:cubicBezTo>
                      <a:pt x="17" y="106"/>
                      <a:pt x="43" y="131"/>
                      <a:pt x="72" y="131"/>
                    </a:cubicBezTo>
                    <a:cubicBezTo>
                      <a:pt x="77" y="131"/>
                      <a:pt x="83" y="131"/>
                      <a:pt x="88" y="129"/>
                    </a:cubicBezTo>
                    <a:cubicBezTo>
                      <a:pt x="123" y="117"/>
                      <a:pt x="128" y="88"/>
                      <a:pt x="128" y="53"/>
                    </a:cubicBezTo>
                    <a:cubicBezTo>
                      <a:pt x="118" y="22"/>
                      <a:pt x="9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33"/>
              <p:cNvSpPr/>
              <p:nvPr/>
            </p:nvSpPr>
            <p:spPr>
              <a:xfrm rot="-708088" flipH="1">
                <a:off x="-258177" y="1251382"/>
                <a:ext cx="26684" cy="28637"/>
              </a:xfrm>
              <a:custGeom>
                <a:avLst/>
                <a:gdLst/>
                <a:ahLst/>
                <a:cxnLst/>
                <a:rect l="l" t="t" r="r" b="b"/>
                <a:pathLst>
                  <a:path w="123" h="132" extrusionOk="0">
                    <a:moveTo>
                      <a:pt x="53" y="1"/>
                    </a:moveTo>
                    <a:cubicBezTo>
                      <a:pt x="47" y="1"/>
                      <a:pt x="42" y="2"/>
                      <a:pt x="36" y="3"/>
                    </a:cubicBezTo>
                    <a:cubicBezTo>
                      <a:pt x="7" y="9"/>
                      <a:pt x="1" y="32"/>
                      <a:pt x="7" y="67"/>
                    </a:cubicBezTo>
                    <a:cubicBezTo>
                      <a:pt x="12" y="104"/>
                      <a:pt x="41" y="131"/>
                      <a:pt x="77" y="131"/>
                    </a:cubicBezTo>
                    <a:cubicBezTo>
                      <a:pt x="81" y="131"/>
                      <a:pt x="84" y="131"/>
                      <a:pt x="88" y="131"/>
                    </a:cubicBezTo>
                    <a:cubicBezTo>
                      <a:pt x="117" y="125"/>
                      <a:pt x="122" y="96"/>
                      <a:pt x="117" y="67"/>
                    </a:cubicBezTo>
                    <a:cubicBezTo>
                      <a:pt x="107" y="32"/>
                      <a:pt x="8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33"/>
              <p:cNvSpPr/>
              <p:nvPr/>
            </p:nvSpPr>
            <p:spPr>
              <a:xfrm rot="-708086" flipH="1">
                <a:off x="2165051" y="423916"/>
                <a:ext cx="34277" cy="27769"/>
              </a:xfrm>
              <a:custGeom>
                <a:avLst/>
                <a:gdLst/>
                <a:ahLst/>
                <a:cxnLst/>
                <a:rect l="l" t="t" r="r" b="b"/>
                <a:pathLst>
                  <a:path w="158" h="128" extrusionOk="0">
                    <a:moveTo>
                      <a:pt x="74" y="1"/>
                    </a:moveTo>
                    <a:cubicBezTo>
                      <a:pt x="69" y="1"/>
                      <a:pt x="64" y="1"/>
                      <a:pt x="59" y="3"/>
                    </a:cubicBezTo>
                    <a:cubicBezTo>
                      <a:pt x="18" y="14"/>
                      <a:pt x="1" y="55"/>
                      <a:pt x="13" y="90"/>
                    </a:cubicBezTo>
                    <a:cubicBezTo>
                      <a:pt x="22" y="112"/>
                      <a:pt x="45" y="128"/>
                      <a:pt x="69" y="128"/>
                    </a:cubicBezTo>
                    <a:cubicBezTo>
                      <a:pt x="75" y="128"/>
                      <a:pt x="82" y="127"/>
                      <a:pt x="88" y="124"/>
                    </a:cubicBezTo>
                    <a:cubicBezTo>
                      <a:pt x="158" y="103"/>
                      <a:pt x="13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33"/>
              <p:cNvSpPr/>
              <p:nvPr/>
            </p:nvSpPr>
            <p:spPr>
              <a:xfrm rot="-708086" flipH="1">
                <a:off x="2344313" y="1135440"/>
                <a:ext cx="29071" cy="26251"/>
              </a:xfrm>
              <a:custGeom>
                <a:avLst/>
                <a:gdLst/>
                <a:ahLst/>
                <a:cxnLst/>
                <a:rect l="l" t="t" r="r" b="b"/>
                <a:pathLst>
                  <a:path w="134" h="121" extrusionOk="0">
                    <a:moveTo>
                      <a:pt x="74" y="0"/>
                    </a:moveTo>
                    <a:cubicBezTo>
                      <a:pt x="69" y="0"/>
                      <a:pt x="63" y="1"/>
                      <a:pt x="58" y="3"/>
                    </a:cubicBezTo>
                    <a:cubicBezTo>
                      <a:pt x="23" y="3"/>
                      <a:pt x="0" y="38"/>
                      <a:pt x="6" y="73"/>
                    </a:cubicBezTo>
                    <a:cubicBezTo>
                      <a:pt x="11" y="103"/>
                      <a:pt x="34" y="120"/>
                      <a:pt x="62" y="120"/>
                    </a:cubicBezTo>
                    <a:cubicBezTo>
                      <a:pt x="67" y="120"/>
                      <a:pt x="71" y="120"/>
                      <a:pt x="75" y="119"/>
                    </a:cubicBezTo>
                    <a:cubicBezTo>
                      <a:pt x="110" y="113"/>
                      <a:pt x="133" y="79"/>
                      <a:pt x="128" y="44"/>
                    </a:cubicBezTo>
                    <a:cubicBezTo>
                      <a:pt x="123" y="20"/>
                      <a:pt x="9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33"/>
              <p:cNvSpPr/>
              <p:nvPr/>
            </p:nvSpPr>
            <p:spPr>
              <a:xfrm rot="-708086" flipH="1">
                <a:off x="1296694" y="1831038"/>
                <a:ext cx="29071" cy="24949"/>
              </a:xfrm>
              <a:custGeom>
                <a:avLst/>
                <a:gdLst/>
                <a:ahLst/>
                <a:cxnLst/>
                <a:rect l="l" t="t" r="r" b="b"/>
                <a:pathLst>
                  <a:path w="134" h="115" extrusionOk="0">
                    <a:moveTo>
                      <a:pt x="61" y="1"/>
                    </a:moveTo>
                    <a:cubicBezTo>
                      <a:pt x="58" y="1"/>
                      <a:pt x="55" y="1"/>
                      <a:pt x="52" y="2"/>
                    </a:cubicBezTo>
                    <a:cubicBezTo>
                      <a:pt x="18" y="2"/>
                      <a:pt x="0" y="31"/>
                      <a:pt x="6" y="59"/>
                    </a:cubicBezTo>
                    <a:cubicBezTo>
                      <a:pt x="11" y="89"/>
                      <a:pt x="32" y="114"/>
                      <a:pt x="64" y="114"/>
                    </a:cubicBezTo>
                    <a:cubicBezTo>
                      <a:pt x="69" y="114"/>
                      <a:pt x="75" y="113"/>
                      <a:pt x="81" y="112"/>
                    </a:cubicBezTo>
                    <a:cubicBezTo>
                      <a:pt x="116" y="112"/>
                      <a:pt x="133" y="88"/>
                      <a:pt x="122" y="54"/>
                    </a:cubicBezTo>
                    <a:cubicBezTo>
                      <a:pt x="111" y="23"/>
                      <a:pt x="8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33"/>
              <p:cNvSpPr/>
              <p:nvPr/>
            </p:nvSpPr>
            <p:spPr>
              <a:xfrm rot="-708086" flipH="1">
                <a:off x="3094699" y="555476"/>
                <a:ext cx="25383" cy="23430"/>
              </a:xfrm>
              <a:custGeom>
                <a:avLst/>
                <a:gdLst/>
                <a:ahLst/>
                <a:cxnLst/>
                <a:rect l="l" t="t" r="r" b="b"/>
                <a:pathLst>
                  <a:path w="117" h="108" extrusionOk="0">
                    <a:moveTo>
                      <a:pt x="61" y="0"/>
                    </a:moveTo>
                    <a:cubicBezTo>
                      <a:pt x="55" y="0"/>
                      <a:pt x="48" y="1"/>
                      <a:pt x="41" y="2"/>
                    </a:cubicBezTo>
                    <a:cubicBezTo>
                      <a:pt x="18" y="14"/>
                      <a:pt x="1" y="43"/>
                      <a:pt x="7" y="66"/>
                    </a:cubicBezTo>
                    <a:cubicBezTo>
                      <a:pt x="11" y="92"/>
                      <a:pt x="31" y="108"/>
                      <a:pt x="52" y="108"/>
                    </a:cubicBezTo>
                    <a:cubicBezTo>
                      <a:pt x="60" y="108"/>
                      <a:pt x="68" y="106"/>
                      <a:pt x="76" y="101"/>
                    </a:cubicBezTo>
                    <a:cubicBezTo>
                      <a:pt x="105" y="95"/>
                      <a:pt x="117" y="66"/>
                      <a:pt x="111" y="43"/>
                    </a:cubicBezTo>
                    <a:cubicBezTo>
                      <a:pt x="102" y="11"/>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33"/>
              <p:cNvSpPr/>
              <p:nvPr/>
            </p:nvSpPr>
            <p:spPr>
              <a:xfrm rot="-708086" flipH="1">
                <a:off x="1395093" y="147946"/>
                <a:ext cx="29071" cy="18007"/>
              </a:xfrm>
              <a:custGeom>
                <a:avLst/>
                <a:gdLst/>
                <a:ahLst/>
                <a:cxnLst/>
                <a:rect l="l" t="t" r="r" b="b"/>
                <a:pathLst>
                  <a:path w="134" h="83" extrusionOk="0">
                    <a:moveTo>
                      <a:pt x="47" y="0"/>
                    </a:moveTo>
                    <a:cubicBezTo>
                      <a:pt x="24" y="0"/>
                      <a:pt x="1" y="12"/>
                      <a:pt x="6" y="52"/>
                    </a:cubicBezTo>
                    <a:cubicBezTo>
                      <a:pt x="14" y="74"/>
                      <a:pt x="28" y="82"/>
                      <a:pt x="47" y="82"/>
                    </a:cubicBezTo>
                    <a:cubicBezTo>
                      <a:pt x="57" y="82"/>
                      <a:pt x="69" y="80"/>
                      <a:pt x="82" y="75"/>
                    </a:cubicBezTo>
                    <a:cubicBezTo>
                      <a:pt x="99" y="70"/>
                      <a:pt x="134" y="64"/>
                      <a:pt x="122" y="35"/>
                    </a:cubicBezTo>
                    <a:cubicBezTo>
                      <a:pt x="111" y="0"/>
                      <a:pt x="7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33"/>
              <p:cNvSpPr/>
              <p:nvPr/>
            </p:nvSpPr>
            <p:spPr>
              <a:xfrm rot="-708086" flipH="1">
                <a:off x="2643816" y="-71131"/>
                <a:ext cx="49247" cy="42955"/>
              </a:xfrm>
              <a:custGeom>
                <a:avLst/>
                <a:gdLst/>
                <a:ahLst/>
                <a:cxnLst/>
                <a:rect l="l" t="t" r="r" b="b"/>
                <a:pathLst>
                  <a:path w="227" h="198" extrusionOk="0">
                    <a:moveTo>
                      <a:pt x="163" y="0"/>
                    </a:moveTo>
                    <a:cubicBezTo>
                      <a:pt x="163" y="1"/>
                      <a:pt x="163" y="2"/>
                      <a:pt x="164" y="3"/>
                    </a:cubicBezTo>
                    <a:lnTo>
                      <a:pt x="164" y="3"/>
                    </a:lnTo>
                    <a:cubicBezTo>
                      <a:pt x="165" y="2"/>
                      <a:pt x="167" y="1"/>
                      <a:pt x="169" y="0"/>
                    </a:cubicBezTo>
                    <a:close/>
                    <a:moveTo>
                      <a:pt x="164" y="3"/>
                    </a:moveTo>
                    <a:lnTo>
                      <a:pt x="164" y="3"/>
                    </a:lnTo>
                    <a:cubicBezTo>
                      <a:pt x="125" y="25"/>
                      <a:pt x="86" y="41"/>
                      <a:pt x="41" y="41"/>
                    </a:cubicBezTo>
                    <a:cubicBezTo>
                      <a:pt x="7" y="41"/>
                      <a:pt x="1" y="70"/>
                      <a:pt x="1" y="99"/>
                    </a:cubicBezTo>
                    <a:cubicBezTo>
                      <a:pt x="30" y="157"/>
                      <a:pt x="88" y="191"/>
                      <a:pt x="151" y="197"/>
                    </a:cubicBezTo>
                    <a:cubicBezTo>
                      <a:pt x="227" y="180"/>
                      <a:pt x="180" y="116"/>
                      <a:pt x="180" y="87"/>
                    </a:cubicBezTo>
                    <a:cubicBezTo>
                      <a:pt x="175" y="59"/>
                      <a:pt x="169" y="31"/>
                      <a:pt x="16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33"/>
              <p:cNvSpPr/>
              <p:nvPr/>
            </p:nvSpPr>
            <p:spPr>
              <a:xfrm rot="-708086" flipH="1">
                <a:off x="1119072" y="701163"/>
                <a:ext cx="122140" cy="95456"/>
              </a:xfrm>
              <a:custGeom>
                <a:avLst/>
                <a:gdLst/>
                <a:ahLst/>
                <a:cxnLst/>
                <a:rect l="l" t="t" r="r" b="b"/>
                <a:pathLst>
                  <a:path w="563" h="440" extrusionOk="0">
                    <a:moveTo>
                      <a:pt x="262" y="1"/>
                    </a:moveTo>
                    <a:cubicBezTo>
                      <a:pt x="151" y="1"/>
                      <a:pt x="64" y="86"/>
                      <a:pt x="58" y="192"/>
                    </a:cubicBezTo>
                    <a:cubicBezTo>
                      <a:pt x="58" y="227"/>
                      <a:pt x="53" y="262"/>
                      <a:pt x="35" y="291"/>
                    </a:cubicBezTo>
                    <a:cubicBezTo>
                      <a:pt x="1" y="320"/>
                      <a:pt x="1" y="366"/>
                      <a:pt x="24" y="401"/>
                    </a:cubicBezTo>
                    <a:cubicBezTo>
                      <a:pt x="50" y="427"/>
                      <a:pt x="82" y="440"/>
                      <a:pt x="117" y="440"/>
                    </a:cubicBezTo>
                    <a:cubicBezTo>
                      <a:pt x="128" y="440"/>
                      <a:pt x="140" y="438"/>
                      <a:pt x="151" y="435"/>
                    </a:cubicBezTo>
                    <a:cubicBezTo>
                      <a:pt x="244" y="406"/>
                      <a:pt x="279" y="354"/>
                      <a:pt x="244" y="273"/>
                    </a:cubicBezTo>
                    <a:cubicBezTo>
                      <a:pt x="238" y="244"/>
                      <a:pt x="209" y="221"/>
                      <a:pt x="244" y="204"/>
                    </a:cubicBezTo>
                    <a:cubicBezTo>
                      <a:pt x="260" y="191"/>
                      <a:pt x="280" y="178"/>
                      <a:pt x="300" y="178"/>
                    </a:cubicBezTo>
                    <a:cubicBezTo>
                      <a:pt x="316" y="178"/>
                      <a:pt x="333" y="186"/>
                      <a:pt x="348" y="209"/>
                    </a:cubicBezTo>
                    <a:cubicBezTo>
                      <a:pt x="354" y="233"/>
                      <a:pt x="371" y="250"/>
                      <a:pt x="394" y="267"/>
                    </a:cubicBezTo>
                    <a:cubicBezTo>
                      <a:pt x="409" y="278"/>
                      <a:pt x="427" y="283"/>
                      <a:pt x="446" y="283"/>
                    </a:cubicBezTo>
                    <a:cubicBezTo>
                      <a:pt x="477" y="283"/>
                      <a:pt x="509" y="268"/>
                      <a:pt x="528" y="238"/>
                    </a:cubicBezTo>
                    <a:cubicBezTo>
                      <a:pt x="551" y="204"/>
                      <a:pt x="562" y="146"/>
                      <a:pt x="516" y="134"/>
                    </a:cubicBezTo>
                    <a:cubicBezTo>
                      <a:pt x="447" y="111"/>
                      <a:pt x="377" y="70"/>
                      <a:pt x="325" y="13"/>
                    </a:cubicBezTo>
                    <a:cubicBezTo>
                      <a:pt x="319" y="1"/>
                      <a:pt x="290" y="1"/>
                      <a:pt x="273" y="1"/>
                    </a:cubicBezTo>
                    <a:cubicBezTo>
                      <a:pt x="269" y="1"/>
                      <a:pt x="266"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33"/>
              <p:cNvSpPr/>
              <p:nvPr/>
            </p:nvSpPr>
            <p:spPr>
              <a:xfrm rot="-708086" flipH="1">
                <a:off x="787861" y="4172147"/>
                <a:ext cx="109558" cy="102182"/>
              </a:xfrm>
              <a:custGeom>
                <a:avLst/>
                <a:gdLst/>
                <a:ahLst/>
                <a:cxnLst/>
                <a:rect l="l" t="t" r="r" b="b"/>
                <a:pathLst>
                  <a:path w="505" h="471" extrusionOk="0">
                    <a:moveTo>
                      <a:pt x="447" y="1"/>
                    </a:moveTo>
                    <a:cubicBezTo>
                      <a:pt x="435" y="1"/>
                      <a:pt x="421" y="4"/>
                      <a:pt x="406" y="12"/>
                    </a:cubicBezTo>
                    <a:cubicBezTo>
                      <a:pt x="377" y="29"/>
                      <a:pt x="348" y="47"/>
                      <a:pt x="319" y="76"/>
                    </a:cubicBezTo>
                    <a:cubicBezTo>
                      <a:pt x="278" y="116"/>
                      <a:pt x="226" y="140"/>
                      <a:pt x="162" y="140"/>
                    </a:cubicBezTo>
                    <a:cubicBezTo>
                      <a:pt x="157" y="139"/>
                      <a:pt x="152" y="138"/>
                      <a:pt x="147" y="138"/>
                    </a:cubicBezTo>
                    <a:cubicBezTo>
                      <a:pt x="112" y="138"/>
                      <a:pt x="78" y="156"/>
                      <a:pt x="58" y="192"/>
                    </a:cubicBezTo>
                    <a:cubicBezTo>
                      <a:pt x="0" y="290"/>
                      <a:pt x="87" y="464"/>
                      <a:pt x="203" y="470"/>
                    </a:cubicBezTo>
                    <a:cubicBezTo>
                      <a:pt x="209" y="470"/>
                      <a:pt x="215" y="471"/>
                      <a:pt x="220" y="471"/>
                    </a:cubicBezTo>
                    <a:cubicBezTo>
                      <a:pt x="261" y="471"/>
                      <a:pt x="301" y="453"/>
                      <a:pt x="301" y="418"/>
                    </a:cubicBezTo>
                    <a:cubicBezTo>
                      <a:pt x="307" y="337"/>
                      <a:pt x="365" y="308"/>
                      <a:pt x="406" y="261"/>
                    </a:cubicBezTo>
                    <a:cubicBezTo>
                      <a:pt x="458" y="209"/>
                      <a:pt x="493" y="145"/>
                      <a:pt x="504" y="76"/>
                    </a:cubicBezTo>
                    <a:cubicBezTo>
                      <a:pt x="504" y="29"/>
                      <a:pt x="482" y="1"/>
                      <a:pt x="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33"/>
              <p:cNvSpPr/>
              <p:nvPr/>
            </p:nvSpPr>
            <p:spPr>
              <a:xfrm rot="-708086" flipH="1">
                <a:off x="1043661" y="4021289"/>
                <a:ext cx="124093" cy="91768"/>
              </a:xfrm>
              <a:custGeom>
                <a:avLst/>
                <a:gdLst/>
                <a:ahLst/>
                <a:cxnLst/>
                <a:rect l="l" t="t" r="r" b="b"/>
                <a:pathLst>
                  <a:path w="572" h="423" extrusionOk="0">
                    <a:moveTo>
                      <a:pt x="152" y="1"/>
                    </a:moveTo>
                    <a:cubicBezTo>
                      <a:pt x="128" y="1"/>
                      <a:pt x="103" y="11"/>
                      <a:pt x="81" y="27"/>
                    </a:cubicBezTo>
                    <a:cubicBezTo>
                      <a:pt x="23" y="62"/>
                      <a:pt x="0" y="137"/>
                      <a:pt x="23" y="201"/>
                    </a:cubicBezTo>
                    <a:cubicBezTo>
                      <a:pt x="41" y="231"/>
                      <a:pt x="68" y="255"/>
                      <a:pt x="95" y="255"/>
                    </a:cubicBezTo>
                    <a:cubicBezTo>
                      <a:pt x="104" y="255"/>
                      <a:pt x="113" y="253"/>
                      <a:pt x="122" y="247"/>
                    </a:cubicBezTo>
                    <a:cubicBezTo>
                      <a:pt x="149" y="231"/>
                      <a:pt x="172" y="225"/>
                      <a:pt x="193" y="225"/>
                    </a:cubicBezTo>
                    <a:cubicBezTo>
                      <a:pt x="255" y="225"/>
                      <a:pt x="290" y="285"/>
                      <a:pt x="325" y="328"/>
                    </a:cubicBezTo>
                    <a:cubicBezTo>
                      <a:pt x="353" y="375"/>
                      <a:pt x="400" y="409"/>
                      <a:pt x="452" y="421"/>
                    </a:cubicBezTo>
                    <a:cubicBezTo>
                      <a:pt x="458" y="422"/>
                      <a:pt x="463" y="422"/>
                      <a:pt x="468" y="422"/>
                    </a:cubicBezTo>
                    <a:cubicBezTo>
                      <a:pt x="525" y="422"/>
                      <a:pt x="572" y="369"/>
                      <a:pt x="550" y="311"/>
                    </a:cubicBezTo>
                    <a:cubicBezTo>
                      <a:pt x="545" y="288"/>
                      <a:pt x="527" y="264"/>
                      <a:pt x="504" y="253"/>
                    </a:cubicBezTo>
                    <a:cubicBezTo>
                      <a:pt x="400" y="183"/>
                      <a:pt x="278" y="137"/>
                      <a:pt x="203" y="27"/>
                    </a:cubicBezTo>
                    <a:cubicBezTo>
                      <a:pt x="190" y="8"/>
                      <a:pt x="171"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33"/>
              <p:cNvSpPr/>
              <p:nvPr/>
            </p:nvSpPr>
            <p:spPr>
              <a:xfrm rot="-708086" flipH="1">
                <a:off x="868664" y="2463997"/>
                <a:ext cx="76799" cy="104351"/>
              </a:xfrm>
              <a:custGeom>
                <a:avLst/>
                <a:gdLst/>
                <a:ahLst/>
                <a:cxnLst/>
                <a:rect l="l" t="t" r="r" b="b"/>
                <a:pathLst>
                  <a:path w="354" h="481" extrusionOk="0">
                    <a:moveTo>
                      <a:pt x="176" y="1"/>
                    </a:moveTo>
                    <a:cubicBezTo>
                      <a:pt x="162" y="1"/>
                      <a:pt x="146" y="4"/>
                      <a:pt x="128" y="13"/>
                    </a:cubicBezTo>
                    <a:cubicBezTo>
                      <a:pt x="104" y="24"/>
                      <a:pt x="87" y="47"/>
                      <a:pt x="87" y="71"/>
                    </a:cubicBezTo>
                    <a:cubicBezTo>
                      <a:pt x="75" y="123"/>
                      <a:pt x="58" y="175"/>
                      <a:pt x="29" y="227"/>
                    </a:cubicBezTo>
                    <a:cubicBezTo>
                      <a:pt x="12" y="273"/>
                      <a:pt x="0" y="331"/>
                      <a:pt x="12" y="389"/>
                    </a:cubicBezTo>
                    <a:cubicBezTo>
                      <a:pt x="23" y="430"/>
                      <a:pt x="29" y="465"/>
                      <a:pt x="81" y="476"/>
                    </a:cubicBezTo>
                    <a:cubicBezTo>
                      <a:pt x="89" y="479"/>
                      <a:pt x="96" y="480"/>
                      <a:pt x="102" y="480"/>
                    </a:cubicBezTo>
                    <a:cubicBezTo>
                      <a:pt x="135" y="480"/>
                      <a:pt x="155" y="447"/>
                      <a:pt x="174" y="418"/>
                    </a:cubicBezTo>
                    <a:cubicBezTo>
                      <a:pt x="209" y="360"/>
                      <a:pt x="226" y="291"/>
                      <a:pt x="301" y="262"/>
                    </a:cubicBezTo>
                    <a:cubicBezTo>
                      <a:pt x="354" y="239"/>
                      <a:pt x="342" y="169"/>
                      <a:pt x="272" y="76"/>
                    </a:cubicBezTo>
                    <a:cubicBezTo>
                      <a:pt x="246" y="37"/>
                      <a:pt x="220"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33"/>
              <p:cNvSpPr/>
              <p:nvPr/>
            </p:nvSpPr>
            <p:spPr>
              <a:xfrm rot="-708086" flipH="1">
                <a:off x="70852" y="1123311"/>
                <a:ext cx="117151" cy="58792"/>
              </a:xfrm>
              <a:custGeom>
                <a:avLst/>
                <a:gdLst/>
                <a:ahLst/>
                <a:cxnLst/>
                <a:rect l="l" t="t" r="r" b="b"/>
                <a:pathLst>
                  <a:path w="540" h="271" extrusionOk="0">
                    <a:moveTo>
                      <a:pt x="134" y="0"/>
                    </a:moveTo>
                    <a:cubicBezTo>
                      <a:pt x="58" y="12"/>
                      <a:pt x="1" y="76"/>
                      <a:pt x="1" y="157"/>
                    </a:cubicBezTo>
                    <a:cubicBezTo>
                      <a:pt x="6" y="226"/>
                      <a:pt x="53" y="238"/>
                      <a:pt x="116" y="238"/>
                    </a:cubicBezTo>
                    <a:cubicBezTo>
                      <a:pt x="203" y="238"/>
                      <a:pt x="284" y="244"/>
                      <a:pt x="366" y="267"/>
                    </a:cubicBezTo>
                    <a:cubicBezTo>
                      <a:pt x="375" y="269"/>
                      <a:pt x="384" y="270"/>
                      <a:pt x="392" y="270"/>
                    </a:cubicBezTo>
                    <a:cubicBezTo>
                      <a:pt x="444" y="270"/>
                      <a:pt x="486" y="229"/>
                      <a:pt x="510" y="180"/>
                    </a:cubicBezTo>
                    <a:cubicBezTo>
                      <a:pt x="539" y="139"/>
                      <a:pt x="528" y="87"/>
                      <a:pt x="487" y="58"/>
                    </a:cubicBezTo>
                    <a:cubicBezTo>
                      <a:pt x="468" y="41"/>
                      <a:pt x="444" y="33"/>
                      <a:pt x="420" y="33"/>
                    </a:cubicBezTo>
                    <a:cubicBezTo>
                      <a:pt x="395" y="33"/>
                      <a:pt x="369" y="43"/>
                      <a:pt x="348" y="64"/>
                    </a:cubicBezTo>
                    <a:cubicBezTo>
                      <a:pt x="327" y="85"/>
                      <a:pt x="307" y="95"/>
                      <a:pt x="288" y="95"/>
                    </a:cubicBezTo>
                    <a:cubicBezTo>
                      <a:pt x="266" y="95"/>
                      <a:pt x="245" y="81"/>
                      <a:pt x="226" y="52"/>
                    </a:cubicBezTo>
                    <a:cubicBezTo>
                      <a:pt x="209" y="18"/>
                      <a:pt x="169"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33"/>
              <p:cNvSpPr/>
              <p:nvPr/>
            </p:nvSpPr>
            <p:spPr>
              <a:xfrm rot="-708086" flipH="1">
                <a:off x="1099528" y="4496127"/>
                <a:ext cx="119754" cy="79402"/>
              </a:xfrm>
              <a:custGeom>
                <a:avLst/>
                <a:gdLst/>
                <a:ahLst/>
                <a:cxnLst/>
                <a:rect l="l" t="t" r="r" b="b"/>
                <a:pathLst>
                  <a:path w="552" h="366" extrusionOk="0">
                    <a:moveTo>
                      <a:pt x="314" y="1"/>
                    </a:moveTo>
                    <a:cubicBezTo>
                      <a:pt x="268" y="1"/>
                      <a:pt x="225" y="12"/>
                      <a:pt x="198" y="62"/>
                    </a:cubicBezTo>
                    <a:cubicBezTo>
                      <a:pt x="174" y="114"/>
                      <a:pt x="122" y="160"/>
                      <a:pt x="64" y="183"/>
                    </a:cubicBezTo>
                    <a:cubicBezTo>
                      <a:pt x="18" y="206"/>
                      <a:pt x="1" y="264"/>
                      <a:pt x="30" y="311"/>
                    </a:cubicBezTo>
                    <a:cubicBezTo>
                      <a:pt x="49" y="346"/>
                      <a:pt x="85" y="365"/>
                      <a:pt x="121" y="365"/>
                    </a:cubicBezTo>
                    <a:cubicBezTo>
                      <a:pt x="139" y="365"/>
                      <a:pt x="157" y="361"/>
                      <a:pt x="174" y="351"/>
                    </a:cubicBezTo>
                    <a:cubicBezTo>
                      <a:pt x="209" y="334"/>
                      <a:pt x="238" y="299"/>
                      <a:pt x="244" y="259"/>
                    </a:cubicBezTo>
                    <a:cubicBezTo>
                      <a:pt x="267" y="177"/>
                      <a:pt x="325" y="177"/>
                      <a:pt x="389" y="177"/>
                    </a:cubicBezTo>
                    <a:cubicBezTo>
                      <a:pt x="418" y="183"/>
                      <a:pt x="447" y="189"/>
                      <a:pt x="476" y="195"/>
                    </a:cubicBezTo>
                    <a:cubicBezTo>
                      <a:pt x="534" y="189"/>
                      <a:pt x="551" y="154"/>
                      <a:pt x="545" y="102"/>
                    </a:cubicBezTo>
                    <a:cubicBezTo>
                      <a:pt x="534" y="44"/>
                      <a:pt x="487" y="9"/>
                      <a:pt x="435" y="9"/>
                    </a:cubicBezTo>
                    <a:cubicBezTo>
                      <a:pt x="397" y="9"/>
                      <a:pt x="354"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33"/>
              <p:cNvSpPr/>
              <p:nvPr/>
            </p:nvSpPr>
            <p:spPr>
              <a:xfrm rot="-708086" flipH="1">
                <a:off x="1498006" y="3936998"/>
                <a:ext cx="89382" cy="90684"/>
              </a:xfrm>
              <a:custGeom>
                <a:avLst/>
                <a:gdLst/>
                <a:ahLst/>
                <a:cxnLst/>
                <a:rect l="l" t="t" r="r" b="b"/>
                <a:pathLst>
                  <a:path w="412" h="418" extrusionOk="0">
                    <a:moveTo>
                      <a:pt x="321" y="1"/>
                    </a:moveTo>
                    <a:cubicBezTo>
                      <a:pt x="292" y="1"/>
                      <a:pt x="266" y="17"/>
                      <a:pt x="238" y="33"/>
                    </a:cubicBezTo>
                    <a:cubicBezTo>
                      <a:pt x="133" y="97"/>
                      <a:pt x="116" y="225"/>
                      <a:pt x="23" y="288"/>
                    </a:cubicBezTo>
                    <a:cubicBezTo>
                      <a:pt x="0" y="306"/>
                      <a:pt x="6" y="346"/>
                      <a:pt x="23" y="369"/>
                    </a:cubicBezTo>
                    <a:cubicBezTo>
                      <a:pt x="50" y="411"/>
                      <a:pt x="86" y="418"/>
                      <a:pt x="123" y="418"/>
                    </a:cubicBezTo>
                    <a:cubicBezTo>
                      <a:pt x="144" y="418"/>
                      <a:pt x="165" y="416"/>
                      <a:pt x="186" y="416"/>
                    </a:cubicBezTo>
                    <a:cubicBezTo>
                      <a:pt x="190" y="416"/>
                      <a:pt x="194" y="417"/>
                      <a:pt x="199" y="417"/>
                    </a:cubicBezTo>
                    <a:cubicBezTo>
                      <a:pt x="245" y="417"/>
                      <a:pt x="286" y="389"/>
                      <a:pt x="307" y="346"/>
                    </a:cubicBezTo>
                    <a:cubicBezTo>
                      <a:pt x="336" y="288"/>
                      <a:pt x="272" y="259"/>
                      <a:pt x="267" y="207"/>
                    </a:cubicBezTo>
                    <a:cubicBezTo>
                      <a:pt x="284" y="190"/>
                      <a:pt x="307" y="184"/>
                      <a:pt x="336" y="178"/>
                    </a:cubicBezTo>
                    <a:cubicBezTo>
                      <a:pt x="383" y="167"/>
                      <a:pt x="411" y="126"/>
                      <a:pt x="411" y="80"/>
                    </a:cubicBezTo>
                    <a:cubicBezTo>
                      <a:pt x="411" y="51"/>
                      <a:pt x="388" y="22"/>
                      <a:pt x="359" y="10"/>
                    </a:cubicBezTo>
                    <a:cubicBezTo>
                      <a:pt x="346" y="3"/>
                      <a:pt x="333"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33"/>
              <p:cNvSpPr/>
              <p:nvPr/>
            </p:nvSpPr>
            <p:spPr>
              <a:xfrm rot="-708088" flipH="1">
                <a:off x="489" y="158308"/>
                <a:ext cx="69206" cy="8916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33"/>
              <p:cNvSpPr/>
              <p:nvPr/>
            </p:nvSpPr>
            <p:spPr>
              <a:xfrm rot="-708086" flipH="1">
                <a:off x="288542" y="314273"/>
                <a:ext cx="95890" cy="75714"/>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33"/>
              <p:cNvSpPr/>
              <p:nvPr/>
            </p:nvSpPr>
            <p:spPr>
              <a:xfrm rot="-708086" flipH="1">
                <a:off x="1650449" y="1304812"/>
                <a:ext cx="104351" cy="79185"/>
              </a:xfrm>
              <a:custGeom>
                <a:avLst/>
                <a:gdLst/>
                <a:ahLst/>
                <a:cxnLst/>
                <a:rect l="l" t="t" r="r" b="b"/>
                <a:pathLst>
                  <a:path w="481" h="365" extrusionOk="0">
                    <a:moveTo>
                      <a:pt x="407" y="1"/>
                    </a:moveTo>
                    <a:cubicBezTo>
                      <a:pt x="380" y="1"/>
                      <a:pt x="356" y="20"/>
                      <a:pt x="336" y="40"/>
                    </a:cubicBezTo>
                    <a:cubicBezTo>
                      <a:pt x="284" y="92"/>
                      <a:pt x="238" y="150"/>
                      <a:pt x="191" y="208"/>
                    </a:cubicBezTo>
                    <a:cubicBezTo>
                      <a:pt x="157" y="190"/>
                      <a:pt x="157" y="150"/>
                      <a:pt x="139" y="132"/>
                    </a:cubicBezTo>
                    <a:cubicBezTo>
                      <a:pt x="128" y="114"/>
                      <a:pt x="111" y="105"/>
                      <a:pt x="92" y="105"/>
                    </a:cubicBezTo>
                    <a:cubicBezTo>
                      <a:pt x="81" y="105"/>
                      <a:pt x="69" y="109"/>
                      <a:pt x="58" y="115"/>
                    </a:cubicBezTo>
                    <a:cubicBezTo>
                      <a:pt x="0" y="161"/>
                      <a:pt x="6" y="295"/>
                      <a:pt x="75" y="306"/>
                    </a:cubicBezTo>
                    <a:cubicBezTo>
                      <a:pt x="136" y="312"/>
                      <a:pt x="171" y="365"/>
                      <a:pt x="224" y="365"/>
                    </a:cubicBezTo>
                    <a:cubicBezTo>
                      <a:pt x="226" y="365"/>
                      <a:pt x="229" y="365"/>
                      <a:pt x="232" y="364"/>
                    </a:cubicBezTo>
                    <a:cubicBezTo>
                      <a:pt x="307" y="358"/>
                      <a:pt x="325" y="277"/>
                      <a:pt x="365" y="231"/>
                    </a:cubicBezTo>
                    <a:cubicBezTo>
                      <a:pt x="388" y="190"/>
                      <a:pt x="417" y="156"/>
                      <a:pt x="435" y="115"/>
                    </a:cubicBezTo>
                    <a:cubicBezTo>
                      <a:pt x="458" y="86"/>
                      <a:pt x="481" y="57"/>
                      <a:pt x="446" y="17"/>
                    </a:cubicBezTo>
                    <a:cubicBezTo>
                      <a:pt x="433" y="5"/>
                      <a:pt x="420" y="1"/>
                      <a:pt x="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33"/>
              <p:cNvSpPr/>
              <p:nvPr/>
            </p:nvSpPr>
            <p:spPr>
              <a:xfrm rot="-708086" flipH="1">
                <a:off x="1029975" y="4856148"/>
                <a:ext cx="74412" cy="91768"/>
              </a:xfrm>
              <a:custGeom>
                <a:avLst/>
                <a:gdLst/>
                <a:ahLst/>
                <a:cxnLst/>
                <a:rect l="l" t="t" r="r" b="b"/>
                <a:pathLst>
                  <a:path w="343" h="423" extrusionOk="0">
                    <a:moveTo>
                      <a:pt x="150" y="0"/>
                    </a:moveTo>
                    <a:cubicBezTo>
                      <a:pt x="120" y="0"/>
                      <a:pt x="92" y="13"/>
                      <a:pt x="70" y="39"/>
                    </a:cubicBezTo>
                    <a:cubicBezTo>
                      <a:pt x="12" y="97"/>
                      <a:pt x="1" y="190"/>
                      <a:pt x="47" y="260"/>
                    </a:cubicBezTo>
                    <a:cubicBezTo>
                      <a:pt x="70" y="289"/>
                      <a:pt x="93" y="323"/>
                      <a:pt x="105" y="358"/>
                    </a:cubicBezTo>
                    <a:cubicBezTo>
                      <a:pt x="116" y="395"/>
                      <a:pt x="146" y="423"/>
                      <a:pt x="186" y="423"/>
                    </a:cubicBezTo>
                    <a:cubicBezTo>
                      <a:pt x="190" y="423"/>
                      <a:pt x="194" y="422"/>
                      <a:pt x="198" y="422"/>
                    </a:cubicBezTo>
                    <a:cubicBezTo>
                      <a:pt x="238" y="422"/>
                      <a:pt x="267" y="387"/>
                      <a:pt x="273" y="346"/>
                    </a:cubicBezTo>
                    <a:cubicBezTo>
                      <a:pt x="296" y="277"/>
                      <a:pt x="343" y="202"/>
                      <a:pt x="238" y="155"/>
                    </a:cubicBezTo>
                    <a:cubicBezTo>
                      <a:pt x="209" y="144"/>
                      <a:pt x="221" y="109"/>
                      <a:pt x="221" y="92"/>
                    </a:cubicBezTo>
                    <a:cubicBezTo>
                      <a:pt x="227" y="51"/>
                      <a:pt x="221" y="16"/>
                      <a:pt x="180" y="5"/>
                    </a:cubicBezTo>
                    <a:cubicBezTo>
                      <a:pt x="170" y="2"/>
                      <a:pt x="160"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33"/>
              <p:cNvSpPr/>
              <p:nvPr/>
            </p:nvSpPr>
            <p:spPr>
              <a:xfrm rot="-708086" flipH="1">
                <a:off x="638345" y="744059"/>
                <a:ext cx="110859" cy="55321"/>
              </a:xfrm>
              <a:custGeom>
                <a:avLst/>
                <a:gdLst/>
                <a:ahLst/>
                <a:cxnLst/>
                <a:rect l="l" t="t" r="r" b="b"/>
                <a:pathLst>
                  <a:path w="511" h="255" extrusionOk="0">
                    <a:moveTo>
                      <a:pt x="399" y="0"/>
                    </a:moveTo>
                    <a:cubicBezTo>
                      <a:pt x="379" y="0"/>
                      <a:pt x="359" y="6"/>
                      <a:pt x="342" y="21"/>
                    </a:cubicBezTo>
                    <a:cubicBezTo>
                      <a:pt x="310" y="50"/>
                      <a:pt x="269" y="65"/>
                      <a:pt x="229" y="65"/>
                    </a:cubicBezTo>
                    <a:cubicBezTo>
                      <a:pt x="191" y="65"/>
                      <a:pt x="153" y="52"/>
                      <a:pt x="122" y="26"/>
                    </a:cubicBezTo>
                    <a:cubicBezTo>
                      <a:pt x="109" y="15"/>
                      <a:pt x="94" y="10"/>
                      <a:pt x="78" y="10"/>
                    </a:cubicBezTo>
                    <a:cubicBezTo>
                      <a:pt x="53" y="10"/>
                      <a:pt x="29" y="24"/>
                      <a:pt x="18" y="50"/>
                    </a:cubicBezTo>
                    <a:cubicBezTo>
                      <a:pt x="1" y="90"/>
                      <a:pt x="18" y="136"/>
                      <a:pt x="59" y="154"/>
                    </a:cubicBezTo>
                    <a:cubicBezTo>
                      <a:pt x="116" y="177"/>
                      <a:pt x="169" y="206"/>
                      <a:pt x="215" y="241"/>
                    </a:cubicBezTo>
                    <a:cubicBezTo>
                      <a:pt x="227" y="251"/>
                      <a:pt x="242" y="254"/>
                      <a:pt x="257" y="254"/>
                    </a:cubicBezTo>
                    <a:cubicBezTo>
                      <a:pt x="279" y="254"/>
                      <a:pt x="304" y="247"/>
                      <a:pt x="331" y="241"/>
                    </a:cubicBezTo>
                    <a:cubicBezTo>
                      <a:pt x="371" y="229"/>
                      <a:pt x="412" y="206"/>
                      <a:pt x="447" y="171"/>
                    </a:cubicBezTo>
                    <a:cubicBezTo>
                      <a:pt x="481" y="136"/>
                      <a:pt x="510" y="90"/>
                      <a:pt x="476" y="38"/>
                    </a:cubicBezTo>
                    <a:cubicBezTo>
                      <a:pt x="458" y="14"/>
                      <a:pt x="429" y="0"/>
                      <a:pt x="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33"/>
              <p:cNvSpPr/>
              <p:nvPr/>
            </p:nvSpPr>
            <p:spPr>
              <a:xfrm rot="-708086" flipH="1">
                <a:off x="2201368" y="288209"/>
                <a:ext cx="71809" cy="101965"/>
              </a:xfrm>
              <a:custGeom>
                <a:avLst/>
                <a:gdLst/>
                <a:ahLst/>
                <a:cxnLst/>
                <a:rect l="l" t="t" r="r" b="b"/>
                <a:pathLst>
                  <a:path w="331" h="470" extrusionOk="0">
                    <a:moveTo>
                      <a:pt x="188" y="0"/>
                    </a:moveTo>
                    <a:cubicBezTo>
                      <a:pt x="174" y="0"/>
                      <a:pt x="161" y="11"/>
                      <a:pt x="157" y="28"/>
                    </a:cubicBezTo>
                    <a:cubicBezTo>
                      <a:pt x="122" y="144"/>
                      <a:pt x="81" y="260"/>
                      <a:pt x="23" y="364"/>
                    </a:cubicBezTo>
                    <a:cubicBezTo>
                      <a:pt x="0" y="404"/>
                      <a:pt x="29" y="457"/>
                      <a:pt x="87" y="468"/>
                    </a:cubicBezTo>
                    <a:cubicBezTo>
                      <a:pt x="92" y="469"/>
                      <a:pt x="97" y="470"/>
                      <a:pt x="103" y="470"/>
                    </a:cubicBezTo>
                    <a:cubicBezTo>
                      <a:pt x="192" y="470"/>
                      <a:pt x="330" y="341"/>
                      <a:pt x="325" y="260"/>
                    </a:cubicBezTo>
                    <a:cubicBezTo>
                      <a:pt x="325" y="236"/>
                      <a:pt x="313" y="213"/>
                      <a:pt x="301" y="202"/>
                    </a:cubicBezTo>
                    <a:cubicBezTo>
                      <a:pt x="232" y="167"/>
                      <a:pt x="186" y="126"/>
                      <a:pt x="232" y="45"/>
                    </a:cubicBezTo>
                    <a:cubicBezTo>
                      <a:pt x="215" y="28"/>
                      <a:pt x="209" y="10"/>
                      <a:pt x="203" y="5"/>
                    </a:cubicBezTo>
                    <a:cubicBezTo>
                      <a:pt x="198" y="2"/>
                      <a:pt x="193" y="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33"/>
              <p:cNvSpPr/>
              <p:nvPr/>
            </p:nvSpPr>
            <p:spPr>
              <a:xfrm rot="-708086" flipH="1">
                <a:off x="1142089" y="1902439"/>
                <a:ext cx="79402" cy="68772"/>
              </a:xfrm>
              <a:custGeom>
                <a:avLst/>
                <a:gdLst/>
                <a:ahLst/>
                <a:cxnLst/>
                <a:rect l="l" t="t" r="r" b="b"/>
                <a:pathLst>
                  <a:path w="366" h="317" extrusionOk="0">
                    <a:moveTo>
                      <a:pt x="265" y="1"/>
                    </a:moveTo>
                    <a:cubicBezTo>
                      <a:pt x="247" y="1"/>
                      <a:pt x="228" y="4"/>
                      <a:pt x="209" y="6"/>
                    </a:cubicBezTo>
                    <a:cubicBezTo>
                      <a:pt x="151" y="18"/>
                      <a:pt x="105" y="47"/>
                      <a:pt x="64" y="82"/>
                    </a:cubicBezTo>
                    <a:cubicBezTo>
                      <a:pt x="12" y="128"/>
                      <a:pt x="0" y="198"/>
                      <a:pt x="35" y="250"/>
                    </a:cubicBezTo>
                    <a:cubicBezTo>
                      <a:pt x="57" y="293"/>
                      <a:pt x="100" y="316"/>
                      <a:pt x="145" y="316"/>
                    </a:cubicBezTo>
                    <a:cubicBezTo>
                      <a:pt x="161" y="316"/>
                      <a:pt x="177" y="314"/>
                      <a:pt x="192" y="308"/>
                    </a:cubicBezTo>
                    <a:cubicBezTo>
                      <a:pt x="261" y="284"/>
                      <a:pt x="313" y="226"/>
                      <a:pt x="342" y="163"/>
                    </a:cubicBezTo>
                    <a:cubicBezTo>
                      <a:pt x="365" y="122"/>
                      <a:pt x="365" y="70"/>
                      <a:pt x="336" y="35"/>
                    </a:cubicBezTo>
                    <a:cubicBezTo>
                      <a:pt x="316" y="8"/>
                      <a:pt x="291"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33"/>
              <p:cNvSpPr/>
              <p:nvPr/>
            </p:nvSpPr>
            <p:spPr>
              <a:xfrm rot="-708086" flipH="1">
                <a:off x="2231711" y="859703"/>
                <a:ext cx="66819" cy="98494"/>
              </a:xfrm>
              <a:custGeom>
                <a:avLst/>
                <a:gdLst/>
                <a:ahLst/>
                <a:cxnLst/>
                <a:rect l="l" t="t" r="r" b="b"/>
                <a:pathLst>
                  <a:path w="308" h="454" extrusionOk="0">
                    <a:moveTo>
                      <a:pt x="87" y="1"/>
                    </a:moveTo>
                    <a:cubicBezTo>
                      <a:pt x="35" y="1"/>
                      <a:pt x="0" y="36"/>
                      <a:pt x="18" y="88"/>
                    </a:cubicBezTo>
                    <a:cubicBezTo>
                      <a:pt x="41" y="157"/>
                      <a:pt x="18" y="227"/>
                      <a:pt x="41" y="331"/>
                    </a:cubicBezTo>
                    <a:cubicBezTo>
                      <a:pt x="41" y="327"/>
                      <a:pt x="41" y="325"/>
                      <a:pt x="41" y="325"/>
                    </a:cubicBezTo>
                    <a:cubicBezTo>
                      <a:pt x="41" y="325"/>
                      <a:pt x="42" y="341"/>
                      <a:pt x="46" y="354"/>
                    </a:cubicBezTo>
                    <a:cubicBezTo>
                      <a:pt x="70" y="415"/>
                      <a:pt x="112" y="454"/>
                      <a:pt x="152" y="454"/>
                    </a:cubicBezTo>
                    <a:cubicBezTo>
                      <a:pt x="162" y="454"/>
                      <a:pt x="171" y="451"/>
                      <a:pt x="180" y="447"/>
                    </a:cubicBezTo>
                    <a:cubicBezTo>
                      <a:pt x="238" y="418"/>
                      <a:pt x="203" y="366"/>
                      <a:pt x="197" y="325"/>
                    </a:cubicBezTo>
                    <a:cubicBezTo>
                      <a:pt x="180" y="256"/>
                      <a:pt x="174" y="198"/>
                      <a:pt x="255" y="146"/>
                    </a:cubicBezTo>
                    <a:cubicBezTo>
                      <a:pt x="307" y="111"/>
                      <a:pt x="290" y="41"/>
                      <a:pt x="226" y="18"/>
                    </a:cubicBezTo>
                    <a:cubicBezTo>
                      <a:pt x="180" y="7"/>
                      <a:pt x="133"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33"/>
              <p:cNvSpPr/>
              <p:nvPr/>
            </p:nvSpPr>
            <p:spPr>
              <a:xfrm rot="-708086" flipH="1">
                <a:off x="683543" y="173006"/>
                <a:ext cx="93287" cy="70508"/>
              </a:xfrm>
              <a:custGeom>
                <a:avLst/>
                <a:gdLst/>
                <a:ahLst/>
                <a:cxnLst/>
                <a:rect l="l" t="t" r="r" b="b"/>
                <a:pathLst>
                  <a:path w="430" h="325" extrusionOk="0">
                    <a:moveTo>
                      <a:pt x="228" y="0"/>
                    </a:moveTo>
                    <a:cubicBezTo>
                      <a:pt x="187" y="0"/>
                      <a:pt x="157" y="26"/>
                      <a:pt x="157" y="78"/>
                    </a:cubicBezTo>
                    <a:cubicBezTo>
                      <a:pt x="157" y="128"/>
                      <a:pt x="145" y="143"/>
                      <a:pt x="109" y="143"/>
                    </a:cubicBezTo>
                    <a:cubicBezTo>
                      <a:pt x="103" y="143"/>
                      <a:pt x="96" y="143"/>
                      <a:pt x="88" y="142"/>
                    </a:cubicBezTo>
                    <a:cubicBezTo>
                      <a:pt x="84" y="141"/>
                      <a:pt x="80" y="141"/>
                      <a:pt x="76" y="141"/>
                    </a:cubicBezTo>
                    <a:cubicBezTo>
                      <a:pt x="41" y="141"/>
                      <a:pt x="13" y="163"/>
                      <a:pt x="13" y="200"/>
                    </a:cubicBezTo>
                    <a:cubicBezTo>
                      <a:pt x="1" y="240"/>
                      <a:pt x="24" y="281"/>
                      <a:pt x="59" y="298"/>
                    </a:cubicBezTo>
                    <a:cubicBezTo>
                      <a:pt x="87" y="316"/>
                      <a:pt x="118" y="325"/>
                      <a:pt x="148" y="325"/>
                    </a:cubicBezTo>
                    <a:cubicBezTo>
                      <a:pt x="187" y="325"/>
                      <a:pt x="224" y="310"/>
                      <a:pt x="250" y="281"/>
                    </a:cubicBezTo>
                    <a:cubicBezTo>
                      <a:pt x="279" y="235"/>
                      <a:pt x="320" y="206"/>
                      <a:pt x="366" y="194"/>
                    </a:cubicBezTo>
                    <a:cubicBezTo>
                      <a:pt x="406" y="188"/>
                      <a:pt x="430" y="148"/>
                      <a:pt x="424" y="113"/>
                    </a:cubicBezTo>
                    <a:cubicBezTo>
                      <a:pt x="401" y="38"/>
                      <a:pt x="331" y="26"/>
                      <a:pt x="273" y="9"/>
                    </a:cubicBezTo>
                    <a:cubicBezTo>
                      <a:pt x="257" y="3"/>
                      <a:pt x="242"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33"/>
              <p:cNvSpPr/>
              <p:nvPr/>
            </p:nvSpPr>
            <p:spPr>
              <a:xfrm rot="-708086" flipH="1">
                <a:off x="602374" y="2518482"/>
                <a:ext cx="55538" cy="104134"/>
              </a:xfrm>
              <a:custGeom>
                <a:avLst/>
                <a:gdLst/>
                <a:ahLst/>
                <a:cxnLst/>
                <a:rect l="l" t="t" r="r" b="b"/>
                <a:pathLst>
                  <a:path w="256" h="480" extrusionOk="0">
                    <a:moveTo>
                      <a:pt x="93" y="1"/>
                    </a:moveTo>
                    <a:cubicBezTo>
                      <a:pt x="70" y="6"/>
                      <a:pt x="47" y="24"/>
                      <a:pt x="41" y="47"/>
                    </a:cubicBezTo>
                    <a:cubicBezTo>
                      <a:pt x="0" y="122"/>
                      <a:pt x="29" y="377"/>
                      <a:pt x="87" y="441"/>
                    </a:cubicBezTo>
                    <a:cubicBezTo>
                      <a:pt x="105" y="467"/>
                      <a:pt x="132" y="480"/>
                      <a:pt x="161" y="480"/>
                    </a:cubicBezTo>
                    <a:cubicBezTo>
                      <a:pt x="171" y="480"/>
                      <a:pt x="181" y="478"/>
                      <a:pt x="191" y="476"/>
                    </a:cubicBezTo>
                    <a:cubicBezTo>
                      <a:pt x="232" y="458"/>
                      <a:pt x="255" y="418"/>
                      <a:pt x="244" y="377"/>
                    </a:cubicBezTo>
                    <a:cubicBezTo>
                      <a:pt x="238" y="331"/>
                      <a:pt x="226" y="290"/>
                      <a:pt x="226" y="273"/>
                    </a:cubicBezTo>
                    <a:cubicBezTo>
                      <a:pt x="209" y="192"/>
                      <a:pt x="180" y="116"/>
                      <a:pt x="151" y="41"/>
                    </a:cubicBezTo>
                    <a:cubicBezTo>
                      <a:pt x="139" y="18"/>
                      <a:pt x="122" y="6"/>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33"/>
              <p:cNvSpPr/>
              <p:nvPr/>
            </p:nvSpPr>
            <p:spPr>
              <a:xfrm rot="-708086" flipH="1">
                <a:off x="228479" y="153534"/>
                <a:ext cx="98059" cy="78752"/>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33"/>
              <p:cNvSpPr/>
              <p:nvPr/>
            </p:nvSpPr>
            <p:spPr>
              <a:xfrm rot="-708086" flipH="1">
                <a:off x="483010" y="778648"/>
                <a:ext cx="91985" cy="49898"/>
              </a:xfrm>
              <a:custGeom>
                <a:avLst/>
                <a:gdLst/>
                <a:ahLst/>
                <a:cxnLst/>
                <a:rect l="l" t="t" r="r" b="b"/>
                <a:pathLst>
                  <a:path w="424" h="230" extrusionOk="0">
                    <a:moveTo>
                      <a:pt x="250" y="0"/>
                    </a:moveTo>
                    <a:cubicBezTo>
                      <a:pt x="186" y="0"/>
                      <a:pt x="122" y="17"/>
                      <a:pt x="64" y="54"/>
                    </a:cubicBezTo>
                    <a:cubicBezTo>
                      <a:pt x="0" y="89"/>
                      <a:pt x="12" y="193"/>
                      <a:pt x="87" y="217"/>
                    </a:cubicBezTo>
                    <a:cubicBezTo>
                      <a:pt x="116" y="225"/>
                      <a:pt x="147" y="230"/>
                      <a:pt x="177" y="230"/>
                    </a:cubicBezTo>
                    <a:cubicBezTo>
                      <a:pt x="208" y="230"/>
                      <a:pt x="238" y="225"/>
                      <a:pt x="267" y="217"/>
                    </a:cubicBezTo>
                    <a:cubicBezTo>
                      <a:pt x="290" y="211"/>
                      <a:pt x="313" y="205"/>
                      <a:pt x="336" y="199"/>
                    </a:cubicBezTo>
                    <a:cubicBezTo>
                      <a:pt x="389" y="182"/>
                      <a:pt x="423" y="153"/>
                      <a:pt x="418" y="89"/>
                    </a:cubicBezTo>
                    <a:cubicBezTo>
                      <a:pt x="412" y="43"/>
                      <a:pt x="371" y="8"/>
                      <a:pt x="325" y="8"/>
                    </a:cubicBezTo>
                    <a:cubicBezTo>
                      <a:pt x="300" y="3"/>
                      <a:pt x="275"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33"/>
              <p:cNvSpPr/>
              <p:nvPr/>
            </p:nvSpPr>
            <p:spPr>
              <a:xfrm rot="-708086" flipH="1">
                <a:off x="895440" y="909054"/>
                <a:ext cx="75063" cy="74847"/>
              </a:xfrm>
              <a:custGeom>
                <a:avLst/>
                <a:gdLst/>
                <a:ahLst/>
                <a:cxnLst/>
                <a:rect l="l" t="t" r="r" b="b"/>
                <a:pathLst>
                  <a:path w="346" h="345" extrusionOk="0">
                    <a:moveTo>
                      <a:pt x="63" y="1"/>
                    </a:moveTo>
                    <a:cubicBezTo>
                      <a:pt x="25" y="1"/>
                      <a:pt x="1" y="18"/>
                      <a:pt x="16" y="54"/>
                    </a:cubicBezTo>
                    <a:cubicBezTo>
                      <a:pt x="39" y="100"/>
                      <a:pt x="45" y="152"/>
                      <a:pt x="39" y="199"/>
                    </a:cubicBezTo>
                    <a:cubicBezTo>
                      <a:pt x="48" y="286"/>
                      <a:pt x="123" y="344"/>
                      <a:pt x="203" y="344"/>
                    </a:cubicBezTo>
                    <a:cubicBezTo>
                      <a:pt x="223" y="344"/>
                      <a:pt x="245" y="340"/>
                      <a:pt x="265" y="332"/>
                    </a:cubicBezTo>
                    <a:cubicBezTo>
                      <a:pt x="305" y="320"/>
                      <a:pt x="334" y="286"/>
                      <a:pt x="334" y="239"/>
                    </a:cubicBezTo>
                    <a:cubicBezTo>
                      <a:pt x="346" y="193"/>
                      <a:pt x="317" y="170"/>
                      <a:pt x="271" y="158"/>
                    </a:cubicBezTo>
                    <a:cubicBezTo>
                      <a:pt x="224" y="141"/>
                      <a:pt x="184" y="106"/>
                      <a:pt x="161" y="65"/>
                    </a:cubicBezTo>
                    <a:cubicBezTo>
                      <a:pt x="137" y="36"/>
                      <a:pt x="108" y="13"/>
                      <a:pt x="79" y="2"/>
                    </a:cubicBezTo>
                    <a:cubicBezTo>
                      <a:pt x="74" y="1"/>
                      <a:pt x="68"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33"/>
              <p:cNvSpPr/>
              <p:nvPr/>
            </p:nvSpPr>
            <p:spPr>
              <a:xfrm rot="-708086" flipH="1">
                <a:off x="1790475" y="1394050"/>
                <a:ext cx="78100" cy="64216"/>
              </a:xfrm>
              <a:custGeom>
                <a:avLst/>
                <a:gdLst/>
                <a:ahLst/>
                <a:cxnLst/>
                <a:rect l="l" t="t" r="r" b="b"/>
                <a:pathLst>
                  <a:path w="360" h="296" extrusionOk="0">
                    <a:moveTo>
                      <a:pt x="123" y="0"/>
                    </a:moveTo>
                    <a:cubicBezTo>
                      <a:pt x="114" y="0"/>
                      <a:pt x="106" y="1"/>
                      <a:pt x="99" y="3"/>
                    </a:cubicBezTo>
                    <a:cubicBezTo>
                      <a:pt x="41" y="21"/>
                      <a:pt x="1" y="85"/>
                      <a:pt x="18" y="148"/>
                    </a:cubicBezTo>
                    <a:cubicBezTo>
                      <a:pt x="49" y="236"/>
                      <a:pt x="130" y="296"/>
                      <a:pt x="221" y="296"/>
                    </a:cubicBezTo>
                    <a:cubicBezTo>
                      <a:pt x="233" y="296"/>
                      <a:pt x="244" y="295"/>
                      <a:pt x="256" y="293"/>
                    </a:cubicBezTo>
                    <a:cubicBezTo>
                      <a:pt x="319" y="287"/>
                      <a:pt x="360" y="229"/>
                      <a:pt x="348" y="166"/>
                    </a:cubicBezTo>
                    <a:cubicBezTo>
                      <a:pt x="333" y="92"/>
                      <a:pt x="203"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33"/>
              <p:cNvSpPr/>
              <p:nvPr/>
            </p:nvSpPr>
            <p:spPr>
              <a:xfrm rot="-708086" flipH="1">
                <a:off x="2003198" y="4089915"/>
                <a:ext cx="96975" cy="67904"/>
              </a:xfrm>
              <a:custGeom>
                <a:avLst/>
                <a:gdLst/>
                <a:ahLst/>
                <a:cxnLst/>
                <a:rect l="l" t="t" r="r" b="b"/>
                <a:pathLst>
                  <a:path w="447" h="313" extrusionOk="0">
                    <a:moveTo>
                      <a:pt x="358" y="0"/>
                    </a:moveTo>
                    <a:cubicBezTo>
                      <a:pt x="339" y="0"/>
                      <a:pt x="320" y="8"/>
                      <a:pt x="307" y="21"/>
                    </a:cubicBezTo>
                    <a:cubicBezTo>
                      <a:pt x="287" y="51"/>
                      <a:pt x="254" y="68"/>
                      <a:pt x="218" y="68"/>
                    </a:cubicBezTo>
                    <a:cubicBezTo>
                      <a:pt x="213" y="68"/>
                      <a:pt x="208" y="68"/>
                      <a:pt x="203" y="67"/>
                    </a:cubicBezTo>
                    <a:cubicBezTo>
                      <a:pt x="122" y="84"/>
                      <a:pt x="104" y="90"/>
                      <a:pt x="70" y="131"/>
                    </a:cubicBezTo>
                    <a:cubicBezTo>
                      <a:pt x="18" y="183"/>
                      <a:pt x="0" y="258"/>
                      <a:pt x="35" y="287"/>
                    </a:cubicBezTo>
                    <a:cubicBezTo>
                      <a:pt x="53" y="305"/>
                      <a:pt x="71" y="312"/>
                      <a:pt x="89" y="312"/>
                    </a:cubicBezTo>
                    <a:cubicBezTo>
                      <a:pt x="122" y="312"/>
                      <a:pt x="153" y="289"/>
                      <a:pt x="180" y="270"/>
                    </a:cubicBezTo>
                    <a:cubicBezTo>
                      <a:pt x="231" y="229"/>
                      <a:pt x="272" y="180"/>
                      <a:pt x="344" y="180"/>
                    </a:cubicBezTo>
                    <a:cubicBezTo>
                      <a:pt x="354" y="180"/>
                      <a:pt x="365" y="181"/>
                      <a:pt x="377" y="183"/>
                    </a:cubicBezTo>
                    <a:cubicBezTo>
                      <a:pt x="412" y="183"/>
                      <a:pt x="435" y="148"/>
                      <a:pt x="440" y="108"/>
                    </a:cubicBezTo>
                    <a:cubicBezTo>
                      <a:pt x="446" y="73"/>
                      <a:pt x="429" y="38"/>
                      <a:pt x="400" y="15"/>
                    </a:cubicBezTo>
                    <a:cubicBezTo>
                      <a:pt x="387" y="5"/>
                      <a:pt x="372" y="0"/>
                      <a:pt x="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33"/>
              <p:cNvSpPr/>
              <p:nvPr/>
            </p:nvSpPr>
            <p:spPr>
              <a:xfrm rot="-708086" flipH="1">
                <a:off x="40650" y="2713"/>
                <a:ext cx="49247" cy="87429"/>
              </a:xfrm>
              <a:custGeom>
                <a:avLst/>
                <a:gdLst/>
                <a:ahLst/>
                <a:cxnLst/>
                <a:rect l="l" t="t" r="r" b="b"/>
                <a:pathLst>
                  <a:path w="227" h="403" extrusionOk="0">
                    <a:moveTo>
                      <a:pt x="102" y="0"/>
                    </a:moveTo>
                    <a:cubicBezTo>
                      <a:pt x="63" y="0"/>
                      <a:pt x="28" y="27"/>
                      <a:pt x="18" y="66"/>
                    </a:cubicBezTo>
                    <a:cubicBezTo>
                      <a:pt x="1" y="159"/>
                      <a:pt x="1" y="252"/>
                      <a:pt x="24" y="345"/>
                    </a:cubicBezTo>
                    <a:cubicBezTo>
                      <a:pt x="36" y="379"/>
                      <a:pt x="70" y="402"/>
                      <a:pt x="105" y="402"/>
                    </a:cubicBezTo>
                    <a:cubicBezTo>
                      <a:pt x="140" y="402"/>
                      <a:pt x="175" y="391"/>
                      <a:pt x="180" y="362"/>
                    </a:cubicBezTo>
                    <a:cubicBezTo>
                      <a:pt x="204" y="287"/>
                      <a:pt x="221" y="205"/>
                      <a:pt x="227" y="130"/>
                    </a:cubicBezTo>
                    <a:cubicBezTo>
                      <a:pt x="209" y="61"/>
                      <a:pt x="192" y="9"/>
                      <a:pt x="122" y="3"/>
                    </a:cubicBezTo>
                    <a:cubicBezTo>
                      <a:pt x="116" y="1"/>
                      <a:pt x="109"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33"/>
              <p:cNvSpPr/>
              <p:nvPr/>
            </p:nvSpPr>
            <p:spPr>
              <a:xfrm rot="-708086" flipH="1">
                <a:off x="1292483" y="960257"/>
                <a:ext cx="55538" cy="77233"/>
              </a:xfrm>
              <a:custGeom>
                <a:avLst/>
                <a:gdLst/>
                <a:ahLst/>
                <a:cxnLst/>
                <a:rect l="l" t="t" r="r" b="b"/>
                <a:pathLst>
                  <a:path w="256" h="356" extrusionOk="0">
                    <a:moveTo>
                      <a:pt x="131" y="0"/>
                    </a:moveTo>
                    <a:cubicBezTo>
                      <a:pt x="80" y="0"/>
                      <a:pt x="34" y="38"/>
                      <a:pt x="23" y="89"/>
                    </a:cubicBezTo>
                    <a:cubicBezTo>
                      <a:pt x="0" y="153"/>
                      <a:pt x="6" y="223"/>
                      <a:pt x="29" y="281"/>
                    </a:cubicBezTo>
                    <a:cubicBezTo>
                      <a:pt x="47" y="327"/>
                      <a:pt x="87" y="356"/>
                      <a:pt x="133" y="356"/>
                    </a:cubicBezTo>
                    <a:cubicBezTo>
                      <a:pt x="174" y="350"/>
                      <a:pt x="209" y="321"/>
                      <a:pt x="220" y="281"/>
                    </a:cubicBezTo>
                    <a:cubicBezTo>
                      <a:pt x="249" y="223"/>
                      <a:pt x="255" y="159"/>
                      <a:pt x="238" y="95"/>
                    </a:cubicBezTo>
                    <a:cubicBezTo>
                      <a:pt x="238" y="49"/>
                      <a:pt x="197" y="8"/>
                      <a:pt x="151" y="2"/>
                    </a:cubicBezTo>
                    <a:cubicBezTo>
                      <a:pt x="144" y="1"/>
                      <a:pt x="137"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33"/>
              <p:cNvSpPr/>
              <p:nvPr/>
            </p:nvSpPr>
            <p:spPr>
              <a:xfrm rot="-708086" flipH="1">
                <a:off x="472157" y="2424936"/>
                <a:ext cx="85477" cy="78969"/>
              </a:xfrm>
              <a:custGeom>
                <a:avLst/>
                <a:gdLst/>
                <a:ahLst/>
                <a:cxnLst/>
                <a:rect l="l" t="t" r="r" b="b"/>
                <a:pathLst>
                  <a:path w="394" h="364" extrusionOk="0">
                    <a:moveTo>
                      <a:pt x="235" y="0"/>
                    </a:moveTo>
                    <a:cubicBezTo>
                      <a:pt x="232" y="0"/>
                      <a:pt x="229" y="1"/>
                      <a:pt x="226" y="1"/>
                    </a:cubicBezTo>
                    <a:cubicBezTo>
                      <a:pt x="191" y="1"/>
                      <a:pt x="168" y="36"/>
                      <a:pt x="174" y="65"/>
                    </a:cubicBezTo>
                    <a:cubicBezTo>
                      <a:pt x="197" y="152"/>
                      <a:pt x="145" y="163"/>
                      <a:pt x="87" y="187"/>
                    </a:cubicBezTo>
                    <a:cubicBezTo>
                      <a:pt x="29" y="204"/>
                      <a:pt x="0" y="273"/>
                      <a:pt x="29" y="326"/>
                    </a:cubicBezTo>
                    <a:cubicBezTo>
                      <a:pt x="44" y="350"/>
                      <a:pt x="68" y="363"/>
                      <a:pt x="95" y="363"/>
                    </a:cubicBezTo>
                    <a:cubicBezTo>
                      <a:pt x="119" y="363"/>
                      <a:pt x="147" y="353"/>
                      <a:pt x="174" y="331"/>
                    </a:cubicBezTo>
                    <a:cubicBezTo>
                      <a:pt x="197" y="308"/>
                      <a:pt x="217" y="280"/>
                      <a:pt x="249" y="280"/>
                    </a:cubicBezTo>
                    <a:cubicBezTo>
                      <a:pt x="256" y="280"/>
                      <a:pt x="264" y="282"/>
                      <a:pt x="272" y="285"/>
                    </a:cubicBezTo>
                    <a:cubicBezTo>
                      <a:pt x="382" y="273"/>
                      <a:pt x="394" y="250"/>
                      <a:pt x="330" y="158"/>
                    </a:cubicBezTo>
                    <a:cubicBezTo>
                      <a:pt x="313" y="129"/>
                      <a:pt x="301" y="94"/>
                      <a:pt x="295" y="59"/>
                    </a:cubicBezTo>
                    <a:cubicBezTo>
                      <a:pt x="295" y="27"/>
                      <a:pt x="266" y="0"/>
                      <a:pt x="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33"/>
              <p:cNvSpPr/>
              <p:nvPr/>
            </p:nvSpPr>
            <p:spPr>
              <a:xfrm rot="-708086" flipH="1">
                <a:off x="385482" y="1046017"/>
                <a:ext cx="56840" cy="82874"/>
              </a:xfrm>
              <a:custGeom>
                <a:avLst/>
                <a:gdLst/>
                <a:ahLst/>
                <a:cxnLst/>
                <a:rect l="l" t="t" r="r" b="b"/>
                <a:pathLst>
                  <a:path w="262" h="382" extrusionOk="0">
                    <a:moveTo>
                      <a:pt x="148" y="1"/>
                    </a:moveTo>
                    <a:cubicBezTo>
                      <a:pt x="131" y="1"/>
                      <a:pt x="113" y="7"/>
                      <a:pt x="99" y="21"/>
                    </a:cubicBezTo>
                    <a:cubicBezTo>
                      <a:pt x="12" y="108"/>
                      <a:pt x="1" y="247"/>
                      <a:pt x="76" y="346"/>
                    </a:cubicBezTo>
                    <a:cubicBezTo>
                      <a:pt x="98" y="368"/>
                      <a:pt x="126" y="381"/>
                      <a:pt x="155" y="381"/>
                    </a:cubicBezTo>
                    <a:cubicBezTo>
                      <a:pt x="170" y="381"/>
                      <a:pt x="187" y="377"/>
                      <a:pt x="203" y="369"/>
                    </a:cubicBezTo>
                    <a:cubicBezTo>
                      <a:pt x="238" y="352"/>
                      <a:pt x="261" y="311"/>
                      <a:pt x="250" y="271"/>
                    </a:cubicBezTo>
                    <a:cubicBezTo>
                      <a:pt x="244" y="236"/>
                      <a:pt x="232" y="201"/>
                      <a:pt x="226" y="166"/>
                    </a:cubicBezTo>
                    <a:cubicBezTo>
                      <a:pt x="226" y="131"/>
                      <a:pt x="221" y="97"/>
                      <a:pt x="215" y="62"/>
                    </a:cubicBezTo>
                    <a:cubicBezTo>
                      <a:pt x="211" y="24"/>
                      <a:pt x="180"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33"/>
              <p:cNvSpPr/>
              <p:nvPr/>
            </p:nvSpPr>
            <p:spPr>
              <a:xfrm rot="-708086" flipH="1">
                <a:off x="86891" y="2815804"/>
                <a:ext cx="56840" cy="79402"/>
              </a:xfrm>
              <a:custGeom>
                <a:avLst/>
                <a:gdLst/>
                <a:ahLst/>
                <a:cxnLst/>
                <a:rect l="l" t="t" r="r" b="b"/>
                <a:pathLst>
                  <a:path w="262" h="366" extrusionOk="0">
                    <a:moveTo>
                      <a:pt x="85" y="0"/>
                    </a:moveTo>
                    <a:cubicBezTo>
                      <a:pt x="78" y="0"/>
                      <a:pt x="71" y="2"/>
                      <a:pt x="64" y="4"/>
                    </a:cubicBezTo>
                    <a:cubicBezTo>
                      <a:pt x="18" y="21"/>
                      <a:pt x="1" y="102"/>
                      <a:pt x="18" y="201"/>
                    </a:cubicBezTo>
                    <a:cubicBezTo>
                      <a:pt x="35" y="259"/>
                      <a:pt x="53" y="334"/>
                      <a:pt x="128" y="357"/>
                    </a:cubicBezTo>
                    <a:cubicBezTo>
                      <a:pt x="139" y="363"/>
                      <a:pt x="151" y="366"/>
                      <a:pt x="162" y="366"/>
                    </a:cubicBezTo>
                    <a:cubicBezTo>
                      <a:pt x="186" y="366"/>
                      <a:pt x="209" y="354"/>
                      <a:pt x="221" y="334"/>
                    </a:cubicBezTo>
                    <a:cubicBezTo>
                      <a:pt x="261" y="270"/>
                      <a:pt x="261" y="195"/>
                      <a:pt x="221" y="131"/>
                    </a:cubicBezTo>
                    <a:cubicBezTo>
                      <a:pt x="191" y="47"/>
                      <a:pt x="131"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33"/>
              <p:cNvSpPr/>
              <p:nvPr/>
            </p:nvSpPr>
            <p:spPr>
              <a:xfrm rot="-708086" flipH="1">
                <a:off x="938297" y="158759"/>
                <a:ext cx="80704" cy="69423"/>
              </a:xfrm>
              <a:custGeom>
                <a:avLst/>
                <a:gdLst/>
                <a:ahLst/>
                <a:cxnLst/>
                <a:rect l="l" t="t" r="r" b="b"/>
                <a:pathLst>
                  <a:path w="372" h="320" extrusionOk="0">
                    <a:moveTo>
                      <a:pt x="147" y="0"/>
                    </a:moveTo>
                    <a:cubicBezTo>
                      <a:pt x="143" y="0"/>
                      <a:pt x="138" y="1"/>
                      <a:pt x="134" y="1"/>
                    </a:cubicBezTo>
                    <a:cubicBezTo>
                      <a:pt x="58" y="18"/>
                      <a:pt x="0" y="88"/>
                      <a:pt x="0" y="175"/>
                    </a:cubicBezTo>
                    <a:cubicBezTo>
                      <a:pt x="29" y="262"/>
                      <a:pt x="110" y="320"/>
                      <a:pt x="203" y="320"/>
                    </a:cubicBezTo>
                    <a:cubicBezTo>
                      <a:pt x="371" y="273"/>
                      <a:pt x="215" y="175"/>
                      <a:pt x="232" y="99"/>
                    </a:cubicBezTo>
                    <a:cubicBezTo>
                      <a:pt x="227" y="35"/>
                      <a:pt x="201"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33"/>
              <p:cNvSpPr/>
              <p:nvPr/>
            </p:nvSpPr>
            <p:spPr>
              <a:xfrm rot="-708086" flipH="1">
                <a:off x="2642414" y="87004"/>
                <a:ext cx="89382" cy="65518"/>
              </a:xfrm>
              <a:custGeom>
                <a:avLst/>
                <a:gdLst/>
                <a:ahLst/>
                <a:cxnLst/>
                <a:rect l="l" t="t" r="r" b="b"/>
                <a:pathLst>
                  <a:path w="412" h="302" extrusionOk="0">
                    <a:moveTo>
                      <a:pt x="296" y="0"/>
                    </a:moveTo>
                    <a:cubicBezTo>
                      <a:pt x="221" y="35"/>
                      <a:pt x="145" y="70"/>
                      <a:pt x="70" y="110"/>
                    </a:cubicBezTo>
                    <a:cubicBezTo>
                      <a:pt x="24" y="133"/>
                      <a:pt x="0" y="191"/>
                      <a:pt x="29" y="238"/>
                    </a:cubicBezTo>
                    <a:cubicBezTo>
                      <a:pt x="47" y="278"/>
                      <a:pt x="87" y="301"/>
                      <a:pt x="128" y="301"/>
                    </a:cubicBezTo>
                    <a:cubicBezTo>
                      <a:pt x="139" y="301"/>
                      <a:pt x="151" y="299"/>
                      <a:pt x="163" y="296"/>
                    </a:cubicBezTo>
                    <a:cubicBezTo>
                      <a:pt x="192" y="290"/>
                      <a:pt x="215" y="272"/>
                      <a:pt x="232" y="249"/>
                    </a:cubicBezTo>
                    <a:cubicBezTo>
                      <a:pt x="261" y="180"/>
                      <a:pt x="290" y="116"/>
                      <a:pt x="383" y="110"/>
                    </a:cubicBezTo>
                    <a:cubicBezTo>
                      <a:pt x="400" y="104"/>
                      <a:pt x="412" y="81"/>
                      <a:pt x="412" y="64"/>
                    </a:cubicBezTo>
                    <a:cubicBezTo>
                      <a:pt x="412" y="35"/>
                      <a:pt x="394" y="12"/>
                      <a:pt x="365" y="12"/>
                    </a:cubicBezTo>
                    <a:cubicBezTo>
                      <a:pt x="348" y="0"/>
                      <a:pt x="319" y="0"/>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33"/>
              <p:cNvSpPr/>
              <p:nvPr/>
            </p:nvSpPr>
            <p:spPr>
              <a:xfrm rot="-708086" flipH="1">
                <a:off x="1367998" y="1452461"/>
                <a:ext cx="71592" cy="68555"/>
              </a:xfrm>
              <a:custGeom>
                <a:avLst/>
                <a:gdLst/>
                <a:ahLst/>
                <a:cxnLst/>
                <a:rect l="l" t="t" r="r" b="b"/>
                <a:pathLst>
                  <a:path w="330" h="316" extrusionOk="0">
                    <a:moveTo>
                      <a:pt x="107" y="0"/>
                    </a:moveTo>
                    <a:cubicBezTo>
                      <a:pt x="95" y="0"/>
                      <a:pt x="83" y="3"/>
                      <a:pt x="70" y="8"/>
                    </a:cubicBezTo>
                    <a:cubicBezTo>
                      <a:pt x="24" y="31"/>
                      <a:pt x="1" y="78"/>
                      <a:pt x="6" y="124"/>
                    </a:cubicBezTo>
                    <a:cubicBezTo>
                      <a:pt x="18" y="228"/>
                      <a:pt x="99" y="304"/>
                      <a:pt x="198" y="315"/>
                    </a:cubicBezTo>
                    <a:cubicBezTo>
                      <a:pt x="200" y="315"/>
                      <a:pt x="202" y="316"/>
                      <a:pt x="205" y="316"/>
                    </a:cubicBezTo>
                    <a:cubicBezTo>
                      <a:pt x="282" y="316"/>
                      <a:pt x="329" y="227"/>
                      <a:pt x="284" y="170"/>
                    </a:cubicBezTo>
                    <a:cubicBezTo>
                      <a:pt x="255" y="130"/>
                      <a:pt x="232" y="89"/>
                      <a:pt x="203" y="60"/>
                    </a:cubicBezTo>
                    <a:cubicBezTo>
                      <a:pt x="177" y="25"/>
                      <a:pt x="144"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33"/>
              <p:cNvSpPr/>
              <p:nvPr/>
            </p:nvSpPr>
            <p:spPr>
              <a:xfrm rot="-708086" flipH="1">
                <a:off x="1790956" y="856470"/>
                <a:ext cx="83090" cy="48813"/>
              </a:xfrm>
              <a:custGeom>
                <a:avLst/>
                <a:gdLst/>
                <a:ahLst/>
                <a:cxnLst/>
                <a:rect l="l" t="t" r="r" b="b"/>
                <a:pathLst>
                  <a:path w="383" h="225" extrusionOk="0">
                    <a:moveTo>
                      <a:pt x="93" y="1"/>
                    </a:moveTo>
                    <a:cubicBezTo>
                      <a:pt x="51" y="1"/>
                      <a:pt x="6" y="51"/>
                      <a:pt x="1" y="102"/>
                    </a:cubicBezTo>
                    <a:cubicBezTo>
                      <a:pt x="1" y="152"/>
                      <a:pt x="16" y="201"/>
                      <a:pt x="72" y="201"/>
                    </a:cubicBezTo>
                    <a:cubicBezTo>
                      <a:pt x="76" y="201"/>
                      <a:pt x="79" y="201"/>
                      <a:pt x="82" y="201"/>
                    </a:cubicBezTo>
                    <a:cubicBezTo>
                      <a:pt x="134" y="201"/>
                      <a:pt x="192" y="207"/>
                      <a:pt x="244" y="224"/>
                    </a:cubicBezTo>
                    <a:cubicBezTo>
                      <a:pt x="247" y="224"/>
                      <a:pt x="250" y="224"/>
                      <a:pt x="253" y="224"/>
                    </a:cubicBezTo>
                    <a:cubicBezTo>
                      <a:pt x="324" y="224"/>
                      <a:pt x="382" y="157"/>
                      <a:pt x="366" y="85"/>
                    </a:cubicBezTo>
                    <a:cubicBezTo>
                      <a:pt x="360" y="58"/>
                      <a:pt x="335" y="26"/>
                      <a:pt x="304" y="26"/>
                    </a:cubicBezTo>
                    <a:cubicBezTo>
                      <a:pt x="301" y="26"/>
                      <a:pt x="299" y="27"/>
                      <a:pt x="296" y="27"/>
                    </a:cubicBezTo>
                    <a:cubicBezTo>
                      <a:pt x="276" y="31"/>
                      <a:pt x="256" y="33"/>
                      <a:pt x="236" y="33"/>
                    </a:cubicBezTo>
                    <a:cubicBezTo>
                      <a:pt x="193" y="33"/>
                      <a:pt x="150" y="24"/>
                      <a:pt x="111" y="4"/>
                    </a:cubicBezTo>
                    <a:cubicBezTo>
                      <a:pt x="105" y="2"/>
                      <a:pt x="99"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33"/>
              <p:cNvSpPr/>
              <p:nvPr/>
            </p:nvSpPr>
            <p:spPr>
              <a:xfrm rot="-708086" flipH="1">
                <a:off x="1758584" y="3540290"/>
                <a:ext cx="63999" cy="73111"/>
              </a:xfrm>
              <a:custGeom>
                <a:avLst/>
                <a:gdLst/>
                <a:ahLst/>
                <a:cxnLst/>
                <a:rect l="l" t="t" r="r" b="b"/>
                <a:pathLst>
                  <a:path w="295" h="337" extrusionOk="0">
                    <a:moveTo>
                      <a:pt x="210" y="0"/>
                    </a:moveTo>
                    <a:cubicBezTo>
                      <a:pt x="199" y="0"/>
                      <a:pt x="187" y="2"/>
                      <a:pt x="174" y="5"/>
                    </a:cubicBezTo>
                    <a:cubicBezTo>
                      <a:pt x="99" y="34"/>
                      <a:pt x="35" y="103"/>
                      <a:pt x="18" y="184"/>
                    </a:cubicBezTo>
                    <a:cubicBezTo>
                      <a:pt x="1" y="242"/>
                      <a:pt x="35" y="306"/>
                      <a:pt x="88" y="329"/>
                    </a:cubicBezTo>
                    <a:cubicBezTo>
                      <a:pt x="102" y="334"/>
                      <a:pt x="116" y="337"/>
                      <a:pt x="128" y="337"/>
                    </a:cubicBezTo>
                    <a:cubicBezTo>
                      <a:pt x="174" y="337"/>
                      <a:pt x="203" y="305"/>
                      <a:pt x="221" y="260"/>
                    </a:cubicBezTo>
                    <a:cubicBezTo>
                      <a:pt x="250" y="208"/>
                      <a:pt x="267" y="150"/>
                      <a:pt x="284" y="92"/>
                    </a:cubicBezTo>
                    <a:cubicBezTo>
                      <a:pt x="294" y="34"/>
                      <a:pt x="264"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33"/>
              <p:cNvSpPr/>
              <p:nvPr/>
            </p:nvSpPr>
            <p:spPr>
              <a:xfrm rot="-708086" flipH="1">
                <a:off x="949241" y="1501460"/>
                <a:ext cx="71809" cy="56623"/>
              </a:xfrm>
              <a:custGeom>
                <a:avLst/>
                <a:gdLst/>
                <a:ahLst/>
                <a:cxnLst/>
                <a:rect l="l" t="t" r="r" b="b"/>
                <a:pathLst>
                  <a:path w="331" h="261" extrusionOk="0">
                    <a:moveTo>
                      <a:pt x="136" y="0"/>
                    </a:moveTo>
                    <a:cubicBezTo>
                      <a:pt x="129" y="0"/>
                      <a:pt x="123" y="1"/>
                      <a:pt x="117" y="2"/>
                    </a:cubicBezTo>
                    <a:cubicBezTo>
                      <a:pt x="47" y="19"/>
                      <a:pt x="1" y="83"/>
                      <a:pt x="12" y="146"/>
                    </a:cubicBezTo>
                    <a:cubicBezTo>
                      <a:pt x="27" y="216"/>
                      <a:pt x="85" y="260"/>
                      <a:pt x="152" y="260"/>
                    </a:cubicBezTo>
                    <a:cubicBezTo>
                      <a:pt x="163" y="260"/>
                      <a:pt x="175" y="259"/>
                      <a:pt x="186" y="257"/>
                    </a:cubicBezTo>
                    <a:cubicBezTo>
                      <a:pt x="261" y="239"/>
                      <a:pt x="331" y="158"/>
                      <a:pt x="319" y="94"/>
                    </a:cubicBezTo>
                    <a:cubicBezTo>
                      <a:pt x="314" y="52"/>
                      <a:pt x="208"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33"/>
              <p:cNvSpPr/>
              <p:nvPr/>
            </p:nvSpPr>
            <p:spPr>
              <a:xfrm rot="-708086" flipH="1">
                <a:off x="1217341" y="477240"/>
                <a:ext cx="64433" cy="77016"/>
              </a:xfrm>
              <a:custGeom>
                <a:avLst/>
                <a:gdLst/>
                <a:ahLst/>
                <a:cxnLst/>
                <a:rect l="l" t="t" r="r" b="b"/>
                <a:pathLst>
                  <a:path w="297" h="355" extrusionOk="0">
                    <a:moveTo>
                      <a:pt x="189" y="1"/>
                    </a:moveTo>
                    <a:cubicBezTo>
                      <a:pt x="174" y="1"/>
                      <a:pt x="160" y="4"/>
                      <a:pt x="146" y="12"/>
                    </a:cubicBezTo>
                    <a:cubicBezTo>
                      <a:pt x="47" y="76"/>
                      <a:pt x="1" y="192"/>
                      <a:pt x="30" y="302"/>
                    </a:cubicBezTo>
                    <a:cubicBezTo>
                      <a:pt x="35" y="333"/>
                      <a:pt x="63" y="355"/>
                      <a:pt x="94" y="355"/>
                    </a:cubicBezTo>
                    <a:cubicBezTo>
                      <a:pt x="98" y="355"/>
                      <a:pt x="101" y="355"/>
                      <a:pt x="105" y="354"/>
                    </a:cubicBezTo>
                    <a:cubicBezTo>
                      <a:pt x="169" y="342"/>
                      <a:pt x="296" y="134"/>
                      <a:pt x="279" y="70"/>
                    </a:cubicBezTo>
                    <a:cubicBezTo>
                      <a:pt x="266" y="28"/>
                      <a:pt x="229" y="1"/>
                      <a:pt x="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33"/>
              <p:cNvSpPr/>
              <p:nvPr/>
            </p:nvSpPr>
            <p:spPr>
              <a:xfrm rot="-708086" flipH="1">
                <a:off x="354586" y="1276181"/>
                <a:ext cx="64216" cy="64433"/>
              </a:xfrm>
              <a:custGeom>
                <a:avLst/>
                <a:gdLst/>
                <a:ahLst/>
                <a:cxnLst/>
                <a:rect l="l" t="t" r="r" b="b"/>
                <a:pathLst>
                  <a:path w="296" h="297" extrusionOk="0">
                    <a:moveTo>
                      <a:pt x="139" y="1"/>
                    </a:moveTo>
                    <a:cubicBezTo>
                      <a:pt x="135" y="1"/>
                      <a:pt x="132" y="1"/>
                      <a:pt x="128" y="1"/>
                    </a:cubicBezTo>
                    <a:cubicBezTo>
                      <a:pt x="52" y="7"/>
                      <a:pt x="0" y="76"/>
                      <a:pt x="12" y="152"/>
                    </a:cubicBezTo>
                    <a:cubicBezTo>
                      <a:pt x="18" y="233"/>
                      <a:pt x="93" y="296"/>
                      <a:pt x="174" y="296"/>
                    </a:cubicBezTo>
                    <a:cubicBezTo>
                      <a:pt x="249" y="279"/>
                      <a:pt x="296" y="210"/>
                      <a:pt x="278" y="134"/>
                    </a:cubicBezTo>
                    <a:cubicBezTo>
                      <a:pt x="273" y="57"/>
                      <a:pt x="21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33"/>
              <p:cNvSpPr/>
              <p:nvPr/>
            </p:nvSpPr>
            <p:spPr>
              <a:xfrm rot="-708086" flipH="1">
                <a:off x="1963302" y="962704"/>
                <a:ext cx="73978" cy="61830"/>
              </a:xfrm>
              <a:custGeom>
                <a:avLst/>
                <a:gdLst/>
                <a:ahLst/>
                <a:cxnLst/>
                <a:rect l="l" t="t" r="r" b="b"/>
                <a:pathLst>
                  <a:path w="341" h="285" extrusionOk="0">
                    <a:moveTo>
                      <a:pt x="139" y="1"/>
                    </a:moveTo>
                    <a:cubicBezTo>
                      <a:pt x="132" y="1"/>
                      <a:pt x="124" y="1"/>
                      <a:pt x="116" y="2"/>
                    </a:cubicBezTo>
                    <a:cubicBezTo>
                      <a:pt x="41" y="26"/>
                      <a:pt x="0" y="101"/>
                      <a:pt x="24" y="182"/>
                    </a:cubicBezTo>
                    <a:cubicBezTo>
                      <a:pt x="34" y="242"/>
                      <a:pt x="90" y="284"/>
                      <a:pt x="150" y="284"/>
                    </a:cubicBezTo>
                    <a:cubicBezTo>
                      <a:pt x="160" y="284"/>
                      <a:pt x="170" y="283"/>
                      <a:pt x="180" y="281"/>
                    </a:cubicBezTo>
                    <a:cubicBezTo>
                      <a:pt x="340" y="225"/>
                      <a:pt x="295"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33"/>
              <p:cNvSpPr/>
              <p:nvPr/>
            </p:nvSpPr>
            <p:spPr>
              <a:xfrm rot="-708086" flipH="1">
                <a:off x="2980300" y="457733"/>
                <a:ext cx="79402" cy="54020"/>
              </a:xfrm>
              <a:custGeom>
                <a:avLst/>
                <a:gdLst/>
                <a:ahLst/>
                <a:cxnLst/>
                <a:rect l="l" t="t" r="r" b="b"/>
                <a:pathLst>
                  <a:path w="366" h="249" extrusionOk="0">
                    <a:moveTo>
                      <a:pt x="102" y="1"/>
                    </a:moveTo>
                    <a:cubicBezTo>
                      <a:pt x="92" y="1"/>
                      <a:pt x="83" y="2"/>
                      <a:pt x="76" y="5"/>
                    </a:cubicBezTo>
                    <a:cubicBezTo>
                      <a:pt x="36" y="17"/>
                      <a:pt x="7" y="52"/>
                      <a:pt x="7" y="92"/>
                    </a:cubicBezTo>
                    <a:cubicBezTo>
                      <a:pt x="1" y="162"/>
                      <a:pt x="47" y="226"/>
                      <a:pt x="111" y="237"/>
                    </a:cubicBezTo>
                    <a:cubicBezTo>
                      <a:pt x="169" y="249"/>
                      <a:pt x="233" y="249"/>
                      <a:pt x="291" y="249"/>
                    </a:cubicBezTo>
                    <a:cubicBezTo>
                      <a:pt x="349" y="243"/>
                      <a:pt x="366" y="208"/>
                      <a:pt x="360" y="162"/>
                    </a:cubicBezTo>
                    <a:cubicBezTo>
                      <a:pt x="345" y="95"/>
                      <a:pt x="183"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33"/>
              <p:cNvSpPr/>
              <p:nvPr/>
            </p:nvSpPr>
            <p:spPr>
              <a:xfrm rot="-708086" flipH="1">
                <a:off x="2763498" y="41877"/>
                <a:ext cx="80704" cy="74630"/>
              </a:xfrm>
              <a:custGeom>
                <a:avLst/>
                <a:gdLst/>
                <a:ahLst/>
                <a:cxnLst/>
                <a:rect l="l" t="t" r="r" b="b"/>
                <a:pathLst>
                  <a:path w="372" h="344" extrusionOk="0">
                    <a:moveTo>
                      <a:pt x="82" y="1"/>
                    </a:moveTo>
                    <a:cubicBezTo>
                      <a:pt x="78" y="1"/>
                      <a:pt x="74" y="1"/>
                      <a:pt x="70" y="1"/>
                    </a:cubicBezTo>
                    <a:cubicBezTo>
                      <a:pt x="41" y="7"/>
                      <a:pt x="18" y="36"/>
                      <a:pt x="18" y="65"/>
                    </a:cubicBezTo>
                    <a:cubicBezTo>
                      <a:pt x="1" y="140"/>
                      <a:pt x="41" y="222"/>
                      <a:pt x="117" y="245"/>
                    </a:cubicBezTo>
                    <a:cubicBezTo>
                      <a:pt x="169" y="250"/>
                      <a:pt x="209" y="279"/>
                      <a:pt x="244" y="320"/>
                    </a:cubicBezTo>
                    <a:cubicBezTo>
                      <a:pt x="256" y="335"/>
                      <a:pt x="275" y="343"/>
                      <a:pt x="295" y="343"/>
                    </a:cubicBezTo>
                    <a:cubicBezTo>
                      <a:pt x="305" y="343"/>
                      <a:pt x="316" y="341"/>
                      <a:pt x="325" y="337"/>
                    </a:cubicBezTo>
                    <a:cubicBezTo>
                      <a:pt x="360" y="320"/>
                      <a:pt x="372" y="279"/>
                      <a:pt x="360" y="245"/>
                    </a:cubicBezTo>
                    <a:cubicBezTo>
                      <a:pt x="348" y="187"/>
                      <a:pt x="319" y="140"/>
                      <a:pt x="256" y="140"/>
                    </a:cubicBezTo>
                    <a:cubicBezTo>
                      <a:pt x="198" y="140"/>
                      <a:pt x="180" y="111"/>
                      <a:pt x="163" y="65"/>
                    </a:cubicBezTo>
                    <a:cubicBezTo>
                      <a:pt x="158" y="28"/>
                      <a:pt x="123"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33"/>
              <p:cNvSpPr/>
              <p:nvPr/>
            </p:nvSpPr>
            <p:spPr>
              <a:xfrm rot="-708086" flipH="1">
                <a:off x="3325724" y="62941"/>
                <a:ext cx="75714" cy="68555"/>
              </a:xfrm>
              <a:custGeom>
                <a:avLst/>
                <a:gdLst/>
                <a:ahLst/>
                <a:cxnLst/>
                <a:rect l="l" t="t" r="r" b="b"/>
                <a:pathLst>
                  <a:path w="349" h="316" extrusionOk="0">
                    <a:moveTo>
                      <a:pt x="77" y="1"/>
                    </a:moveTo>
                    <a:cubicBezTo>
                      <a:pt x="42" y="1"/>
                      <a:pt x="14" y="30"/>
                      <a:pt x="7" y="79"/>
                    </a:cubicBezTo>
                    <a:cubicBezTo>
                      <a:pt x="1" y="132"/>
                      <a:pt x="18" y="189"/>
                      <a:pt x="59" y="230"/>
                    </a:cubicBezTo>
                    <a:lnTo>
                      <a:pt x="65" y="230"/>
                    </a:lnTo>
                    <a:cubicBezTo>
                      <a:pt x="117" y="230"/>
                      <a:pt x="146" y="282"/>
                      <a:pt x="192" y="305"/>
                    </a:cubicBezTo>
                    <a:cubicBezTo>
                      <a:pt x="206" y="312"/>
                      <a:pt x="221" y="316"/>
                      <a:pt x="235" y="316"/>
                    </a:cubicBezTo>
                    <a:cubicBezTo>
                      <a:pt x="270" y="316"/>
                      <a:pt x="303" y="297"/>
                      <a:pt x="319" y="265"/>
                    </a:cubicBezTo>
                    <a:cubicBezTo>
                      <a:pt x="348" y="224"/>
                      <a:pt x="325" y="166"/>
                      <a:pt x="285" y="149"/>
                    </a:cubicBezTo>
                    <a:cubicBezTo>
                      <a:pt x="227" y="114"/>
                      <a:pt x="180" y="74"/>
                      <a:pt x="140" y="27"/>
                    </a:cubicBezTo>
                    <a:cubicBezTo>
                      <a:pt x="118" y="9"/>
                      <a:pt x="9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33"/>
              <p:cNvSpPr/>
              <p:nvPr/>
            </p:nvSpPr>
            <p:spPr>
              <a:xfrm rot="-708086" flipH="1">
                <a:off x="2527060" y="1040956"/>
                <a:ext cx="84392" cy="50765"/>
              </a:xfrm>
              <a:custGeom>
                <a:avLst/>
                <a:gdLst/>
                <a:ahLst/>
                <a:cxnLst/>
                <a:rect l="l" t="t" r="r" b="b"/>
                <a:pathLst>
                  <a:path w="389" h="234" extrusionOk="0">
                    <a:moveTo>
                      <a:pt x="279" y="0"/>
                    </a:moveTo>
                    <a:cubicBezTo>
                      <a:pt x="273" y="0"/>
                      <a:pt x="267" y="2"/>
                      <a:pt x="262" y="6"/>
                    </a:cubicBezTo>
                    <a:cubicBezTo>
                      <a:pt x="241" y="21"/>
                      <a:pt x="218" y="25"/>
                      <a:pt x="196" y="25"/>
                    </a:cubicBezTo>
                    <a:cubicBezTo>
                      <a:pt x="164" y="25"/>
                      <a:pt x="132" y="17"/>
                      <a:pt x="101" y="17"/>
                    </a:cubicBezTo>
                    <a:cubicBezTo>
                      <a:pt x="74" y="17"/>
                      <a:pt x="48" y="23"/>
                      <a:pt x="24" y="47"/>
                    </a:cubicBezTo>
                    <a:cubicBezTo>
                      <a:pt x="7" y="70"/>
                      <a:pt x="1" y="105"/>
                      <a:pt x="12" y="134"/>
                    </a:cubicBezTo>
                    <a:cubicBezTo>
                      <a:pt x="28" y="191"/>
                      <a:pt x="81" y="234"/>
                      <a:pt x="137" y="234"/>
                    </a:cubicBezTo>
                    <a:cubicBezTo>
                      <a:pt x="144" y="234"/>
                      <a:pt x="151" y="233"/>
                      <a:pt x="157" y="232"/>
                    </a:cubicBezTo>
                    <a:cubicBezTo>
                      <a:pt x="186" y="226"/>
                      <a:pt x="209" y="215"/>
                      <a:pt x="233" y="203"/>
                    </a:cubicBezTo>
                    <a:cubicBezTo>
                      <a:pt x="250" y="209"/>
                      <a:pt x="273" y="209"/>
                      <a:pt x="291" y="209"/>
                    </a:cubicBezTo>
                    <a:cubicBezTo>
                      <a:pt x="372" y="203"/>
                      <a:pt x="389" y="174"/>
                      <a:pt x="354" y="105"/>
                    </a:cubicBezTo>
                    <a:cubicBezTo>
                      <a:pt x="339" y="65"/>
                      <a:pt x="312" y="0"/>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33"/>
              <p:cNvSpPr/>
              <p:nvPr/>
            </p:nvSpPr>
            <p:spPr>
              <a:xfrm rot="-708086" flipH="1">
                <a:off x="-15381" y="38707"/>
                <a:ext cx="57925" cy="80704"/>
              </a:xfrm>
              <a:custGeom>
                <a:avLst/>
                <a:gdLst/>
                <a:ahLst/>
                <a:cxnLst/>
                <a:rect l="l" t="t" r="r" b="b"/>
                <a:pathLst>
                  <a:path w="267" h="372" extrusionOk="0">
                    <a:moveTo>
                      <a:pt x="173" y="0"/>
                    </a:moveTo>
                    <a:cubicBezTo>
                      <a:pt x="158" y="0"/>
                      <a:pt x="143" y="2"/>
                      <a:pt x="128" y="5"/>
                    </a:cubicBezTo>
                    <a:cubicBezTo>
                      <a:pt x="64" y="22"/>
                      <a:pt x="23" y="51"/>
                      <a:pt x="35" y="120"/>
                    </a:cubicBezTo>
                    <a:cubicBezTo>
                      <a:pt x="46" y="161"/>
                      <a:pt x="41" y="202"/>
                      <a:pt x="23" y="236"/>
                    </a:cubicBezTo>
                    <a:cubicBezTo>
                      <a:pt x="0" y="306"/>
                      <a:pt x="23" y="358"/>
                      <a:pt x="81" y="370"/>
                    </a:cubicBezTo>
                    <a:cubicBezTo>
                      <a:pt x="87" y="371"/>
                      <a:pt x="93" y="372"/>
                      <a:pt x="99" y="372"/>
                    </a:cubicBezTo>
                    <a:cubicBezTo>
                      <a:pt x="143" y="372"/>
                      <a:pt x="180" y="333"/>
                      <a:pt x="180" y="271"/>
                    </a:cubicBezTo>
                    <a:cubicBezTo>
                      <a:pt x="174" y="219"/>
                      <a:pt x="191" y="173"/>
                      <a:pt x="226" y="132"/>
                    </a:cubicBezTo>
                    <a:cubicBezTo>
                      <a:pt x="261" y="109"/>
                      <a:pt x="267" y="63"/>
                      <a:pt x="238" y="28"/>
                    </a:cubicBezTo>
                    <a:cubicBezTo>
                      <a:pt x="220" y="6"/>
                      <a:pt x="197"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33"/>
              <p:cNvSpPr/>
              <p:nvPr/>
            </p:nvSpPr>
            <p:spPr>
              <a:xfrm rot="-708086" flipH="1">
                <a:off x="448938" y="1165748"/>
                <a:ext cx="70507" cy="57057"/>
              </a:xfrm>
              <a:custGeom>
                <a:avLst/>
                <a:gdLst/>
                <a:ahLst/>
                <a:cxnLst/>
                <a:rect l="l" t="t" r="r" b="b"/>
                <a:pathLst>
                  <a:path w="325" h="263" extrusionOk="0">
                    <a:moveTo>
                      <a:pt x="134" y="0"/>
                    </a:moveTo>
                    <a:cubicBezTo>
                      <a:pt x="130" y="0"/>
                      <a:pt x="126" y="1"/>
                      <a:pt x="122" y="1"/>
                    </a:cubicBezTo>
                    <a:cubicBezTo>
                      <a:pt x="47" y="13"/>
                      <a:pt x="0" y="88"/>
                      <a:pt x="18" y="158"/>
                    </a:cubicBezTo>
                    <a:cubicBezTo>
                      <a:pt x="32" y="220"/>
                      <a:pt x="90" y="262"/>
                      <a:pt x="152" y="262"/>
                    </a:cubicBezTo>
                    <a:cubicBezTo>
                      <a:pt x="165" y="262"/>
                      <a:pt x="178" y="260"/>
                      <a:pt x="192" y="256"/>
                    </a:cubicBezTo>
                    <a:cubicBezTo>
                      <a:pt x="267" y="245"/>
                      <a:pt x="325" y="193"/>
                      <a:pt x="319" y="135"/>
                    </a:cubicBezTo>
                    <a:cubicBezTo>
                      <a:pt x="314" y="80"/>
                      <a:pt x="20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33"/>
              <p:cNvSpPr/>
              <p:nvPr/>
            </p:nvSpPr>
            <p:spPr>
              <a:xfrm rot="-708086" flipH="1">
                <a:off x="170375" y="1030781"/>
                <a:ext cx="84392" cy="56406"/>
              </a:xfrm>
              <a:custGeom>
                <a:avLst/>
                <a:gdLst/>
                <a:ahLst/>
                <a:cxnLst/>
                <a:rect l="l" t="t" r="r" b="b"/>
                <a:pathLst>
                  <a:path w="389" h="260" extrusionOk="0">
                    <a:moveTo>
                      <a:pt x="273" y="1"/>
                    </a:moveTo>
                    <a:cubicBezTo>
                      <a:pt x="255" y="1"/>
                      <a:pt x="237" y="6"/>
                      <a:pt x="221" y="15"/>
                    </a:cubicBezTo>
                    <a:cubicBezTo>
                      <a:pt x="168" y="38"/>
                      <a:pt x="116" y="67"/>
                      <a:pt x="58" y="84"/>
                    </a:cubicBezTo>
                    <a:cubicBezTo>
                      <a:pt x="0" y="108"/>
                      <a:pt x="6" y="171"/>
                      <a:pt x="29" y="212"/>
                    </a:cubicBezTo>
                    <a:cubicBezTo>
                      <a:pt x="41" y="240"/>
                      <a:pt x="67" y="260"/>
                      <a:pt x="93" y="260"/>
                    </a:cubicBezTo>
                    <a:cubicBezTo>
                      <a:pt x="105" y="260"/>
                      <a:pt x="117" y="256"/>
                      <a:pt x="128" y="247"/>
                    </a:cubicBezTo>
                    <a:cubicBezTo>
                      <a:pt x="152" y="223"/>
                      <a:pt x="184" y="210"/>
                      <a:pt x="215" y="210"/>
                    </a:cubicBezTo>
                    <a:cubicBezTo>
                      <a:pt x="229" y="210"/>
                      <a:pt x="243" y="212"/>
                      <a:pt x="255" y="218"/>
                    </a:cubicBezTo>
                    <a:cubicBezTo>
                      <a:pt x="259" y="218"/>
                      <a:pt x="263" y="218"/>
                      <a:pt x="267" y="218"/>
                    </a:cubicBezTo>
                    <a:cubicBezTo>
                      <a:pt x="314" y="218"/>
                      <a:pt x="355" y="185"/>
                      <a:pt x="371" y="142"/>
                    </a:cubicBezTo>
                    <a:cubicBezTo>
                      <a:pt x="389" y="108"/>
                      <a:pt x="377" y="61"/>
                      <a:pt x="348" y="32"/>
                    </a:cubicBezTo>
                    <a:cubicBezTo>
                      <a:pt x="327" y="11"/>
                      <a:pt x="300" y="1"/>
                      <a:pt x="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33"/>
              <p:cNvSpPr/>
              <p:nvPr/>
            </p:nvSpPr>
            <p:spPr>
              <a:xfrm rot="-708086" flipH="1">
                <a:off x="551160" y="1528717"/>
                <a:ext cx="78317" cy="52067"/>
              </a:xfrm>
              <a:custGeom>
                <a:avLst/>
                <a:gdLst/>
                <a:ahLst/>
                <a:cxnLst/>
                <a:rect l="l" t="t" r="r" b="b"/>
                <a:pathLst>
                  <a:path w="361" h="240" extrusionOk="0">
                    <a:moveTo>
                      <a:pt x="109" y="1"/>
                    </a:moveTo>
                    <a:cubicBezTo>
                      <a:pt x="75" y="1"/>
                      <a:pt x="43" y="18"/>
                      <a:pt x="30" y="48"/>
                    </a:cubicBezTo>
                    <a:cubicBezTo>
                      <a:pt x="1" y="94"/>
                      <a:pt x="13" y="152"/>
                      <a:pt x="53" y="187"/>
                    </a:cubicBezTo>
                    <a:cubicBezTo>
                      <a:pt x="92" y="221"/>
                      <a:pt x="144" y="240"/>
                      <a:pt x="196" y="240"/>
                    </a:cubicBezTo>
                    <a:cubicBezTo>
                      <a:pt x="214" y="240"/>
                      <a:pt x="232" y="238"/>
                      <a:pt x="250" y="233"/>
                    </a:cubicBezTo>
                    <a:cubicBezTo>
                      <a:pt x="296" y="227"/>
                      <a:pt x="337" y="193"/>
                      <a:pt x="343" y="146"/>
                    </a:cubicBezTo>
                    <a:cubicBezTo>
                      <a:pt x="360" y="94"/>
                      <a:pt x="314" y="65"/>
                      <a:pt x="273" y="54"/>
                    </a:cubicBezTo>
                    <a:cubicBezTo>
                      <a:pt x="233" y="36"/>
                      <a:pt x="186" y="19"/>
                      <a:pt x="146" y="7"/>
                    </a:cubicBezTo>
                    <a:cubicBezTo>
                      <a:pt x="134" y="3"/>
                      <a:pt x="121"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33"/>
              <p:cNvSpPr/>
              <p:nvPr/>
            </p:nvSpPr>
            <p:spPr>
              <a:xfrm rot="-708086" flipH="1">
                <a:off x="2343629" y="598445"/>
                <a:ext cx="46860" cy="84175"/>
              </a:xfrm>
              <a:custGeom>
                <a:avLst/>
                <a:gdLst/>
                <a:ahLst/>
                <a:cxnLst/>
                <a:rect l="l" t="t" r="r" b="b"/>
                <a:pathLst>
                  <a:path w="216" h="388" extrusionOk="0">
                    <a:moveTo>
                      <a:pt x="110" y="0"/>
                    </a:moveTo>
                    <a:cubicBezTo>
                      <a:pt x="69" y="0"/>
                      <a:pt x="33" y="28"/>
                      <a:pt x="24" y="75"/>
                    </a:cubicBezTo>
                    <a:cubicBezTo>
                      <a:pt x="7" y="144"/>
                      <a:pt x="1" y="214"/>
                      <a:pt x="7" y="289"/>
                    </a:cubicBezTo>
                    <a:cubicBezTo>
                      <a:pt x="18" y="336"/>
                      <a:pt x="36" y="388"/>
                      <a:pt x="88" y="388"/>
                    </a:cubicBezTo>
                    <a:cubicBezTo>
                      <a:pt x="140" y="388"/>
                      <a:pt x="146" y="341"/>
                      <a:pt x="152" y="301"/>
                    </a:cubicBezTo>
                    <a:cubicBezTo>
                      <a:pt x="169" y="237"/>
                      <a:pt x="186" y="173"/>
                      <a:pt x="198" y="110"/>
                    </a:cubicBezTo>
                    <a:cubicBezTo>
                      <a:pt x="215" y="69"/>
                      <a:pt x="186" y="17"/>
                      <a:pt x="140" y="5"/>
                    </a:cubicBezTo>
                    <a:cubicBezTo>
                      <a:pt x="130" y="2"/>
                      <a:pt x="120"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33"/>
              <p:cNvSpPr/>
              <p:nvPr/>
            </p:nvSpPr>
            <p:spPr>
              <a:xfrm rot="-708086" flipH="1">
                <a:off x="1408366" y="775793"/>
                <a:ext cx="56840" cy="68121"/>
              </a:xfrm>
              <a:custGeom>
                <a:avLst/>
                <a:gdLst/>
                <a:ahLst/>
                <a:cxnLst/>
                <a:rect l="l" t="t" r="r" b="b"/>
                <a:pathLst>
                  <a:path w="262" h="314" extrusionOk="0">
                    <a:moveTo>
                      <a:pt x="163" y="1"/>
                    </a:moveTo>
                    <a:cubicBezTo>
                      <a:pt x="148" y="1"/>
                      <a:pt x="132" y="4"/>
                      <a:pt x="116" y="12"/>
                    </a:cubicBezTo>
                    <a:cubicBezTo>
                      <a:pt x="41" y="64"/>
                      <a:pt x="0" y="157"/>
                      <a:pt x="24" y="249"/>
                    </a:cubicBezTo>
                    <a:cubicBezTo>
                      <a:pt x="37" y="290"/>
                      <a:pt x="72" y="313"/>
                      <a:pt x="111" y="313"/>
                    </a:cubicBezTo>
                    <a:cubicBezTo>
                      <a:pt x="122" y="313"/>
                      <a:pt x="134" y="311"/>
                      <a:pt x="145" y="307"/>
                    </a:cubicBezTo>
                    <a:cubicBezTo>
                      <a:pt x="221" y="255"/>
                      <a:pt x="261" y="168"/>
                      <a:pt x="261" y="76"/>
                    </a:cubicBezTo>
                    <a:cubicBezTo>
                      <a:pt x="248" y="29"/>
                      <a:pt x="20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33"/>
              <p:cNvSpPr/>
              <p:nvPr/>
            </p:nvSpPr>
            <p:spPr>
              <a:xfrm rot="-708086" flipH="1">
                <a:off x="880426" y="1643144"/>
                <a:ext cx="77016" cy="72460"/>
              </a:xfrm>
              <a:custGeom>
                <a:avLst/>
                <a:gdLst/>
                <a:ahLst/>
                <a:cxnLst/>
                <a:rect l="l" t="t" r="r" b="b"/>
                <a:pathLst>
                  <a:path w="355" h="334" extrusionOk="0">
                    <a:moveTo>
                      <a:pt x="68" y="0"/>
                    </a:moveTo>
                    <a:cubicBezTo>
                      <a:pt x="54" y="0"/>
                      <a:pt x="41" y="5"/>
                      <a:pt x="30" y="14"/>
                    </a:cubicBezTo>
                    <a:cubicBezTo>
                      <a:pt x="1" y="31"/>
                      <a:pt x="1" y="60"/>
                      <a:pt x="12" y="100"/>
                    </a:cubicBezTo>
                    <a:cubicBezTo>
                      <a:pt x="47" y="199"/>
                      <a:pt x="123" y="274"/>
                      <a:pt x="215" y="321"/>
                    </a:cubicBezTo>
                    <a:cubicBezTo>
                      <a:pt x="227" y="329"/>
                      <a:pt x="241" y="334"/>
                      <a:pt x="257" y="334"/>
                    </a:cubicBezTo>
                    <a:cubicBezTo>
                      <a:pt x="272" y="334"/>
                      <a:pt x="288" y="329"/>
                      <a:pt x="302" y="321"/>
                    </a:cubicBezTo>
                    <a:cubicBezTo>
                      <a:pt x="331" y="309"/>
                      <a:pt x="354" y="274"/>
                      <a:pt x="331" y="251"/>
                    </a:cubicBezTo>
                    <a:cubicBezTo>
                      <a:pt x="250" y="176"/>
                      <a:pt x="198" y="77"/>
                      <a:pt x="105" y="14"/>
                    </a:cubicBezTo>
                    <a:cubicBezTo>
                      <a:pt x="94" y="5"/>
                      <a:pt x="81"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33"/>
              <p:cNvSpPr/>
              <p:nvPr/>
            </p:nvSpPr>
            <p:spPr>
              <a:xfrm rot="-708086" flipH="1">
                <a:off x="392270" y="1349184"/>
                <a:ext cx="53803" cy="85043"/>
              </a:xfrm>
              <a:custGeom>
                <a:avLst/>
                <a:gdLst/>
                <a:ahLst/>
                <a:cxnLst/>
                <a:rect l="l" t="t" r="r" b="b"/>
                <a:pathLst>
                  <a:path w="248" h="392" extrusionOk="0">
                    <a:moveTo>
                      <a:pt x="136" y="1"/>
                    </a:moveTo>
                    <a:cubicBezTo>
                      <a:pt x="84" y="1"/>
                      <a:pt x="45" y="34"/>
                      <a:pt x="50" y="88"/>
                    </a:cubicBezTo>
                    <a:cubicBezTo>
                      <a:pt x="56" y="158"/>
                      <a:pt x="50" y="233"/>
                      <a:pt x="21" y="297"/>
                    </a:cubicBezTo>
                    <a:cubicBezTo>
                      <a:pt x="0" y="349"/>
                      <a:pt x="40" y="391"/>
                      <a:pt x="94" y="391"/>
                    </a:cubicBezTo>
                    <a:cubicBezTo>
                      <a:pt x="101" y="391"/>
                      <a:pt x="107" y="391"/>
                      <a:pt x="114" y="389"/>
                    </a:cubicBezTo>
                    <a:cubicBezTo>
                      <a:pt x="120" y="384"/>
                      <a:pt x="149" y="378"/>
                      <a:pt x="154" y="360"/>
                    </a:cubicBezTo>
                    <a:cubicBezTo>
                      <a:pt x="189" y="279"/>
                      <a:pt x="218" y="192"/>
                      <a:pt x="236" y="100"/>
                    </a:cubicBezTo>
                    <a:cubicBezTo>
                      <a:pt x="247" y="48"/>
                      <a:pt x="207" y="1"/>
                      <a:pt x="149" y="1"/>
                    </a:cubicBezTo>
                    <a:cubicBezTo>
                      <a:pt x="144" y="1"/>
                      <a:pt x="140"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33"/>
              <p:cNvSpPr/>
              <p:nvPr/>
            </p:nvSpPr>
            <p:spPr>
              <a:xfrm rot="-708086" flipH="1">
                <a:off x="1648440" y="805563"/>
                <a:ext cx="74412" cy="66603"/>
              </a:xfrm>
              <a:custGeom>
                <a:avLst/>
                <a:gdLst/>
                <a:ahLst/>
                <a:cxnLst/>
                <a:rect l="l" t="t" r="r" b="b"/>
                <a:pathLst>
                  <a:path w="343" h="307" extrusionOk="0">
                    <a:moveTo>
                      <a:pt x="160" y="1"/>
                    </a:moveTo>
                    <a:cubicBezTo>
                      <a:pt x="105" y="1"/>
                      <a:pt x="58" y="66"/>
                      <a:pt x="94" y="124"/>
                    </a:cubicBezTo>
                    <a:cubicBezTo>
                      <a:pt x="105" y="147"/>
                      <a:pt x="123" y="164"/>
                      <a:pt x="134" y="182"/>
                    </a:cubicBezTo>
                    <a:cubicBezTo>
                      <a:pt x="123" y="211"/>
                      <a:pt x="111" y="199"/>
                      <a:pt x="94" y="205"/>
                    </a:cubicBezTo>
                    <a:cubicBezTo>
                      <a:pt x="53" y="205"/>
                      <a:pt x="1" y="205"/>
                      <a:pt x="12" y="257"/>
                    </a:cubicBezTo>
                    <a:cubicBezTo>
                      <a:pt x="17" y="297"/>
                      <a:pt x="46" y="307"/>
                      <a:pt x="79" y="307"/>
                    </a:cubicBezTo>
                    <a:cubicBezTo>
                      <a:pt x="94" y="307"/>
                      <a:pt x="109" y="305"/>
                      <a:pt x="123" y="303"/>
                    </a:cubicBezTo>
                    <a:cubicBezTo>
                      <a:pt x="215" y="292"/>
                      <a:pt x="256" y="211"/>
                      <a:pt x="320" y="153"/>
                    </a:cubicBezTo>
                    <a:cubicBezTo>
                      <a:pt x="343" y="129"/>
                      <a:pt x="331" y="95"/>
                      <a:pt x="302" y="77"/>
                    </a:cubicBezTo>
                    <a:cubicBezTo>
                      <a:pt x="273" y="54"/>
                      <a:pt x="238" y="37"/>
                      <a:pt x="209" y="19"/>
                    </a:cubicBezTo>
                    <a:cubicBezTo>
                      <a:pt x="194" y="6"/>
                      <a:pt x="177"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33"/>
              <p:cNvSpPr/>
              <p:nvPr/>
            </p:nvSpPr>
            <p:spPr>
              <a:xfrm rot="-708086" flipH="1">
                <a:off x="1581005" y="503518"/>
                <a:ext cx="77016" cy="63131"/>
              </a:xfrm>
              <a:custGeom>
                <a:avLst/>
                <a:gdLst/>
                <a:ahLst/>
                <a:cxnLst/>
                <a:rect l="l" t="t" r="r" b="b"/>
                <a:pathLst>
                  <a:path w="355" h="291" extrusionOk="0">
                    <a:moveTo>
                      <a:pt x="90" y="1"/>
                    </a:moveTo>
                    <a:cubicBezTo>
                      <a:pt x="60" y="1"/>
                      <a:pt x="31" y="18"/>
                      <a:pt x="18" y="48"/>
                    </a:cubicBezTo>
                    <a:cubicBezTo>
                      <a:pt x="1" y="77"/>
                      <a:pt x="12" y="118"/>
                      <a:pt x="41" y="141"/>
                    </a:cubicBezTo>
                    <a:cubicBezTo>
                      <a:pt x="76" y="170"/>
                      <a:pt x="111" y="210"/>
                      <a:pt x="140" y="251"/>
                    </a:cubicBezTo>
                    <a:cubicBezTo>
                      <a:pt x="158" y="276"/>
                      <a:pt x="187" y="290"/>
                      <a:pt x="218" y="290"/>
                    </a:cubicBezTo>
                    <a:cubicBezTo>
                      <a:pt x="236" y="290"/>
                      <a:pt x="255" y="285"/>
                      <a:pt x="273" y="274"/>
                    </a:cubicBezTo>
                    <a:cubicBezTo>
                      <a:pt x="325" y="257"/>
                      <a:pt x="354" y="205"/>
                      <a:pt x="348" y="152"/>
                    </a:cubicBezTo>
                    <a:cubicBezTo>
                      <a:pt x="342" y="141"/>
                      <a:pt x="337" y="118"/>
                      <a:pt x="325" y="118"/>
                    </a:cubicBezTo>
                    <a:cubicBezTo>
                      <a:pt x="250" y="95"/>
                      <a:pt x="192" y="37"/>
                      <a:pt x="122" y="8"/>
                    </a:cubicBezTo>
                    <a:cubicBezTo>
                      <a:pt x="112" y="3"/>
                      <a:pt x="101"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33"/>
              <p:cNvSpPr/>
              <p:nvPr/>
            </p:nvSpPr>
            <p:spPr>
              <a:xfrm rot="-708086" flipH="1">
                <a:off x="696541" y="1691919"/>
                <a:ext cx="70724" cy="48813"/>
              </a:xfrm>
              <a:custGeom>
                <a:avLst/>
                <a:gdLst/>
                <a:ahLst/>
                <a:cxnLst/>
                <a:rect l="l" t="t" r="r" b="b"/>
                <a:pathLst>
                  <a:path w="326" h="225" extrusionOk="0">
                    <a:moveTo>
                      <a:pt x="128" y="0"/>
                    </a:moveTo>
                    <a:cubicBezTo>
                      <a:pt x="70" y="0"/>
                      <a:pt x="18" y="24"/>
                      <a:pt x="12" y="87"/>
                    </a:cubicBezTo>
                    <a:cubicBezTo>
                      <a:pt x="1" y="145"/>
                      <a:pt x="35" y="203"/>
                      <a:pt x="93" y="215"/>
                    </a:cubicBezTo>
                    <a:cubicBezTo>
                      <a:pt x="117" y="221"/>
                      <a:pt x="142" y="225"/>
                      <a:pt x="167" y="225"/>
                    </a:cubicBezTo>
                    <a:cubicBezTo>
                      <a:pt x="208" y="225"/>
                      <a:pt x="248" y="216"/>
                      <a:pt x="285" y="197"/>
                    </a:cubicBezTo>
                    <a:cubicBezTo>
                      <a:pt x="296" y="192"/>
                      <a:pt x="302" y="180"/>
                      <a:pt x="308" y="169"/>
                    </a:cubicBezTo>
                    <a:cubicBezTo>
                      <a:pt x="325" y="35"/>
                      <a:pt x="319" y="24"/>
                      <a:pt x="203" y="12"/>
                    </a:cubicBezTo>
                    <a:cubicBezTo>
                      <a:pt x="180" y="6"/>
                      <a:pt x="157"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33"/>
              <p:cNvSpPr/>
              <p:nvPr/>
            </p:nvSpPr>
            <p:spPr>
              <a:xfrm rot="-708086" flipH="1">
                <a:off x="291658" y="1406936"/>
                <a:ext cx="84392" cy="47077"/>
              </a:xfrm>
              <a:custGeom>
                <a:avLst/>
                <a:gdLst/>
                <a:ahLst/>
                <a:cxnLst/>
                <a:rect l="l" t="t" r="r" b="b"/>
                <a:pathLst>
                  <a:path w="389" h="217" extrusionOk="0">
                    <a:moveTo>
                      <a:pt x="321" y="0"/>
                    </a:moveTo>
                    <a:cubicBezTo>
                      <a:pt x="310" y="0"/>
                      <a:pt x="299" y="4"/>
                      <a:pt x="290" y="10"/>
                    </a:cubicBezTo>
                    <a:cubicBezTo>
                      <a:pt x="263" y="27"/>
                      <a:pt x="232" y="36"/>
                      <a:pt x="201" y="36"/>
                    </a:cubicBezTo>
                    <a:cubicBezTo>
                      <a:pt x="178" y="36"/>
                      <a:pt x="155" y="32"/>
                      <a:pt x="134" y="22"/>
                    </a:cubicBezTo>
                    <a:cubicBezTo>
                      <a:pt x="122" y="14"/>
                      <a:pt x="108" y="10"/>
                      <a:pt x="95" y="10"/>
                    </a:cubicBezTo>
                    <a:cubicBezTo>
                      <a:pt x="70" y="10"/>
                      <a:pt x="45" y="24"/>
                      <a:pt x="29" y="51"/>
                    </a:cubicBezTo>
                    <a:cubicBezTo>
                      <a:pt x="0" y="80"/>
                      <a:pt x="0" y="126"/>
                      <a:pt x="24" y="161"/>
                    </a:cubicBezTo>
                    <a:cubicBezTo>
                      <a:pt x="43" y="194"/>
                      <a:pt x="78" y="216"/>
                      <a:pt x="115" y="216"/>
                    </a:cubicBezTo>
                    <a:cubicBezTo>
                      <a:pt x="123" y="216"/>
                      <a:pt x="131" y="215"/>
                      <a:pt x="139" y="213"/>
                    </a:cubicBezTo>
                    <a:cubicBezTo>
                      <a:pt x="163" y="202"/>
                      <a:pt x="186" y="196"/>
                      <a:pt x="215" y="184"/>
                    </a:cubicBezTo>
                    <a:cubicBezTo>
                      <a:pt x="255" y="173"/>
                      <a:pt x="325" y="178"/>
                      <a:pt x="365" y="103"/>
                    </a:cubicBezTo>
                    <a:cubicBezTo>
                      <a:pt x="377" y="74"/>
                      <a:pt x="389" y="51"/>
                      <a:pt x="365" y="22"/>
                    </a:cubicBezTo>
                    <a:cubicBezTo>
                      <a:pt x="355" y="8"/>
                      <a:pt x="338"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33"/>
              <p:cNvSpPr/>
              <p:nvPr/>
            </p:nvSpPr>
            <p:spPr>
              <a:xfrm rot="-708086" flipH="1">
                <a:off x="2966324" y="708659"/>
                <a:ext cx="75714" cy="59443"/>
              </a:xfrm>
              <a:custGeom>
                <a:avLst/>
                <a:gdLst/>
                <a:ahLst/>
                <a:cxnLst/>
                <a:rect l="l" t="t" r="r" b="b"/>
                <a:pathLst>
                  <a:path w="349" h="274" extrusionOk="0">
                    <a:moveTo>
                      <a:pt x="119" y="1"/>
                    </a:moveTo>
                    <a:cubicBezTo>
                      <a:pt x="101" y="1"/>
                      <a:pt x="81" y="8"/>
                      <a:pt x="59" y="24"/>
                    </a:cubicBezTo>
                    <a:cubicBezTo>
                      <a:pt x="1" y="59"/>
                      <a:pt x="1" y="111"/>
                      <a:pt x="30" y="169"/>
                    </a:cubicBezTo>
                    <a:cubicBezTo>
                      <a:pt x="68" y="231"/>
                      <a:pt x="137" y="273"/>
                      <a:pt x="213" y="273"/>
                    </a:cubicBezTo>
                    <a:cubicBezTo>
                      <a:pt x="229" y="273"/>
                      <a:pt x="245" y="271"/>
                      <a:pt x="261" y="267"/>
                    </a:cubicBezTo>
                    <a:cubicBezTo>
                      <a:pt x="296" y="256"/>
                      <a:pt x="348" y="238"/>
                      <a:pt x="348" y="198"/>
                    </a:cubicBezTo>
                    <a:cubicBezTo>
                      <a:pt x="348" y="151"/>
                      <a:pt x="313" y="146"/>
                      <a:pt x="273" y="128"/>
                    </a:cubicBezTo>
                    <a:cubicBezTo>
                      <a:pt x="238" y="117"/>
                      <a:pt x="198" y="117"/>
                      <a:pt x="180" y="64"/>
                    </a:cubicBezTo>
                    <a:cubicBezTo>
                      <a:pt x="169" y="21"/>
                      <a:pt x="148"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33"/>
              <p:cNvSpPr/>
              <p:nvPr/>
            </p:nvSpPr>
            <p:spPr>
              <a:xfrm rot="-708086" flipH="1">
                <a:off x="344951" y="1485117"/>
                <a:ext cx="46860" cy="73762"/>
              </a:xfrm>
              <a:custGeom>
                <a:avLst/>
                <a:gdLst/>
                <a:ahLst/>
                <a:cxnLst/>
                <a:rect l="l" t="t" r="r" b="b"/>
                <a:pathLst>
                  <a:path w="216" h="340" extrusionOk="0">
                    <a:moveTo>
                      <a:pt x="107" y="1"/>
                    </a:moveTo>
                    <a:cubicBezTo>
                      <a:pt x="101" y="1"/>
                      <a:pt x="94" y="2"/>
                      <a:pt x="88" y="3"/>
                    </a:cubicBezTo>
                    <a:cubicBezTo>
                      <a:pt x="18" y="15"/>
                      <a:pt x="1" y="67"/>
                      <a:pt x="18" y="130"/>
                    </a:cubicBezTo>
                    <a:lnTo>
                      <a:pt x="36" y="200"/>
                    </a:lnTo>
                    <a:lnTo>
                      <a:pt x="30" y="206"/>
                    </a:lnTo>
                    <a:cubicBezTo>
                      <a:pt x="30" y="229"/>
                      <a:pt x="30" y="252"/>
                      <a:pt x="36" y="275"/>
                    </a:cubicBezTo>
                    <a:cubicBezTo>
                      <a:pt x="41" y="310"/>
                      <a:pt x="70" y="339"/>
                      <a:pt x="111" y="339"/>
                    </a:cubicBezTo>
                    <a:cubicBezTo>
                      <a:pt x="114" y="340"/>
                      <a:pt x="118" y="340"/>
                      <a:pt x="122" y="340"/>
                    </a:cubicBezTo>
                    <a:cubicBezTo>
                      <a:pt x="152" y="340"/>
                      <a:pt x="181" y="318"/>
                      <a:pt x="186" y="287"/>
                    </a:cubicBezTo>
                    <a:cubicBezTo>
                      <a:pt x="209" y="223"/>
                      <a:pt x="215" y="159"/>
                      <a:pt x="204" y="96"/>
                    </a:cubicBezTo>
                    <a:cubicBezTo>
                      <a:pt x="198" y="39"/>
                      <a:pt x="157"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33"/>
              <p:cNvSpPr/>
              <p:nvPr/>
            </p:nvSpPr>
            <p:spPr>
              <a:xfrm rot="-708086" flipH="1">
                <a:off x="467371" y="1573813"/>
                <a:ext cx="63131" cy="58792"/>
              </a:xfrm>
              <a:custGeom>
                <a:avLst/>
                <a:gdLst/>
                <a:ahLst/>
                <a:cxnLst/>
                <a:rect l="l" t="t" r="r" b="b"/>
                <a:pathLst>
                  <a:path w="291" h="271" extrusionOk="0">
                    <a:moveTo>
                      <a:pt x="195" y="1"/>
                    </a:moveTo>
                    <a:cubicBezTo>
                      <a:pt x="182" y="1"/>
                      <a:pt x="167" y="2"/>
                      <a:pt x="151" y="6"/>
                    </a:cubicBezTo>
                    <a:cubicBezTo>
                      <a:pt x="47" y="35"/>
                      <a:pt x="0" y="93"/>
                      <a:pt x="18" y="174"/>
                    </a:cubicBezTo>
                    <a:cubicBezTo>
                      <a:pt x="23" y="229"/>
                      <a:pt x="66" y="271"/>
                      <a:pt x="118" y="271"/>
                    </a:cubicBezTo>
                    <a:cubicBezTo>
                      <a:pt x="127" y="271"/>
                      <a:pt x="136" y="269"/>
                      <a:pt x="145" y="267"/>
                    </a:cubicBezTo>
                    <a:cubicBezTo>
                      <a:pt x="232" y="244"/>
                      <a:pt x="290" y="168"/>
                      <a:pt x="284" y="81"/>
                    </a:cubicBezTo>
                    <a:cubicBezTo>
                      <a:pt x="275" y="27"/>
                      <a:pt x="244"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33"/>
              <p:cNvSpPr/>
              <p:nvPr/>
            </p:nvSpPr>
            <p:spPr>
              <a:xfrm rot="-708086" flipH="1">
                <a:off x="866768" y="4694707"/>
                <a:ext cx="55538" cy="67036"/>
              </a:xfrm>
              <a:custGeom>
                <a:avLst/>
                <a:gdLst/>
                <a:ahLst/>
                <a:cxnLst/>
                <a:rect l="l" t="t" r="r" b="b"/>
                <a:pathLst>
                  <a:path w="256" h="309" extrusionOk="0">
                    <a:moveTo>
                      <a:pt x="134" y="0"/>
                    </a:moveTo>
                    <a:cubicBezTo>
                      <a:pt x="70" y="18"/>
                      <a:pt x="24" y="70"/>
                      <a:pt x="24" y="139"/>
                    </a:cubicBezTo>
                    <a:cubicBezTo>
                      <a:pt x="1" y="197"/>
                      <a:pt x="24" y="261"/>
                      <a:pt x="70" y="301"/>
                    </a:cubicBezTo>
                    <a:cubicBezTo>
                      <a:pt x="76" y="301"/>
                      <a:pt x="88" y="307"/>
                      <a:pt x="94" y="307"/>
                    </a:cubicBezTo>
                    <a:cubicBezTo>
                      <a:pt x="99" y="308"/>
                      <a:pt x="103" y="309"/>
                      <a:pt x="108" y="309"/>
                    </a:cubicBezTo>
                    <a:cubicBezTo>
                      <a:pt x="160" y="309"/>
                      <a:pt x="206" y="253"/>
                      <a:pt x="227" y="174"/>
                    </a:cubicBezTo>
                    <a:cubicBezTo>
                      <a:pt x="256" y="87"/>
                      <a:pt x="244" y="29"/>
                      <a:pt x="180" y="6"/>
                    </a:cubicBezTo>
                    <a:cubicBezTo>
                      <a:pt x="169" y="0"/>
                      <a:pt x="151"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33"/>
              <p:cNvSpPr/>
              <p:nvPr/>
            </p:nvSpPr>
            <p:spPr>
              <a:xfrm rot="-708086" flipH="1">
                <a:off x="2042774" y="1715047"/>
                <a:ext cx="70507" cy="55972"/>
              </a:xfrm>
              <a:custGeom>
                <a:avLst/>
                <a:gdLst/>
                <a:ahLst/>
                <a:cxnLst/>
                <a:rect l="l" t="t" r="r" b="b"/>
                <a:pathLst>
                  <a:path w="325" h="258" extrusionOk="0">
                    <a:moveTo>
                      <a:pt x="266" y="0"/>
                    </a:moveTo>
                    <a:cubicBezTo>
                      <a:pt x="259" y="0"/>
                      <a:pt x="252" y="2"/>
                      <a:pt x="244" y="6"/>
                    </a:cubicBezTo>
                    <a:cubicBezTo>
                      <a:pt x="180" y="29"/>
                      <a:pt x="116" y="64"/>
                      <a:pt x="58" y="105"/>
                    </a:cubicBezTo>
                    <a:cubicBezTo>
                      <a:pt x="0" y="151"/>
                      <a:pt x="29" y="244"/>
                      <a:pt x="99" y="255"/>
                    </a:cubicBezTo>
                    <a:cubicBezTo>
                      <a:pt x="108" y="257"/>
                      <a:pt x="118" y="257"/>
                      <a:pt x="127" y="257"/>
                    </a:cubicBezTo>
                    <a:cubicBezTo>
                      <a:pt x="236" y="257"/>
                      <a:pt x="324" y="165"/>
                      <a:pt x="319" y="53"/>
                    </a:cubicBezTo>
                    <a:cubicBezTo>
                      <a:pt x="310" y="21"/>
                      <a:pt x="29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33"/>
              <p:cNvSpPr/>
              <p:nvPr/>
            </p:nvSpPr>
            <p:spPr>
              <a:xfrm rot="-708086" flipH="1">
                <a:off x="1434042" y="949381"/>
                <a:ext cx="61830" cy="63782"/>
              </a:xfrm>
              <a:custGeom>
                <a:avLst/>
                <a:gdLst/>
                <a:ahLst/>
                <a:cxnLst/>
                <a:rect l="l" t="t" r="r" b="b"/>
                <a:pathLst>
                  <a:path w="285" h="294" extrusionOk="0">
                    <a:moveTo>
                      <a:pt x="91" y="0"/>
                    </a:moveTo>
                    <a:cubicBezTo>
                      <a:pt x="86" y="0"/>
                      <a:pt x="81" y="1"/>
                      <a:pt x="76" y="1"/>
                    </a:cubicBezTo>
                    <a:cubicBezTo>
                      <a:pt x="64" y="7"/>
                      <a:pt x="53" y="19"/>
                      <a:pt x="41" y="30"/>
                    </a:cubicBezTo>
                    <a:cubicBezTo>
                      <a:pt x="1" y="82"/>
                      <a:pt x="6" y="158"/>
                      <a:pt x="47" y="210"/>
                    </a:cubicBezTo>
                    <a:cubicBezTo>
                      <a:pt x="67" y="260"/>
                      <a:pt x="118" y="293"/>
                      <a:pt x="169" y="293"/>
                    </a:cubicBezTo>
                    <a:cubicBezTo>
                      <a:pt x="177" y="293"/>
                      <a:pt x="184" y="292"/>
                      <a:pt x="192" y="291"/>
                    </a:cubicBezTo>
                    <a:cubicBezTo>
                      <a:pt x="215" y="291"/>
                      <a:pt x="232" y="279"/>
                      <a:pt x="244" y="268"/>
                    </a:cubicBezTo>
                    <a:cubicBezTo>
                      <a:pt x="284" y="227"/>
                      <a:pt x="284" y="169"/>
                      <a:pt x="244" y="135"/>
                    </a:cubicBezTo>
                    <a:cubicBezTo>
                      <a:pt x="195" y="91"/>
                      <a:pt x="17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33"/>
              <p:cNvSpPr/>
              <p:nvPr/>
            </p:nvSpPr>
            <p:spPr>
              <a:xfrm rot="-708086" flipH="1">
                <a:off x="166409" y="1255701"/>
                <a:ext cx="64433" cy="50115"/>
              </a:xfrm>
              <a:custGeom>
                <a:avLst/>
                <a:gdLst/>
                <a:ahLst/>
                <a:cxnLst/>
                <a:rect l="l" t="t" r="r" b="b"/>
                <a:pathLst>
                  <a:path w="297" h="231" extrusionOk="0">
                    <a:moveTo>
                      <a:pt x="165" y="0"/>
                    </a:moveTo>
                    <a:cubicBezTo>
                      <a:pt x="155" y="0"/>
                      <a:pt x="145" y="1"/>
                      <a:pt x="134" y="4"/>
                    </a:cubicBezTo>
                    <a:cubicBezTo>
                      <a:pt x="65" y="9"/>
                      <a:pt x="7" y="67"/>
                      <a:pt x="1" y="137"/>
                    </a:cubicBezTo>
                    <a:cubicBezTo>
                      <a:pt x="6" y="196"/>
                      <a:pt x="72" y="230"/>
                      <a:pt x="160" y="230"/>
                    </a:cubicBezTo>
                    <a:cubicBezTo>
                      <a:pt x="166" y="230"/>
                      <a:pt x="173" y="230"/>
                      <a:pt x="181" y="229"/>
                    </a:cubicBezTo>
                    <a:cubicBezTo>
                      <a:pt x="244" y="229"/>
                      <a:pt x="296" y="183"/>
                      <a:pt x="296" y="119"/>
                    </a:cubicBezTo>
                    <a:cubicBezTo>
                      <a:pt x="286" y="49"/>
                      <a:pt x="232"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33"/>
              <p:cNvSpPr/>
              <p:nvPr/>
            </p:nvSpPr>
            <p:spPr>
              <a:xfrm rot="-708086" flipH="1">
                <a:off x="675330" y="1174584"/>
                <a:ext cx="65518" cy="55755"/>
              </a:xfrm>
              <a:custGeom>
                <a:avLst/>
                <a:gdLst/>
                <a:ahLst/>
                <a:cxnLst/>
                <a:rect l="l" t="t" r="r" b="b"/>
                <a:pathLst>
                  <a:path w="302" h="257" extrusionOk="0">
                    <a:moveTo>
                      <a:pt x="225" y="0"/>
                    </a:moveTo>
                    <a:cubicBezTo>
                      <a:pt x="216" y="0"/>
                      <a:pt x="207" y="2"/>
                      <a:pt x="198" y="5"/>
                    </a:cubicBezTo>
                    <a:cubicBezTo>
                      <a:pt x="76" y="23"/>
                      <a:pt x="1" y="92"/>
                      <a:pt x="18" y="168"/>
                    </a:cubicBezTo>
                    <a:cubicBezTo>
                      <a:pt x="33" y="219"/>
                      <a:pt x="81" y="256"/>
                      <a:pt x="135" y="256"/>
                    </a:cubicBezTo>
                    <a:cubicBezTo>
                      <a:pt x="142" y="256"/>
                      <a:pt x="150" y="256"/>
                      <a:pt x="157" y="254"/>
                    </a:cubicBezTo>
                    <a:cubicBezTo>
                      <a:pt x="244" y="231"/>
                      <a:pt x="302" y="150"/>
                      <a:pt x="296" y="63"/>
                    </a:cubicBezTo>
                    <a:cubicBezTo>
                      <a:pt x="292" y="26"/>
                      <a:pt x="261"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33"/>
              <p:cNvSpPr/>
              <p:nvPr/>
            </p:nvSpPr>
            <p:spPr>
              <a:xfrm rot="-708086" flipH="1">
                <a:off x="1149542" y="1183437"/>
                <a:ext cx="55538" cy="71158"/>
              </a:xfrm>
              <a:custGeom>
                <a:avLst/>
                <a:gdLst/>
                <a:ahLst/>
                <a:cxnLst/>
                <a:rect l="l" t="t" r="r" b="b"/>
                <a:pathLst>
                  <a:path w="256" h="328" extrusionOk="0">
                    <a:moveTo>
                      <a:pt x="87" y="0"/>
                    </a:moveTo>
                    <a:cubicBezTo>
                      <a:pt x="78" y="0"/>
                      <a:pt x="68" y="3"/>
                      <a:pt x="59" y="7"/>
                    </a:cubicBezTo>
                    <a:cubicBezTo>
                      <a:pt x="24" y="19"/>
                      <a:pt x="1" y="48"/>
                      <a:pt x="7" y="88"/>
                    </a:cubicBezTo>
                    <a:cubicBezTo>
                      <a:pt x="7" y="135"/>
                      <a:pt x="18" y="175"/>
                      <a:pt x="24" y="222"/>
                    </a:cubicBezTo>
                    <a:lnTo>
                      <a:pt x="24" y="216"/>
                    </a:lnTo>
                    <a:cubicBezTo>
                      <a:pt x="59" y="251"/>
                      <a:pt x="99" y="285"/>
                      <a:pt x="140" y="314"/>
                    </a:cubicBezTo>
                    <a:cubicBezTo>
                      <a:pt x="151" y="323"/>
                      <a:pt x="166" y="327"/>
                      <a:pt x="181" y="327"/>
                    </a:cubicBezTo>
                    <a:cubicBezTo>
                      <a:pt x="196" y="327"/>
                      <a:pt x="212" y="323"/>
                      <a:pt x="227" y="314"/>
                    </a:cubicBezTo>
                    <a:cubicBezTo>
                      <a:pt x="250" y="291"/>
                      <a:pt x="256" y="256"/>
                      <a:pt x="244" y="233"/>
                    </a:cubicBezTo>
                    <a:cubicBezTo>
                      <a:pt x="215" y="164"/>
                      <a:pt x="186" y="100"/>
                      <a:pt x="151" y="42"/>
                    </a:cubicBezTo>
                    <a:cubicBezTo>
                      <a:pt x="139" y="17"/>
                      <a:pt x="11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33"/>
              <p:cNvSpPr/>
              <p:nvPr/>
            </p:nvSpPr>
            <p:spPr>
              <a:xfrm rot="-708086" flipH="1">
                <a:off x="122065" y="1199589"/>
                <a:ext cx="69423" cy="57708"/>
              </a:xfrm>
              <a:custGeom>
                <a:avLst/>
                <a:gdLst/>
                <a:ahLst/>
                <a:cxnLst/>
                <a:rect l="l" t="t" r="r" b="b"/>
                <a:pathLst>
                  <a:path w="320" h="266" extrusionOk="0">
                    <a:moveTo>
                      <a:pt x="223" y="0"/>
                    </a:moveTo>
                    <a:cubicBezTo>
                      <a:pt x="212" y="0"/>
                      <a:pt x="202" y="2"/>
                      <a:pt x="192" y="7"/>
                    </a:cubicBezTo>
                    <a:cubicBezTo>
                      <a:pt x="128" y="42"/>
                      <a:pt x="76" y="82"/>
                      <a:pt x="24" y="134"/>
                    </a:cubicBezTo>
                    <a:cubicBezTo>
                      <a:pt x="0" y="163"/>
                      <a:pt x="0" y="204"/>
                      <a:pt x="24" y="233"/>
                    </a:cubicBezTo>
                    <a:cubicBezTo>
                      <a:pt x="37" y="251"/>
                      <a:pt x="58" y="265"/>
                      <a:pt x="74" y="265"/>
                    </a:cubicBezTo>
                    <a:cubicBezTo>
                      <a:pt x="79" y="265"/>
                      <a:pt x="84" y="264"/>
                      <a:pt x="87" y="262"/>
                    </a:cubicBezTo>
                    <a:cubicBezTo>
                      <a:pt x="151" y="221"/>
                      <a:pt x="232" y="215"/>
                      <a:pt x="290" y="163"/>
                    </a:cubicBezTo>
                    <a:cubicBezTo>
                      <a:pt x="313" y="140"/>
                      <a:pt x="319" y="111"/>
                      <a:pt x="313" y="82"/>
                    </a:cubicBezTo>
                    <a:cubicBezTo>
                      <a:pt x="309" y="36"/>
                      <a:pt x="267"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33"/>
              <p:cNvSpPr/>
              <p:nvPr/>
            </p:nvSpPr>
            <p:spPr>
              <a:xfrm rot="-708086" flipH="1">
                <a:off x="1737562" y="4186464"/>
                <a:ext cx="44257" cy="73545"/>
              </a:xfrm>
              <a:custGeom>
                <a:avLst/>
                <a:gdLst/>
                <a:ahLst/>
                <a:cxnLst/>
                <a:rect l="l" t="t" r="r" b="b"/>
                <a:pathLst>
                  <a:path w="204" h="339" extrusionOk="0">
                    <a:moveTo>
                      <a:pt x="117" y="0"/>
                    </a:moveTo>
                    <a:cubicBezTo>
                      <a:pt x="70" y="0"/>
                      <a:pt x="53" y="35"/>
                      <a:pt x="41" y="64"/>
                    </a:cubicBezTo>
                    <a:cubicBezTo>
                      <a:pt x="24" y="128"/>
                      <a:pt x="18" y="197"/>
                      <a:pt x="7" y="261"/>
                    </a:cubicBezTo>
                    <a:cubicBezTo>
                      <a:pt x="1" y="290"/>
                      <a:pt x="18" y="319"/>
                      <a:pt x="47" y="331"/>
                    </a:cubicBezTo>
                    <a:cubicBezTo>
                      <a:pt x="57" y="336"/>
                      <a:pt x="67" y="339"/>
                      <a:pt x="78" y="339"/>
                    </a:cubicBezTo>
                    <a:cubicBezTo>
                      <a:pt x="100" y="339"/>
                      <a:pt x="124" y="327"/>
                      <a:pt x="140" y="307"/>
                    </a:cubicBezTo>
                    <a:cubicBezTo>
                      <a:pt x="186" y="238"/>
                      <a:pt x="204" y="157"/>
                      <a:pt x="192" y="81"/>
                    </a:cubicBezTo>
                    <a:cubicBezTo>
                      <a:pt x="181" y="35"/>
                      <a:pt x="157"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33"/>
              <p:cNvSpPr/>
              <p:nvPr/>
            </p:nvSpPr>
            <p:spPr>
              <a:xfrm rot="-708086" flipH="1">
                <a:off x="2416458" y="126698"/>
                <a:ext cx="65518" cy="54671"/>
              </a:xfrm>
              <a:custGeom>
                <a:avLst/>
                <a:gdLst/>
                <a:ahLst/>
                <a:cxnLst/>
                <a:rect l="l" t="t" r="r" b="b"/>
                <a:pathLst>
                  <a:path w="302" h="252" extrusionOk="0">
                    <a:moveTo>
                      <a:pt x="250" y="1"/>
                    </a:moveTo>
                    <a:cubicBezTo>
                      <a:pt x="248" y="1"/>
                      <a:pt x="245" y="1"/>
                      <a:pt x="243" y="2"/>
                    </a:cubicBezTo>
                    <a:cubicBezTo>
                      <a:pt x="162" y="31"/>
                      <a:pt x="81" y="71"/>
                      <a:pt x="12" y="123"/>
                    </a:cubicBezTo>
                    <a:cubicBezTo>
                      <a:pt x="0" y="135"/>
                      <a:pt x="0" y="158"/>
                      <a:pt x="0" y="170"/>
                    </a:cubicBezTo>
                    <a:cubicBezTo>
                      <a:pt x="0" y="199"/>
                      <a:pt x="18" y="222"/>
                      <a:pt x="41" y="233"/>
                    </a:cubicBezTo>
                    <a:cubicBezTo>
                      <a:pt x="65" y="246"/>
                      <a:pt x="90" y="252"/>
                      <a:pt x="115" y="252"/>
                    </a:cubicBezTo>
                    <a:cubicBezTo>
                      <a:pt x="150" y="252"/>
                      <a:pt x="184" y="240"/>
                      <a:pt x="214" y="216"/>
                    </a:cubicBezTo>
                    <a:cubicBezTo>
                      <a:pt x="272" y="181"/>
                      <a:pt x="301" y="118"/>
                      <a:pt x="290" y="48"/>
                    </a:cubicBezTo>
                    <a:cubicBezTo>
                      <a:pt x="290" y="27"/>
                      <a:pt x="271"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33"/>
              <p:cNvSpPr/>
              <p:nvPr/>
            </p:nvSpPr>
            <p:spPr>
              <a:xfrm rot="-708086" flipH="1">
                <a:off x="17494" y="963316"/>
                <a:ext cx="46643" cy="70508"/>
              </a:xfrm>
              <a:custGeom>
                <a:avLst/>
                <a:gdLst/>
                <a:ahLst/>
                <a:cxnLst/>
                <a:rect l="l" t="t" r="r" b="b"/>
                <a:pathLst>
                  <a:path w="215" h="325" extrusionOk="0">
                    <a:moveTo>
                      <a:pt x="110" y="0"/>
                    </a:moveTo>
                    <a:cubicBezTo>
                      <a:pt x="75" y="0"/>
                      <a:pt x="43" y="19"/>
                      <a:pt x="30" y="53"/>
                    </a:cubicBezTo>
                    <a:cubicBezTo>
                      <a:pt x="6" y="105"/>
                      <a:pt x="1" y="163"/>
                      <a:pt x="12" y="221"/>
                    </a:cubicBezTo>
                    <a:cubicBezTo>
                      <a:pt x="24" y="244"/>
                      <a:pt x="30" y="262"/>
                      <a:pt x="47" y="279"/>
                    </a:cubicBezTo>
                    <a:cubicBezTo>
                      <a:pt x="63" y="307"/>
                      <a:pt x="93" y="324"/>
                      <a:pt x="124" y="324"/>
                    </a:cubicBezTo>
                    <a:cubicBezTo>
                      <a:pt x="137" y="324"/>
                      <a:pt x="150" y="321"/>
                      <a:pt x="163" y="314"/>
                    </a:cubicBezTo>
                    <a:cubicBezTo>
                      <a:pt x="203" y="296"/>
                      <a:pt x="215" y="250"/>
                      <a:pt x="198" y="215"/>
                    </a:cubicBezTo>
                    <a:cubicBezTo>
                      <a:pt x="180" y="175"/>
                      <a:pt x="180" y="134"/>
                      <a:pt x="198" y="99"/>
                    </a:cubicBezTo>
                    <a:cubicBezTo>
                      <a:pt x="209" y="59"/>
                      <a:pt x="186" y="13"/>
                      <a:pt x="145" y="7"/>
                    </a:cubicBezTo>
                    <a:cubicBezTo>
                      <a:pt x="134" y="2"/>
                      <a:pt x="121"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33"/>
              <p:cNvSpPr/>
              <p:nvPr/>
            </p:nvSpPr>
            <p:spPr>
              <a:xfrm rot="-708086" flipH="1">
                <a:off x="622709" y="969770"/>
                <a:ext cx="64216" cy="48813"/>
              </a:xfrm>
              <a:custGeom>
                <a:avLst/>
                <a:gdLst/>
                <a:ahLst/>
                <a:cxnLst/>
                <a:rect l="l" t="t" r="r" b="b"/>
                <a:pathLst>
                  <a:path w="296" h="225" extrusionOk="0">
                    <a:moveTo>
                      <a:pt x="196" y="1"/>
                    </a:moveTo>
                    <a:cubicBezTo>
                      <a:pt x="172" y="1"/>
                      <a:pt x="144" y="4"/>
                      <a:pt x="110" y="12"/>
                    </a:cubicBezTo>
                    <a:cubicBezTo>
                      <a:pt x="35" y="29"/>
                      <a:pt x="0" y="76"/>
                      <a:pt x="6" y="134"/>
                    </a:cubicBezTo>
                    <a:cubicBezTo>
                      <a:pt x="16" y="187"/>
                      <a:pt x="66" y="224"/>
                      <a:pt x="124" y="224"/>
                    </a:cubicBezTo>
                    <a:cubicBezTo>
                      <a:pt x="135" y="224"/>
                      <a:pt x="146" y="223"/>
                      <a:pt x="156" y="220"/>
                    </a:cubicBezTo>
                    <a:cubicBezTo>
                      <a:pt x="232" y="197"/>
                      <a:pt x="295" y="105"/>
                      <a:pt x="284" y="52"/>
                    </a:cubicBezTo>
                    <a:cubicBezTo>
                      <a:pt x="272" y="17"/>
                      <a:pt x="24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33"/>
              <p:cNvSpPr/>
              <p:nvPr/>
            </p:nvSpPr>
            <p:spPr>
              <a:xfrm rot="-708086" flipH="1">
                <a:off x="1485446" y="4337310"/>
                <a:ext cx="61830" cy="55321"/>
              </a:xfrm>
              <a:custGeom>
                <a:avLst/>
                <a:gdLst/>
                <a:ahLst/>
                <a:cxnLst/>
                <a:rect l="l" t="t" r="r" b="b"/>
                <a:pathLst>
                  <a:path w="285" h="255" extrusionOk="0">
                    <a:moveTo>
                      <a:pt x="117" y="0"/>
                    </a:moveTo>
                    <a:cubicBezTo>
                      <a:pt x="115" y="0"/>
                      <a:pt x="112" y="0"/>
                      <a:pt x="110" y="1"/>
                    </a:cubicBezTo>
                    <a:cubicBezTo>
                      <a:pt x="41" y="24"/>
                      <a:pt x="0" y="100"/>
                      <a:pt x="18" y="169"/>
                    </a:cubicBezTo>
                    <a:cubicBezTo>
                      <a:pt x="32" y="222"/>
                      <a:pt x="78" y="255"/>
                      <a:pt x="126" y="255"/>
                    </a:cubicBezTo>
                    <a:cubicBezTo>
                      <a:pt x="136" y="255"/>
                      <a:pt x="147" y="253"/>
                      <a:pt x="157" y="250"/>
                    </a:cubicBezTo>
                    <a:cubicBezTo>
                      <a:pt x="232" y="239"/>
                      <a:pt x="284" y="181"/>
                      <a:pt x="273" y="134"/>
                    </a:cubicBezTo>
                    <a:cubicBezTo>
                      <a:pt x="262" y="85"/>
                      <a:pt x="158"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33"/>
              <p:cNvSpPr/>
              <p:nvPr/>
            </p:nvSpPr>
            <p:spPr>
              <a:xfrm rot="-708086" flipH="1">
                <a:off x="562073" y="1697759"/>
                <a:ext cx="50548" cy="70508"/>
              </a:xfrm>
              <a:custGeom>
                <a:avLst/>
                <a:gdLst/>
                <a:ahLst/>
                <a:cxnLst/>
                <a:rect l="l" t="t" r="r" b="b"/>
                <a:pathLst>
                  <a:path w="233" h="325" extrusionOk="0">
                    <a:moveTo>
                      <a:pt x="175" y="0"/>
                    </a:moveTo>
                    <a:cubicBezTo>
                      <a:pt x="166" y="0"/>
                      <a:pt x="156" y="2"/>
                      <a:pt x="146" y="5"/>
                    </a:cubicBezTo>
                    <a:cubicBezTo>
                      <a:pt x="59" y="52"/>
                      <a:pt x="7" y="139"/>
                      <a:pt x="1" y="237"/>
                    </a:cubicBezTo>
                    <a:cubicBezTo>
                      <a:pt x="1" y="286"/>
                      <a:pt x="41" y="325"/>
                      <a:pt x="89" y="325"/>
                    </a:cubicBezTo>
                    <a:cubicBezTo>
                      <a:pt x="93" y="325"/>
                      <a:pt x="96" y="324"/>
                      <a:pt x="99" y="324"/>
                    </a:cubicBezTo>
                    <a:cubicBezTo>
                      <a:pt x="111" y="324"/>
                      <a:pt x="122" y="318"/>
                      <a:pt x="128" y="313"/>
                    </a:cubicBezTo>
                    <a:cubicBezTo>
                      <a:pt x="198" y="237"/>
                      <a:pt x="233" y="139"/>
                      <a:pt x="227" y="40"/>
                    </a:cubicBezTo>
                    <a:cubicBezTo>
                      <a:pt x="219" y="11"/>
                      <a:pt x="199"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33"/>
              <p:cNvSpPr/>
              <p:nvPr/>
            </p:nvSpPr>
            <p:spPr>
              <a:xfrm rot="-708086" flipH="1">
                <a:off x="2371194" y="1547110"/>
                <a:ext cx="66819" cy="58792"/>
              </a:xfrm>
              <a:custGeom>
                <a:avLst/>
                <a:gdLst/>
                <a:ahLst/>
                <a:cxnLst/>
                <a:rect l="l" t="t" r="r" b="b"/>
                <a:pathLst>
                  <a:path w="308" h="271" extrusionOk="0">
                    <a:moveTo>
                      <a:pt x="148" y="1"/>
                    </a:moveTo>
                    <a:cubicBezTo>
                      <a:pt x="128" y="1"/>
                      <a:pt x="105" y="12"/>
                      <a:pt x="81" y="33"/>
                    </a:cubicBezTo>
                    <a:cubicBezTo>
                      <a:pt x="0" y="115"/>
                      <a:pt x="0" y="161"/>
                      <a:pt x="99" y="271"/>
                    </a:cubicBezTo>
                    <a:lnTo>
                      <a:pt x="128" y="271"/>
                    </a:lnTo>
                    <a:cubicBezTo>
                      <a:pt x="186" y="259"/>
                      <a:pt x="255" y="271"/>
                      <a:pt x="284" y="201"/>
                    </a:cubicBezTo>
                    <a:cubicBezTo>
                      <a:pt x="307" y="126"/>
                      <a:pt x="232" y="74"/>
                      <a:pt x="203" y="33"/>
                    </a:cubicBezTo>
                    <a:cubicBezTo>
                      <a:pt x="186" y="11"/>
                      <a:pt x="168"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33"/>
              <p:cNvSpPr/>
              <p:nvPr/>
            </p:nvSpPr>
            <p:spPr>
              <a:xfrm rot="-708086" flipH="1">
                <a:off x="1352877" y="3439428"/>
                <a:ext cx="57925" cy="58142"/>
              </a:xfrm>
              <a:custGeom>
                <a:avLst/>
                <a:gdLst/>
                <a:ahLst/>
                <a:cxnLst/>
                <a:rect l="l" t="t" r="r" b="b"/>
                <a:pathLst>
                  <a:path w="267" h="268" extrusionOk="0">
                    <a:moveTo>
                      <a:pt x="165" y="0"/>
                    </a:moveTo>
                    <a:cubicBezTo>
                      <a:pt x="118" y="0"/>
                      <a:pt x="86" y="34"/>
                      <a:pt x="58" y="76"/>
                    </a:cubicBezTo>
                    <a:cubicBezTo>
                      <a:pt x="23" y="128"/>
                      <a:pt x="0" y="186"/>
                      <a:pt x="47" y="244"/>
                    </a:cubicBezTo>
                    <a:cubicBezTo>
                      <a:pt x="64" y="256"/>
                      <a:pt x="81" y="267"/>
                      <a:pt x="99" y="267"/>
                    </a:cubicBezTo>
                    <a:cubicBezTo>
                      <a:pt x="197" y="250"/>
                      <a:pt x="267" y="163"/>
                      <a:pt x="261" y="65"/>
                    </a:cubicBezTo>
                    <a:cubicBezTo>
                      <a:pt x="255" y="36"/>
                      <a:pt x="232" y="13"/>
                      <a:pt x="203" y="7"/>
                    </a:cubicBezTo>
                    <a:cubicBezTo>
                      <a:pt x="189" y="2"/>
                      <a:pt x="17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33"/>
              <p:cNvSpPr/>
              <p:nvPr/>
            </p:nvSpPr>
            <p:spPr>
              <a:xfrm rot="-708086" flipH="1">
                <a:off x="2291975" y="2220630"/>
                <a:ext cx="62914" cy="66820"/>
              </a:xfrm>
              <a:custGeom>
                <a:avLst/>
                <a:gdLst/>
                <a:ahLst/>
                <a:cxnLst/>
                <a:rect l="l" t="t" r="r" b="b"/>
                <a:pathLst>
                  <a:path w="290" h="308" extrusionOk="0">
                    <a:moveTo>
                      <a:pt x="235" y="1"/>
                    </a:moveTo>
                    <a:cubicBezTo>
                      <a:pt x="221" y="1"/>
                      <a:pt x="206" y="7"/>
                      <a:pt x="197" y="20"/>
                    </a:cubicBezTo>
                    <a:cubicBezTo>
                      <a:pt x="151" y="78"/>
                      <a:pt x="98" y="130"/>
                      <a:pt x="35" y="177"/>
                    </a:cubicBezTo>
                    <a:cubicBezTo>
                      <a:pt x="6" y="200"/>
                      <a:pt x="0" y="240"/>
                      <a:pt x="17" y="269"/>
                    </a:cubicBezTo>
                    <a:cubicBezTo>
                      <a:pt x="36" y="292"/>
                      <a:pt x="61" y="308"/>
                      <a:pt x="88" y="308"/>
                    </a:cubicBezTo>
                    <a:cubicBezTo>
                      <a:pt x="95" y="308"/>
                      <a:pt x="103" y="307"/>
                      <a:pt x="110" y="304"/>
                    </a:cubicBezTo>
                    <a:cubicBezTo>
                      <a:pt x="214" y="269"/>
                      <a:pt x="284" y="171"/>
                      <a:pt x="290" y="67"/>
                    </a:cubicBezTo>
                    <a:cubicBezTo>
                      <a:pt x="290" y="38"/>
                      <a:pt x="272" y="14"/>
                      <a:pt x="249" y="3"/>
                    </a:cubicBezTo>
                    <a:cubicBezTo>
                      <a:pt x="245" y="1"/>
                      <a:pt x="240"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33"/>
              <p:cNvSpPr/>
              <p:nvPr/>
            </p:nvSpPr>
            <p:spPr>
              <a:xfrm rot="-708086" flipH="1">
                <a:off x="-178411" y="2227719"/>
                <a:ext cx="70507" cy="40569"/>
              </a:xfrm>
              <a:custGeom>
                <a:avLst/>
                <a:gdLst/>
                <a:ahLst/>
                <a:cxnLst/>
                <a:rect l="l" t="t" r="r" b="b"/>
                <a:pathLst>
                  <a:path w="325" h="187" extrusionOk="0">
                    <a:moveTo>
                      <a:pt x="122" y="1"/>
                    </a:moveTo>
                    <a:cubicBezTo>
                      <a:pt x="64" y="1"/>
                      <a:pt x="12" y="18"/>
                      <a:pt x="6" y="88"/>
                    </a:cubicBezTo>
                    <a:cubicBezTo>
                      <a:pt x="0" y="146"/>
                      <a:pt x="58" y="186"/>
                      <a:pt x="133" y="186"/>
                    </a:cubicBezTo>
                    <a:cubicBezTo>
                      <a:pt x="151" y="186"/>
                      <a:pt x="174" y="180"/>
                      <a:pt x="191" y="180"/>
                    </a:cubicBezTo>
                    <a:cubicBezTo>
                      <a:pt x="209" y="174"/>
                      <a:pt x="226" y="169"/>
                      <a:pt x="249" y="163"/>
                    </a:cubicBezTo>
                    <a:cubicBezTo>
                      <a:pt x="295" y="151"/>
                      <a:pt x="324" y="105"/>
                      <a:pt x="319" y="59"/>
                    </a:cubicBezTo>
                    <a:cubicBezTo>
                      <a:pt x="313" y="12"/>
                      <a:pt x="267" y="6"/>
                      <a:pt x="226" y="6"/>
                    </a:cubicBezTo>
                    <a:cubicBezTo>
                      <a:pt x="191" y="1"/>
                      <a:pt x="156"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33"/>
              <p:cNvSpPr/>
              <p:nvPr/>
            </p:nvSpPr>
            <p:spPr>
              <a:xfrm rot="-708086" flipH="1">
                <a:off x="2802550" y="1243895"/>
                <a:ext cx="52935" cy="61830"/>
              </a:xfrm>
              <a:custGeom>
                <a:avLst/>
                <a:gdLst/>
                <a:ahLst/>
                <a:cxnLst/>
                <a:rect l="l" t="t" r="r" b="b"/>
                <a:pathLst>
                  <a:path w="244" h="285" extrusionOk="0">
                    <a:moveTo>
                      <a:pt x="98" y="1"/>
                    </a:moveTo>
                    <a:cubicBezTo>
                      <a:pt x="90" y="1"/>
                      <a:pt x="83" y="2"/>
                      <a:pt x="75" y="5"/>
                    </a:cubicBezTo>
                    <a:cubicBezTo>
                      <a:pt x="6" y="28"/>
                      <a:pt x="0" y="80"/>
                      <a:pt x="6" y="138"/>
                    </a:cubicBezTo>
                    <a:cubicBezTo>
                      <a:pt x="22" y="224"/>
                      <a:pt x="77" y="284"/>
                      <a:pt x="136" y="284"/>
                    </a:cubicBezTo>
                    <a:cubicBezTo>
                      <a:pt x="141" y="284"/>
                      <a:pt x="146" y="284"/>
                      <a:pt x="151" y="283"/>
                    </a:cubicBezTo>
                    <a:cubicBezTo>
                      <a:pt x="209" y="271"/>
                      <a:pt x="243" y="213"/>
                      <a:pt x="226" y="161"/>
                    </a:cubicBezTo>
                    <a:cubicBezTo>
                      <a:pt x="211" y="74"/>
                      <a:pt x="155"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33"/>
              <p:cNvSpPr/>
              <p:nvPr/>
            </p:nvSpPr>
            <p:spPr>
              <a:xfrm rot="-708086" flipH="1">
                <a:off x="851025" y="614895"/>
                <a:ext cx="65735" cy="43823"/>
              </a:xfrm>
              <a:custGeom>
                <a:avLst/>
                <a:gdLst/>
                <a:ahLst/>
                <a:cxnLst/>
                <a:rect l="l" t="t" r="r" b="b"/>
                <a:pathLst>
                  <a:path w="303" h="202" extrusionOk="0">
                    <a:moveTo>
                      <a:pt x="101" y="0"/>
                    </a:moveTo>
                    <a:cubicBezTo>
                      <a:pt x="47" y="0"/>
                      <a:pt x="1" y="45"/>
                      <a:pt x="1" y="99"/>
                    </a:cubicBezTo>
                    <a:cubicBezTo>
                      <a:pt x="1" y="151"/>
                      <a:pt x="42" y="198"/>
                      <a:pt x="94" y="198"/>
                    </a:cubicBezTo>
                    <a:cubicBezTo>
                      <a:pt x="105" y="201"/>
                      <a:pt x="118" y="202"/>
                      <a:pt x="132" y="202"/>
                    </a:cubicBezTo>
                    <a:cubicBezTo>
                      <a:pt x="146" y="202"/>
                      <a:pt x="160" y="201"/>
                      <a:pt x="175" y="198"/>
                    </a:cubicBezTo>
                    <a:cubicBezTo>
                      <a:pt x="198" y="192"/>
                      <a:pt x="215" y="192"/>
                      <a:pt x="227" y="186"/>
                    </a:cubicBezTo>
                    <a:cubicBezTo>
                      <a:pt x="267" y="174"/>
                      <a:pt x="302" y="134"/>
                      <a:pt x="296" y="88"/>
                    </a:cubicBezTo>
                    <a:cubicBezTo>
                      <a:pt x="291" y="35"/>
                      <a:pt x="256" y="18"/>
                      <a:pt x="210" y="12"/>
                    </a:cubicBezTo>
                    <a:cubicBezTo>
                      <a:pt x="181" y="6"/>
                      <a:pt x="146" y="1"/>
                      <a:pt x="111" y="1"/>
                    </a:cubicBezTo>
                    <a:cubicBezTo>
                      <a:pt x="108" y="0"/>
                      <a:pt x="104"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33"/>
              <p:cNvSpPr/>
              <p:nvPr/>
            </p:nvSpPr>
            <p:spPr>
              <a:xfrm rot="-708086" flipH="1">
                <a:off x="562197" y="340624"/>
                <a:ext cx="61830" cy="51416"/>
              </a:xfrm>
              <a:custGeom>
                <a:avLst/>
                <a:gdLst/>
                <a:ahLst/>
                <a:cxnLst/>
                <a:rect l="l" t="t" r="r" b="b"/>
                <a:pathLst>
                  <a:path w="285" h="237" extrusionOk="0">
                    <a:moveTo>
                      <a:pt x="94" y="1"/>
                    </a:moveTo>
                    <a:cubicBezTo>
                      <a:pt x="36" y="18"/>
                      <a:pt x="1" y="88"/>
                      <a:pt x="24" y="145"/>
                    </a:cubicBezTo>
                    <a:cubicBezTo>
                      <a:pt x="43" y="203"/>
                      <a:pt x="98" y="237"/>
                      <a:pt x="156" y="237"/>
                    </a:cubicBezTo>
                    <a:cubicBezTo>
                      <a:pt x="168" y="237"/>
                      <a:pt x="180" y="235"/>
                      <a:pt x="192" y="232"/>
                    </a:cubicBezTo>
                    <a:cubicBezTo>
                      <a:pt x="250" y="221"/>
                      <a:pt x="285" y="169"/>
                      <a:pt x="279" y="111"/>
                    </a:cubicBezTo>
                    <a:cubicBezTo>
                      <a:pt x="244" y="41"/>
                      <a:pt x="169"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33"/>
              <p:cNvSpPr/>
              <p:nvPr/>
            </p:nvSpPr>
            <p:spPr>
              <a:xfrm rot="-708086" flipH="1">
                <a:off x="208065" y="1129747"/>
                <a:ext cx="58141" cy="50115"/>
              </a:xfrm>
              <a:custGeom>
                <a:avLst/>
                <a:gdLst/>
                <a:ahLst/>
                <a:cxnLst/>
                <a:rect l="l" t="t" r="r" b="b"/>
                <a:pathLst>
                  <a:path w="268" h="231" extrusionOk="0">
                    <a:moveTo>
                      <a:pt x="129" y="1"/>
                    </a:moveTo>
                    <a:cubicBezTo>
                      <a:pt x="121" y="1"/>
                      <a:pt x="113" y="1"/>
                      <a:pt x="105" y="3"/>
                    </a:cubicBezTo>
                    <a:cubicBezTo>
                      <a:pt x="41" y="14"/>
                      <a:pt x="1" y="72"/>
                      <a:pt x="12" y="136"/>
                    </a:cubicBezTo>
                    <a:cubicBezTo>
                      <a:pt x="31" y="200"/>
                      <a:pt x="83" y="230"/>
                      <a:pt x="136" y="230"/>
                    </a:cubicBezTo>
                    <a:cubicBezTo>
                      <a:pt x="202" y="230"/>
                      <a:pt x="267" y="184"/>
                      <a:pt x="267" y="101"/>
                    </a:cubicBezTo>
                    <a:cubicBezTo>
                      <a:pt x="247" y="39"/>
                      <a:pt x="190"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33"/>
              <p:cNvSpPr/>
              <p:nvPr/>
            </p:nvSpPr>
            <p:spPr>
              <a:xfrm rot="-708086" flipH="1">
                <a:off x="2213315" y="1211591"/>
                <a:ext cx="60528" cy="65735"/>
              </a:xfrm>
              <a:custGeom>
                <a:avLst/>
                <a:gdLst/>
                <a:ahLst/>
                <a:cxnLst/>
                <a:rect l="l" t="t" r="r" b="b"/>
                <a:pathLst>
                  <a:path w="279" h="303" extrusionOk="0">
                    <a:moveTo>
                      <a:pt x="202" y="1"/>
                    </a:moveTo>
                    <a:cubicBezTo>
                      <a:pt x="172" y="1"/>
                      <a:pt x="143" y="18"/>
                      <a:pt x="128" y="48"/>
                    </a:cubicBezTo>
                    <a:cubicBezTo>
                      <a:pt x="105" y="89"/>
                      <a:pt x="82" y="118"/>
                      <a:pt x="53" y="158"/>
                    </a:cubicBezTo>
                    <a:cubicBezTo>
                      <a:pt x="24" y="199"/>
                      <a:pt x="1" y="245"/>
                      <a:pt x="47" y="280"/>
                    </a:cubicBezTo>
                    <a:cubicBezTo>
                      <a:pt x="65" y="295"/>
                      <a:pt x="87" y="303"/>
                      <a:pt x="108" y="303"/>
                    </a:cubicBezTo>
                    <a:cubicBezTo>
                      <a:pt x="135" y="303"/>
                      <a:pt x="161" y="291"/>
                      <a:pt x="180" y="268"/>
                    </a:cubicBezTo>
                    <a:cubicBezTo>
                      <a:pt x="215" y="222"/>
                      <a:pt x="250" y="182"/>
                      <a:pt x="279" y="135"/>
                    </a:cubicBezTo>
                    <a:lnTo>
                      <a:pt x="279" y="89"/>
                    </a:lnTo>
                    <a:cubicBezTo>
                      <a:pt x="279" y="48"/>
                      <a:pt x="267" y="8"/>
                      <a:pt x="215" y="2"/>
                    </a:cubicBezTo>
                    <a:cubicBezTo>
                      <a:pt x="211" y="1"/>
                      <a:pt x="206"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33"/>
              <p:cNvSpPr/>
              <p:nvPr/>
            </p:nvSpPr>
            <p:spPr>
              <a:xfrm rot="-708086" flipH="1">
                <a:off x="310237" y="-13548"/>
                <a:ext cx="70724" cy="44257"/>
              </a:xfrm>
              <a:custGeom>
                <a:avLst/>
                <a:gdLst/>
                <a:ahLst/>
                <a:cxnLst/>
                <a:rect l="l" t="t" r="r" b="b"/>
                <a:pathLst>
                  <a:path w="326" h="204" extrusionOk="0">
                    <a:moveTo>
                      <a:pt x="99" y="0"/>
                    </a:moveTo>
                    <a:cubicBezTo>
                      <a:pt x="57" y="0"/>
                      <a:pt x="29" y="20"/>
                      <a:pt x="18" y="59"/>
                    </a:cubicBezTo>
                    <a:cubicBezTo>
                      <a:pt x="1" y="123"/>
                      <a:pt x="53" y="180"/>
                      <a:pt x="140" y="198"/>
                    </a:cubicBezTo>
                    <a:cubicBezTo>
                      <a:pt x="163" y="204"/>
                      <a:pt x="186" y="204"/>
                      <a:pt x="215" y="204"/>
                    </a:cubicBezTo>
                    <a:cubicBezTo>
                      <a:pt x="262" y="198"/>
                      <a:pt x="308" y="180"/>
                      <a:pt x="320" y="128"/>
                    </a:cubicBezTo>
                    <a:cubicBezTo>
                      <a:pt x="325" y="82"/>
                      <a:pt x="285" y="65"/>
                      <a:pt x="250" y="47"/>
                    </a:cubicBezTo>
                    <a:cubicBezTo>
                      <a:pt x="233" y="36"/>
                      <a:pt x="215" y="30"/>
                      <a:pt x="198" y="24"/>
                    </a:cubicBezTo>
                    <a:cubicBezTo>
                      <a:pt x="160" y="8"/>
                      <a:pt x="127"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33"/>
              <p:cNvSpPr/>
              <p:nvPr/>
            </p:nvSpPr>
            <p:spPr>
              <a:xfrm rot="-708086" flipH="1">
                <a:off x="1901582" y="667826"/>
                <a:ext cx="61830" cy="50982"/>
              </a:xfrm>
              <a:custGeom>
                <a:avLst/>
                <a:gdLst/>
                <a:ahLst/>
                <a:cxnLst/>
                <a:rect l="l" t="t" r="r" b="b"/>
                <a:pathLst>
                  <a:path w="285" h="235" extrusionOk="0">
                    <a:moveTo>
                      <a:pt x="106" y="1"/>
                    </a:moveTo>
                    <a:cubicBezTo>
                      <a:pt x="102" y="1"/>
                      <a:pt x="97" y="1"/>
                      <a:pt x="93" y="2"/>
                    </a:cubicBezTo>
                    <a:cubicBezTo>
                      <a:pt x="35" y="13"/>
                      <a:pt x="0" y="77"/>
                      <a:pt x="18" y="129"/>
                    </a:cubicBezTo>
                    <a:cubicBezTo>
                      <a:pt x="32" y="195"/>
                      <a:pt x="88" y="234"/>
                      <a:pt x="149" y="234"/>
                    </a:cubicBezTo>
                    <a:cubicBezTo>
                      <a:pt x="163" y="234"/>
                      <a:pt x="177" y="232"/>
                      <a:pt x="192" y="228"/>
                    </a:cubicBezTo>
                    <a:cubicBezTo>
                      <a:pt x="244" y="222"/>
                      <a:pt x="284" y="176"/>
                      <a:pt x="284" y="124"/>
                    </a:cubicBezTo>
                    <a:cubicBezTo>
                      <a:pt x="279" y="70"/>
                      <a:pt x="168"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33"/>
              <p:cNvSpPr/>
              <p:nvPr/>
            </p:nvSpPr>
            <p:spPr>
              <a:xfrm rot="-708086" flipH="1">
                <a:off x="2254672" y="2369811"/>
                <a:ext cx="71809" cy="49030"/>
              </a:xfrm>
              <a:custGeom>
                <a:avLst/>
                <a:gdLst/>
                <a:ahLst/>
                <a:cxnLst/>
                <a:rect l="l" t="t" r="r" b="b"/>
                <a:pathLst>
                  <a:path w="331" h="226" extrusionOk="0">
                    <a:moveTo>
                      <a:pt x="82" y="0"/>
                    </a:moveTo>
                    <a:cubicBezTo>
                      <a:pt x="63" y="0"/>
                      <a:pt x="43" y="9"/>
                      <a:pt x="30" y="26"/>
                    </a:cubicBezTo>
                    <a:cubicBezTo>
                      <a:pt x="1" y="61"/>
                      <a:pt x="1" y="107"/>
                      <a:pt x="30" y="136"/>
                    </a:cubicBezTo>
                    <a:cubicBezTo>
                      <a:pt x="69" y="196"/>
                      <a:pt x="139" y="226"/>
                      <a:pt x="209" y="226"/>
                    </a:cubicBezTo>
                    <a:cubicBezTo>
                      <a:pt x="221" y="226"/>
                      <a:pt x="232" y="225"/>
                      <a:pt x="244" y="223"/>
                    </a:cubicBezTo>
                    <a:cubicBezTo>
                      <a:pt x="285" y="211"/>
                      <a:pt x="331" y="200"/>
                      <a:pt x="331" y="154"/>
                    </a:cubicBezTo>
                    <a:cubicBezTo>
                      <a:pt x="331" y="107"/>
                      <a:pt x="290" y="101"/>
                      <a:pt x="256" y="84"/>
                    </a:cubicBezTo>
                    <a:cubicBezTo>
                      <a:pt x="209" y="61"/>
                      <a:pt x="169" y="38"/>
                      <a:pt x="122" y="15"/>
                    </a:cubicBezTo>
                    <a:cubicBezTo>
                      <a:pt x="110" y="5"/>
                      <a:pt x="96"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33"/>
              <p:cNvSpPr/>
              <p:nvPr/>
            </p:nvSpPr>
            <p:spPr>
              <a:xfrm rot="-708086" flipH="1">
                <a:off x="115191" y="1856713"/>
                <a:ext cx="61613" cy="53152"/>
              </a:xfrm>
              <a:custGeom>
                <a:avLst/>
                <a:gdLst/>
                <a:ahLst/>
                <a:cxnLst/>
                <a:rect l="l" t="t" r="r" b="b"/>
                <a:pathLst>
                  <a:path w="284" h="245" extrusionOk="0">
                    <a:moveTo>
                      <a:pt x="87" y="1"/>
                    </a:moveTo>
                    <a:cubicBezTo>
                      <a:pt x="29" y="24"/>
                      <a:pt x="0" y="82"/>
                      <a:pt x="17" y="134"/>
                    </a:cubicBezTo>
                    <a:cubicBezTo>
                      <a:pt x="37" y="201"/>
                      <a:pt x="95" y="244"/>
                      <a:pt x="161" y="244"/>
                    </a:cubicBezTo>
                    <a:cubicBezTo>
                      <a:pt x="175" y="244"/>
                      <a:pt x="189" y="242"/>
                      <a:pt x="203" y="238"/>
                    </a:cubicBezTo>
                    <a:cubicBezTo>
                      <a:pt x="249" y="227"/>
                      <a:pt x="284" y="180"/>
                      <a:pt x="272" y="134"/>
                    </a:cubicBezTo>
                    <a:cubicBezTo>
                      <a:pt x="232" y="64"/>
                      <a:pt x="162" y="18"/>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33"/>
              <p:cNvSpPr/>
              <p:nvPr/>
            </p:nvSpPr>
            <p:spPr>
              <a:xfrm rot="-708088" flipH="1">
                <a:off x="-80637" y="1222117"/>
                <a:ext cx="57925" cy="50115"/>
              </a:xfrm>
              <a:custGeom>
                <a:avLst/>
                <a:gdLst/>
                <a:ahLst/>
                <a:cxnLst/>
                <a:rect l="l" t="t" r="r" b="b"/>
                <a:pathLst>
                  <a:path w="267" h="231" extrusionOk="0">
                    <a:moveTo>
                      <a:pt x="182" y="1"/>
                    </a:moveTo>
                    <a:cubicBezTo>
                      <a:pt x="169" y="1"/>
                      <a:pt x="154" y="3"/>
                      <a:pt x="139" y="6"/>
                    </a:cubicBezTo>
                    <a:cubicBezTo>
                      <a:pt x="46" y="24"/>
                      <a:pt x="0" y="70"/>
                      <a:pt x="6" y="140"/>
                    </a:cubicBezTo>
                    <a:cubicBezTo>
                      <a:pt x="16" y="193"/>
                      <a:pt x="58" y="230"/>
                      <a:pt x="110" y="230"/>
                    </a:cubicBezTo>
                    <a:cubicBezTo>
                      <a:pt x="119" y="230"/>
                      <a:pt x="129" y="229"/>
                      <a:pt x="139" y="226"/>
                    </a:cubicBezTo>
                    <a:cubicBezTo>
                      <a:pt x="214" y="215"/>
                      <a:pt x="267" y="140"/>
                      <a:pt x="255" y="64"/>
                    </a:cubicBezTo>
                    <a:cubicBezTo>
                      <a:pt x="243" y="15"/>
                      <a:pt x="216"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33"/>
              <p:cNvSpPr/>
              <p:nvPr/>
            </p:nvSpPr>
            <p:spPr>
              <a:xfrm rot="-708086" flipH="1">
                <a:off x="1050716" y="2023658"/>
                <a:ext cx="66819" cy="45559"/>
              </a:xfrm>
              <a:custGeom>
                <a:avLst/>
                <a:gdLst/>
                <a:ahLst/>
                <a:cxnLst/>
                <a:rect l="l" t="t" r="r" b="b"/>
                <a:pathLst>
                  <a:path w="308" h="210" extrusionOk="0">
                    <a:moveTo>
                      <a:pt x="224" y="0"/>
                    </a:moveTo>
                    <a:cubicBezTo>
                      <a:pt x="198" y="0"/>
                      <a:pt x="170" y="11"/>
                      <a:pt x="147" y="11"/>
                    </a:cubicBezTo>
                    <a:cubicBezTo>
                      <a:pt x="140" y="11"/>
                      <a:pt x="134" y="10"/>
                      <a:pt x="128" y="8"/>
                    </a:cubicBezTo>
                    <a:cubicBezTo>
                      <a:pt x="36" y="20"/>
                      <a:pt x="1" y="60"/>
                      <a:pt x="7" y="118"/>
                    </a:cubicBezTo>
                    <a:cubicBezTo>
                      <a:pt x="16" y="172"/>
                      <a:pt x="63" y="209"/>
                      <a:pt x="112" y="209"/>
                    </a:cubicBezTo>
                    <a:cubicBezTo>
                      <a:pt x="122" y="209"/>
                      <a:pt x="131" y="208"/>
                      <a:pt x="140" y="205"/>
                    </a:cubicBezTo>
                    <a:cubicBezTo>
                      <a:pt x="227" y="199"/>
                      <a:pt x="308" y="118"/>
                      <a:pt x="285" y="54"/>
                    </a:cubicBezTo>
                    <a:cubicBezTo>
                      <a:pt x="272" y="11"/>
                      <a:pt x="249"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33"/>
              <p:cNvSpPr/>
              <p:nvPr/>
            </p:nvSpPr>
            <p:spPr>
              <a:xfrm rot="-708086" flipH="1">
                <a:off x="1059798" y="849700"/>
                <a:ext cx="64216" cy="64867"/>
              </a:xfrm>
              <a:custGeom>
                <a:avLst/>
                <a:gdLst/>
                <a:ahLst/>
                <a:cxnLst/>
                <a:rect l="l" t="t" r="r" b="b"/>
                <a:pathLst>
                  <a:path w="296" h="299" extrusionOk="0">
                    <a:moveTo>
                      <a:pt x="65" y="1"/>
                    </a:moveTo>
                    <a:cubicBezTo>
                      <a:pt x="43" y="1"/>
                      <a:pt x="21" y="14"/>
                      <a:pt x="12" y="39"/>
                    </a:cubicBezTo>
                    <a:cubicBezTo>
                      <a:pt x="0" y="109"/>
                      <a:pt x="18" y="190"/>
                      <a:pt x="64" y="248"/>
                    </a:cubicBezTo>
                    <a:cubicBezTo>
                      <a:pt x="92" y="280"/>
                      <a:pt x="135" y="299"/>
                      <a:pt x="178" y="299"/>
                    </a:cubicBezTo>
                    <a:cubicBezTo>
                      <a:pt x="196" y="299"/>
                      <a:pt x="215" y="295"/>
                      <a:pt x="232" y="288"/>
                    </a:cubicBezTo>
                    <a:cubicBezTo>
                      <a:pt x="290" y="277"/>
                      <a:pt x="296" y="236"/>
                      <a:pt x="273" y="190"/>
                    </a:cubicBezTo>
                    <a:lnTo>
                      <a:pt x="273" y="190"/>
                    </a:lnTo>
                    <a:cubicBezTo>
                      <a:pt x="268" y="190"/>
                      <a:pt x="264" y="190"/>
                      <a:pt x="260" y="190"/>
                    </a:cubicBezTo>
                    <a:cubicBezTo>
                      <a:pt x="207" y="190"/>
                      <a:pt x="161" y="157"/>
                      <a:pt x="145" y="109"/>
                    </a:cubicBezTo>
                    <a:cubicBezTo>
                      <a:pt x="139" y="80"/>
                      <a:pt x="128" y="51"/>
                      <a:pt x="110" y="28"/>
                    </a:cubicBezTo>
                    <a:cubicBezTo>
                      <a:pt x="100" y="9"/>
                      <a:pt x="82"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33"/>
              <p:cNvSpPr/>
              <p:nvPr/>
            </p:nvSpPr>
            <p:spPr>
              <a:xfrm rot="-708086" flipH="1">
                <a:off x="1371129" y="3165941"/>
                <a:ext cx="60745" cy="62264"/>
              </a:xfrm>
              <a:custGeom>
                <a:avLst/>
                <a:gdLst/>
                <a:ahLst/>
                <a:cxnLst/>
                <a:rect l="l" t="t" r="r" b="b"/>
                <a:pathLst>
                  <a:path w="280" h="287" extrusionOk="0">
                    <a:moveTo>
                      <a:pt x="199" y="1"/>
                    </a:moveTo>
                    <a:cubicBezTo>
                      <a:pt x="193" y="1"/>
                      <a:pt x="186" y="2"/>
                      <a:pt x="179" y="4"/>
                    </a:cubicBezTo>
                    <a:cubicBezTo>
                      <a:pt x="92" y="39"/>
                      <a:pt x="28" y="114"/>
                      <a:pt x="5" y="201"/>
                    </a:cubicBezTo>
                    <a:cubicBezTo>
                      <a:pt x="0" y="251"/>
                      <a:pt x="24" y="286"/>
                      <a:pt x="61" y="286"/>
                    </a:cubicBezTo>
                    <a:cubicBezTo>
                      <a:pt x="72" y="286"/>
                      <a:pt x="84" y="283"/>
                      <a:pt x="97" y="277"/>
                    </a:cubicBezTo>
                    <a:cubicBezTo>
                      <a:pt x="173" y="242"/>
                      <a:pt x="231" y="172"/>
                      <a:pt x="260" y="91"/>
                    </a:cubicBezTo>
                    <a:cubicBezTo>
                      <a:pt x="280" y="46"/>
                      <a:pt x="24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33"/>
              <p:cNvSpPr/>
              <p:nvPr/>
            </p:nvSpPr>
            <p:spPr>
              <a:xfrm rot="-708086" flipH="1">
                <a:off x="2698607" y="-17427"/>
                <a:ext cx="63131" cy="53369"/>
              </a:xfrm>
              <a:custGeom>
                <a:avLst/>
                <a:gdLst/>
                <a:ahLst/>
                <a:cxnLst/>
                <a:rect l="l" t="t" r="r" b="b"/>
                <a:pathLst>
                  <a:path w="291" h="246" extrusionOk="0">
                    <a:moveTo>
                      <a:pt x="147" y="1"/>
                    </a:moveTo>
                    <a:cubicBezTo>
                      <a:pt x="143" y="1"/>
                      <a:pt x="139" y="1"/>
                      <a:pt x="134" y="1"/>
                    </a:cubicBezTo>
                    <a:cubicBezTo>
                      <a:pt x="1" y="57"/>
                      <a:pt x="49" y="246"/>
                      <a:pt x="181" y="246"/>
                    </a:cubicBezTo>
                    <a:cubicBezTo>
                      <a:pt x="186" y="246"/>
                      <a:pt x="192" y="245"/>
                      <a:pt x="198" y="245"/>
                    </a:cubicBezTo>
                    <a:cubicBezTo>
                      <a:pt x="256" y="227"/>
                      <a:pt x="291" y="164"/>
                      <a:pt x="279" y="106"/>
                    </a:cubicBezTo>
                    <a:cubicBezTo>
                      <a:pt x="263" y="41"/>
                      <a:pt x="21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33"/>
              <p:cNvSpPr/>
              <p:nvPr/>
            </p:nvSpPr>
            <p:spPr>
              <a:xfrm rot="-708086" flipH="1">
                <a:off x="715065" y="811247"/>
                <a:ext cx="64216" cy="44908"/>
              </a:xfrm>
              <a:custGeom>
                <a:avLst/>
                <a:gdLst/>
                <a:ahLst/>
                <a:cxnLst/>
                <a:rect l="l" t="t" r="r" b="b"/>
                <a:pathLst>
                  <a:path w="296" h="207" extrusionOk="0">
                    <a:moveTo>
                      <a:pt x="124" y="0"/>
                    </a:moveTo>
                    <a:cubicBezTo>
                      <a:pt x="113" y="0"/>
                      <a:pt x="103" y="1"/>
                      <a:pt x="93" y="3"/>
                    </a:cubicBezTo>
                    <a:cubicBezTo>
                      <a:pt x="41" y="3"/>
                      <a:pt x="0" y="55"/>
                      <a:pt x="12" y="107"/>
                    </a:cubicBezTo>
                    <a:cubicBezTo>
                      <a:pt x="26" y="168"/>
                      <a:pt x="78" y="206"/>
                      <a:pt x="134" y="206"/>
                    </a:cubicBezTo>
                    <a:cubicBezTo>
                      <a:pt x="147" y="206"/>
                      <a:pt x="161" y="204"/>
                      <a:pt x="174" y="200"/>
                    </a:cubicBezTo>
                    <a:cubicBezTo>
                      <a:pt x="249" y="182"/>
                      <a:pt x="296" y="124"/>
                      <a:pt x="278" y="72"/>
                    </a:cubicBezTo>
                    <a:cubicBezTo>
                      <a:pt x="239" y="28"/>
                      <a:pt x="18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33"/>
              <p:cNvSpPr/>
              <p:nvPr/>
            </p:nvSpPr>
            <p:spPr>
              <a:xfrm rot="-708086" flipH="1">
                <a:off x="1257271" y="-57203"/>
                <a:ext cx="59443" cy="54237"/>
              </a:xfrm>
              <a:custGeom>
                <a:avLst/>
                <a:gdLst/>
                <a:ahLst/>
                <a:cxnLst/>
                <a:rect l="l" t="t" r="r" b="b"/>
                <a:pathLst>
                  <a:path w="274" h="250" extrusionOk="0">
                    <a:moveTo>
                      <a:pt x="83" y="0"/>
                    </a:moveTo>
                    <a:cubicBezTo>
                      <a:pt x="73" y="0"/>
                      <a:pt x="63" y="2"/>
                      <a:pt x="53" y="6"/>
                    </a:cubicBezTo>
                    <a:cubicBezTo>
                      <a:pt x="18" y="18"/>
                      <a:pt x="1" y="52"/>
                      <a:pt x="1" y="87"/>
                    </a:cubicBezTo>
                    <a:cubicBezTo>
                      <a:pt x="12" y="180"/>
                      <a:pt x="93" y="249"/>
                      <a:pt x="186" y="249"/>
                    </a:cubicBezTo>
                    <a:cubicBezTo>
                      <a:pt x="250" y="238"/>
                      <a:pt x="273" y="163"/>
                      <a:pt x="232" y="122"/>
                    </a:cubicBezTo>
                    <a:cubicBezTo>
                      <a:pt x="204" y="87"/>
                      <a:pt x="169" y="52"/>
                      <a:pt x="140" y="23"/>
                    </a:cubicBezTo>
                    <a:cubicBezTo>
                      <a:pt x="124" y="8"/>
                      <a:pt x="104"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33"/>
              <p:cNvSpPr/>
              <p:nvPr/>
            </p:nvSpPr>
            <p:spPr>
              <a:xfrm rot="-708086" flipH="1">
                <a:off x="414834" y="1699940"/>
                <a:ext cx="59226" cy="52935"/>
              </a:xfrm>
              <a:custGeom>
                <a:avLst/>
                <a:gdLst/>
                <a:ahLst/>
                <a:cxnLst/>
                <a:rect l="l" t="t" r="r" b="b"/>
                <a:pathLst>
                  <a:path w="273" h="244" extrusionOk="0">
                    <a:moveTo>
                      <a:pt x="200" y="0"/>
                    </a:moveTo>
                    <a:cubicBezTo>
                      <a:pt x="188" y="0"/>
                      <a:pt x="175" y="2"/>
                      <a:pt x="162" y="4"/>
                    </a:cubicBezTo>
                    <a:cubicBezTo>
                      <a:pt x="70" y="33"/>
                      <a:pt x="0" y="108"/>
                      <a:pt x="18" y="172"/>
                    </a:cubicBezTo>
                    <a:cubicBezTo>
                      <a:pt x="27" y="216"/>
                      <a:pt x="63" y="244"/>
                      <a:pt x="101" y="244"/>
                    </a:cubicBezTo>
                    <a:cubicBezTo>
                      <a:pt x="108" y="244"/>
                      <a:pt x="115" y="243"/>
                      <a:pt x="122" y="241"/>
                    </a:cubicBezTo>
                    <a:cubicBezTo>
                      <a:pt x="191" y="230"/>
                      <a:pt x="272" y="96"/>
                      <a:pt x="255" y="44"/>
                    </a:cubicBezTo>
                    <a:cubicBezTo>
                      <a:pt x="247" y="9"/>
                      <a:pt x="226"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33"/>
              <p:cNvSpPr/>
              <p:nvPr/>
            </p:nvSpPr>
            <p:spPr>
              <a:xfrm rot="-708086" flipH="1">
                <a:off x="1596298" y="3673293"/>
                <a:ext cx="73111" cy="53369"/>
              </a:xfrm>
              <a:custGeom>
                <a:avLst/>
                <a:gdLst/>
                <a:ahLst/>
                <a:cxnLst/>
                <a:rect l="l" t="t" r="r" b="b"/>
                <a:pathLst>
                  <a:path w="337" h="246" extrusionOk="0">
                    <a:moveTo>
                      <a:pt x="249" y="0"/>
                    </a:moveTo>
                    <a:cubicBezTo>
                      <a:pt x="241" y="0"/>
                      <a:pt x="233" y="2"/>
                      <a:pt x="226" y="4"/>
                    </a:cubicBezTo>
                    <a:cubicBezTo>
                      <a:pt x="174" y="10"/>
                      <a:pt x="122" y="39"/>
                      <a:pt x="87" y="79"/>
                    </a:cubicBezTo>
                    <a:cubicBezTo>
                      <a:pt x="58" y="114"/>
                      <a:pt x="29" y="149"/>
                      <a:pt x="0" y="184"/>
                    </a:cubicBezTo>
                    <a:lnTo>
                      <a:pt x="6" y="184"/>
                    </a:lnTo>
                    <a:cubicBezTo>
                      <a:pt x="29" y="202"/>
                      <a:pt x="41" y="246"/>
                      <a:pt x="77" y="246"/>
                    </a:cubicBezTo>
                    <a:cubicBezTo>
                      <a:pt x="86" y="246"/>
                      <a:pt x="97" y="243"/>
                      <a:pt x="110" y="236"/>
                    </a:cubicBezTo>
                    <a:cubicBezTo>
                      <a:pt x="168" y="201"/>
                      <a:pt x="232" y="166"/>
                      <a:pt x="290" y="131"/>
                    </a:cubicBezTo>
                    <a:cubicBezTo>
                      <a:pt x="319" y="114"/>
                      <a:pt x="336" y="74"/>
                      <a:pt x="319" y="39"/>
                    </a:cubicBezTo>
                    <a:cubicBezTo>
                      <a:pt x="305" y="16"/>
                      <a:pt x="277"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33"/>
              <p:cNvSpPr/>
              <p:nvPr/>
            </p:nvSpPr>
            <p:spPr>
              <a:xfrm rot="-708086" flipH="1">
                <a:off x="1326358" y="327029"/>
                <a:ext cx="69423" cy="43606"/>
              </a:xfrm>
              <a:custGeom>
                <a:avLst/>
                <a:gdLst/>
                <a:ahLst/>
                <a:cxnLst/>
                <a:rect l="l" t="t" r="r" b="b"/>
                <a:pathLst>
                  <a:path w="320" h="201" extrusionOk="0">
                    <a:moveTo>
                      <a:pt x="234" y="1"/>
                    </a:moveTo>
                    <a:cubicBezTo>
                      <a:pt x="212" y="1"/>
                      <a:pt x="187" y="10"/>
                      <a:pt x="163" y="21"/>
                    </a:cubicBezTo>
                    <a:lnTo>
                      <a:pt x="146" y="27"/>
                    </a:lnTo>
                    <a:lnTo>
                      <a:pt x="105" y="27"/>
                    </a:lnTo>
                    <a:cubicBezTo>
                      <a:pt x="53" y="27"/>
                      <a:pt x="7" y="39"/>
                      <a:pt x="7" y="97"/>
                    </a:cubicBezTo>
                    <a:cubicBezTo>
                      <a:pt x="1" y="166"/>
                      <a:pt x="53" y="189"/>
                      <a:pt x="111" y="201"/>
                    </a:cubicBezTo>
                    <a:cubicBezTo>
                      <a:pt x="140" y="201"/>
                      <a:pt x="169" y="201"/>
                      <a:pt x="198" y="195"/>
                    </a:cubicBezTo>
                    <a:cubicBezTo>
                      <a:pt x="273" y="172"/>
                      <a:pt x="319" y="108"/>
                      <a:pt x="296" y="50"/>
                    </a:cubicBezTo>
                    <a:cubicBezTo>
                      <a:pt x="281" y="13"/>
                      <a:pt x="25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33"/>
              <p:cNvSpPr/>
              <p:nvPr/>
            </p:nvSpPr>
            <p:spPr>
              <a:xfrm rot="-708086" flipH="1">
                <a:off x="711518" y="1972963"/>
                <a:ext cx="61830" cy="51199"/>
              </a:xfrm>
              <a:custGeom>
                <a:avLst/>
                <a:gdLst/>
                <a:ahLst/>
                <a:cxnLst/>
                <a:rect l="l" t="t" r="r" b="b"/>
                <a:pathLst>
                  <a:path w="285" h="236" extrusionOk="0">
                    <a:moveTo>
                      <a:pt x="215" y="0"/>
                    </a:moveTo>
                    <a:cubicBezTo>
                      <a:pt x="190" y="0"/>
                      <a:pt x="164" y="18"/>
                      <a:pt x="140" y="32"/>
                    </a:cubicBezTo>
                    <a:cubicBezTo>
                      <a:pt x="117" y="43"/>
                      <a:pt x="94" y="43"/>
                      <a:pt x="70" y="55"/>
                    </a:cubicBezTo>
                    <a:cubicBezTo>
                      <a:pt x="24" y="72"/>
                      <a:pt x="1" y="124"/>
                      <a:pt x="18" y="171"/>
                    </a:cubicBezTo>
                    <a:cubicBezTo>
                      <a:pt x="24" y="208"/>
                      <a:pt x="63" y="235"/>
                      <a:pt x="105" y="235"/>
                    </a:cubicBezTo>
                    <a:cubicBezTo>
                      <a:pt x="109" y="235"/>
                      <a:pt x="113" y="235"/>
                      <a:pt x="117" y="235"/>
                    </a:cubicBezTo>
                    <a:cubicBezTo>
                      <a:pt x="163" y="229"/>
                      <a:pt x="210" y="206"/>
                      <a:pt x="238" y="165"/>
                    </a:cubicBezTo>
                    <a:cubicBezTo>
                      <a:pt x="279" y="130"/>
                      <a:pt x="285" y="72"/>
                      <a:pt x="262" y="32"/>
                    </a:cubicBezTo>
                    <a:cubicBezTo>
                      <a:pt x="248" y="8"/>
                      <a:pt x="232"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33"/>
              <p:cNvSpPr/>
              <p:nvPr/>
            </p:nvSpPr>
            <p:spPr>
              <a:xfrm rot="-708086" flipH="1">
                <a:off x="174102" y="9432"/>
                <a:ext cx="61830" cy="47511"/>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33"/>
              <p:cNvSpPr/>
              <p:nvPr/>
            </p:nvSpPr>
            <p:spPr>
              <a:xfrm rot="-708086" flipH="1">
                <a:off x="2008992" y="1597480"/>
                <a:ext cx="59226" cy="43172"/>
              </a:xfrm>
              <a:custGeom>
                <a:avLst/>
                <a:gdLst/>
                <a:ahLst/>
                <a:cxnLst/>
                <a:rect l="l" t="t" r="r" b="b"/>
                <a:pathLst>
                  <a:path w="273" h="199" extrusionOk="0">
                    <a:moveTo>
                      <a:pt x="184" y="1"/>
                    </a:moveTo>
                    <a:cubicBezTo>
                      <a:pt x="164" y="1"/>
                      <a:pt x="139" y="3"/>
                      <a:pt x="110" y="6"/>
                    </a:cubicBezTo>
                    <a:cubicBezTo>
                      <a:pt x="47" y="11"/>
                      <a:pt x="0" y="29"/>
                      <a:pt x="6" y="104"/>
                    </a:cubicBezTo>
                    <a:cubicBezTo>
                      <a:pt x="21" y="160"/>
                      <a:pt x="73" y="199"/>
                      <a:pt x="133" y="199"/>
                    </a:cubicBezTo>
                    <a:cubicBezTo>
                      <a:pt x="141" y="199"/>
                      <a:pt x="149" y="198"/>
                      <a:pt x="157" y="197"/>
                    </a:cubicBezTo>
                    <a:cubicBezTo>
                      <a:pt x="220" y="185"/>
                      <a:pt x="273" y="127"/>
                      <a:pt x="267" y="58"/>
                    </a:cubicBezTo>
                    <a:cubicBezTo>
                      <a:pt x="262" y="15"/>
                      <a:pt x="239"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33"/>
              <p:cNvSpPr/>
              <p:nvPr/>
            </p:nvSpPr>
            <p:spPr>
              <a:xfrm rot="-708086" flipH="1">
                <a:off x="3003173" y="905898"/>
                <a:ext cx="51850" cy="53152"/>
              </a:xfrm>
              <a:custGeom>
                <a:avLst/>
                <a:gdLst/>
                <a:ahLst/>
                <a:cxnLst/>
                <a:rect l="l" t="t" r="r" b="b"/>
                <a:pathLst>
                  <a:path w="239" h="245" extrusionOk="0">
                    <a:moveTo>
                      <a:pt x="152" y="1"/>
                    </a:moveTo>
                    <a:cubicBezTo>
                      <a:pt x="146" y="1"/>
                      <a:pt x="140" y="1"/>
                      <a:pt x="134" y="3"/>
                    </a:cubicBezTo>
                    <a:cubicBezTo>
                      <a:pt x="53" y="14"/>
                      <a:pt x="1" y="90"/>
                      <a:pt x="12" y="165"/>
                    </a:cubicBezTo>
                    <a:cubicBezTo>
                      <a:pt x="17" y="209"/>
                      <a:pt x="55" y="244"/>
                      <a:pt x="97" y="244"/>
                    </a:cubicBezTo>
                    <a:cubicBezTo>
                      <a:pt x="106" y="244"/>
                      <a:pt x="114" y="243"/>
                      <a:pt x="122" y="240"/>
                    </a:cubicBezTo>
                    <a:cubicBezTo>
                      <a:pt x="192" y="223"/>
                      <a:pt x="238" y="159"/>
                      <a:pt x="238" y="84"/>
                    </a:cubicBezTo>
                    <a:cubicBezTo>
                      <a:pt x="233" y="38"/>
                      <a:pt x="196"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33"/>
              <p:cNvSpPr/>
              <p:nvPr/>
            </p:nvSpPr>
            <p:spPr>
              <a:xfrm rot="-708086" flipH="1">
                <a:off x="843838" y="50090"/>
                <a:ext cx="57925" cy="46860"/>
              </a:xfrm>
              <a:custGeom>
                <a:avLst/>
                <a:gdLst/>
                <a:ahLst/>
                <a:cxnLst/>
                <a:rect l="l" t="t" r="r" b="b"/>
                <a:pathLst>
                  <a:path w="267" h="216" extrusionOk="0">
                    <a:moveTo>
                      <a:pt x="171" y="1"/>
                    </a:moveTo>
                    <a:cubicBezTo>
                      <a:pt x="155" y="1"/>
                      <a:pt x="137" y="2"/>
                      <a:pt x="116" y="5"/>
                    </a:cubicBezTo>
                    <a:cubicBezTo>
                      <a:pt x="35" y="22"/>
                      <a:pt x="1" y="63"/>
                      <a:pt x="6" y="126"/>
                    </a:cubicBezTo>
                    <a:cubicBezTo>
                      <a:pt x="17" y="178"/>
                      <a:pt x="59" y="215"/>
                      <a:pt x="108" y="215"/>
                    </a:cubicBezTo>
                    <a:cubicBezTo>
                      <a:pt x="115" y="215"/>
                      <a:pt x="121" y="215"/>
                      <a:pt x="128" y="213"/>
                    </a:cubicBezTo>
                    <a:cubicBezTo>
                      <a:pt x="203" y="196"/>
                      <a:pt x="267" y="126"/>
                      <a:pt x="261" y="69"/>
                    </a:cubicBezTo>
                    <a:cubicBezTo>
                      <a:pt x="257" y="19"/>
                      <a:pt x="227"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33"/>
              <p:cNvSpPr/>
              <p:nvPr/>
            </p:nvSpPr>
            <p:spPr>
              <a:xfrm rot="-708086" flipH="1">
                <a:off x="1330917" y="667756"/>
                <a:ext cx="61830" cy="45125"/>
              </a:xfrm>
              <a:custGeom>
                <a:avLst/>
                <a:gdLst/>
                <a:ahLst/>
                <a:cxnLst/>
                <a:rect l="l" t="t" r="r" b="b"/>
                <a:pathLst>
                  <a:path w="285" h="208" extrusionOk="0">
                    <a:moveTo>
                      <a:pt x="106" y="1"/>
                    </a:moveTo>
                    <a:cubicBezTo>
                      <a:pt x="102" y="1"/>
                      <a:pt x="98" y="1"/>
                      <a:pt x="93" y="1"/>
                    </a:cubicBezTo>
                    <a:cubicBezTo>
                      <a:pt x="41" y="7"/>
                      <a:pt x="1" y="53"/>
                      <a:pt x="7" y="105"/>
                    </a:cubicBezTo>
                    <a:cubicBezTo>
                      <a:pt x="16" y="165"/>
                      <a:pt x="69" y="208"/>
                      <a:pt x="124" y="208"/>
                    </a:cubicBezTo>
                    <a:cubicBezTo>
                      <a:pt x="133" y="208"/>
                      <a:pt x="142" y="206"/>
                      <a:pt x="151" y="204"/>
                    </a:cubicBezTo>
                    <a:cubicBezTo>
                      <a:pt x="227" y="192"/>
                      <a:pt x="285" y="134"/>
                      <a:pt x="273" y="76"/>
                    </a:cubicBezTo>
                    <a:cubicBezTo>
                      <a:pt x="262" y="38"/>
                      <a:pt x="170"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33"/>
              <p:cNvSpPr/>
              <p:nvPr/>
            </p:nvSpPr>
            <p:spPr>
              <a:xfrm rot="-708088" flipH="1">
                <a:off x="27719" y="452088"/>
                <a:ext cx="70507" cy="44257"/>
              </a:xfrm>
              <a:custGeom>
                <a:avLst/>
                <a:gdLst/>
                <a:ahLst/>
                <a:cxnLst/>
                <a:rect l="l" t="t" r="r" b="b"/>
                <a:pathLst>
                  <a:path w="325" h="204" extrusionOk="0">
                    <a:moveTo>
                      <a:pt x="76" y="1"/>
                    </a:moveTo>
                    <a:cubicBezTo>
                      <a:pt x="24" y="6"/>
                      <a:pt x="0" y="64"/>
                      <a:pt x="35" y="105"/>
                    </a:cubicBezTo>
                    <a:cubicBezTo>
                      <a:pt x="76" y="157"/>
                      <a:pt x="134" y="186"/>
                      <a:pt x="197" y="203"/>
                    </a:cubicBezTo>
                    <a:cubicBezTo>
                      <a:pt x="200" y="204"/>
                      <a:pt x="203" y="204"/>
                      <a:pt x="206" y="204"/>
                    </a:cubicBezTo>
                    <a:cubicBezTo>
                      <a:pt x="272" y="204"/>
                      <a:pt x="324" y="142"/>
                      <a:pt x="313" y="76"/>
                    </a:cubicBezTo>
                    <a:cubicBezTo>
                      <a:pt x="308" y="70"/>
                      <a:pt x="302" y="47"/>
                      <a:pt x="290" y="47"/>
                    </a:cubicBezTo>
                    <a:cubicBezTo>
                      <a:pt x="221" y="24"/>
                      <a:pt x="151" y="6"/>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33"/>
              <p:cNvSpPr/>
              <p:nvPr/>
            </p:nvSpPr>
            <p:spPr>
              <a:xfrm rot="-708086" flipH="1">
                <a:off x="2265382" y="1173696"/>
                <a:ext cx="62914" cy="49898"/>
              </a:xfrm>
              <a:custGeom>
                <a:avLst/>
                <a:gdLst/>
                <a:ahLst/>
                <a:cxnLst/>
                <a:rect l="l" t="t" r="r" b="b"/>
                <a:pathLst>
                  <a:path w="290" h="230" extrusionOk="0">
                    <a:moveTo>
                      <a:pt x="197" y="1"/>
                    </a:moveTo>
                    <a:cubicBezTo>
                      <a:pt x="179" y="1"/>
                      <a:pt x="160" y="8"/>
                      <a:pt x="145" y="23"/>
                    </a:cubicBezTo>
                    <a:cubicBezTo>
                      <a:pt x="122" y="41"/>
                      <a:pt x="99" y="58"/>
                      <a:pt x="76" y="70"/>
                    </a:cubicBezTo>
                    <a:cubicBezTo>
                      <a:pt x="29" y="93"/>
                      <a:pt x="0" y="122"/>
                      <a:pt x="23" y="180"/>
                    </a:cubicBezTo>
                    <a:cubicBezTo>
                      <a:pt x="40" y="220"/>
                      <a:pt x="70" y="230"/>
                      <a:pt x="101" y="230"/>
                    </a:cubicBezTo>
                    <a:cubicBezTo>
                      <a:pt x="114" y="230"/>
                      <a:pt x="127" y="228"/>
                      <a:pt x="139" y="226"/>
                    </a:cubicBezTo>
                    <a:cubicBezTo>
                      <a:pt x="197" y="220"/>
                      <a:pt x="249" y="180"/>
                      <a:pt x="267" y="122"/>
                    </a:cubicBezTo>
                    <a:cubicBezTo>
                      <a:pt x="290" y="87"/>
                      <a:pt x="278" y="41"/>
                      <a:pt x="244" y="18"/>
                    </a:cubicBezTo>
                    <a:cubicBezTo>
                      <a:pt x="230" y="7"/>
                      <a:pt x="214"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33"/>
              <p:cNvSpPr/>
              <p:nvPr/>
            </p:nvSpPr>
            <p:spPr>
              <a:xfrm rot="-708086" flipH="1">
                <a:off x="2854127" y="60824"/>
                <a:ext cx="56840" cy="47511"/>
              </a:xfrm>
              <a:custGeom>
                <a:avLst/>
                <a:gdLst/>
                <a:ahLst/>
                <a:cxnLst/>
                <a:rect l="l" t="t" r="r" b="b"/>
                <a:pathLst>
                  <a:path w="262" h="219" extrusionOk="0">
                    <a:moveTo>
                      <a:pt x="102" y="0"/>
                    </a:moveTo>
                    <a:cubicBezTo>
                      <a:pt x="93" y="0"/>
                      <a:pt x="85" y="1"/>
                      <a:pt x="76" y="3"/>
                    </a:cubicBezTo>
                    <a:cubicBezTo>
                      <a:pt x="24" y="14"/>
                      <a:pt x="0" y="61"/>
                      <a:pt x="24" y="118"/>
                    </a:cubicBezTo>
                    <a:cubicBezTo>
                      <a:pt x="39" y="180"/>
                      <a:pt x="86" y="219"/>
                      <a:pt x="145" y="219"/>
                    </a:cubicBezTo>
                    <a:cubicBezTo>
                      <a:pt x="153" y="219"/>
                      <a:pt x="160" y="218"/>
                      <a:pt x="168" y="217"/>
                    </a:cubicBezTo>
                    <a:cubicBezTo>
                      <a:pt x="226" y="205"/>
                      <a:pt x="261" y="147"/>
                      <a:pt x="244" y="89"/>
                    </a:cubicBezTo>
                    <a:cubicBezTo>
                      <a:pt x="218" y="34"/>
                      <a:pt x="16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33"/>
              <p:cNvSpPr/>
              <p:nvPr/>
            </p:nvSpPr>
            <p:spPr>
              <a:xfrm rot="-708086" flipH="1">
                <a:off x="1520" y="392508"/>
                <a:ext cx="54236" cy="50765"/>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33"/>
              <p:cNvSpPr/>
              <p:nvPr/>
            </p:nvSpPr>
            <p:spPr>
              <a:xfrm rot="-708086" flipH="1">
                <a:off x="2020200" y="708211"/>
                <a:ext cx="41654" cy="61830"/>
              </a:xfrm>
              <a:custGeom>
                <a:avLst/>
                <a:gdLst/>
                <a:ahLst/>
                <a:cxnLst/>
                <a:rect l="l" t="t" r="r" b="b"/>
                <a:pathLst>
                  <a:path w="192" h="285" extrusionOk="0">
                    <a:moveTo>
                      <a:pt x="116" y="1"/>
                    </a:moveTo>
                    <a:cubicBezTo>
                      <a:pt x="79" y="1"/>
                      <a:pt x="41" y="23"/>
                      <a:pt x="35" y="60"/>
                    </a:cubicBezTo>
                    <a:cubicBezTo>
                      <a:pt x="1" y="123"/>
                      <a:pt x="7" y="205"/>
                      <a:pt x="47" y="262"/>
                    </a:cubicBezTo>
                    <a:cubicBezTo>
                      <a:pt x="65" y="276"/>
                      <a:pt x="86" y="284"/>
                      <a:pt x="107" y="284"/>
                    </a:cubicBezTo>
                    <a:cubicBezTo>
                      <a:pt x="121" y="284"/>
                      <a:pt x="134" y="281"/>
                      <a:pt x="146" y="274"/>
                    </a:cubicBezTo>
                    <a:cubicBezTo>
                      <a:pt x="175" y="257"/>
                      <a:pt x="192" y="228"/>
                      <a:pt x="192" y="199"/>
                    </a:cubicBezTo>
                    <a:lnTo>
                      <a:pt x="192" y="94"/>
                    </a:lnTo>
                    <a:cubicBezTo>
                      <a:pt x="186" y="54"/>
                      <a:pt x="175" y="19"/>
                      <a:pt x="128" y="2"/>
                    </a:cubicBezTo>
                    <a:cubicBezTo>
                      <a:pt x="124" y="1"/>
                      <a:pt x="120"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33"/>
              <p:cNvSpPr/>
              <p:nvPr/>
            </p:nvSpPr>
            <p:spPr>
              <a:xfrm rot="-708086" flipH="1">
                <a:off x="1167811" y="2859537"/>
                <a:ext cx="45342" cy="64867"/>
              </a:xfrm>
              <a:custGeom>
                <a:avLst/>
                <a:gdLst/>
                <a:ahLst/>
                <a:cxnLst/>
                <a:rect l="l" t="t" r="r" b="b"/>
                <a:pathLst>
                  <a:path w="209" h="299" extrusionOk="0">
                    <a:moveTo>
                      <a:pt x="122" y="0"/>
                    </a:moveTo>
                    <a:cubicBezTo>
                      <a:pt x="64" y="18"/>
                      <a:pt x="29" y="64"/>
                      <a:pt x="23" y="116"/>
                    </a:cubicBezTo>
                    <a:cubicBezTo>
                      <a:pt x="12" y="174"/>
                      <a:pt x="0" y="238"/>
                      <a:pt x="58" y="284"/>
                    </a:cubicBezTo>
                    <a:cubicBezTo>
                      <a:pt x="68" y="294"/>
                      <a:pt x="79" y="299"/>
                      <a:pt x="91" y="299"/>
                    </a:cubicBezTo>
                    <a:cubicBezTo>
                      <a:pt x="107" y="299"/>
                      <a:pt x="123" y="290"/>
                      <a:pt x="133" y="273"/>
                    </a:cubicBezTo>
                    <a:cubicBezTo>
                      <a:pt x="180" y="209"/>
                      <a:pt x="203" y="140"/>
                      <a:pt x="209" y="64"/>
                    </a:cubicBezTo>
                    <a:cubicBezTo>
                      <a:pt x="209" y="12"/>
                      <a:pt x="168"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33"/>
              <p:cNvSpPr/>
              <p:nvPr/>
            </p:nvSpPr>
            <p:spPr>
              <a:xfrm rot="-708086" flipH="1">
                <a:off x="1550563" y="1005087"/>
                <a:ext cx="44257" cy="61830"/>
              </a:xfrm>
              <a:custGeom>
                <a:avLst/>
                <a:gdLst/>
                <a:ahLst/>
                <a:cxnLst/>
                <a:rect l="l" t="t" r="r" b="b"/>
                <a:pathLst>
                  <a:path w="204" h="285" extrusionOk="0">
                    <a:moveTo>
                      <a:pt x="113" y="0"/>
                    </a:moveTo>
                    <a:cubicBezTo>
                      <a:pt x="88" y="0"/>
                      <a:pt x="62" y="12"/>
                      <a:pt x="53" y="36"/>
                    </a:cubicBezTo>
                    <a:cubicBezTo>
                      <a:pt x="18" y="94"/>
                      <a:pt x="1" y="158"/>
                      <a:pt x="6" y="222"/>
                    </a:cubicBezTo>
                    <a:cubicBezTo>
                      <a:pt x="10" y="261"/>
                      <a:pt x="36" y="285"/>
                      <a:pt x="68" y="285"/>
                    </a:cubicBezTo>
                    <a:cubicBezTo>
                      <a:pt x="83" y="285"/>
                      <a:pt x="100" y="279"/>
                      <a:pt x="116" y="268"/>
                    </a:cubicBezTo>
                    <a:cubicBezTo>
                      <a:pt x="174" y="222"/>
                      <a:pt x="203" y="147"/>
                      <a:pt x="198" y="71"/>
                    </a:cubicBezTo>
                    <a:cubicBezTo>
                      <a:pt x="192" y="31"/>
                      <a:pt x="163" y="2"/>
                      <a:pt x="128" y="2"/>
                    </a:cubicBezTo>
                    <a:cubicBezTo>
                      <a:pt x="123" y="1"/>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33"/>
              <p:cNvSpPr/>
              <p:nvPr/>
            </p:nvSpPr>
            <p:spPr>
              <a:xfrm rot="-708088" flipH="1">
                <a:off x="415364" y="2070557"/>
                <a:ext cx="74195" cy="37966"/>
              </a:xfrm>
              <a:custGeom>
                <a:avLst/>
                <a:gdLst/>
                <a:ahLst/>
                <a:cxnLst/>
                <a:rect l="l" t="t" r="r" b="b"/>
                <a:pathLst>
                  <a:path w="342" h="175" extrusionOk="0">
                    <a:moveTo>
                      <a:pt x="93" y="1"/>
                    </a:moveTo>
                    <a:cubicBezTo>
                      <a:pt x="58" y="1"/>
                      <a:pt x="23" y="7"/>
                      <a:pt x="12" y="47"/>
                    </a:cubicBezTo>
                    <a:cubicBezTo>
                      <a:pt x="0" y="88"/>
                      <a:pt x="23" y="117"/>
                      <a:pt x="58" y="128"/>
                    </a:cubicBezTo>
                    <a:cubicBezTo>
                      <a:pt x="116" y="163"/>
                      <a:pt x="186" y="175"/>
                      <a:pt x="255" y="175"/>
                    </a:cubicBezTo>
                    <a:cubicBezTo>
                      <a:pt x="284" y="163"/>
                      <a:pt x="330" y="152"/>
                      <a:pt x="336" y="111"/>
                    </a:cubicBezTo>
                    <a:cubicBezTo>
                      <a:pt x="342" y="71"/>
                      <a:pt x="301" y="53"/>
                      <a:pt x="267" y="42"/>
                    </a:cubicBezTo>
                    <a:cubicBezTo>
                      <a:pt x="215" y="18"/>
                      <a:pt x="157" y="7"/>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33"/>
              <p:cNvSpPr/>
              <p:nvPr/>
            </p:nvSpPr>
            <p:spPr>
              <a:xfrm rot="-708086" flipH="1">
                <a:off x="2072509" y="101251"/>
                <a:ext cx="42955" cy="68555"/>
              </a:xfrm>
              <a:custGeom>
                <a:avLst/>
                <a:gdLst/>
                <a:ahLst/>
                <a:cxnLst/>
                <a:rect l="l" t="t" r="r" b="b"/>
                <a:pathLst>
                  <a:path w="198" h="316" extrusionOk="0">
                    <a:moveTo>
                      <a:pt x="101" y="0"/>
                    </a:moveTo>
                    <a:cubicBezTo>
                      <a:pt x="87" y="0"/>
                      <a:pt x="72" y="5"/>
                      <a:pt x="59" y="14"/>
                    </a:cubicBezTo>
                    <a:cubicBezTo>
                      <a:pt x="12" y="26"/>
                      <a:pt x="1" y="84"/>
                      <a:pt x="30" y="113"/>
                    </a:cubicBezTo>
                    <a:cubicBezTo>
                      <a:pt x="70" y="153"/>
                      <a:pt x="59" y="182"/>
                      <a:pt x="53" y="234"/>
                    </a:cubicBezTo>
                    <a:cubicBezTo>
                      <a:pt x="47" y="292"/>
                      <a:pt x="76" y="315"/>
                      <a:pt x="128" y="315"/>
                    </a:cubicBezTo>
                    <a:cubicBezTo>
                      <a:pt x="151" y="315"/>
                      <a:pt x="169" y="304"/>
                      <a:pt x="180" y="281"/>
                    </a:cubicBezTo>
                    <a:cubicBezTo>
                      <a:pt x="198" y="205"/>
                      <a:pt x="198" y="124"/>
                      <a:pt x="169" y="49"/>
                    </a:cubicBezTo>
                    <a:cubicBezTo>
                      <a:pt x="157" y="18"/>
                      <a:pt x="130"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33"/>
              <p:cNvSpPr/>
              <p:nvPr/>
            </p:nvSpPr>
            <p:spPr>
              <a:xfrm rot="-708086" flipH="1">
                <a:off x="520002" y="3707390"/>
                <a:ext cx="64216" cy="62914"/>
              </a:xfrm>
              <a:custGeom>
                <a:avLst/>
                <a:gdLst/>
                <a:ahLst/>
                <a:cxnLst/>
                <a:rect l="l" t="t" r="r" b="b"/>
                <a:pathLst>
                  <a:path w="296" h="290" extrusionOk="0">
                    <a:moveTo>
                      <a:pt x="71" y="0"/>
                    </a:moveTo>
                    <a:cubicBezTo>
                      <a:pt x="59" y="0"/>
                      <a:pt x="47" y="2"/>
                      <a:pt x="35" y="6"/>
                    </a:cubicBezTo>
                    <a:cubicBezTo>
                      <a:pt x="12" y="18"/>
                      <a:pt x="0" y="41"/>
                      <a:pt x="6" y="81"/>
                    </a:cubicBezTo>
                    <a:cubicBezTo>
                      <a:pt x="82" y="128"/>
                      <a:pt x="99" y="249"/>
                      <a:pt x="197" y="290"/>
                    </a:cubicBezTo>
                    <a:lnTo>
                      <a:pt x="255" y="290"/>
                    </a:lnTo>
                    <a:cubicBezTo>
                      <a:pt x="273" y="284"/>
                      <a:pt x="296" y="261"/>
                      <a:pt x="284" y="244"/>
                    </a:cubicBezTo>
                    <a:cubicBezTo>
                      <a:pt x="221" y="180"/>
                      <a:pt x="192" y="93"/>
                      <a:pt x="140" y="23"/>
                    </a:cubicBezTo>
                    <a:cubicBezTo>
                      <a:pt x="120" y="8"/>
                      <a:pt x="96"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33"/>
              <p:cNvSpPr/>
              <p:nvPr/>
            </p:nvSpPr>
            <p:spPr>
              <a:xfrm rot="-708086" flipH="1">
                <a:off x="264083" y="797323"/>
                <a:ext cx="64216" cy="45559"/>
              </a:xfrm>
              <a:custGeom>
                <a:avLst/>
                <a:gdLst/>
                <a:ahLst/>
                <a:cxnLst/>
                <a:rect l="l" t="t" r="r" b="b"/>
                <a:pathLst>
                  <a:path w="296" h="210" extrusionOk="0">
                    <a:moveTo>
                      <a:pt x="215" y="1"/>
                    </a:moveTo>
                    <a:cubicBezTo>
                      <a:pt x="189" y="1"/>
                      <a:pt x="161" y="10"/>
                      <a:pt x="139" y="10"/>
                    </a:cubicBezTo>
                    <a:cubicBezTo>
                      <a:pt x="41" y="21"/>
                      <a:pt x="0" y="68"/>
                      <a:pt x="12" y="126"/>
                    </a:cubicBezTo>
                    <a:cubicBezTo>
                      <a:pt x="22" y="180"/>
                      <a:pt x="57" y="209"/>
                      <a:pt x="111" y="209"/>
                    </a:cubicBezTo>
                    <a:cubicBezTo>
                      <a:pt x="120" y="209"/>
                      <a:pt x="129" y="208"/>
                      <a:pt x="139" y="207"/>
                    </a:cubicBezTo>
                    <a:cubicBezTo>
                      <a:pt x="220" y="195"/>
                      <a:pt x="296" y="126"/>
                      <a:pt x="284" y="62"/>
                    </a:cubicBezTo>
                    <a:cubicBezTo>
                      <a:pt x="272" y="12"/>
                      <a:pt x="245"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33"/>
              <p:cNvSpPr/>
              <p:nvPr/>
            </p:nvSpPr>
            <p:spPr>
              <a:xfrm rot="-708086" flipH="1">
                <a:off x="2990631" y="305109"/>
                <a:ext cx="60528" cy="39918"/>
              </a:xfrm>
              <a:custGeom>
                <a:avLst/>
                <a:gdLst/>
                <a:ahLst/>
                <a:cxnLst/>
                <a:rect l="l" t="t" r="r" b="b"/>
                <a:pathLst>
                  <a:path w="279" h="184" extrusionOk="0">
                    <a:moveTo>
                      <a:pt x="120" y="1"/>
                    </a:moveTo>
                    <a:cubicBezTo>
                      <a:pt x="86" y="1"/>
                      <a:pt x="52" y="7"/>
                      <a:pt x="24" y="38"/>
                    </a:cubicBezTo>
                    <a:cubicBezTo>
                      <a:pt x="1" y="67"/>
                      <a:pt x="1" y="102"/>
                      <a:pt x="24" y="125"/>
                    </a:cubicBezTo>
                    <a:cubicBezTo>
                      <a:pt x="65" y="183"/>
                      <a:pt x="128" y="166"/>
                      <a:pt x="180" y="177"/>
                    </a:cubicBezTo>
                    <a:cubicBezTo>
                      <a:pt x="238" y="172"/>
                      <a:pt x="279" y="143"/>
                      <a:pt x="279" y="85"/>
                    </a:cubicBezTo>
                    <a:cubicBezTo>
                      <a:pt x="279" y="33"/>
                      <a:pt x="244" y="9"/>
                      <a:pt x="186" y="4"/>
                    </a:cubicBezTo>
                    <a:cubicBezTo>
                      <a:pt x="165" y="4"/>
                      <a:pt x="14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33"/>
              <p:cNvSpPr/>
              <p:nvPr/>
            </p:nvSpPr>
            <p:spPr>
              <a:xfrm rot="-708086" flipH="1">
                <a:off x="982430" y="473187"/>
                <a:ext cx="51633" cy="61179"/>
              </a:xfrm>
              <a:custGeom>
                <a:avLst/>
                <a:gdLst/>
                <a:ahLst/>
                <a:cxnLst/>
                <a:rect l="l" t="t" r="r" b="b"/>
                <a:pathLst>
                  <a:path w="238" h="282" extrusionOk="0">
                    <a:moveTo>
                      <a:pt x="84" y="1"/>
                    </a:moveTo>
                    <a:cubicBezTo>
                      <a:pt x="59" y="1"/>
                      <a:pt x="32" y="13"/>
                      <a:pt x="18" y="37"/>
                    </a:cubicBezTo>
                    <a:cubicBezTo>
                      <a:pt x="0" y="60"/>
                      <a:pt x="6" y="95"/>
                      <a:pt x="29" y="118"/>
                    </a:cubicBezTo>
                    <a:cubicBezTo>
                      <a:pt x="64" y="153"/>
                      <a:pt x="110" y="176"/>
                      <a:pt x="110" y="234"/>
                    </a:cubicBezTo>
                    <a:cubicBezTo>
                      <a:pt x="110" y="260"/>
                      <a:pt x="129" y="281"/>
                      <a:pt x="154" y="281"/>
                    </a:cubicBezTo>
                    <a:cubicBezTo>
                      <a:pt x="157" y="281"/>
                      <a:pt x="160" y="281"/>
                      <a:pt x="163" y="280"/>
                    </a:cubicBezTo>
                    <a:cubicBezTo>
                      <a:pt x="186" y="275"/>
                      <a:pt x="209" y="263"/>
                      <a:pt x="220" y="240"/>
                    </a:cubicBezTo>
                    <a:cubicBezTo>
                      <a:pt x="238" y="205"/>
                      <a:pt x="238" y="164"/>
                      <a:pt x="220" y="136"/>
                    </a:cubicBezTo>
                    <a:cubicBezTo>
                      <a:pt x="220" y="66"/>
                      <a:pt x="168" y="8"/>
                      <a:pt x="99" y="2"/>
                    </a:cubicBezTo>
                    <a:cubicBezTo>
                      <a:pt x="94" y="1"/>
                      <a:pt x="8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33"/>
              <p:cNvSpPr/>
              <p:nvPr/>
            </p:nvSpPr>
            <p:spPr>
              <a:xfrm rot="-708086" flipH="1">
                <a:off x="466872" y="28791"/>
                <a:ext cx="45342" cy="59226"/>
              </a:xfrm>
              <a:custGeom>
                <a:avLst/>
                <a:gdLst/>
                <a:ahLst/>
                <a:cxnLst/>
                <a:rect l="l" t="t" r="r" b="b"/>
                <a:pathLst>
                  <a:path w="209" h="273" extrusionOk="0">
                    <a:moveTo>
                      <a:pt x="138" y="1"/>
                    </a:moveTo>
                    <a:cubicBezTo>
                      <a:pt x="125" y="1"/>
                      <a:pt x="111" y="4"/>
                      <a:pt x="99" y="11"/>
                    </a:cubicBezTo>
                    <a:cubicBezTo>
                      <a:pt x="35" y="63"/>
                      <a:pt x="0" y="138"/>
                      <a:pt x="6" y="219"/>
                    </a:cubicBezTo>
                    <a:cubicBezTo>
                      <a:pt x="11" y="251"/>
                      <a:pt x="40" y="272"/>
                      <a:pt x="71" y="272"/>
                    </a:cubicBezTo>
                    <a:cubicBezTo>
                      <a:pt x="74" y="272"/>
                      <a:pt x="78" y="272"/>
                      <a:pt x="81" y="272"/>
                    </a:cubicBezTo>
                    <a:cubicBezTo>
                      <a:pt x="157" y="225"/>
                      <a:pt x="209" y="144"/>
                      <a:pt x="209" y="51"/>
                    </a:cubicBezTo>
                    <a:cubicBezTo>
                      <a:pt x="201" y="19"/>
                      <a:pt x="170"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33"/>
              <p:cNvSpPr/>
              <p:nvPr/>
            </p:nvSpPr>
            <p:spPr>
              <a:xfrm rot="-708086" flipH="1">
                <a:off x="687218" y="100269"/>
                <a:ext cx="60528" cy="46643"/>
              </a:xfrm>
              <a:custGeom>
                <a:avLst/>
                <a:gdLst/>
                <a:ahLst/>
                <a:cxnLst/>
                <a:rect l="l" t="t" r="r" b="b"/>
                <a:pathLst>
                  <a:path w="279" h="215" extrusionOk="0">
                    <a:moveTo>
                      <a:pt x="167" y="1"/>
                    </a:moveTo>
                    <a:cubicBezTo>
                      <a:pt x="158" y="1"/>
                      <a:pt x="148" y="2"/>
                      <a:pt x="139" y="6"/>
                    </a:cubicBezTo>
                    <a:cubicBezTo>
                      <a:pt x="70" y="23"/>
                      <a:pt x="0" y="99"/>
                      <a:pt x="0" y="151"/>
                    </a:cubicBezTo>
                    <a:cubicBezTo>
                      <a:pt x="5" y="191"/>
                      <a:pt x="34" y="214"/>
                      <a:pt x="85" y="214"/>
                    </a:cubicBezTo>
                    <a:cubicBezTo>
                      <a:pt x="99" y="214"/>
                      <a:pt x="115" y="213"/>
                      <a:pt x="133" y="209"/>
                    </a:cubicBezTo>
                    <a:cubicBezTo>
                      <a:pt x="226" y="191"/>
                      <a:pt x="278" y="133"/>
                      <a:pt x="255" y="70"/>
                    </a:cubicBezTo>
                    <a:cubicBezTo>
                      <a:pt x="246" y="28"/>
                      <a:pt x="207" y="1"/>
                      <a:pt x="1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33"/>
              <p:cNvSpPr/>
              <p:nvPr/>
            </p:nvSpPr>
            <p:spPr>
              <a:xfrm rot="-708086" flipH="1">
                <a:off x="1731711" y="398162"/>
                <a:ext cx="45342" cy="58576"/>
              </a:xfrm>
              <a:custGeom>
                <a:avLst/>
                <a:gdLst/>
                <a:ahLst/>
                <a:cxnLst/>
                <a:rect l="l" t="t" r="r" b="b"/>
                <a:pathLst>
                  <a:path w="209" h="270" extrusionOk="0">
                    <a:moveTo>
                      <a:pt x="100" y="0"/>
                    </a:moveTo>
                    <a:cubicBezTo>
                      <a:pt x="94" y="0"/>
                      <a:pt x="88" y="1"/>
                      <a:pt x="82" y="2"/>
                    </a:cubicBezTo>
                    <a:cubicBezTo>
                      <a:pt x="29" y="14"/>
                      <a:pt x="0" y="83"/>
                      <a:pt x="18" y="170"/>
                    </a:cubicBezTo>
                    <a:cubicBezTo>
                      <a:pt x="34" y="235"/>
                      <a:pt x="65" y="269"/>
                      <a:pt x="116" y="269"/>
                    </a:cubicBezTo>
                    <a:cubicBezTo>
                      <a:pt x="120" y="269"/>
                      <a:pt x="124" y="269"/>
                      <a:pt x="128" y="269"/>
                    </a:cubicBezTo>
                    <a:cubicBezTo>
                      <a:pt x="186" y="257"/>
                      <a:pt x="209" y="199"/>
                      <a:pt x="186" y="107"/>
                    </a:cubicBezTo>
                    <a:cubicBezTo>
                      <a:pt x="171" y="36"/>
                      <a:pt x="142"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33"/>
              <p:cNvSpPr/>
              <p:nvPr/>
            </p:nvSpPr>
            <p:spPr>
              <a:xfrm rot="-708086" flipH="1">
                <a:off x="1260857" y="167613"/>
                <a:ext cx="51633" cy="55538"/>
              </a:xfrm>
              <a:custGeom>
                <a:avLst/>
                <a:gdLst/>
                <a:ahLst/>
                <a:cxnLst/>
                <a:rect l="l" t="t" r="r" b="b"/>
                <a:pathLst>
                  <a:path w="238" h="256" extrusionOk="0">
                    <a:moveTo>
                      <a:pt x="81" y="0"/>
                    </a:moveTo>
                    <a:cubicBezTo>
                      <a:pt x="60" y="0"/>
                      <a:pt x="41" y="8"/>
                      <a:pt x="29" y="23"/>
                    </a:cubicBezTo>
                    <a:cubicBezTo>
                      <a:pt x="24" y="29"/>
                      <a:pt x="24" y="35"/>
                      <a:pt x="24" y="41"/>
                    </a:cubicBezTo>
                    <a:cubicBezTo>
                      <a:pt x="0" y="93"/>
                      <a:pt x="12" y="151"/>
                      <a:pt x="47" y="191"/>
                    </a:cubicBezTo>
                    <a:cubicBezTo>
                      <a:pt x="68" y="233"/>
                      <a:pt x="107" y="256"/>
                      <a:pt x="153" y="256"/>
                    </a:cubicBezTo>
                    <a:cubicBezTo>
                      <a:pt x="158" y="256"/>
                      <a:pt x="163" y="256"/>
                      <a:pt x="168" y="255"/>
                    </a:cubicBezTo>
                    <a:cubicBezTo>
                      <a:pt x="209" y="243"/>
                      <a:pt x="232" y="220"/>
                      <a:pt x="238" y="180"/>
                    </a:cubicBezTo>
                    <a:cubicBezTo>
                      <a:pt x="215" y="110"/>
                      <a:pt x="168" y="52"/>
                      <a:pt x="111" y="6"/>
                    </a:cubicBezTo>
                    <a:cubicBezTo>
                      <a:pt x="101" y="2"/>
                      <a:pt x="91"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33"/>
              <p:cNvSpPr/>
              <p:nvPr/>
            </p:nvSpPr>
            <p:spPr>
              <a:xfrm rot="-708086" flipH="1">
                <a:off x="2136198" y="193003"/>
                <a:ext cx="45559" cy="53152"/>
              </a:xfrm>
              <a:custGeom>
                <a:avLst/>
                <a:gdLst/>
                <a:ahLst/>
                <a:cxnLst/>
                <a:rect l="l" t="t" r="r" b="b"/>
                <a:pathLst>
                  <a:path w="210" h="245" extrusionOk="0">
                    <a:moveTo>
                      <a:pt x="135" y="1"/>
                    </a:moveTo>
                    <a:cubicBezTo>
                      <a:pt x="130" y="1"/>
                      <a:pt x="126" y="1"/>
                      <a:pt x="122" y="2"/>
                    </a:cubicBezTo>
                    <a:cubicBezTo>
                      <a:pt x="53" y="31"/>
                      <a:pt x="0" y="100"/>
                      <a:pt x="0" y="175"/>
                    </a:cubicBezTo>
                    <a:cubicBezTo>
                      <a:pt x="0" y="216"/>
                      <a:pt x="35" y="245"/>
                      <a:pt x="70" y="245"/>
                    </a:cubicBezTo>
                    <a:cubicBezTo>
                      <a:pt x="151" y="222"/>
                      <a:pt x="209" y="147"/>
                      <a:pt x="209" y="60"/>
                    </a:cubicBezTo>
                    <a:cubicBezTo>
                      <a:pt x="204" y="23"/>
                      <a:pt x="17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33"/>
              <p:cNvSpPr/>
              <p:nvPr/>
            </p:nvSpPr>
            <p:spPr>
              <a:xfrm rot="-708086" flipH="1">
                <a:off x="2476849" y="358712"/>
                <a:ext cx="61830" cy="42522"/>
              </a:xfrm>
              <a:custGeom>
                <a:avLst/>
                <a:gdLst/>
                <a:ahLst/>
                <a:cxnLst/>
                <a:rect l="l" t="t" r="r" b="b"/>
                <a:pathLst>
                  <a:path w="285" h="196" extrusionOk="0">
                    <a:moveTo>
                      <a:pt x="143" y="0"/>
                    </a:moveTo>
                    <a:cubicBezTo>
                      <a:pt x="107" y="0"/>
                      <a:pt x="70" y="12"/>
                      <a:pt x="41" y="37"/>
                    </a:cubicBezTo>
                    <a:cubicBezTo>
                      <a:pt x="6" y="66"/>
                      <a:pt x="1" y="118"/>
                      <a:pt x="30" y="159"/>
                    </a:cubicBezTo>
                    <a:cubicBezTo>
                      <a:pt x="46" y="183"/>
                      <a:pt x="73" y="196"/>
                      <a:pt x="99" y="196"/>
                    </a:cubicBezTo>
                    <a:cubicBezTo>
                      <a:pt x="111" y="196"/>
                      <a:pt x="123" y="193"/>
                      <a:pt x="134" y="188"/>
                    </a:cubicBezTo>
                    <a:cubicBezTo>
                      <a:pt x="186" y="153"/>
                      <a:pt x="255" y="159"/>
                      <a:pt x="284" y="95"/>
                    </a:cubicBezTo>
                    <a:cubicBezTo>
                      <a:pt x="284" y="89"/>
                      <a:pt x="284" y="83"/>
                      <a:pt x="284" y="83"/>
                    </a:cubicBezTo>
                    <a:cubicBezTo>
                      <a:pt x="273" y="49"/>
                      <a:pt x="244" y="20"/>
                      <a:pt x="209" y="14"/>
                    </a:cubicBezTo>
                    <a:cubicBezTo>
                      <a:pt x="189" y="5"/>
                      <a:pt x="166"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33"/>
              <p:cNvSpPr/>
              <p:nvPr/>
            </p:nvSpPr>
            <p:spPr>
              <a:xfrm rot="-708086" flipH="1">
                <a:off x="1176360" y="2685001"/>
                <a:ext cx="53152" cy="48162"/>
              </a:xfrm>
              <a:custGeom>
                <a:avLst/>
                <a:gdLst/>
                <a:ahLst/>
                <a:cxnLst/>
                <a:rect l="l" t="t" r="r" b="b"/>
                <a:pathLst>
                  <a:path w="245" h="222" extrusionOk="0">
                    <a:moveTo>
                      <a:pt x="140" y="0"/>
                    </a:moveTo>
                    <a:cubicBezTo>
                      <a:pt x="127" y="0"/>
                      <a:pt x="113" y="3"/>
                      <a:pt x="99" y="8"/>
                    </a:cubicBezTo>
                    <a:cubicBezTo>
                      <a:pt x="41" y="20"/>
                      <a:pt x="1" y="78"/>
                      <a:pt x="12" y="141"/>
                    </a:cubicBezTo>
                    <a:cubicBezTo>
                      <a:pt x="22" y="189"/>
                      <a:pt x="63" y="221"/>
                      <a:pt x="106" y="221"/>
                    </a:cubicBezTo>
                    <a:cubicBezTo>
                      <a:pt x="116" y="221"/>
                      <a:pt x="125" y="220"/>
                      <a:pt x="134" y="217"/>
                    </a:cubicBezTo>
                    <a:cubicBezTo>
                      <a:pt x="204" y="205"/>
                      <a:pt x="244" y="141"/>
                      <a:pt x="233" y="72"/>
                    </a:cubicBezTo>
                    <a:cubicBezTo>
                      <a:pt x="219" y="28"/>
                      <a:pt x="182"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33"/>
              <p:cNvSpPr/>
              <p:nvPr/>
            </p:nvSpPr>
            <p:spPr>
              <a:xfrm rot="-708088" flipH="1">
                <a:off x="1303496" y="1486451"/>
                <a:ext cx="42955" cy="61830"/>
              </a:xfrm>
              <a:custGeom>
                <a:avLst/>
                <a:gdLst/>
                <a:ahLst/>
                <a:cxnLst/>
                <a:rect l="l" t="t" r="r" b="b"/>
                <a:pathLst>
                  <a:path w="198" h="285" extrusionOk="0">
                    <a:moveTo>
                      <a:pt x="112" y="0"/>
                    </a:moveTo>
                    <a:cubicBezTo>
                      <a:pt x="88" y="0"/>
                      <a:pt x="65" y="13"/>
                      <a:pt x="53" y="37"/>
                    </a:cubicBezTo>
                    <a:cubicBezTo>
                      <a:pt x="12" y="84"/>
                      <a:pt x="1" y="142"/>
                      <a:pt x="18" y="200"/>
                    </a:cubicBezTo>
                    <a:cubicBezTo>
                      <a:pt x="24" y="217"/>
                      <a:pt x="30" y="229"/>
                      <a:pt x="35" y="246"/>
                    </a:cubicBezTo>
                    <a:cubicBezTo>
                      <a:pt x="54" y="269"/>
                      <a:pt x="79" y="284"/>
                      <a:pt x="106" y="284"/>
                    </a:cubicBezTo>
                    <a:cubicBezTo>
                      <a:pt x="113" y="284"/>
                      <a:pt x="121" y="283"/>
                      <a:pt x="128" y="281"/>
                    </a:cubicBezTo>
                    <a:cubicBezTo>
                      <a:pt x="169" y="275"/>
                      <a:pt x="163" y="252"/>
                      <a:pt x="169" y="211"/>
                    </a:cubicBezTo>
                    <a:cubicBezTo>
                      <a:pt x="169" y="171"/>
                      <a:pt x="180" y="130"/>
                      <a:pt x="186" y="95"/>
                    </a:cubicBezTo>
                    <a:cubicBezTo>
                      <a:pt x="198" y="55"/>
                      <a:pt x="180" y="20"/>
                      <a:pt x="146" y="8"/>
                    </a:cubicBezTo>
                    <a:cubicBezTo>
                      <a:pt x="135" y="3"/>
                      <a:pt x="123"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33"/>
              <p:cNvSpPr/>
              <p:nvPr/>
            </p:nvSpPr>
            <p:spPr>
              <a:xfrm rot="-708086" flipH="1">
                <a:off x="909018" y="1049135"/>
                <a:ext cx="57925" cy="49464"/>
              </a:xfrm>
              <a:custGeom>
                <a:avLst/>
                <a:gdLst/>
                <a:ahLst/>
                <a:cxnLst/>
                <a:rect l="l" t="t" r="r" b="b"/>
                <a:pathLst>
                  <a:path w="267" h="228" extrusionOk="0">
                    <a:moveTo>
                      <a:pt x="87" y="1"/>
                    </a:moveTo>
                    <a:cubicBezTo>
                      <a:pt x="35" y="7"/>
                      <a:pt x="0" y="65"/>
                      <a:pt x="18" y="117"/>
                    </a:cubicBezTo>
                    <a:cubicBezTo>
                      <a:pt x="40" y="182"/>
                      <a:pt x="98" y="227"/>
                      <a:pt x="167" y="227"/>
                    </a:cubicBezTo>
                    <a:cubicBezTo>
                      <a:pt x="172" y="227"/>
                      <a:pt x="176" y="227"/>
                      <a:pt x="180" y="227"/>
                    </a:cubicBezTo>
                    <a:cubicBezTo>
                      <a:pt x="232" y="215"/>
                      <a:pt x="267" y="163"/>
                      <a:pt x="249" y="111"/>
                    </a:cubicBezTo>
                    <a:cubicBezTo>
                      <a:pt x="215" y="47"/>
                      <a:pt x="157" y="7"/>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33"/>
              <p:cNvSpPr/>
              <p:nvPr/>
            </p:nvSpPr>
            <p:spPr>
              <a:xfrm rot="-708086" flipH="1">
                <a:off x="721697" y="681616"/>
                <a:ext cx="61830" cy="49681"/>
              </a:xfrm>
              <a:custGeom>
                <a:avLst/>
                <a:gdLst/>
                <a:ahLst/>
                <a:cxnLst/>
                <a:rect l="l" t="t" r="r" b="b"/>
                <a:pathLst>
                  <a:path w="285" h="229" extrusionOk="0">
                    <a:moveTo>
                      <a:pt x="196" y="1"/>
                    </a:moveTo>
                    <a:cubicBezTo>
                      <a:pt x="181" y="1"/>
                      <a:pt x="165" y="5"/>
                      <a:pt x="151" y="15"/>
                    </a:cubicBezTo>
                    <a:cubicBezTo>
                      <a:pt x="105" y="38"/>
                      <a:pt x="64" y="79"/>
                      <a:pt x="29" y="125"/>
                    </a:cubicBezTo>
                    <a:cubicBezTo>
                      <a:pt x="12" y="148"/>
                      <a:pt x="0" y="177"/>
                      <a:pt x="23" y="206"/>
                    </a:cubicBezTo>
                    <a:cubicBezTo>
                      <a:pt x="34" y="223"/>
                      <a:pt x="50" y="228"/>
                      <a:pt x="70" y="228"/>
                    </a:cubicBezTo>
                    <a:cubicBezTo>
                      <a:pt x="84" y="228"/>
                      <a:pt x="100" y="226"/>
                      <a:pt x="116" y="223"/>
                    </a:cubicBezTo>
                    <a:cubicBezTo>
                      <a:pt x="162" y="200"/>
                      <a:pt x="209" y="171"/>
                      <a:pt x="244" y="131"/>
                    </a:cubicBezTo>
                    <a:cubicBezTo>
                      <a:pt x="273" y="96"/>
                      <a:pt x="284" y="61"/>
                      <a:pt x="249" y="26"/>
                    </a:cubicBezTo>
                    <a:cubicBezTo>
                      <a:pt x="236" y="10"/>
                      <a:pt x="216"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33"/>
              <p:cNvSpPr/>
              <p:nvPr/>
            </p:nvSpPr>
            <p:spPr>
              <a:xfrm rot="-708086" flipH="1">
                <a:off x="2135305" y="-34560"/>
                <a:ext cx="49247" cy="55972"/>
              </a:xfrm>
              <a:custGeom>
                <a:avLst/>
                <a:gdLst/>
                <a:ahLst/>
                <a:cxnLst/>
                <a:rect l="l" t="t" r="r" b="b"/>
                <a:pathLst>
                  <a:path w="227" h="258" extrusionOk="0">
                    <a:moveTo>
                      <a:pt x="131" y="0"/>
                    </a:moveTo>
                    <a:cubicBezTo>
                      <a:pt x="124" y="0"/>
                      <a:pt x="117" y="1"/>
                      <a:pt x="111" y="2"/>
                    </a:cubicBezTo>
                    <a:cubicBezTo>
                      <a:pt x="58" y="8"/>
                      <a:pt x="1" y="118"/>
                      <a:pt x="18" y="182"/>
                    </a:cubicBezTo>
                    <a:cubicBezTo>
                      <a:pt x="23" y="230"/>
                      <a:pt x="63" y="258"/>
                      <a:pt x="105" y="258"/>
                    </a:cubicBezTo>
                    <a:cubicBezTo>
                      <a:pt x="109" y="258"/>
                      <a:pt x="112" y="258"/>
                      <a:pt x="116" y="257"/>
                    </a:cubicBezTo>
                    <a:cubicBezTo>
                      <a:pt x="180" y="251"/>
                      <a:pt x="226" y="159"/>
                      <a:pt x="209" y="78"/>
                    </a:cubicBezTo>
                    <a:cubicBezTo>
                      <a:pt x="209"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33"/>
              <p:cNvSpPr/>
              <p:nvPr/>
            </p:nvSpPr>
            <p:spPr>
              <a:xfrm rot="-708086" flipH="1">
                <a:off x="2917513" y="323587"/>
                <a:ext cx="50548" cy="55104"/>
              </a:xfrm>
              <a:custGeom>
                <a:avLst/>
                <a:gdLst/>
                <a:ahLst/>
                <a:cxnLst/>
                <a:rect l="l" t="t" r="r" b="b"/>
                <a:pathLst>
                  <a:path w="233" h="254" extrusionOk="0">
                    <a:moveTo>
                      <a:pt x="76" y="0"/>
                    </a:moveTo>
                    <a:cubicBezTo>
                      <a:pt x="35" y="0"/>
                      <a:pt x="6" y="29"/>
                      <a:pt x="1" y="70"/>
                    </a:cubicBezTo>
                    <a:cubicBezTo>
                      <a:pt x="12" y="139"/>
                      <a:pt x="58" y="209"/>
                      <a:pt x="122" y="249"/>
                    </a:cubicBezTo>
                    <a:cubicBezTo>
                      <a:pt x="129" y="252"/>
                      <a:pt x="137" y="254"/>
                      <a:pt x="146" y="254"/>
                    </a:cubicBezTo>
                    <a:cubicBezTo>
                      <a:pt x="170" y="254"/>
                      <a:pt x="196" y="241"/>
                      <a:pt x="209" y="215"/>
                    </a:cubicBezTo>
                    <a:cubicBezTo>
                      <a:pt x="232" y="174"/>
                      <a:pt x="227" y="122"/>
                      <a:pt x="198" y="87"/>
                    </a:cubicBezTo>
                    <a:cubicBezTo>
                      <a:pt x="163" y="47"/>
                      <a:pt x="134"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33"/>
              <p:cNvSpPr/>
              <p:nvPr/>
            </p:nvSpPr>
            <p:spPr>
              <a:xfrm rot="-708086" flipH="1">
                <a:off x="1154185" y="-102282"/>
                <a:ext cx="65735" cy="41654"/>
              </a:xfrm>
              <a:custGeom>
                <a:avLst/>
                <a:gdLst/>
                <a:ahLst/>
                <a:cxnLst/>
                <a:rect l="l" t="t" r="r" b="b"/>
                <a:pathLst>
                  <a:path w="303" h="192" extrusionOk="0">
                    <a:moveTo>
                      <a:pt x="92" y="1"/>
                    </a:moveTo>
                    <a:cubicBezTo>
                      <a:pt x="62" y="1"/>
                      <a:pt x="33" y="17"/>
                      <a:pt x="18" y="42"/>
                    </a:cubicBezTo>
                    <a:cubicBezTo>
                      <a:pt x="1" y="83"/>
                      <a:pt x="7" y="129"/>
                      <a:pt x="41" y="152"/>
                    </a:cubicBezTo>
                    <a:cubicBezTo>
                      <a:pt x="76" y="179"/>
                      <a:pt x="117" y="192"/>
                      <a:pt x="158" y="192"/>
                    </a:cubicBezTo>
                    <a:cubicBezTo>
                      <a:pt x="171" y="192"/>
                      <a:pt x="185" y="190"/>
                      <a:pt x="198" y="187"/>
                    </a:cubicBezTo>
                    <a:cubicBezTo>
                      <a:pt x="233" y="176"/>
                      <a:pt x="302" y="158"/>
                      <a:pt x="273" y="118"/>
                    </a:cubicBezTo>
                    <a:cubicBezTo>
                      <a:pt x="238" y="54"/>
                      <a:pt x="175" y="13"/>
                      <a:pt x="105" y="2"/>
                    </a:cubicBezTo>
                    <a:cubicBezTo>
                      <a:pt x="101" y="1"/>
                      <a:pt x="96"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33"/>
              <p:cNvSpPr/>
              <p:nvPr/>
            </p:nvSpPr>
            <p:spPr>
              <a:xfrm rot="-708086" flipH="1">
                <a:off x="1809000" y="299389"/>
                <a:ext cx="56623" cy="48596"/>
              </a:xfrm>
              <a:custGeom>
                <a:avLst/>
                <a:gdLst/>
                <a:ahLst/>
                <a:cxnLst/>
                <a:rect l="l" t="t" r="r" b="b"/>
                <a:pathLst>
                  <a:path w="261" h="224" extrusionOk="0">
                    <a:moveTo>
                      <a:pt x="91" y="1"/>
                    </a:moveTo>
                    <a:cubicBezTo>
                      <a:pt x="69" y="1"/>
                      <a:pt x="50" y="15"/>
                      <a:pt x="41" y="33"/>
                    </a:cubicBezTo>
                    <a:cubicBezTo>
                      <a:pt x="0" y="97"/>
                      <a:pt x="29" y="143"/>
                      <a:pt x="75" y="178"/>
                    </a:cubicBezTo>
                    <a:cubicBezTo>
                      <a:pt x="96" y="209"/>
                      <a:pt x="130" y="223"/>
                      <a:pt x="164" y="223"/>
                    </a:cubicBezTo>
                    <a:cubicBezTo>
                      <a:pt x="188" y="223"/>
                      <a:pt x="213" y="216"/>
                      <a:pt x="232" y="201"/>
                    </a:cubicBezTo>
                    <a:cubicBezTo>
                      <a:pt x="255" y="178"/>
                      <a:pt x="261" y="149"/>
                      <a:pt x="249" y="120"/>
                    </a:cubicBezTo>
                    <a:cubicBezTo>
                      <a:pt x="220" y="68"/>
                      <a:pt x="168" y="22"/>
                      <a:pt x="110" y="4"/>
                    </a:cubicBezTo>
                    <a:cubicBezTo>
                      <a:pt x="104" y="2"/>
                      <a:pt x="9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33"/>
              <p:cNvSpPr/>
              <p:nvPr/>
            </p:nvSpPr>
            <p:spPr>
              <a:xfrm rot="-708086" flipH="1">
                <a:off x="2021270" y="167578"/>
                <a:ext cx="52718" cy="59660"/>
              </a:xfrm>
              <a:custGeom>
                <a:avLst/>
                <a:gdLst/>
                <a:ahLst/>
                <a:cxnLst/>
                <a:rect l="l" t="t" r="r" b="b"/>
                <a:pathLst>
                  <a:path w="243" h="275" extrusionOk="0">
                    <a:moveTo>
                      <a:pt x="125" y="0"/>
                    </a:moveTo>
                    <a:cubicBezTo>
                      <a:pt x="120" y="0"/>
                      <a:pt x="114" y="1"/>
                      <a:pt x="109" y="2"/>
                    </a:cubicBezTo>
                    <a:cubicBezTo>
                      <a:pt x="57" y="7"/>
                      <a:pt x="51" y="48"/>
                      <a:pt x="57" y="94"/>
                    </a:cubicBezTo>
                    <a:cubicBezTo>
                      <a:pt x="57" y="135"/>
                      <a:pt x="11" y="158"/>
                      <a:pt x="5" y="199"/>
                    </a:cubicBezTo>
                    <a:cubicBezTo>
                      <a:pt x="0" y="240"/>
                      <a:pt x="33" y="275"/>
                      <a:pt x="73" y="275"/>
                    </a:cubicBezTo>
                    <a:cubicBezTo>
                      <a:pt x="83" y="275"/>
                      <a:pt x="93" y="273"/>
                      <a:pt x="103" y="268"/>
                    </a:cubicBezTo>
                    <a:cubicBezTo>
                      <a:pt x="144" y="210"/>
                      <a:pt x="190" y="146"/>
                      <a:pt x="236" y="83"/>
                    </a:cubicBezTo>
                    <a:cubicBezTo>
                      <a:pt x="242" y="77"/>
                      <a:pt x="225" y="54"/>
                      <a:pt x="213" y="42"/>
                    </a:cubicBezTo>
                    <a:cubicBezTo>
                      <a:pt x="193" y="17"/>
                      <a:pt x="160"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33"/>
              <p:cNvSpPr/>
              <p:nvPr/>
            </p:nvSpPr>
            <p:spPr>
              <a:xfrm rot="-708086" flipH="1">
                <a:off x="1949121" y="2116140"/>
                <a:ext cx="61613" cy="40569"/>
              </a:xfrm>
              <a:custGeom>
                <a:avLst/>
                <a:gdLst/>
                <a:ahLst/>
                <a:cxnLst/>
                <a:rect l="l" t="t" r="r" b="b"/>
                <a:pathLst>
                  <a:path w="284" h="187" extrusionOk="0">
                    <a:moveTo>
                      <a:pt x="242" y="1"/>
                    </a:moveTo>
                    <a:cubicBezTo>
                      <a:pt x="237" y="1"/>
                      <a:pt x="232" y="1"/>
                      <a:pt x="227" y="3"/>
                    </a:cubicBezTo>
                    <a:cubicBezTo>
                      <a:pt x="169" y="26"/>
                      <a:pt x="111" y="38"/>
                      <a:pt x="53" y="44"/>
                    </a:cubicBezTo>
                    <a:cubicBezTo>
                      <a:pt x="24" y="50"/>
                      <a:pt x="1" y="73"/>
                      <a:pt x="1" y="107"/>
                    </a:cubicBezTo>
                    <a:cubicBezTo>
                      <a:pt x="1" y="136"/>
                      <a:pt x="18" y="165"/>
                      <a:pt x="47" y="177"/>
                    </a:cubicBezTo>
                    <a:cubicBezTo>
                      <a:pt x="67" y="184"/>
                      <a:pt x="88" y="187"/>
                      <a:pt x="108" y="187"/>
                    </a:cubicBezTo>
                    <a:cubicBezTo>
                      <a:pt x="122" y="187"/>
                      <a:pt x="137" y="185"/>
                      <a:pt x="151" y="183"/>
                    </a:cubicBezTo>
                    <a:cubicBezTo>
                      <a:pt x="215" y="177"/>
                      <a:pt x="273" y="125"/>
                      <a:pt x="279" y="55"/>
                    </a:cubicBezTo>
                    <a:cubicBezTo>
                      <a:pt x="284" y="26"/>
                      <a:pt x="268"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33"/>
              <p:cNvSpPr/>
              <p:nvPr/>
            </p:nvSpPr>
            <p:spPr>
              <a:xfrm rot="-708086" flipH="1">
                <a:off x="1129851" y="585498"/>
                <a:ext cx="56840" cy="44257"/>
              </a:xfrm>
              <a:custGeom>
                <a:avLst/>
                <a:gdLst/>
                <a:ahLst/>
                <a:cxnLst/>
                <a:rect l="l" t="t" r="r" b="b"/>
                <a:pathLst>
                  <a:path w="262" h="204" extrusionOk="0">
                    <a:moveTo>
                      <a:pt x="93" y="1"/>
                    </a:moveTo>
                    <a:cubicBezTo>
                      <a:pt x="89" y="1"/>
                      <a:pt x="85" y="1"/>
                      <a:pt x="82" y="2"/>
                    </a:cubicBezTo>
                    <a:cubicBezTo>
                      <a:pt x="29" y="14"/>
                      <a:pt x="0" y="66"/>
                      <a:pt x="18" y="118"/>
                    </a:cubicBezTo>
                    <a:cubicBezTo>
                      <a:pt x="32" y="171"/>
                      <a:pt x="82" y="204"/>
                      <a:pt x="135" y="204"/>
                    </a:cubicBezTo>
                    <a:cubicBezTo>
                      <a:pt x="146" y="204"/>
                      <a:pt x="157" y="202"/>
                      <a:pt x="168" y="199"/>
                    </a:cubicBezTo>
                    <a:cubicBezTo>
                      <a:pt x="215" y="188"/>
                      <a:pt x="261" y="159"/>
                      <a:pt x="261" y="112"/>
                    </a:cubicBezTo>
                    <a:cubicBezTo>
                      <a:pt x="256" y="69"/>
                      <a:pt x="15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33"/>
              <p:cNvSpPr/>
              <p:nvPr/>
            </p:nvSpPr>
            <p:spPr>
              <a:xfrm rot="-708086" flipH="1">
                <a:off x="1336336" y="1356422"/>
                <a:ext cx="59226" cy="47945"/>
              </a:xfrm>
              <a:custGeom>
                <a:avLst/>
                <a:gdLst/>
                <a:ahLst/>
                <a:cxnLst/>
                <a:rect l="l" t="t" r="r" b="b"/>
                <a:pathLst>
                  <a:path w="273" h="221" extrusionOk="0">
                    <a:moveTo>
                      <a:pt x="93" y="0"/>
                    </a:moveTo>
                    <a:cubicBezTo>
                      <a:pt x="75" y="0"/>
                      <a:pt x="55" y="12"/>
                      <a:pt x="41" y="30"/>
                    </a:cubicBezTo>
                    <a:cubicBezTo>
                      <a:pt x="0" y="71"/>
                      <a:pt x="6" y="140"/>
                      <a:pt x="46" y="181"/>
                    </a:cubicBezTo>
                    <a:cubicBezTo>
                      <a:pt x="66" y="207"/>
                      <a:pt x="97" y="220"/>
                      <a:pt x="129" y="220"/>
                    </a:cubicBezTo>
                    <a:cubicBezTo>
                      <a:pt x="153" y="220"/>
                      <a:pt x="177" y="213"/>
                      <a:pt x="197" y="198"/>
                    </a:cubicBezTo>
                    <a:cubicBezTo>
                      <a:pt x="243" y="175"/>
                      <a:pt x="272" y="117"/>
                      <a:pt x="261" y="65"/>
                    </a:cubicBezTo>
                    <a:cubicBezTo>
                      <a:pt x="232" y="24"/>
                      <a:pt x="162" y="53"/>
                      <a:pt x="122" y="13"/>
                    </a:cubicBezTo>
                    <a:cubicBezTo>
                      <a:pt x="113" y="4"/>
                      <a:pt x="10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33"/>
              <p:cNvSpPr/>
              <p:nvPr/>
            </p:nvSpPr>
            <p:spPr>
              <a:xfrm rot="-708086" flipH="1">
                <a:off x="2077857" y="383540"/>
                <a:ext cx="51850" cy="46427"/>
              </a:xfrm>
              <a:custGeom>
                <a:avLst/>
                <a:gdLst/>
                <a:ahLst/>
                <a:cxnLst/>
                <a:rect l="l" t="t" r="r" b="b"/>
                <a:pathLst>
                  <a:path w="239" h="214" extrusionOk="0">
                    <a:moveTo>
                      <a:pt x="156" y="1"/>
                    </a:moveTo>
                    <a:cubicBezTo>
                      <a:pt x="145" y="1"/>
                      <a:pt x="134" y="2"/>
                      <a:pt x="122" y="5"/>
                    </a:cubicBezTo>
                    <a:cubicBezTo>
                      <a:pt x="59" y="16"/>
                      <a:pt x="1" y="86"/>
                      <a:pt x="7" y="138"/>
                    </a:cubicBezTo>
                    <a:cubicBezTo>
                      <a:pt x="7" y="181"/>
                      <a:pt x="46" y="214"/>
                      <a:pt x="89" y="214"/>
                    </a:cubicBezTo>
                    <a:cubicBezTo>
                      <a:pt x="93" y="214"/>
                      <a:pt x="96" y="214"/>
                      <a:pt x="99" y="213"/>
                    </a:cubicBezTo>
                    <a:cubicBezTo>
                      <a:pt x="163" y="202"/>
                      <a:pt x="238" y="121"/>
                      <a:pt x="227" y="63"/>
                    </a:cubicBezTo>
                    <a:cubicBezTo>
                      <a:pt x="218" y="18"/>
                      <a:pt x="191"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33"/>
              <p:cNvSpPr/>
              <p:nvPr/>
            </p:nvSpPr>
            <p:spPr>
              <a:xfrm rot="-708086" flipH="1">
                <a:off x="909734" y="1132711"/>
                <a:ext cx="56406" cy="50549"/>
              </a:xfrm>
              <a:custGeom>
                <a:avLst/>
                <a:gdLst/>
                <a:ahLst/>
                <a:cxnLst/>
                <a:rect l="l" t="t" r="r" b="b"/>
                <a:pathLst>
                  <a:path w="260" h="233" extrusionOk="0">
                    <a:moveTo>
                      <a:pt x="83" y="1"/>
                    </a:moveTo>
                    <a:cubicBezTo>
                      <a:pt x="39" y="1"/>
                      <a:pt x="0" y="46"/>
                      <a:pt x="10" y="99"/>
                    </a:cubicBezTo>
                    <a:cubicBezTo>
                      <a:pt x="27" y="180"/>
                      <a:pt x="103" y="232"/>
                      <a:pt x="184" y="232"/>
                    </a:cubicBezTo>
                    <a:cubicBezTo>
                      <a:pt x="230" y="226"/>
                      <a:pt x="259" y="192"/>
                      <a:pt x="248" y="151"/>
                    </a:cubicBezTo>
                    <a:cubicBezTo>
                      <a:pt x="213" y="93"/>
                      <a:pt x="166" y="41"/>
                      <a:pt x="109" y="6"/>
                    </a:cubicBezTo>
                    <a:cubicBezTo>
                      <a:pt x="100" y="3"/>
                      <a:pt x="91"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33"/>
              <p:cNvSpPr/>
              <p:nvPr/>
            </p:nvSpPr>
            <p:spPr>
              <a:xfrm rot="-708086" flipH="1">
                <a:off x="3279795" y="343494"/>
                <a:ext cx="59443" cy="43389"/>
              </a:xfrm>
              <a:custGeom>
                <a:avLst/>
                <a:gdLst/>
                <a:ahLst/>
                <a:cxnLst/>
                <a:rect l="l" t="t" r="r" b="b"/>
                <a:pathLst>
                  <a:path w="274" h="200" extrusionOk="0">
                    <a:moveTo>
                      <a:pt x="174" y="0"/>
                    </a:moveTo>
                    <a:cubicBezTo>
                      <a:pt x="163" y="0"/>
                      <a:pt x="152" y="1"/>
                      <a:pt x="140" y="4"/>
                    </a:cubicBezTo>
                    <a:cubicBezTo>
                      <a:pt x="65" y="21"/>
                      <a:pt x="1" y="85"/>
                      <a:pt x="24" y="137"/>
                    </a:cubicBezTo>
                    <a:cubicBezTo>
                      <a:pt x="38" y="182"/>
                      <a:pt x="68" y="199"/>
                      <a:pt x="109" y="199"/>
                    </a:cubicBezTo>
                    <a:cubicBezTo>
                      <a:pt x="120" y="199"/>
                      <a:pt x="133" y="198"/>
                      <a:pt x="146" y="195"/>
                    </a:cubicBezTo>
                    <a:cubicBezTo>
                      <a:pt x="215" y="178"/>
                      <a:pt x="273" y="120"/>
                      <a:pt x="256" y="62"/>
                    </a:cubicBezTo>
                    <a:cubicBezTo>
                      <a:pt x="242" y="17"/>
                      <a:pt x="211"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33"/>
              <p:cNvSpPr/>
              <p:nvPr/>
            </p:nvSpPr>
            <p:spPr>
              <a:xfrm rot="-708088" flipH="1">
                <a:off x="263715" y="45106"/>
                <a:ext cx="49247" cy="47511"/>
              </a:xfrm>
              <a:custGeom>
                <a:avLst/>
                <a:gdLst/>
                <a:ahLst/>
                <a:cxnLst/>
                <a:rect l="l" t="t" r="r" b="b"/>
                <a:pathLst>
                  <a:path w="227" h="219" extrusionOk="0">
                    <a:moveTo>
                      <a:pt x="131" y="0"/>
                    </a:moveTo>
                    <a:cubicBezTo>
                      <a:pt x="124" y="0"/>
                      <a:pt x="117" y="1"/>
                      <a:pt x="111" y="2"/>
                    </a:cubicBezTo>
                    <a:cubicBezTo>
                      <a:pt x="47" y="8"/>
                      <a:pt x="1" y="66"/>
                      <a:pt x="12" y="130"/>
                    </a:cubicBezTo>
                    <a:cubicBezTo>
                      <a:pt x="17" y="181"/>
                      <a:pt x="63" y="219"/>
                      <a:pt x="114" y="219"/>
                    </a:cubicBezTo>
                    <a:cubicBezTo>
                      <a:pt x="120" y="219"/>
                      <a:pt x="127" y="218"/>
                      <a:pt x="134" y="217"/>
                    </a:cubicBezTo>
                    <a:cubicBezTo>
                      <a:pt x="192" y="199"/>
                      <a:pt x="227" y="141"/>
                      <a:pt x="221" y="78"/>
                    </a:cubicBezTo>
                    <a:cubicBezTo>
                      <a:pt x="211" y="32"/>
                      <a:pt x="17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33"/>
              <p:cNvSpPr/>
              <p:nvPr/>
            </p:nvSpPr>
            <p:spPr>
              <a:xfrm rot="-708086" flipH="1">
                <a:off x="1654954" y="-33273"/>
                <a:ext cx="46860" cy="52935"/>
              </a:xfrm>
              <a:custGeom>
                <a:avLst/>
                <a:gdLst/>
                <a:ahLst/>
                <a:cxnLst/>
                <a:rect l="l" t="t" r="r" b="b"/>
                <a:pathLst>
                  <a:path w="216" h="244" extrusionOk="0">
                    <a:moveTo>
                      <a:pt x="153" y="0"/>
                    </a:moveTo>
                    <a:cubicBezTo>
                      <a:pt x="143" y="0"/>
                      <a:pt x="133" y="1"/>
                      <a:pt x="123" y="4"/>
                    </a:cubicBezTo>
                    <a:cubicBezTo>
                      <a:pt x="53" y="27"/>
                      <a:pt x="1" y="97"/>
                      <a:pt x="7" y="178"/>
                    </a:cubicBezTo>
                    <a:cubicBezTo>
                      <a:pt x="12" y="213"/>
                      <a:pt x="47" y="244"/>
                      <a:pt x="83" y="244"/>
                    </a:cubicBezTo>
                    <a:cubicBezTo>
                      <a:pt x="89" y="244"/>
                      <a:pt x="94" y="243"/>
                      <a:pt x="99" y="242"/>
                    </a:cubicBezTo>
                    <a:cubicBezTo>
                      <a:pt x="175" y="207"/>
                      <a:pt x="215" y="137"/>
                      <a:pt x="215" y="56"/>
                    </a:cubicBezTo>
                    <a:cubicBezTo>
                      <a:pt x="206" y="16"/>
                      <a:pt x="184"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33"/>
              <p:cNvSpPr/>
              <p:nvPr/>
            </p:nvSpPr>
            <p:spPr>
              <a:xfrm rot="-708088" flipH="1">
                <a:off x="963992" y="1707652"/>
                <a:ext cx="57925" cy="42521"/>
              </a:xfrm>
              <a:custGeom>
                <a:avLst/>
                <a:gdLst/>
                <a:ahLst/>
                <a:cxnLst/>
                <a:rect l="l" t="t" r="r" b="b"/>
                <a:pathLst>
                  <a:path w="267" h="196" extrusionOk="0">
                    <a:moveTo>
                      <a:pt x="131" y="1"/>
                    </a:moveTo>
                    <a:cubicBezTo>
                      <a:pt x="118" y="1"/>
                      <a:pt x="105" y="3"/>
                      <a:pt x="93" y="6"/>
                    </a:cubicBezTo>
                    <a:cubicBezTo>
                      <a:pt x="41" y="12"/>
                      <a:pt x="0" y="58"/>
                      <a:pt x="12" y="110"/>
                    </a:cubicBezTo>
                    <a:cubicBezTo>
                      <a:pt x="17" y="163"/>
                      <a:pt x="65" y="196"/>
                      <a:pt x="124" y="196"/>
                    </a:cubicBezTo>
                    <a:cubicBezTo>
                      <a:pt x="137" y="196"/>
                      <a:pt x="150" y="194"/>
                      <a:pt x="163" y="191"/>
                    </a:cubicBezTo>
                    <a:cubicBezTo>
                      <a:pt x="232" y="174"/>
                      <a:pt x="267" y="133"/>
                      <a:pt x="255" y="76"/>
                    </a:cubicBezTo>
                    <a:cubicBezTo>
                      <a:pt x="232" y="29"/>
                      <a:pt x="182"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33"/>
              <p:cNvSpPr/>
              <p:nvPr/>
            </p:nvSpPr>
            <p:spPr>
              <a:xfrm rot="-708086" flipH="1">
                <a:off x="3049326" y="628203"/>
                <a:ext cx="66819" cy="41871"/>
              </a:xfrm>
              <a:custGeom>
                <a:avLst/>
                <a:gdLst/>
                <a:ahLst/>
                <a:cxnLst/>
                <a:rect l="l" t="t" r="r" b="b"/>
                <a:pathLst>
                  <a:path w="308" h="193" extrusionOk="0">
                    <a:moveTo>
                      <a:pt x="91" y="0"/>
                    </a:moveTo>
                    <a:cubicBezTo>
                      <a:pt x="67" y="0"/>
                      <a:pt x="46" y="12"/>
                      <a:pt x="29" y="46"/>
                    </a:cubicBezTo>
                    <a:cubicBezTo>
                      <a:pt x="0" y="92"/>
                      <a:pt x="35" y="144"/>
                      <a:pt x="99" y="173"/>
                    </a:cubicBezTo>
                    <a:cubicBezTo>
                      <a:pt x="125" y="186"/>
                      <a:pt x="151" y="193"/>
                      <a:pt x="177" y="193"/>
                    </a:cubicBezTo>
                    <a:cubicBezTo>
                      <a:pt x="186" y="193"/>
                      <a:pt x="194" y="192"/>
                      <a:pt x="203" y="191"/>
                    </a:cubicBezTo>
                    <a:cubicBezTo>
                      <a:pt x="238" y="185"/>
                      <a:pt x="278" y="185"/>
                      <a:pt x="296" y="144"/>
                    </a:cubicBezTo>
                    <a:cubicBezTo>
                      <a:pt x="307" y="98"/>
                      <a:pt x="261" y="75"/>
                      <a:pt x="238" y="63"/>
                    </a:cubicBezTo>
                    <a:cubicBezTo>
                      <a:pt x="215" y="52"/>
                      <a:pt x="197" y="40"/>
                      <a:pt x="174" y="29"/>
                    </a:cubicBezTo>
                    <a:cubicBezTo>
                      <a:pt x="144" y="14"/>
                      <a:pt x="116"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33"/>
              <p:cNvSpPr/>
              <p:nvPr/>
            </p:nvSpPr>
            <p:spPr>
              <a:xfrm rot="-708086" flipH="1">
                <a:off x="3356103" y="308636"/>
                <a:ext cx="55538" cy="41871"/>
              </a:xfrm>
              <a:custGeom>
                <a:avLst/>
                <a:gdLst/>
                <a:ahLst/>
                <a:cxnLst/>
                <a:rect l="l" t="t" r="r" b="b"/>
                <a:pathLst>
                  <a:path w="256" h="193" extrusionOk="0">
                    <a:moveTo>
                      <a:pt x="131" y="0"/>
                    </a:moveTo>
                    <a:cubicBezTo>
                      <a:pt x="119" y="0"/>
                      <a:pt x="106" y="2"/>
                      <a:pt x="93" y="5"/>
                    </a:cubicBezTo>
                    <a:cubicBezTo>
                      <a:pt x="35" y="11"/>
                      <a:pt x="1" y="68"/>
                      <a:pt x="18" y="126"/>
                    </a:cubicBezTo>
                    <a:cubicBezTo>
                      <a:pt x="22" y="166"/>
                      <a:pt x="57" y="192"/>
                      <a:pt x="96" y="192"/>
                    </a:cubicBezTo>
                    <a:cubicBezTo>
                      <a:pt x="109" y="192"/>
                      <a:pt x="121" y="190"/>
                      <a:pt x="134" y="184"/>
                    </a:cubicBezTo>
                    <a:cubicBezTo>
                      <a:pt x="186" y="167"/>
                      <a:pt x="256" y="161"/>
                      <a:pt x="250" y="74"/>
                    </a:cubicBezTo>
                    <a:cubicBezTo>
                      <a:pt x="250" y="31"/>
                      <a:pt x="191"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33"/>
              <p:cNvSpPr/>
              <p:nvPr/>
            </p:nvSpPr>
            <p:spPr>
              <a:xfrm rot="-708086" flipH="1">
                <a:off x="1343358" y="1931489"/>
                <a:ext cx="63131" cy="41654"/>
              </a:xfrm>
              <a:custGeom>
                <a:avLst/>
                <a:gdLst/>
                <a:ahLst/>
                <a:cxnLst/>
                <a:rect l="l" t="t" r="r" b="b"/>
                <a:pathLst>
                  <a:path w="291" h="192" extrusionOk="0">
                    <a:moveTo>
                      <a:pt x="86" y="1"/>
                    </a:moveTo>
                    <a:cubicBezTo>
                      <a:pt x="64" y="1"/>
                      <a:pt x="45" y="10"/>
                      <a:pt x="30" y="39"/>
                    </a:cubicBezTo>
                    <a:cubicBezTo>
                      <a:pt x="1" y="91"/>
                      <a:pt x="24" y="132"/>
                      <a:pt x="70" y="166"/>
                    </a:cubicBezTo>
                    <a:cubicBezTo>
                      <a:pt x="97" y="184"/>
                      <a:pt x="130" y="192"/>
                      <a:pt x="162" y="192"/>
                    </a:cubicBezTo>
                    <a:cubicBezTo>
                      <a:pt x="172" y="192"/>
                      <a:pt x="182" y="191"/>
                      <a:pt x="192" y="189"/>
                    </a:cubicBezTo>
                    <a:cubicBezTo>
                      <a:pt x="227" y="184"/>
                      <a:pt x="267" y="184"/>
                      <a:pt x="279" y="132"/>
                    </a:cubicBezTo>
                    <a:cubicBezTo>
                      <a:pt x="290" y="85"/>
                      <a:pt x="250" y="68"/>
                      <a:pt x="215" y="50"/>
                    </a:cubicBezTo>
                    <a:lnTo>
                      <a:pt x="145" y="16"/>
                    </a:lnTo>
                    <a:cubicBezTo>
                      <a:pt x="124" y="8"/>
                      <a:pt x="104"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33"/>
              <p:cNvSpPr/>
              <p:nvPr/>
            </p:nvSpPr>
            <p:spPr>
              <a:xfrm rot="-708086" flipH="1">
                <a:off x="1511737" y="2905139"/>
                <a:ext cx="65518" cy="41871"/>
              </a:xfrm>
              <a:custGeom>
                <a:avLst/>
                <a:gdLst/>
                <a:ahLst/>
                <a:cxnLst/>
                <a:rect l="l" t="t" r="r" b="b"/>
                <a:pathLst>
                  <a:path w="302" h="193" extrusionOk="0">
                    <a:moveTo>
                      <a:pt x="62" y="0"/>
                    </a:moveTo>
                    <a:cubicBezTo>
                      <a:pt x="47" y="0"/>
                      <a:pt x="33" y="7"/>
                      <a:pt x="23" y="17"/>
                    </a:cubicBezTo>
                    <a:cubicBezTo>
                      <a:pt x="0" y="34"/>
                      <a:pt x="0" y="69"/>
                      <a:pt x="17" y="98"/>
                    </a:cubicBezTo>
                    <a:cubicBezTo>
                      <a:pt x="64" y="154"/>
                      <a:pt x="137" y="192"/>
                      <a:pt x="210" y="192"/>
                    </a:cubicBezTo>
                    <a:cubicBezTo>
                      <a:pt x="219" y="192"/>
                      <a:pt x="228" y="192"/>
                      <a:pt x="238" y="190"/>
                    </a:cubicBezTo>
                    <a:cubicBezTo>
                      <a:pt x="272" y="185"/>
                      <a:pt x="301" y="161"/>
                      <a:pt x="301" y="138"/>
                    </a:cubicBezTo>
                    <a:cubicBezTo>
                      <a:pt x="301" y="109"/>
                      <a:pt x="272" y="98"/>
                      <a:pt x="249" y="92"/>
                    </a:cubicBezTo>
                    <a:cubicBezTo>
                      <a:pt x="197" y="69"/>
                      <a:pt x="139" y="40"/>
                      <a:pt x="93" y="11"/>
                    </a:cubicBezTo>
                    <a:cubicBezTo>
                      <a:pt x="83" y="4"/>
                      <a:pt x="7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33"/>
              <p:cNvSpPr/>
              <p:nvPr/>
            </p:nvSpPr>
            <p:spPr>
              <a:xfrm rot="-708086" flipH="1">
                <a:off x="787826" y="1351109"/>
                <a:ext cx="50548" cy="44908"/>
              </a:xfrm>
              <a:custGeom>
                <a:avLst/>
                <a:gdLst/>
                <a:ahLst/>
                <a:cxnLst/>
                <a:rect l="l" t="t" r="r" b="b"/>
                <a:pathLst>
                  <a:path w="233" h="207" extrusionOk="0">
                    <a:moveTo>
                      <a:pt x="123" y="1"/>
                    </a:moveTo>
                    <a:cubicBezTo>
                      <a:pt x="119" y="1"/>
                      <a:pt x="115" y="1"/>
                      <a:pt x="111" y="2"/>
                    </a:cubicBezTo>
                    <a:cubicBezTo>
                      <a:pt x="47" y="7"/>
                      <a:pt x="1" y="65"/>
                      <a:pt x="12" y="129"/>
                    </a:cubicBezTo>
                    <a:cubicBezTo>
                      <a:pt x="22" y="174"/>
                      <a:pt x="59" y="207"/>
                      <a:pt x="102" y="207"/>
                    </a:cubicBezTo>
                    <a:cubicBezTo>
                      <a:pt x="109" y="207"/>
                      <a:pt x="115" y="206"/>
                      <a:pt x="122" y="204"/>
                    </a:cubicBezTo>
                    <a:cubicBezTo>
                      <a:pt x="186" y="204"/>
                      <a:pt x="232" y="152"/>
                      <a:pt x="227" y="88"/>
                    </a:cubicBezTo>
                    <a:cubicBezTo>
                      <a:pt x="221" y="35"/>
                      <a:pt x="176"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33"/>
              <p:cNvSpPr/>
              <p:nvPr/>
            </p:nvSpPr>
            <p:spPr>
              <a:xfrm rot="-708086" flipH="1">
                <a:off x="1272769" y="1170370"/>
                <a:ext cx="49247" cy="45993"/>
              </a:xfrm>
              <a:custGeom>
                <a:avLst/>
                <a:gdLst/>
                <a:ahLst/>
                <a:cxnLst/>
                <a:rect l="l" t="t" r="r" b="b"/>
                <a:pathLst>
                  <a:path w="227" h="212" extrusionOk="0">
                    <a:moveTo>
                      <a:pt x="140" y="0"/>
                    </a:moveTo>
                    <a:cubicBezTo>
                      <a:pt x="136" y="0"/>
                      <a:pt x="132" y="1"/>
                      <a:pt x="128" y="1"/>
                    </a:cubicBezTo>
                    <a:cubicBezTo>
                      <a:pt x="58" y="7"/>
                      <a:pt x="6" y="59"/>
                      <a:pt x="0" y="129"/>
                    </a:cubicBezTo>
                    <a:cubicBezTo>
                      <a:pt x="6" y="175"/>
                      <a:pt x="47" y="212"/>
                      <a:pt x="92" y="212"/>
                    </a:cubicBezTo>
                    <a:cubicBezTo>
                      <a:pt x="98" y="212"/>
                      <a:pt x="104" y="211"/>
                      <a:pt x="111" y="210"/>
                    </a:cubicBezTo>
                    <a:cubicBezTo>
                      <a:pt x="180" y="193"/>
                      <a:pt x="226" y="129"/>
                      <a:pt x="221" y="59"/>
                    </a:cubicBezTo>
                    <a:cubicBezTo>
                      <a:pt x="210" y="23"/>
                      <a:pt x="176"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33"/>
              <p:cNvSpPr/>
              <p:nvPr/>
            </p:nvSpPr>
            <p:spPr>
              <a:xfrm rot="-708086" flipH="1">
                <a:off x="2722340" y="1184902"/>
                <a:ext cx="48596" cy="44691"/>
              </a:xfrm>
              <a:custGeom>
                <a:avLst/>
                <a:gdLst/>
                <a:ahLst/>
                <a:cxnLst/>
                <a:rect l="l" t="t" r="r" b="b"/>
                <a:pathLst>
                  <a:path w="224" h="206" extrusionOk="0">
                    <a:moveTo>
                      <a:pt x="76" y="0"/>
                    </a:moveTo>
                    <a:cubicBezTo>
                      <a:pt x="30" y="6"/>
                      <a:pt x="1" y="70"/>
                      <a:pt x="12" y="134"/>
                    </a:cubicBezTo>
                    <a:cubicBezTo>
                      <a:pt x="12" y="184"/>
                      <a:pt x="54" y="205"/>
                      <a:pt x="99" y="205"/>
                    </a:cubicBezTo>
                    <a:cubicBezTo>
                      <a:pt x="159" y="205"/>
                      <a:pt x="223" y="167"/>
                      <a:pt x="203" y="105"/>
                    </a:cubicBezTo>
                    <a:cubicBezTo>
                      <a:pt x="192" y="47"/>
                      <a:pt x="140"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33"/>
              <p:cNvSpPr/>
              <p:nvPr/>
            </p:nvSpPr>
            <p:spPr>
              <a:xfrm rot="-708086" flipH="1">
                <a:off x="387977" y="-76926"/>
                <a:ext cx="54236" cy="55538"/>
              </a:xfrm>
              <a:custGeom>
                <a:avLst/>
                <a:gdLst/>
                <a:ahLst/>
                <a:cxnLst/>
                <a:rect l="l" t="t" r="r" b="b"/>
                <a:pathLst>
                  <a:path w="250" h="256" extrusionOk="0">
                    <a:moveTo>
                      <a:pt x="201" y="1"/>
                    </a:moveTo>
                    <a:cubicBezTo>
                      <a:pt x="198" y="1"/>
                      <a:pt x="195" y="1"/>
                      <a:pt x="192" y="2"/>
                    </a:cubicBezTo>
                    <a:cubicBezTo>
                      <a:pt x="99" y="37"/>
                      <a:pt x="35" y="112"/>
                      <a:pt x="1" y="199"/>
                    </a:cubicBezTo>
                    <a:cubicBezTo>
                      <a:pt x="1" y="222"/>
                      <a:pt x="1" y="245"/>
                      <a:pt x="24" y="251"/>
                    </a:cubicBezTo>
                    <a:cubicBezTo>
                      <a:pt x="30" y="254"/>
                      <a:pt x="35" y="255"/>
                      <a:pt x="42" y="255"/>
                    </a:cubicBezTo>
                    <a:cubicBezTo>
                      <a:pt x="48" y="255"/>
                      <a:pt x="56" y="254"/>
                      <a:pt x="64" y="251"/>
                    </a:cubicBezTo>
                    <a:cubicBezTo>
                      <a:pt x="134" y="205"/>
                      <a:pt x="192" y="147"/>
                      <a:pt x="244" y="77"/>
                    </a:cubicBezTo>
                    <a:cubicBezTo>
                      <a:pt x="250" y="65"/>
                      <a:pt x="250" y="54"/>
                      <a:pt x="250" y="42"/>
                    </a:cubicBezTo>
                    <a:cubicBezTo>
                      <a:pt x="245" y="17"/>
                      <a:pt x="222"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33"/>
              <p:cNvSpPr/>
              <p:nvPr/>
            </p:nvSpPr>
            <p:spPr>
              <a:xfrm rot="-708086" flipH="1">
                <a:off x="305168" y="1822450"/>
                <a:ext cx="56623" cy="35579"/>
              </a:xfrm>
              <a:custGeom>
                <a:avLst/>
                <a:gdLst/>
                <a:ahLst/>
                <a:cxnLst/>
                <a:rect l="l" t="t" r="r" b="b"/>
                <a:pathLst>
                  <a:path w="261" h="164" extrusionOk="0">
                    <a:moveTo>
                      <a:pt x="76" y="1"/>
                    </a:moveTo>
                    <a:cubicBezTo>
                      <a:pt x="35" y="1"/>
                      <a:pt x="0" y="24"/>
                      <a:pt x="0" y="76"/>
                    </a:cubicBezTo>
                    <a:cubicBezTo>
                      <a:pt x="0" y="117"/>
                      <a:pt x="29" y="151"/>
                      <a:pt x="70" y="157"/>
                    </a:cubicBezTo>
                    <a:cubicBezTo>
                      <a:pt x="99" y="163"/>
                      <a:pt x="128" y="163"/>
                      <a:pt x="162" y="163"/>
                    </a:cubicBezTo>
                    <a:cubicBezTo>
                      <a:pt x="209" y="140"/>
                      <a:pt x="261" y="117"/>
                      <a:pt x="255" y="59"/>
                    </a:cubicBezTo>
                    <a:cubicBezTo>
                      <a:pt x="249" y="1"/>
                      <a:pt x="191" y="7"/>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33"/>
              <p:cNvSpPr/>
              <p:nvPr/>
            </p:nvSpPr>
            <p:spPr>
              <a:xfrm rot="-708086" flipH="1">
                <a:off x="2489148" y="1435043"/>
                <a:ext cx="61613" cy="43389"/>
              </a:xfrm>
              <a:custGeom>
                <a:avLst/>
                <a:gdLst/>
                <a:ahLst/>
                <a:cxnLst/>
                <a:rect l="l" t="t" r="r" b="b"/>
                <a:pathLst>
                  <a:path w="284" h="200" extrusionOk="0">
                    <a:moveTo>
                      <a:pt x="65" y="1"/>
                    </a:moveTo>
                    <a:cubicBezTo>
                      <a:pt x="13" y="18"/>
                      <a:pt x="1" y="82"/>
                      <a:pt x="36" y="122"/>
                    </a:cubicBezTo>
                    <a:cubicBezTo>
                      <a:pt x="94" y="157"/>
                      <a:pt x="152" y="180"/>
                      <a:pt x="209" y="198"/>
                    </a:cubicBezTo>
                    <a:cubicBezTo>
                      <a:pt x="214" y="199"/>
                      <a:pt x="218" y="199"/>
                      <a:pt x="222" y="199"/>
                    </a:cubicBezTo>
                    <a:cubicBezTo>
                      <a:pt x="257" y="199"/>
                      <a:pt x="284" y="159"/>
                      <a:pt x="273" y="122"/>
                    </a:cubicBezTo>
                    <a:cubicBezTo>
                      <a:pt x="221" y="59"/>
                      <a:pt x="146" y="12"/>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33"/>
              <p:cNvSpPr/>
              <p:nvPr/>
            </p:nvSpPr>
            <p:spPr>
              <a:xfrm rot="-708086" flipH="1">
                <a:off x="2930182" y="-37441"/>
                <a:ext cx="59226" cy="36230"/>
              </a:xfrm>
              <a:custGeom>
                <a:avLst/>
                <a:gdLst/>
                <a:ahLst/>
                <a:cxnLst/>
                <a:rect l="l" t="t" r="r" b="b"/>
                <a:pathLst>
                  <a:path w="273" h="167" extrusionOk="0">
                    <a:moveTo>
                      <a:pt x="191" y="1"/>
                    </a:moveTo>
                    <a:cubicBezTo>
                      <a:pt x="187" y="1"/>
                      <a:pt x="184" y="1"/>
                      <a:pt x="180" y="2"/>
                    </a:cubicBezTo>
                    <a:cubicBezTo>
                      <a:pt x="157" y="2"/>
                      <a:pt x="140" y="2"/>
                      <a:pt x="116" y="8"/>
                    </a:cubicBezTo>
                    <a:cubicBezTo>
                      <a:pt x="76" y="31"/>
                      <a:pt x="0" y="19"/>
                      <a:pt x="0" y="94"/>
                    </a:cubicBezTo>
                    <a:cubicBezTo>
                      <a:pt x="0" y="135"/>
                      <a:pt x="53" y="166"/>
                      <a:pt x="120" y="166"/>
                    </a:cubicBezTo>
                    <a:cubicBezTo>
                      <a:pt x="130" y="166"/>
                      <a:pt x="140" y="166"/>
                      <a:pt x="151" y="164"/>
                    </a:cubicBezTo>
                    <a:cubicBezTo>
                      <a:pt x="168" y="164"/>
                      <a:pt x="186" y="158"/>
                      <a:pt x="209" y="147"/>
                    </a:cubicBezTo>
                    <a:cubicBezTo>
                      <a:pt x="250" y="135"/>
                      <a:pt x="273" y="94"/>
                      <a:pt x="261" y="54"/>
                    </a:cubicBezTo>
                    <a:cubicBezTo>
                      <a:pt x="251" y="23"/>
                      <a:pt x="22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33"/>
              <p:cNvSpPr/>
              <p:nvPr/>
            </p:nvSpPr>
            <p:spPr>
              <a:xfrm rot="-708086" flipH="1">
                <a:off x="2099478" y="1073788"/>
                <a:ext cx="46643" cy="52935"/>
              </a:xfrm>
              <a:custGeom>
                <a:avLst/>
                <a:gdLst/>
                <a:ahLst/>
                <a:cxnLst/>
                <a:rect l="l" t="t" r="r" b="b"/>
                <a:pathLst>
                  <a:path w="215" h="244" extrusionOk="0">
                    <a:moveTo>
                      <a:pt x="128" y="0"/>
                    </a:moveTo>
                    <a:cubicBezTo>
                      <a:pt x="124" y="0"/>
                      <a:pt x="120" y="1"/>
                      <a:pt x="116" y="1"/>
                    </a:cubicBezTo>
                    <a:cubicBezTo>
                      <a:pt x="64" y="7"/>
                      <a:pt x="0" y="111"/>
                      <a:pt x="12" y="175"/>
                    </a:cubicBezTo>
                    <a:cubicBezTo>
                      <a:pt x="16" y="217"/>
                      <a:pt x="47" y="244"/>
                      <a:pt x="83" y="244"/>
                    </a:cubicBezTo>
                    <a:cubicBezTo>
                      <a:pt x="92" y="244"/>
                      <a:pt x="101" y="242"/>
                      <a:pt x="110" y="239"/>
                    </a:cubicBezTo>
                    <a:cubicBezTo>
                      <a:pt x="180" y="210"/>
                      <a:pt x="215" y="134"/>
                      <a:pt x="197" y="59"/>
                    </a:cubicBezTo>
                    <a:cubicBezTo>
                      <a:pt x="192" y="23"/>
                      <a:pt x="163"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33"/>
              <p:cNvSpPr/>
              <p:nvPr/>
            </p:nvSpPr>
            <p:spPr>
              <a:xfrm rot="-708088" flipH="1">
                <a:off x="1092787" y="1826793"/>
                <a:ext cx="57925" cy="42088"/>
              </a:xfrm>
              <a:custGeom>
                <a:avLst/>
                <a:gdLst/>
                <a:ahLst/>
                <a:cxnLst/>
                <a:rect l="l" t="t" r="r" b="b"/>
                <a:pathLst>
                  <a:path w="267" h="194" extrusionOk="0">
                    <a:moveTo>
                      <a:pt x="87" y="0"/>
                    </a:moveTo>
                    <a:cubicBezTo>
                      <a:pt x="65" y="0"/>
                      <a:pt x="42" y="11"/>
                      <a:pt x="29" y="31"/>
                    </a:cubicBezTo>
                    <a:cubicBezTo>
                      <a:pt x="0" y="65"/>
                      <a:pt x="6" y="123"/>
                      <a:pt x="41" y="152"/>
                    </a:cubicBezTo>
                    <a:cubicBezTo>
                      <a:pt x="66" y="178"/>
                      <a:pt x="101" y="194"/>
                      <a:pt x="138" y="194"/>
                    </a:cubicBezTo>
                    <a:cubicBezTo>
                      <a:pt x="152" y="194"/>
                      <a:pt x="166" y="192"/>
                      <a:pt x="180" y="187"/>
                    </a:cubicBezTo>
                    <a:cubicBezTo>
                      <a:pt x="214" y="181"/>
                      <a:pt x="249" y="175"/>
                      <a:pt x="261" y="129"/>
                    </a:cubicBezTo>
                    <a:cubicBezTo>
                      <a:pt x="267" y="83"/>
                      <a:pt x="220" y="71"/>
                      <a:pt x="197" y="60"/>
                    </a:cubicBezTo>
                    <a:cubicBezTo>
                      <a:pt x="180" y="48"/>
                      <a:pt x="157" y="31"/>
                      <a:pt x="133" y="19"/>
                    </a:cubicBezTo>
                    <a:cubicBezTo>
                      <a:pt x="121" y="6"/>
                      <a:pt x="10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33"/>
              <p:cNvSpPr/>
              <p:nvPr/>
            </p:nvSpPr>
            <p:spPr>
              <a:xfrm rot="-708086" flipH="1">
                <a:off x="1500973" y="1137718"/>
                <a:ext cx="51850" cy="46643"/>
              </a:xfrm>
              <a:custGeom>
                <a:avLst/>
                <a:gdLst/>
                <a:ahLst/>
                <a:cxnLst/>
                <a:rect l="l" t="t" r="r" b="b"/>
                <a:pathLst>
                  <a:path w="239" h="215" extrusionOk="0">
                    <a:moveTo>
                      <a:pt x="69" y="1"/>
                    </a:moveTo>
                    <a:cubicBezTo>
                      <a:pt x="65" y="1"/>
                      <a:pt x="62" y="1"/>
                      <a:pt x="59" y="2"/>
                    </a:cubicBezTo>
                    <a:cubicBezTo>
                      <a:pt x="18" y="25"/>
                      <a:pt x="1" y="71"/>
                      <a:pt x="18" y="118"/>
                    </a:cubicBezTo>
                    <a:cubicBezTo>
                      <a:pt x="28" y="176"/>
                      <a:pt x="83" y="214"/>
                      <a:pt x="142" y="214"/>
                    </a:cubicBezTo>
                    <a:cubicBezTo>
                      <a:pt x="153" y="214"/>
                      <a:pt x="164" y="213"/>
                      <a:pt x="174" y="210"/>
                    </a:cubicBezTo>
                    <a:cubicBezTo>
                      <a:pt x="215" y="193"/>
                      <a:pt x="238" y="153"/>
                      <a:pt x="221" y="112"/>
                    </a:cubicBezTo>
                    <a:cubicBezTo>
                      <a:pt x="205" y="64"/>
                      <a:pt x="114"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33"/>
              <p:cNvSpPr/>
              <p:nvPr/>
            </p:nvSpPr>
            <p:spPr>
              <a:xfrm rot="-708088" flipH="1">
                <a:off x="58756" y="226866"/>
                <a:ext cx="49247" cy="45125"/>
              </a:xfrm>
              <a:custGeom>
                <a:avLst/>
                <a:gdLst/>
                <a:ahLst/>
                <a:cxnLst/>
                <a:rect l="l" t="t" r="r" b="b"/>
                <a:pathLst>
                  <a:path w="227" h="208" extrusionOk="0">
                    <a:moveTo>
                      <a:pt x="92" y="1"/>
                    </a:moveTo>
                    <a:cubicBezTo>
                      <a:pt x="89" y="1"/>
                      <a:pt x="85" y="1"/>
                      <a:pt x="82" y="1"/>
                    </a:cubicBezTo>
                    <a:cubicBezTo>
                      <a:pt x="35" y="13"/>
                      <a:pt x="1" y="59"/>
                      <a:pt x="6" y="111"/>
                    </a:cubicBezTo>
                    <a:cubicBezTo>
                      <a:pt x="16" y="166"/>
                      <a:pt x="64" y="208"/>
                      <a:pt x="122" y="208"/>
                    </a:cubicBezTo>
                    <a:cubicBezTo>
                      <a:pt x="131" y="208"/>
                      <a:pt x="141" y="206"/>
                      <a:pt x="151" y="204"/>
                    </a:cubicBezTo>
                    <a:cubicBezTo>
                      <a:pt x="203" y="198"/>
                      <a:pt x="227" y="169"/>
                      <a:pt x="221" y="117"/>
                    </a:cubicBezTo>
                    <a:cubicBezTo>
                      <a:pt x="215" y="51"/>
                      <a:pt x="158"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33"/>
              <p:cNvSpPr/>
              <p:nvPr/>
            </p:nvSpPr>
            <p:spPr>
              <a:xfrm rot="-708088" flipH="1">
                <a:off x="424317" y="274641"/>
                <a:ext cx="52935" cy="43389"/>
              </a:xfrm>
              <a:custGeom>
                <a:avLst/>
                <a:gdLst/>
                <a:ahLst/>
                <a:cxnLst/>
                <a:rect l="l" t="t" r="r" b="b"/>
                <a:pathLst>
                  <a:path w="244" h="200" extrusionOk="0">
                    <a:moveTo>
                      <a:pt x="89" y="0"/>
                    </a:moveTo>
                    <a:cubicBezTo>
                      <a:pt x="85" y="0"/>
                      <a:pt x="80" y="1"/>
                      <a:pt x="76" y="1"/>
                    </a:cubicBezTo>
                    <a:cubicBezTo>
                      <a:pt x="29" y="13"/>
                      <a:pt x="0" y="65"/>
                      <a:pt x="18" y="111"/>
                    </a:cubicBezTo>
                    <a:cubicBezTo>
                      <a:pt x="38" y="162"/>
                      <a:pt x="95" y="200"/>
                      <a:pt x="152" y="200"/>
                    </a:cubicBezTo>
                    <a:cubicBezTo>
                      <a:pt x="159" y="200"/>
                      <a:pt x="167" y="199"/>
                      <a:pt x="174" y="198"/>
                    </a:cubicBezTo>
                    <a:cubicBezTo>
                      <a:pt x="221" y="186"/>
                      <a:pt x="244" y="146"/>
                      <a:pt x="238" y="105"/>
                    </a:cubicBezTo>
                    <a:cubicBezTo>
                      <a:pt x="216" y="40"/>
                      <a:pt x="154"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33"/>
              <p:cNvSpPr/>
              <p:nvPr/>
            </p:nvSpPr>
            <p:spPr>
              <a:xfrm rot="-708088" flipH="1">
                <a:off x="1057005" y="1943308"/>
                <a:ext cx="64433" cy="32976"/>
              </a:xfrm>
              <a:custGeom>
                <a:avLst/>
                <a:gdLst/>
                <a:ahLst/>
                <a:cxnLst/>
                <a:rect l="l" t="t" r="r" b="b"/>
                <a:pathLst>
                  <a:path w="297" h="152" extrusionOk="0">
                    <a:moveTo>
                      <a:pt x="83" y="0"/>
                    </a:moveTo>
                    <a:cubicBezTo>
                      <a:pt x="46" y="0"/>
                      <a:pt x="12" y="28"/>
                      <a:pt x="7" y="70"/>
                    </a:cubicBezTo>
                    <a:cubicBezTo>
                      <a:pt x="1" y="117"/>
                      <a:pt x="36" y="140"/>
                      <a:pt x="82" y="152"/>
                    </a:cubicBezTo>
                    <a:lnTo>
                      <a:pt x="175" y="152"/>
                    </a:lnTo>
                    <a:cubicBezTo>
                      <a:pt x="215" y="140"/>
                      <a:pt x="227" y="140"/>
                      <a:pt x="238" y="140"/>
                    </a:cubicBezTo>
                    <a:cubicBezTo>
                      <a:pt x="267" y="128"/>
                      <a:pt x="296" y="117"/>
                      <a:pt x="296" y="82"/>
                    </a:cubicBezTo>
                    <a:cubicBezTo>
                      <a:pt x="296" y="47"/>
                      <a:pt x="267" y="24"/>
                      <a:pt x="238" y="18"/>
                    </a:cubicBezTo>
                    <a:cubicBezTo>
                      <a:pt x="192" y="13"/>
                      <a:pt x="140" y="7"/>
                      <a:pt x="94" y="1"/>
                    </a:cubicBezTo>
                    <a:cubicBezTo>
                      <a:pt x="90" y="0"/>
                      <a:pt x="87"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33"/>
              <p:cNvSpPr/>
              <p:nvPr/>
            </p:nvSpPr>
            <p:spPr>
              <a:xfrm rot="-708086" flipH="1">
                <a:off x="1752203" y="3348107"/>
                <a:ext cx="55538" cy="39701"/>
              </a:xfrm>
              <a:custGeom>
                <a:avLst/>
                <a:gdLst/>
                <a:ahLst/>
                <a:cxnLst/>
                <a:rect l="l" t="t" r="r" b="b"/>
                <a:pathLst>
                  <a:path w="256" h="183" extrusionOk="0">
                    <a:moveTo>
                      <a:pt x="107" y="0"/>
                    </a:moveTo>
                    <a:cubicBezTo>
                      <a:pt x="98" y="0"/>
                      <a:pt x="90" y="1"/>
                      <a:pt x="82" y="3"/>
                    </a:cubicBezTo>
                    <a:cubicBezTo>
                      <a:pt x="35" y="9"/>
                      <a:pt x="1" y="55"/>
                      <a:pt x="18" y="108"/>
                    </a:cubicBezTo>
                    <a:cubicBezTo>
                      <a:pt x="27" y="158"/>
                      <a:pt x="58" y="183"/>
                      <a:pt x="115" y="183"/>
                    </a:cubicBezTo>
                    <a:cubicBezTo>
                      <a:pt x="131" y="183"/>
                      <a:pt x="149" y="181"/>
                      <a:pt x="169" y="177"/>
                    </a:cubicBezTo>
                    <a:cubicBezTo>
                      <a:pt x="209" y="171"/>
                      <a:pt x="256" y="154"/>
                      <a:pt x="256" y="90"/>
                    </a:cubicBezTo>
                    <a:cubicBezTo>
                      <a:pt x="256" y="50"/>
                      <a:pt x="17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33"/>
              <p:cNvSpPr/>
              <p:nvPr/>
            </p:nvSpPr>
            <p:spPr>
              <a:xfrm rot="-708086" flipH="1">
                <a:off x="1194697" y="3890978"/>
                <a:ext cx="47945" cy="48379"/>
              </a:xfrm>
              <a:custGeom>
                <a:avLst/>
                <a:gdLst/>
                <a:ahLst/>
                <a:cxnLst/>
                <a:rect l="l" t="t" r="r" b="b"/>
                <a:pathLst>
                  <a:path w="221" h="223" extrusionOk="0">
                    <a:moveTo>
                      <a:pt x="151" y="1"/>
                    </a:moveTo>
                    <a:cubicBezTo>
                      <a:pt x="85" y="1"/>
                      <a:pt x="27" y="45"/>
                      <a:pt x="12" y="112"/>
                    </a:cubicBezTo>
                    <a:cubicBezTo>
                      <a:pt x="1" y="168"/>
                      <a:pt x="48" y="223"/>
                      <a:pt x="107" y="223"/>
                    </a:cubicBezTo>
                    <a:cubicBezTo>
                      <a:pt x="110" y="223"/>
                      <a:pt x="113" y="223"/>
                      <a:pt x="116" y="223"/>
                    </a:cubicBezTo>
                    <a:cubicBezTo>
                      <a:pt x="180" y="182"/>
                      <a:pt x="214" y="112"/>
                      <a:pt x="220" y="37"/>
                    </a:cubicBezTo>
                    <a:cubicBezTo>
                      <a:pt x="209" y="20"/>
                      <a:pt x="191" y="2"/>
                      <a:pt x="174" y="2"/>
                    </a:cubicBezTo>
                    <a:cubicBezTo>
                      <a:pt x="166" y="1"/>
                      <a:pt x="158"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33"/>
              <p:cNvSpPr/>
              <p:nvPr/>
            </p:nvSpPr>
            <p:spPr>
              <a:xfrm rot="-708086" flipH="1">
                <a:off x="43396" y="517452"/>
                <a:ext cx="52935" cy="42738"/>
              </a:xfrm>
              <a:custGeom>
                <a:avLst/>
                <a:gdLst/>
                <a:ahLst/>
                <a:cxnLst/>
                <a:rect l="l" t="t" r="r" b="b"/>
                <a:pathLst>
                  <a:path w="244" h="197" extrusionOk="0">
                    <a:moveTo>
                      <a:pt x="103" y="0"/>
                    </a:moveTo>
                    <a:cubicBezTo>
                      <a:pt x="94" y="0"/>
                      <a:pt x="85" y="1"/>
                      <a:pt x="76" y="3"/>
                    </a:cubicBezTo>
                    <a:cubicBezTo>
                      <a:pt x="23" y="20"/>
                      <a:pt x="0" y="78"/>
                      <a:pt x="23" y="130"/>
                    </a:cubicBezTo>
                    <a:cubicBezTo>
                      <a:pt x="37" y="170"/>
                      <a:pt x="77" y="196"/>
                      <a:pt x="118" y="196"/>
                    </a:cubicBezTo>
                    <a:cubicBezTo>
                      <a:pt x="131" y="196"/>
                      <a:pt x="144" y="194"/>
                      <a:pt x="157" y="188"/>
                    </a:cubicBezTo>
                    <a:cubicBezTo>
                      <a:pt x="209" y="176"/>
                      <a:pt x="244" y="130"/>
                      <a:pt x="238" y="78"/>
                    </a:cubicBezTo>
                    <a:cubicBezTo>
                      <a:pt x="208" y="28"/>
                      <a:pt x="15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33"/>
              <p:cNvSpPr/>
              <p:nvPr/>
            </p:nvSpPr>
            <p:spPr>
              <a:xfrm rot="-708086" flipH="1">
                <a:off x="281976" y="523345"/>
                <a:ext cx="40352" cy="54454"/>
              </a:xfrm>
              <a:custGeom>
                <a:avLst/>
                <a:gdLst/>
                <a:ahLst/>
                <a:cxnLst/>
                <a:rect l="l" t="t" r="r" b="b"/>
                <a:pathLst>
                  <a:path w="186" h="251" extrusionOk="0">
                    <a:moveTo>
                      <a:pt x="81" y="1"/>
                    </a:moveTo>
                    <a:cubicBezTo>
                      <a:pt x="29" y="1"/>
                      <a:pt x="0" y="47"/>
                      <a:pt x="12" y="123"/>
                    </a:cubicBezTo>
                    <a:cubicBezTo>
                      <a:pt x="17" y="200"/>
                      <a:pt x="59" y="251"/>
                      <a:pt x="103" y="251"/>
                    </a:cubicBezTo>
                    <a:cubicBezTo>
                      <a:pt x="106" y="251"/>
                      <a:pt x="108" y="250"/>
                      <a:pt x="110" y="250"/>
                    </a:cubicBezTo>
                    <a:cubicBezTo>
                      <a:pt x="157" y="244"/>
                      <a:pt x="186" y="181"/>
                      <a:pt x="174" y="99"/>
                    </a:cubicBezTo>
                    <a:cubicBezTo>
                      <a:pt x="168" y="47"/>
                      <a:pt x="133"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33"/>
              <p:cNvSpPr/>
              <p:nvPr/>
            </p:nvSpPr>
            <p:spPr>
              <a:xfrm rot="-708086" flipH="1">
                <a:off x="1022504" y="384358"/>
                <a:ext cx="36664" cy="59660"/>
              </a:xfrm>
              <a:custGeom>
                <a:avLst/>
                <a:gdLst/>
                <a:ahLst/>
                <a:cxnLst/>
                <a:rect l="l" t="t" r="r" b="b"/>
                <a:pathLst>
                  <a:path w="169" h="275" extrusionOk="0">
                    <a:moveTo>
                      <a:pt x="80" y="1"/>
                    </a:moveTo>
                    <a:cubicBezTo>
                      <a:pt x="72" y="1"/>
                      <a:pt x="65" y="3"/>
                      <a:pt x="58" y="7"/>
                    </a:cubicBezTo>
                    <a:cubicBezTo>
                      <a:pt x="0" y="54"/>
                      <a:pt x="6" y="123"/>
                      <a:pt x="12" y="187"/>
                    </a:cubicBezTo>
                    <a:cubicBezTo>
                      <a:pt x="23" y="231"/>
                      <a:pt x="34" y="274"/>
                      <a:pt x="84" y="274"/>
                    </a:cubicBezTo>
                    <a:cubicBezTo>
                      <a:pt x="87" y="274"/>
                      <a:pt x="90" y="274"/>
                      <a:pt x="93" y="274"/>
                    </a:cubicBezTo>
                    <a:cubicBezTo>
                      <a:pt x="145" y="268"/>
                      <a:pt x="157" y="222"/>
                      <a:pt x="157" y="181"/>
                    </a:cubicBezTo>
                    <a:cubicBezTo>
                      <a:pt x="168" y="123"/>
                      <a:pt x="151" y="59"/>
                      <a:pt x="116" y="13"/>
                    </a:cubicBezTo>
                    <a:cubicBezTo>
                      <a:pt x="105" y="6"/>
                      <a:pt x="9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33"/>
              <p:cNvSpPr/>
              <p:nvPr/>
            </p:nvSpPr>
            <p:spPr>
              <a:xfrm rot="-708086" flipH="1">
                <a:off x="1550125" y="4157346"/>
                <a:ext cx="45342" cy="52718"/>
              </a:xfrm>
              <a:custGeom>
                <a:avLst/>
                <a:gdLst/>
                <a:ahLst/>
                <a:cxnLst/>
                <a:rect l="l" t="t" r="r" b="b"/>
                <a:pathLst>
                  <a:path w="209" h="243" extrusionOk="0">
                    <a:moveTo>
                      <a:pt x="108" y="1"/>
                    </a:moveTo>
                    <a:cubicBezTo>
                      <a:pt x="105" y="1"/>
                      <a:pt x="102" y="1"/>
                      <a:pt x="99" y="1"/>
                    </a:cubicBezTo>
                    <a:cubicBezTo>
                      <a:pt x="35" y="19"/>
                      <a:pt x="0" y="83"/>
                      <a:pt x="18" y="146"/>
                    </a:cubicBezTo>
                    <a:cubicBezTo>
                      <a:pt x="33" y="201"/>
                      <a:pt x="73" y="243"/>
                      <a:pt x="113" y="243"/>
                    </a:cubicBezTo>
                    <a:cubicBezTo>
                      <a:pt x="120" y="243"/>
                      <a:pt x="127" y="241"/>
                      <a:pt x="134" y="239"/>
                    </a:cubicBezTo>
                    <a:cubicBezTo>
                      <a:pt x="209" y="216"/>
                      <a:pt x="186" y="146"/>
                      <a:pt x="180" y="94"/>
                    </a:cubicBezTo>
                    <a:cubicBezTo>
                      <a:pt x="169" y="45"/>
                      <a:pt x="158"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33"/>
              <p:cNvSpPr/>
              <p:nvPr/>
            </p:nvSpPr>
            <p:spPr>
              <a:xfrm rot="-708086" flipH="1">
                <a:off x="2172630" y="1411853"/>
                <a:ext cx="36664" cy="65301"/>
              </a:xfrm>
              <a:custGeom>
                <a:avLst/>
                <a:gdLst/>
                <a:ahLst/>
                <a:cxnLst/>
                <a:rect l="l" t="t" r="r" b="b"/>
                <a:pathLst>
                  <a:path w="169" h="301" extrusionOk="0">
                    <a:moveTo>
                      <a:pt x="103" y="1"/>
                    </a:moveTo>
                    <a:cubicBezTo>
                      <a:pt x="85" y="1"/>
                      <a:pt x="67" y="10"/>
                      <a:pt x="59" y="29"/>
                    </a:cubicBezTo>
                    <a:cubicBezTo>
                      <a:pt x="18" y="98"/>
                      <a:pt x="1" y="179"/>
                      <a:pt x="12" y="254"/>
                    </a:cubicBezTo>
                    <a:cubicBezTo>
                      <a:pt x="18" y="283"/>
                      <a:pt x="41" y="301"/>
                      <a:pt x="70" y="301"/>
                    </a:cubicBezTo>
                    <a:cubicBezTo>
                      <a:pt x="76" y="295"/>
                      <a:pt x="88" y="295"/>
                      <a:pt x="93" y="289"/>
                    </a:cubicBezTo>
                    <a:cubicBezTo>
                      <a:pt x="146" y="214"/>
                      <a:pt x="169" y="127"/>
                      <a:pt x="151" y="34"/>
                    </a:cubicBezTo>
                    <a:cubicBezTo>
                      <a:pt x="145" y="13"/>
                      <a:pt x="124"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33"/>
              <p:cNvSpPr/>
              <p:nvPr/>
            </p:nvSpPr>
            <p:spPr>
              <a:xfrm rot="-708086" flipH="1">
                <a:off x="2891951" y="2083"/>
                <a:ext cx="42955" cy="49030"/>
              </a:xfrm>
              <a:custGeom>
                <a:avLst/>
                <a:gdLst/>
                <a:ahLst/>
                <a:cxnLst/>
                <a:rect l="l" t="t" r="r" b="b"/>
                <a:pathLst>
                  <a:path w="198" h="226" extrusionOk="0">
                    <a:moveTo>
                      <a:pt x="84" y="1"/>
                    </a:moveTo>
                    <a:cubicBezTo>
                      <a:pt x="81" y="1"/>
                      <a:pt x="78" y="1"/>
                      <a:pt x="75" y="1"/>
                    </a:cubicBezTo>
                    <a:cubicBezTo>
                      <a:pt x="23" y="7"/>
                      <a:pt x="0" y="71"/>
                      <a:pt x="12" y="134"/>
                    </a:cubicBezTo>
                    <a:cubicBezTo>
                      <a:pt x="17" y="188"/>
                      <a:pt x="54" y="225"/>
                      <a:pt x="97" y="225"/>
                    </a:cubicBezTo>
                    <a:cubicBezTo>
                      <a:pt x="105" y="225"/>
                      <a:pt x="114" y="224"/>
                      <a:pt x="122" y="221"/>
                    </a:cubicBezTo>
                    <a:cubicBezTo>
                      <a:pt x="168" y="210"/>
                      <a:pt x="197" y="157"/>
                      <a:pt x="191" y="111"/>
                    </a:cubicBezTo>
                    <a:cubicBezTo>
                      <a:pt x="175" y="46"/>
                      <a:pt x="133"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33"/>
              <p:cNvSpPr/>
              <p:nvPr/>
            </p:nvSpPr>
            <p:spPr>
              <a:xfrm rot="-708086" flipH="1">
                <a:off x="2174280" y="37863"/>
                <a:ext cx="56840" cy="37315"/>
              </a:xfrm>
              <a:custGeom>
                <a:avLst/>
                <a:gdLst/>
                <a:ahLst/>
                <a:cxnLst/>
                <a:rect l="l" t="t" r="r" b="b"/>
                <a:pathLst>
                  <a:path w="262" h="172" extrusionOk="0">
                    <a:moveTo>
                      <a:pt x="126" y="1"/>
                    </a:moveTo>
                    <a:cubicBezTo>
                      <a:pt x="113" y="1"/>
                      <a:pt x="100" y="2"/>
                      <a:pt x="88" y="5"/>
                    </a:cubicBezTo>
                    <a:cubicBezTo>
                      <a:pt x="36" y="11"/>
                      <a:pt x="1" y="57"/>
                      <a:pt x="13" y="109"/>
                    </a:cubicBezTo>
                    <a:cubicBezTo>
                      <a:pt x="21" y="151"/>
                      <a:pt x="53" y="171"/>
                      <a:pt x="110" y="171"/>
                    </a:cubicBezTo>
                    <a:cubicBezTo>
                      <a:pt x="133" y="171"/>
                      <a:pt x="161" y="168"/>
                      <a:pt x="192" y="161"/>
                    </a:cubicBezTo>
                    <a:cubicBezTo>
                      <a:pt x="233" y="156"/>
                      <a:pt x="262" y="115"/>
                      <a:pt x="256" y="75"/>
                    </a:cubicBezTo>
                    <a:cubicBezTo>
                      <a:pt x="251" y="32"/>
                      <a:pt x="187"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33"/>
              <p:cNvSpPr/>
              <p:nvPr/>
            </p:nvSpPr>
            <p:spPr>
              <a:xfrm rot="-708088" flipH="1">
                <a:off x="57889" y="1280974"/>
                <a:ext cx="50331" cy="41437"/>
              </a:xfrm>
              <a:custGeom>
                <a:avLst/>
                <a:gdLst/>
                <a:ahLst/>
                <a:cxnLst/>
                <a:rect l="l" t="t" r="r" b="b"/>
                <a:pathLst>
                  <a:path w="232" h="191" extrusionOk="0">
                    <a:moveTo>
                      <a:pt x="106" y="1"/>
                    </a:moveTo>
                    <a:cubicBezTo>
                      <a:pt x="101" y="1"/>
                      <a:pt x="97" y="1"/>
                      <a:pt x="93" y="1"/>
                    </a:cubicBezTo>
                    <a:cubicBezTo>
                      <a:pt x="35" y="1"/>
                      <a:pt x="0" y="48"/>
                      <a:pt x="6" y="106"/>
                    </a:cubicBezTo>
                    <a:cubicBezTo>
                      <a:pt x="16" y="154"/>
                      <a:pt x="62" y="191"/>
                      <a:pt x="111" y="191"/>
                    </a:cubicBezTo>
                    <a:cubicBezTo>
                      <a:pt x="121" y="191"/>
                      <a:pt x="130" y="190"/>
                      <a:pt x="139" y="187"/>
                    </a:cubicBezTo>
                    <a:cubicBezTo>
                      <a:pt x="197" y="175"/>
                      <a:pt x="232" y="146"/>
                      <a:pt x="232" y="88"/>
                    </a:cubicBezTo>
                    <a:cubicBezTo>
                      <a:pt x="210" y="35"/>
                      <a:pt x="159"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33"/>
              <p:cNvSpPr/>
              <p:nvPr/>
            </p:nvSpPr>
            <p:spPr>
              <a:xfrm rot="-708086" flipH="1">
                <a:off x="2129073" y="1567261"/>
                <a:ext cx="51633" cy="48813"/>
              </a:xfrm>
              <a:custGeom>
                <a:avLst/>
                <a:gdLst/>
                <a:ahLst/>
                <a:cxnLst/>
                <a:rect l="l" t="t" r="r" b="b"/>
                <a:pathLst>
                  <a:path w="238" h="225" extrusionOk="0">
                    <a:moveTo>
                      <a:pt x="166" y="1"/>
                    </a:moveTo>
                    <a:cubicBezTo>
                      <a:pt x="157" y="1"/>
                      <a:pt x="148" y="2"/>
                      <a:pt x="139" y="4"/>
                    </a:cubicBezTo>
                    <a:cubicBezTo>
                      <a:pt x="64" y="21"/>
                      <a:pt x="0" y="91"/>
                      <a:pt x="12" y="148"/>
                    </a:cubicBezTo>
                    <a:cubicBezTo>
                      <a:pt x="12" y="191"/>
                      <a:pt x="47" y="224"/>
                      <a:pt x="89" y="224"/>
                    </a:cubicBezTo>
                    <a:cubicBezTo>
                      <a:pt x="92" y="224"/>
                      <a:pt x="95" y="224"/>
                      <a:pt x="99" y="224"/>
                    </a:cubicBezTo>
                    <a:cubicBezTo>
                      <a:pt x="168" y="206"/>
                      <a:pt x="238" y="85"/>
                      <a:pt x="226" y="44"/>
                    </a:cubicBezTo>
                    <a:cubicBezTo>
                      <a:pt x="213" y="10"/>
                      <a:pt x="191"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33"/>
              <p:cNvSpPr/>
              <p:nvPr/>
            </p:nvSpPr>
            <p:spPr>
              <a:xfrm rot="-708088" flipH="1">
                <a:off x="1169292" y="1977347"/>
                <a:ext cx="65518" cy="31891"/>
              </a:xfrm>
              <a:custGeom>
                <a:avLst/>
                <a:gdLst/>
                <a:ahLst/>
                <a:cxnLst/>
                <a:rect l="l" t="t" r="r" b="b"/>
                <a:pathLst>
                  <a:path w="302" h="147" extrusionOk="0">
                    <a:moveTo>
                      <a:pt x="82" y="0"/>
                    </a:moveTo>
                    <a:cubicBezTo>
                      <a:pt x="47" y="0"/>
                      <a:pt x="17" y="12"/>
                      <a:pt x="6" y="65"/>
                    </a:cubicBezTo>
                    <a:cubicBezTo>
                      <a:pt x="0" y="112"/>
                      <a:pt x="70" y="146"/>
                      <a:pt x="151" y="146"/>
                    </a:cubicBezTo>
                    <a:cubicBezTo>
                      <a:pt x="168" y="146"/>
                      <a:pt x="180" y="141"/>
                      <a:pt x="191" y="141"/>
                    </a:cubicBezTo>
                    <a:cubicBezTo>
                      <a:pt x="238" y="129"/>
                      <a:pt x="296" y="123"/>
                      <a:pt x="296" y="71"/>
                    </a:cubicBezTo>
                    <a:cubicBezTo>
                      <a:pt x="301" y="2"/>
                      <a:pt x="238" y="19"/>
                      <a:pt x="197" y="13"/>
                    </a:cubicBezTo>
                    <a:cubicBezTo>
                      <a:pt x="180" y="7"/>
                      <a:pt x="162" y="7"/>
                      <a:pt x="151" y="7"/>
                    </a:cubicBezTo>
                    <a:cubicBezTo>
                      <a:pt x="128" y="5"/>
                      <a:pt x="104"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33"/>
              <p:cNvSpPr/>
              <p:nvPr/>
            </p:nvSpPr>
            <p:spPr>
              <a:xfrm rot="-708086" flipH="1">
                <a:off x="1157121" y="1365575"/>
                <a:ext cx="54236" cy="47945"/>
              </a:xfrm>
              <a:custGeom>
                <a:avLst/>
                <a:gdLst/>
                <a:ahLst/>
                <a:cxnLst/>
                <a:rect l="l" t="t" r="r" b="b"/>
                <a:pathLst>
                  <a:path w="250" h="221" extrusionOk="0">
                    <a:moveTo>
                      <a:pt x="88" y="1"/>
                    </a:moveTo>
                    <a:cubicBezTo>
                      <a:pt x="75" y="1"/>
                      <a:pt x="62" y="5"/>
                      <a:pt x="46" y="15"/>
                    </a:cubicBezTo>
                    <a:cubicBezTo>
                      <a:pt x="0" y="56"/>
                      <a:pt x="12" y="108"/>
                      <a:pt x="46" y="149"/>
                    </a:cubicBezTo>
                    <a:cubicBezTo>
                      <a:pt x="66" y="193"/>
                      <a:pt x="111" y="221"/>
                      <a:pt x="160" y="221"/>
                    </a:cubicBezTo>
                    <a:cubicBezTo>
                      <a:pt x="168" y="221"/>
                      <a:pt x="177" y="220"/>
                      <a:pt x="185" y="218"/>
                    </a:cubicBezTo>
                    <a:cubicBezTo>
                      <a:pt x="220" y="212"/>
                      <a:pt x="249" y="195"/>
                      <a:pt x="232" y="137"/>
                    </a:cubicBezTo>
                    <a:cubicBezTo>
                      <a:pt x="214" y="114"/>
                      <a:pt x="191" y="85"/>
                      <a:pt x="162" y="50"/>
                    </a:cubicBezTo>
                    <a:cubicBezTo>
                      <a:pt x="142" y="25"/>
                      <a:pt x="118"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33"/>
              <p:cNvSpPr/>
              <p:nvPr/>
            </p:nvSpPr>
            <p:spPr>
              <a:xfrm rot="-708086" flipH="1">
                <a:off x="1081142" y="-6798"/>
                <a:ext cx="45559" cy="50982"/>
              </a:xfrm>
              <a:custGeom>
                <a:avLst/>
                <a:gdLst/>
                <a:ahLst/>
                <a:cxnLst/>
                <a:rect l="l" t="t" r="r" b="b"/>
                <a:pathLst>
                  <a:path w="210" h="235" extrusionOk="0">
                    <a:moveTo>
                      <a:pt x="92" y="1"/>
                    </a:moveTo>
                    <a:cubicBezTo>
                      <a:pt x="82" y="1"/>
                      <a:pt x="71" y="3"/>
                      <a:pt x="58" y="9"/>
                    </a:cubicBezTo>
                    <a:cubicBezTo>
                      <a:pt x="12" y="32"/>
                      <a:pt x="1" y="96"/>
                      <a:pt x="29" y="154"/>
                    </a:cubicBezTo>
                    <a:cubicBezTo>
                      <a:pt x="41" y="171"/>
                      <a:pt x="53" y="189"/>
                      <a:pt x="64" y="200"/>
                    </a:cubicBezTo>
                    <a:cubicBezTo>
                      <a:pt x="88" y="220"/>
                      <a:pt x="114" y="234"/>
                      <a:pt x="139" y="234"/>
                    </a:cubicBezTo>
                    <a:cubicBezTo>
                      <a:pt x="151" y="234"/>
                      <a:pt x="163" y="231"/>
                      <a:pt x="174" y="223"/>
                    </a:cubicBezTo>
                    <a:cubicBezTo>
                      <a:pt x="209" y="206"/>
                      <a:pt x="197" y="165"/>
                      <a:pt x="192" y="125"/>
                    </a:cubicBezTo>
                    <a:cubicBezTo>
                      <a:pt x="186" y="108"/>
                      <a:pt x="180" y="90"/>
                      <a:pt x="169" y="79"/>
                    </a:cubicBezTo>
                    <a:cubicBezTo>
                      <a:pt x="150" y="41"/>
                      <a:pt x="131"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33"/>
              <p:cNvSpPr/>
              <p:nvPr/>
            </p:nvSpPr>
            <p:spPr>
              <a:xfrm rot="-708088" flipH="1">
                <a:off x="119559" y="1496105"/>
                <a:ext cx="52935" cy="42088"/>
              </a:xfrm>
              <a:custGeom>
                <a:avLst/>
                <a:gdLst/>
                <a:ahLst/>
                <a:cxnLst/>
                <a:rect l="l" t="t" r="r" b="b"/>
                <a:pathLst>
                  <a:path w="244" h="194" extrusionOk="0">
                    <a:moveTo>
                      <a:pt x="75" y="0"/>
                    </a:moveTo>
                    <a:cubicBezTo>
                      <a:pt x="69" y="0"/>
                      <a:pt x="63" y="1"/>
                      <a:pt x="58" y="3"/>
                    </a:cubicBezTo>
                    <a:cubicBezTo>
                      <a:pt x="35" y="8"/>
                      <a:pt x="24" y="26"/>
                      <a:pt x="18" y="43"/>
                    </a:cubicBezTo>
                    <a:cubicBezTo>
                      <a:pt x="0" y="95"/>
                      <a:pt x="29" y="148"/>
                      <a:pt x="81" y="165"/>
                    </a:cubicBezTo>
                    <a:cubicBezTo>
                      <a:pt x="107" y="181"/>
                      <a:pt x="135" y="193"/>
                      <a:pt x="163" y="193"/>
                    </a:cubicBezTo>
                    <a:cubicBezTo>
                      <a:pt x="186" y="193"/>
                      <a:pt x="209" y="185"/>
                      <a:pt x="232" y="165"/>
                    </a:cubicBezTo>
                    <a:cubicBezTo>
                      <a:pt x="238" y="159"/>
                      <a:pt x="244" y="136"/>
                      <a:pt x="244" y="130"/>
                    </a:cubicBezTo>
                    <a:cubicBezTo>
                      <a:pt x="238" y="72"/>
                      <a:pt x="133"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33"/>
              <p:cNvSpPr/>
              <p:nvPr/>
            </p:nvSpPr>
            <p:spPr>
              <a:xfrm rot="-708086" flipH="1">
                <a:off x="1063277" y="565987"/>
                <a:ext cx="50331" cy="47077"/>
              </a:xfrm>
              <a:custGeom>
                <a:avLst/>
                <a:gdLst/>
                <a:ahLst/>
                <a:cxnLst/>
                <a:rect l="l" t="t" r="r" b="b"/>
                <a:pathLst>
                  <a:path w="232" h="217" extrusionOk="0">
                    <a:moveTo>
                      <a:pt x="129" y="0"/>
                    </a:moveTo>
                    <a:cubicBezTo>
                      <a:pt x="119" y="0"/>
                      <a:pt x="109" y="2"/>
                      <a:pt x="99" y="6"/>
                    </a:cubicBezTo>
                    <a:cubicBezTo>
                      <a:pt x="35" y="17"/>
                      <a:pt x="0" y="87"/>
                      <a:pt x="23" y="145"/>
                    </a:cubicBezTo>
                    <a:cubicBezTo>
                      <a:pt x="33" y="189"/>
                      <a:pt x="73" y="217"/>
                      <a:pt x="113" y="217"/>
                    </a:cubicBezTo>
                    <a:cubicBezTo>
                      <a:pt x="120" y="217"/>
                      <a:pt x="127" y="216"/>
                      <a:pt x="133" y="214"/>
                    </a:cubicBezTo>
                    <a:cubicBezTo>
                      <a:pt x="197" y="191"/>
                      <a:pt x="232" y="133"/>
                      <a:pt x="220" y="69"/>
                    </a:cubicBezTo>
                    <a:cubicBezTo>
                      <a:pt x="206" y="27"/>
                      <a:pt x="170"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33"/>
              <p:cNvSpPr/>
              <p:nvPr/>
            </p:nvSpPr>
            <p:spPr>
              <a:xfrm rot="-708086" flipH="1">
                <a:off x="2207484" y="1119041"/>
                <a:ext cx="44257" cy="50332"/>
              </a:xfrm>
              <a:custGeom>
                <a:avLst/>
                <a:gdLst/>
                <a:ahLst/>
                <a:cxnLst/>
                <a:rect l="l" t="t" r="r" b="b"/>
                <a:pathLst>
                  <a:path w="204" h="232" extrusionOk="0">
                    <a:moveTo>
                      <a:pt x="121" y="1"/>
                    </a:moveTo>
                    <a:cubicBezTo>
                      <a:pt x="116" y="1"/>
                      <a:pt x="110" y="1"/>
                      <a:pt x="105" y="3"/>
                    </a:cubicBezTo>
                    <a:cubicBezTo>
                      <a:pt x="35" y="32"/>
                      <a:pt x="1" y="102"/>
                      <a:pt x="12" y="171"/>
                    </a:cubicBezTo>
                    <a:cubicBezTo>
                      <a:pt x="17" y="206"/>
                      <a:pt x="47" y="232"/>
                      <a:pt x="81" y="232"/>
                    </a:cubicBezTo>
                    <a:cubicBezTo>
                      <a:pt x="87" y="232"/>
                      <a:pt x="93" y="231"/>
                      <a:pt x="99" y="229"/>
                    </a:cubicBezTo>
                    <a:cubicBezTo>
                      <a:pt x="169" y="200"/>
                      <a:pt x="203" y="131"/>
                      <a:pt x="192" y="61"/>
                    </a:cubicBezTo>
                    <a:cubicBezTo>
                      <a:pt x="182" y="27"/>
                      <a:pt x="151"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33"/>
              <p:cNvSpPr/>
              <p:nvPr/>
            </p:nvSpPr>
            <p:spPr>
              <a:xfrm rot="-708088" flipH="1">
                <a:off x="1235772" y="1600863"/>
                <a:ext cx="47945" cy="46210"/>
              </a:xfrm>
              <a:custGeom>
                <a:avLst/>
                <a:gdLst/>
                <a:ahLst/>
                <a:cxnLst/>
                <a:rect l="l" t="t" r="r" b="b"/>
                <a:pathLst>
                  <a:path w="221" h="213" extrusionOk="0">
                    <a:moveTo>
                      <a:pt x="112" y="1"/>
                    </a:moveTo>
                    <a:cubicBezTo>
                      <a:pt x="108" y="1"/>
                      <a:pt x="103" y="1"/>
                      <a:pt x="99" y="1"/>
                    </a:cubicBezTo>
                    <a:cubicBezTo>
                      <a:pt x="41" y="19"/>
                      <a:pt x="0" y="77"/>
                      <a:pt x="18" y="135"/>
                    </a:cubicBezTo>
                    <a:cubicBezTo>
                      <a:pt x="23" y="180"/>
                      <a:pt x="63" y="212"/>
                      <a:pt x="108" y="212"/>
                    </a:cubicBezTo>
                    <a:cubicBezTo>
                      <a:pt x="114" y="212"/>
                      <a:pt x="121" y="211"/>
                      <a:pt x="128" y="210"/>
                    </a:cubicBezTo>
                    <a:cubicBezTo>
                      <a:pt x="186" y="198"/>
                      <a:pt x="220" y="135"/>
                      <a:pt x="209" y="77"/>
                    </a:cubicBezTo>
                    <a:cubicBezTo>
                      <a:pt x="198" y="29"/>
                      <a:pt x="159"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33"/>
              <p:cNvSpPr/>
              <p:nvPr/>
            </p:nvSpPr>
            <p:spPr>
              <a:xfrm rot="-708086" flipH="1">
                <a:off x="1111791" y="751137"/>
                <a:ext cx="46643" cy="48596"/>
              </a:xfrm>
              <a:custGeom>
                <a:avLst/>
                <a:gdLst/>
                <a:ahLst/>
                <a:cxnLst/>
                <a:rect l="l" t="t" r="r" b="b"/>
                <a:pathLst>
                  <a:path w="215" h="224" extrusionOk="0">
                    <a:moveTo>
                      <a:pt x="117" y="1"/>
                    </a:moveTo>
                    <a:cubicBezTo>
                      <a:pt x="111" y="1"/>
                      <a:pt x="105" y="1"/>
                      <a:pt x="99" y="3"/>
                    </a:cubicBezTo>
                    <a:cubicBezTo>
                      <a:pt x="35" y="20"/>
                      <a:pt x="0" y="90"/>
                      <a:pt x="24" y="148"/>
                    </a:cubicBezTo>
                    <a:cubicBezTo>
                      <a:pt x="29" y="191"/>
                      <a:pt x="64" y="224"/>
                      <a:pt x="111" y="224"/>
                    </a:cubicBezTo>
                    <a:cubicBezTo>
                      <a:pt x="114" y="224"/>
                      <a:pt x="118" y="223"/>
                      <a:pt x="122" y="223"/>
                    </a:cubicBezTo>
                    <a:cubicBezTo>
                      <a:pt x="180" y="200"/>
                      <a:pt x="215" y="136"/>
                      <a:pt x="197" y="78"/>
                    </a:cubicBezTo>
                    <a:cubicBezTo>
                      <a:pt x="192" y="33"/>
                      <a:pt x="157"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33"/>
              <p:cNvSpPr/>
              <p:nvPr/>
            </p:nvSpPr>
            <p:spPr>
              <a:xfrm rot="-708086" flipH="1">
                <a:off x="1279408" y="595138"/>
                <a:ext cx="49247" cy="42305"/>
              </a:xfrm>
              <a:custGeom>
                <a:avLst/>
                <a:gdLst/>
                <a:ahLst/>
                <a:cxnLst/>
                <a:rect l="l" t="t" r="r" b="b"/>
                <a:pathLst>
                  <a:path w="227" h="195" extrusionOk="0">
                    <a:moveTo>
                      <a:pt x="94" y="0"/>
                    </a:moveTo>
                    <a:cubicBezTo>
                      <a:pt x="90" y="0"/>
                      <a:pt x="86" y="0"/>
                      <a:pt x="82" y="1"/>
                    </a:cubicBezTo>
                    <a:cubicBezTo>
                      <a:pt x="36" y="7"/>
                      <a:pt x="1" y="59"/>
                      <a:pt x="12" y="111"/>
                    </a:cubicBezTo>
                    <a:cubicBezTo>
                      <a:pt x="23" y="161"/>
                      <a:pt x="68" y="194"/>
                      <a:pt x="114" y="194"/>
                    </a:cubicBezTo>
                    <a:cubicBezTo>
                      <a:pt x="121" y="194"/>
                      <a:pt x="127" y="193"/>
                      <a:pt x="134" y="192"/>
                    </a:cubicBezTo>
                    <a:cubicBezTo>
                      <a:pt x="186" y="192"/>
                      <a:pt x="227" y="146"/>
                      <a:pt x="221" y="93"/>
                    </a:cubicBezTo>
                    <a:cubicBezTo>
                      <a:pt x="205" y="39"/>
                      <a:pt x="153"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33"/>
              <p:cNvSpPr/>
              <p:nvPr/>
            </p:nvSpPr>
            <p:spPr>
              <a:xfrm rot="-708086" flipH="1">
                <a:off x="1214474" y="906036"/>
                <a:ext cx="57925" cy="41437"/>
              </a:xfrm>
              <a:custGeom>
                <a:avLst/>
                <a:gdLst/>
                <a:ahLst/>
                <a:cxnLst/>
                <a:rect l="l" t="t" r="r" b="b"/>
                <a:pathLst>
                  <a:path w="267" h="191" extrusionOk="0">
                    <a:moveTo>
                      <a:pt x="211" y="0"/>
                    </a:moveTo>
                    <a:cubicBezTo>
                      <a:pt x="199" y="0"/>
                      <a:pt x="187" y="5"/>
                      <a:pt x="174" y="11"/>
                    </a:cubicBezTo>
                    <a:cubicBezTo>
                      <a:pt x="128" y="34"/>
                      <a:pt x="81" y="52"/>
                      <a:pt x="35" y="69"/>
                    </a:cubicBezTo>
                    <a:cubicBezTo>
                      <a:pt x="12" y="81"/>
                      <a:pt x="0" y="110"/>
                      <a:pt x="6" y="133"/>
                    </a:cubicBezTo>
                    <a:cubicBezTo>
                      <a:pt x="12" y="162"/>
                      <a:pt x="35" y="191"/>
                      <a:pt x="64" y="191"/>
                    </a:cubicBezTo>
                    <a:lnTo>
                      <a:pt x="122" y="191"/>
                    </a:lnTo>
                    <a:cubicBezTo>
                      <a:pt x="197" y="173"/>
                      <a:pt x="238" y="144"/>
                      <a:pt x="255" y="81"/>
                    </a:cubicBezTo>
                    <a:cubicBezTo>
                      <a:pt x="267" y="58"/>
                      <a:pt x="261" y="29"/>
                      <a:pt x="238" y="11"/>
                    </a:cubicBezTo>
                    <a:cubicBezTo>
                      <a:pt x="230" y="3"/>
                      <a:pt x="221"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33"/>
              <p:cNvSpPr/>
              <p:nvPr/>
            </p:nvSpPr>
            <p:spPr>
              <a:xfrm rot="-708086" flipH="1">
                <a:off x="1914123" y="2011147"/>
                <a:ext cx="56840" cy="41220"/>
              </a:xfrm>
              <a:custGeom>
                <a:avLst/>
                <a:gdLst/>
                <a:ahLst/>
                <a:cxnLst/>
                <a:rect l="l" t="t" r="r" b="b"/>
                <a:pathLst>
                  <a:path w="262" h="190" extrusionOk="0">
                    <a:moveTo>
                      <a:pt x="204" y="1"/>
                    </a:moveTo>
                    <a:cubicBezTo>
                      <a:pt x="189" y="1"/>
                      <a:pt x="172" y="5"/>
                      <a:pt x="151" y="8"/>
                    </a:cubicBezTo>
                    <a:cubicBezTo>
                      <a:pt x="122" y="14"/>
                      <a:pt x="88" y="26"/>
                      <a:pt x="59" y="43"/>
                    </a:cubicBezTo>
                    <a:cubicBezTo>
                      <a:pt x="18" y="54"/>
                      <a:pt x="1" y="95"/>
                      <a:pt x="12" y="141"/>
                    </a:cubicBezTo>
                    <a:cubicBezTo>
                      <a:pt x="22" y="178"/>
                      <a:pt x="49" y="190"/>
                      <a:pt x="81" y="190"/>
                    </a:cubicBezTo>
                    <a:cubicBezTo>
                      <a:pt x="89" y="190"/>
                      <a:pt x="97" y="189"/>
                      <a:pt x="105" y="188"/>
                    </a:cubicBezTo>
                    <a:cubicBezTo>
                      <a:pt x="157" y="182"/>
                      <a:pt x="203" y="159"/>
                      <a:pt x="232" y="118"/>
                    </a:cubicBezTo>
                    <a:cubicBezTo>
                      <a:pt x="261" y="89"/>
                      <a:pt x="261" y="49"/>
                      <a:pt x="244" y="20"/>
                    </a:cubicBezTo>
                    <a:cubicBezTo>
                      <a:pt x="232" y="5"/>
                      <a:pt x="219" y="1"/>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33"/>
              <p:cNvSpPr/>
              <p:nvPr/>
            </p:nvSpPr>
            <p:spPr>
              <a:xfrm rot="-708086" flipH="1">
                <a:off x="2049283" y="904279"/>
                <a:ext cx="44257" cy="47511"/>
              </a:xfrm>
              <a:custGeom>
                <a:avLst/>
                <a:gdLst/>
                <a:ahLst/>
                <a:cxnLst/>
                <a:rect l="l" t="t" r="r" b="b"/>
                <a:pathLst>
                  <a:path w="204" h="219" extrusionOk="0">
                    <a:moveTo>
                      <a:pt x="118" y="1"/>
                    </a:moveTo>
                    <a:cubicBezTo>
                      <a:pt x="112" y="1"/>
                      <a:pt x="106" y="2"/>
                      <a:pt x="99" y="3"/>
                    </a:cubicBezTo>
                    <a:cubicBezTo>
                      <a:pt x="41" y="26"/>
                      <a:pt x="0" y="84"/>
                      <a:pt x="0" y="148"/>
                    </a:cubicBezTo>
                    <a:cubicBezTo>
                      <a:pt x="6" y="190"/>
                      <a:pt x="45" y="218"/>
                      <a:pt x="87" y="218"/>
                    </a:cubicBezTo>
                    <a:cubicBezTo>
                      <a:pt x="91" y="218"/>
                      <a:pt x="95" y="218"/>
                      <a:pt x="99" y="217"/>
                    </a:cubicBezTo>
                    <a:cubicBezTo>
                      <a:pt x="163" y="200"/>
                      <a:pt x="203" y="142"/>
                      <a:pt x="192" y="73"/>
                    </a:cubicBezTo>
                    <a:cubicBezTo>
                      <a:pt x="182" y="32"/>
                      <a:pt x="15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33"/>
              <p:cNvSpPr/>
              <p:nvPr/>
            </p:nvSpPr>
            <p:spPr>
              <a:xfrm rot="-708086" flipH="1">
                <a:off x="2397424" y="1058718"/>
                <a:ext cx="44257" cy="47945"/>
              </a:xfrm>
              <a:custGeom>
                <a:avLst/>
                <a:gdLst/>
                <a:ahLst/>
                <a:cxnLst/>
                <a:rect l="l" t="t" r="r" b="b"/>
                <a:pathLst>
                  <a:path w="204" h="221" extrusionOk="0">
                    <a:moveTo>
                      <a:pt x="111" y="1"/>
                    </a:moveTo>
                    <a:cubicBezTo>
                      <a:pt x="105" y="1"/>
                      <a:pt x="99" y="2"/>
                      <a:pt x="93" y="4"/>
                    </a:cubicBezTo>
                    <a:cubicBezTo>
                      <a:pt x="35" y="33"/>
                      <a:pt x="0" y="102"/>
                      <a:pt x="12" y="166"/>
                    </a:cubicBezTo>
                    <a:cubicBezTo>
                      <a:pt x="21" y="199"/>
                      <a:pt x="51" y="221"/>
                      <a:pt x="84" y="221"/>
                    </a:cubicBezTo>
                    <a:cubicBezTo>
                      <a:pt x="90" y="221"/>
                      <a:pt x="98" y="220"/>
                      <a:pt x="105" y="218"/>
                    </a:cubicBezTo>
                    <a:cubicBezTo>
                      <a:pt x="168" y="195"/>
                      <a:pt x="203" y="125"/>
                      <a:pt x="186" y="61"/>
                    </a:cubicBezTo>
                    <a:cubicBezTo>
                      <a:pt x="176" y="27"/>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33"/>
              <p:cNvSpPr/>
              <p:nvPr/>
            </p:nvSpPr>
            <p:spPr>
              <a:xfrm rot="-708086" flipH="1">
                <a:off x="2249313" y="470318"/>
                <a:ext cx="47945" cy="41220"/>
              </a:xfrm>
              <a:custGeom>
                <a:avLst/>
                <a:gdLst/>
                <a:ahLst/>
                <a:cxnLst/>
                <a:rect l="l" t="t" r="r" b="b"/>
                <a:pathLst>
                  <a:path w="221" h="190" extrusionOk="0">
                    <a:moveTo>
                      <a:pt x="107" y="0"/>
                    </a:moveTo>
                    <a:cubicBezTo>
                      <a:pt x="100" y="0"/>
                      <a:pt x="94" y="1"/>
                      <a:pt x="87" y="2"/>
                    </a:cubicBezTo>
                    <a:cubicBezTo>
                      <a:pt x="35" y="8"/>
                      <a:pt x="0" y="60"/>
                      <a:pt x="18" y="112"/>
                    </a:cubicBezTo>
                    <a:cubicBezTo>
                      <a:pt x="38" y="158"/>
                      <a:pt x="84" y="190"/>
                      <a:pt x="130" y="190"/>
                    </a:cubicBezTo>
                    <a:cubicBezTo>
                      <a:pt x="137" y="190"/>
                      <a:pt x="144" y="189"/>
                      <a:pt x="151" y="188"/>
                    </a:cubicBezTo>
                    <a:cubicBezTo>
                      <a:pt x="209" y="176"/>
                      <a:pt x="220" y="136"/>
                      <a:pt x="215" y="89"/>
                    </a:cubicBezTo>
                    <a:cubicBezTo>
                      <a:pt x="199" y="38"/>
                      <a:pt x="157"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33"/>
              <p:cNvSpPr/>
              <p:nvPr/>
            </p:nvSpPr>
            <p:spPr>
              <a:xfrm rot="-708088" flipH="1">
                <a:off x="1113905" y="2938919"/>
                <a:ext cx="61830" cy="34928"/>
              </a:xfrm>
              <a:custGeom>
                <a:avLst/>
                <a:gdLst/>
                <a:ahLst/>
                <a:cxnLst/>
                <a:rect l="l" t="t" r="r" b="b"/>
                <a:pathLst>
                  <a:path w="285" h="161" extrusionOk="0">
                    <a:moveTo>
                      <a:pt x="69" y="1"/>
                    </a:moveTo>
                    <a:cubicBezTo>
                      <a:pt x="39" y="1"/>
                      <a:pt x="12" y="18"/>
                      <a:pt x="7" y="48"/>
                    </a:cubicBezTo>
                    <a:cubicBezTo>
                      <a:pt x="1" y="77"/>
                      <a:pt x="12" y="112"/>
                      <a:pt x="36" y="124"/>
                    </a:cubicBezTo>
                    <a:cubicBezTo>
                      <a:pt x="68" y="148"/>
                      <a:pt x="105" y="160"/>
                      <a:pt x="144" y="160"/>
                    </a:cubicBezTo>
                    <a:cubicBezTo>
                      <a:pt x="162" y="160"/>
                      <a:pt x="180" y="158"/>
                      <a:pt x="198" y="153"/>
                    </a:cubicBezTo>
                    <a:cubicBezTo>
                      <a:pt x="233" y="147"/>
                      <a:pt x="267" y="141"/>
                      <a:pt x="279" y="95"/>
                    </a:cubicBezTo>
                    <a:cubicBezTo>
                      <a:pt x="285" y="37"/>
                      <a:pt x="233" y="42"/>
                      <a:pt x="198" y="31"/>
                    </a:cubicBezTo>
                    <a:cubicBezTo>
                      <a:pt x="157" y="19"/>
                      <a:pt x="117" y="13"/>
                      <a:pt x="82" y="2"/>
                    </a:cubicBezTo>
                    <a:cubicBezTo>
                      <a:pt x="78" y="1"/>
                      <a:pt x="7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33"/>
              <p:cNvSpPr/>
              <p:nvPr/>
            </p:nvSpPr>
            <p:spPr>
              <a:xfrm rot="-708086" flipH="1">
                <a:off x="2514071" y="2315753"/>
                <a:ext cx="51850" cy="36230"/>
              </a:xfrm>
              <a:custGeom>
                <a:avLst/>
                <a:gdLst/>
                <a:ahLst/>
                <a:cxnLst/>
                <a:rect l="l" t="t" r="r" b="b"/>
                <a:pathLst>
                  <a:path w="239" h="167" extrusionOk="0">
                    <a:moveTo>
                      <a:pt x="116" y="1"/>
                    </a:moveTo>
                    <a:cubicBezTo>
                      <a:pt x="103" y="1"/>
                      <a:pt x="90" y="2"/>
                      <a:pt x="76" y="5"/>
                    </a:cubicBezTo>
                    <a:cubicBezTo>
                      <a:pt x="30" y="11"/>
                      <a:pt x="1" y="57"/>
                      <a:pt x="18" y="98"/>
                    </a:cubicBezTo>
                    <a:cubicBezTo>
                      <a:pt x="23" y="140"/>
                      <a:pt x="65" y="167"/>
                      <a:pt x="114" y="167"/>
                    </a:cubicBezTo>
                    <a:cubicBezTo>
                      <a:pt x="126" y="167"/>
                      <a:pt x="139" y="165"/>
                      <a:pt x="151" y="162"/>
                    </a:cubicBezTo>
                    <a:cubicBezTo>
                      <a:pt x="198" y="150"/>
                      <a:pt x="238" y="121"/>
                      <a:pt x="233" y="75"/>
                    </a:cubicBezTo>
                    <a:cubicBezTo>
                      <a:pt x="228" y="32"/>
                      <a:pt x="176"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33"/>
              <p:cNvSpPr/>
              <p:nvPr/>
            </p:nvSpPr>
            <p:spPr>
              <a:xfrm rot="-708086" flipH="1">
                <a:off x="1043846" y="106310"/>
                <a:ext cx="46643" cy="44691"/>
              </a:xfrm>
              <a:custGeom>
                <a:avLst/>
                <a:gdLst/>
                <a:ahLst/>
                <a:cxnLst/>
                <a:rect l="l" t="t" r="r" b="b"/>
                <a:pathLst>
                  <a:path w="215" h="206" extrusionOk="0">
                    <a:moveTo>
                      <a:pt x="95" y="1"/>
                    </a:moveTo>
                    <a:cubicBezTo>
                      <a:pt x="90" y="1"/>
                      <a:pt x="86" y="1"/>
                      <a:pt x="81" y="2"/>
                    </a:cubicBezTo>
                    <a:cubicBezTo>
                      <a:pt x="29" y="14"/>
                      <a:pt x="0" y="66"/>
                      <a:pt x="12" y="118"/>
                    </a:cubicBezTo>
                    <a:cubicBezTo>
                      <a:pt x="22" y="167"/>
                      <a:pt x="69" y="206"/>
                      <a:pt x="122" y="206"/>
                    </a:cubicBezTo>
                    <a:cubicBezTo>
                      <a:pt x="126" y="206"/>
                      <a:pt x="130" y="205"/>
                      <a:pt x="133" y="205"/>
                    </a:cubicBezTo>
                    <a:cubicBezTo>
                      <a:pt x="180" y="205"/>
                      <a:pt x="214" y="165"/>
                      <a:pt x="203" y="118"/>
                    </a:cubicBezTo>
                    <a:cubicBezTo>
                      <a:pt x="197" y="55"/>
                      <a:pt x="144"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33"/>
              <p:cNvSpPr/>
              <p:nvPr/>
            </p:nvSpPr>
            <p:spPr>
              <a:xfrm rot="-708086" flipH="1">
                <a:off x="1069261" y="-77948"/>
                <a:ext cx="44257" cy="54237"/>
              </a:xfrm>
              <a:custGeom>
                <a:avLst/>
                <a:gdLst/>
                <a:ahLst/>
                <a:cxnLst/>
                <a:rect l="l" t="t" r="r" b="b"/>
                <a:pathLst>
                  <a:path w="204" h="250" extrusionOk="0">
                    <a:moveTo>
                      <a:pt x="66" y="0"/>
                    </a:moveTo>
                    <a:cubicBezTo>
                      <a:pt x="57" y="0"/>
                      <a:pt x="49" y="2"/>
                      <a:pt x="41" y="6"/>
                    </a:cubicBezTo>
                    <a:cubicBezTo>
                      <a:pt x="12" y="18"/>
                      <a:pt x="1" y="47"/>
                      <a:pt x="7" y="76"/>
                    </a:cubicBezTo>
                    <a:cubicBezTo>
                      <a:pt x="24" y="133"/>
                      <a:pt x="59" y="186"/>
                      <a:pt x="105" y="226"/>
                    </a:cubicBezTo>
                    <a:cubicBezTo>
                      <a:pt x="113" y="242"/>
                      <a:pt x="128" y="249"/>
                      <a:pt x="144" y="249"/>
                    </a:cubicBezTo>
                    <a:cubicBezTo>
                      <a:pt x="153" y="249"/>
                      <a:pt x="161" y="247"/>
                      <a:pt x="169" y="244"/>
                    </a:cubicBezTo>
                    <a:cubicBezTo>
                      <a:pt x="203" y="226"/>
                      <a:pt x="198" y="197"/>
                      <a:pt x="192" y="157"/>
                    </a:cubicBezTo>
                    <a:cubicBezTo>
                      <a:pt x="175" y="110"/>
                      <a:pt x="146" y="64"/>
                      <a:pt x="111" y="23"/>
                    </a:cubicBezTo>
                    <a:cubicBezTo>
                      <a:pt x="99" y="8"/>
                      <a:pt x="82" y="0"/>
                      <a:pt x="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33"/>
              <p:cNvSpPr/>
              <p:nvPr/>
            </p:nvSpPr>
            <p:spPr>
              <a:xfrm rot="-708086" flipH="1">
                <a:off x="1383897" y="1162062"/>
                <a:ext cx="49247" cy="45559"/>
              </a:xfrm>
              <a:custGeom>
                <a:avLst/>
                <a:gdLst/>
                <a:ahLst/>
                <a:cxnLst/>
                <a:rect l="l" t="t" r="r" b="b"/>
                <a:pathLst>
                  <a:path w="227" h="210" extrusionOk="0">
                    <a:moveTo>
                      <a:pt x="104" y="0"/>
                    </a:moveTo>
                    <a:cubicBezTo>
                      <a:pt x="93" y="0"/>
                      <a:pt x="81" y="2"/>
                      <a:pt x="70" y="7"/>
                    </a:cubicBezTo>
                    <a:cubicBezTo>
                      <a:pt x="18" y="18"/>
                      <a:pt x="1" y="53"/>
                      <a:pt x="18" y="111"/>
                    </a:cubicBezTo>
                    <a:cubicBezTo>
                      <a:pt x="32" y="168"/>
                      <a:pt x="74" y="210"/>
                      <a:pt x="117" y="210"/>
                    </a:cubicBezTo>
                    <a:cubicBezTo>
                      <a:pt x="127" y="210"/>
                      <a:pt x="136" y="208"/>
                      <a:pt x="145" y="204"/>
                    </a:cubicBezTo>
                    <a:cubicBezTo>
                      <a:pt x="198" y="192"/>
                      <a:pt x="227" y="134"/>
                      <a:pt x="203" y="88"/>
                    </a:cubicBezTo>
                    <a:cubicBezTo>
                      <a:pt x="194" y="36"/>
                      <a:pt x="151"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33"/>
              <p:cNvSpPr/>
              <p:nvPr/>
            </p:nvSpPr>
            <p:spPr>
              <a:xfrm rot="-708086" flipH="1">
                <a:off x="1026806" y="218470"/>
                <a:ext cx="42955" cy="50115"/>
              </a:xfrm>
              <a:custGeom>
                <a:avLst/>
                <a:gdLst/>
                <a:ahLst/>
                <a:cxnLst/>
                <a:rect l="l" t="t" r="r" b="b"/>
                <a:pathLst>
                  <a:path w="198" h="231" extrusionOk="0">
                    <a:moveTo>
                      <a:pt x="92" y="0"/>
                    </a:moveTo>
                    <a:cubicBezTo>
                      <a:pt x="88" y="0"/>
                      <a:pt x="85" y="1"/>
                      <a:pt x="82" y="1"/>
                    </a:cubicBezTo>
                    <a:cubicBezTo>
                      <a:pt x="30" y="13"/>
                      <a:pt x="1" y="65"/>
                      <a:pt x="18" y="134"/>
                    </a:cubicBezTo>
                    <a:cubicBezTo>
                      <a:pt x="33" y="193"/>
                      <a:pt x="68" y="231"/>
                      <a:pt x="110" y="231"/>
                    </a:cubicBezTo>
                    <a:cubicBezTo>
                      <a:pt x="118" y="231"/>
                      <a:pt x="126" y="230"/>
                      <a:pt x="134" y="227"/>
                    </a:cubicBezTo>
                    <a:cubicBezTo>
                      <a:pt x="198" y="210"/>
                      <a:pt x="192" y="157"/>
                      <a:pt x="186" y="117"/>
                    </a:cubicBezTo>
                    <a:cubicBezTo>
                      <a:pt x="170" y="41"/>
                      <a:pt x="138"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33"/>
              <p:cNvSpPr/>
              <p:nvPr/>
            </p:nvSpPr>
            <p:spPr>
              <a:xfrm rot="-708086" flipH="1">
                <a:off x="1730230" y="4524380"/>
                <a:ext cx="45342" cy="42738"/>
              </a:xfrm>
              <a:custGeom>
                <a:avLst/>
                <a:gdLst/>
                <a:ahLst/>
                <a:cxnLst/>
                <a:rect l="l" t="t" r="r" b="b"/>
                <a:pathLst>
                  <a:path w="209" h="197" extrusionOk="0">
                    <a:moveTo>
                      <a:pt x="112" y="1"/>
                    </a:moveTo>
                    <a:cubicBezTo>
                      <a:pt x="102" y="1"/>
                      <a:pt x="92" y="2"/>
                      <a:pt x="81" y="6"/>
                    </a:cubicBezTo>
                    <a:cubicBezTo>
                      <a:pt x="29" y="23"/>
                      <a:pt x="0" y="75"/>
                      <a:pt x="12" y="133"/>
                    </a:cubicBezTo>
                    <a:cubicBezTo>
                      <a:pt x="21" y="170"/>
                      <a:pt x="53" y="196"/>
                      <a:pt x="89" y="196"/>
                    </a:cubicBezTo>
                    <a:cubicBezTo>
                      <a:pt x="98" y="196"/>
                      <a:pt x="107" y="195"/>
                      <a:pt x="116" y="191"/>
                    </a:cubicBezTo>
                    <a:cubicBezTo>
                      <a:pt x="174" y="185"/>
                      <a:pt x="209" y="127"/>
                      <a:pt x="203" y="75"/>
                    </a:cubicBezTo>
                    <a:cubicBezTo>
                      <a:pt x="194" y="28"/>
                      <a:pt x="15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33"/>
              <p:cNvSpPr/>
              <p:nvPr/>
            </p:nvSpPr>
            <p:spPr>
              <a:xfrm rot="-708088" flipH="1">
                <a:off x="1267144" y="2273595"/>
                <a:ext cx="59443" cy="32976"/>
              </a:xfrm>
              <a:custGeom>
                <a:avLst/>
                <a:gdLst/>
                <a:ahLst/>
                <a:cxnLst/>
                <a:rect l="l" t="t" r="r" b="b"/>
                <a:pathLst>
                  <a:path w="274" h="152" extrusionOk="0">
                    <a:moveTo>
                      <a:pt x="94" y="1"/>
                    </a:moveTo>
                    <a:cubicBezTo>
                      <a:pt x="47" y="7"/>
                      <a:pt x="1" y="24"/>
                      <a:pt x="7" y="82"/>
                    </a:cubicBezTo>
                    <a:cubicBezTo>
                      <a:pt x="12" y="140"/>
                      <a:pt x="59" y="151"/>
                      <a:pt x="105" y="151"/>
                    </a:cubicBezTo>
                    <a:lnTo>
                      <a:pt x="140" y="151"/>
                    </a:lnTo>
                    <a:cubicBezTo>
                      <a:pt x="175" y="140"/>
                      <a:pt x="180" y="140"/>
                      <a:pt x="192" y="134"/>
                    </a:cubicBezTo>
                    <a:cubicBezTo>
                      <a:pt x="233" y="122"/>
                      <a:pt x="273" y="117"/>
                      <a:pt x="273" y="59"/>
                    </a:cubicBezTo>
                    <a:cubicBezTo>
                      <a:pt x="273" y="7"/>
                      <a:pt x="221" y="7"/>
                      <a:pt x="180" y="7"/>
                    </a:cubicBezTo>
                    <a:cubicBezTo>
                      <a:pt x="151" y="1"/>
                      <a:pt x="123"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33"/>
              <p:cNvSpPr/>
              <p:nvPr/>
            </p:nvSpPr>
            <p:spPr>
              <a:xfrm rot="-708086" flipH="1">
                <a:off x="2233371" y="975924"/>
                <a:ext cx="50548" cy="42738"/>
              </a:xfrm>
              <a:custGeom>
                <a:avLst/>
                <a:gdLst/>
                <a:ahLst/>
                <a:cxnLst/>
                <a:rect l="l" t="t" r="r" b="b"/>
                <a:pathLst>
                  <a:path w="233" h="197" extrusionOk="0">
                    <a:moveTo>
                      <a:pt x="68" y="0"/>
                    </a:moveTo>
                    <a:cubicBezTo>
                      <a:pt x="65" y="0"/>
                      <a:pt x="62" y="1"/>
                      <a:pt x="59" y="1"/>
                    </a:cubicBezTo>
                    <a:cubicBezTo>
                      <a:pt x="7" y="19"/>
                      <a:pt x="1" y="59"/>
                      <a:pt x="12" y="111"/>
                    </a:cubicBezTo>
                    <a:cubicBezTo>
                      <a:pt x="32" y="164"/>
                      <a:pt x="82" y="197"/>
                      <a:pt x="135" y="197"/>
                    </a:cubicBezTo>
                    <a:cubicBezTo>
                      <a:pt x="147" y="197"/>
                      <a:pt x="158" y="196"/>
                      <a:pt x="169" y="193"/>
                    </a:cubicBezTo>
                    <a:cubicBezTo>
                      <a:pt x="209" y="181"/>
                      <a:pt x="233" y="164"/>
                      <a:pt x="221" y="117"/>
                    </a:cubicBezTo>
                    <a:cubicBezTo>
                      <a:pt x="210" y="69"/>
                      <a:pt x="114"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33"/>
              <p:cNvSpPr/>
              <p:nvPr/>
            </p:nvSpPr>
            <p:spPr>
              <a:xfrm rot="-708086" flipH="1">
                <a:off x="2314730" y="4547168"/>
                <a:ext cx="46643" cy="43606"/>
              </a:xfrm>
              <a:custGeom>
                <a:avLst/>
                <a:gdLst/>
                <a:ahLst/>
                <a:cxnLst/>
                <a:rect l="l" t="t" r="r" b="b"/>
                <a:pathLst>
                  <a:path w="215" h="201" extrusionOk="0">
                    <a:moveTo>
                      <a:pt x="116" y="0"/>
                    </a:moveTo>
                    <a:cubicBezTo>
                      <a:pt x="108" y="0"/>
                      <a:pt x="101" y="1"/>
                      <a:pt x="93" y="3"/>
                    </a:cubicBezTo>
                    <a:cubicBezTo>
                      <a:pt x="35" y="14"/>
                      <a:pt x="0" y="66"/>
                      <a:pt x="12" y="124"/>
                    </a:cubicBezTo>
                    <a:cubicBezTo>
                      <a:pt x="12" y="166"/>
                      <a:pt x="49" y="201"/>
                      <a:pt x="91" y="201"/>
                    </a:cubicBezTo>
                    <a:cubicBezTo>
                      <a:pt x="101" y="201"/>
                      <a:pt x="112" y="198"/>
                      <a:pt x="122" y="194"/>
                    </a:cubicBezTo>
                    <a:cubicBezTo>
                      <a:pt x="174" y="182"/>
                      <a:pt x="215" y="130"/>
                      <a:pt x="209" y="72"/>
                    </a:cubicBezTo>
                    <a:cubicBezTo>
                      <a:pt x="199" y="28"/>
                      <a:pt x="160"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33"/>
              <p:cNvSpPr/>
              <p:nvPr/>
            </p:nvSpPr>
            <p:spPr>
              <a:xfrm rot="-708086" flipH="1">
                <a:off x="2086003" y="811078"/>
                <a:ext cx="47945" cy="44040"/>
              </a:xfrm>
              <a:custGeom>
                <a:avLst/>
                <a:gdLst/>
                <a:ahLst/>
                <a:cxnLst/>
                <a:rect l="l" t="t" r="r" b="b"/>
                <a:pathLst>
                  <a:path w="221" h="203" extrusionOk="0">
                    <a:moveTo>
                      <a:pt x="140" y="0"/>
                    </a:moveTo>
                    <a:cubicBezTo>
                      <a:pt x="132" y="0"/>
                      <a:pt x="124" y="2"/>
                      <a:pt x="116" y="5"/>
                    </a:cubicBezTo>
                    <a:cubicBezTo>
                      <a:pt x="52" y="11"/>
                      <a:pt x="0" y="80"/>
                      <a:pt x="12" y="126"/>
                    </a:cubicBezTo>
                    <a:cubicBezTo>
                      <a:pt x="17" y="174"/>
                      <a:pt x="56" y="202"/>
                      <a:pt x="99" y="202"/>
                    </a:cubicBezTo>
                    <a:cubicBezTo>
                      <a:pt x="102" y="202"/>
                      <a:pt x="106" y="202"/>
                      <a:pt x="110" y="202"/>
                    </a:cubicBezTo>
                    <a:cubicBezTo>
                      <a:pt x="174" y="196"/>
                      <a:pt x="220" y="132"/>
                      <a:pt x="209" y="74"/>
                    </a:cubicBezTo>
                    <a:cubicBezTo>
                      <a:pt x="209" y="31"/>
                      <a:pt x="177"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33"/>
              <p:cNvSpPr/>
              <p:nvPr/>
            </p:nvSpPr>
            <p:spPr>
              <a:xfrm rot="-708086" flipH="1">
                <a:off x="1538183" y="834249"/>
                <a:ext cx="55538" cy="37749"/>
              </a:xfrm>
              <a:custGeom>
                <a:avLst/>
                <a:gdLst/>
                <a:ahLst/>
                <a:cxnLst/>
                <a:rect l="l" t="t" r="r" b="b"/>
                <a:pathLst>
                  <a:path w="256" h="174" extrusionOk="0">
                    <a:moveTo>
                      <a:pt x="83" y="0"/>
                    </a:moveTo>
                    <a:cubicBezTo>
                      <a:pt x="78" y="0"/>
                      <a:pt x="74" y="0"/>
                      <a:pt x="70" y="1"/>
                    </a:cubicBezTo>
                    <a:cubicBezTo>
                      <a:pt x="30" y="7"/>
                      <a:pt x="1" y="54"/>
                      <a:pt x="12" y="94"/>
                    </a:cubicBezTo>
                    <a:cubicBezTo>
                      <a:pt x="36" y="142"/>
                      <a:pt x="88" y="174"/>
                      <a:pt x="141" y="174"/>
                    </a:cubicBezTo>
                    <a:cubicBezTo>
                      <a:pt x="152" y="174"/>
                      <a:pt x="163" y="172"/>
                      <a:pt x="174" y="169"/>
                    </a:cubicBezTo>
                    <a:cubicBezTo>
                      <a:pt x="215" y="164"/>
                      <a:pt x="256" y="146"/>
                      <a:pt x="244" y="94"/>
                    </a:cubicBezTo>
                    <a:cubicBezTo>
                      <a:pt x="239" y="57"/>
                      <a:pt x="13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33"/>
              <p:cNvSpPr/>
              <p:nvPr/>
            </p:nvSpPr>
            <p:spPr>
              <a:xfrm rot="-708086" flipH="1">
                <a:off x="1877116" y="718429"/>
                <a:ext cx="44040" cy="48379"/>
              </a:xfrm>
              <a:custGeom>
                <a:avLst/>
                <a:gdLst/>
                <a:ahLst/>
                <a:cxnLst/>
                <a:rect l="l" t="t" r="r" b="b"/>
                <a:pathLst>
                  <a:path w="203" h="223" extrusionOk="0">
                    <a:moveTo>
                      <a:pt x="117" y="1"/>
                    </a:moveTo>
                    <a:cubicBezTo>
                      <a:pt x="113" y="1"/>
                      <a:pt x="108" y="1"/>
                      <a:pt x="104" y="2"/>
                    </a:cubicBezTo>
                    <a:cubicBezTo>
                      <a:pt x="41" y="19"/>
                      <a:pt x="0" y="83"/>
                      <a:pt x="12" y="147"/>
                    </a:cubicBezTo>
                    <a:cubicBezTo>
                      <a:pt x="17" y="190"/>
                      <a:pt x="57" y="223"/>
                      <a:pt x="100" y="223"/>
                    </a:cubicBezTo>
                    <a:cubicBezTo>
                      <a:pt x="103" y="223"/>
                      <a:pt x="107" y="222"/>
                      <a:pt x="110" y="222"/>
                    </a:cubicBezTo>
                    <a:cubicBezTo>
                      <a:pt x="162" y="216"/>
                      <a:pt x="203" y="135"/>
                      <a:pt x="191" y="60"/>
                    </a:cubicBezTo>
                    <a:cubicBezTo>
                      <a:pt x="181" y="23"/>
                      <a:pt x="152"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33"/>
              <p:cNvSpPr/>
              <p:nvPr/>
            </p:nvSpPr>
            <p:spPr>
              <a:xfrm rot="-708086" flipH="1">
                <a:off x="2469261" y="989443"/>
                <a:ext cx="55538" cy="37098"/>
              </a:xfrm>
              <a:custGeom>
                <a:avLst/>
                <a:gdLst/>
                <a:ahLst/>
                <a:cxnLst/>
                <a:rect l="l" t="t" r="r" b="b"/>
                <a:pathLst>
                  <a:path w="256" h="171" extrusionOk="0">
                    <a:moveTo>
                      <a:pt x="140" y="0"/>
                    </a:moveTo>
                    <a:cubicBezTo>
                      <a:pt x="126" y="0"/>
                      <a:pt x="112" y="2"/>
                      <a:pt x="99" y="5"/>
                    </a:cubicBezTo>
                    <a:cubicBezTo>
                      <a:pt x="47" y="17"/>
                      <a:pt x="0" y="46"/>
                      <a:pt x="6" y="103"/>
                    </a:cubicBezTo>
                    <a:cubicBezTo>
                      <a:pt x="11" y="147"/>
                      <a:pt x="48" y="170"/>
                      <a:pt x="103" y="170"/>
                    </a:cubicBezTo>
                    <a:cubicBezTo>
                      <a:pt x="114" y="170"/>
                      <a:pt x="127" y="169"/>
                      <a:pt x="139" y="167"/>
                    </a:cubicBezTo>
                    <a:cubicBezTo>
                      <a:pt x="209" y="156"/>
                      <a:pt x="255" y="109"/>
                      <a:pt x="238" y="63"/>
                    </a:cubicBezTo>
                    <a:cubicBezTo>
                      <a:pt x="221" y="16"/>
                      <a:pt x="181"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33"/>
              <p:cNvSpPr/>
              <p:nvPr/>
            </p:nvSpPr>
            <p:spPr>
              <a:xfrm rot="-708086" flipH="1">
                <a:off x="1634082" y="42343"/>
                <a:ext cx="42955" cy="45993"/>
              </a:xfrm>
              <a:custGeom>
                <a:avLst/>
                <a:gdLst/>
                <a:ahLst/>
                <a:cxnLst/>
                <a:rect l="l" t="t" r="r" b="b"/>
                <a:pathLst>
                  <a:path w="198" h="212" extrusionOk="0">
                    <a:moveTo>
                      <a:pt x="123" y="1"/>
                    </a:moveTo>
                    <a:cubicBezTo>
                      <a:pt x="118" y="1"/>
                      <a:pt x="112" y="1"/>
                      <a:pt x="105" y="3"/>
                    </a:cubicBezTo>
                    <a:cubicBezTo>
                      <a:pt x="47" y="20"/>
                      <a:pt x="6" y="72"/>
                      <a:pt x="0" y="136"/>
                    </a:cubicBezTo>
                    <a:cubicBezTo>
                      <a:pt x="0" y="179"/>
                      <a:pt x="40" y="212"/>
                      <a:pt x="83" y="212"/>
                    </a:cubicBezTo>
                    <a:cubicBezTo>
                      <a:pt x="86" y="212"/>
                      <a:pt x="90" y="212"/>
                      <a:pt x="93" y="211"/>
                    </a:cubicBezTo>
                    <a:cubicBezTo>
                      <a:pt x="157" y="194"/>
                      <a:pt x="197" y="130"/>
                      <a:pt x="180" y="67"/>
                    </a:cubicBezTo>
                    <a:cubicBezTo>
                      <a:pt x="170" y="31"/>
                      <a:pt x="160"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33"/>
              <p:cNvSpPr/>
              <p:nvPr/>
            </p:nvSpPr>
            <p:spPr>
              <a:xfrm rot="-708086" flipH="1">
                <a:off x="402101" y="541203"/>
                <a:ext cx="57925" cy="36013"/>
              </a:xfrm>
              <a:custGeom>
                <a:avLst/>
                <a:gdLst/>
                <a:ahLst/>
                <a:cxnLst/>
                <a:rect l="l" t="t" r="r" b="b"/>
                <a:pathLst>
                  <a:path w="267" h="166" extrusionOk="0">
                    <a:moveTo>
                      <a:pt x="172" y="1"/>
                    </a:moveTo>
                    <a:cubicBezTo>
                      <a:pt x="158" y="1"/>
                      <a:pt x="143" y="3"/>
                      <a:pt x="128" y="7"/>
                    </a:cubicBezTo>
                    <a:cubicBezTo>
                      <a:pt x="52" y="18"/>
                      <a:pt x="0" y="70"/>
                      <a:pt x="23" y="122"/>
                    </a:cubicBezTo>
                    <a:cubicBezTo>
                      <a:pt x="38" y="159"/>
                      <a:pt x="66" y="165"/>
                      <a:pt x="95" y="165"/>
                    </a:cubicBezTo>
                    <a:cubicBezTo>
                      <a:pt x="112" y="165"/>
                      <a:pt x="130" y="163"/>
                      <a:pt x="145" y="163"/>
                    </a:cubicBezTo>
                    <a:cubicBezTo>
                      <a:pt x="226" y="146"/>
                      <a:pt x="267" y="117"/>
                      <a:pt x="249" y="59"/>
                    </a:cubicBezTo>
                    <a:cubicBezTo>
                      <a:pt x="233" y="14"/>
                      <a:pt x="205"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33"/>
              <p:cNvSpPr/>
              <p:nvPr/>
            </p:nvSpPr>
            <p:spPr>
              <a:xfrm rot="-708086" flipH="1">
                <a:off x="1350897" y="188254"/>
                <a:ext cx="48162" cy="42738"/>
              </a:xfrm>
              <a:custGeom>
                <a:avLst/>
                <a:gdLst/>
                <a:ahLst/>
                <a:cxnLst/>
                <a:rect l="l" t="t" r="r" b="b"/>
                <a:pathLst>
                  <a:path w="222" h="197" extrusionOk="0">
                    <a:moveTo>
                      <a:pt x="95" y="1"/>
                    </a:moveTo>
                    <a:cubicBezTo>
                      <a:pt x="87" y="1"/>
                      <a:pt x="79" y="1"/>
                      <a:pt x="70" y="3"/>
                    </a:cubicBezTo>
                    <a:cubicBezTo>
                      <a:pt x="24" y="14"/>
                      <a:pt x="1" y="72"/>
                      <a:pt x="24" y="113"/>
                    </a:cubicBezTo>
                    <a:cubicBezTo>
                      <a:pt x="34" y="163"/>
                      <a:pt x="79" y="196"/>
                      <a:pt x="129" y="196"/>
                    </a:cubicBezTo>
                    <a:cubicBezTo>
                      <a:pt x="137" y="196"/>
                      <a:pt x="144" y="195"/>
                      <a:pt x="152" y="194"/>
                    </a:cubicBezTo>
                    <a:cubicBezTo>
                      <a:pt x="198" y="182"/>
                      <a:pt x="221" y="136"/>
                      <a:pt x="209" y="90"/>
                    </a:cubicBezTo>
                    <a:cubicBezTo>
                      <a:pt x="194" y="34"/>
                      <a:pt x="14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33"/>
              <p:cNvSpPr/>
              <p:nvPr/>
            </p:nvSpPr>
            <p:spPr>
              <a:xfrm rot="-708086" flipH="1">
                <a:off x="3625201" y="54593"/>
                <a:ext cx="70724" cy="45559"/>
              </a:xfrm>
              <a:custGeom>
                <a:avLst/>
                <a:gdLst/>
                <a:ahLst/>
                <a:cxnLst/>
                <a:rect l="l" t="t" r="r" b="b"/>
                <a:pathLst>
                  <a:path w="326" h="210" extrusionOk="0">
                    <a:moveTo>
                      <a:pt x="284" y="0"/>
                    </a:moveTo>
                    <a:cubicBezTo>
                      <a:pt x="272" y="0"/>
                      <a:pt x="257" y="4"/>
                      <a:pt x="244" y="4"/>
                    </a:cubicBezTo>
                    <a:cubicBezTo>
                      <a:pt x="163" y="27"/>
                      <a:pt x="93" y="68"/>
                      <a:pt x="35" y="126"/>
                    </a:cubicBezTo>
                    <a:cubicBezTo>
                      <a:pt x="24" y="143"/>
                      <a:pt x="1" y="154"/>
                      <a:pt x="24" y="189"/>
                    </a:cubicBezTo>
                    <a:cubicBezTo>
                      <a:pt x="34" y="204"/>
                      <a:pt x="45" y="209"/>
                      <a:pt x="55" y="209"/>
                    </a:cubicBezTo>
                    <a:cubicBezTo>
                      <a:pt x="71" y="209"/>
                      <a:pt x="86" y="199"/>
                      <a:pt x="99" y="189"/>
                    </a:cubicBezTo>
                    <a:lnTo>
                      <a:pt x="279" y="79"/>
                    </a:lnTo>
                    <a:cubicBezTo>
                      <a:pt x="296" y="68"/>
                      <a:pt x="325" y="50"/>
                      <a:pt x="314" y="27"/>
                    </a:cubicBezTo>
                    <a:cubicBezTo>
                      <a:pt x="310" y="5"/>
                      <a:pt x="299" y="0"/>
                      <a:pt x="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33"/>
              <p:cNvSpPr/>
              <p:nvPr/>
            </p:nvSpPr>
            <p:spPr>
              <a:xfrm rot="-708086" flipH="1">
                <a:off x="970124" y="8084"/>
                <a:ext cx="51633" cy="37749"/>
              </a:xfrm>
              <a:custGeom>
                <a:avLst/>
                <a:gdLst/>
                <a:ahLst/>
                <a:cxnLst/>
                <a:rect l="l" t="t" r="r" b="b"/>
                <a:pathLst>
                  <a:path w="238" h="174" extrusionOk="0">
                    <a:moveTo>
                      <a:pt x="104" y="0"/>
                    </a:moveTo>
                    <a:cubicBezTo>
                      <a:pt x="97" y="0"/>
                      <a:pt x="89" y="1"/>
                      <a:pt x="81" y="2"/>
                    </a:cubicBezTo>
                    <a:cubicBezTo>
                      <a:pt x="35" y="8"/>
                      <a:pt x="0" y="49"/>
                      <a:pt x="0" y="101"/>
                    </a:cubicBezTo>
                    <a:cubicBezTo>
                      <a:pt x="5" y="145"/>
                      <a:pt x="52" y="173"/>
                      <a:pt x="113" y="173"/>
                    </a:cubicBezTo>
                    <a:cubicBezTo>
                      <a:pt x="123" y="173"/>
                      <a:pt x="134" y="172"/>
                      <a:pt x="145" y="170"/>
                    </a:cubicBezTo>
                    <a:cubicBezTo>
                      <a:pt x="197" y="165"/>
                      <a:pt x="238" y="142"/>
                      <a:pt x="226" y="84"/>
                    </a:cubicBezTo>
                    <a:cubicBezTo>
                      <a:pt x="206" y="33"/>
                      <a:pt x="155"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33"/>
              <p:cNvSpPr/>
              <p:nvPr/>
            </p:nvSpPr>
            <p:spPr>
              <a:xfrm rot="-708086" flipH="1">
                <a:off x="3566859" y="150192"/>
                <a:ext cx="45342" cy="41437"/>
              </a:xfrm>
              <a:custGeom>
                <a:avLst/>
                <a:gdLst/>
                <a:ahLst/>
                <a:cxnLst/>
                <a:rect l="l" t="t" r="r" b="b"/>
                <a:pathLst>
                  <a:path w="209" h="191" extrusionOk="0">
                    <a:moveTo>
                      <a:pt x="150" y="1"/>
                    </a:moveTo>
                    <a:cubicBezTo>
                      <a:pt x="138" y="1"/>
                      <a:pt x="124" y="4"/>
                      <a:pt x="110" y="10"/>
                    </a:cubicBezTo>
                    <a:cubicBezTo>
                      <a:pt x="41" y="28"/>
                      <a:pt x="0" y="85"/>
                      <a:pt x="18" y="138"/>
                    </a:cubicBezTo>
                    <a:cubicBezTo>
                      <a:pt x="26" y="172"/>
                      <a:pt x="54" y="191"/>
                      <a:pt x="85" y="191"/>
                    </a:cubicBezTo>
                    <a:cubicBezTo>
                      <a:pt x="95" y="191"/>
                      <a:pt x="106" y="188"/>
                      <a:pt x="116" y="184"/>
                    </a:cubicBezTo>
                    <a:cubicBezTo>
                      <a:pt x="174" y="167"/>
                      <a:pt x="209" y="103"/>
                      <a:pt x="197" y="39"/>
                    </a:cubicBezTo>
                    <a:cubicBezTo>
                      <a:pt x="190" y="13"/>
                      <a:pt x="172"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33"/>
              <p:cNvSpPr/>
              <p:nvPr/>
            </p:nvSpPr>
            <p:spPr>
              <a:xfrm rot="-708086" flipH="1">
                <a:off x="3820009" y="115366"/>
                <a:ext cx="45559" cy="45342"/>
              </a:xfrm>
              <a:custGeom>
                <a:avLst/>
                <a:gdLst/>
                <a:ahLst/>
                <a:cxnLst/>
                <a:rect l="l" t="t" r="r" b="b"/>
                <a:pathLst>
                  <a:path w="210" h="209" extrusionOk="0">
                    <a:moveTo>
                      <a:pt x="84" y="0"/>
                    </a:moveTo>
                    <a:cubicBezTo>
                      <a:pt x="77" y="0"/>
                      <a:pt x="71" y="1"/>
                      <a:pt x="65" y="4"/>
                    </a:cubicBezTo>
                    <a:cubicBezTo>
                      <a:pt x="18" y="27"/>
                      <a:pt x="1" y="85"/>
                      <a:pt x="18" y="131"/>
                    </a:cubicBezTo>
                    <a:cubicBezTo>
                      <a:pt x="23" y="177"/>
                      <a:pt x="63" y="209"/>
                      <a:pt x="104" y="209"/>
                    </a:cubicBezTo>
                    <a:cubicBezTo>
                      <a:pt x="110" y="209"/>
                      <a:pt x="117" y="208"/>
                      <a:pt x="123" y="207"/>
                    </a:cubicBezTo>
                    <a:cubicBezTo>
                      <a:pt x="175" y="189"/>
                      <a:pt x="209" y="137"/>
                      <a:pt x="192" y="85"/>
                    </a:cubicBezTo>
                    <a:cubicBezTo>
                      <a:pt x="177" y="41"/>
                      <a:pt x="124"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33"/>
              <p:cNvSpPr/>
              <p:nvPr/>
            </p:nvSpPr>
            <p:spPr>
              <a:xfrm rot="-708086" flipH="1">
                <a:off x="351252" y="972804"/>
                <a:ext cx="46643" cy="38616"/>
              </a:xfrm>
              <a:custGeom>
                <a:avLst/>
                <a:gdLst/>
                <a:ahLst/>
                <a:cxnLst/>
                <a:rect l="l" t="t" r="r" b="b"/>
                <a:pathLst>
                  <a:path w="215" h="178" extrusionOk="0">
                    <a:moveTo>
                      <a:pt x="100" y="1"/>
                    </a:moveTo>
                    <a:cubicBezTo>
                      <a:pt x="96" y="1"/>
                      <a:pt x="92" y="1"/>
                      <a:pt x="87" y="1"/>
                    </a:cubicBezTo>
                    <a:cubicBezTo>
                      <a:pt x="41" y="1"/>
                      <a:pt x="1" y="48"/>
                      <a:pt x="12" y="94"/>
                    </a:cubicBezTo>
                    <a:cubicBezTo>
                      <a:pt x="12" y="144"/>
                      <a:pt x="52" y="177"/>
                      <a:pt x="96" y="177"/>
                    </a:cubicBezTo>
                    <a:cubicBezTo>
                      <a:pt x="103" y="177"/>
                      <a:pt x="110" y="176"/>
                      <a:pt x="116" y="175"/>
                    </a:cubicBezTo>
                    <a:cubicBezTo>
                      <a:pt x="174" y="175"/>
                      <a:pt x="215" y="146"/>
                      <a:pt x="215" y="88"/>
                    </a:cubicBezTo>
                    <a:cubicBezTo>
                      <a:pt x="199" y="34"/>
                      <a:pt x="153"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33"/>
              <p:cNvSpPr/>
              <p:nvPr/>
            </p:nvSpPr>
            <p:spPr>
              <a:xfrm rot="-708086" flipH="1">
                <a:off x="52941" y="1596465"/>
                <a:ext cx="45342" cy="41003"/>
              </a:xfrm>
              <a:custGeom>
                <a:avLst/>
                <a:gdLst/>
                <a:ahLst/>
                <a:cxnLst/>
                <a:rect l="l" t="t" r="r" b="b"/>
                <a:pathLst>
                  <a:path w="209" h="189" extrusionOk="0">
                    <a:moveTo>
                      <a:pt x="87" y="1"/>
                    </a:moveTo>
                    <a:cubicBezTo>
                      <a:pt x="35" y="12"/>
                      <a:pt x="0" y="65"/>
                      <a:pt x="12" y="117"/>
                    </a:cubicBezTo>
                    <a:cubicBezTo>
                      <a:pt x="22" y="157"/>
                      <a:pt x="63" y="189"/>
                      <a:pt x="107" y="189"/>
                    </a:cubicBezTo>
                    <a:cubicBezTo>
                      <a:pt x="114" y="189"/>
                      <a:pt x="121" y="188"/>
                      <a:pt x="128" y="186"/>
                    </a:cubicBezTo>
                    <a:cubicBezTo>
                      <a:pt x="174" y="180"/>
                      <a:pt x="209" y="152"/>
                      <a:pt x="203" y="99"/>
                    </a:cubicBezTo>
                    <a:cubicBezTo>
                      <a:pt x="192" y="41"/>
                      <a:pt x="145"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33"/>
              <p:cNvSpPr/>
              <p:nvPr/>
            </p:nvSpPr>
            <p:spPr>
              <a:xfrm rot="-708086" flipH="1">
                <a:off x="837494" y="1021375"/>
                <a:ext cx="51633" cy="36230"/>
              </a:xfrm>
              <a:custGeom>
                <a:avLst/>
                <a:gdLst/>
                <a:ahLst/>
                <a:cxnLst/>
                <a:rect l="l" t="t" r="r" b="b"/>
                <a:pathLst>
                  <a:path w="238" h="167" extrusionOk="0">
                    <a:moveTo>
                      <a:pt x="99" y="1"/>
                    </a:moveTo>
                    <a:cubicBezTo>
                      <a:pt x="87" y="1"/>
                      <a:pt x="75" y="2"/>
                      <a:pt x="64" y="5"/>
                    </a:cubicBezTo>
                    <a:cubicBezTo>
                      <a:pt x="23" y="11"/>
                      <a:pt x="0" y="51"/>
                      <a:pt x="12" y="92"/>
                    </a:cubicBezTo>
                    <a:cubicBezTo>
                      <a:pt x="30" y="138"/>
                      <a:pt x="75" y="166"/>
                      <a:pt x="122" y="166"/>
                    </a:cubicBezTo>
                    <a:cubicBezTo>
                      <a:pt x="134" y="166"/>
                      <a:pt x="145" y="165"/>
                      <a:pt x="156" y="161"/>
                    </a:cubicBezTo>
                    <a:cubicBezTo>
                      <a:pt x="203" y="150"/>
                      <a:pt x="238" y="121"/>
                      <a:pt x="232" y="74"/>
                    </a:cubicBezTo>
                    <a:cubicBezTo>
                      <a:pt x="227" y="35"/>
                      <a:pt x="16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33"/>
              <p:cNvSpPr/>
              <p:nvPr/>
            </p:nvSpPr>
            <p:spPr>
              <a:xfrm rot="-708086" flipH="1">
                <a:off x="2213832" y="412613"/>
                <a:ext cx="54236" cy="35796"/>
              </a:xfrm>
              <a:custGeom>
                <a:avLst/>
                <a:gdLst/>
                <a:ahLst/>
                <a:cxnLst/>
                <a:rect l="l" t="t" r="r" b="b"/>
                <a:pathLst>
                  <a:path w="250" h="165" extrusionOk="0">
                    <a:moveTo>
                      <a:pt x="91" y="1"/>
                    </a:moveTo>
                    <a:cubicBezTo>
                      <a:pt x="81" y="1"/>
                      <a:pt x="72" y="2"/>
                      <a:pt x="64" y="4"/>
                    </a:cubicBezTo>
                    <a:cubicBezTo>
                      <a:pt x="23" y="16"/>
                      <a:pt x="0" y="39"/>
                      <a:pt x="6" y="80"/>
                    </a:cubicBezTo>
                    <a:cubicBezTo>
                      <a:pt x="16" y="128"/>
                      <a:pt x="79" y="165"/>
                      <a:pt x="143" y="165"/>
                    </a:cubicBezTo>
                    <a:cubicBezTo>
                      <a:pt x="156" y="165"/>
                      <a:pt x="168" y="164"/>
                      <a:pt x="180" y="161"/>
                    </a:cubicBezTo>
                    <a:cubicBezTo>
                      <a:pt x="220" y="149"/>
                      <a:pt x="249" y="115"/>
                      <a:pt x="244" y="74"/>
                    </a:cubicBezTo>
                    <a:cubicBezTo>
                      <a:pt x="234" y="39"/>
                      <a:pt x="14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33"/>
              <p:cNvSpPr/>
              <p:nvPr/>
            </p:nvSpPr>
            <p:spPr>
              <a:xfrm rot="-708086" flipH="1">
                <a:off x="902288" y="339012"/>
                <a:ext cx="34060" cy="56406"/>
              </a:xfrm>
              <a:custGeom>
                <a:avLst/>
                <a:gdLst/>
                <a:ahLst/>
                <a:cxnLst/>
                <a:rect l="l" t="t" r="r" b="b"/>
                <a:pathLst>
                  <a:path w="157" h="260" extrusionOk="0">
                    <a:moveTo>
                      <a:pt x="49" y="0"/>
                    </a:moveTo>
                    <a:cubicBezTo>
                      <a:pt x="44" y="0"/>
                      <a:pt x="40" y="1"/>
                      <a:pt x="35" y="2"/>
                    </a:cubicBezTo>
                    <a:cubicBezTo>
                      <a:pt x="12" y="13"/>
                      <a:pt x="0" y="42"/>
                      <a:pt x="6" y="66"/>
                    </a:cubicBezTo>
                    <a:cubicBezTo>
                      <a:pt x="6" y="124"/>
                      <a:pt x="23" y="176"/>
                      <a:pt x="58" y="222"/>
                    </a:cubicBezTo>
                    <a:cubicBezTo>
                      <a:pt x="72" y="241"/>
                      <a:pt x="90" y="260"/>
                      <a:pt x="112" y="260"/>
                    </a:cubicBezTo>
                    <a:cubicBezTo>
                      <a:pt x="117" y="260"/>
                      <a:pt x="122" y="259"/>
                      <a:pt x="128" y="257"/>
                    </a:cubicBezTo>
                    <a:cubicBezTo>
                      <a:pt x="157" y="245"/>
                      <a:pt x="151" y="205"/>
                      <a:pt x="151" y="193"/>
                    </a:cubicBezTo>
                    <a:cubicBezTo>
                      <a:pt x="145" y="176"/>
                      <a:pt x="145" y="164"/>
                      <a:pt x="133" y="118"/>
                    </a:cubicBezTo>
                    <a:cubicBezTo>
                      <a:pt x="133" y="112"/>
                      <a:pt x="122" y="71"/>
                      <a:pt x="99" y="37"/>
                    </a:cubicBezTo>
                    <a:cubicBezTo>
                      <a:pt x="89" y="12"/>
                      <a:pt x="71"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33"/>
              <p:cNvSpPr/>
              <p:nvPr/>
            </p:nvSpPr>
            <p:spPr>
              <a:xfrm rot="-708086" flipH="1">
                <a:off x="1603619" y="297037"/>
                <a:ext cx="41871" cy="44908"/>
              </a:xfrm>
              <a:custGeom>
                <a:avLst/>
                <a:gdLst/>
                <a:ahLst/>
                <a:cxnLst/>
                <a:rect l="l" t="t" r="r" b="b"/>
                <a:pathLst>
                  <a:path w="193" h="207" extrusionOk="0">
                    <a:moveTo>
                      <a:pt x="117" y="0"/>
                    </a:moveTo>
                    <a:cubicBezTo>
                      <a:pt x="113" y="0"/>
                      <a:pt x="109" y="0"/>
                      <a:pt x="105" y="1"/>
                    </a:cubicBezTo>
                    <a:cubicBezTo>
                      <a:pt x="41" y="18"/>
                      <a:pt x="1" y="82"/>
                      <a:pt x="12" y="146"/>
                    </a:cubicBezTo>
                    <a:cubicBezTo>
                      <a:pt x="17" y="180"/>
                      <a:pt x="47" y="206"/>
                      <a:pt x="81" y="206"/>
                    </a:cubicBezTo>
                    <a:cubicBezTo>
                      <a:pt x="87" y="206"/>
                      <a:pt x="93" y="205"/>
                      <a:pt x="99" y="204"/>
                    </a:cubicBezTo>
                    <a:cubicBezTo>
                      <a:pt x="157" y="186"/>
                      <a:pt x="192" y="128"/>
                      <a:pt x="180" y="65"/>
                    </a:cubicBezTo>
                    <a:cubicBezTo>
                      <a:pt x="175" y="28"/>
                      <a:pt x="15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33"/>
              <p:cNvSpPr/>
              <p:nvPr/>
            </p:nvSpPr>
            <p:spPr>
              <a:xfrm rot="-708086" flipH="1">
                <a:off x="1710398" y="975291"/>
                <a:ext cx="47945" cy="40786"/>
              </a:xfrm>
              <a:custGeom>
                <a:avLst/>
                <a:gdLst/>
                <a:ahLst/>
                <a:cxnLst/>
                <a:rect l="l" t="t" r="r" b="b"/>
                <a:pathLst>
                  <a:path w="221" h="188" extrusionOk="0">
                    <a:moveTo>
                      <a:pt x="70" y="0"/>
                    </a:moveTo>
                    <a:cubicBezTo>
                      <a:pt x="29" y="0"/>
                      <a:pt x="0" y="29"/>
                      <a:pt x="0" y="70"/>
                    </a:cubicBezTo>
                    <a:cubicBezTo>
                      <a:pt x="10" y="136"/>
                      <a:pt x="70" y="187"/>
                      <a:pt x="136" y="187"/>
                    </a:cubicBezTo>
                    <a:cubicBezTo>
                      <a:pt x="151" y="187"/>
                      <a:pt x="165" y="185"/>
                      <a:pt x="180" y="180"/>
                    </a:cubicBezTo>
                    <a:cubicBezTo>
                      <a:pt x="203" y="168"/>
                      <a:pt x="220" y="145"/>
                      <a:pt x="215" y="122"/>
                    </a:cubicBezTo>
                    <a:cubicBezTo>
                      <a:pt x="186" y="58"/>
                      <a:pt x="134" y="17"/>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33"/>
              <p:cNvSpPr/>
              <p:nvPr/>
            </p:nvSpPr>
            <p:spPr>
              <a:xfrm rot="-708086" flipH="1">
                <a:off x="2148105" y="942671"/>
                <a:ext cx="42955" cy="42738"/>
              </a:xfrm>
              <a:custGeom>
                <a:avLst/>
                <a:gdLst/>
                <a:ahLst/>
                <a:cxnLst/>
                <a:rect l="l" t="t" r="r" b="b"/>
                <a:pathLst>
                  <a:path w="198" h="197" extrusionOk="0">
                    <a:moveTo>
                      <a:pt x="73" y="0"/>
                    </a:moveTo>
                    <a:cubicBezTo>
                      <a:pt x="66" y="0"/>
                      <a:pt x="59" y="1"/>
                      <a:pt x="53" y="4"/>
                    </a:cubicBezTo>
                    <a:cubicBezTo>
                      <a:pt x="7" y="21"/>
                      <a:pt x="1" y="56"/>
                      <a:pt x="7" y="102"/>
                    </a:cubicBezTo>
                    <a:cubicBezTo>
                      <a:pt x="17" y="159"/>
                      <a:pt x="64" y="197"/>
                      <a:pt x="118" y="197"/>
                    </a:cubicBezTo>
                    <a:cubicBezTo>
                      <a:pt x="125" y="197"/>
                      <a:pt x="133" y="196"/>
                      <a:pt x="140" y="195"/>
                    </a:cubicBezTo>
                    <a:cubicBezTo>
                      <a:pt x="181" y="183"/>
                      <a:pt x="198" y="143"/>
                      <a:pt x="186" y="102"/>
                    </a:cubicBezTo>
                    <a:cubicBezTo>
                      <a:pt x="171" y="47"/>
                      <a:pt x="117"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33"/>
              <p:cNvSpPr/>
              <p:nvPr/>
            </p:nvSpPr>
            <p:spPr>
              <a:xfrm rot="-708086" flipH="1">
                <a:off x="483845" y="637493"/>
                <a:ext cx="50548" cy="36881"/>
              </a:xfrm>
              <a:custGeom>
                <a:avLst/>
                <a:gdLst/>
                <a:ahLst/>
                <a:cxnLst/>
                <a:rect l="l" t="t" r="r" b="b"/>
                <a:pathLst>
                  <a:path w="233" h="170" extrusionOk="0">
                    <a:moveTo>
                      <a:pt x="96" y="0"/>
                    </a:moveTo>
                    <a:cubicBezTo>
                      <a:pt x="87" y="0"/>
                      <a:pt x="79" y="1"/>
                      <a:pt x="70" y="3"/>
                    </a:cubicBezTo>
                    <a:cubicBezTo>
                      <a:pt x="24" y="14"/>
                      <a:pt x="1" y="37"/>
                      <a:pt x="12" y="89"/>
                    </a:cubicBezTo>
                    <a:cubicBezTo>
                      <a:pt x="32" y="137"/>
                      <a:pt x="78" y="169"/>
                      <a:pt x="127" y="169"/>
                    </a:cubicBezTo>
                    <a:cubicBezTo>
                      <a:pt x="137" y="169"/>
                      <a:pt x="147" y="168"/>
                      <a:pt x="157" y="165"/>
                    </a:cubicBezTo>
                    <a:cubicBezTo>
                      <a:pt x="204" y="159"/>
                      <a:pt x="233" y="118"/>
                      <a:pt x="221" y="78"/>
                    </a:cubicBezTo>
                    <a:cubicBezTo>
                      <a:pt x="216" y="33"/>
                      <a:pt x="154"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33"/>
              <p:cNvSpPr/>
              <p:nvPr/>
            </p:nvSpPr>
            <p:spPr>
              <a:xfrm rot="-708086" flipH="1">
                <a:off x="2798245" y="696789"/>
                <a:ext cx="46643" cy="47077"/>
              </a:xfrm>
              <a:custGeom>
                <a:avLst/>
                <a:gdLst/>
                <a:ahLst/>
                <a:cxnLst/>
                <a:rect l="l" t="t" r="r" b="b"/>
                <a:pathLst>
                  <a:path w="215" h="217" extrusionOk="0">
                    <a:moveTo>
                      <a:pt x="134" y="0"/>
                    </a:moveTo>
                    <a:cubicBezTo>
                      <a:pt x="93" y="6"/>
                      <a:pt x="0" y="110"/>
                      <a:pt x="12" y="157"/>
                    </a:cubicBezTo>
                    <a:cubicBezTo>
                      <a:pt x="17" y="201"/>
                      <a:pt x="47" y="216"/>
                      <a:pt x="81" y="216"/>
                    </a:cubicBezTo>
                    <a:cubicBezTo>
                      <a:pt x="87" y="216"/>
                      <a:pt x="93" y="216"/>
                      <a:pt x="99" y="215"/>
                    </a:cubicBezTo>
                    <a:cubicBezTo>
                      <a:pt x="174" y="203"/>
                      <a:pt x="215" y="134"/>
                      <a:pt x="203" y="64"/>
                    </a:cubicBezTo>
                    <a:cubicBezTo>
                      <a:pt x="192" y="35"/>
                      <a:pt x="174"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33"/>
              <p:cNvSpPr/>
              <p:nvPr/>
            </p:nvSpPr>
            <p:spPr>
              <a:xfrm rot="-708086" flipH="1">
                <a:off x="2583951" y="62777"/>
                <a:ext cx="49247" cy="37966"/>
              </a:xfrm>
              <a:custGeom>
                <a:avLst/>
                <a:gdLst/>
                <a:ahLst/>
                <a:cxnLst/>
                <a:rect l="l" t="t" r="r" b="b"/>
                <a:pathLst>
                  <a:path w="227" h="175" extrusionOk="0">
                    <a:moveTo>
                      <a:pt x="93" y="0"/>
                    </a:moveTo>
                    <a:cubicBezTo>
                      <a:pt x="85" y="0"/>
                      <a:pt x="78" y="1"/>
                      <a:pt x="70" y="2"/>
                    </a:cubicBezTo>
                    <a:cubicBezTo>
                      <a:pt x="30" y="14"/>
                      <a:pt x="1" y="55"/>
                      <a:pt x="12" y="95"/>
                    </a:cubicBezTo>
                    <a:cubicBezTo>
                      <a:pt x="31" y="143"/>
                      <a:pt x="78" y="175"/>
                      <a:pt x="133" y="175"/>
                    </a:cubicBezTo>
                    <a:cubicBezTo>
                      <a:pt x="145" y="175"/>
                      <a:pt x="157" y="174"/>
                      <a:pt x="169" y="170"/>
                    </a:cubicBezTo>
                    <a:cubicBezTo>
                      <a:pt x="204" y="165"/>
                      <a:pt x="227" y="118"/>
                      <a:pt x="215" y="84"/>
                    </a:cubicBezTo>
                    <a:cubicBezTo>
                      <a:pt x="195" y="33"/>
                      <a:pt x="144"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33"/>
              <p:cNvSpPr/>
              <p:nvPr/>
            </p:nvSpPr>
            <p:spPr>
              <a:xfrm rot="-708086" flipH="1">
                <a:off x="548568" y="58755"/>
                <a:ext cx="45559" cy="45125"/>
              </a:xfrm>
              <a:custGeom>
                <a:avLst/>
                <a:gdLst/>
                <a:ahLst/>
                <a:cxnLst/>
                <a:rect l="l" t="t" r="r" b="b"/>
                <a:pathLst>
                  <a:path w="210" h="208" extrusionOk="0">
                    <a:moveTo>
                      <a:pt x="82" y="1"/>
                    </a:moveTo>
                    <a:cubicBezTo>
                      <a:pt x="30" y="18"/>
                      <a:pt x="1" y="70"/>
                      <a:pt x="18" y="122"/>
                    </a:cubicBezTo>
                    <a:cubicBezTo>
                      <a:pt x="23" y="171"/>
                      <a:pt x="61" y="208"/>
                      <a:pt x="107" y="208"/>
                    </a:cubicBezTo>
                    <a:cubicBezTo>
                      <a:pt x="116" y="208"/>
                      <a:pt x="125" y="206"/>
                      <a:pt x="134" y="203"/>
                    </a:cubicBezTo>
                    <a:cubicBezTo>
                      <a:pt x="180" y="198"/>
                      <a:pt x="209" y="146"/>
                      <a:pt x="192" y="99"/>
                    </a:cubicBezTo>
                    <a:cubicBezTo>
                      <a:pt x="175" y="47"/>
                      <a:pt x="146"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33"/>
              <p:cNvSpPr/>
              <p:nvPr/>
            </p:nvSpPr>
            <p:spPr>
              <a:xfrm rot="-708088" flipH="1">
                <a:off x="1109829" y="1724702"/>
                <a:ext cx="45125" cy="40135"/>
              </a:xfrm>
              <a:custGeom>
                <a:avLst/>
                <a:gdLst/>
                <a:ahLst/>
                <a:cxnLst/>
                <a:rect l="l" t="t" r="r" b="b"/>
                <a:pathLst>
                  <a:path w="208" h="185" extrusionOk="0">
                    <a:moveTo>
                      <a:pt x="111" y="0"/>
                    </a:moveTo>
                    <a:cubicBezTo>
                      <a:pt x="105" y="0"/>
                      <a:pt x="99" y="1"/>
                      <a:pt x="93" y="3"/>
                    </a:cubicBezTo>
                    <a:cubicBezTo>
                      <a:pt x="35" y="8"/>
                      <a:pt x="1" y="61"/>
                      <a:pt x="12" y="113"/>
                    </a:cubicBezTo>
                    <a:cubicBezTo>
                      <a:pt x="22" y="162"/>
                      <a:pt x="60" y="184"/>
                      <a:pt x="100" y="184"/>
                    </a:cubicBezTo>
                    <a:cubicBezTo>
                      <a:pt x="153" y="184"/>
                      <a:pt x="208" y="144"/>
                      <a:pt x="198" y="78"/>
                    </a:cubicBezTo>
                    <a:cubicBezTo>
                      <a:pt x="187" y="33"/>
                      <a:pt x="15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33"/>
              <p:cNvSpPr/>
              <p:nvPr/>
            </p:nvSpPr>
            <p:spPr>
              <a:xfrm rot="-708086" flipH="1">
                <a:off x="2571005" y="1100517"/>
                <a:ext cx="46643" cy="37966"/>
              </a:xfrm>
              <a:custGeom>
                <a:avLst/>
                <a:gdLst/>
                <a:ahLst/>
                <a:cxnLst/>
                <a:rect l="l" t="t" r="r" b="b"/>
                <a:pathLst>
                  <a:path w="215" h="175" extrusionOk="0">
                    <a:moveTo>
                      <a:pt x="109" y="1"/>
                    </a:moveTo>
                    <a:cubicBezTo>
                      <a:pt x="102" y="1"/>
                      <a:pt x="94" y="1"/>
                      <a:pt x="87" y="3"/>
                    </a:cubicBezTo>
                    <a:cubicBezTo>
                      <a:pt x="41" y="9"/>
                      <a:pt x="0" y="32"/>
                      <a:pt x="0" y="90"/>
                    </a:cubicBezTo>
                    <a:cubicBezTo>
                      <a:pt x="5" y="139"/>
                      <a:pt x="47" y="175"/>
                      <a:pt x="94" y="175"/>
                    </a:cubicBezTo>
                    <a:cubicBezTo>
                      <a:pt x="103" y="175"/>
                      <a:pt x="112" y="174"/>
                      <a:pt x="122" y="171"/>
                    </a:cubicBezTo>
                    <a:cubicBezTo>
                      <a:pt x="174" y="165"/>
                      <a:pt x="214" y="142"/>
                      <a:pt x="214" y="84"/>
                    </a:cubicBezTo>
                    <a:cubicBezTo>
                      <a:pt x="204" y="34"/>
                      <a:pt x="159"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33"/>
              <p:cNvSpPr/>
              <p:nvPr/>
            </p:nvSpPr>
            <p:spPr>
              <a:xfrm rot="-708086" flipH="1">
                <a:off x="2178812" y="778283"/>
                <a:ext cx="50548" cy="38833"/>
              </a:xfrm>
              <a:custGeom>
                <a:avLst/>
                <a:gdLst/>
                <a:ahLst/>
                <a:cxnLst/>
                <a:rect l="l" t="t" r="r" b="b"/>
                <a:pathLst>
                  <a:path w="233" h="179" extrusionOk="0">
                    <a:moveTo>
                      <a:pt x="107" y="1"/>
                    </a:moveTo>
                    <a:cubicBezTo>
                      <a:pt x="97" y="1"/>
                      <a:pt x="86" y="2"/>
                      <a:pt x="76" y="6"/>
                    </a:cubicBezTo>
                    <a:cubicBezTo>
                      <a:pt x="30" y="12"/>
                      <a:pt x="1" y="52"/>
                      <a:pt x="12" y="93"/>
                    </a:cubicBezTo>
                    <a:cubicBezTo>
                      <a:pt x="27" y="145"/>
                      <a:pt x="77" y="178"/>
                      <a:pt x="130" y="178"/>
                    </a:cubicBezTo>
                    <a:cubicBezTo>
                      <a:pt x="141" y="178"/>
                      <a:pt x="152" y="177"/>
                      <a:pt x="163" y="174"/>
                    </a:cubicBezTo>
                    <a:cubicBezTo>
                      <a:pt x="209" y="162"/>
                      <a:pt x="232" y="116"/>
                      <a:pt x="209" y="75"/>
                    </a:cubicBezTo>
                    <a:cubicBezTo>
                      <a:pt x="195" y="29"/>
                      <a:pt x="15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33"/>
              <p:cNvSpPr/>
              <p:nvPr/>
            </p:nvSpPr>
            <p:spPr>
              <a:xfrm rot="-708086" flipH="1">
                <a:off x="94457" y="4017"/>
                <a:ext cx="46860" cy="35796"/>
              </a:xfrm>
              <a:custGeom>
                <a:avLst/>
                <a:gdLst/>
                <a:ahLst/>
                <a:cxnLst/>
                <a:rect l="l" t="t" r="r" b="b"/>
                <a:pathLst>
                  <a:path w="216" h="165" extrusionOk="0">
                    <a:moveTo>
                      <a:pt x="98" y="0"/>
                    </a:moveTo>
                    <a:cubicBezTo>
                      <a:pt x="90" y="0"/>
                      <a:pt x="83" y="1"/>
                      <a:pt x="76" y="3"/>
                    </a:cubicBezTo>
                    <a:cubicBezTo>
                      <a:pt x="30" y="8"/>
                      <a:pt x="1" y="49"/>
                      <a:pt x="18" y="90"/>
                    </a:cubicBezTo>
                    <a:cubicBezTo>
                      <a:pt x="30" y="147"/>
                      <a:pt x="76" y="165"/>
                      <a:pt x="128" y="165"/>
                    </a:cubicBezTo>
                    <a:cubicBezTo>
                      <a:pt x="180" y="153"/>
                      <a:pt x="215" y="124"/>
                      <a:pt x="209" y="72"/>
                    </a:cubicBezTo>
                    <a:cubicBezTo>
                      <a:pt x="204" y="32"/>
                      <a:pt x="147"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33"/>
              <p:cNvSpPr/>
              <p:nvPr/>
            </p:nvSpPr>
            <p:spPr>
              <a:xfrm rot="-708086" flipH="1">
                <a:off x="785378" y="1256991"/>
                <a:ext cx="45559" cy="38400"/>
              </a:xfrm>
              <a:custGeom>
                <a:avLst/>
                <a:gdLst/>
                <a:ahLst/>
                <a:cxnLst/>
                <a:rect l="l" t="t" r="r" b="b"/>
                <a:pathLst>
                  <a:path w="210" h="177" extrusionOk="0">
                    <a:moveTo>
                      <a:pt x="85" y="0"/>
                    </a:moveTo>
                    <a:cubicBezTo>
                      <a:pt x="78" y="0"/>
                      <a:pt x="71" y="1"/>
                      <a:pt x="64" y="2"/>
                    </a:cubicBezTo>
                    <a:cubicBezTo>
                      <a:pt x="24" y="8"/>
                      <a:pt x="1" y="48"/>
                      <a:pt x="6" y="89"/>
                    </a:cubicBezTo>
                    <a:cubicBezTo>
                      <a:pt x="17" y="138"/>
                      <a:pt x="64" y="176"/>
                      <a:pt x="117" y="176"/>
                    </a:cubicBezTo>
                    <a:cubicBezTo>
                      <a:pt x="121" y="176"/>
                      <a:pt x="124" y="176"/>
                      <a:pt x="128" y="176"/>
                    </a:cubicBezTo>
                    <a:cubicBezTo>
                      <a:pt x="174" y="170"/>
                      <a:pt x="209" y="129"/>
                      <a:pt x="209" y="83"/>
                    </a:cubicBezTo>
                    <a:cubicBezTo>
                      <a:pt x="209" y="42"/>
                      <a:pt x="144"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33"/>
              <p:cNvSpPr/>
              <p:nvPr/>
            </p:nvSpPr>
            <p:spPr>
              <a:xfrm rot="-708088" flipH="1">
                <a:off x="83866" y="726309"/>
                <a:ext cx="54236" cy="34928"/>
              </a:xfrm>
              <a:custGeom>
                <a:avLst/>
                <a:gdLst/>
                <a:ahLst/>
                <a:cxnLst/>
                <a:rect l="l" t="t" r="r" b="b"/>
                <a:pathLst>
                  <a:path w="250" h="161" extrusionOk="0">
                    <a:moveTo>
                      <a:pt x="73" y="1"/>
                    </a:moveTo>
                    <a:cubicBezTo>
                      <a:pt x="54" y="1"/>
                      <a:pt x="37" y="10"/>
                      <a:pt x="24" y="38"/>
                    </a:cubicBezTo>
                    <a:cubicBezTo>
                      <a:pt x="1" y="96"/>
                      <a:pt x="41" y="125"/>
                      <a:pt x="82" y="143"/>
                    </a:cubicBezTo>
                    <a:cubicBezTo>
                      <a:pt x="102" y="154"/>
                      <a:pt x="124" y="160"/>
                      <a:pt x="146" y="160"/>
                    </a:cubicBezTo>
                    <a:cubicBezTo>
                      <a:pt x="167" y="160"/>
                      <a:pt x="189" y="154"/>
                      <a:pt x="209" y="143"/>
                    </a:cubicBezTo>
                    <a:cubicBezTo>
                      <a:pt x="238" y="131"/>
                      <a:pt x="250" y="108"/>
                      <a:pt x="250" y="79"/>
                    </a:cubicBezTo>
                    <a:cubicBezTo>
                      <a:pt x="227" y="21"/>
                      <a:pt x="163" y="33"/>
                      <a:pt x="122" y="15"/>
                    </a:cubicBezTo>
                    <a:cubicBezTo>
                      <a:pt x="107" y="7"/>
                      <a:pt x="89"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33"/>
              <p:cNvSpPr/>
              <p:nvPr/>
            </p:nvSpPr>
            <p:spPr>
              <a:xfrm rot="-708086" flipH="1">
                <a:off x="1337803" y="2466237"/>
                <a:ext cx="50548" cy="43172"/>
              </a:xfrm>
              <a:custGeom>
                <a:avLst/>
                <a:gdLst/>
                <a:ahLst/>
                <a:cxnLst/>
                <a:rect l="l" t="t" r="r" b="b"/>
                <a:pathLst>
                  <a:path w="233" h="199" extrusionOk="0">
                    <a:moveTo>
                      <a:pt x="184" y="0"/>
                    </a:moveTo>
                    <a:cubicBezTo>
                      <a:pt x="172" y="0"/>
                      <a:pt x="157" y="5"/>
                      <a:pt x="140" y="7"/>
                    </a:cubicBezTo>
                    <a:cubicBezTo>
                      <a:pt x="93" y="19"/>
                      <a:pt x="53" y="48"/>
                      <a:pt x="24" y="89"/>
                    </a:cubicBezTo>
                    <a:cubicBezTo>
                      <a:pt x="1" y="117"/>
                      <a:pt x="6" y="158"/>
                      <a:pt x="30" y="181"/>
                    </a:cubicBezTo>
                    <a:cubicBezTo>
                      <a:pt x="41" y="193"/>
                      <a:pt x="56" y="199"/>
                      <a:pt x="71" y="199"/>
                    </a:cubicBezTo>
                    <a:cubicBezTo>
                      <a:pt x="86" y="199"/>
                      <a:pt x="102" y="193"/>
                      <a:pt x="116" y="181"/>
                    </a:cubicBezTo>
                    <a:cubicBezTo>
                      <a:pt x="151" y="158"/>
                      <a:pt x="186" y="129"/>
                      <a:pt x="209" y="89"/>
                    </a:cubicBezTo>
                    <a:cubicBezTo>
                      <a:pt x="221" y="65"/>
                      <a:pt x="232" y="42"/>
                      <a:pt x="215" y="19"/>
                    </a:cubicBezTo>
                    <a:cubicBezTo>
                      <a:pt x="206" y="5"/>
                      <a:pt x="196"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33"/>
              <p:cNvSpPr/>
              <p:nvPr/>
            </p:nvSpPr>
            <p:spPr>
              <a:xfrm rot="-708086" flipH="1">
                <a:off x="1388513" y="4808362"/>
                <a:ext cx="51633" cy="38616"/>
              </a:xfrm>
              <a:custGeom>
                <a:avLst/>
                <a:gdLst/>
                <a:ahLst/>
                <a:cxnLst/>
                <a:rect l="l" t="t" r="r" b="b"/>
                <a:pathLst>
                  <a:path w="238" h="178" extrusionOk="0">
                    <a:moveTo>
                      <a:pt x="154" y="0"/>
                    </a:moveTo>
                    <a:cubicBezTo>
                      <a:pt x="145" y="0"/>
                      <a:pt x="136" y="1"/>
                      <a:pt x="128" y="2"/>
                    </a:cubicBezTo>
                    <a:cubicBezTo>
                      <a:pt x="58" y="13"/>
                      <a:pt x="0" y="89"/>
                      <a:pt x="18" y="141"/>
                    </a:cubicBezTo>
                    <a:cubicBezTo>
                      <a:pt x="27" y="168"/>
                      <a:pt x="46" y="178"/>
                      <a:pt x="71" y="178"/>
                    </a:cubicBezTo>
                    <a:cubicBezTo>
                      <a:pt x="78" y="178"/>
                      <a:pt x="85" y="177"/>
                      <a:pt x="93" y="176"/>
                    </a:cubicBezTo>
                    <a:cubicBezTo>
                      <a:pt x="174" y="158"/>
                      <a:pt x="238" y="106"/>
                      <a:pt x="232" y="60"/>
                    </a:cubicBezTo>
                    <a:cubicBezTo>
                      <a:pt x="223" y="13"/>
                      <a:pt x="190"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33"/>
              <p:cNvSpPr/>
              <p:nvPr/>
            </p:nvSpPr>
            <p:spPr>
              <a:xfrm rot="-708086" flipH="1">
                <a:off x="3314097" y="474729"/>
                <a:ext cx="47945" cy="46643"/>
              </a:xfrm>
              <a:custGeom>
                <a:avLst/>
                <a:gdLst/>
                <a:ahLst/>
                <a:cxnLst/>
                <a:rect l="l" t="t" r="r" b="b"/>
                <a:pathLst>
                  <a:path w="221" h="215" extrusionOk="0">
                    <a:moveTo>
                      <a:pt x="88" y="1"/>
                    </a:moveTo>
                    <a:cubicBezTo>
                      <a:pt x="77" y="1"/>
                      <a:pt x="66" y="4"/>
                      <a:pt x="52" y="11"/>
                    </a:cubicBezTo>
                    <a:cubicBezTo>
                      <a:pt x="0" y="46"/>
                      <a:pt x="17" y="92"/>
                      <a:pt x="41" y="133"/>
                    </a:cubicBezTo>
                    <a:cubicBezTo>
                      <a:pt x="58" y="179"/>
                      <a:pt x="104" y="208"/>
                      <a:pt x="156" y="214"/>
                    </a:cubicBezTo>
                    <a:cubicBezTo>
                      <a:pt x="197" y="214"/>
                      <a:pt x="220" y="197"/>
                      <a:pt x="220" y="145"/>
                    </a:cubicBezTo>
                    <a:cubicBezTo>
                      <a:pt x="197" y="116"/>
                      <a:pt x="180" y="87"/>
                      <a:pt x="151" y="52"/>
                    </a:cubicBezTo>
                    <a:cubicBezTo>
                      <a:pt x="134" y="26"/>
                      <a:pt x="116"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33"/>
              <p:cNvSpPr/>
              <p:nvPr/>
            </p:nvSpPr>
            <p:spPr>
              <a:xfrm rot="-708086" flipH="1">
                <a:off x="1990318" y="1073920"/>
                <a:ext cx="41871" cy="41437"/>
              </a:xfrm>
              <a:custGeom>
                <a:avLst/>
                <a:gdLst/>
                <a:ahLst/>
                <a:cxnLst/>
                <a:rect l="l" t="t" r="r" b="b"/>
                <a:pathLst>
                  <a:path w="193" h="191" extrusionOk="0">
                    <a:moveTo>
                      <a:pt x="95" y="0"/>
                    </a:moveTo>
                    <a:cubicBezTo>
                      <a:pt x="91" y="0"/>
                      <a:pt x="87" y="0"/>
                      <a:pt x="82" y="1"/>
                    </a:cubicBezTo>
                    <a:cubicBezTo>
                      <a:pt x="30" y="12"/>
                      <a:pt x="1" y="65"/>
                      <a:pt x="18" y="117"/>
                    </a:cubicBezTo>
                    <a:cubicBezTo>
                      <a:pt x="23" y="160"/>
                      <a:pt x="59" y="191"/>
                      <a:pt x="101" y="191"/>
                    </a:cubicBezTo>
                    <a:cubicBezTo>
                      <a:pt x="110" y="191"/>
                      <a:pt x="119" y="189"/>
                      <a:pt x="128" y="186"/>
                    </a:cubicBezTo>
                    <a:cubicBezTo>
                      <a:pt x="181" y="175"/>
                      <a:pt x="192" y="134"/>
                      <a:pt x="186" y="82"/>
                    </a:cubicBezTo>
                    <a:cubicBezTo>
                      <a:pt x="176" y="34"/>
                      <a:pt x="150"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33"/>
              <p:cNvSpPr/>
              <p:nvPr/>
            </p:nvSpPr>
            <p:spPr>
              <a:xfrm rot="-708086" flipH="1">
                <a:off x="675222" y="4652743"/>
                <a:ext cx="35362" cy="56623"/>
              </a:xfrm>
              <a:custGeom>
                <a:avLst/>
                <a:gdLst/>
                <a:ahLst/>
                <a:cxnLst/>
                <a:rect l="l" t="t" r="r" b="b"/>
                <a:pathLst>
                  <a:path w="163" h="261" extrusionOk="0">
                    <a:moveTo>
                      <a:pt x="67" y="1"/>
                    </a:moveTo>
                    <a:cubicBezTo>
                      <a:pt x="64" y="1"/>
                      <a:pt x="61" y="1"/>
                      <a:pt x="58" y="1"/>
                    </a:cubicBezTo>
                    <a:cubicBezTo>
                      <a:pt x="35" y="7"/>
                      <a:pt x="18" y="30"/>
                      <a:pt x="12" y="54"/>
                    </a:cubicBezTo>
                    <a:cubicBezTo>
                      <a:pt x="6" y="71"/>
                      <a:pt x="0" y="94"/>
                      <a:pt x="6" y="112"/>
                    </a:cubicBezTo>
                    <a:cubicBezTo>
                      <a:pt x="12" y="164"/>
                      <a:pt x="6" y="227"/>
                      <a:pt x="70" y="256"/>
                    </a:cubicBezTo>
                    <a:cubicBezTo>
                      <a:pt x="75" y="259"/>
                      <a:pt x="81" y="261"/>
                      <a:pt x="88" y="261"/>
                    </a:cubicBezTo>
                    <a:cubicBezTo>
                      <a:pt x="94" y="261"/>
                      <a:pt x="102" y="259"/>
                      <a:pt x="110" y="256"/>
                    </a:cubicBezTo>
                    <a:cubicBezTo>
                      <a:pt x="162" y="210"/>
                      <a:pt x="133" y="152"/>
                      <a:pt x="133" y="112"/>
                    </a:cubicBezTo>
                    <a:cubicBezTo>
                      <a:pt x="128" y="88"/>
                      <a:pt x="122" y="71"/>
                      <a:pt x="122" y="59"/>
                    </a:cubicBezTo>
                    <a:cubicBezTo>
                      <a:pt x="111" y="33"/>
                      <a:pt x="100"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33"/>
              <p:cNvSpPr/>
              <p:nvPr/>
            </p:nvSpPr>
            <p:spPr>
              <a:xfrm rot="-708086" flipH="1">
                <a:off x="3632612" y="-4263"/>
                <a:ext cx="41654" cy="39918"/>
              </a:xfrm>
              <a:custGeom>
                <a:avLst/>
                <a:gdLst/>
                <a:ahLst/>
                <a:cxnLst/>
                <a:rect l="l" t="t" r="r" b="b"/>
                <a:pathLst>
                  <a:path w="192" h="184" extrusionOk="0">
                    <a:moveTo>
                      <a:pt x="103" y="1"/>
                    </a:moveTo>
                    <a:cubicBezTo>
                      <a:pt x="95" y="1"/>
                      <a:pt x="88" y="2"/>
                      <a:pt x="81" y="4"/>
                    </a:cubicBezTo>
                    <a:cubicBezTo>
                      <a:pt x="29" y="15"/>
                      <a:pt x="0" y="67"/>
                      <a:pt x="12" y="119"/>
                    </a:cubicBezTo>
                    <a:cubicBezTo>
                      <a:pt x="12" y="157"/>
                      <a:pt x="46" y="184"/>
                      <a:pt x="87" y="184"/>
                    </a:cubicBezTo>
                    <a:cubicBezTo>
                      <a:pt x="91" y="184"/>
                      <a:pt x="95" y="184"/>
                      <a:pt x="99" y="183"/>
                    </a:cubicBezTo>
                    <a:cubicBezTo>
                      <a:pt x="157" y="172"/>
                      <a:pt x="191" y="114"/>
                      <a:pt x="174" y="62"/>
                    </a:cubicBezTo>
                    <a:cubicBezTo>
                      <a:pt x="169" y="23"/>
                      <a:pt x="13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33"/>
              <p:cNvSpPr/>
              <p:nvPr/>
            </p:nvSpPr>
            <p:spPr>
              <a:xfrm rot="-708086" flipH="1">
                <a:off x="1516252" y="608774"/>
                <a:ext cx="35362" cy="47511"/>
              </a:xfrm>
              <a:custGeom>
                <a:avLst/>
                <a:gdLst/>
                <a:ahLst/>
                <a:cxnLst/>
                <a:rect l="l" t="t" r="r" b="b"/>
                <a:pathLst>
                  <a:path w="163" h="219" extrusionOk="0">
                    <a:moveTo>
                      <a:pt x="83" y="0"/>
                    </a:moveTo>
                    <a:cubicBezTo>
                      <a:pt x="81" y="0"/>
                      <a:pt x="78" y="0"/>
                      <a:pt x="76" y="1"/>
                    </a:cubicBezTo>
                    <a:cubicBezTo>
                      <a:pt x="29" y="1"/>
                      <a:pt x="0" y="65"/>
                      <a:pt x="12" y="134"/>
                    </a:cubicBezTo>
                    <a:cubicBezTo>
                      <a:pt x="22" y="170"/>
                      <a:pt x="23" y="218"/>
                      <a:pt x="70" y="218"/>
                    </a:cubicBezTo>
                    <a:cubicBezTo>
                      <a:pt x="77" y="218"/>
                      <a:pt x="84" y="217"/>
                      <a:pt x="93" y="215"/>
                    </a:cubicBezTo>
                    <a:cubicBezTo>
                      <a:pt x="157" y="204"/>
                      <a:pt x="162" y="134"/>
                      <a:pt x="157" y="88"/>
                    </a:cubicBezTo>
                    <a:cubicBezTo>
                      <a:pt x="151" y="44"/>
                      <a:pt x="12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33"/>
              <p:cNvSpPr/>
              <p:nvPr/>
            </p:nvSpPr>
            <p:spPr>
              <a:xfrm rot="-708088" flipH="1">
                <a:off x="59555" y="825655"/>
                <a:ext cx="31674" cy="49247"/>
              </a:xfrm>
              <a:custGeom>
                <a:avLst/>
                <a:gdLst/>
                <a:ahLst/>
                <a:cxnLst/>
                <a:rect l="l" t="t" r="r" b="b"/>
                <a:pathLst>
                  <a:path w="146" h="227" extrusionOk="0">
                    <a:moveTo>
                      <a:pt x="82" y="1"/>
                    </a:moveTo>
                    <a:cubicBezTo>
                      <a:pt x="47" y="1"/>
                      <a:pt x="12" y="24"/>
                      <a:pt x="6" y="65"/>
                    </a:cubicBezTo>
                    <a:cubicBezTo>
                      <a:pt x="1" y="88"/>
                      <a:pt x="1" y="111"/>
                      <a:pt x="6" y="134"/>
                    </a:cubicBezTo>
                    <a:cubicBezTo>
                      <a:pt x="6" y="181"/>
                      <a:pt x="18" y="227"/>
                      <a:pt x="82" y="227"/>
                    </a:cubicBezTo>
                    <a:cubicBezTo>
                      <a:pt x="145" y="227"/>
                      <a:pt x="140" y="181"/>
                      <a:pt x="140" y="134"/>
                    </a:cubicBezTo>
                    <a:lnTo>
                      <a:pt x="140" y="71"/>
                    </a:lnTo>
                    <a:cubicBezTo>
                      <a:pt x="134" y="36"/>
                      <a:pt x="122"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33"/>
              <p:cNvSpPr/>
              <p:nvPr/>
            </p:nvSpPr>
            <p:spPr>
              <a:xfrm rot="-708086" flipH="1">
                <a:off x="1939453" y="387716"/>
                <a:ext cx="44257" cy="42088"/>
              </a:xfrm>
              <a:custGeom>
                <a:avLst/>
                <a:gdLst/>
                <a:ahLst/>
                <a:cxnLst/>
                <a:rect l="l" t="t" r="r" b="b"/>
                <a:pathLst>
                  <a:path w="204" h="194" extrusionOk="0">
                    <a:moveTo>
                      <a:pt x="120" y="1"/>
                    </a:moveTo>
                    <a:cubicBezTo>
                      <a:pt x="113" y="1"/>
                      <a:pt x="106" y="2"/>
                      <a:pt x="99" y="4"/>
                    </a:cubicBezTo>
                    <a:cubicBezTo>
                      <a:pt x="41" y="15"/>
                      <a:pt x="0" y="68"/>
                      <a:pt x="6" y="126"/>
                    </a:cubicBezTo>
                    <a:cubicBezTo>
                      <a:pt x="16" y="164"/>
                      <a:pt x="49" y="194"/>
                      <a:pt x="86" y="194"/>
                    </a:cubicBezTo>
                    <a:cubicBezTo>
                      <a:pt x="94" y="194"/>
                      <a:pt x="102" y="192"/>
                      <a:pt x="110" y="189"/>
                    </a:cubicBezTo>
                    <a:cubicBezTo>
                      <a:pt x="168" y="172"/>
                      <a:pt x="203" y="114"/>
                      <a:pt x="191" y="50"/>
                    </a:cubicBezTo>
                    <a:cubicBezTo>
                      <a:pt x="182" y="22"/>
                      <a:pt x="15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33"/>
              <p:cNvSpPr/>
              <p:nvPr/>
            </p:nvSpPr>
            <p:spPr>
              <a:xfrm rot="-708086" flipH="1">
                <a:off x="1824450" y="391624"/>
                <a:ext cx="45559" cy="38616"/>
              </a:xfrm>
              <a:custGeom>
                <a:avLst/>
                <a:gdLst/>
                <a:ahLst/>
                <a:cxnLst/>
                <a:rect l="l" t="t" r="r" b="b"/>
                <a:pathLst>
                  <a:path w="210" h="178" extrusionOk="0">
                    <a:moveTo>
                      <a:pt x="83" y="1"/>
                    </a:moveTo>
                    <a:cubicBezTo>
                      <a:pt x="79" y="1"/>
                      <a:pt x="75" y="1"/>
                      <a:pt x="70" y="1"/>
                    </a:cubicBezTo>
                    <a:cubicBezTo>
                      <a:pt x="30" y="7"/>
                      <a:pt x="1" y="53"/>
                      <a:pt x="18" y="94"/>
                    </a:cubicBezTo>
                    <a:cubicBezTo>
                      <a:pt x="28" y="144"/>
                      <a:pt x="74" y="177"/>
                      <a:pt x="120" y="177"/>
                    </a:cubicBezTo>
                    <a:cubicBezTo>
                      <a:pt x="126" y="177"/>
                      <a:pt x="133" y="176"/>
                      <a:pt x="140" y="175"/>
                    </a:cubicBezTo>
                    <a:cubicBezTo>
                      <a:pt x="180" y="163"/>
                      <a:pt x="209" y="123"/>
                      <a:pt x="198" y="88"/>
                    </a:cubicBezTo>
                    <a:cubicBezTo>
                      <a:pt x="187" y="34"/>
                      <a:pt x="137"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33"/>
              <p:cNvSpPr/>
              <p:nvPr/>
            </p:nvSpPr>
            <p:spPr>
              <a:xfrm rot="-708086" flipH="1">
                <a:off x="1520675" y="1215922"/>
                <a:ext cx="44040" cy="41437"/>
              </a:xfrm>
              <a:custGeom>
                <a:avLst/>
                <a:gdLst/>
                <a:ahLst/>
                <a:cxnLst/>
                <a:rect l="l" t="t" r="r" b="b"/>
                <a:pathLst>
                  <a:path w="203" h="191" extrusionOk="0">
                    <a:moveTo>
                      <a:pt x="64" y="0"/>
                    </a:moveTo>
                    <a:cubicBezTo>
                      <a:pt x="39" y="0"/>
                      <a:pt x="20" y="18"/>
                      <a:pt x="12" y="51"/>
                    </a:cubicBezTo>
                    <a:cubicBezTo>
                      <a:pt x="1" y="129"/>
                      <a:pt x="64" y="190"/>
                      <a:pt x="135" y="190"/>
                    </a:cubicBezTo>
                    <a:cubicBezTo>
                      <a:pt x="139" y="190"/>
                      <a:pt x="142" y="190"/>
                      <a:pt x="145" y="190"/>
                    </a:cubicBezTo>
                    <a:cubicBezTo>
                      <a:pt x="180" y="190"/>
                      <a:pt x="203" y="155"/>
                      <a:pt x="191" y="121"/>
                    </a:cubicBezTo>
                    <a:cubicBezTo>
                      <a:pt x="174" y="80"/>
                      <a:pt x="139" y="39"/>
                      <a:pt x="99" y="10"/>
                    </a:cubicBezTo>
                    <a:cubicBezTo>
                      <a:pt x="86" y="4"/>
                      <a:pt x="75"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33"/>
              <p:cNvSpPr/>
              <p:nvPr/>
            </p:nvSpPr>
            <p:spPr>
              <a:xfrm rot="-708086" flipH="1">
                <a:off x="2738525" y="942524"/>
                <a:ext cx="36664" cy="42955"/>
              </a:xfrm>
              <a:custGeom>
                <a:avLst/>
                <a:gdLst/>
                <a:ahLst/>
                <a:cxnLst/>
                <a:rect l="l" t="t" r="r" b="b"/>
                <a:pathLst>
                  <a:path w="169" h="198" extrusionOk="0">
                    <a:moveTo>
                      <a:pt x="82" y="0"/>
                    </a:moveTo>
                    <a:cubicBezTo>
                      <a:pt x="35" y="12"/>
                      <a:pt x="1" y="58"/>
                      <a:pt x="12" y="110"/>
                    </a:cubicBezTo>
                    <a:cubicBezTo>
                      <a:pt x="18" y="159"/>
                      <a:pt x="33" y="198"/>
                      <a:pt x="83" y="198"/>
                    </a:cubicBezTo>
                    <a:cubicBezTo>
                      <a:pt x="86" y="198"/>
                      <a:pt x="90" y="198"/>
                      <a:pt x="93" y="197"/>
                    </a:cubicBezTo>
                    <a:cubicBezTo>
                      <a:pt x="157" y="192"/>
                      <a:pt x="169" y="134"/>
                      <a:pt x="169" y="87"/>
                    </a:cubicBezTo>
                    <a:cubicBezTo>
                      <a:pt x="163" y="35"/>
                      <a:pt x="145"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33"/>
              <p:cNvSpPr/>
              <p:nvPr/>
            </p:nvSpPr>
            <p:spPr>
              <a:xfrm rot="-708086" flipH="1">
                <a:off x="224269" y="96287"/>
                <a:ext cx="45342" cy="35362"/>
              </a:xfrm>
              <a:custGeom>
                <a:avLst/>
                <a:gdLst/>
                <a:ahLst/>
                <a:cxnLst/>
                <a:rect l="l" t="t" r="r" b="b"/>
                <a:pathLst>
                  <a:path w="209" h="163" extrusionOk="0">
                    <a:moveTo>
                      <a:pt x="88" y="1"/>
                    </a:moveTo>
                    <a:cubicBezTo>
                      <a:pt x="80" y="1"/>
                      <a:pt x="72" y="2"/>
                      <a:pt x="64" y="3"/>
                    </a:cubicBezTo>
                    <a:cubicBezTo>
                      <a:pt x="24" y="15"/>
                      <a:pt x="0" y="61"/>
                      <a:pt x="18" y="102"/>
                    </a:cubicBezTo>
                    <a:cubicBezTo>
                      <a:pt x="31" y="137"/>
                      <a:pt x="67" y="162"/>
                      <a:pt x="105" y="162"/>
                    </a:cubicBezTo>
                    <a:cubicBezTo>
                      <a:pt x="116" y="162"/>
                      <a:pt x="128" y="160"/>
                      <a:pt x="139" y="154"/>
                    </a:cubicBezTo>
                    <a:cubicBezTo>
                      <a:pt x="180" y="148"/>
                      <a:pt x="209" y="108"/>
                      <a:pt x="203" y="67"/>
                    </a:cubicBezTo>
                    <a:cubicBezTo>
                      <a:pt x="179" y="28"/>
                      <a:pt x="133"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33"/>
              <p:cNvSpPr/>
              <p:nvPr/>
            </p:nvSpPr>
            <p:spPr>
              <a:xfrm rot="-708086" flipH="1">
                <a:off x="2654007" y="437660"/>
                <a:ext cx="40569" cy="46643"/>
              </a:xfrm>
              <a:custGeom>
                <a:avLst/>
                <a:gdLst/>
                <a:ahLst/>
                <a:cxnLst/>
                <a:rect l="l" t="t" r="r" b="b"/>
                <a:pathLst>
                  <a:path w="187" h="215" extrusionOk="0">
                    <a:moveTo>
                      <a:pt x="97" y="0"/>
                    </a:moveTo>
                    <a:cubicBezTo>
                      <a:pt x="86" y="0"/>
                      <a:pt x="73" y="3"/>
                      <a:pt x="59" y="11"/>
                    </a:cubicBezTo>
                    <a:cubicBezTo>
                      <a:pt x="1" y="34"/>
                      <a:pt x="7" y="92"/>
                      <a:pt x="18" y="138"/>
                    </a:cubicBezTo>
                    <a:cubicBezTo>
                      <a:pt x="34" y="181"/>
                      <a:pt x="55" y="214"/>
                      <a:pt x="105" y="214"/>
                    </a:cubicBezTo>
                    <a:cubicBezTo>
                      <a:pt x="108" y="214"/>
                      <a:pt x="112" y="214"/>
                      <a:pt x="117" y="213"/>
                    </a:cubicBezTo>
                    <a:cubicBezTo>
                      <a:pt x="163" y="179"/>
                      <a:pt x="186" y="121"/>
                      <a:pt x="163" y="69"/>
                    </a:cubicBezTo>
                    <a:cubicBezTo>
                      <a:pt x="150" y="29"/>
                      <a:pt x="130"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33"/>
              <p:cNvSpPr/>
              <p:nvPr/>
            </p:nvSpPr>
            <p:spPr>
              <a:xfrm rot="-708088" flipH="1">
                <a:off x="1181876" y="2713409"/>
                <a:ext cx="51850" cy="32325"/>
              </a:xfrm>
              <a:custGeom>
                <a:avLst/>
                <a:gdLst/>
                <a:ahLst/>
                <a:cxnLst/>
                <a:rect l="l" t="t" r="r" b="b"/>
                <a:pathLst>
                  <a:path w="239" h="149" extrusionOk="0">
                    <a:moveTo>
                      <a:pt x="184" y="0"/>
                    </a:moveTo>
                    <a:cubicBezTo>
                      <a:pt x="158" y="0"/>
                      <a:pt x="126" y="16"/>
                      <a:pt x="99" y="16"/>
                    </a:cubicBezTo>
                    <a:cubicBezTo>
                      <a:pt x="99" y="13"/>
                      <a:pt x="98" y="11"/>
                      <a:pt x="96" y="11"/>
                    </a:cubicBezTo>
                    <a:cubicBezTo>
                      <a:pt x="94" y="11"/>
                      <a:pt x="91" y="13"/>
                      <a:pt x="88" y="16"/>
                    </a:cubicBezTo>
                    <a:cubicBezTo>
                      <a:pt x="47" y="27"/>
                      <a:pt x="1" y="45"/>
                      <a:pt x="12" y="102"/>
                    </a:cubicBezTo>
                    <a:cubicBezTo>
                      <a:pt x="23" y="139"/>
                      <a:pt x="49" y="148"/>
                      <a:pt x="77" y="148"/>
                    </a:cubicBezTo>
                    <a:cubicBezTo>
                      <a:pt x="94" y="148"/>
                      <a:pt x="111" y="145"/>
                      <a:pt x="128" y="143"/>
                    </a:cubicBezTo>
                    <a:cubicBezTo>
                      <a:pt x="180" y="126"/>
                      <a:pt x="238" y="114"/>
                      <a:pt x="227" y="39"/>
                    </a:cubicBezTo>
                    <a:cubicBezTo>
                      <a:pt x="219" y="9"/>
                      <a:pt x="203"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33"/>
              <p:cNvSpPr/>
              <p:nvPr/>
            </p:nvSpPr>
            <p:spPr>
              <a:xfrm rot="-708086" flipH="1">
                <a:off x="2080070" y="625038"/>
                <a:ext cx="45342" cy="39267"/>
              </a:xfrm>
              <a:custGeom>
                <a:avLst/>
                <a:gdLst/>
                <a:ahLst/>
                <a:cxnLst/>
                <a:rect l="l" t="t" r="r" b="b"/>
                <a:pathLst>
                  <a:path w="209" h="181" extrusionOk="0">
                    <a:moveTo>
                      <a:pt x="108" y="1"/>
                    </a:moveTo>
                    <a:cubicBezTo>
                      <a:pt x="100" y="1"/>
                      <a:pt x="90" y="2"/>
                      <a:pt x="81" y="5"/>
                    </a:cubicBezTo>
                    <a:cubicBezTo>
                      <a:pt x="35" y="5"/>
                      <a:pt x="0" y="51"/>
                      <a:pt x="12" y="98"/>
                    </a:cubicBezTo>
                    <a:cubicBezTo>
                      <a:pt x="17" y="144"/>
                      <a:pt x="63" y="181"/>
                      <a:pt x="109" y="181"/>
                    </a:cubicBezTo>
                    <a:cubicBezTo>
                      <a:pt x="115" y="181"/>
                      <a:pt x="122" y="180"/>
                      <a:pt x="128" y="179"/>
                    </a:cubicBezTo>
                    <a:cubicBezTo>
                      <a:pt x="174" y="173"/>
                      <a:pt x="209" y="132"/>
                      <a:pt x="203" y="86"/>
                    </a:cubicBezTo>
                    <a:cubicBezTo>
                      <a:pt x="193" y="37"/>
                      <a:pt x="155"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33"/>
              <p:cNvSpPr/>
              <p:nvPr/>
            </p:nvSpPr>
            <p:spPr>
              <a:xfrm rot="-708086" flipH="1">
                <a:off x="411536" y="2853641"/>
                <a:ext cx="40352" cy="42955"/>
              </a:xfrm>
              <a:custGeom>
                <a:avLst/>
                <a:gdLst/>
                <a:ahLst/>
                <a:cxnLst/>
                <a:rect l="l" t="t" r="r" b="b"/>
                <a:pathLst>
                  <a:path w="186" h="198" extrusionOk="0">
                    <a:moveTo>
                      <a:pt x="98" y="1"/>
                    </a:moveTo>
                    <a:cubicBezTo>
                      <a:pt x="95" y="1"/>
                      <a:pt x="91" y="1"/>
                      <a:pt x="87" y="1"/>
                    </a:cubicBezTo>
                    <a:cubicBezTo>
                      <a:pt x="30" y="19"/>
                      <a:pt x="1" y="77"/>
                      <a:pt x="18" y="135"/>
                    </a:cubicBezTo>
                    <a:cubicBezTo>
                      <a:pt x="27" y="172"/>
                      <a:pt x="62" y="198"/>
                      <a:pt x="100" y="198"/>
                    </a:cubicBezTo>
                    <a:cubicBezTo>
                      <a:pt x="109" y="198"/>
                      <a:pt x="119" y="196"/>
                      <a:pt x="128" y="193"/>
                    </a:cubicBezTo>
                    <a:cubicBezTo>
                      <a:pt x="186" y="169"/>
                      <a:pt x="186" y="123"/>
                      <a:pt x="169" y="71"/>
                    </a:cubicBezTo>
                    <a:cubicBezTo>
                      <a:pt x="158" y="33"/>
                      <a:pt x="142"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33"/>
              <p:cNvSpPr/>
              <p:nvPr/>
            </p:nvSpPr>
            <p:spPr>
              <a:xfrm rot="-708086" flipH="1">
                <a:off x="546928" y="-11395"/>
                <a:ext cx="40352" cy="34494"/>
              </a:xfrm>
              <a:custGeom>
                <a:avLst/>
                <a:gdLst/>
                <a:ahLst/>
                <a:cxnLst/>
                <a:rect l="l" t="t" r="r" b="b"/>
                <a:pathLst>
                  <a:path w="186" h="159" extrusionOk="0">
                    <a:moveTo>
                      <a:pt x="114" y="1"/>
                    </a:moveTo>
                    <a:cubicBezTo>
                      <a:pt x="107" y="1"/>
                      <a:pt x="100" y="1"/>
                      <a:pt x="93" y="2"/>
                    </a:cubicBezTo>
                    <a:cubicBezTo>
                      <a:pt x="41" y="14"/>
                      <a:pt x="0" y="43"/>
                      <a:pt x="6" y="101"/>
                    </a:cubicBezTo>
                    <a:cubicBezTo>
                      <a:pt x="6" y="147"/>
                      <a:pt x="35" y="158"/>
                      <a:pt x="75" y="158"/>
                    </a:cubicBezTo>
                    <a:cubicBezTo>
                      <a:pt x="139" y="158"/>
                      <a:pt x="186" y="106"/>
                      <a:pt x="186" y="48"/>
                    </a:cubicBezTo>
                    <a:cubicBezTo>
                      <a:pt x="176" y="14"/>
                      <a:pt x="150"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33"/>
              <p:cNvSpPr/>
              <p:nvPr/>
            </p:nvSpPr>
            <p:spPr>
              <a:xfrm rot="-708088" flipH="1">
                <a:off x="6231" y="34138"/>
                <a:ext cx="40352" cy="39050"/>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33"/>
              <p:cNvSpPr/>
              <p:nvPr/>
            </p:nvSpPr>
            <p:spPr>
              <a:xfrm rot="-708088" flipH="1">
                <a:off x="250886" y="789518"/>
                <a:ext cx="44257" cy="33844"/>
              </a:xfrm>
              <a:custGeom>
                <a:avLst/>
                <a:gdLst/>
                <a:ahLst/>
                <a:cxnLst/>
                <a:rect l="l" t="t" r="r" b="b"/>
                <a:pathLst>
                  <a:path w="204" h="156" extrusionOk="0">
                    <a:moveTo>
                      <a:pt x="76" y="0"/>
                    </a:moveTo>
                    <a:cubicBezTo>
                      <a:pt x="36" y="0"/>
                      <a:pt x="1" y="35"/>
                      <a:pt x="7" y="75"/>
                    </a:cubicBezTo>
                    <a:cubicBezTo>
                      <a:pt x="7" y="123"/>
                      <a:pt x="46" y="155"/>
                      <a:pt x="89" y="155"/>
                    </a:cubicBezTo>
                    <a:cubicBezTo>
                      <a:pt x="98" y="155"/>
                      <a:pt x="108" y="154"/>
                      <a:pt x="117" y="151"/>
                    </a:cubicBezTo>
                    <a:cubicBezTo>
                      <a:pt x="163" y="145"/>
                      <a:pt x="198" y="110"/>
                      <a:pt x="204" y="58"/>
                    </a:cubicBezTo>
                    <a:cubicBezTo>
                      <a:pt x="175" y="12"/>
                      <a:pt x="128" y="6"/>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33"/>
              <p:cNvSpPr/>
              <p:nvPr/>
            </p:nvSpPr>
            <p:spPr>
              <a:xfrm rot="-708086" flipH="1">
                <a:off x="1799693" y="-49280"/>
                <a:ext cx="45559" cy="44908"/>
              </a:xfrm>
              <a:custGeom>
                <a:avLst/>
                <a:gdLst/>
                <a:ahLst/>
                <a:cxnLst/>
                <a:rect l="l" t="t" r="r" b="b"/>
                <a:pathLst>
                  <a:path w="210" h="207" extrusionOk="0">
                    <a:moveTo>
                      <a:pt x="127" y="1"/>
                    </a:moveTo>
                    <a:cubicBezTo>
                      <a:pt x="99" y="1"/>
                      <a:pt x="71" y="24"/>
                      <a:pt x="47" y="44"/>
                    </a:cubicBezTo>
                    <a:cubicBezTo>
                      <a:pt x="18" y="73"/>
                      <a:pt x="1" y="114"/>
                      <a:pt x="1" y="155"/>
                    </a:cubicBezTo>
                    <a:cubicBezTo>
                      <a:pt x="1" y="178"/>
                      <a:pt x="18" y="207"/>
                      <a:pt x="47" y="207"/>
                    </a:cubicBezTo>
                    <a:cubicBezTo>
                      <a:pt x="93" y="195"/>
                      <a:pt x="117" y="143"/>
                      <a:pt x="140" y="120"/>
                    </a:cubicBezTo>
                    <a:cubicBezTo>
                      <a:pt x="169" y="91"/>
                      <a:pt x="209" y="56"/>
                      <a:pt x="163" y="15"/>
                    </a:cubicBezTo>
                    <a:cubicBezTo>
                      <a:pt x="151" y="5"/>
                      <a:pt x="139"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33"/>
              <p:cNvSpPr/>
              <p:nvPr/>
            </p:nvSpPr>
            <p:spPr>
              <a:xfrm rot="-708086" flipH="1">
                <a:off x="900951" y="4423591"/>
                <a:ext cx="42955" cy="44691"/>
              </a:xfrm>
              <a:custGeom>
                <a:avLst/>
                <a:gdLst/>
                <a:ahLst/>
                <a:cxnLst/>
                <a:rect l="l" t="t" r="r" b="b"/>
                <a:pathLst>
                  <a:path w="198" h="206" extrusionOk="0">
                    <a:moveTo>
                      <a:pt x="62" y="0"/>
                    </a:moveTo>
                    <a:cubicBezTo>
                      <a:pt x="59" y="0"/>
                      <a:pt x="56" y="1"/>
                      <a:pt x="53" y="1"/>
                    </a:cubicBezTo>
                    <a:cubicBezTo>
                      <a:pt x="18" y="19"/>
                      <a:pt x="1" y="59"/>
                      <a:pt x="18" y="94"/>
                    </a:cubicBezTo>
                    <a:cubicBezTo>
                      <a:pt x="24" y="146"/>
                      <a:pt x="59" y="187"/>
                      <a:pt x="111" y="204"/>
                    </a:cubicBezTo>
                    <a:cubicBezTo>
                      <a:pt x="115" y="205"/>
                      <a:pt x="119" y="205"/>
                      <a:pt x="123" y="205"/>
                    </a:cubicBezTo>
                    <a:cubicBezTo>
                      <a:pt x="143" y="205"/>
                      <a:pt x="165" y="194"/>
                      <a:pt x="175" y="175"/>
                    </a:cubicBezTo>
                    <a:cubicBezTo>
                      <a:pt x="198" y="123"/>
                      <a:pt x="151" y="82"/>
                      <a:pt x="134" y="59"/>
                    </a:cubicBezTo>
                    <a:cubicBezTo>
                      <a:pt x="113" y="32"/>
                      <a:pt x="9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33"/>
              <p:cNvSpPr/>
              <p:nvPr/>
            </p:nvSpPr>
            <p:spPr>
              <a:xfrm rot="-708086" flipH="1">
                <a:off x="3378116" y="596115"/>
                <a:ext cx="46643" cy="34928"/>
              </a:xfrm>
              <a:custGeom>
                <a:avLst/>
                <a:gdLst/>
                <a:ahLst/>
                <a:cxnLst/>
                <a:rect l="l" t="t" r="r" b="b"/>
                <a:pathLst>
                  <a:path w="215" h="161" extrusionOk="0">
                    <a:moveTo>
                      <a:pt x="64" y="0"/>
                    </a:moveTo>
                    <a:cubicBezTo>
                      <a:pt x="23" y="6"/>
                      <a:pt x="0" y="46"/>
                      <a:pt x="18" y="81"/>
                    </a:cubicBezTo>
                    <a:cubicBezTo>
                      <a:pt x="32" y="129"/>
                      <a:pt x="78" y="161"/>
                      <a:pt x="126" y="161"/>
                    </a:cubicBezTo>
                    <a:cubicBezTo>
                      <a:pt x="136" y="161"/>
                      <a:pt x="146" y="160"/>
                      <a:pt x="157" y="156"/>
                    </a:cubicBezTo>
                    <a:cubicBezTo>
                      <a:pt x="191" y="145"/>
                      <a:pt x="215" y="128"/>
                      <a:pt x="209" y="93"/>
                    </a:cubicBezTo>
                    <a:cubicBezTo>
                      <a:pt x="180" y="41"/>
                      <a:pt x="122" y="0"/>
                      <a:pt x="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33"/>
              <p:cNvSpPr/>
              <p:nvPr/>
            </p:nvSpPr>
            <p:spPr>
              <a:xfrm rot="-708086" flipH="1">
                <a:off x="2635506" y="504219"/>
                <a:ext cx="34277" cy="44691"/>
              </a:xfrm>
              <a:custGeom>
                <a:avLst/>
                <a:gdLst/>
                <a:ahLst/>
                <a:cxnLst/>
                <a:rect l="l" t="t" r="r" b="b"/>
                <a:pathLst>
                  <a:path w="158" h="206" extrusionOk="0">
                    <a:moveTo>
                      <a:pt x="93" y="0"/>
                    </a:moveTo>
                    <a:cubicBezTo>
                      <a:pt x="88" y="0"/>
                      <a:pt x="82" y="1"/>
                      <a:pt x="76" y="3"/>
                    </a:cubicBezTo>
                    <a:cubicBezTo>
                      <a:pt x="6" y="20"/>
                      <a:pt x="1" y="72"/>
                      <a:pt x="1" y="130"/>
                    </a:cubicBezTo>
                    <a:cubicBezTo>
                      <a:pt x="1" y="171"/>
                      <a:pt x="35" y="206"/>
                      <a:pt x="76" y="206"/>
                    </a:cubicBezTo>
                    <a:cubicBezTo>
                      <a:pt x="122" y="194"/>
                      <a:pt x="157" y="119"/>
                      <a:pt x="145" y="55"/>
                    </a:cubicBezTo>
                    <a:cubicBezTo>
                      <a:pt x="141" y="26"/>
                      <a:pt x="123"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33"/>
              <p:cNvSpPr/>
              <p:nvPr/>
            </p:nvSpPr>
            <p:spPr>
              <a:xfrm rot="-708086" flipH="1">
                <a:off x="1151226" y="2424954"/>
                <a:ext cx="60528" cy="33844"/>
              </a:xfrm>
              <a:custGeom>
                <a:avLst/>
                <a:gdLst/>
                <a:ahLst/>
                <a:cxnLst/>
                <a:rect l="l" t="t" r="r" b="b"/>
                <a:pathLst>
                  <a:path w="279" h="156" extrusionOk="0">
                    <a:moveTo>
                      <a:pt x="214" y="0"/>
                    </a:moveTo>
                    <a:cubicBezTo>
                      <a:pt x="186" y="0"/>
                      <a:pt x="157" y="26"/>
                      <a:pt x="128" y="34"/>
                    </a:cubicBezTo>
                    <a:cubicBezTo>
                      <a:pt x="99" y="40"/>
                      <a:pt x="70" y="52"/>
                      <a:pt x="41" y="63"/>
                    </a:cubicBezTo>
                    <a:cubicBezTo>
                      <a:pt x="18" y="69"/>
                      <a:pt x="1" y="98"/>
                      <a:pt x="12" y="121"/>
                    </a:cubicBezTo>
                    <a:cubicBezTo>
                      <a:pt x="18" y="156"/>
                      <a:pt x="47" y="156"/>
                      <a:pt x="70" y="156"/>
                    </a:cubicBezTo>
                    <a:lnTo>
                      <a:pt x="117" y="150"/>
                    </a:lnTo>
                    <a:cubicBezTo>
                      <a:pt x="134" y="144"/>
                      <a:pt x="146" y="138"/>
                      <a:pt x="163" y="133"/>
                    </a:cubicBezTo>
                    <a:cubicBezTo>
                      <a:pt x="227" y="104"/>
                      <a:pt x="279" y="40"/>
                      <a:pt x="250" y="17"/>
                    </a:cubicBezTo>
                    <a:cubicBezTo>
                      <a:pt x="238" y="5"/>
                      <a:pt x="226"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33"/>
              <p:cNvSpPr/>
              <p:nvPr/>
            </p:nvSpPr>
            <p:spPr>
              <a:xfrm rot="-708086" flipH="1">
                <a:off x="474382" y="1989049"/>
                <a:ext cx="45342" cy="33410"/>
              </a:xfrm>
              <a:custGeom>
                <a:avLst/>
                <a:gdLst/>
                <a:ahLst/>
                <a:cxnLst/>
                <a:rect l="l" t="t" r="r" b="b"/>
                <a:pathLst>
                  <a:path w="209" h="154" extrusionOk="0">
                    <a:moveTo>
                      <a:pt x="133" y="1"/>
                    </a:moveTo>
                    <a:cubicBezTo>
                      <a:pt x="118" y="1"/>
                      <a:pt x="103" y="3"/>
                      <a:pt x="87" y="4"/>
                    </a:cubicBezTo>
                    <a:cubicBezTo>
                      <a:pt x="41" y="10"/>
                      <a:pt x="0" y="39"/>
                      <a:pt x="12" y="91"/>
                    </a:cubicBezTo>
                    <a:cubicBezTo>
                      <a:pt x="16" y="136"/>
                      <a:pt x="42" y="153"/>
                      <a:pt x="77" y="153"/>
                    </a:cubicBezTo>
                    <a:cubicBezTo>
                      <a:pt x="87" y="153"/>
                      <a:pt x="98" y="152"/>
                      <a:pt x="110" y="149"/>
                    </a:cubicBezTo>
                    <a:cubicBezTo>
                      <a:pt x="157" y="132"/>
                      <a:pt x="209" y="109"/>
                      <a:pt x="197" y="51"/>
                    </a:cubicBezTo>
                    <a:cubicBezTo>
                      <a:pt x="193" y="10"/>
                      <a:pt x="166"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33"/>
              <p:cNvSpPr/>
              <p:nvPr/>
            </p:nvSpPr>
            <p:spPr>
              <a:xfrm rot="-708086" flipH="1">
                <a:off x="-132659" y="243303"/>
                <a:ext cx="41654" cy="37749"/>
              </a:xfrm>
              <a:custGeom>
                <a:avLst/>
                <a:gdLst/>
                <a:ahLst/>
                <a:cxnLst/>
                <a:rect l="l" t="t" r="r" b="b"/>
                <a:pathLst>
                  <a:path w="192" h="174" extrusionOk="0">
                    <a:moveTo>
                      <a:pt x="100" y="1"/>
                    </a:moveTo>
                    <a:cubicBezTo>
                      <a:pt x="94" y="1"/>
                      <a:pt x="88" y="1"/>
                      <a:pt x="82" y="3"/>
                    </a:cubicBezTo>
                    <a:cubicBezTo>
                      <a:pt x="35" y="9"/>
                      <a:pt x="0" y="55"/>
                      <a:pt x="12" y="101"/>
                    </a:cubicBezTo>
                    <a:cubicBezTo>
                      <a:pt x="12" y="142"/>
                      <a:pt x="47" y="173"/>
                      <a:pt x="87" y="173"/>
                    </a:cubicBezTo>
                    <a:cubicBezTo>
                      <a:pt x="93" y="173"/>
                      <a:pt x="99" y="172"/>
                      <a:pt x="105" y="171"/>
                    </a:cubicBezTo>
                    <a:cubicBezTo>
                      <a:pt x="157" y="171"/>
                      <a:pt x="192" y="125"/>
                      <a:pt x="180" y="78"/>
                    </a:cubicBezTo>
                    <a:cubicBezTo>
                      <a:pt x="175" y="33"/>
                      <a:pt x="139"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33"/>
              <p:cNvSpPr/>
              <p:nvPr/>
            </p:nvSpPr>
            <p:spPr>
              <a:xfrm rot="-708086" flipH="1">
                <a:off x="2100703" y="725521"/>
                <a:ext cx="45342" cy="35796"/>
              </a:xfrm>
              <a:custGeom>
                <a:avLst/>
                <a:gdLst/>
                <a:ahLst/>
                <a:cxnLst/>
                <a:rect l="l" t="t" r="r" b="b"/>
                <a:pathLst>
                  <a:path w="209" h="165" extrusionOk="0">
                    <a:moveTo>
                      <a:pt x="101" y="0"/>
                    </a:moveTo>
                    <a:cubicBezTo>
                      <a:pt x="96" y="0"/>
                      <a:pt x="92" y="1"/>
                      <a:pt x="87" y="1"/>
                    </a:cubicBezTo>
                    <a:cubicBezTo>
                      <a:pt x="29" y="7"/>
                      <a:pt x="0" y="42"/>
                      <a:pt x="12" y="94"/>
                    </a:cubicBezTo>
                    <a:cubicBezTo>
                      <a:pt x="21" y="135"/>
                      <a:pt x="58" y="165"/>
                      <a:pt x="99" y="165"/>
                    </a:cubicBezTo>
                    <a:cubicBezTo>
                      <a:pt x="111" y="165"/>
                      <a:pt x="122" y="163"/>
                      <a:pt x="133" y="158"/>
                    </a:cubicBezTo>
                    <a:cubicBezTo>
                      <a:pt x="180" y="152"/>
                      <a:pt x="209" y="111"/>
                      <a:pt x="197" y="65"/>
                    </a:cubicBezTo>
                    <a:cubicBezTo>
                      <a:pt x="182" y="23"/>
                      <a:pt x="142"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33"/>
              <p:cNvSpPr/>
              <p:nvPr/>
            </p:nvSpPr>
            <p:spPr>
              <a:xfrm rot="-708086" flipH="1">
                <a:off x="2514227" y="517610"/>
                <a:ext cx="41654" cy="35796"/>
              </a:xfrm>
              <a:custGeom>
                <a:avLst/>
                <a:gdLst/>
                <a:ahLst/>
                <a:cxnLst/>
                <a:rect l="l" t="t" r="r" b="b"/>
                <a:pathLst>
                  <a:path w="192" h="165" extrusionOk="0">
                    <a:moveTo>
                      <a:pt x="58" y="1"/>
                    </a:moveTo>
                    <a:cubicBezTo>
                      <a:pt x="23" y="7"/>
                      <a:pt x="0" y="47"/>
                      <a:pt x="12" y="82"/>
                    </a:cubicBezTo>
                    <a:cubicBezTo>
                      <a:pt x="22" y="128"/>
                      <a:pt x="64" y="165"/>
                      <a:pt x="113" y="165"/>
                    </a:cubicBezTo>
                    <a:cubicBezTo>
                      <a:pt x="120" y="165"/>
                      <a:pt x="127" y="164"/>
                      <a:pt x="133" y="163"/>
                    </a:cubicBezTo>
                    <a:cubicBezTo>
                      <a:pt x="168" y="157"/>
                      <a:pt x="191" y="140"/>
                      <a:pt x="191" y="99"/>
                    </a:cubicBezTo>
                    <a:cubicBezTo>
                      <a:pt x="174" y="41"/>
                      <a:pt x="122"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33"/>
              <p:cNvSpPr/>
              <p:nvPr/>
            </p:nvSpPr>
            <p:spPr>
              <a:xfrm rot="-708086" flipH="1">
                <a:off x="315336" y="245252"/>
                <a:ext cx="42955" cy="32325"/>
              </a:xfrm>
              <a:custGeom>
                <a:avLst/>
                <a:gdLst/>
                <a:ahLst/>
                <a:cxnLst/>
                <a:rect l="l" t="t" r="r" b="b"/>
                <a:pathLst>
                  <a:path w="198" h="149" extrusionOk="0">
                    <a:moveTo>
                      <a:pt x="130" y="1"/>
                    </a:moveTo>
                    <a:cubicBezTo>
                      <a:pt x="78" y="1"/>
                      <a:pt x="31" y="34"/>
                      <a:pt x="12" y="86"/>
                    </a:cubicBezTo>
                    <a:cubicBezTo>
                      <a:pt x="1" y="104"/>
                      <a:pt x="7" y="127"/>
                      <a:pt x="24" y="139"/>
                    </a:cubicBezTo>
                    <a:cubicBezTo>
                      <a:pt x="36" y="146"/>
                      <a:pt x="49" y="149"/>
                      <a:pt x="60" y="149"/>
                    </a:cubicBezTo>
                    <a:cubicBezTo>
                      <a:pt x="87" y="149"/>
                      <a:pt x="112" y="135"/>
                      <a:pt x="140" y="127"/>
                    </a:cubicBezTo>
                    <a:cubicBezTo>
                      <a:pt x="169" y="115"/>
                      <a:pt x="198" y="86"/>
                      <a:pt x="198" y="52"/>
                    </a:cubicBezTo>
                    <a:cubicBezTo>
                      <a:pt x="198" y="34"/>
                      <a:pt x="186" y="17"/>
                      <a:pt x="163" y="5"/>
                    </a:cubicBezTo>
                    <a:cubicBezTo>
                      <a:pt x="152" y="2"/>
                      <a:pt x="141"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33"/>
              <p:cNvSpPr/>
              <p:nvPr/>
            </p:nvSpPr>
            <p:spPr>
              <a:xfrm rot="-708086" flipH="1">
                <a:off x="2931793" y="769277"/>
                <a:ext cx="37749" cy="40135"/>
              </a:xfrm>
              <a:custGeom>
                <a:avLst/>
                <a:gdLst/>
                <a:ahLst/>
                <a:cxnLst/>
                <a:rect l="l" t="t" r="r" b="b"/>
                <a:pathLst>
                  <a:path w="174" h="185" extrusionOk="0">
                    <a:moveTo>
                      <a:pt x="63" y="1"/>
                    </a:moveTo>
                    <a:cubicBezTo>
                      <a:pt x="57" y="1"/>
                      <a:pt x="52" y="1"/>
                      <a:pt x="47" y="3"/>
                    </a:cubicBezTo>
                    <a:cubicBezTo>
                      <a:pt x="6" y="20"/>
                      <a:pt x="0" y="55"/>
                      <a:pt x="12" y="90"/>
                    </a:cubicBezTo>
                    <a:cubicBezTo>
                      <a:pt x="22" y="146"/>
                      <a:pt x="73" y="184"/>
                      <a:pt x="113" y="184"/>
                    </a:cubicBezTo>
                    <a:cubicBezTo>
                      <a:pt x="118" y="184"/>
                      <a:pt x="123" y="184"/>
                      <a:pt x="128" y="182"/>
                    </a:cubicBezTo>
                    <a:cubicBezTo>
                      <a:pt x="162" y="165"/>
                      <a:pt x="174" y="130"/>
                      <a:pt x="162" y="95"/>
                    </a:cubicBezTo>
                    <a:cubicBezTo>
                      <a:pt x="152" y="39"/>
                      <a:pt x="106"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33"/>
              <p:cNvSpPr/>
              <p:nvPr/>
            </p:nvSpPr>
            <p:spPr>
              <a:xfrm rot="-708086" flipH="1">
                <a:off x="2415336" y="786207"/>
                <a:ext cx="40569" cy="39267"/>
              </a:xfrm>
              <a:custGeom>
                <a:avLst/>
                <a:gdLst/>
                <a:ahLst/>
                <a:cxnLst/>
                <a:rect l="l" t="t" r="r" b="b"/>
                <a:pathLst>
                  <a:path w="187" h="181" extrusionOk="0">
                    <a:moveTo>
                      <a:pt x="98" y="0"/>
                    </a:moveTo>
                    <a:cubicBezTo>
                      <a:pt x="95" y="0"/>
                      <a:pt x="91" y="0"/>
                      <a:pt x="88" y="1"/>
                    </a:cubicBezTo>
                    <a:cubicBezTo>
                      <a:pt x="36" y="7"/>
                      <a:pt x="1" y="59"/>
                      <a:pt x="18" y="111"/>
                    </a:cubicBezTo>
                    <a:cubicBezTo>
                      <a:pt x="24" y="157"/>
                      <a:pt x="47" y="181"/>
                      <a:pt x="99" y="181"/>
                    </a:cubicBezTo>
                    <a:cubicBezTo>
                      <a:pt x="151" y="175"/>
                      <a:pt x="186" y="117"/>
                      <a:pt x="169" y="65"/>
                    </a:cubicBezTo>
                    <a:cubicBezTo>
                      <a:pt x="169" y="28"/>
                      <a:pt x="135"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33"/>
              <p:cNvSpPr/>
              <p:nvPr/>
            </p:nvSpPr>
            <p:spPr>
              <a:xfrm rot="-708086" flipH="1">
                <a:off x="1784920" y="1095240"/>
                <a:ext cx="37966" cy="35796"/>
              </a:xfrm>
              <a:custGeom>
                <a:avLst/>
                <a:gdLst/>
                <a:ahLst/>
                <a:cxnLst/>
                <a:rect l="l" t="t" r="r" b="b"/>
                <a:pathLst>
                  <a:path w="175" h="165" extrusionOk="0">
                    <a:moveTo>
                      <a:pt x="93" y="1"/>
                    </a:moveTo>
                    <a:cubicBezTo>
                      <a:pt x="90" y="1"/>
                      <a:pt x="86" y="1"/>
                      <a:pt x="82" y="1"/>
                    </a:cubicBezTo>
                    <a:cubicBezTo>
                      <a:pt x="35" y="1"/>
                      <a:pt x="1" y="48"/>
                      <a:pt x="12" y="94"/>
                    </a:cubicBezTo>
                    <a:cubicBezTo>
                      <a:pt x="12" y="137"/>
                      <a:pt x="46" y="164"/>
                      <a:pt x="83" y="164"/>
                    </a:cubicBezTo>
                    <a:cubicBezTo>
                      <a:pt x="86" y="164"/>
                      <a:pt x="90" y="164"/>
                      <a:pt x="93" y="164"/>
                    </a:cubicBezTo>
                    <a:cubicBezTo>
                      <a:pt x="140" y="158"/>
                      <a:pt x="175" y="117"/>
                      <a:pt x="169" y="71"/>
                    </a:cubicBezTo>
                    <a:cubicBezTo>
                      <a:pt x="158" y="29"/>
                      <a:pt x="133"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33"/>
              <p:cNvSpPr/>
              <p:nvPr/>
            </p:nvSpPr>
            <p:spPr>
              <a:xfrm rot="-708086" flipH="1">
                <a:off x="759281" y="961523"/>
                <a:ext cx="34060" cy="34928"/>
              </a:xfrm>
              <a:custGeom>
                <a:avLst/>
                <a:gdLst/>
                <a:ahLst/>
                <a:cxnLst/>
                <a:rect l="l" t="t" r="r" b="b"/>
                <a:pathLst>
                  <a:path w="157" h="161" extrusionOk="0">
                    <a:moveTo>
                      <a:pt x="84" y="1"/>
                    </a:moveTo>
                    <a:cubicBezTo>
                      <a:pt x="78" y="1"/>
                      <a:pt x="71" y="2"/>
                      <a:pt x="64" y="3"/>
                    </a:cubicBezTo>
                    <a:cubicBezTo>
                      <a:pt x="24" y="9"/>
                      <a:pt x="1" y="56"/>
                      <a:pt x="12" y="96"/>
                    </a:cubicBezTo>
                    <a:cubicBezTo>
                      <a:pt x="17" y="133"/>
                      <a:pt x="52" y="161"/>
                      <a:pt x="89" y="161"/>
                    </a:cubicBezTo>
                    <a:cubicBezTo>
                      <a:pt x="92" y="161"/>
                      <a:pt x="96" y="160"/>
                      <a:pt x="99" y="160"/>
                    </a:cubicBezTo>
                    <a:cubicBezTo>
                      <a:pt x="151" y="148"/>
                      <a:pt x="157" y="113"/>
                      <a:pt x="151" y="67"/>
                    </a:cubicBezTo>
                    <a:cubicBezTo>
                      <a:pt x="141" y="28"/>
                      <a:pt x="119"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33"/>
              <p:cNvSpPr/>
              <p:nvPr/>
            </p:nvSpPr>
            <p:spPr>
              <a:xfrm rot="-708086" flipH="1">
                <a:off x="5556" y="887534"/>
                <a:ext cx="39267" cy="36447"/>
              </a:xfrm>
              <a:custGeom>
                <a:avLst/>
                <a:gdLst/>
                <a:ahLst/>
                <a:cxnLst/>
                <a:rect l="l" t="t" r="r" b="b"/>
                <a:pathLst>
                  <a:path w="181" h="168" extrusionOk="0">
                    <a:moveTo>
                      <a:pt x="83" y="0"/>
                    </a:moveTo>
                    <a:cubicBezTo>
                      <a:pt x="77" y="0"/>
                      <a:pt x="70" y="1"/>
                      <a:pt x="64" y="3"/>
                    </a:cubicBezTo>
                    <a:cubicBezTo>
                      <a:pt x="24" y="14"/>
                      <a:pt x="1" y="55"/>
                      <a:pt x="12" y="95"/>
                    </a:cubicBezTo>
                    <a:cubicBezTo>
                      <a:pt x="22" y="136"/>
                      <a:pt x="54" y="167"/>
                      <a:pt x="97" y="167"/>
                    </a:cubicBezTo>
                    <a:cubicBezTo>
                      <a:pt x="103" y="167"/>
                      <a:pt x="110" y="166"/>
                      <a:pt x="117" y="165"/>
                    </a:cubicBezTo>
                    <a:cubicBezTo>
                      <a:pt x="157" y="153"/>
                      <a:pt x="180" y="113"/>
                      <a:pt x="163" y="72"/>
                    </a:cubicBezTo>
                    <a:cubicBezTo>
                      <a:pt x="158" y="32"/>
                      <a:pt x="122"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33"/>
              <p:cNvSpPr/>
              <p:nvPr/>
            </p:nvSpPr>
            <p:spPr>
              <a:xfrm rot="-708086" flipH="1">
                <a:off x="2119321" y="305415"/>
                <a:ext cx="36664" cy="34711"/>
              </a:xfrm>
              <a:custGeom>
                <a:avLst/>
                <a:gdLst/>
                <a:ahLst/>
                <a:cxnLst/>
                <a:rect l="l" t="t" r="r" b="b"/>
                <a:pathLst>
                  <a:path w="169" h="160" extrusionOk="0">
                    <a:moveTo>
                      <a:pt x="76" y="0"/>
                    </a:moveTo>
                    <a:cubicBezTo>
                      <a:pt x="30" y="12"/>
                      <a:pt x="1" y="47"/>
                      <a:pt x="1" y="93"/>
                    </a:cubicBezTo>
                    <a:cubicBezTo>
                      <a:pt x="6" y="132"/>
                      <a:pt x="36" y="159"/>
                      <a:pt x="70" y="159"/>
                    </a:cubicBezTo>
                    <a:cubicBezTo>
                      <a:pt x="76" y="159"/>
                      <a:pt x="82" y="158"/>
                      <a:pt x="88" y="157"/>
                    </a:cubicBezTo>
                    <a:cubicBezTo>
                      <a:pt x="134" y="151"/>
                      <a:pt x="169" y="110"/>
                      <a:pt x="163" y="64"/>
                    </a:cubicBezTo>
                    <a:cubicBezTo>
                      <a:pt x="157" y="18"/>
                      <a:pt x="12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33"/>
              <p:cNvSpPr/>
              <p:nvPr/>
            </p:nvSpPr>
            <p:spPr>
              <a:xfrm rot="-708088" flipH="1">
                <a:off x="238284" y="543826"/>
                <a:ext cx="39050" cy="36013"/>
              </a:xfrm>
              <a:custGeom>
                <a:avLst/>
                <a:gdLst/>
                <a:ahLst/>
                <a:cxnLst/>
                <a:rect l="l" t="t" r="r" b="b"/>
                <a:pathLst>
                  <a:path w="180" h="166" extrusionOk="0">
                    <a:moveTo>
                      <a:pt x="131" y="1"/>
                    </a:moveTo>
                    <a:cubicBezTo>
                      <a:pt x="123" y="1"/>
                      <a:pt x="114" y="2"/>
                      <a:pt x="105" y="5"/>
                    </a:cubicBezTo>
                    <a:cubicBezTo>
                      <a:pt x="41" y="28"/>
                      <a:pt x="0" y="86"/>
                      <a:pt x="23" y="133"/>
                    </a:cubicBezTo>
                    <a:cubicBezTo>
                      <a:pt x="32" y="154"/>
                      <a:pt x="53" y="166"/>
                      <a:pt x="73" y="166"/>
                    </a:cubicBezTo>
                    <a:cubicBezTo>
                      <a:pt x="80" y="166"/>
                      <a:pt x="87" y="164"/>
                      <a:pt x="93" y="161"/>
                    </a:cubicBezTo>
                    <a:cubicBezTo>
                      <a:pt x="145" y="133"/>
                      <a:pt x="180" y="86"/>
                      <a:pt x="180" y="28"/>
                    </a:cubicBezTo>
                    <a:cubicBezTo>
                      <a:pt x="171" y="11"/>
                      <a:pt x="15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33"/>
              <p:cNvSpPr/>
              <p:nvPr/>
            </p:nvSpPr>
            <p:spPr>
              <a:xfrm rot="-708086" flipH="1">
                <a:off x="2052599" y="286571"/>
                <a:ext cx="42955" cy="35579"/>
              </a:xfrm>
              <a:custGeom>
                <a:avLst/>
                <a:gdLst/>
                <a:ahLst/>
                <a:cxnLst/>
                <a:rect l="l" t="t" r="r" b="b"/>
                <a:pathLst>
                  <a:path w="198" h="164" extrusionOk="0">
                    <a:moveTo>
                      <a:pt x="101" y="1"/>
                    </a:moveTo>
                    <a:cubicBezTo>
                      <a:pt x="91" y="1"/>
                      <a:pt x="81" y="2"/>
                      <a:pt x="70" y="6"/>
                    </a:cubicBezTo>
                    <a:cubicBezTo>
                      <a:pt x="30" y="18"/>
                      <a:pt x="1" y="58"/>
                      <a:pt x="12" y="99"/>
                    </a:cubicBezTo>
                    <a:cubicBezTo>
                      <a:pt x="23" y="145"/>
                      <a:pt x="51" y="164"/>
                      <a:pt x="97" y="164"/>
                    </a:cubicBezTo>
                    <a:cubicBezTo>
                      <a:pt x="103" y="164"/>
                      <a:pt x="110" y="163"/>
                      <a:pt x="117" y="163"/>
                    </a:cubicBezTo>
                    <a:cubicBezTo>
                      <a:pt x="157" y="145"/>
                      <a:pt x="198" y="116"/>
                      <a:pt x="175" y="64"/>
                    </a:cubicBezTo>
                    <a:cubicBezTo>
                      <a:pt x="166" y="24"/>
                      <a:pt x="135"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33"/>
              <p:cNvSpPr/>
              <p:nvPr/>
            </p:nvSpPr>
            <p:spPr>
              <a:xfrm rot="-708086" flipH="1">
                <a:off x="3695342" y="249239"/>
                <a:ext cx="39267" cy="36013"/>
              </a:xfrm>
              <a:custGeom>
                <a:avLst/>
                <a:gdLst/>
                <a:ahLst/>
                <a:cxnLst/>
                <a:rect l="l" t="t" r="r" b="b"/>
                <a:pathLst>
                  <a:path w="181" h="166" extrusionOk="0">
                    <a:moveTo>
                      <a:pt x="80" y="0"/>
                    </a:moveTo>
                    <a:cubicBezTo>
                      <a:pt x="77" y="0"/>
                      <a:pt x="73" y="0"/>
                      <a:pt x="70" y="1"/>
                    </a:cubicBezTo>
                    <a:cubicBezTo>
                      <a:pt x="29" y="7"/>
                      <a:pt x="1" y="47"/>
                      <a:pt x="12" y="88"/>
                    </a:cubicBezTo>
                    <a:cubicBezTo>
                      <a:pt x="17" y="133"/>
                      <a:pt x="57" y="165"/>
                      <a:pt x="102" y="165"/>
                    </a:cubicBezTo>
                    <a:cubicBezTo>
                      <a:pt x="109" y="165"/>
                      <a:pt x="115" y="165"/>
                      <a:pt x="122" y="163"/>
                    </a:cubicBezTo>
                    <a:cubicBezTo>
                      <a:pt x="157" y="157"/>
                      <a:pt x="180" y="122"/>
                      <a:pt x="174" y="88"/>
                    </a:cubicBezTo>
                    <a:cubicBezTo>
                      <a:pt x="169" y="39"/>
                      <a:pt x="128"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33"/>
              <p:cNvSpPr/>
              <p:nvPr/>
            </p:nvSpPr>
            <p:spPr>
              <a:xfrm rot="-708086" flipH="1">
                <a:off x="2666882" y="677022"/>
                <a:ext cx="39050" cy="32542"/>
              </a:xfrm>
              <a:custGeom>
                <a:avLst/>
                <a:gdLst/>
                <a:ahLst/>
                <a:cxnLst/>
                <a:rect l="l" t="t" r="r" b="b"/>
                <a:pathLst>
                  <a:path w="180" h="150" extrusionOk="0">
                    <a:moveTo>
                      <a:pt x="86" y="0"/>
                    </a:moveTo>
                    <a:cubicBezTo>
                      <a:pt x="79" y="0"/>
                      <a:pt x="72" y="1"/>
                      <a:pt x="64" y="3"/>
                    </a:cubicBezTo>
                    <a:cubicBezTo>
                      <a:pt x="29" y="3"/>
                      <a:pt x="0" y="38"/>
                      <a:pt x="6" y="72"/>
                    </a:cubicBezTo>
                    <a:cubicBezTo>
                      <a:pt x="16" y="118"/>
                      <a:pt x="57" y="150"/>
                      <a:pt x="102" y="150"/>
                    </a:cubicBezTo>
                    <a:cubicBezTo>
                      <a:pt x="108" y="150"/>
                      <a:pt x="115" y="149"/>
                      <a:pt x="122" y="148"/>
                    </a:cubicBezTo>
                    <a:cubicBezTo>
                      <a:pt x="157" y="142"/>
                      <a:pt x="180" y="107"/>
                      <a:pt x="180" y="72"/>
                    </a:cubicBezTo>
                    <a:cubicBezTo>
                      <a:pt x="165" y="28"/>
                      <a:pt x="129" y="0"/>
                      <a:pt x="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33"/>
              <p:cNvSpPr/>
              <p:nvPr/>
            </p:nvSpPr>
            <p:spPr>
              <a:xfrm rot="-708086" flipH="1">
                <a:off x="2955136" y="618261"/>
                <a:ext cx="34060" cy="37749"/>
              </a:xfrm>
              <a:custGeom>
                <a:avLst/>
                <a:gdLst/>
                <a:ahLst/>
                <a:cxnLst/>
                <a:rect l="l" t="t" r="r" b="b"/>
                <a:pathLst>
                  <a:path w="157" h="174" extrusionOk="0">
                    <a:moveTo>
                      <a:pt x="89" y="1"/>
                    </a:moveTo>
                    <a:cubicBezTo>
                      <a:pt x="83" y="1"/>
                      <a:pt x="77" y="2"/>
                      <a:pt x="70" y="3"/>
                    </a:cubicBezTo>
                    <a:cubicBezTo>
                      <a:pt x="18" y="15"/>
                      <a:pt x="0" y="61"/>
                      <a:pt x="12" y="108"/>
                    </a:cubicBezTo>
                    <a:cubicBezTo>
                      <a:pt x="17" y="143"/>
                      <a:pt x="31" y="174"/>
                      <a:pt x="68" y="174"/>
                    </a:cubicBezTo>
                    <a:cubicBezTo>
                      <a:pt x="74" y="174"/>
                      <a:pt x="80" y="173"/>
                      <a:pt x="87" y="171"/>
                    </a:cubicBezTo>
                    <a:cubicBezTo>
                      <a:pt x="139" y="160"/>
                      <a:pt x="157" y="119"/>
                      <a:pt x="151" y="61"/>
                    </a:cubicBezTo>
                    <a:cubicBezTo>
                      <a:pt x="141" y="31"/>
                      <a:pt x="12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33"/>
              <p:cNvSpPr/>
              <p:nvPr/>
            </p:nvSpPr>
            <p:spPr>
              <a:xfrm rot="-708086" flipH="1">
                <a:off x="1567779" y="898525"/>
                <a:ext cx="34277" cy="35579"/>
              </a:xfrm>
              <a:custGeom>
                <a:avLst/>
                <a:gdLst/>
                <a:ahLst/>
                <a:cxnLst/>
                <a:rect l="l" t="t" r="r" b="b"/>
                <a:pathLst>
                  <a:path w="158" h="164" extrusionOk="0">
                    <a:moveTo>
                      <a:pt x="65" y="0"/>
                    </a:moveTo>
                    <a:cubicBezTo>
                      <a:pt x="24" y="12"/>
                      <a:pt x="1" y="53"/>
                      <a:pt x="7" y="99"/>
                    </a:cubicBezTo>
                    <a:cubicBezTo>
                      <a:pt x="7" y="136"/>
                      <a:pt x="40" y="163"/>
                      <a:pt x="77" y="163"/>
                    </a:cubicBezTo>
                    <a:cubicBezTo>
                      <a:pt x="81" y="163"/>
                      <a:pt x="84" y="163"/>
                      <a:pt x="88" y="163"/>
                    </a:cubicBezTo>
                    <a:cubicBezTo>
                      <a:pt x="128" y="157"/>
                      <a:pt x="157" y="116"/>
                      <a:pt x="146" y="76"/>
                    </a:cubicBezTo>
                    <a:cubicBezTo>
                      <a:pt x="146" y="29"/>
                      <a:pt x="105"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33"/>
              <p:cNvSpPr/>
              <p:nvPr/>
            </p:nvSpPr>
            <p:spPr>
              <a:xfrm rot="-708086" flipH="1">
                <a:off x="1924617" y="1800900"/>
                <a:ext cx="36664" cy="36013"/>
              </a:xfrm>
              <a:custGeom>
                <a:avLst/>
                <a:gdLst/>
                <a:ahLst/>
                <a:cxnLst/>
                <a:rect l="l" t="t" r="r" b="b"/>
                <a:pathLst>
                  <a:path w="169" h="166" extrusionOk="0">
                    <a:moveTo>
                      <a:pt x="93" y="1"/>
                    </a:moveTo>
                    <a:cubicBezTo>
                      <a:pt x="86" y="1"/>
                      <a:pt x="78" y="2"/>
                      <a:pt x="70" y="6"/>
                    </a:cubicBezTo>
                    <a:cubicBezTo>
                      <a:pt x="23" y="18"/>
                      <a:pt x="0" y="64"/>
                      <a:pt x="12" y="110"/>
                    </a:cubicBezTo>
                    <a:cubicBezTo>
                      <a:pt x="21" y="144"/>
                      <a:pt x="55" y="165"/>
                      <a:pt x="89" y="165"/>
                    </a:cubicBezTo>
                    <a:cubicBezTo>
                      <a:pt x="96" y="165"/>
                      <a:pt x="103" y="164"/>
                      <a:pt x="110" y="162"/>
                    </a:cubicBezTo>
                    <a:cubicBezTo>
                      <a:pt x="151" y="145"/>
                      <a:pt x="168" y="93"/>
                      <a:pt x="151" y="52"/>
                    </a:cubicBezTo>
                    <a:cubicBezTo>
                      <a:pt x="137" y="25"/>
                      <a:pt x="120"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33"/>
              <p:cNvSpPr/>
              <p:nvPr/>
            </p:nvSpPr>
            <p:spPr>
              <a:xfrm rot="-708086" flipH="1">
                <a:off x="2783394" y="630769"/>
                <a:ext cx="32759" cy="38400"/>
              </a:xfrm>
              <a:custGeom>
                <a:avLst/>
                <a:gdLst/>
                <a:ahLst/>
                <a:cxnLst/>
                <a:rect l="l" t="t" r="r" b="b"/>
                <a:pathLst>
                  <a:path w="151" h="177" extrusionOk="0">
                    <a:moveTo>
                      <a:pt x="103" y="0"/>
                    </a:moveTo>
                    <a:cubicBezTo>
                      <a:pt x="97" y="0"/>
                      <a:pt x="89" y="2"/>
                      <a:pt x="81" y="6"/>
                    </a:cubicBezTo>
                    <a:cubicBezTo>
                      <a:pt x="29" y="17"/>
                      <a:pt x="0" y="69"/>
                      <a:pt x="6" y="121"/>
                    </a:cubicBezTo>
                    <a:cubicBezTo>
                      <a:pt x="6" y="151"/>
                      <a:pt x="31" y="176"/>
                      <a:pt x="63" y="176"/>
                    </a:cubicBezTo>
                    <a:cubicBezTo>
                      <a:pt x="69" y="176"/>
                      <a:pt x="75" y="175"/>
                      <a:pt x="81" y="174"/>
                    </a:cubicBezTo>
                    <a:cubicBezTo>
                      <a:pt x="139" y="156"/>
                      <a:pt x="151" y="110"/>
                      <a:pt x="151" y="58"/>
                    </a:cubicBezTo>
                    <a:cubicBezTo>
                      <a:pt x="141" y="25"/>
                      <a:pt x="129"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33"/>
              <p:cNvSpPr/>
              <p:nvPr/>
            </p:nvSpPr>
            <p:spPr>
              <a:xfrm rot="-708086" flipH="1">
                <a:off x="1211212" y="1049328"/>
                <a:ext cx="41654" cy="30589"/>
              </a:xfrm>
              <a:custGeom>
                <a:avLst/>
                <a:gdLst/>
                <a:ahLst/>
                <a:cxnLst/>
                <a:rect l="l" t="t" r="r" b="b"/>
                <a:pathLst>
                  <a:path w="192" h="141" extrusionOk="0">
                    <a:moveTo>
                      <a:pt x="147" y="1"/>
                    </a:moveTo>
                    <a:cubicBezTo>
                      <a:pt x="135" y="1"/>
                      <a:pt x="122" y="4"/>
                      <a:pt x="111" y="6"/>
                    </a:cubicBezTo>
                    <a:cubicBezTo>
                      <a:pt x="59" y="12"/>
                      <a:pt x="1" y="12"/>
                      <a:pt x="6" y="81"/>
                    </a:cubicBezTo>
                    <a:cubicBezTo>
                      <a:pt x="11" y="125"/>
                      <a:pt x="41" y="140"/>
                      <a:pt x="79" y="140"/>
                    </a:cubicBezTo>
                    <a:cubicBezTo>
                      <a:pt x="85" y="140"/>
                      <a:pt x="92" y="140"/>
                      <a:pt x="99" y="139"/>
                    </a:cubicBezTo>
                    <a:cubicBezTo>
                      <a:pt x="151" y="133"/>
                      <a:pt x="192" y="93"/>
                      <a:pt x="192" y="41"/>
                    </a:cubicBezTo>
                    <a:cubicBezTo>
                      <a:pt x="185" y="8"/>
                      <a:pt x="16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33"/>
              <p:cNvSpPr/>
              <p:nvPr/>
            </p:nvSpPr>
            <p:spPr>
              <a:xfrm rot="-708086" flipH="1">
                <a:off x="1799207" y="241854"/>
                <a:ext cx="37966" cy="35796"/>
              </a:xfrm>
              <a:custGeom>
                <a:avLst/>
                <a:gdLst/>
                <a:ahLst/>
                <a:cxnLst/>
                <a:rect l="l" t="t" r="r" b="b"/>
                <a:pathLst>
                  <a:path w="175" h="165" extrusionOk="0">
                    <a:moveTo>
                      <a:pt x="77" y="1"/>
                    </a:moveTo>
                    <a:cubicBezTo>
                      <a:pt x="71" y="1"/>
                      <a:pt x="65" y="2"/>
                      <a:pt x="59" y="3"/>
                    </a:cubicBezTo>
                    <a:cubicBezTo>
                      <a:pt x="18" y="15"/>
                      <a:pt x="1" y="61"/>
                      <a:pt x="12" y="102"/>
                    </a:cubicBezTo>
                    <a:cubicBezTo>
                      <a:pt x="22" y="139"/>
                      <a:pt x="57" y="165"/>
                      <a:pt x="91" y="165"/>
                    </a:cubicBezTo>
                    <a:cubicBezTo>
                      <a:pt x="100" y="165"/>
                      <a:pt x="108" y="163"/>
                      <a:pt x="117" y="160"/>
                    </a:cubicBezTo>
                    <a:cubicBezTo>
                      <a:pt x="157" y="148"/>
                      <a:pt x="174" y="107"/>
                      <a:pt x="157" y="73"/>
                    </a:cubicBezTo>
                    <a:cubicBezTo>
                      <a:pt x="152" y="32"/>
                      <a:pt x="116"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33"/>
              <p:cNvSpPr/>
              <p:nvPr/>
            </p:nvSpPr>
            <p:spPr>
              <a:xfrm rot="-708086" flipH="1">
                <a:off x="2353455" y="-79543"/>
                <a:ext cx="39267" cy="35145"/>
              </a:xfrm>
              <a:custGeom>
                <a:avLst/>
                <a:gdLst/>
                <a:ahLst/>
                <a:cxnLst/>
                <a:rect l="l" t="t" r="r" b="b"/>
                <a:pathLst>
                  <a:path w="181" h="162" extrusionOk="0">
                    <a:moveTo>
                      <a:pt x="65" y="0"/>
                    </a:moveTo>
                    <a:cubicBezTo>
                      <a:pt x="59" y="0"/>
                      <a:pt x="53" y="1"/>
                      <a:pt x="47" y="3"/>
                    </a:cubicBezTo>
                    <a:cubicBezTo>
                      <a:pt x="18" y="15"/>
                      <a:pt x="1" y="44"/>
                      <a:pt x="12" y="79"/>
                    </a:cubicBezTo>
                    <a:cubicBezTo>
                      <a:pt x="28" y="129"/>
                      <a:pt x="73" y="162"/>
                      <a:pt x="123" y="162"/>
                    </a:cubicBezTo>
                    <a:cubicBezTo>
                      <a:pt x="131" y="162"/>
                      <a:pt x="138" y="161"/>
                      <a:pt x="146" y="160"/>
                    </a:cubicBezTo>
                    <a:cubicBezTo>
                      <a:pt x="169" y="154"/>
                      <a:pt x="180" y="136"/>
                      <a:pt x="180" y="119"/>
                    </a:cubicBezTo>
                    <a:cubicBezTo>
                      <a:pt x="165" y="53"/>
                      <a:pt x="110"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33"/>
              <p:cNvSpPr/>
              <p:nvPr/>
            </p:nvSpPr>
            <p:spPr>
              <a:xfrm rot="-708086" flipH="1">
                <a:off x="2759923" y="858275"/>
                <a:ext cx="37966" cy="34928"/>
              </a:xfrm>
              <a:custGeom>
                <a:avLst/>
                <a:gdLst/>
                <a:ahLst/>
                <a:cxnLst/>
                <a:rect l="l" t="t" r="r" b="b"/>
                <a:pathLst>
                  <a:path w="175" h="161" extrusionOk="0">
                    <a:moveTo>
                      <a:pt x="70" y="0"/>
                    </a:moveTo>
                    <a:cubicBezTo>
                      <a:pt x="66" y="0"/>
                      <a:pt x="62" y="0"/>
                      <a:pt x="58" y="1"/>
                    </a:cubicBezTo>
                    <a:cubicBezTo>
                      <a:pt x="24" y="18"/>
                      <a:pt x="1" y="65"/>
                      <a:pt x="18" y="99"/>
                    </a:cubicBezTo>
                    <a:cubicBezTo>
                      <a:pt x="28" y="138"/>
                      <a:pt x="57" y="160"/>
                      <a:pt x="90" y="160"/>
                    </a:cubicBezTo>
                    <a:cubicBezTo>
                      <a:pt x="97" y="160"/>
                      <a:pt x="104" y="159"/>
                      <a:pt x="111" y="157"/>
                    </a:cubicBezTo>
                    <a:cubicBezTo>
                      <a:pt x="151" y="151"/>
                      <a:pt x="174" y="111"/>
                      <a:pt x="157" y="76"/>
                    </a:cubicBezTo>
                    <a:cubicBezTo>
                      <a:pt x="152" y="33"/>
                      <a:pt x="116" y="0"/>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33"/>
              <p:cNvSpPr/>
              <p:nvPr/>
            </p:nvSpPr>
            <p:spPr>
              <a:xfrm rot="-708086" flipH="1">
                <a:off x="2871648" y="1166987"/>
                <a:ext cx="42955" cy="29505"/>
              </a:xfrm>
              <a:custGeom>
                <a:avLst/>
                <a:gdLst/>
                <a:ahLst/>
                <a:cxnLst/>
                <a:rect l="l" t="t" r="r" b="b"/>
                <a:pathLst>
                  <a:path w="198" h="136" extrusionOk="0">
                    <a:moveTo>
                      <a:pt x="53" y="0"/>
                    </a:moveTo>
                    <a:cubicBezTo>
                      <a:pt x="18" y="6"/>
                      <a:pt x="1" y="41"/>
                      <a:pt x="12" y="70"/>
                    </a:cubicBezTo>
                    <a:cubicBezTo>
                      <a:pt x="39" y="110"/>
                      <a:pt x="85" y="136"/>
                      <a:pt x="134" y="136"/>
                    </a:cubicBezTo>
                    <a:cubicBezTo>
                      <a:pt x="150" y="136"/>
                      <a:pt x="165" y="133"/>
                      <a:pt x="180" y="128"/>
                    </a:cubicBezTo>
                    <a:cubicBezTo>
                      <a:pt x="192" y="122"/>
                      <a:pt x="192" y="105"/>
                      <a:pt x="198" y="99"/>
                    </a:cubicBezTo>
                    <a:cubicBezTo>
                      <a:pt x="169" y="47"/>
                      <a:pt x="111" y="6"/>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33"/>
              <p:cNvSpPr/>
              <p:nvPr/>
            </p:nvSpPr>
            <p:spPr>
              <a:xfrm rot="-708086" flipH="1">
                <a:off x="2327245" y="37110"/>
                <a:ext cx="35362" cy="30806"/>
              </a:xfrm>
              <a:custGeom>
                <a:avLst/>
                <a:gdLst/>
                <a:ahLst/>
                <a:cxnLst/>
                <a:rect l="l" t="t" r="r" b="b"/>
                <a:pathLst>
                  <a:path w="163" h="142" extrusionOk="0">
                    <a:moveTo>
                      <a:pt x="90" y="0"/>
                    </a:moveTo>
                    <a:cubicBezTo>
                      <a:pt x="86" y="0"/>
                      <a:pt x="81" y="1"/>
                      <a:pt x="76" y="1"/>
                    </a:cubicBezTo>
                    <a:cubicBezTo>
                      <a:pt x="35" y="7"/>
                      <a:pt x="0" y="48"/>
                      <a:pt x="12" y="94"/>
                    </a:cubicBezTo>
                    <a:cubicBezTo>
                      <a:pt x="17" y="125"/>
                      <a:pt x="40" y="142"/>
                      <a:pt x="65" y="142"/>
                    </a:cubicBezTo>
                    <a:cubicBezTo>
                      <a:pt x="68" y="142"/>
                      <a:pt x="72" y="141"/>
                      <a:pt x="76" y="141"/>
                    </a:cubicBezTo>
                    <a:cubicBezTo>
                      <a:pt x="128" y="141"/>
                      <a:pt x="162" y="94"/>
                      <a:pt x="145" y="48"/>
                    </a:cubicBezTo>
                    <a:cubicBezTo>
                      <a:pt x="140" y="17"/>
                      <a:pt x="122"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33"/>
              <p:cNvSpPr/>
              <p:nvPr/>
            </p:nvSpPr>
            <p:spPr>
              <a:xfrm rot="-708086" flipH="1">
                <a:off x="2304905" y="2479900"/>
                <a:ext cx="37966" cy="31023"/>
              </a:xfrm>
              <a:custGeom>
                <a:avLst/>
                <a:gdLst/>
                <a:ahLst/>
                <a:cxnLst/>
                <a:rect l="l" t="t" r="r" b="b"/>
                <a:pathLst>
                  <a:path w="175" h="143" extrusionOk="0">
                    <a:moveTo>
                      <a:pt x="55" y="1"/>
                    </a:moveTo>
                    <a:cubicBezTo>
                      <a:pt x="52" y="1"/>
                      <a:pt x="50" y="1"/>
                      <a:pt x="47" y="1"/>
                    </a:cubicBezTo>
                    <a:cubicBezTo>
                      <a:pt x="18" y="13"/>
                      <a:pt x="1" y="42"/>
                      <a:pt x="12" y="71"/>
                    </a:cubicBezTo>
                    <a:cubicBezTo>
                      <a:pt x="22" y="115"/>
                      <a:pt x="66" y="143"/>
                      <a:pt x="107" y="143"/>
                    </a:cubicBezTo>
                    <a:cubicBezTo>
                      <a:pt x="114" y="143"/>
                      <a:pt x="122" y="142"/>
                      <a:pt x="128" y="140"/>
                    </a:cubicBezTo>
                    <a:cubicBezTo>
                      <a:pt x="157" y="134"/>
                      <a:pt x="175" y="111"/>
                      <a:pt x="175" y="88"/>
                    </a:cubicBezTo>
                    <a:cubicBezTo>
                      <a:pt x="175" y="50"/>
                      <a:pt x="102"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33"/>
              <p:cNvSpPr/>
              <p:nvPr/>
            </p:nvSpPr>
            <p:spPr>
              <a:xfrm rot="-708088" flipH="1">
                <a:off x="-74870" y="1826332"/>
                <a:ext cx="35362" cy="29939"/>
              </a:xfrm>
              <a:custGeom>
                <a:avLst/>
                <a:gdLst/>
                <a:ahLst/>
                <a:cxnLst/>
                <a:rect l="l" t="t" r="r" b="b"/>
                <a:pathLst>
                  <a:path w="163" h="138" extrusionOk="0">
                    <a:moveTo>
                      <a:pt x="74" y="1"/>
                    </a:moveTo>
                    <a:cubicBezTo>
                      <a:pt x="71" y="1"/>
                      <a:pt x="67" y="1"/>
                      <a:pt x="64" y="1"/>
                    </a:cubicBezTo>
                    <a:cubicBezTo>
                      <a:pt x="23" y="7"/>
                      <a:pt x="0" y="48"/>
                      <a:pt x="12" y="82"/>
                    </a:cubicBezTo>
                    <a:cubicBezTo>
                      <a:pt x="21" y="116"/>
                      <a:pt x="51" y="138"/>
                      <a:pt x="84" y="138"/>
                    </a:cubicBezTo>
                    <a:cubicBezTo>
                      <a:pt x="90" y="138"/>
                      <a:pt x="98" y="137"/>
                      <a:pt x="105" y="135"/>
                    </a:cubicBezTo>
                    <a:cubicBezTo>
                      <a:pt x="139" y="129"/>
                      <a:pt x="163" y="111"/>
                      <a:pt x="157" y="77"/>
                    </a:cubicBezTo>
                    <a:cubicBezTo>
                      <a:pt x="151" y="34"/>
                      <a:pt x="116" y="1"/>
                      <a:pt x="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33"/>
              <p:cNvSpPr/>
              <p:nvPr/>
            </p:nvSpPr>
            <p:spPr>
              <a:xfrm rot="-708086" flipH="1">
                <a:off x="54337" y="872518"/>
                <a:ext cx="37966" cy="28637"/>
              </a:xfrm>
              <a:custGeom>
                <a:avLst/>
                <a:gdLst/>
                <a:ahLst/>
                <a:cxnLst/>
                <a:rect l="l" t="t" r="r" b="b"/>
                <a:pathLst>
                  <a:path w="175" h="132" extrusionOk="0">
                    <a:moveTo>
                      <a:pt x="75" y="1"/>
                    </a:moveTo>
                    <a:cubicBezTo>
                      <a:pt x="72" y="1"/>
                      <a:pt x="68" y="1"/>
                      <a:pt x="65" y="1"/>
                    </a:cubicBezTo>
                    <a:cubicBezTo>
                      <a:pt x="30" y="1"/>
                      <a:pt x="1" y="30"/>
                      <a:pt x="18" y="65"/>
                    </a:cubicBezTo>
                    <a:cubicBezTo>
                      <a:pt x="18" y="105"/>
                      <a:pt x="56" y="131"/>
                      <a:pt x="96" y="131"/>
                    </a:cubicBezTo>
                    <a:cubicBezTo>
                      <a:pt x="103" y="131"/>
                      <a:pt x="110" y="131"/>
                      <a:pt x="117" y="129"/>
                    </a:cubicBezTo>
                    <a:cubicBezTo>
                      <a:pt x="146" y="129"/>
                      <a:pt x="175" y="100"/>
                      <a:pt x="169" y="65"/>
                    </a:cubicBezTo>
                    <a:cubicBezTo>
                      <a:pt x="153" y="28"/>
                      <a:pt x="113"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33"/>
              <p:cNvSpPr/>
              <p:nvPr/>
            </p:nvSpPr>
            <p:spPr>
              <a:xfrm rot="-708086" flipH="1">
                <a:off x="2437596" y="1295633"/>
                <a:ext cx="34060" cy="31023"/>
              </a:xfrm>
              <a:custGeom>
                <a:avLst/>
                <a:gdLst/>
                <a:ahLst/>
                <a:cxnLst/>
                <a:rect l="l" t="t" r="r" b="b"/>
                <a:pathLst>
                  <a:path w="157" h="143" extrusionOk="0">
                    <a:moveTo>
                      <a:pt x="76" y="0"/>
                    </a:moveTo>
                    <a:cubicBezTo>
                      <a:pt x="72" y="0"/>
                      <a:pt x="68" y="1"/>
                      <a:pt x="64" y="1"/>
                    </a:cubicBezTo>
                    <a:cubicBezTo>
                      <a:pt x="23" y="7"/>
                      <a:pt x="0" y="42"/>
                      <a:pt x="12" y="82"/>
                    </a:cubicBezTo>
                    <a:cubicBezTo>
                      <a:pt x="7" y="117"/>
                      <a:pt x="39" y="143"/>
                      <a:pt x="74" y="143"/>
                    </a:cubicBezTo>
                    <a:cubicBezTo>
                      <a:pt x="80" y="143"/>
                      <a:pt x="87" y="142"/>
                      <a:pt x="93" y="140"/>
                    </a:cubicBezTo>
                    <a:cubicBezTo>
                      <a:pt x="128" y="135"/>
                      <a:pt x="156" y="100"/>
                      <a:pt x="151" y="59"/>
                    </a:cubicBezTo>
                    <a:cubicBezTo>
                      <a:pt x="140" y="23"/>
                      <a:pt x="111"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33"/>
              <p:cNvSpPr/>
              <p:nvPr/>
            </p:nvSpPr>
            <p:spPr>
              <a:xfrm rot="-708086" flipH="1">
                <a:off x="-110944" y="1015006"/>
                <a:ext cx="37966" cy="30589"/>
              </a:xfrm>
              <a:custGeom>
                <a:avLst/>
                <a:gdLst/>
                <a:ahLst/>
                <a:cxnLst/>
                <a:rect l="l" t="t" r="r" b="b"/>
                <a:pathLst>
                  <a:path w="175" h="141" extrusionOk="0">
                    <a:moveTo>
                      <a:pt x="82" y="0"/>
                    </a:moveTo>
                    <a:cubicBezTo>
                      <a:pt x="78" y="0"/>
                      <a:pt x="74" y="0"/>
                      <a:pt x="70" y="1"/>
                    </a:cubicBezTo>
                    <a:cubicBezTo>
                      <a:pt x="29" y="7"/>
                      <a:pt x="1" y="30"/>
                      <a:pt x="12" y="76"/>
                    </a:cubicBezTo>
                    <a:cubicBezTo>
                      <a:pt x="24" y="129"/>
                      <a:pt x="64" y="140"/>
                      <a:pt x="122" y="140"/>
                    </a:cubicBezTo>
                    <a:cubicBezTo>
                      <a:pt x="157" y="129"/>
                      <a:pt x="174" y="94"/>
                      <a:pt x="163" y="59"/>
                    </a:cubicBezTo>
                    <a:cubicBezTo>
                      <a:pt x="152" y="23"/>
                      <a:pt x="119"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33"/>
              <p:cNvSpPr/>
              <p:nvPr/>
            </p:nvSpPr>
            <p:spPr>
              <a:xfrm rot="-708086" flipH="1">
                <a:off x="-18879" y="1371699"/>
                <a:ext cx="39267" cy="26467"/>
              </a:xfrm>
              <a:custGeom>
                <a:avLst/>
                <a:gdLst/>
                <a:ahLst/>
                <a:cxnLst/>
                <a:rect l="l" t="t" r="r" b="b"/>
                <a:pathLst>
                  <a:path w="181" h="122" extrusionOk="0">
                    <a:moveTo>
                      <a:pt x="102" y="1"/>
                    </a:moveTo>
                    <a:cubicBezTo>
                      <a:pt x="92" y="1"/>
                      <a:pt x="81" y="3"/>
                      <a:pt x="70" y="7"/>
                    </a:cubicBezTo>
                    <a:cubicBezTo>
                      <a:pt x="30" y="13"/>
                      <a:pt x="1" y="30"/>
                      <a:pt x="12" y="77"/>
                    </a:cubicBezTo>
                    <a:cubicBezTo>
                      <a:pt x="24" y="112"/>
                      <a:pt x="52" y="121"/>
                      <a:pt x="80" y="121"/>
                    </a:cubicBezTo>
                    <a:cubicBezTo>
                      <a:pt x="93" y="121"/>
                      <a:pt x="105" y="119"/>
                      <a:pt x="116" y="117"/>
                    </a:cubicBezTo>
                    <a:cubicBezTo>
                      <a:pt x="151" y="112"/>
                      <a:pt x="180" y="88"/>
                      <a:pt x="174" y="42"/>
                    </a:cubicBezTo>
                    <a:cubicBezTo>
                      <a:pt x="157" y="17"/>
                      <a:pt x="131"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33"/>
              <p:cNvSpPr/>
              <p:nvPr/>
            </p:nvSpPr>
            <p:spPr>
              <a:xfrm rot="-708088" flipH="1">
                <a:off x="400513" y="584968"/>
                <a:ext cx="29071" cy="33193"/>
              </a:xfrm>
              <a:custGeom>
                <a:avLst/>
                <a:gdLst/>
                <a:ahLst/>
                <a:cxnLst/>
                <a:rect l="l" t="t" r="r" b="b"/>
                <a:pathLst>
                  <a:path w="134" h="153" extrusionOk="0">
                    <a:moveTo>
                      <a:pt x="58" y="1"/>
                    </a:moveTo>
                    <a:cubicBezTo>
                      <a:pt x="54" y="1"/>
                      <a:pt x="51" y="1"/>
                      <a:pt x="47" y="1"/>
                    </a:cubicBezTo>
                    <a:cubicBezTo>
                      <a:pt x="0" y="13"/>
                      <a:pt x="0" y="59"/>
                      <a:pt x="6" y="100"/>
                    </a:cubicBezTo>
                    <a:cubicBezTo>
                      <a:pt x="11" y="135"/>
                      <a:pt x="34" y="153"/>
                      <a:pt x="71" y="153"/>
                    </a:cubicBezTo>
                    <a:cubicBezTo>
                      <a:pt x="76" y="153"/>
                      <a:pt x="82" y="153"/>
                      <a:pt x="87" y="152"/>
                    </a:cubicBezTo>
                    <a:cubicBezTo>
                      <a:pt x="122" y="135"/>
                      <a:pt x="134" y="100"/>
                      <a:pt x="122" y="65"/>
                    </a:cubicBezTo>
                    <a:cubicBezTo>
                      <a:pt x="111" y="33"/>
                      <a:pt x="101"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33"/>
              <p:cNvSpPr/>
              <p:nvPr/>
            </p:nvSpPr>
            <p:spPr>
              <a:xfrm rot="-708086" flipH="1">
                <a:off x="1851270" y="1786644"/>
                <a:ext cx="36664" cy="26467"/>
              </a:xfrm>
              <a:custGeom>
                <a:avLst/>
                <a:gdLst/>
                <a:ahLst/>
                <a:cxnLst/>
                <a:rect l="l" t="t" r="r" b="b"/>
                <a:pathLst>
                  <a:path w="169" h="122" extrusionOk="0">
                    <a:moveTo>
                      <a:pt x="113" y="0"/>
                    </a:moveTo>
                    <a:cubicBezTo>
                      <a:pt x="104" y="0"/>
                      <a:pt x="93" y="2"/>
                      <a:pt x="81" y="6"/>
                    </a:cubicBezTo>
                    <a:cubicBezTo>
                      <a:pt x="41" y="17"/>
                      <a:pt x="0" y="41"/>
                      <a:pt x="12" y="87"/>
                    </a:cubicBezTo>
                    <a:cubicBezTo>
                      <a:pt x="20" y="111"/>
                      <a:pt x="39" y="121"/>
                      <a:pt x="62" y="121"/>
                    </a:cubicBezTo>
                    <a:cubicBezTo>
                      <a:pt x="72" y="121"/>
                      <a:pt x="82" y="119"/>
                      <a:pt x="93" y="116"/>
                    </a:cubicBezTo>
                    <a:cubicBezTo>
                      <a:pt x="128" y="104"/>
                      <a:pt x="168" y="87"/>
                      <a:pt x="151" y="35"/>
                    </a:cubicBezTo>
                    <a:cubicBezTo>
                      <a:pt x="147" y="11"/>
                      <a:pt x="134"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33"/>
              <p:cNvSpPr/>
              <p:nvPr/>
            </p:nvSpPr>
            <p:spPr>
              <a:xfrm rot="-708086" flipH="1">
                <a:off x="2383672" y="1117263"/>
                <a:ext cx="35362" cy="30589"/>
              </a:xfrm>
              <a:custGeom>
                <a:avLst/>
                <a:gdLst/>
                <a:ahLst/>
                <a:cxnLst/>
                <a:rect l="l" t="t" r="r" b="b"/>
                <a:pathLst>
                  <a:path w="163" h="141" extrusionOk="0">
                    <a:moveTo>
                      <a:pt x="108" y="0"/>
                    </a:moveTo>
                    <a:cubicBezTo>
                      <a:pt x="101" y="0"/>
                      <a:pt x="92" y="2"/>
                      <a:pt x="82" y="5"/>
                    </a:cubicBezTo>
                    <a:cubicBezTo>
                      <a:pt x="47" y="22"/>
                      <a:pt x="1" y="34"/>
                      <a:pt x="12" y="86"/>
                    </a:cubicBezTo>
                    <a:cubicBezTo>
                      <a:pt x="17" y="116"/>
                      <a:pt x="44" y="140"/>
                      <a:pt x="72" y="140"/>
                    </a:cubicBezTo>
                    <a:cubicBezTo>
                      <a:pt x="81" y="140"/>
                      <a:pt x="91" y="138"/>
                      <a:pt x="99" y="132"/>
                    </a:cubicBezTo>
                    <a:cubicBezTo>
                      <a:pt x="140" y="120"/>
                      <a:pt x="163" y="80"/>
                      <a:pt x="151" y="39"/>
                    </a:cubicBezTo>
                    <a:cubicBezTo>
                      <a:pt x="143" y="13"/>
                      <a:pt x="131"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33"/>
              <p:cNvSpPr/>
              <p:nvPr/>
            </p:nvSpPr>
            <p:spPr>
              <a:xfrm rot="-708086" flipH="1">
                <a:off x="976568" y="328223"/>
                <a:ext cx="36664" cy="27118"/>
              </a:xfrm>
              <a:custGeom>
                <a:avLst/>
                <a:gdLst/>
                <a:ahLst/>
                <a:cxnLst/>
                <a:rect l="l" t="t" r="r" b="b"/>
                <a:pathLst>
                  <a:path w="169" h="125" extrusionOk="0">
                    <a:moveTo>
                      <a:pt x="90" y="0"/>
                    </a:moveTo>
                    <a:cubicBezTo>
                      <a:pt x="77" y="0"/>
                      <a:pt x="64" y="3"/>
                      <a:pt x="53" y="7"/>
                    </a:cubicBezTo>
                    <a:cubicBezTo>
                      <a:pt x="24" y="18"/>
                      <a:pt x="0" y="42"/>
                      <a:pt x="12" y="76"/>
                    </a:cubicBezTo>
                    <a:cubicBezTo>
                      <a:pt x="20" y="109"/>
                      <a:pt x="43" y="125"/>
                      <a:pt x="70" y="125"/>
                    </a:cubicBezTo>
                    <a:cubicBezTo>
                      <a:pt x="81" y="125"/>
                      <a:pt x="93" y="122"/>
                      <a:pt x="105" y="117"/>
                    </a:cubicBezTo>
                    <a:cubicBezTo>
                      <a:pt x="145" y="117"/>
                      <a:pt x="168" y="76"/>
                      <a:pt x="157" y="42"/>
                    </a:cubicBezTo>
                    <a:cubicBezTo>
                      <a:pt x="141" y="11"/>
                      <a:pt x="116"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33"/>
              <p:cNvSpPr/>
              <p:nvPr/>
            </p:nvSpPr>
            <p:spPr>
              <a:xfrm rot="-708086" flipH="1">
                <a:off x="1137490" y="1724312"/>
                <a:ext cx="34060" cy="31457"/>
              </a:xfrm>
              <a:custGeom>
                <a:avLst/>
                <a:gdLst/>
                <a:ahLst/>
                <a:cxnLst/>
                <a:rect l="l" t="t" r="r" b="b"/>
                <a:pathLst>
                  <a:path w="157" h="145" extrusionOk="0">
                    <a:moveTo>
                      <a:pt x="93" y="0"/>
                    </a:moveTo>
                    <a:cubicBezTo>
                      <a:pt x="53" y="6"/>
                      <a:pt x="0" y="70"/>
                      <a:pt x="12" y="110"/>
                    </a:cubicBezTo>
                    <a:cubicBezTo>
                      <a:pt x="18" y="145"/>
                      <a:pt x="47" y="145"/>
                      <a:pt x="82" y="145"/>
                    </a:cubicBezTo>
                    <a:cubicBezTo>
                      <a:pt x="128" y="133"/>
                      <a:pt x="157" y="87"/>
                      <a:pt x="145" y="46"/>
                    </a:cubicBezTo>
                    <a:cubicBezTo>
                      <a:pt x="140" y="18"/>
                      <a:pt x="116"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33"/>
              <p:cNvSpPr/>
              <p:nvPr/>
            </p:nvSpPr>
            <p:spPr>
              <a:xfrm rot="-708086" flipH="1">
                <a:off x="1432745" y="1515165"/>
                <a:ext cx="37749" cy="27552"/>
              </a:xfrm>
              <a:custGeom>
                <a:avLst/>
                <a:gdLst/>
                <a:ahLst/>
                <a:cxnLst/>
                <a:rect l="l" t="t" r="r" b="b"/>
                <a:pathLst>
                  <a:path w="174" h="127" extrusionOk="0">
                    <a:moveTo>
                      <a:pt x="97" y="0"/>
                    </a:moveTo>
                    <a:cubicBezTo>
                      <a:pt x="88" y="0"/>
                      <a:pt x="78" y="1"/>
                      <a:pt x="70" y="3"/>
                    </a:cubicBezTo>
                    <a:cubicBezTo>
                      <a:pt x="29" y="8"/>
                      <a:pt x="0" y="26"/>
                      <a:pt x="6" y="78"/>
                    </a:cubicBezTo>
                    <a:cubicBezTo>
                      <a:pt x="15" y="117"/>
                      <a:pt x="40" y="127"/>
                      <a:pt x="71" y="127"/>
                    </a:cubicBezTo>
                    <a:cubicBezTo>
                      <a:pt x="82" y="127"/>
                      <a:pt x="93" y="126"/>
                      <a:pt x="104" y="124"/>
                    </a:cubicBezTo>
                    <a:cubicBezTo>
                      <a:pt x="139" y="107"/>
                      <a:pt x="174" y="101"/>
                      <a:pt x="162" y="49"/>
                    </a:cubicBezTo>
                    <a:cubicBezTo>
                      <a:pt x="154" y="10"/>
                      <a:pt x="125"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33"/>
              <p:cNvSpPr/>
              <p:nvPr/>
            </p:nvSpPr>
            <p:spPr>
              <a:xfrm rot="-708086" flipH="1">
                <a:off x="1656837" y="1739340"/>
                <a:ext cx="34277" cy="29505"/>
              </a:xfrm>
              <a:custGeom>
                <a:avLst/>
                <a:gdLst/>
                <a:ahLst/>
                <a:cxnLst/>
                <a:rect l="l" t="t" r="r" b="b"/>
                <a:pathLst>
                  <a:path w="158" h="136" extrusionOk="0">
                    <a:moveTo>
                      <a:pt x="81" y="1"/>
                    </a:moveTo>
                    <a:cubicBezTo>
                      <a:pt x="73" y="1"/>
                      <a:pt x="66" y="2"/>
                      <a:pt x="59" y="4"/>
                    </a:cubicBezTo>
                    <a:cubicBezTo>
                      <a:pt x="24" y="21"/>
                      <a:pt x="1" y="45"/>
                      <a:pt x="18" y="85"/>
                    </a:cubicBezTo>
                    <a:cubicBezTo>
                      <a:pt x="23" y="117"/>
                      <a:pt x="50" y="135"/>
                      <a:pt x="78" y="135"/>
                    </a:cubicBezTo>
                    <a:cubicBezTo>
                      <a:pt x="85" y="135"/>
                      <a:pt x="92" y="134"/>
                      <a:pt x="99" y="131"/>
                    </a:cubicBezTo>
                    <a:cubicBezTo>
                      <a:pt x="134" y="126"/>
                      <a:pt x="157" y="85"/>
                      <a:pt x="146" y="50"/>
                    </a:cubicBezTo>
                    <a:cubicBezTo>
                      <a:pt x="137" y="18"/>
                      <a:pt x="109"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33"/>
              <p:cNvSpPr/>
              <p:nvPr/>
            </p:nvSpPr>
            <p:spPr>
              <a:xfrm rot="-708086" flipH="1">
                <a:off x="1583016" y="650394"/>
                <a:ext cx="37966" cy="26034"/>
              </a:xfrm>
              <a:custGeom>
                <a:avLst/>
                <a:gdLst/>
                <a:ahLst/>
                <a:cxnLst/>
                <a:rect l="l" t="t" r="r" b="b"/>
                <a:pathLst>
                  <a:path w="175" h="120" extrusionOk="0">
                    <a:moveTo>
                      <a:pt x="91" y="1"/>
                    </a:moveTo>
                    <a:cubicBezTo>
                      <a:pt x="78" y="1"/>
                      <a:pt x="65" y="3"/>
                      <a:pt x="52" y="9"/>
                    </a:cubicBezTo>
                    <a:cubicBezTo>
                      <a:pt x="18" y="14"/>
                      <a:pt x="0" y="55"/>
                      <a:pt x="24" y="84"/>
                    </a:cubicBezTo>
                    <a:cubicBezTo>
                      <a:pt x="39" y="110"/>
                      <a:pt x="59" y="119"/>
                      <a:pt x="82" y="119"/>
                    </a:cubicBezTo>
                    <a:cubicBezTo>
                      <a:pt x="94" y="119"/>
                      <a:pt x="108" y="117"/>
                      <a:pt x="122" y="113"/>
                    </a:cubicBezTo>
                    <a:cubicBezTo>
                      <a:pt x="157" y="107"/>
                      <a:pt x="174" y="72"/>
                      <a:pt x="168" y="43"/>
                    </a:cubicBezTo>
                    <a:cubicBezTo>
                      <a:pt x="152" y="15"/>
                      <a:pt x="122"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33"/>
              <p:cNvSpPr/>
              <p:nvPr/>
            </p:nvSpPr>
            <p:spPr>
              <a:xfrm rot="-708086" flipH="1">
                <a:off x="1843408" y="1845543"/>
                <a:ext cx="27769" cy="29505"/>
              </a:xfrm>
              <a:custGeom>
                <a:avLst/>
                <a:gdLst/>
                <a:ahLst/>
                <a:cxnLst/>
                <a:rect l="l" t="t" r="r" b="b"/>
                <a:pathLst>
                  <a:path w="128" h="136" extrusionOk="0">
                    <a:moveTo>
                      <a:pt x="61" y="0"/>
                    </a:moveTo>
                    <a:cubicBezTo>
                      <a:pt x="58" y="0"/>
                      <a:pt x="56" y="0"/>
                      <a:pt x="52" y="1"/>
                    </a:cubicBezTo>
                    <a:cubicBezTo>
                      <a:pt x="18" y="12"/>
                      <a:pt x="0" y="53"/>
                      <a:pt x="12" y="88"/>
                    </a:cubicBezTo>
                    <a:cubicBezTo>
                      <a:pt x="12" y="114"/>
                      <a:pt x="40" y="135"/>
                      <a:pt x="66" y="135"/>
                    </a:cubicBezTo>
                    <a:cubicBezTo>
                      <a:pt x="70" y="135"/>
                      <a:pt x="73" y="135"/>
                      <a:pt x="76" y="134"/>
                    </a:cubicBezTo>
                    <a:cubicBezTo>
                      <a:pt x="116" y="134"/>
                      <a:pt x="128" y="99"/>
                      <a:pt x="122" y="59"/>
                    </a:cubicBezTo>
                    <a:cubicBezTo>
                      <a:pt x="111" y="32"/>
                      <a:pt x="9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33"/>
              <p:cNvSpPr/>
              <p:nvPr/>
            </p:nvSpPr>
            <p:spPr>
              <a:xfrm rot="-708086" flipH="1">
                <a:off x="2959572" y="834423"/>
                <a:ext cx="27986" cy="30373"/>
              </a:xfrm>
              <a:custGeom>
                <a:avLst/>
                <a:gdLst/>
                <a:ahLst/>
                <a:cxnLst/>
                <a:rect l="l" t="t" r="r" b="b"/>
                <a:pathLst>
                  <a:path w="129" h="140" extrusionOk="0">
                    <a:moveTo>
                      <a:pt x="69" y="1"/>
                    </a:moveTo>
                    <a:cubicBezTo>
                      <a:pt x="62" y="1"/>
                      <a:pt x="55" y="2"/>
                      <a:pt x="47" y="5"/>
                    </a:cubicBezTo>
                    <a:cubicBezTo>
                      <a:pt x="18" y="23"/>
                      <a:pt x="1" y="57"/>
                      <a:pt x="7" y="92"/>
                    </a:cubicBezTo>
                    <a:cubicBezTo>
                      <a:pt x="7" y="118"/>
                      <a:pt x="35" y="139"/>
                      <a:pt x="61" y="139"/>
                    </a:cubicBezTo>
                    <a:cubicBezTo>
                      <a:pt x="64" y="139"/>
                      <a:pt x="67" y="139"/>
                      <a:pt x="71" y="139"/>
                    </a:cubicBezTo>
                    <a:cubicBezTo>
                      <a:pt x="123" y="121"/>
                      <a:pt x="128" y="86"/>
                      <a:pt x="117" y="34"/>
                    </a:cubicBezTo>
                    <a:cubicBezTo>
                      <a:pt x="108" y="13"/>
                      <a:pt x="90"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33"/>
              <p:cNvSpPr/>
              <p:nvPr/>
            </p:nvSpPr>
            <p:spPr>
              <a:xfrm rot="-708086" flipH="1">
                <a:off x="2674467" y="386136"/>
                <a:ext cx="30372" cy="26251"/>
              </a:xfrm>
              <a:custGeom>
                <a:avLst/>
                <a:gdLst/>
                <a:ahLst/>
                <a:cxnLst/>
                <a:rect l="l" t="t" r="r" b="b"/>
                <a:pathLst>
                  <a:path w="140" h="121" extrusionOk="0">
                    <a:moveTo>
                      <a:pt x="75" y="1"/>
                    </a:moveTo>
                    <a:cubicBezTo>
                      <a:pt x="72" y="1"/>
                      <a:pt x="68" y="1"/>
                      <a:pt x="64" y="2"/>
                    </a:cubicBezTo>
                    <a:cubicBezTo>
                      <a:pt x="24" y="8"/>
                      <a:pt x="1" y="42"/>
                      <a:pt x="12" y="77"/>
                    </a:cubicBezTo>
                    <a:cubicBezTo>
                      <a:pt x="12" y="101"/>
                      <a:pt x="36" y="121"/>
                      <a:pt x="60" y="121"/>
                    </a:cubicBezTo>
                    <a:cubicBezTo>
                      <a:pt x="65" y="121"/>
                      <a:pt x="71" y="120"/>
                      <a:pt x="76" y="118"/>
                    </a:cubicBezTo>
                    <a:cubicBezTo>
                      <a:pt x="111" y="118"/>
                      <a:pt x="140" y="83"/>
                      <a:pt x="128" y="48"/>
                    </a:cubicBezTo>
                    <a:cubicBezTo>
                      <a:pt x="123" y="18"/>
                      <a:pt x="100"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33"/>
              <p:cNvSpPr/>
              <p:nvPr/>
            </p:nvSpPr>
            <p:spPr>
              <a:xfrm rot="-708086" flipH="1">
                <a:off x="1628181" y="1081597"/>
                <a:ext cx="29071" cy="25383"/>
              </a:xfrm>
              <a:custGeom>
                <a:avLst/>
                <a:gdLst/>
                <a:ahLst/>
                <a:cxnLst/>
                <a:rect l="l" t="t" r="r" b="b"/>
                <a:pathLst>
                  <a:path w="134" h="117" extrusionOk="0">
                    <a:moveTo>
                      <a:pt x="53" y="0"/>
                    </a:moveTo>
                    <a:cubicBezTo>
                      <a:pt x="18" y="0"/>
                      <a:pt x="1" y="29"/>
                      <a:pt x="6" y="58"/>
                    </a:cubicBezTo>
                    <a:cubicBezTo>
                      <a:pt x="12" y="94"/>
                      <a:pt x="36" y="117"/>
                      <a:pt x="70" y="117"/>
                    </a:cubicBezTo>
                    <a:cubicBezTo>
                      <a:pt x="74" y="117"/>
                      <a:pt x="78" y="117"/>
                      <a:pt x="82" y="116"/>
                    </a:cubicBezTo>
                    <a:cubicBezTo>
                      <a:pt x="117" y="110"/>
                      <a:pt x="134" y="87"/>
                      <a:pt x="122" y="52"/>
                    </a:cubicBezTo>
                    <a:cubicBezTo>
                      <a:pt x="111" y="23"/>
                      <a:pt x="82"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33"/>
              <p:cNvSpPr/>
              <p:nvPr/>
            </p:nvSpPr>
            <p:spPr>
              <a:xfrm rot="-708086" flipH="1">
                <a:off x="3148181" y="478680"/>
                <a:ext cx="16488" cy="15403"/>
              </a:xfrm>
              <a:custGeom>
                <a:avLst/>
                <a:gdLst/>
                <a:ahLst/>
                <a:cxnLst/>
                <a:rect l="l" t="t" r="r" b="b"/>
                <a:pathLst>
                  <a:path w="76" h="71" extrusionOk="0">
                    <a:moveTo>
                      <a:pt x="35" y="1"/>
                    </a:moveTo>
                    <a:cubicBezTo>
                      <a:pt x="12" y="6"/>
                      <a:pt x="1" y="24"/>
                      <a:pt x="1" y="41"/>
                    </a:cubicBezTo>
                    <a:cubicBezTo>
                      <a:pt x="6" y="70"/>
                      <a:pt x="24" y="70"/>
                      <a:pt x="47" y="70"/>
                    </a:cubicBezTo>
                    <a:cubicBezTo>
                      <a:pt x="64" y="64"/>
                      <a:pt x="76" y="41"/>
                      <a:pt x="64" y="24"/>
                    </a:cubicBezTo>
                    <a:cubicBezTo>
                      <a:pt x="64" y="6"/>
                      <a:pt x="47" y="1"/>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4" name="Google Shape;16084;p33"/>
              <p:cNvGrpSpPr/>
              <p:nvPr/>
            </p:nvGrpSpPr>
            <p:grpSpPr>
              <a:xfrm>
                <a:off x="639971" y="5035085"/>
                <a:ext cx="2071375" cy="577832"/>
                <a:chOff x="2724710" y="4454823"/>
                <a:chExt cx="1509418" cy="421068"/>
              </a:xfrm>
            </p:grpSpPr>
            <p:sp>
              <p:nvSpPr>
                <p:cNvPr id="16085" name="Google Shape;16085;p33"/>
                <p:cNvSpPr/>
                <p:nvPr/>
              </p:nvSpPr>
              <p:spPr>
                <a:xfrm>
                  <a:off x="2983788" y="4699142"/>
                  <a:ext cx="52815" cy="39944"/>
                </a:xfrm>
                <a:custGeom>
                  <a:avLst/>
                  <a:gdLst/>
                  <a:ahLst/>
                  <a:cxnLst/>
                  <a:rect l="l" t="t" r="r" b="b"/>
                  <a:pathLst>
                    <a:path w="476" h="360" extrusionOk="0">
                      <a:moveTo>
                        <a:pt x="238" y="0"/>
                      </a:moveTo>
                      <a:cubicBezTo>
                        <a:pt x="1" y="0"/>
                        <a:pt x="7" y="360"/>
                        <a:pt x="238" y="360"/>
                      </a:cubicBezTo>
                      <a:cubicBezTo>
                        <a:pt x="476" y="360"/>
                        <a:pt x="476"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33"/>
                <p:cNvSpPr/>
                <p:nvPr/>
              </p:nvSpPr>
              <p:spPr>
                <a:xfrm>
                  <a:off x="3003760" y="4627577"/>
                  <a:ext cx="84992" cy="71788"/>
                </a:xfrm>
                <a:custGeom>
                  <a:avLst/>
                  <a:gdLst/>
                  <a:ahLst/>
                  <a:cxnLst/>
                  <a:rect l="l" t="t" r="r" b="b"/>
                  <a:pathLst>
                    <a:path w="766" h="647" extrusionOk="0">
                      <a:moveTo>
                        <a:pt x="200" y="1"/>
                      </a:moveTo>
                      <a:cubicBezTo>
                        <a:pt x="154" y="1"/>
                        <a:pt x="107" y="17"/>
                        <a:pt x="70" y="49"/>
                      </a:cubicBezTo>
                      <a:cubicBezTo>
                        <a:pt x="0" y="118"/>
                        <a:pt x="0" y="234"/>
                        <a:pt x="70" y="304"/>
                      </a:cubicBezTo>
                      <a:lnTo>
                        <a:pt x="76" y="309"/>
                      </a:lnTo>
                      <a:lnTo>
                        <a:pt x="435" y="599"/>
                      </a:lnTo>
                      <a:cubicBezTo>
                        <a:pt x="472" y="631"/>
                        <a:pt x="519" y="647"/>
                        <a:pt x="565" y="647"/>
                      </a:cubicBezTo>
                      <a:cubicBezTo>
                        <a:pt x="612" y="647"/>
                        <a:pt x="658" y="631"/>
                        <a:pt x="696" y="599"/>
                      </a:cubicBezTo>
                      <a:cubicBezTo>
                        <a:pt x="765" y="524"/>
                        <a:pt x="765" y="408"/>
                        <a:pt x="696" y="338"/>
                      </a:cubicBezTo>
                      <a:lnTo>
                        <a:pt x="331" y="49"/>
                      </a:lnTo>
                      <a:cubicBezTo>
                        <a:pt x="293" y="17"/>
                        <a:pt x="247"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33"/>
                <p:cNvSpPr/>
                <p:nvPr/>
              </p:nvSpPr>
              <p:spPr>
                <a:xfrm>
                  <a:off x="2919546" y="4658644"/>
                  <a:ext cx="52149" cy="40610"/>
                </a:xfrm>
                <a:custGeom>
                  <a:avLst/>
                  <a:gdLst/>
                  <a:ahLst/>
                  <a:cxnLst/>
                  <a:rect l="l" t="t" r="r" b="b"/>
                  <a:pathLst>
                    <a:path w="470" h="366" extrusionOk="0">
                      <a:moveTo>
                        <a:pt x="232" y="1"/>
                      </a:moveTo>
                      <a:cubicBezTo>
                        <a:pt x="0" y="1"/>
                        <a:pt x="0" y="365"/>
                        <a:pt x="232" y="365"/>
                      </a:cubicBezTo>
                      <a:cubicBezTo>
                        <a:pt x="470" y="365"/>
                        <a:pt x="470"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33"/>
                <p:cNvSpPr/>
                <p:nvPr/>
              </p:nvSpPr>
              <p:spPr>
                <a:xfrm>
                  <a:off x="2882931" y="4627134"/>
                  <a:ext cx="52149" cy="47711"/>
                </a:xfrm>
                <a:custGeom>
                  <a:avLst/>
                  <a:gdLst/>
                  <a:ahLst/>
                  <a:cxnLst/>
                  <a:rect l="l" t="t" r="r" b="b"/>
                  <a:pathLst>
                    <a:path w="470" h="430" extrusionOk="0">
                      <a:moveTo>
                        <a:pt x="272" y="1"/>
                      </a:moveTo>
                      <a:cubicBezTo>
                        <a:pt x="226" y="1"/>
                        <a:pt x="180" y="18"/>
                        <a:pt x="145" y="53"/>
                      </a:cubicBezTo>
                      <a:lnTo>
                        <a:pt x="70" y="122"/>
                      </a:lnTo>
                      <a:cubicBezTo>
                        <a:pt x="0" y="192"/>
                        <a:pt x="0" y="308"/>
                        <a:pt x="70" y="377"/>
                      </a:cubicBezTo>
                      <a:cubicBezTo>
                        <a:pt x="104" y="412"/>
                        <a:pt x="151" y="429"/>
                        <a:pt x="198" y="429"/>
                      </a:cubicBezTo>
                      <a:cubicBezTo>
                        <a:pt x="245" y="429"/>
                        <a:pt x="293" y="412"/>
                        <a:pt x="330" y="377"/>
                      </a:cubicBezTo>
                      <a:lnTo>
                        <a:pt x="400" y="308"/>
                      </a:lnTo>
                      <a:cubicBezTo>
                        <a:pt x="469" y="232"/>
                        <a:pt x="469" y="122"/>
                        <a:pt x="400" y="53"/>
                      </a:cubicBezTo>
                      <a:cubicBezTo>
                        <a:pt x="365" y="18"/>
                        <a:pt x="319"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33"/>
                <p:cNvSpPr/>
                <p:nvPr/>
              </p:nvSpPr>
              <p:spPr>
                <a:xfrm>
                  <a:off x="2805707" y="4690821"/>
                  <a:ext cx="52260" cy="40610"/>
                </a:xfrm>
                <a:custGeom>
                  <a:avLst/>
                  <a:gdLst/>
                  <a:ahLst/>
                  <a:cxnLst/>
                  <a:rect l="l" t="t" r="r" b="b"/>
                  <a:pathLst>
                    <a:path w="471" h="366" extrusionOk="0">
                      <a:moveTo>
                        <a:pt x="238" y="0"/>
                      </a:moveTo>
                      <a:cubicBezTo>
                        <a:pt x="1" y="0"/>
                        <a:pt x="1" y="365"/>
                        <a:pt x="238" y="365"/>
                      </a:cubicBezTo>
                      <a:cubicBezTo>
                        <a:pt x="470" y="365"/>
                        <a:pt x="470"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33"/>
                <p:cNvSpPr/>
                <p:nvPr/>
              </p:nvSpPr>
              <p:spPr>
                <a:xfrm>
                  <a:off x="3258954" y="4538482"/>
                  <a:ext cx="70124" cy="39944"/>
                </a:xfrm>
                <a:custGeom>
                  <a:avLst/>
                  <a:gdLst/>
                  <a:ahLst/>
                  <a:cxnLst/>
                  <a:rect l="l" t="t" r="r" b="b"/>
                  <a:pathLst>
                    <a:path w="632" h="360" extrusionOk="0">
                      <a:moveTo>
                        <a:pt x="244" y="0"/>
                      </a:moveTo>
                      <a:cubicBezTo>
                        <a:pt x="0" y="0"/>
                        <a:pt x="0" y="359"/>
                        <a:pt x="244" y="359"/>
                      </a:cubicBezTo>
                      <a:lnTo>
                        <a:pt x="388" y="359"/>
                      </a:lnTo>
                      <a:cubicBezTo>
                        <a:pt x="632" y="359"/>
                        <a:pt x="632" y="0"/>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33"/>
                <p:cNvSpPr/>
                <p:nvPr/>
              </p:nvSpPr>
              <p:spPr>
                <a:xfrm>
                  <a:off x="3381114" y="4513961"/>
                  <a:ext cx="69458" cy="40610"/>
                </a:xfrm>
                <a:custGeom>
                  <a:avLst/>
                  <a:gdLst/>
                  <a:ahLst/>
                  <a:cxnLst/>
                  <a:rect l="l" t="t" r="r" b="b"/>
                  <a:pathLst>
                    <a:path w="626" h="366" extrusionOk="0">
                      <a:moveTo>
                        <a:pt x="238" y="1"/>
                      </a:moveTo>
                      <a:cubicBezTo>
                        <a:pt x="0" y="1"/>
                        <a:pt x="0" y="366"/>
                        <a:pt x="238" y="366"/>
                      </a:cubicBezTo>
                      <a:lnTo>
                        <a:pt x="382" y="366"/>
                      </a:lnTo>
                      <a:cubicBezTo>
                        <a:pt x="626" y="366"/>
                        <a:pt x="626"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33"/>
                <p:cNvSpPr/>
                <p:nvPr/>
              </p:nvSpPr>
              <p:spPr>
                <a:xfrm>
                  <a:off x="3454344" y="4530049"/>
                  <a:ext cx="61802" cy="40610"/>
                </a:xfrm>
                <a:custGeom>
                  <a:avLst/>
                  <a:gdLst/>
                  <a:ahLst/>
                  <a:cxnLst/>
                  <a:rect l="l" t="t" r="r" b="b"/>
                  <a:pathLst>
                    <a:path w="557" h="366" extrusionOk="0">
                      <a:moveTo>
                        <a:pt x="244" y="1"/>
                      </a:moveTo>
                      <a:cubicBezTo>
                        <a:pt x="1" y="1"/>
                        <a:pt x="1" y="366"/>
                        <a:pt x="244" y="366"/>
                      </a:cubicBezTo>
                      <a:lnTo>
                        <a:pt x="313" y="366"/>
                      </a:lnTo>
                      <a:cubicBezTo>
                        <a:pt x="557" y="366"/>
                        <a:pt x="557"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33"/>
                <p:cNvSpPr/>
                <p:nvPr/>
              </p:nvSpPr>
              <p:spPr>
                <a:xfrm>
                  <a:off x="3559084" y="4570547"/>
                  <a:ext cx="70235" cy="39944"/>
                </a:xfrm>
                <a:custGeom>
                  <a:avLst/>
                  <a:gdLst/>
                  <a:ahLst/>
                  <a:cxnLst/>
                  <a:rect l="l" t="t" r="r" b="b"/>
                  <a:pathLst>
                    <a:path w="633" h="360" extrusionOk="0">
                      <a:moveTo>
                        <a:pt x="244" y="1"/>
                      </a:moveTo>
                      <a:cubicBezTo>
                        <a:pt x="1" y="1"/>
                        <a:pt x="1" y="360"/>
                        <a:pt x="244" y="360"/>
                      </a:cubicBezTo>
                      <a:lnTo>
                        <a:pt x="389" y="360"/>
                      </a:lnTo>
                      <a:cubicBezTo>
                        <a:pt x="632" y="360"/>
                        <a:pt x="632"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33"/>
                <p:cNvSpPr/>
                <p:nvPr/>
              </p:nvSpPr>
              <p:spPr>
                <a:xfrm>
                  <a:off x="3615671" y="4497984"/>
                  <a:ext cx="61802" cy="40610"/>
                </a:xfrm>
                <a:custGeom>
                  <a:avLst/>
                  <a:gdLst/>
                  <a:ahLst/>
                  <a:cxnLst/>
                  <a:rect l="l" t="t" r="r" b="b"/>
                  <a:pathLst>
                    <a:path w="557" h="366" extrusionOk="0">
                      <a:moveTo>
                        <a:pt x="244" y="0"/>
                      </a:moveTo>
                      <a:cubicBezTo>
                        <a:pt x="1" y="0"/>
                        <a:pt x="1" y="365"/>
                        <a:pt x="244" y="365"/>
                      </a:cubicBezTo>
                      <a:lnTo>
                        <a:pt x="319" y="365"/>
                      </a:lnTo>
                      <a:cubicBezTo>
                        <a:pt x="557" y="365"/>
                        <a:pt x="55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33"/>
                <p:cNvSpPr/>
                <p:nvPr/>
              </p:nvSpPr>
              <p:spPr>
                <a:xfrm>
                  <a:off x="3138125" y="4674733"/>
                  <a:ext cx="52815" cy="40610"/>
                </a:xfrm>
                <a:custGeom>
                  <a:avLst/>
                  <a:gdLst/>
                  <a:ahLst/>
                  <a:cxnLst/>
                  <a:rect l="l" t="t" r="r" b="b"/>
                  <a:pathLst>
                    <a:path w="476" h="366" extrusionOk="0">
                      <a:moveTo>
                        <a:pt x="238" y="0"/>
                      </a:moveTo>
                      <a:cubicBezTo>
                        <a:pt x="0" y="0"/>
                        <a:pt x="0" y="365"/>
                        <a:pt x="238" y="365"/>
                      </a:cubicBezTo>
                      <a:cubicBezTo>
                        <a:pt x="475" y="365"/>
                        <a:pt x="475"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33"/>
                <p:cNvSpPr/>
                <p:nvPr/>
              </p:nvSpPr>
              <p:spPr>
                <a:xfrm>
                  <a:off x="2789729" y="4715230"/>
                  <a:ext cx="52149" cy="39944"/>
                </a:xfrm>
                <a:custGeom>
                  <a:avLst/>
                  <a:gdLst/>
                  <a:ahLst/>
                  <a:cxnLst/>
                  <a:rect l="l" t="t" r="r" b="b"/>
                  <a:pathLst>
                    <a:path w="470" h="360" extrusionOk="0">
                      <a:moveTo>
                        <a:pt x="232" y="0"/>
                      </a:moveTo>
                      <a:cubicBezTo>
                        <a:pt x="0" y="0"/>
                        <a:pt x="0" y="360"/>
                        <a:pt x="232" y="360"/>
                      </a:cubicBezTo>
                      <a:cubicBezTo>
                        <a:pt x="469" y="360"/>
                        <a:pt x="46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33"/>
                <p:cNvSpPr/>
                <p:nvPr/>
              </p:nvSpPr>
              <p:spPr>
                <a:xfrm>
                  <a:off x="2724710" y="4642556"/>
                  <a:ext cx="52260" cy="40610"/>
                </a:xfrm>
                <a:custGeom>
                  <a:avLst/>
                  <a:gdLst/>
                  <a:ahLst/>
                  <a:cxnLst/>
                  <a:rect l="l" t="t" r="r" b="b"/>
                  <a:pathLst>
                    <a:path w="471" h="366" extrusionOk="0">
                      <a:moveTo>
                        <a:pt x="238" y="1"/>
                      </a:moveTo>
                      <a:cubicBezTo>
                        <a:pt x="1" y="1"/>
                        <a:pt x="1" y="366"/>
                        <a:pt x="238" y="366"/>
                      </a:cubicBezTo>
                      <a:cubicBezTo>
                        <a:pt x="470" y="366"/>
                        <a:pt x="470"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33"/>
                <p:cNvSpPr/>
                <p:nvPr/>
              </p:nvSpPr>
              <p:spPr>
                <a:xfrm>
                  <a:off x="3008198" y="4562226"/>
                  <a:ext cx="52815" cy="40610"/>
                </a:xfrm>
                <a:custGeom>
                  <a:avLst/>
                  <a:gdLst/>
                  <a:ahLst/>
                  <a:cxnLst/>
                  <a:rect l="l" t="t" r="r" b="b"/>
                  <a:pathLst>
                    <a:path w="476" h="366" extrusionOk="0">
                      <a:moveTo>
                        <a:pt x="238" y="0"/>
                      </a:moveTo>
                      <a:cubicBezTo>
                        <a:pt x="1" y="0"/>
                        <a:pt x="1" y="365"/>
                        <a:pt x="238" y="365"/>
                      </a:cubicBezTo>
                      <a:cubicBezTo>
                        <a:pt x="476" y="365"/>
                        <a:pt x="476"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33"/>
                <p:cNvSpPr/>
                <p:nvPr/>
              </p:nvSpPr>
              <p:spPr>
                <a:xfrm>
                  <a:off x="3768011" y="4492769"/>
                  <a:ext cx="52926" cy="29847"/>
                </a:xfrm>
                <a:custGeom>
                  <a:avLst/>
                  <a:gdLst/>
                  <a:ahLst/>
                  <a:cxnLst/>
                  <a:rect l="l" t="t" r="r" b="b"/>
                  <a:pathLst>
                    <a:path w="477" h="269" extrusionOk="0">
                      <a:moveTo>
                        <a:pt x="170" y="0"/>
                      </a:moveTo>
                      <a:cubicBezTo>
                        <a:pt x="0" y="0"/>
                        <a:pt x="0" y="268"/>
                        <a:pt x="170" y="268"/>
                      </a:cubicBezTo>
                      <a:cubicBezTo>
                        <a:pt x="176" y="268"/>
                        <a:pt x="181" y="268"/>
                        <a:pt x="186" y="267"/>
                      </a:cubicBezTo>
                      <a:lnTo>
                        <a:pt x="285" y="267"/>
                      </a:lnTo>
                      <a:cubicBezTo>
                        <a:pt x="290" y="268"/>
                        <a:pt x="295" y="268"/>
                        <a:pt x="301" y="268"/>
                      </a:cubicBezTo>
                      <a:cubicBezTo>
                        <a:pt x="476" y="268"/>
                        <a:pt x="476" y="0"/>
                        <a:pt x="301" y="0"/>
                      </a:cubicBezTo>
                      <a:cubicBezTo>
                        <a:pt x="295" y="0"/>
                        <a:pt x="290" y="0"/>
                        <a:pt x="285" y="1"/>
                      </a:cubicBezTo>
                      <a:lnTo>
                        <a:pt x="186" y="1"/>
                      </a:lnTo>
                      <a:cubicBezTo>
                        <a:pt x="181" y="0"/>
                        <a:pt x="176"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33"/>
                <p:cNvSpPr/>
                <p:nvPr/>
              </p:nvSpPr>
              <p:spPr>
                <a:xfrm>
                  <a:off x="3980820" y="4562226"/>
                  <a:ext cx="69569" cy="30291"/>
                </a:xfrm>
                <a:custGeom>
                  <a:avLst/>
                  <a:gdLst/>
                  <a:ahLst/>
                  <a:cxnLst/>
                  <a:rect l="l" t="t" r="r" b="b"/>
                  <a:pathLst>
                    <a:path w="627" h="273" extrusionOk="0">
                      <a:moveTo>
                        <a:pt x="168" y="0"/>
                      </a:moveTo>
                      <a:cubicBezTo>
                        <a:pt x="0" y="12"/>
                        <a:pt x="0" y="261"/>
                        <a:pt x="168" y="273"/>
                      </a:cubicBezTo>
                      <a:lnTo>
                        <a:pt x="458" y="273"/>
                      </a:lnTo>
                      <a:cubicBezTo>
                        <a:pt x="626" y="261"/>
                        <a:pt x="626" y="12"/>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33"/>
                <p:cNvSpPr/>
                <p:nvPr/>
              </p:nvSpPr>
              <p:spPr>
                <a:xfrm>
                  <a:off x="4051498" y="4492769"/>
                  <a:ext cx="37392" cy="29736"/>
                </a:xfrm>
                <a:custGeom>
                  <a:avLst/>
                  <a:gdLst/>
                  <a:ahLst/>
                  <a:cxnLst/>
                  <a:rect l="l" t="t" r="r" b="b"/>
                  <a:pathLst>
                    <a:path w="337" h="268" extrusionOk="0">
                      <a:moveTo>
                        <a:pt x="169" y="1"/>
                      </a:moveTo>
                      <a:cubicBezTo>
                        <a:pt x="1" y="12"/>
                        <a:pt x="1" y="256"/>
                        <a:pt x="169" y="267"/>
                      </a:cubicBezTo>
                      <a:cubicBezTo>
                        <a:pt x="337" y="256"/>
                        <a:pt x="337" y="12"/>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33"/>
                <p:cNvSpPr/>
                <p:nvPr/>
              </p:nvSpPr>
              <p:spPr>
                <a:xfrm>
                  <a:off x="3656835" y="4749959"/>
                  <a:ext cx="37392" cy="29625"/>
                </a:xfrm>
                <a:custGeom>
                  <a:avLst/>
                  <a:gdLst/>
                  <a:ahLst/>
                  <a:cxnLst/>
                  <a:rect l="l" t="t" r="r" b="b"/>
                  <a:pathLst>
                    <a:path w="337" h="267" extrusionOk="0">
                      <a:moveTo>
                        <a:pt x="168" y="0"/>
                      </a:moveTo>
                      <a:cubicBezTo>
                        <a:pt x="0" y="12"/>
                        <a:pt x="0" y="255"/>
                        <a:pt x="168" y="267"/>
                      </a:cubicBezTo>
                      <a:cubicBezTo>
                        <a:pt x="336" y="255"/>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33"/>
                <p:cNvSpPr/>
                <p:nvPr/>
              </p:nvSpPr>
              <p:spPr>
                <a:xfrm>
                  <a:off x="3436369" y="4744522"/>
                  <a:ext cx="72676" cy="45935"/>
                </a:xfrm>
                <a:custGeom>
                  <a:avLst/>
                  <a:gdLst/>
                  <a:ahLst/>
                  <a:cxnLst/>
                  <a:rect l="l" t="t" r="r" b="b"/>
                  <a:pathLst>
                    <a:path w="655" h="414" extrusionOk="0">
                      <a:moveTo>
                        <a:pt x="159" y="1"/>
                      </a:moveTo>
                      <a:cubicBezTo>
                        <a:pt x="110" y="1"/>
                        <a:pt x="63" y="23"/>
                        <a:pt x="35" y="67"/>
                      </a:cubicBezTo>
                      <a:cubicBezTo>
                        <a:pt x="0" y="130"/>
                        <a:pt x="23" y="211"/>
                        <a:pt x="87" y="252"/>
                      </a:cubicBezTo>
                      <a:lnTo>
                        <a:pt x="429" y="397"/>
                      </a:lnTo>
                      <a:cubicBezTo>
                        <a:pt x="449" y="408"/>
                        <a:pt x="472" y="413"/>
                        <a:pt x="494" y="413"/>
                      </a:cubicBezTo>
                      <a:cubicBezTo>
                        <a:pt x="541" y="413"/>
                        <a:pt x="587" y="390"/>
                        <a:pt x="614" y="350"/>
                      </a:cubicBezTo>
                      <a:cubicBezTo>
                        <a:pt x="655" y="281"/>
                        <a:pt x="632" y="200"/>
                        <a:pt x="568" y="159"/>
                      </a:cubicBezTo>
                      <a:lnTo>
                        <a:pt x="226" y="14"/>
                      </a:lnTo>
                      <a:cubicBezTo>
                        <a:pt x="205" y="5"/>
                        <a:pt x="18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33"/>
                <p:cNvSpPr/>
                <p:nvPr/>
              </p:nvSpPr>
              <p:spPr>
                <a:xfrm>
                  <a:off x="3278260" y="4765936"/>
                  <a:ext cx="37392" cy="29736"/>
                </a:xfrm>
                <a:custGeom>
                  <a:avLst/>
                  <a:gdLst/>
                  <a:ahLst/>
                  <a:cxnLst/>
                  <a:rect l="l" t="t" r="r" b="b"/>
                  <a:pathLst>
                    <a:path w="337" h="268" extrusionOk="0">
                      <a:moveTo>
                        <a:pt x="168" y="1"/>
                      </a:moveTo>
                      <a:cubicBezTo>
                        <a:pt x="0" y="13"/>
                        <a:pt x="0" y="256"/>
                        <a:pt x="168" y="267"/>
                      </a:cubicBezTo>
                      <a:cubicBezTo>
                        <a:pt x="336" y="256"/>
                        <a:pt x="336"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33"/>
                <p:cNvSpPr/>
                <p:nvPr/>
              </p:nvSpPr>
              <p:spPr>
                <a:xfrm>
                  <a:off x="3083425" y="4792343"/>
                  <a:ext cx="37392" cy="30291"/>
                </a:xfrm>
                <a:custGeom>
                  <a:avLst/>
                  <a:gdLst/>
                  <a:ahLst/>
                  <a:cxnLst/>
                  <a:rect l="l" t="t" r="r" b="b"/>
                  <a:pathLst>
                    <a:path w="337" h="273" extrusionOk="0">
                      <a:moveTo>
                        <a:pt x="169" y="1"/>
                      </a:moveTo>
                      <a:cubicBezTo>
                        <a:pt x="1" y="12"/>
                        <a:pt x="1" y="261"/>
                        <a:pt x="169" y="273"/>
                      </a:cubicBezTo>
                      <a:cubicBezTo>
                        <a:pt x="337" y="261"/>
                        <a:pt x="337" y="12"/>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33"/>
                <p:cNvSpPr/>
                <p:nvPr/>
              </p:nvSpPr>
              <p:spPr>
                <a:xfrm>
                  <a:off x="3016519" y="4814090"/>
                  <a:ext cx="52926" cy="29847"/>
                </a:xfrm>
                <a:custGeom>
                  <a:avLst/>
                  <a:gdLst/>
                  <a:ahLst/>
                  <a:cxnLst/>
                  <a:rect l="l" t="t" r="r" b="b"/>
                  <a:pathLst>
                    <a:path w="477" h="269" extrusionOk="0">
                      <a:moveTo>
                        <a:pt x="171" y="1"/>
                      </a:moveTo>
                      <a:cubicBezTo>
                        <a:pt x="1" y="1"/>
                        <a:pt x="1" y="269"/>
                        <a:pt x="171" y="269"/>
                      </a:cubicBezTo>
                      <a:cubicBezTo>
                        <a:pt x="176" y="269"/>
                        <a:pt x="181" y="268"/>
                        <a:pt x="187" y="268"/>
                      </a:cubicBezTo>
                      <a:lnTo>
                        <a:pt x="285" y="268"/>
                      </a:lnTo>
                      <a:cubicBezTo>
                        <a:pt x="291" y="268"/>
                        <a:pt x="296" y="269"/>
                        <a:pt x="301" y="269"/>
                      </a:cubicBezTo>
                      <a:cubicBezTo>
                        <a:pt x="477" y="269"/>
                        <a:pt x="477" y="1"/>
                        <a:pt x="301" y="1"/>
                      </a:cubicBezTo>
                      <a:cubicBezTo>
                        <a:pt x="296" y="1"/>
                        <a:pt x="291" y="1"/>
                        <a:pt x="285" y="2"/>
                      </a:cubicBezTo>
                      <a:lnTo>
                        <a:pt x="187" y="2"/>
                      </a:lnTo>
                      <a:cubicBezTo>
                        <a:pt x="181" y="1"/>
                        <a:pt x="17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33"/>
                <p:cNvSpPr/>
                <p:nvPr/>
              </p:nvSpPr>
              <p:spPr>
                <a:xfrm>
                  <a:off x="3200370" y="4621253"/>
                  <a:ext cx="58029" cy="29847"/>
                </a:xfrm>
                <a:custGeom>
                  <a:avLst/>
                  <a:gdLst/>
                  <a:ahLst/>
                  <a:cxnLst/>
                  <a:rect l="l" t="t" r="r" b="b"/>
                  <a:pathLst>
                    <a:path w="523" h="269" extrusionOk="0">
                      <a:moveTo>
                        <a:pt x="171" y="1"/>
                      </a:moveTo>
                      <a:cubicBezTo>
                        <a:pt x="1" y="1"/>
                        <a:pt x="1" y="269"/>
                        <a:pt x="171" y="269"/>
                      </a:cubicBezTo>
                      <a:cubicBezTo>
                        <a:pt x="176" y="269"/>
                        <a:pt x="181" y="268"/>
                        <a:pt x="187" y="268"/>
                      </a:cubicBezTo>
                      <a:lnTo>
                        <a:pt x="331" y="268"/>
                      </a:lnTo>
                      <a:cubicBezTo>
                        <a:pt x="337" y="268"/>
                        <a:pt x="342" y="269"/>
                        <a:pt x="347" y="269"/>
                      </a:cubicBezTo>
                      <a:cubicBezTo>
                        <a:pt x="523" y="269"/>
                        <a:pt x="523" y="1"/>
                        <a:pt x="347" y="1"/>
                      </a:cubicBezTo>
                      <a:cubicBezTo>
                        <a:pt x="342" y="1"/>
                        <a:pt x="337" y="1"/>
                        <a:pt x="331" y="1"/>
                      </a:cubicBezTo>
                      <a:lnTo>
                        <a:pt x="187" y="1"/>
                      </a:lnTo>
                      <a:cubicBezTo>
                        <a:pt x="181" y="1"/>
                        <a:pt x="17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33"/>
                <p:cNvSpPr/>
                <p:nvPr/>
              </p:nvSpPr>
              <p:spPr>
                <a:xfrm>
                  <a:off x="3091524" y="4454823"/>
                  <a:ext cx="59139" cy="30402"/>
                </a:xfrm>
                <a:custGeom>
                  <a:avLst/>
                  <a:gdLst/>
                  <a:ahLst/>
                  <a:cxnLst/>
                  <a:rect l="l" t="t" r="r" b="b"/>
                  <a:pathLst>
                    <a:path w="533" h="274" extrusionOk="0">
                      <a:moveTo>
                        <a:pt x="183" y="1"/>
                      </a:moveTo>
                      <a:cubicBezTo>
                        <a:pt x="3" y="1"/>
                        <a:pt x="1" y="274"/>
                        <a:pt x="178" y="274"/>
                      </a:cubicBezTo>
                      <a:cubicBezTo>
                        <a:pt x="183" y="274"/>
                        <a:pt x="189" y="274"/>
                        <a:pt x="194" y="273"/>
                      </a:cubicBezTo>
                      <a:lnTo>
                        <a:pt x="339" y="273"/>
                      </a:lnTo>
                      <a:cubicBezTo>
                        <a:pt x="345" y="274"/>
                        <a:pt x="350" y="274"/>
                        <a:pt x="355" y="274"/>
                      </a:cubicBezTo>
                      <a:cubicBezTo>
                        <a:pt x="532" y="274"/>
                        <a:pt x="531" y="1"/>
                        <a:pt x="350" y="1"/>
                      </a:cubicBezTo>
                      <a:cubicBezTo>
                        <a:pt x="346" y="1"/>
                        <a:pt x="343" y="1"/>
                        <a:pt x="339" y="1"/>
                      </a:cubicBezTo>
                      <a:lnTo>
                        <a:pt x="194" y="1"/>
                      </a:lnTo>
                      <a:cubicBezTo>
                        <a:pt x="190" y="1"/>
                        <a:pt x="187"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33"/>
                <p:cNvSpPr/>
                <p:nvPr/>
              </p:nvSpPr>
              <p:spPr>
                <a:xfrm>
                  <a:off x="3454899" y="4637341"/>
                  <a:ext cx="47156" cy="29847"/>
                </a:xfrm>
                <a:custGeom>
                  <a:avLst/>
                  <a:gdLst/>
                  <a:ahLst/>
                  <a:cxnLst/>
                  <a:rect l="l" t="t" r="r" b="b"/>
                  <a:pathLst>
                    <a:path w="425" h="269" extrusionOk="0">
                      <a:moveTo>
                        <a:pt x="171" y="1"/>
                      </a:moveTo>
                      <a:cubicBezTo>
                        <a:pt x="1" y="1"/>
                        <a:pt x="1" y="269"/>
                        <a:pt x="171" y="269"/>
                      </a:cubicBezTo>
                      <a:cubicBezTo>
                        <a:pt x="176" y="269"/>
                        <a:pt x="181" y="268"/>
                        <a:pt x="187" y="268"/>
                      </a:cubicBezTo>
                      <a:lnTo>
                        <a:pt x="239" y="268"/>
                      </a:lnTo>
                      <a:cubicBezTo>
                        <a:pt x="244" y="268"/>
                        <a:pt x="249" y="269"/>
                        <a:pt x="254" y="269"/>
                      </a:cubicBezTo>
                      <a:cubicBezTo>
                        <a:pt x="425" y="269"/>
                        <a:pt x="425" y="1"/>
                        <a:pt x="254" y="1"/>
                      </a:cubicBezTo>
                      <a:cubicBezTo>
                        <a:pt x="249" y="1"/>
                        <a:pt x="244" y="1"/>
                        <a:pt x="239" y="1"/>
                      </a:cubicBezTo>
                      <a:lnTo>
                        <a:pt x="187" y="1"/>
                      </a:lnTo>
                      <a:cubicBezTo>
                        <a:pt x="181" y="1"/>
                        <a:pt x="176"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33"/>
                <p:cNvSpPr/>
                <p:nvPr/>
              </p:nvSpPr>
              <p:spPr>
                <a:xfrm>
                  <a:off x="3323196" y="4649657"/>
                  <a:ext cx="37392" cy="29625"/>
                </a:xfrm>
                <a:custGeom>
                  <a:avLst/>
                  <a:gdLst/>
                  <a:ahLst/>
                  <a:cxnLst/>
                  <a:rect l="l" t="t" r="r" b="b"/>
                  <a:pathLst>
                    <a:path w="337" h="267" extrusionOk="0">
                      <a:moveTo>
                        <a:pt x="169" y="0"/>
                      </a:moveTo>
                      <a:cubicBezTo>
                        <a:pt x="1" y="12"/>
                        <a:pt x="1" y="255"/>
                        <a:pt x="169" y="267"/>
                      </a:cubicBezTo>
                      <a:cubicBezTo>
                        <a:pt x="337" y="255"/>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33"/>
                <p:cNvSpPr/>
                <p:nvPr/>
              </p:nvSpPr>
              <p:spPr>
                <a:xfrm>
                  <a:off x="3872862" y="4647771"/>
                  <a:ext cx="37392" cy="30291"/>
                </a:xfrm>
                <a:custGeom>
                  <a:avLst/>
                  <a:gdLst/>
                  <a:ahLst/>
                  <a:cxnLst/>
                  <a:rect l="l" t="t" r="r" b="b"/>
                  <a:pathLst>
                    <a:path w="337" h="273" extrusionOk="0">
                      <a:moveTo>
                        <a:pt x="168" y="0"/>
                      </a:moveTo>
                      <a:cubicBezTo>
                        <a:pt x="0" y="12"/>
                        <a:pt x="0" y="261"/>
                        <a:pt x="168" y="272"/>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33"/>
                <p:cNvSpPr/>
                <p:nvPr/>
              </p:nvSpPr>
              <p:spPr>
                <a:xfrm>
                  <a:off x="3397091" y="4787239"/>
                  <a:ext cx="37392" cy="30291"/>
                </a:xfrm>
                <a:custGeom>
                  <a:avLst/>
                  <a:gdLst/>
                  <a:ahLst/>
                  <a:cxnLst/>
                  <a:rect l="l" t="t" r="r" b="b"/>
                  <a:pathLst>
                    <a:path w="337" h="273" extrusionOk="0">
                      <a:moveTo>
                        <a:pt x="169" y="0"/>
                      </a:moveTo>
                      <a:cubicBezTo>
                        <a:pt x="1" y="12"/>
                        <a:pt x="1" y="261"/>
                        <a:pt x="169" y="272"/>
                      </a:cubicBezTo>
                      <a:cubicBezTo>
                        <a:pt x="337" y="261"/>
                        <a:pt x="337" y="12"/>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33"/>
                <p:cNvSpPr/>
                <p:nvPr/>
              </p:nvSpPr>
              <p:spPr>
                <a:xfrm>
                  <a:off x="2886481" y="4787128"/>
                  <a:ext cx="47600" cy="30402"/>
                </a:xfrm>
                <a:custGeom>
                  <a:avLst/>
                  <a:gdLst/>
                  <a:ahLst/>
                  <a:cxnLst/>
                  <a:rect l="l" t="t" r="r" b="b"/>
                  <a:pathLst>
                    <a:path w="429" h="274" extrusionOk="0">
                      <a:moveTo>
                        <a:pt x="173" y="0"/>
                      </a:moveTo>
                      <a:cubicBezTo>
                        <a:pt x="1" y="0"/>
                        <a:pt x="2" y="274"/>
                        <a:pt x="178" y="274"/>
                      </a:cubicBezTo>
                      <a:cubicBezTo>
                        <a:pt x="181" y="274"/>
                        <a:pt x="185" y="274"/>
                        <a:pt x="188" y="273"/>
                      </a:cubicBezTo>
                      <a:lnTo>
                        <a:pt x="240" y="273"/>
                      </a:lnTo>
                      <a:cubicBezTo>
                        <a:pt x="244" y="274"/>
                        <a:pt x="248" y="274"/>
                        <a:pt x="251" y="274"/>
                      </a:cubicBezTo>
                      <a:cubicBezTo>
                        <a:pt x="426" y="274"/>
                        <a:pt x="428" y="0"/>
                        <a:pt x="256" y="0"/>
                      </a:cubicBezTo>
                      <a:cubicBezTo>
                        <a:pt x="251" y="0"/>
                        <a:pt x="246" y="1"/>
                        <a:pt x="240" y="1"/>
                      </a:cubicBezTo>
                      <a:lnTo>
                        <a:pt x="188" y="1"/>
                      </a:lnTo>
                      <a:cubicBezTo>
                        <a:pt x="183" y="1"/>
                        <a:pt x="178"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33"/>
                <p:cNvSpPr/>
                <p:nvPr/>
              </p:nvSpPr>
              <p:spPr>
                <a:xfrm>
                  <a:off x="3620886" y="4685162"/>
                  <a:ext cx="38612" cy="35728"/>
                </a:xfrm>
                <a:custGeom>
                  <a:avLst/>
                  <a:gdLst/>
                  <a:ahLst/>
                  <a:cxnLst/>
                  <a:rect l="l" t="t" r="r" b="b"/>
                  <a:pathLst>
                    <a:path w="348" h="322" extrusionOk="0">
                      <a:moveTo>
                        <a:pt x="148" y="0"/>
                      </a:moveTo>
                      <a:cubicBezTo>
                        <a:pt x="113" y="0"/>
                        <a:pt x="78" y="14"/>
                        <a:pt x="52" y="40"/>
                      </a:cubicBezTo>
                      <a:cubicBezTo>
                        <a:pt x="0" y="98"/>
                        <a:pt x="0" y="179"/>
                        <a:pt x="52" y="237"/>
                      </a:cubicBezTo>
                      <a:lnTo>
                        <a:pt x="99" y="283"/>
                      </a:lnTo>
                      <a:cubicBezTo>
                        <a:pt x="127" y="309"/>
                        <a:pt x="164" y="322"/>
                        <a:pt x="199" y="322"/>
                      </a:cubicBezTo>
                      <a:cubicBezTo>
                        <a:pt x="235" y="322"/>
                        <a:pt x="269" y="309"/>
                        <a:pt x="295" y="283"/>
                      </a:cubicBezTo>
                      <a:cubicBezTo>
                        <a:pt x="348" y="231"/>
                        <a:pt x="348" y="144"/>
                        <a:pt x="295" y="92"/>
                      </a:cubicBezTo>
                      <a:lnTo>
                        <a:pt x="243" y="40"/>
                      </a:lnTo>
                      <a:cubicBezTo>
                        <a:pt x="217" y="14"/>
                        <a:pt x="183"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33"/>
                <p:cNvSpPr/>
                <p:nvPr/>
              </p:nvSpPr>
              <p:spPr>
                <a:xfrm>
                  <a:off x="3787982" y="4835504"/>
                  <a:ext cx="56032" cy="40388"/>
                </a:xfrm>
                <a:custGeom>
                  <a:avLst/>
                  <a:gdLst/>
                  <a:ahLst/>
                  <a:cxnLst/>
                  <a:rect l="l" t="t" r="r" b="b"/>
                  <a:pathLst>
                    <a:path w="505" h="364" extrusionOk="0">
                      <a:moveTo>
                        <a:pt x="346" y="1"/>
                      </a:moveTo>
                      <a:cubicBezTo>
                        <a:pt x="323" y="1"/>
                        <a:pt x="300" y="6"/>
                        <a:pt x="278" y="17"/>
                      </a:cubicBezTo>
                      <a:lnTo>
                        <a:pt x="81" y="116"/>
                      </a:lnTo>
                      <a:cubicBezTo>
                        <a:pt x="18" y="150"/>
                        <a:pt x="0" y="237"/>
                        <a:pt x="35" y="301"/>
                      </a:cubicBezTo>
                      <a:cubicBezTo>
                        <a:pt x="63" y="340"/>
                        <a:pt x="109" y="364"/>
                        <a:pt x="156" y="364"/>
                      </a:cubicBezTo>
                      <a:cubicBezTo>
                        <a:pt x="178" y="364"/>
                        <a:pt x="200" y="358"/>
                        <a:pt x="220" y="347"/>
                      </a:cubicBezTo>
                      <a:lnTo>
                        <a:pt x="417" y="255"/>
                      </a:lnTo>
                      <a:cubicBezTo>
                        <a:pt x="481" y="214"/>
                        <a:pt x="504" y="133"/>
                        <a:pt x="470" y="69"/>
                      </a:cubicBezTo>
                      <a:cubicBezTo>
                        <a:pt x="442" y="26"/>
                        <a:pt x="395"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33"/>
                <p:cNvSpPr/>
                <p:nvPr/>
              </p:nvSpPr>
              <p:spPr>
                <a:xfrm>
                  <a:off x="3901377" y="4643444"/>
                  <a:ext cx="60692" cy="41386"/>
                </a:xfrm>
                <a:custGeom>
                  <a:avLst/>
                  <a:gdLst/>
                  <a:ahLst/>
                  <a:cxnLst/>
                  <a:rect l="l" t="t" r="r" b="b"/>
                  <a:pathLst>
                    <a:path w="547" h="373" extrusionOk="0">
                      <a:moveTo>
                        <a:pt x="197" y="0"/>
                      </a:moveTo>
                      <a:cubicBezTo>
                        <a:pt x="77" y="0"/>
                        <a:pt x="0" y="176"/>
                        <a:pt x="131" y="253"/>
                      </a:cubicBezTo>
                      <a:lnTo>
                        <a:pt x="276" y="352"/>
                      </a:lnTo>
                      <a:cubicBezTo>
                        <a:pt x="301" y="367"/>
                        <a:pt x="325" y="373"/>
                        <a:pt x="348" y="373"/>
                      </a:cubicBezTo>
                      <a:cubicBezTo>
                        <a:pt x="469" y="373"/>
                        <a:pt x="547" y="192"/>
                        <a:pt x="415" y="114"/>
                      </a:cubicBezTo>
                      <a:lnTo>
                        <a:pt x="270" y="22"/>
                      </a:lnTo>
                      <a:cubicBezTo>
                        <a:pt x="245" y="7"/>
                        <a:pt x="220"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33"/>
                <p:cNvSpPr/>
                <p:nvPr/>
              </p:nvSpPr>
              <p:spPr>
                <a:xfrm>
                  <a:off x="3739717" y="4588744"/>
                  <a:ext cx="43827" cy="36060"/>
                </a:xfrm>
                <a:custGeom>
                  <a:avLst/>
                  <a:gdLst/>
                  <a:ahLst/>
                  <a:cxnLst/>
                  <a:rect l="l" t="t" r="r" b="b"/>
                  <a:pathLst>
                    <a:path w="395" h="325" extrusionOk="0">
                      <a:moveTo>
                        <a:pt x="149" y="0"/>
                      </a:moveTo>
                      <a:cubicBezTo>
                        <a:pt x="114" y="0"/>
                        <a:pt x="79" y="14"/>
                        <a:pt x="53" y="40"/>
                      </a:cubicBezTo>
                      <a:cubicBezTo>
                        <a:pt x="1" y="98"/>
                        <a:pt x="1" y="179"/>
                        <a:pt x="53" y="237"/>
                      </a:cubicBezTo>
                      <a:lnTo>
                        <a:pt x="99" y="283"/>
                      </a:lnTo>
                      <a:cubicBezTo>
                        <a:pt x="130" y="313"/>
                        <a:pt x="164" y="325"/>
                        <a:pt x="197" y="325"/>
                      </a:cubicBezTo>
                      <a:cubicBezTo>
                        <a:pt x="304" y="325"/>
                        <a:pt x="394" y="190"/>
                        <a:pt x="296" y="92"/>
                      </a:cubicBezTo>
                      <a:lnTo>
                        <a:pt x="244" y="40"/>
                      </a:lnTo>
                      <a:cubicBezTo>
                        <a:pt x="218" y="14"/>
                        <a:pt x="183"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33"/>
                <p:cNvSpPr/>
                <p:nvPr/>
              </p:nvSpPr>
              <p:spPr>
                <a:xfrm>
                  <a:off x="4005896" y="4647660"/>
                  <a:ext cx="47267" cy="30513"/>
                </a:xfrm>
                <a:custGeom>
                  <a:avLst/>
                  <a:gdLst/>
                  <a:ahLst/>
                  <a:cxnLst/>
                  <a:rect l="l" t="t" r="r" b="b"/>
                  <a:pathLst>
                    <a:path w="426" h="275" extrusionOk="0">
                      <a:moveTo>
                        <a:pt x="248" y="1"/>
                      </a:moveTo>
                      <a:cubicBezTo>
                        <a:pt x="245" y="1"/>
                        <a:pt x="241" y="1"/>
                        <a:pt x="238" y="1"/>
                      </a:cubicBezTo>
                      <a:lnTo>
                        <a:pt x="139" y="1"/>
                      </a:lnTo>
                      <a:cubicBezTo>
                        <a:pt x="64" y="1"/>
                        <a:pt x="0" y="65"/>
                        <a:pt x="0" y="140"/>
                      </a:cubicBezTo>
                      <a:cubicBezTo>
                        <a:pt x="6" y="215"/>
                        <a:pt x="64" y="273"/>
                        <a:pt x="139" y="273"/>
                      </a:cubicBezTo>
                      <a:lnTo>
                        <a:pt x="238" y="273"/>
                      </a:lnTo>
                      <a:cubicBezTo>
                        <a:pt x="243" y="274"/>
                        <a:pt x="248" y="274"/>
                        <a:pt x="253" y="274"/>
                      </a:cubicBezTo>
                      <a:cubicBezTo>
                        <a:pt x="425" y="274"/>
                        <a:pt x="42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33"/>
                <p:cNvSpPr/>
                <p:nvPr/>
              </p:nvSpPr>
              <p:spPr>
                <a:xfrm>
                  <a:off x="4170441" y="4615594"/>
                  <a:ext cx="37392" cy="30291"/>
                </a:xfrm>
                <a:custGeom>
                  <a:avLst/>
                  <a:gdLst/>
                  <a:ahLst/>
                  <a:cxnLst/>
                  <a:rect l="l" t="t" r="r" b="b"/>
                  <a:pathLst>
                    <a:path w="337" h="273" extrusionOk="0">
                      <a:moveTo>
                        <a:pt x="168" y="0"/>
                      </a:moveTo>
                      <a:cubicBezTo>
                        <a:pt x="0" y="12"/>
                        <a:pt x="0" y="261"/>
                        <a:pt x="168" y="273"/>
                      </a:cubicBezTo>
                      <a:cubicBezTo>
                        <a:pt x="336" y="261"/>
                        <a:pt x="336"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33"/>
                <p:cNvSpPr/>
                <p:nvPr/>
              </p:nvSpPr>
              <p:spPr>
                <a:xfrm>
                  <a:off x="4164671" y="4690821"/>
                  <a:ext cx="69458" cy="30291"/>
                </a:xfrm>
                <a:custGeom>
                  <a:avLst/>
                  <a:gdLst/>
                  <a:ahLst/>
                  <a:cxnLst/>
                  <a:rect l="l" t="t" r="r" b="b"/>
                  <a:pathLst>
                    <a:path w="626" h="273" extrusionOk="0">
                      <a:moveTo>
                        <a:pt x="168" y="0"/>
                      </a:moveTo>
                      <a:cubicBezTo>
                        <a:pt x="0" y="12"/>
                        <a:pt x="0" y="261"/>
                        <a:pt x="168" y="272"/>
                      </a:cubicBezTo>
                      <a:lnTo>
                        <a:pt x="458" y="272"/>
                      </a:lnTo>
                      <a:cubicBezTo>
                        <a:pt x="626" y="261"/>
                        <a:pt x="626" y="12"/>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33"/>
                <p:cNvSpPr/>
                <p:nvPr/>
              </p:nvSpPr>
              <p:spPr>
                <a:xfrm>
                  <a:off x="3060346" y="4602835"/>
                  <a:ext cx="61802" cy="48044"/>
                </a:xfrm>
                <a:custGeom>
                  <a:avLst/>
                  <a:gdLst/>
                  <a:ahLst/>
                  <a:cxnLst/>
                  <a:rect l="l" t="t" r="r" b="b"/>
                  <a:pathLst>
                    <a:path w="557" h="433" extrusionOk="0">
                      <a:moveTo>
                        <a:pt x="212" y="1"/>
                      </a:moveTo>
                      <a:cubicBezTo>
                        <a:pt x="149" y="1"/>
                        <a:pt x="88" y="32"/>
                        <a:pt x="52" y="86"/>
                      </a:cubicBezTo>
                      <a:cubicBezTo>
                        <a:pt x="0" y="173"/>
                        <a:pt x="29" y="283"/>
                        <a:pt x="116" y="335"/>
                      </a:cubicBezTo>
                      <a:lnTo>
                        <a:pt x="261" y="411"/>
                      </a:lnTo>
                      <a:cubicBezTo>
                        <a:pt x="289" y="426"/>
                        <a:pt x="319" y="433"/>
                        <a:pt x="349" y="433"/>
                      </a:cubicBezTo>
                      <a:cubicBezTo>
                        <a:pt x="412" y="433"/>
                        <a:pt x="474" y="400"/>
                        <a:pt x="510" y="341"/>
                      </a:cubicBezTo>
                      <a:cubicBezTo>
                        <a:pt x="556" y="254"/>
                        <a:pt x="527" y="144"/>
                        <a:pt x="446" y="98"/>
                      </a:cubicBezTo>
                      <a:lnTo>
                        <a:pt x="301" y="23"/>
                      </a:lnTo>
                      <a:cubicBezTo>
                        <a:pt x="273" y="8"/>
                        <a:pt x="243"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33"/>
                <p:cNvSpPr/>
                <p:nvPr/>
              </p:nvSpPr>
              <p:spPr>
                <a:xfrm>
                  <a:off x="2951057" y="4747296"/>
                  <a:ext cx="61802" cy="40055"/>
                </a:xfrm>
                <a:custGeom>
                  <a:avLst/>
                  <a:gdLst/>
                  <a:ahLst/>
                  <a:cxnLst/>
                  <a:rect l="l" t="t" r="r" b="b"/>
                  <a:pathLst>
                    <a:path w="557" h="361" extrusionOk="0">
                      <a:moveTo>
                        <a:pt x="244" y="1"/>
                      </a:moveTo>
                      <a:cubicBezTo>
                        <a:pt x="0" y="1"/>
                        <a:pt x="0" y="360"/>
                        <a:pt x="244" y="360"/>
                      </a:cubicBezTo>
                      <a:lnTo>
                        <a:pt x="313" y="360"/>
                      </a:lnTo>
                      <a:cubicBezTo>
                        <a:pt x="556" y="360"/>
                        <a:pt x="556"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33"/>
                <p:cNvSpPr/>
                <p:nvPr/>
              </p:nvSpPr>
              <p:spPr>
                <a:xfrm>
                  <a:off x="3535340" y="4637341"/>
                  <a:ext cx="52926" cy="29847"/>
                </a:xfrm>
                <a:custGeom>
                  <a:avLst/>
                  <a:gdLst/>
                  <a:ahLst/>
                  <a:cxnLst/>
                  <a:rect l="l" t="t" r="r" b="b"/>
                  <a:pathLst>
                    <a:path w="477" h="269" extrusionOk="0">
                      <a:moveTo>
                        <a:pt x="176" y="1"/>
                      </a:moveTo>
                      <a:cubicBezTo>
                        <a:pt x="0" y="1"/>
                        <a:pt x="0" y="269"/>
                        <a:pt x="176" y="269"/>
                      </a:cubicBezTo>
                      <a:cubicBezTo>
                        <a:pt x="181" y="269"/>
                        <a:pt x="186" y="268"/>
                        <a:pt x="192" y="268"/>
                      </a:cubicBezTo>
                      <a:lnTo>
                        <a:pt x="290" y="268"/>
                      </a:lnTo>
                      <a:cubicBezTo>
                        <a:pt x="296" y="268"/>
                        <a:pt x="301" y="269"/>
                        <a:pt x="306" y="269"/>
                      </a:cubicBezTo>
                      <a:cubicBezTo>
                        <a:pt x="476" y="269"/>
                        <a:pt x="476" y="1"/>
                        <a:pt x="306" y="1"/>
                      </a:cubicBezTo>
                      <a:cubicBezTo>
                        <a:pt x="301" y="1"/>
                        <a:pt x="296" y="1"/>
                        <a:pt x="290" y="1"/>
                      </a:cubicBezTo>
                      <a:lnTo>
                        <a:pt x="192" y="1"/>
                      </a:lnTo>
                      <a:cubicBezTo>
                        <a:pt x="186" y="1"/>
                        <a:pt x="181"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24" name="Google Shape;16124;p33"/>
            <p:cNvGrpSpPr/>
            <p:nvPr/>
          </p:nvGrpSpPr>
          <p:grpSpPr>
            <a:xfrm>
              <a:off x="458214" y="1000687"/>
              <a:ext cx="510028" cy="498249"/>
              <a:chOff x="-7898" y="3612"/>
              <a:chExt cx="510028" cy="498249"/>
            </a:xfrm>
          </p:grpSpPr>
          <p:sp>
            <p:nvSpPr>
              <p:cNvPr id="16125" name="Google Shape;16125;p33"/>
              <p:cNvSpPr/>
              <p:nvPr/>
            </p:nvSpPr>
            <p:spPr>
              <a:xfrm rot="-708088" flipH="1">
                <a:off x="386520" y="167935"/>
                <a:ext cx="47945" cy="44691"/>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33"/>
              <p:cNvSpPr/>
              <p:nvPr/>
            </p:nvSpPr>
            <p:spPr>
              <a:xfrm rot="-708088" flipH="1">
                <a:off x="276837" y="397831"/>
                <a:ext cx="49247" cy="44691"/>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33"/>
              <p:cNvSpPr/>
              <p:nvPr/>
            </p:nvSpPr>
            <p:spPr>
              <a:xfrm rot="-708088" flipH="1">
                <a:off x="458078" y="457809"/>
                <a:ext cx="40352" cy="40352"/>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33"/>
              <p:cNvSpPr/>
              <p:nvPr/>
            </p:nvSpPr>
            <p:spPr>
              <a:xfrm rot="-708088" flipH="1">
                <a:off x="489" y="158308"/>
                <a:ext cx="69206" cy="8916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33"/>
              <p:cNvSpPr/>
              <p:nvPr/>
            </p:nvSpPr>
            <p:spPr>
              <a:xfrm rot="-708088" flipH="1">
                <a:off x="288541" y="314273"/>
                <a:ext cx="95890" cy="75714"/>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33"/>
              <p:cNvSpPr/>
              <p:nvPr/>
            </p:nvSpPr>
            <p:spPr>
              <a:xfrm rot="-708088" flipH="1">
                <a:off x="228479" y="153534"/>
                <a:ext cx="98059" cy="78751"/>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33"/>
              <p:cNvSpPr/>
              <p:nvPr/>
            </p:nvSpPr>
            <p:spPr>
              <a:xfrm rot="-708088" flipH="1">
                <a:off x="174102" y="9433"/>
                <a:ext cx="61830" cy="47511"/>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33"/>
              <p:cNvSpPr/>
              <p:nvPr/>
            </p:nvSpPr>
            <p:spPr>
              <a:xfrm rot="-708088" flipH="1">
                <a:off x="1520" y="392508"/>
                <a:ext cx="54236" cy="50765"/>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33"/>
              <p:cNvSpPr/>
              <p:nvPr/>
            </p:nvSpPr>
            <p:spPr>
              <a:xfrm rot="-708088" flipH="1">
                <a:off x="6231" y="34138"/>
                <a:ext cx="40352" cy="39050"/>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33"/>
            <p:cNvGrpSpPr/>
            <p:nvPr/>
          </p:nvGrpSpPr>
          <p:grpSpPr>
            <a:xfrm>
              <a:off x="576289" y="2080137"/>
              <a:ext cx="510028" cy="498249"/>
              <a:chOff x="-7898" y="3612"/>
              <a:chExt cx="510028" cy="498249"/>
            </a:xfrm>
          </p:grpSpPr>
          <p:sp>
            <p:nvSpPr>
              <p:cNvPr id="16135" name="Google Shape;16135;p33"/>
              <p:cNvSpPr/>
              <p:nvPr/>
            </p:nvSpPr>
            <p:spPr>
              <a:xfrm rot="-708088" flipH="1">
                <a:off x="386520" y="167935"/>
                <a:ext cx="47945" cy="44691"/>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33"/>
              <p:cNvSpPr/>
              <p:nvPr/>
            </p:nvSpPr>
            <p:spPr>
              <a:xfrm rot="-708088" flipH="1">
                <a:off x="276837" y="397831"/>
                <a:ext cx="49247" cy="44691"/>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33"/>
              <p:cNvSpPr/>
              <p:nvPr/>
            </p:nvSpPr>
            <p:spPr>
              <a:xfrm rot="-708088" flipH="1">
                <a:off x="458078" y="457809"/>
                <a:ext cx="40352" cy="40352"/>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33"/>
              <p:cNvSpPr/>
              <p:nvPr/>
            </p:nvSpPr>
            <p:spPr>
              <a:xfrm rot="-708088" flipH="1">
                <a:off x="489" y="158308"/>
                <a:ext cx="69206" cy="8916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33"/>
              <p:cNvSpPr/>
              <p:nvPr/>
            </p:nvSpPr>
            <p:spPr>
              <a:xfrm rot="-708088" flipH="1">
                <a:off x="288541" y="314273"/>
                <a:ext cx="95890" cy="75714"/>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33"/>
              <p:cNvSpPr/>
              <p:nvPr/>
            </p:nvSpPr>
            <p:spPr>
              <a:xfrm rot="-708088" flipH="1">
                <a:off x="228479" y="153534"/>
                <a:ext cx="98059" cy="78751"/>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33"/>
              <p:cNvSpPr/>
              <p:nvPr/>
            </p:nvSpPr>
            <p:spPr>
              <a:xfrm rot="-708088" flipH="1">
                <a:off x="174102" y="9433"/>
                <a:ext cx="61830" cy="47511"/>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33"/>
              <p:cNvSpPr/>
              <p:nvPr/>
            </p:nvSpPr>
            <p:spPr>
              <a:xfrm rot="-708088" flipH="1">
                <a:off x="1520" y="392508"/>
                <a:ext cx="54236" cy="50765"/>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33"/>
              <p:cNvSpPr/>
              <p:nvPr/>
            </p:nvSpPr>
            <p:spPr>
              <a:xfrm rot="-708088" flipH="1">
                <a:off x="6231" y="34138"/>
                <a:ext cx="40352" cy="39050"/>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4" name="Google Shape;16144;p33"/>
            <p:cNvGrpSpPr/>
            <p:nvPr/>
          </p:nvGrpSpPr>
          <p:grpSpPr>
            <a:xfrm>
              <a:off x="728689" y="2232537"/>
              <a:ext cx="510028" cy="498249"/>
              <a:chOff x="-7898" y="3612"/>
              <a:chExt cx="510028" cy="498249"/>
            </a:xfrm>
          </p:grpSpPr>
          <p:sp>
            <p:nvSpPr>
              <p:cNvPr id="16145" name="Google Shape;16145;p33"/>
              <p:cNvSpPr/>
              <p:nvPr/>
            </p:nvSpPr>
            <p:spPr>
              <a:xfrm rot="-708088" flipH="1">
                <a:off x="386520" y="167935"/>
                <a:ext cx="47945" cy="44691"/>
              </a:xfrm>
              <a:custGeom>
                <a:avLst/>
                <a:gdLst/>
                <a:ahLst/>
                <a:cxnLst/>
                <a:rect l="l" t="t" r="r" b="b"/>
                <a:pathLst>
                  <a:path w="221" h="206" extrusionOk="0">
                    <a:moveTo>
                      <a:pt x="82" y="0"/>
                    </a:moveTo>
                    <a:cubicBezTo>
                      <a:pt x="78" y="0"/>
                      <a:pt x="74" y="1"/>
                      <a:pt x="70" y="1"/>
                    </a:cubicBezTo>
                    <a:cubicBezTo>
                      <a:pt x="24" y="13"/>
                      <a:pt x="0" y="54"/>
                      <a:pt x="12" y="94"/>
                    </a:cubicBezTo>
                    <a:cubicBezTo>
                      <a:pt x="22" y="157"/>
                      <a:pt x="81" y="206"/>
                      <a:pt x="147" y="206"/>
                    </a:cubicBezTo>
                    <a:cubicBezTo>
                      <a:pt x="154" y="206"/>
                      <a:pt x="161" y="205"/>
                      <a:pt x="168" y="204"/>
                    </a:cubicBezTo>
                    <a:cubicBezTo>
                      <a:pt x="197" y="204"/>
                      <a:pt x="221" y="175"/>
                      <a:pt x="221" y="141"/>
                    </a:cubicBezTo>
                    <a:cubicBezTo>
                      <a:pt x="210" y="65"/>
                      <a:pt x="134"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33"/>
              <p:cNvSpPr/>
              <p:nvPr/>
            </p:nvSpPr>
            <p:spPr>
              <a:xfrm rot="-708088" flipH="1">
                <a:off x="276837" y="397831"/>
                <a:ext cx="49247" cy="44691"/>
              </a:xfrm>
              <a:custGeom>
                <a:avLst/>
                <a:gdLst/>
                <a:ahLst/>
                <a:cxnLst/>
                <a:rect l="l" t="t" r="r" b="b"/>
                <a:pathLst>
                  <a:path w="227" h="206" extrusionOk="0">
                    <a:moveTo>
                      <a:pt x="107" y="0"/>
                    </a:moveTo>
                    <a:cubicBezTo>
                      <a:pt x="87" y="0"/>
                      <a:pt x="66" y="7"/>
                      <a:pt x="47" y="21"/>
                    </a:cubicBezTo>
                    <a:cubicBezTo>
                      <a:pt x="1" y="55"/>
                      <a:pt x="1" y="107"/>
                      <a:pt x="47" y="165"/>
                    </a:cubicBezTo>
                    <a:cubicBezTo>
                      <a:pt x="64" y="182"/>
                      <a:pt x="81" y="193"/>
                      <a:pt x="102" y="204"/>
                    </a:cubicBezTo>
                    <a:lnTo>
                      <a:pt x="102" y="204"/>
                    </a:lnTo>
                    <a:cubicBezTo>
                      <a:pt x="124" y="193"/>
                      <a:pt x="141" y="182"/>
                      <a:pt x="163" y="171"/>
                    </a:cubicBezTo>
                    <a:cubicBezTo>
                      <a:pt x="209" y="148"/>
                      <a:pt x="227" y="84"/>
                      <a:pt x="192" y="44"/>
                    </a:cubicBezTo>
                    <a:cubicBezTo>
                      <a:pt x="171" y="16"/>
                      <a:pt x="139" y="0"/>
                      <a:pt x="107" y="0"/>
                    </a:cubicBezTo>
                    <a:close/>
                    <a:moveTo>
                      <a:pt x="102" y="204"/>
                    </a:moveTo>
                    <a:cubicBezTo>
                      <a:pt x="101" y="205"/>
                      <a:pt x="100" y="205"/>
                      <a:pt x="99" y="206"/>
                    </a:cubicBezTo>
                    <a:lnTo>
                      <a:pt x="105" y="206"/>
                    </a:lnTo>
                    <a:cubicBezTo>
                      <a:pt x="104" y="205"/>
                      <a:pt x="103" y="205"/>
                      <a:pt x="102" y="20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33"/>
              <p:cNvSpPr/>
              <p:nvPr/>
            </p:nvSpPr>
            <p:spPr>
              <a:xfrm rot="-708088" flipH="1">
                <a:off x="458078" y="457809"/>
                <a:ext cx="40352" cy="40352"/>
              </a:xfrm>
              <a:custGeom>
                <a:avLst/>
                <a:gdLst/>
                <a:ahLst/>
                <a:cxnLst/>
                <a:rect l="l" t="t" r="r" b="b"/>
                <a:pathLst>
                  <a:path w="186" h="186" extrusionOk="0">
                    <a:moveTo>
                      <a:pt x="111" y="0"/>
                    </a:moveTo>
                    <a:cubicBezTo>
                      <a:pt x="101" y="0"/>
                      <a:pt x="91" y="3"/>
                      <a:pt x="81" y="8"/>
                    </a:cubicBezTo>
                    <a:cubicBezTo>
                      <a:pt x="29" y="20"/>
                      <a:pt x="0" y="78"/>
                      <a:pt x="17" y="124"/>
                    </a:cubicBezTo>
                    <a:cubicBezTo>
                      <a:pt x="27" y="163"/>
                      <a:pt x="56" y="185"/>
                      <a:pt x="89" y="185"/>
                    </a:cubicBezTo>
                    <a:cubicBezTo>
                      <a:pt x="96" y="185"/>
                      <a:pt x="103" y="184"/>
                      <a:pt x="110" y="182"/>
                    </a:cubicBezTo>
                    <a:cubicBezTo>
                      <a:pt x="168" y="171"/>
                      <a:pt x="185" y="124"/>
                      <a:pt x="180" y="66"/>
                    </a:cubicBezTo>
                    <a:cubicBezTo>
                      <a:pt x="175" y="27"/>
                      <a:pt x="144"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33"/>
              <p:cNvSpPr/>
              <p:nvPr/>
            </p:nvSpPr>
            <p:spPr>
              <a:xfrm rot="-708088" flipH="1">
                <a:off x="489" y="158308"/>
                <a:ext cx="69206" cy="89165"/>
              </a:xfrm>
              <a:custGeom>
                <a:avLst/>
                <a:gdLst/>
                <a:ahLst/>
                <a:cxnLst/>
                <a:rect l="l" t="t" r="r" b="b"/>
                <a:pathLst>
                  <a:path w="319" h="411" extrusionOk="0">
                    <a:moveTo>
                      <a:pt x="139" y="0"/>
                    </a:moveTo>
                    <a:cubicBezTo>
                      <a:pt x="129" y="0"/>
                      <a:pt x="119" y="2"/>
                      <a:pt x="110" y="5"/>
                    </a:cubicBezTo>
                    <a:cubicBezTo>
                      <a:pt x="41" y="22"/>
                      <a:pt x="0" y="97"/>
                      <a:pt x="0" y="202"/>
                    </a:cubicBezTo>
                    <a:cubicBezTo>
                      <a:pt x="0" y="268"/>
                      <a:pt x="10" y="318"/>
                      <a:pt x="86" y="318"/>
                    </a:cubicBezTo>
                    <a:cubicBezTo>
                      <a:pt x="90" y="318"/>
                      <a:pt x="94" y="318"/>
                      <a:pt x="99" y="318"/>
                    </a:cubicBezTo>
                    <a:cubicBezTo>
                      <a:pt x="127" y="318"/>
                      <a:pt x="151" y="329"/>
                      <a:pt x="156" y="358"/>
                    </a:cubicBezTo>
                    <a:cubicBezTo>
                      <a:pt x="174" y="389"/>
                      <a:pt x="196" y="410"/>
                      <a:pt x="226" y="410"/>
                    </a:cubicBezTo>
                    <a:cubicBezTo>
                      <a:pt x="235" y="410"/>
                      <a:pt x="244" y="408"/>
                      <a:pt x="255" y="404"/>
                    </a:cubicBezTo>
                    <a:cubicBezTo>
                      <a:pt x="295" y="393"/>
                      <a:pt x="307" y="346"/>
                      <a:pt x="307" y="306"/>
                    </a:cubicBezTo>
                    <a:cubicBezTo>
                      <a:pt x="313" y="265"/>
                      <a:pt x="319" y="225"/>
                      <a:pt x="319" y="184"/>
                    </a:cubicBezTo>
                    <a:cubicBezTo>
                      <a:pt x="290" y="109"/>
                      <a:pt x="238" y="51"/>
                      <a:pt x="168" y="5"/>
                    </a:cubicBezTo>
                    <a:cubicBezTo>
                      <a:pt x="159" y="2"/>
                      <a:pt x="149"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33"/>
              <p:cNvSpPr/>
              <p:nvPr/>
            </p:nvSpPr>
            <p:spPr>
              <a:xfrm rot="-708088" flipH="1">
                <a:off x="288541" y="314273"/>
                <a:ext cx="95890" cy="75714"/>
              </a:xfrm>
              <a:custGeom>
                <a:avLst/>
                <a:gdLst/>
                <a:ahLst/>
                <a:cxnLst/>
                <a:rect l="l" t="t" r="r" b="b"/>
                <a:pathLst>
                  <a:path w="442" h="349" extrusionOk="0">
                    <a:moveTo>
                      <a:pt x="332" y="0"/>
                    </a:moveTo>
                    <a:cubicBezTo>
                      <a:pt x="314" y="0"/>
                      <a:pt x="294" y="15"/>
                      <a:pt x="262" y="44"/>
                    </a:cubicBezTo>
                    <a:cubicBezTo>
                      <a:pt x="233" y="67"/>
                      <a:pt x="198" y="85"/>
                      <a:pt x="157" y="96"/>
                    </a:cubicBezTo>
                    <a:cubicBezTo>
                      <a:pt x="105" y="108"/>
                      <a:pt x="59" y="142"/>
                      <a:pt x="30" y="195"/>
                    </a:cubicBezTo>
                    <a:cubicBezTo>
                      <a:pt x="1" y="229"/>
                      <a:pt x="1" y="281"/>
                      <a:pt x="30" y="316"/>
                    </a:cubicBezTo>
                    <a:cubicBezTo>
                      <a:pt x="49" y="339"/>
                      <a:pt x="74" y="349"/>
                      <a:pt x="99" y="349"/>
                    </a:cubicBezTo>
                    <a:cubicBezTo>
                      <a:pt x="114" y="349"/>
                      <a:pt x="128" y="346"/>
                      <a:pt x="140" y="339"/>
                    </a:cubicBezTo>
                    <a:cubicBezTo>
                      <a:pt x="227" y="299"/>
                      <a:pt x="314" y="258"/>
                      <a:pt x="401" y="224"/>
                    </a:cubicBezTo>
                    <a:cubicBezTo>
                      <a:pt x="424" y="206"/>
                      <a:pt x="441" y="177"/>
                      <a:pt x="430" y="148"/>
                    </a:cubicBezTo>
                    <a:cubicBezTo>
                      <a:pt x="424" y="142"/>
                      <a:pt x="424" y="137"/>
                      <a:pt x="418" y="119"/>
                    </a:cubicBezTo>
                    <a:cubicBezTo>
                      <a:pt x="407" y="102"/>
                      <a:pt x="401" y="79"/>
                      <a:pt x="389" y="61"/>
                    </a:cubicBezTo>
                    <a:cubicBezTo>
                      <a:pt x="367" y="21"/>
                      <a:pt x="352"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33"/>
              <p:cNvSpPr/>
              <p:nvPr/>
            </p:nvSpPr>
            <p:spPr>
              <a:xfrm rot="-708088" flipH="1">
                <a:off x="228479" y="153534"/>
                <a:ext cx="98059" cy="78751"/>
              </a:xfrm>
              <a:custGeom>
                <a:avLst/>
                <a:gdLst/>
                <a:ahLst/>
                <a:cxnLst/>
                <a:rect l="l" t="t" r="r" b="b"/>
                <a:pathLst>
                  <a:path w="452" h="363" extrusionOk="0">
                    <a:moveTo>
                      <a:pt x="82" y="0"/>
                    </a:moveTo>
                    <a:cubicBezTo>
                      <a:pt x="76" y="0"/>
                      <a:pt x="70" y="1"/>
                      <a:pt x="64" y="2"/>
                    </a:cubicBezTo>
                    <a:cubicBezTo>
                      <a:pt x="12" y="25"/>
                      <a:pt x="0" y="95"/>
                      <a:pt x="46" y="130"/>
                    </a:cubicBezTo>
                    <a:cubicBezTo>
                      <a:pt x="110" y="211"/>
                      <a:pt x="185" y="280"/>
                      <a:pt x="267" y="333"/>
                    </a:cubicBezTo>
                    <a:cubicBezTo>
                      <a:pt x="278" y="344"/>
                      <a:pt x="296" y="350"/>
                      <a:pt x="307" y="350"/>
                    </a:cubicBezTo>
                    <a:cubicBezTo>
                      <a:pt x="327" y="356"/>
                      <a:pt x="348" y="363"/>
                      <a:pt x="367" y="363"/>
                    </a:cubicBezTo>
                    <a:cubicBezTo>
                      <a:pt x="387" y="363"/>
                      <a:pt x="406" y="356"/>
                      <a:pt x="423" y="333"/>
                    </a:cubicBezTo>
                    <a:cubicBezTo>
                      <a:pt x="452" y="292"/>
                      <a:pt x="423" y="257"/>
                      <a:pt x="394" y="228"/>
                    </a:cubicBezTo>
                    <a:cubicBezTo>
                      <a:pt x="313" y="153"/>
                      <a:pt x="226" y="78"/>
                      <a:pt x="133" y="20"/>
                    </a:cubicBezTo>
                    <a:cubicBezTo>
                      <a:pt x="120" y="7"/>
                      <a:pt x="101"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33"/>
              <p:cNvSpPr/>
              <p:nvPr/>
            </p:nvSpPr>
            <p:spPr>
              <a:xfrm rot="-708088" flipH="1">
                <a:off x="174102" y="9433"/>
                <a:ext cx="61830" cy="47511"/>
              </a:xfrm>
              <a:custGeom>
                <a:avLst/>
                <a:gdLst/>
                <a:ahLst/>
                <a:cxnLst/>
                <a:rect l="l" t="t" r="r" b="b"/>
                <a:pathLst>
                  <a:path w="285" h="219" extrusionOk="0">
                    <a:moveTo>
                      <a:pt x="146" y="1"/>
                    </a:moveTo>
                    <a:cubicBezTo>
                      <a:pt x="88" y="13"/>
                      <a:pt x="1" y="123"/>
                      <a:pt x="18" y="163"/>
                    </a:cubicBezTo>
                    <a:cubicBezTo>
                      <a:pt x="36" y="208"/>
                      <a:pt x="65" y="219"/>
                      <a:pt x="97" y="219"/>
                    </a:cubicBezTo>
                    <a:cubicBezTo>
                      <a:pt x="126" y="219"/>
                      <a:pt x="158" y="209"/>
                      <a:pt x="186" y="209"/>
                    </a:cubicBezTo>
                    <a:cubicBezTo>
                      <a:pt x="244" y="198"/>
                      <a:pt x="285" y="175"/>
                      <a:pt x="273" y="105"/>
                    </a:cubicBezTo>
                    <a:cubicBezTo>
                      <a:pt x="261" y="47"/>
                      <a:pt x="209"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33"/>
              <p:cNvSpPr/>
              <p:nvPr/>
            </p:nvSpPr>
            <p:spPr>
              <a:xfrm rot="-708088" flipH="1">
                <a:off x="1520" y="392508"/>
                <a:ext cx="54236" cy="50765"/>
              </a:xfrm>
              <a:custGeom>
                <a:avLst/>
                <a:gdLst/>
                <a:ahLst/>
                <a:cxnLst/>
                <a:rect l="l" t="t" r="r" b="b"/>
                <a:pathLst>
                  <a:path w="250" h="234" extrusionOk="0">
                    <a:moveTo>
                      <a:pt x="128" y="1"/>
                    </a:moveTo>
                    <a:cubicBezTo>
                      <a:pt x="120" y="1"/>
                      <a:pt x="113" y="1"/>
                      <a:pt x="105" y="3"/>
                    </a:cubicBezTo>
                    <a:cubicBezTo>
                      <a:pt x="36" y="26"/>
                      <a:pt x="1" y="90"/>
                      <a:pt x="12" y="154"/>
                    </a:cubicBezTo>
                    <a:cubicBezTo>
                      <a:pt x="27" y="202"/>
                      <a:pt x="69" y="234"/>
                      <a:pt x="115" y="234"/>
                    </a:cubicBezTo>
                    <a:cubicBezTo>
                      <a:pt x="125" y="234"/>
                      <a:pt x="136" y="232"/>
                      <a:pt x="146" y="229"/>
                    </a:cubicBezTo>
                    <a:cubicBezTo>
                      <a:pt x="209" y="212"/>
                      <a:pt x="250" y="142"/>
                      <a:pt x="238" y="78"/>
                    </a:cubicBezTo>
                    <a:cubicBezTo>
                      <a:pt x="219" y="29"/>
                      <a:pt x="173"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33"/>
              <p:cNvSpPr/>
              <p:nvPr/>
            </p:nvSpPr>
            <p:spPr>
              <a:xfrm rot="-708088" flipH="1">
                <a:off x="6231" y="34138"/>
                <a:ext cx="40352" cy="39050"/>
              </a:xfrm>
              <a:custGeom>
                <a:avLst/>
                <a:gdLst/>
                <a:ahLst/>
                <a:cxnLst/>
                <a:rect l="l" t="t" r="r" b="b"/>
                <a:pathLst>
                  <a:path w="186" h="180" extrusionOk="0">
                    <a:moveTo>
                      <a:pt x="101" y="0"/>
                    </a:moveTo>
                    <a:cubicBezTo>
                      <a:pt x="95" y="0"/>
                      <a:pt x="88" y="1"/>
                      <a:pt x="81" y="3"/>
                    </a:cubicBezTo>
                    <a:cubicBezTo>
                      <a:pt x="29" y="15"/>
                      <a:pt x="0" y="67"/>
                      <a:pt x="18" y="119"/>
                    </a:cubicBezTo>
                    <a:cubicBezTo>
                      <a:pt x="23" y="153"/>
                      <a:pt x="53" y="179"/>
                      <a:pt x="86" y="179"/>
                    </a:cubicBezTo>
                    <a:cubicBezTo>
                      <a:pt x="92" y="179"/>
                      <a:pt x="98" y="178"/>
                      <a:pt x="105" y="177"/>
                    </a:cubicBezTo>
                    <a:cubicBezTo>
                      <a:pt x="151" y="171"/>
                      <a:pt x="186" y="119"/>
                      <a:pt x="174" y="72"/>
                    </a:cubicBezTo>
                    <a:cubicBezTo>
                      <a:pt x="164" y="28"/>
                      <a:pt x="137"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33"/>
            <p:cNvGrpSpPr/>
            <p:nvPr/>
          </p:nvGrpSpPr>
          <p:grpSpPr>
            <a:xfrm rot="-9900040">
              <a:off x="1199978" y="1445085"/>
              <a:ext cx="512876" cy="606077"/>
              <a:chOff x="1054437" y="1045391"/>
              <a:chExt cx="512891" cy="606095"/>
            </a:xfrm>
          </p:grpSpPr>
          <p:sp>
            <p:nvSpPr>
              <p:cNvPr id="16155" name="Google Shape;16155;p33"/>
              <p:cNvSpPr/>
              <p:nvPr/>
            </p:nvSpPr>
            <p:spPr>
              <a:xfrm rot="-708088" flipH="1">
                <a:off x="1064065" y="1317594"/>
                <a:ext cx="113463" cy="105870"/>
              </a:xfrm>
              <a:custGeom>
                <a:avLst/>
                <a:gdLst/>
                <a:ahLst/>
                <a:cxnLst/>
                <a:rect l="l" t="t" r="r" b="b"/>
                <a:pathLst>
                  <a:path w="523" h="488" extrusionOk="0">
                    <a:moveTo>
                      <a:pt x="358" y="1"/>
                    </a:moveTo>
                    <a:cubicBezTo>
                      <a:pt x="343" y="1"/>
                      <a:pt x="328" y="4"/>
                      <a:pt x="314" y="11"/>
                    </a:cubicBezTo>
                    <a:cubicBezTo>
                      <a:pt x="273" y="34"/>
                      <a:pt x="256" y="87"/>
                      <a:pt x="267" y="133"/>
                    </a:cubicBezTo>
                    <a:cubicBezTo>
                      <a:pt x="279" y="168"/>
                      <a:pt x="296" y="202"/>
                      <a:pt x="331" y="231"/>
                    </a:cubicBezTo>
                    <a:cubicBezTo>
                      <a:pt x="366" y="272"/>
                      <a:pt x="343" y="295"/>
                      <a:pt x="296" y="295"/>
                    </a:cubicBezTo>
                    <a:cubicBezTo>
                      <a:pt x="233" y="301"/>
                      <a:pt x="169" y="301"/>
                      <a:pt x="99" y="301"/>
                    </a:cubicBezTo>
                    <a:cubicBezTo>
                      <a:pt x="47" y="307"/>
                      <a:pt x="1" y="330"/>
                      <a:pt x="1" y="394"/>
                    </a:cubicBezTo>
                    <a:cubicBezTo>
                      <a:pt x="1" y="452"/>
                      <a:pt x="41" y="481"/>
                      <a:pt x="99" y="486"/>
                    </a:cubicBezTo>
                    <a:cubicBezTo>
                      <a:pt x="108" y="487"/>
                      <a:pt x="117" y="488"/>
                      <a:pt x="127" y="488"/>
                    </a:cubicBezTo>
                    <a:cubicBezTo>
                      <a:pt x="171" y="488"/>
                      <a:pt x="218" y="477"/>
                      <a:pt x="262" y="457"/>
                    </a:cubicBezTo>
                    <a:cubicBezTo>
                      <a:pt x="271" y="458"/>
                      <a:pt x="281" y="458"/>
                      <a:pt x="290" y="458"/>
                    </a:cubicBezTo>
                    <a:cubicBezTo>
                      <a:pt x="373" y="458"/>
                      <a:pt x="450" y="431"/>
                      <a:pt x="424" y="301"/>
                    </a:cubicBezTo>
                    <a:cubicBezTo>
                      <a:pt x="424" y="289"/>
                      <a:pt x="430" y="284"/>
                      <a:pt x="435" y="278"/>
                    </a:cubicBezTo>
                    <a:cubicBezTo>
                      <a:pt x="482" y="255"/>
                      <a:pt x="522" y="231"/>
                      <a:pt x="511" y="174"/>
                    </a:cubicBezTo>
                    <a:cubicBezTo>
                      <a:pt x="499" y="127"/>
                      <a:pt x="470" y="81"/>
                      <a:pt x="435" y="40"/>
                    </a:cubicBezTo>
                    <a:cubicBezTo>
                      <a:pt x="419" y="16"/>
                      <a:pt x="39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33"/>
              <p:cNvSpPr/>
              <p:nvPr/>
            </p:nvSpPr>
            <p:spPr>
              <a:xfrm rot="-708088" flipH="1">
                <a:off x="1454364" y="1242758"/>
                <a:ext cx="54236" cy="90250"/>
              </a:xfrm>
              <a:custGeom>
                <a:avLst/>
                <a:gdLst/>
                <a:ahLst/>
                <a:cxnLst/>
                <a:rect l="l" t="t" r="r" b="b"/>
                <a:pathLst>
                  <a:path w="250" h="416" extrusionOk="0">
                    <a:moveTo>
                      <a:pt x="117" y="1"/>
                    </a:moveTo>
                    <a:cubicBezTo>
                      <a:pt x="113" y="1"/>
                      <a:pt x="109" y="1"/>
                      <a:pt x="105" y="2"/>
                    </a:cubicBezTo>
                    <a:cubicBezTo>
                      <a:pt x="52" y="13"/>
                      <a:pt x="41" y="60"/>
                      <a:pt x="41" y="106"/>
                    </a:cubicBezTo>
                    <a:cubicBezTo>
                      <a:pt x="41" y="129"/>
                      <a:pt x="35" y="158"/>
                      <a:pt x="29" y="181"/>
                    </a:cubicBezTo>
                    <a:cubicBezTo>
                      <a:pt x="0" y="257"/>
                      <a:pt x="23" y="343"/>
                      <a:pt x="93" y="390"/>
                    </a:cubicBezTo>
                    <a:cubicBezTo>
                      <a:pt x="110" y="407"/>
                      <a:pt x="133" y="416"/>
                      <a:pt x="156" y="416"/>
                    </a:cubicBezTo>
                    <a:cubicBezTo>
                      <a:pt x="172" y="416"/>
                      <a:pt x="189" y="411"/>
                      <a:pt x="203" y="401"/>
                    </a:cubicBezTo>
                    <a:cubicBezTo>
                      <a:pt x="244" y="378"/>
                      <a:pt x="249" y="332"/>
                      <a:pt x="226" y="297"/>
                    </a:cubicBezTo>
                    <a:cubicBezTo>
                      <a:pt x="191" y="262"/>
                      <a:pt x="197" y="204"/>
                      <a:pt x="238" y="181"/>
                    </a:cubicBezTo>
                    <a:cubicBezTo>
                      <a:pt x="249" y="170"/>
                      <a:pt x="244" y="141"/>
                      <a:pt x="249" y="123"/>
                    </a:cubicBezTo>
                    <a:cubicBezTo>
                      <a:pt x="244" y="100"/>
                      <a:pt x="226" y="83"/>
                      <a:pt x="215" y="71"/>
                    </a:cubicBezTo>
                    <a:cubicBezTo>
                      <a:pt x="193" y="34"/>
                      <a:pt x="16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33"/>
              <p:cNvSpPr/>
              <p:nvPr/>
            </p:nvSpPr>
            <p:spPr>
              <a:xfrm rot="-708088" flipH="1">
                <a:off x="1317072" y="1555292"/>
                <a:ext cx="75714" cy="66603"/>
              </a:xfrm>
              <a:custGeom>
                <a:avLst/>
                <a:gdLst/>
                <a:ahLst/>
                <a:cxnLst/>
                <a:rect l="l" t="t" r="r" b="b"/>
                <a:pathLst>
                  <a:path w="349" h="307" extrusionOk="0">
                    <a:moveTo>
                      <a:pt x="165" y="0"/>
                    </a:moveTo>
                    <a:cubicBezTo>
                      <a:pt x="108" y="0"/>
                      <a:pt x="59" y="65"/>
                      <a:pt x="99" y="123"/>
                    </a:cubicBezTo>
                    <a:cubicBezTo>
                      <a:pt x="111" y="141"/>
                      <a:pt x="122" y="158"/>
                      <a:pt x="134" y="181"/>
                    </a:cubicBezTo>
                    <a:cubicBezTo>
                      <a:pt x="128" y="199"/>
                      <a:pt x="111" y="199"/>
                      <a:pt x="93" y="199"/>
                    </a:cubicBezTo>
                    <a:cubicBezTo>
                      <a:pt x="59" y="204"/>
                      <a:pt x="1" y="199"/>
                      <a:pt x="12" y="256"/>
                    </a:cubicBezTo>
                    <a:cubicBezTo>
                      <a:pt x="20" y="297"/>
                      <a:pt x="48" y="306"/>
                      <a:pt x="80" y="306"/>
                    </a:cubicBezTo>
                    <a:cubicBezTo>
                      <a:pt x="94" y="306"/>
                      <a:pt x="108" y="305"/>
                      <a:pt x="122" y="303"/>
                    </a:cubicBezTo>
                    <a:cubicBezTo>
                      <a:pt x="215" y="285"/>
                      <a:pt x="261" y="204"/>
                      <a:pt x="319" y="152"/>
                    </a:cubicBezTo>
                    <a:cubicBezTo>
                      <a:pt x="348" y="129"/>
                      <a:pt x="331" y="94"/>
                      <a:pt x="302" y="71"/>
                    </a:cubicBezTo>
                    <a:cubicBezTo>
                      <a:pt x="273" y="54"/>
                      <a:pt x="244" y="36"/>
                      <a:pt x="215" y="19"/>
                    </a:cubicBezTo>
                    <a:cubicBezTo>
                      <a:pt x="199" y="6"/>
                      <a:pt x="182"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33"/>
              <p:cNvSpPr/>
              <p:nvPr/>
            </p:nvSpPr>
            <p:spPr>
              <a:xfrm rot="-708088" flipH="1">
                <a:off x="1193993" y="1323938"/>
                <a:ext cx="56623" cy="50765"/>
              </a:xfrm>
              <a:custGeom>
                <a:avLst/>
                <a:gdLst/>
                <a:ahLst/>
                <a:cxnLst/>
                <a:rect l="l" t="t" r="r" b="b"/>
                <a:pathLst>
                  <a:path w="261" h="234" extrusionOk="0">
                    <a:moveTo>
                      <a:pt x="110" y="0"/>
                    </a:moveTo>
                    <a:cubicBezTo>
                      <a:pt x="47" y="6"/>
                      <a:pt x="0" y="64"/>
                      <a:pt x="12" y="128"/>
                    </a:cubicBezTo>
                    <a:cubicBezTo>
                      <a:pt x="33" y="190"/>
                      <a:pt x="86" y="234"/>
                      <a:pt x="151" y="234"/>
                    </a:cubicBezTo>
                    <a:cubicBezTo>
                      <a:pt x="159" y="234"/>
                      <a:pt x="166" y="233"/>
                      <a:pt x="174" y="232"/>
                    </a:cubicBezTo>
                    <a:cubicBezTo>
                      <a:pt x="232" y="220"/>
                      <a:pt x="261" y="186"/>
                      <a:pt x="255" y="133"/>
                    </a:cubicBezTo>
                    <a:cubicBezTo>
                      <a:pt x="244" y="64"/>
                      <a:pt x="186" y="6"/>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33"/>
              <p:cNvSpPr/>
              <p:nvPr/>
            </p:nvSpPr>
            <p:spPr>
              <a:xfrm rot="-708088" flipH="1">
                <a:off x="1520124" y="1395771"/>
                <a:ext cx="41654" cy="58575"/>
              </a:xfrm>
              <a:custGeom>
                <a:avLst/>
                <a:gdLst/>
                <a:ahLst/>
                <a:cxnLst/>
                <a:rect l="l" t="t" r="r" b="b"/>
                <a:pathLst>
                  <a:path w="192" h="270" extrusionOk="0">
                    <a:moveTo>
                      <a:pt x="91" y="1"/>
                    </a:moveTo>
                    <a:cubicBezTo>
                      <a:pt x="88" y="1"/>
                      <a:pt x="85" y="1"/>
                      <a:pt x="81" y="1"/>
                    </a:cubicBezTo>
                    <a:cubicBezTo>
                      <a:pt x="18" y="1"/>
                      <a:pt x="0" y="47"/>
                      <a:pt x="0" y="105"/>
                    </a:cubicBezTo>
                    <a:cubicBezTo>
                      <a:pt x="0" y="163"/>
                      <a:pt x="0" y="227"/>
                      <a:pt x="64" y="262"/>
                    </a:cubicBezTo>
                    <a:cubicBezTo>
                      <a:pt x="74" y="266"/>
                      <a:pt x="85" y="269"/>
                      <a:pt x="97" y="269"/>
                    </a:cubicBezTo>
                    <a:cubicBezTo>
                      <a:pt x="114" y="269"/>
                      <a:pt x="131" y="264"/>
                      <a:pt x="145" y="250"/>
                    </a:cubicBezTo>
                    <a:cubicBezTo>
                      <a:pt x="191" y="210"/>
                      <a:pt x="174" y="152"/>
                      <a:pt x="168" y="94"/>
                    </a:cubicBezTo>
                    <a:cubicBezTo>
                      <a:pt x="163" y="50"/>
                      <a:pt x="147"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33"/>
              <p:cNvSpPr/>
              <p:nvPr/>
            </p:nvSpPr>
            <p:spPr>
              <a:xfrm rot="-708088" flipH="1">
                <a:off x="1149542" y="1183437"/>
                <a:ext cx="55538" cy="71158"/>
              </a:xfrm>
              <a:custGeom>
                <a:avLst/>
                <a:gdLst/>
                <a:ahLst/>
                <a:cxnLst/>
                <a:rect l="l" t="t" r="r" b="b"/>
                <a:pathLst>
                  <a:path w="256" h="328" extrusionOk="0">
                    <a:moveTo>
                      <a:pt x="87" y="0"/>
                    </a:moveTo>
                    <a:cubicBezTo>
                      <a:pt x="78" y="0"/>
                      <a:pt x="68" y="3"/>
                      <a:pt x="59" y="7"/>
                    </a:cubicBezTo>
                    <a:cubicBezTo>
                      <a:pt x="24" y="19"/>
                      <a:pt x="1" y="48"/>
                      <a:pt x="7" y="88"/>
                    </a:cubicBezTo>
                    <a:cubicBezTo>
                      <a:pt x="7" y="135"/>
                      <a:pt x="18" y="175"/>
                      <a:pt x="24" y="222"/>
                    </a:cubicBezTo>
                    <a:lnTo>
                      <a:pt x="24" y="216"/>
                    </a:lnTo>
                    <a:cubicBezTo>
                      <a:pt x="59" y="251"/>
                      <a:pt x="99" y="285"/>
                      <a:pt x="140" y="314"/>
                    </a:cubicBezTo>
                    <a:cubicBezTo>
                      <a:pt x="151" y="323"/>
                      <a:pt x="166" y="327"/>
                      <a:pt x="181" y="327"/>
                    </a:cubicBezTo>
                    <a:cubicBezTo>
                      <a:pt x="196" y="327"/>
                      <a:pt x="212" y="323"/>
                      <a:pt x="227" y="314"/>
                    </a:cubicBezTo>
                    <a:cubicBezTo>
                      <a:pt x="250" y="291"/>
                      <a:pt x="256" y="256"/>
                      <a:pt x="244" y="233"/>
                    </a:cubicBezTo>
                    <a:cubicBezTo>
                      <a:pt x="215" y="164"/>
                      <a:pt x="186" y="100"/>
                      <a:pt x="151" y="42"/>
                    </a:cubicBezTo>
                    <a:cubicBezTo>
                      <a:pt x="139" y="17"/>
                      <a:pt x="114"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33"/>
              <p:cNvSpPr/>
              <p:nvPr/>
            </p:nvSpPr>
            <p:spPr>
              <a:xfrm rot="-708088" flipH="1">
                <a:off x="1303496" y="1486451"/>
                <a:ext cx="42955" cy="61830"/>
              </a:xfrm>
              <a:custGeom>
                <a:avLst/>
                <a:gdLst/>
                <a:ahLst/>
                <a:cxnLst/>
                <a:rect l="l" t="t" r="r" b="b"/>
                <a:pathLst>
                  <a:path w="198" h="285" extrusionOk="0">
                    <a:moveTo>
                      <a:pt x="112" y="0"/>
                    </a:moveTo>
                    <a:cubicBezTo>
                      <a:pt x="88" y="0"/>
                      <a:pt x="65" y="13"/>
                      <a:pt x="53" y="37"/>
                    </a:cubicBezTo>
                    <a:cubicBezTo>
                      <a:pt x="12" y="84"/>
                      <a:pt x="1" y="142"/>
                      <a:pt x="18" y="200"/>
                    </a:cubicBezTo>
                    <a:cubicBezTo>
                      <a:pt x="24" y="217"/>
                      <a:pt x="30" y="229"/>
                      <a:pt x="35" y="246"/>
                    </a:cubicBezTo>
                    <a:cubicBezTo>
                      <a:pt x="54" y="269"/>
                      <a:pt x="79" y="284"/>
                      <a:pt x="106" y="284"/>
                    </a:cubicBezTo>
                    <a:cubicBezTo>
                      <a:pt x="113" y="284"/>
                      <a:pt x="121" y="283"/>
                      <a:pt x="128" y="281"/>
                    </a:cubicBezTo>
                    <a:cubicBezTo>
                      <a:pt x="169" y="275"/>
                      <a:pt x="163" y="252"/>
                      <a:pt x="169" y="211"/>
                    </a:cubicBezTo>
                    <a:cubicBezTo>
                      <a:pt x="169" y="171"/>
                      <a:pt x="180" y="130"/>
                      <a:pt x="186" y="95"/>
                    </a:cubicBezTo>
                    <a:cubicBezTo>
                      <a:pt x="198" y="55"/>
                      <a:pt x="180" y="20"/>
                      <a:pt x="146" y="8"/>
                    </a:cubicBezTo>
                    <a:cubicBezTo>
                      <a:pt x="135" y="3"/>
                      <a:pt x="123"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33"/>
              <p:cNvSpPr/>
              <p:nvPr/>
            </p:nvSpPr>
            <p:spPr>
              <a:xfrm rot="-708088" flipH="1">
                <a:off x="1235772" y="1600863"/>
                <a:ext cx="47945" cy="46210"/>
              </a:xfrm>
              <a:custGeom>
                <a:avLst/>
                <a:gdLst/>
                <a:ahLst/>
                <a:cxnLst/>
                <a:rect l="l" t="t" r="r" b="b"/>
                <a:pathLst>
                  <a:path w="221" h="213" extrusionOk="0">
                    <a:moveTo>
                      <a:pt x="112" y="1"/>
                    </a:moveTo>
                    <a:cubicBezTo>
                      <a:pt x="108" y="1"/>
                      <a:pt x="103" y="1"/>
                      <a:pt x="99" y="1"/>
                    </a:cubicBezTo>
                    <a:cubicBezTo>
                      <a:pt x="41" y="19"/>
                      <a:pt x="0" y="77"/>
                      <a:pt x="18" y="135"/>
                    </a:cubicBezTo>
                    <a:cubicBezTo>
                      <a:pt x="23" y="180"/>
                      <a:pt x="63" y="212"/>
                      <a:pt x="108" y="212"/>
                    </a:cubicBezTo>
                    <a:cubicBezTo>
                      <a:pt x="114" y="212"/>
                      <a:pt x="121" y="211"/>
                      <a:pt x="128" y="210"/>
                    </a:cubicBezTo>
                    <a:cubicBezTo>
                      <a:pt x="186" y="198"/>
                      <a:pt x="220" y="135"/>
                      <a:pt x="209" y="77"/>
                    </a:cubicBezTo>
                    <a:cubicBezTo>
                      <a:pt x="198" y="29"/>
                      <a:pt x="159"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33"/>
              <p:cNvSpPr/>
              <p:nvPr/>
            </p:nvSpPr>
            <p:spPr>
              <a:xfrm rot="-708088" flipH="1">
                <a:off x="1211212" y="1049328"/>
                <a:ext cx="41654" cy="30589"/>
              </a:xfrm>
              <a:custGeom>
                <a:avLst/>
                <a:gdLst/>
                <a:ahLst/>
                <a:cxnLst/>
                <a:rect l="l" t="t" r="r" b="b"/>
                <a:pathLst>
                  <a:path w="192" h="141" extrusionOk="0">
                    <a:moveTo>
                      <a:pt x="147" y="1"/>
                    </a:moveTo>
                    <a:cubicBezTo>
                      <a:pt x="135" y="1"/>
                      <a:pt x="122" y="4"/>
                      <a:pt x="111" y="6"/>
                    </a:cubicBezTo>
                    <a:cubicBezTo>
                      <a:pt x="59" y="12"/>
                      <a:pt x="1" y="12"/>
                      <a:pt x="6" y="81"/>
                    </a:cubicBezTo>
                    <a:cubicBezTo>
                      <a:pt x="11" y="125"/>
                      <a:pt x="41" y="140"/>
                      <a:pt x="79" y="140"/>
                    </a:cubicBezTo>
                    <a:cubicBezTo>
                      <a:pt x="85" y="140"/>
                      <a:pt x="92" y="140"/>
                      <a:pt x="99" y="139"/>
                    </a:cubicBezTo>
                    <a:cubicBezTo>
                      <a:pt x="151" y="133"/>
                      <a:pt x="192" y="93"/>
                      <a:pt x="192" y="41"/>
                    </a:cubicBezTo>
                    <a:cubicBezTo>
                      <a:pt x="185" y="8"/>
                      <a:pt x="16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64" name="Google Shape;16164;p33"/>
          <p:cNvGrpSpPr/>
          <p:nvPr/>
        </p:nvGrpSpPr>
        <p:grpSpPr>
          <a:xfrm rot="1431375">
            <a:off x="501050" y="1269983"/>
            <a:ext cx="281806" cy="272981"/>
            <a:chOff x="5230050" y="2005675"/>
            <a:chExt cx="81300" cy="78750"/>
          </a:xfrm>
        </p:grpSpPr>
        <p:sp>
          <p:nvSpPr>
            <p:cNvPr id="16165" name="Google Shape;16165;p3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3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3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3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3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3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3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3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3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3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3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3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3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3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3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3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3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3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3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3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3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3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3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3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3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3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3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3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3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3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3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3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7" name="Google Shape;16197;p33"/>
          <p:cNvGrpSpPr/>
          <p:nvPr/>
        </p:nvGrpSpPr>
        <p:grpSpPr>
          <a:xfrm>
            <a:off x="541153" y="634054"/>
            <a:ext cx="252200" cy="244173"/>
            <a:chOff x="2951513" y="2873499"/>
            <a:chExt cx="201647" cy="195198"/>
          </a:xfrm>
        </p:grpSpPr>
        <p:sp>
          <p:nvSpPr>
            <p:cNvPr id="16198" name="Google Shape;16198;p33"/>
            <p:cNvSpPr/>
            <p:nvPr/>
          </p:nvSpPr>
          <p:spPr>
            <a:xfrm>
              <a:off x="2951513" y="2873499"/>
              <a:ext cx="201647" cy="195198"/>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9" name="Google Shape;16199;p33"/>
            <p:cNvGrpSpPr/>
            <p:nvPr/>
          </p:nvGrpSpPr>
          <p:grpSpPr>
            <a:xfrm>
              <a:off x="3004482" y="2920977"/>
              <a:ext cx="94490" cy="119611"/>
              <a:chOff x="5411025" y="1752150"/>
              <a:chExt cx="34875" cy="44150"/>
            </a:xfrm>
          </p:grpSpPr>
          <p:sp>
            <p:nvSpPr>
              <p:cNvPr id="16200" name="Google Shape;16200;p3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3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3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3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3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3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3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3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3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3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3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3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3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3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3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3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3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3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18" name="Google Shape;16218;p33"/>
          <p:cNvGrpSpPr/>
          <p:nvPr/>
        </p:nvGrpSpPr>
        <p:grpSpPr>
          <a:xfrm>
            <a:off x="1599922" y="828841"/>
            <a:ext cx="252191" cy="245986"/>
            <a:chOff x="2447193" y="3026177"/>
            <a:chExt cx="201624" cy="196647"/>
          </a:xfrm>
        </p:grpSpPr>
        <p:sp>
          <p:nvSpPr>
            <p:cNvPr id="16219" name="Google Shape;16219;p33"/>
            <p:cNvSpPr/>
            <p:nvPr/>
          </p:nvSpPr>
          <p:spPr>
            <a:xfrm>
              <a:off x="2447193" y="3026177"/>
              <a:ext cx="201624" cy="196647"/>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0" name="Google Shape;16220;p33"/>
            <p:cNvGrpSpPr/>
            <p:nvPr/>
          </p:nvGrpSpPr>
          <p:grpSpPr>
            <a:xfrm>
              <a:off x="2499689" y="3074396"/>
              <a:ext cx="94997" cy="120201"/>
              <a:chOff x="5421900" y="1335675"/>
              <a:chExt cx="37775" cy="47800"/>
            </a:xfrm>
          </p:grpSpPr>
          <p:sp>
            <p:nvSpPr>
              <p:cNvPr id="16221" name="Google Shape;16221;p3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3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3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3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3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3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3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3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3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3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3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3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3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3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3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3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3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3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39" name="Google Shape;16239;p33"/>
          <p:cNvGrpSpPr/>
          <p:nvPr/>
        </p:nvGrpSpPr>
        <p:grpSpPr>
          <a:xfrm>
            <a:off x="2739301" y="504177"/>
            <a:ext cx="368118" cy="324516"/>
            <a:chOff x="2492134" y="3330963"/>
            <a:chExt cx="252187" cy="222347"/>
          </a:xfrm>
        </p:grpSpPr>
        <p:sp>
          <p:nvSpPr>
            <p:cNvPr id="16240" name="Google Shape;16240;p33"/>
            <p:cNvSpPr/>
            <p:nvPr/>
          </p:nvSpPr>
          <p:spPr>
            <a:xfrm rot="4044606">
              <a:off x="2615966" y="3410411"/>
              <a:ext cx="86010" cy="149103"/>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33"/>
            <p:cNvSpPr/>
            <p:nvPr/>
          </p:nvSpPr>
          <p:spPr>
            <a:xfrm rot="4044606">
              <a:off x="2525583" y="3372376"/>
              <a:ext cx="168321" cy="117863"/>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33"/>
            <p:cNvSpPr/>
            <p:nvPr/>
          </p:nvSpPr>
          <p:spPr>
            <a:xfrm rot="4044606">
              <a:off x="2477440" y="3409343"/>
              <a:ext cx="128288" cy="53745"/>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43" name="Google Shape;16243;p33"/>
            <p:cNvGrpSpPr/>
            <p:nvPr/>
          </p:nvGrpSpPr>
          <p:grpSpPr>
            <a:xfrm>
              <a:off x="2532185" y="3383385"/>
              <a:ext cx="180575" cy="143082"/>
              <a:chOff x="2532185" y="3383385"/>
              <a:chExt cx="180575" cy="143082"/>
            </a:xfrm>
          </p:grpSpPr>
          <p:sp>
            <p:nvSpPr>
              <p:cNvPr id="16244" name="Google Shape;16244;p33"/>
              <p:cNvSpPr/>
              <p:nvPr/>
            </p:nvSpPr>
            <p:spPr>
              <a:xfrm rot="4044606">
                <a:off x="2524467" y="3437852"/>
                <a:ext cx="49617" cy="16014"/>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33"/>
              <p:cNvSpPr/>
              <p:nvPr/>
            </p:nvSpPr>
            <p:spPr>
              <a:xfrm rot="4044606">
                <a:off x="2535718" y="3440327"/>
                <a:ext cx="56107" cy="27055"/>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33"/>
              <p:cNvSpPr/>
              <p:nvPr/>
            </p:nvSpPr>
            <p:spPr>
              <a:xfrm rot="4044606">
                <a:off x="2542396" y="3408791"/>
                <a:ext cx="74910" cy="7030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33"/>
              <p:cNvSpPr/>
              <p:nvPr/>
            </p:nvSpPr>
            <p:spPr>
              <a:xfrm rot="4044606">
                <a:off x="2559303" y="3391479"/>
                <a:ext cx="83038" cy="98512"/>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33"/>
              <p:cNvSpPr/>
              <p:nvPr/>
            </p:nvSpPr>
            <p:spPr>
              <a:xfrm rot="4044606">
                <a:off x="2577432" y="3439385"/>
                <a:ext cx="42641" cy="62238"/>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33"/>
              <p:cNvSpPr/>
              <p:nvPr/>
            </p:nvSpPr>
            <p:spPr>
              <a:xfrm rot="4044606">
                <a:off x="2591536" y="3417756"/>
                <a:ext cx="49131" cy="95722"/>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33"/>
              <p:cNvSpPr/>
              <p:nvPr/>
            </p:nvSpPr>
            <p:spPr>
              <a:xfrm rot="4044606">
                <a:off x="2606832" y="3400461"/>
                <a:ext cx="50709" cy="12678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33"/>
              <p:cNvSpPr/>
              <p:nvPr/>
            </p:nvSpPr>
            <p:spPr>
              <a:xfrm rot="4044606">
                <a:off x="2598406" y="3467657"/>
                <a:ext cx="24323" cy="55383"/>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33"/>
              <p:cNvSpPr/>
              <p:nvPr/>
            </p:nvSpPr>
            <p:spPr>
              <a:xfrm rot="4044606">
                <a:off x="2641823" y="3422754"/>
                <a:ext cx="17287" cy="127751"/>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33"/>
              <p:cNvSpPr/>
              <p:nvPr/>
            </p:nvSpPr>
            <p:spPr>
              <a:xfrm rot="4044606">
                <a:off x="2624604" y="3477917"/>
                <a:ext cx="12435" cy="57688"/>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33"/>
              <p:cNvSpPr/>
              <p:nvPr/>
            </p:nvSpPr>
            <p:spPr>
              <a:xfrm rot="4044606">
                <a:off x="2628373" y="3485487"/>
                <a:ext cx="9705" cy="48104"/>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33"/>
              <p:cNvSpPr/>
              <p:nvPr/>
            </p:nvSpPr>
            <p:spPr>
              <a:xfrm rot="4044606">
                <a:off x="2542941" y="3430771"/>
                <a:ext cx="66843" cy="44949"/>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33"/>
              <p:cNvSpPr/>
              <p:nvPr/>
            </p:nvSpPr>
            <p:spPr>
              <a:xfrm rot="4044606">
                <a:off x="2527534" y="3419619"/>
                <a:ext cx="73333" cy="34212"/>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33"/>
              <p:cNvSpPr/>
              <p:nvPr/>
            </p:nvSpPr>
            <p:spPr>
              <a:xfrm rot="4044606">
                <a:off x="2621324" y="3461556"/>
                <a:ext cx="28569" cy="74734"/>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33"/>
              <p:cNvSpPr/>
              <p:nvPr/>
            </p:nvSpPr>
            <p:spPr>
              <a:xfrm rot="4044606">
                <a:off x="2524383" y="3437796"/>
                <a:ext cx="49617" cy="16196"/>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33"/>
              <p:cNvSpPr/>
              <p:nvPr/>
            </p:nvSpPr>
            <p:spPr>
              <a:xfrm rot="4044606">
                <a:off x="2535830" y="3440037"/>
                <a:ext cx="56107" cy="2754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33"/>
              <p:cNvSpPr/>
              <p:nvPr/>
            </p:nvSpPr>
            <p:spPr>
              <a:xfrm rot="4044606">
                <a:off x="2542424" y="3408324"/>
                <a:ext cx="74910" cy="71215"/>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33"/>
              <p:cNvSpPr/>
              <p:nvPr/>
            </p:nvSpPr>
            <p:spPr>
              <a:xfrm rot="4044606">
                <a:off x="2559219" y="3391181"/>
                <a:ext cx="83038" cy="99180"/>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33"/>
              <p:cNvSpPr/>
              <p:nvPr/>
            </p:nvSpPr>
            <p:spPr>
              <a:xfrm rot="4044606">
                <a:off x="2577488" y="3438937"/>
                <a:ext cx="42641" cy="63087"/>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33"/>
              <p:cNvSpPr/>
              <p:nvPr/>
            </p:nvSpPr>
            <p:spPr>
              <a:xfrm rot="4044606">
                <a:off x="2591507" y="3417373"/>
                <a:ext cx="49131" cy="96511"/>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33"/>
              <p:cNvSpPr/>
              <p:nvPr/>
            </p:nvSpPr>
            <p:spPr>
              <a:xfrm rot="4044606">
                <a:off x="2606636" y="3400330"/>
                <a:ext cx="50709" cy="12720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33"/>
              <p:cNvSpPr/>
              <p:nvPr/>
            </p:nvSpPr>
            <p:spPr>
              <a:xfrm rot="4044606">
                <a:off x="2598462" y="3467270"/>
                <a:ext cx="24323" cy="56111"/>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33"/>
              <p:cNvSpPr/>
              <p:nvPr/>
            </p:nvSpPr>
            <p:spPr>
              <a:xfrm rot="4044606">
                <a:off x="2641823" y="3422754"/>
                <a:ext cx="17287" cy="127751"/>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33"/>
              <p:cNvSpPr/>
              <p:nvPr/>
            </p:nvSpPr>
            <p:spPr>
              <a:xfrm rot="4044606">
                <a:off x="2624604" y="3477917"/>
                <a:ext cx="12435" cy="57688"/>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33"/>
              <p:cNvSpPr/>
              <p:nvPr/>
            </p:nvSpPr>
            <p:spPr>
              <a:xfrm rot="4044606">
                <a:off x="2628569" y="3485193"/>
                <a:ext cx="9705" cy="48528"/>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33"/>
              <p:cNvSpPr/>
              <p:nvPr/>
            </p:nvSpPr>
            <p:spPr>
              <a:xfrm rot="4044606">
                <a:off x="2542773" y="3430659"/>
                <a:ext cx="66843" cy="45313"/>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33"/>
              <p:cNvSpPr/>
              <p:nvPr/>
            </p:nvSpPr>
            <p:spPr>
              <a:xfrm rot="4044606">
                <a:off x="2527393" y="3419526"/>
                <a:ext cx="73333" cy="34516"/>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33"/>
              <p:cNvSpPr/>
              <p:nvPr/>
            </p:nvSpPr>
            <p:spPr>
              <a:xfrm rot="4044606">
                <a:off x="2621436" y="3461388"/>
                <a:ext cx="28569" cy="74976"/>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2" name="Google Shape;16272;p33"/>
            <p:cNvSpPr/>
            <p:nvPr/>
          </p:nvSpPr>
          <p:spPr>
            <a:xfrm rot="4044606">
              <a:off x="2503660" y="3426626"/>
              <a:ext cx="142542" cy="85046"/>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3" name="Google Shape;16273;p33"/>
          <p:cNvGrpSpPr/>
          <p:nvPr/>
        </p:nvGrpSpPr>
        <p:grpSpPr>
          <a:xfrm>
            <a:off x="734269" y="2413840"/>
            <a:ext cx="335198" cy="324516"/>
            <a:chOff x="3103913" y="3025899"/>
            <a:chExt cx="201647" cy="195198"/>
          </a:xfrm>
        </p:grpSpPr>
        <p:sp>
          <p:nvSpPr>
            <p:cNvPr id="16274" name="Google Shape;16274;p33"/>
            <p:cNvSpPr/>
            <p:nvPr/>
          </p:nvSpPr>
          <p:spPr>
            <a:xfrm>
              <a:off x="3103913" y="3025899"/>
              <a:ext cx="201647" cy="195198"/>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75" name="Google Shape;16275;p33"/>
            <p:cNvGrpSpPr/>
            <p:nvPr/>
          </p:nvGrpSpPr>
          <p:grpSpPr>
            <a:xfrm>
              <a:off x="3156882" y="3073377"/>
              <a:ext cx="94490" cy="119611"/>
              <a:chOff x="5411025" y="1752150"/>
              <a:chExt cx="34875" cy="44150"/>
            </a:xfrm>
          </p:grpSpPr>
          <p:sp>
            <p:nvSpPr>
              <p:cNvPr id="16276" name="Google Shape;16276;p3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3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3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3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3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3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3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3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3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3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3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3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3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3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3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3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3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3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94" name="Google Shape;16294;p33"/>
          <p:cNvGrpSpPr/>
          <p:nvPr/>
        </p:nvGrpSpPr>
        <p:grpSpPr>
          <a:xfrm>
            <a:off x="1290922" y="1935875"/>
            <a:ext cx="183821" cy="179305"/>
            <a:chOff x="2447193" y="3026177"/>
            <a:chExt cx="201624" cy="196650"/>
          </a:xfrm>
        </p:grpSpPr>
        <p:sp>
          <p:nvSpPr>
            <p:cNvPr id="16295" name="Google Shape;16295;p33"/>
            <p:cNvSpPr/>
            <p:nvPr/>
          </p:nvSpPr>
          <p:spPr>
            <a:xfrm>
              <a:off x="2447193" y="3026177"/>
              <a:ext cx="201624" cy="19665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6" name="Google Shape;16296;p33"/>
            <p:cNvGrpSpPr/>
            <p:nvPr/>
          </p:nvGrpSpPr>
          <p:grpSpPr>
            <a:xfrm>
              <a:off x="2499690" y="3074431"/>
              <a:ext cx="94997" cy="120203"/>
              <a:chOff x="5421900" y="1335675"/>
              <a:chExt cx="37775" cy="47800"/>
            </a:xfrm>
          </p:grpSpPr>
          <p:sp>
            <p:nvSpPr>
              <p:cNvPr id="16297" name="Google Shape;16297;p3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3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3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3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3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3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3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3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3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3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3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3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3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3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3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3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3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3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15" name="Google Shape;16315;p33"/>
          <p:cNvGrpSpPr/>
          <p:nvPr/>
        </p:nvGrpSpPr>
        <p:grpSpPr>
          <a:xfrm>
            <a:off x="2062683" y="1994682"/>
            <a:ext cx="185213" cy="179309"/>
            <a:chOff x="2062683" y="1994682"/>
            <a:chExt cx="185213" cy="179309"/>
          </a:xfrm>
        </p:grpSpPr>
        <p:sp>
          <p:nvSpPr>
            <p:cNvPr id="16316" name="Google Shape;16316;p33"/>
            <p:cNvSpPr/>
            <p:nvPr/>
          </p:nvSpPr>
          <p:spPr>
            <a:xfrm>
              <a:off x="2062683" y="1994682"/>
              <a:ext cx="185213" cy="179309"/>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7" name="Google Shape;16317;p33"/>
            <p:cNvGrpSpPr/>
            <p:nvPr/>
          </p:nvGrpSpPr>
          <p:grpSpPr>
            <a:xfrm>
              <a:off x="2111335" y="2038296"/>
              <a:ext cx="86789" cy="109875"/>
              <a:chOff x="5411025" y="1752150"/>
              <a:chExt cx="34875" cy="44150"/>
            </a:xfrm>
          </p:grpSpPr>
          <p:sp>
            <p:nvSpPr>
              <p:cNvPr id="16318" name="Google Shape;16318;p3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3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3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3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3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3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3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3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3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3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3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3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3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3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3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3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3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3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8097"/>
        <p:cNvGrpSpPr/>
        <p:nvPr/>
      </p:nvGrpSpPr>
      <p:grpSpPr>
        <a:xfrm>
          <a:off x="0" y="0"/>
          <a:ext cx="0" cy="0"/>
          <a:chOff x="0" y="0"/>
          <a:chExt cx="0" cy="0"/>
        </a:xfrm>
      </p:grpSpPr>
      <p:sp>
        <p:nvSpPr>
          <p:cNvPr id="8098" name="Google Shape;8098;p14"/>
          <p:cNvSpPr txBox="1">
            <a:spLocks noGrp="1"/>
          </p:cNvSpPr>
          <p:nvPr>
            <p:ph type="title"/>
          </p:nvPr>
        </p:nvSpPr>
        <p:spPr>
          <a:xfrm flipH="1">
            <a:off x="664825" y="2099813"/>
            <a:ext cx="3512400" cy="1493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4800"/>
              <a:buNone/>
              <a:defRPr sz="10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8099" name="Google Shape;8099;p14"/>
          <p:cNvSpPr/>
          <p:nvPr/>
        </p:nvSpPr>
        <p:spPr>
          <a:xfrm rot="1508308">
            <a:off x="7937350" y="4846326"/>
            <a:ext cx="1023136" cy="1171552"/>
          </a:xfrm>
          <a:custGeom>
            <a:avLst/>
            <a:gdLst/>
            <a:ahLst/>
            <a:cxnLst/>
            <a:rect l="l" t="t" r="r" b="b"/>
            <a:pathLst>
              <a:path w="6032" h="6907" extrusionOk="0">
                <a:moveTo>
                  <a:pt x="0" y="1"/>
                </a:moveTo>
                <a:cubicBezTo>
                  <a:pt x="18" y="146"/>
                  <a:pt x="52" y="279"/>
                  <a:pt x="105" y="412"/>
                </a:cubicBezTo>
                <a:cubicBezTo>
                  <a:pt x="174" y="464"/>
                  <a:pt x="232" y="534"/>
                  <a:pt x="273" y="609"/>
                </a:cubicBezTo>
                <a:cubicBezTo>
                  <a:pt x="325" y="708"/>
                  <a:pt x="313" y="777"/>
                  <a:pt x="203" y="818"/>
                </a:cubicBezTo>
                <a:cubicBezTo>
                  <a:pt x="226" y="1055"/>
                  <a:pt x="267" y="1287"/>
                  <a:pt x="319" y="1525"/>
                </a:cubicBezTo>
                <a:cubicBezTo>
                  <a:pt x="331" y="1629"/>
                  <a:pt x="354" y="1739"/>
                  <a:pt x="394" y="1843"/>
                </a:cubicBezTo>
                <a:cubicBezTo>
                  <a:pt x="597" y="2301"/>
                  <a:pt x="788" y="2759"/>
                  <a:pt x="979" y="3222"/>
                </a:cubicBezTo>
                <a:cubicBezTo>
                  <a:pt x="1281" y="3952"/>
                  <a:pt x="1623" y="4665"/>
                  <a:pt x="1895" y="5406"/>
                </a:cubicBezTo>
                <a:cubicBezTo>
                  <a:pt x="2057" y="5864"/>
                  <a:pt x="2231" y="6316"/>
                  <a:pt x="2399" y="6773"/>
                </a:cubicBezTo>
                <a:cubicBezTo>
                  <a:pt x="2447" y="6902"/>
                  <a:pt x="2446" y="6907"/>
                  <a:pt x="2568" y="6907"/>
                </a:cubicBezTo>
                <a:cubicBezTo>
                  <a:pt x="2578" y="6907"/>
                  <a:pt x="2590" y="6907"/>
                  <a:pt x="2602" y="6907"/>
                </a:cubicBezTo>
                <a:cubicBezTo>
                  <a:pt x="3245" y="6889"/>
                  <a:pt x="3812" y="6634"/>
                  <a:pt x="4392" y="6391"/>
                </a:cubicBezTo>
                <a:cubicBezTo>
                  <a:pt x="3975" y="5887"/>
                  <a:pt x="3731" y="5279"/>
                  <a:pt x="3430" y="4653"/>
                </a:cubicBezTo>
                <a:lnTo>
                  <a:pt x="3430" y="4653"/>
                </a:lnTo>
                <a:cubicBezTo>
                  <a:pt x="3610" y="4705"/>
                  <a:pt x="3726" y="4786"/>
                  <a:pt x="3859" y="4798"/>
                </a:cubicBezTo>
                <a:cubicBezTo>
                  <a:pt x="3872" y="4800"/>
                  <a:pt x="3886" y="4801"/>
                  <a:pt x="3899" y="4801"/>
                </a:cubicBezTo>
                <a:cubicBezTo>
                  <a:pt x="3928" y="4801"/>
                  <a:pt x="3955" y="4793"/>
                  <a:pt x="3963" y="4757"/>
                </a:cubicBezTo>
                <a:cubicBezTo>
                  <a:pt x="3969" y="4722"/>
                  <a:pt x="3951" y="4688"/>
                  <a:pt x="3923" y="4670"/>
                </a:cubicBezTo>
                <a:cubicBezTo>
                  <a:pt x="3836" y="4595"/>
                  <a:pt x="3737" y="4543"/>
                  <a:pt x="3633" y="4508"/>
                </a:cubicBezTo>
                <a:cubicBezTo>
                  <a:pt x="3239" y="4363"/>
                  <a:pt x="3088" y="4050"/>
                  <a:pt x="3013" y="3651"/>
                </a:cubicBezTo>
                <a:lnTo>
                  <a:pt x="3013" y="3651"/>
                </a:lnTo>
                <a:cubicBezTo>
                  <a:pt x="3216" y="3732"/>
                  <a:pt x="3378" y="3848"/>
                  <a:pt x="3558" y="3929"/>
                </a:cubicBezTo>
                <a:cubicBezTo>
                  <a:pt x="3588" y="3942"/>
                  <a:pt x="3627" y="3959"/>
                  <a:pt x="3662" y="3959"/>
                </a:cubicBezTo>
                <a:cubicBezTo>
                  <a:pt x="3688" y="3959"/>
                  <a:pt x="3711" y="3950"/>
                  <a:pt x="3726" y="3923"/>
                </a:cubicBezTo>
                <a:cubicBezTo>
                  <a:pt x="3766" y="3853"/>
                  <a:pt x="3697" y="3807"/>
                  <a:pt x="3650" y="3772"/>
                </a:cubicBezTo>
                <a:cubicBezTo>
                  <a:pt x="3476" y="3657"/>
                  <a:pt x="3303" y="3552"/>
                  <a:pt x="3111" y="3465"/>
                </a:cubicBezTo>
                <a:cubicBezTo>
                  <a:pt x="2717" y="3274"/>
                  <a:pt x="2607" y="2903"/>
                  <a:pt x="2480" y="2533"/>
                </a:cubicBezTo>
                <a:lnTo>
                  <a:pt x="2480" y="2533"/>
                </a:lnTo>
                <a:cubicBezTo>
                  <a:pt x="2845" y="2805"/>
                  <a:pt x="3227" y="3042"/>
                  <a:pt x="3598" y="3303"/>
                </a:cubicBezTo>
                <a:cubicBezTo>
                  <a:pt x="4311" y="3807"/>
                  <a:pt x="5041" y="4282"/>
                  <a:pt x="5788" y="4728"/>
                </a:cubicBezTo>
                <a:cubicBezTo>
                  <a:pt x="5841" y="4757"/>
                  <a:pt x="5892" y="4803"/>
                  <a:pt x="5951" y="4803"/>
                </a:cubicBezTo>
                <a:cubicBezTo>
                  <a:pt x="5976" y="4803"/>
                  <a:pt x="6002" y="4795"/>
                  <a:pt x="6031" y="4775"/>
                </a:cubicBezTo>
                <a:cubicBezTo>
                  <a:pt x="6020" y="4722"/>
                  <a:pt x="5997" y="4670"/>
                  <a:pt x="5962" y="4630"/>
                </a:cubicBezTo>
                <a:cubicBezTo>
                  <a:pt x="5881" y="4554"/>
                  <a:pt x="5800" y="4485"/>
                  <a:pt x="5707" y="4427"/>
                </a:cubicBezTo>
                <a:cubicBezTo>
                  <a:pt x="4542" y="3680"/>
                  <a:pt x="3372" y="2938"/>
                  <a:pt x="2300" y="2052"/>
                </a:cubicBezTo>
                <a:cubicBezTo>
                  <a:pt x="2269" y="2015"/>
                  <a:pt x="2224" y="1993"/>
                  <a:pt x="2173" y="1993"/>
                </a:cubicBezTo>
                <a:cubicBezTo>
                  <a:pt x="2167" y="1993"/>
                  <a:pt x="2161" y="1993"/>
                  <a:pt x="2156" y="1994"/>
                </a:cubicBezTo>
                <a:cubicBezTo>
                  <a:pt x="2016" y="1913"/>
                  <a:pt x="1901" y="1779"/>
                  <a:pt x="1843" y="1629"/>
                </a:cubicBezTo>
                <a:cubicBezTo>
                  <a:pt x="1634" y="1165"/>
                  <a:pt x="1344" y="748"/>
                  <a:pt x="979" y="401"/>
                </a:cubicBezTo>
                <a:cubicBezTo>
                  <a:pt x="891" y="309"/>
                  <a:pt x="838" y="267"/>
                  <a:pt x="771" y="267"/>
                </a:cubicBezTo>
                <a:cubicBezTo>
                  <a:pt x="724" y="267"/>
                  <a:pt x="670" y="287"/>
                  <a:pt x="591" y="325"/>
                </a:cubicBezTo>
                <a:cubicBezTo>
                  <a:pt x="553" y="346"/>
                  <a:pt x="511" y="356"/>
                  <a:pt x="469" y="356"/>
                </a:cubicBezTo>
                <a:cubicBezTo>
                  <a:pt x="416" y="356"/>
                  <a:pt x="364" y="340"/>
                  <a:pt x="319" y="308"/>
                </a:cubicBezTo>
                <a:cubicBezTo>
                  <a:pt x="192" y="227"/>
                  <a:pt x="58" y="14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4"/>
          <p:cNvSpPr/>
          <p:nvPr/>
        </p:nvSpPr>
        <p:spPr>
          <a:xfrm rot="1508308">
            <a:off x="8227199" y="4819085"/>
            <a:ext cx="813828" cy="873533"/>
          </a:xfrm>
          <a:custGeom>
            <a:avLst/>
            <a:gdLst/>
            <a:ahLst/>
            <a:cxnLst/>
            <a:rect l="l" t="t" r="r" b="b"/>
            <a:pathLst>
              <a:path w="4798" h="5150" extrusionOk="0">
                <a:moveTo>
                  <a:pt x="91" y="0"/>
                </a:moveTo>
                <a:cubicBezTo>
                  <a:pt x="70" y="0"/>
                  <a:pt x="48" y="8"/>
                  <a:pt x="30" y="23"/>
                </a:cubicBezTo>
                <a:cubicBezTo>
                  <a:pt x="7" y="58"/>
                  <a:pt x="1" y="104"/>
                  <a:pt x="24" y="139"/>
                </a:cubicBezTo>
                <a:cubicBezTo>
                  <a:pt x="65" y="231"/>
                  <a:pt x="111" y="324"/>
                  <a:pt x="157" y="417"/>
                </a:cubicBezTo>
                <a:cubicBezTo>
                  <a:pt x="279" y="666"/>
                  <a:pt x="366" y="938"/>
                  <a:pt x="644" y="1077"/>
                </a:cubicBezTo>
                <a:cubicBezTo>
                  <a:pt x="482" y="1135"/>
                  <a:pt x="470" y="1153"/>
                  <a:pt x="516" y="1321"/>
                </a:cubicBezTo>
                <a:cubicBezTo>
                  <a:pt x="534" y="1367"/>
                  <a:pt x="551" y="1419"/>
                  <a:pt x="574" y="1471"/>
                </a:cubicBezTo>
                <a:cubicBezTo>
                  <a:pt x="690" y="1778"/>
                  <a:pt x="818" y="2080"/>
                  <a:pt x="968" y="2369"/>
                </a:cubicBezTo>
                <a:cubicBezTo>
                  <a:pt x="986" y="2416"/>
                  <a:pt x="997" y="2462"/>
                  <a:pt x="992" y="2508"/>
                </a:cubicBezTo>
                <a:cubicBezTo>
                  <a:pt x="1235" y="2734"/>
                  <a:pt x="1484" y="2943"/>
                  <a:pt x="1750" y="3140"/>
                </a:cubicBezTo>
                <a:cubicBezTo>
                  <a:pt x="2434" y="3615"/>
                  <a:pt x="3118" y="4101"/>
                  <a:pt x="3819" y="4547"/>
                </a:cubicBezTo>
                <a:cubicBezTo>
                  <a:pt x="4143" y="4756"/>
                  <a:pt x="4456" y="4976"/>
                  <a:pt x="4798" y="5150"/>
                </a:cubicBezTo>
                <a:cubicBezTo>
                  <a:pt x="4682" y="4872"/>
                  <a:pt x="4537" y="4611"/>
                  <a:pt x="4404" y="4339"/>
                </a:cubicBezTo>
                <a:cubicBezTo>
                  <a:pt x="4149" y="3829"/>
                  <a:pt x="3871" y="3337"/>
                  <a:pt x="3645" y="2809"/>
                </a:cubicBezTo>
                <a:cubicBezTo>
                  <a:pt x="3500" y="2462"/>
                  <a:pt x="3361" y="2103"/>
                  <a:pt x="3118" y="1796"/>
                </a:cubicBezTo>
                <a:cubicBezTo>
                  <a:pt x="2915" y="1535"/>
                  <a:pt x="2753" y="1239"/>
                  <a:pt x="2538" y="985"/>
                </a:cubicBezTo>
                <a:cubicBezTo>
                  <a:pt x="2202" y="903"/>
                  <a:pt x="1878" y="788"/>
                  <a:pt x="1571" y="649"/>
                </a:cubicBezTo>
                <a:cubicBezTo>
                  <a:pt x="1102" y="423"/>
                  <a:pt x="603" y="266"/>
                  <a:pt x="146" y="17"/>
                </a:cubicBezTo>
                <a:cubicBezTo>
                  <a:pt x="129" y="6"/>
                  <a:pt x="110"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4"/>
          <p:cNvSpPr/>
          <p:nvPr/>
        </p:nvSpPr>
        <p:spPr>
          <a:xfrm rot="1508308">
            <a:off x="8251733" y="5335159"/>
            <a:ext cx="679151" cy="678642"/>
          </a:xfrm>
          <a:custGeom>
            <a:avLst/>
            <a:gdLst/>
            <a:ahLst/>
            <a:cxnLst/>
            <a:rect l="l" t="t" r="r" b="b"/>
            <a:pathLst>
              <a:path w="4004" h="4001" extrusionOk="0">
                <a:moveTo>
                  <a:pt x="41" y="0"/>
                </a:moveTo>
                <a:cubicBezTo>
                  <a:pt x="29" y="0"/>
                  <a:pt x="16" y="5"/>
                  <a:pt x="0" y="15"/>
                </a:cubicBezTo>
                <a:cubicBezTo>
                  <a:pt x="29" y="258"/>
                  <a:pt x="157" y="450"/>
                  <a:pt x="244" y="670"/>
                </a:cubicBezTo>
                <a:cubicBezTo>
                  <a:pt x="319" y="832"/>
                  <a:pt x="441" y="971"/>
                  <a:pt x="597" y="1058"/>
                </a:cubicBezTo>
                <a:cubicBezTo>
                  <a:pt x="667" y="1104"/>
                  <a:pt x="742" y="1133"/>
                  <a:pt x="812" y="1180"/>
                </a:cubicBezTo>
                <a:cubicBezTo>
                  <a:pt x="985" y="1284"/>
                  <a:pt x="1171" y="1365"/>
                  <a:pt x="1356" y="1521"/>
                </a:cubicBezTo>
                <a:cubicBezTo>
                  <a:pt x="1275" y="1516"/>
                  <a:pt x="1188" y="1487"/>
                  <a:pt x="1119" y="1440"/>
                </a:cubicBezTo>
                <a:cubicBezTo>
                  <a:pt x="962" y="1348"/>
                  <a:pt x="794" y="1261"/>
                  <a:pt x="632" y="1174"/>
                </a:cubicBezTo>
                <a:cubicBezTo>
                  <a:pt x="617" y="1162"/>
                  <a:pt x="602" y="1156"/>
                  <a:pt x="586" y="1156"/>
                </a:cubicBezTo>
                <a:cubicBezTo>
                  <a:pt x="570" y="1156"/>
                  <a:pt x="554" y="1162"/>
                  <a:pt x="539" y="1174"/>
                </a:cubicBezTo>
                <a:cubicBezTo>
                  <a:pt x="504" y="1203"/>
                  <a:pt x="528" y="1238"/>
                  <a:pt x="545" y="1272"/>
                </a:cubicBezTo>
                <a:cubicBezTo>
                  <a:pt x="586" y="1348"/>
                  <a:pt x="620" y="1429"/>
                  <a:pt x="649" y="1516"/>
                </a:cubicBezTo>
                <a:cubicBezTo>
                  <a:pt x="707" y="1811"/>
                  <a:pt x="881" y="1996"/>
                  <a:pt x="1142" y="2130"/>
                </a:cubicBezTo>
                <a:cubicBezTo>
                  <a:pt x="1281" y="2199"/>
                  <a:pt x="1449" y="2234"/>
                  <a:pt x="1576" y="2367"/>
                </a:cubicBezTo>
                <a:cubicBezTo>
                  <a:pt x="1356" y="2356"/>
                  <a:pt x="1205" y="2211"/>
                  <a:pt x="1020" y="2182"/>
                </a:cubicBezTo>
                <a:lnTo>
                  <a:pt x="1020" y="2182"/>
                </a:lnTo>
                <a:cubicBezTo>
                  <a:pt x="980" y="2280"/>
                  <a:pt x="1026" y="2356"/>
                  <a:pt x="1061" y="2425"/>
                </a:cubicBezTo>
                <a:cubicBezTo>
                  <a:pt x="1211" y="2732"/>
                  <a:pt x="1368" y="3039"/>
                  <a:pt x="1513" y="3352"/>
                </a:cubicBezTo>
                <a:cubicBezTo>
                  <a:pt x="1611" y="3566"/>
                  <a:pt x="1762" y="3740"/>
                  <a:pt x="1889" y="3937"/>
                </a:cubicBezTo>
                <a:cubicBezTo>
                  <a:pt x="1918" y="3984"/>
                  <a:pt x="1970" y="3978"/>
                  <a:pt x="2011" y="4001"/>
                </a:cubicBezTo>
                <a:cubicBezTo>
                  <a:pt x="2266" y="3914"/>
                  <a:pt x="2509" y="3804"/>
                  <a:pt x="2747" y="3694"/>
                </a:cubicBezTo>
                <a:cubicBezTo>
                  <a:pt x="3117" y="3520"/>
                  <a:pt x="3494" y="3352"/>
                  <a:pt x="3865" y="3178"/>
                </a:cubicBezTo>
                <a:cubicBezTo>
                  <a:pt x="3928" y="3149"/>
                  <a:pt x="4004" y="3132"/>
                  <a:pt x="3957" y="3033"/>
                </a:cubicBezTo>
                <a:cubicBezTo>
                  <a:pt x="3853" y="2819"/>
                  <a:pt x="3789" y="2582"/>
                  <a:pt x="3650" y="2385"/>
                </a:cubicBezTo>
                <a:cubicBezTo>
                  <a:pt x="3604" y="2379"/>
                  <a:pt x="3558" y="2361"/>
                  <a:pt x="3517" y="2332"/>
                </a:cubicBezTo>
                <a:cubicBezTo>
                  <a:pt x="3239" y="2176"/>
                  <a:pt x="2967" y="2002"/>
                  <a:pt x="2694" y="1823"/>
                </a:cubicBezTo>
                <a:cubicBezTo>
                  <a:pt x="1820" y="1261"/>
                  <a:pt x="956" y="681"/>
                  <a:pt x="122" y="56"/>
                </a:cubicBezTo>
                <a:cubicBezTo>
                  <a:pt x="101" y="34"/>
                  <a:pt x="7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4"/>
          <p:cNvSpPr/>
          <p:nvPr/>
        </p:nvSpPr>
        <p:spPr>
          <a:xfrm rot="1508308">
            <a:off x="8203095" y="4762466"/>
            <a:ext cx="50207" cy="72766"/>
          </a:xfrm>
          <a:custGeom>
            <a:avLst/>
            <a:gdLst/>
            <a:ahLst/>
            <a:cxnLst/>
            <a:rect l="l" t="t" r="r" b="b"/>
            <a:pathLst>
              <a:path w="296" h="429" extrusionOk="0">
                <a:moveTo>
                  <a:pt x="6" y="0"/>
                </a:moveTo>
                <a:lnTo>
                  <a:pt x="6" y="0"/>
                </a:lnTo>
                <a:cubicBezTo>
                  <a:pt x="1" y="12"/>
                  <a:pt x="6" y="29"/>
                  <a:pt x="18" y="35"/>
                </a:cubicBezTo>
                <a:cubicBezTo>
                  <a:pt x="6" y="81"/>
                  <a:pt x="53" y="122"/>
                  <a:pt x="41" y="168"/>
                </a:cubicBezTo>
                <a:cubicBezTo>
                  <a:pt x="41" y="249"/>
                  <a:pt x="59" y="330"/>
                  <a:pt x="99" y="406"/>
                </a:cubicBezTo>
                <a:cubicBezTo>
                  <a:pt x="143" y="421"/>
                  <a:pt x="180" y="429"/>
                  <a:pt x="208" y="429"/>
                </a:cubicBezTo>
                <a:cubicBezTo>
                  <a:pt x="275" y="429"/>
                  <a:pt x="296" y="384"/>
                  <a:pt x="267" y="290"/>
                </a:cubicBezTo>
                <a:cubicBezTo>
                  <a:pt x="227" y="157"/>
                  <a:pt x="192" y="6"/>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4"/>
          <p:cNvSpPr/>
          <p:nvPr/>
        </p:nvSpPr>
        <p:spPr>
          <a:xfrm rot="1508308">
            <a:off x="8214230" y="4762206"/>
            <a:ext cx="11025" cy="21881"/>
          </a:xfrm>
          <a:custGeom>
            <a:avLst/>
            <a:gdLst/>
            <a:ahLst/>
            <a:cxnLst/>
            <a:rect l="l" t="t" r="r" b="b"/>
            <a:pathLst>
              <a:path w="65" h="129" extrusionOk="0">
                <a:moveTo>
                  <a:pt x="12" y="1"/>
                </a:moveTo>
                <a:lnTo>
                  <a:pt x="12" y="1"/>
                </a:lnTo>
                <a:cubicBezTo>
                  <a:pt x="0" y="47"/>
                  <a:pt x="12" y="94"/>
                  <a:pt x="41" y="128"/>
                </a:cubicBezTo>
                <a:cubicBezTo>
                  <a:pt x="64" y="82"/>
                  <a:pt x="35" y="42"/>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14"/>
          <p:cNvGrpSpPr/>
          <p:nvPr/>
        </p:nvGrpSpPr>
        <p:grpSpPr>
          <a:xfrm>
            <a:off x="3725834" y="-1615651"/>
            <a:ext cx="5872738" cy="6875909"/>
            <a:chOff x="3725834" y="-1615651"/>
            <a:chExt cx="5872738" cy="6875909"/>
          </a:xfrm>
        </p:grpSpPr>
        <p:sp>
          <p:nvSpPr>
            <p:cNvPr id="8105" name="Google Shape;8105;p14"/>
            <p:cNvSpPr/>
            <p:nvPr/>
          </p:nvSpPr>
          <p:spPr>
            <a:xfrm rot="1508308">
              <a:off x="4536920" y="-885171"/>
              <a:ext cx="3325532" cy="2343104"/>
            </a:xfrm>
            <a:custGeom>
              <a:avLst/>
              <a:gdLst/>
              <a:ahLst/>
              <a:cxnLst/>
              <a:rect l="l" t="t" r="r" b="b"/>
              <a:pathLst>
                <a:path w="19606" h="13814" extrusionOk="0">
                  <a:moveTo>
                    <a:pt x="14079" y="2592"/>
                  </a:moveTo>
                  <a:cubicBezTo>
                    <a:pt x="14119" y="2650"/>
                    <a:pt x="14143" y="2725"/>
                    <a:pt x="14137" y="2795"/>
                  </a:cubicBezTo>
                  <a:lnTo>
                    <a:pt x="14143" y="2801"/>
                  </a:lnTo>
                  <a:cubicBezTo>
                    <a:pt x="14085" y="2754"/>
                    <a:pt x="14021" y="2708"/>
                    <a:pt x="14079" y="2592"/>
                  </a:cubicBezTo>
                  <a:close/>
                  <a:moveTo>
                    <a:pt x="14138" y="2804"/>
                  </a:moveTo>
                  <a:cubicBezTo>
                    <a:pt x="14184" y="2901"/>
                    <a:pt x="14230" y="2999"/>
                    <a:pt x="14270" y="3096"/>
                  </a:cubicBezTo>
                  <a:cubicBezTo>
                    <a:pt x="14316" y="3195"/>
                    <a:pt x="14363" y="3282"/>
                    <a:pt x="14415" y="3386"/>
                  </a:cubicBezTo>
                  <a:cubicBezTo>
                    <a:pt x="14390" y="3393"/>
                    <a:pt x="14367" y="3395"/>
                    <a:pt x="14344" y="3395"/>
                  </a:cubicBezTo>
                  <a:cubicBezTo>
                    <a:pt x="14249" y="3395"/>
                    <a:pt x="14169" y="3346"/>
                    <a:pt x="14085" y="3322"/>
                  </a:cubicBezTo>
                  <a:cubicBezTo>
                    <a:pt x="14067" y="3311"/>
                    <a:pt x="14050" y="3293"/>
                    <a:pt x="14050" y="3276"/>
                  </a:cubicBezTo>
                  <a:cubicBezTo>
                    <a:pt x="14067" y="3115"/>
                    <a:pt x="13976" y="2937"/>
                    <a:pt x="14138" y="2804"/>
                  </a:cubicBezTo>
                  <a:close/>
                  <a:moveTo>
                    <a:pt x="8303" y="6172"/>
                  </a:moveTo>
                  <a:cubicBezTo>
                    <a:pt x="8302" y="6173"/>
                    <a:pt x="8301" y="6174"/>
                    <a:pt x="8300" y="6174"/>
                  </a:cubicBezTo>
                  <a:lnTo>
                    <a:pt x="8300" y="6174"/>
                  </a:lnTo>
                  <a:cubicBezTo>
                    <a:pt x="8301" y="6174"/>
                    <a:pt x="8302" y="6173"/>
                    <a:pt x="8303" y="6172"/>
                  </a:cubicBezTo>
                  <a:close/>
                  <a:moveTo>
                    <a:pt x="12583" y="6046"/>
                  </a:moveTo>
                  <a:cubicBezTo>
                    <a:pt x="12580" y="6116"/>
                    <a:pt x="12585" y="6182"/>
                    <a:pt x="12601" y="6245"/>
                  </a:cubicBezTo>
                  <a:lnTo>
                    <a:pt x="12601" y="6245"/>
                  </a:lnTo>
                  <a:cubicBezTo>
                    <a:pt x="12603" y="6238"/>
                    <a:pt x="12605" y="6232"/>
                    <a:pt x="12607" y="6225"/>
                  </a:cubicBezTo>
                  <a:cubicBezTo>
                    <a:pt x="12619" y="6201"/>
                    <a:pt x="12602" y="6172"/>
                    <a:pt x="12602" y="6144"/>
                  </a:cubicBezTo>
                  <a:cubicBezTo>
                    <a:pt x="12599" y="6110"/>
                    <a:pt x="12593" y="6078"/>
                    <a:pt x="12583" y="6046"/>
                  </a:cubicBezTo>
                  <a:close/>
                  <a:moveTo>
                    <a:pt x="12601" y="6245"/>
                  </a:moveTo>
                  <a:lnTo>
                    <a:pt x="12601" y="6245"/>
                  </a:lnTo>
                  <a:cubicBezTo>
                    <a:pt x="12578" y="6314"/>
                    <a:pt x="12580" y="6329"/>
                    <a:pt x="12659" y="6398"/>
                  </a:cubicBezTo>
                  <a:cubicBezTo>
                    <a:pt x="12662" y="6401"/>
                    <a:pt x="12665" y="6403"/>
                    <a:pt x="12668" y="6406"/>
                  </a:cubicBezTo>
                  <a:lnTo>
                    <a:pt x="12668" y="6406"/>
                  </a:lnTo>
                  <a:cubicBezTo>
                    <a:pt x="12637" y="6355"/>
                    <a:pt x="12615" y="6301"/>
                    <a:pt x="12601" y="6245"/>
                  </a:cubicBezTo>
                  <a:close/>
                  <a:moveTo>
                    <a:pt x="12668" y="6406"/>
                  </a:moveTo>
                  <a:cubicBezTo>
                    <a:pt x="12708" y="6470"/>
                    <a:pt x="12762" y="6530"/>
                    <a:pt x="12833" y="6584"/>
                  </a:cubicBezTo>
                  <a:cubicBezTo>
                    <a:pt x="12846" y="6593"/>
                    <a:pt x="12858" y="6603"/>
                    <a:pt x="12870" y="6613"/>
                  </a:cubicBezTo>
                  <a:lnTo>
                    <a:pt x="12870" y="6613"/>
                  </a:lnTo>
                  <a:cubicBezTo>
                    <a:pt x="12810" y="6540"/>
                    <a:pt x="12742" y="6471"/>
                    <a:pt x="12668" y="6406"/>
                  </a:cubicBezTo>
                  <a:close/>
                  <a:moveTo>
                    <a:pt x="12870" y="6613"/>
                  </a:moveTo>
                  <a:cubicBezTo>
                    <a:pt x="13006" y="6776"/>
                    <a:pt x="13106" y="6959"/>
                    <a:pt x="13161" y="7168"/>
                  </a:cubicBezTo>
                  <a:lnTo>
                    <a:pt x="13161" y="7168"/>
                  </a:lnTo>
                  <a:cubicBezTo>
                    <a:pt x="13154" y="7137"/>
                    <a:pt x="13147" y="7107"/>
                    <a:pt x="13140" y="7076"/>
                  </a:cubicBezTo>
                  <a:cubicBezTo>
                    <a:pt x="13103" y="6895"/>
                    <a:pt x="13011" y="6733"/>
                    <a:pt x="12870" y="6613"/>
                  </a:cubicBezTo>
                  <a:close/>
                  <a:moveTo>
                    <a:pt x="9670" y="5433"/>
                  </a:moveTo>
                  <a:cubicBezTo>
                    <a:pt x="9736" y="5433"/>
                    <a:pt x="9777" y="5472"/>
                    <a:pt x="9826" y="5477"/>
                  </a:cubicBezTo>
                  <a:cubicBezTo>
                    <a:pt x="9931" y="5489"/>
                    <a:pt x="10018" y="5576"/>
                    <a:pt x="10018" y="5686"/>
                  </a:cubicBezTo>
                  <a:cubicBezTo>
                    <a:pt x="10023" y="5761"/>
                    <a:pt x="10052" y="5831"/>
                    <a:pt x="10099" y="5889"/>
                  </a:cubicBezTo>
                  <a:cubicBezTo>
                    <a:pt x="10191" y="6016"/>
                    <a:pt x="10226" y="6172"/>
                    <a:pt x="10330" y="6288"/>
                  </a:cubicBezTo>
                  <a:cubicBezTo>
                    <a:pt x="10429" y="6404"/>
                    <a:pt x="10533" y="6509"/>
                    <a:pt x="10643" y="6613"/>
                  </a:cubicBezTo>
                  <a:cubicBezTo>
                    <a:pt x="10753" y="6688"/>
                    <a:pt x="10800" y="6821"/>
                    <a:pt x="10771" y="6949"/>
                  </a:cubicBezTo>
                  <a:cubicBezTo>
                    <a:pt x="10754" y="7029"/>
                    <a:pt x="10742" y="7116"/>
                    <a:pt x="10736" y="7197"/>
                  </a:cubicBezTo>
                  <a:lnTo>
                    <a:pt x="10736" y="7197"/>
                  </a:lnTo>
                  <a:cubicBezTo>
                    <a:pt x="10565" y="7157"/>
                    <a:pt x="10422" y="7122"/>
                    <a:pt x="10273" y="7094"/>
                  </a:cubicBezTo>
                  <a:cubicBezTo>
                    <a:pt x="10174" y="7076"/>
                    <a:pt x="10122" y="7036"/>
                    <a:pt x="10151" y="6931"/>
                  </a:cubicBezTo>
                  <a:cubicBezTo>
                    <a:pt x="10151" y="6920"/>
                    <a:pt x="10157" y="6902"/>
                    <a:pt x="10157" y="6891"/>
                  </a:cubicBezTo>
                  <a:cubicBezTo>
                    <a:pt x="10174" y="6827"/>
                    <a:pt x="10174" y="6752"/>
                    <a:pt x="10099" y="6740"/>
                  </a:cubicBezTo>
                  <a:cubicBezTo>
                    <a:pt x="10096" y="6740"/>
                    <a:pt x="10093" y="6740"/>
                    <a:pt x="10091" y="6740"/>
                  </a:cubicBezTo>
                  <a:cubicBezTo>
                    <a:pt x="10023" y="6740"/>
                    <a:pt x="10018" y="6812"/>
                    <a:pt x="10018" y="6873"/>
                  </a:cubicBezTo>
                  <a:cubicBezTo>
                    <a:pt x="10018" y="6926"/>
                    <a:pt x="10000" y="6972"/>
                    <a:pt x="9971" y="7013"/>
                  </a:cubicBezTo>
                  <a:cubicBezTo>
                    <a:pt x="9745" y="6653"/>
                    <a:pt x="9641" y="6283"/>
                    <a:pt x="9734" y="5871"/>
                  </a:cubicBezTo>
                  <a:cubicBezTo>
                    <a:pt x="9769" y="5715"/>
                    <a:pt x="9797" y="5564"/>
                    <a:pt x="9635" y="5437"/>
                  </a:cubicBezTo>
                  <a:cubicBezTo>
                    <a:pt x="9648" y="5434"/>
                    <a:pt x="9659" y="5433"/>
                    <a:pt x="9670" y="5433"/>
                  </a:cubicBezTo>
                  <a:close/>
                  <a:moveTo>
                    <a:pt x="13161" y="7168"/>
                  </a:moveTo>
                  <a:cubicBezTo>
                    <a:pt x="13167" y="7194"/>
                    <a:pt x="13173" y="7219"/>
                    <a:pt x="13179" y="7245"/>
                  </a:cubicBezTo>
                  <a:lnTo>
                    <a:pt x="13179" y="7245"/>
                  </a:lnTo>
                  <a:cubicBezTo>
                    <a:pt x="13174" y="7219"/>
                    <a:pt x="13168" y="7193"/>
                    <a:pt x="13161" y="7168"/>
                  </a:cubicBezTo>
                  <a:close/>
                  <a:moveTo>
                    <a:pt x="12614" y="6961"/>
                  </a:moveTo>
                  <a:lnTo>
                    <a:pt x="12614" y="6961"/>
                  </a:lnTo>
                  <a:cubicBezTo>
                    <a:pt x="12699" y="7074"/>
                    <a:pt x="12796" y="7178"/>
                    <a:pt x="12904" y="7271"/>
                  </a:cubicBezTo>
                  <a:lnTo>
                    <a:pt x="12904" y="7271"/>
                  </a:lnTo>
                  <a:cubicBezTo>
                    <a:pt x="12818" y="7157"/>
                    <a:pt x="12725" y="7049"/>
                    <a:pt x="12614" y="6961"/>
                  </a:cubicBezTo>
                  <a:close/>
                  <a:moveTo>
                    <a:pt x="10187" y="7194"/>
                  </a:moveTo>
                  <a:cubicBezTo>
                    <a:pt x="10244" y="7194"/>
                    <a:pt x="10289" y="7225"/>
                    <a:pt x="10342" y="7244"/>
                  </a:cubicBezTo>
                  <a:cubicBezTo>
                    <a:pt x="10388" y="7262"/>
                    <a:pt x="10435" y="7279"/>
                    <a:pt x="10388" y="7349"/>
                  </a:cubicBezTo>
                  <a:cubicBezTo>
                    <a:pt x="10348" y="7383"/>
                    <a:pt x="10365" y="7453"/>
                    <a:pt x="10417" y="7464"/>
                  </a:cubicBezTo>
                  <a:cubicBezTo>
                    <a:pt x="10435" y="7477"/>
                    <a:pt x="10455" y="7483"/>
                    <a:pt x="10475" y="7483"/>
                  </a:cubicBezTo>
                  <a:cubicBezTo>
                    <a:pt x="10501" y="7483"/>
                    <a:pt x="10528" y="7473"/>
                    <a:pt x="10551" y="7453"/>
                  </a:cubicBezTo>
                  <a:cubicBezTo>
                    <a:pt x="10562" y="7441"/>
                    <a:pt x="10574" y="7418"/>
                    <a:pt x="10585" y="7406"/>
                  </a:cubicBezTo>
                  <a:cubicBezTo>
                    <a:pt x="10604" y="7380"/>
                    <a:pt x="10633" y="7367"/>
                    <a:pt x="10662" y="7367"/>
                  </a:cubicBezTo>
                  <a:cubicBezTo>
                    <a:pt x="10697" y="7367"/>
                    <a:pt x="10732" y="7386"/>
                    <a:pt x="10748" y="7424"/>
                  </a:cubicBezTo>
                  <a:cubicBezTo>
                    <a:pt x="10753" y="7441"/>
                    <a:pt x="10759" y="7459"/>
                    <a:pt x="10759" y="7482"/>
                  </a:cubicBezTo>
                  <a:cubicBezTo>
                    <a:pt x="10771" y="7603"/>
                    <a:pt x="10863" y="7725"/>
                    <a:pt x="10840" y="7835"/>
                  </a:cubicBezTo>
                  <a:cubicBezTo>
                    <a:pt x="10817" y="7945"/>
                    <a:pt x="10707" y="8015"/>
                    <a:pt x="10638" y="8113"/>
                  </a:cubicBezTo>
                  <a:cubicBezTo>
                    <a:pt x="10587" y="8187"/>
                    <a:pt x="10541" y="8260"/>
                    <a:pt x="10486" y="8355"/>
                  </a:cubicBezTo>
                  <a:lnTo>
                    <a:pt x="10486" y="8355"/>
                  </a:lnTo>
                  <a:cubicBezTo>
                    <a:pt x="10457" y="8321"/>
                    <a:pt x="10429" y="8281"/>
                    <a:pt x="10400" y="8252"/>
                  </a:cubicBezTo>
                  <a:cubicBezTo>
                    <a:pt x="10145" y="8032"/>
                    <a:pt x="10105" y="7737"/>
                    <a:pt x="10128" y="7430"/>
                  </a:cubicBezTo>
                  <a:cubicBezTo>
                    <a:pt x="10122" y="7349"/>
                    <a:pt x="10128" y="7273"/>
                    <a:pt x="10151" y="7198"/>
                  </a:cubicBezTo>
                  <a:cubicBezTo>
                    <a:pt x="10164" y="7195"/>
                    <a:pt x="10176" y="7194"/>
                    <a:pt x="10187" y="7194"/>
                  </a:cubicBezTo>
                  <a:close/>
                  <a:moveTo>
                    <a:pt x="14027" y="4342"/>
                  </a:moveTo>
                  <a:cubicBezTo>
                    <a:pt x="14079" y="4394"/>
                    <a:pt x="14114" y="4463"/>
                    <a:pt x="14125" y="4533"/>
                  </a:cubicBezTo>
                  <a:cubicBezTo>
                    <a:pt x="14258" y="4944"/>
                    <a:pt x="14386" y="5356"/>
                    <a:pt x="14606" y="5738"/>
                  </a:cubicBezTo>
                  <a:cubicBezTo>
                    <a:pt x="14658" y="5831"/>
                    <a:pt x="14716" y="5923"/>
                    <a:pt x="14774" y="6016"/>
                  </a:cubicBezTo>
                  <a:cubicBezTo>
                    <a:pt x="15041" y="6422"/>
                    <a:pt x="15110" y="6862"/>
                    <a:pt x="15052" y="7331"/>
                  </a:cubicBezTo>
                  <a:cubicBezTo>
                    <a:pt x="15012" y="7650"/>
                    <a:pt x="14983" y="7974"/>
                    <a:pt x="14965" y="8293"/>
                  </a:cubicBezTo>
                  <a:cubicBezTo>
                    <a:pt x="14977" y="8357"/>
                    <a:pt x="14965" y="8415"/>
                    <a:pt x="14936" y="8467"/>
                  </a:cubicBezTo>
                  <a:cubicBezTo>
                    <a:pt x="14780" y="8432"/>
                    <a:pt x="14623" y="8391"/>
                    <a:pt x="14461" y="8357"/>
                  </a:cubicBezTo>
                  <a:cubicBezTo>
                    <a:pt x="14369" y="8351"/>
                    <a:pt x="14299" y="8275"/>
                    <a:pt x="14305" y="8183"/>
                  </a:cubicBezTo>
                  <a:cubicBezTo>
                    <a:pt x="14276" y="7806"/>
                    <a:pt x="14235" y="7430"/>
                    <a:pt x="14189" y="7059"/>
                  </a:cubicBezTo>
                  <a:cubicBezTo>
                    <a:pt x="14189" y="6966"/>
                    <a:pt x="14172" y="6873"/>
                    <a:pt x="14137" y="6792"/>
                  </a:cubicBezTo>
                  <a:cubicBezTo>
                    <a:pt x="14079" y="6926"/>
                    <a:pt x="14102" y="7041"/>
                    <a:pt x="14108" y="7152"/>
                  </a:cubicBezTo>
                  <a:cubicBezTo>
                    <a:pt x="14108" y="7262"/>
                    <a:pt x="14119" y="7401"/>
                    <a:pt x="14131" y="7522"/>
                  </a:cubicBezTo>
                  <a:cubicBezTo>
                    <a:pt x="14143" y="7644"/>
                    <a:pt x="14148" y="7766"/>
                    <a:pt x="14160" y="7893"/>
                  </a:cubicBezTo>
                  <a:cubicBezTo>
                    <a:pt x="14172" y="8015"/>
                    <a:pt x="14183" y="8131"/>
                    <a:pt x="14195" y="8270"/>
                  </a:cubicBezTo>
                  <a:cubicBezTo>
                    <a:pt x="13940" y="8229"/>
                    <a:pt x="13725" y="8177"/>
                    <a:pt x="13598" y="7939"/>
                  </a:cubicBezTo>
                  <a:cubicBezTo>
                    <a:pt x="13557" y="7853"/>
                    <a:pt x="13488" y="7783"/>
                    <a:pt x="13407" y="7731"/>
                  </a:cubicBezTo>
                  <a:cubicBezTo>
                    <a:pt x="13280" y="7590"/>
                    <a:pt x="13222" y="7420"/>
                    <a:pt x="13179" y="7245"/>
                  </a:cubicBezTo>
                  <a:lnTo>
                    <a:pt x="13179" y="7245"/>
                  </a:lnTo>
                  <a:cubicBezTo>
                    <a:pt x="13184" y="7270"/>
                    <a:pt x="13189" y="7294"/>
                    <a:pt x="13192" y="7320"/>
                  </a:cubicBezTo>
                  <a:cubicBezTo>
                    <a:pt x="13198" y="7378"/>
                    <a:pt x="13239" y="7447"/>
                    <a:pt x="13163" y="7499"/>
                  </a:cubicBezTo>
                  <a:cubicBezTo>
                    <a:pt x="13106" y="7488"/>
                    <a:pt x="13106" y="7424"/>
                    <a:pt x="13065" y="7395"/>
                  </a:cubicBezTo>
                  <a:cubicBezTo>
                    <a:pt x="13009" y="7356"/>
                    <a:pt x="12955" y="7315"/>
                    <a:pt x="12904" y="7271"/>
                  </a:cubicBezTo>
                  <a:lnTo>
                    <a:pt x="12904" y="7271"/>
                  </a:lnTo>
                  <a:cubicBezTo>
                    <a:pt x="12960" y="7345"/>
                    <a:pt x="13013" y="7422"/>
                    <a:pt x="13065" y="7499"/>
                  </a:cubicBezTo>
                  <a:cubicBezTo>
                    <a:pt x="13198" y="7690"/>
                    <a:pt x="13343" y="7882"/>
                    <a:pt x="13494" y="8061"/>
                  </a:cubicBezTo>
                  <a:cubicBezTo>
                    <a:pt x="13481" y="8062"/>
                    <a:pt x="13469" y="8062"/>
                    <a:pt x="13457" y="8062"/>
                  </a:cubicBezTo>
                  <a:cubicBezTo>
                    <a:pt x="13371" y="8062"/>
                    <a:pt x="13285" y="8044"/>
                    <a:pt x="13204" y="8009"/>
                  </a:cubicBezTo>
                  <a:cubicBezTo>
                    <a:pt x="12885" y="7899"/>
                    <a:pt x="12561" y="7818"/>
                    <a:pt x="12231" y="7760"/>
                  </a:cubicBezTo>
                  <a:cubicBezTo>
                    <a:pt x="12179" y="7760"/>
                    <a:pt x="12132" y="7737"/>
                    <a:pt x="12103" y="7702"/>
                  </a:cubicBezTo>
                  <a:cubicBezTo>
                    <a:pt x="12089" y="7672"/>
                    <a:pt x="12057" y="7634"/>
                    <a:pt x="12023" y="7634"/>
                  </a:cubicBezTo>
                  <a:cubicBezTo>
                    <a:pt x="12017" y="7634"/>
                    <a:pt x="12011" y="7636"/>
                    <a:pt x="12005" y="7638"/>
                  </a:cubicBezTo>
                  <a:cubicBezTo>
                    <a:pt x="11972" y="7653"/>
                    <a:pt x="11944" y="7660"/>
                    <a:pt x="11920" y="7660"/>
                  </a:cubicBezTo>
                  <a:cubicBezTo>
                    <a:pt x="11823" y="7660"/>
                    <a:pt x="11780" y="7557"/>
                    <a:pt x="11715" y="7488"/>
                  </a:cubicBezTo>
                  <a:cubicBezTo>
                    <a:pt x="11675" y="7441"/>
                    <a:pt x="11663" y="7360"/>
                    <a:pt x="11570" y="7354"/>
                  </a:cubicBezTo>
                  <a:cubicBezTo>
                    <a:pt x="11514" y="7477"/>
                    <a:pt x="11488" y="7529"/>
                    <a:pt x="11436" y="7529"/>
                  </a:cubicBezTo>
                  <a:cubicBezTo>
                    <a:pt x="11397" y="7529"/>
                    <a:pt x="11344" y="7499"/>
                    <a:pt x="11252" y="7447"/>
                  </a:cubicBezTo>
                  <a:cubicBezTo>
                    <a:pt x="10997" y="7296"/>
                    <a:pt x="10997" y="7296"/>
                    <a:pt x="11171" y="7070"/>
                  </a:cubicBezTo>
                  <a:cubicBezTo>
                    <a:pt x="11200" y="7030"/>
                    <a:pt x="11234" y="7001"/>
                    <a:pt x="11257" y="6955"/>
                  </a:cubicBezTo>
                  <a:cubicBezTo>
                    <a:pt x="11299" y="6892"/>
                    <a:pt x="11341" y="6842"/>
                    <a:pt x="11403" y="6842"/>
                  </a:cubicBezTo>
                  <a:cubicBezTo>
                    <a:pt x="11428" y="6842"/>
                    <a:pt x="11456" y="6850"/>
                    <a:pt x="11489" y="6868"/>
                  </a:cubicBezTo>
                  <a:cubicBezTo>
                    <a:pt x="11506" y="6876"/>
                    <a:pt x="11526" y="6882"/>
                    <a:pt x="11547" y="6882"/>
                  </a:cubicBezTo>
                  <a:cubicBezTo>
                    <a:pt x="11555" y="6882"/>
                    <a:pt x="11563" y="6881"/>
                    <a:pt x="11570" y="6879"/>
                  </a:cubicBezTo>
                  <a:cubicBezTo>
                    <a:pt x="11611" y="6879"/>
                    <a:pt x="11646" y="6850"/>
                    <a:pt x="11651" y="6804"/>
                  </a:cubicBezTo>
                  <a:cubicBezTo>
                    <a:pt x="11663" y="6775"/>
                    <a:pt x="11646" y="6734"/>
                    <a:pt x="11617" y="6717"/>
                  </a:cubicBezTo>
                  <a:cubicBezTo>
                    <a:pt x="11564" y="6688"/>
                    <a:pt x="11507" y="6659"/>
                    <a:pt x="11449" y="6630"/>
                  </a:cubicBezTo>
                  <a:cubicBezTo>
                    <a:pt x="11518" y="6445"/>
                    <a:pt x="11617" y="6277"/>
                    <a:pt x="11738" y="6120"/>
                  </a:cubicBezTo>
                  <a:cubicBezTo>
                    <a:pt x="11895" y="6277"/>
                    <a:pt x="11976" y="6456"/>
                    <a:pt x="12074" y="6624"/>
                  </a:cubicBezTo>
                  <a:cubicBezTo>
                    <a:pt x="12091" y="6658"/>
                    <a:pt x="12092" y="6712"/>
                    <a:pt x="12132" y="6712"/>
                  </a:cubicBezTo>
                  <a:cubicBezTo>
                    <a:pt x="12134" y="6712"/>
                    <a:pt x="12136" y="6712"/>
                    <a:pt x="12138" y="6711"/>
                  </a:cubicBezTo>
                  <a:cubicBezTo>
                    <a:pt x="12149" y="6710"/>
                    <a:pt x="12159" y="6709"/>
                    <a:pt x="12169" y="6709"/>
                  </a:cubicBezTo>
                  <a:cubicBezTo>
                    <a:pt x="12277" y="6709"/>
                    <a:pt x="12343" y="6791"/>
                    <a:pt x="12428" y="6839"/>
                  </a:cubicBezTo>
                  <a:cubicBezTo>
                    <a:pt x="12495" y="6873"/>
                    <a:pt x="12557" y="6914"/>
                    <a:pt x="12614" y="6961"/>
                  </a:cubicBezTo>
                  <a:lnTo>
                    <a:pt x="12614" y="6961"/>
                  </a:lnTo>
                  <a:cubicBezTo>
                    <a:pt x="12551" y="6875"/>
                    <a:pt x="12494" y="6784"/>
                    <a:pt x="12445" y="6688"/>
                  </a:cubicBezTo>
                  <a:cubicBezTo>
                    <a:pt x="12425" y="6643"/>
                    <a:pt x="12422" y="6566"/>
                    <a:pt x="12378" y="6566"/>
                  </a:cubicBezTo>
                  <a:cubicBezTo>
                    <a:pt x="12360" y="6566"/>
                    <a:pt x="12336" y="6579"/>
                    <a:pt x="12300" y="6613"/>
                  </a:cubicBezTo>
                  <a:cubicBezTo>
                    <a:pt x="12299" y="6613"/>
                    <a:pt x="12298" y="6614"/>
                    <a:pt x="12296" y="6614"/>
                  </a:cubicBezTo>
                  <a:cubicBezTo>
                    <a:pt x="12281" y="6614"/>
                    <a:pt x="12239" y="6588"/>
                    <a:pt x="12208" y="6572"/>
                  </a:cubicBezTo>
                  <a:cubicBezTo>
                    <a:pt x="12132" y="6526"/>
                    <a:pt x="12074" y="6456"/>
                    <a:pt x="12034" y="6375"/>
                  </a:cubicBezTo>
                  <a:cubicBezTo>
                    <a:pt x="11976" y="6277"/>
                    <a:pt x="11941" y="6167"/>
                    <a:pt x="11848" y="6086"/>
                  </a:cubicBezTo>
                  <a:cubicBezTo>
                    <a:pt x="11786" y="6046"/>
                    <a:pt x="11812" y="5952"/>
                    <a:pt x="11888" y="5952"/>
                  </a:cubicBezTo>
                  <a:cubicBezTo>
                    <a:pt x="11890" y="5952"/>
                    <a:pt x="11892" y="5952"/>
                    <a:pt x="11895" y="5952"/>
                  </a:cubicBezTo>
                  <a:cubicBezTo>
                    <a:pt x="12063" y="5929"/>
                    <a:pt x="12225" y="5877"/>
                    <a:pt x="12381" y="5808"/>
                  </a:cubicBezTo>
                  <a:cubicBezTo>
                    <a:pt x="12396" y="5801"/>
                    <a:pt x="12408" y="5798"/>
                    <a:pt x="12419" y="5798"/>
                  </a:cubicBezTo>
                  <a:cubicBezTo>
                    <a:pt x="12476" y="5798"/>
                    <a:pt x="12497" y="5874"/>
                    <a:pt x="12526" y="5918"/>
                  </a:cubicBezTo>
                  <a:cubicBezTo>
                    <a:pt x="12550" y="5958"/>
                    <a:pt x="12570" y="6001"/>
                    <a:pt x="12583" y="6046"/>
                  </a:cubicBezTo>
                  <a:lnTo>
                    <a:pt x="12583" y="6046"/>
                  </a:lnTo>
                  <a:cubicBezTo>
                    <a:pt x="12586" y="5992"/>
                    <a:pt x="12594" y="5935"/>
                    <a:pt x="12607" y="5877"/>
                  </a:cubicBezTo>
                  <a:cubicBezTo>
                    <a:pt x="12706" y="5796"/>
                    <a:pt x="12596" y="5686"/>
                    <a:pt x="12648" y="5570"/>
                  </a:cubicBezTo>
                  <a:lnTo>
                    <a:pt x="12648" y="5570"/>
                  </a:lnTo>
                  <a:cubicBezTo>
                    <a:pt x="12691" y="5633"/>
                    <a:pt x="12703" y="5727"/>
                    <a:pt x="12769" y="5727"/>
                  </a:cubicBezTo>
                  <a:cubicBezTo>
                    <a:pt x="12782" y="5727"/>
                    <a:pt x="12797" y="5724"/>
                    <a:pt x="12816" y="5715"/>
                  </a:cubicBezTo>
                  <a:cubicBezTo>
                    <a:pt x="12909" y="5668"/>
                    <a:pt x="12897" y="5570"/>
                    <a:pt x="12868" y="5500"/>
                  </a:cubicBezTo>
                  <a:cubicBezTo>
                    <a:pt x="12827" y="5408"/>
                    <a:pt x="12874" y="5367"/>
                    <a:pt x="12938" y="5344"/>
                  </a:cubicBezTo>
                  <a:cubicBezTo>
                    <a:pt x="13030" y="5298"/>
                    <a:pt x="13111" y="5228"/>
                    <a:pt x="13158" y="5135"/>
                  </a:cubicBezTo>
                  <a:cubicBezTo>
                    <a:pt x="13407" y="4759"/>
                    <a:pt x="13476" y="4695"/>
                    <a:pt x="14027" y="4342"/>
                  </a:cubicBezTo>
                  <a:close/>
                  <a:moveTo>
                    <a:pt x="14079" y="3676"/>
                  </a:moveTo>
                  <a:lnTo>
                    <a:pt x="14079" y="3676"/>
                  </a:lnTo>
                  <a:cubicBezTo>
                    <a:pt x="14415" y="3838"/>
                    <a:pt x="14786" y="3832"/>
                    <a:pt x="15116" y="3959"/>
                  </a:cubicBezTo>
                  <a:cubicBezTo>
                    <a:pt x="15151" y="3971"/>
                    <a:pt x="15185" y="3983"/>
                    <a:pt x="15214" y="3994"/>
                  </a:cubicBezTo>
                  <a:cubicBezTo>
                    <a:pt x="15475" y="4093"/>
                    <a:pt x="15469" y="4093"/>
                    <a:pt x="15469" y="4353"/>
                  </a:cubicBezTo>
                  <a:cubicBezTo>
                    <a:pt x="15481" y="4736"/>
                    <a:pt x="15556" y="5107"/>
                    <a:pt x="15707" y="5454"/>
                  </a:cubicBezTo>
                  <a:cubicBezTo>
                    <a:pt x="15794" y="5674"/>
                    <a:pt x="15904" y="5877"/>
                    <a:pt x="15979" y="6097"/>
                  </a:cubicBezTo>
                  <a:cubicBezTo>
                    <a:pt x="16031" y="6254"/>
                    <a:pt x="16101" y="6404"/>
                    <a:pt x="16199" y="6537"/>
                  </a:cubicBezTo>
                  <a:cubicBezTo>
                    <a:pt x="16414" y="6850"/>
                    <a:pt x="16460" y="7204"/>
                    <a:pt x="16431" y="7563"/>
                  </a:cubicBezTo>
                  <a:cubicBezTo>
                    <a:pt x="16385" y="8044"/>
                    <a:pt x="16246" y="8507"/>
                    <a:pt x="16130" y="8994"/>
                  </a:cubicBezTo>
                  <a:cubicBezTo>
                    <a:pt x="15823" y="8832"/>
                    <a:pt x="15550" y="8669"/>
                    <a:pt x="15249" y="8577"/>
                  </a:cubicBezTo>
                  <a:cubicBezTo>
                    <a:pt x="15180" y="8559"/>
                    <a:pt x="15133" y="8496"/>
                    <a:pt x="15139" y="8420"/>
                  </a:cubicBezTo>
                  <a:cubicBezTo>
                    <a:pt x="15133" y="8119"/>
                    <a:pt x="15122" y="7818"/>
                    <a:pt x="15185" y="7522"/>
                  </a:cubicBezTo>
                  <a:cubicBezTo>
                    <a:pt x="15249" y="7238"/>
                    <a:pt x="15249" y="6949"/>
                    <a:pt x="15290" y="6659"/>
                  </a:cubicBezTo>
                  <a:cubicBezTo>
                    <a:pt x="15307" y="6509"/>
                    <a:pt x="15209" y="6364"/>
                    <a:pt x="15145" y="6219"/>
                  </a:cubicBezTo>
                  <a:cubicBezTo>
                    <a:pt x="14942" y="5779"/>
                    <a:pt x="14681" y="5361"/>
                    <a:pt x="14455" y="4933"/>
                  </a:cubicBezTo>
                  <a:cubicBezTo>
                    <a:pt x="14322" y="4689"/>
                    <a:pt x="14212" y="4440"/>
                    <a:pt x="14125" y="4180"/>
                  </a:cubicBezTo>
                  <a:cubicBezTo>
                    <a:pt x="14067" y="4017"/>
                    <a:pt x="14050" y="3844"/>
                    <a:pt x="14079" y="3676"/>
                  </a:cubicBezTo>
                  <a:close/>
                  <a:moveTo>
                    <a:pt x="9085" y="6816"/>
                  </a:moveTo>
                  <a:lnTo>
                    <a:pt x="9467" y="7001"/>
                  </a:lnTo>
                  <a:cubicBezTo>
                    <a:pt x="9554" y="7047"/>
                    <a:pt x="9641" y="7076"/>
                    <a:pt x="9740" y="7094"/>
                  </a:cubicBezTo>
                  <a:cubicBezTo>
                    <a:pt x="9861" y="7111"/>
                    <a:pt x="9960" y="7215"/>
                    <a:pt x="9954" y="7343"/>
                  </a:cubicBezTo>
                  <a:cubicBezTo>
                    <a:pt x="9960" y="7441"/>
                    <a:pt x="9960" y="7540"/>
                    <a:pt x="9966" y="7632"/>
                  </a:cubicBezTo>
                  <a:cubicBezTo>
                    <a:pt x="9977" y="7818"/>
                    <a:pt x="10035" y="7997"/>
                    <a:pt x="10122" y="8160"/>
                  </a:cubicBezTo>
                  <a:cubicBezTo>
                    <a:pt x="10249" y="8415"/>
                    <a:pt x="10394" y="8658"/>
                    <a:pt x="10545" y="8890"/>
                  </a:cubicBezTo>
                  <a:cubicBezTo>
                    <a:pt x="10591" y="8942"/>
                    <a:pt x="10609" y="9011"/>
                    <a:pt x="10585" y="9081"/>
                  </a:cubicBezTo>
                  <a:cubicBezTo>
                    <a:pt x="10470" y="9440"/>
                    <a:pt x="10417" y="9817"/>
                    <a:pt x="10429" y="10193"/>
                  </a:cubicBezTo>
                  <a:cubicBezTo>
                    <a:pt x="10429" y="10205"/>
                    <a:pt x="10417" y="10216"/>
                    <a:pt x="10400" y="10251"/>
                  </a:cubicBezTo>
                  <a:cubicBezTo>
                    <a:pt x="10342" y="10176"/>
                    <a:pt x="10284" y="10118"/>
                    <a:pt x="10232" y="10048"/>
                  </a:cubicBezTo>
                  <a:cubicBezTo>
                    <a:pt x="10052" y="9793"/>
                    <a:pt x="9855" y="9544"/>
                    <a:pt x="9647" y="9313"/>
                  </a:cubicBezTo>
                  <a:cubicBezTo>
                    <a:pt x="9566" y="9226"/>
                    <a:pt x="9519" y="9116"/>
                    <a:pt x="9502" y="9000"/>
                  </a:cubicBezTo>
                  <a:cubicBezTo>
                    <a:pt x="9467" y="8814"/>
                    <a:pt x="9456" y="8617"/>
                    <a:pt x="9467" y="8426"/>
                  </a:cubicBezTo>
                  <a:cubicBezTo>
                    <a:pt x="9473" y="8275"/>
                    <a:pt x="9456" y="8165"/>
                    <a:pt x="9305" y="8067"/>
                  </a:cubicBezTo>
                  <a:cubicBezTo>
                    <a:pt x="9172" y="7980"/>
                    <a:pt x="9079" y="7824"/>
                    <a:pt x="8969" y="7702"/>
                  </a:cubicBezTo>
                  <a:cubicBezTo>
                    <a:pt x="8917" y="7644"/>
                    <a:pt x="8940" y="7574"/>
                    <a:pt x="8957" y="7511"/>
                  </a:cubicBezTo>
                  <a:cubicBezTo>
                    <a:pt x="9021" y="7279"/>
                    <a:pt x="9062" y="7047"/>
                    <a:pt x="9085" y="6816"/>
                  </a:cubicBezTo>
                  <a:close/>
                  <a:moveTo>
                    <a:pt x="10874" y="1"/>
                  </a:moveTo>
                  <a:cubicBezTo>
                    <a:pt x="10858" y="1"/>
                    <a:pt x="10839" y="7"/>
                    <a:pt x="10817" y="26"/>
                  </a:cubicBezTo>
                  <a:cubicBezTo>
                    <a:pt x="10933" y="223"/>
                    <a:pt x="11118" y="368"/>
                    <a:pt x="11263" y="588"/>
                  </a:cubicBezTo>
                  <a:cubicBezTo>
                    <a:pt x="11107" y="536"/>
                    <a:pt x="10974" y="518"/>
                    <a:pt x="10898" y="396"/>
                  </a:cubicBezTo>
                  <a:cubicBezTo>
                    <a:pt x="10872" y="334"/>
                    <a:pt x="10809" y="290"/>
                    <a:pt x="10742" y="290"/>
                  </a:cubicBezTo>
                  <a:cubicBezTo>
                    <a:pt x="10734" y="290"/>
                    <a:pt x="10726" y="291"/>
                    <a:pt x="10719" y="292"/>
                  </a:cubicBezTo>
                  <a:cubicBezTo>
                    <a:pt x="10712" y="293"/>
                    <a:pt x="10705" y="294"/>
                    <a:pt x="10699" y="294"/>
                  </a:cubicBezTo>
                  <a:cubicBezTo>
                    <a:pt x="10647" y="294"/>
                    <a:pt x="10615" y="254"/>
                    <a:pt x="10574" y="228"/>
                  </a:cubicBezTo>
                  <a:cubicBezTo>
                    <a:pt x="10516" y="194"/>
                    <a:pt x="10458" y="153"/>
                    <a:pt x="10400" y="113"/>
                  </a:cubicBezTo>
                  <a:cubicBezTo>
                    <a:pt x="10380" y="95"/>
                    <a:pt x="10354" y="87"/>
                    <a:pt x="10327" y="87"/>
                  </a:cubicBezTo>
                  <a:cubicBezTo>
                    <a:pt x="10300" y="87"/>
                    <a:pt x="10273" y="95"/>
                    <a:pt x="10249" y="113"/>
                  </a:cubicBezTo>
                  <a:cubicBezTo>
                    <a:pt x="10197" y="171"/>
                    <a:pt x="10220" y="228"/>
                    <a:pt x="10255" y="281"/>
                  </a:cubicBezTo>
                  <a:cubicBezTo>
                    <a:pt x="10325" y="368"/>
                    <a:pt x="10412" y="443"/>
                    <a:pt x="10510" y="489"/>
                  </a:cubicBezTo>
                  <a:cubicBezTo>
                    <a:pt x="10736" y="628"/>
                    <a:pt x="10997" y="675"/>
                    <a:pt x="11234" y="779"/>
                  </a:cubicBezTo>
                  <a:cubicBezTo>
                    <a:pt x="11460" y="883"/>
                    <a:pt x="11669" y="993"/>
                    <a:pt x="11704" y="1271"/>
                  </a:cubicBezTo>
                  <a:cubicBezTo>
                    <a:pt x="11709" y="1289"/>
                    <a:pt x="11715" y="1306"/>
                    <a:pt x="11721" y="1329"/>
                  </a:cubicBezTo>
                  <a:cubicBezTo>
                    <a:pt x="11785" y="1578"/>
                    <a:pt x="11958" y="1793"/>
                    <a:pt x="11941" y="2071"/>
                  </a:cubicBezTo>
                  <a:cubicBezTo>
                    <a:pt x="11941" y="2094"/>
                    <a:pt x="11958" y="2123"/>
                    <a:pt x="11982" y="2135"/>
                  </a:cubicBezTo>
                  <a:cubicBezTo>
                    <a:pt x="12069" y="2181"/>
                    <a:pt x="12092" y="2268"/>
                    <a:pt x="12132" y="2349"/>
                  </a:cubicBezTo>
                  <a:cubicBezTo>
                    <a:pt x="12312" y="2708"/>
                    <a:pt x="12607" y="2998"/>
                    <a:pt x="12972" y="3160"/>
                  </a:cubicBezTo>
                  <a:cubicBezTo>
                    <a:pt x="13042" y="3177"/>
                    <a:pt x="13111" y="3218"/>
                    <a:pt x="13163" y="3270"/>
                  </a:cubicBezTo>
                  <a:cubicBezTo>
                    <a:pt x="12984" y="3502"/>
                    <a:pt x="12706" y="3565"/>
                    <a:pt x="12480" y="3693"/>
                  </a:cubicBezTo>
                  <a:cubicBezTo>
                    <a:pt x="12468" y="3699"/>
                    <a:pt x="12458" y="3702"/>
                    <a:pt x="12448" y="3702"/>
                  </a:cubicBezTo>
                  <a:cubicBezTo>
                    <a:pt x="12438" y="3702"/>
                    <a:pt x="12428" y="3699"/>
                    <a:pt x="12416" y="3693"/>
                  </a:cubicBezTo>
                  <a:cubicBezTo>
                    <a:pt x="12150" y="3629"/>
                    <a:pt x="11872" y="3623"/>
                    <a:pt x="11605" y="3589"/>
                  </a:cubicBezTo>
                  <a:cubicBezTo>
                    <a:pt x="11454" y="3565"/>
                    <a:pt x="11315" y="3502"/>
                    <a:pt x="11275" y="3322"/>
                  </a:cubicBezTo>
                  <a:cubicBezTo>
                    <a:pt x="11264" y="3268"/>
                    <a:pt x="11238" y="3223"/>
                    <a:pt x="11176" y="3223"/>
                  </a:cubicBezTo>
                  <a:cubicBezTo>
                    <a:pt x="11173" y="3223"/>
                    <a:pt x="11169" y="3223"/>
                    <a:pt x="11165" y="3224"/>
                  </a:cubicBezTo>
                  <a:cubicBezTo>
                    <a:pt x="11158" y="3225"/>
                    <a:pt x="11151" y="3226"/>
                    <a:pt x="11145" y="3226"/>
                  </a:cubicBezTo>
                  <a:cubicBezTo>
                    <a:pt x="11100" y="3226"/>
                    <a:pt x="11074" y="3190"/>
                    <a:pt x="11049" y="3154"/>
                  </a:cubicBezTo>
                  <a:cubicBezTo>
                    <a:pt x="10979" y="3061"/>
                    <a:pt x="10904" y="2969"/>
                    <a:pt x="10829" y="2882"/>
                  </a:cubicBezTo>
                  <a:cubicBezTo>
                    <a:pt x="10765" y="2795"/>
                    <a:pt x="10724" y="2691"/>
                    <a:pt x="10713" y="2581"/>
                  </a:cubicBezTo>
                  <a:cubicBezTo>
                    <a:pt x="10690" y="2331"/>
                    <a:pt x="10643" y="2088"/>
                    <a:pt x="10603" y="1845"/>
                  </a:cubicBezTo>
                  <a:cubicBezTo>
                    <a:pt x="10591" y="1781"/>
                    <a:pt x="10603" y="1683"/>
                    <a:pt x="10516" y="1683"/>
                  </a:cubicBezTo>
                  <a:cubicBezTo>
                    <a:pt x="10394" y="1683"/>
                    <a:pt x="10481" y="1804"/>
                    <a:pt x="10429" y="1874"/>
                  </a:cubicBezTo>
                  <a:cubicBezTo>
                    <a:pt x="10162" y="1619"/>
                    <a:pt x="9919" y="1370"/>
                    <a:pt x="9942" y="958"/>
                  </a:cubicBezTo>
                  <a:cubicBezTo>
                    <a:pt x="9947" y="863"/>
                    <a:pt x="9913" y="819"/>
                    <a:pt x="9843" y="819"/>
                  </a:cubicBezTo>
                  <a:cubicBezTo>
                    <a:pt x="9827" y="819"/>
                    <a:pt x="9810" y="821"/>
                    <a:pt x="9792" y="825"/>
                  </a:cubicBezTo>
                  <a:cubicBezTo>
                    <a:pt x="9757" y="832"/>
                    <a:pt x="9726" y="835"/>
                    <a:pt x="9698" y="835"/>
                  </a:cubicBezTo>
                  <a:cubicBezTo>
                    <a:pt x="9607" y="835"/>
                    <a:pt x="9550" y="796"/>
                    <a:pt x="9496" y="698"/>
                  </a:cubicBezTo>
                  <a:cubicBezTo>
                    <a:pt x="9427" y="559"/>
                    <a:pt x="9380" y="414"/>
                    <a:pt x="9357" y="263"/>
                  </a:cubicBezTo>
                  <a:cubicBezTo>
                    <a:pt x="9346" y="200"/>
                    <a:pt x="9369" y="124"/>
                    <a:pt x="9299" y="60"/>
                  </a:cubicBezTo>
                  <a:lnTo>
                    <a:pt x="9299" y="60"/>
                  </a:lnTo>
                  <a:cubicBezTo>
                    <a:pt x="9247" y="171"/>
                    <a:pt x="9322" y="321"/>
                    <a:pt x="9178" y="391"/>
                  </a:cubicBezTo>
                  <a:cubicBezTo>
                    <a:pt x="9154" y="402"/>
                    <a:pt x="9178" y="466"/>
                    <a:pt x="9207" y="483"/>
                  </a:cubicBezTo>
                  <a:cubicBezTo>
                    <a:pt x="9311" y="536"/>
                    <a:pt x="9322" y="646"/>
                    <a:pt x="9369" y="738"/>
                  </a:cubicBezTo>
                  <a:cubicBezTo>
                    <a:pt x="9409" y="854"/>
                    <a:pt x="9508" y="947"/>
                    <a:pt x="9624" y="987"/>
                  </a:cubicBezTo>
                  <a:cubicBezTo>
                    <a:pt x="9745" y="1022"/>
                    <a:pt x="9838" y="1121"/>
                    <a:pt x="9867" y="1242"/>
                  </a:cubicBezTo>
                  <a:cubicBezTo>
                    <a:pt x="9954" y="1555"/>
                    <a:pt x="10145" y="1833"/>
                    <a:pt x="10412" y="2024"/>
                  </a:cubicBezTo>
                  <a:cubicBezTo>
                    <a:pt x="10458" y="2053"/>
                    <a:pt x="10487" y="2100"/>
                    <a:pt x="10499" y="2158"/>
                  </a:cubicBezTo>
                  <a:cubicBezTo>
                    <a:pt x="10504" y="2262"/>
                    <a:pt x="10545" y="2372"/>
                    <a:pt x="10527" y="2499"/>
                  </a:cubicBezTo>
                  <a:cubicBezTo>
                    <a:pt x="10475" y="2436"/>
                    <a:pt x="10394" y="2401"/>
                    <a:pt x="10313" y="2401"/>
                  </a:cubicBezTo>
                  <a:cubicBezTo>
                    <a:pt x="10238" y="2395"/>
                    <a:pt x="10162" y="2372"/>
                    <a:pt x="10105" y="2320"/>
                  </a:cubicBezTo>
                  <a:cubicBezTo>
                    <a:pt x="10041" y="2297"/>
                    <a:pt x="10041" y="2227"/>
                    <a:pt x="10012" y="2181"/>
                  </a:cubicBezTo>
                  <a:cubicBezTo>
                    <a:pt x="9987" y="2148"/>
                    <a:pt x="9977" y="2115"/>
                    <a:pt x="9951" y="2115"/>
                  </a:cubicBezTo>
                  <a:cubicBezTo>
                    <a:pt x="9940" y="2115"/>
                    <a:pt x="9926" y="2121"/>
                    <a:pt x="9908" y="2135"/>
                  </a:cubicBezTo>
                  <a:cubicBezTo>
                    <a:pt x="9902" y="2140"/>
                    <a:pt x="9890" y="2140"/>
                    <a:pt x="9879" y="2146"/>
                  </a:cubicBezTo>
                  <a:cubicBezTo>
                    <a:pt x="9884" y="2239"/>
                    <a:pt x="9925" y="2320"/>
                    <a:pt x="9989" y="2384"/>
                  </a:cubicBezTo>
                  <a:cubicBezTo>
                    <a:pt x="10064" y="2482"/>
                    <a:pt x="10180" y="2546"/>
                    <a:pt x="10307" y="2552"/>
                  </a:cubicBezTo>
                  <a:cubicBezTo>
                    <a:pt x="10311" y="2551"/>
                    <a:pt x="10315" y="2551"/>
                    <a:pt x="10319" y="2551"/>
                  </a:cubicBezTo>
                  <a:cubicBezTo>
                    <a:pt x="10424" y="2551"/>
                    <a:pt x="10511" y="2625"/>
                    <a:pt x="10533" y="2731"/>
                  </a:cubicBezTo>
                  <a:cubicBezTo>
                    <a:pt x="10551" y="2870"/>
                    <a:pt x="10643" y="2963"/>
                    <a:pt x="10707" y="3073"/>
                  </a:cubicBezTo>
                  <a:cubicBezTo>
                    <a:pt x="10887" y="3368"/>
                    <a:pt x="11165" y="3594"/>
                    <a:pt x="11495" y="3705"/>
                  </a:cubicBezTo>
                  <a:cubicBezTo>
                    <a:pt x="11796" y="3809"/>
                    <a:pt x="12109" y="3884"/>
                    <a:pt x="12416" y="3988"/>
                  </a:cubicBezTo>
                  <a:cubicBezTo>
                    <a:pt x="12482" y="4013"/>
                    <a:pt x="12550" y="4025"/>
                    <a:pt x="12618" y="4025"/>
                  </a:cubicBezTo>
                  <a:cubicBezTo>
                    <a:pt x="12694" y="4025"/>
                    <a:pt x="12769" y="4010"/>
                    <a:pt x="12839" y="3983"/>
                  </a:cubicBezTo>
                  <a:cubicBezTo>
                    <a:pt x="13007" y="3925"/>
                    <a:pt x="13175" y="3855"/>
                    <a:pt x="13331" y="3774"/>
                  </a:cubicBezTo>
                  <a:cubicBezTo>
                    <a:pt x="13447" y="3716"/>
                    <a:pt x="13563" y="3658"/>
                    <a:pt x="13685" y="3600"/>
                  </a:cubicBezTo>
                  <a:cubicBezTo>
                    <a:pt x="13732" y="3578"/>
                    <a:pt x="13772" y="3567"/>
                    <a:pt x="13805" y="3567"/>
                  </a:cubicBezTo>
                  <a:cubicBezTo>
                    <a:pt x="13876" y="3567"/>
                    <a:pt x="13914" y="3620"/>
                    <a:pt x="13922" y="3728"/>
                  </a:cubicBezTo>
                  <a:cubicBezTo>
                    <a:pt x="13928" y="3896"/>
                    <a:pt x="13957" y="4058"/>
                    <a:pt x="13998" y="4220"/>
                  </a:cubicBezTo>
                  <a:cubicBezTo>
                    <a:pt x="13836" y="4319"/>
                    <a:pt x="13679" y="4423"/>
                    <a:pt x="13528" y="4545"/>
                  </a:cubicBezTo>
                  <a:cubicBezTo>
                    <a:pt x="13498" y="4567"/>
                    <a:pt x="13463" y="4612"/>
                    <a:pt x="13426" y="4612"/>
                  </a:cubicBezTo>
                  <a:cubicBezTo>
                    <a:pt x="13414" y="4612"/>
                    <a:pt x="13402" y="4608"/>
                    <a:pt x="13389" y="4597"/>
                  </a:cubicBezTo>
                  <a:cubicBezTo>
                    <a:pt x="13359" y="4574"/>
                    <a:pt x="13336" y="4564"/>
                    <a:pt x="13319" y="4564"/>
                  </a:cubicBezTo>
                  <a:cubicBezTo>
                    <a:pt x="13284" y="4564"/>
                    <a:pt x="13274" y="4604"/>
                    <a:pt x="13274" y="4655"/>
                  </a:cubicBezTo>
                  <a:cubicBezTo>
                    <a:pt x="13262" y="4904"/>
                    <a:pt x="13077" y="5054"/>
                    <a:pt x="12926" y="5211"/>
                  </a:cubicBezTo>
                  <a:cubicBezTo>
                    <a:pt x="12810" y="5338"/>
                    <a:pt x="12648" y="5431"/>
                    <a:pt x="12509" y="5535"/>
                  </a:cubicBezTo>
                  <a:cubicBezTo>
                    <a:pt x="12471" y="5564"/>
                    <a:pt x="12439" y="5582"/>
                    <a:pt x="12409" y="5582"/>
                  </a:cubicBezTo>
                  <a:cubicBezTo>
                    <a:pt x="12378" y="5582"/>
                    <a:pt x="12350" y="5564"/>
                    <a:pt x="12318" y="5524"/>
                  </a:cubicBezTo>
                  <a:cubicBezTo>
                    <a:pt x="12167" y="5350"/>
                    <a:pt x="12005" y="5182"/>
                    <a:pt x="11964" y="4938"/>
                  </a:cubicBezTo>
                  <a:cubicBezTo>
                    <a:pt x="11947" y="4828"/>
                    <a:pt x="11895" y="4730"/>
                    <a:pt x="11906" y="4614"/>
                  </a:cubicBezTo>
                  <a:cubicBezTo>
                    <a:pt x="11906" y="4545"/>
                    <a:pt x="11889" y="4481"/>
                    <a:pt x="11854" y="4417"/>
                  </a:cubicBezTo>
                  <a:cubicBezTo>
                    <a:pt x="11844" y="4397"/>
                    <a:pt x="11825" y="4382"/>
                    <a:pt x="11809" y="4382"/>
                  </a:cubicBezTo>
                  <a:cubicBezTo>
                    <a:pt x="11797" y="4382"/>
                    <a:pt x="11786" y="4389"/>
                    <a:pt x="11779" y="4406"/>
                  </a:cubicBezTo>
                  <a:cubicBezTo>
                    <a:pt x="11756" y="4449"/>
                    <a:pt x="11734" y="4465"/>
                    <a:pt x="11712" y="4465"/>
                  </a:cubicBezTo>
                  <a:cubicBezTo>
                    <a:pt x="11680" y="4465"/>
                    <a:pt x="11650" y="4430"/>
                    <a:pt x="11622" y="4406"/>
                  </a:cubicBezTo>
                  <a:cubicBezTo>
                    <a:pt x="11524" y="4307"/>
                    <a:pt x="11425" y="4203"/>
                    <a:pt x="11321" y="4104"/>
                  </a:cubicBezTo>
                  <a:lnTo>
                    <a:pt x="11321" y="4104"/>
                  </a:lnTo>
                  <a:cubicBezTo>
                    <a:pt x="11396" y="4284"/>
                    <a:pt x="11512" y="4440"/>
                    <a:pt x="11663" y="4568"/>
                  </a:cubicBezTo>
                  <a:cubicBezTo>
                    <a:pt x="11715" y="4608"/>
                    <a:pt x="11756" y="4666"/>
                    <a:pt x="11773" y="4730"/>
                  </a:cubicBezTo>
                  <a:cubicBezTo>
                    <a:pt x="11814" y="4846"/>
                    <a:pt x="11854" y="4962"/>
                    <a:pt x="11895" y="5078"/>
                  </a:cubicBezTo>
                  <a:cubicBezTo>
                    <a:pt x="11889" y="5079"/>
                    <a:pt x="11884" y="5079"/>
                    <a:pt x="11878" y="5079"/>
                  </a:cubicBezTo>
                  <a:cubicBezTo>
                    <a:pt x="11854" y="5079"/>
                    <a:pt x="11830" y="5068"/>
                    <a:pt x="11809" y="5068"/>
                  </a:cubicBezTo>
                  <a:cubicBezTo>
                    <a:pt x="11795" y="5068"/>
                    <a:pt x="11783" y="5073"/>
                    <a:pt x="11773" y="5089"/>
                  </a:cubicBezTo>
                  <a:cubicBezTo>
                    <a:pt x="11744" y="5135"/>
                    <a:pt x="11779" y="5176"/>
                    <a:pt x="11814" y="5211"/>
                  </a:cubicBezTo>
                  <a:cubicBezTo>
                    <a:pt x="11843" y="5251"/>
                    <a:pt x="11889" y="5269"/>
                    <a:pt x="11941" y="5269"/>
                  </a:cubicBezTo>
                  <a:cubicBezTo>
                    <a:pt x="11946" y="5268"/>
                    <a:pt x="11950" y="5268"/>
                    <a:pt x="11955" y="5268"/>
                  </a:cubicBezTo>
                  <a:cubicBezTo>
                    <a:pt x="11985" y="5268"/>
                    <a:pt x="12013" y="5284"/>
                    <a:pt x="12028" y="5309"/>
                  </a:cubicBezTo>
                  <a:cubicBezTo>
                    <a:pt x="12126" y="5414"/>
                    <a:pt x="12219" y="5524"/>
                    <a:pt x="12306" y="5639"/>
                  </a:cubicBezTo>
                  <a:cubicBezTo>
                    <a:pt x="12196" y="5721"/>
                    <a:pt x="12074" y="5784"/>
                    <a:pt x="11941" y="5819"/>
                  </a:cubicBezTo>
                  <a:cubicBezTo>
                    <a:pt x="11901" y="5767"/>
                    <a:pt x="11912" y="5715"/>
                    <a:pt x="11906" y="5674"/>
                  </a:cubicBezTo>
                  <a:cubicBezTo>
                    <a:pt x="11901" y="5628"/>
                    <a:pt x="11889" y="5599"/>
                    <a:pt x="11848" y="5599"/>
                  </a:cubicBezTo>
                  <a:cubicBezTo>
                    <a:pt x="11814" y="5599"/>
                    <a:pt x="11796" y="5634"/>
                    <a:pt x="11779" y="5663"/>
                  </a:cubicBezTo>
                  <a:cubicBezTo>
                    <a:pt x="11750" y="5721"/>
                    <a:pt x="11773" y="5796"/>
                    <a:pt x="11727" y="5860"/>
                  </a:cubicBezTo>
                  <a:cubicBezTo>
                    <a:pt x="11657" y="5836"/>
                    <a:pt x="11657" y="5767"/>
                    <a:pt x="11628" y="5732"/>
                  </a:cubicBezTo>
                  <a:cubicBezTo>
                    <a:pt x="11610" y="5714"/>
                    <a:pt x="11589" y="5690"/>
                    <a:pt x="11575" y="5690"/>
                  </a:cubicBezTo>
                  <a:cubicBezTo>
                    <a:pt x="11571" y="5690"/>
                    <a:pt x="11567" y="5692"/>
                    <a:pt x="11564" y="5697"/>
                  </a:cubicBezTo>
                  <a:cubicBezTo>
                    <a:pt x="11536" y="5750"/>
                    <a:pt x="11509" y="5768"/>
                    <a:pt x="11481" y="5768"/>
                  </a:cubicBezTo>
                  <a:cubicBezTo>
                    <a:pt x="11434" y="5768"/>
                    <a:pt x="11385" y="5716"/>
                    <a:pt x="11327" y="5680"/>
                  </a:cubicBezTo>
                  <a:lnTo>
                    <a:pt x="11327" y="5680"/>
                  </a:lnTo>
                  <a:cubicBezTo>
                    <a:pt x="11379" y="5773"/>
                    <a:pt x="11454" y="5854"/>
                    <a:pt x="11536" y="5918"/>
                  </a:cubicBezTo>
                  <a:cubicBezTo>
                    <a:pt x="11593" y="5976"/>
                    <a:pt x="11617" y="6022"/>
                    <a:pt x="11559" y="6091"/>
                  </a:cubicBezTo>
                  <a:cubicBezTo>
                    <a:pt x="11518" y="6149"/>
                    <a:pt x="11489" y="6225"/>
                    <a:pt x="11449" y="6288"/>
                  </a:cubicBezTo>
                  <a:cubicBezTo>
                    <a:pt x="11368" y="6416"/>
                    <a:pt x="11396" y="6601"/>
                    <a:pt x="11298" y="6705"/>
                  </a:cubicBezTo>
                  <a:cubicBezTo>
                    <a:pt x="11200" y="6816"/>
                    <a:pt x="11107" y="6937"/>
                    <a:pt x="11026" y="7059"/>
                  </a:cubicBezTo>
                  <a:cubicBezTo>
                    <a:pt x="10997" y="7105"/>
                    <a:pt x="10985" y="7157"/>
                    <a:pt x="10916" y="7181"/>
                  </a:cubicBezTo>
                  <a:cubicBezTo>
                    <a:pt x="10921" y="7117"/>
                    <a:pt x="10927" y="7059"/>
                    <a:pt x="10933" y="7007"/>
                  </a:cubicBezTo>
                  <a:cubicBezTo>
                    <a:pt x="10962" y="6740"/>
                    <a:pt x="11026" y="6474"/>
                    <a:pt x="11113" y="6225"/>
                  </a:cubicBezTo>
                  <a:cubicBezTo>
                    <a:pt x="11136" y="6167"/>
                    <a:pt x="11176" y="6097"/>
                    <a:pt x="11130" y="6051"/>
                  </a:cubicBezTo>
                  <a:cubicBezTo>
                    <a:pt x="10985" y="5906"/>
                    <a:pt x="10916" y="5697"/>
                    <a:pt x="10765" y="5558"/>
                  </a:cubicBezTo>
                  <a:cubicBezTo>
                    <a:pt x="10695" y="5495"/>
                    <a:pt x="10632" y="5425"/>
                    <a:pt x="10655" y="5309"/>
                  </a:cubicBezTo>
                  <a:cubicBezTo>
                    <a:pt x="10666" y="5276"/>
                    <a:pt x="10645" y="5216"/>
                    <a:pt x="10608" y="5216"/>
                  </a:cubicBezTo>
                  <a:cubicBezTo>
                    <a:pt x="10606" y="5216"/>
                    <a:pt x="10605" y="5216"/>
                    <a:pt x="10603" y="5217"/>
                  </a:cubicBezTo>
                  <a:cubicBezTo>
                    <a:pt x="10589" y="5219"/>
                    <a:pt x="10577" y="5220"/>
                    <a:pt x="10566" y="5220"/>
                  </a:cubicBezTo>
                  <a:cubicBezTo>
                    <a:pt x="10478" y="5220"/>
                    <a:pt x="10486" y="5140"/>
                    <a:pt x="10475" y="5078"/>
                  </a:cubicBezTo>
                  <a:cubicBezTo>
                    <a:pt x="10446" y="4904"/>
                    <a:pt x="10423" y="4730"/>
                    <a:pt x="10394" y="4545"/>
                  </a:cubicBezTo>
                  <a:cubicBezTo>
                    <a:pt x="10371" y="4568"/>
                    <a:pt x="10359" y="4579"/>
                    <a:pt x="10359" y="4585"/>
                  </a:cubicBezTo>
                  <a:cubicBezTo>
                    <a:pt x="10348" y="4655"/>
                    <a:pt x="10348" y="4724"/>
                    <a:pt x="10348" y="4788"/>
                  </a:cubicBezTo>
                  <a:cubicBezTo>
                    <a:pt x="10388" y="5164"/>
                    <a:pt x="10429" y="5535"/>
                    <a:pt x="10730" y="5813"/>
                  </a:cubicBezTo>
                  <a:cubicBezTo>
                    <a:pt x="10811" y="5889"/>
                    <a:pt x="10881" y="5981"/>
                    <a:pt x="10927" y="6080"/>
                  </a:cubicBezTo>
                  <a:cubicBezTo>
                    <a:pt x="10945" y="6126"/>
                    <a:pt x="10979" y="6167"/>
                    <a:pt x="10956" y="6219"/>
                  </a:cubicBezTo>
                  <a:cubicBezTo>
                    <a:pt x="10910" y="6346"/>
                    <a:pt x="10858" y="6474"/>
                    <a:pt x="10794" y="6624"/>
                  </a:cubicBezTo>
                  <a:cubicBezTo>
                    <a:pt x="10765" y="6590"/>
                    <a:pt x="10736" y="6555"/>
                    <a:pt x="10713" y="6520"/>
                  </a:cubicBezTo>
                  <a:cubicBezTo>
                    <a:pt x="10678" y="6433"/>
                    <a:pt x="10661" y="6340"/>
                    <a:pt x="10545" y="6317"/>
                  </a:cubicBezTo>
                  <a:cubicBezTo>
                    <a:pt x="10510" y="6312"/>
                    <a:pt x="10493" y="6242"/>
                    <a:pt x="10470" y="6201"/>
                  </a:cubicBezTo>
                  <a:cubicBezTo>
                    <a:pt x="10441" y="6144"/>
                    <a:pt x="10412" y="6091"/>
                    <a:pt x="10371" y="6045"/>
                  </a:cubicBezTo>
                  <a:cubicBezTo>
                    <a:pt x="10209" y="5860"/>
                    <a:pt x="10099" y="5657"/>
                    <a:pt x="10122" y="5396"/>
                  </a:cubicBezTo>
                  <a:cubicBezTo>
                    <a:pt x="10134" y="5321"/>
                    <a:pt x="10087" y="5240"/>
                    <a:pt x="10012" y="5217"/>
                  </a:cubicBezTo>
                  <a:cubicBezTo>
                    <a:pt x="10001" y="5214"/>
                    <a:pt x="9991" y="5213"/>
                    <a:pt x="9982" y="5213"/>
                  </a:cubicBezTo>
                  <a:cubicBezTo>
                    <a:pt x="9911" y="5213"/>
                    <a:pt x="9898" y="5287"/>
                    <a:pt x="9873" y="5338"/>
                  </a:cubicBezTo>
                  <a:cubicBezTo>
                    <a:pt x="9867" y="5350"/>
                    <a:pt x="9861" y="5356"/>
                    <a:pt x="9855" y="5361"/>
                  </a:cubicBezTo>
                  <a:cubicBezTo>
                    <a:pt x="9792" y="5321"/>
                    <a:pt x="9722" y="5292"/>
                    <a:pt x="9653" y="5269"/>
                  </a:cubicBezTo>
                  <a:cubicBezTo>
                    <a:pt x="9450" y="5205"/>
                    <a:pt x="9363" y="5049"/>
                    <a:pt x="9299" y="4869"/>
                  </a:cubicBezTo>
                  <a:cubicBezTo>
                    <a:pt x="9224" y="4655"/>
                    <a:pt x="9183" y="4434"/>
                    <a:pt x="9172" y="4203"/>
                  </a:cubicBezTo>
                  <a:cubicBezTo>
                    <a:pt x="9172" y="4156"/>
                    <a:pt x="9195" y="4087"/>
                    <a:pt x="9114" y="4029"/>
                  </a:cubicBezTo>
                  <a:lnTo>
                    <a:pt x="9114" y="4029"/>
                  </a:lnTo>
                  <a:cubicBezTo>
                    <a:pt x="9033" y="4411"/>
                    <a:pt x="9120" y="4747"/>
                    <a:pt x="9236" y="5083"/>
                  </a:cubicBezTo>
                  <a:cubicBezTo>
                    <a:pt x="9220" y="5096"/>
                    <a:pt x="9203" y="5100"/>
                    <a:pt x="9186" y="5100"/>
                  </a:cubicBezTo>
                  <a:cubicBezTo>
                    <a:pt x="9157" y="5100"/>
                    <a:pt x="9128" y="5089"/>
                    <a:pt x="9101" y="5089"/>
                  </a:cubicBezTo>
                  <a:cubicBezTo>
                    <a:pt x="9080" y="5089"/>
                    <a:pt x="9060" y="5096"/>
                    <a:pt x="9044" y="5124"/>
                  </a:cubicBezTo>
                  <a:cubicBezTo>
                    <a:pt x="9079" y="5188"/>
                    <a:pt x="9143" y="5228"/>
                    <a:pt x="9212" y="5228"/>
                  </a:cubicBezTo>
                  <a:cubicBezTo>
                    <a:pt x="9433" y="5269"/>
                    <a:pt x="9508" y="5466"/>
                    <a:pt x="9641" y="5599"/>
                  </a:cubicBezTo>
                  <a:cubicBezTo>
                    <a:pt x="9658" y="5616"/>
                    <a:pt x="9664" y="5645"/>
                    <a:pt x="9658" y="5674"/>
                  </a:cubicBezTo>
                  <a:cubicBezTo>
                    <a:pt x="9618" y="5871"/>
                    <a:pt x="9595" y="6068"/>
                    <a:pt x="9583" y="6271"/>
                  </a:cubicBezTo>
                  <a:cubicBezTo>
                    <a:pt x="9404" y="6172"/>
                    <a:pt x="9253" y="6068"/>
                    <a:pt x="9079" y="6022"/>
                  </a:cubicBezTo>
                  <a:cubicBezTo>
                    <a:pt x="8940" y="5981"/>
                    <a:pt x="8818" y="5906"/>
                    <a:pt x="8708" y="5808"/>
                  </a:cubicBezTo>
                  <a:cubicBezTo>
                    <a:pt x="8494" y="5628"/>
                    <a:pt x="8349" y="5396"/>
                    <a:pt x="8222" y="5153"/>
                  </a:cubicBezTo>
                  <a:cubicBezTo>
                    <a:pt x="8200" y="5116"/>
                    <a:pt x="8194" y="5059"/>
                    <a:pt x="8116" y="5059"/>
                  </a:cubicBezTo>
                  <a:cubicBezTo>
                    <a:pt x="8110" y="5059"/>
                    <a:pt x="8102" y="5059"/>
                    <a:pt x="8094" y="5060"/>
                  </a:cubicBezTo>
                  <a:cubicBezTo>
                    <a:pt x="8152" y="5246"/>
                    <a:pt x="8245" y="5419"/>
                    <a:pt x="8355" y="5576"/>
                  </a:cubicBezTo>
                  <a:cubicBezTo>
                    <a:pt x="8598" y="5889"/>
                    <a:pt x="8853" y="6184"/>
                    <a:pt x="9247" y="6312"/>
                  </a:cubicBezTo>
                  <a:cubicBezTo>
                    <a:pt x="9346" y="6346"/>
                    <a:pt x="9438" y="6393"/>
                    <a:pt x="9525" y="6445"/>
                  </a:cubicBezTo>
                  <a:cubicBezTo>
                    <a:pt x="9566" y="6468"/>
                    <a:pt x="9618" y="6491"/>
                    <a:pt x="9624" y="6543"/>
                  </a:cubicBezTo>
                  <a:cubicBezTo>
                    <a:pt x="9653" y="6694"/>
                    <a:pt x="9728" y="6833"/>
                    <a:pt x="9780" y="6984"/>
                  </a:cubicBezTo>
                  <a:cubicBezTo>
                    <a:pt x="9754" y="6995"/>
                    <a:pt x="9726" y="7000"/>
                    <a:pt x="9698" y="7000"/>
                  </a:cubicBezTo>
                  <a:cubicBezTo>
                    <a:pt x="9653" y="7000"/>
                    <a:pt x="9608" y="6986"/>
                    <a:pt x="9572" y="6960"/>
                  </a:cubicBezTo>
                  <a:cubicBezTo>
                    <a:pt x="9427" y="6891"/>
                    <a:pt x="9293" y="6810"/>
                    <a:pt x="9149" y="6740"/>
                  </a:cubicBezTo>
                  <a:cubicBezTo>
                    <a:pt x="9079" y="6705"/>
                    <a:pt x="9068" y="6642"/>
                    <a:pt x="9050" y="6572"/>
                  </a:cubicBezTo>
                  <a:cubicBezTo>
                    <a:pt x="9039" y="6503"/>
                    <a:pt x="9062" y="6427"/>
                    <a:pt x="8969" y="6393"/>
                  </a:cubicBezTo>
                  <a:lnTo>
                    <a:pt x="8969" y="6393"/>
                  </a:lnTo>
                  <a:cubicBezTo>
                    <a:pt x="8928" y="6462"/>
                    <a:pt x="8981" y="6532"/>
                    <a:pt x="8946" y="6595"/>
                  </a:cubicBezTo>
                  <a:cubicBezTo>
                    <a:pt x="8888" y="6590"/>
                    <a:pt x="8865" y="6549"/>
                    <a:pt x="8836" y="6509"/>
                  </a:cubicBezTo>
                  <a:cubicBezTo>
                    <a:pt x="8795" y="6445"/>
                    <a:pt x="8720" y="6404"/>
                    <a:pt x="8645" y="6404"/>
                  </a:cubicBezTo>
                  <a:cubicBezTo>
                    <a:pt x="8632" y="6406"/>
                    <a:pt x="8620" y="6407"/>
                    <a:pt x="8607" y="6407"/>
                  </a:cubicBezTo>
                  <a:cubicBezTo>
                    <a:pt x="8482" y="6407"/>
                    <a:pt x="8368" y="6328"/>
                    <a:pt x="8320" y="6207"/>
                  </a:cubicBezTo>
                  <a:cubicBezTo>
                    <a:pt x="8310" y="6191"/>
                    <a:pt x="8294" y="6180"/>
                    <a:pt x="8300" y="6174"/>
                  </a:cubicBezTo>
                  <a:lnTo>
                    <a:pt x="8300" y="6174"/>
                  </a:lnTo>
                  <a:cubicBezTo>
                    <a:pt x="8212" y="6237"/>
                    <a:pt x="8302" y="6295"/>
                    <a:pt x="8227" y="6358"/>
                  </a:cubicBezTo>
                  <a:cubicBezTo>
                    <a:pt x="7793" y="6201"/>
                    <a:pt x="7619" y="5738"/>
                    <a:pt x="7266" y="5489"/>
                  </a:cubicBezTo>
                  <a:lnTo>
                    <a:pt x="7266" y="5489"/>
                  </a:lnTo>
                  <a:cubicBezTo>
                    <a:pt x="7416" y="5732"/>
                    <a:pt x="7590" y="5964"/>
                    <a:pt x="7781" y="6178"/>
                  </a:cubicBezTo>
                  <a:cubicBezTo>
                    <a:pt x="7920" y="6340"/>
                    <a:pt x="8083" y="6456"/>
                    <a:pt x="8303" y="6480"/>
                  </a:cubicBezTo>
                  <a:cubicBezTo>
                    <a:pt x="8424" y="6485"/>
                    <a:pt x="8540" y="6532"/>
                    <a:pt x="8633" y="6607"/>
                  </a:cubicBezTo>
                  <a:cubicBezTo>
                    <a:pt x="8663" y="6594"/>
                    <a:pt x="8690" y="6589"/>
                    <a:pt x="8713" y="6589"/>
                  </a:cubicBezTo>
                  <a:cubicBezTo>
                    <a:pt x="8821" y="6589"/>
                    <a:pt x="8872" y="6701"/>
                    <a:pt x="8957" y="6758"/>
                  </a:cubicBezTo>
                  <a:cubicBezTo>
                    <a:pt x="8749" y="6845"/>
                    <a:pt x="8743" y="6868"/>
                    <a:pt x="8905" y="7001"/>
                  </a:cubicBezTo>
                  <a:cubicBezTo>
                    <a:pt x="8946" y="7030"/>
                    <a:pt x="8957" y="7082"/>
                    <a:pt x="8934" y="7128"/>
                  </a:cubicBezTo>
                  <a:cubicBezTo>
                    <a:pt x="8905" y="7267"/>
                    <a:pt x="8871" y="7406"/>
                    <a:pt x="8830" y="7546"/>
                  </a:cubicBezTo>
                  <a:cubicBezTo>
                    <a:pt x="8801" y="7638"/>
                    <a:pt x="8818" y="7742"/>
                    <a:pt x="8888" y="7812"/>
                  </a:cubicBezTo>
                  <a:cubicBezTo>
                    <a:pt x="8969" y="7899"/>
                    <a:pt x="9044" y="7986"/>
                    <a:pt x="9125" y="8073"/>
                  </a:cubicBezTo>
                  <a:cubicBezTo>
                    <a:pt x="9172" y="8119"/>
                    <a:pt x="9207" y="8154"/>
                    <a:pt x="9154" y="8229"/>
                  </a:cubicBezTo>
                  <a:cubicBezTo>
                    <a:pt x="9102" y="8299"/>
                    <a:pt x="9143" y="8362"/>
                    <a:pt x="9224" y="8380"/>
                  </a:cubicBezTo>
                  <a:cubicBezTo>
                    <a:pt x="9299" y="8391"/>
                    <a:pt x="9317" y="8420"/>
                    <a:pt x="9317" y="8484"/>
                  </a:cubicBezTo>
                  <a:cubicBezTo>
                    <a:pt x="9328" y="8658"/>
                    <a:pt x="9351" y="8826"/>
                    <a:pt x="9380" y="8988"/>
                  </a:cubicBezTo>
                  <a:cubicBezTo>
                    <a:pt x="9276" y="8959"/>
                    <a:pt x="9178" y="8913"/>
                    <a:pt x="9085" y="8861"/>
                  </a:cubicBezTo>
                  <a:cubicBezTo>
                    <a:pt x="8928" y="8756"/>
                    <a:pt x="8760" y="8681"/>
                    <a:pt x="8581" y="8629"/>
                  </a:cubicBezTo>
                  <a:cubicBezTo>
                    <a:pt x="8430" y="8594"/>
                    <a:pt x="8303" y="8507"/>
                    <a:pt x="8216" y="8386"/>
                  </a:cubicBezTo>
                  <a:cubicBezTo>
                    <a:pt x="8135" y="8281"/>
                    <a:pt x="8065" y="8171"/>
                    <a:pt x="8007" y="8055"/>
                  </a:cubicBezTo>
                  <a:cubicBezTo>
                    <a:pt x="7955" y="7951"/>
                    <a:pt x="7909" y="7847"/>
                    <a:pt x="7868" y="7737"/>
                  </a:cubicBezTo>
                  <a:cubicBezTo>
                    <a:pt x="7793" y="7499"/>
                    <a:pt x="7735" y="7459"/>
                    <a:pt x="7480" y="7406"/>
                  </a:cubicBezTo>
                  <a:cubicBezTo>
                    <a:pt x="7445" y="7395"/>
                    <a:pt x="7422" y="7372"/>
                    <a:pt x="7405" y="7343"/>
                  </a:cubicBezTo>
                  <a:cubicBezTo>
                    <a:pt x="7260" y="7047"/>
                    <a:pt x="7104" y="6758"/>
                    <a:pt x="7202" y="6404"/>
                  </a:cubicBezTo>
                  <a:cubicBezTo>
                    <a:pt x="7221" y="6333"/>
                    <a:pt x="7205" y="6301"/>
                    <a:pt x="7139" y="6301"/>
                  </a:cubicBezTo>
                  <a:cubicBezTo>
                    <a:pt x="7124" y="6301"/>
                    <a:pt x="7106" y="6303"/>
                    <a:pt x="7086" y="6306"/>
                  </a:cubicBezTo>
                  <a:cubicBezTo>
                    <a:pt x="7080" y="6307"/>
                    <a:pt x="7075" y="6307"/>
                    <a:pt x="7071" y="6307"/>
                  </a:cubicBezTo>
                  <a:cubicBezTo>
                    <a:pt x="7028" y="6307"/>
                    <a:pt x="7026" y="6263"/>
                    <a:pt x="7005" y="6242"/>
                  </a:cubicBezTo>
                  <a:cubicBezTo>
                    <a:pt x="6820" y="5993"/>
                    <a:pt x="6594" y="5779"/>
                    <a:pt x="6345" y="5599"/>
                  </a:cubicBezTo>
                  <a:cubicBezTo>
                    <a:pt x="6136" y="5454"/>
                    <a:pt x="5980" y="5234"/>
                    <a:pt x="5916" y="4985"/>
                  </a:cubicBezTo>
                  <a:cubicBezTo>
                    <a:pt x="5887" y="4898"/>
                    <a:pt x="5870" y="4799"/>
                    <a:pt x="5846" y="4707"/>
                  </a:cubicBezTo>
                  <a:cubicBezTo>
                    <a:pt x="5829" y="4614"/>
                    <a:pt x="5794" y="4521"/>
                    <a:pt x="5748" y="4440"/>
                  </a:cubicBezTo>
                  <a:cubicBezTo>
                    <a:pt x="5655" y="4301"/>
                    <a:pt x="5591" y="4145"/>
                    <a:pt x="5568" y="3983"/>
                  </a:cubicBezTo>
                  <a:cubicBezTo>
                    <a:pt x="5562" y="3925"/>
                    <a:pt x="5545" y="3838"/>
                    <a:pt x="5487" y="3832"/>
                  </a:cubicBezTo>
                  <a:cubicBezTo>
                    <a:pt x="5313" y="3797"/>
                    <a:pt x="5244" y="3652"/>
                    <a:pt x="5157" y="3542"/>
                  </a:cubicBezTo>
                  <a:cubicBezTo>
                    <a:pt x="5041" y="3397"/>
                    <a:pt x="4948" y="3235"/>
                    <a:pt x="4844" y="3085"/>
                  </a:cubicBezTo>
                  <a:cubicBezTo>
                    <a:pt x="4815" y="3027"/>
                    <a:pt x="4769" y="2980"/>
                    <a:pt x="4717" y="2946"/>
                  </a:cubicBezTo>
                  <a:cubicBezTo>
                    <a:pt x="4708" y="2943"/>
                    <a:pt x="4699" y="2941"/>
                    <a:pt x="4691" y="2941"/>
                  </a:cubicBezTo>
                  <a:cubicBezTo>
                    <a:pt x="4682" y="2941"/>
                    <a:pt x="4673" y="2943"/>
                    <a:pt x="4665" y="2946"/>
                  </a:cubicBezTo>
                  <a:cubicBezTo>
                    <a:pt x="4647" y="2963"/>
                    <a:pt x="4641" y="2980"/>
                    <a:pt x="4641" y="2998"/>
                  </a:cubicBezTo>
                  <a:cubicBezTo>
                    <a:pt x="4653" y="3027"/>
                    <a:pt x="4665" y="3050"/>
                    <a:pt x="4676" y="3073"/>
                  </a:cubicBezTo>
                  <a:cubicBezTo>
                    <a:pt x="4873" y="3363"/>
                    <a:pt x="5058" y="3664"/>
                    <a:pt x="5302" y="3913"/>
                  </a:cubicBezTo>
                  <a:cubicBezTo>
                    <a:pt x="5435" y="4052"/>
                    <a:pt x="5487" y="4237"/>
                    <a:pt x="5580" y="4394"/>
                  </a:cubicBezTo>
                  <a:cubicBezTo>
                    <a:pt x="5615" y="4458"/>
                    <a:pt x="5516" y="4487"/>
                    <a:pt x="5534" y="4539"/>
                  </a:cubicBezTo>
                  <a:cubicBezTo>
                    <a:pt x="5541" y="4571"/>
                    <a:pt x="5561" y="4577"/>
                    <a:pt x="5585" y="4577"/>
                  </a:cubicBezTo>
                  <a:cubicBezTo>
                    <a:pt x="5597" y="4577"/>
                    <a:pt x="5611" y="4575"/>
                    <a:pt x="5623" y="4575"/>
                  </a:cubicBezTo>
                  <a:cubicBezTo>
                    <a:pt x="5643" y="4575"/>
                    <a:pt x="5661" y="4579"/>
                    <a:pt x="5673" y="4597"/>
                  </a:cubicBezTo>
                  <a:cubicBezTo>
                    <a:pt x="5678" y="4608"/>
                    <a:pt x="5684" y="4620"/>
                    <a:pt x="5684" y="4637"/>
                  </a:cubicBezTo>
                  <a:cubicBezTo>
                    <a:pt x="5713" y="4857"/>
                    <a:pt x="5852" y="5054"/>
                    <a:pt x="5812" y="5292"/>
                  </a:cubicBezTo>
                  <a:cubicBezTo>
                    <a:pt x="5806" y="5321"/>
                    <a:pt x="5817" y="5350"/>
                    <a:pt x="5846" y="5361"/>
                  </a:cubicBezTo>
                  <a:cubicBezTo>
                    <a:pt x="6043" y="5489"/>
                    <a:pt x="6182" y="5680"/>
                    <a:pt x="6374" y="5813"/>
                  </a:cubicBezTo>
                  <a:cubicBezTo>
                    <a:pt x="6559" y="5952"/>
                    <a:pt x="6733" y="6115"/>
                    <a:pt x="6883" y="6288"/>
                  </a:cubicBezTo>
                  <a:cubicBezTo>
                    <a:pt x="6941" y="6352"/>
                    <a:pt x="6982" y="6439"/>
                    <a:pt x="6988" y="6526"/>
                  </a:cubicBezTo>
                  <a:cubicBezTo>
                    <a:pt x="7017" y="6752"/>
                    <a:pt x="7080" y="6972"/>
                    <a:pt x="7185" y="7175"/>
                  </a:cubicBezTo>
                  <a:cubicBezTo>
                    <a:pt x="7202" y="7210"/>
                    <a:pt x="7254" y="7244"/>
                    <a:pt x="7214" y="7302"/>
                  </a:cubicBezTo>
                  <a:cubicBezTo>
                    <a:pt x="7156" y="7279"/>
                    <a:pt x="7104" y="7233"/>
                    <a:pt x="7046" y="7233"/>
                  </a:cubicBezTo>
                  <a:cubicBezTo>
                    <a:pt x="6923" y="7233"/>
                    <a:pt x="6948" y="7055"/>
                    <a:pt x="6825" y="7055"/>
                  </a:cubicBezTo>
                  <a:cubicBezTo>
                    <a:pt x="6814" y="7055"/>
                    <a:pt x="6803" y="7056"/>
                    <a:pt x="6791" y="7059"/>
                  </a:cubicBezTo>
                  <a:cubicBezTo>
                    <a:pt x="6779" y="7061"/>
                    <a:pt x="6767" y="7062"/>
                    <a:pt x="6756" y="7062"/>
                  </a:cubicBezTo>
                  <a:cubicBezTo>
                    <a:pt x="6645" y="7062"/>
                    <a:pt x="6554" y="6968"/>
                    <a:pt x="6449" y="6926"/>
                  </a:cubicBezTo>
                  <a:cubicBezTo>
                    <a:pt x="6350" y="6885"/>
                    <a:pt x="6258" y="6833"/>
                    <a:pt x="6153" y="6781"/>
                  </a:cubicBezTo>
                  <a:lnTo>
                    <a:pt x="6153" y="6781"/>
                  </a:lnTo>
                  <a:cubicBezTo>
                    <a:pt x="6153" y="6868"/>
                    <a:pt x="6211" y="6885"/>
                    <a:pt x="6252" y="6920"/>
                  </a:cubicBezTo>
                  <a:cubicBezTo>
                    <a:pt x="6408" y="7030"/>
                    <a:pt x="6611" y="7065"/>
                    <a:pt x="6727" y="7233"/>
                  </a:cubicBezTo>
                  <a:cubicBezTo>
                    <a:pt x="6739" y="7244"/>
                    <a:pt x="6762" y="7250"/>
                    <a:pt x="6779" y="7250"/>
                  </a:cubicBezTo>
                  <a:cubicBezTo>
                    <a:pt x="6790" y="7248"/>
                    <a:pt x="6801" y="7247"/>
                    <a:pt x="6811" y="7247"/>
                  </a:cubicBezTo>
                  <a:cubicBezTo>
                    <a:pt x="6881" y="7247"/>
                    <a:pt x="6932" y="7294"/>
                    <a:pt x="6988" y="7320"/>
                  </a:cubicBezTo>
                  <a:cubicBezTo>
                    <a:pt x="7104" y="7372"/>
                    <a:pt x="7208" y="7453"/>
                    <a:pt x="7324" y="7476"/>
                  </a:cubicBezTo>
                  <a:cubicBezTo>
                    <a:pt x="7579" y="7534"/>
                    <a:pt x="7706" y="7696"/>
                    <a:pt x="7799" y="7928"/>
                  </a:cubicBezTo>
                  <a:cubicBezTo>
                    <a:pt x="7961" y="8328"/>
                    <a:pt x="8216" y="8664"/>
                    <a:pt x="8621" y="8861"/>
                  </a:cubicBezTo>
                  <a:cubicBezTo>
                    <a:pt x="8633" y="8861"/>
                    <a:pt x="8639" y="8878"/>
                    <a:pt x="8650" y="8901"/>
                  </a:cubicBezTo>
                  <a:cubicBezTo>
                    <a:pt x="8592" y="8930"/>
                    <a:pt x="8529" y="8959"/>
                    <a:pt x="8471" y="8988"/>
                  </a:cubicBezTo>
                  <a:cubicBezTo>
                    <a:pt x="8353" y="9064"/>
                    <a:pt x="8215" y="9105"/>
                    <a:pt x="8078" y="9105"/>
                  </a:cubicBezTo>
                  <a:cubicBezTo>
                    <a:pt x="8046" y="9105"/>
                    <a:pt x="8015" y="9102"/>
                    <a:pt x="7984" y="9098"/>
                  </a:cubicBezTo>
                  <a:cubicBezTo>
                    <a:pt x="7953" y="9096"/>
                    <a:pt x="7921" y="9095"/>
                    <a:pt x="7889" y="9095"/>
                  </a:cubicBezTo>
                  <a:cubicBezTo>
                    <a:pt x="7769" y="9095"/>
                    <a:pt x="7647" y="9111"/>
                    <a:pt x="7532" y="9139"/>
                  </a:cubicBezTo>
                  <a:cubicBezTo>
                    <a:pt x="7243" y="9202"/>
                    <a:pt x="6965" y="9295"/>
                    <a:pt x="6692" y="9423"/>
                  </a:cubicBezTo>
                  <a:cubicBezTo>
                    <a:pt x="6633" y="9449"/>
                    <a:pt x="6578" y="9467"/>
                    <a:pt x="6524" y="9467"/>
                  </a:cubicBezTo>
                  <a:cubicBezTo>
                    <a:pt x="6473" y="9467"/>
                    <a:pt x="6422" y="9451"/>
                    <a:pt x="6368" y="9411"/>
                  </a:cubicBezTo>
                  <a:cubicBezTo>
                    <a:pt x="6310" y="9369"/>
                    <a:pt x="6234" y="9346"/>
                    <a:pt x="6161" y="9346"/>
                  </a:cubicBezTo>
                  <a:cubicBezTo>
                    <a:pt x="6152" y="9346"/>
                    <a:pt x="6144" y="9347"/>
                    <a:pt x="6136" y="9347"/>
                  </a:cubicBezTo>
                  <a:cubicBezTo>
                    <a:pt x="6124" y="9348"/>
                    <a:pt x="6111" y="9348"/>
                    <a:pt x="6099" y="9348"/>
                  </a:cubicBezTo>
                  <a:cubicBezTo>
                    <a:pt x="5926" y="9348"/>
                    <a:pt x="5753" y="9313"/>
                    <a:pt x="5580" y="9313"/>
                  </a:cubicBezTo>
                  <a:cubicBezTo>
                    <a:pt x="5574" y="9313"/>
                    <a:pt x="5569" y="9313"/>
                    <a:pt x="5563" y="9313"/>
                  </a:cubicBezTo>
                  <a:cubicBezTo>
                    <a:pt x="5471" y="9313"/>
                    <a:pt x="5386" y="9267"/>
                    <a:pt x="5337" y="9191"/>
                  </a:cubicBezTo>
                  <a:cubicBezTo>
                    <a:pt x="5157" y="8919"/>
                    <a:pt x="4896" y="8710"/>
                    <a:pt x="4595" y="8600"/>
                  </a:cubicBezTo>
                  <a:cubicBezTo>
                    <a:pt x="4468" y="8542"/>
                    <a:pt x="4352" y="8467"/>
                    <a:pt x="4230" y="8409"/>
                  </a:cubicBezTo>
                  <a:cubicBezTo>
                    <a:pt x="4068" y="8339"/>
                    <a:pt x="3964" y="8183"/>
                    <a:pt x="3964" y="8009"/>
                  </a:cubicBezTo>
                  <a:cubicBezTo>
                    <a:pt x="3958" y="7905"/>
                    <a:pt x="3911" y="7806"/>
                    <a:pt x="3842" y="7731"/>
                  </a:cubicBezTo>
                  <a:cubicBezTo>
                    <a:pt x="3812" y="7693"/>
                    <a:pt x="3787" y="7674"/>
                    <a:pt x="3763" y="7674"/>
                  </a:cubicBezTo>
                  <a:cubicBezTo>
                    <a:pt x="3735" y="7674"/>
                    <a:pt x="3708" y="7699"/>
                    <a:pt x="3674" y="7748"/>
                  </a:cubicBezTo>
                  <a:cubicBezTo>
                    <a:pt x="3658" y="7769"/>
                    <a:pt x="3657" y="7795"/>
                    <a:pt x="3617" y="7795"/>
                  </a:cubicBezTo>
                  <a:cubicBezTo>
                    <a:pt x="3613" y="7795"/>
                    <a:pt x="3609" y="7795"/>
                    <a:pt x="3604" y="7795"/>
                  </a:cubicBezTo>
                  <a:cubicBezTo>
                    <a:pt x="3355" y="7627"/>
                    <a:pt x="3066" y="7505"/>
                    <a:pt x="2787" y="7349"/>
                  </a:cubicBezTo>
                  <a:cubicBezTo>
                    <a:pt x="2596" y="7238"/>
                    <a:pt x="2434" y="7070"/>
                    <a:pt x="2330" y="6868"/>
                  </a:cubicBezTo>
                  <a:cubicBezTo>
                    <a:pt x="2301" y="6821"/>
                    <a:pt x="2283" y="6769"/>
                    <a:pt x="2266" y="6717"/>
                  </a:cubicBezTo>
                  <a:cubicBezTo>
                    <a:pt x="2231" y="6648"/>
                    <a:pt x="2191" y="6584"/>
                    <a:pt x="2139" y="6532"/>
                  </a:cubicBezTo>
                  <a:cubicBezTo>
                    <a:pt x="2120" y="6513"/>
                    <a:pt x="2094" y="6492"/>
                    <a:pt x="2070" y="6492"/>
                  </a:cubicBezTo>
                  <a:cubicBezTo>
                    <a:pt x="2057" y="6492"/>
                    <a:pt x="2044" y="6498"/>
                    <a:pt x="2034" y="6514"/>
                  </a:cubicBezTo>
                  <a:cubicBezTo>
                    <a:pt x="2009" y="6548"/>
                    <a:pt x="1986" y="6560"/>
                    <a:pt x="1964" y="6560"/>
                  </a:cubicBezTo>
                  <a:cubicBezTo>
                    <a:pt x="1929" y="6560"/>
                    <a:pt x="1896" y="6532"/>
                    <a:pt x="1860" y="6514"/>
                  </a:cubicBezTo>
                  <a:cubicBezTo>
                    <a:pt x="1733" y="6427"/>
                    <a:pt x="1600" y="6335"/>
                    <a:pt x="1467" y="6248"/>
                  </a:cubicBezTo>
                  <a:cubicBezTo>
                    <a:pt x="1434" y="6215"/>
                    <a:pt x="1387" y="6197"/>
                    <a:pt x="1340" y="6197"/>
                  </a:cubicBezTo>
                  <a:cubicBezTo>
                    <a:pt x="1320" y="6197"/>
                    <a:pt x="1300" y="6200"/>
                    <a:pt x="1281" y="6207"/>
                  </a:cubicBezTo>
                  <a:cubicBezTo>
                    <a:pt x="1495" y="6398"/>
                    <a:pt x="1687" y="6572"/>
                    <a:pt x="1913" y="6700"/>
                  </a:cubicBezTo>
                  <a:cubicBezTo>
                    <a:pt x="2110" y="6804"/>
                    <a:pt x="2225" y="6972"/>
                    <a:pt x="2347" y="7152"/>
                  </a:cubicBezTo>
                  <a:cubicBezTo>
                    <a:pt x="2295" y="7186"/>
                    <a:pt x="2220" y="7186"/>
                    <a:pt x="2243" y="7267"/>
                  </a:cubicBezTo>
                  <a:cubicBezTo>
                    <a:pt x="2254" y="7320"/>
                    <a:pt x="2312" y="7325"/>
                    <a:pt x="2359" y="7337"/>
                  </a:cubicBezTo>
                  <a:lnTo>
                    <a:pt x="2399" y="7337"/>
                  </a:lnTo>
                  <a:cubicBezTo>
                    <a:pt x="2422" y="7330"/>
                    <a:pt x="2444" y="7327"/>
                    <a:pt x="2464" y="7327"/>
                  </a:cubicBezTo>
                  <a:cubicBezTo>
                    <a:pt x="2547" y="7327"/>
                    <a:pt x="2612" y="7377"/>
                    <a:pt x="2677" y="7424"/>
                  </a:cubicBezTo>
                  <a:cubicBezTo>
                    <a:pt x="2840" y="7534"/>
                    <a:pt x="3008" y="7627"/>
                    <a:pt x="3176" y="7714"/>
                  </a:cubicBezTo>
                  <a:cubicBezTo>
                    <a:pt x="3483" y="7864"/>
                    <a:pt x="3801" y="8015"/>
                    <a:pt x="3958" y="8351"/>
                  </a:cubicBezTo>
                  <a:cubicBezTo>
                    <a:pt x="3981" y="8409"/>
                    <a:pt x="4027" y="8455"/>
                    <a:pt x="4085" y="8478"/>
                  </a:cubicBezTo>
                  <a:cubicBezTo>
                    <a:pt x="4340" y="8548"/>
                    <a:pt x="4543" y="8727"/>
                    <a:pt x="4780" y="8832"/>
                  </a:cubicBezTo>
                  <a:cubicBezTo>
                    <a:pt x="4983" y="8924"/>
                    <a:pt x="5099" y="9104"/>
                    <a:pt x="5221" y="9272"/>
                  </a:cubicBezTo>
                  <a:cubicBezTo>
                    <a:pt x="5116" y="9220"/>
                    <a:pt x="5018" y="9162"/>
                    <a:pt x="4919" y="9098"/>
                  </a:cubicBezTo>
                  <a:cubicBezTo>
                    <a:pt x="4861" y="9052"/>
                    <a:pt x="4786" y="9023"/>
                    <a:pt x="4711" y="9023"/>
                  </a:cubicBezTo>
                  <a:cubicBezTo>
                    <a:pt x="4671" y="9026"/>
                    <a:pt x="4632" y="9027"/>
                    <a:pt x="4593" y="9027"/>
                  </a:cubicBezTo>
                  <a:cubicBezTo>
                    <a:pt x="4379" y="9027"/>
                    <a:pt x="4167" y="8992"/>
                    <a:pt x="3952" y="8982"/>
                  </a:cubicBezTo>
                  <a:cubicBezTo>
                    <a:pt x="3813" y="8982"/>
                    <a:pt x="3680" y="8953"/>
                    <a:pt x="3552" y="8895"/>
                  </a:cubicBezTo>
                  <a:cubicBezTo>
                    <a:pt x="3071" y="8646"/>
                    <a:pt x="2521" y="8525"/>
                    <a:pt x="2104" y="8142"/>
                  </a:cubicBezTo>
                  <a:cubicBezTo>
                    <a:pt x="2087" y="8125"/>
                    <a:pt x="2063" y="8114"/>
                    <a:pt x="2042" y="8114"/>
                  </a:cubicBezTo>
                  <a:cubicBezTo>
                    <a:pt x="2019" y="8114"/>
                    <a:pt x="2000" y="8127"/>
                    <a:pt x="1994" y="8160"/>
                  </a:cubicBezTo>
                  <a:cubicBezTo>
                    <a:pt x="1981" y="8231"/>
                    <a:pt x="1949" y="8252"/>
                    <a:pt x="1913" y="8252"/>
                  </a:cubicBezTo>
                  <a:cubicBezTo>
                    <a:pt x="1885" y="8252"/>
                    <a:pt x="1854" y="8239"/>
                    <a:pt x="1826" y="8229"/>
                  </a:cubicBezTo>
                  <a:cubicBezTo>
                    <a:pt x="1704" y="8177"/>
                    <a:pt x="1588" y="8107"/>
                    <a:pt x="1495" y="8021"/>
                  </a:cubicBezTo>
                  <a:cubicBezTo>
                    <a:pt x="1275" y="7841"/>
                    <a:pt x="1026" y="7702"/>
                    <a:pt x="766" y="7603"/>
                  </a:cubicBezTo>
                  <a:cubicBezTo>
                    <a:pt x="574" y="7546"/>
                    <a:pt x="395" y="7453"/>
                    <a:pt x="233" y="7337"/>
                  </a:cubicBezTo>
                  <a:cubicBezTo>
                    <a:pt x="198" y="7308"/>
                    <a:pt x="151" y="7285"/>
                    <a:pt x="99" y="7285"/>
                  </a:cubicBezTo>
                  <a:cubicBezTo>
                    <a:pt x="65" y="7285"/>
                    <a:pt x="30" y="7302"/>
                    <a:pt x="12" y="7331"/>
                  </a:cubicBezTo>
                  <a:cubicBezTo>
                    <a:pt x="1" y="7366"/>
                    <a:pt x="7" y="7406"/>
                    <a:pt x="36" y="7430"/>
                  </a:cubicBezTo>
                  <a:cubicBezTo>
                    <a:pt x="111" y="7505"/>
                    <a:pt x="215" y="7551"/>
                    <a:pt x="325" y="7574"/>
                  </a:cubicBezTo>
                  <a:cubicBezTo>
                    <a:pt x="377" y="7574"/>
                    <a:pt x="429" y="7586"/>
                    <a:pt x="482" y="7609"/>
                  </a:cubicBezTo>
                  <a:cubicBezTo>
                    <a:pt x="881" y="7777"/>
                    <a:pt x="1287" y="7934"/>
                    <a:pt x="1606" y="8241"/>
                  </a:cubicBezTo>
                  <a:cubicBezTo>
                    <a:pt x="1725" y="8366"/>
                    <a:pt x="1897" y="8435"/>
                    <a:pt x="2069" y="8435"/>
                  </a:cubicBezTo>
                  <a:cubicBezTo>
                    <a:pt x="2088" y="8435"/>
                    <a:pt x="2108" y="8434"/>
                    <a:pt x="2127" y="8432"/>
                  </a:cubicBezTo>
                  <a:cubicBezTo>
                    <a:pt x="2208" y="8432"/>
                    <a:pt x="2289" y="8449"/>
                    <a:pt x="2365" y="8484"/>
                  </a:cubicBezTo>
                  <a:cubicBezTo>
                    <a:pt x="2770" y="8623"/>
                    <a:pt x="3141" y="8832"/>
                    <a:pt x="3529" y="9000"/>
                  </a:cubicBezTo>
                  <a:cubicBezTo>
                    <a:pt x="3517" y="9058"/>
                    <a:pt x="3442" y="9087"/>
                    <a:pt x="3488" y="9144"/>
                  </a:cubicBezTo>
                  <a:cubicBezTo>
                    <a:pt x="3514" y="9173"/>
                    <a:pt x="3547" y="9188"/>
                    <a:pt x="3580" y="9188"/>
                  </a:cubicBezTo>
                  <a:cubicBezTo>
                    <a:pt x="3608" y="9188"/>
                    <a:pt x="3635" y="9177"/>
                    <a:pt x="3656" y="9156"/>
                  </a:cubicBezTo>
                  <a:cubicBezTo>
                    <a:pt x="3714" y="9095"/>
                    <a:pt x="3778" y="9080"/>
                    <a:pt x="3843" y="9080"/>
                  </a:cubicBezTo>
                  <a:cubicBezTo>
                    <a:pt x="3896" y="9080"/>
                    <a:pt x="3950" y="9090"/>
                    <a:pt x="4004" y="9092"/>
                  </a:cubicBezTo>
                  <a:cubicBezTo>
                    <a:pt x="4149" y="9104"/>
                    <a:pt x="4294" y="9133"/>
                    <a:pt x="4433" y="9139"/>
                  </a:cubicBezTo>
                  <a:cubicBezTo>
                    <a:pt x="4641" y="9139"/>
                    <a:pt x="4844" y="9197"/>
                    <a:pt x="5012" y="9313"/>
                  </a:cubicBezTo>
                  <a:cubicBezTo>
                    <a:pt x="5128" y="9388"/>
                    <a:pt x="5267" y="9423"/>
                    <a:pt x="5400" y="9423"/>
                  </a:cubicBezTo>
                  <a:cubicBezTo>
                    <a:pt x="5684" y="9434"/>
                    <a:pt x="5956" y="9509"/>
                    <a:pt x="6235" y="9509"/>
                  </a:cubicBezTo>
                  <a:cubicBezTo>
                    <a:pt x="6258" y="9585"/>
                    <a:pt x="6171" y="9660"/>
                    <a:pt x="6258" y="9712"/>
                  </a:cubicBezTo>
                  <a:cubicBezTo>
                    <a:pt x="6282" y="9728"/>
                    <a:pt x="6305" y="9734"/>
                    <a:pt x="6327" y="9734"/>
                  </a:cubicBezTo>
                  <a:cubicBezTo>
                    <a:pt x="6378" y="9734"/>
                    <a:pt x="6422" y="9702"/>
                    <a:pt x="6466" y="9677"/>
                  </a:cubicBezTo>
                  <a:cubicBezTo>
                    <a:pt x="6507" y="9660"/>
                    <a:pt x="6542" y="9631"/>
                    <a:pt x="6565" y="9602"/>
                  </a:cubicBezTo>
                  <a:cubicBezTo>
                    <a:pt x="6600" y="9567"/>
                    <a:pt x="6640" y="9544"/>
                    <a:pt x="6686" y="9533"/>
                  </a:cubicBezTo>
                  <a:cubicBezTo>
                    <a:pt x="6854" y="9475"/>
                    <a:pt x="7022" y="9411"/>
                    <a:pt x="7196" y="9359"/>
                  </a:cubicBezTo>
                  <a:cubicBezTo>
                    <a:pt x="7437" y="9266"/>
                    <a:pt x="7693" y="9219"/>
                    <a:pt x="7955" y="9219"/>
                  </a:cubicBezTo>
                  <a:cubicBezTo>
                    <a:pt x="7971" y="9219"/>
                    <a:pt x="7986" y="9219"/>
                    <a:pt x="8002" y="9220"/>
                  </a:cubicBezTo>
                  <a:cubicBezTo>
                    <a:pt x="8071" y="9220"/>
                    <a:pt x="8141" y="9220"/>
                    <a:pt x="8164" y="9330"/>
                  </a:cubicBezTo>
                  <a:cubicBezTo>
                    <a:pt x="8172" y="9368"/>
                    <a:pt x="8200" y="9387"/>
                    <a:pt x="8229" y="9387"/>
                  </a:cubicBezTo>
                  <a:cubicBezTo>
                    <a:pt x="8262" y="9387"/>
                    <a:pt x="8296" y="9364"/>
                    <a:pt x="8309" y="9318"/>
                  </a:cubicBezTo>
                  <a:cubicBezTo>
                    <a:pt x="8338" y="9214"/>
                    <a:pt x="8413" y="9185"/>
                    <a:pt x="8494" y="9150"/>
                  </a:cubicBezTo>
                  <a:cubicBezTo>
                    <a:pt x="8575" y="9116"/>
                    <a:pt x="8656" y="9075"/>
                    <a:pt x="8732" y="9029"/>
                  </a:cubicBezTo>
                  <a:cubicBezTo>
                    <a:pt x="8769" y="9003"/>
                    <a:pt x="8813" y="8990"/>
                    <a:pt x="8856" y="8990"/>
                  </a:cubicBezTo>
                  <a:cubicBezTo>
                    <a:pt x="8900" y="8990"/>
                    <a:pt x="8943" y="9003"/>
                    <a:pt x="8981" y="9029"/>
                  </a:cubicBezTo>
                  <a:cubicBezTo>
                    <a:pt x="9334" y="9191"/>
                    <a:pt x="9583" y="9469"/>
                    <a:pt x="9803" y="9782"/>
                  </a:cubicBezTo>
                  <a:cubicBezTo>
                    <a:pt x="10058" y="10158"/>
                    <a:pt x="10278" y="10552"/>
                    <a:pt x="10470" y="10964"/>
                  </a:cubicBezTo>
                  <a:cubicBezTo>
                    <a:pt x="10522" y="11085"/>
                    <a:pt x="10603" y="11190"/>
                    <a:pt x="10695" y="11276"/>
                  </a:cubicBezTo>
                  <a:cubicBezTo>
                    <a:pt x="11078" y="11601"/>
                    <a:pt x="11437" y="11954"/>
                    <a:pt x="11796" y="12302"/>
                  </a:cubicBezTo>
                  <a:cubicBezTo>
                    <a:pt x="11970" y="12470"/>
                    <a:pt x="12155" y="12626"/>
                    <a:pt x="12312" y="12829"/>
                  </a:cubicBezTo>
                  <a:cubicBezTo>
                    <a:pt x="12294" y="12841"/>
                    <a:pt x="12271" y="12852"/>
                    <a:pt x="12248" y="12858"/>
                  </a:cubicBezTo>
                  <a:cubicBezTo>
                    <a:pt x="12154" y="12869"/>
                    <a:pt x="12059" y="12874"/>
                    <a:pt x="11964" y="12874"/>
                  </a:cubicBezTo>
                  <a:cubicBezTo>
                    <a:pt x="11807" y="12874"/>
                    <a:pt x="11648" y="12860"/>
                    <a:pt x="11489" y="12835"/>
                  </a:cubicBezTo>
                  <a:cubicBezTo>
                    <a:pt x="11437" y="12823"/>
                    <a:pt x="11391" y="12794"/>
                    <a:pt x="11362" y="12748"/>
                  </a:cubicBezTo>
                  <a:cubicBezTo>
                    <a:pt x="11147" y="12499"/>
                    <a:pt x="10916" y="12261"/>
                    <a:pt x="10672" y="12041"/>
                  </a:cubicBezTo>
                  <a:cubicBezTo>
                    <a:pt x="10620" y="11983"/>
                    <a:pt x="10556" y="11948"/>
                    <a:pt x="10481" y="11925"/>
                  </a:cubicBezTo>
                  <a:cubicBezTo>
                    <a:pt x="10052" y="11827"/>
                    <a:pt x="9734" y="11566"/>
                    <a:pt x="9456" y="11242"/>
                  </a:cubicBezTo>
                  <a:cubicBezTo>
                    <a:pt x="9276" y="11039"/>
                    <a:pt x="9131" y="10819"/>
                    <a:pt x="8969" y="10604"/>
                  </a:cubicBezTo>
                  <a:cubicBezTo>
                    <a:pt x="8911" y="10523"/>
                    <a:pt x="8830" y="10471"/>
                    <a:pt x="8732" y="10448"/>
                  </a:cubicBezTo>
                  <a:cubicBezTo>
                    <a:pt x="8724" y="10446"/>
                    <a:pt x="8717" y="10445"/>
                    <a:pt x="8710" y="10445"/>
                  </a:cubicBezTo>
                  <a:cubicBezTo>
                    <a:pt x="8678" y="10445"/>
                    <a:pt x="8647" y="10467"/>
                    <a:pt x="8633" y="10500"/>
                  </a:cubicBezTo>
                  <a:cubicBezTo>
                    <a:pt x="8610" y="10546"/>
                    <a:pt x="8633" y="10581"/>
                    <a:pt x="8674" y="10604"/>
                  </a:cubicBezTo>
                  <a:cubicBezTo>
                    <a:pt x="8714" y="10639"/>
                    <a:pt x="8766" y="10662"/>
                    <a:pt x="8824" y="10662"/>
                  </a:cubicBezTo>
                  <a:cubicBezTo>
                    <a:pt x="8832" y="10660"/>
                    <a:pt x="8840" y="10659"/>
                    <a:pt x="8848" y="10659"/>
                  </a:cubicBezTo>
                  <a:cubicBezTo>
                    <a:pt x="8886" y="10659"/>
                    <a:pt x="8921" y="10682"/>
                    <a:pt x="8940" y="10720"/>
                  </a:cubicBezTo>
                  <a:cubicBezTo>
                    <a:pt x="9050" y="10883"/>
                    <a:pt x="9160" y="11051"/>
                    <a:pt x="9293" y="11247"/>
                  </a:cubicBezTo>
                  <a:cubicBezTo>
                    <a:pt x="8923" y="11213"/>
                    <a:pt x="8592" y="11195"/>
                    <a:pt x="8326" y="10946"/>
                  </a:cubicBezTo>
                  <a:cubicBezTo>
                    <a:pt x="8256" y="10888"/>
                    <a:pt x="8181" y="10830"/>
                    <a:pt x="8106" y="10784"/>
                  </a:cubicBezTo>
                  <a:cubicBezTo>
                    <a:pt x="7903" y="10645"/>
                    <a:pt x="7671" y="10546"/>
                    <a:pt x="7428" y="10506"/>
                  </a:cubicBezTo>
                  <a:cubicBezTo>
                    <a:pt x="7399" y="10499"/>
                    <a:pt x="7370" y="10495"/>
                    <a:pt x="7341" y="10495"/>
                  </a:cubicBezTo>
                  <a:cubicBezTo>
                    <a:pt x="7301" y="10495"/>
                    <a:pt x="7262" y="10502"/>
                    <a:pt x="7225" y="10512"/>
                  </a:cubicBezTo>
                  <a:cubicBezTo>
                    <a:pt x="7196" y="10512"/>
                    <a:pt x="7173" y="10535"/>
                    <a:pt x="7173" y="10564"/>
                  </a:cubicBezTo>
                  <a:cubicBezTo>
                    <a:pt x="7167" y="10599"/>
                    <a:pt x="7185" y="10633"/>
                    <a:pt x="7219" y="10645"/>
                  </a:cubicBezTo>
                  <a:cubicBezTo>
                    <a:pt x="7239" y="10658"/>
                    <a:pt x="7262" y="10666"/>
                    <a:pt x="7285" y="10666"/>
                  </a:cubicBezTo>
                  <a:cubicBezTo>
                    <a:pt x="7303" y="10666"/>
                    <a:pt x="7320" y="10661"/>
                    <a:pt x="7335" y="10651"/>
                  </a:cubicBezTo>
                  <a:cubicBezTo>
                    <a:pt x="7370" y="10629"/>
                    <a:pt x="7402" y="10620"/>
                    <a:pt x="7434" y="10620"/>
                  </a:cubicBezTo>
                  <a:cubicBezTo>
                    <a:pt x="7495" y="10620"/>
                    <a:pt x="7553" y="10649"/>
                    <a:pt x="7613" y="10668"/>
                  </a:cubicBezTo>
                  <a:cubicBezTo>
                    <a:pt x="7949" y="10778"/>
                    <a:pt x="8222" y="10998"/>
                    <a:pt x="8511" y="11201"/>
                  </a:cubicBezTo>
                  <a:cubicBezTo>
                    <a:pt x="8558" y="11230"/>
                    <a:pt x="8540" y="11253"/>
                    <a:pt x="8517" y="11294"/>
                  </a:cubicBezTo>
                  <a:cubicBezTo>
                    <a:pt x="8477" y="11381"/>
                    <a:pt x="8511" y="11421"/>
                    <a:pt x="8604" y="11427"/>
                  </a:cubicBezTo>
                  <a:cubicBezTo>
                    <a:pt x="8616" y="11430"/>
                    <a:pt x="8628" y="11431"/>
                    <a:pt x="8640" y="11431"/>
                  </a:cubicBezTo>
                  <a:cubicBezTo>
                    <a:pt x="8675" y="11431"/>
                    <a:pt x="8711" y="11418"/>
                    <a:pt x="8737" y="11392"/>
                  </a:cubicBezTo>
                  <a:cubicBezTo>
                    <a:pt x="8783" y="11346"/>
                    <a:pt x="8833" y="11334"/>
                    <a:pt x="8885" y="11334"/>
                  </a:cubicBezTo>
                  <a:cubicBezTo>
                    <a:pt x="8924" y="11334"/>
                    <a:pt x="8964" y="11341"/>
                    <a:pt x="9004" y="11346"/>
                  </a:cubicBezTo>
                  <a:cubicBezTo>
                    <a:pt x="9085" y="11358"/>
                    <a:pt x="9172" y="11363"/>
                    <a:pt x="9253" y="11363"/>
                  </a:cubicBezTo>
                  <a:cubicBezTo>
                    <a:pt x="9259" y="11363"/>
                    <a:pt x="9266" y="11363"/>
                    <a:pt x="9272" y="11363"/>
                  </a:cubicBezTo>
                  <a:cubicBezTo>
                    <a:pt x="9369" y="11363"/>
                    <a:pt x="9459" y="11404"/>
                    <a:pt x="9514" y="11485"/>
                  </a:cubicBezTo>
                  <a:cubicBezTo>
                    <a:pt x="9711" y="11699"/>
                    <a:pt x="9954" y="11867"/>
                    <a:pt x="10220" y="11972"/>
                  </a:cubicBezTo>
                  <a:cubicBezTo>
                    <a:pt x="10429" y="12047"/>
                    <a:pt x="10614" y="12174"/>
                    <a:pt x="10759" y="12337"/>
                  </a:cubicBezTo>
                  <a:cubicBezTo>
                    <a:pt x="10840" y="12424"/>
                    <a:pt x="10927" y="12499"/>
                    <a:pt x="11008" y="12586"/>
                  </a:cubicBezTo>
                  <a:cubicBezTo>
                    <a:pt x="11049" y="12632"/>
                    <a:pt x="11124" y="12655"/>
                    <a:pt x="11136" y="12754"/>
                  </a:cubicBezTo>
                  <a:cubicBezTo>
                    <a:pt x="10997" y="12702"/>
                    <a:pt x="10875" y="12655"/>
                    <a:pt x="10753" y="12609"/>
                  </a:cubicBezTo>
                  <a:cubicBezTo>
                    <a:pt x="10585" y="12539"/>
                    <a:pt x="10412" y="12470"/>
                    <a:pt x="10238" y="12400"/>
                  </a:cubicBezTo>
                  <a:cubicBezTo>
                    <a:pt x="10216" y="12389"/>
                    <a:pt x="10192" y="12371"/>
                    <a:pt x="10168" y="12371"/>
                  </a:cubicBezTo>
                  <a:cubicBezTo>
                    <a:pt x="10154" y="12371"/>
                    <a:pt x="10141" y="12378"/>
                    <a:pt x="10128" y="12395"/>
                  </a:cubicBezTo>
                  <a:cubicBezTo>
                    <a:pt x="10101" y="12441"/>
                    <a:pt x="10061" y="12446"/>
                    <a:pt x="10022" y="12446"/>
                  </a:cubicBezTo>
                  <a:cubicBezTo>
                    <a:pt x="10011" y="12446"/>
                    <a:pt x="9999" y="12446"/>
                    <a:pt x="9989" y="12446"/>
                  </a:cubicBezTo>
                  <a:cubicBezTo>
                    <a:pt x="9981" y="12446"/>
                    <a:pt x="9973" y="12446"/>
                    <a:pt x="9966" y="12447"/>
                  </a:cubicBezTo>
                  <a:cubicBezTo>
                    <a:pt x="9635" y="12453"/>
                    <a:pt x="9305" y="12481"/>
                    <a:pt x="8981" y="12539"/>
                  </a:cubicBezTo>
                  <a:cubicBezTo>
                    <a:pt x="8961" y="12546"/>
                    <a:pt x="8942" y="12549"/>
                    <a:pt x="8922" y="12549"/>
                  </a:cubicBezTo>
                  <a:cubicBezTo>
                    <a:pt x="8853" y="12549"/>
                    <a:pt x="8785" y="12511"/>
                    <a:pt x="8749" y="12453"/>
                  </a:cubicBezTo>
                  <a:cubicBezTo>
                    <a:pt x="8656" y="12331"/>
                    <a:pt x="8575" y="12203"/>
                    <a:pt x="8506" y="12070"/>
                  </a:cubicBezTo>
                  <a:cubicBezTo>
                    <a:pt x="8453" y="11954"/>
                    <a:pt x="8355" y="11867"/>
                    <a:pt x="8233" y="11844"/>
                  </a:cubicBezTo>
                  <a:cubicBezTo>
                    <a:pt x="7938" y="11763"/>
                    <a:pt x="7666" y="11630"/>
                    <a:pt x="7422" y="11444"/>
                  </a:cubicBezTo>
                  <a:cubicBezTo>
                    <a:pt x="7295" y="11352"/>
                    <a:pt x="7167" y="11253"/>
                    <a:pt x="7040" y="11166"/>
                  </a:cubicBezTo>
                  <a:cubicBezTo>
                    <a:pt x="7013" y="11144"/>
                    <a:pt x="6986" y="11118"/>
                    <a:pt x="6954" y="11118"/>
                  </a:cubicBezTo>
                  <a:cubicBezTo>
                    <a:pt x="6945" y="11118"/>
                    <a:pt x="6935" y="11121"/>
                    <a:pt x="6924" y="11126"/>
                  </a:cubicBezTo>
                  <a:cubicBezTo>
                    <a:pt x="6924" y="11190"/>
                    <a:pt x="6965" y="11213"/>
                    <a:pt x="6993" y="11236"/>
                  </a:cubicBezTo>
                  <a:cubicBezTo>
                    <a:pt x="7266" y="11491"/>
                    <a:pt x="7579" y="11699"/>
                    <a:pt x="7915" y="11850"/>
                  </a:cubicBezTo>
                  <a:cubicBezTo>
                    <a:pt x="7990" y="11885"/>
                    <a:pt x="8071" y="11896"/>
                    <a:pt x="8100" y="12018"/>
                  </a:cubicBezTo>
                  <a:cubicBezTo>
                    <a:pt x="8108" y="12060"/>
                    <a:pt x="8131" y="12071"/>
                    <a:pt x="8160" y="12071"/>
                  </a:cubicBezTo>
                  <a:cubicBezTo>
                    <a:pt x="8197" y="12071"/>
                    <a:pt x="8244" y="12053"/>
                    <a:pt x="8285" y="12053"/>
                  </a:cubicBezTo>
                  <a:cubicBezTo>
                    <a:pt x="8302" y="12053"/>
                    <a:pt x="8318" y="12056"/>
                    <a:pt x="8332" y="12064"/>
                  </a:cubicBezTo>
                  <a:cubicBezTo>
                    <a:pt x="8338" y="12070"/>
                    <a:pt x="8343" y="12076"/>
                    <a:pt x="8343" y="12082"/>
                  </a:cubicBezTo>
                  <a:cubicBezTo>
                    <a:pt x="8430" y="12192"/>
                    <a:pt x="8500" y="12319"/>
                    <a:pt x="8552" y="12447"/>
                  </a:cubicBezTo>
                  <a:cubicBezTo>
                    <a:pt x="8181" y="12331"/>
                    <a:pt x="7903" y="12111"/>
                    <a:pt x="7596" y="11925"/>
                  </a:cubicBezTo>
                  <a:lnTo>
                    <a:pt x="7596" y="11925"/>
                  </a:lnTo>
                  <a:cubicBezTo>
                    <a:pt x="7590" y="11977"/>
                    <a:pt x="7619" y="12024"/>
                    <a:pt x="7660" y="12053"/>
                  </a:cubicBezTo>
                  <a:cubicBezTo>
                    <a:pt x="7944" y="12285"/>
                    <a:pt x="8268" y="12464"/>
                    <a:pt x="8610" y="12580"/>
                  </a:cubicBezTo>
                  <a:cubicBezTo>
                    <a:pt x="8721" y="12621"/>
                    <a:pt x="8838" y="12642"/>
                    <a:pt x="8956" y="12642"/>
                  </a:cubicBezTo>
                  <a:cubicBezTo>
                    <a:pt x="9022" y="12642"/>
                    <a:pt x="9089" y="12635"/>
                    <a:pt x="9154" y="12621"/>
                  </a:cubicBezTo>
                  <a:cubicBezTo>
                    <a:pt x="9216" y="12609"/>
                    <a:pt x="9279" y="12590"/>
                    <a:pt x="9349" y="12590"/>
                  </a:cubicBezTo>
                  <a:cubicBezTo>
                    <a:pt x="9385" y="12590"/>
                    <a:pt x="9422" y="12595"/>
                    <a:pt x="9461" y="12609"/>
                  </a:cubicBezTo>
                  <a:cubicBezTo>
                    <a:pt x="9334" y="12783"/>
                    <a:pt x="9212" y="12939"/>
                    <a:pt x="9102" y="13101"/>
                  </a:cubicBezTo>
                  <a:cubicBezTo>
                    <a:pt x="9056" y="13177"/>
                    <a:pt x="8975" y="13229"/>
                    <a:pt x="8888" y="13246"/>
                  </a:cubicBezTo>
                  <a:cubicBezTo>
                    <a:pt x="8714" y="13293"/>
                    <a:pt x="8546" y="13345"/>
                    <a:pt x="8384" y="13408"/>
                  </a:cubicBezTo>
                  <a:cubicBezTo>
                    <a:pt x="8342" y="13428"/>
                    <a:pt x="8297" y="13438"/>
                    <a:pt x="8252" y="13438"/>
                  </a:cubicBezTo>
                  <a:cubicBezTo>
                    <a:pt x="8205" y="13438"/>
                    <a:pt x="8157" y="13427"/>
                    <a:pt x="8112" y="13403"/>
                  </a:cubicBezTo>
                  <a:cubicBezTo>
                    <a:pt x="7900" y="13305"/>
                    <a:pt x="7680" y="13225"/>
                    <a:pt x="7446" y="13225"/>
                  </a:cubicBezTo>
                  <a:cubicBezTo>
                    <a:pt x="7417" y="13225"/>
                    <a:pt x="7388" y="13226"/>
                    <a:pt x="7358" y="13229"/>
                  </a:cubicBezTo>
                  <a:cubicBezTo>
                    <a:pt x="7092" y="13252"/>
                    <a:pt x="6843" y="13281"/>
                    <a:pt x="6582" y="13316"/>
                  </a:cubicBezTo>
                  <a:cubicBezTo>
                    <a:pt x="6478" y="13333"/>
                    <a:pt x="6379" y="13362"/>
                    <a:pt x="6281" y="13385"/>
                  </a:cubicBezTo>
                  <a:cubicBezTo>
                    <a:pt x="6246" y="13391"/>
                    <a:pt x="6206" y="13397"/>
                    <a:pt x="6206" y="13443"/>
                  </a:cubicBezTo>
                  <a:cubicBezTo>
                    <a:pt x="6206" y="13484"/>
                    <a:pt x="6258" y="13484"/>
                    <a:pt x="6287" y="13484"/>
                  </a:cubicBezTo>
                  <a:cubicBezTo>
                    <a:pt x="6333" y="13484"/>
                    <a:pt x="6379" y="13466"/>
                    <a:pt x="6432" y="13466"/>
                  </a:cubicBezTo>
                  <a:cubicBezTo>
                    <a:pt x="6675" y="13443"/>
                    <a:pt x="6924" y="13420"/>
                    <a:pt x="7167" y="13397"/>
                  </a:cubicBezTo>
                  <a:cubicBezTo>
                    <a:pt x="7184" y="13395"/>
                    <a:pt x="7201" y="13391"/>
                    <a:pt x="7217" y="13391"/>
                  </a:cubicBezTo>
                  <a:cubicBezTo>
                    <a:pt x="7244" y="13391"/>
                    <a:pt x="7266" y="13403"/>
                    <a:pt x="7266" y="13455"/>
                  </a:cubicBezTo>
                  <a:cubicBezTo>
                    <a:pt x="7266" y="13513"/>
                    <a:pt x="7289" y="13565"/>
                    <a:pt x="7358" y="13571"/>
                  </a:cubicBezTo>
                  <a:cubicBezTo>
                    <a:pt x="7365" y="13572"/>
                    <a:pt x="7372" y="13572"/>
                    <a:pt x="7378" y="13572"/>
                  </a:cubicBezTo>
                  <a:cubicBezTo>
                    <a:pt x="7444" y="13572"/>
                    <a:pt x="7464" y="13519"/>
                    <a:pt x="7474" y="13461"/>
                  </a:cubicBezTo>
                  <a:cubicBezTo>
                    <a:pt x="7485" y="13424"/>
                    <a:pt x="7481" y="13378"/>
                    <a:pt x="7527" y="13378"/>
                  </a:cubicBezTo>
                  <a:cubicBezTo>
                    <a:pt x="7532" y="13378"/>
                    <a:pt x="7538" y="13378"/>
                    <a:pt x="7544" y="13379"/>
                  </a:cubicBezTo>
                  <a:cubicBezTo>
                    <a:pt x="7747" y="13397"/>
                    <a:pt x="7949" y="13449"/>
                    <a:pt x="8141" y="13524"/>
                  </a:cubicBezTo>
                  <a:cubicBezTo>
                    <a:pt x="8059" y="13634"/>
                    <a:pt x="7903" y="13663"/>
                    <a:pt x="7874" y="13814"/>
                  </a:cubicBezTo>
                  <a:cubicBezTo>
                    <a:pt x="7949" y="13797"/>
                    <a:pt x="8025" y="13762"/>
                    <a:pt x="8088" y="13710"/>
                  </a:cubicBezTo>
                  <a:cubicBezTo>
                    <a:pt x="8129" y="13691"/>
                    <a:pt x="8167" y="13661"/>
                    <a:pt x="8209" y="13661"/>
                  </a:cubicBezTo>
                  <a:cubicBezTo>
                    <a:pt x="8233" y="13661"/>
                    <a:pt x="8258" y="13671"/>
                    <a:pt x="8285" y="13698"/>
                  </a:cubicBezTo>
                  <a:cubicBezTo>
                    <a:pt x="8295" y="13708"/>
                    <a:pt x="8307" y="13712"/>
                    <a:pt x="8319" y="13712"/>
                  </a:cubicBezTo>
                  <a:cubicBezTo>
                    <a:pt x="8348" y="13712"/>
                    <a:pt x="8376" y="13685"/>
                    <a:pt x="8372" y="13652"/>
                  </a:cubicBezTo>
                  <a:cubicBezTo>
                    <a:pt x="8367" y="13513"/>
                    <a:pt x="8471" y="13490"/>
                    <a:pt x="8569" y="13461"/>
                  </a:cubicBezTo>
                  <a:cubicBezTo>
                    <a:pt x="8708" y="13414"/>
                    <a:pt x="8847" y="13374"/>
                    <a:pt x="8981" y="13339"/>
                  </a:cubicBezTo>
                  <a:cubicBezTo>
                    <a:pt x="9068" y="13316"/>
                    <a:pt x="9149" y="13264"/>
                    <a:pt x="9201" y="13194"/>
                  </a:cubicBezTo>
                  <a:cubicBezTo>
                    <a:pt x="9328" y="13026"/>
                    <a:pt x="9467" y="12858"/>
                    <a:pt x="9537" y="12649"/>
                  </a:cubicBezTo>
                  <a:cubicBezTo>
                    <a:pt x="9548" y="12597"/>
                    <a:pt x="9595" y="12563"/>
                    <a:pt x="9653" y="12563"/>
                  </a:cubicBezTo>
                  <a:cubicBezTo>
                    <a:pt x="9821" y="12563"/>
                    <a:pt x="9994" y="12539"/>
                    <a:pt x="10162" y="12510"/>
                  </a:cubicBezTo>
                  <a:cubicBezTo>
                    <a:pt x="10171" y="12509"/>
                    <a:pt x="10180" y="12509"/>
                    <a:pt x="10189" y="12509"/>
                  </a:cubicBezTo>
                  <a:cubicBezTo>
                    <a:pt x="10234" y="12509"/>
                    <a:pt x="10280" y="12521"/>
                    <a:pt x="10319" y="12545"/>
                  </a:cubicBezTo>
                  <a:cubicBezTo>
                    <a:pt x="10568" y="12638"/>
                    <a:pt x="10817" y="12742"/>
                    <a:pt x="11072" y="12823"/>
                  </a:cubicBezTo>
                  <a:cubicBezTo>
                    <a:pt x="11367" y="12923"/>
                    <a:pt x="11671" y="12974"/>
                    <a:pt x="11978" y="12974"/>
                  </a:cubicBezTo>
                  <a:cubicBezTo>
                    <a:pt x="12081" y="12974"/>
                    <a:pt x="12185" y="12968"/>
                    <a:pt x="12289" y="12957"/>
                  </a:cubicBezTo>
                  <a:cubicBezTo>
                    <a:pt x="12410" y="12957"/>
                    <a:pt x="12428" y="12864"/>
                    <a:pt x="12439" y="12777"/>
                  </a:cubicBezTo>
                  <a:cubicBezTo>
                    <a:pt x="12462" y="12621"/>
                    <a:pt x="12445" y="12464"/>
                    <a:pt x="12399" y="12313"/>
                  </a:cubicBezTo>
                  <a:cubicBezTo>
                    <a:pt x="12358" y="12244"/>
                    <a:pt x="12300" y="12180"/>
                    <a:pt x="12231" y="12134"/>
                  </a:cubicBezTo>
                  <a:cubicBezTo>
                    <a:pt x="11872" y="11838"/>
                    <a:pt x="11518" y="11537"/>
                    <a:pt x="11182" y="11213"/>
                  </a:cubicBezTo>
                  <a:cubicBezTo>
                    <a:pt x="10788" y="10854"/>
                    <a:pt x="10591" y="10332"/>
                    <a:pt x="10649" y="9799"/>
                  </a:cubicBezTo>
                  <a:cubicBezTo>
                    <a:pt x="10672" y="9585"/>
                    <a:pt x="10736" y="9370"/>
                    <a:pt x="10777" y="9156"/>
                  </a:cubicBezTo>
                  <a:cubicBezTo>
                    <a:pt x="10800" y="9023"/>
                    <a:pt x="10806" y="8890"/>
                    <a:pt x="10736" y="8774"/>
                  </a:cubicBezTo>
                  <a:cubicBezTo>
                    <a:pt x="10614" y="8594"/>
                    <a:pt x="10661" y="8438"/>
                    <a:pt x="10800" y="8299"/>
                  </a:cubicBezTo>
                  <a:cubicBezTo>
                    <a:pt x="10852" y="8247"/>
                    <a:pt x="10892" y="8194"/>
                    <a:pt x="10939" y="8142"/>
                  </a:cubicBezTo>
                  <a:cubicBezTo>
                    <a:pt x="11078" y="8021"/>
                    <a:pt x="11147" y="7887"/>
                    <a:pt x="11020" y="7708"/>
                  </a:cubicBezTo>
                  <a:cubicBezTo>
                    <a:pt x="10979" y="7667"/>
                    <a:pt x="10974" y="7609"/>
                    <a:pt x="11003" y="7557"/>
                  </a:cubicBezTo>
                  <a:cubicBezTo>
                    <a:pt x="11037" y="7557"/>
                    <a:pt x="11072" y="7563"/>
                    <a:pt x="11101" y="7580"/>
                  </a:cubicBezTo>
                  <a:cubicBezTo>
                    <a:pt x="11588" y="7771"/>
                    <a:pt x="12034" y="8050"/>
                    <a:pt x="12538" y="8189"/>
                  </a:cubicBezTo>
                  <a:cubicBezTo>
                    <a:pt x="12694" y="8235"/>
                    <a:pt x="12839" y="8322"/>
                    <a:pt x="13001" y="8351"/>
                  </a:cubicBezTo>
                  <a:cubicBezTo>
                    <a:pt x="13326" y="8415"/>
                    <a:pt x="13644" y="8513"/>
                    <a:pt x="13975" y="8542"/>
                  </a:cubicBezTo>
                  <a:cubicBezTo>
                    <a:pt x="14119" y="8554"/>
                    <a:pt x="14189" y="8635"/>
                    <a:pt x="14206" y="8780"/>
                  </a:cubicBezTo>
                  <a:cubicBezTo>
                    <a:pt x="14224" y="8924"/>
                    <a:pt x="14235" y="9092"/>
                    <a:pt x="14328" y="9231"/>
                  </a:cubicBezTo>
                  <a:cubicBezTo>
                    <a:pt x="14349" y="9259"/>
                    <a:pt x="14379" y="9275"/>
                    <a:pt x="14409" y="9275"/>
                  </a:cubicBezTo>
                  <a:cubicBezTo>
                    <a:pt x="14429" y="9275"/>
                    <a:pt x="14449" y="9268"/>
                    <a:pt x="14467" y="9255"/>
                  </a:cubicBezTo>
                  <a:cubicBezTo>
                    <a:pt x="14548" y="9104"/>
                    <a:pt x="14450" y="8965"/>
                    <a:pt x="14455" y="8820"/>
                  </a:cubicBezTo>
                  <a:cubicBezTo>
                    <a:pt x="14455" y="8768"/>
                    <a:pt x="14421" y="8710"/>
                    <a:pt x="14484" y="8669"/>
                  </a:cubicBezTo>
                  <a:cubicBezTo>
                    <a:pt x="14502" y="8658"/>
                    <a:pt x="14527" y="8653"/>
                    <a:pt x="14556" y="8653"/>
                  </a:cubicBezTo>
                  <a:cubicBezTo>
                    <a:pt x="14692" y="8653"/>
                    <a:pt x="14917" y="8766"/>
                    <a:pt x="14936" y="8866"/>
                  </a:cubicBezTo>
                  <a:cubicBezTo>
                    <a:pt x="14959" y="9000"/>
                    <a:pt x="15000" y="9133"/>
                    <a:pt x="15064" y="9249"/>
                  </a:cubicBezTo>
                  <a:cubicBezTo>
                    <a:pt x="15098" y="9311"/>
                    <a:pt x="15159" y="9344"/>
                    <a:pt x="15221" y="9344"/>
                  </a:cubicBezTo>
                  <a:cubicBezTo>
                    <a:pt x="15252" y="9344"/>
                    <a:pt x="15284" y="9336"/>
                    <a:pt x="15313" y="9318"/>
                  </a:cubicBezTo>
                  <a:cubicBezTo>
                    <a:pt x="15463" y="9173"/>
                    <a:pt x="15243" y="9029"/>
                    <a:pt x="15313" y="8866"/>
                  </a:cubicBezTo>
                  <a:lnTo>
                    <a:pt x="15313" y="8866"/>
                  </a:lnTo>
                  <a:cubicBezTo>
                    <a:pt x="15481" y="8942"/>
                    <a:pt x="15637" y="9029"/>
                    <a:pt x="15800" y="9110"/>
                  </a:cubicBezTo>
                  <a:cubicBezTo>
                    <a:pt x="15921" y="9162"/>
                    <a:pt x="16008" y="9272"/>
                    <a:pt x="16025" y="9399"/>
                  </a:cubicBezTo>
                  <a:cubicBezTo>
                    <a:pt x="16107" y="9550"/>
                    <a:pt x="16246" y="9573"/>
                    <a:pt x="16396" y="9585"/>
                  </a:cubicBezTo>
                  <a:cubicBezTo>
                    <a:pt x="16541" y="9596"/>
                    <a:pt x="16645" y="9718"/>
                    <a:pt x="16750" y="9811"/>
                  </a:cubicBezTo>
                  <a:cubicBezTo>
                    <a:pt x="17028" y="10066"/>
                    <a:pt x="17317" y="10286"/>
                    <a:pt x="17688" y="10390"/>
                  </a:cubicBezTo>
                  <a:cubicBezTo>
                    <a:pt x="18227" y="10541"/>
                    <a:pt x="18789" y="10604"/>
                    <a:pt x="19345" y="10662"/>
                  </a:cubicBezTo>
                  <a:cubicBezTo>
                    <a:pt x="19357" y="10664"/>
                    <a:pt x="19369" y="10665"/>
                    <a:pt x="19380" y="10665"/>
                  </a:cubicBezTo>
                  <a:cubicBezTo>
                    <a:pt x="19437" y="10665"/>
                    <a:pt x="19492" y="10642"/>
                    <a:pt x="19530" y="10599"/>
                  </a:cubicBezTo>
                  <a:cubicBezTo>
                    <a:pt x="19606" y="10309"/>
                    <a:pt x="19461" y="10054"/>
                    <a:pt x="19194" y="10008"/>
                  </a:cubicBezTo>
                  <a:cubicBezTo>
                    <a:pt x="18801" y="9903"/>
                    <a:pt x="18395" y="9886"/>
                    <a:pt x="18001" y="9788"/>
                  </a:cubicBezTo>
                  <a:cubicBezTo>
                    <a:pt x="17584" y="9695"/>
                    <a:pt x="17167" y="9602"/>
                    <a:pt x="16790" y="9394"/>
                  </a:cubicBezTo>
                  <a:cubicBezTo>
                    <a:pt x="16616" y="9301"/>
                    <a:pt x="16541" y="9179"/>
                    <a:pt x="16564" y="8959"/>
                  </a:cubicBezTo>
                  <a:cubicBezTo>
                    <a:pt x="16634" y="8351"/>
                    <a:pt x="16767" y="7754"/>
                    <a:pt x="16825" y="7146"/>
                  </a:cubicBezTo>
                  <a:cubicBezTo>
                    <a:pt x="16848" y="6856"/>
                    <a:pt x="16808" y="6595"/>
                    <a:pt x="16616" y="6352"/>
                  </a:cubicBezTo>
                  <a:cubicBezTo>
                    <a:pt x="16321" y="5987"/>
                    <a:pt x="16083" y="5582"/>
                    <a:pt x="15898" y="5153"/>
                  </a:cubicBezTo>
                  <a:cubicBezTo>
                    <a:pt x="15782" y="4886"/>
                    <a:pt x="15713" y="4602"/>
                    <a:pt x="15701" y="4307"/>
                  </a:cubicBezTo>
                  <a:lnTo>
                    <a:pt x="15701" y="4307"/>
                  </a:lnTo>
                  <a:cubicBezTo>
                    <a:pt x="16014" y="4504"/>
                    <a:pt x="16199" y="4747"/>
                    <a:pt x="16373" y="5002"/>
                  </a:cubicBezTo>
                  <a:cubicBezTo>
                    <a:pt x="16512" y="5205"/>
                    <a:pt x="16640" y="5419"/>
                    <a:pt x="16819" y="5593"/>
                  </a:cubicBezTo>
                  <a:cubicBezTo>
                    <a:pt x="16941" y="5715"/>
                    <a:pt x="17022" y="5871"/>
                    <a:pt x="17045" y="6045"/>
                  </a:cubicBezTo>
                  <a:cubicBezTo>
                    <a:pt x="17126" y="6526"/>
                    <a:pt x="17312" y="6984"/>
                    <a:pt x="17584" y="7389"/>
                  </a:cubicBezTo>
                  <a:cubicBezTo>
                    <a:pt x="17706" y="7563"/>
                    <a:pt x="17868" y="7708"/>
                    <a:pt x="17989" y="7882"/>
                  </a:cubicBezTo>
                  <a:cubicBezTo>
                    <a:pt x="18140" y="8131"/>
                    <a:pt x="18273" y="8391"/>
                    <a:pt x="18383" y="8664"/>
                  </a:cubicBezTo>
                  <a:cubicBezTo>
                    <a:pt x="18464" y="8820"/>
                    <a:pt x="18499" y="9005"/>
                    <a:pt x="18661" y="9110"/>
                  </a:cubicBezTo>
                  <a:cubicBezTo>
                    <a:pt x="18835" y="9040"/>
                    <a:pt x="18737" y="8913"/>
                    <a:pt x="18696" y="8820"/>
                  </a:cubicBezTo>
                  <a:cubicBezTo>
                    <a:pt x="18522" y="8472"/>
                    <a:pt x="18378" y="8113"/>
                    <a:pt x="18331" y="7719"/>
                  </a:cubicBezTo>
                  <a:cubicBezTo>
                    <a:pt x="18320" y="7661"/>
                    <a:pt x="18291" y="7603"/>
                    <a:pt x="18244" y="7557"/>
                  </a:cubicBezTo>
                  <a:cubicBezTo>
                    <a:pt x="18239" y="7522"/>
                    <a:pt x="18215" y="7493"/>
                    <a:pt x="18192" y="7470"/>
                  </a:cubicBezTo>
                  <a:cubicBezTo>
                    <a:pt x="18123" y="7424"/>
                    <a:pt x="18128" y="7331"/>
                    <a:pt x="18065" y="7291"/>
                  </a:cubicBezTo>
                  <a:cubicBezTo>
                    <a:pt x="17613" y="6514"/>
                    <a:pt x="17329" y="5674"/>
                    <a:pt x="17126" y="4799"/>
                  </a:cubicBezTo>
                  <a:cubicBezTo>
                    <a:pt x="17056" y="4856"/>
                    <a:pt x="17019" y="4885"/>
                    <a:pt x="16985" y="4885"/>
                  </a:cubicBezTo>
                  <a:cubicBezTo>
                    <a:pt x="16950" y="4885"/>
                    <a:pt x="16916" y="4853"/>
                    <a:pt x="16848" y="4788"/>
                  </a:cubicBezTo>
                  <a:cubicBezTo>
                    <a:pt x="16634" y="4574"/>
                    <a:pt x="16408" y="4377"/>
                    <a:pt x="16170" y="4191"/>
                  </a:cubicBezTo>
                  <a:cubicBezTo>
                    <a:pt x="15968" y="4017"/>
                    <a:pt x="15794" y="3809"/>
                    <a:pt x="15666" y="3577"/>
                  </a:cubicBezTo>
                  <a:cubicBezTo>
                    <a:pt x="15638" y="3520"/>
                    <a:pt x="15591" y="3489"/>
                    <a:pt x="15549" y="3489"/>
                  </a:cubicBezTo>
                  <a:cubicBezTo>
                    <a:pt x="15514" y="3489"/>
                    <a:pt x="15482" y="3510"/>
                    <a:pt x="15463" y="3554"/>
                  </a:cubicBezTo>
                  <a:cubicBezTo>
                    <a:pt x="15436" y="3620"/>
                    <a:pt x="15409" y="3639"/>
                    <a:pt x="15371" y="3639"/>
                  </a:cubicBezTo>
                  <a:cubicBezTo>
                    <a:pt x="15352" y="3639"/>
                    <a:pt x="15332" y="3635"/>
                    <a:pt x="15307" y="3629"/>
                  </a:cubicBezTo>
                  <a:cubicBezTo>
                    <a:pt x="15180" y="3600"/>
                    <a:pt x="15058" y="3565"/>
                    <a:pt x="14925" y="3542"/>
                  </a:cubicBezTo>
                  <a:cubicBezTo>
                    <a:pt x="14815" y="3525"/>
                    <a:pt x="14722" y="3455"/>
                    <a:pt x="14681" y="3351"/>
                  </a:cubicBezTo>
                  <a:cubicBezTo>
                    <a:pt x="14467" y="2922"/>
                    <a:pt x="14305" y="2471"/>
                    <a:pt x="14201" y="2001"/>
                  </a:cubicBezTo>
                  <a:cubicBezTo>
                    <a:pt x="14177" y="1856"/>
                    <a:pt x="14096" y="1729"/>
                    <a:pt x="13986" y="1636"/>
                  </a:cubicBezTo>
                  <a:cubicBezTo>
                    <a:pt x="13604" y="1312"/>
                    <a:pt x="13187" y="1022"/>
                    <a:pt x="12833" y="669"/>
                  </a:cubicBezTo>
                  <a:cubicBezTo>
                    <a:pt x="12810" y="657"/>
                    <a:pt x="12793" y="646"/>
                    <a:pt x="12770" y="640"/>
                  </a:cubicBezTo>
                  <a:lnTo>
                    <a:pt x="12770" y="640"/>
                  </a:lnTo>
                  <a:cubicBezTo>
                    <a:pt x="12787" y="715"/>
                    <a:pt x="12827" y="785"/>
                    <a:pt x="12885" y="837"/>
                  </a:cubicBezTo>
                  <a:cubicBezTo>
                    <a:pt x="12920" y="872"/>
                    <a:pt x="12978" y="901"/>
                    <a:pt x="12984" y="941"/>
                  </a:cubicBezTo>
                  <a:cubicBezTo>
                    <a:pt x="13001" y="1115"/>
                    <a:pt x="13152" y="1173"/>
                    <a:pt x="13262" y="1271"/>
                  </a:cubicBezTo>
                  <a:cubicBezTo>
                    <a:pt x="13401" y="1381"/>
                    <a:pt x="13540" y="1491"/>
                    <a:pt x="13685" y="1602"/>
                  </a:cubicBezTo>
                  <a:cubicBezTo>
                    <a:pt x="13795" y="1688"/>
                    <a:pt x="13888" y="1804"/>
                    <a:pt x="13957" y="1932"/>
                  </a:cubicBezTo>
                  <a:cubicBezTo>
                    <a:pt x="14004" y="1984"/>
                    <a:pt x="14015" y="2059"/>
                    <a:pt x="13998" y="2123"/>
                  </a:cubicBezTo>
                  <a:cubicBezTo>
                    <a:pt x="13893" y="2331"/>
                    <a:pt x="13928" y="2557"/>
                    <a:pt x="13911" y="2772"/>
                  </a:cubicBezTo>
                  <a:cubicBezTo>
                    <a:pt x="13899" y="2928"/>
                    <a:pt x="13899" y="3085"/>
                    <a:pt x="13893" y="3253"/>
                  </a:cubicBezTo>
                  <a:cubicBezTo>
                    <a:pt x="13702" y="3212"/>
                    <a:pt x="13563" y="3102"/>
                    <a:pt x="13401" y="3044"/>
                  </a:cubicBezTo>
                  <a:cubicBezTo>
                    <a:pt x="13175" y="2957"/>
                    <a:pt x="12949" y="2853"/>
                    <a:pt x="12735" y="2731"/>
                  </a:cubicBezTo>
                  <a:cubicBezTo>
                    <a:pt x="12567" y="2639"/>
                    <a:pt x="12573" y="2627"/>
                    <a:pt x="12625" y="2447"/>
                  </a:cubicBezTo>
                  <a:cubicBezTo>
                    <a:pt x="12636" y="2413"/>
                    <a:pt x="12642" y="2378"/>
                    <a:pt x="12654" y="2349"/>
                  </a:cubicBezTo>
                  <a:cubicBezTo>
                    <a:pt x="12665" y="2297"/>
                    <a:pt x="12636" y="2245"/>
                    <a:pt x="12590" y="2227"/>
                  </a:cubicBezTo>
                  <a:cubicBezTo>
                    <a:pt x="12576" y="2221"/>
                    <a:pt x="12563" y="2218"/>
                    <a:pt x="12551" y="2218"/>
                  </a:cubicBezTo>
                  <a:cubicBezTo>
                    <a:pt x="12519" y="2218"/>
                    <a:pt x="12494" y="2240"/>
                    <a:pt x="12468" y="2274"/>
                  </a:cubicBezTo>
                  <a:cubicBezTo>
                    <a:pt x="12451" y="2303"/>
                    <a:pt x="12468" y="2360"/>
                    <a:pt x="12399" y="2366"/>
                  </a:cubicBezTo>
                  <a:cubicBezTo>
                    <a:pt x="12370" y="2291"/>
                    <a:pt x="12329" y="2221"/>
                    <a:pt x="12306" y="2140"/>
                  </a:cubicBezTo>
                  <a:cubicBezTo>
                    <a:pt x="12219" y="1897"/>
                    <a:pt x="12144" y="1659"/>
                    <a:pt x="12063" y="1416"/>
                  </a:cubicBezTo>
                  <a:cubicBezTo>
                    <a:pt x="12005" y="1248"/>
                    <a:pt x="11947" y="1069"/>
                    <a:pt x="11831" y="935"/>
                  </a:cubicBezTo>
                  <a:cubicBezTo>
                    <a:pt x="11553" y="622"/>
                    <a:pt x="11252" y="333"/>
                    <a:pt x="10945" y="43"/>
                  </a:cubicBezTo>
                  <a:cubicBezTo>
                    <a:pt x="10926" y="24"/>
                    <a:pt x="10905" y="1"/>
                    <a:pt x="108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4"/>
            <p:cNvSpPr/>
            <p:nvPr/>
          </p:nvSpPr>
          <p:spPr>
            <a:xfrm rot="1508308">
              <a:off x="8417414" y="2413320"/>
              <a:ext cx="758702" cy="1989620"/>
            </a:xfrm>
            <a:custGeom>
              <a:avLst/>
              <a:gdLst/>
              <a:ahLst/>
              <a:cxnLst/>
              <a:rect l="l" t="t" r="r" b="b"/>
              <a:pathLst>
                <a:path w="4473" h="11730" extrusionOk="0">
                  <a:moveTo>
                    <a:pt x="2613" y="3604"/>
                  </a:moveTo>
                  <a:cubicBezTo>
                    <a:pt x="2616" y="3792"/>
                    <a:pt x="2621" y="3978"/>
                    <a:pt x="2628" y="4159"/>
                  </a:cubicBezTo>
                  <a:lnTo>
                    <a:pt x="2628" y="4159"/>
                  </a:lnTo>
                  <a:cubicBezTo>
                    <a:pt x="2618" y="3974"/>
                    <a:pt x="2613" y="3789"/>
                    <a:pt x="2613" y="3606"/>
                  </a:cubicBezTo>
                  <a:cubicBezTo>
                    <a:pt x="2613" y="3605"/>
                    <a:pt x="2613" y="3605"/>
                    <a:pt x="2613" y="3604"/>
                  </a:cubicBezTo>
                  <a:close/>
                  <a:moveTo>
                    <a:pt x="2048" y="4394"/>
                  </a:moveTo>
                  <a:lnTo>
                    <a:pt x="2048" y="4394"/>
                  </a:lnTo>
                  <a:cubicBezTo>
                    <a:pt x="2058" y="4460"/>
                    <a:pt x="2071" y="4523"/>
                    <a:pt x="2074" y="4585"/>
                  </a:cubicBezTo>
                  <a:cubicBezTo>
                    <a:pt x="2060" y="4526"/>
                    <a:pt x="2055" y="4461"/>
                    <a:pt x="2048" y="4394"/>
                  </a:cubicBezTo>
                  <a:close/>
                  <a:moveTo>
                    <a:pt x="1151" y="5653"/>
                  </a:moveTo>
                  <a:cubicBezTo>
                    <a:pt x="1509" y="6363"/>
                    <a:pt x="1909" y="7050"/>
                    <a:pt x="2317" y="7736"/>
                  </a:cubicBezTo>
                  <a:cubicBezTo>
                    <a:pt x="2045" y="7284"/>
                    <a:pt x="1784" y="6827"/>
                    <a:pt x="1524" y="6369"/>
                  </a:cubicBezTo>
                  <a:cubicBezTo>
                    <a:pt x="1389" y="6138"/>
                    <a:pt x="1269" y="5896"/>
                    <a:pt x="1151" y="5653"/>
                  </a:cubicBezTo>
                  <a:close/>
                  <a:moveTo>
                    <a:pt x="3120" y="1"/>
                  </a:moveTo>
                  <a:cubicBezTo>
                    <a:pt x="3006" y="1"/>
                    <a:pt x="2999" y="140"/>
                    <a:pt x="2961" y="222"/>
                  </a:cubicBezTo>
                  <a:cubicBezTo>
                    <a:pt x="2937" y="286"/>
                    <a:pt x="2914" y="350"/>
                    <a:pt x="2903" y="419"/>
                  </a:cubicBezTo>
                  <a:cubicBezTo>
                    <a:pt x="2833" y="744"/>
                    <a:pt x="2746" y="1068"/>
                    <a:pt x="2642" y="1393"/>
                  </a:cubicBezTo>
                  <a:cubicBezTo>
                    <a:pt x="2526" y="1740"/>
                    <a:pt x="2497" y="2117"/>
                    <a:pt x="2549" y="2482"/>
                  </a:cubicBezTo>
                  <a:cubicBezTo>
                    <a:pt x="2564" y="2596"/>
                    <a:pt x="2576" y="2711"/>
                    <a:pt x="2585" y="2825"/>
                  </a:cubicBezTo>
                  <a:lnTo>
                    <a:pt x="2585" y="2825"/>
                  </a:lnTo>
                  <a:cubicBezTo>
                    <a:pt x="2576" y="2765"/>
                    <a:pt x="2565" y="2704"/>
                    <a:pt x="2549" y="2644"/>
                  </a:cubicBezTo>
                  <a:cubicBezTo>
                    <a:pt x="2538" y="2598"/>
                    <a:pt x="2532" y="2545"/>
                    <a:pt x="2468" y="2540"/>
                  </a:cubicBezTo>
                  <a:cubicBezTo>
                    <a:pt x="2462" y="2539"/>
                    <a:pt x="2456" y="2538"/>
                    <a:pt x="2451" y="2538"/>
                  </a:cubicBezTo>
                  <a:cubicBezTo>
                    <a:pt x="2395" y="2538"/>
                    <a:pt x="2373" y="2590"/>
                    <a:pt x="2352" y="2632"/>
                  </a:cubicBezTo>
                  <a:cubicBezTo>
                    <a:pt x="2323" y="2725"/>
                    <a:pt x="2317" y="2824"/>
                    <a:pt x="2335" y="2916"/>
                  </a:cubicBezTo>
                  <a:cubicBezTo>
                    <a:pt x="2416" y="3380"/>
                    <a:pt x="2352" y="3808"/>
                    <a:pt x="2045" y="4179"/>
                  </a:cubicBezTo>
                  <a:cubicBezTo>
                    <a:pt x="2035" y="4228"/>
                    <a:pt x="2035" y="4276"/>
                    <a:pt x="2039" y="4323"/>
                  </a:cubicBezTo>
                  <a:lnTo>
                    <a:pt x="2039" y="4323"/>
                  </a:lnTo>
                  <a:cubicBezTo>
                    <a:pt x="2036" y="4302"/>
                    <a:pt x="2032" y="4281"/>
                    <a:pt x="2028" y="4260"/>
                  </a:cubicBezTo>
                  <a:cubicBezTo>
                    <a:pt x="2017" y="4185"/>
                    <a:pt x="1987" y="4090"/>
                    <a:pt x="1922" y="4090"/>
                  </a:cubicBezTo>
                  <a:cubicBezTo>
                    <a:pt x="1917" y="4090"/>
                    <a:pt x="1912" y="4091"/>
                    <a:pt x="1906" y="4092"/>
                  </a:cubicBezTo>
                  <a:cubicBezTo>
                    <a:pt x="1876" y="4100"/>
                    <a:pt x="1847" y="4104"/>
                    <a:pt x="1819" y="4104"/>
                  </a:cubicBezTo>
                  <a:cubicBezTo>
                    <a:pt x="1663" y="4104"/>
                    <a:pt x="1531" y="3998"/>
                    <a:pt x="1379" y="3988"/>
                  </a:cubicBezTo>
                  <a:cubicBezTo>
                    <a:pt x="1286" y="4017"/>
                    <a:pt x="1263" y="4098"/>
                    <a:pt x="1228" y="4168"/>
                  </a:cubicBezTo>
                  <a:cubicBezTo>
                    <a:pt x="1118" y="4376"/>
                    <a:pt x="1049" y="4596"/>
                    <a:pt x="927" y="4799"/>
                  </a:cubicBezTo>
                  <a:cubicBezTo>
                    <a:pt x="829" y="4898"/>
                    <a:pt x="834" y="5002"/>
                    <a:pt x="892" y="5118"/>
                  </a:cubicBezTo>
                  <a:cubicBezTo>
                    <a:pt x="905" y="5146"/>
                    <a:pt x="919" y="5175"/>
                    <a:pt x="932" y="5203"/>
                  </a:cubicBezTo>
                  <a:lnTo>
                    <a:pt x="932" y="5203"/>
                  </a:lnTo>
                  <a:cubicBezTo>
                    <a:pt x="925" y="5188"/>
                    <a:pt x="917" y="5173"/>
                    <a:pt x="910" y="5158"/>
                  </a:cubicBezTo>
                  <a:cubicBezTo>
                    <a:pt x="854" y="5047"/>
                    <a:pt x="785" y="4962"/>
                    <a:pt x="663" y="4962"/>
                  </a:cubicBezTo>
                  <a:cubicBezTo>
                    <a:pt x="646" y="4962"/>
                    <a:pt x="628" y="4963"/>
                    <a:pt x="608" y="4967"/>
                  </a:cubicBezTo>
                  <a:cubicBezTo>
                    <a:pt x="446" y="4990"/>
                    <a:pt x="284" y="5025"/>
                    <a:pt x="128" y="5066"/>
                  </a:cubicBezTo>
                  <a:cubicBezTo>
                    <a:pt x="75" y="5083"/>
                    <a:pt x="17" y="5095"/>
                    <a:pt x="6" y="5164"/>
                  </a:cubicBezTo>
                  <a:cubicBezTo>
                    <a:pt x="0" y="5239"/>
                    <a:pt x="46" y="5280"/>
                    <a:pt x="104" y="5309"/>
                  </a:cubicBezTo>
                  <a:cubicBezTo>
                    <a:pt x="197" y="5355"/>
                    <a:pt x="296" y="5384"/>
                    <a:pt x="394" y="5407"/>
                  </a:cubicBezTo>
                  <a:cubicBezTo>
                    <a:pt x="684" y="5477"/>
                    <a:pt x="724" y="5575"/>
                    <a:pt x="597" y="5848"/>
                  </a:cubicBezTo>
                  <a:cubicBezTo>
                    <a:pt x="504" y="6045"/>
                    <a:pt x="516" y="6120"/>
                    <a:pt x="695" y="6253"/>
                  </a:cubicBezTo>
                  <a:cubicBezTo>
                    <a:pt x="750" y="6291"/>
                    <a:pt x="804" y="6330"/>
                    <a:pt x="857" y="6371"/>
                  </a:cubicBezTo>
                  <a:lnTo>
                    <a:pt x="857" y="6371"/>
                  </a:lnTo>
                  <a:cubicBezTo>
                    <a:pt x="789" y="6321"/>
                    <a:pt x="720" y="6275"/>
                    <a:pt x="649" y="6230"/>
                  </a:cubicBezTo>
                  <a:cubicBezTo>
                    <a:pt x="591" y="6197"/>
                    <a:pt x="528" y="6176"/>
                    <a:pt x="468" y="6176"/>
                  </a:cubicBezTo>
                  <a:cubicBezTo>
                    <a:pt x="402" y="6176"/>
                    <a:pt x="341" y="6201"/>
                    <a:pt x="296" y="6265"/>
                  </a:cubicBezTo>
                  <a:cubicBezTo>
                    <a:pt x="209" y="6392"/>
                    <a:pt x="284" y="6485"/>
                    <a:pt x="388" y="6583"/>
                  </a:cubicBezTo>
                  <a:cubicBezTo>
                    <a:pt x="626" y="6804"/>
                    <a:pt x="881" y="7018"/>
                    <a:pt x="1141" y="7209"/>
                  </a:cubicBezTo>
                  <a:cubicBezTo>
                    <a:pt x="898" y="7035"/>
                    <a:pt x="666" y="6844"/>
                    <a:pt x="446" y="6641"/>
                  </a:cubicBezTo>
                  <a:cubicBezTo>
                    <a:pt x="404" y="6599"/>
                    <a:pt x="362" y="6557"/>
                    <a:pt x="309" y="6557"/>
                  </a:cubicBezTo>
                  <a:cubicBezTo>
                    <a:pt x="289" y="6557"/>
                    <a:pt x="267" y="6563"/>
                    <a:pt x="243" y="6578"/>
                  </a:cubicBezTo>
                  <a:cubicBezTo>
                    <a:pt x="157" y="6624"/>
                    <a:pt x="209" y="6705"/>
                    <a:pt x="232" y="6780"/>
                  </a:cubicBezTo>
                  <a:cubicBezTo>
                    <a:pt x="353" y="7053"/>
                    <a:pt x="533" y="7308"/>
                    <a:pt x="568" y="7615"/>
                  </a:cubicBezTo>
                  <a:cubicBezTo>
                    <a:pt x="620" y="8020"/>
                    <a:pt x="666" y="8443"/>
                    <a:pt x="220" y="8698"/>
                  </a:cubicBezTo>
                  <a:cubicBezTo>
                    <a:pt x="145" y="8739"/>
                    <a:pt x="87" y="8797"/>
                    <a:pt x="41" y="8866"/>
                  </a:cubicBezTo>
                  <a:cubicBezTo>
                    <a:pt x="6" y="8965"/>
                    <a:pt x="87" y="9017"/>
                    <a:pt x="145" y="9069"/>
                  </a:cubicBezTo>
                  <a:cubicBezTo>
                    <a:pt x="620" y="9480"/>
                    <a:pt x="1118" y="9868"/>
                    <a:pt x="1645" y="10216"/>
                  </a:cubicBezTo>
                  <a:cubicBezTo>
                    <a:pt x="2306" y="10645"/>
                    <a:pt x="3001" y="11021"/>
                    <a:pt x="3679" y="11415"/>
                  </a:cubicBezTo>
                  <a:cubicBezTo>
                    <a:pt x="3870" y="11525"/>
                    <a:pt x="4067" y="11618"/>
                    <a:pt x="4270" y="11705"/>
                  </a:cubicBezTo>
                  <a:cubicBezTo>
                    <a:pt x="4301" y="11715"/>
                    <a:pt x="4335" y="11730"/>
                    <a:pt x="4366" y="11730"/>
                  </a:cubicBezTo>
                  <a:cubicBezTo>
                    <a:pt x="4387" y="11730"/>
                    <a:pt x="4408" y="11723"/>
                    <a:pt x="4426" y="11705"/>
                  </a:cubicBezTo>
                  <a:cubicBezTo>
                    <a:pt x="4473" y="11658"/>
                    <a:pt x="4415" y="11618"/>
                    <a:pt x="4397" y="11577"/>
                  </a:cubicBezTo>
                  <a:cubicBezTo>
                    <a:pt x="4368" y="11496"/>
                    <a:pt x="4316" y="11433"/>
                    <a:pt x="4305" y="11351"/>
                  </a:cubicBezTo>
                  <a:cubicBezTo>
                    <a:pt x="4287" y="11311"/>
                    <a:pt x="4276" y="11270"/>
                    <a:pt x="4258" y="11236"/>
                  </a:cubicBezTo>
                  <a:cubicBezTo>
                    <a:pt x="4137" y="10963"/>
                    <a:pt x="3992" y="10691"/>
                    <a:pt x="3893" y="10413"/>
                  </a:cubicBezTo>
                  <a:cubicBezTo>
                    <a:pt x="3638" y="9712"/>
                    <a:pt x="3401" y="9017"/>
                    <a:pt x="3175" y="8310"/>
                  </a:cubicBezTo>
                  <a:cubicBezTo>
                    <a:pt x="3013" y="7852"/>
                    <a:pt x="2937" y="7366"/>
                    <a:pt x="2955" y="6879"/>
                  </a:cubicBezTo>
                  <a:cubicBezTo>
                    <a:pt x="2966" y="6711"/>
                    <a:pt x="2978" y="6537"/>
                    <a:pt x="2995" y="6369"/>
                  </a:cubicBezTo>
                  <a:cubicBezTo>
                    <a:pt x="3036" y="5975"/>
                    <a:pt x="3059" y="5575"/>
                    <a:pt x="3169" y="5193"/>
                  </a:cubicBezTo>
                  <a:cubicBezTo>
                    <a:pt x="3244" y="4938"/>
                    <a:pt x="3331" y="4683"/>
                    <a:pt x="3412" y="4428"/>
                  </a:cubicBezTo>
                  <a:cubicBezTo>
                    <a:pt x="3459" y="4324"/>
                    <a:pt x="3482" y="4208"/>
                    <a:pt x="3482" y="4092"/>
                  </a:cubicBezTo>
                  <a:cubicBezTo>
                    <a:pt x="3517" y="3913"/>
                    <a:pt x="3534" y="3727"/>
                    <a:pt x="3523" y="3542"/>
                  </a:cubicBezTo>
                  <a:cubicBezTo>
                    <a:pt x="3517" y="3136"/>
                    <a:pt x="3465" y="2737"/>
                    <a:pt x="3436" y="2331"/>
                  </a:cubicBezTo>
                  <a:cubicBezTo>
                    <a:pt x="3383" y="1636"/>
                    <a:pt x="3320" y="941"/>
                    <a:pt x="3250" y="245"/>
                  </a:cubicBezTo>
                  <a:cubicBezTo>
                    <a:pt x="3239" y="153"/>
                    <a:pt x="3262" y="20"/>
                    <a:pt x="3140" y="2"/>
                  </a:cubicBezTo>
                  <a:cubicBezTo>
                    <a:pt x="3133" y="1"/>
                    <a:pt x="3126"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4"/>
            <p:cNvSpPr/>
            <p:nvPr/>
          </p:nvSpPr>
          <p:spPr>
            <a:xfrm rot="1508308">
              <a:off x="6872569" y="-1338097"/>
              <a:ext cx="1938904" cy="2835336"/>
            </a:xfrm>
            <a:custGeom>
              <a:avLst/>
              <a:gdLst/>
              <a:ahLst/>
              <a:cxnLst/>
              <a:rect l="l" t="t" r="r" b="b"/>
              <a:pathLst>
                <a:path w="11431" h="16716" extrusionOk="0">
                  <a:moveTo>
                    <a:pt x="8117" y="3090"/>
                  </a:moveTo>
                  <a:cubicBezTo>
                    <a:pt x="8140" y="3142"/>
                    <a:pt x="8146" y="3206"/>
                    <a:pt x="8128" y="3264"/>
                  </a:cubicBezTo>
                  <a:cubicBezTo>
                    <a:pt x="8093" y="3756"/>
                    <a:pt x="8117" y="4249"/>
                    <a:pt x="8204" y="4736"/>
                  </a:cubicBezTo>
                  <a:cubicBezTo>
                    <a:pt x="8221" y="4846"/>
                    <a:pt x="8209" y="4956"/>
                    <a:pt x="8169" y="5054"/>
                  </a:cubicBezTo>
                  <a:cubicBezTo>
                    <a:pt x="8012" y="5460"/>
                    <a:pt x="7833" y="5854"/>
                    <a:pt x="7740" y="6282"/>
                  </a:cubicBezTo>
                  <a:cubicBezTo>
                    <a:pt x="7624" y="5999"/>
                    <a:pt x="7560" y="5703"/>
                    <a:pt x="7543" y="5396"/>
                  </a:cubicBezTo>
                  <a:cubicBezTo>
                    <a:pt x="7520" y="5083"/>
                    <a:pt x="7433" y="4776"/>
                    <a:pt x="7288" y="4498"/>
                  </a:cubicBezTo>
                  <a:cubicBezTo>
                    <a:pt x="7242" y="4423"/>
                    <a:pt x="7242" y="4336"/>
                    <a:pt x="7277" y="4260"/>
                  </a:cubicBezTo>
                  <a:cubicBezTo>
                    <a:pt x="7485" y="3826"/>
                    <a:pt x="7798" y="3467"/>
                    <a:pt x="8117" y="3090"/>
                  </a:cubicBezTo>
                  <a:close/>
                  <a:moveTo>
                    <a:pt x="2920" y="6949"/>
                  </a:moveTo>
                  <a:lnTo>
                    <a:pt x="2920" y="6949"/>
                  </a:lnTo>
                  <a:cubicBezTo>
                    <a:pt x="3018" y="6954"/>
                    <a:pt x="3111" y="6995"/>
                    <a:pt x="3181" y="7059"/>
                  </a:cubicBezTo>
                  <a:cubicBezTo>
                    <a:pt x="3140" y="7061"/>
                    <a:pt x="3108" y="7064"/>
                    <a:pt x="3083" y="7064"/>
                  </a:cubicBezTo>
                  <a:cubicBezTo>
                    <a:pt x="3002" y="7064"/>
                    <a:pt x="2986" y="7042"/>
                    <a:pt x="2920" y="6949"/>
                  </a:cubicBezTo>
                  <a:close/>
                  <a:moveTo>
                    <a:pt x="9032" y="9208"/>
                  </a:moveTo>
                  <a:cubicBezTo>
                    <a:pt x="9061" y="9388"/>
                    <a:pt x="9084" y="9585"/>
                    <a:pt x="9246" y="9735"/>
                  </a:cubicBezTo>
                  <a:cubicBezTo>
                    <a:pt x="9270" y="9758"/>
                    <a:pt x="9293" y="9776"/>
                    <a:pt x="9310" y="9799"/>
                  </a:cubicBezTo>
                  <a:lnTo>
                    <a:pt x="9246" y="9741"/>
                  </a:lnTo>
                  <a:cubicBezTo>
                    <a:pt x="9067" y="9590"/>
                    <a:pt x="9044" y="9399"/>
                    <a:pt x="9032" y="9208"/>
                  </a:cubicBezTo>
                  <a:close/>
                  <a:moveTo>
                    <a:pt x="11308" y="1"/>
                  </a:moveTo>
                  <a:cubicBezTo>
                    <a:pt x="11289" y="1"/>
                    <a:pt x="11273" y="13"/>
                    <a:pt x="11257" y="26"/>
                  </a:cubicBezTo>
                  <a:cubicBezTo>
                    <a:pt x="11216" y="72"/>
                    <a:pt x="11176" y="118"/>
                    <a:pt x="11135" y="165"/>
                  </a:cubicBezTo>
                  <a:cubicBezTo>
                    <a:pt x="10990" y="356"/>
                    <a:pt x="10845" y="547"/>
                    <a:pt x="10695" y="732"/>
                  </a:cubicBezTo>
                  <a:cubicBezTo>
                    <a:pt x="10475" y="999"/>
                    <a:pt x="10289" y="1294"/>
                    <a:pt x="10162" y="1607"/>
                  </a:cubicBezTo>
                  <a:cubicBezTo>
                    <a:pt x="10081" y="1810"/>
                    <a:pt x="9924" y="1955"/>
                    <a:pt x="9739" y="2082"/>
                  </a:cubicBezTo>
                  <a:cubicBezTo>
                    <a:pt x="9797" y="1932"/>
                    <a:pt x="9855" y="1781"/>
                    <a:pt x="9913" y="1636"/>
                  </a:cubicBezTo>
                  <a:lnTo>
                    <a:pt x="9913" y="1636"/>
                  </a:lnTo>
                  <a:cubicBezTo>
                    <a:pt x="9820" y="1659"/>
                    <a:pt x="9797" y="1723"/>
                    <a:pt x="9774" y="1781"/>
                  </a:cubicBezTo>
                  <a:cubicBezTo>
                    <a:pt x="9721" y="1891"/>
                    <a:pt x="9675" y="2007"/>
                    <a:pt x="9629" y="2117"/>
                  </a:cubicBezTo>
                  <a:cubicBezTo>
                    <a:pt x="9548" y="2314"/>
                    <a:pt x="9455" y="2494"/>
                    <a:pt x="9351" y="2673"/>
                  </a:cubicBezTo>
                  <a:cubicBezTo>
                    <a:pt x="9329" y="2705"/>
                    <a:pt x="9313" y="2737"/>
                    <a:pt x="9255" y="2737"/>
                  </a:cubicBezTo>
                  <a:cubicBezTo>
                    <a:pt x="9251" y="2737"/>
                    <a:pt x="9246" y="2737"/>
                    <a:pt x="9241" y="2737"/>
                  </a:cubicBezTo>
                  <a:cubicBezTo>
                    <a:pt x="9224" y="2735"/>
                    <a:pt x="9210" y="2734"/>
                    <a:pt x="9196" y="2734"/>
                  </a:cubicBezTo>
                  <a:cubicBezTo>
                    <a:pt x="9094" y="2734"/>
                    <a:pt x="9069" y="2792"/>
                    <a:pt x="9130" y="2899"/>
                  </a:cubicBezTo>
                  <a:cubicBezTo>
                    <a:pt x="9165" y="2957"/>
                    <a:pt x="9165" y="3026"/>
                    <a:pt x="9130" y="3084"/>
                  </a:cubicBezTo>
                  <a:cubicBezTo>
                    <a:pt x="9113" y="3142"/>
                    <a:pt x="9090" y="3200"/>
                    <a:pt x="9061" y="3258"/>
                  </a:cubicBezTo>
                  <a:cubicBezTo>
                    <a:pt x="8980" y="3368"/>
                    <a:pt x="8916" y="3473"/>
                    <a:pt x="9061" y="3583"/>
                  </a:cubicBezTo>
                  <a:cubicBezTo>
                    <a:pt x="9078" y="3594"/>
                    <a:pt x="9061" y="3646"/>
                    <a:pt x="9061" y="3681"/>
                  </a:cubicBezTo>
                  <a:cubicBezTo>
                    <a:pt x="9055" y="3751"/>
                    <a:pt x="9055" y="3820"/>
                    <a:pt x="9061" y="3890"/>
                  </a:cubicBezTo>
                  <a:cubicBezTo>
                    <a:pt x="9130" y="4353"/>
                    <a:pt x="9148" y="4828"/>
                    <a:pt x="9258" y="5292"/>
                  </a:cubicBezTo>
                  <a:cubicBezTo>
                    <a:pt x="9275" y="5373"/>
                    <a:pt x="9304" y="5437"/>
                    <a:pt x="9194" y="5477"/>
                  </a:cubicBezTo>
                  <a:cubicBezTo>
                    <a:pt x="9154" y="5494"/>
                    <a:pt x="9136" y="5541"/>
                    <a:pt x="9159" y="5581"/>
                  </a:cubicBezTo>
                  <a:cubicBezTo>
                    <a:pt x="9212" y="5674"/>
                    <a:pt x="9159" y="5755"/>
                    <a:pt x="9125" y="5836"/>
                  </a:cubicBezTo>
                  <a:cubicBezTo>
                    <a:pt x="8968" y="6195"/>
                    <a:pt x="8881" y="6584"/>
                    <a:pt x="8870" y="6972"/>
                  </a:cubicBezTo>
                  <a:cubicBezTo>
                    <a:pt x="8870" y="7285"/>
                    <a:pt x="8777" y="7580"/>
                    <a:pt x="8760" y="7905"/>
                  </a:cubicBezTo>
                  <a:cubicBezTo>
                    <a:pt x="8737" y="7893"/>
                    <a:pt x="8719" y="7876"/>
                    <a:pt x="8696" y="7852"/>
                  </a:cubicBezTo>
                  <a:cubicBezTo>
                    <a:pt x="8534" y="7615"/>
                    <a:pt x="8354" y="7389"/>
                    <a:pt x="8157" y="7180"/>
                  </a:cubicBezTo>
                  <a:cubicBezTo>
                    <a:pt x="8041" y="7047"/>
                    <a:pt x="7983" y="6879"/>
                    <a:pt x="7995" y="6705"/>
                  </a:cubicBezTo>
                  <a:cubicBezTo>
                    <a:pt x="8007" y="6462"/>
                    <a:pt x="8047" y="6224"/>
                    <a:pt x="8122" y="5999"/>
                  </a:cubicBezTo>
                  <a:cubicBezTo>
                    <a:pt x="8215" y="5715"/>
                    <a:pt x="8343" y="5448"/>
                    <a:pt x="8453" y="5176"/>
                  </a:cubicBezTo>
                  <a:cubicBezTo>
                    <a:pt x="8511" y="5060"/>
                    <a:pt x="8516" y="4921"/>
                    <a:pt x="8476" y="4799"/>
                  </a:cubicBezTo>
                  <a:cubicBezTo>
                    <a:pt x="8354" y="4446"/>
                    <a:pt x="8285" y="4081"/>
                    <a:pt x="8279" y="3710"/>
                  </a:cubicBezTo>
                  <a:cubicBezTo>
                    <a:pt x="8279" y="3444"/>
                    <a:pt x="8273" y="3177"/>
                    <a:pt x="8285" y="2911"/>
                  </a:cubicBezTo>
                  <a:cubicBezTo>
                    <a:pt x="8290" y="2812"/>
                    <a:pt x="8314" y="2719"/>
                    <a:pt x="8256" y="2621"/>
                  </a:cubicBezTo>
                  <a:cubicBezTo>
                    <a:pt x="8244" y="2633"/>
                    <a:pt x="8233" y="2650"/>
                    <a:pt x="8221" y="2667"/>
                  </a:cubicBezTo>
                  <a:cubicBezTo>
                    <a:pt x="8204" y="2714"/>
                    <a:pt x="8192" y="2760"/>
                    <a:pt x="8180" y="2806"/>
                  </a:cubicBezTo>
                  <a:cubicBezTo>
                    <a:pt x="8148" y="2945"/>
                    <a:pt x="8027" y="3040"/>
                    <a:pt x="7886" y="3040"/>
                  </a:cubicBezTo>
                  <a:cubicBezTo>
                    <a:pt x="7874" y="3040"/>
                    <a:pt x="7862" y="3039"/>
                    <a:pt x="7850" y="3038"/>
                  </a:cubicBezTo>
                  <a:cubicBezTo>
                    <a:pt x="7781" y="3038"/>
                    <a:pt x="7728" y="3073"/>
                    <a:pt x="7746" y="3131"/>
                  </a:cubicBezTo>
                  <a:cubicBezTo>
                    <a:pt x="7781" y="3270"/>
                    <a:pt x="7688" y="3351"/>
                    <a:pt x="7618" y="3438"/>
                  </a:cubicBezTo>
                  <a:cubicBezTo>
                    <a:pt x="7474" y="3635"/>
                    <a:pt x="7335" y="3843"/>
                    <a:pt x="7213" y="4058"/>
                  </a:cubicBezTo>
                  <a:cubicBezTo>
                    <a:pt x="7196" y="4091"/>
                    <a:pt x="7190" y="4151"/>
                    <a:pt x="7129" y="4151"/>
                  </a:cubicBezTo>
                  <a:cubicBezTo>
                    <a:pt x="7126" y="4151"/>
                    <a:pt x="7123" y="4151"/>
                    <a:pt x="7120" y="4150"/>
                  </a:cubicBezTo>
                  <a:cubicBezTo>
                    <a:pt x="7074" y="4098"/>
                    <a:pt x="7039" y="4040"/>
                    <a:pt x="7016" y="3982"/>
                  </a:cubicBezTo>
                  <a:cubicBezTo>
                    <a:pt x="6796" y="3548"/>
                    <a:pt x="6448" y="3258"/>
                    <a:pt x="6014" y="3073"/>
                  </a:cubicBezTo>
                  <a:cubicBezTo>
                    <a:pt x="5940" y="3036"/>
                    <a:pt x="5865" y="3000"/>
                    <a:pt x="5781" y="3000"/>
                  </a:cubicBezTo>
                  <a:cubicBezTo>
                    <a:pt x="5732" y="3000"/>
                    <a:pt x="5681" y="3012"/>
                    <a:pt x="5625" y="3044"/>
                  </a:cubicBezTo>
                  <a:cubicBezTo>
                    <a:pt x="5637" y="2980"/>
                    <a:pt x="5649" y="2916"/>
                    <a:pt x="5643" y="2853"/>
                  </a:cubicBezTo>
                  <a:cubicBezTo>
                    <a:pt x="5631" y="2777"/>
                    <a:pt x="5625" y="2690"/>
                    <a:pt x="5533" y="2673"/>
                  </a:cubicBezTo>
                  <a:cubicBezTo>
                    <a:pt x="5524" y="2672"/>
                    <a:pt x="5515" y="2671"/>
                    <a:pt x="5507" y="2671"/>
                  </a:cubicBezTo>
                  <a:cubicBezTo>
                    <a:pt x="5422" y="2671"/>
                    <a:pt x="5415" y="2754"/>
                    <a:pt x="5394" y="2818"/>
                  </a:cubicBezTo>
                  <a:cubicBezTo>
                    <a:pt x="5389" y="2831"/>
                    <a:pt x="5382" y="2837"/>
                    <a:pt x="5373" y="2837"/>
                  </a:cubicBezTo>
                  <a:cubicBezTo>
                    <a:pt x="5371" y="2837"/>
                    <a:pt x="5368" y="2837"/>
                    <a:pt x="5365" y="2835"/>
                  </a:cubicBezTo>
                  <a:cubicBezTo>
                    <a:pt x="5137" y="2712"/>
                    <a:pt x="5088" y="2686"/>
                    <a:pt x="5027" y="2686"/>
                  </a:cubicBezTo>
                  <a:cubicBezTo>
                    <a:pt x="5011" y="2686"/>
                    <a:pt x="4993" y="2688"/>
                    <a:pt x="4971" y="2690"/>
                  </a:cubicBezTo>
                  <a:cubicBezTo>
                    <a:pt x="4971" y="2754"/>
                    <a:pt x="5023" y="2772"/>
                    <a:pt x="5058" y="2795"/>
                  </a:cubicBezTo>
                  <a:cubicBezTo>
                    <a:pt x="5272" y="2934"/>
                    <a:pt x="5486" y="3067"/>
                    <a:pt x="5701" y="3200"/>
                  </a:cubicBezTo>
                  <a:cubicBezTo>
                    <a:pt x="5736" y="3229"/>
                    <a:pt x="5770" y="3247"/>
                    <a:pt x="5811" y="3258"/>
                  </a:cubicBezTo>
                  <a:cubicBezTo>
                    <a:pt x="6025" y="3270"/>
                    <a:pt x="6164" y="3409"/>
                    <a:pt x="6297" y="3542"/>
                  </a:cubicBezTo>
                  <a:cubicBezTo>
                    <a:pt x="6564" y="3820"/>
                    <a:pt x="6784" y="4139"/>
                    <a:pt x="6941" y="4492"/>
                  </a:cubicBezTo>
                  <a:cubicBezTo>
                    <a:pt x="6964" y="4533"/>
                    <a:pt x="6975" y="4579"/>
                    <a:pt x="6975" y="4631"/>
                  </a:cubicBezTo>
                  <a:cubicBezTo>
                    <a:pt x="6952" y="4828"/>
                    <a:pt x="6929" y="5019"/>
                    <a:pt x="6749" y="5153"/>
                  </a:cubicBezTo>
                  <a:cubicBezTo>
                    <a:pt x="6674" y="5216"/>
                    <a:pt x="6610" y="5286"/>
                    <a:pt x="6558" y="5367"/>
                  </a:cubicBezTo>
                  <a:cubicBezTo>
                    <a:pt x="6477" y="5460"/>
                    <a:pt x="6413" y="5558"/>
                    <a:pt x="6332" y="5651"/>
                  </a:cubicBezTo>
                  <a:cubicBezTo>
                    <a:pt x="6413" y="5315"/>
                    <a:pt x="6564" y="5002"/>
                    <a:pt x="6662" y="4631"/>
                  </a:cubicBezTo>
                  <a:lnTo>
                    <a:pt x="6662" y="4631"/>
                  </a:lnTo>
                  <a:cubicBezTo>
                    <a:pt x="6529" y="4707"/>
                    <a:pt x="6506" y="4793"/>
                    <a:pt x="6466" y="4880"/>
                  </a:cubicBezTo>
                  <a:cubicBezTo>
                    <a:pt x="6449" y="4913"/>
                    <a:pt x="6453" y="4956"/>
                    <a:pt x="6386" y="4956"/>
                  </a:cubicBezTo>
                  <a:cubicBezTo>
                    <a:pt x="6382" y="4956"/>
                    <a:pt x="6377" y="4956"/>
                    <a:pt x="6373" y="4956"/>
                  </a:cubicBezTo>
                  <a:cubicBezTo>
                    <a:pt x="6360" y="4954"/>
                    <a:pt x="6347" y="4953"/>
                    <a:pt x="6336" y="4953"/>
                  </a:cubicBezTo>
                  <a:cubicBezTo>
                    <a:pt x="6236" y="4953"/>
                    <a:pt x="6201" y="5017"/>
                    <a:pt x="6269" y="5101"/>
                  </a:cubicBezTo>
                  <a:cubicBezTo>
                    <a:pt x="6344" y="5187"/>
                    <a:pt x="6315" y="5274"/>
                    <a:pt x="6286" y="5361"/>
                  </a:cubicBezTo>
                  <a:cubicBezTo>
                    <a:pt x="6158" y="5697"/>
                    <a:pt x="6060" y="6039"/>
                    <a:pt x="5990" y="6392"/>
                  </a:cubicBezTo>
                  <a:cubicBezTo>
                    <a:pt x="5956" y="6503"/>
                    <a:pt x="5961" y="6624"/>
                    <a:pt x="6002" y="6734"/>
                  </a:cubicBezTo>
                  <a:cubicBezTo>
                    <a:pt x="6106" y="6989"/>
                    <a:pt x="6216" y="7244"/>
                    <a:pt x="6315" y="7493"/>
                  </a:cubicBezTo>
                  <a:cubicBezTo>
                    <a:pt x="6390" y="7650"/>
                    <a:pt x="6437" y="7818"/>
                    <a:pt x="6460" y="7986"/>
                  </a:cubicBezTo>
                  <a:cubicBezTo>
                    <a:pt x="6494" y="8426"/>
                    <a:pt x="6634" y="8855"/>
                    <a:pt x="6854" y="9231"/>
                  </a:cubicBezTo>
                  <a:cubicBezTo>
                    <a:pt x="7033" y="9532"/>
                    <a:pt x="7091" y="9857"/>
                    <a:pt x="7120" y="10205"/>
                  </a:cubicBezTo>
                  <a:cubicBezTo>
                    <a:pt x="6952" y="10042"/>
                    <a:pt x="6848" y="9851"/>
                    <a:pt x="6709" y="9683"/>
                  </a:cubicBezTo>
                  <a:cubicBezTo>
                    <a:pt x="6535" y="9457"/>
                    <a:pt x="6413" y="9185"/>
                    <a:pt x="6170" y="9017"/>
                  </a:cubicBezTo>
                  <a:cubicBezTo>
                    <a:pt x="6060" y="8936"/>
                    <a:pt x="5996" y="8860"/>
                    <a:pt x="6089" y="8710"/>
                  </a:cubicBezTo>
                  <a:cubicBezTo>
                    <a:pt x="6149" y="8615"/>
                    <a:pt x="6093" y="8542"/>
                    <a:pt x="5991" y="8542"/>
                  </a:cubicBezTo>
                  <a:cubicBezTo>
                    <a:pt x="5974" y="8542"/>
                    <a:pt x="5957" y="8544"/>
                    <a:pt x="5938" y="8548"/>
                  </a:cubicBezTo>
                  <a:cubicBezTo>
                    <a:pt x="5919" y="8552"/>
                    <a:pt x="5904" y="8563"/>
                    <a:pt x="5883" y="8563"/>
                  </a:cubicBezTo>
                  <a:cubicBezTo>
                    <a:pt x="5872" y="8563"/>
                    <a:pt x="5860" y="8561"/>
                    <a:pt x="5846" y="8553"/>
                  </a:cubicBezTo>
                  <a:cubicBezTo>
                    <a:pt x="5747" y="8241"/>
                    <a:pt x="5724" y="7910"/>
                    <a:pt x="5776" y="7592"/>
                  </a:cubicBezTo>
                  <a:cubicBezTo>
                    <a:pt x="5822" y="7337"/>
                    <a:pt x="5765" y="7070"/>
                    <a:pt x="5620" y="6856"/>
                  </a:cubicBezTo>
                  <a:cubicBezTo>
                    <a:pt x="5353" y="6439"/>
                    <a:pt x="5220" y="5958"/>
                    <a:pt x="5150" y="5466"/>
                  </a:cubicBezTo>
                  <a:cubicBezTo>
                    <a:pt x="5127" y="5286"/>
                    <a:pt x="5075" y="5112"/>
                    <a:pt x="5006" y="4950"/>
                  </a:cubicBezTo>
                  <a:cubicBezTo>
                    <a:pt x="4924" y="4765"/>
                    <a:pt x="4872" y="4573"/>
                    <a:pt x="4849" y="4376"/>
                  </a:cubicBezTo>
                  <a:cubicBezTo>
                    <a:pt x="4809" y="4116"/>
                    <a:pt x="4826" y="3855"/>
                    <a:pt x="4832" y="3594"/>
                  </a:cubicBezTo>
                  <a:cubicBezTo>
                    <a:pt x="4832" y="3531"/>
                    <a:pt x="4861" y="3449"/>
                    <a:pt x="4785" y="3391"/>
                  </a:cubicBezTo>
                  <a:cubicBezTo>
                    <a:pt x="4774" y="3403"/>
                    <a:pt x="4756" y="3409"/>
                    <a:pt x="4751" y="3420"/>
                  </a:cubicBezTo>
                  <a:cubicBezTo>
                    <a:pt x="4722" y="3525"/>
                    <a:pt x="4710" y="3635"/>
                    <a:pt x="4716" y="3745"/>
                  </a:cubicBezTo>
                  <a:cubicBezTo>
                    <a:pt x="4711" y="3789"/>
                    <a:pt x="4710" y="3830"/>
                    <a:pt x="4663" y="3830"/>
                  </a:cubicBezTo>
                  <a:cubicBezTo>
                    <a:pt x="4655" y="3830"/>
                    <a:pt x="4646" y="3829"/>
                    <a:pt x="4635" y="3826"/>
                  </a:cubicBezTo>
                  <a:cubicBezTo>
                    <a:pt x="4629" y="3824"/>
                    <a:pt x="4623" y="3824"/>
                    <a:pt x="4617" y="3824"/>
                  </a:cubicBezTo>
                  <a:cubicBezTo>
                    <a:pt x="4578" y="3824"/>
                    <a:pt x="4547" y="3855"/>
                    <a:pt x="4542" y="3890"/>
                  </a:cubicBezTo>
                  <a:cubicBezTo>
                    <a:pt x="4542" y="3930"/>
                    <a:pt x="4565" y="3971"/>
                    <a:pt x="4606" y="3988"/>
                  </a:cubicBezTo>
                  <a:cubicBezTo>
                    <a:pt x="4710" y="4035"/>
                    <a:pt x="4756" y="4127"/>
                    <a:pt x="4693" y="4203"/>
                  </a:cubicBezTo>
                  <a:cubicBezTo>
                    <a:pt x="4600" y="4313"/>
                    <a:pt x="4629" y="4382"/>
                    <a:pt x="4727" y="4457"/>
                  </a:cubicBezTo>
                  <a:cubicBezTo>
                    <a:pt x="4739" y="4475"/>
                    <a:pt x="4751" y="4492"/>
                    <a:pt x="4751" y="4510"/>
                  </a:cubicBezTo>
                  <a:cubicBezTo>
                    <a:pt x="4809" y="4846"/>
                    <a:pt x="4977" y="5147"/>
                    <a:pt x="5017" y="5483"/>
                  </a:cubicBezTo>
                  <a:cubicBezTo>
                    <a:pt x="5046" y="5697"/>
                    <a:pt x="5087" y="5906"/>
                    <a:pt x="5150" y="6109"/>
                  </a:cubicBezTo>
                  <a:cubicBezTo>
                    <a:pt x="5156" y="6138"/>
                    <a:pt x="5174" y="6172"/>
                    <a:pt x="5133" y="6190"/>
                  </a:cubicBezTo>
                  <a:cubicBezTo>
                    <a:pt x="4884" y="5923"/>
                    <a:pt x="4623" y="5668"/>
                    <a:pt x="4339" y="5442"/>
                  </a:cubicBezTo>
                  <a:cubicBezTo>
                    <a:pt x="4270" y="5396"/>
                    <a:pt x="4218" y="5332"/>
                    <a:pt x="4183" y="5251"/>
                  </a:cubicBezTo>
                  <a:cubicBezTo>
                    <a:pt x="4137" y="5118"/>
                    <a:pt x="4073" y="4990"/>
                    <a:pt x="4026" y="4851"/>
                  </a:cubicBezTo>
                  <a:cubicBezTo>
                    <a:pt x="3969" y="4689"/>
                    <a:pt x="3847" y="4539"/>
                    <a:pt x="3882" y="4347"/>
                  </a:cubicBezTo>
                  <a:cubicBezTo>
                    <a:pt x="3887" y="4313"/>
                    <a:pt x="3853" y="4278"/>
                    <a:pt x="3818" y="4266"/>
                  </a:cubicBezTo>
                  <a:cubicBezTo>
                    <a:pt x="3725" y="4232"/>
                    <a:pt x="3702" y="4145"/>
                    <a:pt x="3656" y="4064"/>
                  </a:cubicBezTo>
                  <a:cubicBezTo>
                    <a:pt x="3551" y="3872"/>
                    <a:pt x="3476" y="3664"/>
                    <a:pt x="3430" y="3449"/>
                  </a:cubicBezTo>
                  <a:cubicBezTo>
                    <a:pt x="3418" y="3357"/>
                    <a:pt x="3372" y="3270"/>
                    <a:pt x="3308" y="3206"/>
                  </a:cubicBezTo>
                  <a:lnTo>
                    <a:pt x="3308" y="3206"/>
                  </a:lnTo>
                  <a:cubicBezTo>
                    <a:pt x="3256" y="3363"/>
                    <a:pt x="3320" y="3484"/>
                    <a:pt x="3337" y="3606"/>
                  </a:cubicBezTo>
                  <a:cubicBezTo>
                    <a:pt x="3349" y="3710"/>
                    <a:pt x="3436" y="3803"/>
                    <a:pt x="3337" y="3919"/>
                  </a:cubicBezTo>
                  <a:cubicBezTo>
                    <a:pt x="3296" y="3965"/>
                    <a:pt x="3349" y="4046"/>
                    <a:pt x="3412" y="4064"/>
                  </a:cubicBezTo>
                  <a:cubicBezTo>
                    <a:pt x="3511" y="4098"/>
                    <a:pt x="3580" y="4179"/>
                    <a:pt x="3609" y="4284"/>
                  </a:cubicBezTo>
                  <a:cubicBezTo>
                    <a:pt x="3667" y="4434"/>
                    <a:pt x="3760" y="4556"/>
                    <a:pt x="3824" y="4701"/>
                  </a:cubicBezTo>
                  <a:cubicBezTo>
                    <a:pt x="3876" y="4828"/>
                    <a:pt x="3957" y="4950"/>
                    <a:pt x="3986" y="5124"/>
                  </a:cubicBezTo>
                  <a:lnTo>
                    <a:pt x="3430" y="4805"/>
                  </a:lnTo>
                  <a:cubicBezTo>
                    <a:pt x="3169" y="4654"/>
                    <a:pt x="2885" y="4539"/>
                    <a:pt x="2601" y="4446"/>
                  </a:cubicBezTo>
                  <a:cubicBezTo>
                    <a:pt x="2520" y="4416"/>
                    <a:pt x="2432" y="4399"/>
                    <a:pt x="2345" y="4399"/>
                  </a:cubicBezTo>
                  <a:cubicBezTo>
                    <a:pt x="2315" y="4399"/>
                    <a:pt x="2284" y="4401"/>
                    <a:pt x="2254" y="4405"/>
                  </a:cubicBezTo>
                  <a:cubicBezTo>
                    <a:pt x="2196" y="4423"/>
                    <a:pt x="2144" y="4446"/>
                    <a:pt x="2149" y="4515"/>
                  </a:cubicBezTo>
                  <a:cubicBezTo>
                    <a:pt x="2155" y="4585"/>
                    <a:pt x="2213" y="4585"/>
                    <a:pt x="2259" y="4585"/>
                  </a:cubicBezTo>
                  <a:cubicBezTo>
                    <a:pt x="2387" y="4597"/>
                    <a:pt x="2509" y="4625"/>
                    <a:pt x="2624" y="4672"/>
                  </a:cubicBezTo>
                  <a:cubicBezTo>
                    <a:pt x="2671" y="4683"/>
                    <a:pt x="2706" y="4724"/>
                    <a:pt x="2706" y="4770"/>
                  </a:cubicBezTo>
                  <a:cubicBezTo>
                    <a:pt x="2724" y="4857"/>
                    <a:pt x="2756" y="4900"/>
                    <a:pt x="2805" y="4900"/>
                  </a:cubicBezTo>
                  <a:cubicBezTo>
                    <a:pt x="2832" y="4900"/>
                    <a:pt x="2864" y="4887"/>
                    <a:pt x="2903" y="4863"/>
                  </a:cubicBezTo>
                  <a:cubicBezTo>
                    <a:pt x="2932" y="4843"/>
                    <a:pt x="2965" y="4833"/>
                    <a:pt x="2998" y="4833"/>
                  </a:cubicBezTo>
                  <a:cubicBezTo>
                    <a:pt x="3031" y="4833"/>
                    <a:pt x="3065" y="4843"/>
                    <a:pt x="3094" y="4863"/>
                  </a:cubicBezTo>
                  <a:cubicBezTo>
                    <a:pt x="3227" y="4921"/>
                    <a:pt x="3354" y="4979"/>
                    <a:pt x="3488" y="5037"/>
                  </a:cubicBezTo>
                  <a:cubicBezTo>
                    <a:pt x="3754" y="5153"/>
                    <a:pt x="3992" y="5321"/>
                    <a:pt x="4200" y="5523"/>
                  </a:cubicBezTo>
                  <a:cubicBezTo>
                    <a:pt x="4490" y="5796"/>
                    <a:pt x="4733" y="6109"/>
                    <a:pt x="4982" y="6416"/>
                  </a:cubicBezTo>
                  <a:cubicBezTo>
                    <a:pt x="5260" y="6740"/>
                    <a:pt x="5417" y="7146"/>
                    <a:pt x="5428" y="7569"/>
                  </a:cubicBezTo>
                  <a:cubicBezTo>
                    <a:pt x="5446" y="7881"/>
                    <a:pt x="5486" y="8194"/>
                    <a:pt x="5568" y="8501"/>
                  </a:cubicBezTo>
                  <a:cubicBezTo>
                    <a:pt x="5579" y="8565"/>
                    <a:pt x="5614" y="8634"/>
                    <a:pt x="5579" y="8710"/>
                  </a:cubicBezTo>
                  <a:cubicBezTo>
                    <a:pt x="5492" y="8652"/>
                    <a:pt x="5405" y="8600"/>
                    <a:pt x="5324" y="8542"/>
                  </a:cubicBezTo>
                  <a:cubicBezTo>
                    <a:pt x="5203" y="8455"/>
                    <a:pt x="5046" y="8409"/>
                    <a:pt x="4994" y="8246"/>
                  </a:cubicBezTo>
                  <a:cubicBezTo>
                    <a:pt x="4982" y="8206"/>
                    <a:pt x="4930" y="8194"/>
                    <a:pt x="4890" y="8194"/>
                  </a:cubicBezTo>
                  <a:cubicBezTo>
                    <a:pt x="4843" y="8194"/>
                    <a:pt x="4797" y="8177"/>
                    <a:pt x="4762" y="8142"/>
                  </a:cubicBezTo>
                  <a:cubicBezTo>
                    <a:pt x="4258" y="7760"/>
                    <a:pt x="3777" y="7348"/>
                    <a:pt x="3320" y="6914"/>
                  </a:cubicBezTo>
                  <a:cubicBezTo>
                    <a:pt x="3233" y="6821"/>
                    <a:pt x="3128" y="6757"/>
                    <a:pt x="3007" y="6728"/>
                  </a:cubicBezTo>
                  <a:cubicBezTo>
                    <a:pt x="2427" y="6578"/>
                    <a:pt x="1889" y="6317"/>
                    <a:pt x="1373" y="6010"/>
                  </a:cubicBezTo>
                  <a:cubicBezTo>
                    <a:pt x="1211" y="5923"/>
                    <a:pt x="1118" y="5744"/>
                    <a:pt x="1147" y="5564"/>
                  </a:cubicBezTo>
                  <a:cubicBezTo>
                    <a:pt x="1170" y="5384"/>
                    <a:pt x="1153" y="5355"/>
                    <a:pt x="991" y="5303"/>
                  </a:cubicBezTo>
                  <a:cubicBezTo>
                    <a:pt x="869" y="5269"/>
                    <a:pt x="794" y="5216"/>
                    <a:pt x="765" y="5083"/>
                  </a:cubicBezTo>
                  <a:cubicBezTo>
                    <a:pt x="743" y="5006"/>
                    <a:pt x="705" y="4908"/>
                    <a:pt x="603" y="4908"/>
                  </a:cubicBezTo>
                  <a:cubicBezTo>
                    <a:pt x="597" y="4908"/>
                    <a:pt x="591" y="4909"/>
                    <a:pt x="585" y="4909"/>
                  </a:cubicBezTo>
                  <a:cubicBezTo>
                    <a:pt x="475" y="4921"/>
                    <a:pt x="481" y="5031"/>
                    <a:pt x="481" y="5118"/>
                  </a:cubicBezTo>
                  <a:cubicBezTo>
                    <a:pt x="481" y="5124"/>
                    <a:pt x="469" y="5129"/>
                    <a:pt x="452" y="5141"/>
                  </a:cubicBezTo>
                  <a:cubicBezTo>
                    <a:pt x="301" y="5106"/>
                    <a:pt x="162" y="5019"/>
                    <a:pt x="52" y="4904"/>
                  </a:cubicBezTo>
                  <a:cubicBezTo>
                    <a:pt x="0" y="4961"/>
                    <a:pt x="29" y="5002"/>
                    <a:pt x="52" y="5043"/>
                  </a:cubicBezTo>
                  <a:cubicBezTo>
                    <a:pt x="93" y="5095"/>
                    <a:pt x="145" y="5141"/>
                    <a:pt x="209" y="5176"/>
                  </a:cubicBezTo>
                  <a:cubicBezTo>
                    <a:pt x="406" y="5303"/>
                    <a:pt x="632" y="5361"/>
                    <a:pt x="857" y="5437"/>
                  </a:cubicBezTo>
                  <a:cubicBezTo>
                    <a:pt x="915" y="5454"/>
                    <a:pt x="1008" y="5460"/>
                    <a:pt x="1008" y="5547"/>
                  </a:cubicBezTo>
                  <a:cubicBezTo>
                    <a:pt x="1008" y="5657"/>
                    <a:pt x="1101" y="5773"/>
                    <a:pt x="1002" y="5877"/>
                  </a:cubicBezTo>
                  <a:cubicBezTo>
                    <a:pt x="956" y="5923"/>
                    <a:pt x="921" y="5970"/>
                    <a:pt x="962" y="6039"/>
                  </a:cubicBezTo>
                  <a:cubicBezTo>
                    <a:pt x="988" y="6087"/>
                    <a:pt x="1036" y="6112"/>
                    <a:pt x="1088" y="6112"/>
                  </a:cubicBezTo>
                  <a:cubicBezTo>
                    <a:pt x="1106" y="6112"/>
                    <a:pt x="1124" y="6109"/>
                    <a:pt x="1141" y="6103"/>
                  </a:cubicBezTo>
                  <a:cubicBezTo>
                    <a:pt x="1162" y="6095"/>
                    <a:pt x="1183" y="6091"/>
                    <a:pt x="1204" y="6091"/>
                  </a:cubicBezTo>
                  <a:cubicBezTo>
                    <a:pt x="1242" y="6091"/>
                    <a:pt x="1279" y="6104"/>
                    <a:pt x="1309" y="6126"/>
                  </a:cubicBezTo>
                  <a:cubicBezTo>
                    <a:pt x="1582" y="6335"/>
                    <a:pt x="1889" y="6479"/>
                    <a:pt x="2178" y="6636"/>
                  </a:cubicBezTo>
                  <a:cubicBezTo>
                    <a:pt x="2236" y="6665"/>
                    <a:pt x="2294" y="6700"/>
                    <a:pt x="2352" y="6728"/>
                  </a:cubicBezTo>
                  <a:cubicBezTo>
                    <a:pt x="2154" y="6728"/>
                    <a:pt x="1963" y="6716"/>
                    <a:pt x="1775" y="6716"/>
                  </a:cubicBezTo>
                  <a:cubicBezTo>
                    <a:pt x="1743" y="6716"/>
                    <a:pt x="1712" y="6716"/>
                    <a:pt x="1680" y="6717"/>
                  </a:cubicBezTo>
                  <a:cubicBezTo>
                    <a:pt x="1659" y="6580"/>
                    <a:pt x="1614" y="6500"/>
                    <a:pt x="1554" y="6500"/>
                  </a:cubicBezTo>
                  <a:cubicBezTo>
                    <a:pt x="1548" y="6500"/>
                    <a:pt x="1542" y="6501"/>
                    <a:pt x="1535" y="6503"/>
                  </a:cubicBezTo>
                  <a:cubicBezTo>
                    <a:pt x="1379" y="6537"/>
                    <a:pt x="1506" y="6647"/>
                    <a:pt x="1483" y="6728"/>
                  </a:cubicBezTo>
                  <a:cubicBezTo>
                    <a:pt x="1267" y="6742"/>
                    <a:pt x="1049" y="6763"/>
                    <a:pt x="831" y="6763"/>
                  </a:cubicBezTo>
                  <a:cubicBezTo>
                    <a:pt x="687" y="6763"/>
                    <a:pt x="543" y="6754"/>
                    <a:pt x="400" y="6728"/>
                  </a:cubicBezTo>
                  <a:cubicBezTo>
                    <a:pt x="330" y="6723"/>
                    <a:pt x="261" y="6717"/>
                    <a:pt x="191" y="6711"/>
                  </a:cubicBezTo>
                  <a:cubicBezTo>
                    <a:pt x="185" y="6711"/>
                    <a:pt x="179" y="6711"/>
                    <a:pt x="172" y="6711"/>
                  </a:cubicBezTo>
                  <a:cubicBezTo>
                    <a:pt x="152" y="6711"/>
                    <a:pt x="132" y="6714"/>
                    <a:pt x="127" y="6740"/>
                  </a:cubicBezTo>
                  <a:cubicBezTo>
                    <a:pt x="116" y="6775"/>
                    <a:pt x="145" y="6804"/>
                    <a:pt x="180" y="6815"/>
                  </a:cubicBezTo>
                  <a:cubicBezTo>
                    <a:pt x="336" y="6868"/>
                    <a:pt x="498" y="6896"/>
                    <a:pt x="660" y="6902"/>
                  </a:cubicBezTo>
                  <a:cubicBezTo>
                    <a:pt x="690" y="6903"/>
                    <a:pt x="719" y="6903"/>
                    <a:pt x="748" y="6903"/>
                  </a:cubicBezTo>
                  <a:cubicBezTo>
                    <a:pt x="996" y="6903"/>
                    <a:pt x="1240" y="6882"/>
                    <a:pt x="1483" y="6862"/>
                  </a:cubicBezTo>
                  <a:cubicBezTo>
                    <a:pt x="1577" y="6853"/>
                    <a:pt x="1672" y="6849"/>
                    <a:pt x="1767" y="6849"/>
                  </a:cubicBezTo>
                  <a:cubicBezTo>
                    <a:pt x="1935" y="6849"/>
                    <a:pt x="2102" y="6863"/>
                    <a:pt x="2265" y="6896"/>
                  </a:cubicBezTo>
                  <a:cubicBezTo>
                    <a:pt x="2491" y="6943"/>
                    <a:pt x="2729" y="6972"/>
                    <a:pt x="2903" y="7151"/>
                  </a:cubicBezTo>
                  <a:cubicBezTo>
                    <a:pt x="2937" y="7175"/>
                    <a:pt x="2978" y="7192"/>
                    <a:pt x="3018" y="7198"/>
                  </a:cubicBezTo>
                  <a:cubicBezTo>
                    <a:pt x="3337" y="7238"/>
                    <a:pt x="3575" y="7412"/>
                    <a:pt x="3795" y="7626"/>
                  </a:cubicBezTo>
                  <a:cubicBezTo>
                    <a:pt x="4357" y="8165"/>
                    <a:pt x="4965" y="8646"/>
                    <a:pt x="5620" y="9063"/>
                  </a:cubicBezTo>
                  <a:cubicBezTo>
                    <a:pt x="5718" y="9127"/>
                    <a:pt x="5799" y="9208"/>
                    <a:pt x="5863" y="9312"/>
                  </a:cubicBezTo>
                  <a:cubicBezTo>
                    <a:pt x="5950" y="9451"/>
                    <a:pt x="6031" y="9590"/>
                    <a:pt x="6135" y="9724"/>
                  </a:cubicBezTo>
                  <a:cubicBezTo>
                    <a:pt x="6402" y="10077"/>
                    <a:pt x="6680" y="10425"/>
                    <a:pt x="6964" y="10772"/>
                  </a:cubicBezTo>
                  <a:cubicBezTo>
                    <a:pt x="7149" y="11004"/>
                    <a:pt x="7300" y="11259"/>
                    <a:pt x="7410" y="11531"/>
                  </a:cubicBezTo>
                  <a:cubicBezTo>
                    <a:pt x="7445" y="11595"/>
                    <a:pt x="7456" y="11664"/>
                    <a:pt x="7445" y="11728"/>
                  </a:cubicBezTo>
                  <a:cubicBezTo>
                    <a:pt x="7346" y="12157"/>
                    <a:pt x="7358" y="12586"/>
                    <a:pt x="7375" y="13014"/>
                  </a:cubicBezTo>
                  <a:cubicBezTo>
                    <a:pt x="7399" y="13044"/>
                    <a:pt x="7419" y="13054"/>
                    <a:pt x="7435" y="13054"/>
                  </a:cubicBezTo>
                  <a:cubicBezTo>
                    <a:pt x="7472" y="13054"/>
                    <a:pt x="7494" y="13003"/>
                    <a:pt x="7514" y="12980"/>
                  </a:cubicBezTo>
                  <a:cubicBezTo>
                    <a:pt x="7572" y="12904"/>
                    <a:pt x="7584" y="12806"/>
                    <a:pt x="7607" y="12713"/>
                  </a:cubicBezTo>
                  <a:cubicBezTo>
                    <a:pt x="7636" y="12591"/>
                    <a:pt x="7642" y="12470"/>
                    <a:pt x="7659" y="12348"/>
                  </a:cubicBezTo>
                  <a:cubicBezTo>
                    <a:pt x="7728" y="11757"/>
                    <a:pt x="7763" y="11160"/>
                    <a:pt x="7572" y="10581"/>
                  </a:cubicBezTo>
                  <a:cubicBezTo>
                    <a:pt x="7526" y="10448"/>
                    <a:pt x="7468" y="10315"/>
                    <a:pt x="7503" y="10164"/>
                  </a:cubicBezTo>
                  <a:cubicBezTo>
                    <a:pt x="7503" y="10065"/>
                    <a:pt x="7479" y="9973"/>
                    <a:pt x="7445" y="9886"/>
                  </a:cubicBezTo>
                  <a:cubicBezTo>
                    <a:pt x="7340" y="9550"/>
                    <a:pt x="7138" y="9254"/>
                    <a:pt x="7033" y="8918"/>
                  </a:cubicBezTo>
                  <a:cubicBezTo>
                    <a:pt x="6807" y="8200"/>
                    <a:pt x="6610" y="7470"/>
                    <a:pt x="6303" y="6781"/>
                  </a:cubicBezTo>
                  <a:cubicBezTo>
                    <a:pt x="6245" y="6636"/>
                    <a:pt x="6251" y="6474"/>
                    <a:pt x="6326" y="6340"/>
                  </a:cubicBezTo>
                  <a:cubicBezTo>
                    <a:pt x="6361" y="6282"/>
                    <a:pt x="6390" y="6219"/>
                    <a:pt x="6413" y="6155"/>
                  </a:cubicBezTo>
                  <a:cubicBezTo>
                    <a:pt x="6477" y="5715"/>
                    <a:pt x="6807" y="5466"/>
                    <a:pt x="7109" y="5158"/>
                  </a:cubicBezTo>
                  <a:cubicBezTo>
                    <a:pt x="7109" y="5379"/>
                    <a:pt x="7120" y="5593"/>
                    <a:pt x="7143" y="5807"/>
                  </a:cubicBezTo>
                  <a:cubicBezTo>
                    <a:pt x="7195" y="6265"/>
                    <a:pt x="7288" y="6717"/>
                    <a:pt x="7578" y="7099"/>
                  </a:cubicBezTo>
                  <a:cubicBezTo>
                    <a:pt x="7879" y="7487"/>
                    <a:pt x="8163" y="7893"/>
                    <a:pt x="8458" y="8293"/>
                  </a:cubicBezTo>
                  <a:cubicBezTo>
                    <a:pt x="8569" y="8426"/>
                    <a:pt x="8615" y="8600"/>
                    <a:pt x="8586" y="8768"/>
                  </a:cubicBezTo>
                  <a:cubicBezTo>
                    <a:pt x="8528" y="9057"/>
                    <a:pt x="8551" y="9359"/>
                    <a:pt x="8655" y="9637"/>
                  </a:cubicBezTo>
                  <a:cubicBezTo>
                    <a:pt x="8771" y="9926"/>
                    <a:pt x="8870" y="10216"/>
                    <a:pt x="9015" y="10494"/>
                  </a:cubicBezTo>
                  <a:cubicBezTo>
                    <a:pt x="9333" y="11085"/>
                    <a:pt x="9675" y="11664"/>
                    <a:pt x="9860" y="12319"/>
                  </a:cubicBezTo>
                  <a:cubicBezTo>
                    <a:pt x="9994" y="12794"/>
                    <a:pt x="10150" y="13275"/>
                    <a:pt x="10040" y="13773"/>
                  </a:cubicBezTo>
                  <a:cubicBezTo>
                    <a:pt x="9866" y="14532"/>
                    <a:pt x="9797" y="15308"/>
                    <a:pt x="9698" y="16073"/>
                  </a:cubicBezTo>
                  <a:cubicBezTo>
                    <a:pt x="9681" y="16149"/>
                    <a:pt x="9681" y="16224"/>
                    <a:pt x="9698" y="16299"/>
                  </a:cubicBezTo>
                  <a:cubicBezTo>
                    <a:pt x="9727" y="16386"/>
                    <a:pt x="9762" y="16467"/>
                    <a:pt x="9814" y="16542"/>
                  </a:cubicBezTo>
                  <a:cubicBezTo>
                    <a:pt x="9882" y="16632"/>
                    <a:pt x="9956" y="16715"/>
                    <a:pt x="10065" y="16715"/>
                  </a:cubicBezTo>
                  <a:cubicBezTo>
                    <a:pt x="10096" y="16715"/>
                    <a:pt x="10130" y="16709"/>
                    <a:pt x="10168" y="16693"/>
                  </a:cubicBezTo>
                  <a:cubicBezTo>
                    <a:pt x="10260" y="16606"/>
                    <a:pt x="10231" y="16496"/>
                    <a:pt x="10220" y="16403"/>
                  </a:cubicBezTo>
                  <a:cubicBezTo>
                    <a:pt x="10168" y="15981"/>
                    <a:pt x="10185" y="15552"/>
                    <a:pt x="10266" y="15135"/>
                  </a:cubicBezTo>
                  <a:cubicBezTo>
                    <a:pt x="10341" y="14718"/>
                    <a:pt x="10434" y="14312"/>
                    <a:pt x="10469" y="13895"/>
                  </a:cubicBezTo>
                  <a:cubicBezTo>
                    <a:pt x="10475" y="13727"/>
                    <a:pt x="10509" y="13565"/>
                    <a:pt x="10567" y="13408"/>
                  </a:cubicBezTo>
                  <a:cubicBezTo>
                    <a:pt x="10643" y="13211"/>
                    <a:pt x="10637" y="12985"/>
                    <a:pt x="10544" y="12788"/>
                  </a:cubicBezTo>
                  <a:cubicBezTo>
                    <a:pt x="10295" y="12180"/>
                    <a:pt x="10173" y="11543"/>
                    <a:pt x="10057" y="10900"/>
                  </a:cubicBezTo>
                  <a:cubicBezTo>
                    <a:pt x="10011" y="10622"/>
                    <a:pt x="9889" y="10361"/>
                    <a:pt x="9698" y="10152"/>
                  </a:cubicBezTo>
                  <a:cubicBezTo>
                    <a:pt x="9617" y="10065"/>
                    <a:pt x="9536" y="9984"/>
                    <a:pt x="9449" y="9909"/>
                  </a:cubicBezTo>
                  <a:lnTo>
                    <a:pt x="9449" y="9909"/>
                  </a:lnTo>
                  <a:cubicBezTo>
                    <a:pt x="9606" y="10031"/>
                    <a:pt x="9739" y="10176"/>
                    <a:pt x="9849" y="10344"/>
                  </a:cubicBezTo>
                  <a:cubicBezTo>
                    <a:pt x="10260" y="11027"/>
                    <a:pt x="10631" y="11728"/>
                    <a:pt x="10869" y="12493"/>
                  </a:cubicBezTo>
                  <a:cubicBezTo>
                    <a:pt x="10921" y="12678"/>
                    <a:pt x="10967" y="12864"/>
                    <a:pt x="11083" y="13020"/>
                  </a:cubicBezTo>
                  <a:cubicBezTo>
                    <a:pt x="11142" y="13049"/>
                    <a:pt x="11191" y="13064"/>
                    <a:pt x="11232" y="13064"/>
                  </a:cubicBezTo>
                  <a:cubicBezTo>
                    <a:pt x="11334" y="13064"/>
                    <a:pt x="11389" y="12974"/>
                    <a:pt x="11430" y="12777"/>
                  </a:cubicBezTo>
                  <a:cubicBezTo>
                    <a:pt x="11430" y="12742"/>
                    <a:pt x="11430" y="12707"/>
                    <a:pt x="11430" y="12672"/>
                  </a:cubicBezTo>
                  <a:cubicBezTo>
                    <a:pt x="11332" y="11914"/>
                    <a:pt x="11100" y="11184"/>
                    <a:pt x="10990" y="10430"/>
                  </a:cubicBezTo>
                  <a:cubicBezTo>
                    <a:pt x="10980" y="10386"/>
                    <a:pt x="10987" y="10305"/>
                    <a:pt x="10920" y="10305"/>
                  </a:cubicBezTo>
                  <a:cubicBezTo>
                    <a:pt x="10908" y="10305"/>
                    <a:pt x="10892" y="10308"/>
                    <a:pt x="10874" y="10315"/>
                  </a:cubicBezTo>
                  <a:cubicBezTo>
                    <a:pt x="10834" y="10378"/>
                    <a:pt x="10770" y="10425"/>
                    <a:pt x="10701" y="10459"/>
                  </a:cubicBezTo>
                  <a:cubicBezTo>
                    <a:pt x="10673" y="10473"/>
                    <a:pt x="10643" y="10480"/>
                    <a:pt x="10614" y="10480"/>
                  </a:cubicBezTo>
                  <a:cubicBezTo>
                    <a:pt x="10543" y="10480"/>
                    <a:pt x="10472" y="10442"/>
                    <a:pt x="10440" y="10373"/>
                  </a:cubicBezTo>
                  <a:cubicBezTo>
                    <a:pt x="10260" y="10036"/>
                    <a:pt x="9982" y="9793"/>
                    <a:pt x="9687" y="9567"/>
                  </a:cubicBezTo>
                  <a:cubicBezTo>
                    <a:pt x="9588" y="9498"/>
                    <a:pt x="9513" y="9411"/>
                    <a:pt x="9461" y="9307"/>
                  </a:cubicBezTo>
                  <a:cubicBezTo>
                    <a:pt x="9333" y="9052"/>
                    <a:pt x="9206" y="8803"/>
                    <a:pt x="9073" y="8553"/>
                  </a:cubicBezTo>
                  <a:cubicBezTo>
                    <a:pt x="9009" y="8449"/>
                    <a:pt x="8986" y="8322"/>
                    <a:pt x="8997" y="8200"/>
                  </a:cubicBezTo>
                  <a:cubicBezTo>
                    <a:pt x="9038" y="7765"/>
                    <a:pt x="9090" y="7325"/>
                    <a:pt x="9154" y="6891"/>
                  </a:cubicBezTo>
                  <a:cubicBezTo>
                    <a:pt x="9183" y="6717"/>
                    <a:pt x="9200" y="6537"/>
                    <a:pt x="9206" y="6358"/>
                  </a:cubicBezTo>
                  <a:cubicBezTo>
                    <a:pt x="9200" y="6062"/>
                    <a:pt x="9275" y="5813"/>
                    <a:pt x="9513" y="5622"/>
                  </a:cubicBezTo>
                  <a:cubicBezTo>
                    <a:pt x="9617" y="5541"/>
                    <a:pt x="9623" y="5437"/>
                    <a:pt x="9513" y="5361"/>
                  </a:cubicBezTo>
                  <a:cubicBezTo>
                    <a:pt x="9472" y="5338"/>
                    <a:pt x="9449" y="5292"/>
                    <a:pt x="9461" y="5245"/>
                  </a:cubicBezTo>
                  <a:cubicBezTo>
                    <a:pt x="9472" y="5089"/>
                    <a:pt x="9501" y="4944"/>
                    <a:pt x="9548" y="4799"/>
                  </a:cubicBezTo>
                  <a:cubicBezTo>
                    <a:pt x="9652" y="4492"/>
                    <a:pt x="9791" y="4197"/>
                    <a:pt x="9959" y="3924"/>
                  </a:cubicBezTo>
                  <a:cubicBezTo>
                    <a:pt x="10063" y="3756"/>
                    <a:pt x="10162" y="3583"/>
                    <a:pt x="10266" y="3415"/>
                  </a:cubicBezTo>
                  <a:cubicBezTo>
                    <a:pt x="10312" y="3351"/>
                    <a:pt x="10318" y="3264"/>
                    <a:pt x="10283" y="3195"/>
                  </a:cubicBezTo>
                  <a:cubicBezTo>
                    <a:pt x="10269" y="3160"/>
                    <a:pt x="10246" y="3134"/>
                    <a:pt x="10211" y="3134"/>
                  </a:cubicBezTo>
                  <a:cubicBezTo>
                    <a:pt x="10204" y="3134"/>
                    <a:pt x="10198" y="3135"/>
                    <a:pt x="10191" y="3137"/>
                  </a:cubicBezTo>
                  <a:cubicBezTo>
                    <a:pt x="10150" y="3142"/>
                    <a:pt x="10127" y="3177"/>
                    <a:pt x="10139" y="3218"/>
                  </a:cubicBezTo>
                  <a:cubicBezTo>
                    <a:pt x="10173" y="3322"/>
                    <a:pt x="10104" y="3380"/>
                    <a:pt x="10052" y="3455"/>
                  </a:cubicBezTo>
                  <a:cubicBezTo>
                    <a:pt x="9779" y="3867"/>
                    <a:pt x="9553" y="4307"/>
                    <a:pt x="9385" y="4776"/>
                  </a:cubicBezTo>
                  <a:cubicBezTo>
                    <a:pt x="9374" y="4811"/>
                    <a:pt x="9374" y="4846"/>
                    <a:pt x="9322" y="4875"/>
                  </a:cubicBezTo>
                  <a:lnTo>
                    <a:pt x="9287" y="4556"/>
                  </a:lnTo>
                  <a:cubicBezTo>
                    <a:pt x="9281" y="4376"/>
                    <a:pt x="9258" y="4203"/>
                    <a:pt x="9217" y="4029"/>
                  </a:cubicBezTo>
                  <a:cubicBezTo>
                    <a:pt x="9130" y="3751"/>
                    <a:pt x="9171" y="3484"/>
                    <a:pt x="9241" y="3218"/>
                  </a:cubicBezTo>
                  <a:cubicBezTo>
                    <a:pt x="9356" y="2772"/>
                    <a:pt x="9646" y="2441"/>
                    <a:pt x="9930" y="2105"/>
                  </a:cubicBezTo>
                  <a:cubicBezTo>
                    <a:pt x="9991" y="2031"/>
                    <a:pt x="10059" y="1937"/>
                    <a:pt x="10174" y="1937"/>
                  </a:cubicBezTo>
                  <a:cubicBezTo>
                    <a:pt x="10202" y="1937"/>
                    <a:pt x="10232" y="1942"/>
                    <a:pt x="10266" y="1955"/>
                  </a:cubicBezTo>
                  <a:cubicBezTo>
                    <a:pt x="10276" y="1958"/>
                    <a:pt x="10287" y="1960"/>
                    <a:pt x="10297" y="1960"/>
                  </a:cubicBezTo>
                  <a:cubicBezTo>
                    <a:pt x="10351" y="1960"/>
                    <a:pt x="10403" y="1913"/>
                    <a:pt x="10422" y="1850"/>
                  </a:cubicBezTo>
                  <a:cubicBezTo>
                    <a:pt x="10440" y="1775"/>
                    <a:pt x="10399" y="1746"/>
                    <a:pt x="10336" y="1729"/>
                  </a:cubicBezTo>
                  <a:cubicBezTo>
                    <a:pt x="10266" y="1711"/>
                    <a:pt x="10283" y="1665"/>
                    <a:pt x="10301" y="1619"/>
                  </a:cubicBezTo>
                  <a:cubicBezTo>
                    <a:pt x="10359" y="1399"/>
                    <a:pt x="10457" y="1190"/>
                    <a:pt x="10590" y="1010"/>
                  </a:cubicBezTo>
                  <a:cubicBezTo>
                    <a:pt x="10776" y="767"/>
                    <a:pt x="10961" y="530"/>
                    <a:pt x="11158" y="304"/>
                  </a:cubicBezTo>
                  <a:cubicBezTo>
                    <a:pt x="11222" y="228"/>
                    <a:pt x="11280" y="153"/>
                    <a:pt x="11332" y="72"/>
                  </a:cubicBezTo>
                  <a:cubicBezTo>
                    <a:pt x="11355" y="60"/>
                    <a:pt x="11361" y="26"/>
                    <a:pt x="11332" y="8"/>
                  </a:cubicBezTo>
                  <a:cubicBezTo>
                    <a:pt x="11324" y="3"/>
                    <a:pt x="11316" y="1"/>
                    <a:pt x="11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4"/>
            <p:cNvSpPr/>
            <p:nvPr/>
          </p:nvSpPr>
          <p:spPr>
            <a:xfrm rot="1508308">
              <a:off x="5730445" y="1268185"/>
              <a:ext cx="2819561" cy="2154319"/>
            </a:xfrm>
            <a:custGeom>
              <a:avLst/>
              <a:gdLst/>
              <a:ahLst/>
              <a:cxnLst/>
              <a:rect l="l" t="t" r="r" b="b"/>
              <a:pathLst>
                <a:path w="16623" h="12701" extrusionOk="0">
                  <a:moveTo>
                    <a:pt x="2683" y="1"/>
                  </a:moveTo>
                  <a:cubicBezTo>
                    <a:pt x="2614" y="47"/>
                    <a:pt x="2643" y="111"/>
                    <a:pt x="2654" y="169"/>
                  </a:cubicBezTo>
                  <a:cubicBezTo>
                    <a:pt x="2689" y="337"/>
                    <a:pt x="2753" y="499"/>
                    <a:pt x="2851" y="638"/>
                  </a:cubicBezTo>
                  <a:cubicBezTo>
                    <a:pt x="3066" y="945"/>
                    <a:pt x="3303" y="1229"/>
                    <a:pt x="3639" y="1409"/>
                  </a:cubicBezTo>
                  <a:cubicBezTo>
                    <a:pt x="3784" y="1478"/>
                    <a:pt x="3871" y="1640"/>
                    <a:pt x="3848" y="1797"/>
                  </a:cubicBezTo>
                  <a:cubicBezTo>
                    <a:pt x="3836" y="1924"/>
                    <a:pt x="3848" y="2046"/>
                    <a:pt x="3801" y="2168"/>
                  </a:cubicBezTo>
                  <a:cubicBezTo>
                    <a:pt x="3697" y="2434"/>
                    <a:pt x="3714" y="2706"/>
                    <a:pt x="3767" y="2979"/>
                  </a:cubicBezTo>
                  <a:cubicBezTo>
                    <a:pt x="3790" y="3123"/>
                    <a:pt x="3830" y="3257"/>
                    <a:pt x="3848" y="3402"/>
                  </a:cubicBezTo>
                  <a:cubicBezTo>
                    <a:pt x="3906" y="4091"/>
                    <a:pt x="4253" y="4612"/>
                    <a:pt x="4775" y="5041"/>
                  </a:cubicBezTo>
                  <a:cubicBezTo>
                    <a:pt x="5001" y="5226"/>
                    <a:pt x="5279" y="5354"/>
                    <a:pt x="5487" y="5562"/>
                  </a:cubicBezTo>
                  <a:cubicBezTo>
                    <a:pt x="5933" y="5985"/>
                    <a:pt x="6397" y="6379"/>
                    <a:pt x="6883" y="6750"/>
                  </a:cubicBezTo>
                  <a:cubicBezTo>
                    <a:pt x="7260" y="7034"/>
                    <a:pt x="7608" y="7347"/>
                    <a:pt x="7793" y="7828"/>
                  </a:cubicBezTo>
                  <a:cubicBezTo>
                    <a:pt x="7619" y="7712"/>
                    <a:pt x="7474" y="7596"/>
                    <a:pt x="7329" y="7486"/>
                  </a:cubicBezTo>
                  <a:cubicBezTo>
                    <a:pt x="7150" y="7341"/>
                    <a:pt x="6959" y="7202"/>
                    <a:pt x="6762" y="7080"/>
                  </a:cubicBezTo>
                  <a:cubicBezTo>
                    <a:pt x="6652" y="7006"/>
                    <a:pt x="6523" y="6968"/>
                    <a:pt x="6392" y="6968"/>
                  </a:cubicBezTo>
                  <a:cubicBezTo>
                    <a:pt x="6330" y="6968"/>
                    <a:pt x="6267" y="6977"/>
                    <a:pt x="6206" y="6993"/>
                  </a:cubicBezTo>
                  <a:cubicBezTo>
                    <a:pt x="6090" y="7031"/>
                    <a:pt x="5971" y="7048"/>
                    <a:pt x="5852" y="7048"/>
                  </a:cubicBezTo>
                  <a:cubicBezTo>
                    <a:pt x="5767" y="7048"/>
                    <a:pt x="5682" y="7039"/>
                    <a:pt x="5597" y="7022"/>
                  </a:cubicBezTo>
                  <a:cubicBezTo>
                    <a:pt x="4983" y="6901"/>
                    <a:pt x="4369" y="6785"/>
                    <a:pt x="3767" y="6611"/>
                  </a:cubicBezTo>
                  <a:cubicBezTo>
                    <a:pt x="3517" y="6536"/>
                    <a:pt x="3291" y="6397"/>
                    <a:pt x="3112" y="6200"/>
                  </a:cubicBezTo>
                  <a:cubicBezTo>
                    <a:pt x="2892" y="5956"/>
                    <a:pt x="2701" y="5684"/>
                    <a:pt x="2550" y="5389"/>
                  </a:cubicBezTo>
                  <a:cubicBezTo>
                    <a:pt x="2359" y="5024"/>
                    <a:pt x="2139" y="4665"/>
                    <a:pt x="1982" y="4276"/>
                  </a:cubicBezTo>
                  <a:cubicBezTo>
                    <a:pt x="1901" y="4079"/>
                    <a:pt x="1843" y="3848"/>
                    <a:pt x="1652" y="3714"/>
                  </a:cubicBezTo>
                  <a:cubicBezTo>
                    <a:pt x="1391" y="3535"/>
                    <a:pt x="1142" y="3344"/>
                    <a:pt x="870" y="3181"/>
                  </a:cubicBezTo>
                  <a:cubicBezTo>
                    <a:pt x="824" y="3154"/>
                    <a:pt x="781" y="3115"/>
                    <a:pt x="728" y="3115"/>
                  </a:cubicBezTo>
                  <a:cubicBezTo>
                    <a:pt x="714" y="3115"/>
                    <a:pt x="700" y="3118"/>
                    <a:pt x="684" y="3123"/>
                  </a:cubicBezTo>
                  <a:cubicBezTo>
                    <a:pt x="713" y="3268"/>
                    <a:pt x="725" y="3413"/>
                    <a:pt x="713" y="3552"/>
                  </a:cubicBezTo>
                  <a:cubicBezTo>
                    <a:pt x="725" y="3639"/>
                    <a:pt x="684" y="3720"/>
                    <a:pt x="615" y="3767"/>
                  </a:cubicBezTo>
                  <a:cubicBezTo>
                    <a:pt x="858" y="3813"/>
                    <a:pt x="1049" y="3964"/>
                    <a:pt x="1252" y="4097"/>
                  </a:cubicBezTo>
                  <a:cubicBezTo>
                    <a:pt x="1333" y="4155"/>
                    <a:pt x="1403" y="4230"/>
                    <a:pt x="1449" y="4323"/>
                  </a:cubicBezTo>
                  <a:cubicBezTo>
                    <a:pt x="1745" y="4896"/>
                    <a:pt x="1965" y="5505"/>
                    <a:pt x="2318" y="6055"/>
                  </a:cubicBezTo>
                  <a:cubicBezTo>
                    <a:pt x="2283" y="6055"/>
                    <a:pt x="2243" y="6043"/>
                    <a:pt x="2220" y="6014"/>
                  </a:cubicBezTo>
                  <a:cubicBezTo>
                    <a:pt x="2040" y="5881"/>
                    <a:pt x="1843" y="5759"/>
                    <a:pt x="1635" y="5667"/>
                  </a:cubicBezTo>
                  <a:cubicBezTo>
                    <a:pt x="1322" y="5505"/>
                    <a:pt x="1049" y="5267"/>
                    <a:pt x="841" y="4972"/>
                  </a:cubicBezTo>
                  <a:cubicBezTo>
                    <a:pt x="592" y="4653"/>
                    <a:pt x="372" y="4317"/>
                    <a:pt x="134" y="3987"/>
                  </a:cubicBezTo>
                  <a:cubicBezTo>
                    <a:pt x="105" y="3946"/>
                    <a:pt x="93" y="3888"/>
                    <a:pt x="18" y="3882"/>
                  </a:cubicBezTo>
                  <a:lnTo>
                    <a:pt x="18" y="3882"/>
                  </a:lnTo>
                  <a:cubicBezTo>
                    <a:pt x="1" y="3940"/>
                    <a:pt x="36" y="3975"/>
                    <a:pt x="53" y="4016"/>
                  </a:cubicBezTo>
                  <a:cubicBezTo>
                    <a:pt x="157" y="4195"/>
                    <a:pt x="256" y="4375"/>
                    <a:pt x="366" y="4549"/>
                  </a:cubicBezTo>
                  <a:cubicBezTo>
                    <a:pt x="621" y="4960"/>
                    <a:pt x="876" y="5377"/>
                    <a:pt x="1212" y="5731"/>
                  </a:cubicBezTo>
                  <a:cubicBezTo>
                    <a:pt x="1368" y="5887"/>
                    <a:pt x="1536" y="6026"/>
                    <a:pt x="1727" y="6142"/>
                  </a:cubicBezTo>
                  <a:cubicBezTo>
                    <a:pt x="2081" y="6368"/>
                    <a:pt x="2486" y="6489"/>
                    <a:pt x="2851" y="6698"/>
                  </a:cubicBezTo>
                  <a:cubicBezTo>
                    <a:pt x="2990" y="6779"/>
                    <a:pt x="3141" y="6849"/>
                    <a:pt x="3297" y="6907"/>
                  </a:cubicBezTo>
                  <a:cubicBezTo>
                    <a:pt x="3674" y="7057"/>
                    <a:pt x="4062" y="7173"/>
                    <a:pt x="4450" y="7289"/>
                  </a:cubicBezTo>
                  <a:cubicBezTo>
                    <a:pt x="4890" y="7434"/>
                    <a:pt x="5354" y="7509"/>
                    <a:pt x="5823" y="7521"/>
                  </a:cubicBezTo>
                  <a:cubicBezTo>
                    <a:pt x="6153" y="7521"/>
                    <a:pt x="6478" y="7619"/>
                    <a:pt x="6756" y="7799"/>
                  </a:cubicBezTo>
                  <a:cubicBezTo>
                    <a:pt x="7092" y="8007"/>
                    <a:pt x="7428" y="8222"/>
                    <a:pt x="7770" y="8430"/>
                  </a:cubicBezTo>
                  <a:cubicBezTo>
                    <a:pt x="7897" y="8506"/>
                    <a:pt x="8036" y="8569"/>
                    <a:pt x="8175" y="8639"/>
                  </a:cubicBezTo>
                  <a:cubicBezTo>
                    <a:pt x="8106" y="8737"/>
                    <a:pt x="8013" y="8778"/>
                    <a:pt x="7932" y="8842"/>
                  </a:cubicBezTo>
                  <a:cubicBezTo>
                    <a:pt x="7660" y="9067"/>
                    <a:pt x="7376" y="9282"/>
                    <a:pt x="7104" y="9514"/>
                  </a:cubicBezTo>
                  <a:cubicBezTo>
                    <a:pt x="6918" y="9676"/>
                    <a:pt x="6715" y="9821"/>
                    <a:pt x="6518" y="9965"/>
                  </a:cubicBezTo>
                  <a:cubicBezTo>
                    <a:pt x="6576" y="10018"/>
                    <a:pt x="6547" y="10064"/>
                    <a:pt x="6501" y="10099"/>
                  </a:cubicBezTo>
                  <a:cubicBezTo>
                    <a:pt x="6449" y="10133"/>
                    <a:pt x="6391" y="10151"/>
                    <a:pt x="6374" y="10226"/>
                  </a:cubicBezTo>
                  <a:cubicBezTo>
                    <a:pt x="6488" y="10226"/>
                    <a:pt x="6578" y="10138"/>
                    <a:pt x="6694" y="10138"/>
                  </a:cubicBezTo>
                  <a:cubicBezTo>
                    <a:pt x="6701" y="10138"/>
                    <a:pt x="6708" y="10139"/>
                    <a:pt x="6715" y="10139"/>
                  </a:cubicBezTo>
                  <a:cubicBezTo>
                    <a:pt x="6710" y="10215"/>
                    <a:pt x="6646" y="10255"/>
                    <a:pt x="6652" y="10319"/>
                  </a:cubicBezTo>
                  <a:cubicBezTo>
                    <a:pt x="6710" y="10429"/>
                    <a:pt x="6686" y="10597"/>
                    <a:pt x="6860" y="10638"/>
                  </a:cubicBezTo>
                  <a:cubicBezTo>
                    <a:pt x="6936" y="10580"/>
                    <a:pt x="6959" y="10493"/>
                    <a:pt x="7005" y="10417"/>
                  </a:cubicBezTo>
                  <a:cubicBezTo>
                    <a:pt x="7196" y="10128"/>
                    <a:pt x="7393" y="9850"/>
                    <a:pt x="7747" y="9745"/>
                  </a:cubicBezTo>
                  <a:cubicBezTo>
                    <a:pt x="8083" y="9653"/>
                    <a:pt x="8407" y="9554"/>
                    <a:pt x="8731" y="9450"/>
                  </a:cubicBezTo>
                  <a:cubicBezTo>
                    <a:pt x="8756" y="9439"/>
                    <a:pt x="8781" y="9434"/>
                    <a:pt x="8805" y="9434"/>
                  </a:cubicBezTo>
                  <a:cubicBezTo>
                    <a:pt x="8875" y="9434"/>
                    <a:pt x="8939" y="9474"/>
                    <a:pt x="8969" y="9543"/>
                  </a:cubicBezTo>
                  <a:cubicBezTo>
                    <a:pt x="9293" y="10023"/>
                    <a:pt x="9658" y="10469"/>
                    <a:pt x="10070" y="10875"/>
                  </a:cubicBezTo>
                  <a:cubicBezTo>
                    <a:pt x="10429" y="11246"/>
                    <a:pt x="10916" y="11454"/>
                    <a:pt x="11425" y="11460"/>
                  </a:cubicBezTo>
                  <a:cubicBezTo>
                    <a:pt x="11524" y="11396"/>
                    <a:pt x="11582" y="11292"/>
                    <a:pt x="11680" y="11228"/>
                  </a:cubicBezTo>
                  <a:cubicBezTo>
                    <a:pt x="11812" y="11141"/>
                    <a:pt x="11922" y="11097"/>
                    <a:pt x="12018" y="11097"/>
                  </a:cubicBezTo>
                  <a:cubicBezTo>
                    <a:pt x="12159" y="11097"/>
                    <a:pt x="12271" y="11192"/>
                    <a:pt x="12381" y="11385"/>
                  </a:cubicBezTo>
                  <a:lnTo>
                    <a:pt x="12503" y="11425"/>
                  </a:lnTo>
                  <a:cubicBezTo>
                    <a:pt x="12497" y="11507"/>
                    <a:pt x="12428" y="11535"/>
                    <a:pt x="12399" y="11593"/>
                  </a:cubicBezTo>
                  <a:cubicBezTo>
                    <a:pt x="12393" y="11686"/>
                    <a:pt x="12358" y="11779"/>
                    <a:pt x="12300" y="11860"/>
                  </a:cubicBezTo>
                  <a:cubicBezTo>
                    <a:pt x="12138" y="12103"/>
                    <a:pt x="11953" y="12329"/>
                    <a:pt x="11744" y="12538"/>
                  </a:cubicBezTo>
                  <a:cubicBezTo>
                    <a:pt x="11698" y="12584"/>
                    <a:pt x="11599" y="12607"/>
                    <a:pt x="11669" y="12700"/>
                  </a:cubicBezTo>
                  <a:cubicBezTo>
                    <a:pt x="11673" y="12700"/>
                    <a:pt x="11678" y="12700"/>
                    <a:pt x="11682" y="12700"/>
                  </a:cubicBezTo>
                  <a:cubicBezTo>
                    <a:pt x="11883" y="12700"/>
                    <a:pt x="12025" y="12570"/>
                    <a:pt x="12155" y="12457"/>
                  </a:cubicBezTo>
                  <a:cubicBezTo>
                    <a:pt x="12532" y="12132"/>
                    <a:pt x="12856" y="11773"/>
                    <a:pt x="12793" y="11217"/>
                  </a:cubicBezTo>
                  <a:cubicBezTo>
                    <a:pt x="12772" y="11057"/>
                    <a:pt x="12811" y="11012"/>
                    <a:pt x="12946" y="11012"/>
                  </a:cubicBezTo>
                  <a:cubicBezTo>
                    <a:pt x="12963" y="11012"/>
                    <a:pt x="12981" y="11013"/>
                    <a:pt x="13001" y="11014"/>
                  </a:cubicBezTo>
                  <a:cubicBezTo>
                    <a:pt x="13106" y="11026"/>
                    <a:pt x="13204" y="11078"/>
                    <a:pt x="13262" y="11170"/>
                  </a:cubicBezTo>
                  <a:cubicBezTo>
                    <a:pt x="13482" y="11483"/>
                    <a:pt x="13807" y="11611"/>
                    <a:pt x="14177" y="11651"/>
                  </a:cubicBezTo>
                  <a:cubicBezTo>
                    <a:pt x="14395" y="11676"/>
                    <a:pt x="14614" y="11688"/>
                    <a:pt x="14834" y="11688"/>
                  </a:cubicBezTo>
                  <a:cubicBezTo>
                    <a:pt x="14972" y="11688"/>
                    <a:pt x="15111" y="11683"/>
                    <a:pt x="15249" y="11675"/>
                  </a:cubicBezTo>
                  <a:cubicBezTo>
                    <a:pt x="15338" y="11669"/>
                    <a:pt x="15427" y="11666"/>
                    <a:pt x="15516" y="11666"/>
                  </a:cubicBezTo>
                  <a:cubicBezTo>
                    <a:pt x="15800" y="11666"/>
                    <a:pt x="16085" y="11695"/>
                    <a:pt x="16367" y="11761"/>
                  </a:cubicBezTo>
                  <a:cubicBezTo>
                    <a:pt x="16402" y="11769"/>
                    <a:pt x="16444" y="11780"/>
                    <a:pt x="16482" y="11780"/>
                  </a:cubicBezTo>
                  <a:cubicBezTo>
                    <a:pt x="16532" y="11780"/>
                    <a:pt x="16577" y="11761"/>
                    <a:pt x="16593" y="11692"/>
                  </a:cubicBezTo>
                  <a:cubicBezTo>
                    <a:pt x="16622" y="11593"/>
                    <a:pt x="16558" y="11495"/>
                    <a:pt x="16454" y="11478"/>
                  </a:cubicBezTo>
                  <a:cubicBezTo>
                    <a:pt x="16031" y="11443"/>
                    <a:pt x="15614" y="11391"/>
                    <a:pt x="15243" y="11142"/>
                  </a:cubicBezTo>
                  <a:cubicBezTo>
                    <a:pt x="14687" y="10765"/>
                    <a:pt x="14061" y="10504"/>
                    <a:pt x="13476" y="10180"/>
                  </a:cubicBezTo>
                  <a:cubicBezTo>
                    <a:pt x="13366" y="10110"/>
                    <a:pt x="13245" y="10064"/>
                    <a:pt x="13117" y="10047"/>
                  </a:cubicBezTo>
                  <a:cubicBezTo>
                    <a:pt x="13042" y="10099"/>
                    <a:pt x="13030" y="10197"/>
                    <a:pt x="13082" y="10267"/>
                  </a:cubicBezTo>
                  <a:cubicBezTo>
                    <a:pt x="13917" y="10609"/>
                    <a:pt x="14618" y="11008"/>
                    <a:pt x="14809" y="11240"/>
                  </a:cubicBezTo>
                  <a:cubicBezTo>
                    <a:pt x="14629" y="11223"/>
                    <a:pt x="14444" y="11194"/>
                    <a:pt x="14264" y="11153"/>
                  </a:cubicBezTo>
                  <a:cubicBezTo>
                    <a:pt x="14044" y="11118"/>
                    <a:pt x="13847" y="11002"/>
                    <a:pt x="13714" y="10817"/>
                  </a:cubicBezTo>
                  <a:cubicBezTo>
                    <a:pt x="13597" y="10656"/>
                    <a:pt x="13449" y="10593"/>
                    <a:pt x="13284" y="10593"/>
                  </a:cubicBezTo>
                  <a:cubicBezTo>
                    <a:pt x="13212" y="10593"/>
                    <a:pt x="13137" y="10605"/>
                    <a:pt x="13059" y="10626"/>
                  </a:cubicBezTo>
                  <a:cubicBezTo>
                    <a:pt x="12981" y="10653"/>
                    <a:pt x="12900" y="10670"/>
                    <a:pt x="12820" y="10670"/>
                  </a:cubicBezTo>
                  <a:cubicBezTo>
                    <a:pt x="12799" y="10670"/>
                    <a:pt x="12778" y="10669"/>
                    <a:pt x="12758" y="10666"/>
                  </a:cubicBezTo>
                  <a:cubicBezTo>
                    <a:pt x="12545" y="10629"/>
                    <a:pt x="12331" y="10619"/>
                    <a:pt x="12116" y="10619"/>
                  </a:cubicBezTo>
                  <a:cubicBezTo>
                    <a:pt x="11854" y="10619"/>
                    <a:pt x="11592" y="10634"/>
                    <a:pt x="11331" y="10634"/>
                  </a:cubicBezTo>
                  <a:cubicBezTo>
                    <a:pt x="11272" y="10634"/>
                    <a:pt x="11212" y="10634"/>
                    <a:pt x="11153" y="10632"/>
                  </a:cubicBezTo>
                  <a:cubicBezTo>
                    <a:pt x="10527" y="10626"/>
                    <a:pt x="9937" y="10330"/>
                    <a:pt x="9554" y="9826"/>
                  </a:cubicBezTo>
                  <a:cubicBezTo>
                    <a:pt x="9334" y="9543"/>
                    <a:pt x="9143" y="9230"/>
                    <a:pt x="8940" y="8928"/>
                  </a:cubicBezTo>
                  <a:cubicBezTo>
                    <a:pt x="8882" y="8842"/>
                    <a:pt x="8842" y="8749"/>
                    <a:pt x="8824" y="8645"/>
                  </a:cubicBezTo>
                  <a:cubicBezTo>
                    <a:pt x="8785" y="8433"/>
                    <a:pt x="8863" y="8321"/>
                    <a:pt x="9040" y="8321"/>
                  </a:cubicBezTo>
                  <a:cubicBezTo>
                    <a:pt x="9071" y="8321"/>
                    <a:pt x="9106" y="8325"/>
                    <a:pt x="9143" y="8332"/>
                  </a:cubicBezTo>
                  <a:cubicBezTo>
                    <a:pt x="9218" y="8251"/>
                    <a:pt x="9172" y="8164"/>
                    <a:pt x="9149" y="8083"/>
                  </a:cubicBezTo>
                  <a:cubicBezTo>
                    <a:pt x="9108" y="7949"/>
                    <a:pt x="9079" y="7816"/>
                    <a:pt x="9033" y="7689"/>
                  </a:cubicBezTo>
                  <a:cubicBezTo>
                    <a:pt x="8923" y="7341"/>
                    <a:pt x="8801" y="6988"/>
                    <a:pt x="8488" y="6750"/>
                  </a:cubicBezTo>
                  <a:cubicBezTo>
                    <a:pt x="8065" y="6426"/>
                    <a:pt x="7637" y="6101"/>
                    <a:pt x="7156" y="5864"/>
                  </a:cubicBezTo>
                  <a:cubicBezTo>
                    <a:pt x="6988" y="5788"/>
                    <a:pt x="6820" y="5702"/>
                    <a:pt x="6663" y="5609"/>
                  </a:cubicBezTo>
                  <a:cubicBezTo>
                    <a:pt x="6281" y="5360"/>
                    <a:pt x="5933" y="5053"/>
                    <a:pt x="5574" y="4769"/>
                  </a:cubicBezTo>
                  <a:cubicBezTo>
                    <a:pt x="5082" y="4392"/>
                    <a:pt x="4682" y="3906"/>
                    <a:pt x="4404" y="3349"/>
                  </a:cubicBezTo>
                  <a:cubicBezTo>
                    <a:pt x="4155" y="2845"/>
                    <a:pt x="4108" y="2312"/>
                    <a:pt x="4421" y="1797"/>
                  </a:cubicBezTo>
                  <a:cubicBezTo>
                    <a:pt x="4543" y="1582"/>
                    <a:pt x="4647" y="1356"/>
                    <a:pt x="4740" y="1131"/>
                  </a:cubicBezTo>
                  <a:cubicBezTo>
                    <a:pt x="4844" y="876"/>
                    <a:pt x="4844" y="592"/>
                    <a:pt x="4734" y="337"/>
                  </a:cubicBezTo>
                  <a:cubicBezTo>
                    <a:pt x="4723" y="338"/>
                    <a:pt x="4712" y="338"/>
                    <a:pt x="4701" y="338"/>
                  </a:cubicBezTo>
                  <a:cubicBezTo>
                    <a:pt x="4574" y="338"/>
                    <a:pt x="4455" y="277"/>
                    <a:pt x="4375" y="180"/>
                  </a:cubicBezTo>
                  <a:cubicBezTo>
                    <a:pt x="4300" y="209"/>
                    <a:pt x="4288" y="279"/>
                    <a:pt x="4259" y="343"/>
                  </a:cubicBezTo>
                  <a:cubicBezTo>
                    <a:pt x="4166" y="545"/>
                    <a:pt x="4085" y="754"/>
                    <a:pt x="4010" y="968"/>
                  </a:cubicBezTo>
                  <a:cubicBezTo>
                    <a:pt x="3991" y="1030"/>
                    <a:pt x="3972" y="1100"/>
                    <a:pt x="3907" y="1100"/>
                  </a:cubicBezTo>
                  <a:cubicBezTo>
                    <a:pt x="3893" y="1100"/>
                    <a:pt x="3878" y="1097"/>
                    <a:pt x="3859" y="1090"/>
                  </a:cubicBezTo>
                  <a:cubicBezTo>
                    <a:pt x="3738" y="1049"/>
                    <a:pt x="3627" y="974"/>
                    <a:pt x="3541" y="876"/>
                  </a:cubicBezTo>
                  <a:cubicBezTo>
                    <a:pt x="3465" y="777"/>
                    <a:pt x="3581" y="702"/>
                    <a:pt x="3604" y="609"/>
                  </a:cubicBezTo>
                  <a:cubicBezTo>
                    <a:pt x="3645" y="441"/>
                    <a:pt x="3772" y="279"/>
                    <a:pt x="3662" y="88"/>
                  </a:cubicBezTo>
                  <a:lnTo>
                    <a:pt x="3662" y="88"/>
                  </a:lnTo>
                  <a:cubicBezTo>
                    <a:pt x="3627" y="100"/>
                    <a:pt x="3594" y="107"/>
                    <a:pt x="3563" y="107"/>
                  </a:cubicBezTo>
                  <a:cubicBezTo>
                    <a:pt x="3503" y="107"/>
                    <a:pt x="3453" y="79"/>
                    <a:pt x="3419" y="7"/>
                  </a:cubicBezTo>
                  <a:cubicBezTo>
                    <a:pt x="3309" y="111"/>
                    <a:pt x="3367" y="267"/>
                    <a:pt x="3315" y="389"/>
                  </a:cubicBezTo>
                  <a:cubicBezTo>
                    <a:pt x="3286" y="453"/>
                    <a:pt x="3286" y="545"/>
                    <a:pt x="3222" y="563"/>
                  </a:cubicBezTo>
                  <a:cubicBezTo>
                    <a:pt x="3218" y="564"/>
                    <a:pt x="3214" y="564"/>
                    <a:pt x="3211" y="564"/>
                  </a:cubicBezTo>
                  <a:cubicBezTo>
                    <a:pt x="3155" y="564"/>
                    <a:pt x="3132" y="485"/>
                    <a:pt x="3083" y="453"/>
                  </a:cubicBezTo>
                  <a:cubicBezTo>
                    <a:pt x="2932" y="354"/>
                    <a:pt x="2938" y="151"/>
                    <a:pt x="2793" y="47"/>
                  </a:cubicBezTo>
                  <a:cubicBezTo>
                    <a:pt x="2781" y="51"/>
                    <a:pt x="2771" y="53"/>
                    <a:pt x="2761" y="53"/>
                  </a:cubicBezTo>
                  <a:cubicBezTo>
                    <a:pt x="2728" y="53"/>
                    <a:pt x="2705" y="32"/>
                    <a:pt x="2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4"/>
            <p:cNvSpPr/>
            <p:nvPr/>
          </p:nvSpPr>
          <p:spPr>
            <a:xfrm rot="1508308">
              <a:off x="5614384" y="3159505"/>
              <a:ext cx="3512282" cy="1422078"/>
            </a:xfrm>
            <a:custGeom>
              <a:avLst/>
              <a:gdLst/>
              <a:ahLst/>
              <a:cxnLst/>
              <a:rect l="l" t="t" r="r" b="b"/>
              <a:pathLst>
                <a:path w="20707" h="8384" extrusionOk="0">
                  <a:moveTo>
                    <a:pt x="12034" y="0"/>
                  </a:moveTo>
                  <a:cubicBezTo>
                    <a:pt x="12012" y="0"/>
                    <a:pt x="11989" y="14"/>
                    <a:pt x="11970" y="52"/>
                  </a:cubicBezTo>
                  <a:cubicBezTo>
                    <a:pt x="11981" y="128"/>
                    <a:pt x="12022" y="197"/>
                    <a:pt x="12080" y="243"/>
                  </a:cubicBezTo>
                  <a:cubicBezTo>
                    <a:pt x="12497" y="695"/>
                    <a:pt x="12891" y="1165"/>
                    <a:pt x="13273" y="1645"/>
                  </a:cubicBezTo>
                  <a:cubicBezTo>
                    <a:pt x="13314" y="1709"/>
                    <a:pt x="13372" y="1761"/>
                    <a:pt x="13441" y="1790"/>
                  </a:cubicBezTo>
                  <a:cubicBezTo>
                    <a:pt x="13528" y="1831"/>
                    <a:pt x="13546" y="1906"/>
                    <a:pt x="13557" y="1999"/>
                  </a:cubicBezTo>
                  <a:cubicBezTo>
                    <a:pt x="13540" y="2000"/>
                    <a:pt x="13524" y="2001"/>
                    <a:pt x="13507" y="2001"/>
                  </a:cubicBezTo>
                  <a:cubicBezTo>
                    <a:pt x="13353" y="2001"/>
                    <a:pt x="13212" y="1955"/>
                    <a:pt x="13071" y="1929"/>
                  </a:cubicBezTo>
                  <a:cubicBezTo>
                    <a:pt x="12935" y="1903"/>
                    <a:pt x="12804" y="1862"/>
                    <a:pt x="12672" y="1862"/>
                  </a:cubicBezTo>
                  <a:cubicBezTo>
                    <a:pt x="12601" y="1862"/>
                    <a:pt x="12529" y="1874"/>
                    <a:pt x="12456" y="1906"/>
                  </a:cubicBezTo>
                  <a:cubicBezTo>
                    <a:pt x="12346" y="1905"/>
                    <a:pt x="12236" y="1905"/>
                    <a:pt x="12126" y="1905"/>
                  </a:cubicBezTo>
                  <a:cubicBezTo>
                    <a:pt x="11796" y="1905"/>
                    <a:pt x="11467" y="1905"/>
                    <a:pt x="11141" y="1866"/>
                  </a:cubicBezTo>
                  <a:cubicBezTo>
                    <a:pt x="10811" y="1831"/>
                    <a:pt x="10498" y="1727"/>
                    <a:pt x="10313" y="1414"/>
                  </a:cubicBezTo>
                  <a:cubicBezTo>
                    <a:pt x="10222" y="1272"/>
                    <a:pt x="10095" y="1232"/>
                    <a:pt x="9952" y="1232"/>
                  </a:cubicBezTo>
                  <a:cubicBezTo>
                    <a:pt x="9932" y="1232"/>
                    <a:pt x="9911" y="1233"/>
                    <a:pt x="9890" y="1234"/>
                  </a:cubicBezTo>
                  <a:cubicBezTo>
                    <a:pt x="9716" y="1240"/>
                    <a:pt x="9699" y="1252"/>
                    <a:pt x="9716" y="1425"/>
                  </a:cubicBezTo>
                  <a:cubicBezTo>
                    <a:pt x="9722" y="1460"/>
                    <a:pt x="9728" y="1495"/>
                    <a:pt x="9728" y="1530"/>
                  </a:cubicBezTo>
                  <a:cubicBezTo>
                    <a:pt x="9745" y="1750"/>
                    <a:pt x="9722" y="1964"/>
                    <a:pt x="9595" y="2155"/>
                  </a:cubicBezTo>
                  <a:cubicBezTo>
                    <a:pt x="9369" y="2514"/>
                    <a:pt x="9044" y="2798"/>
                    <a:pt x="8656" y="2972"/>
                  </a:cubicBezTo>
                  <a:cubicBezTo>
                    <a:pt x="8638" y="2969"/>
                    <a:pt x="8620" y="2968"/>
                    <a:pt x="8602" y="2968"/>
                  </a:cubicBezTo>
                  <a:cubicBezTo>
                    <a:pt x="8432" y="2968"/>
                    <a:pt x="8298" y="3087"/>
                    <a:pt x="8140" y="3129"/>
                  </a:cubicBezTo>
                  <a:cubicBezTo>
                    <a:pt x="8042" y="3158"/>
                    <a:pt x="7909" y="3204"/>
                    <a:pt x="8019" y="3360"/>
                  </a:cubicBezTo>
                  <a:cubicBezTo>
                    <a:pt x="8042" y="3395"/>
                    <a:pt x="8007" y="3424"/>
                    <a:pt x="7984" y="3447"/>
                  </a:cubicBezTo>
                  <a:cubicBezTo>
                    <a:pt x="7706" y="3720"/>
                    <a:pt x="7352" y="3911"/>
                    <a:pt x="6970" y="3998"/>
                  </a:cubicBezTo>
                  <a:cubicBezTo>
                    <a:pt x="6945" y="4003"/>
                    <a:pt x="6920" y="4005"/>
                    <a:pt x="6896" y="4005"/>
                  </a:cubicBezTo>
                  <a:cubicBezTo>
                    <a:pt x="6787" y="4005"/>
                    <a:pt x="6689" y="3952"/>
                    <a:pt x="6599" y="3853"/>
                  </a:cubicBezTo>
                  <a:cubicBezTo>
                    <a:pt x="6825" y="3783"/>
                    <a:pt x="7034" y="3731"/>
                    <a:pt x="7231" y="3667"/>
                  </a:cubicBezTo>
                  <a:cubicBezTo>
                    <a:pt x="7312" y="3650"/>
                    <a:pt x="7387" y="3615"/>
                    <a:pt x="7457" y="3569"/>
                  </a:cubicBezTo>
                  <a:cubicBezTo>
                    <a:pt x="7503" y="3540"/>
                    <a:pt x="7549" y="3499"/>
                    <a:pt x="7520" y="3436"/>
                  </a:cubicBezTo>
                  <a:cubicBezTo>
                    <a:pt x="7503" y="3403"/>
                    <a:pt x="7476" y="3396"/>
                    <a:pt x="7447" y="3396"/>
                  </a:cubicBezTo>
                  <a:cubicBezTo>
                    <a:pt x="7429" y="3396"/>
                    <a:pt x="7411" y="3399"/>
                    <a:pt x="7393" y="3401"/>
                  </a:cubicBezTo>
                  <a:cubicBezTo>
                    <a:pt x="7352" y="3412"/>
                    <a:pt x="7312" y="3424"/>
                    <a:pt x="7271" y="3436"/>
                  </a:cubicBezTo>
                  <a:cubicBezTo>
                    <a:pt x="7022" y="3523"/>
                    <a:pt x="6762" y="3580"/>
                    <a:pt x="6501" y="3621"/>
                  </a:cubicBezTo>
                  <a:cubicBezTo>
                    <a:pt x="6472" y="3638"/>
                    <a:pt x="6443" y="3656"/>
                    <a:pt x="6414" y="3679"/>
                  </a:cubicBezTo>
                  <a:cubicBezTo>
                    <a:pt x="6055" y="3916"/>
                    <a:pt x="5817" y="4270"/>
                    <a:pt x="5533" y="4583"/>
                  </a:cubicBezTo>
                  <a:cubicBezTo>
                    <a:pt x="5388" y="4745"/>
                    <a:pt x="5215" y="4867"/>
                    <a:pt x="5018" y="4948"/>
                  </a:cubicBezTo>
                  <a:cubicBezTo>
                    <a:pt x="4687" y="5087"/>
                    <a:pt x="4351" y="5208"/>
                    <a:pt x="4027" y="5353"/>
                  </a:cubicBezTo>
                  <a:cubicBezTo>
                    <a:pt x="3891" y="5416"/>
                    <a:pt x="3743" y="5449"/>
                    <a:pt x="3595" y="5449"/>
                  </a:cubicBezTo>
                  <a:cubicBezTo>
                    <a:pt x="3485" y="5449"/>
                    <a:pt x="3374" y="5431"/>
                    <a:pt x="3268" y="5394"/>
                  </a:cubicBezTo>
                  <a:cubicBezTo>
                    <a:pt x="3036" y="5313"/>
                    <a:pt x="2805" y="5237"/>
                    <a:pt x="2567" y="5162"/>
                  </a:cubicBezTo>
                  <a:cubicBezTo>
                    <a:pt x="2538" y="5174"/>
                    <a:pt x="2509" y="5191"/>
                    <a:pt x="2486" y="5214"/>
                  </a:cubicBezTo>
                  <a:cubicBezTo>
                    <a:pt x="2326" y="5416"/>
                    <a:pt x="2146" y="5513"/>
                    <a:pt x="1942" y="5513"/>
                  </a:cubicBezTo>
                  <a:cubicBezTo>
                    <a:pt x="1835" y="5513"/>
                    <a:pt x="1721" y="5486"/>
                    <a:pt x="1600" y="5434"/>
                  </a:cubicBezTo>
                  <a:cubicBezTo>
                    <a:pt x="1571" y="5422"/>
                    <a:pt x="1536" y="5406"/>
                    <a:pt x="1501" y="5406"/>
                  </a:cubicBezTo>
                  <a:cubicBezTo>
                    <a:pt x="1471" y="5406"/>
                    <a:pt x="1441" y="5417"/>
                    <a:pt x="1414" y="5452"/>
                  </a:cubicBezTo>
                  <a:lnTo>
                    <a:pt x="2011" y="5840"/>
                  </a:lnTo>
                  <a:cubicBezTo>
                    <a:pt x="1814" y="5938"/>
                    <a:pt x="1611" y="5944"/>
                    <a:pt x="1437" y="6037"/>
                  </a:cubicBezTo>
                  <a:cubicBezTo>
                    <a:pt x="1437" y="6060"/>
                    <a:pt x="1432" y="6077"/>
                    <a:pt x="1420" y="6095"/>
                  </a:cubicBezTo>
                  <a:cubicBezTo>
                    <a:pt x="1043" y="6413"/>
                    <a:pt x="748" y="6825"/>
                    <a:pt x="261" y="6993"/>
                  </a:cubicBezTo>
                  <a:cubicBezTo>
                    <a:pt x="209" y="7010"/>
                    <a:pt x="157" y="7039"/>
                    <a:pt x="116" y="7068"/>
                  </a:cubicBezTo>
                  <a:cubicBezTo>
                    <a:pt x="70" y="7109"/>
                    <a:pt x="1" y="7132"/>
                    <a:pt x="35" y="7213"/>
                  </a:cubicBezTo>
                  <a:lnTo>
                    <a:pt x="551" y="6958"/>
                  </a:lnTo>
                  <a:cubicBezTo>
                    <a:pt x="887" y="6778"/>
                    <a:pt x="1258" y="6680"/>
                    <a:pt x="1640" y="6680"/>
                  </a:cubicBezTo>
                  <a:cubicBezTo>
                    <a:pt x="1698" y="6680"/>
                    <a:pt x="1762" y="6663"/>
                    <a:pt x="1814" y="6634"/>
                  </a:cubicBezTo>
                  <a:cubicBezTo>
                    <a:pt x="2167" y="6442"/>
                    <a:pt x="2550" y="6327"/>
                    <a:pt x="2926" y="6199"/>
                  </a:cubicBezTo>
                  <a:cubicBezTo>
                    <a:pt x="3911" y="5869"/>
                    <a:pt x="4913" y="5608"/>
                    <a:pt x="5904" y="5307"/>
                  </a:cubicBezTo>
                  <a:cubicBezTo>
                    <a:pt x="6327" y="5174"/>
                    <a:pt x="6675" y="4959"/>
                    <a:pt x="6889" y="4554"/>
                  </a:cubicBezTo>
                  <a:cubicBezTo>
                    <a:pt x="6895" y="4536"/>
                    <a:pt x="6912" y="4525"/>
                    <a:pt x="6918" y="4502"/>
                  </a:cubicBezTo>
                  <a:cubicBezTo>
                    <a:pt x="7040" y="4241"/>
                    <a:pt x="7266" y="4090"/>
                    <a:pt x="7509" y="3951"/>
                  </a:cubicBezTo>
                  <a:cubicBezTo>
                    <a:pt x="7903" y="3737"/>
                    <a:pt x="8326" y="3592"/>
                    <a:pt x="8737" y="3424"/>
                  </a:cubicBezTo>
                  <a:cubicBezTo>
                    <a:pt x="9148" y="3250"/>
                    <a:pt x="9554" y="3059"/>
                    <a:pt x="9878" y="2740"/>
                  </a:cubicBezTo>
                  <a:cubicBezTo>
                    <a:pt x="10064" y="2567"/>
                    <a:pt x="10290" y="2439"/>
                    <a:pt x="10539" y="2375"/>
                  </a:cubicBezTo>
                  <a:cubicBezTo>
                    <a:pt x="11014" y="2242"/>
                    <a:pt x="11501" y="2161"/>
                    <a:pt x="11999" y="2121"/>
                  </a:cubicBezTo>
                  <a:cubicBezTo>
                    <a:pt x="12076" y="2114"/>
                    <a:pt x="12154" y="2111"/>
                    <a:pt x="12231" y="2111"/>
                  </a:cubicBezTo>
                  <a:cubicBezTo>
                    <a:pt x="12639" y="2111"/>
                    <a:pt x="13042" y="2201"/>
                    <a:pt x="13412" y="2381"/>
                  </a:cubicBezTo>
                  <a:cubicBezTo>
                    <a:pt x="13812" y="2561"/>
                    <a:pt x="14206" y="2758"/>
                    <a:pt x="14623" y="2903"/>
                  </a:cubicBezTo>
                  <a:cubicBezTo>
                    <a:pt x="14728" y="2937"/>
                    <a:pt x="14843" y="2972"/>
                    <a:pt x="14907" y="3065"/>
                  </a:cubicBezTo>
                  <a:cubicBezTo>
                    <a:pt x="14971" y="3146"/>
                    <a:pt x="15052" y="3210"/>
                    <a:pt x="15145" y="3250"/>
                  </a:cubicBezTo>
                  <a:cubicBezTo>
                    <a:pt x="15353" y="3372"/>
                    <a:pt x="15556" y="3494"/>
                    <a:pt x="15718" y="3685"/>
                  </a:cubicBezTo>
                  <a:cubicBezTo>
                    <a:pt x="16095" y="4125"/>
                    <a:pt x="16332" y="4641"/>
                    <a:pt x="16535" y="5174"/>
                  </a:cubicBezTo>
                  <a:cubicBezTo>
                    <a:pt x="16691" y="5573"/>
                    <a:pt x="16848" y="5979"/>
                    <a:pt x="17004" y="6379"/>
                  </a:cubicBezTo>
                  <a:cubicBezTo>
                    <a:pt x="17097" y="6637"/>
                    <a:pt x="17247" y="6770"/>
                    <a:pt x="17463" y="6770"/>
                  </a:cubicBezTo>
                  <a:cubicBezTo>
                    <a:pt x="17518" y="6770"/>
                    <a:pt x="17578" y="6761"/>
                    <a:pt x="17642" y="6744"/>
                  </a:cubicBezTo>
                  <a:cubicBezTo>
                    <a:pt x="17672" y="6736"/>
                    <a:pt x="17701" y="6733"/>
                    <a:pt x="17727" y="6733"/>
                  </a:cubicBezTo>
                  <a:cubicBezTo>
                    <a:pt x="17825" y="6733"/>
                    <a:pt x="17898" y="6781"/>
                    <a:pt x="17966" y="6854"/>
                  </a:cubicBezTo>
                  <a:cubicBezTo>
                    <a:pt x="18314" y="7196"/>
                    <a:pt x="18592" y="7595"/>
                    <a:pt x="18800" y="8036"/>
                  </a:cubicBezTo>
                  <a:cubicBezTo>
                    <a:pt x="18870" y="8192"/>
                    <a:pt x="18957" y="8343"/>
                    <a:pt x="19148" y="8383"/>
                  </a:cubicBezTo>
                  <a:cubicBezTo>
                    <a:pt x="19258" y="8290"/>
                    <a:pt x="19188" y="8192"/>
                    <a:pt x="19148" y="8105"/>
                  </a:cubicBezTo>
                  <a:cubicBezTo>
                    <a:pt x="19003" y="7839"/>
                    <a:pt x="18916" y="7549"/>
                    <a:pt x="18795" y="7271"/>
                  </a:cubicBezTo>
                  <a:cubicBezTo>
                    <a:pt x="18760" y="7196"/>
                    <a:pt x="18696" y="7097"/>
                    <a:pt x="18777" y="7028"/>
                  </a:cubicBezTo>
                  <a:cubicBezTo>
                    <a:pt x="18910" y="6912"/>
                    <a:pt x="18823" y="6854"/>
                    <a:pt x="18737" y="6790"/>
                  </a:cubicBezTo>
                  <a:cubicBezTo>
                    <a:pt x="18464" y="6581"/>
                    <a:pt x="18406" y="6257"/>
                    <a:pt x="18279" y="5962"/>
                  </a:cubicBezTo>
                  <a:lnTo>
                    <a:pt x="18279" y="5962"/>
                  </a:lnTo>
                  <a:cubicBezTo>
                    <a:pt x="18516" y="6037"/>
                    <a:pt x="18754" y="6130"/>
                    <a:pt x="18986" y="6234"/>
                  </a:cubicBezTo>
                  <a:cubicBezTo>
                    <a:pt x="19467" y="6425"/>
                    <a:pt x="19930" y="6668"/>
                    <a:pt x="20434" y="6813"/>
                  </a:cubicBezTo>
                  <a:cubicBezTo>
                    <a:pt x="20494" y="6829"/>
                    <a:pt x="20553" y="6864"/>
                    <a:pt x="20616" y="6864"/>
                  </a:cubicBezTo>
                  <a:cubicBezTo>
                    <a:pt x="20645" y="6864"/>
                    <a:pt x="20675" y="6856"/>
                    <a:pt x="20706" y="6836"/>
                  </a:cubicBezTo>
                  <a:cubicBezTo>
                    <a:pt x="20672" y="6773"/>
                    <a:pt x="20654" y="6697"/>
                    <a:pt x="20585" y="6663"/>
                  </a:cubicBezTo>
                  <a:cubicBezTo>
                    <a:pt x="20312" y="6483"/>
                    <a:pt x="19988" y="6431"/>
                    <a:pt x="19698" y="6286"/>
                  </a:cubicBezTo>
                  <a:cubicBezTo>
                    <a:pt x="19212" y="6043"/>
                    <a:pt x="18684" y="5898"/>
                    <a:pt x="18215" y="5626"/>
                  </a:cubicBezTo>
                  <a:cubicBezTo>
                    <a:pt x="18140" y="5597"/>
                    <a:pt x="18082" y="5544"/>
                    <a:pt x="18041" y="5481"/>
                  </a:cubicBezTo>
                  <a:cubicBezTo>
                    <a:pt x="17914" y="5237"/>
                    <a:pt x="17781" y="5000"/>
                    <a:pt x="17630" y="4768"/>
                  </a:cubicBezTo>
                  <a:cubicBezTo>
                    <a:pt x="17601" y="4722"/>
                    <a:pt x="17572" y="4670"/>
                    <a:pt x="17624" y="4623"/>
                  </a:cubicBezTo>
                  <a:cubicBezTo>
                    <a:pt x="17729" y="4507"/>
                    <a:pt x="17653" y="4449"/>
                    <a:pt x="17555" y="4403"/>
                  </a:cubicBezTo>
                  <a:cubicBezTo>
                    <a:pt x="17456" y="4368"/>
                    <a:pt x="17369" y="4310"/>
                    <a:pt x="17306" y="4229"/>
                  </a:cubicBezTo>
                  <a:cubicBezTo>
                    <a:pt x="17097" y="3899"/>
                    <a:pt x="16871" y="3580"/>
                    <a:pt x="16686" y="3233"/>
                  </a:cubicBezTo>
                  <a:cubicBezTo>
                    <a:pt x="16599" y="3042"/>
                    <a:pt x="16448" y="2891"/>
                    <a:pt x="16269" y="2798"/>
                  </a:cubicBezTo>
                  <a:cubicBezTo>
                    <a:pt x="16025" y="2677"/>
                    <a:pt x="15805" y="2520"/>
                    <a:pt x="15579" y="2387"/>
                  </a:cubicBezTo>
                  <a:cubicBezTo>
                    <a:pt x="15284" y="2213"/>
                    <a:pt x="15035" y="1981"/>
                    <a:pt x="14768" y="1785"/>
                  </a:cubicBezTo>
                  <a:cubicBezTo>
                    <a:pt x="14691" y="1726"/>
                    <a:pt x="14614" y="1694"/>
                    <a:pt x="14537" y="1694"/>
                  </a:cubicBezTo>
                  <a:cubicBezTo>
                    <a:pt x="14469" y="1694"/>
                    <a:pt x="14401" y="1719"/>
                    <a:pt x="14334" y="1773"/>
                  </a:cubicBezTo>
                  <a:cubicBezTo>
                    <a:pt x="14287" y="1813"/>
                    <a:pt x="14235" y="1848"/>
                    <a:pt x="14177" y="1877"/>
                  </a:cubicBezTo>
                  <a:cubicBezTo>
                    <a:pt x="14115" y="1908"/>
                    <a:pt x="14042" y="1924"/>
                    <a:pt x="13971" y="1924"/>
                  </a:cubicBezTo>
                  <a:cubicBezTo>
                    <a:pt x="13857" y="1924"/>
                    <a:pt x="13748" y="1884"/>
                    <a:pt x="13690" y="1802"/>
                  </a:cubicBezTo>
                  <a:cubicBezTo>
                    <a:pt x="13389" y="1396"/>
                    <a:pt x="13059" y="1008"/>
                    <a:pt x="12758" y="597"/>
                  </a:cubicBezTo>
                  <a:cubicBezTo>
                    <a:pt x="12555" y="400"/>
                    <a:pt x="12312" y="255"/>
                    <a:pt x="12115" y="46"/>
                  </a:cubicBezTo>
                  <a:cubicBezTo>
                    <a:pt x="12094" y="26"/>
                    <a:pt x="12064" y="0"/>
                    <a:pt x="12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4"/>
            <p:cNvSpPr/>
            <p:nvPr/>
          </p:nvSpPr>
          <p:spPr>
            <a:xfrm rot="1508308">
              <a:off x="3886312" y="1118806"/>
              <a:ext cx="3060249" cy="1437852"/>
            </a:xfrm>
            <a:custGeom>
              <a:avLst/>
              <a:gdLst/>
              <a:ahLst/>
              <a:cxnLst/>
              <a:rect l="l" t="t" r="r" b="b"/>
              <a:pathLst>
                <a:path w="18042" h="8477" extrusionOk="0">
                  <a:moveTo>
                    <a:pt x="122" y="0"/>
                  </a:moveTo>
                  <a:lnTo>
                    <a:pt x="122" y="0"/>
                  </a:lnTo>
                  <a:cubicBezTo>
                    <a:pt x="458" y="400"/>
                    <a:pt x="904" y="661"/>
                    <a:pt x="1339" y="962"/>
                  </a:cubicBezTo>
                  <a:cubicBezTo>
                    <a:pt x="1275" y="1008"/>
                    <a:pt x="1182" y="991"/>
                    <a:pt x="1182" y="1072"/>
                  </a:cubicBezTo>
                  <a:cubicBezTo>
                    <a:pt x="1182" y="1130"/>
                    <a:pt x="1229" y="1176"/>
                    <a:pt x="1287" y="1182"/>
                  </a:cubicBezTo>
                  <a:cubicBezTo>
                    <a:pt x="1455" y="1182"/>
                    <a:pt x="1495" y="1304"/>
                    <a:pt x="1553" y="1420"/>
                  </a:cubicBezTo>
                  <a:cubicBezTo>
                    <a:pt x="1594" y="1501"/>
                    <a:pt x="1640" y="1576"/>
                    <a:pt x="1698" y="1646"/>
                  </a:cubicBezTo>
                  <a:cubicBezTo>
                    <a:pt x="1935" y="1941"/>
                    <a:pt x="2254" y="2115"/>
                    <a:pt x="2596" y="2242"/>
                  </a:cubicBezTo>
                  <a:cubicBezTo>
                    <a:pt x="2735" y="2283"/>
                    <a:pt x="2857" y="2370"/>
                    <a:pt x="2944" y="2486"/>
                  </a:cubicBezTo>
                  <a:cubicBezTo>
                    <a:pt x="3094" y="2688"/>
                    <a:pt x="3251" y="2885"/>
                    <a:pt x="3343" y="3129"/>
                  </a:cubicBezTo>
                  <a:cubicBezTo>
                    <a:pt x="3407" y="3262"/>
                    <a:pt x="3488" y="3384"/>
                    <a:pt x="3581" y="3494"/>
                  </a:cubicBezTo>
                  <a:cubicBezTo>
                    <a:pt x="3714" y="3656"/>
                    <a:pt x="3859" y="3812"/>
                    <a:pt x="4009" y="3963"/>
                  </a:cubicBezTo>
                  <a:cubicBezTo>
                    <a:pt x="4062" y="4027"/>
                    <a:pt x="4143" y="4073"/>
                    <a:pt x="4172" y="4195"/>
                  </a:cubicBezTo>
                  <a:cubicBezTo>
                    <a:pt x="4067" y="4160"/>
                    <a:pt x="3992" y="4131"/>
                    <a:pt x="3917" y="4108"/>
                  </a:cubicBezTo>
                  <a:cubicBezTo>
                    <a:pt x="3627" y="4006"/>
                    <a:pt x="3343" y="3870"/>
                    <a:pt x="3027" y="3870"/>
                  </a:cubicBezTo>
                  <a:cubicBezTo>
                    <a:pt x="3020" y="3870"/>
                    <a:pt x="3014" y="3870"/>
                    <a:pt x="3007" y="3870"/>
                  </a:cubicBezTo>
                  <a:cubicBezTo>
                    <a:pt x="3002" y="3870"/>
                    <a:pt x="2997" y="3870"/>
                    <a:pt x="2992" y="3870"/>
                  </a:cubicBezTo>
                  <a:cubicBezTo>
                    <a:pt x="2822" y="3870"/>
                    <a:pt x="2716" y="3773"/>
                    <a:pt x="2660" y="3609"/>
                  </a:cubicBezTo>
                  <a:cubicBezTo>
                    <a:pt x="2640" y="3560"/>
                    <a:pt x="2620" y="3481"/>
                    <a:pt x="2560" y="3481"/>
                  </a:cubicBezTo>
                  <a:cubicBezTo>
                    <a:pt x="2550" y="3481"/>
                    <a:pt x="2539" y="3483"/>
                    <a:pt x="2526" y="3488"/>
                  </a:cubicBezTo>
                  <a:cubicBezTo>
                    <a:pt x="2439" y="3517"/>
                    <a:pt x="2486" y="3604"/>
                    <a:pt x="2492" y="3667"/>
                  </a:cubicBezTo>
                  <a:cubicBezTo>
                    <a:pt x="2497" y="3679"/>
                    <a:pt x="2486" y="3696"/>
                    <a:pt x="2474" y="3696"/>
                  </a:cubicBezTo>
                  <a:cubicBezTo>
                    <a:pt x="2295" y="3685"/>
                    <a:pt x="2225" y="3534"/>
                    <a:pt x="2138" y="3418"/>
                  </a:cubicBezTo>
                  <a:cubicBezTo>
                    <a:pt x="1837" y="3019"/>
                    <a:pt x="1553" y="2607"/>
                    <a:pt x="1513" y="2080"/>
                  </a:cubicBezTo>
                  <a:cubicBezTo>
                    <a:pt x="1513" y="2063"/>
                    <a:pt x="1513" y="2039"/>
                    <a:pt x="1507" y="2016"/>
                  </a:cubicBezTo>
                  <a:cubicBezTo>
                    <a:pt x="1489" y="1960"/>
                    <a:pt x="1455" y="1930"/>
                    <a:pt x="1417" y="1930"/>
                  </a:cubicBezTo>
                  <a:cubicBezTo>
                    <a:pt x="1393" y="1930"/>
                    <a:pt x="1367" y="1943"/>
                    <a:pt x="1345" y="1970"/>
                  </a:cubicBezTo>
                  <a:cubicBezTo>
                    <a:pt x="1316" y="2008"/>
                    <a:pt x="1292" y="2021"/>
                    <a:pt x="1269" y="2021"/>
                  </a:cubicBezTo>
                  <a:cubicBezTo>
                    <a:pt x="1246" y="2021"/>
                    <a:pt x="1223" y="2008"/>
                    <a:pt x="1194" y="1993"/>
                  </a:cubicBezTo>
                  <a:cubicBezTo>
                    <a:pt x="933" y="1854"/>
                    <a:pt x="684" y="1698"/>
                    <a:pt x="452" y="1512"/>
                  </a:cubicBezTo>
                  <a:cubicBezTo>
                    <a:pt x="336" y="1431"/>
                    <a:pt x="221" y="1344"/>
                    <a:pt x="105" y="1257"/>
                  </a:cubicBezTo>
                  <a:cubicBezTo>
                    <a:pt x="89" y="1245"/>
                    <a:pt x="69" y="1233"/>
                    <a:pt x="49" y="1233"/>
                  </a:cubicBezTo>
                  <a:cubicBezTo>
                    <a:pt x="31" y="1233"/>
                    <a:pt x="14" y="1242"/>
                    <a:pt x="0" y="1269"/>
                  </a:cubicBezTo>
                  <a:cubicBezTo>
                    <a:pt x="12" y="1304"/>
                    <a:pt x="29" y="1333"/>
                    <a:pt x="58" y="1350"/>
                  </a:cubicBezTo>
                  <a:cubicBezTo>
                    <a:pt x="400" y="1640"/>
                    <a:pt x="742" y="1935"/>
                    <a:pt x="1148" y="2155"/>
                  </a:cubicBezTo>
                  <a:cubicBezTo>
                    <a:pt x="1223" y="2184"/>
                    <a:pt x="1287" y="2236"/>
                    <a:pt x="1333" y="2312"/>
                  </a:cubicBezTo>
                  <a:cubicBezTo>
                    <a:pt x="1484" y="2659"/>
                    <a:pt x="1669" y="2990"/>
                    <a:pt x="1883" y="3302"/>
                  </a:cubicBezTo>
                  <a:cubicBezTo>
                    <a:pt x="1791" y="3262"/>
                    <a:pt x="1715" y="3198"/>
                    <a:pt x="1652" y="3123"/>
                  </a:cubicBezTo>
                  <a:cubicBezTo>
                    <a:pt x="1559" y="3030"/>
                    <a:pt x="1478" y="2932"/>
                    <a:pt x="1385" y="2839"/>
                  </a:cubicBezTo>
                  <a:cubicBezTo>
                    <a:pt x="1365" y="2819"/>
                    <a:pt x="1337" y="2783"/>
                    <a:pt x="1310" y="2783"/>
                  </a:cubicBezTo>
                  <a:cubicBezTo>
                    <a:pt x="1298" y="2783"/>
                    <a:pt x="1286" y="2790"/>
                    <a:pt x="1275" y="2810"/>
                  </a:cubicBezTo>
                  <a:cubicBezTo>
                    <a:pt x="1234" y="2880"/>
                    <a:pt x="1101" y="2908"/>
                    <a:pt x="1188" y="3024"/>
                  </a:cubicBezTo>
                  <a:cubicBezTo>
                    <a:pt x="1213" y="3069"/>
                    <a:pt x="1263" y="3096"/>
                    <a:pt x="1316" y="3096"/>
                  </a:cubicBezTo>
                  <a:cubicBezTo>
                    <a:pt x="1326" y="3096"/>
                    <a:pt x="1335" y="3096"/>
                    <a:pt x="1345" y="3094"/>
                  </a:cubicBezTo>
                  <a:cubicBezTo>
                    <a:pt x="1360" y="3090"/>
                    <a:pt x="1374" y="3088"/>
                    <a:pt x="1387" y="3088"/>
                  </a:cubicBezTo>
                  <a:cubicBezTo>
                    <a:pt x="1453" y="3088"/>
                    <a:pt x="1492" y="3132"/>
                    <a:pt x="1536" y="3181"/>
                  </a:cubicBezTo>
                  <a:cubicBezTo>
                    <a:pt x="1773" y="3436"/>
                    <a:pt x="2057" y="3650"/>
                    <a:pt x="2376" y="3806"/>
                  </a:cubicBezTo>
                  <a:cubicBezTo>
                    <a:pt x="2411" y="3818"/>
                    <a:pt x="2451" y="3830"/>
                    <a:pt x="2468" y="3876"/>
                  </a:cubicBezTo>
                  <a:cubicBezTo>
                    <a:pt x="2405" y="3934"/>
                    <a:pt x="2358" y="3998"/>
                    <a:pt x="2434" y="4067"/>
                  </a:cubicBezTo>
                  <a:cubicBezTo>
                    <a:pt x="2455" y="4089"/>
                    <a:pt x="2479" y="4098"/>
                    <a:pt x="2502" y="4098"/>
                  </a:cubicBezTo>
                  <a:cubicBezTo>
                    <a:pt x="2542" y="4098"/>
                    <a:pt x="2583" y="4073"/>
                    <a:pt x="2619" y="4044"/>
                  </a:cubicBezTo>
                  <a:cubicBezTo>
                    <a:pt x="2642" y="4027"/>
                    <a:pt x="2660" y="4009"/>
                    <a:pt x="2671" y="3986"/>
                  </a:cubicBezTo>
                  <a:cubicBezTo>
                    <a:pt x="2686" y="3967"/>
                    <a:pt x="2708" y="3956"/>
                    <a:pt x="2732" y="3956"/>
                  </a:cubicBezTo>
                  <a:cubicBezTo>
                    <a:pt x="2737" y="3956"/>
                    <a:pt x="2742" y="3956"/>
                    <a:pt x="2747" y="3957"/>
                  </a:cubicBezTo>
                  <a:cubicBezTo>
                    <a:pt x="2967" y="4044"/>
                    <a:pt x="3204" y="4027"/>
                    <a:pt x="3430" y="4090"/>
                  </a:cubicBezTo>
                  <a:cubicBezTo>
                    <a:pt x="3720" y="4171"/>
                    <a:pt x="3981" y="4322"/>
                    <a:pt x="4270" y="4409"/>
                  </a:cubicBezTo>
                  <a:cubicBezTo>
                    <a:pt x="4566" y="4502"/>
                    <a:pt x="4832" y="4675"/>
                    <a:pt x="5029" y="4913"/>
                  </a:cubicBezTo>
                  <a:cubicBezTo>
                    <a:pt x="5255" y="5168"/>
                    <a:pt x="5551" y="5347"/>
                    <a:pt x="5881" y="5434"/>
                  </a:cubicBezTo>
                  <a:cubicBezTo>
                    <a:pt x="5927" y="5446"/>
                    <a:pt x="5973" y="5463"/>
                    <a:pt x="6014" y="5487"/>
                  </a:cubicBezTo>
                  <a:cubicBezTo>
                    <a:pt x="6698" y="5834"/>
                    <a:pt x="7428" y="6054"/>
                    <a:pt x="8175" y="6217"/>
                  </a:cubicBezTo>
                  <a:cubicBezTo>
                    <a:pt x="8563" y="6298"/>
                    <a:pt x="8917" y="6471"/>
                    <a:pt x="9264" y="6651"/>
                  </a:cubicBezTo>
                  <a:cubicBezTo>
                    <a:pt x="9670" y="6848"/>
                    <a:pt x="10064" y="7074"/>
                    <a:pt x="10487" y="7230"/>
                  </a:cubicBezTo>
                  <a:cubicBezTo>
                    <a:pt x="10585" y="7265"/>
                    <a:pt x="10678" y="7306"/>
                    <a:pt x="10770" y="7346"/>
                  </a:cubicBezTo>
                  <a:lnTo>
                    <a:pt x="10759" y="7393"/>
                  </a:lnTo>
                  <a:cubicBezTo>
                    <a:pt x="10666" y="7393"/>
                    <a:pt x="10573" y="7398"/>
                    <a:pt x="10481" y="7398"/>
                  </a:cubicBezTo>
                  <a:cubicBezTo>
                    <a:pt x="10461" y="7398"/>
                    <a:pt x="10442" y="7398"/>
                    <a:pt x="10423" y="7398"/>
                  </a:cubicBezTo>
                  <a:cubicBezTo>
                    <a:pt x="10095" y="7398"/>
                    <a:pt x="9773" y="7444"/>
                    <a:pt x="9461" y="7526"/>
                  </a:cubicBezTo>
                  <a:cubicBezTo>
                    <a:pt x="9421" y="7537"/>
                    <a:pt x="9380" y="7549"/>
                    <a:pt x="9345" y="7566"/>
                  </a:cubicBezTo>
                  <a:cubicBezTo>
                    <a:pt x="9310" y="7578"/>
                    <a:pt x="9293" y="7613"/>
                    <a:pt x="9299" y="7647"/>
                  </a:cubicBezTo>
                  <a:cubicBezTo>
                    <a:pt x="9305" y="7688"/>
                    <a:pt x="9334" y="7711"/>
                    <a:pt x="9374" y="7717"/>
                  </a:cubicBezTo>
                  <a:cubicBezTo>
                    <a:pt x="9419" y="7721"/>
                    <a:pt x="9467" y="7725"/>
                    <a:pt x="9516" y="7725"/>
                  </a:cubicBezTo>
                  <a:cubicBezTo>
                    <a:pt x="9536" y="7725"/>
                    <a:pt x="9557" y="7724"/>
                    <a:pt x="9577" y="7723"/>
                  </a:cubicBezTo>
                  <a:cubicBezTo>
                    <a:pt x="9965" y="7705"/>
                    <a:pt x="10359" y="7688"/>
                    <a:pt x="10747" y="7688"/>
                  </a:cubicBezTo>
                  <a:cubicBezTo>
                    <a:pt x="10933" y="7688"/>
                    <a:pt x="11118" y="7676"/>
                    <a:pt x="11303" y="7642"/>
                  </a:cubicBezTo>
                  <a:cubicBezTo>
                    <a:pt x="11802" y="7526"/>
                    <a:pt x="12312" y="7508"/>
                    <a:pt x="12816" y="7485"/>
                  </a:cubicBezTo>
                  <a:cubicBezTo>
                    <a:pt x="12888" y="7482"/>
                    <a:pt x="12960" y="7480"/>
                    <a:pt x="13032" y="7480"/>
                  </a:cubicBezTo>
                  <a:cubicBezTo>
                    <a:pt x="13421" y="7480"/>
                    <a:pt x="13806" y="7532"/>
                    <a:pt x="14183" y="7630"/>
                  </a:cubicBezTo>
                  <a:cubicBezTo>
                    <a:pt x="14229" y="7636"/>
                    <a:pt x="14275" y="7653"/>
                    <a:pt x="14322" y="7676"/>
                  </a:cubicBezTo>
                  <a:cubicBezTo>
                    <a:pt x="14664" y="7879"/>
                    <a:pt x="15000" y="8082"/>
                    <a:pt x="15341" y="8296"/>
                  </a:cubicBezTo>
                  <a:cubicBezTo>
                    <a:pt x="15516" y="8415"/>
                    <a:pt x="15721" y="8477"/>
                    <a:pt x="15930" y="8477"/>
                  </a:cubicBezTo>
                  <a:cubicBezTo>
                    <a:pt x="16047" y="8477"/>
                    <a:pt x="16166" y="8458"/>
                    <a:pt x="16280" y="8418"/>
                  </a:cubicBezTo>
                  <a:cubicBezTo>
                    <a:pt x="16506" y="8343"/>
                    <a:pt x="16726" y="8233"/>
                    <a:pt x="16923" y="8099"/>
                  </a:cubicBezTo>
                  <a:cubicBezTo>
                    <a:pt x="17392" y="7810"/>
                    <a:pt x="17775" y="7404"/>
                    <a:pt x="18041" y="6918"/>
                  </a:cubicBezTo>
                  <a:cubicBezTo>
                    <a:pt x="17995" y="6889"/>
                    <a:pt x="17989" y="6836"/>
                    <a:pt x="17966" y="6784"/>
                  </a:cubicBezTo>
                  <a:cubicBezTo>
                    <a:pt x="17937" y="6715"/>
                    <a:pt x="17925" y="6628"/>
                    <a:pt x="17833" y="6599"/>
                  </a:cubicBezTo>
                  <a:cubicBezTo>
                    <a:pt x="17792" y="6651"/>
                    <a:pt x="17746" y="6703"/>
                    <a:pt x="17699" y="6749"/>
                  </a:cubicBezTo>
                  <a:cubicBezTo>
                    <a:pt x="17508" y="7028"/>
                    <a:pt x="17294" y="7282"/>
                    <a:pt x="17056" y="7520"/>
                  </a:cubicBezTo>
                  <a:cubicBezTo>
                    <a:pt x="16877" y="7705"/>
                    <a:pt x="16622" y="7775"/>
                    <a:pt x="16460" y="7978"/>
                  </a:cubicBezTo>
                  <a:cubicBezTo>
                    <a:pt x="16442" y="7995"/>
                    <a:pt x="16407" y="8007"/>
                    <a:pt x="16378" y="8007"/>
                  </a:cubicBezTo>
                  <a:cubicBezTo>
                    <a:pt x="16290" y="8021"/>
                    <a:pt x="16201" y="8028"/>
                    <a:pt x="16113" y="8028"/>
                  </a:cubicBezTo>
                  <a:cubicBezTo>
                    <a:pt x="15730" y="8028"/>
                    <a:pt x="15353" y="7898"/>
                    <a:pt x="15052" y="7653"/>
                  </a:cubicBezTo>
                  <a:cubicBezTo>
                    <a:pt x="14797" y="7450"/>
                    <a:pt x="14623" y="7190"/>
                    <a:pt x="14455" y="6923"/>
                  </a:cubicBezTo>
                  <a:cubicBezTo>
                    <a:pt x="14177" y="6489"/>
                    <a:pt x="13951" y="6025"/>
                    <a:pt x="13685" y="5585"/>
                  </a:cubicBezTo>
                  <a:cubicBezTo>
                    <a:pt x="13621" y="5492"/>
                    <a:pt x="13574" y="5394"/>
                    <a:pt x="13546" y="5284"/>
                  </a:cubicBezTo>
                  <a:cubicBezTo>
                    <a:pt x="13459" y="5017"/>
                    <a:pt x="13395" y="4745"/>
                    <a:pt x="13354" y="4467"/>
                  </a:cubicBezTo>
                  <a:cubicBezTo>
                    <a:pt x="13320" y="4218"/>
                    <a:pt x="13204" y="3992"/>
                    <a:pt x="13024" y="3824"/>
                  </a:cubicBezTo>
                  <a:cubicBezTo>
                    <a:pt x="12642" y="3453"/>
                    <a:pt x="12329" y="3024"/>
                    <a:pt x="12091" y="2549"/>
                  </a:cubicBezTo>
                  <a:cubicBezTo>
                    <a:pt x="12077" y="2525"/>
                    <a:pt x="12074" y="2480"/>
                    <a:pt x="12036" y="2480"/>
                  </a:cubicBezTo>
                  <a:cubicBezTo>
                    <a:pt x="12029" y="2480"/>
                    <a:pt x="12020" y="2482"/>
                    <a:pt x="12010" y="2486"/>
                  </a:cubicBezTo>
                  <a:cubicBezTo>
                    <a:pt x="11987" y="2543"/>
                    <a:pt x="11993" y="2613"/>
                    <a:pt x="12028" y="2665"/>
                  </a:cubicBezTo>
                  <a:cubicBezTo>
                    <a:pt x="12091" y="2798"/>
                    <a:pt x="12155" y="2937"/>
                    <a:pt x="12236" y="3065"/>
                  </a:cubicBezTo>
                  <a:cubicBezTo>
                    <a:pt x="12433" y="3413"/>
                    <a:pt x="12665" y="3737"/>
                    <a:pt x="12926" y="4038"/>
                  </a:cubicBezTo>
                  <a:cubicBezTo>
                    <a:pt x="13076" y="4218"/>
                    <a:pt x="13070" y="4438"/>
                    <a:pt x="13134" y="4681"/>
                  </a:cubicBezTo>
                  <a:cubicBezTo>
                    <a:pt x="12914" y="4478"/>
                    <a:pt x="12769" y="4264"/>
                    <a:pt x="12572" y="4096"/>
                  </a:cubicBezTo>
                  <a:lnTo>
                    <a:pt x="12572" y="4096"/>
                  </a:lnTo>
                  <a:cubicBezTo>
                    <a:pt x="12729" y="4461"/>
                    <a:pt x="13013" y="4739"/>
                    <a:pt x="13192" y="5093"/>
                  </a:cubicBezTo>
                  <a:cubicBezTo>
                    <a:pt x="13377" y="5452"/>
                    <a:pt x="13563" y="5817"/>
                    <a:pt x="13754" y="6170"/>
                  </a:cubicBezTo>
                  <a:cubicBezTo>
                    <a:pt x="13939" y="6518"/>
                    <a:pt x="14102" y="6877"/>
                    <a:pt x="14287" y="7254"/>
                  </a:cubicBezTo>
                  <a:cubicBezTo>
                    <a:pt x="14200" y="7236"/>
                    <a:pt x="14119" y="7196"/>
                    <a:pt x="14050" y="7138"/>
                  </a:cubicBezTo>
                  <a:cubicBezTo>
                    <a:pt x="13760" y="6906"/>
                    <a:pt x="13464" y="6680"/>
                    <a:pt x="13186" y="6437"/>
                  </a:cubicBezTo>
                  <a:cubicBezTo>
                    <a:pt x="12960" y="6251"/>
                    <a:pt x="12746" y="6043"/>
                    <a:pt x="12555" y="5823"/>
                  </a:cubicBezTo>
                  <a:cubicBezTo>
                    <a:pt x="12033" y="5203"/>
                    <a:pt x="11663" y="4484"/>
                    <a:pt x="11321" y="3760"/>
                  </a:cubicBezTo>
                  <a:cubicBezTo>
                    <a:pt x="11159" y="3413"/>
                    <a:pt x="11153" y="3013"/>
                    <a:pt x="11303" y="2659"/>
                  </a:cubicBezTo>
                  <a:cubicBezTo>
                    <a:pt x="11396" y="2445"/>
                    <a:pt x="11437" y="2289"/>
                    <a:pt x="11257" y="2109"/>
                  </a:cubicBezTo>
                  <a:cubicBezTo>
                    <a:pt x="11199" y="2039"/>
                    <a:pt x="11164" y="1958"/>
                    <a:pt x="11141" y="1871"/>
                  </a:cubicBezTo>
                  <a:cubicBezTo>
                    <a:pt x="11072" y="1686"/>
                    <a:pt x="11014" y="1495"/>
                    <a:pt x="10967" y="1304"/>
                  </a:cubicBezTo>
                  <a:cubicBezTo>
                    <a:pt x="10881" y="927"/>
                    <a:pt x="10794" y="551"/>
                    <a:pt x="10620" y="203"/>
                  </a:cubicBezTo>
                  <a:cubicBezTo>
                    <a:pt x="10594" y="151"/>
                    <a:pt x="10596" y="48"/>
                    <a:pt x="10521" y="48"/>
                  </a:cubicBezTo>
                  <a:cubicBezTo>
                    <a:pt x="10513" y="48"/>
                    <a:pt x="10503" y="49"/>
                    <a:pt x="10492" y="52"/>
                  </a:cubicBezTo>
                  <a:cubicBezTo>
                    <a:pt x="10411" y="76"/>
                    <a:pt x="10446" y="180"/>
                    <a:pt x="10452" y="255"/>
                  </a:cubicBezTo>
                  <a:cubicBezTo>
                    <a:pt x="10458" y="278"/>
                    <a:pt x="10463" y="296"/>
                    <a:pt x="10469" y="313"/>
                  </a:cubicBezTo>
                  <a:cubicBezTo>
                    <a:pt x="10568" y="643"/>
                    <a:pt x="10631" y="979"/>
                    <a:pt x="10713" y="1315"/>
                  </a:cubicBezTo>
                  <a:cubicBezTo>
                    <a:pt x="10776" y="1593"/>
                    <a:pt x="10834" y="1883"/>
                    <a:pt x="10996" y="2126"/>
                  </a:cubicBezTo>
                  <a:cubicBezTo>
                    <a:pt x="11089" y="2271"/>
                    <a:pt x="11170" y="2404"/>
                    <a:pt x="11060" y="2572"/>
                  </a:cubicBezTo>
                  <a:cubicBezTo>
                    <a:pt x="11037" y="2625"/>
                    <a:pt x="11020" y="2683"/>
                    <a:pt x="11020" y="2740"/>
                  </a:cubicBezTo>
                  <a:cubicBezTo>
                    <a:pt x="10898" y="2671"/>
                    <a:pt x="10788" y="2584"/>
                    <a:pt x="10695" y="2480"/>
                  </a:cubicBezTo>
                  <a:cubicBezTo>
                    <a:pt x="10388" y="2184"/>
                    <a:pt x="10098" y="1877"/>
                    <a:pt x="9826" y="1547"/>
                  </a:cubicBezTo>
                  <a:cubicBezTo>
                    <a:pt x="9776" y="1486"/>
                    <a:pt x="9742" y="1413"/>
                    <a:pt x="9646" y="1413"/>
                  </a:cubicBezTo>
                  <a:cubicBezTo>
                    <a:pt x="9642" y="1413"/>
                    <a:pt x="9639" y="1414"/>
                    <a:pt x="9635" y="1414"/>
                  </a:cubicBezTo>
                  <a:cubicBezTo>
                    <a:pt x="9612" y="1535"/>
                    <a:pt x="9675" y="1622"/>
                    <a:pt x="9733" y="1703"/>
                  </a:cubicBezTo>
                  <a:cubicBezTo>
                    <a:pt x="10075" y="2161"/>
                    <a:pt x="10434" y="2601"/>
                    <a:pt x="10881" y="2966"/>
                  </a:cubicBezTo>
                  <a:cubicBezTo>
                    <a:pt x="10956" y="3013"/>
                    <a:pt x="10996" y="3100"/>
                    <a:pt x="10985" y="3192"/>
                  </a:cubicBezTo>
                  <a:cubicBezTo>
                    <a:pt x="10938" y="3511"/>
                    <a:pt x="11037" y="3801"/>
                    <a:pt x="11170" y="4079"/>
                  </a:cubicBezTo>
                  <a:cubicBezTo>
                    <a:pt x="11315" y="4357"/>
                    <a:pt x="11466" y="4623"/>
                    <a:pt x="11634" y="4884"/>
                  </a:cubicBezTo>
                  <a:cubicBezTo>
                    <a:pt x="11848" y="5226"/>
                    <a:pt x="12074" y="5562"/>
                    <a:pt x="12317" y="5886"/>
                  </a:cubicBezTo>
                  <a:cubicBezTo>
                    <a:pt x="12648" y="6303"/>
                    <a:pt x="13018" y="6674"/>
                    <a:pt x="13435" y="7004"/>
                  </a:cubicBezTo>
                  <a:cubicBezTo>
                    <a:pt x="13470" y="7033"/>
                    <a:pt x="13534" y="7051"/>
                    <a:pt x="13517" y="7132"/>
                  </a:cubicBezTo>
                  <a:cubicBezTo>
                    <a:pt x="13417" y="7116"/>
                    <a:pt x="13315" y="7107"/>
                    <a:pt x="13213" y="7107"/>
                  </a:cubicBezTo>
                  <a:cubicBezTo>
                    <a:pt x="13095" y="7107"/>
                    <a:pt x="12977" y="7119"/>
                    <a:pt x="12862" y="7143"/>
                  </a:cubicBezTo>
                  <a:cubicBezTo>
                    <a:pt x="12570" y="7186"/>
                    <a:pt x="12274" y="7210"/>
                    <a:pt x="11978" y="7210"/>
                  </a:cubicBezTo>
                  <a:cubicBezTo>
                    <a:pt x="11875" y="7210"/>
                    <a:pt x="11772" y="7207"/>
                    <a:pt x="11668" y="7201"/>
                  </a:cubicBezTo>
                  <a:cubicBezTo>
                    <a:pt x="11547" y="7201"/>
                    <a:pt x="11431" y="7161"/>
                    <a:pt x="11321" y="7097"/>
                  </a:cubicBezTo>
                  <a:cubicBezTo>
                    <a:pt x="11141" y="6993"/>
                    <a:pt x="10962" y="6860"/>
                    <a:pt x="10759" y="6796"/>
                  </a:cubicBezTo>
                  <a:cubicBezTo>
                    <a:pt x="10324" y="6663"/>
                    <a:pt x="9901" y="6471"/>
                    <a:pt x="9479" y="6298"/>
                  </a:cubicBezTo>
                  <a:cubicBezTo>
                    <a:pt x="9415" y="6274"/>
                    <a:pt x="9345" y="6251"/>
                    <a:pt x="9282" y="6234"/>
                  </a:cubicBezTo>
                  <a:cubicBezTo>
                    <a:pt x="9027" y="6153"/>
                    <a:pt x="8778" y="6043"/>
                    <a:pt x="8552" y="5904"/>
                  </a:cubicBezTo>
                  <a:cubicBezTo>
                    <a:pt x="8476" y="5869"/>
                    <a:pt x="8418" y="5805"/>
                    <a:pt x="8384" y="5730"/>
                  </a:cubicBezTo>
                  <a:cubicBezTo>
                    <a:pt x="8227" y="5365"/>
                    <a:pt x="8053" y="5006"/>
                    <a:pt x="7966" y="4612"/>
                  </a:cubicBezTo>
                  <a:cubicBezTo>
                    <a:pt x="7943" y="4490"/>
                    <a:pt x="7897" y="4415"/>
                    <a:pt x="7769" y="4386"/>
                  </a:cubicBezTo>
                  <a:cubicBezTo>
                    <a:pt x="7688" y="4357"/>
                    <a:pt x="7607" y="4316"/>
                    <a:pt x="7526" y="4276"/>
                  </a:cubicBezTo>
                  <a:cubicBezTo>
                    <a:pt x="7433" y="4235"/>
                    <a:pt x="7358" y="4148"/>
                    <a:pt x="7335" y="4050"/>
                  </a:cubicBezTo>
                  <a:cubicBezTo>
                    <a:pt x="7277" y="3864"/>
                    <a:pt x="7219" y="3679"/>
                    <a:pt x="7173" y="3494"/>
                  </a:cubicBezTo>
                  <a:cubicBezTo>
                    <a:pt x="7150" y="3413"/>
                    <a:pt x="7086" y="3314"/>
                    <a:pt x="7225" y="3256"/>
                  </a:cubicBezTo>
                  <a:cubicBezTo>
                    <a:pt x="7260" y="3239"/>
                    <a:pt x="7254" y="3169"/>
                    <a:pt x="7254" y="3123"/>
                  </a:cubicBezTo>
                  <a:cubicBezTo>
                    <a:pt x="7254" y="3060"/>
                    <a:pt x="7228" y="3028"/>
                    <a:pt x="7193" y="3028"/>
                  </a:cubicBezTo>
                  <a:cubicBezTo>
                    <a:pt x="7172" y="3028"/>
                    <a:pt x="7149" y="3038"/>
                    <a:pt x="7126" y="3059"/>
                  </a:cubicBezTo>
                  <a:cubicBezTo>
                    <a:pt x="7100" y="3088"/>
                    <a:pt x="7079" y="3099"/>
                    <a:pt x="7061" y="3099"/>
                  </a:cubicBezTo>
                  <a:cubicBezTo>
                    <a:pt x="7040" y="3099"/>
                    <a:pt x="7021" y="3084"/>
                    <a:pt x="6999" y="3065"/>
                  </a:cubicBezTo>
                  <a:cubicBezTo>
                    <a:pt x="6570" y="2729"/>
                    <a:pt x="6246" y="2329"/>
                    <a:pt x="6136" y="1779"/>
                  </a:cubicBezTo>
                  <a:cubicBezTo>
                    <a:pt x="6130" y="1744"/>
                    <a:pt x="6118" y="1715"/>
                    <a:pt x="6107" y="1680"/>
                  </a:cubicBezTo>
                  <a:cubicBezTo>
                    <a:pt x="6097" y="1660"/>
                    <a:pt x="6073" y="1644"/>
                    <a:pt x="6049" y="1644"/>
                  </a:cubicBezTo>
                  <a:cubicBezTo>
                    <a:pt x="6045" y="1644"/>
                    <a:pt x="6041" y="1645"/>
                    <a:pt x="6037" y="1646"/>
                  </a:cubicBezTo>
                  <a:cubicBezTo>
                    <a:pt x="6008" y="1646"/>
                    <a:pt x="5985" y="1663"/>
                    <a:pt x="5973" y="1692"/>
                  </a:cubicBezTo>
                  <a:cubicBezTo>
                    <a:pt x="5962" y="1732"/>
                    <a:pt x="5956" y="1785"/>
                    <a:pt x="5968" y="1831"/>
                  </a:cubicBezTo>
                  <a:cubicBezTo>
                    <a:pt x="5985" y="1935"/>
                    <a:pt x="6066" y="2011"/>
                    <a:pt x="6101" y="2109"/>
                  </a:cubicBezTo>
                  <a:cubicBezTo>
                    <a:pt x="6263" y="2532"/>
                    <a:pt x="6553" y="2856"/>
                    <a:pt x="6895" y="3134"/>
                  </a:cubicBezTo>
                  <a:cubicBezTo>
                    <a:pt x="6953" y="3175"/>
                    <a:pt x="6987" y="3239"/>
                    <a:pt x="6993" y="3308"/>
                  </a:cubicBezTo>
                  <a:cubicBezTo>
                    <a:pt x="7011" y="3488"/>
                    <a:pt x="7057" y="3673"/>
                    <a:pt x="7126" y="3841"/>
                  </a:cubicBezTo>
                  <a:cubicBezTo>
                    <a:pt x="7138" y="3882"/>
                    <a:pt x="7184" y="3922"/>
                    <a:pt x="7138" y="3974"/>
                  </a:cubicBezTo>
                  <a:cubicBezTo>
                    <a:pt x="7092" y="3963"/>
                    <a:pt x="7039" y="3911"/>
                    <a:pt x="7045" y="3899"/>
                  </a:cubicBezTo>
                  <a:cubicBezTo>
                    <a:pt x="7080" y="3777"/>
                    <a:pt x="6976" y="3754"/>
                    <a:pt x="6912" y="3702"/>
                  </a:cubicBezTo>
                  <a:cubicBezTo>
                    <a:pt x="6889" y="3687"/>
                    <a:pt x="6866" y="3666"/>
                    <a:pt x="6839" y="3666"/>
                  </a:cubicBezTo>
                  <a:cubicBezTo>
                    <a:pt x="6826" y="3666"/>
                    <a:pt x="6812" y="3671"/>
                    <a:pt x="6796" y="3685"/>
                  </a:cubicBezTo>
                  <a:cubicBezTo>
                    <a:pt x="6756" y="3731"/>
                    <a:pt x="6785" y="3777"/>
                    <a:pt x="6814" y="3812"/>
                  </a:cubicBezTo>
                  <a:cubicBezTo>
                    <a:pt x="6825" y="3830"/>
                    <a:pt x="6842" y="3847"/>
                    <a:pt x="6854" y="3859"/>
                  </a:cubicBezTo>
                  <a:cubicBezTo>
                    <a:pt x="7063" y="4137"/>
                    <a:pt x="7341" y="4351"/>
                    <a:pt x="7654" y="4490"/>
                  </a:cubicBezTo>
                  <a:cubicBezTo>
                    <a:pt x="7758" y="4525"/>
                    <a:pt x="7833" y="4618"/>
                    <a:pt x="7851" y="4722"/>
                  </a:cubicBezTo>
                  <a:cubicBezTo>
                    <a:pt x="7914" y="4948"/>
                    <a:pt x="7995" y="5162"/>
                    <a:pt x="8094" y="5376"/>
                  </a:cubicBezTo>
                  <a:cubicBezTo>
                    <a:pt x="8140" y="5440"/>
                    <a:pt x="8163" y="5521"/>
                    <a:pt x="8152" y="5602"/>
                  </a:cubicBezTo>
                  <a:cubicBezTo>
                    <a:pt x="8088" y="5550"/>
                    <a:pt x="8036" y="5510"/>
                    <a:pt x="7984" y="5463"/>
                  </a:cubicBezTo>
                  <a:cubicBezTo>
                    <a:pt x="7961" y="5440"/>
                    <a:pt x="7937" y="5417"/>
                    <a:pt x="7914" y="5388"/>
                  </a:cubicBezTo>
                  <a:cubicBezTo>
                    <a:pt x="7497" y="4936"/>
                    <a:pt x="7086" y="4473"/>
                    <a:pt x="6576" y="4108"/>
                  </a:cubicBezTo>
                  <a:cubicBezTo>
                    <a:pt x="6495" y="4044"/>
                    <a:pt x="6420" y="3957"/>
                    <a:pt x="6362" y="3864"/>
                  </a:cubicBezTo>
                  <a:cubicBezTo>
                    <a:pt x="6095" y="3482"/>
                    <a:pt x="5956" y="3042"/>
                    <a:pt x="5782" y="2619"/>
                  </a:cubicBezTo>
                  <a:cubicBezTo>
                    <a:pt x="5684" y="2393"/>
                    <a:pt x="5626" y="2150"/>
                    <a:pt x="5626" y="1900"/>
                  </a:cubicBezTo>
                  <a:cubicBezTo>
                    <a:pt x="5626" y="1866"/>
                    <a:pt x="5620" y="1831"/>
                    <a:pt x="5614" y="1796"/>
                  </a:cubicBezTo>
                  <a:cubicBezTo>
                    <a:pt x="5608" y="1761"/>
                    <a:pt x="5597" y="1732"/>
                    <a:pt x="5556" y="1727"/>
                  </a:cubicBezTo>
                  <a:cubicBezTo>
                    <a:pt x="5553" y="1726"/>
                    <a:pt x="5550" y="1726"/>
                    <a:pt x="5548" y="1726"/>
                  </a:cubicBezTo>
                  <a:cubicBezTo>
                    <a:pt x="5503" y="1726"/>
                    <a:pt x="5492" y="1770"/>
                    <a:pt x="5481" y="1808"/>
                  </a:cubicBezTo>
                  <a:cubicBezTo>
                    <a:pt x="5475" y="1825"/>
                    <a:pt x="5475" y="1848"/>
                    <a:pt x="5481" y="1866"/>
                  </a:cubicBezTo>
                  <a:cubicBezTo>
                    <a:pt x="5475" y="2045"/>
                    <a:pt x="5498" y="2225"/>
                    <a:pt x="5556" y="2393"/>
                  </a:cubicBezTo>
                  <a:cubicBezTo>
                    <a:pt x="5620" y="2526"/>
                    <a:pt x="5661" y="2665"/>
                    <a:pt x="5684" y="2810"/>
                  </a:cubicBezTo>
                  <a:cubicBezTo>
                    <a:pt x="5637" y="2804"/>
                    <a:pt x="5597" y="2781"/>
                    <a:pt x="5568" y="2740"/>
                  </a:cubicBezTo>
                  <a:cubicBezTo>
                    <a:pt x="5475" y="2613"/>
                    <a:pt x="5328" y="2545"/>
                    <a:pt x="5177" y="2545"/>
                  </a:cubicBezTo>
                  <a:cubicBezTo>
                    <a:pt x="5122" y="2545"/>
                    <a:pt x="5066" y="2554"/>
                    <a:pt x="5012" y="2572"/>
                  </a:cubicBezTo>
                  <a:cubicBezTo>
                    <a:pt x="4924" y="2601"/>
                    <a:pt x="4840" y="2614"/>
                    <a:pt x="4761" y="2614"/>
                  </a:cubicBezTo>
                  <a:cubicBezTo>
                    <a:pt x="4561" y="2614"/>
                    <a:pt x="4385" y="2530"/>
                    <a:pt x="4224" y="2381"/>
                  </a:cubicBezTo>
                  <a:cubicBezTo>
                    <a:pt x="4218" y="2375"/>
                    <a:pt x="4212" y="2370"/>
                    <a:pt x="4206" y="2364"/>
                  </a:cubicBezTo>
                  <a:cubicBezTo>
                    <a:pt x="4004" y="2213"/>
                    <a:pt x="3807" y="2045"/>
                    <a:pt x="3807" y="1756"/>
                  </a:cubicBezTo>
                  <a:cubicBezTo>
                    <a:pt x="3807" y="1738"/>
                    <a:pt x="3801" y="1715"/>
                    <a:pt x="3795" y="1698"/>
                  </a:cubicBezTo>
                  <a:cubicBezTo>
                    <a:pt x="3767" y="1638"/>
                    <a:pt x="3734" y="1607"/>
                    <a:pt x="3697" y="1607"/>
                  </a:cubicBezTo>
                  <a:cubicBezTo>
                    <a:pt x="3666" y="1607"/>
                    <a:pt x="3633" y="1629"/>
                    <a:pt x="3598" y="1674"/>
                  </a:cubicBezTo>
                  <a:cubicBezTo>
                    <a:pt x="3576" y="1710"/>
                    <a:pt x="3559" y="1722"/>
                    <a:pt x="3540" y="1722"/>
                  </a:cubicBezTo>
                  <a:cubicBezTo>
                    <a:pt x="3525" y="1722"/>
                    <a:pt x="3509" y="1714"/>
                    <a:pt x="3488" y="1703"/>
                  </a:cubicBezTo>
                  <a:cubicBezTo>
                    <a:pt x="3274" y="1582"/>
                    <a:pt x="3071" y="1443"/>
                    <a:pt x="2880" y="1281"/>
                  </a:cubicBezTo>
                  <a:cubicBezTo>
                    <a:pt x="2833" y="1240"/>
                    <a:pt x="2793" y="1182"/>
                    <a:pt x="2712" y="1182"/>
                  </a:cubicBezTo>
                  <a:cubicBezTo>
                    <a:pt x="2694" y="1275"/>
                    <a:pt x="2758" y="1315"/>
                    <a:pt x="2799" y="1362"/>
                  </a:cubicBezTo>
                  <a:cubicBezTo>
                    <a:pt x="2972" y="1541"/>
                    <a:pt x="3175" y="1686"/>
                    <a:pt x="3395" y="1802"/>
                  </a:cubicBezTo>
                  <a:cubicBezTo>
                    <a:pt x="3534" y="1871"/>
                    <a:pt x="3662" y="1976"/>
                    <a:pt x="3755" y="2097"/>
                  </a:cubicBezTo>
                  <a:cubicBezTo>
                    <a:pt x="3888" y="2283"/>
                    <a:pt x="4067" y="2399"/>
                    <a:pt x="4253" y="2520"/>
                  </a:cubicBezTo>
                  <a:cubicBezTo>
                    <a:pt x="4299" y="2555"/>
                    <a:pt x="4357" y="2567"/>
                    <a:pt x="4398" y="2642"/>
                  </a:cubicBezTo>
                  <a:cubicBezTo>
                    <a:pt x="4292" y="2664"/>
                    <a:pt x="4183" y="2675"/>
                    <a:pt x="4074" y="2675"/>
                  </a:cubicBezTo>
                  <a:cubicBezTo>
                    <a:pt x="3979" y="2675"/>
                    <a:pt x="3884" y="2667"/>
                    <a:pt x="3789" y="2648"/>
                  </a:cubicBezTo>
                  <a:lnTo>
                    <a:pt x="3789" y="2648"/>
                  </a:lnTo>
                  <a:cubicBezTo>
                    <a:pt x="3902" y="2788"/>
                    <a:pt x="4025" y="2793"/>
                    <a:pt x="4135" y="2793"/>
                  </a:cubicBezTo>
                  <a:cubicBezTo>
                    <a:pt x="4143" y="2793"/>
                    <a:pt x="4152" y="2793"/>
                    <a:pt x="4160" y="2793"/>
                  </a:cubicBezTo>
                  <a:cubicBezTo>
                    <a:pt x="4380" y="2793"/>
                    <a:pt x="4600" y="2781"/>
                    <a:pt x="4821" y="2752"/>
                  </a:cubicBezTo>
                  <a:cubicBezTo>
                    <a:pt x="5010" y="2729"/>
                    <a:pt x="5120" y="2712"/>
                    <a:pt x="5199" y="2712"/>
                  </a:cubicBezTo>
                  <a:cubicBezTo>
                    <a:pt x="5358" y="2712"/>
                    <a:pt x="5394" y="2779"/>
                    <a:pt x="5695" y="2995"/>
                  </a:cubicBezTo>
                  <a:cubicBezTo>
                    <a:pt x="5753" y="3036"/>
                    <a:pt x="5800" y="3088"/>
                    <a:pt x="5817" y="3158"/>
                  </a:cubicBezTo>
                  <a:cubicBezTo>
                    <a:pt x="5898" y="3384"/>
                    <a:pt x="5991" y="3604"/>
                    <a:pt x="6101" y="3818"/>
                  </a:cubicBezTo>
                  <a:cubicBezTo>
                    <a:pt x="6194" y="4027"/>
                    <a:pt x="6338" y="4206"/>
                    <a:pt x="6512" y="4351"/>
                  </a:cubicBezTo>
                  <a:cubicBezTo>
                    <a:pt x="6912" y="4670"/>
                    <a:pt x="7254" y="5046"/>
                    <a:pt x="7607" y="5411"/>
                  </a:cubicBezTo>
                  <a:cubicBezTo>
                    <a:pt x="7740" y="5533"/>
                    <a:pt x="7856" y="5672"/>
                    <a:pt x="7966" y="5823"/>
                  </a:cubicBezTo>
                  <a:lnTo>
                    <a:pt x="7891" y="5823"/>
                  </a:lnTo>
                  <a:cubicBezTo>
                    <a:pt x="7393" y="5707"/>
                    <a:pt x="6941" y="5469"/>
                    <a:pt x="6478" y="5266"/>
                  </a:cubicBezTo>
                  <a:cubicBezTo>
                    <a:pt x="5950" y="5029"/>
                    <a:pt x="5469" y="4704"/>
                    <a:pt x="5012" y="4357"/>
                  </a:cubicBezTo>
                  <a:cubicBezTo>
                    <a:pt x="4647" y="4085"/>
                    <a:pt x="4276" y="3806"/>
                    <a:pt x="4009" y="3418"/>
                  </a:cubicBezTo>
                  <a:cubicBezTo>
                    <a:pt x="3598" y="2833"/>
                    <a:pt x="3204" y="2242"/>
                    <a:pt x="2886" y="1599"/>
                  </a:cubicBezTo>
                  <a:cubicBezTo>
                    <a:pt x="2857" y="1541"/>
                    <a:pt x="2844" y="1435"/>
                    <a:pt x="2770" y="1435"/>
                  </a:cubicBezTo>
                  <a:cubicBezTo>
                    <a:pt x="2755" y="1435"/>
                    <a:pt x="2738" y="1439"/>
                    <a:pt x="2718" y="1449"/>
                  </a:cubicBezTo>
                  <a:cubicBezTo>
                    <a:pt x="2613" y="1495"/>
                    <a:pt x="2671" y="1605"/>
                    <a:pt x="2700" y="1686"/>
                  </a:cubicBezTo>
                  <a:cubicBezTo>
                    <a:pt x="2752" y="1825"/>
                    <a:pt x="2810" y="1964"/>
                    <a:pt x="2886" y="2126"/>
                  </a:cubicBezTo>
                  <a:cubicBezTo>
                    <a:pt x="2654" y="2039"/>
                    <a:pt x="2451" y="1964"/>
                    <a:pt x="2254" y="1877"/>
                  </a:cubicBezTo>
                  <a:cubicBezTo>
                    <a:pt x="2098" y="1808"/>
                    <a:pt x="1959" y="1703"/>
                    <a:pt x="1843" y="1576"/>
                  </a:cubicBezTo>
                  <a:cubicBezTo>
                    <a:pt x="1733" y="1454"/>
                    <a:pt x="1611" y="1327"/>
                    <a:pt x="1582" y="1165"/>
                  </a:cubicBezTo>
                  <a:cubicBezTo>
                    <a:pt x="1553" y="1043"/>
                    <a:pt x="1484" y="939"/>
                    <a:pt x="1385" y="863"/>
                  </a:cubicBezTo>
                  <a:cubicBezTo>
                    <a:pt x="1321" y="805"/>
                    <a:pt x="1246" y="753"/>
                    <a:pt x="1171" y="707"/>
                  </a:cubicBezTo>
                  <a:cubicBezTo>
                    <a:pt x="1066" y="655"/>
                    <a:pt x="985" y="562"/>
                    <a:pt x="945" y="452"/>
                  </a:cubicBezTo>
                  <a:cubicBezTo>
                    <a:pt x="922" y="377"/>
                    <a:pt x="881" y="313"/>
                    <a:pt x="829" y="261"/>
                  </a:cubicBezTo>
                  <a:cubicBezTo>
                    <a:pt x="806" y="243"/>
                    <a:pt x="787" y="233"/>
                    <a:pt x="771" y="233"/>
                  </a:cubicBezTo>
                  <a:cubicBezTo>
                    <a:pt x="750" y="233"/>
                    <a:pt x="734" y="250"/>
                    <a:pt x="725" y="290"/>
                  </a:cubicBezTo>
                  <a:cubicBezTo>
                    <a:pt x="719" y="319"/>
                    <a:pt x="742" y="359"/>
                    <a:pt x="696" y="371"/>
                  </a:cubicBezTo>
                  <a:cubicBezTo>
                    <a:pt x="499" y="255"/>
                    <a:pt x="342" y="87"/>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4"/>
            <p:cNvSpPr/>
            <p:nvPr/>
          </p:nvSpPr>
          <p:spPr>
            <a:xfrm rot="1508308">
              <a:off x="7005181" y="960676"/>
              <a:ext cx="1442771" cy="2280685"/>
            </a:xfrm>
            <a:custGeom>
              <a:avLst/>
              <a:gdLst/>
              <a:ahLst/>
              <a:cxnLst/>
              <a:rect l="l" t="t" r="r" b="b"/>
              <a:pathLst>
                <a:path w="8506" h="13446" extrusionOk="0">
                  <a:moveTo>
                    <a:pt x="3009" y="4420"/>
                  </a:moveTo>
                  <a:cubicBezTo>
                    <a:pt x="3010" y="4428"/>
                    <a:pt x="3012" y="4436"/>
                    <a:pt x="3013" y="4444"/>
                  </a:cubicBezTo>
                  <a:cubicBezTo>
                    <a:pt x="3129" y="5139"/>
                    <a:pt x="3256" y="5840"/>
                    <a:pt x="3291" y="6477"/>
                  </a:cubicBezTo>
                  <a:cubicBezTo>
                    <a:pt x="3268" y="6332"/>
                    <a:pt x="3256" y="6118"/>
                    <a:pt x="3233" y="5898"/>
                  </a:cubicBezTo>
                  <a:cubicBezTo>
                    <a:pt x="3185" y="5403"/>
                    <a:pt x="3083" y="4914"/>
                    <a:pt x="3009" y="4420"/>
                  </a:cubicBezTo>
                  <a:close/>
                  <a:moveTo>
                    <a:pt x="1646" y="0"/>
                  </a:moveTo>
                  <a:cubicBezTo>
                    <a:pt x="1634" y="64"/>
                    <a:pt x="1611" y="127"/>
                    <a:pt x="1594" y="191"/>
                  </a:cubicBezTo>
                  <a:cubicBezTo>
                    <a:pt x="1566" y="240"/>
                    <a:pt x="1565" y="314"/>
                    <a:pt x="1484" y="314"/>
                  </a:cubicBezTo>
                  <a:cubicBezTo>
                    <a:pt x="1479" y="314"/>
                    <a:pt x="1473" y="314"/>
                    <a:pt x="1466" y="313"/>
                  </a:cubicBezTo>
                  <a:lnTo>
                    <a:pt x="1466" y="313"/>
                  </a:lnTo>
                  <a:cubicBezTo>
                    <a:pt x="1454" y="510"/>
                    <a:pt x="1466" y="707"/>
                    <a:pt x="1495" y="898"/>
                  </a:cubicBezTo>
                  <a:cubicBezTo>
                    <a:pt x="1536" y="1321"/>
                    <a:pt x="1611" y="1738"/>
                    <a:pt x="1727" y="2144"/>
                  </a:cubicBezTo>
                  <a:cubicBezTo>
                    <a:pt x="1866" y="2659"/>
                    <a:pt x="2034" y="3169"/>
                    <a:pt x="2179" y="3679"/>
                  </a:cubicBezTo>
                  <a:cubicBezTo>
                    <a:pt x="2208" y="3795"/>
                    <a:pt x="2254" y="3899"/>
                    <a:pt x="2289" y="4009"/>
                  </a:cubicBezTo>
                  <a:cubicBezTo>
                    <a:pt x="2306" y="4059"/>
                    <a:pt x="2322" y="4137"/>
                    <a:pt x="2250" y="4137"/>
                  </a:cubicBezTo>
                  <a:cubicBezTo>
                    <a:pt x="2248" y="4137"/>
                    <a:pt x="2245" y="4137"/>
                    <a:pt x="2242" y="4137"/>
                  </a:cubicBezTo>
                  <a:cubicBezTo>
                    <a:pt x="2086" y="4131"/>
                    <a:pt x="1918" y="4148"/>
                    <a:pt x="1773" y="4038"/>
                  </a:cubicBezTo>
                  <a:cubicBezTo>
                    <a:pt x="1379" y="3743"/>
                    <a:pt x="1124" y="3337"/>
                    <a:pt x="869" y="2931"/>
                  </a:cubicBezTo>
                  <a:cubicBezTo>
                    <a:pt x="655" y="2595"/>
                    <a:pt x="464" y="2230"/>
                    <a:pt x="261" y="1883"/>
                  </a:cubicBezTo>
                  <a:cubicBezTo>
                    <a:pt x="192" y="1750"/>
                    <a:pt x="105" y="1628"/>
                    <a:pt x="0" y="1518"/>
                  </a:cubicBezTo>
                  <a:lnTo>
                    <a:pt x="0" y="1518"/>
                  </a:lnTo>
                  <a:cubicBezTo>
                    <a:pt x="24" y="1570"/>
                    <a:pt x="41" y="1622"/>
                    <a:pt x="47" y="1674"/>
                  </a:cubicBezTo>
                  <a:cubicBezTo>
                    <a:pt x="24" y="1999"/>
                    <a:pt x="139" y="2288"/>
                    <a:pt x="273" y="2567"/>
                  </a:cubicBezTo>
                  <a:cubicBezTo>
                    <a:pt x="325" y="2671"/>
                    <a:pt x="377" y="2775"/>
                    <a:pt x="429" y="2879"/>
                  </a:cubicBezTo>
                  <a:cubicBezTo>
                    <a:pt x="470" y="2937"/>
                    <a:pt x="470" y="3013"/>
                    <a:pt x="429" y="3071"/>
                  </a:cubicBezTo>
                  <a:cubicBezTo>
                    <a:pt x="406" y="3146"/>
                    <a:pt x="417" y="3221"/>
                    <a:pt x="464" y="3285"/>
                  </a:cubicBezTo>
                  <a:cubicBezTo>
                    <a:pt x="585" y="3551"/>
                    <a:pt x="748" y="3800"/>
                    <a:pt x="939" y="4021"/>
                  </a:cubicBezTo>
                  <a:cubicBezTo>
                    <a:pt x="1136" y="4044"/>
                    <a:pt x="1142" y="4050"/>
                    <a:pt x="1194" y="4241"/>
                  </a:cubicBezTo>
                  <a:cubicBezTo>
                    <a:pt x="1211" y="4293"/>
                    <a:pt x="1229" y="4345"/>
                    <a:pt x="1252" y="4391"/>
                  </a:cubicBezTo>
                  <a:cubicBezTo>
                    <a:pt x="1286" y="4449"/>
                    <a:pt x="1281" y="4519"/>
                    <a:pt x="1234" y="4565"/>
                  </a:cubicBezTo>
                  <a:cubicBezTo>
                    <a:pt x="1397" y="4710"/>
                    <a:pt x="1605" y="4675"/>
                    <a:pt x="1796" y="4710"/>
                  </a:cubicBezTo>
                  <a:cubicBezTo>
                    <a:pt x="1953" y="4733"/>
                    <a:pt x="2098" y="4809"/>
                    <a:pt x="2208" y="4924"/>
                  </a:cubicBezTo>
                  <a:cubicBezTo>
                    <a:pt x="2387" y="5116"/>
                    <a:pt x="2445" y="5376"/>
                    <a:pt x="2607" y="5567"/>
                  </a:cubicBezTo>
                  <a:cubicBezTo>
                    <a:pt x="2880" y="5892"/>
                    <a:pt x="2967" y="6274"/>
                    <a:pt x="2967" y="6680"/>
                  </a:cubicBezTo>
                  <a:cubicBezTo>
                    <a:pt x="2967" y="7398"/>
                    <a:pt x="2903" y="8117"/>
                    <a:pt x="2839" y="8829"/>
                  </a:cubicBezTo>
                  <a:cubicBezTo>
                    <a:pt x="2822" y="8910"/>
                    <a:pt x="2804" y="8991"/>
                    <a:pt x="2781" y="9072"/>
                  </a:cubicBezTo>
                  <a:cubicBezTo>
                    <a:pt x="2735" y="9281"/>
                    <a:pt x="2741" y="9501"/>
                    <a:pt x="2810" y="9698"/>
                  </a:cubicBezTo>
                  <a:cubicBezTo>
                    <a:pt x="2909" y="9976"/>
                    <a:pt x="3025" y="10237"/>
                    <a:pt x="3146" y="10498"/>
                  </a:cubicBezTo>
                  <a:cubicBezTo>
                    <a:pt x="3372" y="11002"/>
                    <a:pt x="3778" y="11407"/>
                    <a:pt x="4287" y="11633"/>
                  </a:cubicBezTo>
                  <a:cubicBezTo>
                    <a:pt x="4566" y="11766"/>
                    <a:pt x="4826" y="11929"/>
                    <a:pt x="5070" y="12120"/>
                  </a:cubicBezTo>
                  <a:cubicBezTo>
                    <a:pt x="5307" y="12305"/>
                    <a:pt x="5556" y="12479"/>
                    <a:pt x="5817" y="12635"/>
                  </a:cubicBezTo>
                  <a:cubicBezTo>
                    <a:pt x="6066" y="12786"/>
                    <a:pt x="6333" y="12919"/>
                    <a:pt x="6506" y="13168"/>
                  </a:cubicBezTo>
                  <a:cubicBezTo>
                    <a:pt x="6634" y="13151"/>
                    <a:pt x="6576" y="13058"/>
                    <a:pt x="6576" y="13000"/>
                  </a:cubicBezTo>
                  <a:cubicBezTo>
                    <a:pt x="6576" y="12901"/>
                    <a:pt x="6604" y="12848"/>
                    <a:pt x="6679" y="12848"/>
                  </a:cubicBezTo>
                  <a:cubicBezTo>
                    <a:pt x="6700" y="12848"/>
                    <a:pt x="6726" y="12852"/>
                    <a:pt x="6755" y="12861"/>
                  </a:cubicBezTo>
                  <a:cubicBezTo>
                    <a:pt x="6819" y="12879"/>
                    <a:pt x="6883" y="12902"/>
                    <a:pt x="6947" y="12925"/>
                  </a:cubicBezTo>
                  <a:cubicBezTo>
                    <a:pt x="7399" y="13058"/>
                    <a:pt x="7827" y="13278"/>
                    <a:pt x="8279" y="13412"/>
                  </a:cubicBezTo>
                  <a:cubicBezTo>
                    <a:pt x="8316" y="13422"/>
                    <a:pt x="8365" y="13446"/>
                    <a:pt x="8406" y="13446"/>
                  </a:cubicBezTo>
                  <a:cubicBezTo>
                    <a:pt x="8436" y="13446"/>
                    <a:pt x="8462" y="13433"/>
                    <a:pt x="8476" y="13394"/>
                  </a:cubicBezTo>
                  <a:cubicBezTo>
                    <a:pt x="8505" y="13313"/>
                    <a:pt x="8412" y="13273"/>
                    <a:pt x="8343" y="13232"/>
                  </a:cubicBezTo>
                  <a:cubicBezTo>
                    <a:pt x="8320" y="13221"/>
                    <a:pt x="8297" y="13209"/>
                    <a:pt x="8273" y="13203"/>
                  </a:cubicBezTo>
                  <a:cubicBezTo>
                    <a:pt x="7879" y="13064"/>
                    <a:pt x="7497" y="12890"/>
                    <a:pt x="7097" y="12763"/>
                  </a:cubicBezTo>
                  <a:cubicBezTo>
                    <a:pt x="6854" y="12693"/>
                    <a:pt x="6616" y="12612"/>
                    <a:pt x="6385" y="12508"/>
                  </a:cubicBezTo>
                  <a:cubicBezTo>
                    <a:pt x="6107" y="12381"/>
                    <a:pt x="5858" y="12195"/>
                    <a:pt x="5800" y="11859"/>
                  </a:cubicBezTo>
                  <a:cubicBezTo>
                    <a:pt x="5794" y="11807"/>
                    <a:pt x="5765" y="11761"/>
                    <a:pt x="5718" y="11732"/>
                  </a:cubicBezTo>
                  <a:cubicBezTo>
                    <a:pt x="5632" y="11720"/>
                    <a:pt x="5539" y="11737"/>
                    <a:pt x="5464" y="11651"/>
                  </a:cubicBezTo>
                  <a:cubicBezTo>
                    <a:pt x="5359" y="11529"/>
                    <a:pt x="5226" y="11430"/>
                    <a:pt x="5122" y="11309"/>
                  </a:cubicBezTo>
                  <a:cubicBezTo>
                    <a:pt x="5035" y="11245"/>
                    <a:pt x="4931" y="11199"/>
                    <a:pt x="4826" y="11175"/>
                  </a:cubicBezTo>
                  <a:cubicBezTo>
                    <a:pt x="4728" y="11147"/>
                    <a:pt x="4629" y="11094"/>
                    <a:pt x="4548" y="11031"/>
                  </a:cubicBezTo>
                  <a:cubicBezTo>
                    <a:pt x="4154" y="10700"/>
                    <a:pt x="3911" y="10231"/>
                    <a:pt x="3865" y="9716"/>
                  </a:cubicBezTo>
                  <a:cubicBezTo>
                    <a:pt x="3807" y="9200"/>
                    <a:pt x="3911" y="8707"/>
                    <a:pt x="4038" y="8215"/>
                  </a:cubicBezTo>
                  <a:cubicBezTo>
                    <a:pt x="4067" y="8105"/>
                    <a:pt x="4067" y="7995"/>
                    <a:pt x="4038" y="7891"/>
                  </a:cubicBezTo>
                  <a:cubicBezTo>
                    <a:pt x="3998" y="7717"/>
                    <a:pt x="3922" y="7537"/>
                    <a:pt x="3986" y="7363"/>
                  </a:cubicBezTo>
                  <a:cubicBezTo>
                    <a:pt x="4038" y="7184"/>
                    <a:pt x="4062" y="6998"/>
                    <a:pt x="4044" y="6819"/>
                  </a:cubicBezTo>
                  <a:cubicBezTo>
                    <a:pt x="4038" y="6564"/>
                    <a:pt x="4050" y="6309"/>
                    <a:pt x="4079" y="6054"/>
                  </a:cubicBezTo>
                  <a:cubicBezTo>
                    <a:pt x="4137" y="5486"/>
                    <a:pt x="4212" y="4924"/>
                    <a:pt x="4322" y="4362"/>
                  </a:cubicBezTo>
                  <a:cubicBezTo>
                    <a:pt x="4345" y="4229"/>
                    <a:pt x="4403" y="4079"/>
                    <a:pt x="4264" y="3963"/>
                  </a:cubicBezTo>
                  <a:cubicBezTo>
                    <a:pt x="4238" y="3970"/>
                    <a:pt x="4213" y="3973"/>
                    <a:pt x="4190" y="3973"/>
                  </a:cubicBezTo>
                  <a:cubicBezTo>
                    <a:pt x="4082" y="3973"/>
                    <a:pt x="4009" y="3901"/>
                    <a:pt x="3951" y="3800"/>
                  </a:cubicBezTo>
                  <a:cubicBezTo>
                    <a:pt x="3905" y="3725"/>
                    <a:pt x="3870" y="3644"/>
                    <a:pt x="3836" y="3569"/>
                  </a:cubicBezTo>
                  <a:cubicBezTo>
                    <a:pt x="3714" y="3621"/>
                    <a:pt x="3731" y="3737"/>
                    <a:pt x="3720" y="3835"/>
                  </a:cubicBezTo>
                  <a:cubicBezTo>
                    <a:pt x="3679" y="4258"/>
                    <a:pt x="3610" y="4675"/>
                    <a:pt x="3558" y="5121"/>
                  </a:cubicBezTo>
                  <a:cubicBezTo>
                    <a:pt x="3436" y="4872"/>
                    <a:pt x="3326" y="4646"/>
                    <a:pt x="3216" y="4420"/>
                  </a:cubicBezTo>
                  <a:cubicBezTo>
                    <a:pt x="3175" y="4339"/>
                    <a:pt x="3152" y="4252"/>
                    <a:pt x="3053" y="4218"/>
                  </a:cubicBezTo>
                  <a:cubicBezTo>
                    <a:pt x="3010" y="4243"/>
                    <a:pt x="2995" y="4275"/>
                    <a:pt x="2992" y="4310"/>
                  </a:cubicBezTo>
                  <a:lnTo>
                    <a:pt x="2992" y="4310"/>
                  </a:lnTo>
                  <a:cubicBezTo>
                    <a:pt x="2967" y="4129"/>
                    <a:pt x="2945" y="3948"/>
                    <a:pt x="2932" y="3766"/>
                  </a:cubicBezTo>
                  <a:cubicBezTo>
                    <a:pt x="2810" y="3186"/>
                    <a:pt x="2596" y="2636"/>
                    <a:pt x="2434" y="2068"/>
                  </a:cubicBezTo>
                  <a:cubicBezTo>
                    <a:pt x="2324" y="1669"/>
                    <a:pt x="2271" y="1257"/>
                    <a:pt x="2289" y="846"/>
                  </a:cubicBezTo>
                  <a:cubicBezTo>
                    <a:pt x="2300" y="637"/>
                    <a:pt x="2324" y="417"/>
                    <a:pt x="2196" y="226"/>
                  </a:cubicBezTo>
                  <a:cubicBezTo>
                    <a:pt x="2178" y="221"/>
                    <a:pt x="2162" y="219"/>
                    <a:pt x="2149" y="219"/>
                  </a:cubicBezTo>
                  <a:cubicBezTo>
                    <a:pt x="2050" y="219"/>
                    <a:pt x="2062" y="337"/>
                    <a:pt x="2011" y="388"/>
                  </a:cubicBezTo>
                  <a:cubicBezTo>
                    <a:pt x="1978" y="421"/>
                    <a:pt x="1955" y="464"/>
                    <a:pt x="1904" y="464"/>
                  </a:cubicBezTo>
                  <a:cubicBezTo>
                    <a:pt x="1901" y="464"/>
                    <a:pt x="1898" y="464"/>
                    <a:pt x="1895" y="464"/>
                  </a:cubicBezTo>
                  <a:cubicBezTo>
                    <a:pt x="1837" y="452"/>
                    <a:pt x="1831" y="400"/>
                    <a:pt x="1814" y="353"/>
                  </a:cubicBezTo>
                  <a:cubicBezTo>
                    <a:pt x="1779" y="255"/>
                    <a:pt x="1808" y="151"/>
                    <a:pt x="1773" y="52"/>
                  </a:cubicBezTo>
                  <a:cubicBezTo>
                    <a:pt x="1744" y="0"/>
                    <a:pt x="1692" y="12"/>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4"/>
            <p:cNvSpPr/>
            <p:nvPr/>
          </p:nvSpPr>
          <p:spPr>
            <a:xfrm rot="1508308">
              <a:off x="7711042" y="3727022"/>
              <a:ext cx="1333707" cy="1024493"/>
            </a:xfrm>
            <a:custGeom>
              <a:avLst/>
              <a:gdLst/>
              <a:ahLst/>
              <a:cxnLst/>
              <a:rect l="l" t="t" r="r" b="b"/>
              <a:pathLst>
                <a:path w="7863" h="6040" extrusionOk="0">
                  <a:moveTo>
                    <a:pt x="63" y="0"/>
                  </a:moveTo>
                  <a:cubicBezTo>
                    <a:pt x="47" y="0"/>
                    <a:pt x="30" y="3"/>
                    <a:pt x="13" y="9"/>
                  </a:cubicBezTo>
                  <a:cubicBezTo>
                    <a:pt x="1" y="38"/>
                    <a:pt x="7" y="61"/>
                    <a:pt x="24" y="84"/>
                  </a:cubicBezTo>
                  <a:cubicBezTo>
                    <a:pt x="343" y="449"/>
                    <a:pt x="632" y="837"/>
                    <a:pt x="922" y="1225"/>
                  </a:cubicBezTo>
                  <a:cubicBezTo>
                    <a:pt x="974" y="1290"/>
                    <a:pt x="1016" y="1377"/>
                    <a:pt x="1094" y="1377"/>
                  </a:cubicBezTo>
                  <a:cubicBezTo>
                    <a:pt x="1120" y="1377"/>
                    <a:pt x="1151" y="1367"/>
                    <a:pt x="1189" y="1341"/>
                  </a:cubicBezTo>
                  <a:cubicBezTo>
                    <a:pt x="1236" y="1368"/>
                    <a:pt x="1279" y="1379"/>
                    <a:pt x="1319" y="1379"/>
                  </a:cubicBezTo>
                  <a:cubicBezTo>
                    <a:pt x="1439" y="1379"/>
                    <a:pt x="1534" y="1285"/>
                    <a:pt x="1629" y="1220"/>
                  </a:cubicBezTo>
                  <a:cubicBezTo>
                    <a:pt x="1726" y="1152"/>
                    <a:pt x="1778" y="1118"/>
                    <a:pt x="1830" y="1118"/>
                  </a:cubicBezTo>
                  <a:cubicBezTo>
                    <a:pt x="1881" y="1118"/>
                    <a:pt x="1931" y="1151"/>
                    <a:pt x="2023" y="1220"/>
                  </a:cubicBezTo>
                  <a:cubicBezTo>
                    <a:pt x="2069" y="1260"/>
                    <a:pt x="2121" y="1289"/>
                    <a:pt x="2168" y="1330"/>
                  </a:cubicBezTo>
                  <a:cubicBezTo>
                    <a:pt x="2591" y="1683"/>
                    <a:pt x="3048" y="1984"/>
                    <a:pt x="3535" y="2233"/>
                  </a:cubicBezTo>
                  <a:cubicBezTo>
                    <a:pt x="3703" y="2326"/>
                    <a:pt x="3842" y="2471"/>
                    <a:pt x="3917" y="2651"/>
                  </a:cubicBezTo>
                  <a:cubicBezTo>
                    <a:pt x="3952" y="2732"/>
                    <a:pt x="3993" y="2807"/>
                    <a:pt x="4039" y="2882"/>
                  </a:cubicBezTo>
                  <a:cubicBezTo>
                    <a:pt x="4149" y="3039"/>
                    <a:pt x="4253" y="3201"/>
                    <a:pt x="4352" y="3363"/>
                  </a:cubicBezTo>
                  <a:cubicBezTo>
                    <a:pt x="4485" y="3572"/>
                    <a:pt x="4589" y="3815"/>
                    <a:pt x="4879" y="3861"/>
                  </a:cubicBezTo>
                  <a:cubicBezTo>
                    <a:pt x="4891" y="3867"/>
                    <a:pt x="4902" y="3890"/>
                    <a:pt x="4920" y="3902"/>
                  </a:cubicBezTo>
                  <a:cubicBezTo>
                    <a:pt x="4752" y="3995"/>
                    <a:pt x="4746" y="4029"/>
                    <a:pt x="4844" y="4174"/>
                  </a:cubicBezTo>
                  <a:cubicBezTo>
                    <a:pt x="4995" y="4400"/>
                    <a:pt x="5157" y="4626"/>
                    <a:pt x="5244" y="4898"/>
                  </a:cubicBezTo>
                  <a:cubicBezTo>
                    <a:pt x="5267" y="4939"/>
                    <a:pt x="5302" y="4974"/>
                    <a:pt x="5348" y="4997"/>
                  </a:cubicBezTo>
                  <a:cubicBezTo>
                    <a:pt x="5603" y="5124"/>
                    <a:pt x="5852" y="5263"/>
                    <a:pt x="6125" y="5368"/>
                  </a:cubicBezTo>
                  <a:cubicBezTo>
                    <a:pt x="6455" y="5501"/>
                    <a:pt x="6785" y="5640"/>
                    <a:pt x="7104" y="5785"/>
                  </a:cubicBezTo>
                  <a:cubicBezTo>
                    <a:pt x="7347" y="5901"/>
                    <a:pt x="7602" y="5982"/>
                    <a:pt x="7863" y="6040"/>
                  </a:cubicBezTo>
                  <a:cubicBezTo>
                    <a:pt x="7683" y="5796"/>
                    <a:pt x="7486" y="5576"/>
                    <a:pt x="7335" y="5321"/>
                  </a:cubicBezTo>
                  <a:cubicBezTo>
                    <a:pt x="7046" y="4817"/>
                    <a:pt x="6716" y="4331"/>
                    <a:pt x="6490" y="3786"/>
                  </a:cubicBezTo>
                  <a:cubicBezTo>
                    <a:pt x="6449" y="3612"/>
                    <a:pt x="6322" y="3467"/>
                    <a:pt x="6154" y="3404"/>
                  </a:cubicBezTo>
                  <a:cubicBezTo>
                    <a:pt x="5812" y="3247"/>
                    <a:pt x="5476" y="3074"/>
                    <a:pt x="5151" y="2877"/>
                  </a:cubicBezTo>
                  <a:cubicBezTo>
                    <a:pt x="4520" y="2483"/>
                    <a:pt x="3842" y="2158"/>
                    <a:pt x="3245" y="1706"/>
                  </a:cubicBezTo>
                  <a:cubicBezTo>
                    <a:pt x="2747" y="1336"/>
                    <a:pt x="2255" y="947"/>
                    <a:pt x="1780" y="548"/>
                  </a:cubicBezTo>
                  <a:cubicBezTo>
                    <a:pt x="1751" y="542"/>
                    <a:pt x="1727" y="536"/>
                    <a:pt x="1698" y="536"/>
                  </a:cubicBezTo>
                  <a:cubicBezTo>
                    <a:pt x="1177" y="530"/>
                    <a:pt x="667" y="368"/>
                    <a:pt x="239" y="78"/>
                  </a:cubicBezTo>
                  <a:cubicBezTo>
                    <a:pt x="183" y="41"/>
                    <a:pt x="127"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4"/>
            <p:cNvSpPr/>
            <p:nvPr/>
          </p:nvSpPr>
          <p:spPr>
            <a:xfrm rot="1508308">
              <a:off x="4231365" y="2413135"/>
              <a:ext cx="2090373" cy="701540"/>
            </a:xfrm>
            <a:custGeom>
              <a:avLst/>
              <a:gdLst/>
              <a:ahLst/>
              <a:cxnLst/>
              <a:rect l="l" t="t" r="r" b="b"/>
              <a:pathLst>
                <a:path w="12324" h="4136" extrusionOk="0">
                  <a:moveTo>
                    <a:pt x="159" y="0"/>
                  </a:moveTo>
                  <a:cubicBezTo>
                    <a:pt x="116" y="0"/>
                    <a:pt x="84" y="34"/>
                    <a:pt x="47" y="102"/>
                  </a:cubicBezTo>
                  <a:cubicBezTo>
                    <a:pt x="0" y="189"/>
                    <a:pt x="47" y="253"/>
                    <a:pt x="110" y="294"/>
                  </a:cubicBezTo>
                  <a:cubicBezTo>
                    <a:pt x="313" y="415"/>
                    <a:pt x="470" y="595"/>
                    <a:pt x="649" y="740"/>
                  </a:cubicBezTo>
                  <a:cubicBezTo>
                    <a:pt x="1055" y="1079"/>
                    <a:pt x="1494" y="1344"/>
                    <a:pt x="2041" y="1344"/>
                  </a:cubicBezTo>
                  <a:cubicBezTo>
                    <a:pt x="2063" y="1344"/>
                    <a:pt x="2086" y="1343"/>
                    <a:pt x="2109" y="1342"/>
                  </a:cubicBezTo>
                  <a:cubicBezTo>
                    <a:pt x="2254" y="1342"/>
                    <a:pt x="2399" y="1354"/>
                    <a:pt x="2544" y="1354"/>
                  </a:cubicBezTo>
                  <a:cubicBezTo>
                    <a:pt x="2897" y="1354"/>
                    <a:pt x="3245" y="1383"/>
                    <a:pt x="3592" y="1441"/>
                  </a:cubicBezTo>
                  <a:cubicBezTo>
                    <a:pt x="3737" y="1464"/>
                    <a:pt x="3882" y="1522"/>
                    <a:pt x="4004" y="1609"/>
                  </a:cubicBezTo>
                  <a:cubicBezTo>
                    <a:pt x="4473" y="1962"/>
                    <a:pt x="4983" y="2252"/>
                    <a:pt x="5527" y="2472"/>
                  </a:cubicBezTo>
                  <a:cubicBezTo>
                    <a:pt x="5956" y="2646"/>
                    <a:pt x="6373" y="2831"/>
                    <a:pt x="6756" y="3092"/>
                  </a:cubicBezTo>
                  <a:cubicBezTo>
                    <a:pt x="7207" y="3416"/>
                    <a:pt x="7746" y="3584"/>
                    <a:pt x="8302" y="3584"/>
                  </a:cubicBezTo>
                  <a:cubicBezTo>
                    <a:pt x="8337" y="3590"/>
                    <a:pt x="8372" y="3590"/>
                    <a:pt x="8401" y="3602"/>
                  </a:cubicBezTo>
                  <a:cubicBezTo>
                    <a:pt x="9157" y="3778"/>
                    <a:pt x="9918" y="3920"/>
                    <a:pt x="10695" y="3920"/>
                  </a:cubicBezTo>
                  <a:cubicBezTo>
                    <a:pt x="10711" y="3920"/>
                    <a:pt x="10726" y="3920"/>
                    <a:pt x="10741" y="3920"/>
                  </a:cubicBezTo>
                  <a:cubicBezTo>
                    <a:pt x="10886" y="3920"/>
                    <a:pt x="11031" y="3938"/>
                    <a:pt x="11170" y="3984"/>
                  </a:cubicBezTo>
                  <a:cubicBezTo>
                    <a:pt x="11344" y="4024"/>
                    <a:pt x="11512" y="4065"/>
                    <a:pt x="11686" y="4106"/>
                  </a:cubicBezTo>
                  <a:cubicBezTo>
                    <a:pt x="11722" y="4118"/>
                    <a:pt x="11764" y="4135"/>
                    <a:pt x="11801" y="4135"/>
                  </a:cubicBezTo>
                  <a:cubicBezTo>
                    <a:pt x="11818" y="4135"/>
                    <a:pt x="11834" y="4132"/>
                    <a:pt x="11848" y="4123"/>
                  </a:cubicBezTo>
                  <a:cubicBezTo>
                    <a:pt x="12033" y="4013"/>
                    <a:pt x="12225" y="3909"/>
                    <a:pt x="12323" y="3700"/>
                  </a:cubicBezTo>
                  <a:cubicBezTo>
                    <a:pt x="12167" y="3625"/>
                    <a:pt x="12010" y="3555"/>
                    <a:pt x="11854" y="3474"/>
                  </a:cubicBezTo>
                  <a:cubicBezTo>
                    <a:pt x="11737" y="3398"/>
                    <a:pt x="11603" y="3362"/>
                    <a:pt x="11462" y="3362"/>
                  </a:cubicBezTo>
                  <a:cubicBezTo>
                    <a:pt x="11442" y="3362"/>
                    <a:pt x="11422" y="3363"/>
                    <a:pt x="11402" y="3364"/>
                  </a:cubicBezTo>
                  <a:cubicBezTo>
                    <a:pt x="11187" y="3381"/>
                    <a:pt x="10973" y="3389"/>
                    <a:pt x="10758" y="3389"/>
                  </a:cubicBezTo>
                  <a:cubicBezTo>
                    <a:pt x="10014" y="3389"/>
                    <a:pt x="9273" y="3294"/>
                    <a:pt x="8540" y="3150"/>
                  </a:cubicBezTo>
                  <a:cubicBezTo>
                    <a:pt x="8140" y="3069"/>
                    <a:pt x="7746" y="2964"/>
                    <a:pt x="7352" y="2901"/>
                  </a:cubicBezTo>
                  <a:cubicBezTo>
                    <a:pt x="6982" y="2837"/>
                    <a:pt x="6634" y="2686"/>
                    <a:pt x="6338" y="2466"/>
                  </a:cubicBezTo>
                  <a:cubicBezTo>
                    <a:pt x="6141" y="2339"/>
                    <a:pt x="5944" y="2217"/>
                    <a:pt x="5742" y="2107"/>
                  </a:cubicBezTo>
                  <a:cubicBezTo>
                    <a:pt x="5608" y="2032"/>
                    <a:pt x="5475" y="1962"/>
                    <a:pt x="5336" y="1893"/>
                  </a:cubicBezTo>
                  <a:cubicBezTo>
                    <a:pt x="5215" y="1835"/>
                    <a:pt x="5099" y="1771"/>
                    <a:pt x="5052" y="1620"/>
                  </a:cubicBezTo>
                  <a:cubicBezTo>
                    <a:pt x="5023" y="1562"/>
                    <a:pt x="4989" y="1504"/>
                    <a:pt x="4948" y="1446"/>
                  </a:cubicBezTo>
                  <a:cubicBezTo>
                    <a:pt x="4925" y="1419"/>
                    <a:pt x="4902" y="1395"/>
                    <a:pt x="4870" y="1395"/>
                  </a:cubicBezTo>
                  <a:cubicBezTo>
                    <a:pt x="4862" y="1395"/>
                    <a:pt x="4853" y="1396"/>
                    <a:pt x="4844" y="1400"/>
                  </a:cubicBezTo>
                  <a:cubicBezTo>
                    <a:pt x="4797" y="1412"/>
                    <a:pt x="4792" y="1458"/>
                    <a:pt x="4792" y="1499"/>
                  </a:cubicBezTo>
                  <a:cubicBezTo>
                    <a:pt x="4786" y="1522"/>
                    <a:pt x="4809" y="1551"/>
                    <a:pt x="4768" y="1568"/>
                  </a:cubicBezTo>
                  <a:cubicBezTo>
                    <a:pt x="4571" y="1470"/>
                    <a:pt x="4392" y="1354"/>
                    <a:pt x="4212" y="1226"/>
                  </a:cubicBezTo>
                  <a:cubicBezTo>
                    <a:pt x="4166" y="1192"/>
                    <a:pt x="4166" y="1105"/>
                    <a:pt x="4091" y="1093"/>
                  </a:cubicBezTo>
                  <a:cubicBezTo>
                    <a:pt x="3957" y="1087"/>
                    <a:pt x="3830" y="1006"/>
                    <a:pt x="3760" y="890"/>
                  </a:cubicBezTo>
                  <a:cubicBezTo>
                    <a:pt x="3741" y="863"/>
                    <a:pt x="3715" y="849"/>
                    <a:pt x="3691" y="849"/>
                  </a:cubicBezTo>
                  <a:cubicBezTo>
                    <a:pt x="3665" y="849"/>
                    <a:pt x="3642" y="868"/>
                    <a:pt x="3639" y="908"/>
                  </a:cubicBezTo>
                  <a:cubicBezTo>
                    <a:pt x="3627" y="1012"/>
                    <a:pt x="3581" y="1012"/>
                    <a:pt x="3505" y="1012"/>
                  </a:cubicBezTo>
                  <a:cubicBezTo>
                    <a:pt x="2990" y="1000"/>
                    <a:pt x="2474" y="995"/>
                    <a:pt x="1959" y="977"/>
                  </a:cubicBezTo>
                  <a:cubicBezTo>
                    <a:pt x="1709" y="977"/>
                    <a:pt x="1472" y="890"/>
                    <a:pt x="1275" y="740"/>
                  </a:cubicBezTo>
                  <a:cubicBezTo>
                    <a:pt x="951" y="496"/>
                    <a:pt x="609" y="276"/>
                    <a:pt x="273" y="50"/>
                  </a:cubicBezTo>
                  <a:cubicBezTo>
                    <a:pt x="225" y="17"/>
                    <a:pt x="18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4"/>
            <p:cNvSpPr/>
            <p:nvPr/>
          </p:nvSpPr>
          <p:spPr>
            <a:xfrm rot="1508308">
              <a:off x="8093958" y="1172896"/>
              <a:ext cx="386220" cy="1084029"/>
            </a:xfrm>
            <a:custGeom>
              <a:avLst/>
              <a:gdLst/>
              <a:ahLst/>
              <a:cxnLst/>
              <a:rect l="l" t="t" r="r" b="b"/>
              <a:pathLst>
                <a:path w="2277" h="6391" extrusionOk="0">
                  <a:moveTo>
                    <a:pt x="336" y="1"/>
                  </a:moveTo>
                  <a:cubicBezTo>
                    <a:pt x="325" y="53"/>
                    <a:pt x="313" y="105"/>
                    <a:pt x="296" y="157"/>
                  </a:cubicBezTo>
                  <a:cubicBezTo>
                    <a:pt x="267" y="218"/>
                    <a:pt x="232" y="246"/>
                    <a:pt x="182" y="246"/>
                  </a:cubicBezTo>
                  <a:cubicBezTo>
                    <a:pt x="151" y="246"/>
                    <a:pt x="114" y="235"/>
                    <a:pt x="70" y="215"/>
                  </a:cubicBezTo>
                  <a:cubicBezTo>
                    <a:pt x="0" y="261"/>
                    <a:pt x="23" y="325"/>
                    <a:pt x="46" y="377"/>
                  </a:cubicBezTo>
                  <a:cubicBezTo>
                    <a:pt x="151" y="592"/>
                    <a:pt x="214" y="823"/>
                    <a:pt x="336" y="1038"/>
                  </a:cubicBezTo>
                  <a:cubicBezTo>
                    <a:pt x="574" y="1443"/>
                    <a:pt x="782" y="1872"/>
                    <a:pt x="950" y="2318"/>
                  </a:cubicBezTo>
                  <a:cubicBezTo>
                    <a:pt x="1159" y="2886"/>
                    <a:pt x="1182" y="3483"/>
                    <a:pt x="1205" y="4085"/>
                  </a:cubicBezTo>
                  <a:cubicBezTo>
                    <a:pt x="1217" y="4334"/>
                    <a:pt x="1199" y="4589"/>
                    <a:pt x="1292" y="4832"/>
                  </a:cubicBezTo>
                  <a:cubicBezTo>
                    <a:pt x="1512" y="5308"/>
                    <a:pt x="1790" y="5748"/>
                    <a:pt x="1999" y="6223"/>
                  </a:cubicBezTo>
                  <a:cubicBezTo>
                    <a:pt x="2028" y="6292"/>
                    <a:pt x="2080" y="6356"/>
                    <a:pt x="2144" y="6391"/>
                  </a:cubicBezTo>
                  <a:cubicBezTo>
                    <a:pt x="2271" y="6373"/>
                    <a:pt x="2213" y="6281"/>
                    <a:pt x="2213" y="6223"/>
                  </a:cubicBezTo>
                  <a:cubicBezTo>
                    <a:pt x="2202" y="5997"/>
                    <a:pt x="2115" y="5783"/>
                    <a:pt x="2115" y="5551"/>
                  </a:cubicBezTo>
                  <a:cubicBezTo>
                    <a:pt x="2117" y="5551"/>
                    <a:pt x="2118" y="5551"/>
                    <a:pt x="2120" y="5551"/>
                  </a:cubicBezTo>
                  <a:cubicBezTo>
                    <a:pt x="2176" y="5551"/>
                    <a:pt x="2197" y="5627"/>
                    <a:pt x="2249" y="5627"/>
                  </a:cubicBezTo>
                  <a:cubicBezTo>
                    <a:pt x="2257" y="5627"/>
                    <a:pt x="2267" y="5625"/>
                    <a:pt x="2277" y="5620"/>
                  </a:cubicBezTo>
                  <a:cubicBezTo>
                    <a:pt x="2277" y="5400"/>
                    <a:pt x="2265" y="5180"/>
                    <a:pt x="2121" y="5000"/>
                  </a:cubicBezTo>
                  <a:cubicBezTo>
                    <a:pt x="2106" y="5015"/>
                    <a:pt x="2090" y="5031"/>
                    <a:pt x="2073" y="5031"/>
                  </a:cubicBezTo>
                  <a:cubicBezTo>
                    <a:pt x="2062" y="5031"/>
                    <a:pt x="2051" y="5024"/>
                    <a:pt x="2039" y="5006"/>
                  </a:cubicBezTo>
                  <a:cubicBezTo>
                    <a:pt x="2016" y="4960"/>
                    <a:pt x="1999" y="4908"/>
                    <a:pt x="1993" y="4850"/>
                  </a:cubicBezTo>
                  <a:cubicBezTo>
                    <a:pt x="1947" y="4630"/>
                    <a:pt x="1976" y="4404"/>
                    <a:pt x="1958" y="4178"/>
                  </a:cubicBezTo>
                  <a:cubicBezTo>
                    <a:pt x="1935" y="3761"/>
                    <a:pt x="1889" y="3349"/>
                    <a:pt x="1912" y="2932"/>
                  </a:cubicBezTo>
                  <a:cubicBezTo>
                    <a:pt x="1918" y="2770"/>
                    <a:pt x="1924" y="2602"/>
                    <a:pt x="2045" y="2469"/>
                  </a:cubicBezTo>
                  <a:cubicBezTo>
                    <a:pt x="1953" y="2260"/>
                    <a:pt x="1796" y="2092"/>
                    <a:pt x="1692" y="1895"/>
                  </a:cubicBezTo>
                  <a:cubicBezTo>
                    <a:pt x="1547" y="1611"/>
                    <a:pt x="1367" y="1351"/>
                    <a:pt x="1159" y="1119"/>
                  </a:cubicBezTo>
                  <a:cubicBezTo>
                    <a:pt x="1072" y="1015"/>
                    <a:pt x="1002" y="893"/>
                    <a:pt x="962" y="765"/>
                  </a:cubicBezTo>
                  <a:cubicBezTo>
                    <a:pt x="892" y="580"/>
                    <a:pt x="823" y="395"/>
                    <a:pt x="753" y="209"/>
                  </a:cubicBezTo>
                  <a:cubicBezTo>
                    <a:pt x="646" y="187"/>
                    <a:pt x="582" y="64"/>
                    <a:pt x="460" y="64"/>
                  </a:cubicBezTo>
                  <a:cubicBezTo>
                    <a:pt x="458" y="64"/>
                    <a:pt x="455" y="64"/>
                    <a:pt x="452" y="64"/>
                  </a:cubicBezTo>
                  <a:cubicBezTo>
                    <a:pt x="400" y="99"/>
                    <a:pt x="417" y="146"/>
                    <a:pt x="429" y="192"/>
                  </a:cubicBezTo>
                  <a:cubicBezTo>
                    <a:pt x="435" y="204"/>
                    <a:pt x="435" y="209"/>
                    <a:pt x="435" y="209"/>
                  </a:cubicBezTo>
                  <a:cubicBezTo>
                    <a:pt x="438" y="209"/>
                    <a:pt x="441" y="208"/>
                    <a:pt x="442" y="208"/>
                  </a:cubicBezTo>
                  <a:cubicBezTo>
                    <a:pt x="450" y="208"/>
                    <a:pt x="445" y="213"/>
                    <a:pt x="439" y="213"/>
                  </a:cubicBezTo>
                  <a:cubicBezTo>
                    <a:pt x="435" y="213"/>
                    <a:pt x="429" y="209"/>
                    <a:pt x="429" y="198"/>
                  </a:cubicBezTo>
                  <a:cubicBezTo>
                    <a:pt x="388" y="140"/>
                    <a:pt x="440" y="30"/>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4"/>
            <p:cNvSpPr/>
            <p:nvPr/>
          </p:nvSpPr>
          <p:spPr>
            <a:xfrm rot="1508308">
              <a:off x="8554395" y="-403193"/>
              <a:ext cx="252731" cy="1661070"/>
            </a:xfrm>
            <a:custGeom>
              <a:avLst/>
              <a:gdLst/>
              <a:ahLst/>
              <a:cxnLst/>
              <a:rect l="l" t="t" r="r" b="b"/>
              <a:pathLst>
                <a:path w="1490" h="9793" extrusionOk="0">
                  <a:moveTo>
                    <a:pt x="128" y="1"/>
                  </a:moveTo>
                  <a:cubicBezTo>
                    <a:pt x="35" y="76"/>
                    <a:pt x="29" y="169"/>
                    <a:pt x="23" y="267"/>
                  </a:cubicBezTo>
                  <a:cubicBezTo>
                    <a:pt x="0" y="505"/>
                    <a:pt x="0" y="748"/>
                    <a:pt x="35" y="986"/>
                  </a:cubicBezTo>
                  <a:cubicBezTo>
                    <a:pt x="133" y="1721"/>
                    <a:pt x="46" y="2463"/>
                    <a:pt x="99" y="3199"/>
                  </a:cubicBezTo>
                  <a:cubicBezTo>
                    <a:pt x="122" y="3459"/>
                    <a:pt x="81" y="3720"/>
                    <a:pt x="64" y="3981"/>
                  </a:cubicBezTo>
                  <a:cubicBezTo>
                    <a:pt x="58" y="4079"/>
                    <a:pt x="87" y="4172"/>
                    <a:pt x="151" y="4241"/>
                  </a:cubicBezTo>
                  <a:cubicBezTo>
                    <a:pt x="313" y="4415"/>
                    <a:pt x="406" y="4635"/>
                    <a:pt x="429" y="4873"/>
                  </a:cubicBezTo>
                  <a:cubicBezTo>
                    <a:pt x="446" y="5076"/>
                    <a:pt x="481" y="5278"/>
                    <a:pt x="545" y="5475"/>
                  </a:cubicBezTo>
                  <a:cubicBezTo>
                    <a:pt x="678" y="5916"/>
                    <a:pt x="753" y="6368"/>
                    <a:pt x="661" y="6831"/>
                  </a:cubicBezTo>
                  <a:cubicBezTo>
                    <a:pt x="655" y="6982"/>
                    <a:pt x="661" y="7127"/>
                    <a:pt x="678" y="7277"/>
                  </a:cubicBezTo>
                  <a:cubicBezTo>
                    <a:pt x="800" y="8025"/>
                    <a:pt x="1020" y="8749"/>
                    <a:pt x="1112" y="9502"/>
                  </a:cubicBezTo>
                  <a:cubicBezTo>
                    <a:pt x="1124" y="9560"/>
                    <a:pt x="1136" y="9612"/>
                    <a:pt x="1194" y="9635"/>
                  </a:cubicBezTo>
                  <a:lnTo>
                    <a:pt x="1309" y="9739"/>
                  </a:lnTo>
                  <a:cubicBezTo>
                    <a:pt x="1334" y="9774"/>
                    <a:pt x="1373" y="9792"/>
                    <a:pt x="1412" y="9792"/>
                  </a:cubicBezTo>
                  <a:cubicBezTo>
                    <a:pt x="1437" y="9792"/>
                    <a:pt x="1463" y="9784"/>
                    <a:pt x="1483" y="9768"/>
                  </a:cubicBezTo>
                  <a:cubicBezTo>
                    <a:pt x="1483" y="9751"/>
                    <a:pt x="1477" y="9739"/>
                    <a:pt x="1472" y="9734"/>
                  </a:cubicBezTo>
                  <a:cubicBezTo>
                    <a:pt x="1489" y="9670"/>
                    <a:pt x="1414" y="9629"/>
                    <a:pt x="1431" y="9566"/>
                  </a:cubicBezTo>
                  <a:cubicBezTo>
                    <a:pt x="1437" y="9554"/>
                    <a:pt x="1431" y="9542"/>
                    <a:pt x="1420" y="9531"/>
                  </a:cubicBezTo>
                  <a:cubicBezTo>
                    <a:pt x="1431" y="9484"/>
                    <a:pt x="1385" y="9450"/>
                    <a:pt x="1396" y="9398"/>
                  </a:cubicBezTo>
                  <a:cubicBezTo>
                    <a:pt x="1298" y="8986"/>
                    <a:pt x="1240" y="8563"/>
                    <a:pt x="1217" y="8140"/>
                  </a:cubicBezTo>
                  <a:cubicBezTo>
                    <a:pt x="1199" y="7793"/>
                    <a:pt x="1228" y="7445"/>
                    <a:pt x="1228" y="7092"/>
                  </a:cubicBezTo>
                  <a:cubicBezTo>
                    <a:pt x="1217" y="6611"/>
                    <a:pt x="1165" y="6124"/>
                    <a:pt x="1066" y="5655"/>
                  </a:cubicBezTo>
                  <a:cubicBezTo>
                    <a:pt x="1026" y="5429"/>
                    <a:pt x="973" y="5209"/>
                    <a:pt x="910" y="4995"/>
                  </a:cubicBezTo>
                  <a:cubicBezTo>
                    <a:pt x="701" y="4294"/>
                    <a:pt x="522" y="3575"/>
                    <a:pt x="446" y="2845"/>
                  </a:cubicBezTo>
                  <a:cubicBezTo>
                    <a:pt x="435" y="2724"/>
                    <a:pt x="406" y="2602"/>
                    <a:pt x="493" y="2492"/>
                  </a:cubicBezTo>
                  <a:cubicBezTo>
                    <a:pt x="539" y="2440"/>
                    <a:pt x="527" y="2359"/>
                    <a:pt x="469" y="2330"/>
                  </a:cubicBezTo>
                  <a:cubicBezTo>
                    <a:pt x="354" y="2277"/>
                    <a:pt x="371" y="2196"/>
                    <a:pt x="388" y="2109"/>
                  </a:cubicBezTo>
                  <a:cubicBezTo>
                    <a:pt x="406" y="2034"/>
                    <a:pt x="406" y="1959"/>
                    <a:pt x="383" y="1884"/>
                  </a:cubicBezTo>
                  <a:cubicBezTo>
                    <a:pt x="336" y="1687"/>
                    <a:pt x="307" y="1490"/>
                    <a:pt x="296" y="1293"/>
                  </a:cubicBezTo>
                  <a:cubicBezTo>
                    <a:pt x="290" y="1165"/>
                    <a:pt x="267" y="1032"/>
                    <a:pt x="220" y="910"/>
                  </a:cubicBezTo>
                  <a:cubicBezTo>
                    <a:pt x="180" y="841"/>
                    <a:pt x="186" y="760"/>
                    <a:pt x="232" y="696"/>
                  </a:cubicBezTo>
                  <a:cubicBezTo>
                    <a:pt x="278" y="632"/>
                    <a:pt x="296" y="539"/>
                    <a:pt x="232" y="487"/>
                  </a:cubicBezTo>
                  <a:cubicBezTo>
                    <a:pt x="151" y="424"/>
                    <a:pt x="174" y="348"/>
                    <a:pt x="168" y="261"/>
                  </a:cubicBezTo>
                  <a:cubicBezTo>
                    <a:pt x="157" y="180"/>
                    <a:pt x="197" y="88"/>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4"/>
            <p:cNvSpPr/>
            <p:nvPr/>
          </p:nvSpPr>
          <p:spPr>
            <a:xfrm rot="1508308">
              <a:off x="4844411" y="3284265"/>
              <a:ext cx="1018217" cy="299037"/>
            </a:xfrm>
            <a:custGeom>
              <a:avLst/>
              <a:gdLst/>
              <a:ahLst/>
              <a:cxnLst/>
              <a:rect l="l" t="t" r="r" b="b"/>
              <a:pathLst>
                <a:path w="6003" h="1763" extrusionOk="0">
                  <a:moveTo>
                    <a:pt x="5939" y="0"/>
                  </a:moveTo>
                  <a:lnTo>
                    <a:pt x="5863" y="29"/>
                  </a:lnTo>
                  <a:cubicBezTo>
                    <a:pt x="5857" y="28"/>
                    <a:pt x="5852" y="27"/>
                    <a:pt x="5846" y="27"/>
                  </a:cubicBezTo>
                  <a:cubicBezTo>
                    <a:pt x="5792" y="27"/>
                    <a:pt x="5753" y="75"/>
                    <a:pt x="5695" y="75"/>
                  </a:cubicBezTo>
                  <a:cubicBezTo>
                    <a:pt x="5481" y="145"/>
                    <a:pt x="5267" y="214"/>
                    <a:pt x="5052" y="290"/>
                  </a:cubicBezTo>
                  <a:cubicBezTo>
                    <a:pt x="4438" y="510"/>
                    <a:pt x="3859" y="805"/>
                    <a:pt x="3274" y="1095"/>
                  </a:cubicBezTo>
                  <a:cubicBezTo>
                    <a:pt x="3222" y="1125"/>
                    <a:pt x="3161" y="1142"/>
                    <a:pt x="3100" y="1142"/>
                  </a:cubicBezTo>
                  <a:cubicBezTo>
                    <a:pt x="3079" y="1142"/>
                    <a:pt x="3057" y="1140"/>
                    <a:pt x="3036" y="1136"/>
                  </a:cubicBezTo>
                  <a:cubicBezTo>
                    <a:pt x="2858" y="1107"/>
                    <a:pt x="2676" y="1093"/>
                    <a:pt x="2494" y="1093"/>
                  </a:cubicBezTo>
                  <a:cubicBezTo>
                    <a:pt x="2416" y="1093"/>
                    <a:pt x="2338" y="1096"/>
                    <a:pt x="2260" y="1101"/>
                  </a:cubicBezTo>
                  <a:cubicBezTo>
                    <a:pt x="1822" y="1120"/>
                    <a:pt x="1381" y="1146"/>
                    <a:pt x="943" y="1146"/>
                  </a:cubicBezTo>
                  <a:cubicBezTo>
                    <a:pt x="841" y="1146"/>
                    <a:pt x="739" y="1145"/>
                    <a:pt x="638" y="1141"/>
                  </a:cubicBezTo>
                  <a:cubicBezTo>
                    <a:pt x="464" y="1141"/>
                    <a:pt x="296" y="1165"/>
                    <a:pt x="128" y="1199"/>
                  </a:cubicBezTo>
                  <a:cubicBezTo>
                    <a:pt x="64" y="1211"/>
                    <a:pt x="0" y="1228"/>
                    <a:pt x="0" y="1304"/>
                  </a:cubicBezTo>
                  <a:cubicBezTo>
                    <a:pt x="6" y="1396"/>
                    <a:pt x="76" y="1408"/>
                    <a:pt x="151" y="1408"/>
                  </a:cubicBezTo>
                  <a:cubicBezTo>
                    <a:pt x="178" y="1410"/>
                    <a:pt x="206" y="1410"/>
                    <a:pt x="234" y="1410"/>
                  </a:cubicBezTo>
                  <a:cubicBezTo>
                    <a:pt x="301" y="1410"/>
                    <a:pt x="371" y="1406"/>
                    <a:pt x="441" y="1402"/>
                  </a:cubicBezTo>
                  <a:cubicBezTo>
                    <a:pt x="753" y="1382"/>
                    <a:pt x="1066" y="1372"/>
                    <a:pt x="1380" y="1372"/>
                  </a:cubicBezTo>
                  <a:cubicBezTo>
                    <a:pt x="1806" y="1372"/>
                    <a:pt x="2233" y="1391"/>
                    <a:pt x="2659" y="1431"/>
                  </a:cubicBezTo>
                  <a:cubicBezTo>
                    <a:pt x="2990" y="1460"/>
                    <a:pt x="3308" y="1530"/>
                    <a:pt x="3592" y="1726"/>
                  </a:cubicBezTo>
                  <a:cubicBezTo>
                    <a:pt x="3624" y="1751"/>
                    <a:pt x="3662" y="1763"/>
                    <a:pt x="3701" y="1763"/>
                  </a:cubicBezTo>
                  <a:cubicBezTo>
                    <a:pt x="3755" y="1763"/>
                    <a:pt x="3810" y="1739"/>
                    <a:pt x="3847" y="1692"/>
                  </a:cubicBezTo>
                  <a:cubicBezTo>
                    <a:pt x="4050" y="1483"/>
                    <a:pt x="4305" y="1338"/>
                    <a:pt x="4542" y="1176"/>
                  </a:cubicBezTo>
                  <a:cubicBezTo>
                    <a:pt x="4560" y="1112"/>
                    <a:pt x="4629" y="1095"/>
                    <a:pt x="4681" y="1066"/>
                  </a:cubicBezTo>
                  <a:cubicBezTo>
                    <a:pt x="4844" y="985"/>
                    <a:pt x="5012" y="904"/>
                    <a:pt x="5174" y="823"/>
                  </a:cubicBezTo>
                  <a:cubicBezTo>
                    <a:pt x="5243" y="800"/>
                    <a:pt x="5307" y="753"/>
                    <a:pt x="5353" y="695"/>
                  </a:cubicBezTo>
                  <a:cubicBezTo>
                    <a:pt x="5458" y="550"/>
                    <a:pt x="5603" y="446"/>
                    <a:pt x="5730" y="324"/>
                  </a:cubicBezTo>
                  <a:cubicBezTo>
                    <a:pt x="5805" y="255"/>
                    <a:pt x="5881" y="191"/>
                    <a:pt x="5956" y="122"/>
                  </a:cubicBezTo>
                  <a:cubicBezTo>
                    <a:pt x="6002" y="75"/>
                    <a:pt x="5985" y="35"/>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4"/>
            <p:cNvSpPr/>
            <p:nvPr/>
          </p:nvSpPr>
          <p:spPr>
            <a:xfrm rot="1508308">
              <a:off x="6833837" y="3323484"/>
              <a:ext cx="511229" cy="376722"/>
            </a:xfrm>
            <a:custGeom>
              <a:avLst/>
              <a:gdLst/>
              <a:ahLst/>
              <a:cxnLst/>
              <a:rect l="l" t="t" r="r" b="b"/>
              <a:pathLst>
                <a:path w="3014" h="2221" extrusionOk="0">
                  <a:moveTo>
                    <a:pt x="2944" y="0"/>
                  </a:moveTo>
                  <a:cubicBezTo>
                    <a:pt x="2538" y="192"/>
                    <a:pt x="2133" y="406"/>
                    <a:pt x="1739" y="626"/>
                  </a:cubicBezTo>
                  <a:cubicBezTo>
                    <a:pt x="1142" y="951"/>
                    <a:pt x="574" y="1321"/>
                    <a:pt x="41" y="1744"/>
                  </a:cubicBezTo>
                  <a:cubicBezTo>
                    <a:pt x="71" y="1787"/>
                    <a:pt x="106" y="1800"/>
                    <a:pt x="144" y="1800"/>
                  </a:cubicBezTo>
                  <a:cubicBezTo>
                    <a:pt x="172" y="1800"/>
                    <a:pt x="202" y="1792"/>
                    <a:pt x="232" y="1785"/>
                  </a:cubicBezTo>
                  <a:cubicBezTo>
                    <a:pt x="366" y="1756"/>
                    <a:pt x="493" y="1721"/>
                    <a:pt x="626" y="1686"/>
                  </a:cubicBezTo>
                  <a:cubicBezTo>
                    <a:pt x="760" y="1646"/>
                    <a:pt x="893" y="1605"/>
                    <a:pt x="1026" y="1565"/>
                  </a:cubicBezTo>
                  <a:lnTo>
                    <a:pt x="1026" y="1565"/>
                  </a:lnTo>
                  <a:cubicBezTo>
                    <a:pt x="1038" y="1640"/>
                    <a:pt x="986" y="1646"/>
                    <a:pt x="957" y="1663"/>
                  </a:cubicBezTo>
                  <a:cubicBezTo>
                    <a:pt x="818" y="1733"/>
                    <a:pt x="673" y="1756"/>
                    <a:pt x="528" y="1802"/>
                  </a:cubicBezTo>
                  <a:cubicBezTo>
                    <a:pt x="389" y="1849"/>
                    <a:pt x="250" y="1883"/>
                    <a:pt x="111" y="1901"/>
                  </a:cubicBezTo>
                  <a:cubicBezTo>
                    <a:pt x="53" y="1906"/>
                    <a:pt x="1" y="1947"/>
                    <a:pt x="47" y="2017"/>
                  </a:cubicBezTo>
                  <a:cubicBezTo>
                    <a:pt x="128" y="2127"/>
                    <a:pt x="279" y="2132"/>
                    <a:pt x="383" y="2208"/>
                  </a:cubicBezTo>
                  <a:cubicBezTo>
                    <a:pt x="397" y="2217"/>
                    <a:pt x="411" y="2220"/>
                    <a:pt x="424" y="2220"/>
                  </a:cubicBezTo>
                  <a:cubicBezTo>
                    <a:pt x="463" y="2220"/>
                    <a:pt x="501" y="2193"/>
                    <a:pt x="539" y="2185"/>
                  </a:cubicBezTo>
                  <a:cubicBezTo>
                    <a:pt x="754" y="2150"/>
                    <a:pt x="928" y="2011"/>
                    <a:pt x="1136" y="1976"/>
                  </a:cubicBezTo>
                  <a:cubicBezTo>
                    <a:pt x="1165" y="1970"/>
                    <a:pt x="1188" y="1959"/>
                    <a:pt x="1206" y="1935"/>
                  </a:cubicBezTo>
                  <a:cubicBezTo>
                    <a:pt x="1327" y="1779"/>
                    <a:pt x="1495" y="1686"/>
                    <a:pt x="1640" y="1559"/>
                  </a:cubicBezTo>
                  <a:cubicBezTo>
                    <a:pt x="1681" y="1530"/>
                    <a:pt x="1733" y="1512"/>
                    <a:pt x="1710" y="1449"/>
                  </a:cubicBezTo>
                  <a:cubicBezTo>
                    <a:pt x="1699" y="1426"/>
                    <a:pt x="1685" y="1419"/>
                    <a:pt x="1668" y="1419"/>
                  </a:cubicBezTo>
                  <a:cubicBezTo>
                    <a:pt x="1647" y="1419"/>
                    <a:pt x="1622" y="1431"/>
                    <a:pt x="1602" y="1431"/>
                  </a:cubicBezTo>
                  <a:cubicBezTo>
                    <a:pt x="1595" y="1431"/>
                    <a:pt x="1588" y="1429"/>
                    <a:pt x="1582" y="1426"/>
                  </a:cubicBezTo>
                  <a:cubicBezTo>
                    <a:pt x="1571" y="1420"/>
                    <a:pt x="1565" y="1408"/>
                    <a:pt x="1548" y="1373"/>
                  </a:cubicBezTo>
                  <a:cubicBezTo>
                    <a:pt x="1768" y="1281"/>
                    <a:pt x="2005" y="1223"/>
                    <a:pt x="2208" y="1101"/>
                  </a:cubicBezTo>
                  <a:cubicBezTo>
                    <a:pt x="2237" y="1003"/>
                    <a:pt x="2347" y="1008"/>
                    <a:pt x="2399" y="939"/>
                  </a:cubicBezTo>
                  <a:cubicBezTo>
                    <a:pt x="2550" y="748"/>
                    <a:pt x="2706" y="568"/>
                    <a:pt x="2851" y="377"/>
                  </a:cubicBezTo>
                  <a:cubicBezTo>
                    <a:pt x="2921" y="296"/>
                    <a:pt x="2967" y="197"/>
                    <a:pt x="3002" y="87"/>
                  </a:cubicBezTo>
                  <a:cubicBezTo>
                    <a:pt x="3013" y="41"/>
                    <a:pt x="2996" y="12"/>
                    <a:pt x="2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4"/>
            <p:cNvSpPr/>
            <p:nvPr/>
          </p:nvSpPr>
          <p:spPr>
            <a:xfrm rot="1508308">
              <a:off x="5978616" y="2158804"/>
              <a:ext cx="771593" cy="547697"/>
            </a:xfrm>
            <a:custGeom>
              <a:avLst/>
              <a:gdLst/>
              <a:ahLst/>
              <a:cxnLst/>
              <a:rect l="l" t="t" r="r" b="b"/>
              <a:pathLst>
                <a:path w="4549" h="3229" extrusionOk="0">
                  <a:moveTo>
                    <a:pt x="639" y="0"/>
                  </a:moveTo>
                  <a:cubicBezTo>
                    <a:pt x="629" y="0"/>
                    <a:pt x="619" y="2"/>
                    <a:pt x="609" y="5"/>
                  </a:cubicBezTo>
                  <a:cubicBezTo>
                    <a:pt x="655" y="300"/>
                    <a:pt x="806" y="561"/>
                    <a:pt x="852" y="862"/>
                  </a:cubicBezTo>
                  <a:cubicBezTo>
                    <a:pt x="707" y="723"/>
                    <a:pt x="574" y="573"/>
                    <a:pt x="446" y="434"/>
                  </a:cubicBezTo>
                  <a:cubicBezTo>
                    <a:pt x="319" y="289"/>
                    <a:pt x="215" y="121"/>
                    <a:pt x="35" y="11"/>
                  </a:cubicBezTo>
                  <a:lnTo>
                    <a:pt x="35" y="11"/>
                  </a:lnTo>
                  <a:cubicBezTo>
                    <a:pt x="0" y="109"/>
                    <a:pt x="53" y="150"/>
                    <a:pt x="81" y="202"/>
                  </a:cubicBezTo>
                  <a:cubicBezTo>
                    <a:pt x="290" y="544"/>
                    <a:pt x="539" y="857"/>
                    <a:pt x="823" y="1135"/>
                  </a:cubicBezTo>
                  <a:cubicBezTo>
                    <a:pt x="869" y="1187"/>
                    <a:pt x="933" y="1233"/>
                    <a:pt x="945" y="1291"/>
                  </a:cubicBezTo>
                  <a:cubicBezTo>
                    <a:pt x="962" y="1378"/>
                    <a:pt x="1020" y="1401"/>
                    <a:pt x="1078" y="1430"/>
                  </a:cubicBezTo>
                  <a:cubicBezTo>
                    <a:pt x="1570" y="1708"/>
                    <a:pt x="2086" y="1934"/>
                    <a:pt x="2602" y="2166"/>
                  </a:cubicBezTo>
                  <a:cubicBezTo>
                    <a:pt x="2943" y="2316"/>
                    <a:pt x="3164" y="2612"/>
                    <a:pt x="3465" y="2820"/>
                  </a:cubicBezTo>
                  <a:cubicBezTo>
                    <a:pt x="3164" y="2768"/>
                    <a:pt x="2868" y="2687"/>
                    <a:pt x="2590" y="2571"/>
                  </a:cubicBezTo>
                  <a:cubicBezTo>
                    <a:pt x="2521" y="2542"/>
                    <a:pt x="2445" y="2519"/>
                    <a:pt x="2376" y="2496"/>
                  </a:cubicBezTo>
                  <a:cubicBezTo>
                    <a:pt x="2371" y="2495"/>
                    <a:pt x="2365" y="2495"/>
                    <a:pt x="2360" y="2495"/>
                  </a:cubicBezTo>
                  <a:cubicBezTo>
                    <a:pt x="2324" y="2495"/>
                    <a:pt x="2287" y="2512"/>
                    <a:pt x="2271" y="2542"/>
                  </a:cubicBezTo>
                  <a:cubicBezTo>
                    <a:pt x="2248" y="2583"/>
                    <a:pt x="2248" y="2629"/>
                    <a:pt x="2277" y="2658"/>
                  </a:cubicBezTo>
                  <a:cubicBezTo>
                    <a:pt x="2312" y="2710"/>
                    <a:pt x="2364" y="2751"/>
                    <a:pt x="2416" y="2780"/>
                  </a:cubicBezTo>
                  <a:cubicBezTo>
                    <a:pt x="2718" y="2948"/>
                    <a:pt x="3030" y="3087"/>
                    <a:pt x="3361" y="3185"/>
                  </a:cubicBezTo>
                  <a:cubicBezTo>
                    <a:pt x="3448" y="3214"/>
                    <a:pt x="3539" y="3228"/>
                    <a:pt x="3628" y="3228"/>
                  </a:cubicBezTo>
                  <a:cubicBezTo>
                    <a:pt x="3723" y="3228"/>
                    <a:pt x="3816" y="3212"/>
                    <a:pt x="3905" y="3180"/>
                  </a:cubicBezTo>
                  <a:cubicBezTo>
                    <a:pt x="4021" y="3133"/>
                    <a:pt x="4137" y="3099"/>
                    <a:pt x="4259" y="3081"/>
                  </a:cubicBezTo>
                  <a:cubicBezTo>
                    <a:pt x="4340" y="3029"/>
                    <a:pt x="4444" y="3012"/>
                    <a:pt x="4502" y="2936"/>
                  </a:cubicBezTo>
                  <a:cubicBezTo>
                    <a:pt x="4531" y="2902"/>
                    <a:pt x="4548" y="2838"/>
                    <a:pt x="4519" y="2809"/>
                  </a:cubicBezTo>
                  <a:cubicBezTo>
                    <a:pt x="4508" y="2798"/>
                    <a:pt x="4497" y="2794"/>
                    <a:pt x="4485" y="2794"/>
                  </a:cubicBezTo>
                  <a:cubicBezTo>
                    <a:pt x="4459" y="2794"/>
                    <a:pt x="4431" y="2813"/>
                    <a:pt x="4403" y="2820"/>
                  </a:cubicBezTo>
                  <a:cubicBezTo>
                    <a:pt x="4357" y="2838"/>
                    <a:pt x="4311" y="2849"/>
                    <a:pt x="4270" y="2873"/>
                  </a:cubicBezTo>
                  <a:cubicBezTo>
                    <a:pt x="4219" y="2896"/>
                    <a:pt x="4163" y="2908"/>
                    <a:pt x="4107" y="2908"/>
                  </a:cubicBezTo>
                  <a:cubicBezTo>
                    <a:pt x="4014" y="2908"/>
                    <a:pt x="3920" y="2874"/>
                    <a:pt x="3847" y="2809"/>
                  </a:cubicBezTo>
                  <a:cubicBezTo>
                    <a:pt x="3702" y="2699"/>
                    <a:pt x="3558" y="2600"/>
                    <a:pt x="3413" y="2490"/>
                  </a:cubicBezTo>
                  <a:cubicBezTo>
                    <a:pt x="3297" y="2392"/>
                    <a:pt x="3169" y="2293"/>
                    <a:pt x="3036" y="2212"/>
                  </a:cubicBezTo>
                  <a:cubicBezTo>
                    <a:pt x="2578" y="1969"/>
                    <a:pt x="2127" y="1697"/>
                    <a:pt x="1628" y="1534"/>
                  </a:cubicBezTo>
                  <a:cubicBezTo>
                    <a:pt x="1431" y="1471"/>
                    <a:pt x="1298" y="1343"/>
                    <a:pt x="1165" y="1210"/>
                  </a:cubicBezTo>
                  <a:cubicBezTo>
                    <a:pt x="1130" y="1175"/>
                    <a:pt x="1107" y="1129"/>
                    <a:pt x="1101" y="1082"/>
                  </a:cubicBezTo>
                  <a:cubicBezTo>
                    <a:pt x="1066" y="717"/>
                    <a:pt x="887" y="405"/>
                    <a:pt x="742" y="80"/>
                  </a:cubicBezTo>
                  <a:cubicBezTo>
                    <a:pt x="728" y="32"/>
                    <a:pt x="686" y="0"/>
                    <a:pt x="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4"/>
            <p:cNvSpPr/>
            <p:nvPr/>
          </p:nvSpPr>
          <p:spPr>
            <a:xfrm rot="1508308">
              <a:off x="8069532" y="3842777"/>
              <a:ext cx="802972" cy="553803"/>
            </a:xfrm>
            <a:custGeom>
              <a:avLst/>
              <a:gdLst/>
              <a:ahLst/>
              <a:cxnLst/>
              <a:rect l="l" t="t" r="r" b="b"/>
              <a:pathLst>
                <a:path w="4734" h="3265" extrusionOk="0">
                  <a:moveTo>
                    <a:pt x="67" y="0"/>
                  </a:moveTo>
                  <a:cubicBezTo>
                    <a:pt x="41" y="0"/>
                    <a:pt x="21" y="26"/>
                    <a:pt x="0" y="61"/>
                  </a:cubicBezTo>
                  <a:cubicBezTo>
                    <a:pt x="261" y="275"/>
                    <a:pt x="522" y="501"/>
                    <a:pt x="794" y="709"/>
                  </a:cubicBezTo>
                  <a:cubicBezTo>
                    <a:pt x="1298" y="1098"/>
                    <a:pt x="1790" y="1497"/>
                    <a:pt x="2358" y="1810"/>
                  </a:cubicBezTo>
                  <a:cubicBezTo>
                    <a:pt x="3030" y="2181"/>
                    <a:pt x="3673" y="2615"/>
                    <a:pt x="4386" y="2934"/>
                  </a:cubicBezTo>
                  <a:cubicBezTo>
                    <a:pt x="4542" y="3009"/>
                    <a:pt x="4670" y="3096"/>
                    <a:pt x="4728" y="3264"/>
                  </a:cubicBezTo>
                  <a:cubicBezTo>
                    <a:pt x="4733" y="3224"/>
                    <a:pt x="4728" y="3177"/>
                    <a:pt x="4710" y="3143"/>
                  </a:cubicBezTo>
                  <a:cubicBezTo>
                    <a:pt x="4589" y="2940"/>
                    <a:pt x="4519" y="2708"/>
                    <a:pt x="4392" y="2505"/>
                  </a:cubicBezTo>
                  <a:lnTo>
                    <a:pt x="4392" y="2505"/>
                  </a:lnTo>
                  <a:cubicBezTo>
                    <a:pt x="4374" y="2633"/>
                    <a:pt x="4502" y="2714"/>
                    <a:pt x="4496" y="2876"/>
                  </a:cubicBezTo>
                  <a:cubicBezTo>
                    <a:pt x="4467" y="2853"/>
                    <a:pt x="4432" y="2836"/>
                    <a:pt x="4403" y="2818"/>
                  </a:cubicBezTo>
                  <a:cubicBezTo>
                    <a:pt x="3517" y="2413"/>
                    <a:pt x="2700" y="1880"/>
                    <a:pt x="1860" y="1387"/>
                  </a:cubicBezTo>
                  <a:cubicBezTo>
                    <a:pt x="1315" y="1063"/>
                    <a:pt x="834" y="634"/>
                    <a:pt x="330" y="240"/>
                  </a:cubicBezTo>
                  <a:cubicBezTo>
                    <a:pt x="249" y="188"/>
                    <a:pt x="180" y="119"/>
                    <a:pt x="128" y="43"/>
                  </a:cubicBezTo>
                  <a:cubicBezTo>
                    <a:pt x="104" y="12"/>
                    <a:pt x="84"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4"/>
            <p:cNvSpPr/>
            <p:nvPr/>
          </p:nvSpPr>
          <p:spPr>
            <a:xfrm rot="1508308">
              <a:off x="8396042" y="711160"/>
              <a:ext cx="117036" cy="525816"/>
            </a:xfrm>
            <a:custGeom>
              <a:avLst/>
              <a:gdLst/>
              <a:ahLst/>
              <a:cxnLst/>
              <a:rect l="l" t="t" r="r" b="b"/>
              <a:pathLst>
                <a:path w="690" h="3100" extrusionOk="0">
                  <a:moveTo>
                    <a:pt x="99" y="0"/>
                  </a:moveTo>
                  <a:cubicBezTo>
                    <a:pt x="64" y="93"/>
                    <a:pt x="29" y="180"/>
                    <a:pt x="0" y="267"/>
                  </a:cubicBezTo>
                  <a:cubicBezTo>
                    <a:pt x="93" y="296"/>
                    <a:pt x="58" y="382"/>
                    <a:pt x="64" y="440"/>
                  </a:cubicBezTo>
                  <a:cubicBezTo>
                    <a:pt x="99" y="689"/>
                    <a:pt x="151" y="939"/>
                    <a:pt x="209" y="1182"/>
                  </a:cubicBezTo>
                  <a:cubicBezTo>
                    <a:pt x="336" y="1692"/>
                    <a:pt x="435" y="2207"/>
                    <a:pt x="510" y="2723"/>
                  </a:cubicBezTo>
                  <a:cubicBezTo>
                    <a:pt x="556" y="2810"/>
                    <a:pt x="550" y="2908"/>
                    <a:pt x="562" y="2995"/>
                  </a:cubicBezTo>
                  <a:cubicBezTo>
                    <a:pt x="568" y="3042"/>
                    <a:pt x="579" y="3088"/>
                    <a:pt x="637" y="3100"/>
                  </a:cubicBezTo>
                  <a:cubicBezTo>
                    <a:pt x="690" y="2989"/>
                    <a:pt x="597" y="2897"/>
                    <a:pt x="632" y="2798"/>
                  </a:cubicBezTo>
                  <a:cubicBezTo>
                    <a:pt x="620" y="2775"/>
                    <a:pt x="608" y="2752"/>
                    <a:pt x="603" y="2723"/>
                  </a:cubicBezTo>
                  <a:cubicBezTo>
                    <a:pt x="527" y="2068"/>
                    <a:pt x="371" y="1425"/>
                    <a:pt x="226" y="782"/>
                  </a:cubicBezTo>
                  <a:cubicBezTo>
                    <a:pt x="168" y="521"/>
                    <a:pt x="162" y="255"/>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4"/>
            <p:cNvSpPr/>
            <p:nvPr/>
          </p:nvSpPr>
          <p:spPr>
            <a:xfrm rot="1508308">
              <a:off x="7258256" y="3321271"/>
              <a:ext cx="163173" cy="72597"/>
            </a:xfrm>
            <a:custGeom>
              <a:avLst/>
              <a:gdLst/>
              <a:ahLst/>
              <a:cxnLst/>
              <a:rect l="l" t="t" r="r" b="b"/>
              <a:pathLst>
                <a:path w="962" h="428" extrusionOk="0">
                  <a:moveTo>
                    <a:pt x="595" y="0"/>
                  </a:moveTo>
                  <a:cubicBezTo>
                    <a:pt x="360" y="0"/>
                    <a:pt x="76" y="201"/>
                    <a:pt x="0" y="427"/>
                  </a:cubicBezTo>
                  <a:cubicBezTo>
                    <a:pt x="32" y="428"/>
                    <a:pt x="63" y="428"/>
                    <a:pt x="95" y="428"/>
                  </a:cubicBezTo>
                  <a:cubicBezTo>
                    <a:pt x="382" y="428"/>
                    <a:pt x="669" y="404"/>
                    <a:pt x="956" y="352"/>
                  </a:cubicBezTo>
                  <a:cubicBezTo>
                    <a:pt x="962" y="160"/>
                    <a:pt x="846" y="27"/>
                    <a:pt x="649" y="4"/>
                  </a:cubicBezTo>
                  <a:cubicBezTo>
                    <a:pt x="632" y="2"/>
                    <a:pt x="614"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4"/>
            <p:cNvSpPr/>
            <p:nvPr/>
          </p:nvSpPr>
          <p:spPr>
            <a:xfrm rot="1508308">
              <a:off x="8471823" y="1677619"/>
              <a:ext cx="22729" cy="29683"/>
            </a:xfrm>
            <a:custGeom>
              <a:avLst/>
              <a:gdLst/>
              <a:ahLst/>
              <a:cxnLst/>
              <a:rect l="l" t="t" r="r" b="b"/>
              <a:pathLst>
                <a:path w="134" h="175" extrusionOk="0">
                  <a:moveTo>
                    <a:pt x="1" y="1"/>
                  </a:moveTo>
                  <a:cubicBezTo>
                    <a:pt x="30" y="70"/>
                    <a:pt x="35" y="157"/>
                    <a:pt x="134" y="175"/>
                  </a:cubicBezTo>
                  <a:cubicBezTo>
                    <a:pt x="87" y="117"/>
                    <a:pt x="64" y="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4"/>
            <p:cNvSpPr/>
            <p:nvPr/>
          </p:nvSpPr>
          <p:spPr>
            <a:xfrm rot="1508308">
              <a:off x="7433029" y="943632"/>
              <a:ext cx="21881" cy="30701"/>
            </a:xfrm>
            <a:custGeom>
              <a:avLst/>
              <a:gdLst/>
              <a:ahLst/>
              <a:cxnLst/>
              <a:rect l="l" t="t" r="r" b="b"/>
              <a:pathLst>
                <a:path w="129" h="181" extrusionOk="0">
                  <a:moveTo>
                    <a:pt x="1" y="1"/>
                  </a:moveTo>
                  <a:cubicBezTo>
                    <a:pt x="30" y="64"/>
                    <a:pt x="41" y="145"/>
                    <a:pt x="128" y="180"/>
                  </a:cubicBezTo>
                  <a:cubicBezTo>
                    <a:pt x="105" y="105"/>
                    <a:pt x="59" y="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4"/>
            <p:cNvSpPr/>
            <p:nvPr/>
          </p:nvSpPr>
          <p:spPr>
            <a:xfrm rot="1508308">
              <a:off x="5826303" y="3502401"/>
              <a:ext cx="28665" cy="9838"/>
            </a:xfrm>
            <a:custGeom>
              <a:avLst/>
              <a:gdLst/>
              <a:ahLst/>
              <a:cxnLst/>
              <a:rect l="l" t="t" r="r" b="b"/>
              <a:pathLst>
                <a:path w="169" h="58" extrusionOk="0">
                  <a:moveTo>
                    <a:pt x="130" y="1"/>
                  </a:moveTo>
                  <a:cubicBezTo>
                    <a:pt x="81" y="1"/>
                    <a:pt x="37" y="18"/>
                    <a:pt x="0" y="50"/>
                  </a:cubicBezTo>
                  <a:cubicBezTo>
                    <a:pt x="14" y="56"/>
                    <a:pt x="28" y="58"/>
                    <a:pt x="41" y="58"/>
                  </a:cubicBezTo>
                  <a:cubicBezTo>
                    <a:pt x="87" y="58"/>
                    <a:pt x="128" y="31"/>
                    <a:pt x="168" y="4"/>
                  </a:cubicBezTo>
                  <a:cubicBezTo>
                    <a:pt x="155" y="2"/>
                    <a:pt x="142"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4"/>
            <p:cNvSpPr/>
            <p:nvPr/>
          </p:nvSpPr>
          <p:spPr>
            <a:xfrm rot="1508308">
              <a:off x="8438724" y="1193187"/>
              <a:ext cx="13909" cy="27648"/>
            </a:xfrm>
            <a:custGeom>
              <a:avLst/>
              <a:gdLst/>
              <a:ahLst/>
              <a:cxnLst/>
              <a:rect l="l" t="t" r="r" b="b"/>
              <a:pathLst>
                <a:path w="82" h="163" extrusionOk="0">
                  <a:moveTo>
                    <a:pt x="29" y="1"/>
                  </a:moveTo>
                  <a:cubicBezTo>
                    <a:pt x="0" y="64"/>
                    <a:pt x="41" y="111"/>
                    <a:pt x="70" y="163"/>
                  </a:cubicBezTo>
                  <a:cubicBezTo>
                    <a:pt x="81" y="105"/>
                    <a:pt x="64" y="47"/>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4"/>
            <p:cNvSpPr/>
            <p:nvPr/>
          </p:nvSpPr>
          <p:spPr>
            <a:xfrm rot="1508308">
              <a:off x="8447606" y="1164704"/>
              <a:ext cx="10007" cy="22729"/>
            </a:xfrm>
            <a:custGeom>
              <a:avLst/>
              <a:gdLst/>
              <a:ahLst/>
              <a:cxnLst/>
              <a:rect l="l" t="t" r="r" b="b"/>
              <a:pathLst>
                <a:path w="59" h="134" extrusionOk="0">
                  <a:moveTo>
                    <a:pt x="23" y="1"/>
                  </a:moveTo>
                  <a:lnTo>
                    <a:pt x="23" y="1"/>
                  </a:lnTo>
                  <a:cubicBezTo>
                    <a:pt x="0" y="47"/>
                    <a:pt x="12" y="99"/>
                    <a:pt x="47" y="134"/>
                  </a:cubicBezTo>
                  <a:cubicBezTo>
                    <a:pt x="58" y="87"/>
                    <a:pt x="47" y="35"/>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4"/>
            <p:cNvSpPr/>
            <p:nvPr/>
          </p:nvSpPr>
          <p:spPr>
            <a:xfrm rot="1508308">
              <a:off x="8642720" y="1419140"/>
              <a:ext cx="125857" cy="456951"/>
            </a:xfrm>
            <a:custGeom>
              <a:avLst/>
              <a:gdLst/>
              <a:ahLst/>
              <a:cxnLst/>
              <a:rect l="l" t="t" r="r" b="b"/>
              <a:pathLst>
                <a:path w="742" h="2694" extrusionOk="0">
                  <a:moveTo>
                    <a:pt x="655" y="0"/>
                  </a:moveTo>
                  <a:cubicBezTo>
                    <a:pt x="568" y="116"/>
                    <a:pt x="574" y="255"/>
                    <a:pt x="545" y="388"/>
                  </a:cubicBezTo>
                  <a:cubicBezTo>
                    <a:pt x="388" y="1141"/>
                    <a:pt x="220" y="1889"/>
                    <a:pt x="12" y="2624"/>
                  </a:cubicBezTo>
                  <a:cubicBezTo>
                    <a:pt x="6" y="2648"/>
                    <a:pt x="0" y="2677"/>
                    <a:pt x="52" y="2694"/>
                  </a:cubicBezTo>
                  <a:cubicBezTo>
                    <a:pt x="104" y="2636"/>
                    <a:pt x="133" y="2561"/>
                    <a:pt x="139" y="2485"/>
                  </a:cubicBezTo>
                  <a:cubicBezTo>
                    <a:pt x="157" y="2387"/>
                    <a:pt x="186" y="2288"/>
                    <a:pt x="214" y="2190"/>
                  </a:cubicBezTo>
                  <a:cubicBezTo>
                    <a:pt x="296" y="1894"/>
                    <a:pt x="377" y="1593"/>
                    <a:pt x="452" y="1298"/>
                  </a:cubicBezTo>
                  <a:cubicBezTo>
                    <a:pt x="522" y="1014"/>
                    <a:pt x="579" y="724"/>
                    <a:pt x="643" y="435"/>
                  </a:cubicBezTo>
                  <a:cubicBezTo>
                    <a:pt x="653" y="399"/>
                    <a:pt x="646" y="332"/>
                    <a:pt x="703" y="332"/>
                  </a:cubicBezTo>
                  <a:cubicBezTo>
                    <a:pt x="710" y="332"/>
                    <a:pt x="720" y="333"/>
                    <a:pt x="730" y="336"/>
                  </a:cubicBezTo>
                  <a:cubicBezTo>
                    <a:pt x="742" y="214"/>
                    <a:pt x="713" y="99"/>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4"/>
            <p:cNvSpPr/>
            <p:nvPr/>
          </p:nvSpPr>
          <p:spPr>
            <a:xfrm rot="1508308">
              <a:off x="8844121" y="1439724"/>
              <a:ext cx="10007" cy="21881"/>
            </a:xfrm>
            <a:custGeom>
              <a:avLst/>
              <a:gdLst/>
              <a:ahLst/>
              <a:cxnLst/>
              <a:rect l="l" t="t" r="r" b="b"/>
              <a:pathLst>
                <a:path w="59" h="129" extrusionOk="0">
                  <a:moveTo>
                    <a:pt x="18" y="1"/>
                  </a:moveTo>
                  <a:lnTo>
                    <a:pt x="18" y="1"/>
                  </a:lnTo>
                  <a:cubicBezTo>
                    <a:pt x="0" y="41"/>
                    <a:pt x="6" y="93"/>
                    <a:pt x="41" y="128"/>
                  </a:cubicBezTo>
                  <a:cubicBezTo>
                    <a:pt x="58" y="82"/>
                    <a:pt x="47" y="35"/>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4"/>
            <p:cNvSpPr/>
            <p:nvPr/>
          </p:nvSpPr>
          <p:spPr>
            <a:xfrm rot="1508308">
              <a:off x="6608782" y="339185"/>
              <a:ext cx="159271" cy="314472"/>
            </a:xfrm>
            <a:custGeom>
              <a:avLst/>
              <a:gdLst/>
              <a:ahLst/>
              <a:cxnLst/>
              <a:rect l="l" t="t" r="r" b="b"/>
              <a:pathLst>
                <a:path w="939" h="1854" extrusionOk="0">
                  <a:moveTo>
                    <a:pt x="139" y="0"/>
                  </a:moveTo>
                  <a:cubicBezTo>
                    <a:pt x="121" y="9"/>
                    <a:pt x="110" y="41"/>
                    <a:pt x="82" y="41"/>
                  </a:cubicBezTo>
                  <a:cubicBezTo>
                    <a:pt x="75" y="41"/>
                    <a:pt x="67" y="39"/>
                    <a:pt x="58" y="35"/>
                  </a:cubicBezTo>
                  <a:lnTo>
                    <a:pt x="58" y="35"/>
                  </a:lnTo>
                  <a:cubicBezTo>
                    <a:pt x="41" y="145"/>
                    <a:pt x="99" y="243"/>
                    <a:pt x="116" y="348"/>
                  </a:cubicBezTo>
                  <a:cubicBezTo>
                    <a:pt x="106" y="358"/>
                    <a:pt x="95" y="360"/>
                    <a:pt x="83" y="360"/>
                  </a:cubicBezTo>
                  <a:cubicBezTo>
                    <a:pt x="68" y="360"/>
                    <a:pt x="52" y="356"/>
                    <a:pt x="38" y="356"/>
                  </a:cubicBezTo>
                  <a:cubicBezTo>
                    <a:pt x="24" y="356"/>
                    <a:pt x="10" y="360"/>
                    <a:pt x="0" y="377"/>
                  </a:cubicBezTo>
                  <a:cubicBezTo>
                    <a:pt x="0" y="417"/>
                    <a:pt x="35" y="429"/>
                    <a:pt x="58" y="452"/>
                  </a:cubicBezTo>
                  <a:cubicBezTo>
                    <a:pt x="319" y="718"/>
                    <a:pt x="597" y="968"/>
                    <a:pt x="638" y="1367"/>
                  </a:cubicBezTo>
                  <a:cubicBezTo>
                    <a:pt x="649" y="1454"/>
                    <a:pt x="730" y="1524"/>
                    <a:pt x="695" y="1622"/>
                  </a:cubicBezTo>
                  <a:cubicBezTo>
                    <a:pt x="759" y="1721"/>
                    <a:pt x="858" y="1779"/>
                    <a:pt x="939" y="1854"/>
                  </a:cubicBezTo>
                  <a:cubicBezTo>
                    <a:pt x="863" y="1726"/>
                    <a:pt x="817" y="1582"/>
                    <a:pt x="794" y="1431"/>
                  </a:cubicBezTo>
                  <a:cubicBezTo>
                    <a:pt x="730" y="1066"/>
                    <a:pt x="591" y="753"/>
                    <a:pt x="273" y="539"/>
                  </a:cubicBezTo>
                  <a:cubicBezTo>
                    <a:pt x="226" y="516"/>
                    <a:pt x="197" y="475"/>
                    <a:pt x="197" y="423"/>
                  </a:cubicBezTo>
                  <a:cubicBezTo>
                    <a:pt x="209" y="278"/>
                    <a:pt x="151" y="145"/>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4"/>
            <p:cNvSpPr/>
            <p:nvPr/>
          </p:nvSpPr>
          <p:spPr>
            <a:xfrm rot="1508308">
              <a:off x="6582231" y="457892"/>
              <a:ext cx="110082" cy="137730"/>
            </a:xfrm>
            <a:custGeom>
              <a:avLst/>
              <a:gdLst/>
              <a:ahLst/>
              <a:cxnLst/>
              <a:rect l="l" t="t" r="r" b="b"/>
              <a:pathLst>
                <a:path w="649" h="812" extrusionOk="0">
                  <a:moveTo>
                    <a:pt x="29" y="0"/>
                  </a:moveTo>
                  <a:cubicBezTo>
                    <a:pt x="0" y="46"/>
                    <a:pt x="46" y="99"/>
                    <a:pt x="12" y="145"/>
                  </a:cubicBezTo>
                  <a:cubicBezTo>
                    <a:pt x="220" y="365"/>
                    <a:pt x="417" y="608"/>
                    <a:pt x="649" y="811"/>
                  </a:cubicBezTo>
                  <a:cubicBezTo>
                    <a:pt x="643" y="776"/>
                    <a:pt x="632" y="742"/>
                    <a:pt x="649" y="707"/>
                  </a:cubicBezTo>
                  <a:cubicBezTo>
                    <a:pt x="487" y="522"/>
                    <a:pt x="342" y="319"/>
                    <a:pt x="145" y="162"/>
                  </a:cubicBezTo>
                  <a:cubicBezTo>
                    <a:pt x="93" y="122"/>
                    <a:pt x="52" y="64"/>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4"/>
            <p:cNvSpPr/>
            <p:nvPr/>
          </p:nvSpPr>
          <p:spPr>
            <a:xfrm rot="1508308">
              <a:off x="7359653" y="1029130"/>
              <a:ext cx="73953" cy="137730"/>
            </a:xfrm>
            <a:custGeom>
              <a:avLst/>
              <a:gdLst/>
              <a:ahLst/>
              <a:cxnLst/>
              <a:rect l="l" t="t" r="r" b="b"/>
              <a:pathLst>
                <a:path w="436" h="812" extrusionOk="0">
                  <a:moveTo>
                    <a:pt x="1" y="0"/>
                  </a:moveTo>
                  <a:cubicBezTo>
                    <a:pt x="122" y="278"/>
                    <a:pt x="267" y="551"/>
                    <a:pt x="435" y="811"/>
                  </a:cubicBezTo>
                  <a:cubicBezTo>
                    <a:pt x="319" y="568"/>
                    <a:pt x="204" y="325"/>
                    <a:pt x="82" y="81"/>
                  </a:cubicBezTo>
                  <a:cubicBezTo>
                    <a:pt x="70" y="41"/>
                    <a:pt x="4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4"/>
            <p:cNvSpPr/>
            <p:nvPr/>
          </p:nvSpPr>
          <p:spPr>
            <a:xfrm rot="1508308">
              <a:off x="8313870" y="3129401"/>
              <a:ext cx="503257" cy="524968"/>
            </a:xfrm>
            <a:custGeom>
              <a:avLst/>
              <a:gdLst/>
              <a:ahLst/>
              <a:cxnLst/>
              <a:rect l="l" t="t" r="r" b="b"/>
              <a:pathLst>
                <a:path w="2967" h="3095" extrusionOk="0">
                  <a:moveTo>
                    <a:pt x="1513" y="1"/>
                  </a:moveTo>
                  <a:cubicBezTo>
                    <a:pt x="1426" y="61"/>
                    <a:pt x="1338" y="107"/>
                    <a:pt x="1243" y="107"/>
                  </a:cubicBezTo>
                  <a:cubicBezTo>
                    <a:pt x="1193" y="107"/>
                    <a:pt x="1140" y="94"/>
                    <a:pt x="1084" y="64"/>
                  </a:cubicBezTo>
                  <a:cubicBezTo>
                    <a:pt x="858" y="122"/>
                    <a:pt x="621" y="128"/>
                    <a:pt x="400" y="215"/>
                  </a:cubicBezTo>
                  <a:cubicBezTo>
                    <a:pt x="354" y="256"/>
                    <a:pt x="302" y="285"/>
                    <a:pt x="244" y="308"/>
                  </a:cubicBezTo>
                  <a:cubicBezTo>
                    <a:pt x="53" y="371"/>
                    <a:pt x="35" y="551"/>
                    <a:pt x="18" y="707"/>
                  </a:cubicBezTo>
                  <a:cubicBezTo>
                    <a:pt x="1" y="864"/>
                    <a:pt x="99" y="939"/>
                    <a:pt x="238" y="986"/>
                  </a:cubicBezTo>
                  <a:cubicBezTo>
                    <a:pt x="328" y="1018"/>
                    <a:pt x="419" y="1056"/>
                    <a:pt x="502" y="1091"/>
                  </a:cubicBezTo>
                  <a:lnTo>
                    <a:pt x="502" y="1091"/>
                  </a:lnTo>
                  <a:cubicBezTo>
                    <a:pt x="447" y="1071"/>
                    <a:pt x="389" y="1050"/>
                    <a:pt x="331" y="1032"/>
                  </a:cubicBezTo>
                  <a:cubicBezTo>
                    <a:pt x="291" y="1019"/>
                    <a:pt x="246" y="996"/>
                    <a:pt x="206" y="996"/>
                  </a:cubicBezTo>
                  <a:cubicBezTo>
                    <a:pt x="176" y="996"/>
                    <a:pt x="148" y="1009"/>
                    <a:pt x="128" y="1049"/>
                  </a:cubicBezTo>
                  <a:cubicBezTo>
                    <a:pt x="76" y="1136"/>
                    <a:pt x="180" y="1171"/>
                    <a:pt x="227" y="1223"/>
                  </a:cubicBezTo>
                  <a:cubicBezTo>
                    <a:pt x="342" y="1327"/>
                    <a:pt x="499" y="1403"/>
                    <a:pt x="528" y="1582"/>
                  </a:cubicBezTo>
                  <a:cubicBezTo>
                    <a:pt x="615" y="1710"/>
                    <a:pt x="707" y="1837"/>
                    <a:pt x="806" y="1953"/>
                  </a:cubicBezTo>
                  <a:cubicBezTo>
                    <a:pt x="800" y="1941"/>
                    <a:pt x="794" y="1930"/>
                    <a:pt x="789" y="1912"/>
                  </a:cubicBezTo>
                  <a:cubicBezTo>
                    <a:pt x="783" y="1872"/>
                    <a:pt x="731" y="1826"/>
                    <a:pt x="789" y="1791"/>
                  </a:cubicBezTo>
                  <a:cubicBezTo>
                    <a:pt x="798" y="1784"/>
                    <a:pt x="806" y="1782"/>
                    <a:pt x="814" y="1782"/>
                  </a:cubicBezTo>
                  <a:cubicBezTo>
                    <a:pt x="842" y="1782"/>
                    <a:pt x="866" y="1815"/>
                    <a:pt x="893" y="1837"/>
                  </a:cubicBezTo>
                  <a:cubicBezTo>
                    <a:pt x="1096" y="2005"/>
                    <a:pt x="1304" y="2179"/>
                    <a:pt x="1513" y="2341"/>
                  </a:cubicBezTo>
                  <a:cubicBezTo>
                    <a:pt x="1611" y="2428"/>
                    <a:pt x="1727" y="2498"/>
                    <a:pt x="1849" y="2550"/>
                  </a:cubicBezTo>
                  <a:cubicBezTo>
                    <a:pt x="1860" y="2509"/>
                    <a:pt x="1837" y="2469"/>
                    <a:pt x="1802" y="2451"/>
                  </a:cubicBezTo>
                  <a:cubicBezTo>
                    <a:pt x="1495" y="2225"/>
                    <a:pt x="1200" y="1976"/>
                    <a:pt x="916" y="1716"/>
                  </a:cubicBezTo>
                  <a:cubicBezTo>
                    <a:pt x="841" y="1640"/>
                    <a:pt x="806" y="1553"/>
                    <a:pt x="847" y="1484"/>
                  </a:cubicBezTo>
                  <a:cubicBezTo>
                    <a:pt x="873" y="1442"/>
                    <a:pt x="923" y="1417"/>
                    <a:pt x="984" y="1417"/>
                  </a:cubicBezTo>
                  <a:cubicBezTo>
                    <a:pt x="1015" y="1417"/>
                    <a:pt x="1049" y="1424"/>
                    <a:pt x="1084" y="1437"/>
                  </a:cubicBezTo>
                  <a:cubicBezTo>
                    <a:pt x="1107" y="1443"/>
                    <a:pt x="1125" y="1449"/>
                    <a:pt x="1142" y="1461"/>
                  </a:cubicBezTo>
                  <a:cubicBezTo>
                    <a:pt x="1281" y="1565"/>
                    <a:pt x="1432" y="1640"/>
                    <a:pt x="1559" y="1762"/>
                  </a:cubicBezTo>
                  <a:cubicBezTo>
                    <a:pt x="1681" y="1884"/>
                    <a:pt x="1802" y="2017"/>
                    <a:pt x="1976" y="2080"/>
                  </a:cubicBezTo>
                  <a:cubicBezTo>
                    <a:pt x="1965" y="2046"/>
                    <a:pt x="1941" y="2011"/>
                    <a:pt x="1918" y="1982"/>
                  </a:cubicBezTo>
                  <a:cubicBezTo>
                    <a:pt x="1710" y="1762"/>
                    <a:pt x="1484" y="1565"/>
                    <a:pt x="1240" y="1385"/>
                  </a:cubicBezTo>
                  <a:cubicBezTo>
                    <a:pt x="1072" y="1264"/>
                    <a:pt x="1072" y="1229"/>
                    <a:pt x="1188" y="1049"/>
                  </a:cubicBezTo>
                  <a:cubicBezTo>
                    <a:pt x="1345" y="812"/>
                    <a:pt x="1275" y="621"/>
                    <a:pt x="1003" y="545"/>
                  </a:cubicBezTo>
                  <a:cubicBezTo>
                    <a:pt x="962" y="534"/>
                    <a:pt x="922" y="534"/>
                    <a:pt x="881" y="522"/>
                  </a:cubicBezTo>
                  <a:cubicBezTo>
                    <a:pt x="800" y="499"/>
                    <a:pt x="725" y="476"/>
                    <a:pt x="644" y="453"/>
                  </a:cubicBezTo>
                  <a:cubicBezTo>
                    <a:pt x="603" y="435"/>
                    <a:pt x="563" y="418"/>
                    <a:pt x="563" y="371"/>
                  </a:cubicBezTo>
                  <a:cubicBezTo>
                    <a:pt x="563" y="308"/>
                    <a:pt x="615" y="325"/>
                    <a:pt x="650" y="314"/>
                  </a:cubicBezTo>
                  <a:lnTo>
                    <a:pt x="1032" y="227"/>
                  </a:lnTo>
                  <a:cubicBezTo>
                    <a:pt x="1112" y="210"/>
                    <a:pt x="1166" y="198"/>
                    <a:pt x="1206" y="198"/>
                  </a:cubicBezTo>
                  <a:cubicBezTo>
                    <a:pt x="1289" y="198"/>
                    <a:pt x="1313" y="247"/>
                    <a:pt x="1380" y="395"/>
                  </a:cubicBezTo>
                  <a:cubicBezTo>
                    <a:pt x="1594" y="875"/>
                    <a:pt x="1872" y="1327"/>
                    <a:pt x="2109" y="1797"/>
                  </a:cubicBezTo>
                  <a:cubicBezTo>
                    <a:pt x="2121" y="1820"/>
                    <a:pt x="2138" y="1843"/>
                    <a:pt x="2150" y="1866"/>
                  </a:cubicBezTo>
                  <a:cubicBezTo>
                    <a:pt x="2318" y="2115"/>
                    <a:pt x="2474" y="2376"/>
                    <a:pt x="2614" y="2642"/>
                  </a:cubicBezTo>
                  <a:cubicBezTo>
                    <a:pt x="2689" y="2787"/>
                    <a:pt x="2805" y="2915"/>
                    <a:pt x="2874" y="3060"/>
                  </a:cubicBezTo>
                  <a:cubicBezTo>
                    <a:pt x="2885" y="3082"/>
                    <a:pt x="2906" y="3095"/>
                    <a:pt x="2929" y="3095"/>
                  </a:cubicBezTo>
                  <a:cubicBezTo>
                    <a:pt x="2942" y="3095"/>
                    <a:pt x="2955" y="3091"/>
                    <a:pt x="2967" y="3083"/>
                  </a:cubicBezTo>
                  <a:cubicBezTo>
                    <a:pt x="2938" y="3013"/>
                    <a:pt x="2909" y="2944"/>
                    <a:pt x="2863" y="2886"/>
                  </a:cubicBezTo>
                  <a:cubicBezTo>
                    <a:pt x="2677" y="2677"/>
                    <a:pt x="2590" y="2411"/>
                    <a:pt x="2451" y="2179"/>
                  </a:cubicBezTo>
                  <a:cubicBezTo>
                    <a:pt x="2266" y="1889"/>
                    <a:pt x="2098" y="1588"/>
                    <a:pt x="1947" y="1281"/>
                  </a:cubicBezTo>
                  <a:cubicBezTo>
                    <a:pt x="1802" y="957"/>
                    <a:pt x="1640" y="638"/>
                    <a:pt x="1484" y="314"/>
                  </a:cubicBezTo>
                  <a:cubicBezTo>
                    <a:pt x="1397" y="145"/>
                    <a:pt x="1397" y="145"/>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4"/>
            <p:cNvSpPr/>
            <p:nvPr/>
          </p:nvSpPr>
          <p:spPr>
            <a:xfrm rot="1508308">
              <a:off x="8814927" y="2855160"/>
              <a:ext cx="129758" cy="367902"/>
            </a:xfrm>
            <a:custGeom>
              <a:avLst/>
              <a:gdLst/>
              <a:ahLst/>
              <a:cxnLst/>
              <a:rect l="l" t="t" r="r" b="b"/>
              <a:pathLst>
                <a:path w="765" h="2169" extrusionOk="0">
                  <a:moveTo>
                    <a:pt x="655" y="0"/>
                  </a:moveTo>
                  <a:cubicBezTo>
                    <a:pt x="597" y="116"/>
                    <a:pt x="551" y="238"/>
                    <a:pt x="527" y="365"/>
                  </a:cubicBezTo>
                  <a:cubicBezTo>
                    <a:pt x="469" y="574"/>
                    <a:pt x="371" y="771"/>
                    <a:pt x="238" y="945"/>
                  </a:cubicBezTo>
                  <a:cubicBezTo>
                    <a:pt x="128" y="1084"/>
                    <a:pt x="46" y="1240"/>
                    <a:pt x="0" y="1408"/>
                  </a:cubicBezTo>
                  <a:cubicBezTo>
                    <a:pt x="104" y="1449"/>
                    <a:pt x="203" y="1501"/>
                    <a:pt x="290" y="1565"/>
                  </a:cubicBezTo>
                  <a:cubicBezTo>
                    <a:pt x="307" y="1579"/>
                    <a:pt x="330" y="1586"/>
                    <a:pt x="354" y="1586"/>
                  </a:cubicBezTo>
                  <a:cubicBezTo>
                    <a:pt x="377" y="1586"/>
                    <a:pt x="400" y="1579"/>
                    <a:pt x="417" y="1565"/>
                  </a:cubicBezTo>
                  <a:cubicBezTo>
                    <a:pt x="463" y="1535"/>
                    <a:pt x="496" y="1520"/>
                    <a:pt x="521" y="1520"/>
                  </a:cubicBezTo>
                  <a:cubicBezTo>
                    <a:pt x="559" y="1520"/>
                    <a:pt x="579" y="1557"/>
                    <a:pt x="597" y="1634"/>
                  </a:cubicBezTo>
                  <a:cubicBezTo>
                    <a:pt x="632" y="1785"/>
                    <a:pt x="655" y="1941"/>
                    <a:pt x="690" y="2098"/>
                  </a:cubicBezTo>
                  <a:cubicBezTo>
                    <a:pt x="690" y="2129"/>
                    <a:pt x="690" y="2169"/>
                    <a:pt x="743" y="2169"/>
                  </a:cubicBezTo>
                  <a:cubicBezTo>
                    <a:pt x="750" y="2169"/>
                    <a:pt x="757" y="2168"/>
                    <a:pt x="765" y="2167"/>
                  </a:cubicBezTo>
                  <a:cubicBezTo>
                    <a:pt x="742" y="1970"/>
                    <a:pt x="719" y="1779"/>
                    <a:pt x="690" y="1582"/>
                  </a:cubicBezTo>
                  <a:cubicBezTo>
                    <a:pt x="684" y="1570"/>
                    <a:pt x="684" y="1559"/>
                    <a:pt x="678" y="1547"/>
                  </a:cubicBezTo>
                  <a:cubicBezTo>
                    <a:pt x="684" y="1072"/>
                    <a:pt x="579" y="597"/>
                    <a:pt x="666" y="122"/>
                  </a:cubicBezTo>
                  <a:cubicBezTo>
                    <a:pt x="672" y="81"/>
                    <a:pt x="666" y="41"/>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4"/>
            <p:cNvSpPr/>
            <p:nvPr/>
          </p:nvSpPr>
          <p:spPr>
            <a:xfrm rot="1508308">
              <a:off x="7873749" y="477579"/>
              <a:ext cx="70900" cy="436936"/>
            </a:xfrm>
            <a:custGeom>
              <a:avLst/>
              <a:gdLst/>
              <a:ahLst/>
              <a:cxnLst/>
              <a:rect l="l" t="t" r="r" b="b"/>
              <a:pathLst>
                <a:path w="418" h="2576" extrusionOk="0">
                  <a:moveTo>
                    <a:pt x="59" y="1"/>
                  </a:moveTo>
                  <a:cubicBezTo>
                    <a:pt x="24" y="13"/>
                    <a:pt x="1" y="36"/>
                    <a:pt x="7" y="82"/>
                  </a:cubicBezTo>
                  <a:cubicBezTo>
                    <a:pt x="30" y="163"/>
                    <a:pt x="53" y="238"/>
                    <a:pt x="76" y="320"/>
                  </a:cubicBezTo>
                  <a:cubicBezTo>
                    <a:pt x="151" y="557"/>
                    <a:pt x="204" y="806"/>
                    <a:pt x="233" y="1055"/>
                  </a:cubicBezTo>
                  <a:cubicBezTo>
                    <a:pt x="279" y="1554"/>
                    <a:pt x="204" y="2040"/>
                    <a:pt x="146" y="2527"/>
                  </a:cubicBezTo>
                  <a:cubicBezTo>
                    <a:pt x="153" y="2558"/>
                    <a:pt x="179" y="2576"/>
                    <a:pt x="207" y="2576"/>
                  </a:cubicBezTo>
                  <a:cubicBezTo>
                    <a:pt x="222" y="2576"/>
                    <a:pt x="236" y="2571"/>
                    <a:pt x="250" y="2562"/>
                  </a:cubicBezTo>
                  <a:cubicBezTo>
                    <a:pt x="314" y="2492"/>
                    <a:pt x="308" y="2399"/>
                    <a:pt x="319" y="2312"/>
                  </a:cubicBezTo>
                  <a:cubicBezTo>
                    <a:pt x="389" y="1855"/>
                    <a:pt x="418" y="1391"/>
                    <a:pt x="412" y="928"/>
                  </a:cubicBezTo>
                  <a:cubicBezTo>
                    <a:pt x="401" y="905"/>
                    <a:pt x="395" y="870"/>
                    <a:pt x="377" y="858"/>
                  </a:cubicBezTo>
                  <a:cubicBezTo>
                    <a:pt x="267" y="789"/>
                    <a:pt x="244" y="685"/>
                    <a:pt x="215" y="569"/>
                  </a:cubicBezTo>
                  <a:cubicBezTo>
                    <a:pt x="180" y="372"/>
                    <a:pt x="128" y="18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4"/>
            <p:cNvSpPr/>
            <p:nvPr/>
          </p:nvSpPr>
          <p:spPr>
            <a:xfrm rot="1508308">
              <a:off x="7365064" y="3009638"/>
              <a:ext cx="810944" cy="574327"/>
            </a:xfrm>
            <a:custGeom>
              <a:avLst/>
              <a:gdLst/>
              <a:ahLst/>
              <a:cxnLst/>
              <a:rect l="l" t="t" r="r" b="b"/>
              <a:pathLst>
                <a:path w="4781" h="3386" extrusionOk="0">
                  <a:moveTo>
                    <a:pt x="954" y="377"/>
                  </a:moveTo>
                  <a:cubicBezTo>
                    <a:pt x="1036" y="395"/>
                    <a:pt x="1113" y="424"/>
                    <a:pt x="1185" y="452"/>
                  </a:cubicBezTo>
                  <a:lnTo>
                    <a:pt x="1185" y="452"/>
                  </a:lnTo>
                  <a:cubicBezTo>
                    <a:pt x="1155" y="442"/>
                    <a:pt x="1123" y="432"/>
                    <a:pt x="1090" y="424"/>
                  </a:cubicBezTo>
                  <a:cubicBezTo>
                    <a:pt x="1046" y="411"/>
                    <a:pt x="1000" y="390"/>
                    <a:pt x="954" y="377"/>
                  </a:cubicBezTo>
                  <a:close/>
                  <a:moveTo>
                    <a:pt x="630" y="1"/>
                  </a:moveTo>
                  <a:cubicBezTo>
                    <a:pt x="573" y="1"/>
                    <a:pt x="534" y="53"/>
                    <a:pt x="473" y="53"/>
                  </a:cubicBezTo>
                  <a:cubicBezTo>
                    <a:pt x="470" y="53"/>
                    <a:pt x="467" y="53"/>
                    <a:pt x="464" y="53"/>
                  </a:cubicBezTo>
                  <a:cubicBezTo>
                    <a:pt x="405" y="80"/>
                    <a:pt x="346" y="90"/>
                    <a:pt x="288" y="90"/>
                  </a:cubicBezTo>
                  <a:cubicBezTo>
                    <a:pt x="192" y="90"/>
                    <a:pt x="98" y="62"/>
                    <a:pt x="1" y="30"/>
                  </a:cubicBezTo>
                  <a:lnTo>
                    <a:pt x="1" y="30"/>
                  </a:lnTo>
                  <a:cubicBezTo>
                    <a:pt x="88" y="198"/>
                    <a:pt x="256" y="296"/>
                    <a:pt x="377" y="435"/>
                  </a:cubicBezTo>
                  <a:cubicBezTo>
                    <a:pt x="424" y="488"/>
                    <a:pt x="450" y="512"/>
                    <a:pt x="480" y="512"/>
                  </a:cubicBezTo>
                  <a:cubicBezTo>
                    <a:pt x="511" y="512"/>
                    <a:pt x="545" y="488"/>
                    <a:pt x="609" y="441"/>
                  </a:cubicBezTo>
                  <a:cubicBezTo>
                    <a:pt x="632" y="430"/>
                    <a:pt x="650" y="412"/>
                    <a:pt x="673" y="395"/>
                  </a:cubicBezTo>
                  <a:cubicBezTo>
                    <a:pt x="695" y="369"/>
                    <a:pt x="726" y="356"/>
                    <a:pt x="758" y="356"/>
                  </a:cubicBezTo>
                  <a:cubicBezTo>
                    <a:pt x="768" y="356"/>
                    <a:pt x="779" y="357"/>
                    <a:pt x="789" y="360"/>
                  </a:cubicBezTo>
                  <a:cubicBezTo>
                    <a:pt x="794" y="360"/>
                    <a:pt x="800" y="360"/>
                    <a:pt x="805" y="360"/>
                  </a:cubicBezTo>
                  <a:cubicBezTo>
                    <a:pt x="829" y="360"/>
                    <a:pt x="852" y="361"/>
                    <a:pt x="875" y="364"/>
                  </a:cubicBezTo>
                  <a:lnTo>
                    <a:pt x="875" y="364"/>
                  </a:lnTo>
                  <a:cubicBezTo>
                    <a:pt x="875" y="364"/>
                    <a:pt x="874" y="364"/>
                    <a:pt x="874" y="364"/>
                  </a:cubicBezTo>
                  <a:cubicBezTo>
                    <a:pt x="825" y="364"/>
                    <a:pt x="779" y="382"/>
                    <a:pt x="737" y="435"/>
                  </a:cubicBezTo>
                  <a:cubicBezTo>
                    <a:pt x="684" y="511"/>
                    <a:pt x="823" y="661"/>
                    <a:pt x="997" y="737"/>
                  </a:cubicBezTo>
                  <a:cubicBezTo>
                    <a:pt x="1073" y="766"/>
                    <a:pt x="1154" y="789"/>
                    <a:pt x="1229" y="818"/>
                  </a:cubicBezTo>
                  <a:cubicBezTo>
                    <a:pt x="1327" y="853"/>
                    <a:pt x="1420" y="887"/>
                    <a:pt x="1513" y="934"/>
                  </a:cubicBezTo>
                  <a:cubicBezTo>
                    <a:pt x="1587" y="965"/>
                    <a:pt x="1662" y="994"/>
                    <a:pt x="1738" y="1020"/>
                  </a:cubicBezTo>
                  <a:lnTo>
                    <a:pt x="1738" y="1020"/>
                  </a:lnTo>
                  <a:cubicBezTo>
                    <a:pt x="1458" y="942"/>
                    <a:pt x="1183" y="842"/>
                    <a:pt x="916" y="725"/>
                  </a:cubicBezTo>
                  <a:cubicBezTo>
                    <a:pt x="840" y="693"/>
                    <a:pt x="800" y="584"/>
                    <a:pt x="701" y="584"/>
                  </a:cubicBezTo>
                  <a:cubicBezTo>
                    <a:pt x="694" y="584"/>
                    <a:pt x="686" y="585"/>
                    <a:pt x="679" y="586"/>
                  </a:cubicBezTo>
                  <a:cubicBezTo>
                    <a:pt x="586" y="656"/>
                    <a:pt x="650" y="719"/>
                    <a:pt x="696" y="777"/>
                  </a:cubicBezTo>
                  <a:cubicBezTo>
                    <a:pt x="760" y="858"/>
                    <a:pt x="841" y="939"/>
                    <a:pt x="910" y="1021"/>
                  </a:cubicBezTo>
                  <a:cubicBezTo>
                    <a:pt x="1020" y="1142"/>
                    <a:pt x="1165" y="1235"/>
                    <a:pt x="1322" y="1287"/>
                  </a:cubicBezTo>
                  <a:cubicBezTo>
                    <a:pt x="1942" y="1496"/>
                    <a:pt x="2567" y="1704"/>
                    <a:pt x="3176" y="1953"/>
                  </a:cubicBezTo>
                  <a:cubicBezTo>
                    <a:pt x="3257" y="1976"/>
                    <a:pt x="3326" y="2023"/>
                    <a:pt x="3367" y="2092"/>
                  </a:cubicBezTo>
                  <a:cubicBezTo>
                    <a:pt x="3291" y="2092"/>
                    <a:pt x="3222" y="2069"/>
                    <a:pt x="3152" y="2040"/>
                  </a:cubicBezTo>
                  <a:cubicBezTo>
                    <a:pt x="2677" y="1884"/>
                    <a:pt x="2225" y="1669"/>
                    <a:pt x="1745" y="1525"/>
                  </a:cubicBezTo>
                  <a:cubicBezTo>
                    <a:pt x="1671" y="1490"/>
                    <a:pt x="1586" y="1477"/>
                    <a:pt x="1502" y="1477"/>
                  </a:cubicBezTo>
                  <a:cubicBezTo>
                    <a:pt x="1486" y="1477"/>
                    <a:pt x="1471" y="1477"/>
                    <a:pt x="1455" y="1478"/>
                  </a:cubicBezTo>
                  <a:cubicBezTo>
                    <a:pt x="1426" y="1606"/>
                    <a:pt x="1420" y="1733"/>
                    <a:pt x="1443" y="1861"/>
                  </a:cubicBezTo>
                  <a:cubicBezTo>
                    <a:pt x="1438" y="1878"/>
                    <a:pt x="1443" y="1890"/>
                    <a:pt x="1455" y="1895"/>
                  </a:cubicBezTo>
                  <a:cubicBezTo>
                    <a:pt x="1495" y="1953"/>
                    <a:pt x="1553" y="1994"/>
                    <a:pt x="1623" y="2005"/>
                  </a:cubicBezTo>
                  <a:cubicBezTo>
                    <a:pt x="1698" y="2029"/>
                    <a:pt x="1774" y="2063"/>
                    <a:pt x="1849" y="2098"/>
                  </a:cubicBezTo>
                  <a:cubicBezTo>
                    <a:pt x="2069" y="2231"/>
                    <a:pt x="2301" y="2359"/>
                    <a:pt x="2533" y="2469"/>
                  </a:cubicBezTo>
                  <a:cubicBezTo>
                    <a:pt x="2869" y="2625"/>
                    <a:pt x="3199" y="2805"/>
                    <a:pt x="3512" y="3008"/>
                  </a:cubicBezTo>
                  <a:cubicBezTo>
                    <a:pt x="3668" y="3112"/>
                    <a:pt x="3830" y="3222"/>
                    <a:pt x="4021" y="3263"/>
                  </a:cubicBezTo>
                  <a:cubicBezTo>
                    <a:pt x="4230" y="3309"/>
                    <a:pt x="4433" y="3344"/>
                    <a:pt x="4641" y="3384"/>
                  </a:cubicBezTo>
                  <a:cubicBezTo>
                    <a:pt x="4649" y="3385"/>
                    <a:pt x="4657" y="3386"/>
                    <a:pt x="4666" y="3386"/>
                  </a:cubicBezTo>
                  <a:cubicBezTo>
                    <a:pt x="4705" y="3386"/>
                    <a:pt x="4747" y="3375"/>
                    <a:pt x="4780" y="3355"/>
                  </a:cubicBezTo>
                  <a:cubicBezTo>
                    <a:pt x="4757" y="3303"/>
                    <a:pt x="4728" y="3257"/>
                    <a:pt x="4699" y="3210"/>
                  </a:cubicBezTo>
                  <a:cubicBezTo>
                    <a:pt x="4381" y="2805"/>
                    <a:pt x="4045" y="2411"/>
                    <a:pt x="3709" y="2023"/>
                  </a:cubicBezTo>
                  <a:cubicBezTo>
                    <a:pt x="3581" y="1872"/>
                    <a:pt x="3419" y="1751"/>
                    <a:pt x="3320" y="1577"/>
                  </a:cubicBezTo>
                  <a:cubicBezTo>
                    <a:pt x="2950" y="1206"/>
                    <a:pt x="2608" y="806"/>
                    <a:pt x="2307" y="372"/>
                  </a:cubicBezTo>
                  <a:cubicBezTo>
                    <a:pt x="2211" y="217"/>
                    <a:pt x="2041" y="126"/>
                    <a:pt x="1861" y="126"/>
                  </a:cubicBezTo>
                  <a:cubicBezTo>
                    <a:pt x="1846" y="126"/>
                    <a:pt x="1830" y="127"/>
                    <a:pt x="1814" y="128"/>
                  </a:cubicBezTo>
                  <a:cubicBezTo>
                    <a:pt x="1789" y="129"/>
                    <a:pt x="1764" y="129"/>
                    <a:pt x="1740" y="129"/>
                  </a:cubicBezTo>
                  <a:cubicBezTo>
                    <a:pt x="1365" y="129"/>
                    <a:pt x="997" y="88"/>
                    <a:pt x="638" y="1"/>
                  </a:cubicBezTo>
                  <a:cubicBezTo>
                    <a:pt x="635" y="1"/>
                    <a:pt x="633"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4"/>
            <p:cNvSpPr/>
            <p:nvPr/>
          </p:nvSpPr>
          <p:spPr>
            <a:xfrm rot="1508308">
              <a:off x="6907736" y="2863287"/>
              <a:ext cx="1055533" cy="520558"/>
            </a:xfrm>
            <a:custGeom>
              <a:avLst/>
              <a:gdLst/>
              <a:ahLst/>
              <a:cxnLst/>
              <a:rect l="l" t="t" r="r" b="b"/>
              <a:pathLst>
                <a:path w="6223" h="3069" extrusionOk="0">
                  <a:moveTo>
                    <a:pt x="251" y="0"/>
                  </a:moveTo>
                  <a:cubicBezTo>
                    <a:pt x="208" y="0"/>
                    <a:pt x="165" y="28"/>
                    <a:pt x="117" y="84"/>
                  </a:cubicBezTo>
                  <a:cubicBezTo>
                    <a:pt x="35" y="165"/>
                    <a:pt x="1" y="276"/>
                    <a:pt x="30" y="386"/>
                  </a:cubicBezTo>
                  <a:cubicBezTo>
                    <a:pt x="64" y="554"/>
                    <a:pt x="134" y="710"/>
                    <a:pt x="238" y="849"/>
                  </a:cubicBezTo>
                  <a:cubicBezTo>
                    <a:pt x="371" y="1011"/>
                    <a:pt x="493" y="1185"/>
                    <a:pt x="603" y="1370"/>
                  </a:cubicBezTo>
                  <a:cubicBezTo>
                    <a:pt x="870" y="1869"/>
                    <a:pt x="1298" y="2164"/>
                    <a:pt x="1808" y="2367"/>
                  </a:cubicBezTo>
                  <a:cubicBezTo>
                    <a:pt x="2034" y="2455"/>
                    <a:pt x="2267" y="2477"/>
                    <a:pt x="2503" y="2477"/>
                  </a:cubicBezTo>
                  <a:cubicBezTo>
                    <a:pt x="2624" y="2477"/>
                    <a:pt x="2746" y="2471"/>
                    <a:pt x="2868" y="2465"/>
                  </a:cubicBezTo>
                  <a:cubicBezTo>
                    <a:pt x="3036" y="2460"/>
                    <a:pt x="3203" y="2451"/>
                    <a:pt x="3370" y="2451"/>
                  </a:cubicBezTo>
                  <a:cubicBezTo>
                    <a:pt x="3536" y="2451"/>
                    <a:pt x="3703" y="2460"/>
                    <a:pt x="3871" y="2489"/>
                  </a:cubicBezTo>
                  <a:cubicBezTo>
                    <a:pt x="3931" y="2503"/>
                    <a:pt x="3991" y="2510"/>
                    <a:pt x="4052" y="2510"/>
                  </a:cubicBezTo>
                  <a:cubicBezTo>
                    <a:pt x="4161" y="2510"/>
                    <a:pt x="4270" y="2487"/>
                    <a:pt x="4375" y="2442"/>
                  </a:cubicBezTo>
                  <a:cubicBezTo>
                    <a:pt x="4423" y="2419"/>
                    <a:pt x="4482" y="2409"/>
                    <a:pt x="4544" y="2409"/>
                  </a:cubicBezTo>
                  <a:cubicBezTo>
                    <a:pt x="4683" y="2409"/>
                    <a:pt x="4832" y="2462"/>
                    <a:pt x="4885" y="2547"/>
                  </a:cubicBezTo>
                  <a:cubicBezTo>
                    <a:pt x="5053" y="2790"/>
                    <a:pt x="5261" y="2958"/>
                    <a:pt x="5568" y="2981"/>
                  </a:cubicBezTo>
                  <a:cubicBezTo>
                    <a:pt x="5586" y="2987"/>
                    <a:pt x="5603" y="2993"/>
                    <a:pt x="5626" y="3004"/>
                  </a:cubicBezTo>
                  <a:cubicBezTo>
                    <a:pt x="5786" y="3032"/>
                    <a:pt x="5943" y="3068"/>
                    <a:pt x="6104" y="3068"/>
                  </a:cubicBezTo>
                  <a:cubicBezTo>
                    <a:pt x="6142" y="3068"/>
                    <a:pt x="6179" y="3066"/>
                    <a:pt x="6217" y="3062"/>
                  </a:cubicBezTo>
                  <a:cubicBezTo>
                    <a:pt x="6223" y="3033"/>
                    <a:pt x="6205" y="2998"/>
                    <a:pt x="6177" y="2981"/>
                  </a:cubicBezTo>
                  <a:cubicBezTo>
                    <a:pt x="5974" y="2807"/>
                    <a:pt x="5754" y="2657"/>
                    <a:pt x="5522" y="2535"/>
                  </a:cubicBezTo>
                  <a:cubicBezTo>
                    <a:pt x="5261" y="2396"/>
                    <a:pt x="4983" y="2297"/>
                    <a:pt x="4728" y="2147"/>
                  </a:cubicBezTo>
                  <a:cubicBezTo>
                    <a:pt x="4639" y="2090"/>
                    <a:pt x="4549" y="2011"/>
                    <a:pt x="4435" y="2011"/>
                  </a:cubicBezTo>
                  <a:cubicBezTo>
                    <a:pt x="4409" y="2011"/>
                    <a:pt x="4381" y="2015"/>
                    <a:pt x="4352" y="2025"/>
                  </a:cubicBezTo>
                  <a:cubicBezTo>
                    <a:pt x="4262" y="2115"/>
                    <a:pt x="4141" y="2162"/>
                    <a:pt x="4017" y="2162"/>
                  </a:cubicBezTo>
                  <a:cubicBezTo>
                    <a:pt x="3997" y="2162"/>
                    <a:pt x="3978" y="2161"/>
                    <a:pt x="3958" y="2158"/>
                  </a:cubicBezTo>
                  <a:cubicBezTo>
                    <a:pt x="3697" y="2141"/>
                    <a:pt x="3436" y="2124"/>
                    <a:pt x="3176" y="2106"/>
                  </a:cubicBezTo>
                  <a:cubicBezTo>
                    <a:pt x="2863" y="2083"/>
                    <a:pt x="2556" y="2002"/>
                    <a:pt x="2272" y="1863"/>
                  </a:cubicBezTo>
                  <a:cubicBezTo>
                    <a:pt x="2191" y="1817"/>
                    <a:pt x="2110" y="1782"/>
                    <a:pt x="2023" y="1759"/>
                  </a:cubicBezTo>
                  <a:cubicBezTo>
                    <a:pt x="1814" y="1701"/>
                    <a:pt x="1617" y="1591"/>
                    <a:pt x="1455" y="1440"/>
                  </a:cubicBezTo>
                  <a:cubicBezTo>
                    <a:pt x="1020" y="1069"/>
                    <a:pt x="667" y="617"/>
                    <a:pt x="412" y="113"/>
                  </a:cubicBezTo>
                  <a:cubicBezTo>
                    <a:pt x="353" y="38"/>
                    <a:pt x="30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4"/>
            <p:cNvSpPr/>
            <p:nvPr/>
          </p:nvSpPr>
          <p:spPr>
            <a:xfrm rot="1508308">
              <a:off x="7857696" y="637205"/>
              <a:ext cx="76837" cy="367902"/>
            </a:xfrm>
            <a:custGeom>
              <a:avLst/>
              <a:gdLst/>
              <a:ahLst/>
              <a:cxnLst/>
              <a:rect l="l" t="t" r="r" b="b"/>
              <a:pathLst>
                <a:path w="453" h="2169" extrusionOk="0">
                  <a:moveTo>
                    <a:pt x="125" y="0"/>
                  </a:moveTo>
                  <a:cubicBezTo>
                    <a:pt x="113" y="0"/>
                    <a:pt x="106" y="11"/>
                    <a:pt x="111" y="47"/>
                  </a:cubicBezTo>
                  <a:cubicBezTo>
                    <a:pt x="157" y="383"/>
                    <a:pt x="111" y="713"/>
                    <a:pt x="76" y="1049"/>
                  </a:cubicBezTo>
                  <a:cubicBezTo>
                    <a:pt x="59" y="1246"/>
                    <a:pt x="7" y="1449"/>
                    <a:pt x="18" y="1652"/>
                  </a:cubicBezTo>
                  <a:cubicBezTo>
                    <a:pt x="1" y="1773"/>
                    <a:pt x="7" y="1901"/>
                    <a:pt x="36" y="2017"/>
                  </a:cubicBezTo>
                  <a:cubicBezTo>
                    <a:pt x="53" y="2086"/>
                    <a:pt x="70" y="2156"/>
                    <a:pt x="151" y="2167"/>
                  </a:cubicBezTo>
                  <a:cubicBezTo>
                    <a:pt x="158" y="2168"/>
                    <a:pt x="164" y="2169"/>
                    <a:pt x="170" y="2169"/>
                  </a:cubicBezTo>
                  <a:cubicBezTo>
                    <a:pt x="235" y="2169"/>
                    <a:pt x="277" y="2116"/>
                    <a:pt x="314" y="2063"/>
                  </a:cubicBezTo>
                  <a:cubicBezTo>
                    <a:pt x="372" y="1994"/>
                    <a:pt x="366" y="1895"/>
                    <a:pt x="429" y="1826"/>
                  </a:cubicBezTo>
                  <a:cubicBezTo>
                    <a:pt x="418" y="1443"/>
                    <a:pt x="453" y="1067"/>
                    <a:pt x="424" y="684"/>
                  </a:cubicBezTo>
                  <a:cubicBezTo>
                    <a:pt x="418" y="441"/>
                    <a:pt x="337" y="209"/>
                    <a:pt x="186" y="18"/>
                  </a:cubicBezTo>
                  <a:cubicBezTo>
                    <a:pt x="184" y="19"/>
                    <a:pt x="182" y="19"/>
                    <a:pt x="180" y="19"/>
                  </a:cubicBezTo>
                  <a:cubicBezTo>
                    <a:pt x="165" y="19"/>
                    <a:pt x="141"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4"/>
            <p:cNvSpPr/>
            <p:nvPr/>
          </p:nvSpPr>
          <p:spPr>
            <a:xfrm rot="1508308">
              <a:off x="7549211" y="3016451"/>
              <a:ext cx="324310" cy="153674"/>
            </a:xfrm>
            <a:custGeom>
              <a:avLst/>
              <a:gdLst/>
              <a:ahLst/>
              <a:cxnLst/>
              <a:rect l="l" t="t" r="r" b="b"/>
              <a:pathLst>
                <a:path w="1912" h="906" extrusionOk="0">
                  <a:moveTo>
                    <a:pt x="168" y="0"/>
                  </a:moveTo>
                  <a:cubicBezTo>
                    <a:pt x="110" y="0"/>
                    <a:pt x="52" y="23"/>
                    <a:pt x="17" y="70"/>
                  </a:cubicBezTo>
                  <a:lnTo>
                    <a:pt x="0" y="133"/>
                  </a:lnTo>
                  <a:cubicBezTo>
                    <a:pt x="23" y="180"/>
                    <a:pt x="46" y="232"/>
                    <a:pt x="75" y="278"/>
                  </a:cubicBezTo>
                  <a:cubicBezTo>
                    <a:pt x="214" y="458"/>
                    <a:pt x="400" y="539"/>
                    <a:pt x="608" y="603"/>
                  </a:cubicBezTo>
                  <a:lnTo>
                    <a:pt x="1072" y="753"/>
                  </a:lnTo>
                  <a:cubicBezTo>
                    <a:pt x="1257" y="823"/>
                    <a:pt x="1454" y="869"/>
                    <a:pt x="1651" y="898"/>
                  </a:cubicBezTo>
                  <a:cubicBezTo>
                    <a:pt x="1672" y="903"/>
                    <a:pt x="1694" y="906"/>
                    <a:pt x="1716" y="906"/>
                  </a:cubicBezTo>
                  <a:cubicBezTo>
                    <a:pt x="1768" y="906"/>
                    <a:pt x="1821" y="892"/>
                    <a:pt x="1866" y="863"/>
                  </a:cubicBezTo>
                  <a:cubicBezTo>
                    <a:pt x="1900" y="846"/>
                    <a:pt x="1912" y="805"/>
                    <a:pt x="1900" y="771"/>
                  </a:cubicBezTo>
                  <a:cubicBezTo>
                    <a:pt x="1890" y="753"/>
                    <a:pt x="1873" y="746"/>
                    <a:pt x="1855" y="746"/>
                  </a:cubicBezTo>
                  <a:cubicBezTo>
                    <a:pt x="1845" y="746"/>
                    <a:pt x="1834" y="749"/>
                    <a:pt x="1825" y="753"/>
                  </a:cubicBezTo>
                  <a:cubicBezTo>
                    <a:pt x="1781" y="775"/>
                    <a:pt x="1738" y="783"/>
                    <a:pt x="1695" y="783"/>
                  </a:cubicBezTo>
                  <a:cubicBezTo>
                    <a:pt x="1625" y="783"/>
                    <a:pt x="1555" y="762"/>
                    <a:pt x="1483" y="748"/>
                  </a:cubicBezTo>
                  <a:cubicBezTo>
                    <a:pt x="1089" y="678"/>
                    <a:pt x="742" y="475"/>
                    <a:pt x="365" y="354"/>
                  </a:cubicBezTo>
                  <a:cubicBezTo>
                    <a:pt x="249" y="319"/>
                    <a:pt x="168" y="220"/>
                    <a:pt x="151" y="104"/>
                  </a:cubicBezTo>
                  <a:cubicBezTo>
                    <a:pt x="169" y="103"/>
                    <a:pt x="188" y="102"/>
                    <a:pt x="206" y="102"/>
                  </a:cubicBezTo>
                  <a:cubicBezTo>
                    <a:pt x="470" y="102"/>
                    <a:pt x="683" y="251"/>
                    <a:pt x="927" y="272"/>
                  </a:cubicBezTo>
                  <a:cubicBezTo>
                    <a:pt x="695" y="122"/>
                    <a:pt x="435" y="29"/>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4"/>
            <p:cNvSpPr/>
            <p:nvPr/>
          </p:nvSpPr>
          <p:spPr>
            <a:xfrm rot="1508308">
              <a:off x="7615945" y="1545808"/>
              <a:ext cx="82774" cy="498338"/>
            </a:xfrm>
            <a:custGeom>
              <a:avLst/>
              <a:gdLst/>
              <a:ahLst/>
              <a:cxnLst/>
              <a:rect l="l" t="t" r="r" b="b"/>
              <a:pathLst>
                <a:path w="488" h="2938" extrusionOk="0">
                  <a:moveTo>
                    <a:pt x="12" y="1"/>
                  </a:moveTo>
                  <a:lnTo>
                    <a:pt x="12" y="1"/>
                  </a:lnTo>
                  <a:cubicBezTo>
                    <a:pt x="1" y="70"/>
                    <a:pt x="7" y="140"/>
                    <a:pt x="24" y="203"/>
                  </a:cubicBezTo>
                  <a:cubicBezTo>
                    <a:pt x="70" y="563"/>
                    <a:pt x="117" y="922"/>
                    <a:pt x="192" y="1275"/>
                  </a:cubicBezTo>
                  <a:cubicBezTo>
                    <a:pt x="291" y="1773"/>
                    <a:pt x="325" y="2278"/>
                    <a:pt x="395" y="2776"/>
                  </a:cubicBezTo>
                  <a:cubicBezTo>
                    <a:pt x="401" y="2834"/>
                    <a:pt x="395" y="2892"/>
                    <a:pt x="435" y="2938"/>
                  </a:cubicBezTo>
                  <a:cubicBezTo>
                    <a:pt x="470" y="2926"/>
                    <a:pt x="488" y="2892"/>
                    <a:pt x="482" y="2857"/>
                  </a:cubicBezTo>
                  <a:cubicBezTo>
                    <a:pt x="412" y="2289"/>
                    <a:pt x="383" y="1716"/>
                    <a:pt x="273" y="1154"/>
                  </a:cubicBezTo>
                  <a:cubicBezTo>
                    <a:pt x="227" y="916"/>
                    <a:pt x="163" y="679"/>
                    <a:pt x="180" y="429"/>
                  </a:cubicBezTo>
                  <a:cubicBezTo>
                    <a:pt x="169" y="267"/>
                    <a:pt x="76" y="140"/>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4"/>
            <p:cNvSpPr/>
            <p:nvPr/>
          </p:nvSpPr>
          <p:spPr>
            <a:xfrm rot="1508308">
              <a:off x="8224838" y="1494526"/>
              <a:ext cx="864883" cy="1622736"/>
            </a:xfrm>
            <a:custGeom>
              <a:avLst/>
              <a:gdLst/>
              <a:ahLst/>
              <a:cxnLst/>
              <a:rect l="l" t="t" r="r" b="b"/>
              <a:pathLst>
                <a:path w="5099" h="9567" extrusionOk="0">
                  <a:moveTo>
                    <a:pt x="469" y="6310"/>
                  </a:moveTo>
                  <a:cubicBezTo>
                    <a:pt x="478" y="6320"/>
                    <a:pt x="486" y="6330"/>
                    <a:pt x="495" y="6340"/>
                  </a:cubicBezTo>
                  <a:lnTo>
                    <a:pt x="495" y="6340"/>
                  </a:lnTo>
                  <a:cubicBezTo>
                    <a:pt x="486" y="6330"/>
                    <a:pt x="477" y="6320"/>
                    <a:pt x="469" y="6310"/>
                  </a:cubicBezTo>
                  <a:close/>
                  <a:moveTo>
                    <a:pt x="2248" y="8342"/>
                  </a:moveTo>
                  <a:cubicBezTo>
                    <a:pt x="2261" y="8344"/>
                    <a:pt x="2275" y="8346"/>
                    <a:pt x="2289" y="8347"/>
                  </a:cubicBezTo>
                  <a:cubicBezTo>
                    <a:pt x="2275" y="8347"/>
                    <a:pt x="2261" y="8345"/>
                    <a:pt x="2248" y="8342"/>
                  </a:cubicBezTo>
                  <a:close/>
                  <a:moveTo>
                    <a:pt x="2755" y="1"/>
                  </a:moveTo>
                  <a:cubicBezTo>
                    <a:pt x="2734" y="1"/>
                    <a:pt x="2714" y="8"/>
                    <a:pt x="2700" y="22"/>
                  </a:cubicBezTo>
                  <a:cubicBezTo>
                    <a:pt x="2665" y="57"/>
                    <a:pt x="2648" y="103"/>
                    <a:pt x="2642" y="155"/>
                  </a:cubicBezTo>
                  <a:cubicBezTo>
                    <a:pt x="2636" y="248"/>
                    <a:pt x="2613" y="341"/>
                    <a:pt x="2578" y="434"/>
                  </a:cubicBezTo>
                  <a:cubicBezTo>
                    <a:pt x="2497" y="764"/>
                    <a:pt x="2416" y="1100"/>
                    <a:pt x="2428" y="1447"/>
                  </a:cubicBezTo>
                  <a:cubicBezTo>
                    <a:pt x="2439" y="1494"/>
                    <a:pt x="2422" y="1546"/>
                    <a:pt x="2387" y="1575"/>
                  </a:cubicBezTo>
                  <a:cubicBezTo>
                    <a:pt x="2335" y="1610"/>
                    <a:pt x="2335" y="1685"/>
                    <a:pt x="2387" y="1714"/>
                  </a:cubicBezTo>
                  <a:cubicBezTo>
                    <a:pt x="2480" y="1778"/>
                    <a:pt x="2445" y="1836"/>
                    <a:pt x="2410" y="1911"/>
                  </a:cubicBezTo>
                  <a:cubicBezTo>
                    <a:pt x="2300" y="2119"/>
                    <a:pt x="2219" y="2351"/>
                    <a:pt x="2173" y="2589"/>
                  </a:cubicBezTo>
                  <a:cubicBezTo>
                    <a:pt x="2167" y="2629"/>
                    <a:pt x="2161" y="2670"/>
                    <a:pt x="2115" y="2687"/>
                  </a:cubicBezTo>
                  <a:cubicBezTo>
                    <a:pt x="2016" y="2722"/>
                    <a:pt x="2045" y="2791"/>
                    <a:pt x="2086" y="2849"/>
                  </a:cubicBezTo>
                  <a:cubicBezTo>
                    <a:pt x="2231" y="3029"/>
                    <a:pt x="2294" y="3249"/>
                    <a:pt x="2376" y="3458"/>
                  </a:cubicBezTo>
                  <a:cubicBezTo>
                    <a:pt x="2509" y="3805"/>
                    <a:pt x="2480" y="4159"/>
                    <a:pt x="2381" y="4506"/>
                  </a:cubicBezTo>
                  <a:cubicBezTo>
                    <a:pt x="2265" y="4958"/>
                    <a:pt x="2121" y="5398"/>
                    <a:pt x="2039" y="5862"/>
                  </a:cubicBezTo>
                  <a:cubicBezTo>
                    <a:pt x="2034" y="5889"/>
                    <a:pt x="2034" y="5926"/>
                    <a:pt x="1982" y="5926"/>
                  </a:cubicBezTo>
                  <a:cubicBezTo>
                    <a:pt x="1978" y="5926"/>
                    <a:pt x="1974" y="5926"/>
                    <a:pt x="1970" y="5926"/>
                  </a:cubicBezTo>
                  <a:cubicBezTo>
                    <a:pt x="1964" y="5653"/>
                    <a:pt x="1987" y="5381"/>
                    <a:pt x="2045" y="5109"/>
                  </a:cubicBezTo>
                  <a:cubicBezTo>
                    <a:pt x="2063" y="5016"/>
                    <a:pt x="2057" y="4918"/>
                    <a:pt x="2028" y="4831"/>
                  </a:cubicBezTo>
                  <a:cubicBezTo>
                    <a:pt x="2013" y="4786"/>
                    <a:pt x="1994" y="4746"/>
                    <a:pt x="1953" y="4746"/>
                  </a:cubicBezTo>
                  <a:cubicBezTo>
                    <a:pt x="1946" y="4746"/>
                    <a:pt x="1938" y="4747"/>
                    <a:pt x="1929" y="4750"/>
                  </a:cubicBezTo>
                  <a:cubicBezTo>
                    <a:pt x="1877" y="4761"/>
                    <a:pt x="1854" y="4819"/>
                    <a:pt x="1883" y="4865"/>
                  </a:cubicBezTo>
                  <a:cubicBezTo>
                    <a:pt x="1970" y="5022"/>
                    <a:pt x="1929" y="5184"/>
                    <a:pt x="1918" y="5346"/>
                  </a:cubicBezTo>
                  <a:cubicBezTo>
                    <a:pt x="1895" y="5711"/>
                    <a:pt x="1871" y="6071"/>
                    <a:pt x="1935" y="6435"/>
                  </a:cubicBezTo>
                  <a:cubicBezTo>
                    <a:pt x="2011" y="6806"/>
                    <a:pt x="1999" y="7183"/>
                    <a:pt x="2080" y="7559"/>
                  </a:cubicBezTo>
                  <a:cubicBezTo>
                    <a:pt x="2028" y="7554"/>
                    <a:pt x="1970" y="7530"/>
                    <a:pt x="1924" y="7496"/>
                  </a:cubicBezTo>
                  <a:cubicBezTo>
                    <a:pt x="1738" y="7368"/>
                    <a:pt x="1576" y="7212"/>
                    <a:pt x="1379" y="7131"/>
                  </a:cubicBezTo>
                  <a:cubicBezTo>
                    <a:pt x="991" y="6968"/>
                    <a:pt x="834" y="6627"/>
                    <a:pt x="684" y="6285"/>
                  </a:cubicBezTo>
                  <a:cubicBezTo>
                    <a:pt x="626" y="6157"/>
                    <a:pt x="585" y="6030"/>
                    <a:pt x="539" y="5902"/>
                  </a:cubicBezTo>
                  <a:lnTo>
                    <a:pt x="209" y="4987"/>
                  </a:lnTo>
                  <a:cubicBezTo>
                    <a:pt x="180" y="4935"/>
                    <a:pt x="151" y="4883"/>
                    <a:pt x="122" y="4825"/>
                  </a:cubicBezTo>
                  <a:cubicBezTo>
                    <a:pt x="105" y="4803"/>
                    <a:pt x="99" y="4761"/>
                    <a:pt x="60" y="4761"/>
                  </a:cubicBezTo>
                  <a:cubicBezTo>
                    <a:pt x="58" y="4761"/>
                    <a:pt x="55" y="4761"/>
                    <a:pt x="52" y="4761"/>
                  </a:cubicBezTo>
                  <a:cubicBezTo>
                    <a:pt x="0" y="4767"/>
                    <a:pt x="0" y="4819"/>
                    <a:pt x="0" y="4854"/>
                  </a:cubicBezTo>
                  <a:cubicBezTo>
                    <a:pt x="23" y="5155"/>
                    <a:pt x="76" y="5451"/>
                    <a:pt x="157" y="5740"/>
                  </a:cubicBezTo>
                  <a:cubicBezTo>
                    <a:pt x="122" y="5862"/>
                    <a:pt x="197" y="5949"/>
                    <a:pt x="255" y="6036"/>
                  </a:cubicBezTo>
                  <a:cubicBezTo>
                    <a:pt x="300" y="6100"/>
                    <a:pt x="348" y="6161"/>
                    <a:pt x="395" y="6220"/>
                  </a:cubicBezTo>
                  <a:lnTo>
                    <a:pt x="395" y="6220"/>
                  </a:lnTo>
                  <a:cubicBezTo>
                    <a:pt x="378" y="6206"/>
                    <a:pt x="360" y="6196"/>
                    <a:pt x="339" y="6196"/>
                  </a:cubicBezTo>
                  <a:cubicBezTo>
                    <a:pt x="322" y="6196"/>
                    <a:pt x="304" y="6202"/>
                    <a:pt x="284" y="6215"/>
                  </a:cubicBezTo>
                  <a:cubicBezTo>
                    <a:pt x="215" y="6256"/>
                    <a:pt x="255" y="6343"/>
                    <a:pt x="284" y="6401"/>
                  </a:cubicBezTo>
                  <a:cubicBezTo>
                    <a:pt x="359" y="6569"/>
                    <a:pt x="417" y="6748"/>
                    <a:pt x="469" y="6922"/>
                  </a:cubicBezTo>
                  <a:cubicBezTo>
                    <a:pt x="510" y="7079"/>
                    <a:pt x="637" y="7194"/>
                    <a:pt x="794" y="7229"/>
                  </a:cubicBezTo>
                  <a:cubicBezTo>
                    <a:pt x="922" y="7267"/>
                    <a:pt x="1057" y="7282"/>
                    <a:pt x="1156" y="7311"/>
                  </a:cubicBezTo>
                  <a:lnTo>
                    <a:pt x="1156" y="7311"/>
                  </a:lnTo>
                  <a:cubicBezTo>
                    <a:pt x="1079" y="7291"/>
                    <a:pt x="973" y="7284"/>
                    <a:pt x="875" y="7252"/>
                  </a:cubicBezTo>
                  <a:cubicBezTo>
                    <a:pt x="862" y="7247"/>
                    <a:pt x="849" y="7244"/>
                    <a:pt x="836" y="7244"/>
                  </a:cubicBezTo>
                  <a:cubicBezTo>
                    <a:pt x="807" y="7244"/>
                    <a:pt x="779" y="7257"/>
                    <a:pt x="759" y="7281"/>
                  </a:cubicBezTo>
                  <a:cubicBezTo>
                    <a:pt x="730" y="7316"/>
                    <a:pt x="730" y="7374"/>
                    <a:pt x="759" y="7415"/>
                  </a:cubicBezTo>
                  <a:cubicBezTo>
                    <a:pt x="805" y="7467"/>
                    <a:pt x="852" y="7513"/>
                    <a:pt x="910" y="7554"/>
                  </a:cubicBezTo>
                  <a:cubicBezTo>
                    <a:pt x="1136" y="7716"/>
                    <a:pt x="1356" y="7895"/>
                    <a:pt x="1564" y="8087"/>
                  </a:cubicBezTo>
                  <a:cubicBezTo>
                    <a:pt x="1721" y="8188"/>
                    <a:pt x="1896" y="8265"/>
                    <a:pt x="2080" y="8310"/>
                  </a:cubicBezTo>
                  <a:lnTo>
                    <a:pt x="2080" y="8310"/>
                  </a:lnTo>
                  <a:cubicBezTo>
                    <a:pt x="2048" y="8312"/>
                    <a:pt x="2018" y="8322"/>
                    <a:pt x="1999" y="8353"/>
                  </a:cubicBezTo>
                  <a:cubicBezTo>
                    <a:pt x="1964" y="8417"/>
                    <a:pt x="1999" y="8463"/>
                    <a:pt x="2039" y="8498"/>
                  </a:cubicBezTo>
                  <a:cubicBezTo>
                    <a:pt x="2225" y="8649"/>
                    <a:pt x="2370" y="8846"/>
                    <a:pt x="2607" y="8927"/>
                  </a:cubicBezTo>
                  <a:cubicBezTo>
                    <a:pt x="2648" y="8938"/>
                    <a:pt x="2688" y="8950"/>
                    <a:pt x="2712" y="8990"/>
                  </a:cubicBezTo>
                  <a:cubicBezTo>
                    <a:pt x="2845" y="9251"/>
                    <a:pt x="3123" y="9338"/>
                    <a:pt x="3349" y="9489"/>
                  </a:cubicBezTo>
                  <a:cubicBezTo>
                    <a:pt x="3410" y="9532"/>
                    <a:pt x="3481" y="9566"/>
                    <a:pt x="3555" y="9566"/>
                  </a:cubicBezTo>
                  <a:cubicBezTo>
                    <a:pt x="3599" y="9566"/>
                    <a:pt x="3645" y="9554"/>
                    <a:pt x="3691" y="9523"/>
                  </a:cubicBezTo>
                  <a:cubicBezTo>
                    <a:pt x="3807" y="9465"/>
                    <a:pt x="3946" y="9489"/>
                    <a:pt x="4056" y="9448"/>
                  </a:cubicBezTo>
                  <a:cubicBezTo>
                    <a:pt x="4160" y="9413"/>
                    <a:pt x="4299" y="9442"/>
                    <a:pt x="4380" y="9326"/>
                  </a:cubicBezTo>
                  <a:cubicBezTo>
                    <a:pt x="4305" y="9274"/>
                    <a:pt x="4229" y="9222"/>
                    <a:pt x="4154" y="9182"/>
                  </a:cubicBezTo>
                  <a:cubicBezTo>
                    <a:pt x="3905" y="9054"/>
                    <a:pt x="3679" y="8892"/>
                    <a:pt x="3476" y="8701"/>
                  </a:cubicBezTo>
                  <a:cubicBezTo>
                    <a:pt x="3250" y="8481"/>
                    <a:pt x="2972" y="8318"/>
                    <a:pt x="2775" y="8075"/>
                  </a:cubicBezTo>
                  <a:cubicBezTo>
                    <a:pt x="2723" y="8005"/>
                    <a:pt x="2659" y="7948"/>
                    <a:pt x="2584" y="7907"/>
                  </a:cubicBezTo>
                  <a:cubicBezTo>
                    <a:pt x="2445" y="7849"/>
                    <a:pt x="2404" y="7739"/>
                    <a:pt x="2370" y="7612"/>
                  </a:cubicBezTo>
                  <a:cubicBezTo>
                    <a:pt x="2312" y="7351"/>
                    <a:pt x="2231" y="7096"/>
                    <a:pt x="2126" y="6847"/>
                  </a:cubicBezTo>
                  <a:cubicBezTo>
                    <a:pt x="2074" y="6725"/>
                    <a:pt x="2063" y="6592"/>
                    <a:pt x="2080" y="6464"/>
                  </a:cubicBezTo>
                  <a:cubicBezTo>
                    <a:pt x="2132" y="5821"/>
                    <a:pt x="2312" y="5207"/>
                    <a:pt x="2515" y="4605"/>
                  </a:cubicBezTo>
                  <a:cubicBezTo>
                    <a:pt x="2572" y="4431"/>
                    <a:pt x="2636" y="4269"/>
                    <a:pt x="2572" y="4083"/>
                  </a:cubicBezTo>
                  <a:cubicBezTo>
                    <a:pt x="2555" y="3996"/>
                    <a:pt x="2555" y="3904"/>
                    <a:pt x="2572" y="3817"/>
                  </a:cubicBezTo>
                  <a:cubicBezTo>
                    <a:pt x="2601" y="3579"/>
                    <a:pt x="2648" y="3342"/>
                    <a:pt x="2712" y="3110"/>
                  </a:cubicBezTo>
                  <a:cubicBezTo>
                    <a:pt x="2764" y="2902"/>
                    <a:pt x="2827" y="2710"/>
                    <a:pt x="3030" y="2594"/>
                  </a:cubicBezTo>
                  <a:cubicBezTo>
                    <a:pt x="3104" y="2552"/>
                    <a:pt x="3159" y="2476"/>
                    <a:pt x="3251" y="2476"/>
                  </a:cubicBezTo>
                  <a:cubicBezTo>
                    <a:pt x="3260" y="2476"/>
                    <a:pt x="3270" y="2477"/>
                    <a:pt x="3279" y="2479"/>
                  </a:cubicBezTo>
                  <a:cubicBezTo>
                    <a:pt x="3331" y="2479"/>
                    <a:pt x="3378" y="2461"/>
                    <a:pt x="3413" y="2421"/>
                  </a:cubicBezTo>
                  <a:cubicBezTo>
                    <a:pt x="3476" y="2363"/>
                    <a:pt x="3470" y="2311"/>
                    <a:pt x="3384" y="2299"/>
                  </a:cubicBezTo>
                  <a:cubicBezTo>
                    <a:pt x="3320" y="2287"/>
                    <a:pt x="3291" y="2282"/>
                    <a:pt x="3320" y="2218"/>
                  </a:cubicBezTo>
                  <a:cubicBezTo>
                    <a:pt x="3343" y="2148"/>
                    <a:pt x="3372" y="2090"/>
                    <a:pt x="3389" y="2021"/>
                  </a:cubicBezTo>
                  <a:cubicBezTo>
                    <a:pt x="3424" y="1905"/>
                    <a:pt x="3505" y="1865"/>
                    <a:pt x="3610" y="1841"/>
                  </a:cubicBezTo>
                  <a:cubicBezTo>
                    <a:pt x="3695" y="1827"/>
                    <a:pt x="3781" y="1817"/>
                    <a:pt x="3864" y="1817"/>
                  </a:cubicBezTo>
                  <a:cubicBezTo>
                    <a:pt x="3882" y="1817"/>
                    <a:pt x="3899" y="1817"/>
                    <a:pt x="3917" y="1818"/>
                  </a:cubicBezTo>
                  <a:cubicBezTo>
                    <a:pt x="3986" y="1812"/>
                    <a:pt x="4079" y="1795"/>
                    <a:pt x="4050" y="1702"/>
                  </a:cubicBezTo>
                  <a:cubicBezTo>
                    <a:pt x="4015" y="1598"/>
                    <a:pt x="4079" y="1563"/>
                    <a:pt x="4131" y="1517"/>
                  </a:cubicBezTo>
                  <a:cubicBezTo>
                    <a:pt x="4345" y="1314"/>
                    <a:pt x="4571" y="1123"/>
                    <a:pt x="4809" y="943"/>
                  </a:cubicBezTo>
                  <a:cubicBezTo>
                    <a:pt x="4884" y="891"/>
                    <a:pt x="4965" y="839"/>
                    <a:pt x="5046" y="787"/>
                  </a:cubicBezTo>
                  <a:cubicBezTo>
                    <a:pt x="5069" y="775"/>
                    <a:pt x="5098" y="764"/>
                    <a:pt x="5081" y="723"/>
                  </a:cubicBezTo>
                  <a:cubicBezTo>
                    <a:pt x="5073" y="694"/>
                    <a:pt x="5052" y="686"/>
                    <a:pt x="5028" y="686"/>
                  </a:cubicBezTo>
                  <a:cubicBezTo>
                    <a:pt x="5019" y="686"/>
                    <a:pt x="5009" y="687"/>
                    <a:pt x="5000" y="688"/>
                  </a:cubicBezTo>
                  <a:cubicBezTo>
                    <a:pt x="4983" y="694"/>
                    <a:pt x="4971" y="700"/>
                    <a:pt x="4959" y="706"/>
                  </a:cubicBezTo>
                  <a:cubicBezTo>
                    <a:pt x="4571" y="914"/>
                    <a:pt x="4224" y="1192"/>
                    <a:pt x="3940" y="1528"/>
                  </a:cubicBezTo>
                  <a:cubicBezTo>
                    <a:pt x="3801" y="1685"/>
                    <a:pt x="3807" y="1691"/>
                    <a:pt x="3563" y="1702"/>
                  </a:cubicBezTo>
                  <a:cubicBezTo>
                    <a:pt x="3679" y="1500"/>
                    <a:pt x="3824" y="1314"/>
                    <a:pt x="3998" y="1152"/>
                  </a:cubicBezTo>
                  <a:cubicBezTo>
                    <a:pt x="4096" y="1065"/>
                    <a:pt x="4177" y="967"/>
                    <a:pt x="4235" y="851"/>
                  </a:cubicBezTo>
                  <a:cubicBezTo>
                    <a:pt x="4258" y="816"/>
                    <a:pt x="4247" y="775"/>
                    <a:pt x="4218" y="758"/>
                  </a:cubicBezTo>
                  <a:cubicBezTo>
                    <a:pt x="4206" y="751"/>
                    <a:pt x="4193" y="748"/>
                    <a:pt x="4180" y="748"/>
                  </a:cubicBezTo>
                  <a:cubicBezTo>
                    <a:pt x="4160" y="748"/>
                    <a:pt x="4139" y="756"/>
                    <a:pt x="4125" y="770"/>
                  </a:cubicBezTo>
                  <a:cubicBezTo>
                    <a:pt x="4102" y="787"/>
                    <a:pt x="4079" y="810"/>
                    <a:pt x="4079" y="833"/>
                  </a:cubicBezTo>
                  <a:cubicBezTo>
                    <a:pt x="4067" y="938"/>
                    <a:pt x="3992" y="990"/>
                    <a:pt x="3934" y="1053"/>
                  </a:cubicBezTo>
                  <a:cubicBezTo>
                    <a:pt x="3615" y="1389"/>
                    <a:pt x="3355" y="1772"/>
                    <a:pt x="3216" y="2218"/>
                  </a:cubicBezTo>
                  <a:cubicBezTo>
                    <a:pt x="3187" y="2351"/>
                    <a:pt x="3082" y="2450"/>
                    <a:pt x="2955" y="2484"/>
                  </a:cubicBezTo>
                  <a:cubicBezTo>
                    <a:pt x="2949" y="2432"/>
                    <a:pt x="2961" y="2380"/>
                    <a:pt x="2990" y="2340"/>
                  </a:cubicBezTo>
                  <a:cubicBezTo>
                    <a:pt x="3094" y="2114"/>
                    <a:pt x="3192" y="1888"/>
                    <a:pt x="3297" y="1662"/>
                  </a:cubicBezTo>
                  <a:cubicBezTo>
                    <a:pt x="3326" y="1610"/>
                    <a:pt x="3360" y="1552"/>
                    <a:pt x="3320" y="1488"/>
                  </a:cubicBezTo>
                  <a:cubicBezTo>
                    <a:pt x="3299" y="1462"/>
                    <a:pt x="3287" y="1417"/>
                    <a:pt x="3247" y="1417"/>
                  </a:cubicBezTo>
                  <a:cubicBezTo>
                    <a:pt x="3243" y="1417"/>
                    <a:pt x="3238" y="1417"/>
                    <a:pt x="3233" y="1418"/>
                  </a:cubicBezTo>
                  <a:cubicBezTo>
                    <a:pt x="3192" y="1430"/>
                    <a:pt x="3169" y="1476"/>
                    <a:pt x="3187" y="1517"/>
                  </a:cubicBezTo>
                  <a:cubicBezTo>
                    <a:pt x="3221" y="1604"/>
                    <a:pt x="3181" y="1679"/>
                    <a:pt x="3146" y="1749"/>
                  </a:cubicBezTo>
                  <a:cubicBezTo>
                    <a:pt x="2891" y="2258"/>
                    <a:pt x="2694" y="2797"/>
                    <a:pt x="2549" y="3348"/>
                  </a:cubicBezTo>
                  <a:cubicBezTo>
                    <a:pt x="2538" y="3382"/>
                    <a:pt x="2538" y="3435"/>
                    <a:pt x="2497" y="3458"/>
                  </a:cubicBezTo>
                  <a:cubicBezTo>
                    <a:pt x="2445" y="3330"/>
                    <a:pt x="2399" y="3197"/>
                    <a:pt x="2341" y="3075"/>
                  </a:cubicBezTo>
                  <a:cubicBezTo>
                    <a:pt x="2242" y="2855"/>
                    <a:pt x="2225" y="2606"/>
                    <a:pt x="2306" y="2374"/>
                  </a:cubicBezTo>
                  <a:cubicBezTo>
                    <a:pt x="2358" y="2206"/>
                    <a:pt x="2433" y="2044"/>
                    <a:pt x="2526" y="1888"/>
                  </a:cubicBezTo>
                  <a:cubicBezTo>
                    <a:pt x="2590" y="1783"/>
                    <a:pt x="2665" y="1685"/>
                    <a:pt x="2555" y="1557"/>
                  </a:cubicBezTo>
                  <a:cubicBezTo>
                    <a:pt x="2538" y="1528"/>
                    <a:pt x="2532" y="1494"/>
                    <a:pt x="2538" y="1459"/>
                  </a:cubicBezTo>
                  <a:cubicBezTo>
                    <a:pt x="2567" y="1007"/>
                    <a:pt x="2590" y="555"/>
                    <a:pt x="2804" y="144"/>
                  </a:cubicBezTo>
                  <a:cubicBezTo>
                    <a:pt x="2816" y="126"/>
                    <a:pt x="2822" y="103"/>
                    <a:pt x="2822" y="86"/>
                  </a:cubicBezTo>
                  <a:cubicBezTo>
                    <a:pt x="2833" y="57"/>
                    <a:pt x="2822" y="28"/>
                    <a:pt x="2793" y="11"/>
                  </a:cubicBezTo>
                  <a:cubicBezTo>
                    <a:pt x="2781" y="4"/>
                    <a:pt x="2768" y="1"/>
                    <a:pt x="27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4"/>
            <p:cNvSpPr/>
            <p:nvPr/>
          </p:nvSpPr>
          <p:spPr>
            <a:xfrm rot="1508308">
              <a:off x="8040303" y="2023860"/>
              <a:ext cx="395210" cy="671688"/>
            </a:xfrm>
            <a:custGeom>
              <a:avLst/>
              <a:gdLst/>
              <a:ahLst/>
              <a:cxnLst/>
              <a:rect l="l" t="t" r="r" b="b"/>
              <a:pathLst>
                <a:path w="2330" h="3960" extrusionOk="0">
                  <a:moveTo>
                    <a:pt x="1" y="0"/>
                  </a:moveTo>
                  <a:cubicBezTo>
                    <a:pt x="1" y="215"/>
                    <a:pt x="7" y="423"/>
                    <a:pt x="30" y="632"/>
                  </a:cubicBezTo>
                  <a:cubicBezTo>
                    <a:pt x="76" y="1049"/>
                    <a:pt x="117" y="1466"/>
                    <a:pt x="146" y="1877"/>
                  </a:cubicBezTo>
                  <a:cubicBezTo>
                    <a:pt x="157" y="2098"/>
                    <a:pt x="122" y="2312"/>
                    <a:pt x="175" y="2532"/>
                  </a:cubicBezTo>
                  <a:cubicBezTo>
                    <a:pt x="290" y="2845"/>
                    <a:pt x="545" y="3013"/>
                    <a:pt x="835" y="3123"/>
                  </a:cubicBezTo>
                  <a:cubicBezTo>
                    <a:pt x="991" y="3187"/>
                    <a:pt x="1142" y="3268"/>
                    <a:pt x="1287" y="3360"/>
                  </a:cubicBezTo>
                  <a:cubicBezTo>
                    <a:pt x="1559" y="3534"/>
                    <a:pt x="1791" y="3754"/>
                    <a:pt x="2081" y="3899"/>
                  </a:cubicBezTo>
                  <a:cubicBezTo>
                    <a:pt x="2131" y="3923"/>
                    <a:pt x="2185" y="3959"/>
                    <a:pt x="2243" y="3959"/>
                  </a:cubicBezTo>
                  <a:cubicBezTo>
                    <a:pt x="2271" y="3959"/>
                    <a:pt x="2300" y="3951"/>
                    <a:pt x="2330" y="3928"/>
                  </a:cubicBezTo>
                  <a:cubicBezTo>
                    <a:pt x="2139" y="3714"/>
                    <a:pt x="1901" y="3557"/>
                    <a:pt x="1687" y="3384"/>
                  </a:cubicBezTo>
                  <a:lnTo>
                    <a:pt x="1524" y="3262"/>
                  </a:lnTo>
                  <a:cubicBezTo>
                    <a:pt x="1496" y="3245"/>
                    <a:pt x="1484" y="3198"/>
                    <a:pt x="1507" y="3169"/>
                  </a:cubicBezTo>
                  <a:cubicBezTo>
                    <a:pt x="1516" y="3155"/>
                    <a:pt x="1527" y="3150"/>
                    <a:pt x="1540" y="3150"/>
                  </a:cubicBezTo>
                  <a:cubicBezTo>
                    <a:pt x="1552" y="3150"/>
                    <a:pt x="1565" y="3155"/>
                    <a:pt x="1577" y="3158"/>
                  </a:cubicBezTo>
                  <a:cubicBezTo>
                    <a:pt x="1687" y="3181"/>
                    <a:pt x="1791" y="3210"/>
                    <a:pt x="1895" y="3233"/>
                  </a:cubicBezTo>
                  <a:cubicBezTo>
                    <a:pt x="1987" y="3262"/>
                    <a:pt x="2080" y="3275"/>
                    <a:pt x="2172" y="3275"/>
                  </a:cubicBezTo>
                  <a:cubicBezTo>
                    <a:pt x="2190" y="3275"/>
                    <a:pt x="2208" y="3275"/>
                    <a:pt x="2226" y="3274"/>
                  </a:cubicBezTo>
                  <a:cubicBezTo>
                    <a:pt x="2185" y="3192"/>
                    <a:pt x="2121" y="3192"/>
                    <a:pt x="2063" y="3181"/>
                  </a:cubicBezTo>
                  <a:cubicBezTo>
                    <a:pt x="1855" y="3140"/>
                    <a:pt x="1652" y="3088"/>
                    <a:pt x="1449" y="3019"/>
                  </a:cubicBezTo>
                  <a:cubicBezTo>
                    <a:pt x="1368" y="2984"/>
                    <a:pt x="1287" y="2938"/>
                    <a:pt x="1264" y="2845"/>
                  </a:cubicBezTo>
                  <a:cubicBezTo>
                    <a:pt x="1206" y="2613"/>
                    <a:pt x="1125" y="2387"/>
                    <a:pt x="1020" y="2173"/>
                  </a:cubicBezTo>
                  <a:cubicBezTo>
                    <a:pt x="1003" y="2150"/>
                    <a:pt x="1015" y="2115"/>
                    <a:pt x="1044" y="2098"/>
                  </a:cubicBezTo>
                  <a:cubicBezTo>
                    <a:pt x="1194" y="2213"/>
                    <a:pt x="1281" y="2393"/>
                    <a:pt x="1461" y="2480"/>
                  </a:cubicBezTo>
                  <a:cubicBezTo>
                    <a:pt x="1281" y="2173"/>
                    <a:pt x="1020" y="1924"/>
                    <a:pt x="876" y="1599"/>
                  </a:cubicBezTo>
                  <a:cubicBezTo>
                    <a:pt x="795" y="1570"/>
                    <a:pt x="777" y="1489"/>
                    <a:pt x="748" y="1431"/>
                  </a:cubicBezTo>
                  <a:cubicBezTo>
                    <a:pt x="528" y="945"/>
                    <a:pt x="256" y="47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4"/>
            <p:cNvSpPr/>
            <p:nvPr/>
          </p:nvSpPr>
          <p:spPr>
            <a:xfrm rot="1508308">
              <a:off x="7857331" y="2511435"/>
              <a:ext cx="813828" cy="708664"/>
            </a:xfrm>
            <a:custGeom>
              <a:avLst/>
              <a:gdLst/>
              <a:ahLst/>
              <a:cxnLst/>
              <a:rect l="l" t="t" r="r" b="b"/>
              <a:pathLst>
                <a:path w="4798" h="4178" extrusionOk="0">
                  <a:moveTo>
                    <a:pt x="6" y="0"/>
                  </a:moveTo>
                  <a:lnTo>
                    <a:pt x="6" y="0"/>
                  </a:lnTo>
                  <a:cubicBezTo>
                    <a:pt x="1" y="145"/>
                    <a:pt x="41" y="284"/>
                    <a:pt x="122" y="406"/>
                  </a:cubicBezTo>
                  <a:cubicBezTo>
                    <a:pt x="481" y="910"/>
                    <a:pt x="933" y="1333"/>
                    <a:pt x="1397" y="1738"/>
                  </a:cubicBezTo>
                  <a:cubicBezTo>
                    <a:pt x="1634" y="1947"/>
                    <a:pt x="1924" y="2103"/>
                    <a:pt x="2173" y="2300"/>
                  </a:cubicBezTo>
                  <a:cubicBezTo>
                    <a:pt x="2556" y="2601"/>
                    <a:pt x="2938" y="2903"/>
                    <a:pt x="3320" y="3204"/>
                  </a:cubicBezTo>
                  <a:cubicBezTo>
                    <a:pt x="3691" y="3499"/>
                    <a:pt x="4044" y="3830"/>
                    <a:pt x="4369" y="4177"/>
                  </a:cubicBezTo>
                  <a:cubicBezTo>
                    <a:pt x="4427" y="4102"/>
                    <a:pt x="4398" y="3998"/>
                    <a:pt x="4311" y="3957"/>
                  </a:cubicBezTo>
                  <a:cubicBezTo>
                    <a:pt x="4212" y="3888"/>
                    <a:pt x="4126" y="3812"/>
                    <a:pt x="4033" y="3743"/>
                  </a:cubicBezTo>
                  <a:cubicBezTo>
                    <a:pt x="4004" y="3720"/>
                    <a:pt x="3958" y="3696"/>
                    <a:pt x="4015" y="3627"/>
                  </a:cubicBezTo>
                  <a:lnTo>
                    <a:pt x="4015" y="3627"/>
                  </a:lnTo>
                  <a:cubicBezTo>
                    <a:pt x="4143" y="3679"/>
                    <a:pt x="4276" y="3720"/>
                    <a:pt x="4409" y="3760"/>
                  </a:cubicBezTo>
                  <a:cubicBezTo>
                    <a:pt x="4525" y="3786"/>
                    <a:pt x="4621" y="3897"/>
                    <a:pt x="4745" y="3897"/>
                  </a:cubicBezTo>
                  <a:cubicBezTo>
                    <a:pt x="4758" y="3897"/>
                    <a:pt x="4772" y="3896"/>
                    <a:pt x="4786" y="3893"/>
                  </a:cubicBezTo>
                  <a:cubicBezTo>
                    <a:pt x="4798" y="3847"/>
                    <a:pt x="4780" y="3835"/>
                    <a:pt x="4763" y="3824"/>
                  </a:cubicBezTo>
                  <a:cubicBezTo>
                    <a:pt x="4537" y="3725"/>
                    <a:pt x="4323" y="3610"/>
                    <a:pt x="4091" y="3528"/>
                  </a:cubicBezTo>
                  <a:cubicBezTo>
                    <a:pt x="4027" y="3505"/>
                    <a:pt x="3952" y="3494"/>
                    <a:pt x="3923" y="3418"/>
                  </a:cubicBezTo>
                  <a:cubicBezTo>
                    <a:pt x="3871" y="3291"/>
                    <a:pt x="3934" y="3181"/>
                    <a:pt x="3969" y="3065"/>
                  </a:cubicBezTo>
                  <a:cubicBezTo>
                    <a:pt x="3986" y="2993"/>
                    <a:pt x="4049" y="2943"/>
                    <a:pt x="4125" y="2943"/>
                  </a:cubicBezTo>
                  <a:cubicBezTo>
                    <a:pt x="4129" y="2943"/>
                    <a:pt x="4133" y="2943"/>
                    <a:pt x="4137" y="2943"/>
                  </a:cubicBezTo>
                  <a:cubicBezTo>
                    <a:pt x="4189" y="2943"/>
                    <a:pt x="4230" y="2909"/>
                    <a:pt x="4241" y="2856"/>
                  </a:cubicBezTo>
                  <a:lnTo>
                    <a:pt x="4241" y="2856"/>
                  </a:lnTo>
                  <a:cubicBezTo>
                    <a:pt x="4224" y="2858"/>
                    <a:pt x="4206" y="2859"/>
                    <a:pt x="4189" y="2859"/>
                  </a:cubicBezTo>
                  <a:cubicBezTo>
                    <a:pt x="4087" y="2859"/>
                    <a:pt x="3990" y="2830"/>
                    <a:pt x="3905" y="2775"/>
                  </a:cubicBezTo>
                  <a:cubicBezTo>
                    <a:pt x="3737" y="2677"/>
                    <a:pt x="3581" y="2567"/>
                    <a:pt x="3425" y="2462"/>
                  </a:cubicBezTo>
                  <a:cubicBezTo>
                    <a:pt x="3390" y="2439"/>
                    <a:pt x="3338" y="2404"/>
                    <a:pt x="3338" y="2381"/>
                  </a:cubicBezTo>
                  <a:cubicBezTo>
                    <a:pt x="3361" y="2231"/>
                    <a:pt x="3268" y="2231"/>
                    <a:pt x="3170" y="2213"/>
                  </a:cubicBezTo>
                  <a:cubicBezTo>
                    <a:pt x="3089" y="2190"/>
                    <a:pt x="3013" y="2150"/>
                    <a:pt x="2955" y="2092"/>
                  </a:cubicBezTo>
                  <a:cubicBezTo>
                    <a:pt x="2851" y="1999"/>
                    <a:pt x="2741" y="1906"/>
                    <a:pt x="2631" y="1808"/>
                  </a:cubicBezTo>
                  <a:cubicBezTo>
                    <a:pt x="2602" y="1785"/>
                    <a:pt x="2556" y="1756"/>
                    <a:pt x="2579" y="1709"/>
                  </a:cubicBezTo>
                  <a:cubicBezTo>
                    <a:pt x="2591" y="1688"/>
                    <a:pt x="2610" y="1681"/>
                    <a:pt x="2631" y="1681"/>
                  </a:cubicBezTo>
                  <a:cubicBezTo>
                    <a:pt x="2649" y="1681"/>
                    <a:pt x="2670" y="1686"/>
                    <a:pt x="2689" y="1692"/>
                  </a:cubicBezTo>
                  <a:cubicBezTo>
                    <a:pt x="2763" y="1711"/>
                    <a:pt x="2834" y="1736"/>
                    <a:pt x="2910" y="1736"/>
                  </a:cubicBezTo>
                  <a:cubicBezTo>
                    <a:pt x="2947" y="1736"/>
                    <a:pt x="2985" y="1730"/>
                    <a:pt x="3025" y="1715"/>
                  </a:cubicBezTo>
                  <a:cubicBezTo>
                    <a:pt x="2729" y="1622"/>
                    <a:pt x="2422" y="1559"/>
                    <a:pt x="2156" y="1396"/>
                  </a:cubicBezTo>
                  <a:cubicBezTo>
                    <a:pt x="2080" y="1385"/>
                    <a:pt x="2011" y="1362"/>
                    <a:pt x="1941" y="1327"/>
                  </a:cubicBezTo>
                  <a:cubicBezTo>
                    <a:pt x="1756" y="1252"/>
                    <a:pt x="1634" y="1107"/>
                    <a:pt x="1466" y="1008"/>
                  </a:cubicBezTo>
                  <a:cubicBezTo>
                    <a:pt x="1182" y="834"/>
                    <a:pt x="951" y="568"/>
                    <a:pt x="597" y="522"/>
                  </a:cubicBezTo>
                  <a:cubicBezTo>
                    <a:pt x="580" y="522"/>
                    <a:pt x="563" y="504"/>
                    <a:pt x="551" y="493"/>
                  </a:cubicBezTo>
                  <a:cubicBezTo>
                    <a:pt x="348" y="348"/>
                    <a:pt x="151" y="203"/>
                    <a:pt x="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4"/>
            <p:cNvSpPr/>
            <p:nvPr/>
          </p:nvSpPr>
          <p:spPr>
            <a:xfrm rot="1508308">
              <a:off x="7593679" y="2902270"/>
              <a:ext cx="29683" cy="11025"/>
            </a:xfrm>
            <a:custGeom>
              <a:avLst/>
              <a:gdLst/>
              <a:ahLst/>
              <a:cxnLst/>
              <a:rect l="l" t="t" r="r" b="b"/>
              <a:pathLst>
                <a:path w="175" h="65" extrusionOk="0">
                  <a:moveTo>
                    <a:pt x="124" y="0"/>
                  </a:moveTo>
                  <a:cubicBezTo>
                    <a:pt x="80" y="0"/>
                    <a:pt x="43" y="27"/>
                    <a:pt x="0" y="57"/>
                  </a:cubicBezTo>
                  <a:cubicBezTo>
                    <a:pt x="15" y="62"/>
                    <a:pt x="28" y="64"/>
                    <a:pt x="41" y="64"/>
                  </a:cubicBezTo>
                  <a:cubicBezTo>
                    <a:pt x="91" y="64"/>
                    <a:pt x="133" y="34"/>
                    <a:pt x="174" y="11"/>
                  </a:cubicBezTo>
                  <a:cubicBezTo>
                    <a:pt x="156" y="3"/>
                    <a:pt x="140"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4"/>
            <p:cNvSpPr/>
            <p:nvPr/>
          </p:nvSpPr>
          <p:spPr>
            <a:xfrm rot="1508308">
              <a:off x="7596258" y="2959157"/>
              <a:ext cx="25782" cy="14757"/>
            </a:xfrm>
            <a:custGeom>
              <a:avLst/>
              <a:gdLst/>
              <a:ahLst/>
              <a:cxnLst/>
              <a:rect l="l" t="t" r="r" b="b"/>
              <a:pathLst>
                <a:path w="152" h="87" extrusionOk="0">
                  <a:moveTo>
                    <a:pt x="104" y="1"/>
                  </a:moveTo>
                  <a:cubicBezTo>
                    <a:pt x="55" y="1"/>
                    <a:pt x="9" y="34"/>
                    <a:pt x="0" y="87"/>
                  </a:cubicBezTo>
                  <a:lnTo>
                    <a:pt x="151" y="11"/>
                  </a:lnTo>
                  <a:cubicBezTo>
                    <a:pt x="136" y="4"/>
                    <a:pt x="120"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4"/>
            <p:cNvSpPr/>
            <p:nvPr/>
          </p:nvSpPr>
          <p:spPr>
            <a:xfrm rot="1508308">
              <a:off x="4564010" y="2169282"/>
              <a:ext cx="255106" cy="180813"/>
            </a:xfrm>
            <a:custGeom>
              <a:avLst/>
              <a:gdLst/>
              <a:ahLst/>
              <a:cxnLst/>
              <a:rect l="l" t="t" r="r" b="b"/>
              <a:pathLst>
                <a:path w="1504" h="1066" extrusionOk="0">
                  <a:moveTo>
                    <a:pt x="137" y="0"/>
                  </a:moveTo>
                  <a:cubicBezTo>
                    <a:pt x="109" y="0"/>
                    <a:pt x="82" y="11"/>
                    <a:pt x="59" y="31"/>
                  </a:cubicBezTo>
                  <a:cubicBezTo>
                    <a:pt x="18" y="66"/>
                    <a:pt x="1" y="129"/>
                    <a:pt x="18" y="182"/>
                  </a:cubicBezTo>
                  <a:cubicBezTo>
                    <a:pt x="39" y="267"/>
                    <a:pt x="87" y="309"/>
                    <a:pt x="170" y="309"/>
                  </a:cubicBezTo>
                  <a:cubicBezTo>
                    <a:pt x="206" y="309"/>
                    <a:pt x="248" y="301"/>
                    <a:pt x="296" y="286"/>
                  </a:cubicBezTo>
                  <a:cubicBezTo>
                    <a:pt x="326" y="276"/>
                    <a:pt x="356" y="271"/>
                    <a:pt x="386" y="271"/>
                  </a:cubicBezTo>
                  <a:cubicBezTo>
                    <a:pt x="508" y="271"/>
                    <a:pt x="623" y="352"/>
                    <a:pt x="656" y="483"/>
                  </a:cubicBezTo>
                  <a:cubicBezTo>
                    <a:pt x="673" y="547"/>
                    <a:pt x="690" y="610"/>
                    <a:pt x="719" y="697"/>
                  </a:cubicBezTo>
                  <a:cubicBezTo>
                    <a:pt x="656" y="703"/>
                    <a:pt x="615" y="709"/>
                    <a:pt x="574" y="709"/>
                  </a:cubicBezTo>
                  <a:cubicBezTo>
                    <a:pt x="570" y="708"/>
                    <a:pt x="566" y="708"/>
                    <a:pt x="562" y="708"/>
                  </a:cubicBezTo>
                  <a:cubicBezTo>
                    <a:pt x="503" y="708"/>
                    <a:pt x="446" y="748"/>
                    <a:pt x="435" y="807"/>
                  </a:cubicBezTo>
                  <a:cubicBezTo>
                    <a:pt x="424" y="871"/>
                    <a:pt x="453" y="935"/>
                    <a:pt x="511" y="964"/>
                  </a:cubicBezTo>
                  <a:cubicBezTo>
                    <a:pt x="569" y="998"/>
                    <a:pt x="632" y="1027"/>
                    <a:pt x="696" y="1051"/>
                  </a:cubicBezTo>
                  <a:cubicBezTo>
                    <a:pt x="719" y="1061"/>
                    <a:pt x="743" y="1065"/>
                    <a:pt x="767" y="1065"/>
                  </a:cubicBezTo>
                  <a:cubicBezTo>
                    <a:pt x="824" y="1065"/>
                    <a:pt x="879" y="1036"/>
                    <a:pt x="916" y="987"/>
                  </a:cubicBezTo>
                  <a:cubicBezTo>
                    <a:pt x="945" y="952"/>
                    <a:pt x="963" y="906"/>
                    <a:pt x="992" y="865"/>
                  </a:cubicBezTo>
                  <a:cubicBezTo>
                    <a:pt x="1119" y="662"/>
                    <a:pt x="1119" y="657"/>
                    <a:pt x="939" y="500"/>
                  </a:cubicBezTo>
                  <a:cubicBezTo>
                    <a:pt x="916" y="483"/>
                    <a:pt x="905" y="442"/>
                    <a:pt x="922" y="413"/>
                  </a:cubicBezTo>
                  <a:cubicBezTo>
                    <a:pt x="939" y="384"/>
                    <a:pt x="968" y="384"/>
                    <a:pt x="997" y="384"/>
                  </a:cubicBezTo>
                  <a:cubicBezTo>
                    <a:pt x="1055" y="390"/>
                    <a:pt x="1107" y="436"/>
                    <a:pt x="1136" y="494"/>
                  </a:cubicBezTo>
                  <a:cubicBezTo>
                    <a:pt x="1171" y="575"/>
                    <a:pt x="1246" y="633"/>
                    <a:pt x="1339" y="651"/>
                  </a:cubicBezTo>
                  <a:cubicBezTo>
                    <a:pt x="1348" y="653"/>
                    <a:pt x="1356" y="653"/>
                    <a:pt x="1365" y="653"/>
                  </a:cubicBezTo>
                  <a:cubicBezTo>
                    <a:pt x="1441" y="653"/>
                    <a:pt x="1504" y="586"/>
                    <a:pt x="1472" y="523"/>
                  </a:cubicBezTo>
                  <a:cubicBezTo>
                    <a:pt x="1432" y="413"/>
                    <a:pt x="1374" y="315"/>
                    <a:pt x="1293" y="234"/>
                  </a:cubicBezTo>
                  <a:cubicBezTo>
                    <a:pt x="1224" y="181"/>
                    <a:pt x="1140" y="122"/>
                    <a:pt x="1048" y="122"/>
                  </a:cubicBezTo>
                  <a:cubicBezTo>
                    <a:pt x="1009" y="122"/>
                    <a:pt x="969" y="133"/>
                    <a:pt x="928" y="158"/>
                  </a:cubicBezTo>
                  <a:cubicBezTo>
                    <a:pt x="881" y="184"/>
                    <a:pt x="840" y="198"/>
                    <a:pt x="802" y="198"/>
                  </a:cubicBezTo>
                  <a:cubicBezTo>
                    <a:pt x="746" y="198"/>
                    <a:pt x="698" y="168"/>
                    <a:pt x="650" y="106"/>
                  </a:cubicBezTo>
                  <a:cubicBezTo>
                    <a:pt x="627" y="73"/>
                    <a:pt x="593" y="56"/>
                    <a:pt x="559" y="56"/>
                  </a:cubicBezTo>
                  <a:cubicBezTo>
                    <a:pt x="540" y="56"/>
                    <a:pt x="521" y="61"/>
                    <a:pt x="505" y="71"/>
                  </a:cubicBezTo>
                  <a:cubicBezTo>
                    <a:pt x="460" y="112"/>
                    <a:pt x="419" y="129"/>
                    <a:pt x="381" y="129"/>
                  </a:cubicBezTo>
                  <a:cubicBezTo>
                    <a:pt x="321" y="129"/>
                    <a:pt x="268" y="87"/>
                    <a:pt x="215" y="31"/>
                  </a:cubicBezTo>
                  <a:cubicBezTo>
                    <a:pt x="192" y="11"/>
                    <a:pt x="165"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4"/>
            <p:cNvSpPr/>
            <p:nvPr/>
          </p:nvSpPr>
          <p:spPr>
            <a:xfrm rot="1508308">
              <a:off x="4905799" y="2355570"/>
              <a:ext cx="149603" cy="257311"/>
            </a:xfrm>
            <a:custGeom>
              <a:avLst/>
              <a:gdLst/>
              <a:ahLst/>
              <a:cxnLst/>
              <a:rect l="l" t="t" r="r" b="b"/>
              <a:pathLst>
                <a:path w="882" h="1517" extrusionOk="0">
                  <a:moveTo>
                    <a:pt x="576" y="1"/>
                  </a:moveTo>
                  <a:cubicBezTo>
                    <a:pt x="550" y="1"/>
                    <a:pt x="522" y="11"/>
                    <a:pt x="499" y="31"/>
                  </a:cubicBezTo>
                  <a:cubicBezTo>
                    <a:pt x="458" y="60"/>
                    <a:pt x="447" y="112"/>
                    <a:pt x="458" y="158"/>
                  </a:cubicBezTo>
                  <a:cubicBezTo>
                    <a:pt x="476" y="228"/>
                    <a:pt x="516" y="286"/>
                    <a:pt x="574" y="332"/>
                  </a:cubicBezTo>
                  <a:cubicBezTo>
                    <a:pt x="615" y="367"/>
                    <a:pt x="626" y="408"/>
                    <a:pt x="557" y="471"/>
                  </a:cubicBezTo>
                  <a:cubicBezTo>
                    <a:pt x="534" y="419"/>
                    <a:pt x="511" y="384"/>
                    <a:pt x="493" y="344"/>
                  </a:cubicBezTo>
                  <a:cubicBezTo>
                    <a:pt x="475" y="307"/>
                    <a:pt x="434" y="281"/>
                    <a:pt x="392" y="281"/>
                  </a:cubicBezTo>
                  <a:cubicBezTo>
                    <a:pt x="381" y="281"/>
                    <a:pt x="370" y="282"/>
                    <a:pt x="360" y="286"/>
                  </a:cubicBezTo>
                  <a:cubicBezTo>
                    <a:pt x="296" y="303"/>
                    <a:pt x="256" y="367"/>
                    <a:pt x="261" y="431"/>
                  </a:cubicBezTo>
                  <a:cubicBezTo>
                    <a:pt x="267" y="535"/>
                    <a:pt x="302" y="634"/>
                    <a:pt x="366" y="720"/>
                  </a:cubicBezTo>
                  <a:cubicBezTo>
                    <a:pt x="389" y="755"/>
                    <a:pt x="453" y="761"/>
                    <a:pt x="441" y="836"/>
                  </a:cubicBezTo>
                  <a:lnTo>
                    <a:pt x="319" y="836"/>
                  </a:lnTo>
                  <a:cubicBezTo>
                    <a:pt x="267" y="830"/>
                    <a:pt x="221" y="819"/>
                    <a:pt x="175" y="813"/>
                  </a:cubicBezTo>
                  <a:cubicBezTo>
                    <a:pt x="165" y="811"/>
                    <a:pt x="155" y="809"/>
                    <a:pt x="145" y="809"/>
                  </a:cubicBezTo>
                  <a:cubicBezTo>
                    <a:pt x="85" y="809"/>
                    <a:pt x="28" y="852"/>
                    <a:pt x="18" y="912"/>
                  </a:cubicBezTo>
                  <a:cubicBezTo>
                    <a:pt x="1" y="975"/>
                    <a:pt x="35" y="1039"/>
                    <a:pt x="93" y="1062"/>
                  </a:cubicBezTo>
                  <a:cubicBezTo>
                    <a:pt x="134" y="1080"/>
                    <a:pt x="175" y="1091"/>
                    <a:pt x="209" y="1109"/>
                  </a:cubicBezTo>
                  <a:cubicBezTo>
                    <a:pt x="250" y="1120"/>
                    <a:pt x="267" y="1172"/>
                    <a:pt x="238" y="1207"/>
                  </a:cubicBezTo>
                  <a:cubicBezTo>
                    <a:pt x="215" y="1242"/>
                    <a:pt x="198" y="1277"/>
                    <a:pt x="175" y="1317"/>
                  </a:cubicBezTo>
                  <a:cubicBezTo>
                    <a:pt x="122" y="1421"/>
                    <a:pt x="169" y="1503"/>
                    <a:pt x="290" y="1514"/>
                  </a:cubicBezTo>
                  <a:cubicBezTo>
                    <a:pt x="302" y="1515"/>
                    <a:pt x="313" y="1516"/>
                    <a:pt x="323" y="1516"/>
                  </a:cubicBezTo>
                  <a:cubicBezTo>
                    <a:pt x="407" y="1516"/>
                    <a:pt x="456" y="1473"/>
                    <a:pt x="482" y="1375"/>
                  </a:cubicBezTo>
                  <a:cubicBezTo>
                    <a:pt x="522" y="1242"/>
                    <a:pt x="534" y="1097"/>
                    <a:pt x="667" y="999"/>
                  </a:cubicBezTo>
                  <a:cubicBezTo>
                    <a:pt x="713" y="958"/>
                    <a:pt x="719" y="883"/>
                    <a:pt x="679" y="830"/>
                  </a:cubicBezTo>
                  <a:cubicBezTo>
                    <a:pt x="650" y="796"/>
                    <a:pt x="638" y="773"/>
                    <a:pt x="679" y="732"/>
                  </a:cubicBezTo>
                  <a:cubicBezTo>
                    <a:pt x="881" y="547"/>
                    <a:pt x="731" y="326"/>
                    <a:pt x="731" y="118"/>
                  </a:cubicBezTo>
                  <a:cubicBezTo>
                    <a:pt x="731" y="89"/>
                    <a:pt x="684" y="54"/>
                    <a:pt x="650" y="31"/>
                  </a:cubicBezTo>
                  <a:cubicBezTo>
                    <a:pt x="629" y="11"/>
                    <a:pt x="603"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4"/>
            <p:cNvSpPr/>
            <p:nvPr/>
          </p:nvSpPr>
          <p:spPr>
            <a:xfrm rot="1508308">
              <a:off x="5627893" y="1007337"/>
              <a:ext cx="196757" cy="206086"/>
            </a:xfrm>
            <a:custGeom>
              <a:avLst/>
              <a:gdLst/>
              <a:ahLst/>
              <a:cxnLst/>
              <a:rect l="l" t="t" r="r" b="b"/>
              <a:pathLst>
                <a:path w="1160" h="1215" extrusionOk="0">
                  <a:moveTo>
                    <a:pt x="898" y="0"/>
                  </a:moveTo>
                  <a:cubicBezTo>
                    <a:pt x="856" y="0"/>
                    <a:pt x="815" y="30"/>
                    <a:pt x="806" y="71"/>
                  </a:cubicBezTo>
                  <a:cubicBezTo>
                    <a:pt x="794" y="112"/>
                    <a:pt x="835" y="158"/>
                    <a:pt x="777" y="181"/>
                  </a:cubicBezTo>
                  <a:cubicBezTo>
                    <a:pt x="739" y="163"/>
                    <a:pt x="702" y="99"/>
                    <a:pt x="671" y="99"/>
                  </a:cubicBezTo>
                  <a:cubicBezTo>
                    <a:pt x="663" y="99"/>
                    <a:pt x="656" y="103"/>
                    <a:pt x="649" y="112"/>
                  </a:cubicBezTo>
                  <a:cubicBezTo>
                    <a:pt x="616" y="158"/>
                    <a:pt x="582" y="171"/>
                    <a:pt x="547" y="171"/>
                  </a:cubicBezTo>
                  <a:cubicBezTo>
                    <a:pt x="502" y="171"/>
                    <a:pt x="457" y="150"/>
                    <a:pt x="412" y="147"/>
                  </a:cubicBezTo>
                  <a:cubicBezTo>
                    <a:pt x="391" y="145"/>
                    <a:pt x="369" y="142"/>
                    <a:pt x="348" y="142"/>
                  </a:cubicBezTo>
                  <a:cubicBezTo>
                    <a:pt x="306" y="142"/>
                    <a:pt x="267" y="152"/>
                    <a:pt x="244" y="199"/>
                  </a:cubicBezTo>
                  <a:cubicBezTo>
                    <a:pt x="215" y="268"/>
                    <a:pt x="255" y="315"/>
                    <a:pt x="308" y="361"/>
                  </a:cubicBezTo>
                  <a:cubicBezTo>
                    <a:pt x="342" y="390"/>
                    <a:pt x="394" y="430"/>
                    <a:pt x="354" y="477"/>
                  </a:cubicBezTo>
                  <a:cubicBezTo>
                    <a:pt x="273" y="558"/>
                    <a:pt x="238" y="662"/>
                    <a:pt x="134" y="720"/>
                  </a:cubicBezTo>
                  <a:cubicBezTo>
                    <a:pt x="6" y="790"/>
                    <a:pt x="0" y="882"/>
                    <a:pt x="116" y="975"/>
                  </a:cubicBezTo>
                  <a:cubicBezTo>
                    <a:pt x="168" y="1010"/>
                    <a:pt x="209" y="1056"/>
                    <a:pt x="232" y="1120"/>
                  </a:cubicBezTo>
                  <a:cubicBezTo>
                    <a:pt x="266" y="1180"/>
                    <a:pt x="329" y="1214"/>
                    <a:pt x="395" y="1214"/>
                  </a:cubicBezTo>
                  <a:cubicBezTo>
                    <a:pt x="418" y="1214"/>
                    <a:pt x="441" y="1210"/>
                    <a:pt x="464" y="1201"/>
                  </a:cubicBezTo>
                  <a:cubicBezTo>
                    <a:pt x="557" y="1137"/>
                    <a:pt x="528" y="1062"/>
                    <a:pt x="481" y="987"/>
                  </a:cubicBezTo>
                  <a:cubicBezTo>
                    <a:pt x="476" y="975"/>
                    <a:pt x="470" y="963"/>
                    <a:pt x="464" y="952"/>
                  </a:cubicBezTo>
                  <a:cubicBezTo>
                    <a:pt x="661" y="871"/>
                    <a:pt x="667" y="848"/>
                    <a:pt x="533" y="610"/>
                  </a:cubicBezTo>
                  <a:cubicBezTo>
                    <a:pt x="661" y="587"/>
                    <a:pt x="742" y="535"/>
                    <a:pt x="771" y="425"/>
                  </a:cubicBezTo>
                  <a:cubicBezTo>
                    <a:pt x="775" y="391"/>
                    <a:pt x="804" y="367"/>
                    <a:pt x="832" y="367"/>
                  </a:cubicBezTo>
                  <a:cubicBezTo>
                    <a:pt x="843" y="367"/>
                    <a:pt x="854" y="370"/>
                    <a:pt x="864" y="378"/>
                  </a:cubicBezTo>
                  <a:cubicBezTo>
                    <a:pt x="886" y="389"/>
                    <a:pt x="906" y="393"/>
                    <a:pt x="924" y="393"/>
                  </a:cubicBezTo>
                  <a:cubicBezTo>
                    <a:pt x="1015" y="393"/>
                    <a:pt x="1052" y="274"/>
                    <a:pt x="1124" y="245"/>
                  </a:cubicBezTo>
                  <a:cubicBezTo>
                    <a:pt x="1159" y="234"/>
                    <a:pt x="1148" y="164"/>
                    <a:pt x="1119" y="135"/>
                  </a:cubicBezTo>
                  <a:cubicBezTo>
                    <a:pt x="1066" y="77"/>
                    <a:pt x="1009" y="37"/>
                    <a:pt x="933" y="8"/>
                  </a:cubicBezTo>
                  <a:cubicBezTo>
                    <a:pt x="922" y="3"/>
                    <a:pt x="910"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4"/>
            <p:cNvSpPr/>
            <p:nvPr/>
          </p:nvSpPr>
          <p:spPr>
            <a:xfrm rot="1508308">
              <a:off x="4919842" y="2553881"/>
              <a:ext cx="123991" cy="197605"/>
            </a:xfrm>
            <a:custGeom>
              <a:avLst/>
              <a:gdLst/>
              <a:ahLst/>
              <a:cxnLst/>
              <a:rect l="l" t="t" r="r" b="b"/>
              <a:pathLst>
                <a:path w="731" h="1165" extrusionOk="0">
                  <a:moveTo>
                    <a:pt x="609" y="0"/>
                  </a:moveTo>
                  <a:cubicBezTo>
                    <a:pt x="591" y="0"/>
                    <a:pt x="570" y="5"/>
                    <a:pt x="545" y="13"/>
                  </a:cubicBezTo>
                  <a:cubicBezTo>
                    <a:pt x="499" y="25"/>
                    <a:pt x="447" y="42"/>
                    <a:pt x="441" y="100"/>
                  </a:cubicBezTo>
                  <a:cubicBezTo>
                    <a:pt x="429" y="181"/>
                    <a:pt x="366" y="199"/>
                    <a:pt x="302" y="234"/>
                  </a:cubicBezTo>
                  <a:cubicBezTo>
                    <a:pt x="238" y="274"/>
                    <a:pt x="180" y="320"/>
                    <a:pt x="117" y="361"/>
                  </a:cubicBezTo>
                  <a:cubicBezTo>
                    <a:pt x="76" y="390"/>
                    <a:pt x="24" y="431"/>
                    <a:pt x="47" y="477"/>
                  </a:cubicBezTo>
                  <a:cubicBezTo>
                    <a:pt x="99" y="604"/>
                    <a:pt x="41" y="709"/>
                    <a:pt x="24" y="819"/>
                  </a:cubicBezTo>
                  <a:cubicBezTo>
                    <a:pt x="1" y="992"/>
                    <a:pt x="47" y="1045"/>
                    <a:pt x="221" y="1079"/>
                  </a:cubicBezTo>
                  <a:cubicBezTo>
                    <a:pt x="244" y="1079"/>
                    <a:pt x="273" y="1091"/>
                    <a:pt x="290" y="1108"/>
                  </a:cubicBezTo>
                  <a:cubicBezTo>
                    <a:pt x="336" y="1151"/>
                    <a:pt x="382" y="1164"/>
                    <a:pt x="429" y="1164"/>
                  </a:cubicBezTo>
                  <a:cubicBezTo>
                    <a:pt x="479" y="1164"/>
                    <a:pt x="530" y="1149"/>
                    <a:pt x="580" y="1137"/>
                  </a:cubicBezTo>
                  <a:cubicBezTo>
                    <a:pt x="655" y="1132"/>
                    <a:pt x="708" y="1079"/>
                    <a:pt x="725" y="1010"/>
                  </a:cubicBezTo>
                  <a:cubicBezTo>
                    <a:pt x="731" y="935"/>
                    <a:pt x="684" y="900"/>
                    <a:pt x="626" y="865"/>
                  </a:cubicBezTo>
                  <a:cubicBezTo>
                    <a:pt x="551" y="813"/>
                    <a:pt x="511" y="732"/>
                    <a:pt x="511" y="645"/>
                  </a:cubicBezTo>
                  <a:cubicBezTo>
                    <a:pt x="493" y="524"/>
                    <a:pt x="551" y="403"/>
                    <a:pt x="654" y="333"/>
                  </a:cubicBezTo>
                  <a:lnTo>
                    <a:pt x="654" y="333"/>
                  </a:lnTo>
                  <a:cubicBezTo>
                    <a:pt x="654" y="335"/>
                    <a:pt x="655" y="336"/>
                    <a:pt x="655" y="338"/>
                  </a:cubicBezTo>
                  <a:lnTo>
                    <a:pt x="655" y="332"/>
                  </a:lnTo>
                  <a:cubicBezTo>
                    <a:pt x="655" y="332"/>
                    <a:pt x="654" y="333"/>
                    <a:pt x="654" y="333"/>
                  </a:cubicBezTo>
                  <a:lnTo>
                    <a:pt x="654" y="333"/>
                  </a:lnTo>
                  <a:cubicBezTo>
                    <a:pt x="634" y="260"/>
                    <a:pt x="673" y="191"/>
                    <a:pt x="679" y="118"/>
                  </a:cubicBezTo>
                  <a:cubicBezTo>
                    <a:pt x="687" y="39"/>
                    <a:pt x="663" y="0"/>
                    <a:pt x="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4"/>
            <p:cNvSpPr/>
            <p:nvPr/>
          </p:nvSpPr>
          <p:spPr>
            <a:xfrm rot="1508308">
              <a:off x="5960094" y="1899447"/>
              <a:ext cx="199640" cy="180134"/>
            </a:xfrm>
            <a:custGeom>
              <a:avLst/>
              <a:gdLst/>
              <a:ahLst/>
              <a:cxnLst/>
              <a:rect l="l" t="t" r="r" b="b"/>
              <a:pathLst>
                <a:path w="1177" h="1062" extrusionOk="0">
                  <a:moveTo>
                    <a:pt x="170" y="1"/>
                  </a:moveTo>
                  <a:cubicBezTo>
                    <a:pt x="119" y="1"/>
                    <a:pt x="77" y="49"/>
                    <a:pt x="82" y="101"/>
                  </a:cubicBezTo>
                  <a:cubicBezTo>
                    <a:pt x="76" y="165"/>
                    <a:pt x="88" y="223"/>
                    <a:pt x="111" y="281"/>
                  </a:cubicBezTo>
                  <a:cubicBezTo>
                    <a:pt x="140" y="362"/>
                    <a:pt x="151" y="408"/>
                    <a:pt x="65" y="460"/>
                  </a:cubicBezTo>
                  <a:cubicBezTo>
                    <a:pt x="1" y="495"/>
                    <a:pt x="12" y="570"/>
                    <a:pt x="65" y="622"/>
                  </a:cubicBezTo>
                  <a:cubicBezTo>
                    <a:pt x="106" y="668"/>
                    <a:pt x="151" y="705"/>
                    <a:pt x="207" y="705"/>
                  </a:cubicBezTo>
                  <a:cubicBezTo>
                    <a:pt x="229" y="705"/>
                    <a:pt x="253" y="699"/>
                    <a:pt x="279" y="686"/>
                  </a:cubicBezTo>
                  <a:cubicBezTo>
                    <a:pt x="312" y="668"/>
                    <a:pt x="347" y="659"/>
                    <a:pt x="382" y="659"/>
                  </a:cubicBezTo>
                  <a:cubicBezTo>
                    <a:pt x="414" y="659"/>
                    <a:pt x="445" y="666"/>
                    <a:pt x="476" y="680"/>
                  </a:cubicBezTo>
                  <a:cubicBezTo>
                    <a:pt x="511" y="703"/>
                    <a:pt x="551" y="715"/>
                    <a:pt x="592" y="715"/>
                  </a:cubicBezTo>
                  <a:cubicBezTo>
                    <a:pt x="632" y="715"/>
                    <a:pt x="673" y="703"/>
                    <a:pt x="708" y="680"/>
                  </a:cubicBezTo>
                  <a:cubicBezTo>
                    <a:pt x="723" y="670"/>
                    <a:pt x="737" y="666"/>
                    <a:pt x="749" y="666"/>
                  </a:cubicBezTo>
                  <a:cubicBezTo>
                    <a:pt x="778" y="666"/>
                    <a:pt x="801" y="689"/>
                    <a:pt x="829" y="709"/>
                  </a:cubicBezTo>
                  <a:cubicBezTo>
                    <a:pt x="916" y="779"/>
                    <a:pt x="858" y="843"/>
                    <a:pt x="835" y="912"/>
                  </a:cubicBezTo>
                  <a:cubicBezTo>
                    <a:pt x="818" y="958"/>
                    <a:pt x="829" y="1011"/>
                    <a:pt x="864" y="1039"/>
                  </a:cubicBezTo>
                  <a:cubicBezTo>
                    <a:pt x="882" y="1054"/>
                    <a:pt x="903" y="1061"/>
                    <a:pt x="924" y="1061"/>
                  </a:cubicBezTo>
                  <a:cubicBezTo>
                    <a:pt x="938" y="1061"/>
                    <a:pt x="951" y="1058"/>
                    <a:pt x="962" y="1051"/>
                  </a:cubicBezTo>
                  <a:cubicBezTo>
                    <a:pt x="1009" y="1034"/>
                    <a:pt x="1125" y="819"/>
                    <a:pt x="1096" y="767"/>
                  </a:cubicBezTo>
                  <a:cubicBezTo>
                    <a:pt x="1055" y="675"/>
                    <a:pt x="1067" y="576"/>
                    <a:pt x="1119" y="495"/>
                  </a:cubicBezTo>
                  <a:cubicBezTo>
                    <a:pt x="1177" y="391"/>
                    <a:pt x="1130" y="327"/>
                    <a:pt x="1049" y="275"/>
                  </a:cubicBezTo>
                  <a:cubicBezTo>
                    <a:pt x="1022" y="259"/>
                    <a:pt x="993" y="239"/>
                    <a:pt x="962" y="239"/>
                  </a:cubicBezTo>
                  <a:cubicBezTo>
                    <a:pt x="947" y="239"/>
                    <a:pt x="932" y="244"/>
                    <a:pt x="916" y="257"/>
                  </a:cubicBezTo>
                  <a:cubicBezTo>
                    <a:pt x="887" y="286"/>
                    <a:pt x="876" y="333"/>
                    <a:pt x="899" y="367"/>
                  </a:cubicBezTo>
                  <a:cubicBezTo>
                    <a:pt x="910" y="408"/>
                    <a:pt x="962" y="443"/>
                    <a:pt x="910" y="478"/>
                  </a:cubicBezTo>
                  <a:cubicBezTo>
                    <a:pt x="879" y="499"/>
                    <a:pt x="845" y="518"/>
                    <a:pt x="810" y="518"/>
                  </a:cubicBezTo>
                  <a:cubicBezTo>
                    <a:pt x="788" y="518"/>
                    <a:pt x="765" y="510"/>
                    <a:pt x="742" y="489"/>
                  </a:cubicBezTo>
                  <a:cubicBezTo>
                    <a:pt x="704" y="462"/>
                    <a:pt x="661" y="448"/>
                    <a:pt x="616" y="448"/>
                  </a:cubicBezTo>
                  <a:cubicBezTo>
                    <a:pt x="593" y="448"/>
                    <a:pt x="569" y="452"/>
                    <a:pt x="545" y="460"/>
                  </a:cubicBezTo>
                  <a:cubicBezTo>
                    <a:pt x="517" y="467"/>
                    <a:pt x="491" y="470"/>
                    <a:pt x="468" y="470"/>
                  </a:cubicBezTo>
                  <a:cubicBezTo>
                    <a:pt x="366" y="470"/>
                    <a:pt x="305" y="409"/>
                    <a:pt x="267" y="286"/>
                  </a:cubicBezTo>
                  <a:cubicBezTo>
                    <a:pt x="250" y="228"/>
                    <a:pt x="250" y="165"/>
                    <a:pt x="261" y="101"/>
                  </a:cubicBezTo>
                  <a:cubicBezTo>
                    <a:pt x="273" y="55"/>
                    <a:pt x="238" y="2"/>
                    <a:pt x="186" y="2"/>
                  </a:cubicBezTo>
                  <a:cubicBezTo>
                    <a:pt x="181" y="1"/>
                    <a:pt x="175"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4"/>
            <p:cNvSpPr/>
            <p:nvPr/>
          </p:nvSpPr>
          <p:spPr>
            <a:xfrm rot="1508308">
              <a:off x="8963200" y="212107"/>
              <a:ext cx="189803" cy="131454"/>
            </a:xfrm>
            <a:custGeom>
              <a:avLst/>
              <a:gdLst/>
              <a:ahLst/>
              <a:cxnLst/>
              <a:rect l="l" t="t" r="r" b="b"/>
              <a:pathLst>
                <a:path w="1119" h="775" extrusionOk="0">
                  <a:moveTo>
                    <a:pt x="940" y="0"/>
                  </a:moveTo>
                  <a:cubicBezTo>
                    <a:pt x="882" y="0"/>
                    <a:pt x="824" y="31"/>
                    <a:pt x="794" y="91"/>
                  </a:cubicBezTo>
                  <a:cubicBezTo>
                    <a:pt x="788" y="126"/>
                    <a:pt x="782" y="155"/>
                    <a:pt x="776" y="189"/>
                  </a:cubicBezTo>
                  <a:cubicBezTo>
                    <a:pt x="765" y="265"/>
                    <a:pt x="707" y="323"/>
                    <a:pt x="632" y="340"/>
                  </a:cubicBezTo>
                  <a:cubicBezTo>
                    <a:pt x="623" y="343"/>
                    <a:pt x="615" y="345"/>
                    <a:pt x="607" y="345"/>
                  </a:cubicBezTo>
                  <a:cubicBezTo>
                    <a:pt x="561" y="345"/>
                    <a:pt x="540" y="288"/>
                    <a:pt x="510" y="253"/>
                  </a:cubicBezTo>
                  <a:cubicBezTo>
                    <a:pt x="493" y="230"/>
                    <a:pt x="481" y="207"/>
                    <a:pt x="464" y="184"/>
                  </a:cubicBezTo>
                  <a:cubicBezTo>
                    <a:pt x="413" y="111"/>
                    <a:pt x="331" y="70"/>
                    <a:pt x="245" y="70"/>
                  </a:cubicBezTo>
                  <a:cubicBezTo>
                    <a:pt x="221" y="70"/>
                    <a:pt x="197" y="73"/>
                    <a:pt x="174" y="79"/>
                  </a:cubicBezTo>
                  <a:cubicBezTo>
                    <a:pt x="41" y="102"/>
                    <a:pt x="0" y="207"/>
                    <a:pt x="64" y="328"/>
                  </a:cubicBezTo>
                  <a:cubicBezTo>
                    <a:pt x="81" y="363"/>
                    <a:pt x="133" y="380"/>
                    <a:pt x="122" y="427"/>
                  </a:cubicBezTo>
                  <a:cubicBezTo>
                    <a:pt x="87" y="525"/>
                    <a:pt x="99" y="601"/>
                    <a:pt x="214" y="635"/>
                  </a:cubicBezTo>
                  <a:cubicBezTo>
                    <a:pt x="296" y="664"/>
                    <a:pt x="336" y="774"/>
                    <a:pt x="435" y="774"/>
                  </a:cubicBezTo>
                  <a:cubicBezTo>
                    <a:pt x="498" y="774"/>
                    <a:pt x="545" y="763"/>
                    <a:pt x="568" y="699"/>
                  </a:cubicBezTo>
                  <a:cubicBezTo>
                    <a:pt x="585" y="653"/>
                    <a:pt x="568" y="601"/>
                    <a:pt x="521" y="577"/>
                  </a:cubicBezTo>
                  <a:cubicBezTo>
                    <a:pt x="487" y="554"/>
                    <a:pt x="452" y="531"/>
                    <a:pt x="417" y="514"/>
                  </a:cubicBezTo>
                  <a:cubicBezTo>
                    <a:pt x="348" y="491"/>
                    <a:pt x="296" y="427"/>
                    <a:pt x="301" y="352"/>
                  </a:cubicBezTo>
                  <a:lnTo>
                    <a:pt x="301" y="352"/>
                  </a:lnTo>
                  <a:cubicBezTo>
                    <a:pt x="417" y="462"/>
                    <a:pt x="568" y="491"/>
                    <a:pt x="695" y="566"/>
                  </a:cubicBezTo>
                  <a:cubicBezTo>
                    <a:pt x="745" y="594"/>
                    <a:pt x="789" y="608"/>
                    <a:pt x="827" y="608"/>
                  </a:cubicBezTo>
                  <a:cubicBezTo>
                    <a:pt x="898" y="608"/>
                    <a:pt x="943" y="556"/>
                    <a:pt x="950" y="450"/>
                  </a:cubicBezTo>
                  <a:cubicBezTo>
                    <a:pt x="944" y="369"/>
                    <a:pt x="985" y="288"/>
                    <a:pt x="1049" y="247"/>
                  </a:cubicBezTo>
                  <a:cubicBezTo>
                    <a:pt x="1101" y="207"/>
                    <a:pt x="1118" y="131"/>
                    <a:pt x="1078" y="79"/>
                  </a:cubicBezTo>
                  <a:cubicBezTo>
                    <a:pt x="1047" y="26"/>
                    <a:pt x="994" y="0"/>
                    <a:pt x="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4"/>
            <p:cNvSpPr/>
            <p:nvPr/>
          </p:nvSpPr>
          <p:spPr>
            <a:xfrm rot="1508308">
              <a:off x="7053929" y="230905"/>
              <a:ext cx="150451" cy="181152"/>
            </a:xfrm>
            <a:custGeom>
              <a:avLst/>
              <a:gdLst/>
              <a:ahLst/>
              <a:cxnLst/>
              <a:rect l="l" t="t" r="r" b="b"/>
              <a:pathLst>
                <a:path w="887" h="1068" extrusionOk="0">
                  <a:moveTo>
                    <a:pt x="723" y="1"/>
                  </a:moveTo>
                  <a:cubicBezTo>
                    <a:pt x="668" y="1"/>
                    <a:pt x="617" y="34"/>
                    <a:pt x="591" y="90"/>
                  </a:cubicBezTo>
                  <a:cubicBezTo>
                    <a:pt x="557" y="147"/>
                    <a:pt x="545" y="217"/>
                    <a:pt x="551" y="287"/>
                  </a:cubicBezTo>
                  <a:cubicBezTo>
                    <a:pt x="551" y="321"/>
                    <a:pt x="551" y="368"/>
                    <a:pt x="510" y="368"/>
                  </a:cubicBezTo>
                  <a:cubicBezTo>
                    <a:pt x="366" y="385"/>
                    <a:pt x="342" y="478"/>
                    <a:pt x="366" y="617"/>
                  </a:cubicBezTo>
                  <a:cubicBezTo>
                    <a:pt x="292" y="598"/>
                    <a:pt x="237" y="562"/>
                    <a:pt x="177" y="562"/>
                  </a:cubicBezTo>
                  <a:cubicBezTo>
                    <a:pt x="161" y="562"/>
                    <a:pt x="145" y="564"/>
                    <a:pt x="128" y="570"/>
                  </a:cubicBezTo>
                  <a:cubicBezTo>
                    <a:pt x="41" y="599"/>
                    <a:pt x="1" y="680"/>
                    <a:pt x="53" y="744"/>
                  </a:cubicBezTo>
                  <a:cubicBezTo>
                    <a:pt x="73" y="773"/>
                    <a:pt x="107" y="787"/>
                    <a:pt x="142" y="787"/>
                  </a:cubicBezTo>
                  <a:cubicBezTo>
                    <a:pt x="157" y="787"/>
                    <a:pt x="172" y="784"/>
                    <a:pt x="186" y="779"/>
                  </a:cubicBezTo>
                  <a:cubicBezTo>
                    <a:pt x="214" y="765"/>
                    <a:pt x="237" y="759"/>
                    <a:pt x="258" y="759"/>
                  </a:cubicBezTo>
                  <a:cubicBezTo>
                    <a:pt x="316" y="759"/>
                    <a:pt x="352" y="806"/>
                    <a:pt x="395" y="866"/>
                  </a:cubicBezTo>
                  <a:cubicBezTo>
                    <a:pt x="452" y="953"/>
                    <a:pt x="534" y="1017"/>
                    <a:pt x="632" y="1051"/>
                  </a:cubicBezTo>
                  <a:cubicBezTo>
                    <a:pt x="653" y="1062"/>
                    <a:pt x="676" y="1067"/>
                    <a:pt x="699" y="1067"/>
                  </a:cubicBezTo>
                  <a:cubicBezTo>
                    <a:pt x="738" y="1067"/>
                    <a:pt x="777" y="1052"/>
                    <a:pt x="806" y="1022"/>
                  </a:cubicBezTo>
                  <a:cubicBezTo>
                    <a:pt x="846" y="976"/>
                    <a:pt x="852" y="906"/>
                    <a:pt x="817" y="854"/>
                  </a:cubicBezTo>
                  <a:cubicBezTo>
                    <a:pt x="806" y="825"/>
                    <a:pt x="794" y="802"/>
                    <a:pt x="777" y="779"/>
                  </a:cubicBezTo>
                  <a:cubicBezTo>
                    <a:pt x="667" y="680"/>
                    <a:pt x="696" y="576"/>
                    <a:pt x="748" y="466"/>
                  </a:cubicBezTo>
                  <a:cubicBezTo>
                    <a:pt x="800" y="379"/>
                    <a:pt x="841" y="281"/>
                    <a:pt x="864" y="182"/>
                  </a:cubicBezTo>
                  <a:cubicBezTo>
                    <a:pt x="887" y="113"/>
                    <a:pt x="846" y="37"/>
                    <a:pt x="783" y="14"/>
                  </a:cubicBezTo>
                  <a:cubicBezTo>
                    <a:pt x="763" y="5"/>
                    <a:pt x="742" y="1"/>
                    <a:pt x="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4"/>
            <p:cNvSpPr/>
            <p:nvPr/>
          </p:nvSpPr>
          <p:spPr>
            <a:xfrm rot="1508308">
              <a:off x="5176367" y="3439957"/>
              <a:ext cx="163003" cy="118224"/>
            </a:xfrm>
            <a:custGeom>
              <a:avLst/>
              <a:gdLst/>
              <a:ahLst/>
              <a:cxnLst/>
              <a:rect l="l" t="t" r="r" b="b"/>
              <a:pathLst>
                <a:path w="961" h="697" extrusionOk="0">
                  <a:moveTo>
                    <a:pt x="756" y="1"/>
                  </a:moveTo>
                  <a:cubicBezTo>
                    <a:pt x="699" y="1"/>
                    <a:pt x="641" y="5"/>
                    <a:pt x="584" y="9"/>
                  </a:cubicBezTo>
                  <a:cubicBezTo>
                    <a:pt x="526" y="15"/>
                    <a:pt x="457" y="26"/>
                    <a:pt x="439" y="73"/>
                  </a:cubicBezTo>
                  <a:cubicBezTo>
                    <a:pt x="381" y="217"/>
                    <a:pt x="271" y="235"/>
                    <a:pt x="144" y="246"/>
                  </a:cubicBezTo>
                  <a:cubicBezTo>
                    <a:pt x="141" y="246"/>
                    <a:pt x="139" y="246"/>
                    <a:pt x="136" y="246"/>
                  </a:cubicBezTo>
                  <a:cubicBezTo>
                    <a:pt x="54" y="246"/>
                    <a:pt x="0" y="341"/>
                    <a:pt x="51" y="409"/>
                  </a:cubicBezTo>
                  <a:cubicBezTo>
                    <a:pt x="80" y="437"/>
                    <a:pt x="103" y="472"/>
                    <a:pt x="126" y="501"/>
                  </a:cubicBezTo>
                  <a:cubicBezTo>
                    <a:pt x="150" y="562"/>
                    <a:pt x="207" y="600"/>
                    <a:pt x="268" y="600"/>
                  </a:cubicBezTo>
                  <a:cubicBezTo>
                    <a:pt x="283" y="600"/>
                    <a:pt x="297" y="598"/>
                    <a:pt x="312" y="594"/>
                  </a:cubicBezTo>
                  <a:cubicBezTo>
                    <a:pt x="399" y="582"/>
                    <a:pt x="462" y="513"/>
                    <a:pt x="468" y="426"/>
                  </a:cubicBezTo>
                  <a:cubicBezTo>
                    <a:pt x="474" y="385"/>
                    <a:pt x="480" y="351"/>
                    <a:pt x="491" y="304"/>
                  </a:cubicBezTo>
                  <a:cubicBezTo>
                    <a:pt x="496" y="274"/>
                    <a:pt x="510" y="259"/>
                    <a:pt x="537" y="259"/>
                  </a:cubicBezTo>
                  <a:cubicBezTo>
                    <a:pt x="545" y="259"/>
                    <a:pt x="555" y="261"/>
                    <a:pt x="567" y="264"/>
                  </a:cubicBezTo>
                  <a:cubicBezTo>
                    <a:pt x="613" y="275"/>
                    <a:pt x="642" y="298"/>
                    <a:pt x="625" y="351"/>
                  </a:cubicBezTo>
                  <a:cubicBezTo>
                    <a:pt x="613" y="397"/>
                    <a:pt x="584" y="437"/>
                    <a:pt x="543" y="466"/>
                  </a:cubicBezTo>
                  <a:cubicBezTo>
                    <a:pt x="474" y="519"/>
                    <a:pt x="451" y="582"/>
                    <a:pt x="520" y="658"/>
                  </a:cubicBezTo>
                  <a:cubicBezTo>
                    <a:pt x="548" y="683"/>
                    <a:pt x="584" y="696"/>
                    <a:pt x="619" y="696"/>
                  </a:cubicBezTo>
                  <a:cubicBezTo>
                    <a:pt x="656" y="696"/>
                    <a:pt x="693" y="682"/>
                    <a:pt x="723" y="652"/>
                  </a:cubicBezTo>
                  <a:cubicBezTo>
                    <a:pt x="804" y="588"/>
                    <a:pt x="850" y="484"/>
                    <a:pt x="839" y="380"/>
                  </a:cubicBezTo>
                  <a:cubicBezTo>
                    <a:pt x="827" y="293"/>
                    <a:pt x="850" y="206"/>
                    <a:pt x="903" y="130"/>
                  </a:cubicBezTo>
                  <a:cubicBezTo>
                    <a:pt x="961" y="61"/>
                    <a:pt x="908" y="3"/>
                    <a:pt x="827" y="3"/>
                  </a:cubicBezTo>
                  <a:cubicBezTo>
                    <a:pt x="804" y="1"/>
                    <a:pt x="780" y="1"/>
                    <a:pt x="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4"/>
            <p:cNvSpPr/>
            <p:nvPr/>
          </p:nvSpPr>
          <p:spPr>
            <a:xfrm rot="1508308">
              <a:off x="8550983" y="220374"/>
              <a:ext cx="128910" cy="155709"/>
            </a:xfrm>
            <a:custGeom>
              <a:avLst/>
              <a:gdLst/>
              <a:ahLst/>
              <a:cxnLst/>
              <a:rect l="l" t="t" r="r" b="b"/>
              <a:pathLst>
                <a:path w="760" h="918" extrusionOk="0">
                  <a:moveTo>
                    <a:pt x="161" y="1"/>
                  </a:moveTo>
                  <a:cubicBezTo>
                    <a:pt x="122" y="1"/>
                    <a:pt x="84" y="20"/>
                    <a:pt x="64" y="57"/>
                  </a:cubicBezTo>
                  <a:cubicBezTo>
                    <a:pt x="0" y="121"/>
                    <a:pt x="0" y="231"/>
                    <a:pt x="64" y="300"/>
                  </a:cubicBezTo>
                  <a:cubicBezTo>
                    <a:pt x="128" y="382"/>
                    <a:pt x="99" y="509"/>
                    <a:pt x="203" y="561"/>
                  </a:cubicBezTo>
                  <a:cubicBezTo>
                    <a:pt x="261" y="584"/>
                    <a:pt x="296" y="654"/>
                    <a:pt x="272" y="712"/>
                  </a:cubicBezTo>
                  <a:cubicBezTo>
                    <a:pt x="249" y="787"/>
                    <a:pt x="284" y="868"/>
                    <a:pt x="359" y="897"/>
                  </a:cubicBezTo>
                  <a:cubicBezTo>
                    <a:pt x="387" y="911"/>
                    <a:pt x="416" y="917"/>
                    <a:pt x="445" y="917"/>
                  </a:cubicBezTo>
                  <a:cubicBezTo>
                    <a:pt x="490" y="917"/>
                    <a:pt x="535" y="902"/>
                    <a:pt x="574" y="874"/>
                  </a:cubicBezTo>
                  <a:cubicBezTo>
                    <a:pt x="649" y="822"/>
                    <a:pt x="701" y="747"/>
                    <a:pt x="724" y="660"/>
                  </a:cubicBezTo>
                  <a:cubicBezTo>
                    <a:pt x="759" y="550"/>
                    <a:pt x="730" y="503"/>
                    <a:pt x="608" y="474"/>
                  </a:cubicBezTo>
                  <a:cubicBezTo>
                    <a:pt x="452" y="440"/>
                    <a:pt x="411" y="382"/>
                    <a:pt x="458" y="231"/>
                  </a:cubicBezTo>
                  <a:cubicBezTo>
                    <a:pt x="475" y="167"/>
                    <a:pt x="481" y="103"/>
                    <a:pt x="417" y="98"/>
                  </a:cubicBezTo>
                  <a:cubicBezTo>
                    <a:pt x="342" y="80"/>
                    <a:pt x="272" y="51"/>
                    <a:pt x="209" y="11"/>
                  </a:cubicBezTo>
                  <a:cubicBezTo>
                    <a:pt x="193" y="4"/>
                    <a:pt x="17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4"/>
            <p:cNvSpPr/>
            <p:nvPr/>
          </p:nvSpPr>
          <p:spPr>
            <a:xfrm rot="1508308">
              <a:off x="4595151" y="855942"/>
              <a:ext cx="158763" cy="141801"/>
            </a:xfrm>
            <a:custGeom>
              <a:avLst/>
              <a:gdLst/>
              <a:ahLst/>
              <a:cxnLst/>
              <a:rect l="l" t="t" r="r" b="b"/>
              <a:pathLst>
                <a:path w="936" h="836" extrusionOk="0">
                  <a:moveTo>
                    <a:pt x="146" y="0"/>
                  </a:moveTo>
                  <a:cubicBezTo>
                    <a:pt x="104" y="0"/>
                    <a:pt x="56" y="42"/>
                    <a:pt x="29" y="87"/>
                  </a:cubicBezTo>
                  <a:cubicBezTo>
                    <a:pt x="0" y="133"/>
                    <a:pt x="0" y="197"/>
                    <a:pt x="41" y="243"/>
                  </a:cubicBezTo>
                  <a:cubicBezTo>
                    <a:pt x="66" y="273"/>
                    <a:pt x="104" y="288"/>
                    <a:pt x="142" y="288"/>
                  </a:cubicBezTo>
                  <a:cubicBezTo>
                    <a:pt x="165" y="288"/>
                    <a:pt x="187" y="283"/>
                    <a:pt x="209" y="272"/>
                  </a:cubicBezTo>
                  <a:cubicBezTo>
                    <a:pt x="226" y="267"/>
                    <a:pt x="243" y="255"/>
                    <a:pt x="261" y="243"/>
                  </a:cubicBezTo>
                  <a:cubicBezTo>
                    <a:pt x="277" y="231"/>
                    <a:pt x="291" y="226"/>
                    <a:pt x="304" y="226"/>
                  </a:cubicBezTo>
                  <a:cubicBezTo>
                    <a:pt x="327" y="226"/>
                    <a:pt x="346" y="244"/>
                    <a:pt x="365" y="267"/>
                  </a:cubicBezTo>
                  <a:cubicBezTo>
                    <a:pt x="400" y="319"/>
                    <a:pt x="440" y="348"/>
                    <a:pt x="417" y="429"/>
                  </a:cubicBezTo>
                  <a:cubicBezTo>
                    <a:pt x="365" y="603"/>
                    <a:pt x="377" y="608"/>
                    <a:pt x="527" y="707"/>
                  </a:cubicBezTo>
                  <a:cubicBezTo>
                    <a:pt x="550" y="718"/>
                    <a:pt x="568" y="736"/>
                    <a:pt x="585" y="759"/>
                  </a:cubicBezTo>
                  <a:cubicBezTo>
                    <a:pt x="633" y="813"/>
                    <a:pt x="681" y="836"/>
                    <a:pt x="730" y="836"/>
                  </a:cubicBezTo>
                  <a:cubicBezTo>
                    <a:pt x="777" y="836"/>
                    <a:pt x="824" y="816"/>
                    <a:pt x="875" y="782"/>
                  </a:cubicBezTo>
                  <a:cubicBezTo>
                    <a:pt x="864" y="729"/>
                    <a:pt x="833" y="680"/>
                    <a:pt x="783" y="645"/>
                  </a:cubicBezTo>
                  <a:lnTo>
                    <a:pt x="783" y="645"/>
                  </a:lnTo>
                  <a:cubicBezTo>
                    <a:pt x="922" y="538"/>
                    <a:pt x="935" y="420"/>
                    <a:pt x="817" y="301"/>
                  </a:cubicBezTo>
                  <a:cubicBezTo>
                    <a:pt x="747" y="220"/>
                    <a:pt x="614" y="214"/>
                    <a:pt x="562" y="156"/>
                  </a:cubicBezTo>
                  <a:cubicBezTo>
                    <a:pt x="452" y="23"/>
                    <a:pt x="295" y="87"/>
                    <a:pt x="180" y="12"/>
                  </a:cubicBezTo>
                  <a:cubicBezTo>
                    <a:pt x="169" y="4"/>
                    <a:pt x="158"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4"/>
            <p:cNvSpPr/>
            <p:nvPr/>
          </p:nvSpPr>
          <p:spPr>
            <a:xfrm rot="1508308">
              <a:off x="5357999" y="3485250"/>
              <a:ext cx="174028" cy="96852"/>
            </a:xfrm>
            <a:custGeom>
              <a:avLst/>
              <a:gdLst/>
              <a:ahLst/>
              <a:cxnLst/>
              <a:rect l="l" t="t" r="r" b="b"/>
              <a:pathLst>
                <a:path w="1026" h="571" extrusionOk="0">
                  <a:moveTo>
                    <a:pt x="904" y="1"/>
                  </a:moveTo>
                  <a:cubicBezTo>
                    <a:pt x="853" y="1"/>
                    <a:pt x="837" y="51"/>
                    <a:pt x="817" y="97"/>
                  </a:cubicBezTo>
                  <a:cubicBezTo>
                    <a:pt x="782" y="166"/>
                    <a:pt x="771" y="259"/>
                    <a:pt x="655" y="288"/>
                  </a:cubicBezTo>
                  <a:cubicBezTo>
                    <a:pt x="643" y="265"/>
                    <a:pt x="638" y="241"/>
                    <a:pt x="632" y="218"/>
                  </a:cubicBezTo>
                  <a:cubicBezTo>
                    <a:pt x="632" y="149"/>
                    <a:pt x="632" y="73"/>
                    <a:pt x="551" y="50"/>
                  </a:cubicBezTo>
                  <a:cubicBezTo>
                    <a:pt x="541" y="48"/>
                    <a:pt x="532" y="48"/>
                    <a:pt x="523" y="48"/>
                  </a:cubicBezTo>
                  <a:cubicBezTo>
                    <a:pt x="469" y="48"/>
                    <a:pt x="418" y="76"/>
                    <a:pt x="388" y="125"/>
                  </a:cubicBezTo>
                  <a:cubicBezTo>
                    <a:pt x="350" y="171"/>
                    <a:pt x="314" y="197"/>
                    <a:pt x="272" y="197"/>
                  </a:cubicBezTo>
                  <a:cubicBezTo>
                    <a:pt x="244" y="197"/>
                    <a:pt x="214" y="186"/>
                    <a:pt x="180" y="160"/>
                  </a:cubicBezTo>
                  <a:cubicBezTo>
                    <a:pt x="162" y="143"/>
                    <a:pt x="139" y="134"/>
                    <a:pt x="116" y="134"/>
                  </a:cubicBezTo>
                  <a:cubicBezTo>
                    <a:pt x="93" y="134"/>
                    <a:pt x="70" y="143"/>
                    <a:pt x="52" y="160"/>
                  </a:cubicBezTo>
                  <a:cubicBezTo>
                    <a:pt x="6" y="201"/>
                    <a:pt x="0" y="265"/>
                    <a:pt x="23" y="311"/>
                  </a:cubicBezTo>
                  <a:cubicBezTo>
                    <a:pt x="41" y="351"/>
                    <a:pt x="58" y="398"/>
                    <a:pt x="93" y="415"/>
                  </a:cubicBezTo>
                  <a:cubicBezTo>
                    <a:pt x="176" y="453"/>
                    <a:pt x="266" y="508"/>
                    <a:pt x="361" y="508"/>
                  </a:cubicBezTo>
                  <a:cubicBezTo>
                    <a:pt x="398" y="508"/>
                    <a:pt x="436" y="500"/>
                    <a:pt x="475" y="479"/>
                  </a:cubicBezTo>
                  <a:cubicBezTo>
                    <a:pt x="506" y="462"/>
                    <a:pt x="529" y="451"/>
                    <a:pt x="551" y="451"/>
                  </a:cubicBezTo>
                  <a:cubicBezTo>
                    <a:pt x="574" y="451"/>
                    <a:pt x="596" y="463"/>
                    <a:pt x="626" y="496"/>
                  </a:cubicBezTo>
                  <a:cubicBezTo>
                    <a:pt x="663" y="547"/>
                    <a:pt x="709" y="571"/>
                    <a:pt x="756" y="571"/>
                  </a:cubicBezTo>
                  <a:cubicBezTo>
                    <a:pt x="812" y="571"/>
                    <a:pt x="869" y="538"/>
                    <a:pt x="916" y="479"/>
                  </a:cubicBezTo>
                  <a:cubicBezTo>
                    <a:pt x="985" y="375"/>
                    <a:pt x="1026" y="253"/>
                    <a:pt x="1014" y="131"/>
                  </a:cubicBezTo>
                  <a:cubicBezTo>
                    <a:pt x="1008" y="73"/>
                    <a:pt x="1002" y="15"/>
                    <a:pt x="927" y="4"/>
                  </a:cubicBezTo>
                  <a:cubicBezTo>
                    <a:pt x="919" y="2"/>
                    <a:pt x="911"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4"/>
            <p:cNvSpPr/>
            <p:nvPr/>
          </p:nvSpPr>
          <p:spPr>
            <a:xfrm rot="1508308">
              <a:off x="8959269" y="359181"/>
              <a:ext cx="136712" cy="128910"/>
            </a:xfrm>
            <a:custGeom>
              <a:avLst/>
              <a:gdLst/>
              <a:ahLst/>
              <a:cxnLst/>
              <a:rect l="l" t="t" r="r" b="b"/>
              <a:pathLst>
                <a:path w="806" h="760" extrusionOk="0">
                  <a:moveTo>
                    <a:pt x="614" y="1"/>
                  </a:moveTo>
                  <a:cubicBezTo>
                    <a:pt x="608" y="1"/>
                    <a:pt x="601" y="2"/>
                    <a:pt x="597" y="5"/>
                  </a:cubicBezTo>
                  <a:cubicBezTo>
                    <a:pt x="557" y="55"/>
                    <a:pt x="512" y="67"/>
                    <a:pt x="463" y="67"/>
                  </a:cubicBezTo>
                  <a:cubicBezTo>
                    <a:pt x="427" y="67"/>
                    <a:pt x="388" y="60"/>
                    <a:pt x="348" y="57"/>
                  </a:cubicBezTo>
                  <a:cubicBezTo>
                    <a:pt x="344" y="57"/>
                    <a:pt x="341" y="57"/>
                    <a:pt x="338" y="57"/>
                  </a:cubicBezTo>
                  <a:cubicBezTo>
                    <a:pt x="297" y="57"/>
                    <a:pt x="266" y="89"/>
                    <a:pt x="255" y="127"/>
                  </a:cubicBezTo>
                  <a:cubicBezTo>
                    <a:pt x="232" y="196"/>
                    <a:pt x="174" y="254"/>
                    <a:pt x="105" y="272"/>
                  </a:cubicBezTo>
                  <a:cubicBezTo>
                    <a:pt x="35" y="301"/>
                    <a:pt x="0" y="370"/>
                    <a:pt x="23" y="440"/>
                  </a:cubicBezTo>
                  <a:cubicBezTo>
                    <a:pt x="35" y="509"/>
                    <a:pt x="87" y="567"/>
                    <a:pt x="162" y="573"/>
                  </a:cubicBezTo>
                  <a:cubicBezTo>
                    <a:pt x="182" y="575"/>
                    <a:pt x="201" y="577"/>
                    <a:pt x="220" y="577"/>
                  </a:cubicBezTo>
                  <a:cubicBezTo>
                    <a:pt x="248" y="577"/>
                    <a:pt x="277" y="574"/>
                    <a:pt x="307" y="567"/>
                  </a:cubicBezTo>
                  <a:cubicBezTo>
                    <a:pt x="315" y="566"/>
                    <a:pt x="321" y="565"/>
                    <a:pt x="328" y="565"/>
                  </a:cubicBezTo>
                  <a:cubicBezTo>
                    <a:pt x="353" y="565"/>
                    <a:pt x="373" y="575"/>
                    <a:pt x="383" y="608"/>
                  </a:cubicBezTo>
                  <a:cubicBezTo>
                    <a:pt x="408" y="734"/>
                    <a:pt x="482" y="759"/>
                    <a:pt x="570" y="759"/>
                  </a:cubicBezTo>
                  <a:cubicBezTo>
                    <a:pt x="603" y="759"/>
                    <a:pt x="637" y="756"/>
                    <a:pt x="672" y="752"/>
                  </a:cubicBezTo>
                  <a:cubicBezTo>
                    <a:pt x="730" y="747"/>
                    <a:pt x="782" y="729"/>
                    <a:pt x="800" y="666"/>
                  </a:cubicBezTo>
                  <a:cubicBezTo>
                    <a:pt x="806" y="608"/>
                    <a:pt x="777" y="556"/>
                    <a:pt x="724" y="527"/>
                  </a:cubicBezTo>
                  <a:cubicBezTo>
                    <a:pt x="661" y="476"/>
                    <a:pt x="583" y="451"/>
                    <a:pt x="502" y="451"/>
                  </a:cubicBezTo>
                  <a:cubicBezTo>
                    <a:pt x="479" y="451"/>
                    <a:pt x="457" y="453"/>
                    <a:pt x="435" y="457"/>
                  </a:cubicBezTo>
                  <a:cubicBezTo>
                    <a:pt x="462" y="342"/>
                    <a:pt x="471" y="303"/>
                    <a:pt x="515" y="303"/>
                  </a:cubicBezTo>
                  <a:cubicBezTo>
                    <a:pt x="538" y="303"/>
                    <a:pt x="571" y="314"/>
                    <a:pt x="620" y="330"/>
                  </a:cubicBezTo>
                  <a:cubicBezTo>
                    <a:pt x="638" y="335"/>
                    <a:pt x="654" y="338"/>
                    <a:pt x="670" y="338"/>
                  </a:cubicBezTo>
                  <a:cubicBezTo>
                    <a:pt x="731" y="338"/>
                    <a:pt x="773" y="294"/>
                    <a:pt x="759" y="219"/>
                  </a:cubicBezTo>
                  <a:cubicBezTo>
                    <a:pt x="742" y="150"/>
                    <a:pt x="713" y="86"/>
                    <a:pt x="672" y="34"/>
                  </a:cubicBezTo>
                  <a:cubicBezTo>
                    <a:pt x="659" y="13"/>
                    <a:pt x="634"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4"/>
            <p:cNvSpPr/>
            <p:nvPr/>
          </p:nvSpPr>
          <p:spPr>
            <a:xfrm rot="1508308">
              <a:off x="4460089" y="1996919"/>
              <a:ext cx="176064" cy="99566"/>
            </a:xfrm>
            <a:custGeom>
              <a:avLst/>
              <a:gdLst/>
              <a:ahLst/>
              <a:cxnLst/>
              <a:rect l="l" t="t" r="r" b="b"/>
              <a:pathLst>
                <a:path w="1038" h="587" extrusionOk="0">
                  <a:moveTo>
                    <a:pt x="356" y="0"/>
                  </a:moveTo>
                  <a:cubicBezTo>
                    <a:pt x="302" y="0"/>
                    <a:pt x="245" y="15"/>
                    <a:pt x="186" y="30"/>
                  </a:cubicBezTo>
                  <a:cubicBezTo>
                    <a:pt x="105" y="47"/>
                    <a:pt x="36" y="53"/>
                    <a:pt x="18" y="146"/>
                  </a:cubicBezTo>
                  <a:cubicBezTo>
                    <a:pt x="1" y="239"/>
                    <a:pt x="47" y="331"/>
                    <a:pt x="128" y="372"/>
                  </a:cubicBezTo>
                  <a:cubicBezTo>
                    <a:pt x="163" y="384"/>
                    <a:pt x="204" y="407"/>
                    <a:pt x="233" y="430"/>
                  </a:cubicBezTo>
                  <a:cubicBezTo>
                    <a:pt x="315" y="510"/>
                    <a:pt x="363" y="550"/>
                    <a:pt x="406" y="550"/>
                  </a:cubicBezTo>
                  <a:cubicBezTo>
                    <a:pt x="450" y="550"/>
                    <a:pt x="489" y="507"/>
                    <a:pt x="557" y="418"/>
                  </a:cubicBezTo>
                  <a:cubicBezTo>
                    <a:pt x="581" y="388"/>
                    <a:pt x="603" y="373"/>
                    <a:pt x="624" y="373"/>
                  </a:cubicBezTo>
                  <a:cubicBezTo>
                    <a:pt x="643" y="373"/>
                    <a:pt x="663" y="385"/>
                    <a:pt x="684" y="407"/>
                  </a:cubicBezTo>
                  <a:cubicBezTo>
                    <a:pt x="748" y="459"/>
                    <a:pt x="812" y="511"/>
                    <a:pt x="881" y="557"/>
                  </a:cubicBezTo>
                  <a:cubicBezTo>
                    <a:pt x="903" y="572"/>
                    <a:pt x="925" y="587"/>
                    <a:pt x="949" y="587"/>
                  </a:cubicBezTo>
                  <a:cubicBezTo>
                    <a:pt x="963" y="587"/>
                    <a:pt x="977" y="582"/>
                    <a:pt x="992" y="569"/>
                  </a:cubicBezTo>
                  <a:cubicBezTo>
                    <a:pt x="1038" y="528"/>
                    <a:pt x="997" y="494"/>
                    <a:pt x="986" y="441"/>
                  </a:cubicBezTo>
                  <a:cubicBezTo>
                    <a:pt x="874" y="330"/>
                    <a:pt x="827" y="110"/>
                    <a:pt x="600" y="110"/>
                  </a:cubicBezTo>
                  <a:cubicBezTo>
                    <a:pt x="592" y="110"/>
                    <a:pt x="583" y="111"/>
                    <a:pt x="574" y="111"/>
                  </a:cubicBezTo>
                  <a:cubicBezTo>
                    <a:pt x="563" y="111"/>
                    <a:pt x="545" y="100"/>
                    <a:pt x="540" y="94"/>
                  </a:cubicBezTo>
                  <a:cubicBezTo>
                    <a:pt x="485" y="23"/>
                    <a:pt x="423"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4"/>
            <p:cNvSpPr/>
            <p:nvPr/>
          </p:nvSpPr>
          <p:spPr>
            <a:xfrm rot="1508308">
              <a:off x="8862407" y="1528041"/>
              <a:ext cx="116019" cy="182000"/>
            </a:xfrm>
            <a:custGeom>
              <a:avLst/>
              <a:gdLst/>
              <a:ahLst/>
              <a:cxnLst/>
              <a:rect l="l" t="t" r="r" b="b"/>
              <a:pathLst>
                <a:path w="684" h="1073" extrusionOk="0">
                  <a:moveTo>
                    <a:pt x="562" y="0"/>
                  </a:moveTo>
                  <a:cubicBezTo>
                    <a:pt x="563" y="2"/>
                    <a:pt x="564" y="4"/>
                    <a:pt x="565" y="6"/>
                  </a:cubicBezTo>
                  <a:lnTo>
                    <a:pt x="565" y="6"/>
                  </a:lnTo>
                  <a:cubicBezTo>
                    <a:pt x="566" y="6"/>
                    <a:pt x="567" y="6"/>
                    <a:pt x="568" y="6"/>
                  </a:cubicBezTo>
                  <a:lnTo>
                    <a:pt x="562" y="0"/>
                  </a:lnTo>
                  <a:close/>
                  <a:moveTo>
                    <a:pt x="565" y="6"/>
                  </a:moveTo>
                  <a:lnTo>
                    <a:pt x="565" y="6"/>
                  </a:lnTo>
                  <a:cubicBezTo>
                    <a:pt x="377" y="41"/>
                    <a:pt x="382" y="42"/>
                    <a:pt x="365" y="232"/>
                  </a:cubicBezTo>
                  <a:cubicBezTo>
                    <a:pt x="359" y="319"/>
                    <a:pt x="330" y="406"/>
                    <a:pt x="272" y="469"/>
                  </a:cubicBezTo>
                  <a:cubicBezTo>
                    <a:pt x="157" y="585"/>
                    <a:pt x="70" y="724"/>
                    <a:pt x="23" y="881"/>
                  </a:cubicBezTo>
                  <a:cubicBezTo>
                    <a:pt x="0" y="944"/>
                    <a:pt x="29" y="1020"/>
                    <a:pt x="93" y="1054"/>
                  </a:cubicBezTo>
                  <a:cubicBezTo>
                    <a:pt x="115" y="1067"/>
                    <a:pt x="139" y="1073"/>
                    <a:pt x="163" y="1073"/>
                  </a:cubicBezTo>
                  <a:cubicBezTo>
                    <a:pt x="206" y="1073"/>
                    <a:pt x="248" y="1053"/>
                    <a:pt x="278" y="1020"/>
                  </a:cubicBezTo>
                  <a:cubicBezTo>
                    <a:pt x="307" y="991"/>
                    <a:pt x="307" y="944"/>
                    <a:pt x="307" y="904"/>
                  </a:cubicBezTo>
                  <a:cubicBezTo>
                    <a:pt x="321" y="774"/>
                    <a:pt x="327" y="741"/>
                    <a:pt x="411" y="741"/>
                  </a:cubicBezTo>
                  <a:cubicBezTo>
                    <a:pt x="435" y="741"/>
                    <a:pt x="465" y="744"/>
                    <a:pt x="504" y="747"/>
                  </a:cubicBezTo>
                  <a:cubicBezTo>
                    <a:pt x="509" y="748"/>
                    <a:pt x="513" y="748"/>
                    <a:pt x="518" y="748"/>
                  </a:cubicBezTo>
                  <a:cubicBezTo>
                    <a:pt x="603" y="748"/>
                    <a:pt x="660" y="697"/>
                    <a:pt x="643" y="614"/>
                  </a:cubicBezTo>
                  <a:cubicBezTo>
                    <a:pt x="626" y="510"/>
                    <a:pt x="591" y="417"/>
                    <a:pt x="666" y="325"/>
                  </a:cubicBezTo>
                  <a:cubicBezTo>
                    <a:pt x="684" y="307"/>
                    <a:pt x="672" y="261"/>
                    <a:pt x="661" y="226"/>
                  </a:cubicBezTo>
                  <a:cubicBezTo>
                    <a:pt x="632" y="153"/>
                    <a:pt x="599" y="80"/>
                    <a:pt x="565"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4"/>
            <p:cNvSpPr/>
            <p:nvPr/>
          </p:nvSpPr>
          <p:spPr>
            <a:xfrm rot="1508308">
              <a:off x="8033269" y="841165"/>
              <a:ext cx="109234" cy="154013"/>
            </a:xfrm>
            <a:custGeom>
              <a:avLst/>
              <a:gdLst/>
              <a:ahLst/>
              <a:cxnLst/>
              <a:rect l="l" t="t" r="r" b="b"/>
              <a:pathLst>
                <a:path w="644" h="908" extrusionOk="0">
                  <a:moveTo>
                    <a:pt x="283" y="0"/>
                  </a:moveTo>
                  <a:cubicBezTo>
                    <a:pt x="270" y="0"/>
                    <a:pt x="254" y="3"/>
                    <a:pt x="238" y="11"/>
                  </a:cubicBezTo>
                  <a:cubicBezTo>
                    <a:pt x="168" y="45"/>
                    <a:pt x="168" y="103"/>
                    <a:pt x="180" y="167"/>
                  </a:cubicBezTo>
                  <a:cubicBezTo>
                    <a:pt x="191" y="213"/>
                    <a:pt x="226" y="265"/>
                    <a:pt x="174" y="300"/>
                  </a:cubicBezTo>
                  <a:cubicBezTo>
                    <a:pt x="0" y="410"/>
                    <a:pt x="52" y="555"/>
                    <a:pt x="110" y="671"/>
                  </a:cubicBezTo>
                  <a:cubicBezTo>
                    <a:pt x="139" y="752"/>
                    <a:pt x="185" y="822"/>
                    <a:pt x="249" y="880"/>
                  </a:cubicBezTo>
                  <a:cubicBezTo>
                    <a:pt x="277" y="896"/>
                    <a:pt x="308" y="908"/>
                    <a:pt x="336" y="908"/>
                  </a:cubicBezTo>
                  <a:cubicBezTo>
                    <a:pt x="366" y="908"/>
                    <a:pt x="393" y="895"/>
                    <a:pt x="411" y="862"/>
                  </a:cubicBezTo>
                  <a:cubicBezTo>
                    <a:pt x="469" y="769"/>
                    <a:pt x="550" y="694"/>
                    <a:pt x="597" y="590"/>
                  </a:cubicBezTo>
                  <a:cubicBezTo>
                    <a:pt x="637" y="486"/>
                    <a:pt x="643" y="393"/>
                    <a:pt x="550" y="312"/>
                  </a:cubicBezTo>
                  <a:cubicBezTo>
                    <a:pt x="487" y="248"/>
                    <a:pt x="435" y="173"/>
                    <a:pt x="394" y="97"/>
                  </a:cubicBezTo>
                  <a:cubicBezTo>
                    <a:pt x="366" y="47"/>
                    <a:pt x="335" y="0"/>
                    <a:pt x="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4"/>
            <p:cNvSpPr/>
            <p:nvPr/>
          </p:nvSpPr>
          <p:spPr>
            <a:xfrm rot="1508308">
              <a:off x="5251079" y="2302061"/>
              <a:ext cx="110252" cy="142479"/>
            </a:xfrm>
            <a:custGeom>
              <a:avLst/>
              <a:gdLst/>
              <a:ahLst/>
              <a:cxnLst/>
              <a:rect l="l" t="t" r="r" b="b"/>
              <a:pathLst>
                <a:path w="650" h="840" extrusionOk="0">
                  <a:moveTo>
                    <a:pt x="308" y="1"/>
                  </a:moveTo>
                  <a:cubicBezTo>
                    <a:pt x="261" y="1"/>
                    <a:pt x="227" y="45"/>
                    <a:pt x="186" y="63"/>
                  </a:cubicBezTo>
                  <a:cubicBezTo>
                    <a:pt x="180" y="69"/>
                    <a:pt x="174" y="69"/>
                    <a:pt x="169" y="69"/>
                  </a:cubicBezTo>
                  <a:cubicBezTo>
                    <a:pt x="24" y="121"/>
                    <a:pt x="1" y="156"/>
                    <a:pt x="24" y="301"/>
                  </a:cubicBezTo>
                  <a:cubicBezTo>
                    <a:pt x="35" y="382"/>
                    <a:pt x="76" y="457"/>
                    <a:pt x="134" y="515"/>
                  </a:cubicBezTo>
                  <a:cubicBezTo>
                    <a:pt x="163" y="544"/>
                    <a:pt x="180" y="579"/>
                    <a:pt x="186" y="619"/>
                  </a:cubicBezTo>
                  <a:cubicBezTo>
                    <a:pt x="203" y="776"/>
                    <a:pt x="250" y="834"/>
                    <a:pt x="366" y="839"/>
                  </a:cubicBezTo>
                  <a:cubicBezTo>
                    <a:pt x="493" y="839"/>
                    <a:pt x="603" y="752"/>
                    <a:pt x="626" y="625"/>
                  </a:cubicBezTo>
                  <a:cubicBezTo>
                    <a:pt x="649" y="550"/>
                    <a:pt x="620" y="469"/>
                    <a:pt x="557" y="428"/>
                  </a:cubicBezTo>
                  <a:cubicBezTo>
                    <a:pt x="537" y="417"/>
                    <a:pt x="519" y="413"/>
                    <a:pt x="504" y="413"/>
                  </a:cubicBezTo>
                  <a:cubicBezTo>
                    <a:pt x="453" y="413"/>
                    <a:pt x="426" y="463"/>
                    <a:pt x="394" y="503"/>
                  </a:cubicBezTo>
                  <a:cubicBezTo>
                    <a:pt x="389" y="515"/>
                    <a:pt x="371" y="515"/>
                    <a:pt x="342" y="532"/>
                  </a:cubicBezTo>
                  <a:cubicBezTo>
                    <a:pt x="325" y="451"/>
                    <a:pt x="342" y="405"/>
                    <a:pt x="412" y="370"/>
                  </a:cubicBezTo>
                  <a:cubicBezTo>
                    <a:pt x="493" y="329"/>
                    <a:pt x="493" y="266"/>
                    <a:pt x="470" y="196"/>
                  </a:cubicBezTo>
                  <a:cubicBezTo>
                    <a:pt x="458" y="121"/>
                    <a:pt x="412" y="51"/>
                    <a:pt x="348" y="11"/>
                  </a:cubicBezTo>
                  <a:cubicBezTo>
                    <a:pt x="334" y="4"/>
                    <a:pt x="32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4"/>
            <p:cNvSpPr/>
            <p:nvPr/>
          </p:nvSpPr>
          <p:spPr>
            <a:xfrm rot="1508308">
              <a:off x="6229773" y="2326314"/>
              <a:ext cx="190820" cy="125687"/>
            </a:xfrm>
            <a:custGeom>
              <a:avLst/>
              <a:gdLst/>
              <a:ahLst/>
              <a:cxnLst/>
              <a:rect l="l" t="t" r="r" b="b"/>
              <a:pathLst>
                <a:path w="1125" h="741" extrusionOk="0">
                  <a:moveTo>
                    <a:pt x="131" y="1"/>
                  </a:moveTo>
                  <a:cubicBezTo>
                    <a:pt x="97" y="1"/>
                    <a:pt x="55" y="16"/>
                    <a:pt x="3" y="44"/>
                  </a:cubicBezTo>
                  <a:lnTo>
                    <a:pt x="3" y="44"/>
                  </a:lnTo>
                  <a:cubicBezTo>
                    <a:pt x="2" y="43"/>
                    <a:pt x="1" y="42"/>
                    <a:pt x="0" y="40"/>
                  </a:cubicBezTo>
                  <a:lnTo>
                    <a:pt x="0" y="46"/>
                  </a:lnTo>
                  <a:cubicBezTo>
                    <a:pt x="1" y="46"/>
                    <a:pt x="2" y="45"/>
                    <a:pt x="3" y="44"/>
                  </a:cubicBezTo>
                  <a:lnTo>
                    <a:pt x="3" y="44"/>
                  </a:lnTo>
                  <a:cubicBezTo>
                    <a:pt x="115" y="178"/>
                    <a:pt x="89" y="423"/>
                    <a:pt x="330" y="457"/>
                  </a:cubicBezTo>
                  <a:cubicBezTo>
                    <a:pt x="342" y="457"/>
                    <a:pt x="353" y="486"/>
                    <a:pt x="359" y="510"/>
                  </a:cubicBezTo>
                  <a:cubicBezTo>
                    <a:pt x="388" y="579"/>
                    <a:pt x="434" y="599"/>
                    <a:pt x="489" y="599"/>
                  </a:cubicBezTo>
                  <a:cubicBezTo>
                    <a:pt x="512" y="599"/>
                    <a:pt x="536" y="596"/>
                    <a:pt x="562" y="591"/>
                  </a:cubicBezTo>
                  <a:cubicBezTo>
                    <a:pt x="655" y="573"/>
                    <a:pt x="742" y="515"/>
                    <a:pt x="782" y="428"/>
                  </a:cubicBezTo>
                  <a:cubicBezTo>
                    <a:pt x="881" y="510"/>
                    <a:pt x="886" y="625"/>
                    <a:pt x="962" y="695"/>
                  </a:cubicBezTo>
                  <a:cubicBezTo>
                    <a:pt x="985" y="718"/>
                    <a:pt x="1011" y="741"/>
                    <a:pt x="1044" y="741"/>
                  </a:cubicBezTo>
                  <a:cubicBezTo>
                    <a:pt x="1053" y="741"/>
                    <a:pt x="1062" y="739"/>
                    <a:pt x="1072" y="736"/>
                  </a:cubicBezTo>
                  <a:cubicBezTo>
                    <a:pt x="1107" y="718"/>
                    <a:pt x="1124" y="672"/>
                    <a:pt x="1112" y="631"/>
                  </a:cubicBezTo>
                  <a:cubicBezTo>
                    <a:pt x="1101" y="515"/>
                    <a:pt x="1049" y="405"/>
                    <a:pt x="968" y="318"/>
                  </a:cubicBezTo>
                  <a:cubicBezTo>
                    <a:pt x="939" y="278"/>
                    <a:pt x="898" y="260"/>
                    <a:pt x="886" y="208"/>
                  </a:cubicBezTo>
                  <a:cubicBezTo>
                    <a:pt x="867" y="134"/>
                    <a:pt x="839" y="99"/>
                    <a:pt x="791" y="99"/>
                  </a:cubicBezTo>
                  <a:cubicBezTo>
                    <a:pt x="768" y="99"/>
                    <a:pt x="740" y="107"/>
                    <a:pt x="707" y="121"/>
                  </a:cubicBezTo>
                  <a:cubicBezTo>
                    <a:pt x="632" y="156"/>
                    <a:pt x="608" y="197"/>
                    <a:pt x="684" y="255"/>
                  </a:cubicBezTo>
                  <a:cubicBezTo>
                    <a:pt x="707" y="272"/>
                    <a:pt x="718" y="295"/>
                    <a:pt x="707" y="313"/>
                  </a:cubicBezTo>
                  <a:cubicBezTo>
                    <a:pt x="645" y="342"/>
                    <a:pt x="583" y="376"/>
                    <a:pt x="529" y="376"/>
                  </a:cubicBezTo>
                  <a:cubicBezTo>
                    <a:pt x="477" y="376"/>
                    <a:pt x="434" y="345"/>
                    <a:pt x="406" y="249"/>
                  </a:cubicBezTo>
                  <a:cubicBezTo>
                    <a:pt x="406" y="249"/>
                    <a:pt x="394" y="243"/>
                    <a:pt x="388" y="243"/>
                  </a:cubicBezTo>
                  <a:cubicBezTo>
                    <a:pt x="301" y="232"/>
                    <a:pt x="278" y="168"/>
                    <a:pt x="243" y="98"/>
                  </a:cubicBezTo>
                  <a:cubicBezTo>
                    <a:pt x="213" y="31"/>
                    <a:pt x="179"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4"/>
            <p:cNvSpPr/>
            <p:nvPr/>
          </p:nvSpPr>
          <p:spPr>
            <a:xfrm rot="1508308">
              <a:off x="6075645" y="1676475"/>
              <a:ext cx="178099" cy="110421"/>
            </a:xfrm>
            <a:custGeom>
              <a:avLst/>
              <a:gdLst/>
              <a:ahLst/>
              <a:cxnLst/>
              <a:rect l="l" t="t" r="r" b="b"/>
              <a:pathLst>
                <a:path w="1050" h="651" extrusionOk="0">
                  <a:moveTo>
                    <a:pt x="568" y="0"/>
                  </a:moveTo>
                  <a:cubicBezTo>
                    <a:pt x="549" y="0"/>
                    <a:pt x="529" y="3"/>
                    <a:pt x="510" y="10"/>
                  </a:cubicBezTo>
                  <a:cubicBezTo>
                    <a:pt x="452" y="45"/>
                    <a:pt x="458" y="97"/>
                    <a:pt x="470" y="155"/>
                  </a:cubicBezTo>
                  <a:cubicBezTo>
                    <a:pt x="491" y="224"/>
                    <a:pt x="478" y="264"/>
                    <a:pt x="432" y="264"/>
                  </a:cubicBezTo>
                  <a:cubicBezTo>
                    <a:pt x="416" y="264"/>
                    <a:pt x="396" y="258"/>
                    <a:pt x="371" y="248"/>
                  </a:cubicBezTo>
                  <a:cubicBezTo>
                    <a:pt x="344" y="237"/>
                    <a:pt x="319" y="231"/>
                    <a:pt x="296" y="231"/>
                  </a:cubicBezTo>
                  <a:cubicBezTo>
                    <a:pt x="247" y="231"/>
                    <a:pt x="210" y="258"/>
                    <a:pt x="186" y="317"/>
                  </a:cubicBezTo>
                  <a:cubicBezTo>
                    <a:pt x="169" y="375"/>
                    <a:pt x="122" y="387"/>
                    <a:pt x="82" y="404"/>
                  </a:cubicBezTo>
                  <a:cubicBezTo>
                    <a:pt x="35" y="416"/>
                    <a:pt x="1" y="462"/>
                    <a:pt x="6" y="514"/>
                  </a:cubicBezTo>
                  <a:cubicBezTo>
                    <a:pt x="12" y="566"/>
                    <a:pt x="53" y="619"/>
                    <a:pt x="105" y="636"/>
                  </a:cubicBezTo>
                  <a:cubicBezTo>
                    <a:pt x="130" y="646"/>
                    <a:pt x="156" y="651"/>
                    <a:pt x="182" y="651"/>
                  </a:cubicBezTo>
                  <a:cubicBezTo>
                    <a:pt x="245" y="651"/>
                    <a:pt x="307" y="622"/>
                    <a:pt x="348" y="572"/>
                  </a:cubicBezTo>
                  <a:cubicBezTo>
                    <a:pt x="369" y="551"/>
                    <a:pt x="376" y="501"/>
                    <a:pt x="403" y="501"/>
                  </a:cubicBezTo>
                  <a:cubicBezTo>
                    <a:pt x="406" y="501"/>
                    <a:pt x="409" y="502"/>
                    <a:pt x="412" y="503"/>
                  </a:cubicBezTo>
                  <a:cubicBezTo>
                    <a:pt x="428" y="505"/>
                    <a:pt x="443" y="506"/>
                    <a:pt x="457" y="506"/>
                  </a:cubicBezTo>
                  <a:cubicBezTo>
                    <a:pt x="585" y="506"/>
                    <a:pt x="634" y="413"/>
                    <a:pt x="649" y="283"/>
                  </a:cubicBezTo>
                  <a:lnTo>
                    <a:pt x="696" y="294"/>
                  </a:lnTo>
                  <a:cubicBezTo>
                    <a:pt x="702" y="352"/>
                    <a:pt x="713" y="410"/>
                    <a:pt x="731" y="468"/>
                  </a:cubicBezTo>
                  <a:cubicBezTo>
                    <a:pt x="747" y="528"/>
                    <a:pt x="799" y="567"/>
                    <a:pt x="858" y="567"/>
                  </a:cubicBezTo>
                  <a:cubicBezTo>
                    <a:pt x="862" y="567"/>
                    <a:pt x="866" y="567"/>
                    <a:pt x="870" y="566"/>
                  </a:cubicBezTo>
                  <a:cubicBezTo>
                    <a:pt x="939" y="555"/>
                    <a:pt x="1009" y="538"/>
                    <a:pt x="1032" y="462"/>
                  </a:cubicBezTo>
                  <a:cubicBezTo>
                    <a:pt x="1049" y="404"/>
                    <a:pt x="1032" y="335"/>
                    <a:pt x="980" y="294"/>
                  </a:cubicBezTo>
                  <a:cubicBezTo>
                    <a:pt x="962" y="271"/>
                    <a:pt x="933" y="254"/>
                    <a:pt x="899" y="242"/>
                  </a:cubicBezTo>
                  <a:cubicBezTo>
                    <a:pt x="829" y="236"/>
                    <a:pt x="771" y="196"/>
                    <a:pt x="748" y="132"/>
                  </a:cubicBezTo>
                  <a:cubicBezTo>
                    <a:pt x="731" y="97"/>
                    <a:pt x="707" y="74"/>
                    <a:pt x="678" y="51"/>
                  </a:cubicBezTo>
                  <a:cubicBezTo>
                    <a:pt x="654" y="18"/>
                    <a:pt x="613" y="0"/>
                    <a:pt x="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4"/>
            <p:cNvSpPr/>
            <p:nvPr/>
          </p:nvSpPr>
          <p:spPr>
            <a:xfrm rot="1508308">
              <a:off x="8722255" y="966115"/>
              <a:ext cx="116188" cy="156218"/>
            </a:xfrm>
            <a:custGeom>
              <a:avLst/>
              <a:gdLst/>
              <a:ahLst/>
              <a:cxnLst/>
              <a:rect l="l" t="t" r="r" b="b"/>
              <a:pathLst>
                <a:path w="685" h="921" extrusionOk="0">
                  <a:moveTo>
                    <a:pt x="206" y="0"/>
                  </a:moveTo>
                  <a:cubicBezTo>
                    <a:pt x="169" y="0"/>
                    <a:pt x="134" y="33"/>
                    <a:pt x="128" y="70"/>
                  </a:cubicBezTo>
                  <a:cubicBezTo>
                    <a:pt x="105" y="146"/>
                    <a:pt x="146" y="227"/>
                    <a:pt x="221" y="250"/>
                  </a:cubicBezTo>
                  <a:cubicBezTo>
                    <a:pt x="232" y="256"/>
                    <a:pt x="244" y="262"/>
                    <a:pt x="256" y="267"/>
                  </a:cubicBezTo>
                  <a:cubicBezTo>
                    <a:pt x="302" y="308"/>
                    <a:pt x="285" y="343"/>
                    <a:pt x="244" y="366"/>
                  </a:cubicBezTo>
                  <a:cubicBezTo>
                    <a:pt x="232" y="369"/>
                    <a:pt x="219" y="369"/>
                    <a:pt x="206" y="369"/>
                  </a:cubicBezTo>
                  <a:cubicBezTo>
                    <a:pt x="192" y="369"/>
                    <a:pt x="177" y="369"/>
                    <a:pt x="163" y="372"/>
                  </a:cubicBezTo>
                  <a:cubicBezTo>
                    <a:pt x="47" y="395"/>
                    <a:pt x="1" y="430"/>
                    <a:pt x="12" y="522"/>
                  </a:cubicBezTo>
                  <a:cubicBezTo>
                    <a:pt x="29" y="604"/>
                    <a:pt x="102" y="650"/>
                    <a:pt x="198" y="650"/>
                  </a:cubicBezTo>
                  <a:cubicBezTo>
                    <a:pt x="204" y="650"/>
                    <a:pt x="209" y="650"/>
                    <a:pt x="215" y="650"/>
                  </a:cubicBezTo>
                  <a:cubicBezTo>
                    <a:pt x="285" y="638"/>
                    <a:pt x="325" y="569"/>
                    <a:pt x="406" y="557"/>
                  </a:cubicBezTo>
                  <a:lnTo>
                    <a:pt x="406" y="557"/>
                  </a:lnTo>
                  <a:cubicBezTo>
                    <a:pt x="395" y="632"/>
                    <a:pt x="331" y="627"/>
                    <a:pt x="308" y="661"/>
                  </a:cubicBezTo>
                  <a:cubicBezTo>
                    <a:pt x="256" y="719"/>
                    <a:pt x="261" y="812"/>
                    <a:pt x="319" y="864"/>
                  </a:cubicBezTo>
                  <a:cubicBezTo>
                    <a:pt x="353" y="901"/>
                    <a:pt x="399" y="920"/>
                    <a:pt x="446" y="920"/>
                  </a:cubicBezTo>
                  <a:cubicBezTo>
                    <a:pt x="481" y="920"/>
                    <a:pt x="516" y="910"/>
                    <a:pt x="545" y="887"/>
                  </a:cubicBezTo>
                  <a:cubicBezTo>
                    <a:pt x="621" y="853"/>
                    <a:pt x="638" y="760"/>
                    <a:pt x="592" y="696"/>
                  </a:cubicBezTo>
                  <a:cubicBezTo>
                    <a:pt x="568" y="661"/>
                    <a:pt x="534" y="644"/>
                    <a:pt x="568" y="592"/>
                  </a:cubicBezTo>
                  <a:cubicBezTo>
                    <a:pt x="684" y="430"/>
                    <a:pt x="679" y="383"/>
                    <a:pt x="522" y="285"/>
                  </a:cubicBezTo>
                  <a:cubicBezTo>
                    <a:pt x="447" y="250"/>
                    <a:pt x="395" y="186"/>
                    <a:pt x="372" y="111"/>
                  </a:cubicBezTo>
                  <a:cubicBezTo>
                    <a:pt x="350" y="45"/>
                    <a:pt x="292" y="0"/>
                    <a:pt x="227" y="0"/>
                  </a:cubicBezTo>
                  <a:cubicBezTo>
                    <a:pt x="223" y="0"/>
                    <a:pt x="219" y="1"/>
                    <a:pt x="215" y="1"/>
                  </a:cubicBezTo>
                  <a:cubicBezTo>
                    <a:pt x="212" y="1"/>
                    <a:pt x="209"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4"/>
            <p:cNvSpPr/>
            <p:nvPr/>
          </p:nvSpPr>
          <p:spPr>
            <a:xfrm rot="1508308">
              <a:off x="5676082" y="1468779"/>
              <a:ext cx="148755" cy="153165"/>
            </a:xfrm>
            <a:custGeom>
              <a:avLst/>
              <a:gdLst/>
              <a:ahLst/>
              <a:cxnLst/>
              <a:rect l="l" t="t" r="r" b="b"/>
              <a:pathLst>
                <a:path w="877" h="903" extrusionOk="0">
                  <a:moveTo>
                    <a:pt x="338" y="1"/>
                  </a:moveTo>
                  <a:cubicBezTo>
                    <a:pt x="245" y="12"/>
                    <a:pt x="263" y="76"/>
                    <a:pt x="263" y="140"/>
                  </a:cubicBezTo>
                  <a:cubicBezTo>
                    <a:pt x="266" y="213"/>
                    <a:pt x="249" y="242"/>
                    <a:pt x="211" y="242"/>
                  </a:cubicBezTo>
                  <a:cubicBezTo>
                    <a:pt x="189" y="242"/>
                    <a:pt x="160" y="232"/>
                    <a:pt x="124" y="215"/>
                  </a:cubicBezTo>
                  <a:cubicBezTo>
                    <a:pt x="108" y="208"/>
                    <a:pt x="94" y="205"/>
                    <a:pt x="81" y="205"/>
                  </a:cubicBezTo>
                  <a:cubicBezTo>
                    <a:pt x="30" y="205"/>
                    <a:pt x="1" y="256"/>
                    <a:pt x="19" y="325"/>
                  </a:cubicBezTo>
                  <a:cubicBezTo>
                    <a:pt x="37" y="366"/>
                    <a:pt x="60" y="400"/>
                    <a:pt x="95" y="424"/>
                  </a:cubicBezTo>
                  <a:cubicBezTo>
                    <a:pt x="129" y="441"/>
                    <a:pt x="153" y="481"/>
                    <a:pt x="158" y="522"/>
                  </a:cubicBezTo>
                  <a:cubicBezTo>
                    <a:pt x="158" y="604"/>
                    <a:pt x="169" y="691"/>
                    <a:pt x="267" y="691"/>
                  </a:cubicBezTo>
                  <a:cubicBezTo>
                    <a:pt x="273" y="691"/>
                    <a:pt x="279" y="691"/>
                    <a:pt x="286" y="690"/>
                  </a:cubicBezTo>
                  <a:cubicBezTo>
                    <a:pt x="396" y="673"/>
                    <a:pt x="309" y="557"/>
                    <a:pt x="350" y="505"/>
                  </a:cubicBezTo>
                  <a:lnTo>
                    <a:pt x="350" y="505"/>
                  </a:lnTo>
                  <a:cubicBezTo>
                    <a:pt x="541" y="534"/>
                    <a:pt x="581" y="609"/>
                    <a:pt x="489" y="771"/>
                  </a:cubicBezTo>
                  <a:cubicBezTo>
                    <a:pt x="460" y="812"/>
                    <a:pt x="483" y="870"/>
                    <a:pt x="529" y="881"/>
                  </a:cubicBezTo>
                  <a:cubicBezTo>
                    <a:pt x="562" y="894"/>
                    <a:pt x="601" y="902"/>
                    <a:pt x="637" y="902"/>
                  </a:cubicBezTo>
                  <a:cubicBezTo>
                    <a:pt x="683" y="902"/>
                    <a:pt x="722" y="888"/>
                    <a:pt x="732" y="852"/>
                  </a:cubicBezTo>
                  <a:cubicBezTo>
                    <a:pt x="761" y="760"/>
                    <a:pt x="877" y="673"/>
                    <a:pt x="796" y="574"/>
                  </a:cubicBezTo>
                  <a:cubicBezTo>
                    <a:pt x="735" y="497"/>
                    <a:pt x="690" y="382"/>
                    <a:pt x="565" y="382"/>
                  </a:cubicBezTo>
                  <a:cubicBezTo>
                    <a:pt x="559" y="382"/>
                    <a:pt x="553" y="382"/>
                    <a:pt x="547" y="383"/>
                  </a:cubicBezTo>
                  <a:cubicBezTo>
                    <a:pt x="542" y="383"/>
                    <a:pt x="537" y="384"/>
                    <a:pt x="533" y="384"/>
                  </a:cubicBezTo>
                  <a:cubicBezTo>
                    <a:pt x="469" y="384"/>
                    <a:pt x="455" y="344"/>
                    <a:pt x="465" y="279"/>
                  </a:cubicBezTo>
                  <a:cubicBezTo>
                    <a:pt x="477" y="238"/>
                    <a:pt x="489" y="203"/>
                    <a:pt x="489" y="163"/>
                  </a:cubicBezTo>
                  <a:cubicBezTo>
                    <a:pt x="489" y="76"/>
                    <a:pt x="425" y="6"/>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4"/>
            <p:cNvSpPr/>
            <p:nvPr/>
          </p:nvSpPr>
          <p:spPr>
            <a:xfrm rot="1508308">
              <a:off x="5939105" y="1379844"/>
              <a:ext cx="189803" cy="150282"/>
            </a:xfrm>
            <a:custGeom>
              <a:avLst/>
              <a:gdLst/>
              <a:ahLst/>
              <a:cxnLst/>
              <a:rect l="l" t="t" r="r" b="b"/>
              <a:pathLst>
                <a:path w="1119" h="886" extrusionOk="0">
                  <a:moveTo>
                    <a:pt x="141" y="0"/>
                  </a:moveTo>
                  <a:cubicBezTo>
                    <a:pt x="113" y="0"/>
                    <a:pt x="85" y="11"/>
                    <a:pt x="58" y="43"/>
                  </a:cubicBezTo>
                  <a:cubicBezTo>
                    <a:pt x="0" y="107"/>
                    <a:pt x="41" y="165"/>
                    <a:pt x="82" y="223"/>
                  </a:cubicBezTo>
                  <a:cubicBezTo>
                    <a:pt x="151" y="316"/>
                    <a:pt x="255" y="374"/>
                    <a:pt x="313" y="484"/>
                  </a:cubicBezTo>
                  <a:cubicBezTo>
                    <a:pt x="389" y="640"/>
                    <a:pt x="574" y="692"/>
                    <a:pt x="661" y="843"/>
                  </a:cubicBezTo>
                  <a:cubicBezTo>
                    <a:pt x="675" y="872"/>
                    <a:pt x="708" y="885"/>
                    <a:pt x="745" y="885"/>
                  </a:cubicBezTo>
                  <a:cubicBezTo>
                    <a:pt x="767" y="885"/>
                    <a:pt x="790" y="880"/>
                    <a:pt x="811" y="872"/>
                  </a:cubicBezTo>
                  <a:cubicBezTo>
                    <a:pt x="838" y="859"/>
                    <a:pt x="867" y="842"/>
                    <a:pt x="897" y="842"/>
                  </a:cubicBezTo>
                  <a:cubicBezTo>
                    <a:pt x="907" y="842"/>
                    <a:pt x="917" y="844"/>
                    <a:pt x="927" y="849"/>
                  </a:cubicBezTo>
                  <a:lnTo>
                    <a:pt x="1043" y="796"/>
                  </a:lnTo>
                  <a:cubicBezTo>
                    <a:pt x="1026" y="773"/>
                    <a:pt x="974" y="762"/>
                    <a:pt x="1032" y="727"/>
                  </a:cubicBezTo>
                  <a:cubicBezTo>
                    <a:pt x="1101" y="698"/>
                    <a:pt x="1119" y="605"/>
                    <a:pt x="1066" y="553"/>
                  </a:cubicBezTo>
                  <a:cubicBezTo>
                    <a:pt x="1045" y="527"/>
                    <a:pt x="1024" y="517"/>
                    <a:pt x="1003" y="517"/>
                  </a:cubicBezTo>
                  <a:cubicBezTo>
                    <a:pt x="972" y="517"/>
                    <a:pt x="941" y="540"/>
                    <a:pt x="910" y="571"/>
                  </a:cubicBezTo>
                  <a:cubicBezTo>
                    <a:pt x="852" y="623"/>
                    <a:pt x="777" y="605"/>
                    <a:pt x="713" y="628"/>
                  </a:cubicBezTo>
                  <a:cubicBezTo>
                    <a:pt x="704" y="634"/>
                    <a:pt x="695" y="636"/>
                    <a:pt x="686" y="636"/>
                  </a:cubicBezTo>
                  <a:cubicBezTo>
                    <a:pt x="654" y="636"/>
                    <a:pt x="626" y="607"/>
                    <a:pt x="626" y="571"/>
                  </a:cubicBezTo>
                  <a:cubicBezTo>
                    <a:pt x="609" y="350"/>
                    <a:pt x="406" y="252"/>
                    <a:pt x="307" y="84"/>
                  </a:cubicBezTo>
                  <a:cubicBezTo>
                    <a:pt x="290" y="61"/>
                    <a:pt x="273" y="43"/>
                    <a:pt x="244" y="32"/>
                  </a:cubicBezTo>
                  <a:cubicBezTo>
                    <a:pt x="209" y="16"/>
                    <a:pt x="175"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4"/>
            <p:cNvSpPr/>
            <p:nvPr/>
          </p:nvSpPr>
          <p:spPr>
            <a:xfrm rot="1508308">
              <a:off x="7530900" y="883196"/>
              <a:ext cx="147398" cy="131115"/>
            </a:xfrm>
            <a:custGeom>
              <a:avLst/>
              <a:gdLst/>
              <a:ahLst/>
              <a:cxnLst/>
              <a:rect l="l" t="t" r="r" b="b"/>
              <a:pathLst>
                <a:path w="869" h="773" extrusionOk="0">
                  <a:moveTo>
                    <a:pt x="688" y="1"/>
                  </a:moveTo>
                  <a:cubicBezTo>
                    <a:pt x="657" y="1"/>
                    <a:pt x="631" y="12"/>
                    <a:pt x="625" y="39"/>
                  </a:cubicBezTo>
                  <a:cubicBezTo>
                    <a:pt x="600" y="157"/>
                    <a:pt x="538" y="189"/>
                    <a:pt x="458" y="189"/>
                  </a:cubicBezTo>
                  <a:cubicBezTo>
                    <a:pt x="427" y="189"/>
                    <a:pt x="394" y="185"/>
                    <a:pt x="359" y="178"/>
                  </a:cubicBezTo>
                  <a:cubicBezTo>
                    <a:pt x="336" y="178"/>
                    <a:pt x="318" y="190"/>
                    <a:pt x="307" y="202"/>
                  </a:cubicBezTo>
                  <a:cubicBezTo>
                    <a:pt x="260" y="254"/>
                    <a:pt x="197" y="283"/>
                    <a:pt x="127" y="288"/>
                  </a:cubicBezTo>
                  <a:cubicBezTo>
                    <a:pt x="125" y="288"/>
                    <a:pt x="122" y="288"/>
                    <a:pt x="120" y="288"/>
                  </a:cubicBezTo>
                  <a:cubicBezTo>
                    <a:pt x="48" y="288"/>
                    <a:pt x="1" y="366"/>
                    <a:pt x="34" y="433"/>
                  </a:cubicBezTo>
                  <a:cubicBezTo>
                    <a:pt x="63" y="485"/>
                    <a:pt x="63" y="549"/>
                    <a:pt x="34" y="601"/>
                  </a:cubicBezTo>
                  <a:cubicBezTo>
                    <a:pt x="5" y="653"/>
                    <a:pt x="29" y="717"/>
                    <a:pt x="81" y="746"/>
                  </a:cubicBezTo>
                  <a:cubicBezTo>
                    <a:pt x="107" y="764"/>
                    <a:pt x="137" y="772"/>
                    <a:pt x="168" y="772"/>
                  </a:cubicBezTo>
                  <a:cubicBezTo>
                    <a:pt x="198" y="772"/>
                    <a:pt x="229" y="764"/>
                    <a:pt x="255" y="746"/>
                  </a:cubicBezTo>
                  <a:cubicBezTo>
                    <a:pt x="307" y="717"/>
                    <a:pt x="330" y="659"/>
                    <a:pt x="318" y="607"/>
                  </a:cubicBezTo>
                  <a:cubicBezTo>
                    <a:pt x="313" y="567"/>
                    <a:pt x="266" y="538"/>
                    <a:pt x="284" y="491"/>
                  </a:cubicBezTo>
                  <a:lnTo>
                    <a:pt x="284" y="491"/>
                  </a:lnTo>
                  <a:cubicBezTo>
                    <a:pt x="393" y="497"/>
                    <a:pt x="470" y="510"/>
                    <a:pt x="532" y="510"/>
                  </a:cubicBezTo>
                  <a:cubicBezTo>
                    <a:pt x="653" y="510"/>
                    <a:pt x="711" y="461"/>
                    <a:pt x="822" y="219"/>
                  </a:cubicBezTo>
                  <a:cubicBezTo>
                    <a:pt x="834" y="207"/>
                    <a:pt x="840" y="196"/>
                    <a:pt x="846" y="184"/>
                  </a:cubicBezTo>
                  <a:cubicBezTo>
                    <a:pt x="869" y="115"/>
                    <a:pt x="822" y="68"/>
                    <a:pt x="770" y="28"/>
                  </a:cubicBezTo>
                  <a:cubicBezTo>
                    <a:pt x="748" y="11"/>
                    <a:pt x="716"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4"/>
            <p:cNvSpPr/>
            <p:nvPr/>
          </p:nvSpPr>
          <p:spPr>
            <a:xfrm rot="1508308">
              <a:off x="4788795" y="1424866"/>
              <a:ext cx="145702" cy="92781"/>
            </a:xfrm>
            <a:custGeom>
              <a:avLst/>
              <a:gdLst/>
              <a:ahLst/>
              <a:cxnLst/>
              <a:rect l="l" t="t" r="r" b="b"/>
              <a:pathLst>
                <a:path w="859" h="547" extrusionOk="0">
                  <a:moveTo>
                    <a:pt x="615" y="1"/>
                  </a:moveTo>
                  <a:cubicBezTo>
                    <a:pt x="572" y="1"/>
                    <a:pt x="526" y="35"/>
                    <a:pt x="470" y="106"/>
                  </a:cubicBezTo>
                  <a:cubicBezTo>
                    <a:pt x="442" y="143"/>
                    <a:pt x="416" y="160"/>
                    <a:pt x="390" y="160"/>
                  </a:cubicBezTo>
                  <a:cubicBezTo>
                    <a:pt x="364" y="160"/>
                    <a:pt x="337" y="141"/>
                    <a:pt x="308" y="106"/>
                  </a:cubicBezTo>
                  <a:cubicBezTo>
                    <a:pt x="281" y="66"/>
                    <a:pt x="240" y="45"/>
                    <a:pt x="198" y="45"/>
                  </a:cubicBezTo>
                  <a:cubicBezTo>
                    <a:pt x="165" y="45"/>
                    <a:pt x="133" y="57"/>
                    <a:pt x="105" y="83"/>
                  </a:cubicBezTo>
                  <a:cubicBezTo>
                    <a:pt x="1" y="169"/>
                    <a:pt x="41" y="419"/>
                    <a:pt x="175" y="471"/>
                  </a:cubicBezTo>
                  <a:cubicBezTo>
                    <a:pt x="187" y="475"/>
                    <a:pt x="199" y="477"/>
                    <a:pt x="210" y="477"/>
                  </a:cubicBezTo>
                  <a:cubicBezTo>
                    <a:pt x="262" y="477"/>
                    <a:pt x="304" y="435"/>
                    <a:pt x="352" y="435"/>
                  </a:cubicBezTo>
                  <a:cubicBezTo>
                    <a:pt x="357" y="435"/>
                    <a:pt x="361" y="435"/>
                    <a:pt x="366" y="436"/>
                  </a:cubicBezTo>
                  <a:cubicBezTo>
                    <a:pt x="422" y="442"/>
                    <a:pt x="446" y="546"/>
                    <a:pt x="516" y="546"/>
                  </a:cubicBezTo>
                  <a:cubicBezTo>
                    <a:pt x="518" y="546"/>
                    <a:pt x="520" y="546"/>
                    <a:pt x="522" y="546"/>
                  </a:cubicBezTo>
                  <a:cubicBezTo>
                    <a:pt x="597" y="546"/>
                    <a:pt x="638" y="488"/>
                    <a:pt x="696" y="453"/>
                  </a:cubicBezTo>
                  <a:cubicBezTo>
                    <a:pt x="852" y="355"/>
                    <a:pt x="858" y="326"/>
                    <a:pt x="777" y="164"/>
                  </a:cubicBezTo>
                  <a:cubicBezTo>
                    <a:pt x="771" y="146"/>
                    <a:pt x="760" y="135"/>
                    <a:pt x="754" y="117"/>
                  </a:cubicBezTo>
                  <a:cubicBezTo>
                    <a:pt x="703" y="40"/>
                    <a:pt x="660" y="1"/>
                    <a:pt x="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4"/>
            <p:cNvSpPr/>
            <p:nvPr/>
          </p:nvSpPr>
          <p:spPr>
            <a:xfrm rot="1508308">
              <a:off x="5916529" y="1091806"/>
              <a:ext cx="170297" cy="156218"/>
            </a:xfrm>
            <a:custGeom>
              <a:avLst/>
              <a:gdLst/>
              <a:ahLst/>
              <a:cxnLst/>
              <a:rect l="l" t="t" r="r" b="b"/>
              <a:pathLst>
                <a:path w="1004" h="921" extrusionOk="0">
                  <a:moveTo>
                    <a:pt x="99" y="1"/>
                  </a:moveTo>
                  <a:cubicBezTo>
                    <a:pt x="65" y="7"/>
                    <a:pt x="36" y="30"/>
                    <a:pt x="30" y="65"/>
                  </a:cubicBezTo>
                  <a:cubicBezTo>
                    <a:pt x="1" y="128"/>
                    <a:pt x="36" y="198"/>
                    <a:pt x="99" y="215"/>
                  </a:cubicBezTo>
                  <a:cubicBezTo>
                    <a:pt x="227" y="244"/>
                    <a:pt x="192" y="389"/>
                    <a:pt x="291" y="441"/>
                  </a:cubicBezTo>
                  <a:cubicBezTo>
                    <a:pt x="320" y="453"/>
                    <a:pt x="296" y="482"/>
                    <a:pt x="279" y="505"/>
                  </a:cubicBezTo>
                  <a:cubicBezTo>
                    <a:pt x="238" y="522"/>
                    <a:pt x="227" y="574"/>
                    <a:pt x="256" y="609"/>
                  </a:cubicBezTo>
                  <a:cubicBezTo>
                    <a:pt x="276" y="637"/>
                    <a:pt x="307" y="654"/>
                    <a:pt x="340" y="654"/>
                  </a:cubicBezTo>
                  <a:cubicBezTo>
                    <a:pt x="354" y="654"/>
                    <a:pt x="369" y="651"/>
                    <a:pt x="383" y="644"/>
                  </a:cubicBezTo>
                  <a:cubicBezTo>
                    <a:pt x="414" y="629"/>
                    <a:pt x="442" y="623"/>
                    <a:pt x="466" y="623"/>
                  </a:cubicBezTo>
                  <a:cubicBezTo>
                    <a:pt x="539" y="623"/>
                    <a:pt x="589" y="679"/>
                    <a:pt x="632" y="748"/>
                  </a:cubicBezTo>
                  <a:cubicBezTo>
                    <a:pt x="667" y="806"/>
                    <a:pt x="714" y="858"/>
                    <a:pt x="771" y="899"/>
                  </a:cubicBezTo>
                  <a:cubicBezTo>
                    <a:pt x="795" y="913"/>
                    <a:pt x="821" y="921"/>
                    <a:pt x="847" y="921"/>
                  </a:cubicBezTo>
                  <a:cubicBezTo>
                    <a:pt x="873" y="921"/>
                    <a:pt x="899" y="913"/>
                    <a:pt x="922" y="899"/>
                  </a:cubicBezTo>
                  <a:cubicBezTo>
                    <a:pt x="974" y="870"/>
                    <a:pt x="1003" y="818"/>
                    <a:pt x="997" y="760"/>
                  </a:cubicBezTo>
                  <a:cubicBezTo>
                    <a:pt x="992" y="661"/>
                    <a:pt x="893" y="511"/>
                    <a:pt x="795" y="499"/>
                  </a:cubicBezTo>
                  <a:cubicBezTo>
                    <a:pt x="627" y="482"/>
                    <a:pt x="517" y="372"/>
                    <a:pt x="401" y="273"/>
                  </a:cubicBezTo>
                  <a:cubicBezTo>
                    <a:pt x="343" y="227"/>
                    <a:pt x="233" y="233"/>
                    <a:pt x="233" y="122"/>
                  </a:cubicBezTo>
                  <a:cubicBezTo>
                    <a:pt x="210" y="59"/>
                    <a:pt x="18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4"/>
            <p:cNvSpPr/>
            <p:nvPr/>
          </p:nvSpPr>
          <p:spPr>
            <a:xfrm rot="1508308">
              <a:off x="4989562" y="3288591"/>
              <a:ext cx="116188" cy="159780"/>
            </a:xfrm>
            <a:custGeom>
              <a:avLst/>
              <a:gdLst/>
              <a:ahLst/>
              <a:cxnLst/>
              <a:rect l="l" t="t" r="r" b="b"/>
              <a:pathLst>
                <a:path w="685" h="942" extrusionOk="0">
                  <a:moveTo>
                    <a:pt x="99" y="1"/>
                  </a:moveTo>
                  <a:cubicBezTo>
                    <a:pt x="100" y="2"/>
                    <a:pt x="100" y="3"/>
                    <a:pt x="101" y="4"/>
                  </a:cubicBezTo>
                  <a:lnTo>
                    <a:pt x="101" y="4"/>
                  </a:lnTo>
                  <a:cubicBezTo>
                    <a:pt x="102" y="3"/>
                    <a:pt x="104" y="2"/>
                    <a:pt x="105" y="1"/>
                  </a:cubicBezTo>
                  <a:close/>
                  <a:moveTo>
                    <a:pt x="101" y="4"/>
                  </a:moveTo>
                  <a:cubicBezTo>
                    <a:pt x="65" y="30"/>
                    <a:pt x="7" y="43"/>
                    <a:pt x="12" y="99"/>
                  </a:cubicBezTo>
                  <a:cubicBezTo>
                    <a:pt x="41" y="284"/>
                    <a:pt x="1" y="487"/>
                    <a:pt x="163" y="632"/>
                  </a:cubicBezTo>
                  <a:cubicBezTo>
                    <a:pt x="209" y="673"/>
                    <a:pt x="244" y="719"/>
                    <a:pt x="169" y="765"/>
                  </a:cubicBezTo>
                  <a:cubicBezTo>
                    <a:pt x="116" y="794"/>
                    <a:pt x="82" y="835"/>
                    <a:pt x="128" y="898"/>
                  </a:cubicBezTo>
                  <a:cubicBezTo>
                    <a:pt x="150" y="929"/>
                    <a:pt x="177" y="941"/>
                    <a:pt x="204" y="941"/>
                  </a:cubicBezTo>
                  <a:cubicBezTo>
                    <a:pt x="233" y="941"/>
                    <a:pt x="263" y="928"/>
                    <a:pt x="290" y="910"/>
                  </a:cubicBezTo>
                  <a:cubicBezTo>
                    <a:pt x="348" y="858"/>
                    <a:pt x="412" y="823"/>
                    <a:pt x="481" y="800"/>
                  </a:cubicBezTo>
                  <a:cubicBezTo>
                    <a:pt x="644" y="754"/>
                    <a:pt x="684" y="638"/>
                    <a:pt x="626" y="505"/>
                  </a:cubicBezTo>
                  <a:cubicBezTo>
                    <a:pt x="593" y="428"/>
                    <a:pt x="560" y="392"/>
                    <a:pt x="504" y="392"/>
                  </a:cubicBezTo>
                  <a:cubicBezTo>
                    <a:pt x="462" y="392"/>
                    <a:pt x="408" y="413"/>
                    <a:pt x="331" y="452"/>
                  </a:cubicBezTo>
                  <a:cubicBezTo>
                    <a:pt x="233" y="314"/>
                    <a:pt x="187" y="148"/>
                    <a:pt x="10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4"/>
            <p:cNvSpPr/>
            <p:nvPr/>
          </p:nvSpPr>
          <p:spPr>
            <a:xfrm rot="1508308">
              <a:off x="5613956" y="350301"/>
              <a:ext cx="153504" cy="135694"/>
            </a:xfrm>
            <a:custGeom>
              <a:avLst/>
              <a:gdLst/>
              <a:ahLst/>
              <a:cxnLst/>
              <a:rect l="l" t="t" r="r" b="b"/>
              <a:pathLst>
                <a:path w="905" h="800" extrusionOk="0">
                  <a:moveTo>
                    <a:pt x="247" y="0"/>
                  </a:moveTo>
                  <a:cubicBezTo>
                    <a:pt x="213" y="0"/>
                    <a:pt x="171" y="35"/>
                    <a:pt x="111" y="103"/>
                  </a:cubicBezTo>
                  <a:lnTo>
                    <a:pt x="105" y="98"/>
                  </a:lnTo>
                  <a:lnTo>
                    <a:pt x="105" y="98"/>
                  </a:lnTo>
                  <a:cubicBezTo>
                    <a:pt x="197" y="213"/>
                    <a:pt x="151" y="364"/>
                    <a:pt x="209" y="486"/>
                  </a:cubicBezTo>
                  <a:cubicBezTo>
                    <a:pt x="221" y="515"/>
                    <a:pt x="203" y="549"/>
                    <a:pt x="169" y="573"/>
                  </a:cubicBezTo>
                  <a:cubicBezTo>
                    <a:pt x="134" y="590"/>
                    <a:pt x="93" y="607"/>
                    <a:pt x="58" y="631"/>
                  </a:cubicBezTo>
                  <a:cubicBezTo>
                    <a:pt x="18" y="648"/>
                    <a:pt x="1" y="694"/>
                    <a:pt x="18" y="735"/>
                  </a:cubicBezTo>
                  <a:cubicBezTo>
                    <a:pt x="28" y="772"/>
                    <a:pt x="63" y="799"/>
                    <a:pt x="105" y="799"/>
                  </a:cubicBezTo>
                  <a:cubicBezTo>
                    <a:pt x="108" y="799"/>
                    <a:pt x="112" y="799"/>
                    <a:pt x="116" y="799"/>
                  </a:cubicBezTo>
                  <a:cubicBezTo>
                    <a:pt x="226" y="781"/>
                    <a:pt x="302" y="688"/>
                    <a:pt x="406" y="648"/>
                  </a:cubicBezTo>
                  <a:cubicBezTo>
                    <a:pt x="458" y="625"/>
                    <a:pt x="452" y="561"/>
                    <a:pt x="452" y="503"/>
                  </a:cubicBezTo>
                  <a:cubicBezTo>
                    <a:pt x="452" y="453"/>
                    <a:pt x="460" y="415"/>
                    <a:pt x="493" y="415"/>
                  </a:cubicBezTo>
                  <a:cubicBezTo>
                    <a:pt x="510" y="415"/>
                    <a:pt x="532" y="424"/>
                    <a:pt x="562" y="445"/>
                  </a:cubicBezTo>
                  <a:cubicBezTo>
                    <a:pt x="615" y="479"/>
                    <a:pt x="657" y="496"/>
                    <a:pt x="696" y="496"/>
                  </a:cubicBezTo>
                  <a:cubicBezTo>
                    <a:pt x="743" y="496"/>
                    <a:pt x="787" y="472"/>
                    <a:pt x="841" y="428"/>
                  </a:cubicBezTo>
                  <a:cubicBezTo>
                    <a:pt x="904" y="376"/>
                    <a:pt x="904" y="323"/>
                    <a:pt x="841" y="277"/>
                  </a:cubicBezTo>
                  <a:cubicBezTo>
                    <a:pt x="800" y="248"/>
                    <a:pt x="754" y="231"/>
                    <a:pt x="713" y="208"/>
                  </a:cubicBezTo>
                  <a:cubicBezTo>
                    <a:pt x="673" y="176"/>
                    <a:pt x="637" y="157"/>
                    <a:pt x="604" y="157"/>
                  </a:cubicBezTo>
                  <a:cubicBezTo>
                    <a:pt x="565" y="157"/>
                    <a:pt x="530" y="183"/>
                    <a:pt x="499" y="242"/>
                  </a:cubicBezTo>
                  <a:cubicBezTo>
                    <a:pt x="478" y="275"/>
                    <a:pt x="459" y="287"/>
                    <a:pt x="442" y="287"/>
                  </a:cubicBezTo>
                  <a:cubicBezTo>
                    <a:pt x="416" y="287"/>
                    <a:pt x="395" y="259"/>
                    <a:pt x="377" y="231"/>
                  </a:cubicBezTo>
                  <a:cubicBezTo>
                    <a:pt x="360" y="196"/>
                    <a:pt x="354" y="167"/>
                    <a:pt x="342" y="132"/>
                  </a:cubicBezTo>
                  <a:cubicBezTo>
                    <a:pt x="312" y="44"/>
                    <a:pt x="284"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4"/>
            <p:cNvSpPr/>
            <p:nvPr/>
          </p:nvSpPr>
          <p:spPr>
            <a:xfrm rot="1508308">
              <a:off x="4172714" y="626133"/>
              <a:ext cx="128910" cy="123312"/>
            </a:xfrm>
            <a:custGeom>
              <a:avLst/>
              <a:gdLst/>
              <a:ahLst/>
              <a:cxnLst/>
              <a:rect l="l" t="t" r="r" b="b"/>
              <a:pathLst>
                <a:path w="760" h="727" extrusionOk="0">
                  <a:moveTo>
                    <a:pt x="143" y="0"/>
                  </a:moveTo>
                  <a:cubicBezTo>
                    <a:pt x="118" y="0"/>
                    <a:pt x="94" y="9"/>
                    <a:pt x="76" y="28"/>
                  </a:cubicBezTo>
                  <a:cubicBezTo>
                    <a:pt x="24" y="62"/>
                    <a:pt x="0" y="132"/>
                    <a:pt x="24" y="190"/>
                  </a:cubicBezTo>
                  <a:cubicBezTo>
                    <a:pt x="47" y="277"/>
                    <a:pt x="174" y="259"/>
                    <a:pt x="180" y="329"/>
                  </a:cubicBezTo>
                  <a:cubicBezTo>
                    <a:pt x="192" y="398"/>
                    <a:pt x="134" y="468"/>
                    <a:pt x="163" y="543"/>
                  </a:cubicBezTo>
                  <a:lnTo>
                    <a:pt x="186" y="595"/>
                  </a:lnTo>
                  <a:cubicBezTo>
                    <a:pt x="246" y="680"/>
                    <a:pt x="344" y="726"/>
                    <a:pt x="445" y="726"/>
                  </a:cubicBezTo>
                  <a:cubicBezTo>
                    <a:pt x="461" y="726"/>
                    <a:pt x="477" y="725"/>
                    <a:pt x="493" y="723"/>
                  </a:cubicBezTo>
                  <a:cubicBezTo>
                    <a:pt x="725" y="705"/>
                    <a:pt x="759" y="676"/>
                    <a:pt x="742" y="456"/>
                  </a:cubicBezTo>
                  <a:cubicBezTo>
                    <a:pt x="736" y="387"/>
                    <a:pt x="707" y="317"/>
                    <a:pt x="638" y="294"/>
                  </a:cubicBezTo>
                  <a:cubicBezTo>
                    <a:pt x="624" y="289"/>
                    <a:pt x="611" y="287"/>
                    <a:pt x="599" y="287"/>
                  </a:cubicBezTo>
                  <a:cubicBezTo>
                    <a:pt x="550" y="287"/>
                    <a:pt x="514" y="321"/>
                    <a:pt x="481" y="358"/>
                  </a:cubicBezTo>
                  <a:cubicBezTo>
                    <a:pt x="456" y="383"/>
                    <a:pt x="427" y="412"/>
                    <a:pt x="398" y="412"/>
                  </a:cubicBezTo>
                  <a:cubicBezTo>
                    <a:pt x="387" y="412"/>
                    <a:pt x="376" y="408"/>
                    <a:pt x="365" y="398"/>
                  </a:cubicBezTo>
                  <a:cubicBezTo>
                    <a:pt x="319" y="364"/>
                    <a:pt x="261" y="329"/>
                    <a:pt x="307" y="248"/>
                  </a:cubicBezTo>
                  <a:cubicBezTo>
                    <a:pt x="360" y="155"/>
                    <a:pt x="273" y="97"/>
                    <a:pt x="226" y="39"/>
                  </a:cubicBezTo>
                  <a:cubicBezTo>
                    <a:pt x="204" y="14"/>
                    <a:pt x="173"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4"/>
            <p:cNvSpPr/>
            <p:nvPr/>
          </p:nvSpPr>
          <p:spPr>
            <a:xfrm rot="1508308">
              <a:off x="5926814" y="2193981"/>
              <a:ext cx="148416" cy="89728"/>
            </a:xfrm>
            <a:custGeom>
              <a:avLst/>
              <a:gdLst/>
              <a:ahLst/>
              <a:cxnLst/>
              <a:rect l="l" t="t" r="r" b="b"/>
              <a:pathLst>
                <a:path w="875" h="529" extrusionOk="0">
                  <a:moveTo>
                    <a:pt x="438" y="0"/>
                  </a:moveTo>
                  <a:cubicBezTo>
                    <a:pt x="423" y="0"/>
                    <a:pt x="408" y="2"/>
                    <a:pt x="394" y="5"/>
                  </a:cubicBezTo>
                  <a:cubicBezTo>
                    <a:pt x="339" y="23"/>
                    <a:pt x="280" y="33"/>
                    <a:pt x="221" y="33"/>
                  </a:cubicBezTo>
                  <a:cubicBezTo>
                    <a:pt x="186" y="33"/>
                    <a:pt x="150" y="29"/>
                    <a:pt x="115" y="23"/>
                  </a:cubicBezTo>
                  <a:cubicBezTo>
                    <a:pt x="98" y="20"/>
                    <a:pt x="83" y="18"/>
                    <a:pt x="70" y="18"/>
                  </a:cubicBezTo>
                  <a:cubicBezTo>
                    <a:pt x="11" y="18"/>
                    <a:pt x="1" y="52"/>
                    <a:pt x="5" y="133"/>
                  </a:cubicBezTo>
                  <a:cubicBezTo>
                    <a:pt x="11" y="295"/>
                    <a:pt x="133" y="365"/>
                    <a:pt x="249" y="440"/>
                  </a:cubicBezTo>
                  <a:cubicBezTo>
                    <a:pt x="262" y="450"/>
                    <a:pt x="278" y="455"/>
                    <a:pt x="294" y="455"/>
                  </a:cubicBezTo>
                  <a:cubicBezTo>
                    <a:pt x="332" y="455"/>
                    <a:pt x="370" y="428"/>
                    <a:pt x="382" y="388"/>
                  </a:cubicBezTo>
                  <a:cubicBezTo>
                    <a:pt x="411" y="243"/>
                    <a:pt x="515" y="283"/>
                    <a:pt x="596" y="266"/>
                  </a:cubicBezTo>
                  <a:cubicBezTo>
                    <a:pt x="637" y="318"/>
                    <a:pt x="596" y="359"/>
                    <a:pt x="602" y="394"/>
                  </a:cubicBezTo>
                  <a:cubicBezTo>
                    <a:pt x="613" y="478"/>
                    <a:pt x="661" y="528"/>
                    <a:pt x="727" y="528"/>
                  </a:cubicBezTo>
                  <a:cubicBezTo>
                    <a:pt x="733" y="528"/>
                    <a:pt x="740" y="528"/>
                    <a:pt x="747" y="527"/>
                  </a:cubicBezTo>
                  <a:cubicBezTo>
                    <a:pt x="828" y="509"/>
                    <a:pt x="874" y="434"/>
                    <a:pt x="863" y="359"/>
                  </a:cubicBezTo>
                  <a:cubicBezTo>
                    <a:pt x="842" y="199"/>
                    <a:pt x="610" y="0"/>
                    <a:pt x="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4"/>
            <p:cNvSpPr/>
            <p:nvPr/>
          </p:nvSpPr>
          <p:spPr>
            <a:xfrm rot="1508308">
              <a:off x="4451116" y="1296867"/>
              <a:ext cx="148416" cy="116697"/>
            </a:xfrm>
            <a:custGeom>
              <a:avLst/>
              <a:gdLst/>
              <a:ahLst/>
              <a:cxnLst/>
              <a:rect l="l" t="t" r="r" b="b"/>
              <a:pathLst>
                <a:path w="875" h="688" extrusionOk="0">
                  <a:moveTo>
                    <a:pt x="509" y="1"/>
                  </a:moveTo>
                  <a:cubicBezTo>
                    <a:pt x="472" y="1"/>
                    <a:pt x="431" y="31"/>
                    <a:pt x="382" y="93"/>
                  </a:cubicBezTo>
                  <a:cubicBezTo>
                    <a:pt x="365" y="111"/>
                    <a:pt x="365" y="145"/>
                    <a:pt x="330" y="151"/>
                  </a:cubicBezTo>
                  <a:cubicBezTo>
                    <a:pt x="290" y="151"/>
                    <a:pt x="272" y="116"/>
                    <a:pt x="249" y="93"/>
                  </a:cubicBezTo>
                  <a:cubicBezTo>
                    <a:pt x="223" y="63"/>
                    <a:pt x="185" y="47"/>
                    <a:pt x="147" y="47"/>
                  </a:cubicBezTo>
                  <a:cubicBezTo>
                    <a:pt x="119" y="47"/>
                    <a:pt x="92" y="56"/>
                    <a:pt x="70" y="76"/>
                  </a:cubicBezTo>
                  <a:cubicBezTo>
                    <a:pt x="0" y="134"/>
                    <a:pt x="29" y="203"/>
                    <a:pt x="58" y="267"/>
                  </a:cubicBezTo>
                  <a:cubicBezTo>
                    <a:pt x="82" y="314"/>
                    <a:pt x="110" y="334"/>
                    <a:pt x="141" y="334"/>
                  </a:cubicBezTo>
                  <a:cubicBezTo>
                    <a:pt x="171" y="334"/>
                    <a:pt x="203" y="316"/>
                    <a:pt x="238" y="284"/>
                  </a:cubicBezTo>
                  <a:cubicBezTo>
                    <a:pt x="266" y="261"/>
                    <a:pt x="291" y="249"/>
                    <a:pt x="312" y="249"/>
                  </a:cubicBezTo>
                  <a:cubicBezTo>
                    <a:pt x="344" y="249"/>
                    <a:pt x="369" y="275"/>
                    <a:pt x="382" y="331"/>
                  </a:cubicBezTo>
                  <a:cubicBezTo>
                    <a:pt x="406" y="423"/>
                    <a:pt x="464" y="499"/>
                    <a:pt x="446" y="603"/>
                  </a:cubicBezTo>
                  <a:cubicBezTo>
                    <a:pt x="442" y="656"/>
                    <a:pt x="471" y="687"/>
                    <a:pt x="509" y="687"/>
                  </a:cubicBezTo>
                  <a:cubicBezTo>
                    <a:pt x="529" y="687"/>
                    <a:pt x="552" y="679"/>
                    <a:pt x="574" y="661"/>
                  </a:cubicBezTo>
                  <a:cubicBezTo>
                    <a:pt x="632" y="615"/>
                    <a:pt x="695" y="580"/>
                    <a:pt x="765" y="551"/>
                  </a:cubicBezTo>
                  <a:cubicBezTo>
                    <a:pt x="852" y="510"/>
                    <a:pt x="875" y="429"/>
                    <a:pt x="800" y="371"/>
                  </a:cubicBezTo>
                  <a:cubicBezTo>
                    <a:pt x="724" y="302"/>
                    <a:pt x="666" y="221"/>
                    <a:pt x="632" y="122"/>
                  </a:cubicBezTo>
                  <a:cubicBezTo>
                    <a:pt x="591" y="42"/>
                    <a:pt x="553"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4"/>
            <p:cNvSpPr/>
            <p:nvPr/>
          </p:nvSpPr>
          <p:spPr>
            <a:xfrm rot="1508308">
              <a:off x="8629922" y="152413"/>
              <a:ext cx="149434" cy="112287"/>
            </a:xfrm>
            <a:custGeom>
              <a:avLst/>
              <a:gdLst/>
              <a:ahLst/>
              <a:cxnLst/>
              <a:rect l="l" t="t" r="r" b="b"/>
              <a:pathLst>
                <a:path w="881" h="662" extrusionOk="0">
                  <a:moveTo>
                    <a:pt x="167" y="0"/>
                  </a:moveTo>
                  <a:cubicBezTo>
                    <a:pt x="127" y="0"/>
                    <a:pt x="88" y="18"/>
                    <a:pt x="64" y="52"/>
                  </a:cubicBezTo>
                  <a:cubicBezTo>
                    <a:pt x="12" y="104"/>
                    <a:pt x="0" y="179"/>
                    <a:pt x="35" y="243"/>
                  </a:cubicBezTo>
                  <a:cubicBezTo>
                    <a:pt x="64" y="313"/>
                    <a:pt x="134" y="365"/>
                    <a:pt x="209" y="365"/>
                  </a:cubicBezTo>
                  <a:cubicBezTo>
                    <a:pt x="249" y="359"/>
                    <a:pt x="290" y="359"/>
                    <a:pt x="331" y="347"/>
                  </a:cubicBezTo>
                  <a:cubicBezTo>
                    <a:pt x="357" y="344"/>
                    <a:pt x="380" y="343"/>
                    <a:pt x="400" y="343"/>
                  </a:cubicBezTo>
                  <a:cubicBezTo>
                    <a:pt x="504" y="343"/>
                    <a:pt x="533" y="385"/>
                    <a:pt x="562" y="521"/>
                  </a:cubicBezTo>
                  <a:cubicBezTo>
                    <a:pt x="562" y="544"/>
                    <a:pt x="574" y="573"/>
                    <a:pt x="591" y="596"/>
                  </a:cubicBezTo>
                  <a:cubicBezTo>
                    <a:pt x="621" y="640"/>
                    <a:pt x="670" y="662"/>
                    <a:pt x="720" y="662"/>
                  </a:cubicBezTo>
                  <a:cubicBezTo>
                    <a:pt x="757" y="662"/>
                    <a:pt x="793" y="650"/>
                    <a:pt x="823" y="625"/>
                  </a:cubicBezTo>
                  <a:cubicBezTo>
                    <a:pt x="881" y="567"/>
                    <a:pt x="881" y="498"/>
                    <a:pt x="800" y="434"/>
                  </a:cubicBezTo>
                  <a:cubicBezTo>
                    <a:pt x="724" y="382"/>
                    <a:pt x="678" y="295"/>
                    <a:pt x="672" y="208"/>
                  </a:cubicBezTo>
                  <a:cubicBezTo>
                    <a:pt x="630" y="132"/>
                    <a:pt x="583" y="72"/>
                    <a:pt x="507" y="72"/>
                  </a:cubicBezTo>
                  <a:cubicBezTo>
                    <a:pt x="490" y="72"/>
                    <a:pt x="472" y="75"/>
                    <a:pt x="452" y="81"/>
                  </a:cubicBezTo>
                  <a:cubicBezTo>
                    <a:pt x="435" y="85"/>
                    <a:pt x="417" y="87"/>
                    <a:pt x="398" y="87"/>
                  </a:cubicBezTo>
                  <a:cubicBezTo>
                    <a:pt x="344" y="87"/>
                    <a:pt x="289" y="68"/>
                    <a:pt x="249" y="29"/>
                  </a:cubicBezTo>
                  <a:cubicBezTo>
                    <a:pt x="225" y="9"/>
                    <a:pt x="19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4"/>
            <p:cNvSpPr/>
            <p:nvPr/>
          </p:nvSpPr>
          <p:spPr>
            <a:xfrm rot="1508308">
              <a:off x="7639903" y="392211"/>
              <a:ext cx="98378" cy="149094"/>
            </a:xfrm>
            <a:custGeom>
              <a:avLst/>
              <a:gdLst/>
              <a:ahLst/>
              <a:cxnLst/>
              <a:rect l="l" t="t" r="r" b="b"/>
              <a:pathLst>
                <a:path w="580" h="879" extrusionOk="0">
                  <a:moveTo>
                    <a:pt x="189" y="0"/>
                  </a:moveTo>
                  <a:cubicBezTo>
                    <a:pt x="132" y="0"/>
                    <a:pt x="79" y="33"/>
                    <a:pt x="52" y="86"/>
                  </a:cubicBezTo>
                  <a:cubicBezTo>
                    <a:pt x="6" y="155"/>
                    <a:pt x="0" y="248"/>
                    <a:pt x="41" y="317"/>
                  </a:cubicBezTo>
                  <a:cubicBezTo>
                    <a:pt x="110" y="474"/>
                    <a:pt x="226" y="607"/>
                    <a:pt x="226" y="792"/>
                  </a:cubicBezTo>
                  <a:cubicBezTo>
                    <a:pt x="226" y="847"/>
                    <a:pt x="276" y="878"/>
                    <a:pt x="336" y="878"/>
                  </a:cubicBezTo>
                  <a:cubicBezTo>
                    <a:pt x="364" y="878"/>
                    <a:pt x="395" y="871"/>
                    <a:pt x="423" y="856"/>
                  </a:cubicBezTo>
                  <a:cubicBezTo>
                    <a:pt x="516" y="798"/>
                    <a:pt x="579" y="694"/>
                    <a:pt x="574" y="584"/>
                  </a:cubicBezTo>
                  <a:cubicBezTo>
                    <a:pt x="562" y="491"/>
                    <a:pt x="493" y="474"/>
                    <a:pt x="411" y="468"/>
                  </a:cubicBezTo>
                  <a:cubicBezTo>
                    <a:pt x="313" y="456"/>
                    <a:pt x="301" y="375"/>
                    <a:pt x="301" y="300"/>
                  </a:cubicBezTo>
                  <a:cubicBezTo>
                    <a:pt x="301" y="259"/>
                    <a:pt x="313" y="219"/>
                    <a:pt x="325" y="178"/>
                  </a:cubicBezTo>
                  <a:cubicBezTo>
                    <a:pt x="348" y="115"/>
                    <a:pt x="313" y="39"/>
                    <a:pt x="243" y="10"/>
                  </a:cubicBezTo>
                  <a:cubicBezTo>
                    <a:pt x="225" y="3"/>
                    <a:pt x="207"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4"/>
            <p:cNvSpPr/>
            <p:nvPr/>
          </p:nvSpPr>
          <p:spPr>
            <a:xfrm rot="1508308">
              <a:off x="8679561" y="447302"/>
              <a:ext cx="93460" cy="121786"/>
            </a:xfrm>
            <a:custGeom>
              <a:avLst/>
              <a:gdLst/>
              <a:ahLst/>
              <a:cxnLst/>
              <a:rect l="l" t="t" r="r" b="b"/>
              <a:pathLst>
                <a:path w="551" h="718" extrusionOk="0">
                  <a:moveTo>
                    <a:pt x="287" y="0"/>
                  </a:moveTo>
                  <a:cubicBezTo>
                    <a:pt x="259" y="0"/>
                    <a:pt x="220" y="15"/>
                    <a:pt x="157" y="41"/>
                  </a:cubicBezTo>
                  <a:cubicBezTo>
                    <a:pt x="140" y="116"/>
                    <a:pt x="111" y="198"/>
                    <a:pt x="64" y="261"/>
                  </a:cubicBezTo>
                  <a:cubicBezTo>
                    <a:pt x="6" y="354"/>
                    <a:pt x="1" y="464"/>
                    <a:pt x="41" y="562"/>
                  </a:cubicBezTo>
                  <a:cubicBezTo>
                    <a:pt x="73" y="663"/>
                    <a:pt x="146" y="717"/>
                    <a:pt x="228" y="717"/>
                  </a:cubicBezTo>
                  <a:cubicBezTo>
                    <a:pt x="278" y="717"/>
                    <a:pt x="332" y="697"/>
                    <a:pt x="383" y="655"/>
                  </a:cubicBezTo>
                  <a:cubicBezTo>
                    <a:pt x="534" y="528"/>
                    <a:pt x="551" y="354"/>
                    <a:pt x="435" y="192"/>
                  </a:cubicBezTo>
                  <a:cubicBezTo>
                    <a:pt x="418" y="169"/>
                    <a:pt x="406" y="140"/>
                    <a:pt x="394" y="116"/>
                  </a:cubicBezTo>
                  <a:cubicBezTo>
                    <a:pt x="350" y="33"/>
                    <a:pt x="329"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4"/>
            <p:cNvSpPr/>
            <p:nvPr/>
          </p:nvSpPr>
          <p:spPr>
            <a:xfrm rot="1508308">
              <a:off x="5452091" y="1110866"/>
              <a:ext cx="129927" cy="104146"/>
            </a:xfrm>
            <a:custGeom>
              <a:avLst/>
              <a:gdLst/>
              <a:ahLst/>
              <a:cxnLst/>
              <a:rect l="l" t="t" r="r" b="b"/>
              <a:pathLst>
                <a:path w="766" h="614" extrusionOk="0">
                  <a:moveTo>
                    <a:pt x="277" y="0"/>
                  </a:moveTo>
                  <a:cubicBezTo>
                    <a:pt x="255" y="0"/>
                    <a:pt x="234" y="7"/>
                    <a:pt x="215" y="21"/>
                  </a:cubicBezTo>
                  <a:cubicBezTo>
                    <a:pt x="169" y="55"/>
                    <a:pt x="157" y="113"/>
                    <a:pt x="180" y="166"/>
                  </a:cubicBezTo>
                  <a:cubicBezTo>
                    <a:pt x="186" y="183"/>
                    <a:pt x="192" y="200"/>
                    <a:pt x="198" y="223"/>
                  </a:cubicBezTo>
                  <a:cubicBezTo>
                    <a:pt x="227" y="293"/>
                    <a:pt x="169" y="299"/>
                    <a:pt x="128" y="322"/>
                  </a:cubicBezTo>
                  <a:cubicBezTo>
                    <a:pt x="120" y="318"/>
                    <a:pt x="112" y="316"/>
                    <a:pt x="104" y="316"/>
                  </a:cubicBezTo>
                  <a:cubicBezTo>
                    <a:pt x="76" y="316"/>
                    <a:pt x="51" y="337"/>
                    <a:pt x="47" y="368"/>
                  </a:cubicBezTo>
                  <a:cubicBezTo>
                    <a:pt x="1" y="531"/>
                    <a:pt x="53" y="606"/>
                    <a:pt x="198" y="612"/>
                  </a:cubicBezTo>
                  <a:cubicBezTo>
                    <a:pt x="209" y="613"/>
                    <a:pt x="220" y="613"/>
                    <a:pt x="231" y="613"/>
                  </a:cubicBezTo>
                  <a:cubicBezTo>
                    <a:pt x="329" y="613"/>
                    <a:pt x="425" y="567"/>
                    <a:pt x="487" y="484"/>
                  </a:cubicBezTo>
                  <a:cubicBezTo>
                    <a:pt x="545" y="403"/>
                    <a:pt x="580" y="316"/>
                    <a:pt x="690" y="276"/>
                  </a:cubicBezTo>
                  <a:cubicBezTo>
                    <a:pt x="748" y="252"/>
                    <a:pt x="765" y="183"/>
                    <a:pt x="731" y="131"/>
                  </a:cubicBezTo>
                  <a:cubicBezTo>
                    <a:pt x="719" y="107"/>
                    <a:pt x="690" y="91"/>
                    <a:pt x="663" y="91"/>
                  </a:cubicBezTo>
                  <a:cubicBezTo>
                    <a:pt x="650" y="91"/>
                    <a:pt x="637" y="95"/>
                    <a:pt x="626" y="102"/>
                  </a:cubicBezTo>
                  <a:cubicBezTo>
                    <a:pt x="584" y="116"/>
                    <a:pt x="545" y="126"/>
                    <a:pt x="508" y="126"/>
                  </a:cubicBezTo>
                  <a:cubicBezTo>
                    <a:pt x="454" y="126"/>
                    <a:pt x="405" y="104"/>
                    <a:pt x="360" y="38"/>
                  </a:cubicBezTo>
                  <a:cubicBezTo>
                    <a:pt x="339" y="14"/>
                    <a:pt x="308"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4"/>
            <p:cNvSpPr/>
            <p:nvPr/>
          </p:nvSpPr>
          <p:spPr>
            <a:xfrm rot="1508308">
              <a:off x="5010389" y="2740289"/>
              <a:ext cx="91424" cy="139935"/>
            </a:xfrm>
            <a:custGeom>
              <a:avLst/>
              <a:gdLst/>
              <a:ahLst/>
              <a:cxnLst/>
              <a:rect l="l" t="t" r="r" b="b"/>
              <a:pathLst>
                <a:path w="539" h="825" extrusionOk="0">
                  <a:moveTo>
                    <a:pt x="115" y="1"/>
                  </a:moveTo>
                  <a:cubicBezTo>
                    <a:pt x="91" y="1"/>
                    <a:pt x="67" y="8"/>
                    <a:pt x="46" y="23"/>
                  </a:cubicBezTo>
                  <a:cubicBezTo>
                    <a:pt x="12" y="57"/>
                    <a:pt x="0" y="110"/>
                    <a:pt x="23" y="156"/>
                  </a:cubicBezTo>
                  <a:cubicBezTo>
                    <a:pt x="41" y="220"/>
                    <a:pt x="81" y="278"/>
                    <a:pt x="133" y="324"/>
                  </a:cubicBezTo>
                  <a:cubicBezTo>
                    <a:pt x="162" y="353"/>
                    <a:pt x="191" y="382"/>
                    <a:pt x="220" y="405"/>
                  </a:cubicBezTo>
                  <a:cubicBezTo>
                    <a:pt x="238" y="446"/>
                    <a:pt x="232" y="486"/>
                    <a:pt x="215" y="527"/>
                  </a:cubicBezTo>
                  <a:cubicBezTo>
                    <a:pt x="197" y="590"/>
                    <a:pt x="203" y="666"/>
                    <a:pt x="232" y="724"/>
                  </a:cubicBezTo>
                  <a:cubicBezTo>
                    <a:pt x="258" y="785"/>
                    <a:pt x="315" y="824"/>
                    <a:pt x="376" y="824"/>
                  </a:cubicBezTo>
                  <a:cubicBezTo>
                    <a:pt x="384" y="824"/>
                    <a:pt x="392" y="823"/>
                    <a:pt x="400" y="822"/>
                  </a:cubicBezTo>
                  <a:cubicBezTo>
                    <a:pt x="481" y="816"/>
                    <a:pt x="539" y="747"/>
                    <a:pt x="533" y="666"/>
                  </a:cubicBezTo>
                  <a:cubicBezTo>
                    <a:pt x="522" y="556"/>
                    <a:pt x="481" y="446"/>
                    <a:pt x="527" y="335"/>
                  </a:cubicBezTo>
                  <a:cubicBezTo>
                    <a:pt x="533" y="318"/>
                    <a:pt x="516" y="289"/>
                    <a:pt x="504" y="278"/>
                  </a:cubicBezTo>
                  <a:cubicBezTo>
                    <a:pt x="400" y="191"/>
                    <a:pt x="290" y="110"/>
                    <a:pt x="180" y="23"/>
                  </a:cubicBezTo>
                  <a:cubicBezTo>
                    <a:pt x="162" y="8"/>
                    <a:pt x="139"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4"/>
            <p:cNvSpPr/>
            <p:nvPr/>
          </p:nvSpPr>
          <p:spPr>
            <a:xfrm rot="1508308">
              <a:off x="4272947" y="458904"/>
              <a:ext cx="135864" cy="115171"/>
            </a:xfrm>
            <a:custGeom>
              <a:avLst/>
              <a:gdLst/>
              <a:ahLst/>
              <a:cxnLst/>
              <a:rect l="l" t="t" r="r" b="b"/>
              <a:pathLst>
                <a:path w="801" h="679" extrusionOk="0">
                  <a:moveTo>
                    <a:pt x="297" y="1"/>
                  </a:moveTo>
                  <a:cubicBezTo>
                    <a:pt x="264" y="1"/>
                    <a:pt x="219" y="37"/>
                    <a:pt x="140" y="106"/>
                  </a:cubicBezTo>
                  <a:cubicBezTo>
                    <a:pt x="134" y="117"/>
                    <a:pt x="117" y="123"/>
                    <a:pt x="105" y="123"/>
                  </a:cubicBezTo>
                  <a:cubicBezTo>
                    <a:pt x="47" y="135"/>
                    <a:pt x="1" y="158"/>
                    <a:pt x="12" y="227"/>
                  </a:cubicBezTo>
                  <a:cubicBezTo>
                    <a:pt x="18" y="285"/>
                    <a:pt x="70" y="326"/>
                    <a:pt x="128" y="326"/>
                  </a:cubicBezTo>
                  <a:cubicBezTo>
                    <a:pt x="273" y="332"/>
                    <a:pt x="395" y="436"/>
                    <a:pt x="429" y="581"/>
                  </a:cubicBezTo>
                  <a:cubicBezTo>
                    <a:pt x="445" y="638"/>
                    <a:pt x="516" y="678"/>
                    <a:pt x="574" y="678"/>
                  </a:cubicBezTo>
                  <a:cubicBezTo>
                    <a:pt x="604" y="678"/>
                    <a:pt x="630" y="668"/>
                    <a:pt x="644" y="645"/>
                  </a:cubicBezTo>
                  <a:cubicBezTo>
                    <a:pt x="708" y="546"/>
                    <a:pt x="800" y="459"/>
                    <a:pt x="789" y="326"/>
                  </a:cubicBezTo>
                  <a:cubicBezTo>
                    <a:pt x="789" y="262"/>
                    <a:pt x="736" y="210"/>
                    <a:pt x="673" y="210"/>
                  </a:cubicBezTo>
                  <a:cubicBezTo>
                    <a:pt x="609" y="210"/>
                    <a:pt x="574" y="256"/>
                    <a:pt x="557" y="314"/>
                  </a:cubicBezTo>
                  <a:cubicBezTo>
                    <a:pt x="551" y="349"/>
                    <a:pt x="557" y="395"/>
                    <a:pt x="568" y="430"/>
                  </a:cubicBezTo>
                  <a:cubicBezTo>
                    <a:pt x="580" y="448"/>
                    <a:pt x="568" y="471"/>
                    <a:pt x="551" y="477"/>
                  </a:cubicBezTo>
                  <a:cubicBezTo>
                    <a:pt x="545" y="479"/>
                    <a:pt x="538" y="480"/>
                    <a:pt x="532" y="480"/>
                  </a:cubicBezTo>
                  <a:cubicBezTo>
                    <a:pt x="505" y="480"/>
                    <a:pt x="483" y="461"/>
                    <a:pt x="487" y="442"/>
                  </a:cubicBezTo>
                  <a:cubicBezTo>
                    <a:pt x="499" y="361"/>
                    <a:pt x="476" y="274"/>
                    <a:pt x="424" y="210"/>
                  </a:cubicBezTo>
                  <a:cubicBezTo>
                    <a:pt x="418" y="181"/>
                    <a:pt x="412" y="170"/>
                    <a:pt x="406" y="158"/>
                  </a:cubicBezTo>
                  <a:cubicBezTo>
                    <a:pt x="359" y="51"/>
                    <a:pt x="336"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4"/>
            <p:cNvSpPr/>
            <p:nvPr/>
          </p:nvSpPr>
          <p:spPr>
            <a:xfrm rot="1508308">
              <a:off x="5656947" y="534475"/>
              <a:ext cx="82774" cy="137051"/>
            </a:xfrm>
            <a:custGeom>
              <a:avLst/>
              <a:gdLst/>
              <a:ahLst/>
              <a:cxnLst/>
              <a:rect l="l" t="t" r="r" b="b"/>
              <a:pathLst>
                <a:path w="488" h="808" extrusionOk="0">
                  <a:moveTo>
                    <a:pt x="252" y="0"/>
                  </a:moveTo>
                  <a:cubicBezTo>
                    <a:pt x="235" y="0"/>
                    <a:pt x="218" y="2"/>
                    <a:pt x="203" y="7"/>
                  </a:cubicBezTo>
                  <a:cubicBezTo>
                    <a:pt x="116" y="24"/>
                    <a:pt x="64" y="111"/>
                    <a:pt x="87" y="192"/>
                  </a:cubicBezTo>
                  <a:cubicBezTo>
                    <a:pt x="87" y="238"/>
                    <a:pt x="140" y="279"/>
                    <a:pt x="93" y="325"/>
                  </a:cubicBezTo>
                  <a:cubicBezTo>
                    <a:pt x="1" y="424"/>
                    <a:pt x="59" y="551"/>
                    <a:pt x="41" y="661"/>
                  </a:cubicBezTo>
                  <a:cubicBezTo>
                    <a:pt x="41" y="758"/>
                    <a:pt x="116" y="807"/>
                    <a:pt x="189" y="807"/>
                  </a:cubicBezTo>
                  <a:cubicBezTo>
                    <a:pt x="261" y="807"/>
                    <a:pt x="331" y="761"/>
                    <a:pt x="331" y="667"/>
                  </a:cubicBezTo>
                  <a:cubicBezTo>
                    <a:pt x="331" y="617"/>
                    <a:pt x="309" y="561"/>
                    <a:pt x="354" y="516"/>
                  </a:cubicBezTo>
                  <a:lnTo>
                    <a:pt x="354" y="516"/>
                  </a:lnTo>
                  <a:cubicBezTo>
                    <a:pt x="354" y="516"/>
                    <a:pt x="354" y="516"/>
                    <a:pt x="354" y="516"/>
                  </a:cubicBezTo>
                  <a:lnTo>
                    <a:pt x="360" y="511"/>
                  </a:lnTo>
                  <a:lnTo>
                    <a:pt x="360" y="511"/>
                  </a:lnTo>
                  <a:cubicBezTo>
                    <a:pt x="358" y="512"/>
                    <a:pt x="356" y="514"/>
                    <a:pt x="354" y="516"/>
                  </a:cubicBezTo>
                  <a:lnTo>
                    <a:pt x="354" y="516"/>
                  </a:lnTo>
                  <a:cubicBezTo>
                    <a:pt x="325" y="464"/>
                    <a:pt x="302" y="400"/>
                    <a:pt x="296" y="337"/>
                  </a:cubicBezTo>
                  <a:cubicBezTo>
                    <a:pt x="348" y="319"/>
                    <a:pt x="412" y="302"/>
                    <a:pt x="447" y="244"/>
                  </a:cubicBezTo>
                  <a:cubicBezTo>
                    <a:pt x="481" y="198"/>
                    <a:pt x="487" y="140"/>
                    <a:pt x="464" y="88"/>
                  </a:cubicBezTo>
                  <a:cubicBezTo>
                    <a:pt x="436" y="40"/>
                    <a:pt x="333"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4"/>
            <p:cNvSpPr/>
            <p:nvPr/>
          </p:nvSpPr>
          <p:spPr>
            <a:xfrm rot="1508308">
              <a:off x="7195698" y="275617"/>
              <a:ext cx="87523" cy="153844"/>
            </a:xfrm>
            <a:custGeom>
              <a:avLst/>
              <a:gdLst/>
              <a:ahLst/>
              <a:cxnLst/>
              <a:rect l="l" t="t" r="r" b="b"/>
              <a:pathLst>
                <a:path w="516" h="907" extrusionOk="0">
                  <a:moveTo>
                    <a:pt x="214" y="1"/>
                  </a:moveTo>
                  <a:cubicBezTo>
                    <a:pt x="147" y="1"/>
                    <a:pt x="114" y="53"/>
                    <a:pt x="99" y="120"/>
                  </a:cubicBezTo>
                  <a:cubicBezTo>
                    <a:pt x="52" y="305"/>
                    <a:pt x="0" y="496"/>
                    <a:pt x="139" y="693"/>
                  </a:cubicBezTo>
                  <a:cubicBezTo>
                    <a:pt x="145" y="797"/>
                    <a:pt x="220" y="890"/>
                    <a:pt x="330" y="902"/>
                  </a:cubicBezTo>
                  <a:cubicBezTo>
                    <a:pt x="342" y="905"/>
                    <a:pt x="354" y="907"/>
                    <a:pt x="365" y="907"/>
                  </a:cubicBezTo>
                  <a:cubicBezTo>
                    <a:pt x="412" y="907"/>
                    <a:pt x="459" y="880"/>
                    <a:pt x="487" y="838"/>
                  </a:cubicBezTo>
                  <a:cubicBezTo>
                    <a:pt x="516" y="786"/>
                    <a:pt x="487" y="751"/>
                    <a:pt x="452" y="710"/>
                  </a:cubicBezTo>
                  <a:cubicBezTo>
                    <a:pt x="336" y="571"/>
                    <a:pt x="232" y="421"/>
                    <a:pt x="336" y="224"/>
                  </a:cubicBezTo>
                  <a:cubicBezTo>
                    <a:pt x="342" y="201"/>
                    <a:pt x="342" y="183"/>
                    <a:pt x="342" y="160"/>
                  </a:cubicBezTo>
                  <a:cubicBezTo>
                    <a:pt x="342" y="91"/>
                    <a:pt x="325" y="21"/>
                    <a:pt x="244" y="4"/>
                  </a:cubicBezTo>
                  <a:cubicBezTo>
                    <a:pt x="233" y="2"/>
                    <a:pt x="223"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4"/>
            <p:cNvSpPr/>
            <p:nvPr/>
          </p:nvSpPr>
          <p:spPr>
            <a:xfrm rot="1508308">
              <a:off x="8102335" y="420941"/>
              <a:ext cx="158254" cy="81756"/>
            </a:xfrm>
            <a:custGeom>
              <a:avLst/>
              <a:gdLst/>
              <a:ahLst/>
              <a:cxnLst/>
              <a:rect l="l" t="t" r="r" b="b"/>
              <a:pathLst>
                <a:path w="933" h="482" extrusionOk="0">
                  <a:moveTo>
                    <a:pt x="767" y="1"/>
                  </a:moveTo>
                  <a:cubicBezTo>
                    <a:pt x="694" y="1"/>
                    <a:pt x="620" y="29"/>
                    <a:pt x="608" y="81"/>
                  </a:cubicBezTo>
                  <a:cubicBezTo>
                    <a:pt x="585" y="176"/>
                    <a:pt x="542" y="206"/>
                    <a:pt x="483" y="206"/>
                  </a:cubicBezTo>
                  <a:cubicBezTo>
                    <a:pt x="457" y="206"/>
                    <a:pt x="427" y="200"/>
                    <a:pt x="394" y="191"/>
                  </a:cubicBezTo>
                  <a:cubicBezTo>
                    <a:pt x="375" y="181"/>
                    <a:pt x="355" y="177"/>
                    <a:pt x="335" y="177"/>
                  </a:cubicBezTo>
                  <a:cubicBezTo>
                    <a:pt x="294" y="177"/>
                    <a:pt x="253" y="196"/>
                    <a:pt x="226" y="231"/>
                  </a:cubicBezTo>
                  <a:cubicBezTo>
                    <a:pt x="208" y="260"/>
                    <a:pt x="186" y="271"/>
                    <a:pt x="159" y="271"/>
                  </a:cubicBezTo>
                  <a:cubicBezTo>
                    <a:pt x="142" y="271"/>
                    <a:pt x="124" y="267"/>
                    <a:pt x="104" y="260"/>
                  </a:cubicBezTo>
                  <a:cubicBezTo>
                    <a:pt x="97" y="258"/>
                    <a:pt x="90" y="257"/>
                    <a:pt x="83" y="257"/>
                  </a:cubicBezTo>
                  <a:cubicBezTo>
                    <a:pt x="49" y="257"/>
                    <a:pt x="17" y="280"/>
                    <a:pt x="12" y="318"/>
                  </a:cubicBezTo>
                  <a:cubicBezTo>
                    <a:pt x="0" y="353"/>
                    <a:pt x="6" y="399"/>
                    <a:pt x="35" y="428"/>
                  </a:cubicBezTo>
                  <a:cubicBezTo>
                    <a:pt x="51" y="448"/>
                    <a:pt x="75" y="458"/>
                    <a:pt x="98" y="458"/>
                  </a:cubicBezTo>
                  <a:cubicBezTo>
                    <a:pt x="116" y="458"/>
                    <a:pt x="132" y="452"/>
                    <a:pt x="145" y="440"/>
                  </a:cubicBezTo>
                  <a:cubicBezTo>
                    <a:pt x="163" y="422"/>
                    <a:pt x="181" y="390"/>
                    <a:pt x="204" y="390"/>
                  </a:cubicBezTo>
                  <a:cubicBezTo>
                    <a:pt x="211" y="390"/>
                    <a:pt x="218" y="393"/>
                    <a:pt x="226" y="399"/>
                  </a:cubicBezTo>
                  <a:cubicBezTo>
                    <a:pt x="307" y="469"/>
                    <a:pt x="411" y="417"/>
                    <a:pt x="498" y="463"/>
                  </a:cubicBezTo>
                  <a:cubicBezTo>
                    <a:pt x="526" y="476"/>
                    <a:pt x="555" y="482"/>
                    <a:pt x="583" y="482"/>
                  </a:cubicBezTo>
                  <a:cubicBezTo>
                    <a:pt x="620" y="482"/>
                    <a:pt x="657" y="471"/>
                    <a:pt x="690" y="451"/>
                  </a:cubicBezTo>
                  <a:cubicBezTo>
                    <a:pt x="701" y="440"/>
                    <a:pt x="719" y="434"/>
                    <a:pt x="730" y="422"/>
                  </a:cubicBezTo>
                  <a:cubicBezTo>
                    <a:pt x="811" y="336"/>
                    <a:pt x="817" y="202"/>
                    <a:pt x="910" y="115"/>
                  </a:cubicBezTo>
                  <a:cubicBezTo>
                    <a:pt x="933" y="92"/>
                    <a:pt x="910" y="52"/>
                    <a:pt x="875" y="28"/>
                  </a:cubicBezTo>
                  <a:cubicBezTo>
                    <a:pt x="848" y="10"/>
                    <a:pt x="808"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4"/>
            <p:cNvSpPr/>
            <p:nvPr/>
          </p:nvSpPr>
          <p:spPr>
            <a:xfrm rot="1508308">
              <a:off x="8993191" y="2391339"/>
              <a:ext cx="102789" cy="120090"/>
            </a:xfrm>
            <a:custGeom>
              <a:avLst/>
              <a:gdLst/>
              <a:ahLst/>
              <a:cxnLst/>
              <a:rect l="l" t="t" r="r" b="b"/>
              <a:pathLst>
                <a:path w="606" h="708" extrusionOk="0">
                  <a:moveTo>
                    <a:pt x="517" y="1"/>
                  </a:moveTo>
                  <a:cubicBezTo>
                    <a:pt x="495" y="1"/>
                    <a:pt x="469" y="11"/>
                    <a:pt x="444" y="33"/>
                  </a:cubicBezTo>
                  <a:cubicBezTo>
                    <a:pt x="409" y="62"/>
                    <a:pt x="380" y="102"/>
                    <a:pt x="357" y="143"/>
                  </a:cubicBezTo>
                  <a:cubicBezTo>
                    <a:pt x="310" y="212"/>
                    <a:pt x="247" y="259"/>
                    <a:pt x="171" y="282"/>
                  </a:cubicBezTo>
                  <a:cubicBezTo>
                    <a:pt x="108" y="282"/>
                    <a:pt x="55" y="328"/>
                    <a:pt x="38" y="386"/>
                  </a:cubicBezTo>
                  <a:cubicBezTo>
                    <a:pt x="0" y="522"/>
                    <a:pt x="155" y="708"/>
                    <a:pt x="298" y="708"/>
                  </a:cubicBezTo>
                  <a:cubicBezTo>
                    <a:pt x="308" y="708"/>
                    <a:pt x="318" y="707"/>
                    <a:pt x="328" y="705"/>
                  </a:cubicBezTo>
                  <a:cubicBezTo>
                    <a:pt x="391" y="699"/>
                    <a:pt x="449" y="658"/>
                    <a:pt x="438" y="601"/>
                  </a:cubicBezTo>
                  <a:cubicBezTo>
                    <a:pt x="420" y="496"/>
                    <a:pt x="490" y="438"/>
                    <a:pt x="531" y="363"/>
                  </a:cubicBezTo>
                  <a:cubicBezTo>
                    <a:pt x="583" y="282"/>
                    <a:pt x="606" y="183"/>
                    <a:pt x="594" y="85"/>
                  </a:cubicBezTo>
                  <a:cubicBezTo>
                    <a:pt x="583" y="30"/>
                    <a:pt x="554"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4"/>
            <p:cNvSpPr/>
            <p:nvPr/>
          </p:nvSpPr>
          <p:spPr>
            <a:xfrm rot="1508308">
              <a:off x="6059759" y="640324"/>
              <a:ext cx="98378" cy="137221"/>
            </a:xfrm>
            <a:custGeom>
              <a:avLst/>
              <a:gdLst/>
              <a:ahLst/>
              <a:cxnLst/>
              <a:rect l="l" t="t" r="r" b="b"/>
              <a:pathLst>
                <a:path w="580" h="809" extrusionOk="0">
                  <a:moveTo>
                    <a:pt x="171" y="0"/>
                  </a:moveTo>
                  <a:cubicBezTo>
                    <a:pt x="148" y="0"/>
                    <a:pt x="125" y="9"/>
                    <a:pt x="104" y="26"/>
                  </a:cubicBezTo>
                  <a:cubicBezTo>
                    <a:pt x="58" y="55"/>
                    <a:pt x="41" y="119"/>
                    <a:pt x="70" y="171"/>
                  </a:cubicBezTo>
                  <a:cubicBezTo>
                    <a:pt x="99" y="229"/>
                    <a:pt x="93" y="304"/>
                    <a:pt x="47" y="356"/>
                  </a:cubicBezTo>
                  <a:cubicBezTo>
                    <a:pt x="18" y="420"/>
                    <a:pt x="0" y="472"/>
                    <a:pt x="75" y="519"/>
                  </a:cubicBezTo>
                  <a:cubicBezTo>
                    <a:pt x="99" y="536"/>
                    <a:pt x="93" y="565"/>
                    <a:pt x="99" y="588"/>
                  </a:cubicBezTo>
                  <a:cubicBezTo>
                    <a:pt x="130" y="740"/>
                    <a:pt x="177" y="808"/>
                    <a:pt x="271" y="808"/>
                  </a:cubicBezTo>
                  <a:cubicBezTo>
                    <a:pt x="317" y="808"/>
                    <a:pt x="374" y="792"/>
                    <a:pt x="446" y="762"/>
                  </a:cubicBezTo>
                  <a:cubicBezTo>
                    <a:pt x="545" y="716"/>
                    <a:pt x="580" y="669"/>
                    <a:pt x="539" y="571"/>
                  </a:cubicBezTo>
                  <a:cubicBezTo>
                    <a:pt x="517" y="519"/>
                    <a:pt x="490" y="495"/>
                    <a:pt x="459" y="495"/>
                  </a:cubicBezTo>
                  <a:cubicBezTo>
                    <a:pt x="434" y="495"/>
                    <a:pt x="405" y="511"/>
                    <a:pt x="371" y="542"/>
                  </a:cubicBezTo>
                  <a:cubicBezTo>
                    <a:pt x="359" y="552"/>
                    <a:pt x="347" y="556"/>
                    <a:pt x="336" y="556"/>
                  </a:cubicBezTo>
                  <a:cubicBezTo>
                    <a:pt x="306" y="556"/>
                    <a:pt x="283" y="529"/>
                    <a:pt x="296" y="496"/>
                  </a:cubicBezTo>
                  <a:cubicBezTo>
                    <a:pt x="319" y="391"/>
                    <a:pt x="243" y="281"/>
                    <a:pt x="313" y="177"/>
                  </a:cubicBezTo>
                  <a:cubicBezTo>
                    <a:pt x="348" y="125"/>
                    <a:pt x="296" y="61"/>
                    <a:pt x="238" y="26"/>
                  </a:cubicBezTo>
                  <a:cubicBezTo>
                    <a:pt x="217" y="9"/>
                    <a:pt x="19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4"/>
            <p:cNvSpPr/>
            <p:nvPr/>
          </p:nvSpPr>
          <p:spPr>
            <a:xfrm rot="1508308">
              <a:off x="8544350" y="295289"/>
              <a:ext cx="74462" cy="127553"/>
            </a:xfrm>
            <a:custGeom>
              <a:avLst/>
              <a:gdLst/>
              <a:ahLst/>
              <a:cxnLst/>
              <a:rect l="l" t="t" r="r" b="b"/>
              <a:pathLst>
                <a:path w="439" h="752" extrusionOk="0">
                  <a:moveTo>
                    <a:pt x="241" y="1"/>
                  </a:moveTo>
                  <a:cubicBezTo>
                    <a:pt x="197" y="1"/>
                    <a:pt x="152" y="25"/>
                    <a:pt x="117" y="72"/>
                  </a:cubicBezTo>
                  <a:cubicBezTo>
                    <a:pt x="36" y="171"/>
                    <a:pt x="47" y="292"/>
                    <a:pt x="30" y="402"/>
                  </a:cubicBezTo>
                  <a:cubicBezTo>
                    <a:pt x="18" y="483"/>
                    <a:pt x="1" y="559"/>
                    <a:pt x="88" y="622"/>
                  </a:cubicBezTo>
                  <a:cubicBezTo>
                    <a:pt x="151" y="669"/>
                    <a:pt x="192" y="738"/>
                    <a:pt x="291" y="750"/>
                  </a:cubicBezTo>
                  <a:cubicBezTo>
                    <a:pt x="300" y="751"/>
                    <a:pt x="309" y="752"/>
                    <a:pt x="317" y="752"/>
                  </a:cubicBezTo>
                  <a:cubicBezTo>
                    <a:pt x="394" y="752"/>
                    <a:pt x="438" y="706"/>
                    <a:pt x="412" y="622"/>
                  </a:cubicBezTo>
                  <a:cubicBezTo>
                    <a:pt x="383" y="495"/>
                    <a:pt x="372" y="356"/>
                    <a:pt x="383" y="223"/>
                  </a:cubicBezTo>
                  <a:cubicBezTo>
                    <a:pt x="383" y="176"/>
                    <a:pt x="377" y="136"/>
                    <a:pt x="366" y="95"/>
                  </a:cubicBezTo>
                  <a:cubicBezTo>
                    <a:pt x="335" y="31"/>
                    <a:pt x="289" y="1"/>
                    <a:pt x="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4"/>
            <p:cNvSpPr/>
            <p:nvPr/>
          </p:nvSpPr>
          <p:spPr>
            <a:xfrm rot="1508308">
              <a:off x="4235633" y="774098"/>
              <a:ext cx="135864" cy="92611"/>
            </a:xfrm>
            <a:custGeom>
              <a:avLst/>
              <a:gdLst/>
              <a:ahLst/>
              <a:cxnLst/>
              <a:rect l="l" t="t" r="r" b="b"/>
              <a:pathLst>
                <a:path w="801" h="546" extrusionOk="0">
                  <a:moveTo>
                    <a:pt x="341" y="1"/>
                  </a:moveTo>
                  <a:cubicBezTo>
                    <a:pt x="313" y="1"/>
                    <a:pt x="285" y="18"/>
                    <a:pt x="256" y="50"/>
                  </a:cubicBezTo>
                  <a:cubicBezTo>
                    <a:pt x="186" y="120"/>
                    <a:pt x="134" y="195"/>
                    <a:pt x="70" y="270"/>
                  </a:cubicBezTo>
                  <a:cubicBezTo>
                    <a:pt x="6" y="317"/>
                    <a:pt x="1" y="415"/>
                    <a:pt x="59" y="467"/>
                  </a:cubicBezTo>
                  <a:cubicBezTo>
                    <a:pt x="91" y="500"/>
                    <a:pt x="132" y="516"/>
                    <a:pt x="173" y="516"/>
                  </a:cubicBezTo>
                  <a:cubicBezTo>
                    <a:pt x="206" y="516"/>
                    <a:pt x="239" y="505"/>
                    <a:pt x="267" y="485"/>
                  </a:cubicBezTo>
                  <a:cubicBezTo>
                    <a:pt x="354" y="436"/>
                    <a:pt x="400" y="410"/>
                    <a:pt x="442" y="410"/>
                  </a:cubicBezTo>
                  <a:cubicBezTo>
                    <a:pt x="490" y="410"/>
                    <a:pt x="531" y="443"/>
                    <a:pt x="621" y="514"/>
                  </a:cubicBezTo>
                  <a:cubicBezTo>
                    <a:pt x="640" y="533"/>
                    <a:pt x="668" y="545"/>
                    <a:pt x="696" y="545"/>
                  </a:cubicBezTo>
                  <a:cubicBezTo>
                    <a:pt x="710" y="545"/>
                    <a:pt x="723" y="542"/>
                    <a:pt x="736" y="537"/>
                  </a:cubicBezTo>
                  <a:cubicBezTo>
                    <a:pt x="783" y="514"/>
                    <a:pt x="800" y="462"/>
                    <a:pt x="783" y="415"/>
                  </a:cubicBezTo>
                  <a:cubicBezTo>
                    <a:pt x="777" y="392"/>
                    <a:pt x="771" y="369"/>
                    <a:pt x="765" y="346"/>
                  </a:cubicBezTo>
                  <a:cubicBezTo>
                    <a:pt x="732" y="288"/>
                    <a:pt x="699" y="247"/>
                    <a:pt x="646" y="247"/>
                  </a:cubicBezTo>
                  <a:cubicBezTo>
                    <a:pt x="635" y="247"/>
                    <a:pt x="622" y="249"/>
                    <a:pt x="609" y="253"/>
                  </a:cubicBezTo>
                  <a:cubicBezTo>
                    <a:pt x="595" y="258"/>
                    <a:pt x="583" y="260"/>
                    <a:pt x="572" y="260"/>
                  </a:cubicBezTo>
                  <a:cubicBezTo>
                    <a:pt x="528" y="260"/>
                    <a:pt x="506" y="225"/>
                    <a:pt x="487" y="183"/>
                  </a:cubicBezTo>
                  <a:cubicBezTo>
                    <a:pt x="470" y="143"/>
                    <a:pt x="453" y="108"/>
                    <a:pt x="429" y="73"/>
                  </a:cubicBezTo>
                  <a:cubicBezTo>
                    <a:pt x="401" y="24"/>
                    <a:pt x="372"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4"/>
            <p:cNvSpPr/>
            <p:nvPr/>
          </p:nvSpPr>
          <p:spPr>
            <a:xfrm rot="1508308">
              <a:off x="6937522" y="2661873"/>
              <a:ext cx="97361" cy="120429"/>
            </a:xfrm>
            <a:custGeom>
              <a:avLst/>
              <a:gdLst/>
              <a:ahLst/>
              <a:cxnLst/>
              <a:rect l="l" t="t" r="r" b="b"/>
              <a:pathLst>
                <a:path w="574" h="710" extrusionOk="0">
                  <a:moveTo>
                    <a:pt x="344" y="1"/>
                  </a:moveTo>
                  <a:cubicBezTo>
                    <a:pt x="316" y="1"/>
                    <a:pt x="290" y="24"/>
                    <a:pt x="255" y="73"/>
                  </a:cubicBezTo>
                  <a:cubicBezTo>
                    <a:pt x="163" y="200"/>
                    <a:pt x="87" y="339"/>
                    <a:pt x="24" y="484"/>
                  </a:cubicBezTo>
                  <a:cubicBezTo>
                    <a:pt x="6" y="525"/>
                    <a:pt x="0" y="577"/>
                    <a:pt x="18" y="623"/>
                  </a:cubicBezTo>
                  <a:cubicBezTo>
                    <a:pt x="34" y="677"/>
                    <a:pt x="80" y="710"/>
                    <a:pt x="130" y="710"/>
                  </a:cubicBezTo>
                  <a:cubicBezTo>
                    <a:pt x="150" y="710"/>
                    <a:pt x="171" y="705"/>
                    <a:pt x="192" y="693"/>
                  </a:cubicBezTo>
                  <a:cubicBezTo>
                    <a:pt x="209" y="681"/>
                    <a:pt x="226" y="664"/>
                    <a:pt x="244" y="647"/>
                  </a:cubicBezTo>
                  <a:cubicBezTo>
                    <a:pt x="273" y="594"/>
                    <a:pt x="302" y="542"/>
                    <a:pt x="325" y="484"/>
                  </a:cubicBezTo>
                  <a:cubicBezTo>
                    <a:pt x="337" y="457"/>
                    <a:pt x="349" y="448"/>
                    <a:pt x="362" y="448"/>
                  </a:cubicBezTo>
                  <a:cubicBezTo>
                    <a:pt x="391" y="448"/>
                    <a:pt x="420" y="495"/>
                    <a:pt x="448" y="495"/>
                  </a:cubicBezTo>
                  <a:cubicBezTo>
                    <a:pt x="456" y="495"/>
                    <a:pt x="463" y="492"/>
                    <a:pt x="470" y="484"/>
                  </a:cubicBezTo>
                  <a:cubicBezTo>
                    <a:pt x="487" y="473"/>
                    <a:pt x="499" y="455"/>
                    <a:pt x="510" y="438"/>
                  </a:cubicBezTo>
                  <a:cubicBezTo>
                    <a:pt x="574" y="316"/>
                    <a:pt x="545" y="160"/>
                    <a:pt x="441" y="67"/>
                  </a:cubicBezTo>
                  <a:cubicBezTo>
                    <a:pt x="400" y="24"/>
                    <a:pt x="371" y="1"/>
                    <a:pt x="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4"/>
            <p:cNvSpPr/>
            <p:nvPr/>
          </p:nvSpPr>
          <p:spPr>
            <a:xfrm rot="1508308">
              <a:off x="6135439" y="2249963"/>
              <a:ext cx="142140" cy="82095"/>
            </a:xfrm>
            <a:custGeom>
              <a:avLst/>
              <a:gdLst/>
              <a:ahLst/>
              <a:cxnLst/>
              <a:rect l="l" t="t" r="r" b="b"/>
              <a:pathLst>
                <a:path w="838" h="484" extrusionOk="0">
                  <a:moveTo>
                    <a:pt x="51" y="1"/>
                  </a:moveTo>
                  <a:cubicBezTo>
                    <a:pt x="9" y="1"/>
                    <a:pt x="0" y="40"/>
                    <a:pt x="14" y="88"/>
                  </a:cubicBezTo>
                  <a:cubicBezTo>
                    <a:pt x="26" y="117"/>
                    <a:pt x="49" y="157"/>
                    <a:pt x="72" y="169"/>
                  </a:cubicBezTo>
                  <a:cubicBezTo>
                    <a:pt x="182" y="204"/>
                    <a:pt x="211" y="291"/>
                    <a:pt x="235" y="383"/>
                  </a:cubicBezTo>
                  <a:cubicBezTo>
                    <a:pt x="245" y="445"/>
                    <a:pt x="296" y="484"/>
                    <a:pt x="352" y="484"/>
                  </a:cubicBezTo>
                  <a:cubicBezTo>
                    <a:pt x="359" y="484"/>
                    <a:pt x="366" y="483"/>
                    <a:pt x="374" y="482"/>
                  </a:cubicBezTo>
                  <a:cubicBezTo>
                    <a:pt x="528" y="459"/>
                    <a:pt x="699" y="475"/>
                    <a:pt x="831" y="360"/>
                  </a:cubicBezTo>
                  <a:lnTo>
                    <a:pt x="831" y="360"/>
                  </a:lnTo>
                  <a:cubicBezTo>
                    <a:pt x="831" y="360"/>
                    <a:pt x="831" y="360"/>
                    <a:pt x="831" y="360"/>
                  </a:cubicBezTo>
                  <a:lnTo>
                    <a:pt x="837" y="354"/>
                  </a:lnTo>
                  <a:lnTo>
                    <a:pt x="837" y="354"/>
                  </a:lnTo>
                  <a:cubicBezTo>
                    <a:pt x="835" y="356"/>
                    <a:pt x="833" y="358"/>
                    <a:pt x="831" y="360"/>
                  </a:cubicBezTo>
                  <a:lnTo>
                    <a:pt x="831" y="360"/>
                  </a:lnTo>
                  <a:cubicBezTo>
                    <a:pt x="815" y="306"/>
                    <a:pt x="759" y="273"/>
                    <a:pt x="700" y="273"/>
                  </a:cubicBezTo>
                  <a:cubicBezTo>
                    <a:pt x="696" y="273"/>
                    <a:pt x="691" y="273"/>
                    <a:pt x="686" y="273"/>
                  </a:cubicBezTo>
                  <a:cubicBezTo>
                    <a:pt x="666" y="276"/>
                    <a:pt x="646" y="278"/>
                    <a:pt x="629" y="278"/>
                  </a:cubicBezTo>
                  <a:cubicBezTo>
                    <a:pt x="570" y="278"/>
                    <a:pt x="538" y="254"/>
                    <a:pt x="565" y="146"/>
                  </a:cubicBezTo>
                  <a:cubicBezTo>
                    <a:pt x="588" y="47"/>
                    <a:pt x="547" y="24"/>
                    <a:pt x="437" y="24"/>
                  </a:cubicBezTo>
                  <a:cubicBezTo>
                    <a:pt x="376" y="24"/>
                    <a:pt x="312" y="31"/>
                    <a:pt x="249" y="31"/>
                  </a:cubicBezTo>
                  <a:cubicBezTo>
                    <a:pt x="193" y="31"/>
                    <a:pt x="138" y="26"/>
                    <a:pt x="84" y="7"/>
                  </a:cubicBezTo>
                  <a:cubicBezTo>
                    <a:pt x="71" y="3"/>
                    <a:pt x="61"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4"/>
            <p:cNvSpPr/>
            <p:nvPr/>
          </p:nvSpPr>
          <p:spPr>
            <a:xfrm rot="1508308">
              <a:off x="4475512" y="2340708"/>
              <a:ext cx="148585" cy="80399"/>
            </a:xfrm>
            <a:custGeom>
              <a:avLst/>
              <a:gdLst/>
              <a:ahLst/>
              <a:cxnLst/>
              <a:rect l="l" t="t" r="r" b="b"/>
              <a:pathLst>
                <a:path w="876" h="474" extrusionOk="0">
                  <a:moveTo>
                    <a:pt x="697" y="1"/>
                  </a:moveTo>
                  <a:cubicBezTo>
                    <a:pt x="635" y="1"/>
                    <a:pt x="574" y="19"/>
                    <a:pt x="522" y="54"/>
                  </a:cubicBezTo>
                  <a:cubicBezTo>
                    <a:pt x="418" y="135"/>
                    <a:pt x="262" y="129"/>
                    <a:pt x="186" y="228"/>
                  </a:cubicBezTo>
                  <a:cubicBezTo>
                    <a:pt x="157" y="233"/>
                    <a:pt x="134" y="239"/>
                    <a:pt x="105" y="251"/>
                  </a:cubicBezTo>
                  <a:cubicBezTo>
                    <a:pt x="53" y="268"/>
                    <a:pt x="1" y="291"/>
                    <a:pt x="24" y="367"/>
                  </a:cubicBezTo>
                  <a:cubicBezTo>
                    <a:pt x="37" y="410"/>
                    <a:pt x="75" y="433"/>
                    <a:pt x="116" y="433"/>
                  </a:cubicBezTo>
                  <a:cubicBezTo>
                    <a:pt x="130" y="433"/>
                    <a:pt x="144" y="431"/>
                    <a:pt x="157" y="425"/>
                  </a:cubicBezTo>
                  <a:cubicBezTo>
                    <a:pt x="180" y="418"/>
                    <a:pt x="204" y="415"/>
                    <a:pt x="229" y="415"/>
                  </a:cubicBezTo>
                  <a:cubicBezTo>
                    <a:pt x="273" y="415"/>
                    <a:pt x="317" y="425"/>
                    <a:pt x="354" y="448"/>
                  </a:cubicBezTo>
                  <a:cubicBezTo>
                    <a:pt x="378" y="465"/>
                    <a:pt x="405" y="473"/>
                    <a:pt x="433" y="473"/>
                  </a:cubicBezTo>
                  <a:cubicBezTo>
                    <a:pt x="479" y="473"/>
                    <a:pt x="526" y="449"/>
                    <a:pt x="551" y="401"/>
                  </a:cubicBezTo>
                  <a:cubicBezTo>
                    <a:pt x="592" y="303"/>
                    <a:pt x="684" y="233"/>
                    <a:pt x="795" y="222"/>
                  </a:cubicBezTo>
                  <a:cubicBezTo>
                    <a:pt x="841" y="210"/>
                    <a:pt x="876" y="164"/>
                    <a:pt x="870" y="112"/>
                  </a:cubicBezTo>
                  <a:cubicBezTo>
                    <a:pt x="864" y="54"/>
                    <a:pt x="818" y="13"/>
                    <a:pt x="760" y="7"/>
                  </a:cubicBezTo>
                  <a:cubicBezTo>
                    <a:pt x="739" y="3"/>
                    <a:pt x="718"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4"/>
            <p:cNvSpPr/>
            <p:nvPr/>
          </p:nvSpPr>
          <p:spPr>
            <a:xfrm rot="1508308">
              <a:off x="4662135" y="2344593"/>
              <a:ext cx="141631" cy="85827"/>
            </a:xfrm>
            <a:custGeom>
              <a:avLst/>
              <a:gdLst/>
              <a:ahLst/>
              <a:cxnLst/>
              <a:rect l="l" t="t" r="r" b="b"/>
              <a:pathLst>
                <a:path w="835" h="506" extrusionOk="0">
                  <a:moveTo>
                    <a:pt x="166" y="0"/>
                  </a:moveTo>
                  <a:cubicBezTo>
                    <a:pt x="117" y="0"/>
                    <a:pt x="72" y="25"/>
                    <a:pt x="47" y="71"/>
                  </a:cubicBezTo>
                  <a:cubicBezTo>
                    <a:pt x="0" y="134"/>
                    <a:pt x="24" y="227"/>
                    <a:pt x="99" y="268"/>
                  </a:cubicBezTo>
                  <a:cubicBezTo>
                    <a:pt x="186" y="308"/>
                    <a:pt x="255" y="372"/>
                    <a:pt x="313" y="447"/>
                  </a:cubicBezTo>
                  <a:cubicBezTo>
                    <a:pt x="336" y="488"/>
                    <a:pt x="377" y="505"/>
                    <a:pt x="418" y="505"/>
                  </a:cubicBezTo>
                  <a:cubicBezTo>
                    <a:pt x="452" y="501"/>
                    <a:pt x="487" y="500"/>
                    <a:pt x="522" y="500"/>
                  </a:cubicBezTo>
                  <a:cubicBezTo>
                    <a:pt x="561" y="500"/>
                    <a:pt x="599" y="501"/>
                    <a:pt x="638" y="501"/>
                  </a:cubicBezTo>
                  <a:cubicBezTo>
                    <a:pt x="659" y="501"/>
                    <a:pt x="680" y="501"/>
                    <a:pt x="701" y="499"/>
                  </a:cubicBezTo>
                  <a:cubicBezTo>
                    <a:pt x="783" y="499"/>
                    <a:pt x="835" y="407"/>
                    <a:pt x="800" y="337"/>
                  </a:cubicBezTo>
                  <a:cubicBezTo>
                    <a:pt x="781" y="291"/>
                    <a:pt x="736" y="263"/>
                    <a:pt x="689" y="263"/>
                  </a:cubicBezTo>
                  <a:cubicBezTo>
                    <a:pt x="678" y="263"/>
                    <a:pt x="666" y="264"/>
                    <a:pt x="655" y="268"/>
                  </a:cubicBezTo>
                  <a:cubicBezTo>
                    <a:pt x="639" y="271"/>
                    <a:pt x="623" y="272"/>
                    <a:pt x="609" y="272"/>
                  </a:cubicBezTo>
                  <a:cubicBezTo>
                    <a:pt x="521" y="272"/>
                    <a:pt x="468" y="216"/>
                    <a:pt x="423" y="146"/>
                  </a:cubicBezTo>
                  <a:cubicBezTo>
                    <a:pt x="377" y="77"/>
                    <a:pt x="307" y="30"/>
                    <a:pt x="226" y="13"/>
                  </a:cubicBezTo>
                  <a:cubicBezTo>
                    <a:pt x="206" y="4"/>
                    <a:pt x="18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4"/>
            <p:cNvSpPr/>
            <p:nvPr/>
          </p:nvSpPr>
          <p:spPr>
            <a:xfrm rot="1508308">
              <a:off x="4824398" y="3305665"/>
              <a:ext cx="150621" cy="69035"/>
            </a:xfrm>
            <a:custGeom>
              <a:avLst/>
              <a:gdLst/>
              <a:ahLst/>
              <a:cxnLst/>
              <a:rect l="l" t="t" r="r" b="b"/>
              <a:pathLst>
                <a:path w="888" h="407" extrusionOk="0">
                  <a:moveTo>
                    <a:pt x="379" y="0"/>
                  </a:moveTo>
                  <a:cubicBezTo>
                    <a:pt x="363" y="0"/>
                    <a:pt x="346" y="4"/>
                    <a:pt x="331" y="12"/>
                  </a:cubicBezTo>
                  <a:cubicBezTo>
                    <a:pt x="267" y="35"/>
                    <a:pt x="204" y="52"/>
                    <a:pt x="140" y="64"/>
                  </a:cubicBezTo>
                  <a:cubicBezTo>
                    <a:pt x="41" y="81"/>
                    <a:pt x="1" y="191"/>
                    <a:pt x="53" y="272"/>
                  </a:cubicBezTo>
                  <a:cubicBezTo>
                    <a:pt x="89" y="340"/>
                    <a:pt x="231" y="400"/>
                    <a:pt x="335" y="400"/>
                  </a:cubicBezTo>
                  <a:cubicBezTo>
                    <a:pt x="365" y="400"/>
                    <a:pt x="392" y="394"/>
                    <a:pt x="412" y="383"/>
                  </a:cubicBezTo>
                  <a:cubicBezTo>
                    <a:pt x="461" y="353"/>
                    <a:pt x="504" y="330"/>
                    <a:pt x="548" y="330"/>
                  </a:cubicBezTo>
                  <a:cubicBezTo>
                    <a:pt x="582" y="330"/>
                    <a:pt x="617" y="344"/>
                    <a:pt x="655" y="383"/>
                  </a:cubicBezTo>
                  <a:cubicBezTo>
                    <a:pt x="677" y="399"/>
                    <a:pt x="702" y="407"/>
                    <a:pt x="727" y="407"/>
                  </a:cubicBezTo>
                  <a:cubicBezTo>
                    <a:pt x="763" y="407"/>
                    <a:pt x="799" y="390"/>
                    <a:pt x="823" y="359"/>
                  </a:cubicBezTo>
                  <a:cubicBezTo>
                    <a:pt x="870" y="313"/>
                    <a:pt x="887" y="249"/>
                    <a:pt x="870" y="191"/>
                  </a:cubicBezTo>
                  <a:cubicBezTo>
                    <a:pt x="853" y="161"/>
                    <a:pt x="833" y="152"/>
                    <a:pt x="811" y="152"/>
                  </a:cubicBezTo>
                  <a:cubicBezTo>
                    <a:pt x="794" y="152"/>
                    <a:pt x="777" y="157"/>
                    <a:pt x="760" y="162"/>
                  </a:cubicBezTo>
                  <a:cubicBezTo>
                    <a:pt x="718" y="175"/>
                    <a:pt x="678" y="185"/>
                    <a:pt x="641" y="185"/>
                  </a:cubicBezTo>
                  <a:cubicBezTo>
                    <a:pt x="580" y="185"/>
                    <a:pt x="527" y="158"/>
                    <a:pt x="487" y="75"/>
                  </a:cubicBezTo>
                  <a:cubicBezTo>
                    <a:pt x="470" y="29"/>
                    <a:pt x="425"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4"/>
            <p:cNvSpPr/>
            <p:nvPr/>
          </p:nvSpPr>
          <p:spPr>
            <a:xfrm rot="1508308">
              <a:off x="5219932" y="61499"/>
              <a:ext cx="120938" cy="86336"/>
            </a:xfrm>
            <a:custGeom>
              <a:avLst/>
              <a:gdLst/>
              <a:ahLst/>
              <a:cxnLst/>
              <a:rect l="l" t="t" r="r" b="b"/>
              <a:pathLst>
                <a:path w="713" h="509" extrusionOk="0">
                  <a:moveTo>
                    <a:pt x="242" y="0"/>
                  </a:moveTo>
                  <a:cubicBezTo>
                    <a:pt x="224" y="0"/>
                    <a:pt x="207" y="6"/>
                    <a:pt x="191" y="18"/>
                  </a:cubicBezTo>
                  <a:cubicBezTo>
                    <a:pt x="116" y="47"/>
                    <a:pt x="0" y="366"/>
                    <a:pt x="35" y="435"/>
                  </a:cubicBezTo>
                  <a:cubicBezTo>
                    <a:pt x="55" y="480"/>
                    <a:pt x="102" y="508"/>
                    <a:pt x="150" y="508"/>
                  </a:cubicBezTo>
                  <a:cubicBezTo>
                    <a:pt x="170" y="508"/>
                    <a:pt x="190" y="503"/>
                    <a:pt x="209" y="493"/>
                  </a:cubicBezTo>
                  <a:cubicBezTo>
                    <a:pt x="243" y="482"/>
                    <a:pt x="272" y="458"/>
                    <a:pt x="290" y="435"/>
                  </a:cubicBezTo>
                  <a:cubicBezTo>
                    <a:pt x="311" y="393"/>
                    <a:pt x="351" y="370"/>
                    <a:pt x="391" y="370"/>
                  </a:cubicBezTo>
                  <a:cubicBezTo>
                    <a:pt x="417" y="370"/>
                    <a:pt x="443" y="380"/>
                    <a:pt x="464" y="401"/>
                  </a:cubicBezTo>
                  <a:cubicBezTo>
                    <a:pt x="482" y="415"/>
                    <a:pt x="502" y="421"/>
                    <a:pt x="523" y="421"/>
                  </a:cubicBezTo>
                  <a:cubicBezTo>
                    <a:pt x="562" y="421"/>
                    <a:pt x="601" y="398"/>
                    <a:pt x="620" y="360"/>
                  </a:cubicBezTo>
                  <a:cubicBezTo>
                    <a:pt x="637" y="325"/>
                    <a:pt x="672" y="296"/>
                    <a:pt x="713" y="285"/>
                  </a:cubicBezTo>
                  <a:lnTo>
                    <a:pt x="713" y="267"/>
                  </a:lnTo>
                  <a:cubicBezTo>
                    <a:pt x="614" y="111"/>
                    <a:pt x="435" y="99"/>
                    <a:pt x="290" y="12"/>
                  </a:cubicBezTo>
                  <a:cubicBezTo>
                    <a:pt x="274" y="4"/>
                    <a:pt x="258"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4"/>
            <p:cNvSpPr/>
            <p:nvPr/>
          </p:nvSpPr>
          <p:spPr>
            <a:xfrm rot="1508308">
              <a:off x="6720288" y="165496"/>
              <a:ext cx="113983" cy="126196"/>
            </a:xfrm>
            <a:custGeom>
              <a:avLst/>
              <a:gdLst/>
              <a:ahLst/>
              <a:cxnLst/>
              <a:rect l="l" t="t" r="r" b="b"/>
              <a:pathLst>
                <a:path w="672" h="744" extrusionOk="0">
                  <a:moveTo>
                    <a:pt x="493" y="0"/>
                  </a:moveTo>
                  <a:cubicBezTo>
                    <a:pt x="470" y="0"/>
                    <a:pt x="442" y="7"/>
                    <a:pt x="405" y="19"/>
                  </a:cubicBezTo>
                  <a:cubicBezTo>
                    <a:pt x="318" y="37"/>
                    <a:pt x="266" y="124"/>
                    <a:pt x="295" y="205"/>
                  </a:cubicBezTo>
                  <a:cubicBezTo>
                    <a:pt x="318" y="355"/>
                    <a:pt x="266" y="408"/>
                    <a:pt x="121" y="442"/>
                  </a:cubicBezTo>
                  <a:cubicBezTo>
                    <a:pt x="57" y="454"/>
                    <a:pt x="11" y="512"/>
                    <a:pt x="17" y="576"/>
                  </a:cubicBezTo>
                  <a:cubicBezTo>
                    <a:pt x="1" y="682"/>
                    <a:pt x="83" y="743"/>
                    <a:pt x="164" y="743"/>
                  </a:cubicBezTo>
                  <a:cubicBezTo>
                    <a:pt x="229" y="743"/>
                    <a:pt x="294" y="704"/>
                    <a:pt x="307" y="616"/>
                  </a:cubicBezTo>
                  <a:cubicBezTo>
                    <a:pt x="322" y="532"/>
                    <a:pt x="348" y="481"/>
                    <a:pt x="422" y="481"/>
                  </a:cubicBezTo>
                  <a:cubicBezTo>
                    <a:pt x="429" y="481"/>
                    <a:pt x="437" y="482"/>
                    <a:pt x="446" y="483"/>
                  </a:cubicBezTo>
                  <a:cubicBezTo>
                    <a:pt x="504" y="408"/>
                    <a:pt x="608" y="390"/>
                    <a:pt x="643" y="321"/>
                  </a:cubicBezTo>
                  <a:cubicBezTo>
                    <a:pt x="672" y="251"/>
                    <a:pt x="596" y="211"/>
                    <a:pt x="590" y="153"/>
                  </a:cubicBezTo>
                  <a:lnTo>
                    <a:pt x="590" y="135"/>
                  </a:lnTo>
                  <a:cubicBezTo>
                    <a:pt x="570" y="38"/>
                    <a:pt x="54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4"/>
            <p:cNvSpPr/>
            <p:nvPr/>
          </p:nvSpPr>
          <p:spPr>
            <a:xfrm rot="1508308">
              <a:off x="4878342" y="1297059"/>
              <a:ext cx="118054" cy="104315"/>
            </a:xfrm>
            <a:custGeom>
              <a:avLst/>
              <a:gdLst/>
              <a:ahLst/>
              <a:cxnLst/>
              <a:rect l="l" t="t" r="r" b="b"/>
              <a:pathLst>
                <a:path w="696" h="615" extrusionOk="0">
                  <a:moveTo>
                    <a:pt x="534" y="0"/>
                  </a:moveTo>
                  <a:cubicBezTo>
                    <a:pt x="496" y="0"/>
                    <a:pt x="455" y="16"/>
                    <a:pt x="417" y="36"/>
                  </a:cubicBezTo>
                  <a:cubicBezTo>
                    <a:pt x="377" y="54"/>
                    <a:pt x="342" y="77"/>
                    <a:pt x="325" y="112"/>
                  </a:cubicBezTo>
                  <a:cubicBezTo>
                    <a:pt x="278" y="204"/>
                    <a:pt x="203" y="280"/>
                    <a:pt x="110" y="326"/>
                  </a:cubicBezTo>
                  <a:cubicBezTo>
                    <a:pt x="29" y="361"/>
                    <a:pt x="0" y="459"/>
                    <a:pt x="47" y="535"/>
                  </a:cubicBezTo>
                  <a:cubicBezTo>
                    <a:pt x="69" y="586"/>
                    <a:pt x="117" y="615"/>
                    <a:pt x="178" y="615"/>
                  </a:cubicBezTo>
                  <a:cubicBezTo>
                    <a:pt x="212" y="615"/>
                    <a:pt x="250" y="606"/>
                    <a:pt x="290" y="587"/>
                  </a:cubicBezTo>
                  <a:cubicBezTo>
                    <a:pt x="354" y="552"/>
                    <a:pt x="400" y="500"/>
                    <a:pt x="435" y="442"/>
                  </a:cubicBezTo>
                  <a:cubicBezTo>
                    <a:pt x="464" y="372"/>
                    <a:pt x="516" y="314"/>
                    <a:pt x="574" y="268"/>
                  </a:cubicBezTo>
                  <a:cubicBezTo>
                    <a:pt x="649" y="222"/>
                    <a:pt x="696" y="141"/>
                    <a:pt x="638" y="60"/>
                  </a:cubicBezTo>
                  <a:cubicBezTo>
                    <a:pt x="609" y="16"/>
                    <a:pt x="572" y="0"/>
                    <a:pt x="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4"/>
            <p:cNvSpPr/>
            <p:nvPr/>
          </p:nvSpPr>
          <p:spPr>
            <a:xfrm rot="1508308">
              <a:off x="4825489" y="3116676"/>
              <a:ext cx="100414" cy="102958"/>
            </a:xfrm>
            <a:custGeom>
              <a:avLst/>
              <a:gdLst/>
              <a:ahLst/>
              <a:cxnLst/>
              <a:rect l="l" t="t" r="r" b="b"/>
              <a:pathLst>
                <a:path w="592" h="607" extrusionOk="0">
                  <a:moveTo>
                    <a:pt x="343" y="1"/>
                  </a:moveTo>
                  <a:cubicBezTo>
                    <a:pt x="320" y="1"/>
                    <a:pt x="304" y="7"/>
                    <a:pt x="302" y="20"/>
                  </a:cubicBezTo>
                  <a:cubicBezTo>
                    <a:pt x="289" y="103"/>
                    <a:pt x="259" y="126"/>
                    <a:pt x="208" y="126"/>
                  </a:cubicBezTo>
                  <a:cubicBezTo>
                    <a:pt x="188" y="126"/>
                    <a:pt x="165" y="123"/>
                    <a:pt x="139" y="118"/>
                  </a:cubicBezTo>
                  <a:cubicBezTo>
                    <a:pt x="134" y="117"/>
                    <a:pt x="129" y="117"/>
                    <a:pt x="123" y="117"/>
                  </a:cubicBezTo>
                  <a:cubicBezTo>
                    <a:pt x="64" y="117"/>
                    <a:pt x="28" y="176"/>
                    <a:pt x="18" y="240"/>
                  </a:cubicBezTo>
                  <a:cubicBezTo>
                    <a:pt x="0" y="321"/>
                    <a:pt x="12" y="402"/>
                    <a:pt x="53" y="477"/>
                  </a:cubicBezTo>
                  <a:cubicBezTo>
                    <a:pt x="76" y="541"/>
                    <a:pt x="128" y="593"/>
                    <a:pt x="197" y="605"/>
                  </a:cubicBezTo>
                  <a:cubicBezTo>
                    <a:pt x="204" y="606"/>
                    <a:pt x="210" y="606"/>
                    <a:pt x="216" y="606"/>
                  </a:cubicBezTo>
                  <a:cubicBezTo>
                    <a:pt x="288" y="606"/>
                    <a:pt x="310" y="543"/>
                    <a:pt x="342" y="489"/>
                  </a:cubicBezTo>
                  <a:cubicBezTo>
                    <a:pt x="406" y="396"/>
                    <a:pt x="429" y="275"/>
                    <a:pt x="539" y="205"/>
                  </a:cubicBezTo>
                  <a:cubicBezTo>
                    <a:pt x="591" y="176"/>
                    <a:pt x="568" y="107"/>
                    <a:pt x="522" y="66"/>
                  </a:cubicBezTo>
                  <a:cubicBezTo>
                    <a:pt x="475" y="27"/>
                    <a:pt x="39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4"/>
            <p:cNvSpPr/>
            <p:nvPr/>
          </p:nvSpPr>
          <p:spPr>
            <a:xfrm rot="1508308">
              <a:off x="7035542" y="408742"/>
              <a:ext cx="82604" cy="129758"/>
            </a:xfrm>
            <a:custGeom>
              <a:avLst/>
              <a:gdLst/>
              <a:ahLst/>
              <a:cxnLst/>
              <a:rect l="l" t="t" r="r" b="b"/>
              <a:pathLst>
                <a:path w="487" h="765" extrusionOk="0">
                  <a:moveTo>
                    <a:pt x="123" y="1"/>
                  </a:moveTo>
                  <a:cubicBezTo>
                    <a:pt x="93" y="1"/>
                    <a:pt x="60" y="22"/>
                    <a:pt x="41" y="58"/>
                  </a:cubicBezTo>
                  <a:cubicBezTo>
                    <a:pt x="0" y="127"/>
                    <a:pt x="0" y="220"/>
                    <a:pt x="41" y="289"/>
                  </a:cubicBezTo>
                  <a:cubicBezTo>
                    <a:pt x="99" y="399"/>
                    <a:pt x="174" y="509"/>
                    <a:pt x="134" y="654"/>
                  </a:cubicBezTo>
                  <a:cubicBezTo>
                    <a:pt x="110" y="718"/>
                    <a:pt x="168" y="764"/>
                    <a:pt x="244" y="764"/>
                  </a:cubicBezTo>
                  <a:cubicBezTo>
                    <a:pt x="247" y="765"/>
                    <a:pt x="250" y="765"/>
                    <a:pt x="253" y="765"/>
                  </a:cubicBezTo>
                  <a:cubicBezTo>
                    <a:pt x="313" y="765"/>
                    <a:pt x="365" y="714"/>
                    <a:pt x="365" y="649"/>
                  </a:cubicBezTo>
                  <a:cubicBezTo>
                    <a:pt x="365" y="544"/>
                    <a:pt x="365" y="446"/>
                    <a:pt x="458" y="376"/>
                  </a:cubicBezTo>
                  <a:cubicBezTo>
                    <a:pt x="487" y="347"/>
                    <a:pt x="475" y="301"/>
                    <a:pt x="458" y="260"/>
                  </a:cubicBezTo>
                  <a:cubicBezTo>
                    <a:pt x="446" y="249"/>
                    <a:pt x="441" y="231"/>
                    <a:pt x="429" y="226"/>
                  </a:cubicBezTo>
                  <a:cubicBezTo>
                    <a:pt x="325" y="173"/>
                    <a:pt x="238" y="104"/>
                    <a:pt x="163" y="17"/>
                  </a:cubicBezTo>
                  <a:cubicBezTo>
                    <a:pt x="151" y="6"/>
                    <a:pt x="137"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4"/>
            <p:cNvSpPr/>
            <p:nvPr/>
          </p:nvSpPr>
          <p:spPr>
            <a:xfrm rot="1508308">
              <a:off x="7216470" y="378811"/>
              <a:ext cx="68017" cy="127553"/>
            </a:xfrm>
            <a:custGeom>
              <a:avLst/>
              <a:gdLst/>
              <a:ahLst/>
              <a:cxnLst/>
              <a:rect l="l" t="t" r="r" b="b"/>
              <a:pathLst>
                <a:path w="401" h="752" extrusionOk="0">
                  <a:moveTo>
                    <a:pt x="180" y="0"/>
                  </a:moveTo>
                  <a:cubicBezTo>
                    <a:pt x="157" y="0"/>
                    <a:pt x="133" y="7"/>
                    <a:pt x="111" y="20"/>
                  </a:cubicBezTo>
                  <a:cubicBezTo>
                    <a:pt x="24" y="66"/>
                    <a:pt x="35" y="153"/>
                    <a:pt x="53" y="234"/>
                  </a:cubicBezTo>
                  <a:cubicBezTo>
                    <a:pt x="64" y="281"/>
                    <a:pt x="116" y="333"/>
                    <a:pt x="47" y="379"/>
                  </a:cubicBezTo>
                  <a:cubicBezTo>
                    <a:pt x="35" y="391"/>
                    <a:pt x="29" y="408"/>
                    <a:pt x="29" y="426"/>
                  </a:cubicBezTo>
                  <a:cubicBezTo>
                    <a:pt x="1" y="524"/>
                    <a:pt x="6" y="634"/>
                    <a:pt x="47" y="733"/>
                  </a:cubicBezTo>
                  <a:lnTo>
                    <a:pt x="41" y="738"/>
                  </a:lnTo>
                  <a:cubicBezTo>
                    <a:pt x="88" y="747"/>
                    <a:pt x="128" y="752"/>
                    <a:pt x="163" y="752"/>
                  </a:cubicBezTo>
                  <a:cubicBezTo>
                    <a:pt x="311" y="752"/>
                    <a:pt x="357" y="670"/>
                    <a:pt x="319" y="478"/>
                  </a:cubicBezTo>
                  <a:cubicBezTo>
                    <a:pt x="308" y="408"/>
                    <a:pt x="325" y="345"/>
                    <a:pt x="354" y="287"/>
                  </a:cubicBezTo>
                  <a:cubicBezTo>
                    <a:pt x="400" y="188"/>
                    <a:pt x="348" y="113"/>
                    <a:pt x="279" y="49"/>
                  </a:cubicBezTo>
                  <a:cubicBezTo>
                    <a:pt x="254" y="17"/>
                    <a:pt x="218"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4"/>
            <p:cNvSpPr/>
            <p:nvPr/>
          </p:nvSpPr>
          <p:spPr>
            <a:xfrm rot="1508308">
              <a:off x="4456886" y="1621381"/>
              <a:ext cx="126874" cy="89898"/>
            </a:xfrm>
            <a:custGeom>
              <a:avLst/>
              <a:gdLst/>
              <a:ahLst/>
              <a:cxnLst/>
              <a:rect l="l" t="t" r="r" b="b"/>
              <a:pathLst>
                <a:path w="748" h="530" extrusionOk="0">
                  <a:moveTo>
                    <a:pt x="370" y="0"/>
                  </a:moveTo>
                  <a:cubicBezTo>
                    <a:pt x="333" y="0"/>
                    <a:pt x="312" y="47"/>
                    <a:pt x="308" y="91"/>
                  </a:cubicBezTo>
                  <a:cubicBezTo>
                    <a:pt x="303" y="172"/>
                    <a:pt x="294" y="226"/>
                    <a:pt x="220" y="226"/>
                  </a:cubicBezTo>
                  <a:cubicBezTo>
                    <a:pt x="204" y="226"/>
                    <a:pt x="185" y="223"/>
                    <a:pt x="163" y="218"/>
                  </a:cubicBezTo>
                  <a:cubicBezTo>
                    <a:pt x="153" y="215"/>
                    <a:pt x="142" y="213"/>
                    <a:pt x="133" y="213"/>
                  </a:cubicBezTo>
                  <a:cubicBezTo>
                    <a:pt x="77" y="213"/>
                    <a:pt x="33" y="265"/>
                    <a:pt x="18" y="334"/>
                  </a:cubicBezTo>
                  <a:cubicBezTo>
                    <a:pt x="1" y="404"/>
                    <a:pt x="42" y="473"/>
                    <a:pt x="105" y="502"/>
                  </a:cubicBezTo>
                  <a:cubicBezTo>
                    <a:pt x="144" y="520"/>
                    <a:pt x="186" y="529"/>
                    <a:pt x="226" y="529"/>
                  </a:cubicBezTo>
                  <a:cubicBezTo>
                    <a:pt x="276" y="529"/>
                    <a:pt x="325" y="516"/>
                    <a:pt x="366" y="491"/>
                  </a:cubicBezTo>
                  <a:cubicBezTo>
                    <a:pt x="435" y="456"/>
                    <a:pt x="493" y="404"/>
                    <a:pt x="534" y="340"/>
                  </a:cubicBezTo>
                  <a:cubicBezTo>
                    <a:pt x="563" y="299"/>
                    <a:pt x="586" y="247"/>
                    <a:pt x="656" y="247"/>
                  </a:cubicBezTo>
                  <a:cubicBezTo>
                    <a:pt x="658" y="248"/>
                    <a:pt x="661" y="248"/>
                    <a:pt x="664" y="248"/>
                  </a:cubicBezTo>
                  <a:cubicBezTo>
                    <a:pt x="712" y="248"/>
                    <a:pt x="748" y="198"/>
                    <a:pt x="737" y="149"/>
                  </a:cubicBezTo>
                  <a:cubicBezTo>
                    <a:pt x="732" y="98"/>
                    <a:pt x="690" y="60"/>
                    <a:pt x="641" y="60"/>
                  </a:cubicBezTo>
                  <a:cubicBezTo>
                    <a:pt x="634" y="60"/>
                    <a:pt x="628" y="61"/>
                    <a:pt x="621" y="62"/>
                  </a:cubicBezTo>
                  <a:cubicBezTo>
                    <a:pt x="588" y="65"/>
                    <a:pt x="556" y="71"/>
                    <a:pt x="525" y="71"/>
                  </a:cubicBezTo>
                  <a:cubicBezTo>
                    <a:pt x="492" y="71"/>
                    <a:pt x="460" y="63"/>
                    <a:pt x="430" y="33"/>
                  </a:cubicBezTo>
                  <a:cubicBezTo>
                    <a:pt x="406" y="10"/>
                    <a:pt x="386"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4"/>
            <p:cNvSpPr/>
            <p:nvPr/>
          </p:nvSpPr>
          <p:spPr>
            <a:xfrm rot="1508308">
              <a:off x="4964334" y="1129347"/>
              <a:ext cx="127892" cy="126535"/>
            </a:xfrm>
            <a:custGeom>
              <a:avLst/>
              <a:gdLst/>
              <a:ahLst/>
              <a:cxnLst/>
              <a:rect l="l" t="t" r="r" b="b"/>
              <a:pathLst>
                <a:path w="754" h="746" extrusionOk="0">
                  <a:moveTo>
                    <a:pt x="197" y="0"/>
                  </a:moveTo>
                  <a:cubicBezTo>
                    <a:pt x="179" y="0"/>
                    <a:pt x="161" y="4"/>
                    <a:pt x="145" y="12"/>
                  </a:cubicBezTo>
                  <a:cubicBezTo>
                    <a:pt x="0" y="105"/>
                    <a:pt x="110" y="233"/>
                    <a:pt x="75" y="343"/>
                  </a:cubicBezTo>
                  <a:cubicBezTo>
                    <a:pt x="58" y="401"/>
                    <a:pt x="93" y="464"/>
                    <a:pt x="156" y="488"/>
                  </a:cubicBezTo>
                  <a:cubicBezTo>
                    <a:pt x="168" y="493"/>
                    <a:pt x="180" y="493"/>
                    <a:pt x="197" y="493"/>
                  </a:cubicBezTo>
                  <a:cubicBezTo>
                    <a:pt x="215" y="490"/>
                    <a:pt x="231" y="488"/>
                    <a:pt x="246" y="488"/>
                  </a:cubicBezTo>
                  <a:cubicBezTo>
                    <a:pt x="352" y="488"/>
                    <a:pt x="409" y="570"/>
                    <a:pt x="469" y="656"/>
                  </a:cubicBezTo>
                  <a:cubicBezTo>
                    <a:pt x="487" y="685"/>
                    <a:pt x="510" y="708"/>
                    <a:pt x="545" y="725"/>
                  </a:cubicBezTo>
                  <a:cubicBezTo>
                    <a:pt x="564" y="739"/>
                    <a:pt x="587" y="745"/>
                    <a:pt x="609" y="745"/>
                  </a:cubicBezTo>
                  <a:cubicBezTo>
                    <a:pt x="652" y="745"/>
                    <a:pt x="695" y="721"/>
                    <a:pt x="718" y="679"/>
                  </a:cubicBezTo>
                  <a:cubicBezTo>
                    <a:pt x="753" y="621"/>
                    <a:pt x="724" y="545"/>
                    <a:pt x="666" y="522"/>
                  </a:cubicBezTo>
                  <a:cubicBezTo>
                    <a:pt x="626" y="499"/>
                    <a:pt x="579" y="482"/>
                    <a:pt x="533" y="470"/>
                  </a:cubicBezTo>
                  <a:cubicBezTo>
                    <a:pt x="365" y="406"/>
                    <a:pt x="365" y="406"/>
                    <a:pt x="382" y="227"/>
                  </a:cubicBezTo>
                  <a:cubicBezTo>
                    <a:pt x="388" y="152"/>
                    <a:pt x="353" y="76"/>
                    <a:pt x="290" y="36"/>
                  </a:cubicBezTo>
                  <a:cubicBezTo>
                    <a:pt x="264" y="13"/>
                    <a:pt x="230"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4"/>
            <p:cNvSpPr/>
            <p:nvPr/>
          </p:nvSpPr>
          <p:spPr>
            <a:xfrm rot="1508308">
              <a:off x="6985318" y="112975"/>
              <a:ext cx="135694" cy="91255"/>
            </a:xfrm>
            <a:custGeom>
              <a:avLst/>
              <a:gdLst/>
              <a:ahLst/>
              <a:cxnLst/>
              <a:rect l="l" t="t" r="r" b="b"/>
              <a:pathLst>
                <a:path w="800" h="538" extrusionOk="0">
                  <a:moveTo>
                    <a:pt x="105" y="1"/>
                  </a:moveTo>
                  <a:cubicBezTo>
                    <a:pt x="89" y="1"/>
                    <a:pt x="73" y="6"/>
                    <a:pt x="58" y="17"/>
                  </a:cubicBezTo>
                  <a:cubicBezTo>
                    <a:pt x="17" y="40"/>
                    <a:pt x="0" y="92"/>
                    <a:pt x="12" y="139"/>
                  </a:cubicBezTo>
                  <a:cubicBezTo>
                    <a:pt x="23" y="202"/>
                    <a:pt x="70" y="254"/>
                    <a:pt x="133" y="272"/>
                  </a:cubicBezTo>
                  <a:cubicBezTo>
                    <a:pt x="220" y="301"/>
                    <a:pt x="301" y="353"/>
                    <a:pt x="365" y="428"/>
                  </a:cubicBezTo>
                  <a:cubicBezTo>
                    <a:pt x="409" y="498"/>
                    <a:pt x="487" y="538"/>
                    <a:pt x="567" y="538"/>
                  </a:cubicBezTo>
                  <a:cubicBezTo>
                    <a:pt x="612" y="538"/>
                    <a:pt x="659" y="525"/>
                    <a:pt x="701" y="498"/>
                  </a:cubicBezTo>
                  <a:cubicBezTo>
                    <a:pt x="753" y="475"/>
                    <a:pt x="800" y="446"/>
                    <a:pt x="794" y="382"/>
                  </a:cubicBezTo>
                  <a:cubicBezTo>
                    <a:pt x="788" y="330"/>
                    <a:pt x="747" y="295"/>
                    <a:pt x="695" y="289"/>
                  </a:cubicBezTo>
                  <a:cubicBezTo>
                    <a:pt x="608" y="283"/>
                    <a:pt x="527" y="237"/>
                    <a:pt x="475" y="168"/>
                  </a:cubicBezTo>
                  <a:cubicBezTo>
                    <a:pt x="438" y="120"/>
                    <a:pt x="386" y="91"/>
                    <a:pt x="329" y="91"/>
                  </a:cubicBezTo>
                  <a:cubicBezTo>
                    <a:pt x="324" y="91"/>
                    <a:pt x="318" y="92"/>
                    <a:pt x="313" y="92"/>
                  </a:cubicBezTo>
                  <a:cubicBezTo>
                    <a:pt x="299" y="94"/>
                    <a:pt x="285" y="95"/>
                    <a:pt x="272" y="95"/>
                  </a:cubicBezTo>
                  <a:cubicBezTo>
                    <a:pt x="231" y="95"/>
                    <a:pt x="194" y="84"/>
                    <a:pt x="168" y="40"/>
                  </a:cubicBezTo>
                  <a:cubicBezTo>
                    <a:pt x="154" y="15"/>
                    <a:pt x="130"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4"/>
            <p:cNvSpPr/>
            <p:nvPr/>
          </p:nvSpPr>
          <p:spPr>
            <a:xfrm rot="1508308">
              <a:off x="4696058" y="3109315"/>
              <a:ext cx="126874" cy="150282"/>
            </a:xfrm>
            <a:custGeom>
              <a:avLst/>
              <a:gdLst/>
              <a:ahLst/>
              <a:cxnLst/>
              <a:rect l="l" t="t" r="r" b="b"/>
              <a:pathLst>
                <a:path w="748" h="886" extrusionOk="0">
                  <a:moveTo>
                    <a:pt x="102" y="0"/>
                  </a:moveTo>
                  <a:cubicBezTo>
                    <a:pt x="91" y="0"/>
                    <a:pt x="80" y="2"/>
                    <a:pt x="70" y="6"/>
                  </a:cubicBezTo>
                  <a:cubicBezTo>
                    <a:pt x="23" y="29"/>
                    <a:pt x="0" y="76"/>
                    <a:pt x="6" y="122"/>
                  </a:cubicBezTo>
                  <a:cubicBezTo>
                    <a:pt x="18" y="209"/>
                    <a:pt x="87" y="278"/>
                    <a:pt x="174" y="278"/>
                  </a:cubicBezTo>
                  <a:cubicBezTo>
                    <a:pt x="249" y="278"/>
                    <a:pt x="273" y="325"/>
                    <a:pt x="319" y="359"/>
                  </a:cubicBezTo>
                  <a:cubicBezTo>
                    <a:pt x="464" y="458"/>
                    <a:pt x="458" y="620"/>
                    <a:pt x="516" y="753"/>
                  </a:cubicBezTo>
                  <a:cubicBezTo>
                    <a:pt x="539" y="806"/>
                    <a:pt x="527" y="863"/>
                    <a:pt x="591" y="881"/>
                  </a:cubicBezTo>
                  <a:cubicBezTo>
                    <a:pt x="600" y="884"/>
                    <a:pt x="609" y="885"/>
                    <a:pt x="618" y="885"/>
                  </a:cubicBezTo>
                  <a:cubicBezTo>
                    <a:pt x="643" y="885"/>
                    <a:pt x="667" y="873"/>
                    <a:pt x="684" y="852"/>
                  </a:cubicBezTo>
                  <a:cubicBezTo>
                    <a:pt x="719" y="806"/>
                    <a:pt x="707" y="742"/>
                    <a:pt x="666" y="707"/>
                  </a:cubicBezTo>
                  <a:cubicBezTo>
                    <a:pt x="649" y="690"/>
                    <a:pt x="626" y="678"/>
                    <a:pt x="626" y="661"/>
                  </a:cubicBezTo>
                  <a:cubicBezTo>
                    <a:pt x="626" y="580"/>
                    <a:pt x="539" y="487"/>
                    <a:pt x="661" y="412"/>
                  </a:cubicBezTo>
                  <a:cubicBezTo>
                    <a:pt x="748" y="348"/>
                    <a:pt x="730" y="290"/>
                    <a:pt x="620" y="267"/>
                  </a:cubicBezTo>
                  <a:cubicBezTo>
                    <a:pt x="458" y="226"/>
                    <a:pt x="301" y="197"/>
                    <a:pt x="197" y="52"/>
                  </a:cubicBezTo>
                  <a:cubicBezTo>
                    <a:pt x="175" y="21"/>
                    <a:pt x="139"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4"/>
            <p:cNvSpPr/>
            <p:nvPr/>
          </p:nvSpPr>
          <p:spPr>
            <a:xfrm rot="1508308">
              <a:off x="5533073" y="2428708"/>
              <a:ext cx="81756" cy="115171"/>
            </a:xfrm>
            <a:custGeom>
              <a:avLst/>
              <a:gdLst/>
              <a:ahLst/>
              <a:cxnLst/>
              <a:rect l="l" t="t" r="r" b="b"/>
              <a:pathLst>
                <a:path w="482" h="679" extrusionOk="0">
                  <a:moveTo>
                    <a:pt x="141" y="0"/>
                  </a:moveTo>
                  <a:cubicBezTo>
                    <a:pt x="126" y="0"/>
                    <a:pt x="110" y="3"/>
                    <a:pt x="93" y="9"/>
                  </a:cubicBezTo>
                  <a:cubicBezTo>
                    <a:pt x="6" y="50"/>
                    <a:pt x="1" y="143"/>
                    <a:pt x="18" y="224"/>
                  </a:cubicBezTo>
                  <a:cubicBezTo>
                    <a:pt x="35" y="299"/>
                    <a:pt x="47" y="386"/>
                    <a:pt x="58" y="461"/>
                  </a:cubicBezTo>
                  <a:cubicBezTo>
                    <a:pt x="77" y="593"/>
                    <a:pt x="176" y="679"/>
                    <a:pt x="281" y="679"/>
                  </a:cubicBezTo>
                  <a:cubicBezTo>
                    <a:pt x="305" y="679"/>
                    <a:pt x="330" y="674"/>
                    <a:pt x="354" y="664"/>
                  </a:cubicBezTo>
                  <a:cubicBezTo>
                    <a:pt x="418" y="641"/>
                    <a:pt x="481" y="571"/>
                    <a:pt x="441" y="531"/>
                  </a:cubicBezTo>
                  <a:cubicBezTo>
                    <a:pt x="342" y="421"/>
                    <a:pt x="383" y="282"/>
                    <a:pt x="325" y="183"/>
                  </a:cubicBezTo>
                  <a:cubicBezTo>
                    <a:pt x="313" y="160"/>
                    <a:pt x="302" y="137"/>
                    <a:pt x="290" y="114"/>
                  </a:cubicBezTo>
                  <a:cubicBezTo>
                    <a:pt x="252" y="57"/>
                    <a:pt x="20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4"/>
            <p:cNvSpPr/>
            <p:nvPr/>
          </p:nvSpPr>
          <p:spPr>
            <a:xfrm rot="1508308">
              <a:off x="8199135" y="290244"/>
              <a:ext cx="92611" cy="100414"/>
            </a:xfrm>
            <a:custGeom>
              <a:avLst/>
              <a:gdLst/>
              <a:ahLst/>
              <a:cxnLst/>
              <a:rect l="l" t="t" r="r" b="b"/>
              <a:pathLst>
                <a:path w="546" h="592" extrusionOk="0">
                  <a:moveTo>
                    <a:pt x="160" y="1"/>
                  </a:moveTo>
                  <a:cubicBezTo>
                    <a:pt x="142" y="1"/>
                    <a:pt x="123" y="4"/>
                    <a:pt x="105" y="11"/>
                  </a:cubicBezTo>
                  <a:cubicBezTo>
                    <a:pt x="36" y="40"/>
                    <a:pt x="1" y="109"/>
                    <a:pt x="24" y="179"/>
                  </a:cubicBezTo>
                  <a:cubicBezTo>
                    <a:pt x="41" y="266"/>
                    <a:pt x="41" y="353"/>
                    <a:pt x="30" y="440"/>
                  </a:cubicBezTo>
                  <a:cubicBezTo>
                    <a:pt x="18" y="503"/>
                    <a:pt x="59" y="567"/>
                    <a:pt x="123" y="584"/>
                  </a:cubicBezTo>
                  <a:cubicBezTo>
                    <a:pt x="136" y="589"/>
                    <a:pt x="150" y="592"/>
                    <a:pt x="163" y="592"/>
                  </a:cubicBezTo>
                  <a:cubicBezTo>
                    <a:pt x="213" y="592"/>
                    <a:pt x="259" y="559"/>
                    <a:pt x="273" y="509"/>
                  </a:cubicBezTo>
                  <a:cubicBezTo>
                    <a:pt x="291" y="466"/>
                    <a:pt x="310" y="440"/>
                    <a:pt x="339" y="440"/>
                  </a:cubicBezTo>
                  <a:cubicBezTo>
                    <a:pt x="357" y="440"/>
                    <a:pt x="378" y="449"/>
                    <a:pt x="406" y="469"/>
                  </a:cubicBezTo>
                  <a:cubicBezTo>
                    <a:pt x="417" y="476"/>
                    <a:pt x="428" y="479"/>
                    <a:pt x="439" y="479"/>
                  </a:cubicBezTo>
                  <a:cubicBezTo>
                    <a:pt x="472" y="479"/>
                    <a:pt x="507" y="452"/>
                    <a:pt x="528" y="422"/>
                  </a:cubicBezTo>
                  <a:cubicBezTo>
                    <a:pt x="545" y="399"/>
                    <a:pt x="545" y="370"/>
                    <a:pt x="534" y="341"/>
                  </a:cubicBezTo>
                  <a:cubicBezTo>
                    <a:pt x="406" y="283"/>
                    <a:pt x="383" y="127"/>
                    <a:pt x="273" y="46"/>
                  </a:cubicBezTo>
                  <a:cubicBezTo>
                    <a:pt x="245" y="18"/>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4"/>
            <p:cNvSpPr/>
            <p:nvPr/>
          </p:nvSpPr>
          <p:spPr>
            <a:xfrm rot="1508308">
              <a:off x="6396964" y="1647702"/>
              <a:ext cx="93460" cy="130776"/>
            </a:xfrm>
            <a:custGeom>
              <a:avLst/>
              <a:gdLst/>
              <a:ahLst/>
              <a:cxnLst/>
              <a:rect l="l" t="t" r="r" b="b"/>
              <a:pathLst>
                <a:path w="551" h="771" extrusionOk="0">
                  <a:moveTo>
                    <a:pt x="394" y="1"/>
                  </a:moveTo>
                  <a:cubicBezTo>
                    <a:pt x="342" y="1"/>
                    <a:pt x="295" y="51"/>
                    <a:pt x="244" y="63"/>
                  </a:cubicBezTo>
                  <a:cubicBezTo>
                    <a:pt x="87" y="109"/>
                    <a:pt x="81" y="127"/>
                    <a:pt x="157" y="272"/>
                  </a:cubicBezTo>
                  <a:cubicBezTo>
                    <a:pt x="220" y="330"/>
                    <a:pt x="203" y="364"/>
                    <a:pt x="134" y="411"/>
                  </a:cubicBezTo>
                  <a:cubicBezTo>
                    <a:pt x="41" y="463"/>
                    <a:pt x="0" y="579"/>
                    <a:pt x="41" y="677"/>
                  </a:cubicBezTo>
                  <a:cubicBezTo>
                    <a:pt x="52" y="723"/>
                    <a:pt x="93" y="758"/>
                    <a:pt x="139" y="770"/>
                  </a:cubicBezTo>
                  <a:cubicBezTo>
                    <a:pt x="144" y="770"/>
                    <a:pt x="148" y="771"/>
                    <a:pt x="153" y="771"/>
                  </a:cubicBezTo>
                  <a:cubicBezTo>
                    <a:pt x="199" y="771"/>
                    <a:pt x="239" y="743"/>
                    <a:pt x="255" y="700"/>
                  </a:cubicBezTo>
                  <a:cubicBezTo>
                    <a:pt x="290" y="544"/>
                    <a:pt x="394" y="428"/>
                    <a:pt x="452" y="283"/>
                  </a:cubicBezTo>
                  <a:cubicBezTo>
                    <a:pt x="487" y="202"/>
                    <a:pt x="551" y="127"/>
                    <a:pt x="470" y="40"/>
                  </a:cubicBezTo>
                  <a:cubicBezTo>
                    <a:pt x="442" y="11"/>
                    <a:pt x="41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4"/>
            <p:cNvSpPr/>
            <p:nvPr/>
          </p:nvSpPr>
          <p:spPr>
            <a:xfrm rot="1508308">
              <a:off x="6577885" y="688029"/>
              <a:ext cx="150960" cy="58857"/>
            </a:xfrm>
            <a:custGeom>
              <a:avLst/>
              <a:gdLst/>
              <a:ahLst/>
              <a:cxnLst/>
              <a:rect l="l" t="t" r="r" b="b"/>
              <a:pathLst>
                <a:path w="890" h="347" extrusionOk="0">
                  <a:moveTo>
                    <a:pt x="168" y="0"/>
                  </a:moveTo>
                  <a:cubicBezTo>
                    <a:pt x="121" y="0"/>
                    <a:pt x="75" y="16"/>
                    <a:pt x="38" y="47"/>
                  </a:cubicBezTo>
                  <a:lnTo>
                    <a:pt x="26" y="47"/>
                  </a:lnTo>
                  <a:cubicBezTo>
                    <a:pt x="1" y="252"/>
                    <a:pt x="20" y="299"/>
                    <a:pt x="185" y="299"/>
                  </a:cubicBezTo>
                  <a:cubicBezTo>
                    <a:pt x="207" y="299"/>
                    <a:pt x="231" y="298"/>
                    <a:pt x="258" y="296"/>
                  </a:cubicBezTo>
                  <a:cubicBezTo>
                    <a:pt x="265" y="295"/>
                    <a:pt x="273" y="295"/>
                    <a:pt x="280" y="295"/>
                  </a:cubicBezTo>
                  <a:cubicBezTo>
                    <a:pt x="313" y="295"/>
                    <a:pt x="346" y="305"/>
                    <a:pt x="380" y="320"/>
                  </a:cubicBezTo>
                  <a:cubicBezTo>
                    <a:pt x="418" y="337"/>
                    <a:pt x="459" y="346"/>
                    <a:pt x="500" y="346"/>
                  </a:cubicBezTo>
                  <a:cubicBezTo>
                    <a:pt x="554" y="346"/>
                    <a:pt x="606" y="332"/>
                    <a:pt x="652" y="302"/>
                  </a:cubicBezTo>
                  <a:cubicBezTo>
                    <a:pt x="672" y="289"/>
                    <a:pt x="692" y="275"/>
                    <a:pt x="712" y="275"/>
                  </a:cubicBezTo>
                  <a:cubicBezTo>
                    <a:pt x="727" y="275"/>
                    <a:pt x="742" y="283"/>
                    <a:pt x="756" y="302"/>
                  </a:cubicBezTo>
                  <a:cubicBezTo>
                    <a:pt x="774" y="320"/>
                    <a:pt x="792" y="345"/>
                    <a:pt x="818" y="345"/>
                  </a:cubicBezTo>
                  <a:cubicBezTo>
                    <a:pt x="825" y="345"/>
                    <a:pt x="834" y="342"/>
                    <a:pt x="843" y="337"/>
                  </a:cubicBezTo>
                  <a:cubicBezTo>
                    <a:pt x="884" y="314"/>
                    <a:pt x="890" y="262"/>
                    <a:pt x="866" y="227"/>
                  </a:cubicBezTo>
                  <a:cubicBezTo>
                    <a:pt x="832" y="163"/>
                    <a:pt x="843" y="65"/>
                    <a:pt x="762" y="13"/>
                  </a:cubicBezTo>
                  <a:cubicBezTo>
                    <a:pt x="713" y="45"/>
                    <a:pt x="720" y="129"/>
                    <a:pt x="649" y="129"/>
                  </a:cubicBezTo>
                  <a:cubicBezTo>
                    <a:pt x="644" y="129"/>
                    <a:pt x="640" y="129"/>
                    <a:pt x="635" y="128"/>
                  </a:cubicBezTo>
                  <a:cubicBezTo>
                    <a:pt x="525" y="117"/>
                    <a:pt x="403" y="140"/>
                    <a:pt x="304" y="53"/>
                  </a:cubicBezTo>
                  <a:cubicBezTo>
                    <a:pt x="266" y="18"/>
                    <a:pt x="21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4"/>
            <p:cNvSpPr/>
            <p:nvPr/>
          </p:nvSpPr>
          <p:spPr>
            <a:xfrm rot="1508308">
              <a:off x="4706235" y="2346786"/>
              <a:ext cx="111269" cy="85148"/>
            </a:xfrm>
            <a:custGeom>
              <a:avLst/>
              <a:gdLst/>
              <a:ahLst/>
              <a:cxnLst/>
              <a:rect l="l" t="t" r="r" b="b"/>
              <a:pathLst>
                <a:path w="656" h="502" extrusionOk="0">
                  <a:moveTo>
                    <a:pt x="416" y="0"/>
                  </a:moveTo>
                  <a:cubicBezTo>
                    <a:pt x="384" y="0"/>
                    <a:pt x="337" y="12"/>
                    <a:pt x="273" y="32"/>
                  </a:cubicBezTo>
                  <a:cubicBezTo>
                    <a:pt x="227" y="50"/>
                    <a:pt x="180" y="56"/>
                    <a:pt x="134" y="67"/>
                  </a:cubicBezTo>
                  <a:cubicBezTo>
                    <a:pt x="65" y="79"/>
                    <a:pt x="1" y="108"/>
                    <a:pt x="7" y="195"/>
                  </a:cubicBezTo>
                  <a:cubicBezTo>
                    <a:pt x="1" y="270"/>
                    <a:pt x="53" y="334"/>
                    <a:pt x="128" y="339"/>
                  </a:cubicBezTo>
                  <a:cubicBezTo>
                    <a:pt x="209" y="339"/>
                    <a:pt x="285" y="386"/>
                    <a:pt x="325" y="450"/>
                  </a:cubicBezTo>
                  <a:cubicBezTo>
                    <a:pt x="348" y="487"/>
                    <a:pt x="383" y="502"/>
                    <a:pt x="420" y="502"/>
                  </a:cubicBezTo>
                  <a:cubicBezTo>
                    <a:pt x="457" y="502"/>
                    <a:pt x="496" y="487"/>
                    <a:pt x="528" y="467"/>
                  </a:cubicBezTo>
                  <a:cubicBezTo>
                    <a:pt x="592" y="426"/>
                    <a:pt x="655" y="386"/>
                    <a:pt x="644" y="293"/>
                  </a:cubicBezTo>
                  <a:cubicBezTo>
                    <a:pt x="632" y="195"/>
                    <a:pt x="540" y="224"/>
                    <a:pt x="464" y="206"/>
                  </a:cubicBezTo>
                  <a:cubicBezTo>
                    <a:pt x="488" y="56"/>
                    <a:pt x="485"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4"/>
            <p:cNvSpPr/>
            <p:nvPr/>
          </p:nvSpPr>
          <p:spPr>
            <a:xfrm rot="1508308">
              <a:off x="5835952" y="1259608"/>
              <a:ext cx="92442" cy="137899"/>
            </a:xfrm>
            <a:custGeom>
              <a:avLst/>
              <a:gdLst/>
              <a:ahLst/>
              <a:cxnLst/>
              <a:rect l="l" t="t" r="r" b="b"/>
              <a:pathLst>
                <a:path w="545" h="813" extrusionOk="0">
                  <a:moveTo>
                    <a:pt x="283" y="0"/>
                  </a:moveTo>
                  <a:cubicBezTo>
                    <a:pt x="257" y="0"/>
                    <a:pt x="229" y="9"/>
                    <a:pt x="209" y="29"/>
                  </a:cubicBezTo>
                  <a:cubicBezTo>
                    <a:pt x="180" y="64"/>
                    <a:pt x="163" y="99"/>
                    <a:pt x="163" y="139"/>
                  </a:cubicBezTo>
                  <a:cubicBezTo>
                    <a:pt x="151" y="197"/>
                    <a:pt x="134" y="243"/>
                    <a:pt x="64" y="261"/>
                  </a:cubicBezTo>
                  <a:cubicBezTo>
                    <a:pt x="29" y="267"/>
                    <a:pt x="0" y="284"/>
                    <a:pt x="6" y="324"/>
                  </a:cubicBezTo>
                  <a:cubicBezTo>
                    <a:pt x="12" y="371"/>
                    <a:pt x="53" y="365"/>
                    <a:pt x="81" y="371"/>
                  </a:cubicBezTo>
                  <a:cubicBezTo>
                    <a:pt x="232" y="400"/>
                    <a:pt x="226" y="400"/>
                    <a:pt x="168" y="545"/>
                  </a:cubicBezTo>
                  <a:cubicBezTo>
                    <a:pt x="163" y="550"/>
                    <a:pt x="163" y="556"/>
                    <a:pt x="157" y="562"/>
                  </a:cubicBezTo>
                  <a:cubicBezTo>
                    <a:pt x="122" y="632"/>
                    <a:pt x="145" y="718"/>
                    <a:pt x="203" y="765"/>
                  </a:cubicBezTo>
                  <a:cubicBezTo>
                    <a:pt x="229" y="797"/>
                    <a:pt x="265" y="813"/>
                    <a:pt x="302" y="813"/>
                  </a:cubicBezTo>
                  <a:cubicBezTo>
                    <a:pt x="339" y="813"/>
                    <a:pt x="377" y="797"/>
                    <a:pt x="406" y="765"/>
                  </a:cubicBezTo>
                  <a:cubicBezTo>
                    <a:pt x="441" y="724"/>
                    <a:pt x="504" y="730"/>
                    <a:pt x="545" y="661"/>
                  </a:cubicBezTo>
                  <a:cubicBezTo>
                    <a:pt x="487" y="614"/>
                    <a:pt x="377" y="597"/>
                    <a:pt x="400" y="521"/>
                  </a:cubicBezTo>
                  <a:cubicBezTo>
                    <a:pt x="464" y="365"/>
                    <a:pt x="302" y="238"/>
                    <a:pt x="371" y="87"/>
                  </a:cubicBezTo>
                  <a:cubicBezTo>
                    <a:pt x="389" y="58"/>
                    <a:pt x="354" y="23"/>
                    <a:pt x="319" y="6"/>
                  </a:cubicBezTo>
                  <a:cubicBezTo>
                    <a:pt x="308" y="2"/>
                    <a:pt x="29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4"/>
            <p:cNvSpPr/>
            <p:nvPr/>
          </p:nvSpPr>
          <p:spPr>
            <a:xfrm rot="1508308">
              <a:off x="4961450" y="1753862"/>
              <a:ext cx="92611" cy="137560"/>
            </a:xfrm>
            <a:custGeom>
              <a:avLst/>
              <a:gdLst/>
              <a:ahLst/>
              <a:cxnLst/>
              <a:rect l="l" t="t" r="r" b="b"/>
              <a:pathLst>
                <a:path w="546" h="811" extrusionOk="0">
                  <a:moveTo>
                    <a:pt x="331" y="1"/>
                  </a:moveTo>
                  <a:cubicBezTo>
                    <a:pt x="282" y="1"/>
                    <a:pt x="232" y="23"/>
                    <a:pt x="198" y="62"/>
                  </a:cubicBezTo>
                  <a:cubicBezTo>
                    <a:pt x="180" y="96"/>
                    <a:pt x="157" y="131"/>
                    <a:pt x="134" y="166"/>
                  </a:cubicBezTo>
                  <a:cubicBezTo>
                    <a:pt x="6" y="282"/>
                    <a:pt x="1" y="363"/>
                    <a:pt x="134" y="473"/>
                  </a:cubicBezTo>
                  <a:cubicBezTo>
                    <a:pt x="198" y="531"/>
                    <a:pt x="261" y="577"/>
                    <a:pt x="250" y="682"/>
                  </a:cubicBezTo>
                  <a:cubicBezTo>
                    <a:pt x="261" y="705"/>
                    <a:pt x="273" y="722"/>
                    <a:pt x="290" y="740"/>
                  </a:cubicBezTo>
                  <a:cubicBezTo>
                    <a:pt x="327" y="772"/>
                    <a:pt x="363" y="810"/>
                    <a:pt x="408" y="810"/>
                  </a:cubicBezTo>
                  <a:cubicBezTo>
                    <a:pt x="427" y="810"/>
                    <a:pt x="447" y="803"/>
                    <a:pt x="470" y="786"/>
                  </a:cubicBezTo>
                  <a:cubicBezTo>
                    <a:pt x="545" y="728"/>
                    <a:pt x="505" y="670"/>
                    <a:pt x="453" y="612"/>
                  </a:cubicBezTo>
                  <a:cubicBezTo>
                    <a:pt x="406" y="566"/>
                    <a:pt x="360" y="508"/>
                    <a:pt x="331" y="450"/>
                  </a:cubicBezTo>
                  <a:cubicBezTo>
                    <a:pt x="302" y="380"/>
                    <a:pt x="256" y="293"/>
                    <a:pt x="377" y="247"/>
                  </a:cubicBezTo>
                  <a:cubicBezTo>
                    <a:pt x="441" y="230"/>
                    <a:pt x="482" y="172"/>
                    <a:pt x="476" y="108"/>
                  </a:cubicBezTo>
                  <a:cubicBezTo>
                    <a:pt x="470" y="56"/>
                    <a:pt x="435" y="15"/>
                    <a:pt x="383" y="10"/>
                  </a:cubicBezTo>
                  <a:cubicBezTo>
                    <a:pt x="366" y="3"/>
                    <a:pt x="34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4"/>
            <p:cNvSpPr/>
            <p:nvPr/>
          </p:nvSpPr>
          <p:spPr>
            <a:xfrm rot="1508308">
              <a:off x="7707670" y="1831490"/>
              <a:ext cx="93460" cy="117376"/>
            </a:xfrm>
            <a:custGeom>
              <a:avLst/>
              <a:gdLst/>
              <a:ahLst/>
              <a:cxnLst/>
              <a:rect l="l" t="t" r="r" b="b"/>
              <a:pathLst>
                <a:path w="551" h="692" extrusionOk="0">
                  <a:moveTo>
                    <a:pt x="318" y="1"/>
                  </a:moveTo>
                  <a:cubicBezTo>
                    <a:pt x="298" y="1"/>
                    <a:pt x="282" y="5"/>
                    <a:pt x="272" y="15"/>
                  </a:cubicBezTo>
                  <a:cubicBezTo>
                    <a:pt x="197" y="96"/>
                    <a:pt x="267" y="165"/>
                    <a:pt x="307" y="229"/>
                  </a:cubicBezTo>
                  <a:cubicBezTo>
                    <a:pt x="313" y="235"/>
                    <a:pt x="307" y="246"/>
                    <a:pt x="313" y="270"/>
                  </a:cubicBezTo>
                  <a:cubicBezTo>
                    <a:pt x="214" y="322"/>
                    <a:pt x="122" y="391"/>
                    <a:pt x="46" y="472"/>
                  </a:cubicBezTo>
                  <a:cubicBezTo>
                    <a:pt x="6" y="519"/>
                    <a:pt x="0" y="588"/>
                    <a:pt x="35" y="640"/>
                  </a:cubicBezTo>
                  <a:cubicBezTo>
                    <a:pt x="59" y="673"/>
                    <a:pt x="95" y="691"/>
                    <a:pt x="132" y="691"/>
                  </a:cubicBezTo>
                  <a:cubicBezTo>
                    <a:pt x="148" y="691"/>
                    <a:pt x="164" y="688"/>
                    <a:pt x="180" y="681"/>
                  </a:cubicBezTo>
                  <a:cubicBezTo>
                    <a:pt x="296" y="646"/>
                    <a:pt x="394" y="582"/>
                    <a:pt x="469" y="490"/>
                  </a:cubicBezTo>
                  <a:cubicBezTo>
                    <a:pt x="550" y="385"/>
                    <a:pt x="435" y="235"/>
                    <a:pt x="545" y="136"/>
                  </a:cubicBezTo>
                  <a:cubicBezTo>
                    <a:pt x="545" y="136"/>
                    <a:pt x="533" y="113"/>
                    <a:pt x="527" y="102"/>
                  </a:cubicBezTo>
                  <a:cubicBezTo>
                    <a:pt x="479" y="44"/>
                    <a:pt x="380"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4"/>
            <p:cNvSpPr/>
            <p:nvPr/>
          </p:nvSpPr>
          <p:spPr>
            <a:xfrm rot="1508308">
              <a:off x="6240574" y="1138013"/>
              <a:ext cx="125009" cy="98039"/>
            </a:xfrm>
            <a:custGeom>
              <a:avLst/>
              <a:gdLst/>
              <a:ahLst/>
              <a:cxnLst/>
              <a:rect l="l" t="t" r="r" b="b"/>
              <a:pathLst>
                <a:path w="737" h="578" extrusionOk="0">
                  <a:moveTo>
                    <a:pt x="209" y="0"/>
                  </a:moveTo>
                  <a:cubicBezTo>
                    <a:pt x="134" y="0"/>
                    <a:pt x="70" y="41"/>
                    <a:pt x="35" y="99"/>
                  </a:cubicBezTo>
                  <a:cubicBezTo>
                    <a:pt x="0" y="163"/>
                    <a:pt x="35" y="215"/>
                    <a:pt x="99" y="244"/>
                  </a:cubicBezTo>
                  <a:cubicBezTo>
                    <a:pt x="157" y="255"/>
                    <a:pt x="192" y="313"/>
                    <a:pt x="174" y="371"/>
                  </a:cubicBezTo>
                  <a:cubicBezTo>
                    <a:pt x="151" y="458"/>
                    <a:pt x="163" y="533"/>
                    <a:pt x="261" y="568"/>
                  </a:cubicBezTo>
                  <a:cubicBezTo>
                    <a:pt x="278" y="574"/>
                    <a:pt x="294" y="577"/>
                    <a:pt x="311" y="577"/>
                  </a:cubicBezTo>
                  <a:cubicBezTo>
                    <a:pt x="374" y="577"/>
                    <a:pt x="434" y="532"/>
                    <a:pt x="475" y="435"/>
                  </a:cubicBezTo>
                  <a:cubicBezTo>
                    <a:pt x="499" y="383"/>
                    <a:pt x="545" y="348"/>
                    <a:pt x="603" y="342"/>
                  </a:cubicBezTo>
                  <a:cubicBezTo>
                    <a:pt x="620" y="331"/>
                    <a:pt x="638" y="325"/>
                    <a:pt x="655" y="319"/>
                  </a:cubicBezTo>
                  <a:cubicBezTo>
                    <a:pt x="690" y="302"/>
                    <a:pt x="736" y="284"/>
                    <a:pt x="725" y="232"/>
                  </a:cubicBezTo>
                  <a:cubicBezTo>
                    <a:pt x="713" y="180"/>
                    <a:pt x="667" y="180"/>
                    <a:pt x="626" y="180"/>
                  </a:cubicBezTo>
                  <a:cubicBezTo>
                    <a:pt x="551" y="180"/>
                    <a:pt x="481" y="180"/>
                    <a:pt x="400" y="186"/>
                  </a:cubicBezTo>
                  <a:cubicBezTo>
                    <a:pt x="388" y="187"/>
                    <a:pt x="376" y="187"/>
                    <a:pt x="364" y="187"/>
                  </a:cubicBezTo>
                  <a:cubicBezTo>
                    <a:pt x="300" y="187"/>
                    <a:pt x="251" y="168"/>
                    <a:pt x="261" y="70"/>
                  </a:cubicBezTo>
                  <a:cubicBezTo>
                    <a:pt x="273" y="35"/>
                    <a:pt x="244"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4"/>
            <p:cNvSpPr/>
            <p:nvPr/>
          </p:nvSpPr>
          <p:spPr>
            <a:xfrm rot="1508308">
              <a:off x="6961502" y="684273"/>
              <a:ext cx="75819" cy="124330"/>
            </a:xfrm>
            <a:custGeom>
              <a:avLst/>
              <a:gdLst/>
              <a:ahLst/>
              <a:cxnLst/>
              <a:rect l="l" t="t" r="r" b="b"/>
              <a:pathLst>
                <a:path w="447" h="733" extrusionOk="0">
                  <a:moveTo>
                    <a:pt x="259" y="0"/>
                  </a:moveTo>
                  <a:cubicBezTo>
                    <a:pt x="210" y="0"/>
                    <a:pt x="162" y="32"/>
                    <a:pt x="145" y="83"/>
                  </a:cubicBezTo>
                  <a:cubicBezTo>
                    <a:pt x="127" y="118"/>
                    <a:pt x="116" y="159"/>
                    <a:pt x="110" y="199"/>
                  </a:cubicBezTo>
                  <a:cubicBezTo>
                    <a:pt x="122" y="350"/>
                    <a:pt x="87" y="495"/>
                    <a:pt x="17" y="628"/>
                  </a:cubicBezTo>
                  <a:cubicBezTo>
                    <a:pt x="0" y="663"/>
                    <a:pt x="12" y="715"/>
                    <a:pt x="41" y="715"/>
                  </a:cubicBezTo>
                  <a:cubicBezTo>
                    <a:pt x="133" y="715"/>
                    <a:pt x="226" y="715"/>
                    <a:pt x="319" y="732"/>
                  </a:cubicBezTo>
                  <a:cubicBezTo>
                    <a:pt x="388" y="680"/>
                    <a:pt x="417" y="593"/>
                    <a:pt x="382" y="518"/>
                  </a:cubicBezTo>
                  <a:cubicBezTo>
                    <a:pt x="359" y="402"/>
                    <a:pt x="301" y="292"/>
                    <a:pt x="400" y="170"/>
                  </a:cubicBezTo>
                  <a:cubicBezTo>
                    <a:pt x="446" y="112"/>
                    <a:pt x="388" y="43"/>
                    <a:pt x="313" y="14"/>
                  </a:cubicBezTo>
                  <a:cubicBezTo>
                    <a:pt x="296" y="4"/>
                    <a:pt x="277"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4"/>
            <p:cNvSpPr/>
            <p:nvPr/>
          </p:nvSpPr>
          <p:spPr>
            <a:xfrm rot="1508308">
              <a:off x="4395816" y="1904304"/>
              <a:ext cx="92611" cy="114492"/>
            </a:xfrm>
            <a:custGeom>
              <a:avLst/>
              <a:gdLst/>
              <a:ahLst/>
              <a:cxnLst/>
              <a:rect l="l" t="t" r="r" b="b"/>
              <a:pathLst>
                <a:path w="546" h="675" extrusionOk="0">
                  <a:moveTo>
                    <a:pt x="122" y="0"/>
                  </a:moveTo>
                  <a:cubicBezTo>
                    <a:pt x="73" y="0"/>
                    <a:pt x="28" y="37"/>
                    <a:pt x="24" y="95"/>
                  </a:cubicBezTo>
                  <a:cubicBezTo>
                    <a:pt x="1" y="165"/>
                    <a:pt x="18" y="246"/>
                    <a:pt x="70" y="304"/>
                  </a:cubicBezTo>
                  <a:cubicBezTo>
                    <a:pt x="105" y="338"/>
                    <a:pt x="134" y="367"/>
                    <a:pt x="169" y="402"/>
                  </a:cubicBezTo>
                  <a:cubicBezTo>
                    <a:pt x="204" y="443"/>
                    <a:pt x="134" y="483"/>
                    <a:pt x="140" y="535"/>
                  </a:cubicBezTo>
                  <a:cubicBezTo>
                    <a:pt x="140" y="588"/>
                    <a:pt x="169" y="640"/>
                    <a:pt x="221" y="663"/>
                  </a:cubicBezTo>
                  <a:cubicBezTo>
                    <a:pt x="239" y="671"/>
                    <a:pt x="259" y="675"/>
                    <a:pt x="278" y="675"/>
                  </a:cubicBezTo>
                  <a:cubicBezTo>
                    <a:pt x="313" y="675"/>
                    <a:pt x="348" y="662"/>
                    <a:pt x="377" y="640"/>
                  </a:cubicBezTo>
                  <a:cubicBezTo>
                    <a:pt x="418" y="605"/>
                    <a:pt x="418" y="547"/>
                    <a:pt x="383" y="512"/>
                  </a:cubicBezTo>
                  <a:cubicBezTo>
                    <a:pt x="314" y="425"/>
                    <a:pt x="395" y="437"/>
                    <a:pt x="435" y="408"/>
                  </a:cubicBezTo>
                  <a:cubicBezTo>
                    <a:pt x="522" y="362"/>
                    <a:pt x="545" y="292"/>
                    <a:pt x="482" y="257"/>
                  </a:cubicBezTo>
                  <a:cubicBezTo>
                    <a:pt x="372" y="188"/>
                    <a:pt x="285" y="95"/>
                    <a:pt x="180" y="20"/>
                  </a:cubicBezTo>
                  <a:cubicBezTo>
                    <a:pt x="162" y="6"/>
                    <a:pt x="142"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4"/>
            <p:cNvSpPr/>
            <p:nvPr/>
          </p:nvSpPr>
          <p:spPr>
            <a:xfrm rot="1508308">
              <a:off x="5644796" y="1292484"/>
              <a:ext cx="101092" cy="140953"/>
            </a:xfrm>
            <a:custGeom>
              <a:avLst/>
              <a:gdLst/>
              <a:ahLst/>
              <a:cxnLst/>
              <a:rect l="l" t="t" r="r" b="b"/>
              <a:pathLst>
                <a:path w="596" h="831" extrusionOk="0">
                  <a:moveTo>
                    <a:pt x="128" y="1"/>
                  </a:moveTo>
                  <a:cubicBezTo>
                    <a:pt x="57" y="1"/>
                    <a:pt x="0" y="61"/>
                    <a:pt x="33" y="111"/>
                  </a:cubicBezTo>
                  <a:cubicBezTo>
                    <a:pt x="120" y="244"/>
                    <a:pt x="4" y="488"/>
                    <a:pt x="259" y="522"/>
                  </a:cubicBezTo>
                  <a:cubicBezTo>
                    <a:pt x="265" y="522"/>
                    <a:pt x="277" y="540"/>
                    <a:pt x="277" y="557"/>
                  </a:cubicBezTo>
                  <a:cubicBezTo>
                    <a:pt x="294" y="661"/>
                    <a:pt x="421" y="690"/>
                    <a:pt x="456" y="795"/>
                  </a:cubicBezTo>
                  <a:cubicBezTo>
                    <a:pt x="461" y="819"/>
                    <a:pt x="481" y="830"/>
                    <a:pt x="503" y="830"/>
                  </a:cubicBezTo>
                  <a:cubicBezTo>
                    <a:pt x="533" y="830"/>
                    <a:pt x="568" y="811"/>
                    <a:pt x="578" y="777"/>
                  </a:cubicBezTo>
                  <a:cubicBezTo>
                    <a:pt x="595" y="719"/>
                    <a:pt x="595" y="661"/>
                    <a:pt x="584" y="603"/>
                  </a:cubicBezTo>
                  <a:cubicBezTo>
                    <a:pt x="555" y="551"/>
                    <a:pt x="508" y="540"/>
                    <a:pt x="468" y="522"/>
                  </a:cubicBezTo>
                  <a:cubicBezTo>
                    <a:pt x="259" y="407"/>
                    <a:pt x="248" y="378"/>
                    <a:pt x="335" y="157"/>
                  </a:cubicBezTo>
                  <a:cubicBezTo>
                    <a:pt x="358" y="99"/>
                    <a:pt x="346" y="65"/>
                    <a:pt x="294" y="42"/>
                  </a:cubicBezTo>
                  <a:cubicBezTo>
                    <a:pt x="242" y="18"/>
                    <a:pt x="190" y="7"/>
                    <a:pt x="138" y="1"/>
                  </a:cubicBezTo>
                  <a:cubicBezTo>
                    <a:pt x="134" y="1"/>
                    <a:pt x="131"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4"/>
            <p:cNvSpPr/>
            <p:nvPr/>
          </p:nvSpPr>
          <p:spPr>
            <a:xfrm rot="1508308">
              <a:off x="8855783" y="2002539"/>
              <a:ext cx="141631" cy="78533"/>
            </a:xfrm>
            <a:custGeom>
              <a:avLst/>
              <a:gdLst/>
              <a:ahLst/>
              <a:cxnLst/>
              <a:rect l="l" t="t" r="r" b="b"/>
              <a:pathLst>
                <a:path w="835" h="463" extrusionOk="0">
                  <a:moveTo>
                    <a:pt x="177" y="1"/>
                  </a:moveTo>
                  <a:cubicBezTo>
                    <a:pt x="138" y="1"/>
                    <a:pt x="97" y="28"/>
                    <a:pt x="70" y="63"/>
                  </a:cubicBezTo>
                  <a:cubicBezTo>
                    <a:pt x="6" y="132"/>
                    <a:pt x="1" y="231"/>
                    <a:pt x="53" y="312"/>
                  </a:cubicBezTo>
                  <a:cubicBezTo>
                    <a:pt x="79" y="342"/>
                    <a:pt x="114" y="362"/>
                    <a:pt x="147" y="362"/>
                  </a:cubicBezTo>
                  <a:cubicBezTo>
                    <a:pt x="165" y="362"/>
                    <a:pt x="183" y="355"/>
                    <a:pt x="197" y="341"/>
                  </a:cubicBezTo>
                  <a:cubicBezTo>
                    <a:pt x="240" y="299"/>
                    <a:pt x="278" y="283"/>
                    <a:pt x="314" y="283"/>
                  </a:cubicBezTo>
                  <a:cubicBezTo>
                    <a:pt x="382" y="283"/>
                    <a:pt x="440" y="340"/>
                    <a:pt x="493" y="381"/>
                  </a:cubicBezTo>
                  <a:cubicBezTo>
                    <a:pt x="545" y="434"/>
                    <a:pt x="620" y="462"/>
                    <a:pt x="696" y="462"/>
                  </a:cubicBezTo>
                  <a:cubicBezTo>
                    <a:pt x="783" y="457"/>
                    <a:pt x="835" y="358"/>
                    <a:pt x="788" y="283"/>
                  </a:cubicBezTo>
                  <a:cubicBezTo>
                    <a:pt x="765" y="254"/>
                    <a:pt x="736" y="231"/>
                    <a:pt x="702" y="219"/>
                  </a:cubicBezTo>
                  <a:cubicBezTo>
                    <a:pt x="545" y="161"/>
                    <a:pt x="366" y="144"/>
                    <a:pt x="232" y="22"/>
                  </a:cubicBezTo>
                  <a:cubicBezTo>
                    <a:pt x="215" y="7"/>
                    <a:pt x="19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4"/>
            <p:cNvSpPr/>
            <p:nvPr/>
          </p:nvSpPr>
          <p:spPr>
            <a:xfrm rot="1508308">
              <a:off x="5727128" y="172049"/>
              <a:ext cx="106351" cy="100753"/>
            </a:xfrm>
            <a:custGeom>
              <a:avLst/>
              <a:gdLst/>
              <a:ahLst/>
              <a:cxnLst/>
              <a:rect l="l" t="t" r="r" b="b"/>
              <a:pathLst>
                <a:path w="627" h="594" extrusionOk="0">
                  <a:moveTo>
                    <a:pt x="174" y="0"/>
                  </a:moveTo>
                  <a:cubicBezTo>
                    <a:pt x="170" y="0"/>
                    <a:pt x="167" y="0"/>
                    <a:pt x="163" y="1"/>
                  </a:cubicBezTo>
                  <a:cubicBezTo>
                    <a:pt x="99" y="1"/>
                    <a:pt x="42" y="47"/>
                    <a:pt x="24" y="105"/>
                  </a:cubicBezTo>
                  <a:cubicBezTo>
                    <a:pt x="1" y="157"/>
                    <a:pt x="30" y="221"/>
                    <a:pt x="82" y="238"/>
                  </a:cubicBezTo>
                  <a:cubicBezTo>
                    <a:pt x="152" y="250"/>
                    <a:pt x="204" y="313"/>
                    <a:pt x="198" y="383"/>
                  </a:cubicBezTo>
                  <a:lnTo>
                    <a:pt x="267" y="505"/>
                  </a:lnTo>
                  <a:cubicBezTo>
                    <a:pt x="289" y="560"/>
                    <a:pt x="341" y="593"/>
                    <a:pt x="398" y="593"/>
                  </a:cubicBezTo>
                  <a:cubicBezTo>
                    <a:pt x="418" y="593"/>
                    <a:pt x="439" y="589"/>
                    <a:pt x="459" y="580"/>
                  </a:cubicBezTo>
                  <a:cubicBezTo>
                    <a:pt x="540" y="557"/>
                    <a:pt x="575" y="464"/>
                    <a:pt x="522" y="395"/>
                  </a:cubicBezTo>
                  <a:cubicBezTo>
                    <a:pt x="488" y="337"/>
                    <a:pt x="528" y="313"/>
                    <a:pt x="557" y="279"/>
                  </a:cubicBezTo>
                  <a:cubicBezTo>
                    <a:pt x="603" y="232"/>
                    <a:pt x="627" y="169"/>
                    <a:pt x="563" y="122"/>
                  </a:cubicBezTo>
                  <a:cubicBezTo>
                    <a:pt x="544" y="107"/>
                    <a:pt x="525" y="101"/>
                    <a:pt x="507" y="101"/>
                  </a:cubicBezTo>
                  <a:cubicBezTo>
                    <a:pt x="469" y="101"/>
                    <a:pt x="434" y="128"/>
                    <a:pt x="407" y="163"/>
                  </a:cubicBezTo>
                  <a:cubicBezTo>
                    <a:pt x="395" y="174"/>
                    <a:pt x="389" y="198"/>
                    <a:pt x="378" y="215"/>
                  </a:cubicBezTo>
                  <a:cubicBezTo>
                    <a:pt x="361" y="227"/>
                    <a:pt x="345" y="234"/>
                    <a:pt x="331" y="234"/>
                  </a:cubicBezTo>
                  <a:cubicBezTo>
                    <a:pt x="312" y="234"/>
                    <a:pt x="297" y="220"/>
                    <a:pt x="291" y="186"/>
                  </a:cubicBezTo>
                  <a:cubicBezTo>
                    <a:pt x="291" y="157"/>
                    <a:pt x="296" y="128"/>
                    <a:pt x="291" y="105"/>
                  </a:cubicBezTo>
                  <a:cubicBezTo>
                    <a:pt x="285" y="45"/>
                    <a:pt x="233"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4"/>
            <p:cNvSpPr/>
            <p:nvPr/>
          </p:nvSpPr>
          <p:spPr>
            <a:xfrm rot="1508308">
              <a:off x="8717340" y="2066156"/>
              <a:ext cx="123991" cy="65473"/>
            </a:xfrm>
            <a:custGeom>
              <a:avLst/>
              <a:gdLst/>
              <a:ahLst/>
              <a:cxnLst/>
              <a:rect l="l" t="t" r="r" b="b"/>
              <a:pathLst>
                <a:path w="731" h="386" extrusionOk="0">
                  <a:moveTo>
                    <a:pt x="574" y="1"/>
                  </a:moveTo>
                  <a:cubicBezTo>
                    <a:pt x="528" y="1"/>
                    <a:pt x="482" y="25"/>
                    <a:pt x="458" y="69"/>
                  </a:cubicBezTo>
                  <a:cubicBezTo>
                    <a:pt x="429" y="109"/>
                    <a:pt x="399" y="129"/>
                    <a:pt x="367" y="129"/>
                  </a:cubicBezTo>
                  <a:cubicBezTo>
                    <a:pt x="343" y="129"/>
                    <a:pt x="318" y="117"/>
                    <a:pt x="290" y="92"/>
                  </a:cubicBezTo>
                  <a:cubicBezTo>
                    <a:pt x="266" y="64"/>
                    <a:pt x="230" y="50"/>
                    <a:pt x="195" y="50"/>
                  </a:cubicBezTo>
                  <a:cubicBezTo>
                    <a:pt x="180" y="50"/>
                    <a:pt x="165" y="52"/>
                    <a:pt x="151" y="58"/>
                  </a:cubicBezTo>
                  <a:cubicBezTo>
                    <a:pt x="53" y="98"/>
                    <a:pt x="1" y="202"/>
                    <a:pt x="24" y="301"/>
                  </a:cubicBezTo>
                  <a:cubicBezTo>
                    <a:pt x="44" y="366"/>
                    <a:pt x="84" y="385"/>
                    <a:pt x="134" y="385"/>
                  </a:cubicBezTo>
                  <a:cubicBezTo>
                    <a:pt x="155" y="385"/>
                    <a:pt x="179" y="381"/>
                    <a:pt x="203" y="376"/>
                  </a:cubicBezTo>
                  <a:cubicBezTo>
                    <a:pt x="319" y="341"/>
                    <a:pt x="429" y="330"/>
                    <a:pt x="545" y="330"/>
                  </a:cubicBezTo>
                  <a:cubicBezTo>
                    <a:pt x="548" y="330"/>
                    <a:pt x="551" y="330"/>
                    <a:pt x="554" y="330"/>
                  </a:cubicBezTo>
                  <a:cubicBezTo>
                    <a:pt x="641" y="330"/>
                    <a:pt x="691" y="252"/>
                    <a:pt x="707" y="168"/>
                  </a:cubicBezTo>
                  <a:cubicBezTo>
                    <a:pt x="731" y="104"/>
                    <a:pt x="696" y="40"/>
                    <a:pt x="638" y="17"/>
                  </a:cubicBezTo>
                  <a:cubicBezTo>
                    <a:pt x="618" y="6"/>
                    <a:pt x="596"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4"/>
            <p:cNvSpPr/>
            <p:nvPr/>
          </p:nvSpPr>
          <p:spPr>
            <a:xfrm rot="1508308">
              <a:off x="5670511" y="713957"/>
              <a:ext cx="91594" cy="120598"/>
            </a:xfrm>
            <a:custGeom>
              <a:avLst/>
              <a:gdLst/>
              <a:ahLst/>
              <a:cxnLst/>
              <a:rect l="l" t="t" r="r" b="b"/>
              <a:pathLst>
                <a:path w="540" h="711" extrusionOk="0">
                  <a:moveTo>
                    <a:pt x="188" y="0"/>
                  </a:moveTo>
                  <a:cubicBezTo>
                    <a:pt x="185" y="0"/>
                    <a:pt x="183" y="1"/>
                    <a:pt x="180" y="1"/>
                  </a:cubicBezTo>
                  <a:cubicBezTo>
                    <a:pt x="122" y="1"/>
                    <a:pt x="110" y="47"/>
                    <a:pt x="99" y="99"/>
                  </a:cubicBezTo>
                  <a:cubicBezTo>
                    <a:pt x="64" y="244"/>
                    <a:pt x="76" y="377"/>
                    <a:pt x="226" y="505"/>
                  </a:cubicBezTo>
                  <a:lnTo>
                    <a:pt x="105" y="534"/>
                  </a:lnTo>
                  <a:cubicBezTo>
                    <a:pt x="58" y="540"/>
                    <a:pt x="0" y="545"/>
                    <a:pt x="12" y="615"/>
                  </a:cubicBezTo>
                  <a:cubicBezTo>
                    <a:pt x="18" y="667"/>
                    <a:pt x="64" y="690"/>
                    <a:pt x="110" y="702"/>
                  </a:cubicBezTo>
                  <a:cubicBezTo>
                    <a:pt x="135" y="707"/>
                    <a:pt x="160" y="710"/>
                    <a:pt x="185" y="710"/>
                  </a:cubicBezTo>
                  <a:cubicBezTo>
                    <a:pt x="243" y="710"/>
                    <a:pt x="297" y="693"/>
                    <a:pt x="313" y="644"/>
                  </a:cubicBezTo>
                  <a:cubicBezTo>
                    <a:pt x="342" y="551"/>
                    <a:pt x="412" y="470"/>
                    <a:pt x="499" y="424"/>
                  </a:cubicBezTo>
                  <a:cubicBezTo>
                    <a:pt x="528" y="401"/>
                    <a:pt x="539" y="366"/>
                    <a:pt x="528" y="331"/>
                  </a:cubicBezTo>
                  <a:cubicBezTo>
                    <a:pt x="517" y="300"/>
                    <a:pt x="488" y="278"/>
                    <a:pt x="457" y="278"/>
                  </a:cubicBezTo>
                  <a:cubicBezTo>
                    <a:pt x="454" y="278"/>
                    <a:pt x="450" y="278"/>
                    <a:pt x="446" y="279"/>
                  </a:cubicBezTo>
                  <a:cubicBezTo>
                    <a:pt x="433" y="280"/>
                    <a:pt x="419" y="281"/>
                    <a:pt x="407" y="281"/>
                  </a:cubicBezTo>
                  <a:cubicBezTo>
                    <a:pt x="299" y="281"/>
                    <a:pt x="240" y="234"/>
                    <a:pt x="261" y="94"/>
                  </a:cubicBezTo>
                  <a:cubicBezTo>
                    <a:pt x="272" y="50"/>
                    <a:pt x="236"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4"/>
            <p:cNvSpPr/>
            <p:nvPr/>
          </p:nvSpPr>
          <p:spPr>
            <a:xfrm rot="1508308">
              <a:off x="6153669" y="2411192"/>
              <a:ext cx="102449" cy="123482"/>
            </a:xfrm>
            <a:custGeom>
              <a:avLst/>
              <a:gdLst/>
              <a:ahLst/>
              <a:cxnLst/>
              <a:rect l="l" t="t" r="r" b="b"/>
              <a:pathLst>
                <a:path w="604" h="728" extrusionOk="0">
                  <a:moveTo>
                    <a:pt x="478" y="1"/>
                  </a:moveTo>
                  <a:cubicBezTo>
                    <a:pt x="453" y="1"/>
                    <a:pt x="428" y="10"/>
                    <a:pt x="406" y="29"/>
                  </a:cubicBezTo>
                  <a:cubicBezTo>
                    <a:pt x="314" y="110"/>
                    <a:pt x="221" y="191"/>
                    <a:pt x="250" y="336"/>
                  </a:cubicBezTo>
                  <a:cubicBezTo>
                    <a:pt x="267" y="422"/>
                    <a:pt x="262" y="504"/>
                    <a:pt x="146" y="504"/>
                  </a:cubicBezTo>
                  <a:cubicBezTo>
                    <a:pt x="122" y="509"/>
                    <a:pt x="99" y="515"/>
                    <a:pt x="82" y="527"/>
                  </a:cubicBezTo>
                  <a:cubicBezTo>
                    <a:pt x="36" y="538"/>
                    <a:pt x="1" y="585"/>
                    <a:pt x="7" y="637"/>
                  </a:cubicBezTo>
                  <a:cubicBezTo>
                    <a:pt x="12" y="695"/>
                    <a:pt x="59" y="712"/>
                    <a:pt x="111" y="724"/>
                  </a:cubicBezTo>
                  <a:cubicBezTo>
                    <a:pt x="123" y="726"/>
                    <a:pt x="136" y="727"/>
                    <a:pt x="149" y="727"/>
                  </a:cubicBezTo>
                  <a:cubicBezTo>
                    <a:pt x="239" y="727"/>
                    <a:pt x="334" y="676"/>
                    <a:pt x="354" y="590"/>
                  </a:cubicBezTo>
                  <a:cubicBezTo>
                    <a:pt x="383" y="475"/>
                    <a:pt x="441" y="365"/>
                    <a:pt x="516" y="272"/>
                  </a:cubicBezTo>
                  <a:cubicBezTo>
                    <a:pt x="545" y="237"/>
                    <a:pt x="563" y="202"/>
                    <a:pt x="580" y="168"/>
                  </a:cubicBezTo>
                  <a:cubicBezTo>
                    <a:pt x="603" y="121"/>
                    <a:pt x="592" y="69"/>
                    <a:pt x="557" y="34"/>
                  </a:cubicBezTo>
                  <a:cubicBezTo>
                    <a:pt x="535" y="13"/>
                    <a:pt x="507" y="1"/>
                    <a:pt x="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4"/>
            <p:cNvSpPr/>
            <p:nvPr/>
          </p:nvSpPr>
          <p:spPr>
            <a:xfrm rot="1508308">
              <a:off x="8143640" y="31340"/>
              <a:ext cx="101262" cy="98039"/>
            </a:xfrm>
            <a:custGeom>
              <a:avLst/>
              <a:gdLst/>
              <a:ahLst/>
              <a:cxnLst/>
              <a:rect l="l" t="t" r="r" b="b"/>
              <a:pathLst>
                <a:path w="597" h="578" extrusionOk="0">
                  <a:moveTo>
                    <a:pt x="211" y="0"/>
                  </a:moveTo>
                  <a:cubicBezTo>
                    <a:pt x="153" y="0"/>
                    <a:pt x="94" y="25"/>
                    <a:pt x="53" y="70"/>
                  </a:cubicBezTo>
                  <a:cubicBezTo>
                    <a:pt x="1" y="123"/>
                    <a:pt x="18" y="210"/>
                    <a:pt x="82" y="244"/>
                  </a:cubicBezTo>
                  <a:cubicBezTo>
                    <a:pt x="146" y="285"/>
                    <a:pt x="134" y="325"/>
                    <a:pt x="134" y="383"/>
                  </a:cubicBezTo>
                  <a:cubicBezTo>
                    <a:pt x="122" y="476"/>
                    <a:pt x="192" y="563"/>
                    <a:pt x="285" y="574"/>
                  </a:cubicBezTo>
                  <a:cubicBezTo>
                    <a:pt x="297" y="577"/>
                    <a:pt x="310" y="578"/>
                    <a:pt x="323" y="578"/>
                  </a:cubicBezTo>
                  <a:cubicBezTo>
                    <a:pt x="409" y="578"/>
                    <a:pt x="495" y="528"/>
                    <a:pt x="545" y="453"/>
                  </a:cubicBezTo>
                  <a:cubicBezTo>
                    <a:pt x="596" y="374"/>
                    <a:pt x="542" y="267"/>
                    <a:pt x="448" y="267"/>
                  </a:cubicBezTo>
                  <a:cubicBezTo>
                    <a:pt x="446" y="267"/>
                    <a:pt x="444" y="267"/>
                    <a:pt x="441" y="267"/>
                  </a:cubicBezTo>
                  <a:cubicBezTo>
                    <a:pt x="406" y="262"/>
                    <a:pt x="360" y="267"/>
                    <a:pt x="331" y="244"/>
                  </a:cubicBezTo>
                  <a:cubicBezTo>
                    <a:pt x="314" y="227"/>
                    <a:pt x="314" y="198"/>
                    <a:pt x="325" y="181"/>
                  </a:cubicBezTo>
                  <a:cubicBezTo>
                    <a:pt x="354" y="111"/>
                    <a:pt x="372" y="41"/>
                    <a:pt x="279" y="13"/>
                  </a:cubicBezTo>
                  <a:cubicBezTo>
                    <a:pt x="257" y="4"/>
                    <a:pt x="23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4"/>
            <p:cNvSpPr/>
            <p:nvPr/>
          </p:nvSpPr>
          <p:spPr>
            <a:xfrm rot="1508308">
              <a:off x="5119680" y="69551"/>
              <a:ext cx="80738" cy="109234"/>
            </a:xfrm>
            <a:custGeom>
              <a:avLst/>
              <a:gdLst/>
              <a:ahLst/>
              <a:cxnLst/>
              <a:rect l="l" t="t" r="r" b="b"/>
              <a:pathLst>
                <a:path w="476" h="644" extrusionOk="0">
                  <a:moveTo>
                    <a:pt x="209" y="0"/>
                  </a:moveTo>
                  <a:cubicBezTo>
                    <a:pt x="151" y="0"/>
                    <a:pt x="109" y="33"/>
                    <a:pt x="93" y="115"/>
                  </a:cubicBezTo>
                  <a:cubicBezTo>
                    <a:pt x="133" y="196"/>
                    <a:pt x="99" y="248"/>
                    <a:pt x="58" y="323"/>
                  </a:cubicBezTo>
                  <a:cubicBezTo>
                    <a:pt x="0" y="428"/>
                    <a:pt x="87" y="584"/>
                    <a:pt x="214" y="630"/>
                  </a:cubicBezTo>
                  <a:cubicBezTo>
                    <a:pt x="229" y="639"/>
                    <a:pt x="246" y="643"/>
                    <a:pt x="264" y="643"/>
                  </a:cubicBezTo>
                  <a:cubicBezTo>
                    <a:pt x="281" y="643"/>
                    <a:pt x="298" y="639"/>
                    <a:pt x="313" y="630"/>
                  </a:cubicBezTo>
                  <a:cubicBezTo>
                    <a:pt x="382" y="601"/>
                    <a:pt x="365" y="526"/>
                    <a:pt x="382" y="468"/>
                  </a:cubicBezTo>
                  <a:cubicBezTo>
                    <a:pt x="382" y="457"/>
                    <a:pt x="388" y="445"/>
                    <a:pt x="394" y="433"/>
                  </a:cubicBezTo>
                  <a:cubicBezTo>
                    <a:pt x="475" y="265"/>
                    <a:pt x="400" y="138"/>
                    <a:pt x="290" y="16"/>
                  </a:cubicBezTo>
                  <a:cubicBezTo>
                    <a:pt x="261" y="6"/>
                    <a:pt x="234"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4"/>
            <p:cNvSpPr/>
            <p:nvPr/>
          </p:nvSpPr>
          <p:spPr>
            <a:xfrm rot="1508308">
              <a:off x="4648271" y="2986604"/>
              <a:ext cx="87523" cy="107368"/>
            </a:xfrm>
            <a:custGeom>
              <a:avLst/>
              <a:gdLst/>
              <a:ahLst/>
              <a:cxnLst/>
              <a:rect l="l" t="t" r="r" b="b"/>
              <a:pathLst>
                <a:path w="516" h="633" extrusionOk="0">
                  <a:moveTo>
                    <a:pt x="116" y="1"/>
                  </a:moveTo>
                  <a:cubicBezTo>
                    <a:pt x="58" y="6"/>
                    <a:pt x="0" y="53"/>
                    <a:pt x="12" y="105"/>
                  </a:cubicBezTo>
                  <a:cubicBezTo>
                    <a:pt x="41" y="221"/>
                    <a:pt x="41" y="348"/>
                    <a:pt x="76" y="458"/>
                  </a:cubicBezTo>
                  <a:cubicBezTo>
                    <a:pt x="137" y="564"/>
                    <a:pt x="246" y="632"/>
                    <a:pt x="363" y="632"/>
                  </a:cubicBezTo>
                  <a:cubicBezTo>
                    <a:pt x="367" y="632"/>
                    <a:pt x="372" y="632"/>
                    <a:pt x="377" y="632"/>
                  </a:cubicBezTo>
                  <a:cubicBezTo>
                    <a:pt x="429" y="632"/>
                    <a:pt x="469" y="603"/>
                    <a:pt x="493" y="563"/>
                  </a:cubicBezTo>
                  <a:cubicBezTo>
                    <a:pt x="516" y="516"/>
                    <a:pt x="504" y="464"/>
                    <a:pt x="464" y="429"/>
                  </a:cubicBezTo>
                  <a:cubicBezTo>
                    <a:pt x="429" y="395"/>
                    <a:pt x="388" y="354"/>
                    <a:pt x="342" y="325"/>
                  </a:cubicBezTo>
                  <a:cubicBezTo>
                    <a:pt x="290" y="284"/>
                    <a:pt x="244" y="250"/>
                    <a:pt x="272" y="174"/>
                  </a:cubicBezTo>
                  <a:cubicBezTo>
                    <a:pt x="278" y="151"/>
                    <a:pt x="278" y="122"/>
                    <a:pt x="272" y="99"/>
                  </a:cubicBezTo>
                  <a:cubicBezTo>
                    <a:pt x="238" y="35"/>
                    <a:pt x="180"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4"/>
            <p:cNvSpPr/>
            <p:nvPr/>
          </p:nvSpPr>
          <p:spPr>
            <a:xfrm rot="1508308">
              <a:off x="6396607" y="1993535"/>
              <a:ext cx="116188" cy="88541"/>
            </a:xfrm>
            <a:custGeom>
              <a:avLst/>
              <a:gdLst/>
              <a:ahLst/>
              <a:cxnLst/>
              <a:rect l="l" t="t" r="r" b="b"/>
              <a:pathLst>
                <a:path w="685" h="522" extrusionOk="0">
                  <a:moveTo>
                    <a:pt x="318" y="1"/>
                  </a:moveTo>
                  <a:cubicBezTo>
                    <a:pt x="277" y="1"/>
                    <a:pt x="224" y="12"/>
                    <a:pt x="145" y="29"/>
                  </a:cubicBezTo>
                  <a:cubicBezTo>
                    <a:pt x="59" y="46"/>
                    <a:pt x="1" y="110"/>
                    <a:pt x="30" y="191"/>
                  </a:cubicBezTo>
                  <a:cubicBezTo>
                    <a:pt x="46" y="244"/>
                    <a:pt x="73" y="285"/>
                    <a:pt x="119" y="285"/>
                  </a:cubicBezTo>
                  <a:cubicBezTo>
                    <a:pt x="138" y="285"/>
                    <a:pt x="160" y="278"/>
                    <a:pt x="186" y="261"/>
                  </a:cubicBezTo>
                  <a:cubicBezTo>
                    <a:pt x="210" y="243"/>
                    <a:pt x="228" y="236"/>
                    <a:pt x="243" y="236"/>
                  </a:cubicBezTo>
                  <a:cubicBezTo>
                    <a:pt x="278" y="236"/>
                    <a:pt x="294" y="275"/>
                    <a:pt x="331" y="307"/>
                  </a:cubicBezTo>
                  <a:cubicBezTo>
                    <a:pt x="377" y="353"/>
                    <a:pt x="377" y="423"/>
                    <a:pt x="412" y="469"/>
                  </a:cubicBezTo>
                  <a:cubicBezTo>
                    <a:pt x="439" y="503"/>
                    <a:pt x="478" y="521"/>
                    <a:pt x="517" y="521"/>
                  </a:cubicBezTo>
                  <a:cubicBezTo>
                    <a:pt x="545" y="521"/>
                    <a:pt x="573" y="512"/>
                    <a:pt x="597" y="492"/>
                  </a:cubicBezTo>
                  <a:cubicBezTo>
                    <a:pt x="655" y="458"/>
                    <a:pt x="684" y="406"/>
                    <a:pt x="655" y="348"/>
                  </a:cubicBezTo>
                  <a:cubicBezTo>
                    <a:pt x="620" y="284"/>
                    <a:pt x="557" y="272"/>
                    <a:pt x="522" y="209"/>
                  </a:cubicBezTo>
                  <a:cubicBezTo>
                    <a:pt x="436" y="51"/>
                    <a:pt x="405"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4"/>
            <p:cNvSpPr/>
            <p:nvPr/>
          </p:nvSpPr>
          <p:spPr>
            <a:xfrm rot="1508308">
              <a:off x="6261335" y="964036"/>
              <a:ext cx="105333" cy="98378"/>
            </a:xfrm>
            <a:custGeom>
              <a:avLst/>
              <a:gdLst/>
              <a:ahLst/>
              <a:cxnLst/>
              <a:rect l="l" t="t" r="r" b="b"/>
              <a:pathLst>
                <a:path w="621" h="580" extrusionOk="0">
                  <a:moveTo>
                    <a:pt x="226" y="1"/>
                  </a:moveTo>
                  <a:cubicBezTo>
                    <a:pt x="212" y="1"/>
                    <a:pt x="199" y="2"/>
                    <a:pt x="186" y="6"/>
                  </a:cubicBezTo>
                  <a:cubicBezTo>
                    <a:pt x="151" y="12"/>
                    <a:pt x="117" y="18"/>
                    <a:pt x="88" y="29"/>
                  </a:cubicBezTo>
                  <a:cubicBezTo>
                    <a:pt x="35" y="53"/>
                    <a:pt x="1" y="122"/>
                    <a:pt x="30" y="145"/>
                  </a:cubicBezTo>
                  <a:cubicBezTo>
                    <a:pt x="140" y="226"/>
                    <a:pt x="122" y="348"/>
                    <a:pt x="151" y="458"/>
                  </a:cubicBezTo>
                  <a:cubicBezTo>
                    <a:pt x="173" y="512"/>
                    <a:pt x="230" y="551"/>
                    <a:pt x="285" y="551"/>
                  </a:cubicBezTo>
                  <a:cubicBezTo>
                    <a:pt x="289" y="551"/>
                    <a:pt x="292" y="551"/>
                    <a:pt x="296" y="551"/>
                  </a:cubicBezTo>
                  <a:cubicBezTo>
                    <a:pt x="331" y="551"/>
                    <a:pt x="364" y="547"/>
                    <a:pt x="398" y="547"/>
                  </a:cubicBezTo>
                  <a:cubicBezTo>
                    <a:pt x="437" y="547"/>
                    <a:pt x="476" y="552"/>
                    <a:pt x="516" y="574"/>
                  </a:cubicBezTo>
                  <a:cubicBezTo>
                    <a:pt x="523" y="578"/>
                    <a:pt x="531" y="579"/>
                    <a:pt x="539" y="579"/>
                  </a:cubicBezTo>
                  <a:cubicBezTo>
                    <a:pt x="568" y="579"/>
                    <a:pt x="600" y="554"/>
                    <a:pt x="609" y="522"/>
                  </a:cubicBezTo>
                  <a:cubicBezTo>
                    <a:pt x="621" y="476"/>
                    <a:pt x="609" y="423"/>
                    <a:pt x="568" y="418"/>
                  </a:cubicBezTo>
                  <a:cubicBezTo>
                    <a:pt x="441" y="400"/>
                    <a:pt x="389" y="279"/>
                    <a:pt x="279" y="221"/>
                  </a:cubicBezTo>
                  <a:cubicBezTo>
                    <a:pt x="302" y="157"/>
                    <a:pt x="400" y="140"/>
                    <a:pt x="348" y="58"/>
                  </a:cubicBezTo>
                  <a:cubicBezTo>
                    <a:pt x="317" y="23"/>
                    <a:pt x="272"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4"/>
            <p:cNvSpPr/>
            <p:nvPr/>
          </p:nvSpPr>
          <p:spPr>
            <a:xfrm rot="1508308">
              <a:off x="6702507" y="754005"/>
              <a:ext cx="70900" cy="113135"/>
            </a:xfrm>
            <a:custGeom>
              <a:avLst/>
              <a:gdLst/>
              <a:ahLst/>
              <a:cxnLst/>
              <a:rect l="l" t="t" r="r" b="b"/>
              <a:pathLst>
                <a:path w="418" h="667" extrusionOk="0">
                  <a:moveTo>
                    <a:pt x="178" y="0"/>
                  </a:moveTo>
                  <a:cubicBezTo>
                    <a:pt x="157" y="0"/>
                    <a:pt x="134" y="7"/>
                    <a:pt x="111" y="25"/>
                  </a:cubicBezTo>
                  <a:cubicBezTo>
                    <a:pt x="65" y="48"/>
                    <a:pt x="47" y="106"/>
                    <a:pt x="70" y="147"/>
                  </a:cubicBezTo>
                  <a:cubicBezTo>
                    <a:pt x="134" y="239"/>
                    <a:pt x="99" y="303"/>
                    <a:pt x="47" y="378"/>
                  </a:cubicBezTo>
                  <a:cubicBezTo>
                    <a:pt x="1" y="454"/>
                    <a:pt x="12" y="552"/>
                    <a:pt x="82" y="604"/>
                  </a:cubicBezTo>
                  <a:cubicBezTo>
                    <a:pt x="123" y="645"/>
                    <a:pt x="177" y="667"/>
                    <a:pt x="233" y="667"/>
                  </a:cubicBezTo>
                  <a:cubicBezTo>
                    <a:pt x="264" y="667"/>
                    <a:pt x="296" y="660"/>
                    <a:pt x="325" y="645"/>
                  </a:cubicBezTo>
                  <a:cubicBezTo>
                    <a:pt x="395" y="610"/>
                    <a:pt x="418" y="523"/>
                    <a:pt x="372" y="465"/>
                  </a:cubicBezTo>
                  <a:cubicBezTo>
                    <a:pt x="314" y="373"/>
                    <a:pt x="227" y="286"/>
                    <a:pt x="348" y="170"/>
                  </a:cubicBezTo>
                  <a:cubicBezTo>
                    <a:pt x="389" y="135"/>
                    <a:pt x="337" y="83"/>
                    <a:pt x="296" y="54"/>
                  </a:cubicBezTo>
                  <a:cubicBezTo>
                    <a:pt x="258" y="27"/>
                    <a:pt x="220"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4"/>
            <p:cNvSpPr/>
            <p:nvPr/>
          </p:nvSpPr>
          <p:spPr>
            <a:xfrm rot="1508308">
              <a:off x="9013784" y="1717386"/>
              <a:ext cx="70052" cy="107199"/>
            </a:xfrm>
            <a:custGeom>
              <a:avLst/>
              <a:gdLst/>
              <a:ahLst/>
              <a:cxnLst/>
              <a:rect l="l" t="t" r="r" b="b"/>
              <a:pathLst>
                <a:path w="413" h="632" extrusionOk="0">
                  <a:moveTo>
                    <a:pt x="192" y="0"/>
                  </a:moveTo>
                  <a:cubicBezTo>
                    <a:pt x="169" y="0"/>
                    <a:pt x="145" y="5"/>
                    <a:pt x="123" y="16"/>
                  </a:cubicBezTo>
                  <a:cubicBezTo>
                    <a:pt x="30" y="51"/>
                    <a:pt x="1" y="161"/>
                    <a:pt x="59" y="242"/>
                  </a:cubicBezTo>
                  <a:cubicBezTo>
                    <a:pt x="99" y="300"/>
                    <a:pt x="105" y="381"/>
                    <a:pt x="76" y="450"/>
                  </a:cubicBezTo>
                  <a:cubicBezTo>
                    <a:pt x="41" y="503"/>
                    <a:pt x="59" y="578"/>
                    <a:pt x="111" y="613"/>
                  </a:cubicBezTo>
                  <a:cubicBezTo>
                    <a:pt x="133" y="626"/>
                    <a:pt x="154" y="632"/>
                    <a:pt x="173" y="632"/>
                  </a:cubicBezTo>
                  <a:cubicBezTo>
                    <a:pt x="220" y="632"/>
                    <a:pt x="260" y="599"/>
                    <a:pt x="296" y="566"/>
                  </a:cubicBezTo>
                  <a:cubicBezTo>
                    <a:pt x="389" y="479"/>
                    <a:pt x="412" y="253"/>
                    <a:pt x="343" y="109"/>
                  </a:cubicBezTo>
                  <a:cubicBezTo>
                    <a:pt x="317" y="40"/>
                    <a:pt x="257"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4"/>
            <p:cNvSpPr/>
            <p:nvPr/>
          </p:nvSpPr>
          <p:spPr>
            <a:xfrm rot="1508308">
              <a:off x="5037017" y="2628233"/>
              <a:ext cx="111269" cy="69713"/>
            </a:xfrm>
            <a:custGeom>
              <a:avLst/>
              <a:gdLst/>
              <a:ahLst/>
              <a:cxnLst/>
              <a:rect l="l" t="t" r="r" b="b"/>
              <a:pathLst>
                <a:path w="656" h="411" extrusionOk="0">
                  <a:moveTo>
                    <a:pt x="317" y="0"/>
                  </a:moveTo>
                  <a:cubicBezTo>
                    <a:pt x="294" y="0"/>
                    <a:pt x="271" y="14"/>
                    <a:pt x="261" y="38"/>
                  </a:cubicBezTo>
                  <a:cubicBezTo>
                    <a:pt x="209" y="160"/>
                    <a:pt x="116" y="183"/>
                    <a:pt x="0" y="183"/>
                  </a:cubicBezTo>
                  <a:lnTo>
                    <a:pt x="0" y="223"/>
                  </a:lnTo>
                  <a:cubicBezTo>
                    <a:pt x="11" y="338"/>
                    <a:pt x="39" y="393"/>
                    <a:pt x="96" y="393"/>
                  </a:cubicBezTo>
                  <a:cubicBezTo>
                    <a:pt x="129" y="393"/>
                    <a:pt x="172" y="375"/>
                    <a:pt x="226" y="339"/>
                  </a:cubicBezTo>
                  <a:cubicBezTo>
                    <a:pt x="250" y="325"/>
                    <a:pt x="268" y="319"/>
                    <a:pt x="283" y="319"/>
                  </a:cubicBezTo>
                  <a:cubicBezTo>
                    <a:pt x="305" y="319"/>
                    <a:pt x="322" y="333"/>
                    <a:pt x="342" y="357"/>
                  </a:cubicBezTo>
                  <a:cubicBezTo>
                    <a:pt x="374" y="391"/>
                    <a:pt x="417" y="411"/>
                    <a:pt x="461" y="411"/>
                  </a:cubicBezTo>
                  <a:cubicBezTo>
                    <a:pt x="497" y="411"/>
                    <a:pt x="533" y="397"/>
                    <a:pt x="562" y="368"/>
                  </a:cubicBezTo>
                  <a:cubicBezTo>
                    <a:pt x="632" y="322"/>
                    <a:pt x="655" y="229"/>
                    <a:pt x="626" y="154"/>
                  </a:cubicBezTo>
                  <a:cubicBezTo>
                    <a:pt x="609" y="119"/>
                    <a:pt x="586" y="79"/>
                    <a:pt x="562" y="50"/>
                  </a:cubicBezTo>
                  <a:lnTo>
                    <a:pt x="574" y="44"/>
                  </a:lnTo>
                  <a:lnTo>
                    <a:pt x="574" y="44"/>
                  </a:lnTo>
                  <a:cubicBezTo>
                    <a:pt x="531" y="54"/>
                    <a:pt x="490" y="77"/>
                    <a:pt x="450" y="77"/>
                  </a:cubicBezTo>
                  <a:cubicBezTo>
                    <a:pt x="420" y="77"/>
                    <a:pt x="390" y="63"/>
                    <a:pt x="360" y="21"/>
                  </a:cubicBezTo>
                  <a:cubicBezTo>
                    <a:pt x="348" y="7"/>
                    <a:pt x="332"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4"/>
            <p:cNvSpPr/>
            <p:nvPr/>
          </p:nvSpPr>
          <p:spPr>
            <a:xfrm rot="1508308">
              <a:off x="8640858" y="385102"/>
              <a:ext cx="102449" cy="70561"/>
            </a:xfrm>
            <a:custGeom>
              <a:avLst/>
              <a:gdLst/>
              <a:ahLst/>
              <a:cxnLst/>
              <a:rect l="l" t="t" r="r" b="b"/>
              <a:pathLst>
                <a:path w="604" h="416" extrusionOk="0">
                  <a:moveTo>
                    <a:pt x="332" y="1"/>
                  </a:moveTo>
                  <a:cubicBezTo>
                    <a:pt x="232" y="1"/>
                    <a:pt x="145" y="69"/>
                    <a:pt x="70" y="128"/>
                  </a:cubicBezTo>
                  <a:cubicBezTo>
                    <a:pt x="12" y="180"/>
                    <a:pt x="1" y="273"/>
                    <a:pt x="53" y="337"/>
                  </a:cubicBezTo>
                  <a:cubicBezTo>
                    <a:pt x="78" y="386"/>
                    <a:pt x="129" y="415"/>
                    <a:pt x="184" y="415"/>
                  </a:cubicBezTo>
                  <a:cubicBezTo>
                    <a:pt x="206" y="415"/>
                    <a:pt x="228" y="411"/>
                    <a:pt x="250" y="401"/>
                  </a:cubicBezTo>
                  <a:cubicBezTo>
                    <a:pt x="354" y="337"/>
                    <a:pt x="482" y="331"/>
                    <a:pt x="586" y="267"/>
                  </a:cubicBezTo>
                  <a:lnTo>
                    <a:pt x="586" y="273"/>
                  </a:lnTo>
                  <a:cubicBezTo>
                    <a:pt x="603" y="146"/>
                    <a:pt x="511" y="24"/>
                    <a:pt x="383" y="7"/>
                  </a:cubicBezTo>
                  <a:cubicBezTo>
                    <a:pt x="366" y="2"/>
                    <a:pt x="349"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4"/>
            <p:cNvSpPr/>
            <p:nvPr/>
          </p:nvSpPr>
          <p:spPr>
            <a:xfrm rot="1508308">
              <a:off x="8504966" y="1206885"/>
              <a:ext cx="95495" cy="92272"/>
            </a:xfrm>
            <a:custGeom>
              <a:avLst/>
              <a:gdLst/>
              <a:ahLst/>
              <a:cxnLst/>
              <a:rect l="l" t="t" r="r" b="b"/>
              <a:pathLst>
                <a:path w="563" h="544" extrusionOk="0">
                  <a:moveTo>
                    <a:pt x="364" y="1"/>
                  </a:moveTo>
                  <a:cubicBezTo>
                    <a:pt x="338" y="1"/>
                    <a:pt x="314" y="27"/>
                    <a:pt x="278" y="80"/>
                  </a:cubicBezTo>
                  <a:cubicBezTo>
                    <a:pt x="249" y="127"/>
                    <a:pt x="209" y="161"/>
                    <a:pt x="157" y="185"/>
                  </a:cubicBezTo>
                  <a:cubicBezTo>
                    <a:pt x="93" y="219"/>
                    <a:pt x="47" y="283"/>
                    <a:pt x="23" y="353"/>
                  </a:cubicBezTo>
                  <a:cubicBezTo>
                    <a:pt x="0" y="416"/>
                    <a:pt x="18" y="480"/>
                    <a:pt x="64" y="521"/>
                  </a:cubicBezTo>
                  <a:cubicBezTo>
                    <a:pt x="84" y="536"/>
                    <a:pt x="108" y="543"/>
                    <a:pt x="132" y="543"/>
                  </a:cubicBezTo>
                  <a:cubicBezTo>
                    <a:pt x="162" y="543"/>
                    <a:pt x="192" y="532"/>
                    <a:pt x="215" y="509"/>
                  </a:cubicBezTo>
                  <a:cubicBezTo>
                    <a:pt x="319" y="434"/>
                    <a:pt x="417" y="353"/>
                    <a:pt x="522" y="271"/>
                  </a:cubicBezTo>
                  <a:cubicBezTo>
                    <a:pt x="556" y="248"/>
                    <a:pt x="562" y="196"/>
                    <a:pt x="533" y="161"/>
                  </a:cubicBezTo>
                  <a:lnTo>
                    <a:pt x="510" y="132"/>
                  </a:lnTo>
                  <a:cubicBezTo>
                    <a:pt x="493" y="109"/>
                    <a:pt x="475" y="86"/>
                    <a:pt x="458" y="69"/>
                  </a:cubicBezTo>
                  <a:cubicBezTo>
                    <a:pt x="416" y="24"/>
                    <a:pt x="389"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4"/>
            <p:cNvSpPr/>
            <p:nvPr/>
          </p:nvSpPr>
          <p:spPr>
            <a:xfrm rot="1508308">
              <a:off x="5235603" y="274783"/>
              <a:ext cx="107199" cy="80229"/>
            </a:xfrm>
            <a:custGeom>
              <a:avLst/>
              <a:gdLst/>
              <a:ahLst/>
              <a:cxnLst/>
              <a:rect l="l" t="t" r="r" b="b"/>
              <a:pathLst>
                <a:path w="632" h="473" extrusionOk="0">
                  <a:moveTo>
                    <a:pt x="393" y="0"/>
                  </a:moveTo>
                  <a:cubicBezTo>
                    <a:pt x="384" y="0"/>
                    <a:pt x="376" y="2"/>
                    <a:pt x="371" y="7"/>
                  </a:cubicBezTo>
                  <a:cubicBezTo>
                    <a:pt x="296" y="70"/>
                    <a:pt x="209" y="65"/>
                    <a:pt x="116" y="76"/>
                  </a:cubicBezTo>
                  <a:cubicBezTo>
                    <a:pt x="41" y="88"/>
                    <a:pt x="0" y="169"/>
                    <a:pt x="29" y="233"/>
                  </a:cubicBezTo>
                  <a:cubicBezTo>
                    <a:pt x="46" y="282"/>
                    <a:pt x="95" y="311"/>
                    <a:pt x="142" y="311"/>
                  </a:cubicBezTo>
                  <a:cubicBezTo>
                    <a:pt x="162" y="311"/>
                    <a:pt x="181" y="306"/>
                    <a:pt x="197" y="296"/>
                  </a:cubicBezTo>
                  <a:cubicBezTo>
                    <a:pt x="244" y="273"/>
                    <a:pt x="249" y="215"/>
                    <a:pt x="307" y="215"/>
                  </a:cubicBezTo>
                  <a:cubicBezTo>
                    <a:pt x="359" y="262"/>
                    <a:pt x="302" y="308"/>
                    <a:pt x="325" y="360"/>
                  </a:cubicBezTo>
                  <a:cubicBezTo>
                    <a:pt x="348" y="418"/>
                    <a:pt x="371" y="459"/>
                    <a:pt x="435" y="470"/>
                  </a:cubicBezTo>
                  <a:cubicBezTo>
                    <a:pt x="443" y="472"/>
                    <a:pt x="451" y="472"/>
                    <a:pt x="459" y="472"/>
                  </a:cubicBezTo>
                  <a:cubicBezTo>
                    <a:pt x="514" y="472"/>
                    <a:pt x="565" y="440"/>
                    <a:pt x="585" y="389"/>
                  </a:cubicBezTo>
                  <a:cubicBezTo>
                    <a:pt x="632" y="308"/>
                    <a:pt x="516" y="36"/>
                    <a:pt x="429" y="7"/>
                  </a:cubicBezTo>
                  <a:cubicBezTo>
                    <a:pt x="419" y="3"/>
                    <a:pt x="40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4"/>
            <p:cNvSpPr/>
            <p:nvPr/>
          </p:nvSpPr>
          <p:spPr>
            <a:xfrm rot="1508308">
              <a:off x="7969105" y="973903"/>
              <a:ext cx="90576" cy="108895"/>
            </a:xfrm>
            <a:custGeom>
              <a:avLst/>
              <a:gdLst/>
              <a:ahLst/>
              <a:cxnLst/>
              <a:rect l="l" t="t" r="r" b="b"/>
              <a:pathLst>
                <a:path w="534" h="642" extrusionOk="0">
                  <a:moveTo>
                    <a:pt x="132" y="0"/>
                  </a:moveTo>
                  <a:cubicBezTo>
                    <a:pt x="105" y="0"/>
                    <a:pt x="78" y="12"/>
                    <a:pt x="53" y="42"/>
                  </a:cubicBezTo>
                  <a:cubicBezTo>
                    <a:pt x="1" y="95"/>
                    <a:pt x="1" y="176"/>
                    <a:pt x="59" y="228"/>
                  </a:cubicBezTo>
                  <a:cubicBezTo>
                    <a:pt x="140" y="303"/>
                    <a:pt x="215" y="373"/>
                    <a:pt x="192" y="483"/>
                  </a:cubicBezTo>
                  <a:cubicBezTo>
                    <a:pt x="227" y="587"/>
                    <a:pt x="284" y="639"/>
                    <a:pt x="377" y="639"/>
                  </a:cubicBezTo>
                  <a:cubicBezTo>
                    <a:pt x="385" y="641"/>
                    <a:pt x="392" y="641"/>
                    <a:pt x="399" y="641"/>
                  </a:cubicBezTo>
                  <a:cubicBezTo>
                    <a:pt x="448" y="641"/>
                    <a:pt x="490" y="609"/>
                    <a:pt x="510" y="564"/>
                  </a:cubicBezTo>
                  <a:cubicBezTo>
                    <a:pt x="534" y="477"/>
                    <a:pt x="453" y="436"/>
                    <a:pt x="406" y="402"/>
                  </a:cubicBezTo>
                  <a:cubicBezTo>
                    <a:pt x="366" y="367"/>
                    <a:pt x="290" y="338"/>
                    <a:pt x="331" y="257"/>
                  </a:cubicBezTo>
                  <a:cubicBezTo>
                    <a:pt x="389" y="141"/>
                    <a:pt x="308" y="95"/>
                    <a:pt x="238" y="42"/>
                  </a:cubicBezTo>
                  <a:cubicBezTo>
                    <a:pt x="202" y="20"/>
                    <a:pt x="166"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4"/>
            <p:cNvSpPr/>
            <p:nvPr/>
          </p:nvSpPr>
          <p:spPr>
            <a:xfrm rot="1508308">
              <a:off x="6016692" y="855482"/>
              <a:ext cx="81756" cy="103297"/>
            </a:xfrm>
            <a:custGeom>
              <a:avLst/>
              <a:gdLst/>
              <a:ahLst/>
              <a:cxnLst/>
              <a:rect l="l" t="t" r="r" b="b"/>
              <a:pathLst>
                <a:path w="482" h="609" extrusionOk="0">
                  <a:moveTo>
                    <a:pt x="144" y="0"/>
                  </a:moveTo>
                  <a:cubicBezTo>
                    <a:pt x="123" y="0"/>
                    <a:pt x="101" y="8"/>
                    <a:pt x="82" y="24"/>
                  </a:cubicBezTo>
                  <a:cubicBezTo>
                    <a:pt x="47" y="58"/>
                    <a:pt x="42" y="110"/>
                    <a:pt x="70" y="151"/>
                  </a:cubicBezTo>
                  <a:cubicBezTo>
                    <a:pt x="105" y="238"/>
                    <a:pt x="186" y="278"/>
                    <a:pt x="256" y="342"/>
                  </a:cubicBezTo>
                  <a:cubicBezTo>
                    <a:pt x="225" y="379"/>
                    <a:pt x="179" y="401"/>
                    <a:pt x="137" y="401"/>
                  </a:cubicBezTo>
                  <a:cubicBezTo>
                    <a:pt x="132" y="401"/>
                    <a:pt x="127" y="401"/>
                    <a:pt x="123" y="400"/>
                  </a:cubicBezTo>
                  <a:cubicBezTo>
                    <a:pt x="47" y="400"/>
                    <a:pt x="1" y="441"/>
                    <a:pt x="7" y="510"/>
                  </a:cubicBezTo>
                  <a:cubicBezTo>
                    <a:pt x="18" y="586"/>
                    <a:pt x="76" y="609"/>
                    <a:pt x="146" y="609"/>
                  </a:cubicBezTo>
                  <a:cubicBezTo>
                    <a:pt x="273" y="597"/>
                    <a:pt x="383" y="522"/>
                    <a:pt x="435" y="406"/>
                  </a:cubicBezTo>
                  <a:cubicBezTo>
                    <a:pt x="482" y="296"/>
                    <a:pt x="418" y="226"/>
                    <a:pt x="343" y="157"/>
                  </a:cubicBezTo>
                  <a:cubicBezTo>
                    <a:pt x="296" y="116"/>
                    <a:pt x="262" y="70"/>
                    <a:pt x="210" y="29"/>
                  </a:cubicBezTo>
                  <a:cubicBezTo>
                    <a:pt x="194" y="11"/>
                    <a:pt x="17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4"/>
            <p:cNvSpPr/>
            <p:nvPr/>
          </p:nvSpPr>
          <p:spPr>
            <a:xfrm rot="1508308">
              <a:off x="7481289" y="619384"/>
              <a:ext cx="95495" cy="64285"/>
            </a:xfrm>
            <a:custGeom>
              <a:avLst/>
              <a:gdLst/>
              <a:ahLst/>
              <a:cxnLst/>
              <a:rect l="l" t="t" r="r" b="b"/>
              <a:pathLst>
                <a:path w="563" h="379" extrusionOk="0">
                  <a:moveTo>
                    <a:pt x="125" y="1"/>
                  </a:moveTo>
                  <a:cubicBezTo>
                    <a:pt x="120" y="1"/>
                    <a:pt x="115" y="1"/>
                    <a:pt x="111" y="1"/>
                  </a:cubicBezTo>
                  <a:cubicBezTo>
                    <a:pt x="41" y="7"/>
                    <a:pt x="12" y="65"/>
                    <a:pt x="7" y="129"/>
                  </a:cubicBezTo>
                  <a:cubicBezTo>
                    <a:pt x="1" y="227"/>
                    <a:pt x="59" y="314"/>
                    <a:pt x="151" y="349"/>
                  </a:cubicBezTo>
                  <a:cubicBezTo>
                    <a:pt x="207" y="369"/>
                    <a:pt x="269" y="379"/>
                    <a:pt x="331" y="379"/>
                  </a:cubicBezTo>
                  <a:cubicBezTo>
                    <a:pt x="378" y="379"/>
                    <a:pt x="425" y="373"/>
                    <a:pt x="470" y="360"/>
                  </a:cubicBezTo>
                  <a:cubicBezTo>
                    <a:pt x="557" y="360"/>
                    <a:pt x="563" y="302"/>
                    <a:pt x="551" y="239"/>
                  </a:cubicBezTo>
                  <a:cubicBezTo>
                    <a:pt x="540" y="169"/>
                    <a:pt x="487" y="111"/>
                    <a:pt x="424" y="94"/>
                  </a:cubicBezTo>
                  <a:cubicBezTo>
                    <a:pt x="324" y="66"/>
                    <a:pt x="234"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4"/>
            <p:cNvSpPr/>
            <p:nvPr/>
          </p:nvSpPr>
          <p:spPr>
            <a:xfrm rot="1508308">
              <a:off x="4632734" y="1144504"/>
              <a:ext cx="70900" cy="106011"/>
            </a:xfrm>
            <a:custGeom>
              <a:avLst/>
              <a:gdLst/>
              <a:ahLst/>
              <a:cxnLst/>
              <a:rect l="l" t="t" r="r" b="b"/>
              <a:pathLst>
                <a:path w="418" h="625" extrusionOk="0">
                  <a:moveTo>
                    <a:pt x="101" y="1"/>
                  </a:moveTo>
                  <a:cubicBezTo>
                    <a:pt x="80" y="1"/>
                    <a:pt x="60" y="8"/>
                    <a:pt x="41" y="27"/>
                  </a:cubicBezTo>
                  <a:cubicBezTo>
                    <a:pt x="1" y="68"/>
                    <a:pt x="1" y="132"/>
                    <a:pt x="41" y="172"/>
                  </a:cubicBezTo>
                  <a:cubicBezTo>
                    <a:pt x="111" y="247"/>
                    <a:pt x="134" y="363"/>
                    <a:pt x="99" y="468"/>
                  </a:cubicBezTo>
                  <a:cubicBezTo>
                    <a:pt x="82" y="537"/>
                    <a:pt x="134" y="607"/>
                    <a:pt x="204" y="618"/>
                  </a:cubicBezTo>
                  <a:cubicBezTo>
                    <a:pt x="218" y="623"/>
                    <a:pt x="232" y="625"/>
                    <a:pt x="247" y="625"/>
                  </a:cubicBezTo>
                  <a:cubicBezTo>
                    <a:pt x="308" y="625"/>
                    <a:pt x="365" y="586"/>
                    <a:pt x="389" y="525"/>
                  </a:cubicBezTo>
                  <a:cubicBezTo>
                    <a:pt x="418" y="444"/>
                    <a:pt x="412" y="346"/>
                    <a:pt x="366" y="271"/>
                  </a:cubicBezTo>
                  <a:cubicBezTo>
                    <a:pt x="285" y="224"/>
                    <a:pt x="302" y="79"/>
                    <a:pt x="192" y="33"/>
                  </a:cubicBezTo>
                  <a:cubicBezTo>
                    <a:pt x="161" y="16"/>
                    <a:pt x="1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4"/>
            <p:cNvSpPr/>
            <p:nvPr/>
          </p:nvSpPr>
          <p:spPr>
            <a:xfrm rot="1508308">
              <a:off x="8267859" y="173037"/>
              <a:ext cx="76837" cy="107877"/>
            </a:xfrm>
            <a:custGeom>
              <a:avLst/>
              <a:gdLst/>
              <a:ahLst/>
              <a:cxnLst/>
              <a:rect l="l" t="t" r="r" b="b"/>
              <a:pathLst>
                <a:path w="453" h="636" extrusionOk="0">
                  <a:moveTo>
                    <a:pt x="154" y="0"/>
                  </a:moveTo>
                  <a:cubicBezTo>
                    <a:pt x="121" y="0"/>
                    <a:pt x="88" y="15"/>
                    <a:pt x="65" y="44"/>
                  </a:cubicBezTo>
                  <a:cubicBezTo>
                    <a:pt x="1" y="90"/>
                    <a:pt x="7" y="183"/>
                    <a:pt x="70" y="223"/>
                  </a:cubicBezTo>
                  <a:cubicBezTo>
                    <a:pt x="134" y="264"/>
                    <a:pt x="169" y="333"/>
                    <a:pt x="163" y="409"/>
                  </a:cubicBezTo>
                  <a:cubicBezTo>
                    <a:pt x="169" y="443"/>
                    <a:pt x="175" y="484"/>
                    <a:pt x="192" y="513"/>
                  </a:cubicBezTo>
                  <a:cubicBezTo>
                    <a:pt x="224" y="577"/>
                    <a:pt x="251" y="636"/>
                    <a:pt x="314" y="636"/>
                  </a:cubicBezTo>
                  <a:cubicBezTo>
                    <a:pt x="319" y="636"/>
                    <a:pt x="325" y="635"/>
                    <a:pt x="331" y="634"/>
                  </a:cubicBezTo>
                  <a:cubicBezTo>
                    <a:pt x="406" y="617"/>
                    <a:pt x="418" y="553"/>
                    <a:pt x="424" y="490"/>
                  </a:cubicBezTo>
                  <a:cubicBezTo>
                    <a:pt x="430" y="443"/>
                    <a:pt x="430" y="391"/>
                    <a:pt x="441" y="345"/>
                  </a:cubicBezTo>
                  <a:cubicBezTo>
                    <a:pt x="453" y="258"/>
                    <a:pt x="441" y="183"/>
                    <a:pt x="348" y="142"/>
                  </a:cubicBezTo>
                  <a:cubicBezTo>
                    <a:pt x="296" y="119"/>
                    <a:pt x="279" y="73"/>
                    <a:pt x="244" y="44"/>
                  </a:cubicBezTo>
                  <a:cubicBezTo>
                    <a:pt x="221" y="15"/>
                    <a:pt x="18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4"/>
            <p:cNvSpPr/>
            <p:nvPr/>
          </p:nvSpPr>
          <p:spPr>
            <a:xfrm rot="1508308">
              <a:off x="5779016" y="-41169"/>
              <a:ext cx="93460" cy="90746"/>
            </a:xfrm>
            <a:custGeom>
              <a:avLst/>
              <a:gdLst/>
              <a:ahLst/>
              <a:cxnLst/>
              <a:rect l="l" t="t" r="r" b="b"/>
              <a:pathLst>
                <a:path w="551" h="535" extrusionOk="0">
                  <a:moveTo>
                    <a:pt x="192" y="1"/>
                  </a:moveTo>
                  <a:cubicBezTo>
                    <a:pt x="173" y="1"/>
                    <a:pt x="153" y="2"/>
                    <a:pt x="134" y="4"/>
                  </a:cubicBezTo>
                  <a:cubicBezTo>
                    <a:pt x="53" y="27"/>
                    <a:pt x="0" y="108"/>
                    <a:pt x="12" y="189"/>
                  </a:cubicBezTo>
                  <a:cubicBezTo>
                    <a:pt x="33" y="247"/>
                    <a:pt x="74" y="269"/>
                    <a:pt x="120" y="269"/>
                  </a:cubicBezTo>
                  <a:cubicBezTo>
                    <a:pt x="140" y="269"/>
                    <a:pt x="160" y="266"/>
                    <a:pt x="180" y="259"/>
                  </a:cubicBezTo>
                  <a:cubicBezTo>
                    <a:pt x="201" y="252"/>
                    <a:pt x="219" y="243"/>
                    <a:pt x="240" y="243"/>
                  </a:cubicBezTo>
                  <a:cubicBezTo>
                    <a:pt x="253" y="243"/>
                    <a:pt x="268" y="247"/>
                    <a:pt x="284" y="259"/>
                  </a:cubicBezTo>
                  <a:cubicBezTo>
                    <a:pt x="284" y="305"/>
                    <a:pt x="284" y="352"/>
                    <a:pt x="284" y="404"/>
                  </a:cubicBezTo>
                  <a:cubicBezTo>
                    <a:pt x="290" y="467"/>
                    <a:pt x="336" y="520"/>
                    <a:pt x="400" y="531"/>
                  </a:cubicBezTo>
                  <a:cubicBezTo>
                    <a:pt x="408" y="533"/>
                    <a:pt x="416" y="534"/>
                    <a:pt x="424" y="534"/>
                  </a:cubicBezTo>
                  <a:cubicBezTo>
                    <a:pt x="464" y="534"/>
                    <a:pt x="503" y="512"/>
                    <a:pt x="522" y="473"/>
                  </a:cubicBezTo>
                  <a:cubicBezTo>
                    <a:pt x="551" y="427"/>
                    <a:pt x="551" y="363"/>
                    <a:pt x="499" y="352"/>
                  </a:cubicBezTo>
                  <a:cubicBezTo>
                    <a:pt x="336" y="299"/>
                    <a:pt x="400" y="218"/>
                    <a:pt x="458" y="126"/>
                  </a:cubicBezTo>
                  <a:cubicBezTo>
                    <a:pt x="492" y="81"/>
                    <a:pt x="477" y="4"/>
                    <a:pt x="418" y="4"/>
                  </a:cubicBezTo>
                  <a:cubicBezTo>
                    <a:pt x="416" y="4"/>
                    <a:pt x="414" y="4"/>
                    <a:pt x="412" y="4"/>
                  </a:cubicBezTo>
                  <a:cubicBezTo>
                    <a:pt x="392" y="6"/>
                    <a:pt x="373" y="7"/>
                    <a:pt x="353" y="7"/>
                  </a:cubicBezTo>
                  <a:cubicBezTo>
                    <a:pt x="300" y="7"/>
                    <a:pt x="246"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4"/>
            <p:cNvSpPr/>
            <p:nvPr/>
          </p:nvSpPr>
          <p:spPr>
            <a:xfrm rot="1508308">
              <a:off x="8321289" y="221040"/>
              <a:ext cx="70900" cy="113983"/>
            </a:xfrm>
            <a:custGeom>
              <a:avLst/>
              <a:gdLst/>
              <a:ahLst/>
              <a:cxnLst/>
              <a:rect l="l" t="t" r="r" b="b"/>
              <a:pathLst>
                <a:path w="418" h="672" extrusionOk="0">
                  <a:moveTo>
                    <a:pt x="196" y="1"/>
                  </a:moveTo>
                  <a:cubicBezTo>
                    <a:pt x="165" y="1"/>
                    <a:pt x="134" y="6"/>
                    <a:pt x="105" y="18"/>
                  </a:cubicBezTo>
                  <a:cubicBezTo>
                    <a:pt x="76" y="30"/>
                    <a:pt x="53" y="59"/>
                    <a:pt x="47" y="88"/>
                  </a:cubicBezTo>
                  <a:cubicBezTo>
                    <a:pt x="0" y="209"/>
                    <a:pt x="134" y="343"/>
                    <a:pt x="35" y="470"/>
                  </a:cubicBezTo>
                  <a:cubicBezTo>
                    <a:pt x="18" y="487"/>
                    <a:pt x="53" y="545"/>
                    <a:pt x="70" y="586"/>
                  </a:cubicBezTo>
                  <a:cubicBezTo>
                    <a:pt x="70" y="592"/>
                    <a:pt x="76" y="598"/>
                    <a:pt x="76" y="603"/>
                  </a:cubicBezTo>
                  <a:cubicBezTo>
                    <a:pt x="105" y="641"/>
                    <a:pt x="140" y="672"/>
                    <a:pt x="183" y="672"/>
                  </a:cubicBezTo>
                  <a:cubicBezTo>
                    <a:pt x="200" y="672"/>
                    <a:pt x="218" y="667"/>
                    <a:pt x="238" y="655"/>
                  </a:cubicBezTo>
                  <a:cubicBezTo>
                    <a:pt x="307" y="621"/>
                    <a:pt x="267" y="563"/>
                    <a:pt x="255" y="511"/>
                  </a:cubicBezTo>
                  <a:cubicBezTo>
                    <a:pt x="226" y="424"/>
                    <a:pt x="174" y="343"/>
                    <a:pt x="302" y="273"/>
                  </a:cubicBezTo>
                  <a:cubicBezTo>
                    <a:pt x="389" y="238"/>
                    <a:pt x="418" y="134"/>
                    <a:pt x="360" y="65"/>
                  </a:cubicBezTo>
                  <a:cubicBezTo>
                    <a:pt x="314" y="22"/>
                    <a:pt x="25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4"/>
            <p:cNvSpPr/>
            <p:nvPr/>
          </p:nvSpPr>
          <p:spPr>
            <a:xfrm rot="1508308">
              <a:off x="7416557" y="1837340"/>
              <a:ext cx="57161" cy="116528"/>
            </a:xfrm>
            <a:custGeom>
              <a:avLst/>
              <a:gdLst/>
              <a:ahLst/>
              <a:cxnLst/>
              <a:rect l="l" t="t" r="r" b="b"/>
              <a:pathLst>
                <a:path w="337" h="687" extrusionOk="0">
                  <a:moveTo>
                    <a:pt x="149" y="0"/>
                  </a:moveTo>
                  <a:cubicBezTo>
                    <a:pt x="143" y="0"/>
                    <a:pt x="136" y="1"/>
                    <a:pt x="128" y="2"/>
                  </a:cubicBezTo>
                  <a:cubicBezTo>
                    <a:pt x="70" y="2"/>
                    <a:pt x="24" y="60"/>
                    <a:pt x="41" y="118"/>
                  </a:cubicBezTo>
                  <a:cubicBezTo>
                    <a:pt x="82" y="240"/>
                    <a:pt x="70" y="367"/>
                    <a:pt x="12" y="483"/>
                  </a:cubicBezTo>
                  <a:cubicBezTo>
                    <a:pt x="1" y="501"/>
                    <a:pt x="30" y="547"/>
                    <a:pt x="30" y="559"/>
                  </a:cubicBezTo>
                  <a:cubicBezTo>
                    <a:pt x="70" y="634"/>
                    <a:pt x="111" y="680"/>
                    <a:pt x="180" y="686"/>
                  </a:cubicBezTo>
                  <a:cubicBezTo>
                    <a:pt x="221" y="686"/>
                    <a:pt x="261" y="657"/>
                    <a:pt x="273" y="616"/>
                  </a:cubicBezTo>
                  <a:cubicBezTo>
                    <a:pt x="302" y="437"/>
                    <a:pt x="337" y="252"/>
                    <a:pt x="238" y="72"/>
                  </a:cubicBezTo>
                  <a:cubicBezTo>
                    <a:pt x="218" y="32"/>
                    <a:pt x="194"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4"/>
            <p:cNvSpPr/>
            <p:nvPr/>
          </p:nvSpPr>
          <p:spPr>
            <a:xfrm rot="1508308">
              <a:off x="5241663" y="3299896"/>
              <a:ext cx="116188" cy="66490"/>
            </a:xfrm>
            <a:custGeom>
              <a:avLst/>
              <a:gdLst/>
              <a:ahLst/>
              <a:cxnLst/>
              <a:rect l="l" t="t" r="r" b="b"/>
              <a:pathLst>
                <a:path w="685" h="392" extrusionOk="0">
                  <a:moveTo>
                    <a:pt x="449" y="364"/>
                  </a:moveTo>
                  <a:lnTo>
                    <a:pt x="449" y="364"/>
                  </a:lnTo>
                  <a:cubicBezTo>
                    <a:pt x="446" y="365"/>
                    <a:pt x="444" y="365"/>
                    <a:pt x="441" y="366"/>
                  </a:cubicBezTo>
                  <a:lnTo>
                    <a:pt x="453" y="366"/>
                  </a:lnTo>
                  <a:cubicBezTo>
                    <a:pt x="451" y="365"/>
                    <a:pt x="450" y="365"/>
                    <a:pt x="449" y="364"/>
                  </a:cubicBezTo>
                  <a:close/>
                  <a:moveTo>
                    <a:pt x="137" y="1"/>
                  </a:moveTo>
                  <a:cubicBezTo>
                    <a:pt x="120" y="1"/>
                    <a:pt x="103" y="5"/>
                    <a:pt x="88" y="13"/>
                  </a:cubicBezTo>
                  <a:cubicBezTo>
                    <a:pt x="30" y="47"/>
                    <a:pt x="1" y="111"/>
                    <a:pt x="18" y="175"/>
                  </a:cubicBezTo>
                  <a:cubicBezTo>
                    <a:pt x="45" y="303"/>
                    <a:pt x="155" y="391"/>
                    <a:pt x="285" y="391"/>
                  </a:cubicBezTo>
                  <a:cubicBezTo>
                    <a:pt x="296" y="391"/>
                    <a:pt x="308" y="391"/>
                    <a:pt x="319" y="389"/>
                  </a:cubicBezTo>
                  <a:cubicBezTo>
                    <a:pt x="355" y="385"/>
                    <a:pt x="383" y="356"/>
                    <a:pt x="418" y="356"/>
                  </a:cubicBezTo>
                  <a:cubicBezTo>
                    <a:pt x="428" y="356"/>
                    <a:pt x="438" y="359"/>
                    <a:pt x="449" y="364"/>
                  </a:cubicBezTo>
                  <a:lnTo>
                    <a:pt x="449" y="364"/>
                  </a:lnTo>
                  <a:cubicBezTo>
                    <a:pt x="521" y="346"/>
                    <a:pt x="588" y="312"/>
                    <a:pt x="644" y="267"/>
                  </a:cubicBezTo>
                  <a:cubicBezTo>
                    <a:pt x="679" y="238"/>
                    <a:pt x="684" y="192"/>
                    <a:pt x="661" y="157"/>
                  </a:cubicBezTo>
                  <a:cubicBezTo>
                    <a:pt x="648" y="136"/>
                    <a:pt x="623" y="124"/>
                    <a:pt x="596" y="124"/>
                  </a:cubicBezTo>
                  <a:cubicBezTo>
                    <a:pt x="587" y="124"/>
                    <a:pt x="577" y="125"/>
                    <a:pt x="568" y="128"/>
                  </a:cubicBezTo>
                  <a:cubicBezTo>
                    <a:pt x="545" y="134"/>
                    <a:pt x="522" y="146"/>
                    <a:pt x="499" y="163"/>
                  </a:cubicBezTo>
                  <a:cubicBezTo>
                    <a:pt x="472" y="179"/>
                    <a:pt x="443" y="186"/>
                    <a:pt x="415" y="186"/>
                  </a:cubicBezTo>
                  <a:cubicBezTo>
                    <a:pt x="369" y="186"/>
                    <a:pt x="325" y="166"/>
                    <a:pt x="296" y="123"/>
                  </a:cubicBezTo>
                  <a:cubicBezTo>
                    <a:pt x="273" y="99"/>
                    <a:pt x="256" y="70"/>
                    <a:pt x="232" y="47"/>
                  </a:cubicBezTo>
                  <a:cubicBezTo>
                    <a:pt x="205" y="16"/>
                    <a:pt x="171"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4"/>
            <p:cNvSpPr/>
            <p:nvPr/>
          </p:nvSpPr>
          <p:spPr>
            <a:xfrm rot="1508308">
              <a:off x="7057358" y="2268610"/>
              <a:ext cx="101092" cy="92781"/>
            </a:xfrm>
            <a:custGeom>
              <a:avLst/>
              <a:gdLst/>
              <a:ahLst/>
              <a:cxnLst/>
              <a:rect l="l" t="t" r="r" b="b"/>
              <a:pathLst>
                <a:path w="596" h="547" extrusionOk="0">
                  <a:moveTo>
                    <a:pt x="503" y="0"/>
                  </a:moveTo>
                  <a:cubicBezTo>
                    <a:pt x="464" y="0"/>
                    <a:pt x="432" y="35"/>
                    <a:pt x="410" y="71"/>
                  </a:cubicBezTo>
                  <a:cubicBezTo>
                    <a:pt x="358" y="157"/>
                    <a:pt x="318" y="250"/>
                    <a:pt x="277" y="343"/>
                  </a:cubicBezTo>
                  <a:cubicBezTo>
                    <a:pt x="225" y="331"/>
                    <a:pt x="213" y="279"/>
                    <a:pt x="179" y="262"/>
                  </a:cubicBezTo>
                  <a:cubicBezTo>
                    <a:pt x="163" y="249"/>
                    <a:pt x="145" y="243"/>
                    <a:pt x="127" y="243"/>
                  </a:cubicBezTo>
                  <a:cubicBezTo>
                    <a:pt x="106" y="243"/>
                    <a:pt x="84" y="252"/>
                    <a:pt x="69" y="267"/>
                  </a:cubicBezTo>
                  <a:cubicBezTo>
                    <a:pt x="0" y="342"/>
                    <a:pt x="55" y="511"/>
                    <a:pt x="140" y="511"/>
                  </a:cubicBezTo>
                  <a:cubicBezTo>
                    <a:pt x="141" y="511"/>
                    <a:pt x="142" y="511"/>
                    <a:pt x="144" y="511"/>
                  </a:cubicBezTo>
                  <a:cubicBezTo>
                    <a:pt x="151" y="510"/>
                    <a:pt x="157" y="510"/>
                    <a:pt x="164" y="510"/>
                  </a:cubicBezTo>
                  <a:cubicBezTo>
                    <a:pt x="228" y="510"/>
                    <a:pt x="285" y="547"/>
                    <a:pt x="339" y="547"/>
                  </a:cubicBezTo>
                  <a:cubicBezTo>
                    <a:pt x="351" y="547"/>
                    <a:pt x="363" y="545"/>
                    <a:pt x="376" y="540"/>
                  </a:cubicBezTo>
                  <a:cubicBezTo>
                    <a:pt x="474" y="505"/>
                    <a:pt x="468" y="395"/>
                    <a:pt x="503" y="314"/>
                  </a:cubicBezTo>
                  <a:cubicBezTo>
                    <a:pt x="532" y="262"/>
                    <a:pt x="549" y="198"/>
                    <a:pt x="567" y="140"/>
                  </a:cubicBezTo>
                  <a:cubicBezTo>
                    <a:pt x="584" y="94"/>
                    <a:pt x="596" y="42"/>
                    <a:pt x="544" y="13"/>
                  </a:cubicBezTo>
                  <a:cubicBezTo>
                    <a:pt x="529" y="4"/>
                    <a:pt x="516" y="0"/>
                    <a:pt x="5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4"/>
            <p:cNvSpPr/>
            <p:nvPr/>
          </p:nvSpPr>
          <p:spPr>
            <a:xfrm rot="1508308">
              <a:off x="4882598" y="1865834"/>
              <a:ext cx="136712" cy="65473"/>
            </a:xfrm>
            <a:custGeom>
              <a:avLst/>
              <a:gdLst/>
              <a:ahLst/>
              <a:cxnLst/>
              <a:rect l="l" t="t" r="r" b="b"/>
              <a:pathLst>
                <a:path w="806" h="386" extrusionOk="0">
                  <a:moveTo>
                    <a:pt x="114" y="0"/>
                  </a:moveTo>
                  <a:cubicBezTo>
                    <a:pt x="82" y="0"/>
                    <a:pt x="51" y="15"/>
                    <a:pt x="29" y="55"/>
                  </a:cubicBezTo>
                  <a:cubicBezTo>
                    <a:pt x="0" y="119"/>
                    <a:pt x="23" y="200"/>
                    <a:pt x="81" y="211"/>
                  </a:cubicBezTo>
                  <a:cubicBezTo>
                    <a:pt x="244" y="240"/>
                    <a:pt x="377" y="327"/>
                    <a:pt x="522" y="379"/>
                  </a:cubicBezTo>
                  <a:cubicBezTo>
                    <a:pt x="537" y="384"/>
                    <a:pt x="553" y="386"/>
                    <a:pt x="568" y="386"/>
                  </a:cubicBezTo>
                  <a:cubicBezTo>
                    <a:pt x="593" y="386"/>
                    <a:pt x="618" y="381"/>
                    <a:pt x="643" y="373"/>
                  </a:cubicBezTo>
                  <a:cubicBezTo>
                    <a:pt x="748" y="321"/>
                    <a:pt x="806" y="281"/>
                    <a:pt x="782" y="194"/>
                  </a:cubicBezTo>
                  <a:cubicBezTo>
                    <a:pt x="771" y="155"/>
                    <a:pt x="748" y="144"/>
                    <a:pt x="720" y="144"/>
                  </a:cubicBezTo>
                  <a:cubicBezTo>
                    <a:pt x="690" y="144"/>
                    <a:pt x="656" y="156"/>
                    <a:pt x="626" y="159"/>
                  </a:cubicBezTo>
                  <a:cubicBezTo>
                    <a:pt x="595" y="161"/>
                    <a:pt x="565" y="163"/>
                    <a:pt x="535" y="163"/>
                  </a:cubicBezTo>
                  <a:cubicBezTo>
                    <a:pt x="459" y="163"/>
                    <a:pt x="386" y="149"/>
                    <a:pt x="319" y="78"/>
                  </a:cubicBezTo>
                  <a:cubicBezTo>
                    <a:pt x="278" y="49"/>
                    <a:pt x="226" y="26"/>
                    <a:pt x="174" y="14"/>
                  </a:cubicBezTo>
                  <a:cubicBezTo>
                    <a:pt x="155" y="6"/>
                    <a:pt x="13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4"/>
            <p:cNvSpPr/>
            <p:nvPr/>
          </p:nvSpPr>
          <p:spPr>
            <a:xfrm rot="1508308">
              <a:off x="5373757" y="633695"/>
              <a:ext cx="68017" cy="96852"/>
            </a:xfrm>
            <a:custGeom>
              <a:avLst/>
              <a:gdLst/>
              <a:ahLst/>
              <a:cxnLst/>
              <a:rect l="l" t="t" r="r" b="b"/>
              <a:pathLst>
                <a:path w="401" h="571" extrusionOk="0">
                  <a:moveTo>
                    <a:pt x="238" y="0"/>
                  </a:moveTo>
                  <a:cubicBezTo>
                    <a:pt x="223" y="0"/>
                    <a:pt x="208" y="3"/>
                    <a:pt x="192" y="9"/>
                  </a:cubicBezTo>
                  <a:cubicBezTo>
                    <a:pt x="93" y="84"/>
                    <a:pt x="24" y="189"/>
                    <a:pt x="1" y="310"/>
                  </a:cubicBezTo>
                  <a:cubicBezTo>
                    <a:pt x="1" y="438"/>
                    <a:pt x="93" y="496"/>
                    <a:pt x="186" y="554"/>
                  </a:cubicBezTo>
                  <a:cubicBezTo>
                    <a:pt x="206" y="565"/>
                    <a:pt x="226" y="571"/>
                    <a:pt x="243" y="571"/>
                  </a:cubicBezTo>
                  <a:cubicBezTo>
                    <a:pt x="287" y="571"/>
                    <a:pt x="319" y="538"/>
                    <a:pt x="319" y="484"/>
                  </a:cubicBezTo>
                  <a:cubicBezTo>
                    <a:pt x="314" y="397"/>
                    <a:pt x="337" y="310"/>
                    <a:pt x="383" y="235"/>
                  </a:cubicBezTo>
                  <a:cubicBezTo>
                    <a:pt x="401" y="206"/>
                    <a:pt x="383" y="160"/>
                    <a:pt x="383" y="137"/>
                  </a:cubicBezTo>
                  <a:cubicBezTo>
                    <a:pt x="351" y="45"/>
                    <a:pt x="297"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4"/>
            <p:cNvSpPr/>
            <p:nvPr/>
          </p:nvSpPr>
          <p:spPr>
            <a:xfrm rot="1508308">
              <a:off x="5636609" y="598442"/>
              <a:ext cx="72936" cy="103467"/>
            </a:xfrm>
            <a:custGeom>
              <a:avLst/>
              <a:gdLst/>
              <a:ahLst/>
              <a:cxnLst/>
              <a:rect l="l" t="t" r="r" b="b"/>
              <a:pathLst>
                <a:path w="430" h="610" extrusionOk="0">
                  <a:moveTo>
                    <a:pt x="181" y="1"/>
                  </a:moveTo>
                  <a:cubicBezTo>
                    <a:pt x="171" y="1"/>
                    <a:pt x="161" y="3"/>
                    <a:pt x="151" y="7"/>
                  </a:cubicBezTo>
                  <a:cubicBezTo>
                    <a:pt x="64" y="41"/>
                    <a:pt x="58" y="117"/>
                    <a:pt x="64" y="198"/>
                  </a:cubicBezTo>
                  <a:cubicBezTo>
                    <a:pt x="70" y="232"/>
                    <a:pt x="76" y="261"/>
                    <a:pt x="87" y="296"/>
                  </a:cubicBezTo>
                  <a:cubicBezTo>
                    <a:pt x="122" y="343"/>
                    <a:pt x="110" y="406"/>
                    <a:pt x="58" y="441"/>
                  </a:cubicBezTo>
                  <a:cubicBezTo>
                    <a:pt x="18" y="464"/>
                    <a:pt x="0" y="522"/>
                    <a:pt x="35" y="563"/>
                  </a:cubicBezTo>
                  <a:cubicBezTo>
                    <a:pt x="57" y="592"/>
                    <a:pt x="91" y="610"/>
                    <a:pt x="125" y="610"/>
                  </a:cubicBezTo>
                  <a:cubicBezTo>
                    <a:pt x="144" y="610"/>
                    <a:pt x="163" y="604"/>
                    <a:pt x="180" y="592"/>
                  </a:cubicBezTo>
                  <a:cubicBezTo>
                    <a:pt x="406" y="505"/>
                    <a:pt x="429" y="453"/>
                    <a:pt x="348" y="221"/>
                  </a:cubicBezTo>
                  <a:cubicBezTo>
                    <a:pt x="336" y="192"/>
                    <a:pt x="331" y="157"/>
                    <a:pt x="325" y="140"/>
                  </a:cubicBezTo>
                  <a:cubicBezTo>
                    <a:pt x="281" y="48"/>
                    <a:pt x="230"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4"/>
            <p:cNvSpPr/>
            <p:nvPr/>
          </p:nvSpPr>
          <p:spPr>
            <a:xfrm rot="1508308">
              <a:off x="5060267" y="761617"/>
              <a:ext cx="83622" cy="65812"/>
            </a:xfrm>
            <a:custGeom>
              <a:avLst/>
              <a:gdLst/>
              <a:ahLst/>
              <a:cxnLst/>
              <a:rect l="l" t="t" r="r" b="b"/>
              <a:pathLst>
                <a:path w="493" h="388" extrusionOk="0">
                  <a:moveTo>
                    <a:pt x="369" y="1"/>
                  </a:moveTo>
                  <a:cubicBezTo>
                    <a:pt x="362" y="1"/>
                    <a:pt x="355" y="2"/>
                    <a:pt x="348" y="6"/>
                  </a:cubicBezTo>
                  <a:cubicBezTo>
                    <a:pt x="326" y="19"/>
                    <a:pt x="302" y="24"/>
                    <a:pt x="278" y="24"/>
                  </a:cubicBezTo>
                  <a:cubicBezTo>
                    <a:pt x="234" y="24"/>
                    <a:pt x="189" y="10"/>
                    <a:pt x="146" y="10"/>
                  </a:cubicBezTo>
                  <a:cubicBezTo>
                    <a:pt x="107" y="10"/>
                    <a:pt x="71" y="21"/>
                    <a:pt x="41" y="64"/>
                  </a:cubicBezTo>
                  <a:cubicBezTo>
                    <a:pt x="41" y="70"/>
                    <a:pt x="35" y="76"/>
                    <a:pt x="35" y="87"/>
                  </a:cubicBezTo>
                  <a:cubicBezTo>
                    <a:pt x="1" y="174"/>
                    <a:pt x="24" y="279"/>
                    <a:pt x="93" y="348"/>
                  </a:cubicBezTo>
                  <a:cubicBezTo>
                    <a:pt x="131" y="374"/>
                    <a:pt x="198" y="387"/>
                    <a:pt x="262" y="387"/>
                  </a:cubicBezTo>
                  <a:cubicBezTo>
                    <a:pt x="326" y="387"/>
                    <a:pt x="389" y="374"/>
                    <a:pt x="418" y="348"/>
                  </a:cubicBezTo>
                  <a:cubicBezTo>
                    <a:pt x="481" y="273"/>
                    <a:pt x="493" y="168"/>
                    <a:pt x="452" y="82"/>
                  </a:cubicBezTo>
                  <a:cubicBezTo>
                    <a:pt x="433" y="43"/>
                    <a:pt x="402"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4"/>
            <p:cNvSpPr/>
            <p:nvPr/>
          </p:nvSpPr>
          <p:spPr>
            <a:xfrm rot="1508308">
              <a:off x="6212168" y="2532243"/>
              <a:ext cx="106351" cy="86505"/>
            </a:xfrm>
            <a:custGeom>
              <a:avLst/>
              <a:gdLst/>
              <a:ahLst/>
              <a:cxnLst/>
              <a:rect l="l" t="t" r="r" b="b"/>
              <a:pathLst>
                <a:path w="627" h="510" extrusionOk="0">
                  <a:moveTo>
                    <a:pt x="133" y="0"/>
                  </a:moveTo>
                  <a:cubicBezTo>
                    <a:pt x="94" y="0"/>
                    <a:pt x="56" y="20"/>
                    <a:pt x="35" y="57"/>
                  </a:cubicBezTo>
                  <a:cubicBezTo>
                    <a:pt x="1" y="103"/>
                    <a:pt x="24" y="172"/>
                    <a:pt x="76" y="196"/>
                  </a:cubicBezTo>
                  <a:cubicBezTo>
                    <a:pt x="203" y="230"/>
                    <a:pt x="255" y="329"/>
                    <a:pt x="337" y="410"/>
                  </a:cubicBezTo>
                  <a:cubicBezTo>
                    <a:pt x="383" y="462"/>
                    <a:pt x="447" y="497"/>
                    <a:pt x="510" y="508"/>
                  </a:cubicBezTo>
                  <a:cubicBezTo>
                    <a:pt x="517" y="509"/>
                    <a:pt x="524" y="510"/>
                    <a:pt x="531" y="510"/>
                  </a:cubicBezTo>
                  <a:cubicBezTo>
                    <a:pt x="566" y="510"/>
                    <a:pt x="601" y="497"/>
                    <a:pt x="591" y="468"/>
                  </a:cubicBezTo>
                  <a:cubicBezTo>
                    <a:pt x="568" y="375"/>
                    <a:pt x="626" y="282"/>
                    <a:pt x="609" y="207"/>
                  </a:cubicBezTo>
                  <a:cubicBezTo>
                    <a:pt x="582" y="150"/>
                    <a:pt x="548" y="125"/>
                    <a:pt x="509" y="125"/>
                  </a:cubicBezTo>
                  <a:cubicBezTo>
                    <a:pt x="489" y="125"/>
                    <a:pt x="468" y="132"/>
                    <a:pt x="447" y="143"/>
                  </a:cubicBezTo>
                  <a:cubicBezTo>
                    <a:pt x="416" y="161"/>
                    <a:pt x="389" y="170"/>
                    <a:pt x="366" y="170"/>
                  </a:cubicBezTo>
                  <a:cubicBezTo>
                    <a:pt x="326" y="170"/>
                    <a:pt x="295" y="144"/>
                    <a:pt x="273" y="85"/>
                  </a:cubicBezTo>
                  <a:cubicBezTo>
                    <a:pt x="255" y="45"/>
                    <a:pt x="221" y="16"/>
                    <a:pt x="180" y="10"/>
                  </a:cubicBezTo>
                  <a:cubicBezTo>
                    <a:pt x="165" y="3"/>
                    <a:pt x="14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4"/>
            <p:cNvSpPr/>
            <p:nvPr/>
          </p:nvSpPr>
          <p:spPr>
            <a:xfrm rot="1508308">
              <a:off x="6323399" y="1332364"/>
              <a:ext cx="79720" cy="100075"/>
            </a:xfrm>
            <a:custGeom>
              <a:avLst/>
              <a:gdLst/>
              <a:ahLst/>
              <a:cxnLst/>
              <a:rect l="l" t="t" r="r" b="b"/>
              <a:pathLst>
                <a:path w="470" h="590" extrusionOk="0">
                  <a:moveTo>
                    <a:pt x="378" y="0"/>
                  </a:moveTo>
                  <a:cubicBezTo>
                    <a:pt x="351" y="0"/>
                    <a:pt x="326" y="11"/>
                    <a:pt x="308" y="30"/>
                  </a:cubicBezTo>
                  <a:cubicBezTo>
                    <a:pt x="192" y="146"/>
                    <a:pt x="93" y="279"/>
                    <a:pt x="24" y="429"/>
                  </a:cubicBezTo>
                  <a:cubicBezTo>
                    <a:pt x="1" y="476"/>
                    <a:pt x="12" y="528"/>
                    <a:pt x="47" y="563"/>
                  </a:cubicBezTo>
                  <a:cubicBezTo>
                    <a:pt x="68" y="581"/>
                    <a:pt x="91" y="590"/>
                    <a:pt x="118" y="590"/>
                  </a:cubicBezTo>
                  <a:cubicBezTo>
                    <a:pt x="150" y="590"/>
                    <a:pt x="188" y="577"/>
                    <a:pt x="232" y="551"/>
                  </a:cubicBezTo>
                  <a:cubicBezTo>
                    <a:pt x="354" y="429"/>
                    <a:pt x="435" y="273"/>
                    <a:pt x="470" y="99"/>
                  </a:cubicBezTo>
                  <a:cubicBezTo>
                    <a:pt x="470" y="65"/>
                    <a:pt x="453" y="30"/>
                    <a:pt x="424" y="12"/>
                  </a:cubicBezTo>
                  <a:cubicBezTo>
                    <a:pt x="409" y="4"/>
                    <a:pt x="39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4"/>
            <p:cNvSpPr/>
            <p:nvPr/>
          </p:nvSpPr>
          <p:spPr>
            <a:xfrm rot="1508308">
              <a:off x="7859300" y="148059"/>
              <a:ext cx="53260" cy="98718"/>
            </a:xfrm>
            <a:custGeom>
              <a:avLst/>
              <a:gdLst/>
              <a:ahLst/>
              <a:cxnLst/>
              <a:rect l="l" t="t" r="r" b="b"/>
              <a:pathLst>
                <a:path w="314" h="582" extrusionOk="0">
                  <a:moveTo>
                    <a:pt x="150" y="0"/>
                  </a:moveTo>
                  <a:cubicBezTo>
                    <a:pt x="143" y="0"/>
                    <a:pt x="136" y="1"/>
                    <a:pt x="128" y="2"/>
                  </a:cubicBezTo>
                  <a:cubicBezTo>
                    <a:pt x="59" y="2"/>
                    <a:pt x="1" y="66"/>
                    <a:pt x="7" y="141"/>
                  </a:cubicBezTo>
                  <a:cubicBezTo>
                    <a:pt x="1" y="245"/>
                    <a:pt x="13" y="344"/>
                    <a:pt x="30" y="448"/>
                  </a:cubicBezTo>
                  <a:cubicBezTo>
                    <a:pt x="30" y="518"/>
                    <a:pt x="88" y="576"/>
                    <a:pt x="163" y="581"/>
                  </a:cubicBezTo>
                  <a:cubicBezTo>
                    <a:pt x="233" y="576"/>
                    <a:pt x="291" y="518"/>
                    <a:pt x="296" y="448"/>
                  </a:cubicBezTo>
                  <a:cubicBezTo>
                    <a:pt x="314" y="338"/>
                    <a:pt x="302" y="222"/>
                    <a:pt x="273" y="118"/>
                  </a:cubicBezTo>
                  <a:cubicBezTo>
                    <a:pt x="247" y="45"/>
                    <a:pt x="212"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4"/>
            <p:cNvSpPr/>
            <p:nvPr/>
          </p:nvSpPr>
          <p:spPr>
            <a:xfrm rot="1508308">
              <a:off x="6900236" y="2224428"/>
              <a:ext cx="99396" cy="81417"/>
            </a:xfrm>
            <a:custGeom>
              <a:avLst/>
              <a:gdLst/>
              <a:ahLst/>
              <a:cxnLst/>
              <a:rect l="l" t="t" r="r" b="b"/>
              <a:pathLst>
                <a:path w="586" h="480" extrusionOk="0">
                  <a:moveTo>
                    <a:pt x="285" y="0"/>
                  </a:moveTo>
                  <a:cubicBezTo>
                    <a:pt x="245" y="0"/>
                    <a:pt x="211" y="23"/>
                    <a:pt x="197" y="64"/>
                  </a:cubicBezTo>
                  <a:cubicBezTo>
                    <a:pt x="174" y="145"/>
                    <a:pt x="122" y="220"/>
                    <a:pt x="52" y="273"/>
                  </a:cubicBezTo>
                  <a:cubicBezTo>
                    <a:pt x="0" y="319"/>
                    <a:pt x="0" y="394"/>
                    <a:pt x="47" y="441"/>
                  </a:cubicBezTo>
                  <a:cubicBezTo>
                    <a:pt x="67" y="467"/>
                    <a:pt x="97" y="480"/>
                    <a:pt x="128" y="480"/>
                  </a:cubicBezTo>
                  <a:cubicBezTo>
                    <a:pt x="158" y="480"/>
                    <a:pt x="189" y="467"/>
                    <a:pt x="209" y="441"/>
                  </a:cubicBezTo>
                  <a:cubicBezTo>
                    <a:pt x="278" y="354"/>
                    <a:pt x="377" y="301"/>
                    <a:pt x="487" y="301"/>
                  </a:cubicBezTo>
                  <a:cubicBezTo>
                    <a:pt x="562" y="301"/>
                    <a:pt x="585" y="232"/>
                    <a:pt x="545" y="145"/>
                  </a:cubicBezTo>
                  <a:cubicBezTo>
                    <a:pt x="481" y="81"/>
                    <a:pt x="406" y="29"/>
                    <a:pt x="319" y="6"/>
                  </a:cubicBezTo>
                  <a:cubicBezTo>
                    <a:pt x="307" y="2"/>
                    <a:pt x="296"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4"/>
            <p:cNvSpPr/>
            <p:nvPr/>
          </p:nvSpPr>
          <p:spPr>
            <a:xfrm rot="1508308">
              <a:off x="8119277" y="1662093"/>
              <a:ext cx="115171" cy="66660"/>
            </a:xfrm>
            <a:custGeom>
              <a:avLst/>
              <a:gdLst/>
              <a:ahLst/>
              <a:cxnLst/>
              <a:rect l="l" t="t" r="r" b="b"/>
              <a:pathLst>
                <a:path w="679" h="393" extrusionOk="0">
                  <a:moveTo>
                    <a:pt x="529" y="0"/>
                  </a:moveTo>
                  <a:cubicBezTo>
                    <a:pt x="490" y="0"/>
                    <a:pt x="452" y="18"/>
                    <a:pt x="429" y="51"/>
                  </a:cubicBezTo>
                  <a:cubicBezTo>
                    <a:pt x="384" y="116"/>
                    <a:pt x="311" y="152"/>
                    <a:pt x="235" y="152"/>
                  </a:cubicBezTo>
                  <a:cubicBezTo>
                    <a:pt x="203" y="152"/>
                    <a:pt x="171" y="146"/>
                    <a:pt x="139" y="132"/>
                  </a:cubicBezTo>
                  <a:cubicBezTo>
                    <a:pt x="126" y="124"/>
                    <a:pt x="111" y="121"/>
                    <a:pt x="96" y="121"/>
                  </a:cubicBezTo>
                  <a:cubicBezTo>
                    <a:pt x="55" y="121"/>
                    <a:pt x="16" y="149"/>
                    <a:pt x="12" y="196"/>
                  </a:cubicBezTo>
                  <a:cubicBezTo>
                    <a:pt x="0" y="254"/>
                    <a:pt x="41" y="312"/>
                    <a:pt x="99" y="317"/>
                  </a:cubicBezTo>
                  <a:cubicBezTo>
                    <a:pt x="180" y="335"/>
                    <a:pt x="261" y="352"/>
                    <a:pt x="336" y="387"/>
                  </a:cubicBezTo>
                  <a:cubicBezTo>
                    <a:pt x="347" y="391"/>
                    <a:pt x="358" y="393"/>
                    <a:pt x="370" y="393"/>
                  </a:cubicBezTo>
                  <a:cubicBezTo>
                    <a:pt x="405" y="393"/>
                    <a:pt x="443" y="374"/>
                    <a:pt x="487" y="352"/>
                  </a:cubicBezTo>
                  <a:cubicBezTo>
                    <a:pt x="539" y="317"/>
                    <a:pt x="585" y="271"/>
                    <a:pt x="620" y="219"/>
                  </a:cubicBezTo>
                  <a:cubicBezTo>
                    <a:pt x="655" y="155"/>
                    <a:pt x="678" y="86"/>
                    <a:pt x="614" y="34"/>
                  </a:cubicBezTo>
                  <a:cubicBezTo>
                    <a:pt x="589" y="11"/>
                    <a:pt x="559"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4"/>
            <p:cNvSpPr/>
            <p:nvPr/>
          </p:nvSpPr>
          <p:spPr>
            <a:xfrm rot="1508308">
              <a:off x="8168546" y="1327546"/>
              <a:ext cx="91594" cy="97022"/>
            </a:xfrm>
            <a:custGeom>
              <a:avLst/>
              <a:gdLst/>
              <a:ahLst/>
              <a:cxnLst/>
              <a:rect l="l" t="t" r="r" b="b"/>
              <a:pathLst>
                <a:path w="540" h="572" extrusionOk="0">
                  <a:moveTo>
                    <a:pt x="430" y="0"/>
                  </a:moveTo>
                  <a:cubicBezTo>
                    <a:pt x="405" y="0"/>
                    <a:pt x="379" y="8"/>
                    <a:pt x="354" y="14"/>
                  </a:cubicBezTo>
                  <a:cubicBezTo>
                    <a:pt x="319" y="25"/>
                    <a:pt x="285" y="25"/>
                    <a:pt x="256" y="31"/>
                  </a:cubicBezTo>
                  <a:cubicBezTo>
                    <a:pt x="186" y="54"/>
                    <a:pt x="140" y="101"/>
                    <a:pt x="145" y="170"/>
                  </a:cubicBezTo>
                  <a:cubicBezTo>
                    <a:pt x="174" y="263"/>
                    <a:pt x="134" y="361"/>
                    <a:pt x="53" y="414"/>
                  </a:cubicBezTo>
                  <a:cubicBezTo>
                    <a:pt x="6" y="443"/>
                    <a:pt x="1" y="500"/>
                    <a:pt x="35" y="541"/>
                  </a:cubicBezTo>
                  <a:cubicBezTo>
                    <a:pt x="55" y="561"/>
                    <a:pt x="82" y="571"/>
                    <a:pt x="110" y="571"/>
                  </a:cubicBezTo>
                  <a:cubicBezTo>
                    <a:pt x="130" y="571"/>
                    <a:pt x="151" y="565"/>
                    <a:pt x="169" y="553"/>
                  </a:cubicBezTo>
                  <a:cubicBezTo>
                    <a:pt x="203" y="535"/>
                    <a:pt x="238" y="506"/>
                    <a:pt x="261" y="472"/>
                  </a:cubicBezTo>
                  <a:cubicBezTo>
                    <a:pt x="302" y="373"/>
                    <a:pt x="371" y="286"/>
                    <a:pt x="458" y="222"/>
                  </a:cubicBezTo>
                  <a:cubicBezTo>
                    <a:pt x="522" y="182"/>
                    <a:pt x="539" y="101"/>
                    <a:pt x="499" y="43"/>
                  </a:cubicBezTo>
                  <a:cubicBezTo>
                    <a:pt x="481" y="10"/>
                    <a:pt x="456"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4"/>
            <p:cNvSpPr/>
            <p:nvPr/>
          </p:nvSpPr>
          <p:spPr>
            <a:xfrm rot="1508308">
              <a:off x="5062852" y="1247597"/>
              <a:ext cx="94477" cy="75480"/>
            </a:xfrm>
            <a:custGeom>
              <a:avLst/>
              <a:gdLst/>
              <a:ahLst/>
              <a:cxnLst/>
              <a:rect l="l" t="t" r="r" b="b"/>
              <a:pathLst>
                <a:path w="557" h="445" extrusionOk="0">
                  <a:moveTo>
                    <a:pt x="318" y="0"/>
                  </a:moveTo>
                  <a:cubicBezTo>
                    <a:pt x="281" y="0"/>
                    <a:pt x="246" y="18"/>
                    <a:pt x="215" y="65"/>
                  </a:cubicBezTo>
                  <a:cubicBezTo>
                    <a:pt x="168" y="77"/>
                    <a:pt x="128" y="94"/>
                    <a:pt x="93" y="112"/>
                  </a:cubicBezTo>
                  <a:cubicBezTo>
                    <a:pt x="12" y="187"/>
                    <a:pt x="0" y="309"/>
                    <a:pt x="70" y="390"/>
                  </a:cubicBezTo>
                  <a:cubicBezTo>
                    <a:pt x="100" y="426"/>
                    <a:pt x="134" y="444"/>
                    <a:pt x="170" y="444"/>
                  </a:cubicBezTo>
                  <a:cubicBezTo>
                    <a:pt x="209" y="444"/>
                    <a:pt x="250" y="421"/>
                    <a:pt x="290" y="372"/>
                  </a:cubicBezTo>
                  <a:cubicBezTo>
                    <a:pt x="336" y="303"/>
                    <a:pt x="406" y="309"/>
                    <a:pt x="458" y="280"/>
                  </a:cubicBezTo>
                  <a:cubicBezTo>
                    <a:pt x="557" y="222"/>
                    <a:pt x="557" y="123"/>
                    <a:pt x="475" y="65"/>
                  </a:cubicBezTo>
                  <a:cubicBezTo>
                    <a:pt x="424" y="35"/>
                    <a:pt x="370"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4"/>
            <p:cNvSpPr/>
            <p:nvPr/>
          </p:nvSpPr>
          <p:spPr>
            <a:xfrm rot="1508308">
              <a:off x="5569198" y="772533"/>
              <a:ext cx="86505" cy="78364"/>
            </a:xfrm>
            <a:custGeom>
              <a:avLst/>
              <a:gdLst/>
              <a:ahLst/>
              <a:cxnLst/>
              <a:rect l="l" t="t" r="r" b="b"/>
              <a:pathLst>
                <a:path w="510" h="462" extrusionOk="0">
                  <a:moveTo>
                    <a:pt x="338" y="1"/>
                  </a:moveTo>
                  <a:cubicBezTo>
                    <a:pt x="323" y="1"/>
                    <a:pt x="307" y="5"/>
                    <a:pt x="290" y="13"/>
                  </a:cubicBezTo>
                  <a:cubicBezTo>
                    <a:pt x="231" y="43"/>
                    <a:pt x="173" y="55"/>
                    <a:pt x="112" y="55"/>
                  </a:cubicBezTo>
                  <a:cubicBezTo>
                    <a:pt x="100" y="55"/>
                    <a:pt x="87" y="55"/>
                    <a:pt x="75" y="54"/>
                  </a:cubicBezTo>
                  <a:cubicBezTo>
                    <a:pt x="72" y="54"/>
                    <a:pt x="69" y="54"/>
                    <a:pt x="67" y="54"/>
                  </a:cubicBezTo>
                  <a:cubicBezTo>
                    <a:pt x="16" y="54"/>
                    <a:pt x="1" y="103"/>
                    <a:pt x="17" y="153"/>
                  </a:cubicBezTo>
                  <a:cubicBezTo>
                    <a:pt x="23" y="199"/>
                    <a:pt x="58" y="239"/>
                    <a:pt x="98" y="263"/>
                  </a:cubicBezTo>
                  <a:cubicBezTo>
                    <a:pt x="174" y="303"/>
                    <a:pt x="237" y="349"/>
                    <a:pt x="284" y="413"/>
                  </a:cubicBezTo>
                  <a:cubicBezTo>
                    <a:pt x="315" y="446"/>
                    <a:pt x="349" y="462"/>
                    <a:pt x="381" y="462"/>
                  </a:cubicBezTo>
                  <a:cubicBezTo>
                    <a:pt x="433" y="462"/>
                    <a:pt x="478" y="421"/>
                    <a:pt x="492" y="349"/>
                  </a:cubicBezTo>
                  <a:cubicBezTo>
                    <a:pt x="510" y="268"/>
                    <a:pt x="492" y="187"/>
                    <a:pt x="458" y="112"/>
                  </a:cubicBezTo>
                  <a:cubicBezTo>
                    <a:pt x="430" y="53"/>
                    <a:pt x="392" y="1"/>
                    <a:pt x="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4"/>
            <p:cNvSpPr/>
            <p:nvPr/>
          </p:nvSpPr>
          <p:spPr>
            <a:xfrm rot="1508308">
              <a:off x="6502774" y="1208131"/>
              <a:ext cx="70900" cy="109913"/>
            </a:xfrm>
            <a:custGeom>
              <a:avLst/>
              <a:gdLst/>
              <a:ahLst/>
              <a:cxnLst/>
              <a:rect l="l" t="t" r="r" b="b"/>
              <a:pathLst>
                <a:path w="418" h="648" extrusionOk="0">
                  <a:moveTo>
                    <a:pt x="124" y="1"/>
                  </a:moveTo>
                  <a:cubicBezTo>
                    <a:pt x="101" y="1"/>
                    <a:pt x="81" y="21"/>
                    <a:pt x="81" y="45"/>
                  </a:cubicBezTo>
                  <a:cubicBezTo>
                    <a:pt x="75" y="213"/>
                    <a:pt x="58" y="375"/>
                    <a:pt x="17" y="537"/>
                  </a:cubicBezTo>
                  <a:cubicBezTo>
                    <a:pt x="0" y="595"/>
                    <a:pt x="58" y="647"/>
                    <a:pt x="133" y="647"/>
                  </a:cubicBezTo>
                  <a:cubicBezTo>
                    <a:pt x="261" y="647"/>
                    <a:pt x="417" y="410"/>
                    <a:pt x="377" y="294"/>
                  </a:cubicBezTo>
                  <a:cubicBezTo>
                    <a:pt x="371" y="271"/>
                    <a:pt x="354" y="236"/>
                    <a:pt x="330" y="230"/>
                  </a:cubicBezTo>
                  <a:cubicBezTo>
                    <a:pt x="226" y="207"/>
                    <a:pt x="157" y="166"/>
                    <a:pt x="186" y="45"/>
                  </a:cubicBezTo>
                  <a:cubicBezTo>
                    <a:pt x="168" y="27"/>
                    <a:pt x="151" y="4"/>
                    <a:pt x="139" y="4"/>
                  </a:cubicBezTo>
                  <a:cubicBezTo>
                    <a:pt x="134" y="2"/>
                    <a:pt x="129"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4"/>
            <p:cNvSpPr/>
            <p:nvPr/>
          </p:nvSpPr>
          <p:spPr>
            <a:xfrm rot="1508308">
              <a:off x="4764529" y="-85708"/>
              <a:ext cx="106351" cy="83282"/>
            </a:xfrm>
            <a:custGeom>
              <a:avLst/>
              <a:gdLst/>
              <a:ahLst/>
              <a:cxnLst/>
              <a:rect l="l" t="t" r="r" b="b"/>
              <a:pathLst>
                <a:path w="627" h="491" extrusionOk="0">
                  <a:moveTo>
                    <a:pt x="396" y="0"/>
                  </a:moveTo>
                  <a:cubicBezTo>
                    <a:pt x="359" y="0"/>
                    <a:pt x="322" y="22"/>
                    <a:pt x="308" y="61"/>
                  </a:cubicBezTo>
                  <a:cubicBezTo>
                    <a:pt x="267" y="154"/>
                    <a:pt x="204" y="154"/>
                    <a:pt x="123" y="154"/>
                  </a:cubicBezTo>
                  <a:cubicBezTo>
                    <a:pt x="119" y="154"/>
                    <a:pt x="115" y="153"/>
                    <a:pt x="111" y="153"/>
                  </a:cubicBezTo>
                  <a:cubicBezTo>
                    <a:pt x="69" y="153"/>
                    <a:pt x="29" y="182"/>
                    <a:pt x="18" y="229"/>
                  </a:cubicBezTo>
                  <a:cubicBezTo>
                    <a:pt x="1" y="276"/>
                    <a:pt x="30" y="328"/>
                    <a:pt x="76" y="345"/>
                  </a:cubicBezTo>
                  <a:cubicBezTo>
                    <a:pt x="198" y="386"/>
                    <a:pt x="314" y="432"/>
                    <a:pt x="430" y="490"/>
                  </a:cubicBezTo>
                  <a:cubicBezTo>
                    <a:pt x="432" y="491"/>
                    <a:pt x="434" y="491"/>
                    <a:pt x="436" y="491"/>
                  </a:cubicBezTo>
                  <a:cubicBezTo>
                    <a:pt x="453" y="491"/>
                    <a:pt x="479" y="472"/>
                    <a:pt x="505" y="467"/>
                  </a:cubicBezTo>
                  <a:cubicBezTo>
                    <a:pt x="522" y="467"/>
                    <a:pt x="540" y="461"/>
                    <a:pt x="551" y="444"/>
                  </a:cubicBezTo>
                  <a:cubicBezTo>
                    <a:pt x="627" y="281"/>
                    <a:pt x="464" y="281"/>
                    <a:pt x="389" y="218"/>
                  </a:cubicBezTo>
                  <a:cubicBezTo>
                    <a:pt x="401" y="206"/>
                    <a:pt x="412" y="189"/>
                    <a:pt x="424" y="177"/>
                  </a:cubicBezTo>
                  <a:cubicBezTo>
                    <a:pt x="470" y="137"/>
                    <a:pt x="528" y="90"/>
                    <a:pt x="464" y="27"/>
                  </a:cubicBezTo>
                  <a:cubicBezTo>
                    <a:pt x="444" y="9"/>
                    <a:pt x="420"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4"/>
            <p:cNvSpPr/>
            <p:nvPr/>
          </p:nvSpPr>
          <p:spPr>
            <a:xfrm rot="1508308">
              <a:off x="7418205" y="1360659"/>
              <a:ext cx="77685" cy="91594"/>
            </a:xfrm>
            <a:custGeom>
              <a:avLst/>
              <a:gdLst/>
              <a:ahLst/>
              <a:cxnLst/>
              <a:rect l="l" t="t" r="r" b="b"/>
              <a:pathLst>
                <a:path w="458" h="540" extrusionOk="0">
                  <a:moveTo>
                    <a:pt x="346" y="0"/>
                  </a:moveTo>
                  <a:cubicBezTo>
                    <a:pt x="313" y="0"/>
                    <a:pt x="276" y="16"/>
                    <a:pt x="232" y="38"/>
                  </a:cubicBezTo>
                  <a:cubicBezTo>
                    <a:pt x="110" y="119"/>
                    <a:pt x="29" y="246"/>
                    <a:pt x="12" y="391"/>
                  </a:cubicBezTo>
                  <a:cubicBezTo>
                    <a:pt x="0" y="449"/>
                    <a:pt x="29" y="507"/>
                    <a:pt x="87" y="530"/>
                  </a:cubicBezTo>
                  <a:cubicBezTo>
                    <a:pt x="101" y="536"/>
                    <a:pt x="115" y="539"/>
                    <a:pt x="130" y="539"/>
                  </a:cubicBezTo>
                  <a:cubicBezTo>
                    <a:pt x="170" y="539"/>
                    <a:pt x="211" y="516"/>
                    <a:pt x="232" y="478"/>
                  </a:cubicBezTo>
                  <a:cubicBezTo>
                    <a:pt x="296" y="385"/>
                    <a:pt x="365" y="293"/>
                    <a:pt x="423" y="188"/>
                  </a:cubicBezTo>
                  <a:cubicBezTo>
                    <a:pt x="458" y="148"/>
                    <a:pt x="458" y="84"/>
                    <a:pt x="423" y="38"/>
                  </a:cubicBezTo>
                  <a:cubicBezTo>
                    <a:pt x="399" y="11"/>
                    <a:pt x="374"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4"/>
            <p:cNvSpPr/>
            <p:nvPr/>
          </p:nvSpPr>
          <p:spPr>
            <a:xfrm rot="1508308">
              <a:off x="4784199" y="1566341"/>
              <a:ext cx="90576" cy="102110"/>
            </a:xfrm>
            <a:custGeom>
              <a:avLst/>
              <a:gdLst/>
              <a:ahLst/>
              <a:cxnLst/>
              <a:rect l="l" t="t" r="r" b="b"/>
              <a:pathLst>
                <a:path w="534" h="602" extrusionOk="0">
                  <a:moveTo>
                    <a:pt x="324" y="0"/>
                  </a:moveTo>
                  <a:cubicBezTo>
                    <a:pt x="305" y="0"/>
                    <a:pt x="286" y="3"/>
                    <a:pt x="267" y="10"/>
                  </a:cubicBezTo>
                  <a:cubicBezTo>
                    <a:pt x="250" y="16"/>
                    <a:pt x="232" y="33"/>
                    <a:pt x="232" y="56"/>
                  </a:cubicBezTo>
                  <a:cubicBezTo>
                    <a:pt x="215" y="149"/>
                    <a:pt x="174" y="230"/>
                    <a:pt x="105" y="294"/>
                  </a:cubicBezTo>
                  <a:cubicBezTo>
                    <a:pt x="64" y="340"/>
                    <a:pt x="82" y="433"/>
                    <a:pt x="29" y="496"/>
                  </a:cubicBezTo>
                  <a:cubicBezTo>
                    <a:pt x="0" y="525"/>
                    <a:pt x="29" y="572"/>
                    <a:pt x="70" y="589"/>
                  </a:cubicBezTo>
                  <a:cubicBezTo>
                    <a:pt x="88" y="598"/>
                    <a:pt x="109" y="602"/>
                    <a:pt x="130" y="602"/>
                  </a:cubicBezTo>
                  <a:cubicBezTo>
                    <a:pt x="195" y="602"/>
                    <a:pt x="261" y="564"/>
                    <a:pt x="261" y="502"/>
                  </a:cubicBezTo>
                  <a:cubicBezTo>
                    <a:pt x="267" y="381"/>
                    <a:pt x="325" y="328"/>
                    <a:pt x="429" y="288"/>
                  </a:cubicBezTo>
                  <a:cubicBezTo>
                    <a:pt x="522" y="253"/>
                    <a:pt x="533" y="184"/>
                    <a:pt x="487" y="102"/>
                  </a:cubicBezTo>
                  <a:cubicBezTo>
                    <a:pt x="455" y="39"/>
                    <a:pt x="392"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4"/>
            <p:cNvSpPr/>
            <p:nvPr/>
          </p:nvSpPr>
          <p:spPr>
            <a:xfrm rot="1508308">
              <a:off x="7632841" y="2904176"/>
              <a:ext cx="78703" cy="78024"/>
            </a:xfrm>
            <a:custGeom>
              <a:avLst/>
              <a:gdLst/>
              <a:ahLst/>
              <a:cxnLst/>
              <a:rect l="l" t="t" r="r" b="b"/>
              <a:pathLst>
                <a:path w="464" h="460" extrusionOk="0">
                  <a:moveTo>
                    <a:pt x="319" y="0"/>
                  </a:moveTo>
                  <a:cubicBezTo>
                    <a:pt x="284" y="0"/>
                    <a:pt x="249" y="14"/>
                    <a:pt x="214" y="28"/>
                  </a:cubicBezTo>
                  <a:cubicBezTo>
                    <a:pt x="151" y="63"/>
                    <a:pt x="93" y="115"/>
                    <a:pt x="46" y="173"/>
                  </a:cubicBezTo>
                  <a:cubicBezTo>
                    <a:pt x="0" y="243"/>
                    <a:pt x="6" y="341"/>
                    <a:pt x="70" y="399"/>
                  </a:cubicBezTo>
                  <a:cubicBezTo>
                    <a:pt x="99" y="439"/>
                    <a:pt x="144" y="459"/>
                    <a:pt x="189" y="459"/>
                  </a:cubicBezTo>
                  <a:cubicBezTo>
                    <a:pt x="224" y="459"/>
                    <a:pt x="260" y="447"/>
                    <a:pt x="290" y="422"/>
                  </a:cubicBezTo>
                  <a:cubicBezTo>
                    <a:pt x="371" y="370"/>
                    <a:pt x="429" y="289"/>
                    <a:pt x="440" y="191"/>
                  </a:cubicBezTo>
                  <a:cubicBezTo>
                    <a:pt x="464" y="127"/>
                    <a:pt x="440" y="63"/>
                    <a:pt x="388" y="23"/>
                  </a:cubicBezTo>
                  <a:cubicBezTo>
                    <a:pt x="365" y="6"/>
                    <a:pt x="342"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4"/>
            <p:cNvSpPr/>
            <p:nvPr/>
          </p:nvSpPr>
          <p:spPr>
            <a:xfrm rot="1508308">
              <a:off x="4499659" y="871738"/>
              <a:ext cx="58179" cy="114662"/>
            </a:xfrm>
            <a:custGeom>
              <a:avLst/>
              <a:gdLst/>
              <a:ahLst/>
              <a:cxnLst/>
              <a:rect l="l" t="t" r="r" b="b"/>
              <a:pathLst>
                <a:path w="343" h="676" extrusionOk="0">
                  <a:moveTo>
                    <a:pt x="145" y="0"/>
                  </a:moveTo>
                  <a:cubicBezTo>
                    <a:pt x="135" y="0"/>
                    <a:pt x="123" y="2"/>
                    <a:pt x="111" y="7"/>
                  </a:cubicBezTo>
                  <a:cubicBezTo>
                    <a:pt x="47" y="24"/>
                    <a:pt x="13" y="93"/>
                    <a:pt x="36" y="151"/>
                  </a:cubicBezTo>
                  <a:cubicBezTo>
                    <a:pt x="76" y="261"/>
                    <a:pt x="70" y="377"/>
                    <a:pt x="30" y="482"/>
                  </a:cubicBezTo>
                  <a:cubicBezTo>
                    <a:pt x="1" y="540"/>
                    <a:pt x="53" y="615"/>
                    <a:pt x="117" y="650"/>
                  </a:cubicBezTo>
                  <a:cubicBezTo>
                    <a:pt x="137" y="667"/>
                    <a:pt x="163" y="676"/>
                    <a:pt x="190" y="676"/>
                  </a:cubicBezTo>
                  <a:cubicBezTo>
                    <a:pt x="217" y="676"/>
                    <a:pt x="244" y="667"/>
                    <a:pt x="267" y="650"/>
                  </a:cubicBezTo>
                  <a:cubicBezTo>
                    <a:pt x="325" y="615"/>
                    <a:pt x="343" y="545"/>
                    <a:pt x="320" y="487"/>
                  </a:cubicBezTo>
                  <a:cubicBezTo>
                    <a:pt x="267" y="395"/>
                    <a:pt x="250" y="296"/>
                    <a:pt x="273" y="198"/>
                  </a:cubicBezTo>
                  <a:cubicBezTo>
                    <a:pt x="273" y="157"/>
                    <a:pt x="262" y="122"/>
                    <a:pt x="244" y="93"/>
                  </a:cubicBezTo>
                  <a:cubicBezTo>
                    <a:pt x="220" y="41"/>
                    <a:pt x="193"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4"/>
            <p:cNvSpPr/>
            <p:nvPr/>
          </p:nvSpPr>
          <p:spPr>
            <a:xfrm rot="1508308">
              <a:off x="6464411" y="1810293"/>
              <a:ext cx="75819" cy="101940"/>
            </a:xfrm>
            <a:custGeom>
              <a:avLst/>
              <a:gdLst/>
              <a:ahLst/>
              <a:cxnLst/>
              <a:rect l="l" t="t" r="r" b="b"/>
              <a:pathLst>
                <a:path w="447" h="601" extrusionOk="0">
                  <a:moveTo>
                    <a:pt x="296" y="0"/>
                  </a:moveTo>
                  <a:cubicBezTo>
                    <a:pt x="232" y="0"/>
                    <a:pt x="168" y="6"/>
                    <a:pt x="110" y="23"/>
                  </a:cubicBezTo>
                  <a:cubicBezTo>
                    <a:pt x="41" y="41"/>
                    <a:pt x="0" y="99"/>
                    <a:pt x="41" y="162"/>
                  </a:cubicBezTo>
                  <a:cubicBezTo>
                    <a:pt x="99" y="244"/>
                    <a:pt x="87" y="348"/>
                    <a:pt x="156" y="475"/>
                  </a:cubicBezTo>
                  <a:cubicBezTo>
                    <a:pt x="154" y="471"/>
                    <a:pt x="152" y="469"/>
                    <a:pt x="152" y="469"/>
                  </a:cubicBezTo>
                  <a:lnTo>
                    <a:pt x="152" y="469"/>
                  </a:lnTo>
                  <a:cubicBezTo>
                    <a:pt x="151" y="469"/>
                    <a:pt x="159" y="487"/>
                    <a:pt x="168" y="504"/>
                  </a:cubicBezTo>
                  <a:cubicBezTo>
                    <a:pt x="209" y="565"/>
                    <a:pt x="269" y="600"/>
                    <a:pt x="319" y="600"/>
                  </a:cubicBezTo>
                  <a:cubicBezTo>
                    <a:pt x="341" y="600"/>
                    <a:pt x="361" y="594"/>
                    <a:pt x="377" y="580"/>
                  </a:cubicBezTo>
                  <a:cubicBezTo>
                    <a:pt x="446" y="522"/>
                    <a:pt x="382" y="470"/>
                    <a:pt x="359" y="417"/>
                  </a:cubicBezTo>
                  <a:cubicBezTo>
                    <a:pt x="319" y="330"/>
                    <a:pt x="284" y="249"/>
                    <a:pt x="377" y="157"/>
                  </a:cubicBezTo>
                  <a:cubicBezTo>
                    <a:pt x="440" y="93"/>
                    <a:pt x="388" y="12"/>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4"/>
            <p:cNvSpPr/>
            <p:nvPr/>
          </p:nvSpPr>
          <p:spPr>
            <a:xfrm rot="1508308">
              <a:off x="5942371" y="1753911"/>
              <a:ext cx="108386" cy="54447"/>
            </a:xfrm>
            <a:custGeom>
              <a:avLst/>
              <a:gdLst/>
              <a:ahLst/>
              <a:cxnLst/>
              <a:rect l="l" t="t" r="r" b="b"/>
              <a:pathLst>
                <a:path w="639" h="321" extrusionOk="0">
                  <a:moveTo>
                    <a:pt x="386" y="1"/>
                  </a:moveTo>
                  <a:cubicBezTo>
                    <a:pt x="354" y="1"/>
                    <a:pt x="322" y="8"/>
                    <a:pt x="291" y="24"/>
                  </a:cubicBezTo>
                  <a:cubicBezTo>
                    <a:pt x="261" y="43"/>
                    <a:pt x="228" y="54"/>
                    <a:pt x="195" y="54"/>
                  </a:cubicBezTo>
                  <a:cubicBezTo>
                    <a:pt x="170" y="54"/>
                    <a:pt x="145" y="48"/>
                    <a:pt x="123" y="35"/>
                  </a:cubicBezTo>
                  <a:cubicBezTo>
                    <a:pt x="111" y="30"/>
                    <a:pt x="100" y="27"/>
                    <a:pt x="88" y="27"/>
                  </a:cubicBezTo>
                  <a:cubicBezTo>
                    <a:pt x="64" y="27"/>
                    <a:pt x="42" y="39"/>
                    <a:pt x="30" y="58"/>
                  </a:cubicBezTo>
                  <a:cubicBezTo>
                    <a:pt x="1" y="93"/>
                    <a:pt x="1" y="134"/>
                    <a:pt x="30" y="168"/>
                  </a:cubicBezTo>
                  <a:cubicBezTo>
                    <a:pt x="67" y="252"/>
                    <a:pt x="146" y="303"/>
                    <a:pt x="234" y="303"/>
                  </a:cubicBezTo>
                  <a:cubicBezTo>
                    <a:pt x="243" y="303"/>
                    <a:pt x="252" y="303"/>
                    <a:pt x="262" y="302"/>
                  </a:cubicBezTo>
                  <a:cubicBezTo>
                    <a:pt x="310" y="302"/>
                    <a:pt x="355" y="279"/>
                    <a:pt x="400" y="279"/>
                  </a:cubicBezTo>
                  <a:cubicBezTo>
                    <a:pt x="420" y="279"/>
                    <a:pt x="439" y="283"/>
                    <a:pt x="459" y="296"/>
                  </a:cubicBezTo>
                  <a:cubicBezTo>
                    <a:pt x="486" y="306"/>
                    <a:pt x="512" y="321"/>
                    <a:pt x="538" y="321"/>
                  </a:cubicBezTo>
                  <a:cubicBezTo>
                    <a:pt x="556" y="321"/>
                    <a:pt x="573" y="314"/>
                    <a:pt x="592" y="296"/>
                  </a:cubicBezTo>
                  <a:cubicBezTo>
                    <a:pt x="638" y="244"/>
                    <a:pt x="615" y="192"/>
                    <a:pt x="592" y="139"/>
                  </a:cubicBezTo>
                  <a:cubicBezTo>
                    <a:pt x="558" y="55"/>
                    <a:pt x="474"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4"/>
            <p:cNvSpPr/>
            <p:nvPr/>
          </p:nvSpPr>
          <p:spPr>
            <a:xfrm rot="1508308">
              <a:off x="4892394" y="742876"/>
              <a:ext cx="84639" cy="78872"/>
            </a:xfrm>
            <a:custGeom>
              <a:avLst/>
              <a:gdLst/>
              <a:ahLst/>
              <a:cxnLst/>
              <a:rect l="l" t="t" r="r" b="b"/>
              <a:pathLst>
                <a:path w="499" h="465" extrusionOk="0">
                  <a:moveTo>
                    <a:pt x="357" y="1"/>
                  </a:moveTo>
                  <a:cubicBezTo>
                    <a:pt x="319" y="1"/>
                    <a:pt x="266" y="23"/>
                    <a:pt x="180" y="59"/>
                  </a:cubicBezTo>
                  <a:cubicBezTo>
                    <a:pt x="174" y="65"/>
                    <a:pt x="168" y="65"/>
                    <a:pt x="162" y="65"/>
                  </a:cubicBezTo>
                  <a:cubicBezTo>
                    <a:pt x="146" y="62"/>
                    <a:pt x="132" y="60"/>
                    <a:pt x="119" y="60"/>
                  </a:cubicBezTo>
                  <a:cubicBezTo>
                    <a:pt x="13" y="60"/>
                    <a:pt x="16" y="161"/>
                    <a:pt x="0" y="239"/>
                  </a:cubicBezTo>
                  <a:cubicBezTo>
                    <a:pt x="46" y="320"/>
                    <a:pt x="93" y="389"/>
                    <a:pt x="151" y="465"/>
                  </a:cubicBezTo>
                  <a:cubicBezTo>
                    <a:pt x="220" y="459"/>
                    <a:pt x="197" y="395"/>
                    <a:pt x="220" y="355"/>
                  </a:cubicBezTo>
                  <a:cubicBezTo>
                    <a:pt x="230" y="345"/>
                    <a:pt x="253" y="330"/>
                    <a:pt x="267" y="330"/>
                  </a:cubicBezTo>
                  <a:cubicBezTo>
                    <a:pt x="269" y="330"/>
                    <a:pt x="271" y="331"/>
                    <a:pt x="272" y="331"/>
                  </a:cubicBezTo>
                  <a:cubicBezTo>
                    <a:pt x="295" y="339"/>
                    <a:pt x="315" y="342"/>
                    <a:pt x="333" y="342"/>
                  </a:cubicBezTo>
                  <a:cubicBezTo>
                    <a:pt x="422" y="342"/>
                    <a:pt x="454" y="256"/>
                    <a:pt x="497" y="183"/>
                  </a:cubicBezTo>
                  <a:lnTo>
                    <a:pt x="497" y="183"/>
                  </a:lnTo>
                  <a:cubicBezTo>
                    <a:pt x="497" y="184"/>
                    <a:pt x="498" y="186"/>
                    <a:pt x="498" y="187"/>
                  </a:cubicBezTo>
                  <a:lnTo>
                    <a:pt x="498" y="181"/>
                  </a:lnTo>
                  <a:cubicBezTo>
                    <a:pt x="498" y="182"/>
                    <a:pt x="497" y="182"/>
                    <a:pt x="497" y="183"/>
                  </a:cubicBezTo>
                  <a:lnTo>
                    <a:pt x="497" y="183"/>
                  </a:lnTo>
                  <a:cubicBezTo>
                    <a:pt x="438" y="52"/>
                    <a:pt x="415" y="1"/>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4"/>
            <p:cNvSpPr/>
            <p:nvPr/>
          </p:nvSpPr>
          <p:spPr>
            <a:xfrm rot="1508308">
              <a:off x="4812096" y="14487"/>
              <a:ext cx="88710" cy="78703"/>
            </a:xfrm>
            <a:custGeom>
              <a:avLst/>
              <a:gdLst/>
              <a:ahLst/>
              <a:cxnLst/>
              <a:rect l="l" t="t" r="r" b="b"/>
              <a:pathLst>
                <a:path w="523" h="464" extrusionOk="0">
                  <a:moveTo>
                    <a:pt x="96" y="1"/>
                  </a:moveTo>
                  <a:cubicBezTo>
                    <a:pt x="80" y="1"/>
                    <a:pt x="64" y="2"/>
                    <a:pt x="47" y="5"/>
                  </a:cubicBezTo>
                  <a:lnTo>
                    <a:pt x="1" y="28"/>
                  </a:lnTo>
                  <a:cubicBezTo>
                    <a:pt x="7" y="138"/>
                    <a:pt x="42" y="242"/>
                    <a:pt x="99" y="329"/>
                  </a:cubicBezTo>
                  <a:cubicBezTo>
                    <a:pt x="147" y="413"/>
                    <a:pt x="232" y="464"/>
                    <a:pt x="330" y="464"/>
                  </a:cubicBezTo>
                  <a:cubicBezTo>
                    <a:pt x="340" y="464"/>
                    <a:pt x="350" y="463"/>
                    <a:pt x="360" y="462"/>
                  </a:cubicBezTo>
                  <a:cubicBezTo>
                    <a:pt x="453" y="457"/>
                    <a:pt x="522" y="346"/>
                    <a:pt x="464" y="294"/>
                  </a:cubicBezTo>
                  <a:cubicBezTo>
                    <a:pt x="352" y="187"/>
                    <a:pt x="284"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4"/>
            <p:cNvSpPr/>
            <p:nvPr/>
          </p:nvSpPr>
          <p:spPr>
            <a:xfrm rot="1508308">
              <a:off x="7529290" y="-44583"/>
              <a:ext cx="96513" cy="77855"/>
            </a:xfrm>
            <a:custGeom>
              <a:avLst/>
              <a:gdLst/>
              <a:ahLst/>
              <a:cxnLst/>
              <a:rect l="l" t="t" r="r" b="b"/>
              <a:pathLst>
                <a:path w="569" h="459" extrusionOk="0">
                  <a:moveTo>
                    <a:pt x="264" y="1"/>
                  </a:moveTo>
                  <a:cubicBezTo>
                    <a:pt x="257" y="1"/>
                    <a:pt x="250" y="2"/>
                    <a:pt x="244" y="3"/>
                  </a:cubicBezTo>
                  <a:cubicBezTo>
                    <a:pt x="99" y="20"/>
                    <a:pt x="0" y="246"/>
                    <a:pt x="87" y="356"/>
                  </a:cubicBezTo>
                  <a:cubicBezTo>
                    <a:pt x="131" y="420"/>
                    <a:pt x="263" y="459"/>
                    <a:pt x="374" y="459"/>
                  </a:cubicBezTo>
                  <a:cubicBezTo>
                    <a:pt x="426" y="459"/>
                    <a:pt x="473" y="450"/>
                    <a:pt x="504" y="432"/>
                  </a:cubicBezTo>
                  <a:cubicBezTo>
                    <a:pt x="551" y="397"/>
                    <a:pt x="568" y="339"/>
                    <a:pt x="516" y="316"/>
                  </a:cubicBezTo>
                  <a:cubicBezTo>
                    <a:pt x="412" y="287"/>
                    <a:pt x="348" y="188"/>
                    <a:pt x="360" y="84"/>
                  </a:cubicBezTo>
                  <a:cubicBezTo>
                    <a:pt x="349" y="34"/>
                    <a:pt x="309"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4"/>
            <p:cNvSpPr/>
            <p:nvPr/>
          </p:nvSpPr>
          <p:spPr>
            <a:xfrm rot="1508308">
              <a:off x="6440562" y="3043634"/>
              <a:ext cx="73784" cy="104994"/>
            </a:xfrm>
            <a:custGeom>
              <a:avLst/>
              <a:gdLst/>
              <a:ahLst/>
              <a:cxnLst/>
              <a:rect l="l" t="t" r="r" b="b"/>
              <a:pathLst>
                <a:path w="435" h="619" extrusionOk="0">
                  <a:moveTo>
                    <a:pt x="101" y="0"/>
                  </a:moveTo>
                  <a:cubicBezTo>
                    <a:pt x="96" y="0"/>
                    <a:pt x="92" y="1"/>
                    <a:pt x="87" y="1"/>
                  </a:cubicBezTo>
                  <a:cubicBezTo>
                    <a:pt x="47" y="13"/>
                    <a:pt x="35" y="48"/>
                    <a:pt x="29" y="82"/>
                  </a:cubicBezTo>
                  <a:cubicBezTo>
                    <a:pt x="0" y="192"/>
                    <a:pt x="128" y="523"/>
                    <a:pt x="215" y="586"/>
                  </a:cubicBezTo>
                  <a:cubicBezTo>
                    <a:pt x="240" y="608"/>
                    <a:pt x="270" y="618"/>
                    <a:pt x="300" y="618"/>
                  </a:cubicBezTo>
                  <a:cubicBezTo>
                    <a:pt x="325" y="618"/>
                    <a:pt x="350" y="611"/>
                    <a:pt x="371" y="598"/>
                  </a:cubicBezTo>
                  <a:cubicBezTo>
                    <a:pt x="417" y="569"/>
                    <a:pt x="435" y="505"/>
                    <a:pt x="412" y="453"/>
                  </a:cubicBezTo>
                  <a:cubicBezTo>
                    <a:pt x="388" y="395"/>
                    <a:pt x="359" y="343"/>
                    <a:pt x="348" y="320"/>
                  </a:cubicBezTo>
                  <a:cubicBezTo>
                    <a:pt x="273" y="204"/>
                    <a:pt x="249" y="117"/>
                    <a:pt x="174" y="42"/>
                  </a:cubicBezTo>
                  <a:cubicBezTo>
                    <a:pt x="159" y="17"/>
                    <a:pt x="13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4"/>
            <p:cNvSpPr/>
            <p:nvPr/>
          </p:nvSpPr>
          <p:spPr>
            <a:xfrm rot="1508308">
              <a:off x="8735407" y="262673"/>
              <a:ext cx="99396" cy="83452"/>
            </a:xfrm>
            <a:custGeom>
              <a:avLst/>
              <a:gdLst/>
              <a:ahLst/>
              <a:cxnLst/>
              <a:rect l="l" t="t" r="r" b="b"/>
              <a:pathLst>
                <a:path w="586" h="492" extrusionOk="0">
                  <a:moveTo>
                    <a:pt x="425" y="1"/>
                  </a:moveTo>
                  <a:cubicBezTo>
                    <a:pt x="399" y="1"/>
                    <a:pt x="374" y="11"/>
                    <a:pt x="354" y="33"/>
                  </a:cubicBezTo>
                  <a:cubicBezTo>
                    <a:pt x="313" y="80"/>
                    <a:pt x="278" y="126"/>
                    <a:pt x="243" y="178"/>
                  </a:cubicBezTo>
                  <a:cubicBezTo>
                    <a:pt x="215" y="225"/>
                    <a:pt x="215" y="288"/>
                    <a:pt x="139" y="288"/>
                  </a:cubicBezTo>
                  <a:cubicBezTo>
                    <a:pt x="128" y="294"/>
                    <a:pt x="110" y="294"/>
                    <a:pt x="99" y="300"/>
                  </a:cubicBezTo>
                  <a:cubicBezTo>
                    <a:pt x="35" y="329"/>
                    <a:pt x="0" y="387"/>
                    <a:pt x="35" y="445"/>
                  </a:cubicBezTo>
                  <a:cubicBezTo>
                    <a:pt x="51" y="477"/>
                    <a:pt x="77" y="492"/>
                    <a:pt x="105" y="492"/>
                  </a:cubicBezTo>
                  <a:cubicBezTo>
                    <a:pt x="127" y="492"/>
                    <a:pt x="151" y="483"/>
                    <a:pt x="174" y="468"/>
                  </a:cubicBezTo>
                  <a:cubicBezTo>
                    <a:pt x="209" y="445"/>
                    <a:pt x="243" y="433"/>
                    <a:pt x="284" y="427"/>
                  </a:cubicBezTo>
                  <a:cubicBezTo>
                    <a:pt x="464" y="422"/>
                    <a:pt x="585" y="242"/>
                    <a:pt x="516" y="74"/>
                  </a:cubicBezTo>
                  <a:cubicBezTo>
                    <a:pt x="505" y="27"/>
                    <a:pt x="46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4"/>
            <p:cNvSpPr/>
            <p:nvPr/>
          </p:nvSpPr>
          <p:spPr>
            <a:xfrm rot="1508308">
              <a:off x="4285942" y="2156834"/>
              <a:ext cx="129758" cy="58857"/>
            </a:xfrm>
            <a:custGeom>
              <a:avLst/>
              <a:gdLst/>
              <a:ahLst/>
              <a:cxnLst/>
              <a:rect l="l" t="t" r="r" b="b"/>
              <a:pathLst>
                <a:path w="765" h="347" extrusionOk="0">
                  <a:moveTo>
                    <a:pt x="481" y="1"/>
                  </a:moveTo>
                  <a:cubicBezTo>
                    <a:pt x="432" y="1"/>
                    <a:pt x="384" y="23"/>
                    <a:pt x="336" y="90"/>
                  </a:cubicBezTo>
                  <a:cubicBezTo>
                    <a:pt x="318" y="117"/>
                    <a:pt x="288" y="134"/>
                    <a:pt x="258" y="134"/>
                  </a:cubicBezTo>
                  <a:cubicBezTo>
                    <a:pt x="222" y="134"/>
                    <a:pt x="184" y="110"/>
                    <a:pt x="162" y="50"/>
                  </a:cubicBezTo>
                  <a:cubicBezTo>
                    <a:pt x="155" y="23"/>
                    <a:pt x="129" y="7"/>
                    <a:pt x="103" y="7"/>
                  </a:cubicBezTo>
                  <a:cubicBezTo>
                    <a:pt x="90" y="7"/>
                    <a:pt x="76" y="11"/>
                    <a:pt x="64" y="21"/>
                  </a:cubicBezTo>
                  <a:cubicBezTo>
                    <a:pt x="17" y="56"/>
                    <a:pt x="0" y="114"/>
                    <a:pt x="12" y="166"/>
                  </a:cubicBezTo>
                  <a:cubicBezTo>
                    <a:pt x="17" y="224"/>
                    <a:pt x="58" y="247"/>
                    <a:pt x="110" y="247"/>
                  </a:cubicBezTo>
                  <a:cubicBezTo>
                    <a:pt x="232" y="253"/>
                    <a:pt x="348" y="282"/>
                    <a:pt x="458" y="334"/>
                  </a:cubicBezTo>
                  <a:cubicBezTo>
                    <a:pt x="476" y="342"/>
                    <a:pt x="492" y="346"/>
                    <a:pt x="506" y="346"/>
                  </a:cubicBezTo>
                  <a:cubicBezTo>
                    <a:pt x="539" y="346"/>
                    <a:pt x="554" y="321"/>
                    <a:pt x="533" y="276"/>
                  </a:cubicBezTo>
                  <a:cubicBezTo>
                    <a:pt x="485" y="171"/>
                    <a:pt x="520" y="152"/>
                    <a:pt x="586" y="152"/>
                  </a:cubicBezTo>
                  <a:cubicBezTo>
                    <a:pt x="600" y="152"/>
                    <a:pt x="615" y="153"/>
                    <a:pt x="632" y="154"/>
                  </a:cubicBezTo>
                  <a:cubicBezTo>
                    <a:pt x="646" y="158"/>
                    <a:pt x="661" y="160"/>
                    <a:pt x="675" y="160"/>
                  </a:cubicBezTo>
                  <a:cubicBezTo>
                    <a:pt x="707" y="160"/>
                    <a:pt x="737" y="151"/>
                    <a:pt x="765" y="131"/>
                  </a:cubicBezTo>
                  <a:cubicBezTo>
                    <a:pt x="736" y="67"/>
                    <a:pt x="684" y="62"/>
                    <a:pt x="643" y="50"/>
                  </a:cubicBezTo>
                  <a:cubicBezTo>
                    <a:pt x="586" y="26"/>
                    <a:pt x="533" y="1"/>
                    <a:pt x="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4"/>
            <p:cNvSpPr/>
            <p:nvPr/>
          </p:nvSpPr>
          <p:spPr>
            <a:xfrm rot="1508308">
              <a:off x="6812252" y="979149"/>
              <a:ext cx="91594" cy="95156"/>
            </a:xfrm>
            <a:custGeom>
              <a:avLst/>
              <a:gdLst/>
              <a:ahLst/>
              <a:cxnLst/>
              <a:rect l="l" t="t" r="r" b="b"/>
              <a:pathLst>
                <a:path w="540" h="561" extrusionOk="0">
                  <a:moveTo>
                    <a:pt x="359" y="1"/>
                  </a:moveTo>
                  <a:cubicBezTo>
                    <a:pt x="268" y="1"/>
                    <a:pt x="186" y="61"/>
                    <a:pt x="163" y="158"/>
                  </a:cubicBezTo>
                  <a:cubicBezTo>
                    <a:pt x="151" y="192"/>
                    <a:pt x="128" y="227"/>
                    <a:pt x="99" y="256"/>
                  </a:cubicBezTo>
                  <a:cubicBezTo>
                    <a:pt x="53" y="297"/>
                    <a:pt x="24" y="355"/>
                    <a:pt x="12" y="412"/>
                  </a:cubicBezTo>
                  <a:cubicBezTo>
                    <a:pt x="1" y="476"/>
                    <a:pt x="12" y="540"/>
                    <a:pt x="82" y="557"/>
                  </a:cubicBezTo>
                  <a:cubicBezTo>
                    <a:pt x="90" y="560"/>
                    <a:pt x="98" y="561"/>
                    <a:pt x="107" y="561"/>
                  </a:cubicBezTo>
                  <a:cubicBezTo>
                    <a:pt x="161" y="561"/>
                    <a:pt x="209" y="514"/>
                    <a:pt x="209" y="459"/>
                  </a:cubicBezTo>
                  <a:cubicBezTo>
                    <a:pt x="215" y="331"/>
                    <a:pt x="261" y="256"/>
                    <a:pt x="377" y="256"/>
                  </a:cubicBezTo>
                  <a:cubicBezTo>
                    <a:pt x="418" y="233"/>
                    <a:pt x="447" y="221"/>
                    <a:pt x="470" y="210"/>
                  </a:cubicBezTo>
                  <a:cubicBezTo>
                    <a:pt x="516" y="192"/>
                    <a:pt x="539" y="146"/>
                    <a:pt x="534" y="94"/>
                  </a:cubicBezTo>
                  <a:cubicBezTo>
                    <a:pt x="522" y="42"/>
                    <a:pt x="476" y="24"/>
                    <a:pt x="429" y="13"/>
                  </a:cubicBezTo>
                  <a:cubicBezTo>
                    <a:pt x="406" y="4"/>
                    <a:pt x="382"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4"/>
            <p:cNvSpPr/>
            <p:nvPr/>
          </p:nvSpPr>
          <p:spPr>
            <a:xfrm rot="1508308">
              <a:off x="7293274" y="1014513"/>
              <a:ext cx="127044" cy="54447"/>
            </a:xfrm>
            <a:custGeom>
              <a:avLst/>
              <a:gdLst/>
              <a:ahLst/>
              <a:cxnLst/>
              <a:rect l="l" t="t" r="r" b="b"/>
              <a:pathLst>
                <a:path w="749" h="321" extrusionOk="0">
                  <a:moveTo>
                    <a:pt x="649" y="0"/>
                  </a:moveTo>
                  <a:cubicBezTo>
                    <a:pt x="636" y="0"/>
                    <a:pt x="623" y="4"/>
                    <a:pt x="609" y="13"/>
                  </a:cubicBezTo>
                  <a:cubicBezTo>
                    <a:pt x="528" y="77"/>
                    <a:pt x="429" y="108"/>
                    <a:pt x="330" y="108"/>
                  </a:cubicBezTo>
                  <a:cubicBezTo>
                    <a:pt x="267" y="108"/>
                    <a:pt x="204" y="96"/>
                    <a:pt x="146" y="71"/>
                  </a:cubicBezTo>
                  <a:cubicBezTo>
                    <a:pt x="137" y="68"/>
                    <a:pt x="127" y="67"/>
                    <a:pt x="118" y="67"/>
                  </a:cubicBezTo>
                  <a:cubicBezTo>
                    <a:pt x="71" y="67"/>
                    <a:pt x="28" y="103"/>
                    <a:pt x="18" y="152"/>
                  </a:cubicBezTo>
                  <a:cubicBezTo>
                    <a:pt x="1" y="210"/>
                    <a:pt x="36" y="274"/>
                    <a:pt x="94" y="285"/>
                  </a:cubicBezTo>
                  <a:cubicBezTo>
                    <a:pt x="137" y="292"/>
                    <a:pt x="180" y="293"/>
                    <a:pt x="223" y="293"/>
                  </a:cubicBezTo>
                  <a:cubicBezTo>
                    <a:pt x="265" y="293"/>
                    <a:pt x="306" y="292"/>
                    <a:pt x="347" y="292"/>
                  </a:cubicBezTo>
                  <a:cubicBezTo>
                    <a:pt x="417" y="292"/>
                    <a:pt x="484" y="296"/>
                    <a:pt x="546" y="320"/>
                  </a:cubicBezTo>
                  <a:cubicBezTo>
                    <a:pt x="638" y="262"/>
                    <a:pt x="696" y="227"/>
                    <a:pt x="725" y="141"/>
                  </a:cubicBezTo>
                  <a:cubicBezTo>
                    <a:pt x="749" y="70"/>
                    <a:pt x="704"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4"/>
            <p:cNvSpPr/>
            <p:nvPr/>
          </p:nvSpPr>
          <p:spPr>
            <a:xfrm rot="1508308">
              <a:off x="5102687" y="351274"/>
              <a:ext cx="96682" cy="70561"/>
            </a:xfrm>
            <a:custGeom>
              <a:avLst/>
              <a:gdLst/>
              <a:ahLst/>
              <a:cxnLst/>
              <a:rect l="l" t="t" r="r" b="b"/>
              <a:pathLst>
                <a:path w="570" h="416" extrusionOk="0">
                  <a:moveTo>
                    <a:pt x="144" y="1"/>
                  </a:moveTo>
                  <a:cubicBezTo>
                    <a:pt x="133" y="1"/>
                    <a:pt x="121" y="3"/>
                    <a:pt x="110" y="9"/>
                  </a:cubicBezTo>
                  <a:cubicBezTo>
                    <a:pt x="46" y="43"/>
                    <a:pt x="6" y="107"/>
                    <a:pt x="6" y="177"/>
                  </a:cubicBezTo>
                  <a:cubicBezTo>
                    <a:pt x="0" y="229"/>
                    <a:pt x="23" y="287"/>
                    <a:pt x="75" y="287"/>
                  </a:cubicBezTo>
                  <a:cubicBezTo>
                    <a:pt x="162" y="298"/>
                    <a:pt x="249" y="339"/>
                    <a:pt x="319" y="403"/>
                  </a:cubicBezTo>
                  <a:cubicBezTo>
                    <a:pt x="341" y="412"/>
                    <a:pt x="363" y="416"/>
                    <a:pt x="384" y="416"/>
                  </a:cubicBezTo>
                  <a:cubicBezTo>
                    <a:pt x="486" y="416"/>
                    <a:pt x="570" y="322"/>
                    <a:pt x="550" y="211"/>
                  </a:cubicBezTo>
                  <a:cubicBezTo>
                    <a:pt x="504" y="159"/>
                    <a:pt x="429" y="125"/>
                    <a:pt x="353" y="125"/>
                  </a:cubicBezTo>
                  <a:cubicBezTo>
                    <a:pt x="345" y="125"/>
                    <a:pt x="337" y="125"/>
                    <a:pt x="329" y="125"/>
                  </a:cubicBezTo>
                  <a:cubicBezTo>
                    <a:pt x="283" y="125"/>
                    <a:pt x="245" y="120"/>
                    <a:pt x="220" y="61"/>
                  </a:cubicBezTo>
                  <a:cubicBezTo>
                    <a:pt x="211" y="26"/>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4"/>
            <p:cNvSpPr/>
            <p:nvPr/>
          </p:nvSpPr>
          <p:spPr>
            <a:xfrm rot="1508308">
              <a:off x="5196849" y="2219843"/>
              <a:ext cx="78703" cy="87014"/>
            </a:xfrm>
            <a:custGeom>
              <a:avLst/>
              <a:gdLst/>
              <a:ahLst/>
              <a:cxnLst/>
              <a:rect l="l" t="t" r="r" b="b"/>
              <a:pathLst>
                <a:path w="464" h="513" extrusionOk="0">
                  <a:moveTo>
                    <a:pt x="107" y="0"/>
                  </a:moveTo>
                  <a:cubicBezTo>
                    <a:pt x="89" y="0"/>
                    <a:pt x="73" y="5"/>
                    <a:pt x="58" y="16"/>
                  </a:cubicBezTo>
                  <a:cubicBezTo>
                    <a:pt x="0" y="56"/>
                    <a:pt x="0" y="160"/>
                    <a:pt x="64" y="288"/>
                  </a:cubicBezTo>
                  <a:cubicBezTo>
                    <a:pt x="122" y="375"/>
                    <a:pt x="174" y="467"/>
                    <a:pt x="290" y="502"/>
                  </a:cubicBezTo>
                  <a:cubicBezTo>
                    <a:pt x="306" y="509"/>
                    <a:pt x="322" y="513"/>
                    <a:pt x="339" y="513"/>
                  </a:cubicBezTo>
                  <a:cubicBezTo>
                    <a:pt x="375" y="513"/>
                    <a:pt x="411" y="496"/>
                    <a:pt x="435" y="467"/>
                  </a:cubicBezTo>
                  <a:cubicBezTo>
                    <a:pt x="464" y="427"/>
                    <a:pt x="464" y="369"/>
                    <a:pt x="429" y="334"/>
                  </a:cubicBezTo>
                  <a:cubicBezTo>
                    <a:pt x="383" y="265"/>
                    <a:pt x="336" y="195"/>
                    <a:pt x="290" y="131"/>
                  </a:cubicBezTo>
                  <a:cubicBezTo>
                    <a:pt x="225" y="45"/>
                    <a:pt x="160"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4"/>
            <p:cNvSpPr/>
            <p:nvPr/>
          </p:nvSpPr>
          <p:spPr>
            <a:xfrm rot="1508308">
              <a:off x="6958107" y="1421269"/>
              <a:ext cx="63946" cy="91594"/>
            </a:xfrm>
            <a:custGeom>
              <a:avLst/>
              <a:gdLst/>
              <a:ahLst/>
              <a:cxnLst/>
              <a:rect l="l" t="t" r="r" b="b"/>
              <a:pathLst>
                <a:path w="377" h="540" extrusionOk="0">
                  <a:moveTo>
                    <a:pt x="121" y="1"/>
                  </a:moveTo>
                  <a:cubicBezTo>
                    <a:pt x="107" y="1"/>
                    <a:pt x="92" y="4"/>
                    <a:pt x="75" y="10"/>
                  </a:cubicBezTo>
                  <a:cubicBezTo>
                    <a:pt x="0" y="39"/>
                    <a:pt x="0" y="103"/>
                    <a:pt x="23" y="167"/>
                  </a:cubicBezTo>
                  <a:cubicBezTo>
                    <a:pt x="29" y="202"/>
                    <a:pt x="29" y="236"/>
                    <a:pt x="23" y="271"/>
                  </a:cubicBezTo>
                  <a:cubicBezTo>
                    <a:pt x="12" y="381"/>
                    <a:pt x="75" y="485"/>
                    <a:pt x="180" y="526"/>
                  </a:cubicBezTo>
                  <a:cubicBezTo>
                    <a:pt x="200" y="535"/>
                    <a:pt x="222" y="540"/>
                    <a:pt x="243" y="540"/>
                  </a:cubicBezTo>
                  <a:cubicBezTo>
                    <a:pt x="278" y="540"/>
                    <a:pt x="311" y="528"/>
                    <a:pt x="336" y="503"/>
                  </a:cubicBezTo>
                  <a:cubicBezTo>
                    <a:pt x="377" y="462"/>
                    <a:pt x="377" y="399"/>
                    <a:pt x="330" y="358"/>
                  </a:cubicBezTo>
                  <a:cubicBezTo>
                    <a:pt x="272" y="329"/>
                    <a:pt x="261" y="254"/>
                    <a:pt x="301" y="202"/>
                  </a:cubicBezTo>
                  <a:cubicBezTo>
                    <a:pt x="313" y="184"/>
                    <a:pt x="301" y="149"/>
                    <a:pt x="301" y="126"/>
                  </a:cubicBezTo>
                  <a:cubicBezTo>
                    <a:pt x="284" y="103"/>
                    <a:pt x="261" y="80"/>
                    <a:pt x="238" y="63"/>
                  </a:cubicBezTo>
                  <a:cubicBezTo>
                    <a:pt x="202" y="32"/>
                    <a:pt x="16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4"/>
            <p:cNvSpPr/>
            <p:nvPr/>
          </p:nvSpPr>
          <p:spPr>
            <a:xfrm rot="1508308">
              <a:off x="8555217" y="1006788"/>
              <a:ext cx="113135" cy="67169"/>
            </a:xfrm>
            <a:custGeom>
              <a:avLst/>
              <a:gdLst/>
              <a:ahLst/>
              <a:cxnLst/>
              <a:rect l="l" t="t" r="r" b="b"/>
              <a:pathLst>
                <a:path w="667" h="396" extrusionOk="0">
                  <a:moveTo>
                    <a:pt x="115" y="1"/>
                  </a:moveTo>
                  <a:cubicBezTo>
                    <a:pt x="97" y="1"/>
                    <a:pt x="79" y="6"/>
                    <a:pt x="64" y="19"/>
                  </a:cubicBezTo>
                  <a:cubicBezTo>
                    <a:pt x="0" y="59"/>
                    <a:pt x="12" y="158"/>
                    <a:pt x="81" y="187"/>
                  </a:cubicBezTo>
                  <a:cubicBezTo>
                    <a:pt x="197" y="262"/>
                    <a:pt x="307" y="349"/>
                    <a:pt x="441" y="384"/>
                  </a:cubicBezTo>
                  <a:cubicBezTo>
                    <a:pt x="464" y="390"/>
                    <a:pt x="481" y="395"/>
                    <a:pt x="504" y="395"/>
                  </a:cubicBezTo>
                  <a:cubicBezTo>
                    <a:pt x="512" y="395"/>
                    <a:pt x="519" y="396"/>
                    <a:pt x="527" y="396"/>
                  </a:cubicBezTo>
                  <a:cubicBezTo>
                    <a:pt x="574" y="396"/>
                    <a:pt x="623" y="391"/>
                    <a:pt x="643" y="332"/>
                  </a:cubicBezTo>
                  <a:cubicBezTo>
                    <a:pt x="666" y="268"/>
                    <a:pt x="614" y="233"/>
                    <a:pt x="568" y="204"/>
                  </a:cubicBezTo>
                  <a:cubicBezTo>
                    <a:pt x="446" y="117"/>
                    <a:pt x="296" y="77"/>
                    <a:pt x="162" y="13"/>
                  </a:cubicBezTo>
                  <a:cubicBezTo>
                    <a:pt x="146" y="5"/>
                    <a:pt x="130"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4"/>
            <p:cNvSpPr/>
            <p:nvPr/>
          </p:nvSpPr>
          <p:spPr>
            <a:xfrm rot="1508308">
              <a:off x="5628896" y="3619332"/>
              <a:ext cx="56144" cy="113983"/>
            </a:xfrm>
            <a:custGeom>
              <a:avLst/>
              <a:gdLst/>
              <a:ahLst/>
              <a:cxnLst/>
              <a:rect l="l" t="t" r="r" b="b"/>
              <a:pathLst>
                <a:path w="331" h="672" extrusionOk="0">
                  <a:moveTo>
                    <a:pt x="71" y="0"/>
                  </a:moveTo>
                  <a:cubicBezTo>
                    <a:pt x="65" y="0"/>
                    <a:pt x="59" y="1"/>
                    <a:pt x="53" y="3"/>
                  </a:cubicBezTo>
                  <a:cubicBezTo>
                    <a:pt x="1" y="15"/>
                    <a:pt x="1" y="79"/>
                    <a:pt x="1" y="125"/>
                  </a:cubicBezTo>
                  <a:cubicBezTo>
                    <a:pt x="7" y="270"/>
                    <a:pt x="30" y="409"/>
                    <a:pt x="70" y="548"/>
                  </a:cubicBezTo>
                  <a:cubicBezTo>
                    <a:pt x="89" y="623"/>
                    <a:pt x="142" y="672"/>
                    <a:pt x="196" y="672"/>
                  </a:cubicBezTo>
                  <a:cubicBezTo>
                    <a:pt x="208" y="672"/>
                    <a:pt x="221" y="669"/>
                    <a:pt x="232" y="664"/>
                  </a:cubicBezTo>
                  <a:cubicBezTo>
                    <a:pt x="302" y="635"/>
                    <a:pt x="331" y="554"/>
                    <a:pt x="296" y="490"/>
                  </a:cubicBezTo>
                  <a:cubicBezTo>
                    <a:pt x="261" y="386"/>
                    <a:pt x="227" y="270"/>
                    <a:pt x="192" y="166"/>
                  </a:cubicBezTo>
                  <a:cubicBezTo>
                    <a:pt x="175" y="137"/>
                    <a:pt x="163" y="114"/>
                    <a:pt x="151" y="85"/>
                  </a:cubicBezTo>
                  <a:cubicBezTo>
                    <a:pt x="131" y="49"/>
                    <a:pt x="111"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4"/>
            <p:cNvSpPr/>
            <p:nvPr/>
          </p:nvSpPr>
          <p:spPr>
            <a:xfrm rot="1508308">
              <a:off x="8303081" y="1701314"/>
              <a:ext cx="99566" cy="61402"/>
            </a:xfrm>
            <a:custGeom>
              <a:avLst/>
              <a:gdLst/>
              <a:ahLst/>
              <a:cxnLst/>
              <a:rect l="l" t="t" r="r" b="b"/>
              <a:pathLst>
                <a:path w="587" h="362" extrusionOk="0">
                  <a:moveTo>
                    <a:pt x="431" y="1"/>
                  </a:moveTo>
                  <a:cubicBezTo>
                    <a:pt x="423" y="1"/>
                    <a:pt x="415" y="1"/>
                    <a:pt x="406" y="3"/>
                  </a:cubicBezTo>
                  <a:cubicBezTo>
                    <a:pt x="285" y="9"/>
                    <a:pt x="163" y="61"/>
                    <a:pt x="82" y="148"/>
                  </a:cubicBezTo>
                  <a:cubicBezTo>
                    <a:pt x="1" y="223"/>
                    <a:pt x="53" y="356"/>
                    <a:pt x="157" y="362"/>
                  </a:cubicBezTo>
                  <a:cubicBezTo>
                    <a:pt x="238" y="362"/>
                    <a:pt x="320" y="345"/>
                    <a:pt x="395" y="304"/>
                  </a:cubicBezTo>
                  <a:cubicBezTo>
                    <a:pt x="424" y="287"/>
                    <a:pt x="453" y="269"/>
                    <a:pt x="482" y="258"/>
                  </a:cubicBezTo>
                  <a:cubicBezTo>
                    <a:pt x="546" y="217"/>
                    <a:pt x="586" y="165"/>
                    <a:pt x="557" y="84"/>
                  </a:cubicBezTo>
                  <a:cubicBezTo>
                    <a:pt x="537" y="33"/>
                    <a:pt x="486" y="1"/>
                    <a:pt x="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4"/>
            <p:cNvSpPr/>
            <p:nvPr/>
          </p:nvSpPr>
          <p:spPr>
            <a:xfrm rot="1508308">
              <a:off x="7652994" y="32528"/>
              <a:ext cx="110930" cy="62419"/>
            </a:xfrm>
            <a:custGeom>
              <a:avLst/>
              <a:gdLst/>
              <a:ahLst/>
              <a:cxnLst/>
              <a:rect l="l" t="t" r="r" b="b"/>
              <a:pathLst>
                <a:path w="654" h="368" extrusionOk="0">
                  <a:moveTo>
                    <a:pt x="283" y="1"/>
                  </a:moveTo>
                  <a:cubicBezTo>
                    <a:pt x="216" y="1"/>
                    <a:pt x="157" y="55"/>
                    <a:pt x="97" y="89"/>
                  </a:cubicBezTo>
                  <a:cubicBezTo>
                    <a:pt x="1" y="134"/>
                    <a:pt x="15" y="218"/>
                    <a:pt x="43" y="298"/>
                  </a:cubicBezTo>
                  <a:lnTo>
                    <a:pt x="43" y="298"/>
                  </a:lnTo>
                  <a:cubicBezTo>
                    <a:pt x="42" y="298"/>
                    <a:pt x="41" y="298"/>
                    <a:pt x="39" y="297"/>
                  </a:cubicBezTo>
                  <a:lnTo>
                    <a:pt x="39" y="297"/>
                  </a:lnTo>
                  <a:lnTo>
                    <a:pt x="45" y="303"/>
                  </a:lnTo>
                  <a:cubicBezTo>
                    <a:pt x="44" y="301"/>
                    <a:pt x="44" y="300"/>
                    <a:pt x="43" y="298"/>
                  </a:cubicBezTo>
                  <a:lnTo>
                    <a:pt x="43" y="298"/>
                  </a:lnTo>
                  <a:cubicBezTo>
                    <a:pt x="54" y="299"/>
                    <a:pt x="65" y="299"/>
                    <a:pt x="76" y="299"/>
                  </a:cubicBezTo>
                  <a:cubicBezTo>
                    <a:pt x="156" y="299"/>
                    <a:pt x="238" y="274"/>
                    <a:pt x="317" y="274"/>
                  </a:cubicBezTo>
                  <a:cubicBezTo>
                    <a:pt x="381" y="274"/>
                    <a:pt x="443" y="290"/>
                    <a:pt x="503" y="350"/>
                  </a:cubicBezTo>
                  <a:cubicBezTo>
                    <a:pt x="514" y="361"/>
                    <a:pt x="529" y="367"/>
                    <a:pt x="544" y="367"/>
                  </a:cubicBezTo>
                  <a:cubicBezTo>
                    <a:pt x="567" y="367"/>
                    <a:pt x="592" y="354"/>
                    <a:pt x="613" y="326"/>
                  </a:cubicBezTo>
                  <a:cubicBezTo>
                    <a:pt x="653" y="280"/>
                    <a:pt x="630" y="239"/>
                    <a:pt x="601" y="199"/>
                  </a:cubicBezTo>
                  <a:cubicBezTo>
                    <a:pt x="555" y="124"/>
                    <a:pt x="451" y="118"/>
                    <a:pt x="404" y="66"/>
                  </a:cubicBezTo>
                  <a:cubicBezTo>
                    <a:pt x="361" y="18"/>
                    <a:pt x="32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4"/>
            <p:cNvSpPr/>
            <p:nvPr/>
          </p:nvSpPr>
          <p:spPr>
            <a:xfrm rot="1508308">
              <a:off x="7876515" y="1854792"/>
              <a:ext cx="89728" cy="71409"/>
            </a:xfrm>
            <a:custGeom>
              <a:avLst/>
              <a:gdLst/>
              <a:ahLst/>
              <a:cxnLst/>
              <a:rect l="l" t="t" r="r" b="b"/>
              <a:pathLst>
                <a:path w="529" h="421" extrusionOk="0">
                  <a:moveTo>
                    <a:pt x="99" y="0"/>
                  </a:moveTo>
                  <a:cubicBezTo>
                    <a:pt x="41" y="0"/>
                    <a:pt x="1" y="41"/>
                    <a:pt x="36" y="87"/>
                  </a:cubicBezTo>
                  <a:cubicBezTo>
                    <a:pt x="76" y="145"/>
                    <a:pt x="99" y="209"/>
                    <a:pt x="105" y="278"/>
                  </a:cubicBezTo>
                  <a:cubicBezTo>
                    <a:pt x="143" y="370"/>
                    <a:pt x="231" y="421"/>
                    <a:pt x="321" y="421"/>
                  </a:cubicBezTo>
                  <a:cubicBezTo>
                    <a:pt x="369" y="421"/>
                    <a:pt x="417" y="407"/>
                    <a:pt x="459" y="377"/>
                  </a:cubicBezTo>
                  <a:cubicBezTo>
                    <a:pt x="505" y="342"/>
                    <a:pt x="528" y="284"/>
                    <a:pt x="522" y="232"/>
                  </a:cubicBezTo>
                  <a:cubicBezTo>
                    <a:pt x="511" y="162"/>
                    <a:pt x="470" y="139"/>
                    <a:pt x="406" y="139"/>
                  </a:cubicBezTo>
                  <a:cubicBezTo>
                    <a:pt x="337" y="133"/>
                    <a:pt x="273" y="99"/>
                    <a:pt x="227" y="52"/>
                  </a:cubicBezTo>
                  <a:cubicBezTo>
                    <a:pt x="192" y="23"/>
                    <a:pt x="14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4"/>
            <p:cNvSpPr/>
            <p:nvPr/>
          </p:nvSpPr>
          <p:spPr>
            <a:xfrm rot="1508308">
              <a:off x="8226720" y="1026908"/>
              <a:ext cx="103297" cy="61911"/>
            </a:xfrm>
            <a:custGeom>
              <a:avLst/>
              <a:gdLst/>
              <a:ahLst/>
              <a:cxnLst/>
              <a:rect l="l" t="t" r="r" b="b"/>
              <a:pathLst>
                <a:path w="609" h="365" extrusionOk="0">
                  <a:moveTo>
                    <a:pt x="261" y="1"/>
                  </a:moveTo>
                  <a:cubicBezTo>
                    <a:pt x="228" y="1"/>
                    <a:pt x="214" y="25"/>
                    <a:pt x="209" y="73"/>
                  </a:cubicBezTo>
                  <a:cubicBezTo>
                    <a:pt x="205" y="105"/>
                    <a:pt x="183" y="108"/>
                    <a:pt x="162" y="108"/>
                  </a:cubicBezTo>
                  <a:cubicBezTo>
                    <a:pt x="156" y="108"/>
                    <a:pt x="151" y="108"/>
                    <a:pt x="146" y="108"/>
                  </a:cubicBezTo>
                  <a:cubicBezTo>
                    <a:pt x="139" y="107"/>
                    <a:pt x="132" y="107"/>
                    <a:pt x="125" y="107"/>
                  </a:cubicBezTo>
                  <a:cubicBezTo>
                    <a:pt x="64" y="107"/>
                    <a:pt x="12" y="132"/>
                    <a:pt x="6" y="195"/>
                  </a:cubicBezTo>
                  <a:cubicBezTo>
                    <a:pt x="1" y="287"/>
                    <a:pt x="64" y="334"/>
                    <a:pt x="140" y="357"/>
                  </a:cubicBezTo>
                  <a:cubicBezTo>
                    <a:pt x="153" y="362"/>
                    <a:pt x="171" y="364"/>
                    <a:pt x="192" y="364"/>
                  </a:cubicBezTo>
                  <a:cubicBezTo>
                    <a:pt x="312" y="364"/>
                    <a:pt x="526" y="286"/>
                    <a:pt x="580" y="212"/>
                  </a:cubicBezTo>
                  <a:cubicBezTo>
                    <a:pt x="603" y="189"/>
                    <a:pt x="609" y="148"/>
                    <a:pt x="592" y="119"/>
                  </a:cubicBezTo>
                  <a:cubicBezTo>
                    <a:pt x="574" y="90"/>
                    <a:pt x="545" y="90"/>
                    <a:pt x="516" y="79"/>
                  </a:cubicBezTo>
                  <a:cubicBezTo>
                    <a:pt x="510" y="77"/>
                    <a:pt x="503" y="76"/>
                    <a:pt x="497" y="76"/>
                  </a:cubicBezTo>
                  <a:cubicBezTo>
                    <a:pt x="440" y="76"/>
                    <a:pt x="405" y="143"/>
                    <a:pt x="337" y="143"/>
                  </a:cubicBezTo>
                  <a:cubicBezTo>
                    <a:pt x="319" y="90"/>
                    <a:pt x="366" y="32"/>
                    <a:pt x="302" y="9"/>
                  </a:cubicBezTo>
                  <a:cubicBezTo>
                    <a:pt x="286" y="3"/>
                    <a:pt x="27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4"/>
            <p:cNvSpPr/>
            <p:nvPr/>
          </p:nvSpPr>
          <p:spPr>
            <a:xfrm rot="1508308">
              <a:off x="8009969" y="-2093"/>
              <a:ext cx="68865" cy="94138"/>
            </a:xfrm>
            <a:custGeom>
              <a:avLst/>
              <a:gdLst/>
              <a:ahLst/>
              <a:cxnLst/>
              <a:rect l="l" t="t" r="r" b="b"/>
              <a:pathLst>
                <a:path w="406" h="555" extrusionOk="0">
                  <a:moveTo>
                    <a:pt x="267" y="0"/>
                  </a:moveTo>
                  <a:cubicBezTo>
                    <a:pt x="204" y="0"/>
                    <a:pt x="150" y="65"/>
                    <a:pt x="180" y="133"/>
                  </a:cubicBezTo>
                  <a:cubicBezTo>
                    <a:pt x="220" y="226"/>
                    <a:pt x="156" y="243"/>
                    <a:pt x="99" y="278"/>
                  </a:cubicBezTo>
                  <a:cubicBezTo>
                    <a:pt x="23" y="324"/>
                    <a:pt x="0" y="423"/>
                    <a:pt x="52" y="492"/>
                  </a:cubicBezTo>
                  <a:cubicBezTo>
                    <a:pt x="87" y="534"/>
                    <a:pt x="136" y="555"/>
                    <a:pt x="185" y="555"/>
                  </a:cubicBezTo>
                  <a:cubicBezTo>
                    <a:pt x="218" y="555"/>
                    <a:pt x="250" y="546"/>
                    <a:pt x="278" y="527"/>
                  </a:cubicBezTo>
                  <a:cubicBezTo>
                    <a:pt x="342" y="492"/>
                    <a:pt x="406" y="434"/>
                    <a:pt x="377" y="353"/>
                  </a:cubicBezTo>
                  <a:cubicBezTo>
                    <a:pt x="342" y="290"/>
                    <a:pt x="342" y="214"/>
                    <a:pt x="382" y="151"/>
                  </a:cubicBezTo>
                  <a:cubicBezTo>
                    <a:pt x="406" y="110"/>
                    <a:pt x="371" y="58"/>
                    <a:pt x="336" y="29"/>
                  </a:cubicBezTo>
                  <a:cubicBezTo>
                    <a:pt x="314" y="9"/>
                    <a:pt x="290"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4"/>
            <p:cNvSpPr/>
            <p:nvPr/>
          </p:nvSpPr>
          <p:spPr>
            <a:xfrm rot="1508308">
              <a:off x="6933669" y="2378756"/>
              <a:ext cx="87693" cy="62080"/>
            </a:xfrm>
            <a:custGeom>
              <a:avLst/>
              <a:gdLst/>
              <a:ahLst/>
              <a:cxnLst/>
              <a:rect l="l" t="t" r="r" b="b"/>
              <a:pathLst>
                <a:path w="517" h="366" extrusionOk="0">
                  <a:moveTo>
                    <a:pt x="178" y="1"/>
                  </a:moveTo>
                  <a:cubicBezTo>
                    <a:pt x="150" y="1"/>
                    <a:pt x="124" y="6"/>
                    <a:pt x="105" y="17"/>
                  </a:cubicBezTo>
                  <a:cubicBezTo>
                    <a:pt x="30" y="57"/>
                    <a:pt x="1" y="156"/>
                    <a:pt x="47" y="237"/>
                  </a:cubicBezTo>
                  <a:cubicBezTo>
                    <a:pt x="101" y="319"/>
                    <a:pt x="195" y="366"/>
                    <a:pt x="290" y="366"/>
                  </a:cubicBezTo>
                  <a:cubicBezTo>
                    <a:pt x="330" y="366"/>
                    <a:pt x="369" y="358"/>
                    <a:pt x="406" y="341"/>
                  </a:cubicBezTo>
                  <a:cubicBezTo>
                    <a:pt x="482" y="312"/>
                    <a:pt x="516" y="225"/>
                    <a:pt x="488" y="150"/>
                  </a:cubicBezTo>
                  <a:cubicBezTo>
                    <a:pt x="446" y="72"/>
                    <a:pt x="28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4"/>
            <p:cNvSpPr/>
            <p:nvPr/>
          </p:nvSpPr>
          <p:spPr>
            <a:xfrm rot="1508308">
              <a:off x="8858888" y="361718"/>
              <a:ext cx="86675" cy="77346"/>
            </a:xfrm>
            <a:custGeom>
              <a:avLst/>
              <a:gdLst/>
              <a:ahLst/>
              <a:cxnLst/>
              <a:rect l="l" t="t" r="r" b="b"/>
              <a:pathLst>
                <a:path w="511" h="456" extrusionOk="0">
                  <a:moveTo>
                    <a:pt x="171" y="1"/>
                  </a:moveTo>
                  <a:cubicBezTo>
                    <a:pt x="142" y="1"/>
                    <a:pt x="112" y="6"/>
                    <a:pt x="82" y="17"/>
                  </a:cubicBezTo>
                  <a:cubicBezTo>
                    <a:pt x="7" y="57"/>
                    <a:pt x="1" y="156"/>
                    <a:pt x="82" y="225"/>
                  </a:cubicBezTo>
                  <a:cubicBezTo>
                    <a:pt x="123" y="266"/>
                    <a:pt x="181" y="289"/>
                    <a:pt x="186" y="364"/>
                  </a:cubicBezTo>
                  <a:cubicBezTo>
                    <a:pt x="196" y="418"/>
                    <a:pt x="243" y="455"/>
                    <a:pt x="295" y="455"/>
                  </a:cubicBezTo>
                  <a:cubicBezTo>
                    <a:pt x="305" y="455"/>
                    <a:pt x="315" y="454"/>
                    <a:pt x="325" y="451"/>
                  </a:cubicBezTo>
                  <a:cubicBezTo>
                    <a:pt x="401" y="439"/>
                    <a:pt x="464" y="382"/>
                    <a:pt x="488" y="306"/>
                  </a:cubicBezTo>
                  <a:cubicBezTo>
                    <a:pt x="511" y="254"/>
                    <a:pt x="482" y="190"/>
                    <a:pt x="424" y="179"/>
                  </a:cubicBezTo>
                  <a:cubicBezTo>
                    <a:pt x="372" y="156"/>
                    <a:pt x="372" y="121"/>
                    <a:pt x="349" y="86"/>
                  </a:cubicBezTo>
                  <a:cubicBezTo>
                    <a:pt x="304" y="29"/>
                    <a:pt x="239"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4"/>
            <p:cNvSpPr/>
            <p:nvPr/>
          </p:nvSpPr>
          <p:spPr>
            <a:xfrm rot="1508308">
              <a:off x="4429849" y="634705"/>
              <a:ext cx="72766" cy="80569"/>
            </a:xfrm>
            <a:custGeom>
              <a:avLst/>
              <a:gdLst/>
              <a:ahLst/>
              <a:cxnLst/>
              <a:rect l="l" t="t" r="r" b="b"/>
              <a:pathLst>
                <a:path w="429" h="475" extrusionOk="0">
                  <a:moveTo>
                    <a:pt x="152" y="0"/>
                  </a:moveTo>
                  <a:cubicBezTo>
                    <a:pt x="127" y="0"/>
                    <a:pt x="104" y="11"/>
                    <a:pt x="87" y="28"/>
                  </a:cubicBezTo>
                  <a:cubicBezTo>
                    <a:pt x="58" y="62"/>
                    <a:pt x="30" y="102"/>
                    <a:pt x="1" y="142"/>
                  </a:cubicBezTo>
                  <a:lnTo>
                    <a:pt x="1" y="142"/>
                  </a:lnTo>
                  <a:cubicBezTo>
                    <a:pt x="1" y="141"/>
                    <a:pt x="0" y="139"/>
                    <a:pt x="0" y="138"/>
                  </a:cubicBezTo>
                  <a:lnTo>
                    <a:pt x="0" y="144"/>
                  </a:lnTo>
                  <a:cubicBezTo>
                    <a:pt x="0" y="143"/>
                    <a:pt x="1" y="143"/>
                    <a:pt x="1" y="142"/>
                  </a:cubicBezTo>
                  <a:lnTo>
                    <a:pt x="1" y="142"/>
                  </a:lnTo>
                  <a:cubicBezTo>
                    <a:pt x="24" y="222"/>
                    <a:pt x="53" y="307"/>
                    <a:pt x="87" y="387"/>
                  </a:cubicBezTo>
                  <a:cubicBezTo>
                    <a:pt x="116" y="446"/>
                    <a:pt x="164" y="475"/>
                    <a:pt x="212" y="475"/>
                  </a:cubicBezTo>
                  <a:cubicBezTo>
                    <a:pt x="259" y="475"/>
                    <a:pt x="308" y="447"/>
                    <a:pt x="342" y="393"/>
                  </a:cubicBezTo>
                  <a:cubicBezTo>
                    <a:pt x="429" y="242"/>
                    <a:pt x="348" y="45"/>
                    <a:pt x="180" y="5"/>
                  </a:cubicBezTo>
                  <a:cubicBezTo>
                    <a:pt x="170" y="2"/>
                    <a:pt x="161"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4"/>
            <p:cNvSpPr/>
            <p:nvPr/>
          </p:nvSpPr>
          <p:spPr>
            <a:xfrm rot="1508308">
              <a:off x="8805793" y="876086"/>
              <a:ext cx="57161" cy="92442"/>
            </a:xfrm>
            <a:custGeom>
              <a:avLst/>
              <a:gdLst/>
              <a:ahLst/>
              <a:cxnLst/>
              <a:rect l="l" t="t" r="r" b="b"/>
              <a:pathLst>
                <a:path w="337" h="545" extrusionOk="0">
                  <a:moveTo>
                    <a:pt x="149" y="1"/>
                  </a:moveTo>
                  <a:cubicBezTo>
                    <a:pt x="142" y="1"/>
                    <a:pt x="135" y="1"/>
                    <a:pt x="128" y="2"/>
                  </a:cubicBezTo>
                  <a:cubicBezTo>
                    <a:pt x="58" y="14"/>
                    <a:pt x="0" y="60"/>
                    <a:pt x="6" y="124"/>
                  </a:cubicBezTo>
                  <a:cubicBezTo>
                    <a:pt x="12" y="251"/>
                    <a:pt x="47" y="379"/>
                    <a:pt x="104" y="495"/>
                  </a:cubicBezTo>
                  <a:cubicBezTo>
                    <a:pt x="127" y="527"/>
                    <a:pt x="165" y="545"/>
                    <a:pt x="203" y="545"/>
                  </a:cubicBezTo>
                  <a:cubicBezTo>
                    <a:pt x="213" y="545"/>
                    <a:pt x="222" y="543"/>
                    <a:pt x="232" y="541"/>
                  </a:cubicBezTo>
                  <a:cubicBezTo>
                    <a:pt x="272" y="535"/>
                    <a:pt x="313" y="500"/>
                    <a:pt x="313" y="460"/>
                  </a:cubicBezTo>
                  <a:cubicBezTo>
                    <a:pt x="307" y="350"/>
                    <a:pt x="336" y="234"/>
                    <a:pt x="307" y="135"/>
                  </a:cubicBezTo>
                  <a:cubicBezTo>
                    <a:pt x="265" y="56"/>
                    <a:pt x="222"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4"/>
            <p:cNvSpPr/>
            <p:nvPr/>
          </p:nvSpPr>
          <p:spPr>
            <a:xfrm rot="1508308">
              <a:off x="8364565" y="146560"/>
              <a:ext cx="79720" cy="96682"/>
            </a:xfrm>
            <a:custGeom>
              <a:avLst/>
              <a:gdLst/>
              <a:ahLst/>
              <a:cxnLst/>
              <a:rect l="l" t="t" r="r" b="b"/>
              <a:pathLst>
                <a:path w="470" h="570" extrusionOk="0">
                  <a:moveTo>
                    <a:pt x="259" y="1"/>
                  </a:moveTo>
                  <a:cubicBezTo>
                    <a:pt x="239" y="1"/>
                    <a:pt x="220" y="6"/>
                    <a:pt x="203" y="16"/>
                  </a:cubicBezTo>
                  <a:cubicBezTo>
                    <a:pt x="128" y="74"/>
                    <a:pt x="139" y="149"/>
                    <a:pt x="180" y="219"/>
                  </a:cubicBezTo>
                  <a:cubicBezTo>
                    <a:pt x="186" y="236"/>
                    <a:pt x="197" y="254"/>
                    <a:pt x="215" y="294"/>
                  </a:cubicBezTo>
                  <a:cubicBezTo>
                    <a:pt x="174" y="306"/>
                    <a:pt x="151" y="312"/>
                    <a:pt x="122" y="323"/>
                  </a:cubicBezTo>
                  <a:cubicBezTo>
                    <a:pt x="41" y="341"/>
                    <a:pt x="0" y="433"/>
                    <a:pt x="47" y="503"/>
                  </a:cubicBezTo>
                  <a:cubicBezTo>
                    <a:pt x="72" y="546"/>
                    <a:pt x="115" y="569"/>
                    <a:pt x="161" y="569"/>
                  </a:cubicBezTo>
                  <a:cubicBezTo>
                    <a:pt x="189" y="569"/>
                    <a:pt x="217" y="561"/>
                    <a:pt x="244" y="543"/>
                  </a:cubicBezTo>
                  <a:cubicBezTo>
                    <a:pt x="302" y="514"/>
                    <a:pt x="359" y="468"/>
                    <a:pt x="342" y="387"/>
                  </a:cubicBezTo>
                  <a:cubicBezTo>
                    <a:pt x="325" y="341"/>
                    <a:pt x="342" y="289"/>
                    <a:pt x="383" y="260"/>
                  </a:cubicBezTo>
                  <a:cubicBezTo>
                    <a:pt x="470" y="178"/>
                    <a:pt x="400" y="115"/>
                    <a:pt x="348" y="51"/>
                  </a:cubicBezTo>
                  <a:cubicBezTo>
                    <a:pt x="329" y="17"/>
                    <a:pt x="294"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4"/>
            <p:cNvSpPr/>
            <p:nvPr/>
          </p:nvSpPr>
          <p:spPr>
            <a:xfrm rot="1508308">
              <a:off x="7033356" y="-55887"/>
              <a:ext cx="105672" cy="60893"/>
            </a:xfrm>
            <a:custGeom>
              <a:avLst/>
              <a:gdLst/>
              <a:ahLst/>
              <a:cxnLst/>
              <a:rect l="l" t="t" r="r" b="b"/>
              <a:pathLst>
                <a:path w="623" h="359" extrusionOk="0">
                  <a:moveTo>
                    <a:pt x="125" y="0"/>
                  </a:moveTo>
                  <a:cubicBezTo>
                    <a:pt x="66" y="0"/>
                    <a:pt x="5" y="24"/>
                    <a:pt x="5" y="108"/>
                  </a:cubicBezTo>
                  <a:cubicBezTo>
                    <a:pt x="0" y="183"/>
                    <a:pt x="59" y="249"/>
                    <a:pt x="132" y="249"/>
                  </a:cubicBezTo>
                  <a:cubicBezTo>
                    <a:pt x="138" y="249"/>
                    <a:pt x="144" y="248"/>
                    <a:pt x="150" y="247"/>
                  </a:cubicBezTo>
                  <a:cubicBezTo>
                    <a:pt x="160" y="246"/>
                    <a:pt x="170" y="246"/>
                    <a:pt x="179" y="246"/>
                  </a:cubicBezTo>
                  <a:cubicBezTo>
                    <a:pt x="257" y="246"/>
                    <a:pt x="314" y="286"/>
                    <a:pt x="376" y="317"/>
                  </a:cubicBezTo>
                  <a:cubicBezTo>
                    <a:pt x="422" y="334"/>
                    <a:pt x="469" y="352"/>
                    <a:pt x="515" y="357"/>
                  </a:cubicBezTo>
                  <a:cubicBezTo>
                    <a:pt x="522" y="358"/>
                    <a:pt x="528" y="359"/>
                    <a:pt x="534" y="359"/>
                  </a:cubicBezTo>
                  <a:cubicBezTo>
                    <a:pt x="596" y="359"/>
                    <a:pt x="622" y="305"/>
                    <a:pt x="591" y="236"/>
                  </a:cubicBezTo>
                  <a:cubicBezTo>
                    <a:pt x="504" y="79"/>
                    <a:pt x="341" y="33"/>
                    <a:pt x="168" y="4"/>
                  </a:cubicBezTo>
                  <a:cubicBezTo>
                    <a:pt x="154" y="2"/>
                    <a:pt x="140"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4"/>
            <p:cNvSpPr/>
            <p:nvPr/>
          </p:nvSpPr>
          <p:spPr>
            <a:xfrm rot="1508308">
              <a:off x="5724627" y="2852259"/>
              <a:ext cx="76837" cy="97191"/>
            </a:xfrm>
            <a:custGeom>
              <a:avLst/>
              <a:gdLst/>
              <a:ahLst/>
              <a:cxnLst/>
              <a:rect l="l" t="t" r="r" b="b"/>
              <a:pathLst>
                <a:path w="453" h="573" extrusionOk="0">
                  <a:moveTo>
                    <a:pt x="341" y="0"/>
                  </a:moveTo>
                  <a:cubicBezTo>
                    <a:pt x="321" y="0"/>
                    <a:pt x="301" y="10"/>
                    <a:pt x="285" y="31"/>
                  </a:cubicBezTo>
                  <a:cubicBezTo>
                    <a:pt x="192" y="147"/>
                    <a:pt x="105" y="274"/>
                    <a:pt x="24" y="402"/>
                  </a:cubicBezTo>
                  <a:cubicBezTo>
                    <a:pt x="1" y="448"/>
                    <a:pt x="13" y="512"/>
                    <a:pt x="59" y="546"/>
                  </a:cubicBezTo>
                  <a:cubicBezTo>
                    <a:pt x="83" y="563"/>
                    <a:pt x="110" y="572"/>
                    <a:pt x="137" y="572"/>
                  </a:cubicBezTo>
                  <a:cubicBezTo>
                    <a:pt x="156" y="572"/>
                    <a:pt x="175" y="568"/>
                    <a:pt x="192" y="558"/>
                  </a:cubicBezTo>
                  <a:cubicBezTo>
                    <a:pt x="314" y="506"/>
                    <a:pt x="453" y="181"/>
                    <a:pt x="412" y="60"/>
                  </a:cubicBezTo>
                  <a:cubicBezTo>
                    <a:pt x="398" y="22"/>
                    <a:pt x="370"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4"/>
            <p:cNvSpPr/>
            <p:nvPr/>
          </p:nvSpPr>
          <p:spPr>
            <a:xfrm rot="1508308">
              <a:off x="4253114" y="1982742"/>
              <a:ext cx="98378" cy="81586"/>
            </a:xfrm>
            <a:custGeom>
              <a:avLst/>
              <a:gdLst/>
              <a:ahLst/>
              <a:cxnLst/>
              <a:rect l="l" t="t" r="r" b="b"/>
              <a:pathLst>
                <a:path w="580" h="481" extrusionOk="0">
                  <a:moveTo>
                    <a:pt x="580" y="1"/>
                  </a:moveTo>
                  <a:lnTo>
                    <a:pt x="580" y="1"/>
                  </a:lnTo>
                  <a:cubicBezTo>
                    <a:pt x="348" y="41"/>
                    <a:pt x="227" y="198"/>
                    <a:pt x="58" y="273"/>
                  </a:cubicBezTo>
                  <a:cubicBezTo>
                    <a:pt x="12" y="302"/>
                    <a:pt x="1" y="371"/>
                    <a:pt x="41" y="418"/>
                  </a:cubicBezTo>
                  <a:cubicBezTo>
                    <a:pt x="63" y="458"/>
                    <a:pt x="104" y="480"/>
                    <a:pt x="147" y="480"/>
                  </a:cubicBezTo>
                  <a:cubicBezTo>
                    <a:pt x="172" y="480"/>
                    <a:pt x="198" y="473"/>
                    <a:pt x="221" y="458"/>
                  </a:cubicBezTo>
                  <a:cubicBezTo>
                    <a:pt x="400" y="371"/>
                    <a:pt x="534" y="203"/>
                    <a:pt x="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4"/>
            <p:cNvSpPr/>
            <p:nvPr/>
          </p:nvSpPr>
          <p:spPr>
            <a:xfrm rot="1508308">
              <a:off x="8867958" y="533593"/>
              <a:ext cx="97530" cy="63098"/>
            </a:xfrm>
            <a:custGeom>
              <a:avLst/>
              <a:gdLst/>
              <a:ahLst/>
              <a:cxnLst/>
              <a:rect l="l" t="t" r="r" b="b"/>
              <a:pathLst>
                <a:path w="575" h="372" extrusionOk="0">
                  <a:moveTo>
                    <a:pt x="418" y="1"/>
                  </a:moveTo>
                  <a:cubicBezTo>
                    <a:pt x="418" y="1"/>
                    <a:pt x="418" y="1"/>
                    <a:pt x="419" y="1"/>
                  </a:cubicBezTo>
                  <a:lnTo>
                    <a:pt x="419" y="1"/>
                  </a:lnTo>
                  <a:cubicBezTo>
                    <a:pt x="420" y="1"/>
                    <a:pt x="422" y="1"/>
                    <a:pt x="424" y="1"/>
                  </a:cubicBezTo>
                  <a:close/>
                  <a:moveTo>
                    <a:pt x="419" y="1"/>
                  </a:moveTo>
                  <a:lnTo>
                    <a:pt x="419" y="1"/>
                  </a:lnTo>
                  <a:cubicBezTo>
                    <a:pt x="361" y="10"/>
                    <a:pt x="327" y="88"/>
                    <a:pt x="264" y="88"/>
                  </a:cubicBezTo>
                  <a:cubicBezTo>
                    <a:pt x="248" y="88"/>
                    <a:pt x="230" y="83"/>
                    <a:pt x="209" y="70"/>
                  </a:cubicBezTo>
                  <a:cubicBezTo>
                    <a:pt x="190" y="57"/>
                    <a:pt x="167" y="50"/>
                    <a:pt x="145" y="50"/>
                  </a:cubicBezTo>
                  <a:cubicBezTo>
                    <a:pt x="100" y="50"/>
                    <a:pt x="55" y="76"/>
                    <a:pt x="35" y="122"/>
                  </a:cubicBezTo>
                  <a:cubicBezTo>
                    <a:pt x="1" y="180"/>
                    <a:pt x="6" y="261"/>
                    <a:pt x="59" y="313"/>
                  </a:cubicBezTo>
                  <a:cubicBezTo>
                    <a:pt x="81" y="351"/>
                    <a:pt x="124" y="372"/>
                    <a:pt x="168" y="372"/>
                  </a:cubicBezTo>
                  <a:cubicBezTo>
                    <a:pt x="192" y="372"/>
                    <a:pt x="216" y="366"/>
                    <a:pt x="238" y="354"/>
                  </a:cubicBezTo>
                  <a:cubicBezTo>
                    <a:pt x="302" y="319"/>
                    <a:pt x="371" y="290"/>
                    <a:pt x="447" y="279"/>
                  </a:cubicBezTo>
                  <a:cubicBezTo>
                    <a:pt x="534" y="261"/>
                    <a:pt x="574" y="145"/>
                    <a:pt x="505" y="82"/>
                  </a:cubicBezTo>
                  <a:cubicBezTo>
                    <a:pt x="482" y="53"/>
                    <a:pt x="453" y="24"/>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4"/>
            <p:cNvSpPr/>
            <p:nvPr/>
          </p:nvSpPr>
          <p:spPr>
            <a:xfrm rot="1508308">
              <a:off x="7484172" y="1908113"/>
              <a:ext cx="59027" cy="80908"/>
            </a:xfrm>
            <a:custGeom>
              <a:avLst/>
              <a:gdLst/>
              <a:ahLst/>
              <a:cxnLst/>
              <a:rect l="l" t="t" r="r" b="b"/>
              <a:pathLst>
                <a:path w="348" h="477" extrusionOk="0">
                  <a:moveTo>
                    <a:pt x="158" y="0"/>
                  </a:moveTo>
                  <a:cubicBezTo>
                    <a:pt x="154" y="0"/>
                    <a:pt x="149" y="0"/>
                    <a:pt x="145" y="1"/>
                  </a:cubicBezTo>
                  <a:cubicBezTo>
                    <a:pt x="70" y="7"/>
                    <a:pt x="12" y="76"/>
                    <a:pt x="12" y="157"/>
                  </a:cubicBezTo>
                  <a:cubicBezTo>
                    <a:pt x="0" y="244"/>
                    <a:pt x="29" y="337"/>
                    <a:pt x="81" y="406"/>
                  </a:cubicBezTo>
                  <a:cubicBezTo>
                    <a:pt x="109" y="455"/>
                    <a:pt x="155" y="477"/>
                    <a:pt x="200" y="477"/>
                  </a:cubicBezTo>
                  <a:cubicBezTo>
                    <a:pt x="267" y="477"/>
                    <a:pt x="333" y="428"/>
                    <a:pt x="336" y="348"/>
                  </a:cubicBezTo>
                  <a:cubicBezTo>
                    <a:pt x="348" y="261"/>
                    <a:pt x="336" y="175"/>
                    <a:pt x="301" y="99"/>
                  </a:cubicBezTo>
                  <a:cubicBezTo>
                    <a:pt x="280" y="40"/>
                    <a:pt x="222"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4"/>
            <p:cNvSpPr/>
            <p:nvPr/>
          </p:nvSpPr>
          <p:spPr>
            <a:xfrm rot="1508308">
              <a:off x="8541512" y="470943"/>
              <a:ext cx="80738" cy="67508"/>
            </a:xfrm>
            <a:custGeom>
              <a:avLst/>
              <a:gdLst/>
              <a:ahLst/>
              <a:cxnLst/>
              <a:rect l="l" t="t" r="r" b="b"/>
              <a:pathLst>
                <a:path w="476" h="398" extrusionOk="0">
                  <a:moveTo>
                    <a:pt x="186" y="0"/>
                  </a:moveTo>
                  <a:cubicBezTo>
                    <a:pt x="166" y="0"/>
                    <a:pt x="145" y="4"/>
                    <a:pt x="123" y="13"/>
                  </a:cubicBezTo>
                  <a:cubicBezTo>
                    <a:pt x="36" y="65"/>
                    <a:pt x="1" y="175"/>
                    <a:pt x="53" y="268"/>
                  </a:cubicBezTo>
                  <a:cubicBezTo>
                    <a:pt x="90" y="347"/>
                    <a:pt x="170" y="397"/>
                    <a:pt x="258" y="397"/>
                  </a:cubicBezTo>
                  <a:cubicBezTo>
                    <a:pt x="267" y="397"/>
                    <a:pt x="276" y="397"/>
                    <a:pt x="285" y="396"/>
                  </a:cubicBezTo>
                  <a:cubicBezTo>
                    <a:pt x="354" y="396"/>
                    <a:pt x="424" y="355"/>
                    <a:pt x="447" y="291"/>
                  </a:cubicBezTo>
                  <a:cubicBezTo>
                    <a:pt x="476" y="193"/>
                    <a:pt x="424" y="146"/>
                    <a:pt x="354" y="83"/>
                  </a:cubicBezTo>
                  <a:cubicBezTo>
                    <a:pt x="302" y="35"/>
                    <a:pt x="247"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4"/>
            <p:cNvSpPr/>
            <p:nvPr/>
          </p:nvSpPr>
          <p:spPr>
            <a:xfrm rot="1508308">
              <a:off x="7148487" y="-85958"/>
              <a:ext cx="63946" cy="101771"/>
            </a:xfrm>
            <a:custGeom>
              <a:avLst/>
              <a:gdLst/>
              <a:ahLst/>
              <a:cxnLst/>
              <a:rect l="l" t="t" r="r" b="b"/>
              <a:pathLst>
                <a:path w="377" h="600" extrusionOk="0">
                  <a:moveTo>
                    <a:pt x="121" y="0"/>
                  </a:moveTo>
                  <a:cubicBezTo>
                    <a:pt x="99" y="0"/>
                    <a:pt x="78" y="8"/>
                    <a:pt x="58" y="24"/>
                  </a:cubicBezTo>
                  <a:cubicBezTo>
                    <a:pt x="12" y="47"/>
                    <a:pt x="0" y="105"/>
                    <a:pt x="23" y="151"/>
                  </a:cubicBezTo>
                  <a:cubicBezTo>
                    <a:pt x="93" y="238"/>
                    <a:pt x="128" y="354"/>
                    <a:pt x="116" y="464"/>
                  </a:cubicBezTo>
                  <a:cubicBezTo>
                    <a:pt x="116" y="493"/>
                    <a:pt x="133" y="516"/>
                    <a:pt x="151" y="534"/>
                  </a:cubicBezTo>
                  <a:cubicBezTo>
                    <a:pt x="180" y="571"/>
                    <a:pt x="215" y="600"/>
                    <a:pt x="259" y="600"/>
                  </a:cubicBezTo>
                  <a:cubicBezTo>
                    <a:pt x="275" y="600"/>
                    <a:pt x="294" y="596"/>
                    <a:pt x="313" y="586"/>
                  </a:cubicBezTo>
                  <a:cubicBezTo>
                    <a:pt x="359" y="557"/>
                    <a:pt x="377" y="487"/>
                    <a:pt x="348" y="441"/>
                  </a:cubicBezTo>
                  <a:cubicBezTo>
                    <a:pt x="307" y="377"/>
                    <a:pt x="301" y="296"/>
                    <a:pt x="336" y="227"/>
                  </a:cubicBezTo>
                  <a:cubicBezTo>
                    <a:pt x="348" y="209"/>
                    <a:pt x="330" y="175"/>
                    <a:pt x="330" y="157"/>
                  </a:cubicBezTo>
                  <a:cubicBezTo>
                    <a:pt x="284" y="99"/>
                    <a:pt x="232" y="53"/>
                    <a:pt x="174" y="12"/>
                  </a:cubicBezTo>
                  <a:cubicBezTo>
                    <a:pt x="156" y="5"/>
                    <a:pt x="13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4"/>
            <p:cNvSpPr/>
            <p:nvPr/>
          </p:nvSpPr>
          <p:spPr>
            <a:xfrm rot="1508308">
              <a:off x="5953083" y="2328598"/>
              <a:ext cx="85657" cy="89728"/>
            </a:xfrm>
            <a:custGeom>
              <a:avLst/>
              <a:gdLst/>
              <a:ahLst/>
              <a:cxnLst/>
              <a:rect l="l" t="t" r="r" b="b"/>
              <a:pathLst>
                <a:path w="505" h="529" extrusionOk="0">
                  <a:moveTo>
                    <a:pt x="236" y="0"/>
                  </a:moveTo>
                  <a:cubicBezTo>
                    <a:pt x="225" y="0"/>
                    <a:pt x="214" y="2"/>
                    <a:pt x="203" y="6"/>
                  </a:cubicBezTo>
                  <a:cubicBezTo>
                    <a:pt x="163" y="18"/>
                    <a:pt x="140" y="70"/>
                    <a:pt x="157" y="105"/>
                  </a:cubicBezTo>
                  <a:cubicBezTo>
                    <a:pt x="215" y="209"/>
                    <a:pt x="151" y="244"/>
                    <a:pt x="82" y="296"/>
                  </a:cubicBezTo>
                  <a:cubicBezTo>
                    <a:pt x="12" y="342"/>
                    <a:pt x="1" y="435"/>
                    <a:pt x="53" y="493"/>
                  </a:cubicBezTo>
                  <a:cubicBezTo>
                    <a:pt x="75" y="517"/>
                    <a:pt x="100" y="529"/>
                    <a:pt x="127" y="529"/>
                  </a:cubicBezTo>
                  <a:cubicBezTo>
                    <a:pt x="165" y="529"/>
                    <a:pt x="204" y="505"/>
                    <a:pt x="238" y="458"/>
                  </a:cubicBezTo>
                  <a:cubicBezTo>
                    <a:pt x="270" y="416"/>
                    <a:pt x="282" y="364"/>
                    <a:pt x="341" y="364"/>
                  </a:cubicBezTo>
                  <a:cubicBezTo>
                    <a:pt x="347" y="364"/>
                    <a:pt x="353" y="364"/>
                    <a:pt x="360" y="365"/>
                  </a:cubicBezTo>
                  <a:cubicBezTo>
                    <a:pt x="499" y="319"/>
                    <a:pt x="505" y="278"/>
                    <a:pt x="395" y="180"/>
                  </a:cubicBezTo>
                  <a:cubicBezTo>
                    <a:pt x="360" y="145"/>
                    <a:pt x="337" y="105"/>
                    <a:pt x="325" y="58"/>
                  </a:cubicBezTo>
                  <a:cubicBezTo>
                    <a:pt x="312" y="22"/>
                    <a:pt x="274"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4"/>
            <p:cNvSpPr/>
            <p:nvPr/>
          </p:nvSpPr>
          <p:spPr>
            <a:xfrm rot="1508308">
              <a:off x="5705857" y="-127865"/>
              <a:ext cx="76837" cy="95495"/>
            </a:xfrm>
            <a:custGeom>
              <a:avLst/>
              <a:gdLst/>
              <a:ahLst/>
              <a:cxnLst/>
              <a:rect l="l" t="t" r="r" b="b"/>
              <a:pathLst>
                <a:path w="453" h="563" extrusionOk="0">
                  <a:moveTo>
                    <a:pt x="163" y="1"/>
                  </a:moveTo>
                  <a:cubicBezTo>
                    <a:pt x="144" y="1"/>
                    <a:pt x="124" y="5"/>
                    <a:pt x="105" y="15"/>
                  </a:cubicBezTo>
                  <a:cubicBezTo>
                    <a:pt x="18" y="50"/>
                    <a:pt x="1" y="171"/>
                    <a:pt x="76" y="229"/>
                  </a:cubicBezTo>
                  <a:cubicBezTo>
                    <a:pt x="128" y="281"/>
                    <a:pt x="151" y="310"/>
                    <a:pt x="128" y="386"/>
                  </a:cubicBezTo>
                  <a:cubicBezTo>
                    <a:pt x="99" y="461"/>
                    <a:pt x="151" y="542"/>
                    <a:pt x="227" y="554"/>
                  </a:cubicBezTo>
                  <a:cubicBezTo>
                    <a:pt x="243" y="560"/>
                    <a:pt x="260" y="563"/>
                    <a:pt x="276" y="563"/>
                  </a:cubicBezTo>
                  <a:cubicBezTo>
                    <a:pt x="321" y="563"/>
                    <a:pt x="363" y="539"/>
                    <a:pt x="389" y="496"/>
                  </a:cubicBezTo>
                  <a:cubicBezTo>
                    <a:pt x="441" y="426"/>
                    <a:pt x="453" y="345"/>
                    <a:pt x="372" y="299"/>
                  </a:cubicBezTo>
                  <a:cubicBezTo>
                    <a:pt x="285" y="247"/>
                    <a:pt x="285" y="194"/>
                    <a:pt x="285" y="113"/>
                  </a:cubicBezTo>
                  <a:cubicBezTo>
                    <a:pt x="280" y="47"/>
                    <a:pt x="225"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4"/>
            <p:cNvSpPr/>
            <p:nvPr/>
          </p:nvSpPr>
          <p:spPr>
            <a:xfrm rot="1508308">
              <a:off x="5840534" y="2700419"/>
              <a:ext cx="66999" cy="85148"/>
            </a:xfrm>
            <a:custGeom>
              <a:avLst/>
              <a:gdLst/>
              <a:ahLst/>
              <a:cxnLst/>
              <a:rect l="l" t="t" r="r" b="b"/>
              <a:pathLst>
                <a:path w="395" h="502" extrusionOk="0">
                  <a:moveTo>
                    <a:pt x="173" y="0"/>
                  </a:moveTo>
                  <a:cubicBezTo>
                    <a:pt x="143" y="0"/>
                    <a:pt x="112" y="15"/>
                    <a:pt x="94" y="44"/>
                  </a:cubicBezTo>
                  <a:cubicBezTo>
                    <a:pt x="1" y="154"/>
                    <a:pt x="47" y="403"/>
                    <a:pt x="175" y="478"/>
                  </a:cubicBezTo>
                  <a:cubicBezTo>
                    <a:pt x="198" y="494"/>
                    <a:pt x="224" y="501"/>
                    <a:pt x="251" y="501"/>
                  </a:cubicBezTo>
                  <a:cubicBezTo>
                    <a:pt x="284" y="501"/>
                    <a:pt x="317" y="490"/>
                    <a:pt x="343" y="467"/>
                  </a:cubicBezTo>
                  <a:cubicBezTo>
                    <a:pt x="383" y="432"/>
                    <a:pt x="395" y="368"/>
                    <a:pt x="372" y="322"/>
                  </a:cubicBezTo>
                  <a:cubicBezTo>
                    <a:pt x="354" y="276"/>
                    <a:pt x="331" y="235"/>
                    <a:pt x="308" y="195"/>
                  </a:cubicBezTo>
                  <a:cubicBezTo>
                    <a:pt x="296" y="148"/>
                    <a:pt x="279" y="102"/>
                    <a:pt x="256" y="61"/>
                  </a:cubicBezTo>
                  <a:cubicBezTo>
                    <a:pt x="243" y="21"/>
                    <a:pt x="20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4"/>
            <p:cNvSpPr/>
            <p:nvPr/>
          </p:nvSpPr>
          <p:spPr>
            <a:xfrm rot="1508308">
              <a:off x="4804123" y="3650021"/>
              <a:ext cx="84639" cy="62928"/>
            </a:xfrm>
            <a:custGeom>
              <a:avLst/>
              <a:gdLst/>
              <a:ahLst/>
              <a:cxnLst/>
              <a:rect l="l" t="t" r="r" b="b"/>
              <a:pathLst>
                <a:path w="499" h="371" extrusionOk="0">
                  <a:moveTo>
                    <a:pt x="414" y="1"/>
                  </a:moveTo>
                  <a:cubicBezTo>
                    <a:pt x="397" y="1"/>
                    <a:pt x="378" y="7"/>
                    <a:pt x="360" y="20"/>
                  </a:cubicBezTo>
                  <a:cubicBezTo>
                    <a:pt x="317" y="50"/>
                    <a:pt x="284" y="80"/>
                    <a:pt x="237" y="80"/>
                  </a:cubicBezTo>
                  <a:cubicBezTo>
                    <a:pt x="220" y="80"/>
                    <a:pt x="202" y="76"/>
                    <a:pt x="180" y="66"/>
                  </a:cubicBezTo>
                  <a:cubicBezTo>
                    <a:pt x="167" y="62"/>
                    <a:pt x="153" y="59"/>
                    <a:pt x="140" y="59"/>
                  </a:cubicBezTo>
                  <a:cubicBezTo>
                    <a:pt x="90" y="59"/>
                    <a:pt x="44" y="91"/>
                    <a:pt x="35" y="142"/>
                  </a:cubicBezTo>
                  <a:cubicBezTo>
                    <a:pt x="1" y="205"/>
                    <a:pt x="24" y="281"/>
                    <a:pt x="82" y="327"/>
                  </a:cubicBezTo>
                  <a:cubicBezTo>
                    <a:pt x="119" y="356"/>
                    <a:pt x="166" y="370"/>
                    <a:pt x="213" y="370"/>
                  </a:cubicBezTo>
                  <a:cubicBezTo>
                    <a:pt x="253" y="370"/>
                    <a:pt x="294" y="360"/>
                    <a:pt x="331" y="339"/>
                  </a:cubicBezTo>
                  <a:cubicBezTo>
                    <a:pt x="435" y="304"/>
                    <a:pt x="499" y="194"/>
                    <a:pt x="487" y="84"/>
                  </a:cubicBezTo>
                  <a:cubicBezTo>
                    <a:pt x="479" y="29"/>
                    <a:pt x="45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4"/>
            <p:cNvSpPr/>
            <p:nvPr/>
          </p:nvSpPr>
          <p:spPr>
            <a:xfrm rot="1508308">
              <a:off x="7947250" y="814347"/>
              <a:ext cx="80738" cy="68017"/>
            </a:xfrm>
            <a:custGeom>
              <a:avLst/>
              <a:gdLst/>
              <a:ahLst/>
              <a:cxnLst/>
              <a:rect l="l" t="t" r="r" b="b"/>
              <a:pathLst>
                <a:path w="476" h="401" extrusionOk="0">
                  <a:moveTo>
                    <a:pt x="290" y="0"/>
                  </a:moveTo>
                  <a:cubicBezTo>
                    <a:pt x="244" y="0"/>
                    <a:pt x="197" y="12"/>
                    <a:pt x="157" y="35"/>
                  </a:cubicBezTo>
                  <a:cubicBezTo>
                    <a:pt x="116" y="47"/>
                    <a:pt x="81" y="75"/>
                    <a:pt x="58" y="110"/>
                  </a:cubicBezTo>
                  <a:cubicBezTo>
                    <a:pt x="0" y="191"/>
                    <a:pt x="18" y="301"/>
                    <a:pt x="93" y="371"/>
                  </a:cubicBezTo>
                  <a:cubicBezTo>
                    <a:pt x="122" y="391"/>
                    <a:pt x="149" y="400"/>
                    <a:pt x="174" y="400"/>
                  </a:cubicBezTo>
                  <a:cubicBezTo>
                    <a:pt x="222" y="400"/>
                    <a:pt x="264" y="370"/>
                    <a:pt x="302" y="325"/>
                  </a:cubicBezTo>
                  <a:cubicBezTo>
                    <a:pt x="325" y="290"/>
                    <a:pt x="354" y="255"/>
                    <a:pt x="383" y="232"/>
                  </a:cubicBezTo>
                  <a:cubicBezTo>
                    <a:pt x="435" y="186"/>
                    <a:pt x="475" y="139"/>
                    <a:pt x="446" y="70"/>
                  </a:cubicBezTo>
                  <a:cubicBezTo>
                    <a:pt x="417" y="0"/>
                    <a:pt x="354" y="6"/>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4"/>
            <p:cNvSpPr/>
            <p:nvPr/>
          </p:nvSpPr>
          <p:spPr>
            <a:xfrm rot="1508308">
              <a:off x="6442260" y="484046"/>
              <a:ext cx="68865" cy="108216"/>
            </a:xfrm>
            <a:custGeom>
              <a:avLst/>
              <a:gdLst/>
              <a:ahLst/>
              <a:cxnLst/>
              <a:rect l="l" t="t" r="r" b="b"/>
              <a:pathLst>
                <a:path w="406" h="638" extrusionOk="0">
                  <a:moveTo>
                    <a:pt x="158" y="0"/>
                  </a:moveTo>
                  <a:cubicBezTo>
                    <a:pt x="142" y="0"/>
                    <a:pt x="125" y="4"/>
                    <a:pt x="105" y="12"/>
                  </a:cubicBezTo>
                  <a:cubicBezTo>
                    <a:pt x="29" y="41"/>
                    <a:pt x="0" y="128"/>
                    <a:pt x="47" y="197"/>
                  </a:cubicBezTo>
                  <a:cubicBezTo>
                    <a:pt x="70" y="238"/>
                    <a:pt x="99" y="279"/>
                    <a:pt x="128" y="313"/>
                  </a:cubicBezTo>
                  <a:cubicBezTo>
                    <a:pt x="174" y="371"/>
                    <a:pt x="226" y="423"/>
                    <a:pt x="168" y="510"/>
                  </a:cubicBezTo>
                  <a:cubicBezTo>
                    <a:pt x="151" y="551"/>
                    <a:pt x="168" y="597"/>
                    <a:pt x="203" y="615"/>
                  </a:cubicBezTo>
                  <a:cubicBezTo>
                    <a:pt x="224" y="631"/>
                    <a:pt x="249" y="638"/>
                    <a:pt x="274" y="638"/>
                  </a:cubicBezTo>
                  <a:cubicBezTo>
                    <a:pt x="303" y="638"/>
                    <a:pt x="332" y="628"/>
                    <a:pt x="354" y="609"/>
                  </a:cubicBezTo>
                  <a:cubicBezTo>
                    <a:pt x="388" y="580"/>
                    <a:pt x="406" y="539"/>
                    <a:pt x="388" y="499"/>
                  </a:cubicBezTo>
                  <a:lnTo>
                    <a:pt x="249" y="99"/>
                  </a:lnTo>
                  <a:cubicBezTo>
                    <a:pt x="236" y="41"/>
                    <a:pt x="209"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4"/>
            <p:cNvSpPr/>
            <p:nvPr/>
          </p:nvSpPr>
          <p:spPr>
            <a:xfrm rot="1508308">
              <a:off x="7802887" y="547917"/>
              <a:ext cx="95495" cy="71918"/>
            </a:xfrm>
            <a:custGeom>
              <a:avLst/>
              <a:gdLst/>
              <a:ahLst/>
              <a:cxnLst/>
              <a:rect l="l" t="t" r="r" b="b"/>
              <a:pathLst>
                <a:path w="563" h="424" extrusionOk="0">
                  <a:moveTo>
                    <a:pt x="132" y="1"/>
                  </a:moveTo>
                  <a:cubicBezTo>
                    <a:pt x="90" y="1"/>
                    <a:pt x="56" y="19"/>
                    <a:pt x="35" y="72"/>
                  </a:cubicBezTo>
                  <a:cubicBezTo>
                    <a:pt x="1" y="147"/>
                    <a:pt x="53" y="234"/>
                    <a:pt x="134" y="240"/>
                  </a:cubicBezTo>
                  <a:cubicBezTo>
                    <a:pt x="215" y="258"/>
                    <a:pt x="284" y="304"/>
                    <a:pt x="337" y="368"/>
                  </a:cubicBezTo>
                  <a:cubicBezTo>
                    <a:pt x="366" y="391"/>
                    <a:pt x="400" y="414"/>
                    <a:pt x="441" y="420"/>
                  </a:cubicBezTo>
                  <a:cubicBezTo>
                    <a:pt x="451" y="423"/>
                    <a:pt x="461" y="424"/>
                    <a:pt x="471" y="424"/>
                  </a:cubicBezTo>
                  <a:cubicBezTo>
                    <a:pt x="502" y="424"/>
                    <a:pt x="532" y="410"/>
                    <a:pt x="545" y="379"/>
                  </a:cubicBezTo>
                  <a:cubicBezTo>
                    <a:pt x="563" y="350"/>
                    <a:pt x="563" y="315"/>
                    <a:pt x="545" y="286"/>
                  </a:cubicBezTo>
                  <a:cubicBezTo>
                    <a:pt x="476" y="159"/>
                    <a:pt x="360" y="66"/>
                    <a:pt x="221" y="20"/>
                  </a:cubicBezTo>
                  <a:cubicBezTo>
                    <a:pt x="189" y="9"/>
                    <a:pt x="159"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4"/>
            <p:cNvSpPr/>
            <p:nvPr/>
          </p:nvSpPr>
          <p:spPr>
            <a:xfrm rot="1508308">
              <a:off x="5488267" y="536885"/>
              <a:ext cx="70052" cy="89558"/>
            </a:xfrm>
            <a:custGeom>
              <a:avLst/>
              <a:gdLst/>
              <a:ahLst/>
              <a:cxnLst/>
              <a:rect l="l" t="t" r="r" b="b"/>
              <a:pathLst>
                <a:path w="413" h="528" extrusionOk="0">
                  <a:moveTo>
                    <a:pt x="264" y="1"/>
                  </a:moveTo>
                  <a:cubicBezTo>
                    <a:pt x="244" y="1"/>
                    <a:pt x="227" y="11"/>
                    <a:pt x="221" y="31"/>
                  </a:cubicBezTo>
                  <a:cubicBezTo>
                    <a:pt x="181" y="124"/>
                    <a:pt x="123" y="205"/>
                    <a:pt x="53" y="274"/>
                  </a:cubicBezTo>
                  <a:cubicBezTo>
                    <a:pt x="1" y="350"/>
                    <a:pt x="18" y="454"/>
                    <a:pt x="94" y="506"/>
                  </a:cubicBezTo>
                  <a:cubicBezTo>
                    <a:pt x="116" y="521"/>
                    <a:pt x="138" y="528"/>
                    <a:pt x="160" y="528"/>
                  </a:cubicBezTo>
                  <a:cubicBezTo>
                    <a:pt x="208" y="528"/>
                    <a:pt x="255" y="494"/>
                    <a:pt x="291" y="431"/>
                  </a:cubicBezTo>
                  <a:cubicBezTo>
                    <a:pt x="308" y="384"/>
                    <a:pt x="331" y="344"/>
                    <a:pt x="360" y="303"/>
                  </a:cubicBezTo>
                  <a:cubicBezTo>
                    <a:pt x="412" y="251"/>
                    <a:pt x="412" y="164"/>
                    <a:pt x="360" y="106"/>
                  </a:cubicBezTo>
                  <a:cubicBezTo>
                    <a:pt x="349" y="83"/>
                    <a:pt x="337" y="54"/>
                    <a:pt x="320" y="31"/>
                  </a:cubicBezTo>
                  <a:cubicBezTo>
                    <a:pt x="305" y="11"/>
                    <a:pt x="283"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4"/>
            <p:cNvSpPr/>
            <p:nvPr/>
          </p:nvSpPr>
          <p:spPr>
            <a:xfrm rot="1508308">
              <a:off x="9128834" y="1896647"/>
              <a:ext cx="61232" cy="84470"/>
            </a:xfrm>
            <a:custGeom>
              <a:avLst/>
              <a:gdLst/>
              <a:ahLst/>
              <a:cxnLst/>
              <a:rect l="l" t="t" r="r" b="b"/>
              <a:pathLst>
                <a:path w="361" h="498" extrusionOk="0">
                  <a:moveTo>
                    <a:pt x="136" y="1"/>
                  </a:moveTo>
                  <a:cubicBezTo>
                    <a:pt x="120" y="1"/>
                    <a:pt x="103" y="5"/>
                    <a:pt x="88" y="14"/>
                  </a:cubicBezTo>
                  <a:cubicBezTo>
                    <a:pt x="30" y="31"/>
                    <a:pt x="1" y="89"/>
                    <a:pt x="18" y="141"/>
                  </a:cubicBezTo>
                  <a:cubicBezTo>
                    <a:pt x="36" y="222"/>
                    <a:pt x="36" y="303"/>
                    <a:pt x="18" y="384"/>
                  </a:cubicBezTo>
                  <a:cubicBezTo>
                    <a:pt x="13" y="445"/>
                    <a:pt x="62" y="497"/>
                    <a:pt x="121" y="497"/>
                  </a:cubicBezTo>
                  <a:cubicBezTo>
                    <a:pt x="129" y="497"/>
                    <a:pt x="137" y="496"/>
                    <a:pt x="146" y="494"/>
                  </a:cubicBezTo>
                  <a:cubicBezTo>
                    <a:pt x="267" y="477"/>
                    <a:pt x="360" y="280"/>
                    <a:pt x="308" y="176"/>
                  </a:cubicBezTo>
                  <a:cubicBezTo>
                    <a:pt x="279" y="135"/>
                    <a:pt x="250" y="95"/>
                    <a:pt x="233" y="60"/>
                  </a:cubicBezTo>
                  <a:cubicBezTo>
                    <a:pt x="212" y="23"/>
                    <a:pt x="175"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4"/>
            <p:cNvSpPr/>
            <p:nvPr/>
          </p:nvSpPr>
          <p:spPr>
            <a:xfrm rot="1508308">
              <a:off x="5705087" y="2419662"/>
              <a:ext cx="69883" cy="79551"/>
            </a:xfrm>
            <a:custGeom>
              <a:avLst/>
              <a:gdLst/>
              <a:ahLst/>
              <a:cxnLst/>
              <a:rect l="l" t="t" r="r" b="b"/>
              <a:pathLst>
                <a:path w="412" h="469" extrusionOk="0">
                  <a:moveTo>
                    <a:pt x="111" y="0"/>
                  </a:moveTo>
                  <a:cubicBezTo>
                    <a:pt x="91" y="0"/>
                    <a:pt x="73" y="5"/>
                    <a:pt x="58" y="16"/>
                  </a:cubicBezTo>
                  <a:cubicBezTo>
                    <a:pt x="0" y="56"/>
                    <a:pt x="0" y="166"/>
                    <a:pt x="58" y="294"/>
                  </a:cubicBezTo>
                  <a:cubicBezTo>
                    <a:pt x="99" y="369"/>
                    <a:pt x="145" y="456"/>
                    <a:pt x="255" y="468"/>
                  </a:cubicBezTo>
                  <a:cubicBezTo>
                    <a:pt x="260" y="468"/>
                    <a:pt x="264" y="468"/>
                    <a:pt x="268" y="468"/>
                  </a:cubicBezTo>
                  <a:cubicBezTo>
                    <a:pt x="315" y="468"/>
                    <a:pt x="355" y="440"/>
                    <a:pt x="371" y="398"/>
                  </a:cubicBezTo>
                  <a:cubicBezTo>
                    <a:pt x="412" y="300"/>
                    <a:pt x="365" y="213"/>
                    <a:pt x="307" y="131"/>
                  </a:cubicBezTo>
                  <a:cubicBezTo>
                    <a:pt x="247" y="45"/>
                    <a:pt x="170"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4"/>
            <p:cNvSpPr/>
            <p:nvPr/>
          </p:nvSpPr>
          <p:spPr>
            <a:xfrm rot="1508308">
              <a:off x="5116794" y="2308756"/>
              <a:ext cx="87693" cy="71918"/>
            </a:xfrm>
            <a:custGeom>
              <a:avLst/>
              <a:gdLst/>
              <a:ahLst/>
              <a:cxnLst/>
              <a:rect l="l" t="t" r="r" b="b"/>
              <a:pathLst>
                <a:path w="517" h="424" extrusionOk="0">
                  <a:moveTo>
                    <a:pt x="270" y="1"/>
                  </a:moveTo>
                  <a:cubicBezTo>
                    <a:pt x="247" y="1"/>
                    <a:pt x="223" y="11"/>
                    <a:pt x="209" y="31"/>
                  </a:cubicBezTo>
                  <a:cubicBezTo>
                    <a:pt x="163" y="72"/>
                    <a:pt x="116" y="112"/>
                    <a:pt x="76" y="159"/>
                  </a:cubicBezTo>
                  <a:cubicBezTo>
                    <a:pt x="0" y="228"/>
                    <a:pt x="47" y="356"/>
                    <a:pt x="151" y="356"/>
                  </a:cubicBezTo>
                  <a:cubicBezTo>
                    <a:pt x="221" y="361"/>
                    <a:pt x="296" y="379"/>
                    <a:pt x="360" y="414"/>
                  </a:cubicBezTo>
                  <a:cubicBezTo>
                    <a:pt x="374" y="421"/>
                    <a:pt x="389" y="424"/>
                    <a:pt x="404" y="424"/>
                  </a:cubicBezTo>
                  <a:cubicBezTo>
                    <a:pt x="438" y="424"/>
                    <a:pt x="471" y="407"/>
                    <a:pt x="487" y="379"/>
                  </a:cubicBezTo>
                  <a:cubicBezTo>
                    <a:pt x="516" y="332"/>
                    <a:pt x="516" y="274"/>
                    <a:pt x="487" y="234"/>
                  </a:cubicBezTo>
                  <a:cubicBezTo>
                    <a:pt x="441" y="170"/>
                    <a:pt x="389" y="95"/>
                    <a:pt x="331" y="31"/>
                  </a:cubicBezTo>
                  <a:cubicBezTo>
                    <a:pt x="316" y="11"/>
                    <a:pt x="293"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4"/>
            <p:cNvSpPr/>
            <p:nvPr/>
          </p:nvSpPr>
          <p:spPr>
            <a:xfrm rot="1508308">
              <a:off x="5853978" y="1492087"/>
              <a:ext cx="100244" cy="65812"/>
            </a:xfrm>
            <a:custGeom>
              <a:avLst/>
              <a:gdLst/>
              <a:ahLst/>
              <a:cxnLst/>
              <a:rect l="l" t="t" r="r" b="b"/>
              <a:pathLst>
                <a:path w="591" h="388" extrusionOk="0">
                  <a:moveTo>
                    <a:pt x="476" y="0"/>
                  </a:moveTo>
                  <a:cubicBezTo>
                    <a:pt x="443" y="0"/>
                    <a:pt x="414" y="34"/>
                    <a:pt x="388" y="69"/>
                  </a:cubicBezTo>
                  <a:cubicBezTo>
                    <a:pt x="357" y="112"/>
                    <a:pt x="327" y="136"/>
                    <a:pt x="296" y="136"/>
                  </a:cubicBezTo>
                  <a:cubicBezTo>
                    <a:pt x="269" y="136"/>
                    <a:pt x="240" y="118"/>
                    <a:pt x="208" y="80"/>
                  </a:cubicBezTo>
                  <a:cubicBezTo>
                    <a:pt x="196" y="57"/>
                    <a:pt x="173" y="40"/>
                    <a:pt x="144" y="34"/>
                  </a:cubicBezTo>
                  <a:cubicBezTo>
                    <a:pt x="134" y="32"/>
                    <a:pt x="125" y="30"/>
                    <a:pt x="116" y="30"/>
                  </a:cubicBezTo>
                  <a:cubicBezTo>
                    <a:pt x="59" y="30"/>
                    <a:pt x="27" y="77"/>
                    <a:pt x="17" y="132"/>
                  </a:cubicBezTo>
                  <a:cubicBezTo>
                    <a:pt x="1" y="191"/>
                    <a:pt x="25" y="226"/>
                    <a:pt x="74" y="226"/>
                  </a:cubicBezTo>
                  <a:cubicBezTo>
                    <a:pt x="78" y="226"/>
                    <a:pt x="82" y="225"/>
                    <a:pt x="86" y="225"/>
                  </a:cubicBezTo>
                  <a:cubicBezTo>
                    <a:pt x="95" y="224"/>
                    <a:pt x="103" y="223"/>
                    <a:pt x="111" y="223"/>
                  </a:cubicBezTo>
                  <a:cubicBezTo>
                    <a:pt x="213" y="223"/>
                    <a:pt x="205" y="327"/>
                    <a:pt x="249" y="376"/>
                  </a:cubicBezTo>
                  <a:lnTo>
                    <a:pt x="260" y="381"/>
                  </a:lnTo>
                  <a:cubicBezTo>
                    <a:pt x="272" y="385"/>
                    <a:pt x="284" y="387"/>
                    <a:pt x="296" y="387"/>
                  </a:cubicBezTo>
                  <a:cubicBezTo>
                    <a:pt x="339" y="387"/>
                    <a:pt x="382" y="364"/>
                    <a:pt x="405" y="324"/>
                  </a:cubicBezTo>
                  <a:cubicBezTo>
                    <a:pt x="422" y="277"/>
                    <a:pt x="463" y="237"/>
                    <a:pt x="509" y="208"/>
                  </a:cubicBezTo>
                  <a:cubicBezTo>
                    <a:pt x="573" y="173"/>
                    <a:pt x="590" y="86"/>
                    <a:pt x="532" y="34"/>
                  </a:cubicBezTo>
                  <a:cubicBezTo>
                    <a:pt x="512" y="10"/>
                    <a:pt x="494"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4"/>
            <p:cNvSpPr/>
            <p:nvPr/>
          </p:nvSpPr>
          <p:spPr>
            <a:xfrm rot="1508308">
              <a:off x="7182345" y="792649"/>
              <a:ext cx="62080" cy="86844"/>
            </a:xfrm>
            <a:custGeom>
              <a:avLst/>
              <a:gdLst/>
              <a:ahLst/>
              <a:cxnLst/>
              <a:rect l="l" t="t" r="r" b="b"/>
              <a:pathLst>
                <a:path w="366" h="512" extrusionOk="0">
                  <a:moveTo>
                    <a:pt x="229" y="0"/>
                  </a:moveTo>
                  <a:cubicBezTo>
                    <a:pt x="215" y="0"/>
                    <a:pt x="201" y="2"/>
                    <a:pt x="186" y="7"/>
                  </a:cubicBezTo>
                  <a:cubicBezTo>
                    <a:pt x="140" y="36"/>
                    <a:pt x="122" y="82"/>
                    <a:pt x="134" y="135"/>
                  </a:cubicBezTo>
                  <a:cubicBezTo>
                    <a:pt x="151" y="187"/>
                    <a:pt x="128" y="245"/>
                    <a:pt x="82" y="268"/>
                  </a:cubicBezTo>
                  <a:cubicBezTo>
                    <a:pt x="24" y="303"/>
                    <a:pt x="1" y="372"/>
                    <a:pt x="36" y="430"/>
                  </a:cubicBezTo>
                  <a:cubicBezTo>
                    <a:pt x="52" y="478"/>
                    <a:pt x="98" y="512"/>
                    <a:pt x="150" y="512"/>
                  </a:cubicBezTo>
                  <a:cubicBezTo>
                    <a:pt x="155" y="512"/>
                    <a:pt x="159" y="512"/>
                    <a:pt x="163" y="511"/>
                  </a:cubicBezTo>
                  <a:cubicBezTo>
                    <a:pt x="167" y="511"/>
                    <a:pt x="171" y="512"/>
                    <a:pt x="174" y="512"/>
                  </a:cubicBezTo>
                  <a:cubicBezTo>
                    <a:pt x="244" y="512"/>
                    <a:pt x="297" y="461"/>
                    <a:pt x="314" y="395"/>
                  </a:cubicBezTo>
                  <a:cubicBezTo>
                    <a:pt x="325" y="308"/>
                    <a:pt x="348" y="227"/>
                    <a:pt x="366" y="140"/>
                  </a:cubicBezTo>
                  <a:cubicBezTo>
                    <a:pt x="366" y="58"/>
                    <a:pt x="301"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4"/>
            <p:cNvSpPr/>
            <p:nvPr/>
          </p:nvSpPr>
          <p:spPr>
            <a:xfrm rot="1508308">
              <a:off x="7819999" y="1014824"/>
              <a:ext cx="95495" cy="71918"/>
            </a:xfrm>
            <a:custGeom>
              <a:avLst/>
              <a:gdLst/>
              <a:ahLst/>
              <a:cxnLst/>
              <a:rect l="l" t="t" r="r" b="b"/>
              <a:pathLst>
                <a:path w="563" h="424" extrusionOk="0">
                  <a:moveTo>
                    <a:pt x="207" y="0"/>
                  </a:moveTo>
                  <a:cubicBezTo>
                    <a:pt x="192" y="0"/>
                    <a:pt x="175" y="3"/>
                    <a:pt x="156" y="8"/>
                  </a:cubicBezTo>
                  <a:cubicBezTo>
                    <a:pt x="70" y="37"/>
                    <a:pt x="0" y="194"/>
                    <a:pt x="35" y="281"/>
                  </a:cubicBezTo>
                  <a:cubicBezTo>
                    <a:pt x="62" y="354"/>
                    <a:pt x="188" y="424"/>
                    <a:pt x="285" y="424"/>
                  </a:cubicBezTo>
                  <a:cubicBezTo>
                    <a:pt x="311" y="424"/>
                    <a:pt x="334" y="419"/>
                    <a:pt x="353" y="408"/>
                  </a:cubicBezTo>
                  <a:cubicBezTo>
                    <a:pt x="562" y="298"/>
                    <a:pt x="319" y="223"/>
                    <a:pt x="319" y="113"/>
                  </a:cubicBezTo>
                  <a:cubicBezTo>
                    <a:pt x="292" y="32"/>
                    <a:pt x="258" y="0"/>
                    <a:pt x="2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4"/>
            <p:cNvSpPr/>
            <p:nvPr/>
          </p:nvSpPr>
          <p:spPr>
            <a:xfrm rot="1508308">
              <a:off x="6394689" y="614458"/>
              <a:ext cx="107199" cy="58688"/>
            </a:xfrm>
            <a:custGeom>
              <a:avLst/>
              <a:gdLst/>
              <a:ahLst/>
              <a:cxnLst/>
              <a:rect l="l" t="t" r="r" b="b"/>
              <a:pathLst>
                <a:path w="632" h="346" extrusionOk="0">
                  <a:moveTo>
                    <a:pt x="189" y="1"/>
                  </a:moveTo>
                  <a:cubicBezTo>
                    <a:pt x="153" y="1"/>
                    <a:pt x="118" y="20"/>
                    <a:pt x="99" y="54"/>
                  </a:cubicBezTo>
                  <a:cubicBezTo>
                    <a:pt x="52" y="129"/>
                    <a:pt x="0" y="210"/>
                    <a:pt x="52" y="297"/>
                  </a:cubicBezTo>
                  <a:cubicBezTo>
                    <a:pt x="75" y="332"/>
                    <a:pt x="106" y="344"/>
                    <a:pt x="139" y="344"/>
                  </a:cubicBezTo>
                  <a:cubicBezTo>
                    <a:pt x="166" y="344"/>
                    <a:pt x="195" y="336"/>
                    <a:pt x="220" y="326"/>
                  </a:cubicBezTo>
                  <a:cubicBezTo>
                    <a:pt x="267" y="303"/>
                    <a:pt x="311" y="282"/>
                    <a:pt x="357" y="282"/>
                  </a:cubicBezTo>
                  <a:cubicBezTo>
                    <a:pt x="391" y="282"/>
                    <a:pt x="426" y="294"/>
                    <a:pt x="464" y="326"/>
                  </a:cubicBezTo>
                  <a:cubicBezTo>
                    <a:pt x="482" y="339"/>
                    <a:pt x="503" y="345"/>
                    <a:pt x="524" y="345"/>
                  </a:cubicBezTo>
                  <a:cubicBezTo>
                    <a:pt x="549" y="345"/>
                    <a:pt x="575" y="336"/>
                    <a:pt x="597" y="320"/>
                  </a:cubicBezTo>
                  <a:cubicBezTo>
                    <a:pt x="620" y="303"/>
                    <a:pt x="632" y="274"/>
                    <a:pt x="620" y="245"/>
                  </a:cubicBezTo>
                  <a:cubicBezTo>
                    <a:pt x="614" y="233"/>
                    <a:pt x="609" y="216"/>
                    <a:pt x="597" y="216"/>
                  </a:cubicBezTo>
                  <a:cubicBezTo>
                    <a:pt x="470" y="175"/>
                    <a:pt x="365" y="83"/>
                    <a:pt x="244" y="19"/>
                  </a:cubicBezTo>
                  <a:cubicBezTo>
                    <a:pt x="227" y="7"/>
                    <a:pt x="20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4"/>
            <p:cNvSpPr/>
            <p:nvPr/>
          </p:nvSpPr>
          <p:spPr>
            <a:xfrm rot="1508308">
              <a:off x="8772773" y="192472"/>
              <a:ext cx="71918" cy="76837"/>
            </a:xfrm>
            <a:custGeom>
              <a:avLst/>
              <a:gdLst/>
              <a:ahLst/>
              <a:cxnLst/>
              <a:rect l="l" t="t" r="r" b="b"/>
              <a:pathLst>
                <a:path w="424" h="453" extrusionOk="0">
                  <a:moveTo>
                    <a:pt x="294" y="1"/>
                  </a:moveTo>
                  <a:cubicBezTo>
                    <a:pt x="276" y="1"/>
                    <a:pt x="258" y="7"/>
                    <a:pt x="238" y="19"/>
                  </a:cubicBezTo>
                  <a:cubicBezTo>
                    <a:pt x="151" y="66"/>
                    <a:pt x="76" y="141"/>
                    <a:pt x="29" y="234"/>
                  </a:cubicBezTo>
                  <a:cubicBezTo>
                    <a:pt x="0" y="297"/>
                    <a:pt x="18" y="373"/>
                    <a:pt x="76" y="419"/>
                  </a:cubicBezTo>
                  <a:cubicBezTo>
                    <a:pt x="104" y="440"/>
                    <a:pt x="139" y="453"/>
                    <a:pt x="175" y="453"/>
                  </a:cubicBezTo>
                  <a:cubicBezTo>
                    <a:pt x="198" y="453"/>
                    <a:pt x="221" y="448"/>
                    <a:pt x="244" y="436"/>
                  </a:cubicBezTo>
                  <a:cubicBezTo>
                    <a:pt x="342" y="384"/>
                    <a:pt x="423" y="170"/>
                    <a:pt x="383" y="77"/>
                  </a:cubicBezTo>
                  <a:cubicBezTo>
                    <a:pt x="363" y="29"/>
                    <a:pt x="332"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4"/>
            <p:cNvSpPr/>
            <p:nvPr/>
          </p:nvSpPr>
          <p:spPr>
            <a:xfrm rot="1508308">
              <a:off x="7859725" y="322575"/>
              <a:ext cx="84809" cy="69543"/>
            </a:xfrm>
            <a:custGeom>
              <a:avLst/>
              <a:gdLst/>
              <a:ahLst/>
              <a:cxnLst/>
              <a:rect l="l" t="t" r="r" b="b"/>
              <a:pathLst>
                <a:path w="500" h="410" extrusionOk="0">
                  <a:moveTo>
                    <a:pt x="340" y="1"/>
                  </a:moveTo>
                  <a:cubicBezTo>
                    <a:pt x="308" y="1"/>
                    <a:pt x="270" y="20"/>
                    <a:pt x="221" y="59"/>
                  </a:cubicBezTo>
                  <a:cubicBezTo>
                    <a:pt x="198" y="76"/>
                    <a:pt x="175" y="105"/>
                    <a:pt x="134" y="105"/>
                  </a:cubicBezTo>
                  <a:cubicBezTo>
                    <a:pt x="59" y="117"/>
                    <a:pt x="1" y="152"/>
                    <a:pt x="24" y="239"/>
                  </a:cubicBezTo>
                  <a:cubicBezTo>
                    <a:pt x="28" y="292"/>
                    <a:pt x="73" y="328"/>
                    <a:pt x="121" y="328"/>
                  </a:cubicBezTo>
                  <a:cubicBezTo>
                    <a:pt x="141" y="328"/>
                    <a:pt x="162" y="322"/>
                    <a:pt x="180" y="308"/>
                  </a:cubicBezTo>
                  <a:cubicBezTo>
                    <a:pt x="197" y="301"/>
                    <a:pt x="212" y="297"/>
                    <a:pt x="226" y="297"/>
                  </a:cubicBezTo>
                  <a:cubicBezTo>
                    <a:pt x="255" y="297"/>
                    <a:pt x="277" y="314"/>
                    <a:pt x="296" y="349"/>
                  </a:cubicBezTo>
                  <a:cubicBezTo>
                    <a:pt x="321" y="382"/>
                    <a:pt x="349" y="409"/>
                    <a:pt x="386" y="409"/>
                  </a:cubicBezTo>
                  <a:cubicBezTo>
                    <a:pt x="401" y="409"/>
                    <a:pt x="417" y="405"/>
                    <a:pt x="435" y="395"/>
                  </a:cubicBezTo>
                  <a:cubicBezTo>
                    <a:pt x="482" y="360"/>
                    <a:pt x="499" y="302"/>
                    <a:pt x="482" y="250"/>
                  </a:cubicBezTo>
                  <a:cubicBezTo>
                    <a:pt x="476" y="204"/>
                    <a:pt x="464" y="158"/>
                    <a:pt x="447" y="111"/>
                  </a:cubicBezTo>
                  <a:cubicBezTo>
                    <a:pt x="417" y="37"/>
                    <a:pt x="385"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4"/>
            <p:cNvSpPr/>
            <p:nvPr/>
          </p:nvSpPr>
          <p:spPr>
            <a:xfrm rot="1508308">
              <a:off x="4921385" y="3184177"/>
              <a:ext cx="98378" cy="58688"/>
            </a:xfrm>
            <a:custGeom>
              <a:avLst/>
              <a:gdLst/>
              <a:ahLst/>
              <a:cxnLst/>
              <a:rect l="l" t="t" r="r" b="b"/>
              <a:pathLst>
                <a:path w="580" h="346" extrusionOk="0">
                  <a:moveTo>
                    <a:pt x="151" y="1"/>
                  </a:moveTo>
                  <a:cubicBezTo>
                    <a:pt x="81" y="1"/>
                    <a:pt x="23" y="24"/>
                    <a:pt x="18" y="99"/>
                  </a:cubicBezTo>
                  <a:cubicBezTo>
                    <a:pt x="0" y="174"/>
                    <a:pt x="52" y="244"/>
                    <a:pt x="128" y="244"/>
                  </a:cubicBezTo>
                  <a:cubicBezTo>
                    <a:pt x="135" y="243"/>
                    <a:pt x="142" y="243"/>
                    <a:pt x="149" y="243"/>
                  </a:cubicBezTo>
                  <a:cubicBezTo>
                    <a:pt x="229" y="243"/>
                    <a:pt x="307" y="272"/>
                    <a:pt x="365" y="325"/>
                  </a:cubicBezTo>
                  <a:cubicBezTo>
                    <a:pt x="388" y="339"/>
                    <a:pt x="413" y="345"/>
                    <a:pt x="437" y="345"/>
                  </a:cubicBezTo>
                  <a:cubicBezTo>
                    <a:pt x="473" y="345"/>
                    <a:pt x="509" y="330"/>
                    <a:pt x="533" y="302"/>
                  </a:cubicBezTo>
                  <a:cubicBezTo>
                    <a:pt x="579" y="267"/>
                    <a:pt x="574" y="221"/>
                    <a:pt x="545" y="157"/>
                  </a:cubicBezTo>
                  <a:cubicBezTo>
                    <a:pt x="533" y="145"/>
                    <a:pt x="510" y="111"/>
                    <a:pt x="481" y="93"/>
                  </a:cubicBezTo>
                  <a:cubicBezTo>
                    <a:pt x="377" y="47"/>
                    <a:pt x="267" y="18"/>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4"/>
            <p:cNvSpPr/>
            <p:nvPr/>
          </p:nvSpPr>
          <p:spPr>
            <a:xfrm rot="1508308">
              <a:off x="6009347" y="989562"/>
              <a:ext cx="85657" cy="80399"/>
            </a:xfrm>
            <a:custGeom>
              <a:avLst/>
              <a:gdLst/>
              <a:ahLst/>
              <a:cxnLst/>
              <a:rect l="l" t="t" r="r" b="b"/>
              <a:pathLst>
                <a:path w="505" h="474" extrusionOk="0">
                  <a:moveTo>
                    <a:pt x="398" y="1"/>
                  </a:moveTo>
                  <a:cubicBezTo>
                    <a:pt x="372" y="1"/>
                    <a:pt x="347" y="7"/>
                    <a:pt x="325" y="20"/>
                  </a:cubicBezTo>
                  <a:cubicBezTo>
                    <a:pt x="233" y="84"/>
                    <a:pt x="146" y="159"/>
                    <a:pt x="59" y="235"/>
                  </a:cubicBezTo>
                  <a:cubicBezTo>
                    <a:pt x="1" y="281"/>
                    <a:pt x="1" y="368"/>
                    <a:pt x="53" y="420"/>
                  </a:cubicBezTo>
                  <a:cubicBezTo>
                    <a:pt x="78" y="455"/>
                    <a:pt x="119" y="473"/>
                    <a:pt x="160" y="473"/>
                  </a:cubicBezTo>
                  <a:cubicBezTo>
                    <a:pt x="188" y="473"/>
                    <a:pt x="215" y="465"/>
                    <a:pt x="238" y="449"/>
                  </a:cubicBezTo>
                  <a:cubicBezTo>
                    <a:pt x="279" y="437"/>
                    <a:pt x="308" y="403"/>
                    <a:pt x="320" y="368"/>
                  </a:cubicBezTo>
                  <a:cubicBezTo>
                    <a:pt x="331" y="264"/>
                    <a:pt x="354" y="171"/>
                    <a:pt x="470" y="130"/>
                  </a:cubicBezTo>
                  <a:cubicBezTo>
                    <a:pt x="493" y="113"/>
                    <a:pt x="505" y="84"/>
                    <a:pt x="499" y="55"/>
                  </a:cubicBezTo>
                  <a:cubicBezTo>
                    <a:pt x="488" y="20"/>
                    <a:pt x="459" y="3"/>
                    <a:pt x="424" y="3"/>
                  </a:cubicBezTo>
                  <a:cubicBezTo>
                    <a:pt x="415" y="2"/>
                    <a:pt x="407"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4"/>
            <p:cNvSpPr/>
            <p:nvPr/>
          </p:nvSpPr>
          <p:spPr>
            <a:xfrm rot="1508308">
              <a:off x="7388665" y="2435650"/>
              <a:ext cx="82774" cy="66660"/>
            </a:xfrm>
            <a:custGeom>
              <a:avLst/>
              <a:gdLst/>
              <a:ahLst/>
              <a:cxnLst/>
              <a:rect l="l" t="t" r="r" b="b"/>
              <a:pathLst>
                <a:path w="488" h="393" extrusionOk="0">
                  <a:moveTo>
                    <a:pt x="155" y="0"/>
                  </a:moveTo>
                  <a:cubicBezTo>
                    <a:pt x="127" y="0"/>
                    <a:pt x="100" y="8"/>
                    <a:pt x="76" y="25"/>
                  </a:cubicBezTo>
                  <a:cubicBezTo>
                    <a:pt x="18" y="65"/>
                    <a:pt x="1" y="135"/>
                    <a:pt x="24" y="199"/>
                  </a:cubicBezTo>
                  <a:cubicBezTo>
                    <a:pt x="77" y="320"/>
                    <a:pt x="188" y="392"/>
                    <a:pt x="290" y="392"/>
                  </a:cubicBezTo>
                  <a:cubicBezTo>
                    <a:pt x="310" y="392"/>
                    <a:pt x="330" y="390"/>
                    <a:pt x="349" y="384"/>
                  </a:cubicBezTo>
                  <a:cubicBezTo>
                    <a:pt x="459" y="349"/>
                    <a:pt x="488" y="251"/>
                    <a:pt x="406" y="164"/>
                  </a:cubicBezTo>
                  <a:cubicBezTo>
                    <a:pt x="360" y="123"/>
                    <a:pt x="314" y="83"/>
                    <a:pt x="262" y="48"/>
                  </a:cubicBezTo>
                  <a:cubicBezTo>
                    <a:pt x="234" y="17"/>
                    <a:pt x="195"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4"/>
            <p:cNvSpPr/>
            <p:nvPr/>
          </p:nvSpPr>
          <p:spPr>
            <a:xfrm rot="1508308">
              <a:off x="6922695" y="1803283"/>
              <a:ext cx="90406" cy="53769"/>
            </a:xfrm>
            <a:custGeom>
              <a:avLst/>
              <a:gdLst/>
              <a:ahLst/>
              <a:cxnLst/>
              <a:rect l="l" t="t" r="r" b="b"/>
              <a:pathLst>
                <a:path w="533" h="317" extrusionOk="0">
                  <a:moveTo>
                    <a:pt x="397" y="0"/>
                  </a:moveTo>
                  <a:cubicBezTo>
                    <a:pt x="390" y="0"/>
                    <a:pt x="383" y="1"/>
                    <a:pt x="376" y="3"/>
                  </a:cubicBezTo>
                  <a:cubicBezTo>
                    <a:pt x="320" y="31"/>
                    <a:pt x="260" y="45"/>
                    <a:pt x="199" y="45"/>
                  </a:cubicBezTo>
                  <a:cubicBezTo>
                    <a:pt x="174" y="45"/>
                    <a:pt x="148" y="43"/>
                    <a:pt x="121" y="37"/>
                  </a:cubicBezTo>
                  <a:cubicBezTo>
                    <a:pt x="118" y="37"/>
                    <a:pt x="115" y="36"/>
                    <a:pt x="111" y="36"/>
                  </a:cubicBezTo>
                  <a:cubicBezTo>
                    <a:pt x="52" y="36"/>
                    <a:pt x="0" y="128"/>
                    <a:pt x="11" y="200"/>
                  </a:cubicBezTo>
                  <a:cubicBezTo>
                    <a:pt x="21" y="262"/>
                    <a:pt x="55" y="317"/>
                    <a:pt x="112" y="317"/>
                  </a:cubicBezTo>
                  <a:cubicBezTo>
                    <a:pt x="124" y="317"/>
                    <a:pt x="137" y="315"/>
                    <a:pt x="150" y="310"/>
                  </a:cubicBezTo>
                  <a:cubicBezTo>
                    <a:pt x="204" y="292"/>
                    <a:pt x="260" y="284"/>
                    <a:pt x="317" y="284"/>
                  </a:cubicBezTo>
                  <a:cubicBezTo>
                    <a:pt x="335" y="284"/>
                    <a:pt x="353" y="285"/>
                    <a:pt x="371" y="286"/>
                  </a:cubicBezTo>
                  <a:cubicBezTo>
                    <a:pt x="475" y="269"/>
                    <a:pt x="533" y="159"/>
                    <a:pt x="486" y="66"/>
                  </a:cubicBezTo>
                  <a:cubicBezTo>
                    <a:pt x="472" y="27"/>
                    <a:pt x="436"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4"/>
            <p:cNvSpPr/>
            <p:nvPr/>
          </p:nvSpPr>
          <p:spPr>
            <a:xfrm rot="1508308">
              <a:off x="7836084" y="2480271"/>
              <a:ext cx="77685" cy="59366"/>
            </a:xfrm>
            <a:custGeom>
              <a:avLst/>
              <a:gdLst/>
              <a:ahLst/>
              <a:cxnLst/>
              <a:rect l="l" t="t" r="r" b="b"/>
              <a:pathLst>
                <a:path w="458" h="350" extrusionOk="0">
                  <a:moveTo>
                    <a:pt x="224" y="1"/>
                  </a:moveTo>
                  <a:cubicBezTo>
                    <a:pt x="187" y="1"/>
                    <a:pt x="152" y="6"/>
                    <a:pt x="128" y="18"/>
                  </a:cubicBezTo>
                  <a:cubicBezTo>
                    <a:pt x="41" y="59"/>
                    <a:pt x="0" y="157"/>
                    <a:pt x="35" y="244"/>
                  </a:cubicBezTo>
                  <a:cubicBezTo>
                    <a:pt x="67" y="312"/>
                    <a:pt x="134" y="349"/>
                    <a:pt x="203" y="349"/>
                  </a:cubicBezTo>
                  <a:cubicBezTo>
                    <a:pt x="235" y="349"/>
                    <a:pt x="267" y="342"/>
                    <a:pt x="296" y="325"/>
                  </a:cubicBezTo>
                  <a:cubicBezTo>
                    <a:pt x="394" y="279"/>
                    <a:pt x="458" y="152"/>
                    <a:pt x="429" y="70"/>
                  </a:cubicBezTo>
                  <a:cubicBezTo>
                    <a:pt x="413" y="30"/>
                    <a:pt x="31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4"/>
            <p:cNvSpPr/>
            <p:nvPr/>
          </p:nvSpPr>
          <p:spPr>
            <a:xfrm rot="1508308">
              <a:off x="7550251" y="1392845"/>
              <a:ext cx="63098" cy="85657"/>
            </a:xfrm>
            <a:custGeom>
              <a:avLst/>
              <a:gdLst/>
              <a:ahLst/>
              <a:cxnLst/>
              <a:rect l="l" t="t" r="r" b="b"/>
              <a:pathLst>
                <a:path w="372" h="505" extrusionOk="0">
                  <a:moveTo>
                    <a:pt x="223" y="1"/>
                  </a:moveTo>
                  <a:cubicBezTo>
                    <a:pt x="191" y="1"/>
                    <a:pt x="159" y="13"/>
                    <a:pt x="134" y="38"/>
                  </a:cubicBezTo>
                  <a:cubicBezTo>
                    <a:pt x="35" y="113"/>
                    <a:pt x="0" y="350"/>
                    <a:pt x="76" y="455"/>
                  </a:cubicBezTo>
                  <a:cubicBezTo>
                    <a:pt x="92" y="484"/>
                    <a:pt x="125" y="505"/>
                    <a:pt x="159" y="505"/>
                  </a:cubicBezTo>
                  <a:cubicBezTo>
                    <a:pt x="172" y="505"/>
                    <a:pt x="185" y="502"/>
                    <a:pt x="197" y="495"/>
                  </a:cubicBezTo>
                  <a:cubicBezTo>
                    <a:pt x="273" y="455"/>
                    <a:pt x="371" y="136"/>
                    <a:pt x="331" y="61"/>
                  </a:cubicBezTo>
                  <a:cubicBezTo>
                    <a:pt x="307" y="21"/>
                    <a:pt x="266"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4"/>
            <p:cNvSpPr/>
            <p:nvPr/>
          </p:nvSpPr>
          <p:spPr>
            <a:xfrm rot="1508308">
              <a:off x="5495077" y="3301127"/>
              <a:ext cx="64116" cy="91933"/>
            </a:xfrm>
            <a:custGeom>
              <a:avLst/>
              <a:gdLst/>
              <a:ahLst/>
              <a:cxnLst/>
              <a:rect l="l" t="t" r="r" b="b"/>
              <a:pathLst>
                <a:path w="378" h="542" extrusionOk="0">
                  <a:moveTo>
                    <a:pt x="236" y="1"/>
                  </a:moveTo>
                  <a:cubicBezTo>
                    <a:pt x="209" y="1"/>
                    <a:pt x="182" y="12"/>
                    <a:pt x="163" y="38"/>
                  </a:cubicBezTo>
                  <a:cubicBezTo>
                    <a:pt x="1" y="183"/>
                    <a:pt x="35" y="449"/>
                    <a:pt x="238" y="542"/>
                  </a:cubicBezTo>
                  <a:lnTo>
                    <a:pt x="232" y="536"/>
                  </a:lnTo>
                  <a:cubicBezTo>
                    <a:pt x="343" y="409"/>
                    <a:pt x="377" y="229"/>
                    <a:pt x="331" y="67"/>
                  </a:cubicBezTo>
                  <a:cubicBezTo>
                    <a:pt x="317" y="26"/>
                    <a:pt x="277" y="1"/>
                    <a:pt x="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4"/>
            <p:cNvSpPr/>
            <p:nvPr/>
          </p:nvSpPr>
          <p:spPr>
            <a:xfrm rot="1508308">
              <a:off x="4896693" y="2361889"/>
              <a:ext cx="62080" cy="78703"/>
            </a:xfrm>
            <a:custGeom>
              <a:avLst/>
              <a:gdLst/>
              <a:ahLst/>
              <a:cxnLst/>
              <a:rect l="l" t="t" r="r" b="b"/>
              <a:pathLst>
                <a:path w="366" h="464" extrusionOk="0">
                  <a:moveTo>
                    <a:pt x="192" y="0"/>
                  </a:moveTo>
                  <a:cubicBezTo>
                    <a:pt x="128" y="6"/>
                    <a:pt x="71" y="41"/>
                    <a:pt x="47" y="99"/>
                  </a:cubicBezTo>
                  <a:cubicBezTo>
                    <a:pt x="1" y="209"/>
                    <a:pt x="24" y="336"/>
                    <a:pt x="111" y="418"/>
                  </a:cubicBezTo>
                  <a:cubicBezTo>
                    <a:pt x="138" y="448"/>
                    <a:pt x="178" y="464"/>
                    <a:pt x="219" y="464"/>
                  </a:cubicBezTo>
                  <a:cubicBezTo>
                    <a:pt x="239" y="464"/>
                    <a:pt x="260" y="460"/>
                    <a:pt x="279" y="452"/>
                  </a:cubicBezTo>
                  <a:cubicBezTo>
                    <a:pt x="331" y="429"/>
                    <a:pt x="366" y="377"/>
                    <a:pt x="360" y="319"/>
                  </a:cubicBezTo>
                  <a:cubicBezTo>
                    <a:pt x="360" y="244"/>
                    <a:pt x="343" y="168"/>
                    <a:pt x="308" y="99"/>
                  </a:cubicBezTo>
                  <a:cubicBezTo>
                    <a:pt x="285" y="53"/>
                    <a:pt x="25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4"/>
            <p:cNvSpPr/>
            <p:nvPr/>
          </p:nvSpPr>
          <p:spPr>
            <a:xfrm rot="1508308">
              <a:off x="8473279" y="2232717"/>
              <a:ext cx="71918" cy="66999"/>
            </a:xfrm>
            <a:custGeom>
              <a:avLst/>
              <a:gdLst/>
              <a:ahLst/>
              <a:cxnLst/>
              <a:rect l="l" t="t" r="r" b="b"/>
              <a:pathLst>
                <a:path w="424" h="395" extrusionOk="0">
                  <a:moveTo>
                    <a:pt x="201" y="0"/>
                  </a:moveTo>
                  <a:cubicBezTo>
                    <a:pt x="181" y="0"/>
                    <a:pt x="160" y="4"/>
                    <a:pt x="140" y="10"/>
                  </a:cubicBezTo>
                  <a:cubicBezTo>
                    <a:pt x="47" y="51"/>
                    <a:pt x="1" y="155"/>
                    <a:pt x="35" y="248"/>
                  </a:cubicBezTo>
                  <a:cubicBezTo>
                    <a:pt x="69" y="339"/>
                    <a:pt x="154" y="394"/>
                    <a:pt x="245" y="394"/>
                  </a:cubicBezTo>
                  <a:cubicBezTo>
                    <a:pt x="264" y="394"/>
                    <a:pt x="283" y="392"/>
                    <a:pt x="302" y="387"/>
                  </a:cubicBezTo>
                  <a:cubicBezTo>
                    <a:pt x="383" y="352"/>
                    <a:pt x="423" y="248"/>
                    <a:pt x="383" y="144"/>
                  </a:cubicBezTo>
                  <a:cubicBezTo>
                    <a:pt x="360" y="55"/>
                    <a:pt x="284"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4"/>
            <p:cNvSpPr/>
            <p:nvPr/>
          </p:nvSpPr>
          <p:spPr>
            <a:xfrm rot="1508308">
              <a:off x="5367362" y="2276574"/>
              <a:ext cx="81586" cy="65981"/>
            </a:xfrm>
            <a:custGeom>
              <a:avLst/>
              <a:gdLst/>
              <a:ahLst/>
              <a:cxnLst/>
              <a:rect l="l" t="t" r="r" b="b"/>
              <a:pathLst>
                <a:path w="481" h="389" extrusionOk="0">
                  <a:moveTo>
                    <a:pt x="204" y="1"/>
                  </a:moveTo>
                  <a:cubicBezTo>
                    <a:pt x="180" y="1"/>
                    <a:pt x="154" y="6"/>
                    <a:pt x="128" y="16"/>
                  </a:cubicBezTo>
                  <a:cubicBezTo>
                    <a:pt x="36" y="74"/>
                    <a:pt x="1" y="195"/>
                    <a:pt x="59" y="288"/>
                  </a:cubicBezTo>
                  <a:cubicBezTo>
                    <a:pt x="92" y="350"/>
                    <a:pt x="155" y="389"/>
                    <a:pt x="221" y="389"/>
                  </a:cubicBezTo>
                  <a:cubicBezTo>
                    <a:pt x="248" y="389"/>
                    <a:pt x="276" y="383"/>
                    <a:pt x="302" y="369"/>
                  </a:cubicBezTo>
                  <a:cubicBezTo>
                    <a:pt x="481" y="257"/>
                    <a:pt x="38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4"/>
            <p:cNvSpPr/>
            <p:nvPr/>
          </p:nvSpPr>
          <p:spPr>
            <a:xfrm rot="1508308">
              <a:off x="8331421" y="378058"/>
              <a:ext cx="43422" cy="118224"/>
            </a:xfrm>
            <a:custGeom>
              <a:avLst/>
              <a:gdLst/>
              <a:ahLst/>
              <a:cxnLst/>
              <a:rect l="l" t="t" r="r" b="b"/>
              <a:pathLst>
                <a:path w="256" h="697" extrusionOk="0">
                  <a:moveTo>
                    <a:pt x="139" y="0"/>
                  </a:moveTo>
                  <a:cubicBezTo>
                    <a:pt x="132" y="0"/>
                    <a:pt x="124" y="1"/>
                    <a:pt x="116" y="2"/>
                  </a:cubicBezTo>
                  <a:cubicBezTo>
                    <a:pt x="59" y="25"/>
                    <a:pt x="30" y="95"/>
                    <a:pt x="59" y="153"/>
                  </a:cubicBezTo>
                  <a:cubicBezTo>
                    <a:pt x="93" y="228"/>
                    <a:pt x="82" y="315"/>
                    <a:pt x="41" y="385"/>
                  </a:cubicBezTo>
                  <a:cubicBezTo>
                    <a:pt x="1" y="472"/>
                    <a:pt x="12" y="576"/>
                    <a:pt x="70" y="657"/>
                  </a:cubicBezTo>
                  <a:cubicBezTo>
                    <a:pt x="88" y="683"/>
                    <a:pt x="112" y="696"/>
                    <a:pt x="135" y="696"/>
                  </a:cubicBezTo>
                  <a:cubicBezTo>
                    <a:pt x="157" y="696"/>
                    <a:pt x="177" y="683"/>
                    <a:pt x="186" y="657"/>
                  </a:cubicBezTo>
                  <a:cubicBezTo>
                    <a:pt x="250" y="454"/>
                    <a:pt x="256" y="240"/>
                    <a:pt x="203" y="37"/>
                  </a:cubicBezTo>
                  <a:cubicBezTo>
                    <a:pt x="194" y="10"/>
                    <a:pt x="167"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4"/>
            <p:cNvSpPr/>
            <p:nvPr/>
          </p:nvSpPr>
          <p:spPr>
            <a:xfrm rot="1508308">
              <a:off x="6556024" y="189833"/>
              <a:ext cx="73953" cy="73953"/>
            </a:xfrm>
            <a:custGeom>
              <a:avLst/>
              <a:gdLst/>
              <a:ahLst/>
              <a:cxnLst/>
              <a:rect l="l" t="t" r="r" b="b"/>
              <a:pathLst>
                <a:path w="436" h="436" extrusionOk="0">
                  <a:moveTo>
                    <a:pt x="173" y="1"/>
                  </a:moveTo>
                  <a:cubicBezTo>
                    <a:pt x="141" y="1"/>
                    <a:pt x="109" y="11"/>
                    <a:pt x="82" y="33"/>
                  </a:cubicBezTo>
                  <a:cubicBezTo>
                    <a:pt x="24" y="68"/>
                    <a:pt x="1" y="138"/>
                    <a:pt x="29" y="201"/>
                  </a:cubicBezTo>
                  <a:cubicBezTo>
                    <a:pt x="82" y="277"/>
                    <a:pt x="116" y="323"/>
                    <a:pt x="145" y="369"/>
                  </a:cubicBezTo>
                  <a:cubicBezTo>
                    <a:pt x="163" y="413"/>
                    <a:pt x="204" y="436"/>
                    <a:pt x="246" y="436"/>
                  </a:cubicBezTo>
                  <a:cubicBezTo>
                    <a:pt x="271" y="436"/>
                    <a:pt x="297" y="427"/>
                    <a:pt x="319" y="410"/>
                  </a:cubicBezTo>
                  <a:cubicBezTo>
                    <a:pt x="394" y="364"/>
                    <a:pt x="435" y="265"/>
                    <a:pt x="394" y="201"/>
                  </a:cubicBezTo>
                  <a:cubicBezTo>
                    <a:pt x="360" y="149"/>
                    <a:pt x="325" y="103"/>
                    <a:pt x="284" y="57"/>
                  </a:cubicBezTo>
                  <a:cubicBezTo>
                    <a:pt x="258" y="20"/>
                    <a:pt x="216"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4"/>
            <p:cNvSpPr/>
            <p:nvPr/>
          </p:nvSpPr>
          <p:spPr>
            <a:xfrm rot="1508308">
              <a:off x="5102526" y="1404287"/>
              <a:ext cx="89558" cy="54278"/>
            </a:xfrm>
            <a:custGeom>
              <a:avLst/>
              <a:gdLst/>
              <a:ahLst/>
              <a:cxnLst/>
              <a:rect l="l" t="t" r="r" b="b"/>
              <a:pathLst>
                <a:path w="528" h="320" extrusionOk="0">
                  <a:moveTo>
                    <a:pt x="154" y="0"/>
                  </a:moveTo>
                  <a:cubicBezTo>
                    <a:pt x="118" y="0"/>
                    <a:pt x="89" y="6"/>
                    <a:pt x="70" y="17"/>
                  </a:cubicBezTo>
                  <a:cubicBezTo>
                    <a:pt x="24" y="52"/>
                    <a:pt x="1" y="110"/>
                    <a:pt x="12" y="162"/>
                  </a:cubicBezTo>
                  <a:cubicBezTo>
                    <a:pt x="29" y="251"/>
                    <a:pt x="99" y="319"/>
                    <a:pt x="187" y="319"/>
                  </a:cubicBezTo>
                  <a:cubicBezTo>
                    <a:pt x="190" y="319"/>
                    <a:pt x="194" y="319"/>
                    <a:pt x="198" y="319"/>
                  </a:cubicBezTo>
                  <a:cubicBezTo>
                    <a:pt x="279" y="313"/>
                    <a:pt x="360" y="296"/>
                    <a:pt x="435" y="272"/>
                  </a:cubicBezTo>
                  <a:cubicBezTo>
                    <a:pt x="499" y="261"/>
                    <a:pt x="528" y="191"/>
                    <a:pt x="499" y="133"/>
                  </a:cubicBezTo>
                  <a:cubicBezTo>
                    <a:pt x="463" y="62"/>
                    <a:pt x="275"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4"/>
            <p:cNvSpPr/>
            <p:nvPr/>
          </p:nvSpPr>
          <p:spPr>
            <a:xfrm rot="1508308">
              <a:off x="6843628" y="512138"/>
              <a:ext cx="94308" cy="50377"/>
            </a:xfrm>
            <a:custGeom>
              <a:avLst/>
              <a:gdLst/>
              <a:ahLst/>
              <a:cxnLst/>
              <a:rect l="l" t="t" r="r" b="b"/>
              <a:pathLst>
                <a:path w="556" h="297" extrusionOk="0">
                  <a:moveTo>
                    <a:pt x="96" y="1"/>
                  </a:moveTo>
                  <a:cubicBezTo>
                    <a:pt x="35" y="1"/>
                    <a:pt x="1" y="49"/>
                    <a:pt x="5" y="136"/>
                  </a:cubicBezTo>
                  <a:cubicBezTo>
                    <a:pt x="1" y="231"/>
                    <a:pt x="77" y="297"/>
                    <a:pt x="159" y="297"/>
                  </a:cubicBezTo>
                  <a:cubicBezTo>
                    <a:pt x="191" y="297"/>
                    <a:pt x="225" y="286"/>
                    <a:pt x="254" y="263"/>
                  </a:cubicBezTo>
                  <a:cubicBezTo>
                    <a:pt x="283" y="247"/>
                    <a:pt x="306" y="203"/>
                    <a:pt x="340" y="203"/>
                  </a:cubicBezTo>
                  <a:cubicBezTo>
                    <a:pt x="354" y="203"/>
                    <a:pt x="369" y="210"/>
                    <a:pt x="387" y="228"/>
                  </a:cubicBezTo>
                  <a:cubicBezTo>
                    <a:pt x="409" y="250"/>
                    <a:pt x="435" y="267"/>
                    <a:pt x="463" y="267"/>
                  </a:cubicBezTo>
                  <a:cubicBezTo>
                    <a:pt x="480" y="267"/>
                    <a:pt x="498" y="261"/>
                    <a:pt x="515" y="246"/>
                  </a:cubicBezTo>
                  <a:cubicBezTo>
                    <a:pt x="555" y="205"/>
                    <a:pt x="532" y="159"/>
                    <a:pt x="515" y="107"/>
                  </a:cubicBezTo>
                  <a:cubicBezTo>
                    <a:pt x="492" y="75"/>
                    <a:pt x="469" y="18"/>
                    <a:pt x="432" y="18"/>
                  </a:cubicBezTo>
                  <a:cubicBezTo>
                    <a:pt x="422" y="18"/>
                    <a:pt x="411" y="22"/>
                    <a:pt x="399" y="31"/>
                  </a:cubicBezTo>
                  <a:cubicBezTo>
                    <a:pt x="365" y="63"/>
                    <a:pt x="336" y="74"/>
                    <a:pt x="308" y="74"/>
                  </a:cubicBezTo>
                  <a:cubicBezTo>
                    <a:pt x="265" y="74"/>
                    <a:pt x="227" y="47"/>
                    <a:pt x="185" y="26"/>
                  </a:cubicBezTo>
                  <a:cubicBezTo>
                    <a:pt x="151" y="9"/>
                    <a:pt x="12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4"/>
            <p:cNvSpPr/>
            <p:nvPr/>
          </p:nvSpPr>
          <p:spPr>
            <a:xfrm rot="1508308">
              <a:off x="5882202" y="956597"/>
              <a:ext cx="92611" cy="65303"/>
            </a:xfrm>
            <a:custGeom>
              <a:avLst/>
              <a:gdLst/>
              <a:ahLst/>
              <a:cxnLst/>
              <a:rect l="l" t="t" r="r" b="b"/>
              <a:pathLst>
                <a:path w="546" h="385" extrusionOk="0">
                  <a:moveTo>
                    <a:pt x="104" y="1"/>
                  </a:moveTo>
                  <a:cubicBezTo>
                    <a:pt x="89" y="1"/>
                    <a:pt x="74" y="4"/>
                    <a:pt x="59" y="10"/>
                  </a:cubicBezTo>
                  <a:cubicBezTo>
                    <a:pt x="24" y="27"/>
                    <a:pt x="1" y="68"/>
                    <a:pt x="7" y="108"/>
                  </a:cubicBezTo>
                  <a:cubicBezTo>
                    <a:pt x="12" y="218"/>
                    <a:pt x="94" y="305"/>
                    <a:pt x="198" y="317"/>
                  </a:cubicBezTo>
                  <a:cubicBezTo>
                    <a:pt x="211" y="314"/>
                    <a:pt x="224" y="313"/>
                    <a:pt x="237" y="313"/>
                  </a:cubicBezTo>
                  <a:cubicBezTo>
                    <a:pt x="289" y="313"/>
                    <a:pt x="342" y="331"/>
                    <a:pt x="383" y="363"/>
                  </a:cubicBezTo>
                  <a:cubicBezTo>
                    <a:pt x="401" y="378"/>
                    <a:pt x="421" y="385"/>
                    <a:pt x="441" y="385"/>
                  </a:cubicBezTo>
                  <a:cubicBezTo>
                    <a:pt x="461" y="385"/>
                    <a:pt x="482" y="378"/>
                    <a:pt x="499" y="363"/>
                  </a:cubicBezTo>
                  <a:cubicBezTo>
                    <a:pt x="540" y="334"/>
                    <a:pt x="545" y="276"/>
                    <a:pt x="516" y="236"/>
                  </a:cubicBezTo>
                  <a:cubicBezTo>
                    <a:pt x="488" y="174"/>
                    <a:pt x="452" y="116"/>
                    <a:pt x="392" y="116"/>
                  </a:cubicBezTo>
                  <a:cubicBezTo>
                    <a:pt x="379" y="116"/>
                    <a:pt x="364" y="119"/>
                    <a:pt x="348" y="126"/>
                  </a:cubicBezTo>
                  <a:cubicBezTo>
                    <a:pt x="330" y="133"/>
                    <a:pt x="314" y="136"/>
                    <a:pt x="300" y="136"/>
                  </a:cubicBezTo>
                  <a:cubicBezTo>
                    <a:pt x="256" y="136"/>
                    <a:pt x="230" y="106"/>
                    <a:pt x="204" y="62"/>
                  </a:cubicBezTo>
                  <a:cubicBezTo>
                    <a:pt x="182" y="24"/>
                    <a:pt x="145"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4"/>
            <p:cNvSpPr/>
            <p:nvPr/>
          </p:nvSpPr>
          <p:spPr>
            <a:xfrm rot="1508308">
              <a:off x="8007398" y="680654"/>
              <a:ext cx="66999" cy="89558"/>
            </a:xfrm>
            <a:custGeom>
              <a:avLst/>
              <a:gdLst/>
              <a:ahLst/>
              <a:cxnLst/>
              <a:rect l="l" t="t" r="r" b="b"/>
              <a:pathLst>
                <a:path w="395" h="528" extrusionOk="0">
                  <a:moveTo>
                    <a:pt x="270" y="1"/>
                  </a:moveTo>
                  <a:cubicBezTo>
                    <a:pt x="265" y="1"/>
                    <a:pt x="260" y="1"/>
                    <a:pt x="256" y="2"/>
                  </a:cubicBezTo>
                  <a:cubicBezTo>
                    <a:pt x="198" y="7"/>
                    <a:pt x="151" y="54"/>
                    <a:pt x="146" y="112"/>
                  </a:cubicBezTo>
                  <a:cubicBezTo>
                    <a:pt x="134" y="199"/>
                    <a:pt x="140" y="274"/>
                    <a:pt x="53" y="338"/>
                  </a:cubicBezTo>
                  <a:cubicBezTo>
                    <a:pt x="1" y="372"/>
                    <a:pt x="12" y="442"/>
                    <a:pt x="70" y="494"/>
                  </a:cubicBezTo>
                  <a:cubicBezTo>
                    <a:pt x="98" y="516"/>
                    <a:pt x="142" y="527"/>
                    <a:pt x="181" y="527"/>
                  </a:cubicBezTo>
                  <a:cubicBezTo>
                    <a:pt x="226" y="527"/>
                    <a:pt x="264" y="513"/>
                    <a:pt x="267" y="482"/>
                  </a:cubicBezTo>
                  <a:cubicBezTo>
                    <a:pt x="285" y="349"/>
                    <a:pt x="348" y="239"/>
                    <a:pt x="389" y="117"/>
                  </a:cubicBezTo>
                  <a:cubicBezTo>
                    <a:pt x="395" y="100"/>
                    <a:pt x="377" y="77"/>
                    <a:pt x="377" y="65"/>
                  </a:cubicBezTo>
                  <a:cubicBezTo>
                    <a:pt x="356" y="24"/>
                    <a:pt x="312"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4"/>
            <p:cNvSpPr/>
            <p:nvPr/>
          </p:nvSpPr>
          <p:spPr>
            <a:xfrm rot="1508308">
              <a:off x="5921034" y="2006764"/>
              <a:ext cx="91594" cy="61571"/>
            </a:xfrm>
            <a:custGeom>
              <a:avLst/>
              <a:gdLst/>
              <a:ahLst/>
              <a:cxnLst/>
              <a:rect l="l" t="t" r="r" b="b"/>
              <a:pathLst>
                <a:path w="540" h="363" extrusionOk="0">
                  <a:moveTo>
                    <a:pt x="349" y="0"/>
                  </a:moveTo>
                  <a:cubicBezTo>
                    <a:pt x="339" y="0"/>
                    <a:pt x="329" y="5"/>
                    <a:pt x="319" y="15"/>
                  </a:cubicBezTo>
                  <a:cubicBezTo>
                    <a:pt x="233" y="108"/>
                    <a:pt x="82" y="38"/>
                    <a:pt x="18" y="148"/>
                  </a:cubicBezTo>
                  <a:cubicBezTo>
                    <a:pt x="1" y="189"/>
                    <a:pt x="1" y="235"/>
                    <a:pt x="30" y="270"/>
                  </a:cubicBezTo>
                  <a:cubicBezTo>
                    <a:pt x="59" y="328"/>
                    <a:pt x="117" y="362"/>
                    <a:pt x="180" y="362"/>
                  </a:cubicBezTo>
                  <a:cubicBezTo>
                    <a:pt x="205" y="362"/>
                    <a:pt x="231" y="357"/>
                    <a:pt x="256" y="345"/>
                  </a:cubicBezTo>
                  <a:cubicBezTo>
                    <a:pt x="285" y="334"/>
                    <a:pt x="314" y="311"/>
                    <a:pt x="343" y="287"/>
                  </a:cubicBezTo>
                  <a:cubicBezTo>
                    <a:pt x="372" y="287"/>
                    <a:pt x="395" y="282"/>
                    <a:pt x="424" y="276"/>
                  </a:cubicBezTo>
                  <a:cubicBezTo>
                    <a:pt x="528" y="241"/>
                    <a:pt x="540" y="195"/>
                    <a:pt x="476" y="114"/>
                  </a:cubicBezTo>
                  <a:cubicBezTo>
                    <a:pt x="443" y="72"/>
                    <a:pt x="392"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4"/>
            <p:cNvSpPr/>
            <p:nvPr/>
          </p:nvSpPr>
          <p:spPr>
            <a:xfrm rot="1508308">
              <a:off x="5837811" y="591993"/>
              <a:ext cx="87693" cy="66660"/>
            </a:xfrm>
            <a:custGeom>
              <a:avLst/>
              <a:gdLst/>
              <a:ahLst/>
              <a:cxnLst/>
              <a:rect l="l" t="t" r="r" b="b"/>
              <a:pathLst>
                <a:path w="517" h="393" extrusionOk="0">
                  <a:moveTo>
                    <a:pt x="223" y="0"/>
                  </a:moveTo>
                  <a:cubicBezTo>
                    <a:pt x="215" y="0"/>
                    <a:pt x="207" y="1"/>
                    <a:pt x="198" y="2"/>
                  </a:cubicBezTo>
                  <a:cubicBezTo>
                    <a:pt x="99" y="20"/>
                    <a:pt x="157" y="130"/>
                    <a:pt x="99" y="188"/>
                  </a:cubicBezTo>
                  <a:cubicBezTo>
                    <a:pt x="41" y="240"/>
                    <a:pt x="1" y="327"/>
                    <a:pt x="82" y="373"/>
                  </a:cubicBezTo>
                  <a:cubicBezTo>
                    <a:pt x="105" y="387"/>
                    <a:pt x="124" y="393"/>
                    <a:pt x="139" y="393"/>
                  </a:cubicBezTo>
                  <a:cubicBezTo>
                    <a:pt x="201" y="393"/>
                    <a:pt x="212" y="298"/>
                    <a:pt x="244" y="251"/>
                  </a:cubicBezTo>
                  <a:cubicBezTo>
                    <a:pt x="329" y="307"/>
                    <a:pt x="387" y="337"/>
                    <a:pt x="428" y="337"/>
                  </a:cubicBezTo>
                  <a:cubicBezTo>
                    <a:pt x="483" y="337"/>
                    <a:pt x="504" y="280"/>
                    <a:pt x="511" y="159"/>
                  </a:cubicBezTo>
                  <a:lnTo>
                    <a:pt x="516" y="159"/>
                  </a:lnTo>
                  <a:cubicBezTo>
                    <a:pt x="487" y="141"/>
                    <a:pt x="464" y="118"/>
                    <a:pt x="429" y="107"/>
                  </a:cubicBezTo>
                  <a:cubicBezTo>
                    <a:pt x="361" y="75"/>
                    <a:pt x="307"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4"/>
            <p:cNvSpPr/>
            <p:nvPr/>
          </p:nvSpPr>
          <p:spPr>
            <a:xfrm rot="1508308">
              <a:off x="8859653" y="910738"/>
              <a:ext cx="57161" cy="89049"/>
            </a:xfrm>
            <a:custGeom>
              <a:avLst/>
              <a:gdLst/>
              <a:ahLst/>
              <a:cxnLst/>
              <a:rect l="l" t="t" r="r" b="b"/>
              <a:pathLst>
                <a:path w="337" h="525" extrusionOk="0">
                  <a:moveTo>
                    <a:pt x="221" y="0"/>
                  </a:moveTo>
                  <a:cubicBezTo>
                    <a:pt x="188" y="0"/>
                    <a:pt x="155" y="16"/>
                    <a:pt x="123" y="27"/>
                  </a:cubicBezTo>
                  <a:cubicBezTo>
                    <a:pt x="47" y="67"/>
                    <a:pt x="1" y="125"/>
                    <a:pt x="41" y="206"/>
                  </a:cubicBezTo>
                  <a:cubicBezTo>
                    <a:pt x="65" y="258"/>
                    <a:pt x="70" y="310"/>
                    <a:pt x="59" y="363"/>
                  </a:cubicBezTo>
                  <a:cubicBezTo>
                    <a:pt x="53" y="467"/>
                    <a:pt x="105" y="525"/>
                    <a:pt x="181" y="525"/>
                  </a:cubicBezTo>
                  <a:cubicBezTo>
                    <a:pt x="256" y="525"/>
                    <a:pt x="302" y="461"/>
                    <a:pt x="279" y="357"/>
                  </a:cubicBezTo>
                  <a:cubicBezTo>
                    <a:pt x="256" y="293"/>
                    <a:pt x="262" y="224"/>
                    <a:pt x="296" y="166"/>
                  </a:cubicBezTo>
                  <a:cubicBezTo>
                    <a:pt x="337" y="119"/>
                    <a:pt x="325" y="56"/>
                    <a:pt x="279" y="21"/>
                  </a:cubicBezTo>
                  <a:cubicBezTo>
                    <a:pt x="260" y="6"/>
                    <a:pt x="240"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4"/>
            <p:cNvSpPr/>
            <p:nvPr/>
          </p:nvSpPr>
          <p:spPr>
            <a:xfrm rot="1508308">
              <a:off x="6800286" y="3387641"/>
              <a:ext cx="82774" cy="50716"/>
            </a:xfrm>
            <a:custGeom>
              <a:avLst/>
              <a:gdLst/>
              <a:ahLst/>
              <a:cxnLst/>
              <a:rect l="l" t="t" r="r" b="b"/>
              <a:pathLst>
                <a:path w="488" h="299" extrusionOk="0">
                  <a:moveTo>
                    <a:pt x="404" y="0"/>
                  </a:moveTo>
                  <a:cubicBezTo>
                    <a:pt x="401" y="0"/>
                    <a:pt x="398" y="1"/>
                    <a:pt x="395" y="1"/>
                  </a:cubicBezTo>
                  <a:cubicBezTo>
                    <a:pt x="290" y="12"/>
                    <a:pt x="192" y="36"/>
                    <a:pt x="93" y="59"/>
                  </a:cubicBezTo>
                  <a:cubicBezTo>
                    <a:pt x="41" y="76"/>
                    <a:pt x="1" y="128"/>
                    <a:pt x="12" y="186"/>
                  </a:cubicBezTo>
                  <a:cubicBezTo>
                    <a:pt x="18" y="233"/>
                    <a:pt x="53" y="273"/>
                    <a:pt x="99" y="285"/>
                  </a:cubicBezTo>
                  <a:cubicBezTo>
                    <a:pt x="136" y="294"/>
                    <a:pt x="173" y="299"/>
                    <a:pt x="210" y="299"/>
                  </a:cubicBezTo>
                  <a:cubicBezTo>
                    <a:pt x="265" y="299"/>
                    <a:pt x="319" y="288"/>
                    <a:pt x="371" y="267"/>
                  </a:cubicBezTo>
                  <a:cubicBezTo>
                    <a:pt x="441" y="244"/>
                    <a:pt x="487" y="180"/>
                    <a:pt x="487" y="105"/>
                  </a:cubicBezTo>
                  <a:cubicBezTo>
                    <a:pt x="487" y="50"/>
                    <a:pt x="461" y="0"/>
                    <a:pt x="4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4"/>
            <p:cNvSpPr/>
            <p:nvPr/>
          </p:nvSpPr>
          <p:spPr>
            <a:xfrm rot="1508308">
              <a:off x="6103302" y="325707"/>
              <a:ext cx="52242" cy="89049"/>
            </a:xfrm>
            <a:custGeom>
              <a:avLst/>
              <a:gdLst/>
              <a:ahLst/>
              <a:cxnLst/>
              <a:rect l="l" t="t" r="r" b="b"/>
              <a:pathLst>
                <a:path w="308" h="525" extrusionOk="0">
                  <a:moveTo>
                    <a:pt x="181" y="0"/>
                  </a:moveTo>
                  <a:cubicBezTo>
                    <a:pt x="156" y="0"/>
                    <a:pt x="129" y="14"/>
                    <a:pt x="105" y="40"/>
                  </a:cubicBezTo>
                  <a:cubicBezTo>
                    <a:pt x="24" y="150"/>
                    <a:pt x="1" y="295"/>
                    <a:pt x="41" y="422"/>
                  </a:cubicBezTo>
                  <a:cubicBezTo>
                    <a:pt x="64" y="486"/>
                    <a:pt x="125" y="524"/>
                    <a:pt x="190" y="524"/>
                  </a:cubicBezTo>
                  <a:cubicBezTo>
                    <a:pt x="208" y="524"/>
                    <a:pt x="226" y="521"/>
                    <a:pt x="244" y="515"/>
                  </a:cubicBezTo>
                  <a:cubicBezTo>
                    <a:pt x="285" y="498"/>
                    <a:pt x="308" y="463"/>
                    <a:pt x="308" y="422"/>
                  </a:cubicBezTo>
                  <a:cubicBezTo>
                    <a:pt x="296" y="301"/>
                    <a:pt x="273" y="179"/>
                    <a:pt x="250" y="57"/>
                  </a:cubicBezTo>
                  <a:cubicBezTo>
                    <a:pt x="237" y="19"/>
                    <a:pt x="211"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4"/>
            <p:cNvSpPr/>
            <p:nvPr/>
          </p:nvSpPr>
          <p:spPr>
            <a:xfrm rot="1508308">
              <a:off x="5438718" y="2405631"/>
              <a:ext cx="81756" cy="54787"/>
            </a:xfrm>
            <a:custGeom>
              <a:avLst/>
              <a:gdLst/>
              <a:ahLst/>
              <a:cxnLst/>
              <a:rect l="l" t="t" r="r" b="b"/>
              <a:pathLst>
                <a:path w="482" h="323" extrusionOk="0">
                  <a:moveTo>
                    <a:pt x="73" y="1"/>
                  </a:moveTo>
                  <a:cubicBezTo>
                    <a:pt x="62" y="1"/>
                    <a:pt x="51" y="3"/>
                    <a:pt x="41" y="7"/>
                  </a:cubicBezTo>
                  <a:cubicBezTo>
                    <a:pt x="12" y="24"/>
                    <a:pt x="0" y="47"/>
                    <a:pt x="0" y="76"/>
                  </a:cubicBezTo>
                  <a:cubicBezTo>
                    <a:pt x="6" y="134"/>
                    <a:pt x="18" y="198"/>
                    <a:pt x="35" y="256"/>
                  </a:cubicBezTo>
                  <a:cubicBezTo>
                    <a:pt x="42" y="286"/>
                    <a:pt x="66" y="306"/>
                    <a:pt x="90" y="306"/>
                  </a:cubicBezTo>
                  <a:cubicBezTo>
                    <a:pt x="104" y="306"/>
                    <a:pt x="117" y="300"/>
                    <a:pt x="128" y="285"/>
                  </a:cubicBezTo>
                  <a:cubicBezTo>
                    <a:pt x="152" y="256"/>
                    <a:pt x="173" y="246"/>
                    <a:pt x="191" y="246"/>
                  </a:cubicBezTo>
                  <a:cubicBezTo>
                    <a:pt x="224" y="246"/>
                    <a:pt x="251" y="280"/>
                    <a:pt x="284" y="302"/>
                  </a:cubicBezTo>
                  <a:cubicBezTo>
                    <a:pt x="303" y="316"/>
                    <a:pt x="326" y="323"/>
                    <a:pt x="348" y="323"/>
                  </a:cubicBezTo>
                  <a:cubicBezTo>
                    <a:pt x="381" y="323"/>
                    <a:pt x="414" y="309"/>
                    <a:pt x="435" y="285"/>
                  </a:cubicBezTo>
                  <a:cubicBezTo>
                    <a:pt x="481" y="244"/>
                    <a:pt x="481" y="192"/>
                    <a:pt x="441" y="100"/>
                  </a:cubicBezTo>
                  <a:cubicBezTo>
                    <a:pt x="423" y="40"/>
                    <a:pt x="381" y="28"/>
                    <a:pt x="330" y="28"/>
                  </a:cubicBezTo>
                  <a:cubicBezTo>
                    <a:pt x="294" y="28"/>
                    <a:pt x="254" y="34"/>
                    <a:pt x="215" y="34"/>
                  </a:cubicBezTo>
                  <a:cubicBezTo>
                    <a:pt x="186" y="34"/>
                    <a:pt x="158" y="31"/>
                    <a:pt x="133" y="18"/>
                  </a:cubicBezTo>
                  <a:cubicBezTo>
                    <a:pt x="115" y="7"/>
                    <a:pt x="94"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4"/>
            <p:cNvSpPr/>
            <p:nvPr/>
          </p:nvSpPr>
          <p:spPr>
            <a:xfrm rot="1508308">
              <a:off x="8559422" y="783128"/>
              <a:ext cx="81756" cy="56992"/>
            </a:xfrm>
            <a:custGeom>
              <a:avLst/>
              <a:gdLst/>
              <a:ahLst/>
              <a:cxnLst/>
              <a:rect l="l" t="t" r="r" b="b"/>
              <a:pathLst>
                <a:path w="482" h="336" extrusionOk="0">
                  <a:moveTo>
                    <a:pt x="349" y="0"/>
                  </a:moveTo>
                  <a:cubicBezTo>
                    <a:pt x="265" y="0"/>
                    <a:pt x="120" y="38"/>
                    <a:pt x="87" y="76"/>
                  </a:cubicBezTo>
                  <a:cubicBezTo>
                    <a:pt x="0" y="157"/>
                    <a:pt x="41" y="302"/>
                    <a:pt x="157" y="331"/>
                  </a:cubicBezTo>
                  <a:cubicBezTo>
                    <a:pt x="171" y="334"/>
                    <a:pt x="185" y="335"/>
                    <a:pt x="199" y="335"/>
                  </a:cubicBezTo>
                  <a:cubicBezTo>
                    <a:pt x="239" y="335"/>
                    <a:pt x="279" y="325"/>
                    <a:pt x="313" y="308"/>
                  </a:cubicBezTo>
                  <a:cubicBezTo>
                    <a:pt x="383" y="279"/>
                    <a:pt x="435" y="227"/>
                    <a:pt x="458" y="163"/>
                  </a:cubicBezTo>
                  <a:cubicBezTo>
                    <a:pt x="481" y="105"/>
                    <a:pt x="458" y="35"/>
                    <a:pt x="394" y="7"/>
                  </a:cubicBezTo>
                  <a:cubicBezTo>
                    <a:pt x="383" y="2"/>
                    <a:pt x="368"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4"/>
            <p:cNvSpPr/>
            <p:nvPr/>
          </p:nvSpPr>
          <p:spPr>
            <a:xfrm rot="1508308">
              <a:off x="8364939" y="2118954"/>
              <a:ext cx="77855" cy="58857"/>
            </a:xfrm>
            <a:custGeom>
              <a:avLst/>
              <a:gdLst/>
              <a:ahLst/>
              <a:cxnLst/>
              <a:rect l="l" t="t" r="r" b="b"/>
              <a:pathLst>
                <a:path w="459" h="347" extrusionOk="0">
                  <a:moveTo>
                    <a:pt x="182" y="0"/>
                  </a:moveTo>
                  <a:cubicBezTo>
                    <a:pt x="162" y="0"/>
                    <a:pt x="143" y="3"/>
                    <a:pt x="128" y="10"/>
                  </a:cubicBezTo>
                  <a:cubicBezTo>
                    <a:pt x="41" y="50"/>
                    <a:pt x="1" y="154"/>
                    <a:pt x="47" y="247"/>
                  </a:cubicBezTo>
                  <a:cubicBezTo>
                    <a:pt x="79" y="310"/>
                    <a:pt x="146" y="347"/>
                    <a:pt x="214" y="347"/>
                  </a:cubicBezTo>
                  <a:cubicBezTo>
                    <a:pt x="246" y="347"/>
                    <a:pt x="278" y="339"/>
                    <a:pt x="308" y="322"/>
                  </a:cubicBezTo>
                  <a:cubicBezTo>
                    <a:pt x="401" y="282"/>
                    <a:pt x="458" y="189"/>
                    <a:pt x="429" y="120"/>
                  </a:cubicBezTo>
                  <a:cubicBezTo>
                    <a:pt x="411" y="58"/>
                    <a:pt x="27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4"/>
            <p:cNvSpPr/>
            <p:nvPr/>
          </p:nvSpPr>
          <p:spPr>
            <a:xfrm rot="1508308">
              <a:off x="8645809" y="1964501"/>
              <a:ext cx="86675" cy="70222"/>
            </a:xfrm>
            <a:custGeom>
              <a:avLst/>
              <a:gdLst/>
              <a:ahLst/>
              <a:cxnLst/>
              <a:rect l="l" t="t" r="r" b="b"/>
              <a:pathLst>
                <a:path w="511" h="414" extrusionOk="0">
                  <a:moveTo>
                    <a:pt x="358" y="1"/>
                  </a:moveTo>
                  <a:cubicBezTo>
                    <a:pt x="325" y="1"/>
                    <a:pt x="293" y="14"/>
                    <a:pt x="267" y="40"/>
                  </a:cubicBezTo>
                  <a:cubicBezTo>
                    <a:pt x="203" y="97"/>
                    <a:pt x="140" y="144"/>
                    <a:pt x="76" y="190"/>
                  </a:cubicBezTo>
                  <a:cubicBezTo>
                    <a:pt x="1" y="236"/>
                    <a:pt x="30" y="323"/>
                    <a:pt x="76" y="370"/>
                  </a:cubicBezTo>
                  <a:cubicBezTo>
                    <a:pt x="99" y="396"/>
                    <a:pt x="130" y="413"/>
                    <a:pt x="160" y="413"/>
                  </a:cubicBezTo>
                  <a:cubicBezTo>
                    <a:pt x="182" y="413"/>
                    <a:pt x="203" y="404"/>
                    <a:pt x="221" y="381"/>
                  </a:cubicBezTo>
                  <a:cubicBezTo>
                    <a:pt x="247" y="328"/>
                    <a:pt x="303" y="299"/>
                    <a:pt x="361" y="299"/>
                  </a:cubicBezTo>
                  <a:cubicBezTo>
                    <a:pt x="367" y="299"/>
                    <a:pt x="372" y="300"/>
                    <a:pt x="377" y="300"/>
                  </a:cubicBezTo>
                  <a:cubicBezTo>
                    <a:pt x="447" y="289"/>
                    <a:pt x="499" y="231"/>
                    <a:pt x="505" y="167"/>
                  </a:cubicBezTo>
                  <a:cubicBezTo>
                    <a:pt x="511" y="109"/>
                    <a:pt x="487" y="57"/>
                    <a:pt x="435" y="28"/>
                  </a:cubicBezTo>
                  <a:cubicBezTo>
                    <a:pt x="412" y="10"/>
                    <a:pt x="385"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4"/>
            <p:cNvSpPr/>
            <p:nvPr/>
          </p:nvSpPr>
          <p:spPr>
            <a:xfrm rot="1508308">
              <a:off x="5161259" y="-1341"/>
              <a:ext cx="63098" cy="97022"/>
            </a:xfrm>
            <a:custGeom>
              <a:avLst/>
              <a:gdLst/>
              <a:ahLst/>
              <a:cxnLst/>
              <a:rect l="l" t="t" r="r" b="b"/>
              <a:pathLst>
                <a:path w="372" h="572" extrusionOk="0">
                  <a:moveTo>
                    <a:pt x="221" y="1"/>
                  </a:moveTo>
                  <a:cubicBezTo>
                    <a:pt x="157" y="1"/>
                    <a:pt x="127" y="61"/>
                    <a:pt x="94" y="114"/>
                  </a:cubicBezTo>
                  <a:cubicBezTo>
                    <a:pt x="41" y="195"/>
                    <a:pt x="1" y="276"/>
                    <a:pt x="82" y="357"/>
                  </a:cubicBezTo>
                  <a:cubicBezTo>
                    <a:pt x="128" y="404"/>
                    <a:pt x="111" y="438"/>
                    <a:pt x="70" y="479"/>
                  </a:cubicBezTo>
                  <a:cubicBezTo>
                    <a:pt x="47" y="502"/>
                    <a:pt x="47" y="543"/>
                    <a:pt x="59" y="572"/>
                  </a:cubicBezTo>
                  <a:cubicBezTo>
                    <a:pt x="105" y="508"/>
                    <a:pt x="175" y="473"/>
                    <a:pt x="256" y="473"/>
                  </a:cubicBezTo>
                  <a:cubicBezTo>
                    <a:pt x="227" y="433"/>
                    <a:pt x="244" y="398"/>
                    <a:pt x="285" y="375"/>
                  </a:cubicBezTo>
                  <a:cubicBezTo>
                    <a:pt x="331" y="334"/>
                    <a:pt x="366" y="276"/>
                    <a:pt x="366" y="218"/>
                  </a:cubicBezTo>
                  <a:cubicBezTo>
                    <a:pt x="372" y="131"/>
                    <a:pt x="360" y="50"/>
                    <a:pt x="267" y="10"/>
                  </a:cubicBezTo>
                  <a:cubicBezTo>
                    <a:pt x="250" y="4"/>
                    <a:pt x="23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4"/>
            <p:cNvSpPr/>
            <p:nvPr/>
          </p:nvSpPr>
          <p:spPr>
            <a:xfrm rot="1508308">
              <a:off x="4746043" y="2453722"/>
              <a:ext cx="86675" cy="66660"/>
            </a:xfrm>
            <a:custGeom>
              <a:avLst/>
              <a:gdLst/>
              <a:ahLst/>
              <a:cxnLst/>
              <a:rect l="l" t="t" r="r" b="b"/>
              <a:pathLst>
                <a:path w="511" h="393" extrusionOk="0">
                  <a:moveTo>
                    <a:pt x="164" y="0"/>
                  </a:moveTo>
                  <a:cubicBezTo>
                    <a:pt x="133" y="0"/>
                    <a:pt x="102" y="7"/>
                    <a:pt x="76" y="24"/>
                  </a:cubicBezTo>
                  <a:cubicBezTo>
                    <a:pt x="29" y="53"/>
                    <a:pt x="0" y="93"/>
                    <a:pt x="41" y="139"/>
                  </a:cubicBezTo>
                  <a:cubicBezTo>
                    <a:pt x="122" y="221"/>
                    <a:pt x="209" y="296"/>
                    <a:pt x="302" y="365"/>
                  </a:cubicBezTo>
                  <a:cubicBezTo>
                    <a:pt x="324" y="383"/>
                    <a:pt x="350" y="392"/>
                    <a:pt x="377" y="392"/>
                  </a:cubicBezTo>
                  <a:cubicBezTo>
                    <a:pt x="410" y="392"/>
                    <a:pt x="443" y="377"/>
                    <a:pt x="470" y="348"/>
                  </a:cubicBezTo>
                  <a:cubicBezTo>
                    <a:pt x="510" y="302"/>
                    <a:pt x="510" y="226"/>
                    <a:pt x="458" y="180"/>
                  </a:cubicBezTo>
                  <a:cubicBezTo>
                    <a:pt x="394" y="111"/>
                    <a:pt x="319" y="53"/>
                    <a:pt x="232" y="12"/>
                  </a:cubicBezTo>
                  <a:cubicBezTo>
                    <a:pt x="212" y="4"/>
                    <a:pt x="188"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4"/>
            <p:cNvSpPr/>
            <p:nvPr/>
          </p:nvSpPr>
          <p:spPr>
            <a:xfrm rot="1508308">
              <a:off x="8253357" y="2506785"/>
              <a:ext cx="80738" cy="50885"/>
            </a:xfrm>
            <a:custGeom>
              <a:avLst/>
              <a:gdLst/>
              <a:ahLst/>
              <a:cxnLst/>
              <a:rect l="l" t="t" r="r" b="b"/>
              <a:pathLst>
                <a:path w="476" h="300" extrusionOk="0">
                  <a:moveTo>
                    <a:pt x="141" y="0"/>
                  </a:moveTo>
                  <a:cubicBezTo>
                    <a:pt x="85" y="0"/>
                    <a:pt x="34" y="38"/>
                    <a:pt x="18" y="95"/>
                  </a:cubicBezTo>
                  <a:cubicBezTo>
                    <a:pt x="1" y="164"/>
                    <a:pt x="36" y="240"/>
                    <a:pt x="99" y="269"/>
                  </a:cubicBezTo>
                  <a:cubicBezTo>
                    <a:pt x="143" y="289"/>
                    <a:pt x="190" y="299"/>
                    <a:pt x="238" y="299"/>
                  </a:cubicBezTo>
                  <a:cubicBezTo>
                    <a:pt x="286" y="299"/>
                    <a:pt x="334" y="289"/>
                    <a:pt x="377" y="269"/>
                  </a:cubicBezTo>
                  <a:cubicBezTo>
                    <a:pt x="435" y="245"/>
                    <a:pt x="476" y="188"/>
                    <a:pt x="476" y="124"/>
                  </a:cubicBezTo>
                  <a:cubicBezTo>
                    <a:pt x="470" y="48"/>
                    <a:pt x="406" y="31"/>
                    <a:pt x="343" y="25"/>
                  </a:cubicBezTo>
                  <a:cubicBezTo>
                    <a:pt x="285" y="20"/>
                    <a:pt x="221" y="2"/>
                    <a:pt x="163" y="2"/>
                  </a:cubicBezTo>
                  <a:cubicBezTo>
                    <a:pt x="156" y="1"/>
                    <a:pt x="14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4"/>
            <p:cNvSpPr/>
            <p:nvPr/>
          </p:nvSpPr>
          <p:spPr>
            <a:xfrm rot="1508308">
              <a:off x="4342532" y="893160"/>
              <a:ext cx="56144" cy="98209"/>
            </a:xfrm>
            <a:custGeom>
              <a:avLst/>
              <a:gdLst/>
              <a:ahLst/>
              <a:cxnLst/>
              <a:rect l="l" t="t" r="r" b="b"/>
              <a:pathLst>
                <a:path w="331" h="579" extrusionOk="0">
                  <a:moveTo>
                    <a:pt x="172" y="0"/>
                  </a:moveTo>
                  <a:cubicBezTo>
                    <a:pt x="167" y="0"/>
                    <a:pt x="162" y="1"/>
                    <a:pt x="157" y="1"/>
                  </a:cubicBezTo>
                  <a:cubicBezTo>
                    <a:pt x="93" y="13"/>
                    <a:pt x="70" y="82"/>
                    <a:pt x="105" y="204"/>
                  </a:cubicBezTo>
                  <a:cubicBezTo>
                    <a:pt x="117" y="250"/>
                    <a:pt x="146" y="285"/>
                    <a:pt x="105" y="337"/>
                  </a:cubicBezTo>
                  <a:cubicBezTo>
                    <a:pt x="1" y="476"/>
                    <a:pt x="12" y="505"/>
                    <a:pt x="192" y="575"/>
                  </a:cubicBezTo>
                  <a:cubicBezTo>
                    <a:pt x="199" y="577"/>
                    <a:pt x="207" y="579"/>
                    <a:pt x="214" y="579"/>
                  </a:cubicBezTo>
                  <a:cubicBezTo>
                    <a:pt x="241" y="579"/>
                    <a:pt x="265" y="563"/>
                    <a:pt x="279" y="540"/>
                  </a:cubicBezTo>
                  <a:cubicBezTo>
                    <a:pt x="314" y="517"/>
                    <a:pt x="331" y="471"/>
                    <a:pt x="319" y="430"/>
                  </a:cubicBezTo>
                  <a:cubicBezTo>
                    <a:pt x="290" y="349"/>
                    <a:pt x="279" y="262"/>
                    <a:pt x="285" y="175"/>
                  </a:cubicBezTo>
                  <a:cubicBezTo>
                    <a:pt x="285" y="68"/>
                    <a:pt x="235"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4"/>
            <p:cNvSpPr/>
            <p:nvPr/>
          </p:nvSpPr>
          <p:spPr>
            <a:xfrm rot="1508308">
              <a:off x="4475507" y="1720299"/>
              <a:ext cx="78872" cy="66321"/>
            </a:xfrm>
            <a:custGeom>
              <a:avLst/>
              <a:gdLst/>
              <a:ahLst/>
              <a:cxnLst/>
              <a:rect l="l" t="t" r="r" b="b"/>
              <a:pathLst>
                <a:path w="465" h="391" extrusionOk="0">
                  <a:moveTo>
                    <a:pt x="327" y="1"/>
                  </a:moveTo>
                  <a:cubicBezTo>
                    <a:pt x="308" y="1"/>
                    <a:pt x="287" y="6"/>
                    <a:pt x="267" y="18"/>
                  </a:cubicBezTo>
                  <a:cubicBezTo>
                    <a:pt x="197" y="58"/>
                    <a:pt x="139" y="93"/>
                    <a:pt x="87" y="128"/>
                  </a:cubicBezTo>
                  <a:cubicBezTo>
                    <a:pt x="23" y="163"/>
                    <a:pt x="0" y="244"/>
                    <a:pt x="35" y="308"/>
                  </a:cubicBezTo>
                  <a:cubicBezTo>
                    <a:pt x="60" y="358"/>
                    <a:pt x="114" y="391"/>
                    <a:pt x="168" y="391"/>
                  </a:cubicBezTo>
                  <a:cubicBezTo>
                    <a:pt x="188" y="391"/>
                    <a:pt x="207" y="386"/>
                    <a:pt x="226" y="377"/>
                  </a:cubicBezTo>
                  <a:cubicBezTo>
                    <a:pt x="325" y="342"/>
                    <a:pt x="394" y="261"/>
                    <a:pt x="423" y="163"/>
                  </a:cubicBezTo>
                  <a:cubicBezTo>
                    <a:pt x="465" y="80"/>
                    <a:pt x="404" y="1"/>
                    <a:pt x="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4"/>
            <p:cNvSpPr/>
            <p:nvPr/>
          </p:nvSpPr>
          <p:spPr>
            <a:xfrm rot="1508308">
              <a:off x="5169226" y="1323652"/>
              <a:ext cx="68865" cy="70392"/>
            </a:xfrm>
            <a:custGeom>
              <a:avLst/>
              <a:gdLst/>
              <a:ahLst/>
              <a:cxnLst/>
              <a:rect l="l" t="t" r="r" b="b"/>
              <a:pathLst>
                <a:path w="406" h="415" extrusionOk="0">
                  <a:moveTo>
                    <a:pt x="235" y="1"/>
                  </a:moveTo>
                  <a:cubicBezTo>
                    <a:pt x="215" y="1"/>
                    <a:pt x="194" y="5"/>
                    <a:pt x="174" y="14"/>
                  </a:cubicBezTo>
                  <a:cubicBezTo>
                    <a:pt x="87" y="55"/>
                    <a:pt x="0" y="257"/>
                    <a:pt x="41" y="327"/>
                  </a:cubicBezTo>
                  <a:cubicBezTo>
                    <a:pt x="69" y="383"/>
                    <a:pt x="128" y="415"/>
                    <a:pt x="189" y="415"/>
                  </a:cubicBezTo>
                  <a:cubicBezTo>
                    <a:pt x="215" y="415"/>
                    <a:pt x="242" y="409"/>
                    <a:pt x="267" y="396"/>
                  </a:cubicBezTo>
                  <a:cubicBezTo>
                    <a:pt x="365" y="327"/>
                    <a:pt x="406" y="199"/>
                    <a:pt x="359" y="89"/>
                  </a:cubicBezTo>
                  <a:cubicBezTo>
                    <a:pt x="342" y="34"/>
                    <a:pt x="291"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4"/>
            <p:cNvSpPr/>
            <p:nvPr/>
          </p:nvSpPr>
          <p:spPr>
            <a:xfrm rot="1508308">
              <a:off x="8272902" y="-28154"/>
              <a:ext cx="63946" cy="74632"/>
            </a:xfrm>
            <a:custGeom>
              <a:avLst/>
              <a:gdLst/>
              <a:ahLst/>
              <a:cxnLst/>
              <a:rect l="l" t="t" r="r" b="b"/>
              <a:pathLst>
                <a:path w="377" h="440" extrusionOk="0">
                  <a:moveTo>
                    <a:pt x="223" y="1"/>
                  </a:moveTo>
                  <a:cubicBezTo>
                    <a:pt x="158" y="1"/>
                    <a:pt x="92" y="47"/>
                    <a:pt x="52" y="125"/>
                  </a:cubicBezTo>
                  <a:cubicBezTo>
                    <a:pt x="6" y="195"/>
                    <a:pt x="0" y="282"/>
                    <a:pt x="35" y="357"/>
                  </a:cubicBezTo>
                  <a:cubicBezTo>
                    <a:pt x="53" y="407"/>
                    <a:pt x="104" y="440"/>
                    <a:pt x="156" y="440"/>
                  </a:cubicBezTo>
                  <a:cubicBezTo>
                    <a:pt x="170" y="440"/>
                    <a:pt x="184" y="437"/>
                    <a:pt x="197" y="433"/>
                  </a:cubicBezTo>
                  <a:cubicBezTo>
                    <a:pt x="261" y="386"/>
                    <a:pt x="313" y="322"/>
                    <a:pt x="336" y="247"/>
                  </a:cubicBezTo>
                  <a:cubicBezTo>
                    <a:pt x="377" y="137"/>
                    <a:pt x="365" y="56"/>
                    <a:pt x="284" y="15"/>
                  </a:cubicBezTo>
                  <a:cubicBezTo>
                    <a:pt x="264" y="6"/>
                    <a:pt x="24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4"/>
            <p:cNvSpPr/>
            <p:nvPr/>
          </p:nvSpPr>
          <p:spPr>
            <a:xfrm rot="1508308">
              <a:off x="5790574" y="1530425"/>
              <a:ext cx="102449" cy="46645"/>
            </a:xfrm>
            <a:custGeom>
              <a:avLst/>
              <a:gdLst/>
              <a:ahLst/>
              <a:cxnLst/>
              <a:rect l="l" t="t" r="r" b="b"/>
              <a:pathLst>
                <a:path w="604" h="275" extrusionOk="0">
                  <a:moveTo>
                    <a:pt x="433" y="0"/>
                  </a:moveTo>
                  <a:cubicBezTo>
                    <a:pt x="413" y="0"/>
                    <a:pt x="392" y="1"/>
                    <a:pt x="371" y="4"/>
                  </a:cubicBezTo>
                  <a:cubicBezTo>
                    <a:pt x="304" y="16"/>
                    <a:pt x="244" y="55"/>
                    <a:pt x="175" y="55"/>
                  </a:cubicBezTo>
                  <a:cubicBezTo>
                    <a:pt x="147" y="55"/>
                    <a:pt x="118" y="49"/>
                    <a:pt x="87" y="33"/>
                  </a:cubicBezTo>
                  <a:cubicBezTo>
                    <a:pt x="83" y="30"/>
                    <a:pt x="78" y="28"/>
                    <a:pt x="73" y="28"/>
                  </a:cubicBezTo>
                  <a:cubicBezTo>
                    <a:pt x="52" y="28"/>
                    <a:pt x="27" y="57"/>
                    <a:pt x="17" y="85"/>
                  </a:cubicBezTo>
                  <a:cubicBezTo>
                    <a:pt x="0" y="137"/>
                    <a:pt x="17" y="195"/>
                    <a:pt x="64" y="230"/>
                  </a:cubicBezTo>
                  <a:cubicBezTo>
                    <a:pt x="87" y="253"/>
                    <a:pt x="125" y="274"/>
                    <a:pt x="155" y="274"/>
                  </a:cubicBezTo>
                  <a:cubicBezTo>
                    <a:pt x="169" y="274"/>
                    <a:pt x="182" y="270"/>
                    <a:pt x="191" y="259"/>
                  </a:cubicBezTo>
                  <a:cubicBezTo>
                    <a:pt x="232" y="205"/>
                    <a:pt x="274" y="188"/>
                    <a:pt x="318" y="188"/>
                  </a:cubicBezTo>
                  <a:cubicBezTo>
                    <a:pt x="372" y="188"/>
                    <a:pt x="429" y="214"/>
                    <a:pt x="487" y="224"/>
                  </a:cubicBezTo>
                  <a:cubicBezTo>
                    <a:pt x="497" y="229"/>
                    <a:pt x="507" y="231"/>
                    <a:pt x="517" y="231"/>
                  </a:cubicBezTo>
                  <a:cubicBezTo>
                    <a:pt x="564" y="231"/>
                    <a:pt x="603" y="179"/>
                    <a:pt x="579" y="131"/>
                  </a:cubicBezTo>
                  <a:cubicBezTo>
                    <a:pt x="568" y="91"/>
                    <a:pt x="556" y="50"/>
                    <a:pt x="533" y="15"/>
                  </a:cubicBezTo>
                  <a:lnTo>
                    <a:pt x="516" y="10"/>
                  </a:lnTo>
                  <a:cubicBezTo>
                    <a:pt x="488" y="3"/>
                    <a:pt x="461"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4"/>
            <p:cNvSpPr/>
            <p:nvPr/>
          </p:nvSpPr>
          <p:spPr>
            <a:xfrm rot="1508308">
              <a:off x="6371291" y="1534855"/>
              <a:ext cx="44440" cy="89219"/>
            </a:xfrm>
            <a:custGeom>
              <a:avLst/>
              <a:gdLst/>
              <a:ahLst/>
              <a:cxnLst/>
              <a:rect l="l" t="t" r="r" b="b"/>
              <a:pathLst>
                <a:path w="262" h="526" extrusionOk="0">
                  <a:moveTo>
                    <a:pt x="124" y="0"/>
                  </a:moveTo>
                  <a:cubicBezTo>
                    <a:pt x="59" y="0"/>
                    <a:pt x="1" y="56"/>
                    <a:pt x="6" y="128"/>
                  </a:cubicBezTo>
                  <a:cubicBezTo>
                    <a:pt x="1" y="227"/>
                    <a:pt x="18" y="325"/>
                    <a:pt x="53" y="418"/>
                  </a:cubicBezTo>
                  <a:cubicBezTo>
                    <a:pt x="84" y="469"/>
                    <a:pt x="114" y="525"/>
                    <a:pt x="169" y="525"/>
                  </a:cubicBezTo>
                  <a:cubicBezTo>
                    <a:pt x="176" y="525"/>
                    <a:pt x="184" y="524"/>
                    <a:pt x="192" y="522"/>
                  </a:cubicBezTo>
                  <a:cubicBezTo>
                    <a:pt x="261" y="505"/>
                    <a:pt x="250" y="441"/>
                    <a:pt x="250" y="389"/>
                  </a:cubicBezTo>
                  <a:cubicBezTo>
                    <a:pt x="250" y="296"/>
                    <a:pt x="250" y="209"/>
                    <a:pt x="244" y="122"/>
                  </a:cubicBezTo>
                  <a:cubicBezTo>
                    <a:pt x="244" y="53"/>
                    <a:pt x="209" y="1"/>
                    <a:pt x="134" y="1"/>
                  </a:cubicBezTo>
                  <a:cubicBezTo>
                    <a:pt x="131" y="1"/>
                    <a:pt x="127"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4"/>
            <p:cNvSpPr/>
            <p:nvPr/>
          </p:nvSpPr>
          <p:spPr>
            <a:xfrm rot="1508308">
              <a:off x="4461134" y="728726"/>
              <a:ext cx="72936" cy="77855"/>
            </a:xfrm>
            <a:custGeom>
              <a:avLst/>
              <a:gdLst/>
              <a:ahLst/>
              <a:cxnLst/>
              <a:rect l="l" t="t" r="r" b="b"/>
              <a:pathLst>
                <a:path w="430" h="459" extrusionOk="0">
                  <a:moveTo>
                    <a:pt x="202" y="0"/>
                  </a:moveTo>
                  <a:cubicBezTo>
                    <a:pt x="181" y="0"/>
                    <a:pt x="160" y="5"/>
                    <a:pt x="140" y="15"/>
                  </a:cubicBezTo>
                  <a:cubicBezTo>
                    <a:pt x="59" y="44"/>
                    <a:pt x="1" y="96"/>
                    <a:pt x="36" y="189"/>
                  </a:cubicBezTo>
                  <a:cubicBezTo>
                    <a:pt x="70" y="276"/>
                    <a:pt x="157" y="340"/>
                    <a:pt x="192" y="438"/>
                  </a:cubicBezTo>
                  <a:cubicBezTo>
                    <a:pt x="195" y="453"/>
                    <a:pt x="209" y="458"/>
                    <a:pt x="228" y="458"/>
                  </a:cubicBezTo>
                  <a:cubicBezTo>
                    <a:pt x="246" y="458"/>
                    <a:pt x="267" y="453"/>
                    <a:pt x="285" y="444"/>
                  </a:cubicBezTo>
                  <a:cubicBezTo>
                    <a:pt x="329" y="422"/>
                    <a:pt x="373" y="400"/>
                    <a:pt x="423" y="372"/>
                  </a:cubicBezTo>
                  <a:lnTo>
                    <a:pt x="423" y="372"/>
                  </a:lnTo>
                  <a:cubicBezTo>
                    <a:pt x="423" y="373"/>
                    <a:pt x="423" y="374"/>
                    <a:pt x="424" y="374"/>
                  </a:cubicBezTo>
                  <a:lnTo>
                    <a:pt x="430" y="369"/>
                  </a:lnTo>
                  <a:lnTo>
                    <a:pt x="430" y="369"/>
                  </a:lnTo>
                  <a:cubicBezTo>
                    <a:pt x="427" y="370"/>
                    <a:pt x="425" y="371"/>
                    <a:pt x="423" y="372"/>
                  </a:cubicBezTo>
                  <a:lnTo>
                    <a:pt x="423" y="372"/>
                  </a:lnTo>
                  <a:cubicBezTo>
                    <a:pt x="388" y="286"/>
                    <a:pt x="331" y="211"/>
                    <a:pt x="331" y="108"/>
                  </a:cubicBezTo>
                  <a:cubicBezTo>
                    <a:pt x="318" y="43"/>
                    <a:pt x="263"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4"/>
            <p:cNvSpPr/>
            <p:nvPr/>
          </p:nvSpPr>
          <p:spPr>
            <a:xfrm rot="1508308">
              <a:off x="6494247" y="661672"/>
              <a:ext cx="78533" cy="74971"/>
            </a:xfrm>
            <a:custGeom>
              <a:avLst/>
              <a:gdLst/>
              <a:ahLst/>
              <a:cxnLst/>
              <a:rect l="l" t="t" r="r" b="b"/>
              <a:pathLst>
                <a:path w="463" h="442" extrusionOk="0">
                  <a:moveTo>
                    <a:pt x="102" y="1"/>
                  </a:moveTo>
                  <a:cubicBezTo>
                    <a:pt x="97" y="1"/>
                    <a:pt x="92" y="1"/>
                    <a:pt x="87" y="2"/>
                  </a:cubicBezTo>
                  <a:cubicBezTo>
                    <a:pt x="18" y="14"/>
                    <a:pt x="23" y="83"/>
                    <a:pt x="12" y="136"/>
                  </a:cubicBezTo>
                  <a:cubicBezTo>
                    <a:pt x="6" y="165"/>
                    <a:pt x="0" y="199"/>
                    <a:pt x="0" y="234"/>
                  </a:cubicBezTo>
                  <a:cubicBezTo>
                    <a:pt x="6" y="309"/>
                    <a:pt x="29" y="390"/>
                    <a:pt x="104" y="390"/>
                  </a:cubicBezTo>
                  <a:cubicBezTo>
                    <a:pt x="175" y="390"/>
                    <a:pt x="243" y="441"/>
                    <a:pt x="312" y="441"/>
                  </a:cubicBezTo>
                  <a:cubicBezTo>
                    <a:pt x="345" y="441"/>
                    <a:pt x="378" y="430"/>
                    <a:pt x="412" y="396"/>
                  </a:cubicBezTo>
                  <a:cubicBezTo>
                    <a:pt x="423" y="385"/>
                    <a:pt x="429" y="373"/>
                    <a:pt x="435" y="362"/>
                  </a:cubicBezTo>
                  <a:cubicBezTo>
                    <a:pt x="462" y="323"/>
                    <a:pt x="453" y="268"/>
                    <a:pt x="412" y="268"/>
                  </a:cubicBezTo>
                  <a:cubicBezTo>
                    <a:pt x="410" y="268"/>
                    <a:pt x="408" y="269"/>
                    <a:pt x="406" y="269"/>
                  </a:cubicBezTo>
                  <a:cubicBezTo>
                    <a:pt x="386" y="272"/>
                    <a:pt x="368" y="274"/>
                    <a:pt x="352" y="274"/>
                  </a:cubicBezTo>
                  <a:cubicBezTo>
                    <a:pt x="257" y="274"/>
                    <a:pt x="215" y="218"/>
                    <a:pt x="220" y="124"/>
                  </a:cubicBezTo>
                  <a:cubicBezTo>
                    <a:pt x="194" y="60"/>
                    <a:pt x="157"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4"/>
            <p:cNvSpPr/>
            <p:nvPr/>
          </p:nvSpPr>
          <p:spPr>
            <a:xfrm rot="1508308">
              <a:off x="4991101" y="802854"/>
              <a:ext cx="58179" cy="73614"/>
            </a:xfrm>
            <a:custGeom>
              <a:avLst/>
              <a:gdLst/>
              <a:ahLst/>
              <a:cxnLst/>
              <a:rect l="l" t="t" r="r" b="b"/>
              <a:pathLst>
                <a:path w="343" h="434" extrusionOk="0">
                  <a:moveTo>
                    <a:pt x="69" y="0"/>
                  </a:moveTo>
                  <a:cubicBezTo>
                    <a:pt x="52" y="0"/>
                    <a:pt x="35" y="8"/>
                    <a:pt x="24" y="24"/>
                  </a:cubicBezTo>
                  <a:cubicBezTo>
                    <a:pt x="0" y="41"/>
                    <a:pt x="6" y="389"/>
                    <a:pt x="29" y="406"/>
                  </a:cubicBezTo>
                  <a:cubicBezTo>
                    <a:pt x="41" y="417"/>
                    <a:pt x="58" y="423"/>
                    <a:pt x="82" y="429"/>
                  </a:cubicBezTo>
                  <a:cubicBezTo>
                    <a:pt x="95" y="432"/>
                    <a:pt x="108" y="434"/>
                    <a:pt x="121" y="434"/>
                  </a:cubicBezTo>
                  <a:cubicBezTo>
                    <a:pt x="182" y="434"/>
                    <a:pt x="240" y="401"/>
                    <a:pt x="279" y="348"/>
                  </a:cubicBezTo>
                  <a:cubicBezTo>
                    <a:pt x="331" y="302"/>
                    <a:pt x="342" y="226"/>
                    <a:pt x="307" y="168"/>
                  </a:cubicBezTo>
                  <a:cubicBezTo>
                    <a:pt x="267" y="81"/>
                    <a:pt x="186" y="24"/>
                    <a:pt x="93" y="6"/>
                  </a:cubicBezTo>
                  <a:cubicBezTo>
                    <a:pt x="85" y="2"/>
                    <a:pt x="77"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4"/>
            <p:cNvSpPr/>
            <p:nvPr/>
          </p:nvSpPr>
          <p:spPr>
            <a:xfrm rot="1508308">
              <a:off x="5082933" y="2225684"/>
              <a:ext cx="72936" cy="64455"/>
            </a:xfrm>
            <a:custGeom>
              <a:avLst/>
              <a:gdLst/>
              <a:ahLst/>
              <a:cxnLst/>
              <a:rect l="l" t="t" r="r" b="b"/>
              <a:pathLst>
                <a:path w="430" h="380" extrusionOk="0">
                  <a:moveTo>
                    <a:pt x="133" y="0"/>
                  </a:moveTo>
                  <a:cubicBezTo>
                    <a:pt x="94" y="0"/>
                    <a:pt x="58" y="35"/>
                    <a:pt x="35" y="79"/>
                  </a:cubicBezTo>
                  <a:cubicBezTo>
                    <a:pt x="0" y="161"/>
                    <a:pt x="18" y="259"/>
                    <a:pt x="93" y="323"/>
                  </a:cubicBezTo>
                  <a:cubicBezTo>
                    <a:pt x="131" y="361"/>
                    <a:pt x="181" y="380"/>
                    <a:pt x="232" y="380"/>
                  </a:cubicBezTo>
                  <a:cubicBezTo>
                    <a:pt x="267" y="380"/>
                    <a:pt x="303" y="371"/>
                    <a:pt x="336" y="352"/>
                  </a:cubicBezTo>
                  <a:cubicBezTo>
                    <a:pt x="406" y="317"/>
                    <a:pt x="429" y="236"/>
                    <a:pt x="394" y="166"/>
                  </a:cubicBezTo>
                  <a:cubicBezTo>
                    <a:pt x="325" y="108"/>
                    <a:pt x="250" y="56"/>
                    <a:pt x="168" y="10"/>
                  </a:cubicBezTo>
                  <a:cubicBezTo>
                    <a:pt x="157" y="3"/>
                    <a:pt x="145"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4"/>
            <p:cNvSpPr/>
            <p:nvPr/>
          </p:nvSpPr>
          <p:spPr>
            <a:xfrm rot="1508308">
              <a:off x="7922430" y="72676"/>
              <a:ext cx="66830" cy="72088"/>
            </a:xfrm>
            <a:custGeom>
              <a:avLst/>
              <a:gdLst/>
              <a:ahLst/>
              <a:cxnLst/>
              <a:rect l="l" t="t" r="r" b="b"/>
              <a:pathLst>
                <a:path w="394" h="425" extrusionOk="0">
                  <a:moveTo>
                    <a:pt x="120" y="1"/>
                  </a:moveTo>
                  <a:cubicBezTo>
                    <a:pt x="85" y="1"/>
                    <a:pt x="51" y="20"/>
                    <a:pt x="35" y="57"/>
                  </a:cubicBezTo>
                  <a:cubicBezTo>
                    <a:pt x="0" y="120"/>
                    <a:pt x="12" y="196"/>
                    <a:pt x="58" y="248"/>
                  </a:cubicBezTo>
                  <a:cubicBezTo>
                    <a:pt x="98" y="288"/>
                    <a:pt x="156" y="300"/>
                    <a:pt x="180" y="358"/>
                  </a:cubicBezTo>
                  <a:cubicBezTo>
                    <a:pt x="194" y="397"/>
                    <a:pt x="230" y="424"/>
                    <a:pt x="273" y="424"/>
                  </a:cubicBezTo>
                  <a:cubicBezTo>
                    <a:pt x="280" y="424"/>
                    <a:pt x="288" y="423"/>
                    <a:pt x="295" y="422"/>
                  </a:cubicBezTo>
                  <a:cubicBezTo>
                    <a:pt x="348" y="404"/>
                    <a:pt x="388" y="352"/>
                    <a:pt x="382" y="300"/>
                  </a:cubicBezTo>
                  <a:cubicBezTo>
                    <a:pt x="394" y="225"/>
                    <a:pt x="382" y="143"/>
                    <a:pt x="359" y="74"/>
                  </a:cubicBezTo>
                  <a:cubicBezTo>
                    <a:pt x="351" y="44"/>
                    <a:pt x="333" y="36"/>
                    <a:pt x="311" y="36"/>
                  </a:cubicBezTo>
                  <a:cubicBezTo>
                    <a:pt x="287" y="36"/>
                    <a:pt x="258" y="45"/>
                    <a:pt x="232" y="45"/>
                  </a:cubicBezTo>
                  <a:cubicBezTo>
                    <a:pt x="217" y="45"/>
                    <a:pt x="203" y="43"/>
                    <a:pt x="191" y="33"/>
                  </a:cubicBezTo>
                  <a:cubicBezTo>
                    <a:pt x="171" y="11"/>
                    <a:pt x="145"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4"/>
            <p:cNvSpPr/>
            <p:nvPr/>
          </p:nvSpPr>
          <p:spPr>
            <a:xfrm rot="1508308">
              <a:off x="7359132" y="1712751"/>
              <a:ext cx="60045" cy="74462"/>
            </a:xfrm>
            <a:custGeom>
              <a:avLst/>
              <a:gdLst/>
              <a:ahLst/>
              <a:cxnLst/>
              <a:rect l="l" t="t" r="r" b="b"/>
              <a:pathLst>
                <a:path w="354" h="439" extrusionOk="0">
                  <a:moveTo>
                    <a:pt x="193" y="0"/>
                  </a:moveTo>
                  <a:cubicBezTo>
                    <a:pt x="162" y="0"/>
                    <a:pt x="130" y="12"/>
                    <a:pt x="105" y="35"/>
                  </a:cubicBezTo>
                  <a:cubicBezTo>
                    <a:pt x="18" y="127"/>
                    <a:pt x="1" y="266"/>
                    <a:pt x="64" y="376"/>
                  </a:cubicBezTo>
                  <a:cubicBezTo>
                    <a:pt x="86" y="417"/>
                    <a:pt x="127" y="439"/>
                    <a:pt x="169" y="439"/>
                  </a:cubicBezTo>
                  <a:cubicBezTo>
                    <a:pt x="193" y="439"/>
                    <a:pt x="217" y="432"/>
                    <a:pt x="238" y="417"/>
                  </a:cubicBezTo>
                  <a:cubicBezTo>
                    <a:pt x="313" y="365"/>
                    <a:pt x="354" y="150"/>
                    <a:pt x="313" y="75"/>
                  </a:cubicBezTo>
                  <a:cubicBezTo>
                    <a:pt x="289" y="26"/>
                    <a:pt x="241"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4"/>
            <p:cNvSpPr/>
            <p:nvPr/>
          </p:nvSpPr>
          <p:spPr>
            <a:xfrm rot="1508308">
              <a:off x="6236607" y="3671404"/>
              <a:ext cx="92442" cy="65473"/>
            </a:xfrm>
            <a:custGeom>
              <a:avLst/>
              <a:gdLst/>
              <a:ahLst/>
              <a:cxnLst/>
              <a:rect l="l" t="t" r="r" b="b"/>
              <a:pathLst>
                <a:path w="545" h="386" extrusionOk="0">
                  <a:moveTo>
                    <a:pt x="92" y="1"/>
                  </a:moveTo>
                  <a:cubicBezTo>
                    <a:pt x="71" y="1"/>
                    <a:pt x="49" y="10"/>
                    <a:pt x="35" y="28"/>
                  </a:cubicBezTo>
                  <a:cubicBezTo>
                    <a:pt x="0" y="63"/>
                    <a:pt x="12" y="103"/>
                    <a:pt x="35" y="150"/>
                  </a:cubicBezTo>
                  <a:cubicBezTo>
                    <a:pt x="116" y="266"/>
                    <a:pt x="238" y="347"/>
                    <a:pt x="377" y="381"/>
                  </a:cubicBezTo>
                  <a:cubicBezTo>
                    <a:pt x="387" y="384"/>
                    <a:pt x="398" y="386"/>
                    <a:pt x="408" y="386"/>
                  </a:cubicBezTo>
                  <a:cubicBezTo>
                    <a:pt x="438" y="386"/>
                    <a:pt x="467" y="374"/>
                    <a:pt x="492" y="352"/>
                  </a:cubicBezTo>
                  <a:cubicBezTo>
                    <a:pt x="527" y="324"/>
                    <a:pt x="545" y="271"/>
                    <a:pt x="504" y="248"/>
                  </a:cubicBezTo>
                  <a:cubicBezTo>
                    <a:pt x="377" y="173"/>
                    <a:pt x="272" y="63"/>
                    <a:pt x="127" y="11"/>
                  </a:cubicBezTo>
                  <a:cubicBezTo>
                    <a:pt x="117" y="4"/>
                    <a:pt x="104"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4"/>
            <p:cNvSpPr/>
            <p:nvPr/>
          </p:nvSpPr>
          <p:spPr>
            <a:xfrm rot="1508308">
              <a:off x="6617505" y="249491"/>
              <a:ext cx="73953" cy="71918"/>
            </a:xfrm>
            <a:custGeom>
              <a:avLst/>
              <a:gdLst/>
              <a:ahLst/>
              <a:cxnLst/>
              <a:rect l="l" t="t" r="r" b="b"/>
              <a:pathLst>
                <a:path w="436" h="424" extrusionOk="0">
                  <a:moveTo>
                    <a:pt x="224" y="1"/>
                  </a:moveTo>
                  <a:cubicBezTo>
                    <a:pt x="179" y="1"/>
                    <a:pt x="155" y="47"/>
                    <a:pt x="140" y="117"/>
                  </a:cubicBezTo>
                  <a:cubicBezTo>
                    <a:pt x="140" y="152"/>
                    <a:pt x="87" y="158"/>
                    <a:pt x="64" y="181"/>
                  </a:cubicBezTo>
                  <a:cubicBezTo>
                    <a:pt x="1" y="239"/>
                    <a:pt x="18" y="303"/>
                    <a:pt x="64" y="361"/>
                  </a:cubicBezTo>
                  <a:cubicBezTo>
                    <a:pt x="94" y="401"/>
                    <a:pt x="137" y="423"/>
                    <a:pt x="183" y="423"/>
                  </a:cubicBezTo>
                  <a:cubicBezTo>
                    <a:pt x="209" y="423"/>
                    <a:pt x="236" y="416"/>
                    <a:pt x="261" y="401"/>
                  </a:cubicBezTo>
                  <a:cubicBezTo>
                    <a:pt x="284" y="372"/>
                    <a:pt x="313" y="338"/>
                    <a:pt x="342" y="303"/>
                  </a:cubicBezTo>
                  <a:cubicBezTo>
                    <a:pt x="435" y="199"/>
                    <a:pt x="429" y="129"/>
                    <a:pt x="308" y="36"/>
                  </a:cubicBezTo>
                  <a:cubicBezTo>
                    <a:pt x="274" y="12"/>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4"/>
            <p:cNvSpPr/>
            <p:nvPr/>
          </p:nvSpPr>
          <p:spPr>
            <a:xfrm rot="1508308">
              <a:off x="7610787" y="15274"/>
              <a:ext cx="65981" cy="94308"/>
            </a:xfrm>
            <a:custGeom>
              <a:avLst/>
              <a:gdLst/>
              <a:ahLst/>
              <a:cxnLst/>
              <a:rect l="l" t="t" r="r" b="b"/>
              <a:pathLst>
                <a:path w="389" h="556" extrusionOk="0">
                  <a:moveTo>
                    <a:pt x="61" y="0"/>
                  </a:moveTo>
                  <a:cubicBezTo>
                    <a:pt x="54" y="0"/>
                    <a:pt x="47" y="2"/>
                    <a:pt x="41" y="5"/>
                  </a:cubicBezTo>
                  <a:cubicBezTo>
                    <a:pt x="12" y="16"/>
                    <a:pt x="0" y="45"/>
                    <a:pt x="6" y="68"/>
                  </a:cubicBezTo>
                  <a:cubicBezTo>
                    <a:pt x="29" y="202"/>
                    <a:pt x="58" y="335"/>
                    <a:pt x="93" y="468"/>
                  </a:cubicBezTo>
                  <a:cubicBezTo>
                    <a:pt x="93" y="514"/>
                    <a:pt x="139" y="555"/>
                    <a:pt x="186" y="555"/>
                  </a:cubicBezTo>
                  <a:cubicBezTo>
                    <a:pt x="267" y="555"/>
                    <a:pt x="313" y="486"/>
                    <a:pt x="348" y="445"/>
                  </a:cubicBezTo>
                  <a:cubicBezTo>
                    <a:pt x="389" y="399"/>
                    <a:pt x="360" y="352"/>
                    <a:pt x="319" y="318"/>
                  </a:cubicBezTo>
                  <a:cubicBezTo>
                    <a:pt x="296" y="294"/>
                    <a:pt x="279" y="265"/>
                    <a:pt x="255" y="242"/>
                  </a:cubicBezTo>
                  <a:lnTo>
                    <a:pt x="261" y="242"/>
                  </a:lnTo>
                  <a:cubicBezTo>
                    <a:pt x="180" y="190"/>
                    <a:pt x="174" y="92"/>
                    <a:pt x="110" y="28"/>
                  </a:cubicBezTo>
                  <a:cubicBezTo>
                    <a:pt x="98" y="11"/>
                    <a:pt x="79"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4"/>
            <p:cNvSpPr/>
            <p:nvPr/>
          </p:nvSpPr>
          <p:spPr>
            <a:xfrm rot="1508308">
              <a:off x="8449778" y="2309359"/>
              <a:ext cx="46475" cy="91255"/>
            </a:xfrm>
            <a:custGeom>
              <a:avLst/>
              <a:gdLst/>
              <a:ahLst/>
              <a:cxnLst/>
              <a:rect l="l" t="t" r="r" b="b"/>
              <a:pathLst>
                <a:path w="274" h="538" extrusionOk="0">
                  <a:moveTo>
                    <a:pt x="154" y="0"/>
                  </a:moveTo>
                  <a:cubicBezTo>
                    <a:pt x="144" y="0"/>
                    <a:pt x="133" y="2"/>
                    <a:pt x="123" y="4"/>
                  </a:cubicBezTo>
                  <a:cubicBezTo>
                    <a:pt x="53" y="4"/>
                    <a:pt x="1" y="79"/>
                    <a:pt x="24" y="149"/>
                  </a:cubicBezTo>
                  <a:cubicBezTo>
                    <a:pt x="59" y="242"/>
                    <a:pt x="65" y="340"/>
                    <a:pt x="53" y="439"/>
                  </a:cubicBezTo>
                  <a:cubicBezTo>
                    <a:pt x="44" y="496"/>
                    <a:pt x="93" y="537"/>
                    <a:pt x="153" y="537"/>
                  </a:cubicBezTo>
                  <a:cubicBezTo>
                    <a:pt x="172" y="537"/>
                    <a:pt x="191" y="534"/>
                    <a:pt x="209" y="525"/>
                  </a:cubicBezTo>
                  <a:cubicBezTo>
                    <a:pt x="215" y="520"/>
                    <a:pt x="244" y="502"/>
                    <a:pt x="244" y="479"/>
                  </a:cubicBezTo>
                  <a:cubicBezTo>
                    <a:pt x="262" y="357"/>
                    <a:pt x="273" y="230"/>
                    <a:pt x="267" y="108"/>
                  </a:cubicBezTo>
                  <a:cubicBezTo>
                    <a:pt x="262" y="44"/>
                    <a:pt x="215"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4"/>
            <p:cNvSpPr/>
            <p:nvPr/>
          </p:nvSpPr>
          <p:spPr>
            <a:xfrm rot="1508308">
              <a:off x="6042450" y="3205627"/>
              <a:ext cx="71918" cy="79890"/>
            </a:xfrm>
            <a:custGeom>
              <a:avLst/>
              <a:gdLst/>
              <a:ahLst/>
              <a:cxnLst/>
              <a:rect l="l" t="t" r="r" b="b"/>
              <a:pathLst>
                <a:path w="424" h="471" extrusionOk="0">
                  <a:moveTo>
                    <a:pt x="326" y="1"/>
                  </a:moveTo>
                  <a:cubicBezTo>
                    <a:pt x="305" y="1"/>
                    <a:pt x="282" y="13"/>
                    <a:pt x="261" y="31"/>
                  </a:cubicBezTo>
                  <a:cubicBezTo>
                    <a:pt x="174" y="106"/>
                    <a:pt x="93" y="193"/>
                    <a:pt x="30" y="291"/>
                  </a:cubicBezTo>
                  <a:cubicBezTo>
                    <a:pt x="1" y="338"/>
                    <a:pt x="6" y="395"/>
                    <a:pt x="53" y="436"/>
                  </a:cubicBezTo>
                  <a:cubicBezTo>
                    <a:pt x="77" y="460"/>
                    <a:pt x="110" y="470"/>
                    <a:pt x="143" y="470"/>
                  </a:cubicBezTo>
                  <a:cubicBezTo>
                    <a:pt x="157" y="470"/>
                    <a:pt x="172" y="469"/>
                    <a:pt x="186" y="465"/>
                  </a:cubicBezTo>
                  <a:cubicBezTo>
                    <a:pt x="296" y="424"/>
                    <a:pt x="424" y="152"/>
                    <a:pt x="377" y="36"/>
                  </a:cubicBezTo>
                  <a:cubicBezTo>
                    <a:pt x="363" y="11"/>
                    <a:pt x="345"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4"/>
            <p:cNvSpPr/>
            <p:nvPr/>
          </p:nvSpPr>
          <p:spPr>
            <a:xfrm rot="1508308">
              <a:off x="7412932" y="741073"/>
              <a:ext cx="64116" cy="82095"/>
            </a:xfrm>
            <a:custGeom>
              <a:avLst/>
              <a:gdLst/>
              <a:ahLst/>
              <a:cxnLst/>
              <a:rect l="l" t="t" r="r" b="b"/>
              <a:pathLst>
                <a:path w="378" h="484" extrusionOk="0">
                  <a:moveTo>
                    <a:pt x="239" y="0"/>
                  </a:moveTo>
                  <a:cubicBezTo>
                    <a:pt x="207" y="0"/>
                    <a:pt x="175" y="16"/>
                    <a:pt x="157" y="50"/>
                  </a:cubicBezTo>
                  <a:cubicBezTo>
                    <a:pt x="117" y="102"/>
                    <a:pt x="82" y="160"/>
                    <a:pt x="53" y="224"/>
                  </a:cubicBezTo>
                  <a:cubicBezTo>
                    <a:pt x="1" y="322"/>
                    <a:pt x="99" y="369"/>
                    <a:pt x="140" y="432"/>
                  </a:cubicBezTo>
                  <a:cubicBezTo>
                    <a:pt x="161" y="465"/>
                    <a:pt x="196" y="484"/>
                    <a:pt x="232" y="484"/>
                  </a:cubicBezTo>
                  <a:cubicBezTo>
                    <a:pt x="254" y="484"/>
                    <a:pt x="276" y="477"/>
                    <a:pt x="296" y="461"/>
                  </a:cubicBezTo>
                  <a:cubicBezTo>
                    <a:pt x="302" y="450"/>
                    <a:pt x="343" y="427"/>
                    <a:pt x="337" y="409"/>
                  </a:cubicBezTo>
                  <a:cubicBezTo>
                    <a:pt x="314" y="299"/>
                    <a:pt x="377" y="183"/>
                    <a:pt x="331" y="73"/>
                  </a:cubicBezTo>
                  <a:cubicBezTo>
                    <a:pt x="318" y="25"/>
                    <a:pt x="279"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4"/>
            <p:cNvSpPr/>
            <p:nvPr/>
          </p:nvSpPr>
          <p:spPr>
            <a:xfrm rot="1508308">
              <a:off x="6293966" y="650672"/>
              <a:ext cx="78872" cy="80229"/>
            </a:xfrm>
            <a:custGeom>
              <a:avLst/>
              <a:gdLst/>
              <a:ahLst/>
              <a:cxnLst/>
              <a:rect l="l" t="t" r="r" b="b"/>
              <a:pathLst>
                <a:path w="465" h="473" extrusionOk="0">
                  <a:moveTo>
                    <a:pt x="103" y="0"/>
                  </a:moveTo>
                  <a:cubicBezTo>
                    <a:pt x="82" y="0"/>
                    <a:pt x="61" y="9"/>
                    <a:pt x="42" y="31"/>
                  </a:cubicBezTo>
                  <a:cubicBezTo>
                    <a:pt x="1" y="71"/>
                    <a:pt x="7" y="135"/>
                    <a:pt x="53" y="175"/>
                  </a:cubicBezTo>
                  <a:cubicBezTo>
                    <a:pt x="111" y="216"/>
                    <a:pt x="146" y="286"/>
                    <a:pt x="152" y="355"/>
                  </a:cubicBezTo>
                  <a:cubicBezTo>
                    <a:pt x="172" y="428"/>
                    <a:pt x="235" y="473"/>
                    <a:pt x="307" y="473"/>
                  </a:cubicBezTo>
                  <a:cubicBezTo>
                    <a:pt x="315" y="473"/>
                    <a:pt x="323" y="472"/>
                    <a:pt x="331" y="471"/>
                  </a:cubicBezTo>
                  <a:cubicBezTo>
                    <a:pt x="418" y="454"/>
                    <a:pt x="464" y="367"/>
                    <a:pt x="407" y="303"/>
                  </a:cubicBezTo>
                  <a:cubicBezTo>
                    <a:pt x="331" y="222"/>
                    <a:pt x="267" y="123"/>
                    <a:pt x="186" y="42"/>
                  </a:cubicBezTo>
                  <a:cubicBezTo>
                    <a:pt x="163" y="18"/>
                    <a:pt x="13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4"/>
            <p:cNvSpPr/>
            <p:nvPr/>
          </p:nvSpPr>
          <p:spPr>
            <a:xfrm rot="1508308">
              <a:off x="6161072" y="358838"/>
              <a:ext cx="82774" cy="56483"/>
            </a:xfrm>
            <a:custGeom>
              <a:avLst/>
              <a:gdLst/>
              <a:ahLst/>
              <a:cxnLst/>
              <a:rect l="l" t="t" r="r" b="b"/>
              <a:pathLst>
                <a:path w="488" h="333" extrusionOk="0">
                  <a:moveTo>
                    <a:pt x="170" y="0"/>
                  </a:moveTo>
                  <a:cubicBezTo>
                    <a:pt x="108" y="0"/>
                    <a:pt x="51" y="44"/>
                    <a:pt x="35" y="101"/>
                  </a:cubicBezTo>
                  <a:cubicBezTo>
                    <a:pt x="0" y="170"/>
                    <a:pt x="29" y="246"/>
                    <a:pt x="93" y="280"/>
                  </a:cubicBezTo>
                  <a:cubicBezTo>
                    <a:pt x="186" y="332"/>
                    <a:pt x="296" y="292"/>
                    <a:pt x="377" y="327"/>
                  </a:cubicBezTo>
                  <a:cubicBezTo>
                    <a:pt x="452" y="298"/>
                    <a:pt x="487" y="217"/>
                    <a:pt x="441" y="164"/>
                  </a:cubicBezTo>
                  <a:cubicBezTo>
                    <a:pt x="383" y="83"/>
                    <a:pt x="290" y="25"/>
                    <a:pt x="192" y="2"/>
                  </a:cubicBezTo>
                  <a:cubicBezTo>
                    <a:pt x="184" y="1"/>
                    <a:pt x="17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4"/>
            <p:cNvSpPr/>
            <p:nvPr/>
          </p:nvSpPr>
          <p:spPr>
            <a:xfrm rot="1508308">
              <a:off x="5561553" y="1047897"/>
              <a:ext cx="54278" cy="84470"/>
            </a:xfrm>
            <a:custGeom>
              <a:avLst/>
              <a:gdLst/>
              <a:ahLst/>
              <a:cxnLst/>
              <a:rect l="l" t="t" r="r" b="b"/>
              <a:pathLst>
                <a:path w="320" h="498" extrusionOk="0">
                  <a:moveTo>
                    <a:pt x="102" y="1"/>
                  </a:moveTo>
                  <a:cubicBezTo>
                    <a:pt x="71" y="1"/>
                    <a:pt x="45" y="18"/>
                    <a:pt x="35" y="56"/>
                  </a:cubicBezTo>
                  <a:cubicBezTo>
                    <a:pt x="0" y="177"/>
                    <a:pt x="12" y="305"/>
                    <a:pt x="58" y="421"/>
                  </a:cubicBezTo>
                  <a:cubicBezTo>
                    <a:pt x="77" y="466"/>
                    <a:pt x="124" y="497"/>
                    <a:pt x="171" y="497"/>
                  </a:cubicBezTo>
                  <a:cubicBezTo>
                    <a:pt x="184" y="497"/>
                    <a:pt x="197" y="495"/>
                    <a:pt x="209" y="490"/>
                  </a:cubicBezTo>
                  <a:cubicBezTo>
                    <a:pt x="273" y="479"/>
                    <a:pt x="319" y="421"/>
                    <a:pt x="313" y="357"/>
                  </a:cubicBezTo>
                  <a:cubicBezTo>
                    <a:pt x="313" y="293"/>
                    <a:pt x="296" y="235"/>
                    <a:pt x="267" y="183"/>
                  </a:cubicBezTo>
                  <a:cubicBezTo>
                    <a:pt x="244" y="125"/>
                    <a:pt x="215" y="67"/>
                    <a:pt x="168" y="27"/>
                  </a:cubicBezTo>
                  <a:cubicBezTo>
                    <a:pt x="147" y="10"/>
                    <a:pt x="123"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4"/>
            <p:cNvSpPr/>
            <p:nvPr/>
          </p:nvSpPr>
          <p:spPr>
            <a:xfrm rot="1508308">
              <a:off x="7086612" y="1749037"/>
              <a:ext cx="72936" cy="74632"/>
            </a:xfrm>
            <a:custGeom>
              <a:avLst/>
              <a:gdLst/>
              <a:ahLst/>
              <a:cxnLst/>
              <a:rect l="l" t="t" r="r" b="b"/>
              <a:pathLst>
                <a:path w="430" h="440" extrusionOk="0">
                  <a:moveTo>
                    <a:pt x="167" y="1"/>
                  </a:moveTo>
                  <a:cubicBezTo>
                    <a:pt x="130" y="1"/>
                    <a:pt x="95" y="20"/>
                    <a:pt x="76" y="55"/>
                  </a:cubicBezTo>
                  <a:cubicBezTo>
                    <a:pt x="52" y="101"/>
                    <a:pt x="64" y="154"/>
                    <a:pt x="99" y="188"/>
                  </a:cubicBezTo>
                  <a:cubicBezTo>
                    <a:pt x="122" y="212"/>
                    <a:pt x="145" y="229"/>
                    <a:pt x="168" y="252"/>
                  </a:cubicBezTo>
                  <a:cubicBezTo>
                    <a:pt x="168" y="287"/>
                    <a:pt x="145" y="287"/>
                    <a:pt x="128" y="293"/>
                  </a:cubicBezTo>
                  <a:cubicBezTo>
                    <a:pt x="76" y="310"/>
                    <a:pt x="0" y="322"/>
                    <a:pt x="35" y="391"/>
                  </a:cubicBezTo>
                  <a:cubicBezTo>
                    <a:pt x="49" y="428"/>
                    <a:pt x="74" y="440"/>
                    <a:pt x="103" y="440"/>
                  </a:cubicBezTo>
                  <a:cubicBezTo>
                    <a:pt x="133" y="440"/>
                    <a:pt x="167" y="426"/>
                    <a:pt x="197" y="414"/>
                  </a:cubicBezTo>
                  <a:cubicBezTo>
                    <a:pt x="313" y="368"/>
                    <a:pt x="348" y="246"/>
                    <a:pt x="406" y="154"/>
                  </a:cubicBezTo>
                  <a:cubicBezTo>
                    <a:pt x="429" y="113"/>
                    <a:pt x="400" y="73"/>
                    <a:pt x="359" y="55"/>
                  </a:cubicBezTo>
                  <a:cubicBezTo>
                    <a:pt x="313" y="38"/>
                    <a:pt x="267" y="26"/>
                    <a:pt x="220" y="15"/>
                  </a:cubicBezTo>
                  <a:cubicBezTo>
                    <a:pt x="203" y="5"/>
                    <a:pt x="185"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4"/>
            <p:cNvSpPr/>
            <p:nvPr/>
          </p:nvSpPr>
          <p:spPr>
            <a:xfrm rot="1508308">
              <a:off x="7147573" y="1431671"/>
              <a:ext cx="85657" cy="58688"/>
            </a:xfrm>
            <a:custGeom>
              <a:avLst/>
              <a:gdLst/>
              <a:ahLst/>
              <a:cxnLst/>
              <a:rect l="l" t="t" r="r" b="b"/>
              <a:pathLst>
                <a:path w="505" h="346" extrusionOk="0">
                  <a:moveTo>
                    <a:pt x="122" y="1"/>
                  </a:moveTo>
                  <a:cubicBezTo>
                    <a:pt x="69" y="1"/>
                    <a:pt x="23" y="34"/>
                    <a:pt x="12" y="88"/>
                  </a:cubicBezTo>
                  <a:cubicBezTo>
                    <a:pt x="1" y="135"/>
                    <a:pt x="24" y="187"/>
                    <a:pt x="70" y="204"/>
                  </a:cubicBezTo>
                  <a:cubicBezTo>
                    <a:pt x="128" y="233"/>
                    <a:pt x="186" y="268"/>
                    <a:pt x="238" y="314"/>
                  </a:cubicBezTo>
                  <a:cubicBezTo>
                    <a:pt x="262" y="335"/>
                    <a:pt x="292" y="346"/>
                    <a:pt x="322" y="346"/>
                  </a:cubicBezTo>
                  <a:cubicBezTo>
                    <a:pt x="358" y="346"/>
                    <a:pt x="395" y="331"/>
                    <a:pt x="424" y="303"/>
                  </a:cubicBezTo>
                  <a:cubicBezTo>
                    <a:pt x="482" y="262"/>
                    <a:pt x="505" y="181"/>
                    <a:pt x="476" y="117"/>
                  </a:cubicBezTo>
                  <a:cubicBezTo>
                    <a:pt x="464" y="106"/>
                    <a:pt x="453" y="77"/>
                    <a:pt x="435" y="77"/>
                  </a:cubicBezTo>
                  <a:cubicBezTo>
                    <a:pt x="331" y="77"/>
                    <a:pt x="238" y="19"/>
                    <a:pt x="134" y="1"/>
                  </a:cubicBezTo>
                  <a:cubicBezTo>
                    <a:pt x="130" y="1"/>
                    <a:pt x="126"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4"/>
            <p:cNvSpPr/>
            <p:nvPr/>
          </p:nvSpPr>
          <p:spPr>
            <a:xfrm rot="1508308">
              <a:off x="8110176" y="2678092"/>
              <a:ext cx="72936" cy="53260"/>
            </a:xfrm>
            <a:custGeom>
              <a:avLst/>
              <a:gdLst/>
              <a:ahLst/>
              <a:cxnLst/>
              <a:rect l="l" t="t" r="r" b="b"/>
              <a:pathLst>
                <a:path w="430" h="314" extrusionOk="0">
                  <a:moveTo>
                    <a:pt x="319" y="0"/>
                  </a:moveTo>
                  <a:cubicBezTo>
                    <a:pt x="297" y="0"/>
                    <a:pt x="271" y="3"/>
                    <a:pt x="238" y="6"/>
                  </a:cubicBezTo>
                  <a:cubicBezTo>
                    <a:pt x="209" y="12"/>
                    <a:pt x="174" y="12"/>
                    <a:pt x="140" y="18"/>
                  </a:cubicBezTo>
                  <a:cubicBezTo>
                    <a:pt x="58" y="35"/>
                    <a:pt x="1" y="82"/>
                    <a:pt x="6" y="174"/>
                  </a:cubicBezTo>
                  <a:cubicBezTo>
                    <a:pt x="18" y="255"/>
                    <a:pt x="82" y="313"/>
                    <a:pt x="163" y="313"/>
                  </a:cubicBezTo>
                  <a:cubicBezTo>
                    <a:pt x="169" y="314"/>
                    <a:pt x="175" y="314"/>
                    <a:pt x="182" y="314"/>
                  </a:cubicBezTo>
                  <a:cubicBezTo>
                    <a:pt x="262" y="314"/>
                    <a:pt x="342" y="280"/>
                    <a:pt x="406" y="226"/>
                  </a:cubicBezTo>
                  <a:cubicBezTo>
                    <a:pt x="418" y="215"/>
                    <a:pt x="429" y="197"/>
                    <a:pt x="429" y="180"/>
                  </a:cubicBezTo>
                  <a:cubicBezTo>
                    <a:pt x="415" y="37"/>
                    <a:pt x="405"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4"/>
            <p:cNvSpPr/>
            <p:nvPr/>
          </p:nvSpPr>
          <p:spPr>
            <a:xfrm rot="1508308">
              <a:off x="8289650" y="96404"/>
              <a:ext cx="72936" cy="65981"/>
            </a:xfrm>
            <a:custGeom>
              <a:avLst/>
              <a:gdLst/>
              <a:ahLst/>
              <a:cxnLst/>
              <a:rect l="l" t="t" r="r" b="b"/>
              <a:pathLst>
                <a:path w="430" h="389" extrusionOk="0">
                  <a:moveTo>
                    <a:pt x="240" y="1"/>
                  </a:moveTo>
                  <a:cubicBezTo>
                    <a:pt x="214" y="1"/>
                    <a:pt x="187" y="7"/>
                    <a:pt x="163" y="21"/>
                  </a:cubicBezTo>
                  <a:cubicBezTo>
                    <a:pt x="52" y="68"/>
                    <a:pt x="0" y="195"/>
                    <a:pt x="47" y="311"/>
                  </a:cubicBezTo>
                  <a:cubicBezTo>
                    <a:pt x="76" y="363"/>
                    <a:pt x="110" y="388"/>
                    <a:pt x="158" y="388"/>
                  </a:cubicBezTo>
                  <a:cubicBezTo>
                    <a:pt x="186" y="388"/>
                    <a:pt x="217" y="380"/>
                    <a:pt x="255" y="363"/>
                  </a:cubicBezTo>
                  <a:cubicBezTo>
                    <a:pt x="371" y="305"/>
                    <a:pt x="429" y="189"/>
                    <a:pt x="388" y="97"/>
                  </a:cubicBezTo>
                  <a:cubicBezTo>
                    <a:pt x="360" y="36"/>
                    <a:pt x="301"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4"/>
            <p:cNvSpPr/>
            <p:nvPr/>
          </p:nvSpPr>
          <p:spPr>
            <a:xfrm rot="1508308">
              <a:off x="5782450" y="786050"/>
              <a:ext cx="72766" cy="59706"/>
            </a:xfrm>
            <a:custGeom>
              <a:avLst/>
              <a:gdLst/>
              <a:ahLst/>
              <a:cxnLst/>
              <a:rect l="l" t="t" r="r" b="b"/>
              <a:pathLst>
                <a:path w="429" h="352" extrusionOk="0">
                  <a:moveTo>
                    <a:pt x="133" y="1"/>
                  </a:moveTo>
                  <a:cubicBezTo>
                    <a:pt x="93" y="1"/>
                    <a:pt x="52" y="1"/>
                    <a:pt x="29" y="41"/>
                  </a:cubicBezTo>
                  <a:cubicBezTo>
                    <a:pt x="0" y="82"/>
                    <a:pt x="6" y="134"/>
                    <a:pt x="41" y="175"/>
                  </a:cubicBezTo>
                  <a:cubicBezTo>
                    <a:pt x="116" y="261"/>
                    <a:pt x="214" y="325"/>
                    <a:pt x="330" y="348"/>
                  </a:cubicBezTo>
                  <a:cubicBezTo>
                    <a:pt x="338" y="351"/>
                    <a:pt x="345" y="352"/>
                    <a:pt x="352" y="352"/>
                  </a:cubicBezTo>
                  <a:cubicBezTo>
                    <a:pt x="398" y="352"/>
                    <a:pt x="428" y="305"/>
                    <a:pt x="423" y="250"/>
                  </a:cubicBezTo>
                  <a:cubicBezTo>
                    <a:pt x="417" y="215"/>
                    <a:pt x="406" y="186"/>
                    <a:pt x="394" y="151"/>
                  </a:cubicBezTo>
                  <a:cubicBezTo>
                    <a:pt x="354" y="18"/>
                    <a:pt x="249" y="7"/>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4"/>
            <p:cNvSpPr/>
            <p:nvPr/>
          </p:nvSpPr>
          <p:spPr>
            <a:xfrm rot="1508308">
              <a:off x="6179547" y="594368"/>
              <a:ext cx="54278" cy="83282"/>
            </a:xfrm>
            <a:custGeom>
              <a:avLst/>
              <a:gdLst/>
              <a:ahLst/>
              <a:cxnLst/>
              <a:rect l="l" t="t" r="r" b="b"/>
              <a:pathLst>
                <a:path w="320" h="491" extrusionOk="0">
                  <a:moveTo>
                    <a:pt x="153" y="1"/>
                  </a:moveTo>
                  <a:cubicBezTo>
                    <a:pt x="137" y="1"/>
                    <a:pt x="121" y="4"/>
                    <a:pt x="105" y="9"/>
                  </a:cubicBezTo>
                  <a:cubicBezTo>
                    <a:pt x="29" y="26"/>
                    <a:pt x="0" y="113"/>
                    <a:pt x="41" y="171"/>
                  </a:cubicBezTo>
                  <a:cubicBezTo>
                    <a:pt x="70" y="229"/>
                    <a:pt x="70" y="287"/>
                    <a:pt x="53" y="345"/>
                  </a:cubicBezTo>
                  <a:cubicBezTo>
                    <a:pt x="29" y="420"/>
                    <a:pt x="82" y="490"/>
                    <a:pt x="157" y="490"/>
                  </a:cubicBezTo>
                  <a:cubicBezTo>
                    <a:pt x="161" y="490"/>
                    <a:pt x="165" y="490"/>
                    <a:pt x="169" y="490"/>
                  </a:cubicBezTo>
                  <a:cubicBezTo>
                    <a:pt x="247" y="490"/>
                    <a:pt x="284" y="434"/>
                    <a:pt x="267" y="356"/>
                  </a:cubicBezTo>
                  <a:cubicBezTo>
                    <a:pt x="250" y="304"/>
                    <a:pt x="261" y="252"/>
                    <a:pt x="296" y="206"/>
                  </a:cubicBezTo>
                  <a:cubicBezTo>
                    <a:pt x="319" y="171"/>
                    <a:pt x="313" y="130"/>
                    <a:pt x="284" y="84"/>
                  </a:cubicBezTo>
                  <a:cubicBezTo>
                    <a:pt x="257" y="30"/>
                    <a:pt x="206"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4"/>
            <p:cNvSpPr/>
            <p:nvPr/>
          </p:nvSpPr>
          <p:spPr>
            <a:xfrm rot="1508308">
              <a:off x="3996762" y="1949563"/>
              <a:ext cx="74971" cy="64624"/>
            </a:xfrm>
            <a:custGeom>
              <a:avLst/>
              <a:gdLst/>
              <a:ahLst/>
              <a:cxnLst/>
              <a:rect l="l" t="t" r="r" b="b"/>
              <a:pathLst>
                <a:path w="442" h="381" extrusionOk="0">
                  <a:moveTo>
                    <a:pt x="145" y="1"/>
                  </a:moveTo>
                  <a:cubicBezTo>
                    <a:pt x="120" y="1"/>
                    <a:pt x="93" y="11"/>
                    <a:pt x="65" y="35"/>
                  </a:cubicBezTo>
                  <a:cubicBezTo>
                    <a:pt x="12" y="93"/>
                    <a:pt x="1" y="180"/>
                    <a:pt x="41" y="243"/>
                  </a:cubicBezTo>
                  <a:cubicBezTo>
                    <a:pt x="47" y="255"/>
                    <a:pt x="53" y="266"/>
                    <a:pt x="65" y="278"/>
                  </a:cubicBezTo>
                  <a:cubicBezTo>
                    <a:pt x="99" y="342"/>
                    <a:pt x="162" y="381"/>
                    <a:pt x="233" y="381"/>
                  </a:cubicBezTo>
                  <a:cubicBezTo>
                    <a:pt x="246" y="381"/>
                    <a:pt x="260" y="379"/>
                    <a:pt x="273" y="377"/>
                  </a:cubicBezTo>
                  <a:cubicBezTo>
                    <a:pt x="343" y="371"/>
                    <a:pt x="401" y="319"/>
                    <a:pt x="418" y="255"/>
                  </a:cubicBezTo>
                  <a:cubicBezTo>
                    <a:pt x="441" y="151"/>
                    <a:pt x="360" y="127"/>
                    <a:pt x="296" y="87"/>
                  </a:cubicBezTo>
                  <a:cubicBezTo>
                    <a:pt x="279" y="81"/>
                    <a:pt x="273" y="75"/>
                    <a:pt x="262" y="64"/>
                  </a:cubicBezTo>
                  <a:cubicBezTo>
                    <a:pt x="225" y="28"/>
                    <a:pt x="18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4"/>
            <p:cNvSpPr/>
            <p:nvPr/>
          </p:nvSpPr>
          <p:spPr>
            <a:xfrm rot="1508308">
              <a:off x="4948485" y="892759"/>
              <a:ext cx="73953" cy="69374"/>
            </a:xfrm>
            <a:custGeom>
              <a:avLst/>
              <a:gdLst/>
              <a:ahLst/>
              <a:cxnLst/>
              <a:rect l="l" t="t" r="r" b="b"/>
              <a:pathLst>
                <a:path w="436" h="409" extrusionOk="0">
                  <a:moveTo>
                    <a:pt x="365" y="0"/>
                  </a:moveTo>
                  <a:cubicBezTo>
                    <a:pt x="346" y="0"/>
                    <a:pt x="323" y="16"/>
                    <a:pt x="291" y="46"/>
                  </a:cubicBezTo>
                  <a:cubicBezTo>
                    <a:pt x="241" y="91"/>
                    <a:pt x="212" y="151"/>
                    <a:pt x="133" y="151"/>
                  </a:cubicBezTo>
                  <a:cubicBezTo>
                    <a:pt x="130" y="151"/>
                    <a:pt x="126" y="151"/>
                    <a:pt x="123" y="151"/>
                  </a:cubicBezTo>
                  <a:cubicBezTo>
                    <a:pt x="117" y="150"/>
                    <a:pt x="112" y="150"/>
                    <a:pt x="107" y="150"/>
                  </a:cubicBezTo>
                  <a:cubicBezTo>
                    <a:pt x="50" y="150"/>
                    <a:pt x="1" y="181"/>
                    <a:pt x="1" y="255"/>
                  </a:cubicBezTo>
                  <a:cubicBezTo>
                    <a:pt x="7" y="325"/>
                    <a:pt x="59" y="388"/>
                    <a:pt x="128" y="400"/>
                  </a:cubicBezTo>
                  <a:cubicBezTo>
                    <a:pt x="147" y="406"/>
                    <a:pt x="166" y="409"/>
                    <a:pt x="184" y="409"/>
                  </a:cubicBezTo>
                  <a:cubicBezTo>
                    <a:pt x="248" y="409"/>
                    <a:pt x="306" y="374"/>
                    <a:pt x="360" y="342"/>
                  </a:cubicBezTo>
                  <a:cubicBezTo>
                    <a:pt x="366" y="261"/>
                    <a:pt x="395" y="185"/>
                    <a:pt x="435" y="116"/>
                  </a:cubicBezTo>
                  <a:cubicBezTo>
                    <a:pt x="411" y="36"/>
                    <a:pt x="393"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4"/>
            <p:cNvSpPr/>
            <p:nvPr/>
          </p:nvSpPr>
          <p:spPr>
            <a:xfrm rot="1508308">
              <a:off x="7968549" y="174151"/>
              <a:ext cx="79212" cy="63437"/>
            </a:xfrm>
            <a:custGeom>
              <a:avLst/>
              <a:gdLst/>
              <a:ahLst/>
              <a:cxnLst/>
              <a:rect l="l" t="t" r="r" b="b"/>
              <a:pathLst>
                <a:path w="467" h="374" extrusionOk="0">
                  <a:moveTo>
                    <a:pt x="330" y="0"/>
                  </a:moveTo>
                  <a:cubicBezTo>
                    <a:pt x="324" y="0"/>
                    <a:pt x="319" y="1"/>
                    <a:pt x="314" y="3"/>
                  </a:cubicBezTo>
                  <a:cubicBezTo>
                    <a:pt x="215" y="26"/>
                    <a:pt x="140" y="107"/>
                    <a:pt x="35" y="130"/>
                  </a:cubicBezTo>
                  <a:cubicBezTo>
                    <a:pt x="24" y="130"/>
                    <a:pt x="18" y="148"/>
                    <a:pt x="18" y="159"/>
                  </a:cubicBezTo>
                  <a:cubicBezTo>
                    <a:pt x="1" y="234"/>
                    <a:pt x="53" y="269"/>
                    <a:pt x="105" y="304"/>
                  </a:cubicBezTo>
                  <a:cubicBezTo>
                    <a:pt x="145" y="335"/>
                    <a:pt x="185" y="373"/>
                    <a:pt x="239" y="373"/>
                  </a:cubicBezTo>
                  <a:cubicBezTo>
                    <a:pt x="255" y="373"/>
                    <a:pt x="272" y="370"/>
                    <a:pt x="290" y="362"/>
                  </a:cubicBezTo>
                  <a:cubicBezTo>
                    <a:pt x="319" y="298"/>
                    <a:pt x="395" y="275"/>
                    <a:pt x="424" y="217"/>
                  </a:cubicBezTo>
                  <a:cubicBezTo>
                    <a:pt x="467" y="141"/>
                    <a:pt x="404"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4"/>
            <p:cNvSpPr/>
            <p:nvPr/>
          </p:nvSpPr>
          <p:spPr>
            <a:xfrm rot="1508308">
              <a:off x="5440541" y="3378521"/>
              <a:ext cx="83452" cy="54108"/>
            </a:xfrm>
            <a:custGeom>
              <a:avLst/>
              <a:gdLst/>
              <a:ahLst/>
              <a:cxnLst/>
              <a:rect l="l" t="t" r="r" b="b"/>
              <a:pathLst>
                <a:path w="492" h="319" extrusionOk="0">
                  <a:moveTo>
                    <a:pt x="382" y="0"/>
                  </a:moveTo>
                  <a:lnTo>
                    <a:pt x="382" y="0"/>
                  </a:lnTo>
                  <a:cubicBezTo>
                    <a:pt x="384" y="2"/>
                    <a:pt x="385" y="4"/>
                    <a:pt x="387" y="6"/>
                  </a:cubicBezTo>
                  <a:lnTo>
                    <a:pt x="387" y="6"/>
                  </a:lnTo>
                  <a:cubicBezTo>
                    <a:pt x="387" y="6"/>
                    <a:pt x="388" y="6"/>
                    <a:pt x="388" y="6"/>
                  </a:cubicBezTo>
                  <a:lnTo>
                    <a:pt x="382" y="0"/>
                  </a:lnTo>
                  <a:close/>
                  <a:moveTo>
                    <a:pt x="339" y="5"/>
                  </a:moveTo>
                  <a:cubicBezTo>
                    <a:pt x="259" y="5"/>
                    <a:pt x="183" y="17"/>
                    <a:pt x="110" y="41"/>
                  </a:cubicBezTo>
                  <a:cubicBezTo>
                    <a:pt x="17" y="87"/>
                    <a:pt x="0" y="151"/>
                    <a:pt x="58" y="238"/>
                  </a:cubicBezTo>
                  <a:cubicBezTo>
                    <a:pt x="98" y="291"/>
                    <a:pt x="157" y="319"/>
                    <a:pt x="224" y="319"/>
                  </a:cubicBezTo>
                  <a:cubicBezTo>
                    <a:pt x="281" y="319"/>
                    <a:pt x="344" y="298"/>
                    <a:pt x="406" y="255"/>
                  </a:cubicBezTo>
                  <a:cubicBezTo>
                    <a:pt x="491" y="198"/>
                    <a:pt x="487" y="141"/>
                    <a:pt x="387" y="6"/>
                  </a:cubicBezTo>
                  <a:lnTo>
                    <a:pt x="387" y="6"/>
                  </a:lnTo>
                  <a:cubicBezTo>
                    <a:pt x="371" y="5"/>
                    <a:pt x="355" y="5"/>
                    <a:pt x="339"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4"/>
            <p:cNvSpPr/>
            <p:nvPr/>
          </p:nvSpPr>
          <p:spPr>
            <a:xfrm rot="1508308">
              <a:off x="8396514" y="-66296"/>
              <a:ext cx="65981" cy="68526"/>
            </a:xfrm>
            <a:custGeom>
              <a:avLst/>
              <a:gdLst/>
              <a:ahLst/>
              <a:cxnLst/>
              <a:rect l="l" t="t" r="r" b="b"/>
              <a:pathLst>
                <a:path w="389" h="404" extrusionOk="0">
                  <a:moveTo>
                    <a:pt x="216" y="0"/>
                  </a:moveTo>
                  <a:cubicBezTo>
                    <a:pt x="195" y="0"/>
                    <a:pt x="172" y="5"/>
                    <a:pt x="151" y="14"/>
                  </a:cubicBezTo>
                  <a:cubicBezTo>
                    <a:pt x="47" y="60"/>
                    <a:pt x="0" y="188"/>
                    <a:pt x="58" y="292"/>
                  </a:cubicBezTo>
                  <a:cubicBezTo>
                    <a:pt x="92" y="363"/>
                    <a:pt x="146" y="404"/>
                    <a:pt x="204" y="404"/>
                  </a:cubicBezTo>
                  <a:cubicBezTo>
                    <a:pt x="227" y="404"/>
                    <a:pt x="250" y="398"/>
                    <a:pt x="273" y="385"/>
                  </a:cubicBezTo>
                  <a:cubicBezTo>
                    <a:pt x="336" y="350"/>
                    <a:pt x="389" y="164"/>
                    <a:pt x="360" y="89"/>
                  </a:cubicBezTo>
                  <a:cubicBezTo>
                    <a:pt x="334" y="34"/>
                    <a:pt x="27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4"/>
            <p:cNvSpPr/>
            <p:nvPr/>
          </p:nvSpPr>
          <p:spPr>
            <a:xfrm rot="1508308">
              <a:off x="4861842" y="362149"/>
              <a:ext cx="62759" cy="69543"/>
            </a:xfrm>
            <a:custGeom>
              <a:avLst/>
              <a:gdLst/>
              <a:ahLst/>
              <a:cxnLst/>
              <a:rect l="l" t="t" r="r" b="b"/>
              <a:pathLst>
                <a:path w="370" h="410" extrusionOk="0">
                  <a:moveTo>
                    <a:pt x="215" y="0"/>
                  </a:moveTo>
                  <a:cubicBezTo>
                    <a:pt x="184" y="0"/>
                    <a:pt x="152" y="13"/>
                    <a:pt x="126" y="40"/>
                  </a:cubicBezTo>
                  <a:cubicBezTo>
                    <a:pt x="51" y="110"/>
                    <a:pt x="10" y="197"/>
                    <a:pt x="4" y="295"/>
                  </a:cubicBezTo>
                  <a:cubicBezTo>
                    <a:pt x="0" y="366"/>
                    <a:pt x="41" y="410"/>
                    <a:pt x="102" y="410"/>
                  </a:cubicBezTo>
                  <a:cubicBezTo>
                    <a:pt x="127" y="410"/>
                    <a:pt x="154" y="403"/>
                    <a:pt x="184" y="388"/>
                  </a:cubicBezTo>
                  <a:cubicBezTo>
                    <a:pt x="259" y="342"/>
                    <a:pt x="317" y="261"/>
                    <a:pt x="340" y="174"/>
                  </a:cubicBezTo>
                  <a:cubicBezTo>
                    <a:pt x="370" y="78"/>
                    <a:pt x="29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4"/>
            <p:cNvSpPr/>
            <p:nvPr/>
          </p:nvSpPr>
          <p:spPr>
            <a:xfrm rot="1508308">
              <a:off x="8521677" y="2363435"/>
              <a:ext cx="85657" cy="60723"/>
            </a:xfrm>
            <a:custGeom>
              <a:avLst/>
              <a:gdLst/>
              <a:ahLst/>
              <a:cxnLst/>
              <a:rect l="l" t="t" r="r" b="b"/>
              <a:pathLst>
                <a:path w="505" h="358" extrusionOk="0">
                  <a:moveTo>
                    <a:pt x="412" y="0"/>
                  </a:moveTo>
                  <a:cubicBezTo>
                    <a:pt x="393" y="0"/>
                    <a:pt x="375" y="8"/>
                    <a:pt x="359" y="23"/>
                  </a:cubicBezTo>
                  <a:cubicBezTo>
                    <a:pt x="322" y="65"/>
                    <a:pt x="262" y="92"/>
                    <a:pt x="201" y="92"/>
                  </a:cubicBezTo>
                  <a:cubicBezTo>
                    <a:pt x="186" y="92"/>
                    <a:pt x="171" y="90"/>
                    <a:pt x="157" y="87"/>
                  </a:cubicBezTo>
                  <a:cubicBezTo>
                    <a:pt x="147" y="84"/>
                    <a:pt x="138" y="82"/>
                    <a:pt x="129" y="82"/>
                  </a:cubicBezTo>
                  <a:cubicBezTo>
                    <a:pt x="85" y="82"/>
                    <a:pt x="43" y="114"/>
                    <a:pt x="29" y="162"/>
                  </a:cubicBezTo>
                  <a:cubicBezTo>
                    <a:pt x="0" y="214"/>
                    <a:pt x="12" y="272"/>
                    <a:pt x="58" y="313"/>
                  </a:cubicBezTo>
                  <a:cubicBezTo>
                    <a:pt x="84" y="342"/>
                    <a:pt x="121" y="357"/>
                    <a:pt x="160" y="357"/>
                  </a:cubicBezTo>
                  <a:cubicBezTo>
                    <a:pt x="182" y="357"/>
                    <a:pt x="205" y="352"/>
                    <a:pt x="226" y="342"/>
                  </a:cubicBezTo>
                  <a:cubicBezTo>
                    <a:pt x="261" y="324"/>
                    <a:pt x="290" y="301"/>
                    <a:pt x="319" y="278"/>
                  </a:cubicBezTo>
                  <a:cubicBezTo>
                    <a:pt x="371" y="249"/>
                    <a:pt x="464" y="232"/>
                    <a:pt x="493" y="121"/>
                  </a:cubicBezTo>
                  <a:cubicBezTo>
                    <a:pt x="498" y="81"/>
                    <a:pt x="504" y="40"/>
                    <a:pt x="464" y="17"/>
                  </a:cubicBezTo>
                  <a:cubicBezTo>
                    <a:pt x="447" y="6"/>
                    <a:pt x="429"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4"/>
            <p:cNvSpPr/>
            <p:nvPr/>
          </p:nvSpPr>
          <p:spPr>
            <a:xfrm rot="1508308">
              <a:off x="5121395" y="1670084"/>
              <a:ext cx="87523" cy="57501"/>
            </a:xfrm>
            <a:custGeom>
              <a:avLst/>
              <a:gdLst/>
              <a:ahLst/>
              <a:cxnLst/>
              <a:rect l="l" t="t" r="r" b="b"/>
              <a:pathLst>
                <a:path w="516" h="339" extrusionOk="0">
                  <a:moveTo>
                    <a:pt x="157" y="0"/>
                  </a:moveTo>
                  <a:cubicBezTo>
                    <a:pt x="127" y="0"/>
                    <a:pt x="95" y="19"/>
                    <a:pt x="64" y="52"/>
                  </a:cubicBezTo>
                  <a:cubicBezTo>
                    <a:pt x="0" y="122"/>
                    <a:pt x="18" y="185"/>
                    <a:pt x="81" y="249"/>
                  </a:cubicBezTo>
                  <a:cubicBezTo>
                    <a:pt x="136" y="308"/>
                    <a:pt x="210" y="339"/>
                    <a:pt x="286" y="339"/>
                  </a:cubicBezTo>
                  <a:cubicBezTo>
                    <a:pt x="330" y="339"/>
                    <a:pt x="375" y="328"/>
                    <a:pt x="417" y="307"/>
                  </a:cubicBezTo>
                  <a:cubicBezTo>
                    <a:pt x="464" y="278"/>
                    <a:pt x="516" y="243"/>
                    <a:pt x="504" y="185"/>
                  </a:cubicBezTo>
                  <a:cubicBezTo>
                    <a:pt x="493" y="128"/>
                    <a:pt x="446" y="128"/>
                    <a:pt x="388" y="122"/>
                  </a:cubicBezTo>
                  <a:cubicBezTo>
                    <a:pt x="336" y="116"/>
                    <a:pt x="278" y="128"/>
                    <a:pt x="244" y="70"/>
                  </a:cubicBezTo>
                  <a:cubicBezTo>
                    <a:pt x="220" y="22"/>
                    <a:pt x="189"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4"/>
            <p:cNvSpPr/>
            <p:nvPr/>
          </p:nvSpPr>
          <p:spPr>
            <a:xfrm rot="1508308">
              <a:off x="5228394" y="2785236"/>
              <a:ext cx="60045" cy="76159"/>
            </a:xfrm>
            <a:custGeom>
              <a:avLst/>
              <a:gdLst/>
              <a:ahLst/>
              <a:cxnLst/>
              <a:rect l="l" t="t" r="r" b="b"/>
              <a:pathLst>
                <a:path w="354" h="449" extrusionOk="0">
                  <a:moveTo>
                    <a:pt x="115" y="0"/>
                  </a:moveTo>
                  <a:cubicBezTo>
                    <a:pt x="104" y="0"/>
                    <a:pt x="93" y="2"/>
                    <a:pt x="81" y="5"/>
                  </a:cubicBezTo>
                  <a:cubicBezTo>
                    <a:pt x="12" y="23"/>
                    <a:pt x="0" y="86"/>
                    <a:pt x="0" y="150"/>
                  </a:cubicBezTo>
                  <a:cubicBezTo>
                    <a:pt x="6" y="208"/>
                    <a:pt x="23" y="272"/>
                    <a:pt x="58" y="324"/>
                  </a:cubicBezTo>
                  <a:cubicBezTo>
                    <a:pt x="99" y="406"/>
                    <a:pt x="155" y="449"/>
                    <a:pt x="216" y="449"/>
                  </a:cubicBezTo>
                  <a:cubicBezTo>
                    <a:pt x="233" y="449"/>
                    <a:pt x="250" y="446"/>
                    <a:pt x="267" y="440"/>
                  </a:cubicBezTo>
                  <a:cubicBezTo>
                    <a:pt x="342" y="405"/>
                    <a:pt x="354" y="330"/>
                    <a:pt x="296" y="214"/>
                  </a:cubicBezTo>
                  <a:lnTo>
                    <a:pt x="284" y="191"/>
                  </a:lnTo>
                  <a:cubicBezTo>
                    <a:pt x="261" y="138"/>
                    <a:pt x="244" y="104"/>
                    <a:pt x="220" y="69"/>
                  </a:cubicBezTo>
                  <a:cubicBezTo>
                    <a:pt x="202" y="27"/>
                    <a:pt x="161"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4"/>
            <p:cNvSpPr/>
            <p:nvPr/>
          </p:nvSpPr>
          <p:spPr>
            <a:xfrm rot="1508308">
              <a:off x="8703656" y="-63493"/>
              <a:ext cx="70052" cy="63607"/>
            </a:xfrm>
            <a:custGeom>
              <a:avLst/>
              <a:gdLst/>
              <a:ahLst/>
              <a:cxnLst/>
              <a:rect l="l" t="t" r="r" b="b"/>
              <a:pathLst>
                <a:path w="413" h="375" extrusionOk="0">
                  <a:moveTo>
                    <a:pt x="172" y="0"/>
                  </a:moveTo>
                  <a:cubicBezTo>
                    <a:pt x="145" y="0"/>
                    <a:pt x="117" y="8"/>
                    <a:pt x="94" y="24"/>
                  </a:cubicBezTo>
                  <a:cubicBezTo>
                    <a:pt x="24" y="65"/>
                    <a:pt x="1" y="152"/>
                    <a:pt x="36" y="227"/>
                  </a:cubicBezTo>
                  <a:cubicBezTo>
                    <a:pt x="58" y="272"/>
                    <a:pt x="85" y="321"/>
                    <a:pt x="113" y="366"/>
                  </a:cubicBezTo>
                  <a:lnTo>
                    <a:pt x="113" y="366"/>
                  </a:lnTo>
                  <a:cubicBezTo>
                    <a:pt x="112" y="366"/>
                    <a:pt x="112" y="366"/>
                    <a:pt x="111" y="366"/>
                  </a:cubicBezTo>
                  <a:lnTo>
                    <a:pt x="111" y="366"/>
                  </a:lnTo>
                  <a:lnTo>
                    <a:pt x="117" y="372"/>
                  </a:lnTo>
                  <a:cubicBezTo>
                    <a:pt x="116" y="370"/>
                    <a:pt x="114" y="368"/>
                    <a:pt x="113" y="366"/>
                  </a:cubicBezTo>
                  <a:lnTo>
                    <a:pt x="113" y="366"/>
                  </a:lnTo>
                  <a:cubicBezTo>
                    <a:pt x="151" y="369"/>
                    <a:pt x="190" y="375"/>
                    <a:pt x="227" y="375"/>
                  </a:cubicBezTo>
                  <a:cubicBezTo>
                    <a:pt x="289" y="375"/>
                    <a:pt x="345" y="357"/>
                    <a:pt x="377" y="274"/>
                  </a:cubicBezTo>
                  <a:cubicBezTo>
                    <a:pt x="412" y="175"/>
                    <a:pt x="354" y="106"/>
                    <a:pt x="285" y="48"/>
                  </a:cubicBezTo>
                  <a:cubicBezTo>
                    <a:pt x="254" y="17"/>
                    <a:pt x="213"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4"/>
            <p:cNvSpPr/>
            <p:nvPr/>
          </p:nvSpPr>
          <p:spPr>
            <a:xfrm rot="1508308">
              <a:off x="7216112" y="96763"/>
              <a:ext cx="64964" cy="68017"/>
            </a:xfrm>
            <a:custGeom>
              <a:avLst/>
              <a:gdLst/>
              <a:ahLst/>
              <a:cxnLst/>
              <a:rect l="l" t="t" r="r" b="b"/>
              <a:pathLst>
                <a:path w="383" h="401" extrusionOk="0">
                  <a:moveTo>
                    <a:pt x="213" y="0"/>
                  </a:moveTo>
                  <a:cubicBezTo>
                    <a:pt x="192" y="0"/>
                    <a:pt x="171" y="5"/>
                    <a:pt x="151" y="15"/>
                  </a:cubicBezTo>
                  <a:cubicBezTo>
                    <a:pt x="47" y="73"/>
                    <a:pt x="0" y="201"/>
                    <a:pt x="41" y="311"/>
                  </a:cubicBezTo>
                  <a:cubicBezTo>
                    <a:pt x="66" y="369"/>
                    <a:pt x="121" y="400"/>
                    <a:pt x="180" y="400"/>
                  </a:cubicBezTo>
                  <a:cubicBezTo>
                    <a:pt x="203" y="400"/>
                    <a:pt x="227" y="396"/>
                    <a:pt x="250" y="386"/>
                  </a:cubicBezTo>
                  <a:cubicBezTo>
                    <a:pt x="342" y="316"/>
                    <a:pt x="383" y="189"/>
                    <a:pt x="342" y="79"/>
                  </a:cubicBezTo>
                  <a:cubicBezTo>
                    <a:pt x="313" y="29"/>
                    <a:pt x="264"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4"/>
            <p:cNvSpPr/>
            <p:nvPr/>
          </p:nvSpPr>
          <p:spPr>
            <a:xfrm rot="1508308">
              <a:off x="8501434" y="2455035"/>
              <a:ext cx="56144" cy="77007"/>
            </a:xfrm>
            <a:custGeom>
              <a:avLst/>
              <a:gdLst/>
              <a:ahLst/>
              <a:cxnLst/>
              <a:rect l="l" t="t" r="r" b="b"/>
              <a:pathLst>
                <a:path w="331" h="454" extrusionOk="0">
                  <a:moveTo>
                    <a:pt x="150" y="0"/>
                  </a:moveTo>
                  <a:cubicBezTo>
                    <a:pt x="131" y="0"/>
                    <a:pt x="112" y="4"/>
                    <a:pt x="93" y="13"/>
                  </a:cubicBezTo>
                  <a:cubicBezTo>
                    <a:pt x="12" y="53"/>
                    <a:pt x="1" y="123"/>
                    <a:pt x="47" y="204"/>
                  </a:cubicBezTo>
                  <a:lnTo>
                    <a:pt x="93" y="291"/>
                  </a:lnTo>
                  <a:lnTo>
                    <a:pt x="82" y="297"/>
                  </a:lnTo>
                  <a:cubicBezTo>
                    <a:pt x="93" y="326"/>
                    <a:pt x="105" y="355"/>
                    <a:pt x="117" y="389"/>
                  </a:cubicBezTo>
                  <a:cubicBezTo>
                    <a:pt x="138" y="427"/>
                    <a:pt x="178" y="454"/>
                    <a:pt x="225" y="454"/>
                  </a:cubicBezTo>
                  <a:cubicBezTo>
                    <a:pt x="229" y="454"/>
                    <a:pt x="234" y="454"/>
                    <a:pt x="238" y="453"/>
                  </a:cubicBezTo>
                  <a:cubicBezTo>
                    <a:pt x="285" y="442"/>
                    <a:pt x="319" y="401"/>
                    <a:pt x="325" y="355"/>
                  </a:cubicBezTo>
                  <a:cubicBezTo>
                    <a:pt x="331" y="262"/>
                    <a:pt x="314" y="175"/>
                    <a:pt x="279" y="94"/>
                  </a:cubicBezTo>
                  <a:cubicBezTo>
                    <a:pt x="261" y="37"/>
                    <a:pt x="208"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4"/>
            <p:cNvSpPr/>
            <p:nvPr/>
          </p:nvSpPr>
          <p:spPr>
            <a:xfrm rot="1508308">
              <a:off x="7970662" y="1431886"/>
              <a:ext cx="76837" cy="50716"/>
            </a:xfrm>
            <a:custGeom>
              <a:avLst/>
              <a:gdLst/>
              <a:ahLst/>
              <a:cxnLst/>
              <a:rect l="l" t="t" r="r" b="b"/>
              <a:pathLst>
                <a:path w="453" h="299" extrusionOk="0">
                  <a:moveTo>
                    <a:pt x="342" y="1"/>
                  </a:moveTo>
                  <a:cubicBezTo>
                    <a:pt x="330" y="1"/>
                    <a:pt x="316" y="2"/>
                    <a:pt x="302" y="3"/>
                  </a:cubicBezTo>
                  <a:cubicBezTo>
                    <a:pt x="276" y="6"/>
                    <a:pt x="248" y="6"/>
                    <a:pt x="221" y="6"/>
                  </a:cubicBezTo>
                  <a:cubicBezTo>
                    <a:pt x="193" y="6"/>
                    <a:pt x="166" y="6"/>
                    <a:pt x="140" y="9"/>
                  </a:cubicBezTo>
                  <a:cubicBezTo>
                    <a:pt x="58" y="9"/>
                    <a:pt x="0" y="79"/>
                    <a:pt x="12" y="160"/>
                  </a:cubicBezTo>
                  <a:cubicBezTo>
                    <a:pt x="18" y="252"/>
                    <a:pt x="76" y="287"/>
                    <a:pt x="163" y="299"/>
                  </a:cubicBezTo>
                  <a:cubicBezTo>
                    <a:pt x="215" y="299"/>
                    <a:pt x="273" y="287"/>
                    <a:pt x="325" y="258"/>
                  </a:cubicBezTo>
                  <a:cubicBezTo>
                    <a:pt x="348" y="235"/>
                    <a:pt x="371" y="218"/>
                    <a:pt x="394" y="194"/>
                  </a:cubicBezTo>
                  <a:cubicBezTo>
                    <a:pt x="441" y="160"/>
                    <a:pt x="452" y="96"/>
                    <a:pt x="429" y="50"/>
                  </a:cubicBezTo>
                  <a:cubicBezTo>
                    <a:pt x="407" y="11"/>
                    <a:pt x="379"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4"/>
            <p:cNvSpPr/>
            <p:nvPr/>
          </p:nvSpPr>
          <p:spPr>
            <a:xfrm rot="1508308">
              <a:off x="6883980" y="-100399"/>
              <a:ext cx="62080" cy="68526"/>
            </a:xfrm>
            <a:custGeom>
              <a:avLst/>
              <a:gdLst/>
              <a:ahLst/>
              <a:cxnLst/>
              <a:rect l="l" t="t" r="r" b="b"/>
              <a:pathLst>
                <a:path w="366" h="404" extrusionOk="0">
                  <a:moveTo>
                    <a:pt x="255" y="0"/>
                  </a:moveTo>
                  <a:cubicBezTo>
                    <a:pt x="157" y="0"/>
                    <a:pt x="0" y="163"/>
                    <a:pt x="6" y="261"/>
                  </a:cubicBezTo>
                  <a:cubicBezTo>
                    <a:pt x="6" y="344"/>
                    <a:pt x="75" y="404"/>
                    <a:pt x="151" y="404"/>
                  </a:cubicBezTo>
                  <a:cubicBezTo>
                    <a:pt x="176" y="404"/>
                    <a:pt x="202" y="397"/>
                    <a:pt x="226" y="383"/>
                  </a:cubicBezTo>
                  <a:cubicBezTo>
                    <a:pt x="284" y="348"/>
                    <a:pt x="365" y="122"/>
                    <a:pt x="342" y="76"/>
                  </a:cubicBezTo>
                  <a:cubicBezTo>
                    <a:pt x="319" y="18"/>
                    <a:pt x="296" y="0"/>
                    <a:pt x="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4"/>
            <p:cNvSpPr/>
            <p:nvPr/>
          </p:nvSpPr>
          <p:spPr>
            <a:xfrm rot="1508308">
              <a:off x="8358373" y="2547653"/>
              <a:ext cx="68865" cy="65133"/>
            </a:xfrm>
            <a:custGeom>
              <a:avLst/>
              <a:gdLst/>
              <a:ahLst/>
              <a:cxnLst/>
              <a:rect l="l" t="t" r="r" b="b"/>
              <a:pathLst>
                <a:path w="406" h="384" extrusionOk="0">
                  <a:moveTo>
                    <a:pt x="274" y="1"/>
                  </a:moveTo>
                  <a:cubicBezTo>
                    <a:pt x="245" y="1"/>
                    <a:pt x="212" y="10"/>
                    <a:pt x="174" y="30"/>
                  </a:cubicBezTo>
                  <a:cubicBezTo>
                    <a:pt x="47" y="94"/>
                    <a:pt x="0" y="193"/>
                    <a:pt x="53" y="291"/>
                  </a:cubicBezTo>
                  <a:cubicBezTo>
                    <a:pt x="73" y="349"/>
                    <a:pt x="127" y="383"/>
                    <a:pt x="185" y="383"/>
                  </a:cubicBezTo>
                  <a:cubicBezTo>
                    <a:pt x="208" y="383"/>
                    <a:pt x="232" y="378"/>
                    <a:pt x="255" y="366"/>
                  </a:cubicBezTo>
                  <a:cubicBezTo>
                    <a:pt x="360" y="314"/>
                    <a:pt x="406" y="193"/>
                    <a:pt x="377" y="77"/>
                  </a:cubicBezTo>
                  <a:cubicBezTo>
                    <a:pt x="355" y="26"/>
                    <a:pt x="321"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4"/>
            <p:cNvSpPr/>
            <p:nvPr/>
          </p:nvSpPr>
          <p:spPr>
            <a:xfrm rot="1508308">
              <a:off x="7782900" y="649642"/>
              <a:ext cx="69883" cy="68526"/>
            </a:xfrm>
            <a:custGeom>
              <a:avLst/>
              <a:gdLst/>
              <a:ahLst/>
              <a:cxnLst/>
              <a:rect l="l" t="t" r="r" b="b"/>
              <a:pathLst>
                <a:path w="412" h="404" extrusionOk="0">
                  <a:moveTo>
                    <a:pt x="253" y="1"/>
                  </a:moveTo>
                  <a:cubicBezTo>
                    <a:pt x="237" y="1"/>
                    <a:pt x="219" y="5"/>
                    <a:pt x="197" y="14"/>
                  </a:cubicBezTo>
                  <a:cubicBezTo>
                    <a:pt x="41" y="89"/>
                    <a:pt x="0" y="164"/>
                    <a:pt x="52" y="275"/>
                  </a:cubicBezTo>
                  <a:cubicBezTo>
                    <a:pt x="93" y="351"/>
                    <a:pt x="172" y="404"/>
                    <a:pt x="238" y="404"/>
                  </a:cubicBezTo>
                  <a:cubicBezTo>
                    <a:pt x="257" y="404"/>
                    <a:pt x="275" y="399"/>
                    <a:pt x="290" y="390"/>
                  </a:cubicBezTo>
                  <a:cubicBezTo>
                    <a:pt x="383" y="333"/>
                    <a:pt x="412" y="205"/>
                    <a:pt x="359" y="107"/>
                  </a:cubicBezTo>
                  <a:cubicBezTo>
                    <a:pt x="332" y="65"/>
                    <a:pt x="315"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4"/>
            <p:cNvSpPr/>
            <p:nvPr/>
          </p:nvSpPr>
          <p:spPr>
            <a:xfrm rot="1508308">
              <a:off x="6682060" y="2714499"/>
              <a:ext cx="77685" cy="67847"/>
            </a:xfrm>
            <a:custGeom>
              <a:avLst/>
              <a:gdLst/>
              <a:ahLst/>
              <a:cxnLst/>
              <a:rect l="l" t="t" r="r" b="b"/>
              <a:pathLst>
                <a:path w="458" h="400" extrusionOk="0">
                  <a:moveTo>
                    <a:pt x="317" y="0"/>
                  </a:moveTo>
                  <a:cubicBezTo>
                    <a:pt x="303" y="0"/>
                    <a:pt x="288" y="5"/>
                    <a:pt x="273" y="17"/>
                  </a:cubicBezTo>
                  <a:cubicBezTo>
                    <a:pt x="197" y="75"/>
                    <a:pt x="128" y="138"/>
                    <a:pt x="64" y="214"/>
                  </a:cubicBezTo>
                  <a:cubicBezTo>
                    <a:pt x="0" y="295"/>
                    <a:pt x="58" y="393"/>
                    <a:pt x="168" y="399"/>
                  </a:cubicBezTo>
                  <a:cubicBezTo>
                    <a:pt x="170" y="399"/>
                    <a:pt x="172" y="399"/>
                    <a:pt x="174" y="399"/>
                  </a:cubicBezTo>
                  <a:cubicBezTo>
                    <a:pt x="323" y="399"/>
                    <a:pt x="457" y="189"/>
                    <a:pt x="389" y="57"/>
                  </a:cubicBezTo>
                  <a:cubicBezTo>
                    <a:pt x="373" y="22"/>
                    <a:pt x="347"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4"/>
            <p:cNvSpPr/>
            <p:nvPr/>
          </p:nvSpPr>
          <p:spPr>
            <a:xfrm rot="1508308">
              <a:off x="5442814" y="178160"/>
              <a:ext cx="53090" cy="77007"/>
            </a:xfrm>
            <a:custGeom>
              <a:avLst/>
              <a:gdLst/>
              <a:ahLst/>
              <a:cxnLst/>
              <a:rect l="l" t="t" r="r" b="b"/>
              <a:pathLst>
                <a:path w="313" h="454" extrusionOk="0">
                  <a:moveTo>
                    <a:pt x="112" y="1"/>
                  </a:moveTo>
                  <a:cubicBezTo>
                    <a:pt x="96" y="1"/>
                    <a:pt x="79" y="4"/>
                    <a:pt x="64" y="11"/>
                  </a:cubicBezTo>
                  <a:cubicBezTo>
                    <a:pt x="17" y="34"/>
                    <a:pt x="0" y="86"/>
                    <a:pt x="17" y="133"/>
                  </a:cubicBezTo>
                  <a:cubicBezTo>
                    <a:pt x="46" y="208"/>
                    <a:pt x="6" y="266"/>
                    <a:pt x="6" y="335"/>
                  </a:cubicBezTo>
                  <a:cubicBezTo>
                    <a:pt x="1" y="402"/>
                    <a:pt x="51" y="453"/>
                    <a:pt x="114" y="453"/>
                  </a:cubicBezTo>
                  <a:cubicBezTo>
                    <a:pt x="128" y="453"/>
                    <a:pt x="142" y="451"/>
                    <a:pt x="157" y="446"/>
                  </a:cubicBezTo>
                  <a:cubicBezTo>
                    <a:pt x="232" y="417"/>
                    <a:pt x="313" y="208"/>
                    <a:pt x="272" y="121"/>
                  </a:cubicBezTo>
                  <a:cubicBezTo>
                    <a:pt x="255" y="104"/>
                    <a:pt x="238" y="75"/>
                    <a:pt x="209" y="52"/>
                  </a:cubicBezTo>
                  <a:cubicBezTo>
                    <a:pt x="188" y="19"/>
                    <a:pt x="151"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4"/>
            <p:cNvSpPr/>
            <p:nvPr/>
          </p:nvSpPr>
          <p:spPr>
            <a:xfrm rot="1508308">
              <a:off x="4147999" y="2233737"/>
              <a:ext cx="76837" cy="59536"/>
            </a:xfrm>
            <a:custGeom>
              <a:avLst/>
              <a:gdLst/>
              <a:ahLst/>
              <a:cxnLst/>
              <a:rect l="l" t="t" r="r" b="b"/>
              <a:pathLst>
                <a:path w="453" h="351" extrusionOk="0">
                  <a:moveTo>
                    <a:pt x="339" y="1"/>
                  </a:moveTo>
                  <a:cubicBezTo>
                    <a:pt x="287" y="1"/>
                    <a:pt x="239" y="52"/>
                    <a:pt x="186" y="68"/>
                  </a:cubicBezTo>
                  <a:lnTo>
                    <a:pt x="111" y="103"/>
                  </a:lnTo>
                  <a:cubicBezTo>
                    <a:pt x="41" y="132"/>
                    <a:pt x="1" y="178"/>
                    <a:pt x="30" y="259"/>
                  </a:cubicBezTo>
                  <a:cubicBezTo>
                    <a:pt x="54" y="313"/>
                    <a:pt x="107" y="350"/>
                    <a:pt x="165" y="350"/>
                  </a:cubicBezTo>
                  <a:cubicBezTo>
                    <a:pt x="176" y="350"/>
                    <a:pt x="187" y="349"/>
                    <a:pt x="198" y="346"/>
                  </a:cubicBezTo>
                  <a:cubicBezTo>
                    <a:pt x="244" y="340"/>
                    <a:pt x="291" y="317"/>
                    <a:pt x="325" y="282"/>
                  </a:cubicBezTo>
                  <a:cubicBezTo>
                    <a:pt x="406" y="201"/>
                    <a:pt x="453" y="80"/>
                    <a:pt x="406" y="33"/>
                  </a:cubicBezTo>
                  <a:cubicBezTo>
                    <a:pt x="383" y="9"/>
                    <a:pt x="360"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4"/>
            <p:cNvSpPr/>
            <p:nvPr/>
          </p:nvSpPr>
          <p:spPr>
            <a:xfrm rot="1508308">
              <a:off x="4997246" y="3584834"/>
              <a:ext cx="77685" cy="49020"/>
            </a:xfrm>
            <a:custGeom>
              <a:avLst/>
              <a:gdLst/>
              <a:ahLst/>
              <a:cxnLst/>
              <a:rect l="l" t="t" r="r" b="b"/>
              <a:pathLst>
                <a:path w="458" h="289" extrusionOk="0">
                  <a:moveTo>
                    <a:pt x="358" y="1"/>
                  </a:moveTo>
                  <a:cubicBezTo>
                    <a:pt x="339" y="1"/>
                    <a:pt x="318" y="6"/>
                    <a:pt x="296" y="11"/>
                  </a:cubicBezTo>
                  <a:cubicBezTo>
                    <a:pt x="238" y="22"/>
                    <a:pt x="174" y="22"/>
                    <a:pt x="116" y="34"/>
                  </a:cubicBezTo>
                  <a:cubicBezTo>
                    <a:pt x="64" y="34"/>
                    <a:pt x="23" y="69"/>
                    <a:pt x="18" y="121"/>
                  </a:cubicBezTo>
                  <a:cubicBezTo>
                    <a:pt x="0" y="173"/>
                    <a:pt x="29" y="231"/>
                    <a:pt x="81" y="254"/>
                  </a:cubicBezTo>
                  <a:cubicBezTo>
                    <a:pt x="122" y="277"/>
                    <a:pt x="167" y="289"/>
                    <a:pt x="212" y="289"/>
                  </a:cubicBezTo>
                  <a:cubicBezTo>
                    <a:pt x="258" y="289"/>
                    <a:pt x="304" y="277"/>
                    <a:pt x="348" y="254"/>
                  </a:cubicBezTo>
                  <a:cubicBezTo>
                    <a:pt x="365" y="242"/>
                    <a:pt x="383" y="225"/>
                    <a:pt x="400" y="208"/>
                  </a:cubicBezTo>
                  <a:cubicBezTo>
                    <a:pt x="446" y="167"/>
                    <a:pt x="458" y="98"/>
                    <a:pt x="423" y="40"/>
                  </a:cubicBezTo>
                  <a:cubicBezTo>
                    <a:pt x="406" y="10"/>
                    <a:pt x="384"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4"/>
            <p:cNvSpPr/>
            <p:nvPr/>
          </p:nvSpPr>
          <p:spPr>
            <a:xfrm rot="1508308">
              <a:off x="6276216" y="-56540"/>
              <a:ext cx="68865" cy="60384"/>
            </a:xfrm>
            <a:custGeom>
              <a:avLst/>
              <a:gdLst/>
              <a:ahLst/>
              <a:cxnLst/>
              <a:rect l="l" t="t" r="r" b="b"/>
              <a:pathLst>
                <a:path w="406" h="356" extrusionOk="0">
                  <a:moveTo>
                    <a:pt x="174" y="0"/>
                  </a:moveTo>
                  <a:cubicBezTo>
                    <a:pt x="110" y="6"/>
                    <a:pt x="47" y="17"/>
                    <a:pt x="24" y="87"/>
                  </a:cubicBezTo>
                  <a:cubicBezTo>
                    <a:pt x="0" y="168"/>
                    <a:pt x="81" y="203"/>
                    <a:pt x="110" y="261"/>
                  </a:cubicBezTo>
                  <a:cubicBezTo>
                    <a:pt x="116" y="272"/>
                    <a:pt x="128" y="284"/>
                    <a:pt x="134" y="290"/>
                  </a:cubicBezTo>
                  <a:cubicBezTo>
                    <a:pt x="172" y="328"/>
                    <a:pt x="217" y="356"/>
                    <a:pt x="264" y="356"/>
                  </a:cubicBezTo>
                  <a:cubicBezTo>
                    <a:pt x="288" y="356"/>
                    <a:pt x="312" y="348"/>
                    <a:pt x="336" y="330"/>
                  </a:cubicBezTo>
                  <a:cubicBezTo>
                    <a:pt x="394" y="290"/>
                    <a:pt x="406" y="209"/>
                    <a:pt x="371" y="145"/>
                  </a:cubicBezTo>
                  <a:cubicBezTo>
                    <a:pt x="360" y="122"/>
                    <a:pt x="360" y="116"/>
                    <a:pt x="354" y="110"/>
                  </a:cubicBezTo>
                  <a:cubicBezTo>
                    <a:pt x="325" y="41"/>
                    <a:pt x="24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4"/>
            <p:cNvSpPr/>
            <p:nvPr/>
          </p:nvSpPr>
          <p:spPr>
            <a:xfrm rot="1508308">
              <a:off x="7323919" y="1901473"/>
              <a:ext cx="71748" cy="62928"/>
            </a:xfrm>
            <a:custGeom>
              <a:avLst/>
              <a:gdLst/>
              <a:ahLst/>
              <a:cxnLst/>
              <a:rect l="l" t="t" r="r" b="b"/>
              <a:pathLst>
                <a:path w="423" h="371" extrusionOk="0">
                  <a:moveTo>
                    <a:pt x="130" y="0"/>
                  </a:moveTo>
                  <a:cubicBezTo>
                    <a:pt x="113" y="0"/>
                    <a:pt x="95" y="4"/>
                    <a:pt x="75" y="11"/>
                  </a:cubicBezTo>
                  <a:cubicBezTo>
                    <a:pt x="58" y="22"/>
                    <a:pt x="46" y="40"/>
                    <a:pt x="35" y="57"/>
                  </a:cubicBezTo>
                  <a:cubicBezTo>
                    <a:pt x="0" y="156"/>
                    <a:pt x="46" y="231"/>
                    <a:pt x="110" y="295"/>
                  </a:cubicBezTo>
                  <a:cubicBezTo>
                    <a:pt x="143" y="345"/>
                    <a:pt x="201" y="371"/>
                    <a:pt x="258" y="371"/>
                  </a:cubicBezTo>
                  <a:cubicBezTo>
                    <a:pt x="281" y="371"/>
                    <a:pt x="303" y="367"/>
                    <a:pt x="324" y="358"/>
                  </a:cubicBezTo>
                  <a:cubicBezTo>
                    <a:pt x="353" y="347"/>
                    <a:pt x="371" y="329"/>
                    <a:pt x="382" y="306"/>
                  </a:cubicBezTo>
                  <a:cubicBezTo>
                    <a:pt x="423" y="242"/>
                    <a:pt x="406" y="161"/>
                    <a:pt x="342" y="127"/>
                  </a:cubicBezTo>
                  <a:cubicBezTo>
                    <a:pt x="269" y="92"/>
                    <a:pt x="220"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4"/>
            <p:cNvSpPr/>
            <p:nvPr/>
          </p:nvSpPr>
          <p:spPr>
            <a:xfrm rot="1508308">
              <a:off x="6204726" y="2190473"/>
              <a:ext cx="73784" cy="59027"/>
            </a:xfrm>
            <a:custGeom>
              <a:avLst/>
              <a:gdLst/>
              <a:ahLst/>
              <a:cxnLst/>
              <a:rect l="l" t="t" r="r" b="b"/>
              <a:pathLst>
                <a:path w="435" h="348" extrusionOk="0">
                  <a:moveTo>
                    <a:pt x="251" y="0"/>
                  </a:moveTo>
                  <a:cubicBezTo>
                    <a:pt x="216" y="0"/>
                    <a:pt x="181" y="35"/>
                    <a:pt x="151" y="52"/>
                  </a:cubicBezTo>
                  <a:cubicBezTo>
                    <a:pt x="24" y="116"/>
                    <a:pt x="0" y="139"/>
                    <a:pt x="29" y="220"/>
                  </a:cubicBezTo>
                  <a:cubicBezTo>
                    <a:pt x="58" y="282"/>
                    <a:pt x="217" y="347"/>
                    <a:pt x="316" y="347"/>
                  </a:cubicBezTo>
                  <a:cubicBezTo>
                    <a:pt x="338" y="347"/>
                    <a:pt x="357" y="344"/>
                    <a:pt x="371" y="336"/>
                  </a:cubicBezTo>
                  <a:cubicBezTo>
                    <a:pt x="412" y="313"/>
                    <a:pt x="435" y="261"/>
                    <a:pt x="429" y="215"/>
                  </a:cubicBezTo>
                  <a:cubicBezTo>
                    <a:pt x="400" y="133"/>
                    <a:pt x="354" y="70"/>
                    <a:pt x="290" y="18"/>
                  </a:cubicBezTo>
                  <a:cubicBezTo>
                    <a:pt x="278" y="5"/>
                    <a:pt x="26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4"/>
            <p:cNvSpPr/>
            <p:nvPr/>
          </p:nvSpPr>
          <p:spPr>
            <a:xfrm rot="1508308">
              <a:off x="5767149" y="437010"/>
              <a:ext cx="75819" cy="69035"/>
            </a:xfrm>
            <a:custGeom>
              <a:avLst/>
              <a:gdLst/>
              <a:ahLst/>
              <a:cxnLst/>
              <a:rect l="l" t="t" r="r" b="b"/>
              <a:pathLst>
                <a:path w="447" h="407" extrusionOk="0">
                  <a:moveTo>
                    <a:pt x="135" y="0"/>
                  </a:moveTo>
                  <a:cubicBezTo>
                    <a:pt x="92" y="0"/>
                    <a:pt x="54" y="14"/>
                    <a:pt x="36" y="71"/>
                  </a:cubicBezTo>
                  <a:cubicBezTo>
                    <a:pt x="1" y="169"/>
                    <a:pt x="59" y="239"/>
                    <a:pt x="146" y="285"/>
                  </a:cubicBezTo>
                  <a:cubicBezTo>
                    <a:pt x="186" y="314"/>
                    <a:pt x="233" y="349"/>
                    <a:pt x="273" y="383"/>
                  </a:cubicBezTo>
                  <a:cubicBezTo>
                    <a:pt x="291" y="399"/>
                    <a:pt x="312" y="406"/>
                    <a:pt x="334" y="406"/>
                  </a:cubicBezTo>
                  <a:cubicBezTo>
                    <a:pt x="360" y="406"/>
                    <a:pt x="387" y="394"/>
                    <a:pt x="406" y="372"/>
                  </a:cubicBezTo>
                  <a:cubicBezTo>
                    <a:pt x="447" y="337"/>
                    <a:pt x="447" y="279"/>
                    <a:pt x="406" y="244"/>
                  </a:cubicBezTo>
                  <a:cubicBezTo>
                    <a:pt x="325" y="181"/>
                    <a:pt x="296" y="88"/>
                    <a:pt x="244" y="13"/>
                  </a:cubicBezTo>
                  <a:lnTo>
                    <a:pt x="250" y="13"/>
                  </a:lnTo>
                  <a:cubicBezTo>
                    <a:pt x="213" y="10"/>
                    <a:pt x="172"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4"/>
            <p:cNvSpPr/>
            <p:nvPr/>
          </p:nvSpPr>
          <p:spPr>
            <a:xfrm rot="1508308">
              <a:off x="5122790" y="2725894"/>
              <a:ext cx="76667" cy="47323"/>
            </a:xfrm>
            <a:custGeom>
              <a:avLst/>
              <a:gdLst/>
              <a:ahLst/>
              <a:cxnLst/>
              <a:rect l="l" t="t" r="r" b="b"/>
              <a:pathLst>
                <a:path w="452" h="279" extrusionOk="0">
                  <a:moveTo>
                    <a:pt x="203" y="1"/>
                  </a:moveTo>
                  <a:cubicBezTo>
                    <a:pt x="64" y="12"/>
                    <a:pt x="0" y="64"/>
                    <a:pt x="12" y="157"/>
                  </a:cubicBezTo>
                  <a:cubicBezTo>
                    <a:pt x="25" y="234"/>
                    <a:pt x="91" y="279"/>
                    <a:pt x="180" y="279"/>
                  </a:cubicBezTo>
                  <a:cubicBezTo>
                    <a:pt x="205" y="279"/>
                    <a:pt x="232" y="275"/>
                    <a:pt x="261" y="267"/>
                  </a:cubicBezTo>
                  <a:cubicBezTo>
                    <a:pt x="278" y="267"/>
                    <a:pt x="296" y="256"/>
                    <a:pt x="307" y="256"/>
                  </a:cubicBezTo>
                  <a:cubicBezTo>
                    <a:pt x="406" y="209"/>
                    <a:pt x="452" y="145"/>
                    <a:pt x="435" y="82"/>
                  </a:cubicBezTo>
                  <a:cubicBezTo>
                    <a:pt x="406" y="1"/>
                    <a:pt x="336"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4"/>
            <p:cNvSpPr/>
            <p:nvPr/>
          </p:nvSpPr>
          <p:spPr>
            <a:xfrm rot="1508308">
              <a:off x="8899958" y="158471"/>
              <a:ext cx="53090" cy="75310"/>
            </a:xfrm>
            <a:custGeom>
              <a:avLst/>
              <a:gdLst/>
              <a:ahLst/>
              <a:cxnLst/>
              <a:rect l="l" t="t" r="r" b="b"/>
              <a:pathLst>
                <a:path w="313" h="444" extrusionOk="0">
                  <a:moveTo>
                    <a:pt x="190" y="0"/>
                  </a:moveTo>
                  <a:cubicBezTo>
                    <a:pt x="155" y="0"/>
                    <a:pt x="122" y="18"/>
                    <a:pt x="99" y="49"/>
                  </a:cubicBezTo>
                  <a:cubicBezTo>
                    <a:pt x="29" y="136"/>
                    <a:pt x="0" y="252"/>
                    <a:pt x="29" y="356"/>
                  </a:cubicBezTo>
                  <a:cubicBezTo>
                    <a:pt x="34" y="408"/>
                    <a:pt x="80" y="444"/>
                    <a:pt x="128" y="444"/>
                  </a:cubicBezTo>
                  <a:cubicBezTo>
                    <a:pt x="139" y="444"/>
                    <a:pt x="151" y="442"/>
                    <a:pt x="162" y="437"/>
                  </a:cubicBezTo>
                  <a:cubicBezTo>
                    <a:pt x="226" y="408"/>
                    <a:pt x="307" y="223"/>
                    <a:pt x="307" y="130"/>
                  </a:cubicBezTo>
                  <a:cubicBezTo>
                    <a:pt x="313" y="78"/>
                    <a:pt x="290" y="32"/>
                    <a:pt x="243" y="14"/>
                  </a:cubicBezTo>
                  <a:cubicBezTo>
                    <a:pt x="226" y="5"/>
                    <a:pt x="208"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4"/>
            <p:cNvSpPr/>
            <p:nvPr/>
          </p:nvSpPr>
          <p:spPr>
            <a:xfrm rot="1508308">
              <a:off x="8674083" y="2208956"/>
              <a:ext cx="70900" cy="54617"/>
            </a:xfrm>
            <a:custGeom>
              <a:avLst/>
              <a:gdLst/>
              <a:ahLst/>
              <a:cxnLst/>
              <a:rect l="l" t="t" r="r" b="b"/>
              <a:pathLst>
                <a:path w="418" h="322" extrusionOk="0">
                  <a:moveTo>
                    <a:pt x="231" y="1"/>
                  </a:moveTo>
                  <a:cubicBezTo>
                    <a:pt x="205" y="1"/>
                    <a:pt x="178" y="5"/>
                    <a:pt x="151" y="16"/>
                  </a:cubicBezTo>
                  <a:cubicBezTo>
                    <a:pt x="52" y="44"/>
                    <a:pt x="0" y="137"/>
                    <a:pt x="17" y="236"/>
                  </a:cubicBezTo>
                  <a:cubicBezTo>
                    <a:pt x="33" y="291"/>
                    <a:pt x="88" y="322"/>
                    <a:pt x="164" y="322"/>
                  </a:cubicBezTo>
                  <a:cubicBezTo>
                    <a:pt x="200" y="322"/>
                    <a:pt x="241" y="314"/>
                    <a:pt x="284" y="299"/>
                  </a:cubicBezTo>
                  <a:cubicBezTo>
                    <a:pt x="365" y="282"/>
                    <a:pt x="417" y="195"/>
                    <a:pt x="400" y="114"/>
                  </a:cubicBezTo>
                  <a:cubicBezTo>
                    <a:pt x="378" y="44"/>
                    <a:pt x="310"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4"/>
            <p:cNvSpPr/>
            <p:nvPr/>
          </p:nvSpPr>
          <p:spPr>
            <a:xfrm rot="1508308">
              <a:off x="8605139" y="2290607"/>
              <a:ext cx="74123" cy="59706"/>
            </a:xfrm>
            <a:custGeom>
              <a:avLst/>
              <a:gdLst/>
              <a:ahLst/>
              <a:cxnLst/>
              <a:rect l="l" t="t" r="r" b="b"/>
              <a:pathLst>
                <a:path w="437" h="352" extrusionOk="0">
                  <a:moveTo>
                    <a:pt x="247" y="0"/>
                  </a:moveTo>
                  <a:cubicBezTo>
                    <a:pt x="223" y="0"/>
                    <a:pt x="198" y="5"/>
                    <a:pt x="175" y="15"/>
                  </a:cubicBezTo>
                  <a:cubicBezTo>
                    <a:pt x="0" y="105"/>
                    <a:pt x="78" y="352"/>
                    <a:pt x="253" y="352"/>
                  </a:cubicBezTo>
                  <a:cubicBezTo>
                    <a:pt x="269" y="352"/>
                    <a:pt x="286" y="350"/>
                    <a:pt x="303" y="345"/>
                  </a:cubicBezTo>
                  <a:cubicBezTo>
                    <a:pt x="396" y="293"/>
                    <a:pt x="436" y="183"/>
                    <a:pt x="407" y="85"/>
                  </a:cubicBezTo>
                  <a:cubicBezTo>
                    <a:pt x="370" y="31"/>
                    <a:pt x="309"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4"/>
            <p:cNvSpPr/>
            <p:nvPr/>
          </p:nvSpPr>
          <p:spPr>
            <a:xfrm rot="1508308">
              <a:off x="5454820" y="669258"/>
              <a:ext cx="59027" cy="71918"/>
            </a:xfrm>
            <a:custGeom>
              <a:avLst/>
              <a:gdLst/>
              <a:ahLst/>
              <a:cxnLst/>
              <a:rect l="l" t="t" r="r" b="b"/>
              <a:pathLst>
                <a:path w="348" h="424" extrusionOk="0">
                  <a:moveTo>
                    <a:pt x="171" y="1"/>
                  </a:moveTo>
                  <a:cubicBezTo>
                    <a:pt x="152" y="1"/>
                    <a:pt x="132" y="6"/>
                    <a:pt x="110" y="16"/>
                  </a:cubicBezTo>
                  <a:cubicBezTo>
                    <a:pt x="29" y="50"/>
                    <a:pt x="0" y="189"/>
                    <a:pt x="47" y="305"/>
                  </a:cubicBezTo>
                  <a:cubicBezTo>
                    <a:pt x="78" y="376"/>
                    <a:pt x="129" y="424"/>
                    <a:pt x="185" y="424"/>
                  </a:cubicBezTo>
                  <a:cubicBezTo>
                    <a:pt x="202" y="424"/>
                    <a:pt x="220" y="419"/>
                    <a:pt x="238" y="410"/>
                  </a:cubicBezTo>
                  <a:cubicBezTo>
                    <a:pt x="319" y="369"/>
                    <a:pt x="348" y="224"/>
                    <a:pt x="307" y="114"/>
                  </a:cubicBezTo>
                  <a:cubicBezTo>
                    <a:pt x="277" y="44"/>
                    <a:pt x="230"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4"/>
            <p:cNvSpPr/>
            <p:nvPr/>
          </p:nvSpPr>
          <p:spPr>
            <a:xfrm rot="1508308">
              <a:off x="8618846" y="630400"/>
              <a:ext cx="69883" cy="60214"/>
            </a:xfrm>
            <a:custGeom>
              <a:avLst/>
              <a:gdLst/>
              <a:ahLst/>
              <a:cxnLst/>
              <a:rect l="l" t="t" r="r" b="b"/>
              <a:pathLst>
                <a:path w="412" h="355" extrusionOk="0">
                  <a:moveTo>
                    <a:pt x="233" y="0"/>
                  </a:moveTo>
                  <a:cubicBezTo>
                    <a:pt x="203" y="0"/>
                    <a:pt x="173" y="8"/>
                    <a:pt x="145" y="24"/>
                  </a:cubicBezTo>
                  <a:cubicBezTo>
                    <a:pt x="41" y="82"/>
                    <a:pt x="0" y="174"/>
                    <a:pt x="35" y="261"/>
                  </a:cubicBezTo>
                  <a:cubicBezTo>
                    <a:pt x="65" y="322"/>
                    <a:pt x="125" y="355"/>
                    <a:pt x="187" y="355"/>
                  </a:cubicBezTo>
                  <a:cubicBezTo>
                    <a:pt x="220" y="355"/>
                    <a:pt x="254" y="345"/>
                    <a:pt x="284" y="325"/>
                  </a:cubicBezTo>
                  <a:cubicBezTo>
                    <a:pt x="371" y="279"/>
                    <a:pt x="412" y="174"/>
                    <a:pt x="377" y="82"/>
                  </a:cubicBezTo>
                  <a:cubicBezTo>
                    <a:pt x="346" y="28"/>
                    <a:pt x="291"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4"/>
            <p:cNvSpPr/>
            <p:nvPr/>
          </p:nvSpPr>
          <p:spPr>
            <a:xfrm rot="1508308">
              <a:off x="8132794" y="2124819"/>
              <a:ext cx="70900" cy="63946"/>
            </a:xfrm>
            <a:custGeom>
              <a:avLst/>
              <a:gdLst/>
              <a:ahLst/>
              <a:cxnLst/>
              <a:rect l="l" t="t" r="r" b="b"/>
              <a:pathLst>
                <a:path w="418" h="377" extrusionOk="0">
                  <a:moveTo>
                    <a:pt x="277" y="0"/>
                  </a:moveTo>
                  <a:cubicBezTo>
                    <a:pt x="259" y="0"/>
                    <a:pt x="242" y="5"/>
                    <a:pt x="226" y="15"/>
                  </a:cubicBezTo>
                  <a:cubicBezTo>
                    <a:pt x="75" y="85"/>
                    <a:pt x="0" y="195"/>
                    <a:pt x="46" y="288"/>
                  </a:cubicBezTo>
                  <a:cubicBezTo>
                    <a:pt x="72" y="343"/>
                    <a:pt x="129" y="376"/>
                    <a:pt x="190" y="376"/>
                  </a:cubicBezTo>
                  <a:cubicBezTo>
                    <a:pt x="211" y="376"/>
                    <a:pt x="234" y="372"/>
                    <a:pt x="255" y="363"/>
                  </a:cubicBezTo>
                  <a:cubicBezTo>
                    <a:pt x="365" y="311"/>
                    <a:pt x="417" y="183"/>
                    <a:pt x="377" y="67"/>
                  </a:cubicBezTo>
                  <a:cubicBezTo>
                    <a:pt x="360" y="27"/>
                    <a:pt x="318"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4"/>
            <p:cNvSpPr/>
            <p:nvPr/>
          </p:nvSpPr>
          <p:spPr>
            <a:xfrm rot="1508308">
              <a:off x="4503398" y="160486"/>
              <a:ext cx="77855" cy="49868"/>
            </a:xfrm>
            <a:custGeom>
              <a:avLst/>
              <a:gdLst/>
              <a:ahLst/>
              <a:cxnLst/>
              <a:rect l="l" t="t" r="r" b="b"/>
              <a:pathLst>
                <a:path w="459" h="294" extrusionOk="0">
                  <a:moveTo>
                    <a:pt x="338" y="0"/>
                  </a:moveTo>
                  <a:cubicBezTo>
                    <a:pt x="302" y="0"/>
                    <a:pt x="263" y="10"/>
                    <a:pt x="227" y="12"/>
                  </a:cubicBezTo>
                  <a:lnTo>
                    <a:pt x="209" y="18"/>
                  </a:lnTo>
                  <a:cubicBezTo>
                    <a:pt x="128" y="35"/>
                    <a:pt x="47" y="53"/>
                    <a:pt x="18" y="146"/>
                  </a:cubicBezTo>
                  <a:cubicBezTo>
                    <a:pt x="1" y="186"/>
                    <a:pt x="18" y="227"/>
                    <a:pt x="53" y="256"/>
                  </a:cubicBezTo>
                  <a:cubicBezTo>
                    <a:pt x="88" y="283"/>
                    <a:pt x="123" y="293"/>
                    <a:pt x="158" y="293"/>
                  </a:cubicBezTo>
                  <a:cubicBezTo>
                    <a:pt x="204" y="293"/>
                    <a:pt x="250" y="275"/>
                    <a:pt x="296" y="256"/>
                  </a:cubicBezTo>
                  <a:cubicBezTo>
                    <a:pt x="372" y="215"/>
                    <a:pt x="459" y="174"/>
                    <a:pt x="435" y="76"/>
                  </a:cubicBezTo>
                  <a:cubicBezTo>
                    <a:pt x="419" y="15"/>
                    <a:pt x="382"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4"/>
            <p:cNvSpPr/>
            <p:nvPr/>
          </p:nvSpPr>
          <p:spPr>
            <a:xfrm rot="1508308">
              <a:off x="5592045" y="2451409"/>
              <a:ext cx="98887" cy="79381"/>
            </a:xfrm>
            <a:custGeom>
              <a:avLst/>
              <a:gdLst/>
              <a:ahLst/>
              <a:cxnLst/>
              <a:rect l="l" t="t" r="r" b="b"/>
              <a:pathLst>
                <a:path w="583" h="468" extrusionOk="0">
                  <a:moveTo>
                    <a:pt x="78" y="1"/>
                  </a:moveTo>
                  <a:cubicBezTo>
                    <a:pt x="27" y="1"/>
                    <a:pt x="1" y="64"/>
                    <a:pt x="20" y="123"/>
                  </a:cubicBezTo>
                  <a:cubicBezTo>
                    <a:pt x="56" y="210"/>
                    <a:pt x="141" y="265"/>
                    <a:pt x="236" y="265"/>
                  </a:cubicBezTo>
                  <a:cubicBezTo>
                    <a:pt x="249" y="265"/>
                    <a:pt x="262" y="264"/>
                    <a:pt x="275" y="262"/>
                  </a:cubicBezTo>
                  <a:cubicBezTo>
                    <a:pt x="297" y="258"/>
                    <a:pt x="316" y="256"/>
                    <a:pt x="333" y="256"/>
                  </a:cubicBezTo>
                  <a:cubicBezTo>
                    <a:pt x="397" y="256"/>
                    <a:pt x="426" y="286"/>
                    <a:pt x="426" y="378"/>
                  </a:cubicBezTo>
                  <a:cubicBezTo>
                    <a:pt x="426" y="428"/>
                    <a:pt x="444" y="468"/>
                    <a:pt x="489" y="468"/>
                  </a:cubicBezTo>
                  <a:cubicBezTo>
                    <a:pt x="501" y="468"/>
                    <a:pt x="514" y="465"/>
                    <a:pt x="530" y="459"/>
                  </a:cubicBezTo>
                  <a:cubicBezTo>
                    <a:pt x="571" y="447"/>
                    <a:pt x="582" y="401"/>
                    <a:pt x="565" y="366"/>
                  </a:cubicBezTo>
                  <a:cubicBezTo>
                    <a:pt x="461" y="152"/>
                    <a:pt x="287" y="71"/>
                    <a:pt x="107" y="7"/>
                  </a:cubicBezTo>
                  <a:cubicBezTo>
                    <a:pt x="97" y="3"/>
                    <a:pt x="8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4"/>
            <p:cNvSpPr/>
            <p:nvPr/>
          </p:nvSpPr>
          <p:spPr>
            <a:xfrm rot="1508308">
              <a:off x="9083221" y="57606"/>
              <a:ext cx="56144" cy="74802"/>
            </a:xfrm>
            <a:custGeom>
              <a:avLst/>
              <a:gdLst/>
              <a:ahLst/>
              <a:cxnLst/>
              <a:rect l="l" t="t" r="r" b="b"/>
              <a:pathLst>
                <a:path w="331" h="441" extrusionOk="0">
                  <a:moveTo>
                    <a:pt x="219" y="0"/>
                  </a:moveTo>
                  <a:cubicBezTo>
                    <a:pt x="168" y="0"/>
                    <a:pt x="140" y="51"/>
                    <a:pt x="116" y="94"/>
                  </a:cubicBezTo>
                  <a:cubicBezTo>
                    <a:pt x="76" y="152"/>
                    <a:pt x="47" y="210"/>
                    <a:pt x="18" y="274"/>
                  </a:cubicBezTo>
                  <a:cubicBezTo>
                    <a:pt x="0" y="332"/>
                    <a:pt x="18" y="390"/>
                    <a:pt x="70" y="419"/>
                  </a:cubicBezTo>
                  <a:cubicBezTo>
                    <a:pt x="93" y="433"/>
                    <a:pt x="119" y="440"/>
                    <a:pt x="144" y="440"/>
                  </a:cubicBezTo>
                  <a:cubicBezTo>
                    <a:pt x="170" y="440"/>
                    <a:pt x="194" y="433"/>
                    <a:pt x="215" y="419"/>
                  </a:cubicBezTo>
                  <a:cubicBezTo>
                    <a:pt x="301" y="372"/>
                    <a:pt x="296" y="268"/>
                    <a:pt x="313" y="170"/>
                  </a:cubicBezTo>
                  <a:cubicBezTo>
                    <a:pt x="319" y="112"/>
                    <a:pt x="330" y="42"/>
                    <a:pt x="255" y="7"/>
                  </a:cubicBezTo>
                  <a:cubicBezTo>
                    <a:pt x="242" y="2"/>
                    <a:pt x="23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4"/>
            <p:cNvSpPr/>
            <p:nvPr/>
          </p:nvSpPr>
          <p:spPr>
            <a:xfrm rot="1508308">
              <a:off x="4925008" y="3706449"/>
              <a:ext cx="76837" cy="67169"/>
            </a:xfrm>
            <a:custGeom>
              <a:avLst/>
              <a:gdLst/>
              <a:ahLst/>
              <a:cxnLst/>
              <a:rect l="l" t="t" r="r" b="b"/>
              <a:pathLst>
                <a:path w="453" h="396" extrusionOk="0">
                  <a:moveTo>
                    <a:pt x="344" y="1"/>
                  </a:moveTo>
                  <a:cubicBezTo>
                    <a:pt x="329" y="1"/>
                    <a:pt x="313" y="8"/>
                    <a:pt x="296" y="25"/>
                  </a:cubicBezTo>
                  <a:cubicBezTo>
                    <a:pt x="226" y="88"/>
                    <a:pt x="151" y="146"/>
                    <a:pt x="76" y="204"/>
                  </a:cubicBezTo>
                  <a:cubicBezTo>
                    <a:pt x="0" y="256"/>
                    <a:pt x="29" y="378"/>
                    <a:pt x="122" y="390"/>
                  </a:cubicBezTo>
                  <a:cubicBezTo>
                    <a:pt x="137" y="394"/>
                    <a:pt x="153" y="395"/>
                    <a:pt x="170" y="395"/>
                  </a:cubicBezTo>
                  <a:cubicBezTo>
                    <a:pt x="202" y="395"/>
                    <a:pt x="234" y="388"/>
                    <a:pt x="261" y="372"/>
                  </a:cubicBezTo>
                  <a:cubicBezTo>
                    <a:pt x="383" y="320"/>
                    <a:pt x="452" y="181"/>
                    <a:pt x="417" y="71"/>
                  </a:cubicBezTo>
                  <a:cubicBezTo>
                    <a:pt x="402" y="32"/>
                    <a:pt x="375" y="1"/>
                    <a:pt x="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4"/>
            <p:cNvSpPr/>
            <p:nvPr/>
          </p:nvSpPr>
          <p:spPr>
            <a:xfrm rot="1508308">
              <a:off x="7026998" y="953111"/>
              <a:ext cx="62928" cy="63268"/>
            </a:xfrm>
            <a:custGeom>
              <a:avLst/>
              <a:gdLst/>
              <a:ahLst/>
              <a:cxnLst/>
              <a:rect l="l" t="t" r="r" b="b"/>
              <a:pathLst>
                <a:path w="371" h="373" extrusionOk="0">
                  <a:moveTo>
                    <a:pt x="140" y="0"/>
                  </a:moveTo>
                  <a:cubicBezTo>
                    <a:pt x="124" y="0"/>
                    <a:pt x="108" y="5"/>
                    <a:pt x="93" y="13"/>
                  </a:cubicBezTo>
                  <a:cubicBezTo>
                    <a:pt x="23" y="48"/>
                    <a:pt x="0" y="152"/>
                    <a:pt x="46" y="251"/>
                  </a:cubicBezTo>
                  <a:cubicBezTo>
                    <a:pt x="75" y="328"/>
                    <a:pt x="152" y="373"/>
                    <a:pt x="230" y="373"/>
                  </a:cubicBezTo>
                  <a:cubicBezTo>
                    <a:pt x="246" y="373"/>
                    <a:pt x="262" y="371"/>
                    <a:pt x="278" y="367"/>
                  </a:cubicBezTo>
                  <a:cubicBezTo>
                    <a:pt x="354" y="338"/>
                    <a:pt x="371" y="268"/>
                    <a:pt x="319" y="158"/>
                  </a:cubicBezTo>
                  <a:cubicBezTo>
                    <a:pt x="273" y="58"/>
                    <a:pt x="202"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4"/>
            <p:cNvSpPr/>
            <p:nvPr/>
          </p:nvSpPr>
          <p:spPr>
            <a:xfrm rot="1508308">
              <a:off x="6649811" y="2122685"/>
              <a:ext cx="68865" cy="68526"/>
            </a:xfrm>
            <a:custGeom>
              <a:avLst/>
              <a:gdLst/>
              <a:ahLst/>
              <a:cxnLst/>
              <a:rect l="l" t="t" r="r" b="b"/>
              <a:pathLst>
                <a:path w="406" h="404" extrusionOk="0">
                  <a:moveTo>
                    <a:pt x="121" y="1"/>
                  </a:moveTo>
                  <a:cubicBezTo>
                    <a:pt x="101" y="1"/>
                    <a:pt x="81" y="7"/>
                    <a:pt x="64" y="19"/>
                  </a:cubicBezTo>
                  <a:cubicBezTo>
                    <a:pt x="18" y="48"/>
                    <a:pt x="0" y="100"/>
                    <a:pt x="18" y="147"/>
                  </a:cubicBezTo>
                  <a:cubicBezTo>
                    <a:pt x="35" y="204"/>
                    <a:pt x="58" y="262"/>
                    <a:pt x="87" y="315"/>
                  </a:cubicBezTo>
                  <a:lnTo>
                    <a:pt x="81" y="315"/>
                  </a:lnTo>
                  <a:cubicBezTo>
                    <a:pt x="145" y="343"/>
                    <a:pt x="203" y="372"/>
                    <a:pt x="267" y="396"/>
                  </a:cubicBezTo>
                  <a:cubicBezTo>
                    <a:pt x="279" y="401"/>
                    <a:pt x="292" y="404"/>
                    <a:pt x="305" y="404"/>
                  </a:cubicBezTo>
                  <a:cubicBezTo>
                    <a:pt x="334" y="404"/>
                    <a:pt x="361" y="391"/>
                    <a:pt x="377" y="367"/>
                  </a:cubicBezTo>
                  <a:cubicBezTo>
                    <a:pt x="406" y="338"/>
                    <a:pt x="406" y="286"/>
                    <a:pt x="377" y="257"/>
                  </a:cubicBezTo>
                  <a:cubicBezTo>
                    <a:pt x="319" y="181"/>
                    <a:pt x="261" y="106"/>
                    <a:pt x="197" y="36"/>
                  </a:cubicBezTo>
                  <a:cubicBezTo>
                    <a:pt x="177" y="13"/>
                    <a:pt x="149"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4"/>
            <p:cNvSpPr/>
            <p:nvPr/>
          </p:nvSpPr>
          <p:spPr>
            <a:xfrm rot="1508308">
              <a:off x="7499828" y="531891"/>
              <a:ext cx="72766" cy="53769"/>
            </a:xfrm>
            <a:custGeom>
              <a:avLst/>
              <a:gdLst/>
              <a:ahLst/>
              <a:cxnLst/>
              <a:rect l="l" t="t" r="r" b="b"/>
              <a:pathLst>
                <a:path w="429" h="317" extrusionOk="0">
                  <a:moveTo>
                    <a:pt x="300" y="1"/>
                  </a:moveTo>
                  <a:cubicBezTo>
                    <a:pt x="275" y="1"/>
                    <a:pt x="244" y="9"/>
                    <a:pt x="203" y="26"/>
                  </a:cubicBezTo>
                  <a:cubicBezTo>
                    <a:pt x="180" y="31"/>
                    <a:pt x="163" y="43"/>
                    <a:pt x="151" y="49"/>
                  </a:cubicBezTo>
                  <a:cubicBezTo>
                    <a:pt x="58" y="60"/>
                    <a:pt x="0" y="101"/>
                    <a:pt x="23" y="199"/>
                  </a:cubicBezTo>
                  <a:cubicBezTo>
                    <a:pt x="39" y="268"/>
                    <a:pt x="103" y="317"/>
                    <a:pt x="170" y="317"/>
                  </a:cubicBezTo>
                  <a:cubicBezTo>
                    <a:pt x="177" y="317"/>
                    <a:pt x="184" y="316"/>
                    <a:pt x="191" y="315"/>
                  </a:cubicBezTo>
                  <a:cubicBezTo>
                    <a:pt x="226" y="315"/>
                    <a:pt x="261" y="309"/>
                    <a:pt x="296" y="298"/>
                  </a:cubicBezTo>
                  <a:cubicBezTo>
                    <a:pt x="383" y="275"/>
                    <a:pt x="429" y="176"/>
                    <a:pt x="388" y="89"/>
                  </a:cubicBezTo>
                  <a:cubicBezTo>
                    <a:pt x="370" y="29"/>
                    <a:pt x="346"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4"/>
            <p:cNvSpPr/>
            <p:nvPr/>
          </p:nvSpPr>
          <p:spPr>
            <a:xfrm rot="1508308">
              <a:off x="8718654" y="2146195"/>
              <a:ext cx="69035" cy="68017"/>
            </a:xfrm>
            <a:custGeom>
              <a:avLst/>
              <a:gdLst/>
              <a:ahLst/>
              <a:cxnLst/>
              <a:rect l="l" t="t" r="r" b="b"/>
              <a:pathLst>
                <a:path w="407" h="401" extrusionOk="0">
                  <a:moveTo>
                    <a:pt x="266" y="1"/>
                  </a:moveTo>
                  <a:cubicBezTo>
                    <a:pt x="242" y="1"/>
                    <a:pt x="218" y="8"/>
                    <a:pt x="198" y="23"/>
                  </a:cubicBezTo>
                  <a:cubicBezTo>
                    <a:pt x="128" y="87"/>
                    <a:pt x="70" y="162"/>
                    <a:pt x="24" y="243"/>
                  </a:cubicBezTo>
                  <a:cubicBezTo>
                    <a:pt x="1" y="290"/>
                    <a:pt x="12" y="342"/>
                    <a:pt x="53" y="371"/>
                  </a:cubicBezTo>
                  <a:cubicBezTo>
                    <a:pt x="71" y="389"/>
                    <a:pt x="94" y="401"/>
                    <a:pt x="114" y="401"/>
                  </a:cubicBezTo>
                  <a:cubicBezTo>
                    <a:pt x="126" y="401"/>
                    <a:pt x="137" y="397"/>
                    <a:pt x="145" y="388"/>
                  </a:cubicBezTo>
                  <a:cubicBezTo>
                    <a:pt x="221" y="319"/>
                    <a:pt x="325" y="284"/>
                    <a:pt x="377" y="197"/>
                  </a:cubicBezTo>
                  <a:cubicBezTo>
                    <a:pt x="400" y="162"/>
                    <a:pt x="406" y="116"/>
                    <a:pt x="383" y="81"/>
                  </a:cubicBezTo>
                  <a:cubicBezTo>
                    <a:pt x="363" y="31"/>
                    <a:pt x="315"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4"/>
            <p:cNvSpPr/>
            <p:nvPr/>
          </p:nvSpPr>
          <p:spPr>
            <a:xfrm rot="1508308">
              <a:off x="5041701" y="3055381"/>
              <a:ext cx="84639" cy="63946"/>
            </a:xfrm>
            <a:custGeom>
              <a:avLst/>
              <a:gdLst/>
              <a:ahLst/>
              <a:cxnLst/>
              <a:rect l="l" t="t" r="r" b="b"/>
              <a:pathLst>
                <a:path w="499" h="377" extrusionOk="0">
                  <a:moveTo>
                    <a:pt x="423" y="1"/>
                  </a:moveTo>
                  <a:cubicBezTo>
                    <a:pt x="396" y="1"/>
                    <a:pt x="378" y="23"/>
                    <a:pt x="360" y="41"/>
                  </a:cubicBezTo>
                  <a:cubicBezTo>
                    <a:pt x="307" y="110"/>
                    <a:pt x="238" y="151"/>
                    <a:pt x="151" y="168"/>
                  </a:cubicBezTo>
                  <a:cubicBezTo>
                    <a:pt x="122" y="180"/>
                    <a:pt x="93" y="191"/>
                    <a:pt x="64" y="215"/>
                  </a:cubicBezTo>
                  <a:cubicBezTo>
                    <a:pt x="0" y="244"/>
                    <a:pt x="6" y="330"/>
                    <a:pt x="70" y="359"/>
                  </a:cubicBezTo>
                  <a:cubicBezTo>
                    <a:pt x="98" y="371"/>
                    <a:pt x="126" y="376"/>
                    <a:pt x="152" y="376"/>
                  </a:cubicBezTo>
                  <a:cubicBezTo>
                    <a:pt x="228" y="376"/>
                    <a:pt x="295" y="336"/>
                    <a:pt x="360" y="301"/>
                  </a:cubicBezTo>
                  <a:cubicBezTo>
                    <a:pt x="441" y="261"/>
                    <a:pt x="493" y="180"/>
                    <a:pt x="493" y="87"/>
                  </a:cubicBezTo>
                  <a:cubicBezTo>
                    <a:pt x="499" y="52"/>
                    <a:pt x="481" y="18"/>
                    <a:pt x="446" y="6"/>
                  </a:cubicBezTo>
                  <a:cubicBezTo>
                    <a:pt x="438" y="2"/>
                    <a:pt x="430" y="1"/>
                    <a:pt x="4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4"/>
            <p:cNvSpPr/>
            <p:nvPr/>
          </p:nvSpPr>
          <p:spPr>
            <a:xfrm rot="1508308">
              <a:off x="6495822" y="303606"/>
              <a:ext cx="50037" cy="102449"/>
            </a:xfrm>
            <a:custGeom>
              <a:avLst/>
              <a:gdLst/>
              <a:ahLst/>
              <a:cxnLst/>
              <a:rect l="l" t="t" r="r" b="b"/>
              <a:pathLst>
                <a:path w="295" h="604" extrusionOk="0">
                  <a:moveTo>
                    <a:pt x="68" y="1"/>
                  </a:moveTo>
                  <a:cubicBezTo>
                    <a:pt x="67" y="1"/>
                    <a:pt x="65" y="1"/>
                    <a:pt x="64" y="1"/>
                  </a:cubicBezTo>
                  <a:cubicBezTo>
                    <a:pt x="35" y="6"/>
                    <a:pt x="18" y="30"/>
                    <a:pt x="12" y="59"/>
                  </a:cubicBezTo>
                  <a:cubicBezTo>
                    <a:pt x="0" y="93"/>
                    <a:pt x="6" y="140"/>
                    <a:pt x="29" y="174"/>
                  </a:cubicBezTo>
                  <a:cubicBezTo>
                    <a:pt x="81" y="244"/>
                    <a:pt x="93" y="337"/>
                    <a:pt x="52" y="418"/>
                  </a:cubicBezTo>
                  <a:cubicBezTo>
                    <a:pt x="29" y="470"/>
                    <a:pt x="47" y="534"/>
                    <a:pt x="87" y="568"/>
                  </a:cubicBezTo>
                  <a:cubicBezTo>
                    <a:pt x="106" y="591"/>
                    <a:pt x="134" y="604"/>
                    <a:pt x="161" y="604"/>
                  </a:cubicBezTo>
                  <a:cubicBezTo>
                    <a:pt x="176" y="604"/>
                    <a:pt x="191" y="600"/>
                    <a:pt x="203" y="592"/>
                  </a:cubicBezTo>
                  <a:cubicBezTo>
                    <a:pt x="232" y="563"/>
                    <a:pt x="244" y="522"/>
                    <a:pt x="232" y="487"/>
                  </a:cubicBezTo>
                  <a:cubicBezTo>
                    <a:pt x="209" y="395"/>
                    <a:pt x="180" y="314"/>
                    <a:pt x="249" y="221"/>
                  </a:cubicBezTo>
                  <a:cubicBezTo>
                    <a:pt x="295" y="158"/>
                    <a:pt x="150"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4"/>
            <p:cNvSpPr/>
            <p:nvPr/>
          </p:nvSpPr>
          <p:spPr>
            <a:xfrm rot="1508308">
              <a:off x="8657846" y="-16883"/>
              <a:ext cx="69035" cy="59197"/>
            </a:xfrm>
            <a:custGeom>
              <a:avLst/>
              <a:gdLst/>
              <a:ahLst/>
              <a:cxnLst/>
              <a:rect l="l" t="t" r="r" b="b"/>
              <a:pathLst>
                <a:path w="407" h="349" extrusionOk="0">
                  <a:moveTo>
                    <a:pt x="151" y="0"/>
                  </a:moveTo>
                  <a:cubicBezTo>
                    <a:pt x="70" y="6"/>
                    <a:pt x="6" y="70"/>
                    <a:pt x="6" y="151"/>
                  </a:cubicBezTo>
                  <a:cubicBezTo>
                    <a:pt x="1" y="226"/>
                    <a:pt x="47" y="302"/>
                    <a:pt x="122" y="330"/>
                  </a:cubicBezTo>
                  <a:cubicBezTo>
                    <a:pt x="153" y="343"/>
                    <a:pt x="186" y="349"/>
                    <a:pt x="219" y="349"/>
                  </a:cubicBezTo>
                  <a:cubicBezTo>
                    <a:pt x="247" y="349"/>
                    <a:pt x="275" y="344"/>
                    <a:pt x="302" y="336"/>
                  </a:cubicBezTo>
                  <a:cubicBezTo>
                    <a:pt x="377" y="319"/>
                    <a:pt x="406" y="232"/>
                    <a:pt x="360" y="174"/>
                  </a:cubicBezTo>
                  <a:cubicBezTo>
                    <a:pt x="325" y="116"/>
                    <a:pt x="285" y="58"/>
                    <a:pt x="244" y="6"/>
                  </a:cubicBezTo>
                  <a:lnTo>
                    <a:pt x="2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4"/>
            <p:cNvSpPr/>
            <p:nvPr/>
          </p:nvSpPr>
          <p:spPr>
            <a:xfrm rot="1508308">
              <a:off x="7907315" y="513822"/>
              <a:ext cx="44270" cy="95665"/>
            </a:xfrm>
            <a:custGeom>
              <a:avLst/>
              <a:gdLst/>
              <a:ahLst/>
              <a:cxnLst/>
              <a:rect l="l" t="t" r="r" b="b"/>
              <a:pathLst>
                <a:path w="261" h="564" extrusionOk="0">
                  <a:moveTo>
                    <a:pt x="131" y="0"/>
                  </a:moveTo>
                  <a:cubicBezTo>
                    <a:pt x="128" y="0"/>
                    <a:pt x="125" y="0"/>
                    <a:pt x="122" y="0"/>
                  </a:cubicBezTo>
                  <a:cubicBezTo>
                    <a:pt x="47" y="6"/>
                    <a:pt x="18" y="58"/>
                    <a:pt x="6" y="128"/>
                  </a:cubicBezTo>
                  <a:cubicBezTo>
                    <a:pt x="0" y="186"/>
                    <a:pt x="12" y="250"/>
                    <a:pt x="47" y="302"/>
                  </a:cubicBezTo>
                  <a:cubicBezTo>
                    <a:pt x="87" y="377"/>
                    <a:pt x="151" y="429"/>
                    <a:pt x="151" y="522"/>
                  </a:cubicBezTo>
                  <a:cubicBezTo>
                    <a:pt x="151" y="547"/>
                    <a:pt x="173" y="564"/>
                    <a:pt x="198" y="564"/>
                  </a:cubicBezTo>
                  <a:cubicBezTo>
                    <a:pt x="201" y="564"/>
                    <a:pt x="205" y="563"/>
                    <a:pt x="209" y="562"/>
                  </a:cubicBezTo>
                  <a:cubicBezTo>
                    <a:pt x="238" y="557"/>
                    <a:pt x="261" y="533"/>
                    <a:pt x="261" y="504"/>
                  </a:cubicBezTo>
                  <a:cubicBezTo>
                    <a:pt x="255" y="371"/>
                    <a:pt x="249" y="238"/>
                    <a:pt x="244" y="122"/>
                  </a:cubicBezTo>
                  <a:cubicBezTo>
                    <a:pt x="216" y="56"/>
                    <a:pt x="19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4"/>
            <p:cNvSpPr/>
            <p:nvPr/>
          </p:nvSpPr>
          <p:spPr>
            <a:xfrm rot="1508308">
              <a:off x="5842595" y="1691100"/>
              <a:ext cx="58688" cy="64794"/>
            </a:xfrm>
            <a:custGeom>
              <a:avLst/>
              <a:gdLst/>
              <a:ahLst/>
              <a:cxnLst/>
              <a:rect l="l" t="t" r="r" b="b"/>
              <a:pathLst>
                <a:path w="346" h="382" extrusionOk="0">
                  <a:moveTo>
                    <a:pt x="136" y="0"/>
                  </a:moveTo>
                  <a:cubicBezTo>
                    <a:pt x="62" y="0"/>
                    <a:pt x="1" y="66"/>
                    <a:pt x="15" y="148"/>
                  </a:cubicBezTo>
                  <a:cubicBezTo>
                    <a:pt x="21" y="189"/>
                    <a:pt x="38" y="223"/>
                    <a:pt x="67" y="258"/>
                  </a:cubicBezTo>
                  <a:cubicBezTo>
                    <a:pt x="83" y="317"/>
                    <a:pt x="104" y="381"/>
                    <a:pt x="176" y="381"/>
                  </a:cubicBezTo>
                  <a:cubicBezTo>
                    <a:pt x="182" y="381"/>
                    <a:pt x="188" y="381"/>
                    <a:pt x="195" y="380"/>
                  </a:cubicBezTo>
                  <a:cubicBezTo>
                    <a:pt x="247" y="374"/>
                    <a:pt x="287" y="345"/>
                    <a:pt x="305" y="299"/>
                  </a:cubicBezTo>
                  <a:cubicBezTo>
                    <a:pt x="345" y="218"/>
                    <a:pt x="276" y="38"/>
                    <a:pt x="183" y="9"/>
                  </a:cubicBezTo>
                  <a:cubicBezTo>
                    <a:pt x="167" y="3"/>
                    <a:pt x="152"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4"/>
            <p:cNvSpPr/>
            <p:nvPr/>
          </p:nvSpPr>
          <p:spPr>
            <a:xfrm rot="1508308">
              <a:off x="5829543" y="2176703"/>
              <a:ext cx="59197" cy="67678"/>
            </a:xfrm>
            <a:custGeom>
              <a:avLst/>
              <a:gdLst/>
              <a:ahLst/>
              <a:cxnLst/>
              <a:rect l="l" t="t" r="r" b="b"/>
              <a:pathLst>
                <a:path w="349" h="399" extrusionOk="0">
                  <a:moveTo>
                    <a:pt x="167" y="1"/>
                  </a:moveTo>
                  <a:cubicBezTo>
                    <a:pt x="149" y="1"/>
                    <a:pt x="130" y="6"/>
                    <a:pt x="111" y="16"/>
                  </a:cubicBezTo>
                  <a:cubicBezTo>
                    <a:pt x="41" y="63"/>
                    <a:pt x="0" y="259"/>
                    <a:pt x="47" y="335"/>
                  </a:cubicBezTo>
                  <a:cubicBezTo>
                    <a:pt x="77" y="377"/>
                    <a:pt x="124" y="399"/>
                    <a:pt x="171" y="399"/>
                  </a:cubicBezTo>
                  <a:cubicBezTo>
                    <a:pt x="215" y="399"/>
                    <a:pt x="259" y="380"/>
                    <a:pt x="290" y="341"/>
                  </a:cubicBezTo>
                  <a:cubicBezTo>
                    <a:pt x="342" y="277"/>
                    <a:pt x="348" y="184"/>
                    <a:pt x="302" y="115"/>
                  </a:cubicBezTo>
                  <a:cubicBezTo>
                    <a:pt x="263" y="42"/>
                    <a:pt x="21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4"/>
            <p:cNvSpPr/>
            <p:nvPr/>
          </p:nvSpPr>
          <p:spPr>
            <a:xfrm rot="1508308">
              <a:off x="4969404" y="1519804"/>
              <a:ext cx="58179" cy="87353"/>
            </a:xfrm>
            <a:custGeom>
              <a:avLst/>
              <a:gdLst/>
              <a:ahLst/>
              <a:cxnLst/>
              <a:rect l="l" t="t" r="r" b="b"/>
              <a:pathLst>
                <a:path w="343" h="515" extrusionOk="0">
                  <a:moveTo>
                    <a:pt x="131" y="0"/>
                  </a:moveTo>
                  <a:cubicBezTo>
                    <a:pt x="117" y="0"/>
                    <a:pt x="102" y="4"/>
                    <a:pt x="88" y="11"/>
                  </a:cubicBezTo>
                  <a:cubicBezTo>
                    <a:pt x="36" y="34"/>
                    <a:pt x="1" y="74"/>
                    <a:pt x="30" y="127"/>
                  </a:cubicBezTo>
                  <a:cubicBezTo>
                    <a:pt x="76" y="208"/>
                    <a:pt x="94" y="300"/>
                    <a:pt x="82" y="393"/>
                  </a:cubicBezTo>
                  <a:cubicBezTo>
                    <a:pt x="70" y="468"/>
                    <a:pt x="128" y="515"/>
                    <a:pt x="209" y="515"/>
                  </a:cubicBezTo>
                  <a:cubicBezTo>
                    <a:pt x="291" y="509"/>
                    <a:pt x="343" y="428"/>
                    <a:pt x="314" y="347"/>
                  </a:cubicBezTo>
                  <a:cubicBezTo>
                    <a:pt x="285" y="260"/>
                    <a:pt x="256" y="173"/>
                    <a:pt x="233" y="86"/>
                  </a:cubicBezTo>
                  <a:cubicBezTo>
                    <a:pt x="224" y="33"/>
                    <a:pt x="178"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4"/>
            <p:cNvSpPr/>
            <p:nvPr/>
          </p:nvSpPr>
          <p:spPr>
            <a:xfrm rot="1508308">
              <a:off x="8517559" y="559040"/>
              <a:ext cx="60045" cy="67847"/>
            </a:xfrm>
            <a:custGeom>
              <a:avLst/>
              <a:gdLst/>
              <a:ahLst/>
              <a:cxnLst/>
              <a:rect l="l" t="t" r="r" b="b"/>
              <a:pathLst>
                <a:path w="354" h="400" extrusionOk="0">
                  <a:moveTo>
                    <a:pt x="179" y="1"/>
                  </a:moveTo>
                  <a:cubicBezTo>
                    <a:pt x="158" y="1"/>
                    <a:pt x="136" y="6"/>
                    <a:pt x="116" y="19"/>
                  </a:cubicBezTo>
                  <a:cubicBezTo>
                    <a:pt x="29" y="60"/>
                    <a:pt x="0" y="204"/>
                    <a:pt x="53" y="309"/>
                  </a:cubicBezTo>
                  <a:cubicBezTo>
                    <a:pt x="75" y="363"/>
                    <a:pt x="129" y="399"/>
                    <a:pt x="187" y="399"/>
                  </a:cubicBezTo>
                  <a:cubicBezTo>
                    <a:pt x="204" y="399"/>
                    <a:pt x="221" y="396"/>
                    <a:pt x="238" y="390"/>
                  </a:cubicBezTo>
                  <a:cubicBezTo>
                    <a:pt x="325" y="349"/>
                    <a:pt x="354" y="187"/>
                    <a:pt x="290" y="77"/>
                  </a:cubicBezTo>
                  <a:cubicBezTo>
                    <a:pt x="270" y="29"/>
                    <a:pt x="22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4"/>
            <p:cNvSpPr/>
            <p:nvPr/>
          </p:nvSpPr>
          <p:spPr>
            <a:xfrm rot="1508308">
              <a:off x="6193497" y="1588112"/>
              <a:ext cx="66999" cy="65133"/>
            </a:xfrm>
            <a:custGeom>
              <a:avLst/>
              <a:gdLst/>
              <a:ahLst/>
              <a:cxnLst/>
              <a:rect l="l" t="t" r="r" b="b"/>
              <a:pathLst>
                <a:path w="395" h="384" extrusionOk="0">
                  <a:moveTo>
                    <a:pt x="297" y="0"/>
                  </a:moveTo>
                  <a:cubicBezTo>
                    <a:pt x="291" y="0"/>
                    <a:pt x="285" y="2"/>
                    <a:pt x="279" y="5"/>
                  </a:cubicBezTo>
                  <a:cubicBezTo>
                    <a:pt x="181" y="69"/>
                    <a:pt x="88" y="150"/>
                    <a:pt x="13" y="237"/>
                  </a:cubicBezTo>
                  <a:cubicBezTo>
                    <a:pt x="1" y="255"/>
                    <a:pt x="13" y="289"/>
                    <a:pt x="13" y="301"/>
                  </a:cubicBezTo>
                  <a:cubicBezTo>
                    <a:pt x="24" y="336"/>
                    <a:pt x="53" y="365"/>
                    <a:pt x="94" y="376"/>
                  </a:cubicBezTo>
                  <a:cubicBezTo>
                    <a:pt x="111" y="381"/>
                    <a:pt x="128" y="383"/>
                    <a:pt x="145" y="383"/>
                  </a:cubicBezTo>
                  <a:cubicBezTo>
                    <a:pt x="209" y="383"/>
                    <a:pt x="271" y="350"/>
                    <a:pt x="308" y="295"/>
                  </a:cubicBezTo>
                  <a:cubicBezTo>
                    <a:pt x="372" y="231"/>
                    <a:pt x="395" y="133"/>
                    <a:pt x="360" y="52"/>
                  </a:cubicBezTo>
                  <a:cubicBezTo>
                    <a:pt x="346" y="24"/>
                    <a:pt x="322"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4"/>
            <p:cNvSpPr/>
            <p:nvPr/>
          </p:nvSpPr>
          <p:spPr>
            <a:xfrm rot="1508308">
              <a:off x="8846742" y="1897201"/>
              <a:ext cx="56144" cy="73105"/>
            </a:xfrm>
            <a:custGeom>
              <a:avLst/>
              <a:gdLst/>
              <a:ahLst/>
              <a:cxnLst/>
              <a:rect l="l" t="t" r="r" b="b"/>
              <a:pathLst>
                <a:path w="331" h="431" extrusionOk="0">
                  <a:moveTo>
                    <a:pt x="139" y="1"/>
                  </a:moveTo>
                  <a:cubicBezTo>
                    <a:pt x="80" y="1"/>
                    <a:pt x="28" y="40"/>
                    <a:pt x="17" y="100"/>
                  </a:cubicBezTo>
                  <a:cubicBezTo>
                    <a:pt x="0" y="181"/>
                    <a:pt x="12" y="256"/>
                    <a:pt x="52" y="332"/>
                  </a:cubicBezTo>
                  <a:cubicBezTo>
                    <a:pt x="70" y="355"/>
                    <a:pt x="87" y="378"/>
                    <a:pt x="110" y="395"/>
                  </a:cubicBezTo>
                  <a:cubicBezTo>
                    <a:pt x="134" y="419"/>
                    <a:pt x="166" y="431"/>
                    <a:pt x="197" y="431"/>
                  </a:cubicBezTo>
                  <a:cubicBezTo>
                    <a:pt x="227" y="431"/>
                    <a:pt x="256" y="421"/>
                    <a:pt x="278" y="401"/>
                  </a:cubicBezTo>
                  <a:cubicBezTo>
                    <a:pt x="324" y="366"/>
                    <a:pt x="330" y="297"/>
                    <a:pt x="290" y="256"/>
                  </a:cubicBezTo>
                  <a:cubicBezTo>
                    <a:pt x="255" y="216"/>
                    <a:pt x="243" y="158"/>
                    <a:pt x="255" y="106"/>
                  </a:cubicBezTo>
                  <a:cubicBezTo>
                    <a:pt x="255" y="48"/>
                    <a:pt x="209" y="1"/>
                    <a:pt x="151" y="1"/>
                  </a:cubicBezTo>
                  <a:cubicBezTo>
                    <a:pt x="147" y="1"/>
                    <a:pt x="143"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4"/>
            <p:cNvSpPr/>
            <p:nvPr/>
          </p:nvSpPr>
          <p:spPr>
            <a:xfrm rot="1508308">
              <a:off x="8184762" y="1906859"/>
              <a:ext cx="69883" cy="56144"/>
            </a:xfrm>
            <a:custGeom>
              <a:avLst/>
              <a:gdLst/>
              <a:ahLst/>
              <a:cxnLst/>
              <a:rect l="l" t="t" r="r" b="b"/>
              <a:pathLst>
                <a:path w="412" h="331" extrusionOk="0">
                  <a:moveTo>
                    <a:pt x="287" y="0"/>
                  </a:moveTo>
                  <a:cubicBezTo>
                    <a:pt x="248" y="0"/>
                    <a:pt x="197" y="16"/>
                    <a:pt x="133" y="48"/>
                  </a:cubicBezTo>
                  <a:cubicBezTo>
                    <a:pt x="35" y="94"/>
                    <a:pt x="0" y="170"/>
                    <a:pt x="35" y="245"/>
                  </a:cubicBezTo>
                  <a:cubicBezTo>
                    <a:pt x="62" y="300"/>
                    <a:pt x="119" y="331"/>
                    <a:pt x="178" y="331"/>
                  </a:cubicBezTo>
                  <a:cubicBezTo>
                    <a:pt x="206" y="331"/>
                    <a:pt x="234" y="324"/>
                    <a:pt x="261" y="309"/>
                  </a:cubicBezTo>
                  <a:cubicBezTo>
                    <a:pt x="353" y="257"/>
                    <a:pt x="411" y="118"/>
                    <a:pt x="371" y="48"/>
                  </a:cubicBezTo>
                  <a:cubicBezTo>
                    <a:pt x="353" y="16"/>
                    <a:pt x="326"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4"/>
            <p:cNvSpPr/>
            <p:nvPr/>
          </p:nvSpPr>
          <p:spPr>
            <a:xfrm rot="1508308">
              <a:off x="7368349" y="276773"/>
              <a:ext cx="64116" cy="62759"/>
            </a:xfrm>
            <a:custGeom>
              <a:avLst/>
              <a:gdLst/>
              <a:ahLst/>
              <a:cxnLst/>
              <a:rect l="l" t="t" r="r" b="b"/>
              <a:pathLst>
                <a:path w="378" h="370" extrusionOk="0">
                  <a:moveTo>
                    <a:pt x="230" y="0"/>
                  </a:moveTo>
                  <a:cubicBezTo>
                    <a:pt x="207" y="0"/>
                    <a:pt x="183" y="8"/>
                    <a:pt x="163" y="24"/>
                  </a:cubicBezTo>
                  <a:cubicBezTo>
                    <a:pt x="64" y="76"/>
                    <a:pt x="1" y="221"/>
                    <a:pt x="41" y="296"/>
                  </a:cubicBezTo>
                  <a:cubicBezTo>
                    <a:pt x="62" y="342"/>
                    <a:pt x="140" y="369"/>
                    <a:pt x="207" y="369"/>
                  </a:cubicBezTo>
                  <a:cubicBezTo>
                    <a:pt x="235" y="369"/>
                    <a:pt x="260" y="365"/>
                    <a:pt x="279" y="354"/>
                  </a:cubicBezTo>
                  <a:cubicBezTo>
                    <a:pt x="354" y="314"/>
                    <a:pt x="377" y="169"/>
                    <a:pt x="331" y="76"/>
                  </a:cubicBezTo>
                  <a:cubicBezTo>
                    <a:pt x="316" y="27"/>
                    <a:pt x="274"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4"/>
            <p:cNvSpPr/>
            <p:nvPr/>
          </p:nvSpPr>
          <p:spPr>
            <a:xfrm rot="1508308">
              <a:off x="4262293" y="882840"/>
              <a:ext cx="87693" cy="42235"/>
            </a:xfrm>
            <a:custGeom>
              <a:avLst/>
              <a:gdLst/>
              <a:ahLst/>
              <a:cxnLst/>
              <a:rect l="l" t="t" r="r" b="b"/>
              <a:pathLst>
                <a:path w="517" h="249" extrusionOk="0">
                  <a:moveTo>
                    <a:pt x="205" y="0"/>
                  </a:moveTo>
                  <a:cubicBezTo>
                    <a:pt x="200" y="0"/>
                    <a:pt x="196" y="0"/>
                    <a:pt x="192" y="1"/>
                  </a:cubicBezTo>
                  <a:cubicBezTo>
                    <a:pt x="157" y="1"/>
                    <a:pt x="117" y="13"/>
                    <a:pt x="82" y="36"/>
                  </a:cubicBezTo>
                  <a:cubicBezTo>
                    <a:pt x="1" y="65"/>
                    <a:pt x="1" y="181"/>
                    <a:pt x="82" y="210"/>
                  </a:cubicBezTo>
                  <a:cubicBezTo>
                    <a:pt x="150" y="235"/>
                    <a:pt x="223" y="249"/>
                    <a:pt x="298" y="249"/>
                  </a:cubicBezTo>
                  <a:cubicBezTo>
                    <a:pt x="343" y="249"/>
                    <a:pt x="389" y="244"/>
                    <a:pt x="435" y="233"/>
                  </a:cubicBezTo>
                  <a:cubicBezTo>
                    <a:pt x="482" y="221"/>
                    <a:pt x="516" y="175"/>
                    <a:pt x="499" y="123"/>
                  </a:cubicBezTo>
                  <a:cubicBezTo>
                    <a:pt x="482" y="90"/>
                    <a:pt x="28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4"/>
            <p:cNvSpPr/>
            <p:nvPr/>
          </p:nvSpPr>
          <p:spPr>
            <a:xfrm rot="1508308">
              <a:off x="6661066" y="1353143"/>
              <a:ext cx="58179" cy="78872"/>
            </a:xfrm>
            <a:custGeom>
              <a:avLst/>
              <a:gdLst/>
              <a:ahLst/>
              <a:cxnLst/>
              <a:rect l="l" t="t" r="r" b="b"/>
              <a:pathLst>
                <a:path w="343" h="465" extrusionOk="0">
                  <a:moveTo>
                    <a:pt x="186" y="0"/>
                  </a:moveTo>
                  <a:cubicBezTo>
                    <a:pt x="128" y="0"/>
                    <a:pt x="82" y="52"/>
                    <a:pt x="88" y="110"/>
                  </a:cubicBezTo>
                  <a:cubicBezTo>
                    <a:pt x="82" y="180"/>
                    <a:pt x="64" y="243"/>
                    <a:pt x="30" y="301"/>
                  </a:cubicBezTo>
                  <a:cubicBezTo>
                    <a:pt x="1" y="354"/>
                    <a:pt x="18" y="417"/>
                    <a:pt x="70" y="446"/>
                  </a:cubicBezTo>
                  <a:cubicBezTo>
                    <a:pt x="90" y="459"/>
                    <a:pt x="114" y="465"/>
                    <a:pt x="137" y="465"/>
                  </a:cubicBezTo>
                  <a:cubicBezTo>
                    <a:pt x="168" y="465"/>
                    <a:pt x="200" y="454"/>
                    <a:pt x="227" y="435"/>
                  </a:cubicBezTo>
                  <a:cubicBezTo>
                    <a:pt x="296" y="382"/>
                    <a:pt x="342" y="186"/>
                    <a:pt x="302" y="104"/>
                  </a:cubicBezTo>
                  <a:cubicBezTo>
                    <a:pt x="279" y="52"/>
                    <a:pt x="250" y="0"/>
                    <a:pt x="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4"/>
            <p:cNvSpPr/>
            <p:nvPr/>
          </p:nvSpPr>
          <p:spPr>
            <a:xfrm rot="1508308">
              <a:off x="6267871" y="1432102"/>
              <a:ext cx="70222" cy="68865"/>
            </a:xfrm>
            <a:custGeom>
              <a:avLst/>
              <a:gdLst/>
              <a:ahLst/>
              <a:cxnLst/>
              <a:rect l="l" t="t" r="r" b="b"/>
              <a:pathLst>
                <a:path w="414" h="406" extrusionOk="0">
                  <a:moveTo>
                    <a:pt x="275" y="1"/>
                  </a:moveTo>
                  <a:cubicBezTo>
                    <a:pt x="252" y="1"/>
                    <a:pt x="229" y="9"/>
                    <a:pt x="211" y="27"/>
                  </a:cubicBezTo>
                  <a:cubicBezTo>
                    <a:pt x="136" y="79"/>
                    <a:pt x="84" y="149"/>
                    <a:pt x="43" y="230"/>
                  </a:cubicBezTo>
                  <a:cubicBezTo>
                    <a:pt x="0" y="315"/>
                    <a:pt x="66" y="406"/>
                    <a:pt x="154" y="406"/>
                  </a:cubicBezTo>
                  <a:cubicBezTo>
                    <a:pt x="161" y="406"/>
                    <a:pt x="169" y="405"/>
                    <a:pt x="176" y="404"/>
                  </a:cubicBezTo>
                  <a:cubicBezTo>
                    <a:pt x="292" y="386"/>
                    <a:pt x="414" y="166"/>
                    <a:pt x="362" y="62"/>
                  </a:cubicBezTo>
                  <a:cubicBezTo>
                    <a:pt x="347" y="23"/>
                    <a:pt x="311"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4"/>
            <p:cNvSpPr/>
            <p:nvPr/>
          </p:nvSpPr>
          <p:spPr>
            <a:xfrm rot="1508308">
              <a:off x="4347455" y="1547394"/>
              <a:ext cx="82434" cy="42744"/>
            </a:xfrm>
            <a:custGeom>
              <a:avLst/>
              <a:gdLst/>
              <a:ahLst/>
              <a:cxnLst/>
              <a:rect l="l" t="t" r="r" b="b"/>
              <a:pathLst>
                <a:path w="486" h="252" extrusionOk="0">
                  <a:moveTo>
                    <a:pt x="433" y="0"/>
                  </a:moveTo>
                  <a:cubicBezTo>
                    <a:pt x="426" y="0"/>
                    <a:pt x="419" y="1"/>
                    <a:pt x="411" y="4"/>
                  </a:cubicBezTo>
                  <a:cubicBezTo>
                    <a:pt x="338" y="30"/>
                    <a:pt x="264" y="43"/>
                    <a:pt x="187" y="43"/>
                  </a:cubicBezTo>
                  <a:cubicBezTo>
                    <a:pt x="162" y="43"/>
                    <a:pt x="136" y="41"/>
                    <a:pt x="110" y="39"/>
                  </a:cubicBezTo>
                  <a:cubicBezTo>
                    <a:pt x="104" y="37"/>
                    <a:pt x="98" y="37"/>
                    <a:pt x="92" y="37"/>
                  </a:cubicBezTo>
                  <a:cubicBezTo>
                    <a:pt x="48" y="37"/>
                    <a:pt x="12" y="74"/>
                    <a:pt x="12" y="120"/>
                  </a:cubicBezTo>
                  <a:cubicBezTo>
                    <a:pt x="0" y="166"/>
                    <a:pt x="35" y="218"/>
                    <a:pt x="81" y="230"/>
                  </a:cubicBezTo>
                  <a:cubicBezTo>
                    <a:pt x="125" y="244"/>
                    <a:pt x="171" y="251"/>
                    <a:pt x="217" y="251"/>
                  </a:cubicBezTo>
                  <a:cubicBezTo>
                    <a:pt x="264" y="251"/>
                    <a:pt x="310" y="244"/>
                    <a:pt x="353" y="230"/>
                  </a:cubicBezTo>
                  <a:cubicBezTo>
                    <a:pt x="423" y="207"/>
                    <a:pt x="469" y="149"/>
                    <a:pt x="481" y="79"/>
                  </a:cubicBezTo>
                  <a:cubicBezTo>
                    <a:pt x="486" y="40"/>
                    <a:pt x="470"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4"/>
            <p:cNvSpPr/>
            <p:nvPr/>
          </p:nvSpPr>
          <p:spPr>
            <a:xfrm rot="1508308">
              <a:off x="6164695" y="2683408"/>
              <a:ext cx="52242" cy="78364"/>
            </a:xfrm>
            <a:custGeom>
              <a:avLst/>
              <a:gdLst/>
              <a:ahLst/>
              <a:cxnLst/>
              <a:rect l="l" t="t" r="r" b="b"/>
              <a:pathLst>
                <a:path w="308" h="462" extrusionOk="0">
                  <a:moveTo>
                    <a:pt x="199" y="1"/>
                  </a:moveTo>
                  <a:cubicBezTo>
                    <a:pt x="180" y="1"/>
                    <a:pt x="160" y="8"/>
                    <a:pt x="139" y="21"/>
                  </a:cubicBezTo>
                  <a:cubicBezTo>
                    <a:pt x="41" y="107"/>
                    <a:pt x="0" y="241"/>
                    <a:pt x="29" y="374"/>
                  </a:cubicBezTo>
                  <a:cubicBezTo>
                    <a:pt x="43" y="425"/>
                    <a:pt x="95" y="462"/>
                    <a:pt x="148" y="462"/>
                  </a:cubicBezTo>
                  <a:cubicBezTo>
                    <a:pt x="160" y="462"/>
                    <a:pt x="173" y="459"/>
                    <a:pt x="186" y="455"/>
                  </a:cubicBezTo>
                  <a:cubicBezTo>
                    <a:pt x="203" y="449"/>
                    <a:pt x="209" y="443"/>
                    <a:pt x="220" y="432"/>
                  </a:cubicBezTo>
                  <a:cubicBezTo>
                    <a:pt x="272" y="380"/>
                    <a:pt x="307" y="102"/>
                    <a:pt x="261" y="38"/>
                  </a:cubicBezTo>
                  <a:cubicBezTo>
                    <a:pt x="245" y="12"/>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4"/>
            <p:cNvSpPr/>
            <p:nvPr/>
          </p:nvSpPr>
          <p:spPr>
            <a:xfrm rot="1508308">
              <a:off x="8748968" y="1976155"/>
              <a:ext cx="63946" cy="60554"/>
            </a:xfrm>
            <a:custGeom>
              <a:avLst/>
              <a:gdLst/>
              <a:ahLst/>
              <a:cxnLst/>
              <a:rect l="l" t="t" r="r" b="b"/>
              <a:pathLst>
                <a:path w="377" h="357" extrusionOk="0">
                  <a:moveTo>
                    <a:pt x="188" y="1"/>
                  </a:moveTo>
                  <a:cubicBezTo>
                    <a:pt x="168" y="1"/>
                    <a:pt x="147" y="5"/>
                    <a:pt x="128" y="13"/>
                  </a:cubicBezTo>
                  <a:cubicBezTo>
                    <a:pt x="35" y="60"/>
                    <a:pt x="0" y="170"/>
                    <a:pt x="41" y="262"/>
                  </a:cubicBezTo>
                  <a:cubicBezTo>
                    <a:pt x="67" y="319"/>
                    <a:pt x="126" y="356"/>
                    <a:pt x="186" y="356"/>
                  </a:cubicBezTo>
                  <a:cubicBezTo>
                    <a:pt x="205" y="356"/>
                    <a:pt x="225" y="352"/>
                    <a:pt x="244" y="344"/>
                  </a:cubicBezTo>
                  <a:cubicBezTo>
                    <a:pt x="336" y="303"/>
                    <a:pt x="377" y="199"/>
                    <a:pt x="342" y="106"/>
                  </a:cubicBezTo>
                  <a:cubicBezTo>
                    <a:pt x="316" y="40"/>
                    <a:pt x="25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4"/>
            <p:cNvSpPr/>
            <p:nvPr/>
          </p:nvSpPr>
          <p:spPr>
            <a:xfrm rot="1508308">
              <a:off x="6332462" y="2544268"/>
              <a:ext cx="68865" cy="64455"/>
            </a:xfrm>
            <a:custGeom>
              <a:avLst/>
              <a:gdLst/>
              <a:ahLst/>
              <a:cxnLst/>
              <a:rect l="l" t="t" r="r" b="b"/>
              <a:pathLst>
                <a:path w="406" h="380" extrusionOk="0">
                  <a:moveTo>
                    <a:pt x="173" y="0"/>
                  </a:moveTo>
                  <a:cubicBezTo>
                    <a:pt x="139" y="0"/>
                    <a:pt x="107" y="23"/>
                    <a:pt x="81" y="67"/>
                  </a:cubicBezTo>
                  <a:cubicBezTo>
                    <a:pt x="1" y="199"/>
                    <a:pt x="17" y="257"/>
                    <a:pt x="183" y="378"/>
                  </a:cubicBezTo>
                  <a:lnTo>
                    <a:pt x="183" y="378"/>
                  </a:lnTo>
                  <a:lnTo>
                    <a:pt x="215" y="362"/>
                  </a:lnTo>
                  <a:cubicBezTo>
                    <a:pt x="290" y="333"/>
                    <a:pt x="388" y="327"/>
                    <a:pt x="400" y="217"/>
                  </a:cubicBezTo>
                  <a:cubicBezTo>
                    <a:pt x="406" y="113"/>
                    <a:pt x="296" y="73"/>
                    <a:pt x="238" y="26"/>
                  </a:cubicBezTo>
                  <a:cubicBezTo>
                    <a:pt x="216" y="9"/>
                    <a:pt x="194" y="0"/>
                    <a:pt x="173" y="0"/>
                  </a:cubicBezTo>
                  <a:close/>
                  <a:moveTo>
                    <a:pt x="183" y="378"/>
                  </a:moveTo>
                  <a:lnTo>
                    <a:pt x="180" y="380"/>
                  </a:lnTo>
                  <a:lnTo>
                    <a:pt x="186" y="380"/>
                  </a:lnTo>
                  <a:cubicBezTo>
                    <a:pt x="185" y="379"/>
                    <a:pt x="184" y="378"/>
                    <a:pt x="183" y="3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4"/>
            <p:cNvSpPr/>
            <p:nvPr/>
          </p:nvSpPr>
          <p:spPr>
            <a:xfrm rot="1508308">
              <a:off x="7219812" y="673487"/>
              <a:ext cx="54787" cy="73614"/>
            </a:xfrm>
            <a:custGeom>
              <a:avLst/>
              <a:gdLst/>
              <a:ahLst/>
              <a:cxnLst/>
              <a:rect l="l" t="t" r="r" b="b"/>
              <a:pathLst>
                <a:path w="323" h="434" extrusionOk="0">
                  <a:moveTo>
                    <a:pt x="234" y="0"/>
                  </a:moveTo>
                  <a:cubicBezTo>
                    <a:pt x="212" y="0"/>
                    <a:pt x="190" y="9"/>
                    <a:pt x="172" y="29"/>
                  </a:cubicBezTo>
                  <a:cubicBezTo>
                    <a:pt x="96" y="93"/>
                    <a:pt x="39" y="180"/>
                    <a:pt x="10" y="278"/>
                  </a:cubicBezTo>
                  <a:cubicBezTo>
                    <a:pt x="0" y="364"/>
                    <a:pt x="68" y="433"/>
                    <a:pt x="148" y="433"/>
                  </a:cubicBezTo>
                  <a:cubicBezTo>
                    <a:pt x="165" y="433"/>
                    <a:pt x="183" y="430"/>
                    <a:pt x="201" y="423"/>
                  </a:cubicBezTo>
                  <a:cubicBezTo>
                    <a:pt x="212" y="411"/>
                    <a:pt x="235" y="405"/>
                    <a:pt x="241" y="388"/>
                  </a:cubicBezTo>
                  <a:cubicBezTo>
                    <a:pt x="293" y="295"/>
                    <a:pt x="322" y="191"/>
                    <a:pt x="322" y="87"/>
                  </a:cubicBezTo>
                  <a:cubicBezTo>
                    <a:pt x="319" y="33"/>
                    <a:pt x="277"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4"/>
            <p:cNvSpPr/>
            <p:nvPr/>
          </p:nvSpPr>
          <p:spPr>
            <a:xfrm rot="1508308">
              <a:off x="7656895" y="206179"/>
              <a:ext cx="82604" cy="42744"/>
            </a:xfrm>
            <a:custGeom>
              <a:avLst/>
              <a:gdLst/>
              <a:ahLst/>
              <a:cxnLst/>
              <a:rect l="l" t="t" r="r" b="b"/>
              <a:pathLst>
                <a:path w="487" h="252" extrusionOk="0">
                  <a:moveTo>
                    <a:pt x="160" y="0"/>
                  </a:moveTo>
                  <a:cubicBezTo>
                    <a:pt x="143" y="0"/>
                    <a:pt x="130" y="2"/>
                    <a:pt x="122" y="6"/>
                  </a:cubicBezTo>
                  <a:cubicBezTo>
                    <a:pt x="70" y="29"/>
                    <a:pt x="35" y="75"/>
                    <a:pt x="17" y="127"/>
                  </a:cubicBezTo>
                  <a:cubicBezTo>
                    <a:pt x="0" y="168"/>
                    <a:pt x="17" y="226"/>
                    <a:pt x="46" y="226"/>
                  </a:cubicBezTo>
                  <a:cubicBezTo>
                    <a:pt x="51" y="226"/>
                    <a:pt x="56" y="225"/>
                    <a:pt x="61" y="225"/>
                  </a:cubicBezTo>
                  <a:cubicBezTo>
                    <a:pt x="137" y="225"/>
                    <a:pt x="212" y="251"/>
                    <a:pt x="285" y="251"/>
                  </a:cubicBezTo>
                  <a:cubicBezTo>
                    <a:pt x="324" y="251"/>
                    <a:pt x="363" y="243"/>
                    <a:pt x="400" y="220"/>
                  </a:cubicBezTo>
                  <a:cubicBezTo>
                    <a:pt x="452" y="191"/>
                    <a:pt x="487" y="150"/>
                    <a:pt x="458" y="87"/>
                  </a:cubicBezTo>
                  <a:cubicBezTo>
                    <a:pt x="433" y="48"/>
                    <a:pt x="248"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4"/>
            <p:cNvSpPr/>
            <p:nvPr/>
          </p:nvSpPr>
          <p:spPr>
            <a:xfrm rot="1508308">
              <a:off x="4685706" y="3373558"/>
              <a:ext cx="73784" cy="54447"/>
            </a:xfrm>
            <a:custGeom>
              <a:avLst/>
              <a:gdLst/>
              <a:ahLst/>
              <a:cxnLst/>
              <a:rect l="l" t="t" r="r" b="b"/>
              <a:pathLst>
                <a:path w="435" h="321" extrusionOk="0">
                  <a:moveTo>
                    <a:pt x="284" y="1"/>
                  </a:moveTo>
                  <a:cubicBezTo>
                    <a:pt x="241" y="1"/>
                    <a:pt x="191" y="14"/>
                    <a:pt x="133" y="42"/>
                  </a:cubicBezTo>
                  <a:cubicBezTo>
                    <a:pt x="41" y="82"/>
                    <a:pt x="0" y="152"/>
                    <a:pt x="35" y="233"/>
                  </a:cubicBezTo>
                  <a:cubicBezTo>
                    <a:pt x="58" y="290"/>
                    <a:pt x="114" y="320"/>
                    <a:pt x="178" y="320"/>
                  </a:cubicBezTo>
                  <a:cubicBezTo>
                    <a:pt x="210" y="320"/>
                    <a:pt x="245" y="312"/>
                    <a:pt x="278" y="297"/>
                  </a:cubicBezTo>
                  <a:cubicBezTo>
                    <a:pt x="382" y="245"/>
                    <a:pt x="435" y="152"/>
                    <a:pt x="400" y="71"/>
                  </a:cubicBezTo>
                  <a:cubicBezTo>
                    <a:pt x="380" y="25"/>
                    <a:pt x="339"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4"/>
            <p:cNvSpPr/>
            <p:nvPr/>
          </p:nvSpPr>
          <p:spPr>
            <a:xfrm rot="1508308">
              <a:off x="5789053" y="2555401"/>
              <a:ext cx="59027" cy="70561"/>
            </a:xfrm>
            <a:custGeom>
              <a:avLst/>
              <a:gdLst/>
              <a:ahLst/>
              <a:cxnLst/>
              <a:rect l="l" t="t" r="r" b="b"/>
              <a:pathLst>
                <a:path w="348" h="416" extrusionOk="0">
                  <a:moveTo>
                    <a:pt x="134" y="0"/>
                  </a:moveTo>
                  <a:cubicBezTo>
                    <a:pt x="119" y="0"/>
                    <a:pt x="103" y="5"/>
                    <a:pt x="87" y="15"/>
                  </a:cubicBezTo>
                  <a:cubicBezTo>
                    <a:pt x="18" y="49"/>
                    <a:pt x="0" y="188"/>
                    <a:pt x="52" y="287"/>
                  </a:cubicBezTo>
                  <a:cubicBezTo>
                    <a:pt x="70" y="327"/>
                    <a:pt x="93" y="356"/>
                    <a:pt x="122" y="385"/>
                  </a:cubicBezTo>
                  <a:cubicBezTo>
                    <a:pt x="145" y="406"/>
                    <a:pt x="176" y="416"/>
                    <a:pt x="206" y="416"/>
                  </a:cubicBezTo>
                  <a:cubicBezTo>
                    <a:pt x="236" y="416"/>
                    <a:pt x="267" y="406"/>
                    <a:pt x="290" y="385"/>
                  </a:cubicBezTo>
                  <a:cubicBezTo>
                    <a:pt x="336" y="351"/>
                    <a:pt x="348" y="287"/>
                    <a:pt x="319" y="240"/>
                  </a:cubicBezTo>
                  <a:cubicBezTo>
                    <a:pt x="313" y="212"/>
                    <a:pt x="296" y="188"/>
                    <a:pt x="284" y="165"/>
                  </a:cubicBezTo>
                  <a:cubicBezTo>
                    <a:pt x="231" y="54"/>
                    <a:pt x="184"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4"/>
            <p:cNvSpPr/>
            <p:nvPr/>
          </p:nvSpPr>
          <p:spPr>
            <a:xfrm rot="1508308">
              <a:off x="4683651" y="3022098"/>
              <a:ext cx="62928" cy="64964"/>
            </a:xfrm>
            <a:custGeom>
              <a:avLst/>
              <a:gdLst/>
              <a:ahLst/>
              <a:cxnLst/>
              <a:rect l="l" t="t" r="r" b="b"/>
              <a:pathLst>
                <a:path w="371" h="383" extrusionOk="0">
                  <a:moveTo>
                    <a:pt x="128" y="0"/>
                  </a:moveTo>
                  <a:cubicBezTo>
                    <a:pt x="122" y="0"/>
                    <a:pt x="116" y="1"/>
                    <a:pt x="110" y="2"/>
                  </a:cubicBezTo>
                  <a:cubicBezTo>
                    <a:pt x="70" y="2"/>
                    <a:pt x="35" y="31"/>
                    <a:pt x="23" y="71"/>
                  </a:cubicBezTo>
                  <a:cubicBezTo>
                    <a:pt x="0" y="181"/>
                    <a:pt x="58" y="256"/>
                    <a:pt x="128" y="326"/>
                  </a:cubicBezTo>
                  <a:cubicBezTo>
                    <a:pt x="161" y="359"/>
                    <a:pt x="200" y="382"/>
                    <a:pt x="241" y="382"/>
                  </a:cubicBezTo>
                  <a:cubicBezTo>
                    <a:pt x="265" y="382"/>
                    <a:pt x="289" y="374"/>
                    <a:pt x="313" y="355"/>
                  </a:cubicBezTo>
                  <a:cubicBezTo>
                    <a:pt x="359" y="309"/>
                    <a:pt x="371" y="239"/>
                    <a:pt x="336" y="187"/>
                  </a:cubicBezTo>
                  <a:cubicBezTo>
                    <a:pt x="277" y="64"/>
                    <a:pt x="199"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4"/>
            <p:cNvSpPr/>
            <p:nvPr/>
          </p:nvSpPr>
          <p:spPr>
            <a:xfrm rot="1508308">
              <a:off x="7162026" y="162527"/>
              <a:ext cx="70900" cy="57331"/>
            </a:xfrm>
            <a:custGeom>
              <a:avLst/>
              <a:gdLst/>
              <a:ahLst/>
              <a:cxnLst/>
              <a:rect l="l" t="t" r="r" b="b"/>
              <a:pathLst>
                <a:path w="418" h="338" extrusionOk="0">
                  <a:moveTo>
                    <a:pt x="270" y="1"/>
                  </a:moveTo>
                  <a:cubicBezTo>
                    <a:pt x="233" y="1"/>
                    <a:pt x="193" y="16"/>
                    <a:pt x="157" y="31"/>
                  </a:cubicBezTo>
                  <a:cubicBezTo>
                    <a:pt x="93" y="84"/>
                    <a:pt x="0" y="124"/>
                    <a:pt x="6" y="228"/>
                  </a:cubicBezTo>
                  <a:cubicBezTo>
                    <a:pt x="6" y="275"/>
                    <a:pt x="41" y="321"/>
                    <a:pt x="87" y="333"/>
                  </a:cubicBezTo>
                  <a:cubicBezTo>
                    <a:pt x="104" y="336"/>
                    <a:pt x="120" y="338"/>
                    <a:pt x="136" y="338"/>
                  </a:cubicBezTo>
                  <a:cubicBezTo>
                    <a:pt x="208" y="338"/>
                    <a:pt x="278" y="307"/>
                    <a:pt x="325" y="246"/>
                  </a:cubicBezTo>
                  <a:cubicBezTo>
                    <a:pt x="377" y="194"/>
                    <a:pt x="417" y="124"/>
                    <a:pt x="360" y="49"/>
                  </a:cubicBezTo>
                  <a:cubicBezTo>
                    <a:pt x="335" y="13"/>
                    <a:pt x="30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4"/>
            <p:cNvSpPr/>
            <p:nvPr/>
          </p:nvSpPr>
          <p:spPr>
            <a:xfrm rot="1508308">
              <a:off x="6729414" y="1906613"/>
              <a:ext cx="70052" cy="82604"/>
            </a:xfrm>
            <a:custGeom>
              <a:avLst/>
              <a:gdLst/>
              <a:ahLst/>
              <a:cxnLst/>
              <a:rect l="l" t="t" r="r" b="b"/>
              <a:pathLst>
                <a:path w="413" h="487" extrusionOk="0">
                  <a:moveTo>
                    <a:pt x="290" y="0"/>
                  </a:moveTo>
                  <a:cubicBezTo>
                    <a:pt x="266" y="0"/>
                    <a:pt x="244" y="9"/>
                    <a:pt x="233" y="27"/>
                  </a:cubicBezTo>
                  <a:cubicBezTo>
                    <a:pt x="175" y="126"/>
                    <a:pt x="111" y="218"/>
                    <a:pt x="47" y="311"/>
                  </a:cubicBezTo>
                  <a:cubicBezTo>
                    <a:pt x="1" y="369"/>
                    <a:pt x="30" y="456"/>
                    <a:pt x="99" y="479"/>
                  </a:cubicBezTo>
                  <a:cubicBezTo>
                    <a:pt x="113" y="484"/>
                    <a:pt x="126" y="486"/>
                    <a:pt x="140" y="486"/>
                  </a:cubicBezTo>
                  <a:cubicBezTo>
                    <a:pt x="190" y="486"/>
                    <a:pt x="235" y="454"/>
                    <a:pt x="244" y="404"/>
                  </a:cubicBezTo>
                  <a:cubicBezTo>
                    <a:pt x="267" y="317"/>
                    <a:pt x="314" y="242"/>
                    <a:pt x="377" y="184"/>
                  </a:cubicBezTo>
                  <a:cubicBezTo>
                    <a:pt x="406" y="149"/>
                    <a:pt x="412" y="91"/>
                    <a:pt x="389" y="50"/>
                  </a:cubicBezTo>
                  <a:cubicBezTo>
                    <a:pt x="368" y="19"/>
                    <a:pt x="326"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4"/>
            <p:cNvSpPr/>
            <p:nvPr/>
          </p:nvSpPr>
          <p:spPr>
            <a:xfrm rot="1508308">
              <a:off x="5240400" y="3356517"/>
              <a:ext cx="73953" cy="60214"/>
            </a:xfrm>
            <a:custGeom>
              <a:avLst/>
              <a:gdLst/>
              <a:ahLst/>
              <a:cxnLst/>
              <a:rect l="l" t="t" r="r" b="b"/>
              <a:pathLst>
                <a:path w="436" h="355" extrusionOk="0">
                  <a:moveTo>
                    <a:pt x="308" y="0"/>
                  </a:moveTo>
                  <a:lnTo>
                    <a:pt x="308" y="6"/>
                  </a:lnTo>
                  <a:cubicBezTo>
                    <a:pt x="232" y="41"/>
                    <a:pt x="151" y="75"/>
                    <a:pt x="76" y="122"/>
                  </a:cubicBezTo>
                  <a:cubicBezTo>
                    <a:pt x="24" y="145"/>
                    <a:pt x="1" y="203"/>
                    <a:pt x="18" y="261"/>
                  </a:cubicBezTo>
                  <a:cubicBezTo>
                    <a:pt x="34" y="315"/>
                    <a:pt x="86" y="354"/>
                    <a:pt x="145" y="354"/>
                  </a:cubicBezTo>
                  <a:cubicBezTo>
                    <a:pt x="149" y="354"/>
                    <a:pt x="153" y="354"/>
                    <a:pt x="157" y="354"/>
                  </a:cubicBezTo>
                  <a:cubicBezTo>
                    <a:pt x="256" y="354"/>
                    <a:pt x="343" y="296"/>
                    <a:pt x="383" y="203"/>
                  </a:cubicBezTo>
                  <a:cubicBezTo>
                    <a:pt x="435" y="110"/>
                    <a:pt x="372" y="58"/>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4"/>
            <p:cNvSpPr/>
            <p:nvPr/>
          </p:nvSpPr>
          <p:spPr>
            <a:xfrm rot="1508308">
              <a:off x="8075618" y="1308634"/>
              <a:ext cx="70900" cy="56992"/>
            </a:xfrm>
            <a:custGeom>
              <a:avLst/>
              <a:gdLst/>
              <a:ahLst/>
              <a:cxnLst/>
              <a:rect l="l" t="t" r="r" b="b"/>
              <a:pathLst>
                <a:path w="418" h="336" extrusionOk="0">
                  <a:moveTo>
                    <a:pt x="287" y="0"/>
                  </a:moveTo>
                  <a:cubicBezTo>
                    <a:pt x="246" y="0"/>
                    <a:pt x="203" y="30"/>
                    <a:pt x="162" y="43"/>
                  </a:cubicBezTo>
                  <a:cubicBezTo>
                    <a:pt x="35" y="101"/>
                    <a:pt x="0" y="165"/>
                    <a:pt x="29" y="246"/>
                  </a:cubicBezTo>
                  <a:cubicBezTo>
                    <a:pt x="52" y="304"/>
                    <a:pt x="108" y="336"/>
                    <a:pt x="167" y="336"/>
                  </a:cubicBezTo>
                  <a:cubicBezTo>
                    <a:pt x="197" y="336"/>
                    <a:pt x="228" y="328"/>
                    <a:pt x="255" y="310"/>
                  </a:cubicBezTo>
                  <a:cubicBezTo>
                    <a:pt x="359" y="258"/>
                    <a:pt x="417" y="136"/>
                    <a:pt x="371" y="61"/>
                  </a:cubicBezTo>
                  <a:cubicBezTo>
                    <a:pt x="345" y="15"/>
                    <a:pt x="316"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4"/>
            <p:cNvSpPr/>
            <p:nvPr/>
          </p:nvSpPr>
          <p:spPr>
            <a:xfrm rot="1508308">
              <a:off x="9040612" y="1488596"/>
              <a:ext cx="77855" cy="49698"/>
            </a:xfrm>
            <a:custGeom>
              <a:avLst/>
              <a:gdLst/>
              <a:ahLst/>
              <a:cxnLst/>
              <a:rect l="l" t="t" r="r" b="b"/>
              <a:pathLst>
                <a:path w="459" h="293" extrusionOk="0">
                  <a:moveTo>
                    <a:pt x="242" y="1"/>
                  </a:moveTo>
                  <a:cubicBezTo>
                    <a:pt x="193" y="1"/>
                    <a:pt x="144" y="10"/>
                    <a:pt x="105" y="29"/>
                  </a:cubicBezTo>
                  <a:cubicBezTo>
                    <a:pt x="36" y="52"/>
                    <a:pt x="1" y="133"/>
                    <a:pt x="41" y="197"/>
                  </a:cubicBezTo>
                  <a:cubicBezTo>
                    <a:pt x="68" y="259"/>
                    <a:pt x="137" y="292"/>
                    <a:pt x="214" y="292"/>
                  </a:cubicBezTo>
                  <a:cubicBezTo>
                    <a:pt x="252" y="292"/>
                    <a:pt x="292" y="284"/>
                    <a:pt x="331" y="267"/>
                  </a:cubicBezTo>
                  <a:cubicBezTo>
                    <a:pt x="418" y="220"/>
                    <a:pt x="459" y="145"/>
                    <a:pt x="424" y="70"/>
                  </a:cubicBezTo>
                  <a:cubicBezTo>
                    <a:pt x="402" y="26"/>
                    <a:pt x="323"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4"/>
            <p:cNvSpPr/>
            <p:nvPr/>
          </p:nvSpPr>
          <p:spPr>
            <a:xfrm rot="1508308">
              <a:off x="6433827" y="3255259"/>
              <a:ext cx="61063" cy="77346"/>
            </a:xfrm>
            <a:custGeom>
              <a:avLst/>
              <a:gdLst/>
              <a:ahLst/>
              <a:cxnLst/>
              <a:rect l="l" t="t" r="r" b="b"/>
              <a:pathLst>
                <a:path w="360" h="456" extrusionOk="0">
                  <a:moveTo>
                    <a:pt x="250" y="0"/>
                  </a:moveTo>
                  <a:cubicBezTo>
                    <a:pt x="225" y="0"/>
                    <a:pt x="203" y="17"/>
                    <a:pt x="198" y="42"/>
                  </a:cubicBezTo>
                  <a:cubicBezTo>
                    <a:pt x="151" y="135"/>
                    <a:pt x="99" y="216"/>
                    <a:pt x="30" y="297"/>
                  </a:cubicBezTo>
                  <a:cubicBezTo>
                    <a:pt x="1" y="338"/>
                    <a:pt x="7" y="395"/>
                    <a:pt x="47" y="424"/>
                  </a:cubicBezTo>
                  <a:cubicBezTo>
                    <a:pt x="68" y="445"/>
                    <a:pt x="95" y="456"/>
                    <a:pt x="122" y="456"/>
                  </a:cubicBezTo>
                  <a:cubicBezTo>
                    <a:pt x="140" y="456"/>
                    <a:pt x="158" y="451"/>
                    <a:pt x="175" y="442"/>
                  </a:cubicBezTo>
                  <a:cubicBezTo>
                    <a:pt x="296" y="361"/>
                    <a:pt x="360" y="210"/>
                    <a:pt x="331" y="71"/>
                  </a:cubicBezTo>
                  <a:cubicBezTo>
                    <a:pt x="319" y="36"/>
                    <a:pt x="296" y="7"/>
                    <a:pt x="261" y="2"/>
                  </a:cubicBezTo>
                  <a:cubicBezTo>
                    <a:pt x="258" y="1"/>
                    <a:pt x="254"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4"/>
            <p:cNvSpPr/>
            <p:nvPr/>
          </p:nvSpPr>
          <p:spPr>
            <a:xfrm rot="1508308">
              <a:off x="5413905" y="1214693"/>
              <a:ext cx="77855" cy="44949"/>
            </a:xfrm>
            <a:custGeom>
              <a:avLst/>
              <a:gdLst/>
              <a:ahLst/>
              <a:cxnLst/>
              <a:rect l="l" t="t" r="r" b="b"/>
              <a:pathLst>
                <a:path w="459" h="265" extrusionOk="0">
                  <a:moveTo>
                    <a:pt x="94" y="1"/>
                  </a:moveTo>
                  <a:cubicBezTo>
                    <a:pt x="70" y="7"/>
                    <a:pt x="53" y="18"/>
                    <a:pt x="42" y="36"/>
                  </a:cubicBezTo>
                  <a:cubicBezTo>
                    <a:pt x="1" y="93"/>
                    <a:pt x="1" y="169"/>
                    <a:pt x="53" y="221"/>
                  </a:cubicBezTo>
                  <a:cubicBezTo>
                    <a:pt x="76" y="250"/>
                    <a:pt x="148" y="265"/>
                    <a:pt x="220" y="265"/>
                  </a:cubicBezTo>
                  <a:cubicBezTo>
                    <a:pt x="275" y="265"/>
                    <a:pt x="330" y="256"/>
                    <a:pt x="360" y="238"/>
                  </a:cubicBezTo>
                  <a:cubicBezTo>
                    <a:pt x="430" y="204"/>
                    <a:pt x="459" y="122"/>
                    <a:pt x="430" y="53"/>
                  </a:cubicBezTo>
                  <a:cubicBezTo>
                    <a:pt x="412" y="41"/>
                    <a:pt x="389" y="12"/>
                    <a:pt x="372" y="12"/>
                  </a:cubicBezTo>
                  <a:cubicBezTo>
                    <a:pt x="339" y="16"/>
                    <a:pt x="306" y="18"/>
                    <a:pt x="273" y="18"/>
                  </a:cubicBezTo>
                  <a:cubicBezTo>
                    <a:pt x="213" y="18"/>
                    <a:pt x="154" y="12"/>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4"/>
            <p:cNvSpPr/>
            <p:nvPr/>
          </p:nvSpPr>
          <p:spPr>
            <a:xfrm rot="1508308">
              <a:off x="9044568" y="3234098"/>
              <a:ext cx="75819" cy="48680"/>
            </a:xfrm>
            <a:custGeom>
              <a:avLst/>
              <a:gdLst/>
              <a:ahLst/>
              <a:cxnLst/>
              <a:rect l="l" t="t" r="r" b="b"/>
              <a:pathLst>
                <a:path w="447" h="287" extrusionOk="0">
                  <a:moveTo>
                    <a:pt x="342" y="0"/>
                  </a:moveTo>
                  <a:cubicBezTo>
                    <a:pt x="320" y="0"/>
                    <a:pt x="297" y="5"/>
                    <a:pt x="278" y="7"/>
                  </a:cubicBezTo>
                  <a:cubicBezTo>
                    <a:pt x="232" y="13"/>
                    <a:pt x="186" y="24"/>
                    <a:pt x="139" y="36"/>
                  </a:cubicBezTo>
                  <a:cubicBezTo>
                    <a:pt x="64" y="59"/>
                    <a:pt x="0" y="94"/>
                    <a:pt x="18" y="192"/>
                  </a:cubicBezTo>
                  <a:cubicBezTo>
                    <a:pt x="31" y="252"/>
                    <a:pt x="89" y="286"/>
                    <a:pt x="161" y="286"/>
                  </a:cubicBezTo>
                  <a:cubicBezTo>
                    <a:pt x="180" y="286"/>
                    <a:pt x="200" y="284"/>
                    <a:pt x="220" y="279"/>
                  </a:cubicBezTo>
                  <a:cubicBezTo>
                    <a:pt x="244" y="268"/>
                    <a:pt x="267" y="262"/>
                    <a:pt x="296" y="250"/>
                  </a:cubicBezTo>
                  <a:cubicBezTo>
                    <a:pt x="319" y="233"/>
                    <a:pt x="342" y="221"/>
                    <a:pt x="365" y="210"/>
                  </a:cubicBezTo>
                  <a:cubicBezTo>
                    <a:pt x="423" y="175"/>
                    <a:pt x="446" y="111"/>
                    <a:pt x="423" y="47"/>
                  </a:cubicBezTo>
                  <a:cubicBezTo>
                    <a:pt x="406" y="10"/>
                    <a:pt x="374"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4"/>
            <p:cNvSpPr/>
            <p:nvPr/>
          </p:nvSpPr>
          <p:spPr>
            <a:xfrm rot="1508308">
              <a:off x="5659078" y="2231175"/>
              <a:ext cx="64964" cy="62080"/>
            </a:xfrm>
            <a:custGeom>
              <a:avLst/>
              <a:gdLst/>
              <a:ahLst/>
              <a:cxnLst/>
              <a:rect l="l" t="t" r="r" b="b"/>
              <a:pathLst>
                <a:path w="383" h="366" extrusionOk="0">
                  <a:moveTo>
                    <a:pt x="137" y="1"/>
                  </a:moveTo>
                  <a:cubicBezTo>
                    <a:pt x="117" y="1"/>
                    <a:pt x="99" y="6"/>
                    <a:pt x="81" y="17"/>
                  </a:cubicBezTo>
                  <a:cubicBezTo>
                    <a:pt x="0" y="69"/>
                    <a:pt x="6" y="144"/>
                    <a:pt x="41" y="214"/>
                  </a:cubicBezTo>
                  <a:cubicBezTo>
                    <a:pt x="79" y="310"/>
                    <a:pt x="157" y="366"/>
                    <a:pt x="233" y="366"/>
                  </a:cubicBezTo>
                  <a:cubicBezTo>
                    <a:pt x="248" y="366"/>
                    <a:pt x="264" y="364"/>
                    <a:pt x="278" y="359"/>
                  </a:cubicBezTo>
                  <a:cubicBezTo>
                    <a:pt x="354" y="324"/>
                    <a:pt x="383" y="237"/>
                    <a:pt x="336" y="167"/>
                  </a:cubicBezTo>
                  <a:cubicBezTo>
                    <a:pt x="291" y="71"/>
                    <a:pt x="20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4"/>
            <p:cNvSpPr/>
            <p:nvPr/>
          </p:nvSpPr>
          <p:spPr>
            <a:xfrm rot="1508308">
              <a:off x="8929038" y="16294"/>
              <a:ext cx="64116" cy="66490"/>
            </a:xfrm>
            <a:custGeom>
              <a:avLst/>
              <a:gdLst/>
              <a:ahLst/>
              <a:cxnLst/>
              <a:rect l="l" t="t" r="r" b="b"/>
              <a:pathLst>
                <a:path w="378" h="392" extrusionOk="0">
                  <a:moveTo>
                    <a:pt x="244" y="0"/>
                  </a:moveTo>
                  <a:cubicBezTo>
                    <a:pt x="209" y="0"/>
                    <a:pt x="174" y="6"/>
                    <a:pt x="140" y="12"/>
                  </a:cubicBezTo>
                  <a:cubicBezTo>
                    <a:pt x="59" y="35"/>
                    <a:pt x="1" y="75"/>
                    <a:pt x="12" y="145"/>
                  </a:cubicBezTo>
                  <a:cubicBezTo>
                    <a:pt x="24" y="220"/>
                    <a:pt x="47" y="295"/>
                    <a:pt x="82" y="371"/>
                  </a:cubicBezTo>
                  <a:cubicBezTo>
                    <a:pt x="92" y="384"/>
                    <a:pt x="107" y="391"/>
                    <a:pt x="121" y="391"/>
                  </a:cubicBezTo>
                  <a:cubicBezTo>
                    <a:pt x="133" y="391"/>
                    <a:pt x="144" y="387"/>
                    <a:pt x="151" y="377"/>
                  </a:cubicBezTo>
                  <a:cubicBezTo>
                    <a:pt x="203" y="307"/>
                    <a:pt x="261" y="243"/>
                    <a:pt x="319" y="180"/>
                  </a:cubicBezTo>
                  <a:cubicBezTo>
                    <a:pt x="377" y="110"/>
                    <a:pt x="331" y="6"/>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4"/>
            <p:cNvSpPr/>
            <p:nvPr/>
          </p:nvSpPr>
          <p:spPr>
            <a:xfrm rot="1508308">
              <a:off x="7935356" y="1535100"/>
              <a:ext cx="71748" cy="49528"/>
            </a:xfrm>
            <a:custGeom>
              <a:avLst/>
              <a:gdLst/>
              <a:ahLst/>
              <a:cxnLst/>
              <a:rect l="l" t="t" r="r" b="b"/>
              <a:pathLst>
                <a:path w="423" h="292" extrusionOk="0">
                  <a:moveTo>
                    <a:pt x="272" y="0"/>
                  </a:moveTo>
                  <a:cubicBezTo>
                    <a:pt x="226" y="6"/>
                    <a:pt x="180" y="12"/>
                    <a:pt x="133" y="23"/>
                  </a:cubicBezTo>
                  <a:cubicBezTo>
                    <a:pt x="52" y="29"/>
                    <a:pt x="0" y="110"/>
                    <a:pt x="23" y="186"/>
                  </a:cubicBezTo>
                  <a:cubicBezTo>
                    <a:pt x="39" y="248"/>
                    <a:pt x="92" y="292"/>
                    <a:pt x="157" y="292"/>
                  </a:cubicBezTo>
                  <a:cubicBezTo>
                    <a:pt x="164" y="292"/>
                    <a:pt x="172" y="291"/>
                    <a:pt x="180" y="290"/>
                  </a:cubicBezTo>
                  <a:cubicBezTo>
                    <a:pt x="214" y="284"/>
                    <a:pt x="249" y="273"/>
                    <a:pt x="284" y="261"/>
                  </a:cubicBezTo>
                  <a:cubicBezTo>
                    <a:pt x="313" y="244"/>
                    <a:pt x="330" y="238"/>
                    <a:pt x="342" y="226"/>
                  </a:cubicBezTo>
                  <a:cubicBezTo>
                    <a:pt x="400" y="192"/>
                    <a:pt x="423" y="128"/>
                    <a:pt x="406" y="64"/>
                  </a:cubicBezTo>
                  <a:cubicBezTo>
                    <a:pt x="382" y="0"/>
                    <a:pt x="33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4"/>
            <p:cNvSpPr/>
            <p:nvPr/>
          </p:nvSpPr>
          <p:spPr>
            <a:xfrm rot="1508308">
              <a:off x="4576560" y="1718590"/>
              <a:ext cx="59197" cy="64285"/>
            </a:xfrm>
            <a:custGeom>
              <a:avLst/>
              <a:gdLst/>
              <a:ahLst/>
              <a:cxnLst/>
              <a:rect l="l" t="t" r="r" b="b"/>
              <a:pathLst>
                <a:path w="349" h="379" extrusionOk="0">
                  <a:moveTo>
                    <a:pt x="191" y="0"/>
                  </a:moveTo>
                  <a:cubicBezTo>
                    <a:pt x="174" y="0"/>
                    <a:pt x="157" y="4"/>
                    <a:pt x="140" y="12"/>
                  </a:cubicBezTo>
                  <a:cubicBezTo>
                    <a:pt x="42" y="64"/>
                    <a:pt x="1" y="185"/>
                    <a:pt x="47" y="290"/>
                  </a:cubicBezTo>
                  <a:cubicBezTo>
                    <a:pt x="69" y="345"/>
                    <a:pt x="121" y="379"/>
                    <a:pt x="175" y="379"/>
                  </a:cubicBezTo>
                  <a:cubicBezTo>
                    <a:pt x="195" y="379"/>
                    <a:pt x="214" y="374"/>
                    <a:pt x="233" y="365"/>
                  </a:cubicBezTo>
                  <a:cubicBezTo>
                    <a:pt x="314" y="319"/>
                    <a:pt x="349" y="191"/>
                    <a:pt x="296" y="75"/>
                  </a:cubicBezTo>
                  <a:cubicBezTo>
                    <a:pt x="279" y="28"/>
                    <a:pt x="23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4"/>
            <p:cNvSpPr/>
            <p:nvPr/>
          </p:nvSpPr>
          <p:spPr>
            <a:xfrm rot="1508308">
              <a:off x="8095558" y="1468973"/>
              <a:ext cx="83113" cy="51734"/>
            </a:xfrm>
            <a:custGeom>
              <a:avLst/>
              <a:gdLst/>
              <a:ahLst/>
              <a:cxnLst/>
              <a:rect l="l" t="t" r="r" b="b"/>
              <a:pathLst>
                <a:path w="490" h="305" extrusionOk="0">
                  <a:moveTo>
                    <a:pt x="325" y="1"/>
                  </a:moveTo>
                  <a:cubicBezTo>
                    <a:pt x="307" y="1"/>
                    <a:pt x="287" y="6"/>
                    <a:pt x="267" y="16"/>
                  </a:cubicBezTo>
                  <a:cubicBezTo>
                    <a:pt x="221" y="28"/>
                    <a:pt x="180" y="51"/>
                    <a:pt x="139" y="74"/>
                  </a:cubicBezTo>
                  <a:cubicBezTo>
                    <a:pt x="82" y="120"/>
                    <a:pt x="0" y="167"/>
                    <a:pt x="53" y="254"/>
                  </a:cubicBezTo>
                  <a:cubicBezTo>
                    <a:pt x="75" y="292"/>
                    <a:pt x="108" y="304"/>
                    <a:pt x="145" y="304"/>
                  </a:cubicBezTo>
                  <a:cubicBezTo>
                    <a:pt x="175" y="304"/>
                    <a:pt x="207" y="296"/>
                    <a:pt x="238" y="288"/>
                  </a:cubicBezTo>
                  <a:cubicBezTo>
                    <a:pt x="251" y="280"/>
                    <a:pt x="263" y="275"/>
                    <a:pt x="263" y="275"/>
                  </a:cubicBezTo>
                  <a:lnTo>
                    <a:pt x="263" y="275"/>
                  </a:lnTo>
                  <a:cubicBezTo>
                    <a:pt x="262" y="275"/>
                    <a:pt x="260" y="275"/>
                    <a:pt x="255" y="277"/>
                  </a:cubicBezTo>
                  <a:cubicBezTo>
                    <a:pt x="319" y="248"/>
                    <a:pt x="342" y="242"/>
                    <a:pt x="365" y="225"/>
                  </a:cubicBezTo>
                  <a:cubicBezTo>
                    <a:pt x="490" y="175"/>
                    <a:pt x="435"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4"/>
            <p:cNvSpPr/>
            <p:nvPr/>
          </p:nvSpPr>
          <p:spPr>
            <a:xfrm rot="1508308">
              <a:off x="8244770" y="1243632"/>
              <a:ext cx="69035" cy="52582"/>
            </a:xfrm>
            <a:custGeom>
              <a:avLst/>
              <a:gdLst/>
              <a:ahLst/>
              <a:cxnLst/>
              <a:rect l="l" t="t" r="r" b="b"/>
              <a:pathLst>
                <a:path w="407" h="310" extrusionOk="0">
                  <a:moveTo>
                    <a:pt x="171" y="1"/>
                  </a:moveTo>
                  <a:cubicBezTo>
                    <a:pt x="147" y="1"/>
                    <a:pt x="123" y="4"/>
                    <a:pt x="99" y="11"/>
                  </a:cubicBezTo>
                  <a:cubicBezTo>
                    <a:pt x="24" y="57"/>
                    <a:pt x="1" y="156"/>
                    <a:pt x="47" y="225"/>
                  </a:cubicBezTo>
                  <a:cubicBezTo>
                    <a:pt x="85" y="279"/>
                    <a:pt x="146" y="309"/>
                    <a:pt x="208" y="309"/>
                  </a:cubicBezTo>
                  <a:cubicBezTo>
                    <a:pt x="240" y="309"/>
                    <a:pt x="272" y="301"/>
                    <a:pt x="302" y="283"/>
                  </a:cubicBezTo>
                  <a:cubicBezTo>
                    <a:pt x="378" y="248"/>
                    <a:pt x="407" y="167"/>
                    <a:pt x="378" y="92"/>
                  </a:cubicBezTo>
                  <a:cubicBezTo>
                    <a:pt x="325" y="35"/>
                    <a:pt x="24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4"/>
            <p:cNvSpPr/>
            <p:nvPr/>
          </p:nvSpPr>
          <p:spPr>
            <a:xfrm rot="1508308">
              <a:off x="8851328" y="1169625"/>
              <a:ext cx="67847" cy="53939"/>
            </a:xfrm>
            <a:custGeom>
              <a:avLst/>
              <a:gdLst/>
              <a:ahLst/>
              <a:cxnLst/>
              <a:rect l="l" t="t" r="r" b="b"/>
              <a:pathLst>
                <a:path w="400" h="318" extrusionOk="0">
                  <a:moveTo>
                    <a:pt x="253" y="0"/>
                  </a:moveTo>
                  <a:cubicBezTo>
                    <a:pt x="219" y="0"/>
                    <a:pt x="180" y="8"/>
                    <a:pt x="139" y="24"/>
                  </a:cubicBezTo>
                  <a:cubicBezTo>
                    <a:pt x="41" y="64"/>
                    <a:pt x="0" y="151"/>
                    <a:pt x="41" y="232"/>
                  </a:cubicBezTo>
                  <a:cubicBezTo>
                    <a:pt x="73" y="289"/>
                    <a:pt x="131" y="317"/>
                    <a:pt x="193" y="317"/>
                  </a:cubicBezTo>
                  <a:cubicBezTo>
                    <a:pt x="219" y="317"/>
                    <a:pt x="246" y="312"/>
                    <a:pt x="272" y="302"/>
                  </a:cubicBezTo>
                  <a:cubicBezTo>
                    <a:pt x="354" y="267"/>
                    <a:pt x="400" y="174"/>
                    <a:pt x="382" y="87"/>
                  </a:cubicBezTo>
                  <a:cubicBezTo>
                    <a:pt x="367" y="30"/>
                    <a:pt x="319"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4"/>
            <p:cNvSpPr/>
            <p:nvPr/>
          </p:nvSpPr>
          <p:spPr>
            <a:xfrm rot="1508308">
              <a:off x="8634251" y="2076973"/>
              <a:ext cx="66151" cy="52073"/>
            </a:xfrm>
            <a:custGeom>
              <a:avLst/>
              <a:gdLst/>
              <a:ahLst/>
              <a:cxnLst/>
              <a:rect l="l" t="t" r="r" b="b"/>
              <a:pathLst>
                <a:path w="390" h="307" extrusionOk="0">
                  <a:moveTo>
                    <a:pt x="188" y="1"/>
                  </a:moveTo>
                  <a:cubicBezTo>
                    <a:pt x="161" y="1"/>
                    <a:pt x="134" y="6"/>
                    <a:pt x="111" y="17"/>
                  </a:cubicBezTo>
                  <a:cubicBezTo>
                    <a:pt x="29" y="52"/>
                    <a:pt x="0" y="138"/>
                    <a:pt x="29" y="220"/>
                  </a:cubicBezTo>
                  <a:cubicBezTo>
                    <a:pt x="66" y="280"/>
                    <a:pt x="122" y="306"/>
                    <a:pt x="179" y="306"/>
                  </a:cubicBezTo>
                  <a:cubicBezTo>
                    <a:pt x="285" y="306"/>
                    <a:pt x="390" y="215"/>
                    <a:pt x="360" y="86"/>
                  </a:cubicBezTo>
                  <a:cubicBezTo>
                    <a:pt x="334" y="36"/>
                    <a:pt x="26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4"/>
            <p:cNvSpPr/>
            <p:nvPr/>
          </p:nvSpPr>
          <p:spPr>
            <a:xfrm rot="1508308">
              <a:off x="6510366" y="2183898"/>
              <a:ext cx="56313" cy="74462"/>
            </a:xfrm>
            <a:custGeom>
              <a:avLst/>
              <a:gdLst/>
              <a:ahLst/>
              <a:cxnLst/>
              <a:rect l="l" t="t" r="r" b="b"/>
              <a:pathLst>
                <a:path w="332" h="439" extrusionOk="0">
                  <a:moveTo>
                    <a:pt x="216" y="1"/>
                  </a:moveTo>
                  <a:cubicBezTo>
                    <a:pt x="212" y="1"/>
                    <a:pt x="208" y="1"/>
                    <a:pt x="204" y="1"/>
                  </a:cubicBezTo>
                  <a:cubicBezTo>
                    <a:pt x="152" y="7"/>
                    <a:pt x="111" y="42"/>
                    <a:pt x="99" y="88"/>
                  </a:cubicBezTo>
                  <a:cubicBezTo>
                    <a:pt x="82" y="146"/>
                    <a:pt x="59" y="198"/>
                    <a:pt x="36" y="262"/>
                  </a:cubicBezTo>
                  <a:cubicBezTo>
                    <a:pt x="13" y="326"/>
                    <a:pt x="1" y="389"/>
                    <a:pt x="70" y="424"/>
                  </a:cubicBezTo>
                  <a:cubicBezTo>
                    <a:pt x="89" y="434"/>
                    <a:pt x="109" y="439"/>
                    <a:pt x="128" y="439"/>
                  </a:cubicBezTo>
                  <a:cubicBezTo>
                    <a:pt x="177" y="439"/>
                    <a:pt x="224" y="410"/>
                    <a:pt x="244" y="360"/>
                  </a:cubicBezTo>
                  <a:cubicBezTo>
                    <a:pt x="273" y="297"/>
                    <a:pt x="307" y="229"/>
                    <a:pt x="330" y="155"/>
                  </a:cubicBezTo>
                  <a:lnTo>
                    <a:pt x="330" y="155"/>
                  </a:lnTo>
                  <a:cubicBezTo>
                    <a:pt x="331" y="156"/>
                    <a:pt x="331" y="157"/>
                    <a:pt x="331" y="158"/>
                  </a:cubicBezTo>
                  <a:lnTo>
                    <a:pt x="331" y="152"/>
                  </a:lnTo>
                  <a:cubicBezTo>
                    <a:pt x="331" y="153"/>
                    <a:pt x="331" y="154"/>
                    <a:pt x="330" y="155"/>
                  </a:cubicBezTo>
                  <a:lnTo>
                    <a:pt x="330" y="155"/>
                  </a:lnTo>
                  <a:cubicBezTo>
                    <a:pt x="325" y="138"/>
                    <a:pt x="319" y="116"/>
                    <a:pt x="314" y="100"/>
                  </a:cubicBezTo>
                  <a:cubicBezTo>
                    <a:pt x="303" y="40"/>
                    <a:pt x="272"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4"/>
            <p:cNvSpPr/>
            <p:nvPr/>
          </p:nvSpPr>
          <p:spPr>
            <a:xfrm rot="1508308">
              <a:off x="8502826" y="865588"/>
              <a:ext cx="71918" cy="43253"/>
            </a:xfrm>
            <a:custGeom>
              <a:avLst/>
              <a:gdLst/>
              <a:ahLst/>
              <a:cxnLst/>
              <a:rect l="l" t="t" r="r" b="b"/>
              <a:pathLst>
                <a:path w="424" h="255" extrusionOk="0">
                  <a:moveTo>
                    <a:pt x="150" y="0"/>
                  </a:moveTo>
                  <a:cubicBezTo>
                    <a:pt x="54" y="0"/>
                    <a:pt x="0" y="34"/>
                    <a:pt x="0" y="109"/>
                  </a:cubicBezTo>
                  <a:cubicBezTo>
                    <a:pt x="0" y="193"/>
                    <a:pt x="74" y="255"/>
                    <a:pt x="193" y="255"/>
                  </a:cubicBezTo>
                  <a:cubicBezTo>
                    <a:pt x="198" y="255"/>
                    <a:pt x="203" y="255"/>
                    <a:pt x="209" y="254"/>
                  </a:cubicBezTo>
                  <a:cubicBezTo>
                    <a:pt x="238" y="254"/>
                    <a:pt x="272" y="249"/>
                    <a:pt x="301" y="243"/>
                  </a:cubicBezTo>
                  <a:cubicBezTo>
                    <a:pt x="365" y="214"/>
                    <a:pt x="423" y="179"/>
                    <a:pt x="417" y="109"/>
                  </a:cubicBezTo>
                  <a:cubicBezTo>
                    <a:pt x="417" y="40"/>
                    <a:pt x="353" y="28"/>
                    <a:pt x="301" y="17"/>
                  </a:cubicBezTo>
                  <a:cubicBezTo>
                    <a:pt x="278" y="11"/>
                    <a:pt x="249" y="11"/>
                    <a:pt x="220" y="5"/>
                  </a:cubicBezTo>
                  <a:cubicBezTo>
                    <a:pt x="195" y="2"/>
                    <a:pt x="172"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4"/>
            <p:cNvSpPr/>
            <p:nvPr/>
          </p:nvSpPr>
          <p:spPr>
            <a:xfrm rot="1508308">
              <a:off x="5844774" y="862361"/>
              <a:ext cx="51225" cy="71070"/>
            </a:xfrm>
            <a:custGeom>
              <a:avLst/>
              <a:gdLst/>
              <a:ahLst/>
              <a:cxnLst/>
              <a:rect l="l" t="t" r="r" b="b"/>
              <a:pathLst>
                <a:path w="302" h="419" extrusionOk="0">
                  <a:moveTo>
                    <a:pt x="110" y="0"/>
                  </a:moveTo>
                  <a:cubicBezTo>
                    <a:pt x="101" y="0"/>
                    <a:pt x="91" y="2"/>
                    <a:pt x="82" y="4"/>
                  </a:cubicBezTo>
                  <a:cubicBezTo>
                    <a:pt x="30" y="15"/>
                    <a:pt x="12" y="62"/>
                    <a:pt x="7" y="114"/>
                  </a:cubicBezTo>
                  <a:cubicBezTo>
                    <a:pt x="1" y="183"/>
                    <a:pt x="18" y="253"/>
                    <a:pt x="53" y="317"/>
                  </a:cubicBezTo>
                  <a:cubicBezTo>
                    <a:pt x="81" y="364"/>
                    <a:pt x="113" y="419"/>
                    <a:pt x="171" y="419"/>
                  </a:cubicBezTo>
                  <a:cubicBezTo>
                    <a:pt x="184" y="419"/>
                    <a:pt x="199" y="416"/>
                    <a:pt x="215" y="409"/>
                  </a:cubicBezTo>
                  <a:cubicBezTo>
                    <a:pt x="302" y="369"/>
                    <a:pt x="296" y="288"/>
                    <a:pt x="279" y="218"/>
                  </a:cubicBezTo>
                  <a:cubicBezTo>
                    <a:pt x="267" y="160"/>
                    <a:pt x="244" y="102"/>
                    <a:pt x="209" y="56"/>
                  </a:cubicBezTo>
                  <a:cubicBezTo>
                    <a:pt x="186" y="19"/>
                    <a:pt x="148"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4"/>
            <p:cNvSpPr/>
            <p:nvPr/>
          </p:nvSpPr>
          <p:spPr>
            <a:xfrm rot="1508308">
              <a:off x="5869606" y="2573425"/>
              <a:ext cx="67847" cy="54108"/>
            </a:xfrm>
            <a:custGeom>
              <a:avLst/>
              <a:gdLst/>
              <a:ahLst/>
              <a:cxnLst/>
              <a:rect l="l" t="t" r="r" b="b"/>
              <a:pathLst>
                <a:path w="400" h="319" extrusionOk="0">
                  <a:moveTo>
                    <a:pt x="235" y="0"/>
                  </a:moveTo>
                  <a:cubicBezTo>
                    <a:pt x="199" y="0"/>
                    <a:pt x="155" y="14"/>
                    <a:pt x="99" y="40"/>
                  </a:cubicBezTo>
                  <a:cubicBezTo>
                    <a:pt x="23" y="74"/>
                    <a:pt x="0" y="121"/>
                    <a:pt x="35" y="202"/>
                  </a:cubicBezTo>
                  <a:cubicBezTo>
                    <a:pt x="69" y="274"/>
                    <a:pt x="144" y="318"/>
                    <a:pt x="222" y="318"/>
                  </a:cubicBezTo>
                  <a:cubicBezTo>
                    <a:pt x="251" y="318"/>
                    <a:pt x="280" y="313"/>
                    <a:pt x="307" y="300"/>
                  </a:cubicBezTo>
                  <a:cubicBezTo>
                    <a:pt x="383" y="260"/>
                    <a:pt x="400" y="161"/>
                    <a:pt x="354" y="92"/>
                  </a:cubicBezTo>
                  <a:cubicBezTo>
                    <a:pt x="322" y="30"/>
                    <a:pt x="287"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4"/>
            <p:cNvSpPr/>
            <p:nvPr/>
          </p:nvSpPr>
          <p:spPr>
            <a:xfrm rot="1508308">
              <a:off x="7194171" y="258923"/>
              <a:ext cx="64116" cy="59027"/>
            </a:xfrm>
            <a:custGeom>
              <a:avLst/>
              <a:gdLst/>
              <a:ahLst/>
              <a:cxnLst/>
              <a:rect l="l" t="t" r="r" b="b"/>
              <a:pathLst>
                <a:path w="378" h="348" extrusionOk="0">
                  <a:moveTo>
                    <a:pt x="172" y="0"/>
                  </a:moveTo>
                  <a:cubicBezTo>
                    <a:pt x="153" y="0"/>
                    <a:pt x="134" y="4"/>
                    <a:pt x="116" y="12"/>
                  </a:cubicBezTo>
                  <a:cubicBezTo>
                    <a:pt x="29" y="64"/>
                    <a:pt x="0" y="175"/>
                    <a:pt x="53" y="261"/>
                  </a:cubicBezTo>
                  <a:cubicBezTo>
                    <a:pt x="80" y="316"/>
                    <a:pt x="137" y="347"/>
                    <a:pt x="195" y="347"/>
                  </a:cubicBezTo>
                  <a:cubicBezTo>
                    <a:pt x="224" y="347"/>
                    <a:pt x="252" y="340"/>
                    <a:pt x="279" y="325"/>
                  </a:cubicBezTo>
                  <a:cubicBezTo>
                    <a:pt x="354" y="285"/>
                    <a:pt x="377" y="186"/>
                    <a:pt x="337" y="117"/>
                  </a:cubicBezTo>
                  <a:cubicBezTo>
                    <a:pt x="297" y="42"/>
                    <a:pt x="233"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4"/>
            <p:cNvSpPr/>
            <p:nvPr/>
          </p:nvSpPr>
          <p:spPr>
            <a:xfrm rot="1508308">
              <a:off x="6826233" y="1606889"/>
              <a:ext cx="68017" cy="51734"/>
            </a:xfrm>
            <a:custGeom>
              <a:avLst/>
              <a:gdLst/>
              <a:ahLst/>
              <a:cxnLst/>
              <a:rect l="l" t="t" r="r" b="b"/>
              <a:pathLst>
                <a:path w="401" h="305" extrusionOk="0">
                  <a:moveTo>
                    <a:pt x="146" y="0"/>
                  </a:moveTo>
                  <a:cubicBezTo>
                    <a:pt x="125" y="0"/>
                    <a:pt x="107" y="3"/>
                    <a:pt x="93" y="10"/>
                  </a:cubicBezTo>
                  <a:cubicBezTo>
                    <a:pt x="24" y="51"/>
                    <a:pt x="1" y="138"/>
                    <a:pt x="35" y="207"/>
                  </a:cubicBezTo>
                  <a:cubicBezTo>
                    <a:pt x="70" y="269"/>
                    <a:pt x="136" y="305"/>
                    <a:pt x="203" y="305"/>
                  </a:cubicBezTo>
                  <a:cubicBezTo>
                    <a:pt x="237" y="305"/>
                    <a:pt x="271" y="296"/>
                    <a:pt x="302" y="277"/>
                  </a:cubicBezTo>
                  <a:cubicBezTo>
                    <a:pt x="365" y="248"/>
                    <a:pt x="400" y="178"/>
                    <a:pt x="383" y="109"/>
                  </a:cubicBezTo>
                  <a:cubicBezTo>
                    <a:pt x="364" y="53"/>
                    <a:pt x="23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4"/>
            <p:cNvSpPr/>
            <p:nvPr/>
          </p:nvSpPr>
          <p:spPr>
            <a:xfrm rot="1508308">
              <a:off x="6942074" y="628626"/>
              <a:ext cx="89558" cy="43592"/>
            </a:xfrm>
            <a:custGeom>
              <a:avLst/>
              <a:gdLst/>
              <a:ahLst/>
              <a:cxnLst/>
              <a:rect l="l" t="t" r="r" b="b"/>
              <a:pathLst>
                <a:path w="528" h="257" extrusionOk="0">
                  <a:moveTo>
                    <a:pt x="100" y="0"/>
                  </a:moveTo>
                  <a:cubicBezTo>
                    <a:pt x="59" y="0"/>
                    <a:pt x="22" y="32"/>
                    <a:pt x="18" y="83"/>
                  </a:cubicBezTo>
                  <a:cubicBezTo>
                    <a:pt x="0" y="147"/>
                    <a:pt x="53" y="210"/>
                    <a:pt x="116" y="210"/>
                  </a:cubicBezTo>
                  <a:cubicBezTo>
                    <a:pt x="151" y="208"/>
                    <a:pt x="186" y="204"/>
                    <a:pt x="219" y="204"/>
                  </a:cubicBezTo>
                  <a:cubicBezTo>
                    <a:pt x="267" y="204"/>
                    <a:pt x="312" y="213"/>
                    <a:pt x="354" y="251"/>
                  </a:cubicBezTo>
                  <a:cubicBezTo>
                    <a:pt x="360" y="255"/>
                    <a:pt x="368" y="256"/>
                    <a:pt x="377" y="256"/>
                  </a:cubicBezTo>
                  <a:cubicBezTo>
                    <a:pt x="396" y="256"/>
                    <a:pt x="418" y="251"/>
                    <a:pt x="429" y="251"/>
                  </a:cubicBezTo>
                  <a:cubicBezTo>
                    <a:pt x="499" y="210"/>
                    <a:pt x="528" y="158"/>
                    <a:pt x="499" y="95"/>
                  </a:cubicBezTo>
                  <a:cubicBezTo>
                    <a:pt x="486" y="41"/>
                    <a:pt x="442" y="8"/>
                    <a:pt x="394" y="8"/>
                  </a:cubicBezTo>
                  <a:cubicBezTo>
                    <a:pt x="375" y="8"/>
                    <a:pt x="355" y="13"/>
                    <a:pt x="336" y="25"/>
                  </a:cubicBezTo>
                  <a:cubicBezTo>
                    <a:pt x="310" y="45"/>
                    <a:pt x="278" y="55"/>
                    <a:pt x="247" y="55"/>
                  </a:cubicBezTo>
                  <a:cubicBezTo>
                    <a:pt x="215" y="55"/>
                    <a:pt x="183" y="45"/>
                    <a:pt x="157" y="25"/>
                  </a:cubicBezTo>
                  <a:cubicBezTo>
                    <a:pt x="140" y="8"/>
                    <a:pt x="119"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4"/>
            <p:cNvSpPr/>
            <p:nvPr/>
          </p:nvSpPr>
          <p:spPr>
            <a:xfrm rot="1508308">
              <a:off x="6459844" y="3421220"/>
              <a:ext cx="79720" cy="45966"/>
            </a:xfrm>
            <a:custGeom>
              <a:avLst/>
              <a:gdLst/>
              <a:ahLst/>
              <a:cxnLst/>
              <a:rect l="l" t="t" r="r" b="b"/>
              <a:pathLst>
                <a:path w="470" h="271" extrusionOk="0">
                  <a:moveTo>
                    <a:pt x="114" y="1"/>
                  </a:moveTo>
                  <a:cubicBezTo>
                    <a:pt x="77" y="1"/>
                    <a:pt x="42" y="23"/>
                    <a:pt x="24" y="59"/>
                  </a:cubicBezTo>
                  <a:cubicBezTo>
                    <a:pt x="1" y="111"/>
                    <a:pt x="12" y="169"/>
                    <a:pt x="59" y="204"/>
                  </a:cubicBezTo>
                  <a:cubicBezTo>
                    <a:pt x="113" y="247"/>
                    <a:pt x="180" y="270"/>
                    <a:pt x="249" y="270"/>
                  </a:cubicBezTo>
                  <a:cubicBezTo>
                    <a:pt x="290" y="270"/>
                    <a:pt x="332" y="262"/>
                    <a:pt x="371" y="244"/>
                  </a:cubicBezTo>
                  <a:cubicBezTo>
                    <a:pt x="418" y="221"/>
                    <a:pt x="470" y="186"/>
                    <a:pt x="458" y="122"/>
                  </a:cubicBezTo>
                  <a:cubicBezTo>
                    <a:pt x="447" y="65"/>
                    <a:pt x="395" y="65"/>
                    <a:pt x="348" y="53"/>
                  </a:cubicBezTo>
                  <a:cubicBezTo>
                    <a:pt x="279" y="41"/>
                    <a:pt x="215" y="24"/>
                    <a:pt x="145" y="7"/>
                  </a:cubicBezTo>
                  <a:cubicBezTo>
                    <a:pt x="135" y="3"/>
                    <a:pt x="124"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4"/>
            <p:cNvSpPr/>
            <p:nvPr/>
          </p:nvSpPr>
          <p:spPr>
            <a:xfrm rot="1508308">
              <a:off x="4758199" y="183518"/>
              <a:ext cx="54278" cy="66999"/>
            </a:xfrm>
            <a:custGeom>
              <a:avLst/>
              <a:gdLst/>
              <a:ahLst/>
              <a:cxnLst/>
              <a:rect l="l" t="t" r="r" b="b"/>
              <a:pathLst>
                <a:path w="320" h="395" extrusionOk="0">
                  <a:moveTo>
                    <a:pt x="185" y="1"/>
                  </a:moveTo>
                  <a:cubicBezTo>
                    <a:pt x="161" y="1"/>
                    <a:pt x="136" y="9"/>
                    <a:pt x="116" y="27"/>
                  </a:cubicBezTo>
                  <a:cubicBezTo>
                    <a:pt x="35" y="102"/>
                    <a:pt x="1" y="218"/>
                    <a:pt x="35" y="328"/>
                  </a:cubicBezTo>
                  <a:cubicBezTo>
                    <a:pt x="47" y="370"/>
                    <a:pt x="86" y="394"/>
                    <a:pt x="127" y="394"/>
                  </a:cubicBezTo>
                  <a:cubicBezTo>
                    <a:pt x="147" y="394"/>
                    <a:pt x="168" y="388"/>
                    <a:pt x="186" y="374"/>
                  </a:cubicBezTo>
                  <a:cubicBezTo>
                    <a:pt x="279" y="305"/>
                    <a:pt x="319" y="183"/>
                    <a:pt x="284" y="67"/>
                  </a:cubicBezTo>
                  <a:cubicBezTo>
                    <a:pt x="266" y="24"/>
                    <a:pt x="226"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4"/>
            <p:cNvSpPr/>
            <p:nvPr/>
          </p:nvSpPr>
          <p:spPr>
            <a:xfrm rot="1508308">
              <a:off x="4441824" y="1217718"/>
              <a:ext cx="49359" cy="69713"/>
            </a:xfrm>
            <a:custGeom>
              <a:avLst/>
              <a:gdLst/>
              <a:ahLst/>
              <a:cxnLst/>
              <a:rect l="l" t="t" r="r" b="b"/>
              <a:pathLst>
                <a:path w="291" h="411" extrusionOk="0">
                  <a:moveTo>
                    <a:pt x="146" y="1"/>
                  </a:moveTo>
                  <a:cubicBezTo>
                    <a:pt x="72" y="1"/>
                    <a:pt x="44" y="93"/>
                    <a:pt x="1" y="141"/>
                  </a:cubicBezTo>
                  <a:lnTo>
                    <a:pt x="7" y="135"/>
                  </a:lnTo>
                  <a:cubicBezTo>
                    <a:pt x="7" y="170"/>
                    <a:pt x="13" y="205"/>
                    <a:pt x="13" y="239"/>
                  </a:cubicBezTo>
                  <a:cubicBezTo>
                    <a:pt x="24" y="309"/>
                    <a:pt x="24" y="390"/>
                    <a:pt x="123" y="407"/>
                  </a:cubicBezTo>
                  <a:cubicBezTo>
                    <a:pt x="130" y="409"/>
                    <a:pt x="138" y="410"/>
                    <a:pt x="145" y="410"/>
                  </a:cubicBezTo>
                  <a:cubicBezTo>
                    <a:pt x="204" y="410"/>
                    <a:pt x="252" y="349"/>
                    <a:pt x="267" y="251"/>
                  </a:cubicBezTo>
                  <a:cubicBezTo>
                    <a:pt x="285" y="158"/>
                    <a:pt x="291" y="60"/>
                    <a:pt x="198" y="13"/>
                  </a:cubicBezTo>
                  <a:cubicBezTo>
                    <a:pt x="178" y="5"/>
                    <a:pt x="16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4"/>
            <p:cNvSpPr/>
            <p:nvPr/>
          </p:nvSpPr>
          <p:spPr>
            <a:xfrm rot="1508308">
              <a:off x="8736912" y="2850737"/>
              <a:ext cx="69035" cy="52073"/>
            </a:xfrm>
            <a:custGeom>
              <a:avLst/>
              <a:gdLst/>
              <a:ahLst/>
              <a:cxnLst/>
              <a:rect l="l" t="t" r="r" b="b"/>
              <a:pathLst>
                <a:path w="407" h="307" extrusionOk="0">
                  <a:moveTo>
                    <a:pt x="119" y="0"/>
                  </a:moveTo>
                  <a:cubicBezTo>
                    <a:pt x="106" y="0"/>
                    <a:pt x="95" y="2"/>
                    <a:pt x="88" y="6"/>
                  </a:cubicBezTo>
                  <a:cubicBezTo>
                    <a:pt x="18" y="47"/>
                    <a:pt x="1" y="134"/>
                    <a:pt x="41" y="203"/>
                  </a:cubicBezTo>
                  <a:cubicBezTo>
                    <a:pt x="76" y="269"/>
                    <a:pt x="145" y="307"/>
                    <a:pt x="215" y="307"/>
                  </a:cubicBezTo>
                  <a:cubicBezTo>
                    <a:pt x="249" y="307"/>
                    <a:pt x="283" y="298"/>
                    <a:pt x="314" y="278"/>
                  </a:cubicBezTo>
                  <a:cubicBezTo>
                    <a:pt x="377" y="250"/>
                    <a:pt x="406" y="180"/>
                    <a:pt x="377" y="116"/>
                  </a:cubicBezTo>
                  <a:cubicBezTo>
                    <a:pt x="353" y="67"/>
                    <a:pt x="196"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4"/>
            <p:cNvSpPr/>
            <p:nvPr/>
          </p:nvSpPr>
          <p:spPr>
            <a:xfrm rot="1508308">
              <a:off x="5417001" y="-51427"/>
              <a:ext cx="60045" cy="64794"/>
            </a:xfrm>
            <a:custGeom>
              <a:avLst/>
              <a:gdLst/>
              <a:ahLst/>
              <a:cxnLst/>
              <a:rect l="l" t="t" r="r" b="b"/>
              <a:pathLst>
                <a:path w="354" h="382" extrusionOk="0">
                  <a:moveTo>
                    <a:pt x="220" y="1"/>
                  </a:moveTo>
                  <a:cubicBezTo>
                    <a:pt x="151" y="7"/>
                    <a:pt x="87" y="53"/>
                    <a:pt x="64" y="117"/>
                  </a:cubicBezTo>
                  <a:cubicBezTo>
                    <a:pt x="35" y="186"/>
                    <a:pt x="0" y="256"/>
                    <a:pt x="46" y="331"/>
                  </a:cubicBezTo>
                  <a:cubicBezTo>
                    <a:pt x="63" y="364"/>
                    <a:pt x="93" y="382"/>
                    <a:pt x="126" y="382"/>
                  </a:cubicBezTo>
                  <a:cubicBezTo>
                    <a:pt x="140" y="382"/>
                    <a:pt x="154" y="379"/>
                    <a:pt x="168" y="372"/>
                  </a:cubicBezTo>
                  <a:cubicBezTo>
                    <a:pt x="261" y="343"/>
                    <a:pt x="354" y="152"/>
                    <a:pt x="313" y="65"/>
                  </a:cubicBezTo>
                  <a:cubicBezTo>
                    <a:pt x="301" y="24"/>
                    <a:pt x="26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4"/>
            <p:cNvSpPr/>
            <p:nvPr/>
          </p:nvSpPr>
          <p:spPr>
            <a:xfrm rot="1508308">
              <a:off x="4303549" y="1205610"/>
              <a:ext cx="66999" cy="53939"/>
            </a:xfrm>
            <a:custGeom>
              <a:avLst/>
              <a:gdLst/>
              <a:ahLst/>
              <a:cxnLst/>
              <a:rect l="l" t="t" r="r" b="b"/>
              <a:pathLst>
                <a:path w="395" h="318" extrusionOk="0">
                  <a:moveTo>
                    <a:pt x="101" y="1"/>
                  </a:moveTo>
                  <a:cubicBezTo>
                    <a:pt x="83" y="1"/>
                    <a:pt x="66" y="8"/>
                    <a:pt x="47" y="28"/>
                  </a:cubicBezTo>
                  <a:cubicBezTo>
                    <a:pt x="0" y="80"/>
                    <a:pt x="0" y="149"/>
                    <a:pt x="41" y="201"/>
                  </a:cubicBezTo>
                  <a:cubicBezTo>
                    <a:pt x="58" y="242"/>
                    <a:pt x="93" y="277"/>
                    <a:pt x="134" y="300"/>
                  </a:cubicBezTo>
                  <a:cubicBezTo>
                    <a:pt x="158" y="312"/>
                    <a:pt x="185" y="318"/>
                    <a:pt x="211" y="318"/>
                  </a:cubicBezTo>
                  <a:cubicBezTo>
                    <a:pt x="272" y="318"/>
                    <a:pt x="331" y="287"/>
                    <a:pt x="359" y="230"/>
                  </a:cubicBezTo>
                  <a:cubicBezTo>
                    <a:pt x="394" y="138"/>
                    <a:pt x="365" y="85"/>
                    <a:pt x="261" y="74"/>
                  </a:cubicBezTo>
                  <a:cubicBezTo>
                    <a:pt x="238" y="74"/>
                    <a:pt x="209" y="62"/>
                    <a:pt x="191" y="45"/>
                  </a:cubicBezTo>
                  <a:cubicBezTo>
                    <a:pt x="158" y="23"/>
                    <a:pt x="130"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4"/>
            <p:cNvSpPr/>
            <p:nvPr/>
          </p:nvSpPr>
          <p:spPr>
            <a:xfrm rot="1508308">
              <a:off x="6016038" y="2895183"/>
              <a:ext cx="55295" cy="69374"/>
            </a:xfrm>
            <a:custGeom>
              <a:avLst/>
              <a:gdLst/>
              <a:ahLst/>
              <a:cxnLst/>
              <a:rect l="l" t="t" r="r" b="b"/>
              <a:pathLst>
                <a:path w="326" h="409" extrusionOk="0">
                  <a:moveTo>
                    <a:pt x="208" y="0"/>
                  </a:moveTo>
                  <a:cubicBezTo>
                    <a:pt x="194" y="0"/>
                    <a:pt x="179" y="4"/>
                    <a:pt x="163" y="10"/>
                  </a:cubicBezTo>
                  <a:cubicBezTo>
                    <a:pt x="47" y="80"/>
                    <a:pt x="1" y="219"/>
                    <a:pt x="53" y="346"/>
                  </a:cubicBezTo>
                  <a:cubicBezTo>
                    <a:pt x="75" y="387"/>
                    <a:pt x="117" y="409"/>
                    <a:pt x="159" y="409"/>
                  </a:cubicBezTo>
                  <a:cubicBezTo>
                    <a:pt x="195" y="409"/>
                    <a:pt x="232" y="393"/>
                    <a:pt x="256" y="358"/>
                  </a:cubicBezTo>
                  <a:cubicBezTo>
                    <a:pt x="308" y="271"/>
                    <a:pt x="325" y="172"/>
                    <a:pt x="296" y="74"/>
                  </a:cubicBezTo>
                  <a:cubicBezTo>
                    <a:pt x="275" y="23"/>
                    <a:pt x="245"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4"/>
            <p:cNvSpPr/>
            <p:nvPr/>
          </p:nvSpPr>
          <p:spPr>
            <a:xfrm rot="1508308">
              <a:off x="4854009" y="3229825"/>
              <a:ext cx="66999" cy="57501"/>
            </a:xfrm>
            <a:custGeom>
              <a:avLst/>
              <a:gdLst/>
              <a:ahLst/>
              <a:cxnLst/>
              <a:rect l="l" t="t" r="r" b="b"/>
              <a:pathLst>
                <a:path w="395" h="339" extrusionOk="0">
                  <a:moveTo>
                    <a:pt x="140" y="1"/>
                  </a:moveTo>
                  <a:cubicBezTo>
                    <a:pt x="123" y="1"/>
                    <a:pt x="107" y="4"/>
                    <a:pt x="93" y="12"/>
                  </a:cubicBezTo>
                  <a:cubicBezTo>
                    <a:pt x="24" y="58"/>
                    <a:pt x="1" y="157"/>
                    <a:pt x="53" y="232"/>
                  </a:cubicBezTo>
                  <a:cubicBezTo>
                    <a:pt x="82" y="299"/>
                    <a:pt x="147" y="338"/>
                    <a:pt x="215" y="338"/>
                  </a:cubicBezTo>
                  <a:cubicBezTo>
                    <a:pt x="242" y="338"/>
                    <a:pt x="270" y="332"/>
                    <a:pt x="296" y="319"/>
                  </a:cubicBezTo>
                  <a:cubicBezTo>
                    <a:pt x="366" y="290"/>
                    <a:pt x="395" y="238"/>
                    <a:pt x="366" y="174"/>
                  </a:cubicBezTo>
                  <a:cubicBezTo>
                    <a:pt x="314" y="70"/>
                    <a:pt x="215"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4"/>
            <p:cNvSpPr/>
            <p:nvPr/>
          </p:nvSpPr>
          <p:spPr>
            <a:xfrm rot="1508308">
              <a:off x="5130821" y="1496378"/>
              <a:ext cx="65133" cy="58688"/>
            </a:xfrm>
            <a:custGeom>
              <a:avLst/>
              <a:gdLst/>
              <a:ahLst/>
              <a:cxnLst/>
              <a:rect l="l" t="t" r="r" b="b"/>
              <a:pathLst>
                <a:path w="384" h="346" extrusionOk="0">
                  <a:moveTo>
                    <a:pt x="139" y="1"/>
                  </a:moveTo>
                  <a:cubicBezTo>
                    <a:pt x="117" y="1"/>
                    <a:pt x="95" y="7"/>
                    <a:pt x="76" y="19"/>
                  </a:cubicBezTo>
                  <a:cubicBezTo>
                    <a:pt x="12" y="54"/>
                    <a:pt x="1" y="147"/>
                    <a:pt x="47" y="234"/>
                  </a:cubicBezTo>
                  <a:cubicBezTo>
                    <a:pt x="80" y="305"/>
                    <a:pt x="150" y="345"/>
                    <a:pt x="223" y="345"/>
                  </a:cubicBezTo>
                  <a:cubicBezTo>
                    <a:pt x="251" y="345"/>
                    <a:pt x="280" y="339"/>
                    <a:pt x="308" y="326"/>
                  </a:cubicBezTo>
                  <a:cubicBezTo>
                    <a:pt x="383" y="280"/>
                    <a:pt x="383" y="216"/>
                    <a:pt x="342" y="153"/>
                  </a:cubicBezTo>
                  <a:cubicBezTo>
                    <a:pt x="290" y="60"/>
                    <a:pt x="210"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4"/>
            <p:cNvSpPr/>
            <p:nvPr/>
          </p:nvSpPr>
          <p:spPr>
            <a:xfrm rot="1508308">
              <a:off x="5415160" y="429629"/>
              <a:ext cx="84639" cy="55126"/>
            </a:xfrm>
            <a:custGeom>
              <a:avLst/>
              <a:gdLst/>
              <a:ahLst/>
              <a:cxnLst/>
              <a:rect l="l" t="t" r="r" b="b"/>
              <a:pathLst>
                <a:path w="499" h="325" extrusionOk="0">
                  <a:moveTo>
                    <a:pt x="180" y="0"/>
                  </a:moveTo>
                  <a:cubicBezTo>
                    <a:pt x="180" y="0"/>
                    <a:pt x="180" y="0"/>
                    <a:pt x="180" y="0"/>
                  </a:cubicBezTo>
                  <a:lnTo>
                    <a:pt x="180" y="0"/>
                  </a:lnTo>
                  <a:cubicBezTo>
                    <a:pt x="182" y="0"/>
                    <a:pt x="184" y="0"/>
                    <a:pt x="186" y="0"/>
                  </a:cubicBezTo>
                  <a:close/>
                  <a:moveTo>
                    <a:pt x="180" y="0"/>
                  </a:moveTo>
                  <a:cubicBezTo>
                    <a:pt x="124" y="2"/>
                    <a:pt x="74" y="31"/>
                    <a:pt x="41" y="70"/>
                  </a:cubicBezTo>
                  <a:cubicBezTo>
                    <a:pt x="0" y="122"/>
                    <a:pt x="0" y="191"/>
                    <a:pt x="58" y="209"/>
                  </a:cubicBezTo>
                  <a:cubicBezTo>
                    <a:pt x="145" y="238"/>
                    <a:pt x="226" y="284"/>
                    <a:pt x="307" y="319"/>
                  </a:cubicBezTo>
                  <a:cubicBezTo>
                    <a:pt x="321" y="323"/>
                    <a:pt x="335" y="325"/>
                    <a:pt x="349" y="325"/>
                  </a:cubicBezTo>
                  <a:cubicBezTo>
                    <a:pt x="398" y="325"/>
                    <a:pt x="442" y="302"/>
                    <a:pt x="469" y="261"/>
                  </a:cubicBezTo>
                  <a:cubicBezTo>
                    <a:pt x="493" y="232"/>
                    <a:pt x="498" y="191"/>
                    <a:pt x="481" y="162"/>
                  </a:cubicBezTo>
                  <a:cubicBezTo>
                    <a:pt x="465" y="126"/>
                    <a:pt x="428" y="104"/>
                    <a:pt x="390" y="104"/>
                  </a:cubicBezTo>
                  <a:cubicBezTo>
                    <a:pt x="374" y="104"/>
                    <a:pt x="357" y="108"/>
                    <a:pt x="342" y="116"/>
                  </a:cubicBezTo>
                  <a:cubicBezTo>
                    <a:pt x="318" y="128"/>
                    <a:pt x="299" y="133"/>
                    <a:pt x="283" y="133"/>
                  </a:cubicBezTo>
                  <a:cubicBezTo>
                    <a:pt x="215" y="133"/>
                    <a:pt x="222" y="34"/>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4"/>
            <p:cNvSpPr/>
            <p:nvPr/>
          </p:nvSpPr>
          <p:spPr>
            <a:xfrm rot="1508308">
              <a:off x="4140854" y="1707868"/>
              <a:ext cx="70900" cy="58349"/>
            </a:xfrm>
            <a:custGeom>
              <a:avLst/>
              <a:gdLst/>
              <a:ahLst/>
              <a:cxnLst/>
              <a:rect l="l" t="t" r="r" b="b"/>
              <a:pathLst>
                <a:path w="418" h="344" extrusionOk="0">
                  <a:moveTo>
                    <a:pt x="309" y="0"/>
                  </a:moveTo>
                  <a:cubicBezTo>
                    <a:pt x="299" y="0"/>
                    <a:pt x="288" y="2"/>
                    <a:pt x="278" y="4"/>
                  </a:cubicBezTo>
                  <a:cubicBezTo>
                    <a:pt x="197" y="28"/>
                    <a:pt x="128" y="74"/>
                    <a:pt x="81" y="143"/>
                  </a:cubicBezTo>
                  <a:cubicBezTo>
                    <a:pt x="41" y="190"/>
                    <a:pt x="0" y="248"/>
                    <a:pt x="47" y="306"/>
                  </a:cubicBezTo>
                  <a:cubicBezTo>
                    <a:pt x="67" y="333"/>
                    <a:pt x="90" y="343"/>
                    <a:pt x="116" y="343"/>
                  </a:cubicBezTo>
                  <a:cubicBezTo>
                    <a:pt x="150" y="343"/>
                    <a:pt x="189" y="325"/>
                    <a:pt x="232" y="306"/>
                  </a:cubicBezTo>
                  <a:cubicBezTo>
                    <a:pt x="296" y="271"/>
                    <a:pt x="348" y="219"/>
                    <a:pt x="394" y="155"/>
                  </a:cubicBezTo>
                  <a:cubicBezTo>
                    <a:pt x="417" y="120"/>
                    <a:pt x="417" y="74"/>
                    <a:pt x="388" y="39"/>
                  </a:cubicBezTo>
                  <a:cubicBezTo>
                    <a:pt x="367" y="13"/>
                    <a:pt x="338" y="0"/>
                    <a:pt x="3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4"/>
            <p:cNvSpPr/>
            <p:nvPr/>
          </p:nvSpPr>
          <p:spPr>
            <a:xfrm rot="1508308">
              <a:off x="4575950" y="3141325"/>
              <a:ext cx="72766" cy="42574"/>
            </a:xfrm>
            <a:custGeom>
              <a:avLst/>
              <a:gdLst/>
              <a:ahLst/>
              <a:cxnLst/>
              <a:rect l="l" t="t" r="r" b="b"/>
              <a:pathLst>
                <a:path w="429" h="251" extrusionOk="0">
                  <a:moveTo>
                    <a:pt x="204" y="1"/>
                  </a:moveTo>
                  <a:cubicBezTo>
                    <a:pt x="174" y="1"/>
                    <a:pt x="145" y="2"/>
                    <a:pt x="116" y="5"/>
                  </a:cubicBezTo>
                  <a:cubicBezTo>
                    <a:pt x="64" y="5"/>
                    <a:pt x="23" y="40"/>
                    <a:pt x="12" y="92"/>
                  </a:cubicBezTo>
                  <a:cubicBezTo>
                    <a:pt x="0" y="144"/>
                    <a:pt x="29" y="202"/>
                    <a:pt x="87" y="225"/>
                  </a:cubicBezTo>
                  <a:cubicBezTo>
                    <a:pt x="125" y="241"/>
                    <a:pt x="167" y="250"/>
                    <a:pt x="209" y="250"/>
                  </a:cubicBezTo>
                  <a:cubicBezTo>
                    <a:pt x="244" y="250"/>
                    <a:pt x="279" y="244"/>
                    <a:pt x="313" y="231"/>
                  </a:cubicBezTo>
                  <a:cubicBezTo>
                    <a:pt x="383" y="202"/>
                    <a:pt x="429" y="179"/>
                    <a:pt x="429" y="98"/>
                  </a:cubicBezTo>
                  <a:cubicBezTo>
                    <a:pt x="423" y="17"/>
                    <a:pt x="359" y="5"/>
                    <a:pt x="296" y="5"/>
                  </a:cubicBezTo>
                  <a:cubicBezTo>
                    <a:pt x="264" y="2"/>
                    <a:pt x="233"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4"/>
            <p:cNvSpPr/>
            <p:nvPr/>
          </p:nvSpPr>
          <p:spPr>
            <a:xfrm rot="1508308">
              <a:off x="7740531" y="3030042"/>
              <a:ext cx="71918" cy="54956"/>
            </a:xfrm>
            <a:custGeom>
              <a:avLst/>
              <a:gdLst/>
              <a:ahLst/>
              <a:cxnLst/>
              <a:rect l="l" t="t" r="r" b="b"/>
              <a:pathLst>
                <a:path w="424" h="324" extrusionOk="0">
                  <a:moveTo>
                    <a:pt x="300" y="0"/>
                  </a:moveTo>
                  <a:cubicBezTo>
                    <a:pt x="249" y="0"/>
                    <a:pt x="197" y="52"/>
                    <a:pt x="151" y="52"/>
                  </a:cubicBezTo>
                  <a:cubicBezTo>
                    <a:pt x="41" y="98"/>
                    <a:pt x="0" y="156"/>
                    <a:pt x="29" y="231"/>
                  </a:cubicBezTo>
                  <a:cubicBezTo>
                    <a:pt x="50" y="289"/>
                    <a:pt x="103" y="324"/>
                    <a:pt x="162" y="324"/>
                  </a:cubicBezTo>
                  <a:cubicBezTo>
                    <a:pt x="185" y="324"/>
                    <a:pt x="209" y="318"/>
                    <a:pt x="232" y="307"/>
                  </a:cubicBezTo>
                  <a:cubicBezTo>
                    <a:pt x="348" y="266"/>
                    <a:pt x="423" y="139"/>
                    <a:pt x="377" y="52"/>
                  </a:cubicBezTo>
                  <a:cubicBezTo>
                    <a:pt x="352" y="13"/>
                    <a:pt x="326"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4"/>
            <p:cNvSpPr/>
            <p:nvPr/>
          </p:nvSpPr>
          <p:spPr>
            <a:xfrm rot="1508308">
              <a:off x="6496332" y="191227"/>
              <a:ext cx="57161" cy="63098"/>
            </a:xfrm>
            <a:custGeom>
              <a:avLst/>
              <a:gdLst/>
              <a:ahLst/>
              <a:cxnLst/>
              <a:rect l="l" t="t" r="r" b="b"/>
              <a:pathLst>
                <a:path w="337" h="372" extrusionOk="0">
                  <a:moveTo>
                    <a:pt x="147" y="0"/>
                  </a:moveTo>
                  <a:cubicBezTo>
                    <a:pt x="132" y="0"/>
                    <a:pt x="116" y="5"/>
                    <a:pt x="99" y="15"/>
                  </a:cubicBezTo>
                  <a:cubicBezTo>
                    <a:pt x="29" y="55"/>
                    <a:pt x="0" y="183"/>
                    <a:pt x="46" y="275"/>
                  </a:cubicBezTo>
                  <a:cubicBezTo>
                    <a:pt x="69" y="334"/>
                    <a:pt x="127" y="372"/>
                    <a:pt x="190" y="372"/>
                  </a:cubicBezTo>
                  <a:cubicBezTo>
                    <a:pt x="207" y="372"/>
                    <a:pt x="226" y="369"/>
                    <a:pt x="243" y="362"/>
                  </a:cubicBezTo>
                  <a:cubicBezTo>
                    <a:pt x="319" y="327"/>
                    <a:pt x="336" y="258"/>
                    <a:pt x="284" y="154"/>
                  </a:cubicBezTo>
                  <a:cubicBezTo>
                    <a:pt x="235" y="51"/>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4"/>
            <p:cNvSpPr/>
            <p:nvPr/>
          </p:nvSpPr>
          <p:spPr>
            <a:xfrm rot="1508308">
              <a:off x="7530255" y="410311"/>
              <a:ext cx="71918" cy="46475"/>
            </a:xfrm>
            <a:custGeom>
              <a:avLst/>
              <a:gdLst/>
              <a:ahLst/>
              <a:cxnLst/>
              <a:rect l="l" t="t" r="r" b="b"/>
              <a:pathLst>
                <a:path w="424" h="274" extrusionOk="0">
                  <a:moveTo>
                    <a:pt x="145" y="0"/>
                  </a:moveTo>
                  <a:cubicBezTo>
                    <a:pt x="59" y="12"/>
                    <a:pt x="1" y="93"/>
                    <a:pt x="12" y="174"/>
                  </a:cubicBezTo>
                  <a:cubicBezTo>
                    <a:pt x="21" y="239"/>
                    <a:pt x="60" y="274"/>
                    <a:pt x="125" y="274"/>
                  </a:cubicBezTo>
                  <a:cubicBezTo>
                    <a:pt x="142" y="274"/>
                    <a:pt x="160" y="271"/>
                    <a:pt x="180" y="267"/>
                  </a:cubicBezTo>
                  <a:cubicBezTo>
                    <a:pt x="221" y="255"/>
                    <a:pt x="261" y="238"/>
                    <a:pt x="302" y="220"/>
                  </a:cubicBezTo>
                  <a:cubicBezTo>
                    <a:pt x="348" y="197"/>
                    <a:pt x="424" y="180"/>
                    <a:pt x="412" y="104"/>
                  </a:cubicBezTo>
                  <a:cubicBezTo>
                    <a:pt x="406" y="41"/>
                    <a:pt x="337" y="41"/>
                    <a:pt x="285" y="23"/>
                  </a:cubicBezTo>
                  <a:cubicBezTo>
                    <a:pt x="238" y="12"/>
                    <a:pt x="19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4"/>
            <p:cNvSpPr/>
            <p:nvPr/>
          </p:nvSpPr>
          <p:spPr>
            <a:xfrm rot="1508308">
              <a:off x="4895628" y="3016544"/>
              <a:ext cx="64964" cy="61063"/>
            </a:xfrm>
            <a:custGeom>
              <a:avLst/>
              <a:gdLst/>
              <a:ahLst/>
              <a:cxnLst/>
              <a:rect l="l" t="t" r="r" b="b"/>
              <a:pathLst>
                <a:path w="383" h="360" extrusionOk="0">
                  <a:moveTo>
                    <a:pt x="242" y="1"/>
                  </a:moveTo>
                  <a:cubicBezTo>
                    <a:pt x="227" y="1"/>
                    <a:pt x="211" y="5"/>
                    <a:pt x="198" y="13"/>
                  </a:cubicBezTo>
                  <a:cubicBezTo>
                    <a:pt x="76" y="71"/>
                    <a:pt x="1" y="216"/>
                    <a:pt x="41" y="291"/>
                  </a:cubicBezTo>
                  <a:cubicBezTo>
                    <a:pt x="67" y="336"/>
                    <a:pt x="115" y="359"/>
                    <a:pt x="163" y="359"/>
                  </a:cubicBezTo>
                  <a:cubicBezTo>
                    <a:pt x="189" y="359"/>
                    <a:pt x="215" y="352"/>
                    <a:pt x="238" y="338"/>
                  </a:cubicBezTo>
                  <a:cubicBezTo>
                    <a:pt x="337" y="285"/>
                    <a:pt x="383" y="164"/>
                    <a:pt x="337" y="60"/>
                  </a:cubicBezTo>
                  <a:cubicBezTo>
                    <a:pt x="316" y="23"/>
                    <a:pt x="27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4"/>
            <p:cNvSpPr/>
            <p:nvPr/>
          </p:nvSpPr>
          <p:spPr>
            <a:xfrm rot="1508308">
              <a:off x="5740234" y="2057345"/>
              <a:ext cx="75480" cy="61402"/>
            </a:xfrm>
            <a:custGeom>
              <a:avLst/>
              <a:gdLst/>
              <a:ahLst/>
              <a:cxnLst/>
              <a:rect l="l" t="t" r="r" b="b"/>
              <a:pathLst>
                <a:path w="445" h="362" extrusionOk="0">
                  <a:moveTo>
                    <a:pt x="389" y="182"/>
                  </a:moveTo>
                  <a:cubicBezTo>
                    <a:pt x="391" y="184"/>
                    <a:pt x="392" y="186"/>
                    <a:pt x="394" y="188"/>
                  </a:cubicBezTo>
                  <a:lnTo>
                    <a:pt x="394" y="188"/>
                  </a:lnTo>
                  <a:cubicBezTo>
                    <a:pt x="394" y="188"/>
                    <a:pt x="394" y="188"/>
                    <a:pt x="395" y="187"/>
                  </a:cubicBezTo>
                  <a:lnTo>
                    <a:pt x="389" y="182"/>
                  </a:lnTo>
                  <a:close/>
                  <a:moveTo>
                    <a:pt x="78" y="1"/>
                  </a:moveTo>
                  <a:cubicBezTo>
                    <a:pt x="40" y="1"/>
                    <a:pt x="5" y="27"/>
                    <a:pt x="1" y="66"/>
                  </a:cubicBezTo>
                  <a:cubicBezTo>
                    <a:pt x="6" y="170"/>
                    <a:pt x="59" y="263"/>
                    <a:pt x="140" y="327"/>
                  </a:cubicBezTo>
                  <a:cubicBezTo>
                    <a:pt x="174" y="350"/>
                    <a:pt x="215" y="361"/>
                    <a:pt x="255" y="361"/>
                  </a:cubicBezTo>
                  <a:cubicBezTo>
                    <a:pt x="296" y="361"/>
                    <a:pt x="337" y="350"/>
                    <a:pt x="371" y="327"/>
                  </a:cubicBezTo>
                  <a:cubicBezTo>
                    <a:pt x="444" y="293"/>
                    <a:pt x="441" y="243"/>
                    <a:pt x="394" y="188"/>
                  </a:cubicBezTo>
                  <a:lnTo>
                    <a:pt x="394" y="188"/>
                  </a:lnTo>
                  <a:cubicBezTo>
                    <a:pt x="377" y="193"/>
                    <a:pt x="359" y="195"/>
                    <a:pt x="342" y="195"/>
                  </a:cubicBezTo>
                  <a:cubicBezTo>
                    <a:pt x="284" y="195"/>
                    <a:pt x="229" y="167"/>
                    <a:pt x="198" y="118"/>
                  </a:cubicBezTo>
                  <a:cubicBezTo>
                    <a:pt x="180" y="83"/>
                    <a:pt x="151" y="48"/>
                    <a:pt x="128" y="19"/>
                  </a:cubicBezTo>
                  <a:cubicBezTo>
                    <a:pt x="113" y="6"/>
                    <a:pt x="9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4"/>
            <p:cNvSpPr/>
            <p:nvPr/>
          </p:nvSpPr>
          <p:spPr>
            <a:xfrm rot="1508308">
              <a:off x="5491458" y="747691"/>
              <a:ext cx="51225" cy="66999"/>
            </a:xfrm>
            <a:custGeom>
              <a:avLst/>
              <a:gdLst/>
              <a:ahLst/>
              <a:cxnLst/>
              <a:rect l="l" t="t" r="r" b="b"/>
              <a:pathLst>
                <a:path w="302" h="395" extrusionOk="0">
                  <a:moveTo>
                    <a:pt x="144" y="0"/>
                  </a:moveTo>
                  <a:cubicBezTo>
                    <a:pt x="131" y="0"/>
                    <a:pt x="116" y="3"/>
                    <a:pt x="99" y="8"/>
                  </a:cubicBezTo>
                  <a:cubicBezTo>
                    <a:pt x="12" y="37"/>
                    <a:pt x="0" y="112"/>
                    <a:pt x="24" y="193"/>
                  </a:cubicBezTo>
                  <a:cubicBezTo>
                    <a:pt x="35" y="257"/>
                    <a:pt x="64" y="309"/>
                    <a:pt x="105" y="356"/>
                  </a:cubicBezTo>
                  <a:cubicBezTo>
                    <a:pt x="126" y="382"/>
                    <a:pt x="155" y="395"/>
                    <a:pt x="187" y="395"/>
                  </a:cubicBezTo>
                  <a:cubicBezTo>
                    <a:pt x="198" y="395"/>
                    <a:pt x="209" y="393"/>
                    <a:pt x="221" y="390"/>
                  </a:cubicBezTo>
                  <a:cubicBezTo>
                    <a:pt x="255" y="379"/>
                    <a:pt x="284" y="344"/>
                    <a:pt x="290" y="303"/>
                  </a:cubicBezTo>
                  <a:cubicBezTo>
                    <a:pt x="302" y="234"/>
                    <a:pt x="290" y="164"/>
                    <a:pt x="255" y="106"/>
                  </a:cubicBezTo>
                  <a:cubicBezTo>
                    <a:pt x="232" y="49"/>
                    <a:pt x="20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4"/>
            <p:cNvSpPr/>
            <p:nvPr/>
          </p:nvSpPr>
          <p:spPr>
            <a:xfrm rot="1508308">
              <a:off x="6587233" y="2146732"/>
              <a:ext cx="76837" cy="43761"/>
            </a:xfrm>
            <a:custGeom>
              <a:avLst/>
              <a:gdLst/>
              <a:ahLst/>
              <a:cxnLst/>
              <a:rect l="l" t="t" r="r" b="b"/>
              <a:pathLst>
                <a:path w="453" h="258" extrusionOk="0">
                  <a:moveTo>
                    <a:pt x="217" y="1"/>
                  </a:moveTo>
                  <a:cubicBezTo>
                    <a:pt x="172" y="1"/>
                    <a:pt x="126" y="12"/>
                    <a:pt x="81" y="44"/>
                  </a:cubicBezTo>
                  <a:cubicBezTo>
                    <a:pt x="18" y="102"/>
                    <a:pt x="0" y="166"/>
                    <a:pt x="58" y="224"/>
                  </a:cubicBezTo>
                  <a:cubicBezTo>
                    <a:pt x="80" y="245"/>
                    <a:pt x="150" y="257"/>
                    <a:pt x="220" y="257"/>
                  </a:cubicBezTo>
                  <a:cubicBezTo>
                    <a:pt x="281" y="257"/>
                    <a:pt x="341" y="248"/>
                    <a:pt x="371" y="229"/>
                  </a:cubicBezTo>
                  <a:cubicBezTo>
                    <a:pt x="452" y="177"/>
                    <a:pt x="429" y="102"/>
                    <a:pt x="394" y="33"/>
                  </a:cubicBezTo>
                  <a:cubicBezTo>
                    <a:pt x="335" y="19"/>
                    <a:pt x="276"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4"/>
            <p:cNvSpPr/>
            <p:nvPr/>
          </p:nvSpPr>
          <p:spPr>
            <a:xfrm rot="1508308">
              <a:off x="5809484" y="457481"/>
              <a:ext cx="76837" cy="42065"/>
            </a:xfrm>
            <a:custGeom>
              <a:avLst/>
              <a:gdLst/>
              <a:ahLst/>
              <a:cxnLst/>
              <a:rect l="l" t="t" r="r" b="b"/>
              <a:pathLst>
                <a:path w="453" h="248" extrusionOk="0">
                  <a:moveTo>
                    <a:pt x="296" y="1"/>
                  </a:moveTo>
                  <a:cubicBezTo>
                    <a:pt x="227" y="7"/>
                    <a:pt x="163" y="12"/>
                    <a:pt x="93" y="30"/>
                  </a:cubicBezTo>
                  <a:cubicBezTo>
                    <a:pt x="35" y="41"/>
                    <a:pt x="1" y="93"/>
                    <a:pt x="6" y="151"/>
                  </a:cubicBezTo>
                  <a:cubicBezTo>
                    <a:pt x="11" y="206"/>
                    <a:pt x="59" y="248"/>
                    <a:pt x="112" y="248"/>
                  </a:cubicBezTo>
                  <a:cubicBezTo>
                    <a:pt x="121" y="248"/>
                    <a:pt x="130" y="247"/>
                    <a:pt x="140" y="244"/>
                  </a:cubicBezTo>
                  <a:cubicBezTo>
                    <a:pt x="203" y="238"/>
                    <a:pt x="267" y="221"/>
                    <a:pt x="331" y="204"/>
                  </a:cubicBezTo>
                  <a:cubicBezTo>
                    <a:pt x="383" y="163"/>
                    <a:pt x="453" y="140"/>
                    <a:pt x="429" y="65"/>
                  </a:cubicBezTo>
                  <a:cubicBezTo>
                    <a:pt x="412" y="1"/>
                    <a:pt x="348" y="1"/>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4"/>
            <p:cNvSpPr/>
            <p:nvPr/>
          </p:nvSpPr>
          <p:spPr>
            <a:xfrm rot="1508308">
              <a:off x="4133458" y="1998837"/>
              <a:ext cx="67847" cy="48680"/>
            </a:xfrm>
            <a:custGeom>
              <a:avLst/>
              <a:gdLst/>
              <a:ahLst/>
              <a:cxnLst/>
              <a:rect l="l" t="t" r="r" b="b"/>
              <a:pathLst>
                <a:path w="400" h="287" extrusionOk="0">
                  <a:moveTo>
                    <a:pt x="285" y="0"/>
                  </a:moveTo>
                  <a:cubicBezTo>
                    <a:pt x="247" y="0"/>
                    <a:pt x="204" y="17"/>
                    <a:pt x="168" y="20"/>
                  </a:cubicBezTo>
                  <a:cubicBezTo>
                    <a:pt x="133" y="25"/>
                    <a:pt x="99" y="37"/>
                    <a:pt x="70" y="49"/>
                  </a:cubicBezTo>
                  <a:cubicBezTo>
                    <a:pt x="29" y="72"/>
                    <a:pt x="0" y="124"/>
                    <a:pt x="12" y="170"/>
                  </a:cubicBezTo>
                  <a:cubicBezTo>
                    <a:pt x="17" y="217"/>
                    <a:pt x="46" y="263"/>
                    <a:pt x="93" y="275"/>
                  </a:cubicBezTo>
                  <a:cubicBezTo>
                    <a:pt x="114" y="283"/>
                    <a:pt x="136" y="287"/>
                    <a:pt x="158" y="287"/>
                  </a:cubicBezTo>
                  <a:cubicBezTo>
                    <a:pt x="195" y="287"/>
                    <a:pt x="231" y="275"/>
                    <a:pt x="261" y="257"/>
                  </a:cubicBezTo>
                  <a:cubicBezTo>
                    <a:pt x="319" y="217"/>
                    <a:pt x="400" y="164"/>
                    <a:pt x="371" y="72"/>
                  </a:cubicBezTo>
                  <a:cubicBezTo>
                    <a:pt x="354" y="15"/>
                    <a:pt x="322"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4"/>
            <p:cNvSpPr/>
            <p:nvPr/>
          </p:nvSpPr>
          <p:spPr>
            <a:xfrm rot="1508308">
              <a:off x="8141958" y="2722897"/>
              <a:ext cx="57670" cy="62759"/>
            </a:xfrm>
            <a:custGeom>
              <a:avLst/>
              <a:gdLst/>
              <a:ahLst/>
              <a:cxnLst/>
              <a:rect l="l" t="t" r="r" b="b"/>
              <a:pathLst>
                <a:path w="340" h="370" extrusionOk="0">
                  <a:moveTo>
                    <a:pt x="184" y="0"/>
                  </a:moveTo>
                  <a:cubicBezTo>
                    <a:pt x="168" y="0"/>
                    <a:pt x="151" y="2"/>
                    <a:pt x="131" y="4"/>
                  </a:cubicBezTo>
                  <a:lnTo>
                    <a:pt x="108" y="50"/>
                  </a:lnTo>
                  <a:cubicBezTo>
                    <a:pt x="108" y="108"/>
                    <a:pt x="62" y="149"/>
                    <a:pt x="44" y="189"/>
                  </a:cubicBezTo>
                  <a:cubicBezTo>
                    <a:pt x="0" y="272"/>
                    <a:pt x="61" y="370"/>
                    <a:pt x="151" y="370"/>
                  </a:cubicBezTo>
                  <a:cubicBezTo>
                    <a:pt x="156" y="370"/>
                    <a:pt x="161" y="370"/>
                    <a:pt x="166" y="369"/>
                  </a:cubicBezTo>
                  <a:cubicBezTo>
                    <a:pt x="270" y="352"/>
                    <a:pt x="340" y="253"/>
                    <a:pt x="328" y="149"/>
                  </a:cubicBezTo>
                  <a:cubicBezTo>
                    <a:pt x="318" y="45"/>
                    <a:pt x="279"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4"/>
            <p:cNvSpPr/>
            <p:nvPr/>
          </p:nvSpPr>
          <p:spPr>
            <a:xfrm rot="1508308">
              <a:off x="5029216" y="178382"/>
              <a:ext cx="71918" cy="57161"/>
            </a:xfrm>
            <a:custGeom>
              <a:avLst/>
              <a:gdLst/>
              <a:ahLst/>
              <a:cxnLst/>
              <a:rect l="l" t="t" r="r" b="b"/>
              <a:pathLst>
                <a:path w="424" h="337" extrusionOk="0">
                  <a:moveTo>
                    <a:pt x="293" y="0"/>
                  </a:moveTo>
                  <a:cubicBezTo>
                    <a:pt x="233" y="0"/>
                    <a:pt x="154" y="18"/>
                    <a:pt x="94" y="52"/>
                  </a:cubicBezTo>
                  <a:cubicBezTo>
                    <a:pt x="88" y="52"/>
                    <a:pt x="82" y="58"/>
                    <a:pt x="76" y="64"/>
                  </a:cubicBezTo>
                  <a:cubicBezTo>
                    <a:pt x="18" y="122"/>
                    <a:pt x="1" y="209"/>
                    <a:pt x="30" y="290"/>
                  </a:cubicBezTo>
                  <a:cubicBezTo>
                    <a:pt x="49" y="322"/>
                    <a:pt x="74" y="337"/>
                    <a:pt x="104" y="337"/>
                  </a:cubicBezTo>
                  <a:cubicBezTo>
                    <a:pt x="127" y="337"/>
                    <a:pt x="153" y="328"/>
                    <a:pt x="180" y="313"/>
                  </a:cubicBezTo>
                  <a:cubicBezTo>
                    <a:pt x="308" y="255"/>
                    <a:pt x="424" y="93"/>
                    <a:pt x="383" y="29"/>
                  </a:cubicBezTo>
                  <a:cubicBezTo>
                    <a:pt x="371" y="10"/>
                    <a:pt x="33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4"/>
            <p:cNvSpPr/>
            <p:nvPr/>
          </p:nvSpPr>
          <p:spPr>
            <a:xfrm rot="1508308">
              <a:off x="7957417" y="-55759"/>
              <a:ext cx="76837" cy="51903"/>
            </a:xfrm>
            <a:custGeom>
              <a:avLst/>
              <a:gdLst/>
              <a:ahLst/>
              <a:cxnLst/>
              <a:rect l="l" t="t" r="r" b="b"/>
              <a:pathLst>
                <a:path w="453" h="306" extrusionOk="0">
                  <a:moveTo>
                    <a:pt x="106" y="0"/>
                  </a:moveTo>
                  <a:cubicBezTo>
                    <a:pt x="99" y="0"/>
                    <a:pt x="93" y="1"/>
                    <a:pt x="88" y="2"/>
                  </a:cubicBezTo>
                  <a:cubicBezTo>
                    <a:pt x="47" y="8"/>
                    <a:pt x="12" y="43"/>
                    <a:pt x="7" y="83"/>
                  </a:cubicBezTo>
                  <a:cubicBezTo>
                    <a:pt x="1" y="130"/>
                    <a:pt x="18" y="170"/>
                    <a:pt x="59" y="188"/>
                  </a:cubicBezTo>
                  <a:cubicBezTo>
                    <a:pt x="151" y="217"/>
                    <a:pt x="238" y="251"/>
                    <a:pt x="325" y="298"/>
                  </a:cubicBezTo>
                  <a:cubicBezTo>
                    <a:pt x="335" y="303"/>
                    <a:pt x="345" y="306"/>
                    <a:pt x="356" y="306"/>
                  </a:cubicBezTo>
                  <a:cubicBezTo>
                    <a:pt x="378" y="306"/>
                    <a:pt x="402" y="294"/>
                    <a:pt x="418" y="275"/>
                  </a:cubicBezTo>
                  <a:cubicBezTo>
                    <a:pt x="447" y="246"/>
                    <a:pt x="453" y="193"/>
                    <a:pt x="430" y="159"/>
                  </a:cubicBezTo>
                  <a:cubicBezTo>
                    <a:pt x="397" y="100"/>
                    <a:pt x="19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4"/>
            <p:cNvSpPr/>
            <p:nvPr/>
          </p:nvSpPr>
          <p:spPr>
            <a:xfrm rot="1508308">
              <a:off x="4428318" y="3263368"/>
              <a:ext cx="48341" cy="84470"/>
            </a:xfrm>
            <a:custGeom>
              <a:avLst/>
              <a:gdLst/>
              <a:ahLst/>
              <a:cxnLst/>
              <a:rect l="l" t="t" r="r" b="b"/>
              <a:pathLst>
                <a:path w="285" h="498" extrusionOk="0">
                  <a:moveTo>
                    <a:pt x="148" y="0"/>
                  </a:moveTo>
                  <a:cubicBezTo>
                    <a:pt x="83" y="0"/>
                    <a:pt x="62" y="75"/>
                    <a:pt x="41" y="112"/>
                  </a:cubicBezTo>
                  <a:cubicBezTo>
                    <a:pt x="23" y="159"/>
                    <a:pt x="0" y="205"/>
                    <a:pt x="35" y="251"/>
                  </a:cubicBezTo>
                  <a:cubicBezTo>
                    <a:pt x="76" y="298"/>
                    <a:pt x="93" y="356"/>
                    <a:pt x="87" y="419"/>
                  </a:cubicBezTo>
                  <a:cubicBezTo>
                    <a:pt x="83" y="472"/>
                    <a:pt x="111" y="498"/>
                    <a:pt x="157" y="498"/>
                  </a:cubicBezTo>
                  <a:cubicBezTo>
                    <a:pt x="173" y="498"/>
                    <a:pt x="190" y="495"/>
                    <a:pt x="209" y="489"/>
                  </a:cubicBezTo>
                  <a:cubicBezTo>
                    <a:pt x="261" y="454"/>
                    <a:pt x="284" y="391"/>
                    <a:pt x="267" y="333"/>
                  </a:cubicBezTo>
                  <a:cubicBezTo>
                    <a:pt x="244" y="269"/>
                    <a:pt x="232" y="205"/>
                    <a:pt x="238" y="136"/>
                  </a:cubicBezTo>
                  <a:cubicBezTo>
                    <a:pt x="238" y="78"/>
                    <a:pt x="226" y="14"/>
                    <a:pt x="168" y="2"/>
                  </a:cubicBezTo>
                  <a:cubicBezTo>
                    <a:pt x="161" y="1"/>
                    <a:pt x="15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4"/>
            <p:cNvSpPr/>
            <p:nvPr/>
          </p:nvSpPr>
          <p:spPr>
            <a:xfrm rot="1508308">
              <a:off x="6387110" y="1838291"/>
              <a:ext cx="69883" cy="49868"/>
            </a:xfrm>
            <a:custGeom>
              <a:avLst/>
              <a:gdLst/>
              <a:ahLst/>
              <a:cxnLst/>
              <a:rect l="l" t="t" r="r" b="b"/>
              <a:pathLst>
                <a:path w="412" h="294" extrusionOk="0">
                  <a:moveTo>
                    <a:pt x="211" y="1"/>
                  </a:moveTo>
                  <a:cubicBezTo>
                    <a:pt x="193" y="1"/>
                    <a:pt x="177" y="4"/>
                    <a:pt x="163" y="12"/>
                  </a:cubicBezTo>
                  <a:cubicBezTo>
                    <a:pt x="47" y="81"/>
                    <a:pt x="1" y="145"/>
                    <a:pt x="35" y="215"/>
                  </a:cubicBezTo>
                  <a:cubicBezTo>
                    <a:pt x="63" y="262"/>
                    <a:pt x="145" y="294"/>
                    <a:pt x="221" y="294"/>
                  </a:cubicBezTo>
                  <a:cubicBezTo>
                    <a:pt x="255" y="294"/>
                    <a:pt x="288" y="287"/>
                    <a:pt x="313" y="273"/>
                  </a:cubicBezTo>
                  <a:cubicBezTo>
                    <a:pt x="383" y="244"/>
                    <a:pt x="412" y="168"/>
                    <a:pt x="383" y="99"/>
                  </a:cubicBezTo>
                  <a:cubicBezTo>
                    <a:pt x="356" y="44"/>
                    <a:pt x="27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4"/>
            <p:cNvSpPr/>
            <p:nvPr/>
          </p:nvSpPr>
          <p:spPr>
            <a:xfrm rot="1508308">
              <a:off x="7099169" y="2378582"/>
              <a:ext cx="59027" cy="63776"/>
            </a:xfrm>
            <a:custGeom>
              <a:avLst/>
              <a:gdLst/>
              <a:ahLst/>
              <a:cxnLst/>
              <a:rect l="l" t="t" r="r" b="b"/>
              <a:pathLst>
                <a:path w="348" h="376" extrusionOk="0">
                  <a:moveTo>
                    <a:pt x="228" y="1"/>
                  </a:moveTo>
                  <a:cubicBezTo>
                    <a:pt x="222" y="1"/>
                    <a:pt x="215" y="1"/>
                    <a:pt x="209" y="3"/>
                  </a:cubicBezTo>
                  <a:cubicBezTo>
                    <a:pt x="75" y="37"/>
                    <a:pt x="0" y="182"/>
                    <a:pt x="52" y="310"/>
                  </a:cubicBezTo>
                  <a:cubicBezTo>
                    <a:pt x="74" y="349"/>
                    <a:pt x="103" y="376"/>
                    <a:pt x="139" y="376"/>
                  </a:cubicBezTo>
                  <a:cubicBezTo>
                    <a:pt x="150" y="376"/>
                    <a:pt x="161" y="373"/>
                    <a:pt x="174" y="368"/>
                  </a:cubicBezTo>
                  <a:cubicBezTo>
                    <a:pt x="267" y="315"/>
                    <a:pt x="324" y="223"/>
                    <a:pt x="348" y="118"/>
                  </a:cubicBezTo>
                  <a:cubicBezTo>
                    <a:pt x="348" y="50"/>
                    <a:pt x="29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4"/>
            <p:cNvSpPr/>
            <p:nvPr/>
          </p:nvSpPr>
          <p:spPr>
            <a:xfrm rot="1508308">
              <a:off x="7940114" y="253065"/>
              <a:ext cx="56313" cy="81586"/>
            </a:xfrm>
            <a:custGeom>
              <a:avLst/>
              <a:gdLst/>
              <a:ahLst/>
              <a:cxnLst/>
              <a:rect l="l" t="t" r="r" b="b"/>
              <a:pathLst>
                <a:path w="332" h="481" extrusionOk="0">
                  <a:moveTo>
                    <a:pt x="123" y="0"/>
                  </a:moveTo>
                  <a:cubicBezTo>
                    <a:pt x="117" y="0"/>
                    <a:pt x="111" y="1"/>
                    <a:pt x="105" y="2"/>
                  </a:cubicBezTo>
                  <a:cubicBezTo>
                    <a:pt x="47" y="2"/>
                    <a:pt x="1" y="54"/>
                    <a:pt x="13" y="112"/>
                  </a:cubicBezTo>
                  <a:cubicBezTo>
                    <a:pt x="36" y="199"/>
                    <a:pt x="42" y="286"/>
                    <a:pt x="59" y="367"/>
                  </a:cubicBezTo>
                  <a:cubicBezTo>
                    <a:pt x="82" y="437"/>
                    <a:pt x="149" y="480"/>
                    <a:pt x="220" y="480"/>
                  </a:cubicBezTo>
                  <a:cubicBezTo>
                    <a:pt x="238" y="480"/>
                    <a:pt x="256" y="477"/>
                    <a:pt x="273" y="472"/>
                  </a:cubicBezTo>
                  <a:cubicBezTo>
                    <a:pt x="308" y="448"/>
                    <a:pt x="331" y="414"/>
                    <a:pt x="302" y="390"/>
                  </a:cubicBezTo>
                  <a:cubicBezTo>
                    <a:pt x="215" y="315"/>
                    <a:pt x="175" y="194"/>
                    <a:pt x="198" y="83"/>
                  </a:cubicBezTo>
                  <a:cubicBezTo>
                    <a:pt x="203" y="37"/>
                    <a:pt x="167"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4"/>
            <p:cNvSpPr/>
            <p:nvPr/>
          </p:nvSpPr>
          <p:spPr>
            <a:xfrm rot="1508308">
              <a:off x="6174524" y="3135266"/>
              <a:ext cx="65981" cy="58857"/>
            </a:xfrm>
            <a:custGeom>
              <a:avLst/>
              <a:gdLst/>
              <a:ahLst/>
              <a:cxnLst/>
              <a:rect l="l" t="t" r="r" b="b"/>
              <a:pathLst>
                <a:path w="389" h="347" extrusionOk="0">
                  <a:moveTo>
                    <a:pt x="296" y="1"/>
                  </a:moveTo>
                  <a:cubicBezTo>
                    <a:pt x="276" y="1"/>
                    <a:pt x="255" y="8"/>
                    <a:pt x="232" y="23"/>
                  </a:cubicBezTo>
                  <a:cubicBezTo>
                    <a:pt x="169" y="69"/>
                    <a:pt x="111" y="115"/>
                    <a:pt x="59" y="167"/>
                  </a:cubicBezTo>
                  <a:cubicBezTo>
                    <a:pt x="1" y="225"/>
                    <a:pt x="30" y="324"/>
                    <a:pt x="111" y="341"/>
                  </a:cubicBezTo>
                  <a:cubicBezTo>
                    <a:pt x="126" y="345"/>
                    <a:pt x="142" y="347"/>
                    <a:pt x="157" y="347"/>
                  </a:cubicBezTo>
                  <a:cubicBezTo>
                    <a:pt x="188" y="347"/>
                    <a:pt x="219" y="339"/>
                    <a:pt x="250" y="324"/>
                  </a:cubicBezTo>
                  <a:cubicBezTo>
                    <a:pt x="337" y="283"/>
                    <a:pt x="389" y="191"/>
                    <a:pt x="377" y="92"/>
                  </a:cubicBezTo>
                  <a:cubicBezTo>
                    <a:pt x="369" y="33"/>
                    <a:pt x="33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4"/>
            <p:cNvSpPr/>
            <p:nvPr/>
          </p:nvSpPr>
          <p:spPr>
            <a:xfrm rot="1508308">
              <a:off x="5785984" y="2387138"/>
              <a:ext cx="65981" cy="55974"/>
            </a:xfrm>
            <a:custGeom>
              <a:avLst/>
              <a:gdLst/>
              <a:ahLst/>
              <a:cxnLst/>
              <a:rect l="l" t="t" r="r" b="b"/>
              <a:pathLst>
                <a:path w="389" h="330" extrusionOk="0">
                  <a:moveTo>
                    <a:pt x="137" y="1"/>
                  </a:moveTo>
                  <a:cubicBezTo>
                    <a:pt x="121" y="1"/>
                    <a:pt x="106" y="4"/>
                    <a:pt x="93" y="12"/>
                  </a:cubicBezTo>
                  <a:cubicBezTo>
                    <a:pt x="24" y="52"/>
                    <a:pt x="1" y="139"/>
                    <a:pt x="41" y="209"/>
                  </a:cubicBezTo>
                  <a:cubicBezTo>
                    <a:pt x="67" y="282"/>
                    <a:pt x="138" y="330"/>
                    <a:pt x="214" y="330"/>
                  </a:cubicBezTo>
                  <a:cubicBezTo>
                    <a:pt x="239" y="330"/>
                    <a:pt x="265" y="325"/>
                    <a:pt x="290" y="313"/>
                  </a:cubicBezTo>
                  <a:cubicBezTo>
                    <a:pt x="354" y="295"/>
                    <a:pt x="389" y="220"/>
                    <a:pt x="360" y="162"/>
                  </a:cubicBezTo>
                  <a:cubicBezTo>
                    <a:pt x="322" y="72"/>
                    <a:pt x="213"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4"/>
            <p:cNvSpPr/>
            <p:nvPr/>
          </p:nvSpPr>
          <p:spPr>
            <a:xfrm rot="1508308">
              <a:off x="7290804" y="2678490"/>
              <a:ext cx="69883" cy="46306"/>
            </a:xfrm>
            <a:custGeom>
              <a:avLst/>
              <a:gdLst/>
              <a:ahLst/>
              <a:cxnLst/>
              <a:rect l="l" t="t" r="r" b="b"/>
              <a:pathLst>
                <a:path w="412" h="273" extrusionOk="0">
                  <a:moveTo>
                    <a:pt x="120" y="1"/>
                  </a:moveTo>
                  <a:cubicBezTo>
                    <a:pt x="99" y="1"/>
                    <a:pt x="82" y="3"/>
                    <a:pt x="70" y="9"/>
                  </a:cubicBezTo>
                  <a:cubicBezTo>
                    <a:pt x="24" y="38"/>
                    <a:pt x="1" y="101"/>
                    <a:pt x="30" y="154"/>
                  </a:cubicBezTo>
                  <a:cubicBezTo>
                    <a:pt x="53" y="211"/>
                    <a:pt x="111" y="258"/>
                    <a:pt x="180" y="264"/>
                  </a:cubicBezTo>
                  <a:cubicBezTo>
                    <a:pt x="198" y="270"/>
                    <a:pt x="217" y="272"/>
                    <a:pt x="236" y="272"/>
                  </a:cubicBezTo>
                  <a:cubicBezTo>
                    <a:pt x="290" y="272"/>
                    <a:pt x="344" y="249"/>
                    <a:pt x="383" y="206"/>
                  </a:cubicBezTo>
                  <a:cubicBezTo>
                    <a:pt x="406" y="177"/>
                    <a:pt x="412" y="130"/>
                    <a:pt x="395" y="90"/>
                  </a:cubicBezTo>
                  <a:cubicBezTo>
                    <a:pt x="366" y="47"/>
                    <a:pt x="211"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4"/>
            <p:cNvSpPr/>
            <p:nvPr/>
          </p:nvSpPr>
          <p:spPr>
            <a:xfrm rot="1508308">
              <a:off x="4876600" y="235447"/>
              <a:ext cx="37486" cy="81926"/>
            </a:xfrm>
            <a:custGeom>
              <a:avLst/>
              <a:gdLst/>
              <a:ahLst/>
              <a:cxnLst/>
              <a:rect l="l" t="t" r="r" b="b"/>
              <a:pathLst>
                <a:path w="221" h="483" extrusionOk="0">
                  <a:moveTo>
                    <a:pt x="92" y="1"/>
                  </a:moveTo>
                  <a:cubicBezTo>
                    <a:pt x="89" y="1"/>
                    <a:pt x="85" y="1"/>
                    <a:pt x="81" y="1"/>
                  </a:cubicBezTo>
                  <a:cubicBezTo>
                    <a:pt x="23" y="13"/>
                    <a:pt x="6" y="59"/>
                    <a:pt x="6" y="106"/>
                  </a:cubicBezTo>
                  <a:cubicBezTo>
                    <a:pt x="0" y="204"/>
                    <a:pt x="12" y="297"/>
                    <a:pt x="35" y="389"/>
                  </a:cubicBezTo>
                  <a:cubicBezTo>
                    <a:pt x="52" y="436"/>
                    <a:pt x="70" y="482"/>
                    <a:pt x="128" y="482"/>
                  </a:cubicBezTo>
                  <a:cubicBezTo>
                    <a:pt x="186" y="476"/>
                    <a:pt x="197" y="418"/>
                    <a:pt x="203" y="378"/>
                  </a:cubicBezTo>
                  <a:cubicBezTo>
                    <a:pt x="220" y="279"/>
                    <a:pt x="220" y="187"/>
                    <a:pt x="197" y="94"/>
                  </a:cubicBezTo>
                  <a:cubicBezTo>
                    <a:pt x="181" y="40"/>
                    <a:pt x="144"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4"/>
            <p:cNvSpPr/>
            <p:nvPr/>
          </p:nvSpPr>
          <p:spPr>
            <a:xfrm rot="1508308">
              <a:off x="4792037" y="653489"/>
              <a:ext cx="65981" cy="61402"/>
            </a:xfrm>
            <a:custGeom>
              <a:avLst/>
              <a:gdLst/>
              <a:ahLst/>
              <a:cxnLst/>
              <a:rect l="l" t="t" r="r" b="b"/>
              <a:pathLst>
                <a:path w="389" h="362" extrusionOk="0">
                  <a:moveTo>
                    <a:pt x="288" y="1"/>
                  </a:moveTo>
                  <a:cubicBezTo>
                    <a:pt x="274" y="1"/>
                    <a:pt x="259" y="8"/>
                    <a:pt x="244" y="27"/>
                  </a:cubicBezTo>
                  <a:cubicBezTo>
                    <a:pt x="191" y="85"/>
                    <a:pt x="134" y="126"/>
                    <a:pt x="64" y="149"/>
                  </a:cubicBezTo>
                  <a:cubicBezTo>
                    <a:pt x="23" y="166"/>
                    <a:pt x="0" y="213"/>
                    <a:pt x="12" y="253"/>
                  </a:cubicBezTo>
                  <a:cubicBezTo>
                    <a:pt x="12" y="300"/>
                    <a:pt x="47" y="340"/>
                    <a:pt x="93" y="352"/>
                  </a:cubicBezTo>
                  <a:cubicBezTo>
                    <a:pt x="111" y="359"/>
                    <a:pt x="130" y="362"/>
                    <a:pt x="149" y="362"/>
                  </a:cubicBezTo>
                  <a:cubicBezTo>
                    <a:pt x="179" y="362"/>
                    <a:pt x="207" y="354"/>
                    <a:pt x="232" y="340"/>
                  </a:cubicBezTo>
                  <a:cubicBezTo>
                    <a:pt x="336" y="294"/>
                    <a:pt x="388" y="184"/>
                    <a:pt x="359" y="74"/>
                  </a:cubicBezTo>
                  <a:cubicBezTo>
                    <a:pt x="344" y="34"/>
                    <a:pt x="318"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4"/>
            <p:cNvSpPr/>
            <p:nvPr/>
          </p:nvSpPr>
          <p:spPr>
            <a:xfrm rot="1508308">
              <a:off x="8109022" y="525078"/>
              <a:ext cx="69883" cy="52073"/>
            </a:xfrm>
            <a:custGeom>
              <a:avLst/>
              <a:gdLst/>
              <a:ahLst/>
              <a:cxnLst/>
              <a:rect l="l" t="t" r="r" b="b"/>
              <a:pathLst>
                <a:path w="412" h="307" extrusionOk="0">
                  <a:moveTo>
                    <a:pt x="103" y="0"/>
                  </a:moveTo>
                  <a:cubicBezTo>
                    <a:pt x="88" y="0"/>
                    <a:pt x="74" y="2"/>
                    <a:pt x="64" y="8"/>
                  </a:cubicBezTo>
                  <a:cubicBezTo>
                    <a:pt x="17" y="31"/>
                    <a:pt x="0" y="83"/>
                    <a:pt x="17" y="129"/>
                  </a:cubicBezTo>
                  <a:cubicBezTo>
                    <a:pt x="38" y="208"/>
                    <a:pt x="188" y="306"/>
                    <a:pt x="285" y="306"/>
                  </a:cubicBezTo>
                  <a:cubicBezTo>
                    <a:pt x="295" y="306"/>
                    <a:pt x="304" y="305"/>
                    <a:pt x="313" y="303"/>
                  </a:cubicBezTo>
                  <a:cubicBezTo>
                    <a:pt x="371" y="292"/>
                    <a:pt x="411" y="240"/>
                    <a:pt x="400" y="182"/>
                  </a:cubicBezTo>
                  <a:cubicBezTo>
                    <a:pt x="390" y="106"/>
                    <a:pt x="20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4"/>
            <p:cNvSpPr/>
            <p:nvPr/>
          </p:nvSpPr>
          <p:spPr>
            <a:xfrm rot="1508308">
              <a:off x="4399644" y="579387"/>
              <a:ext cx="53260" cy="65642"/>
            </a:xfrm>
            <a:custGeom>
              <a:avLst/>
              <a:gdLst/>
              <a:ahLst/>
              <a:cxnLst/>
              <a:rect l="l" t="t" r="r" b="b"/>
              <a:pathLst>
                <a:path w="314" h="387" extrusionOk="0">
                  <a:moveTo>
                    <a:pt x="97" y="1"/>
                  </a:moveTo>
                  <a:cubicBezTo>
                    <a:pt x="49" y="1"/>
                    <a:pt x="14" y="34"/>
                    <a:pt x="6" y="103"/>
                  </a:cubicBezTo>
                  <a:cubicBezTo>
                    <a:pt x="0" y="202"/>
                    <a:pt x="41" y="294"/>
                    <a:pt x="116" y="352"/>
                  </a:cubicBezTo>
                  <a:cubicBezTo>
                    <a:pt x="141" y="377"/>
                    <a:pt x="165" y="386"/>
                    <a:pt x="190" y="386"/>
                  </a:cubicBezTo>
                  <a:cubicBezTo>
                    <a:pt x="233" y="386"/>
                    <a:pt x="275" y="356"/>
                    <a:pt x="312" y="330"/>
                  </a:cubicBezTo>
                  <a:lnTo>
                    <a:pt x="312" y="330"/>
                  </a:lnTo>
                  <a:cubicBezTo>
                    <a:pt x="312" y="331"/>
                    <a:pt x="313" y="333"/>
                    <a:pt x="313" y="335"/>
                  </a:cubicBezTo>
                  <a:lnTo>
                    <a:pt x="313" y="329"/>
                  </a:lnTo>
                  <a:cubicBezTo>
                    <a:pt x="313" y="329"/>
                    <a:pt x="312" y="330"/>
                    <a:pt x="312" y="330"/>
                  </a:cubicBezTo>
                  <a:lnTo>
                    <a:pt x="312" y="330"/>
                  </a:lnTo>
                  <a:cubicBezTo>
                    <a:pt x="290" y="221"/>
                    <a:pt x="294" y="102"/>
                    <a:pt x="180" y="28"/>
                  </a:cubicBezTo>
                  <a:cubicBezTo>
                    <a:pt x="150" y="10"/>
                    <a:pt x="122"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4"/>
            <p:cNvSpPr/>
            <p:nvPr/>
          </p:nvSpPr>
          <p:spPr>
            <a:xfrm rot="1508308">
              <a:off x="5970214" y="886456"/>
              <a:ext cx="70222" cy="55465"/>
            </a:xfrm>
            <a:custGeom>
              <a:avLst/>
              <a:gdLst/>
              <a:ahLst/>
              <a:cxnLst/>
              <a:rect l="l" t="t" r="r" b="b"/>
              <a:pathLst>
                <a:path w="414" h="327" extrusionOk="0">
                  <a:moveTo>
                    <a:pt x="214" y="1"/>
                  </a:moveTo>
                  <a:cubicBezTo>
                    <a:pt x="192" y="1"/>
                    <a:pt x="169" y="5"/>
                    <a:pt x="147" y="12"/>
                  </a:cubicBezTo>
                  <a:cubicBezTo>
                    <a:pt x="0" y="118"/>
                    <a:pt x="93" y="327"/>
                    <a:pt x="242" y="327"/>
                  </a:cubicBezTo>
                  <a:cubicBezTo>
                    <a:pt x="264" y="327"/>
                    <a:pt x="286" y="323"/>
                    <a:pt x="310" y="313"/>
                  </a:cubicBezTo>
                  <a:cubicBezTo>
                    <a:pt x="385" y="267"/>
                    <a:pt x="414" y="174"/>
                    <a:pt x="373" y="93"/>
                  </a:cubicBezTo>
                  <a:cubicBezTo>
                    <a:pt x="343" y="32"/>
                    <a:pt x="280"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4"/>
            <p:cNvSpPr/>
            <p:nvPr/>
          </p:nvSpPr>
          <p:spPr>
            <a:xfrm rot="1508308">
              <a:off x="8085322" y="1743709"/>
              <a:ext cx="69035" cy="46645"/>
            </a:xfrm>
            <a:custGeom>
              <a:avLst/>
              <a:gdLst/>
              <a:ahLst/>
              <a:cxnLst/>
              <a:rect l="l" t="t" r="r" b="b"/>
              <a:pathLst>
                <a:path w="407" h="275" extrusionOk="0">
                  <a:moveTo>
                    <a:pt x="199" y="1"/>
                  </a:moveTo>
                  <a:cubicBezTo>
                    <a:pt x="162" y="1"/>
                    <a:pt x="128" y="6"/>
                    <a:pt x="105" y="17"/>
                  </a:cubicBezTo>
                  <a:cubicBezTo>
                    <a:pt x="36" y="40"/>
                    <a:pt x="1" y="122"/>
                    <a:pt x="30" y="185"/>
                  </a:cubicBezTo>
                  <a:cubicBezTo>
                    <a:pt x="57" y="243"/>
                    <a:pt x="112" y="275"/>
                    <a:pt x="176" y="275"/>
                  </a:cubicBezTo>
                  <a:cubicBezTo>
                    <a:pt x="209" y="275"/>
                    <a:pt x="244" y="267"/>
                    <a:pt x="279" y="249"/>
                  </a:cubicBezTo>
                  <a:cubicBezTo>
                    <a:pt x="366" y="203"/>
                    <a:pt x="406" y="116"/>
                    <a:pt x="372" y="52"/>
                  </a:cubicBezTo>
                  <a:cubicBezTo>
                    <a:pt x="352" y="21"/>
                    <a:pt x="271"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4"/>
            <p:cNvSpPr/>
            <p:nvPr/>
          </p:nvSpPr>
          <p:spPr>
            <a:xfrm rot="1508308">
              <a:off x="7004302" y="2543671"/>
              <a:ext cx="73784" cy="71748"/>
            </a:xfrm>
            <a:custGeom>
              <a:avLst/>
              <a:gdLst/>
              <a:ahLst/>
              <a:cxnLst/>
              <a:rect l="l" t="t" r="r" b="b"/>
              <a:pathLst>
                <a:path w="435" h="423" extrusionOk="0">
                  <a:moveTo>
                    <a:pt x="341" y="0"/>
                  </a:moveTo>
                  <a:cubicBezTo>
                    <a:pt x="303" y="0"/>
                    <a:pt x="260" y="30"/>
                    <a:pt x="232" y="40"/>
                  </a:cubicBezTo>
                  <a:cubicBezTo>
                    <a:pt x="58" y="86"/>
                    <a:pt x="0" y="307"/>
                    <a:pt x="133" y="422"/>
                  </a:cubicBezTo>
                  <a:cubicBezTo>
                    <a:pt x="174" y="347"/>
                    <a:pt x="191" y="249"/>
                    <a:pt x="313" y="231"/>
                  </a:cubicBezTo>
                  <a:cubicBezTo>
                    <a:pt x="394" y="214"/>
                    <a:pt x="435" y="127"/>
                    <a:pt x="406" y="52"/>
                  </a:cubicBezTo>
                  <a:cubicBezTo>
                    <a:pt x="390" y="13"/>
                    <a:pt x="366"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4"/>
            <p:cNvSpPr/>
            <p:nvPr/>
          </p:nvSpPr>
          <p:spPr>
            <a:xfrm rot="1508308">
              <a:off x="5038636" y="367709"/>
              <a:ext cx="72766" cy="43931"/>
            </a:xfrm>
            <a:custGeom>
              <a:avLst/>
              <a:gdLst/>
              <a:ahLst/>
              <a:cxnLst/>
              <a:rect l="l" t="t" r="r" b="b"/>
              <a:pathLst>
                <a:path w="429" h="259" extrusionOk="0">
                  <a:moveTo>
                    <a:pt x="218" y="1"/>
                  </a:moveTo>
                  <a:cubicBezTo>
                    <a:pt x="176" y="1"/>
                    <a:pt x="134" y="7"/>
                    <a:pt x="93" y="18"/>
                  </a:cubicBezTo>
                  <a:cubicBezTo>
                    <a:pt x="23" y="47"/>
                    <a:pt x="0" y="133"/>
                    <a:pt x="52" y="191"/>
                  </a:cubicBezTo>
                  <a:cubicBezTo>
                    <a:pt x="85" y="237"/>
                    <a:pt x="145" y="258"/>
                    <a:pt x="207" y="258"/>
                  </a:cubicBezTo>
                  <a:cubicBezTo>
                    <a:pt x="287" y="258"/>
                    <a:pt x="370" y="222"/>
                    <a:pt x="400" y="157"/>
                  </a:cubicBezTo>
                  <a:cubicBezTo>
                    <a:pt x="429" y="105"/>
                    <a:pt x="423" y="35"/>
                    <a:pt x="359" y="23"/>
                  </a:cubicBezTo>
                  <a:cubicBezTo>
                    <a:pt x="313" y="8"/>
                    <a:pt x="266"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4"/>
            <p:cNvSpPr/>
            <p:nvPr/>
          </p:nvSpPr>
          <p:spPr>
            <a:xfrm rot="1508308">
              <a:off x="7502549" y="829439"/>
              <a:ext cx="66999" cy="51903"/>
            </a:xfrm>
            <a:custGeom>
              <a:avLst/>
              <a:gdLst/>
              <a:ahLst/>
              <a:cxnLst/>
              <a:rect l="l" t="t" r="r" b="b"/>
              <a:pathLst>
                <a:path w="395" h="306" extrusionOk="0">
                  <a:moveTo>
                    <a:pt x="116" y="1"/>
                  </a:moveTo>
                  <a:cubicBezTo>
                    <a:pt x="96" y="1"/>
                    <a:pt x="76" y="7"/>
                    <a:pt x="58" y="18"/>
                  </a:cubicBezTo>
                  <a:cubicBezTo>
                    <a:pt x="18" y="47"/>
                    <a:pt x="0" y="99"/>
                    <a:pt x="12" y="146"/>
                  </a:cubicBezTo>
                  <a:cubicBezTo>
                    <a:pt x="50" y="245"/>
                    <a:pt x="142" y="306"/>
                    <a:pt x="243" y="306"/>
                  </a:cubicBezTo>
                  <a:cubicBezTo>
                    <a:pt x="266" y="306"/>
                    <a:pt x="290" y="303"/>
                    <a:pt x="313" y="296"/>
                  </a:cubicBezTo>
                  <a:cubicBezTo>
                    <a:pt x="383" y="261"/>
                    <a:pt x="394" y="163"/>
                    <a:pt x="330" y="117"/>
                  </a:cubicBezTo>
                  <a:cubicBezTo>
                    <a:pt x="278" y="76"/>
                    <a:pt x="226" y="47"/>
                    <a:pt x="174" y="18"/>
                  </a:cubicBezTo>
                  <a:cubicBezTo>
                    <a:pt x="157" y="7"/>
                    <a:pt x="136"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4"/>
            <p:cNvSpPr/>
            <p:nvPr/>
          </p:nvSpPr>
          <p:spPr>
            <a:xfrm rot="1508308">
              <a:off x="5063430" y="2918"/>
              <a:ext cx="65133" cy="61911"/>
            </a:xfrm>
            <a:custGeom>
              <a:avLst/>
              <a:gdLst/>
              <a:ahLst/>
              <a:cxnLst/>
              <a:rect l="l" t="t" r="r" b="b"/>
              <a:pathLst>
                <a:path w="384" h="365" extrusionOk="0">
                  <a:moveTo>
                    <a:pt x="136" y="0"/>
                  </a:moveTo>
                  <a:cubicBezTo>
                    <a:pt x="115" y="0"/>
                    <a:pt x="93" y="7"/>
                    <a:pt x="70" y="24"/>
                  </a:cubicBezTo>
                  <a:cubicBezTo>
                    <a:pt x="1" y="77"/>
                    <a:pt x="30" y="146"/>
                    <a:pt x="64" y="227"/>
                  </a:cubicBezTo>
                  <a:cubicBezTo>
                    <a:pt x="93" y="262"/>
                    <a:pt x="117" y="291"/>
                    <a:pt x="146" y="320"/>
                  </a:cubicBezTo>
                  <a:cubicBezTo>
                    <a:pt x="171" y="349"/>
                    <a:pt x="211" y="365"/>
                    <a:pt x="250" y="365"/>
                  </a:cubicBezTo>
                  <a:cubicBezTo>
                    <a:pt x="272" y="365"/>
                    <a:pt x="294" y="359"/>
                    <a:pt x="314" y="349"/>
                  </a:cubicBezTo>
                  <a:cubicBezTo>
                    <a:pt x="383" y="302"/>
                    <a:pt x="354" y="239"/>
                    <a:pt x="325" y="187"/>
                  </a:cubicBezTo>
                  <a:cubicBezTo>
                    <a:pt x="308" y="140"/>
                    <a:pt x="279" y="100"/>
                    <a:pt x="250" y="65"/>
                  </a:cubicBezTo>
                  <a:cubicBezTo>
                    <a:pt x="219" y="30"/>
                    <a:pt x="180"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4"/>
            <p:cNvSpPr/>
            <p:nvPr/>
          </p:nvSpPr>
          <p:spPr>
            <a:xfrm rot="1508308">
              <a:off x="8422600" y="2680238"/>
              <a:ext cx="60045" cy="60893"/>
            </a:xfrm>
            <a:custGeom>
              <a:avLst/>
              <a:gdLst/>
              <a:ahLst/>
              <a:cxnLst/>
              <a:rect l="l" t="t" r="r" b="b"/>
              <a:pathLst>
                <a:path w="354" h="359" extrusionOk="0">
                  <a:moveTo>
                    <a:pt x="249" y="1"/>
                  </a:moveTo>
                  <a:cubicBezTo>
                    <a:pt x="226" y="1"/>
                    <a:pt x="202" y="11"/>
                    <a:pt x="180" y="22"/>
                  </a:cubicBezTo>
                  <a:cubicBezTo>
                    <a:pt x="64" y="85"/>
                    <a:pt x="0" y="219"/>
                    <a:pt x="41" y="294"/>
                  </a:cubicBezTo>
                  <a:cubicBezTo>
                    <a:pt x="61" y="335"/>
                    <a:pt x="102" y="359"/>
                    <a:pt x="145" y="359"/>
                  </a:cubicBezTo>
                  <a:cubicBezTo>
                    <a:pt x="163" y="359"/>
                    <a:pt x="180" y="355"/>
                    <a:pt x="197" y="346"/>
                  </a:cubicBezTo>
                  <a:cubicBezTo>
                    <a:pt x="284" y="311"/>
                    <a:pt x="354" y="109"/>
                    <a:pt x="313" y="45"/>
                  </a:cubicBezTo>
                  <a:cubicBezTo>
                    <a:pt x="295" y="12"/>
                    <a:pt x="273"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4"/>
            <p:cNvSpPr/>
            <p:nvPr/>
          </p:nvSpPr>
          <p:spPr>
            <a:xfrm rot="1508308">
              <a:off x="5354082" y="1926216"/>
              <a:ext cx="64116" cy="55974"/>
            </a:xfrm>
            <a:custGeom>
              <a:avLst/>
              <a:gdLst/>
              <a:ahLst/>
              <a:cxnLst/>
              <a:rect l="l" t="t" r="r" b="b"/>
              <a:pathLst>
                <a:path w="378" h="330" extrusionOk="0">
                  <a:moveTo>
                    <a:pt x="280" y="0"/>
                  </a:moveTo>
                  <a:cubicBezTo>
                    <a:pt x="239" y="0"/>
                    <a:pt x="195" y="44"/>
                    <a:pt x="157" y="44"/>
                  </a:cubicBezTo>
                  <a:cubicBezTo>
                    <a:pt x="41" y="90"/>
                    <a:pt x="1" y="159"/>
                    <a:pt x="36" y="246"/>
                  </a:cubicBezTo>
                  <a:cubicBezTo>
                    <a:pt x="57" y="297"/>
                    <a:pt x="109" y="329"/>
                    <a:pt x="163" y="329"/>
                  </a:cubicBezTo>
                  <a:cubicBezTo>
                    <a:pt x="183" y="329"/>
                    <a:pt x="202" y="325"/>
                    <a:pt x="221" y="316"/>
                  </a:cubicBezTo>
                  <a:cubicBezTo>
                    <a:pt x="302" y="281"/>
                    <a:pt x="377" y="136"/>
                    <a:pt x="343" y="55"/>
                  </a:cubicBezTo>
                  <a:cubicBezTo>
                    <a:pt x="324" y="14"/>
                    <a:pt x="303"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4"/>
            <p:cNvSpPr/>
            <p:nvPr/>
          </p:nvSpPr>
          <p:spPr>
            <a:xfrm rot="1508308">
              <a:off x="4779080" y="373925"/>
              <a:ext cx="54278" cy="75819"/>
            </a:xfrm>
            <a:custGeom>
              <a:avLst/>
              <a:gdLst/>
              <a:ahLst/>
              <a:cxnLst/>
              <a:rect l="l" t="t" r="r" b="b"/>
              <a:pathLst>
                <a:path w="320" h="447" extrusionOk="0">
                  <a:moveTo>
                    <a:pt x="203" y="0"/>
                  </a:moveTo>
                  <a:cubicBezTo>
                    <a:pt x="183" y="0"/>
                    <a:pt x="163" y="7"/>
                    <a:pt x="146" y="22"/>
                  </a:cubicBezTo>
                  <a:cubicBezTo>
                    <a:pt x="76" y="63"/>
                    <a:pt x="1" y="294"/>
                    <a:pt x="30" y="381"/>
                  </a:cubicBezTo>
                  <a:cubicBezTo>
                    <a:pt x="34" y="421"/>
                    <a:pt x="67" y="447"/>
                    <a:pt x="104" y="447"/>
                  </a:cubicBezTo>
                  <a:cubicBezTo>
                    <a:pt x="122" y="447"/>
                    <a:pt x="141" y="441"/>
                    <a:pt x="157" y="428"/>
                  </a:cubicBezTo>
                  <a:cubicBezTo>
                    <a:pt x="233" y="387"/>
                    <a:pt x="320" y="138"/>
                    <a:pt x="285" y="57"/>
                  </a:cubicBezTo>
                  <a:cubicBezTo>
                    <a:pt x="270" y="20"/>
                    <a:pt x="23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4"/>
            <p:cNvSpPr/>
            <p:nvPr/>
          </p:nvSpPr>
          <p:spPr>
            <a:xfrm rot="1508308">
              <a:off x="7425740" y="1231784"/>
              <a:ext cx="73953" cy="52073"/>
            </a:xfrm>
            <a:custGeom>
              <a:avLst/>
              <a:gdLst/>
              <a:ahLst/>
              <a:cxnLst/>
              <a:rect l="l" t="t" r="r" b="b"/>
              <a:pathLst>
                <a:path w="436" h="307" extrusionOk="0">
                  <a:moveTo>
                    <a:pt x="308" y="0"/>
                  </a:moveTo>
                  <a:cubicBezTo>
                    <a:pt x="272" y="0"/>
                    <a:pt x="235" y="27"/>
                    <a:pt x="198" y="57"/>
                  </a:cubicBezTo>
                  <a:cubicBezTo>
                    <a:pt x="192" y="62"/>
                    <a:pt x="186" y="62"/>
                    <a:pt x="175" y="68"/>
                  </a:cubicBezTo>
                  <a:cubicBezTo>
                    <a:pt x="163" y="74"/>
                    <a:pt x="146" y="80"/>
                    <a:pt x="123" y="80"/>
                  </a:cubicBezTo>
                  <a:cubicBezTo>
                    <a:pt x="59" y="97"/>
                    <a:pt x="1" y="126"/>
                    <a:pt x="18" y="201"/>
                  </a:cubicBezTo>
                  <a:cubicBezTo>
                    <a:pt x="34" y="284"/>
                    <a:pt x="95" y="307"/>
                    <a:pt x="161" y="307"/>
                  </a:cubicBezTo>
                  <a:cubicBezTo>
                    <a:pt x="170" y="307"/>
                    <a:pt x="178" y="306"/>
                    <a:pt x="186" y="306"/>
                  </a:cubicBezTo>
                  <a:cubicBezTo>
                    <a:pt x="227" y="300"/>
                    <a:pt x="267" y="288"/>
                    <a:pt x="302" y="265"/>
                  </a:cubicBezTo>
                  <a:cubicBezTo>
                    <a:pt x="395" y="219"/>
                    <a:pt x="435" y="115"/>
                    <a:pt x="389" y="51"/>
                  </a:cubicBezTo>
                  <a:cubicBezTo>
                    <a:pt x="362" y="14"/>
                    <a:pt x="335"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4"/>
            <p:cNvSpPr/>
            <p:nvPr/>
          </p:nvSpPr>
          <p:spPr>
            <a:xfrm rot="1508308">
              <a:off x="8164412" y="225412"/>
              <a:ext cx="50207" cy="68356"/>
            </a:xfrm>
            <a:custGeom>
              <a:avLst/>
              <a:gdLst/>
              <a:ahLst/>
              <a:cxnLst/>
              <a:rect l="l" t="t" r="r" b="b"/>
              <a:pathLst>
                <a:path w="296" h="403" extrusionOk="0">
                  <a:moveTo>
                    <a:pt x="196" y="1"/>
                  </a:moveTo>
                  <a:cubicBezTo>
                    <a:pt x="179" y="1"/>
                    <a:pt x="161" y="6"/>
                    <a:pt x="145" y="17"/>
                  </a:cubicBezTo>
                  <a:cubicBezTo>
                    <a:pt x="29" y="86"/>
                    <a:pt x="0" y="248"/>
                    <a:pt x="81" y="359"/>
                  </a:cubicBezTo>
                  <a:cubicBezTo>
                    <a:pt x="104" y="386"/>
                    <a:pt x="142" y="403"/>
                    <a:pt x="179" y="403"/>
                  </a:cubicBezTo>
                  <a:cubicBezTo>
                    <a:pt x="189" y="403"/>
                    <a:pt x="199" y="401"/>
                    <a:pt x="209" y="399"/>
                  </a:cubicBezTo>
                  <a:cubicBezTo>
                    <a:pt x="261" y="387"/>
                    <a:pt x="296" y="341"/>
                    <a:pt x="290" y="295"/>
                  </a:cubicBezTo>
                  <a:cubicBezTo>
                    <a:pt x="296" y="225"/>
                    <a:pt x="290" y="156"/>
                    <a:pt x="284" y="86"/>
                  </a:cubicBezTo>
                  <a:cubicBezTo>
                    <a:pt x="284" y="36"/>
                    <a:pt x="241"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4"/>
            <p:cNvSpPr/>
            <p:nvPr/>
          </p:nvSpPr>
          <p:spPr>
            <a:xfrm rot="1508308">
              <a:off x="4721595" y="1355683"/>
              <a:ext cx="61063" cy="66151"/>
            </a:xfrm>
            <a:custGeom>
              <a:avLst/>
              <a:gdLst/>
              <a:ahLst/>
              <a:cxnLst/>
              <a:rect l="l" t="t" r="r" b="b"/>
              <a:pathLst>
                <a:path w="360" h="390" extrusionOk="0">
                  <a:moveTo>
                    <a:pt x="125" y="0"/>
                  </a:moveTo>
                  <a:cubicBezTo>
                    <a:pt x="108" y="0"/>
                    <a:pt x="91" y="5"/>
                    <a:pt x="76" y="15"/>
                  </a:cubicBezTo>
                  <a:cubicBezTo>
                    <a:pt x="12" y="49"/>
                    <a:pt x="1" y="130"/>
                    <a:pt x="53" y="229"/>
                  </a:cubicBezTo>
                  <a:cubicBezTo>
                    <a:pt x="64" y="252"/>
                    <a:pt x="76" y="281"/>
                    <a:pt x="93" y="304"/>
                  </a:cubicBezTo>
                  <a:cubicBezTo>
                    <a:pt x="128" y="344"/>
                    <a:pt x="174" y="390"/>
                    <a:pt x="226" y="390"/>
                  </a:cubicBezTo>
                  <a:cubicBezTo>
                    <a:pt x="243" y="390"/>
                    <a:pt x="260" y="385"/>
                    <a:pt x="279" y="374"/>
                  </a:cubicBezTo>
                  <a:cubicBezTo>
                    <a:pt x="360" y="327"/>
                    <a:pt x="314" y="252"/>
                    <a:pt x="290" y="194"/>
                  </a:cubicBezTo>
                  <a:cubicBezTo>
                    <a:pt x="290" y="171"/>
                    <a:pt x="279" y="154"/>
                    <a:pt x="273" y="136"/>
                  </a:cubicBezTo>
                  <a:cubicBezTo>
                    <a:pt x="238" y="48"/>
                    <a:pt x="179"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4"/>
            <p:cNvSpPr/>
            <p:nvPr/>
          </p:nvSpPr>
          <p:spPr>
            <a:xfrm rot="1508308">
              <a:off x="8940193" y="1378329"/>
              <a:ext cx="66999" cy="48172"/>
            </a:xfrm>
            <a:custGeom>
              <a:avLst/>
              <a:gdLst/>
              <a:ahLst/>
              <a:cxnLst/>
              <a:rect l="l" t="t" r="r" b="b"/>
              <a:pathLst>
                <a:path w="395" h="284" extrusionOk="0">
                  <a:moveTo>
                    <a:pt x="231" y="0"/>
                  </a:moveTo>
                  <a:cubicBezTo>
                    <a:pt x="194" y="0"/>
                    <a:pt x="154" y="7"/>
                    <a:pt x="117" y="22"/>
                  </a:cubicBezTo>
                  <a:cubicBezTo>
                    <a:pt x="41" y="51"/>
                    <a:pt x="1" y="132"/>
                    <a:pt x="36" y="207"/>
                  </a:cubicBezTo>
                  <a:cubicBezTo>
                    <a:pt x="66" y="256"/>
                    <a:pt x="118" y="283"/>
                    <a:pt x="172" y="283"/>
                  </a:cubicBezTo>
                  <a:cubicBezTo>
                    <a:pt x="200" y="283"/>
                    <a:pt x="229" y="276"/>
                    <a:pt x="256" y="259"/>
                  </a:cubicBezTo>
                  <a:cubicBezTo>
                    <a:pt x="343" y="219"/>
                    <a:pt x="395" y="138"/>
                    <a:pt x="372" y="68"/>
                  </a:cubicBezTo>
                  <a:cubicBezTo>
                    <a:pt x="357" y="24"/>
                    <a:pt x="299"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4"/>
            <p:cNvSpPr/>
            <p:nvPr/>
          </p:nvSpPr>
          <p:spPr>
            <a:xfrm rot="1508308">
              <a:off x="8654581" y="886149"/>
              <a:ext cx="68017" cy="52412"/>
            </a:xfrm>
            <a:custGeom>
              <a:avLst/>
              <a:gdLst/>
              <a:ahLst/>
              <a:cxnLst/>
              <a:rect l="l" t="t" r="r" b="b"/>
              <a:pathLst>
                <a:path w="401" h="309" extrusionOk="0">
                  <a:moveTo>
                    <a:pt x="209" y="0"/>
                  </a:moveTo>
                  <a:cubicBezTo>
                    <a:pt x="194" y="0"/>
                    <a:pt x="179" y="2"/>
                    <a:pt x="163" y="7"/>
                  </a:cubicBezTo>
                  <a:cubicBezTo>
                    <a:pt x="88" y="36"/>
                    <a:pt x="1" y="209"/>
                    <a:pt x="41" y="262"/>
                  </a:cubicBezTo>
                  <a:cubicBezTo>
                    <a:pt x="70" y="296"/>
                    <a:pt x="99" y="308"/>
                    <a:pt x="127" y="308"/>
                  </a:cubicBezTo>
                  <a:cubicBezTo>
                    <a:pt x="179" y="308"/>
                    <a:pt x="230" y="269"/>
                    <a:pt x="279" y="262"/>
                  </a:cubicBezTo>
                  <a:cubicBezTo>
                    <a:pt x="349" y="227"/>
                    <a:pt x="401" y="186"/>
                    <a:pt x="360" y="99"/>
                  </a:cubicBezTo>
                  <a:cubicBezTo>
                    <a:pt x="332" y="38"/>
                    <a:pt x="27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4"/>
            <p:cNvSpPr/>
            <p:nvPr/>
          </p:nvSpPr>
          <p:spPr>
            <a:xfrm rot="1508308">
              <a:off x="4350951" y="2053471"/>
              <a:ext cx="68017" cy="76159"/>
            </a:xfrm>
            <a:custGeom>
              <a:avLst/>
              <a:gdLst/>
              <a:ahLst/>
              <a:cxnLst/>
              <a:rect l="l" t="t" r="r" b="b"/>
              <a:pathLst>
                <a:path w="401" h="449" extrusionOk="0">
                  <a:moveTo>
                    <a:pt x="114" y="0"/>
                  </a:moveTo>
                  <a:cubicBezTo>
                    <a:pt x="109" y="0"/>
                    <a:pt x="104" y="3"/>
                    <a:pt x="99" y="8"/>
                  </a:cubicBezTo>
                  <a:cubicBezTo>
                    <a:pt x="105" y="84"/>
                    <a:pt x="1" y="142"/>
                    <a:pt x="53" y="199"/>
                  </a:cubicBezTo>
                  <a:cubicBezTo>
                    <a:pt x="122" y="275"/>
                    <a:pt x="192" y="362"/>
                    <a:pt x="261" y="431"/>
                  </a:cubicBezTo>
                  <a:cubicBezTo>
                    <a:pt x="276" y="443"/>
                    <a:pt x="293" y="449"/>
                    <a:pt x="311" y="449"/>
                  </a:cubicBezTo>
                  <a:cubicBezTo>
                    <a:pt x="328" y="449"/>
                    <a:pt x="345" y="443"/>
                    <a:pt x="360" y="431"/>
                  </a:cubicBezTo>
                  <a:cubicBezTo>
                    <a:pt x="389" y="408"/>
                    <a:pt x="400" y="373"/>
                    <a:pt x="377" y="339"/>
                  </a:cubicBezTo>
                  <a:cubicBezTo>
                    <a:pt x="308" y="223"/>
                    <a:pt x="279" y="72"/>
                    <a:pt x="128" y="14"/>
                  </a:cubicBezTo>
                  <a:cubicBezTo>
                    <a:pt x="125" y="5"/>
                    <a:pt x="120"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4"/>
            <p:cNvSpPr/>
            <p:nvPr/>
          </p:nvSpPr>
          <p:spPr>
            <a:xfrm rot="1508308">
              <a:off x="5279578" y="2772762"/>
              <a:ext cx="65981" cy="50377"/>
            </a:xfrm>
            <a:custGeom>
              <a:avLst/>
              <a:gdLst/>
              <a:ahLst/>
              <a:cxnLst/>
              <a:rect l="l" t="t" r="r" b="b"/>
              <a:pathLst>
                <a:path w="389" h="297" extrusionOk="0">
                  <a:moveTo>
                    <a:pt x="268" y="0"/>
                  </a:moveTo>
                  <a:cubicBezTo>
                    <a:pt x="243" y="0"/>
                    <a:pt x="215" y="6"/>
                    <a:pt x="186" y="15"/>
                  </a:cubicBezTo>
                  <a:cubicBezTo>
                    <a:pt x="151" y="26"/>
                    <a:pt x="122" y="32"/>
                    <a:pt x="88" y="38"/>
                  </a:cubicBezTo>
                  <a:cubicBezTo>
                    <a:pt x="7" y="55"/>
                    <a:pt x="1" y="107"/>
                    <a:pt x="18" y="177"/>
                  </a:cubicBezTo>
                  <a:cubicBezTo>
                    <a:pt x="43" y="249"/>
                    <a:pt x="112" y="296"/>
                    <a:pt x="186" y="296"/>
                  </a:cubicBezTo>
                  <a:cubicBezTo>
                    <a:pt x="213" y="296"/>
                    <a:pt x="241" y="290"/>
                    <a:pt x="267" y="275"/>
                  </a:cubicBezTo>
                  <a:cubicBezTo>
                    <a:pt x="343" y="247"/>
                    <a:pt x="389" y="165"/>
                    <a:pt x="366" y="78"/>
                  </a:cubicBezTo>
                  <a:cubicBezTo>
                    <a:pt x="347" y="19"/>
                    <a:pt x="312"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4"/>
            <p:cNvSpPr/>
            <p:nvPr/>
          </p:nvSpPr>
          <p:spPr>
            <a:xfrm rot="1508308">
              <a:off x="7817719" y="-10007"/>
              <a:ext cx="62928" cy="53599"/>
            </a:xfrm>
            <a:custGeom>
              <a:avLst/>
              <a:gdLst/>
              <a:ahLst/>
              <a:cxnLst/>
              <a:rect l="l" t="t" r="r" b="b"/>
              <a:pathLst>
                <a:path w="371" h="316" extrusionOk="0">
                  <a:moveTo>
                    <a:pt x="135" y="1"/>
                  </a:moveTo>
                  <a:cubicBezTo>
                    <a:pt x="117" y="1"/>
                    <a:pt x="98" y="4"/>
                    <a:pt x="81" y="11"/>
                  </a:cubicBezTo>
                  <a:cubicBezTo>
                    <a:pt x="29" y="34"/>
                    <a:pt x="0" y="92"/>
                    <a:pt x="12" y="144"/>
                  </a:cubicBezTo>
                  <a:cubicBezTo>
                    <a:pt x="41" y="237"/>
                    <a:pt x="122" y="307"/>
                    <a:pt x="220" y="312"/>
                  </a:cubicBezTo>
                  <a:cubicBezTo>
                    <a:pt x="230" y="314"/>
                    <a:pt x="240" y="315"/>
                    <a:pt x="249" y="315"/>
                  </a:cubicBezTo>
                  <a:cubicBezTo>
                    <a:pt x="295" y="315"/>
                    <a:pt x="335" y="292"/>
                    <a:pt x="359" y="249"/>
                  </a:cubicBezTo>
                  <a:cubicBezTo>
                    <a:pt x="359" y="243"/>
                    <a:pt x="365" y="237"/>
                    <a:pt x="365" y="231"/>
                  </a:cubicBezTo>
                  <a:cubicBezTo>
                    <a:pt x="371" y="144"/>
                    <a:pt x="307" y="98"/>
                    <a:pt x="249" y="52"/>
                  </a:cubicBezTo>
                  <a:cubicBezTo>
                    <a:pt x="221" y="19"/>
                    <a:pt x="17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4"/>
            <p:cNvSpPr/>
            <p:nvPr/>
          </p:nvSpPr>
          <p:spPr>
            <a:xfrm rot="1508308">
              <a:off x="8432447" y="389216"/>
              <a:ext cx="57161" cy="62080"/>
            </a:xfrm>
            <a:custGeom>
              <a:avLst/>
              <a:gdLst/>
              <a:ahLst/>
              <a:cxnLst/>
              <a:rect l="l" t="t" r="r" b="b"/>
              <a:pathLst>
                <a:path w="337" h="366" extrusionOk="0">
                  <a:moveTo>
                    <a:pt x="220" y="0"/>
                  </a:moveTo>
                  <a:cubicBezTo>
                    <a:pt x="204" y="0"/>
                    <a:pt x="189" y="4"/>
                    <a:pt x="174" y="12"/>
                  </a:cubicBezTo>
                  <a:cubicBezTo>
                    <a:pt x="116" y="47"/>
                    <a:pt x="104" y="122"/>
                    <a:pt x="64" y="174"/>
                  </a:cubicBezTo>
                  <a:cubicBezTo>
                    <a:pt x="29" y="232"/>
                    <a:pt x="0" y="290"/>
                    <a:pt x="70" y="342"/>
                  </a:cubicBezTo>
                  <a:cubicBezTo>
                    <a:pt x="93" y="358"/>
                    <a:pt x="117" y="365"/>
                    <a:pt x="139" y="365"/>
                  </a:cubicBezTo>
                  <a:cubicBezTo>
                    <a:pt x="182" y="365"/>
                    <a:pt x="221" y="340"/>
                    <a:pt x="255" y="302"/>
                  </a:cubicBezTo>
                  <a:cubicBezTo>
                    <a:pt x="307" y="249"/>
                    <a:pt x="336" y="174"/>
                    <a:pt x="324" y="99"/>
                  </a:cubicBezTo>
                  <a:cubicBezTo>
                    <a:pt x="320" y="41"/>
                    <a:pt x="27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4"/>
            <p:cNvSpPr/>
            <p:nvPr/>
          </p:nvSpPr>
          <p:spPr>
            <a:xfrm rot="1508308">
              <a:off x="6724685" y="2589738"/>
              <a:ext cx="65981" cy="50037"/>
            </a:xfrm>
            <a:custGeom>
              <a:avLst/>
              <a:gdLst/>
              <a:ahLst/>
              <a:cxnLst/>
              <a:rect l="l" t="t" r="r" b="b"/>
              <a:pathLst>
                <a:path w="389" h="295" extrusionOk="0">
                  <a:moveTo>
                    <a:pt x="278" y="1"/>
                  </a:moveTo>
                  <a:cubicBezTo>
                    <a:pt x="244" y="1"/>
                    <a:pt x="198" y="14"/>
                    <a:pt x="133" y="40"/>
                  </a:cubicBezTo>
                  <a:cubicBezTo>
                    <a:pt x="52" y="69"/>
                    <a:pt x="0" y="115"/>
                    <a:pt x="29" y="208"/>
                  </a:cubicBezTo>
                  <a:cubicBezTo>
                    <a:pt x="62" y="261"/>
                    <a:pt x="121" y="294"/>
                    <a:pt x="182" y="294"/>
                  </a:cubicBezTo>
                  <a:cubicBezTo>
                    <a:pt x="207" y="294"/>
                    <a:pt x="232" y="289"/>
                    <a:pt x="255" y="277"/>
                  </a:cubicBezTo>
                  <a:cubicBezTo>
                    <a:pt x="342" y="243"/>
                    <a:pt x="388" y="150"/>
                    <a:pt x="359" y="63"/>
                  </a:cubicBezTo>
                  <a:cubicBezTo>
                    <a:pt x="343" y="21"/>
                    <a:pt x="320"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4"/>
            <p:cNvSpPr/>
            <p:nvPr/>
          </p:nvSpPr>
          <p:spPr>
            <a:xfrm rot="1508308">
              <a:off x="5448248" y="1871602"/>
              <a:ext cx="56144" cy="58349"/>
            </a:xfrm>
            <a:custGeom>
              <a:avLst/>
              <a:gdLst/>
              <a:ahLst/>
              <a:cxnLst/>
              <a:rect l="l" t="t" r="r" b="b"/>
              <a:pathLst>
                <a:path w="331" h="344" extrusionOk="0">
                  <a:moveTo>
                    <a:pt x="190" y="1"/>
                  </a:moveTo>
                  <a:cubicBezTo>
                    <a:pt x="173" y="1"/>
                    <a:pt x="156" y="4"/>
                    <a:pt x="140" y="11"/>
                  </a:cubicBezTo>
                  <a:cubicBezTo>
                    <a:pt x="47" y="57"/>
                    <a:pt x="1" y="168"/>
                    <a:pt x="35" y="266"/>
                  </a:cubicBezTo>
                  <a:cubicBezTo>
                    <a:pt x="57" y="312"/>
                    <a:pt x="102" y="344"/>
                    <a:pt x="152" y="344"/>
                  </a:cubicBezTo>
                  <a:cubicBezTo>
                    <a:pt x="171" y="344"/>
                    <a:pt x="190" y="339"/>
                    <a:pt x="209" y="330"/>
                  </a:cubicBezTo>
                  <a:cubicBezTo>
                    <a:pt x="290" y="278"/>
                    <a:pt x="331" y="179"/>
                    <a:pt x="308" y="86"/>
                  </a:cubicBezTo>
                  <a:cubicBezTo>
                    <a:pt x="290" y="34"/>
                    <a:pt x="24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4"/>
            <p:cNvSpPr/>
            <p:nvPr/>
          </p:nvSpPr>
          <p:spPr>
            <a:xfrm rot="1508308">
              <a:off x="7947160" y="933611"/>
              <a:ext cx="63946" cy="52921"/>
            </a:xfrm>
            <a:custGeom>
              <a:avLst/>
              <a:gdLst/>
              <a:ahLst/>
              <a:cxnLst/>
              <a:rect l="l" t="t" r="r" b="b"/>
              <a:pathLst>
                <a:path w="377" h="312" extrusionOk="0">
                  <a:moveTo>
                    <a:pt x="250" y="1"/>
                  </a:moveTo>
                  <a:cubicBezTo>
                    <a:pt x="218" y="1"/>
                    <a:pt x="179" y="12"/>
                    <a:pt x="133" y="33"/>
                  </a:cubicBezTo>
                  <a:cubicBezTo>
                    <a:pt x="29" y="80"/>
                    <a:pt x="0" y="143"/>
                    <a:pt x="29" y="225"/>
                  </a:cubicBezTo>
                  <a:cubicBezTo>
                    <a:pt x="50" y="278"/>
                    <a:pt x="100" y="311"/>
                    <a:pt x="154" y="311"/>
                  </a:cubicBezTo>
                  <a:cubicBezTo>
                    <a:pt x="176" y="311"/>
                    <a:pt x="199" y="306"/>
                    <a:pt x="220" y="294"/>
                  </a:cubicBezTo>
                  <a:cubicBezTo>
                    <a:pt x="313" y="254"/>
                    <a:pt x="377" y="132"/>
                    <a:pt x="348" y="62"/>
                  </a:cubicBezTo>
                  <a:cubicBezTo>
                    <a:pt x="328" y="22"/>
                    <a:pt x="296"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4"/>
            <p:cNvSpPr/>
            <p:nvPr/>
          </p:nvSpPr>
          <p:spPr>
            <a:xfrm rot="1508308">
              <a:off x="8600395" y="719643"/>
              <a:ext cx="64964" cy="51903"/>
            </a:xfrm>
            <a:custGeom>
              <a:avLst/>
              <a:gdLst/>
              <a:ahLst/>
              <a:cxnLst/>
              <a:rect l="l" t="t" r="r" b="b"/>
              <a:pathLst>
                <a:path w="383" h="306" extrusionOk="0">
                  <a:moveTo>
                    <a:pt x="149" y="1"/>
                  </a:moveTo>
                  <a:cubicBezTo>
                    <a:pt x="140" y="1"/>
                    <a:pt x="131" y="2"/>
                    <a:pt x="122" y="3"/>
                  </a:cubicBezTo>
                  <a:cubicBezTo>
                    <a:pt x="41" y="32"/>
                    <a:pt x="0" y="124"/>
                    <a:pt x="41" y="205"/>
                  </a:cubicBezTo>
                  <a:cubicBezTo>
                    <a:pt x="75" y="270"/>
                    <a:pt x="141" y="306"/>
                    <a:pt x="209" y="306"/>
                  </a:cubicBezTo>
                  <a:cubicBezTo>
                    <a:pt x="232" y="306"/>
                    <a:pt x="256" y="301"/>
                    <a:pt x="278" y="292"/>
                  </a:cubicBezTo>
                  <a:cubicBezTo>
                    <a:pt x="348" y="275"/>
                    <a:pt x="382" y="200"/>
                    <a:pt x="359" y="136"/>
                  </a:cubicBezTo>
                  <a:cubicBezTo>
                    <a:pt x="322" y="52"/>
                    <a:pt x="238"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4"/>
            <p:cNvSpPr/>
            <p:nvPr/>
          </p:nvSpPr>
          <p:spPr>
            <a:xfrm rot="1508308">
              <a:off x="7432564" y="1598645"/>
              <a:ext cx="66999" cy="47154"/>
            </a:xfrm>
            <a:custGeom>
              <a:avLst/>
              <a:gdLst/>
              <a:ahLst/>
              <a:cxnLst/>
              <a:rect l="l" t="t" r="r" b="b"/>
              <a:pathLst>
                <a:path w="395" h="278" extrusionOk="0">
                  <a:moveTo>
                    <a:pt x="201" y="1"/>
                  </a:moveTo>
                  <a:cubicBezTo>
                    <a:pt x="165" y="1"/>
                    <a:pt x="131" y="6"/>
                    <a:pt x="104" y="17"/>
                  </a:cubicBezTo>
                  <a:cubicBezTo>
                    <a:pt x="35" y="41"/>
                    <a:pt x="0" y="116"/>
                    <a:pt x="29" y="185"/>
                  </a:cubicBezTo>
                  <a:cubicBezTo>
                    <a:pt x="54" y="243"/>
                    <a:pt x="111" y="278"/>
                    <a:pt x="172" y="278"/>
                  </a:cubicBezTo>
                  <a:cubicBezTo>
                    <a:pt x="196" y="278"/>
                    <a:pt x="220" y="272"/>
                    <a:pt x="243" y="261"/>
                  </a:cubicBezTo>
                  <a:cubicBezTo>
                    <a:pt x="342" y="226"/>
                    <a:pt x="394" y="128"/>
                    <a:pt x="365" y="58"/>
                  </a:cubicBezTo>
                  <a:cubicBezTo>
                    <a:pt x="349" y="23"/>
                    <a:pt x="273"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4"/>
            <p:cNvSpPr/>
            <p:nvPr/>
          </p:nvSpPr>
          <p:spPr>
            <a:xfrm rot="1508308">
              <a:off x="6352809" y="1030169"/>
              <a:ext cx="77855" cy="42065"/>
            </a:xfrm>
            <a:custGeom>
              <a:avLst/>
              <a:gdLst/>
              <a:ahLst/>
              <a:cxnLst/>
              <a:rect l="l" t="t" r="r" b="b"/>
              <a:pathLst>
                <a:path w="459" h="248" extrusionOk="0">
                  <a:moveTo>
                    <a:pt x="308" y="0"/>
                  </a:moveTo>
                  <a:cubicBezTo>
                    <a:pt x="238" y="0"/>
                    <a:pt x="169" y="12"/>
                    <a:pt x="105" y="35"/>
                  </a:cubicBezTo>
                  <a:cubicBezTo>
                    <a:pt x="1" y="81"/>
                    <a:pt x="24" y="232"/>
                    <a:pt x="134" y="244"/>
                  </a:cubicBezTo>
                  <a:cubicBezTo>
                    <a:pt x="150" y="246"/>
                    <a:pt x="165" y="247"/>
                    <a:pt x="181" y="247"/>
                  </a:cubicBezTo>
                  <a:cubicBezTo>
                    <a:pt x="240" y="247"/>
                    <a:pt x="299" y="231"/>
                    <a:pt x="354" y="203"/>
                  </a:cubicBezTo>
                  <a:cubicBezTo>
                    <a:pt x="406" y="180"/>
                    <a:pt x="458" y="151"/>
                    <a:pt x="453" y="81"/>
                  </a:cubicBezTo>
                  <a:cubicBezTo>
                    <a:pt x="435" y="6"/>
                    <a:pt x="36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4"/>
            <p:cNvSpPr/>
            <p:nvPr/>
          </p:nvSpPr>
          <p:spPr>
            <a:xfrm rot="1508308">
              <a:off x="6813186" y="-64889"/>
              <a:ext cx="52921" cy="62419"/>
            </a:xfrm>
            <a:custGeom>
              <a:avLst/>
              <a:gdLst/>
              <a:ahLst/>
              <a:cxnLst/>
              <a:rect l="l" t="t" r="r" b="b"/>
              <a:pathLst>
                <a:path w="312" h="368" extrusionOk="0">
                  <a:moveTo>
                    <a:pt x="118" y="0"/>
                  </a:moveTo>
                  <a:cubicBezTo>
                    <a:pt x="58" y="0"/>
                    <a:pt x="1" y="53"/>
                    <a:pt x="16" y="125"/>
                  </a:cubicBezTo>
                  <a:cubicBezTo>
                    <a:pt x="16" y="217"/>
                    <a:pt x="68" y="298"/>
                    <a:pt x="144" y="350"/>
                  </a:cubicBezTo>
                  <a:cubicBezTo>
                    <a:pt x="161" y="362"/>
                    <a:pt x="181" y="368"/>
                    <a:pt x="201" y="368"/>
                  </a:cubicBezTo>
                  <a:cubicBezTo>
                    <a:pt x="222" y="368"/>
                    <a:pt x="242" y="362"/>
                    <a:pt x="259" y="350"/>
                  </a:cubicBezTo>
                  <a:cubicBezTo>
                    <a:pt x="294" y="333"/>
                    <a:pt x="312" y="287"/>
                    <a:pt x="300" y="246"/>
                  </a:cubicBezTo>
                  <a:cubicBezTo>
                    <a:pt x="294" y="211"/>
                    <a:pt x="283" y="182"/>
                    <a:pt x="271" y="148"/>
                  </a:cubicBezTo>
                  <a:cubicBezTo>
                    <a:pt x="248" y="113"/>
                    <a:pt x="230" y="78"/>
                    <a:pt x="207" y="49"/>
                  </a:cubicBezTo>
                  <a:cubicBezTo>
                    <a:pt x="183" y="15"/>
                    <a:pt x="150"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4"/>
            <p:cNvSpPr/>
            <p:nvPr/>
          </p:nvSpPr>
          <p:spPr>
            <a:xfrm rot="1508308">
              <a:off x="6447810" y="2143436"/>
              <a:ext cx="62080" cy="58349"/>
            </a:xfrm>
            <a:custGeom>
              <a:avLst/>
              <a:gdLst/>
              <a:ahLst/>
              <a:cxnLst/>
              <a:rect l="l" t="t" r="r" b="b"/>
              <a:pathLst>
                <a:path w="366" h="344" extrusionOk="0">
                  <a:moveTo>
                    <a:pt x="239" y="1"/>
                  </a:moveTo>
                  <a:cubicBezTo>
                    <a:pt x="206" y="1"/>
                    <a:pt x="173" y="19"/>
                    <a:pt x="157" y="51"/>
                  </a:cubicBezTo>
                  <a:cubicBezTo>
                    <a:pt x="134" y="80"/>
                    <a:pt x="105" y="109"/>
                    <a:pt x="76" y="138"/>
                  </a:cubicBezTo>
                  <a:cubicBezTo>
                    <a:pt x="23" y="185"/>
                    <a:pt x="0" y="237"/>
                    <a:pt x="41" y="295"/>
                  </a:cubicBezTo>
                  <a:cubicBezTo>
                    <a:pt x="66" y="327"/>
                    <a:pt x="104" y="344"/>
                    <a:pt x="142" y="344"/>
                  </a:cubicBezTo>
                  <a:cubicBezTo>
                    <a:pt x="165" y="344"/>
                    <a:pt x="189" y="337"/>
                    <a:pt x="209" y="324"/>
                  </a:cubicBezTo>
                  <a:cubicBezTo>
                    <a:pt x="284" y="295"/>
                    <a:pt x="342" y="225"/>
                    <a:pt x="354" y="144"/>
                  </a:cubicBezTo>
                  <a:cubicBezTo>
                    <a:pt x="365" y="86"/>
                    <a:pt x="336" y="28"/>
                    <a:pt x="278" y="11"/>
                  </a:cubicBezTo>
                  <a:cubicBezTo>
                    <a:pt x="266" y="4"/>
                    <a:pt x="25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4"/>
            <p:cNvSpPr/>
            <p:nvPr/>
          </p:nvSpPr>
          <p:spPr>
            <a:xfrm rot="1508308">
              <a:off x="4759985" y="1105940"/>
              <a:ext cx="64964" cy="69883"/>
            </a:xfrm>
            <a:custGeom>
              <a:avLst/>
              <a:gdLst/>
              <a:ahLst/>
              <a:cxnLst/>
              <a:rect l="l" t="t" r="r" b="b"/>
              <a:pathLst>
                <a:path w="383" h="412" extrusionOk="0">
                  <a:moveTo>
                    <a:pt x="107" y="0"/>
                  </a:moveTo>
                  <a:cubicBezTo>
                    <a:pt x="93" y="0"/>
                    <a:pt x="78" y="4"/>
                    <a:pt x="64" y="13"/>
                  </a:cubicBezTo>
                  <a:cubicBezTo>
                    <a:pt x="12" y="42"/>
                    <a:pt x="1" y="111"/>
                    <a:pt x="41" y="158"/>
                  </a:cubicBezTo>
                  <a:cubicBezTo>
                    <a:pt x="70" y="216"/>
                    <a:pt x="134" y="250"/>
                    <a:pt x="157" y="320"/>
                  </a:cubicBezTo>
                  <a:cubicBezTo>
                    <a:pt x="174" y="375"/>
                    <a:pt x="212" y="411"/>
                    <a:pt x="259" y="411"/>
                  </a:cubicBezTo>
                  <a:cubicBezTo>
                    <a:pt x="276" y="411"/>
                    <a:pt x="295" y="406"/>
                    <a:pt x="313" y="395"/>
                  </a:cubicBezTo>
                  <a:cubicBezTo>
                    <a:pt x="383" y="355"/>
                    <a:pt x="354" y="285"/>
                    <a:pt x="325" y="233"/>
                  </a:cubicBezTo>
                  <a:cubicBezTo>
                    <a:pt x="296" y="158"/>
                    <a:pt x="215" y="129"/>
                    <a:pt x="186" y="59"/>
                  </a:cubicBezTo>
                  <a:cubicBezTo>
                    <a:pt x="174" y="23"/>
                    <a:pt x="142"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4"/>
            <p:cNvSpPr/>
            <p:nvPr/>
          </p:nvSpPr>
          <p:spPr>
            <a:xfrm rot="1508308">
              <a:off x="5811370" y="971647"/>
              <a:ext cx="64116" cy="48850"/>
            </a:xfrm>
            <a:custGeom>
              <a:avLst/>
              <a:gdLst/>
              <a:ahLst/>
              <a:cxnLst/>
              <a:rect l="l" t="t" r="r" b="b"/>
              <a:pathLst>
                <a:path w="378" h="288" extrusionOk="0">
                  <a:moveTo>
                    <a:pt x="165" y="0"/>
                  </a:moveTo>
                  <a:cubicBezTo>
                    <a:pt x="137" y="0"/>
                    <a:pt x="108" y="6"/>
                    <a:pt x="82" y="19"/>
                  </a:cubicBezTo>
                  <a:cubicBezTo>
                    <a:pt x="18" y="54"/>
                    <a:pt x="0" y="141"/>
                    <a:pt x="47" y="193"/>
                  </a:cubicBezTo>
                  <a:cubicBezTo>
                    <a:pt x="81" y="253"/>
                    <a:pt x="144" y="287"/>
                    <a:pt x="209" y="287"/>
                  </a:cubicBezTo>
                  <a:cubicBezTo>
                    <a:pt x="232" y="287"/>
                    <a:pt x="256" y="283"/>
                    <a:pt x="279" y="274"/>
                  </a:cubicBezTo>
                  <a:cubicBezTo>
                    <a:pt x="348" y="239"/>
                    <a:pt x="377" y="152"/>
                    <a:pt x="336" y="83"/>
                  </a:cubicBezTo>
                  <a:cubicBezTo>
                    <a:pt x="292" y="30"/>
                    <a:pt x="229"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4"/>
            <p:cNvSpPr/>
            <p:nvPr/>
          </p:nvSpPr>
          <p:spPr>
            <a:xfrm rot="1508308">
              <a:off x="5626511" y="971721"/>
              <a:ext cx="47323" cy="64624"/>
            </a:xfrm>
            <a:custGeom>
              <a:avLst/>
              <a:gdLst/>
              <a:ahLst/>
              <a:cxnLst/>
              <a:rect l="l" t="t" r="r" b="b"/>
              <a:pathLst>
                <a:path w="279" h="381" extrusionOk="0">
                  <a:moveTo>
                    <a:pt x="121" y="1"/>
                  </a:moveTo>
                  <a:cubicBezTo>
                    <a:pt x="114" y="1"/>
                    <a:pt x="107" y="1"/>
                    <a:pt x="99" y="2"/>
                  </a:cubicBezTo>
                  <a:cubicBezTo>
                    <a:pt x="30" y="14"/>
                    <a:pt x="12" y="78"/>
                    <a:pt x="7" y="141"/>
                  </a:cubicBezTo>
                  <a:cubicBezTo>
                    <a:pt x="1" y="194"/>
                    <a:pt x="12" y="251"/>
                    <a:pt x="41" y="298"/>
                  </a:cubicBezTo>
                  <a:cubicBezTo>
                    <a:pt x="69" y="348"/>
                    <a:pt x="114" y="380"/>
                    <a:pt x="166" y="380"/>
                  </a:cubicBezTo>
                  <a:cubicBezTo>
                    <a:pt x="180" y="380"/>
                    <a:pt x="195" y="378"/>
                    <a:pt x="209" y="373"/>
                  </a:cubicBezTo>
                  <a:cubicBezTo>
                    <a:pt x="279" y="344"/>
                    <a:pt x="279" y="280"/>
                    <a:pt x="273" y="217"/>
                  </a:cubicBezTo>
                  <a:cubicBezTo>
                    <a:pt x="261" y="176"/>
                    <a:pt x="250" y="136"/>
                    <a:pt x="244" y="112"/>
                  </a:cubicBezTo>
                  <a:cubicBezTo>
                    <a:pt x="213" y="45"/>
                    <a:pt x="18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4"/>
            <p:cNvSpPr/>
            <p:nvPr/>
          </p:nvSpPr>
          <p:spPr>
            <a:xfrm rot="1508308">
              <a:off x="8848726" y="1289882"/>
              <a:ext cx="60214" cy="53599"/>
            </a:xfrm>
            <a:custGeom>
              <a:avLst/>
              <a:gdLst/>
              <a:ahLst/>
              <a:cxnLst/>
              <a:rect l="l" t="t" r="r" b="b"/>
              <a:pathLst>
                <a:path w="355" h="316" extrusionOk="0">
                  <a:moveTo>
                    <a:pt x="191" y="0"/>
                  </a:moveTo>
                  <a:cubicBezTo>
                    <a:pt x="166" y="0"/>
                    <a:pt x="140" y="7"/>
                    <a:pt x="117" y="20"/>
                  </a:cubicBezTo>
                  <a:cubicBezTo>
                    <a:pt x="36" y="61"/>
                    <a:pt x="1" y="165"/>
                    <a:pt x="47" y="246"/>
                  </a:cubicBezTo>
                  <a:cubicBezTo>
                    <a:pt x="74" y="293"/>
                    <a:pt x="122" y="316"/>
                    <a:pt x="171" y="316"/>
                  </a:cubicBezTo>
                  <a:cubicBezTo>
                    <a:pt x="196" y="316"/>
                    <a:pt x="221" y="310"/>
                    <a:pt x="244" y="298"/>
                  </a:cubicBezTo>
                  <a:cubicBezTo>
                    <a:pt x="325" y="252"/>
                    <a:pt x="354" y="154"/>
                    <a:pt x="314" y="67"/>
                  </a:cubicBezTo>
                  <a:cubicBezTo>
                    <a:pt x="287" y="25"/>
                    <a:pt x="24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4"/>
            <p:cNvSpPr/>
            <p:nvPr/>
          </p:nvSpPr>
          <p:spPr>
            <a:xfrm rot="1508308">
              <a:off x="3883130" y="2129218"/>
              <a:ext cx="74971" cy="55465"/>
            </a:xfrm>
            <a:custGeom>
              <a:avLst/>
              <a:gdLst/>
              <a:ahLst/>
              <a:cxnLst/>
              <a:rect l="l" t="t" r="r" b="b"/>
              <a:pathLst>
                <a:path w="442" h="327" extrusionOk="0">
                  <a:moveTo>
                    <a:pt x="341" y="1"/>
                  </a:moveTo>
                  <a:cubicBezTo>
                    <a:pt x="304" y="1"/>
                    <a:pt x="270" y="47"/>
                    <a:pt x="233" y="63"/>
                  </a:cubicBezTo>
                  <a:lnTo>
                    <a:pt x="221" y="75"/>
                  </a:lnTo>
                  <a:cubicBezTo>
                    <a:pt x="169" y="98"/>
                    <a:pt x="117" y="121"/>
                    <a:pt x="70" y="144"/>
                  </a:cubicBezTo>
                  <a:cubicBezTo>
                    <a:pt x="24" y="168"/>
                    <a:pt x="1" y="220"/>
                    <a:pt x="24" y="266"/>
                  </a:cubicBezTo>
                  <a:cubicBezTo>
                    <a:pt x="38" y="304"/>
                    <a:pt x="77" y="327"/>
                    <a:pt x="116" y="327"/>
                  </a:cubicBezTo>
                  <a:cubicBezTo>
                    <a:pt x="124" y="327"/>
                    <a:pt x="132" y="326"/>
                    <a:pt x="140" y="324"/>
                  </a:cubicBezTo>
                  <a:cubicBezTo>
                    <a:pt x="215" y="312"/>
                    <a:pt x="285" y="278"/>
                    <a:pt x="337" y="225"/>
                  </a:cubicBezTo>
                  <a:cubicBezTo>
                    <a:pt x="389" y="173"/>
                    <a:pt x="441" y="98"/>
                    <a:pt x="389" y="28"/>
                  </a:cubicBezTo>
                  <a:cubicBezTo>
                    <a:pt x="372" y="8"/>
                    <a:pt x="357"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4"/>
            <p:cNvSpPr/>
            <p:nvPr/>
          </p:nvSpPr>
          <p:spPr>
            <a:xfrm rot="1508308">
              <a:off x="6723431" y="1650825"/>
              <a:ext cx="48341" cy="64624"/>
            </a:xfrm>
            <a:custGeom>
              <a:avLst/>
              <a:gdLst/>
              <a:ahLst/>
              <a:cxnLst/>
              <a:rect l="l" t="t" r="r" b="b"/>
              <a:pathLst>
                <a:path w="285" h="381" extrusionOk="0">
                  <a:moveTo>
                    <a:pt x="133" y="1"/>
                  </a:moveTo>
                  <a:cubicBezTo>
                    <a:pt x="129" y="1"/>
                    <a:pt x="126" y="1"/>
                    <a:pt x="122" y="1"/>
                  </a:cubicBezTo>
                  <a:cubicBezTo>
                    <a:pt x="58" y="1"/>
                    <a:pt x="29" y="42"/>
                    <a:pt x="18" y="105"/>
                  </a:cubicBezTo>
                  <a:cubicBezTo>
                    <a:pt x="0" y="210"/>
                    <a:pt x="41" y="331"/>
                    <a:pt x="105" y="366"/>
                  </a:cubicBezTo>
                  <a:cubicBezTo>
                    <a:pt x="123" y="375"/>
                    <a:pt x="143" y="380"/>
                    <a:pt x="162" y="380"/>
                  </a:cubicBezTo>
                  <a:cubicBezTo>
                    <a:pt x="190" y="380"/>
                    <a:pt x="217" y="370"/>
                    <a:pt x="238" y="349"/>
                  </a:cubicBezTo>
                  <a:cubicBezTo>
                    <a:pt x="267" y="320"/>
                    <a:pt x="284" y="279"/>
                    <a:pt x="273" y="233"/>
                  </a:cubicBezTo>
                  <a:cubicBezTo>
                    <a:pt x="267" y="187"/>
                    <a:pt x="255" y="140"/>
                    <a:pt x="244" y="94"/>
                  </a:cubicBezTo>
                  <a:cubicBezTo>
                    <a:pt x="216" y="45"/>
                    <a:pt x="18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4"/>
            <p:cNvSpPr/>
            <p:nvPr/>
          </p:nvSpPr>
          <p:spPr>
            <a:xfrm rot="1508308">
              <a:off x="4326247" y="2290309"/>
              <a:ext cx="39351" cy="71918"/>
            </a:xfrm>
            <a:custGeom>
              <a:avLst/>
              <a:gdLst/>
              <a:ahLst/>
              <a:cxnLst/>
              <a:rect l="l" t="t" r="r" b="b"/>
              <a:pathLst>
                <a:path w="232" h="424" extrusionOk="0">
                  <a:moveTo>
                    <a:pt x="92" y="0"/>
                  </a:moveTo>
                  <a:cubicBezTo>
                    <a:pt x="88" y="0"/>
                    <a:pt x="85" y="1"/>
                    <a:pt x="81" y="1"/>
                  </a:cubicBezTo>
                  <a:cubicBezTo>
                    <a:pt x="35" y="7"/>
                    <a:pt x="23" y="53"/>
                    <a:pt x="17" y="94"/>
                  </a:cubicBezTo>
                  <a:cubicBezTo>
                    <a:pt x="6" y="163"/>
                    <a:pt x="0" y="233"/>
                    <a:pt x="0" y="302"/>
                  </a:cubicBezTo>
                  <a:cubicBezTo>
                    <a:pt x="0" y="366"/>
                    <a:pt x="29" y="424"/>
                    <a:pt x="110" y="424"/>
                  </a:cubicBezTo>
                  <a:cubicBezTo>
                    <a:pt x="174" y="418"/>
                    <a:pt x="226" y="366"/>
                    <a:pt x="220" y="302"/>
                  </a:cubicBezTo>
                  <a:cubicBezTo>
                    <a:pt x="232" y="227"/>
                    <a:pt x="220" y="152"/>
                    <a:pt x="191" y="82"/>
                  </a:cubicBezTo>
                  <a:cubicBezTo>
                    <a:pt x="170" y="39"/>
                    <a:pt x="143"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4"/>
            <p:cNvSpPr/>
            <p:nvPr/>
          </p:nvSpPr>
          <p:spPr>
            <a:xfrm rot="1508308">
              <a:off x="8250657" y="-99329"/>
              <a:ext cx="55126" cy="59875"/>
            </a:xfrm>
            <a:custGeom>
              <a:avLst/>
              <a:gdLst/>
              <a:ahLst/>
              <a:cxnLst/>
              <a:rect l="l" t="t" r="r" b="b"/>
              <a:pathLst>
                <a:path w="325" h="353" extrusionOk="0">
                  <a:moveTo>
                    <a:pt x="192" y="1"/>
                  </a:moveTo>
                  <a:cubicBezTo>
                    <a:pt x="170" y="1"/>
                    <a:pt x="147" y="8"/>
                    <a:pt x="128" y="23"/>
                  </a:cubicBezTo>
                  <a:cubicBezTo>
                    <a:pt x="41" y="69"/>
                    <a:pt x="0" y="174"/>
                    <a:pt x="35" y="266"/>
                  </a:cubicBezTo>
                  <a:cubicBezTo>
                    <a:pt x="53" y="319"/>
                    <a:pt x="100" y="352"/>
                    <a:pt x="150" y="352"/>
                  </a:cubicBezTo>
                  <a:cubicBezTo>
                    <a:pt x="166" y="352"/>
                    <a:pt x="182" y="349"/>
                    <a:pt x="197" y="342"/>
                  </a:cubicBezTo>
                  <a:cubicBezTo>
                    <a:pt x="284" y="284"/>
                    <a:pt x="325" y="174"/>
                    <a:pt x="296" y="75"/>
                  </a:cubicBezTo>
                  <a:cubicBezTo>
                    <a:pt x="280" y="29"/>
                    <a:pt x="237"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4"/>
            <p:cNvSpPr/>
            <p:nvPr/>
          </p:nvSpPr>
          <p:spPr>
            <a:xfrm rot="1508308">
              <a:off x="7223905" y="1958921"/>
              <a:ext cx="45288" cy="67338"/>
            </a:xfrm>
            <a:custGeom>
              <a:avLst/>
              <a:gdLst/>
              <a:ahLst/>
              <a:cxnLst/>
              <a:rect l="l" t="t" r="r" b="b"/>
              <a:pathLst>
                <a:path w="267" h="397" extrusionOk="0">
                  <a:moveTo>
                    <a:pt x="130" y="0"/>
                  </a:moveTo>
                  <a:cubicBezTo>
                    <a:pt x="125" y="0"/>
                    <a:pt x="121" y="1"/>
                    <a:pt x="116" y="1"/>
                  </a:cubicBezTo>
                  <a:cubicBezTo>
                    <a:pt x="76" y="1"/>
                    <a:pt x="41" y="30"/>
                    <a:pt x="29" y="71"/>
                  </a:cubicBezTo>
                  <a:cubicBezTo>
                    <a:pt x="0" y="157"/>
                    <a:pt x="0" y="250"/>
                    <a:pt x="29" y="331"/>
                  </a:cubicBezTo>
                  <a:cubicBezTo>
                    <a:pt x="43" y="375"/>
                    <a:pt x="75" y="397"/>
                    <a:pt x="112" y="397"/>
                  </a:cubicBezTo>
                  <a:cubicBezTo>
                    <a:pt x="138" y="397"/>
                    <a:pt x="167" y="385"/>
                    <a:pt x="192" y="360"/>
                  </a:cubicBezTo>
                  <a:cubicBezTo>
                    <a:pt x="255" y="273"/>
                    <a:pt x="267" y="163"/>
                    <a:pt x="226" y="71"/>
                  </a:cubicBezTo>
                  <a:cubicBezTo>
                    <a:pt x="216" y="28"/>
                    <a:pt x="17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4"/>
            <p:cNvSpPr/>
            <p:nvPr/>
          </p:nvSpPr>
          <p:spPr>
            <a:xfrm rot="1508308">
              <a:off x="7567615" y="190463"/>
              <a:ext cx="44270" cy="66830"/>
            </a:xfrm>
            <a:custGeom>
              <a:avLst/>
              <a:gdLst/>
              <a:ahLst/>
              <a:cxnLst/>
              <a:rect l="l" t="t" r="r" b="b"/>
              <a:pathLst>
                <a:path w="261" h="394" extrusionOk="0">
                  <a:moveTo>
                    <a:pt x="148" y="0"/>
                  </a:moveTo>
                  <a:cubicBezTo>
                    <a:pt x="118" y="0"/>
                    <a:pt x="88" y="13"/>
                    <a:pt x="64" y="39"/>
                  </a:cubicBezTo>
                  <a:cubicBezTo>
                    <a:pt x="0" y="137"/>
                    <a:pt x="6" y="265"/>
                    <a:pt x="81" y="358"/>
                  </a:cubicBezTo>
                  <a:cubicBezTo>
                    <a:pt x="104" y="382"/>
                    <a:pt x="133" y="394"/>
                    <a:pt x="161" y="394"/>
                  </a:cubicBezTo>
                  <a:cubicBezTo>
                    <a:pt x="207" y="394"/>
                    <a:pt x="250" y="365"/>
                    <a:pt x="261" y="311"/>
                  </a:cubicBezTo>
                  <a:cubicBezTo>
                    <a:pt x="261" y="230"/>
                    <a:pt x="261" y="155"/>
                    <a:pt x="249" y="74"/>
                  </a:cubicBezTo>
                  <a:cubicBezTo>
                    <a:pt x="232" y="26"/>
                    <a:pt x="19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4"/>
            <p:cNvSpPr/>
            <p:nvPr/>
          </p:nvSpPr>
          <p:spPr>
            <a:xfrm rot="1508308">
              <a:off x="8128770" y="695702"/>
              <a:ext cx="45458" cy="69204"/>
            </a:xfrm>
            <a:custGeom>
              <a:avLst/>
              <a:gdLst/>
              <a:ahLst/>
              <a:cxnLst/>
              <a:rect l="l" t="t" r="r" b="b"/>
              <a:pathLst>
                <a:path w="268" h="408" extrusionOk="0">
                  <a:moveTo>
                    <a:pt x="138" y="0"/>
                  </a:moveTo>
                  <a:cubicBezTo>
                    <a:pt x="100" y="0"/>
                    <a:pt x="64" y="23"/>
                    <a:pt x="47" y="59"/>
                  </a:cubicBezTo>
                  <a:cubicBezTo>
                    <a:pt x="1" y="152"/>
                    <a:pt x="7" y="262"/>
                    <a:pt x="53" y="349"/>
                  </a:cubicBezTo>
                  <a:cubicBezTo>
                    <a:pt x="73" y="386"/>
                    <a:pt x="111" y="408"/>
                    <a:pt x="150" y="408"/>
                  </a:cubicBezTo>
                  <a:cubicBezTo>
                    <a:pt x="166" y="408"/>
                    <a:pt x="182" y="404"/>
                    <a:pt x="198" y="395"/>
                  </a:cubicBezTo>
                  <a:cubicBezTo>
                    <a:pt x="244" y="349"/>
                    <a:pt x="267" y="279"/>
                    <a:pt x="256" y="216"/>
                  </a:cubicBezTo>
                  <a:cubicBezTo>
                    <a:pt x="250" y="140"/>
                    <a:pt x="262" y="59"/>
                    <a:pt x="186" y="13"/>
                  </a:cubicBezTo>
                  <a:cubicBezTo>
                    <a:pt x="171" y="4"/>
                    <a:pt x="154"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4"/>
            <p:cNvSpPr/>
            <p:nvPr/>
          </p:nvSpPr>
          <p:spPr>
            <a:xfrm rot="1508308">
              <a:off x="6007947" y="2127686"/>
              <a:ext cx="62759" cy="53769"/>
            </a:xfrm>
            <a:custGeom>
              <a:avLst/>
              <a:gdLst/>
              <a:ahLst/>
              <a:cxnLst/>
              <a:rect l="l" t="t" r="r" b="b"/>
              <a:pathLst>
                <a:path w="370" h="317" extrusionOk="0">
                  <a:moveTo>
                    <a:pt x="240" y="1"/>
                  </a:moveTo>
                  <a:cubicBezTo>
                    <a:pt x="175" y="1"/>
                    <a:pt x="120" y="56"/>
                    <a:pt x="64" y="88"/>
                  </a:cubicBezTo>
                  <a:cubicBezTo>
                    <a:pt x="18" y="117"/>
                    <a:pt x="1" y="181"/>
                    <a:pt x="24" y="233"/>
                  </a:cubicBezTo>
                  <a:cubicBezTo>
                    <a:pt x="44" y="283"/>
                    <a:pt x="95" y="316"/>
                    <a:pt x="150" y="316"/>
                  </a:cubicBezTo>
                  <a:cubicBezTo>
                    <a:pt x="158" y="316"/>
                    <a:pt x="166" y="315"/>
                    <a:pt x="174" y="314"/>
                  </a:cubicBezTo>
                  <a:cubicBezTo>
                    <a:pt x="244" y="302"/>
                    <a:pt x="279" y="250"/>
                    <a:pt x="330" y="216"/>
                  </a:cubicBezTo>
                  <a:lnTo>
                    <a:pt x="330" y="216"/>
                  </a:lnTo>
                  <a:cubicBezTo>
                    <a:pt x="331" y="217"/>
                    <a:pt x="331" y="219"/>
                    <a:pt x="331" y="221"/>
                  </a:cubicBezTo>
                  <a:lnTo>
                    <a:pt x="331" y="215"/>
                  </a:lnTo>
                  <a:cubicBezTo>
                    <a:pt x="331" y="215"/>
                    <a:pt x="331" y="215"/>
                    <a:pt x="330" y="216"/>
                  </a:cubicBezTo>
                  <a:lnTo>
                    <a:pt x="330" y="216"/>
                  </a:lnTo>
                  <a:cubicBezTo>
                    <a:pt x="327" y="142"/>
                    <a:pt x="369" y="58"/>
                    <a:pt x="290" y="13"/>
                  </a:cubicBezTo>
                  <a:cubicBezTo>
                    <a:pt x="273" y="4"/>
                    <a:pt x="256"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4"/>
            <p:cNvSpPr/>
            <p:nvPr/>
          </p:nvSpPr>
          <p:spPr>
            <a:xfrm rot="1508308">
              <a:off x="6360128" y="2182012"/>
              <a:ext cx="52242" cy="61232"/>
            </a:xfrm>
            <a:custGeom>
              <a:avLst/>
              <a:gdLst/>
              <a:ahLst/>
              <a:cxnLst/>
              <a:rect l="l" t="t" r="r" b="b"/>
              <a:pathLst>
                <a:path w="308" h="361" extrusionOk="0">
                  <a:moveTo>
                    <a:pt x="155" y="0"/>
                  </a:moveTo>
                  <a:cubicBezTo>
                    <a:pt x="142" y="0"/>
                    <a:pt x="129" y="3"/>
                    <a:pt x="116" y="8"/>
                  </a:cubicBezTo>
                  <a:cubicBezTo>
                    <a:pt x="29" y="37"/>
                    <a:pt x="0" y="153"/>
                    <a:pt x="47" y="258"/>
                  </a:cubicBezTo>
                  <a:cubicBezTo>
                    <a:pt x="66" y="321"/>
                    <a:pt x="123" y="360"/>
                    <a:pt x="186" y="360"/>
                  </a:cubicBezTo>
                  <a:cubicBezTo>
                    <a:pt x="197" y="360"/>
                    <a:pt x="209" y="359"/>
                    <a:pt x="220" y="356"/>
                  </a:cubicBezTo>
                  <a:cubicBezTo>
                    <a:pt x="284" y="333"/>
                    <a:pt x="307" y="182"/>
                    <a:pt x="255" y="66"/>
                  </a:cubicBezTo>
                  <a:cubicBezTo>
                    <a:pt x="238" y="27"/>
                    <a:pt x="19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4"/>
            <p:cNvSpPr/>
            <p:nvPr/>
          </p:nvSpPr>
          <p:spPr>
            <a:xfrm rot="1508308">
              <a:off x="9137614" y="3072459"/>
              <a:ext cx="78872" cy="35959"/>
            </a:xfrm>
            <a:custGeom>
              <a:avLst/>
              <a:gdLst/>
              <a:ahLst/>
              <a:cxnLst/>
              <a:rect l="l" t="t" r="r" b="b"/>
              <a:pathLst>
                <a:path w="465" h="212" extrusionOk="0">
                  <a:moveTo>
                    <a:pt x="221" y="1"/>
                  </a:moveTo>
                  <a:cubicBezTo>
                    <a:pt x="180" y="1"/>
                    <a:pt x="140" y="5"/>
                    <a:pt x="99" y="14"/>
                  </a:cubicBezTo>
                  <a:cubicBezTo>
                    <a:pt x="53" y="25"/>
                    <a:pt x="6" y="43"/>
                    <a:pt x="6" y="106"/>
                  </a:cubicBezTo>
                  <a:cubicBezTo>
                    <a:pt x="1" y="164"/>
                    <a:pt x="47" y="188"/>
                    <a:pt x="93" y="199"/>
                  </a:cubicBezTo>
                  <a:cubicBezTo>
                    <a:pt x="134" y="207"/>
                    <a:pt x="174" y="211"/>
                    <a:pt x="214" y="211"/>
                  </a:cubicBezTo>
                  <a:cubicBezTo>
                    <a:pt x="266" y="211"/>
                    <a:pt x="317" y="204"/>
                    <a:pt x="366" y="188"/>
                  </a:cubicBezTo>
                  <a:cubicBezTo>
                    <a:pt x="406" y="170"/>
                    <a:pt x="464" y="135"/>
                    <a:pt x="453" y="83"/>
                  </a:cubicBezTo>
                  <a:cubicBezTo>
                    <a:pt x="447" y="25"/>
                    <a:pt x="389" y="14"/>
                    <a:pt x="342" y="14"/>
                  </a:cubicBezTo>
                  <a:cubicBezTo>
                    <a:pt x="302" y="5"/>
                    <a:pt x="261"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4"/>
            <p:cNvSpPr/>
            <p:nvPr/>
          </p:nvSpPr>
          <p:spPr>
            <a:xfrm rot="1508308">
              <a:off x="8830461" y="776345"/>
              <a:ext cx="54108" cy="66321"/>
            </a:xfrm>
            <a:custGeom>
              <a:avLst/>
              <a:gdLst/>
              <a:ahLst/>
              <a:cxnLst/>
              <a:rect l="l" t="t" r="r" b="b"/>
              <a:pathLst>
                <a:path w="319" h="391" extrusionOk="0">
                  <a:moveTo>
                    <a:pt x="231" y="0"/>
                  </a:moveTo>
                  <a:cubicBezTo>
                    <a:pt x="232" y="1"/>
                    <a:pt x="232" y="1"/>
                    <a:pt x="232" y="2"/>
                  </a:cubicBezTo>
                  <a:lnTo>
                    <a:pt x="232" y="2"/>
                  </a:lnTo>
                  <a:cubicBezTo>
                    <a:pt x="234" y="1"/>
                    <a:pt x="235" y="1"/>
                    <a:pt x="237" y="0"/>
                  </a:cubicBezTo>
                  <a:close/>
                  <a:moveTo>
                    <a:pt x="232" y="2"/>
                  </a:moveTo>
                  <a:lnTo>
                    <a:pt x="232" y="2"/>
                  </a:lnTo>
                  <a:cubicBezTo>
                    <a:pt x="56" y="55"/>
                    <a:pt x="1" y="216"/>
                    <a:pt x="121" y="348"/>
                  </a:cubicBezTo>
                  <a:cubicBezTo>
                    <a:pt x="141" y="376"/>
                    <a:pt x="173" y="390"/>
                    <a:pt x="206" y="390"/>
                  </a:cubicBezTo>
                  <a:cubicBezTo>
                    <a:pt x="220" y="390"/>
                    <a:pt x="235" y="388"/>
                    <a:pt x="249" y="382"/>
                  </a:cubicBezTo>
                  <a:cubicBezTo>
                    <a:pt x="289" y="371"/>
                    <a:pt x="312" y="330"/>
                    <a:pt x="312" y="290"/>
                  </a:cubicBezTo>
                  <a:cubicBezTo>
                    <a:pt x="318" y="186"/>
                    <a:pt x="290" y="82"/>
                    <a:pt x="232"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4"/>
            <p:cNvSpPr/>
            <p:nvPr/>
          </p:nvSpPr>
          <p:spPr>
            <a:xfrm rot="1508308">
              <a:off x="6656056" y="1004578"/>
              <a:ext cx="51225" cy="71748"/>
            </a:xfrm>
            <a:custGeom>
              <a:avLst/>
              <a:gdLst/>
              <a:ahLst/>
              <a:cxnLst/>
              <a:rect l="l" t="t" r="r" b="b"/>
              <a:pathLst>
                <a:path w="302" h="423" extrusionOk="0">
                  <a:moveTo>
                    <a:pt x="129" y="1"/>
                  </a:moveTo>
                  <a:cubicBezTo>
                    <a:pt x="100" y="1"/>
                    <a:pt x="72" y="12"/>
                    <a:pt x="53" y="37"/>
                  </a:cubicBezTo>
                  <a:cubicBezTo>
                    <a:pt x="1" y="66"/>
                    <a:pt x="1" y="141"/>
                    <a:pt x="53" y="176"/>
                  </a:cubicBezTo>
                  <a:cubicBezTo>
                    <a:pt x="116" y="217"/>
                    <a:pt x="111" y="269"/>
                    <a:pt x="116" y="332"/>
                  </a:cubicBezTo>
                  <a:cubicBezTo>
                    <a:pt x="116" y="383"/>
                    <a:pt x="160" y="422"/>
                    <a:pt x="210" y="422"/>
                  </a:cubicBezTo>
                  <a:cubicBezTo>
                    <a:pt x="223" y="422"/>
                    <a:pt x="236" y="420"/>
                    <a:pt x="250" y="414"/>
                  </a:cubicBezTo>
                  <a:cubicBezTo>
                    <a:pt x="279" y="396"/>
                    <a:pt x="302" y="379"/>
                    <a:pt x="302" y="350"/>
                  </a:cubicBezTo>
                  <a:cubicBezTo>
                    <a:pt x="302" y="240"/>
                    <a:pt x="273" y="136"/>
                    <a:pt x="215" y="43"/>
                  </a:cubicBezTo>
                  <a:cubicBezTo>
                    <a:pt x="194" y="15"/>
                    <a:pt x="161"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4"/>
            <p:cNvSpPr/>
            <p:nvPr/>
          </p:nvSpPr>
          <p:spPr>
            <a:xfrm rot="1508308">
              <a:off x="5905582" y="1399504"/>
              <a:ext cx="70900" cy="42065"/>
            </a:xfrm>
            <a:custGeom>
              <a:avLst/>
              <a:gdLst/>
              <a:ahLst/>
              <a:cxnLst/>
              <a:rect l="l" t="t" r="r" b="b"/>
              <a:pathLst>
                <a:path w="418" h="248" extrusionOk="0">
                  <a:moveTo>
                    <a:pt x="206" y="0"/>
                  </a:moveTo>
                  <a:cubicBezTo>
                    <a:pt x="161" y="0"/>
                    <a:pt x="110" y="13"/>
                    <a:pt x="59" y="40"/>
                  </a:cubicBezTo>
                  <a:cubicBezTo>
                    <a:pt x="24" y="52"/>
                    <a:pt x="6" y="81"/>
                    <a:pt x="6" y="116"/>
                  </a:cubicBezTo>
                  <a:cubicBezTo>
                    <a:pt x="1" y="156"/>
                    <a:pt x="24" y="197"/>
                    <a:pt x="64" y="214"/>
                  </a:cubicBezTo>
                  <a:cubicBezTo>
                    <a:pt x="120" y="236"/>
                    <a:pt x="179" y="248"/>
                    <a:pt x="239" y="248"/>
                  </a:cubicBezTo>
                  <a:cubicBezTo>
                    <a:pt x="260" y="248"/>
                    <a:pt x="281" y="246"/>
                    <a:pt x="302" y="243"/>
                  </a:cubicBezTo>
                  <a:cubicBezTo>
                    <a:pt x="377" y="237"/>
                    <a:pt x="418" y="150"/>
                    <a:pt x="371" y="92"/>
                  </a:cubicBezTo>
                  <a:cubicBezTo>
                    <a:pt x="336" y="32"/>
                    <a:pt x="27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4"/>
            <p:cNvSpPr/>
            <p:nvPr/>
          </p:nvSpPr>
          <p:spPr>
            <a:xfrm rot="1508308">
              <a:off x="8563935" y="1719547"/>
              <a:ext cx="70052" cy="54108"/>
            </a:xfrm>
            <a:custGeom>
              <a:avLst/>
              <a:gdLst/>
              <a:ahLst/>
              <a:cxnLst/>
              <a:rect l="l" t="t" r="r" b="b"/>
              <a:pathLst>
                <a:path w="413" h="319" extrusionOk="0">
                  <a:moveTo>
                    <a:pt x="295" y="1"/>
                  </a:moveTo>
                  <a:cubicBezTo>
                    <a:pt x="253" y="1"/>
                    <a:pt x="207" y="32"/>
                    <a:pt x="169" y="39"/>
                  </a:cubicBezTo>
                  <a:cubicBezTo>
                    <a:pt x="41" y="91"/>
                    <a:pt x="1" y="155"/>
                    <a:pt x="41" y="236"/>
                  </a:cubicBezTo>
                  <a:cubicBezTo>
                    <a:pt x="61" y="288"/>
                    <a:pt x="109" y="318"/>
                    <a:pt x="160" y="318"/>
                  </a:cubicBezTo>
                  <a:cubicBezTo>
                    <a:pt x="182" y="318"/>
                    <a:pt x="205" y="312"/>
                    <a:pt x="227" y="300"/>
                  </a:cubicBezTo>
                  <a:cubicBezTo>
                    <a:pt x="337" y="259"/>
                    <a:pt x="412" y="143"/>
                    <a:pt x="371" y="62"/>
                  </a:cubicBezTo>
                  <a:cubicBezTo>
                    <a:pt x="350" y="15"/>
                    <a:pt x="324"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4"/>
            <p:cNvSpPr/>
            <p:nvPr/>
          </p:nvSpPr>
          <p:spPr>
            <a:xfrm rot="1508308">
              <a:off x="4333899" y="1869631"/>
              <a:ext cx="68017" cy="49359"/>
            </a:xfrm>
            <a:custGeom>
              <a:avLst/>
              <a:gdLst/>
              <a:ahLst/>
              <a:cxnLst/>
              <a:rect l="l" t="t" r="r" b="b"/>
              <a:pathLst>
                <a:path w="401" h="291" extrusionOk="0">
                  <a:moveTo>
                    <a:pt x="118" y="1"/>
                  </a:moveTo>
                  <a:cubicBezTo>
                    <a:pt x="105" y="1"/>
                    <a:pt x="95" y="2"/>
                    <a:pt x="87" y="7"/>
                  </a:cubicBezTo>
                  <a:cubicBezTo>
                    <a:pt x="24" y="41"/>
                    <a:pt x="0" y="122"/>
                    <a:pt x="35" y="186"/>
                  </a:cubicBezTo>
                  <a:cubicBezTo>
                    <a:pt x="72" y="251"/>
                    <a:pt x="139" y="290"/>
                    <a:pt x="208" y="290"/>
                  </a:cubicBezTo>
                  <a:cubicBezTo>
                    <a:pt x="238" y="290"/>
                    <a:pt x="268" y="283"/>
                    <a:pt x="296" y="267"/>
                  </a:cubicBezTo>
                  <a:cubicBezTo>
                    <a:pt x="371" y="233"/>
                    <a:pt x="400" y="180"/>
                    <a:pt x="371" y="122"/>
                  </a:cubicBezTo>
                  <a:cubicBezTo>
                    <a:pt x="341" y="68"/>
                    <a:pt x="193"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4"/>
            <p:cNvSpPr/>
            <p:nvPr/>
          </p:nvSpPr>
          <p:spPr>
            <a:xfrm rot="1508308">
              <a:off x="5668313" y="1230915"/>
              <a:ext cx="66999" cy="43253"/>
            </a:xfrm>
            <a:custGeom>
              <a:avLst/>
              <a:gdLst/>
              <a:ahLst/>
              <a:cxnLst/>
              <a:rect l="l" t="t" r="r" b="b"/>
              <a:pathLst>
                <a:path w="395" h="255" extrusionOk="0">
                  <a:moveTo>
                    <a:pt x="260" y="0"/>
                  </a:moveTo>
                  <a:cubicBezTo>
                    <a:pt x="249" y="0"/>
                    <a:pt x="238" y="2"/>
                    <a:pt x="227" y="5"/>
                  </a:cubicBezTo>
                  <a:cubicBezTo>
                    <a:pt x="151" y="17"/>
                    <a:pt x="59" y="17"/>
                    <a:pt x="18" y="104"/>
                  </a:cubicBezTo>
                  <a:cubicBezTo>
                    <a:pt x="1" y="144"/>
                    <a:pt x="7" y="191"/>
                    <a:pt x="41" y="220"/>
                  </a:cubicBezTo>
                  <a:cubicBezTo>
                    <a:pt x="73" y="246"/>
                    <a:pt x="105" y="255"/>
                    <a:pt x="137" y="255"/>
                  </a:cubicBezTo>
                  <a:cubicBezTo>
                    <a:pt x="182" y="255"/>
                    <a:pt x="227" y="238"/>
                    <a:pt x="267" y="231"/>
                  </a:cubicBezTo>
                  <a:cubicBezTo>
                    <a:pt x="343" y="208"/>
                    <a:pt x="395" y="162"/>
                    <a:pt x="372" y="81"/>
                  </a:cubicBezTo>
                  <a:cubicBezTo>
                    <a:pt x="353" y="29"/>
                    <a:pt x="308"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4"/>
            <p:cNvSpPr/>
            <p:nvPr/>
          </p:nvSpPr>
          <p:spPr>
            <a:xfrm rot="1508308">
              <a:off x="4433605" y="875016"/>
              <a:ext cx="62080" cy="57501"/>
            </a:xfrm>
            <a:custGeom>
              <a:avLst/>
              <a:gdLst/>
              <a:ahLst/>
              <a:cxnLst/>
              <a:rect l="l" t="t" r="r" b="b"/>
              <a:pathLst>
                <a:path w="366" h="339" extrusionOk="0">
                  <a:moveTo>
                    <a:pt x="241" y="1"/>
                  </a:moveTo>
                  <a:cubicBezTo>
                    <a:pt x="218" y="1"/>
                    <a:pt x="193" y="9"/>
                    <a:pt x="169" y="21"/>
                  </a:cubicBezTo>
                  <a:cubicBezTo>
                    <a:pt x="59" y="79"/>
                    <a:pt x="1" y="195"/>
                    <a:pt x="53" y="276"/>
                  </a:cubicBezTo>
                  <a:cubicBezTo>
                    <a:pt x="77" y="315"/>
                    <a:pt x="122" y="339"/>
                    <a:pt x="168" y="339"/>
                  </a:cubicBezTo>
                  <a:cubicBezTo>
                    <a:pt x="190" y="339"/>
                    <a:pt x="212" y="333"/>
                    <a:pt x="233" y="322"/>
                  </a:cubicBezTo>
                  <a:cubicBezTo>
                    <a:pt x="325" y="264"/>
                    <a:pt x="366" y="154"/>
                    <a:pt x="325" y="56"/>
                  </a:cubicBezTo>
                  <a:cubicBezTo>
                    <a:pt x="302" y="16"/>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4"/>
            <p:cNvSpPr/>
            <p:nvPr/>
          </p:nvSpPr>
          <p:spPr>
            <a:xfrm rot="1508308">
              <a:off x="7449263" y="290488"/>
              <a:ext cx="46306" cy="65812"/>
            </a:xfrm>
            <a:custGeom>
              <a:avLst/>
              <a:gdLst/>
              <a:ahLst/>
              <a:cxnLst/>
              <a:rect l="l" t="t" r="r" b="b"/>
              <a:pathLst>
                <a:path w="273" h="388" extrusionOk="0">
                  <a:moveTo>
                    <a:pt x="148" y="0"/>
                  </a:moveTo>
                  <a:cubicBezTo>
                    <a:pt x="134" y="0"/>
                    <a:pt x="119" y="3"/>
                    <a:pt x="105" y="10"/>
                  </a:cubicBezTo>
                  <a:cubicBezTo>
                    <a:pt x="35" y="45"/>
                    <a:pt x="24" y="115"/>
                    <a:pt x="24" y="178"/>
                  </a:cubicBezTo>
                  <a:cubicBezTo>
                    <a:pt x="18" y="248"/>
                    <a:pt x="1" y="318"/>
                    <a:pt x="64" y="370"/>
                  </a:cubicBezTo>
                  <a:cubicBezTo>
                    <a:pt x="81" y="382"/>
                    <a:pt x="101" y="388"/>
                    <a:pt x="121" y="388"/>
                  </a:cubicBezTo>
                  <a:cubicBezTo>
                    <a:pt x="149" y="388"/>
                    <a:pt x="177" y="376"/>
                    <a:pt x="198" y="352"/>
                  </a:cubicBezTo>
                  <a:cubicBezTo>
                    <a:pt x="261" y="265"/>
                    <a:pt x="273" y="150"/>
                    <a:pt x="232" y="45"/>
                  </a:cubicBezTo>
                  <a:cubicBezTo>
                    <a:pt x="212" y="17"/>
                    <a:pt x="18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4"/>
            <p:cNvSpPr/>
            <p:nvPr/>
          </p:nvSpPr>
          <p:spPr>
            <a:xfrm rot="1508308">
              <a:off x="7809838" y="1388923"/>
              <a:ext cx="60045" cy="59706"/>
            </a:xfrm>
            <a:custGeom>
              <a:avLst/>
              <a:gdLst/>
              <a:ahLst/>
              <a:cxnLst/>
              <a:rect l="l" t="t" r="r" b="b"/>
              <a:pathLst>
                <a:path w="354" h="352" extrusionOk="0">
                  <a:moveTo>
                    <a:pt x="128" y="1"/>
                  </a:moveTo>
                  <a:cubicBezTo>
                    <a:pt x="120" y="1"/>
                    <a:pt x="113" y="1"/>
                    <a:pt x="105" y="2"/>
                  </a:cubicBezTo>
                  <a:cubicBezTo>
                    <a:pt x="64" y="2"/>
                    <a:pt x="24" y="31"/>
                    <a:pt x="12" y="72"/>
                  </a:cubicBezTo>
                  <a:cubicBezTo>
                    <a:pt x="0" y="113"/>
                    <a:pt x="12" y="159"/>
                    <a:pt x="53" y="176"/>
                  </a:cubicBezTo>
                  <a:cubicBezTo>
                    <a:pt x="110" y="211"/>
                    <a:pt x="180" y="223"/>
                    <a:pt x="197" y="309"/>
                  </a:cubicBezTo>
                  <a:cubicBezTo>
                    <a:pt x="206" y="335"/>
                    <a:pt x="227" y="351"/>
                    <a:pt x="251" y="351"/>
                  </a:cubicBezTo>
                  <a:cubicBezTo>
                    <a:pt x="260" y="351"/>
                    <a:pt x="269" y="349"/>
                    <a:pt x="278" y="344"/>
                  </a:cubicBezTo>
                  <a:cubicBezTo>
                    <a:pt x="313" y="333"/>
                    <a:pt x="336" y="309"/>
                    <a:pt x="342" y="275"/>
                  </a:cubicBezTo>
                  <a:cubicBezTo>
                    <a:pt x="354" y="223"/>
                    <a:pt x="342" y="176"/>
                    <a:pt x="307" y="136"/>
                  </a:cubicBezTo>
                  <a:cubicBezTo>
                    <a:pt x="286" y="56"/>
                    <a:pt x="212"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4"/>
            <p:cNvSpPr/>
            <p:nvPr/>
          </p:nvSpPr>
          <p:spPr>
            <a:xfrm rot="1508308">
              <a:off x="6688207" y="391873"/>
              <a:ext cx="65473" cy="48511"/>
            </a:xfrm>
            <a:custGeom>
              <a:avLst/>
              <a:gdLst/>
              <a:ahLst/>
              <a:cxnLst/>
              <a:rect l="l" t="t" r="r" b="b"/>
              <a:pathLst>
                <a:path w="386" h="286" extrusionOk="0">
                  <a:moveTo>
                    <a:pt x="269" y="1"/>
                  </a:moveTo>
                  <a:cubicBezTo>
                    <a:pt x="246" y="1"/>
                    <a:pt x="221" y="8"/>
                    <a:pt x="192" y="21"/>
                  </a:cubicBezTo>
                  <a:cubicBezTo>
                    <a:pt x="53" y="85"/>
                    <a:pt x="0" y="137"/>
                    <a:pt x="29" y="213"/>
                  </a:cubicBezTo>
                  <a:cubicBezTo>
                    <a:pt x="69" y="264"/>
                    <a:pt x="122" y="286"/>
                    <a:pt x="174" y="286"/>
                  </a:cubicBezTo>
                  <a:cubicBezTo>
                    <a:pt x="282" y="286"/>
                    <a:pt x="385" y="191"/>
                    <a:pt x="354" y="62"/>
                  </a:cubicBezTo>
                  <a:cubicBezTo>
                    <a:pt x="332" y="19"/>
                    <a:pt x="305"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4"/>
            <p:cNvSpPr/>
            <p:nvPr/>
          </p:nvSpPr>
          <p:spPr>
            <a:xfrm rot="1508308">
              <a:off x="5456688" y="1028511"/>
              <a:ext cx="63946" cy="45288"/>
            </a:xfrm>
            <a:custGeom>
              <a:avLst/>
              <a:gdLst/>
              <a:ahLst/>
              <a:cxnLst/>
              <a:rect l="l" t="t" r="r" b="b"/>
              <a:pathLst>
                <a:path w="377" h="267" extrusionOk="0">
                  <a:moveTo>
                    <a:pt x="155" y="0"/>
                  </a:moveTo>
                  <a:cubicBezTo>
                    <a:pt x="130" y="0"/>
                    <a:pt x="107" y="4"/>
                    <a:pt x="87" y="13"/>
                  </a:cubicBezTo>
                  <a:cubicBezTo>
                    <a:pt x="29" y="37"/>
                    <a:pt x="0" y="100"/>
                    <a:pt x="23" y="158"/>
                  </a:cubicBezTo>
                  <a:cubicBezTo>
                    <a:pt x="62" y="227"/>
                    <a:pt x="132" y="267"/>
                    <a:pt x="205" y="267"/>
                  </a:cubicBezTo>
                  <a:cubicBezTo>
                    <a:pt x="231" y="267"/>
                    <a:pt x="258" y="262"/>
                    <a:pt x="284" y="251"/>
                  </a:cubicBezTo>
                  <a:cubicBezTo>
                    <a:pt x="348" y="234"/>
                    <a:pt x="377" y="164"/>
                    <a:pt x="353" y="106"/>
                  </a:cubicBezTo>
                  <a:cubicBezTo>
                    <a:pt x="336" y="48"/>
                    <a:pt x="23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4"/>
            <p:cNvSpPr/>
            <p:nvPr/>
          </p:nvSpPr>
          <p:spPr>
            <a:xfrm rot="1508308">
              <a:off x="8362297" y="907737"/>
              <a:ext cx="48341" cy="66321"/>
            </a:xfrm>
            <a:custGeom>
              <a:avLst/>
              <a:gdLst/>
              <a:ahLst/>
              <a:cxnLst/>
              <a:rect l="l" t="t" r="r" b="b"/>
              <a:pathLst>
                <a:path w="285" h="391" extrusionOk="0">
                  <a:moveTo>
                    <a:pt x="163" y="1"/>
                  </a:moveTo>
                  <a:cubicBezTo>
                    <a:pt x="137" y="1"/>
                    <a:pt x="109" y="13"/>
                    <a:pt x="88" y="37"/>
                  </a:cubicBezTo>
                  <a:cubicBezTo>
                    <a:pt x="18" y="118"/>
                    <a:pt x="1" y="234"/>
                    <a:pt x="36" y="338"/>
                  </a:cubicBezTo>
                  <a:cubicBezTo>
                    <a:pt x="48" y="372"/>
                    <a:pt x="81" y="391"/>
                    <a:pt x="115" y="391"/>
                  </a:cubicBezTo>
                  <a:cubicBezTo>
                    <a:pt x="127" y="391"/>
                    <a:pt x="140" y="389"/>
                    <a:pt x="151" y="384"/>
                  </a:cubicBezTo>
                  <a:cubicBezTo>
                    <a:pt x="221" y="344"/>
                    <a:pt x="285" y="118"/>
                    <a:pt x="244" y="48"/>
                  </a:cubicBezTo>
                  <a:cubicBezTo>
                    <a:pt x="225" y="17"/>
                    <a:pt x="195"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4"/>
            <p:cNvSpPr/>
            <p:nvPr/>
          </p:nvSpPr>
          <p:spPr>
            <a:xfrm rot="1508308">
              <a:off x="7069682" y="217140"/>
              <a:ext cx="60214" cy="61402"/>
            </a:xfrm>
            <a:custGeom>
              <a:avLst/>
              <a:gdLst/>
              <a:ahLst/>
              <a:cxnLst/>
              <a:rect l="l" t="t" r="r" b="b"/>
              <a:pathLst>
                <a:path w="355" h="362" extrusionOk="0">
                  <a:moveTo>
                    <a:pt x="116" y="0"/>
                  </a:moveTo>
                  <a:cubicBezTo>
                    <a:pt x="100" y="0"/>
                    <a:pt x="84" y="4"/>
                    <a:pt x="70" y="12"/>
                  </a:cubicBezTo>
                  <a:cubicBezTo>
                    <a:pt x="18" y="41"/>
                    <a:pt x="1" y="99"/>
                    <a:pt x="18" y="151"/>
                  </a:cubicBezTo>
                  <a:cubicBezTo>
                    <a:pt x="41" y="221"/>
                    <a:pt x="99" y="261"/>
                    <a:pt x="140" y="313"/>
                  </a:cubicBezTo>
                  <a:cubicBezTo>
                    <a:pt x="162" y="345"/>
                    <a:pt x="196" y="362"/>
                    <a:pt x="229" y="362"/>
                  </a:cubicBezTo>
                  <a:cubicBezTo>
                    <a:pt x="255" y="362"/>
                    <a:pt x="281" y="351"/>
                    <a:pt x="302" y="331"/>
                  </a:cubicBezTo>
                  <a:cubicBezTo>
                    <a:pt x="354" y="284"/>
                    <a:pt x="343" y="232"/>
                    <a:pt x="308" y="174"/>
                  </a:cubicBezTo>
                  <a:lnTo>
                    <a:pt x="198" y="41"/>
                  </a:lnTo>
                  <a:cubicBezTo>
                    <a:pt x="179" y="14"/>
                    <a:pt x="147"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4"/>
            <p:cNvSpPr/>
            <p:nvPr/>
          </p:nvSpPr>
          <p:spPr>
            <a:xfrm rot="1508308">
              <a:off x="7978205" y="1626250"/>
              <a:ext cx="55126" cy="60214"/>
            </a:xfrm>
            <a:custGeom>
              <a:avLst/>
              <a:gdLst/>
              <a:ahLst/>
              <a:cxnLst/>
              <a:rect l="l" t="t" r="r" b="b"/>
              <a:pathLst>
                <a:path w="325" h="355" extrusionOk="0">
                  <a:moveTo>
                    <a:pt x="191" y="1"/>
                  </a:moveTo>
                  <a:cubicBezTo>
                    <a:pt x="171" y="1"/>
                    <a:pt x="152" y="5"/>
                    <a:pt x="133" y="15"/>
                  </a:cubicBezTo>
                  <a:cubicBezTo>
                    <a:pt x="46" y="61"/>
                    <a:pt x="0" y="159"/>
                    <a:pt x="23" y="252"/>
                  </a:cubicBezTo>
                  <a:cubicBezTo>
                    <a:pt x="38" y="312"/>
                    <a:pt x="70" y="354"/>
                    <a:pt x="123" y="354"/>
                  </a:cubicBezTo>
                  <a:cubicBezTo>
                    <a:pt x="131" y="354"/>
                    <a:pt x="141" y="353"/>
                    <a:pt x="151" y="351"/>
                  </a:cubicBezTo>
                  <a:cubicBezTo>
                    <a:pt x="238" y="333"/>
                    <a:pt x="325" y="142"/>
                    <a:pt x="290" y="61"/>
                  </a:cubicBezTo>
                  <a:cubicBezTo>
                    <a:pt x="270" y="22"/>
                    <a:pt x="231"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4"/>
            <p:cNvSpPr/>
            <p:nvPr/>
          </p:nvSpPr>
          <p:spPr>
            <a:xfrm rot="1508308">
              <a:off x="7218212" y="1262076"/>
              <a:ext cx="54956" cy="63607"/>
            </a:xfrm>
            <a:custGeom>
              <a:avLst/>
              <a:gdLst/>
              <a:ahLst/>
              <a:cxnLst/>
              <a:rect l="l" t="t" r="r" b="b"/>
              <a:pathLst>
                <a:path w="324" h="375" extrusionOk="0">
                  <a:moveTo>
                    <a:pt x="192" y="1"/>
                  </a:moveTo>
                  <a:cubicBezTo>
                    <a:pt x="171" y="1"/>
                    <a:pt x="150" y="7"/>
                    <a:pt x="132" y="21"/>
                  </a:cubicBezTo>
                  <a:cubicBezTo>
                    <a:pt x="63" y="85"/>
                    <a:pt x="16" y="177"/>
                    <a:pt x="5" y="270"/>
                  </a:cubicBezTo>
                  <a:cubicBezTo>
                    <a:pt x="0" y="328"/>
                    <a:pt x="44" y="374"/>
                    <a:pt x="95" y="374"/>
                  </a:cubicBezTo>
                  <a:cubicBezTo>
                    <a:pt x="106" y="374"/>
                    <a:pt x="116" y="372"/>
                    <a:pt x="127" y="368"/>
                  </a:cubicBezTo>
                  <a:cubicBezTo>
                    <a:pt x="231" y="345"/>
                    <a:pt x="324" y="166"/>
                    <a:pt x="283" y="67"/>
                  </a:cubicBezTo>
                  <a:cubicBezTo>
                    <a:pt x="271" y="25"/>
                    <a:pt x="232"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4"/>
            <p:cNvSpPr/>
            <p:nvPr/>
          </p:nvSpPr>
          <p:spPr>
            <a:xfrm rot="1508308">
              <a:off x="5456475" y="2839198"/>
              <a:ext cx="61063" cy="60045"/>
            </a:xfrm>
            <a:custGeom>
              <a:avLst/>
              <a:gdLst/>
              <a:ahLst/>
              <a:cxnLst/>
              <a:rect l="l" t="t" r="r" b="b"/>
              <a:pathLst>
                <a:path w="360" h="354" extrusionOk="0">
                  <a:moveTo>
                    <a:pt x="280" y="0"/>
                  </a:moveTo>
                  <a:cubicBezTo>
                    <a:pt x="250" y="0"/>
                    <a:pt x="225" y="22"/>
                    <a:pt x="209" y="48"/>
                  </a:cubicBezTo>
                  <a:cubicBezTo>
                    <a:pt x="169" y="106"/>
                    <a:pt x="111" y="146"/>
                    <a:pt x="53" y="175"/>
                  </a:cubicBezTo>
                  <a:cubicBezTo>
                    <a:pt x="12" y="192"/>
                    <a:pt x="1" y="239"/>
                    <a:pt x="12" y="279"/>
                  </a:cubicBezTo>
                  <a:cubicBezTo>
                    <a:pt x="24" y="320"/>
                    <a:pt x="59" y="349"/>
                    <a:pt x="99" y="349"/>
                  </a:cubicBezTo>
                  <a:cubicBezTo>
                    <a:pt x="113" y="352"/>
                    <a:pt x="126" y="353"/>
                    <a:pt x="139" y="353"/>
                  </a:cubicBezTo>
                  <a:cubicBezTo>
                    <a:pt x="177" y="353"/>
                    <a:pt x="214" y="341"/>
                    <a:pt x="244" y="320"/>
                  </a:cubicBezTo>
                  <a:cubicBezTo>
                    <a:pt x="319" y="274"/>
                    <a:pt x="360" y="187"/>
                    <a:pt x="354" y="100"/>
                  </a:cubicBezTo>
                  <a:cubicBezTo>
                    <a:pt x="360" y="59"/>
                    <a:pt x="331" y="19"/>
                    <a:pt x="290" y="1"/>
                  </a:cubicBezTo>
                  <a:cubicBezTo>
                    <a:pt x="287" y="1"/>
                    <a:pt x="283"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4"/>
            <p:cNvSpPr/>
            <p:nvPr/>
          </p:nvSpPr>
          <p:spPr>
            <a:xfrm rot="1508308">
              <a:off x="5363142" y="3425692"/>
              <a:ext cx="72936" cy="46136"/>
            </a:xfrm>
            <a:custGeom>
              <a:avLst/>
              <a:gdLst/>
              <a:ahLst/>
              <a:cxnLst/>
              <a:rect l="l" t="t" r="r" b="b"/>
              <a:pathLst>
                <a:path w="430" h="272" extrusionOk="0">
                  <a:moveTo>
                    <a:pt x="331" y="1"/>
                  </a:moveTo>
                  <a:cubicBezTo>
                    <a:pt x="314" y="1"/>
                    <a:pt x="296" y="4"/>
                    <a:pt x="279" y="8"/>
                  </a:cubicBezTo>
                  <a:cubicBezTo>
                    <a:pt x="227" y="14"/>
                    <a:pt x="175" y="26"/>
                    <a:pt x="122" y="37"/>
                  </a:cubicBezTo>
                  <a:cubicBezTo>
                    <a:pt x="30" y="55"/>
                    <a:pt x="1" y="165"/>
                    <a:pt x="70" y="229"/>
                  </a:cubicBezTo>
                  <a:cubicBezTo>
                    <a:pt x="103" y="258"/>
                    <a:pt x="137" y="271"/>
                    <a:pt x="176" y="271"/>
                  </a:cubicBezTo>
                  <a:cubicBezTo>
                    <a:pt x="212" y="271"/>
                    <a:pt x="251" y="260"/>
                    <a:pt x="296" y="240"/>
                  </a:cubicBezTo>
                  <a:cubicBezTo>
                    <a:pt x="319" y="217"/>
                    <a:pt x="348" y="194"/>
                    <a:pt x="372" y="171"/>
                  </a:cubicBezTo>
                  <a:cubicBezTo>
                    <a:pt x="401" y="136"/>
                    <a:pt x="430" y="95"/>
                    <a:pt x="401" y="43"/>
                  </a:cubicBezTo>
                  <a:cubicBezTo>
                    <a:pt x="386" y="11"/>
                    <a:pt x="360"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4"/>
            <p:cNvSpPr/>
            <p:nvPr/>
          </p:nvSpPr>
          <p:spPr>
            <a:xfrm rot="1508308">
              <a:off x="6897885" y="1581678"/>
              <a:ext cx="52242" cy="61571"/>
            </a:xfrm>
            <a:custGeom>
              <a:avLst/>
              <a:gdLst/>
              <a:ahLst/>
              <a:cxnLst/>
              <a:rect l="l" t="t" r="r" b="b"/>
              <a:pathLst>
                <a:path w="308" h="363" extrusionOk="0">
                  <a:moveTo>
                    <a:pt x="126" y="1"/>
                  </a:moveTo>
                  <a:cubicBezTo>
                    <a:pt x="116" y="1"/>
                    <a:pt x="105" y="2"/>
                    <a:pt x="93" y="6"/>
                  </a:cubicBezTo>
                  <a:cubicBezTo>
                    <a:pt x="6" y="29"/>
                    <a:pt x="1" y="99"/>
                    <a:pt x="18" y="174"/>
                  </a:cubicBezTo>
                  <a:cubicBezTo>
                    <a:pt x="41" y="249"/>
                    <a:pt x="58" y="336"/>
                    <a:pt x="151" y="359"/>
                  </a:cubicBezTo>
                  <a:cubicBezTo>
                    <a:pt x="160" y="362"/>
                    <a:pt x="168" y="363"/>
                    <a:pt x="177" y="363"/>
                  </a:cubicBezTo>
                  <a:cubicBezTo>
                    <a:pt x="210" y="363"/>
                    <a:pt x="243" y="346"/>
                    <a:pt x="261" y="319"/>
                  </a:cubicBezTo>
                  <a:cubicBezTo>
                    <a:pt x="308" y="243"/>
                    <a:pt x="267" y="180"/>
                    <a:pt x="238" y="99"/>
                  </a:cubicBezTo>
                  <a:cubicBezTo>
                    <a:pt x="218" y="54"/>
                    <a:pt x="18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4"/>
            <p:cNvSpPr/>
            <p:nvPr/>
          </p:nvSpPr>
          <p:spPr>
            <a:xfrm rot="1508308">
              <a:off x="7020157" y="1316404"/>
              <a:ext cx="52242" cy="61402"/>
            </a:xfrm>
            <a:custGeom>
              <a:avLst/>
              <a:gdLst/>
              <a:ahLst/>
              <a:cxnLst/>
              <a:rect l="l" t="t" r="r" b="b"/>
              <a:pathLst>
                <a:path w="308" h="362" extrusionOk="0">
                  <a:moveTo>
                    <a:pt x="123" y="1"/>
                  </a:moveTo>
                  <a:cubicBezTo>
                    <a:pt x="109" y="1"/>
                    <a:pt x="93" y="5"/>
                    <a:pt x="76" y="13"/>
                  </a:cubicBezTo>
                  <a:cubicBezTo>
                    <a:pt x="13" y="48"/>
                    <a:pt x="1" y="152"/>
                    <a:pt x="47" y="251"/>
                  </a:cubicBezTo>
                  <a:cubicBezTo>
                    <a:pt x="83" y="321"/>
                    <a:pt x="124" y="361"/>
                    <a:pt x="176" y="361"/>
                  </a:cubicBezTo>
                  <a:cubicBezTo>
                    <a:pt x="192" y="361"/>
                    <a:pt x="209" y="357"/>
                    <a:pt x="227" y="349"/>
                  </a:cubicBezTo>
                  <a:cubicBezTo>
                    <a:pt x="302" y="314"/>
                    <a:pt x="308" y="233"/>
                    <a:pt x="250" y="111"/>
                  </a:cubicBezTo>
                  <a:cubicBezTo>
                    <a:pt x="210" y="41"/>
                    <a:pt x="171"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4"/>
            <p:cNvSpPr/>
            <p:nvPr/>
          </p:nvSpPr>
          <p:spPr>
            <a:xfrm rot="1508308">
              <a:off x="4517533" y="1516899"/>
              <a:ext cx="62928" cy="45288"/>
            </a:xfrm>
            <a:custGeom>
              <a:avLst/>
              <a:gdLst/>
              <a:ahLst/>
              <a:cxnLst/>
              <a:rect l="l" t="t" r="r" b="b"/>
              <a:pathLst>
                <a:path w="371" h="267" extrusionOk="0">
                  <a:moveTo>
                    <a:pt x="108" y="0"/>
                  </a:moveTo>
                  <a:cubicBezTo>
                    <a:pt x="73" y="0"/>
                    <a:pt x="40" y="17"/>
                    <a:pt x="23" y="47"/>
                  </a:cubicBezTo>
                  <a:cubicBezTo>
                    <a:pt x="0" y="94"/>
                    <a:pt x="0" y="146"/>
                    <a:pt x="23" y="186"/>
                  </a:cubicBezTo>
                  <a:cubicBezTo>
                    <a:pt x="48" y="239"/>
                    <a:pt x="83" y="267"/>
                    <a:pt x="132" y="267"/>
                  </a:cubicBezTo>
                  <a:cubicBezTo>
                    <a:pt x="164" y="267"/>
                    <a:pt x="200" y="255"/>
                    <a:pt x="243" y="233"/>
                  </a:cubicBezTo>
                  <a:cubicBezTo>
                    <a:pt x="296" y="204"/>
                    <a:pt x="371" y="192"/>
                    <a:pt x="365" y="111"/>
                  </a:cubicBezTo>
                  <a:cubicBezTo>
                    <a:pt x="354" y="18"/>
                    <a:pt x="272" y="30"/>
                    <a:pt x="209" y="18"/>
                  </a:cubicBezTo>
                  <a:cubicBezTo>
                    <a:pt x="186" y="18"/>
                    <a:pt x="168" y="13"/>
                    <a:pt x="145" y="7"/>
                  </a:cubicBezTo>
                  <a:cubicBezTo>
                    <a:pt x="133" y="2"/>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4"/>
            <p:cNvSpPr/>
            <p:nvPr/>
          </p:nvSpPr>
          <p:spPr>
            <a:xfrm rot="1508308">
              <a:off x="7509946" y="1068140"/>
              <a:ext cx="61063" cy="55126"/>
            </a:xfrm>
            <a:custGeom>
              <a:avLst/>
              <a:gdLst/>
              <a:ahLst/>
              <a:cxnLst/>
              <a:rect l="l" t="t" r="r" b="b"/>
              <a:pathLst>
                <a:path w="360" h="325" extrusionOk="0">
                  <a:moveTo>
                    <a:pt x="109" y="1"/>
                  </a:moveTo>
                  <a:cubicBezTo>
                    <a:pt x="73" y="1"/>
                    <a:pt x="39" y="23"/>
                    <a:pt x="23" y="54"/>
                  </a:cubicBezTo>
                  <a:cubicBezTo>
                    <a:pt x="18" y="60"/>
                    <a:pt x="18" y="65"/>
                    <a:pt x="18" y="71"/>
                  </a:cubicBezTo>
                  <a:cubicBezTo>
                    <a:pt x="0" y="152"/>
                    <a:pt x="35" y="228"/>
                    <a:pt x="105" y="268"/>
                  </a:cubicBezTo>
                  <a:cubicBezTo>
                    <a:pt x="133" y="305"/>
                    <a:pt x="179" y="325"/>
                    <a:pt x="227" y="325"/>
                  </a:cubicBezTo>
                  <a:cubicBezTo>
                    <a:pt x="246" y="325"/>
                    <a:pt x="266" y="321"/>
                    <a:pt x="284" y="315"/>
                  </a:cubicBezTo>
                  <a:cubicBezTo>
                    <a:pt x="331" y="297"/>
                    <a:pt x="359" y="245"/>
                    <a:pt x="348" y="193"/>
                  </a:cubicBezTo>
                  <a:cubicBezTo>
                    <a:pt x="296" y="106"/>
                    <a:pt x="215" y="42"/>
                    <a:pt x="122" y="2"/>
                  </a:cubicBezTo>
                  <a:cubicBezTo>
                    <a:pt x="118" y="1"/>
                    <a:pt x="114"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4"/>
            <p:cNvSpPr/>
            <p:nvPr/>
          </p:nvSpPr>
          <p:spPr>
            <a:xfrm rot="1508308">
              <a:off x="4106800" y="2168480"/>
              <a:ext cx="64116" cy="48172"/>
            </a:xfrm>
            <a:custGeom>
              <a:avLst/>
              <a:gdLst/>
              <a:ahLst/>
              <a:cxnLst/>
              <a:rect l="l" t="t" r="r" b="b"/>
              <a:pathLst>
                <a:path w="378" h="284" extrusionOk="0">
                  <a:moveTo>
                    <a:pt x="150" y="1"/>
                  </a:moveTo>
                  <a:cubicBezTo>
                    <a:pt x="131" y="1"/>
                    <a:pt x="114" y="4"/>
                    <a:pt x="99" y="10"/>
                  </a:cubicBezTo>
                  <a:cubicBezTo>
                    <a:pt x="30" y="33"/>
                    <a:pt x="1" y="114"/>
                    <a:pt x="30" y="178"/>
                  </a:cubicBezTo>
                  <a:cubicBezTo>
                    <a:pt x="65" y="244"/>
                    <a:pt x="137" y="283"/>
                    <a:pt x="210" y="283"/>
                  </a:cubicBezTo>
                  <a:cubicBezTo>
                    <a:pt x="233" y="283"/>
                    <a:pt x="257" y="279"/>
                    <a:pt x="279" y="271"/>
                  </a:cubicBezTo>
                  <a:cubicBezTo>
                    <a:pt x="343" y="253"/>
                    <a:pt x="378" y="190"/>
                    <a:pt x="360" y="126"/>
                  </a:cubicBezTo>
                  <a:cubicBezTo>
                    <a:pt x="341" y="60"/>
                    <a:pt x="233"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4"/>
            <p:cNvSpPr/>
            <p:nvPr/>
          </p:nvSpPr>
          <p:spPr>
            <a:xfrm rot="1508308">
              <a:off x="5106454" y="1189437"/>
              <a:ext cx="62928" cy="50037"/>
            </a:xfrm>
            <a:custGeom>
              <a:avLst/>
              <a:gdLst/>
              <a:ahLst/>
              <a:cxnLst/>
              <a:rect l="l" t="t" r="r" b="b"/>
              <a:pathLst>
                <a:path w="371" h="295" extrusionOk="0">
                  <a:moveTo>
                    <a:pt x="169" y="1"/>
                  </a:moveTo>
                  <a:cubicBezTo>
                    <a:pt x="141" y="1"/>
                    <a:pt x="113" y="7"/>
                    <a:pt x="87" y="21"/>
                  </a:cubicBezTo>
                  <a:cubicBezTo>
                    <a:pt x="23" y="56"/>
                    <a:pt x="0" y="137"/>
                    <a:pt x="35" y="195"/>
                  </a:cubicBezTo>
                  <a:cubicBezTo>
                    <a:pt x="70" y="258"/>
                    <a:pt x="133" y="295"/>
                    <a:pt x="199" y="295"/>
                  </a:cubicBezTo>
                  <a:cubicBezTo>
                    <a:pt x="229" y="295"/>
                    <a:pt x="260" y="287"/>
                    <a:pt x="290" y="270"/>
                  </a:cubicBezTo>
                  <a:cubicBezTo>
                    <a:pt x="348" y="236"/>
                    <a:pt x="371" y="160"/>
                    <a:pt x="330" y="102"/>
                  </a:cubicBezTo>
                  <a:cubicBezTo>
                    <a:pt x="298" y="37"/>
                    <a:pt x="234"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4"/>
            <p:cNvSpPr/>
            <p:nvPr/>
          </p:nvSpPr>
          <p:spPr>
            <a:xfrm rot="1508308">
              <a:off x="7302626" y="3800"/>
              <a:ext cx="46306" cy="66321"/>
            </a:xfrm>
            <a:custGeom>
              <a:avLst/>
              <a:gdLst/>
              <a:ahLst/>
              <a:cxnLst/>
              <a:rect l="l" t="t" r="r" b="b"/>
              <a:pathLst>
                <a:path w="273" h="391" extrusionOk="0">
                  <a:moveTo>
                    <a:pt x="117" y="0"/>
                  </a:moveTo>
                  <a:cubicBezTo>
                    <a:pt x="75" y="0"/>
                    <a:pt x="36" y="29"/>
                    <a:pt x="23" y="79"/>
                  </a:cubicBezTo>
                  <a:cubicBezTo>
                    <a:pt x="0" y="154"/>
                    <a:pt x="0" y="241"/>
                    <a:pt x="23" y="316"/>
                  </a:cubicBezTo>
                  <a:cubicBezTo>
                    <a:pt x="40" y="369"/>
                    <a:pt x="70" y="390"/>
                    <a:pt x="109" y="390"/>
                  </a:cubicBezTo>
                  <a:cubicBezTo>
                    <a:pt x="126" y="390"/>
                    <a:pt x="143" y="387"/>
                    <a:pt x="162" y="380"/>
                  </a:cubicBezTo>
                  <a:cubicBezTo>
                    <a:pt x="272" y="316"/>
                    <a:pt x="272" y="79"/>
                    <a:pt x="168" y="15"/>
                  </a:cubicBezTo>
                  <a:cubicBezTo>
                    <a:pt x="151" y="5"/>
                    <a:pt x="134"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4"/>
            <p:cNvSpPr/>
            <p:nvPr/>
          </p:nvSpPr>
          <p:spPr>
            <a:xfrm rot="1508308">
              <a:off x="9056478" y="1054437"/>
              <a:ext cx="60045" cy="51055"/>
            </a:xfrm>
            <a:custGeom>
              <a:avLst/>
              <a:gdLst/>
              <a:ahLst/>
              <a:cxnLst/>
              <a:rect l="l" t="t" r="r" b="b"/>
              <a:pathLst>
                <a:path w="354" h="301" extrusionOk="0">
                  <a:moveTo>
                    <a:pt x="151" y="1"/>
                  </a:moveTo>
                  <a:cubicBezTo>
                    <a:pt x="129" y="1"/>
                    <a:pt x="108" y="6"/>
                    <a:pt x="87" y="18"/>
                  </a:cubicBezTo>
                  <a:cubicBezTo>
                    <a:pt x="24" y="53"/>
                    <a:pt x="0" y="134"/>
                    <a:pt x="41" y="197"/>
                  </a:cubicBezTo>
                  <a:cubicBezTo>
                    <a:pt x="75" y="261"/>
                    <a:pt x="140" y="300"/>
                    <a:pt x="209" y="300"/>
                  </a:cubicBezTo>
                  <a:cubicBezTo>
                    <a:pt x="234" y="300"/>
                    <a:pt x="260" y="295"/>
                    <a:pt x="284" y="284"/>
                  </a:cubicBezTo>
                  <a:cubicBezTo>
                    <a:pt x="354" y="250"/>
                    <a:pt x="348" y="192"/>
                    <a:pt x="319" y="128"/>
                  </a:cubicBezTo>
                  <a:cubicBezTo>
                    <a:pt x="284" y="50"/>
                    <a:pt x="21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4"/>
            <p:cNvSpPr/>
            <p:nvPr/>
          </p:nvSpPr>
          <p:spPr>
            <a:xfrm rot="1508308">
              <a:off x="6588670" y="1101144"/>
              <a:ext cx="49359" cy="59197"/>
            </a:xfrm>
            <a:custGeom>
              <a:avLst/>
              <a:gdLst/>
              <a:ahLst/>
              <a:cxnLst/>
              <a:rect l="l" t="t" r="r" b="b"/>
              <a:pathLst>
                <a:path w="291" h="349" extrusionOk="0">
                  <a:moveTo>
                    <a:pt x="176" y="1"/>
                  </a:moveTo>
                  <a:cubicBezTo>
                    <a:pt x="160" y="1"/>
                    <a:pt x="143" y="5"/>
                    <a:pt x="128" y="13"/>
                  </a:cubicBezTo>
                  <a:cubicBezTo>
                    <a:pt x="41" y="71"/>
                    <a:pt x="0" y="175"/>
                    <a:pt x="24" y="280"/>
                  </a:cubicBezTo>
                  <a:cubicBezTo>
                    <a:pt x="33" y="322"/>
                    <a:pt x="72" y="349"/>
                    <a:pt x="114" y="349"/>
                  </a:cubicBezTo>
                  <a:cubicBezTo>
                    <a:pt x="124" y="349"/>
                    <a:pt x="135" y="347"/>
                    <a:pt x="145" y="343"/>
                  </a:cubicBezTo>
                  <a:cubicBezTo>
                    <a:pt x="244" y="286"/>
                    <a:pt x="290" y="170"/>
                    <a:pt x="267" y="60"/>
                  </a:cubicBezTo>
                  <a:cubicBezTo>
                    <a:pt x="251" y="23"/>
                    <a:pt x="214"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4"/>
            <p:cNvSpPr/>
            <p:nvPr/>
          </p:nvSpPr>
          <p:spPr>
            <a:xfrm rot="1508308">
              <a:off x="6211998" y="1281709"/>
              <a:ext cx="63098" cy="48002"/>
            </a:xfrm>
            <a:custGeom>
              <a:avLst/>
              <a:gdLst/>
              <a:ahLst/>
              <a:cxnLst/>
              <a:rect l="l" t="t" r="r" b="b"/>
              <a:pathLst>
                <a:path w="372" h="283" extrusionOk="0">
                  <a:moveTo>
                    <a:pt x="215" y="1"/>
                  </a:moveTo>
                  <a:cubicBezTo>
                    <a:pt x="145" y="1"/>
                    <a:pt x="75" y="30"/>
                    <a:pt x="35" y="90"/>
                  </a:cubicBezTo>
                  <a:cubicBezTo>
                    <a:pt x="6" y="131"/>
                    <a:pt x="1" y="183"/>
                    <a:pt x="30" y="223"/>
                  </a:cubicBezTo>
                  <a:cubicBezTo>
                    <a:pt x="35" y="235"/>
                    <a:pt x="47" y="246"/>
                    <a:pt x="58" y="252"/>
                  </a:cubicBezTo>
                  <a:cubicBezTo>
                    <a:pt x="79" y="273"/>
                    <a:pt x="105" y="283"/>
                    <a:pt x="131" y="283"/>
                  </a:cubicBezTo>
                  <a:cubicBezTo>
                    <a:pt x="157" y="283"/>
                    <a:pt x="183" y="273"/>
                    <a:pt x="203" y="252"/>
                  </a:cubicBezTo>
                  <a:cubicBezTo>
                    <a:pt x="261" y="200"/>
                    <a:pt x="354" y="183"/>
                    <a:pt x="371" y="90"/>
                  </a:cubicBezTo>
                  <a:cubicBezTo>
                    <a:pt x="371" y="78"/>
                    <a:pt x="371" y="73"/>
                    <a:pt x="371" y="67"/>
                  </a:cubicBezTo>
                  <a:cubicBezTo>
                    <a:pt x="342" y="26"/>
                    <a:pt x="302" y="3"/>
                    <a:pt x="250" y="3"/>
                  </a:cubicBezTo>
                  <a:cubicBezTo>
                    <a:pt x="238" y="1"/>
                    <a:pt x="226"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4"/>
            <p:cNvSpPr/>
            <p:nvPr/>
          </p:nvSpPr>
          <p:spPr>
            <a:xfrm rot="1508308">
              <a:off x="8461981" y="658304"/>
              <a:ext cx="60045" cy="46306"/>
            </a:xfrm>
            <a:custGeom>
              <a:avLst/>
              <a:gdLst/>
              <a:ahLst/>
              <a:cxnLst/>
              <a:rect l="l" t="t" r="r" b="b"/>
              <a:pathLst>
                <a:path w="354" h="273" extrusionOk="0">
                  <a:moveTo>
                    <a:pt x="123" y="0"/>
                  </a:moveTo>
                  <a:cubicBezTo>
                    <a:pt x="80" y="0"/>
                    <a:pt x="38" y="32"/>
                    <a:pt x="23" y="80"/>
                  </a:cubicBezTo>
                  <a:cubicBezTo>
                    <a:pt x="0" y="138"/>
                    <a:pt x="18" y="207"/>
                    <a:pt x="75" y="242"/>
                  </a:cubicBezTo>
                  <a:cubicBezTo>
                    <a:pt x="105" y="262"/>
                    <a:pt x="138" y="272"/>
                    <a:pt x="172" y="272"/>
                  </a:cubicBezTo>
                  <a:cubicBezTo>
                    <a:pt x="198" y="272"/>
                    <a:pt x="224" y="266"/>
                    <a:pt x="249" y="254"/>
                  </a:cubicBezTo>
                  <a:cubicBezTo>
                    <a:pt x="313" y="225"/>
                    <a:pt x="354" y="161"/>
                    <a:pt x="354" y="91"/>
                  </a:cubicBezTo>
                  <a:cubicBezTo>
                    <a:pt x="354" y="74"/>
                    <a:pt x="348" y="57"/>
                    <a:pt x="342" y="39"/>
                  </a:cubicBezTo>
                  <a:cubicBezTo>
                    <a:pt x="290" y="5"/>
                    <a:pt x="214" y="22"/>
                    <a:pt x="151" y="5"/>
                  </a:cubicBezTo>
                  <a:cubicBezTo>
                    <a:pt x="142" y="2"/>
                    <a:pt x="132"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4"/>
            <p:cNvSpPr/>
            <p:nvPr/>
          </p:nvSpPr>
          <p:spPr>
            <a:xfrm rot="1508308">
              <a:off x="5142141" y="-51929"/>
              <a:ext cx="60214" cy="52242"/>
            </a:xfrm>
            <a:custGeom>
              <a:avLst/>
              <a:gdLst/>
              <a:ahLst/>
              <a:cxnLst/>
              <a:rect l="l" t="t" r="r" b="b"/>
              <a:pathLst>
                <a:path w="355" h="308" extrusionOk="0">
                  <a:moveTo>
                    <a:pt x="212" y="1"/>
                  </a:moveTo>
                  <a:cubicBezTo>
                    <a:pt x="195" y="1"/>
                    <a:pt x="178" y="5"/>
                    <a:pt x="163" y="13"/>
                  </a:cubicBezTo>
                  <a:cubicBezTo>
                    <a:pt x="59" y="54"/>
                    <a:pt x="1" y="169"/>
                    <a:pt x="47" y="239"/>
                  </a:cubicBezTo>
                  <a:cubicBezTo>
                    <a:pt x="71" y="283"/>
                    <a:pt x="114" y="307"/>
                    <a:pt x="161" y="307"/>
                  </a:cubicBezTo>
                  <a:cubicBezTo>
                    <a:pt x="183" y="307"/>
                    <a:pt x="205" y="302"/>
                    <a:pt x="227" y="291"/>
                  </a:cubicBezTo>
                  <a:cubicBezTo>
                    <a:pt x="314" y="256"/>
                    <a:pt x="354" y="146"/>
                    <a:pt x="308" y="65"/>
                  </a:cubicBezTo>
                  <a:cubicBezTo>
                    <a:pt x="292" y="24"/>
                    <a:pt x="252"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4"/>
            <p:cNvSpPr/>
            <p:nvPr/>
          </p:nvSpPr>
          <p:spPr>
            <a:xfrm rot="1508308">
              <a:off x="7258699" y="214361"/>
              <a:ext cx="53260" cy="55974"/>
            </a:xfrm>
            <a:custGeom>
              <a:avLst/>
              <a:gdLst/>
              <a:ahLst/>
              <a:cxnLst/>
              <a:rect l="l" t="t" r="r" b="b"/>
              <a:pathLst>
                <a:path w="314" h="330" extrusionOk="0">
                  <a:moveTo>
                    <a:pt x="154" y="1"/>
                  </a:moveTo>
                  <a:cubicBezTo>
                    <a:pt x="132" y="1"/>
                    <a:pt x="108" y="7"/>
                    <a:pt x="87" y="21"/>
                  </a:cubicBezTo>
                  <a:cubicBezTo>
                    <a:pt x="18" y="85"/>
                    <a:pt x="0" y="183"/>
                    <a:pt x="41" y="264"/>
                  </a:cubicBezTo>
                  <a:cubicBezTo>
                    <a:pt x="65" y="308"/>
                    <a:pt x="108" y="330"/>
                    <a:pt x="153" y="330"/>
                  </a:cubicBezTo>
                  <a:cubicBezTo>
                    <a:pt x="174" y="330"/>
                    <a:pt x="195" y="325"/>
                    <a:pt x="215" y="316"/>
                  </a:cubicBezTo>
                  <a:cubicBezTo>
                    <a:pt x="296" y="258"/>
                    <a:pt x="313" y="154"/>
                    <a:pt x="261" y="73"/>
                  </a:cubicBezTo>
                  <a:cubicBezTo>
                    <a:pt x="242" y="27"/>
                    <a:pt x="199"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4"/>
            <p:cNvSpPr/>
            <p:nvPr/>
          </p:nvSpPr>
          <p:spPr>
            <a:xfrm rot="1508308">
              <a:off x="7888415" y="2000201"/>
              <a:ext cx="63946" cy="48341"/>
            </a:xfrm>
            <a:custGeom>
              <a:avLst/>
              <a:gdLst/>
              <a:ahLst/>
              <a:cxnLst/>
              <a:rect l="l" t="t" r="r" b="b"/>
              <a:pathLst>
                <a:path w="377" h="285" extrusionOk="0">
                  <a:moveTo>
                    <a:pt x="128" y="1"/>
                  </a:moveTo>
                  <a:cubicBezTo>
                    <a:pt x="116" y="1"/>
                    <a:pt x="105" y="2"/>
                    <a:pt x="93" y="3"/>
                  </a:cubicBezTo>
                  <a:cubicBezTo>
                    <a:pt x="24" y="38"/>
                    <a:pt x="0" y="119"/>
                    <a:pt x="41" y="177"/>
                  </a:cubicBezTo>
                  <a:cubicBezTo>
                    <a:pt x="77" y="245"/>
                    <a:pt x="149" y="285"/>
                    <a:pt x="223" y="285"/>
                  </a:cubicBezTo>
                  <a:cubicBezTo>
                    <a:pt x="244" y="285"/>
                    <a:pt x="264" y="282"/>
                    <a:pt x="284" y="275"/>
                  </a:cubicBezTo>
                  <a:cubicBezTo>
                    <a:pt x="354" y="241"/>
                    <a:pt x="377" y="165"/>
                    <a:pt x="348" y="102"/>
                  </a:cubicBezTo>
                  <a:cubicBezTo>
                    <a:pt x="287" y="36"/>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4"/>
            <p:cNvSpPr/>
            <p:nvPr/>
          </p:nvSpPr>
          <p:spPr>
            <a:xfrm rot="1508308">
              <a:off x="6838062" y="1360848"/>
              <a:ext cx="60045" cy="52412"/>
            </a:xfrm>
            <a:custGeom>
              <a:avLst/>
              <a:gdLst/>
              <a:ahLst/>
              <a:cxnLst/>
              <a:rect l="l" t="t" r="r" b="b"/>
              <a:pathLst>
                <a:path w="354" h="309" extrusionOk="0">
                  <a:moveTo>
                    <a:pt x="120" y="1"/>
                  </a:moveTo>
                  <a:cubicBezTo>
                    <a:pt x="110" y="1"/>
                    <a:pt x="101" y="2"/>
                    <a:pt x="93" y="5"/>
                  </a:cubicBezTo>
                  <a:cubicBezTo>
                    <a:pt x="23" y="40"/>
                    <a:pt x="0" y="132"/>
                    <a:pt x="41" y="196"/>
                  </a:cubicBezTo>
                  <a:cubicBezTo>
                    <a:pt x="64" y="265"/>
                    <a:pt x="131" y="309"/>
                    <a:pt x="202" y="309"/>
                  </a:cubicBezTo>
                  <a:cubicBezTo>
                    <a:pt x="220" y="309"/>
                    <a:pt x="238" y="306"/>
                    <a:pt x="255" y="300"/>
                  </a:cubicBezTo>
                  <a:cubicBezTo>
                    <a:pt x="319" y="271"/>
                    <a:pt x="354" y="202"/>
                    <a:pt x="330" y="132"/>
                  </a:cubicBezTo>
                  <a:cubicBezTo>
                    <a:pt x="300" y="66"/>
                    <a:pt x="19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4"/>
            <p:cNvSpPr/>
            <p:nvPr/>
          </p:nvSpPr>
          <p:spPr>
            <a:xfrm rot="1508308">
              <a:off x="8084137" y="1602403"/>
              <a:ext cx="58009" cy="59536"/>
            </a:xfrm>
            <a:custGeom>
              <a:avLst/>
              <a:gdLst/>
              <a:ahLst/>
              <a:cxnLst/>
              <a:rect l="l" t="t" r="r" b="b"/>
              <a:pathLst>
                <a:path w="342" h="351" extrusionOk="0">
                  <a:moveTo>
                    <a:pt x="231" y="0"/>
                  </a:moveTo>
                  <a:cubicBezTo>
                    <a:pt x="202" y="0"/>
                    <a:pt x="172" y="13"/>
                    <a:pt x="151" y="34"/>
                  </a:cubicBezTo>
                  <a:cubicBezTo>
                    <a:pt x="99" y="86"/>
                    <a:pt x="52" y="150"/>
                    <a:pt x="29" y="219"/>
                  </a:cubicBezTo>
                  <a:cubicBezTo>
                    <a:pt x="12" y="260"/>
                    <a:pt x="0" y="306"/>
                    <a:pt x="41" y="335"/>
                  </a:cubicBezTo>
                  <a:cubicBezTo>
                    <a:pt x="56" y="346"/>
                    <a:pt x="71" y="351"/>
                    <a:pt x="86" y="351"/>
                  </a:cubicBezTo>
                  <a:cubicBezTo>
                    <a:pt x="112" y="351"/>
                    <a:pt x="139" y="338"/>
                    <a:pt x="168" y="324"/>
                  </a:cubicBezTo>
                  <a:cubicBezTo>
                    <a:pt x="226" y="277"/>
                    <a:pt x="272" y="225"/>
                    <a:pt x="307" y="162"/>
                  </a:cubicBezTo>
                  <a:cubicBezTo>
                    <a:pt x="342" y="115"/>
                    <a:pt x="330" y="51"/>
                    <a:pt x="284" y="17"/>
                  </a:cubicBezTo>
                  <a:cubicBezTo>
                    <a:pt x="268" y="5"/>
                    <a:pt x="250"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4"/>
            <p:cNvSpPr/>
            <p:nvPr/>
          </p:nvSpPr>
          <p:spPr>
            <a:xfrm rot="1508308">
              <a:off x="4401294" y="1080822"/>
              <a:ext cx="65812" cy="52751"/>
            </a:xfrm>
            <a:custGeom>
              <a:avLst/>
              <a:gdLst/>
              <a:ahLst/>
              <a:cxnLst/>
              <a:rect l="l" t="t" r="r" b="b"/>
              <a:pathLst>
                <a:path w="388" h="311" extrusionOk="0">
                  <a:moveTo>
                    <a:pt x="171" y="1"/>
                  </a:moveTo>
                  <a:cubicBezTo>
                    <a:pt x="155" y="1"/>
                    <a:pt x="139" y="2"/>
                    <a:pt x="123" y="4"/>
                  </a:cubicBezTo>
                  <a:cubicBezTo>
                    <a:pt x="36" y="4"/>
                    <a:pt x="1" y="114"/>
                    <a:pt x="70" y="166"/>
                  </a:cubicBezTo>
                  <a:cubicBezTo>
                    <a:pt x="128" y="212"/>
                    <a:pt x="192" y="253"/>
                    <a:pt x="256" y="293"/>
                  </a:cubicBezTo>
                  <a:cubicBezTo>
                    <a:pt x="269" y="305"/>
                    <a:pt x="284" y="310"/>
                    <a:pt x="299" y="310"/>
                  </a:cubicBezTo>
                  <a:cubicBezTo>
                    <a:pt x="344" y="310"/>
                    <a:pt x="388" y="264"/>
                    <a:pt x="366" y="212"/>
                  </a:cubicBezTo>
                  <a:cubicBezTo>
                    <a:pt x="360" y="178"/>
                    <a:pt x="348" y="149"/>
                    <a:pt x="337" y="114"/>
                  </a:cubicBezTo>
                  <a:cubicBezTo>
                    <a:pt x="303" y="27"/>
                    <a:pt x="24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4"/>
            <p:cNvSpPr/>
            <p:nvPr/>
          </p:nvSpPr>
          <p:spPr>
            <a:xfrm rot="1508308">
              <a:off x="5335332" y="632963"/>
              <a:ext cx="61063" cy="52242"/>
            </a:xfrm>
            <a:custGeom>
              <a:avLst/>
              <a:gdLst/>
              <a:ahLst/>
              <a:cxnLst/>
              <a:rect l="l" t="t" r="r" b="b"/>
              <a:pathLst>
                <a:path w="360" h="308" extrusionOk="0">
                  <a:moveTo>
                    <a:pt x="116" y="0"/>
                  </a:moveTo>
                  <a:cubicBezTo>
                    <a:pt x="80" y="0"/>
                    <a:pt x="50" y="22"/>
                    <a:pt x="35" y="55"/>
                  </a:cubicBezTo>
                  <a:cubicBezTo>
                    <a:pt x="1" y="137"/>
                    <a:pt x="35" y="235"/>
                    <a:pt x="116" y="281"/>
                  </a:cubicBezTo>
                  <a:cubicBezTo>
                    <a:pt x="144" y="300"/>
                    <a:pt x="174" y="308"/>
                    <a:pt x="205" y="308"/>
                  </a:cubicBezTo>
                  <a:cubicBezTo>
                    <a:pt x="253" y="308"/>
                    <a:pt x="301" y="288"/>
                    <a:pt x="337" y="252"/>
                  </a:cubicBezTo>
                  <a:cubicBezTo>
                    <a:pt x="360" y="218"/>
                    <a:pt x="360" y="177"/>
                    <a:pt x="342" y="142"/>
                  </a:cubicBezTo>
                  <a:cubicBezTo>
                    <a:pt x="255" y="125"/>
                    <a:pt x="221" y="32"/>
                    <a:pt x="140" y="3"/>
                  </a:cubicBezTo>
                  <a:cubicBezTo>
                    <a:pt x="132" y="1"/>
                    <a:pt x="124"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4"/>
            <p:cNvSpPr/>
            <p:nvPr/>
          </p:nvSpPr>
          <p:spPr>
            <a:xfrm rot="1508308">
              <a:off x="6584087" y="860546"/>
              <a:ext cx="53260" cy="60893"/>
            </a:xfrm>
            <a:custGeom>
              <a:avLst/>
              <a:gdLst/>
              <a:ahLst/>
              <a:cxnLst/>
              <a:rect l="l" t="t" r="r" b="b"/>
              <a:pathLst>
                <a:path w="314" h="359" extrusionOk="0">
                  <a:moveTo>
                    <a:pt x="155" y="1"/>
                  </a:moveTo>
                  <a:cubicBezTo>
                    <a:pt x="140" y="1"/>
                    <a:pt x="125" y="4"/>
                    <a:pt x="111" y="11"/>
                  </a:cubicBezTo>
                  <a:cubicBezTo>
                    <a:pt x="47" y="40"/>
                    <a:pt x="1" y="208"/>
                    <a:pt x="47" y="283"/>
                  </a:cubicBezTo>
                  <a:cubicBezTo>
                    <a:pt x="64" y="330"/>
                    <a:pt x="106" y="358"/>
                    <a:pt x="150" y="358"/>
                  </a:cubicBezTo>
                  <a:cubicBezTo>
                    <a:pt x="166" y="358"/>
                    <a:pt x="182" y="355"/>
                    <a:pt x="198" y="347"/>
                  </a:cubicBezTo>
                  <a:cubicBezTo>
                    <a:pt x="285" y="318"/>
                    <a:pt x="314" y="179"/>
                    <a:pt x="261" y="75"/>
                  </a:cubicBezTo>
                  <a:cubicBezTo>
                    <a:pt x="244" y="31"/>
                    <a:pt x="20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4"/>
            <p:cNvSpPr/>
            <p:nvPr/>
          </p:nvSpPr>
          <p:spPr>
            <a:xfrm rot="1508308">
              <a:off x="6778790" y="325527"/>
              <a:ext cx="61063" cy="57670"/>
            </a:xfrm>
            <a:custGeom>
              <a:avLst/>
              <a:gdLst/>
              <a:ahLst/>
              <a:cxnLst/>
              <a:rect l="l" t="t" r="r" b="b"/>
              <a:pathLst>
                <a:path w="360" h="340" extrusionOk="0">
                  <a:moveTo>
                    <a:pt x="126" y="1"/>
                  </a:moveTo>
                  <a:cubicBezTo>
                    <a:pt x="105" y="1"/>
                    <a:pt x="82" y="9"/>
                    <a:pt x="59" y="26"/>
                  </a:cubicBezTo>
                  <a:cubicBezTo>
                    <a:pt x="1" y="72"/>
                    <a:pt x="12" y="130"/>
                    <a:pt x="47" y="200"/>
                  </a:cubicBezTo>
                  <a:cubicBezTo>
                    <a:pt x="64" y="229"/>
                    <a:pt x="88" y="258"/>
                    <a:pt x="116" y="281"/>
                  </a:cubicBezTo>
                  <a:cubicBezTo>
                    <a:pt x="149" y="314"/>
                    <a:pt x="187" y="340"/>
                    <a:pt x="226" y="340"/>
                  </a:cubicBezTo>
                  <a:cubicBezTo>
                    <a:pt x="249" y="340"/>
                    <a:pt x="273" y="331"/>
                    <a:pt x="296" y="310"/>
                  </a:cubicBezTo>
                  <a:cubicBezTo>
                    <a:pt x="360" y="252"/>
                    <a:pt x="337" y="188"/>
                    <a:pt x="290" y="130"/>
                  </a:cubicBezTo>
                  <a:cubicBezTo>
                    <a:pt x="267" y="101"/>
                    <a:pt x="244" y="78"/>
                    <a:pt x="221" y="55"/>
                  </a:cubicBezTo>
                  <a:cubicBezTo>
                    <a:pt x="192" y="22"/>
                    <a:pt x="160"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4"/>
            <p:cNvSpPr/>
            <p:nvPr/>
          </p:nvSpPr>
          <p:spPr>
            <a:xfrm rot="1508308">
              <a:off x="5752235" y="1251816"/>
              <a:ext cx="60045" cy="54278"/>
            </a:xfrm>
            <a:custGeom>
              <a:avLst/>
              <a:gdLst/>
              <a:ahLst/>
              <a:cxnLst/>
              <a:rect l="l" t="t" r="r" b="b"/>
              <a:pathLst>
                <a:path w="354" h="320" extrusionOk="0">
                  <a:moveTo>
                    <a:pt x="118" y="0"/>
                  </a:moveTo>
                  <a:cubicBezTo>
                    <a:pt x="106" y="0"/>
                    <a:pt x="94" y="2"/>
                    <a:pt x="82" y="6"/>
                  </a:cubicBezTo>
                  <a:cubicBezTo>
                    <a:pt x="35" y="23"/>
                    <a:pt x="0" y="69"/>
                    <a:pt x="6" y="121"/>
                  </a:cubicBezTo>
                  <a:cubicBezTo>
                    <a:pt x="47" y="220"/>
                    <a:pt x="128" y="289"/>
                    <a:pt x="226" y="318"/>
                  </a:cubicBezTo>
                  <a:cubicBezTo>
                    <a:pt x="230" y="319"/>
                    <a:pt x="234" y="319"/>
                    <a:pt x="238" y="319"/>
                  </a:cubicBezTo>
                  <a:cubicBezTo>
                    <a:pt x="280" y="319"/>
                    <a:pt x="321" y="291"/>
                    <a:pt x="336" y="249"/>
                  </a:cubicBezTo>
                  <a:cubicBezTo>
                    <a:pt x="354" y="185"/>
                    <a:pt x="325" y="121"/>
                    <a:pt x="273" y="87"/>
                  </a:cubicBezTo>
                  <a:cubicBezTo>
                    <a:pt x="229" y="48"/>
                    <a:pt x="181"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4"/>
            <p:cNvSpPr/>
            <p:nvPr/>
          </p:nvSpPr>
          <p:spPr>
            <a:xfrm rot="1508308">
              <a:off x="8447548" y="102914"/>
              <a:ext cx="69035" cy="45118"/>
            </a:xfrm>
            <a:custGeom>
              <a:avLst/>
              <a:gdLst/>
              <a:ahLst/>
              <a:cxnLst/>
              <a:rect l="l" t="t" r="r" b="b"/>
              <a:pathLst>
                <a:path w="407" h="266" extrusionOk="0">
                  <a:moveTo>
                    <a:pt x="175" y="0"/>
                  </a:moveTo>
                  <a:cubicBezTo>
                    <a:pt x="150" y="0"/>
                    <a:pt x="125" y="4"/>
                    <a:pt x="105" y="12"/>
                  </a:cubicBezTo>
                  <a:cubicBezTo>
                    <a:pt x="35" y="29"/>
                    <a:pt x="1" y="111"/>
                    <a:pt x="35" y="174"/>
                  </a:cubicBezTo>
                  <a:cubicBezTo>
                    <a:pt x="59" y="233"/>
                    <a:pt x="112" y="266"/>
                    <a:pt x="180" y="266"/>
                  </a:cubicBezTo>
                  <a:cubicBezTo>
                    <a:pt x="212" y="266"/>
                    <a:pt x="247" y="259"/>
                    <a:pt x="284" y="244"/>
                  </a:cubicBezTo>
                  <a:cubicBezTo>
                    <a:pt x="342" y="215"/>
                    <a:pt x="406" y="180"/>
                    <a:pt x="377" y="93"/>
                  </a:cubicBezTo>
                  <a:cubicBezTo>
                    <a:pt x="359" y="40"/>
                    <a:pt x="260"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4"/>
            <p:cNvSpPr/>
            <p:nvPr/>
          </p:nvSpPr>
          <p:spPr>
            <a:xfrm rot="1508308">
              <a:off x="8185959" y="533613"/>
              <a:ext cx="66151" cy="43253"/>
            </a:xfrm>
            <a:custGeom>
              <a:avLst/>
              <a:gdLst/>
              <a:ahLst/>
              <a:cxnLst/>
              <a:rect l="l" t="t" r="r" b="b"/>
              <a:pathLst>
                <a:path w="390" h="255" extrusionOk="0">
                  <a:moveTo>
                    <a:pt x="132" y="0"/>
                  </a:moveTo>
                  <a:cubicBezTo>
                    <a:pt x="77" y="0"/>
                    <a:pt x="28" y="42"/>
                    <a:pt x="18" y="101"/>
                  </a:cubicBezTo>
                  <a:cubicBezTo>
                    <a:pt x="1" y="171"/>
                    <a:pt x="59" y="235"/>
                    <a:pt x="146" y="252"/>
                  </a:cubicBezTo>
                  <a:cubicBezTo>
                    <a:pt x="159" y="253"/>
                    <a:pt x="171" y="254"/>
                    <a:pt x="184" y="254"/>
                  </a:cubicBezTo>
                  <a:cubicBezTo>
                    <a:pt x="221" y="254"/>
                    <a:pt x="256" y="248"/>
                    <a:pt x="291" y="235"/>
                  </a:cubicBezTo>
                  <a:cubicBezTo>
                    <a:pt x="343" y="206"/>
                    <a:pt x="389" y="188"/>
                    <a:pt x="389" y="119"/>
                  </a:cubicBezTo>
                  <a:cubicBezTo>
                    <a:pt x="389" y="43"/>
                    <a:pt x="331" y="32"/>
                    <a:pt x="273" y="26"/>
                  </a:cubicBezTo>
                  <a:cubicBezTo>
                    <a:pt x="238" y="20"/>
                    <a:pt x="204" y="15"/>
                    <a:pt x="175" y="9"/>
                  </a:cubicBezTo>
                  <a:cubicBezTo>
                    <a:pt x="160" y="3"/>
                    <a:pt x="14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4"/>
            <p:cNvSpPr/>
            <p:nvPr/>
          </p:nvSpPr>
          <p:spPr>
            <a:xfrm rot="1508308">
              <a:off x="8876254" y="284572"/>
              <a:ext cx="62080" cy="50716"/>
            </a:xfrm>
            <a:custGeom>
              <a:avLst/>
              <a:gdLst/>
              <a:ahLst/>
              <a:cxnLst/>
              <a:rect l="l" t="t" r="r" b="b"/>
              <a:pathLst>
                <a:path w="366" h="299" extrusionOk="0">
                  <a:moveTo>
                    <a:pt x="160" y="1"/>
                  </a:moveTo>
                  <a:cubicBezTo>
                    <a:pt x="140" y="1"/>
                    <a:pt x="119" y="4"/>
                    <a:pt x="99" y="11"/>
                  </a:cubicBezTo>
                  <a:cubicBezTo>
                    <a:pt x="35" y="28"/>
                    <a:pt x="0" y="103"/>
                    <a:pt x="41" y="161"/>
                  </a:cubicBezTo>
                  <a:cubicBezTo>
                    <a:pt x="71" y="232"/>
                    <a:pt x="173" y="299"/>
                    <a:pt x="240" y="299"/>
                  </a:cubicBezTo>
                  <a:cubicBezTo>
                    <a:pt x="250" y="299"/>
                    <a:pt x="259" y="297"/>
                    <a:pt x="267" y="294"/>
                  </a:cubicBezTo>
                  <a:cubicBezTo>
                    <a:pt x="342" y="260"/>
                    <a:pt x="365" y="167"/>
                    <a:pt x="325" y="103"/>
                  </a:cubicBezTo>
                  <a:cubicBezTo>
                    <a:pt x="289" y="37"/>
                    <a:pt x="226"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4"/>
            <p:cNvSpPr/>
            <p:nvPr/>
          </p:nvSpPr>
          <p:spPr>
            <a:xfrm rot="1508308">
              <a:off x="5628963" y="1884883"/>
              <a:ext cx="60045" cy="49020"/>
            </a:xfrm>
            <a:custGeom>
              <a:avLst/>
              <a:gdLst/>
              <a:ahLst/>
              <a:cxnLst/>
              <a:rect l="l" t="t" r="r" b="b"/>
              <a:pathLst>
                <a:path w="354" h="289" extrusionOk="0">
                  <a:moveTo>
                    <a:pt x="96" y="1"/>
                  </a:moveTo>
                  <a:cubicBezTo>
                    <a:pt x="42" y="1"/>
                    <a:pt x="1" y="50"/>
                    <a:pt x="1" y="105"/>
                  </a:cubicBezTo>
                  <a:cubicBezTo>
                    <a:pt x="1" y="181"/>
                    <a:pt x="53" y="250"/>
                    <a:pt x="128" y="273"/>
                  </a:cubicBezTo>
                  <a:cubicBezTo>
                    <a:pt x="151" y="284"/>
                    <a:pt x="175" y="289"/>
                    <a:pt x="199" y="289"/>
                  </a:cubicBezTo>
                  <a:cubicBezTo>
                    <a:pt x="243" y="289"/>
                    <a:pt x="286" y="272"/>
                    <a:pt x="319" y="239"/>
                  </a:cubicBezTo>
                  <a:cubicBezTo>
                    <a:pt x="348" y="210"/>
                    <a:pt x="354" y="163"/>
                    <a:pt x="331" y="129"/>
                  </a:cubicBezTo>
                  <a:cubicBezTo>
                    <a:pt x="273" y="59"/>
                    <a:pt x="192" y="13"/>
                    <a:pt x="105" y="1"/>
                  </a:cubicBezTo>
                  <a:cubicBezTo>
                    <a:pt x="102" y="1"/>
                    <a:pt x="9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4"/>
            <p:cNvSpPr/>
            <p:nvPr/>
          </p:nvSpPr>
          <p:spPr>
            <a:xfrm rot="1508308">
              <a:off x="6332098" y="454106"/>
              <a:ext cx="63098" cy="57501"/>
            </a:xfrm>
            <a:custGeom>
              <a:avLst/>
              <a:gdLst/>
              <a:ahLst/>
              <a:cxnLst/>
              <a:rect l="l" t="t" r="r" b="b"/>
              <a:pathLst>
                <a:path w="372" h="339" extrusionOk="0">
                  <a:moveTo>
                    <a:pt x="113" y="1"/>
                  </a:moveTo>
                  <a:cubicBezTo>
                    <a:pt x="94" y="1"/>
                    <a:pt x="74" y="7"/>
                    <a:pt x="53" y="23"/>
                  </a:cubicBezTo>
                  <a:cubicBezTo>
                    <a:pt x="12" y="58"/>
                    <a:pt x="1" y="121"/>
                    <a:pt x="30" y="173"/>
                  </a:cubicBezTo>
                  <a:cubicBezTo>
                    <a:pt x="53" y="237"/>
                    <a:pt x="99" y="289"/>
                    <a:pt x="163" y="318"/>
                  </a:cubicBezTo>
                  <a:cubicBezTo>
                    <a:pt x="183" y="332"/>
                    <a:pt x="207" y="339"/>
                    <a:pt x="230" y="339"/>
                  </a:cubicBezTo>
                  <a:cubicBezTo>
                    <a:pt x="265" y="339"/>
                    <a:pt x="301" y="323"/>
                    <a:pt x="325" y="295"/>
                  </a:cubicBezTo>
                  <a:cubicBezTo>
                    <a:pt x="371" y="237"/>
                    <a:pt x="331" y="197"/>
                    <a:pt x="290" y="150"/>
                  </a:cubicBezTo>
                  <a:cubicBezTo>
                    <a:pt x="261" y="121"/>
                    <a:pt x="238" y="92"/>
                    <a:pt x="215" y="58"/>
                  </a:cubicBezTo>
                  <a:cubicBezTo>
                    <a:pt x="184" y="27"/>
                    <a:pt x="151"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4"/>
            <p:cNvSpPr/>
            <p:nvPr/>
          </p:nvSpPr>
          <p:spPr>
            <a:xfrm rot="1508308">
              <a:off x="7878220" y="829312"/>
              <a:ext cx="52242" cy="62419"/>
            </a:xfrm>
            <a:custGeom>
              <a:avLst/>
              <a:gdLst/>
              <a:ahLst/>
              <a:cxnLst/>
              <a:rect l="l" t="t" r="r" b="b"/>
              <a:pathLst>
                <a:path w="308" h="368" extrusionOk="0">
                  <a:moveTo>
                    <a:pt x="164" y="1"/>
                  </a:moveTo>
                  <a:cubicBezTo>
                    <a:pt x="145" y="1"/>
                    <a:pt x="127" y="6"/>
                    <a:pt x="110" y="17"/>
                  </a:cubicBezTo>
                  <a:cubicBezTo>
                    <a:pt x="29" y="58"/>
                    <a:pt x="0" y="197"/>
                    <a:pt x="52" y="295"/>
                  </a:cubicBezTo>
                  <a:cubicBezTo>
                    <a:pt x="77" y="337"/>
                    <a:pt x="106" y="367"/>
                    <a:pt x="148" y="367"/>
                  </a:cubicBezTo>
                  <a:cubicBezTo>
                    <a:pt x="164" y="367"/>
                    <a:pt x="182" y="363"/>
                    <a:pt x="203" y="353"/>
                  </a:cubicBezTo>
                  <a:cubicBezTo>
                    <a:pt x="278" y="313"/>
                    <a:pt x="307" y="174"/>
                    <a:pt x="255" y="64"/>
                  </a:cubicBezTo>
                  <a:cubicBezTo>
                    <a:pt x="239" y="24"/>
                    <a:pt x="20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4"/>
            <p:cNvSpPr/>
            <p:nvPr/>
          </p:nvSpPr>
          <p:spPr>
            <a:xfrm rot="1508308">
              <a:off x="6857905" y="1930630"/>
              <a:ext cx="54278" cy="61571"/>
            </a:xfrm>
            <a:custGeom>
              <a:avLst/>
              <a:gdLst/>
              <a:ahLst/>
              <a:cxnLst/>
              <a:rect l="l" t="t" r="r" b="b"/>
              <a:pathLst>
                <a:path w="320" h="363" extrusionOk="0">
                  <a:moveTo>
                    <a:pt x="183" y="1"/>
                  </a:moveTo>
                  <a:cubicBezTo>
                    <a:pt x="168" y="1"/>
                    <a:pt x="154" y="4"/>
                    <a:pt x="140" y="10"/>
                  </a:cubicBezTo>
                  <a:cubicBezTo>
                    <a:pt x="71" y="39"/>
                    <a:pt x="1" y="236"/>
                    <a:pt x="36" y="299"/>
                  </a:cubicBezTo>
                  <a:cubicBezTo>
                    <a:pt x="51" y="339"/>
                    <a:pt x="91" y="362"/>
                    <a:pt x="133" y="362"/>
                  </a:cubicBezTo>
                  <a:cubicBezTo>
                    <a:pt x="153" y="362"/>
                    <a:pt x="174" y="357"/>
                    <a:pt x="192" y="346"/>
                  </a:cubicBezTo>
                  <a:cubicBezTo>
                    <a:pt x="285" y="282"/>
                    <a:pt x="320" y="160"/>
                    <a:pt x="279" y="56"/>
                  </a:cubicBezTo>
                  <a:cubicBezTo>
                    <a:pt x="258" y="22"/>
                    <a:pt x="221"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4"/>
            <p:cNvSpPr/>
            <p:nvPr/>
          </p:nvSpPr>
          <p:spPr>
            <a:xfrm rot="1508308">
              <a:off x="8795441" y="1129045"/>
              <a:ext cx="59027" cy="51903"/>
            </a:xfrm>
            <a:custGeom>
              <a:avLst/>
              <a:gdLst/>
              <a:ahLst/>
              <a:cxnLst/>
              <a:rect l="l" t="t" r="r" b="b"/>
              <a:pathLst>
                <a:path w="348" h="306" extrusionOk="0">
                  <a:moveTo>
                    <a:pt x="232" y="1"/>
                  </a:moveTo>
                  <a:cubicBezTo>
                    <a:pt x="207" y="1"/>
                    <a:pt x="180" y="12"/>
                    <a:pt x="151" y="31"/>
                  </a:cubicBezTo>
                  <a:cubicBezTo>
                    <a:pt x="41" y="89"/>
                    <a:pt x="0" y="158"/>
                    <a:pt x="41" y="234"/>
                  </a:cubicBezTo>
                  <a:cubicBezTo>
                    <a:pt x="68" y="280"/>
                    <a:pt x="116" y="306"/>
                    <a:pt x="165" y="306"/>
                  </a:cubicBezTo>
                  <a:cubicBezTo>
                    <a:pt x="190" y="306"/>
                    <a:pt x="215" y="299"/>
                    <a:pt x="238" y="286"/>
                  </a:cubicBezTo>
                  <a:cubicBezTo>
                    <a:pt x="319" y="239"/>
                    <a:pt x="348" y="141"/>
                    <a:pt x="307" y="54"/>
                  </a:cubicBezTo>
                  <a:cubicBezTo>
                    <a:pt x="286" y="16"/>
                    <a:pt x="260"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4"/>
            <p:cNvSpPr/>
            <p:nvPr/>
          </p:nvSpPr>
          <p:spPr>
            <a:xfrm rot="1508308">
              <a:off x="6550352" y="620122"/>
              <a:ext cx="64964" cy="45288"/>
            </a:xfrm>
            <a:custGeom>
              <a:avLst/>
              <a:gdLst/>
              <a:ahLst/>
              <a:cxnLst/>
              <a:rect l="l" t="t" r="r" b="b"/>
              <a:pathLst>
                <a:path w="383" h="267" extrusionOk="0">
                  <a:moveTo>
                    <a:pt x="123" y="1"/>
                  </a:moveTo>
                  <a:cubicBezTo>
                    <a:pt x="73" y="1"/>
                    <a:pt x="39" y="28"/>
                    <a:pt x="24" y="79"/>
                  </a:cubicBezTo>
                  <a:cubicBezTo>
                    <a:pt x="0" y="154"/>
                    <a:pt x="47" y="229"/>
                    <a:pt x="122" y="252"/>
                  </a:cubicBezTo>
                  <a:cubicBezTo>
                    <a:pt x="150" y="262"/>
                    <a:pt x="180" y="266"/>
                    <a:pt x="209" y="266"/>
                  </a:cubicBezTo>
                  <a:cubicBezTo>
                    <a:pt x="254" y="266"/>
                    <a:pt x="298" y="256"/>
                    <a:pt x="336" y="235"/>
                  </a:cubicBezTo>
                  <a:lnTo>
                    <a:pt x="348" y="229"/>
                  </a:lnTo>
                  <a:cubicBezTo>
                    <a:pt x="383" y="108"/>
                    <a:pt x="302" y="61"/>
                    <a:pt x="209" y="21"/>
                  </a:cubicBezTo>
                  <a:cubicBezTo>
                    <a:pt x="177" y="7"/>
                    <a:pt x="148"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4"/>
            <p:cNvSpPr/>
            <p:nvPr/>
          </p:nvSpPr>
          <p:spPr>
            <a:xfrm rot="1508308">
              <a:off x="5869119" y="361577"/>
              <a:ext cx="53260" cy="57501"/>
            </a:xfrm>
            <a:custGeom>
              <a:avLst/>
              <a:gdLst/>
              <a:ahLst/>
              <a:cxnLst/>
              <a:rect l="l" t="t" r="r" b="b"/>
              <a:pathLst>
                <a:path w="314" h="339" extrusionOk="0">
                  <a:moveTo>
                    <a:pt x="138" y="0"/>
                  </a:moveTo>
                  <a:cubicBezTo>
                    <a:pt x="128" y="0"/>
                    <a:pt x="117" y="2"/>
                    <a:pt x="105" y="5"/>
                  </a:cubicBezTo>
                  <a:cubicBezTo>
                    <a:pt x="30" y="28"/>
                    <a:pt x="1" y="139"/>
                    <a:pt x="41" y="231"/>
                  </a:cubicBezTo>
                  <a:cubicBezTo>
                    <a:pt x="60" y="296"/>
                    <a:pt x="119" y="338"/>
                    <a:pt x="183" y="338"/>
                  </a:cubicBezTo>
                  <a:cubicBezTo>
                    <a:pt x="199" y="338"/>
                    <a:pt x="216" y="336"/>
                    <a:pt x="233" y="330"/>
                  </a:cubicBezTo>
                  <a:cubicBezTo>
                    <a:pt x="308" y="301"/>
                    <a:pt x="314" y="225"/>
                    <a:pt x="256" y="98"/>
                  </a:cubicBezTo>
                  <a:cubicBezTo>
                    <a:pt x="231" y="49"/>
                    <a:pt x="194"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4"/>
            <p:cNvSpPr/>
            <p:nvPr/>
          </p:nvSpPr>
          <p:spPr>
            <a:xfrm rot="1508308">
              <a:off x="7607235" y="781106"/>
              <a:ext cx="70900" cy="41048"/>
            </a:xfrm>
            <a:custGeom>
              <a:avLst/>
              <a:gdLst/>
              <a:ahLst/>
              <a:cxnLst/>
              <a:rect l="l" t="t" r="r" b="b"/>
              <a:pathLst>
                <a:path w="418" h="242" extrusionOk="0">
                  <a:moveTo>
                    <a:pt x="136" y="1"/>
                  </a:moveTo>
                  <a:cubicBezTo>
                    <a:pt x="129" y="1"/>
                    <a:pt x="123" y="1"/>
                    <a:pt x="116" y="1"/>
                  </a:cubicBezTo>
                  <a:cubicBezTo>
                    <a:pt x="64" y="1"/>
                    <a:pt x="23" y="36"/>
                    <a:pt x="12" y="88"/>
                  </a:cubicBezTo>
                  <a:cubicBezTo>
                    <a:pt x="0" y="140"/>
                    <a:pt x="23" y="198"/>
                    <a:pt x="75" y="222"/>
                  </a:cubicBezTo>
                  <a:cubicBezTo>
                    <a:pt x="107" y="235"/>
                    <a:pt x="142" y="242"/>
                    <a:pt x="176" y="242"/>
                  </a:cubicBezTo>
                  <a:cubicBezTo>
                    <a:pt x="217" y="242"/>
                    <a:pt x="258" y="232"/>
                    <a:pt x="296" y="210"/>
                  </a:cubicBezTo>
                  <a:cubicBezTo>
                    <a:pt x="342" y="187"/>
                    <a:pt x="417" y="140"/>
                    <a:pt x="371" y="100"/>
                  </a:cubicBezTo>
                  <a:cubicBezTo>
                    <a:pt x="306" y="35"/>
                    <a:pt x="222"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4"/>
            <p:cNvSpPr/>
            <p:nvPr/>
          </p:nvSpPr>
          <p:spPr>
            <a:xfrm rot="1508308">
              <a:off x="7535425" y="1194628"/>
              <a:ext cx="64964" cy="45797"/>
            </a:xfrm>
            <a:custGeom>
              <a:avLst/>
              <a:gdLst/>
              <a:ahLst/>
              <a:cxnLst/>
              <a:rect l="l" t="t" r="r" b="b"/>
              <a:pathLst>
                <a:path w="383" h="270" extrusionOk="0">
                  <a:moveTo>
                    <a:pt x="222" y="1"/>
                  </a:moveTo>
                  <a:cubicBezTo>
                    <a:pt x="178" y="1"/>
                    <a:pt x="127" y="12"/>
                    <a:pt x="76" y="36"/>
                  </a:cubicBezTo>
                  <a:cubicBezTo>
                    <a:pt x="18" y="59"/>
                    <a:pt x="1" y="128"/>
                    <a:pt x="30" y="175"/>
                  </a:cubicBezTo>
                  <a:cubicBezTo>
                    <a:pt x="64" y="235"/>
                    <a:pt x="126" y="269"/>
                    <a:pt x="192" y="269"/>
                  </a:cubicBezTo>
                  <a:cubicBezTo>
                    <a:pt x="215" y="269"/>
                    <a:pt x="239" y="265"/>
                    <a:pt x="261" y="256"/>
                  </a:cubicBezTo>
                  <a:cubicBezTo>
                    <a:pt x="342" y="233"/>
                    <a:pt x="383" y="140"/>
                    <a:pt x="348" y="59"/>
                  </a:cubicBezTo>
                  <a:cubicBezTo>
                    <a:pt x="331" y="22"/>
                    <a:pt x="28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4"/>
            <p:cNvSpPr/>
            <p:nvPr/>
          </p:nvSpPr>
          <p:spPr>
            <a:xfrm rot="1508308">
              <a:off x="6273531" y="1814944"/>
              <a:ext cx="49359" cy="62589"/>
            </a:xfrm>
            <a:custGeom>
              <a:avLst/>
              <a:gdLst/>
              <a:ahLst/>
              <a:cxnLst/>
              <a:rect l="l" t="t" r="r" b="b"/>
              <a:pathLst>
                <a:path w="291" h="369" extrusionOk="0">
                  <a:moveTo>
                    <a:pt x="145" y="0"/>
                  </a:moveTo>
                  <a:cubicBezTo>
                    <a:pt x="128" y="0"/>
                    <a:pt x="109" y="5"/>
                    <a:pt x="87" y="15"/>
                  </a:cubicBezTo>
                  <a:cubicBezTo>
                    <a:pt x="18" y="56"/>
                    <a:pt x="0" y="177"/>
                    <a:pt x="47" y="270"/>
                  </a:cubicBezTo>
                  <a:cubicBezTo>
                    <a:pt x="80" y="333"/>
                    <a:pt x="122" y="368"/>
                    <a:pt x="169" y="368"/>
                  </a:cubicBezTo>
                  <a:cubicBezTo>
                    <a:pt x="188" y="368"/>
                    <a:pt x="207" y="363"/>
                    <a:pt x="226" y="351"/>
                  </a:cubicBezTo>
                  <a:cubicBezTo>
                    <a:pt x="290" y="316"/>
                    <a:pt x="290" y="189"/>
                    <a:pt x="232" y="73"/>
                  </a:cubicBezTo>
                  <a:cubicBezTo>
                    <a:pt x="212" y="28"/>
                    <a:pt x="185"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4"/>
            <p:cNvSpPr/>
            <p:nvPr/>
          </p:nvSpPr>
          <p:spPr>
            <a:xfrm rot="1508308">
              <a:off x="4460673" y="2090229"/>
              <a:ext cx="69883" cy="44101"/>
            </a:xfrm>
            <a:custGeom>
              <a:avLst/>
              <a:gdLst/>
              <a:ahLst/>
              <a:cxnLst/>
              <a:rect l="l" t="t" r="r" b="b"/>
              <a:pathLst>
                <a:path w="412" h="260" extrusionOk="0">
                  <a:moveTo>
                    <a:pt x="146" y="1"/>
                  </a:moveTo>
                  <a:cubicBezTo>
                    <a:pt x="136" y="1"/>
                    <a:pt x="125" y="2"/>
                    <a:pt x="117" y="5"/>
                  </a:cubicBezTo>
                  <a:cubicBezTo>
                    <a:pt x="36" y="11"/>
                    <a:pt x="1" y="103"/>
                    <a:pt x="59" y="156"/>
                  </a:cubicBezTo>
                  <a:cubicBezTo>
                    <a:pt x="104" y="207"/>
                    <a:pt x="161" y="242"/>
                    <a:pt x="230" y="259"/>
                  </a:cubicBezTo>
                  <a:lnTo>
                    <a:pt x="230" y="259"/>
                  </a:lnTo>
                  <a:cubicBezTo>
                    <a:pt x="321" y="236"/>
                    <a:pt x="412" y="207"/>
                    <a:pt x="395" y="92"/>
                  </a:cubicBezTo>
                  <a:cubicBezTo>
                    <a:pt x="382" y="16"/>
                    <a:pt x="338" y="2"/>
                    <a:pt x="288" y="2"/>
                  </a:cubicBezTo>
                  <a:cubicBezTo>
                    <a:pt x="260" y="2"/>
                    <a:pt x="229" y="7"/>
                    <a:pt x="201" y="7"/>
                  </a:cubicBezTo>
                  <a:cubicBezTo>
                    <a:pt x="192" y="7"/>
                    <a:pt x="183" y="6"/>
                    <a:pt x="175" y="5"/>
                  </a:cubicBezTo>
                  <a:cubicBezTo>
                    <a:pt x="166" y="2"/>
                    <a:pt x="156" y="1"/>
                    <a:pt x="146" y="1"/>
                  </a:cubicBezTo>
                  <a:close/>
                  <a:moveTo>
                    <a:pt x="230" y="259"/>
                  </a:moveTo>
                  <a:lnTo>
                    <a:pt x="230" y="259"/>
                  </a:lnTo>
                  <a:cubicBezTo>
                    <a:pt x="229" y="259"/>
                    <a:pt x="228" y="260"/>
                    <a:pt x="227" y="260"/>
                  </a:cubicBezTo>
                  <a:lnTo>
                    <a:pt x="233" y="260"/>
                  </a:lnTo>
                  <a:cubicBezTo>
                    <a:pt x="232" y="260"/>
                    <a:pt x="231" y="259"/>
                    <a:pt x="230" y="2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4"/>
            <p:cNvSpPr/>
            <p:nvPr/>
          </p:nvSpPr>
          <p:spPr>
            <a:xfrm rot="1508308">
              <a:off x="5427527" y="2474714"/>
              <a:ext cx="63098" cy="48002"/>
            </a:xfrm>
            <a:custGeom>
              <a:avLst/>
              <a:gdLst/>
              <a:ahLst/>
              <a:cxnLst/>
              <a:rect l="l" t="t" r="r" b="b"/>
              <a:pathLst>
                <a:path w="372" h="283" extrusionOk="0">
                  <a:moveTo>
                    <a:pt x="102" y="0"/>
                  </a:moveTo>
                  <a:cubicBezTo>
                    <a:pt x="85" y="0"/>
                    <a:pt x="70" y="3"/>
                    <a:pt x="58" y="8"/>
                  </a:cubicBezTo>
                  <a:cubicBezTo>
                    <a:pt x="52" y="19"/>
                    <a:pt x="29" y="31"/>
                    <a:pt x="23" y="54"/>
                  </a:cubicBezTo>
                  <a:cubicBezTo>
                    <a:pt x="0" y="147"/>
                    <a:pt x="64" y="205"/>
                    <a:pt x="134" y="251"/>
                  </a:cubicBezTo>
                  <a:cubicBezTo>
                    <a:pt x="163" y="272"/>
                    <a:pt x="196" y="283"/>
                    <a:pt x="230" y="283"/>
                  </a:cubicBezTo>
                  <a:cubicBezTo>
                    <a:pt x="271" y="283"/>
                    <a:pt x="311" y="268"/>
                    <a:pt x="342" y="240"/>
                  </a:cubicBezTo>
                  <a:cubicBezTo>
                    <a:pt x="365" y="211"/>
                    <a:pt x="371" y="176"/>
                    <a:pt x="359" y="141"/>
                  </a:cubicBezTo>
                  <a:cubicBezTo>
                    <a:pt x="345" y="77"/>
                    <a:pt x="196"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4"/>
            <p:cNvSpPr/>
            <p:nvPr/>
          </p:nvSpPr>
          <p:spPr>
            <a:xfrm rot="1508308">
              <a:off x="7768378" y="78853"/>
              <a:ext cx="63098" cy="48680"/>
            </a:xfrm>
            <a:custGeom>
              <a:avLst/>
              <a:gdLst/>
              <a:ahLst/>
              <a:cxnLst/>
              <a:rect l="l" t="t" r="r" b="b"/>
              <a:pathLst>
                <a:path w="372" h="287" extrusionOk="0">
                  <a:moveTo>
                    <a:pt x="147" y="1"/>
                  </a:moveTo>
                  <a:cubicBezTo>
                    <a:pt x="126" y="1"/>
                    <a:pt x="105" y="5"/>
                    <a:pt x="88" y="15"/>
                  </a:cubicBezTo>
                  <a:cubicBezTo>
                    <a:pt x="24" y="44"/>
                    <a:pt x="1" y="131"/>
                    <a:pt x="41" y="188"/>
                  </a:cubicBezTo>
                  <a:cubicBezTo>
                    <a:pt x="79" y="251"/>
                    <a:pt x="143" y="286"/>
                    <a:pt x="211" y="286"/>
                  </a:cubicBezTo>
                  <a:cubicBezTo>
                    <a:pt x="237" y="286"/>
                    <a:pt x="264" y="281"/>
                    <a:pt x="290" y="270"/>
                  </a:cubicBezTo>
                  <a:cubicBezTo>
                    <a:pt x="354" y="241"/>
                    <a:pt x="372" y="165"/>
                    <a:pt x="331" y="113"/>
                  </a:cubicBezTo>
                  <a:cubicBezTo>
                    <a:pt x="296" y="47"/>
                    <a:pt x="216"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4"/>
            <p:cNvSpPr/>
            <p:nvPr/>
          </p:nvSpPr>
          <p:spPr>
            <a:xfrm rot="1508308">
              <a:off x="6927456" y="1214416"/>
              <a:ext cx="60045" cy="47323"/>
            </a:xfrm>
            <a:custGeom>
              <a:avLst/>
              <a:gdLst/>
              <a:ahLst/>
              <a:cxnLst/>
              <a:rect l="l" t="t" r="r" b="b"/>
              <a:pathLst>
                <a:path w="354" h="279" extrusionOk="0">
                  <a:moveTo>
                    <a:pt x="116" y="1"/>
                  </a:moveTo>
                  <a:cubicBezTo>
                    <a:pt x="76" y="1"/>
                    <a:pt x="35" y="30"/>
                    <a:pt x="29" y="70"/>
                  </a:cubicBezTo>
                  <a:cubicBezTo>
                    <a:pt x="0" y="157"/>
                    <a:pt x="47" y="209"/>
                    <a:pt x="116" y="250"/>
                  </a:cubicBezTo>
                  <a:cubicBezTo>
                    <a:pt x="145" y="269"/>
                    <a:pt x="177" y="278"/>
                    <a:pt x="209" y="278"/>
                  </a:cubicBezTo>
                  <a:cubicBezTo>
                    <a:pt x="256" y="278"/>
                    <a:pt x="302" y="259"/>
                    <a:pt x="336" y="221"/>
                  </a:cubicBezTo>
                  <a:cubicBezTo>
                    <a:pt x="354" y="186"/>
                    <a:pt x="354" y="146"/>
                    <a:pt x="336" y="111"/>
                  </a:cubicBezTo>
                  <a:cubicBezTo>
                    <a:pt x="279" y="53"/>
                    <a:pt x="197" y="12"/>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4"/>
            <p:cNvSpPr/>
            <p:nvPr/>
          </p:nvSpPr>
          <p:spPr>
            <a:xfrm rot="1508308">
              <a:off x="7329958" y="471785"/>
              <a:ext cx="61063" cy="44101"/>
            </a:xfrm>
            <a:custGeom>
              <a:avLst/>
              <a:gdLst/>
              <a:ahLst/>
              <a:cxnLst/>
              <a:rect l="l" t="t" r="r" b="b"/>
              <a:pathLst>
                <a:path w="360" h="260" extrusionOk="0">
                  <a:moveTo>
                    <a:pt x="137" y="0"/>
                  </a:moveTo>
                  <a:cubicBezTo>
                    <a:pt x="95" y="0"/>
                    <a:pt x="58" y="10"/>
                    <a:pt x="41" y="31"/>
                  </a:cubicBezTo>
                  <a:cubicBezTo>
                    <a:pt x="12" y="60"/>
                    <a:pt x="0" y="106"/>
                    <a:pt x="18" y="147"/>
                  </a:cubicBezTo>
                  <a:cubicBezTo>
                    <a:pt x="41" y="211"/>
                    <a:pt x="105" y="257"/>
                    <a:pt x="174" y="257"/>
                  </a:cubicBezTo>
                  <a:cubicBezTo>
                    <a:pt x="183" y="259"/>
                    <a:pt x="193" y="259"/>
                    <a:pt x="202" y="259"/>
                  </a:cubicBezTo>
                  <a:cubicBezTo>
                    <a:pt x="256" y="259"/>
                    <a:pt x="307" y="231"/>
                    <a:pt x="336" y="182"/>
                  </a:cubicBezTo>
                  <a:cubicBezTo>
                    <a:pt x="354" y="158"/>
                    <a:pt x="359" y="130"/>
                    <a:pt x="354" y="101"/>
                  </a:cubicBezTo>
                  <a:cubicBezTo>
                    <a:pt x="331" y="39"/>
                    <a:pt x="222"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4"/>
            <p:cNvSpPr/>
            <p:nvPr/>
          </p:nvSpPr>
          <p:spPr>
            <a:xfrm rot="1508308">
              <a:off x="7311844" y="83220"/>
              <a:ext cx="57161" cy="59875"/>
            </a:xfrm>
            <a:custGeom>
              <a:avLst/>
              <a:gdLst/>
              <a:ahLst/>
              <a:cxnLst/>
              <a:rect l="l" t="t" r="r" b="b"/>
              <a:pathLst>
                <a:path w="337" h="353" extrusionOk="0">
                  <a:moveTo>
                    <a:pt x="188" y="0"/>
                  </a:moveTo>
                  <a:cubicBezTo>
                    <a:pt x="138" y="0"/>
                    <a:pt x="95" y="33"/>
                    <a:pt x="82" y="83"/>
                  </a:cubicBezTo>
                  <a:cubicBezTo>
                    <a:pt x="70" y="130"/>
                    <a:pt x="64" y="176"/>
                    <a:pt x="64" y="223"/>
                  </a:cubicBezTo>
                  <a:cubicBezTo>
                    <a:pt x="59" y="263"/>
                    <a:pt x="1" y="309"/>
                    <a:pt x="59" y="344"/>
                  </a:cubicBezTo>
                  <a:cubicBezTo>
                    <a:pt x="68" y="350"/>
                    <a:pt x="77" y="353"/>
                    <a:pt x="88" y="353"/>
                  </a:cubicBezTo>
                  <a:cubicBezTo>
                    <a:pt x="118" y="353"/>
                    <a:pt x="153" y="332"/>
                    <a:pt x="192" y="315"/>
                  </a:cubicBezTo>
                  <a:cubicBezTo>
                    <a:pt x="250" y="280"/>
                    <a:pt x="296" y="223"/>
                    <a:pt x="314" y="159"/>
                  </a:cubicBezTo>
                  <a:cubicBezTo>
                    <a:pt x="337" y="95"/>
                    <a:pt x="302" y="31"/>
                    <a:pt x="244" y="14"/>
                  </a:cubicBezTo>
                  <a:cubicBezTo>
                    <a:pt x="225" y="5"/>
                    <a:pt x="206"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4"/>
            <p:cNvSpPr/>
            <p:nvPr/>
          </p:nvSpPr>
          <p:spPr>
            <a:xfrm rot="1508308">
              <a:off x="4313741" y="1117806"/>
              <a:ext cx="56313" cy="58349"/>
            </a:xfrm>
            <a:custGeom>
              <a:avLst/>
              <a:gdLst/>
              <a:ahLst/>
              <a:cxnLst/>
              <a:rect l="l" t="t" r="r" b="b"/>
              <a:pathLst>
                <a:path w="332" h="344" extrusionOk="0">
                  <a:moveTo>
                    <a:pt x="125" y="1"/>
                  </a:moveTo>
                  <a:cubicBezTo>
                    <a:pt x="115" y="1"/>
                    <a:pt x="105" y="2"/>
                    <a:pt x="94" y="5"/>
                  </a:cubicBezTo>
                  <a:cubicBezTo>
                    <a:pt x="1" y="29"/>
                    <a:pt x="65" y="139"/>
                    <a:pt x="30" y="202"/>
                  </a:cubicBezTo>
                  <a:cubicBezTo>
                    <a:pt x="12" y="260"/>
                    <a:pt x="41" y="318"/>
                    <a:pt x="99" y="336"/>
                  </a:cubicBezTo>
                  <a:cubicBezTo>
                    <a:pt x="118" y="341"/>
                    <a:pt x="138" y="344"/>
                    <a:pt x="156" y="344"/>
                  </a:cubicBezTo>
                  <a:cubicBezTo>
                    <a:pt x="200" y="344"/>
                    <a:pt x="241" y="329"/>
                    <a:pt x="273" y="301"/>
                  </a:cubicBezTo>
                  <a:cubicBezTo>
                    <a:pt x="331" y="255"/>
                    <a:pt x="285" y="197"/>
                    <a:pt x="267" y="145"/>
                  </a:cubicBezTo>
                  <a:cubicBezTo>
                    <a:pt x="221" y="98"/>
                    <a:pt x="202"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4"/>
            <p:cNvSpPr/>
            <p:nvPr/>
          </p:nvSpPr>
          <p:spPr>
            <a:xfrm rot="1508308">
              <a:off x="5074692" y="669842"/>
              <a:ext cx="52242" cy="56313"/>
            </a:xfrm>
            <a:custGeom>
              <a:avLst/>
              <a:gdLst/>
              <a:ahLst/>
              <a:cxnLst/>
              <a:rect l="l" t="t" r="r" b="b"/>
              <a:pathLst>
                <a:path w="308" h="332" extrusionOk="0">
                  <a:moveTo>
                    <a:pt x="161" y="1"/>
                  </a:moveTo>
                  <a:cubicBezTo>
                    <a:pt x="146" y="1"/>
                    <a:pt x="131" y="3"/>
                    <a:pt x="116" y="9"/>
                  </a:cubicBezTo>
                  <a:cubicBezTo>
                    <a:pt x="35" y="67"/>
                    <a:pt x="0" y="177"/>
                    <a:pt x="46" y="270"/>
                  </a:cubicBezTo>
                  <a:cubicBezTo>
                    <a:pt x="64" y="309"/>
                    <a:pt x="103" y="331"/>
                    <a:pt x="143" y="331"/>
                  </a:cubicBezTo>
                  <a:cubicBezTo>
                    <a:pt x="157" y="331"/>
                    <a:pt x="172" y="328"/>
                    <a:pt x="186" y="322"/>
                  </a:cubicBezTo>
                  <a:cubicBezTo>
                    <a:pt x="261" y="293"/>
                    <a:pt x="307" y="148"/>
                    <a:pt x="261" y="67"/>
                  </a:cubicBezTo>
                  <a:cubicBezTo>
                    <a:pt x="244" y="24"/>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4"/>
            <p:cNvSpPr/>
            <p:nvPr/>
          </p:nvSpPr>
          <p:spPr>
            <a:xfrm rot="1508308">
              <a:off x="5279437" y="2986174"/>
              <a:ext cx="60045" cy="53260"/>
            </a:xfrm>
            <a:custGeom>
              <a:avLst/>
              <a:gdLst/>
              <a:ahLst/>
              <a:cxnLst/>
              <a:rect l="l" t="t" r="r" b="b"/>
              <a:pathLst>
                <a:path w="354" h="314" extrusionOk="0">
                  <a:moveTo>
                    <a:pt x="120" y="0"/>
                  </a:moveTo>
                  <a:cubicBezTo>
                    <a:pt x="104" y="0"/>
                    <a:pt x="89" y="3"/>
                    <a:pt x="76" y="10"/>
                  </a:cubicBezTo>
                  <a:cubicBezTo>
                    <a:pt x="1" y="56"/>
                    <a:pt x="12" y="126"/>
                    <a:pt x="47" y="190"/>
                  </a:cubicBezTo>
                  <a:cubicBezTo>
                    <a:pt x="85" y="261"/>
                    <a:pt x="162" y="313"/>
                    <a:pt x="224" y="313"/>
                  </a:cubicBezTo>
                  <a:cubicBezTo>
                    <a:pt x="237" y="313"/>
                    <a:pt x="250" y="311"/>
                    <a:pt x="261" y="306"/>
                  </a:cubicBezTo>
                  <a:cubicBezTo>
                    <a:pt x="331" y="277"/>
                    <a:pt x="354" y="190"/>
                    <a:pt x="313" y="132"/>
                  </a:cubicBezTo>
                  <a:cubicBezTo>
                    <a:pt x="271" y="57"/>
                    <a:pt x="187"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4"/>
            <p:cNvSpPr/>
            <p:nvPr/>
          </p:nvSpPr>
          <p:spPr>
            <a:xfrm rot="1508308">
              <a:off x="5021476" y="-42166"/>
              <a:ext cx="47323" cy="68186"/>
            </a:xfrm>
            <a:custGeom>
              <a:avLst/>
              <a:gdLst/>
              <a:ahLst/>
              <a:cxnLst/>
              <a:rect l="l" t="t" r="r" b="b"/>
              <a:pathLst>
                <a:path w="279" h="402" extrusionOk="0">
                  <a:moveTo>
                    <a:pt x="41" y="0"/>
                  </a:moveTo>
                  <a:cubicBezTo>
                    <a:pt x="0" y="0"/>
                    <a:pt x="6" y="203"/>
                    <a:pt x="58" y="302"/>
                  </a:cubicBezTo>
                  <a:cubicBezTo>
                    <a:pt x="70" y="336"/>
                    <a:pt x="93" y="360"/>
                    <a:pt x="116" y="383"/>
                  </a:cubicBezTo>
                  <a:cubicBezTo>
                    <a:pt x="133" y="396"/>
                    <a:pt x="151" y="401"/>
                    <a:pt x="170" y="401"/>
                  </a:cubicBezTo>
                  <a:cubicBezTo>
                    <a:pt x="210" y="401"/>
                    <a:pt x="249" y="374"/>
                    <a:pt x="261" y="331"/>
                  </a:cubicBezTo>
                  <a:cubicBezTo>
                    <a:pt x="278" y="278"/>
                    <a:pt x="267" y="226"/>
                    <a:pt x="238" y="186"/>
                  </a:cubicBezTo>
                  <a:cubicBezTo>
                    <a:pt x="168" y="139"/>
                    <a:pt x="1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4"/>
            <p:cNvSpPr/>
            <p:nvPr/>
          </p:nvSpPr>
          <p:spPr>
            <a:xfrm rot="1508308">
              <a:off x="6708021" y="1074848"/>
              <a:ext cx="46306" cy="64794"/>
            </a:xfrm>
            <a:custGeom>
              <a:avLst/>
              <a:gdLst/>
              <a:ahLst/>
              <a:cxnLst/>
              <a:rect l="l" t="t" r="r" b="b"/>
              <a:pathLst>
                <a:path w="273" h="382" extrusionOk="0">
                  <a:moveTo>
                    <a:pt x="138" y="0"/>
                  </a:moveTo>
                  <a:cubicBezTo>
                    <a:pt x="119" y="0"/>
                    <a:pt x="101" y="4"/>
                    <a:pt x="82" y="10"/>
                  </a:cubicBezTo>
                  <a:cubicBezTo>
                    <a:pt x="12" y="39"/>
                    <a:pt x="18" y="91"/>
                    <a:pt x="35" y="149"/>
                  </a:cubicBezTo>
                  <a:cubicBezTo>
                    <a:pt x="53" y="207"/>
                    <a:pt x="1" y="248"/>
                    <a:pt x="7" y="305"/>
                  </a:cubicBezTo>
                  <a:cubicBezTo>
                    <a:pt x="14" y="353"/>
                    <a:pt x="55" y="382"/>
                    <a:pt x="97" y="382"/>
                  </a:cubicBezTo>
                  <a:cubicBezTo>
                    <a:pt x="116" y="382"/>
                    <a:pt x="135" y="376"/>
                    <a:pt x="151" y="363"/>
                  </a:cubicBezTo>
                  <a:cubicBezTo>
                    <a:pt x="192" y="276"/>
                    <a:pt x="232" y="178"/>
                    <a:pt x="273" y="74"/>
                  </a:cubicBezTo>
                  <a:cubicBezTo>
                    <a:pt x="273" y="68"/>
                    <a:pt x="250" y="39"/>
                    <a:pt x="232" y="33"/>
                  </a:cubicBezTo>
                  <a:cubicBezTo>
                    <a:pt x="203" y="11"/>
                    <a:pt x="171"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4"/>
            <p:cNvSpPr/>
            <p:nvPr/>
          </p:nvSpPr>
          <p:spPr>
            <a:xfrm rot="1508308">
              <a:off x="6199786" y="2016660"/>
              <a:ext cx="44270" cy="64964"/>
            </a:xfrm>
            <a:custGeom>
              <a:avLst/>
              <a:gdLst/>
              <a:ahLst/>
              <a:cxnLst/>
              <a:rect l="l" t="t" r="r" b="b"/>
              <a:pathLst>
                <a:path w="261" h="383" extrusionOk="0">
                  <a:moveTo>
                    <a:pt x="127" y="0"/>
                  </a:moveTo>
                  <a:cubicBezTo>
                    <a:pt x="102" y="0"/>
                    <a:pt x="78" y="11"/>
                    <a:pt x="64" y="29"/>
                  </a:cubicBezTo>
                  <a:cubicBezTo>
                    <a:pt x="6" y="86"/>
                    <a:pt x="0" y="208"/>
                    <a:pt x="47" y="301"/>
                  </a:cubicBezTo>
                  <a:cubicBezTo>
                    <a:pt x="68" y="344"/>
                    <a:pt x="90" y="383"/>
                    <a:pt x="140" y="383"/>
                  </a:cubicBezTo>
                  <a:cubicBezTo>
                    <a:pt x="144" y="383"/>
                    <a:pt x="147" y="382"/>
                    <a:pt x="151" y="382"/>
                  </a:cubicBezTo>
                  <a:cubicBezTo>
                    <a:pt x="220" y="376"/>
                    <a:pt x="232" y="318"/>
                    <a:pt x="232" y="260"/>
                  </a:cubicBezTo>
                  <a:cubicBezTo>
                    <a:pt x="238" y="173"/>
                    <a:pt x="261" y="75"/>
                    <a:pt x="174" y="17"/>
                  </a:cubicBezTo>
                  <a:cubicBezTo>
                    <a:pt x="160" y="5"/>
                    <a:pt x="143"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4"/>
            <p:cNvSpPr/>
            <p:nvPr/>
          </p:nvSpPr>
          <p:spPr>
            <a:xfrm rot="1508308">
              <a:off x="6793508" y="3138900"/>
              <a:ext cx="64116" cy="49868"/>
            </a:xfrm>
            <a:custGeom>
              <a:avLst/>
              <a:gdLst/>
              <a:ahLst/>
              <a:cxnLst/>
              <a:rect l="l" t="t" r="r" b="b"/>
              <a:pathLst>
                <a:path w="378" h="294" extrusionOk="0">
                  <a:moveTo>
                    <a:pt x="308" y="0"/>
                  </a:moveTo>
                  <a:cubicBezTo>
                    <a:pt x="299" y="0"/>
                    <a:pt x="289" y="2"/>
                    <a:pt x="279" y="7"/>
                  </a:cubicBezTo>
                  <a:cubicBezTo>
                    <a:pt x="210" y="54"/>
                    <a:pt x="140" y="89"/>
                    <a:pt x="65" y="123"/>
                  </a:cubicBezTo>
                  <a:cubicBezTo>
                    <a:pt x="24" y="135"/>
                    <a:pt x="1" y="175"/>
                    <a:pt x="13" y="216"/>
                  </a:cubicBezTo>
                  <a:cubicBezTo>
                    <a:pt x="24" y="257"/>
                    <a:pt x="59" y="286"/>
                    <a:pt x="99" y="291"/>
                  </a:cubicBezTo>
                  <a:cubicBezTo>
                    <a:pt x="110" y="293"/>
                    <a:pt x="121" y="293"/>
                    <a:pt x="132" y="293"/>
                  </a:cubicBezTo>
                  <a:cubicBezTo>
                    <a:pt x="168" y="293"/>
                    <a:pt x="203" y="286"/>
                    <a:pt x="238" y="268"/>
                  </a:cubicBezTo>
                  <a:cubicBezTo>
                    <a:pt x="320" y="239"/>
                    <a:pt x="378" y="152"/>
                    <a:pt x="366" y="65"/>
                  </a:cubicBezTo>
                  <a:cubicBezTo>
                    <a:pt x="361" y="29"/>
                    <a:pt x="339"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4"/>
            <p:cNvSpPr/>
            <p:nvPr/>
          </p:nvSpPr>
          <p:spPr>
            <a:xfrm rot="1508308">
              <a:off x="7649904" y="1511129"/>
              <a:ext cx="64116" cy="44270"/>
            </a:xfrm>
            <a:custGeom>
              <a:avLst/>
              <a:gdLst/>
              <a:ahLst/>
              <a:cxnLst/>
              <a:rect l="l" t="t" r="r" b="b"/>
              <a:pathLst>
                <a:path w="378" h="261" extrusionOk="0">
                  <a:moveTo>
                    <a:pt x="140" y="0"/>
                  </a:moveTo>
                  <a:cubicBezTo>
                    <a:pt x="119" y="0"/>
                    <a:pt x="101" y="3"/>
                    <a:pt x="88" y="11"/>
                  </a:cubicBezTo>
                  <a:cubicBezTo>
                    <a:pt x="24" y="40"/>
                    <a:pt x="1" y="121"/>
                    <a:pt x="35" y="179"/>
                  </a:cubicBezTo>
                  <a:cubicBezTo>
                    <a:pt x="66" y="232"/>
                    <a:pt x="121" y="260"/>
                    <a:pt x="179" y="260"/>
                  </a:cubicBezTo>
                  <a:cubicBezTo>
                    <a:pt x="209" y="260"/>
                    <a:pt x="239" y="252"/>
                    <a:pt x="267" y="237"/>
                  </a:cubicBezTo>
                  <a:cubicBezTo>
                    <a:pt x="319" y="208"/>
                    <a:pt x="377" y="167"/>
                    <a:pt x="354" y="98"/>
                  </a:cubicBezTo>
                  <a:cubicBezTo>
                    <a:pt x="340" y="47"/>
                    <a:pt x="221"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4"/>
            <p:cNvSpPr/>
            <p:nvPr/>
          </p:nvSpPr>
          <p:spPr>
            <a:xfrm rot="1508308">
              <a:off x="7437437" y="2331525"/>
              <a:ext cx="62080" cy="48850"/>
            </a:xfrm>
            <a:custGeom>
              <a:avLst/>
              <a:gdLst/>
              <a:ahLst/>
              <a:cxnLst/>
              <a:rect l="l" t="t" r="r" b="b"/>
              <a:pathLst>
                <a:path w="366" h="288" extrusionOk="0">
                  <a:moveTo>
                    <a:pt x="112" y="0"/>
                  </a:moveTo>
                  <a:cubicBezTo>
                    <a:pt x="81" y="0"/>
                    <a:pt x="49" y="25"/>
                    <a:pt x="35" y="58"/>
                  </a:cubicBezTo>
                  <a:cubicBezTo>
                    <a:pt x="1" y="127"/>
                    <a:pt x="24" y="214"/>
                    <a:pt x="87" y="255"/>
                  </a:cubicBezTo>
                  <a:cubicBezTo>
                    <a:pt x="115" y="277"/>
                    <a:pt x="147" y="288"/>
                    <a:pt x="179" y="288"/>
                  </a:cubicBezTo>
                  <a:cubicBezTo>
                    <a:pt x="223" y="288"/>
                    <a:pt x="266" y="268"/>
                    <a:pt x="296" y="232"/>
                  </a:cubicBezTo>
                  <a:cubicBezTo>
                    <a:pt x="348" y="185"/>
                    <a:pt x="366" y="98"/>
                    <a:pt x="337" y="35"/>
                  </a:cubicBezTo>
                  <a:cubicBezTo>
                    <a:pt x="320" y="20"/>
                    <a:pt x="300" y="15"/>
                    <a:pt x="278" y="15"/>
                  </a:cubicBezTo>
                  <a:cubicBezTo>
                    <a:pt x="253" y="15"/>
                    <a:pt x="225" y="21"/>
                    <a:pt x="198" y="21"/>
                  </a:cubicBezTo>
                  <a:cubicBezTo>
                    <a:pt x="176" y="21"/>
                    <a:pt x="154" y="18"/>
                    <a:pt x="134" y="6"/>
                  </a:cubicBezTo>
                  <a:cubicBezTo>
                    <a:pt x="127" y="2"/>
                    <a:pt x="11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4"/>
            <p:cNvSpPr/>
            <p:nvPr/>
          </p:nvSpPr>
          <p:spPr>
            <a:xfrm rot="1508308">
              <a:off x="4737989" y="3511859"/>
              <a:ext cx="65981" cy="43592"/>
            </a:xfrm>
            <a:custGeom>
              <a:avLst/>
              <a:gdLst/>
              <a:ahLst/>
              <a:cxnLst/>
              <a:rect l="l" t="t" r="r" b="b"/>
              <a:pathLst>
                <a:path w="389" h="257" extrusionOk="0">
                  <a:moveTo>
                    <a:pt x="302" y="1"/>
                  </a:moveTo>
                  <a:cubicBezTo>
                    <a:pt x="281" y="1"/>
                    <a:pt x="259" y="7"/>
                    <a:pt x="238" y="13"/>
                  </a:cubicBezTo>
                  <a:cubicBezTo>
                    <a:pt x="191" y="24"/>
                    <a:pt x="145" y="30"/>
                    <a:pt x="99" y="42"/>
                  </a:cubicBezTo>
                  <a:cubicBezTo>
                    <a:pt x="41" y="59"/>
                    <a:pt x="0" y="94"/>
                    <a:pt x="12" y="163"/>
                  </a:cubicBezTo>
                  <a:cubicBezTo>
                    <a:pt x="23" y="215"/>
                    <a:pt x="75" y="256"/>
                    <a:pt x="133" y="256"/>
                  </a:cubicBezTo>
                  <a:cubicBezTo>
                    <a:pt x="186" y="256"/>
                    <a:pt x="238" y="244"/>
                    <a:pt x="284" y="215"/>
                  </a:cubicBezTo>
                  <a:cubicBezTo>
                    <a:pt x="296" y="210"/>
                    <a:pt x="313" y="198"/>
                    <a:pt x="325" y="187"/>
                  </a:cubicBezTo>
                  <a:cubicBezTo>
                    <a:pt x="371" y="158"/>
                    <a:pt x="388" y="94"/>
                    <a:pt x="365" y="42"/>
                  </a:cubicBezTo>
                  <a:cubicBezTo>
                    <a:pt x="349" y="10"/>
                    <a:pt x="327"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4"/>
            <p:cNvSpPr/>
            <p:nvPr/>
          </p:nvSpPr>
          <p:spPr>
            <a:xfrm rot="1508308">
              <a:off x="8807611" y="-125761"/>
              <a:ext cx="59027" cy="53260"/>
            </a:xfrm>
            <a:custGeom>
              <a:avLst/>
              <a:gdLst/>
              <a:ahLst/>
              <a:cxnLst/>
              <a:rect l="l" t="t" r="r" b="b"/>
              <a:pathLst>
                <a:path w="348" h="314" extrusionOk="0">
                  <a:moveTo>
                    <a:pt x="256" y="1"/>
                  </a:moveTo>
                  <a:cubicBezTo>
                    <a:pt x="222" y="1"/>
                    <a:pt x="185" y="28"/>
                    <a:pt x="151" y="38"/>
                  </a:cubicBezTo>
                  <a:cubicBezTo>
                    <a:pt x="41" y="96"/>
                    <a:pt x="0" y="178"/>
                    <a:pt x="46" y="247"/>
                  </a:cubicBezTo>
                  <a:cubicBezTo>
                    <a:pt x="69" y="289"/>
                    <a:pt x="113" y="314"/>
                    <a:pt x="158" y="314"/>
                  </a:cubicBezTo>
                  <a:cubicBezTo>
                    <a:pt x="181" y="314"/>
                    <a:pt x="204" y="307"/>
                    <a:pt x="226" y="293"/>
                  </a:cubicBezTo>
                  <a:cubicBezTo>
                    <a:pt x="307" y="247"/>
                    <a:pt x="348" y="143"/>
                    <a:pt x="319" y="50"/>
                  </a:cubicBezTo>
                  <a:cubicBezTo>
                    <a:pt x="300" y="13"/>
                    <a:pt x="279"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4"/>
            <p:cNvSpPr/>
            <p:nvPr/>
          </p:nvSpPr>
          <p:spPr>
            <a:xfrm rot="1508308">
              <a:off x="7282110" y="1100895"/>
              <a:ext cx="62080" cy="44949"/>
            </a:xfrm>
            <a:custGeom>
              <a:avLst/>
              <a:gdLst/>
              <a:ahLst/>
              <a:cxnLst/>
              <a:rect l="l" t="t" r="r" b="b"/>
              <a:pathLst>
                <a:path w="366" h="265" extrusionOk="0">
                  <a:moveTo>
                    <a:pt x="169" y="1"/>
                  </a:moveTo>
                  <a:cubicBezTo>
                    <a:pt x="131" y="1"/>
                    <a:pt x="95" y="9"/>
                    <a:pt x="70" y="25"/>
                  </a:cubicBezTo>
                  <a:cubicBezTo>
                    <a:pt x="12" y="66"/>
                    <a:pt x="0" y="141"/>
                    <a:pt x="47" y="187"/>
                  </a:cubicBezTo>
                  <a:cubicBezTo>
                    <a:pt x="80" y="239"/>
                    <a:pt x="134" y="265"/>
                    <a:pt x="190" y="265"/>
                  </a:cubicBezTo>
                  <a:cubicBezTo>
                    <a:pt x="222" y="265"/>
                    <a:pt x="255" y="256"/>
                    <a:pt x="284" y="240"/>
                  </a:cubicBezTo>
                  <a:cubicBezTo>
                    <a:pt x="342" y="205"/>
                    <a:pt x="365" y="130"/>
                    <a:pt x="336" y="66"/>
                  </a:cubicBezTo>
                  <a:cubicBezTo>
                    <a:pt x="310" y="25"/>
                    <a:pt x="237"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4"/>
            <p:cNvSpPr/>
            <p:nvPr/>
          </p:nvSpPr>
          <p:spPr>
            <a:xfrm rot="1508308">
              <a:off x="5820436" y="2104508"/>
              <a:ext cx="50377" cy="58857"/>
            </a:xfrm>
            <a:custGeom>
              <a:avLst/>
              <a:gdLst/>
              <a:ahLst/>
              <a:cxnLst/>
              <a:rect l="l" t="t" r="r" b="b"/>
              <a:pathLst>
                <a:path w="297" h="347" extrusionOk="0">
                  <a:moveTo>
                    <a:pt x="117" y="0"/>
                  </a:moveTo>
                  <a:cubicBezTo>
                    <a:pt x="95" y="0"/>
                    <a:pt x="74" y="8"/>
                    <a:pt x="59" y="23"/>
                  </a:cubicBezTo>
                  <a:cubicBezTo>
                    <a:pt x="1" y="87"/>
                    <a:pt x="65" y="319"/>
                    <a:pt x="152" y="342"/>
                  </a:cubicBezTo>
                  <a:cubicBezTo>
                    <a:pt x="162" y="345"/>
                    <a:pt x="172" y="346"/>
                    <a:pt x="181" y="346"/>
                  </a:cubicBezTo>
                  <a:cubicBezTo>
                    <a:pt x="234" y="346"/>
                    <a:pt x="281" y="309"/>
                    <a:pt x="291" y="255"/>
                  </a:cubicBezTo>
                  <a:cubicBezTo>
                    <a:pt x="296" y="209"/>
                    <a:pt x="285" y="162"/>
                    <a:pt x="262" y="122"/>
                  </a:cubicBezTo>
                  <a:cubicBezTo>
                    <a:pt x="238" y="70"/>
                    <a:pt x="198" y="29"/>
                    <a:pt x="152" y="6"/>
                  </a:cubicBezTo>
                  <a:cubicBezTo>
                    <a:pt x="140" y="2"/>
                    <a:pt x="128"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4"/>
            <p:cNvSpPr/>
            <p:nvPr/>
          </p:nvSpPr>
          <p:spPr>
            <a:xfrm rot="1508308">
              <a:off x="6765004" y="-118725"/>
              <a:ext cx="58009" cy="51564"/>
            </a:xfrm>
            <a:custGeom>
              <a:avLst/>
              <a:gdLst/>
              <a:ahLst/>
              <a:cxnLst/>
              <a:rect l="l" t="t" r="r" b="b"/>
              <a:pathLst>
                <a:path w="342" h="304" extrusionOk="0">
                  <a:moveTo>
                    <a:pt x="124" y="0"/>
                  </a:moveTo>
                  <a:cubicBezTo>
                    <a:pt x="104" y="0"/>
                    <a:pt x="86" y="5"/>
                    <a:pt x="70" y="16"/>
                  </a:cubicBezTo>
                  <a:cubicBezTo>
                    <a:pt x="0" y="69"/>
                    <a:pt x="12" y="132"/>
                    <a:pt x="47" y="196"/>
                  </a:cubicBezTo>
                  <a:cubicBezTo>
                    <a:pt x="78" y="264"/>
                    <a:pt x="146" y="304"/>
                    <a:pt x="215" y="304"/>
                  </a:cubicBezTo>
                  <a:cubicBezTo>
                    <a:pt x="234" y="304"/>
                    <a:pt x="254" y="301"/>
                    <a:pt x="272" y="295"/>
                  </a:cubicBezTo>
                  <a:cubicBezTo>
                    <a:pt x="342" y="254"/>
                    <a:pt x="330" y="196"/>
                    <a:pt x="301" y="138"/>
                  </a:cubicBezTo>
                  <a:cubicBezTo>
                    <a:pt x="257" y="54"/>
                    <a:pt x="18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4"/>
            <p:cNvSpPr/>
            <p:nvPr/>
          </p:nvSpPr>
          <p:spPr>
            <a:xfrm rot="1508308">
              <a:off x="6646012" y="1301519"/>
              <a:ext cx="55295" cy="53430"/>
            </a:xfrm>
            <a:custGeom>
              <a:avLst/>
              <a:gdLst/>
              <a:ahLst/>
              <a:cxnLst/>
              <a:rect l="l" t="t" r="r" b="b"/>
              <a:pathLst>
                <a:path w="326" h="315" extrusionOk="0">
                  <a:moveTo>
                    <a:pt x="204" y="0"/>
                  </a:moveTo>
                  <a:cubicBezTo>
                    <a:pt x="184" y="0"/>
                    <a:pt x="163" y="6"/>
                    <a:pt x="146" y="20"/>
                  </a:cubicBezTo>
                  <a:cubicBezTo>
                    <a:pt x="59" y="61"/>
                    <a:pt x="1" y="171"/>
                    <a:pt x="30" y="240"/>
                  </a:cubicBezTo>
                  <a:cubicBezTo>
                    <a:pt x="47" y="284"/>
                    <a:pt x="88" y="315"/>
                    <a:pt x="131" y="315"/>
                  </a:cubicBezTo>
                  <a:cubicBezTo>
                    <a:pt x="146" y="315"/>
                    <a:pt x="160" y="311"/>
                    <a:pt x="175" y="304"/>
                  </a:cubicBezTo>
                  <a:cubicBezTo>
                    <a:pt x="256" y="269"/>
                    <a:pt x="325" y="130"/>
                    <a:pt x="296" y="67"/>
                  </a:cubicBezTo>
                  <a:cubicBezTo>
                    <a:pt x="281" y="24"/>
                    <a:pt x="243"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4"/>
            <p:cNvSpPr/>
            <p:nvPr/>
          </p:nvSpPr>
          <p:spPr>
            <a:xfrm rot="1508308">
              <a:off x="7888185" y="2090059"/>
              <a:ext cx="66660" cy="47493"/>
            </a:xfrm>
            <a:custGeom>
              <a:avLst/>
              <a:gdLst/>
              <a:ahLst/>
              <a:cxnLst/>
              <a:rect l="l" t="t" r="r" b="b"/>
              <a:pathLst>
                <a:path w="393" h="280" extrusionOk="0">
                  <a:moveTo>
                    <a:pt x="123" y="0"/>
                  </a:moveTo>
                  <a:cubicBezTo>
                    <a:pt x="50" y="0"/>
                    <a:pt x="1" y="81"/>
                    <a:pt x="33" y="158"/>
                  </a:cubicBezTo>
                  <a:cubicBezTo>
                    <a:pt x="74" y="234"/>
                    <a:pt x="153" y="279"/>
                    <a:pt x="238" y="279"/>
                  </a:cubicBezTo>
                  <a:cubicBezTo>
                    <a:pt x="262" y="279"/>
                    <a:pt x="287" y="275"/>
                    <a:pt x="311" y="268"/>
                  </a:cubicBezTo>
                  <a:cubicBezTo>
                    <a:pt x="364" y="256"/>
                    <a:pt x="392" y="192"/>
                    <a:pt x="364" y="146"/>
                  </a:cubicBezTo>
                  <a:cubicBezTo>
                    <a:pt x="300" y="94"/>
                    <a:pt x="230" y="19"/>
                    <a:pt x="138" y="1"/>
                  </a:cubicBezTo>
                  <a:cubicBezTo>
                    <a:pt x="133" y="0"/>
                    <a:pt x="128"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4"/>
            <p:cNvSpPr/>
            <p:nvPr/>
          </p:nvSpPr>
          <p:spPr>
            <a:xfrm rot="1508308">
              <a:off x="4806029" y="1279159"/>
              <a:ext cx="63946" cy="50037"/>
            </a:xfrm>
            <a:custGeom>
              <a:avLst/>
              <a:gdLst/>
              <a:ahLst/>
              <a:cxnLst/>
              <a:rect l="l" t="t" r="r" b="b"/>
              <a:pathLst>
                <a:path w="377" h="295" extrusionOk="0">
                  <a:moveTo>
                    <a:pt x="242" y="1"/>
                  </a:moveTo>
                  <a:cubicBezTo>
                    <a:pt x="216" y="1"/>
                    <a:pt x="187" y="10"/>
                    <a:pt x="157" y="25"/>
                  </a:cubicBezTo>
                  <a:cubicBezTo>
                    <a:pt x="58" y="72"/>
                    <a:pt x="0" y="164"/>
                    <a:pt x="47" y="240"/>
                  </a:cubicBezTo>
                  <a:cubicBezTo>
                    <a:pt x="73" y="280"/>
                    <a:pt x="106" y="295"/>
                    <a:pt x="142" y="295"/>
                  </a:cubicBezTo>
                  <a:cubicBezTo>
                    <a:pt x="168" y="295"/>
                    <a:pt x="197" y="287"/>
                    <a:pt x="226" y="274"/>
                  </a:cubicBezTo>
                  <a:cubicBezTo>
                    <a:pt x="319" y="228"/>
                    <a:pt x="377" y="135"/>
                    <a:pt x="330" y="60"/>
                  </a:cubicBezTo>
                  <a:cubicBezTo>
                    <a:pt x="307" y="17"/>
                    <a:pt x="277"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4"/>
            <p:cNvSpPr/>
            <p:nvPr/>
          </p:nvSpPr>
          <p:spPr>
            <a:xfrm rot="1508308">
              <a:off x="5002899" y="1322063"/>
              <a:ext cx="55295" cy="52751"/>
            </a:xfrm>
            <a:custGeom>
              <a:avLst/>
              <a:gdLst/>
              <a:ahLst/>
              <a:cxnLst/>
              <a:rect l="l" t="t" r="r" b="b"/>
              <a:pathLst>
                <a:path w="326" h="311" extrusionOk="0">
                  <a:moveTo>
                    <a:pt x="175" y="1"/>
                  </a:moveTo>
                  <a:cubicBezTo>
                    <a:pt x="153" y="1"/>
                    <a:pt x="131" y="7"/>
                    <a:pt x="111" y="19"/>
                  </a:cubicBezTo>
                  <a:cubicBezTo>
                    <a:pt x="35" y="59"/>
                    <a:pt x="1" y="152"/>
                    <a:pt x="35" y="227"/>
                  </a:cubicBezTo>
                  <a:cubicBezTo>
                    <a:pt x="52" y="278"/>
                    <a:pt x="100" y="310"/>
                    <a:pt x="150" y="310"/>
                  </a:cubicBezTo>
                  <a:cubicBezTo>
                    <a:pt x="168" y="310"/>
                    <a:pt x="186" y="306"/>
                    <a:pt x="203" y="297"/>
                  </a:cubicBezTo>
                  <a:cubicBezTo>
                    <a:pt x="290" y="250"/>
                    <a:pt x="325" y="146"/>
                    <a:pt x="279" y="59"/>
                  </a:cubicBezTo>
                  <a:cubicBezTo>
                    <a:pt x="256" y="21"/>
                    <a:pt x="216"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4"/>
            <p:cNvSpPr/>
            <p:nvPr/>
          </p:nvSpPr>
          <p:spPr>
            <a:xfrm rot="1508308">
              <a:off x="5099339" y="850960"/>
              <a:ext cx="56144" cy="51734"/>
            </a:xfrm>
            <a:custGeom>
              <a:avLst/>
              <a:gdLst/>
              <a:ahLst/>
              <a:cxnLst/>
              <a:rect l="l" t="t" r="r" b="b"/>
              <a:pathLst>
                <a:path w="331" h="305" extrusionOk="0">
                  <a:moveTo>
                    <a:pt x="180" y="0"/>
                  </a:moveTo>
                  <a:cubicBezTo>
                    <a:pt x="160" y="0"/>
                    <a:pt x="141" y="5"/>
                    <a:pt x="122" y="15"/>
                  </a:cubicBezTo>
                  <a:cubicBezTo>
                    <a:pt x="47" y="44"/>
                    <a:pt x="0" y="131"/>
                    <a:pt x="29" y="218"/>
                  </a:cubicBezTo>
                  <a:cubicBezTo>
                    <a:pt x="50" y="271"/>
                    <a:pt x="100" y="304"/>
                    <a:pt x="152" y="304"/>
                  </a:cubicBezTo>
                  <a:cubicBezTo>
                    <a:pt x="173" y="304"/>
                    <a:pt x="195" y="299"/>
                    <a:pt x="215" y="287"/>
                  </a:cubicBezTo>
                  <a:cubicBezTo>
                    <a:pt x="296" y="247"/>
                    <a:pt x="331" y="154"/>
                    <a:pt x="296" y="73"/>
                  </a:cubicBezTo>
                  <a:cubicBezTo>
                    <a:pt x="271" y="28"/>
                    <a:pt x="226"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4"/>
            <p:cNvSpPr/>
            <p:nvPr/>
          </p:nvSpPr>
          <p:spPr>
            <a:xfrm rot="1508308">
              <a:off x="7864776" y="758038"/>
              <a:ext cx="50207" cy="58179"/>
            </a:xfrm>
            <a:custGeom>
              <a:avLst/>
              <a:gdLst/>
              <a:ahLst/>
              <a:cxnLst/>
              <a:rect l="l" t="t" r="r" b="b"/>
              <a:pathLst>
                <a:path w="296" h="343" extrusionOk="0">
                  <a:moveTo>
                    <a:pt x="193" y="1"/>
                  </a:moveTo>
                  <a:cubicBezTo>
                    <a:pt x="171" y="1"/>
                    <a:pt x="147" y="8"/>
                    <a:pt x="128" y="24"/>
                  </a:cubicBezTo>
                  <a:cubicBezTo>
                    <a:pt x="25" y="81"/>
                    <a:pt x="1" y="173"/>
                    <a:pt x="50" y="337"/>
                  </a:cubicBezTo>
                  <a:lnTo>
                    <a:pt x="50" y="337"/>
                  </a:lnTo>
                  <a:cubicBezTo>
                    <a:pt x="187" y="324"/>
                    <a:pt x="278" y="237"/>
                    <a:pt x="290" y="117"/>
                  </a:cubicBezTo>
                  <a:cubicBezTo>
                    <a:pt x="296" y="76"/>
                    <a:pt x="278" y="36"/>
                    <a:pt x="244" y="13"/>
                  </a:cubicBezTo>
                  <a:cubicBezTo>
                    <a:pt x="228" y="5"/>
                    <a:pt x="211" y="1"/>
                    <a:pt x="193" y="1"/>
                  </a:cubicBezTo>
                  <a:close/>
                  <a:moveTo>
                    <a:pt x="50" y="337"/>
                  </a:moveTo>
                  <a:cubicBezTo>
                    <a:pt x="49" y="337"/>
                    <a:pt x="48" y="337"/>
                    <a:pt x="47" y="337"/>
                  </a:cubicBezTo>
                  <a:lnTo>
                    <a:pt x="52" y="343"/>
                  </a:lnTo>
                  <a:cubicBezTo>
                    <a:pt x="52" y="341"/>
                    <a:pt x="51" y="339"/>
                    <a:pt x="50" y="3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4"/>
            <p:cNvSpPr/>
            <p:nvPr/>
          </p:nvSpPr>
          <p:spPr>
            <a:xfrm rot="1508308">
              <a:off x="5034964" y="1379233"/>
              <a:ext cx="57161" cy="47323"/>
            </a:xfrm>
            <a:custGeom>
              <a:avLst/>
              <a:gdLst/>
              <a:ahLst/>
              <a:cxnLst/>
              <a:rect l="l" t="t" r="r" b="b"/>
              <a:pathLst>
                <a:path w="337" h="279" extrusionOk="0">
                  <a:moveTo>
                    <a:pt x="153" y="0"/>
                  </a:moveTo>
                  <a:cubicBezTo>
                    <a:pt x="129" y="0"/>
                    <a:pt x="105" y="5"/>
                    <a:pt x="82" y="15"/>
                  </a:cubicBezTo>
                  <a:cubicBezTo>
                    <a:pt x="18" y="50"/>
                    <a:pt x="1" y="136"/>
                    <a:pt x="41" y="194"/>
                  </a:cubicBezTo>
                  <a:cubicBezTo>
                    <a:pt x="68" y="248"/>
                    <a:pt x="120" y="278"/>
                    <a:pt x="173" y="278"/>
                  </a:cubicBezTo>
                  <a:cubicBezTo>
                    <a:pt x="201" y="278"/>
                    <a:pt x="230" y="270"/>
                    <a:pt x="256" y="252"/>
                  </a:cubicBezTo>
                  <a:cubicBezTo>
                    <a:pt x="314" y="223"/>
                    <a:pt x="337" y="148"/>
                    <a:pt x="308" y="90"/>
                  </a:cubicBezTo>
                  <a:cubicBezTo>
                    <a:pt x="274" y="32"/>
                    <a:pt x="214"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4"/>
            <p:cNvSpPr/>
            <p:nvPr/>
          </p:nvSpPr>
          <p:spPr>
            <a:xfrm rot="1508308">
              <a:off x="5102663" y="3002945"/>
              <a:ext cx="66999" cy="48002"/>
            </a:xfrm>
            <a:custGeom>
              <a:avLst/>
              <a:gdLst/>
              <a:ahLst/>
              <a:cxnLst/>
              <a:rect l="l" t="t" r="r" b="b"/>
              <a:pathLst>
                <a:path w="395" h="283" extrusionOk="0">
                  <a:moveTo>
                    <a:pt x="105" y="1"/>
                  </a:moveTo>
                  <a:cubicBezTo>
                    <a:pt x="47" y="1"/>
                    <a:pt x="1" y="59"/>
                    <a:pt x="18" y="117"/>
                  </a:cubicBezTo>
                  <a:cubicBezTo>
                    <a:pt x="33" y="199"/>
                    <a:pt x="158" y="282"/>
                    <a:pt x="256" y="282"/>
                  </a:cubicBezTo>
                  <a:cubicBezTo>
                    <a:pt x="275" y="282"/>
                    <a:pt x="292" y="279"/>
                    <a:pt x="308" y="273"/>
                  </a:cubicBezTo>
                  <a:cubicBezTo>
                    <a:pt x="366" y="261"/>
                    <a:pt x="395" y="198"/>
                    <a:pt x="366" y="146"/>
                  </a:cubicBezTo>
                  <a:cubicBezTo>
                    <a:pt x="302" y="70"/>
                    <a:pt x="210" y="18"/>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4"/>
            <p:cNvSpPr/>
            <p:nvPr/>
          </p:nvSpPr>
          <p:spPr>
            <a:xfrm rot="1508308">
              <a:off x="8155504" y="-65470"/>
              <a:ext cx="61063" cy="47663"/>
            </a:xfrm>
            <a:custGeom>
              <a:avLst/>
              <a:gdLst/>
              <a:ahLst/>
              <a:cxnLst/>
              <a:rect l="l" t="t" r="r" b="b"/>
              <a:pathLst>
                <a:path w="360" h="281" extrusionOk="0">
                  <a:moveTo>
                    <a:pt x="211" y="0"/>
                  </a:moveTo>
                  <a:cubicBezTo>
                    <a:pt x="180" y="0"/>
                    <a:pt x="147" y="9"/>
                    <a:pt x="116" y="19"/>
                  </a:cubicBezTo>
                  <a:cubicBezTo>
                    <a:pt x="41" y="48"/>
                    <a:pt x="0" y="135"/>
                    <a:pt x="35" y="205"/>
                  </a:cubicBezTo>
                  <a:cubicBezTo>
                    <a:pt x="57" y="254"/>
                    <a:pt x="102" y="281"/>
                    <a:pt x="150" y="281"/>
                  </a:cubicBezTo>
                  <a:cubicBezTo>
                    <a:pt x="175" y="281"/>
                    <a:pt x="202" y="273"/>
                    <a:pt x="226" y="257"/>
                  </a:cubicBezTo>
                  <a:cubicBezTo>
                    <a:pt x="313" y="216"/>
                    <a:pt x="359" y="118"/>
                    <a:pt x="319" y="60"/>
                  </a:cubicBezTo>
                  <a:cubicBezTo>
                    <a:pt x="290" y="15"/>
                    <a:pt x="251"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4"/>
            <p:cNvSpPr/>
            <p:nvPr/>
          </p:nvSpPr>
          <p:spPr>
            <a:xfrm rot="1508308">
              <a:off x="7094437" y="854245"/>
              <a:ext cx="52242" cy="59027"/>
            </a:xfrm>
            <a:custGeom>
              <a:avLst/>
              <a:gdLst/>
              <a:ahLst/>
              <a:cxnLst/>
              <a:rect l="l" t="t" r="r" b="b"/>
              <a:pathLst>
                <a:path w="308" h="348" extrusionOk="0">
                  <a:moveTo>
                    <a:pt x="204" y="1"/>
                  </a:moveTo>
                  <a:cubicBezTo>
                    <a:pt x="186" y="1"/>
                    <a:pt x="167" y="7"/>
                    <a:pt x="145" y="17"/>
                  </a:cubicBezTo>
                  <a:cubicBezTo>
                    <a:pt x="58" y="64"/>
                    <a:pt x="0" y="209"/>
                    <a:pt x="41" y="284"/>
                  </a:cubicBezTo>
                  <a:cubicBezTo>
                    <a:pt x="62" y="322"/>
                    <a:pt x="101" y="348"/>
                    <a:pt x="144" y="348"/>
                  </a:cubicBezTo>
                  <a:cubicBezTo>
                    <a:pt x="159" y="348"/>
                    <a:pt x="176" y="344"/>
                    <a:pt x="191" y="336"/>
                  </a:cubicBezTo>
                  <a:cubicBezTo>
                    <a:pt x="273" y="272"/>
                    <a:pt x="307" y="162"/>
                    <a:pt x="278" y="58"/>
                  </a:cubicBezTo>
                  <a:cubicBezTo>
                    <a:pt x="260" y="18"/>
                    <a:pt x="235"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4"/>
            <p:cNvSpPr/>
            <p:nvPr/>
          </p:nvSpPr>
          <p:spPr>
            <a:xfrm rot="1508308">
              <a:off x="7053310" y="1423496"/>
              <a:ext cx="58179" cy="54617"/>
            </a:xfrm>
            <a:custGeom>
              <a:avLst/>
              <a:gdLst/>
              <a:ahLst/>
              <a:cxnLst/>
              <a:rect l="l" t="t" r="r" b="b"/>
              <a:pathLst>
                <a:path w="343" h="322" extrusionOk="0">
                  <a:moveTo>
                    <a:pt x="119" y="1"/>
                  </a:moveTo>
                  <a:cubicBezTo>
                    <a:pt x="106" y="1"/>
                    <a:pt x="93" y="4"/>
                    <a:pt x="82" y="11"/>
                  </a:cubicBezTo>
                  <a:cubicBezTo>
                    <a:pt x="18" y="40"/>
                    <a:pt x="0" y="109"/>
                    <a:pt x="53" y="208"/>
                  </a:cubicBezTo>
                  <a:cubicBezTo>
                    <a:pt x="87" y="281"/>
                    <a:pt x="147" y="322"/>
                    <a:pt x="206" y="322"/>
                  </a:cubicBezTo>
                  <a:cubicBezTo>
                    <a:pt x="227" y="322"/>
                    <a:pt x="247" y="317"/>
                    <a:pt x="267" y="306"/>
                  </a:cubicBezTo>
                  <a:cubicBezTo>
                    <a:pt x="319" y="277"/>
                    <a:pt x="342" y="208"/>
                    <a:pt x="308" y="161"/>
                  </a:cubicBezTo>
                  <a:cubicBezTo>
                    <a:pt x="256" y="59"/>
                    <a:pt x="17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4"/>
            <p:cNvSpPr/>
            <p:nvPr/>
          </p:nvSpPr>
          <p:spPr>
            <a:xfrm rot="1508308">
              <a:off x="7281631" y="590904"/>
              <a:ext cx="60214" cy="43592"/>
            </a:xfrm>
            <a:custGeom>
              <a:avLst/>
              <a:gdLst/>
              <a:ahLst/>
              <a:cxnLst/>
              <a:rect l="l" t="t" r="r" b="b"/>
              <a:pathLst>
                <a:path w="355" h="257" extrusionOk="0">
                  <a:moveTo>
                    <a:pt x="158" y="1"/>
                  </a:moveTo>
                  <a:cubicBezTo>
                    <a:pt x="130" y="1"/>
                    <a:pt x="103" y="5"/>
                    <a:pt x="82" y="15"/>
                  </a:cubicBezTo>
                  <a:cubicBezTo>
                    <a:pt x="24" y="44"/>
                    <a:pt x="1" y="113"/>
                    <a:pt x="36" y="171"/>
                  </a:cubicBezTo>
                  <a:cubicBezTo>
                    <a:pt x="66" y="224"/>
                    <a:pt x="124" y="257"/>
                    <a:pt x="185" y="257"/>
                  </a:cubicBezTo>
                  <a:cubicBezTo>
                    <a:pt x="205" y="257"/>
                    <a:pt x="225" y="253"/>
                    <a:pt x="244" y="246"/>
                  </a:cubicBezTo>
                  <a:cubicBezTo>
                    <a:pt x="314" y="223"/>
                    <a:pt x="354" y="148"/>
                    <a:pt x="337" y="73"/>
                  </a:cubicBezTo>
                  <a:cubicBezTo>
                    <a:pt x="320" y="31"/>
                    <a:pt x="233"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4"/>
            <p:cNvSpPr/>
            <p:nvPr/>
          </p:nvSpPr>
          <p:spPr>
            <a:xfrm rot="1508308">
              <a:off x="7276423" y="-98338"/>
              <a:ext cx="51225" cy="63946"/>
            </a:xfrm>
            <a:custGeom>
              <a:avLst/>
              <a:gdLst/>
              <a:ahLst/>
              <a:cxnLst/>
              <a:rect l="l" t="t" r="r" b="b"/>
              <a:pathLst>
                <a:path w="302" h="377" extrusionOk="0">
                  <a:moveTo>
                    <a:pt x="164" y="1"/>
                  </a:moveTo>
                  <a:cubicBezTo>
                    <a:pt x="148" y="1"/>
                    <a:pt x="131" y="5"/>
                    <a:pt x="116" y="13"/>
                  </a:cubicBezTo>
                  <a:cubicBezTo>
                    <a:pt x="41" y="54"/>
                    <a:pt x="0" y="251"/>
                    <a:pt x="47" y="326"/>
                  </a:cubicBezTo>
                  <a:cubicBezTo>
                    <a:pt x="63" y="359"/>
                    <a:pt x="96" y="377"/>
                    <a:pt x="129" y="377"/>
                  </a:cubicBezTo>
                  <a:cubicBezTo>
                    <a:pt x="143" y="377"/>
                    <a:pt x="156" y="373"/>
                    <a:pt x="168" y="367"/>
                  </a:cubicBezTo>
                  <a:cubicBezTo>
                    <a:pt x="255" y="332"/>
                    <a:pt x="302" y="152"/>
                    <a:pt x="255" y="65"/>
                  </a:cubicBezTo>
                  <a:cubicBezTo>
                    <a:pt x="239" y="24"/>
                    <a:pt x="20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4"/>
            <p:cNvSpPr/>
            <p:nvPr/>
          </p:nvSpPr>
          <p:spPr>
            <a:xfrm rot="1508308">
              <a:off x="8885144" y="610686"/>
              <a:ext cx="58179" cy="44101"/>
            </a:xfrm>
            <a:custGeom>
              <a:avLst/>
              <a:gdLst/>
              <a:ahLst/>
              <a:cxnLst/>
              <a:rect l="l" t="t" r="r" b="b"/>
              <a:pathLst>
                <a:path w="343" h="260" extrusionOk="0">
                  <a:moveTo>
                    <a:pt x="164" y="1"/>
                  </a:moveTo>
                  <a:cubicBezTo>
                    <a:pt x="139" y="1"/>
                    <a:pt x="113" y="6"/>
                    <a:pt x="88" y="18"/>
                  </a:cubicBezTo>
                  <a:cubicBezTo>
                    <a:pt x="24" y="47"/>
                    <a:pt x="1" y="128"/>
                    <a:pt x="41" y="192"/>
                  </a:cubicBezTo>
                  <a:cubicBezTo>
                    <a:pt x="71" y="236"/>
                    <a:pt x="123" y="260"/>
                    <a:pt x="176" y="260"/>
                  </a:cubicBezTo>
                  <a:cubicBezTo>
                    <a:pt x="205" y="260"/>
                    <a:pt x="235" y="252"/>
                    <a:pt x="262" y="238"/>
                  </a:cubicBezTo>
                  <a:cubicBezTo>
                    <a:pt x="320" y="215"/>
                    <a:pt x="343" y="145"/>
                    <a:pt x="320" y="87"/>
                  </a:cubicBezTo>
                  <a:cubicBezTo>
                    <a:pt x="287" y="34"/>
                    <a:pt x="227"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4"/>
            <p:cNvSpPr/>
            <p:nvPr/>
          </p:nvSpPr>
          <p:spPr>
            <a:xfrm rot="1508308">
              <a:off x="5602428" y="1578877"/>
              <a:ext cx="66999" cy="40199"/>
            </a:xfrm>
            <a:custGeom>
              <a:avLst/>
              <a:gdLst/>
              <a:ahLst/>
              <a:cxnLst/>
              <a:rect l="l" t="t" r="r" b="b"/>
              <a:pathLst>
                <a:path w="395" h="237" extrusionOk="0">
                  <a:moveTo>
                    <a:pt x="111" y="0"/>
                  </a:moveTo>
                  <a:cubicBezTo>
                    <a:pt x="67" y="0"/>
                    <a:pt x="32" y="20"/>
                    <a:pt x="18" y="85"/>
                  </a:cubicBezTo>
                  <a:cubicBezTo>
                    <a:pt x="0" y="155"/>
                    <a:pt x="58" y="213"/>
                    <a:pt x="157" y="230"/>
                  </a:cubicBezTo>
                  <a:cubicBezTo>
                    <a:pt x="173" y="234"/>
                    <a:pt x="190" y="236"/>
                    <a:pt x="208" y="236"/>
                  </a:cubicBezTo>
                  <a:cubicBezTo>
                    <a:pt x="239" y="236"/>
                    <a:pt x="272" y="230"/>
                    <a:pt x="302" y="219"/>
                  </a:cubicBezTo>
                  <a:cubicBezTo>
                    <a:pt x="342" y="201"/>
                    <a:pt x="389" y="190"/>
                    <a:pt x="394" y="126"/>
                  </a:cubicBezTo>
                  <a:cubicBezTo>
                    <a:pt x="394" y="62"/>
                    <a:pt x="342" y="51"/>
                    <a:pt x="296" y="39"/>
                  </a:cubicBezTo>
                  <a:cubicBezTo>
                    <a:pt x="261" y="27"/>
                    <a:pt x="232" y="22"/>
                    <a:pt x="197" y="16"/>
                  </a:cubicBezTo>
                  <a:cubicBezTo>
                    <a:pt x="167" y="7"/>
                    <a:pt x="138"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4"/>
            <p:cNvSpPr/>
            <p:nvPr/>
          </p:nvSpPr>
          <p:spPr>
            <a:xfrm rot="1508308">
              <a:off x="5282505" y="1238793"/>
              <a:ext cx="63098" cy="47493"/>
            </a:xfrm>
            <a:custGeom>
              <a:avLst/>
              <a:gdLst/>
              <a:ahLst/>
              <a:cxnLst/>
              <a:rect l="l" t="t" r="r" b="b"/>
              <a:pathLst>
                <a:path w="372" h="280" extrusionOk="0">
                  <a:moveTo>
                    <a:pt x="210" y="0"/>
                  </a:moveTo>
                  <a:cubicBezTo>
                    <a:pt x="176" y="0"/>
                    <a:pt x="141" y="8"/>
                    <a:pt x="110" y="25"/>
                  </a:cubicBezTo>
                  <a:cubicBezTo>
                    <a:pt x="35" y="53"/>
                    <a:pt x="0" y="146"/>
                    <a:pt x="47" y="216"/>
                  </a:cubicBezTo>
                  <a:cubicBezTo>
                    <a:pt x="65" y="255"/>
                    <a:pt x="105" y="279"/>
                    <a:pt x="145" y="279"/>
                  </a:cubicBezTo>
                  <a:cubicBezTo>
                    <a:pt x="170" y="279"/>
                    <a:pt x="195" y="270"/>
                    <a:pt x="215" y="250"/>
                  </a:cubicBezTo>
                  <a:cubicBezTo>
                    <a:pt x="284" y="210"/>
                    <a:pt x="371" y="175"/>
                    <a:pt x="342" y="71"/>
                  </a:cubicBezTo>
                  <a:cubicBezTo>
                    <a:pt x="327" y="26"/>
                    <a:pt x="27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4"/>
            <p:cNvSpPr/>
            <p:nvPr/>
          </p:nvSpPr>
          <p:spPr>
            <a:xfrm rot="1508308">
              <a:off x="4718150" y="1225398"/>
              <a:ext cx="70900" cy="33754"/>
            </a:xfrm>
            <a:custGeom>
              <a:avLst/>
              <a:gdLst/>
              <a:ahLst/>
              <a:cxnLst/>
              <a:rect l="l" t="t" r="r" b="b"/>
              <a:pathLst>
                <a:path w="418" h="199" extrusionOk="0">
                  <a:moveTo>
                    <a:pt x="313" y="0"/>
                  </a:moveTo>
                  <a:cubicBezTo>
                    <a:pt x="239" y="0"/>
                    <a:pt x="170" y="30"/>
                    <a:pt x="105" y="30"/>
                  </a:cubicBezTo>
                  <a:cubicBezTo>
                    <a:pt x="93" y="30"/>
                    <a:pt x="82" y="29"/>
                    <a:pt x="70" y="27"/>
                  </a:cubicBezTo>
                  <a:cubicBezTo>
                    <a:pt x="1" y="62"/>
                    <a:pt x="1" y="160"/>
                    <a:pt x="53" y="166"/>
                  </a:cubicBezTo>
                  <a:cubicBezTo>
                    <a:pt x="117" y="173"/>
                    <a:pt x="184" y="198"/>
                    <a:pt x="251" y="198"/>
                  </a:cubicBezTo>
                  <a:cubicBezTo>
                    <a:pt x="291" y="198"/>
                    <a:pt x="332" y="189"/>
                    <a:pt x="371" y="160"/>
                  </a:cubicBezTo>
                  <a:cubicBezTo>
                    <a:pt x="400" y="143"/>
                    <a:pt x="418" y="114"/>
                    <a:pt x="418" y="79"/>
                  </a:cubicBezTo>
                  <a:cubicBezTo>
                    <a:pt x="418" y="38"/>
                    <a:pt x="389" y="9"/>
                    <a:pt x="354" y="4"/>
                  </a:cubicBezTo>
                  <a:cubicBezTo>
                    <a:pt x="340" y="1"/>
                    <a:pt x="326" y="0"/>
                    <a:pt x="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4"/>
            <p:cNvSpPr/>
            <p:nvPr/>
          </p:nvSpPr>
          <p:spPr>
            <a:xfrm rot="1508308">
              <a:off x="5629786" y="2732144"/>
              <a:ext cx="64964" cy="41048"/>
            </a:xfrm>
            <a:custGeom>
              <a:avLst/>
              <a:gdLst/>
              <a:ahLst/>
              <a:cxnLst/>
              <a:rect l="l" t="t" r="r" b="b"/>
              <a:pathLst>
                <a:path w="383" h="242" extrusionOk="0">
                  <a:moveTo>
                    <a:pt x="110" y="1"/>
                  </a:moveTo>
                  <a:cubicBezTo>
                    <a:pt x="71" y="1"/>
                    <a:pt x="39" y="18"/>
                    <a:pt x="23" y="74"/>
                  </a:cubicBezTo>
                  <a:cubicBezTo>
                    <a:pt x="0" y="155"/>
                    <a:pt x="52" y="201"/>
                    <a:pt x="122" y="224"/>
                  </a:cubicBezTo>
                  <a:cubicBezTo>
                    <a:pt x="148" y="236"/>
                    <a:pt x="177" y="242"/>
                    <a:pt x="206" y="242"/>
                  </a:cubicBezTo>
                  <a:cubicBezTo>
                    <a:pt x="235" y="242"/>
                    <a:pt x="264" y="236"/>
                    <a:pt x="290" y="224"/>
                  </a:cubicBezTo>
                  <a:cubicBezTo>
                    <a:pt x="330" y="207"/>
                    <a:pt x="383" y="189"/>
                    <a:pt x="383" y="120"/>
                  </a:cubicBezTo>
                  <a:cubicBezTo>
                    <a:pt x="383" y="45"/>
                    <a:pt x="319" y="39"/>
                    <a:pt x="267" y="27"/>
                  </a:cubicBezTo>
                  <a:lnTo>
                    <a:pt x="168" y="10"/>
                  </a:lnTo>
                  <a:cubicBezTo>
                    <a:pt x="148" y="4"/>
                    <a:pt x="128" y="1"/>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4"/>
            <p:cNvSpPr/>
            <p:nvPr/>
          </p:nvSpPr>
          <p:spPr>
            <a:xfrm rot="1508308">
              <a:off x="7414838" y="594591"/>
              <a:ext cx="55295" cy="55126"/>
            </a:xfrm>
            <a:custGeom>
              <a:avLst/>
              <a:gdLst/>
              <a:ahLst/>
              <a:cxnLst/>
              <a:rect l="l" t="t" r="r" b="b"/>
              <a:pathLst>
                <a:path w="326" h="325" extrusionOk="0">
                  <a:moveTo>
                    <a:pt x="208" y="0"/>
                  </a:moveTo>
                  <a:cubicBezTo>
                    <a:pt x="192" y="0"/>
                    <a:pt x="177" y="4"/>
                    <a:pt x="163" y="13"/>
                  </a:cubicBezTo>
                  <a:cubicBezTo>
                    <a:pt x="82" y="47"/>
                    <a:pt x="1" y="210"/>
                    <a:pt x="35" y="268"/>
                  </a:cubicBezTo>
                  <a:cubicBezTo>
                    <a:pt x="57" y="304"/>
                    <a:pt x="93" y="325"/>
                    <a:pt x="131" y="325"/>
                  </a:cubicBezTo>
                  <a:cubicBezTo>
                    <a:pt x="153" y="325"/>
                    <a:pt x="176" y="317"/>
                    <a:pt x="198" y="302"/>
                  </a:cubicBezTo>
                  <a:cubicBezTo>
                    <a:pt x="279" y="256"/>
                    <a:pt x="325" y="158"/>
                    <a:pt x="296" y="59"/>
                  </a:cubicBezTo>
                  <a:cubicBezTo>
                    <a:pt x="284" y="22"/>
                    <a:pt x="24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4"/>
            <p:cNvSpPr/>
            <p:nvPr/>
          </p:nvSpPr>
          <p:spPr>
            <a:xfrm rot="1508308">
              <a:off x="4691332" y="1991628"/>
              <a:ext cx="65981" cy="43931"/>
            </a:xfrm>
            <a:custGeom>
              <a:avLst/>
              <a:gdLst/>
              <a:ahLst/>
              <a:cxnLst/>
              <a:rect l="l" t="t" r="r" b="b"/>
              <a:pathLst>
                <a:path w="389" h="259" extrusionOk="0">
                  <a:moveTo>
                    <a:pt x="306" y="0"/>
                  </a:moveTo>
                  <a:cubicBezTo>
                    <a:pt x="281" y="0"/>
                    <a:pt x="254" y="16"/>
                    <a:pt x="227" y="26"/>
                  </a:cubicBezTo>
                  <a:cubicBezTo>
                    <a:pt x="180" y="38"/>
                    <a:pt x="140" y="50"/>
                    <a:pt x="93" y="67"/>
                  </a:cubicBezTo>
                  <a:cubicBezTo>
                    <a:pt x="47" y="84"/>
                    <a:pt x="1" y="102"/>
                    <a:pt x="7" y="165"/>
                  </a:cubicBezTo>
                  <a:cubicBezTo>
                    <a:pt x="12" y="235"/>
                    <a:pt x="64" y="252"/>
                    <a:pt x="122" y="258"/>
                  </a:cubicBezTo>
                  <a:cubicBezTo>
                    <a:pt x="175" y="258"/>
                    <a:pt x="227" y="247"/>
                    <a:pt x="273" y="218"/>
                  </a:cubicBezTo>
                  <a:cubicBezTo>
                    <a:pt x="290" y="206"/>
                    <a:pt x="308" y="189"/>
                    <a:pt x="325" y="177"/>
                  </a:cubicBezTo>
                  <a:cubicBezTo>
                    <a:pt x="360" y="137"/>
                    <a:pt x="389" y="84"/>
                    <a:pt x="354" y="32"/>
                  </a:cubicBezTo>
                  <a:cubicBezTo>
                    <a:pt x="340" y="8"/>
                    <a:pt x="32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4"/>
            <p:cNvSpPr/>
            <p:nvPr/>
          </p:nvSpPr>
          <p:spPr>
            <a:xfrm rot="1508308">
              <a:off x="8176561" y="1209227"/>
              <a:ext cx="52242" cy="56992"/>
            </a:xfrm>
            <a:custGeom>
              <a:avLst/>
              <a:gdLst/>
              <a:ahLst/>
              <a:cxnLst/>
              <a:rect l="l" t="t" r="r" b="b"/>
              <a:pathLst>
                <a:path w="308" h="336" extrusionOk="0">
                  <a:moveTo>
                    <a:pt x="137" y="0"/>
                  </a:moveTo>
                  <a:cubicBezTo>
                    <a:pt x="123" y="0"/>
                    <a:pt x="108" y="4"/>
                    <a:pt x="93" y="10"/>
                  </a:cubicBezTo>
                  <a:cubicBezTo>
                    <a:pt x="18" y="33"/>
                    <a:pt x="1" y="126"/>
                    <a:pt x="59" y="224"/>
                  </a:cubicBezTo>
                  <a:cubicBezTo>
                    <a:pt x="88" y="278"/>
                    <a:pt x="125" y="335"/>
                    <a:pt x="191" y="335"/>
                  </a:cubicBezTo>
                  <a:cubicBezTo>
                    <a:pt x="204" y="335"/>
                    <a:pt x="218" y="333"/>
                    <a:pt x="232" y="328"/>
                  </a:cubicBezTo>
                  <a:cubicBezTo>
                    <a:pt x="296" y="311"/>
                    <a:pt x="308" y="189"/>
                    <a:pt x="267" y="108"/>
                  </a:cubicBezTo>
                  <a:cubicBezTo>
                    <a:pt x="235" y="40"/>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4"/>
            <p:cNvSpPr/>
            <p:nvPr/>
          </p:nvSpPr>
          <p:spPr>
            <a:xfrm rot="1508308">
              <a:off x="5008368" y="464488"/>
              <a:ext cx="61063" cy="52921"/>
            </a:xfrm>
            <a:custGeom>
              <a:avLst/>
              <a:gdLst/>
              <a:ahLst/>
              <a:cxnLst/>
              <a:rect l="l" t="t" r="r" b="b"/>
              <a:pathLst>
                <a:path w="360" h="312" extrusionOk="0">
                  <a:moveTo>
                    <a:pt x="254" y="1"/>
                  </a:moveTo>
                  <a:cubicBezTo>
                    <a:pt x="226" y="1"/>
                    <a:pt x="199" y="16"/>
                    <a:pt x="174" y="28"/>
                  </a:cubicBezTo>
                  <a:cubicBezTo>
                    <a:pt x="41" y="92"/>
                    <a:pt x="0" y="179"/>
                    <a:pt x="47" y="254"/>
                  </a:cubicBezTo>
                  <a:cubicBezTo>
                    <a:pt x="65" y="291"/>
                    <a:pt x="101" y="311"/>
                    <a:pt x="141" y="311"/>
                  </a:cubicBezTo>
                  <a:cubicBezTo>
                    <a:pt x="164" y="311"/>
                    <a:pt x="187" y="304"/>
                    <a:pt x="209" y="289"/>
                  </a:cubicBezTo>
                  <a:cubicBezTo>
                    <a:pt x="290" y="248"/>
                    <a:pt x="360" y="115"/>
                    <a:pt x="325" y="51"/>
                  </a:cubicBezTo>
                  <a:cubicBezTo>
                    <a:pt x="303" y="13"/>
                    <a:pt x="278"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4"/>
            <p:cNvSpPr/>
            <p:nvPr/>
          </p:nvSpPr>
          <p:spPr>
            <a:xfrm rot="1508308">
              <a:off x="7507241" y="189026"/>
              <a:ext cx="51225" cy="55465"/>
            </a:xfrm>
            <a:custGeom>
              <a:avLst/>
              <a:gdLst/>
              <a:ahLst/>
              <a:cxnLst/>
              <a:rect l="l" t="t" r="r" b="b"/>
              <a:pathLst>
                <a:path w="302" h="327" extrusionOk="0">
                  <a:moveTo>
                    <a:pt x="146" y="0"/>
                  </a:moveTo>
                  <a:cubicBezTo>
                    <a:pt x="131" y="0"/>
                    <a:pt x="115" y="4"/>
                    <a:pt x="99" y="11"/>
                  </a:cubicBezTo>
                  <a:cubicBezTo>
                    <a:pt x="23" y="57"/>
                    <a:pt x="0" y="150"/>
                    <a:pt x="41" y="225"/>
                  </a:cubicBezTo>
                  <a:cubicBezTo>
                    <a:pt x="69" y="282"/>
                    <a:pt x="108" y="326"/>
                    <a:pt x="168" y="326"/>
                  </a:cubicBezTo>
                  <a:cubicBezTo>
                    <a:pt x="182" y="326"/>
                    <a:pt x="198" y="324"/>
                    <a:pt x="215" y="318"/>
                  </a:cubicBezTo>
                  <a:cubicBezTo>
                    <a:pt x="290" y="295"/>
                    <a:pt x="301" y="208"/>
                    <a:pt x="255" y="92"/>
                  </a:cubicBezTo>
                  <a:cubicBezTo>
                    <a:pt x="229" y="32"/>
                    <a:pt x="190"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4"/>
            <p:cNvSpPr/>
            <p:nvPr/>
          </p:nvSpPr>
          <p:spPr>
            <a:xfrm rot="1508308">
              <a:off x="8029260" y="2317073"/>
              <a:ext cx="57161" cy="48172"/>
            </a:xfrm>
            <a:custGeom>
              <a:avLst/>
              <a:gdLst/>
              <a:ahLst/>
              <a:cxnLst/>
              <a:rect l="l" t="t" r="r" b="b"/>
              <a:pathLst>
                <a:path w="337" h="284" extrusionOk="0">
                  <a:moveTo>
                    <a:pt x="177" y="1"/>
                  </a:moveTo>
                  <a:cubicBezTo>
                    <a:pt x="159" y="1"/>
                    <a:pt x="140" y="4"/>
                    <a:pt x="122" y="12"/>
                  </a:cubicBezTo>
                  <a:cubicBezTo>
                    <a:pt x="41" y="41"/>
                    <a:pt x="0" y="128"/>
                    <a:pt x="35" y="209"/>
                  </a:cubicBezTo>
                  <a:cubicBezTo>
                    <a:pt x="56" y="256"/>
                    <a:pt x="103" y="284"/>
                    <a:pt x="151" y="284"/>
                  </a:cubicBezTo>
                  <a:cubicBezTo>
                    <a:pt x="169" y="284"/>
                    <a:pt x="186" y="280"/>
                    <a:pt x="203" y="272"/>
                  </a:cubicBezTo>
                  <a:cubicBezTo>
                    <a:pt x="284" y="249"/>
                    <a:pt x="336" y="162"/>
                    <a:pt x="307" y="81"/>
                  </a:cubicBezTo>
                  <a:cubicBezTo>
                    <a:pt x="282" y="30"/>
                    <a:pt x="23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4"/>
            <p:cNvSpPr/>
            <p:nvPr/>
          </p:nvSpPr>
          <p:spPr>
            <a:xfrm rot="1508308">
              <a:off x="7513823" y="2129523"/>
              <a:ext cx="53260" cy="51055"/>
            </a:xfrm>
            <a:custGeom>
              <a:avLst/>
              <a:gdLst/>
              <a:ahLst/>
              <a:cxnLst/>
              <a:rect l="l" t="t" r="r" b="b"/>
              <a:pathLst>
                <a:path w="314" h="301" extrusionOk="0">
                  <a:moveTo>
                    <a:pt x="190" y="1"/>
                  </a:moveTo>
                  <a:cubicBezTo>
                    <a:pt x="175" y="1"/>
                    <a:pt x="159" y="5"/>
                    <a:pt x="146" y="13"/>
                  </a:cubicBezTo>
                  <a:cubicBezTo>
                    <a:pt x="53" y="36"/>
                    <a:pt x="1" y="129"/>
                    <a:pt x="18" y="222"/>
                  </a:cubicBezTo>
                  <a:cubicBezTo>
                    <a:pt x="39" y="271"/>
                    <a:pt x="83" y="300"/>
                    <a:pt x="130" y="300"/>
                  </a:cubicBezTo>
                  <a:cubicBezTo>
                    <a:pt x="149" y="300"/>
                    <a:pt x="168" y="296"/>
                    <a:pt x="186" y="286"/>
                  </a:cubicBezTo>
                  <a:cubicBezTo>
                    <a:pt x="273" y="245"/>
                    <a:pt x="314" y="147"/>
                    <a:pt x="279" y="60"/>
                  </a:cubicBezTo>
                  <a:cubicBezTo>
                    <a:pt x="263" y="23"/>
                    <a:pt x="22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4"/>
            <p:cNvSpPr/>
            <p:nvPr/>
          </p:nvSpPr>
          <p:spPr>
            <a:xfrm rot="1508308">
              <a:off x="5750650" y="2168324"/>
              <a:ext cx="56822" cy="45627"/>
            </a:xfrm>
            <a:custGeom>
              <a:avLst/>
              <a:gdLst/>
              <a:ahLst/>
              <a:cxnLst/>
              <a:rect l="l" t="t" r="r" b="b"/>
              <a:pathLst>
                <a:path w="335" h="269" extrusionOk="0">
                  <a:moveTo>
                    <a:pt x="122" y="0"/>
                  </a:moveTo>
                  <a:cubicBezTo>
                    <a:pt x="109" y="0"/>
                    <a:pt x="95" y="2"/>
                    <a:pt x="81" y="5"/>
                  </a:cubicBezTo>
                  <a:cubicBezTo>
                    <a:pt x="18" y="28"/>
                    <a:pt x="0" y="121"/>
                    <a:pt x="41" y="202"/>
                  </a:cubicBezTo>
                  <a:cubicBezTo>
                    <a:pt x="54" y="249"/>
                    <a:pt x="93" y="269"/>
                    <a:pt x="136" y="269"/>
                  </a:cubicBezTo>
                  <a:cubicBezTo>
                    <a:pt x="226" y="269"/>
                    <a:pt x="335" y="187"/>
                    <a:pt x="284" y="97"/>
                  </a:cubicBezTo>
                  <a:cubicBezTo>
                    <a:pt x="250" y="35"/>
                    <a:pt x="189"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4"/>
            <p:cNvSpPr/>
            <p:nvPr/>
          </p:nvSpPr>
          <p:spPr>
            <a:xfrm rot="1508308">
              <a:off x="6452640" y="243814"/>
              <a:ext cx="55126" cy="51055"/>
            </a:xfrm>
            <a:custGeom>
              <a:avLst/>
              <a:gdLst/>
              <a:ahLst/>
              <a:cxnLst/>
              <a:rect l="l" t="t" r="r" b="b"/>
              <a:pathLst>
                <a:path w="325" h="301" extrusionOk="0">
                  <a:moveTo>
                    <a:pt x="103" y="1"/>
                  </a:moveTo>
                  <a:cubicBezTo>
                    <a:pt x="91" y="1"/>
                    <a:pt x="79" y="3"/>
                    <a:pt x="70" y="7"/>
                  </a:cubicBezTo>
                  <a:cubicBezTo>
                    <a:pt x="18" y="36"/>
                    <a:pt x="0" y="163"/>
                    <a:pt x="41" y="227"/>
                  </a:cubicBezTo>
                  <a:cubicBezTo>
                    <a:pt x="69" y="275"/>
                    <a:pt x="116" y="301"/>
                    <a:pt x="166" y="301"/>
                  </a:cubicBezTo>
                  <a:cubicBezTo>
                    <a:pt x="188" y="301"/>
                    <a:pt x="210" y="296"/>
                    <a:pt x="232" y="285"/>
                  </a:cubicBezTo>
                  <a:cubicBezTo>
                    <a:pt x="301" y="244"/>
                    <a:pt x="325" y="157"/>
                    <a:pt x="284" y="94"/>
                  </a:cubicBezTo>
                  <a:cubicBezTo>
                    <a:pt x="251" y="41"/>
                    <a:pt x="163"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4"/>
            <p:cNvSpPr/>
            <p:nvPr/>
          </p:nvSpPr>
          <p:spPr>
            <a:xfrm rot="1508308">
              <a:off x="4773080" y="1031913"/>
              <a:ext cx="39521" cy="59027"/>
            </a:xfrm>
            <a:custGeom>
              <a:avLst/>
              <a:gdLst/>
              <a:ahLst/>
              <a:cxnLst/>
              <a:rect l="l" t="t" r="r" b="b"/>
              <a:pathLst>
                <a:path w="233" h="348" extrusionOk="0">
                  <a:moveTo>
                    <a:pt x="117" y="0"/>
                  </a:moveTo>
                  <a:cubicBezTo>
                    <a:pt x="53" y="0"/>
                    <a:pt x="24" y="47"/>
                    <a:pt x="13" y="105"/>
                  </a:cubicBezTo>
                  <a:cubicBezTo>
                    <a:pt x="1" y="151"/>
                    <a:pt x="13" y="203"/>
                    <a:pt x="36" y="244"/>
                  </a:cubicBezTo>
                  <a:cubicBezTo>
                    <a:pt x="59" y="296"/>
                    <a:pt x="76" y="348"/>
                    <a:pt x="146" y="348"/>
                  </a:cubicBezTo>
                  <a:cubicBezTo>
                    <a:pt x="221" y="342"/>
                    <a:pt x="221" y="273"/>
                    <a:pt x="227" y="220"/>
                  </a:cubicBezTo>
                  <a:cubicBezTo>
                    <a:pt x="233" y="180"/>
                    <a:pt x="233" y="139"/>
                    <a:pt x="227" y="99"/>
                  </a:cubicBezTo>
                  <a:cubicBezTo>
                    <a:pt x="227" y="41"/>
                    <a:pt x="17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4"/>
            <p:cNvSpPr/>
            <p:nvPr/>
          </p:nvSpPr>
          <p:spPr>
            <a:xfrm rot="1508308">
              <a:off x="7751266" y="724017"/>
              <a:ext cx="60045" cy="52412"/>
            </a:xfrm>
            <a:custGeom>
              <a:avLst/>
              <a:gdLst/>
              <a:ahLst/>
              <a:cxnLst/>
              <a:rect l="l" t="t" r="r" b="b"/>
              <a:pathLst>
                <a:path w="354" h="309" extrusionOk="0">
                  <a:moveTo>
                    <a:pt x="157" y="0"/>
                  </a:moveTo>
                  <a:cubicBezTo>
                    <a:pt x="140" y="0"/>
                    <a:pt x="123" y="5"/>
                    <a:pt x="105" y="13"/>
                  </a:cubicBezTo>
                  <a:cubicBezTo>
                    <a:pt x="29" y="42"/>
                    <a:pt x="0" y="135"/>
                    <a:pt x="47" y="204"/>
                  </a:cubicBezTo>
                  <a:cubicBezTo>
                    <a:pt x="78" y="263"/>
                    <a:pt x="156" y="308"/>
                    <a:pt x="219" y="308"/>
                  </a:cubicBezTo>
                  <a:cubicBezTo>
                    <a:pt x="237" y="308"/>
                    <a:pt x="253" y="305"/>
                    <a:pt x="267" y="297"/>
                  </a:cubicBezTo>
                  <a:cubicBezTo>
                    <a:pt x="354" y="251"/>
                    <a:pt x="319" y="187"/>
                    <a:pt x="290" y="123"/>
                  </a:cubicBezTo>
                  <a:cubicBezTo>
                    <a:pt x="246" y="41"/>
                    <a:pt x="206"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4"/>
            <p:cNvSpPr/>
            <p:nvPr/>
          </p:nvSpPr>
          <p:spPr>
            <a:xfrm rot="1508308">
              <a:off x="6719186" y="24428"/>
              <a:ext cx="61063" cy="44270"/>
            </a:xfrm>
            <a:custGeom>
              <a:avLst/>
              <a:gdLst/>
              <a:ahLst/>
              <a:cxnLst/>
              <a:rect l="l" t="t" r="r" b="b"/>
              <a:pathLst>
                <a:path w="360" h="261" extrusionOk="0">
                  <a:moveTo>
                    <a:pt x="265" y="1"/>
                  </a:moveTo>
                  <a:cubicBezTo>
                    <a:pt x="249" y="1"/>
                    <a:pt x="231" y="4"/>
                    <a:pt x="215" y="8"/>
                  </a:cubicBezTo>
                  <a:cubicBezTo>
                    <a:pt x="163" y="20"/>
                    <a:pt x="111" y="37"/>
                    <a:pt x="58" y="55"/>
                  </a:cubicBezTo>
                  <a:cubicBezTo>
                    <a:pt x="24" y="72"/>
                    <a:pt x="0" y="113"/>
                    <a:pt x="6" y="153"/>
                  </a:cubicBezTo>
                  <a:cubicBezTo>
                    <a:pt x="12" y="194"/>
                    <a:pt x="35" y="234"/>
                    <a:pt x="76" y="246"/>
                  </a:cubicBezTo>
                  <a:cubicBezTo>
                    <a:pt x="98" y="256"/>
                    <a:pt x="121" y="260"/>
                    <a:pt x="145" y="260"/>
                  </a:cubicBezTo>
                  <a:cubicBezTo>
                    <a:pt x="179" y="260"/>
                    <a:pt x="213" y="251"/>
                    <a:pt x="244" y="234"/>
                  </a:cubicBezTo>
                  <a:cubicBezTo>
                    <a:pt x="267" y="217"/>
                    <a:pt x="290" y="200"/>
                    <a:pt x="313" y="176"/>
                  </a:cubicBezTo>
                  <a:cubicBezTo>
                    <a:pt x="348" y="142"/>
                    <a:pt x="360" y="90"/>
                    <a:pt x="336" y="49"/>
                  </a:cubicBezTo>
                  <a:cubicBezTo>
                    <a:pt x="322" y="12"/>
                    <a:pt x="295"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4"/>
            <p:cNvSpPr/>
            <p:nvPr/>
          </p:nvSpPr>
          <p:spPr>
            <a:xfrm rot="1508308">
              <a:off x="4964007" y="1448723"/>
              <a:ext cx="56313" cy="53260"/>
            </a:xfrm>
            <a:custGeom>
              <a:avLst/>
              <a:gdLst/>
              <a:ahLst/>
              <a:cxnLst/>
              <a:rect l="l" t="t" r="r" b="b"/>
              <a:pathLst>
                <a:path w="332" h="314" extrusionOk="0">
                  <a:moveTo>
                    <a:pt x="186" y="0"/>
                  </a:moveTo>
                  <a:cubicBezTo>
                    <a:pt x="168" y="0"/>
                    <a:pt x="151" y="4"/>
                    <a:pt x="134" y="11"/>
                  </a:cubicBezTo>
                  <a:cubicBezTo>
                    <a:pt x="47" y="46"/>
                    <a:pt x="1" y="150"/>
                    <a:pt x="30" y="243"/>
                  </a:cubicBezTo>
                  <a:cubicBezTo>
                    <a:pt x="46" y="289"/>
                    <a:pt x="89" y="313"/>
                    <a:pt x="136" y="313"/>
                  </a:cubicBezTo>
                  <a:cubicBezTo>
                    <a:pt x="154" y="313"/>
                    <a:pt x="174" y="309"/>
                    <a:pt x="192" y="301"/>
                  </a:cubicBezTo>
                  <a:cubicBezTo>
                    <a:pt x="285" y="272"/>
                    <a:pt x="331" y="174"/>
                    <a:pt x="302" y="81"/>
                  </a:cubicBezTo>
                  <a:cubicBezTo>
                    <a:pt x="285" y="29"/>
                    <a:pt x="236"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4"/>
            <p:cNvSpPr/>
            <p:nvPr/>
          </p:nvSpPr>
          <p:spPr>
            <a:xfrm rot="1508308">
              <a:off x="8438998" y="792741"/>
              <a:ext cx="48341" cy="66830"/>
            </a:xfrm>
            <a:custGeom>
              <a:avLst/>
              <a:gdLst/>
              <a:ahLst/>
              <a:cxnLst/>
              <a:rect l="l" t="t" r="r" b="b"/>
              <a:pathLst>
                <a:path w="285" h="394" extrusionOk="0">
                  <a:moveTo>
                    <a:pt x="216" y="0"/>
                  </a:moveTo>
                  <a:cubicBezTo>
                    <a:pt x="205" y="0"/>
                    <a:pt x="195" y="3"/>
                    <a:pt x="186" y="8"/>
                  </a:cubicBezTo>
                  <a:cubicBezTo>
                    <a:pt x="82" y="84"/>
                    <a:pt x="12" y="200"/>
                    <a:pt x="0" y="333"/>
                  </a:cubicBezTo>
                  <a:cubicBezTo>
                    <a:pt x="6" y="356"/>
                    <a:pt x="12" y="385"/>
                    <a:pt x="41" y="391"/>
                  </a:cubicBezTo>
                  <a:cubicBezTo>
                    <a:pt x="47" y="392"/>
                    <a:pt x="53" y="393"/>
                    <a:pt x="58" y="393"/>
                  </a:cubicBezTo>
                  <a:cubicBezTo>
                    <a:pt x="73" y="393"/>
                    <a:pt x="86" y="388"/>
                    <a:pt x="99" y="379"/>
                  </a:cubicBezTo>
                  <a:cubicBezTo>
                    <a:pt x="174" y="292"/>
                    <a:pt x="238" y="194"/>
                    <a:pt x="279" y="90"/>
                  </a:cubicBezTo>
                  <a:cubicBezTo>
                    <a:pt x="284" y="72"/>
                    <a:pt x="284" y="55"/>
                    <a:pt x="279" y="37"/>
                  </a:cubicBezTo>
                  <a:cubicBezTo>
                    <a:pt x="267" y="13"/>
                    <a:pt x="241"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4"/>
            <p:cNvSpPr/>
            <p:nvPr/>
          </p:nvSpPr>
          <p:spPr>
            <a:xfrm rot="1508308">
              <a:off x="8539074" y="2810151"/>
              <a:ext cx="64964" cy="41217"/>
            </a:xfrm>
            <a:custGeom>
              <a:avLst/>
              <a:gdLst/>
              <a:ahLst/>
              <a:cxnLst/>
              <a:rect l="l" t="t" r="r" b="b"/>
              <a:pathLst>
                <a:path w="383" h="243" extrusionOk="0">
                  <a:moveTo>
                    <a:pt x="278" y="0"/>
                  </a:moveTo>
                  <a:cubicBezTo>
                    <a:pt x="250" y="0"/>
                    <a:pt x="219" y="9"/>
                    <a:pt x="192" y="15"/>
                  </a:cubicBezTo>
                  <a:cubicBezTo>
                    <a:pt x="157" y="15"/>
                    <a:pt x="128" y="26"/>
                    <a:pt x="93" y="38"/>
                  </a:cubicBezTo>
                  <a:cubicBezTo>
                    <a:pt x="41" y="55"/>
                    <a:pt x="1" y="96"/>
                    <a:pt x="18" y="159"/>
                  </a:cubicBezTo>
                  <a:cubicBezTo>
                    <a:pt x="28" y="210"/>
                    <a:pt x="73" y="243"/>
                    <a:pt x="119" y="243"/>
                  </a:cubicBezTo>
                  <a:cubicBezTo>
                    <a:pt x="126" y="243"/>
                    <a:pt x="133" y="242"/>
                    <a:pt x="140" y="241"/>
                  </a:cubicBezTo>
                  <a:cubicBezTo>
                    <a:pt x="180" y="235"/>
                    <a:pt x="221" y="229"/>
                    <a:pt x="261" y="217"/>
                  </a:cubicBezTo>
                  <a:cubicBezTo>
                    <a:pt x="313" y="177"/>
                    <a:pt x="383" y="131"/>
                    <a:pt x="354" y="55"/>
                  </a:cubicBezTo>
                  <a:cubicBezTo>
                    <a:pt x="339" y="12"/>
                    <a:pt x="310"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4"/>
            <p:cNvSpPr/>
            <p:nvPr/>
          </p:nvSpPr>
          <p:spPr>
            <a:xfrm rot="1508308">
              <a:off x="5988005" y="2433896"/>
              <a:ext cx="70731" cy="36807"/>
            </a:xfrm>
            <a:custGeom>
              <a:avLst/>
              <a:gdLst/>
              <a:ahLst/>
              <a:cxnLst/>
              <a:rect l="l" t="t" r="r" b="b"/>
              <a:pathLst>
                <a:path w="417" h="217" extrusionOk="0">
                  <a:moveTo>
                    <a:pt x="112" y="1"/>
                  </a:moveTo>
                  <a:cubicBezTo>
                    <a:pt x="94" y="1"/>
                    <a:pt x="79" y="3"/>
                    <a:pt x="70" y="8"/>
                  </a:cubicBezTo>
                  <a:cubicBezTo>
                    <a:pt x="1" y="37"/>
                    <a:pt x="1" y="135"/>
                    <a:pt x="70" y="170"/>
                  </a:cubicBezTo>
                  <a:cubicBezTo>
                    <a:pt x="151" y="199"/>
                    <a:pt x="238" y="211"/>
                    <a:pt x="331" y="216"/>
                  </a:cubicBezTo>
                  <a:cubicBezTo>
                    <a:pt x="333" y="217"/>
                    <a:pt x="335" y="217"/>
                    <a:pt x="337" y="217"/>
                  </a:cubicBezTo>
                  <a:cubicBezTo>
                    <a:pt x="391" y="217"/>
                    <a:pt x="417" y="139"/>
                    <a:pt x="389" y="89"/>
                  </a:cubicBezTo>
                  <a:cubicBezTo>
                    <a:pt x="365" y="51"/>
                    <a:pt x="199"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4"/>
            <p:cNvSpPr/>
            <p:nvPr/>
          </p:nvSpPr>
          <p:spPr>
            <a:xfrm rot="1508308">
              <a:off x="5726689" y="863437"/>
              <a:ext cx="64964" cy="43422"/>
            </a:xfrm>
            <a:custGeom>
              <a:avLst/>
              <a:gdLst/>
              <a:ahLst/>
              <a:cxnLst/>
              <a:rect l="l" t="t" r="r" b="b"/>
              <a:pathLst>
                <a:path w="383" h="256" extrusionOk="0">
                  <a:moveTo>
                    <a:pt x="269" y="1"/>
                  </a:moveTo>
                  <a:cubicBezTo>
                    <a:pt x="257" y="1"/>
                    <a:pt x="244" y="3"/>
                    <a:pt x="232" y="7"/>
                  </a:cubicBezTo>
                  <a:cubicBezTo>
                    <a:pt x="203" y="13"/>
                    <a:pt x="174" y="25"/>
                    <a:pt x="151" y="36"/>
                  </a:cubicBezTo>
                  <a:cubicBezTo>
                    <a:pt x="105" y="83"/>
                    <a:pt x="0" y="88"/>
                    <a:pt x="29" y="193"/>
                  </a:cubicBezTo>
                  <a:cubicBezTo>
                    <a:pt x="37" y="233"/>
                    <a:pt x="82" y="255"/>
                    <a:pt x="139" y="255"/>
                  </a:cubicBezTo>
                  <a:cubicBezTo>
                    <a:pt x="171" y="255"/>
                    <a:pt x="208" y="248"/>
                    <a:pt x="244" y="233"/>
                  </a:cubicBezTo>
                  <a:cubicBezTo>
                    <a:pt x="267" y="222"/>
                    <a:pt x="296" y="210"/>
                    <a:pt x="319" y="193"/>
                  </a:cubicBezTo>
                  <a:cubicBezTo>
                    <a:pt x="365" y="164"/>
                    <a:pt x="383" y="100"/>
                    <a:pt x="354" y="48"/>
                  </a:cubicBezTo>
                  <a:cubicBezTo>
                    <a:pt x="337" y="18"/>
                    <a:pt x="304"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4"/>
            <p:cNvSpPr/>
            <p:nvPr/>
          </p:nvSpPr>
          <p:spPr>
            <a:xfrm rot="1508308">
              <a:off x="6638218" y="2036824"/>
              <a:ext cx="49359" cy="58518"/>
            </a:xfrm>
            <a:custGeom>
              <a:avLst/>
              <a:gdLst/>
              <a:ahLst/>
              <a:cxnLst/>
              <a:rect l="l" t="t" r="r" b="b"/>
              <a:pathLst>
                <a:path w="291" h="345" extrusionOk="0">
                  <a:moveTo>
                    <a:pt x="160" y="1"/>
                  </a:moveTo>
                  <a:cubicBezTo>
                    <a:pt x="147" y="1"/>
                    <a:pt x="134" y="4"/>
                    <a:pt x="122" y="10"/>
                  </a:cubicBezTo>
                  <a:cubicBezTo>
                    <a:pt x="53" y="33"/>
                    <a:pt x="0" y="195"/>
                    <a:pt x="41" y="276"/>
                  </a:cubicBezTo>
                  <a:cubicBezTo>
                    <a:pt x="53" y="320"/>
                    <a:pt x="92" y="345"/>
                    <a:pt x="134" y="345"/>
                  </a:cubicBezTo>
                  <a:cubicBezTo>
                    <a:pt x="153" y="345"/>
                    <a:pt x="173" y="339"/>
                    <a:pt x="192" y="328"/>
                  </a:cubicBezTo>
                  <a:cubicBezTo>
                    <a:pt x="267" y="294"/>
                    <a:pt x="290" y="166"/>
                    <a:pt x="244" y="62"/>
                  </a:cubicBezTo>
                  <a:cubicBezTo>
                    <a:pt x="231" y="23"/>
                    <a:pt x="196"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4"/>
            <p:cNvSpPr/>
            <p:nvPr/>
          </p:nvSpPr>
          <p:spPr>
            <a:xfrm rot="1508308">
              <a:off x="9023277" y="1289947"/>
              <a:ext cx="70392" cy="40878"/>
            </a:xfrm>
            <a:custGeom>
              <a:avLst/>
              <a:gdLst/>
              <a:ahLst/>
              <a:cxnLst/>
              <a:rect l="l" t="t" r="r" b="b"/>
              <a:pathLst>
                <a:path w="415" h="241" extrusionOk="0">
                  <a:moveTo>
                    <a:pt x="84" y="0"/>
                  </a:moveTo>
                  <a:cubicBezTo>
                    <a:pt x="35" y="0"/>
                    <a:pt x="0" y="61"/>
                    <a:pt x="26" y="107"/>
                  </a:cubicBezTo>
                  <a:cubicBezTo>
                    <a:pt x="51" y="167"/>
                    <a:pt x="193" y="240"/>
                    <a:pt x="272" y="240"/>
                  </a:cubicBezTo>
                  <a:cubicBezTo>
                    <a:pt x="285" y="240"/>
                    <a:pt x="296" y="239"/>
                    <a:pt x="304" y="235"/>
                  </a:cubicBezTo>
                  <a:cubicBezTo>
                    <a:pt x="414" y="183"/>
                    <a:pt x="374" y="101"/>
                    <a:pt x="345" y="26"/>
                  </a:cubicBezTo>
                  <a:cubicBezTo>
                    <a:pt x="264" y="26"/>
                    <a:pt x="183" y="15"/>
                    <a:pt x="102" y="3"/>
                  </a:cubicBezTo>
                  <a:cubicBezTo>
                    <a:pt x="95" y="1"/>
                    <a:pt x="89"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4"/>
            <p:cNvSpPr/>
            <p:nvPr/>
          </p:nvSpPr>
          <p:spPr>
            <a:xfrm rot="1508308">
              <a:off x="7266770" y="2102292"/>
              <a:ext cx="58179" cy="44779"/>
            </a:xfrm>
            <a:custGeom>
              <a:avLst/>
              <a:gdLst/>
              <a:ahLst/>
              <a:cxnLst/>
              <a:rect l="l" t="t" r="r" b="b"/>
              <a:pathLst>
                <a:path w="343" h="264" extrusionOk="0">
                  <a:moveTo>
                    <a:pt x="96" y="0"/>
                  </a:moveTo>
                  <a:cubicBezTo>
                    <a:pt x="81" y="0"/>
                    <a:pt x="68" y="2"/>
                    <a:pt x="59" y="8"/>
                  </a:cubicBezTo>
                  <a:cubicBezTo>
                    <a:pt x="12" y="48"/>
                    <a:pt x="1" y="118"/>
                    <a:pt x="35" y="170"/>
                  </a:cubicBezTo>
                  <a:cubicBezTo>
                    <a:pt x="67" y="229"/>
                    <a:pt x="128" y="264"/>
                    <a:pt x="191" y="264"/>
                  </a:cubicBezTo>
                  <a:cubicBezTo>
                    <a:pt x="221" y="264"/>
                    <a:pt x="251" y="256"/>
                    <a:pt x="279" y="239"/>
                  </a:cubicBezTo>
                  <a:cubicBezTo>
                    <a:pt x="325" y="210"/>
                    <a:pt x="342" y="147"/>
                    <a:pt x="308" y="100"/>
                  </a:cubicBezTo>
                  <a:cubicBezTo>
                    <a:pt x="275" y="48"/>
                    <a:pt x="164"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4"/>
            <p:cNvSpPr/>
            <p:nvPr/>
          </p:nvSpPr>
          <p:spPr>
            <a:xfrm rot="1508308">
              <a:off x="7090725" y="2600262"/>
              <a:ext cx="60045" cy="49528"/>
            </a:xfrm>
            <a:custGeom>
              <a:avLst/>
              <a:gdLst/>
              <a:ahLst/>
              <a:cxnLst/>
              <a:rect l="l" t="t" r="r" b="b"/>
              <a:pathLst>
                <a:path w="354" h="292" extrusionOk="0">
                  <a:moveTo>
                    <a:pt x="195" y="0"/>
                  </a:moveTo>
                  <a:cubicBezTo>
                    <a:pt x="98" y="0"/>
                    <a:pt x="0" y="99"/>
                    <a:pt x="58" y="215"/>
                  </a:cubicBezTo>
                  <a:cubicBezTo>
                    <a:pt x="82" y="263"/>
                    <a:pt x="131" y="291"/>
                    <a:pt x="182" y="291"/>
                  </a:cubicBezTo>
                  <a:cubicBezTo>
                    <a:pt x="205" y="291"/>
                    <a:pt x="228" y="286"/>
                    <a:pt x="250" y="273"/>
                  </a:cubicBezTo>
                  <a:cubicBezTo>
                    <a:pt x="319" y="238"/>
                    <a:pt x="354" y="157"/>
                    <a:pt x="319" y="82"/>
                  </a:cubicBezTo>
                  <a:cubicBezTo>
                    <a:pt x="290" y="24"/>
                    <a:pt x="243"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4"/>
            <p:cNvSpPr/>
            <p:nvPr/>
          </p:nvSpPr>
          <p:spPr>
            <a:xfrm rot="1508308">
              <a:off x="7134487" y="715439"/>
              <a:ext cx="53260" cy="50377"/>
            </a:xfrm>
            <a:custGeom>
              <a:avLst/>
              <a:gdLst/>
              <a:ahLst/>
              <a:cxnLst/>
              <a:rect l="l" t="t" r="r" b="b"/>
              <a:pathLst>
                <a:path w="314" h="297" extrusionOk="0">
                  <a:moveTo>
                    <a:pt x="138" y="0"/>
                  </a:moveTo>
                  <a:cubicBezTo>
                    <a:pt x="122" y="0"/>
                    <a:pt x="107" y="4"/>
                    <a:pt x="93" y="12"/>
                  </a:cubicBezTo>
                  <a:cubicBezTo>
                    <a:pt x="24" y="52"/>
                    <a:pt x="0" y="133"/>
                    <a:pt x="35" y="203"/>
                  </a:cubicBezTo>
                  <a:cubicBezTo>
                    <a:pt x="58" y="263"/>
                    <a:pt x="114" y="297"/>
                    <a:pt x="174" y="297"/>
                  </a:cubicBezTo>
                  <a:cubicBezTo>
                    <a:pt x="189" y="297"/>
                    <a:pt x="205" y="294"/>
                    <a:pt x="221" y="290"/>
                  </a:cubicBezTo>
                  <a:cubicBezTo>
                    <a:pt x="284" y="261"/>
                    <a:pt x="313" y="180"/>
                    <a:pt x="278" y="122"/>
                  </a:cubicBezTo>
                  <a:cubicBezTo>
                    <a:pt x="247" y="45"/>
                    <a:pt x="191"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4"/>
            <p:cNvSpPr/>
            <p:nvPr/>
          </p:nvSpPr>
          <p:spPr>
            <a:xfrm rot="1508308">
              <a:off x="9128969" y="1163161"/>
              <a:ext cx="60045" cy="42913"/>
            </a:xfrm>
            <a:custGeom>
              <a:avLst/>
              <a:gdLst/>
              <a:ahLst/>
              <a:cxnLst/>
              <a:rect l="l" t="t" r="r" b="b"/>
              <a:pathLst>
                <a:path w="354" h="253" extrusionOk="0">
                  <a:moveTo>
                    <a:pt x="154" y="1"/>
                  </a:moveTo>
                  <a:cubicBezTo>
                    <a:pt x="129" y="1"/>
                    <a:pt x="104" y="6"/>
                    <a:pt x="81" y="17"/>
                  </a:cubicBezTo>
                  <a:cubicBezTo>
                    <a:pt x="18" y="46"/>
                    <a:pt x="0" y="121"/>
                    <a:pt x="35" y="179"/>
                  </a:cubicBezTo>
                  <a:cubicBezTo>
                    <a:pt x="75" y="227"/>
                    <a:pt x="134" y="253"/>
                    <a:pt x="194" y="253"/>
                  </a:cubicBezTo>
                  <a:cubicBezTo>
                    <a:pt x="221" y="253"/>
                    <a:pt x="247" y="247"/>
                    <a:pt x="273" y="237"/>
                  </a:cubicBezTo>
                  <a:cubicBezTo>
                    <a:pt x="330" y="214"/>
                    <a:pt x="354" y="156"/>
                    <a:pt x="325" y="103"/>
                  </a:cubicBezTo>
                  <a:cubicBezTo>
                    <a:pt x="291" y="40"/>
                    <a:pt x="222"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4"/>
            <p:cNvSpPr/>
            <p:nvPr/>
          </p:nvSpPr>
          <p:spPr>
            <a:xfrm rot="1508308">
              <a:off x="9107232" y="2166210"/>
              <a:ext cx="69883" cy="37825"/>
            </a:xfrm>
            <a:custGeom>
              <a:avLst/>
              <a:gdLst/>
              <a:ahLst/>
              <a:cxnLst/>
              <a:rect l="l" t="t" r="r" b="b"/>
              <a:pathLst>
                <a:path w="412" h="223" extrusionOk="0">
                  <a:moveTo>
                    <a:pt x="314" y="1"/>
                  </a:moveTo>
                  <a:cubicBezTo>
                    <a:pt x="310" y="1"/>
                    <a:pt x="306" y="1"/>
                    <a:pt x="301" y="2"/>
                  </a:cubicBezTo>
                  <a:cubicBezTo>
                    <a:pt x="232" y="7"/>
                    <a:pt x="168" y="13"/>
                    <a:pt x="99" y="25"/>
                  </a:cubicBezTo>
                  <a:cubicBezTo>
                    <a:pt x="41" y="31"/>
                    <a:pt x="0" y="83"/>
                    <a:pt x="6" y="141"/>
                  </a:cubicBezTo>
                  <a:cubicBezTo>
                    <a:pt x="16" y="202"/>
                    <a:pt x="58" y="223"/>
                    <a:pt x="108" y="223"/>
                  </a:cubicBezTo>
                  <a:cubicBezTo>
                    <a:pt x="114" y="223"/>
                    <a:pt x="121" y="222"/>
                    <a:pt x="128" y="222"/>
                  </a:cubicBezTo>
                  <a:cubicBezTo>
                    <a:pt x="168" y="216"/>
                    <a:pt x="215" y="210"/>
                    <a:pt x="255" y="199"/>
                  </a:cubicBezTo>
                  <a:cubicBezTo>
                    <a:pt x="301" y="175"/>
                    <a:pt x="319" y="164"/>
                    <a:pt x="342" y="158"/>
                  </a:cubicBezTo>
                  <a:cubicBezTo>
                    <a:pt x="377" y="135"/>
                    <a:pt x="412" y="106"/>
                    <a:pt x="400" y="60"/>
                  </a:cubicBezTo>
                  <a:cubicBezTo>
                    <a:pt x="384" y="23"/>
                    <a:pt x="350"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4"/>
            <p:cNvSpPr/>
            <p:nvPr/>
          </p:nvSpPr>
          <p:spPr>
            <a:xfrm rot="1508308">
              <a:off x="4446891" y="3010154"/>
              <a:ext cx="62928" cy="47832"/>
            </a:xfrm>
            <a:custGeom>
              <a:avLst/>
              <a:gdLst/>
              <a:ahLst/>
              <a:cxnLst/>
              <a:rect l="l" t="t" r="r" b="b"/>
              <a:pathLst>
                <a:path w="371" h="282" extrusionOk="0">
                  <a:moveTo>
                    <a:pt x="259" y="1"/>
                  </a:moveTo>
                  <a:cubicBezTo>
                    <a:pt x="244" y="1"/>
                    <a:pt x="228" y="8"/>
                    <a:pt x="214" y="24"/>
                  </a:cubicBezTo>
                  <a:cubicBezTo>
                    <a:pt x="168" y="76"/>
                    <a:pt x="104" y="116"/>
                    <a:pt x="35" y="140"/>
                  </a:cubicBezTo>
                  <a:cubicBezTo>
                    <a:pt x="0" y="157"/>
                    <a:pt x="0" y="186"/>
                    <a:pt x="29" y="226"/>
                  </a:cubicBezTo>
                  <a:cubicBezTo>
                    <a:pt x="50" y="255"/>
                    <a:pt x="155" y="281"/>
                    <a:pt x="229" y="281"/>
                  </a:cubicBezTo>
                  <a:cubicBezTo>
                    <a:pt x="259" y="281"/>
                    <a:pt x="284" y="277"/>
                    <a:pt x="296" y="267"/>
                  </a:cubicBezTo>
                  <a:cubicBezTo>
                    <a:pt x="371" y="209"/>
                    <a:pt x="336" y="134"/>
                    <a:pt x="330" y="64"/>
                  </a:cubicBezTo>
                  <a:cubicBezTo>
                    <a:pt x="315" y="26"/>
                    <a:pt x="287"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4"/>
            <p:cNvSpPr/>
            <p:nvPr/>
          </p:nvSpPr>
          <p:spPr>
            <a:xfrm rot="1508308">
              <a:off x="6805138" y="1839793"/>
              <a:ext cx="50207" cy="55974"/>
            </a:xfrm>
            <a:custGeom>
              <a:avLst/>
              <a:gdLst/>
              <a:ahLst/>
              <a:cxnLst/>
              <a:rect l="l" t="t" r="r" b="b"/>
              <a:pathLst>
                <a:path w="296" h="330" extrusionOk="0">
                  <a:moveTo>
                    <a:pt x="171" y="0"/>
                  </a:moveTo>
                  <a:cubicBezTo>
                    <a:pt x="154" y="0"/>
                    <a:pt x="137" y="5"/>
                    <a:pt x="122" y="14"/>
                  </a:cubicBezTo>
                  <a:cubicBezTo>
                    <a:pt x="35" y="66"/>
                    <a:pt x="0" y="170"/>
                    <a:pt x="41" y="263"/>
                  </a:cubicBezTo>
                  <a:cubicBezTo>
                    <a:pt x="50" y="303"/>
                    <a:pt x="89" y="329"/>
                    <a:pt x="130" y="329"/>
                  </a:cubicBezTo>
                  <a:cubicBezTo>
                    <a:pt x="143" y="329"/>
                    <a:pt x="156" y="327"/>
                    <a:pt x="168" y="321"/>
                  </a:cubicBezTo>
                  <a:cubicBezTo>
                    <a:pt x="238" y="292"/>
                    <a:pt x="296" y="130"/>
                    <a:pt x="255" y="55"/>
                  </a:cubicBezTo>
                  <a:cubicBezTo>
                    <a:pt x="240" y="19"/>
                    <a:pt x="206"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4"/>
            <p:cNvSpPr/>
            <p:nvPr/>
          </p:nvSpPr>
          <p:spPr>
            <a:xfrm rot="1508308">
              <a:off x="7889315" y="992477"/>
              <a:ext cx="62080" cy="47154"/>
            </a:xfrm>
            <a:custGeom>
              <a:avLst/>
              <a:gdLst/>
              <a:ahLst/>
              <a:cxnLst/>
              <a:rect l="l" t="t" r="r" b="b"/>
              <a:pathLst>
                <a:path w="366" h="278" extrusionOk="0">
                  <a:moveTo>
                    <a:pt x="120" y="1"/>
                  </a:moveTo>
                  <a:cubicBezTo>
                    <a:pt x="109" y="1"/>
                    <a:pt x="100" y="2"/>
                    <a:pt x="93" y="5"/>
                  </a:cubicBezTo>
                  <a:cubicBezTo>
                    <a:pt x="29" y="22"/>
                    <a:pt x="0" y="98"/>
                    <a:pt x="29" y="156"/>
                  </a:cubicBezTo>
                  <a:cubicBezTo>
                    <a:pt x="61" y="232"/>
                    <a:pt x="134" y="277"/>
                    <a:pt x="212" y="277"/>
                  </a:cubicBezTo>
                  <a:cubicBezTo>
                    <a:pt x="234" y="277"/>
                    <a:pt x="256" y="273"/>
                    <a:pt x="278" y="266"/>
                  </a:cubicBezTo>
                  <a:cubicBezTo>
                    <a:pt x="336" y="237"/>
                    <a:pt x="365" y="173"/>
                    <a:pt x="342" y="115"/>
                  </a:cubicBezTo>
                  <a:cubicBezTo>
                    <a:pt x="317" y="64"/>
                    <a:pt x="19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4"/>
            <p:cNvSpPr/>
            <p:nvPr/>
          </p:nvSpPr>
          <p:spPr>
            <a:xfrm rot="1508308">
              <a:off x="8052992" y="-123659"/>
              <a:ext cx="56144" cy="48850"/>
            </a:xfrm>
            <a:custGeom>
              <a:avLst/>
              <a:gdLst/>
              <a:ahLst/>
              <a:cxnLst/>
              <a:rect l="l" t="t" r="r" b="b"/>
              <a:pathLst>
                <a:path w="331" h="288" extrusionOk="0">
                  <a:moveTo>
                    <a:pt x="134" y="1"/>
                  </a:moveTo>
                  <a:cubicBezTo>
                    <a:pt x="113" y="1"/>
                    <a:pt x="93" y="7"/>
                    <a:pt x="76" y="21"/>
                  </a:cubicBezTo>
                  <a:cubicBezTo>
                    <a:pt x="18" y="62"/>
                    <a:pt x="1" y="143"/>
                    <a:pt x="47" y="201"/>
                  </a:cubicBezTo>
                  <a:cubicBezTo>
                    <a:pt x="72" y="254"/>
                    <a:pt x="126" y="287"/>
                    <a:pt x="184" y="287"/>
                  </a:cubicBezTo>
                  <a:cubicBezTo>
                    <a:pt x="208" y="287"/>
                    <a:pt x="232" y="282"/>
                    <a:pt x="256" y="270"/>
                  </a:cubicBezTo>
                  <a:cubicBezTo>
                    <a:pt x="313" y="247"/>
                    <a:pt x="331" y="166"/>
                    <a:pt x="290" y="120"/>
                  </a:cubicBezTo>
                  <a:cubicBezTo>
                    <a:pt x="252" y="48"/>
                    <a:pt x="190"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4"/>
            <p:cNvSpPr/>
            <p:nvPr/>
          </p:nvSpPr>
          <p:spPr>
            <a:xfrm rot="1508308">
              <a:off x="4414476" y="1470793"/>
              <a:ext cx="71918" cy="37316"/>
            </a:xfrm>
            <a:custGeom>
              <a:avLst/>
              <a:gdLst/>
              <a:ahLst/>
              <a:cxnLst/>
              <a:rect l="l" t="t" r="r" b="b"/>
              <a:pathLst>
                <a:path w="424" h="220" extrusionOk="0">
                  <a:moveTo>
                    <a:pt x="95" y="0"/>
                  </a:moveTo>
                  <a:cubicBezTo>
                    <a:pt x="83" y="0"/>
                    <a:pt x="73" y="1"/>
                    <a:pt x="64" y="4"/>
                  </a:cubicBezTo>
                  <a:cubicBezTo>
                    <a:pt x="29" y="15"/>
                    <a:pt x="6" y="44"/>
                    <a:pt x="6" y="79"/>
                  </a:cubicBezTo>
                  <a:cubicBezTo>
                    <a:pt x="0" y="114"/>
                    <a:pt x="18" y="149"/>
                    <a:pt x="52" y="160"/>
                  </a:cubicBezTo>
                  <a:cubicBezTo>
                    <a:pt x="139" y="201"/>
                    <a:pt x="234" y="219"/>
                    <a:pt x="330" y="219"/>
                  </a:cubicBezTo>
                  <a:cubicBezTo>
                    <a:pt x="344" y="219"/>
                    <a:pt x="358" y="219"/>
                    <a:pt x="371" y="218"/>
                  </a:cubicBezTo>
                  <a:cubicBezTo>
                    <a:pt x="412" y="218"/>
                    <a:pt x="423" y="183"/>
                    <a:pt x="412" y="149"/>
                  </a:cubicBezTo>
                  <a:cubicBezTo>
                    <a:pt x="381" y="81"/>
                    <a:pt x="192"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4"/>
            <p:cNvSpPr/>
            <p:nvPr/>
          </p:nvSpPr>
          <p:spPr>
            <a:xfrm rot="1508308">
              <a:off x="8807490" y="1424102"/>
              <a:ext cx="58009" cy="44270"/>
            </a:xfrm>
            <a:custGeom>
              <a:avLst/>
              <a:gdLst/>
              <a:ahLst/>
              <a:cxnLst/>
              <a:rect l="l" t="t" r="r" b="b"/>
              <a:pathLst>
                <a:path w="342" h="261" extrusionOk="0">
                  <a:moveTo>
                    <a:pt x="162" y="0"/>
                  </a:moveTo>
                  <a:cubicBezTo>
                    <a:pt x="133" y="0"/>
                    <a:pt x="103" y="6"/>
                    <a:pt x="75" y="18"/>
                  </a:cubicBezTo>
                  <a:cubicBezTo>
                    <a:pt x="12" y="59"/>
                    <a:pt x="0" y="146"/>
                    <a:pt x="46" y="198"/>
                  </a:cubicBezTo>
                  <a:cubicBezTo>
                    <a:pt x="74" y="239"/>
                    <a:pt x="119" y="260"/>
                    <a:pt x="164" y="260"/>
                  </a:cubicBezTo>
                  <a:cubicBezTo>
                    <a:pt x="194" y="260"/>
                    <a:pt x="224" y="251"/>
                    <a:pt x="249" y="232"/>
                  </a:cubicBezTo>
                  <a:cubicBezTo>
                    <a:pt x="313" y="203"/>
                    <a:pt x="342" y="128"/>
                    <a:pt x="319" y="64"/>
                  </a:cubicBezTo>
                  <a:cubicBezTo>
                    <a:pt x="277" y="22"/>
                    <a:pt x="219"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4"/>
            <p:cNvSpPr/>
            <p:nvPr/>
          </p:nvSpPr>
          <p:spPr>
            <a:xfrm rot="1508308">
              <a:off x="8564616" y="1432563"/>
              <a:ext cx="49359" cy="55974"/>
            </a:xfrm>
            <a:custGeom>
              <a:avLst/>
              <a:gdLst/>
              <a:ahLst/>
              <a:cxnLst/>
              <a:rect l="l" t="t" r="r" b="b"/>
              <a:pathLst>
                <a:path w="291" h="330" extrusionOk="0">
                  <a:moveTo>
                    <a:pt x="136" y="0"/>
                  </a:moveTo>
                  <a:cubicBezTo>
                    <a:pt x="125" y="0"/>
                    <a:pt x="113" y="2"/>
                    <a:pt x="99" y="6"/>
                  </a:cubicBezTo>
                  <a:cubicBezTo>
                    <a:pt x="30" y="23"/>
                    <a:pt x="1" y="93"/>
                    <a:pt x="41" y="191"/>
                  </a:cubicBezTo>
                  <a:cubicBezTo>
                    <a:pt x="76" y="275"/>
                    <a:pt x="136" y="330"/>
                    <a:pt x="188" y="330"/>
                  </a:cubicBezTo>
                  <a:cubicBezTo>
                    <a:pt x="198" y="330"/>
                    <a:pt x="207" y="328"/>
                    <a:pt x="215" y="325"/>
                  </a:cubicBezTo>
                  <a:cubicBezTo>
                    <a:pt x="273" y="301"/>
                    <a:pt x="291" y="209"/>
                    <a:pt x="250" y="104"/>
                  </a:cubicBezTo>
                  <a:cubicBezTo>
                    <a:pt x="226" y="46"/>
                    <a:pt x="193"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4"/>
            <p:cNvSpPr/>
            <p:nvPr/>
          </p:nvSpPr>
          <p:spPr>
            <a:xfrm rot="1508308">
              <a:off x="7780446" y="1293768"/>
              <a:ext cx="43422" cy="61741"/>
            </a:xfrm>
            <a:custGeom>
              <a:avLst/>
              <a:gdLst/>
              <a:ahLst/>
              <a:cxnLst/>
              <a:rect l="l" t="t" r="r" b="b"/>
              <a:pathLst>
                <a:path w="256" h="364" extrusionOk="0">
                  <a:moveTo>
                    <a:pt x="103" y="0"/>
                  </a:moveTo>
                  <a:cubicBezTo>
                    <a:pt x="88" y="0"/>
                    <a:pt x="74" y="7"/>
                    <a:pt x="64" y="17"/>
                  </a:cubicBezTo>
                  <a:cubicBezTo>
                    <a:pt x="0" y="98"/>
                    <a:pt x="29" y="185"/>
                    <a:pt x="58" y="266"/>
                  </a:cubicBezTo>
                  <a:cubicBezTo>
                    <a:pt x="83" y="315"/>
                    <a:pt x="111" y="364"/>
                    <a:pt x="165" y="364"/>
                  </a:cubicBezTo>
                  <a:cubicBezTo>
                    <a:pt x="175" y="364"/>
                    <a:pt x="186" y="362"/>
                    <a:pt x="197" y="359"/>
                  </a:cubicBezTo>
                  <a:cubicBezTo>
                    <a:pt x="255" y="335"/>
                    <a:pt x="255" y="272"/>
                    <a:pt x="244" y="219"/>
                  </a:cubicBezTo>
                  <a:cubicBezTo>
                    <a:pt x="232" y="138"/>
                    <a:pt x="215" y="57"/>
                    <a:pt x="133" y="11"/>
                  </a:cubicBezTo>
                  <a:cubicBezTo>
                    <a:pt x="124" y="4"/>
                    <a:pt x="11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4"/>
            <p:cNvSpPr/>
            <p:nvPr/>
          </p:nvSpPr>
          <p:spPr>
            <a:xfrm rot="1508308">
              <a:off x="6775309" y="745282"/>
              <a:ext cx="53090" cy="50546"/>
            </a:xfrm>
            <a:custGeom>
              <a:avLst/>
              <a:gdLst/>
              <a:ahLst/>
              <a:cxnLst/>
              <a:rect l="l" t="t" r="r" b="b"/>
              <a:pathLst>
                <a:path w="313" h="298" extrusionOk="0">
                  <a:moveTo>
                    <a:pt x="108" y="0"/>
                  </a:moveTo>
                  <a:cubicBezTo>
                    <a:pt x="92" y="0"/>
                    <a:pt x="76" y="4"/>
                    <a:pt x="64" y="13"/>
                  </a:cubicBezTo>
                  <a:cubicBezTo>
                    <a:pt x="6" y="48"/>
                    <a:pt x="0" y="146"/>
                    <a:pt x="46" y="216"/>
                  </a:cubicBezTo>
                  <a:cubicBezTo>
                    <a:pt x="70" y="268"/>
                    <a:pt x="122" y="298"/>
                    <a:pt x="175" y="298"/>
                  </a:cubicBezTo>
                  <a:cubicBezTo>
                    <a:pt x="198" y="298"/>
                    <a:pt x="222" y="292"/>
                    <a:pt x="243" y="279"/>
                  </a:cubicBezTo>
                  <a:cubicBezTo>
                    <a:pt x="301" y="239"/>
                    <a:pt x="313" y="158"/>
                    <a:pt x="267" y="105"/>
                  </a:cubicBezTo>
                  <a:cubicBezTo>
                    <a:pt x="227" y="40"/>
                    <a:pt x="16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4"/>
            <p:cNvSpPr/>
            <p:nvPr/>
          </p:nvSpPr>
          <p:spPr>
            <a:xfrm rot="1508308">
              <a:off x="6896569" y="2063304"/>
              <a:ext cx="49359" cy="55974"/>
            </a:xfrm>
            <a:custGeom>
              <a:avLst/>
              <a:gdLst/>
              <a:ahLst/>
              <a:cxnLst/>
              <a:rect l="l" t="t" r="r" b="b"/>
              <a:pathLst>
                <a:path w="291" h="330" extrusionOk="0">
                  <a:moveTo>
                    <a:pt x="127" y="1"/>
                  </a:moveTo>
                  <a:cubicBezTo>
                    <a:pt x="116" y="1"/>
                    <a:pt x="105" y="2"/>
                    <a:pt x="94" y="5"/>
                  </a:cubicBezTo>
                  <a:cubicBezTo>
                    <a:pt x="24" y="28"/>
                    <a:pt x="1" y="127"/>
                    <a:pt x="36" y="219"/>
                  </a:cubicBezTo>
                  <a:cubicBezTo>
                    <a:pt x="64" y="290"/>
                    <a:pt x="115" y="330"/>
                    <a:pt x="171" y="330"/>
                  </a:cubicBezTo>
                  <a:cubicBezTo>
                    <a:pt x="184" y="330"/>
                    <a:pt x="197" y="328"/>
                    <a:pt x="210" y="324"/>
                  </a:cubicBezTo>
                  <a:cubicBezTo>
                    <a:pt x="273" y="295"/>
                    <a:pt x="291" y="219"/>
                    <a:pt x="250" y="115"/>
                  </a:cubicBezTo>
                  <a:cubicBezTo>
                    <a:pt x="230" y="41"/>
                    <a:pt x="18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4"/>
            <p:cNvSpPr/>
            <p:nvPr/>
          </p:nvSpPr>
          <p:spPr>
            <a:xfrm rot="1508308">
              <a:off x="6142883" y="803572"/>
              <a:ext cx="64116" cy="40539"/>
            </a:xfrm>
            <a:custGeom>
              <a:avLst/>
              <a:gdLst/>
              <a:ahLst/>
              <a:cxnLst/>
              <a:rect l="l" t="t" r="r" b="b"/>
              <a:pathLst>
                <a:path w="378" h="239" extrusionOk="0">
                  <a:moveTo>
                    <a:pt x="178" y="0"/>
                  </a:moveTo>
                  <a:cubicBezTo>
                    <a:pt x="148" y="0"/>
                    <a:pt x="119" y="6"/>
                    <a:pt x="93" y="17"/>
                  </a:cubicBezTo>
                  <a:cubicBezTo>
                    <a:pt x="24" y="35"/>
                    <a:pt x="1" y="116"/>
                    <a:pt x="41" y="168"/>
                  </a:cubicBezTo>
                  <a:cubicBezTo>
                    <a:pt x="65" y="212"/>
                    <a:pt x="143" y="239"/>
                    <a:pt x="214" y="239"/>
                  </a:cubicBezTo>
                  <a:cubicBezTo>
                    <a:pt x="247" y="239"/>
                    <a:pt x="278" y="233"/>
                    <a:pt x="302" y="220"/>
                  </a:cubicBezTo>
                  <a:cubicBezTo>
                    <a:pt x="354" y="197"/>
                    <a:pt x="377" y="133"/>
                    <a:pt x="348" y="81"/>
                  </a:cubicBezTo>
                  <a:cubicBezTo>
                    <a:pt x="324" y="32"/>
                    <a:pt x="25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4"/>
            <p:cNvSpPr/>
            <p:nvPr/>
          </p:nvSpPr>
          <p:spPr>
            <a:xfrm rot="1508308">
              <a:off x="6575219" y="2397358"/>
              <a:ext cx="35620" cy="70052"/>
            </a:xfrm>
            <a:custGeom>
              <a:avLst/>
              <a:gdLst/>
              <a:ahLst/>
              <a:cxnLst/>
              <a:rect l="l" t="t" r="r" b="b"/>
              <a:pathLst>
                <a:path w="210" h="413" extrusionOk="0">
                  <a:moveTo>
                    <a:pt x="99" y="1"/>
                  </a:moveTo>
                  <a:cubicBezTo>
                    <a:pt x="70" y="1"/>
                    <a:pt x="39" y="19"/>
                    <a:pt x="30" y="51"/>
                  </a:cubicBezTo>
                  <a:cubicBezTo>
                    <a:pt x="1" y="156"/>
                    <a:pt x="6" y="266"/>
                    <a:pt x="47" y="370"/>
                  </a:cubicBezTo>
                  <a:cubicBezTo>
                    <a:pt x="61" y="399"/>
                    <a:pt x="88" y="412"/>
                    <a:pt x="117" y="412"/>
                  </a:cubicBezTo>
                  <a:cubicBezTo>
                    <a:pt x="123" y="412"/>
                    <a:pt x="128" y="412"/>
                    <a:pt x="134" y="411"/>
                  </a:cubicBezTo>
                  <a:cubicBezTo>
                    <a:pt x="145" y="399"/>
                    <a:pt x="151" y="393"/>
                    <a:pt x="163" y="382"/>
                  </a:cubicBezTo>
                  <a:cubicBezTo>
                    <a:pt x="209" y="324"/>
                    <a:pt x="209" y="98"/>
                    <a:pt x="157" y="34"/>
                  </a:cubicBezTo>
                  <a:cubicBezTo>
                    <a:pt x="144" y="11"/>
                    <a:pt x="122"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4"/>
            <p:cNvSpPr/>
            <p:nvPr/>
          </p:nvSpPr>
          <p:spPr>
            <a:xfrm rot="1508308">
              <a:off x="5784138" y="909479"/>
              <a:ext cx="51394" cy="50037"/>
            </a:xfrm>
            <a:custGeom>
              <a:avLst/>
              <a:gdLst/>
              <a:ahLst/>
              <a:cxnLst/>
              <a:rect l="l" t="t" r="r" b="b"/>
              <a:pathLst>
                <a:path w="303" h="295" extrusionOk="0">
                  <a:moveTo>
                    <a:pt x="116" y="0"/>
                  </a:moveTo>
                  <a:cubicBezTo>
                    <a:pt x="105" y="0"/>
                    <a:pt x="93" y="2"/>
                    <a:pt x="82" y="6"/>
                  </a:cubicBezTo>
                  <a:cubicBezTo>
                    <a:pt x="24" y="35"/>
                    <a:pt x="1" y="122"/>
                    <a:pt x="42" y="203"/>
                  </a:cubicBezTo>
                  <a:cubicBezTo>
                    <a:pt x="54" y="258"/>
                    <a:pt x="104" y="294"/>
                    <a:pt x="159" y="294"/>
                  </a:cubicBezTo>
                  <a:cubicBezTo>
                    <a:pt x="179" y="294"/>
                    <a:pt x="201" y="289"/>
                    <a:pt x="221" y="278"/>
                  </a:cubicBezTo>
                  <a:cubicBezTo>
                    <a:pt x="279" y="249"/>
                    <a:pt x="302" y="174"/>
                    <a:pt x="267" y="116"/>
                  </a:cubicBezTo>
                  <a:cubicBezTo>
                    <a:pt x="234" y="44"/>
                    <a:pt x="173"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4"/>
            <p:cNvSpPr/>
            <p:nvPr/>
          </p:nvSpPr>
          <p:spPr>
            <a:xfrm rot="1508308">
              <a:off x="5529153" y="74663"/>
              <a:ext cx="47323" cy="57670"/>
            </a:xfrm>
            <a:custGeom>
              <a:avLst/>
              <a:gdLst/>
              <a:ahLst/>
              <a:cxnLst/>
              <a:rect l="l" t="t" r="r" b="b"/>
              <a:pathLst>
                <a:path w="279" h="340" extrusionOk="0">
                  <a:moveTo>
                    <a:pt x="137" y="1"/>
                  </a:moveTo>
                  <a:cubicBezTo>
                    <a:pt x="125" y="1"/>
                    <a:pt x="113" y="3"/>
                    <a:pt x="99" y="8"/>
                  </a:cubicBezTo>
                  <a:cubicBezTo>
                    <a:pt x="24" y="43"/>
                    <a:pt x="1" y="165"/>
                    <a:pt x="53" y="269"/>
                  </a:cubicBezTo>
                  <a:cubicBezTo>
                    <a:pt x="76" y="310"/>
                    <a:pt x="102" y="340"/>
                    <a:pt x="146" y="340"/>
                  </a:cubicBezTo>
                  <a:cubicBezTo>
                    <a:pt x="158" y="340"/>
                    <a:pt x="171" y="338"/>
                    <a:pt x="186" y="333"/>
                  </a:cubicBezTo>
                  <a:cubicBezTo>
                    <a:pt x="261" y="309"/>
                    <a:pt x="279" y="170"/>
                    <a:pt x="227" y="78"/>
                  </a:cubicBezTo>
                  <a:cubicBezTo>
                    <a:pt x="208" y="32"/>
                    <a:pt x="17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4"/>
            <p:cNvSpPr/>
            <p:nvPr/>
          </p:nvSpPr>
          <p:spPr>
            <a:xfrm rot="1508308">
              <a:off x="6534215" y="938093"/>
              <a:ext cx="62080" cy="42065"/>
            </a:xfrm>
            <a:custGeom>
              <a:avLst/>
              <a:gdLst/>
              <a:ahLst/>
              <a:cxnLst/>
              <a:rect l="l" t="t" r="r" b="b"/>
              <a:pathLst>
                <a:path w="366" h="248" extrusionOk="0">
                  <a:moveTo>
                    <a:pt x="203" y="1"/>
                  </a:moveTo>
                  <a:cubicBezTo>
                    <a:pt x="167" y="1"/>
                    <a:pt x="130" y="8"/>
                    <a:pt x="99" y="23"/>
                  </a:cubicBezTo>
                  <a:cubicBezTo>
                    <a:pt x="29" y="46"/>
                    <a:pt x="0" y="127"/>
                    <a:pt x="35" y="191"/>
                  </a:cubicBezTo>
                  <a:cubicBezTo>
                    <a:pt x="53" y="227"/>
                    <a:pt x="85" y="248"/>
                    <a:pt x="130" y="248"/>
                  </a:cubicBezTo>
                  <a:cubicBezTo>
                    <a:pt x="170" y="248"/>
                    <a:pt x="221" y="232"/>
                    <a:pt x="284" y="196"/>
                  </a:cubicBezTo>
                  <a:cubicBezTo>
                    <a:pt x="342" y="173"/>
                    <a:pt x="365" y="115"/>
                    <a:pt x="342" y="63"/>
                  </a:cubicBezTo>
                  <a:cubicBezTo>
                    <a:pt x="324" y="22"/>
                    <a:pt x="265"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4"/>
            <p:cNvSpPr/>
            <p:nvPr/>
          </p:nvSpPr>
          <p:spPr>
            <a:xfrm rot="1508308">
              <a:off x="7972069" y="527026"/>
              <a:ext cx="54278" cy="59027"/>
            </a:xfrm>
            <a:custGeom>
              <a:avLst/>
              <a:gdLst/>
              <a:ahLst/>
              <a:cxnLst/>
              <a:rect l="l" t="t" r="r" b="b"/>
              <a:pathLst>
                <a:path w="320" h="348" extrusionOk="0">
                  <a:moveTo>
                    <a:pt x="234" y="1"/>
                  </a:moveTo>
                  <a:cubicBezTo>
                    <a:pt x="229" y="1"/>
                    <a:pt x="225" y="1"/>
                    <a:pt x="221" y="2"/>
                  </a:cubicBezTo>
                  <a:cubicBezTo>
                    <a:pt x="105" y="13"/>
                    <a:pt x="0" y="210"/>
                    <a:pt x="58" y="309"/>
                  </a:cubicBezTo>
                  <a:cubicBezTo>
                    <a:pt x="67" y="335"/>
                    <a:pt x="92" y="348"/>
                    <a:pt x="119" y="348"/>
                  </a:cubicBezTo>
                  <a:cubicBezTo>
                    <a:pt x="128" y="348"/>
                    <a:pt x="137" y="346"/>
                    <a:pt x="145" y="344"/>
                  </a:cubicBezTo>
                  <a:cubicBezTo>
                    <a:pt x="215" y="315"/>
                    <a:pt x="319" y="112"/>
                    <a:pt x="302" y="48"/>
                  </a:cubicBezTo>
                  <a:cubicBezTo>
                    <a:pt x="287" y="18"/>
                    <a:pt x="263"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4"/>
            <p:cNvSpPr/>
            <p:nvPr/>
          </p:nvSpPr>
          <p:spPr>
            <a:xfrm rot="1508308">
              <a:off x="4780899" y="2870838"/>
              <a:ext cx="57161" cy="48341"/>
            </a:xfrm>
            <a:custGeom>
              <a:avLst/>
              <a:gdLst/>
              <a:ahLst/>
              <a:cxnLst/>
              <a:rect l="l" t="t" r="r" b="b"/>
              <a:pathLst>
                <a:path w="337" h="285" extrusionOk="0">
                  <a:moveTo>
                    <a:pt x="224" y="1"/>
                  </a:moveTo>
                  <a:cubicBezTo>
                    <a:pt x="205" y="1"/>
                    <a:pt x="185" y="6"/>
                    <a:pt x="163" y="15"/>
                  </a:cubicBezTo>
                  <a:cubicBezTo>
                    <a:pt x="70" y="67"/>
                    <a:pt x="1" y="154"/>
                    <a:pt x="18" y="212"/>
                  </a:cubicBezTo>
                  <a:cubicBezTo>
                    <a:pt x="31" y="257"/>
                    <a:pt x="84" y="285"/>
                    <a:pt x="140" y="285"/>
                  </a:cubicBezTo>
                  <a:cubicBezTo>
                    <a:pt x="163" y="285"/>
                    <a:pt x="187" y="280"/>
                    <a:pt x="209" y="270"/>
                  </a:cubicBezTo>
                  <a:cubicBezTo>
                    <a:pt x="296" y="235"/>
                    <a:pt x="337" y="137"/>
                    <a:pt x="302" y="56"/>
                  </a:cubicBezTo>
                  <a:cubicBezTo>
                    <a:pt x="280" y="16"/>
                    <a:pt x="25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4"/>
            <p:cNvSpPr/>
            <p:nvPr/>
          </p:nvSpPr>
          <p:spPr>
            <a:xfrm rot="1508308">
              <a:off x="8082744" y="266869"/>
              <a:ext cx="57161" cy="43592"/>
            </a:xfrm>
            <a:custGeom>
              <a:avLst/>
              <a:gdLst/>
              <a:ahLst/>
              <a:cxnLst/>
              <a:rect l="l" t="t" r="r" b="b"/>
              <a:pathLst>
                <a:path w="337" h="257" extrusionOk="0">
                  <a:moveTo>
                    <a:pt x="121" y="0"/>
                  </a:moveTo>
                  <a:cubicBezTo>
                    <a:pt x="104" y="0"/>
                    <a:pt x="89" y="3"/>
                    <a:pt x="76" y="10"/>
                  </a:cubicBezTo>
                  <a:cubicBezTo>
                    <a:pt x="24" y="33"/>
                    <a:pt x="0" y="97"/>
                    <a:pt x="29" y="149"/>
                  </a:cubicBezTo>
                  <a:cubicBezTo>
                    <a:pt x="66" y="217"/>
                    <a:pt x="138" y="257"/>
                    <a:pt x="212" y="257"/>
                  </a:cubicBezTo>
                  <a:cubicBezTo>
                    <a:pt x="232" y="257"/>
                    <a:pt x="253" y="254"/>
                    <a:pt x="273" y="247"/>
                  </a:cubicBezTo>
                  <a:cubicBezTo>
                    <a:pt x="313" y="230"/>
                    <a:pt x="336" y="184"/>
                    <a:pt x="319" y="137"/>
                  </a:cubicBezTo>
                  <a:cubicBezTo>
                    <a:pt x="286" y="57"/>
                    <a:pt x="19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4"/>
            <p:cNvSpPr/>
            <p:nvPr/>
          </p:nvSpPr>
          <p:spPr>
            <a:xfrm rot="1508308">
              <a:off x="8398733" y="689865"/>
              <a:ext cx="48341" cy="55295"/>
            </a:xfrm>
            <a:custGeom>
              <a:avLst/>
              <a:gdLst/>
              <a:ahLst/>
              <a:cxnLst/>
              <a:rect l="l" t="t" r="r" b="b"/>
              <a:pathLst>
                <a:path w="285" h="326" extrusionOk="0">
                  <a:moveTo>
                    <a:pt x="139" y="0"/>
                  </a:moveTo>
                  <a:cubicBezTo>
                    <a:pt x="125" y="0"/>
                    <a:pt x="110" y="4"/>
                    <a:pt x="93" y="13"/>
                  </a:cubicBezTo>
                  <a:cubicBezTo>
                    <a:pt x="30" y="42"/>
                    <a:pt x="1" y="170"/>
                    <a:pt x="36" y="251"/>
                  </a:cubicBezTo>
                  <a:cubicBezTo>
                    <a:pt x="48" y="298"/>
                    <a:pt x="89" y="326"/>
                    <a:pt x="133" y="326"/>
                  </a:cubicBezTo>
                  <a:cubicBezTo>
                    <a:pt x="149" y="326"/>
                    <a:pt x="165" y="322"/>
                    <a:pt x="180" y="314"/>
                  </a:cubicBezTo>
                  <a:cubicBezTo>
                    <a:pt x="256" y="262"/>
                    <a:pt x="285" y="158"/>
                    <a:pt x="238" y="83"/>
                  </a:cubicBezTo>
                  <a:cubicBezTo>
                    <a:pt x="212" y="35"/>
                    <a:pt x="180"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4"/>
            <p:cNvSpPr/>
            <p:nvPr/>
          </p:nvSpPr>
          <p:spPr>
            <a:xfrm rot="1508308">
              <a:off x="6606226" y="2560686"/>
              <a:ext cx="54278" cy="54617"/>
            </a:xfrm>
            <a:custGeom>
              <a:avLst/>
              <a:gdLst/>
              <a:ahLst/>
              <a:cxnLst/>
              <a:rect l="l" t="t" r="r" b="b"/>
              <a:pathLst>
                <a:path w="320" h="322" extrusionOk="0">
                  <a:moveTo>
                    <a:pt x="216" y="0"/>
                  </a:moveTo>
                  <a:cubicBezTo>
                    <a:pt x="195" y="0"/>
                    <a:pt x="173" y="7"/>
                    <a:pt x="152" y="18"/>
                  </a:cubicBezTo>
                  <a:cubicBezTo>
                    <a:pt x="59" y="59"/>
                    <a:pt x="1" y="174"/>
                    <a:pt x="30" y="250"/>
                  </a:cubicBezTo>
                  <a:cubicBezTo>
                    <a:pt x="48" y="294"/>
                    <a:pt x="89" y="321"/>
                    <a:pt x="134" y="321"/>
                  </a:cubicBezTo>
                  <a:cubicBezTo>
                    <a:pt x="147" y="321"/>
                    <a:pt x="161" y="319"/>
                    <a:pt x="175" y="313"/>
                  </a:cubicBezTo>
                  <a:cubicBezTo>
                    <a:pt x="262" y="273"/>
                    <a:pt x="320" y="105"/>
                    <a:pt x="279" y="35"/>
                  </a:cubicBezTo>
                  <a:cubicBezTo>
                    <a:pt x="263" y="10"/>
                    <a:pt x="241"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4"/>
            <p:cNvSpPr/>
            <p:nvPr/>
          </p:nvSpPr>
          <p:spPr>
            <a:xfrm rot="1508308">
              <a:off x="7662806" y="705940"/>
              <a:ext cx="57161" cy="44101"/>
            </a:xfrm>
            <a:custGeom>
              <a:avLst/>
              <a:gdLst/>
              <a:ahLst/>
              <a:cxnLst/>
              <a:rect l="l" t="t" r="r" b="b"/>
              <a:pathLst>
                <a:path w="337" h="260" extrusionOk="0">
                  <a:moveTo>
                    <a:pt x="149" y="0"/>
                  </a:moveTo>
                  <a:cubicBezTo>
                    <a:pt x="132" y="0"/>
                    <a:pt x="115" y="3"/>
                    <a:pt x="99" y="10"/>
                  </a:cubicBezTo>
                  <a:cubicBezTo>
                    <a:pt x="29" y="45"/>
                    <a:pt x="0" y="126"/>
                    <a:pt x="29" y="195"/>
                  </a:cubicBezTo>
                  <a:cubicBezTo>
                    <a:pt x="63" y="237"/>
                    <a:pt x="116" y="259"/>
                    <a:pt x="169" y="259"/>
                  </a:cubicBezTo>
                  <a:cubicBezTo>
                    <a:pt x="196" y="259"/>
                    <a:pt x="224" y="253"/>
                    <a:pt x="249" y="241"/>
                  </a:cubicBezTo>
                  <a:cubicBezTo>
                    <a:pt x="307" y="224"/>
                    <a:pt x="336" y="149"/>
                    <a:pt x="301" y="97"/>
                  </a:cubicBezTo>
                  <a:cubicBezTo>
                    <a:pt x="270" y="38"/>
                    <a:pt x="210"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4"/>
            <p:cNvSpPr/>
            <p:nvPr/>
          </p:nvSpPr>
          <p:spPr>
            <a:xfrm rot="1508308">
              <a:off x="3878030" y="508297"/>
              <a:ext cx="43253" cy="60214"/>
            </a:xfrm>
            <a:custGeom>
              <a:avLst/>
              <a:gdLst/>
              <a:ahLst/>
              <a:cxnLst/>
              <a:rect l="l" t="t" r="r" b="b"/>
              <a:pathLst>
                <a:path w="255" h="355" extrusionOk="0">
                  <a:moveTo>
                    <a:pt x="99" y="0"/>
                  </a:moveTo>
                  <a:cubicBezTo>
                    <a:pt x="93" y="0"/>
                    <a:pt x="87" y="1"/>
                    <a:pt x="81" y="2"/>
                  </a:cubicBezTo>
                  <a:cubicBezTo>
                    <a:pt x="23" y="14"/>
                    <a:pt x="12" y="66"/>
                    <a:pt x="6" y="112"/>
                  </a:cubicBezTo>
                  <a:cubicBezTo>
                    <a:pt x="0" y="188"/>
                    <a:pt x="23" y="263"/>
                    <a:pt x="75" y="321"/>
                  </a:cubicBezTo>
                  <a:cubicBezTo>
                    <a:pt x="97" y="342"/>
                    <a:pt x="124" y="355"/>
                    <a:pt x="153" y="355"/>
                  </a:cubicBezTo>
                  <a:cubicBezTo>
                    <a:pt x="172" y="355"/>
                    <a:pt x="191" y="349"/>
                    <a:pt x="209" y="338"/>
                  </a:cubicBezTo>
                  <a:cubicBezTo>
                    <a:pt x="255" y="315"/>
                    <a:pt x="255" y="286"/>
                    <a:pt x="238" y="234"/>
                  </a:cubicBezTo>
                  <a:cubicBezTo>
                    <a:pt x="214" y="182"/>
                    <a:pt x="203" y="130"/>
                    <a:pt x="185" y="66"/>
                  </a:cubicBezTo>
                  <a:cubicBezTo>
                    <a:pt x="170" y="35"/>
                    <a:pt x="141"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4"/>
            <p:cNvSpPr/>
            <p:nvPr/>
          </p:nvSpPr>
          <p:spPr>
            <a:xfrm rot="1508308">
              <a:off x="8987070" y="2202521"/>
              <a:ext cx="69035" cy="37146"/>
            </a:xfrm>
            <a:custGeom>
              <a:avLst/>
              <a:gdLst/>
              <a:ahLst/>
              <a:cxnLst/>
              <a:rect l="l" t="t" r="r" b="b"/>
              <a:pathLst>
                <a:path w="407" h="219" extrusionOk="0">
                  <a:moveTo>
                    <a:pt x="335" y="1"/>
                  </a:moveTo>
                  <a:cubicBezTo>
                    <a:pt x="305" y="1"/>
                    <a:pt x="269" y="15"/>
                    <a:pt x="238" y="15"/>
                  </a:cubicBezTo>
                  <a:cubicBezTo>
                    <a:pt x="215" y="21"/>
                    <a:pt x="198" y="21"/>
                    <a:pt x="180" y="27"/>
                  </a:cubicBezTo>
                  <a:cubicBezTo>
                    <a:pt x="99" y="39"/>
                    <a:pt x="1" y="33"/>
                    <a:pt x="7" y="149"/>
                  </a:cubicBezTo>
                  <a:cubicBezTo>
                    <a:pt x="11" y="194"/>
                    <a:pt x="68" y="219"/>
                    <a:pt x="138" y="219"/>
                  </a:cubicBezTo>
                  <a:cubicBezTo>
                    <a:pt x="166" y="219"/>
                    <a:pt x="197" y="215"/>
                    <a:pt x="227" y="207"/>
                  </a:cubicBezTo>
                  <a:cubicBezTo>
                    <a:pt x="244" y="201"/>
                    <a:pt x="262" y="195"/>
                    <a:pt x="279" y="189"/>
                  </a:cubicBezTo>
                  <a:cubicBezTo>
                    <a:pt x="337" y="154"/>
                    <a:pt x="406" y="131"/>
                    <a:pt x="395" y="56"/>
                  </a:cubicBezTo>
                  <a:cubicBezTo>
                    <a:pt x="384" y="12"/>
                    <a:pt x="361" y="1"/>
                    <a:pt x="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4"/>
            <p:cNvSpPr/>
            <p:nvPr/>
          </p:nvSpPr>
          <p:spPr>
            <a:xfrm rot="1508308">
              <a:off x="5228010" y="491628"/>
              <a:ext cx="41556" cy="57161"/>
            </a:xfrm>
            <a:custGeom>
              <a:avLst/>
              <a:gdLst/>
              <a:ahLst/>
              <a:cxnLst/>
              <a:rect l="l" t="t" r="r" b="b"/>
              <a:pathLst>
                <a:path w="245" h="337" extrusionOk="0">
                  <a:moveTo>
                    <a:pt x="133" y="0"/>
                  </a:moveTo>
                  <a:cubicBezTo>
                    <a:pt x="115" y="0"/>
                    <a:pt x="97" y="5"/>
                    <a:pt x="82" y="16"/>
                  </a:cubicBezTo>
                  <a:cubicBezTo>
                    <a:pt x="1" y="74"/>
                    <a:pt x="12" y="155"/>
                    <a:pt x="35" y="236"/>
                  </a:cubicBezTo>
                  <a:cubicBezTo>
                    <a:pt x="51" y="284"/>
                    <a:pt x="77" y="336"/>
                    <a:pt x="130" y="336"/>
                  </a:cubicBezTo>
                  <a:cubicBezTo>
                    <a:pt x="135" y="336"/>
                    <a:pt x="140" y="336"/>
                    <a:pt x="146" y="335"/>
                  </a:cubicBezTo>
                  <a:cubicBezTo>
                    <a:pt x="244" y="318"/>
                    <a:pt x="238" y="231"/>
                    <a:pt x="244" y="155"/>
                  </a:cubicBezTo>
                  <a:cubicBezTo>
                    <a:pt x="244" y="115"/>
                    <a:pt x="232" y="74"/>
                    <a:pt x="209" y="39"/>
                  </a:cubicBezTo>
                  <a:cubicBezTo>
                    <a:pt x="191" y="14"/>
                    <a:pt x="162"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4"/>
            <p:cNvSpPr/>
            <p:nvPr/>
          </p:nvSpPr>
          <p:spPr>
            <a:xfrm rot="1508308">
              <a:off x="8685759" y="1603434"/>
              <a:ext cx="55126" cy="46475"/>
            </a:xfrm>
            <a:custGeom>
              <a:avLst/>
              <a:gdLst/>
              <a:ahLst/>
              <a:cxnLst/>
              <a:rect l="l" t="t" r="r" b="b"/>
              <a:pathLst>
                <a:path w="325" h="274" extrusionOk="0">
                  <a:moveTo>
                    <a:pt x="215" y="1"/>
                  </a:moveTo>
                  <a:cubicBezTo>
                    <a:pt x="184" y="1"/>
                    <a:pt x="151" y="16"/>
                    <a:pt x="122" y="28"/>
                  </a:cubicBezTo>
                  <a:cubicBezTo>
                    <a:pt x="29" y="74"/>
                    <a:pt x="0" y="138"/>
                    <a:pt x="35" y="207"/>
                  </a:cubicBezTo>
                  <a:cubicBezTo>
                    <a:pt x="58" y="249"/>
                    <a:pt x="101" y="274"/>
                    <a:pt x="144" y="274"/>
                  </a:cubicBezTo>
                  <a:cubicBezTo>
                    <a:pt x="167" y="274"/>
                    <a:pt x="189" y="267"/>
                    <a:pt x="209" y="254"/>
                  </a:cubicBezTo>
                  <a:cubicBezTo>
                    <a:pt x="284" y="219"/>
                    <a:pt x="325" y="132"/>
                    <a:pt x="296" y="57"/>
                  </a:cubicBezTo>
                  <a:cubicBezTo>
                    <a:pt x="273" y="14"/>
                    <a:pt x="24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4"/>
            <p:cNvSpPr/>
            <p:nvPr/>
          </p:nvSpPr>
          <p:spPr>
            <a:xfrm rot="1508308">
              <a:off x="8390913" y="484810"/>
              <a:ext cx="46306" cy="54278"/>
            </a:xfrm>
            <a:custGeom>
              <a:avLst/>
              <a:gdLst/>
              <a:ahLst/>
              <a:cxnLst/>
              <a:rect l="l" t="t" r="r" b="b"/>
              <a:pathLst>
                <a:path w="273" h="320" extrusionOk="0">
                  <a:moveTo>
                    <a:pt x="138" y="1"/>
                  </a:moveTo>
                  <a:cubicBezTo>
                    <a:pt x="122" y="1"/>
                    <a:pt x="107" y="5"/>
                    <a:pt x="93" y="13"/>
                  </a:cubicBezTo>
                  <a:cubicBezTo>
                    <a:pt x="24" y="77"/>
                    <a:pt x="1" y="170"/>
                    <a:pt x="30" y="257"/>
                  </a:cubicBezTo>
                  <a:cubicBezTo>
                    <a:pt x="49" y="296"/>
                    <a:pt x="88" y="319"/>
                    <a:pt x="128" y="319"/>
                  </a:cubicBezTo>
                  <a:cubicBezTo>
                    <a:pt x="148" y="319"/>
                    <a:pt x="167" y="314"/>
                    <a:pt x="186" y="303"/>
                  </a:cubicBezTo>
                  <a:cubicBezTo>
                    <a:pt x="256" y="239"/>
                    <a:pt x="273" y="141"/>
                    <a:pt x="232" y="60"/>
                  </a:cubicBezTo>
                  <a:cubicBezTo>
                    <a:pt x="212" y="23"/>
                    <a:pt x="17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4"/>
            <p:cNvSpPr/>
            <p:nvPr/>
          </p:nvSpPr>
          <p:spPr>
            <a:xfrm rot="1508308">
              <a:off x="6051270" y="397952"/>
              <a:ext cx="58179" cy="42405"/>
            </a:xfrm>
            <a:custGeom>
              <a:avLst/>
              <a:gdLst/>
              <a:ahLst/>
              <a:cxnLst/>
              <a:rect l="l" t="t" r="r" b="b"/>
              <a:pathLst>
                <a:path w="343" h="250" extrusionOk="0">
                  <a:moveTo>
                    <a:pt x="146" y="0"/>
                  </a:moveTo>
                  <a:cubicBezTo>
                    <a:pt x="118" y="0"/>
                    <a:pt x="92" y="5"/>
                    <a:pt x="76" y="14"/>
                  </a:cubicBezTo>
                  <a:cubicBezTo>
                    <a:pt x="24" y="38"/>
                    <a:pt x="1" y="101"/>
                    <a:pt x="30" y="159"/>
                  </a:cubicBezTo>
                  <a:cubicBezTo>
                    <a:pt x="50" y="216"/>
                    <a:pt x="103" y="249"/>
                    <a:pt x="160" y="249"/>
                  </a:cubicBezTo>
                  <a:cubicBezTo>
                    <a:pt x="184" y="249"/>
                    <a:pt x="209" y="243"/>
                    <a:pt x="232" y="229"/>
                  </a:cubicBezTo>
                  <a:cubicBezTo>
                    <a:pt x="302" y="206"/>
                    <a:pt x="343" y="130"/>
                    <a:pt x="319" y="61"/>
                  </a:cubicBezTo>
                  <a:cubicBezTo>
                    <a:pt x="307" y="28"/>
                    <a:pt x="217"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4"/>
            <p:cNvSpPr/>
            <p:nvPr/>
          </p:nvSpPr>
          <p:spPr>
            <a:xfrm rot="1508308">
              <a:off x="5563418" y="939136"/>
              <a:ext cx="57161" cy="49528"/>
            </a:xfrm>
            <a:custGeom>
              <a:avLst/>
              <a:gdLst/>
              <a:ahLst/>
              <a:cxnLst/>
              <a:rect l="l" t="t" r="r" b="b"/>
              <a:pathLst>
                <a:path w="337" h="292" extrusionOk="0">
                  <a:moveTo>
                    <a:pt x="111" y="0"/>
                  </a:moveTo>
                  <a:cubicBezTo>
                    <a:pt x="97" y="0"/>
                    <a:pt x="86" y="3"/>
                    <a:pt x="76" y="9"/>
                  </a:cubicBezTo>
                  <a:cubicBezTo>
                    <a:pt x="0" y="55"/>
                    <a:pt x="12" y="119"/>
                    <a:pt x="47" y="189"/>
                  </a:cubicBezTo>
                  <a:cubicBezTo>
                    <a:pt x="68" y="252"/>
                    <a:pt x="130" y="291"/>
                    <a:pt x="194" y="291"/>
                  </a:cubicBezTo>
                  <a:cubicBezTo>
                    <a:pt x="217" y="291"/>
                    <a:pt x="240" y="286"/>
                    <a:pt x="261" y="275"/>
                  </a:cubicBezTo>
                  <a:cubicBezTo>
                    <a:pt x="313" y="252"/>
                    <a:pt x="336" y="194"/>
                    <a:pt x="307" y="142"/>
                  </a:cubicBezTo>
                  <a:cubicBezTo>
                    <a:pt x="269" y="65"/>
                    <a:pt x="17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4"/>
            <p:cNvSpPr/>
            <p:nvPr/>
          </p:nvSpPr>
          <p:spPr>
            <a:xfrm rot="1508308">
              <a:off x="7631550" y="2339751"/>
              <a:ext cx="63098" cy="46984"/>
            </a:xfrm>
            <a:custGeom>
              <a:avLst/>
              <a:gdLst/>
              <a:ahLst/>
              <a:cxnLst/>
              <a:rect l="l" t="t" r="r" b="b"/>
              <a:pathLst>
                <a:path w="372" h="277" extrusionOk="0">
                  <a:moveTo>
                    <a:pt x="121" y="0"/>
                  </a:moveTo>
                  <a:cubicBezTo>
                    <a:pt x="98" y="0"/>
                    <a:pt x="75" y="10"/>
                    <a:pt x="53" y="37"/>
                  </a:cubicBezTo>
                  <a:cubicBezTo>
                    <a:pt x="1" y="101"/>
                    <a:pt x="36" y="171"/>
                    <a:pt x="94" y="217"/>
                  </a:cubicBezTo>
                  <a:cubicBezTo>
                    <a:pt x="129" y="256"/>
                    <a:pt x="178" y="277"/>
                    <a:pt x="228" y="277"/>
                  </a:cubicBezTo>
                  <a:cubicBezTo>
                    <a:pt x="251" y="277"/>
                    <a:pt x="274" y="272"/>
                    <a:pt x="296" y="263"/>
                  </a:cubicBezTo>
                  <a:cubicBezTo>
                    <a:pt x="343" y="240"/>
                    <a:pt x="372" y="205"/>
                    <a:pt x="331" y="136"/>
                  </a:cubicBezTo>
                  <a:cubicBezTo>
                    <a:pt x="302" y="113"/>
                    <a:pt x="267" y="84"/>
                    <a:pt x="215" y="43"/>
                  </a:cubicBezTo>
                  <a:cubicBezTo>
                    <a:pt x="185" y="20"/>
                    <a:pt x="153"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4"/>
            <p:cNvSpPr/>
            <p:nvPr/>
          </p:nvSpPr>
          <p:spPr>
            <a:xfrm rot="1508308">
              <a:off x="7705311" y="879804"/>
              <a:ext cx="55126" cy="51394"/>
            </a:xfrm>
            <a:custGeom>
              <a:avLst/>
              <a:gdLst/>
              <a:ahLst/>
              <a:cxnLst/>
              <a:rect l="l" t="t" r="r" b="b"/>
              <a:pathLst>
                <a:path w="325" h="303" extrusionOk="0">
                  <a:moveTo>
                    <a:pt x="120" y="1"/>
                  </a:moveTo>
                  <a:cubicBezTo>
                    <a:pt x="101" y="1"/>
                    <a:pt x="81" y="9"/>
                    <a:pt x="58" y="28"/>
                  </a:cubicBezTo>
                  <a:cubicBezTo>
                    <a:pt x="0" y="68"/>
                    <a:pt x="12" y="155"/>
                    <a:pt x="75" y="225"/>
                  </a:cubicBezTo>
                  <a:cubicBezTo>
                    <a:pt x="93" y="248"/>
                    <a:pt x="110" y="265"/>
                    <a:pt x="133" y="277"/>
                  </a:cubicBezTo>
                  <a:cubicBezTo>
                    <a:pt x="160" y="292"/>
                    <a:pt x="189" y="302"/>
                    <a:pt x="216" y="302"/>
                  </a:cubicBezTo>
                  <a:cubicBezTo>
                    <a:pt x="241" y="302"/>
                    <a:pt x="264" y="293"/>
                    <a:pt x="284" y="271"/>
                  </a:cubicBezTo>
                  <a:cubicBezTo>
                    <a:pt x="324" y="231"/>
                    <a:pt x="301" y="184"/>
                    <a:pt x="272" y="132"/>
                  </a:cubicBezTo>
                  <a:cubicBezTo>
                    <a:pt x="267" y="120"/>
                    <a:pt x="249" y="97"/>
                    <a:pt x="232" y="74"/>
                  </a:cubicBezTo>
                  <a:cubicBezTo>
                    <a:pt x="199" y="42"/>
                    <a:pt x="16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4"/>
            <p:cNvSpPr/>
            <p:nvPr/>
          </p:nvSpPr>
          <p:spPr>
            <a:xfrm rot="1508308">
              <a:off x="5976902" y="231835"/>
              <a:ext cx="48341" cy="51225"/>
            </a:xfrm>
            <a:custGeom>
              <a:avLst/>
              <a:gdLst/>
              <a:ahLst/>
              <a:cxnLst/>
              <a:rect l="l" t="t" r="r" b="b"/>
              <a:pathLst>
                <a:path w="285" h="302" extrusionOk="0">
                  <a:moveTo>
                    <a:pt x="140" y="1"/>
                  </a:moveTo>
                  <a:cubicBezTo>
                    <a:pt x="122" y="1"/>
                    <a:pt x="104" y="4"/>
                    <a:pt x="88" y="12"/>
                  </a:cubicBezTo>
                  <a:cubicBezTo>
                    <a:pt x="18" y="47"/>
                    <a:pt x="1" y="111"/>
                    <a:pt x="41" y="203"/>
                  </a:cubicBezTo>
                  <a:cubicBezTo>
                    <a:pt x="59" y="257"/>
                    <a:pt x="92" y="301"/>
                    <a:pt x="143" y="301"/>
                  </a:cubicBezTo>
                  <a:cubicBezTo>
                    <a:pt x="158" y="301"/>
                    <a:pt x="174" y="298"/>
                    <a:pt x="192" y="290"/>
                  </a:cubicBezTo>
                  <a:cubicBezTo>
                    <a:pt x="256" y="267"/>
                    <a:pt x="285" y="163"/>
                    <a:pt x="256" y="82"/>
                  </a:cubicBezTo>
                  <a:cubicBezTo>
                    <a:pt x="238" y="30"/>
                    <a:pt x="190"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4"/>
            <p:cNvSpPr/>
            <p:nvPr/>
          </p:nvSpPr>
          <p:spPr>
            <a:xfrm rot="1508308">
              <a:off x="7728201" y="1486146"/>
              <a:ext cx="55295" cy="50037"/>
            </a:xfrm>
            <a:custGeom>
              <a:avLst/>
              <a:gdLst/>
              <a:ahLst/>
              <a:cxnLst/>
              <a:rect l="l" t="t" r="r" b="b"/>
              <a:pathLst>
                <a:path w="326" h="295" extrusionOk="0">
                  <a:moveTo>
                    <a:pt x="173" y="0"/>
                  </a:moveTo>
                  <a:cubicBezTo>
                    <a:pt x="150" y="0"/>
                    <a:pt x="127" y="6"/>
                    <a:pt x="105" y="18"/>
                  </a:cubicBezTo>
                  <a:cubicBezTo>
                    <a:pt x="30" y="58"/>
                    <a:pt x="1" y="157"/>
                    <a:pt x="47" y="226"/>
                  </a:cubicBezTo>
                  <a:cubicBezTo>
                    <a:pt x="71" y="270"/>
                    <a:pt x="114" y="295"/>
                    <a:pt x="159" y="295"/>
                  </a:cubicBezTo>
                  <a:cubicBezTo>
                    <a:pt x="179" y="295"/>
                    <a:pt x="201" y="289"/>
                    <a:pt x="221" y="278"/>
                  </a:cubicBezTo>
                  <a:cubicBezTo>
                    <a:pt x="296" y="238"/>
                    <a:pt x="325" y="139"/>
                    <a:pt x="284" y="64"/>
                  </a:cubicBezTo>
                  <a:cubicBezTo>
                    <a:pt x="262" y="22"/>
                    <a:pt x="218"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4"/>
            <p:cNvSpPr/>
            <p:nvPr/>
          </p:nvSpPr>
          <p:spPr>
            <a:xfrm rot="1508308">
              <a:off x="5121066" y="-99538"/>
              <a:ext cx="53260" cy="46475"/>
            </a:xfrm>
            <a:custGeom>
              <a:avLst/>
              <a:gdLst/>
              <a:ahLst/>
              <a:cxnLst/>
              <a:rect l="l" t="t" r="r" b="b"/>
              <a:pathLst>
                <a:path w="314" h="274" extrusionOk="0">
                  <a:moveTo>
                    <a:pt x="167" y="0"/>
                  </a:moveTo>
                  <a:cubicBezTo>
                    <a:pt x="148" y="0"/>
                    <a:pt x="129" y="4"/>
                    <a:pt x="111" y="13"/>
                  </a:cubicBezTo>
                  <a:cubicBezTo>
                    <a:pt x="35" y="36"/>
                    <a:pt x="0" y="123"/>
                    <a:pt x="35" y="192"/>
                  </a:cubicBezTo>
                  <a:cubicBezTo>
                    <a:pt x="57" y="244"/>
                    <a:pt x="103" y="273"/>
                    <a:pt x="154" y="273"/>
                  </a:cubicBezTo>
                  <a:cubicBezTo>
                    <a:pt x="172" y="273"/>
                    <a:pt x="191" y="269"/>
                    <a:pt x="209" y="262"/>
                  </a:cubicBezTo>
                  <a:cubicBezTo>
                    <a:pt x="284" y="233"/>
                    <a:pt x="313" y="146"/>
                    <a:pt x="279" y="71"/>
                  </a:cubicBezTo>
                  <a:cubicBezTo>
                    <a:pt x="258" y="25"/>
                    <a:pt x="21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4"/>
            <p:cNvSpPr/>
            <p:nvPr/>
          </p:nvSpPr>
          <p:spPr>
            <a:xfrm rot="1508308">
              <a:off x="4506501" y="800885"/>
              <a:ext cx="58179" cy="56313"/>
            </a:xfrm>
            <a:custGeom>
              <a:avLst/>
              <a:gdLst/>
              <a:ahLst/>
              <a:cxnLst/>
              <a:rect l="l" t="t" r="r" b="b"/>
              <a:pathLst>
                <a:path w="343" h="332" extrusionOk="0">
                  <a:moveTo>
                    <a:pt x="120" y="1"/>
                  </a:moveTo>
                  <a:cubicBezTo>
                    <a:pt x="88" y="1"/>
                    <a:pt x="56" y="26"/>
                    <a:pt x="24" y="73"/>
                  </a:cubicBezTo>
                  <a:lnTo>
                    <a:pt x="24" y="67"/>
                  </a:lnTo>
                  <a:lnTo>
                    <a:pt x="24" y="67"/>
                  </a:lnTo>
                  <a:cubicBezTo>
                    <a:pt x="1" y="206"/>
                    <a:pt x="88" y="264"/>
                    <a:pt x="192" y="316"/>
                  </a:cubicBezTo>
                  <a:cubicBezTo>
                    <a:pt x="207" y="327"/>
                    <a:pt x="224" y="332"/>
                    <a:pt x="241" y="332"/>
                  </a:cubicBezTo>
                  <a:cubicBezTo>
                    <a:pt x="271" y="332"/>
                    <a:pt x="301" y="316"/>
                    <a:pt x="319" y="287"/>
                  </a:cubicBezTo>
                  <a:cubicBezTo>
                    <a:pt x="342" y="252"/>
                    <a:pt x="337" y="206"/>
                    <a:pt x="302" y="183"/>
                  </a:cubicBezTo>
                  <a:cubicBezTo>
                    <a:pt x="267" y="148"/>
                    <a:pt x="232" y="113"/>
                    <a:pt x="209" y="73"/>
                  </a:cubicBezTo>
                  <a:cubicBezTo>
                    <a:pt x="181" y="24"/>
                    <a:pt x="151"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4"/>
            <p:cNvSpPr/>
            <p:nvPr/>
          </p:nvSpPr>
          <p:spPr>
            <a:xfrm rot="1508308">
              <a:off x="7599195" y="1035974"/>
              <a:ext cx="57161" cy="43253"/>
            </a:xfrm>
            <a:custGeom>
              <a:avLst/>
              <a:gdLst/>
              <a:ahLst/>
              <a:cxnLst/>
              <a:rect l="l" t="t" r="r" b="b"/>
              <a:pathLst>
                <a:path w="337" h="255" extrusionOk="0">
                  <a:moveTo>
                    <a:pt x="185" y="1"/>
                  </a:moveTo>
                  <a:cubicBezTo>
                    <a:pt x="156" y="1"/>
                    <a:pt x="124" y="6"/>
                    <a:pt x="93" y="18"/>
                  </a:cubicBezTo>
                  <a:cubicBezTo>
                    <a:pt x="30" y="41"/>
                    <a:pt x="1" y="111"/>
                    <a:pt x="24" y="169"/>
                  </a:cubicBezTo>
                  <a:cubicBezTo>
                    <a:pt x="51" y="223"/>
                    <a:pt x="105" y="254"/>
                    <a:pt x="160" y="254"/>
                  </a:cubicBezTo>
                  <a:cubicBezTo>
                    <a:pt x="187" y="254"/>
                    <a:pt x="214" y="247"/>
                    <a:pt x="238" y="232"/>
                  </a:cubicBezTo>
                  <a:cubicBezTo>
                    <a:pt x="302" y="203"/>
                    <a:pt x="337" y="134"/>
                    <a:pt x="319" y="70"/>
                  </a:cubicBezTo>
                  <a:cubicBezTo>
                    <a:pt x="296" y="24"/>
                    <a:pt x="24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4"/>
            <p:cNvSpPr/>
            <p:nvPr/>
          </p:nvSpPr>
          <p:spPr>
            <a:xfrm rot="1508308">
              <a:off x="6524456" y="2086841"/>
              <a:ext cx="49359" cy="54447"/>
            </a:xfrm>
            <a:custGeom>
              <a:avLst/>
              <a:gdLst/>
              <a:ahLst/>
              <a:cxnLst/>
              <a:rect l="l" t="t" r="r" b="b"/>
              <a:pathLst>
                <a:path w="291" h="321" extrusionOk="0">
                  <a:moveTo>
                    <a:pt x="156" y="0"/>
                  </a:moveTo>
                  <a:cubicBezTo>
                    <a:pt x="141" y="0"/>
                    <a:pt x="125" y="4"/>
                    <a:pt x="111" y="13"/>
                  </a:cubicBezTo>
                  <a:cubicBezTo>
                    <a:pt x="41" y="36"/>
                    <a:pt x="1" y="187"/>
                    <a:pt x="41" y="262"/>
                  </a:cubicBezTo>
                  <a:cubicBezTo>
                    <a:pt x="58" y="299"/>
                    <a:pt x="94" y="321"/>
                    <a:pt x="132" y="321"/>
                  </a:cubicBezTo>
                  <a:cubicBezTo>
                    <a:pt x="148" y="321"/>
                    <a:pt x="165" y="317"/>
                    <a:pt x="180" y="308"/>
                  </a:cubicBezTo>
                  <a:cubicBezTo>
                    <a:pt x="256" y="279"/>
                    <a:pt x="290" y="140"/>
                    <a:pt x="244" y="53"/>
                  </a:cubicBezTo>
                  <a:cubicBezTo>
                    <a:pt x="228" y="21"/>
                    <a:pt x="192"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4"/>
            <p:cNvSpPr/>
            <p:nvPr/>
          </p:nvSpPr>
          <p:spPr>
            <a:xfrm rot="1508308">
              <a:off x="8930168" y="1805062"/>
              <a:ext cx="52242" cy="48680"/>
            </a:xfrm>
            <a:custGeom>
              <a:avLst/>
              <a:gdLst/>
              <a:ahLst/>
              <a:cxnLst/>
              <a:rect l="l" t="t" r="r" b="b"/>
              <a:pathLst>
                <a:path w="308" h="287" extrusionOk="0">
                  <a:moveTo>
                    <a:pt x="155" y="0"/>
                  </a:moveTo>
                  <a:cubicBezTo>
                    <a:pt x="136" y="0"/>
                    <a:pt x="117" y="4"/>
                    <a:pt x="99" y="12"/>
                  </a:cubicBezTo>
                  <a:cubicBezTo>
                    <a:pt x="29" y="47"/>
                    <a:pt x="0" y="140"/>
                    <a:pt x="35" y="209"/>
                  </a:cubicBezTo>
                  <a:cubicBezTo>
                    <a:pt x="52" y="256"/>
                    <a:pt x="100" y="287"/>
                    <a:pt x="149" y="287"/>
                  </a:cubicBezTo>
                  <a:cubicBezTo>
                    <a:pt x="167" y="287"/>
                    <a:pt x="186" y="283"/>
                    <a:pt x="203" y="273"/>
                  </a:cubicBezTo>
                  <a:cubicBezTo>
                    <a:pt x="279" y="238"/>
                    <a:pt x="307" y="146"/>
                    <a:pt x="273" y="70"/>
                  </a:cubicBezTo>
                  <a:cubicBezTo>
                    <a:pt x="248" y="25"/>
                    <a:pt x="203"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4"/>
            <p:cNvSpPr/>
            <p:nvPr/>
          </p:nvSpPr>
          <p:spPr>
            <a:xfrm rot="1508308">
              <a:off x="6845523" y="2443791"/>
              <a:ext cx="54108" cy="51055"/>
            </a:xfrm>
            <a:custGeom>
              <a:avLst/>
              <a:gdLst/>
              <a:ahLst/>
              <a:cxnLst/>
              <a:rect l="l" t="t" r="r" b="b"/>
              <a:pathLst>
                <a:path w="319" h="301" extrusionOk="0">
                  <a:moveTo>
                    <a:pt x="224" y="1"/>
                  </a:moveTo>
                  <a:cubicBezTo>
                    <a:pt x="208" y="1"/>
                    <a:pt x="191" y="7"/>
                    <a:pt x="174" y="18"/>
                  </a:cubicBezTo>
                  <a:cubicBezTo>
                    <a:pt x="52" y="81"/>
                    <a:pt x="0" y="162"/>
                    <a:pt x="29" y="238"/>
                  </a:cubicBezTo>
                  <a:cubicBezTo>
                    <a:pt x="51" y="278"/>
                    <a:pt x="92" y="300"/>
                    <a:pt x="135" y="300"/>
                  </a:cubicBezTo>
                  <a:cubicBezTo>
                    <a:pt x="160" y="300"/>
                    <a:pt x="185" y="293"/>
                    <a:pt x="209" y="278"/>
                  </a:cubicBezTo>
                  <a:cubicBezTo>
                    <a:pt x="284" y="232"/>
                    <a:pt x="319" y="133"/>
                    <a:pt x="290" y="52"/>
                  </a:cubicBezTo>
                  <a:cubicBezTo>
                    <a:pt x="272" y="16"/>
                    <a:pt x="249"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4"/>
            <p:cNvSpPr/>
            <p:nvPr/>
          </p:nvSpPr>
          <p:spPr>
            <a:xfrm rot="1508308">
              <a:off x="5644148" y="2061131"/>
              <a:ext cx="51394" cy="50716"/>
            </a:xfrm>
            <a:custGeom>
              <a:avLst/>
              <a:gdLst/>
              <a:ahLst/>
              <a:cxnLst/>
              <a:rect l="l" t="t" r="r" b="b"/>
              <a:pathLst>
                <a:path w="303" h="299" extrusionOk="0">
                  <a:moveTo>
                    <a:pt x="153" y="0"/>
                  </a:moveTo>
                  <a:cubicBezTo>
                    <a:pt x="135" y="0"/>
                    <a:pt x="116" y="5"/>
                    <a:pt x="99" y="15"/>
                  </a:cubicBezTo>
                  <a:cubicBezTo>
                    <a:pt x="24" y="56"/>
                    <a:pt x="1" y="154"/>
                    <a:pt x="53" y="229"/>
                  </a:cubicBezTo>
                  <a:cubicBezTo>
                    <a:pt x="66" y="272"/>
                    <a:pt x="106" y="299"/>
                    <a:pt x="150" y="299"/>
                  </a:cubicBezTo>
                  <a:cubicBezTo>
                    <a:pt x="166" y="299"/>
                    <a:pt x="182" y="295"/>
                    <a:pt x="198" y="287"/>
                  </a:cubicBezTo>
                  <a:cubicBezTo>
                    <a:pt x="273" y="247"/>
                    <a:pt x="302" y="148"/>
                    <a:pt x="256" y="73"/>
                  </a:cubicBezTo>
                  <a:cubicBezTo>
                    <a:pt x="239" y="28"/>
                    <a:pt x="197"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4"/>
            <p:cNvSpPr/>
            <p:nvPr/>
          </p:nvSpPr>
          <p:spPr>
            <a:xfrm rot="1508308">
              <a:off x="5531484" y="287519"/>
              <a:ext cx="50377" cy="48341"/>
            </a:xfrm>
            <a:custGeom>
              <a:avLst/>
              <a:gdLst/>
              <a:ahLst/>
              <a:cxnLst/>
              <a:rect l="l" t="t" r="r" b="b"/>
              <a:pathLst>
                <a:path w="297" h="285" extrusionOk="0">
                  <a:moveTo>
                    <a:pt x="162" y="1"/>
                  </a:moveTo>
                  <a:cubicBezTo>
                    <a:pt x="143" y="1"/>
                    <a:pt x="123" y="5"/>
                    <a:pt x="105" y="15"/>
                  </a:cubicBezTo>
                  <a:cubicBezTo>
                    <a:pt x="30" y="55"/>
                    <a:pt x="1" y="142"/>
                    <a:pt x="35" y="223"/>
                  </a:cubicBezTo>
                  <a:cubicBezTo>
                    <a:pt x="58" y="261"/>
                    <a:pt x="101" y="284"/>
                    <a:pt x="144" y="284"/>
                  </a:cubicBezTo>
                  <a:cubicBezTo>
                    <a:pt x="166" y="284"/>
                    <a:pt x="189" y="278"/>
                    <a:pt x="209" y="264"/>
                  </a:cubicBezTo>
                  <a:cubicBezTo>
                    <a:pt x="279" y="217"/>
                    <a:pt x="296" y="130"/>
                    <a:pt x="261" y="61"/>
                  </a:cubicBezTo>
                  <a:cubicBezTo>
                    <a:pt x="242" y="21"/>
                    <a:pt x="20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4"/>
            <p:cNvSpPr/>
            <p:nvPr/>
          </p:nvSpPr>
          <p:spPr>
            <a:xfrm rot="1508308">
              <a:off x="5434563" y="883783"/>
              <a:ext cx="54108" cy="42744"/>
            </a:xfrm>
            <a:custGeom>
              <a:avLst/>
              <a:gdLst/>
              <a:ahLst/>
              <a:cxnLst/>
              <a:rect l="l" t="t" r="r" b="b"/>
              <a:pathLst>
                <a:path w="319" h="252" extrusionOk="0">
                  <a:moveTo>
                    <a:pt x="148" y="0"/>
                  </a:moveTo>
                  <a:cubicBezTo>
                    <a:pt x="124" y="0"/>
                    <a:pt x="99" y="6"/>
                    <a:pt x="75" y="16"/>
                  </a:cubicBezTo>
                  <a:cubicBezTo>
                    <a:pt x="23" y="45"/>
                    <a:pt x="0" y="115"/>
                    <a:pt x="29" y="167"/>
                  </a:cubicBezTo>
                  <a:cubicBezTo>
                    <a:pt x="54" y="221"/>
                    <a:pt x="106" y="251"/>
                    <a:pt x="161" y="251"/>
                  </a:cubicBezTo>
                  <a:cubicBezTo>
                    <a:pt x="182" y="251"/>
                    <a:pt x="205" y="247"/>
                    <a:pt x="226" y="237"/>
                  </a:cubicBezTo>
                  <a:cubicBezTo>
                    <a:pt x="290" y="213"/>
                    <a:pt x="319" y="132"/>
                    <a:pt x="284" y="69"/>
                  </a:cubicBezTo>
                  <a:cubicBezTo>
                    <a:pt x="252" y="25"/>
                    <a:pt x="202"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4"/>
            <p:cNvSpPr/>
            <p:nvPr/>
          </p:nvSpPr>
          <p:spPr>
            <a:xfrm rot="1508308">
              <a:off x="5877311" y="445604"/>
              <a:ext cx="44440" cy="52073"/>
            </a:xfrm>
            <a:custGeom>
              <a:avLst/>
              <a:gdLst/>
              <a:ahLst/>
              <a:cxnLst/>
              <a:rect l="l" t="t" r="r" b="b"/>
              <a:pathLst>
                <a:path w="262" h="307" extrusionOk="0">
                  <a:moveTo>
                    <a:pt x="177" y="1"/>
                  </a:moveTo>
                  <a:cubicBezTo>
                    <a:pt x="163" y="1"/>
                    <a:pt x="146" y="3"/>
                    <a:pt x="128" y="7"/>
                  </a:cubicBezTo>
                  <a:cubicBezTo>
                    <a:pt x="29" y="36"/>
                    <a:pt x="1" y="106"/>
                    <a:pt x="29" y="222"/>
                  </a:cubicBezTo>
                  <a:cubicBezTo>
                    <a:pt x="48" y="280"/>
                    <a:pt x="68" y="306"/>
                    <a:pt x="117" y="306"/>
                  </a:cubicBezTo>
                  <a:cubicBezTo>
                    <a:pt x="145" y="306"/>
                    <a:pt x="184" y="297"/>
                    <a:pt x="238" y="280"/>
                  </a:cubicBezTo>
                  <a:cubicBezTo>
                    <a:pt x="261" y="262"/>
                    <a:pt x="255" y="245"/>
                    <a:pt x="255" y="222"/>
                  </a:cubicBezTo>
                  <a:cubicBezTo>
                    <a:pt x="261" y="187"/>
                    <a:pt x="261" y="152"/>
                    <a:pt x="261" y="118"/>
                  </a:cubicBezTo>
                  <a:cubicBezTo>
                    <a:pt x="261" y="39"/>
                    <a:pt x="235"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4"/>
            <p:cNvSpPr/>
            <p:nvPr/>
          </p:nvSpPr>
          <p:spPr>
            <a:xfrm rot="1508308">
              <a:off x="7499397" y="1520852"/>
              <a:ext cx="55126" cy="44610"/>
            </a:xfrm>
            <a:custGeom>
              <a:avLst/>
              <a:gdLst/>
              <a:ahLst/>
              <a:cxnLst/>
              <a:rect l="l" t="t" r="r" b="b"/>
              <a:pathLst>
                <a:path w="325" h="263" extrusionOk="0">
                  <a:moveTo>
                    <a:pt x="145" y="1"/>
                  </a:moveTo>
                  <a:cubicBezTo>
                    <a:pt x="126" y="1"/>
                    <a:pt x="106" y="4"/>
                    <a:pt x="87" y="11"/>
                  </a:cubicBezTo>
                  <a:cubicBezTo>
                    <a:pt x="23" y="40"/>
                    <a:pt x="0" y="121"/>
                    <a:pt x="29" y="179"/>
                  </a:cubicBezTo>
                  <a:cubicBezTo>
                    <a:pt x="55" y="230"/>
                    <a:pt x="108" y="262"/>
                    <a:pt x="162" y="262"/>
                  </a:cubicBezTo>
                  <a:cubicBezTo>
                    <a:pt x="182" y="262"/>
                    <a:pt x="202" y="258"/>
                    <a:pt x="220" y="248"/>
                  </a:cubicBezTo>
                  <a:cubicBezTo>
                    <a:pt x="290" y="231"/>
                    <a:pt x="325" y="156"/>
                    <a:pt x="302" y="92"/>
                  </a:cubicBezTo>
                  <a:cubicBezTo>
                    <a:pt x="266" y="35"/>
                    <a:pt x="20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4"/>
            <p:cNvSpPr/>
            <p:nvPr/>
          </p:nvSpPr>
          <p:spPr>
            <a:xfrm rot="1508308">
              <a:off x="5918324" y="3089162"/>
              <a:ext cx="55295" cy="51564"/>
            </a:xfrm>
            <a:custGeom>
              <a:avLst/>
              <a:gdLst/>
              <a:ahLst/>
              <a:cxnLst/>
              <a:rect l="l" t="t" r="r" b="b"/>
              <a:pathLst>
                <a:path w="326" h="304" extrusionOk="0">
                  <a:moveTo>
                    <a:pt x="252" y="0"/>
                  </a:moveTo>
                  <a:cubicBezTo>
                    <a:pt x="231" y="0"/>
                    <a:pt x="211" y="13"/>
                    <a:pt x="192" y="29"/>
                  </a:cubicBezTo>
                  <a:cubicBezTo>
                    <a:pt x="140" y="75"/>
                    <a:pt x="82" y="110"/>
                    <a:pt x="36" y="156"/>
                  </a:cubicBezTo>
                  <a:cubicBezTo>
                    <a:pt x="7" y="173"/>
                    <a:pt x="1" y="214"/>
                    <a:pt x="12" y="249"/>
                  </a:cubicBezTo>
                  <a:cubicBezTo>
                    <a:pt x="22" y="278"/>
                    <a:pt x="57" y="304"/>
                    <a:pt x="92" y="304"/>
                  </a:cubicBezTo>
                  <a:cubicBezTo>
                    <a:pt x="98" y="304"/>
                    <a:pt x="105" y="303"/>
                    <a:pt x="111" y="301"/>
                  </a:cubicBezTo>
                  <a:cubicBezTo>
                    <a:pt x="134" y="295"/>
                    <a:pt x="157" y="289"/>
                    <a:pt x="180" y="278"/>
                  </a:cubicBezTo>
                  <a:cubicBezTo>
                    <a:pt x="261" y="255"/>
                    <a:pt x="319" y="179"/>
                    <a:pt x="325" y="98"/>
                  </a:cubicBezTo>
                  <a:cubicBezTo>
                    <a:pt x="325" y="63"/>
                    <a:pt x="308" y="29"/>
                    <a:pt x="285" y="11"/>
                  </a:cubicBezTo>
                  <a:cubicBezTo>
                    <a:pt x="273" y="4"/>
                    <a:pt x="262"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4"/>
            <p:cNvSpPr/>
            <p:nvPr/>
          </p:nvSpPr>
          <p:spPr>
            <a:xfrm rot="1508308">
              <a:off x="9051531" y="1625005"/>
              <a:ext cx="52242" cy="48850"/>
            </a:xfrm>
            <a:custGeom>
              <a:avLst/>
              <a:gdLst/>
              <a:ahLst/>
              <a:cxnLst/>
              <a:rect l="l" t="t" r="r" b="b"/>
              <a:pathLst>
                <a:path w="308" h="288" extrusionOk="0">
                  <a:moveTo>
                    <a:pt x="129" y="1"/>
                  </a:moveTo>
                  <a:cubicBezTo>
                    <a:pt x="116" y="1"/>
                    <a:pt x="104" y="3"/>
                    <a:pt x="93" y="9"/>
                  </a:cubicBezTo>
                  <a:cubicBezTo>
                    <a:pt x="24" y="38"/>
                    <a:pt x="0" y="125"/>
                    <a:pt x="35" y="183"/>
                  </a:cubicBezTo>
                  <a:cubicBezTo>
                    <a:pt x="54" y="248"/>
                    <a:pt x="111" y="287"/>
                    <a:pt x="172" y="287"/>
                  </a:cubicBezTo>
                  <a:cubicBezTo>
                    <a:pt x="186" y="287"/>
                    <a:pt x="201" y="285"/>
                    <a:pt x="215" y="281"/>
                  </a:cubicBezTo>
                  <a:cubicBezTo>
                    <a:pt x="279" y="252"/>
                    <a:pt x="307" y="177"/>
                    <a:pt x="279" y="113"/>
                  </a:cubicBezTo>
                  <a:cubicBezTo>
                    <a:pt x="246" y="47"/>
                    <a:pt x="18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4"/>
            <p:cNvSpPr/>
            <p:nvPr/>
          </p:nvSpPr>
          <p:spPr>
            <a:xfrm rot="1508308">
              <a:off x="6835270" y="3027885"/>
              <a:ext cx="58179" cy="51055"/>
            </a:xfrm>
            <a:custGeom>
              <a:avLst/>
              <a:gdLst/>
              <a:ahLst/>
              <a:cxnLst/>
              <a:rect l="l" t="t" r="r" b="b"/>
              <a:pathLst>
                <a:path w="343" h="301" extrusionOk="0">
                  <a:moveTo>
                    <a:pt x="260" y="0"/>
                  </a:moveTo>
                  <a:cubicBezTo>
                    <a:pt x="234" y="0"/>
                    <a:pt x="206" y="16"/>
                    <a:pt x="175" y="31"/>
                  </a:cubicBezTo>
                  <a:cubicBezTo>
                    <a:pt x="140" y="49"/>
                    <a:pt x="99" y="72"/>
                    <a:pt x="59" y="107"/>
                  </a:cubicBezTo>
                  <a:cubicBezTo>
                    <a:pt x="12" y="136"/>
                    <a:pt x="1" y="199"/>
                    <a:pt x="30" y="251"/>
                  </a:cubicBezTo>
                  <a:cubicBezTo>
                    <a:pt x="51" y="287"/>
                    <a:pt x="79" y="301"/>
                    <a:pt x="111" y="301"/>
                  </a:cubicBezTo>
                  <a:cubicBezTo>
                    <a:pt x="131" y="301"/>
                    <a:pt x="152" y="295"/>
                    <a:pt x="175" y="286"/>
                  </a:cubicBezTo>
                  <a:cubicBezTo>
                    <a:pt x="238" y="263"/>
                    <a:pt x="290" y="211"/>
                    <a:pt x="319" y="147"/>
                  </a:cubicBezTo>
                  <a:cubicBezTo>
                    <a:pt x="343" y="107"/>
                    <a:pt x="331" y="49"/>
                    <a:pt x="296" y="14"/>
                  </a:cubicBezTo>
                  <a:cubicBezTo>
                    <a:pt x="285" y="4"/>
                    <a:pt x="272"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4"/>
            <p:cNvSpPr/>
            <p:nvPr/>
          </p:nvSpPr>
          <p:spPr>
            <a:xfrm rot="1508308">
              <a:off x="8937375" y="1945954"/>
              <a:ext cx="51225" cy="45797"/>
            </a:xfrm>
            <a:custGeom>
              <a:avLst/>
              <a:gdLst/>
              <a:ahLst/>
              <a:cxnLst/>
              <a:rect l="l" t="t" r="r" b="b"/>
              <a:pathLst>
                <a:path w="302" h="270" extrusionOk="0">
                  <a:moveTo>
                    <a:pt x="145" y="1"/>
                  </a:moveTo>
                  <a:cubicBezTo>
                    <a:pt x="128" y="1"/>
                    <a:pt x="110" y="5"/>
                    <a:pt x="93" y="12"/>
                  </a:cubicBezTo>
                  <a:cubicBezTo>
                    <a:pt x="24" y="47"/>
                    <a:pt x="1" y="140"/>
                    <a:pt x="41" y="203"/>
                  </a:cubicBezTo>
                  <a:cubicBezTo>
                    <a:pt x="64" y="246"/>
                    <a:pt x="107" y="270"/>
                    <a:pt x="151" y="270"/>
                  </a:cubicBezTo>
                  <a:cubicBezTo>
                    <a:pt x="173" y="270"/>
                    <a:pt x="195" y="264"/>
                    <a:pt x="215" y="250"/>
                  </a:cubicBezTo>
                  <a:cubicBezTo>
                    <a:pt x="279" y="215"/>
                    <a:pt x="302" y="134"/>
                    <a:pt x="261" y="76"/>
                  </a:cubicBezTo>
                  <a:cubicBezTo>
                    <a:pt x="240" y="29"/>
                    <a:pt x="194"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4"/>
            <p:cNvSpPr/>
            <p:nvPr/>
          </p:nvSpPr>
          <p:spPr>
            <a:xfrm rot="1508308">
              <a:off x="4755800" y="2025664"/>
              <a:ext cx="47323" cy="53090"/>
            </a:xfrm>
            <a:custGeom>
              <a:avLst/>
              <a:gdLst/>
              <a:ahLst/>
              <a:cxnLst/>
              <a:rect l="l" t="t" r="r" b="b"/>
              <a:pathLst>
                <a:path w="279" h="313" extrusionOk="0">
                  <a:moveTo>
                    <a:pt x="121" y="1"/>
                  </a:moveTo>
                  <a:cubicBezTo>
                    <a:pt x="106" y="1"/>
                    <a:pt x="91" y="3"/>
                    <a:pt x="76" y="9"/>
                  </a:cubicBezTo>
                  <a:cubicBezTo>
                    <a:pt x="24" y="38"/>
                    <a:pt x="1" y="171"/>
                    <a:pt x="41" y="258"/>
                  </a:cubicBezTo>
                  <a:cubicBezTo>
                    <a:pt x="58" y="298"/>
                    <a:pt x="81" y="313"/>
                    <a:pt x="108" y="313"/>
                  </a:cubicBezTo>
                  <a:cubicBezTo>
                    <a:pt x="128" y="313"/>
                    <a:pt x="150" y="305"/>
                    <a:pt x="175" y="292"/>
                  </a:cubicBezTo>
                  <a:cubicBezTo>
                    <a:pt x="250" y="252"/>
                    <a:pt x="279" y="159"/>
                    <a:pt x="244" y="84"/>
                  </a:cubicBezTo>
                  <a:cubicBezTo>
                    <a:pt x="222" y="30"/>
                    <a:pt x="17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4"/>
            <p:cNvSpPr/>
            <p:nvPr/>
          </p:nvSpPr>
          <p:spPr>
            <a:xfrm rot="1508308">
              <a:off x="7340226" y="-116001"/>
              <a:ext cx="55295" cy="45458"/>
            </a:xfrm>
            <a:custGeom>
              <a:avLst/>
              <a:gdLst/>
              <a:ahLst/>
              <a:cxnLst/>
              <a:rect l="l" t="t" r="r" b="b"/>
              <a:pathLst>
                <a:path w="326" h="268" extrusionOk="0">
                  <a:moveTo>
                    <a:pt x="195" y="0"/>
                  </a:moveTo>
                  <a:cubicBezTo>
                    <a:pt x="166" y="0"/>
                    <a:pt x="133" y="8"/>
                    <a:pt x="99" y="24"/>
                  </a:cubicBezTo>
                  <a:cubicBezTo>
                    <a:pt x="30" y="47"/>
                    <a:pt x="1" y="128"/>
                    <a:pt x="41" y="192"/>
                  </a:cubicBezTo>
                  <a:cubicBezTo>
                    <a:pt x="66" y="242"/>
                    <a:pt x="118" y="268"/>
                    <a:pt x="171" y="268"/>
                  </a:cubicBezTo>
                  <a:cubicBezTo>
                    <a:pt x="192" y="268"/>
                    <a:pt x="213" y="264"/>
                    <a:pt x="232" y="256"/>
                  </a:cubicBezTo>
                  <a:cubicBezTo>
                    <a:pt x="296" y="215"/>
                    <a:pt x="325" y="134"/>
                    <a:pt x="296" y="59"/>
                  </a:cubicBezTo>
                  <a:cubicBezTo>
                    <a:pt x="278" y="20"/>
                    <a:pt x="24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4"/>
            <p:cNvSpPr/>
            <p:nvPr/>
          </p:nvSpPr>
          <p:spPr>
            <a:xfrm rot="1508308">
              <a:off x="6125599" y="1799574"/>
              <a:ext cx="55295" cy="44779"/>
            </a:xfrm>
            <a:custGeom>
              <a:avLst/>
              <a:gdLst/>
              <a:ahLst/>
              <a:cxnLst/>
              <a:rect l="l" t="t" r="r" b="b"/>
              <a:pathLst>
                <a:path w="326" h="264" extrusionOk="0">
                  <a:moveTo>
                    <a:pt x="131" y="1"/>
                  </a:moveTo>
                  <a:cubicBezTo>
                    <a:pt x="115" y="1"/>
                    <a:pt x="98" y="3"/>
                    <a:pt x="82" y="7"/>
                  </a:cubicBezTo>
                  <a:cubicBezTo>
                    <a:pt x="18" y="42"/>
                    <a:pt x="1" y="117"/>
                    <a:pt x="36" y="181"/>
                  </a:cubicBezTo>
                  <a:cubicBezTo>
                    <a:pt x="64" y="233"/>
                    <a:pt x="120" y="263"/>
                    <a:pt x="176" y="263"/>
                  </a:cubicBezTo>
                  <a:cubicBezTo>
                    <a:pt x="201" y="263"/>
                    <a:pt x="227" y="257"/>
                    <a:pt x="250" y="245"/>
                  </a:cubicBezTo>
                  <a:cubicBezTo>
                    <a:pt x="302" y="222"/>
                    <a:pt x="325" y="158"/>
                    <a:pt x="302" y="106"/>
                  </a:cubicBezTo>
                  <a:cubicBezTo>
                    <a:pt x="269" y="40"/>
                    <a:pt x="20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4"/>
            <p:cNvSpPr/>
            <p:nvPr/>
          </p:nvSpPr>
          <p:spPr>
            <a:xfrm rot="1508308">
              <a:off x="6692282" y="1858036"/>
              <a:ext cx="47323" cy="51055"/>
            </a:xfrm>
            <a:custGeom>
              <a:avLst/>
              <a:gdLst/>
              <a:ahLst/>
              <a:cxnLst/>
              <a:rect l="l" t="t" r="r" b="b"/>
              <a:pathLst>
                <a:path w="279" h="301" extrusionOk="0">
                  <a:moveTo>
                    <a:pt x="141" y="0"/>
                  </a:moveTo>
                  <a:cubicBezTo>
                    <a:pt x="125" y="0"/>
                    <a:pt x="108" y="4"/>
                    <a:pt x="93" y="11"/>
                  </a:cubicBezTo>
                  <a:cubicBezTo>
                    <a:pt x="29" y="63"/>
                    <a:pt x="0" y="150"/>
                    <a:pt x="18" y="232"/>
                  </a:cubicBezTo>
                  <a:cubicBezTo>
                    <a:pt x="31" y="274"/>
                    <a:pt x="71" y="301"/>
                    <a:pt x="115" y="301"/>
                  </a:cubicBezTo>
                  <a:cubicBezTo>
                    <a:pt x="131" y="301"/>
                    <a:pt x="147" y="297"/>
                    <a:pt x="163" y="289"/>
                  </a:cubicBezTo>
                  <a:cubicBezTo>
                    <a:pt x="238" y="255"/>
                    <a:pt x="278" y="156"/>
                    <a:pt x="244" y="75"/>
                  </a:cubicBezTo>
                  <a:cubicBezTo>
                    <a:pt x="231" y="28"/>
                    <a:pt x="18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4"/>
            <p:cNvSpPr/>
            <p:nvPr/>
          </p:nvSpPr>
          <p:spPr>
            <a:xfrm rot="1508308">
              <a:off x="5754224" y="2263231"/>
              <a:ext cx="50377" cy="51564"/>
            </a:xfrm>
            <a:custGeom>
              <a:avLst/>
              <a:gdLst/>
              <a:ahLst/>
              <a:cxnLst/>
              <a:rect l="l" t="t" r="r" b="b"/>
              <a:pathLst>
                <a:path w="297" h="304" extrusionOk="0">
                  <a:moveTo>
                    <a:pt x="140" y="1"/>
                  </a:moveTo>
                  <a:cubicBezTo>
                    <a:pt x="129" y="1"/>
                    <a:pt x="118" y="2"/>
                    <a:pt x="105" y="5"/>
                  </a:cubicBezTo>
                  <a:cubicBezTo>
                    <a:pt x="35" y="45"/>
                    <a:pt x="1" y="126"/>
                    <a:pt x="35" y="202"/>
                  </a:cubicBezTo>
                  <a:cubicBezTo>
                    <a:pt x="49" y="262"/>
                    <a:pt x="103" y="303"/>
                    <a:pt x="163" y="303"/>
                  </a:cubicBezTo>
                  <a:cubicBezTo>
                    <a:pt x="178" y="303"/>
                    <a:pt x="194" y="300"/>
                    <a:pt x="209" y="294"/>
                  </a:cubicBezTo>
                  <a:cubicBezTo>
                    <a:pt x="273" y="254"/>
                    <a:pt x="296" y="167"/>
                    <a:pt x="256" y="98"/>
                  </a:cubicBezTo>
                  <a:cubicBezTo>
                    <a:pt x="231" y="39"/>
                    <a:pt x="198"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4"/>
            <p:cNvSpPr/>
            <p:nvPr/>
          </p:nvSpPr>
          <p:spPr>
            <a:xfrm rot="1508308">
              <a:off x="7396383" y="92227"/>
              <a:ext cx="48341" cy="54108"/>
            </a:xfrm>
            <a:custGeom>
              <a:avLst/>
              <a:gdLst/>
              <a:ahLst/>
              <a:cxnLst/>
              <a:rect l="l" t="t" r="r" b="b"/>
              <a:pathLst>
                <a:path w="285" h="319" extrusionOk="0">
                  <a:moveTo>
                    <a:pt x="154" y="0"/>
                  </a:moveTo>
                  <a:cubicBezTo>
                    <a:pt x="142" y="0"/>
                    <a:pt x="129" y="3"/>
                    <a:pt x="117" y="9"/>
                  </a:cubicBezTo>
                  <a:cubicBezTo>
                    <a:pt x="47" y="38"/>
                    <a:pt x="1" y="188"/>
                    <a:pt x="36" y="258"/>
                  </a:cubicBezTo>
                  <a:cubicBezTo>
                    <a:pt x="53" y="296"/>
                    <a:pt x="89" y="319"/>
                    <a:pt x="127" y="319"/>
                  </a:cubicBezTo>
                  <a:cubicBezTo>
                    <a:pt x="141" y="319"/>
                    <a:pt x="155" y="316"/>
                    <a:pt x="169" y="310"/>
                  </a:cubicBezTo>
                  <a:cubicBezTo>
                    <a:pt x="256" y="258"/>
                    <a:pt x="285" y="153"/>
                    <a:pt x="250" y="66"/>
                  </a:cubicBezTo>
                  <a:cubicBezTo>
                    <a:pt x="232" y="27"/>
                    <a:pt x="195"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4"/>
            <p:cNvSpPr/>
            <p:nvPr/>
          </p:nvSpPr>
          <p:spPr>
            <a:xfrm rot="1508308">
              <a:off x="6323536" y="2025283"/>
              <a:ext cx="46306" cy="52582"/>
            </a:xfrm>
            <a:custGeom>
              <a:avLst/>
              <a:gdLst/>
              <a:ahLst/>
              <a:cxnLst/>
              <a:rect l="l" t="t" r="r" b="b"/>
              <a:pathLst>
                <a:path w="273" h="310" extrusionOk="0">
                  <a:moveTo>
                    <a:pt x="137" y="1"/>
                  </a:moveTo>
                  <a:cubicBezTo>
                    <a:pt x="120" y="1"/>
                    <a:pt x="103" y="5"/>
                    <a:pt x="87" y="13"/>
                  </a:cubicBezTo>
                  <a:cubicBezTo>
                    <a:pt x="18" y="71"/>
                    <a:pt x="1" y="170"/>
                    <a:pt x="35" y="257"/>
                  </a:cubicBezTo>
                  <a:cubicBezTo>
                    <a:pt x="54" y="290"/>
                    <a:pt x="87" y="310"/>
                    <a:pt x="121" y="310"/>
                  </a:cubicBezTo>
                  <a:cubicBezTo>
                    <a:pt x="139" y="310"/>
                    <a:pt x="158" y="304"/>
                    <a:pt x="174" y="292"/>
                  </a:cubicBezTo>
                  <a:cubicBezTo>
                    <a:pt x="250" y="239"/>
                    <a:pt x="273" y="135"/>
                    <a:pt x="226" y="54"/>
                  </a:cubicBezTo>
                  <a:cubicBezTo>
                    <a:pt x="210" y="22"/>
                    <a:pt x="175"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4"/>
            <p:cNvSpPr/>
            <p:nvPr/>
          </p:nvSpPr>
          <p:spPr>
            <a:xfrm rot="1508308">
              <a:off x="8372494" y="601778"/>
              <a:ext cx="45458" cy="55974"/>
            </a:xfrm>
            <a:custGeom>
              <a:avLst/>
              <a:gdLst/>
              <a:ahLst/>
              <a:cxnLst/>
              <a:rect l="l" t="t" r="r" b="b"/>
              <a:pathLst>
                <a:path w="268" h="330" extrusionOk="0">
                  <a:moveTo>
                    <a:pt x="119" y="0"/>
                  </a:moveTo>
                  <a:cubicBezTo>
                    <a:pt x="105" y="0"/>
                    <a:pt x="89" y="4"/>
                    <a:pt x="70" y="14"/>
                  </a:cubicBezTo>
                  <a:cubicBezTo>
                    <a:pt x="6" y="49"/>
                    <a:pt x="1" y="148"/>
                    <a:pt x="47" y="246"/>
                  </a:cubicBezTo>
                  <a:cubicBezTo>
                    <a:pt x="66" y="284"/>
                    <a:pt x="100" y="329"/>
                    <a:pt x="150" y="329"/>
                  </a:cubicBezTo>
                  <a:cubicBezTo>
                    <a:pt x="161" y="329"/>
                    <a:pt x="173" y="327"/>
                    <a:pt x="186" y="321"/>
                  </a:cubicBezTo>
                  <a:cubicBezTo>
                    <a:pt x="256" y="298"/>
                    <a:pt x="267" y="188"/>
                    <a:pt x="215" y="90"/>
                  </a:cubicBezTo>
                  <a:cubicBezTo>
                    <a:pt x="189" y="42"/>
                    <a:pt x="162"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4"/>
            <p:cNvSpPr/>
            <p:nvPr/>
          </p:nvSpPr>
          <p:spPr>
            <a:xfrm rot="1508308">
              <a:off x="6054743" y="2224527"/>
              <a:ext cx="52242" cy="42405"/>
            </a:xfrm>
            <a:custGeom>
              <a:avLst/>
              <a:gdLst/>
              <a:ahLst/>
              <a:cxnLst/>
              <a:rect l="l" t="t" r="r" b="b"/>
              <a:pathLst>
                <a:path w="308" h="250" extrusionOk="0">
                  <a:moveTo>
                    <a:pt x="142" y="0"/>
                  </a:moveTo>
                  <a:cubicBezTo>
                    <a:pt x="125" y="0"/>
                    <a:pt x="109" y="3"/>
                    <a:pt x="93" y="8"/>
                  </a:cubicBezTo>
                  <a:cubicBezTo>
                    <a:pt x="24" y="37"/>
                    <a:pt x="0" y="118"/>
                    <a:pt x="41" y="182"/>
                  </a:cubicBezTo>
                  <a:cubicBezTo>
                    <a:pt x="73" y="225"/>
                    <a:pt x="121" y="250"/>
                    <a:pt x="170" y="250"/>
                  </a:cubicBezTo>
                  <a:cubicBezTo>
                    <a:pt x="193" y="250"/>
                    <a:pt x="216" y="245"/>
                    <a:pt x="238" y="234"/>
                  </a:cubicBezTo>
                  <a:cubicBezTo>
                    <a:pt x="307" y="211"/>
                    <a:pt x="307" y="147"/>
                    <a:pt x="284" y="89"/>
                  </a:cubicBezTo>
                  <a:cubicBezTo>
                    <a:pt x="257" y="31"/>
                    <a:pt x="199"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4"/>
            <p:cNvSpPr/>
            <p:nvPr/>
          </p:nvSpPr>
          <p:spPr>
            <a:xfrm rot="1508308">
              <a:off x="6737253" y="985431"/>
              <a:ext cx="52242" cy="50885"/>
            </a:xfrm>
            <a:custGeom>
              <a:avLst/>
              <a:gdLst/>
              <a:ahLst/>
              <a:cxnLst/>
              <a:rect l="l" t="t" r="r" b="b"/>
              <a:pathLst>
                <a:path w="308" h="300" extrusionOk="0">
                  <a:moveTo>
                    <a:pt x="227" y="1"/>
                  </a:moveTo>
                  <a:cubicBezTo>
                    <a:pt x="212" y="1"/>
                    <a:pt x="198" y="5"/>
                    <a:pt x="186" y="14"/>
                  </a:cubicBezTo>
                  <a:cubicBezTo>
                    <a:pt x="134" y="54"/>
                    <a:pt x="88" y="83"/>
                    <a:pt x="53" y="118"/>
                  </a:cubicBezTo>
                  <a:cubicBezTo>
                    <a:pt x="7" y="158"/>
                    <a:pt x="1" y="222"/>
                    <a:pt x="41" y="263"/>
                  </a:cubicBezTo>
                  <a:cubicBezTo>
                    <a:pt x="60" y="288"/>
                    <a:pt x="87" y="299"/>
                    <a:pt x="115" y="299"/>
                  </a:cubicBezTo>
                  <a:cubicBezTo>
                    <a:pt x="139" y="299"/>
                    <a:pt x="165" y="290"/>
                    <a:pt x="186" y="274"/>
                  </a:cubicBezTo>
                  <a:cubicBezTo>
                    <a:pt x="238" y="234"/>
                    <a:pt x="279" y="176"/>
                    <a:pt x="296" y="106"/>
                  </a:cubicBezTo>
                  <a:cubicBezTo>
                    <a:pt x="308" y="77"/>
                    <a:pt x="296" y="37"/>
                    <a:pt x="273" y="14"/>
                  </a:cubicBezTo>
                  <a:cubicBezTo>
                    <a:pt x="259" y="5"/>
                    <a:pt x="243"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4"/>
            <p:cNvSpPr/>
            <p:nvPr/>
          </p:nvSpPr>
          <p:spPr>
            <a:xfrm rot="1508308">
              <a:off x="4923460" y="2909947"/>
              <a:ext cx="53260" cy="46815"/>
            </a:xfrm>
            <a:custGeom>
              <a:avLst/>
              <a:gdLst/>
              <a:ahLst/>
              <a:cxnLst/>
              <a:rect l="l" t="t" r="r" b="b"/>
              <a:pathLst>
                <a:path w="314" h="276" extrusionOk="0">
                  <a:moveTo>
                    <a:pt x="135" y="1"/>
                  </a:moveTo>
                  <a:cubicBezTo>
                    <a:pt x="116" y="1"/>
                    <a:pt x="95" y="5"/>
                    <a:pt x="76" y="13"/>
                  </a:cubicBezTo>
                  <a:cubicBezTo>
                    <a:pt x="18" y="48"/>
                    <a:pt x="0" y="129"/>
                    <a:pt x="41" y="187"/>
                  </a:cubicBezTo>
                  <a:cubicBezTo>
                    <a:pt x="66" y="242"/>
                    <a:pt x="123" y="276"/>
                    <a:pt x="182" y="276"/>
                  </a:cubicBezTo>
                  <a:cubicBezTo>
                    <a:pt x="203" y="276"/>
                    <a:pt x="224" y="272"/>
                    <a:pt x="244" y="262"/>
                  </a:cubicBezTo>
                  <a:cubicBezTo>
                    <a:pt x="313" y="222"/>
                    <a:pt x="307" y="164"/>
                    <a:pt x="278" y="106"/>
                  </a:cubicBezTo>
                  <a:cubicBezTo>
                    <a:pt x="256" y="40"/>
                    <a:pt x="19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4"/>
            <p:cNvSpPr/>
            <p:nvPr/>
          </p:nvSpPr>
          <p:spPr>
            <a:xfrm rot="1508308">
              <a:off x="6841767" y="1201805"/>
              <a:ext cx="57161" cy="43422"/>
            </a:xfrm>
            <a:custGeom>
              <a:avLst/>
              <a:gdLst/>
              <a:ahLst/>
              <a:cxnLst/>
              <a:rect l="l" t="t" r="r" b="b"/>
              <a:pathLst>
                <a:path w="337" h="256" extrusionOk="0">
                  <a:moveTo>
                    <a:pt x="127" y="1"/>
                  </a:moveTo>
                  <a:cubicBezTo>
                    <a:pt x="109" y="1"/>
                    <a:pt x="94" y="4"/>
                    <a:pt x="82" y="11"/>
                  </a:cubicBezTo>
                  <a:cubicBezTo>
                    <a:pt x="24" y="34"/>
                    <a:pt x="1" y="109"/>
                    <a:pt x="36" y="167"/>
                  </a:cubicBezTo>
                  <a:cubicBezTo>
                    <a:pt x="64" y="224"/>
                    <a:pt x="123" y="255"/>
                    <a:pt x="184" y="255"/>
                  </a:cubicBezTo>
                  <a:cubicBezTo>
                    <a:pt x="210" y="255"/>
                    <a:pt x="237" y="249"/>
                    <a:pt x="262" y="237"/>
                  </a:cubicBezTo>
                  <a:cubicBezTo>
                    <a:pt x="314" y="220"/>
                    <a:pt x="337" y="156"/>
                    <a:pt x="314" y="104"/>
                  </a:cubicBezTo>
                  <a:cubicBezTo>
                    <a:pt x="286" y="48"/>
                    <a:pt x="193"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4"/>
            <p:cNvSpPr/>
            <p:nvPr/>
          </p:nvSpPr>
          <p:spPr>
            <a:xfrm rot="1508308">
              <a:off x="5982990" y="3364771"/>
              <a:ext cx="57161" cy="39691"/>
            </a:xfrm>
            <a:custGeom>
              <a:avLst/>
              <a:gdLst/>
              <a:ahLst/>
              <a:cxnLst/>
              <a:rect l="l" t="t" r="r" b="b"/>
              <a:pathLst>
                <a:path w="337" h="234" extrusionOk="0">
                  <a:moveTo>
                    <a:pt x="186" y="0"/>
                  </a:moveTo>
                  <a:cubicBezTo>
                    <a:pt x="152" y="0"/>
                    <a:pt x="115" y="7"/>
                    <a:pt x="82" y="22"/>
                  </a:cubicBezTo>
                  <a:cubicBezTo>
                    <a:pt x="24" y="45"/>
                    <a:pt x="0" y="115"/>
                    <a:pt x="35" y="167"/>
                  </a:cubicBezTo>
                  <a:cubicBezTo>
                    <a:pt x="60" y="210"/>
                    <a:pt x="106" y="233"/>
                    <a:pt x="152" y="233"/>
                  </a:cubicBezTo>
                  <a:cubicBezTo>
                    <a:pt x="180" y="233"/>
                    <a:pt x="208" y="225"/>
                    <a:pt x="232" y="208"/>
                  </a:cubicBezTo>
                  <a:cubicBezTo>
                    <a:pt x="290" y="179"/>
                    <a:pt x="336" y="132"/>
                    <a:pt x="313" y="63"/>
                  </a:cubicBezTo>
                  <a:cubicBezTo>
                    <a:pt x="299" y="22"/>
                    <a:pt x="246"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4"/>
            <p:cNvSpPr/>
            <p:nvPr/>
          </p:nvSpPr>
          <p:spPr>
            <a:xfrm rot="1508308">
              <a:off x="4935852" y="3262056"/>
              <a:ext cx="59027" cy="36129"/>
            </a:xfrm>
            <a:custGeom>
              <a:avLst/>
              <a:gdLst/>
              <a:ahLst/>
              <a:cxnLst/>
              <a:rect l="l" t="t" r="r" b="b"/>
              <a:pathLst>
                <a:path w="348" h="213" extrusionOk="0">
                  <a:moveTo>
                    <a:pt x="172" y="1"/>
                  </a:moveTo>
                  <a:cubicBezTo>
                    <a:pt x="104" y="1"/>
                    <a:pt x="37" y="18"/>
                    <a:pt x="17" y="52"/>
                  </a:cubicBezTo>
                  <a:cubicBezTo>
                    <a:pt x="0" y="75"/>
                    <a:pt x="0" y="104"/>
                    <a:pt x="17" y="133"/>
                  </a:cubicBezTo>
                  <a:cubicBezTo>
                    <a:pt x="55" y="186"/>
                    <a:pt x="115" y="213"/>
                    <a:pt x="175" y="213"/>
                  </a:cubicBezTo>
                  <a:cubicBezTo>
                    <a:pt x="227" y="213"/>
                    <a:pt x="279" y="194"/>
                    <a:pt x="319" y="156"/>
                  </a:cubicBezTo>
                  <a:cubicBezTo>
                    <a:pt x="342" y="127"/>
                    <a:pt x="348" y="87"/>
                    <a:pt x="330" y="58"/>
                  </a:cubicBezTo>
                  <a:cubicBezTo>
                    <a:pt x="313" y="20"/>
                    <a:pt x="242"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4"/>
            <p:cNvSpPr/>
            <p:nvPr/>
          </p:nvSpPr>
          <p:spPr>
            <a:xfrm rot="1508308">
              <a:off x="7745729" y="999921"/>
              <a:ext cx="53260" cy="44949"/>
            </a:xfrm>
            <a:custGeom>
              <a:avLst/>
              <a:gdLst/>
              <a:ahLst/>
              <a:cxnLst/>
              <a:rect l="l" t="t" r="r" b="b"/>
              <a:pathLst>
                <a:path w="314" h="265" extrusionOk="0">
                  <a:moveTo>
                    <a:pt x="136" y="0"/>
                  </a:moveTo>
                  <a:cubicBezTo>
                    <a:pt x="120" y="0"/>
                    <a:pt x="106" y="4"/>
                    <a:pt x="94" y="11"/>
                  </a:cubicBezTo>
                  <a:cubicBezTo>
                    <a:pt x="30" y="40"/>
                    <a:pt x="1" y="115"/>
                    <a:pt x="36" y="185"/>
                  </a:cubicBezTo>
                  <a:cubicBezTo>
                    <a:pt x="62" y="233"/>
                    <a:pt x="115" y="265"/>
                    <a:pt x="169" y="265"/>
                  </a:cubicBezTo>
                  <a:cubicBezTo>
                    <a:pt x="186" y="265"/>
                    <a:pt x="204" y="261"/>
                    <a:pt x="221" y="254"/>
                  </a:cubicBezTo>
                  <a:cubicBezTo>
                    <a:pt x="285" y="243"/>
                    <a:pt x="314" y="173"/>
                    <a:pt x="291" y="115"/>
                  </a:cubicBezTo>
                  <a:cubicBezTo>
                    <a:pt x="263" y="47"/>
                    <a:pt x="193"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4"/>
            <p:cNvSpPr/>
            <p:nvPr/>
          </p:nvSpPr>
          <p:spPr>
            <a:xfrm rot="1508308">
              <a:off x="4635943" y="3238602"/>
              <a:ext cx="47323" cy="49020"/>
            </a:xfrm>
            <a:custGeom>
              <a:avLst/>
              <a:gdLst/>
              <a:ahLst/>
              <a:cxnLst/>
              <a:rect l="l" t="t" r="r" b="b"/>
              <a:pathLst>
                <a:path w="279" h="289" extrusionOk="0">
                  <a:moveTo>
                    <a:pt x="133" y="1"/>
                  </a:moveTo>
                  <a:cubicBezTo>
                    <a:pt x="117" y="1"/>
                    <a:pt x="101" y="4"/>
                    <a:pt x="87" y="12"/>
                  </a:cubicBezTo>
                  <a:cubicBezTo>
                    <a:pt x="18" y="64"/>
                    <a:pt x="1" y="151"/>
                    <a:pt x="29" y="226"/>
                  </a:cubicBezTo>
                  <a:cubicBezTo>
                    <a:pt x="48" y="267"/>
                    <a:pt x="88" y="289"/>
                    <a:pt x="127" y="289"/>
                  </a:cubicBezTo>
                  <a:cubicBezTo>
                    <a:pt x="150" y="289"/>
                    <a:pt x="173" y="282"/>
                    <a:pt x="192" y="267"/>
                  </a:cubicBezTo>
                  <a:cubicBezTo>
                    <a:pt x="255" y="226"/>
                    <a:pt x="279" y="134"/>
                    <a:pt x="238" y="70"/>
                  </a:cubicBezTo>
                  <a:cubicBezTo>
                    <a:pt x="221" y="27"/>
                    <a:pt x="176"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4"/>
            <p:cNvSpPr/>
            <p:nvPr/>
          </p:nvSpPr>
          <p:spPr>
            <a:xfrm rot="1508308">
              <a:off x="7120769" y="1601543"/>
              <a:ext cx="53260" cy="52751"/>
            </a:xfrm>
            <a:custGeom>
              <a:avLst/>
              <a:gdLst/>
              <a:ahLst/>
              <a:cxnLst/>
              <a:rect l="l" t="t" r="r" b="b"/>
              <a:pathLst>
                <a:path w="314" h="311" extrusionOk="0">
                  <a:moveTo>
                    <a:pt x="116" y="0"/>
                  </a:moveTo>
                  <a:cubicBezTo>
                    <a:pt x="103" y="0"/>
                    <a:pt x="90" y="4"/>
                    <a:pt x="76" y="11"/>
                  </a:cubicBezTo>
                  <a:cubicBezTo>
                    <a:pt x="12" y="40"/>
                    <a:pt x="1" y="121"/>
                    <a:pt x="47" y="208"/>
                  </a:cubicBezTo>
                  <a:cubicBezTo>
                    <a:pt x="75" y="259"/>
                    <a:pt x="114" y="310"/>
                    <a:pt x="168" y="310"/>
                  </a:cubicBezTo>
                  <a:cubicBezTo>
                    <a:pt x="181" y="310"/>
                    <a:pt x="195" y="307"/>
                    <a:pt x="209" y="300"/>
                  </a:cubicBezTo>
                  <a:cubicBezTo>
                    <a:pt x="314" y="254"/>
                    <a:pt x="250" y="173"/>
                    <a:pt x="227" y="115"/>
                  </a:cubicBezTo>
                  <a:cubicBezTo>
                    <a:pt x="192" y="36"/>
                    <a:pt x="156"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4"/>
            <p:cNvSpPr/>
            <p:nvPr/>
          </p:nvSpPr>
          <p:spPr>
            <a:xfrm rot="1508308">
              <a:off x="4704674" y="427954"/>
              <a:ext cx="57161" cy="40369"/>
            </a:xfrm>
            <a:custGeom>
              <a:avLst/>
              <a:gdLst/>
              <a:ahLst/>
              <a:cxnLst/>
              <a:rect l="l" t="t" r="r" b="b"/>
              <a:pathLst>
                <a:path w="337" h="238" extrusionOk="0">
                  <a:moveTo>
                    <a:pt x="145" y="1"/>
                  </a:moveTo>
                  <a:cubicBezTo>
                    <a:pt x="124" y="1"/>
                    <a:pt x="105" y="4"/>
                    <a:pt x="88" y="10"/>
                  </a:cubicBezTo>
                  <a:cubicBezTo>
                    <a:pt x="30" y="28"/>
                    <a:pt x="1" y="92"/>
                    <a:pt x="30" y="144"/>
                  </a:cubicBezTo>
                  <a:cubicBezTo>
                    <a:pt x="57" y="203"/>
                    <a:pt x="122" y="238"/>
                    <a:pt x="187" y="238"/>
                  </a:cubicBezTo>
                  <a:cubicBezTo>
                    <a:pt x="204" y="238"/>
                    <a:pt x="222" y="235"/>
                    <a:pt x="238" y="231"/>
                  </a:cubicBezTo>
                  <a:cubicBezTo>
                    <a:pt x="302" y="219"/>
                    <a:pt x="337" y="155"/>
                    <a:pt x="320" y="92"/>
                  </a:cubicBezTo>
                  <a:cubicBezTo>
                    <a:pt x="302" y="37"/>
                    <a:pt x="21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4"/>
            <p:cNvSpPr/>
            <p:nvPr/>
          </p:nvSpPr>
          <p:spPr>
            <a:xfrm rot="1508308">
              <a:off x="8847416" y="450823"/>
              <a:ext cx="55126" cy="48002"/>
            </a:xfrm>
            <a:custGeom>
              <a:avLst/>
              <a:gdLst/>
              <a:ahLst/>
              <a:cxnLst/>
              <a:rect l="l" t="t" r="r" b="b"/>
              <a:pathLst>
                <a:path w="325" h="283" extrusionOk="0">
                  <a:moveTo>
                    <a:pt x="214" y="1"/>
                  </a:moveTo>
                  <a:cubicBezTo>
                    <a:pt x="191" y="1"/>
                    <a:pt x="166" y="9"/>
                    <a:pt x="139" y="21"/>
                  </a:cubicBezTo>
                  <a:cubicBezTo>
                    <a:pt x="47" y="67"/>
                    <a:pt x="0" y="142"/>
                    <a:pt x="35" y="212"/>
                  </a:cubicBezTo>
                  <a:cubicBezTo>
                    <a:pt x="55" y="255"/>
                    <a:pt x="99" y="283"/>
                    <a:pt x="145" y="283"/>
                  </a:cubicBezTo>
                  <a:cubicBezTo>
                    <a:pt x="167" y="283"/>
                    <a:pt x="189" y="277"/>
                    <a:pt x="209" y="264"/>
                  </a:cubicBezTo>
                  <a:cubicBezTo>
                    <a:pt x="284" y="229"/>
                    <a:pt x="325" y="142"/>
                    <a:pt x="296" y="61"/>
                  </a:cubicBezTo>
                  <a:cubicBezTo>
                    <a:pt x="275" y="17"/>
                    <a:pt x="24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4"/>
            <p:cNvSpPr/>
            <p:nvPr/>
          </p:nvSpPr>
          <p:spPr>
            <a:xfrm rot="1508308">
              <a:off x="5502178" y="1290925"/>
              <a:ext cx="52242" cy="49868"/>
            </a:xfrm>
            <a:custGeom>
              <a:avLst/>
              <a:gdLst/>
              <a:ahLst/>
              <a:cxnLst/>
              <a:rect l="l" t="t" r="r" b="b"/>
              <a:pathLst>
                <a:path w="308" h="294" extrusionOk="0">
                  <a:moveTo>
                    <a:pt x="114" y="0"/>
                  </a:moveTo>
                  <a:cubicBezTo>
                    <a:pt x="98" y="0"/>
                    <a:pt x="84" y="4"/>
                    <a:pt x="70" y="11"/>
                  </a:cubicBezTo>
                  <a:cubicBezTo>
                    <a:pt x="1" y="58"/>
                    <a:pt x="1" y="121"/>
                    <a:pt x="35" y="191"/>
                  </a:cubicBezTo>
                  <a:cubicBezTo>
                    <a:pt x="69" y="255"/>
                    <a:pt x="129" y="294"/>
                    <a:pt x="183" y="294"/>
                  </a:cubicBezTo>
                  <a:cubicBezTo>
                    <a:pt x="202" y="294"/>
                    <a:pt x="221" y="288"/>
                    <a:pt x="238" y="278"/>
                  </a:cubicBezTo>
                  <a:cubicBezTo>
                    <a:pt x="290" y="243"/>
                    <a:pt x="308" y="168"/>
                    <a:pt x="267" y="115"/>
                  </a:cubicBezTo>
                  <a:cubicBezTo>
                    <a:pt x="231" y="47"/>
                    <a:pt x="169"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4"/>
            <p:cNvSpPr/>
            <p:nvPr/>
          </p:nvSpPr>
          <p:spPr>
            <a:xfrm rot="1508308">
              <a:off x="4695448" y="1123309"/>
              <a:ext cx="41387" cy="69374"/>
            </a:xfrm>
            <a:custGeom>
              <a:avLst/>
              <a:gdLst/>
              <a:ahLst/>
              <a:cxnLst/>
              <a:rect l="l" t="t" r="r" b="b"/>
              <a:pathLst>
                <a:path w="244" h="409" extrusionOk="0">
                  <a:moveTo>
                    <a:pt x="94" y="1"/>
                  </a:moveTo>
                  <a:cubicBezTo>
                    <a:pt x="79" y="1"/>
                    <a:pt x="65" y="5"/>
                    <a:pt x="52" y="13"/>
                  </a:cubicBezTo>
                  <a:cubicBezTo>
                    <a:pt x="18" y="30"/>
                    <a:pt x="0" y="76"/>
                    <a:pt x="12" y="117"/>
                  </a:cubicBezTo>
                  <a:cubicBezTo>
                    <a:pt x="23" y="140"/>
                    <a:pt x="35" y="163"/>
                    <a:pt x="46" y="187"/>
                  </a:cubicBezTo>
                  <a:cubicBezTo>
                    <a:pt x="99" y="227"/>
                    <a:pt x="93" y="279"/>
                    <a:pt x="93" y="337"/>
                  </a:cubicBezTo>
                  <a:cubicBezTo>
                    <a:pt x="88" y="373"/>
                    <a:pt x="119" y="409"/>
                    <a:pt x="158" y="409"/>
                  </a:cubicBezTo>
                  <a:cubicBezTo>
                    <a:pt x="163" y="409"/>
                    <a:pt x="168" y="408"/>
                    <a:pt x="174" y="407"/>
                  </a:cubicBezTo>
                  <a:cubicBezTo>
                    <a:pt x="209" y="401"/>
                    <a:pt x="243" y="378"/>
                    <a:pt x="238" y="343"/>
                  </a:cubicBezTo>
                  <a:cubicBezTo>
                    <a:pt x="238" y="239"/>
                    <a:pt x="209" y="129"/>
                    <a:pt x="162" y="36"/>
                  </a:cubicBezTo>
                  <a:cubicBezTo>
                    <a:pt x="147" y="13"/>
                    <a:pt x="120"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4"/>
            <p:cNvSpPr/>
            <p:nvPr/>
          </p:nvSpPr>
          <p:spPr>
            <a:xfrm rot="1508308">
              <a:off x="7286275" y="813532"/>
              <a:ext cx="58009" cy="41217"/>
            </a:xfrm>
            <a:custGeom>
              <a:avLst/>
              <a:gdLst/>
              <a:ahLst/>
              <a:cxnLst/>
              <a:rect l="l" t="t" r="r" b="b"/>
              <a:pathLst>
                <a:path w="342" h="243" extrusionOk="0">
                  <a:moveTo>
                    <a:pt x="194" y="1"/>
                  </a:moveTo>
                  <a:cubicBezTo>
                    <a:pt x="163" y="1"/>
                    <a:pt x="130" y="8"/>
                    <a:pt x="99" y="22"/>
                  </a:cubicBezTo>
                  <a:cubicBezTo>
                    <a:pt x="35" y="57"/>
                    <a:pt x="0" y="103"/>
                    <a:pt x="35" y="173"/>
                  </a:cubicBezTo>
                  <a:cubicBezTo>
                    <a:pt x="64" y="224"/>
                    <a:pt x="107" y="243"/>
                    <a:pt x="151" y="243"/>
                  </a:cubicBezTo>
                  <a:cubicBezTo>
                    <a:pt x="178" y="243"/>
                    <a:pt x="206" y="236"/>
                    <a:pt x="232" y="225"/>
                  </a:cubicBezTo>
                  <a:cubicBezTo>
                    <a:pt x="301" y="196"/>
                    <a:pt x="342" y="144"/>
                    <a:pt x="319" y="69"/>
                  </a:cubicBezTo>
                  <a:cubicBezTo>
                    <a:pt x="300" y="24"/>
                    <a:pt x="25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4"/>
            <p:cNvSpPr/>
            <p:nvPr/>
          </p:nvSpPr>
          <p:spPr>
            <a:xfrm rot="1508308">
              <a:off x="7717405" y="804838"/>
              <a:ext cx="56144" cy="52582"/>
            </a:xfrm>
            <a:custGeom>
              <a:avLst/>
              <a:gdLst/>
              <a:ahLst/>
              <a:cxnLst/>
              <a:rect l="l" t="t" r="r" b="b"/>
              <a:pathLst>
                <a:path w="331" h="310" extrusionOk="0">
                  <a:moveTo>
                    <a:pt x="91" y="1"/>
                  </a:moveTo>
                  <a:cubicBezTo>
                    <a:pt x="74" y="1"/>
                    <a:pt x="58" y="5"/>
                    <a:pt x="47" y="14"/>
                  </a:cubicBezTo>
                  <a:cubicBezTo>
                    <a:pt x="6" y="37"/>
                    <a:pt x="0" y="89"/>
                    <a:pt x="18" y="124"/>
                  </a:cubicBezTo>
                  <a:cubicBezTo>
                    <a:pt x="58" y="199"/>
                    <a:pt x="122" y="257"/>
                    <a:pt x="197" y="292"/>
                  </a:cubicBezTo>
                  <a:cubicBezTo>
                    <a:pt x="209" y="303"/>
                    <a:pt x="225" y="309"/>
                    <a:pt x="242" y="309"/>
                  </a:cubicBezTo>
                  <a:cubicBezTo>
                    <a:pt x="258" y="309"/>
                    <a:pt x="276" y="303"/>
                    <a:pt x="290" y="292"/>
                  </a:cubicBezTo>
                  <a:cubicBezTo>
                    <a:pt x="331" y="257"/>
                    <a:pt x="313" y="216"/>
                    <a:pt x="290" y="176"/>
                  </a:cubicBezTo>
                  <a:cubicBezTo>
                    <a:pt x="250" y="112"/>
                    <a:pt x="197" y="60"/>
                    <a:pt x="139" y="14"/>
                  </a:cubicBezTo>
                  <a:cubicBezTo>
                    <a:pt x="125" y="5"/>
                    <a:pt x="108"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4"/>
            <p:cNvSpPr/>
            <p:nvPr/>
          </p:nvSpPr>
          <p:spPr>
            <a:xfrm rot="1508308">
              <a:off x="4732954" y="2151887"/>
              <a:ext cx="63946" cy="31888"/>
            </a:xfrm>
            <a:custGeom>
              <a:avLst/>
              <a:gdLst/>
              <a:ahLst/>
              <a:cxnLst/>
              <a:rect l="l" t="t" r="r" b="b"/>
              <a:pathLst>
                <a:path w="377" h="188" extrusionOk="0">
                  <a:moveTo>
                    <a:pt x="197" y="1"/>
                  </a:moveTo>
                  <a:cubicBezTo>
                    <a:pt x="156" y="1"/>
                    <a:pt x="116" y="2"/>
                    <a:pt x="75" y="5"/>
                  </a:cubicBezTo>
                  <a:cubicBezTo>
                    <a:pt x="6" y="52"/>
                    <a:pt x="0" y="92"/>
                    <a:pt x="29" y="138"/>
                  </a:cubicBezTo>
                  <a:cubicBezTo>
                    <a:pt x="55" y="172"/>
                    <a:pt x="107" y="188"/>
                    <a:pt x="162" y="188"/>
                  </a:cubicBezTo>
                  <a:cubicBezTo>
                    <a:pt x="241" y="188"/>
                    <a:pt x="326" y="156"/>
                    <a:pt x="353" y="98"/>
                  </a:cubicBezTo>
                  <a:cubicBezTo>
                    <a:pt x="377" y="57"/>
                    <a:pt x="371" y="11"/>
                    <a:pt x="319" y="5"/>
                  </a:cubicBezTo>
                  <a:cubicBezTo>
                    <a:pt x="278" y="2"/>
                    <a:pt x="23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4"/>
            <p:cNvSpPr/>
            <p:nvPr/>
          </p:nvSpPr>
          <p:spPr>
            <a:xfrm rot="1508308">
              <a:off x="6712943" y="1572867"/>
              <a:ext cx="58857" cy="50377"/>
            </a:xfrm>
            <a:custGeom>
              <a:avLst/>
              <a:gdLst/>
              <a:ahLst/>
              <a:cxnLst/>
              <a:rect l="l" t="t" r="r" b="b"/>
              <a:pathLst>
                <a:path w="347" h="297" extrusionOk="0">
                  <a:moveTo>
                    <a:pt x="272" y="0"/>
                  </a:moveTo>
                  <a:lnTo>
                    <a:pt x="272" y="0"/>
                  </a:lnTo>
                  <a:cubicBezTo>
                    <a:pt x="273" y="3"/>
                    <a:pt x="274" y="5"/>
                    <a:pt x="275" y="7"/>
                  </a:cubicBezTo>
                  <a:lnTo>
                    <a:pt x="275" y="7"/>
                  </a:lnTo>
                  <a:cubicBezTo>
                    <a:pt x="276" y="7"/>
                    <a:pt x="277" y="7"/>
                    <a:pt x="278" y="6"/>
                  </a:cubicBezTo>
                  <a:lnTo>
                    <a:pt x="272" y="0"/>
                  </a:lnTo>
                  <a:close/>
                  <a:moveTo>
                    <a:pt x="275" y="7"/>
                  </a:moveTo>
                  <a:lnTo>
                    <a:pt x="275" y="7"/>
                  </a:lnTo>
                  <a:cubicBezTo>
                    <a:pt x="213" y="36"/>
                    <a:pt x="150" y="59"/>
                    <a:pt x="93" y="87"/>
                  </a:cubicBezTo>
                  <a:cubicBezTo>
                    <a:pt x="35" y="116"/>
                    <a:pt x="0" y="163"/>
                    <a:pt x="35" y="232"/>
                  </a:cubicBezTo>
                  <a:cubicBezTo>
                    <a:pt x="55" y="273"/>
                    <a:pt x="96" y="297"/>
                    <a:pt x="139" y="297"/>
                  </a:cubicBezTo>
                  <a:cubicBezTo>
                    <a:pt x="156" y="297"/>
                    <a:pt x="174" y="293"/>
                    <a:pt x="191" y="284"/>
                  </a:cubicBezTo>
                  <a:cubicBezTo>
                    <a:pt x="317" y="250"/>
                    <a:pt x="347" y="171"/>
                    <a:pt x="275"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4"/>
            <p:cNvSpPr/>
            <p:nvPr/>
          </p:nvSpPr>
          <p:spPr>
            <a:xfrm rot="1508308">
              <a:off x="5873931" y="2482721"/>
              <a:ext cx="54278" cy="47154"/>
            </a:xfrm>
            <a:custGeom>
              <a:avLst/>
              <a:gdLst/>
              <a:ahLst/>
              <a:cxnLst/>
              <a:rect l="l" t="t" r="r" b="b"/>
              <a:pathLst>
                <a:path w="320" h="278" extrusionOk="0">
                  <a:moveTo>
                    <a:pt x="149" y="1"/>
                  </a:moveTo>
                  <a:cubicBezTo>
                    <a:pt x="122" y="1"/>
                    <a:pt x="95" y="8"/>
                    <a:pt x="70" y="23"/>
                  </a:cubicBezTo>
                  <a:cubicBezTo>
                    <a:pt x="12" y="58"/>
                    <a:pt x="1" y="104"/>
                    <a:pt x="41" y="180"/>
                  </a:cubicBezTo>
                  <a:cubicBezTo>
                    <a:pt x="74" y="242"/>
                    <a:pt x="129" y="278"/>
                    <a:pt x="180" y="278"/>
                  </a:cubicBezTo>
                  <a:cubicBezTo>
                    <a:pt x="200" y="278"/>
                    <a:pt x="220" y="272"/>
                    <a:pt x="238" y="261"/>
                  </a:cubicBezTo>
                  <a:cubicBezTo>
                    <a:pt x="302" y="226"/>
                    <a:pt x="319" y="139"/>
                    <a:pt x="279" y="81"/>
                  </a:cubicBezTo>
                  <a:cubicBezTo>
                    <a:pt x="255" y="31"/>
                    <a:pt x="203"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4"/>
            <p:cNvSpPr/>
            <p:nvPr/>
          </p:nvSpPr>
          <p:spPr>
            <a:xfrm rot="1508308">
              <a:off x="9134837" y="1740921"/>
              <a:ext cx="57161" cy="41217"/>
            </a:xfrm>
            <a:custGeom>
              <a:avLst/>
              <a:gdLst/>
              <a:ahLst/>
              <a:cxnLst/>
              <a:rect l="l" t="t" r="r" b="b"/>
              <a:pathLst>
                <a:path w="337" h="243" extrusionOk="0">
                  <a:moveTo>
                    <a:pt x="162" y="1"/>
                  </a:moveTo>
                  <a:cubicBezTo>
                    <a:pt x="132" y="1"/>
                    <a:pt x="104" y="7"/>
                    <a:pt x="82" y="20"/>
                  </a:cubicBezTo>
                  <a:cubicBezTo>
                    <a:pt x="24" y="49"/>
                    <a:pt x="1" y="118"/>
                    <a:pt x="30" y="170"/>
                  </a:cubicBezTo>
                  <a:cubicBezTo>
                    <a:pt x="51" y="218"/>
                    <a:pt x="96" y="242"/>
                    <a:pt x="148" y="242"/>
                  </a:cubicBezTo>
                  <a:cubicBezTo>
                    <a:pt x="179" y="242"/>
                    <a:pt x="212" y="234"/>
                    <a:pt x="244" y="217"/>
                  </a:cubicBezTo>
                  <a:cubicBezTo>
                    <a:pt x="308" y="182"/>
                    <a:pt x="337" y="130"/>
                    <a:pt x="308" y="66"/>
                  </a:cubicBezTo>
                  <a:cubicBezTo>
                    <a:pt x="288" y="27"/>
                    <a:pt x="22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4"/>
            <p:cNvSpPr/>
            <p:nvPr/>
          </p:nvSpPr>
          <p:spPr>
            <a:xfrm rot="1508308">
              <a:off x="4781331" y="780543"/>
              <a:ext cx="56313" cy="40030"/>
            </a:xfrm>
            <a:custGeom>
              <a:avLst/>
              <a:gdLst/>
              <a:ahLst/>
              <a:cxnLst/>
              <a:rect l="l" t="t" r="r" b="b"/>
              <a:pathLst>
                <a:path w="332" h="236" extrusionOk="0">
                  <a:moveTo>
                    <a:pt x="235" y="0"/>
                  </a:moveTo>
                  <a:cubicBezTo>
                    <a:pt x="214" y="0"/>
                    <a:pt x="191" y="6"/>
                    <a:pt x="169" y="11"/>
                  </a:cubicBezTo>
                  <a:cubicBezTo>
                    <a:pt x="146" y="23"/>
                    <a:pt x="117" y="23"/>
                    <a:pt x="82" y="28"/>
                  </a:cubicBezTo>
                  <a:cubicBezTo>
                    <a:pt x="41" y="46"/>
                    <a:pt x="1" y="69"/>
                    <a:pt x="1" y="127"/>
                  </a:cubicBezTo>
                  <a:cubicBezTo>
                    <a:pt x="7" y="179"/>
                    <a:pt x="47" y="225"/>
                    <a:pt x="105" y="231"/>
                  </a:cubicBezTo>
                  <a:cubicBezTo>
                    <a:pt x="118" y="234"/>
                    <a:pt x="130" y="236"/>
                    <a:pt x="143" y="236"/>
                  </a:cubicBezTo>
                  <a:cubicBezTo>
                    <a:pt x="179" y="236"/>
                    <a:pt x="214" y="225"/>
                    <a:pt x="244" y="208"/>
                  </a:cubicBezTo>
                  <a:cubicBezTo>
                    <a:pt x="302" y="179"/>
                    <a:pt x="331" y="110"/>
                    <a:pt x="308" y="52"/>
                  </a:cubicBezTo>
                  <a:cubicBezTo>
                    <a:pt x="291" y="11"/>
                    <a:pt x="265"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4"/>
            <p:cNvSpPr/>
            <p:nvPr/>
          </p:nvSpPr>
          <p:spPr>
            <a:xfrm rot="1508308">
              <a:off x="7076538" y="1017142"/>
              <a:ext cx="56144" cy="45966"/>
            </a:xfrm>
            <a:custGeom>
              <a:avLst/>
              <a:gdLst/>
              <a:ahLst/>
              <a:cxnLst/>
              <a:rect l="l" t="t" r="r" b="b"/>
              <a:pathLst>
                <a:path w="331" h="271" extrusionOk="0">
                  <a:moveTo>
                    <a:pt x="209" y="1"/>
                  </a:moveTo>
                  <a:cubicBezTo>
                    <a:pt x="185" y="1"/>
                    <a:pt x="158" y="8"/>
                    <a:pt x="128" y="20"/>
                  </a:cubicBezTo>
                  <a:cubicBezTo>
                    <a:pt x="35" y="49"/>
                    <a:pt x="1" y="107"/>
                    <a:pt x="35" y="182"/>
                  </a:cubicBezTo>
                  <a:cubicBezTo>
                    <a:pt x="54" y="237"/>
                    <a:pt x="105" y="270"/>
                    <a:pt x="157" y="270"/>
                  </a:cubicBezTo>
                  <a:cubicBezTo>
                    <a:pt x="171" y="270"/>
                    <a:pt x="184" y="268"/>
                    <a:pt x="198" y="263"/>
                  </a:cubicBezTo>
                  <a:cubicBezTo>
                    <a:pt x="285" y="240"/>
                    <a:pt x="331" y="153"/>
                    <a:pt x="296" y="72"/>
                  </a:cubicBezTo>
                  <a:cubicBezTo>
                    <a:pt x="275" y="19"/>
                    <a:pt x="24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4"/>
            <p:cNvSpPr/>
            <p:nvPr/>
          </p:nvSpPr>
          <p:spPr>
            <a:xfrm rot="1508308">
              <a:off x="7769103" y="1117812"/>
              <a:ext cx="52242" cy="51903"/>
            </a:xfrm>
            <a:custGeom>
              <a:avLst/>
              <a:gdLst/>
              <a:ahLst/>
              <a:cxnLst/>
              <a:rect l="l" t="t" r="r" b="b"/>
              <a:pathLst>
                <a:path w="308" h="306" extrusionOk="0">
                  <a:moveTo>
                    <a:pt x="122" y="0"/>
                  </a:moveTo>
                  <a:cubicBezTo>
                    <a:pt x="109" y="0"/>
                    <a:pt x="95" y="3"/>
                    <a:pt x="82" y="9"/>
                  </a:cubicBezTo>
                  <a:cubicBezTo>
                    <a:pt x="18" y="38"/>
                    <a:pt x="1" y="113"/>
                    <a:pt x="47" y="206"/>
                  </a:cubicBezTo>
                  <a:cubicBezTo>
                    <a:pt x="81" y="270"/>
                    <a:pt x="128" y="306"/>
                    <a:pt x="176" y="306"/>
                  </a:cubicBezTo>
                  <a:cubicBezTo>
                    <a:pt x="193" y="306"/>
                    <a:pt x="210" y="302"/>
                    <a:pt x="227" y="293"/>
                  </a:cubicBezTo>
                  <a:cubicBezTo>
                    <a:pt x="308" y="246"/>
                    <a:pt x="284" y="183"/>
                    <a:pt x="261" y="130"/>
                  </a:cubicBezTo>
                  <a:cubicBezTo>
                    <a:pt x="224" y="47"/>
                    <a:pt x="176"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4"/>
            <p:cNvSpPr/>
            <p:nvPr/>
          </p:nvSpPr>
          <p:spPr>
            <a:xfrm rot="1508308">
              <a:off x="8890360" y="2517853"/>
              <a:ext cx="66151" cy="40030"/>
            </a:xfrm>
            <a:custGeom>
              <a:avLst/>
              <a:gdLst/>
              <a:ahLst/>
              <a:cxnLst/>
              <a:rect l="l" t="t" r="r" b="b"/>
              <a:pathLst>
                <a:path w="390" h="236" extrusionOk="0">
                  <a:moveTo>
                    <a:pt x="299" y="0"/>
                  </a:moveTo>
                  <a:cubicBezTo>
                    <a:pt x="277" y="0"/>
                    <a:pt x="254" y="6"/>
                    <a:pt x="233" y="11"/>
                  </a:cubicBezTo>
                  <a:cubicBezTo>
                    <a:pt x="192" y="17"/>
                    <a:pt x="152" y="22"/>
                    <a:pt x="117" y="34"/>
                  </a:cubicBezTo>
                  <a:cubicBezTo>
                    <a:pt x="53" y="51"/>
                    <a:pt x="1" y="92"/>
                    <a:pt x="30" y="167"/>
                  </a:cubicBezTo>
                  <a:cubicBezTo>
                    <a:pt x="47" y="219"/>
                    <a:pt x="87" y="236"/>
                    <a:pt x="133" y="236"/>
                  </a:cubicBezTo>
                  <a:cubicBezTo>
                    <a:pt x="149" y="236"/>
                    <a:pt x="165" y="234"/>
                    <a:pt x="180" y="231"/>
                  </a:cubicBezTo>
                  <a:cubicBezTo>
                    <a:pt x="198" y="225"/>
                    <a:pt x="209" y="219"/>
                    <a:pt x="227" y="208"/>
                  </a:cubicBezTo>
                  <a:lnTo>
                    <a:pt x="291" y="179"/>
                  </a:lnTo>
                  <a:cubicBezTo>
                    <a:pt x="337" y="150"/>
                    <a:pt x="389" y="127"/>
                    <a:pt x="372" y="57"/>
                  </a:cubicBezTo>
                  <a:cubicBezTo>
                    <a:pt x="358" y="13"/>
                    <a:pt x="330"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4"/>
            <p:cNvSpPr/>
            <p:nvPr/>
          </p:nvSpPr>
          <p:spPr>
            <a:xfrm rot="1508308">
              <a:off x="6487114" y="1937193"/>
              <a:ext cx="58179" cy="42913"/>
            </a:xfrm>
            <a:custGeom>
              <a:avLst/>
              <a:gdLst/>
              <a:ahLst/>
              <a:cxnLst/>
              <a:rect l="l" t="t" r="r" b="b"/>
              <a:pathLst>
                <a:path w="343" h="253" extrusionOk="0">
                  <a:moveTo>
                    <a:pt x="101" y="1"/>
                  </a:moveTo>
                  <a:cubicBezTo>
                    <a:pt x="88" y="1"/>
                    <a:pt x="78" y="3"/>
                    <a:pt x="70" y="8"/>
                  </a:cubicBezTo>
                  <a:cubicBezTo>
                    <a:pt x="12" y="42"/>
                    <a:pt x="1" y="123"/>
                    <a:pt x="41" y="170"/>
                  </a:cubicBezTo>
                  <a:cubicBezTo>
                    <a:pt x="77" y="225"/>
                    <a:pt x="133" y="253"/>
                    <a:pt x="191" y="253"/>
                  </a:cubicBezTo>
                  <a:cubicBezTo>
                    <a:pt x="219" y="253"/>
                    <a:pt x="247" y="247"/>
                    <a:pt x="273" y="233"/>
                  </a:cubicBezTo>
                  <a:cubicBezTo>
                    <a:pt x="319" y="210"/>
                    <a:pt x="343" y="158"/>
                    <a:pt x="319" y="112"/>
                  </a:cubicBezTo>
                  <a:cubicBezTo>
                    <a:pt x="290" y="58"/>
                    <a:pt x="16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4"/>
            <p:cNvSpPr/>
            <p:nvPr/>
          </p:nvSpPr>
          <p:spPr>
            <a:xfrm rot="1508308">
              <a:off x="7122601" y="111119"/>
              <a:ext cx="53260" cy="46475"/>
            </a:xfrm>
            <a:custGeom>
              <a:avLst/>
              <a:gdLst/>
              <a:ahLst/>
              <a:cxnLst/>
              <a:rect l="l" t="t" r="r" b="b"/>
              <a:pathLst>
                <a:path w="314" h="274" extrusionOk="0">
                  <a:moveTo>
                    <a:pt x="127" y="0"/>
                  </a:moveTo>
                  <a:cubicBezTo>
                    <a:pt x="109" y="0"/>
                    <a:pt x="92" y="6"/>
                    <a:pt x="76" y="17"/>
                  </a:cubicBezTo>
                  <a:cubicBezTo>
                    <a:pt x="18" y="46"/>
                    <a:pt x="0" y="122"/>
                    <a:pt x="29" y="174"/>
                  </a:cubicBezTo>
                  <a:cubicBezTo>
                    <a:pt x="60" y="235"/>
                    <a:pt x="120" y="273"/>
                    <a:pt x="185" y="273"/>
                  </a:cubicBezTo>
                  <a:cubicBezTo>
                    <a:pt x="207" y="273"/>
                    <a:pt x="228" y="269"/>
                    <a:pt x="249" y="261"/>
                  </a:cubicBezTo>
                  <a:cubicBezTo>
                    <a:pt x="313" y="226"/>
                    <a:pt x="302" y="174"/>
                    <a:pt x="278" y="122"/>
                  </a:cubicBezTo>
                  <a:cubicBezTo>
                    <a:pt x="239" y="48"/>
                    <a:pt x="181"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4"/>
            <p:cNvSpPr/>
            <p:nvPr/>
          </p:nvSpPr>
          <p:spPr>
            <a:xfrm rot="1508308">
              <a:off x="5396654" y="1603343"/>
              <a:ext cx="50885" cy="54956"/>
            </a:xfrm>
            <a:custGeom>
              <a:avLst/>
              <a:gdLst/>
              <a:ahLst/>
              <a:cxnLst/>
              <a:rect l="l" t="t" r="r" b="b"/>
              <a:pathLst>
                <a:path w="300" h="324" extrusionOk="0">
                  <a:moveTo>
                    <a:pt x="204" y="1"/>
                  </a:moveTo>
                  <a:cubicBezTo>
                    <a:pt x="189" y="1"/>
                    <a:pt x="173" y="5"/>
                    <a:pt x="157" y="14"/>
                  </a:cubicBezTo>
                  <a:cubicBezTo>
                    <a:pt x="111" y="43"/>
                    <a:pt x="82" y="90"/>
                    <a:pt x="70" y="142"/>
                  </a:cubicBezTo>
                  <a:cubicBezTo>
                    <a:pt x="47" y="200"/>
                    <a:pt x="1" y="269"/>
                    <a:pt x="70" y="310"/>
                  </a:cubicBezTo>
                  <a:cubicBezTo>
                    <a:pt x="86" y="319"/>
                    <a:pt x="102" y="323"/>
                    <a:pt x="117" y="323"/>
                  </a:cubicBezTo>
                  <a:cubicBezTo>
                    <a:pt x="166" y="323"/>
                    <a:pt x="207" y="279"/>
                    <a:pt x="238" y="234"/>
                  </a:cubicBezTo>
                  <a:cubicBezTo>
                    <a:pt x="267" y="200"/>
                    <a:pt x="284" y="153"/>
                    <a:pt x="290" y="107"/>
                  </a:cubicBezTo>
                  <a:cubicBezTo>
                    <a:pt x="299" y="49"/>
                    <a:pt x="256"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4"/>
            <p:cNvSpPr/>
            <p:nvPr/>
          </p:nvSpPr>
          <p:spPr>
            <a:xfrm rot="1508308">
              <a:off x="6322681" y="1925553"/>
              <a:ext cx="50377" cy="48172"/>
            </a:xfrm>
            <a:custGeom>
              <a:avLst/>
              <a:gdLst/>
              <a:ahLst/>
              <a:cxnLst/>
              <a:rect l="l" t="t" r="r" b="b"/>
              <a:pathLst>
                <a:path w="297" h="284" extrusionOk="0">
                  <a:moveTo>
                    <a:pt x="152" y="1"/>
                  </a:moveTo>
                  <a:cubicBezTo>
                    <a:pt x="136" y="1"/>
                    <a:pt x="118" y="5"/>
                    <a:pt x="99" y="14"/>
                  </a:cubicBezTo>
                  <a:cubicBezTo>
                    <a:pt x="30" y="49"/>
                    <a:pt x="1" y="142"/>
                    <a:pt x="41" y="211"/>
                  </a:cubicBezTo>
                  <a:cubicBezTo>
                    <a:pt x="64" y="256"/>
                    <a:pt x="113" y="283"/>
                    <a:pt x="163" y="283"/>
                  </a:cubicBezTo>
                  <a:cubicBezTo>
                    <a:pt x="179" y="283"/>
                    <a:pt x="194" y="281"/>
                    <a:pt x="209" y="275"/>
                  </a:cubicBezTo>
                  <a:cubicBezTo>
                    <a:pt x="285" y="235"/>
                    <a:pt x="296" y="159"/>
                    <a:pt x="250" y="72"/>
                  </a:cubicBezTo>
                  <a:cubicBezTo>
                    <a:pt x="225" y="30"/>
                    <a:pt x="193"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4"/>
            <p:cNvSpPr/>
            <p:nvPr/>
          </p:nvSpPr>
          <p:spPr>
            <a:xfrm rot="1508308">
              <a:off x="6648305" y="1759424"/>
              <a:ext cx="50377" cy="47493"/>
            </a:xfrm>
            <a:custGeom>
              <a:avLst/>
              <a:gdLst/>
              <a:ahLst/>
              <a:cxnLst/>
              <a:rect l="l" t="t" r="r" b="b"/>
              <a:pathLst>
                <a:path w="297" h="280" extrusionOk="0">
                  <a:moveTo>
                    <a:pt x="165" y="1"/>
                  </a:moveTo>
                  <a:cubicBezTo>
                    <a:pt x="149" y="1"/>
                    <a:pt x="132" y="5"/>
                    <a:pt x="117" y="13"/>
                  </a:cubicBezTo>
                  <a:cubicBezTo>
                    <a:pt x="41" y="48"/>
                    <a:pt x="1" y="129"/>
                    <a:pt x="18" y="210"/>
                  </a:cubicBezTo>
                  <a:cubicBezTo>
                    <a:pt x="39" y="253"/>
                    <a:pt x="82" y="280"/>
                    <a:pt x="126" y="280"/>
                  </a:cubicBezTo>
                  <a:cubicBezTo>
                    <a:pt x="143" y="280"/>
                    <a:pt x="159" y="276"/>
                    <a:pt x="175" y="268"/>
                  </a:cubicBezTo>
                  <a:cubicBezTo>
                    <a:pt x="256" y="239"/>
                    <a:pt x="296" y="146"/>
                    <a:pt x="261" y="65"/>
                  </a:cubicBezTo>
                  <a:cubicBezTo>
                    <a:pt x="245" y="24"/>
                    <a:pt x="20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4"/>
            <p:cNvSpPr/>
            <p:nvPr/>
          </p:nvSpPr>
          <p:spPr>
            <a:xfrm rot="1508308">
              <a:off x="6397048" y="2109731"/>
              <a:ext cx="51225" cy="43422"/>
            </a:xfrm>
            <a:custGeom>
              <a:avLst/>
              <a:gdLst/>
              <a:ahLst/>
              <a:cxnLst/>
              <a:rect l="l" t="t" r="r" b="b"/>
              <a:pathLst>
                <a:path w="302" h="256" extrusionOk="0">
                  <a:moveTo>
                    <a:pt x="142" y="1"/>
                  </a:moveTo>
                  <a:cubicBezTo>
                    <a:pt x="124" y="1"/>
                    <a:pt x="105" y="4"/>
                    <a:pt x="87" y="11"/>
                  </a:cubicBezTo>
                  <a:cubicBezTo>
                    <a:pt x="29" y="34"/>
                    <a:pt x="0" y="104"/>
                    <a:pt x="24" y="162"/>
                  </a:cubicBezTo>
                  <a:cubicBezTo>
                    <a:pt x="41" y="219"/>
                    <a:pt x="95" y="256"/>
                    <a:pt x="150" y="256"/>
                  </a:cubicBezTo>
                  <a:cubicBezTo>
                    <a:pt x="168" y="256"/>
                    <a:pt x="186" y="252"/>
                    <a:pt x="203" y="243"/>
                  </a:cubicBezTo>
                  <a:cubicBezTo>
                    <a:pt x="267" y="220"/>
                    <a:pt x="302" y="150"/>
                    <a:pt x="284" y="86"/>
                  </a:cubicBezTo>
                  <a:cubicBezTo>
                    <a:pt x="254" y="34"/>
                    <a:pt x="199"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4"/>
            <p:cNvSpPr/>
            <p:nvPr/>
          </p:nvSpPr>
          <p:spPr>
            <a:xfrm rot="1508308">
              <a:off x="5323978" y="2845896"/>
              <a:ext cx="50377" cy="49189"/>
            </a:xfrm>
            <a:custGeom>
              <a:avLst/>
              <a:gdLst/>
              <a:ahLst/>
              <a:cxnLst/>
              <a:rect l="l" t="t" r="r" b="b"/>
              <a:pathLst>
                <a:path w="297" h="290" extrusionOk="0">
                  <a:moveTo>
                    <a:pt x="86" y="0"/>
                  </a:moveTo>
                  <a:cubicBezTo>
                    <a:pt x="71" y="0"/>
                    <a:pt x="55" y="6"/>
                    <a:pt x="41" y="23"/>
                  </a:cubicBezTo>
                  <a:cubicBezTo>
                    <a:pt x="1" y="58"/>
                    <a:pt x="24" y="98"/>
                    <a:pt x="41" y="133"/>
                  </a:cubicBezTo>
                  <a:cubicBezTo>
                    <a:pt x="47" y="156"/>
                    <a:pt x="53" y="173"/>
                    <a:pt x="64" y="191"/>
                  </a:cubicBezTo>
                  <a:cubicBezTo>
                    <a:pt x="97" y="245"/>
                    <a:pt x="130" y="290"/>
                    <a:pt x="197" y="290"/>
                  </a:cubicBezTo>
                  <a:cubicBezTo>
                    <a:pt x="201" y="290"/>
                    <a:pt x="205" y="290"/>
                    <a:pt x="209" y="289"/>
                  </a:cubicBezTo>
                  <a:cubicBezTo>
                    <a:pt x="244" y="284"/>
                    <a:pt x="273" y="260"/>
                    <a:pt x="279" y="226"/>
                  </a:cubicBezTo>
                  <a:cubicBezTo>
                    <a:pt x="296" y="156"/>
                    <a:pt x="267" y="87"/>
                    <a:pt x="209" y="46"/>
                  </a:cubicBezTo>
                  <a:cubicBezTo>
                    <a:pt x="192" y="34"/>
                    <a:pt x="174" y="29"/>
                    <a:pt x="157" y="23"/>
                  </a:cubicBezTo>
                  <a:cubicBezTo>
                    <a:pt x="133" y="13"/>
                    <a:pt x="109"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4"/>
            <p:cNvSpPr/>
            <p:nvPr/>
          </p:nvSpPr>
          <p:spPr>
            <a:xfrm rot="1508308">
              <a:off x="7220276" y="1779905"/>
              <a:ext cx="62080" cy="37316"/>
            </a:xfrm>
            <a:custGeom>
              <a:avLst/>
              <a:gdLst/>
              <a:ahLst/>
              <a:cxnLst/>
              <a:rect l="l" t="t" r="r" b="b"/>
              <a:pathLst>
                <a:path w="366" h="220" extrusionOk="0">
                  <a:moveTo>
                    <a:pt x="132" y="0"/>
                  </a:moveTo>
                  <a:cubicBezTo>
                    <a:pt x="109" y="0"/>
                    <a:pt x="89" y="3"/>
                    <a:pt x="76" y="10"/>
                  </a:cubicBezTo>
                  <a:cubicBezTo>
                    <a:pt x="18" y="33"/>
                    <a:pt x="1" y="97"/>
                    <a:pt x="24" y="149"/>
                  </a:cubicBezTo>
                  <a:cubicBezTo>
                    <a:pt x="61" y="194"/>
                    <a:pt x="116" y="219"/>
                    <a:pt x="171" y="219"/>
                  </a:cubicBezTo>
                  <a:cubicBezTo>
                    <a:pt x="202" y="219"/>
                    <a:pt x="233" y="212"/>
                    <a:pt x="261" y="195"/>
                  </a:cubicBezTo>
                  <a:cubicBezTo>
                    <a:pt x="319" y="172"/>
                    <a:pt x="366" y="137"/>
                    <a:pt x="337" y="74"/>
                  </a:cubicBezTo>
                  <a:cubicBezTo>
                    <a:pt x="319" y="34"/>
                    <a:pt x="208"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4"/>
            <p:cNvSpPr/>
            <p:nvPr/>
          </p:nvSpPr>
          <p:spPr>
            <a:xfrm rot="1508308">
              <a:off x="6872901" y="1657658"/>
              <a:ext cx="47323" cy="51734"/>
            </a:xfrm>
            <a:custGeom>
              <a:avLst/>
              <a:gdLst/>
              <a:ahLst/>
              <a:cxnLst/>
              <a:rect l="l" t="t" r="r" b="b"/>
              <a:pathLst>
                <a:path w="279" h="305" extrusionOk="0">
                  <a:moveTo>
                    <a:pt x="150" y="1"/>
                  </a:moveTo>
                  <a:cubicBezTo>
                    <a:pt x="137" y="1"/>
                    <a:pt x="123" y="3"/>
                    <a:pt x="111" y="10"/>
                  </a:cubicBezTo>
                  <a:cubicBezTo>
                    <a:pt x="30" y="50"/>
                    <a:pt x="1" y="149"/>
                    <a:pt x="36" y="230"/>
                  </a:cubicBezTo>
                  <a:cubicBezTo>
                    <a:pt x="53" y="277"/>
                    <a:pt x="95" y="305"/>
                    <a:pt x="139" y="305"/>
                  </a:cubicBezTo>
                  <a:cubicBezTo>
                    <a:pt x="155" y="305"/>
                    <a:pt x="171" y="301"/>
                    <a:pt x="186" y="294"/>
                  </a:cubicBezTo>
                  <a:cubicBezTo>
                    <a:pt x="256" y="270"/>
                    <a:pt x="279" y="143"/>
                    <a:pt x="238" y="56"/>
                  </a:cubicBezTo>
                  <a:cubicBezTo>
                    <a:pt x="221" y="22"/>
                    <a:pt x="18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4"/>
            <p:cNvSpPr/>
            <p:nvPr/>
          </p:nvSpPr>
          <p:spPr>
            <a:xfrm rot="1508308">
              <a:off x="7923489" y="1765655"/>
              <a:ext cx="56144" cy="37994"/>
            </a:xfrm>
            <a:custGeom>
              <a:avLst/>
              <a:gdLst/>
              <a:ahLst/>
              <a:cxnLst/>
              <a:rect l="l" t="t" r="r" b="b"/>
              <a:pathLst>
                <a:path w="331" h="224" extrusionOk="0">
                  <a:moveTo>
                    <a:pt x="133" y="0"/>
                  </a:moveTo>
                  <a:cubicBezTo>
                    <a:pt x="112" y="0"/>
                    <a:pt x="90" y="3"/>
                    <a:pt x="70" y="9"/>
                  </a:cubicBezTo>
                  <a:cubicBezTo>
                    <a:pt x="17" y="38"/>
                    <a:pt x="0" y="108"/>
                    <a:pt x="41" y="154"/>
                  </a:cubicBezTo>
                  <a:cubicBezTo>
                    <a:pt x="73" y="198"/>
                    <a:pt x="127" y="223"/>
                    <a:pt x="180" y="223"/>
                  </a:cubicBezTo>
                  <a:cubicBezTo>
                    <a:pt x="212" y="223"/>
                    <a:pt x="244" y="214"/>
                    <a:pt x="272" y="195"/>
                  </a:cubicBezTo>
                  <a:cubicBezTo>
                    <a:pt x="313" y="166"/>
                    <a:pt x="330" y="114"/>
                    <a:pt x="313" y="73"/>
                  </a:cubicBezTo>
                  <a:cubicBezTo>
                    <a:pt x="261" y="25"/>
                    <a:pt x="196"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4"/>
            <p:cNvSpPr/>
            <p:nvPr/>
          </p:nvSpPr>
          <p:spPr>
            <a:xfrm rot="1508308">
              <a:off x="6233232" y="1951511"/>
              <a:ext cx="60214" cy="41896"/>
            </a:xfrm>
            <a:custGeom>
              <a:avLst/>
              <a:gdLst/>
              <a:ahLst/>
              <a:cxnLst/>
              <a:rect l="l" t="t" r="r" b="b"/>
              <a:pathLst>
                <a:path w="355" h="247" extrusionOk="0">
                  <a:moveTo>
                    <a:pt x="211" y="0"/>
                  </a:moveTo>
                  <a:cubicBezTo>
                    <a:pt x="179" y="0"/>
                    <a:pt x="146" y="11"/>
                    <a:pt x="117" y="27"/>
                  </a:cubicBezTo>
                  <a:cubicBezTo>
                    <a:pt x="53" y="56"/>
                    <a:pt x="1" y="97"/>
                    <a:pt x="30" y="184"/>
                  </a:cubicBezTo>
                  <a:cubicBezTo>
                    <a:pt x="45" y="224"/>
                    <a:pt x="81" y="246"/>
                    <a:pt x="129" y="246"/>
                  </a:cubicBezTo>
                  <a:cubicBezTo>
                    <a:pt x="156" y="246"/>
                    <a:pt x="187" y="239"/>
                    <a:pt x="221" y="224"/>
                  </a:cubicBezTo>
                  <a:cubicBezTo>
                    <a:pt x="308" y="184"/>
                    <a:pt x="354" y="109"/>
                    <a:pt x="314" y="56"/>
                  </a:cubicBezTo>
                  <a:cubicBezTo>
                    <a:pt x="286" y="16"/>
                    <a:pt x="249"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4"/>
            <p:cNvSpPr/>
            <p:nvPr/>
          </p:nvSpPr>
          <p:spPr>
            <a:xfrm rot="1508308">
              <a:off x="5215884" y="3211921"/>
              <a:ext cx="48172" cy="60045"/>
            </a:xfrm>
            <a:custGeom>
              <a:avLst/>
              <a:gdLst/>
              <a:ahLst/>
              <a:cxnLst/>
              <a:rect l="l" t="t" r="r" b="b"/>
              <a:pathLst>
                <a:path w="284" h="354" extrusionOk="0">
                  <a:moveTo>
                    <a:pt x="171" y="1"/>
                  </a:moveTo>
                  <a:cubicBezTo>
                    <a:pt x="155" y="1"/>
                    <a:pt x="140" y="11"/>
                    <a:pt x="128" y="29"/>
                  </a:cubicBezTo>
                  <a:cubicBezTo>
                    <a:pt x="87" y="99"/>
                    <a:pt x="52" y="168"/>
                    <a:pt x="17" y="244"/>
                  </a:cubicBezTo>
                  <a:cubicBezTo>
                    <a:pt x="0" y="278"/>
                    <a:pt x="12" y="319"/>
                    <a:pt x="46" y="336"/>
                  </a:cubicBezTo>
                  <a:cubicBezTo>
                    <a:pt x="61" y="348"/>
                    <a:pt x="81" y="354"/>
                    <a:pt x="101" y="354"/>
                  </a:cubicBezTo>
                  <a:cubicBezTo>
                    <a:pt x="112" y="354"/>
                    <a:pt x="123" y="352"/>
                    <a:pt x="133" y="348"/>
                  </a:cubicBezTo>
                  <a:cubicBezTo>
                    <a:pt x="243" y="284"/>
                    <a:pt x="284" y="139"/>
                    <a:pt x="214" y="29"/>
                  </a:cubicBezTo>
                  <a:cubicBezTo>
                    <a:pt x="200" y="10"/>
                    <a:pt x="185"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4"/>
            <p:cNvSpPr/>
            <p:nvPr/>
          </p:nvSpPr>
          <p:spPr>
            <a:xfrm rot="1508308">
              <a:off x="5496863" y="930974"/>
              <a:ext cx="50377" cy="51734"/>
            </a:xfrm>
            <a:custGeom>
              <a:avLst/>
              <a:gdLst/>
              <a:ahLst/>
              <a:cxnLst/>
              <a:rect l="l" t="t" r="r" b="b"/>
              <a:pathLst>
                <a:path w="297" h="305" extrusionOk="0">
                  <a:moveTo>
                    <a:pt x="150" y="1"/>
                  </a:moveTo>
                  <a:cubicBezTo>
                    <a:pt x="137" y="1"/>
                    <a:pt x="122" y="4"/>
                    <a:pt x="105" y="11"/>
                  </a:cubicBezTo>
                  <a:cubicBezTo>
                    <a:pt x="1" y="58"/>
                    <a:pt x="70" y="139"/>
                    <a:pt x="82" y="208"/>
                  </a:cubicBezTo>
                  <a:cubicBezTo>
                    <a:pt x="102" y="258"/>
                    <a:pt x="135" y="304"/>
                    <a:pt x="189" y="304"/>
                  </a:cubicBezTo>
                  <a:cubicBezTo>
                    <a:pt x="197" y="304"/>
                    <a:pt x="206" y="303"/>
                    <a:pt x="215" y="301"/>
                  </a:cubicBezTo>
                  <a:cubicBezTo>
                    <a:pt x="285" y="278"/>
                    <a:pt x="296" y="208"/>
                    <a:pt x="256" y="104"/>
                  </a:cubicBezTo>
                  <a:cubicBezTo>
                    <a:pt x="233" y="49"/>
                    <a:pt x="20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4"/>
            <p:cNvSpPr/>
            <p:nvPr/>
          </p:nvSpPr>
          <p:spPr>
            <a:xfrm rot="1508308">
              <a:off x="7511304" y="898523"/>
              <a:ext cx="57161" cy="45118"/>
            </a:xfrm>
            <a:custGeom>
              <a:avLst/>
              <a:gdLst/>
              <a:ahLst/>
              <a:cxnLst/>
              <a:rect l="l" t="t" r="r" b="b"/>
              <a:pathLst>
                <a:path w="337" h="266" extrusionOk="0">
                  <a:moveTo>
                    <a:pt x="189" y="1"/>
                  </a:moveTo>
                  <a:cubicBezTo>
                    <a:pt x="163" y="1"/>
                    <a:pt x="134" y="8"/>
                    <a:pt x="105" y="22"/>
                  </a:cubicBezTo>
                  <a:cubicBezTo>
                    <a:pt x="30" y="57"/>
                    <a:pt x="1" y="121"/>
                    <a:pt x="41" y="184"/>
                  </a:cubicBezTo>
                  <a:cubicBezTo>
                    <a:pt x="67" y="236"/>
                    <a:pt x="118" y="265"/>
                    <a:pt x="173" y="265"/>
                  </a:cubicBezTo>
                  <a:cubicBezTo>
                    <a:pt x="193" y="265"/>
                    <a:pt x="213" y="261"/>
                    <a:pt x="232" y="254"/>
                  </a:cubicBezTo>
                  <a:cubicBezTo>
                    <a:pt x="308" y="225"/>
                    <a:pt x="337" y="138"/>
                    <a:pt x="296" y="68"/>
                  </a:cubicBezTo>
                  <a:cubicBezTo>
                    <a:pt x="277" y="24"/>
                    <a:pt x="237"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4"/>
            <p:cNvSpPr/>
            <p:nvPr/>
          </p:nvSpPr>
          <p:spPr>
            <a:xfrm rot="1508308">
              <a:off x="6191144" y="27046"/>
              <a:ext cx="50207" cy="48002"/>
            </a:xfrm>
            <a:custGeom>
              <a:avLst/>
              <a:gdLst/>
              <a:ahLst/>
              <a:cxnLst/>
              <a:rect l="l" t="t" r="r" b="b"/>
              <a:pathLst>
                <a:path w="296" h="283" extrusionOk="0">
                  <a:moveTo>
                    <a:pt x="147" y="0"/>
                  </a:moveTo>
                  <a:cubicBezTo>
                    <a:pt x="132" y="0"/>
                    <a:pt x="118" y="3"/>
                    <a:pt x="105" y="9"/>
                  </a:cubicBezTo>
                  <a:cubicBezTo>
                    <a:pt x="24" y="50"/>
                    <a:pt x="0" y="148"/>
                    <a:pt x="47" y="218"/>
                  </a:cubicBezTo>
                  <a:cubicBezTo>
                    <a:pt x="63" y="259"/>
                    <a:pt x="106" y="282"/>
                    <a:pt x="150" y="282"/>
                  </a:cubicBezTo>
                  <a:cubicBezTo>
                    <a:pt x="168" y="282"/>
                    <a:pt x="186" y="278"/>
                    <a:pt x="203" y="270"/>
                  </a:cubicBezTo>
                  <a:cubicBezTo>
                    <a:pt x="273" y="229"/>
                    <a:pt x="296" y="131"/>
                    <a:pt x="244" y="67"/>
                  </a:cubicBezTo>
                  <a:cubicBezTo>
                    <a:pt x="227" y="24"/>
                    <a:pt x="18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4"/>
            <p:cNvSpPr/>
            <p:nvPr/>
          </p:nvSpPr>
          <p:spPr>
            <a:xfrm rot="1508308">
              <a:off x="7124207" y="935329"/>
              <a:ext cx="46306" cy="50546"/>
            </a:xfrm>
            <a:custGeom>
              <a:avLst/>
              <a:gdLst/>
              <a:ahLst/>
              <a:cxnLst/>
              <a:rect l="l" t="t" r="r" b="b"/>
              <a:pathLst>
                <a:path w="273" h="298" extrusionOk="0">
                  <a:moveTo>
                    <a:pt x="142" y="0"/>
                  </a:moveTo>
                  <a:cubicBezTo>
                    <a:pt x="131" y="0"/>
                    <a:pt x="119" y="3"/>
                    <a:pt x="105" y="9"/>
                  </a:cubicBezTo>
                  <a:cubicBezTo>
                    <a:pt x="35" y="55"/>
                    <a:pt x="1" y="136"/>
                    <a:pt x="18" y="223"/>
                  </a:cubicBezTo>
                  <a:cubicBezTo>
                    <a:pt x="31" y="267"/>
                    <a:pt x="74" y="297"/>
                    <a:pt x="119" y="297"/>
                  </a:cubicBezTo>
                  <a:cubicBezTo>
                    <a:pt x="134" y="297"/>
                    <a:pt x="149" y="294"/>
                    <a:pt x="163" y="287"/>
                  </a:cubicBezTo>
                  <a:cubicBezTo>
                    <a:pt x="244" y="252"/>
                    <a:pt x="273" y="148"/>
                    <a:pt x="227" y="72"/>
                  </a:cubicBezTo>
                  <a:cubicBezTo>
                    <a:pt x="208" y="40"/>
                    <a:pt x="186"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4"/>
            <p:cNvSpPr/>
            <p:nvPr/>
          </p:nvSpPr>
          <p:spPr>
            <a:xfrm rot="1508308">
              <a:off x="6745179" y="653321"/>
              <a:ext cx="40539" cy="59027"/>
            </a:xfrm>
            <a:custGeom>
              <a:avLst/>
              <a:gdLst/>
              <a:ahLst/>
              <a:cxnLst/>
              <a:rect l="l" t="t" r="r" b="b"/>
              <a:pathLst>
                <a:path w="239" h="348" extrusionOk="0">
                  <a:moveTo>
                    <a:pt x="131" y="0"/>
                  </a:moveTo>
                  <a:cubicBezTo>
                    <a:pt x="121" y="0"/>
                    <a:pt x="108" y="5"/>
                    <a:pt x="93" y="15"/>
                  </a:cubicBezTo>
                  <a:cubicBezTo>
                    <a:pt x="24" y="85"/>
                    <a:pt x="0" y="189"/>
                    <a:pt x="29" y="282"/>
                  </a:cubicBezTo>
                  <a:cubicBezTo>
                    <a:pt x="44" y="321"/>
                    <a:pt x="80" y="348"/>
                    <a:pt x="122" y="348"/>
                  </a:cubicBezTo>
                  <a:cubicBezTo>
                    <a:pt x="130" y="348"/>
                    <a:pt x="138" y="347"/>
                    <a:pt x="145" y="345"/>
                  </a:cubicBezTo>
                  <a:cubicBezTo>
                    <a:pt x="192" y="334"/>
                    <a:pt x="232" y="299"/>
                    <a:pt x="238" y="247"/>
                  </a:cubicBezTo>
                  <a:cubicBezTo>
                    <a:pt x="238" y="183"/>
                    <a:pt x="226" y="125"/>
                    <a:pt x="197" y="67"/>
                  </a:cubicBezTo>
                  <a:cubicBezTo>
                    <a:pt x="180" y="37"/>
                    <a:pt x="163"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4"/>
            <p:cNvSpPr/>
            <p:nvPr/>
          </p:nvSpPr>
          <p:spPr>
            <a:xfrm rot="1508308">
              <a:off x="8422995" y="1450658"/>
              <a:ext cx="61232" cy="43083"/>
            </a:xfrm>
            <a:custGeom>
              <a:avLst/>
              <a:gdLst/>
              <a:ahLst/>
              <a:cxnLst/>
              <a:rect l="l" t="t" r="r" b="b"/>
              <a:pathLst>
                <a:path w="361" h="254" extrusionOk="0">
                  <a:moveTo>
                    <a:pt x="230" y="1"/>
                  </a:moveTo>
                  <a:cubicBezTo>
                    <a:pt x="202" y="1"/>
                    <a:pt x="172" y="10"/>
                    <a:pt x="140" y="24"/>
                  </a:cubicBezTo>
                  <a:cubicBezTo>
                    <a:pt x="47" y="70"/>
                    <a:pt x="1" y="157"/>
                    <a:pt x="41" y="215"/>
                  </a:cubicBezTo>
                  <a:cubicBezTo>
                    <a:pt x="66" y="244"/>
                    <a:pt x="92" y="254"/>
                    <a:pt x="117" y="254"/>
                  </a:cubicBezTo>
                  <a:cubicBezTo>
                    <a:pt x="152" y="254"/>
                    <a:pt x="185" y="236"/>
                    <a:pt x="215" y="226"/>
                  </a:cubicBezTo>
                  <a:cubicBezTo>
                    <a:pt x="325" y="174"/>
                    <a:pt x="360" y="116"/>
                    <a:pt x="320" y="53"/>
                  </a:cubicBezTo>
                  <a:cubicBezTo>
                    <a:pt x="294" y="15"/>
                    <a:pt x="264"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4"/>
            <p:cNvSpPr/>
            <p:nvPr/>
          </p:nvSpPr>
          <p:spPr>
            <a:xfrm rot="1508308">
              <a:off x="7420751" y="1089767"/>
              <a:ext cx="53260" cy="42913"/>
            </a:xfrm>
            <a:custGeom>
              <a:avLst/>
              <a:gdLst/>
              <a:ahLst/>
              <a:cxnLst/>
              <a:rect l="l" t="t" r="r" b="b"/>
              <a:pathLst>
                <a:path w="314" h="253" extrusionOk="0">
                  <a:moveTo>
                    <a:pt x="135" y="0"/>
                  </a:moveTo>
                  <a:cubicBezTo>
                    <a:pt x="111" y="0"/>
                    <a:pt x="88" y="5"/>
                    <a:pt x="65" y="15"/>
                  </a:cubicBezTo>
                  <a:cubicBezTo>
                    <a:pt x="12" y="49"/>
                    <a:pt x="1" y="125"/>
                    <a:pt x="41" y="177"/>
                  </a:cubicBezTo>
                  <a:cubicBezTo>
                    <a:pt x="70" y="227"/>
                    <a:pt x="120" y="253"/>
                    <a:pt x="174" y="253"/>
                  </a:cubicBezTo>
                  <a:cubicBezTo>
                    <a:pt x="195" y="253"/>
                    <a:pt x="217" y="249"/>
                    <a:pt x="238" y="241"/>
                  </a:cubicBezTo>
                  <a:cubicBezTo>
                    <a:pt x="290" y="212"/>
                    <a:pt x="314" y="142"/>
                    <a:pt x="285" y="84"/>
                  </a:cubicBezTo>
                  <a:cubicBezTo>
                    <a:pt x="251" y="30"/>
                    <a:pt x="194"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4"/>
            <p:cNvSpPr/>
            <p:nvPr/>
          </p:nvSpPr>
          <p:spPr>
            <a:xfrm rot="1508308">
              <a:off x="4874655" y="967971"/>
              <a:ext cx="64964" cy="60723"/>
            </a:xfrm>
            <a:custGeom>
              <a:avLst/>
              <a:gdLst/>
              <a:ahLst/>
              <a:cxnLst/>
              <a:rect l="l" t="t" r="r" b="b"/>
              <a:pathLst>
                <a:path w="383" h="358" extrusionOk="0">
                  <a:moveTo>
                    <a:pt x="326" y="1"/>
                  </a:moveTo>
                  <a:cubicBezTo>
                    <a:pt x="304" y="1"/>
                    <a:pt x="280" y="15"/>
                    <a:pt x="255" y="26"/>
                  </a:cubicBezTo>
                  <a:cubicBezTo>
                    <a:pt x="163" y="78"/>
                    <a:pt x="87" y="153"/>
                    <a:pt x="29" y="246"/>
                  </a:cubicBezTo>
                  <a:cubicBezTo>
                    <a:pt x="12" y="275"/>
                    <a:pt x="0" y="315"/>
                    <a:pt x="29" y="339"/>
                  </a:cubicBezTo>
                  <a:cubicBezTo>
                    <a:pt x="45" y="352"/>
                    <a:pt x="58" y="357"/>
                    <a:pt x="70" y="357"/>
                  </a:cubicBezTo>
                  <a:cubicBezTo>
                    <a:pt x="95" y="357"/>
                    <a:pt x="114" y="335"/>
                    <a:pt x="134" y="315"/>
                  </a:cubicBezTo>
                  <a:cubicBezTo>
                    <a:pt x="197" y="246"/>
                    <a:pt x="267" y="182"/>
                    <a:pt x="331" y="113"/>
                  </a:cubicBezTo>
                  <a:cubicBezTo>
                    <a:pt x="354" y="90"/>
                    <a:pt x="383" y="55"/>
                    <a:pt x="365" y="26"/>
                  </a:cubicBezTo>
                  <a:cubicBezTo>
                    <a:pt x="354" y="7"/>
                    <a:pt x="340"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4"/>
            <p:cNvSpPr/>
            <p:nvPr/>
          </p:nvSpPr>
          <p:spPr>
            <a:xfrm rot="1508308">
              <a:off x="8051405" y="612316"/>
              <a:ext cx="48172" cy="48850"/>
            </a:xfrm>
            <a:custGeom>
              <a:avLst/>
              <a:gdLst/>
              <a:ahLst/>
              <a:cxnLst/>
              <a:rect l="l" t="t" r="r" b="b"/>
              <a:pathLst>
                <a:path w="284" h="288" extrusionOk="0">
                  <a:moveTo>
                    <a:pt x="168" y="0"/>
                  </a:moveTo>
                  <a:cubicBezTo>
                    <a:pt x="144" y="0"/>
                    <a:pt x="119" y="8"/>
                    <a:pt x="99" y="24"/>
                  </a:cubicBezTo>
                  <a:cubicBezTo>
                    <a:pt x="29" y="53"/>
                    <a:pt x="0" y="140"/>
                    <a:pt x="35" y="210"/>
                  </a:cubicBezTo>
                  <a:cubicBezTo>
                    <a:pt x="48" y="259"/>
                    <a:pt x="92" y="287"/>
                    <a:pt x="138" y="287"/>
                  </a:cubicBezTo>
                  <a:cubicBezTo>
                    <a:pt x="152" y="287"/>
                    <a:pt x="166" y="285"/>
                    <a:pt x="180" y="279"/>
                  </a:cubicBezTo>
                  <a:cubicBezTo>
                    <a:pt x="249" y="227"/>
                    <a:pt x="284" y="146"/>
                    <a:pt x="272" y="65"/>
                  </a:cubicBezTo>
                  <a:cubicBezTo>
                    <a:pt x="254" y="24"/>
                    <a:pt x="212"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4"/>
            <p:cNvSpPr/>
            <p:nvPr/>
          </p:nvSpPr>
          <p:spPr>
            <a:xfrm rot="1508308">
              <a:off x="8499321" y="727993"/>
              <a:ext cx="44270" cy="54108"/>
            </a:xfrm>
            <a:custGeom>
              <a:avLst/>
              <a:gdLst/>
              <a:ahLst/>
              <a:cxnLst/>
              <a:rect l="l" t="t" r="r" b="b"/>
              <a:pathLst>
                <a:path w="261" h="319" extrusionOk="0">
                  <a:moveTo>
                    <a:pt x="129" y="0"/>
                  </a:moveTo>
                  <a:cubicBezTo>
                    <a:pt x="117" y="0"/>
                    <a:pt x="103" y="3"/>
                    <a:pt x="87" y="10"/>
                  </a:cubicBezTo>
                  <a:cubicBezTo>
                    <a:pt x="18" y="39"/>
                    <a:pt x="0" y="131"/>
                    <a:pt x="47" y="236"/>
                  </a:cubicBezTo>
                  <a:cubicBezTo>
                    <a:pt x="70" y="273"/>
                    <a:pt x="98" y="319"/>
                    <a:pt x="154" y="319"/>
                  </a:cubicBezTo>
                  <a:cubicBezTo>
                    <a:pt x="167" y="319"/>
                    <a:pt x="181" y="316"/>
                    <a:pt x="197" y="311"/>
                  </a:cubicBezTo>
                  <a:cubicBezTo>
                    <a:pt x="255" y="294"/>
                    <a:pt x="261" y="189"/>
                    <a:pt x="209" y="74"/>
                  </a:cubicBezTo>
                  <a:cubicBezTo>
                    <a:pt x="191" y="33"/>
                    <a:pt x="170"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4"/>
            <p:cNvSpPr/>
            <p:nvPr/>
          </p:nvSpPr>
          <p:spPr>
            <a:xfrm rot="1508308">
              <a:off x="7658432" y="-106732"/>
              <a:ext cx="50207" cy="48680"/>
            </a:xfrm>
            <a:custGeom>
              <a:avLst/>
              <a:gdLst/>
              <a:ahLst/>
              <a:cxnLst/>
              <a:rect l="l" t="t" r="r" b="b"/>
              <a:pathLst>
                <a:path w="296" h="287" extrusionOk="0">
                  <a:moveTo>
                    <a:pt x="140" y="1"/>
                  </a:moveTo>
                  <a:cubicBezTo>
                    <a:pt x="127" y="1"/>
                    <a:pt x="113" y="3"/>
                    <a:pt x="99" y="7"/>
                  </a:cubicBezTo>
                  <a:cubicBezTo>
                    <a:pt x="29" y="42"/>
                    <a:pt x="0" y="129"/>
                    <a:pt x="35" y="198"/>
                  </a:cubicBezTo>
                  <a:cubicBezTo>
                    <a:pt x="53" y="253"/>
                    <a:pt x="104" y="286"/>
                    <a:pt x="159" y="286"/>
                  </a:cubicBezTo>
                  <a:cubicBezTo>
                    <a:pt x="174" y="286"/>
                    <a:pt x="188" y="284"/>
                    <a:pt x="203" y="279"/>
                  </a:cubicBezTo>
                  <a:cubicBezTo>
                    <a:pt x="284" y="250"/>
                    <a:pt x="296" y="181"/>
                    <a:pt x="272" y="111"/>
                  </a:cubicBezTo>
                  <a:cubicBezTo>
                    <a:pt x="258" y="44"/>
                    <a:pt x="20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4"/>
            <p:cNvSpPr/>
            <p:nvPr/>
          </p:nvSpPr>
          <p:spPr>
            <a:xfrm rot="1508308">
              <a:off x="7424584" y="104707"/>
              <a:ext cx="47323" cy="54617"/>
            </a:xfrm>
            <a:custGeom>
              <a:avLst/>
              <a:gdLst/>
              <a:ahLst/>
              <a:cxnLst/>
              <a:rect l="l" t="t" r="r" b="b"/>
              <a:pathLst>
                <a:path w="279" h="322" extrusionOk="0">
                  <a:moveTo>
                    <a:pt x="150" y="1"/>
                  </a:moveTo>
                  <a:cubicBezTo>
                    <a:pt x="136" y="1"/>
                    <a:pt x="123" y="4"/>
                    <a:pt x="111" y="10"/>
                  </a:cubicBezTo>
                  <a:cubicBezTo>
                    <a:pt x="36" y="39"/>
                    <a:pt x="1" y="184"/>
                    <a:pt x="41" y="265"/>
                  </a:cubicBezTo>
                  <a:cubicBezTo>
                    <a:pt x="57" y="300"/>
                    <a:pt x="91" y="322"/>
                    <a:pt x="127" y="322"/>
                  </a:cubicBezTo>
                  <a:cubicBezTo>
                    <a:pt x="145" y="322"/>
                    <a:pt x="163" y="317"/>
                    <a:pt x="180" y="305"/>
                  </a:cubicBezTo>
                  <a:cubicBezTo>
                    <a:pt x="256" y="253"/>
                    <a:pt x="279" y="149"/>
                    <a:pt x="238" y="62"/>
                  </a:cubicBezTo>
                  <a:cubicBezTo>
                    <a:pt x="226" y="24"/>
                    <a:pt x="188"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4"/>
            <p:cNvSpPr/>
            <p:nvPr/>
          </p:nvSpPr>
          <p:spPr>
            <a:xfrm rot="1508308">
              <a:off x="5869372" y="1054592"/>
              <a:ext cx="49359" cy="48511"/>
            </a:xfrm>
            <a:custGeom>
              <a:avLst/>
              <a:gdLst/>
              <a:ahLst/>
              <a:cxnLst/>
              <a:rect l="l" t="t" r="r" b="b"/>
              <a:pathLst>
                <a:path w="291" h="286" extrusionOk="0">
                  <a:moveTo>
                    <a:pt x="111" y="0"/>
                  </a:moveTo>
                  <a:cubicBezTo>
                    <a:pt x="99" y="0"/>
                    <a:pt x="88" y="1"/>
                    <a:pt x="76" y="4"/>
                  </a:cubicBezTo>
                  <a:cubicBezTo>
                    <a:pt x="24" y="27"/>
                    <a:pt x="1" y="132"/>
                    <a:pt x="36" y="207"/>
                  </a:cubicBezTo>
                  <a:cubicBezTo>
                    <a:pt x="48" y="256"/>
                    <a:pt x="93" y="285"/>
                    <a:pt x="140" y="285"/>
                  </a:cubicBezTo>
                  <a:cubicBezTo>
                    <a:pt x="160" y="285"/>
                    <a:pt x="179" y="281"/>
                    <a:pt x="198" y="271"/>
                  </a:cubicBezTo>
                  <a:cubicBezTo>
                    <a:pt x="267" y="242"/>
                    <a:pt x="291" y="161"/>
                    <a:pt x="256" y="103"/>
                  </a:cubicBezTo>
                  <a:cubicBezTo>
                    <a:pt x="231" y="39"/>
                    <a:pt x="174"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4"/>
            <p:cNvSpPr/>
            <p:nvPr/>
          </p:nvSpPr>
          <p:spPr>
            <a:xfrm rot="1508308">
              <a:off x="6935124" y="85998"/>
              <a:ext cx="47323" cy="47832"/>
            </a:xfrm>
            <a:custGeom>
              <a:avLst/>
              <a:gdLst/>
              <a:ahLst/>
              <a:cxnLst/>
              <a:rect l="l" t="t" r="r" b="b"/>
              <a:pathLst>
                <a:path w="279" h="282" extrusionOk="0">
                  <a:moveTo>
                    <a:pt x="123" y="1"/>
                  </a:moveTo>
                  <a:cubicBezTo>
                    <a:pt x="104" y="1"/>
                    <a:pt x="86" y="7"/>
                    <a:pt x="70" y="19"/>
                  </a:cubicBezTo>
                  <a:cubicBezTo>
                    <a:pt x="1" y="65"/>
                    <a:pt x="12" y="135"/>
                    <a:pt x="35" y="204"/>
                  </a:cubicBezTo>
                  <a:cubicBezTo>
                    <a:pt x="49" y="253"/>
                    <a:pt x="93" y="282"/>
                    <a:pt x="142" y="282"/>
                  </a:cubicBezTo>
                  <a:cubicBezTo>
                    <a:pt x="156" y="282"/>
                    <a:pt x="171" y="279"/>
                    <a:pt x="186" y="274"/>
                  </a:cubicBezTo>
                  <a:cubicBezTo>
                    <a:pt x="255" y="239"/>
                    <a:pt x="279" y="146"/>
                    <a:pt x="238" y="83"/>
                  </a:cubicBezTo>
                  <a:cubicBezTo>
                    <a:pt x="210" y="31"/>
                    <a:pt x="16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4"/>
            <p:cNvSpPr/>
            <p:nvPr/>
          </p:nvSpPr>
          <p:spPr>
            <a:xfrm rot="1508308">
              <a:off x="5225937" y="594119"/>
              <a:ext cx="45288" cy="51903"/>
            </a:xfrm>
            <a:custGeom>
              <a:avLst/>
              <a:gdLst/>
              <a:ahLst/>
              <a:cxnLst/>
              <a:rect l="l" t="t" r="r" b="b"/>
              <a:pathLst>
                <a:path w="267" h="306" extrusionOk="0">
                  <a:moveTo>
                    <a:pt x="115" y="1"/>
                  </a:moveTo>
                  <a:cubicBezTo>
                    <a:pt x="79" y="1"/>
                    <a:pt x="49" y="23"/>
                    <a:pt x="29" y="81"/>
                  </a:cubicBezTo>
                  <a:cubicBezTo>
                    <a:pt x="0" y="162"/>
                    <a:pt x="47" y="284"/>
                    <a:pt x="122" y="302"/>
                  </a:cubicBezTo>
                  <a:cubicBezTo>
                    <a:pt x="135" y="304"/>
                    <a:pt x="147" y="306"/>
                    <a:pt x="157" y="306"/>
                  </a:cubicBezTo>
                  <a:cubicBezTo>
                    <a:pt x="230" y="306"/>
                    <a:pt x="245" y="239"/>
                    <a:pt x="255" y="168"/>
                  </a:cubicBezTo>
                  <a:cubicBezTo>
                    <a:pt x="261" y="151"/>
                    <a:pt x="267" y="128"/>
                    <a:pt x="267" y="110"/>
                  </a:cubicBezTo>
                  <a:lnTo>
                    <a:pt x="244" y="52"/>
                  </a:lnTo>
                  <a:cubicBezTo>
                    <a:pt x="232" y="47"/>
                    <a:pt x="220" y="41"/>
                    <a:pt x="209" y="35"/>
                  </a:cubicBezTo>
                  <a:cubicBezTo>
                    <a:pt x="176" y="15"/>
                    <a:pt x="14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4"/>
            <p:cNvSpPr/>
            <p:nvPr/>
          </p:nvSpPr>
          <p:spPr>
            <a:xfrm rot="1508308">
              <a:off x="7817689" y="893500"/>
              <a:ext cx="58179" cy="40030"/>
            </a:xfrm>
            <a:custGeom>
              <a:avLst/>
              <a:gdLst/>
              <a:ahLst/>
              <a:cxnLst/>
              <a:rect l="l" t="t" r="r" b="b"/>
              <a:pathLst>
                <a:path w="343" h="236" extrusionOk="0">
                  <a:moveTo>
                    <a:pt x="176" y="1"/>
                  </a:moveTo>
                  <a:cubicBezTo>
                    <a:pt x="149" y="1"/>
                    <a:pt x="123" y="6"/>
                    <a:pt x="99" y="17"/>
                  </a:cubicBezTo>
                  <a:cubicBezTo>
                    <a:pt x="36" y="40"/>
                    <a:pt x="1" y="104"/>
                    <a:pt x="24" y="167"/>
                  </a:cubicBezTo>
                  <a:cubicBezTo>
                    <a:pt x="43" y="212"/>
                    <a:pt x="85" y="235"/>
                    <a:pt x="141" y="235"/>
                  </a:cubicBezTo>
                  <a:cubicBezTo>
                    <a:pt x="172" y="235"/>
                    <a:pt x="207" y="228"/>
                    <a:pt x="244" y="214"/>
                  </a:cubicBezTo>
                  <a:cubicBezTo>
                    <a:pt x="302" y="190"/>
                    <a:pt x="343" y="138"/>
                    <a:pt x="314" y="75"/>
                  </a:cubicBezTo>
                  <a:cubicBezTo>
                    <a:pt x="294" y="27"/>
                    <a:pt x="235"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4"/>
            <p:cNvSpPr/>
            <p:nvPr/>
          </p:nvSpPr>
          <p:spPr>
            <a:xfrm rot="1508308">
              <a:off x="8001586" y="1225302"/>
              <a:ext cx="54108" cy="45118"/>
            </a:xfrm>
            <a:custGeom>
              <a:avLst/>
              <a:gdLst/>
              <a:ahLst/>
              <a:cxnLst/>
              <a:rect l="l" t="t" r="r" b="b"/>
              <a:pathLst>
                <a:path w="319" h="266" extrusionOk="0">
                  <a:moveTo>
                    <a:pt x="120" y="1"/>
                  </a:moveTo>
                  <a:cubicBezTo>
                    <a:pt x="99" y="1"/>
                    <a:pt x="78" y="6"/>
                    <a:pt x="58" y="18"/>
                  </a:cubicBezTo>
                  <a:cubicBezTo>
                    <a:pt x="0" y="58"/>
                    <a:pt x="6" y="116"/>
                    <a:pt x="41" y="174"/>
                  </a:cubicBezTo>
                  <a:cubicBezTo>
                    <a:pt x="67" y="232"/>
                    <a:pt x="127" y="265"/>
                    <a:pt x="190" y="265"/>
                  </a:cubicBezTo>
                  <a:cubicBezTo>
                    <a:pt x="210" y="265"/>
                    <a:pt x="230" y="262"/>
                    <a:pt x="249" y="255"/>
                  </a:cubicBezTo>
                  <a:cubicBezTo>
                    <a:pt x="319" y="215"/>
                    <a:pt x="301" y="157"/>
                    <a:pt x="267" y="99"/>
                  </a:cubicBezTo>
                  <a:cubicBezTo>
                    <a:pt x="229" y="36"/>
                    <a:pt x="17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4"/>
            <p:cNvSpPr/>
            <p:nvPr/>
          </p:nvSpPr>
          <p:spPr>
            <a:xfrm rot="1508308">
              <a:off x="8930838" y="499363"/>
              <a:ext cx="51394" cy="47323"/>
            </a:xfrm>
            <a:custGeom>
              <a:avLst/>
              <a:gdLst/>
              <a:ahLst/>
              <a:cxnLst/>
              <a:rect l="l" t="t" r="r" b="b"/>
              <a:pathLst>
                <a:path w="303" h="279" extrusionOk="0">
                  <a:moveTo>
                    <a:pt x="152" y="0"/>
                  </a:moveTo>
                  <a:cubicBezTo>
                    <a:pt x="112" y="0"/>
                    <a:pt x="73" y="18"/>
                    <a:pt x="47" y="53"/>
                  </a:cubicBezTo>
                  <a:cubicBezTo>
                    <a:pt x="1" y="111"/>
                    <a:pt x="13" y="180"/>
                    <a:pt x="88" y="238"/>
                  </a:cubicBezTo>
                  <a:cubicBezTo>
                    <a:pt x="116" y="255"/>
                    <a:pt x="143" y="266"/>
                    <a:pt x="176" y="277"/>
                  </a:cubicBezTo>
                  <a:lnTo>
                    <a:pt x="176" y="277"/>
                  </a:lnTo>
                  <a:cubicBezTo>
                    <a:pt x="199" y="254"/>
                    <a:pt x="227" y="232"/>
                    <a:pt x="250" y="209"/>
                  </a:cubicBezTo>
                  <a:cubicBezTo>
                    <a:pt x="302" y="163"/>
                    <a:pt x="302" y="76"/>
                    <a:pt x="244" y="35"/>
                  </a:cubicBezTo>
                  <a:cubicBezTo>
                    <a:pt x="218" y="12"/>
                    <a:pt x="185" y="0"/>
                    <a:pt x="152" y="0"/>
                  </a:cubicBezTo>
                  <a:close/>
                  <a:moveTo>
                    <a:pt x="176" y="277"/>
                  </a:moveTo>
                  <a:lnTo>
                    <a:pt x="176" y="277"/>
                  </a:lnTo>
                  <a:cubicBezTo>
                    <a:pt x="176" y="278"/>
                    <a:pt x="175" y="278"/>
                    <a:pt x="175" y="279"/>
                  </a:cubicBezTo>
                  <a:lnTo>
                    <a:pt x="181" y="279"/>
                  </a:lnTo>
                  <a:cubicBezTo>
                    <a:pt x="179" y="278"/>
                    <a:pt x="178" y="278"/>
                    <a:pt x="176" y="2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4"/>
            <p:cNvSpPr/>
            <p:nvPr/>
          </p:nvSpPr>
          <p:spPr>
            <a:xfrm rot="1508308">
              <a:off x="5069272" y="1071557"/>
              <a:ext cx="48341" cy="47323"/>
            </a:xfrm>
            <a:custGeom>
              <a:avLst/>
              <a:gdLst/>
              <a:ahLst/>
              <a:cxnLst/>
              <a:rect l="l" t="t" r="r" b="b"/>
              <a:pathLst>
                <a:path w="285" h="279" extrusionOk="0">
                  <a:moveTo>
                    <a:pt x="188" y="1"/>
                  </a:moveTo>
                  <a:cubicBezTo>
                    <a:pt x="168" y="1"/>
                    <a:pt x="146" y="9"/>
                    <a:pt x="122" y="23"/>
                  </a:cubicBezTo>
                  <a:cubicBezTo>
                    <a:pt x="41" y="75"/>
                    <a:pt x="1" y="168"/>
                    <a:pt x="41" y="231"/>
                  </a:cubicBezTo>
                  <a:cubicBezTo>
                    <a:pt x="60" y="261"/>
                    <a:pt x="95" y="279"/>
                    <a:pt x="130" y="279"/>
                  </a:cubicBezTo>
                  <a:cubicBezTo>
                    <a:pt x="149" y="279"/>
                    <a:pt x="169" y="273"/>
                    <a:pt x="186" y="260"/>
                  </a:cubicBezTo>
                  <a:cubicBezTo>
                    <a:pt x="256" y="214"/>
                    <a:pt x="285" y="121"/>
                    <a:pt x="250" y="40"/>
                  </a:cubicBezTo>
                  <a:cubicBezTo>
                    <a:pt x="231" y="12"/>
                    <a:pt x="21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4"/>
            <p:cNvSpPr/>
            <p:nvPr/>
          </p:nvSpPr>
          <p:spPr>
            <a:xfrm rot="1508308">
              <a:off x="4688206" y="1041738"/>
              <a:ext cx="49359" cy="47154"/>
            </a:xfrm>
            <a:custGeom>
              <a:avLst/>
              <a:gdLst/>
              <a:ahLst/>
              <a:cxnLst/>
              <a:rect l="l" t="t" r="r" b="b"/>
              <a:pathLst>
                <a:path w="291" h="278" extrusionOk="0">
                  <a:moveTo>
                    <a:pt x="109" y="0"/>
                  </a:moveTo>
                  <a:cubicBezTo>
                    <a:pt x="89" y="0"/>
                    <a:pt x="72" y="5"/>
                    <a:pt x="59" y="17"/>
                  </a:cubicBezTo>
                  <a:cubicBezTo>
                    <a:pt x="7" y="63"/>
                    <a:pt x="1" y="144"/>
                    <a:pt x="41" y="202"/>
                  </a:cubicBezTo>
                  <a:cubicBezTo>
                    <a:pt x="58" y="252"/>
                    <a:pt x="102" y="278"/>
                    <a:pt x="148" y="278"/>
                  </a:cubicBezTo>
                  <a:cubicBezTo>
                    <a:pt x="167" y="278"/>
                    <a:pt x="186" y="274"/>
                    <a:pt x="204" y="266"/>
                  </a:cubicBezTo>
                  <a:cubicBezTo>
                    <a:pt x="267" y="225"/>
                    <a:pt x="291" y="144"/>
                    <a:pt x="256" y="80"/>
                  </a:cubicBezTo>
                  <a:cubicBezTo>
                    <a:pt x="226" y="34"/>
                    <a:pt x="16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4"/>
            <p:cNvSpPr/>
            <p:nvPr/>
          </p:nvSpPr>
          <p:spPr>
            <a:xfrm rot="1508308">
              <a:off x="6763971" y="1681537"/>
              <a:ext cx="53260" cy="43931"/>
            </a:xfrm>
            <a:custGeom>
              <a:avLst/>
              <a:gdLst/>
              <a:ahLst/>
              <a:cxnLst/>
              <a:rect l="l" t="t" r="r" b="b"/>
              <a:pathLst>
                <a:path w="314" h="259" extrusionOk="0">
                  <a:moveTo>
                    <a:pt x="162" y="0"/>
                  </a:moveTo>
                  <a:cubicBezTo>
                    <a:pt x="134" y="0"/>
                    <a:pt x="106" y="9"/>
                    <a:pt x="82" y="26"/>
                  </a:cubicBezTo>
                  <a:cubicBezTo>
                    <a:pt x="24" y="55"/>
                    <a:pt x="1" y="130"/>
                    <a:pt x="47" y="182"/>
                  </a:cubicBezTo>
                  <a:cubicBezTo>
                    <a:pt x="71" y="230"/>
                    <a:pt x="120" y="259"/>
                    <a:pt x="170" y="259"/>
                  </a:cubicBezTo>
                  <a:cubicBezTo>
                    <a:pt x="193" y="259"/>
                    <a:pt x="217" y="253"/>
                    <a:pt x="238" y="240"/>
                  </a:cubicBezTo>
                  <a:cubicBezTo>
                    <a:pt x="296" y="206"/>
                    <a:pt x="314" y="125"/>
                    <a:pt x="279" y="67"/>
                  </a:cubicBezTo>
                  <a:cubicBezTo>
                    <a:pt x="254" y="23"/>
                    <a:pt x="208"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4"/>
            <p:cNvSpPr/>
            <p:nvPr/>
          </p:nvSpPr>
          <p:spPr>
            <a:xfrm rot="1508308">
              <a:off x="5495455" y="1722576"/>
              <a:ext cx="58179" cy="39860"/>
            </a:xfrm>
            <a:custGeom>
              <a:avLst/>
              <a:gdLst/>
              <a:ahLst/>
              <a:cxnLst/>
              <a:rect l="l" t="t" r="r" b="b"/>
              <a:pathLst>
                <a:path w="343" h="235" extrusionOk="0">
                  <a:moveTo>
                    <a:pt x="157" y="0"/>
                  </a:moveTo>
                  <a:cubicBezTo>
                    <a:pt x="134" y="0"/>
                    <a:pt x="111" y="4"/>
                    <a:pt x="88" y="13"/>
                  </a:cubicBezTo>
                  <a:cubicBezTo>
                    <a:pt x="24" y="36"/>
                    <a:pt x="1" y="105"/>
                    <a:pt x="30" y="163"/>
                  </a:cubicBezTo>
                  <a:cubicBezTo>
                    <a:pt x="58" y="216"/>
                    <a:pt x="95" y="235"/>
                    <a:pt x="137" y="235"/>
                  </a:cubicBezTo>
                  <a:cubicBezTo>
                    <a:pt x="165" y="235"/>
                    <a:pt x="195" y="227"/>
                    <a:pt x="227" y="215"/>
                  </a:cubicBezTo>
                  <a:cubicBezTo>
                    <a:pt x="279" y="186"/>
                    <a:pt x="343" y="163"/>
                    <a:pt x="308" y="76"/>
                  </a:cubicBezTo>
                  <a:cubicBezTo>
                    <a:pt x="270" y="26"/>
                    <a:pt x="215"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4"/>
            <p:cNvSpPr/>
            <p:nvPr/>
          </p:nvSpPr>
          <p:spPr>
            <a:xfrm rot="1508308">
              <a:off x="4378629" y="1266378"/>
              <a:ext cx="56144" cy="35620"/>
            </a:xfrm>
            <a:custGeom>
              <a:avLst/>
              <a:gdLst/>
              <a:ahLst/>
              <a:cxnLst/>
              <a:rect l="l" t="t" r="r" b="b"/>
              <a:pathLst>
                <a:path w="331" h="210" extrusionOk="0">
                  <a:moveTo>
                    <a:pt x="139" y="1"/>
                  </a:moveTo>
                  <a:cubicBezTo>
                    <a:pt x="107" y="1"/>
                    <a:pt x="77" y="6"/>
                    <a:pt x="58" y="17"/>
                  </a:cubicBezTo>
                  <a:cubicBezTo>
                    <a:pt x="12" y="46"/>
                    <a:pt x="0" y="98"/>
                    <a:pt x="23" y="145"/>
                  </a:cubicBezTo>
                  <a:cubicBezTo>
                    <a:pt x="59" y="187"/>
                    <a:pt x="111" y="210"/>
                    <a:pt x="164" y="210"/>
                  </a:cubicBezTo>
                  <a:cubicBezTo>
                    <a:pt x="199" y="210"/>
                    <a:pt x="235" y="200"/>
                    <a:pt x="267" y="180"/>
                  </a:cubicBezTo>
                  <a:cubicBezTo>
                    <a:pt x="313" y="162"/>
                    <a:pt x="331" y="104"/>
                    <a:pt x="302" y="58"/>
                  </a:cubicBezTo>
                  <a:cubicBezTo>
                    <a:pt x="282" y="23"/>
                    <a:pt x="205"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4"/>
            <p:cNvSpPr/>
            <p:nvPr/>
          </p:nvSpPr>
          <p:spPr>
            <a:xfrm rot="1508308">
              <a:off x="8491579" y="1910628"/>
              <a:ext cx="52242" cy="41048"/>
            </a:xfrm>
            <a:custGeom>
              <a:avLst/>
              <a:gdLst/>
              <a:ahLst/>
              <a:cxnLst/>
              <a:rect l="l" t="t" r="r" b="b"/>
              <a:pathLst>
                <a:path w="308" h="242" extrusionOk="0">
                  <a:moveTo>
                    <a:pt x="154" y="1"/>
                  </a:moveTo>
                  <a:cubicBezTo>
                    <a:pt x="136" y="1"/>
                    <a:pt x="117" y="4"/>
                    <a:pt x="99" y="11"/>
                  </a:cubicBezTo>
                  <a:cubicBezTo>
                    <a:pt x="36" y="29"/>
                    <a:pt x="1" y="98"/>
                    <a:pt x="30" y="156"/>
                  </a:cubicBezTo>
                  <a:cubicBezTo>
                    <a:pt x="43" y="209"/>
                    <a:pt x="93" y="242"/>
                    <a:pt x="144" y="242"/>
                  </a:cubicBezTo>
                  <a:cubicBezTo>
                    <a:pt x="160" y="242"/>
                    <a:pt x="177" y="238"/>
                    <a:pt x="192" y="231"/>
                  </a:cubicBezTo>
                  <a:cubicBezTo>
                    <a:pt x="267" y="208"/>
                    <a:pt x="308" y="162"/>
                    <a:pt x="296" y="86"/>
                  </a:cubicBezTo>
                  <a:cubicBezTo>
                    <a:pt x="265" y="34"/>
                    <a:pt x="211"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4"/>
            <p:cNvSpPr/>
            <p:nvPr/>
          </p:nvSpPr>
          <p:spPr>
            <a:xfrm rot="1508308">
              <a:off x="7314141" y="695283"/>
              <a:ext cx="56144" cy="42744"/>
            </a:xfrm>
            <a:custGeom>
              <a:avLst/>
              <a:gdLst/>
              <a:ahLst/>
              <a:cxnLst/>
              <a:rect l="l" t="t" r="r" b="b"/>
              <a:pathLst>
                <a:path w="331" h="252" extrusionOk="0">
                  <a:moveTo>
                    <a:pt x="145" y="1"/>
                  </a:moveTo>
                  <a:cubicBezTo>
                    <a:pt x="126" y="1"/>
                    <a:pt x="107" y="3"/>
                    <a:pt x="87" y="9"/>
                  </a:cubicBezTo>
                  <a:cubicBezTo>
                    <a:pt x="29" y="32"/>
                    <a:pt x="0" y="107"/>
                    <a:pt x="41" y="165"/>
                  </a:cubicBezTo>
                  <a:cubicBezTo>
                    <a:pt x="66" y="219"/>
                    <a:pt x="120" y="252"/>
                    <a:pt x="178" y="252"/>
                  </a:cubicBezTo>
                  <a:cubicBezTo>
                    <a:pt x="202" y="252"/>
                    <a:pt x="226" y="246"/>
                    <a:pt x="249" y="235"/>
                  </a:cubicBezTo>
                  <a:cubicBezTo>
                    <a:pt x="307" y="211"/>
                    <a:pt x="331" y="142"/>
                    <a:pt x="307" y="90"/>
                  </a:cubicBezTo>
                  <a:cubicBezTo>
                    <a:pt x="271" y="31"/>
                    <a:pt x="211"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4"/>
            <p:cNvSpPr/>
            <p:nvPr/>
          </p:nvSpPr>
          <p:spPr>
            <a:xfrm rot="1508308">
              <a:off x="8817669" y="2570148"/>
              <a:ext cx="51225" cy="43083"/>
            </a:xfrm>
            <a:custGeom>
              <a:avLst/>
              <a:gdLst/>
              <a:ahLst/>
              <a:cxnLst/>
              <a:rect l="l" t="t" r="r" b="b"/>
              <a:pathLst>
                <a:path w="302" h="254" extrusionOk="0">
                  <a:moveTo>
                    <a:pt x="137" y="0"/>
                  </a:moveTo>
                  <a:cubicBezTo>
                    <a:pt x="122" y="0"/>
                    <a:pt x="108" y="2"/>
                    <a:pt x="93" y="7"/>
                  </a:cubicBezTo>
                  <a:cubicBezTo>
                    <a:pt x="30" y="36"/>
                    <a:pt x="1" y="111"/>
                    <a:pt x="36" y="175"/>
                  </a:cubicBezTo>
                  <a:cubicBezTo>
                    <a:pt x="56" y="224"/>
                    <a:pt x="103" y="253"/>
                    <a:pt x="152" y="253"/>
                  </a:cubicBezTo>
                  <a:cubicBezTo>
                    <a:pt x="171" y="253"/>
                    <a:pt x="191" y="249"/>
                    <a:pt x="209" y="239"/>
                  </a:cubicBezTo>
                  <a:cubicBezTo>
                    <a:pt x="267" y="221"/>
                    <a:pt x="302" y="158"/>
                    <a:pt x="279" y="100"/>
                  </a:cubicBezTo>
                  <a:cubicBezTo>
                    <a:pt x="255" y="39"/>
                    <a:pt x="198"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4"/>
            <p:cNvSpPr/>
            <p:nvPr/>
          </p:nvSpPr>
          <p:spPr>
            <a:xfrm rot="1508308">
              <a:off x="8786328" y="-44940"/>
              <a:ext cx="49359" cy="48850"/>
            </a:xfrm>
            <a:custGeom>
              <a:avLst/>
              <a:gdLst/>
              <a:ahLst/>
              <a:cxnLst/>
              <a:rect l="l" t="t" r="r" b="b"/>
              <a:pathLst>
                <a:path w="291" h="288" extrusionOk="0">
                  <a:moveTo>
                    <a:pt x="162" y="0"/>
                  </a:moveTo>
                  <a:cubicBezTo>
                    <a:pt x="149" y="0"/>
                    <a:pt x="134" y="4"/>
                    <a:pt x="117" y="10"/>
                  </a:cubicBezTo>
                  <a:cubicBezTo>
                    <a:pt x="36" y="45"/>
                    <a:pt x="1" y="131"/>
                    <a:pt x="30" y="213"/>
                  </a:cubicBezTo>
                  <a:cubicBezTo>
                    <a:pt x="51" y="259"/>
                    <a:pt x="98" y="287"/>
                    <a:pt x="146" y="287"/>
                  </a:cubicBezTo>
                  <a:cubicBezTo>
                    <a:pt x="163" y="287"/>
                    <a:pt x="181" y="284"/>
                    <a:pt x="198" y="276"/>
                  </a:cubicBezTo>
                  <a:cubicBezTo>
                    <a:pt x="291" y="230"/>
                    <a:pt x="285" y="160"/>
                    <a:pt x="250" y="85"/>
                  </a:cubicBezTo>
                  <a:cubicBezTo>
                    <a:pt x="225" y="25"/>
                    <a:pt x="199"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4"/>
            <p:cNvSpPr/>
            <p:nvPr/>
          </p:nvSpPr>
          <p:spPr>
            <a:xfrm rot="1508308">
              <a:off x="7393736" y="1153796"/>
              <a:ext cx="49359" cy="47493"/>
            </a:xfrm>
            <a:custGeom>
              <a:avLst/>
              <a:gdLst/>
              <a:ahLst/>
              <a:cxnLst/>
              <a:rect l="l" t="t" r="r" b="b"/>
              <a:pathLst>
                <a:path w="291" h="280" extrusionOk="0">
                  <a:moveTo>
                    <a:pt x="138" y="0"/>
                  </a:moveTo>
                  <a:cubicBezTo>
                    <a:pt x="125" y="0"/>
                    <a:pt x="112" y="3"/>
                    <a:pt x="99" y="7"/>
                  </a:cubicBezTo>
                  <a:cubicBezTo>
                    <a:pt x="30" y="42"/>
                    <a:pt x="1" y="129"/>
                    <a:pt x="42" y="198"/>
                  </a:cubicBezTo>
                  <a:cubicBezTo>
                    <a:pt x="59" y="250"/>
                    <a:pt x="108" y="279"/>
                    <a:pt x="158" y="279"/>
                  </a:cubicBezTo>
                  <a:cubicBezTo>
                    <a:pt x="175" y="279"/>
                    <a:pt x="193" y="275"/>
                    <a:pt x="210" y="268"/>
                  </a:cubicBezTo>
                  <a:cubicBezTo>
                    <a:pt x="291" y="233"/>
                    <a:pt x="291" y="169"/>
                    <a:pt x="267" y="106"/>
                  </a:cubicBezTo>
                  <a:cubicBezTo>
                    <a:pt x="235" y="36"/>
                    <a:pt x="18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4"/>
            <p:cNvSpPr/>
            <p:nvPr/>
          </p:nvSpPr>
          <p:spPr>
            <a:xfrm rot="1508308">
              <a:off x="7971546" y="1968663"/>
              <a:ext cx="57161" cy="37486"/>
            </a:xfrm>
            <a:custGeom>
              <a:avLst/>
              <a:gdLst/>
              <a:ahLst/>
              <a:cxnLst/>
              <a:rect l="l" t="t" r="r" b="b"/>
              <a:pathLst>
                <a:path w="337" h="221" extrusionOk="0">
                  <a:moveTo>
                    <a:pt x="166" y="0"/>
                  </a:moveTo>
                  <a:cubicBezTo>
                    <a:pt x="131" y="0"/>
                    <a:pt x="95" y="7"/>
                    <a:pt x="65" y="21"/>
                  </a:cubicBezTo>
                  <a:cubicBezTo>
                    <a:pt x="12" y="44"/>
                    <a:pt x="1" y="107"/>
                    <a:pt x="30" y="154"/>
                  </a:cubicBezTo>
                  <a:cubicBezTo>
                    <a:pt x="62" y="197"/>
                    <a:pt x="111" y="220"/>
                    <a:pt x="161" y="220"/>
                  </a:cubicBezTo>
                  <a:cubicBezTo>
                    <a:pt x="191" y="220"/>
                    <a:pt x="222" y="212"/>
                    <a:pt x="250" y="194"/>
                  </a:cubicBezTo>
                  <a:cubicBezTo>
                    <a:pt x="296" y="165"/>
                    <a:pt x="337" y="125"/>
                    <a:pt x="314" y="61"/>
                  </a:cubicBezTo>
                  <a:cubicBezTo>
                    <a:pt x="298" y="23"/>
                    <a:pt x="234"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4"/>
            <p:cNvSpPr/>
            <p:nvPr/>
          </p:nvSpPr>
          <p:spPr>
            <a:xfrm rot="1508308">
              <a:off x="8801210" y="568016"/>
              <a:ext cx="44270" cy="54447"/>
            </a:xfrm>
            <a:custGeom>
              <a:avLst/>
              <a:gdLst/>
              <a:ahLst/>
              <a:cxnLst/>
              <a:rect l="l" t="t" r="r" b="b"/>
              <a:pathLst>
                <a:path w="261" h="321" extrusionOk="0">
                  <a:moveTo>
                    <a:pt x="144" y="0"/>
                  </a:moveTo>
                  <a:cubicBezTo>
                    <a:pt x="133" y="0"/>
                    <a:pt x="121" y="3"/>
                    <a:pt x="110" y="9"/>
                  </a:cubicBezTo>
                  <a:cubicBezTo>
                    <a:pt x="29" y="67"/>
                    <a:pt x="0" y="171"/>
                    <a:pt x="35" y="264"/>
                  </a:cubicBezTo>
                  <a:cubicBezTo>
                    <a:pt x="51" y="301"/>
                    <a:pt x="88" y="321"/>
                    <a:pt x="127" y="321"/>
                  </a:cubicBezTo>
                  <a:cubicBezTo>
                    <a:pt x="143" y="321"/>
                    <a:pt x="159" y="317"/>
                    <a:pt x="174" y="311"/>
                  </a:cubicBezTo>
                  <a:cubicBezTo>
                    <a:pt x="243" y="270"/>
                    <a:pt x="261" y="131"/>
                    <a:pt x="214" y="50"/>
                  </a:cubicBezTo>
                  <a:cubicBezTo>
                    <a:pt x="202" y="20"/>
                    <a:pt x="17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4"/>
            <p:cNvSpPr/>
            <p:nvPr/>
          </p:nvSpPr>
          <p:spPr>
            <a:xfrm rot="1508308">
              <a:off x="6498524" y="1338431"/>
              <a:ext cx="61063" cy="36129"/>
            </a:xfrm>
            <a:custGeom>
              <a:avLst/>
              <a:gdLst/>
              <a:ahLst/>
              <a:cxnLst/>
              <a:rect l="l" t="t" r="r" b="b"/>
              <a:pathLst>
                <a:path w="360" h="213" extrusionOk="0">
                  <a:moveTo>
                    <a:pt x="165" y="0"/>
                  </a:moveTo>
                  <a:cubicBezTo>
                    <a:pt x="127" y="0"/>
                    <a:pt x="92" y="6"/>
                    <a:pt x="70" y="18"/>
                  </a:cubicBezTo>
                  <a:cubicBezTo>
                    <a:pt x="29" y="47"/>
                    <a:pt x="0" y="88"/>
                    <a:pt x="24" y="140"/>
                  </a:cubicBezTo>
                  <a:cubicBezTo>
                    <a:pt x="46" y="185"/>
                    <a:pt x="108" y="213"/>
                    <a:pt x="172" y="213"/>
                  </a:cubicBezTo>
                  <a:cubicBezTo>
                    <a:pt x="206" y="213"/>
                    <a:pt x="242" y="205"/>
                    <a:pt x="273" y="186"/>
                  </a:cubicBezTo>
                  <a:cubicBezTo>
                    <a:pt x="325" y="157"/>
                    <a:pt x="360" y="111"/>
                    <a:pt x="331" y="59"/>
                  </a:cubicBezTo>
                  <a:cubicBezTo>
                    <a:pt x="316" y="21"/>
                    <a:pt x="236"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4"/>
            <p:cNvSpPr/>
            <p:nvPr/>
          </p:nvSpPr>
          <p:spPr>
            <a:xfrm rot="1508308">
              <a:off x="4653001" y="1341989"/>
              <a:ext cx="55126" cy="37994"/>
            </a:xfrm>
            <a:custGeom>
              <a:avLst/>
              <a:gdLst/>
              <a:ahLst/>
              <a:cxnLst/>
              <a:rect l="l" t="t" r="r" b="b"/>
              <a:pathLst>
                <a:path w="325" h="224" extrusionOk="0">
                  <a:moveTo>
                    <a:pt x="186" y="0"/>
                  </a:moveTo>
                  <a:cubicBezTo>
                    <a:pt x="153" y="0"/>
                    <a:pt x="119" y="8"/>
                    <a:pt x="87" y="22"/>
                  </a:cubicBezTo>
                  <a:cubicBezTo>
                    <a:pt x="29" y="34"/>
                    <a:pt x="0" y="98"/>
                    <a:pt x="29" y="150"/>
                  </a:cubicBezTo>
                  <a:cubicBezTo>
                    <a:pt x="57" y="198"/>
                    <a:pt x="107" y="224"/>
                    <a:pt x="160" y="224"/>
                  </a:cubicBezTo>
                  <a:cubicBezTo>
                    <a:pt x="184" y="224"/>
                    <a:pt x="209" y="218"/>
                    <a:pt x="232" y="208"/>
                  </a:cubicBezTo>
                  <a:cubicBezTo>
                    <a:pt x="290" y="184"/>
                    <a:pt x="325" y="121"/>
                    <a:pt x="307" y="63"/>
                  </a:cubicBezTo>
                  <a:cubicBezTo>
                    <a:pt x="293" y="22"/>
                    <a:pt x="243"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4"/>
            <p:cNvSpPr/>
            <p:nvPr/>
          </p:nvSpPr>
          <p:spPr>
            <a:xfrm rot="1508308">
              <a:off x="7823580" y="799434"/>
              <a:ext cx="40369" cy="56144"/>
            </a:xfrm>
            <a:custGeom>
              <a:avLst/>
              <a:gdLst/>
              <a:ahLst/>
              <a:cxnLst/>
              <a:rect l="l" t="t" r="r" b="b"/>
              <a:pathLst>
                <a:path w="238" h="331" extrusionOk="0">
                  <a:moveTo>
                    <a:pt x="163" y="0"/>
                  </a:moveTo>
                  <a:cubicBezTo>
                    <a:pt x="164" y="2"/>
                    <a:pt x="166" y="4"/>
                    <a:pt x="168" y="6"/>
                  </a:cubicBezTo>
                  <a:lnTo>
                    <a:pt x="168" y="6"/>
                  </a:lnTo>
                  <a:cubicBezTo>
                    <a:pt x="168" y="6"/>
                    <a:pt x="168" y="6"/>
                    <a:pt x="168" y="6"/>
                  </a:cubicBezTo>
                  <a:lnTo>
                    <a:pt x="163" y="0"/>
                  </a:lnTo>
                  <a:close/>
                  <a:moveTo>
                    <a:pt x="168" y="6"/>
                  </a:moveTo>
                  <a:lnTo>
                    <a:pt x="168" y="6"/>
                  </a:lnTo>
                  <a:cubicBezTo>
                    <a:pt x="75" y="29"/>
                    <a:pt x="0" y="70"/>
                    <a:pt x="0" y="174"/>
                  </a:cubicBezTo>
                  <a:cubicBezTo>
                    <a:pt x="0" y="263"/>
                    <a:pt x="49" y="331"/>
                    <a:pt x="114" y="331"/>
                  </a:cubicBezTo>
                  <a:cubicBezTo>
                    <a:pt x="117" y="331"/>
                    <a:pt x="119" y="330"/>
                    <a:pt x="122" y="330"/>
                  </a:cubicBezTo>
                  <a:cubicBezTo>
                    <a:pt x="209" y="319"/>
                    <a:pt x="232" y="255"/>
                    <a:pt x="238" y="185"/>
                  </a:cubicBezTo>
                  <a:cubicBezTo>
                    <a:pt x="232" y="119"/>
                    <a:pt x="211" y="57"/>
                    <a:pt x="168"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4"/>
            <p:cNvSpPr/>
            <p:nvPr/>
          </p:nvSpPr>
          <p:spPr>
            <a:xfrm rot="1508308">
              <a:off x="6769752" y="1544016"/>
              <a:ext cx="46475" cy="47663"/>
            </a:xfrm>
            <a:custGeom>
              <a:avLst/>
              <a:gdLst/>
              <a:ahLst/>
              <a:cxnLst/>
              <a:rect l="l" t="t" r="r" b="b"/>
              <a:pathLst>
                <a:path w="274" h="281" extrusionOk="0">
                  <a:moveTo>
                    <a:pt x="148" y="0"/>
                  </a:moveTo>
                  <a:cubicBezTo>
                    <a:pt x="142" y="0"/>
                    <a:pt x="135" y="1"/>
                    <a:pt x="128" y="2"/>
                  </a:cubicBezTo>
                  <a:cubicBezTo>
                    <a:pt x="53" y="8"/>
                    <a:pt x="36" y="72"/>
                    <a:pt x="18" y="130"/>
                  </a:cubicBezTo>
                  <a:cubicBezTo>
                    <a:pt x="1" y="188"/>
                    <a:pt x="36" y="228"/>
                    <a:pt x="47" y="280"/>
                  </a:cubicBezTo>
                  <a:lnTo>
                    <a:pt x="47" y="280"/>
                  </a:lnTo>
                  <a:cubicBezTo>
                    <a:pt x="92" y="280"/>
                    <a:pt x="136" y="274"/>
                    <a:pt x="180" y="263"/>
                  </a:cubicBezTo>
                  <a:cubicBezTo>
                    <a:pt x="244" y="228"/>
                    <a:pt x="273" y="153"/>
                    <a:pt x="244" y="89"/>
                  </a:cubicBezTo>
                  <a:cubicBezTo>
                    <a:pt x="239" y="38"/>
                    <a:pt x="198" y="0"/>
                    <a:pt x="148" y="0"/>
                  </a:cubicBezTo>
                  <a:close/>
                  <a:moveTo>
                    <a:pt x="47" y="280"/>
                  </a:moveTo>
                  <a:cubicBezTo>
                    <a:pt x="45" y="280"/>
                    <a:pt x="43" y="280"/>
                    <a:pt x="41" y="280"/>
                  </a:cubicBezTo>
                  <a:lnTo>
                    <a:pt x="47" y="280"/>
                  </a:lnTo>
                  <a:cubicBezTo>
                    <a:pt x="47" y="280"/>
                    <a:pt x="47" y="280"/>
                    <a:pt x="47" y="2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4"/>
            <p:cNvSpPr/>
            <p:nvPr/>
          </p:nvSpPr>
          <p:spPr>
            <a:xfrm rot="1508308">
              <a:off x="5429644" y="1943716"/>
              <a:ext cx="59197" cy="35620"/>
            </a:xfrm>
            <a:custGeom>
              <a:avLst/>
              <a:gdLst/>
              <a:ahLst/>
              <a:cxnLst/>
              <a:rect l="l" t="t" r="r" b="b"/>
              <a:pathLst>
                <a:path w="349" h="210" extrusionOk="0">
                  <a:moveTo>
                    <a:pt x="265" y="1"/>
                  </a:moveTo>
                  <a:cubicBezTo>
                    <a:pt x="243" y="1"/>
                    <a:pt x="220" y="6"/>
                    <a:pt x="198" y="6"/>
                  </a:cubicBezTo>
                  <a:cubicBezTo>
                    <a:pt x="163" y="6"/>
                    <a:pt x="128" y="12"/>
                    <a:pt x="94" y="17"/>
                  </a:cubicBezTo>
                  <a:cubicBezTo>
                    <a:pt x="41" y="23"/>
                    <a:pt x="1" y="52"/>
                    <a:pt x="1" y="110"/>
                  </a:cubicBezTo>
                  <a:cubicBezTo>
                    <a:pt x="1" y="165"/>
                    <a:pt x="42" y="209"/>
                    <a:pt x="100" y="209"/>
                  </a:cubicBezTo>
                  <a:cubicBezTo>
                    <a:pt x="104" y="209"/>
                    <a:pt x="107" y="209"/>
                    <a:pt x="111" y="209"/>
                  </a:cubicBezTo>
                  <a:cubicBezTo>
                    <a:pt x="146" y="209"/>
                    <a:pt x="180" y="203"/>
                    <a:pt x="221" y="197"/>
                  </a:cubicBezTo>
                  <a:cubicBezTo>
                    <a:pt x="285" y="162"/>
                    <a:pt x="348" y="133"/>
                    <a:pt x="331" y="58"/>
                  </a:cubicBezTo>
                  <a:cubicBezTo>
                    <a:pt x="321" y="11"/>
                    <a:pt x="295"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4"/>
            <p:cNvSpPr/>
            <p:nvPr/>
          </p:nvSpPr>
          <p:spPr>
            <a:xfrm rot="1508308">
              <a:off x="8481602" y="285298"/>
              <a:ext cx="47323" cy="53430"/>
            </a:xfrm>
            <a:custGeom>
              <a:avLst/>
              <a:gdLst/>
              <a:ahLst/>
              <a:cxnLst/>
              <a:rect l="l" t="t" r="r" b="b"/>
              <a:pathLst>
                <a:path w="279" h="315" extrusionOk="0">
                  <a:moveTo>
                    <a:pt x="146" y="0"/>
                  </a:moveTo>
                  <a:cubicBezTo>
                    <a:pt x="128" y="0"/>
                    <a:pt x="110" y="5"/>
                    <a:pt x="93" y="14"/>
                  </a:cubicBezTo>
                  <a:cubicBezTo>
                    <a:pt x="18" y="78"/>
                    <a:pt x="0" y="182"/>
                    <a:pt x="52" y="269"/>
                  </a:cubicBezTo>
                  <a:cubicBezTo>
                    <a:pt x="68" y="298"/>
                    <a:pt x="99" y="314"/>
                    <a:pt x="131" y="314"/>
                  </a:cubicBezTo>
                  <a:cubicBezTo>
                    <a:pt x="145" y="314"/>
                    <a:pt x="160" y="311"/>
                    <a:pt x="174" y="304"/>
                  </a:cubicBezTo>
                  <a:cubicBezTo>
                    <a:pt x="255" y="246"/>
                    <a:pt x="278" y="142"/>
                    <a:pt x="232" y="55"/>
                  </a:cubicBezTo>
                  <a:cubicBezTo>
                    <a:pt x="216" y="20"/>
                    <a:pt x="18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4"/>
            <p:cNvSpPr/>
            <p:nvPr/>
          </p:nvSpPr>
          <p:spPr>
            <a:xfrm rot="1508308">
              <a:off x="4333774" y="985449"/>
              <a:ext cx="45458" cy="54787"/>
            </a:xfrm>
            <a:custGeom>
              <a:avLst/>
              <a:gdLst/>
              <a:ahLst/>
              <a:cxnLst/>
              <a:rect l="l" t="t" r="r" b="b"/>
              <a:pathLst>
                <a:path w="268" h="323" extrusionOk="0">
                  <a:moveTo>
                    <a:pt x="146" y="0"/>
                  </a:moveTo>
                  <a:lnTo>
                    <a:pt x="59" y="35"/>
                  </a:lnTo>
                  <a:cubicBezTo>
                    <a:pt x="41" y="81"/>
                    <a:pt x="30" y="128"/>
                    <a:pt x="18" y="168"/>
                  </a:cubicBezTo>
                  <a:cubicBezTo>
                    <a:pt x="1" y="226"/>
                    <a:pt x="30" y="284"/>
                    <a:pt x="76" y="307"/>
                  </a:cubicBezTo>
                  <a:cubicBezTo>
                    <a:pt x="95" y="318"/>
                    <a:pt x="115" y="323"/>
                    <a:pt x="135" y="323"/>
                  </a:cubicBezTo>
                  <a:cubicBezTo>
                    <a:pt x="168" y="323"/>
                    <a:pt x="199" y="308"/>
                    <a:pt x="221" y="278"/>
                  </a:cubicBezTo>
                  <a:cubicBezTo>
                    <a:pt x="262" y="238"/>
                    <a:pt x="267" y="180"/>
                    <a:pt x="238" y="128"/>
                  </a:cubicBezTo>
                  <a:cubicBezTo>
                    <a:pt x="215" y="81"/>
                    <a:pt x="152" y="58"/>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4"/>
            <p:cNvSpPr/>
            <p:nvPr/>
          </p:nvSpPr>
          <p:spPr>
            <a:xfrm rot="1508308">
              <a:off x="7597367" y="565214"/>
              <a:ext cx="53090" cy="43761"/>
            </a:xfrm>
            <a:custGeom>
              <a:avLst/>
              <a:gdLst/>
              <a:ahLst/>
              <a:cxnLst/>
              <a:rect l="l" t="t" r="r" b="b"/>
              <a:pathLst>
                <a:path w="313" h="258" extrusionOk="0">
                  <a:moveTo>
                    <a:pt x="200" y="0"/>
                  </a:moveTo>
                  <a:cubicBezTo>
                    <a:pt x="176" y="0"/>
                    <a:pt x="149" y="8"/>
                    <a:pt x="122" y="18"/>
                  </a:cubicBezTo>
                  <a:cubicBezTo>
                    <a:pt x="41" y="36"/>
                    <a:pt x="0" y="122"/>
                    <a:pt x="41" y="198"/>
                  </a:cubicBezTo>
                  <a:cubicBezTo>
                    <a:pt x="60" y="237"/>
                    <a:pt x="102" y="258"/>
                    <a:pt x="144" y="258"/>
                  </a:cubicBezTo>
                  <a:cubicBezTo>
                    <a:pt x="164" y="258"/>
                    <a:pt x="184" y="253"/>
                    <a:pt x="203" y="244"/>
                  </a:cubicBezTo>
                  <a:cubicBezTo>
                    <a:pt x="272" y="209"/>
                    <a:pt x="313" y="122"/>
                    <a:pt x="278" y="53"/>
                  </a:cubicBezTo>
                  <a:cubicBezTo>
                    <a:pt x="258" y="14"/>
                    <a:pt x="231"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4"/>
            <p:cNvSpPr/>
            <p:nvPr/>
          </p:nvSpPr>
          <p:spPr>
            <a:xfrm rot="1508308">
              <a:off x="7910178" y="1246721"/>
              <a:ext cx="45458" cy="56144"/>
            </a:xfrm>
            <a:custGeom>
              <a:avLst/>
              <a:gdLst/>
              <a:ahLst/>
              <a:cxnLst/>
              <a:rect l="l" t="t" r="r" b="b"/>
              <a:pathLst>
                <a:path w="268" h="331" extrusionOk="0">
                  <a:moveTo>
                    <a:pt x="66" y="0"/>
                  </a:moveTo>
                  <a:cubicBezTo>
                    <a:pt x="55" y="0"/>
                    <a:pt x="45" y="3"/>
                    <a:pt x="36" y="9"/>
                  </a:cubicBezTo>
                  <a:cubicBezTo>
                    <a:pt x="7" y="32"/>
                    <a:pt x="1" y="72"/>
                    <a:pt x="18" y="101"/>
                  </a:cubicBezTo>
                  <a:cubicBezTo>
                    <a:pt x="36" y="171"/>
                    <a:pt x="76" y="240"/>
                    <a:pt x="134" y="287"/>
                  </a:cubicBezTo>
                  <a:cubicBezTo>
                    <a:pt x="155" y="307"/>
                    <a:pt x="175" y="330"/>
                    <a:pt x="201" y="330"/>
                  </a:cubicBezTo>
                  <a:cubicBezTo>
                    <a:pt x="212" y="330"/>
                    <a:pt x="225" y="326"/>
                    <a:pt x="239" y="316"/>
                  </a:cubicBezTo>
                  <a:cubicBezTo>
                    <a:pt x="267" y="287"/>
                    <a:pt x="256" y="252"/>
                    <a:pt x="244" y="217"/>
                  </a:cubicBezTo>
                  <a:cubicBezTo>
                    <a:pt x="233" y="200"/>
                    <a:pt x="227" y="182"/>
                    <a:pt x="198" y="124"/>
                  </a:cubicBezTo>
                  <a:cubicBezTo>
                    <a:pt x="175" y="90"/>
                    <a:pt x="152" y="61"/>
                    <a:pt x="128" y="32"/>
                  </a:cubicBezTo>
                  <a:cubicBezTo>
                    <a:pt x="113" y="12"/>
                    <a:pt x="89"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4"/>
            <p:cNvSpPr/>
            <p:nvPr/>
          </p:nvSpPr>
          <p:spPr>
            <a:xfrm rot="1508308">
              <a:off x="6184162" y="1854635"/>
              <a:ext cx="47323" cy="49020"/>
            </a:xfrm>
            <a:custGeom>
              <a:avLst/>
              <a:gdLst/>
              <a:ahLst/>
              <a:cxnLst/>
              <a:rect l="l" t="t" r="r" b="b"/>
              <a:pathLst>
                <a:path w="279" h="289" extrusionOk="0">
                  <a:moveTo>
                    <a:pt x="146" y="0"/>
                  </a:moveTo>
                  <a:cubicBezTo>
                    <a:pt x="135" y="0"/>
                    <a:pt x="123" y="3"/>
                    <a:pt x="111" y="8"/>
                  </a:cubicBezTo>
                  <a:cubicBezTo>
                    <a:pt x="35" y="54"/>
                    <a:pt x="0" y="153"/>
                    <a:pt x="35" y="234"/>
                  </a:cubicBezTo>
                  <a:cubicBezTo>
                    <a:pt x="55" y="269"/>
                    <a:pt x="90" y="288"/>
                    <a:pt x="127" y="288"/>
                  </a:cubicBezTo>
                  <a:cubicBezTo>
                    <a:pt x="145" y="288"/>
                    <a:pt x="163" y="284"/>
                    <a:pt x="180" y="274"/>
                  </a:cubicBezTo>
                  <a:cubicBezTo>
                    <a:pt x="255" y="234"/>
                    <a:pt x="279" y="135"/>
                    <a:pt x="232" y="66"/>
                  </a:cubicBezTo>
                  <a:cubicBezTo>
                    <a:pt x="210" y="29"/>
                    <a:pt x="18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4"/>
            <p:cNvSpPr/>
            <p:nvPr/>
          </p:nvSpPr>
          <p:spPr>
            <a:xfrm rot="1508308">
              <a:off x="4904191" y="-28171"/>
              <a:ext cx="54108" cy="46475"/>
            </a:xfrm>
            <a:custGeom>
              <a:avLst/>
              <a:gdLst/>
              <a:ahLst/>
              <a:cxnLst/>
              <a:rect l="l" t="t" r="r" b="b"/>
              <a:pathLst>
                <a:path w="319" h="274" extrusionOk="0">
                  <a:moveTo>
                    <a:pt x="188" y="0"/>
                  </a:moveTo>
                  <a:cubicBezTo>
                    <a:pt x="169" y="0"/>
                    <a:pt x="150" y="6"/>
                    <a:pt x="134" y="17"/>
                  </a:cubicBezTo>
                  <a:cubicBezTo>
                    <a:pt x="47" y="63"/>
                    <a:pt x="0" y="156"/>
                    <a:pt x="41" y="220"/>
                  </a:cubicBezTo>
                  <a:cubicBezTo>
                    <a:pt x="64" y="258"/>
                    <a:pt x="91" y="274"/>
                    <a:pt x="122" y="274"/>
                  </a:cubicBezTo>
                  <a:cubicBezTo>
                    <a:pt x="146" y="274"/>
                    <a:pt x="172" y="264"/>
                    <a:pt x="197" y="248"/>
                  </a:cubicBezTo>
                  <a:cubicBezTo>
                    <a:pt x="267" y="208"/>
                    <a:pt x="319" y="144"/>
                    <a:pt x="278" y="63"/>
                  </a:cubicBezTo>
                  <a:cubicBezTo>
                    <a:pt x="267" y="24"/>
                    <a:pt x="22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4"/>
            <p:cNvSpPr/>
            <p:nvPr/>
          </p:nvSpPr>
          <p:spPr>
            <a:xfrm rot="1508308">
              <a:off x="7583133" y="301504"/>
              <a:ext cx="45288" cy="47154"/>
            </a:xfrm>
            <a:custGeom>
              <a:avLst/>
              <a:gdLst/>
              <a:ahLst/>
              <a:cxnLst/>
              <a:rect l="l" t="t" r="r" b="b"/>
              <a:pathLst>
                <a:path w="267" h="278" extrusionOk="0">
                  <a:moveTo>
                    <a:pt x="128" y="1"/>
                  </a:moveTo>
                  <a:cubicBezTo>
                    <a:pt x="115" y="1"/>
                    <a:pt x="102" y="3"/>
                    <a:pt x="87" y="8"/>
                  </a:cubicBezTo>
                  <a:cubicBezTo>
                    <a:pt x="12" y="31"/>
                    <a:pt x="0" y="101"/>
                    <a:pt x="23" y="176"/>
                  </a:cubicBezTo>
                  <a:cubicBezTo>
                    <a:pt x="42" y="236"/>
                    <a:pt x="78" y="278"/>
                    <a:pt x="133" y="278"/>
                  </a:cubicBezTo>
                  <a:cubicBezTo>
                    <a:pt x="148" y="278"/>
                    <a:pt x="163" y="275"/>
                    <a:pt x="180" y="269"/>
                  </a:cubicBezTo>
                  <a:cubicBezTo>
                    <a:pt x="261" y="246"/>
                    <a:pt x="267" y="182"/>
                    <a:pt x="243" y="107"/>
                  </a:cubicBezTo>
                  <a:cubicBezTo>
                    <a:pt x="220" y="50"/>
                    <a:pt x="184"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4"/>
            <p:cNvSpPr/>
            <p:nvPr/>
          </p:nvSpPr>
          <p:spPr>
            <a:xfrm rot="1508308">
              <a:off x="8493962" y="-124562"/>
              <a:ext cx="44440" cy="46815"/>
            </a:xfrm>
            <a:custGeom>
              <a:avLst/>
              <a:gdLst/>
              <a:ahLst/>
              <a:cxnLst/>
              <a:rect l="l" t="t" r="r" b="b"/>
              <a:pathLst>
                <a:path w="262" h="276" extrusionOk="0">
                  <a:moveTo>
                    <a:pt x="146" y="0"/>
                  </a:moveTo>
                  <a:cubicBezTo>
                    <a:pt x="132" y="0"/>
                    <a:pt x="119" y="1"/>
                    <a:pt x="105" y="3"/>
                  </a:cubicBezTo>
                  <a:cubicBezTo>
                    <a:pt x="36" y="14"/>
                    <a:pt x="1" y="78"/>
                    <a:pt x="24" y="142"/>
                  </a:cubicBezTo>
                  <a:cubicBezTo>
                    <a:pt x="41" y="211"/>
                    <a:pt x="82" y="275"/>
                    <a:pt x="157" y="275"/>
                  </a:cubicBezTo>
                  <a:cubicBezTo>
                    <a:pt x="227" y="275"/>
                    <a:pt x="261" y="223"/>
                    <a:pt x="261" y="148"/>
                  </a:cubicBezTo>
                  <a:cubicBezTo>
                    <a:pt x="256" y="101"/>
                    <a:pt x="250" y="55"/>
                    <a:pt x="238" y="9"/>
                  </a:cubicBezTo>
                  <a:lnTo>
                    <a:pt x="244" y="9"/>
                  </a:lnTo>
                  <a:cubicBezTo>
                    <a:pt x="211" y="4"/>
                    <a:pt x="179"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4"/>
            <p:cNvSpPr/>
            <p:nvPr/>
          </p:nvSpPr>
          <p:spPr>
            <a:xfrm rot="1508308">
              <a:off x="7160082" y="1206194"/>
              <a:ext cx="46306" cy="49868"/>
            </a:xfrm>
            <a:custGeom>
              <a:avLst/>
              <a:gdLst/>
              <a:ahLst/>
              <a:cxnLst/>
              <a:rect l="l" t="t" r="r" b="b"/>
              <a:pathLst>
                <a:path w="273" h="294" extrusionOk="0">
                  <a:moveTo>
                    <a:pt x="146" y="1"/>
                  </a:moveTo>
                  <a:cubicBezTo>
                    <a:pt x="135" y="1"/>
                    <a:pt x="123" y="3"/>
                    <a:pt x="111" y="8"/>
                  </a:cubicBezTo>
                  <a:cubicBezTo>
                    <a:pt x="30" y="49"/>
                    <a:pt x="1" y="147"/>
                    <a:pt x="35" y="228"/>
                  </a:cubicBezTo>
                  <a:cubicBezTo>
                    <a:pt x="52" y="269"/>
                    <a:pt x="89" y="293"/>
                    <a:pt x="125" y="293"/>
                  </a:cubicBezTo>
                  <a:cubicBezTo>
                    <a:pt x="140" y="293"/>
                    <a:pt x="155" y="289"/>
                    <a:pt x="169" y="281"/>
                  </a:cubicBezTo>
                  <a:cubicBezTo>
                    <a:pt x="244" y="240"/>
                    <a:pt x="273" y="147"/>
                    <a:pt x="232" y="72"/>
                  </a:cubicBezTo>
                  <a:cubicBezTo>
                    <a:pt x="214" y="31"/>
                    <a:pt x="185"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4"/>
            <p:cNvSpPr/>
            <p:nvPr/>
          </p:nvSpPr>
          <p:spPr>
            <a:xfrm rot="1508308">
              <a:off x="5859842" y="368910"/>
              <a:ext cx="50207" cy="45627"/>
            </a:xfrm>
            <a:custGeom>
              <a:avLst/>
              <a:gdLst/>
              <a:ahLst/>
              <a:cxnLst/>
              <a:rect l="l" t="t" r="r" b="b"/>
              <a:pathLst>
                <a:path w="296" h="269" extrusionOk="0">
                  <a:moveTo>
                    <a:pt x="137" y="0"/>
                  </a:moveTo>
                  <a:cubicBezTo>
                    <a:pt x="130" y="0"/>
                    <a:pt x="123" y="1"/>
                    <a:pt x="116" y="2"/>
                  </a:cubicBezTo>
                  <a:cubicBezTo>
                    <a:pt x="41" y="19"/>
                    <a:pt x="0" y="95"/>
                    <a:pt x="29" y="158"/>
                  </a:cubicBezTo>
                  <a:cubicBezTo>
                    <a:pt x="41" y="199"/>
                    <a:pt x="58" y="234"/>
                    <a:pt x="81" y="268"/>
                  </a:cubicBezTo>
                  <a:lnTo>
                    <a:pt x="81" y="268"/>
                  </a:lnTo>
                  <a:cubicBezTo>
                    <a:pt x="113" y="268"/>
                    <a:pt x="141" y="268"/>
                    <a:pt x="174" y="263"/>
                  </a:cubicBezTo>
                  <a:cubicBezTo>
                    <a:pt x="249" y="263"/>
                    <a:pt x="296" y="187"/>
                    <a:pt x="278" y="118"/>
                  </a:cubicBezTo>
                  <a:cubicBezTo>
                    <a:pt x="262" y="49"/>
                    <a:pt x="204" y="0"/>
                    <a:pt x="137" y="0"/>
                  </a:cubicBezTo>
                  <a:close/>
                  <a:moveTo>
                    <a:pt x="81" y="268"/>
                  </a:moveTo>
                  <a:cubicBezTo>
                    <a:pt x="79" y="268"/>
                    <a:pt x="77" y="268"/>
                    <a:pt x="75" y="268"/>
                  </a:cubicBezTo>
                  <a:lnTo>
                    <a:pt x="81" y="268"/>
                  </a:lnTo>
                  <a:cubicBezTo>
                    <a:pt x="81" y="268"/>
                    <a:pt x="81" y="268"/>
                    <a:pt x="81" y="2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4"/>
            <p:cNvSpPr/>
            <p:nvPr/>
          </p:nvSpPr>
          <p:spPr>
            <a:xfrm rot="1508308">
              <a:off x="7044966" y="1932355"/>
              <a:ext cx="55126" cy="38843"/>
            </a:xfrm>
            <a:custGeom>
              <a:avLst/>
              <a:gdLst/>
              <a:ahLst/>
              <a:cxnLst/>
              <a:rect l="l" t="t" r="r" b="b"/>
              <a:pathLst>
                <a:path w="325" h="229" extrusionOk="0">
                  <a:moveTo>
                    <a:pt x="81" y="0"/>
                  </a:moveTo>
                  <a:cubicBezTo>
                    <a:pt x="29" y="12"/>
                    <a:pt x="0" y="64"/>
                    <a:pt x="12" y="110"/>
                  </a:cubicBezTo>
                  <a:cubicBezTo>
                    <a:pt x="28" y="182"/>
                    <a:pt x="112" y="229"/>
                    <a:pt x="189" y="229"/>
                  </a:cubicBezTo>
                  <a:cubicBezTo>
                    <a:pt x="225" y="229"/>
                    <a:pt x="259" y="219"/>
                    <a:pt x="284" y="197"/>
                  </a:cubicBezTo>
                  <a:cubicBezTo>
                    <a:pt x="313" y="180"/>
                    <a:pt x="325" y="139"/>
                    <a:pt x="313" y="110"/>
                  </a:cubicBezTo>
                  <a:cubicBezTo>
                    <a:pt x="255" y="41"/>
                    <a:pt x="168"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4"/>
            <p:cNvSpPr/>
            <p:nvPr/>
          </p:nvSpPr>
          <p:spPr>
            <a:xfrm rot="1508308">
              <a:off x="6585294" y="1900540"/>
              <a:ext cx="51225" cy="43592"/>
            </a:xfrm>
            <a:custGeom>
              <a:avLst/>
              <a:gdLst/>
              <a:ahLst/>
              <a:cxnLst/>
              <a:rect l="l" t="t" r="r" b="b"/>
              <a:pathLst>
                <a:path w="302" h="257" extrusionOk="0">
                  <a:moveTo>
                    <a:pt x="105" y="0"/>
                  </a:moveTo>
                  <a:cubicBezTo>
                    <a:pt x="88" y="0"/>
                    <a:pt x="72" y="4"/>
                    <a:pt x="58" y="12"/>
                  </a:cubicBezTo>
                  <a:cubicBezTo>
                    <a:pt x="0" y="52"/>
                    <a:pt x="6" y="104"/>
                    <a:pt x="29" y="157"/>
                  </a:cubicBezTo>
                  <a:cubicBezTo>
                    <a:pt x="56" y="218"/>
                    <a:pt x="115" y="256"/>
                    <a:pt x="175" y="256"/>
                  </a:cubicBezTo>
                  <a:cubicBezTo>
                    <a:pt x="194" y="256"/>
                    <a:pt x="214" y="252"/>
                    <a:pt x="232" y="244"/>
                  </a:cubicBezTo>
                  <a:cubicBezTo>
                    <a:pt x="284" y="215"/>
                    <a:pt x="302" y="151"/>
                    <a:pt x="267" y="104"/>
                  </a:cubicBezTo>
                  <a:cubicBezTo>
                    <a:pt x="236" y="42"/>
                    <a:pt x="163"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4"/>
            <p:cNvSpPr/>
            <p:nvPr/>
          </p:nvSpPr>
          <p:spPr>
            <a:xfrm rot="1508308">
              <a:off x="4404840" y="1324406"/>
              <a:ext cx="56313" cy="38673"/>
            </a:xfrm>
            <a:custGeom>
              <a:avLst/>
              <a:gdLst/>
              <a:ahLst/>
              <a:cxnLst/>
              <a:rect l="l" t="t" r="r" b="b"/>
              <a:pathLst>
                <a:path w="332" h="228" extrusionOk="0">
                  <a:moveTo>
                    <a:pt x="149" y="1"/>
                  </a:moveTo>
                  <a:cubicBezTo>
                    <a:pt x="128" y="1"/>
                    <a:pt x="107" y="4"/>
                    <a:pt x="88" y="12"/>
                  </a:cubicBezTo>
                  <a:cubicBezTo>
                    <a:pt x="24" y="35"/>
                    <a:pt x="1" y="110"/>
                    <a:pt x="42" y="168"/>
                  </a:cubicBezTo>
                  <a:cubicBezTo>
                    <a:pt x="71" y="211"/>
                    <a:pt x="108" y="228"/>
                    <a:pt x="149" y="228"/>
                  </a:cubicBezTo>
                  <a:cubicBezTo>
                    <a:pt x="179" y="228"/>
                    <a:pt x="212" y="218"/>
                    <a:pt x="244" y="203"/>
                  </a:cubicBezTo>
                  <a:cubicBezTo>
                    <a:pt x="296" y="180"/>
                    <a:pt x="331" y="139"/>
                    <a:pt x="302" y="81"/>
                  </a:cubicBezTo>
                  <a:cubicBezTo>
                    <a:pt x="268" y="30"/>
                    <a:pt x="208"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4"/>
            <p:cNvSpPr/>
            <p:nvPr/>
          </p:nvSpPr>
          <p:spPr>
            <a:xfrm rot="1508308">
              <a:off x="8343173" y="1556017"/>
              <a:ext cx="56313" cy="37316"/>
            </a:xfrm>
            <a:custGeom>
              <a:avLst/>
              <a:gdLst/>
              <a:ahLst/>
              <a:cxnLst/>
              <a:rect l="l" t="t" r="r" b="b"/>
              <a:pathLst>
                <a:path w="332" h="220" extrusionOk="0">
                  <a:moveTo>
                    <a:pt x="170" y="0"/>
                  </a:moveTo>
                  <a:cubicBezTo>
                    <a:pt x="139" y="0"/>
                    <a:pt x="108" y="6"/>
                    <a:pt x="82" y="18"/>
                  </a:cubicBezTo>
                  <a:cubicBezTo>
                    <a:pt x="24" y="47"/>
                    <a:pt x="1" y="94"/>
                    <a:pt x="36" y="152"/>
                  </a:cubicBezTo>
                  <a:cubicBezTo>
                    <a:pt x="66" y="196"/>
                    <a:pt x="117" y="219"/>
                    <a:pt x="168" y="219"/>
                  </a:cubicBezTo>
                  <a:cubicBezTo>
                    <a:pt x="197" y="219"/>
                    <a:pt x="225" y="212"/>
                    <a:pt x="250" y="198"/>
                  </a:cubicBezTo>
                  <a:cubicBezTo>
                    <a:pt x="308" y="175"/>
                    <a:pt x="331" y="111"/>
                    <a:pt x="302" y="59"/>
                  </a:cubicBezTo>
                  <a:cubicBezTo>
                    <a:pt x="283" y="21"/>
                    <a:pt x="22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4"/>
            <p:cNvSpPr/>
            <p:nvPr/>
          </p:nvSpPr>
          <p:spPr>
            <a:xfrm rot="1508308">
              <a:off x="6332990" y="293657"/>
              <a:ext cx="55126" cy="44610"/>
            </a:xfrm>
            <a:custGeom>
              <a:avLst/>
              <a:gdLst/>
              <a:ahLst/>
              <a:cxnLst/>
              <a:rect l="l" t="t" r="r" b="b"/>
              <a:pathLst>
                <a:path w="325" h="263" extrusionOk="0">
                  <a:moveTo>
                    <a:pt x="92" y="1"/>
                  </a:moveTo>
                  <a:cubicBezTo>
                    <a:pt x="71" y="1"/>
                    <a:pt x="50" y="10"/>
                    <a:pt x="35" y="28"/>
                  </a:cubicBezTo>
                  <a:cubicBezTo>
                    <a:pt x="12" y="51"/>
                    <a:pt x="0" y="92"/>
                    <a:pt x="18" y="121"/>
                  </a:cubicBezTo>
                  <a:cubicBezTo>
                    <a:pt x="48" y="207"/>
                    <a:pt x="128" y="263"/>
                    <a:pt x="218" y="263"/>
                  </a:cubicBezTo>
                  <a:cubicBezTo>
                    <a:pt x="231" y="263"/>
                    <a:pt x="243" y="262"/>
                    <a:pt x="255" y="260"/>
                  </a:cubicBezTo>
                  <a:cubicBezTo>
                    <a:pt x="302" y="248"/>
                    <a:pt x="325" y="225"/>
                    <a:pt x="302" y="149"/>
                  </a:cubicBezTo>
                  <a:cubicBezTo>
                    <a:pt x="255" y="115"/>
                    <a:pt x="191" y="57"/>
                    <a:pt x="128" y="10"/>
                  </a:cubicBezTo>
                  <a:cubicBezTo>
                    <a:pt x="117" y="4"/>
                    <a:pt x="104" y="1"/>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4"/>
            <p:cNvSpPr/>
            <p:nvPr/>
          </p:nvSpPr>
          <p:spPr>
            <a:xfrm rot="1508308">
              <a:off x="6974596" y="1613353"/>
              <a:ext cx="55126" cy="37655"/>
            </a:xfrm>
            <a:custGeom>
              <a:avLst/>
              <a:gdLst/>
              <a:ahLst/>
              <a:cxnLst/>
              <a:rect l="l" t="t" r="r" b="b"/>
              <a:pathLst>
                <a:path w="325" h="222" extrusionOk="0">
                  <a:moveTo>
                    <a:pt x="95" y="1"/>
                  </a:moveTo>
                  <a:cubicBezTo>
                    <a:pt x="85" y="1"/>
                    <a:pt x="74" y="1"/>
                    <a:pt x="64" y="3"/>
                  </a:cubicBezTo>
                  <a:cubicBezTo>
                    <a:pt x="23" y="14"/>
                    <a:pt x="0" y="61"/>
                    <a:pt x="12" y="101"/>
                  </a:cubicBezTo>
                  <a:cubicBezTo>
                    <a:pt x="25" y="169"/>
                    <a:pt x="122" y="222"/>
                    <a:pt x="205" y="222"/>
                  </a:cubicBezTo>
                  <a:cubicBezTo>
                    <a:pt x="235" y="222"/>
                    <a:pt x="263" y="215"/>
                    <a:pt x="284" y="200"/>
                  </a:cubicBezTo>
                  <a:cubicBezTo>
                    <a:pt x="313" y="182"/>
                    <a:pt x="325" y="142"/>
                    <a:pt x="313" y="113"/>
                  </a:cubicBezTo>
                  <a:cubicBezTo>
                    <a:pt x="262" y="41"/>
                    <a:pt x="178"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4"/>
            <p:cNvSpPr/>
            <p:nvPr/>
          </p:nvSpPr>
          <p:spPr>
            <a:xfrm rot="1508308">
              <a:off x="5892346" y="1644363"/>
              <a:ext cx="49359" cy="52751"/>
            </a:xfrm>
            <a:custGeom>
              <a:avLst/>
              <a:gdLst/>
              <a:ahLst/>
              <a:cxnLst/>
              <a:rect l="l" t="t" r="r" b="b"/>
              <a:pathLst>
                <a:path w="291" h="311" extrusionOk="0">
                  <a:moveTo>
                    <a:pt x="158" y="1"/>
                  </a:moveTo>
                  <a:cubicBezTo>
                    <a:pt x="152" y="1"/>
                    <a:pt x="146" y="2"/>
                    <a:pt x="140" y="3"/>
                  </a:cubicBezTo>
                  <a:cubicBezTo>
                    <a:pt x="88" y="20"/>
                    <a:pt x="1" y="200"/>
                    <a:pt x="24" y="252"/>
                  </a:cubicBezTo>
                  <a:cubicBezTo>
                    <a:pt x="43" y="294"/>
                    <a:pt x="72" y="311"/>
                    <a:pt x="106" y="311"/>
                  </a:cubicBezTo>
                  <a:cubicBezTo>
                    <a:pt x="124" y="311"/>
                    <a:pt x="143" y="306"/>
                    <a:pt x="163" y="298"/>
                  </a:cubicBezTo>
                  <a:cubicBezTo>
                    <a:pt x="250" y="258"/>
                    <a:pt x="290" y="148"/>
                    <a:pt x="244" y="61"/>
                  </a:cubicBezTo>
                  <a:cubicBezTo>
                    <a:pt x="229" y="35"/>
                    <a:pt x="200"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4"/>
            <p:cNvSpPr/>
            <p:nvPr/>
          </p:nvSpPr>
          <p:spPr>
            <a:xfrm rot="1508308">
              <a:off x="6353856" y="492703"/>
              <a:ext cx="62080" cy="40539"/>
            </a:xfrm>
            <a:custGeom>
              <a:avLst/>
              <a:gdLst/>
              <a:ahLst/>
              <a:cxnLst/>
              <a:rect l="l" t="t" r="r" b="b"/>
              <a:pathLst>
                <a:path w="366" h="239" extrusionOk="0">
                  <a:moveTo>
                    <a:pt x="81" y="1"/>
                  </a:moveTo>
                  <a:cubicBezTo>
                    <a:pt x="29" y="13"/>
                    <a:pt x="0" y="70"/>
                    <a:pt x="29" y="117"/>
                  </a:cubicBezTo>
                  <a:cubicBezTo>
                    <a:pt x="68" y="194"/>
                    <a:pt x="146" y="239"/>
                    <a:pt x="231" y="239"/>
                  </a:cubicBezTo>
                  <a:cubicBezTo>
                    <a:pt x="248" y="239"/>
                    <a:pt x="266" y="237"/>
                    <a:pt x="284" y="233"/>
                  </a:cubicBezTo>
                  <a:cubicBezTo>
                    <a:pt x="336" y="215"/>
                    <a:pt x="365" y="186"/>
                    <a:pt x="354" y="128"/>
                  </a:cubicBezTo>
                  <a:cubicBezTo>
                    <a:pt x="273" y="65"/>
                    <a:pt x="180" y="18"/>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4"/>
            <p:cNvSpPr/>
            <p:nvPr/>
          </p:nvSpPr>
          <p:spPr>
            <a:xfrm rot="1508308">
              <a:off x="6107387" y="971347"/>
              <a:ext cx="54278" cy="39351"/>
            </a:xfrm>
            <a:custGeom>
              <a:avLst/>
              <a:gdLst/>
              <a:ahLst/>
              <a:cxnLst/>
              <a:rect l="l" t="t" r="r" b="b"/>
              <a:pathLst>
                <a:path w="320" h="232" extrusionOk="0">
                  <a:moveTo>
                    <a:pt x="149" y="1"/>
                  </a:moveTo>
                  <a:cubicBezTo>
                    <a:pt x="124" y="1"/>
                    <a:pt x="99" y="6"/>
                    <a:pt x="76" y="17"/>
                  </a:cubicBezTo>
                  <a:cubicBezTo>
                    <a:pt x="18" y="40"/>
                    <a:pt x="0" y="104"/>
                    <a:pt x="24" y="156"/>
                  </a:cubicBezTo>
                  <a:cubicBezTo>
                    <a:pt x="58" y="205"/>
                    <a:pt x="111" y="232"/>
                    <a:pt x="167" y="232"/>
                  </a:cubicBezTo>
                  <a:cubicBezTo>
                    <a:pt x="197" y="232"/>
                    <a:pt x="227" y="224"/>
                    <a:pt x="255" y="208"/>
                  </a:cubicBezTo>
                  <a:cubicBezTo>
                    <a:pt x="302" y="179"/>
                    <a:pt x="319" y="121"/>
                    <a:pt x="290" y="69"/>
                  </a:cubicBezTo>
                  <a:cubicBezTo>
                    <a:pt x="254" y="25"/>
                    <a:pt x="202"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4"/>
            <p:cNvSpPr/>
            <p:nvPr/>
          </p:nvSpPr>
          <p:spPr>
            <a:xfrm rot="1508308">
              <a:off x="8273651" y="943124"/>
              <a:ext cx="51225" cy="45797"/>
            </a:xfrm>
            <a:custGeom>
              <a:avLst/>
              <a:gdLst/>
              <a:ahLst/>
              <a:cxnLst/>
              <a:rect l="l" t="t" r="r" b="b"/>
              <a:pathLst>
                <a:path w="302" h="270" extrusionOk="0">
                  <a:moveTo>
                    <a:pt x="122" y="0"/>
                  </a:moveTo>
                  <a:cubicBezTo>
                    <a:pt x="109" y="0"/>
                    <a:pt x="96" y="2"/>
                    <a:pt x="82" y="6"/>
                  </a:cubicBezTo>
                  <a:cubicBezTo>
                    <a:pt x="18" y="47"/>
                    <a:pt x="0" y="122"/>
                    <a:pt x="41" y="186"/>
                  </a:cubicBezTo>
                  <a:cubicBezTo>
                    <a:pt x="58" y="240"/>
                    <a:pt x="107" y="270"/>
                    <a:pt x="159" y="270"/>
                  </a:cubicBezTo>
                  <a:cubicBezTo>
                    <a:pt x="180" y="270"/>
                    <a:pt x="201" y="265"/>
                    <a:pt x="221" y="255"/>
                  </a:cubicBezTo>
                  <a:cubicBezTo>
                    <a:pt x="279" y="232"/>
                    <a:pt x="302" y="157"/>
                    <a:pt x="255" y="105"/>
                  </a:cubicBezTo>
                  <a:cubicBezTo>
                    <a:pt x="226" y="46"/>
                    <a:pt x="185"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4"/>
            <p:cNvSpPr/>
            <p:nvPr/>
          </p:nvSpPr>
          <p:spPr>
            <a:xfrm rot="1508308">
              <a:off x="4963347" y="2094964"/>
              <a:ext cx="53260" cy="44610"/>
            </a:xfrm>
            <a:custGeom>
              <a:avLst/>
              <a:gdLst/>
              <a:ahLst/>
              <a:cxnLst/>
              <a:rect l="l" t="t" r="r" b="b"/>
              <a:pathLst>
                <a:path w="314" h="263" extrusionOk="0">
                  <a:moveTo>
                    <a:pt x="182" y="1"/>
                  </a:moveTo>
                  <a:cubicBezTo>
                    <a:pt x="161" y="1"/>
                    <a:pt x="140" y="7"/>
                    <a:pt x="122" y="19"/>
                  </a:cubicBezTo>
                  <a:cubicBezTo>
                    <a:pt x="41" y="48"/>
                    <a:pt x="1" y="135"/>
                    <a:pt x="30" y="193"/>
                  </a:cubicBezTo>
                  <a:cubicBezTo>
                    <a:pt x="54" y="238"/>
                    <a:pt x="100" y="263"/>
                    <a:pt x="145" y="263"/>
                  </a:cubicBezTo>
                  <a:cubicBezTo>
                    <a:pt x="163" y="263"/>
                    <a:pt x="181" y="259"/>
                    <a:pt x="198" y="251"/>
                  </a:cubicBezTo>
                  <a:cubicBezTo>
                    <a:pt x="273" y="222"/>
                    <a:pt x="313" y="135"/>
                    <a:pt x="279" y="59"/>
                  </a:cubicBezTo>
                  <a:cubicBezTo>
                    <a:pt x="260" y="21"/>
                    <a:pt x="221"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4"/>
            <p:cNvSpPr/>
            <p:nvPr/>
          </p:nvSpPr>
          <p:spPr>
            <a:xfrm rot="1508308">
              <a:off x="9066882" y="1934959"/>
              <a:ext cx="52412" cy="43931"/>
            </a:xfrm>
            <a:custGeom>
              <a:avLst/>
              <a:gdLst/>
              <a:ahLst/>
              <a:cxnLst/>
              <a:rect l="l" t="t" r="r" b="b"/>
              <a:pathLst>
                <a:path w="309" h="259" extrusionOk="0">
                  <a:moveTo>
                    <a:pt x="149" y="0"/>
                  </a:moveTo>
                  <a:cubicBezTo>
                    <a:pt x="134" y="0"/>
                    <a:pt x="119" y="3"/>
                    <a:pt x="104" y="8"/>
                  </a:cubicBezTo>
                  <a:cubicBezTo>
                    <a:pt x="29" y="37"/>
                    <a:pt x="0" y="118"/>
                    <a:pt x="29" y="188"/>
                  </a:cubicBezTo>
                  <a:cubicBezTo>
                    <a:pt x="55" y="237"/>
                    <a:pt x="98" y="258"/>
                    <a:pt x="142" y="258"/>
                  </a:cubicBezTo>
                  <a:cubicBezTo>
                    <a:pt x="225" y="258"/>
                    <a:pt x="308" y="180"/>
                    <a:pt x="267" y="78"/>
                  </a:cubicBezTo>
                  <a:cubicBezTo>
                    <a:pt x="244" y="29"/>
                    <a:pt x="198"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4"/>
            <p:cNvSpPr/>
            <p:nvPr/>
          </p:nvSpPr>
          <p:spPr>
            <a:xfrm rot="1508308">
              <a:off x="5913116" y="2072869"/>
              <a:ext cx="53260" cy="42405"/>
            </a:xfrm>
            <a:custGeom>
              <a:avLst/>
              <a:gdLst/>
              <a:ahLst/>
              <a:cxnLst/>
              <a:rect l="l" t="t" r="r" b="b"/>
              <a:pathLst>
                <a:path w="314" h="250" extrusionOk="0">
                  <a:moveTo>
                    <a:pt x="169" y="1"/>
                  </a:moveTo>
                  <a:cubicBezTo>
                    <a:pt x="147" y="1"/>
                    <a:pt x="125" y="6"/>
                    <a:pt x="105" y="18"/>
                  </a:cubicBezTo>
                  <a:cubicBezTo>
                    <a:pt x="36" y="29"/>
                    <a:pt x="1" y="99"/>
                    <a:pt x="18" y="163"/>
                  </a:cubicBezTo>
                  <a:cubicBezTo>
                    <a:pt x="35" y="216"/>
                    <a:pt x="84" y="249"/>
                    <a:pt x="137" y="249"/>
                  </a:cubicBezTo>
                  <a:cubicBezTo>
                    <a:pt x="159" y="249"/>
                    <a:pt x="182" y="244"/>
                    <a:pt x="204" y="232"/>
                  </a:cubicBezTo>
                  <a:cubicBezTo>
                    <a:pt x="273" y="209"/>
                    <a:pt x="314" y="163"/>
                    <a:pt x="302" y="87"/>
                  </a:cubicBezTo>
                  <a:cubicBezTo>
                    <a:pt x="277" y="34"/>
                    <a:pt x="223"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4"/>
            <p:cNvSpPr/>
            <p:nvPr/>
          </p:nvSpPr>
          <p:spPr>
            <a:xfrm rot="1508308">
              <a:off x="4897178" y="2136343"/>
              <a:ext cx="56144" cy="40878"/>
            </a:xfrm>
            <a:custGeom>
              <a:avLst/>
              <a:gdLst/>
              <a:ahLst/>
              <a:cxnLst/>
              <a:rect l="l" t="t" r="r" b="b"/>
              <a:pathLst>
                <a:path w="331" h="241" extrusionOk="0">
                  <a:moveTo>
                    <a:pt x="145" y="0"/>
                  </a:moveTo>
                  <a:cubicBezTo>
                    <a:pt x="124" y="0"/>
                    <a:pt x="103" y="4"/>
                    <a:pt x="82" y="11"/>
                  </a:cubicBezTo>
                  <a:cubicBezTo>
                    <a:pt x="24" y="35"/>
                    <a:pt x="1" y="110"/>
                    <a:pt x="35" y="162"/>
                  </a:cubicBezTo>
                  <a:cubicBezTo>
                    <a:pt x="62" y="211"/>
                    <a:pt x="113" y="241"/>
                    <a:pt x="165" y="241"/>
                  </a:cubicBezTo>
                  <a:cubicBezTo>
                    <a:pt x="192" y="241"/>
                    <a:pt x="220" y="232"/>
                    <a:pt x="244" y="214"/>
                  </a:cubicBezTo>
                  <a:cubicBezTo>
                    <a:pt x="296" y="185"/>
                    <a:pt x="331" y="139"/>
                    <a:pt x="296" y="81"/>
                  </a:cubicBezTo>
                  <a:cubicBezTo>
                    <a:pt x="262" y="29"/>
                    <a:pt x="205"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4"/>
            <p:cNvSpPr/>
            <p:nvPr/>
          </p:nvSpPr>
          <p:spPr>
            <a:xfrm rot="1508308">
              <a:off x="6544718" y="1725205"/>
              <a:ext cx="54278" cy="40030"/>
            </a:xfrm>
            <a:custGeom>
              <a:avLst/>
              <a:gdLst/>
              <a:ahLst/>
              <a:cxnLst/>
              <a:rect l="l" t="t" r="r" b="b"/>
              <a:pathLst>
                <a:path w="320" h="236" extrusionOk="0">
                  <a:moveTo>
                    <a:pt x="156" y="0"/>
                  </a:moveTo>
                  <a:cubicBezTo>
                    <a:pt x="131" y="0"/>
                    <a:pt x="106" y="7"/>
                    <a:pt x="82" y="20"/>
                  </a:cubicBezTo>
                  <a:cubicBezTo>
                    <a:pt x="24" y="38"/>
                    <a:pt x="1" y="101"/>
                    <a:pt x="30" y="154"/>
                  </a:cubicBezTo>
                  <a:cubicBezTo>
                    <a:pt x="60" y="207"/>
                    <a:pt x="116" y="235"/>
                    <a:pt x="172" y="235"/>
                  </a:cubicBezTo>
                  <a:cubicBezTo>
                    <a:pt x="201" y="235"/>
                    <a:pt x="230" y="227"/>
                    <a:pt x="256" y="212"/>
                  </a:cubicBezTo>
                  <a:cubicBezTo>
                    <a:pt x="308" y="183"/>
                    <a:pt x="320" y="113"/>
                    <a:pt x="285" y="67"/>
                  </a:cubicBezTo>
                  <a:cubicBezTo>
                    <a:pt x="254" y="25"/>
                    <a:pt x="20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4"/>
            <p:cNvSpPr/>
            <p:nvPr/>
          </p:nvSpPr>
          <p:spPr>
            <a:xfrm rot="1508308">
              <a:off x="7308645" y="891513"/>
              <a:ext cx="55295" cy="43253"/>
            </a:xfrm>
            <a:custGeom>
              <a:avLst/>
              <a:gdLst/>
              <a:ahLst/>
              <a:cxnLst/>
              <a:rect l="l" t="t" r="r" b="b"/>
              <a:pathLst>
                <a:path w="326" h="255" extrusionOk="0">
                  <a:moveTo>
                    <a:pt x="213" y="1"/>
                  </a:moveTo>
                  <a:cubicBezTo>
                    <a:pt x="184" y="1"/>
                    <a:pt x="153" y="13"/>
                    <a:pt x="122" y="30"/>
                  </a:cubicBezTo>
                  <a:cubicBezTo>
                    <a:pt x="36" y="71"/>
                    <a:pt x="1" y="123"/>
                    <a:pt x="30" y="186"/>
                  </a:cubicBezTo>
                  <a:cubicBezTo>
                    <a:pt x="56" y="231"/>
                    <a:pt x="104" y="254"/>
                    <a:pt x="151" y="254"/>
                  </a:cubicBezTo>
                  <a:cubicBezTo>
                    <a:pt x="178" y="254"/>
                    <a:pt x="204" y="247"/>
                    <a:pt x="227" y="233"/>
                  </a:cubicBezTo>
                  <a:cubicBezTo>
                    <a:pt x="296" y="204"/>
                    <a:pt x="325" y="128"/>
                    <a:pt x="296" y="59"/>
                  </a:cubicBezTo>
                  <a:cubicBezTo>
                    <a:pt x="275" y="16"/>
                    <a:pt x="24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4"/>
            <p:cNvSpPr/>
            <p:nvPr/>
          </p:nvSpPr>
          <p:spPr>
            <a:xfrm rot="1508308">
              <a:off x="8754216" y="878430"/>
              <a:ext cx="52242" cy="38164"/>
            </a:xfrm>
            <a:custGeom>
              <a:avLst/>
              <a:gdLst/>
              <a:ahLst/>
              <a:cxnLst/>
              <a:rect l="l" t="t" r="r" b="b"/>
              <a:pathLst>
                <a:path w="308" h="225" extrusionOk="0">
                  <a:moveTo>
                    <a:pt x="150" y="1"/>
                  </a:moveTo>
                  <a:cubicBezTo>
                    <a:pt x="126" y="1"/>
                    <a:pt x="102" y="5"/>
                    <a:pt x="81" y="13"/>
                  </a:cubicBezTo>
                  <a:cubicBezTo>
                    <a:pt x="23" y="36"/>
                    <a:pt x="0" y="100"/>
                    <a:pt x="35" y="152"/>
                  </a:cubicBezTo>
                  <a:cubicBezTo>
                    <a:pt x="55" y="197"/>
                    <a:pt x="99" y="225"/>
                    <a:pt x="148" y="225"/>
                  </a:cubicBezTo>
                  <a:cubicBezTo>
                    <a:pt x="168" y="225"/>
                    <a:pt x="188" y="220"/>
                    <a:pt x="209" y="210"/>
                  </a:cubicBezTo>
                  <a:cubicBezTo>
                    <a:pt x="267" y="181"/>
                    <a:pt x="307" y="135"/>
                    <a:pt x="284" y="65"/>
                  </a:cubicBezTo>
                  <a:cubicBezTo>
                    <a:pt x="272" y="24"/>
                    <a:pt x="210"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4"/>
            <p:cNvSpPr/>
            <p:nvPr/>
          </p:nvSpPr>
          <p:spPr>
            <a:xfrm rot="1508308">
              <a:off x="8035441" y="2217665"/>
              <a:ext cx="51225" cy="38843"/>
            </a:xfrm>
            <a:custGeom>
              <a:avLst/>
              <a:gdLst/>
              <a:ahLst/>
              <a:cxnLst/>
              <a:rect l="l" t="t" r="r" b="b"/>
              <a:pathLst>
                <a:path w="302" h="229" extrusionOk="0">
                  <a:moveTo>
                    <a:pt x="142" y="1"/>
                  </a:moveTo>
                  <a:cubicBezTo>
                    <a:pt x="117" y="1"/>
                    <a:pt x="92" y="5"/>
                    <a:pt x="70" y="15"/>
                  </a:cubicBezTo>
                  <a:cubicBezTo>
                    <a:pt x="18" y="38"/>
                    <a:pt x="0" y="102"/>
                    <a:pt x="23" y="148"/>
                  </a:cubicBezTo>
                  <a:cubicBezTo>
                    <a:pt x="49" y="199"/>
                    <a:pt x="100" y="229"/>
                    <a:pt x="156" y="229"/>
                  </a:cubicBezTo>
                  <a:cubicBezTo>
                    <a:pt x="175" y="229"/>
                    <a:pt x="195" y="225"/>
                    <a:pt x="215" y="218"/>
                  </a:cubicBezTo>
                  <a:cubicBezTo>
                    <a:pt x="273" y="200"/>
                    <a:pt x="302" y="136"/>
                    <a:pt x="284" y="73"/>
                  </a:cubicBezTo>
                  <a:cubicBezTo>
                    <a:pt x="272" y="31"/>
                    <a:pt x="20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4"/>
            <p:cNvSpPr/>
            <p:nvPr/>
          </p:nvSpPr>
          <p:spPr>
            <a:xfrm rot="1508308">
              <a:off x="6061203" y="222752"/>
              <a:ext cx="44779" cy="54278"/>
            </a:xfrm>
            <a:custGeom>
              <a:avLst/>
              <a:gdLst/>
              <a:ahLst/>
              <a:cxnLst/>
              <a:rect l="l" t="t" r="r" b="b"/>
              <a:pathLst>
                <a:path w="264" h="320" extrusionOk="0">
                  <a:moveTo>
                    <a:pt x="145" y="1"/>
                  </a:moveTo>
                  <a:cubicBezTo>
                    <a:pt x="113" y="1"/>
                    <a:pt x="84" y="28"/>
                    <a:pt x="84" y="59"/>
                  </a:cubicBezTo>
                  <a:cubicBezTo>
                    <a:pt x="67" y="117"/>
                    <a:pt x="44" y="175"/>
                    <a:pt x="15" y="227"/>
                  </a:cubicBezTo>
                  <a:cubicBezTo>
                    <a:pt x="0" y="276"/>
                    <a:pt x="38" y="320"/>
                    <a:pt x="85" y="320"/>
                  </a:cubicBezTo>
                  <a:cubicBezTo>
                    <a:pt x="94" y="320"/>
                    <a:pt x="104" y="318"/>
                    <a:pt x="113" y="314"/>
                  </a:cubicBezTo>
                  <a:cubicBezTo>
                    <a:pt x="212" y="280"/>
                    <a:pt x="264" y="164"/>
                    <a:pt x="229" y="65"/>
                  </a:cubicBezTo>
                  <a:cubicBezTo>
                    <a:pt x="218" y="30"/>
                    <a:pt x="189" y="7"/>
                    <a:pt x="154" y="2"/>
                  </a:cubicBezTo>
                  <a:cubicBezTo>
                    <a:pt x="151" y="1"/>
                    <a:pt x="148"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4"/>
            <p:cNvSpPr/>
            <p:nvPr/>
          </p:nvSpPr>
          <p:spPr>
            <a:xfrm rot="1508308">
              <a:off x="9019171" y="-89489"/>
              <a:ext cx="51394" cy="43592"/>
            </a:xfrm>
            <a:custGeom>
              <a:avLst/>
              <a:gdLst/>
              <a:ahLst/>
              <a:cxnLst/>
              <a:rect l="l" t="t" r="r" b="b"/>
              <a:pathLst>
                <a:path w="303" h="257" extrusionOk="0">
                  <a:moveTo>
                    <a:pt x="123" y="0"/>
                  </a:moveTo>
                  <a:cubicBezTo>
                    <a:pt x="109" y="0"/>
                    <a:pt x="95" y="3"/>
                    <a:pt x="82" y="9"/>
                  </a:cubicBezTo>
                  <a:cubicBezTo>
                    <a:pt x="24" y="38"/>
                    <a:pt x="1" y="113"/>
                    <a:pt x="36" y="166"/>
                  </a:cubicBezTo>
                  <a:cubicBezTo>
                    <a:pt x="67" y="223"/>
                    <a:pt x="124" y="257"/>
                    <a:pt x="184" y="257"/>
                  </a:cubicBezTo>
                  <a:cubicBezTo>
                    <a:pt x="202" y="257"/>
                    <a:pt x="221" y="253"/>
                    <a:pt x="238" y="247"/>
                  </a:cubicBezTo>
                  <a:cubicBezTo>
                    <a:pt x="302" y="218"/>
                    <a:pt x="302" y="166"/>
                    <a:pt x="279" y="113"/>
                  </a:cubicBezTo>
                  <a:cubicBezTo>
                    <a:pt x="242" y="44"/>
                    <a:pt x="179"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4"/>
            <p:cNvSpPr/>
            <p:nvPr/>
          </p:nvSpPr>
          <p:spPr>
            <a:xfrm rot="1508308">
              <a:off x="5338763" y="1698945"/>
              <a:ext cx="54278" cy="36977"/>
            </a:xfrm>
            <a:custGeom>
              <a:avLst/>
              <a:gdLst/>
              <a:ahLst/>
              <a:cxnLst/>
              <a:rect l="l" t="t" r="r" b="b"/>
              <a:pathLst>
                <a:path w="320" h="218" extrusionOk="0">
                  <a:moveTo>
                    <a:pt x="206" y="1"/>
                  </a:moveTo>
                  <a:cubicBezTo>
                    <a:pt x="172" y="1"/>
                    <a:pt x="136" y="10"/>
                    <a:pt x="99" y="13"/>
                  </a:cubicBezTo>
                  <a:cubicBezTo>
                    <a:pt x="41" y="19"/>
                    <a:pt x="1" y="82"/>
                    <a:pt x="30" y="135"/>
                  </a:cubicBezTo>
                  <a:cubicBezTo>
                    <a:pt x="47" y="197"/>
                    <a:pt x="87" y="218"/>
                    <a:pt x="137" y="218"/>
                  </a:cubicBezTo>
                  <a:cubicBezTo>
                    <a:pt x="156" y="218"/>
                    <a:pt x="177" y="215"/>
                    <a:pt x="198" y="210"/>
                  </a:cubicBezTo>
                  <a:cubicBezTo>
                    <a:pt x="267" y="198"/>
                    <a:pt x="319" y="123"/>
                    <a:pt x="302" y="53"/>
                  </a:cubicBezTo>
                  <a:cubicBezTo>
                    <a:pt x="275" y="11"/>
                    <a:pt x="242"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4"/>
            <p:cNvSpPr/>
            <p:nvPr/>
          </p:nvSpPr>
          <p:spPr>
            <a:xfrm rot="1508308">
              <a:off x="6326101" y="2892078"/>
              <a:ext cx="32567" cy="63437"/>
            </a:xfrm>
            <a:custGeom>
              <a:avLst/>
              <a:gdLst/>
              <a:ahLst/>
              <a:cxnLst/>
              <a:rect l="l" t="t" r="r" b="b"/>
              <a:pathLst>
                <a:path w="192" h="374" extrusionOk="0">
                  <a:moveTo>
                    <a:pt x="102" y="1"/>
                  </a:moveTo>
                  <a:cubicBezTo>
                    <a:pt x="98" y="1"/>
                    <a:pt x="93" y="1"/>
                    <a:pt x="87" y="3"/>
                  </a:cubicBezTo>
                  <a:cubicBezTo>
                    <a:pt x="46" y="8"/>
                    <a:pt x="41" y="49"/>
                    <a:pt x="35" y="84"/>
                  </a:cubicBezTo>
                  <a:cubicBezTo>
                    <a:pt x="23" y="147"/>
                    <a:pt x="17" y="217"/>
                    <a:pt x="12" y="286"/>
                  </a:cubicBezTo>
                  <a:cubicBezTo>
                    <a:pt x="0" y="327"/>
                    <a:pt x="29" y="368"/>
                    <a:pt x="75" y="373"/>
                  </a:cubicBezTo>
                  <a:cubicBezTo>
                    <a:pt x="110" y="373"/>
                    <a:pt x="145" y="350"/>
                    <a:pt x="156" y="321"/>
                  </a:cubicBezTo>
                  <a:cubicBezTo>
                    <a:pt x="185" y="240"/>
                    <a:pt x="191" y="159"/>
                    <a:pt x="168" y="78"/>
                  </a:cubicBezTo>
                  <a:cubicBezTo>
                    <a:pt x="152" y="47"/>
                    <a:pt x="146"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4"/>
            <p:cNvSpPr/>
            <p:nvPr/>
          </p:nvSpPr>
          <p:spPr>
            <a:xfrm rot="1508308">
              <a:off x="6128482" y="555551"/>
              <a:ext cx="31549" cy="58857"/>
            </a:xfrm>
            <a:custGeom>
              <a:avLst/>
              <a:gdLst/>
              <a:ahLst/>
              <a:cxnLst/>
              <a:rect l="l" t="t" r="r" b="b"/>
              <a:pathLst>
                <a:path w="186" h="347" extrusionOk="0">
                  <a:moveTo>
                    <a:pt x="99" y="1"/>
                  </a:moveTo>
                  <a:cubicBezTo>
                    <a:pt x="58" y="1"/>
                    <a:pt x="29" y="24"/>
                    <a:pt x="24" y="59"/>
                  </a:cubicBezTo>
                  <a:cubicBezTo>
                    <a:pt x="12" y="134"/>
                    <a:pt x="6" y="203"/>
                    <a:pt x="0" y="279"/>
                  </a:cubicBezTo>
                  <a:cubicBezTo>
                    <a:pt x="6" y="314"/>
                    <a:pt x="29" y="342"/>
                    <a:pt x="64" y="342"/>
                  </a:cubicBezTo>
                  <a:cubicBezTo>
                    <a:pt x="73" y="345"/>
                    <a:pt x="82" y="347"/>
                    <a:pt x="90" y="347"/>
                  </a:cubicBezTo>
                  <a:cubicBezTo>
                    <a:pt x="115" y="347"/>
                    <a:pt x="138" y="334"/>
                    <a:pt x="151" y="308"/>
                  </a:cubicBezTo>
                  <a:cubicBezTo>
                    <a:pt x="174" y="232"/>
                    <a:pt x="186" y="146"/>
                    <a:pt x="180" y="64"/>
                  </a:cubicBezTo>
                  <a:cubicBezTo>
                    <a:pt x="157" y="24"/>
                    <a:pt x="134"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4"/>
            <p:cNvSpPr/>
            <p:nvPr/>
          </p:nvSpPr>
          <p:spPr>
            <a:xfrm rot="1508308">
              <a:off x="5309541" y="437714"/>
              <a:ext cx="34602" cy="56313"/>
            </a:xfrm>
            <a:custGeom>
              <a:avLst/>
              <a:gdLst/>
              <a:ahLst/>
              <a:cxnLst/>
              <a:rect l="l" t="t" r="r" b="b"/>
              <a:pathLst>
                <a:path w="204" h="332" extrusionOk="0">
                  <a:moveTo>
                    <a:pt x="108" y="0"/>
                  </a:moveTo>
                  <a:cubicBezTo>
                    <a:pt x="70" y="0"/>
                    <a:pt x="64" y="38"/>
                    <a:pt x="53" y="71"/>
                  </a:cubicBezTo>
                  <a:cubicBezTo>
                    <a:pt x="36" y="123"/>
                    <a:pt x="24" y="175"/>
                    <a:pt x="13" y="227"/>
                  </a:cubicBezTo>
                  <a:cubicBezTo>
                    <a:pt x="1" y="279"/>
                    <a:pt x="36" y="325"/>
                    <a:pt x="88" y="331"/>
                  </a:cubicBezTo>
                  <a:cubicBezTo>
                    <a:pt x="91" y="332"/>
                    <a:pt x="95" y="332"/>
                    <a:pt x="98" y="332"/>
                  </a:cubicBezTo>
                  <a:cubicBezTo>
                    <a:pt x="142" y="332"/>
                    <a:pt x="187" y="299"/>
                    <a:pt x="192" y="256"/>
                  </a:cubicBezTo>
                  <a:cubicBezTo>
                    <a:pt x="204" y="192"/>
                    <a:pt x="198" y="134"/>
                    <a:pt x="181" y="76"/>
                  </a:cubicBezTo>
                  <a:cubicBezTo>
                    <a:pt x="163" y="42"/>
                    <a:pt x="157" y="1"/>
                    <a:pt x="117" y="1"/>
                  </a:cubicBezTo>
                  <a:cubicBezTo>
                    <a:pt x="114" y="1"/>
                    <a:pt x="11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4"/>
            <p:cNvSpPr/>
            <p:nvPr/>
          </p:nvSpPr>
          <p:spPr>
            <a:xfrm rot="1508308">
              <a:off x="7461149" y="3504706"/>
              <a:ext cx="48172" cy="50716"/>
            </a:xfrm>
            <a:custGeom>
              <a:avLst/>
              <a:gdLst/>
              <a:ahLst/>
              <a:cxnLst/>
              <a:rect l="l" t="t" r="r" b="b"/>
              <a:pathLst>
                <a:path w="284" h="299" extrusionOk="0">
                  <a:moveTo>
                    <a:pt x="217" y="1"/>
                  </a:moveTo>
                  <a:cubicBezTo>
                    <a:pt x="196" y="1"/>
                    <a:pt x="172" y="15"/>
                    <a:pt x="145" y="26"/>
                  </a:cubicBezTo>
                  <a:cubicBezTo>
                    <a:pt x="93" y="55"/>
                    <a:pt x="46" y="107"/>
                    <a:pt x="23" y="165"/>
                  </a:cubicBezTo>
                  <a:cubicBezTo>
                    <a:pt x="0" y="211"/>
                    <a:pt x="17" y="264"/>
                    <a:pt x="64" y="287"/>
                  </a:cubicBezTo>
                  <a:cubicBezTo>
                    <a:pt x="76" y="295"/>
                    <a:pt x="90" y="299"/>
                    <a:pt x="104" y="299"/>
                  </a:cubicBezTo>
                  <a:cubicBezTo>
                    <a:pt x="129" y="299"/>
                    <a:pt x="155" y="286"/>
                    <a:pt x="174" y="264"/>
                  </a:cubicBezTo>
                  <a:cubicBezTo>
                    <a:pt x="214" y="217"/>
                    <a:pt x="243" y="165"/>
                    <a:pt x="261" y="107"/>
                  </a:cubicBezTo>
                  <a:cubicBezTo>
                    <a:pt x="272" y="78"/>
                    <a:pt x="284" y="43"/>
                    <a:pt x="249" y="15"/>
                  </a:cubicBezTo>
                  <a:cubicBezTo>
                    <a:pt x="239" y="5"/>
                    <a:pt x="22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4"/>
            <p:cNvSpPr/>
            <p:nvPr/>
          </p:nvSpPr>
          <p:spPr>
            <a:xfrm rot="1508308">
              <a:off x="5336964" y="1417400"/>
              <a:ext cx="58009" cy="44779"/>
            </a:xfrm>
            <a:custGeom>
              <a:avLst/>
              <a:gdLst/>
              <a:ahLst/>
              <a:cxnLst/>
              <a:rect l="l" t="t" r="r" b="b"/>
              <a:pathLst>
                <a:path w="342" h="264" extrusionOk="0">
                  <a:moveTo>
                    <a:pt x="115" y="0"/>
                  </a:moveTo>
                  <a:cubicBezTo>
                    <a:pt x="97" y="0"/>
                    <a:pt x="79" y="8"/>
                    <a:pt x="58" y="29"/>
                  </a:cubicBezTo>
                  <a:cubicBezTo>
                    <a:pt x="0" y="87"/>
                    <a:pt x="41" y="145"/>
                    <a:pt x="75" y="191"/>
                  </a:cubicBezTo>
                  <a:cubicBezTo>
                    <a:pt x="114" y="239"/>
                    <a:pt x="169" y="264"/>
                    <a:pt x="226" y="264"/>
                  </a:cubicBezTo>
                  <a:cubicBezTo>
                    <a:pt x="238" y="264"/>
                    <a:pt x="249" y="263"/>
                    <a:pt x="261" y="261"/>
                  </a:cubicBezTo>
                  <a:cubicBezTo>
                    <a:pt x="319" y="255"/>
                    <a:pt x="342" y="220"/>
                    <a:pt x="319" y="151"/>
                  </a:cubicBezTo>
                  <a:lnTo>
                    <a:pt x="203" y="52"/>
                  </a:lnTo>
                  <a:cubicBezTo>
                    <a:pt x="173" y="26"/>
                    <a:pt x="146"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4"/>
            <p:cNvSpPr/>
            <p:nvPr/>
          </p:nvSpPr>
          <p:spPr>
            <a:xfrm rot="1508308">
              <a:off x="5697301" y="241641"/>
              <a:ext cx="47323" cy="43592"/>
            </a:xfrm>
            <a:custGeom>
              <a:avLst/>
              <a:gdLst/>
              <a:ahLst/>
              <a:cxnLst/>
              <a:rect l="l" t="t" r="r" b="b"/>
              <a:pathLst>
                <a:path w="279" h="257" extrusionOk="0">
                  <a:moveTo>
                    <a:pt x="146" y="1"/>
                  </a:moveTo>
                  <a:cubicBezTo>
                    <a:pt x="125" y="1"/>
                    <a:pt x="105" y="7"/>
                    <a:pt x="87" y="21"/>
                  </a:cubicBezTo>
                  <a:cubicBezTo>
                    <a:pt x="24" y="50"/>
                    <a:pt x="0" y="137"/>
                    <a:pt x="41" y="195"/>
                  </a:cubicBezTo>
                  <a:cubicBezTo>
                    <a:pt x="56" y="235"/>
                    <a:pt x="94" y="257"/>
                    <a:pt x="133" y="257"/>
                  </a:cubicBezTo>
                  <a:cubicBezTo>
                    <a:pt x="156" y="257"/>
                    <a:pt x="178" y="250"/>
                    <a:pt x="197" y="235"/>
                  </a:cubicBezTo>
                  <a:cubicBezTo>
                    <a:pt x="261" y="200"/>
                    <a:pt x="278" y="125"/>
                    <a:pt x="244" y="67"/>
                  </a:cubicBezTo>
                  <a:cubicBezTo>
                    <a:pt x="225" y="25"/>
                    <a:pt x="185"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4"/>
            <p:cNvSpPr/>
            <p:nvPr/>
          </p:nvSpPr>
          <p:spPr>
            <a:xfrm rot="1508308">
              <a:off x="6758733" y="2036651"/>
              <a:ext cx="46306" cy="44440"/>
            </a:xfrm>
            <a:custGeom>
              <a:avLst/>
              <a:gdLst/>
              <a:ahLst/>
              <a:cxnLst/>
              <a:rect l="l" t="t" r="r" b="b"/>
              <a:pathLst>
                <a:path w="273" h="262" extrusionOk="0">
                  <a:moveTo>
                    <a:pt x="138" y="1"/>
                  </a:moveTo>
                  <a:cubicBezTo>
                    <a:pt x="123" y="1"/>
                    <a:pt x="106" y="5"/>
                    <a:pt x="87" y="15"/>
                  </a:cubicBezTo>
                  <a:cubicBezTo>
                    <a:pt x="23" y="44"/>
                    <a:pt x="0" y="125"/>
                    <a:pt x="35" y="189"/>
                  </a:cubicBezTo>
                  <a:cubicBezTo>
                    <a:pt x="55" y="234"/>
                    <a:pt x="99" y="262"/>
                    <a:pt x="146" y="262"/>
                  </a:cubicBezTo>
                  <a:cubicBezTo>
                    <a:pt x="165" y="262"/>
                    <a:pt x="184" y="257"/>
                    <a:pt x="203" y="247"/>
                  </a:cubicBezTo>
                  <a:cubicBezTo>
                    <a:pt x="267" y="206"/>
                    <a:pt x="272" y="148"/>
                    <a:pt x="243" y="85"/>
                  </a:cubicBezTo>
                  <a:cubicBezTo>
                    <a:pt x="217" y="41"/>
                    <a:pt x="18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4"/>
            <p:cNvSpPr/>
            <p:nvPr/>
          </p:nvSpPr>
          <p:spPr>
            <a:xfrm rot="1508308">
              <a:off x="8808178" y="662099"/>
              <a:ext cx="40369" cy="52921"/>
            </a:xfrm>
            <a:custGeom>
              <a:avLst/>
              <a:gdLst/>
              <a:ahLst/>
              <a:cxnLst/>
              <a:rect l="l" t="t" r="r" b="b"/>
              <a:pathLst>
                <a:path w="238" h="312" extrusionOk="0">
                  <a:moveTo>
                    <a:pt x="151" y="0"/>
                  </a:moveTo>
                  <a:cubicBezTo>
                    <a:pt x="138" y="0"/>
                    <a:pt x="122" y="4"/>
                    <a:pt x="105" y="12"/>
                  </a:cubicBezTo>
                  <a:cubicBezTo>
                    <a:pt x="53" y="70"/>
                    <a:pt x="18" y="145"/>
                    <a:pt x="0" y="220"/>
                  </a:cubicBezTo>
                  <a:cubicBezTo>
                    <a:pt x="0" y="255"/>
                    <a:pt x="18" y="290"/>
                    <a:pt x="53" y="301"/>
                  </a:cubicBezTo>
                  <a:cubicBezTo>
                    <a:pt x="64" y="308"/>
                    <a:pt x="77" y="311"/>
                    <a:pt x="91" y="311"/>
                  </a:cubicBezTo>
                  <a:cubicBezTo>
                    <a:pt x="112" y="311"/>
                    <a:pt x="133" y="304"/>
                    <a:pt x="151" y="290"/>
                  </a:cubicBezTo>
                  <a:cubicBezTo>
                    <a:pt x="215" y="226"/>
                    <a:pt x="238" y="133"/>
                    <a:pt x="209" y="46"/>
                  </a:cubicBezTo>
                  <a:cubicBezTo>
                    <a:pt x="197" y="16"/>
                    <a:pt x="178"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4"/>
            <p:cNvSpPr/>
            <p:nvPr/>
          </p:nvSpPr>
          <p:spPr>
            <a:xfrm rot="1508308">
              <a:off x="5211148" y="2416871"/>
              <a:ext cx="46475" cy="40878"/>
            </a:xfrm>
            <a:custGeom>
              <a:avLst/>
              <a:gdLst/>
              <a:ahLst/>
              <a:cxnLst/>
              <a:rect l="l" t="t" r="r" b="b"/>
              <a:pathLst>
                <a:path w="274" h="241" extrusionOk="0">
                  <a:moveTo>
                    <a:pt x="146" y="1"/>
                  </a:moveTo>
                  <a:cubicBezTo>
                    <a:pt x="121" y="1"/>
                    <a:pt x="96" y="10"/>
                    <a:pt x="76" y="30"/>
                  </a:cubicBezTo>
                  <a:cubicBezTo>
                    <a:pt x="12" y="59"/>
                    <a:pt x="1" y="134"/>
                    <a:pt x="41" y="186"/>
                  </a:cubicBezTo>
                  <a:cubicBezTo>
                    <a:pt x="61" y="221"/>
                    <a:pt x="99" y="241"/>
                    <a:pt x="139" y="241"/>
                  </a:cubicBezTo>
                  <a:cubicBezTo>
                    <a:pt x="159" y="241"/>
                    <a:pt x="179" y="236"/>
                    <a:pt x="198" y="227"/>
                  </a:cubicBezTo>
                  <a:cubicBezTo>
                    <a:pt x="256" y="192"/>
                    <a:pt x="273" y="105"/>
                    <a:pt x="233" y="47"/>
                  </a:cubicBezTo>
                  <a:cubicBezTo>
                    <a:pt x="213" y="17"/>
                    <a:pt x="179"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4"/>
            <p:cNvSpPr/>
            <p:nvPr/>
          </p:nvSpPr>
          <p:spPr>
            <a:xfrm rot="1508308">
              <a:off x="4909821" y="870624"/>
              <a:ext cx="46306" cy="43592"/>
            </a:xfrm>
            <a:custGeom>
              <a:avLst/>
              <a:gdLst/>
              <a:ahLst/>
              <a:cxnLst/>
              <a:rect l="l" t="t" r="r" b="b"/>
              <a:pathLst>
                <a:path w="273" h="257" extrusionOk="0">
                  <a:moveTo>
                    <a:pt x="139" y="1"/>
                  </a:moveTo>
                  <a:cubicBezTo>
                    <a:pt x="123" y="1"/>
                    <a:pt x="107" y="5"/>
                    <a:pt x="93" y="13"/>
                  </a:cubicBezTo>
                  <a:cubicBezTo>
                    <a:pt x="29" y="48"/>
                    <a:pt x="0" y="129"/>
                    <a:pt x="35" y="193"/>
                  </a:cubicBezTo>
                  <a:cubicBezTo>
                    <a:pt x="52" y="231"/>
                    <a:pt x="90" y="257"/>
                    <a:pt x="130" y="257"/>
                  </a:cubicBezTo>
                  <a:cubicBezTo>
                    <a:pt x="145" y="257"/>
                    <a:pt x="160" y="253"/>
                    <a:pt x="174" y="245"/>
                  </a:cubicBezTo>
                  <a:cubicBezTo>
                    <a:pt x="244" y="216"/>
                    <a:pt x="273" y="129"/>
                    <a:pt x="238" y="60"/>
                  </a:cubicBezTo>
                  <a:cubicBezTo>
                    <a:pt x="218" y="23"/>
                    <a:pt x="17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4"/>
            <p:cNvSpPr/>
            <p:nvPr/>
          </p:nvSpPr>
          <p:spPr>
            <a:xfrm rot="1508308">
              <a:off x="5674856" y="3464150"/>
              <a:ext cx="49359" cy="46475"/>
            </a:xfrm>
            <a:custGeom>
              <a:avLst/>
              <a:gdLst/>
              <a:ahLst/>
              <a:cxnLst/>
              <a:rect l="l" t="t" r="r" b="b"/>
              <a:pathLst>
                <a:path w="291" h="274" extrusionOk="0">
                  <a:moveTo>
                    <a:pt x="191" y="0"/>
                  </a:moveTo>
                  <a:cubicBezTo>
                    <a:pt x="172" y="0"/>
                    <a:pt x="151" y="10"/>
                    <a:pt x="128" y="27"/>
                  </a:cubicBezTo>
                  <a:cubicBezTo>
                    <a:pt x="36" y="79"/>
                    <a:pt x="1" y="166"/>
                    <a:pt x="41" y="224"/>
                  </a:cubicBezTo>
                  <a:cubicBezTo>
                    <a:pt x="63" y="256"/>
                    <a:pt x="95" y="273"/>
                    <a:pt x="128" y="273"/>
                  </a:cubicBezTo>
                  <a:cubicBezTo>
                    <a:pt x="148" y="273"/>
                    <a:pt x="168" y="267"/>
                    <a:pt x="186" y="253"/>
                  </a:cubicBezTo>
                  <a:cubicBezTo>
                    <a:pt x="262" y="213"/>
                    <a:pt x="290" y="114"/>
                    <a:pt x="250" y="39"/>
                  </a:cubicBezTo>
                  <a:cubicBezTo>
                    <a:pt x="232" y="12"/>
                    <a:pt x="212"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4"/>
            <p:cNvSpPr/>
            <p:nvPr/>
          </p:nvSpPr>
          <p:spPr>
            <a:xfrm rot="1508308">
              <a:off x="7261667" y="1537266"/>
              <a:ext cx="43422" cy="50546"/>
            </a:xfrm>
            <a:custGeom>
              <a:avLst/>
              <a:gdLst/>
              <a:ahLst/>
              <a:cxnLst/>
              <a:rect l="l" t="t" r="r" b="b"/>
              <a:pathLst>
                <a:path w="256" h="298" extrusionOk="0">
                  <a:moveTo>
                    <a:pt x="108" y="1"/>
                  </a:moveTo>
                  <a:cubicBezTo>
                    <a:pt x="100" y="1"/>
                    <a:pt x="91" y="2"/>
                    <a:pt x="82" y="4"/>
                  </a:cubicBezTo>
                  <a:cubicBezTo>
                    <a:pt x="18" y="28"/>
                    <a:pt x="1" y="114"/>
                    <a:pt x="41" y="207"/>
                  </a:cubicBezTo>
                  <a:cubicBezTo>
                    <a:pt x="60" y="245"/>
                    <a:pt x="86" y="298"/>
                    <a:pt x="133" y="298"/>
                  </a:cubicBezTo>
                  <a:cubicBezTo>
                    <a:pt x="144" y="298"/>
                    <a:pt x="156" y="295"/>
                    <a:pt x="169" y="288"/>
                  </a:cubicBezTo>
                  <a:cubicBezTo>
                    <a:pt x="256" y="253"/>
                    <a:pt x="238" y="167"/>
                    <a:pt x="215" y="97"/>
                  </a:cubicBezTo>
                  <a:cubicBezTo>
                    <a:pt x="195" y="47"/>
                    <a:pt x="162"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4"/>
            <p:cNvSpPr/>
            <p:nvPr/>
          </p:nvSpPr>
          <p:spPr>
            <a:xfrm rot="1508308">
              <a:off x="6836524" y="1532336"/>
              <a:ext cx="51225" cy="42235"/>
            </a:xfrm>
            <a:custGeom>
              <a:avLst/>
              <a:gdLst/>
              <a:ahLst/>
              <a:cxnLst/>
              <a:rect l="l" t="t" r="r" b="b"/>
              <a:pathLst>
                <a:path w="302" h="249" extrusionOk="0">
                  <a:moveTo>
                    <a:pt x="162" y="0"/>
                  </a:moveTo>
                  <a:cubicBezTo>
                    <a:pt x="81" y="0"/>
                    <a:pt x="0" y="82"/>
                    <a:pt x="47" y="178"/>
                  </a:cubicBezTo>
                  <a:cubicBezTo>
                    <a:pt x="67" y="224"/>
                    <a:pt x="109" y="249"/>
                    <a:pt x="152" y="249"/>
                  </a:cubicBezTo>
                  <a:cubicBezTo>
                    <a:pt x="169" y="249"/>
                    <a:pt x="187" y="245"/>
                    <a:pt x="203" y="236"/>
                  </a:cubicBezTo>
                  <a:cubicBezTo>
                    <a:pt x="267" y="213"/>
                    <a:pt x="302" y="132"/>
                    <a:pt x="267" y="68"/>
                  </a:cubicBezTo>
                  <a:cubicBezTo>
                    <a:pt x="242" y="20"/>
                    <a:pt x="202"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4"/>
            <p:cNvSpPr/>
            <p:nvPr/>
          </p:nvSpPr>
          <p:spPr>
            <a:xfrm rot="1508308">
              <a:off x="4831221" y="2505327"/>
              <a:ext cx="52921" cy="46475"/>
            </a:xfrm>
            <a:custGeom>
              <a:avLst/>
              <a:gdLst/>
              <a:ahLst/>
              <a:cxnLst/>
              <a:rect l="l" t="t" r="r" b="b"/>
              <a:pathLst>
                <a:path w="312" h="274" extrusionOk="0">
                  <a:moveTo>
                    <a:pt x="222" y="0"/>
                  </a:moveTo>
                  <a:cubicBezTo>
                    <a:pt x="208" y="0"/>
                    <a:pt x="193" y="4"/>
                    <a:pt x="180" y="12"/>
                  </a:cubicBezTo>
                  <a:cubicBezTo>
                    <a:pt x="162" y="47"/>
                    <a:pt x="133" y="76"/>
                    <a:pt x="99" y="93"/>
                  </a:cubicBezTo>
                  <a:cubicBezTo>
                    <a:pt x="81" y="105"/>
                    <a:pt x="64" y="116"/>
                    <a:pt x="46" y="128"/>
                  </a:cubicBezTo>
                  <a:cubicBezTo>
                    <a:pt x="0" y="180"/>
                    <a:pt x="29" y="261"/>
                    <a:pt x="99" y="273"/>
                  </a:cubicBezTo>
                  <a:cubicBezTo>
                    <a:pt x="102" y="273"/>
                    <a:pt x="106" y="273"/>
                    <a:pt x="109" y="273"/>
                  </a:cubicBezTo>
                  <a:cubicBezTo>
                    <a:pt x="209" y="273"/>
                    <a:pt x="296" y="194"/>
                    <a:pt x="307" y="93"/>
                  </a:cubicBezTo>
                  <a:cubicBezTo>
                    <a:pt x="312" y="40"/>
                    <a:pt x="268"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4"/>
            <p:cNvSpPr/>
            <p:nvPr/>
          </p:nvSpPr>
          <p:spPr>
            <a:xfrm rot="1508308">
              <a:off x="6564284" y="2215423"/>
              <a:ext cx="47323" cy="43931"/>
            </a:xfrm>
            <a:custGeom>
              <a:avLst/>
              <a:gdLst/>
              <a:ahLst/>
              <a:cxnLst/>
              <a:rect l="l" t="t" r="r" b="b"/>
              <a:pathLst>
                <a:path w="279" h="259" extrusionOk="0">
                  <a:moveTo>
                    <a:pt x="147" y="0"/>
                  </a:moveTo>
                  <a:cubicBezTo>
                    <a:pt x="119" y="0"/>
                    <a:pt x="91" y="11"/>
                    <a:pt x="70" y="35"/>
                  </a:cubicBezTo>
                  <a:cubicBezTo>
                    <a:pt x="47" y="52"/>
                    <a:pt x="19" y="74"/>
                    <a:pt x="1" y="102"/>
                  </a:cubicBezTo>
                  <a:lnTo>
                    <a:pt x="1" y="102"/>
                  </a:lnTo>
                  <a:cubicBezTo>
                    <a:pt x="1" y="101"/>
                    <a:pt x="1" y="100"/>
                    <a:pt x="0" y="99"/>
                  </a:cubicBezTo>
                  <a:lnTo>
                    <a:pt x="0" y="105"/>
                  </a:lnTo>
                  <a:cubicBezTo>
                    <a:pt x="1" y="104"/>
                    <a:pt x="1" y="103"/>
                    <a:pt x="1" y="102"/>
                  </a:cubicBezTo>
                  <a:lnTo>
                    <a:pt x="1" y="102"/>
                  </a:lnTo>
                  <a:cubicBezTo>
                    <a:pt x="13" y="136"/>
                    <a:pt x="24" y="164"/>
                    <a:pt x="41" y="197"/>
                  </a:cubicBezTo>
                  <a:cubicBezTo>
                    <a:pt x="59" y="236"/>
                    <a:pt x="98" y="258"/>
                    <a:pt x="140" y="258"/>
                  </a:cubicBezTo>
                  <a:cubicBezTo>
                    <a:pt x="166" y="258"/>
                    <a:pt x="192" y="250"/>
                    <a:pt x="215" y="232"/>
                  </a:cubicBezTo>
                  <a:cubicBezTo>
                    <a:pt x="267" y="191"/>
                    <a:pt x="278" y="116"/>
                    <a:pt x="243" y="64"/>
                  </a:cubicBezTo>
                  <a:cubicBezTo>
                    <a:pt x="226" y="23"/>
                    <a:pt x="18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4"/>
            <p:cNvSpPr/>
            <p:nvPr/>
          </p:nvSpPr>
          <p:spPr>
            <a:xfrm rot="1508308">
              <a:off x="7489257" y="33697"/>
              <a:ext cx="61063" cy="32906"/>
            </a:xfrm>
            <a:custGeom>
              <a:avLst/>
              <a:gdLst/>
              <a:ahLst/>
              <a:cxnLst/>
              <a:rect l="l" t="t" r="r" b="b"/>
              <a:pathLst>
                <a:path w="360" h="194" extrusionOk="0">
                  <a:moveTo>
                    <a:pt x="235" y="1"/>
                  </a:moveTo>
                  <a:cubicBezTo>
                    <a:pt x="207" y="1"/>
                    <a:pt x="176" y="5"/>
                    <a:pt x="145" y="13"/>
                  </a:cubicBezTo>
                  <a:cubicBezTo>
                    <a:pt x="134" y="19"/>
                    <a:pt x="122" y="25"/>
                    <a:pt x="111" y="31"/>
                  </a:cubicBezTo>
                  <a:cubicBezTo>
                    <a:pt x="59" y="54"/>
                    <a:pt x="1" y="77"/>
                    <a:pt x="18" y="146"/>
                  </a:cubicBezTo>
                  <a:cubicBezTo>
                    <a:pt x="32" y="184"/>
                    <a:pt x="60" y="194"/>
                    <a:pt x="92" y="194"/>
                  </a:cubicBezTo>
                  <a:cubicBezTo>
                    <a:pt x="113" y="194"/>
                    <a:pt x="136" y="189"/>
                    <a:pt x="157" y="187"/>
                  </a:cubicBezTo>
                  <a:lnTo>
                    <a:pt x="198" y="181"/>
                  </a:lnTo>
                  <a:cubicBezTo>
                    <a:pt x="267" y="164"/>
                    <a:pt x="360" y="170"/>
                    <a:pt x="360" y="65"/>
                  </a:cubicBezTo>
                  <a:cubicBezTo>
                    <a:pt x="360" y="24"/>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4"/>
            <p:cNvSpPr/>
            <p:nvPr/>
          </p:nvSpPr>
          <p:spPr>
            <a:xfrm rot="1508308">
              <a:off x="4636201" y="617756"/>
              <a:ext cx="33584" cy="58349"/>
            </a:xfrm>
            <a:custGeom>
              <a:avLst/>
              <a:gdLst/>
              <a:ahLst/>
              <a:cxnLst/>
              <a:rect l="l" t="t" r="r" b="b"/>
              <a:pathLst>
                <a:path w="198" h="344" extrusionOk="0">
                  <a:moveTo>
                    <a:pt x="129" y="1"/>
                  </a:moveTo>
                  <a:cubicBezTo>
                    <a:pt x="120" y="1"/>
                    <a:pt x="110" y="6"/>
                    <a:pt x="99" y="18"/>
                  </a:cubicBezTo>
                  <a:cubicBezTo>
                    <a:pt x="36" y="88"/>
                    <a:pt x="1" y="180"/>
                    <a:pt x="7" y="273"/>
                  </a:cubicBezTo>
                  <a:cubicBezTo>
                    <a:pt x="13" y="308"/>
                    <a:pt x="41" y="337"/>
                    <a:pt x="76" y="342"/>
                  </a:cubicBezTo>
                  <a:cubicBezTo>
                    <a:pt x="81" y="343"/>
                    <a:pt x="85" y="344"/>
                    <a:pt x="89" y="344"/>
                  </a:cubicBezTo>
                  <a:cubicBezTo>
                    <a:pt x="119" y="344"/>
                    <a:pt x="147" y="326"/>
                    <a:pt x="157" y="296"/>
                  </a:cubicBezTo>
                  <a:cubicBezTo>
                    <a:pt x="186" y="215"/>
                    <a:pt x="198" y="128"/>
                    <a:pt x="181" y="41"/>
                  </a:cubicBezTo>
                  <a:cubicBezTo>
                    <a:pt x="165" y="19"/>
                    <a:pt x="148"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4"/>
            <p:cNvSpPr/>
            <p:nvPr/>
          </p:nvSpPr>
          <p:spPr>
            <a:xfrm rot="1508308">
              <a:off x="6801514" y="1306135"/>
              <a:ext cx="48172" cy="46645"/>
            </a:xfrm>
            <a:custGeom>
              <a:avLst/>
              <a:gdLst/>
              <a:ahLst/>
              <a:cxnLst/>
              <a:rect l="l" t="t" r="r" b="b"/>
              <a:pathLst>
                <a:path w="284" h="275" extrusionOk="0">
                  <a:moveTo>
                    <a:pt x="159" y="1"/>
                  </a:moveTo>
                  <a:cubicBezTo>
                    <a:pt x="142" y="1"/>
                    <a:pt x="126" y="5"/>
                    <a:pt x="110" y="15"/>
                  </a:cubicBezTo>
                  <a:cubicBezTo>
                    <a:pt x="35" y="50"/>
                    <a:pt x="0" y="131"/>
                    <a:pt x="29" y="206"/>
                  </a:cubicBezTo>
                  <a:cubicBezTo>
                    <a:pt x="45" y="250"/>
                    <a:pt x="85" y="274"/>
                    <a:pt x="126" y="274"/>
                  </a:cubicBezTo>
                  <a:cubicBezTo>
                    <a:pt x="145" y="274"/>
                    <a:pt x="163" y="269"/>
                    <a:pt x="180" y="258"/>
                  </a:cubicBezTo>
                  <a:cubicBezTo>
                    <a:pt x="255" y="218"/>
                    <a:pt x="284" y="125"/>
                    <a:pt x="243" y="50"/>
                  </a:cubicBezTo>
                  <a:cubicBezTo>
                    <a:pt x="224" y="19"/>
                    <a:pt x="19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4"/>
            <p:cNvSpPr/>
            <p:nvPr/>
          </p:nvSpPr>
          <p:spPr>
            <a:xfrm rot="1508308">
              <a:off x="6079082" y="1146750"/>
              <a:ext cx="50207" cy="39860"/>
            </a:xfrm>
            <a:custGeom>
              <a:avLst/>
              <a:gdLst/>
              <a:ahLst/>
              <a:cxnLst/>
              <a:rect l="l" t="t" r="r" b="b"/>
              <a:pathLst>
                <a:path w="296" h="235" extrusionOk="0">
                  <a:moveTo>
                    <a:pt x="129" y="0"/>
                  </a:moveTo>
                  <a:cubicBezTo>
                    <a:pt x="113" y="0"/>
                    <a:pt x="97" y="2"/>
                    <a:pt x="81" y="7"/>
                  </a:cubicBezTo>
                  <a:cubicBezTo>
                    <a:pt x="23" y="30"/>
                    <a:pt x="0" y="88"/>
                    <a:pt x="23" y="140"/>
                  </a:cubicBezTo>
                  <a:cubicBezTo>
                    <a:pt x="46" y="200"/>
                    <a:pt x="102" y="234"/>
                    <a:pt x="162" y="234"/>
                  </a:cubicBezTo>
                  <a:cubicBezTo>
                    <a:pt x="177" y="234"/>
                    <a:pt x="193" y="232"/>
                    <a:pt x="209" y="227"/>
                  </a:cubicBezTo>
                  <a:cubicBezTo>
                    <a:pt x="261" y="216"/>
                    <a:pt x="296" y="158"/>
                    <a:pt x="278" y="100"/>
                  </a:cubicBezTo>
                  <a:cubicBezTo>
                    <a:pt x="255" y="35"/>
                    <a:pt x="19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4"/>
            <p:cNvSpPr/>
            <p:nvPr/>
          </p:nvSpPr>
          <p:spPr>
            <a:xfrm rot="1508308">
              <a:off x="7778144" y="243384"/>
              <a:ext cx="51225" cy="36298"/>
            </a:xfrm>
            <a:custGeom>
              <a:avLst/>
              <a:gdLst/>
              <a:ahLst/>
              <a:cxnLst/>
              <a:rect l="l" t="t" r="r" b="b"/>
              <a:pathLst>
                <a:path w="302" h="214" extrusionOk="0">
                  <a:moveTo>
                    <a:pt x="106" y="0"/>
                  </a:moveTo>
                  <a:cubicBezTo>
                    <a:pt x="92" y="0"/>
                    <a:pt x="80" y="2"/>
                    <a:pt x="70" y="6"/>
                  </a:cubicBezTo>
                  <a:cubicBezTo>
                    <a:pt x="24" y="23"/>
                    <a:pt x="1" y="75"/>
                    <a:pt x="24" y="122"/>
                  </a:cubicBezTo>
                  <a:cubicBezTo>
                    <a:pt x="46" y="179"/>
                    <a:pt x="98" y="213"/>
                    <a:pt x="155" y="213"/>
                  </a:cubicBezTo>
                  <a:cubicBezTo>
                    <a:pt x="173" y="213"/>
                    <a:pt x="191" y="210"/>
                    <a:pt x="209" y="203"/>
                  </a:cubicBezTo>
                  <a:cubicBezTo>
                    <a:pt x="261" y="186"/>
                    <a:pt x="302" y="151"/>
                    <a:pt x="290" y="81"/>
                  </a:cubicBezTo>
                  <a:cubicBezTo>
                    <a:pt x="276" y="43"/>
                    <a:pt x="173"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4"/>
            <p:cNvSpPr/>
            <p:nvPr/>
          </p:nvSpPr>
          <p:spPr>
            <a:xfrm rot="1508308">
              <a:off x="6922600" y="1310638"/>
              <a:ext cx="50377" cy="39521"/>
            </a:xfrm>
            <a:custGeom>
              <a:avLst/>
              <a:gdLst/>
              <a:ahLst/>
              <a:cxnLst/>
              <a:rect l="l" t="t" r="r" b="b"/>
              <a:pathLst>
                <a:path w="297" h="233" extrusionOk="0">
                  <a:moveTo>
                    <a:pt x="133" y="0"/>
                  </a:moveTo>
                  <a:cubicBezTo>
                    <a:pt x="114" y="0"/>
                    <a:pt x="94" y="4"/>
                    <a:pt x="76" y="11"/>
                  </a:cubicBezTo>
                  <a:cubicBezTo>
                    <a:pt x="18" y="40"/>
                    <a:pt x="1" y="104"/>
                    <a:pt x="30" y="156"/>
                  </a:cubicBezTo>
                  <a:cubicBezTo>
                    <a:pt x="54" y="204"/>
                    <a:pt x="102" y="232"/>
                    <a:pt x="153" y="232"/>
                  </a:cubicBezTo>
                  <a:cubicBezTo>
                    <a:pt x="176" y="232"/>
                    <a:pt x="199" y="227"/>
                    <a:pt x="221" y="214"/>
                  </a:cubicBezTo>
                  <a:cubicBezTo>
                    <a:pt x="273" y="197"/>
                    <a:pt x="296" y="133"/>
                    <a:pt x="267" y="81"/>
                  </a:cubicBezTo>
                  <a:cubicBezTo>
                    <a:pt x="242" y="29"/>
                    <a:pt x="188"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4"/>
            <p:cNvSpPr/>
            <p:nvPr/>
          </p:nvSpPr>
          <p:spPr>
            <a:xfrm rot="1508308">
              <a:off x="5553339" y="1000315"/>
              <a:ext cx="52242" cy="38503"/>
            </a:xfrm>
            <a:custGeom>
              <a:avLst/>
              <a:gdLst/>
              <a:ahLst/>
              <a:cxnLst/>
              <a:rect l="l" t="t" r="r" b="b"/>
              <a:pathLst>
                <a:path w="308" h="227" extrusionOk="0">
                  <a:moveTo>
                    <a:pt x="153" y="0"/>
                  </a:moveTo>
                  <a:cubicBezTo>
                    <a:pt x="127" y="0"/>
                    <a:pt x="100" y="8"/>
                    <a:pt x="76" y="25"/>
                  </a:cubicBezTo>
                  <a:cubicBezTo>
                    <a:pt x="29" y="48"/>
                    <a:pt x="0" y="77"/>
                    <a:pt x="24" y="140"/>
                  </a:cubicBezTo>
                  <a:cubicBezTo>
                    <a:pt x="54" y="196"/>
                    <a:pt x="113" y="227"/>
                    <a:pt x="174" y="227"/>
                  </a:cubicBezTo>
                  <a:cubicBezTo>
                    <a:pt x="195" y="227"/>
                    <a:pt x="217" y="223"/>
                    <a:pt x="238" y="216"/>
                  </a:cubicBezTo>
                  <a:cubicBezTo>
                    <a:pt x="290" y="187"/>
                    <a:pt x="307" y="117"/>
                    <a:pt x="273" y="71"/>
                  </a:cubicBezTo>
                  <a:cubicBezTo>
                    <a:pt x="246" y="26"/>
                    <a:pt x="201"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4"/>
            <p:cNvSpPr/>
            <p:nvPr/>
          </p:nvSpPr>
          <p:spPr>
            <a:xfrm rot="1508308">
              <a:off x="7257814" y="2184890"/>
              <a:ext cx="47323" cy="40708"/>
            </a:xfrm>
            <a:custGeom>
              <a:avLst/>
              <a:gdLst/>
              <a:ahLst/>
              <a:cxnLst/>
              <a:rect l="l" t="t" r="r" b="b"/>
              <a:pathLst>
                <a:path w="279" h="240" extrusionOk="0">
                  <a:moveTo>
                    <a:pt x="72" y="0"/>
                  </a:moveTo>
                  <a:cubicBezTo>
                    <a:pt x="24" y="0"/>
                    <a:pt x="0" y="34"/>
                    <a:pt x="0" y="92"/>
                  </a:cubicBezTo>
                  <a:cubicBezTo>
                    <a:pt x="5" y="177"/>
                    <a:pt x="84" y="240"/>
                    <a:pt x="167" y="240"/>
                  </a:cubicBezTo>
                  <a:cubicBezTo>
                    <a:pt x="185" y="240"/>
                    <a:pt x="203" y="237"/>
                    <a:pt x="220" y="231"/>
                  </a:cubicBezTo>
                  <a:cubicBezTo>
                    <a:pt x="261" y="213"/>
                    <a:pt x="278" y="161"/>
                    <a:pt x="261" y="121"/>
                  </a:cubicBezTo>
                  <a:cubicBezTo>
                    <a:pt x="220" y="69"/>
                    <a:pt x="162" y="28"/>
                    <a:pt x="104" y="5"/>
                  </a:cubicBezTo>
                  <a:cubicBezTo>
                    <a:pt x="92" y="2"/>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4"/>
            <p:cNvSpPr/>
            <p:nvPr/>
          </p:nvSpPr>
          <p:spPr>
            <a:xfrm rot="1508308">
              <a:off x="5188421" y="1913950"/>
              <a:ext cx="43422" cy="46475"/>
            </a:xfrm>
            <a:custGeom>
              <a:avLst/>
              <a:gdLst/>
              <a:ahLst/>
              <a:cxnLst/>
              <a:rect l="l" t="t" r="r" b="b"/>
              <a:pathLst>
                <a:path w="256" h="274" extrusionOk="0">
                  <a:moveTo>
                    <a:pt x="130" y="1"/>
                  </a:moveTo>
                  <a:cubicBezTo>
                    <a:pt x="118" y="1"/>
                    <a:pt x="106" y="3"/>
                    <a:pt x="93" y="7"/>
                  </a:cubicBezTo>
                  <a:cubicBezTo>
                    <a:pt x="30" y="36"/>
                    <a:pt x="1" y="117"/>
                    <a:pt x="35" y="181"/>
                  </a:cubicBezTo>
                  <a:cubicBezTo>
                    <a:pt x="55" y="229"/>
                    <a:pt x="82" y="274"/>
                    <a:pt x="134" y="274"/>
                  </a:cubicBezTo>
                  <a:cubicBezTo>
                    <a:pt x="145" y="274"/>
                    <a:pt x="156" y="272"/>
                    <a:pt x="169" y="268"/>
                  </a:cubicBezTo>
                  <a:cubicBezTo>
                    <a:pt x="250" y="239"/>
                    <a:pt x="256" y="164"/>
                    <a:pt x="232" y="94"/>
                  </a:cubicBezTo>
                  <a:cubicBezTo>
                    <a:pt x="223" y="38"/>
                    <a:pt x="180"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4"/>
            <p:cNvSpPr/>
            <p:nvPr/>
          </p:nvSpPr>
          <p:spPr>
            <a:xfrm rot="1508308">
              <a:off x="6639987" y="1862662"/>
              <a:ext cx="45458" cy="51055"/>
            </a:xfrm>
            <a:custGeom>
              <a:avLst/>
              <a:gdLst/>
              <a:ahLst/>
              <a:cxnLst/>
              <a:rect l="l" t="t" r="r" b="b"/>
              <a:pathLst>
                <a:path w="268" h="301" extrusionOk="0">
                  <a:moveTo>
                    <a:pt x="96" y="0"/>
                  </a:moveTo>
                  <a:cubicBezTo>
                    <a:pt x="87" y="0"/>
                    <a:pt x="79" y="2"/>
                    <a:pt x="70" y="4"/>
                  </a:cubicBezTo>
                  <a:cubicBezTo>
                    <a:pt x="24" y="21"/>
                    <a:pt x="1" y="79"/>
                    <a:pt x="18" y="126"/>
                  </a:cubicBezTo>
                  <a:cubicBezTo>
                    <a:pt x="36" y="195"/>
                    <a:pt x="82" y="259"/>
                    <a:pt x="152" y="288"/>
                  </a:cubicBezTo>
                  <a:cubicBezTo>
                    <a:pt x="165" y="296"/>
                    <a:pt x="181" y="300"/>
                    <a:pt x="196" y="300"/>
                  </a:cubicBezTo>
                  <a:cubicBezTo>
                    <a:pt x="214" y="300"/>
                    <a:pt x="232" y="294"/>
                    <a:pt x="244" y="282"/>
                  </a:cubicBezTo>
                  <a:cubicBezTo>
                    <a:pt x="262" y="259"/>
                    <a:pt x="267" y="236"/>
                    <a:pt x="256" y="207"/>
                  </a:cubicBezTo>
                  <a:cubicBezTo>
                    <a:pt x="244" y="184"/>
                    <a:pt x="233" y="160"/>
                    <a:pt x="221" y="131"/>
                  </a:cubicBezTo>
                  <a:cubicBezTo>
                    <a:pt x="209" y="108"/>
                    <a:pt x="192" y="74"/>
                    <a:pt x="175" y="45"/>
                  </a:cubicBezTo>
                  <a:cubicBezTo>
                    <a:pt x="156" y="17"/>
                    <a:pt x="127"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4"/>
            <p:cNvSpPr/>
            <p:nvPr/>
          </p:nvSpPr>
          <p:spPr>
            <a:xfrm rot="1508308">
              <a:off x="7013537" y="-132117"/>
              <a:ext cx="46306" cy="43422"/>
            </a:xfrm>
            <a:custGeom>
              <a:avLst/>
              <a:gdLst/>
              <a:ahLst/>
              <a:cxnLst/>
              <a:rect l="l" t="t" r="r" b="b"/>
              <a:pathLst>
                <a:path w="273" h="256" extrusionOk="0">
                  <a:moveTo>
                    <a:pt x="87" y="0"/>
                  </a:moveTo>
                  <a:cubicBezTo>
                    <a:pt x="75" y="0"/>
                    <a:pt x="64" y="2"/>
                    <a:pt x="52" y="4"/>
                  </a:cubicBezTo>
                  <a:cubicBezTo>
                    <a:pt x="0" y="39"/>
                    <a:pt x="0" y="91"/>
                    <a:pt x="23" y="143"/>
                  </a:cubicBezTo>
                  <a:cubicBezTo>
                    <a:pt x="52" y="209"/>
                    <a:pt x="106" y="255"/>
                    <a:pt x="157" y="255"/>
                  </a:cubicBezTo>
                  <a:cubicBezTo>
                    <a:pt x="169" y="255"/>
                    <a:pt x="180" y="253"/>
                    <a:pt x="191" y="247"/>
                  </a:cubicBezTo>
                  <a:cubicBezTo>
                    <a:pt x="249" y="230"/>
                    <a:pt x="273" y="166"/>
                    <a:pt x="244" y="114"/>
                  </a:cubicBezTo>
                  <a:cubicBezTo>
                    <a:pt x="224" y="44"/>
                    <a:pt x="157"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4"/>
            <p:cNvSpPr/>
            <p:nvPr/>
          </p:nvSpPr>
          <p:spPr>
            <a:xfrm rot="1508308">
              <a:off x="7868004" y="1161672"/>
              <a:ext cx="53260" cy="37994"/>
            </a:xfrm>
            <a:custGeom>
              <a:avLst/>
              <a:gdLst/>
              <a:ahLst/>
              <a:cxnLst/>
              <a:rect l="l" t="t" r="r" b="b"/>
              <a:pathLst>
                <a:path w="314" h="224" extrusionOk="0">
                  <a:moveTo>
                    <a:pt x="127" y="0"/>
                  </a:moveTo>
                  <a:cubicBezTo>
                    <a:pt x="108" y="0"/>
                    <a:pt x="89" y="3"/>
                    <a:pt x="70" y="8"/>
                  </a:cubicBezTo>
                  <a:cubicBezTo>
                    <a:pt x="18" y="37"/>
                    <a:pt x="0" y="101"/>
                    <a:pt x="35" y="147"/>
                  </a:cubicBezTo>
                  <a:cubicBezTo>
                    <a:pt x="65" y="196"/>
                    <a:pt x="118" y="223"/>
                    <a:pt x="170" y="223"/>
                  </a:cubicBezTo>
                  <a:cubicBezTo>
                    <a:pt x="198" y="223"/>
                    <a:pt x="225" y="216"/>
                    <a:pt x="250" y="199"/>
                  </a:cubicBezTo>
                  <a:cubicBezTo>
                    <a:pt x="296" y="176"/>
                    <a:pt x="313" y="124"/>
                    <a:pt x="290" y="78"/>
                  </a:cubicBezTo>
                  <a:cubicBezTo>
                    <a:pt x="250" y="29"/>
                    <a:pt x="189"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4"/>
            <p:cNvSpPr/>
            <p:nvPr/>
          </p:nvSpPr>
          <p:spPr>
            <a:xfrm rot="1508308">
              <a:off x="8619423" y="978375"/>
              <a:ext cx="49359" cy="36807"/>
            </a:xfrm>
            <a:custGeom>
              <a:avLst/>
              <a:gdLst/>
              <a:ahLst/>
              <a:cxnLst/>
              <a:rect l="l" t="t" r="r" b="b"/>
              <a:pathLst>
                <a:path w="291" h="217" extrusionOk="0">
                  <a:moveTo>
                    <a:pt x="139" y="1"/>
                  </a:moveTo>
                  <a:cubicBezTo>
                    <a:pt x="114" y="1"/>
                    <a:pt x="89" y="7"/>
                    <a:pt x="65" y="19"/>
                  </a:cubicBezTo>
                  <a:cubicBezTo>
                    <a:pt x="12" y="48"/>
                    <a:pt x="1" y="117"/>
                    <a:pt x="36" y="163"/>
                  </a:cubicBezTo>
                  <a:cubicBezTo>
                    <a:pt x="60" y="198"/>
                    <a:pt x="99" y="216"/>
                    <a:pt x="139" y="216"/>
                  </a:cubicBezTo>
                  <a:cubicBezTo>
                    <a:pt x="165" y="216"/>
                    <a:pt x="192" y="209"/>
                    <a:pt x="215" y="192"/>
                  </a:cubicBezTo>
                  <a:cubicBezTo>
                    <a:pt x="267" y="175"/>
                    <a:pt x="291" y="111"/>
                    <a:pt x="267" y="59"/>
                  </a:cubicBezTo>
                  <a:cubicBezTo>
                    <a:pt x="233" y="21"/>
                    <a:pt x="18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4"/>
            <p:cNvSpPr/>
            <p:nvPr/>
          </p:nvSpPr>
          <p:spPr>
            <a:xfrm rot="1508308">
              <a:off x="7707951" y="1109462"/>
              <a:ext cx="45288" cy="45797"/>
            </a:xfrm>
            <a:custGeom>
              <a:avLst/>
              <a:gdLst/>
              <a:ahLst/>
              <a:cxnLst/>
              <a:rect l="l" t="t" r="r" b="b"/>
              <a:pathLst>
                <a:path w="267" h="270" extrusionOk="0">
                  <a:moveTo>
                    <a:pt x="141" y="1"/>
                  </a:moveTo>
                  <a:cubicBezTo>
                    <a:pt x="131" y="1"/>
                    <a:pt x="121" y="2"/>
                    <a:pt x="110" y="6"/>
                  </a:cubicBezTo>
                  <a:cubicBezTo>
                    <a:pt x="35" y="40"/>
                    <a:pt x="0" y="127"/>
                    <a:pt x="29" y="208"/>
                  </a:cubicBezTo>
                  <a:cubicBezTo>
                    <a:pt x="46" y="247"/>
                    <a:pt x="85" y="270"/>
                    <a:pt x="126" y="270"/>
                  </a:cubicBezTo>
                  <a:cubicBezTo>
                    <a:pt x="140" y="270"/>
                    <a:pt x="154" y="267"/>
                    <a:pt x="168" y="261"/>
                  </a:cubicBezTo>
                  <a:cubicBezTo>
                    <a:pt x="238" y="226"/>
                    <a:pt x="267" y="139"/>
                    <a:pt x="232" y="69"/>
                  </a:cubicBezTo>
                  <a:cubicBezTo>
                    <a:pt x="218" y="27"/>
                    <a:pt x="182"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4"/>
            <p:cNvSpPr/>
            <p:nvPr/>
          </p:nvSpPr>
          <p:spPr>
            <a:xfrm rot="1508308">
              <a:off x="6210948" y="882076"/>
              <a:ext cx="51225" cy="39351"/>
            </a:xfrm>
            <a:custGeom>
              <a:avLst/>
              <a:gdLst/>
              <a:ahLst/>
              <a:cxnLst/>
              <a:rect l="l" t="t" r="r" b="b"/>
              <a:pathLst>
                <a:path w="302" h="232" extrusionOk="0">
                  <a:moveTo>
                    <a:pt x="146" y="1"/>
                  </a:moveTo>
                  <a:cubicBezTo>
                    <a:pt x="125" y="1"/>
                    <a:pt x="103" y="5"/>
                    <a:pt x="82" y="13"/>
                  </a:cubicBezTo>
                  <a:cubicBezTo>
                    <a:pt x="24" y="42"/>
                    <a:pt x="1" y="117"/>
                    <a:pt x="41" y="170"/>
                  </a:cubicBezTo>
                  <a:cubicBezTo>
                    <a:pt x="67" y="210"/>
                    <a:pt x="109" y="232"/>
                    <a:pt x="152" y="232"/>
                  </a:cubicBezTo>
                  <a:cubicBezTo>
                    <a:pt x="176" y="232"/>
                    <a:pt x="200" y="225"/>
                    <a:pt x="221" y="210"/>
                  </a:cubicBezTo>
                  <a:cubicBezTo>
                    <a:pt x="279" y="187"/>
                    <a:pt x="302" y="129"/>
                    <a:pt x="279" y="77"/>
                  </a:cubicBezTo>
                  <a:cubicBezTo>
                    <a:pt x="250" y="27"/>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4"/>
            <p:cNvSpPr/>
            <p:nvPr/>
          </p:nvSpPr>
          <p:spPr>
            <a:xfrm rot="1508308">
              <a:off x="7295786" y="152687"/>
              <a:ext cx="44270" cy="42405"/>
            </a:xfrm>
            <a:custGeom>
              <a:avLst/>
              <a:gdLst/>
              <a:ahLst/>
              <a:cxnLst/>
              <a:rect l="l" t="t" r="r" b="b"/>
              <a:pathLst>
                <a:path w="261" h="250" extrusionOk="0">
                  <a:moveTo>
                    <a:pt x="122" y="1"/>
                  </a:moveTo>
                  <a:cubicBezTo>
                    <a:pt x="113" y="1"/>
                    <a:pt x="103" y="2"/>
                    <a:pt x="93" y="5"/>
                  </a:cubicBezTo>
                  <a:cubicBezTo>
                    <a:pt x="35" y="16"/>
                    <a:pt x="0" y="98"/>
                    <a:pt x="35" y="173"/>
                  </a:cubicBezTo>
                  <a:cubicBezTo>
                    <a:pt x="49" y="218"/>
                    <a:pt x="91" y="250"/>
                    <a:pt x="139" y="250"/>
                  </a:cubicBezTo>
                  <a:cubicBezTo>
                    <a:pt x="153" y="250"/>
                    <a:pt x="166" y="247"/>
                    <a:pt x="180" y="242"/>
                  </a:cubicBezTo>
                  <a:cubicBezTo>
                    <a:pt x="238" y="219"/>
                    <a:pt x="261" y="150"/>
                    <a:pt x="232" y="92"/>
                  </a:cubicBezTo>
                  <a:cubicBezTo>
                    <a:pt x="217" y="38"/>
                    <a:pt x="174"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4"/>
            <p:cNvSpPr/>
            <p:nvPr/>
          </p:nvSpPr>
          <p:spPr>
            <a:xfrm rot="1508308">
              <a:off x="7671852" y="331196"/>
              <a:ext cx="53260" cy="41048"/>
            </a:xfrm>
            <a:custGeom>
              <a:avLst/>
              <a:gdLst/>
              <a:ahLst/>
              <a:cxnLst/>
              <a:rect l="l" t="t" r="r" b="b"/>
              <a:pathLst>
                <a:path w="314" h="242" extrusionOk="0">
                  <a:moveTo>
                    <a:pt x="202" y="1"/>
                  </a:moveTo>
                  <a:cubicBezTo>
                    <a:pt x="174" y="1"/>
                    <a:pt x="141" y="11"/>
                    <a:pt x="111" y="34"/>
                  </a:cubicBezTo>
                  <a:cubicBezTo>
                    <a:pt x="47" y="74"/>
                    <a:pt x="1" y="121"/>
                    <a:pt x="36" y="202"/>
                  </a:cubicBezTo>
                  <a:cubicBezTo>
                    <a:pt x="60" y="231"/>
                    <a:pt x="87" y="242"/>
                    <a:pt x="114" y="242"/>
                  </a:cubicBezTo>
                  <a:cubicBezTo>
                    <a:pt x="150" y="242"/>
                    <a:pt x="188" y="222"/>
                    <a:pt x="221" y="202"/>
                  </a:cubicBezTo>
                  <a:cubicBezTo>
                    <a:pt x="279" y="173"/>
                    <a:pt x="314" y="127"/>
                    <a:pt x="285" y="51"/>
                  </a:cubicBezTo>
                  <a:cubicBezTo>
                    <a:pt x="272" y="18"/>
                    <a:pt x="240"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4"/>
            <p:cNvSpPr/>
            <p:nvPr/>
          </p:nvSpPr>
          <p:spPr>
            <a:xfrm rot="1508308">
              <a:off x="6921744" y="429323"/>
              <a:ext cx="48341" cy="42913"/>
            </a:xfrm>
            <a:custGeom>
              <a:avLst/>
              <a:gdLst/>
              <a:ahLst/>
              <a:cxnLst/>
              <a:rect l="l" t="t" r="r" b="b"/>
              <a:pathLst>
                <a:path w="285" h="253" extrusionOk="0">
                  <a:moveTo>
                    <a:pt x="116" y="0"/>
                  </a:moveTo>
                  <a:cubicBezTo>
                    <a:pt x="101" y="0"/>
                    <a:pt x="86" y="3"/>
                    <a:pt x="70" y="7"/>
                  </a:cubicBezTo>
                  <a:cubicBezTo>
                    <a:pt x="18" y="30"/>
                    <a:pt x="1" y="100"/>
                    <a:pt x="30" y="146"/>
                  </a:cubicBezTo>
                  <a:cubicBezTo>
                    <a:pt x="56" y="208"/>
                    <a:pt x="123" y="253"/>
                    <a:pt x="179" y="253"/>
                  </a:cubicBezTo>
                  <a:cubicBezTo>
                    <a:pt x="196" y="253"/>
                    <a:pt x="213" y="248"/>
                    <a:pt x="227" y="239"/>
                  </a:cubicBezTo>
                  <a:cubicBezTo>
                    <a:pt x="273" y="210"/>
                    <a:pt x="285" y="146"/>
                    <a:pt x="261" y="100"/>
                  </a:cubicBezTo>
                  <a:cubicBezTo>
                    <a:pt x="238" y="39"/>
                    <a:pt x="180"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4"/>
            <p:cNvSpPr/>
            <p:nvPr/>
          </p:nvSpPr>
          <p:spPr>
            <a:xfrm rot="1508308">
              <a:off x="6045811" y="1367587"/>
              <a:ext cx="44270" cy="48511"/>
            </a:xfrm>
            <a:custGeom>
              <a:avLst/>
              <a:gdLst/>
              <a:ahLst/>
              <a:cxnLst/>
              <a:rect l="l" t="t" r="r" b="b"/>
              <a:pathLst>
                <a:path w="261" h="286" extrusionOk="0">
                  <a:moveTo>
                    <a:pt x="127" y="1"/>
                  </a:moveTo>
                  <a:cubicBezTo>
                    <a:pt x="108" y="1"/>
                    <a:pt x="88" y="9"/>
                    <a:pt x="64" y="26"/>
                  </a:cubicBezTo>
                  <a:cubicBezTo>
                    <a:pt x="0" y="84"/>
                    <a:pt x="23" y="154"/>
                    <a:pt x="58" y="212"/>
                  </a:cubicBezTo>
                  <a:cubicBezTo>
                    <a:pt x="80" y="255"/>
                    <a:pt x="112" y="286"/>
                    <a:pt x="156" y="286"/>
                  </a:cubicBezTo>
                  <a:cubicBezTo>
                    <a:pt x="170" y="286"/>
                    <a:pt x="186" y="283"/>
                    <a:pt x="203" y="275"/>
                  </a:cubicBezTo>
                  <a:cubicBezTo>
                    <a:pt x="255" y="241"/>
                    <a:pt x="261" y="142"/>
                    <a:pt x="220" y="73"/>
                  </a:cubicBezTo>
                  <a:cubicBezTo>
                    <a:pt x="194" y="30"/>
                    <a:pt x="164"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4"/>
            <p:cNvSpPr/>
            <p:nvPr/>
          </p:nvSpPr>
          <p:spPr>
            <a:xfrm rot="1508308">
              <a:off x="6759999" y="1760654"/>
              <a:ext cx="49359" cy="40708"/>
            </a:xfrm>
            <a:custGeom>
              <a:avLst/>
              <a:gdLst/>
              <a:ahLst/>
              <a:cxnLst/>
              <a:rect l="l" t="t" r="r" b="b"/>
              <a:pathLst>
                <a:path w="291" h="240" extrusionOk="0">
                  <a:moveTo>
                    <a:pt x="141" y="1"/>
                  </a:moveTo>
                  <a:cubicBezTo>
                    <a:pt x="124" y="1"/>
                    <a:pt x="105" y="4"/>
                    <a:pt x="88" y="11"/>
                  </a:cubicBezTo>
                  <a:cubicBezTo>
                    <a:pt x="30" y="40"/>
                    <a:pt x="1" y="109"/>
                    <a:pt x="35" y="167"/>
                  </a:cubicBezTo>
                  <a:cubicBezTo>
                    <a:pt x="57" y="215"/>
                    <a:pt x="101" y="240"/>
                    <a:pt x="149" y="240"/>
                  </a:cubicBezTo>
                  <a:cubicBezTo>
                    <a:pt x="165" y="240"/>
                    <a:pt x="181" y="237"/>
                    <a:pt x="198" y="231"/>
                  </a:cubicBezTo>
                  <a:cubicBezTo>
                    <a:pt x="267" y="196"/>
                    <a:pt x="290" y="144"/>
                    <a:pt x="273" y="92"/>
                  </a:cubicBezTo>
                  <a:cubicBezTo>
                    <a:pt x="251" y="35"/>
                    <a:pt x="198"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4"/>
            <p:cNvSpPr/>
            <p:nvPr/>
          </p:nvSpPr>
          <p:spPr>
            <a:xfrm rot="1508308">
              <a:off x="6652806" y="1560576"/>
              <a:ext cx="50377" cy="41896"/>
            </a:xfrm>
            <a:custGeom>
              <a:avLst/>
              <a:gdLst/>
              <a:ahLst/>
              <a:cxnLst/>
              <a:rect l="l" t="t" r="r" b="b"/>
              <a:pathLst>
                <a:path w="297" h="247" extrusionOk="0">
                  <a:moveTo>
                    <a:pt x="156" y="1"/>
                  </a:moveTo>
                  <a:cubicBezTo>
                    <a:pt x="135" y="1"/>
                    <a:pt x="114" y="6"/>
                    <a:pt x="94" y="18"/>
                  </a:cubicBezTo>
                  <a:cubicBezTo>
                    <a:pt x="30" y="36"/>
                    <a:pt x="1" y="105"/>
                    <a:pt x="24" y="163"/>
                  </a:cubicBezTo>
                  <a:cubicBezTo>
                    <a:pt x="50" y="214"/>
                    <a:pt x="100" y="246"/>
                    <a:pt x="152" y="246"/>
                  </a:cubicBezTo>
                  <a:cubicBezTo>
                    <a:pt x="171" y="246"/>
                    <a:pt x="191" y="242"/>
                    <a:pt x="209" y="233"/>
                  </a:cubicBezTo>
                  <a:cubicBezTo>
                    <a:pt x="267" y="209"/>
                    <a:pt x="296" y="146"/>
                    <a:pt x="279" y="82"/>
                  </a:cubicBezTo>
                  <a:cubicBezTo>
                    <a:pt x="254" y="33"/>
                    <a:pt x="207"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4"/>
            <p:cNvSpPr/>
            <p:nvPr/>
          </p:nvSpPr>
          <p:spPr>
            <a:xfrm rot="1508308">
              <a:off x="9158600" y="1086735"/>
              <a:ext cx="46306" cy="43253"/>
            </a:xfrm>
            <a:custGeom>
              <a:avLst/>
              <a:gdLst/>
              <a:ahLst/>
              <a:cxnLst/>
              <a:rect l="l" t="t" r="r" b="b"/>
              <a:pathLst>
                <a:path w="273" h="255" extrusionOk="0">
                  <a:moveTo>
                    <a:pt x="129" y="1"/>
                  </a:moveTo>
                  <a:cubicBezTo>
                    <a:pt x="113" y="1"/>
                    <a:pt x="97" y="5"/>
                    <a:pt x="81" y="12"/>
                  </a:cubicBezTo>
                  <a:cubicBezTo>
                    <a:pt x="18" y="41"/>
                    <a:pt x="0" y="117"/>
                    <a:pt x="35" y="175"/>
                  </a:cubicBezTo>
                  <a:cubicBezTo>
                    <a:pt x="54" y="222"/>
                    <a:pt x="101" y="254"/>
                    <a:pt x="152" y="254"/>
                  </a:cubicBezTo>
                  <a:cubicBezTo>
                    <a:pt x="163" y="254"/>
                    <a:pt x="175" y="253"/>
                    <a:pt x="186" y="250"/>
                  </a:cubicBezTo>
                  <a:cubicBezTo>
                    <a:pt x="249" y="215"/>
                    <a:pt x="273" y="134"/>
                    <a:pt x="232" y="70"/>
                  </a:cubicBezTo>
                  <a:cubicBezTo>
                    <a:pt x="215" y="28"/>
                    <a:pt x="173"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4"/>
            <p:cNvSpPr/>
            <p:nvPr/>
          </p:nvSpPr>
          <p:spPr>
            <a:xfrm rot="1508308">
              <a:off x="8632992" y="1406892"/>
              <a:ext cx="40539" cy="47663"/>
            </a:xfrm>
            <a:custGeom>
              <a:avLst/>
              <a:gdLst/>
              <a:ahLst/>
              <a:cxnLst/>
              <a:rect l="l" t="t" r="r" b="b"/>
              <a:pathLst>
                <a:path w="239" h="281" extrusionOk="0">
                  <a:moveTo>
                    <a:pt x="116" y="1"/>
                  </a:moveTo>
                  <a:cubicBezTo>
                    <a:pt x="103" y="1"/>
                    <a:pt x="88" y="5"/>
                    <a:pt x="70" y="15"/>
                  </a:cubicBezTo>
                  <a:cubicBezTo>
                    <a:pt x="1" y="56"/>
                    <a:pt x="7" y="131"/>
                    <a:pt x="30" y="201"/>
                  </a:cubicBezTo>
                  <a:cubicBezTo>
                    <a:pt x="44" y="245"/>
                    <a:pt x="75" y="280"/>
                    <a:pt x="123" y="280"/>
                  </a:cubicBezTo>
                  <a:cubicBezTo>
                    <a:pt x="132" y="280"/>
                    <a:pt x="141" y="279"/>
                    <a:pt x="151" y="276"/>
                  </a:cubicBezTo>
                  <a:cubicBezTo>
                    <a:pt x="215" y="259"/>
                    <a:pt x="238" y="166"/>
                    <a:pt x="198" y="79"/>
                  </a:cubicBezTo>
                  <a:cubicBezTo>
                    <a:pt x="176" y="40"/>
                    <a:pt x="154"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4"/>
            <p:cNvSpPr/>
            <p:nvPr/>
          </p:nvSpPr>
          <p:spPr>
            <a:xfrm rot="1508308">
              <a:off x="5370057" y="1476942"/>
              <a:ext cx="47323" cy="45797"/>
            </a:xfrm>
            <a:custGeom>
              <a:avLst/>
              <a:gdLst/>
              <a:ahLst/>
              <a:cxnLst/>
              <a:rect l="l" t="t" r="r" b="b"/>
              <a:pathLst>
                <a:path w="279" h="270" extrusionOk="0">
                  <a:moveTo>
                    <a:pt x="179" y="1"/>
                  </a:moveTo>
                  <a:cubicBezTo>
                    <a:pt x="165" y="1"/>
                    <a:pt x="152" y="4"/>
                    <a:pt x="139" y="13"/>
                  </a:cubicBezTo>
                  <a:cubicBezTo>
                    <a:pt x="58" y="47"/>
                    <a:pt x="0" y="192"/>
                    <a:pt x="29" y="239"/>
                  </a:cubicBezTo>
                  <a:cubicBezTo>
                    <a:pt x="42" y="261"/>
                    <a:pt x="60" y="269"/>
                    <a:pt x="81" y="269"/>
                  </a:cubicBezTo>
                  <a:cubicBezTo>
                    <a:pt x="97" y="269"/>
                    <a:pt x="115" y="264"/>
                    <a:pt x="134" y="256"/>
                  </a:cubicBezTo>
                  <a:cubicBezTo>
                    <a:pt x="220" y="210"/>
                    <a:pt x="278" y="100"/>
                    <a:pt x="238" y="36"/>
                  </a:cubicBezTo>
                  <a:cubicBezTo>
                    <a:pt x="227" y="13"/>
                    <a:pt x="203"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4"/>
            <p:cNvSpPr/>
            <p:nvPr/>
          </p:nvSpPr>
          <p:spPr>
            <a:xfrm rot="1508308">
              <a:off x="6821678" y="1484180"/>
              <a:ext cx="47323" cy="38843"/>
            </a:xfrm>
            <a:custGeom>
              <a:avLst/>
              <a:gdLst/>
              <a:ahLst/>
              <a:cxnLst/>
              <a:rect l="l" t="t" r="r" b="b"/>
              <a:pathLst>
                <a:path w="279" h="229" extrusionOk="0">
                  <a:moveTo>
                    <a:pt x="134" y="1"/>
                  </a:moveTo>
                  <a:cubicBezTo>
                    <a:pt x="114" y="1"/>
                    <a:pt x="95" y="6"/>
                    <a:pt x="76" y="16"/>
                  </a:cubicBezTo>
                  <a:cubicBezTo>
                    <a:pt x="24" y="39"/>
                    <a:pt x="1" y="103"/>
                    <a:pt x="30" y="155"/>
                  </a:cubicBezTo>
                  <a:cubicBezTo>
                    <a:pt x="58" y="203"/>
                    <a:pt x="108" y="229"/>
                    <a:pt x="157" y="229"/>
                  </a:cubicBezTo>
                  <a:cubicBezTo>
                    <a:pt x="179" y="229"/>
                    <a:pt x="201" y="224"/>
                    <a:pt x="221" y="213"/>
                  </a:cubicBezTo>
                  <a:cubicBezTo>
                    <a:pt x="267" y="184"/>
                    <a:pt x="279" y="120"/>
                    <a:pt x="250" y="74"/>
                  </a:cubicBezTo>
                  <a:cubicBezTo>
                    <a:pt x="225" y="29"/>
                    <a:pt x="180"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4"/>
            <p:cNvSpPr/>
            <p:nvPr/>
          </p:nvSpPr>
          <p:spPr>
            <a:xfrm rot="1508308">
              <a:off x="5869471" y="15431"/>
              <a:ext cx="50207" cy="35959"/>
            </a:xfrm>
            <a:custGeom>
              <a:avLst/>
              <a:gdLst/>
              <a:ahLst/>
              <a:cxnLst/>
              <a:rect l="l" t="t" r="r" b="b"/>
              <a:pathLst>
                <a:path w="296" h="212" extrusionOk="0">
                  <a:moveTo>
                    <a:pt x="117" y="1"/>
                  </a:moveTo>
                  <a:cubicBezTo>
                    <a:pt x="97" y="1"/>
                    <a:pt x="78" y="4"/>
                    <a:pt x="58" y="10"/>
                  </a:cubicBezTo>
                  <a:cubicBezTo>
                    <a:pt x="18" y="33"/>
                    <a:pt x="0" y="85"/>
                    <a:pt x="23" y="131"/>
                  </a:cubicBezTo>
                  <a:cubicBezTo>
                    <a:pt x="49" y="183"/>
                    <a:pt x="103" y="212"/>
                    <a:pt x="158" y="212"/>
                  </a:cubicBezTo>
                  <a:cubicBezTo>
                    <a:pt x="177" y="212"/>
                    <a:pt x="196" y="208"/>
                    <a:pt x="215" y="201"/>
                  </a:cubicBezTo>
                  <a:cubicBezTo>
                    <a:pt x="273" y="183"/>
                    <a:pt x="296" y="120"/>
                    <a:pt x="267" y="68"/>
                  </a:cubicBezTo>
                  <a:cubicBezTo>
                    <a:pt x="228" y="25"/>
                    <a:pt x="17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4"/>
            <p:cNvSpPr/>
            <p:nvPr/>
          </p:nvSpPr>
          <p:spPr>
            <a:xfrm rot="1508308">
              <a:off x="4826845" y="2423654"/>
              <a:ext cx="43422" cy="49868"/>
            </a:xfrm>
            <a:custGeom>
              <a:avLst/>
              <a:gdLst/>
              <a:ahLst/>
              <a:cxnLst/>
              <a:rect l="l" t="t" r="r" b="b"/>
              <a:pathLst>
                <a:path w="256" h="294" extrusionOk="0">
                  <a:moveTo>
                    <a:pt x="142" y="1"/>
                  </a:moveTo>
                  <a:cubicBezTo>
                    <a:pt x="133" y="1"/>
                    <a:pt x="123" y="3"/>
                    <a:pt x="111" y="9"/>
                  </a:cubicBezTo>
                  <a:cubicBezTo>
                    <a:pt x="59" y="26"/>
                    <a:pt x="1" y="200"/>
                    <a:pt x="24" y="241"/>
                  </a:cubicBezTo>
                  <a:cubicBezTo>
                    <a:pt x="41" y="275"/>
                    <a:pt x="75" y="294"/>
                    <a:pt x="110" y="294"/>
                  </a:cubicBezTo>
                  <a:cubicBezTo>
                    <a:pt x="122" y="294"/>
                    <a:pt x="134" y="291"/>
                    <a:pt x="146" y="287"/>
                  </a:cubicBezTo>
                  <a:cubicBezTo>
                    <a:pt x="227" y="247"/>
                    <a:pt x="256" y="148"/>
                    <a:pt x="209" y="73"/>
                  </a:cubicBezTo>
                  <a:cubicBezTo>
                    <a:pt x="196" y="40"/>
                    <a:pt x="17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4"/>
            <p:cNvSpPr/>
            <p:nvPr/>
          </p:nvSpPr>
          <p:spPr>
            <a:xfrm rot="1508308">
              <a:off x="8020025" y="572849"/>
              <a:ext cx="45458" cy="42913"/>
            </a:xfrm>
            <a:custGeom>
              <a:avLst/>
              <a:gdLst/>
              <a:ahLst/>
              <a:cxnLst/>
              <a:rect l="l" t="t" r="r" b="b"/>
              <a:pathLst>
                <a:path w="268" h="253" extrusionOk="0">
                  <a:moveTo>
                    <a:pt x="142" y="0"/>
                  </a:moveTo>
                  <a:cubicBezTo>
                    <a:pt x="121" y="0"/>
                    <a:pt x="100" y="6"/>
                    <a:pt x="82" y="18"/>
                  </a:cubicBezTo>
                  <a:cubicBezTo>
                    <a:pt x="18" y="53"/>
                    <a:pt x="1" y="134"/>
                    <a:pt x="47" y="198"/>
                  </a:cubicBezTo>
                  <a:cubicBezTo>
                    <a:pt x="63" y="233"/>
                    <a:pt x="97" y="252"/>
                    <a:pt x="133" y="252"/>
                  </a:cubicBezTo>
                  <a:cubicBezTo>
                    <a:pt x="151" y="252"/>
                    <a:pt x="169" y="248"/>
                    <a:pt x="186" y="238"/>
                  </a:cubicBezTo>
                  <a:cubicBezTo>
                    <a:pt x="256" y="204"/>
                    <a:pt x="267" y="140"/>
                    <a:pt x="238" y="59"/>
                  </a:cubicBezTo>
                  <a:cubicBezTo>
                    <a:pt x="219" y="21"/>
                    <a:pt x="181"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4"/>
            <p:cNvSpPr/>
            <p:nvPr/>
          </p:nvSpPr>
          <p:spPr>
            <a:xfrm rot="1508308">
              <a:off x="8278622" y="865296"/>
              <a:ext cx="45458" cy="40030"/>
            </a:xfrm>
            <a:custGeom>
              <a:avLst/>
              <a:gdLst/>
              <a:ahLst/>
              <a:cxnLst/>
              <a:rect l="l" t="t" r="r" b="b"/>
              <a:pathLst>
                <a:path w="268" h="236" extrusionOk="0">
                  <a:moveTo>
                    <a:pt x="168" y="1"/>
                  </a:moveTo>
                  <a:cubicBezTo>
                    <a:pt x="150" y="1"/>
                    <a:pt x="132" y="7"/>
                    <a:pt x="117" y="20"/>
                  </a:cubicBezTo>
                  <a:cubicBezTo>
                    <a:pt x="47" y="48"/>
                    <a:pt x="1" y="95"/>
                    <a:pt x="24" y="176"/>
                  </a:cubicBezTo>
                  <a:cubicBezTo>
                    <a:pt x="41" y="218"/>
                    <a:pt x="69" y="235"/>
                    <a:pt x="104" y="235"/>
                  </a:cubicBezTo>
                  <a:cubicBezTo>
                    <a:pt x="117" y="235"/>
                    <a:pt x="131" y="233"/>
                    <a:pt x="145" y="228"/>
                  </a:cubicBezTo>
                  <a:cubicBezTo>
                    <a:pt x="221" y="205"/>
                    <a:pt x="267" y="124"/>
                    <a:pt x="250" y="43"/>
                  </a:cubicBezTo>
                  <a:cubicBezTo>
                    <a:pt x="232" y="17"/>
                    <a:pt x="200"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4"/>
            <p:cNvSpPr/>
            <p:nvPr/>
          </p:nvSpPr>
          <p:spPr>
            <a:xfrm rot="1508308">
              <a:off x="7156571" y="89837"/>
              <a:ext cx="45288" cy="49359"/>
            </a:xfrm>
            <a:custGeom>
              <a:avLst/>
              <a:gdLst/>
              <a:ahLst/>
              <a:cxnLst/>
              <a:rect l="l" t="t" r="r" b="b"/>
              <a:pathLst>
                <a:path w="267" h="291" extrusionOk="0">
                  <a:moveTo>
                    <a:pt x="174" y="1"/>
                  </a:moveTo>
                  <a:cubicBezTo>
                    <a:pt x="174" y="1"/>
                    <a:pt x="174" y="2"/>
                    <a:pt x="175" y="2"/>
                  </a:cubicBezTo>
                  <a:lnTo>
                    <a:pt x="175" y="2"/>
                  </a:lnTo>
                  <a:cubicBezTo>
                    <a:pt x="176" y="2"/>
                    <a:pt x="178" y="1"/>
                    <a:pt x="180" y="1"/>
                  </a:cubicBezTo>
                  <a:close/>
                  <a:moveTo>
                    <a:pt x="175" y="2"/>
                  </a:moveTo>
                  <a:cubicBezTo>
                    <a:pt x="124" y="19"/>
                    <a:pt x="68" y="31"/>
                    <a:pt x="35" y="76"/>
                  </a:cubicBezTo>
                  <a:cubicBezTo>
                    <a:pt x="0" y="128"/>
                    <a:pt x="0" y="203"/>
                    <a:pt x="46" y="250"/>
                  </a:cubicBezTo>
                  <a:cubicBezTo>
                    <a:pt x="65" y="276"/>
                    <a:pt x="94" y="291"/>
                    <a:pt x="125" y="291"/>
                  </a:cubicBezTo>
                  <a:cubicBezTo>
                    <a:pt x="141" y="291"/>
                    <a:pt x="158" y="287"/>
                    <a:pt x="174" y="279"/>
                  </a:cubicBezTo>
                  <a:cubicBezTo>
                    <a:pt x="238" y="256"/>
                    <a:pt x="267" y="186"/>
                    <a:pt x="238" y="128"/>
                  </a:cubicBezTo>
                  <a:cubicBezTo>
                    <a:pt x="220" y="82"/>
                    <a:pt x="198" y="42"/>
                    <a:pt x="175"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4"/>
            <p:cNvSpPr/>
            <p:nvPr/>
          </p:nvSpPr>
          <p:spPr>
            <a:xfrm rot="1508308">
              <a:off x="4421836" y="820809"/>
              <a:ext cx="47323" cy="41896"/>
            </a:xfrm>
            <a:custGeom>
              <a:avLst/>
              <a:gdLst/>
              <a:ahLst/>
              <a:cxnLst/>
              <a:rect l="l" t="t" r="r" b="b"/>
              <a:pathLst>
                <a:path w="279" h="247" extrusionOk="0">
                  <a:moveTo>
                    <a:pt x="135" y="0"/>
                  </a:moveTo>
                  <a:cubicBezTo>
                    <a:pt x="117" y="0"/>
                    <a:pt x="98" y="5"/>
                    <a:pt x="82" y="15"/>
                  </a:cubicBezTo>
                  <a:cubicBezTo>
                    <a:pt x="18" y="50"/>
                    <a:pt x="0" y="131"/>
                    <a:pt x="41" y="189"/>
                  </a:cubicBezTo>
                  <a:cubicBezTo>
                    <a:pt x="60" y="226"/>
                    <a:pt x="96" y="247"/>
                    <a:pt x="135" y="247"/>
                  </a:cubicBezTo>
                  <a:cubicBezTo>
                    <a:pt x="156" y="247"/>
                    <a:pt x="177" y="241"/>
                    <a:pt x="197" y="229"/>
                  </a:cubicBezTo>
                  <a:cubicBezTo>
                    <a:pt x="255" y="206"/>
                    <a:pt x="279" y="131"/>
                    <a:pt x="244" y="79"/>
                  </a:cubicBezTo>
                  <a:cubicBezTo>
                    <a:pt x="227" y="29"/>
                    <a:pt x="181"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4"/>
            <p:cNvSpPr/>
            <p:nvPr/>
          </p:nvSpPr>
          <p:spPr>
            <a:xfrm rot="1508308">
              <a:off x="6233894" y="505787"/>
              <a:ext cx="50207" cy="37486"/>
            </a:xfrm>
            <a:custGeom>
              <a:avLst/>
              <a:gdLst/>
              <a:ahLst/>
              <a:cxnLst/>
              <a:rect l="l" t="t" r="r" b="b"/>
              <a:pathLst>
                <a:path w="296" h="221" extrusionOk="0">
                  <a:moveTo>
                    <a:pt x="154" y="1"/>
                  </a:moveTo>
                  <a:cubicBezTo>
                    <a:pt x="129" y="1"/>
                    <a:pt x="104" y="7"/>
                    <a:pt x="81" y="20"/>
                  </a:cubicBezTo>
                  <a:cubicBezTo>
                    <a:pt x="23" y="38"/>
                    <a:pt x="0" y="96"/>
                    <a:pt x="23" y="148"/>
                  </a:cubicBezTo>
                  <a:cubicBezTo>
                    <a:pt x="46" y="194"/>
                    <a:pt x="93" y="220"/>
                    <a:pt x="142" y="220"/>
                  </a:cubicBezTo>
                  <a:cubicBezTo>
                    <a:pt x="166" y="220"/>
                    <a:pt x="191" y="214"/>
                    <a:pt x="214" y="200"/>
                  </a:cubicBezTo>
                  <a:cubicBezTo>
                    <a:pt x="267" y="171"/>
                    <a:pt x="295" y="131"/>
                    <a:pt x="278" y="73"/>
                  </a:cubicBezTo>
                  <a:cubicBezTo>
                    <a:pt x="251" y="2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4"/>
            <p:cNvSpPr/>
            <p:nvPr/>
          </p:nvSpPr>
          <p:spPr>
            <a:xfrm rot="1508308">
              <a:off x="4714856" y="1883108"/>
              <a:ext cx="55126" cy="38503"/>
            </a:xfrm>
            <a:custGeom>
              <a:avLst/>
              <a:gdLst/>
              <a:ahLst/>
              <a:cxnLst/>
              <a:rect l="l" t="t" r="r" b="b"/>
              <a:pathLst>
                <a:path w="325" h="227" extrusionOk="0">
                  <a:moveTo>
                    <a:pt x="147" y="1"/>
                  </a:moveTo>
                  <a:cubicBezTo>
                    <a:pt x="127" y="1"/>
                    <a:pt x="107" y="5"/>
                    <a:pt x="87" y="12"/>
                  </a:cubicBezTo>
                  <a:cubicBezTo>
                    <a:pt x="29" y="30"/>
                    <a:pt x="0" y="105"/>
                    <a:pt x="41" y="157"/>
                  </a:cubicBezTo>
                  <a:cubicBezTo>
                    <a:pt x="68" y="203"/>
                    <a:pt x="115" y="227"/>
                    <a:pt x="163" y="227"/>
                  </a:cubicBezTo>
                  <a:cubicBezTo>
                    <a:pt x="187" y="227"/>
                    <a:pt x="211" y="221"/>
                    <a:pt x="232" y="209"/>
                  </a:cubicBezTo>
                  <a:cubicBezTo>
                    <a:pt x="290" y="174"/>
                    <a:pt x="325" y="134"/>
                    <a:pt x="284" y="76"/>
                  </a:cubicBezTo>
                  <a:cubicBezTo>
                    <a:pt x="254" y="29"/>
                    <a:pt x="202"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4"/>
            <p:cNvSpPr/>
            <p:nvPr/>
          </p:nvSpPr>
          <p:spPr>
            <a:xfrm rot="1508308">
              <a:off x="8076416" y="2484863"/>
              <a:ext cx="50377" cy="37146"/>
            </a:xfrm>
            <a:custGeom>
              <a:avLst/>
              <a:gdLst/>
              <a:ahLst/>
              <a:cxnLst/>
              <a:rect l="l" t="t" r="r" b="b"/>
              <a:pathLst>
                <a:path w="297" h="219" extrusionOk="0">
                  <a:moveTo>
                    <a:pt x="132" y="1"/>
                  </a:moveTo>
                  <a:cubicBezTo>
                    <a:pt x="107" y="1"/>
                    <a:pt x="82" y="6"/>
                    <a:pt x="59" y="16"/>
                  </a:cubicBezTo>
                  <a:cubicBezTo>
                    <a:pt x="12" y="51"/>
                    <a:pt x="1" y="115"/>
                    <a:pt x="41" y="161"/>
                  </a:cubicBezTo>
                  <a:cubicBezTo>
                    <a:pt x="70" y="198"/>
                    <a:pt x="116" y="218"/>
                    <a:pt x="161" y="218"/>
                  </a:cubicBezTo>
                  <a:cubicBezTo>
                    <a:pt x="188" y="218"/>
                    <a:pt x="215" y="211"/>
                    <a:pt x="238" y="196"/>
                  </a:cubicBezTo>
                  <a:cubicBezTo>
                    <a:pt x="285" y="173"/>
                    <a:pt x="296" y="115"/>
                    <a:pt x="273" y="74"/>
                  </a:cubicBezTo>
                  <a:cubicBezTo>
                    <a:pt x="241" y="26"/>
                    <a:pt x="187"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4"/>
            <p:cNvSpPr/>
            <p:nvPr/>
          </p:nvSpPr>
          <p:spPr>
            <a:xfrm rot="1508308">
              <a:off x="7177787" y="52241"/>
              <a:ext cx="48341" cy="43592"/>
            </a:xfrm>
            <a:custGeom>
              <a:avLst/>
              <a:gdLst/>
              <a:ahLst/>
              <a:cxnLst/>
              <a:rect l="l" t="t" r="r" b="b"/>
              <a:pathLst>
                <a:path w="285" h="257" extrusionOk="0">
                  <a:moveTo>
                    <a:pt x="140" y="1"/>
                  </a:moveTo>
                  <a:cubicBezTo>
                    <a:pt x="108" y="1"/>
                    <a:pt x="77" y="13"/>
                    <a:pt x="53" y="37"/>
                  </a:cubicBezTo>
                  <a:cubicBezTo>
                    <a:pt x="1" y="89"/>
                    <a:pt x="12" y="164"/>
                    <a:pt x="93" y="228"/>
                  </a:cubicBezTo>
                  <a:cubicBezTo>
                    <a:pt x="115" y="239"/>
                    <a:pt x="137" y="250"/>
                    <a:pt x="164" y="256"/>
                  </a:cubicBezTo>
                  <a:lnTo>
                    <a:pt x="164" y="256"/>
                  </a:lnTo>
                  <a:cubicBezTo>
                    <a:pt x="181" y="244"/>
                    <a:pt x="198" y="233"/>
                    <a:pt x="215" y="222"/>
                  </a:cubicBezTo>
                  <a:cubicBezTo>
                    <a:pt x="279" y="141"/>
                    <a:pt x="284" y="77"/>
                    <a:pt x="221" y="31"/>
                  </a:cubicBezTo>
                  <a:cubicBezTo>
                    <a:pt x="198" y="11"/>
                    <a:pt x="169" y="1"/>
                    <a:pt x="140" y="1"/>
                  </a:cubicBezTo>
                  <a:close/>
                  <a:moveTo>
                    <a:pt x="164" y="256"/>
                  </a:moveTo>
                  <a:lnTo>
                    <a:pt x="164" y="256"/>
                  </a:lnTo>
                  <a:cubicBezTo>
                    <a:pt x="164" y="256"/>
                    <a:pt x="163" y="256"/>
                    <a:pt x="163" y="257"/>
                  </a:cubicBezTo>
                  <a:lnTo>
                    <a:pt x="169" y="257"/>
                  </a:lnTo>
                  <a:cubicBezTo>
                    <a:pt x="167" y="256"/>
                    <a:pt x="166" y="256"/>
                    <a:pt x="164" y="2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4"/>
            <p:cNvSpPr/>
            <p:nvPr/>
          </p:nvSpPr>
          <p:spPr>
            <a:xfrm rot="1508308">
              <a:off x="4755851" y="1757798"/>
              <a:ext cx="43422" cy="46306"/>
            </a:xfrm>
            <a:custGeom>
              <a:avLst/>
              <a:gdLst/>
              <a:ahLst/>
              <a:cxnLst/>
              <a:rect l="l" t="t" r="r" b="b"/>
              <a:pathLst>
                <a:path w="256" h="273" extrusionOk="0">
                  <a:moveTo>
                    <a:pt x="150" y="0"/>
                  </a:moveTo>
                  <a:cubicBezTo>
                    <a:pt x="136" y="0"/>
                    <a:pt x="123" y="4"/>
                    <a:pt x="111" y="12"/>
                  </a:cubicBezTo>
                  <a:cubicBezTo>
                    <a:pt x="36" y="47"/>
                    <a:pt x="1" y="134"/>
                    <a:pt x="30" y="215"/>
                  </a:cubicBezTo>
                  <a:cubicBezTo>
                    <a:pt x="42" y="250"/>
                    <a:pt x="74" y="272"/>
                    <a:pt x="110" y="272"/>
                  </a:cubicBezTo>
                  <a:cubicBezTo>
                    <a:pt x="128" y="272"/>
                    <a:pt x="146" y="267"/>
                    <a:pt x="163" y="256"/>
                  </a:cubicBezTo>
                  <a:cubicBezTo>
                    <a:pt x="233" y="209"/>
                    <a:pt x="256" y="117"/>
                    <a:pt x="215" y="41"/>
                  </a:cubicBezTo>
                  <a:cubicBezTo>
                    <a:pt x="200" y="15"/>
                    <a:pt x="175"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4"/>
            <p:cNvSpPr/>
            <p:nvPr/>
          </p:nvSpPr>
          <p:spPr>
            <a:xfrm rot="1508308">
              <a:off x="9086056" y="1271377"/>
              <a:ext cx="43422" cy="42405"/>
            </a:xfrm>
            <a:custGeom>
              <a:avLst/>
              <a:gdLst/>
              <a:ahLst/>
              <a:cxnLst/>
              <a:rect l="l" t="t" r="r" b="b"/>
              <a:pathLst>
                <a:path w="256" h="250" extrusionOk="0">
                  <a:moveTo>
                    <a:pt x="125" y="1"/>
                  </a:moveTo>
                  <a:cubicBezTo>
                    <a:pt x="114" y="1"/>
                    <a:pt x="103" y="2"/>
                    <a:pt x="93" y="6"/>
                  </a:cubicBezTo>
                  <a:cubicBezTo>
                    <a:pt x="35" y="17"/>
                    <a:pt x="1" y="75"/>
                    <a:pt x="12" y="133"/>
                  </a:cubicBezTo>
                  <a:cubicBezTo>
                    <a:pt x="18" y="172"/>
                    <a:pt x="28" y="205"/>
                    <a:pt x="50" y="243"/>
                  </a:cubicBezTo>
                  <a:lnTo>
                    <a:pt x="50" y="243"/>
                  </a:lnTo>
                  <a:cubicBezTo>
                    <a:pt x="89" y="243"/>
                    <a:pt x="129" y="243"/>
                    <a:pt x="163" y="232"/>
                  </a:cubicBezTo>
                  <a:cubicBezTo>
                    <a:pt x="227" y="203"/>
                    <a:pt x="256" y="133"/>
                    <a:pt x="227" y="75"/>
                  </a:cubicBezTo>
                  <a:cubicBezTo>
                    <a:pt x="213" y="29"/>
                    <a:pt x="169" y="1"/>
                    <a:pt x="125" y="1"/>
                  </a:cubicBezTo>
                  <a:close/>
                  <a:moveTo>
                    <a:pt x="50" y="243"/>
                  </a:moveTo>
                  <a:cubicBezTo>
                    <a:pt x="49" y="243"/>
                    <a:pt x="48" y="243"/>
                    <a:pt x="47" y="243"/>
                  </a:cubicBezTo>
                  <a:lnTo>
                    <a:pt x="53" y="249"/>
                  </a:lnTo>
                  <a:cubicBezTo>
                    <a:pt x="52" y="247"/>
                    <a:pt x="51" y="245"/>
                    <a:pt x="50" y="2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4"/>
            <p:cNvSpPr/>
            <p:nvPr/>
          </p:nvSpPr>
          <p:spPr>
            <a:xfrm rot="1508308">
              <a:off x="5631933" y="1995681"/>
              <a:ext cx="60045" cy="41556"/>
            </a:xfrm>
            <a:custGeom>
              <a:avLst/>
              <a:gdLst/>
              <a:ahLst/>
              <a:cxnLst/>
              <a:rect l="l" t="t" r="r" b="b"/>
              <a:pathLst>
                <a:path w="354" h="245" extrusionOk="0">
                  <a:moveTo>
                    <a:pt x="168" y="0"/>
                  </a:moveTo>
                  <a:cubicBezTo>
                    <a:pt x="99" y="35"/>
                    <a:pt x="0" y="58"/>
                    <a:pt x="70" y="174"/>
                  </a:cubicBezTo>
                  <a:cubicBezTo>
                    <a:pt x="111" y="220"/>
                    <a:pt x="170" y="244"/>
                    <a:pt x="232" y="244"/>
                  </a:cubicBezTo>
                  <a:cubicBezTo>
                    <a:pt x="257" y="244"/>
                    <a:pt x="283" y="240"/>
                    <a:pt x="307" y="232"/>
                  </a:cubicBezTo>
                  <a:cubicBezTo>
                    <a:pt x="348" y="215"/>
                    <a:pt x="354" y="157"/>
                    <a:pt x="319" y="128"/>
                  </a:cubicBezTo>
                  <a:cubicBezTo>
                    <a:pt x="273" y="81"/>
                    <a:pt x="197" y="7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4"/>
            <p:cNvSpPr/>
            <p:nvPr/>
          </p:nvSpPr>
          <p:spPr>
            <a:xfrm rot="1508308">
              <a:off x="6211758" y="-25732"/>
              <a:ext cx="47323" cy="41896"/>
            </a:xfrm>
            <a:custGeom>
              <a:avLst/>
              <a:gdLst/>
              <a:ahLst/>
              <a:cxnLst/>
              <a:rect l="l" t="t" r="r" b="b"/>
              <a:pathLst>
                <a:path w="279" h="247" extrusionOk="0">
                  <a:moveTo>
                    <a:pt x="140" y="0"/>
                  </a:moveTo>
                  <a:cubicBezTo>
                    <a:pt x="122" y="0"/>
                    <a:pt x="104" y="4"/>
                    <a:pt x="87" y="13"/>
                  </a:cubicBezTo>
                  <a:cubicBezTo>
                    <a:pt x="24" y="42"/>
                    <a:pt x="0" y="123"/>
                    <a:pt x="41" y="181"/>
                  </a:cubicBezTo>
                  <a:cubicBezTo>
                    <a:pt x="59" y="221"/>
                    <a:pt x="100" y="247"/>
                    <a:pt x="144" y="247"/>
                  </a:cubicBezTo>
                  <a:cubicBezTo>
                    <a:pt x="158" y="247"/>
                    <a:pt x="172" y="244"/>
                    <a:pt x="186" y="239"/>
                  </a:cubicBezTo>
                  <a:cubicBezTo>
                    <a:pt x="250" y="210"/>
                    <a:pt x="279" y="129"/>
                    <a:pt x="244" y="65"/>
                  </a:cubicBezTo>
                  <a:cubicBezTo>
                    <a:pt x="223" y="24"/>
                    <a:pt x="182"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4"/>
            <p:cNvSpPr/>
            <p:nvPr/>
          </p:nvSpPr>
          <p:spPr>
            <a:xfrm rot="1508308">
              <a:off x="7243896" y="312920"/>
              <a:ext cx="45458" cy="44779"/>
            </a:xfrm>
            <a:custGeom>
              <a:avLst/>
              <a:gdLst/>
              <a:ahLst/>
              <a:cxnLst/>
              <a:rect l="l" t="t" r="r" b="b"/>
              <a:pathLst>
                <a:path w="268" h="264" extrusionOk="0">
                  <a:moveTo>
                    <a:pt x="117" y="0"/>
                  </a:moveTo>
                  <a:cubicBezTo>
                    <a:pt x="103" y="0"/>
                    <a:pt x="89" y="4"/>
                    <a:pt x="76" y="13"/>
                  </a:cubicBezTo>
                  <a:cubicBezTo>
                    <a:pt x="24" y="42"/>
                    <a:pt x="1" y="99"/>
                    <a:pt x="30" y="152"/>
                  </a:cubicBezTo>
                  <a:cubicBezTo>
                    <a:pt x="48" y="217"/>
                    <a:pt x="113" y="264"/>
                    <a:pt x="164" y="264"/>
                  </a:cubicBezTo>
                  <a:cubicBezTo>
                    <a:pt x="176" y="264"/>
                    <a:pt x="188" y="261"/>
                    <a:pt x="198" y="256"/>
                  </a:cubicBezTo>
                  <a:cubicBezTo>
                    <a:pt x="267" y="215"/>
                    <a:pt x="256" y="152"/>
                    <a:pt x="238" y="99"/>
                  </a:cubicBezTo>
                  <a:cubicBezTo>
                    <a:pt x="212" y="38"/>
                    <a:pt x="163"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4"/>
            <p:cNvSpPr/>
            <p:nvPr/>
          </p:nvSpPr>
          <p:spPr>
            <a:xfrm rot="1508308">
              <a:off x="7414870" y="-36323"/>
              <a:ext cx="46306" cy="47493"/>
            </a:xfrm>
            <a:custGeom>
              <a:avLst/>
              <a:gdLst/>
              <a:ahLst/>
              <a:cxnLst/>
              <a:rect l="l" t="t" r="r" b="b"/>
              <a:pathLst>
                <a:path w="273" h="280" extrusionOk="0">
                  <a:moveTo>
                    <a:pt x="152" y="0"/>
                  </a:moveTo>
                  <a:cubicBezTo>
                    <a:pt x="134" y="0"/>
                    <a:pt x="115" y="6"/>
                    <a:pt x="99" y="18"/>
                  </a:cubicBezTo>
                  <a:cubicBezTo>
                    <a:pt x="23" y="65"/>
                    <a:pt x="0" y="163"/>
                    <a:pt x="47" y="238"/>
                  </a:cubicBezTo>
                  <a:cubicBezTo>
                    <a:pt x="62" y="265"/>
                    <a:pt x="92" y="279"/>
                    <a:pt x="122" y="279"/>
                  </a:cubicBezTo>
                  <a:cubicBezTo>
                    <a:pt x="138" y="279"/>
                    <a:pt x="154" y="275"/>
                    <a:pt x="168" y="267"/>
                  </a:cubicBezTo>
                  <a:cubicBezTo>
                    <a:pt x="244" y="221"/>
                    <a:pt x="273" y="134"/>
                    <a:pt x="238" y="53"/>
                  </a:cubicBezTo>
                  <a:cubicBezTo>
                    <a:pt x="219" y="19"/>
                    <a:pt x="186"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4"/>
            <p:cNvSpPr/>
            <p:nvPr/>
          </p:nvSpPr>
          <p:spPr>
            <a:xfrm rot="1508308">
              <a:off x="6397672" y="2289130"/>
              <a:ext cx="40369" cy="45288"/>
            </a:xfrm>
            <a:custGeom>
              <a:avLst/>
              <a:gdLst/>
              <a:ahLst/>
              <a:cxnLst/>
              <a:rect l="l" t="t" r="r" b="b"/>
              <a:pathLst>
                <a:path w="238" h="267" extrusionOk="0">
                  <a:moveTo>
                    <a:pt x="113" y="1"/>
                  </a:moveTo>
                  <a:cubicBezTo>
                    <a:pt x="102" y="1"/>
                    <a:pt x="89" y="3"/>
                    <a:pt x="75" y="10"/>
                  </a:cubicBezTo>
                  <a:cubicBezTo>
                    <a:pt x="0" y="39"/>
                    <a:pt x="0" y="120"/>
                    <a:pt x="23" y="178"/>
                  </a:cubicBezTo>
                  <a:cubicBezTo>
                    <a:pt x="46" y="222"/>
                    <a:pt x="71" y="267"/>
                    <a:pt x="116" y="267"/>
                  </a:cubicBezTo>
                  <a:cubicBezTo>
                    <a:pt x="129" y="267"/>
                    <a:pt x="145" y="262"/>
                    <a:pt x="162" y="253"/>
                  </a:cubicBezTo>
                  <a:cubicBezTo>
                    <a:pt x="238" y="218"/>
                    <a:pt x="226" y="149"/>
                    <a:pt x="209" y="79"/>
                  </a:cubicBezTo>
                  <a:cubicBezTo>
                    <a:pt x="186" y="38"/>
                    <a:pt x="156"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4"/>
            <p:cNvSpPr/>
            <p:nvPr/>
          </p:nvSpPr>
          <p:spPr>
            <a:xfrm rot="1508308">
              <a:off x="6974752" y="464501"/>
              <a:ext cx="49359" cy="38334"/>
            </a:xfrm>
            <a:custGeom>
              <a:avLst/>
              <a:gdLst/>
              <a:ahLst/>
              <a:cxnLst/>
              <a:rect l="l" t="t" r="r" b="b"/>
              <a:pathLst>
                <a:path w="291" h="226" extrusionOk="0">
                  <a:moveTo>
                    <a:pt x="125" y="0"/>
                  </a:moveTo>
                  <a:cubicBezTo>
                    <a:pt x="113" y="0"/>
                    <a:pt x="100" y="1"/>
                    <a:pt x="88" y="4"/>
                  </a:cubicBezTo>
                  <a:cubicBezTo>
                    <a:pt x="30" y="21"/>
                    <a:pt x="1" y="85"/>
                    <a:pt x="30" y="137"/>
                  </a:cubicBezTo>
                  <a:cubicBezTo>
                    <a:pt x="48" y="192"/>
                    <a:pt x="99" y="226"/>
                    <a:pt x="154" y="226"/>
                  </a:cubicBezTo>
                  <a:cubicBezTo>
                    <a:pt x="168" y="226"/>
                    <a:pt x="183" y="223"/>
                    <a:pt x="198" y="218"/>
                  </a:cubicBezTo>
                  <a:cubicBezTo>
                    <a:pt x="256" y="213"/>
                    <a:pt x="290" y="155"/>
                    <a:pt x="273" y="103"/>
                  </a:cubicBezTo>
                  <a:cubicBezTo>
                    <a:pt x="248" y="39"/>
                    <a:pt x="191"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4"/>
            <p:cNvSpPr/>
            <p:nvPr/>
          </p:nvSpPr>
          <p:spPr>
            <a:xfrm rot="1508308">
              <a:off x="6633978" y="832962"/>
              <a:ext cx="55295" cy="33245"/>
            </a:xfrm>
            <a:custGeom>
              <a:avLst/>
              <a:gdLst/>
              <a:ahLst/>
              <a:cxnLst/>
              <a:rect l="l" t="t" r="r" b="b"/>
              <a:pathLst>
                <a:path w="326" h="196" extrusionOk="0">
                  <a:moveTo>
                    <a:pt x="139" y="0"/>
                  </a:moveTo>
                  <a:cubicBezTo>
                    <a:pt x="116" y="0"/>
                    <a:pt x="93" y="4"/>
                    <a:pt x="70" y="11"/>
                  </a:cubicBezTo>
                  <a:cubicBezTo>
                    <a:pt x="18" y="23"/>
                    <a:pt x="1" y="87"/>
                    <a:pt x="36" y="127"/>
                  </a:cubicBezTo>
                  <a:cubicBezTo>
                    <a:pt x="75" y="171"/>
                    <a:pt x="131" y="196"/>
                    <a:pt x="191" y="196"/>
                  </a:cubicBezTo>
                  <a:cubicBezTo>
                    <a:pt x="218" y="196"/>
                    <a:pt x="246" y="190"/>
                    <a:pt x="273" y="179"/>
                  </a:cubicBezTo>
                  <a:cubicBezTo>
                    <a:pt x="308" y="162"/>
                    <a:pt x="325" y="116"/>
                    <a:pt x="314" y="81"/>
                  </a:cubicBezTo>
                  <a:cubicBezTo>
                    <a:pt x="267" y="30"/>
                    <a:pt x="204"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4"/>
            <p:cNvSpPr/>
            <p:nvPr/>
          </p:nvSpPr>
          <p:spPr>
            <a:xfrm rot="1508308">
              <a:off x="7187304" y="330201"/>
              <a:ext cx="51055" cy="41048"/>
            </a:xfrm>
            <a:custGeom>
              <a:avLst/>
              <a:gdLst/>
              <a:ahLst/>
              <a:cxnLst/>
              <a:rect l="l" t="t" r="r" b="b"/>
              <a:pathLst>
                <a:path w="301" h="242" extrusionOk="0">
                  <a:moveTo>
                    <a:pt x="163" y="0"/>
                  </a:moveTo>
                  <a:cubicBezTo>
                    <a:pt x="83" y="0"/>
                    <a:pt x="1" y="82"/>
                    <a:pt x="51" y="178"/>
                  </a:cubicBezTo>
                  <a:cubicBezTo>
                    <a:pt x="67" y="218"/>
                    <a:pt x="107" y="241"/>
                    <a:pt x="149" y="241"/>
                  </a:cubicBezTo>
                  <a:cubicBezTo>
                    <a:pt x="169" y="241"/>
                    <a:pt x="189" y="236"/>
                    <a:pt x="208" y="225"/>
                  </a:cubicBezTo>
                  <a:cubicBezTo>
                    <a:pt x="266" y="184"/>
                    <a:pt x="300" y="138"/>
                    <a:pt x="266" y="68"/>
                  </a:cubicBezTo>
                  <a:cubicBezTo>
                    <a:pt x="243" y="20"/>
                    <a:pt x="203"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4"/>
            <p:cNvSpPr/>
            <p:nvPr/>
          </p:nvSpPr>
          <p:spPr>
            <a:xfrm rot="1508308">
              <a:off x="8794324" y="1918153"/>
              <a:ext cx="46984" cy="39351"/>
            </a:xfrm>
            <a:custGeom>
              <a:avLst/>
              <a:gdLst/>
              <a:ahLst/>
              <a:cxnLst/>
              <a:rect l="l" t="t" r="r" b="b"/>
              <a:pathLst>
                <a:path w="277" h="232" extrusionOk="0">
                  <a:moveTo>
                    <a:pt x="134" y="1"/>
                  </a:moveTo>
                  <a:cubicBezTo>
                    <a:pt x="114" y="1"/>
                    <a:pt x="94" y="5"/>
                    <a:pt x="76" y="15"/>
                  </a:cubicBezTo>
                  <a:cubicBezTo>
                    <a:pt x="18" y="44"/>
                    <a:pt x="1" y="120"/>
                    <a:pt x="35" y="172"/>
                  </a:cubicBezTo>
                  <a:cubicBezTo>
                    <a:pt x="59" y="214"/>
                    <a:pt x="97" y="232"/>
                    <a:pt x="134" y="232"/>
                  </a:cubicBezTo>
                  <a:cubicBezTo>
                    <a:pt x="206" y="232"/>
                    <a:pt x="276" y="167"/>
                    <a:pt x="250" y="79"/>
                  </a:cubicBezTo>
                  <a:cubicBezTo>
                    <a:pt x="229" y="30"/>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4"/>
            <p:cNvSpPr/>
            <p:nvPr/>
          </p:nvSpPr>
          <p:spPr>
            <a:xfrm rot="1508308">
              <a:off x="6271323" y="61510"/>
              <a:ext cx="42405" cy="47663"/>
            </a:xfrm>
            <a:custGeom>
              <a:avLst/>
              <a:gdLst/>
              <a:ahLst/>
              <a:cxnLst/>
              <a:rect l="l" t="t" r="r" b="b"/>
              <a:pathLst>
                <a:path w="250" h="281" extrusionOk="0">
                  <a:moveTo>
                    <a:pt x="121" y="1"/>
                  </a:moveTo>
                  <a:cubicBezTo>
                    <a:pt x="109" y="1"/>
                    <a:pt x="96" y="4"/>
                    <a:pt x="81" y="10"/>
                  </a:cubicBezTo>
                  <a:cubicBezTo>
                    <a:pt x="0" y="39"/>
                    <a:pt x="0" y="121"/>
                    <a:pt x="17" y="184"/>
                  </a:cubicBezTo>
                  <a:cubicBezTo>
                    <a:pt x="37" y="239"/>
                    <a:pt x="66" y="281"/>
                    <a:pt x="124" y="281"/>
                  </a:cubicBezTo>
                  <a:cubicBezTo>
                    <a:pt x="134" y="281"/>
                    <a:pt x="145" y="279"/>
                    <a:pt x="156" y="277"/>
                  </a:cubicBezTo>
                  <a:cubicBezTo>
                    <a:pt x="220" y="242"/>
                    <a:pt x="249" y="161"/>
                    <a:pt x="214" y="97"/>
                  </a:cubicBezTo>
                  <a:cubicBezTo>
                    <a:pt x="196" y="51"/>
                    <a:pt x="170"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4"/>
            <p:cNvSpPr/>
            <p:nvPr/>
          </p:nvSpPr>
          <p:spPr>
            <a:xfrm rot="1508308">
              <a:off x="6945995" y="840354"/>
              <a:ext cx="43422" cy="50716"/>
            </a:xfrm>
            <a:custGeom>
              <a:avLst/>
              <a:gdLst/>
              <a:ahLst/>
              <a:cxnLst/>
              <a:rect l="l" t="t" r="r" b="b"/>
              <a:pathLst>
                <a:path w="256" h="299" extrusionOk="0">
                  <a:moveTo>
                    <a:pt x="141" y="1"/>
                  </a:moveTo>
                  <a:cubicBezTo>
                    <a:pt x="94" y="1"/>
                    <a:pt x="64" y="48"/>
                    <a:pt x="42" y="89"/>
                  </a:cubicBezTo>
                  <a:cubicBezTo>
                    <a:pt x="13" y="135"/>
                    <a:pt x="1" y="193"/>
                    <a:pt x="13" y="245"/>
                  </a:cubicBezTo>
                  <a:cubicBezTo>
                    <a:pt x="18" y="276"/>
                    <a:pt x="42" y="298"/>
                    <a:pt x="76" y="298"/>
                  </a:cubicBezTo>
                  <a:cubicBezTo>
                    <a:pt x="80" y="298"/>
                    <a:pt x="84" y="298"/>
                    <a:pt x="88" y="297"/>
                  </a:cubicBezTo>
                  <a:cubicBezTo>
                    <a:pt x="140" y="268"/>
                    <a:pt x="163" y="199"/>
                    <a:pt x="186" y="153"/>
                  </a:cubicBezTo>
                  <a:cubicBezTo>
                    <a:pt x="215" y="106"/>
                    <a:pt x="256" y="48"/>
                    <a:pt x="186" y="13"/>
                  </a:cubicBezTo>
                  <a:cubicBezTo>
                    <a:pt x="170" y="4"/>
                    <a:pt x="155"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4"/>
            <p:cNvSpPr/>
            <p:nvPr/>
          </p:nvSpPr>
          <p:spPr>
            <a:xfrm rot="1508308">
              <a:off x="5272630" y="1547336"/>
              <a:ext cx="51225" cy="34432"/>
            </a:xfrm>
            <a:custGeom>
              <a:avLst/>
              <a:gdLst/>
              <a:ahLst/>
              <a:cxnLst/>
              <a:rect l="l" t="t" r="r" b="b"/>
              <a:pathLst>
                <a:path w="302" h="203" extrusionOk="0">
                  <a:moveTo>
                    <a:pt x="99" y="1"/>
                  </a:moveTo>
                  <a:cubicBezTo>
                    <a:pt x="87" y="1"/>
                    <a:pt x="76" y="1"/>
                    <a:pt x="64" y="3"/>
                  </a:cubicBezTo>
                  <a:cubicBezTo>
                    <a:pt x="17" y="26"/>
                    <a:pt x="0" y="84"/>
                    <a:pt x="29" y="125"/>
                  </a:cubicBezTo>
                  <a:cubicBezTo>
                    <a:pt x="60" y="175"/>
                    <a:pt x="112" y="202"/>
                    <a:pt x="166" y="202"/>
                  </a:cubicBezTo>
                  <a:cubicBezTo>
                    <a:pt x="192" y="202"/>
                    <a:pt x="219" y="196"/>
                    <a:pt x="243" y="183"/>
                  </a:cubicBezTo>
                  <a:cubicBezTo>
                    <a:pt x="284" y="154"/>
                    <a:pt x="301" y="125"/>
                    <a:pt x="284" y="84"/>
                  </a:cubicBezTo>
                  <a:cubicBezTo>
                    <a:pt x="239" y="30"/>
                    <a:pt x="16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4"/>
            <p:cNvSpPr/>
            <p:nvPr/>
          </p:nvSpPr>
          <p:spPr>
            <a:xfrm rot="1508308">
              <a:off x="6056252" y="359851"/>
              <a:ext cx="45288" cy="48850"/>
            </a:xfrm>
            <a:custGeom>
              <a:avLst/>
              <a:gdLst/>
              <a:ahLst/>
              <a:cxnLst/>
              <a:rect l="l" t="t" r="r" b="b"/>
              <a:pathLst>
                <a:path w="267" h="288" extrusionOk="0">
                  <a:moveTo>
                    <a:pt x="115" y="0"/>
                  </a:moveTo>
                  <a:cubicBezTo>
                    <a:pt x="103" y="0"/>
                    <a:pt x="90" y="3"/>
                    <a:pt x="76" y="10"/>
                  </a:cubicBezTo>
                  <a:cubicBezTo>
                    <a:pt x="0" y="39"/>
                    <a:pt x="23" y="108"/>
                    <a:pt x="52" y="166"/>
                  </a:cubicBezTo>
                  <a:cubicBezTo>
                    <a:pt x="78" y="211"/>
                    <a:pt x="103" y="287"/>
                    <a:pt x="162" y="287"/>
                  </a:cubicBezTo>
                  <a:cubicBezTo>
                    <a:pt x="171" y="287"/>
                    <a:pt x="181" y="286"/>
                    <a:pt x="191" y="282"/>
                  </a:cubicBezTo>
                  <a:cubicBezTo>
                    <a:pt x="267" y="247"/>
                    <a:pt x="255" y="166"/>
                    <a:pt x="226" y="102"/>
                  </a:cubicBezTo>
                  <a:cubicBezTo>
                    <a:pt x="203" y="55"/>
                    <a:pt x="16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4"/>
            <p:cNvSpPr/>
            <p:nvPr/>
          </p:nvSpPr>
          <p:spPr>
            <a:xfrm rot="1508308">
              <a:off x="6072204" y="1438039"/>
              <a:ext cx="39521" cy="48002"/>
            </a:xfrm>
            <a:custGeom>
              <a:avLst/>
              <a:gdLst/>
              <a:ahLst/>
              <a:cxnLst/>
              <a:rect l="l" t="t" r="r" b="b"/>
              <a:pathLst>
                <a:path w="233" h="283" extrusionOk="0">
                  <a:moveTo>
                    <a:pt x="122" y="0"/>
                  </a:moveTo>
                  <a:cubicBezTo>
                    <a:pt x="110" y="0"/>
                    <a:pt x="96" y="4"/>
                    <a:pt x="82" y="12"/>
                  </a:cubicBezTo>
                  <a:cubicBezTo>
                    <a:pt x="1" y="58"/>
                    <a:pt x="7" y="133"/>
                    <a:pt x="30" y="209"/>
                  </a:cubicBezTo>
                  <a:cubicBezTo>
                    <a:pt x="39" y="251"/>
                    <a:pt x="80" y="283"/>
                    <a:pt x="124" y="283"/>
                  </a:cubicBezTo>
                  <a:cubicBezTo>
                    <a:pt x="133" y="283"/>
                    <a:pt x="142" y="281"/>
                    <a:pt x="152" y="278"/>
                  </a:cubicBezTo>
                  <a:cubicBezTo>
                    <a:pt x="215" y="249"/>
                    <a:pt x="233" y="133"/>
                    <a:pt x="198" y="64"/>
                  </a:cubicBezTo>
                  <a:cubicBezTo>
                    <a:pt x="181" y="26"/>
                    <a:pt x="155"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4"/>
            <p:cNvSpPr/>
            <p:nvPr/>
          </p:nvSpPr>
          <p:spPr>
            <a:xfrm rot="1508308">
              <a:off x="6627508" y="183366"/>
              <a:ext cx="48341" cy="40030"/>
            </a:xfrm>
            <a:custGeom>
              <a:avLst/>
              <a:gdLst/>
              <a:ahLst/>
              <a:cxnLst/>
              <a:rect l="l" t="t" r="r" b="b"/>
              <a:pathLst>
                <a:path w="285" h="236" extrusionOk="0">
                  <a:moveTo>
                    <a:pt x="127" y="0"/>
                  </a:moveTo>
                  <a:cubicBezTo>
                    <a:pt x="112" y="0"/>
                    <a:pt x="97" y="3"/>
                    <a:pt x="82" y="8"/>
                  </a:cubicBezTo>
                  <a:cubicBezTo>
                    <a:pt x="24" y="37"/>
                    <a:pt x="1" y="113"/>
                    <a:pt x="36" y="171"/>
                  </a:cubicBezTo>
                  <a:cubicBezTo>
                    <a:pt x="58" y="211"/>
                    <a:pt x="99" y="236"/>
                    <a:pt x="141" y="236"/>
                  </a:cubicBezTo>
                  <a:cubicBezTo>
                    <a:pt x="165" y="236"/>
                    <a:pt x="188" y="228"/>
                    <a:pt x="209" y="211"/>
                  </a:cubicBezTo>
                  <a:cubicBezTo>
                    <a:pt x="267" y="194"/>
                    <a:pt x="285" y="124"/>
                    <a:pt x="250" y="78"/>
                  </a:cubicBezTo>
                  <a:cubicBezTo>
                    <a:pt x="228" y="29"/>
                    <a:pt x="17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4"/>
            <p:cNvSpPr/>
            <p:nvPr/>
          </p:nvSpPr>
          <p:spPr>
            <a:xfrm rot="1508308">
              <a:off x="6917932" y="221601"/>
              <a:ext cx="46475" cy="43761"/>
            </a:xfrm>
            <a:custGeom>
              <a:avLst/>
              <a:gdLst/>
              <a:ahLst/>
              <a:cxnLst/>
              <a:rect l="l" t="t" r="r" b="b"/>
              <a:pathLst>
                <a:path w="274" h="258" extrusionOk="0">
                  <a:moveTo>
                    <a:pt x="153" y="0"/>
                  </a:moveTo>
                  <a:cubicBezTo>
                    <a:pt x="118" y="0"/>
                    <a:pt x="89" y="29"/>
                    <a:pt x="65" y="61"/>
                  </a:cubicBezTo>
                  <a:cubicBezTo>
                    <a:pt x="42" y="89"/>
                    <a:pt x="19" y="129"/>
                    <a:pt x="2" y="163"/>
                  </a:cubicBezTo>
                  <a:lnTo>
                    <a:pt x="2" y="163"/>
                  </a:lnTo>
                  <a:cubicBezTo>
                    <a:pt x="2" y="162"/>
                    <a:pt x="1" y="161"/>
                    <a:pt x="1" y="160"/>
                  </a:cubicBezTo>
                  <a:lnTo>
                    <a:pt x="1" y="165"/>
                  </a:lnTo>
                  <a:cubicBezTo>
                    <a:pt x="1" y="165"/>
                    <a:pt x="2" y="164"/>
                    <a:pt x="2" y="163"/>
                  </a:cubicBezTo>
                  <a:lnTo>
                    <a:pt x="2" y="163"/>
                  </a:lnTo>
                  <a:cubicBezTo>
                    <a:pt x="20" y="207"/>
                    <a:pt x="60" y="235"/>
                    <a:pt x="105" y="252"/>
                  </a:cubicBezTo>
                  <a:cubicBezTo>
                    <a:pt x="115" y="256"/>
                    <a:pt x="126" y="257"/>
                    <a:pt x="137" y="257"/>
                  </a:cubicBezTo>
                  <a:cubicBezTo>
                    <a:pt x="181" y="257"/>
                    <a:pt x="224" y="230"/>
                    <a:pt x="238" y="189"/>
                  </a:cubicBezTo>
                  <a:cubicBezTo>
                    <a:pt x="273" y="131"/>
                    <a:pt x="256" y="55"/>
                    <a:pt x="204" y="21"/>
                  </a:cubicBezTo>
                  <a:cubicBezTo>
                    <a:pt x="186" y="6"/>
                    <a:pt x="16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4"/>
            <p:cNvSpPr/>
            <p:nvPr/>
          </p:nvSpPr>
          <p:spPr>
            <a:xfrm rot="1508308">
              <a:off x="4371517" y="2017350"/>
              <a:ext cx="48341" cy="37994"/>
            </a:xfrm>
            <a:custGeom>
              <a:avLst/>
              <a:gdLst/>
              <a:ahLst/>
              <a:cxnLst/>
              <a:rect l="l" t="t" r="r" b="b"/>
              <a:pathLst>
                <a:path w="285" h="224" extrusionOk="0">
                  <a:moveTo>
                    <a:pt x="128" y="0"/>
                  </a:moveTo>
                  <a:cubicBezTo>
                    <a:pt x="86" y="0"/>
                    <a:pt x="50" y="27"/>
                    <a:pt x="35" y="67"/>
                  </a:cubicBezTo>
                  <a:cubicBezTo>
                    <a:pt x="0" y="136"/>
                    <a:pt x="47" y="217"/>
                    <a:pt x="122" y="217"/>
                  </a:cubicBezTo>
                  <a:cubicBezTo>
                    <a:pt x="134" y="217"/>
                    <a:pt x="139" y="223"/>
                    <a:pt x="151" y="223"/>
                  </a:cubicBezTo>
                  <a:cubicBezTo>
                    <a:pt x="226" y="217"/>
                    <a:pt x="284" y="183"/>
                    <a:pt x="273" y="96"/>
                  </a:cubicBezTo>
                  <a:cubicBezTo>
                    <a:pt x="261" y="32"/>
                    <a:pt x="209" y="9"/>
                    <a:pt x="151" y="3"/>
                  </a:cubicBezTo>
                  <a:cubicBezTo>
                    <a:pt x="143" y="1"/>
                    <a:pt x="136"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4"/>
            <p:cNvSpPr/>
            <p:nvPr/>
          </p:nvSpPr>
          <p:spPr>
            <a:xfrm rot="1508308">
              <a:off x="5437739" y="2632199"/>
              <a:ext cx="50377" cy="33245"/>
            </a:xfrm>
            <a:custGeom>
              <a:avLst/>
              <a:gdLst/>
              <a:ahLst/>
              <a:cxnLst/>
              <a:rect l="l" t="t" r="r" b="b"/>
              <a:pathLst>
                <a:path w="297" h="196" extrusionOk="0">
                  <a:moveTo>
                    <a:pt x="148" y="0"/>
                  </a:moveTo>
                  <a:cubicBezTo>
                    <a:pt x="123" y="0"/>
                    <a:pt x="97" y="4"/>
                    <a:pt x="76" y="13"/>
                  </a:cubicBezTo>
                  <a:cubicBezTo>
                    <a:pt x="24" y="36"/>
                    <a:pt x="1" y="77"/>
                    <a:pt x="24" y="123"/>
                  </a:cubicBezTo>
                  <a:cubicBezTo>
                    <a:pt x="44" y="168"/>
                    <a:pt x="91" y="196"/>
                    <a:pt x="139" y="196"/>
                  </a:cubicBezTo>
                  <a:cubicBezTo>
                    <a:pt x="159" y="196"/>
                    <a:pt x="179" y="191"/>
                    <a:pt x="198" y="181"/>
                  </a:cubicBezTo>
                  <a:cubicBezTo>
                    <a:pt x="250" y="152"/>
                    <a:pt x="296" y="123"/>
                    <a:pt x="273" y="53"/>
                  </a:cubicBezTo>
                  <a:cubicBezTo>
                    <a:pt x="265" y="21"/>
                    <a:pt x="206"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4"/>
            <p:cNvSpPr/>
            <p:nvPr/>
          </p:nvSpPr>
          <p:spPr>
            <a:xfrm rot="1508308">
              <a:off x="6586203" y="2922253"/>
              <a:ext cx="41556" cy="43253"/>
            </a:xfrm>
            <a:custGeom>
              <a:avLst/>
              <a:gdLst/>
              <a:ahLst/>
              <a:cxnLst/>
              <a:rect l="l" t="t" r="r" b="b"/>
              <a:pathLst>
                <a:path w="245" h="255" extrusionOk="0">
                  <a:moveTo>
                    <a:pt x="132" y="1"/>
                  </a:moveTo>
                  <a:cubicBezTo>
                    <a:pt x="123" y="1"/>
                    <a:pt x="114" y="2"/>
                    <a:pt x="105" y="6"/>
                  </a:cubicBezTo>
                  <a:cubicBezTo>
                    <a:pt x="36" y="47"/>
                    <a:pt x="1" y="128"/>
                    <a:pt x="30" y="197"/>
                  </a:cubicBezTo>
                  <a:cubicBezTo>
                    <a:pt x="45" y="232"/>
                    <a:pt x="79" y="254"/>
                    <a:pt x="116" y="254"/>
                  </a:cubicBezTo>
                  <a:cubicBezTo>
                    <a:pt x="134" y="254"/>
                    <a:pt x="152" y="249"/>
                    <a:pt x="169" y="238"/>
                  </a:cubicBezTo>
                  <a:cubicBezTo>
                    <a:pt x="244" y="197"/>
                    <a:pt x="233" y="134"/>
                    <a:pt x="215" y="70"/>
                  </a:cubicBezTo>
                  <a:cubicBezTo>
                    <a:pt x="197" y="25"/>
                    <a:pt x="165"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4"/>
            <p:cNvSpPr/>
            <p:nvPr/>
          </p:nvSpPr>
          <p:spPr>
            <a:xfrm rot="1508308">
              <a:off x="5164815" y="2865256"/>
              <a:ext cx="40369" cy="43761"/>
            </a:xfrm>
            <a:custGeom>
              <a:avLst/>
              <a:gdLst/>
              <a:ahLst/>
              <a:cxnLst/>
              <a:rect l="l" t="t" r="r" b="b"/>
              <a:pathLst>
                <a:path w="238" h="258" extrusionOk="0">
                  <a:moveTo>
                    <a:pt x="136" y="1"/>
                  </a:moveTo>
                  <a:cubicBezTo>
                    <a:pt x="128" y="1"/>
                    <a:pt x="120" y="2"/>
                    <a:pt x="110" y="5"/>
                  </a:cubicBezTo>
                  <a:cubicBezTo>
                    <a:pt x="41" y="34"/>
                    <a:pt x="0" y="115"/>
                    <a:pt x="18" y="190"/>
                  </a:cubicBezTo>
                  <a:cubicBezTo>
                    <a:pt x="35" y="233"/>
                    <a:pt x="71" y="257"/>
                    <a:pt x="113" y="257"/>
                  </a:cubicBezTo>
                  <a:cubicBezTo>
                    <a:pt x="127" y="257"/>
                    <a:pt x="142" y="254"/>
                    <a:pt x="157" y="248"/>
                  </a:cubicBezTo>
                  <a:cubicBezTo>
                    <a:pt x="232" y="214"/>
                    <a:pt x="238" y="150"/>
                    <a:pt x="209" y="75"/>
                  </a:cubicBezTo>
                  <a:cubicBezTo>
                    <a:pt x="194" y="36"/>
                    <a:pt x="176"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4"/>
            <p:cNvSpPr/>
            <p:nvPr/>
          </p:nvSpPr>
          <p:spPr>
            <a:xfrm rot="1508308">
              <a:off x="7116119" y="1344347"/>
              <a:ext cx="43422" cy="39351"/>
            </a:xfrm>
            <a:custGeom>
              <a:avLst/>
              <a:gdLst/>
              <a:ahLst/>
              <a:cxnLst/>
              <a:rect l="l" t="t" r="r" b="b"/>
              <a:pathLst>
                <a:path w="256" h="232" extrusionOk="0">
                  <a:moveTo>
                    <a:pt x="141" y="0"/>
                  </a:moveTo>
                  <a:cubicBezTo>
                    <a:pt x="127" y="0"/>
                    <a:pt x="113" y="4"/>
                    <a:pt x="99" y="12"/>
                  </a:cubicBezTo>
                  <a:cubicBezTo>
                    <a:pt x="35" y="23"/>
                    <a:pt x="0" y="93"/>
                    <a:pt x="17" y="157"/>
                  </a:cubicBezTo>
                  <a:cubicBezTo>
                    <a:pt x="30" y="203"/>
                    <a:pt x="71" y="232"/>
                    <a:pt x="115" y="232"/>
                  </a:cubicBezTo>
                  <a:cubicBezTo>
                    <a:pt x="131" y="232"/>
                    <a:pt x="147" y="228"/>
                    <a:pt x="162" y="220"/>
                  </a:cubicBezTo>
                  <a:cubicBezTo>
                    <a:pt x="226" y="197"/>
                    <a:pt x="255" y="128"/>
                    <a:pt x="232" y="70"/>
                  </a:cubicBezTo>
                  <a:cubicBezTo>
                    <a:pt x="215" y="27"/>
                    <a:pt x="179"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4"/>
            <p:cNvSpPr/>
            <p:nvPr/>
          </p:nvSpPr>
          <p:spPr>
            <a:xfrm rot="1508308">
              <a:off x="6824887" y="937483"/>
              <a:ext cx="50207" cy="37146"/>
            </a:xfrm>
            <a:custGeom>
              <a:avLst/>
              <a:gdLst/>
              <a:ahLst/>
              <a:cxnLst/>
              <a:rect l="l" t="t" r="r" b="b"/>
              <a:pathLst>
                <a:path w="296" h="219" extrusionOk="0">
                  <a:moveTo>
                    <a:pt x="150" y="1"/>
                  </a:moveTo>
                  <a:cubicBezTo>
                    <a:pt x="124" y="1"/>
                    <a:pt x="98" y="8"/>
                    <a:pt x="75" y="25"/>
                  </a:cubicBezTo>
                  <a:cubicBezTo>
                    <a:pt x="17" y="48"/>
                    <a:pt x="0" y="118"/>
                    <a:pt x="41" y="164"/>
                  </a:cubicBezTo>
                  <a:cubicBezTo>
                    <a:pt x="63" y="203"/>
                    <a:pt x="95" y="218"/>
                    <a:pt x="129" y="218"/>
                  </a:cubicBezTo>
                  <a:cubicBezTo>
                    <a:pt x="157" y="218"/>
                    <a:pt x="186" y="208"/>
                    <a:pt x="214" y="193"/>
                  </a:cubicBezTo>
                  <a:cubicBezTo>
                    <a:pt x="267" y="176"/>
                    <a:pt x="295" y="118"/>
                    <a:pt x="272" y="65"/>
                  </a:cubicBezTo>
                  <a:cubicBezTo>
                    <a:pt x="243" y="25"/>
                    <a:pt x="19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4"/>
            <p:cNvSpPr/>
            <p:nvPr/>
          </p:nvSpPr>
          <p:spPr>
            <a:xfrm rot="1508308">
              <a:off x="7349129" y="799117"/>
              <a:ext cx="45288" cy="39691"/>
            </a:xfrm>
            <a:custGeom>
              <a:avLst/>
              <a:gdLst/>
              <a:ahLst/>
              <a:cxnLst/>
              <a:rect l="l" t="t" r="r" b="b"/>
              <a:pathLst>
                <a:path w="267" h="234" extrusionOk="0">
                  <a:moveTo>
                    <a:pt x="148" y="0"/>
                  </a:moveTo>
                  <a:cubicBezTo>
                    <a:pt x="126" y="0"/>
                    <a:pt x="103" y="6"/>
                    <a:pt x="82" y="14"/>
                  </a:cubicBezTo>
                  <a:cubicBezTo>
                    <a:pt x="18" y="43"/>
                    <a:pt x="0" y="119"/>
                    <a:pt x="29" y="171"/>
                  </a:cubicBezTo>
                  <a:cubicBezTo>
                    <a:pt x="48" y="211"/>
                    <a:pt x="85" y="233"/>
                    <a:pt x="123" y="233"/>
                  </a:cubicBezTo>
                  <a:cubicBezTo>
                    <a:pt x="145" y="233"/>
                    <a:pt x="167" y="226"/>
                    <a:pt x="186" y="211"/>
                  </a:cubicBezTo>
                  <a:cubicBezTo>
                    <a:pt x="244" y="182"/>
                    <a:pt x="267" y="113"/>
                    <a:pt x="238" y="55"/>
                  </a:cubicBezTo>
                  <a:cubicBezTo>
                    <a:pt x="216" y="15"/>
                    <a:pt x="183"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4"/>
            <p:cNvSpPr/>
            <p:nvPr/>
          </p:nvSpPr>
          <p:spPr>
            <a:xfrm rot="1508308">
              <a:off x="6132566" y="671866"/>
              <a:ext cx="45288" cy="38673"/>
            </a:xfrm>
            <a:custGeom>
              <a:avLst/>
              <a:gdLst/>
              <a:ahLst/>
              <a:cxnLst/>
              <a:rect l="l" t="t" r="r" b="b"/>
              <a:pathLst>
                <a:path w="267" h="228" extrusionOk="0">
                  <a:moveTo>
                    <a:pt x="140" y="1"/>
                  </a:moveTo>
                  <a:cubicBezTo>
                    <a:pt x="123" y="1"/>
                    <a:pt x="104" y="5"/>
                    <a:pt x="87" y="16"/>
                  </a:cubicBezTo>
                  <a:cubicBezTo>
                    <a:pt x="29" y="39"/>
                    <a:pt x="0" y="114"/>
                    <a:pt x="35" y="166"/>
                  </a:cubicBezTo>
                  <a:cubicBezTo>
                    <a:pt x="52" y="205"/>
                    <a:pt x="91" y="228"/>
                    <a:pt x="132" y="228"/>
                  </a:cubicBezTo>
                  <a:cubicBezTo>
                    <a:pt x="146" y="228"/>
                    <a:pt x="160" y="225"/>
                    <a:pt x="174" y="219"/>
                  </a:cubicBezTo>
                  <a:cubicBezTo>
                    <a:pt x="238" y="195"/>
                    <a:pt x="267" y="126"/>
                    <a:pt x="238" y="68"/>
                  </a:cubicBezTo>
                  <a:cubicBezTo>
                    <a:pt x="222" y="27"/>
                    <a:pt x="18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4"/>
            <p:cNvSpPr/>
            <p:nvPr/>
          </p:nvSpPr>
          <p:spPr>
            <a:xfrm rot="1508308">
              <a:off x="6706543" y="926709"/>
              <a:ext cx="42405" cy="43083"/>
            </a:xfrm>
            <a:custGeom>
              <a:avLst/>
              <a:gdLst/>
              <a:ahLst/>
              <a:cxnLst/>
              <a:rect l="l" t="t" r="r" b="b"/>
              <a:pathLst>
                <a:path w="250" h="254" extrusionOk="0">
                  <a:moveTo>
                    <a:pt x="139" y="1"/>
                  </a:moveTo>
                  <a:cubicBezTo>
                    <a:pt x="127" y="1"/>
                    <a:pt x="115" y="3"/>
                    <a:pt x="104" y="10"/>
                  </a:cubicBezTo>
                  <a:cubicBezTo>
                    <a:pt x="29" y="44"/>
                    <a:pt x="0" y="126"/>
                    <a:pt x="29" y="201"/>
                  </a:cubicBezTo>
                  <a:cubicBezTo>
                    <a:pt x="46" y="235"/>
                    <a:pt x="80" y="254"/>
                    <a:pt x="115" y="254"/>
                  </a:cubicBezTo>
                  <a:cubicBezTo>
                    <a:pt x="127" y="254"/>
                    <a:pt x="139" y="252"/>
                    <a:pt x="151" y="247"/>
                  </a:cubicBezTo>
                  <a:cubicBezTo>
                    <a:pt x="220" y="212"/>
                    <a:pt x="249" y="126"/>
                    <a:pt x="215" y="56"/>
                  </a:cubicBezTo>
                  <a:cubicBezTo>
                    <a:pt x="202" y="22"/>
                    <a:pt x="170"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4"/>
            <p:cNvSpPr/>
            <p:nvPr/>
          </p:nvSpPr>
          <p:spPr>
            <a:xfrm rot="1508308">
              <a:off x="7781030" y="166243"/>
              <a:ext cx="47323" cy="43253"/>
            </a:xfrm>
            <a:custGeom>
              <a:avLst/>
              <a:gdLst/>
              <a:ahLst/>
              <a:cxnLst/>
              <a:rect l="l" t="t" r="r" b="b"/>
              <a:pathLst>
                <a:path w="279" h="255" extrusionOk="0">
                  <a:moveTo>
                    <a:pt x="108" y="1"/>
                  </a:moveTo>
                  <a:cubicBezTo>
                    <a:pt x="99" y="1"/>
                    <a:pt x="90" y="2"/>
                    <a:pt x="82" y="5"/>
                  </a:cubicBezTo>
                  <a:cubicBezTo>
                    <a:pt x="24" y="34"/>
                    <a:pt x="1" y="109"/>
                    <a:pt x="35" y="161"/>
                  </a:cubicBezTo>
                  <a:cubicBezTo>
                    <a:pt x="66" y="214"/>
                    <a:pt x="132" y="254"/>
                    <a:pt x="184" y="254"/>
                  </a:cubicBezTo>
                  <a:cubicBezTo>
                    <a:pt x="200" y="254"/>
                    <a:pt x="214" y="250"/>
                    <a:pt x="227" y="242"/>
                  </a:cubicBezTo>
                  <a:cubicBezTo>
                    <a:pt x="279" y="202"/>
                    <a:pt x="256" y="155"/>
                    <a:pt x="238" y="121"/>
                  </a:cubicBezTo>
                  <a:cubicBezTo>
                    <a:pt x="199" y="42"/>
                    <a:pt x="155"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4"/>
            <p:cNvSpPr/>
            <p:nvPr/>
          </p:nvSpPr>
          <p:spPr>
            <a:xfrm rot="1508308">
              <a:off x="7647933" y="3458154"/>
              <a:ext cx="59027" cy="44101"/>
            </a:xfrm>
            <a:custGeom>
              <a:avLst/>
              <a:gdLst/>
              <a:ahLst/>
              <a:cxnLst/>
              <a:rect l="l" t="t" r="r" b="b"/>
              <a:pathLst>
                <a:path w="348" h="260" extrusionOk="0">
                  <a:moveTo>
                    <a:pt x="263" y="1"/>
                  </a:moveTo>
                  <a:cubicBezTo>
                    <a:pt x="217" y="1"/>
                    <a:pt x="186" y="53"/>
                    <a:pt x="145" y="76"/>
                  </a:cubicBezTo>
                  <a:cubicBezTo>
                    <a:pt x="110" y="94"/>
                    <a:pt x="75" y="117"/>
                    <a:pt x="41" y="140"/>
                  </a:cubicBezTo>
                  <a:cubicBezTo>
                    <a:pt x="12" y="157"/>
                    <a:pt x="0" y="204"/>
                    <a:pt x="23" y="233"/>
                  </a:cubicBezTo>
                  <a:cubicBezTo>
                    <a:pt x="38" y="251"/>
                    <a:pt x="57" y="260"/>
                    <a:pt x="77" y="260"/>
                  </a:cubicBezTo>
                  <a:cubicBezTo>
                    <a:pt x="90" y="260"/>
                    <a:pt x="103" y="257"/>
                    <a:pt x="116" y="250"/>
                  </a:cubicBezTo>
                  <a:lnTo>
                    <a:pt x="168" y="227"/>
                  </a:lnTo>
                  <a:cubicBezTo>
                    <a:pt x="191" y="221"/>
                    <a:pt x="209" y="210"/>
                    <a:pt x="220" y="198"/>
                  </a:cubicBezTo>
                  <a:cubicBezTo>
                    <a:pt x="301" y="140"/>
                    <a:pt x="348" y="36"/>
                    <a:pt x="301" y="13"/>
                  </a:cubicBezTo>
                  <a:cubicBezTo>
                    <a:pt x="287" y="4"/>
                    <a:pt x="274"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4"/>
            <p:cNvSpPr/>
            <p:nvPr/>
          </p:nvSpPr>
          <p:spPr>
            <a:xfrm rot="1508308">
              <a:off x="8374371" y="2989100"/>
              <a:ext cx="51394" cy="39691"/>
            </a:xfrm>
            <a:custGeom>
              <a:avLst/>
              <a:gdLst/>
              <a:ahLst/>
              <a:cxnLst/>
              <a:rect l="l" t="t" r="r" b="b"/>
              <a:pathLst>
                <a:path w="303" h="234" extrusionOk="0">
                  <a:moveTo>
                    <a:pt x="195" y="0"/>
                  </a:moveTo>
                  <a:cubicBezTo>
                    <a:pt x="169" y="0"/>
                    <a:pt x="139" y="12"/>
                    <a:pt x="111" y="26"/>
                  </a:cubicBezTo>
                  <a:cubicBezTo>
                    <a:pt x="47" y="55"/>
                    <a:pt x="1" y="101"/>
                    <a:pt x="30" y="171"/>
                  </a:cubicBezTo>
                  <a:cubicBezTo>
                    <a:pt x="48" y="215"/>
                    <a:pt x="79" y="233"/>
                    <a:pt x="116" y="233"/>
                  </a:cubicBezTo>
                  <a:cubicBezTo>
                    <a:pt x="137" y="233"/>
                    <a:pt x="161" y="228"/>
                    <a:pt x="186" y="217"/>
                  </a:cubicBezTo>
                  <a:cubicBezTo>
                    <a:pt x="244" y="176"/>
                    <a:pt x="302" y="124"/>
                    <a:pt x="267" y="49"/>
                  </a:cubicBezTo>
                  <a:cubicBezTo>
                    <a:pt x="249" y="13"/>
                    <a:pt x="224"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4"/>
            <p:cNvSpPr/>
            <p:nvPr/>
          </p:nvSpPr>
          <p:spPr>
            <a:xfrm rot="1508308">
              <a:off x="6558475" y="741027"/>
              <a:ext cx="34093" cy="51055"/>
            </a:xfrm>
            <a:custGeom>
              <a:avLst/>
              <a:gdLst/>
              <a:ahLst/>
              <a:cxnLst/>
              <a:rect l="l" t="t" r="r" b="b"/>
              <a:pathLst>
                <a:path w="201" h="301" extrusionOk="0">
                  <a:moveTo>
                    <a:pt x="114" y="1"/>
                  </a:moveTo>
                  <a:cubicBezTo>
                    <a:pt x="68" y="1"/>
                    <a:pt x="72" y="68"/>
                    <a:pt x="56" y="106"/>
                  </a:cubicBezTo>
                  <a:cubicBezTo>
                    <a:pt x="32" y="141"/>
                    <a:pt x="21" y="176"/>
                    <a:pt x="9" y="216"/>
                  </a:cubicBezTo>
                  <a:cubicBezTo>
                    <a:pt x="0" y="265"/>
                    <a:pt x="33" y="301"/>
                    <a:pt x="78" y="301"/>
                  </a:cubicBezTo>
                  <a:cubicBezTo>
                    <a:pt x="91" y="301"/>
                    <a:pt x="105" y="298"/>
                    <a:pt x="119" y="291"/>
                  </a:cubicBezTo>
                  <a:cubicBezTo>
                    <a:pt x="171" y="262"/>
                    <a:pt x="200" y="205"/>
                    <a:pt x="200" y="147"/>
                  </a:cubicBezTo>
                  <a:cubicBezTo>
                    <a:pt x="200" y="89"/>
                    <a:pt x="200" y="13"/>
                    <a:pt x="125" y="2"/>
                  </a:cubicBezTo>
                  <a:cubicBezTo>
                    <a:pt x="121" y="1"/>
                    <a:pt x="11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4"/>
            <p:cNvSpPr/>
            <p:nvPr/>
          </p:nvSpPr>
          <p:spPr>
            <a:xfrm rot="1508308">
              <a:off x="9004462" y="1130151"/>
              <a:ext cx="45458" cy="39012"/>
            </a:xfrm>
            <a:custGeom>
              <a:avLst/>
              <a:gdLst/>
              <a:ahLst/>
              <a:cxnLst/>
              <a:rect l="l" t="t" r="r" b="b"/>
              <a:pathLst>
                <a:path w="268" h="230" extrusionOk="0">
                  <a:moveTo>
                    <a:pt x="136" y="1"/>
                  </a:moveTo>
                  <a:cubicBezTo>
                    <a:pt x="120" y="1"/>
                    <a:pt x="103" y="4"/>
                    <a:pt x="88" y="12"/>
                  </a:cubicBezTo>
                  <a:cubicBezTo>
                    <a:pt x="24" y="35"/>
                    <a:pt x="1" y="99"/>
                    <a:pt x="30" y="157"/>
                  </a:cubicBezTo>
                  <a:cubicBezTo>
                    <a:pt x="42" y="202"/>
                    <a:pt x="81" y="230"/>
                    <a:pt x="123" y="230"/>
                  </a:cubicBezTo>
                  <a:cubicBezTo>
                    <a:pt x="140" y="230"/>
                    <a:pt x="158" y="225"/>
                    <a:pt x="175" y="215"/>
                  </a:cubicBezTo>
                  <a:cubicBezTo>
                    <a:pt x="233" y="198"/>
                    <a:pt x="267" y="128"/>
                    <a:pt x="238" y="70"/>
                  </a:cubicBezTo>
                  <a:cubicBezTo>
                    <a:pt x="221" y="28"/>
                    <a:pt x="180"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4"/>
            <p:cNvSpPr/>
            <p:nvPr/>
          </p:nvSpPr>
          <p:spPr>
            <a:xfrm rot="1508308">
              <a:off x="6631494" y="1668074"/>
              <a:ext cx="51225" cy="38503"/>
            </a:xfrm>
            <a:custGeom>
              <a:avLst/>
              <a:gdLst/>
              <a:ahLst/>
              <a:cxnLst/>
              <a:rect l="l" t="t" r="r" b="b"/>
              <a:pathLst>
                <a:path w="302" h="227" extrusionOk="0">
                  <a:moveTo>
                    <a:pt x="162" y="0"/>
                  </a:moveTo>
                  <a:cubicBezTo>
                    <a:pt x="141" y="0"/>
                    <a:pt x="120" y="6"/>
                    <a:pt x="99" y="17"/>
                  </a:cubicBezTo>
                  <a:cubicBezTo>
                    <a:pt x="35" y="29"/>
                    <a:pt x="1" y="104"/>
                    <a:pt x="41" y="162"/>
                  </a:cubicBezTo>
                  <a:cubicBezTo>
                    <a:pt x="60" y="203"/>
                    <a:pt x="102" y="227"/>
                    <a:pt x="145" y="227"/>
                  </a:cubicBezTo>
                  <a:cubicBezTo>
                    <a:pt x="169" y="227"/>
                    <a:pt x="194" y="219"/>
                    <a:pt x="215" y="202"/>
                  </a:cubicBezTo>
                  <a:cubicBezTo>
                    <a:pt x="273" y="179"/>
                    <a:pt x="302" y="115"/>
                    <a:pt x="273" y="57"/>
                  </a:cubicBezTo>
                  <a:cubicBezTo>
                    <a:pt x="246" y="22"/>
                    <a:pt x="205"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4"/>
            <p:cNvSpPr/>
            <p:nvPr/>
          </p:nvSpPr>
          <p:spPr>
            <a:xfrm rot="1508308">
              <a:off x="8511264" y="25661"/>
              <a:ext cx="47323" cy="39012"/>
            </a:xfrm>
            <a:custGeom>
              <a:avLst/>
              <a:gdLst/>
              <a:ahLst/>
              <a:cxnLst/>
              <a:rect l="l" t="t" r="r" b="b"/>
              <a:pathLst>
                <a:path w="279" h="230" extrusionOk="0">
                  <a:moveTo>
                    <a:pt x="138" y="0"/>
                  </a:moveTo>
                  <a:cubicBezTo>
                    <a:pt x="113" y="0"/>
                    <a:pt x="87" y="7"/>
                    <a:pt x="64" y="22"/>
                  </a:cubicBezTo>
                  <a:cubicBezTo>
                    <a:pt x="12" y="51"/>
                    <a:pt x="0" y="121"/>
                    <a:pt x="35" y="167"/>
                  </a:cubicBezTo>
                  <a:cubicBezTo>
                    <a:pt x="54" y="208"/>
                    <a:pt x="91" y="229"/>
                    <a:pt x="129" y="229"/>
                  </a:cubicBezTo>
                  <a:cubicBezTo>
                    <a:pt x="151" y="229"/>
                    <a:pt x="173" y="222"/>
                    <a:pt x="192" y="207"/>
                  </a:cubicBezTo>
                  <a:cubicBezTo>
                    <a:pt x="250" y="184"/>
                    <a:pt x="279" y="121"/>
                    <a:pt x="250" y="63"/>
                  </a:cubicBezTo>
                  <a:cubicBezTo>
                    <a:pt x="224" y="22"/>
                    <a:pt x="181"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4"/>
            <p:cNvSpPr/>
            <p:nvPr/>
          </p:nvSpPr>
          <p:spPr>
            <a:xfrm rot="1508308">
              <a:off x="6194032" y="1453909"/>
              <a:ext cx="48341" cy="35620"/>
            </a:xfrm>
            <a:custGeom>
              <a:avLst/>
              <a:gdLst/>
              <a:ahLst/>
              <a:cxnLst/>
              <a:rect l="l" t="t" r="r" b="b"/>
              <a:pathLst>
                <a:path w="285" h="210" extrusionOk="0">
                  <a:moveTo>
                    <a:pt x="115" y="1"/>
                  </a:moveTo>
                  <a:cubicBezTo>
                    <a:pt x="98" y="1"/>
                    <a:pt x="81" y="3"/>
                    <a:pt x="65" y="8"/>
                  </a:cubicBezTo>
                  <a:cubicBezTo>
                    <a:pt x="18" y="25"/>
                    <a:pt x="1" y="83"/>
                    <a:pt x="30" y="129"/>
                  </a:cubicBezTo>
                  <a:cubicBezTo>
                    <a:pt x="52" y="178"/>
                    <a:pt x="104" y="209"/>
                    <a:pt x="158" y="209"/>
                  </a:cubicBezTo>
                  <a:cubicBezTo>
                    <a:pt x="175" y="209"/>
                    <a:pt x="193" y="206"/>
                    <a:pt x="210" y="199"/>
                  </a:cubicBezTo>
                  <a:cubicBezTo>
                    <a:pt x="256" y="187"/>
                    <a:pt x="285" y="141"/>
                    <a:pt x="273" y="95"/>
                  </a:cubicBezTo>
                  <a:cubicBezTo>
                    <a:pt x="236" y="35"/>
                    <a:pt x="178"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4"/>
            <p:cNvSpPr/>
            <p:nvPr/>
          </p:nvSpPr>
          <p:spPr>
            <a:xfrm rot="1508308">
              <a:off x="6321486" y="2705582"/>
              <a:ext cx="47323" cy="33754"/>
            </a:xfrm>
            <a:custGeom>
              <a:avLst/>
              <a:gdLst/>
              <a:ahLst/>
              <a:cxnLst/>
              <a:rect l="l" t="t" r="r" b="b"/>
              <a:pathLst>
                <a:path w="279" h="199" extrusionOk="0">
                  <a:moveTo>
                    <a:pt x="106" y="0"/>
                  </a:moveTo>
                  <a:cubicBezTo>
                    <a:pt x="83" y="0"/>
                    <a:pt x="62" y="4"/>
                    <a:pt x="46" y="12"/>
                  </a:cubicBezTo>
                  <a:cubicBezTo>
                    <a:pt x="12" y="35"/>
                    <a:pt x="0" y="81"/>
                    <a:pt x="23" y="122"/>
                  </a:cubicBezTo>
                  <a:cubicBezTo>
                    <a:pt x="47" y="170"/>
                    <a:pt x="96" y="198"/>
                    <a:pt x="148" y="198"/>
                  </a:cubicBezTo>
                  <a:cubicBezTo>
                    <a:pt x="172" y="198"/>
                    <a:pt x="197" y="192"/>
                    <a:pt x="220" y="180"/>
                  </a:cubicBezTo>
                  <a:cubicBezTo>
                    <a:pt x="261" y="157"/>
                    <a:pt x="278" y="104"/>
                    <a:pt x="255" y="64"/>
                  </a:cubicBezTo>
                  <a:cubicBezTo>
                    <a:pt x="238" y="26"/>
                    <a:pt x="16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4"/>
            <p:cNvSpPr/>
            <p:nvPr/>
          </p:nvSpPr>
          <p:spPr>
            <a:xfrm rot="1508308">
              <a:off x="8529459" y="1136551"/>
              <a:ext cx="42405" cy="37655"/>
            </a:xfrm>
            <a:custGeom>
              <a:avLst/>
              <a:gdLst/>
              <a:ahLst/>
              <a:cxnLst/>
              <a:rect l="l" t="t" r="r" b="b"/>
              <a:pathLst>
                <a:path w="250" h="222" extrusionOk="0">
                  <a:moveTo>
                    <a:pt x="170" y="0"/>
                  </a:moveTo>
                  <a:cubicBezTo>
                    <a:pt x="87" y="0"/>
                    <a:pt x="12" y="68"/>
                    <a:pt x="7" y="151"/>
                  </a:cubicBezTo>
                  <a:cubicBezTo>
                    <a:pt x="1" y="180"/>
                    <a:pt x="18" y="204"/>
                    <a:pt x="41" y="215"/>
                  </a:cubicBezTo>
                  <a:cubicBezTo>
                    <a:pt x="54" y="220"/>
                    <a:pt x="66" y="222"/>
                    <a:pt x="78" y="222"/>
                  </a:cubicBezTo>
                  <a:cubicBezTo>
                    <a:pt x="122" y="222"/>
                    <a:pt x="154" y="191"/>
                    <a:pt x="186" y="163"/>
                  </a:cubicBezTo>
                  <a:cubicBezTo>
                    <a:pt x="233" y="140"/>
                    <a:pt x="250" y="93"/>
                    <a:pt x="244" y="47"/>
                  </a:cubicBezTo>
                  <a:cubicBezTo>
                    <a:pt x="233" y="18"/>
                    <a:pt x="209" y="1"/>
                    <a:pt x="180" y="1"/>
                  </a:cubicBezTo>
                  <a:cubicBezTo>
                    <a:pt x="177" y="1"/>
                    <a:pt x="17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4"/>
            <p:cNvSpPr/>
            <p:nvPr/>
          </p:nvSpPr>
          <p:spPr>
            <a:xfrm rot="1508308">
              <a:off x="8946860" y="-54862"/>
              <a:ext cx="47323" cy="36468"/>
            </a:xfrm>
            <a:custGeom>
              <a:avLst/>
              <a:gdLst/>
              <a:ahLst/>
              <a:cxnLst/>
              <a:rect l="l" t="t" r="r" b="b"/>
              <a:pathLst>
                <a:path w="279" h="215" extrusionOk="0">
                  <a:moveTo>
                    <a:pt x="142" y="1"/>
                  </a:moveTo>
                  <a:cubicBezTo>
                    <a:pt x="119" y="1"/>
                    <a:pt x="96" y="6"/>
                    <a:pt x="76" y="18"/>
                  </a:cubicBezTo>
                  <a:cubicBezTo>
                    <a:pt x="24" y="42"/>
                    <a:pt x="1" y="105"/>
                    <a:pt x="30" y="157"/>
                  </a:cubicBezTo>
                  <a:cubicBezTo>
                    <a:pt x="52" y="194"/>
                    <a:pt x="92" y="214"/>
                    <a:pt x="133" y="214"/>
                  </a:cubicBezTo>
                  <a:cubicBezTo>
                    <a:pt x="157" y="214"/>
                    <a:pt x="182" y="207"/>
                    <a:pt x="204" y="192"/>
                  </a:cubicBezTo>
                  <a:cubicBezTo>
                    <a:pt x="256" y="169"/>
                    <a:pt x="279" y="111"/>
                    <a:pt x="256" y="59"/>
                  </a:cubicBezTo>
                  <a:cubicBezTo>
                    <a:pt x="229" y="21"/>
                    <a:pt x="185"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4"/>
            <p:cNvSpPr/>
            <p:nvPr/>
          </p:nvSpPr>
          <p:spPr>
            <a:xfrm rot="1508308">
              <a:off x="6363260" y="236568"/>
              <a:ext cx="36638" cy="48680"/>
            </a:xfrm>
            <a:custGeom>
              <a:avLst/>
              <a:gdLst/>
              <a:ahLst/>
              <a:cxnLst/>
              <a:rect l="l" t="t" r="r" b="b"/>
              <a:pathLst>
                <a:path w="216" h="287" extrusionOk="0">
                  <a:moveTo>
                    <a:pt x="93" y="0"/>
                  </a:moveTo>
                  <a:cubicBezTo>
                    <a:pt x="70" y="6"/>
                    <a:pt x="53" y="12"/>
                    <a:pt x="41" y="29"/>
                  </a:cubicBezTo>
                  <a:cubicBezTo>
                    <a:pt x="1" y="105"/>
                    <a:pt x="12" y="197"/>
                    <a:pt x="76" y="255"/>
                  </a:cubicBezTo>
                  <a:cubicBezTo>
                    <a:pt x="92" y="271"/>
                    <a:pt x="112" y="286"/>
                    <a:pt x="133" y="286"/>
                  </a:cubicBezTo>
                  <a:cubicBezTo>
                    <a:pt x="143" y="286"/>
                    <a:pt x="153" y="282"/>
                    <a:pt x="163" y="273"/>
                  </a:cubicBezTo>
                  <a:cubicBezTo>
                    <a:pt x="215" y="226"/>
                    <a:pt x="180" y="163"/>
                    <a:pt x="175" y="99"/>
                  </a:cubicBezTo>
                  <a:cubicBezTo>
                    <a:pt x="175" y="93"/>
                    <a:pt x="175" y="82"/>
                    <a:pt x="169" y="76"/>
                  </a:cubicBezTo>
                  <a:cubicBezTo>
                    <a:pt x="157" y="41"/>
                    <a:pt x="14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4"/>
            <p:cNvSpPr/>
            <p:nvPr/>
          </p:nvSpPr>
          <p:spPr>
            <a:xfrm rot="1508308">
              <a:off x="4377238" y="1120348"/>
              <a:ext cx="41556" cy="47663"/>
            </a:xfrm>
            <a:custGeom>
              <a:avLst/>
              <a:gdLst/>
              <a:ahLst/>
              <a:cxnLst/>
              <a:rect l="l" t="t" r="r" b="b"/>
              <a:pathLst>
                <a:path w="245" h="281" extrusionOk="0">
                  <a:moveTo>
                    <a:pt x="145" y="1"/>
                  </a:moveTo>
                  <a:cubicBezTo>
                    <a:pt x="142" y="1"/>
                    <a:pt x="138" y="1"/>
                    <a:pt x="134" y="2"/>
                  </a:cubicBezTo>
                  <a:cubicBezTo>
                    <a:pt x="36" y="25"/>
                    <a:pt x="36" y="124"/>
                    <a:pt x="12" y="193"/>
                  </a:cubicBezTo>
                  <a:cubicBezTo>
                    <a:pt x="1" y="228"/>
                    <a:pt x="18" y="269"/>
                    <a:pt x="53" y="280"/>
                  </a:cubicBezTo>
                  <a:lnTo>
                    <a:pt x="70" y="280"/>
                  </a:lnTo>
                  <a:cubicBezTo>
                    <a:pt x="157" y="274"/>
                    <a:pt x="244" y="129"/>
                    <a:pt x="209" y="43"/>
                  </a:cubicBezTo>
                  <a:cubicBezTo>
                    <a:pt x="194" y="17"/>
                    <a:pt x="17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4"/>
            <p:cNvSpPr/>
            <p:nvPr/>
          </p:nvSpPr>
          <p:spPr>
            <a:xfrm rot="1508308">
              <a:off x="5065737" y="1960974"/>
              <a:ext cx="47323" cy="36977"/>
            </a:xfrm>
            <a:custGeom>
              <a:avLst/>
              <a:gdLst/>
              <a:ahLst/>
              <a:cxnLst/>
              <a:rect l="l" t="t" r="r" b="b"/>
              <a:pathLst>
                <a:path w="279" h="218" extrusionOk="0">
                  <a:moveTo>
                    <a:pt x="78" y="1"/>
                  </a:moveTo>
                  <a:cubicBezTo>
                    <a:pt x="66" y="1"/>
                    <a:pt x="55" y="3"/>
                    <a:pt x="47" y="7"/>
                  </a:cubicBezTo>
                  <a:cubicBezTo>
                    <a:pt x="0" y="36"/>
                    <a:pt x="6" y="83"/>
                    <a:pt x="29" y="129"/>
                  </a:cubicBezTo>
                  <a:cubicBezTo>
                    <a:pt x="51" y="185"/>
                    <a:pt x="103" y="218"/>
                    <a:pt x="157" y="218"/>
                  </a:cubicBezTo>
                  <a:cubicBezTo>
                    <a:pt x="177" y="218"/>
                    <a:pt x="196" y="214"/>
                    <a:pt x="215" y="204"/>
                  </a:cubicBezTo>
                  <a:cubicBezTo>
                    <a:pt x="255" y="193"/>
                    <a:pt x="278" y="147"/>
                    <a:pt x="261" y="106"/>
                  </a:cubicBezTo>
                  <a:cubicBezTo>
                    <a:pt x="242" y="57"/>
                    <a:pt x="141"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4"/>
            <p:cNvSpPr/>
            <p:nvPr/>
          </p:nvSpPr>
          <p:spPr>
            <a:xfrm rot="1508308">
              <a:off x="5201874" y="1731301"/>
              <a:ext cx="44440" cy="40030"/>
            </a:xfrm>
            <a:custGeom>
              <a:avLst/>
              <a:gdLst/>
              <a:ahLst/>
              <a:cxnLst/>
              <a:rect l="l" t="t" r="r" b="b"/>
              <a:pathLst>
                <a:path w="262" h="236" extrusionOk="0">
                  <a:moveTo>
                    <a:pt x="94" y="0"/>
                  </a:moveTo>
                  <a:cubicBezTo>
                    <a:pt x="79" y="0"/>
                    <a:pt x="64" y="4"/>
                    <a:pt x="53" y="13"/>
                  </a:cubicBezTo>
                  <a:cubicBezTo>
                    <a:pt x="1" y="48"/>
                    <a:pt x="7" y="94"/>
                    <a:pt x="30" y="141"/>
                  </a:cubicBezTo>
                  <a:cubicBezTo>
                    <a:pt x="55" y="200"/>
                    <a:pt x="116" y="235"/>
                    <a:pt x="164" y="235"/>
                  </a:cubicBezTo>
                  <a:cubicBezTo>
                    <a:pt x="182" y="235"/>
                    <a:pt x="197" y="231"/>
                    <a:pt x="209" y="222"/>
                  </a:cubicBezTo>
                  <a:cubicBezTo>
                    <a:pt x="261" y="187"/>
                    <a:pt x="256" y="141"/>
                    <a:pt x="233" y="94"/>
                  </a:cubicBezTo>
                  <a:cubicBezTo>
                    <a:pt x="202" y="37"/>
                    <a:pt x="142"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4"/>
            <p:cNvSpPr/>
            <p:nvPr/>
          </p:nvSpPr>
          <p:spPr>
            <a:xfrm rot="1508308">
              <a:off x="5397746" y="440798"/>
              <a:ext cx="44440" cy="37486"/>
            </a:xfrm>
            <a:custGeom>
              <a:avLst/>
              <a:gdLst/>
              <a:ahLst/>
              <a:cxnLst/>
              <a:rect l="l" t="t" r="r" b="b"/>
              <a:pathLst>
                <a:path w="262" h="221" extrusionOk="0">
                  <a:moveTo>
                    <a:pt x="103" y="1"/>
                  </a:moveTo>
                  <a:cubicBezTo>
                    <a:pt x="73" y="1"/>
                    <a:pt x="44" y="17"/>
                    <a:pt x="29" y="42"/>
                  </a:cubicBezTo>
                  <a:cubicBezTo>
                    <a:pt x="0" y="83"/>
                    <a:pt x="6" y="141"/>
                    <a:pt x="41" y="175"/>
                  </a:cubicBezTo>
                  <a:cubicBezTo>
                    <a:pt x="67" y="205"/>
                    <a:pt x="104" y="220"/>
                    <a:pt x="141" y="220"/>
                  </a:cubicBezTo>
                  <a:cubicBezTo>
                    <a:pt x="163" y="220"/>
                    <a:pt x="184" y="215"/>
                    <a:pt x="203" y="204"/>
                  </a:cubicBezTo>
                  <a:cubicBezTo>
                    <a:pt x="238" y="187"/>
                    <a:pt x="261" y="170"/>
                    <a:pt x="261" y="129"/>
                  </a:cubicBezTo>
                  <a:cubicBezTo>
                    <a:pt x="261" y="123"/>
                    <a:pt x="261" y="118"/>
                    <a:pt x="261" y="112"/>
                  </a:cubicBezTo>
                  <a:cubicBezTo>
                    <a:pt x="220" y="65"/>
                    <a:pt x="168" y="31"/>
                    <a:pt x="116" y="2"/>
                  </a:cubicBezTo>
                  <a:cubicBezTo>
                    <a:pt x="112" y="1"/>
                    <a:pt x="10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4"/>
            <p:cNvSpPr/>
            <p:nvPr/>
          </p:nvSpPr>
          <p:spPr>
            <a:xfrm rot="1508308">
              <a:off x="7183300" y="630847"/>
              <a:ext cx="48172" cy="38334"/>
            </a:xfrm>
            <a:custGeom>
              <a:avLst/>
              <a:gdLst/>
              <a:ahLst/>
              <a:cxnLst/>
              <a:rect l="l" t="t" r="r" b="b"/>
              <a:pathLst>
                <a:path w="284" h="226" extrusionOk="0">
                  <a:moveTo>
                    <a:pt x="157" y="1"/>
                  </a:moveTo>
                  <a:cubicBezTo>
                    <a:pt x="77" y="1"/>
                    <a:pt x="1" y="84"/>
                    <a:pt x="52" y="176"/>
                  </a:cubicBezTo>
                  <a:cubicBezTo>
                    <a:pt x="74" y="211"/>
                    <a:pt x="101" y="225"/>
                    <a:pt x="133" y="225"/>
                  </a:cubicBezTo>
                  <a:cubicBezTo>
                    <a:pt x="153" y="225"/>
                    <a:pt x="175" y="220"/>
                    <a:pt x="197" y="211"/>
                  </a:cubicBezTo>
                  <a:cubicBezTo>
                    <a:pt x="255" y="182"/>
                    <a:pt x="284" y="112"/>
                    <a:pt x="255" y="60"/>
                  </a:cubicBezTo>
                  <a:cubicBezTo>
                    <a:pt x="230" y="18"/>
                    <a:pt x="193"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4"/>
            <p:cNvSpPr/>
            <p:nvPr/>
          </p:nvSpPr>
          <p:spPr>
            <a:xfrm rot="1508308">
              <a:off x="4839881" y="1759477"/>
              <a:ext cx="43253" cy="41726"/>
            </a:xfrm>
            <a:custGeom>
              <a:avLst/>
              <a:gdLst/>
              <a:ahLst/>
              <a:cxnLst/>
              <a:rect l="l" t="t" r="r" b="b"/>
              <a:pathLst>
                <a:path w="255" h="246" extrusionOk="0">
                  <a:moveTo>
                    <a:pt x="135" y="0"/>
                  </a:moveTo>
                  <a:cubicBezTo>
                    <a:pt x="121" y="0"/>
                    <a:pt x="106" y="3"/>
                    <a:pt x="93" y="9"/>
                  </a:cubicBezTo>
                  <a:cubicBezTo>
                    <a:pt x="29" y="50"/>
                    <a:pt x="0" y="131"/>
                    <a:pt x="29" y="201"/>
                  </a:cubicBezTo>
                  <a:cubicBezTo>
                    <a:pt x="45" y="233"/>
                    <a:pt x="66" y="245"/>
                    <a:pt x="90" y="245"/>
                  </a:cubicBezTo>
                  <a:cubicBezTo>
                    <a:pt x="109" y="245"/>
                    <a:pt x="130" y="237"/>
                    <a:pt x="151" y="224"/>
                  </a:cubicBezTo>
                  <a:cubicBezTo>
                    <a:pt x="214" y="189"/>
                    <a:pt x="255" y="143"/>
                    <a:pt x="232" y="62"/>
                  </a:cubicBezTo>
                  <a:cubicBezTo>
                    <a:pt x="215" y="23"/>
                    <a:pt x="176"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4"/>
            <p:cNvSpPr/>
            <p:nvPr/>
          </p:nvSpPr>
          <p:spPr>
            <a:xfrm rot="1508308">
              <a:off x="4485694" y="79094"/>
              <a:ext cx="46306" cy="40708"/>
            </a:xfrm>
            <a:custGeom>
              <a:avLst/>
              <a:gdLst/>
              <a:ahLst/>
              <a:cxnLst/>
              <a:rect l="l" t="t" r="r" b="b"/>
              <a:pathLst>
                <a:path w="273" h="240" extrusionOk="0">
                  <a:moveTo>
                    <a:pt x="180" y="0"/>
                  </a:moveTo>
                  <a:cubicBezTo>
                    <a:pt x="160" y="0"/>
                    <a:pt x="139" y="10"/>
                    <a:pt x="116" y="24"/>
                  </a:cubicBezTo>
                  <a:cubicBezTo>
                    <a:pt x="53" y="65"/>
                    <a:pt x="1" y="111"/>
                    <a:pt x="53" y="192"/>
                  </a:cubicBezTo>
                  <a:cubicBezTo>
                    <a:pt x="70" y="223"/>
                    <a:pt x="101" y="240"/>
                    <a:pt x="134" y="240"/>
                  </a:cubicBezTo>
                  <a:cubicBezTo>
                    <a:pt x="156" y="240"/>
                    <a:pt x="179" y="232"/>
                    <a:pt x="198" y="215"/>
                  </a:cubicBezTo>
                  <a:cubicBezTo>
                    <a:pt x="255" y="175"/>
                    <a:pt x="273" y="100"/>
                    <a:pt x="244" y="42"/>
                  </a:cubicBezTo>
                  <a:cubicBezTo>
                    <a:pt x="223" y="12"/>
                    <a:pt x="202"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4"/>
            <p:cNvSpPr/>
            <p:nvPr/>
          </p:nvSpPr>
          <p:spPr>
            <a:xfrm rot="1508308">
              <a:off x="8331262" y="1012505"/>
              <a:ext cx="42405" cy="38843"/>
            </a:xfrm>
            <a:custGeom>
              <a:avLst/>
              <a:gdLst/>
              <a:ahLst/>
              <a:cxnLst/>
              <a:rect l="l" t="t" r="r" b="b"/>
              <a:pathLst>
                <a:path w="250" h="229" extrusionOk="0">
                  <a:moveTo>
                    <a:pt x="96" y="0"/>
                  </a:moveTo>
                  <a:cubicBezTo>
                    <a:pt x="83" y="0"/>
                    <a:pt x="69" y="3"/>
                    <a:pt x="53" y="10"/>
                  </a:cubicBezTo>
                  <a:cubicBezTo>
                    <a:pt x="1" y="39"/>
                    <a:pt x="6" y="91"/>
                    <a:pt x="35" y="132"/>
                  </a:cubicBezTo>
                  <a:cubicBezTo>
                    <a:pt x="63" y="179"/>
                    <a:pt x="99" y="229"/>
                    <a:pt x="153" y="229"/>
                  </a:cubicBezTo>
                  <a:cubicBezTo>
                    <a:pt x="167" y="229"/>
                    <a:pt x="182" y="226"/>
                    <a:pt x="197" y="219"/>
                  </a:cubicBezTo>
                  <a:cubicBezTo>
                    <a:pt x="250" y="196"/>
                    <a:pt x="232" y="138"/>
                    <a:pt x="215" y="91"/>
                  </a:cubicBezTo>
                  <a:cubicBezTo>
                    <a:pt x="182" y="50"/>
                    <a:pt x="15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4"/>
            <p:cNvSpPr/>
            <p:nvPr/>
          </p:nvSpPr>
          <p:spPr>
            <a:xfrm rot="1508308">
              <a:off x="6051561" y="2170401"/>
              <a:ext cx="44440" cy="41896"/>
            </a:xfrm>
            <a:custGeom>
              <a:avLst/>
              <a:gdLst/>
              <a:ahLst/>
              <a:cxnLst/>
              <a:rect l="l" t="t" r="r" b="b"/>
              <a:pathLst>
                <a:path w="262" h="247" extrusionOk="0">
                  <a:moveTo>
                    <a:pt x="158" y="1"/>
                  </a:moveTo>
                  <a:cubicBezTo>
                    <a:pt x="131" y="1"/>
                    <a:pt x="101" y="17"/>
                    <a:pt x="70" y="36"/>
                  </a:cubicBezTo>
                  <a:cubicBezTo>
                    <a:pt x="47" y="47"/>
                    <a:pt x="24" y="59"/>
                    <a:pt x="1" y="70"/>
                  </a:cubicBezTo>
                  <a:cubicBezTo>
                    <a:pt x="1" y="99"/>
                    <a:pt x="1" y="128"/>
                    <a:pt x="7" y="157"/>
                  </a:cubicBezTo>
                  <a:cubicBezTo>
                    <a:pt x="11" y="211"/>
                    <a:pt x="55" y="246"/>
                    <a:pt x="104" y="246"/>
                  </a:cubicBezTo>
                  <a:cubicBezTo>
                    <a:pt x="124" y="246"/>
                    <a:pt x="144" y="240"/>
                    <a:pt x="163" y="227"/>
                  </a:cubicBezTo>
                  <a:cubicBezTo>
                    <a:pt x="233" y="204"/>
                    <a:pt x="262" y="122"/>
                    <a:pt x="221" y="53"/>
                  </a:cubicBezTo>
                  <a:cubicBezTo>
                    <a:pt x="204" y="14"/>
                    <a:pt x="183"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4"/>
            <p:cNvSpPr/>
            <p:nvPr/>
          </p:nvSpPr>
          <p:spPr>
            <a:xfrm rot="1508308">
              <a:off x="4828909" y="1700563"/>
              <a:ext cx="47323" cy="45118"/>
            </a:xfrm>
            <a:custGeom>
              <a:avLst/>
              <a:gdLst/>
              <a:ahLst/>
              <a:cxnLst/>
              <a:rect l="l" t="t" r="r" b="b"/>
              <a:pathLst>
                <a:path w="279" h="266" extrusionOk="0">
                  <a:moveTo>
                    <a:pt x="104" y="0"/>
                  </a:moveTo>
                  <a:cubicBezTo>
                    <a:pt x="93" y="0"/>
                    <a:pt x="82" y="2"/>
                    <a:pt x="70" y="7"/>
                  </a:cubicBezTo>
                  <a:cubicBezTo>
                    <a:pt x="0" y="42"/>
                    <a:pt x="52" y="111"/>
                    <a:pt x="70" y="163"/>
                  </a:cubicBezTo>
                  <a:cubicBezTo>
                    <a:pt x="97" y="213"/>
                    <a:pt x="124" y="265"/>
                    <a:pt x="172" y="265"/>
                  </a:cubicBezTo>
                  <a:cubicBezTo>
                    <a:pt x="186" y="265"/>
                    <a:pt x="202" y="261"/>
                    <a:pt x="220" y="250"/>
                  </a:cubicBezTo>
                  <a:cubicBezTo>
                    <a:pt x="278" y="221"/>
                    <a:pt x="267" y="169"/>
                    <a:pt x="232" y="105"/>
                  </a:cubicBezTo>
                  <a:cubicBezTo>
                    <a:pt x="198" y="57"/>
                    <a:pt x="160"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4"/>
            <p:cNvSpPr/>
            <p:nvPr/>
          </p:nvSpPr>
          <p:spPr>
            <a:xfrm rot="1508308">
              <a:off x="5595315" y="113488"/>
              <a:ext cx="31719" cy="50716"/>
            </a:xfrm>
            <a:custGeom>
              <a:avLst/>
              <a:gdLst/>
              <a:ahLst/>
              <a:cxnLst/>
              <a:rect l="l" t="t" r="r" b="b"/>
              <a:pathLst>
                <a:path w="187" h="299" extrusionOk="0">
                  <a:moveTo>
                    <a:pt x="74" y="0"/>
                  </a:moveTo>
                  <a:cubicBezTo>
                    <a:pt x="68" y="0"/>
                    <a:pt x="61" y="1"/>
                    <a:pt x="53" y="3"/>
                  </a:cubicBezTo>
                  <a:cubicBezTo>
                    <a:pt x="18" y="20"/>
                    <a:pt x="1" y="55"/>
                    <a:pt x="7" y="90"/>
                  </a:cubicBezTo>
                  <a:cubicBezTo>
                    <a:pt x="12" y="125"/>
                    <a:pt x="12" y="165"/>
                    <a:pt x="24" y="200"/>
                  </a:cubicBezTo>
                  <a:cubicBezTo>
                    <a:pt x="46" y="249"/>
                    <a:pt x="57" y="299"/>
                    <a:pt x="113" y="299"/>
                  </a:cubicBezTo>
                  <a:cubicBezTo>
                    <a:pt x="116" y="299"/>
                    <a:pt x="119" y="299"/>
                    <a:pt x="122" y="298"/>
                  </a:cubicBezTo>
                  <a:cubicBezTo>
                    <a:pt x="186" y="287"/>
                    <a:pt x="180" y="229"/>
                    <a:pt x="175" y="183"/>
                  </a:cubicBezTo>
                  <a:cubicBezTo>
                    <a:pt x="169" y="142"/>
                    <a:pt x="157" y="102"/>
                    <a:pt x="146" y="67"/>
                  </a:cubicBezTo>
                  <a:cubicBezTo>
                    <a:pt x="131" y="27"/>
                    <a:pt x="112"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4"/>
            <p:cNvSpPr/>
            <p:nvPr/>
          </p:nvSpPr>
          <p:spPr>
            <a:xfrm rot="1508308">
              <a:off x="8016902" y="98613"/>
              <a:ext cx="41556" cy="41556"/>
            </a:xfrm>
            <a:custGeom>
              <a:avLst/>
              <a:gdLst/>
              <a:ahLst/>
              <a:cxnLst/>
              <a:rect l="l" t="t" r="r" b="b"/>
              <a:pathLst>
                <a:path w="245" h="245" extrusionOk="0">
                  <a:moveTo>
                    <a:pt x="122" y="1"/>
                  </a:moveTo>
                  <a:cubicBezTo>
                    <a:pt x="108" y="1"/>
                    <a:pt x="93" y="5"/>
                    <a:pt x="76" y="16"/>
                  </a:cubicBezTo>
                  <a:cubicBezTo>
                    <a:pt x="18" y="51"/>
                    <a:pt x="1" y="120"/>
                    <a:pt x="36" y="178"/>
                  </a:cubicBezTo>
                  <a:cubicBezTo>
                    <a:pt x="49" y="218"/>
                    <a:pt x="86" y="244"/>
                    <a:pt x="125" y="244"/>
                  </a:cubicBezTo>
                  <a:cubicBezTo>
                    <a:pt x="138" y="244"/>
                    <a:pt x="151" y="242"/>
                    <a:pt x="163" y="236"/>
                  </a:cubicBezTo>
                  <a:cubicBezTo>
                    <a:pt x="238" y="207"/>
                    <a:pt x="244" y="149"/>
                    <a:pt x="215" y="86"/>
                  </a:cubicBezTo>
                  <a:cubicBezTo>
                    <a:pt x="194" y="38"/>
                    <a:pt x="163"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4"/>
            <p:cNvSpPr/>
            <p:nvPr/>
          </p:nvSpPr>
          <p:spPr>
            <a:xfrm rot="1508308">
              <a:off x="5678268" y="1850237"/>
              <a:ext cx="41387" cy="38164"/>
            </a:xfrm>
            <a:custGeom>
              <a:avLst/>
              <a:gdLst/>
              <a:ahLst/>
              <a:cxnLst/>
              <a:rect l="l" t="t" r="r" b="b"/>
              <a:pathLst>
                <a:path w="244" h="225" extrusionOk="0">
                  <a:moveTo>
                    <a:pt x="112" y="1"/>
                  </a:moveTo>
                  <a:cubicBezTo>
                    <a:pt x="99" y="1"/>
                    <a:pt x="86" y="4"/>
                    <a:pt x="70" y="11"/>
                  </a:cubicBezTo>
                  <a:cubicBezTo>
                    <a:pt x="18" y="40"/>
                    <a:pt x="1" y="104"/>
                    <a:pt x="30" y="150"/>
                  </a:cubicBezTo>
                  <a:cubicBezTo>
                    <a:pt x="47" y="197"/>
                    <a:pt x="89" y="225"/>
                    <a:pt x="133" y="225"/>
                  </a:cubicBezTo>
                  <a:cubicBezTo>
                    <a:pt x="149" y="225"/>
                    <a:pt x="165" y="221"/>
                    <a:pt x="180" y="214"/>
                  </a:cubicBezTo>
                  <a:cubicBezTo>
                    <a:pt x="244" y="196"/>
                    <a:pt x="244" y="144"/>
                    <a:pt x="209" y="69"/>
                  </a:cubicBezTo>
                  <a:cubicBezTo>
                    <a:pt x="186" y="46"/>
                    <a:pt x="159"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4"/>
            <p:cNvSpPr/>
            <p:nvPr/>
          </p:nvSpPr>
          <p:spPr>
            <a:xfrm rot="1508308">
              <a:off x="6555051" y="1579141"/>
              <a:ext cx="43422" cy="40539"/>
            </a:xfrm>
            <a:custGeom>
              <a:avLst/>
              <a:gdLst/>
              <a:ahLst/>
              <a:cxnLst/>
              <a:rect l="l" t="t" r="r" b="b"/>
              <a:pathLst>
                <a:path w="256" h="239" extrusionOk="0">
                  <a:moveTo>
                    <a:pt x="135" y="1"/>
                  </a:moveTo>
                  <a:cubicBezTo>
                    <a:pt x="117" y="1"/>
                    <a:pt x="98" y="6"/>
                    <a:pt x="82" y="19"/>
                  </a:cubicBezTo>
                  <a:cubicBezTo>
                    <a:pt x="24" y="48"/>
                    <a:pt x="1" y="117"/>
                    <a:pt x="36" y="175"/>
                  </a:cubicBezTo>
                  <a:cubicBezTo>
                    <a:pt x="48" y="213"/>
                    <a:pt x="85" y="239"/>
                    <a:pt x="125" y="239"/>
                  </a:cubicBezTo>
                  <a:cubicBezTo>
                    <a:pt x="140" y="239"/>
                    <a:pt x="155" y="235"/>
                    <a:pt x="169" y="227"/>
                  </a:cubicBezTo>
                  <a:cubicBezTo>
                    <a:pt x="233" y="192"/>
                    <a:pt x="256" y="117"/>
                    <a:pt x="221" y="53"/>
                  </a:cubicBezTo>
                  <a:cubicBezTo>
                    <a:pt x="202" y="20"/>
                    <a:pt x="16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4"/>
            <p:cNvSpPr/>
            <p:nvPr/>
          </p:nvSpPr>
          <p:spPr>
            <a:xfrm rot="1508308">
              <a:off x="5794588" y="2063692"/>
              <a:ext cx="45288" cy="41896"/>
            </a:xfrm>
            <a:custGeom>
              <a:avLst/>
              <a:gdLst/>
              <a:ahLst/>
              <a:cxnLst/>
              <a:rect l="l" t="t" r="r" b="b"/>
              <a:pathLst>
                <a:path w="267" h="247" extrusionOk="0">
                  <a:moveTo>
                    <a:pt x="99" y="1"/>
                  </a:moveTo>
                  <a:cubicBezTo>
                    <a:pt x="81" y="1"/>
                    <a:pt x="64" y="5"/>
                    <a:pt x="52" y="15"/>
                  </a:cubicBezTo>
                  <a:cubicBezTo>
                    <a:pt x="0" y="55"/>
                    <a:pt x="29" y="107"/>
                    <a:pt x="52" y="160"/>
                  </a:cubicBezTo>
                  <a:cubicBezTo>
                    <a:pt x="70" y="189"/>
                    <a:pt x="87" y="217"/>
                    <a:pt x="105" y="246"/>
                  </a:cubicBezTo>
                  <a:lnTo>
                    <a:pt x="105" y="241"/>
                  </a:lnTo>
                  <a:cubicBezTo>
                    <a:pt x="128" y="235"/>
                    <a:pt x="157" y="223"/>
                    <a:pt x="180" y="212"/>
                  </a:cubicBezTo>
                  <a:cubicBezTo>
                    <a:pt x="238" y="177"/>
                    <a:pt x="267" y="131"/>
                    <a:pt x="232" y="61"/>
                  </a:cubicBezTo>
                  <a:cubicBezTo>
                    <a:pt x="207" y="28"/>
                    <a:pt x="14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4"/>
            <p:cNvSpPr/>
            <p:nvPr/>
          </p:nvSpPr>
          <p:spPr>
            <a:xfrm rot="1508308">
              <a:off x="6304308" y="1736082"/>
              <a:ext cx="44440" cy="41726"/>
            </a:xfrm>
            <a:custGeom>
              <a:avLst/>
              <a:gdLst/>
              <a:ahLst/>
              <a:cxnLst/>
              <a:rect l="l" t="t" r="r" b="b"/>
              <a:pathLst>
                <a:path w="262" h="246" extrusionOk="0">
                  <a:moveTo>
                    <a:pt x="137" y="1"/>
                  </a:moveTo>
                  <a:cubicBezTo>
                    <a:pt x="124" y="1"/>
                    <a:pt x="111" y="3"/>
                    <a:pt x="99" y="9"/>
                  </a:cubicBezTo>
                  <a:cubicBezTo>
                    <a:pt x="29" y="32"/>
                    <a:pt x="1" y="113"/>
                    <a:pt x="41" y="177"/>
                  </a:cubicBezTo>
                  <a:cubicBezTo>
                    <a:pt x="55" y="219"/>
                    <a:pt x="95" y="246"/>
                    <a:pt x="137" y="246"/>
                  </a:cubicBezTo>
                  <a:cubicBezTo>
                    <a:pt x="148" y="246"/>
                    <a:pt x="158" y="244"/>
                    <a:pt x="169" y="241"/>
                  </a:cubicBezTo>
                  <a:cubicBezTo>
                    <a:pt x="238" y="212"/>
                    <a:pt x="261" y="130"/>
                    <a:pt x="226" y="67"/>
                  </a:cubicBezTo>
                  <a:cubicBezTo>
                    <a:pt x="213" y="27"/>
                    <a:pt x="176"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4"/>
            <p:cNvSpPr/>
            <p:nvPr/>
          </p:nvSpPr>
          <p:spPr>
            <a:xfrm rot="1508308">
              <a:off x="6842001" y="604265"/>
              <a:ext cx="43422" cy="41387"/>
            </a:xfrm>
            <a:custGeom>
              <a:avLst/>
              <a:gdLst/>
              <a:ahLst/>
              <a:cxnLst/>
              <a:rect l="l" t="t" r="r" b="b"/>
              <a:pathLst>
                <a:path w="256" h="244" extrusionOk="0">
                  <a:moveTo>
                    <a:pt x="111" y="0"/>
                  </a:moveTo>
                  <a:cubicBezTo>
                    <a:pt x="100" y="0"/>
                    <a:pt x="88" y="3"/>
                    <a:pt x="76" y="8"/>
                  </a:cubicBezTo>
                  <a:cubicBezTo>
                    <a:pt x="0" y="37"/>
                    <a:pt x="12" y="107"/>
                    <a:pt x="41" y="170"/>
                  </a:cubicBezTo>
                  <a:cubicBezTo>
                    <a:pt x="53" y="216"/>
                    <a:pt x="94" y="243"/>
                    <a:pt x="138" y="243"/>
                  </a:cubicBezTo>
                  <a:cubicBezTo>
                    <a:pt x="156" y="243"/>
                    <a:pt x="175" y="239"/>
                    <a:pt x="191" y="228"/>
                  </a:cubicBezTo>
                  <a:cubicBezTo>
                    <a:pt x="244" y="205"/>
                    <a:pt x="255" y="136"/>
                    <a:pt x="220" y="89"/>
                  </a:cubicBezTo>
                  <a:cubicBezTo>
                    <a:pt x="192" y="47"/>
                    <a:pt x="160"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4"/>
            <p:cNvSpPr/>
            <p:nvPr/>
          </p:nvSpPr>
          <p:spPr>
            <a:xfrm rot="1508308">
              <a:off x="6979584" y="2055984"/>
              <a:ext cx="43422" cy="39691"/>
            </a:xfrm>
            <a:custGeom>
              <a:avLst/>
              <a:gdLst/>
              <a:ahLst/>
              <a:cxnLst/>
              <a:rect l="l" t="t" r="r" b="b"/>
              <a:pathLst>
                <a:path w="256" h="234" extrusionOk="0">
                  <a:moveTo>
                    <a:pt x="134" y="0"/>
                  </a:moveTo>
                  <a:cubicBezTo>
                    <a:pt x="121" y="0"/>
                    <a:pt x="108" y="3"/>
                    <a:pt x="93" y="8"/>
                  </a:cubicBezTo>
                  <a:cubicBezTo>
                    <a:pt x="29" y="31"/>
                    <a:pt x="1" y="101"/>
                    <a:pt x="29" y="165"/>
                  </a:cubicBezTo>
                  <a:cubicBezTo>
                    <a:pt x="43" y="204"/>
                    <a:pt x="78" y="233"/>
                    <a:pt x="120" y="233"/>
                  </a:cubicBezTo>
                  <a:cubicBezTo>
                    <a:pt x="134" y="233"/>
                    <a:pt x="148" y="230"/>
                    <a:pt x="163" y="223"/>
                  </a:cubicBezTo>
                  <a:cubicBezTo>
                    <a:pt x="221" y="205"/>
                    <a:pt x="255" y="136"/>
                    <a:pt x="226" y="78"/>
                  </a:cubicBezTo>
                  <a:cubicBezTo>
                    <a:pt x="204" y="29"/>
                    <a:pt x="17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4"/>
            <p:cNvSpPr/>
            <p:nvPr/>
          </p:nvSpPr>
          <p:spPr>
            <a:xfrm rot="1508308">
              <a:off x="7921467" y="690741"/>
              <a:ext cx="43253" cy="42235"/>
            </a:xfrm>
            <a:custGeom>
              <a:avLst/>
              <a:gdLst/>
              <a:ahLst/>
              <a:cxnLst/>
              <a:rect l="l" t="t" r="r" b="b"/>
              <a:pathLst>
                <a:path w="255" h="249" extrusionOk="0">
                  <a:moveTo>
                    <a:pt x="158" y="1"/>
                  </a:moveTo>
                  <a:cubicBezTo>
                    <a:pt x="139" y="1"/>
                    <a:pt x="119" y="9"/>
                    <a:pt x="104" y="26"/>
                  </a:cubicBezTo>
                  <a:cubicBezTo>
                    <a:pt x="52" y="72"/>
                    <a:pt x="0" y="124"/>
                    <a:pt x="29" y="199"/>
                  </a:cubicBezTo>
                  <a:cubicBezTo>
                    <a:pt x="43" y="235"/>
                    <a:pt x="66" y="249"/>
                    <a:pt x="92" y="249"/>
                  </a:cubicBezTo>
                  <a:cubicBezTo>
                    <a:pt x="109" y="249"/>
                    <a:pt x="127" y="243"/>
                    <a:pt x="145" y="234"/>
                  </a:cubicBezTo>
                  <a:cubicBezTo>
                    <a:pt x="220" y="199"/>
                    <a:pt x="255" y="118"/>
                    <a:pt x="226" y="43"/>
                  </a:cubicBezTo>
                  <a:cubicBezTo>
                    <a:pt x="213" y="16"/>
                    <a:pt x="185"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4"/>
            <p:cNvSpPr/>
            <p:nvPr/>
          </p:nvSpPr>
          <p:spPr>
            <a:xfrm rot="1508308">
              <a:off x="8071237" y="1903006"/>
              <a:ext cx="40539" cy="36468"/>
            </a:xfrm>
            <a:custGeom>
              <a:avLst/>
              <a:gdLst/>
              <a:ahLst/>
              <a:cxnLst/>
              <a:rect l="l" t="t" r="r" b="b"/>
              <a:pathLst>
                <a:path w="239" h="215" extrusionOk="0">
                  <a:moveTo>
                    <a:pt x="115" y="1"/>
                  </a:moveTo>
                  <a:cubicBezTo>
                    <a:pt x="103" y="1"/>
                    <a:pt x="90" y="3"/>
                    <a:pt x="76" y="9"/>
                  </a:cubicBezTo>
                  <a:cubicBezTo>
                    <a:pt x="18" y="32"/>
                    <a:pt x="1" y="101"/>
                    <a:pt x="35" y="148"/>
                  </a:cubicBezTo>
                  <a:cubicBezTo>
                    <a:pt x="53" y="191"/>
                    <a:pt x="92" y="214"/>
                    <a:pt x="133" y="214"/>
                  </a:cubicBezTo>
                  <a:cubicBezTo>
                    <a:pt x="147" y="214"/>
                    <a:pt x="161" y="212"/>
                    <a:pt x="174" y="206"/>
                  </a:cubicBezTo>
                  <a:cubicBezTo>
                    <a:pt x="238" y="177"/>
                    <a:pt x="238" y="124"/>
                    <a:pt x="209" y="67"/>
                  </a:cubicBezTo>
                  <a:cubicBezTo>
                    <a:pt x="187" y="27"/>
                    <a:pt x="155"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4"/>
            <p:cNvSpPr/>
            <p:nvPr/>
          </p:nvSpPr>
          <p:spPr>
            <a:xfrm rot="1508308">
              <a:off x="6679670" y="1256270"/>
              <a:ext cx="43422" cy="39351"/>
            </a:xfrm>
            <a:custGeom>
              <a:avLst/>
              <a:gdLst/>
              <a:ahLst/>
              <a:cxnLst/>
              <a:rect l="l" t="t" r="r" b="b"/>
              <a:pathLst>
                <a:path w="256" h="232" extrusionOk="0">
                  <a:moveTo>
                    <a:pt x="131" y="0"/>
                  </a:moveTo>
                  <a:cubicBezTo>
                    <a:pt x="112" y="0"/>
                    <a:pt x="94" y="5"/>
                    <a:pt x="76" y="14"/>
                  </a:cubicBezTo>
                  <a:cubicBezTo>
                    <a:pt x="24" y="43"/>
                    <a:pt x="1" y="113"/>
                    <a:pt x="30" y="171"/>
                  </a:cubicBezTo>
                  <a:cubicBezTo>
                    <a:pt x="47" y="209"/>
                    <a:pt x="86" y="232"/>
                    <a:pt x="126" y="232"/>
                  </a:cubicBezTo>
                  <a:cubicBezTo>
                    <a:pt x="141" y="232"/>
                    <a:pt x="155" y="229"/>
                    <a:pt x="169" y="223"/>
                  </a:cubicBezTo>
                  <a:cubicBezTo>
                    <a:pt x="233" y="188"/>
                    <a:pt x="256" y="113"/>
                    <a:pt x="221" y="49"/>
                  </a:cubicBezTo>
                  <a:cubicBezTo>
                    <a:pt x="202" y="18"/>
                    <a:pt x="16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4"/>
            <p:cNvSpPr/>
            <p:nvPr/>
          </p:nvSpPr>
          <p:spPr>
            <a:xfrm rot="1508308">
              <a:off x="4701644" y="-28926"/>
              <a:ext cx="39351" cy="38334"/>
            </a:xfrm>
            <a:custGeom>
              <a:avLst/>
              <a:gdLst/>
              <a:ahLst/>
              <a:cxnLst/>
              <a:rect l="l" t="t" r="r" b="b"/>
              <a:pathLst>
                <a:path w="232" h="226" extrusionOk="0">
                  <a:moveTo>
                    <a:pt x="121" y="0"/>
                  </a:moveTo>
                  <a:cubicBezTo>
                    <a:pt x="107" y="0"/>
                    <a:pt x="92" y="4"/>
                    <a:pt x="76" y="14"/>
                  </a:cubicBezTo>
                  <a:cubicBezTo>
                    <a:pt x="18" y="43"/>
                    <a:pt x="0" y="118"/>
                    <a:pt x="35" y="171"/>
                  </a:cubicBezTo>
                  <a:cubicBezTo>
                    <a:pt x="52" y="204"/>
                    <a:pt x="84" y="226"/>
                    <a:pt x="119" y="226"/>
                  </a:cubicBezTo>
                  <a:cubicBezTo>
                    <a:pt x="131" y="226"/>
                    <a:pt x="144" y="223"/>
                    <a:pt x="157" y="217"/>
                  </a:cubicBezTo>
                  <a:cubicBezTo>
                    <a:pt x="226" y="188"/>
                    <a:pt x="232" y="130"/>
                    <a:pt x="209" y="60"/>
                  </a:cubicBezTo>
                  <a:cubicBezTo>
                    <a:pt x="184" y="27"/>
                    <a:pt x="156"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4"/>
            <p:cNvSpPr/>
            <p:nvPr/>
          </p:nvSpPr>
          <p:spPr>
            <a:xfrm rot="1508308">
              <a:off x="8216149" y="193615"/>
              <a:ext cx="41387" cy="38843"/>
            </a:xfrm>
            <a:custGeom>
              <a:avLst/>
              <a:gdLst/>
              <a:ahLst/>
              <a:cxnLst/>
              <a:rect l="l" t="t" r="r" b="b"/>
              <a:pathLst>
                <a:path w="244" h="229" extrusionOk="0">
                  <a:moveTo>
                    <a:pt x="135" y="0"/>
                  </a:moveTo>
                  <a:cubicBezTo>
                    <a:pt x="119" y="0"/>
                    <a:pt x="103" y="4"/>
                    <a:pt x="87" y="13"/>
                  </a:cubicBezTo>
                  <a:cubicBezTo>
                    <a:pt x="24" y="36"/>
                    <a:pt x="1" y="111"/>
                    <a:pt x="41" y="169"/>
                  </a:cubicBezTo>
                  <a:cubicBezTo>
                    <a:pt x="53" y="206"/>
                    <a:pt x="88" y="228"/>
                    <a:pt x="126" y="228"/>
                  </a:cubicBezTo>
                  <a:cubicBezTo>
                    <a:pt x="142" y="228"/>
                    <a:pt x="159" y="224"/>
                    <a:pt x="174" y="216"/>
                  </a:cubicBezTo>
                  <a:cubicBezTo>
                    <a:pt x="244" y="187"/>
                    <a:pt x="244" y="123"/>
                    <a:pt x="226" y="65"/>
                  </a:cubicBezTo>
                  <a:cubicBezTo>
                    <a:pt x="210" y="24"/>
                    <a:pt x="173"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4"/>
            <p:cNvSpPr/>
            <p:nvPr/>
          </p:nvSpPr>
          <p:spPr>
            <a:xfrm rot="1508308">
              <a:off x="5595039" y="373256"/>
              <a:ext cx="44610" cy="32736"/>
            </a:xfrm>
            <a:custGeom>
              <a:avLst/>
              <a:gdLst/>
              <a:ahLst/>
              <a:cxnLst/>
              <a:rect l="l" t="t" r="r" b="b"/>
              <a:pathLst>
                <a:path w="263" h="193" extrusionOk="0">
                  <a:moveTo>
                    <a:pt x="128" y="1"/>
                  </a:moveTo>
                  <a:cubicBezTo>
                    <a:pt x="64" y="1"/>
                    <a:pt x="1" y="58"/>
                    <a:pt x="27" y="139"/>
                  </a:cubicBezTo>
                  <a:cubicBezTo>
                    <a:pt x="36" y="177"/>
                    <a:pt x="67" y="193"/>
                    <a:pt x="103" y="193"/>
                  </a:cubicBezTo>
                  <a:cubicBezTo>
                    <a:pt x="174" y="193"/>
                    <a:pt x="262" y="130"/>
                    <a:pt x="224" y="64"/>
                  </a:cubicBezTo>
                  <a:cubicBezTo>
                    <a:pt x="202" y="19"/>
                    <a:pt x="165"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4"/>
            <p:cNvSpPr/>
            <p:nvPr/>
          </p:nvSpPr>
          <p:spPr>
            <a:xfrm rot="1508308">
              <a:off x="5739324" y="2006031"/>
              <a:ext cx="53260" cy="33584"/>
            </a:xfrm>
            <a:custGeom>
              <a:avLst/>
              <a:gdLst/>
              <a:ahLst/>
              <a:cxnLst/>
              <a:rect l="l" t="t" r="r" b="b"/>
              <a:pathLst>
                <a:path w="314" h="198" extrusionOk="0">
                  <a:moveTo>
                    <a:pt x="169" y="0"/>
                  </a:moveTo>
                  <a:cubicBezTo>
                    <a:pt x="138" y="0"/>
                    <a:pt x="106" y="10"/>
                    <a:pt x="76" y="24"/>
                  </a:cubicBezTo>
                  <a:cubicBezTo>
                    <a:pt x="24" y="35"/>
                    <a:pt x="0" y="99"/>
                    <a:pt x="35" y="140"/>
                  </a:cubicBezTo>
                  <a:cubicBezTo>
                    <a:pt x="62" y="177"/>
                    <a:pt x="103" y="198"/>
                    <a:pt x="146" y="198"/>
                  </a:cubicBezTo>
                  <a:cubicBezTo>
                    <a:pt x="169" y="198"/>
                    <a:pt x="193" y="192"/>
                    <a:pt x="215" y="180"/>
                  </a:cubicBezTo>
                  <a:cubicBezTo>
                    <a:pt x="261" y="145"/>
                    <a:pt x="313" y="105"/>
                    <a:pt x="261" y="47"/>
                  </a:cubicBezTo>
                  <a:cubicBezTo>
                    <a:pt x="236" y="13"/>
                    <a:pt x="204"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4"/>
            <p:cNvSpPr/>
            <p:nvPr/>
          </p:nvSpPr>
          <p:spPr>
            <a:xfrm rot="1508308">
              <a:off x="5625476" y="312665"/>
              <a:ext cx="38503" cy="43592"/>
            </a:xfrm>
            <a:custGeom>
              <a:avLst/>
              <a:gdLst/>
              <a:ahLst/>
              <a:cxnLst/>
              <a:rect l="l" t="t" r="r" b="b"/>
              <a:pathLst>
                <a:path w="227" h="257" extrusionOk="0">
                  <a:moveTo>
                    <a:pt x="110" y="0"/>
                  </a:moveTo>
                  <a:cubicBezTo>
                    <a:pt x="96" y="0"/>
                    <a:pt x="79" y="4"/>
                    <a:pt x="59" y="13"/>
                  </a:cubicBezTo>
                  <a:cubicBezTo>
                    <a:pt x="6" y="42"/>
                    <a:pt x="1" y="152"/>
                    <a:pt x="47" y="215"/>
                  </a:cubicBezTo>
                  <a:cubicBezTo>
                    <a:pt x="68" y="243"/>
                    <a:pt x="86" y="257"/>
                    <a:pt x="107" y="257"/>
                  </a:cubicBezTo>
                  <a:cubicBezTo>
                    <a:pt x="138" y="257"/>
                    <a:pt x="173" y="225"/>
                    <a:pt x="225" y="159"/>
                  </a:cubicBezTo>
                  <a:lnTo>
                    <a:pt x="225" y="159"/>
                  </a:lnTo>
                  <a:cubicBezTo>
                    <a:pt x="226" y="160"/>
                    <a:pt x="226" y="162"/>
                    <a:pt x="227" y="163"/>
                  </a:cubicBezTo>
                  <a:lnTo>
                    <a:pt x="227" y="158"/>
                  </a:lnTo>
                  <a:cubicBezTo>
                    <a:pt x="226" y="158"/>
                    <a:pt x="226" y="158"/>
                    <a:pt x="225" y="159"/>
                  </a:cubicBezTo>
                  <a:lnTo>
                    <a:pt x="225" y="159"/>
                  </a:lnTo>
                  <a:cubicBezTo>
                    <a:pt x="220" y="138"/>
                    <a:pt x="215" y="122"/>
                    <a:pt x="209" y="105"/>
                  </a:cubicBezTo>
                  <a:cubicBezTo>
                    <a:pt x="187" y="51"/>
                    <a:pt x="16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4"/>
            <p:cNvSpPr/>
            <p:nvPr/>
          </p:nvSpPr>
          <p:spPr>
            <a:xfrm rot="1508308">
              <a:off x="8866348" y="1816492"/>
              <a:ext cx="44270" cy="37316"/>
            </a:xfrm>
            <a:custGeom>
              <a:avLst/>
              <a:gdLst/>
              <a:ahLst/>
              <a:cxnLst/>
              <a:rect l="l" t="t" r="r" b="b"/>
              <a:pathLst>
                <a:path w="261" h="220" extrusionOk="0">
                  <a:moveTo>
                    <a:pt x="124" y="1"/>
                  </a:moveTo>
                  <a:cubicBezTo>
                    <a:pt x="105" y="1"/>
                    <a:pt x="87" y="6"/>
                    <a:pt x="70" y="16"/>
                  </a:cubicBezTo>
                  <a:cubicBezTo>
                    <a:pt x="17" y="39"/>
                    <a:pt x="0" y="103"/>
                    <a:pt x="35" y="155"/>
                  </a:cubicBezTo>
                  <a:cubicBezTo>
                    <a:pt x="51" y="196"/>
                    <a:pt x="91" y="220"/>
                    <a:pt x="133" y="220"/>
                  </a:cubicBezTo>
                  <a:cubicBezTo>
                    <a:pt x="151" y="220"/>
                    <a:pt x="168" y="216"/>
                    <a:pt x="185" y="207"/>
                  </a:cubicBezTo>
                  <a:cubicBezTo>
                    <a:pt x="243" y="184"/>
                    <a:pt x="261" y="114"/>
                    <a:pt x="226" y="68"/>
                  </a:cubicBezTo>
                  <a:cubicBezTo>
                    <a:pt x="210" y="27"/>
                    <a:pt x="168"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4"/>
            <p:cNvSpPr/>
            <p:nvPr/>
          </p:nvSpPr>
          <p:spPr>
            <a:xfrm rot="1508308">
              <a:off x="4567962" y="964911"/>
              <a:ext cx="40539" cy="40539"/>
            </a:xfrm>
            <a:custGeom>
              <a:avLst/>
              <a:gdLst/>
              <a:ahLst/>
              <a:cxnLst/>
              <a:rect l="l" t="t" r="r" b="b"/>
              <a:pathLst>
                <a:path w="239" h="239" extrusionOk="0">
                  <a:moveTo>
                    <a:pt x="115" y="0"/>
                  </a:moveTo>
                  <a:cubicBezTo>
                    <a:pt x="103" y="0"/>
                    <a:pt x="90" y="3"/>
                    <a:pt x="76" y="8"/>
                  </a:cubicBezTo>
                  <a:cubicBezTo>
                    <a:pt x="1" y="37"/>
                    <a:pt x="1" y="107"/>
                    <a:pt x="30" y="165"/>
                  </a:cubicBezTo>
                  <a:cubicBezTo>
                    <a:pt x="48" y="205"/>
                    <a:pt x="79" y="238"/>
                    <a:pt x="122" y="238"/>
                  </a:cubicBezTo>
                  <a:cubicBezTo>
                    <a:pt x="135" y="238"/>
                    <a:pt x="148" y="235"/>
                    <a:pt x="163" y="228"/>
                  </a:cubicBezTo>
                  <a:cubicBezTo>
                    <a:pt x="215" y="199"/>
                    <a:pt x="238" y="130"/>
                    <a:pt x="209" y="72"/>
                  </a:cubicBezTo>
                  <a:cubicBezTo>
                    <a:pt x="187" y="28"/>
                    <a:pt x="155"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4"/>
            <p:cNvSpPr/>
            <p:nvPr/>
          </p:nvSpPr>
          <p:spPr>
            <a:xfrm rot="1508308">
              <a:off x="5663341" y="852587"/>
              <a:ext cx="43422" cy="38843"/>
            </a:xfrm>
            <a:custGeom>
              <a:avLst/>
              <a:gdLst/>
              <a:ahLst/>
              <a:cxnLst/>
              <a:rect l="l" t="t" r="r" b="b"/>
              <a:pathLst>
                <a:path w="256" h="229" extrusionOk="0">
                  <a:moveTo>
                    <a:pt x="129" y="1"/>
                  </a:moveTo>
                  <a:cubicBezTo>
                    <a:pt x="111" y="1"/>
                    <a:pt x="93" y="6"/>
                    <a:pt x="76" y="17"/>
                  </a:cubicBezTo>
                  <a:cubicBezTo>
                    <a:pt x="18" y="46"/>
                    <a:pt x="0" y="122"/>
                    <a:pt x="35" y="174"/>
                  </a:cubicBezTo>
                  <a:cubicBezTo>
                    <a:pt x="51" y="209"/>
                    <a:pt x="88" y="228"/>
                    <a:pt x="124" y="228"/>
                  </a:cubicBezTo>
                  <a:cubicBezTo>
                    <a:pt x="142" y="228"/>
                    <a:pt x="159" y="224"/>
                    <a:pt x="174" y="214"/>
                  </a:cubicBezTo>
                  <a:cubicBezTo>
                    <a:pt x="232" y="185"/>
                    <a:pt x="255" y="110"/>
                    <a:pt x="215" y="58"/>
                  </a:cubicBezTo>
                  <a:cubicBezTo>
                    <a:pt x="199" y="23"/>
                    <a:pt x="165"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4"/>
            <p:cNvSpPr/>
            <p:nvPr/>
          </p:nvSpPr>
          <p:spPr>
            <a:xfrm rot="1508308">
              <a:off x="8990267" y="1563236"/>
              <a:ext cx="42574" cy="37655"/>
            </a:xfrm>
            <a:custGeom>
              <a:avLst/>
              <a:gdLst/>
              <a:ahLst/>
              <a:cxnLst/>
              <a:rect l="l" t="t" r="r" b="b"/>
              <a:pathLst>
                <a:path w="251" h="222" extrusionOk="0">
                  <a:moveTo>
                    <a:pt x="105" y="1"/>
                  </a:moveTo>
                  <a:cubicBezTo>
                    <a:pt x="99" y="1"/>
                    <a:pt x="94" y="1"/>
                    <a:pt x="88" y="2"/>
                  </a:cubicBezTo>
                  <a:cubicBezTo>
                    <a:pt x="13" y="19"/>
                    <a:pt x="1" y="83"/>
                    <a:pt x="24" y="147"/>
                  </a:cubicBezTo>
                  <a:cubicBezTo>
                    <a:pt x="30" y="170"/>
                    <a:pt x="42" y="193"/>
                    <a:pt x="53" y="222"/>
                  </a:cubicBezTo>
                  <a:lnTo>
                    <a:pt x="53" y="222"/>
                  </a:lnTo>
                  <a:cubicBezTo>
                    <a:pt x="80" y="221"/>
                    <a:pt x="107" y="216"/>
                    <a:pt x="128" y="210"/>
                  </a:cubicBezTo>
                  <a:cubicBezTo>
                    <a:pt x="250" y="177"/>
                    <a:pt x="224" y="1"/>
                    <a:pt x="105" y="1"/>
                  </a:cubicBezTo>
                  <a:close/>
                  <a:moveTo>
                    <a:pt x="53" y="222"/>
                  </a:moveTo>
                  <a:lnTo>
                    <a:pt x="53" y="222"/>
                  </a:lnTo>
                  <a:cubicBezTo>
                    <a:pt x="51" y="222"/>
                    <a:pt x="49" y="222"/>
                    <a:pt x="47" y="222"/>
                  </a:cubicBezTo>
                  <a:lnTo>
                    <a:pt x="53" y="222"/>
                  </a:lnTo>
                  <a:cubicBezTo>
                    <a:pt x="53" y="222"/>
                    <a:pt x="53" y="222"/>
                    <a:pt x="53"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4"/>
            <p:cNvSpPr/>
            <p:nvPr/>
          </p:nvSpPr>
          <p:spPr>
            <a:xfrm rot="1508308">
              <a:off x="6303552" y="1564185"/>
              <a:ext cx="43422" cy="37146"/>
            </a:xfrm>
            <a:custGeom>
              <a:avLst/>
              <a:gdLst/>
              <a:ahLst/>
              <a:cxnLst/>
              <a:rect l="l" t="t" r="r" b="b"/>
              <a:pathLst>
                <a:path w="256" h="219" extrusionOk="0">
                  <a:moveTo>
                    <a:pt x="104" y="0"/>
                  </a:moveTo>
                  <a:cubicBezTo>
                    <a:pt x="86" y="0"/>
                    <a:pt x="67" y="6"/>
                    <a:pt x="47" y="18"/>
                  </a:cubicBezTo>
                  <a:cubicBezTo>
                    <a:pt x="0" y="47"/>
                    <a:pt x="0" y="99"/>
                    <a:pt x="23" y="145"/>
                  </a:cubicBezTo>
                  <a:cubicBezTo>
                    <a:pt x="44" y="191"/>
                    <a:pt x="91" y="218"/>
                    <a:pt x="139" y="218"/>
                  </a:cubicBezTo>
                  <a:cubicBezTo>
                    <a:pt x="158" y="218"/>
                    <a:pt x="179" y="214"/>
                    <a:pt x="197" y="203"/>
                  </a:cubicBezTo>
                  <a:cubicBezTo>
                    <a:pt x="244" y="180"/>
                    <a:pt x="255" y="117"/>
                    <a:pt x="220" y="82"/>
                  </a:cubicBezTo>
                  <a:cubicBezTo>
                    <a:pt x="191" y="39"/>
                    <a:pt x="152"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4"/>
            <p:cNvSpPr/>
            <p:nvPr/>
          </p:nvSpPr>
          <p:spPr>
            <a:xfrm rot="1508308">
              <a:off x="6616051" y="1222279"/>
              <a:ext cx="42405" cy="36468"/>
            </a:xfrm>
            <a:custGeom>
              <a:avLst/>
              <a:gdLst/>
              <a:ahLst/>
              <a:cxnLst/>
              <a:rect l="l" t="t" r="r" b="b"/>
              <a:pathLst>
                <a:path w="250" h="215" extrusionOk="0">
                  <a:moveTo>
                    <a:pt x="137" y="1"/>
                  </a:moveTo>
                  <a:cubicBezTo>
                    <a:pt x="123" y="1"/>
                    <a:pt x="108" y="2"/>
                    <a:pt x="93" y="5"/>
                  </a:cubicBezTo>
                  <a:cubicBezTo>
                    <a:pt x="29" y="29"/>
                    <a:pt x="0" y="92"/>
                    <a:pt x="18" y="156"/>
                  </a:cubicBezTo>
                  <a:cubicBezTo>
                    <a:pt x="30" y="193"/>
                    <a:pt x="68" y="215"/>
                    <a:pt x="105" y="215"/>
                  </a:cubicBezTo>
                  <a:cubicBezTo>
                    <a:pt x="121" y="215"/>
                    <a:pt x="137" y="211"/>
                    <a:pt x="151" y="202"/>
                  </a:cubicBezTo>
                  <a:cubicBezTo>
                    <a:pt x="215" y="185"/>
                    <a:pt x="249" y="121"/>
                    <a:pt x="226" y="58"/>
                  </a:cubicBezTo>
                  <a:cubicBezTo>
                    <a:pt x="209" y="15"/>
                    <a:pt x="176"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4"/>
            <p:cNvSpPr/>
            <p:nvPr/>
          </p:nvSpPr>
          <p:spPr>
            <a:xfrm rot="1508308">
              <a:off x="7046985" y="2427695"/>
              <a:ext cx="46306" cy="41387"/>
            </a:xfrm>
            <a:custGeom>
              <a:avLst/>
              <a:gdLst/>
              <a:ahLst/>
              <a:cxnLst/>
              <a:rect l="l" t="t" r="r" b="b"/>
              <a:pathLst>
                <a:path w="273" h="244" extrusionOk="0">
                  <a:moveTo>
                    <a:pt x="194" y="0"/>
                  </a:moveTo>
                  <a:cubicBezTo>
                    <a:pt x="178" y="0"/>
                    <a:pt x="161" y="5"/>
                    <a:pt x="145" y="10"/>
                  </a:cubicBezTo>
                  <a:cubicBezTo>
                    <a:pt x="58" y="51"/>
                    <a:pt x="0" y="144"/>
                    <a:pt x="24" y="202"/>
                  </a:cubicBezTo>
                  <a:cubicBezTo>
                    <a:pt x="32" y="227"/>
                    <a:pt x="56" y="243"/>
                    <a:pt x="80" y="243"/>
                  </a:cubicBezTo>
                  <a:cubicBezTo>
                    <a:pt x="88" y="243"/>
                    <a:pt x="97" y="241"/>
                    <a:pt x="105" y="236"/>
                  </a:cubicBezTo>
                  <a:cubicBezTo>
                    <a:pt x="186" y="207"/>
                    <a:pt x="273" y="80"/>
                    <a:pt x="250" y="34"/>
                  </a:cubicBezTo>
                  <a:cubicBezTo>
                    <a:pt x="234" y="8"/>
                    <a:pt x="214"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4"/>
            <p:cNvSpPr/>
            <p:nvPr/>
          </p:nvSpPr>
          <p:spPr>
            <a:xfrm rot="1508308">
              <a:off x="4834283" y="583437"/>
              <a:ext cx="42405" cy="39351"/>
            </a:xfrm>
            <a:custGeom>
              <a:avLst/>
              <a:gdLst/>
              <a:ahLst/>
              <a:cxnLst/>
              <a:rect l="l" t="t" r="r" b="b"/>
              <a:pathLst>
                <a:path w="250" h="232" extrusionOk="0">
                  <a:moveTo>
                    <a:pt x="121" y="1"/>
                  </a:moveTo>
                  <a:cubicBezTo>
                    <a:pt x="105" y="1"/>
                    <a:pt x="89" y="5"/>
                    <a:pt x="76" y="14"/>
                  </a:cubicBezTo>
                  <a:cubicBezTo>
                    <a:pt x="18" y="43"/>
                    <a:pt x="0" y="118"/>
                    <a:pt x="41" y="170"/>
                  </a:cubicBezTo>
                  <a:cubicBezTo>
                    <a:pt x="58" y="208"/>
                    <a:pt x="97" y="231"/>
                    <a:pt x="135" y="231"/>
                  </a:cubicBezTo>
                  <a:cubicBezTo>
                    <a:pt x="148" y="231"/>
                    <a:pt x="162" y="228"/>
                    <a:pt x="174" y="222"/>
                  </a:cubicBezTo>
                  <a:cubicBezTo>
                    <a:pt x="232" y="187"/>
                    <a:pt x="249" y="112"/>
                    <a:pt x="209" y="60"/>
                  </a:cubicBezTo>
                  <a:cubicBezTo>
                    <a:pt x="197" y="23"/>
                    <a:pt x="159"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4"/>
            <p:cNvSpPr/>
            <p:nvPr/>
          </p:nvSpPr>
          <p:spPr>
            <a:xfrm rot="1508308">
              <a:off x="5831594" y="537179"/>
              <a:ext cx="47323" cy="36468"/>
            </a:xfrm>
            <a:custGeom>
              <a:avLst/>
              <a:gdLst/>
              <a:ahLst/>
              <a:cxnLst/>
              <a:rect l="l" t="t" r="r" b="b"/>
              <a:pathLst>
                <a:path w="279" h="215" extrusionOk="0">
                  <a:moveTo>
                    <a:pt x="186" y="1"/>
                  </a:moveTo>
                  <a:cubicBezTo>
                    <a:pt x="161" y="1"/>
                    <a:pt x="135" y="13"/>
                    <a:pt x="111" y="23"/>
                  </a:cubicBezTo>
                  <a:cubicBezTo>
                    <a:pt x="53" y="52"/>
                    <a:pt x="1" y="93"/>
                    <a:pt x="30" y="168"/>
                  </a:cubicBezTo>
                  <a:cubicBezTo>
                    <a:pt x="44" y="203"/>
                    <a:pt x="66" y="215"/>
                    <a:pt x="90" y="215"/>
                  </a:cubicBezTo>
                  <a:cubicBezTo>
                    <a:pt x="114" y="215"/>
                    <a:pt x="140" y="203"/>
                    <a:pt x="163" y="191"/>
                  </a:cubicBezTo>
                  <a:cubicBezTo>
                    <a:pt x="238" y="151"/>
                    <a:pt x="279" y="70"/>
                    <a:pt x="238" y="23"/>
                  </a:cubicBezTo>
                  <a:cubicBezTo>
                    <a:pt x="222" y="7"/>
                    <a:pt x="204"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4"/>
            <p:cNvSpPr/>
            <p:nvPr/>
          </p:nvSpPr>
          <p:spPr>
            <a:xfrm rot="1508308">
              <a:off x="4676690" y="2639617"/>
              <a:ext cx="54108" cy="29514"/>
            </a:xfrm>
            <a:custGeom>
              <a:avLst/>
              <a:gdLst/>
              <a:ahLst/>
              <a:cxnLst/>
              <a:rect l="l" t="t" r="r" b="b"/>
              <a:pathLst>
                <a:path w="319" h="174" extrusionOk="0">
                  <a:moveTo>
                    <a:pt x="231" y="1"/>
                  </a:moveTo>
                  <a:cubicBezTo>
                    <a:pt x="212" y="1"/>
                    <a:pt x="192" y="4"/>
                    <a:pt x="174" y="6"/>
                  </a:cubicBezTo>
                  <a:cubicBezTo>
                    <a:pt x="145" y="6"/>
                    <a:pt x="122" y="12"/>
                    <a:pt x="93" y="23"/>
                  </a:cubicBezTo>
                  <a:cubicBezTo>
                    <a:pt x="52" y="41"/>
                    <a:pt x="0" y="64"/>
                    <a:pt x="23" y="128"/>
                  </a:cubicBezTo>
                  <a:cubicBezTo>
                    <a:pt x="41" y="174"/>
                    <a:pt x="81" y="174"/>
                    <a:pt x="128" y="174"/>
                  </a:cubicBezTo>
                  <a:cubicBezTo>
                    <a:pt x="157" y="168"/>
                    <a:pt x="186" y="162"/>
                    <a:pt x="215" y="151"/>
                  </a:cubicBezTo>
                  <a:cubicBezTo>
                    <a:pt x="267" y="122"/>
                    <a:pt x="319" y="93"/>
                    <a:pt x="301" y="41"/>
                  </a:cubicBezTo>
                  <a:cubicBezTo>
                    <a:pt x="291" y="8"/>
                    <a:pt x="26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4"/>
            <p:cNvSpPr/>
            <p:nvPr/>
          </p:nvSpPr>
          <p:spPr>
            <a:xfrm rot="1508308">
              <a:off x="7037054" y="655307"/>
              <a:ext cx="42405" cy="42065"/>
            </a:xfrm>
            <a:custGeom>
              <a:avLst/>
              <a:gdLst/>
              <a:ahLst/>
              <a:cxnLst/>
              <a:rect l="l" t="t" r="r" b="b"/>
              <a:pathLst>
                <a:path w="250" h="248" extrusionOk="0">
                  <a:moveTo>
                    <a:pt x="114" y="1"/>
                  </a:moveTo>
                  <a:cubicBezTo>
                    <a:pt x="101" y="1"/>
                    <a:pt x="88" y="3"/>
                    <a:pt x="76" y="9"/>
                  </a:cubicBezTo>
                  <a:cubicBezTo>
                    <a:pt x="6" y="44"/>
                    <a:pt x="1" y="96"/>
                    <a:pt x="30" y="159"/>
                  </a:cubicBezTo>
                  <a:cubicBezTo>
                    <a:pt x="51" y="212"/>
                    <a:pt x="79" y="247"/>
                    <a:pt x="124" y="247"/>
                  </a:cubicBezTo>
                  <a:cubicBezTo>
                    <a:pt x="139" y="247"/>
                    <a:pt x="156" y="243"/>
                    <a:pt x="174" y="235"/>
                  </a:cubicBezTo>
                  <a:cubicBezTo>
                    <a:pt x="250" y="200"/>
                    <a:pt x="226" y="131"/>
                    <a:pt x="203" y="73"/>
                  </a:cubicBezTo>
                  <a:cubicBezTo>
                    <a:pt x="194" y="28"/>
                    <a:pt x="155"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4"/>
            <p:cNvSpPr/>
            <p:nvPr/>
          </p:nvSpPr>
          <p:spPr>
            <a:xfrm rot="1508308">
              <a:off x="6776415" y="606558"/>
              <a:ext cx="42405" cy="33415"/>
            </a:xfrm>
            <a:custGeom>
              <a:avLst/>
              <a:gdLst/>
              <a:ahLst/>
              <a:cxnLst/>
              <a:rect l="l" t="t" r="r" b="b"/>
              <a:pathLst>
                <a:path w="250" h="197" extrusionOk="0">
                  <a:moveTo>
                    <a:pt x="115" y="0"/>
                  </a:moveTo>
                  <a:cubicBezTo>
                    <a:pt x="94" y="0"/>
                    <a:pt x="73" y="5"/>
                    <a:pt x="53" y="14"/>
                  </a:cubicBezTo>
                  <a:cubicBezTo>
                    <a:pt x="12" y="31"/>
                    <a:pt x="1" y="83"/>
                    <a:pt x="24" y="118"/>
                  </a:cubicBezTo>
                  <a:cubicBezTo>
                    <a:pt x="45" y="167"/>
                    <a:pt x="89" y="196"/>
                    <a:pt x="138" y="196"/>
                  </a:cubicBezTo>
                  <a:cubicBezTo>
                    <a:pt x="157" y="196"/>
                    <a:pt x="178" y="192"/>
                    <a:pt x="198" y="182"/>
                  </a:cubicBezTo>
                  <a:cubicBezTo>
                    <a:pt x="250" y="164"/>
                    <a:pt x="250" y="112"/>
                    <a:pt x="233" y="66"/>
                  </a:cubicBezTo>
                  <a:cubicBezTo>
                    <a:pt x="205" y="22"/>
                    <a:pt x="160"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4"/>
            <p:cNvSpPr/>
            <p:nvPr/>
          </p:nvSpPr>
          <p:spPr>
            <a:xfrm rot="1508308">
              <a:off x="6357128" y="319035"/>
              <a:ext cx="40369" cy="40878"/>
            </a:xfrm>
            <a:custGeom>
              <a:avLst/>
              <a:gdLst/>
              <a:ahLst/>
              <a:cxnLst/>
              <a:rect l="l" t="t" r="r" b="b"/>
              <a:pathLst>
                <a:path w="238" h="241" extrusionOk="0">
                  <a:moveTo>
                    <a:pt x="123" y="1"/>
                  </a:moveTo>
                  <a:cubicBezTo>
                    <a:pt x="109" y="1"/>
                    <a:pt x="95" y="4"/>
                    <a:pt x="81" y="11"/>
                  </a:cubicBezTo>
                  <a:cubicBezTo>
                    <a:pt x="17" y="46"/>
                    <a:pt x="0" y="127"/>
                    <a:pt x="41" y="191"/>
                  </a:cubicBezTo>
                  <a:cubicBezTo>
                    <a:pt x="53" y="220"/>
                    <a:pt x="84" y="240"/>
                    <a:pt x="116" y="240"/>
                  </a:cubicBezTo>
                  <a:cubicBezTo>
                    <a:pt x="128" y="240"/>
                    <a:pt x="140" y="237"/>
                    <a:pt x="151" y="231"/>
                  </a:cubicBezTo>
                  <a:cubicBezTo>
                    <a:pt x="214" y="196"/>
                    <a:pt x="238" y="115"/>
                    <a:pt x="203" y="52"/>
                  </a:cubicBezTo>
                  <a:cubicBezTo>
                    <a:pt x="187" y="19"/>
                    <a:pt x="156"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4"/>
            <p:cNvSpPr/>
            <p:nvPr/>
          </p:nvSpPr>
          <p:spPr>
            <a:xfrm rot="1508308">
              <a:off x="7849032" y="-87346"/>
              <a:ext cx="41387" cy="42065"/>
            </a:xfrm>
            <a:custGeom>
              <a:avLst/>
              <a:gdLst/>
              <a:ahLst/>
              <a:cxnLst/>
              <a:rect l="l" t="t" r="r" b="b"/>
              <a:pathLst>
                <a:path w="244" h="248" extrusionOk="0">
                  <a:moveTo>
                    <a:pt x="86" y="1"/>
                  </a:moveTo>
                  <a:cubicBezTo>
                    <a:pt x="79" y="1"/>
                    <a:pt x="71" y="2"/>
                    <a:pt x="64" y="3"/>
                  </a:cubicBezTo>
                  <a:cubicBezTo>
                    <a:pt x="0" y="38"/>
                    <a:pt x="12" y="84"/>
                    <a:pt x="35" y="125"/>
                  </a:cubicBezTo>
                  <a:cubicBezTo>
                    <a:pt x="60" y="169"/>
                    <a:pt x="72" y="248"/>
                    <a:pt x="133" y="248"/>
                  </a:cubicBezTo>
                  <a:cubicBezTo>
                    <a:pt x="143" y="248"/>
                    <a:pt x="155" y="245"/>
                    <a:pt x="168" y="240"/>
                  </a:cubicBezTo>
                  <a:cubicBezTo>
                    <a:pt x="220" y="217"/>
                    <a:pt x="244" y="154"/>
                    <a:pt x="215" y="101"/>
                  </a:cubicBezTo>
                  <a:cubicBezTo>
                    <a:pt x="199" y="40"/>
                    <a:pt x="14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4"/>
            <p:cNvSpPr/>
            <p:nvPr/>
          </p:nvSpPr>
          <p:spPr>
            <a:xfrm rot="1508308">
              <a:off x="4620413" y="1271085"/>
              <a:ext cx="47323" cy="34263"/>
            </a:xfrm>
            <a:custGeom>
              <a:avLst/>
              <a:gdLst/>
              <a:ahLst/>
              <a:cxnLst/>
              <a:rect l="l" t="t" r="r" b="b"/>
              <a:pathLst>
                <a:path w="279" h="202" extrusionOk="0">
                  <a:moveTo>
                    <a:pt x="132" y="1"/>
                  </a:moveTo>
                  <a:cubicBezTo>
                    <a:pt x="107" y="1"/>
                    <a:pt x="82" y="7"/>
                    <a:pt x="59" y="19"/>
                  </a:cubicBezTo>
                  <a:cubicBezTo>
                    <a:pt x="12" y="48"/>
                    <a:pt x="1" y="105"/>
                    <a:pt x="36" y="146"/>
                  </a:cubicBezTo>
                  <a:cubicBezTo>
                    <a:pt x="57" y="181"/>
                    <a:pt x="95" y="202"/>
                    <a:pt x="135" y="202"/>
                  </a:cubicBezTo>
                  <a:cubicBezTo>
                    <a:pt x="160" y="202"/>
                    <a:pt x="187" y="193"/>
                    <a:pt x="209" y="175"/>
                  </a:cubicBezTo>
                  <a:cubicBezTo>
                    <a:pt x="256" y="152"/>
                    <a:pt x="279" y="117"/>
                    <a:pt x="256" y="65"/>
                  </a:cubicBezTo>
                  <a:cubicBezTo>
                    <a:pt x="225" y="23"/>
                    <a:pt x="179"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4"/>
            <p:cNvSpPr/>
            <p:nvPr/>
          </p:nvSpPr>
          <p:spPr>
            <a:xfrm rot="1508308">
              <a:off x="4828457" y="1182470"/>
              <a:ext cx="44440" cy="36468"/>
            </a:xfrm>
            <a:custGeom>
              <a:avLst/>
              <a:gdLst/>
              <a:ahLst/>
              <a:cxnLst/>
              <a:rect l="l" t="t" r="r" b="b"/>
              <a:pathLst>
                <a:path w="262" h="215" extrusionOk="0">
                  <a:moveTo>
                    <a:pt x="114" y="0"/>
                  </a:moveTo>
                  <a:cubicBezTo>
                    <a:pt x="100" y="0"/>
                    <a:pt x="85" y="3"/>
                    <a:pt x="71" y="7"/>
                  </a:cubicBezTo>
                  <a:cubicBezTo>
                    <a:pt x="18" y="31"/>
                    <a:pt x="1" y="94"/>
                    <a:pt x="30" y="141"/>
                  </a:cubicBezTo>
                  <a:cubicBezTo>
                    <a:pt x="50" y="189"/>
                    <a:pt x="92" y="214"/>
                    <a:pt x="137" y="214"/>
                  </a:cubicBezTo>
                  <a:cubicBezTo>
                    <a:pt x="157" y="214"/>
                    <a:pt x="178" y="209"/>
                    <a:pt x="198" y="199"/>
                  </a:cubicBezTo>
                  <a:cubicBezTo>
                    <a:pt x="239" y="181"/>
                    <a:pt x="262" y="129"/>
                    <a:pt x="244" y="88"/>
                  </a:cubicBezTo>
                  <a:cubicBezTo>
                    <a:pt x="221" y="33"/>
                    <a:pt x="169"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4"/>
            <p:cNvSpPr/>
            <p:nvPr/>
          </p:nvSpPr>
          <p:spPr>
            <a:xfrm rot="1508308">
              <a:off x="9022300" y="-33937"/>
              <a:ext cx="40539" cy="37316"/>
            </a:xfrm>
            <a:custGeom>
              <a:avLst/>
              <a:gdLst/>
              <a:ahLst/>
              <a:cxnLst/>
              <a:rect l="l" t="t" r="r" b="b"/>
              <a:pathLst>
                <a:path w="239" h="220" extrusionOk="0">
                  <a:moveTo>
                    <a:pt x="100" y="1"/>
                  </a:moveTo>
                  <a:cubicBezTo>
                    <a:pt x="90" y="1"/>
                    <a:pt x="80" y="3"/>
                    <a:pt x="70" y="6"/>
                  </a:cubicBezTo>
                  <a:cubicBezTo>
                    <a:pt x="12" y="41"/>
                    <a:pt x="1" y="111"/>
                    <a:pt x="35" y="163"/>
                  </a:cubicBezTo>
                  <a:cubicBezTo>
                    <a:pt x="56" y="200"/>
                    <a:pt x="91" y="219"/>
                    <a:pt x="128" y="219"/>
                  </a:cubicBezTo>
                  <a:cubicBezTo>
                    <a:pt x="143" y="219"/>
                    <a:pt x="159" y="216"/>
                    <a:pt x="174" y="209"/>
                  </a:cubicBezTo>
                  <a:cubicBezTo>
                    <a:pt x="238" y="180"/>
                    <a:pt x="226" y="122"/>
                    <a:pt x="203" y="76"/>
                  </a:cubicBezTo>
                  <a:cubicBezTo>
                    <a:pt x="176" y="26"/>
                    <a:pt x="138"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4"/>
            <p:cNvSpPr/>
            <p:nvPr/>
          </p:nvSpPr>
          <p:spPr>
            <a:xfrm rot="1508308">
              <a:off x="4224778" y="1128639"/>
              <a:ext cx="41387" cy="37994"/>
            </a:xfrm>
            <a:custGeom>
              <a:avLst/>
              <a:gdLst/>
              <a:ahLst/>
              <a:cxnLst/>
              <a:rect l="l" t="t" r="r" b="b"/>
              <a:pathLst>
                <a:path w="244" h="224" extrusionOk="0">
                  <a:moveTo>
                    <a:pt x="136" y="1"/>
                  </a:moveTo>
                  <a:cubicBezTo>
                    <a:pt x="118" y="1"/>
                    <a:pt x="98" y="5"/>
                    <a:pt x="76" y="13"/>
                  </a:cubicBezTo>
                  <a:cubicBezTo>
                    <a:pt x="18" y="42"/>
                    <a:pt x="1" y="112"/>
                    <a:pt x="30" y="170"/>
                  </a:cubicBezTo>
                  <a:cubicBezTo>
                    <a:pt x="46" y="202"/>
                    <a:pt x="76" y="223"/>
                    <a:pt x="108" y="223"/>
                  </a:cubicBezTo>
                  <a:cubicBezTo>
                    <a:pt x="123" y="223"/>
                    <a:pt x="137" y="219"/>
                    <a:pt x="151" y="210"/>
                  </a:cubicBezTo>
                  <a:cubicBezTo>
                    <a:pt x="215" y="187"/>
                    <a:pt x="244" y="118"/>
                    <a:pt x="215" y="60"/>
                  </a:cubicBezTo>
                  <a:cubicBezTo>
                    <a:pt x="200" y="18"/>
                    <a:pt x="172"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4"/>
            <p:cNvSpPr/>
            <p:nvPr/>
          </p:nvSpPr>
          <p:spPr>
            <a:xfrm rot="1508308">
              <a:off x="6059971" y="1629125"/>
              <a:ext cx="45458" cy="33924"/>
            </a:xfrm>
            <a:custGeom>
              <a:avLst/>
              <a:gdLst/>
              <a:ahLst/>
              <a:cxnLst/>
              <a:rect l="l" t="t" r="r" b="b"/>
              <a:pathLst>
                <a:path w="268" h="200" extrusionOk="0">
                  <a:moveTo>
                    <a:pt x="134" y="1"/>
                  </a:moveTo>
                  <a:cubicBezTo>
                    <a:pt x="114" y="1"/>
                    <a:pt x="95" y="5"/>
                    <a:pt x="76" y="13"/>
                  </a:cubicBezTo>
                  <a:cubicBezTo>
                    <a:pt x="24" y="31"/>
                    <a:pt x="1" y="83"/>
                    <a:pt x="24" y="129"/>
                  </a:cubicBezTo>
                  <a:cubicBezTo>
                    <a:pt x="49" y="174"/>
                    <a:pt x="94" y="199"/>
                    <a:pt x="141" y="199"/>
                  </a:cubicBezTo>
                  <a:cubicBezTo>
                    <a:pt x="160" y="199"/>
                    <a:pt x="180" y="195"/>
                    <a:pt x="198" y="187"/>
                  </a:cubicBezTo>
                  <a:cubicBezTo>
                    <a:pt x="244" y="164"/>
                    <a:pt x="267" y="112"/>
                    <a:pt x="250" y="65"/>
                  </a:cubicBezTo>
                  <a:cubicBezTo>
                    <a:pt x="225" y="24"/>
                    <a:pt x="180"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4"/>
            <p:cNvSpPr/>
            <p:nvPr/>
          </p:nvSpPr>
          <p:spPr>
            <a:xfrm rot="1508308">
              <a:off x="6200771" y="2128026"/>
              <a:ext cx="37486" cy="44949"/>
            </a:xfrm>
            <a:custGeom>
              <a:avLst/>
              <a:gdLst/>
              <a:ahLst/>
              <a:cxnLst/>
              <a:rect l="l" t="t" r="r" b="b"/>
              <a:pathLst>
                <a:path w="221" h="265" extrusionOk="0">
                  <a:moveTo>
                    <a:pt x="116" y="1"/>
                  </a:moveTo>
                  <a:cubicBezTo>
                    <a:pt x="106" y="1"/>
                    <a:pt x="96" y="3"/>
                    <a:pt x="87" y="8"/>
                  </a:cubicBezTo>
                  <a:cubicBezTo>
                    <a:pt x="23" y="25"/>
                    <a:pt x="0" y="124"/>
                    <a:pt x="35" y="199"/>
                  </a:cubicBezTo>
                  <a:cubicBezTo>
                    <a:pt x="48" y="239"/>
                    <a:pt x="75" y="265"/>
                    <a:pt x="110" y="265"/>
                  </a:cubicBezTo>
                  <a:cubicBezTo>
                    <a:pt x="121" y="265"/>
                    <a:pt x="132" y="262"/>
                    <a:pt x="145" y="257"/>
                  </a:cubicBezTo>
                  <a:cubicBezTo>
                    <a:pt x="197" y="234"/>
                    <a:pt x="220" y="124"/>
                    <a:pt x="180" y="42"/>
                  </a:cubicBezTo>
                  <a:cubicBezTo>
                    <a:pt x="167" y="17"/>
                    <a:pt x="142"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4"/>
            <p:cNvSpPr/>
            <p:nvPr/>
          </p:nvSpPr>
          <p:spPr>
            <a:xfrm rot="1508308">
              <a:off x="5178792" y="1569094"/>
              <a:ext cx="39521" cy="40878"/>
            </a:xfrm>
            <a:custGeom>
              <a:avLst/>
              <a:gdLst/>
              <a:ahLst/>
              <a:cxnLst/>
              <a:rect l="l" t="t" r="r" b="b"/>
              <a:pathLst>
                <a:path w="233" h="241" extrusionOk="0">
                  <a:moveTo>
                    <a:pt x="120" y="1"/>
                  </a:moveTo>
                  <a:cubicBezTo>
                    <a:pt x="107" y="1"/>
                    <a:pt x="94" y="4"/>
                    <a:pt x="82" y="10"/>
                  </a:cubicBezTo>
                  <a:cubicBezTo>
                    <a:pt x="24" y="39"/>
                    <a:pt x="1" y="114"/>
                    <a:pt x="35" y="166"/>
                  </a:cubicBezTo>
                  <a:cubicBezTo>
                    <a:pt x="53" y="210"/>
                    <a:pt x="80" y="240"/>
                    <a:pt x="120" y="240"/>
                  </a:cubicBezTo>
                  <a:cubicBezTo>
                    <a:pt x="133" y="240"/>
                    <a:pt x="147" y="237"/>
                    <a:pt x="163" y="230"/>
                  </a:cubicBezTo>
                  <a:cubicBezTo>
                    <a:pt x="227" y="195"/>
                    <a:pt x="232" y="131"/>
                    <a:pt x="209" y="62"/>
                  </a:cubicBezTo>
                  <a:cubicBezTo>
                    <a:pt x="192" y="23"/>
                    <a:pt x="156"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4"/>
            <p:cNvSpPr/>
            <p:nvPr/>
          </p:nvSpPr>
          <p:spPr>
            <a:xfrm rot="1508308">
              <a:off x="5010730" y="1620406"/>
              <a:ext cx="41387" cy="35281"/>
            </a:xfrm>
            <a:custGeom>
              <a:avLst/>
              <a:gdLst/>
              <a:ahLst/>
              <a:cxnLst/>
              <a:rect l="l" t="t" r="r" b="b"/>
              <a:pathLst>
                <a:path w="244" h="208" extrusionOk="0">
                  <a:moveTo>
                    <a:pt x="92" y="1"/>
                  </a:moveTo>
                  <a:cubicBezTo>
                    <a:pt x="81" y="1"/>
                    <a:pt x="69" y="2"/>
                    <a:pt x="58" y="5"/>
                  </a:cubicBezTo>
                  <a:cubicBezTo>
                    <a:pt x="12" y="34"/>
                    <a:pt x="0" y="86"/>
                    <a:pt x="29" y="127"/>
                  </a:cubicBezTo>
                  <a:cubicBezTo>
                    <a:pt x="46" y="178"/>
                    <a:pt x="92" y="208"/>
                    <a:pt x="143" y="208"/>
                  </a:cubicBezTo>
                  <a:cubicBezTo>
                    <a:pt x="161" y="208"/>
                    <a:pt x="179" y="204"/>
                    <a:pt x="197" y="196"/>
                  </a:cubicBezTo>
                  <a:cubicBezTo>
                    <a:pt x="232" y="173"/>
                    <a:pt x="244" y="127"/>
                    <a:pt x="226" y="86"/>
                  </a:cubicBezTo>
                  <a:cubicBezTo>
                    <a:pt x="202" y="34"/>
                    <a:pt x="14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4"/>
            <p:cNvSpPr/>
            <p:nvPr/>
          </p:nvSpPr>
          <p:spPr>
            <a:xfrm rot="1508308">
              <a:off x="7212597" y="1847509"/>
              <a:ext cx="38503" cy="35789"/>
            </a:xfrm>
            <a:custGeom>
              <a:avLst/>
              <a:gdLst/>
              <a:ahLst/>
              <a:cxnLst/>
              <a:rect l="l" t="t" r="r" b="b"/>
              <a:pathLst>
                <a:path w="227" h="211" extrusionOk="0">
                  <a:moveTo>
                    <a:pt x="102" y="0"/>
                  </a:moveTo>
                  <a:cubicBezTo>
                    <a:pt x="91" y="0"/>
                    <a:pt x="81" y="2"/>
                    <a:pt x="70" y="5"/>
                  </a:cubicBezTo>
                  <a:cubicBezTo>
                    <a:pt x="18" y="34"/>
                    <a:pt x="1" y="92"/>
                    <a:pt x="24" y="145"/>
                  </a:cubicBezTo>
                  <a:cubicBezTo>
                    <a:pt x="33" y="184"/>
                    <a:pt x="72" y="211"/>
                    <a:pt x="113" y="211"/>
                  </a:cubicBezTo>
                  <a:cubicBezTo>
                    <a:pt x="126" y="211"/>
                    <a:pt x="139" y="208"/>
                    <a:pt x="152" y="202"/>
                  </a:cubicBezTo>
                  <a:cubicBezTo>
                    <a:pt x="204" y="185"/>
                    <a:pt x="227" y="116"/>
                    <a:pt x="198" y="69"/>
                  </a:cubicBezTo>
                  <a:cubicBezTo>
                    <a:pt x="184" y="27"/>
                    <a:pt x="144"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4"/>
            <p:cNvSpPr/>
            <p:nvPr/>
          </p:nvSpPr>
          <p:spPr>
            <a:xfrm rot="1508308">
              <a:off x="6315597" y="349273"/>
              <a:ext cx="33584" cy="44101"/>
            </a:xfrm>
            <a:custGeom>
              <a:avLst/>
              <a:gdLst/>
              <a:ahLst/>
              <a:cxnLst/>
              <a:rect l="l" t="t" r="r" b="b"/>
              <a:pathLst>
                <a:path w="198" h="260" extrusionOk="0">
                  <a:moveTo>
                    <a:pt x="77" y="1"/>
                  </a:moveTo>
                  <a:cubicBezTo>
                    <a:pt x="70" y="1"/>
                    <a:pt x="62" y="2"/>
                    <a:pt x="53" y="4"/>
                  </a:cubicBezTo>
                  <a:cubicBezTo>
                    <a:pt x="1" y="22"/>
                    <a:pt x="1" y="68"/>
                    <a:pt x="18" y="126"/>
                  </a:cubicBezTo>
                  <a:cubicBezTo>
                    <a:pt x="36" y="184"/>
                    <a:pt x="53" y="248"/>
                    <a:pt x="128" y="259"/>
                  </a:cubicBezTo>
                  <a:cubicBezTo>
                    <a:pt x="146" y="259"/>
                    <a:pt x="163" y="248"/>
                    <a:pt x="175" y="230"/>
                  </a:cubicBezTo>
                  <a:cubicBezTo>
                    <a:pt x="198" y="184"/>
                    <a:pt x="192" y="126"/>
                    <a:pt x="163" y="80"/>
                  </a:cubicBezTo>
                  <a:cubicBezTo>
                    <a:pt x="143" y="40"/>
                    <a:pt x="119"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4"/>
            <p:cNvSpPr/>
            <p:nvPr/>
          </p:nvSpPr>
          <p:spPr>
            <a:xfrm rot="1508308">
              <a:off x="6841685" y="2808186"/>
              <a:ext cx="40539" cy="38334"/>
            </a:xfrm>
            <a:custGeom>
              <a:avLst/>
              <a:gdLst/>
              <a:ahLst/>
              <a:cxnLst/>
              <a:rect l="l" t="t" r="r" b="b"/>
              <a:pathLst>
                <a:path w="239" h="226" extrusionOk="0">
                  <a:moveTo>
                    <a:pt x="115" y="1"/>
                  </a:moveTo>
                  <a:cubicBezTo>
                    <a:pt x="102" y="1"/>
                    <a:pt x="89" y="4"/>
                    <a:pt x="76" y="12"/>
                  </a:cubicBezTo>
                  <a:cubicBezTo>
                    <a:pt x="18" y="47"/>
                    <a:pt x="1" y="117"/>
                    <a:pt x="35" y="169"/>
                  </a:cubicBezTo>
                  <a:cubicBezTo>
                    <a:pt x="51" y="204"/>
                    <a:pt x="88" y="226"/>
                    <a:pt x="124" y="226"/>
                  </a:cubicBezTo>
                  <a:cubicBezTo>
                    <a:pt x="142" y="226"/>
                    <a:pt x="159" y="221"/>
                    <a:pt x="174" y="209"/>
                  </a:cubicBezTo>
                  <a:cubicBezTo>
                    <a:pt x="227" y="175"/>
                    <a:pt x="238" y="99"/>
                    <a:pt x="198" y="53"/>
                  </a:cubicBezTo>
                  <a:cubicBezTo>
                    <a:pt x="177" y="24"/>
                    <a:pt x="147"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4"/>
            <p:cNvSpPr/>
            <p:nvPr/>
          </p:nvSpPr>
          <p:spPr>
            <a:xfrm rot="1508308">
              <a:off x="5919539" y="1574405"/>
              <a:ext cx="38503" cy="42405"/>
            </a:xfrm>
            <a:custGeom>
              <a:avLst/>
              <a:gdLst/>
              <a:ahLst/>
              <a:cxnLst/>
              <a:rect l="l" t="t" r="r" b="b"/>
              <a:pathLst>
                <a:path w="227" h="250" extrusionOk="0">
                  <a:moveTo>
                    <a:pt x="121" y="0"/>
                  </a:moveTo>
                  <a:cubicBezTo>
                    <a:pt x="110" y="0"/>
                    <a:pt x="99" y="4"/>
                    <a:pt x="87" y="11"/>
                  </a:cubicBezTo>
                  <a:cubicBezTo>
                    <a:pt x="23" y="51"/>
                    <a:pt x="0" y="127"/>
                    <a:pt x="29" y="190"/>
                  </a:cubicBezTo>
                  <a:cubicBezTo>
                    <a:pt x="33" y="227"/>
                    <a:pt x="66" y="249"/>
                    <a:pt x="99" y="249"/>
                  </a:cubicBezTo>
                  <a:cubicBezTo>
                    <a:pt x="113" y="249"/>
                    <a:pt x="127" y="245"/>
                    <a:pt x="139" y="237"/>
                  </a:cubicBezTo>
                  <a:cubicBezTo>
                    <a:pt x="203" y="202"/>
                    <a:pt x="226" y="127"/>
                    <a:pt x="197" y="63"/>
                  </a:cubicBezTo>
                  <a:cubicBezTo>
                    <a:pt x="180" y="28"/>
                    <a:pt x="153"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4"/>
            <p:cNvSpPr/>
            <p:nvPr/>
          </p:nvSpPr>
          <p:spPr>
            <a:xfrm rot="1508308">
              <a:off x="6453081" y="728896"/>
              <a:ext cx="40369" cy="37994"/>
            </a:xfrm>
            <a:custGeom>
              <a:avLst/>
              <a:gdLst/>
              <a:ahLst/>
              <a:cxnLst/>
              <a:rect l="l" t="t" r="r" b="b"/>
              <a:pathLst>
                <a:path w="238" h="224" extrusionOk="0">
                  <a:moveTo>
                    <a:pt x="136" y="0"/>
                  </a:moveTo>
                  <a:cubicBezTo>
                    <a:pt x="124" y="0"/>
                    <a:pt x="111" y="3"/>
                    <a:pt x="99" y="10"/>
                  </a:cubicBezTo>
                  <a:cubicBezTo>
                    <a:pt x="35" y="21"/>
                    <a:pt x="0" y="91"/>
                    <a:pt x="23" y="154"/>
                  </a:cubicBezTo>
                  <a:cubicBezTo>
                    <a:pt x="32" y="197"/>
                    <a:pt x="68" y="224"/>
                    <a:pt x="108" y="224"/>
                  </a:cubicBezTo>
                  <a:cubicBezTo>
                    <a:pt x="122" y="224"/>
                    <a:pt x="137" y="220"/>
                    <a:pt x="151" y="212"/>
                  </a:cubicBezTo>
                  <a:cubicBezTo>
                    <a:pt x="209" y="183"/>
                    <a:pt x="238" y="114"/>
                    <a:pt x="215" y="56"/>
                  </a:cubicBezTo>
                  <a:cubicBezTo>
                    <a:pt x="202" y="22"/>
                    <a:pt x="17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4"/>
            <p:cNvSpPr/>
            <p:nvPr/>
          </p:nvSpPr>
          <p:spPr>
            <a:xfrm rot="1508308">
              <a:off x="5901399" y="497423"/>
              <a:ext cx="44270" cy="35789"/>
            </a:xfrm>
            <a:custGeom>
              <a:avLst/>
              <a:gdLst/>
              <a:ahLst/>
              <a:cxnLst/>
              <a:rect l="l" t="t" r="r" b="b"/>
              <a:pathLst>
                <a:path w="261" h="211" extrusionOk="0">
                  <a:moveTo>
                    <a:pt x="17" y="1"/>
                  </a:moveTo>
                  <a:lnTo>
                    <a:pt x="0" y="59"/>
                  </a:lnTo>
                  <a:cubicBezTo>
                    <a:pt x="29" y="111"/>
                    <a:pt x="41" y="180"/>
                    <a:pt x="104" y="198"/>
                  </a:cubicBezTo>
                  <a:cubicBezTo>
                    <a:pt x="123" y="206"/>
                    <a:pt x="143" y="211"/>
                    <a:pt x="163" y="211"/>
                  </a:cubicBezTo>
                  <a:cubicBezTo>
                    <a:pt x="197" y="211"/>
                    <a:pt x="229" y="196"/>
                    <a:pt x="243" y="163"/>
                  </a:cubicBezTo>
                  <a:cubicBezTo>
                    <a:pt x="261" y="111"/>
                    <a:pt x="232" y="76"/>
                    <a:pt x="191" y="41"/>
                  </a:cubicBezTo>
                  <a:cubicBezTo>
                    <a:pt x="139" y="1"/>
                    <a:pt x="70" y="30"/>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4"/>
            <p:cNvSpPr/>
            <p:nvPr/>
          </p:nvSpPr>
          <p:spPr>
            <a:xfrm rot="1508308">
              <a:off x="8477369" y="2575775"/>
              <a:ext cx="38503" cy="40369"/>
            </a:xfrm>
            <a:custGeom>
              <a:avLst/>
              <a:gdLst/>
              <a:ahLst/>
              <a:cxnLst/>
              <a:rect l="l" t="t" r="r" b="b"/>
              <a:pathLst>
                <a:path w="227" h="238" extrusionOk="0">
                  <a:moveTo>
                    <a:pt x="111" y="0"/>
                  </a:moveTo>
                  <a:cubicBezTo>
                    <a:pt x="97" y="0"/>
                    <a:pt x="83" y="4"/>
                    <a:pt x="71" y="12"/>
                  </a:cubicBezTo>
                  <a:cubicBezTo>
                    <a:pt x="1" y="46"/>
                    <a:pt x="1" y="104"/>
                    <a:pt x="30" y="168"/>
                  </a:cubicBezTo>
                  <a:cubicBezTo>
                    <a:pt x="43" y="211"/>
                    <a:pt x="83" y="237"/>
                    <a:pt x="125" y="237"/>
                  </a:cubicBezTo>
                  <a:cubicBezTo>
                    <a:pt x="140" y="237"/>
                    <a:pt x="155" y="234"/>
                    <a:pt x="169" y="226"/>
                  </a:cubicBezTo>
                  <a:cubicBezTo>
                    <a:pt x="215" y="185"/>
                    <a:pt x="227" y="122"/>
                    <a:pt x="198" y="70"/>
                  </a:cubicBezTo>
                  <a:cubicBezTo>
                    <a:pt x="189" y="27"/>
                    <a:pt x="150"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4"/>
            <p:cNvSpPr/>
            <p:nvPr/>
          </p:nvSpPr>
          <p:spPr>
            <a:xfrm rot="1508308">
              <a:off x="7583911" y="1998543"/>
              <a:ext cx="47323" cy="36129"/>
            </a:xfrm>
            <a:custGeom>
              <a:avLst/>
              <a:gdLst/>
              <a:ahLst/>
              <a:cxnLst/>
              <a:rect l="l" t="t" r="r" b="b"/>
              <a:pathLst>
                <a:path w="279" h="213" extrusionOk="0">
                  <a:moveTo>
                    <a:pt x="209" y="0"/>
                  </a:moveTo>
                  <a:cubicBezTo>
                    <a:pt x="188" y="0"/>
                    <a:pt x="166" y="10"/>
                    <a:pt x="146" y="19"/>
                  </a:cubicBezTo>
                  <a:cubicBezTo>
                    <a:pt x="82" y="42"/>
                    <a:pt x="1" y="71"/>
                    <a:pt x="36" y="158"/>
                  </a:cubicBezTo>
                  <a:cubicBezTo>
                    <a:pt x="50" y="198"/>
                    <a:pt x="78" y="213"/>
                    <a:pt x="111" y="213"/>
                  </a:cubicBezTo>
                  <a:cubicBezTo>
                    <a:pt x="131" y="213"/>
                    <a:pt x="153" y="207"/>
                    <a:pt x="175" y="198"/>
                  </a:cubicBezTo>
                  <a:cubicBezTo>
                    <a:pt x="238" y="181"/>
                    <a:pt x="279" y="112"/>
                    <a:pt x="267" y="42"/>
                  </a:cubicBezTo>
                  <a:cubicBezTo>
                    <a:pt x="250" y="10"/>
                    <a:pt x="230"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4"/>
            <p:cNvSpPr/>
            <p:nvPr/>
          </p:nvSpPr>
          <p:spPr>
            <a:xfrm rot="1508308">
              <a:off x="5666244" y="1966864"/>
              <a:ext cx="41387" cy="36638"/>
            </a:xfrm>
            <a:custGeom>
              <a:avLst/>
              <a:gdLst/>
              <a:ahLst/>
              <a:cxnLst/>
              <a:rect l="l" t="t" r="r" b="b"/>
              <a:pathLst>
                <a:path w="244" h="216" extrusionOk="0">
                  <a:moveTo>
                    <a:pt x="95" y="1"/>
                  </a:moveTo>
                  <a:cubicBezTo>
                    <a:pt x="79" y="1"/>
                    <a:pt x="61" y="7"/>
                    <a:pt x="47" y="18"/>
                  </a:cubicBezTo>
                  <a:cubicBezTo>
                    <a:pt x="1" y="53"/>
                    <a:pt x="12" y="99"/>
                    <a:pt x="29" y="146"/>
                  </a:cubicBezTo>
                  <a:cubicBezTo>
                    <a:pt x="41" y="169"/>
                    <a:pt x="52" y="192"/>
                    <a:pt x="64" y="215"/>
                  </a:cubicBezTo>
                  <a:lnTo>
                    <a:pt x="64" y="215"/>
                  </a:lnTo>
                  <a:cubicBezTo>
                    <a:pt x="108" y="210"/>
                    <a:pt x="153" y="209"/>
                    <a:pt x="197" y="198"/>
                  </a:cubicBezTo>
                  <a:cubicBezTo>
                    <a:pt x="226" y="192"/>
                    <a:pt x="244" y="163"/>
                    <a:pt x="238" y="140"/>
                  </a:cubicBezTo>
                  <a:cubicBezTo>
                    <a:pt x="226" y="88"/>
                    <a:pt x="192" y="42"/>
                    <a:pt x="140" y="18"/>
                  </a:cubicBezTo>
                  <a:cubicBezTo>
                    <a:pt x="128" y="7"/>
                    <a:pt x="112" y="1"/>
                    <a:pt x="95" y="1"/>
                  </a:cubicBezTo>
                  <a:close/>
                  <a:moveTo>
                    <a:pt x="64" y="215"/>
                  </a:moveTo>
                  <a:lnTo>
                    <a:pt x="64" y="215"/>
                  </a:lnTo>
                  <a:cubicBezTo>
                    <a:pt x="62" y="215"/>
                    <a:pt x="60" y="215"/>
                    <a:pt x="58" y="215"/>
                  </a:cubicBezTo>
                  <a:lnTo>
                    <a:pt x="64" y="215"/>
                  </a:lnTo>
                  <a:cubicBezTo>
                    <a:pt x="64" y="215"/>
                    <a:pt x="64" y="215"/>
                    <a:pt x="64" y="2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4"/>
            <p:cNvSpPr/>
            <p:nvPr/>
          </p:nvSpPr>
          <p:spPr>
            <a:xfrm rot="1508308">
              <a:off x="6949724" y="1149784"/>
              <a:ext cx="47323" cy="37316"/>
            </a:xfrm>
            <a:custGeom>
              <a:avLst/>
              <a:gdLst/>
              <a:ahLst/>
              <a:cxnLst/>
              <a:rect l="l" t="t" r="r" b="b"/>
              <a:pathLst>
                <a:path w="279" h="220" extrusionOk="0">
                  <a:moveTo>
                    <a:pt x="144" y="1"/>
                  </a:moveTo>
                  <a:cubicBezTo>
                    <a:pt x="127" y="1"/>
                    <a:pt x="110" y="4"/>
                    <a:pt x="93" y="12"/>
                  </a:cubicBezTo>
                  <a:cubicBezTo>
                    <a:pt x="1" y="85"/>
                    <a:pt x="72" y="219"/>
                    <a:pt x="169" y="219"/>
                  </a:cubicBezTo>
                  <a:cubicBezTo>
                    <a:pt x="187" y="219"/>
                    <a:pt x="207" y="214"/>
                    <a:pt x="226" y="203"/>
                  </a:cubicBezTo>
                  <a:cubicBezTo>
                    <a:pt x="267" y="174"/>
                    <a:pt x="278" y="116"/>
                    <a:pt x="249" y="76"/>
                  </a:cubicBezTo>
                  <a:cubicBezTo>
                    <a:pt x="232" y="29"/>
                    <a:pt x="19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4"/>
            <p:cNvSpPr/>
            <p:nvPr/>
          </p:nvSpPr>
          <p:spPr>
            <a:xfrm rot="1508308">
              <a:off x="5553044" y="2707375"/>
              <a:ext cx="29683" cy="48850"/>
            </a:xfrm>
            <a:custGeom>
              <a:avLst/>
              <a:gdLst/>
              <a:ahLst/>
              <a:cxnLst/>
              <a:rect l="l" t="t" r="r" b="b"/>
              <a:pathLst>
                <a:path w="175" h="288" extrusionOk="0">
                  <a:moveTo>
                    <a:pt x="81" y="0"/>
                  </a:moveTo>
                  <a:cubicBezTo>
                    <a:pt x="67" y="0"/>
                    <a:pt x="56" y="7"/>
                    <a:pt x="52" y="18"/>
                  </a:cubicBezTo>
                  <a:cubicBezTo>
                    <a:pt x="12" y="87"/>
                    <a:pt x="0" y="169"/>
                    <a:pt x="12" y="250"/>
                  </a:cubicBezTo>
                  <a:cubicBezTo>
                    <a:pt x="19" y="276"/>
                    <a:pt x="39" y="288"/>
                    <a:pt x="64" y="288"/>
                  </a:cubicBezTo>
                  <a:cubicBezTo>
                    <a:pt x="77" y="288"/>
                    <a:pt x="91" y="285"/>
                    <a:pt x="105" y="279"/>
                  </a:cubicBezTo>
                  <a:cubicBezTo>
                    <a:pt x="151" y="250"/>
                    <a:pt x="174" y="197"/>
                    <a:pt x="168" y="145"/>
                  </a:cubicBezTo>
                  <a:cubicBezTo>
                    <a:pt x="174" y="87"/>
                    <a:pt x="145" y="35"/>
                    <a:pt x="105" y="6"/>
                  </a:cubicBezTo>
                  <a:cubicBezTo>
                    <a:pt x="96" y="2"/>
                    <a:pt x="88"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4"/>
            <p:cNvSpPr/>
            <p:nvPr/>
          </p:nvSpPr>
          <p:spPr>
            <a:xfrm rot="1508308">
              <a:off x="6361502" y="817624"/>
              <a:ext cx="44440" cy="33754"/>
            </a:xfrm>
            <a:custGeom>
              <a:avLst/>
              <a:gdLst/>
              <a:ahLst/>
              <a:cxnLst/>
              <a:rect l="l" t="t" r="r" b="b"/>
              <a:pathLst>
                <a:path w="262" h="199" extrusionOk="0">
                  <a:moveTo>
                    <a:pt x="90" y="0"/>
                  </a:moveTo>
                  <a:cubicBezTo>
                    <a:pt x="73" y="0"/>
                    <a:pt x="59" y="4"/>
                    <a:pt x="47" y="12"/>
                  </a:cubicBezTo>
                  <a:cubicBezTo>
                    <a:pt x="13" y="35"/>
                    <a:pt x="1" y="81"/>
                    <a:pt x="24" y="116"/>
                  </a:cubicBezTo>
                  <a:cubicBezTo>
                    <a:pt x="54" y="167"/>
                    <a:pt x="108" y="199"/>
                    <a:pt x="165" y="199"/>
                  </a:cubicBezTo>
                  <a:cubicBezTo>
                    <a:pt x="186" y="199"/>
                    <a:pt x="207" y="195"/>
                    <a:pt x="227" y="185"/>
                  </a:cubicBezTo>
                  <a:cubicBezTo>
                    <a:pt x="262" y="162"/>
                    <a:pt x="262" y="133"/>
                    <a:pt x="256" y="122"/>
                  </a:cubicBezTo>
                  <a:cubicBezTo>
                    <a:pt x="220" y="45"/>
                    <a:pt x="14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4"/>
            <p:cNvSpPr/>
            <p:nvPr/>
          </p:nvSpPr>
          <p:spPr>
            <a:xfrm rot="1508308">
              <a:off x="4710388" y="1001940"/>
              <a:ext cx="45458" cy="36129"/>
            </a:xfrm>
            <a:custGeom>
              <a:avLst/>
              <a:gdLst/>
              <a:ahLst/>
              <a:cxnLst/>
              <a:rect l="l" t="t" r="r" b="b"/>
              <a:pathLst>
                <a:path w="268" h="213" extrusionOk="0">
                  <a:moveTo>
                    <a:pt x="146" y="0"/>
                  </a:moveTo>
                  <a:cubicBezTo>
                    <a:pt x="127" y="0"/>
                    <a:pt x="107" y="5"/>
                    <a:pt x="88" y="16"/>
                  </a:cubicBezTo>
                  <a:cubicBezTo>
                    <a:pt x="43" y="33"/>
                    <a:pt x="25" y="77"/>
                    <a:pt x="3" y="116"/>
                  </a:cubicBezTo>
                  <a:lnTo>
                    <a:pt x="3" y="116"/>
                  </a:lnTo>
                  <a:cubicBezTo>
                    <a:pt x="2" y="116"/>
                    <a:pt x="1" y="115"/>
                    <a:pt x="1" y="114"/>
                  </a:cubicBezTo>
                  <a:lnTo>
                    <a:pt x="1" y="120"/>
                  </a:lnTo>
                  <a:cubicBezTo>
                    <a:pt x="1" y="119"/>
                    <a:pt x="2" y="118"/>
                    <a:pt x="3" y="116"/>
                  </a:cubicBezTo>
                  <a:lnTo>
                    <a:pt x="3" y="116"/>
                  </a:lnTo>
                  <a:cubicBezTo>
                    <a:pt x="36" y="145"/>
                    <a:pt x="60" y="190"/>
                    <a:pt x="105" y="207"/>
                  </a:cubicBezTo>
                  <a:cubicBezTo>
                    <a:pt x="117" y="211"/>
                    <a:pt x="129" y="213"/>
                    <a:pt x="141" y="213"/>
                  </a:cubicBezTo>
                  <a:cubicBezTo>
                    <a:pt x="182" y="213"/>
                    <a:pt x="222" y="191"/>
                    <a:pt x="244" y="155"/>
                  </a:cubicBezTo>
                  <a:cubicBezTo>
                    <a:pt x="267" y="120"/>
                    <a:pt x="261" y="74"/>
                    <a:pt x="232" y="45"/>
                  </a:cubicBezTo>
                  <a:cubicBezTo>
                    <a:pt x="210" y="16"/>
                    <a:pt x="179"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4"/>
            <p:cNvSpPr/>
            <p:nvPr/>
          </p:nvSpPr>
          <p:spPr>
            <a:xfrm rot="1508308">
              <a:off x="5176495" y="1846352"/>
              <a:ext cx="41387" cy="37994"/>
            </a:xfrm>
            <a:custGeom>
              <a:avLst/>
              <a:gdLst/>
              <a:ahLst/>
              <a:cxnLst/>
              <a:rect l="l" t="t" r="r" b="b"/>
              <a:pathLst>
                <a:path w="244" h="224" extrusionOk="0">
                  <a:moveTo>
                    <a:pt x="118" y="0"/>
                  </a:moveTo>
                  <a:cubicBezTo>
                    <a:pt x="103" y="0"/>
                    <a:pt x="89" y="3"/>
                    <a:pt x="76" y="9"/>
                  </a:cubicBezTo>
                  <a:cubicBezTo>
                    <a:pt x="18" y="38"/>
                    <a:pt x="0" y="113"/>
                    <a:pt x="35" y="165"/>
                  </a:cubicBezTo>
                  <a:cubicBezTo>
                    <a:pt x="54" y="203"/>
                    <a:pt x="90" y="224"/>
                    <a:pt x="126" y="224"/>
                  </a:cubicBezTo>
                  <a:cubicBezTo>
                    <a:pt x="145" y="224"/>
                    <a:pt x="164" y="218"/>
                    <a:pt x="180" y="206"/>
                  </a:cubicBezTo>
                  <a:cubicBezTo>
                    <a:pt x="232" y="177"/>
                    <a:pt x="244" y="113"/>
                    <a:pt x="215" y="67"/>
                  </a:cubicBezTo>
                  <a:cubicBezTo>
                    <a:pt x="198" y="24"/>
                    <a:pt x="158"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4"/>
            <p:cNvSpPr/>
            <p:nvPr/>
          </p:nvSpPr>
          <p:spPr>
            <a:xfrm rot="1508308">
              <a:off x="5224218" y="149811"/>
              <a:ext cx="39521" cy="34602"/>
            </a:xfrm>
            <a:custGeom>
              <a:avLst/>
              <a:gdLst/>
              <a:ahLst/>
              <a:cxnLst/>
              <a:rect l="l" t="t" r="r" b="b"/>
              <a:pathLst>
                <a:path w="233" h="204" extrusionOk="0">
                  <a:moveTo>
                    <a:pt x="134" y="1"/>
                  </a:moveTo>
                  <a:cubicBezTo>
                    <a:pt x="123" y="1"/>
                    <a:pt x="111" y="3"/>
                    <a:pt x="99" y="9"/>
                  </a:cubicBezTo>
                  <a:cubicBezTo>
                    <a:pt x="36" y="21"/>
                    <a:pt x="1" y="90"/>
                    <a:pt x="30" y="154"/>
                  </a:cubicBezTo>
                  <a:cubicBezTo>
                    <a:pt x="47" y="183"/>
                    <a:pt x="79" y="204"/>
                    <a:pt x="113" y="204"/>
                  </a:cubicBezTo>
                  <a:cubicBezTo>
                    <a:pt x="126" y="204"/>
                    <a:pt x="139" y="201"/>
                    <a:pt x="152" y="194"/>
                  </a:cubicBezTo>
                  <a:cubicBezTo>
                    <a:pt x="209" y="177"/>
                    <a:pt x="233" y="119"/>
                    <a:pt x="215" y="61"/>
                  </a:cubicBezTo>
                  <a:cubicBezTo>
                    <a:pt x="207" y="26"/>
                    <a:pt x="171"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4"/>
            <p:cNvSpPr/>
            <p:nvPr/>
          </p:nvSpPr>
          <p:spPr>
            <a:xfrm rot="1508308">
              <a:off x="6369999" y="575613"/>
              <a:ext cx="45288" cy="33754"/>
            </a:xfrm>
            <a:custGeom>
              <a:avLst/>
              <a:gdLst/>
              <a:ahLst/>
              <a:cxnLst/>
              <a:rect l="l" t="t" r="r" b="b"/>
              <a:pathLst>
                <a:path w="267" h="199" extrusionOk="0">
                  <a:moveTo>
                    <a:pt x="143" y="1"/>
                  </a:moveTo>
                  <a:cubicBezTo>
                    <a:pt x="123" y="1"/>
                    <a:pt x="103" y="6"/>
                    <a:pt x="87" y="16"/>
                  </a:cubicBezTo>
                  <a:cubicBezTo>
                    <a:pt x="29" y="39"/>
                    <a:pt x="0" y="86"/>
                    <a:pt x="35" y="144"/>
                  </a:cubicBezTo>
                  <a:cubicBezTo>
                    <a:pt x="50" y="179"/>
                    <a:pt x="87" y="198"/>
                    <a:pt x="125" y="198"/>
                  </a:cubicBezTo>
                  <a:cubicBezTo>
                    <a:pt x="144" y="198"/>
                    <a:pt x="163" y="194"/>
                    <a:pt x="180" y="184"/>
                  </a:cubicBezTo>
                  <a:cubicBezTo>
                    <a:pt x="232" y="155"/>
                    <a:pt x="267" y="109"/>
                    <a:pt x="232" y="51"/>
                  </a:cubicBezTo>
                  <a:cubicBezTo>
                    <a:pt x="213" y="17"/>
                    <a:pt x="178"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4"/>
            <p:cNvSpPr/>
            <p:nvPr/>
          </p:nvSpPr>
          <p:spPr>
            <a:xfrm rot="1508308">
              <a:off x="8935074" y="1077279"/>
              <a:ext cx="41556" cy="37146"/>
            </a:xfrm>
            <a:custGeom>
              <a:avLst/>
              <a:gdLst/>
              <a:ahLst/>
              <a:cxnLst/>
              <a:rect l="l" t="t" r="r" b="b"/>
              <a:pathLst>
                <a:path w="245" h="219" extrusionOk="0">
                  <a:moveTo>
                    <a:pt x="164" y="0"/>
                  </a:moveTo>
                  <a:cubicBezTo>
                    <a:pt x="146" y="0"/>
                    <a:pt x="125" y="7"/>
                    <a:pt x="105" y="17"/>
                  </a:cubicBezTo>
                  <a:cubicBezTo>
                    <a:pt x="30" y="57"/>
                    <a:pt x="1" y="127"/>
                    <a:pt x="36" y="179"/>
                  </a:cubicBezTo>
                  <a:cubicBezTo>
                    <a:pt x="54" y="204"/>
                    <a:pt x="83" y="218"/>
                    <a:pt x="111" y="218"/>
                  </a:cubicBezTo>
                  <a:cubicBezTo>
                    <a:pt x="128" y="218"/>
                    <a:pt x="144" y="213"/>
                    <a:pt x="157" y="202"/>
                  </a:cubicBezTo>
                  <a:cubicBezTo>
                    <a:pt x="215" y="173"/>
                    <a:pt x="244" y="109"/>
                    <a:pt x="221" y="46"/>
                  </a:cubicBezTo>
                  <a:cubicBezTo>
                    <a:pt x="211" y="12"/>
                    <a:pt x="190"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4"/>
            <p:cNvSpPr/>
            <p:nvPr/>
          </p:nvSpPr>
          <p:spPr>
            <a:xfrm rot="1508308">
              <a:off x="4340459" y="623014"/>
              <a:ext cx="45288" cy="30022"/>
            </a:xfrm>
            <a:custGeom>
              <a:avLst/>
              <a:gdLst/>
              <a:ahLst/>
              <a:cxnLst/>
              <a:rect l="l" t="t" r="r" b="b"/>
              <a:pathLst>
                <a:path w="267" h="177" extrusionOk="0">
                  <a:moveTo>
                    <a:pt x="137" y="0"/>
                  </a:moveTo>
                  <a:cubicBezTo>
                    <a:pt x="113" y="0"/>
                    <a:pt x="87" y="3"/>
                    <a:pt x="64" y="3"/>
                  </a:cubicBezTo>
                  <a:cubicBezTo>
                    <a:pt x="18" y="15"/>
                    <a:pt x="0" y="67"/>
                    <a:pt x="18" y="108"/>
                  </a:cubicBezTo>
                  <a:cubicBezTo>
                    <a:pt x="39" y="150"/>
                    <a:pt x="82" y="177"/>
                    <a:pt x="126" y="177"/>
                  </a:cubicBezTo>
                  <a:cubicBezTo>
                    <a:pt x="142" y="177"/>
                    <a:pt x="158" y="173"/>
                    <a:pt x="174" y="166"/>
                  </a:cubicBezTo>
                  <a:cubicBezTo>
                    <a:pt x="220" y="148"/>
                    <a:pt x="267" y="113"/>
                    <a:pt x="243" y="61"/>
                  </a:cubicBezTo>
                  <a:cubicBezTo>
                    <a:pt x="221" y="10"/>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4"/>
            <p:cNvSpPr/>
            <p:nvPr/>
          </p:nvSpPr>
          <p:spPr>
            <a:xfrm rot="1508308">
              <a:off x="5942703" y="1817750"/>
              <a:ext cx="41387" cy="35789"/>
            </a:xfrm>
            <a:custGeom>
              <a:avLst/>
              <a:gdLst/>
              <a:ahLst/>
              <a:cxnLst/>
              <a:rect l="l" t="t" r="r" b="b"/>
              <a:pathLst>
                <a:path w="244" h="211" extrusionOk="0">
                  <a:moveTo>
                    <a:pt x="92" y="1"/>
                  </a:moveTo>
                  <a:cubicBezTo>
                    <a:pt x="81" y="1"/>
                    <a:pt x="69" y="2"/>
                    <a:pt x="58" y="6"/>
                  </a:cubicBezTo>
                  <a:cubicBezTo>
                    <a:pt x="12" y="41"/>
                    <a:pt x="0" y="110"/>
                    <a:pt x="35" y="156"/>
                  </a:cubicBezTo>
                  <a:cubicBezTo>
                    <a:pt x="51" y="192"/>
                    <a:pt x="87" y="211"/>
                    <a:pt x="124" y="211"/>
                  </a:cubicBezTo>
                  <a:cubicBezTo>
                    <a:pt x="141" y="211"/>
                    <a:pt x="159" y="206"/>
                    <a:pt x="174" y="197"/>
                  </a:cubicBezTo>
                  <a:cubicBezTo>
                    <a:pt x="226" y="180"/>
                    <a:pt x="244" y="116"/>
                    <a:pt x="215" y="75"/>
                  </a:cubicBezTo>
                  <a:cubicBezTo>
                    <a:pt x="187" y="29"/>
                    <a:pt x="140"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4"/>
            <p:cNvSpPr/>
            <p:nvPr/>
          </p:nvSpPr>
          <p:spPr>
            <a:xfrm rot="1508308">
              <a:off x="7647847" y="131612"/>
              <a:ext cx="39521" cy="39691"/>
            </a:xfrm>
            <a:custGeom>
              <a:avLst/>
              <a:gdLst/>
              <a:ahLst/>
              <a:cxnLst/>
              <a:rect l="l" t="t" r="r" b="b"/>
              <a:pathLst>
                <a:path w="233" h="234" extrusionOk="0">
                  <a:moveTo>
                    <a:pt x="96" y="1"/>
                  </a:moveTo>
                  <a:cubicBezTo>
                    <a:pt x="88" y="1"/>
                    <a:pt x="80" y="2"/>
                    <a:pt x="70" y="5"/>
                  </a:cubicBezTo>
                  <a:cubicBezTo>
                    <a:pt x="1" y="28"/>
                    <a:pt x="18" y="86"/>
                    <a:pt x="47" y="144"/>
                  </a:cubicBezTo>
                  <a:cubicBezTo>
                    <a:pt x="65" y="189"/>
                    <a:pt x="93" y="233"/>
                    <a:pt x="136" y="233"/>
                  </a:cubicBezTo>
                  <a:cubicBezTo>
                    <a:pt x="149" y="233"/>
                    <a:pt x="164" y="229"/>
                    <a:pt x="180" y="220"/>
                  </a:cubicBezTo>
                  <a:cubicBezTo>
                    <a:pt x="232" y="191"/>
                    <a:pt x="198" y="138"/>
                    <a:pt x="180" y="92"/>
                  </a:cubicBezTo>
                  <a:cubicBezTo>
                    <a:pt x="160" y="57"/>
                    <a:pt x="145"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4"/>
            <p:cNvSpPr/>
            <p:nvPr/>
          </p:nvSpPr>
          <p:spPr>
            <a:xfrm rot="1508308">
              <a:off x="5577073" y="3695303"/>
              <a:ext cx="38503" cy="40030"/>
            </a:xfrm>
            <a:custGeom>
              <a:avLst/>
              <a:gdLst/>
              <a:ahLst/>
              <a:cxnLst/>
              <a:rect l="l" t="t" r="r" b="b"/>
              <a:pathLst>
                <a:path w="227" h="236" extrusionOk="0">
                  <a:moveTo>
                    <a:pt x="132" y="0"/>
                  </a:moveTo>
                  <a:cubicBezTo>
                    <a:pt x="120" y="0"/>
                    <a:pt x="107" y="4"/>
                    <a:pt x="94" y="11"/>
                  </a:cubicBezTo>
                  <a:cubicBezTo>
                    <a:pt x="30" y="40"/>
                    <a:pt x="1" y="115"/>
                    <a:pt x="24" y="179"/>
                  </a:cubicBezTo>
                  <a:cubicBezTo>
                    <a:pt x="32" y="214"/>
                    <a:pt x="63" y="236"/>
                    <a:pt x="95" y="236"/>
                  </a:cubicBezTo>
                  <a:cubicBezTo>
                    <a:pt x="111" y="236"/>
                    <a:pt x="127" y="230"/>
                    <a:pt x="140" y="219"/>
                  </a:cubicBezTo>
                  <a:cubicBezTo>
                    <a:pt x="198" y="190"/>
                    <a:pt x="227" y="115"/>
                    <a:pt x="204" y="51"/>
                  </a:cubicBezTo>
                  <a:cubicBezTo>
                    <a:pt x="183" y="19"/>
                    <a:pt x="160"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4"/>
            <p:cNvSpPr/>
            <p:nvPr/>
          </p:nvSpPr>
          <p:spPr>
            <a:xfrm rot="1508308">
              <a:off x="5917359" y="1948402"/>
              <a:ext cx="41217" cy="35789"/>
            </a:xfrm>
            <a:custGeom>
              <a:avLst/>
              <a:gdLst/>
              <a:ahLst/>
              <a:cxnLst/>
              <a:rect l="l" t="t" r="r" b="b"/>
              <a:pathLst>
                <a:path w="243" h="211" extrusionOk="0">
                  <a:moveTo>
                    <a:pt x="191" y="1"/>
                  </a:moveTo>
                  <a:cubicBezTo>
                    <a:pt x="126" y="1"/>
                    <a:pt x="0" y="108"/>
                    <a:pt x="11" y="166"/>
                  </a:cubicBezTo>
                  <a:cubicBezTo>
                    <a:pt x="17" y="183"/>
                    <a:pt x="28" y="201"/>
                    <a:pt x="46" y="207"/>
                  </a:cubicBezTo>
                  <a:cubicBezTo>
                    <a:pt x="57" y="209"/>
                    <a:pt x="69" y="210"/>
                    <a:pt x="80" y="210"/>
                  </a:cubicBezTo>
                  <a:cubicBezTo>
                    <a:pt x="124" y="210"/>
                    <a:pt x="163" y="191"/>
                    <a:pt x="191" y="154"/>
                  </a:cubicBezTo>
                  <a:cubicBezTo>
                    <a:pt x="225" y="125"/>
                    <a:pt x="243" y="73"/>
                    <a:pt x="237" y="27"/>
                  </a:cubicBezTo>
                  <a:cubicBezTo>
                    <a:pt x="225" y="21"/>
                    <a:pt x="220" y="10"/>
                    <a:pt x="208" y="4"/>
                  </a:cubicBezTo>
                  <a:cubicBezTo>
                    <a:pt x="203" y="2"/>
                    <a:pt x="197"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4"/>
            <p:cNvSpPr/>
            <p:nvPr/>
          </p:nvSpPr>
          <p:spPr>
            <a:xfrm rot="1508308">
              <a:off x="4401955" y="762476"/>
              <a:ext cx="41556" cy="33584"/>
            </a:xfrm>
            <a:custGeom>
              <a:avLst/>
              <a:gdLst/>
              <a:ahLst/>
              <a:cxnLst/>
              <a:rect l="l" t="t" r="r" b="b"/>
              <a:pathLst>
                <a:path w="245" h="198" extrusionOk="0">
                  <a:moveTo>
                    <a:pt x="98" y="0"/>
                  </a:moveTo>
                  <a:cubicBezTo>
                    <a:pt x="85" y="0"/>
                    <a:pt x="72" y="2"/>
                    <a:pt x="59" y="6"/>
                  </a:cubicBezTo>
                  <a:cubicBezTo>
                    <a:pt x="1" y="29"/>
                    <a:pt x="1" y="76"/>
                    <a:pt x="24" y="128"/>
                  </a:cubicBezTo>
                  <a:cubicBezTo>
                    <a:pt x="41" y="170"/>
                    <a:pt x="83" y="197"/>
                    <a:pt x="127" y="197"/>
                  </a:cubicBezTo>
                  <a:cubicBezTo>
                    <a:pt x="143" y="197"/>
                    <a:pt x="159" y="193"/>
                    <a:pt x="175" y="186"/>
                  </a:cubicBezTo>
                  <a:cubicBezTo>
                    <a:pt x="227" y="168"/>
                    <a:pt x="244" y="110"/>
                    <a:pt x="215" y="64"/>
                  </a:cubicBezTo>
                  <a:cubicBezTo>
                    <a:pt x="188" y="23"/>
                    <a:pt x="143"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4"/>
            <p:cNvSpPr/>
            <p:nvPr/>
          </p:nvSpPr>
          <p:spPr>
            <a:xfrm rot="1508308">
              <a:off x="6565850" y="1000427"/>
              <a:ext cx="35450" cy="44949"/>
            </a:xfrm>
            <a:custGeom>
              <a:avLst/>
              <a:gdLst/>
              <a:ahLst/>
              <a:cxnLst/>
              <a:rect l="l" t="t" r="r" b="b"/>
              <a:pathLst>
                <a:path w="209" h="265" extrusionOk="0">
                  <a:moveTo>
                    <a:pt x="129" y="1"/>
                  </a:moveTo>
                  <a:cubicBezTo>
                    <a:pt x="118" y="1"/>
                    <a:pt x="108" y="3"/>
                    <a:pt x="99" y="9"/>
                  </a:cubicBezTo>
                  <a:cubicBezTo>
                    <a:pt x="23" y="61"/>
                    <a:pt x="0" y="154"/>
                    <a:pt x="29" y="235"/>
                  </a:cubicBezTo>
                  <a:cubicBezTo>
                    <a:pt x="42" y="254"/>
                    <a:pt x="61" y="265"/>
                    <a:pt x="79" y="265"/>
                  </a:cubicBezTo>
                  <a:cubicBezTo>
                    <a:pt x="93" y="265"/>
                    <a:pt x="106" y="259"/>
                    <a:pt x="116" y="246"/>
                  </a:cubicBezTo>
                  <a:cubicBezTo>
                    <a:pt x="180" y="194"/>
                    <a:pt x="209" y="107"/>
                    <a:pt x="186" y="32"/>
                  </a:cubicBezTo>
                  <a:cubicBezTo>
                    <a:pt x="174" y="12"/>
                    <a:pt x="151"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4"/>
            <p:cNvSpPr/>
            <p:nvPr/>
          </p:nvSpPr>
          <p:spPr>
            <a:xfrm rot="1508308">
              <a:off x="4592852" y="1576976"/>
              <a:ext cx="37486" cy="37655"/>
            </a:xfrm>
            <a:custGeom>
              <a:avLst/>
              <a:gdLst/>
              <a:ahLst/>
              <a:cxnLst/>
              <a:rect l="l" t="t" r="r" b="b"/>
              <a:pathLst>
                <a:path w="221" h="222" extrusionOk="0">
                  <a:moveTo>
                    <a:pt x="127" y="1"/>
                  </a:moveTo>
                  <a:cubicBezTo>
                    <a:pt x="111" y="1"/>
                    <a:pt x="93" y="7"/>
                    <a:pt x="76" y="20"/>
                  </a:cubicBezTo>
                  <a:cubicBezTo>
                    <a:pt x="18" y="49"/>
                    <a:pt x="0" y="119"/>
                    <a:pt x="29" y="177"/>
                  </a:cubicBezTo>
                  <a:cubicBezTo>
                    <a:pt x="40" y="206"/>
                    <a:pt x="68" y="222"/>
                    <a:pt x="97" y="222"/>
                  </a:cubicBezTo>
                  <a:cubicBezTo>
                    <a:pt x="113" y="222"/>
                    <a:pt x="130" y="216"/>
                    <a:pt x="145" y="206"/>
                  </a:cubicBezTo>
                  <a:cubicBezTo>
                    <a:pt x="203" y="177"/>
                    <a:pt x="221" y="107"/>
                    <a:pt x="197" y="55"/>
                  </a:cubicBezTo>
                  <a:cubicBezTo>
                    <a:pt x="179" y="19"/>
                    <a:pt x="154"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4"/>
            <p:cNvSpPr/>
            <p:nvPr/>
          </p:nvSpPr>
          <p:spPr>
            <a:xfrm rot="1508308">
              <a:off x="7172682" y="557981"/>
              <a:ext cx="46475" cy="34093"/>
            </a:xfrm>
            <a:custGeom>
              <a:avLst/>
              <a:gdLst/>
              <a:ahLst/>
              <a:cxnLst/>
              <a:rect l="l" t="t" r="r" b="b"/>
              <a:pathLst>
                <a:path w="274" h="201" extrusionOk="0">
                  <a:moveTo>
                    <a:pt x="154" y="1"/>
                  </a:moveTo>
                  <a:cubicBezTo>
                    <a:pt x="138" y="1"/>
                    <a:pt x="121" y="5"/>
                    <a:pt x="105" y="13"/>
                  </a:cubicBezTo>
                  <a:cubicBezTo>
                    <a:pt x="1" y="58"/>
                    <a:pt x="50" y="200"/>
                    <a:pt x="142" y="200"/>
                  </a:cubicBezTo>
                  <a:cubicBezTo>
                    <a:pt x="158" y="200"/>
                    <a:pt x="175" y="196"/>
                    <a:pt x="192" y="187"/>
                  </a:cubicBezTo>
                  <a:cubicBezTo>
                    <a:pt x="244" y="170"/>
                    <a:pt x="273" y="106"/>
                    <a:pt x="244" y="54"/>
                  </a:cubicBezTo>
                  <a:cubicBezTo>
                    <a:pt x="228" y="22"/>
                    <a:pt x="192"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4"/>
            <p:cNvSpPr/>
            <p:nvPr/>
          </p:nvSpPr>
          <p:spPr>
            <a:xfrm rot="1508308">
              <a:off x="5598692" y="2151307"/>
              <a:ext cx="47323" cy="26460"/>
            </a:xfrm>
            <a:custGeom>
              <a:avLst/>
              <a:gdLst/>
              <a:ahLst/>
              <a:cxnLst/>
              <a:rect l="l" t="t" r="r" b="b"/>
              <a:pathLst>
                <a:path w="279" h="156" extrusionOk="0">
                  <a:moveTo>
                    <a:pt x="101" y="0"/>
                  </a:moveTo>
                  <a:cubicBezTo>
                    <a:pt x="87" y="0"/>
                    <a:pt x="73" y="2"/>
                    <a:pt x="58" y="5"/>
                  </a:cubicBezTo>
                  <a:cubicBezTo>
                    <a:pt x="12" y="16"/>
                    <a:pt x="0" y="69"/>
                    <a:pt x="29" y="103"/>
                  </a:cubicBezTo>
                  <a:cubicBezTo>
                    <a:pt x="67" y="137"/>
                    <a:pt x="115" y="155"/>
                    <a:pt x="165" y="155"/>
                  </a:cubicBezTo>
                  <a:cubicBezTo>
                    <a:pt x="200" y="155"/>
                    <a:pt x="235" y="146"/>
                    <a:pt x="267" y="127"/>
                  </a:cubicBezTo>
                  <a:cubicBezTo>
                    <a:pt x="278" y="121"/>
                    <a:pt x="278" y="92"/>
                    <a:pt x="278" y="80"/>
                  </a:cubicBezTo>
                  <a:cubicBezTo>
                    <a:pt x="231" y="32"/>
                    <a:pt x="167"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4"/>
            <p:cNvSpPr/>
            <p:nvPr/>
          </p:nvSpPr>
          <p:spPr>
            <a:xfrm rot="1508308">
              <a:off x="4948305" y="1276092"/>
              <a:ext cx="43253" cy="32906"/>
            </a:xfrm>
            <a:custGeom>
              <a:avLst/>
              <a:gdLst/>
              <a:ahLst/>
              <a:cxnLst/>
              <a:rect l="l" t="t" r="r" b="b"/>
              <a:pathLst>
                <a:path w="255" h="194" extrusionOk="0">
                  <a:moveTo>
                    <a:pt x="123" y="0"/>
                  </a:moveTo>
                  <a:cubicBezTo>
                    <a:pt x="109" y="0"/>
                    <a:pt x="95" y="3"/>
                    <a:pt x="81" y="8"/>
                  </a:cubicBezTo>
                  <a:cubicBezTo>
                    <a:pt x="23" y="14"/>
                    <a:pt x="0" y="72"/>
                    <a:pt x="29" y="118"/>
                  </a:cubicBezTo>
                  <a:cubicBezTo>
                    <a:pt x="42" y="165"/>
                    <a:pt x="83" y="193"/>
                    <a:pt x="127" y="193"/>
                  </a:cubicBezTo>
                  <a:cubicBezTo>
                    <a:pt x="142" y="193"/>
                    <a:pt x="159" y="190"/>
                    <a:pt x="174" y="182"/>
                  </a:cubicBezTo>
                  <a:cubicBezTo>
                    <a:pt x="226" y="170"/>
                    <a:pt x="255" y="112"/>
                    <a:pt x="232" y="66"/>
                  </a:cubicBezTo>
                  <a:cubicBezTo>
                    <a:pt x="210" y="26"/>
                    <a:pt x="167"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4"/>
            <p:cNvSpPr/>
            <p:nvPr/>
          </p:nvSpPr>
          <p:spPr>
            <a:xfrm rot="1508308">
              <a:off x="5738673" y="1921702"/>
              <a:ext cx="42065" cy="35620"/>
            </a:xfrm>
            <a:custGeom>
              <a:avLst/>
              <a:gdLst/>
              <a:ahLst/>
              <a:cxnLst/>
              <a:rect l="l" t="t" r="r" b="b"/>
              <a:pathLst>
                <a:path w="248" h="210" extrusionOk="0">
                  <a:moveTo>
                    <a:pt x="113" y="0"/>
                  </a:moveTo>
                  <a:cubicBezTo>
                    <a:pt x="97" y="0"/>
                    <a:pt x="80" y="4"/>
                    <a:pt x="65" y="13"/>
                  </a:cubicBezTo>
                  <a:cubicBezTo>
                    <a:pt x="18" y="47"/>
                    <a:pt x="1" y="105"/>
                    <a:pt x="30" y="157"/>
                  </a:cubicBezTo>
                  <a:cubicBezTo>
                    <a:pt x="50" y="194"/>
                    <a:pt x="81" y="209"/>
                    <a:pt x="112" y="209"/>
                  </a:cubicBezTo>
                  <a:cubicBezTo>
                    <a:pt x="180" y="209"/>
                    <a:pt x="247" y="138"/>
                    <a:pt x="204" y="59"/>
                  </a:cubicBezTo>
                  <a:cubicBezTo>
                    <a:pt x="187" y="22"/>
                    <a:pt x="15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4"/>
            <p:cNvSpPr/>
            <p:nvPr/>
          </p:nvSpPr>
          <p:spPr>
            <a:xfrm rot="1508308">
              <a:off x="9131843" y="1805432"/>
              <a:ext cx="41387" cy="46815"/>
            </a:xfrm>
            <a:custGeom>
              <a:avLst/>
              <a:gdLst/>
              <a:ahLst/>
              <a:cxnLst/>
              <a:rect l="l" t="t" r="r" b="b"/>
              <a:pathLst>
                <a:path w="244" h="276" extrusionOk="0">
                  <a:moveTo>
                    <a:pt x="109" y="1"/>
                  </a:moveTo>
                  <a:cubicBezTo>
                    <a:pt x="101" y="1"/>
                    <a:pt x="92" y="3"/>
                    <a:pt x="81" y="9"/>
                  </a:cubicBezTo>
                  <a:cubicBezTo>
                    <a:pt x="0" y="55"/>
                    <a:pt x="64" y="142"/>
                    <a:pt x="93" y="206"/>
                  </a:cubicBezTo>
                  <a:cubicBezTo>
                    <a:pt x="110" y="229"/>
                    <a:pt x="127" y="252"/>
                    <a:pt x="151" y="264"/>
                  </a:cubicBezTo>
                  <a:cubicBezTo>
                    <a:pt x="168" y="276"/>
                    <a:pt x="185" y="276"/>
                    <a:pt x="203" y="276"/>
                  </a:cubicBezTo>
                  <a:cubicBezTo>
                    <a:pt x="232" y="264"/>
                    <a:pt x="243" y="235"/>
                    <a:pt x="232" y="206"/>
                  </a:cubicBezTo>
                  <a:cubicBezTo>
                    <a:pt x="226" y="183"/>
                    <a:pt x="220" y="154"/>
                    <a:pt x="209" y="131"/>
                  </a:cubicBezTo>
                  <a:cubicBezTo>
                    <a:pt x="169" y="96"/>
                    <a:pt x="159"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4"/>
            <p:cNvSpPr/>
            <p:nvPr/>
          </p:nvSpPr>
          <p:spPr>
            <a:xfrm rot="1508308">
              <a:off x="4095025" y="396531"/>
              <a:ext cx="40539" cy="33076"/>
            </a:xfrm>
            <a:custGeom>
              <a:avLst/>
              <a:gdLst/>
              <a:ahLst/>
              <a:cxnLst/>
              <a:rect l="l" t="t" r="r" b="b"/>
              <a:pathLst>
                <a:path w="239" h="195" extrusionOk="0">
                  <a:moveTo>
                    <a:pt x="124" y="1"/>
                  </a:moveTo>
                  <a:cubicBezTo>
                    <a:pt x="104" y="1"/>
                    <a:pt x="83" y="6"/>
                    <a:pt x="65" y="19"/>
                  </a:cubicBezTo>
                  <a:cubicBezTo>
                    <a:pt x="18" y="42"/>
                    <a:pt x="1" y="100"/>
                    <a:pt x="36" y="140"/>
                  </a:cubicBezTo>
                  <a:cubicBezTo>
                    <a:pt x="51" y="176"/>
                    <a:pt x="85" y="195"/>
                    <a:pt x="122" y="195"/>
                  </a:cubicBezTo>
                  <a:cubicBezTo>
                    <a:pt x="139" y="195"/>
                    <a:pt x="158" y="190"/>
                    <a:pt x="175" y="181"/>
                  </a:cubicBezTo>
                  <a:cubicBezTo>
                    <a:pt x="215" y="158"/>
                    <a:pt x="238" y="106"/>
                    <a:pt x="221" y="54"/>
                  </a:cubicBezTo>
                  <a:cubicBezTo>
                    <a:pt x="199" y="20"/>
                    <a:pt x="162"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4"/>
            <p:cNvSpPr/>
            <p:nvPr/>
          </p:nvSpPr>
          <p:spPr>
            <a:xfrm rot="1508308">
              <a:off x="6911583" y="702648"/>
              <a:ext cx="43422" cy="33584"/>
            </a:xfrm>
            <a:custGeom>
              <a:avLst/>
              <a:gdLst/>
              <a:ahLst/>
              <a:cxnLst/>
              <a:rect l="l" t="t" r="r" b="b"/>
              <a:pathLst>
                <a:path w="256" h="198" extrusionOk="0">
                  <a:moveTo>
                    <a:pt x="88" y="0"/>
                  </a:moveTo>
                  <a:cubicBezTo>
                    <a:pt x="76" y="0"/>
                    <a:pt x="66" y="3"/>
                    <a:pt x="59" y="9"/>
                  </a:cubicBezTo>
                  <a:cubicBezTo>
                    <a:pt x="12" y="20"/>
                    <a:pt x="1" y="78"/>
                    <a:pt x="30" y="113"/>
                  </a:cubicBezTo>
                  <a:cubicBezTo>
                    <a:pt x="57" y="159"/>
                    <a:pt x="131" y="197"/>
                    <a:pt x="181" y="197"/>
                  </a:cubicBezTo>
                  <a:cubicBezTo>
                    <a:pt x="195" y="197"/>
                    <a:pt x="206" y="194"/>
                    <a:pt x="215" y="188"/>
                  </a:cubicBezTo>
                  <a:cubicBezTo>
                    <a:pt x="244" y="171"/>
                    <a:pt x="255" y="130"/>
                    <a:pt x="232" y="101"/>
                  </a:cubicBezTo>
                  <a:cubicBezTo>
                    <a:pt x="204" y="45"/>
                    <a:pt x="135"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4"/>
            <p:cNvSpPr/>
            <p:nvPr/>
          </p:nvSpPr>
          <p:spPr>
            <a:xfrm rot="1508308">
              <a:off x="4218521" y="1051282"/>
              <a:ext cx="40539" cy="33924"/>
            </a:xfrm>
            <a:custGeom>
              <a:avLst/>
              <a:gdLst/>
              <a:ahLst/>
              <a:cxnLst/>
              <a:rect l="l" t="t" r="r" b="b"/>
              <a:pathLst>
                <a:path w="239" h="200" extrusionOk="0">
                  <a:moveTo>
                    <a:pt x="126" y="0"/>
                  </a:moveTo>
                  <a:cubicBezTo>
                    <a:pt x="109" y="0"/>
                    <a:pt x="92" y="5"/>
                    <a:pt x="76" y="14"/>
                  </a:cubicBezTo>
                  <a:cubicBezTo>
                    <a:pt x="24" y="32"/>
                    <a:pt x="1" y="84"/>
                    <a:pt x="24" y="130"/>
                  </a:cubicBezTo>
                  <a:cubicBezTo>
                    <a:pt x="37" y="173"/>
                    <a:pt x="74" y="200"/>
                    <a:pt x="114" y="200"/>
                  </a:cubicBezTo>
                  <a:cubicBezTo>
                    <a:pt x="129" y="200"/>
                    <a:pt x="143" y="196"/>
                    <a:pt x="157" y="188"/>
                  </a:cubicBezTo>
                  <a:cubicBezTo>
                    <a:pt x="221" y="165"/>
                    <a:pt x="238" y="119"/>
                    <a:pt x="215" y="49"/>
                  </a:cubicBezTo>
                  <a:cubicBezTo>
                    <a:pt x="196" y="18"/>
                    <a:pt x="161"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4"/>
            <p:cNvSpPr/>
            <p:nvPr/>
          </p:nvSpPr>
          <p:spPr>
            <a:xfrm rot="1508308">
              <a:off x="6027846" y="196301"/>
              <a:ext cx="42574" cy="33245"/>
            </a:xfrm>
            <a:custGeom>
              <a:avLst/>
              <a:gdLst/>
              <a:ahLst/>
              <a:cxnLst/>
              <a:rect l="l" t="t" r="r" b="b"/>
              <a:pathLst>
                <a:path w="251" h="196" extrusionOk="0">
                  <a:moveTo>
                    <a:pt x="125" y="1"/>
                  </a:moveTo>
                  <a:cubicBezTo>
                    <a:pt x="110" y="1"/>
                    <a:pt x="96" y="4"/>
                    <a:pt x="82" y="10"/>
                  </a:cubicBezTo>
                  <a:cubicBezTo>
                    <a:pt x="30" y="16"/>
                    <a:pt x="1" y="74"/>
                    <a:pt x="24" y="120"/>
                  </a:cubicBezTo>
                  <a:cubicBezTo>
                    <a:pt x="41" y="167"/>
                    <a:pt x="83" y="195"/>
                    <a:pt x="128" y="195"/>
                  </a:cubicBezTo>
                  <a:cubicBezTo>
                    <a:pt x="143" y="195"/>
                    <a:pt x="159" y="191"/>
                    <a:pt x="175" y="184"/>
                  </a:cubicBezTo>
                  <a:cubicBezTo>
                    <a:pt x="233" y="166"/>
                    <a:pt x="250" y="126"/>
                    <a:pt x="233" y="62"/>
                  </a:cubicBezTo>
                  <a:cubicBezTo>
                    <a:pt x="207" y="24"/>
                    <a:pt x="16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4"/>
            <p:cNvSpPr/>
            <p:nvPr/>
          </p:nvSpPr>
          <p:spPr>
            <a:xfrm rot="1508308">
              <a:off x="4853130" y="2344391"/>
              <a:ext cx="40539" cy="31040"/>
            </a:xfrm>
            <a:custGeom>
              <a:avLst/>
              <a:gdLst/>
              <a:ahLst/>
              <a:cxnLst/>
              <a:rect l="l" t="t" r="r" b="b"/>
              <a:pathLst>
                <a:path w="239" h="183" extrusionOk="0">
                  <a:moveTo>
                    <a:pt x="95" y="0"/>
                  </a:moveTo>
                  <a:cubicBezTo>
                    <a:pt x="79" y="0"/>
                    <a:pt x="63" y="3"/>
                    <a:pt x="47" y="8"/>
                  </a:cubicBezTo>
                  <a:cubicBezTo>
                    <a:pt x="7" y="20"/>
                    <a:pt x="1" y="54"/>
                    <a:pt x="18" y="89"/>
                  </a:cubicBezTo>
                  <a:cubicBezTo>
                    <a:pt x="37" y="145"/>
                    <a:pt x="90" y="183"/>
                    <a:pt x="146" y="183"/>
                  </a:cubicBezTo>
                  <a:cubicBezTo>
                    <a:pt x="159" y="183"/>
                    <a:pt x="173" y="181"/>
                    <a:pt x="186" y="176"/>
                  </a:cubicBezTo>
                  <a:cubicBezTo>
                    <a:pt x="209" y="153"/>
                    <a:pt x="238" y="124"/>
                    <a:pt x="221" y="78"/>
                  </a:cubicBezTo>
                  <a:cubicBezTo>
                    <a:pt x="194" y="29"/>
                    <a:pt x="147"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4"/>
            <p:cNvSpPr/>
            <p:nvPr/>
          </p:nvSpPr>
          <p:spPr>
            <a:xfrm rot="1508308">
              <a:off x="4213595" y="964177"/>
              <a:ext cx="42405" cy="30701"/>
            </a:xfrm>
            <a:custGeom>
              <a:avLst/>
              <a:gdLst/>
              <a:ahLst/>
              <a:cxnLst/>
              <a:rect l="l" t="t" r="r" b="b"/>
              <a:pathLst>
                <a:path w="250" h="181" extrusionOk="0">
                  <a:moveTo>
                    <a:pt x="129" y="1"/>
                  </a:moveTo>
                  <a:cubicBezTo>
                    <a:pt x="113" y="1"/>
                    <a:pt x="97" y="4"/>
                    <a:pt x="82" y="11"/>
                  </a:cubicBezTo>
                  <a:cubicBezTo>
                    <a:pt x="30" y="16"/>
                    <a:pt x="1" y="80"/>
                    <a:pt x="35" y="127"/>
                  </a:cubicBezTo>
                  <a:cubicBezTo>
                    <a:pt x="56" y="164"/>
                    <a:pt x="86" y="180"/>
                    <a:pt x="129" y="180"/>
                  </a:cubicBezTo>
                  <a:cubicBezTo>
                    <a:pt x="146" y="180"/>
                    <a:pt x="165" y="178"/>
                    <a:pt x="186" y="173"/>
                  </a:cubicBezTo>
                  <a:cubicBezTo>
                    <a:pt x="215" y="144"/>
                    <a:pt x="250" y="115"/>
                    <a:pt x="227" y="57"/>
                  </a:cubicBezTo>
                  <a:cubicBezTo>
                    <a:pt x="206" y="20"/>
                    <a:pt x="168"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4"/>
            <p:cNvSpPr/>
            <p:nvPr/>
          </p:nvSpPr>
          <p:spPr>
            <a:xfrm rot="1508308">
              <a:off x="6882219" y="757538"/>
              <a:ext cx="42574" cy="39182"/>
            </a:xfrm>
            <a:custGeom>
              <a:avLst/>
              <a:gdLst/>
              <a:ahLst/>
              <a:cxnLst/>
              <a:rect l="l" t="t" r="r" b="b"/>
              <a:pathLst>
                <a:path w="251" h="231" extrusionOk="0">
                  <a:moveTo>
                    <a:pt x="105" y="1"/>
                  </a:moveTo>
                  <a:cubicBezTo>
                    <a:pt x="87" y="1"/>
                    <a:pt x="68" y="8"/>
                    <a:pt x="47" y="25"/>
                  </a:cubicBezTo>
                  <a:cubicBezTo>
                    <a:pt x="1" y="60"/>
                    <a:pt x="18" y="112"/>
                    <a:pt x="47" y="152"/>
                  </a:cubicBezTo>
                  <a:cubicBezTo>
                    <a:pt x="75" y="193"/>
                    <a:pt x="106" y="231"/>
                    <a:pt x="154" y="231"/>
                  </a:cubicBezTo>
                  <a:cubicBezTo>
                    <a:pt x="167" y="231"/>
                    <a:pt x="182" y="228"/>
                    <a:pt x="198" y="222"/>
                  </a:cubicBezTo>
                  <a:cubicBezTo>
                    <a:pt x="250" y="170"/>
                    <a:pt x="221" y="123"/>
                    <a:pt x="192" y="71"/>
                  </a:cubicBezTo>
                  <a:cubicBezTo>
                    <a:pt x="173" y="32"/>
                    <a:pt x="142"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4"/>
            <p:cNvSpPr/>
            <p:nvPr/>
          </p:nvSpPr>
          <p:spPr>
            <a:xfrm rot="1508308">
              <a:off x="6211151" y="775164"/>
              <a:ext cx="41387" cy="32906"/>
            </a:xfrm>
            <a:custGeom>
              <a:avLst/>
              <a:gdLst/>
              <a:ahLst/>
              <a:cxnLst/>
              <a:rect l="l" t="t" r="r" b="b"/>
              <a:pathLst>
                <a:path w="244" h="194" extrusionOk="0">
                  <a:moveTo>
                    <a:pt x="100" y="0"/>
                  </a:moveTo>
                  <a:cubicBezTo>
                    <a:pt x="87" y="0"/>
                    <a:pt x="73" y="3"/>
                    <a:pt x="58" y="8"/>
                  </a:cubicBezTo>
                  <a:cubicBezTo>
                    <a:pt x="18" y="26"/>
                    <a:pt x="0" y="72"/>
                    <a:pt x="18" y="112"/>
                  </a:cubicBezTo>
                  <a:cubicBezTo>
                    <a:pt x="48" y="164"/>
                    <a:pt x="100" y="193"/>
                    <a:pt x="153" y="193"/>
                  </a:cubicBezTo>
                  <a:cubicBezTo>
                    <a:pt x="172" y="193"/>
                    <a:pt x="191" y="190"/>
                    <a:pt x="209" y="182"/>
                  </a:cubicBezTo>
                  <a:cubicBezTo>
                    <a:pt x="244" y="159"/>
                    <a:pt x="238" y="124"/>
                    <a:pt x="221" y="89"/>
                  </a:cubicBezTo>
                  <a:cubicBezTo>
                    <a:pt x="192" y="47"/>
                    <a:pt x="156"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4"/>
            <p:cNvSpPr/>
            <p:nvPr/>
          </p:nvSpPr>
          <p:spPr>
            <a:xfrm rot="1508308">
              <a:off x="6395661" y="938223"/>
              <a:ext cx="36468" cy="34093"/>
            </a:xfrm>
            <a:custGeom>
              <a:avLst/>
              <a:gdLst/>
              <a:ahLst/>
              <a:cxnLst/>
              <a:rect l="l" t="t" r="r" b="b"/>
              <a:pathLst>
                <a:path w="215" h="201" extrusionOk="0">
                  <a:moveTo>
                    <a:pt x="120" y="1"/>
                  </a:moveTo>
                  <a:cubicBezTo>
                    <a:pt x="107" y="1"/>
                    <a:pt x="94" y="4"/>
                    <a:pt x="82" y="11"/>
                  </a:cubicBezTo>
                  <a:cubicBezTo>
                    <a:pt x="30" y="34"/>
                    <a:pt x="1" y="98"/>
                    <a:pt x="30" y="150"/>
                  </a:cubicBezTo>
                  <a:cubicBezTo>
                    <a:pt x="38" y="180"/>
                    <a:pt x="65" y="200"/>
                    <a:pt x="94" y="200"/>
                  </a:cubicBezTo>
                  <a:cubicBezTo>
                    <a:pt x="105" y="200"/>
                    <a:pt x="117" y="197"/>
                    <a:pt x="128" y="191"/>
                  </a:cubicBezTo>
                  <a:cubicBezTo>
                    <a:pt x="186" y="174"/>
                    <a:pt x="215" y="104"/>
                    <a:pt x="186" y="46"/>
                  </a:cubicBezTo>
                  <a:cubicBezTo>
                    <a:pt x="174"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4"/>
            <p:cNvSpPr/>
            <p:nvPr/>
          </p:nvSpPr>
          <p:spPr>
            <a:xfrm rot="1508308">
              <a:off x="6443371" y="3536088"/>
              <a:ext cx="43422" cy="30870"/>
            </a:xfrm>
            <a:custGeom>
              <a:avLst/>
              <a:gdLst/>
              <a:ahLst/>
              <a:cxnLst/>
              <a:rect l="l" t="t" r="r" b="b"/>
              <a:pathLst>
                <a:path w="256" h="182" extrusionOk="0">
                  <a:moveTo>
                    <a:pt x="95" y="0"/>
                  </a:moveTo>
                  <a:cubicBezTo>
                    <a:pt x="79" y="0"/>
                    <a:pt x="64" y="3"/>
                    <a:pt x="53" y="9"/>
                  </a:cubicBezTo>
                  <a:cubicBezTo>
                    <a:pt x="12" y="27"/>
                    <a:pt x="1" y="79"/>
                    <a:pt x="30" y="114"/>
                  </a:cubicBezTo>
                  <a:cubicBezTo>
                    <a:pt x="50" y="157"/>
                    <a:pt x="94" y="182"/>
                    <a:pt x="140" y="182"/>
                  </a:cubicBezTo>
                  <a:cubicBezTo>
                    <a:pt x="162" y="182"/>
                    <a:pt x="183" y="177"/>
                    <a:pt x="204" y="166"/>
                  </a:cubicBezTo>
                  <a:cubicBezTo>
                    <a:pt x="238" y="148"/>
                    <a:pt x="256" y="114"/>
                    <a:pt x="250" y="79"/>
                  </a:cubicBezTo>
                  <a:cubicBezTo>
                    <a:pt x="236" y="38"/>
                    <a:pt x="15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4"/>
            <p:cNvSpPr/>
            <p:nvPr/>
          </p:nvSpPr>
          <p:spPr>
            <a:xfrm rot="1508308">
              <a:off x="7992256" y="348941"/>
              <a:ext cx="36468" cy="38503"/>
            </a:xfrm>
            <a:custGeom>
              <a:avLst/>
              <a:gdLst/>
              <a:ahLst/>
              <a:cxnLst/>
              <a:rect l="l" t="t" r="r" b="b"/>
              <a:pathLst>
                <a:path w="215" h="227" extrusionOk="0">
                  <a:moveTo>
                    <a:pt x="88" y="1"/>
                  </a:moveTo>
                  <a:cubicBezTo>
                    <a:pt x="78" y="1"/>
                    <a:pt x="66" y="4"/>
                    <a:pt x="52" y="13"/>
                  </a:cubicBezTo>
                  <a:cubicBezTo>
                    <a:pt x="0" y="48"/>
                    <a:pt x="41" y="117"/>
                    <a:pt x="52" y="164"/>
                  </a:cubicBezTo>
                  <a:cubicBezTo>
                    <a:pt x="62" y="197"/>
                    <a:pt x="91" y="226"/>
                    <a:pt x="123" y="226"/>
                  </a:cubicBezTo>
                  <a:cubicBezTo>
                    <a:pt x="130" y="226"/>
                    <a:pt x="138" y="225"/>
                    <a:pt x="145" y="222"/>
                  </a:cubicBezTo>
                  <a:cubicBezTo>
                    <a:pt x="215" y="193"/>
                    <a:pt x="191" y="135"/>
                    <a:pt x="168" y="83"/>
                  </a:cubicBezTo>
                  <a:cubicBezTo>
                    <a:pt x="145" y="51"/>
                    <a:pt x="126"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4"/>
            <p:cNvSpPr/>
            <p:nvPr/>
          </p:nvSpPr>
          <p:spPr>
            <a:xfrm rot="1508308">
              <a:off x="9021145" y="1832001"/>
              <a:ext cx="39351" cy="34602"/>
            </a:xfrm>
            <a:custGeom>
              <a:avLst/>
              <a:gdLst/>
              <a:ahLst/>
              <a:cxnLst/>
              <a:rect l="l" t="t" r="r" b="b"/>
              <a:pathLst>
                <a:path w="232" h="204" extrusionOk="0">
                  <a:moveTo>
                    <a:pt x="117" y="0"/>
                  </a:moveTo>
                  <a:cubicBezTo>
                    <a:pt x="99" y="0"/>
                    <a:pt x="81" y="6"/>
                    <a:pt x="64" y="19"/>
                  </a:cubicBezTo>
                  <a:cubicBezTo>
                    <a:pt x="18" y="36"/>
                    <a:pt x="0" y="94"/>
                    <a:pt x="23" y="134"/>
                  </a:cubicBezTo>
                  <a:cubicBezTo>
                    <a:pt x="32" y="177"/>
                    <a:pt x="68" y="204"/>
                    <a:pt x="108" y="204"/>
                  </a:cubicBezTo>
                  <a:cubicBezTo>
                    <a:pt x="122" y="204"/>
                    <a:pt x="137" y="200"/>
                    <a:pt x="151" y="192"/>
                  </a:cubicBezTo>
                  <a:cubicBezTo>
                    <a:pt x="209" y="169"/>
                    <a:pt x="232" y="100"/>
                    <a:pt x="197" y="48"/>
                  </a:cubicBezTo>
                  <a:cubicBezTo>
                    <a:pt x="179" y="18"/>
                    <a:pt x="14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4"/>
            <p:cNvSpPr/>
            <p:nvPr/>
          </p:nvSpPr>
          <p:spPr>
            <a:xfrm rot="1508308">
              <a:off x="5940203" y="2130628"/>
              <a:ext cx="38503" cy="34941"/>
            </a:xfrm>
            <a:custGeom>
              <a:avLst/>
              <a:gdLst/>
              <a:ahLst/>
              <a:cxnLst/>
              <a:rect l="l" t="t" r="r" b="b"/>
              <a:pathLst>
                <a:path w="227" h="206" extrusionOk="0">
                  <a:moveTo>
                    <a:pt x="91" y="0"/>
                  </a:moveTo>
                  <a:cubicBezTo>
                    <a:pt x="81" y="0"/>
                    <a:pt x="70" y="2"/>
                    <a:pt x="59" y="6"/>
                  </a:cubicBezTo>
                  <a:cubicBezTo>
                    <a:pt x="1" y="29"/>
                    <a:pt x="7" y="81"/>
                    <a:pt x="24" y="128"/>
                  </a:cubicBezTo>
                  <a:cubicBezTo>
                    <a:pt x="41" y="174"/>
                    <a:pt x="85" y="205"/>
                    <a:pt x="133" y="205"/>
                  </a:cubicBezTo>
                  <a:cubicBezTo>
                    <a:pt x="151" y="205"/>
                    <a:pt x="169" y="201"/>
                    <a:pt x="186" y="191"/>
                  </a:cubicBezTo>
                  <a:cubicBezTo>
                    <a:pt x="227" y="162"/>
                    <a:pt x="215" y="122"/>
                    <a:pt x="198" y="87"/>
                  </a:cubicBezTo>
                  <a:cubicBezTo>
                    <a:pt x="169" y="44"/>
                    <a:pt x="14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4"/>
            <p:cNvSpPr/>
            <p:nvPr/>
          </p:nvSpPr>
          <p:spPr>
            <a:xfrm rot="1508308">
              <a:off x="4796540" y="2555714"/>
              <a:ext cx="35620" cy="33754"/>
            </a:xfrm>
            <a:custGeom>
              <a:avLst/>
              <a:gdLst/>
              <a:ahLst/>
              <a:cxnLst/>
              <a:rect l="l" t="t" r="r" b="b"/>
              <a:pathLst>
                <a:path w="210" h="199" extrusionOk="0">
                  <a:moveTo>
                    <a:pt x="108" y="1"/>
                  </a:moveTo>
                  <a:cubicBezTo>
                    <a:pt x="91" y="1"/>
                    <a:pt x="73" y="7"/>
                    <a:pt x="58" y="19"/>
                  </a:cubicBezTo>
                  <a:cubicBezTo>
                    <a:pt x="18" y="42"/>
                    <a:pt x="0" y="100"/>
                    <a:pt x="29" y="141"/>
                  </a:cubicBezTo>
                  <a:cubicBezTo>
                    <a:pt x="38" y="177"/>
                    <a:pt x="75" y="199"/>
                    <a:pt x="113" y="199"/>
                  </a:cubicBezTo>
                  <a:cubicBezTo>
                    <a:pt x="124" y="199"/>
                    <a:pt x="135" y="197"/>
                    <a:pt x="145" y="193"/>
                  </a:cubicBezTo>
                  <a:cubicBezTo>
                    <a:pt x="192" y="164"/>
                    <a:pt x="209" y="100"/>
                    <a:pt x="180" y="48"/>
                  </a:cubicBezTo>
                  <a:cubicBezTo>
                    <a:pt x="169" y="19"/>
                    <a:pt x="13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4"/>
            <p:cNvSpPr/>
            <p:nvPr/>
          </p:nvSpPr>
          <p:spPr>
            <a:xfrm rot="1508308">
              <a:off x="4269601" y="1031016"/>
              <a:ext cx="38334" cy="32736"/>
            </a:xfrm>
            <a:custGeom>
              <a:avLst/>
              <a:gdLst/>
              <a:ahLst/>
              <a:cxnLst/>
              <a:rect l="l" t="t" r="r" b="b"/>
              <a:pathLst>
                <a:path w="226" h="193" extrusionOk="0">
                  <a:moveTo>
                    <a:pt x="109" y="1"/>
                  </a:moveTo>
                  <a:cubicBezTo>
                    <a:pt x="95" y="1"/>
                    <a:pt x="82" y="4"/>
                    <a:pt x="70" y="10"/>
                  </a:cubicBezTo>
                  <a:cubicBezTo>
                    <a:pt x="17" y="27"/>
                    <a:pt x="0" y="85"/>
                    <a:pt x="29" y="126"/>
                  </a:cubicBezTo>
                  <a:cubicBezTo>
                    <a:pt x="42" y="169"/>
                    <a:pt x="80" y="193"/>
                    <a:pt x="120" y="193"/>
                  </a:cubicBezTo>
                  <a:cubicBezTo>
                    <a:pt x="135" y="193"/>
                    <a:pt x="149" y="190"/>
                    <a:pt x="162" y="184"/>
                  </a:cubicBezTo>
                  <a:cubicBezTo>
                    <a:pt x="209" y="160"/>
                    <a:pt x="226" y="108"/>
                    <a:pt x="203" y="62"/>
                  </a:cubicBezTo>
                  <a:cubicBezTo>
                    <a:pt x="186" y="24"/>
                    <a:pt x="147"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4"/>
            <p:cNvSpPr/>
            <p:nvPr/>
          </p:nvSpPr>
          <p:spPr>
            <a:xfrm rot="1508308">
              <a:off x="4645217" y="1743735"/>
              <a:ext cx="43422" cy="28496"/>
            </a:xfrm>
            <a:custGeom>
              <a:avLst/>
              <a:gdLst/>
              <a:ahLst/>
              <a:cxnLst/>
              <a:rect l="l" t="t" r="r" b="b"/>
              <a:pathLst>
                <a:path w="256" h="168" extrusionOk="0">
                  <a:moveTo>
                    <a:pt x="129" y="1"/>
                  </a:moveTo>
                  <a:cubicBezTo>
                    <a:pt x="101" y="1"/>
                    <a:pt x="73" y="7"/>
                    <a:pt x="46" y="20"/>
                  </a:cubicBezTo>
                  <a:cubicBezTo>
                    <a:pt x="6" y="43"/>
                    <a:pt x="0" y="95"/>
                    <a:pt x="35" y="124"/>
                  </a:cubicBezTo>
                  <a:cubicBezTo>
                    <a:pt x="58" y="153"/>
                    <a:pt x="92" y="168"/>
                    <a:pt x="126" y="168"/>
                  </a:cubicBezTo>
                  <a:cubicBezTo>
                    <a:pt x="153" y="168"/>
                    <a:pt x="180" y="159"/>
                    <a:pt x="203" y="141"/>
                  </a:cubicBezTo>
                  <a:cubicBezTo>
                    <a:pt x="243" y="118"/>
                    <a:pt x="255" y="66"/>
                    <a:pt x="226" y="25"/>
                  </a:cubicBezTo>
                  <a:cubicBezTo>
                    <a:pt x="197" y="9"/>
                    <a:pt x="1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4"/>
            <p:cNvSpPr/>
            <p:nvPr/>
          </p:nvSpPr>
          <p:spPr>
            <a:xfrm rot="1508308">
              <a:off x="8816392" y="1801582"/>
              <a:ext cx="42405" cy="29683"/>
            </a:xfrm>
            <a:custGeom>
              <a:avLst/>
              <a:gdLst/>
              <a:ahLst/>
              <a:cxnLst/>
              <a:rect l="l" t="t" r="r" b="b"/>
              <a:pathLst>
                <a:path w="250" h="175" extrusionOk="0">
                  <a:moveTo>
                    <a:pt x="111" y="0"/>
                  </a:moveTo>
                  <a:cubicBezTo>
                    <a:pt x="97" y="0"/>
                    <a:pt x="83" y="2"/>
                    <a:pt x="70" y="7"/>
                  </a:cubicBezTo>
                  <a:cubicBezTo>
                    <a:pt x="23" y="18"/>
                    <a:pt x="0" y="64"/>
                    <a:pt x="23" y="105"/>
                  </a:cubicBezTo>
                  <a:cubicBezTo>
                    <a:pt x="40" y="147"/>
                    <a:pt x="85" y="174"/>
                    <a:pt x="131" y="174"/>
                  </a:cubicBezTo>
                  <a:cubicBezTo>
                    <a:pt x="147" y="174"/>
                    <a:pt x="164" y="171"/>
                    <a:pt x="180" y="163"/>
                  </a:cubicBezTo>
                  <a:cubicBezTo>
                    <a:pt x="226" y="151"/>
                    <a:pt x="249" y="99"/>
                    <a:pt x="226" y="59"/>
                  </a:cubicBezTo>
                  <a:cubicBezTo>
                    <a:pt x="200" y="20"/>
                    <a:pt x="154"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4"/>
            <p:cNvSpPr/>
            <p:nvPr/>
          </p:nvSpPr>
          <p:spPr>
            <a:xfrm rot="1508308">
              <a:off x="5282694" y="3090231"/>
              <a:ext cx="36468" cy="34432"/>
            </a:xfrm>
            <a:custGeom>
              <a:avLst/>
              <a:gdLst/>
              <a:ahLst/>
              <a:cxnLst/>
              <a:rect l="l" t="t" r="r" b="b"/>
              <a:pathLst>
                <a:path w="215" h="203" extrusionOk="0">
                  <a:moveTo>
                    <a:pt x="85" y="1"/>
                  </a:moveTo>
                  <a:cubicBezTo>
                    <a:pt x="73" y="1"/>
                    <a:pt x="60" y="3"/>
                    <a:pt x="47" y="7"/>
                  </a:cubicBezTo>
                  <a:cubicBezTo>
                    <a:pt x="0" y="25"/>
                    <a:pt x="6" y="71"/>
                    <a:pt x="18" y="112"/>
                  </a:cubicBezTo>
                  <a:cubicBezTo>
                    <a:pt x="37" y="161"/>
                    <a:pt x="66" y="202"/>
                    <a:pt x="128" y="202"/>
                  </a:cubicBezTo>
                  <a:cubicBezTo>
                    <a:pt x="138" y="202"/>
                    <a:pt x="150" y="201"/>
                    <a:pt x="162" y="199"/>
                  </a:cubicBezTo>
                  <a:cubicBezTo>
                    <a:pt x="203" y="175"/>
                    <a:pt x="215" y="117"/>
                    <a:pt x="191" y="77"/>
                  </a:cubicBezTo>
                  <a:cubicBezTo>
                    <a:pt x="168" y="35"/>
                    <a:pt x="134"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4"/>
            <p:cNvSpPr/>
            <p:nvPr/>
          </p:nvSpPr>
          <p:spPr>
            <a:xfrm rot="1508308">
              <a:off x="6645994" y="952584"/>
              <a:ext cx="44779" cy="35111"/>
            </a:xfrm>
            <a:custGeom>
              <a:avLst/>
              <a:gdLst/>
              <a:ahLst/>
              <a:cxnLst/>
              <a:rect l="l" t="t" r="r" b="b"/>
              <a:pathLst>
                <a:path w="264" h="207" extrusionOk="0">
                  <a:moveTo>
                    <a:pt x="161" y="0"/>
                  </a:moveTo>
                  <a:cubicBezTo>
                    <a:pt x="147" y="0"/>
                    <a:pt x="132" y="3"/>
                    <a:pt x="119" y="10"/>
                  </a:cubicBezTo>
                  <a:cubicBezTo>
                    <a:pt x="0" y="50"/>
                    <a:pt x="50" y="206"/>
                    <a:pt x="145" y="206"/>
                  </a:cubicBezTo>
                  <a:cubicBezTo>
                    <a:pt x="162" y="206"/>
                    <a:pt x="180" y="201"/>
                    <a:pt x="200" y="190"/>
                  </a:cubicBezTo>
                  <a:cubicBezTo>
                    <a:pt x="252" y="167"/>
                    <a:pt x="263" y="103"/>
                    <a:pt x="240" y="51"/>
                  </a:cubicBezTo>
                  <a:cubicBezTo>
                    <a:pt x="224" y="18"/>
                    <a:pt x="193"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4"/>
            <p:cNvSpPr/>
            <p:nvPr/>
          </p:nvSpPr>
          <p:spPr>
            <a:xfrm rot="1508308">
              <a:off x="5714165" y="1428788"/>
              <a:ext cx="37486" cy="33245"/>
            </a:xfrm>
            <a:custGeom>
              <a:avLst/>
              <a:gdLst/>
              <a:ahLst/>
              <a:cxnLst/>
              <a:rect l="l" t="t" r="r" b="b"/>
              <a:pathLst>
                <a:path w="221" h="196" extrusionOk="0">
                  <a:moveTo>
                    <a:pt x="100" y="0"/>
                  </a:moveTo>
                  <a:cubicBezTo>
                    <a:pt x="86" y="0"/>
                    <a:pt x="72" y="3"/>
                    <a:pt x="58" y="9"/>
                  </a:cubicBezTo>
                  <a:cubicBezTo>
                    <a:pt x="12" y="32"/>
                    <a:pt x="1" y="90"/>
                    <a:pt x="24" y="131"/>
                  </a:cubicBezTo>
                  <a:cubicBezTo>
                    <a:pt x="36" y="172"/>
                    <a:pt x="72" y="195"/>
                    <a:pt x="110" y="195"/>
                  </a:cubicBezTo>
                  <a:cubicBezTo>
                    <a:pt x="126" y="195"/>
                    <a:pt x="142" y="191"/>
                    <a:pt x="157" y="183"/>
                  </a:cubicBezTo>
                  <a:cubicBezTo>
                    <a:pt x="203" y="166"/>
                    <a:pt x="221" y="102"/>
                    <a:pt x="192" y="61"/>
                  </a:cubicBezTo>
                  <a:cubicBezTo>
                    <a:pt x="175" y="23"/>
                    <a:pt x="139"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4"/>
            <p:cNvSpPr/>
            <p:nvPr/>
          </p:nvSpPr>
          <p:spPr>
            <a:xfrm rot="1508308">
              <a:off x="3955108" y="470501"/>
              <a:ext cx="38503" cy="32227"/>
            </a:xfrm>
            <a:custGeom>
              <a:avLst/>
              <a:gdLst/>
              <a:ahLst/>
              <a:cxnLst/>
              <a:rect l="l" t="t" r="r" b="b"/>
              <a:pathLst>
                <a:path w="227" h="190" extrusionOk="0">
                  <a:moveTo>
                    <a:pt x="100" y="1"/>
                  </a:moveTo>
                  <a:cubicBezTo>
                    <a:pt x="88" y="1"/>
                    <a:pt x="76" y="3"/>
                    <a:pt x="65" y="7"/>
                  </a:cubicBezTo>
                  <a:cubicBezTo>
                    <a:pt x="18" y="24"/>
                    <a:pt x="1" y="82"/>
                    <a:pt x="24" y="122"/>
                  </a:cubicBezTo>
                  <a:cubicBezTo>
                    <a:pt x="37" y="165"/>
                    <a:pt x="72" y="189"/>
                    <a:pt x="111" y="189"/>
                  </a:cubicBezTo>
                  <a:cubicBezTo>
                    <a:pt x="124" y="189"/>
                    <a:pt x="138" y="186"/>
                    <a:pt x="152" y="180"/>
                  </a:cubicBezTo>
                  <a:cubicBezTo>
                    <a:pt x="204" y="169"/>
                    <a:pt x="227" y="105"/>
                    <a:pt x="198" y="65"/>
                  </a:cubicBezTo>
                  <a:cubicBezTo>
                    <a:pt x="180" y="24"/>
                    <a:pt x="14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4"/>
            <p:cNvSpPr/>
            <p:nvPr/>
          </p:nvSpPr>
          <p:spPr>
            <a:xfrm rot="1508308">
              <a:off x="6066183" y="2278922"/>
              <a:ext cx="42913" cy="32906"/>
            </a:xfrm>
            <a:custGeom>
              <a:avLst/>
              <a:gdLst/>
              <a:ahLst/>
              <a:cxnLst/>
              <a:rect l="l" t="t" r="r" b="b"/>
              <a:pathLst>
                <a:path w="253" h="194" extrusionOk="0">
                  <a:moveTo>
                    <a:pt x="136" y="1"/>
                  </a:moveTo>
                  <a:cubicBezTo>
                    <a:pt x="122" y="1"/>
                    <a:pt x="109" y="4"/>
                    <a:pt x="96" y="10"/>
                  </a:cubicBezTo>
                  <a:cubicBezTo>
                    <a:pt x="1" y="60"/>
                    <a:pt x="49" y="194"/>
                    <a:pt x="140" y="194"/>
                  </a:cubicBezTo>
                  <a:cubicBezTo>
                    <a:pt x="153" y="194"/>
                    <a:pt x="168" y="191"/>
                    <a:pt x="183" y="184"/>
                  </a:cubicBezTo>
                  <a:cubicBezTo>
                    <a:pt x="230" y="161"/>
                    <a:pt x="253" y="103"/>
                    <a:pt x="230" y="56"/>
                  </a:cubicBezTo>
                  <a:cubicBezTo>
                    <a:pt x="213" y="22"/>
                    <a:pt x="174"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4"/>
            <p:cNvSpPr/>
            <p:nvPr/>
          </p:nvSpPr>
          <p:spPr>
            <a:xfrm rot="1508308">
              <a:off x="6363231" y="417866"/>
              <a:ext cx="41387" cy="29853"/>
            </a:xfrm>
            <a:custGeom>
              <a:avLst/>
              <a:gdLst/>
              <a:ahLst/>
              <a:cxnLst/>
              <a:rect l="l" t="t" r="r" b="b"/>
              <a:pathLst>
                <a:path w="244" h="176" extrusionOk="0">
                  <a:moveTo>
                    <a:pt x="104" y="0"/>
                  </a:moveTo>
                  <a:cubicBezTo>
                    <a:pt x="85" y="0"/>
                    <a:pt x="65" y="4"/>
                    <a:pt x="47" y="13"/>
                  </a:cubicBezTo>
                  <a:cubicBezTo>
                    <a:pt x="12" y="36"/>
                    <a:pt x="1" y="82"/>
                    <a:pt x="24" y="117"/>
                  </a:cubicBezTo>
                  <a:cubicBezTo>
                    <a:pt x="43" y="155"/>
                    <a:pt x="81" y="175"/>
                    <a:pt x="120" y="175"/>
                  </a:cubicBezTo>
                  <a:cubicBezTo>
                    <a:pt x="141" y="175"/>
                    <a:pt x="162" y="169"/>
                    <a:pt x="180" y="157"/>
                  </a:cubicBezTo>
                  <a:cubicBezTo>
                    <a:pt x="221" y="140"/>
                    <a:pt x="244" y="111"/>
                    <a:pt x="226" y="65"/>
                  </a:cubicBezTo>
                  <a:cubicBezTo>
                    <a:pt x="198" y="24"/>
                    <a:pt x="152"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4"/>
            <p:cNvSpPr/>
            <p:nvPr/>
          </p:nvSpPr>
          <p:spPr>
            <a:xfrm rot="1508308">
              <a:off x="8992951" y="1949027"/>
              <a:ext cx="42405" cy="32397"/>
            </a:xfrm>
            <a:custGeom>
              <a:avLst/>
              <a:gdLst/>
              <a:ahLst/>
              <a:cxnLst/>
              <a:rect l="l" t="t" r="r" b="b"/>
              <a:pathLst>
                <a:path w="250" h="191" extrusionOk="0">
                  <a:moveTo>
                    <a:pt x="129" y="0"/>
                  </a:moveTo>
                  <a:cubicBezTo>
                    <a:pt x="113" y="0"/>
                    <a:pt x="97" y="3"/>
                    <a:pt x="81" y="10"/>
                  </a:cubicBezTo>
                  <a:cubicBezTo>
                    <a:pt x="23" y="16"/>
                    <a:pt x="0" y="80"/>
                    <a:pt x="29" y="126"/>
                  </a:cubicBezTo>
                  <a:cubicBezTo>
                    <a:pt x="52" y="172"/>
                    <a:pt x="86" y="190"/>
                    <a:pt x="128" y="190"/>
                  </a:cubicBezTo>
                  <a:cubicBezTo>
                    <a:pt x="149" y="190"/>
                    <a:pt x="172" y="186"/>
                    <a:pt x="197" y="178"/>
                  </a:cubicBezTo>
                  <a:cubicBezTo>
                    <a:pt x="238" y="155"/>
                    <a:pt x="249" y="97"/>
                    <a:pt x="226" y="57"/>
                  </a:cubicBezTo>
                  <a:cubicBezTo>
                    <a:pt x="206" y="20"/>
                    <a:pt x="16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4"/>
            <p:cNvSpPr/>
            <p:nvPr/>
          </p:nvSpPr>
          <p:spPr>
            <a:xfrm rot="1508308">
              <a:off x="6228613" y="155734"/>
              <a:ext cx="40369" cy="31210"/>
            </a:xfrm>
            <a:custGeom>
              <a:avLst/>
              <a:gdLst/>
              <a:ahLst/>
              <a:cxnLst/>
              <a:rect l="l" t="t" r="r" b="b"/>
              <a:pathLst>
                <a:path w="238" h="184" extrusionOk="0">
                  <a:moveTo>
                    <a:pt x="103" y="1"/>
                  </a:moveTo>
                  <a:cubicBezTo>
                    <a:pt x="88" y="1"/>
                    <a:pt x="73" y="3"/>
                    <a:pt x="58" y="8"/>
                  </a:cubicBezTo>
                  <a:cubicBezTo>
                    <a:pt x="0" y="25"/>
                    <a:pt x="0" y="77"/>
                    <a:pt x="24" y="123"/>
                  </a:cubicBezTo>
                  <a:cubicBezTo>
                    <a:pt x="39" y="163"/>
                    <a:pt x="74" y="184"/>
                    <a:pt x="111" y="184"/>
                  </a:cubicBezTo>
                  <a:cubicBezTo>
                    <a:pt x="128" y="184"/>
                    <a:pt x="146" y="179"/>
                    <a:pt x="163" y="170"/>
                  </a:cubicBezTo>
                  <a:cubicBezTo>
                    <a:pt x="209" y="152"/>
                    <a:pt x="238" y="100"/>
                    <a:pt x="221" y="54"/>
                  </a:cubicBezTo>
                  <a:cubicBezTo>
                    <a:pt x="190" y="19"/>
                    <a:pt x="14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4"/>
            <p:cNvSpPr/>
            <p:nvPr/>
          </p:nvSpPr>
          <p:spPr>
            <a:xfrm rot="1508308">
              <a:off x="8896556" y="2328869"/>
              <a:ext cx="43422" cy="30362"/>
            </a:xfrm>
            <a:custGeom>
              <a:avLst/>
              <a:gdLst/>
              <a:ahLst/>
              <a:cxnLst/>
              <a:rect l="l" t="t" r="r" b="b"/>
              <a:pathLst>
                <a:path w="256" h="179" extrusionOk="0">
                  <a:moveTo>
                    <a:pt x="152" y="1"/>
                  </a:moveTo>
                  <a:cubicBezTo>
                    <a:pt x="129" y="1"/>
                    <a:pt x="107" y="7"/>
                    <a:pt x="88" y="19"/>
                  </a:cubicBezTo>
                  <a:cubicBezTo>
                    <a:pt x="41" y="42"/>
                    <a:pt x="1" y="77"/>
                    <a:pt x="41" y="135"/>
                  </a:cubicBezTo>
                  <a:cubicBezTo>
                    <a:pt x="62" y="167"/>
                    <a:pt x="85" y="178"/>
                    <a:pt x="109" y="178"/>
                  </a:cubicBezTo>
                  <a:cubicBezTo>
                    <a:pt x="134" y="178"/>
                    <a:pt x="160" y="167"/>
                    <a:pt x="186" y="152"/>
                  </a:cubicBezTo>
                  <a:cubicBezTo>
                    <a:pt x="233" y="135"/>
                    <a:pt x="256" y="83"/>
                    <a:pt x="238" y="36"/>
                  </a:cubicBezTo>
                  <a:cubicBezTo>
                    <a:pt x="215" y="13"/>
                    <a:pt x="183"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4"/>
            <p:cNvSpPr/>
            <p:nvPr/>
          </p:nvSpPr>
          <p:spPr>
            <a:xfrm rot="1508308">
              <a:off x="4601025" y="349478"/>
              <a:ext cx="37486" cy="38164"/>
            </a:xfrm>
            <a:custGeom>
              <a:avLst/>
              <a:gdLst/>
              <a:ahLst/>
              <a:cxnLst/>
              <a:rect l="l" t="t" r="r" b="b"/>
              <a:pathLst>
                <a:path w="221" h="225" extrusionOk="0">
                  <a:moveTo>
                    <a:pt x="106" y="1"/>
                  </a:moveTo>
                  <a:cubicBezTo>
                    <a:pt x="95" y="1"/>
                    <a:pt x="83" y="4"/>
                    <a:pt x="70" y="11"/>
                  </a:cubicBezTo>
                  <a:cubicBezTo>
                    <a:pt x="18" y="46"/>
                    <a:pt x="1" y="110"/>
                    <a:pt x="29" y="156"/>
                  </a:cubicBezTo>
                  <a:cubicBezTo>
                    <a:pt x="48" y="198"/>
                    <a:pt x="78" y="225"/>
                    <a:pt x="116" y="225"/>
                  </a:cubicBezTo>
                  <a:cubicBezTo>
                    <a:pt x="125" y="225"/>
                    <a:pt x="135" y="223"/>
                    <a:pt x="145" y="220"/>
                  </a:cubicBezTo>
                  <a:cubicBezTo>
                    <a:pt x="221" y="191"/>
                    <a:pt x="198" y="121"/>
                    <a:pt x="180" y="63"/>
                  </a:cubicBezTo>
                  <a:cubicBezTo>
                    <a:pt x="163" y="29"/>
                    <a:pt x="139"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4"/>
            <p:cNvSpPr/>
            <p:nvPr/>
          </p:nvSpPr>
          <p:spPr>
            <a:xfrm rot="1508308">
              <a:off x="5600427" y="745514"/>
              <a:ext cx="44440" cy="31040"/>
            </a:xfrm>
            <a:custGeom>
              <a:avLst/>
              <a:gdLst/>
              <a:ahLst/>
              <a:cxnLst/>
              <a:rect l="l" t="t" r="r" b="b"/>
              <a:pathLst>
                <a:path w="262" h="183" extrusionOk="0">
                  <a:moveTo>
                    <a:pt x="146" y="1"/>
                  </a:moveTo>
                  <a:cubicBezTo>
                    <a:pt x="113" y="1"/>
                    <a:pt x="79" y="12"/>
                    <a:pt x="53" y="36"/>
                  </a:cubicBezTo>
                  <a:cubicBezTo>
                    <a:pt x="12" y="48"/>
                    <a:pt x="0" y="100"/>
                    <a:pt x="29" y="135"/>
                  </a:cubicBezTo>
                  <a:cubicBezTo>
                    <a:pt x="50" y="166"/>
                    <a:pt x="85" y="182"/>
                    <a:pt x="121" y="182"/>
                  </a:cubicBezTo>
                  <a:cubicBezTo>
                    <a:pt x="145" y="182"/>
                    <a:pt x="170" y="175"/>
                    <a:pt x="192" y="158"/>
                  </a:cubicBezTo>
                  <a:cubicBezTo>
                    <a:pt x="238" y="135"/>
                    <a:pt x="261" y="77"/>
                    <a:pt x="232" y="31"/>
                  </a:cubicBezTo>
                  <a:cubicBezTo>
                    <a:pt x="207" y="11"/>
                    <a:pt x="176"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4"/>
            <p:cNvSpPr/>
            <p:nvPr/>
          </p:nvSpPr>
          <p:spPr>
            <a:xfrm rot="1508308">
              <a:off x="5523805" y="222258"/>
              <a:ext cx="37486" cy="37825"/>
            </a:xfrm>
            <a:custGeom>
              <a:avLst/>
              <a:gdLst/>
              <a:ahLst/>
              <a:cxnLst/>
              <a:rect l="l" t="t" r="r" b="b"/>
              <a:pathLst>
                <a:path w="221" h="223" extrusionOk="0">
                  <a:moveTo>
                    <a:pt x="94" y="0"/>
                  </a:moveTo>
                  <a:cubicBezTo>
                    <a:pt x="85" y="0"/>
                    <a:pt x="75" y="2"/>
                    <a:pt x="64" y="6"/>
                  </a:cubicBezTo>
                  <a:cubicBezTo>
                    <a:pt x="0" y="29"/>
                    <a:pt x="6" y="87"/>
                    <a:pt x="29" y="145"/>
                  </a:cubicBezTo>
                  <a:cubicBezTo>
                    <a:pt x="48" y="182"/>
                    <a:pt x="70" y="223"/>
                    <a:pt x="114" y="223"/>
                  </a:cubicBezTo>
                  <a:cubicBezTo>
                    <a:pt x="125" y="223"/>
                    <a:pt x="137" y="220"/>
                    <a:pt x="151" y="215"/>
                  </a:cubicBezTo>
                  <a:cubicBezTo>
                    <a:pt x="220" y="191"/>
                    <a:pt x="203" y="133"/>
                    <a:pt x="186" y="81"/>
                  </a:cubicBezTo>
                  <a:cubicBezTo>
                    <a:pt x="166" y="43"/>
                    <a:pt x="139"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4"/>
            <p:cNvSpPr/>
            <p:nvPr/>
          </p:nvSpPr>
          <p:spPr>
            <a:xfrm rot="1508308">
              <a:off x="6781465" y="-22965"/>
              <a:ext cx="38334" cy="35450"/>
            </a:xfrm>
            <a:custGeom>
              <a:avLst/>
              <a:gdLst/>
              <a:ahLst/>
              <a:cxnLst/>
              <a:rect l="l" t="t" r="r" b="b"/>
              <a:pathLst>
                <a:path w="226" h="209" extrusionOk="0">
                  <a:moveTo>
                    <a:pt x="107" y="1"/>
                  </a:moveTo>
                  <a:cubicBezTo>
                    <a:pt x="95" y="1"/>
                    <a:pt x="82" y="4"/>
                    <a:pt x="70" y="10"/>
                  </a:cubicBezTo>
                  <a:cubicBezTo>
                    <a:pt x="17" y="39"/>
                    <a:pt x="0" y="103"/>
                    <a:pt x="29" y="155"/>
                  </a:cubicBezTo>
                  <a:cubicBezTo>
                    <a:pt x="41" y="187"/>
                    <a:pt x="73" y="208"/>
                    <a:pt x="107" y="208"/>
                  </a:cubicBezTo>
                  <a:cubicBezTo>
                    <a:pt x="121" y="208"/>
                    <a:pt x="137" y="204"/>
                    <a:pt x="151" y="195"/>
                  </a:cubicBezTo>
                  <a:cubicBezTo>
                    <a:pt x="203" y="172"/>
                    <a:pt x="226" y="103"/>
                    <a:pt x="191" y="56"/>
                  </a:cubicBezTo>
                  <a:cubicBezTo>
                    <a:pt x="174" y="22"/>
                    <a:pt x="14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4"/>
            <p:cNvSpPr/>
            <p:nvPr/>
          </p:nvSpPr>
          <p:spPr>
            <a:xfrm rot="1508308">
              <a:off x="6888061" y="207500"/>
              <a:ext cx="34432" cy="35281"/>
            </a:xfrm>
            <a:custGeom>
              <a:avLst/>
              <a:gdLst/>
              <a:ahLst/>
              <a:cxnLst/>
              <a:rect l="l" t="t" r="r" b="b"/>
              <a:pathLst>
                <a:path w="203" h="208" extrusionOk="0">
                  <a:moveTo>
                    <a:pt x="85" y="1"/>
                  </a:moveTo>
                  <a:cubicBezTo>
                    <a:pt x="78" y="1"/>
                    <a:pt x="71" y="2"/>
                    <a:pt x="64" y="4"/>
                  </a:cubicBezTo>
                  <a:cubicBezTo>
                    <a:pt x="29" y="15"/>
                    <a:pt x="6" y="44"/>
                    <a:pt x="6" y="79"/>
                  </a:cubicBezTo>
                  <a:cubicBezTo>
                    <a:pt x="0" y="125"/>
                    <a:pt x="23" y="177"/>
                    <a:pt x="64" y="195"/>
                  </a:cubicBezTo>
                  <a:cubicBezTo>
                    <a:pt x="81" y="204"/>
                    <a:pt x="96" y="208"/>
                    <a:pt x="110" y="208"/>
                  </a:cubicBezTo>
                  <a:cubicBezTo>
                    <a:pt x="148" y="208"/>
                    <a:pt x="176" y="178"/>
                    <a:pt x="202" y="144"/>
                  </a:cubicBezTo>
                  <a:lnTo>
                    <a:pt x="202" y="144"/>
                  </a:lnTo>
                  <a:cubicBezTo>
                    <a:pt x="202" y="146"/>
                    <a:pt x="202" y="147"/>
                    <a:pt x="203" y="148"/>
                  </a:cubicBezTo>
                  <a:lnTo>
                    <a:pt x="203" y="143"/>
                  </a:lnTo>
                  <a:cubicBezTo>
                    <a:pt x="202" y="143"/>
                    <a:pt x="202" y="144"/>
                    <a:pt x="202" y="144"/>
                  </a:cubicBezTo>
                  <a:lnTo>
                    <a:pt x="202" y="144"/>
                  </a:lnTo>
                  <a:cubicBezTo>
                    <a:pt x="190" y="111"/>
                    <a:pt x="179" y="84"/>
                    <a:pt x="162" y="56"/>
                  </a:cubicBezTo>
                  <a:cubicBezTo>
                    <a:pt x="148" y="22"/>
                    <a:pt x="118"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4"/>
            <p:cNvSpPr/>
            <p:nvPr/>
          </p:nvSpPr>
          <p:spPr>
            <a:xfrm rot="1508308">
              <a:off x="4380701" y="700237"/>
              <a:ext cx="37486" cy="30531"/>
            </a:xfrm>
            <a:custGeom>
              <a:avLst/>
              <a:gdLst/>
              <a:ahLst/>
              <a:cxnLst/>
              <a:rect l="l" t="t" r="r" b="b"/>
              <a:pathLst>
                <a:path w="221" h="180" extrusionOk="0">
                  <a:moveTo>
                    <a:pt x="130" y="0"/>
                  </a:moveTo>
                  <a:cubicBezTo>
                    <a:pt x="112" y="0"/>
                    <a:pt x="93" y="6"/>
                    <a:pt x="76" y="18"/>
                  </a:cubicBezTo>
                  <a:cubicBezTo>
                    <a:pt x="29" y="47"/>
                    <a:pt x="0" y="82"/>
                    <a:pt x="24" y="134"/>
                  </a:cubicBezTo>
                  <a:cubicBezTo>
                    <a:pt x="42" y="167"/>
                    <a:pt x="66" y="180"/>
                    <a:pt x="91" y="180"/>
                  </a:cubicBezTo>
                  <a:cubicBezTo>
                    <a:pt x="115" y="180"/>
                    <a:pt x="140" y="168"/>
                    <a:pt x="163" y="152"/>
                  </a:cubicBezTo>
                  <a:cubicBezTo>
                    <a:pt x="203" y="128"/>
                    <a:pt x="221" y="76"/>
                    <a:pt x="203" y="36"/>
                  </a:cubicBezTo>
                  <a:cubicBezTo>
                    <a:pt x="183" y="12"/>
                    <a:pt x="157"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4"/>
            <p:cNvSpPr/>
            <p:nvPr/>
          </p:nvSpPr>
          <p:spPr>
            <a:xfrm rot="1508308">
              <a:off x="5009272" y="534821"/>
              <a:ext cx="38503" cy="32736"/>
            </a:xfrm>
            <a:custGeom>
              <a:avLst/>
              <a:gdLst/>
              <a:ahLst/>
              <a:cxnLst/>
              <a:rect l="l" t="t" r="r" b="b"/>
              <a:pathLst>
                <a:path w="227" h="193" extrusionOk="0">
                  <a:moveTo>
                    <a:pt x="111" y="1"/>
                  </a:moveTo>
                  <a:cubicBezTo>
                    <a:pt x="97" y="1"/>
                    <a:pt x="84" y="3"/>
                    <a:pt x="70" y="9"/>
                  </a:cubicBezTo>
                  <a:cubicBezTo>
                    <a:pt x="24" y="27"/>
                    <a:pt x="1" y="79"/>
                    <a:pt x="24" y="125"/>
                  </a:cubicBezTo>
                  <a:cubicBezTo>
                    <a:pt x="32" y="166"/>
                    <a:pt x="66" y="192"/>
                    <a:pt x="103" y="192"/>
                  </a:cubicBezTo>
                  <a:cubicBezTo>
                    <a:pt x="119" y="192"/>
                    <a:pt x="136" y="188"/>
                    <a:pt x="151" y="177"/>
                  </a:cubicBezTo>
                  <a:cubicBezTo>
                    <a:pt x="203" y="166"/>
                    <a:pt x="226" y="114"/>
                    <a:pt x="203" y="67"/>
                  </a:cubicBezTo>
                  <a:cubicBezTo>
                    <a:pt x="186" y="24"/>
                    <a:pt x="150"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4"/>
            <p:cNvSpPr/>
            <p:nvPr/>
          </p:nvSpPr>
          <p:spPr>
            <a:xfrm rot="1508308">
              <a:off x="7168225" y="481474"/>
              <a:ext cx="37486" cy="37994"/>
            </a:xfrm>
            <a:custGeom>
              <a:avLst/>
              <a:gdLst/>
              <a:ahLst/>
              <a:cxnLst/>
              <a:rect l="l" t="t" r="r" b="b"/>
              <a:pathLst>
                <a:path w="221" h="224" extrusionOk="0">
                  <a:moveTo>
                    <a:pt x="145" y="1"/>
                  </a:moveTo>
                  <a:cubicBezTo>
                    <a:pt x="146" y="1"/>
                    <a:pt x="146" y="2"/>
                    <a:pt x="147" y="3"/>
                  </a:cubicBezTo>
                  <a:lnTo>
                    <a:pt x="147" y="3"/>
                  </a:lnTo>
                  <a:cubicBezTo>
                    <a:pt x="148" y="2"/>
                    <a:pt x="149" y="1"/>
                    <a:pt x="151" y="1"/>
                  </a:cubicBezTo>
                  <a:close/>
                  <a:moveTo>
                    <a:pt x="147" y="3"/>
                  </a:moveTo>
                  <a:lnTo>
                    <a:pt x="147" y="3"/>
                  </a:lnTo>
                  <a:cubicBezTo>
                    <a:pt x="113" y="20"/>
                    <a:pt x="80" y="42"/>
                    <a:pt x="47" y="59"/>
                  </a:cubicBezTo>
                  <a:cubicBezTo>
                    <a:pt x="6" y="93"/>
                    <a:pt x="0" y="151"/>
                    <a:pt x="41" y="186"/>
                  </a:cubicBezTo>
                  <a:cubicBezTo>
                    <a:pt x="57" y="210"/>
                    <a:pt x="81" y="223"/>
                    <a:pt x="108" y="223"/>
                  </a:cubicBezTo>
                  <a:cubicBezTo>
                    <a:pt x="120" y="223"/>
                    <a:pt x="133" y="220"/>
                    <a:pt x="145" y="215"/>
                  </a:cubicBezTo>
                  <a:cubicBezTo>
                    <a:pt x="197" y="203"/>
                    <a:pt x="220" y="151"/>
                    <a:pt x="203" y="105"/>
                  </a:cubicBezTo>
                  <a:cubicBezTo>
                    <a:pt x="186" y="71"/>
                    <a:pt x="169" y="37"/>
                    <a:pt x="147"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4"/>
            <p:cNvSpPr/>
            <p:nvPr/>
          </p:nvSpPr>
          <p:spPr>
            <a:xfrm rot="1508308">
              <a:off x="6918859" y="2790798"/>
              <a:ext cx="40539" cy="30870"/>
            </a:xfrm>
            <a:custGeom>
              <a:avLst/>
              <a:gdLst/>
              <a:ahLst/>
              <a:cxnLst/>
              <a:rect l="l" t="t" r="r" b="b"/>
              <a:pathLst>
                <a:path w="239" h="182" extrusionOk="0">
                  <a:moveTo>
                    <a:pt x="150" y="0"/>
                  </a:moveTo>
                  <a:cubicBezTo>
                    <a:pt x="134" y="0"/>
                    <a:pt x="115" y="6"/>
                    <a:pt x="94" y="18"/>
                  </a:cubicBezTo>
                  <a:cubicBezTo>
                    <a:pt x="47" y="53"/>
                    <a:pt x="1" y="88"/>
                    <a:pt x="36" y="152"/>
                  </a:cubicBezTo>
                  <a:cubicBezTo>
                    <a:pt x="48" y="173"/>
                    <a:pt x="66" y="181"/>
                    <a:pt x="88" y="181"/>
                  </a:cubicBezTo>
                  <a:cubicBezTo>
                    <a:pt x="107" y="181"/>
                    <a:pt x="129" y="174"/>
                    <a:pt x="151" y="163"/>
                  </a:cubicBezTo>
                  <a:cubicBezTo>
                    <a:pt x="192" y="134"/>
                    <a:pt x="238" y="99"/>
                    <a:pt x="204" y="36"/>
                  </a:cubicBezTo>
                  <a:cubicBezTo>
                    <a:pt x="190" y="12"/>
                    <a:pt x="173"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4"/>
            <p:cNvSpPr/>
            <p:nvPr/>
          </p:nvSpPr>
          <p:spPr>
            <a:xfrm rot="1508308">
              <a:off x="4735104" y="1717918"/>
              <a:ext cx="40539" cy="38164"/>
            </a:xfrm>
            <a:custGeom>
              <a:avLst/>
              <a:gdLst/>
              <a:ahLst/>
              <a:cxnLst/>
              <a:rect l="l" t="t" r="r" b="b"/>
              <a:pathLst>
                <a:path w="239" h="225" extrusionOk="0">
                  <a:moveTo>
                    <a:pt x="180" y="1"/>
                  </a:moveTo>
                  <a:cubicBezTo>
                    <a:pt x="165" y="1"/>
                    <a:pt x="149" y="8"/>
                    <a:pt x="134" y="17"/>
                  </a:cubicBezTo>
                  <a:cubicBezTo>
                    <a:pt x="47" y="57"/>
                    <a:pt x="1" y="144"/>
                    <a:pt x="41" y="190"/>
                  </a:cubicBezTo>
                  <a:cubicBezTo>
                    <a:pt x="54" y="213"/>
                    <a:pt x="76" y="225"/>
                    <a:pt x="99" y="225"/>
                  </a:cubicBezTo>
                  <a:cubicBezTo>
                    <a:pt x="117" y="225"/>
                    <a:pt x="136" y="217"/>
                    <a:pt x="151" y="202"/>
                  </a:cubicBezTo>
                  <a:cubicBezTo>
                    <a:pt x="209" y="167"/>
                    <a:pt x="238" y="98"/>
                    <a:pt x="221" y="28"/>
                  </a:cubicBezTo>
                  <a:cubicBezTo>
                    <a:pt x="209" y="8"/>
                    <a:pt x="195"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4"/>
            <p:cNvSpPr/>
            <p:nvPr/>
          </p:nvSpPr>
          <p:spPr>
            <a:xfrm rot="1508308">
              <a:off x="6125236" y="2088505"/>
              <a:ext cx="38503" cy="34093"/>
            </a:xfrm>
            <a:custGeom>
              <a:avLst/>
              <a:gdLst/>
              <a:ahLst/>
              <a:cxnLst/>
              <a:rect l="l" t="t" r="r" b="b"/>
              <a:pathLst>
                <a:path w="227" h="201" extrusionOk="0">
                  <a:moveTo>
                    <a:pt x="142" y="0"/>
                  </a:moveTo>
                  <a:cubicBezTo>
                    <a:pt x="129" y="0"/>
                    <a:pt x="114" y="5"/>
                    <a:pt x="99" y="16"/>
                  </a:cubicBezTo>
                  <a:cubicBezTo>
                    <a:pt x="53" y="51"/>
                    <a:pt x="0" y="80"/>
                    <a:pt x="29" y="144"/>
                  </a:cubicBezTo>
                  <a:cubicBezTo>
                    <a:pt x="44" y="180"/>
                    <a:pt x="77" y="200"/>
                    <a:pt x="109" y="200"/>
                  </a:cubicBezTo>
                  <a:cubicBezTo>
                    <a:pt x="129" y="200"/>
                    <a:pt x="148" y="193"/>
                    <a:pt x="163" y="178"/>
                  </a:cubicBezTo>
                  <a:cubicBezTo>
                    <a:pt x="215" y="149"/>
                    <a:pt x="226" y="86"/>
                    <a:pt x="203" y="39"/>
                  </a:cubicBezTo>
                  <a:cubicBezTo>
                    <a:pt x="185" y="14"/>
                    <a:pt x="165"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4"/>
            <p:cNvSpPr/>
            <p:nvPr/>
          </p:nvSpPr>
          <p:spPr>
            <a:xfrm rot="1508308">
              <a:off x="7832695" y="1232470"/>
              <a:ext cx="38503" cy="30022"/>
            </a:xfrm>
            <a:custGeom>
              <a:avLst/>
              <a:gdLst/>
              <a:ahLst/>
              <a:cxnLst/>
              <a:rect l="l" t="t" r="r" b="b"/>
              <a:pathLst>
                <a:path w="227" h="177" extrusionOk="0">
                  <a:moveTo>
                    <a:pt x="127" y="1"/>
                  </a:moveTo>
                  <a:cubicBezTo>
                    <a:pt x="103" y="1"/>
                    <a:pt x="78" y="11"/>
                    <a:pt x="52" y="25"/>
                  </a:cubicBezTo>
                  <a:cubicBezTo>
                    <a:pt x="12" y="43"/>
                    <a:pt x="0" y="89"/>
                    <a:pt x="17" y="129"/>
                  </a:cubicBezTo>
                  <a:cubicBezTo>
                    <a:pt x="37" y="162"/>
                    <a:pt x="64" y="176"/>
                    <a:pt x="93" y="176"/>
                  </a:cubicBezTo>
                  <a:cubicBezTo>
                    <a:pt x="116" y="176"/>
                    <a:pt x="140" y="168"/>
                    <a:pt x="162" y="153"/>
                  </a:cubicBezTo>
                  <a:cubicBezTo>
                    <a:pt x="209" y="135"/>
                    <a:pt x="226" y="77"/>
                    <a:pt x="197" y="37"/>
                  </a:cubicBezTo>
                  <a:cubicBezTo>
                    <a:pt x="174" y="11"/>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4"/>
            <p:cNvSpPr/>
            <p:nvPr/>
          </p:nvSpPr>
          <p:spPr>
            <a:xfrm rot="1508308">
              <a:off x="6140082" y="2155206"/>
              <a:ext cx="35620" cy="35620"/>
            </a:xfrm>
            <a:custGeom>
              <a:avLst/>
              <a:gdLst/>
              <a:ahLst/>
              <a:cxnLst/>
              <a:rect l="l" t="t" r="r" b="b"/>
              <a:pathLst>
                <a:path w="210" h="210" extrusionOk="0">
                  <a:moveTo>
                    <a:pt x="112" y="0"/>
                  </a:moveTo>
                  <a:cubicBezTo>
                    <a:pt x="108" y="0"/>
                    <a:pt x="103" y="0"/>
                    <a:pt x="99" y="1"/>
                  </a:cubicBezTo>
                  <a:cubicBezTo>
                    <a:pt x="53" y="19"/>
                    <a:pt x="1" y="134"/>
                    <a:pt x="24" y="175"/>
                  </a:cubicBezTo>
                  <a:cubicBezTo>
                    <a:pt x="41" y="199"/>
                    <a:pt x="63" y="209"/>
                    <a:pt x="86" y="209"/>
                  </a:cubicBezTo>
                  <a:cubicBezTo>
                    <a:pt x="102" y="209"/>
                    <a:pt x="118" y="205"/>
                    <a:pt x="134" y="198"/>
                  </a:cubicBezTo>
                  <a:cubicBezTo>
                    <a:pt x="192" y="169"/>
                    <a:pt x="209" y="100"/>
                    <a:pt x="180" y="42"/>
                  </a:cubicBezTo>
                  <a:cubicBezTo>
                    <a:pt x="170" y="16"/>
                    <a:pt x="142"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4"/>
            <p:cNvSpPr/>
            <p:nvPr/>
          </p:nvSpPr>
          <p:spPr>
            <a:xfrm rot="1508308">
              <a:off x="7358506" y="2497569"/>
              <a:ext cx="44440" cy="30870"/>
            </a:xfrm>
            <a:custGeom>
              <a:avLst/>
              <a:gdLst/>
              <a:ahLst/>
              <a:cxnLst/>
              <a:rect l="l" t="t" r="r" b="b"/>
              <a:pathLst>
                <a:path w="262" h="182" extrusionOk="0">
                  <a:moveTo>
                    <a:pt x="156" y="0"/>
                  </a:moveTo>
                  <a:cubicBezTo>
                    <a:pt x="132" y="0"/>
                    <a:pt x="108" y="8"/>
                    <a:pt x="87" y="19"/>
                  </a:cubicBezTo>
                  <a:cubicBezTo>
                    <a:pt x="35" y="42"/>
                    <a:pt x="0" y="65"/>
                    <a:pt x="29" y="134"/>
                  </a:cubicBezTo>
                  <a:cubicBezTo>
                    <a:pt x="49" y="170"/>
                    <a:pt x="73" y="182"/>
                    <a:pt x="100" y="182"/>
                  </a:cubicBezTo>
                  <a:cubicBezTo>
                    <a:pt x="122" y="182"/>
                    <a:pt x="145" y="174"/>
                    <a:pt x="168" y="163"/>
                  </a:cubicBezTo>
                  <a:cubicBezTo>
                    <a:pt x="215" y="140"/>
                    <a:pt x="261" y="111"/>
                    <a:pt x="232" y="48"/>
                  </a:cubicBezTo>
                  <a:cubicBezTo>
                    <a:pt x="213" y="12"/>
                    <a:pt x="18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4"/>
            <p:cNvSpPr/>
            <p:nvPr/>
          </p:nvSpPr>
          <p:spPr>
            <a:xfrm rot="1508308">
              <a:off x="5957631" y="490521"/>
              <a:ext cx="33584" cy="38334"/>
            </a:xfrm>
            <a:custGeom>
              <a:avLst/>
              <a:gdLst/>
              <a:ahLst/>
              <a:cxnLst/>
              <a:rect l="l" t="t" r="r" b="b"/>
              <a:pathLst>
                <a:path w="198" h="226" extrusionOk="0">
                  <a:moveTo>
                    <a:pt x="113" y="1"/>
                  </a:moveTo>
                  <a:cubicBezTo>
                    <a:pt x="102" y="1"/>
                    <a:pt x="92" y="5"/>
                    <a:pt x="82" y="15"/>
                  </a:cubicBezTo>
                  <a:cubicBezTo>
                    <a:pt x="24" y="50"/>
                    <a:pt x="1" y="125"/>
                    <a:pt x="24" y="189"/>
                  </a:cubicBezTo>
                  <a:cubicBezTo>
                    <a:pt x="36" y="213"/>
                    <a:pt x="59" y="226"/>
                    <a:pt x="82" y="226"/>
                  </a:cubicBezTo>
                  <a:cubicBezTo>
                    <a:pt x="92" y="226"/>
                    <a:pt x="102" y="223"/>
                    <a:pt x="111" y="218"/>
                  </a:cubicBezTo>
                  <a:cubicBezTo>
                    <a:pt x="175" y="177"/>
                    <a:pt x="198" y="102"/>
                    <a:pt x="169" y="44"/>
                  </a:cubicBezTo>
                  <a:cubicBezTo>
                    <a:pt x="153" y="17"/>
                    <a:pt x="13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4"/>
            <p:cNvSpPr/>
            <p:nvPr/>
          </p:nvSpPr>
          <p:spPr>
            <a:xfrm rot="1508308">
              <a:off x="5850441" y="2023595"/>
              <a:ext cx="28496" cy="42405"/>
            </a:xfrm>
            <a:custGeom>
              <a:avLst/>
              <a:gdLst/>
              <a:ahLst/>
              <a:cxnLst/>
              <a:rect l="l" t="t" r="r" b="b"/>
              <a:pathLst>
                <a:path w="168" h="250" extrusionOk="0">
                  <a:moveTo>
                    <a:pt x="87" y="0"/>
                  </a:moveTo>
                  <a:cubicBezTo>
                    <a:pt x="29" y="29"/>
                    <a:pt x="41" y="75"/>
                    <a:pt x="35" y="128"/>
                  </a:cubicBezTo>
                  <a:cubicBezTo>
                    <a:pt x="23" y="180"/>
                    <a:pt x="0" y="249"/>
                    <a:pt x="87" y="249"/>
                  </a:cubicBezTo>
                  <a:cubicBezTo>
                    <a:pt x="90" y="249"/>
                    <a:pt x="92" y="250"/>
                    <a:pt x="95" y="250"/>
                  </a:cubicBezTo>
                  <a:cubicBezTo>
                    <a:pt x="157" y="250"/>
                    <a:pt x="168" y="183"/>
                    <a:pt x="162" y="128"/>
                  </a:cubicBezTo>
                  <a:cubicBezTo>
                    <a:pt x="156" y="75"/>
                    <a:pt x="156" y="18"/>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4"/>
            <p:cNvSpPr/>
            <p:nvPr/>
          </p:nvSpPr>
          <p:spPr>
            <a:xfrm rot="1508308">
              <a:off x="8357546" y="534987"/>
              <a:ext cx="36468" cy="38843"/>
            </a:xfrm>
            <a:custGeom>
              <a:avLst/>
              <a:gdLst/>
              <a:ahLst/>
              <a:cxnLst/>
              <a:rect l="l" t="t" r="r" b="b"/>
              <a:pathLst>
                <a:path w="215" h="229" extrusionOk="0">
                  <a:moveTo>
                    <a:pt x="85" y="0"/>
                  </a:moveTo>
                  <a:cubicBezTo>
                    <a:pt x="79" y="0"/>
                    <a:pt x="71" y="2"/>
                    <a:pt x="64" y="5"/>
                  </a:cubicBezTo>
                  <a:cubicBezTo>
                    <a:pt x="0" y="28"/>
                    <a:pt x="12" y="97"/>
                    <a:pt x="29" y="144"/>
                  </a:cubicBezTo>
                  <a:cubicBezTo>
                    <a:pt x="49" y="184"/>
                    <a:pt x="74" y="228"/>
                    <a:pt x="113" y="228"/>
                  </a:cubicBezTo>
                  <a:cubicBezTo>
                    <a:pt x="120" y="228"/>
                    <a:pt x="126" y="227"/>
                    <a:pt x="133" y="225"/>
                  </a:cubicBezTo>
                  <a:cubicBezTo>
                    <a:pt x="214" y="190"/>
                    <a:pt x="168" y="120"/>
                    <a:pt x="162" y="63"/>
                  </a:cubicBezTo>
                  <a:cubicBezTo>
                    <a:pt x="143" y="33"/>
                    <a:pt x="120"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4"/>
            <p:cNvSpPr/>
            <p:nvPr/>
          </p:nvSpPr>
          <p:spPr>
            <a:xfrm rot="1508308">
              <a:off x="6886433" y="460871"/>
              <a:ext cx="36468" cy="31040"/>
            </a:xfrm>
            <a:custGeom>
              <a:avLst/>
              <a:gdLst/>
              <a:ahLst/>
              <a:cxnLst/>
              <a:rect l="l" t="t" r="r" b="b"/>
              <a:pathLst>
                <a:path w="215" h="183" extrusionOk="0">
                  <a:moveTo>
                    <a:pt x="108" y="0"/>
                  </a:moveTo>
                  <a:cubicBezTo>
                    <a:pt x="88" y="0"/>
                    <a:pt x="69" y="5"/>
                    <a:pt x="52" y="16"/>
                  </a:cubicBezTo>
                  <a:cubicBezTo>
                    <a:pt x="6" y="45"/>
                    <a:pt x="0" y="103"/>
                    <a:pt x="35" y="143"/>
                  </a:cubicBezTo>
                  <a:cubicBezTo>
                    <a:pt x="49" y="168"/>
                    <a:pt x="77" y="183"/>
                    <a:pt x="106" y="183"/>
                  </a:cubicBezTo>
                  <a:cubicBezTo>
                    <a:pt x="123" y="183"/>
                    <a:pt x="141" y="177"/>
                    <a:pt x="156" y="166"/>
                  </a:cubicBezTo>
                  <a:cubicBezTo>
                    <a:pt x="209" y="143"/>
                    <a:pt x="214" y="97"/>
                    <a:pt x="191" y="45"/>
                  </a:cubicBezTo>
                  <a:cubicBezTo>
                    <a:pt x="173" y="15"/>
                    <a:pt x="14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4"/>
            <p:cNvSpPr/>
            <p:nvPr/>
          </p:nvSpPr>
          <p:spPr>
            <a:xfrm rot="1508308">
              <a:off x="4576897" y="1088313"/>
              <a:ext cx="34602" cy="32227"/>
            </a:xfrm>
            <a:custGeom>
              <a:avLst/>
              <a:gdLst/>
              <a:ahLst/>
              <a:cxnLst/>
              <a:rect l="l" t="t" r="r" b="b"/>
              <a:pathLst>
                <a:path w="204" h="190" extrusionOk="0">
                  <a:moveTo>
                    <a:pt x="67" y="1"/>
                  </a:moveTo>
                  <a:cubicBezTo>
                    <a:pt x="57" y="1"/>
                    <a:pt x="47" y="2"/>
                    <a:pt x="35" y="5"/>
                  </a:cubicBezTo>
                  <a:cubicBezTo>
                    <a:pt x="0" y="40"/>
                    <a:pt x="0" y="98"/>
                    <a:pt x="35" y="133"/>
                  </a:cubicBezTo>
                  <a:cubicBezTo>
                    <a:pt x="58" y="164"/>
                    <a:pt x="87" y="189"/>
                    <a:pt x="118" y="189"/>
                  </a:cubicBezTo>
                  <a:cubicBezTo>
                    <a:pt x="134" y="189"/>
                    <a:pt x="151" y="183"/>
                    <a:pt x="168" y="168"/>
                  </a:cubicBezTo>
                  <a:cubicBezTo>
                    <a:pt x="203" y="144"/>
                    <a:pt x="203" y="92"/>
                    <a:pt x="168" y="63"/>
                  </a:cubicBezTo>
                  <a:cubicBezTo>
                    <a:pt x="140" y="30"/>
                    <a:pt x="111"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4"/>
            <p:cNvSpPr/>
            <p:nvPr/>
          </p:nvSpPr>
          <p:spPr>
            <a:xfrm rot="1508308">
              <a:off x="7128170" y="2739927"/>
              <a:ext cx="37486" cy="31210"/>
            </a:xfrm>
            <a:custGeom>
              <a:avLst/>
              <a:gdLst/>
              <a:ahLst/>
              <a:cxnLst/>
              <a:rect l="l" t="t" r="r" b="b"/>
              <a:pathLst>
                <a:path w="221" h="184" extrusionOk="0">
                  <a:moveTo>
                    <a:pt x="114" y="1"/>
                  </a:moveTo>
                  <a:cubicBezTo>
                    <a:pt x="96" y="1"/>
                    <a:pt x="79" y="6"/>
                    <a:pt x="64" y="17"/>
                  </a:cubicBezTo>
                  <a:cubicBezTo>
                    <a:pt x="18" y="40"/>
                    <a:pt x="0" y="98"/>
                    <a:pt x="35" y="138"/>
                  </a:cubicBezTo>
                  <a:cubicBezTo>
                    <a:pt x="50" y="168"/>
                    <a:pt x="79" y="183"/>
                    <a:pt x="108" y="183"/>
                  </a:cubicBezTo>
                  <a:cubicBezTo>
                    <a:pt x="125" y="183"/>
                    <a:pt x="142" y="178"/>
                    <a:pt x="157" y="167"/>
                  </a:cubicBezTo>
                  <a:cubicBezTo>
                    <a:pt x="203" y="144"/>
                    <a:pt x="221" y="86"/>
                    <a:pt x="192" y="46"/>
                  </a:cubicBezTo>
                  <a:cubicBezTo>
                    <a:pt x="173" y="16"/>
                    <a:pt x="143"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4"/>
            <p:cNvSpPr/>
            <p:nvPr/>
          </p:nvSpPr>
          <p:spPr>
            <a:xfrm rot="1508308">
              <a:off x="6233165" y="109337"/>
              <a:ext cx="36468" cy="34263"/>
            </a:xfrm>
            <a:custGeom>
              <a:avLst/>
              <a:gdLst/>
              <a:ahLst/>
              <a:cxnLst/>
              <a:rect l="l" t="t" r="r" b="b"/>
              <a:pathLst>
                <a:path w="215" h="202" extrusionOk="0">
                  <a:moveTo>
                    <a:pt x="111" y="0"/>
                  </a:moveTo>
                  <a:cubicBezTo>
                    <a:pt x="100" y="0"/>
                    <a:pt x="89" y="3"/>
                    <a:pt x="76" y="8"/>
                  </a:cubicBezTo>
                  <a:cubicBezTo>
                    <a:pt x="24" y="25"/>
                    <a:pt x="1" y="89"/>
                    <a:pt x="30" y="141"/>
                  </a:cubicBezTo>
                  <a:cubicBezTo>
                    <a:pt x="38" y="176"/>
                    <a:pt x="74" y="201"/>
                    <a:pt x="111" y="201"/>
                  </a:cubicBezTo>
                  <a:cubicBezTo>
                    <a:pt x="122" y="201"/>
                    <a:pt x="134" y="199"/>
                    <a:pt x="145" y="193"/>
                  </a:cubicBezTo>
                  <a:cubicBezTo>
                    <a:pt x="209" y="170"/>
                    <a:pt x="215" y="118"/>
                    <a:pt x="192" y="60"/>
                  </a:cubicBezTo>
                  <a:cubicBezTo>
                    <a:pt x="169" y="28"/>
                    <a:pt x="147"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4"/>
            <p:cNvSpPr/>
            <p:nvPr/>
          </p:nvSpPr>
          <p:spPr>
            <a:xfrm rot="1508308">
              <a:off x="4223629" y="1182843"/>
              <a:ext cx="37486" cy="31040"/>
            </a:xfrm>
            <a:custGeom>
              <a:avLst/>
              <a:gdLst/>
              <a:ahLst/>
              <a:cxnLst/>
              <a:rect l="l" t="t" r="r" b="b"/>
              <a:pathLst>
                <a:path w="221" h="183" extrusionOk="0">
                  <a:moveTo>
                    <a:pt x="130" y="1"/>
                  </a:moveTo>
                  <a:cubicBezTo>
                    <a:pt x="109" y="1"/>
                    <a:pt x="87" y="9"/>
                    <a:pt x="64" y="21"/>
                  </a:cubicBezTo>
                  <a:cubicBezTo>
                    <a:pt x="23" y="45"/>
                    <a:pt x="0" y="74"/>
                    <a:pt x="23" y="120"/>
                  </a:cubicBezTo>
                  <a:cubicBezTo>
                    <a:pt x="35" y="159"/>
                    <a:pt x="71" y="183"/>
                    <a:pt x="111" y="183"/>
                  </a:cubicBezTo>
                  <a:cubicBezTo>
                    <a:pt x="130" y="183"/>
                    <a:pt x="150" y="177"/>
                    <a:pt x="168" y="166"/>
                  </a:cubicBezTo>
                  <a:cubicBezTo>
                    <a:pt x="203" y="143"/>
                    <a:pt x="220" y="91"/>
                    <a:pt x="197" y="50"/>
                  </a:cubicBezTo>
                  <a:cubicBezTo>
                    <a:pt x="181" y="14"/>
                    <a:pt x="157"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4"/>
            <p:cNvSpPr/>
            <p:nvPr/>
          </p:nvSpPr>
          <p:spPr>
            <a:xfrm rot="1508308">
              <a:off x="5912641" y="-87568"/>
              <a:ext cx="29683" cy="39012"/>
            </a:xfrm>
            <a:custGeom>
              <a:avLst/>
              <a:gdLst/>
              <a:ahLst/>
              <a:cxnLst/>
              <a:rect l="l" t="t" r="r" b="b"/>
              <a:pathLst>
                <a:path w="175" h="230" extrusionOk="0">
                  <a:moveTo>
                    <a:pt x="90" y="0"/>
                  </a:moveTo>
                  <a:cubicBezTo>
                    <a:pt x="84" y="0"/>
                    <a:pt x="77" y="2"/>
                    <a:pt x="70" y="5"/>
                  </a:cubicBezTo>
                  <a:cubicBezTo>
                    <a:pt x="1" y="40"/>
                    <a:pt x="7" y="110"/>
                    <a:pt x="24" y="168"/>
                  </a:cubicBezTo>
                  <a:cubicBezTo>
                    <a:pt x="37" y="199"/>
                    <a:pt x="57" y="230"/>
                    <a:pt x="87" y="230"/>
                  </a:cubicBezTo>
                  <a:cubicBezTo>
                    <a:pt x="96" y="230"/>
                    <a:pt x="106" y="227"/>
                    <a:pt x="117" y="220"/>
                  </a:cubicBezTo>
                  <a:cubicBezTo>
                    <a:pt x="175" y="179"/>
                    <a:pt x="157" y="115"/>
                    <a:pt x="146" y="57"/>
                  </a:cubicBezTo>
                  <a:cubicBezTo>
                    <a:pt x="132" y="25"/>
                    <a:pt x="114"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4"/>
            <p:cNvSpPr/>
            <p:nvPr/>
          </p:nvSpPr>
          <p:spPr>
            <a:xfrm rot="1508308">
              <a:off x="6811656" y="678497"/>
              <a:ext cx="35620" cy="34093"/>
            </a:xfrm>
            <a:custGeom>
              <a:avLst/>
              <a:gdLst/>
              <a:ahLst/>
              <a:cxnLst/>
              <a:rect l="l" t="t" r="r" b="b"/>
              <a:pathLst>
                <a:path w="210" h="201" extrusionOk="0">
                  <a:moveTo>
                    <a:pt x="95" y="0"/>
                  </a:moveTo>
                  <a:cubicBezTo>
                    <a:pt x="84" y="0"/>
                    <a:pt x="72" y="4"/>
                    <a:pt x="59" y="11"/>
                  </a:cubicBezTo>
                  <a:cubicBezTo>
                    <a:pt x="1" y="34"/>
                    <a:pt x="12" y="86"/>
                    <a:pt x="30" y="133"/>
                  </a:cubicBezTo>
                  <a:cubicBezTo>
                    <a:pt x="52" y="168"/>
                    <a:pt x="88" y="200"/>
                    <a:pt x="124" y="200"/>
                  </a:cubicBezTo>
                  <a:cubicBezTo>
                    <a:pt x="135" y="200"/>
                    <a:pt x="146" y="197"/>
                    <a:pt x="157" y="190"/>
                  </a:cubicBezTo>
                  <a:cubicBezTo>
                    <a:pt x="209" y="156"/>
                    <a:pt x="192" y="104"/>
                    <a:pt x="169" y="63"/>
                  </a:cubicBezTo>
                  <a:cubicBezTo>
                    <a:pt x="151" y="28"/>
                    <a:pt x="12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4"/>
            <p:cNvSpPr/>
            <p:nvPr/>
          </p:nvSpPr>
          <p:spPr>
            <a:xfrm rot="1508308">
              <a:off x="7177692" y="2530185"/>
              <a:ext cx="35789" cy="30022"/>
            </a:xfrm>
            <a:custGeom>
              <a:avLst/>
              <a:gdLst/>
              <a:ahLst/>
              <a:cxnLst/>
              <a:rect l="l" t="t" r="r" b="b"/>
              <a:pathLst>
                <a:path w="211" h="177" extrusionOk="0">
                  <a:moveTo>
                    <a:pt x="116" y="1"/>
                  </a:moveTo>
                  <a:cubicBezTo>
                    <a:pt x="59" y="1"/>
                    <a:pt x="0" y="64"/>
                    <a:pt x="48" y="128"/>
                  </a:cubicBezTo>
                  <a:cubicBezTo>
                    <a:pt x="60" y="159"/>
                    <a:pt x="92" y="177"/>
                    <a:pt x="124" y="177"/>
                  </a:cubicBezTo>
                  <a:cubicBezTo>
                    <a:pt x="140" y="177"/>
                    <a:pt x="156" y="172"/>
                    <a:pt x="170" y="163"/>
                  </a:cubicBezTo>
                  <a:cubicBezTo>
                    <a:pt x="210" y="134"/>
                    <a:pt x="205" y="93"/>
                    <a:pt x="181" y="47"/>
                  </a:cubicBezTo>
                  <a:cubicBezTo>
                    <a:pt x="167" y="14"/>
                    <a:pt x="14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4"/>
            <p:cNvSpPr/>
            <p:nvPr/>
          </p:nvSpPr>
          <p:spPr>
            <a:xfrm rot="1508308">
              <a:off x="6715003" y="597169"/>
              <a:ext cx="35620" cy="30531"/>
            </a:xfrm>
            <a:custGeom>
              <a:avLst/>
              <a:gdLst/>
              <a:ahLst/>
              <a:cxnLst/>
              <a:rect l="l" t="t" r="r" b="b"/>
              <a:pathLst>
                <a:path w="210" h="180" extrusionOk="0">
                  <a:moveTo>
                    <a:pt x="112" y="0"/>
                  </a:moveTo>
                  <a:cubicBezTo>
                    <a:pt x="98" y="0"/>
                    <a:pt x="84" y="4"/>
                    <a:pt x="70" y="11"/>
                  </a:cubicBezTo>
                  <a:cubicBezTo>
                    <a:pt x="24" y="28"/>
                    <a:pt x="0" y="80"/>
                    <a:pt x="24" y="127"/>
                  </a:cubicBezTo>
                  <a:cubicBezTo>
                    <a:pt x="36" y="159"/>
                    <a:pt x="68" y="180"/>
                    <a:pt x="99" y="180"/>
                  </a:cubicBezTo>
                  <a:cubicBezTo>
                    <a:pt x="113" y="180"/>
                    <a:pt x="127" y="176"/>
                    <a:pt x="140" y="167"/>
                  </a:cubicBezTo>
                  <a:cubicBezTo>
                    <a:pt x="192" y="156"/>
                    <a:pt x="209" y="98"/>
                    <a:pt x="186" y="51"/>
                  </a:cubicBezTo>
                  <a:cubicBezTo>
                    <a:pt x="174" y="19"/>
                    <a:pt x="144"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4"/>
            <p:cNvSpPr/>
            <p:nvPr/>
          </p:nvSpPr>
          <p:spPr>
            <a:xfrm rot="1508308">
              <a:off x="5772116" y="120197"/>
              <a:ext cx="35620" cy="29683"/>
            </a:xfrm>
            <a:custGeom>
              <a:avLst/>
              <a:gdLst/>
              <a:ahLst/>
              <a:cxnLst/>
              <a:rect l="l" t="t" r="r" b="b"/>
              <a:pathLst>
                <a:path w="210" h="175" extrusionOk="0">
                  <a:moveTo>
                    <a:pt x="100" y="1"/>
                  </a:moveTo>
                  <a:cubicBezTo>
                    <a:pt x="89" y="1"/>
                    <a:pt x="77" y="3"/>
                    <a:pt x="64" y="9"/>
                  </a:cubicBezTo>
                  <a:cubicBezTo>
                    <a:pt x="12" y="27"/>
                    <a:pt x="1" y="90"/>
                    <a:pt x="35" y="131"/>
                  </a:cubicBezTo>
                  <a:cubicBezTo>
                    <a:pt x="51" y="158"/>
                    <a:pt x="81" y="174"/>
                    <a:pt x="111" y="174"/>
                  </a:cubicBezTo>
                  <a:cubicBezTo>
                    <a:pt x="127" y="174"/>
                    <a:pt x="143" y="170"/>
                    <a:pt x="157" y="160"/>
                  </a:cubicBezTo>
                  <a:cubicBezTo>
                    <a:pt x="197" y="137"/>
                    <a:pt x="209" y="85"/>
                    <a:pt x="186" y="50"/>
                  </a:cubicBezTo>
                  <a:cubicBezTo>
                    <a:pt x="160" y="24"/>
                    <a:pt x="134"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4"/>
            <p:cNvSpPr/>
            <p:nvPr/>
          </p:nvSpPr>
          <p:spPr>
            <a:xfrm rot="1508308">
              <a:off x="7191255" y="1583005"/>
              <a:ext cx="39351" cy="27478"/>
            </a:xfrm>
            <a:custGeom>
              <a:avLst/>
              <a:gdLst/>
              <a:ahLst/>
              <a:cxnLst/>
              <a:rect l="l" t="t" r="r" b="b"/>
              <a:pathLst>
                <a:path w="232" h="162" extrusionOk="0">
                  <a:moveTo>
                    <a:pt x="130" y="0"/>
                  </a:moveTo>
                  <a:cubicBezTo>
                    <a:pt x="101" y="0"/>
                    <a:pt x="72" y="10"/>
                    <a:pt x="46" y="30"/>
                  </a:cubicBezTo>
                  <a:cubicBezTo>
                    <a:pt x="12" y="47"/>
                    <a:pt x="0" y="100"/>
                    <a:pt x="35" y="129"/>
                  </a:cubicBezTo>
                  <a:cubicBezTo>
                    <a:pt x="56" y="150"/>
                    <a:pt x="85" y="162"/>
                    <a:pt x="113" y="162"/>
                  </a:cubicBezTo>
                  <a:cubicBezTo>
                    <a:pt x="137" y="162"/>
                    <a:pt x="161" y="153"/>
                    <a:pt x="180" y="134"/>
                  </a:cubicBezTo>
                  <a:cubicBezTo>
                    <a:pt x="220" y="117"/>
                    <a:pt x="232" y="71"/>
                    <a:pt x="214" y="36"/>
                  </a:cubicBezTo>
                  <a:cubicBezTo>
                    <a:pt x="190" y="12"/>
                    <a:pt x="160"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4"/>
            <p:cNvSpPr/>
            <p:nvPr/>
          </p:nvSpPr>
          <p:spPr>
            <a:xfrm rot="1508308">
              <a:off x="5151239" y="1615938"/>
              <a:ext cx="34432" cy="31549"/>
            </a:xfrm>
            <a:custGeom>
              <a:avLst/>
              <a:gdLst/>
              <a:ahLst/>
              <a:cxnLst/>
              <a:rect l="l" t="t" r="r" b="b"/>
              <a:pathLst>
                <a:path w="203" h="186" extrusionOk="0">
                  <a:moveTo>
                    <a:pt x="82" y="0"/>
                  </a:moveTo>
                  <a:cubicBezTo>
                    <a:pt x="71" y="0"/>
                    <a:pt x="59" y="2"/>
                    <a:pt x="46" y="6"/>
                  </a:cubicBezTo>
                  <a:cubicBezTo>
                    <a:pt x="0" y="24"/>
                    <a:pt x="0" y="70"/>
                    <a:pt x="17" y="110"/>
                  </a:cubicBezTo>
                  <a:cubicBezTo>
                    <a:pt x="30" y="157"/>
                    <a:pt x="71" y="185"/>
                    <a:pt x="115" y="185"/>
                  </a:cubicBezTo>
                  <a:cubicBezTo>
                    <a:pt x="131" y="185"/>
                    <a:pt x="147" y="182"/>
                    <a:pt x="162" y="174"/>
                  </a:cubicBezTo>
                  <a:cubicBezTo>
                    <a:pt x="197" y="151"/>
                    <a:pt x="203" y="122"/>
                    <a:pt x="185" y="82"/>
                  </a:cubicBezTo>
                  <a:cubicBezTo>
                    <a:pt x="162" y="39"/>
                    <a:pt x="130"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4"/>
            <p:cNvSpPr/>
            <p:nvPr/>
          </p:nvSpPr>
          <p:spPr>
            <a:xfrm rot="1508308">
              <a:off x="6058161" y="162847"/>
              <a:ext cx="36298" cy="31040"/>
            </a:xfrm>
            <a:custGeom>
              <a:avLst/>
              <a:gdLst/>
              <a:ahLst/>
              <a:cxnLst/>
              <a:rect l="l" t="t" r="r" b="b"/>
              <a:pathLst>
                <a:path w="214" h="183" extrusionOk="0">
                  <a:moveTo>
                    <a:pt x="115" y="1"/>
                  </a:moveTo>
                  <a:cubicBezTo>
                    <a:pt x="58" y="1"/>
                    <a:pt x="0" y="57"/>
                    <a:pt x="34" y="129"/>
                  </a:cubicBezTo>
                  <a:cubicBezTo>
                    <a:pt x="51" y="166"/>
                    <a:pt x="76" y="182"/>
                    <a:pt x="113" y="182"/>
                  </a:cubicBezTo>
                  <a:cubicBezTo>
                    <a:pt x="127" y="182"/>
                    <a:pt x="143" y="180"/>
                    <a:pt x="161" y="175"/>
                  </a:cubicBezTo>
                  <a:cubicBezTo>
                    <a:pt x="196" y="146"/>
                    <a:pt x="214" y="100"/>
                    <a:pt x="190" y="59"/>
                  </a:cubicBezTo>
                  <a:cubicBezTo>
                    <a:pt x="176" y="18"/>
                    <a:pt x="146"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4"/>
            <p:cNvSpPr/>
            <p:nvPr/>
          </p:nvSpPr>
          <p:spPr>
            <a:xfrm rot="1508308">
              <a:off x="5817144" y="1591066"/>
              <a:ext cx="34602" cy="32567"/>
            </a:xfrm>
            <a:custGeom>
              <a:avLst/>
              <a:gdLst/>
              <a:ahLst/>
              <a:cxnLst/>
              <a:rect l="l" t="t" r="r" b="b"/>
              <a:pathLst>
                <a:path w="204" h="192" extrusionOk="0">
                  <a:moveTo>
                    <a:pt x="100" y="0"/>
                  </a:moveTo>
                  <a:cubicBezTo>
                    <a:pt x="90" y="0"/>
                    <a:pt x="81" y="4"/>
                    <a:pt x="70" y="11"/>
                  </a:cubicBezTo>
                  <a:cubicBezTo>
                    <a:pt x="18" y="34"/>
                    <a:pt x="0" y="104"/>
                    <a:pt x="35" y="150"/>
                  </a:cubicBezTo>
                  <a:cubicBezTo>
                    <a:pt x="48" y="176"/>
                    <a:pt x="76" y="192"/>
                    <a:pt x="104" y="192"/>
                  </a:cubicBezTo>
                  <a:cubicBezTo>
                    <a:pt x="114" y="192"/>
                    <a:pt x="124" y="190"/>
                    <a:pt x="134" y="185"/>
                  </a:cubicBezTo>
                  <a:cubicBezTo>
                    <a:pt x="203" y="156"/>
                    <a:pt x="186" y="104"/>
                    <a:pt x="163" y="52"/>
                  </a:cubicBezTo>
                  <a:cubicBezTo>
                    <a:pt x="146" y="26"/>
                    <a:pt x="125"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4"/>
            <p:cNvSpPr/>
            <p:nvPr/>
          </p:nvSpPr>
          <p:spPr>
            <a:xfrm rot="1508308">
              <a:off x="6937718" y="2856244"/>
              <a:ext cx="32567" cy="31040"/>
            </a:xfrm>
            <a:custGeom>
              <a:avLst/>
              <a:gdLst/>
              <a:ahLst/>
              <a:cxnLst/>
              <a:rect l="l" t="t" r="r" b="b"/>
              <a:pathLst>
                <a:path w="192" h="183" extrusionOk="0">
                  <a:moveTo>
                    <a:pt x="91" y="0"/>
                  </a:moveTo>
                  <a:cubicBezTo>
                    <a:pt x="79" y="0"/>
                    <a:pt x="66" y="4"/>
                    <a:pt x="52" y="13"/>
                  </a:cubicBezTo>
                  <a:cubicBezTo>
                    <a:pt x="12" y="42"/>
                    <a:pt x="0" y="94"/>
                    <a:pt x="23" y="135"/>
                  </a:cubicBezTo>
                  <a:cubicBezTo>
                    <a:pt x="36" y="165"/>
                    <a:pt x="65" y="182"/>
                    <a:pt x="95" y="182"/>
                  </a:cubicBezTo>
                  <a:cubicBezTo>
                    <a:pt x="106" y="182"/>
                    <a:pt x="117" y="180"/>
                    <a:pt x="128" y="176"/>
                  </a:cubicBezTo>
                  <a:cubicBezTo>
                    <a:pt x="174" y="158"/>
                    <a:pt x="191" y="100"/>
                    <a:pt x="168" y="60"/>
                  </a:cubicBezTo>
                  <a:cubicBezTo>
                    <a:pt x="147" y="30"/>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4"/>
            <p:cNvSpPr/>
            <p:nvPr/>
          </p:nvSpPr>
          <p:spPr>
            <a:xfrm rot="1508308">
              <a:off x="5944777" y="1315658"/>
              <a:ext cx="31719" cy="29174"/>
            </a:xfrm>
            <a:custGeom>
              <a:avLst/>
              <a:gdLst/>
              <a:ahLst/>
              <a:cxnLst/>
              <a:rect l="l" t="t" r="r" b="b"/>
              <a:pathLst>
                <a:path w="187" h="172" extrusionOk="0">
                  <a:moveTo>
                    <a:pt x="94" y="0"/>
                  </a:moveTo>
                  <a:cubicBezTo>
                    <a:pt x="81" y="0"/>
                    <a:pt x="67" y="4"/>
                    <a:pt x="53" y="12"/>
                  </a:cubicBezTo>
                  <a:cubicBezTo>
                    <a:pt x="12" y="29"/>
                    <a:pt x="1" y="81"/>
                    <a:pt x="24" y="116"/>
                  </a:cubicBezTo>
                  <a:cubicBezTo>
                    <a:pt x="41" y="150"/>
                    <a:pt x="70" y="172"/>
                    <a:pt x="103" y="172"/>
                  </a:cubicBezTo>
                  <a:cubicBezTo>
                    <a:pt x="115" y="172"/>
                    <a:pt x="128" y="169"/>
                    <a:pt x="140" y="163"/>
                  </a:cubicBezTo>
                  <a:cubicBezTo>
                    <a:pt x="180" y="139"/>
                    <a:pt x="186" y="105"/>
                    <a:pt x="169" y="58"/>
                  </a:cubicBezTo>
                  <a:cubicBezTo>
                    <a:pt x="152" y="25"/>
                    <a:pt x="126"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4"/>
            <p:cNvSpPr/>
            <p:nvPr/>
          </p:nvSpPr>
          <p:spPr>
            <a:xfrm rot="1508308">
              <a:off x="5185668" y="1798531"/>
              <a:ext cx="30531" cy="32227"/>
            </a:xfrm>
            <a:custGeom>
              <a:avLst/>
              <a:gdLst/>
              <a:ahLst/>
              <a:cxnLst/>
              <a:rect l="l" t="t" r="r" b="b"/>
              <a:pathLst>
                <a:path w="180" h="190" extrusionOk="0">
                  <a:moveTo>
                    <a:pt x="92" y="1"/>
                  </a:moveTo>
                  <a:cubicBezTo>
                    <a:pt x="77" y="1"/>
                    <a:pt x="64" y="6"/>
                    <a:pt x="52" y="17"/>
                  </a:cubicBezTo>
                  <a:cubicBezTo>
                    <a:pt x="12" y="46"/>
                    <a:pt x="0" y="98"/>
                    <a:pt x="23" y="144"/>
                  </a:cubicBezTo>
                  <a:cubicBezTo>
                    <a:pt x="31" y="173"/>
                    <a:pt x="59" y="190"/>
                    <a:pt x="87" y="190"/>
                  </a:cubicBezTo>
                  <a:cubicBezTo>
                    <a:pt x="99" y="190"/>
                    <a:pt x="111" y="186"/>
                    <a:pt x="122" y="179"/>
                  </a:cubicBezTo>
                  <a:cubicBezTo>
                    <a:pt x="180" y="150"/>
                    <a:pt x="180" y="98"/>
                    <a:pt x="151" y="34"/>
                  </a:cubicBezTo>
                  <a:cubicBezTo>
                    <a:pt x="137" y="13"/>
                    <a:pt x="114"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4"/>
            <p:cNvSpPr/>
            <p:nvPr/>
          </p:nvSpPr>
          <p:spPr>
            <a:xfrm rot="1508308">
              <a:off x="4695331" y="-111091"/>
              <a:ext cx="29683" cy="32567"/>
            </a:xfrm>
            <a:custGeom>
              <a:avLst/>
              <a:gdLst/>
              <a:ahLst/>
              <a:cxnLst/>
              <a:rect l="l" t="t" r="r" b="b"/>
              <a:pathLst>
                <a:path w="175" h="192" extrusionOk="0">
                  <a:moveTo>
                    <a:pt x="80" y="0"/>
                  </a:moveTo>
                  <a:cubicBezTo>
                    <a:pt x="70" y="0"/>
                    <a:pt x="59" y="2"/>
                    <a:pt x="47" y="6"/>
                  </a:cubicBezTo>
                  <a:cubicBezTo>
                    <a:pt x="7" y="41"/>
                    <a:pt x="1" y="105"/>
                    <a:pt x="30" y="151"/>
                  </a:cubicBezTo>
                  <a:cubicBezTo>
                    <a:pt x="37" y="177"/>
                    <a:pt x="63" y="192"/>
                    <a:pt x="89" y="192"/>
                  </a:cubicBezTo>
                  <a:cubicBezTo>
                    <a:pt x="102" y="192"/>
                    <a:pt x="116" y="188"/>
                    <a:pt x="128" y="180"/>
                  </a:cubicBezTo>
                  <a:cubicBezTo>
                    <a:pt x="163" y="145"/>
                    <a:pt x="175" y="93"/>
                    <a:pt x="146" y="52"/>
                  </a:cubicBezTo>
                  <a:cubicBezTo>
                    <a:pt x="132" y="21"/>
                    <a:pt x="11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4"/>
            <p:cNvSpPr/>
            <p:nvPr/>
          </p:nvSpPr>
          <p:spPr>
            <a:xfrm rot="1508308">
              <a:off x="6212996" y="557506"/>
              <a:ext cx="34941" cy="28496"/>
            </a:xfrm>
            <a:custGeom>
              <a:avLst/>
              <a:gdLst/>
              <a:ahLst/>
              <a:cxnLst/>
              <a:rect l="l" t="t" r="r" b="b"/>
              <a:pathLst>
                <a:path w="206" h="168" extrusionOk="0">
                  <a:moveTo>
                    <a:pt x="91" y="0"/>
                  </a:moveTo>
                  <a:cubicBezTo>
                    <a:pt x="81" y="0"/>
                    <a:pt x="70" y="2"/>
                    <a:pt x="59" y="6"/>
                  </a:cubicBezTo>
                  <a:cubicBezTo>
                    <a:pt x="12" y="30"/>
                    <a:pt x="1" y="88"/>
                    <a:pt x="30" y="128"/>
                  </a:cubicBezTo>
                  <a:cubicBezTo>
                    <a:pt x="44" y="153"/>
                    <a:pt x="70" y="167"/>
                    <a:pt x="95" y="167"/>
                  </a:cubicBezTo>
                  <a:cubicBezTo>
                    <a:pt x="111" y="167"/>
                    <a:pt x="127" y="162"/>
                    <a:pt x="140" y="151"/>
                  </a:cubicBezTo>
                  <a:cubicBezTo>
                    <a:pt x="206" y="100"/>
                    <a:pt x="165"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4"/>
            <p:cNvSpPr/>
            <p:nvPr/>
          </p:nvSpPr>
          <p:spPr>
            <a:xfrm rot="1508308">
              <a:off x="6034918" y="1314954"/>
              <a:ext cx="33245" cy="27648"/>
            </a:xfrm>
            <a:custGeom>
              <a:avLst/>
              <a:gdLst/>
              <a:ahLst/>
              <a:cxnLst/>
              <a:rect l="l" t="t" r="r" b="b"/>
              <a:pathLst>
                <a:path w="196" h="163" extrusionOk="0">
                  <a:moveTo>
                    <a:pt x="106" y="0"/>
                  </a:moveTo>
                  <a:cubicBezTo>
                    <a:pt x="53" y="0"/>
                    <a:pt x="0" y="53"/>
                    <a:pt x="28" y="115"/>
                  </a:cubicBezTo>
                  <a:cubicBezTo>
                    <a:pt x="36" y="145"/>
                    <a:pt x="67" y="163"/>
                    <a:pt x="97" y="163"/>
                  </a:cubicBezTo>
                  <a:cubicBezTo>
                    <a:pt x="107" y="163"/>
                    <a:pt x="117" y="161"/>
                    <a:pt x="126" y="156"/>
                  </a:cubicBezTo>
                  <a:cubicBezTo>
                    <a:pt x="179" y="139"/>
                    <a:pt x="196" y="81"/>
                    <a:pt x="173" y="40"/>
                  </a:cubicBezTo>
                  <a:cubicBezTo>
                    <a:pt x="156" y="12"/>
                    <a:pt x="131"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4"/>
            <p:cNvSpPr/>
            <p:nvPr/>
          </p:nvSpPr>
          <p:spPr>
            <a:xfrm rot="1508308">
              <a:off x="7156072" y="2041557"/>
              <a:ext cx="33584" cy="26460"/>
            </a:xfrm>
            <a:custGeom>
              <a:avLst/>
              <a:gdLst/>
              <a:ahLst/>
              <a:cxnLst/>
              <a:rect l="l" t="t" r="r" b="b"/>
              <a:pathLst>
                <a:path w="198" h="156" extrusionOk="0">
                  <a:moveTo>
                    <a:pt x="89" y="0"/>
                  </a:moveTo>
                  <a:cubicBezTo>
                    <a:pt x="77" y="0"/>
                    <a:pt x="65" y="3"/>
                    <a:pt x="53" y="7"/>
                  </a:cubicBezTo>
                  <a:cubicBezTo>
                    <a:pt x="18" y="19"/>
                    <a:pt x="1" y="59"/>
                    <a:pt x="18" y="94"/>
                  </a:cubicBezTo>
                  <a:cubicBezTo>
                    <a:pt x="31" y="132"/>
                    <a:pt x="63" y="155"/>
                    <a:pt x="97" y="155"/>
                  </a:cubicBezTo>
                  <a:cubicBezTo>
                    <a:pt x="109" y="155"/>
                    <a:pt x="122" y="152"/>
                    <a:pt x="134" y="146"/>
                  </a:cubicBezTo>
                  <a:cubicBezTo>
                    <a:pt x="180" y="140"/>
                    <a:pt x="198" y="82"/>
                    <a:pt x="169" y="48"/>
                  </a:cubicBezTo>
                  <a:cubicBezTo>
                    <a:pt x="152" y="18"/>
                    <a:pt x="122"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4"/>
            <p:cNvSpPr/>
            <p:nvPr/>
          </p:nvSpPr>
          <p:spPr>
            <a:xfrm rot="1508308">
              <a:off x="6030406" y="-130564"/>
              <a:ext cx="30701" cy="25782"/>
            </a:xfrm>
            <a:custGeom>
              <a:avLst/>
              <a:gdLst/>
              <a:ahLst/>
              <a:cxnLst/>
              <a:rect l="l" t="t" r="r" b="b"/>
              <a:pathLst>
                <a:path w="181" h="152" extrusionOk="0">
                  <a:moveTo>
                    <a:pt x="91" y="1"/>
                  </a:moveTo>
                  <a:cubicBezTo>
                    <a:pt x="80" y="1"/>
                    <a:pt x="69" y="2"/>
                    <a:pt x="59" y="6"/>
                  </a:cubicBezTo>
                  <a:cubicBezTo>
                    <a:pt x="18" y="18"/>
                    <a:pt x="1" y="64"/>
                    <a:pt x="18" y="104"/>
                  </a:cubicBezTo>
                  <a:cubicBezTo>
                    <a:pt x="27" y="134"/>
                    <a:pt x="57" y="152"/>
                    <a:pt x="87" y="152"/>
                  </a:cubicBezTo>
                  <a:cubicBezTo>
                    <a:pt x="97" y="152"/>
                    <a:pt x="108" y="150"/>
                    <a:pt x="117" y="145"/>
                  </a:cubicBezTo>
                  <a:cubicBezTo>
                    <a:pt x="163" y="128"/>
                    <a:pt x="180" y="93"/>
                    <a:pt x="157" y="35"/>
                  </a:cubicBezTo>
                  <a:cubicBezTo>
                    <a:pt x="141" y="11"/>
                    <a:pt x="117"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4"/>
            <p:cNvSpPr/>
            <p:nvPr/>
          </p:nvSpPr>
          <p:spPr>
            <a:xfrm rot="1508308">
              <a:off x="4552274" y="1698069"/>
              <a:ext cx="33415" cy="23407"/>
            </a:xfrm>
            <a:custGeom>
              <a:avLst/>
              <a:gdLst/>
              <a:ahLst/>
              <a:cxnLst/>
              <a:rect l="l" t="t" r="r" b="b"/>
              <a:pathLst>
                <a:path w="197" h="138" extrusionOk="0">
                  <a:moveTo>
                    <a:pt x="117" y="1"/>
                  </a:moveTo>
                  <a:cubicBezTo>
                    <a:pt x="100" y="1"/>
                    <a:pt x="84" y="5"/>
                    <a:pt x="70" y="11"/>
                  </a:cubicBezTo>
                  <a:cubicBezTo>
                    <a:pt x="23" y="22"/>
                    <a:pt x="0" y="63"/>
                    <a:pt x="23" y="103"/>
                  </a:cubicBezTo>
                  <a:cubicBezTo>
                    <a:pt x="37" y="128"/>
                    <a:pt x="58" y="138"/>
                    <a:pt x="80" y="138"/>
                  </a:cubicBezTo>
                  <a:cubicBezTo>
                    <a:pt x="95" y="138"/>
                    <a:pt x="111" y="134"/>
                    <a:pt x="127" y="127"/>
                  </a:cubicBezTo>
                  <a:cubicBezTo>
                    <a:pt x="156" y="109"/>
                    <a:pt x="197" y="92"/>
                    <a:pt x="185" y="51"/>
                  </a:cubicBezTo>
                  <a:cubicBezTo>
                    <a:pt x="174" y="14"/>
                    <a:pt x="146"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4"/>
            <p:cNvSpPr/>
            <p:nvPr/>
          </p:nvSpPr>
          <p:spPr>
            <a:xfrm rot="1508308">
              <a:off x="4421171" y="1212831"/>
              <a:ext cx="29514" cy="24934"/>
            </a:xfrm>
            <a:custGeom>
              <a:avLst/>
              <a:gdLst/>
              <a:ahLst/>
              <a:cxnLst/>
              <a:rect l="l" t="t" r="r" b="b"/>
              <a:pathLst>
                <a:path w="174" h="147" extrusionOk="0">
                  <a:moveTo>
                    <a:pt x="103" y="0"/>
                  </a:moveTo>
                  <a:cubicBezTo>
                    <a:pt x="86" y="0"/>
                    <a:pt x="67" y="7"/>
                    <a:pt x="47" y="20"/>
                  </a:cubicBezTo>
                  <a:cubicBezTo>
                    <a:pt x="6" y="43"/>
                    <a:pt x="0" y="95"/>
                    <a:pt x="35" y="124"/>
                  </a:cubicBezTo>
                  <a:cubicBezTo>
                    <a:pt x="54" y="140"/>
                    <a:pt x="72" y="146"/>
                    <a:pt x="87" y="146"/>
                  </a:cubicBezTo>
                  <a:cubicBezTo>
                    <a:pt x="119" y="146"/>
                    <a:pt x="143" y="120"/>
                    <a:pt x="162" y="89"/>
                  </a:cubicBezTo>
                  <a:cubicBezTo>
                    <a:pt x="167" y="85"/>
                    <a:pt x="172" y="80"/>
                    <a:pt x="173" y="75"/>
                  </a:cubicBezTo>
                  <a:lnTo>
                    <a:pt x="173" y="75"/>
                  </a:lnTo>
                  <a:cubicBezTo>
                    <a:pt x="174" y="76"/>
                    <a:pt x="174" y="77"/>
                    <a:pt x="174" y="78"/>
                  </a:cubicBezTo>
                  <a:lnTo>
                    <a:pt x="174" y="72"/>
                  </a:lnTo>
                  <a:cubicBezTo>
                    <a:pt x="174" y="73"/>
                    <a:pt x="174" y="74"/>
                    <a:pt x="173" y="75"/>
                  </a:cubicBezTo>
                  <a:lnTo>
                    <a:pt x="173" y="75"/>
                  </a:lnTo>
                  <a:cubicBezTo>
                    <a:pt x="161" y="26"/>
                    <a:pt x="137"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4"/>
            <p:cNvSpPr/>
            <p:nvPr/>
          </p:nvSpPr>
          <p:spPr>
            <a:xfrm rot="1508308">
              <a:off x="5236826" y="707579"/>
              <a:ext cx="27648" cy="24595"/>
            </a:xfrm>
            <a:custGeom>
              <a:avLst/>
              <a:gdLst/>
              <a:ahLst/>
              <a:cxnLst/>
              <a:rect l="l" t="t" r="r" b="b"/>
              <a:pathLst>
                <a:path w="163" h="145" extrusionOk="0">
                  <a:moveTo>
                    <a:pt x="79" y="0"/>
                  </a:moveTo>
                  <a:cubicBezTo>
                    <a:pt x="66" y="0"/>
                    <a:pt x="53" y="4"/>
                    <a:pt x="41" y="12"/>
                  </a:cubicBezTo>
                  <a:cubicBezTo>
                    <a:pt x="6" y="35"/>
                    <a:pt x="0" y="70"/>
                    <a:pt x="17" y="105"/>
                  </a:cubicBezTo>
                  <a:cubicBezTo>
                    <a:pt x="28" y="130"/>
                    <a:pt x="53" y="144"/>
                    <a:pt x="76" y="144"/>
                  </a:cubicBezTo>
                  <a:cubicBezTo>
                    <a:pt x="91" y="144"/>
                    <a:pt x="105" y="139"/>
                    <a:pt x="116" y="128"/>
                  </a:cubicBezTo>
                  <a:cubicBezTo>
                    <a:pt x="151" y="111"/>
                    <a:pt x="162" y="70"/>
                    <a:pt x="139" y="41"/>
                  </a:cubicBezTo>
                  <a:cubicBezTo>
                    <a:pt x="128" y="14"/>
                    <a:pt x="104"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4"/>
            <p:cNvSpPr/>
            <p:nvPr/>
          </p:nvSpPr>
          <p:spPr>
            <a:xfrm rot="1508308">
              <a:off x="7032323" y="254473"/>
              <a:ext cx="32567" cy="20015"/>
            </a:xfrm>
            <a:custGeom>
              <a:avLst/>
              <a:gdLst/>
              <a:ahLst/>
              <a:cxnLst/>
              <a:rect l="l" t="t" r="r" b="b"/>
              <a:pathLst>
                <a:path w="192" h="118" extrusionOk="0">
                  <a:moveTo>
                    <a:pt x="108" y="0"/>
                  </a:moveTo>
                  <a:cubicBezTo>
                    <a:pt x="90" y="0"/>
                    <a:pt x="73" y="4"/>
                    <a:pt x="58" y="9"/>
                  </a:cubicBezTo>
                  <a:cubicBezTo>
                    <a:pt x="23" y="15"/>
                    <a:pt x="0" y="55"/>
                    <a:pt x="18" y="84"/>
                  </a:cubicBezTo>
                  <a:cubicBezTo>
                    <a:pt x="30" y="109"/>
                    <a:pt x="48" y="117"/>
                    <a:pt x="69" y="117"/>
                  </a:cubicBezTo>
                  <a:cubicBezTo>
                    <a:pt x="88" y="117"/>
                    <a:pt x="108" y="110"/>
                    <a:pt x="128" y="102"/>
                  </a:cubicBezTo>
                  <a:cubicBezTo>
                    <a:pt x="151" y="84"/>
                    <a:pt x="191" y="67"/>
                    <a:pt x="168" y="26"/>
                  </a:cubicBezTo>
                  <a:cubicBezTo>
                    <a:pt x="152" y="7"/>
                    <a:pt x="13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4"/>
            <p:cNvSpPr/>
            <p:nvPr/>
          </p:nvSpPr>
          <p:spPr>
            <a:xfrm rot="1508308">
              <a:off x="4992133" y="1423876"/>
              <a:ext cx="18997" cy="16283"/>
            </a:xfrm>
            <a:custGeom>
              <a:avLst/>
              <a:gdLst/>
              <a:ahLst/>
              <a:cxnLst/>
              <a:rect l="l" t="t" r="r" b="b"/>
              <a:pathLst>
                <a:path w="112" h="96" extrusionOk="0">
                  <a:moveTo>
                    <a:pt x="61" y="1"/>
                  </a:moveTo>
                  <a:cubicBezTo>
                    <a:pt x="55" y="1"/>
                    <a:pt x="48" y="3"/>
                    <a:pt x="41" y="7"/>
                  </a:cubicBezTo>
                  <a:cubicBezTo>
                    <a:pt x="13" y="12"/>
                    <a:pt x="1" y="41"/>
                    <a:pt x="13" y="70"/>
                  </a:cubicBezTo>
                  <a:cubicBezTo>
                    <a:pt x="20" y="88"/>
                    <a:pt x="33" y="95"/>
                    <a:pt x="48" y="95"/>
                  </a:cubicBezTo>
                  <a:cubicBezTo>
                    <a:pt x="57" y="95"/>
                    <a:pt x="67" y="92"/>
                    <a:pt x="76" y="88"/>
                  </a:cubicBezTo>
                  <a:cubicBezTo>
                    <a:pt x="99" y="76"/>
                    <a:pt x="111" y="41"/>
                    <a:pt x="88" y="18"/>
                  </a:cubicBezTo>
                  <a:cubicBezTo>
                    <a:pt x="84" y="7"/>
                    <a:pt x="73"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4"/>
            <p:cNvSpPr/>
            <p:nvPr/>
          </p:nvSpPr>
          <p:spPr>
            <a:xfrm rot="1508308">
              <a:off x="9084624" y="540222"/>
              <a:ext cx="40369" cy="39182"/>
            </a:xfrm>
            <a:custGeom>
              <a:avLst/>
              <a:gdLst/>
              <a:ahLst/>
              <a:cxnLst/>
              <a:rect l="l" t="t" r="r" b="b"/>
              <a:pathLst>
                <a:path w="238" h="231" extrusionOk="0">
                  <a:moveTo>
                    <a:pt x="238" y="1"/>
                  </a:moveTo>
                  <a:lnTo>
                    <a:pt x="238" y="1"/>
                  </a:lnTo>
                  <a:cubicBezTo>
                    <a:pt x="139" y="7"/>
                    <a:pt x="23" y="82"/>
                    <a:pt x="6" y="146"/>
                  </a:cubicBezTo>
                  <a:cubicBezTo>
                    <a:pt x="0" y="180"/>
                    <a:pt x="18" y="215"/>
                    <a:pt x="52" y="221"/>
                  </a:cubicBezTo>
                  <a:cubicBezTo>
                    <a:pt x="61" y="227"/>
                    <a:pt x="71" y="231"/>
                    <a:pt x="82" y="231"/>
                  </a:cubicBezTo>
                  <a:cubicBezTo>
                    <a:pt x="99" y="231"/>
                    <a:pt x="117" y="222"/>
                    <a:pt x="128" y="204"/>
                  </a:cubicBezTo>
                  <a:cubicBezTo>
                    <a:pt x="163" y="140"/>
                    <a:pt x="203" y="76"/>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4"/>
            <p:cNvSpPr/>
            <p:nvPr/>
          </p:nvSpPr>
          <p:spPr>
            <a:xfrm rot="1508308">
              <a:off x="5426862" y="2697135"/>
              <a:ext cx="201506" cy="131963"/>
            </a:xfrm>
            <a:custGeom>
              <a:avLst/>
              <a:gdLst/>
              <a:ahLst/>
              <a:cxnLst/>
              <a:rect l="l" t="t" r="r" b="b"/>
              <a:pathLst>
                <a:path w="1188" h="778" extrusionOk="0">
                  <a:moveTo>
                    <a:pt x="1060" y="1"/>
                  </a:moveTo>
                  <a:cubicBezTo>
                    <a:pt x="997" y="1"/>
                    <a:pt x="939" y="18"/>
                    <a:pt x="887" y="41"/>
                  </a:cubicBezTo>
                  <a:cubicBezTo>
                    <a:pt x="819" y="86"/>
                    <a:pt x="759" y="128"/>
                    <a:pt x="686" y="128"/>
                  </a:cubicBezTo>
                  <a:cubicBezTo>
                    <a:pt x="665" y="128"/>
                    <a:pt x="643" y="124"/>
                    <a:pt x="620" y="117"/>
                  </a:cubicBezTo>
                  <a:cubicBezTo>
                    <a:pt x="614" y="117"/>
                    <a:pt x="585" y="122"/>
                    <a:pt x="585" y="128"/>
                  </a:cubicBezTo>
                  <a:cubicBezTo>
                    <a:pt x="576" y="200"/>
                    <a:pt x="555" y="223"/>
                    <a:pt x="530" y="223"/>
                  </a:cubicBezTo>
                  <a:cubicBezTo>
                    <a:pt x="492" y="223"/>
                    <a:pt x="444" y="173"/>
                    <a:pt x="406" y="163"/>
                  </a:cubicBezTo>
                  <a:cubicBezTo>
                    <a:pt x="384" y="154"/>
                    <a:pt x="361" y="142"/>
                    <a:pt x="336" y="142"/>
                  </a:cubicBezTo>
                  <a:cubicBezTo>
                    <a:pt x="329" y="142"/>
                    <a:pt x="321" y="143"/>
                    <a:pt x="313" y="146"/>
                  </a:cubicBezTo>
                  <a:cubicBezTo>
                    <a:pt x="290" y="151"/>
                    <a:pt x="261" y="169"/>
                    <a:pt x="261" y="174"/>
                  </a:cubicBezTo>
                  <a:cubicBezTo>
                    <a:pt x="296" y="337"/>
                    <a:pt x="0" y="267"/>
                    <a:pt x="64" y="453"/>
                  </a:cubicBezTo>
                  <a:cubicBezTo>
                    <a:pt x="76" y="482"/>
                    <a:pt x="52" y="522"/>
                    <a:pt x="47" y="557"/>
                  </a:cubicBezTo>
                  <a:cubicBezTo>
                    <a:pt x="37" y="679"/>
                    <a:pt x="141" y="777"/>
                    <a:pt x="255" y="777"/>
                  </a:cubicBezTo>
                  <a:cubicBezTo>
                    <a:pt x="282" y="777"/>
                    <a:pt x="309" y="772"/>
                    <a:pt x="336" y="760"/>
                  </a:cubicBezTo>
                  <a:cubicBezTo>
                    <a:pt x="394" y="742"/>
                    <a:pt x="429" y="690"/>
                    <a:pt x="417" y="632"/>
                  </a:cubicBezTo>
                  <a:cubicBezTo>
                    <a:pt x="400" y="580"/>
                    <a:pt x="383" y="534"/>
                    <a:pt x="359" y="487"/>
                  </a:cubicBezTo>
                  <a:cubicBezTo>
                    <a:pt x="469" y="482"/>
                    <a:pt x="574" y="493"/>
                    <a:pt x="643" y="395"/>
                  </a:cubicBezTo>
                  <a:cubicBezTo>
                    <a:pt x="679" y="341"/>
                    <a:pt x="719" y="301"/>
                    <a:pt x="768" y="301"/>
                  </a:cubicBezTo>
                  <a:cubicBezTo>
                    <a:pt x="798" y="301"/>
                    <a:pt x="831" y="316"/>
                    <a:pt x="869" y="354"/>
                  </a:cubicBezTo>
                  <a:cubicBezTo>
                    <a:pt x="887" y="369"/>
                    <a:pt x="908" y="376"/>
                    <a:pt x="928" y="376"/>
                  </a:cubicBezTo>
                  <a:cubicBezTo>
                    <a:pt x="962" y="376"/>
                    <a:pt x="996" y="358"/>
                    <a:pt x="1014" y="325"/>
                  </a:cubicBezTo>
                  <a:cubicBezTo>
                    <a:pt x="1049" y="273"/>
                    <a:pt x="1095" y="232"/>
                    <a:pt x="1142" y="198"/>
                  </a:cubicBezTo>
                  <a:cubicBezTo>
                    <a:pt x="1176" y="169"/>
                    <a:pt x="1188" y="122"/>
                    <a:pt x="1165" y="88"/>
                  </a:cubicBezTo>
                  <a:cubicBezTo>
                    <a:pt x="1153" y="35"/>
                    <a:pt x="1107"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4"/>
            <p:cNvSpPr/>
            <p:nvPr/>
          </p:nvSpPr>
          <p:spPr>
            <a:xfrm rot="1508308">
              <a:off x="4975212" y="2885483"/>
              <a:ext cx="175215" cy="133150"/>
            </a:xfrm>
            <a:custGeom>
              <a:avLst/>
              <a:gdLst/>
              <a:ahLst/>
              <a:cxnLst/>
              <a:rect l="l" t="t" r="r" b="b"/>
              <a:pathLst>
                <a:path w="1033" h="785" extrusionOk="0">
                  <a:moveTo>
                    <a:pt x="467" y="0"/>
                  </a:moveTo>
                  <a:cubicBezTo>
                    <a:pt x="421" y="0"/>
                    <a:pt x="371" y="24"/>
                    <a:pt x="325" y="74"/>
                  </a:cubicBezTo>
                  <a:cubicBezTo>
                    <a:pt x="282" y="127"/>
                    <a:pt x="220" y="161"/>
                    <a:pt x="151" y="161"/>
                  </a:cubicBezTo>
                  <a:cubicBezTo>
                    <a:pt x="145" y="161"/>
                    <a:pt x="140" y="161"/>
                    <a:pt x="134" y="161"/>
                  </a:cubicBezTo>
                  <a:cubicBezTo>
                    <a:pt x="131" y="160"/>
                    <a:pt x="127" y="160"/>
                    <a:pt x="124" y="160"/>
                  </a:cubicBezTo>
                  <a:cubicBezTo>
                    <a:pt x="59" y="160"/>
                    <a:pt x="7" y="210"/>
                    <a:pt x="7" y="271"/>
                  </a:cubicBezTo>
                  <a:cubicBezTo>
                    <a:pt x="1" y="334"/>
                    <a:pt x="42" y="392"/>
                    <a:pt x="105" y="410"/>
                  </a:cubicBezTo>
                  <a:cubicBezTo>
                    <a:pt x="162" y="437"/>
                    <a:pt x="217" y="455"/>
                    <a:pt x="270" y="455"/>
                  </a:cubicBezTo>
                  <a:cubicBezTo>
                    <a:pt x="351" y="455"/>
                    <a:pt x="427" y="411"/>
                    <a:pt x="493" y="288"/>
                  </a:cubicBezTo>
                  <a:cubicBezTo>
                    <a:pt x="493" y="456"/>
                    <a:pt x="615" y="537"/>
                    <a:pt x="575" y="676"/>
                  </a:cubicBezTo>
                  <a:cubicBezTo>
                    <a:pt x="558" y="737"/>
                    <a:pt x="614" y="784"/>
                    <a:pt x="672" y="784"/>
                  </a:cubicBezTo>
                  <a:cubicBezTo>
                    <a:pt x="697" y="784"/>
                    <a:pt x="722" y="776"/>
                    <a:pt x="743" y="757"/>
                  </a:cubicBezTo>
                  <a:cubicBezTo>
                    <a:pt x="795" y="705"/>
                    <a:pt x="864" y="670"/>
                    <a:pt x="934" y="653"/>
                  </a:cubicBezTo>
                  <a:cubicBezTo>
                    <a:pt x="1015" y="630"/>
                    <a:pt x="1032" y="520"/>
                    <a:pt x="963" y="473"/>
                  </a:cubicBezTo>
                  <a:cubicBezTo>
                    <a:pt x="853" y="416"/>
                    <a:pt x="818" y="271"/>
                    <a:pt x="673" y="253"/>
                  </a:cubicBezTo>
                  <a:cubicBezTo>
                    <a:pt x="621" y="248"/>
                    <a:pt x="638" y="195"/>
                    <a:pt x="627" y="155"/>
                  </a:cubicBezTo>
                  <a:cubicBezTo>
                    <a:pt x="602" y="56"/>
                    <a:pt x="539"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4"/>
            <p:cNvSpPr/>
            <p:nvPr/>
          </p:nvSpPr>
          <p:spPr>
            <a:xfrm rot="1508308">
              <a:off x="7870598" y="435753"/>
              <a:ext cx="131793" cy="141122"/>
            </a:xfrm>
            <a:custGeom>
              <a:avLst/>
              <a:gdLst/>
              <a:ahLst/>
              <a:cxnLst/>
              <a:rect l="l" t="t" r="r" b="b"/>
              <a:pathLst>
                <a:path w="777" h="832" extrusionOk="0">
                  <a:moveTo>
                    <a:pt x="594" y="0"/>
                  </a:moveTo>
                  <a:cubicBezTo>
                    <a:pt x="567" y="0"/>
                    <a:pt x="539" y="8"/>
                    <a:pt x="516" y="25"/>
                  </a:cubicBezTo>
                  <a:cubicBezTo>
                    <a:pt x="472" y="68"/>
                    <a:pt x="418" y="89"/>
                    <a:pt x="362" y="89"/>
                  </a:cubicBezTo>
                  <a:cubicBezTo>
                    <a:pt x="344" y="89"/>
                    <a:pt x="326" y="87"/>
                    <a:pt x="307" y="82"/>
                  </a:cubicBezTo>
                  <a:cubicBezTo>
                    <a:pt x="299" y="80"/>
                    <a:pt x="290" y="79"/>
                    <a:pt x="281" y="79"/>
                  </a:cubicBezTo>
                  <a:cubicBezTo>
                    <a:pt x="248" y="79"/>
                    <a:pt x="215" y="96"/>
                    <a:pt x="197" y="123"/>
                  </a:cubicBezTo>
                  <a:cubicBezTo>
                    <a:pt x="156" y="204"/>
                    <a:pt x="139" y="297"/>
                    <a:pt x="29" y="314"/>
                  </a:cubicBezTo>
                  <a:cubicBezTo>
                    <a:pt x="6" y="314"/>
                    <a:pt x="0" y="361"/>
                    <a:pt x="12" y="384"/>
                  </a:cubicBezTo>
                  <a:cubicBezTo>
                    <a:pt x="35" y="447"/>
                    <a:pt x="75" y="505"/>
                    <a:pt x="127" y="552"/>
                  </a:cubicBezTo>
                  <a:cubicBezTo>
                    <a:pt x="151" y="575"/>
                    <a:pt x="176" y="586"/>
                    <a:pt x="200" y="586"/>
                  </a:cubicBezTo>
                  <a:cubicBezTo>
                    <a:pt x="242" y="586"/>
                    <a:pt x="279" y="553"/>
                    <a:pt x="290" y="494"/>
                  </a:cubicBezTo>
                  <a:cubicBezTo>
                    <a:pt x="307" y="409"/>
                    <a:pt x="314" y="376"/>
                    <a:pt x="356" y="376"/>
                  </a:cubicBezTo>
                  <a:cubicBezTo>
                    <a:pt x="383" y="376"/>
                    <a:pt x="424" y="390"/>
                    <a:pt x="492" y="413"/>
                  </a:cubicBezTo>
                  <a:cubicBezTo>
                    <a:pt x="423" y="488"/>
                    <a:pt x="388" y="592"/>
                    <a:pt x="400" y="691"/>
                  </a:cubicBezTo>
                  <a:cubicBezTo>
                    <a:pt x="394" y="749"/>
                    <a:pt x="429" y="801"/>
                    <a:pt x="481" y="824"/>
                  </a:cubicBezTo>
                  <a:cubicBezTo>
                    <a:pt x="495" y="829"/>
                    <a:pt x="508" y="831"/>
                    <a:pt x="520" y="831"/>
                  </a:cubicBezTo>
                  <a:cubicBezTo>
                    <a:pt x="562" y="831"/>
                    <a:pt x="593" y="802"/>
                    <a:pt x="620" y="766"/>
                  </a:cubicBezTo>
                  <a:cubicBezTo>
                    <a:pt x="695" y="668"/>
                    <a:pt x="776" y="563"/>
                    <a:pt x="655" y="442"/>
                  </a:cubicBezTo>
                  <a:cubicBezTo>
                    <a:pt x="620" y="413"/>
                    <a:pt x="637" y="384"/>
                    <a:pt x="660" y="355"/>
                  </a:cubicBezTo>
                  <a:cubicBezTo>
                    <a:pt x="689" y="320"/>
                    <a:pt x="718" y="279"/>
                    <a:pt x="742" y="239"/>
                  </a:cubicBezTo>
                  <a:cubicBezTo>
                    <a:pt x="771" y="175"/>
                    <a:pt x="753" y="94"/>
                    <a:pt x="701" y="48"/>
                  </a:cubicBezTo>
                  <a:cubicBezTo>
                    <a:pt x="674" y="17"/>
                    <a:pt x="634"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4"/>
            <p:cNvSpPr/>
            <p:nvPr/>
          </p:nvSpPr>
          <p:spPr>
            <a:xfrm rot="1508308">
              <a:off x="7954266" y="485820"/>
              <a:ext cx="166226" cy="130606"/>
            </a:xfrm>
            <a:custGeom>
              <a:avLst/>
              <a:gdLst/>
              <a:ahLst/>
              <a:cxnLst/>
              <a:rect l="l" t="t" r="r" b="b"/>
              <a:pathLst>
                <a:path w="980" h="770" extrusionOk="0">
                  <a:moveTo>
                    <a:pt x="910" y="0"/>
                  </a:moveTo>
                  <a:cubicBezTo>
                    <a:pt x="893" y="0"/>
                    <a:pt x="876" y="8"/>
                    <a:pt x="864" y="22"/>
                  </a:cubicBezTo>
                  <a:cubicBezTo>
                    <a:pt x="766" y="225"/>
                    <a:pt x="534" y="92"/>
                    <a:pt x="401" y="207"/>
                  </a:cubicBezTo>
                  <a:cubicBezTo>
                    <a:pt x="392" y="215"/>
                    <a:pt x="382" y="218"/>
                    <a:pt x="373" y="218"/>
                  </a:cubicBezTo>
                  <a:cubicBezTo>
                    <a:pt x="340" y="218"/>
                    <a:pt x="305" y="179"/>
                    <a:pt x="273" y="161"/>
                  </a:cubicBezTo>
                  <a:cubicBezTo>
                    <a:pt x="232" y="145"/>
                    <a:pt x="193" y="130"/>
                    <a:pt x="156" y="130"/>
                  </a:cubicBezTo>
                  <a:cubicBezTo>
                    <a:pt x="124" y="130"/>
                    <a:pt x="94" y="141"/>
                    <a:pt x="65" y="173"/>
                  </a:cubicBezTo>
                  <a:cubicBezTo>
                    <a:pt x="1" y="242"/>
                    <a:pt x="36" y="318"/>
                    <a:pt x="76" y="381"/>
                  </a:cubicBezTo>
                  <a:cubicBezTo>
                    <a:pt x="163" y="520"/>
                    <a:pt x="285" y="619"/>
                    <a:pt x="389" y="735"/>
                  </a:cubicBezTo>
                  <a:cubicBezTo>
                    <a:pt x="412" y="757"/>
                    <a:pt x="441" y="769"/>
                    <a:pt x="472" y="769"/>
                  </a:cubicBezTo>
                  <a:cubicBezTo>
                    <a:pt x="497" y="769"/>
                    <a:pt x="522" y="762"/>
                    <a:pt x="545" y="746"/>
                  </a:cubicBezTo>
                  <a:cubicBezTo>
                    <a:pt x="592" y="723"/>
                    <a:pt x="621" y="671"/>
                    <a:pt x="627" y="619"/>
                  </a:cubicBezTo>
                  <a:cubicBezTo>
                    <a:pt x="638" y="555"/>
                    <a:pt x="574" y="503"/>
                    <a:pt x="598" y="439"/>
                  </a:cubicBezTo>
                  <a:cubicBezTo>
                    <a:pt x="638" y="399"/>
                    <a:pt x="702" y="422"/>
                    <a:pt x="748" y="399"/>
                  </a:cubicBezTo>
                  <a:cubicBezTo>
                    <a:pt x="800" y="381"/>
                    <a:pt x="864" y="352"/>
                    <a:pt x="864" y="289"/>
                  </a:cubicBezTo>
                  <a:cubicBezTo>
                    <a:pt x="870" y="225"/>
                    <a:pt x="899" y="161"/>
                    <a:pt x="951" y="115"/>
                  </a:cubicBezTo>
                  <a:cubicBezTo>
                    <a:pt x="980" y="92"/>
                    <a:pt x="980" y="51"/>
                    <a:pt x="957" y="22"/>
                  </a:cubicBezTo>
                  <a:cubicBezTo>
                    <a:pt x="945" y="8"/>
                    <a:pt x="928" y="0"/>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4"/>
            <p:cNvSpPr/>
            <p:nvPr/>
          </p:nvSpPr>
          <p:spPr>
            <a:xfrm rot="1508308">
              <a:off x="5435118" y="-52553"/>
              <a:ext cx="192347" cy="103976"/>
            </a:xfrm>
            <a:custGeom>
              <a:avLst/>
              <a:gdLst/>
              <a:ahLst/>
              <a:cxnLst/>
              <a:rect l="l" t="t" r="r" b="b"/>
              <a:pathLst>
                <a:path w="1134" h="613" extrusionOk="0">
                  <a:moveTo>
                    <a:pt x="189" y="1"/>
                  </a:moveTo>
                  <a:cubicBezTo>
                    <a:pt x="115" y="1"/>
                    <a:pt x="57" y="63"/>
                    <a:pt x="4" y="142"/>
                  </a:cubicBezTo>
                  <a:cubicBezTo>
                    <a:pt x="0" y="292"/>
                    <a:pt x="23" y="358"/>
                    <a:pt x="98" y="358"/>
                  </a:cubicBezTo>
                  <a:cubicBezTo>
                    <a:pt x="134" y="358"/>
                    <a:pt x="181" y="344"/>
                    <a:pt x="242" y="316"/>
                  </a:cubicBezTo>
                  <a:cubicBezTo>
                    <a:pt x="358" y="258"/>
                    <a:pt x="485" y="264"/>
                    <a:pt x="607" y="241"/>
                  </a:cubicBezTo>
                  <a:cubicBezTo>
                    <a:pt x="613" y="239"/>
                    <a:pt x="619" y="239"/>
                    <a:pt x="625" y="239"/>
                  </a:cubicBezTo>
                  <a:cubicBezTo>
                    <a:pt x="680" y="239"/>
                    <a:pt x="696" y="287"/>
                    <a:pt x="665" y="345"/>
                  </a:cubicBezTo>
                  <a:cubicBezTo>
                    <a:pt x="659" y="351"/>
                    <a:pt x="653" y="356"/>
                    <a:pt x="653" y="362"/>
                  </a:cubicBezTo>
                  <a:cubicBezTo>
                    <a:pt x="595" y="420"/>
                    <a:pt x="549" y="484"/>
                    <a:pt x="607" y="559"/>
                  </a:cubicBezTo>
                  <a:cubicBezTo>
                    <a:pt x="636" y="598"/>
                    <a:pt x="675" y="612"/>
                    <a:pt x="716" y="612"/>
                  </a:cubicBezTo>
                  <a:cubicBezTo>
                    <a:pt x="755" y="612"/>
                    <a:pt x="796" y="599"/>
                    <a:pt x="833" y="582"/>
                  </a:cubicBezTo>
                  <a:cubicBezTo>
                    <a:pt x="908" y="553"/>
                    <a:pt x="977" y="513"/>
                    <a:pt x="1047" y="461"/>
                  </a:cubicBezTo>
                  <a:cubicBezTo>
                    <a:pt x="1134" y="391"/>
                    <a:pt x="1134" y="293"/>
                    <a:pt x="1035" y="246"/>
                  </a:cubicBezTo>
                  <a:cubicBezTo>
                    <a:pt x="867" y="162"/>
                    <a:pt x="699" y="57"/>
                    <a:pt x="502" y="57"/>
                  </a:cubicBezTo>
                  <a:cubicBezTo>
                    <a:pt x="468" y="57"/>
                    <a:pt x="434" y="60"/>
                    <a:pt x="398" y="67"/>
                  </a:cubicBezTo>
                  <a:cubicBezTo>
                    <a:pt x="389" y="69"/>
                    <a:pt x="378" y="71"/>
                    <a:pt x="367" y="71"/>
                  </a:cubicBezTo>
                  <a:cubicBezTo>
                    <a:pt x="352" y="71"/>
                    <a:pt x="336" y="68"/>
                    <a:pt x="323" y="61"/>
                  </a:cubicBezTo>
                  <a:cubicBezTo>
                    <a:pt x="272" y="19"/>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4"/>
            <p:cNvSpPr/>
            <p:nvPr/>
          </p:nvSpPr>
          <p:spPr>
            <a:xfrm rot="1508308">
              <a:off x="8125984" y="1672458"/>
              <a:ext cx="195739" cy="90406"/>
            </a:xfrm>
            <a:custGeom>
              <a:avLst/>
              <a:gdLst/>
              <a:ahLst/>
              <a:cxnLst/>
              <a:rect l="l" t="t" r="r" b="b"/>
              <a:pathLst>
                <a:path w="1154" h="533" extrusionOk="0">
                  <a:moveTo>
                    <a:pt x="148" y="0"/>
                  </a:moveTo>
                  <a:cubicBezTo>
                    <a:pt x="107" y="0"/>
                    <a:pt x="77" y="34"/>
                    <a:pt x="7" y="114"/>
                  </a:cubicBezTo>
                  <a:lnTo>
                    <a:pt x="1" y="108"/>
                  </a:lnTo>
                  <a:lnTo>
                    <a:pt x="1" y="108"/>
                  </a:lnTo>
                  <a:cubicBezTo>
                    <a:pt x="47" y="178"/>
                    <a:pt x="94" y="247"/>
                    <a:pt x="146" y="311"/>
                  </a:cubicBezTo>
                  <a:cubicBezTo>
                    <a:pt x="167" y="333"/>
                    <a:pt x="199" y="370"/>
                    <a:pt x="222" y="370"/>
                  </a:cubicBezTo>
                  <a:cubicBezTo>
                    <a:pt x="224" y="370"/>
                    <a:pt x="225" y="369"/>
                    <a:pt x="227" y="369"/>
                  </a:cubicBezTo>
                  <a:cubicBezTo>
                    <a:pt x="235" y="368"/>
                    <a:pt x="243" y="368"/>
                    <a:pt x="250" y="368"/>
                  </a:cubicBezTo>
                  <a:cubicBezTo>
                    <a:pt x="352" y="368"/>
                    <a:pt x="412" y="438"/>
                    <a:pt x="482" y="502"/>
                  </a:cubicBezTo>
                  <a:cubicBezTo>
                    <a:pt x="505" y="523"/>
                    <a:pt x="530" y="533"/>
                    <a:pt x="554" y="533"/>
                  </a:cubicBezTo>
                  <a:cubicBezTo>
                    <a:pt x="598" y="533"/>
                    <a:pt x="641" y="502"/>
                    <a:pt x="667" y="450"/>
                  </a:cubicBezTo>
                  <a:cubicBezTo>
                    <a:pt x="712" y="357"/>
                    <a:pt x="734" y="317"/>
                    <a:pt x="776" y="317"/>
                  </a:cubicBezTo>
                  <a:cubicBezTo>
                    <a:pt x="805" y="317"/>
                    <a:pt x="843" y="336"/>
                    <a:pt x="905" y="369"/>
                  </a:cubicBezTo>
                  <a:cubicBezTo>
                    <a:pt x="934" y="384"/>
                    <a:pt x="963" y="406"/>
                    <a:pt x="996" y="406"/>
                  </a:cubicBezTo>
                  <a:cubicBezTo>
                    <a:pt x="1002" y="406"/>
                    <a:pt x="1008" y="406"/>
                    <a:pt x="1015" y="404"/>
                  </a:cubicBezTo>
                  <a:cubicBezTo>
                    <a:pt x="1090" y="392"/>
                    <a:pt x="1142" y="334"/>
                    <a:pt x="1148" y="265"/>
                  </a:cubicBezTo>
                  <a:cubicBezTo>
                    <a:pt x="1154" y="189"/>
                    <a:pt x="1102" y="126"/>
                    <a:pt x="1032" y="114"/>
                  </a:cubicBezTo>
                  <a:cubicBezTo>
                    <a:pt x="951" y="93"/>
                    <a:pt x="868" y="83"/>
                    <a:pt x="785" y="83"/>
                  </a:cubicBezTo>
                  <a:cubicBezTo>
                    <a:pt x="709" y="83"/>
                    <a:pt x="632" y="92"/>
                    <a:pt x="557" y="108"/>
                  </a:cubicBezTo>
                  <a:cubicBezTo>
                    <a:pt x="539" y="111"/>
                    <a:pt x="521" y="112"/>
                    <a:pt x="503" y="112"/>
                  </a:cubicBezTo>
                  <a:cubicBezTo>
                    <a:pt x="433" y="112"/>
                    <a:pt x="362" y="94"/>
                    <a:pt x="302" y="62"/>
                  </a:cubicBezTo>
                  <a:cubicBezTo>
                    <a:pt x="224" y="23"/>
                    <a:pt x="182"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4"/>
            <p:cNvSpPr/>
            <p:nvPr/>
          </p:nvSpPr>
          <p:spPr>
            <a:xfrm rot="1508308">
              <a:off x="8154746" y="547226"/>
              <a:ext cx="120938" cy="124669"/>
            </a:xfrm>
            <a:custGeom>
              <a:avLst/>
              <a:gdLst/>
              <a:ahLst/>
              <a:cxnLst/>
              <a:rect l="l" t="t" r="r" b="b"/>
              <a:pathLst>
                <a:path w="713" h="735" extrusionOk="0">
                  <a:moveTo>
                    <a:pt x="286" y="0"/>
                  </a:moveTo>
                  <a:cubicBezTo>
                    <a:pt x="233" y="0"/>
                    <a:pt x="202" y="40"/>
                    <a:pt x="174" y="132"/>
                  </a:cubicBezTo>
                  <a:cubicBezTo>
                    <a:pt x="168" y="155"/>
                    <a:pt x="151" y="173"/>
                    <a:pt x="133" y="184"/>
                  </a:cubicBezTo>
                  <a:cubicBezTo>
                    <a:pt x="0" y="260"/>
                    <a:pt x="0" y="277"/>
                    <a:pt x="81" y="387"/>
                  </a:cubicBezTo>
                  <a:cubicBezTo>
                    <a:pt x="145" y="480"/>
                    <a:pt x="255" y="538"/>
                    <a:pt x="267" y="671"/>
                  </a:cubicBezTo>
                  <a:cubicBezTo>
                    <a:pt x="267" y="706"/>
                    <a:pt x="313" y="717"/>
                    <a:pt x="348" y="723"/>
                  </a:cubicBezTo>
                  <a:cubicBezTo>
                    <a:pt x="411" y="729"/>
                    <a:pt x="475" y="735"/>
                    <a:pt x="533" y="735"/>
                  </a:cubicBezTo>
                  <a:cubicBezTo>
                    <a:pt x="655" y="735"/>
                    <a:pt x="713" y="659"/>
                    <a:pt x="661" y="567"/>
                  </a:cubicBezTo>
                  <a:cubicBezTo>
                    <a:pt x="614" y="503"/>
                    <a:pt x="614" y="422"/>
                    <a:pt x="661" y="364"/>
                  </a:cubicBezTo>
                  <a:cubicBezTo>
                    <a:pt x="672" y="323"/>
                    <a:pt x="666" y="277"/>
                    <a:pt x="637" y="248"/>
                  </a:cubicBezTo>
                  <a:cubicBezTo>
                    <a:pt x="574" y="144"/>
                    <a:pt x="481" y="69"/>
                    <a:pt x="371" y="22"/>
                  </a:cubicBezTo>
                  <a:cubicBezTo>
                    <a:pt x="337" y="8"/>
                    <a:pt x="309" y="0"/>
                    <a:pt x="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4"/>
            <p:cNvSpPr/>
            <p:nvPr/>
          </p:nvSpPr>
          <p:spPr>
            <a:xfrm rot="1508308">
              <a:off x="4814230" y="1931364"/>
              <a:ext cx="124839" cy="140105"/>
            </a:xfrm>
            <a:custGeom>
              <a:avLst/>
              <a:gdLst/>
              <a:ahLst/>
              <a:cxnLst/>
              <a:rect l="l" t="t" r="r" b="b"/>
              <a:pathLst>
                <a:path w="736" h="826" extrusionOk="0">
                  <a:moveTo>
                    <a:pt x="270" y="1"/>
                  </a:moveTo>
                  <a:cubicBezTo>
                    <a:pt x="238" y="1"/>
                    <a:pt x="204" y="5"/>
                    <a:pt x="168" y="15"/>
                  </a:cubicBezTo>
                  <a:cubicBezTo>
                    <a:pt x="116" y="26"/>
                    <a:pt x="64" y="50"/>
                    <a:pt x="64" y="102"/>
                  </a:cubicBezTo>
                  <a:cubicBezTo>
                    <a:pt x="64" y="154"/>
                    <a:pt x="122" y="166"/>
                    <a:pt x="162" y="183"/>
                  </a:cubicBezTo>
                  <a:cubicBezTo>
                    <a:pt x="353" y="247"/>
                    <a:pt x="394" y="299"/>
                    <a:pt x="382" y="449"/>
                  </a:cubicBezTo>
                  <a:cubicBezTo>
                    <a:pt x="378" y="516"/>
                    <a:pt x="361" y="560"/>
                    <a:pt x="300" y="560"/>
                  </a:cubicBezTo>
                  <a:cubicBezTo>
                    <a:pt x="287" y="560"/>
                    <a:pt x="272" y="558"/>
                    <a:pt x="255" y="554"/>
                  </a:cubicBezTo>
                  <a:cubicBezTo>
                    <a:pt x="227" y="547"/>
                    <a:pt x="200" y="542"/>
                    <a:pt x="174" y="542"/>
                  </a:cubicBezTo>
                  <a:cubicBezTo>
                    <a:pt x="114" y="542"/>
                    <a:pt x="61" y="566"/>
                    <a:pt x="29" y="635"/>
                  </a:cubicBezTo>
                  <a:cubicBezTo>
                    <a:pt x="0" y="693"/>
                    <a:pt x="23" y="762"/>
                    <a:pt x="81" y="797"/>
                  </a:cubicBezTo>
                  <a:cubicBezTo>
                    <a:pt x="117" y="816"/>
                    <a:pt x="157" y="826"/>
                    <a:pt x="196" y="826"/>
                  </a:cubicBezTo>
                  <a:cubicBezTo>
                    <a:pt x="250" y="826"/>
                    <a:pt x="304" y="808"/>
                    <a:pt x="348" y="774"/>
                  </a:cubicBezTo>
                  <a:cubicBezTo>
                    <a:pt x="359" y="762"/>
                    <a:pt x="377" y="745"/>
                    <a:pt x="388" y="727"/>
                  </a:cubicBezTo>
                  <a:cubicBezTo>
                    <a:pt x="388" y="727"/>
                    <a:pt x="406" y="704"/>
                    <a:pt x="423" y="704"/>
                  </a:cubicBezTo>
                  <a:cubicBezTo>
                    <a:pt x="637" y="670"/>
                    <a:pt x="632" y="478"/>
                    <a:pt x="701" y="339"/>
                  </a:cubicBezTo>
                  <a:cubicBezTo>
                    <a:pt x="736" y="276"/>
                    <a:pt x="713" y="194"/>
                    <a:pt x="655" y="154"/>
                  </a:cubicBezTo>
                  <a:cubicBezTo>
                    <a:pt x="532" y="83"/>
                    <a:pt x="413"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4"/>
            <p:cNvSpPr/>
            <p:nvPr/>
          </p:nvSpPr>
          <p:spPr>
            <a:xfrm rot="1508308">
              <a:off x="4710900" y="-34365"/>
              <a:ext cx="119072" cy="124160"/>
            </a:xfrm>
            <a:custGeom>
              <a:avLst/>
              <a:gdLst/>
              <a:ahLst/>
              <a:cxnLst/>
              <a:rect l="l" t="t" r="r" b="b"/>
              <a:pathLst>
                <a:path w="702" h="732" extrusionOk="0">
                  <a:moveTo>
                    <a:pt x="469" y="1"/>
                  </a:moveTo>
                  <a:cubicBezTo>
                    <a:pt x="409" y="1"/>
                    <a:pt x="350" y="21"/>
                    <a:pt x="302" y="63"/>
                  </a:cubicBezTo>
                  <a:cubicBezTo>
                    <a:pt x="233" y="144"/>
                    <a:pt x="262" y="213"/>
                    <a:pt x="331" y="277"/>
                  </a:cubicBezTo>
                  <a:cubicBezTo>
                    <a:pt x="337" y="289"/>
                    <a:pt x="337" y="300"/>
                    <a:pt x="348" y="323"/>
                  </a:cubicBezTo>
                  <a:cubicBezTo>
                    <a:pt x="250" y="364"/>
                    <a:pt x="157" y="370"/>
                    <a:pt x="82" y="422"/>
                  </a:cubicBezTo>
                  <a:cubicBezTo>
                    <a:pt x="30" y="445"/>
                    <a:pt x="1" y="503"/>
                    <a:pt x="7" y="555"/>
                  </a:cubicBezTo>
                  <a:cubicBezTo>
                    <a:pt x="18" y="601"/>
                    <a:pt x="59" y="642"/>
                    <a:pt x="111" y="648"/>
                  </a:cubicBezTo>
                  <a:cubicBezTo>
                    <a:pt x="204" y="665"/>
                    <a:pt x="291" y="694"/>
                    <a:pt x="383" y="723"/>
                  </a:cubicBezTo>
                  <a:cubicBezTo>
                    <a:pt x="403" y="729"/>
                    <a:pt x="421" y="732"/>
                    <a:pt x="440" y="732"/>
                  </a:cubicBezTo>
                  <a:cubicBezTo>
                    <a:pt x="562" y="732"/>
                    <a:pt x="650" y="603"/>
                    <a:pt x="609" y="457"/>
                  </a:cubicBezTo>
                  <a:cubicBezTo>
                    <a:pt x="580" y="399"/>
                    <a:pt x="592" y="329"/>
                    <a:pt x="632" y="277"/>
                  </a:cubicBezTo>
                  <a:cubicBezTo>
                    <a:pt x="702" y="208"/>
                    <a:pt x="684" y="97"/>
                    <a:pt x="609" y="40"/>
                  </a:cubicBezTo>
                  <a:cubicBezTo>
                    <a:pt x="565" y="14"/>
                    <a:pt x="517" y="1"/>
                    <a:pt x="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4"/>
            <p:cNvSpPr/>
            <p:nvPr/>
          </p:nvSpPr>
          <p:spPr>
            <a:xfrm rot="1508308">
              <a:off x="4665305" y="481537"/>
              <a:ext cx="128910" cy="121786"/>
            </a:xfrm>
            <a:custGeom>
              <a:avLst/>
              <a:gdLst/>
              <a:ahLst/>
              <a:cxnLst/>
              <a:rect l="l" t="t" r="r" b="b"/>
              <a:pathLst>
                <a:path w="760" h="718" extrusionOk="0">
                  <a:moveTo>
                    <a:pt x="137" y="1"/>
                  </a:moveTo>
                  <a:cubicBezTo>
                    <a:pt x="114" y="1"/>
                    <a:pt x="90" y="8"/>
                    <a:pt x="70" y="22"/>
                  </a:cubicBezTo>
                  <a:cubicBezTo>
                    <a:pt x="35" y="45"/>
                    <a:pt x="6" y="92"/>
                    <a:pt x="24" y="127"/>
                  </a:cubicBezTo>
                  <a:cubicBezTo>
                    <a:pt x="93" y="237"/>
                    <a:pt x="88" y="376"/>
                    <a:pt x="6" y="480"/>
                  </a:cubicBezTo>
                  <a:cubicBezTo>
                    <a:pt x="1" y="497"/>
                    <a:pt x="6" y="521"/>
                    <a:pt x="12" y="538"/>
                  </a:cubicBezTo>
                  <a:cubicBezTo>
                    <a:pt x="82" y="625"/>
                    <a:pt x="169" y="683"/>
                    <a:pt x="273" y="717"/>
                  </a:cubicBezTo>
                  <a:cubicBezTo>
                    <a:pt x="314" y="717"/>
                    <a:pt x="348" y="694"/>
                    <a:pt x="371" y="665"/>
                  </a:cubicBezTo>
                  <a:cubicBezTo>
                    <a:pt x="398" y="611"/>
                    <a:pt x="446" y="599"/>
                    <a:pt x="499" y="599"/>
                  </a:cubicBezTo>
                  <a:cubicBezTo>
                    <a:pt x="514" y="599"/>
                    <a:pt x="530" y="600"/>
                    <a:pt x="545" y="602"/>
                  </a:cubicBezTo>
                  <a:cubicBezTo>
                    <a:pt x="586" y="602"/>
                    <a:pt x="626" y="596"/>
                    <a:pt x="667" y="590"/>
                  </a:cubicBezTo>
                  <a:cubicBezTo>
                    <a:pt x="707" y="584"/>
                    <a:pt x="742" y="555"/>
                    <a:pt x="748" y="515"/>
                  </a:cubicBezTo>
                  <a:cubicBezTo>
                    <a:pt x="760" y="468"/>
                    <a:pt x="736" y="428"/>
                    <a:pt x="702" y="410"/>
                  </a:cubicBezTo>
                  <a:cubicBezTo>
                    <a:pt x="597" y="358"/>
                    <a:pt x="516" y="266"/>
                    <a:pt x="395" y="254"/>
                  </a:cubicBezTo>
                  <a:cubicBezTo>
                    <a:pt x="314" y="254"/>
                    <a:pt x="261" y="237"/>
                    <a:pt x="279" y="138"/>
                  </a:cubicBezTo>
                  <a:cubicBezTo>
                    <a:pt x="279" y="86"/>
                    <a:pt x="250" y="40"/>
                    <a:pt x="203" y="22"/>
                  </a:cubicBezTo>
                  <a:cubicBezTo>
                    <a:pt x="183" y="8"/>
                    <a:pt x="160"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4"/>
            <p:cNvSpPr/>
            <p:nvPr/>
          </p:nvSpPr>
          <p:spPr>
            <a:xfrm rot="1508308">
              <a:off x="6099134" y="1212209"/>
              <a:ext cx="119072" cy="125517"/>
            </a:xfrm>
            <a:custGeom>
              <a:avLst/>
              <a:gdLst/>
              <a:ahLst/>
              <a:cxnLst/>
              <a:rect l="l" t="t" r="r" b="b"/>
              <a:pathLst>
                <a:path w="702" h="740" extrusionOk="0">
                  <a:moveTo>
                    <a:pt x="157" y="0"/>
                  </a:moveTo>
                  <a:cubicBezTo>
                    <a:pt x="117" y="0"/>
                    <a:pt x="81" y="11"/>
                    <a:pt x="52" y="50"/>
                  </a:cubicBezTo>
                  <a:cubicBezTo>
                    <a:pt x="0" y="108"/>
                    <a:pt x="18" y="189"/>
                    <a:pt x="76" y="276"/>
                  </a:cubicBezTo>
                  <a:cubicBezTo>
                    <a:pt x="93" y="299"/>
                    <a:pt x="122" y="322"/>
                    <a:pt x="145" y="345"/>
                  </a:cubicBezTo>
                  <a:cubicBezTo>
                    <a:pt x="220" y="403"/>
                    <a:pt x="278" y="444"/>
                    <a:pt x="186" y="554"/>
                  </a:cubicBezTo>
                  <a:cubicBezTo>
                    <a:pt x="110" y="647"/>
                    <a:pt x="180" y="733"/>
                    <a:pt x="307" y="739"/>
                  </a:cubicBezTo>
                  <a:cubicBezTo>
                    <a:pt x="626" y="739"/>
                    <a:pt x="701" y="635"/>
                    <a:pt x="562" y="345"/>
                  </a:cubicBezTo>
                  <a:cubicBezTo>
                    <a:pt x="487" y="201"/>
                    <a:pt x="435" y="38"/>
                    <a:pt x="238" y="9"/>
                  </a:cubicBezTo>
                  <a:cubicBezTo>
                    <a:pt x="211" y="5"/>
                    <a:pt x="183"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4"/>
            <p:cNvSpPr/>
            <p:nvPr/>
          </p:nvSpPr>
          <p:spPr>
            <a:xfrm rot="1508308">
              <a:off x="4594331" y="763196"/>
              <a:ext cx="125857" cy="189294"/>
            </a:xfrm>
            <a:custGeom>
              <a:avLst/>
              <a:gdLst/>
              <a:ahLst/>
              <a:cxnLst/>
              <a:rect l="l" t="t" r="r" b="b"/>
              <a:pathLst>
                <a:path w="742" h="1116" extrusionOk="0">
                  <a:moveTo>
                    <a:pt x="231" y="1"/>
                  </a:moveTo>
                  <a:cubicBezTo>
                    <a:pt x="178" y="1"/>
                    <a:pt x="124" y="14"/>
                    <a:pt x="81" y="42"/>
                  </a:cubicBezTo>
                  <a:cubicBezTo>
                    <a:pt x="29" y="71"/>
                    <a:pt x="0" y="123"/>
                    <a:pt x="6" y="181"/>
                  </a:cubicBezTo>
                  <a:cubicBezTo>
                    <a:pt x="17" y="251"/>
                    <a:pt x="70" y="257"/>
                    <a:pt x="127" y="274"/>
                  </a:cubicBezTo>
                  <a:cubicBezTo>
                    <a:pt x="382" y="338"/>
                    <a:pt x="423" y="396"/>
                    <a:pt x="394" y="662"/>
                  </a:cubicBezTo>
                  <a:cubicBezTo>
                    <a:pt x="377" y="789"/>
                    <a:pt x="365" y="923"/>
                    <a:pt x="359" y="1050"/>
                  </a:cubicBezTo>
                  <a:cubicBezTo>
                    <a:pt x="353" y="1079"/>
                    <a:pt x="371" y="1108"/>
                    <a:pt x="400" y="1114"/>
                  </a:cubicBezTo>
                  <a:cubicBezTo>
                    <a:pt x="405" y="1115"/>
                    <a:pt x="409" y="1115"/>
                    <a:pt x="414" y="1115"/>
                  </a:cubicBezTo>
                  <a:cubicBezTo>
                    <a:pt x="438" y="1115"/>
                    <a:pt x="460" y="1103"/>
                    <a:pt x="469" y="1079"/>
                  </a:cubicBezTo>
                  <a:cubicBezTo>
                    <a:pt x="539" y="986"/>
                    <a:pt x="568" y="871"/>
                    <a:pt x="556" y="749"/>
                  </a:cubicBezTo>
                  <a:cubicBezTo>
                    <a:pt x="556" y="662"/>
                    <a:pt x="539" y="581"/>
                    <a:pt x="655" y="535"/>
                  </a:cubicBezTo>
                  <a:cubicBezTo>
                    <a:pt x="742" y="500"/>
                    <a:pt x="730" y="390"/>
                    <a:pt x="637" y="338"/>
                  </a:cubicBezTo>
                  <a:cubicBezTo>
                    <a:pt x="545" y="291"/>
                    <a:pt x="475" y="216"/>
                    <a:pt x="446" y="117"/>
                  </a:cubicBezTo>
                  <a:cubicBezTo>
                    <a:pt x="413" y="41"/>
                    <a:pt x="323"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4"/>
            <p:cNvSpPr/>
            <p:nvPr/>
          </p:nvSpPr>
          <p:spPr>
            <a:xfrm rot="1508308">
              <a:off x="6014505" y="1797127"/>
              <a:ext cx="108216" cy="105333"/>
            </a:xfrm>
            <a:custGeom>
              <a:avLst/>
              <a:gdLst/>
              <a:ahLst/>
              <a:cxnLst/>
              <a:rect l="l" t="t" r="r" b="b"/>
              <a:pathLst>
                <a:path w="638" h="621" extrusionOk="0">
                  <a:moveTo>
                    <a:pt x="256" y="1"/>
                  </a:moveTo>
                  <a:cubicBezTo>
                    <a:pt x="133" y="1"/>
                    <a:pt x="79" y="69"/>
                    <a:pt x="70" y="237"/>
                  </a:cubicBezTo>
                  <a:cubicBezTo>
                    <a:pt x="58" y="306"/>
                    <a:pt x="41" y="370"/>
                    <a:pt x="17" y="434"/>
                  </a:cubicBezTo>
                  <a:cubicBezTo>
                    <a:pt x="6" y="509"/>
                    <a:pt x="0" y="578"/>
                    <a:pt x="81" y="613"/>
                  </a:cubicBezTo>
                  <a:cubicBezTo>
                    <a:pt x="93" y="618"/>
                    <a:pt x="105" y="620"/>
                    <a:pt x="116" y="620"/>
                  </a:cubicBezTo>
                  <a:cubicBezTo>
                    <a:pt x="171" y="620"/>
                    <a:pt x="209" y="564"/>
                    <a:pt x="243" y="521"/>
                  </a:cubicBezTo>
                  <a:cubicBezTo>
                    <a:pt x="290" y="468"/>
                    <a:pt x="278" y="393"/>
                    <a:pt x="272" y="324"/>
                  </a:cubicBezTo>
                  <a:cubicBezTo>
                    <a:pt x="272" y="295"/>
                    <a:pt x="301" y="283"/>
                    <a:pt x="330" y="283"/>
                  </a:cubicBezTo>
                  <a:cubicBezTo>
                    <a:pt x="353" y="283"/>
                    <a:pt x="371" y="300"/>
                    <a:pt x="371" y="324"/>
                  </a:cubicBezTo>
                  <a:cubicBezTo>
                    <a:pt x="371" y="376"/>
                    <a:pt x="359" y="434"/>
                    <a:pt x="371" y="486"/>
                  </a:cubicBezTo>
                  <a:cubicBezTo>
                    <a:pt x="371" y="538"/>
                    <a:pt x="406" y="578"/>
                    <a:pt x="452" y="590"/>
                  </a:cubicBezTo>
                  <a:cubicBezTo>
                    <a:pt x="457" y="591"/>
                    <a:pt x="462" y="591"/>
                    <a:pt x="468" y="591"/>
                  </a:cubicBezTo>
                  <a:cubicBezTo>
                    <a:pt x="513" y="591"/>
                    <a:pt x="553" y="569"/>
                    <a:pt x="579" y="532"/>
                  </a:cubicBezTo>
                  <a:cubicBezTo>
                    <a:pt x="637" y="457"/>
                    <a:pt x="631" y="376"/>
                    <a:pt x="550" y="254"/>
                  </a:cubicBezTo>
                  <a:cubicBezTo>
                    <a:pt x="516" y="231"/>
                    <a:pt x="498" y="190"/>
                    <a:pt x="504" y="150"/>
                  </a:cubicBezTo>
                  <a:cubicBezTo>
                    <a:pt x="504" y="63"/>
                    <a:pt x="458" y="34"/>
                    <a:pt x="377" y="16"/>
                  </a:cubicBezTo>
                  <a:cubicBezTo>
                    <a:pt x="331" y="6"/>
                    <a:pt x="291"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4"/>
            <p:cNvSpPr/>
            <p:nvPr/>
          </p:nvSpPr>
          <p:spPr>
            <a:xfrm rot="1508308">
              <a:off x="6272346" y="529502"/>
              <a:ext cx="141631" cy="95834"/>
            </a:xfrm>
            <a:custGeom>
              <a:avLst/>
              <a:gdLst/>
              <a:ahLst/>
              <a:cxnLst/>
              <a:rect l="l" t="t" r="r" b="b"/>
              <a:pathLst>
                <a:path w="835" h="565" extrusionOk="0">
                  <a:moveTo>
                    <a:pt x="111" y="0"/>
                  </a:moveTo>
                  <a:cubicBezTo>
                    <a:pt x="68" y="0"/>
                    <a:pt x="33" y="28"/>
                    <a:pt x="18" y="72"/>
                  </a:cubicBezTo>
                  <a:cubicBezTo>
                    <a:pt x="0" y="119"/>
                    <a:pt x="24" y="171"/>
                    <a:pt x="70" y="194"/>
                  </a:cubicBezTo>
                  <a:cubicBezTo>
                    <a:pt x="168" y="217"/>
                    <a:pt x="226" y="310"/>
                    <a:pt x="215" y="408"/>
                  </a:cubicBezTo>
                  <a:cubicBezTo>
                    <a:pt x="215" y="431"/>
                    <a:pt x="232" y="449"/>
                    <a:pt x="249" y="460"/>
                  </a:cubicBezTo>
                  <a:cubicBezTo>
                    <a:pt x="394" y="495"/>
                    <a:pt x="539" y="530"/>
                    <a:pt x="684" y="565"/>
                  </a:cubicBezTo>
                  <a:cubicBezTo>
                    <a:pt x="684" y="565"/>
                    <a:pt x="690" y="559"/>
                    <a:pt x="701" y="553"/>
                  </a:cubicBezTo>
                  <a:cubicBezTo>
                    <a:pt x="736" y="524"/>
                    <a:pt x="748" y="466"/>
                    <a:pt x="725" y="426"/>
                  </a:cubicBezTo>
                  <a:cubicBezTo>
                    <a:pt x="701" y="374"/>
                    <a:pt x="713" y="350"/>
                    <a:pt x="777" y="350"/>
                  </a:cubicBezTo>
                  <a:cubicBezTo>
                    <a:pt x="800" y="350"/>
                    <a:pt x="835" y="350"/>
                    <a:pt x="829" y="316"/>
                  </a:cubicBezTo>
                  <a:cubicBezTo>
                    <a:pt x="823" y="292"/>
                    <a:pt x="811" y="275"/>
                    <a:pt x="800" y="263"/>
                  </a:cubicBezTo>
                  <a:cubicBezTo>
                    <a:pt x="764" y="244"/>
                    <a:pt x="729" y="235"/>
                    <a:pt x="691" y="235"/>
                  </a:cubicBezTo>
                  <a:cubicBezTo>
                    <a:pt x="674" y="235"/>
                    <a:pt x="656" y="237"/>
                    <a:pt x="638" y="240"/>
                  </a:cubicBezTo>
                  <a:cubicBezTo>
                    <a:pt x="623" y="244"/>
                    <a:pt x="609" y="246"/>
                    <a:pt x="595" y="246"/>
                  </a:cubicBezTo>
                  <a:cubicBezTo>
                    <a:pt x="528" y="246"/>
                    <a:pt x="464" y="204"/>
                    <a:pt x="435" y="142"/>
                  </a:cubicBezTo>
                  <a:cubicBezTo>
                    <a:pt x="377" y="20"/>
                    <a:pt x="249" y="14"/>
                    <a:pt x="134" y="3"/>
                  </a:cubicBezTo>
                  <a:cubicBezTo>
                    <a:pt x="126" y="1"/>
                    <a:pt x="118"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4"/>
            <p:cNvSpPr/>
            <p:nvPr/>
          </p:nvSpPr>
          <p:spPr>
            <a:xfrm rot="1508308">
              <a:off x="4276356" y="1362488"/>
              <a:ext cx="139765" cy="94308"/>
            </a:xfrm>
            <a:custGeom>
              <a:avLst/>
              <a:gdLst/>
              <a:ahLst/>
              <a:cxnLst/>
              <a:rect l="l" t="t" r="r" b="b"/>
              <a:pathLst>
                <a:path w="824" h="556" extrusionOk="0">
                  <a:moveTo>
                    <a:pt x="336" y="1"/>
                  </a:moveTo>
                  <a:cubicBezTo>
                    <a:pt x="221" y="53"/>
                    <a:pt x="249" y="151"/>
                    <a:pt x="267" y="244"/>
                  </a:cubicBezTo>
                  <a:cubicBezTo>
                    <a:pt x="209" y="250"/>
                    <a:pt x="151" y="267"/>
                    <a:pt x="93" y="279"/>
                  </a:cubicBezTo>
                  <a:cubicBezTo>
                    <a:pt x="47" y="290"/>
                    <a:pt x="12" y="337"/>
                    <a:pt x="6" y="383"/>
                  </a:cubicBezTo>
                  <a:cubicBezTo>
                    <a:pt x="0" y="435"/>
                    <a:pt x="35" y="482"/>
                    <a:pt x="87" y="493"/>
                  </a:cubicBezTo>
                  <a:cubicBezTo>
                    <a:pt x="105" y="499"/>
                    <a:pt x="122" y="505"/>
                    <a:pt x="145" y="511"/>
                  </a:cubicBezTo>
                  <a:cubicBezTo>
                    <a:pt x="211" y="540"/>
                    <a:pt x="261" y="556"/>
                    <a:pt x="299" y="556"/>
                  </a:cubicBezTo>
                  <a:cubicBezTo>
                    <a:pt x="374" y="556"/>
                    <a:pt x="402" y="493"/>
                    <a:pt x="417" y="343"/>
                  </a:cubicBezTo>
                  <a:cubicBezTo>
                    <a:pt x="475" y="343"/>
                    <a:pt x="536" y="345"/>
                    <a:pt x="594" y="345"/>
                  </a:cubicBezTo>
                  <a:cubicBezTo>
                    <a:pt x="623" y="345"/>
                    <a:pt x="651" y="345"/>
                    <a:pt x="678" y="343"/>
                  </a:cubicBezTo>
                  <a:cubicBezTo>
                    <a:pt x="759" y="343"/>
                    <a:pt x="823" y="273"/>
                    <a:pt x="811" y="192"/>
                  </a:cubicBezTo>
                  <a:cubicBezTo>
                    <a:pt x="797" y="120"/>
                    <a:pt x="744" y="69"/>
                    <a:pt x="683" y="69"/>
                  </a:cubicBezTo>
                  <a:cubicBezTo>
                    <a:pt x="670" y="69"/>
                    <a:pt x="657" y="71"/>
                    <a:pt x="643" y="76"/>
                  </a:cubicBezTo>
                  <a:cubicBezTo>
                    <a:pt x="607" y="91"/>
                    <a:pt x="574" y="97"/>
                    <a:pt x="543" y="97"/>
                  </a:cubicBezTo>
                  <a:cubicBezTo>
                    <a:pt x="463" y="97"/>
                    <a:pt x="397" y="56"/>
                    <a:pt x="331" y="7"/>
                  </a:cubicBezTo>
                  <a:lnTo>
                    <a:pt x="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4"/>
            <p:cNvSpPr/>
            <p:nvPr/>
          </p:nvSpPr>
          <p:spPr>
            <a:xfrm rot="1508308">
              <a:off x="8136297" y="2430242"/>
              <a:ext cx="141631" cy="80569"/>
            </a:xfrm>
            <a:custGeom>
              <a:avLst/>
              <a:gdLst/>
              <a:ahLst/>
              <a:cxnLst/>
              <a:rect l="l" t="t" r="r" b="b"/>
              <a:pathLst>
                <a:path w="835" h="475" extrusionOk="0">
                  <a:moveTo>
                    <a:pt x="574" y="0"/>
                  </a:moveTo>
                  <a:cubicBezTo>
                    <a:pt x="529" y="0"/>
                    <a:pt x="486" y="19"/>
                    <a:pt x="458" y="56"/>
                  </a:cubicBezTo>
                  <a:cubicBezTo>
                    <a:pt x="400" y="114"/>
                    <a:pt x="325" y="143"/>
                    <a:pt x="244" y="143"/>
                  </a:cubicBezTo>
                  <a:cubicBezTo>
                    <a:pt x="192" y="143"/>
                    <a:pt x="145" y="148"/>
                    <a:pt x="99" y="160"/>
                  </a:cubicBezTo>
                  <a:cubicBezTo>
                    <a:pt x="12" y="183"/>
                    <a:pt x="1" y="258"/>
                    <a:pt x="64" y="316"/>
                  </a:cubicBezTo>
                  <a:cubicBezTo>
                    <a:pt x="134" y="370"/>
                    <a:pt x="224" y="404"/>
                    <a:pt x="315" y="404"/>
                  </a:cubicBezTo>
                  <a:cubicBezTo>
                    <a:pt x="322" y="404"/>
                    <a:pt x="329" y="404"/>
                    <a:pt x="337" y="403"/>
                  </a:cubicBezTo>
                  <a:cubicBezTo>
                    <a:pt x="348" y="404"/>
                    <a:pt x="360" y="404"/>
                    <a:pt x="372" y="404"/>
                  </a:cubicBezTo>
                  <a:cubicBezTo>
                    <a:pt x="388" y="404"/>
                    <a:pt x="404" y="404"/>
                    <a:pt x="420" y="404"/>
                  </a:cubicBezTo>
                  <a:cubicBezTo>
                    <a:pt x="478" y="404"/>
                    <a:pt x="535" y="409"/>
                    <a:pt x="586" y="455"/>
                  </a:cubicBezTo>
                  <a:cubicBezTo>
                    <a:pt x="601" y="469"/>
                    <a:pt x="618" y="475"/>
                    <a:pt x="635" y="475"/>
                  </a:cubicBezTo>
                  <a:cubicBezTo>
                    <a:pt x="669" y="475"/>
                    <a:pt x="703" y="452"/>
                    <a:pt x="731" y="421"/>
                  </a:cubicBezTo>
                  <a:cubicBezTo>
                    <a:pt x="835" y="299"/>
                    <a:pt x="759" y="44"/>
                    <a:pt x="609" y="4"/>
                  </a:cubicBezTo>
                  <a:cubicBezTo>
                    <a:pt x="597" y="1"/>
                    <a:pt x="586"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4"/>
            <p:cNvSpPr/>
            <p:nvPr/>
          </p:nvSpPr>
          <p:spPr>
            <a:xfrm rot="1508308">
              <a:off x="7237686" y="1319469"/>
              <a:ext cx="136712" cy="82095"/>
            </a:xfrm>
            <a:custGeom>
              <a:avLst/>
              <a:gdLst/>
              <a:ahLst/>
              <a:cxnLst/>
              <a:rect l="l" t="t" r="r" b="b"/>
              <a:pathLst>
                <a:path w="806" h="484" extrusionOk="0">
                  <a:moveTo>
                    <a:pt x="372" y="1"/>
                  </a:moveTo>
                  <a:cubicBezTo>
                    <a:pt x="334" y="1"/>
                    <a:pt x="309" y="36"/>
                    <a:pt x="255" y="120"/>
                  </a:cubicBezTo>
                  <a:cubicBezTo>
                    <a:pt x="220" y="172"/>
                    <a:pt x="174" y="155"/>
                    <a:pt x="133" y="178"/>
                  </a:cubicBezTo>
                  <a:cubicBezTo>
                    <a:pt x="18" y="224"/>
                    <a:pt x="0" y="329"/>
                    <a:pt x="93" y="415"/>
                  </a:cubicBezTo>
                  <a:cubicBezTo>
                    <a:pt x="156" y="459"/>
                    <a:pt x="231" y="484"/>
                    <a:pt x="305" y="484"/>
                  </a:cubicBezTo>
                  <a:cubicBezTo>
                    <a:pt x="339" y="484"/>
                    <a:pt x="373" y="479"/>
                    <a:pt x="406" y="468"/>
                  </a:cubicBezTo>
                  <a:cubicBezTo>
                    <a:pt x="504" y="444"/>
                    <a:pt x="469" y="352"/>
                    <a:pt x="464" y="282"/>
                  </a:cubicBezTo>
                  <a:cubicBezTo>
                    <a:pt x="527" y="282"/>
                    <a:pt x="539" y="329"/>
                    <a:pt x="574" y="352"/>
                  </a:cubicBezTo>
                  <a:cubicBezTo>
                    <a:pt x="597" y="372"/>
                    <a:pt x="626" y="382"/>
                    <a:pt x="656" y="382"/>
                  </a:cubicBezTo>
                  <a:cubicBezTo>
                    <a:pt x="685" y="382"/>
                    <a:pt x="716" y="372"/>
                    <a:pt x="742" y="352"/>
                  </a:cubicBezTo>
                  <a:cubicBezTo>
                    <a:pt x="794" y="300"/>
                    <a:pt x="806" y="218"/>
                    <a:pt x="759" y="166"/>
                  </a:cubicBezTo>
                  <a:cubicBezTo>
                    <a:pt x="730" y="108"/>
                    <a:pt x="672" y="74"/>
                    <a:pt x="609" y="68"/>
                  </a:cubicBezTo>
                  <a:cubicBezTo>
                    <a:pt x="601" y="69"/>
                    <a:pt x="594" y="69"/>
                    <a:pt x="586" y="69"/>
                  </a:cubicBezTo>
                  <a:cubicBezTo>
                    <a:pt x="553" y="69"/>
                    <a:pt x="521" y="60"/>
                    <a:pt x="493" y="50"/>
                  </a:cubicBezTo>
                  <a:cubicBezTo>
                    <a:pt x="434" y="19"/>
                    <a:pt x="400"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4"/>
            <p:cNvSpPr/>
            <p:nvPr/>
          </p:nvSpPr>
          <p:spPr>
            <a:xfrm rot="1508308">
              <a:off x="8122802" y="340448"/>
              <a:ext cx="121107" cy="100244"/>
            </a:xfrm>
            <a:custGeom>
              <a:avLst/>
              <a:gdLst/>
              <a:ahLst/>
              <a:cxnLst/>
              <a:rect l="l" t="t" r="r" b="b"/>
              <a:pathLst>
                <a:path w="714" h="591" extrusionOk="0">
                  <a:moveTo>
                    <a:pt x="219" y="1"/>
                  </a:moveTo>
                  <a:cubicBezTo>
                    <a:pt x="210" y="1"/>
                    <a:pt x="201" y="1"/>
                    <a:pt x="192" y="2"/>
                  </a:cubicBezTo>
                  <a:cubicBezTo>
                    <a:pt x="70" y="14"/>
                    <a:pt x="1" y="118"/>
                    <a:pt x="76" y="228"/>
                  </a:cubicBezTo>
                  <a:cubicBezTo>
                    <a:pt x="105" y="257"/>
                    <a:pt x="140" y="286"/>
                    <a:pt x="175" y="309"/>
                  </a:cubicBezTo>
                  <a:cubicBezTo>
                    <a:pt x="296" y="373"/>
                    <a:pt x="406" y="448"/>
                    <a:pt x="499" y="547"/>
                  </a:cubicBezTo>
                  <a:cubicBezTo>
                    <a:pt x="524" y="577"/>
                    <a:pt x="550" y="590"/>
                    <a:pt x="575" y="590"/>
                  </a:cubicBezTo>
                  <a:cubicBezTo>
                    <a:pt x="613" y="590"/>
                    <a:pt x="648" y="559"/>
                    <a:pt x="673" y="506"/>
                  </a:cubicBezTo>
                  <a:cubicBezTo>
                    <a:pt x="713" y="419"/>
                    <a:pt x="673" y="350"/>
                    <a:pt x="673" y="269"/>
                  </a:cubicBezTo>
                  <a:cubicBezTo>
                    <a:pt x="667" y="159"/>
                    <a:pt x="592" y="141"/>
                    <a:pt x="516" y="106"/>
                  </a:cubicBezTo>
                  <a:cubicBezTo>
                    <a:pt x="420" y="64"/>
                    <a:pt x="328"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4"/>
            <p:cNvSpPr/>
            <p:nvPr/>
          </p:nvSpPr>
          <p:spPr>
            <a:xfrm rot="1508308">
              <a:off x="5098096" y="1083182"/>
              <a:ext cx="107368" cy="90067"/>
            </a:xfrm>
            <a:custGeom>
              <a:avLst/>
              <a:gdLst/>
              <a:ahLst/>
              <a:cxnLst/>
              <a:rect l="l" t="t" r="r" b="b"/>
              <a:pathLst>
                <a:path w="633" h="531" extrusionOk="0">
                  <a:moveTo>
                    <a:pt x="446" y="1"/>
                  </a:moveTo>
                  <a:cubicBezTo>
                    <a:pt x="429" y="1"/>
                    <a:pt x="412" y="3"/>
                    <a:pt x="395" y="9"/>
                  </a:cubicBezTo>
                  <a:cubicBezTo>
                    <a:pt x="331" y="20"/>
                    <a:pt x="267" y="43"/>
                    <a:pt x="204" y="67"/>
                  </a:cubicBezTo>
                  <a:cubicBezTo>
                    <a:pt x="186" y="72"/>
                    <a:pt x="169" y="78"/>
                    <a:pt x="151" y="90"/>
                  </a:cubicBezTo>
                  <a:cubicBezTo>
                    <a:pt x="82" y="136"/>
                    <a:pt x="1" y="379"/>
                    <a:pt x="30" y="443"/>
                  </a:cubicBezTo>
                  <a:cubicBezTo>
                    <a:pt x="36" y="461"/>
                    <a:pt x="53" y="472"/>
                    <a:pt x="70" y="484"/>
                  </a:cubicBezTo>
                  <a:cubicBezTo>
                    <a:pt x="157" y="501"/>
                    <a:pt x="244" y="518"/>
                    <a:pt x="331" y="530"/>
                  </a:cubicBezTo>
                  <a:cubicBezTo>
                    <a:pt x="334" y="531"/>
                    <a:pt x="338" y="531"/>
                    <a:pt x="341" y="531"/>
                  </a:cubicBezTo>
                  <a:cubicBezTo>
                    <a:pt x="376" y="531"/>
                    <a:pt x="401" y="503"/>
                    <a:pt x="401" y="466"/>
                  </a:cubicBezTo>
                  <a:cubicBezTo>
                    <a:pt x="383" y="397"/>
                    <a:pt x="389" y="374"/>
                    <a:pt x="482" y="374"/>
                  </a:cubicBezTo>
                  <a:cubicBezTo>
                    <a:pt x="574" y="374"/>
                    <a:pt x="632" y="229"/>
                    <a:pt x="603" y="124"/>
                  </a:cubicBezTo>
                  <a:cubicBezTo>
                    <a:pt x="584" y="49"/>
                    <a:pt x="520" y="1"/>
                    <a:pt x="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4"/>
            <p:cNvSpPr/>
            <p:nvPr/>
          </p:nvSpPr>
          <p:spPr>
            <a:xfrm rot="1508308">
              <a:off x="6259846" y="379166"/>
              <a:ext cx="131793" cy="105672"/>
            </a:xfrm>
            <a:custGeom>
              <a:avLst/>
              <a:gdLst/>
              <a:ahLst/>
              <a:cxnLst/>
              <a:rect l="l" t="t" r="r" b="b"/>
              <a:pathLst>
                <a:path w="777" h="623" extrusionOk="0">
                  <a:moveTo>
                    <a:pt x="539" y="0"/>
                  </a:moveTo>
                  <a:cubicBezTo>
                    <a:pt x="504" y="0"/>
                    <a:pt x="468" y="8"/>
                    <a:pt x="435" y="25"/>
                  </a:cubicBezTo>
                  <a:cubicBezTo>
                    <a:pt x="394" y="55"/>
                    <a:pt x="345" y="72"/>
                    <a:pt x="295" y="72"/>
                  </a:cubicBezTo>
                  <a:cubicBezTo>
                    <a:pt x="287" y="72"/>
                    <a:pt x="280" y="72"/>
                    <a:pt x="272" y="71"/>
                  </a:cubicBezTo>
                  <a:cubicBezTo>
                    <a:pt x="260" y="67"/>
                    <a:pt x="248" y="65"/>
                    <a:pt x="236" y="65"/>
                  </a:cubicBezTo>
                  <a:cubicBezTo>
                    <a:pt x="169" y="65"/>
                    <a:pt x="114" y="130"/>
                    <a:pt x="133" y="199"/>
                  </a:cubicBezTo>
                  <a:cubicBezTo>
                    <a:pt x="151" y="263"/>
                    <a:pt x="122" y="332"/>
                    <a:pt x="64" y="367"/>
                  </a:cubicBezTo>
                  <a:cubicBezTo>
                    <a:pt x="12" y="407"/>
                    <a:pt x="0" y="483"/>
                    <a:pt x="41" y="535"/>
                  </a:cubicBezTo>
                  <a:cubicBezTo>
                    <a:pt x="89" y="589"/>
                    <a:pt x="157" y="622"/>
                    <a:pt x="227" y="622"/>
                  </a:cubicBezTo>
                  <a:cubicBezTo>
                    <a:pt x="233" y="622"/>
                    <a:pt x="238" y="622"/>
                    <a:pt x="243" y="622"/>
                  </a:cubicBezTo>
                  <a:cubicBezTo>
                    <a:pt x="246" y="622"/>
                    <a:pt x="248" y="622"/>
                    <a:pt x="251" y="622"/>
                  </a:cubicBezTo>
                  <a:cubicBezTo>
                    <a:pt x="328" y="622"/>
                    <a:pt x="381" y="533"/>
                    <a:pt x="342" y="460"/>
                  </a:cubicBezTo>
                  <a:cubicBezTo>
                    <a:pt x="290" y="338"/>
                    <a:pt x="417" y="303"/>
                    <a:pt x="446" y="222"/>
                  </a:cubicBezTo>
                  <a:cubicBezTo>
                    <a:pt x="453" y="203"/>
                    <a:pt x="468" y="196"/>
                    <a:pt x="487" y="196"/>
                  </a:cubicBezTo>
                  <a:cubicBezTo>
                    <a:pt x="520" y="196"/>
                    <a:pt x="564" y="215"/>
                    <a:pt x="597" y="222"/>
                  </a:cubicBezTo>
                  <a:cubicBezTo>
                    <a:pt x="620" y="228"/>
                    <a:pt x="649" y="234"/>
                    <a:pt x="678" y="239"/>
                  </a:cubicBezTo>
                  <a:cubicBezTo>
                    <a:pt x="742" y="239"/>
                    <a:pt x="776" y="193"/>
                    <a:pt x="748" y="129"/>
                  </a:cubicBezTo>
                  <a:cubicBezTo>
                    <a:pt x="706" y="47"/>
                    <a:pt x="625" y="0"/>
                    <a:pt x="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4"/>
            <p:cNvSpPr/>
            <p:nvPr/>
          </p:nvSpPr>
          <p:spPr>
            <a:xfrm rot="1508308">
              <a:off x="6281444" y="1602989"/>
              <a:ext cx="135864" cy="64794"/>
            </a:xfrm>
            <a:custGeom>
              <a:avLst/>
              <a:gdLst/>
              <a:ahLst/>
              <a:cxnLst/>
              <a:rect l="l" t="t" r="r" b="b"/>
              <a:pathLst>
                <a:path w="801" h="382" extrusionOk="0">
                  <a:moveTo>
                    <a:pt x="382" y="0"/>
                  </a:moveTo>
                  <a:cubicBezTo>
                    <a:pt x="329" y="0"/>
                    <a:pt x="272" y="16"/>
                    <a:pt x="219" y="16"/>
                  </a:cubicBezTo>
                  <a:cubicBezTo>
                    <a:pt x="206" y="16"/>
                    <a:pt x="193" y="15"/>
                    <a:pt x="180" y="12"/>
                  </a:cubicBezTo>
                  <a:cubicBezTo>
                    <a:pt x="171" y="10"/>
                    <a:pt x="161" y="10"/>
                    <a:pt x="152" y="10"/>
                  </a:cubicBezTo>
                  <a:cubicBezTo>
                    <a:pt x="71" y="10"/>
                    <a:pt x="6" y="74"/>
                    <a:pt x="1" y="157"/>
                  </a:cubicBezTo>
                  <a:cubicBezTo>
                    <a:pt x="1" y="256"/>
                    <a:pt x="64" y="273"/>
                    <a:pt x="145" y="285"/>
                  </a:cubicBezTo>
                  <a:cubicBezTo>
                    <a:pt x="197" y="296"/>
                    <a:pt x="246" y="322"/>
                    <a:pt x="299" y="322"/>
                  </a:cubicBezTo>
                  <a:cubicBezTo>
                    <a:pt x="324" y="322"/>
                    <a:pt x="350" y="317"/>
                    <a:pt x="377" y="302"/>
                  </a:cubicBezTo>
                  <a:cubicBezTo>
                    <a:pt x="387" y="297"/>
                    <a:pt x="395" y="295"/>
                    <a:pt x="403" y="295"/>
                  </a:cubicBezTo>
                  <a:cubicBezTo>
                    <a:pt x="434" y="295"/>
                    <a:pt x="454" y="325"/>
                    <a:pt x="481" y="348"/>
                  </a:cubicBezTo>
                  <a:cubicBezTo>
                    <a:pt x="509" y="371"/>
                    <a:pt x="536" y="381"/>
                    <a:pt x="565" y="381"/>
                  </a:cubicBezTo>
                  <a:cubicBezTo>
                    <a:pt x="610" y="381"/>
                    <a:pt x="661" y="356"/>
                    <a:pt x="725" y="314"/>
                  </a:cubicBezTo>
                  <a:cubicBezTo>
                    <a:pt x="771" y="290"/>
                    <a:pt x="800" y="232"/>
                    <a:pt x="789" y="180"/>
                  </a:cubicBezTo>
                  <a:cubicBezTo>
                    <a:pt x="774" y="108"/>
                    <a:pt x="723" y="92"/>
                    <a:pt x="667" y="92"/>
                  </a:cubicBezTo>
                  <a:cubicBezTo>
                    <a:pt x="655" y="92"/>
                    <a:pt x="644" y="92"/>
                    <a:pt x="632" y="93"/>
                  </a:cubicBezTo>
                  <a:cubicBezTo>
                    <a:pt x="609" y="93"/>
                    <a:pt x="581" y="104"/>
                    <a:pt x="559" y="104"/>
                  </a:cubicBezTo>
                  <a:cubicBezTo>
                    <a:pt x="548" y="104"/>
                    <a:pt x="539" y="101"/>
                    <a:pt x="534" y="93"/>
                  </a:cubicBezTo>
                  <a:cubicBezTo>
                    <a:pt x="493" y="18"/>
                    <a:pt x="44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4"/>
            <p:cNvSpPr/>
            <p:nvPr/>
          </p:nvSpPr>
          <p:spPr>
            <a:xfrm rot="1508308">
              <a:off x="6048771" y="1051393"/>
              <a:ext cx="98378" cy="138917"/>
            </a:xfrm>
            <a:custGeom>
              <a:avLst/>
              <a:gdLst/>
              <a:ahLst/>
              <a:cxnLst/>
              <a:rect l="l" t="t" r="r" b="b"/>
              <a:pathLst>
                <a:path w="580" h="819" extrusionOk="0">
                  <a:moveTo>
                    <a:pt x="144" y="0"/>
                  </a:moveTo>
                  <a:cubicBezTo>
                    <a:pt x="92" y="0"/>
                    <a:pt x="46" y="34"/>
                    <a:pt x="29" y="82"/>
                  </a:cubicBezTo>
                  <a:cubicBezTo>
                    <a:pt x="0" y="152"/>
                    <a:pt x="35" y="227"/>
                    <a:pt x="105" y="250"/>
                  </a:cubicBezTo>
                  <a:cubicBezTo>
                    <a:pt x="151" y="273"/>
                    <a:pt x="197" y="308"/>
                    <a:pt x="232" y="349"/>
                  </a:cubicBezTo>
                  <a:cubicBezTo>
                    <a:pt x="290" y="401"/>
                    <a:pt x="296" y="488"/>
                    <a:pt x="250" y="546"/>
                  </a:cubicBezTo>
                  <a:cubicBezTo>
                    <a:pt x="151" y="708"/>
                    <a:pt x="215" y="818"/>
                    <a:pt x="394" y="818"/>
                  </a:cubicBezTo>
                  <a:cubicBezTo>
                    <a:pt x="398" y="818"/>
                    <a:pt x="403" y="818"/>
                    <a:pt x="407" y="818"/>
                  </a:cubicBezTo>
                  <a:cubicBezTo>
                    <a:pt x="465" y="818"/>
                    <a:pt x="518" y="779"/>
                    <a:pt x="539" y="725"/>
                  </a:cubicBezTo>
                  <a:cubicBezTo>
                    <a:pt x="580" y="615"/>
                    <a:pt x="562" y="488"/>
                    <a:pt x="487" y="395"/>
                  </a:cubicBezTo>
                  <a:cubicBezTo>
                    <a:pt x="481" y="389"/>
                    <a:pt x="441" y="349"/>
                    <a:pt x="406" y="308"/>
                  </a:cubicBezTo>
                  <a:cubicBezTo>
                    <a:pt x="348" y="256"/>
                    <a:pt x="279" y="210"/>
                    <a:pt x="279" y="111"/>
                  </a:cubicBezTo>
                  <a:cubicBezTo>
                    <a:pt x="279" y="51"/>
                    <a:pt x="226" y="1"/>
                    <a:pt x="167" y="1"/>
                  </a:cubicBezTo>
                  <a:cubicBezTo>
                    <a:pt x="163" y="1"/>
                    <a:pt x="160" y="1"/>
                    <a:pt x="157" y="1"/>
                  </a:cubicBezTo>
                  <a:cubicBezTo>
                    <a:pt x="153" y="1"/>
                    <a:pt x="148"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4"/>
            <p:cNvSpPr/>
            <p:nvPr/>
          </p:nvSpPr>
          <p:spPr>
            <a:xfrm rot="1508308">
              <a:off x="8674440" y="257632"/>
              <a:ext cx="96513" cy="102789"/>
            </a:xfrm>
            <a:custGeom>
              <a:avLst/>
              <a:gdLst/>
              <a:ahLst/>
              <a:cxnLst/>
              <a:rect l="l" t="t" r="r" b="b"/>
              <a:pathLst>
                <a:path w="569" h="606" extrusionOk="0">
                  <a:moveTo>
                    <a:pt x="162" y="0"/>
                  </a:moveTo>
                  <a:cubicBezTo>
                    <a:pt x="132" y="0"/>
                    <a:pt x="101" y="10"/>
                    <a:pt x="76" y="31"/>
                  </a:cubicBezTo>
                  <a:cubicBezTo>
                    <a:pt x="23" y="66"/>
                    <a:pt x="0" y="130"/>
                    <a:pt x="12" y="193"/>
                  </a:cubicBezTo>
                  <a:cubicBezTo>
                    <a:pt x="23" y="327"/>
                    <a:pt x="145" y="431"/>
                    <a:pt x="134" y="564"/>
                  </a:cubicBezTo>
                  <a:cubicBezTo>
                    <a:pt x="144" y="589"/>
                    <a:pt x="167" y="606"/>
                    <a:pt x="192" y="606"/>
                  </a:cubicBezTo>
                  <a:cubicBezTo>
                    <a:pt x="196" y="606"/>
                    <a:pt x="199" y="605"/>
                    <a:pt x="203" y="605"/>
                  </a:cubicBezTo>
                  <a:cubicBezTo>
                    <a:pt x="255" y="599"/>
                    <a:pt x="307" y="576"/>
                    <a:pt x="307" y="523"/>
                  </a:cubicBezTo>
                  <a:cubicBezTo>
                    <a:pt x="303" y="452"/>
                    <a:pt x="323" y="432"/>
                    <a:pt x="366" y="432"/>
                  </a:cubicBezTo>
                  <a:cubicBezTo>
                    <a:pt x="379" y="432"/>
                    <a:pt x="394" y="434"/>
                    <a:pt x="412" y="437"/>
                  </a:cubicBezTo>
                  <a:cubicBezTo>
                    <a:pt x="422" y="439"/>
                    <a:pt x="432" y="441"/>
                    <a:pt x="441" y="441"/>
                  </a:cubicBezTo>
                  <a:cubicBezTo>
                    <a:pt x="494" y="441"/>
                    <a:pt x="541" y="403"/>
                    <a:pt x="551" y="344"/>
                  </a:cubicBezTo>
                  <a:cubicBezTo>
                    <a:pt x="568" y="286"/>
                    <a:pt x="539" y="216"/>
                    <a:pt x="475" y="193"/>
                  </a:cubicBezTo>
                  <a:cubicBezTo>
                    <a:pt x="400" y="158"/>
                    <a:pt x="325" y="106"/>
                    <a:pt x="261" y="48"/>
                  </a:cubicBezTo>
                  <a:cubicBezTo>
                    <a:pt x="235" y="16"/>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4"/>
            <p:cNvSpPr/>
            <p:nvPr/>
          </p:nvSpPr>
          <p:spPr>
            <a:xfrm rot="1508308">
              <a:off x="4332523" y="1468568"/>
              <a:ext cx="94477" cy="109404"/>
            </a:xfrm>
            <a:custGeom>
              <a:avLst/>
              <a:gdLst/>
              <a:ahLst/>
              <a:cxnLst/>
              <a:rect l="l" t="t" r="r" b="b"/>
              <a:pathLst>
                <a:path w="557" h="645" extrusionOk="0">
                  <a:moveTo>
                    <a:pt x="219" y="1"/>
                  </a:moveTo>
                  <a:cubicBezTo>
                    <a:pt x="197" y="1"/>
                    <a:pt x="174" y="8"/>
                    <a:pt x="151" y="27"/>
                  </a:cubicBezTo>
                  <a:cubicBezTo>
                    <a:pt x="87" y="79"/>
                    <a:pt x="128" y="137"/>
                    <a:pt x="151" y="195"/>
                  </a:cubicBezTo>
                  <a:lnTo>
                    <a:pt x="220" y="334"/>
                  </a:lnTo>
                  <a:cubicBezTo>
                    <a:pt x="180" y="345"/>
                    <a:pt x="145" y="357"/>
                    <a:pt x="104" y="369"/>
                  </a:cubicBezTo>
                  <a:cubicBezTo>
                    <a:pt x="41" y="392"/>
                    <a:pt x="0" y="461"/>
                    <a:pt x="12" y="531"/>
                  </a:cubicBezTo>
                  <a:cubicBezTo>
                    <a:pt x="29" y="612"/>
                    <a:pt x="93" y="600"/>
                    <a:pt x="157" y="606"/>
                  </a:cubicBezTo>
                  <a:cubicBezTo>
                    <a:pt x="220" y="612"/>
                    <a:pt x="290" y="624"/>
                    <a:pt x="353" y="635"/>
                  </a:cubicBezTo>
                  <a:cubicBezTo>
                    <a:pt x="370" y="641"/>
                    <a:pt x="387" y="644"/>
                    <a:pt x="403" y="644"/>
                  </a:cubicBezTo>
                  <a:cubicBezTo>
                    <a:pt x="449" y="644"/>
                    <a:pt x="490" y="621"/>
                    <a:pt x="516" y="583"/>
                  </a:cubicBezTo>
                  <a:cubicBezTo>
                    <a:pt x="556" y="525"/>
                    <a:pt x="539" y="450"/>
                    <a:pt x="481" y="421"/>
                  </a:cubicBezTo>
                  <a:cubicBezTo>
                    <a:pt x="388" y="374"/>
                    <a:pt x="400" y="317"/>
                    <a:pt x="423" y="241"/>
                  </a:cubicBezTo>
                  <a:cubicBezTo>
                    <a:pt x="440" y="160"/>
                    <a:pt x="406" y="85"/>
                    <a:pt x="336" y="50"/>
                  </a:cubicBezTo>
                  <a:cubicBezTo>
                    <a:pt x="299" y="24"/>
                    <a:pt x="26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4"/>
            <p:cNvSpPr/>
            <p:nvPr/>
          </p:nvSpPr>
          <p:spPr>
            <a:xfrm rot="1508308">
              <a:off x="4953821" y="2110418"/>
              <a:ext cx="114153" cy="109404"/>
            </a:xfrm>
            <a:custGeom>
              <a:avLst/>
              <a:gdLst/>
              <a:ahLst/>
              <a:cxnLst/>
              <a:rect l="l" t="t" r="r" b="b"/>
              <a:pathLst>
                <a:path w="673" h="645" extrusionOk="0">
                  <a:moveTo>
                    <a:pt x="522" y="1"/>
                  </a:moveTo>
                  <a:cubicBezTo>
                    <a:pt x="435" y="7"/>
                    <a:pt x="348" y="36"/>
                    <a:pt x="279" y="94"/>
                  </a:cubicBezTo>
                  <a:cubicBezTo>
                    <a:pt x="198" y="134"/>
                    <a:pt x="117" y="186"/>
                    <a:pt x="146" y="308"/>
                  </a:cubicBezTo>
                  <a:cubicBezTo>
                    <a:pt x="157" y="354"/>
                    <a:pt x="117" y="366"/>
                    <a:pt x="88" y="383"/>
                  </a:cubicBezTo>
                  <a:cubicBezTo>
                    <a:pt x="53" y="395"/>
                    <a:pt x="24" y="418"/>
                    <a:pt x="12" y="453"/>
                  </a:cubicBezTo>
                  <a:cubicBezTo>
                    <a:pt x="1" y="505"/>
                    <a:pt x="30" y="551"/>
                    <a:pt x="76" y="563"/>
                  </a:cubicBezTo>
                  <a:cubicBezTo>
                    <a:pt x="138" y="592"/>
                    <a:pt x="195" y="645"/>
                    <a:pt x="260" y="645"/>
                  </a:cubicBezTo>
                  <a:cubicBezTo>
                    <a:pt x="286" y="645"/>
                    <a:pt x="313" y="636"/>
                    <a:pt x="343" y="615"/>
                  </a:cubicBezTo>
                  <a:cubicBezTo>
                    <a:pt x="389" y="580"/>
                    <a:pt x="383" y="522"/>
                    <a:pt x="360" y="470"/>
                  </a:cubicBezTo>
                  <a:cubicBezTo>
                    <a:pt x="285" y="291"/>
                    <a:pt x="302" y="279"/>
                    <a:pt x="482" y="256"/>
                  </a:cubicBezTo>
                  <a:cubicBezTo>
                    <a:pt x="511" y="256"/>
                    <a:pt x="540" y="256"/>
                    <a:pt x="563" y="250"/>
                  </a:cubicBezTo>
                  <a:cubicBezTo>
                    <a:pt x="626" y="239"/>
                    <a:pt x="673" y="181"/>
                    <a:pt x="667" y="117"/>
                  </a:cubicBezTo>
                  <a:cubicBezTo>
                    <a:pt x="661" y="30"/>
                    <a:pt x="603"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4"/>
            <p:cNvSpPr/>
            <p:nvPr/>
          </p:nvSpPr>
          <p:spPr>
            <a:xfrm rot="1508308">
              <a:off x="5999208" y="2027298"/>
              <a:ext cx="103297" cy="83622"/>
            </a:xfrm>
            <a:custGeom>
              <a:avLst/>
              <a:gdLst/>
              <a:ahLst/>
              <a:cxnLst/>
              <a:rect l="l" t="t" r="r" b="b"/>
              <a:pathLst>
                <a:path w="609" h="493" extrusionOk="0">
                  <a:moveTo>
                    <a:pt x="441" y="0"/>
                  </a:moveTo>
                  <a:cubicBezTo>
                    <a:pt x="434" y="0"/>
                    <a:pt x="427" y="2"/>
                    <a:pt x="423" y="6"/>
                  </a:cubicBezTo>
                  <a:cubicBezTo>
                    <a:pt x="392" y="42"/>
                    <a:pt x="360" y="54"/>
                    <a:pt x="327" y="54"/>
                  </a:cubicBezTo>
                  <a:cubicBezTo>
                    <a:pt x="261" y="54"/>
                    <a:pt x="193" y="6"/>
                    <a:pt x="130" y="6"/>
                  </a:cubicBezTo>
                  <a:cubicBezTo>
                    <a:pt x="107" y="6"/>
                    <a:pt x="85" y="13"/>
                    <a:pt x="64" y="29"/>
                  </a:cubicBezTo>
                  <a:cubicBezTo>
                    <a:pt x="0" y="70"/>
                    <a:pt x="0" y="157"/>
                    <a:pt x="76" y="267"/>
                  </a:cubicBezTo>
                  <a:cubicBezTo>
                    <a:pt x="87" y="279"/>
                    <a:pt x="105" y="319"/>
                    <a:pt x="134" y="325"/>
                  </a:cubicBezTo>
                  <a:cubicBezTo>
                    <a:pt x="220" y="348"/>
                    <a:pt x="307" y="394"/>
                    <a:pt x="371" y="458"/>
                  </a:cubicBezTo>
                  <a:cubicBezTo>
                    <a:pt x="396" y="481"/>
                    <a:pt x="427" y="492"/>
                    <a:pt x="457" y="492"/>
                  </a:cubicBezTo>
                  <a:cubicBezTo>
                    <a:pt x="509" y="492"/>
                    <a:pt x="559" y="459"/>
                    <a:pt x="574" y="400"/>
                  </a:cubicBezTo>
                  <a:cubicBezTo>
                    <a:pt x="609" y="307"/>
                    <a:pt x="609" y="197"/>
                    <a:pt x="562" y="105"/>
                  </a:cubicBezTo>
                  <a:cubicBezTo>
                    <a:pt x="551" y="76"/>
                    <a:pt x="533" y="58"/>
                    <a:pt x="516" y="35"/>
                  </a:cubicBezTo>
                  <a:cubicBezTo>
                    <a:pt x="498" y="18"/>
                    <a:pt x="464" y="0"/>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4"/>
            <p:cNvSpPr/>
            <p:nvPr/>
          </p:nvSpPr>
          <p:spPr>
            <a:xfrm rot="1508308">
              <a:off x="5728869" y="2726568"/>
              <a:ext cx="109234" cy="143667"/>
            </a:xfrm>
            <a:custGeom>
              <a:avLst/>
              <a:gdLst/>
              <a:ahLst/>
              <a:cxnLst/>
              <a:rect l="l" t="t" r="r" b="b"/>
              <a:pathLst>
                <a:path w="644" h="847" extrusionOk="0">
                  <a:moveTo>
                    <a:pt x="132" y="1"/>
                  </a:moveTo>
                  <a:cubicBezTo>
                    <a:pt x="75" y="1"/>
                    <a:pt x="23" y="43"/>
                    <a:pt x="18" y="105"/>
                  </a:cubicBezTo>
                  <a:cubicBezTo>
                    <a:pt x="1" y="186"/>
                    <a:pt x="41" y="221"/>
                    <a:pt x="117" y="227"/>
                  </a:cubicBezTo>
                  <a:lnTo>
                    <a:pt x="215" y="227"/>
                  </a:lnTo>
                  <a:cubicBezTo>
                    <a:pt x="223" y="226"/>
                    <a:pt x="230" y="225"/>
                    <a:pt x="237" y="225"/>
                  </a:cubicBezTo>
                  <a:cubicBezTo>
                    <a:pt x="297" y="225"/>
                    <a:pt x="322" y="268"/>
                    <a:pt x="296" y="325"/>
                  </a:cubicBezTo>
                  <a:cubicBezTo>
                    <a:pt x="267" y="412"/>
                    <a:pt x="302" y="459"/>
                    <a:pt x="360" y="522"/>
                  </a:cubicBezTo>
                  <a:cubicBezTo>
                    <a:pt x="435" y="609"/>
                    <a:pt x="424" y="735"/>
                    <a:pt x="474" y="844"/>
                  </a:cubicBezTo>
                  <a:lnTo>
                    <a:pt x="474" y="844"/>
                  </a:lnTo>
                  <a:cubicBezTo>
                    <a:pt x="644" y="743"/>
                    <a:pt x="643" y="741"/>
                    <a:pt x="586" y="557"/>
                  </a:cubicBezTo>
                  <a:cubicBezTo>
                    <a:pt x="568" y="505"/>
                    <a:pt x="563" y="447"/>
                    <a:pt x="574" y="395"/>
                  </a:cubicBezTo>
                  <a:cubicBezTo>
                    <a:pt x="592" y="250"/>
                    <a:pt x="586" y="256"/>
                    <a:pt x="435" y="192"/>
                  </a:cubicBezTo>
                  <a:cubicBezTo>
                    <a:pt x="371" y="157"/>
                    <a:pt x="308" y="111"/>
                    <a:pt x="250" y="65"/>
                  </a:cubicBezTo>
                  <a:cubicBezTo>
                    <a:pt x="227" y="42"/>
                    <a:pt x="198" y="24"/>
                    <a:pt x="169" y="7"/>
                  </a:cubicBezTo>
                  <a:cubicBezTo>
                    <a:pt x="156" y="3"/>
                    <a:pt x="144" y="1"/>
                    <a:pt x="132" y="1"/>
                  </a:cubicBezTo>
                  <a:close/>
                  <a:moveTo>
                    <a:pt x="474" y="844"/>
                  </a:moveTo>
                  <a:cubicBezTo>
                    <a:pt x="473" y="845"/>
                    <a:pt x="471" y="846"/>
                    <a:pt x="470" y="847"/>
                  </a:cubicBezTo>
                  <a:lnTo>
                    <a:pt x="476" y="847"/>
                  </a:lnTo>
                  <a:cubicBezTo>
                    <a:pt x="475" y="846"/>
                    <a:pt x="475" y="845"/>
                    <a:pt x="474" y="8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4"/>
            <p:cNvSpPr/>
            <p:nvPr/>
          </p:nvSpPr>
          <p:spPr>
            <a:xfrm rot="1508308">
              <a:off x="5955129" y="2328490"/>
              <a:ext cx="113135" cy="108216"/>
            </a:xfrm>
            <a:custGeom>
              <a:avLst/>
              <a:gdLst/>
              <a:ahLst/>
              <a:cxnLst/>
              <a:rect l="l" t="t" r="r" b="b"/>
              <a:pathLst>
                <a:path w="667" h="638" extrusionOk="0">
                  <a:moveTo>
                    <a:pt x="131" y="0"/>
                  </a:moveTo>
                  <a:cubicBezTo>
                    <a:pt x="92" y="0"/>
                    <a:pt x="52" y="19"/>
                    <a:pt x="29" y="61"/>
                  </a:cubicBezTo>
                  <a:cubicBezTo>
                    <a:pt x="0" y="119"/>
                    <a:pt x="0" y="183"/>
                    <a:pt x="29" y="241"/>
                  </a:cubicBezTo>
                  <a:cubicBezTo>
                    <a:pt x="64" y="293"/>
                    <a:pt x="81" y="362"/>
                    <a:pt x="64" y="426"/>
                  </a:cubicBezTo>
                  <a:cubicBezTo>
                    <a:pt x="41" y="515"/>
                    <a:pt x="121" y="588"/>
                    <a:pt x="236" y="588"/>
                  </a:cubicBezTo>
                  <a:cubicBezTo>
                    <a:pt x="240" y="588"/>
                    <a:pt x="245" y="588"/>
                    <a:pt x="249" y="588"/>
                  </a:cubicBezTo>
                  <a:cubicBezTo>
                    <a:pt x="271" y="584"/>
                    <a:pt x="294" y="583"/>
                    <a:pt x="317" y="583"/>
                  </a:cubicBezTo>
                  <a:cubicBezTo>
                    <a:pt x="366" y="583"/>
                    <a:pt x="416" y="591"/>
                    <a:pt x="463" y="611"/>
                  </a:cubicBezTo>
                  <a:cubicBezTo>
                    <a:pt x="487" y="629"/>
                    <a:pt x="514" y="637"/>
                    <a:pt x="542" y="637"/>
                  </a:cubicBezTo>
                  <a:cubicBezTo>
                    <a:pt x="569" y="637"/>
                    <a:pt x="597" y="629"/>
                    <a:pt x="620" y="611"/>
                  </a:cubicBezTo>
                  <a:cubicBezTo>
                    <a:pt x="660" y="565"/>
                    <a:pt x="666" y="495"/>
                    <a:pt x="626" y="443"/>
                  </a:cubicBezTo>
                  <a:cubicBezTo>
                    <a:pt x="608" y="414"/>
                    <a:pt x="591" y="385"/>
                    <a:pt x="574" y="356"/>
                  </a:cubicBezTo>
                  <a:cubicBezTo>
                    <a:pt x="564" y="355"/>
                    <a:pt x="555" y="355"/>
                    <a:pt x="546" y="355"/>
                  </a:cubicBezTo>
                  <a:cubicBezTo>
                    <a:pt x="505" y="355"/>
                    <a:pt x="467" y="365"/>
                    <a:pt x="429" y="380"/>
                  </a:cubicBezTo>
                  <a:cubicBezTo>
                    <a:pt x="400" y="398"/>
                    <a:pt x="375" y="406"/>
                    <a:pt x="352" y="406"/>
                  </a:cubicBezTo>
                  <a:cubicBezTo>
                    <a:pt x="309" y="406"/>
                    <a:pt x="273" y="381"/>
                    <a:pt x="232" y="351"/>
                  </a:cubicBezTo>
                  <a:cubicBezTo>
                    <a:pt x="168" y="298"/>
                    <a:pt x="226" y="252"/>
                    <a:pt x="238" y="206"/>
                  </a:cubicBezTo>
                  <a:cubicBezTo>
                    <a:pt x="249" y="165"/>
                    <a:pt x="255" y="125"/>
                    <a:pt x="243" y="84"/>
                  </a:cubicBezTo>
                  <a:cubicBezTo>
                    <a:pt x="227" y="30"/>
                    <a:pt x="179"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4"/>
            <p:cNvSpPr/>
            <p:nvPr/>
          </p:nvSpPr>
          <p:spPr>
            <a:xfrm rot="1508308">
              <a:off x="5582281" y="381781"/>
              <a:ext cx="65133" cy="132132"/>
            </a:xfrm>
            <a:custGeom>
              <a:avLst/>
              <a:gdLst/>
              <a:ahLst/>
              <a:cxnLst/>
              <a:rect l="l" t="t" r="r" b="b"/>
              <a:pathLst>
                <a:path w="384" h="779" extrusionOk="0">
                  <a:moveTo>
                    <a:pt x="233" y="0"/>
                  </a:moveTo>
                  <a:cubicBezTo>
                    <a:pt x="187" y="0"/>
                    <a:pt x="150" y="34"/>
                    <a:pt x="117" y="80"/>
                  </a:cubicBezTo>
                  <a:cubicBezTo>
                    <a:pt x="13" y="214"/>
                    <a:pt x="1" y="243"/>
                    <a:pt x="88" y="382"/>
                  </a:cubicBezTo>
                  <a:cubicBezTo>
                    <a:pt x="123" y="434"/>
                    <a:pt x="94" y="451"/>
                    <a:pt x="71" y="486"/>
                  </a:cubicBezTo>
                  <a:cubicBezTo>
                    <a:pt x="18" y="550"/>
                    <a:pt x="24" y="648"/>
                    <a:pt x="88" y="712"/>
                  </a:cubicBezTo>
                  <a:cubicBezTo>
                    <a:pt x="115" y="754"/>
                    <a:pt x="164" y="778"/>
                    <a:pt x="215" y="778"/>
                  </a:cubicBezTo>
                  <a:cubicBezTo>
                    <a:pt x="241" y="778"/>
                    <a:pt x="267" y="772"/>
                    <a:pt x="291" y="758"/>
                  </a:cubicBezTo>
                  <a:cubicBezTo>
                    <a:pt x="354" y="718"/>
                    <a:pt x="383" y="631"/>
                    <a:pt x="349" y="561"/>
                  </a:cubicBezTo>
                  <a:cubicBezTo>
                    <a:pt x="320" y="497"/>
                    <a:pt x="273" y="445"/>
                    <a:pt x="221" y="411"/>
                  </a:cubicBezTo>
                  <a:cubicBezTo>
                    <a:pt x="273" y="329"/>
                    <a:pt x="343" y="277"/>
                    <a:pt x="360" y="190"/>
                  </a:cubicBezTo>
                  <a:cubicBezTo>
                    <a:pt x="383" y="121"/>
                    <a:pt x="354" y="51"/>
                    <a:pt x="291" y="17"/>
                  </a:cubicBezTo>
                  <a:cubicBezTo>
                    <a:pt x="270" y="5"/>
                    <a:pt x="251"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4"/>
            <p:cNvSpPr/>
            <p:nvPr/>
          </p:nvSpPr>
          <p:spPr>
            <a:xfrm rot="1508308">
              <a:off x="4147379" y="1762691"/>
              <a:ext cx="165378" cy="61741"/>
            </a:xfrm>
            <a:custGeom>
              <a:avLst/>
              <a:gdLst/>
              <a:ahLst/>
              <a:cxnLst/>
              <a:rect l="l" t="t" r="r" b="b"/>
              <a:pathLst>
                <a:path w="975" h="364" extrusionOk="0">
                  <a:moveTo>
                    <a:pt x="837" y="1"/>
                  </a:moveTo>
                  <a:cubicBezTo>
                    <a:pt x="801" y="1"/>
                    <a:pt x="767" y="22"/>
                    <a:pt x="754" y="56"/>
                  </a:cubicBezTo>
                  <a:cubicBezTo>
                    <a:pt x="735" y="108"/>
                    <a:pt x="705" y="118"/>
                    <a:pt x="670" y="118"/>
                  </a:cubicBezTo>
                  <a:cubicBezTo>
                    <a:pt x="646" y="118"/>
                    <a:pt x="621" y="113"/>
                    <a:pt x="595" y="113"/>
                  </a:cubicBezTo>
                  <a:cubicBezTo>
                    <a:pt x="590" y="113"/>
                    <a:pt x="585" y="113"/>
                    <a:pt x="580" y="114"/>
                  </a:cubicBezTo>
                  <a:cubicBezTo>
                    <a:pt x="384" y="137"/>
                    <a:pt x="171" y="86"/>
                    <a:pt x="4" y="244"/>
                  </a:cubicBezTo>
                  <a:lnTo>
                    <a:pt x="4" y="244"/>
                  </a:lnTo>
                  <a:cubicBezTo>
                    <a:pt x="3" y="243"/>
                    <a:pt x="2" y="242"/>
                    <a:pt x="1" y="241"/>
                  </a:cubicBezTo>
                  <a:lnTo>
                    <a:pt x="1" y="247"/>
                  </a:lnTo>
                  <a:cubicBezTo>
                    <a:pt x="2" y="246"/>
                    <a:pt x="3" y="245"/>
                    <a:pt x="4" y="244"/>
                  </a:cubicBezTo>
                  <a:lnTo>
                    <a:pt x="4" y="244"/>
                  </a:lnTo>
                  <a:cubicBezTo>
                    <a:pt x="74" y="314"/>
                    <a:pt x="146" y="364"/>
                    <a:pt x="227" y="364"/>
                  </a:cubicBezTo>
                  <a:cubicBezTo>
                    <a:pt x="272" y="364"/>
                    <a:pt x="320" y="348"/>
                    <a:pt x="372" y="311"/>
                  </a:cubicBezTo>
                  <a:cubicBezTo>
                    <a:pt x="396" y="295"/>
                    <a:pt x="422" y="290"/>
                    <a:pt x="449" y="290"/>
                  </a:cubicBezTo>
                  <a:cubicBezTo>
                    <a:pt x="491" y="290"/>
                    <a:pt x="535" y="304"/>
                    <a:pt x="574" y="311"/>
                  </a:cubicBezTo>
                  <a:cubicBezTo>
                    <a:pt x="599" y="315"/>
                    <a:pt x="623" y="317"/>
                    <a:pt x="647" y="317"/>
                  </a:cubicBezTo>
                  <a:cubicBezTo>
                    <a:pt x="732" y="317"/>
                    <a:pt x="815" y="294"/>
                    <a:pt x="887" y="253"/>
                  </a:cubicBezTo>
                  <a:cubicBezTo>
                    <a:pt x="945" y="230"/>
                    <a:pt x="974" y="172"/>
                    <a:pt x="963" y="120"/>
                  </a:cubicBezTo>
                  <a:cubicBezTo>
                    <a:pt x="957" y="68"/>
                    <a:pt x="922" y="27"/>
                    <a:pt x="876" y="10"/>
                  </a:cubicBezTo>
                  <a:cubicBezTo>
                    <a:pt x="863" y="3"/>
                    <a:pt x="850" y="1"/>
                    <a:pt x="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4"/>
            <p:cNvSpPr/>
            <p:nvPr/>
          </p:nvSpPr>
          <p:spPr>
            <a:xfrm rot="1508308">
              <a:off x="8244525" y="2024762"/>
              <a:ext cx="75819" cy="135525"/>
            </a:xfrm>
            <a:custGeom>
              <a:avLst/>
              <a:gdLst/>
              <a:ahLst/>
              <a:cxnLst/>
              <a:rect l="l" t="t" r="r" b="b"/>
              <a:pathLst>
                <a:path w="447" h="799" extrusionOk="0">
                  <a:moveTo>
                    <a:pt x="245" y="0"/>
                  </a:moveTo>
                  <a:cubicBezTo>
                    <a:pt x="233" y="0"/>
                    <a:pt x="221" y="1"/>
                    <a:pt x="209" y="4"/>
                  </a:cubicBezTo>
                  <a:cubicBezTo>
                    <a:pt x="140" y="15"/>
                    <a:pt x="76" y="56"/>
                    <a:pt x="88" y="125"/>
                  </a:cubicBezTo>
                  <a:cubicBezTo>
                    <a:pt x="122" y="305"/>
                    <a:pt x="41" y="461"/>
                    <a:pt x="6" y="629"/>
                  </a:cubicBezTo>
                  <a:cubicBezTo>
                    <a:pt x="1" y="664"/>
                    <a:pt x="1" y="699"/>
                    <a:pt x="18" y="734"/>
                  </a:cubicBezTo>
                  <a:cubicBezTo>
                    <a:pt x="39" y="776"/>
                    <a:pt x="80" y="798"/>
                    <a:pt x="121" y="798"/>
                  </a:cubicBezTo>
                  <a:cubicBezTo>
                    <a:pt x="157" y="798"/>
                    <a:pt x="193" y="781"/>
                    <a:pt x="215" y="745"/>
                  </a:cubicBezTo>
                  <a:cubicBezTo>
                    <a:pt x="256" y="681"/>
                    <a:pt x="273" y="606"/>
                    <a:pt x="256" y="531"/>
                  </a:cubicBezTo>
                  <a:cubicBezTo>
                    <a:pt x="244" y="432"/>
                    <a:pt x="209" y="299"/>
                    <a:pt x="377" y="264"/>
                  </a:cubicBezTo>
                  <a:cubicBezTo>
                    <a:pt x="429" y="247"/>
                    <a:pt x="447" y="183"/>
                    <a:pt x="424" y="125"/>
                  </a:cubicBezTo>
                  <a:cubicBezTo>
                    <a:pt x="393" y="50"/>
                    <a:pt x="323"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4"/>
            <p:cNvSpPr/>
            <p:nvPr/>
          </p:nvSpPr>
          <p:spPr>
            <a:xfrm rot="1508308">
              <a:off x="6968352" y="1198699"/>
              <a:ext cx="105333" cy="90237"/>
            </a:xfrm>
            <a:custGeom>
              <a:avLst/>
              <a:gdLst/>
              <a:ahLst/>
              <a:cxnLst/>
              <a:rect l="l" t="t" r="r" b="b"/>
              <a:pathLst>
                <a:path w="621" h="532" extrusionOk="0">
                  <a:moveTo>
                    <a:pt x="406" y="1"/>
                  </a:moveTo>
                  <a:cubicBezTo>
                    <a:pt x="308" y="7"/>
                    <a:pt x="215" y="41"/>
                    <a:pt x="134" y="99"/>
                  </a:cubicBezTo>
                  <a:cubicBezTo>
                    <a:pt x="111" y="117"/>
                    <a:pt x="87" y="140"/>
                    <a:pt x="64" y="163"/>
                  </a:cubicBezTo>
                  <a:cubicBezTo>
                    <a:pt x="1" y="221"/>
                    <a:pt x="41" y="331"/>
                    <a:pt x="128" y="331"/>
                  </a:cubicBezTo>
                  <a:cubicBezTo>
                    <a:pt x="143" y="334"/>
                    <a:pt x="157" y="335"/>
                    <a:pt x="171" y="335"/>
                  </a:cubicBezTo>
                  <a:cubicBezTo>
                    <a:pt x="185" y="335"/>
                    <a:pt x="198" y="334"/>
                    <a:pt x="209" y="331"/>
                  </a:cubicBezTo>
                  <a:cubicBezTo>
                    <a:pt x="231" y="326"/>
                    <a:pt x="250" y="323"/>
                    <a:pt x="266" y="323"/>
                  </a:cubicBezTo>
                  <a:cubicBezTo>
                    <a:pt x="321" y="323"/>
                    <a:pt x="350" y="354"/>
                    <a:pt x="354" y="430"/>
                  </a:cubicBezTo>
                  <a:cubicBezTo>
                    <a:pt x="360" y="488"/>
                    <a:pt x="418" y="516"/>
                    <a:pt x="476" y="528"/>
                  </a:cubicBezTo>
                  <a:cubicBezTo>
                    <a:pt x="484" y="531"/>
                    <a:pt x="493" y="532"/>
                    <a:pt x="502" y="532"/>
                  </a:cubicBezTo>
                  <a:cubicBezTo>
                    <a:pt x="533" y="532"/>
                    <a:pt x="563" y="516"/>
                    <a:pt x="586" y="493"/>
                  </a:cubicBezTo>
                  <a:cubicBezTo>
                    <a:pt x="620" y="464"/>
                    <a:pt x="620" y="412"/>
                    <a:pt x="597" y="377"/>
                  </a:cubicBezTo>
                  <a:cubicBezTo>
                    <a:pt x="534" y="314"/>
                    <a:pt x="522" y="221"/>
                    <a:pt x="557" y="146"/>
                  </a:cubicBezTo>
                  <a:cubicBezTo>
                    <a:pt x="580" y="65"/>
                    <a:pt x="505"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4"/>
            <p:cNvSpPr/>
            <p:nvPr/>
          </p:nvSpPr>
          <p:spPr>
            <a:xfrm rot="1508308">
              <a:off x="6804786" y="1866854"/>
              <a:ext cx="120938" cy="74632"/>
            </a:xfrm>
            <a:custGeom>
              <a:avLst/>
              <a:gdLst/>
              <a:ahLst/>
              <a:cxnLst/>
              <a:rect l="l" t="t" r="r" b="b"/>
              <a:pathLst>
                <a:path w="713" h="440" extrusionOk="0">
                  <a:moveTo>
                    <a:pt x="148" y="1"/>
                  </a:moveTo>
                  <a:cubicBezTo>
                    <a:pt x="112" y="1"/>
                    <a:pt x="75" y="16"/>
                    <a:pt x="47" y="44"/>
                  </a:cubicBezTo>
                  <a:cubicBezTo>
                    <a:pt x="6" y="84"/>
                    <a:pt x="1" y="148"/>
                    <a:pt x="30" y="200"/>
                  </a:cubicBezTo>
                  <a:cubicBezTo>
                    <a:pt x="41" y="224"/>
                    <a:pt x="59" y="247"/>
                    <a:pt x="64" y="264"/>
                  </a:cubicBezTo>
                  <a:cubicBezTo>
                    <a:pt x="133" y="352"/>
                    <a:pt x="192" y="439"/>
                    <a:pt x="297" y="439"/>
                  </a:cubicBezTo>
                  <a:cubicBezTo>
                    <a:pt x="324" y="439"/>
                    <a:pt x="354" y="434"/>
                    <a:pt x="389" y="421"/>
                  </a:cubicBezTo>
                  <a:cubicBezTo>
                    <a:pt x="398" y="417"/>
                    <a:pt x="408" y="416"/>
                    <a:pt x="418" y="416"/>
                  </a:cubicBezTo>
                  <a:cubicBezTo>
                    <a:pt x="454" y="416"/>
                    <a:pt x="495" y="433"/>
                    <a:pt x="533" y="433"/>
                  </a:cubicBezTo>
                  <a:cubicBezTo>
                    <a:pt x="537" y="433"/>
                    <a:pt x="541" y="433"/>
                    <a:pt x="545" y="432"/>
                  </a:cubicBezTo>
                  <a:cubicBezTo>
                    <a:pt x="626" y="421"/>
                    <a:pt x="702" y="397"/>
                    <a:pt x="707" y="299"/>
                  </a:cubicBezTo>
                  <a:cubicBezTo>
                    <a:pt x="712" y="246"/>
                    <a:pt x="657" y="193"/>
                    <a:pt x="586" y="193"/>
                  </a:cubicBezTo>
                  <a:cubicBezTo>
                    <a:pt x="571" y="193"/>
                    <a:pt x="555" y="195"/>
                    <a:pt x="539" y="200"/>
                  </a:cubicBezTo>
                  <a:cubicBezTo>
                    <a:pt x="511" y="209"/>
                    <a:pt x="486" y="213"/>
                    <a:pt x="464" y="213"/>
                  </a:cubicBezTo>
                  <a:cubicBezTo>
                    <a:pt x="393" y="213"/>
                    <a:pt x="352" y="171"/>
                    <a:pt x="308" y="96"/>
                  </a:cubicBezTo>
                  <a:cubicBezTo>
                    <a:pt x="284" y="67"/>
                    <a:pt x="256" y="38"/>
                    <a:pt x="215" y="21"/>
                  </a:cubicBezTo>
                  <a:cubicBezTo>
                    <a:pt x="194" y="7"/>
                    <a:pt x="171"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4"/>
            <p:cNvSpPr/>
            <p:nvPr/>
          </p:nvSpPr>
          <p:spPr>
            <a:xfrm rot="1508308">
              <a:off x="5075881" y="239656"/>
              <a:ext cx="101432" cy="108047"/>
            </a:xfrm>
            <a:custGeom>
              <a:avLst/>
              <a:gdLst/>
              <a:ahLst/>
              <a:cxnLst/>
              <a:rect l="l" t="t" r="r" b="b"/>
              <a:pathLst>
                <a:path w="598" h="637" extrusionOk="0">
                  <a:moveTo>
                    <a:pt x="192" y="0"/>
                  </a:moveTo>
                  <a:cubicBezTo>
                    <a:pt x="161" y="0"/>
                    <a:pt x="129" y="7"/>
                    <a:pt x="99" y="21"/>
                  </a:cubicBezTo>
                  <a:cubicBezTo>
                    <a:pt x="41" y="38"/>
                    <a:pt x="0" y="96"/>
                    <a:pt x="0" y="160"/>
                  </a:cubicBezTo>
                  <a:cubicBezTo>
                    <a:pt x="6" y="223"/>
                    <a:pt x="53" y="252"/>
                    <a:pt x="111" y="270"/>
                  </a:cubicBezTo>
                  <a:cubicBezTo>
                    <a:pt x="126" y="273"/>
                    <a:pt x="141" y="274"/>
                    <a:pt x="156" y="274"/>
                  </a:cubicBezTo>
                  <a:cubicBezTo>
                    <a:pt x="165" y="274"/>
                    <a:pt x="175" y="273"/>
                    <a:pt x="184" y="273"/>
                  </a:cubicBezTo>
                  <a:cubicBezTo>
                    <a:pt x="214" y="273"/>
                    <a:pt x="243" y="276"/>
                    <a:pt x="273" y="299"/>
                  </a:cubicBezTo>
                  <a:cubicBezTo>
                    <a:pt x="273" y="368"/>
                    <a:pt x="279" y="444"/>
                    <a:pt x="302" y="513"/>
                  </a:cubicBezTo>
                  <a:cubicBezTo>
                    <a:pt x="335" y="588"/>
                    <a:pt x="394" y="637"/>
                    <a:pt x="453" y="637"/>
                  </a:cubicBezTo>
                  <a:cubicBezTo>
                    <a:pt x="466" y="637"/>
                    <a:pt x="480" y="634"/>
                    <a:pt x="493" y="629"/>
                  </a:cubicBezTo>
                  <a:cubicBezTo>
                    <a:pt x="574" y="577"/>
                    <a:pt x="597" y="473"/>
                    <a:pt x="545" y="397"/>
                  </a:cubicBezTo>
                  <a:cubicBezTo>
                    <a:pt x="528" y="362"/>
                    <a:pt x="499" y="328"/>
                    <a:pt x="470" y="305"/>
                  </a:cubicBezTo>
                  <a:cubicBezTo>
                    <a:pt x="441" y="276"/>
                    <a:pt x="418" y="241"/>
                    <a:pt x="418" y="200"/>
                  </a:cubicBezTo>
                  <a:cubicBezTo>
                    <a:pt x="404" y="83"/>
                    <a:pt x="302" y="0"/>
                    <a:pt x="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4"/>
            <p:cNvSpPr/>
            <p:nvPr/>
          </p:nvSpPr>
          <p:spPr>
            <a:xfrm rot="1508308">
              <a:off x="7933243" y="2375789"/>
              <a:ext cx="128910" cy="73275"/>
            </a:xfrm>
            <a:custGeom>
              <a:avLst/>
              <a:gdLst/>
              <a:ahLst/>
              <a:cxnLst/>
              <a:rect l="l" t="t" r="r" b="b"/>
              <a:pathLst>
                <a:path w="760" h="432" extrusionOk="0">
                  <a:moveTo>
                    <a:pt x="620" y="0"/>
                  </a:moveTo>
                  <a:cubicBezTo>
                    <a:pt x="607" y="0"/>
                    <a:pt x="593" y="2"/>
                    <a:pt x="580" y="7"/>
                  </a:cubicBezTo>
                  <a:cubicBezTo>
                    <a:pt x="538" y="25"/>
                    <a:pt x="494" y="34"/>
                    <a:pt x="450" y="34"/>
                  </a:cubicBezTo>
                  <a:cubicBezTo>
                    <a:pt x="410" y="34"/>
                    <a:pt x="370" y="26"/>
                    <a:pt x="331" y="12"/>
                  </a:cubicBezTo>
                  <a:cubicBezTo>
                    <a:pt x="315" y="7"/>
                    <a:pt x="299" y="5"/>
                    <a:pt x="285" y="5"/>
                  </a:cubicBezTo>
                  <a:cubicBezTo>
                    <a:pt x="182" y="5"/>
                    <a:pt x="124" y="120"/>
                    <a:pt x="53" y="186"/>
                  </a:cubicBezTo>
                  <a:cubicBezTo>
                    <a:pt x="7" y="238"/>
                    <a:pt x="1" y="314"/>
                    <a:pt x="41" y="377"/>
                  </a:cubicBezTo>
                  <a:cubicBezTo>
                    <a:pt x="65" y="412"/>
                    <a:pt x="93" y="432"/>
                    <a:pt x="125" y="432"/>
                  </a:cubicBezTo>
                  <a:cubicBezTo>
                    <a:pt x="147" y="432"/>
                    <a:pt x="172" y="422"/>
                    <a:pt x="198" y="401"/>
                  </a:cubicBezTo>
                  <a:cubicBezTo>
                    <a:pt x="227" y="377"/>
                    <a:pt x="238" y="331"/>
                    <a:pt x="267" y="302"/>
                  </a:cubicBezTo>
                  <a:cubicBezTo>
                    <a:pt x="308" y="258"/>
                    <a:pt x="351" y="222"/>
                    <a:pt x="405" y="222"/>
                  </a:cubicBezTo>
                  <a:cubicBezTo>
                    <a:pt x="428" y="222"/>
                    <a:pt x="454" y="228"/>
                    <a:pt x="482" y="244"/>
                  </a:cubicBezTo>
                  <a:cubicBezTo>
                    <a:pt x="514" y="268"/>
                    <a:pt x="549" y="279"/>
                    <a:pt x="587" y="279"/>
                  </a:cubicBezTo>
                  <a:cubicBezTo>
                    <a:pt x="604" y="279"/>
                    <a:pt x="621" y="277"/>
                    <a:pt x="638" y="273"/>
                  </a:cubicBezTo>
                  <a:cubicBezTo>
                    <a:pt x="713" y="250"/>
                    <a:pt x="760" y="175"/>
                    <a:pt x="737" y="99"/>
                  </a:cubicBezTo>
                  <a:cubicBezTo>
                    <a:pt x="727" y="38"/>
                    <a:pt x="67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4"/>
            <p:cNvSpPr/>
            <p:nvPr/>
          </p:nvSpPr>
          <p:spPr>
            <a:xfrm rot="1508308">
              <a:off x="8685171" y="-10050"/>
              <a:ext cx="91594" cy="104994"/>
            </a:xfrm>
            <a:custGeom>
              <a:avLst/>
              <a:gdLst/>
              <a:ahLst/>
              <a:cxnLst/>
              <a:rect l="l" t="t" r="r" b="b"/>
              <a:pathLst>
                <a:path w="540" h="619" extrusionOk="0">
                  <a:moveTo>
                    <a:pt x="217" y="1"/>
                  </a:moveTo>
                  <a:cubicBezTo>
                    <a:pt x="209" y="1"/>
                    <a:pt x="201" y="2"/>
                    <a:pt x="192" y="4"/>
                  </a:cubicBezTo>
                  <a:cubicBezTo>
                    <a:pt x="111" y="21"/>
                    <a:pt x="42" y="85"/>
                    <a:pt x="30" y="166"/>
                  </a:cubicBezTo>
                  <a:cubicBezTo>
                    <a:pt x="1" y="253"/>
                    <a:pt x="71" y="282"/>
                    <a:pt x="146" y="293"/>
                  </a:cubicBezTo>
                  <a:cubicBezTo>
                    <a:pt x="163" y="293"/>
                    <a:pt x="186" y="293"/>
                    <a:pt x="192" y="328"/>
                  </a:cubicBezTo>
                  <a:cubicBezTo>
                    <a:pt x="198" y="363"/>
                    <a:pt x="175" y="398"/>
                    <a:pt x="157" y="432"/>
                  </a:cubicBezTo>
                  <a:cubicBezTo>
                    <a:pt x="101" y="511"/>
                    <a:pt x="160" y="618"/>
                    <a:pt x="249" y="618"/>
                  </a:cubicBezTo>
                  <a:cubicBezTo>
                    <a:pt x="251" y="618"/>
                    <a:pt x="254" y="618"/>
                    <a:pt x="256" y="618"/>
                  </a:cubicBezTo>
                  <a:cubicBezTo>
                    <a:pt x="366" y="618"/>
                    <a:pt x="459" y="554"/>
                    <a:pt x="499" y="461"/>
                  </a:cubicBezTo>
                  <a:cubicBezTo>
                    <a:pt x="540" y="375"/>
                    <a:pt x="499" y="276"/>
                    <a:pt x="418" y="235"/>
                  </a:cubicBezTo>
                  <a:cubicBezTo>
                    <a:pt x="366" y="206"/>
                    <a:pt x="325" y="189"/>
                    <a:pt x="325" y="114"/>
                  </a:cubicBezTo>
                  <a:cubicBezTo>
                    <a:pt x="331" y="53"/>
                    <a:pt x="278"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4"/>
            <p:cNvSpPr/>
            <p:nvPr/>
          </p:nvSpPr>
          <p:spPr>
            <a:xfrm rot="1508308">
              <a:off x="7858231" y="1945833"/>
              <a:ext cx="120090" cy="66660"/>
            </a:xfrm>
            <a:custGeom>
              <a:avLst/>
              <a:gdLst/>
              <a:ahLst/>
              <a:cxnLst/>
              <a:rect l="l" t="t" r="r" b="b"/>
              <a:pathLst>
                <a:path w="708" h="393" extrusionOk="0">
                  <a:moveTo>
                    <a:pt x="236" y="0"/>
                  </a:moveTo>
                  <a:cubicBezTo>
                    <a:pt x="212" y="0"/>
                    <a:pt x="188" y="3"/>
                    <a:pt x="163" y="9"/>
                  </a:cubicBezTo>
                  <a:cubicBezTo>
                    <a:pt x="99" y="27"/>
                    <a:pt x="41" y="32"/>
                    <a:pt x="18" y="96"/>
                  </a:cubicBezTo>
                  <a:cubicBezTo>
                    <a:pt x="1" y="137"/>
                    <a:pt x="7" y="183"/>
                    <a:pt x="35" y="212"/>
                  </a:cubicBezTo>
                  <a:cubicBezTo>
                    <a:pt x="65" y="241"/>
                    <a:pt x="103" y="257"/>
                    <a:pt x="141" y="257"/>
                  </a:cubicBezTo>
                  <a:cubicBezTo>
                    <a:pt x="163" y="257"/>
                    <a:pt x="184" y="252"/>
                    <a:pt x="203" y="241"/>
                  </a:cubicBezTo>
                  <a:cubicBezTo>
                    <a:pt x="232" y="218"/>
                    <a:pt x="267" y="206"/>
                    <a:pt x="302" y="206"/>
                  </a:cubicBezTo>
                  <a:cubicBezTo>
                    <a:pt x="343" y="264"/>
                    <a:pt x="308" y="351"/>
                    <a:pt x="389" y="380"/>
                  </a:cubicBezTo>
                  <a:cubicBezTo>
                    <a:pt x="408" y="389"/>
                    <a:pt x="428" y="393"/>
                    <a:pt x="448" y="393"/>
                  </a:cubicBezTo>
                  <a:cubicBezTo>
                    <a:pt x="495" y="393"/>
                    <a:pt x="542" y="370"/>
                    <a:pt x="574" y="334"/>
                  </a:cubicBezTo>
                  <a:cubicBezTo>
                    <a:pt x="621" y="276"/>
                    <a:pt x="708" y="235"/>
                    <a:pt x="690" y="131"/>
                  </a:cubicBezTo>
                  <a:cubicBezTo>
                    <a:pt x="685" y="93"/>
                    <a:pt x="653" y="49"/>
                    <a:pt x="616" y="49"/>
                  </a:cubicBezTo>
                  <a:cubicBezTo>
                    <a:pt x="614" y="49"/>
                    <a:pt x="611" y="49"/>
                    <a:pt x="609" y="50"/>
                  </a:cubicBezTo>
                  <a:cubicBezTo>
                    <a:pt x="591" y="53"/>
                    <a:pt x="573" y="55"/>
                    <a:pt x="556" y="55"/>
                  </a:cubicBezTo>
                  <a:cubicBezTo>
                    <a:pt x="449" y="55"/>
                    <a:pt x="346" y="0"/>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4"/>
            <p:cNvSpPr/>
            <p:nvPr/>
          </p:nvSpPr>
          <p:spPr>
            <a:xfrm rot="1508308">
              <a:off x="4262079" y="848674"/>
              <a:ext cx="109234" cy="93120"/>
            </a:xfrm>
            <a:custGeom>
              <a:avLst/>
              <a:gdLst/>
              <a:ahLst/>
              <a:cxnLst/>
              <a:rect l="l" t="t" r="r" b="b"/>
              <a:pathLst>
                <a:path w="644" h="549" extrusionOk="0">
                  <a:moveTo>
                    <a:pt x="484" y="1"/>
                  </a:moveTo>
                  <a:cubicBezTo>
                    <a:pt x="448" y="1"/>
                    <a:pt x="412" y="15"/>
                    <a:pt x="383" y="44"/>
                  </a:cubicBezTo>
                  <a:cubicBezTo>
                    <a:pt x="267" y="126"/>
                    <a:pt x="163" y="224"/>
                    <a:pt x="70" y="334"/>
                  </a:cubicBezTo>
                  <a:lnTo>
                    <a:pt x="47" y="386"/>
                  </a:lnTo>
                  <a:cubicBezTo>
                    <a:pt x="24" y="438"/>
                    <a:pt x="1" y="496"/>
                    <a:pt x="59" y="531"/>
                  </a:cubicBezTo>
                  <a:cubicBezTo>
                    <a:pt x="77" y="544"/>
                    <a:pt x="93" y="549"/>
                    <a:pt x="107" y="549"/>
                  </a:cubicBezTo>
                  <a:cubicBezTo>
                    <a:pt x="139" y="549"/>
                    <a:pt x="164" y="526"/>
                    <a:pt x="192" y="514"/>
                  </a:cubicBezTo>
                  <a:cubicBezTo>
                    <a:pt x="238" y="491"/>
                    <a:pt x="267" y="456"/>
                    <a:pt x="302" y="456"/>
                  </a:cubicBezTo>
                  <a:cubicBezTo>
                    <a:pt x="306" y="456"/>
                    <a:pt x="309" y="456"/>
                    <a:pt x="313" y="456"/>
                  </a:cubicBezTo>
                  <a:cubicBezTo>
                    <a:pt x="466" y="456"/>
                    <a:pt x="512" y="332"/>
                    <a:pt x="574" y="224"/>
                  </a:cubicBezTo>
                  <a:cubicBezTo>
                    <a:pt x="615" y="160"/>
                    <a:pt x="644" y="102"/>
                    <a:pt x="586" y="44"/>
                  </a:cubicBezTo>
                  <a:cubicBezTo>
                    <a:pt x="557" y="15"/>
                    <a:pt x="521"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4"/>
            <p:cNvSpPr/>
            <p:nvPr/>
          </p:nvSpPr>
          <p:spPr>
            <a:xfrm rot="1508308">
              <a:off x="5545659" y="1456966"/>
              <a:ext cx="145193" cy="53090"/>
            </a:xfrm>
            <a:custGeom>
              <a:avLst/>
              <a:gdLst/>
              <a:ahLst/>
              <a:cxnLst/>
              <a:rect l="l" t="t" r="r" b="b"/>
              <a:pathLst>
                <a:path w="856" h="313" extrusionOk="0">
                  <a:moveTo>
                    <a:pt x="199" y="0"/>
                  </a:moveTo>
                  <a:cubicBezTo>
                    <a:pt x="158" y="0"/>
                    <a:pt x="119" y="9"/>
                    <a:pt x="81" y="35"/>
                  </a:cubicBezTo>
                  <a:cubicBezTo>
                    <a:pt x="23" y="75"/>
                    <a:pt x="0" y="151"/>
                    <a:pt x="23" y="214"/>
                  </a:cubicBezTo>
                  <a:cubicBezTo>
                    <a:pt x="35" y="290"/>
                    <a:pt x="93" y="313"/>
                    <a:pt x="163" y="313"/>
                  </a:cubicBezTo>
                  <a:cubicBezTo>
                    <a:pt x="209" y="313"/>
                    <a:pt x="261" y="307"/>
                    <a:pt x="307" y="296"/>
                  </a:cubicBezTo>
                  <a:cubicBezTo>
                    <a:pt x="414" y="273"/>
                    <a:pt x="515" y="230"/>
                    <a:pt x="624" y="230"/>
                  </a:cubicBezTo>
                  <a:cubicBezTo>
                    <a:pt x="657" y="230"/>
                    <a:pt x="690" y="234"/>
                    <a:pt x="724" y="243"/>
                  </a:cubicBezTo>
                  <a:cubicBezTo>
                    <a:pt x="733" y="246"/>
                    <a:pt x="741" y="247"/>
                    <a:pt x="749" y="247"/>
                  </a:cubicBezTo>
                  <a:cubicBezTo>
                    <a:pt x="808" y="247"/>
                    <a:pt x="856" y="194"/>
                    <a:pt x="840" y="133"/>
                  </a:cubicBezTo>
                  <a:cubicBezTo>
                    <a:pt x="836" y="79"/>
                    <a:pt x="796" y="35"/>
                    <a:pt x="751" y="35"/>
                  </a:cubicBezTo>
                  <a:cubicBezTo>
                    <a:pt x="739" y="35"/>
                    <a:pt x="726" y="39"/>
                    <a:pt x="713" y="46"/>
                  </a:cubicBezTo>
                  <a:cubicBezTo>
                    <a:pt x="666" y="73"/>
                    <a:pt x="621" y="83"/>
                    <a:pt x="578" y="83"/>
                  </a:cubicBezTo>
                  <a:cubicBezTo>
                    <a:pt x="489" y="83"/>
                    <a:pt x="407" y="41"/>
                    <a:pt x="325" y="17"/>
                  </a:cubicBezTo>
                  <a:cubicBezTo>
                    <a:pt x="281" y="9"/>
                    <a:pt x="239"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4"/>
            <p:cNvSpPr/>
            <p:nvPr/>
          </p:nvSpPr>
          <p:spPr>
            <a:xfrm rot="1508308">
              <a:off x="4642512" y="2587230"/>
              <a:ext cx="115171" cy="85148"/>
            </a:xfrm>
            <a:custGeom>
              <a:avLst/>
              <a:gdLst/>
              <a:ahLst/>
              <a:cxnLst/>
              <a:rect l="l" t="t" r="r" b="b"/>
              <a:pathLst>
                <a:path w="679" h="502" extrusionOk="0">
                  <a:moveTo>
                    <a:pt x="468" y="1"/>
                  </a:moveTo>
                  <a:cubicBezTo>
                    <a:pt x="378" y="1"/>
                    <a:pt x="290" y="20"/>
                    <a:pt x="255" y="118"/>
                  </a:cubicBezTo>
                  <a:cubicBezTo>
                    <a:pt x="221" y="188"/>
                    <a:pt x="151" y="205"/>
                    <a:pt x="111" y="263"/>
                  </a:cubicBezTo>
                  <a:cubicBezTo>
                    <a:pt x="64" y="315"/>
                    <a:pt x="0" y="379"/>
                    <a:pt x="64" y="460"/>
                  </a:cubicBezTo>
                  <a:cubicBezTo>
                    <a:pt x="92" y="490"/>
                    <a:pt x="121" y="502"/>
                    <a:pt x="151" y="502"/>
                  </a:cubicBezTo>
                  <a:cubicBezTo>
                    <a:pt x="195" y="502"/>
                    <a:pt x="242" y="476"/>
                    <a:pt x="290" y="448"/>
                  </a:cubicBezTo>
                  <a:cubicBezTo>
                    <a:pt x="331" y="327"/>
                    <a:pt x="458" y="327"/>
                    <a:pt x="562" y="286"/>
                  </a:cubicBezTo>
                  <a:cubicBezTo>
                    <a:pt x="620" y="263"/>
                    <a:pt x="678" y="228"/>
                    <a:pt x="667" y="147"/>
                  </a:cubicBezTo>
                  <a:cubicBezTo>
                    <a:pt x="661" y="72"/>
                    <a:pt x="597" y="8"/>
                    <a:pt x="516" y="2"/>
                  </a:cubicBezTo>
                  <a:cubicBezTo>
                    <a:pt x="500" y="1"/>
                    <a:pt x="484"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4"/>
            <p:cNvSpPr/>
            <p:nvPr/>
          </p:nvSpPr>
          <p:spPr>
            <a:xfrm rot="1508308">
              <a:off x="7437225" y="1185122"/>
              <a:ext cx="80738" cy="93968"/>
            </a:xfrm>
            <a:custGeom>
              <a:avLst/>
              <a:gdLst/>
              <a:ahLst/>
              <a:cxnLst/>
              <a:rect l="l" t="t" r="r" b="b"/>
              <a:pathLst>
                <a:path w="476" h="554" extrusionOk="0">
                  <a:moveTo>
                    <a:pt x="160" y="0"/>
                  </a:moveTo>
                  <a:cubicBezTo>
                    <a:pt x="131" y="0"/>
                    <a:pt x="105" y="8"/>
                    <a:pt x="81" y="24"/>
                  </a:cubicBezTo>
                  <a:cubicBezTo>
                    <a:pt x="58" y="36"/>
                    <a:pt x="29" y="59"/>
                    <a:pt x="29" y="77"/>
                  </a:cubicBezTo>
                  <a:cubicBezTo>
                    <a:pt x="0" y="187"/>
                    <a:pt x="6" y="297"/>
                    <a:pt x="47" y="395"/>
                  </a:cubicBezTo>
                  <a:cubicBezTo>
                    <a:pt x="87" y="436"/>
                    <a:pt x="128" y="471"/>
                    <a:pt x="168" y="505"/>
                  </a:cubicBezTo>
                  <a:cubicBezTo>
                    <a:pt x="193" y="538"/>
                    <a:pt x="232" y="554"/>
                    <a:pt x="271" y="554"/>
                  </a:cubicBezTo>
                  <a:cubicBezTo>
                    <a:pt x="287" y="554"/>
                    <a:pt x="304" y="551"/>
                    <a:pt x="319" y="546"/>
                  </a:cubicBezTo>
                  <a:cubicBezTo>
                    <a:pt x="383" y="523"/>
                    <a:pt x="383" y="465"/>
                    <a:pt x="359" y="407"/>
                  </a:cubicBezTo>
                  <a:cubicBezTo>
                    <a:pt x="348" y="378"/>
                    <a:pt x="354" y="337"/>
                    <a:pt x="388" y="320"/>
                  </a:cubicBezTo>
                  <a:cubicBezTo>
                    <a:pt x="475" y="245"/>
                    <a:pt x="440" y="175"/>
                    <a:pt x="371" y="111"/>
                  </a:cubicBezTo>
                  <a:cubicBezTo>
                    <a:pt x="299" y="39"/>
                    <a:pt x="224"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4"/>
            <p:cNvSpPr/>
            <p:nvPr/>
          </p:nvSpPr>
          <p:spPr>
            <a:xfrm rot="1508308">
              <a:off x="4255100" y="2318559"/>
              <a:ext cx="110252" cy="79720"/>
            </a:xfrm>
            <a:custGeom>
              <a:avLst/>
              <a:gdLst/>
              <a:ahLst/>
              <a:cxnLst/>
              <a:rect l="l" t="t" r="r" b="b"/>
              <a:pathLst>
                <a:path w="650" h="470" extrusionOk="0">
                  <a:moveTo>
                    <a:pt x="418" y="0"/>
                  </a:moveTo>
                  <a:cubicBezTo>
                    <a:pt x="418" y="1"/>
                    <a:pt x="419" y="1"/>
                    <a:pt x="420" y="1"/>
                  </a:cubicBezTo>
                  <a:lnTo>
                    <a:pt x="420" y="1"/>
                  </a:lnTo>
                  <a:cubicBezTo>
                    <a:pt x="421" y="1"/>
                    <a:pt x="422" y="1"/>
                    <a:pt x="423" y="0"/>
                  </a:cubicBezTo>
                  <a:close/>
                  <a:moveTo>
                    <a:pt x="0" y="261"/>
                  </a:moveTo>
                  <a:lnTo>
                    <a:pt x="0" y="267"/>
                  </a:lnTo>
                  <a:cubicBezTo>
                    <a:pt x="1" y="266"/>
                    <a:pt x="2" y="266"/>
                    <a:pt x="2" y="265"/>
                  </a:cubicBezTo>
                  <a:lnTo>
                    <a:pt x="2" y="265"/>
                  </a:lnTo>
                  <a:cubicBezTo>
                    <a:pt x="2" y="264"/>
                    <a:pt x="1" y="262"/>
                    <a:pt x="0" y="261"/>
                  </a:cubicBezTo>
                  <a:close/>
                  <a:moveTo>
                    <a:pt x="420" y="1"/>
                  </a:moveTo>
                  <a:cubicBezTo>
                    <a:pt x="260" y="48"/>
                    <a:pt x="111" y="139"/>
                    <a:pt x="2" y="265"/>
                  </a:cubicBezTo>
                  <a:lnTo>
                    <a:pt x="2" y="265"/>
                  </a:lnTo>
                  <a:cubicBezTo>
                    <a:pt x="19" y="304"/>
                    <a:pt x="30" y="338"/>
                    <a:pt x="53" y="371"/>
                  </a:cubicBezTo>
                  <a:cubicBezTo>
                    <a:pt x="89" y="436"/>
                    <a:pt x="143" y="469"/>
                    <a:pt x="197" y="469"/>
                  </a:cubicBezTo>
                  <a:cubicBezTo>
                    <a:pt x="246" y="469"/>
                    <a:pt x="296" y="443"/>
                    <a:pt x="336" y="389"/>
                  </a:cubicBezTo>
                  <a:cubicBezTo>
                    <a:pt x="372" y="338"/>
                    <a:pt x="390" y="287"/>
                    <a:pt x="456" y="287"/>
                  </a:cubicBezTo>
                  <a:cubicBezTo>
                    <a:pt x="465" y="287"/>
                    <a:pt x="476" y="288"/>
                    <a:pt x="487" y="290"/>
                  </a:cubicBezTo>
                  <a:cubicBezTo>
                    <a:pt x="499" y="295"/>
                    <a:pt x="512" y="297"/>
                    <a:pt x="523" y="297"/>
                  </a:cubicBezTo>
                  <a:cubicBezTo>
                    <a:pt x="573" y="297"/>
                    <a:pt x="617" y="259"/>
                    <a:pt x="626" y="203"/>
                  </a:cubicBezTo>
                  <a:cubicBezTo>
                    <a:pt x="649" y="122"/>
                    <a:pt x="603" y="76"/>
                    <a:pt x="533" y="41"/>
                  </a:cubicBezTo>
                  <a:cubicBezTo>
                    <a:pt x="499" y="24"/>
                    <a:pt x="460" y="13"/>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4"/>
            <p:cNvSpPr/>
            <p:nvPr/>
          </p:nvSpPr>
          <p:spPr>
            <a:xfrm rot="1508308">
              <a:off x="6972245" y="1524614"/>
              <a:ext cx="82774" cy="89728"/>
            </a:xfrm>
            <a:custGeom>
              <a:avLst/>
              <a:gdLst/>
              <a:ahLst/>
              <a:cxnLst/>
              <a:rect l="l" t="t" r="r" b="b"/>
              <a:pathLst>
                <a:path w="488" h="529" extrusionOk="0">
                  <a:moveTo>
                    <a:pt x="229" y="0"/>
                  </a:moveTo>
                  <a:cubicBezTo>
                    <a:pt x="166" y="0"/>
                    <a:pt x="105" y="21"/>
                    <a:pt x="59" y="84"/>
                  </a:cubicBezTo>
                  <a:cubicBezTo>
                    <a:pt x="1" y="170"/>
                    <a:pt x="82" y="234"/>
                    <a:pt x="123" y="304"/>
                  </a:cubicBezTo>
                  <a:cubicBezTo>
                    <a:pt x="146" y="391"/>
                    <a:pt x="209" y="460"/>
                    <a:pt x="291" y="501"/>
                  </a:cubicBezTo>
                  <a:cubicBezTo>
                    <a:pt x="312" y="520"/>
                    <a:pt x="337" y="529"/>
                    <a:pt x="361" y="529"/>
                  </a:cubicBezTo>
                  <a:cubicBezTo>
                    <a:pt x="417" y="529"/>
                    <a:pt x="470" y="484"/>
                    <a:pt x="470" y="420"/>
                  </a:cubicBezTo>
                  <a:cubicBezTo>
                    <a:pt x="482" y="333"/>
                    <a:pt x="488" y="246"/>
                    <a:pt x="482" y="153"/>
                  </a:cubicBezTo>
                  <a:cubicBezTo>
                    <a:pt x="470" y="60"/>
                    <a:pt x="383" y="26"/>
                    <a:pt x="302" y="8"/>
                  </a:cubicBezTo>
                  <a:cubicBezTo>
                    <a:pt x="278" y="3"/>
                    <a:pt x="253"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4"/>
            <p:cNvSpPr/>
            <p:nvPr/>
          </p:nvSpPr>
          <p:spPr>
            <a:xfrm rot="1508308">
              <a:off x="8065264" y="1792076"/>
              <a:ext cx="103297" cy="80569"/>
            </a:xfrm>
            <a:custGeom>
              <a:avLst/>
              <a:gdLst/>
              <a:ahLst/>
              <a:cxnLst/>
              <a:rect l="l" t="t" r="r" b="b"/>
              <a:pathLst>
                <a:path w="609" h="475" extrusionOk="0">
                  <a:moveTo>
                    <a:pt x="187" y="1"/>
                  </a:moveTo>
                  <a:cubicBezTo>
                    <a:pt x="156" y="1"/>
                    <a:pt x="125" y="11"/>
                    <a:pt x="99" y="34"/>
                  </a:cubicBezTo>
                  <a:cubicBezTo>
                    <a:pt x="18" y="80"/>
                    <a:pt x="0" y="190"/>
                    <a:pt x="58" y="265"/>
                  </a:cubicBezTo>
                  <a:cubicBezTo>
                    <a:pt x="134" y="381"/>
                    <a:pt x="296" y="475"/>
                    <a:pt x="421" y="475"/>
                  </a:cubicBezTo>
                  <a:cubicBezTo>
                    <a:pt x="440" y="475"/>
                    <a:pt x="459" y="473"/>
                    <a:pt x="475" y="468"/>
                  </a:cubicBezTo>
                  <a:cubicBezTo>
                    <a:pt x="539" y="451"/>
                    <a:pt x="609" y="422"/>
                    <a:pt x="609" y="335"/>
                  </a:cubicBezTo>
                  <a:cubicBezTo>
                    <a:pt x="609" y="271"/>
                    <a:pt x="556" y="219"/>
                    <a:pt x="493" y="219"/>
                  </a:cubicBezTo>
                  <a:cubicBezTo>
                    <a:pt x="417" y="213"/>
                    <a:pt x="348" y="161"/>
                    <a:pt x="325" y="91"/>
                  </a:cubicBezTo>
                  <a:cubicBezTo>
                    <a:pt x="298" y="3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4"/>
            <p:cNvSpPr/>
            <p:nvPr/>
          </p:nvSpPr>
          <p:spPr>
            <a:xfrm rot="1508308">
              <a:off x="6521422" y="3031560"/>
              <a:ext cx="81756" cy="102619"/>
            </a:xfrm>
            <a:custGeom>
              <a:avLst/>
              <a:gdLst/>
              <a:ahLst/>
              <a:cxnLst/>
              <a:rect l="l" t="t" r="r" b="b"/>
              <a:pathLst>
                <a:path w="482" h="605" extrusionOk="0">
                  <a:moveTo>
                    <a:pt x="132" y="0"/>
                  </a:moveTo>
                  <a:cubicBezTo>
                    <a:pt x="118" y="0"/>
                    <a:pt x="103" y="3"/>
                    <a:pt x="87" y="9"/>
                  </a:cubicBezTo>
                  <a:cubicBezTo>
                    <a:pt x="35" y="26"/>
                    <a:pt x="0" y="79"/>
                    <a:pt x="18" y="137"/>
                  </a:cubicBezTo>
                  <a:cubicBezTo>
                    <a:pt x="29" y="247"/>
                    <a:pt x="47" y="351"/>
                    <a:pt x="76" y="455"/>
                  </a:cubicBezTo>
                  <a:cubicBezTo>
                    <a:pt x="103" y="552"/>
                    <a:pt x="156" y="605"/>
                    <a:pt x="226" y="605"/>
                  </a:cubicBezTo>
                  <a:cubicBezTo>
                    <a:pt x="261" y="605"/>
                    <a:pt x="300" y="592"/>
                    <a:pt x="342" y="565"/>
                  </a:cubicBezTo>
                  <a:cubicBezTo>
                    <a:pt x="464" y="496"/>
                    <a:pt x="481" y="391"/>
                    <a:pt x="365" y="316"/>
                  </a:cubicBezTo>
                  <a:cubicBezTo>
                    <a:pt x="313" y="287"/>
                    <a:pt x="278" y="229"/>
                    <a:pt x="278" y="171"/>
                  </a:cubicBezTo>
                  <a:cubicBezTo>
                    <a:pt x="267" y="131"/>
                    <a:pt x="255" y="90"/>
                    <a:pt x="232" y="61"/>
                  </a:cubicBezTo>
                  <a:cubicBezTo>
                    <a:pt x="211" y="23"/>
                    <a:pt x="17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4"/>
            <p:cNvSpPr/>
            <p:nvPr/>
          </p:nvSpPr>
          <p:spPr>
            <a:xfrm rot="1508308">
              <a:off x="4244198" y="1914764"/>
              <a:ext cx="127044" cy="76667"/>
            </a:xfrm>
            <a:custGeom>
              <a:avLst/>
              <a:gdLst/>
              <a:ahLst/>
              <a:cxnLst/>
              <a:rect l="l" t="t" r="r" b="b"/>
              <a:pathLst>
                <a:path w="749" h="452" extrusionOk="0">
                  <a:moveTo>
                    <a:pt x="497" y="1"/>
                  </a:moveTo>
                  <a:cubicBezTo>
                    <a:pt x="422" y="1"/>
                    <a:pt x="351" y="46"/>
                    <a:pt x="285" y="138"/>
                  </a:cubicBezTo>
                  <a:cubicBezTo>
                    <a:pt x="233" y="202"/>
                    <a:pt x="163" y="248"/>
                    <a:pt x="94" y="289"/>
                  </a:cubicBezTo>
                  <a:cubicBezTo>
                    <a:pt x="59" y="318"/>
                    <a:pt x="1" y="341"/>
                    <a:pt x="24" y="399"/>
                  </a:cubicBezTo>
                  <a:cubicBezTo>
                    <a:pt x="38" y="447"/>
                    <a:pt x="81" y="451"/>
                    <a:pt x="122" y="451"/>
                  </a:cubicBezTo>
                  <a:cubicBezTo>
                    <a:pt x="130" y="451"/>
                    <a:pt x="138" y="451"/>
                    <a:pt x="146" y="451"/>
                  </a:cubicBezTo>
                  <a:cubicBezTo>
                    <a:pt x="250" y="445"/>
                    <a:pt x="354" y="416"/>
                    <a:pt x="441" y="364"/>
                  </a:cubicBezTo>
                  <a:cubicBezTo>
                    <a:pt x="505" y="306"/>
                    <a:pt x="563" y="208"/>
                    <a:pt x="690" y="202"/>
                  </a:cubicBezTo>
                  <a:cubicBezTo>
                    <a:pt x="742" y="202"/>
                    <a:pt x="748" y="132"/>
                    <a:pt x="696" y="92"/>
                  </a:cubicBezTo>
                  <a:cubicBezTo>
                    <a:pt x="625" y="32"/>
                    <a:pt x="559"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4"/>
            <p:cNvSpPr/>
            <p:nvPr/>
          </p:nvSpPr>
          <p:spPr>
            <a:xfrm rot="1508308">
              <a:off x="5088009" y="1480320"/>
              <a:ext cx="93629" cy="75989"/>
            </a:xfrm>
            <a:custGeom>
              <a:avLst/>
              <a:gdLst/>
              <a:ahLst/>
              <a:cxnLst/>
              <a:rect l="l" t="t" r="r" b="b"/>
              <a:pathLst>
                <a:path w="552" h="448" extrusionOk="0">
                  <a:moveTo>
                    <a:pt x="260" y="0"/>
                  </a:moveTo>
                  <a:cubicBezTo>
                    <a:pt x="249" y="0"/>
                    <a:pt x="238" y="1"/>
                    <a:pt x="227" y="4"/>
                  </a:cubicBezTo>
                  <a:cubicBezTo>
                    <a:pt x="222" y="3"/>
                    <a:pt x="217" y="3"/>
                    <a:pt x="212" y="3"/>
                  </a:cubicBezTo>
                  <a:cubicBezTo>
                    <a:pt x="147" y="3"/>
                    <a:pt x="85" y="37"/>
                    <a:pt x="53" y="90"/>
                  </a:cubicBezTo>
                  <a:cubicBezTo>
                    <a:pt x="12" y="177"/>
                    <a:pt x="122" y="183"/>
                    <a:pt x="140" y="235"/>
                  </a:cubicBezTo>
                  <a:cubicBezTo>
                    <a:pt x="117" y="293"/>
                    <a:pt x="1" y="305"/>
                    <a:pt x="47" y="398"/>
                  </a:cubicBezTo>
                  <a:cubicBezTo>
                    <a:pt x="70" y="436"/>
                    <a:pt x="104" y="448"/>
                    <a:pt x="143" y="448"/>
                  </a:cubicBezTo>
                  <a:cubicBezTo>
                    <a:pt x="174" y="448"/>
                    <a:pt x="207" y="440"/>
                    <a:pt x="238" y="432"/>
                  </a:cubicBezTo>
                  <a:cubicBezTo>
                    <a:pt x="258" y="428"/>
                    <a:pt x="278" y="427"/>
                    <a:pt x="298" y="427"/>
                  </a:cubicBezTo>
                  <a:cubicBezTo>
                    <a:pt x="320" y="427"/>
                    <a:pt x="342" y="428"/>
                    <a:pt x="364" y="428"/>
                  </a:cubicBezTo>
                  <a:cubicBezTo>
                    <a:pt x="377" y="428"/>
                    <a:pt x="389" y="428"/>
                    <a:pt x="400" y="426"/>
                  </a:cubicBezTo>
                  <a:cubicBezTo>
                    <a:pt x="516" y="409"/>
                    <a:pt x="551" y="322"/>
                    <a:pt x="482" y="224"/>
                  </a:cubicBezTo>
                  <a:cubicBezTo>
                    <a:pt x="458" y="189"/>
                    <a:pt x="441" y="154"/>
                    <a:pt x="424" y="119"/>
                  </a:cubicBezTo>
                  <a:cubicBezTo>
                    <a:pt x="398" y="49"/>
                    <a:pt x="33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4"/>
            <p:cNvSpPr/>
            <p:nvPr/>
          </p:nvSpPr>
          <p:spPr>
            <a:xfrm rot="1508308">
              <a:off x="7158361" y="2704001"/>
              <a:ext cx="80738" cy="90237"/>
            </a:xfrm>
            <a:custGeom>
              <a:avLst/>
              <a:gdLst/>
              <a:ahLst/>
              <a:cxnLst/>
              <a:rect l="l" t="t" r="r" b="b"/>
              <a:pathLst>
                <a:path w="476" h="532" extrusionOk="0">
                  <a:moveTo>
                    <a:pt x="153" y="0"/>
                  </a:moveTo>
                  <a:cubicBezTo>
                    <a:pt x="105" y="0"/>
                    <a:pt x="56" y="23"/>
                    <a:pt x="30" y="65"/>
                  </a:cubicBezTo>
                  <a:cubicBezTo>
                    <a:pt x="1" y="117"/>
                    <a:pt x="12" y="175"/>
                    <a:pt x="59" y="210"/>
                  </a:cubicBezTo>
                  <a:cubicBezTo>
                    <a:pt x="122" y="268"/>
                    <a:pt x="163" y="326"/>
                    <a:pt x="128" y="424"/>
                  </a:cubicBezTo>
                  <a:cubicBezTo>
                    <a:pt x="111" y="470"/>
                    <a:pt x="163" y="505"/>
                    <a:pt x="215" y="523"/>
                  </a:cubicBezTo>
                  <a:cubicBezTo>
                    <a:pt x="232" y="529"/>
                    <a:pt x="249" y="532"/>
                    <a:pt x="267" y="532"/>
                  </a:cubicBezTo>
                  <a:cubicBezTo>
                    <a:pt x="316" y="532"/>
                    <a:pt x="365" y="509"/>
                    <a:pt x="395" y="470"/>
                  </a:cubicBezTo>
                  <a:cubicBezTo>
                    <a:pt x="476" y="395"/>
                    <a:pt x="476" y="262"/>
                    <a:pt x="400" y="146"/>
                  </a:cubicBezTo>
                  <a:cubicBezTo>
                    <a:pt x="354" y="65"/>
                    <a:pt x="267" y="7"/>
                    <a:pt x="169" y="1"/>
                  </a:cubicBezTo>
                  <a:cubicBezTo>
                    <a:pt x="163" y="1"/>
                    <a:pt x="158"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4"/>
            <p:cNvSpPr/>
            <p:nvPr/>
          </p:nvSpPr>
          <p:spPr>
            <a:xfrm rot="1508308">
              <a:off x="5764288" y="1724853"/>
              <a:ext cx="97361" cy="78533"/>
            </a:xfrm>
            <a:custGeom>
              <a:avLst/>
              <a:gdLst/>
              <a:ahLst/>
              <a:cxnLst/>
              <a:rect l="l" t="t" r="r" b="b"/>
              <a:pathLst>
                <a:path w="574" h="463" extrusionOk="0">
                  <a:moveTo>
                    <a:pt x="209" y="1"/>
                  </a:moveTo>
                  <a:cubicBezTo>
                    <a:pt x="173" y="1"/>
                    <a:pt x="131" y="18"/>
                    <a:pt x="87" y="50"/>
                  </a:cubicBezTo>
                  <a:cubicBezTo>
                    <a:pt x="6" y="108"/>
                    <a:pt x="0" y="166"/>
                    <a:pt x="81" y="230"/>
                  </a:cubicBezTo>
                  <a:cubicBezTo>
                    <a:pt x="99" y="241"/>
                    <a:pt x="110" y="259"/>
                    <a:pt x="110" y="282"/>
                  </a:cubicBezTo>
                  <a:cubicBezTo>
                    <a:pt x="110" y="357"/>
                    <a:pt x="128" y="432"/>
                    <a:pt x="220" y="455"/>
                  </a:cubicBezTo>
                  <a:cubicBezTo>
                    <a:pt x="244" y="460"/>
                    <a:pt x="268" y="462"/>
                    <a:pt x="291" y="462"/>
                  </a:cubicBezTo>
                  <a:cubicBezTo>
                    <a:pt x="360" y="462"/>
                    <a:pt x="426" y="444"/>
                    <a:pt x="487" y="409"/>
                  </a:cubicBezTo>
                  <a:cubicBezTo>
                    <a:pt x="533" y="374"/>
                    <a:pt x="574" y="351"/>
                    <a:pt x="568" y="293"/>
                  </a:cubicBezTo>
                  <a:cubicBezTo>
                    <a:pt x="568" y="235"/>
                    <a:pt x="527" y="189"/>
                    <a:pt x="469" y="177"/>
                  </a:cubicBezTo>
                  <a:cubicBezTo>
                    <a:pt x="400" y="172"/>
                    <a:pt x="336" y="125"/>
                    <a:pt x="301" y="56"/>
                  </a:cubicBezTo>
                  <a:cubicBezTo>
                    <a:pt x="278" y="18"/>
                    <a:pt x="246"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4"/>
            <p:cNvSpPr/>
            <p:nvPr/>
          </p:nvSpPr>
          <p:spPr>
            <a:xfrm rot="1508308">
              <a:off x="4714854" y="3071752"/>
              <a:ext cx="72766" cy="84809"/>
            </a:xfrm>
            <a:custGeom>
              <a:avLst/>
              <a:gdLst/>
              <a:ahLst/>
              <a:cxnLst/>
              <a:rect l="l" t="t" r="r" b="b"/>
              <a:pathLst>
                <a:path w="429" h="500" extrusionOk="0">
                  <a:moveTo>
                    <a:pt x="224" y="0"/>
                  </a:moveTo>
                  <a:cubicBezTo>
                    <a:pt x="146" y="0"/>
                    <a:pt x="69" y="45"/>
                    <a:pt x="41" y="122"/>
                  </a:cubicBezTo>
                  <a:cubicBezTo>
                    <a:pt x="0" y="227"/>
                    <a:pt x="12" y="337"/>
                    <a:pt x="64" y="435"/>
                  </a:cubicBezTo>
                  <a:cubicBezTo>
                    <a:pt x="90" y="477"/>
                    <a:pt x="134" y="500"/>
                    <a:pt x="179" y="500"/>
                  </a:cubicBezTo>
                  <a:cubicBezTo>
                    <a:pt x="215" y="500"/>
                    <a:pt x="250" y="486"/>
                    <a:pt x="278" y="458"/>
                  </a:cubicBezTo>
                  <a:cubicBezTo>
                    <a:pt x="365" y="383"/>
                    <a:pt x="417" y="267"/>
                    <a:pt x="417" y="151"/>
                  </a:cubicBezTo>
                  <a:cubicBezTo>
                    <a:pt x="429" y="64"/>
                    <a:pt x="353" y="24"/>
                    <a:pt x="272" y="6"/>
                  </a:cubicBezTo>
                  <a:cubicBezTo>
                    <a:pt x="256" y="2"/>
                    <a:pt x="240"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4"/>
            <p:cNvSpPr/>
            <p:nvPr/>
          </p:nvSpPr>
          <p:spPr>
            <a:xfrm rot="1508308">
              <a:off x="7599887" y="427807"/>
              <a:ext cx="119072" cy="53430"/>
            </a:xfrm>
            <a:custGeom>
              <a:avLst/>
              <a:gdLst/>
              <a:ahLst/>
              <a:cxnLst/>
              <a:rect l="l" t="t" r="r" b="b"/>
              <a:pathLst>
                <a:path w="702" h="315" extrusionOk="0">
                  <a:moveTo>
                    <a:pt x="475" y="0"/>
                  </a:moveTo>
                  <a:cubicBezTo>
                    <a:pt x="433" y="0"/>
                    <a:pt x="391" y="8"/>
                    <a:pt x="349" y="21"/>
                  </a:cubicBezTo>
                  <a:cubicBezTo>
                    <a:pt x="250" y="55"/>
                    <a:pt x="152" y="102"/>
                    <a:pt x="53" y="154"/>
                  </a:cubicBezTo>
                  <a:cubicBezTo>
                    <a:pt x="18" y="165"/>
                    <a:pt x="1" y="206"/>
                    <a:pt x="18" y="241"/>
                  </a:cubicBezTo>
                  <a:cubicBezTo>
                    <a:pt x="59" y="281"/>
                    <a:pt x="105" y="304"/>
                    <a:pt x="163" y="310"/>
                  </a:cubicBezTo>
                  <a:cubicBezTo>
                    <a:pt x="187" y="313"/>
                    <a:pt x="210" y="315"/>
                    <a:pt x="233" y="315"/>
                  </a:cubicBezTo>
                  <a:cubicBezTo>
                    <a:pt x="314" y="315"/>
                    <a:pt x="395" y="300"/>
                    <a:pt x="475" y="300"/>
                  </a:cubicBezTo>
                  <a:cubicBezTo>
                    <a:pt x="499" y="300"/>
                    <a:pt x="522" y="301"/>
                    <a:pt x="546" y="304"/>
                  </a:cubicBezTo>
                  <a:cubicBezTo>
                    <a:pt x="549" y="305"/>
                    <a:pt x="552" y="305"/>
                    <a:pt x="556" y="305"/>
                  </a:cubicBezTo>
                  <a:cubicBezTo>
                    <a:pt x="638" y="305"/>
                    <a:pt x="702" y="238"/>
                    <a:pt x="690" y="160"/>
                  </a:cubicBezTo>
                  <a:cubicBezTo>
                    <a:pt x="690" y="84"/>
                    <a:pt x="644" y="26"/>
                    <a:pt x="575" y="15"/>
                  </a:cubicBezTo>
                  <a:cubicBezTo>
                    <a:pt x="542" y="5"/>
                    <a:pt x="509"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4"/>
            <p:cNvSpPr/>
            <p:nvPr/>
          </p:nvSpPr>
          <p:spPr>
            <a:xfrm rot="1508308">
              <a:off x="4802664" y="3047768"/>
              <a:ext cx="101432" cy="60384"/>
            </a:xfrm>
            <a:custGeom>
              <a:avLst/>
              <a:gdLst/>
              <a:ahLst/>
              <a:cxnLst/>
              <a:rect l="l" t="t" r="r" b="b"/>
              <a:pathLst>
                <a:path w="598" h="356" extrusionOk="0">
                  <a:moveTo>
                    <a:pt x="184" y="0"/>
                  </a:moveTo>
                  <a:cubicBezTo>
                    <a:pt x="115" y="0"/>
                    <a:pt x="57" y="40"/>
                    <a:pt x="30" y="99"/>
                  </a:cubicBezTo>
                  <a:cubicBezTo>
                    <a:pt x="1" y="152"/>
                    <a:pt x="7" y="210"/>
                    <a:pt x="36" y="256"/>
                  </a:cubicBezTo>
                  <a:cubicBezTo>
                    <a:pt x="53" y="285"/>
                    <a:pt x="82" y="308"/>
                    <a:pt x="117" y="314"/>
                  </a:cubicBezTo>
                  <a:cubicBezTo>
                    <a:pt x="204" y="343"/>
                    <a:pt x="296" y="356"/>
                    <a:pt x="388" y="356"/>
                  </a:cubicBezTo>
                  <a:cubicBezTo>
                    <a:pt x="405" y="356"/>
                    <a:pt x="423" y="355"/>
                    <a:pt x="441" y="354"/>
                  </a:cubicBezTo>
                  <a:cubicBezTo>
                    <a:pt x="505" y="354"/>
                    <a:pt x="563" y="308"/>
                    <a:pt x="574" y="244"/>
                  </a:cubicBezTo>
                  <a:cubicBezTo>
                    <a:pt x="598" y="175"/>
                    <a:pt x="557" y="105"/>
                    <a:pt x="493" y="82"/>
                  </a:cubicBezTo>
                  <a:cubicBezTo>
                    <a:pt x="395" y="42"/>
                    <a:pt x="296" y="18"/>
                    <a:pt x="198" y="1"/>
                  </a:cubicBezTo>
                  <a:cubicBezTo>
                    <a:pt x="193" y="1"/>
                    <a:pt x="188"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4"/>
            <p:cNvSpPr/>
            <p:nvPr/>
          </p:nvSpPr>
          <p:spPr>
            <a:xfrm rot="1508308">
              <a:off x="6686613" y="2033249"/>
              <a:ext cx="100414" cy="79212"/>
            </a:xfrm>
            <a:custGeom>
              <a:avLst/>
              <a:gdLst/>
              <a:ahLst/>
              <a:cxnLst/>
              <a:rect l="l" t="t" r="r" b="b"/>
              <a:pathLst>
                <a:path w="592" h="467" extrusionOk="0">
                  <a:moveTo>
                    <a:pt x="431" y="1"/>
                  </a:moveTo>
                  <a:cubicBezTo>
                    <a:pt x="387" y="1"/>
                    <a:pt x="345" y="23"/>
                    <a:pt x="319" y="63"/>
                  </a:cubicBezTo>
                  <a:cubicBezTo>
                    <a:pt x="255" y="162"/>
                    <a:pt x="168" y="237"/>
                    <a:pt x="70" y="295"/>
                  </a:cubicBezTo>
                  <a:cubicBezTo>
                    <a:pt x="0" y="324"/>
                    <a:pt x="12" y="405"/>
                    <a:pt x="81" y="440"/>
                  </a:cubicBezTo>
                  <a:cubicBezTo>
                    <a:pt x="119" y="458"/>
                    <a:pt x="159" y="466"/>
                    <a:pt x="200" y="466"/>
                  </a:cubicBezTo>
                  <a:cubicBezTo>
                    <a:pt x="264" y="466"/>
                    <a:pt x="329" y="444"/>
                    <a:pt x="382" y="405"/>
                  </a:cubicBezTo>
                  <a:cubicBezTo>
                    <a:pt x="458" y="359"/>
                    <a:pt x="516" y="295"/>
                    <a:pt x="550" y="220"/>
                  </a:cubicBezTo>
                  <a:cubicBezTo>
                    <a:pt x="591" y="150"/>
                    <a:pt x="568" y="63"/>
                    <a:pt x="504" y="23"/>
                  </a:cubicBezTo>
                  <a:cubicBezTo>
                    <a:pt x="481" y="8"/>
                    <a:pt x="456" y="1"/>
                    <a:pt x="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4"/>
            <p:cNvSpPr/>
            <p:nvPr/>
          </p:nvSpPr>
          <p:spPr>
            <a:xfrm rot="1508308">
              <a:off x="6473995" y="2617427"/>
              <a:ext cx="102280" cy="57840"/>
            </a:xfrm>
            <a:custGeom>
              <a:avLst/>
              <a:gdLst/>
              <a:ahLst/>
              <a:cxnLst/>
              <a:rect l="l" t="t" r="r" b="b"/>
              <a:pathLst>
                <a:path w="603" h="341" extrusionOk="0">
                  <a:moveTo>
                    <a:pt x="308" y="0"/>
                  </a:moveTo>
                  <a:cubicBezTo>
                    <a:pt x="229" y="0"/>
                    <a:pt x="149" y="18"/>
                    <a:pt x="76" y="53"/>
                  </a:cubicBezTo>
                  <a:cubicBezTo>
                    <a:pt x="29" y="88"/>
                    <a:pt x="0" y="111"/>
                    <a:pt x="6" y="158"/>
                  </a:cubicBezTo>
                  <a:cubicBezTo>
                    <a:pt x="6" y="198"/>
                    <a:pt x="35" y="233"/>
                    <a:pt x="76" y="250"/>
                  </a:cubicBezTo>
                  <a:cubicBezTo>
                    <a:pt x="192" y="285"/>
                    <a:pt x="313" y="314"/>
                    <a:pt x="429" y="337"/>
                  </a:cubicBezTo>
                  <a:cubicBezTo>
                    <a:pt x="440" y="340"/>
                    <a:pt x="450" y="341"/>
                    <a:pt x="461" y="341"/>
                  </a:cubicBezTo>
                  <a:cubicBezTo>
                    <a:pt x="523" y="341"/>
                    <a:pt x="575" y="298"/>
                    <a:pt x="580" y="233"/>
                  </a:cubicBezTo>
                  <a:cubicBezTo>
                    <a:pt x="603" y="146"/>
                    <a:pt x="551" y="53"/>
                    <a:pt x="464" y="24"/>
                  </a:cubicBezTo>
                  <a:cubicBezTo>
                    <a:pt x="413" y="8"/>
                    <a:pt x="361"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4"/>
            <p:cNvSpPr/>
            <p:nvPr/>
          </p:nvSpPr>
          <p:spPr>
            <a:xfrm rot="1508308">
              <a:off x="6592659" y="-4284"/>
              <a:ext cx="120768" cy="61741"/>
            </a:xfrm>
            <a:custGeom>
              <a:avLst/>
              <a:gdLst/>
              <a:ahLst/>
              <a:cxnLst/>
              <a:rect l="l" t="t" r="r" b="b"/>
              <a:pathLst>
                <a:path w="712" h="364" extrusionOk="0">
                  <a:moveTo>
                    <a:pt x="164" y="1"/>
                  </a:moveTo>
                  <a:cubicBezTo>
                    <a:pt x="121" y="1"/>
                    <a:pt x="78" y="20"/>
                    <a:pt x="47" y="58"/>
                  </a:cubicBezTo>
                  <a:cubicBezTo>
                    <a:pt x="7" y="104"/>
                    <a:pt x="1" y="168"/>
                    <a:pt x="41" y="220"/>
                  </a:cubicBezTo>
                  <a:cubicBezTo>
                    <a:pt x="105" y="273"/>
                    <a:pt x="188" y="302"/>
                    <a:pt x="273" y="302"/>
                  </a:cubicBezTo>
                  <a:cubicBezTo>
                    <a:pt x="281" y="302"/>
                    <a:pt x="289" y="301"/>
                    <a:pt x="296" y="301"/>
                  </a:cubicBezTo>
                  <a:cubicBezTo>
                    <a:pt x="312" y="299"/>
                    <a:pt x="328" y="297"/>
                    <a:pt x="344" y="297"/>
                  </a:cubicBezTo>
                  <a:cubicBezTo>
                    <a:pt x="401" y="297"/>
                    <a:pt x="456" y="313"/>
                    <a:pt x="511" y="336"/>
                  </a:cubicBezTo>
                  <a:cubicBezTo>
                    <a:pt x="537" y="352"/>
                    <a:pt x="567" y="364"/>
                    <a:pt x="595" y="364"/>
                  </a:cubicBezTo>
                  <a:cubicBezTo>
                    <a:pt x="630" y="364"/>
                    <a:pt x="662" y="346"/>
                    <a:pt x="685" y="295"/>
                  </a:cubicBezTo>
                  <a:cubicBezTo>
                    <a:pt x="712" y="230"/>
                    <a:pt x="643" y="120"/>
                    <a:pt x="572" y="120"/>
                  </a:cubicBezTo>
                  <a:cubicBezTo>
                    <a:pt x="567" y="120"/>
                    <a:pt x="562" y="120"/>
                    <a:pt x="557" y="121"/>
                  </a:cubicBezTo>
                  <a:cubicBezTo>
                    <a:pt x="532" y="129"/>
                    <a:pt x="509" y="132"/>
                    <a:pt x="487" y="132"/>
                  </a:cubicBezTo>
                  <a:cubicBezTo>
                    <a:pt x="395" y="132"/>
                    <a:pt x="330" y="71"/>
                    <a:pt x="250" y="29"/>
                  </a:cubicBezTo>
                  <a:cubicBezTo>
                    <a:pt x="224" y="10"/>
                    <a:pt x="194"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4"/>
            <p:cNvSpPr/>
            <p:nvPr/>
          </p:nvSpPr>
          <p:spPr>
            <a:xfrm rot="1508308">
              <a:off x="6697236" y="1147164"/>
              <a:ext cx="94477" cy="74293"/>
            </a:xfrm>
            <a:custGeom>
              <a:avLst/>
              <a:gdLst/>
              <a:ahLst/>
              <a:cxnLst/>
              <a:rect l="l" t="t" r="r" b="b"/>
              <a:pathLst>
                <a:path w="557" h="438" extrusionOk="0">
                  <a:moveTo>
                    <a:pt x="187" y="1"/>
                  </a:moveTo>
                  <a:cubicBezTo>
                    <a:pt x="132" y="1"/>
                    <a:pt x="79" y="29"/>
                    <a:pt x="47" y="77"/>
                  </a:cubicBezTo>
                  <a:cubicBezTo>
                    <a:pt x="0" y="152"/>
                    <a:pt x="29" y="251"/>
                    <a:pt x="105" y="291"/>
                  </a:cubicBezTo>
                  <a:cubicBezTo>
                    <a:pt x="174" y="332"/>
                    <a:pt x="249" y="373"/>
                    <a:pt x="325" y="407"/>
                  </a:cubicBezTo>
                  <a:cubicBezTo>
                    <a:pt x="357" y="425"/>
                    <a:pt x="390" y="438"/>
                    <a:pt x="422" y="438"/>
                  </a:cubicBezTo>
                  <a:cubicBezTo>
                    <a:pt x="454" y="438"/>
                    <a:pt x="484" y="425"/>
                    <a:pt x="510" y="390"/>
                  </a:cubicBezTo>
                  <a:cubicBezTo>
                    <a:pt x="557" y="320"/>
                    <a:pt x="522" y="262"/>
                    <a:pt x="487" y="205"/>
                  </a:cubicBezTo>
                  <a:cubicBezTo>
                    <a:pt x="423" y="123"/>
                    <a:pt x="348" y="66"/>
                    <a:pt x="261" y="19"/>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4"/>
            <p:cNvSpPr/>
            <p:nvPr/>
          </p:nvSpPr>
          <p:spPr>
            <a:xfrm rot="1508308">
              <a:off x="5257161" y="2663102"/>
              <a:ext cx="120090" cy="72257"/>
            </a:xfrm>
            <a:custGeom>
              <a:avLst/>
              <a:gdLst/>
              <a:ahLst/>
              <a:cxnLst/>
              <a:rect l="l" t="t" r="r" b="b"/>
              <a:pathLst>
                <a:path w="708" h="426" extrusionOk="0">
                  <a:moveTo>
                    <a:pt x="557" y="131"/>
                  </a:moveTo>
                  <a:cubicBezTo>
                    <a:pt x="558" y="133"/>
                    <a:pt x="560" y="135"/>
                    <a:pt x="561" y="137"/>
                  </a:cubicBezTo>
                  <a:lnTo>
                    <a:pt x="561" y="137"/>
                  </a:lnTo>
                  <a:cubicBezTo>
                    <a:pt x="561" y="137"/>
                    <a:pt x="562" y="137"/>
                    <a:pt x="562" y="137"/>
                  </a:cubicBezTo>
                  <a:lnTo>
                    <a:pt x="557" y="131"/>
                  </a:lnTo>
                  <a:close/>
                  <a:moveTo>
                    <a:pt x="179" y="1"/>
                  </a:moveTo>
                  <a:cubicBezTo>
                    <a:pt x="134" y="1"/>
                    <a:pt x="86" y="35"/>
                    <a:pt x="3" y="100"/>
                  </a:cubicBezTo>
                  <a:lnTo>
                    <a:pt x="3" y="100"/>
                  </a:lnTo>
                  <a:cubicBezTo>
                    <a:pt x="2" y="99"/>
                    <a:pt x="1" y="98"/>
                    <a:pt x="0" y="96"/>
                  </a:cubicBezTo>
                  <a:lnTo>
                    <a:pt x="0" y="102"/>
                  </a:lnTo>
                  <a:cubicBezTo>
                    <a:pt x="1" y="102"/>
                    <a:pt x="2" y="101"/>
                    <a:pt x="3" y="100"/>
                  </a:cubicBezTo>
                  <a:lnTo>
                    <a:pt x="3" y="100"/>
                  </a:lnTo>
                  <a:cubicBezTo>
                    <a:pt x="9" y="111"/>
                    <a:pt x="18" y="121"/>
                    <a:pt x="24" y="131"/>
                  </a:cubicBezTo>
                  <a:cubicBezTo>
                    <a:pt x="70" y="247"/>
                    <a:pt x="186" y="206"/>
                    <a:pt x="267" y="247"/>
                  </a:cubicBezTo>
                  <a:cubicBezTo>
                    <a:pt x="348" y="288"/>
                    <a:pt x="360" y="409"/>
                    <a:pt x="481" y="421"/>
                  </a:cubicBezTo>
                  <a:cubicBezTo>
                    <a:pt x="504" y="423"/>
                    <a:pt x="528" y="425"/>
                    <a:pt x="551" y="425"/>
                  </a:cubicBezTo>
                  <a:cubicBezTo>
                    <a:pt x="597" y="425"/>
                    <a:pt x="640" y="415"/>
                    <a:pt x="667" y="369"/>
                  </a:cubicBezTo>
                  <a:cubicBezTo>
                    <a:pt x="707" y="299"/>
                    <a:pt x="667" y="241"/>
                    <a:pt x="614" y="189"/>
                  </a:cubicBezTo>
                  <a:cubicBezTo>
                    <a:pt x="593" y="173"/>
                    <a:pt x="577" y="157"/>
                    <a:pt x="561" y="137"/>
                  </a:cubicBezTo>
                  <a:lnTo>
                    <a:pt x="561" y="137"/>
                  </a:lnTo>
                  <a:cubicBezTo>
                    <a:pt x="525" y="139"/>
                    <a:pt x="491" y="145"/>
                    <a:pt x="458" y="145"/>
                  </a:cubicBezTo>
                  <a:cubicBezTo>
                    <a:pt x="412" y="145"/>
                    <a:pt x="369" y="134"/>
                    <a:pt x="325" y="91"/>
                  </a:cubicBezTo>
                  <a:cubicBezTo>
                    <a:pt x="261" y="30"/>
                    <a:pt x="22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4"/>
            <p:cNvSpPr/>
            <p:nvPr/>
          </p:nvSpPr>
          <p:spPr>
            <a:xfrm rot="1508308">
              <a:off x="8880829" y="1015665"/>
              <a:ext cx="101262" cy="63098"/>
            </a:xfrm>
            <a:custGeom>
              <a:avLst/>
              <a:gdLst/>
              <a:ahLst/>
              <a:cxnLst/>
              <a:rect l="l" t="t" r="r" b="b"/>
              <a:pathLst>
                <a:path w="597" h="372" extrusionOk="0">
                  <a:moveTo>
                    <a:pt x="200" y="1"/>
                  </a:moveTo>
                  <a:cubicBezTo>
                    <a:pt x="159" y="1"/>
                    <a:pt x="124" y="33"/>
                    <a:pt x="99" y="83"/>
                  </a:cubicBezTo>
                  <a:cubicBezTo>
                    <a:pt x="58" y="158"/>
                    <a:pt x="0" y="240"/>
                    <a:pt x="52" y="332"/>
                  </a:cubicBezTo>
                  <a:cubicBezTo>
                    <a:pt x="67" y="358"/>
                    <a:pt x="95" y="372"/>
                    <a:pt x="125" y="372"/>
                  </a:cubicBezTo>
                  <a:cubicBezTo>
                    <a:pt x="143" y="372"/>
                    <a:pt x="162" y="366"/>
                    <a:pt x="180" y="355"/>
                  </a:cubicBezTo>
                  <a:cubicBezTo>
                    <a:pt x="219" y="336"/>
                    <a:pt x="264" y="324"/>
                    <a:pt x="308" y="324"/>
                  </a:cubicBezTo>
                  <a:cubicBezTo>
                    <a:pt x="330" y="324"/>
                    <a:pt x="351" y="327"/>
                    <a:pt x="371" y="332"/>
                  </a:cubicBezTo>
                  <a:cubicBezTo>
                    <a:pt x="469" y="332"/>
                    <a:pt x="556" y="263"/>
                    <a:pt x="580" y="170"/>
                  </a:cubicBezTo>
                  <a:cubicBezTo>
                    <a:pt x="597" y="112"/>
                    <a:pt x="580" y="54"/>
                    <a:pt x="533" y="25"/>
                  </a:cubicBezTo>
                  <a:cubicBezTo>
                    <a:pt x="517" y="11"/>
                    <a:pt x="497" y="5"/>
                    <a:pt x="478" y="5"/>
                  </a:cubicBezTo>
                  <a:cubicBezTo>
                    <a:pt x="450" y="5"/>
                    <a:pt x="423" y="18"/>
                    <a:pt x="406" y="43"/>
                  </a:cubicBezTo>
                  <a:cubicBezTo>
                    <a:pt x="382" y="69"/>
                    <a:pt x="363" y="84"/>
                    <a:pt x="343" y="84"/>
                  </a:cubicBezTo>
                  <a:cubicBezTo>
                    <a:pt x="324" y="84"/>
                    <a:pt x="304" y="71"/>
                    <a:pt x="278" y="43"/>
                  </a:cubicBezTo>
                  <a:cubicBezTo>
                    <a:pt x="251" y="14"/>
                    <a:pt x="225"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4"/>
            <p:cNvSpPr/>
            <p:nvPr/>
          </p:nvSpPr>
          <p:spPr>
            <a:xfrm rot="1508308">
              <a:off x="7290353" y="1220179"/>
              <a:ext cx="98378" cy="61232"/>
            </a:xfrm>
            <a:custGeom>
              <a:avLst/>
              <a:gdLst/>
              <a:ahLst/>
              <a:cxnLst/>
              <a:rect l="l" t="t" r="r" b="b"/>
              <a:pathLst>
                <a:path w="580" h="361" extrusionOk="0">
                  <a:moveTo>
                    <a:pt x="369" y="0"/>
                  </a:moveTo>
                  <a:cubicBezTo>
                    <a:pt x="330" y="0"/>
                    <a:pt x="289" y="13"/>
                    <a:pt x="244" y="39"/>
                  </a:cubicBezTo>
                  <a:cubicBezTo>
                    <a:pt x="203" y="62"/>
                    <a:pt x="169" y="79"/>
                    <a:pt x="134" y="91"/>
                  </a:cubicBezTo>
                  <a:cubicBezTo>
                    <a:pt x="30" y="137"/>
                    <a:pt x="1" y="201"/>
                    <a:pt x="35" y="276"/>
                  </a:cubicBezTo>
                  <a:cubicBezTo>
                    <a:pt x="54" y="331"/>
                    <a:pt x="101" y="360"/>
                    <a:pt x="152" y="360"/>
                  </a:cubicBezTo>
                  <a:cubicBezTo>
                    <a:pt x="182" y="360"/>
                    <a:pt x="212" y="350"/>
                    <a:pt x="238" y="328"/>
                  </a:cubicBezTo>
                  <a:cubicBezTo>
                    <a:pt x="266" y="301"/>
                    <a:pt x="300" y="287"/>
                    <a:pt x="334" y="287"/>
                  </a:cubicBezTo>
                  <a:cubicBezTo>
                    <a:pt x="356" y="287"/>
                    <a:pt x="379" y="293"/>
                    <a:pt x="400" y="305"/>
                  </a:cubicBezTo>
                  <a:cubicBezTo>
                    <a:pt x="420" y="318"/>
                    <a:pt x="442" y="325"/>
                    <a:pt x="463" y="325"/>
                  </a:cubicBezTo>
                  <a:cubicBezTo>
                    <a:pt x="496" y="325"/>
                    <a:pt x="527" y="308"/>
                    <a:pt x="545" y="276"/>
                  </a:cubicBezTo>
                  <a:cubicBezTo>
                    <a:pt x="580" y="230"/>
                    <a:pt x="580" y="166"/>
                    <a:pt x="545" y="120"/>
                  </a:cubicBezTo>
                  <a:cubicBezTo>
                    <a:pt x="494" y="39"/>
                    <a:pt x="435"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4"/>
            <p:cNvSpPr/>
            <p:nvPr/>
          </p:nvSpPr>
          <p:spPr>
            <a:xfrm rot="1508308">
              <a:off x="6835159" y="1366282"/>
              <a:ext cx="106351" cy="49868"/>
            </a:xfrm>
            <a:custGeom>
              <a:avLst/>
              <a:gdLst/>
              <a:ahLst/>
              <a:cxnLst/>
              <a:rect l="l" t="t" r="r" b="b"/>
              <a:pathLst>
                <a:path w="627" h="294" extrusionOk="0">
                  <a:moveTo>
                    <a:pt x="182" y="1"/>
                  </a:moveTo>
                  <a:cubicBezTo>
                    <a:pt x="147" y="1"/>
                    <a:pt x="116" y="5"/>
                    <a:pt x="93" y="14"/>
                  </a:cubicBezTo>
                  <a:cubicBezTo>
                    <a:pt x="41" y="32"/>
                    <a:pt x="7" y="84"/>
                    <a:pt x="1" y="142"/>
                  </a:cubicBezTo>
                  <a:cubicBezTo>
                    <a:pt x="1" y="188"/>
                    <a:pt x="30" y="234"/>
                    <a:pt x="82" y="246"/>
                  </a:cubicBezTo>
                  <a:cubicBezTo>
                    <a:pt x="213" y="276"/>
                    <a:pt x="349" y="293"/>
                    <a:pt x="486" y="293"/>
                  </a:cubicBezTo>
                  <a:cubicBezTo>
                    <a:pt x="506" y="293"/>
                    <a:pt x="525" y="293"/>
                    <a:pt x="545" y="292"/>
                  </a:cubicBezTo>
                  <a:cubicBezTo>
                    <a:pt x="557" y="287"/>
                    <a:pt x="574" y="281"/>
                    <a:pt x="586" y="275"/>
                  </a:cubicBezTo>
                  <a:cubicBezTo>
                    <a:pt x="621" y="240"/>
                    <a:pt x="626" y="182"/>
                    <a:pt x="592" y="147"/>
                  </a:cubicBezTo>
                  <a:cubicBezTo>
                    <a:pt x="531" y="69"/>
                    <a:pt x="32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4"/>
            <p:cNvSpPr/>
            <p:nvPr/>
          </p:nvSpPr>
          <p:spPr>
            <a:xfrm rot="1508308">
              <a:off x="4474858" y="3144166"/>
              <a:ext cx="65981" cy="110082"/>
            </a:xfrm>
            <a:custGeom>
              <a:avLst/>
              <a:gdLst/>
              <a:ahLst/>
              <a:cxnLst/>
              <a:rect l="l" t="t" r="r" b="b"/>
              <a:pathLst>
                <a:path w="389" h="649" extrusionOk="0">
                  <a:moveTo>
                    <a:pt x="142" y="0"/>
                  </a:moveTo>
                  <a:cubicBezTo>
                    <a:pt x="122" y="0"/>
                    <a:pt x="101" y="5"/>
                    <a:pt x="81" y="14"/>
                  </a:cubicBezTo>
                  <a:cubicBezTo>
                    <a:pt x="12" y="43"/>
                    <a:pt x="0" y="135"/>
                    <a:pt x="52" y="188"/>
                  </a:cubicBezTo>
                  <a:cubicBezTo>
                    <a:pt x="128" y="275"/>
                    <a:pt x="110" y="367"/>
                    <a:pt x="110" y="460"/>
                  </a:cubicBezTo>
                  <a:cubicBezTo>
                    <a:pt x="99" y="506"/>
                    <a:pt x="99" y="558"/>
                    <a:pt x="116" y="611"/>
                  </a:cubicBezTo>
                  <a:cubicBezTo>
                    <a:pt x="131" y="637"/>
                    <a:pt x="152" y="649"/>
                    <a:pt x="176" y="649"/>
                  </a:cubicBezTo>
                  <a:cubicBezTo>
                    <a:pt x="199" y="649"/>
                    <a:pt x="224" y="639"/>
                    <a:pt x="249" y="622"/>
                  </a:cubicBezTo>
                  <a:cubicBezTo>
                    <a:pt x="348" y="547"/>
                    <a:pt x="388" y="414"/>
                    <a:pt x="353" y="298"/>
                  </a:cubicBezTo>
                  <a:cubicBezTo>
                    <a:pt x="330" y="222"/>
                    <a:pt x="290" y="159"/>
                    <a:pt x="267" y="89"/>
                  </a:cubicBezTo>
                  <a:cubicBezTo>
                    <a:pt x="250" y="34"/>
                    <a:pt x="19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4"/>
            <p:cNvSpPr/>
            <p:nvPr/>
          </p:nvSpPr>
          <p:spPr>
            <a:xfrm rot="1508308">
              <a:off x="7026410" y="1342653"/>
              <a:ext cx="75819" cy="89728"/>
            </a:xfrm>
            <a:custGeom>
              <a:avLst/>
              <a:gdLst/>
              <a:ahLst/>
              <a:cxnLst/>
              <a:rect l="l" t="t" r="r" b="b"/>
              <a:pathLst>
                <a:path w="447" h="529" extrusionOk="0">
                  <a:moveTo>
                    <a:pt x="311" y="0"/>
                  </a:moveTo>
                  <a:cubicBezTo>
                    <a:pt x="296" y="0"/>
                    <a:pt x="282" y="3"/>
                    <a:pt x="267" y="7"/>
                  </a:cubicBezTo>
                  <a:cubicBezTo>
                    <a:pt x="70" y="48"/>
                    <a:pt x="0" y="221"/>
                    <a:pt x="105" y="389"/>
                  </a:cubicBezTo>
                  <a:cubicBezTo>
                    <a:pt x="128" y="424"/>
                    <a:pt x="139" y="453"/>
                    <a:pt x="151" y="476"/>
                  </a:cubicBezTo>
                  <a:cubicBezTo>
                    <a:pt x="169" y="508"/>
                    <a:pt x="204" y="529"/>
                    <a:pt x="240" y="529"/>
                  </a:cubicBezTo>
                  <a:cubicBezTo>
                    <a:pt x="251" y="529"/>
                    <a:pt x="262" y="527"/>
                    <a:pt x="273" y="523"/>
                  </a:cubicBezTo>
                  <a:cubicBezTo>
                    <a:pt x="331" y="505"/>
                    <a:pt x="377" y="459"/>
                    <a:pt x="354" y="401"/>
                  </a:cubicBezTo>
                  <a:cubicBezTo>
                    <a:pt x="331" y="326"/>
                    <a:pt x="354" y="239"/>
                    <a:pt x="412" y="187"/>
                  </a:cubicBezTo>
                  <a:cubicBezTo>
                    <a:pt x="446" y="146"/>
                    <a:pt x="446" y="88"/>
                    <a:pt x="412" y="53"/>
                  </a:cubicBezTo>
                  <a:cubicBezTo>
                    <a:pt x="390" y="19"/>
                    <a:pt x="353" y="0"/>
                    <a:pt x="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4"/>
            <p:cNvSpPr/>
            <p:nvPr/>
          </p:nvSpPr>
          <p:spPr>
            <a:xfrm rot="1508308">
              <a:off x="7078222" y="3506008"/>
              <a:ext cx="62928" cy="91933"/>
            </a:xfrm>
            <a:custGeom>
              <a:avLst/>
              <a:gdLst/>
              <a:ahLst/>
              <a:cxnLst/>
              <a:rect l="l" t="t" r="r" b="b"/>
              <a:pathLst>
                <a:path w="371" h="542" extrusionOk="0">
                  <a:moveTo>
                    <a:pt x="147" y="0"/>
                  </a:moveTo>
                  <a:cubicBezTo>
                    <a:pt x="130" y="0"/>
                    <a:pt x="112" y="4"/>
                    <a:pt x="93" y="11"/>
                  </a:cubicBezTo>
                  <a:cubicBezTo>
                    <a:pt x="0" y="46"/>
                    <a:pt x="0" y="139"/>
                    <a:pt x="23" y="220"/>
                  </a:cubicBezTo>
                  <a:cubicBezTo>
                    <a:pt x="46" y="289"/>
                    <a:pt x="70" y="365"/>
                    <a:pt x="81" y="440"/>
                  </a:cubicBezTo>
                  <a:cubicBezTo>
                    <a:pt x="81" y="486"/>
                    <a:pt x="116" y="533"/>
                    <a:pt x="168" y="538"/>
                  </a:cubicBezTo>
                  <a:cubicBezTo>
                    <a:pt x="176" y="540"/>
                    <a:pt x="184" y="541"/>
                    <a:pt x="192" y="541"/>
                  </a:cubicBezTo>
                  <a:cubicBezTo>
                    <a:pt x="237" y="541"/>
                    <a:pt x="283" y="514"/>
                    <a:pt x="307" y="475"/>
                  </a:cubicBezTo>
                  <a:cubicBezTo>
                    <a:pt x="371" y="359"/>
                    <a:pt x="365" y="214"/>
                    <a:pt x="296" y="104"/>
                  </a:cubicBezTo>
                  <a:cubicBezTo>
                    <a:pt x="259" y="45"/>
                    <a:pt x="20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4"/>
            <p:cNvSpPr/>
            <p:nvPr/>
          </p:nvSpPr>
          <p:spPr>
            <a:xfrm rot="1508308">
              <a:off x="4192384" y="1058151"/>
              <a:ext cx="99396" cy="71240"/>
            </a:xfrm>
            <a:custGeom>
              <a:avLst/>
              <a:gdLst/>
              <a:ahLst/>
              <a:cxnLst/>
              <a:rect l="l" t="t" r="r" b="b"/>
              <a:pathLst>
                <a:path w="586" h="420" extrusionOk="0">
                  <a:moveTo>
                    <a:pt x="152" y="0"/>
                  </a:moveTo>
                  <a:cubicBezTo>
                    <a:pt x="108" y="0"/>
                    <a:pt x="65" y="22"/>
                    <a:pt x="41" y="60"/>
                  </a:cubicBezTo>
                  <a:cubicBezTo>
                    <a:pt x="0" y="112"/>
                    <a:pt x="0" y="188"/>
                    <a:pt x="41" y="240"/>
                  </a:cubicBezTo>
                  <a:cubicBezTo>
                    <a:pt x="57" y="250"/>
                    <a:pt x="77" y="275"/>
                    <a:pt x="94" y="275"/>
                  </a:cubicBezTo>
                  <a:cubicBezTo>
                    <a:pt x="95" y="275"/>
                    <a:pt x="97" y="275"/>
                    <a:pt x="99" y="274"/>
                  </a:cubicBezTo>
                  <a:cubicBezTo>
                    <a:pt x="115" y="270"/>
                    <a:pt x="131" y="268"/>
                    <a:pt x="145" y="268"/>
                  </a:cubicBezTo>
                  <a:cubicBezTo>
                    <a:pt x="269" y="268"/>
                    <a:pt x="324" y="420"/>
                    <a:pt x="441" y="420"/>
                  </a:cubicBezTo>
                  <a:cubicBezTo>
                    <a:pt x="444" y="420"/>
                    <a:pt x="448" y="420"/>
                    <a:pt x="452" y="419"/>
                  </a:cubicBezTo>
                  <a:cubicBezTo>
                    <a:pt x="510" y="419"/>
                    <a:pt x="562" y="379"/>
                    <a:pt x="574" y="327"/>
                  </a:cubicBezTo>
                  <a:cubicBezTo>
                    <a:pt x="585" y="263"/>
                    <a:pt x="568" y="199"/>
                    <a:pt x="510" y="188"/>
                  </a:cubicBezTo>
                  <a:cubicBezTo>
                    <a:pt x="400" y="170"/>
                    <a:pt x="325" y="89"/>
                    <a:pt x="238" y="31"/>
                  </a:cubicBezTo>
                  <a:cubicBezTo>
                    <a:pt x="212" y="10"/>
                    <a:pt x="182"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4"/>
            <p:cNvSpPr/>
            <p:nvPr/>
          </p:nvSpPr>
          <p:spPr>
            <a:xfrm rot="1508308">
              <a:off x="4327964" y="1289308"/>
              <a:ext cx="87523" cy="78533"/>
            </a:xfrm>
            <a:custGeom>
              <a:avLst/>
              <a:gdLst/>
              <a:ahLst/>
              <a:cxnLst/>
              <a:rect l="l" t="t" r="r" b="b"/>
              <a:pathLst>
                <a:path w="516" h="463" extrusionOk="0">
                  <a:moveTo>
                    <a:pt x="357" y="0"/>
                  </a:moveTo>
                  <a:cubicBezTo>
                    <a:pt x="333" y="0"/>
                    <a:pt x="310" y="8"/>
                    <a:pt x="290" y="22"/>
                  </a:cubicBezTo>
                  <a:cubicBezTo>
                    <a:pt x="273" y="34"/>
                    <a:pt x="255" y="45"/>
                    <a:pt x="244" y="57"/>
                  </a:cubicBezTo>
                  <a:cubicBezTo>
                    <a:pt x="0" y="231"/>
                    <a:pt x="0" y="248"/>
                    <a:pt x="249" y="451"/>
                  </a:cubicBezTo>
                  <a:lnTo>
                    <a:pt x="284" y="439"/>
                  </a:lnTo>
                  <a:cubicBezTo>
                    <a:pt x="292" y="436"/>
                    <a:pt x="299" y="435"/>
                    <a:pt x="307" y="435"/>
                  </a:cubicBezTo>
                  <a:cubicBezTo>
                    <a:pt x="344" y="435"/>
                    <a:pt x="381" y="463"/>
                    <a:pt x="417" y="463"/>
                  </a:cubicBezTo>
                  <a:cubicBezTo>
                    <a:pt x="431" y="463"/>
                    <a:pt x="445" y="458"/>
                    <a:pt x="458" y="445"/>
                  </a:cubicBezTo>
                  <a:cubicBezTo>
                    <a:pt x="516" y="399"/>
                    <a:pt x="452" y="335"/>
                    <a:pt x="441" y="283"/>
                  </a:cubicBezTo>
                  <a:cubicBezTo>
                    <a:pt x="435" y="236"/>
                    <a:pt x="464" y="208"/>
                    <a:pt x="475" y="167"/>
                  </a:cubicBezTo>
                  <a:cubicBezTo>
                    <a:pt x="499" y="109"/>
                    <a:pt x="475" y="51"/>
                    <a:pt x="423" y="22"/>
                  </a:cubicBezTo>
                  <a:cubicBezTo>
                    <a:pt x="403" y="8"/>
                    <a:pt x="38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4"/>
            <p:cNvSpPr/>
            <p:nvPr/>
          </p:nvSpPr>
          <p:spPr>
            <a:xfrm rot="1508308">
              <a:off x="4875558" y="1481414"/>
              <a:ext cx="118224" cy="87184"/>
            </a:xfrm>
            <a:custGeom>
              <a:avLst/>
              <a:gdLst/>
              <a:ahLst/>
              <a:cxnLst/>
              <a:rect l="l" t="t" r="r" b="b"/>
              <a:pathLst>
                <a:path w="697" h="514" extrusionOk="0">
                  <a:moveTo>
                    <a:pt x="111" y="1"/>
                  </a:moveTo>
                  <a:cubicBezTo>
                    <a:pt x="92" y="1"/>
                    <a:pt x="72" y="3"/>
                    <a:pt x="53" y="9"/>
                  </a:cubicBezTo>
                  <a:cubicBezTo>
                    <a:pt x="18" y="21"/>
                    <a:pt x="1" y="50"/>
                    <a:pt x="18" y="96"/>
                  </a:cubicBezTo>
                  <a:cubicBezTo>
                    <a:pt x="215" y="189"/>
                    <a:pt x="319" y="409"/>
                    <a:pt x="522" y="502"/>
                  </a:cubicBezTo>
                  <a:cubicBezTo>
                    <a:pt x="536" y="510"/>
                    <a:pt x="552" y="514"/>
                    <a:pt x="568" y="514"/>
                  </a:cubicBezTo>
                  <a:cubicBezTo>
                    <a:pt x="599" y="514"/>
                    <a:pt x="631" y="499"/>
                    <a:pt x="650" y="473"/>
                  </a:cubicBezTo>
                  <a:cubicBezTo>
                    <a:pt x="684" y="438"/>
                    <a:pt x="696" y="386"/>
                    <a:pt x="673" y="340"/>
                  </a:cubicBezTo>
                  <a:cubicBezTo>
                    <a:pt x="644" y="270"/>
                    <a:pt x="580" y="218"/>
                    <a:pt x="499" y="206"/>
                  </a:cubicBezTo>
                  <a:cubicBezTo>
                    <a:pt x="406" y="195"/>
                    <a:pt x="319" y="148"/>
                    <a:pt x="262" y="73"/>
                  </a:cubicBezTo>
                  <a:cubicBezTo>
                    <a:pt x="223" y="26"/>
                    <a:pt x="16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4"/>
            <p:cNvSpPr/>
            <p:nvPr/>
          </p:nvSpPr>
          <p:spPr>
            <a:xfrm rot="1508308">
              <a:off x="7563488" y="1221566"/>
              <a:ext cx="83791" cy="70561"/>
            </a:xfrm>
            <a:custGeom>
              <a:avLst/>
              <a:gdLst/>
              <a:ahLst/>
              <a:cxnLst/>
              <a:rect l="l" t="t" r="r" b="b"/>
              <a:pathLst>
                <a:path w="494" h="416" extrusionOk="0">
                  <a:moveTo>
                    <a:pt x="323" y="1"/>
                  </a:moveTo>
                  <a:cubicBezTo>
                    <a:pt x="282" y="1"/>
                    <a:pt x="235" y="20"/>
                    <a:pt x="181" y="57"/>
                  </a:cubicBezTo>
                  <a:cubicBezTo>
                    <a:pt x="47" y="138"/>
                    <a:pt x="1" y="265"/>
                    <a:pt x="65" y="346"/>
                  </a:cubicBezTo>
                  <a:cubicBezTo>
                    <a:pt x="97" y="387"/>
                    <a:pt x="203" y="416"/>
                    <a:pt x="286" y="416"/>
                  </a:cubicBezTo>
                  <a:cubicBezTo>
                    <a:pt x="321" y="416"/>
                    <a:pt x="353" y="411"/>
                    <a:pt x="372" y="398"/>
                  </a:cubicBezTo>
                  <a:cubicBezTo>
                    <a:pt x="453" y="352"/>
                    <a:pt x="493" y="138"/>
                    <a:pt x="435" y="62"/>
                  </a:cubicBezTo>
                  <a:cubicBezTo>
                    <a:pt x="403" y="21"/>
                    <a:pt x="366"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4"/>
            <p:cNvSpPr/>
            <p:nvPr/>
          </p:nvSpPr>
          <p:spPr>
            <a:xfrm rot="1508308">
              <a:off x="5487570" y="1603408"/>
              <a:ext cx="93460" cy="56144"/>
            </a:xfrm>
            <a:custGeom>
              <a:avLst/>
              <a:gdLst/>
              <a:ahLst/>
              <a:cxnLst/>
              <a:rect l="l" t="t" r="r" b="b"/>
              <a:pathLst>
                <a:path w="551" h="331" extrusionOk="0">
                  <a:moveTo>
                    <a:pt x="215" y="1"/>
                  </a:moveTo>
                  <a:cubicBezTo>
                    <a:pt x="183" y="1"/>
                    <a:pt x="154" y="9"/>
                    <a:pt x="128" y="35"/>
                  </a:cubicBezTo>
                  <a:cubicBezTo>
                    <a:pt x="64" y="81"/>
                    <a:pt x="1" y="110"/>
                    <a:pt x="12" y="185"/>
                  </a:cubicBezTo>
                  <a:cubicBezTo>
                    <a:pt x="24" y="249"/>
                    <a:pt x="76" y="295"/>
                    <a:pt x="145" y="295"/>
                  </a:cubicBezTo>
                  <a:cubicBezTo>
                    <a:pt x="215" y="313"/>
                    <a:pt x="290" y="324"/>
                    <a:pt x="366" y="330"/>
                  </a:cubicBezTo>
                  <a:cubicBezTo>
                    <a:pt x="369" y="330"/>
                    <a:pt x="373" y="330"/>
                    <a:pt x="376" y="330"/>
                  </a:cubicBezTo>
                  <a:cubicBezTo>
                    <a:pt x="465" y="330"/>
                    <a:pt x="540" y="263"/>
                    <a:pt x="545" y="174"/>
                  </a:cubicBezTo>
                  <a:cubicBezTo>
                    <a:pt x="551" y="87"/>
                    <a:pt x="505" y="35"/>
                    <a:pt x="389" y="29"/>
                  </a:cubicBezTo>
                  <a:cubicBezTo>
                    <a:pt x="330" y="25"/>
                    <a:pt x="269"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4"/>
            <p:cNvSpPr/>
            <p:nvPr/>
          </p:nvSpPr>
          <p:spPr>
            <a:xfrm rot="1508308">
              <a:off x="4855370" y="184492"/>
              <a:ext cx="98209" cy="61063"/>
            </a:xfrm>
            <a:custGeom>
              <a:avLst/>
              <a:gdLst/>
              <a:ahLst/>
              <a:cxnLst/>
              <a:rect l="l" t="t" r="r" b="b"/>
              <a:pathLst>
                <a:path w="579" h="360" extrusionOk="0">
                  <a:moveTo>
                    <a:pt x="443" y="0"/>
                  </a:moveTo>
                  <a:cubicBezTo>
                    <a:pt x="440" y="0"/>
                    <a:pt x="438" y="0"/>
                    <a:pt x="435" y="1"/>
                  </a:cubicBezTo>
                  <a:cubicBezTo>
                    <a:pt x="307" y="24"/>
                    <a:pt x="174" y="59"/>
                    <a:pt x="53" y="111"/>
                  </a:cubicBezTo>
                  <a:cubicBezTo>
                    <a:pt x="6" y="128"/>
                    <a:pt x="0" y="180"/>
                    <a:pt x="24" y="244"/>
                  </a:cubicBezTo>
                  <a:cubicBezTo>
                    <a:pt x="134" y="284"/>
                    <a:pt x="238" y="360"/>
                    <a:pt x="360" y="360"/>
                  </a:cubicBezTo>
                  <a:cubicBezTo>
                    <a:pt x="470" y="360"/>
                    <a:pt x="493" y="232"/>
                    <a:pt x="539" y="157"/>
                  </a:cubicBezTo>
                  <a:cubicBezTo>
                    <a:pt x="579" y="90"/>
                    <a:pt x="525" y="0"/>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4"/>
            <p:cNvSpPr/>
            <p:nvPr/>
          </p:nvSpPr>
          <p:spPr>
            <a:xfrm rot="1508308">
              <a:off x="4433441" y="1532778"/>
              <a:ext cx="85657" cy="80738"/>
            </a:xfrm>
            <a:custGeom>
              <a:avLst/>
              <a:gdLst/>
              <a:ahLst/>
              <a:cxnLst/>
              <a:rect l="l" t="t" r="r" b="b"/>
              <a:pathLst>
                <a:path w="505" h="476" extrusionOk="0">
                  <a:moveTo>
                    <a:pt x="155" y="1"/>
                  </a:moveTo>
                  <a:cubicBezTo>
                    <a:pt x="124" y="1"/>
                    <a:pt x="93" y="10"/>
                    <a:pt x="64" y="28"/>
                  </a:cubicBezTo>
                  <a:cubicBezTo>
                    <a:pt x="12" y="57"/>
                    <a:pt x="0" y="132"/>
                    <a:pt x="41" y="184"/>
                  </a:cubicBezTo>
                  <a:cubicBezTo>
                    <a:pt x="105" y="265"/>
                    <a:pt x="192" y="312"/>
                    <a:pt x="215" y="428"/>
                  </a:cubicBezTo>
                  <a:cubicBezTo>
                    <a:pt x="222" y="461"/>
                    <a:pt x="256" y="475"/>
                    <a:pt x="294" y="475"/>
                  </a:cubicBezTo>
                  <a:cubicBezTo>
                    <a:pt x="315" y="475"/>
                    <a:pt x="339" y="471"/>
                    <a:pt x="360" y="462"/>
                  </a:cubicBezTo>
                  <a:cubicBezTo>
                    <a:pt x="446" y="422"/>
                    <a:pt x="504" y="271"/>
                    <a:pt x="441" y="202"/>
                  </a:cubicBezTo>
                  <a:cubicBezTo>
                    <a:pt x="377" y="121"/>
                    <a:pt x="302" y="51"/>
                    <a:pt x="209" y="11"/>
                  </a:cubicBezTo>
                  <a:cubicBezTo>
                    <a:pt x="192" y="4"/>
                    <a:pt x="17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4"/>
            <p:cNvSpPr/>
            <p:nvPr/>
          </p:nvSpPr>
          <p:spPr>
            <a:xfrm rot="1508308">
              <a:off x="4669429" y="2688417"/>
              <a:ext cx="91594" cy="67847"/>
            </a:xfrm>
            <a:custGeom>
              <a:avLst/>
              <a:gdLst/>
              <a:ahLst/>
              <a:cxnLst/>
              <a:rect l="l" t="t" r="r" b="b"/>
              <a:pathLst>
                <a:path w="540" h="400" extrusionOk="0">
                  <a:moveTo>
                    <a:pt x="376" y="1"/>
                  </a:moveTo>
                  <a:cubicBezTo>
                    <a:pt x="337" y="1"/>
                    <a:pt x="288" y="22"/>
                    <a:pt x="227" y="63"/>
                  </a:cubicBezTo>
                  <a:cubicBezTo>
                    <a:pt x="198" y="109"/>
                    <a:pt x="157" y="103"/>
                    <a:pt x="105" y="109"/>
                  </a:cubicBezTo>
                  <a:cubicBezTo>
                    <a:pt x="41" y="109"/>
                    <a:pt x="1" y="144"/>
                    <a:pt x="7" y="214"/>
                  </a:cubicBezTo>
                  <a:cubicBezTo>
                    <a:pt x="12" y="267"/>
                    <a:pt x="41" y="304"/>
                    <a:pt x="88" y="304"/>
                  </a:cubicBezTo>
                  <a:cubicBezTo>
                    <a:pt x="97" y="304"/>
                    <a:pt x="107" y="303"/>
                    <a:pt x="117" y="300"/>
                  </a:cubicBezTo>
                  <a:cubicBezTo>
                    <a:pt x="137" y="295"/>
                    <a:pt x="158" y="292"/>
                    <a:pt x="178" y="292"/>
                  </a:cubicBezTo>
                  <a:cubicBezTo>
                    <a:pt x="238" y="292"/>
                    <a:pt x="294" y="317"/>
                    <a:pt x="337" y="364"/>
                  </a:cubicBezTo>
                  <a:cubicBezTo>
                    <a:pt x="361" y="388"/>
                    <a:pt x="392" y="400"/>
                    <a:pt x="423" y="400"/>
                  </a:cubicBezTo>
                  <a:cubicBezTo>
                    <a:pt x="446" y="400"/>
                    <a:pt x="468" y="394"/>
                    <a:pt x="488" y="382"/>
                  </a:cubicBezTo>
                  <a:cubicBezTo>
                    <a:pt x="540" y="341"/>
                    <a:pt x="528" y="289"/>
                    <a:pt x="511" y="237"/>
                  </a:cubicBezTo>
                  <a:cubicBezTo>
                    <a:pt x="505" y="214"/>
                    <a:pt x="499" y="196"/>
                    <a:pt x="499" y="179"/>
                  </a:cubicBezTo>
                  <a:cubicBezTo>
                    <a:pt x="481" y="59"/>
                    <a:pt x="442"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4"/>
            <p:cNvSpPr/>
            <p:nvPr/>
          </p:nvSpPr>
          <p:spPr>
            <a:xfrm rot="1508308">
              <a:off x="8754675" y="1666783"/>
              <a:ext cx="89558" cy="72936"/>
            </a:xfrm>
            <a:custGeom>
              <a:avLst/>
              <a:gdLst/>
              <a:ahLst/>
              <a:cxnLst/>
              <a:rect l="l" t="t" r="r" b="b"/>
              <a:pathLst>
                <a:path w="528" h="430" extrusionOk="0">
                  <a:moveTo>
                    <a:pt x="376" y="1"/>
                  </a:moveTo>
                  <a:cubicBezTo>
                    <a:pt x="365" y="1"/>
                    <a:pt x="354" y="2"/>
                    <a:pt x="342" y="5"/>
                  </a:cubicBezTo>
                  <a:cubicBezTo>
                    <a:pt x="226" y="28"/>
                    <a:pt x="116" y="104"/>
                    <a:pt x="53" y="208"/>
                  </a:cubicBezTo>
                  <a:cubicBezTo>
                    <a:pt x="6" y="254"/>
                    <a:pt x="0" y="324"/>
                    <a:pt x="41" y="376"/>
                  </a:cubicBezTo>
                  <a:cubicBezTo>
                    <a:pt x="65" y="411"/>
                    <a:pt x="105" y="429"/>
                    <a:pt x="145" y="429"/>
                  </a:cubicBezTo>
                  <a:cubicBezTo>
                    <a:pt x="171" y="429"/>
                    <a:pt x="198" y="421"/>
                    <a:pt x="221" y="405"/>
                  </a:cubicBezTo>
                  <a:cubicBezTo>
                    <a:pt x="255" y="388"/>
                    <a:pt x="279" y="370"/>
                    <a:pt x="308" y="347"/>
                  </a:cubicBezTo>
                  <a:cubicBezTo>
                    <a:pt x="383" y="312"/>
                    <a:pt x="441" y="254"/>
                    <a:pt x="481" y="185"/>
                  </a:cubicBezTo>
                  <a:cubicBezTo>
                    <a:pt x="528" y="97"/>
                    <a:pt x="464"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4"/>
            <p:cNvSpPr/>
            <p:nvPr/>
          </p:nvSpPr>
          <p:spPr>
            <a:xfrm rot="1508308">
              <a:off x="7479864" y="1358927"/>
              <a:ext cx="94647" cy="66830"/>
            </a:xfrm>
            <a:custGeom>
              <a:avLst/>
              <a:gdLst/>
              <a:ahLst/>
              <a:cxnLst/>
              <a:rect l="l" t="t" r="r" b="b"/>
              <a:pathLst>
                <a:path w="558" h="394" extrusionOk="0">
                  <a:moveTo>
                    <a:pt x="112" y="1"/>
                  </a:moveTo>
                  <a:cubicBezTo>
                    <a:pt x="75" y="1"/>
                    <a:pt x="43" y="19"/>
                    <a:pt x="30" y="53"/>
                  </a:cubicBezTo>
                  <a:cubicBezTo>
                    <a:pt x="1" y="106"/>
                    <a:pt x="12" y="164"/>
                    <a:pt x="47" y="204"/>
                  </a:cubicBezTo>
                  <a:cubicBezTo>
                    <a:pt x="140" y="285"/>
                    <a:pt x="250" y="349"/>
                    <a:pt x="366" y="389"/>
                  </a:cubicBezTo>
                  <a:cubicBezTo>
                    <a:pt x="377" y="392"/>
                    <a:pt x="388" y="393"/>
                    <a:pt x="398" y="393"/>
                  </a:cubicBezTo>
                  <a:cubicBezTo>
                    <a:pt x="457" y="393"/>
                    <a:pt x="513" y="355"/>
                    <a:pt x="528" y="291"/>
                  </a:cubicBezTo>
                  <a:cubicBezTo>
                    <a:pt x="557" y="233"/>
                    <a:pt x="534" y="164"/>
                    <a:pt x="470" y="135"/>
                  </a:cubicBezTo>
                  <a:cubicBezTo>
                    <a:pt x="372" y="77"/>
                    <a:pt x="262" y="36"/>
                    <a:pt x="151" y="7"/>
                  </a:cubicBezTo>
                  <a:cubicBezTo>
                    <a:pt x="138" y="3"/>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4"/>
            <p:cNvSpPr/>
            <p:nvPr/>
          </p:nvSpPr>
          <p:spPr>
            <a:xfrm rot="1508308">
              <a:off x="6838705" y="-113062"/>
              <a:ext cx="108216" cy="47154"/>
            </a:xfrm>
            <a:custGeom>
              <a:avLst/>
              <a:gdLst/>
              <a:ahLst/>
              <a:cxnLst/>
              <a:rect l="l" t="t" r="r" b="b"/>
              <a:pathLst>
                <a:path w="638" h="278" extrusionOk="0">
                  <a:moveTo>
                    <a:pt x="499" y="1"/>
                  </a:moveTo>
                  <a:cubicBezTo>
                    <a:pt x="354" y="1"/>
                    <a:pt x="209" y="30"/>
                    <a:pt x="70" y="82"/>
                  </a:cubicBezTo>
                  <a:cubicBezTo>
                    <a:pt x="29" y="105"/>
                    <a:pt x="0" y="128"/>
                    <a:pt x="0" y="163"/>
                  </a:cubicBezTo>
                  <a:cubicBezTo>
                    <a:pt x="0" y="198"/>
                    <a:pt x="24" y="232"/>
                    <a:pt x="58" y="238"/>
                  </a:cubicBezTo>
                  <a:cubicBezTo>
                    <a:pt x="136" y="264"/>
                    <a:pt x="218" y="277"/>
                    <a:pt x="299" y="277"/>
                  </a:cubicBezTo>
                  <a:cubicBezTo>
                    <a:pt x="381" y="277"/>
                    <a:pt x="464" y="264"/>
                    <a:pt x="545" y="238"/>
                  </a:cubicBezTo>
                  <a:cubicBezTo>
                    <a:pt x="603" y="227"/>
                    <a:pt x="638" y="169"/>
                    <a:pt x="626" y="117"/>
                  </a:cubicBezTo>
                  <a:cubicBezTo>
                    <a:pt x="620" y="47"/>
                    <a:pt x="562" y="1"/>
                    <a:pt x="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4"/>
            <p:cNvSpPr/>
            <p:nvPr/>
          </p:nvSpPr>
          <p:spPr>
            <a:xfrm rot="1508308">
              <a:off x="8744202" y="980112"/>
              <a:ext cx="78703" cy="87014"/>
            </a:xfrm>
            <a:custGeom>
              <a:avLst/>
              <a:gdLst/>
              <a:ahLst/>
              <a:cxnLst/>
              <a:rect l="l" t="t" r="r" b="b"/>
              <a:pathLst>
                <a:path w="464" h="513" extrusionOk="0">
                  <a:moveTo>
                    <a:pt x="331" y="1"/>
                  </a:moveTo>
                  <a:cubicBezTo>
                    <a:pt x="288" y="1"/>
                    <a:pt x="253" y="35"/>
                    <a:pt x="232" y="83"/>
                  </a:cubicBezTo>
                  <a:cubicBezTo>
                    <a:pt x="218" y="101"/>
                    <a:pt x="208" y="123"/>
                    <a:pt x="187" y="123"/>
                  </a:cubicBezTo>
                  <a:cubicBezTo>
                    <a:pt x="182" y="123"/>
                    <a:pt x="175" y="121"/>
                    <a:pt x="168" y="118"/>
                  </a:cubicBezTo>
                  <a:cubicBezTo>
                    <a:pt x="152" y="111"/>
                    <a:pt x="137" y="107"/>
                    <a:pt x="125" y="107"/>
                  </a:cubicBezTo>
                  <a:cubicBezTo>
                    <a:pt x="96" y="107"/>
                    <a:pt x="76" y="126"/>
                    <a:pt x="64" y="170"/>
                  </a:cubicBezTo>
                  <a:cubicBezTo>
                    <a:pt x="52" y="234"/>
                    <a:pt x="122" y="228"/>
                    <a:pt x="156" y="268"/>
                  </a:cubicBezTo>
                  <a:cubicBezTo>
                    <a:pt x="116" y="332"/>
                    <a:pt x="35" y="320"/>
                    <a:pt x="12" y="390"/>
                  </a:cubicBezTo>
                  <a:cubicBezTo>
                    <a:pt x="0" y="413"/>
                    <a:pt x="0" y="442"/>
                    <a:pt x="6" y="471"/>
                  </a:cubicBezTo>
                  <a:cubicBezTo>
                    <a:pt x="21" y="496"/>
                    <a:pt x="49" y="513"/>
                    <a:pt x="79" y="513"/>
                  </a:cubicBezTo>
                  <a:cubicBezTo>
                    <a:pt x="84" y="513"/>
                    <a:pt x="88" y="512"/>
                    <a:pt x="93" y="512"/>
                  </a:cubicBezTo>
                  <a:cubicBezTo>
                    <a:pt x="197" y="500"/>
                    <a:pt x="429" y="309"/>
                    <a:pt x="446" y="210"/>
                  </a:cubicBezTo>
                  <a:cubicBezTo>
                    <a:pt x="464" y="129"/>
                    <a:pt x="458" y="54"/>
                    <a:pt x="377" y="13"/>
                  </a:cubicBezTo>
                  <a:cubicBezTo>
                    <a:pt x="361" y="5"/>
                    <a:pt x="345" y="1"/>
                    <a:pt x="3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4"/>
            <p:cNvSpPr/>
            <p:nvPr/>
          </p:nvSpPr>
          <p:spPr>
            <a:xfrm rot="1508308">
              <a:off x="5452366" y="1907569"/>
              <a:ext cx="115171" cy="51903"/>
            </a:xfrm>
            <a:custGeom>
              <a:avLst/>
              <a:gdLst/>
              <a:ahLst/>
              <a:cxnLst/>
              <a:rect l="l" t="t" r="r" b="b"/>
              <a:pathLst>
                <a:path w="679" h="306" extrusionOk="0">
                  <a:moveTo>
                    <a:pt x="93" y="0"/>
                  </a:moveTo>
                  <a:cubicBezTo>
                    <a:pt x="76" y="0"/>
                    <a:pt x="64" y="12"/>
                    <a:pt x="52" y="18"/>
                  </a:cubicBezTo>
                  <a:cubicBezTo>
                    <a:pt x="18" y="41"/>
                    <a:pt x="0" y="82"/>
                    <a:pt x="6" y="122"/>
                  </a:cubicBezTo>
                  <a:cubicBezTo>
                    <a:pt x="6" y="174"/>
                    <a:pt x="47" y="215"/>
                    <a:pt x="99" y="221"/>
                  </a:cubicBezTo>
                  <a:cubicBezTo>
                    <a:pt x="255" y="238"/>
                    <a:pt x="412" y="261"/>
                    <a:pt x="562" y="302"/>
                  </a:cubicBezTo>
                  <a:cubicBezTo>
                    <a:pt x="570" y="304"/>
                    <a:pt x="577" y="305"/>
                    <a:pt x="584" y="305"/>
                  </a:cubicBezTo>
                  <a:cubicBezTo>
                    <a:pt x="611" y="305"/>
                    <a:pt x="637" y="290"/>
                    <a:pt x="655" y="267"/>
                  </a:cubicBezTo>
                  <a:cubicBezTo>
                    <a:pt x="678" y="232"/>
                    <a:pt x="672" y="180"/>
                    <a:pt x="638" y="157"/>
                  </a:cubicBezTo>
                  <a:cubicBezTo>
                    <a:pt x="470" y="58"/>
                    <a:pt x="284" y="6"/>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4"/>
            <p:cNvSpPr/>
            <p:nvPr/>
          </p:nvSpPr>
          <p:spPr>
            <a:xfrm rot="1508308">
              <a:off x="5931459" y="3233183"/>
              <a:ext cx="62080" cy="88371"/>
            </a:xfrm>
            <a:custGeom>
              <a:avLst/>
              <a:gdLst/>
              <a:ahLst/>
              <a:cxnLst/>
              <a:rect l="l" t="t" r="r" b="b"/>
              <a:pathLst>
                <a:path w="366" h="521" extrusionOk="0">
                  <a:moveTo>
                    <a:pt x="165" y="1"/>
                  </a:moveTo>
                  <a:cubicBezTo>
                    <a:pt x="125" y="1"/>
                    <a:pt x="74" y="21"/>
                    <a:pt x="1" y="59"/>
                  </a:cubicBezTo>
                  <a:cubicBezTo>
                    <a:pt x="18" y="169"/>
                    <a:pt x="36" y="285"/>
                    <a:pt x="53" y="401"/>
                  </a:cubicBezTo>
                  <a:cubicBezTo>
                    <a:pt x="64" y="477"/>
                    <a:pt x="110" y="520"/>
                    <a:pt x="167" y="520"/>
                  </a:cubicBezTo>
                  <a:cubicBezTo>
                    <a:pt x="197" y="520"/>
                    <a:pt x="229" y="508"/>
                    <a:pt x="262" y="482"/>
                  </a:cubicBezTo>
                  <a:cubicBezTo>
                    <a:pt x="354" y="407"/>
                    <a:pt x="366" y="210"/>
                    <a:pt x="279" y="82"/>
                  </a:cubicBezTo>
                  <a:cubicBezTo>
                    <a:pt x="242" y="27"/>
                    <a:pt x="21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4"/>
            <p:cNvSpPr/>
            <p:nvPr/>
          </p:nvSpPr>
          <p:spPr>
            <a:xfrm rot="1508308">
              <a:off x="4864107" y="2747351"/>
              <a:ext cx="89558" cy="73275"/>
            </a:xfrm>
            <a:custGeom>
              <a:avLst/>
              <a:gdLst/>
              <a:ahLst/>
              <a:cxnLst/>
              <a:rect l="l" t="t" r="r" b="b"/>
              <a:pathLst>
                <a:path w="528" h="432" extrusionOk="0">
                  <a:moveTo>
                    <a:pt x="322" y="0"/>
                  </a:moveTo>
                  <a:cubicBezTo>
                    <a:pt x="312" y="0"/>
                    <a:pt x="301" y="1"/>
                    <a:pt x="290" y="3"/>
                  </a:cubicBezTo>
                  <a:cubicBezTo>
                    <a:pt x="226" y="9"/>
                    <a:pt x="18" y="206"/>
                    <a:pt x="6" y="270"/>
                  </a:cubicBezTo>
                  <a:cubicBezTo>
                    <a:pt x="0" y="304"/>
                    <a:pt x="6" y="339"/>
                    <a:pt x="35" y="368"/>
                  </a:cubicBezTo>
                  <a:cubicBezTo>
                    <a:pt x="76" y="409"/>
                    <a:pt x="134" y="432"/>
                    <a:pt x="197" y="432"/>
                  </a:cubicBezTo>
                  <a:cubicBezTo>
                    <a:pt x="249" y="432"/>
                    <a:pt x="290" y="386"/>
                    <a:pt x="284" y="333"/>
                  </a:cubicBezTo>
                  <a:cubicBezTo>
                    <a:pt x="284" y="279"/>
                    <a:pt x="302" y="253"/>
                    <a:pt x="344" y="253"/>
                  </a:cubicBezTo>
                  <a:cubicBezTo>
                    <a:pt x="355" y="253"/>
                    <a:pt x="368" y="254"/>
                    <a:pt x="383" y="258"/>
                  </a:cubicBezTo>
                  <a:cubicBezTo>
                    <a:pt x="395" y="263"/>
                    <a:pt x="407" y="265"/>
                    <a:pt x="419" y="265"/>
                  </a:cubicBezTo>
                  <a:cubicBezTo>
                    <a:pt x="454" y="265"/>
                    <a:pt x="487" y="246"/>
                    <a:pt x="504" y="212"/>
                  </a:cubicBezTo>
                  <a:cubicBezTo>
                    <a:pt x="528" y="154"/>
                    <a:pt x="493" y="107"/>
                    <a:pt x="458" y="67"/>
                  </a:cubicBezTo>
                  <a:cubicBezTo>
                    <a:pt x="424" y="24"/>
                    <a:pt x="37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4"/>
            <p:cNvSpPr/>
            <p:nvPr/>
          </p:nvSpPr>
          <p:spPr>
            <a:xfrm rot="1508308">
              <a:off x="8816987" y="-37554"/>
              <a:ext cx="99396" cy="63098"/>
            </a:xfrm>
            <a:custGeom>
              <a:avLst/>
              <a:gdLst/>
              <a:ahLst/>
              <a:cxnLst/>
              <a:rect l="l" t="t" r="r" b="b"/>
              <a:pathLst>
                <a:path w="586" h="372" extrusionOk="0">
                  <a:moveTo>
                    <a:pt x="113" y="0"/>
                  </a:moveTo>
                  <a:cubicBezTo>
                    <a:pt x="57" y="0"/>
                    <a:pt x="0" y="49"/>
                    <a:pt x="12" y="120"/>
                  </a:cubicBezTo>
                  <a:cubicBezTo>
                    <a:pt x="24" y="166"/>
                    <a:pt x="41" y="224"/>
                    <a:pt x="93" y="224"/>
                  </a:cubicBezTo>
                  <a:cubicBezTo>
                    <a:pt x="168" y="224"/>
                    <a:pt x="238" y="264"/>
                    <a:pt x="273" y="328"/>
                  </a:cubicBezTo>
                  <a:cubicBezTo>
                    <a:pt x="296" y="360"/>
                    <a:pt x="328" y="371"/>
                    <a:pt x="360" y="371"/>
                  </a:cubicBezTo>
                  <a:cubicBezTo>
                    <a:pt x="398" y="371"/>
                    <a:pt x="438" y="355"/>
                    <a:pt x="470" y="340"/>
                  </a:cubicBezTo>
                  <a:cubicBezTo>
                    <a:pt x="551" y="299"/>
                    <a:pt x="585" y="206"/>
                    <a:pt x="562" y="125"/>
                  </a:cubicBezTo>
                  <a:cubicBezTo>
                    <a:pt x="538" y="69"/>
                    <a:pt x="483" y="35"/>
                    <a:pt x="427" y="35"/>
                  </a:cubicBezTo>
                  <a:cubicBezTo>
                    <a:pt x="402" y="35"/>
                    <a:pt x="377" y="42"/>
                    <a:pt x="354" y="56"/>
                  </a:cubicBezTo>
                  <a:cubicBezTo>
                    <a:pt x="318" y="69"/>
                    <a:pt x="288" y="89"/>
                    <a:pt x="258" y="89"/>
                  </a:cubicBezTo>
                  <a:cubicBezTo>
                    <a:pt x="234" y="89"/>
                    <a:pt x="211" y="77"/>
                    <a:pt x="186" y="38"/>
                  </a:cubicBezTo>
                  <a:cubicBezTo>
                    <a:pt x="167" y="12"/>
                    <a:pt x="140"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4"/>
            <p:cNvSpPr/>
            <p:nvPr/>
          </p:nvSpPr>
          <p:spPr>
            <a:xfrm rot="1508308">
              <a:off x="7290182" y="659488"/>
              <a:ext cx="94477" cy="67678"/>
            </a:xfrm>
            <a:custGeom>
              <a:avLst/>
              <a:gdLst/>
              <a:ahLst/>
              <a:cxnLst/>
              <a:rect l="l" t="t" r="r" b="b"/>
              <a:pathLst>
                <a:path w="557" h="399" extrusionOk="0">
                  <a:moveTo>
                    <a:pt x="297" y="1"/>
                  </a:moveTo>
                  <a:cubicBezTo>
                    <a:pt x="172" y="1"/>
                    <a:pt x="53" y="74"/>
                    <a:pt x="0" y="195"/>
                  </a:cubicBezTo>
                  <a:cubicBezTo>
                    <a:pt x="27" y="214"/>
                    <a:pt x="51" y="220"/>
                    <a:pt x="73" y="220"/>
                  </a:cubicBezTo>
                  <a:cubicBezTo>
                    <a:pt x="102" y="220"/>
                    <a:pt x="129" y="210"/>
                    <a:pt x="156" y="210"/>
                  </a:cubicBezTo>
                  <a:cubicBezTo>
                    <a:pt x="162" y="210"/>
                    <a:pt x="168" y="211"/>
                    <a:pt x="174" y="212"/>
                  </a:cubicBezTo>
                  <a:cubicBezTo>
                    <a:pt x="232" y="224"/>
                    <a:pt x="278" y="229"/>
                    <a:pt x="278" y="293"/>
                  </a:cubicBezTo>
                  <a:cubicBezTo>
                    <a:pt x="283" y="362"/>
                    <a:pt x="317" y="399"/>
                    <a:pt x="372" y="399"/>
                  </a:cubicBezTo>
                  <a:cubicBezTo>
                    <a:pt x="386" y="399"/>
                    <a:pt x="401" y="396"/>
                    <a:pt x="418" y="392"/>
                  </a:cubicBezTo>
                  <a:cubicBezTo>
                    <a:pt x="499" y="368"/>
                    <a:pt x="557" y="287"/>
                    <a:pt x="545" y="200"/>
                  </a:cubicBezTo>
                  <a:cubicBezTo>
                    <a:pt x="533" y="96"/>
                    <a:pt x="446" y="9"/>
                    <a:pt x="336" y="3"/>
                  </a:cubicBezTo>
                  <a:cubicBezTo>
                    <a:pt x="323" y="2"/>
                    <a:pt x="310"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4"/>
            <p:cNvSpPr/>
            <p:nvPr/>
          </p:nvSpPr>
          <p:spPr>
            <a:xfrm rot="1508308">
              <a:off x="7450576" y="318298"/>
              <a:ext cx="106181" cy="62419"/>
            </a:xfrm>
            <a:custGeom>
              <a:avLst/>
              <a:gdLst/>
              <a:ahLst/>
              <a:cxnLst/>
              <a:rect l="l" t="t" r="r" b="b"/>
              <a:pathLst>
                <a:path w="626" h="368" extrusionOk="0">
                  <a:moveTo>
                    <a:pt x="409" y="0"/>
                  </a:moveTo>
                  <a:cubicBezTo>
                    <a:pt x="363" y="0"/>
                    <a:pt x="333" y="17"/>
                    <a:pt x="249" y="71"/>
                  </a:cubicBezTo>
                  <a:cubicBezTo>
                    <a:pt x="220" y="105"/>
                    <a:pt x="180" y="126"/>
                    <a:pt x="134" y="126"/>
                  </a:cubicBezTo>
                  <a:cubicBezTo>
                    <a:pt x="124" y="126"/>
                    <a:pt x="114" y="125"/>
                    <a:pt x="104" y="123"/>
                  </a:cubicBezTo>
                  <a:cubicBezTo>
                    <a:pt x="101" y="123"/>
                    <a:pt x="98" y="123"/>
                    <a:pt x="95" y="123"/>
                  </a:cubicBezTo>
                  <a:cubicBezTo>
                    <a:pt x="52" y="123"/>
                    <a:pt x="12" y="161"/>
                    <a:pt x="12" y="210"/>
                  </a:cubicBezTo>
                  <a:cubicBezTo>
                    <a:pt x="0" y="256"/>
                    <a:pt x="17" y="309"/>
                    <a:pt x="58" y="338"/>
                  </a:cubicBezTo>
                  <a:cubicBezTo>
                    <a:pt x="81" y="354"/>
                    <a:pt x="111" y="367"/>
                    <a:pt x="137" y="367"/>
                  </a:cubicBezTo>
                  <a:cubicBezTo>
                    <a:pt x="156" y="367"/>
                    <a:pt x="173" y="360"/>
                    <a:pt x="185" y="343"/>
                  </a:cubicBezTo>
                  <a:cubicBezTo>
                    <a:pt x="261" y="245"/>
                    <a:pt x="359" y="256"/>
                    <a:pt x="458" y="245"/>
                  </a:cubicBezTo>
                  <a:cubicBezTo>
                    <a:pt x="527" y="233"/>
                    <a:pt x="614" y="222"/>
                    <a:pt x="620" y="123"/>
                  </a:cubicBezTo>
                  <a:cubicBezTo>
                    <a:pt x="626" y="59"/>
                    <a:pt x="539" y="2"/>
                    <a:pt x="435" y="2"/>
                  </a:cubicBezTo>
                  <a:cubicBezTo>
                    <a:pt x="425" y="1"/>
                    <a:pt x="417" y="0"/>
                    <a:pt x="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4"/>
            <p:cNvSpPr/>
            <p:nvPr/>
          </p:nvSpPr>
          <p:spPr>
            <a:xfrm rot="1508308">
              <a:off x="8037262" y="412241"/>
              <a:ext cx="67847" cy="88032"/>
            </a:xfrm>
            <a:custGeom>
              <a:avLst/>
              <a:gdLst/>
              <a:ahLst/>
              <a:cxnLst/>
              <a:rect l="l" t="t" r="r" b="b"/>
              <a:pathLst>
                <a:path w="400" h="519" extrusionOk="0">
                  <a:moveTo>
                    <a:pt x="171" y="0"/>
                  </a:moveTo>
                  <a:cubicBezTo>
                    <a:pt x="153" y="0"/>
                    <a:pt x="134" y="5"/>
                    <a:pt x="116" y="15"/>
                  </a:cubicBezTo>
                  <a:cubicBezTo>
                    <a:pt x="29" y="79"/>
                    <a:pt x="0" y="183"/>
                    <a:pt x="29" y="281"/>
                  </a:cubicBezTo>
                  <a:cubicBezTo>
                    <a:pt x="52" y="316"/>
                    <a:pt x="81" y="339"/>
                    <a:pt x="70" y="386"/>
                  </a:cubicBezTo>
                  <a:cubicBezTo>
                    <a:pt x="52" y="444"/>
                    <a:pt x="87" y="501"/>
                    <a:pt x="145" y="513"/>
                  </a:cubicBezTo>
                  <a:cubicBezTo>
                    <a:pt x="161" y="517"/>
                    <a:pt x="178" y="519"/>
                    <a:pt x="195" y="519"/>
                  </a:cubicBezTo>
                  <a:cubicBezTo>
                    <a:pt x="254" y="519"/>
                    <a:pt x="311" y="495"/>
                    <a:pt x="348" y="449"/>
                  </a:cubicBezTo>
                  <a:cubicBezTo>
                    <a:pt x="400" y="403"/>
                    <a:pt x="400" y="328"/>
                    <a:pt x="348" y="281"/>
                  </a:cubicBezTo>
                  <a:cubicBezTo>
                    <a:pt x="290" y="235"/>
                    <a:pt x="301" y="177"/>
                    <a:pt x="290" y="119"/>
                  </a:cubicBezTo>
                  <a:cubicBezTo>
                    <a:pt x="277" y="45"/>
                    <a:pt x="22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4"/>
            <p:cNvSpPr/>
            <p:nvPr/>
          </p:nvSpPr>
          <p:spPr>
            <a:xfrm rot="1508308">
              <a:off x="8166280" y="925713"/>
              <a:ext cx="84639" cy="78533"/>
            </a:xfrm>
            <a:custGeom>
              <a:avLst/>
              <a:gdLst/>
              <a:ahLst/>
              <a:cxnLst/>
              <a:rect l="l" t="t" r="r" b="b"/>
              <a:pathLst>
                <a:path w="499" h="463" extrusionOk="0">
                  <a:moveTo>
                    <a:pt x="150" y="1"/>
                  </a:moveTo>
                  <a:cubicBezTo>
                    <a:pt x="112" y="1"/>
                    <a:pt x="74" y="19"/>
                    <a:pt x="52" y="55"/>
                  </a:cubicBezTo>
                  <a:cubicBezTo>
                    <a:pt x="0" y="124"/>
                    <a:pt x="23" y="194"/>
                    <a:pt x="70" y="275"/>
                  </a:cubicBezTo>
                  <a:cubicBezTo>
                    <a:pt x="139" y="350"/>
                    <a:pt x="249" y="391"/>
                    <a:pt x="342" y="455"/>
                  </a:cubicBezTo>
                  <a:cubicBezTo>
                    <a:pt x="353" y="460"/>
                    <a:pt x="365" y="463"/>
                    <a:pt x="378" y="463"/>
                  </a:cubicBezTo>
                  <a:cubicBezTo>
                    <a:pt x="406" y="463"/>
                    <a:pt x="436" y="450"/>
                    <a:pt x="452" y="426"/>
                  </a:cubicBezTo>
                  <a:cubicBezTo>
                    <a:pt x="487" y="397"/>
                    <a:pt x="499" y="339"/>
                    <a:pt x="475" y="298"/>
                  </a:cubicBezTo>
                  <a:cubicBezTo>
                    <a:pt x="412" y="188"/>
                    <a:pt x="319" y="90"/>
                    <a:pt x="215" y="20"/>
                  </a:cubicBezTo>
                  <a:cubicBezTo>
                    <a:pt x="195" y="7"/>
                    <a:pt x="17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4"/>
            <p:cNvSpPr/>
            <p:nvPr/>
          </p:nvSpPr>
          <p:spPr>
            <a:xfrm rot="1508308">
              <a:off x="7728690" y="1323929"/>
              <a:ext cx="97361" cy="58349"/>
            </a:xfrm>
            <a:custGeom>
              <a:avLst/>
              <a:gdLst/>
              <a:ahLst/>
              <a:cxnLst/>
              <a:rect l="l" t="t" r="r" b="b"/>
              <a:pathLst>
                <a:path w="574" h="344" extrusionOk="0">
                  <a:moveTo>
                    <a:pt x="403" y="0"/>
                  </a:moveTo>
                  <a:cubicBezTo>
                    <a:pt x="380" y="0"/>
                    <a:pt x="357" y="6"/>
                    <a:pt x="336" y="19"/>
                  </a:cubicBezTo>
                  <a:cubicBezTo>
                    <a:pt x="249" y="65"/>
                    <a:pt x="162" y="106"/>
                    <a:pt x="75" y="135"/>
                  </a:cubicBezTo>
                  <a:cubicBezTo>
                    <a:pt x="29" y="152"/>
                    <a:pt x="0" y="204"/>
                    <a:pt x="12" y="250"/>
                  </a:cubicBezTo>
                  <a:cubicBezTo>
                    <a:pt x="17" y="303"/>
                    <a:pt x="58" y="343"/>
                    <a:pt x="110" y="343"/>
                  </a:cubicBezTo>
                  <a:cubicBezTo>
                    <a:pt x="226" y="343"/>
                    <a:pt x="336" y="326"/>
                    <a:pt x="446" y="291"/>
                  </a:cubicBezTo>
                  <a:cubicBezTo>
                    <a:pt x="533" y="227"/>
                    <a:pt x="574" y="158"/>
                    <a:pt x="527" y="82"/>
                  </a:cubicBezTo>
                  <a:cubicBezTo>
                    <a:pt x="503" y="30"/>
                    <a:pt x="454" y="0"/>
                    <a:pt x="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4"/>
            <p:cNvSpPr/>
            <p:nvPr/>
          </p:nvSpPr>
          <p:spPr>
            <a:xfrm rot="1508308">
              <a:off x="4379388" y="654542"/>
              <a:ext cx="101432" cy="67508"/>
            </a:xfrm>
            <a:custGeom>
              <a:avLst/>
              <a:gdLst/>
              <a:ahLst/>
              <a:cxnLst/>
              <a:rect l="l" t="t" r="r" b="b"/>
              <a:pathLst>
                <a:path w="598" h="398" extrusionOk="0">
                  <a:moveTo>
                    <a:pt x="515" y="0"/>
                  </a:moveTo>
                  <a:cubicBezTo>
                    <a:pt x="485" y="0"/>
                    <a:pt x="464" y="18"/>
                    <a:pt x="464" y="60"/>
                  </a:cubicBezTo>
                  <a:cubicBezTo>
                    <a:pt x="464" y="105"/>
                    <a:pt x="452" y="117"/>
                    <a:pt x="435" y="117"/>
                  </a:cubicBezTo>
                  <a:cubicBezTo>
                    <a:pt x="416" y="117"/>
                    <a:pt x="392" y="103"/>
                    <a:pt x="372" y="100"/>
                  </a:cubicBezTo>
                  <a:cubicBezTo>
                    <a:pt x="342" y="90"/>
                    <a:pt x="312" y="86"/>
                    <a:pt x="283" y="86"/>
                  </a:cubicBezTo>
                  <a:cubicBezTo>
                    <a:pt x="191" y="86"/>
                    <a:pt x="104" y="131"/>
                    <a:pt x="47" y="210"/>
                  </a:cubicBezTo>
                  <a:cubicBezTo>
                    <a:pt x="7" y="251"/>
                    <a:pt x="1" y="315"/>
                    <a:pt x="36" y="361"/>
                  </a:cubicBezTo>
                  <a:cubicBezTo>
                    <a:pt x="53" y="386"/>
                    <a:pt x="82" y="398"/>
                    <a:pt x="111" y="398"/>
                  </a:cubicBezTo>
                  <a:cubicBezTo>
                    <a:pt x="129" y="398"/>
                    <a:pt x="147" y="393"/>
                    <a:pt x="163" y="384"/>
                  </a:cubicBezTo>
                  <a:cubicBezTo>
                    <a:pt x="256" y="349"/>
                    <a:pt x="354" y="355"/>
                    <a:pt x="435" y="303"/>
                  </a:cubicBezTo>
                  <a:cubicBezTo>
                    <a:pt x="499" y="257"/>
                    <a:pt x="551" y="187"/>
                    <a:pt x="580" y="112"/>
                  </a:cubicBezTo>
                  <a:cubicBezTo>
                    <a:pt x="598" y="65"/>
                    <a:pt x="598" y="31"/>
                    <a:pt x="551" y="8"/>
                  </a:cubicBezTo>
                  <a:cubicBezTo>
                    <a:pt x="538" y="3"/>
                    <a:pt x="52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4"/>
            <p:cNvSpPr/>
            <p:nvPr/>
          </p:nvSpPr>
          <p:spPr>
            <a:xfrm rot="1508308">
              <a:off x="7334719" y="1949415"/>
              <a:ext cx="100244" cy="68017"/>
            </a:xfrm>
            <a:custGeom>
              <a:avLst/>
              <a:gdLst/>
              <a:ahLst/>
              <a:cxnLst/>
              <a:rect l="l" t="t" r="r" b="b"/>
              <a:pathLst>
                <a:path w="591" h="401" extrusionOk="0">
                  <a:moveTo>
                    <a:pt x="455" y="0"/>
                  </a:moveTo>
                  <a:cubicBezTo>
                    <a:pt x="413" y="0"/>
                    <a:pt x="372" y="28"/>
                    <a:pt x="359" y="72"/>
                  </a:cubicBezTo>
                  <a:cubicBezTo>
                    <a:pt x="350" y="114"/>
                    <a:pt x="311" y="141"/>
                    <a:pt x="269" y="141"/>
                  </a:cubicBezTo>
                  <a:cubicBezTo>
                    <a:pt x="258" y="141"/>
                    <a:pt x="248" y="139"/>
                    <a:pt x="238" y="136"/>
                  </a:cubicBezTo>
                  <a:cubicBezTo>
                    <a:pt x="231" y="134"/>
                    <a:pt x="224" y="134"/>
                    <a:pt x="218" y="134"/>
                  </a:cubicBezTo>
                  <a:cubicBezTo>
                    <a:pt x="140" y="134"/>
                    <a:pt x="105" y="230"/>
                    <a:pt x="35" y="252"/>
                  </a:cubicBezTo>
                  <a:cubicBezTo>
                    <a:pt x="0" y="263"/>
                    <a:pt x="17" y="315"/>
                    <a:pt x="41" y="338"/>
                  </a:cubicBezTo>
                  <a:cubicBezTo>
                    <a:pt x="83" y="373"/>
                    <a:pt x="129" y="401"/>
                    <a:pt x="177" y="401"/>
                  </a:cubicBezTo>
                  <a:cubicBezTo>
                    <a:pt x="200" y="401"/>
                    <a:pt x="224" y="394"/>
                    <a:pt x="249" y="379"/>
                  </a:cubicBezTo>
                  <a:cubicBezTo>
                    <a:pt x="301" y="340"/>
                    <a:pt x="346" y="308"/>
                    <a:pt x="401" y="308"/>
                  </a:cubicBezTo>
                  <a:cubicBezTo>
                    <a:pt x="420" y="308"/>
                    <a:pt x="441" y="312"/>
                    <a:pt x="463" y="321"/>
                  </a:cubicBezTo>
                  <a:cubicBezTo>
                    <a:pt x="466" y="322"/>
                    <a:pt x="469" y="322"/>
                    <a:pt x="471" y="322"/>
                  </a:cubicBezTo>
                  <a:cubicBezTo>
                    <a:pt x="487" y="322"/>
                    <a:pt x="506" y="309"/>
                    <a:pt x="516" y="309"/>
                  </a:cubicBezTo>
                  <a:cubicBezTo>
                    <a:pt x="568" y="269"/>
                    <a:pt x="591" y="205"/>
                    <a:pt x="579" y="141"/>
                  </a:cubicBezTo>
                  <a:cubicBezTo>
                    <a:pt x="579" y="84"/>
                    <a:pt x="545" y="31"/>
                    <a:pt x="492" y="8"/>
                  </a:cubicBezTo>
                  <a:cubicBezTo>
                    <a:pt x="480" y="3"/>
                    <a:pt x="467" y="0"/>
                    <a:pt x="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4"/>
            <p:cNvSpPr/>
            <p:nvPr/>
          </p:nvSpPr>
          <p:spPr>
            <a:xfrm rot="1508308">
              <a:off x="8041409" y="582510"/>
              <a:ext cx="82774" cy="79720"/>
            </a:xfrm>
            <a:custGeom>
              <a:avLst/>
              <a:gdLst/>
              <a:ahLst/>
              <a:cxnLst/>
              <a:rect l="l" t="t" r="r" b="b"/>
              <a:pathLst>
                <a:path w="488" h="470" extrusionOk="0">
                  <a:moveTo>
                    <a:pt x="284" y="0"/>
                  </a:moveTo>
                  <a:cubicBezTo>
                    <a:pt x="222" y="0"/>
                    <a:pt x="169" y="55"/>
                    <a:pt x="174" y="124"/>
                  </a:cubicBezTo>
                  <a:cubicBezTo>
                    <a:pt x="174" y="245"/>
                    <a:pt x="48" y="205"/>
                    <a:pt x="1" y="267"/>
                  </a:cubicBezTo>
                  <a:lnTo>
                    <a:pt x="1" y="267"/>
                  </a:lnTo>
                  <a:cubicBezTo>
                    <a:pt x="1" y="266"/>
                    <a:pt x="1" y="264"/>
                    <a:pt x="1" y="263"/>
                  </a:cubicBezTo>
                  <a:lnTo>
                    <a:pt x="1" y="268"/>
                  </a:lnTo>
                  <a:cubicBezTo>
                    <a:pt x="1" y="268"/>
                    <a:pt x="1" y="268"/>
                    <a:pt x="1" y="267"/>
                  </a:cubicBezTo>
                  <a:lnTo>
                    <a:pt x="1" y="267"/>
                  </a:lnTo>
                  <a:cubicBezTo>
                    <a:pt x="7" y="306"/>
                    <a:pt x="13" y="345"/>
                    <a:pt x="24" y="384"/>
                  </a:cubicBezTo>
                  <a:cubicBezTo>
                    <a:pt x="38" y="438"/>
                    <a:pt x="88" y="469"/>
                    <a:pt x="137" y="469"/>
                  </a:cubicBezTo>
                  <a:cubicBezTo>
                    <a:pt x="168" y="469"/>
                    <a:pt x="199" y="457"/>
                    <a:pt x="221" y="431"/>
                  </a:cubicBezTo>
                  <a:cubicBezTo>
                    <a:pt x="273" y="378"/>
                    <a:pt x="331" y="332"/>
                    <a:pt x="395" y="297"/>
                  </a:cubicBezTo>
                  <a:cubicBezTo>
                    <a:pt x="458" y="263"/>
                    <a:pt x="487" y="187"/>
                    <a:pt x="453" y="118"/>
                  </a:cubicBezTo>
                  <a:cubicBezTo>
                    <a:pt x="435" y="54"/>
                    <a:pt x="377" y="2"/>
                    <a:pt x="302" y="2"/>
                  </a:cubicBezTo>
                  <a:cubicBezTo>
                    <a:pt x="296" y="1"/>
                    <a:pt x="290"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4"/>
            <p:cNvSpPr/>
            <p:nvPr/>
          </p:nvSpPr>
          <p:spPr>
            <a:xfrm rot="1508308">
              <a:off x="8371225" y="481159"/>
              <a:ext cx="66151" cy="75650"/>
            </a:xfrm>
            <a:custGeom>
              <a:avLst/>
              <a:gdLst/>
              <a:ahLst/>
              <a:cxnLst/>
              <a:rect l="l" t="t" r="r" b="b"/>
              <a:pathLst>
                <a:path w="390" h="446" extrusionOk="0">
                  <a:moveTo>
                    <a:pt x="175" y="0"/>
                  </a:moveTo>
                  <a:cubicBezTo>
                    <a:pt x="143" y="0"/>
                    <a:pt x="111" y="9"/>
                    <a:pt x="82" y="26"/>
                  </a:cubicBezTo>
                  <a:cubicBezTo>
                    <a:pt x="7" y="78"/>
                    <a:pt x="1" y="165"/>
                    <a:pt x="18" y="258"/>
                  </a:cubicBezTo>
                  <a:cubicBezTo>
                    <a:pt x="36" y="333"/>
                    <a:pt x="47" y="420"/>
                    <a:pt x="146" y="443"/>
                  </a:cubicBezTo>
                  <a:cubicBezTo>
                    <a:pt x="156" y="445"/>
                    <a:pt x="166" y="446"/>
                    <a:pt x="176" y="446"/>
                  </a:cubicBezTo>
                  <a:cubicBezTo>
                    <a:pt x="235" y="446"/>
                    <a:pt x="290" y="417"/>
                    <a:pt x="320" y="362"/>
                  </a:cubicBezTo>
                  <a:cubicBezTo>
                    <a:pt x="383" y="287"/>
                    <a:pt x="389" y="177"/>
                    <a:pt x="337" y="95"/>
                  </a:cubicBezTo>
                  <a:cubicBezTo>
                    <a:pt x="302" y="34"/>
                    <a:pt x="239"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4"/>
            <p:cNvSpPr/>
            <p:nvPr/>
          </p:nvSpPr>
          <p:spPr>
            <a:xfrm rot="1508308">
              <a:off x="5560329" y="214475"/>
              <a:ext cx="76837" cy="72597"/>
            </a:xfrm>
            <a:custGeom>
              <a:avLst/>
              <a:gdLst/>
              <a:ahLst/>
              <a:cxnLst/>
              <a:rect l="l" t="t" r="r" b="b"/>
              <a:pathLst>
                <a:path w="453" h="428" extrusionOk="0">
                  <a:moveTo>
                    <a:pt x="281" y="0"/>
                  </a:moveTo>
                  <a:cubicBezTo>
                    <a:pt x="257" y="0"/>
                    <a:pt x="232" y="6"/>
                    <a:pt x="209" y="18"/>
                  </a:cubicBezTo>
                  <a:cubicBezTo>
                    <a:pt x="175" y="36"/>
                    <a:pt x="157" y="65"/>
                    <a:pt x="152" y="99"/>
                  </a:cubicBezTo>
                  <a:cubicBezTo>
                    <a:pt x="146" y="181"/>
                    <a:pt x="105" y="256"/>
                    <a:pt x="41" y="308"/>
                  </a:cubicBezTo>
                  <a:cubicBezTo>
                    <a:pt x="1" y="337"/>
                    <a:pt x="12" y="395"/>
                    <a:pt x="53" y="412"/>
                  </a:cubicBezTo>
                  <a:cubicBezTo>
                    <a:pt x="90" y="423"/>
                    <a:pt x="129" y="428"/>
                    <a:pt x="168" y="428"/>
                  </a:cubicBezTo>
                  <a:cubicBezTo>
                    <a:pt x="237" y="428"/>
                    <a:pt x="306" y="411"/>
                    <a:pt x="366" y="378"/>
                  </a:cubicBezTo>
                  <a:cubicBezTo>
                    <a:pt x="435" y="296"/>
                    <a:pt x="453" y="186"/>
                    <a:pt x="412" y="88"/>
                  </a:cubicBezTo>
                  <a:cubicBezTo>
                    <a:pt x="388" y="31"/>
                    <a:pt x="336"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4"/>
            <p:cNvSpPr/>
            <p:nvPr/>
          </p:nvSpPr>
          <p:spPr>
            <a:xfrm rot="1508308">
              <a:off x="6413020" y="794402"/>
              <a:ext cx="88201" cy="66830"/>
            </a:xfrm>
            <a:custGeom>
              <a:avLst/>
              <a:gdLst/>
              <a:ahLst/>
              <a:cxnLst/>
              <a:rect l="l" t="t" r="r" b="b"/>
              <a:pathLst>
                <a:path w="520" h="394" extrusionOk="0">
                  <a:moveTo>
                    <a:pt x="364" y="0"/>
                  </a:moveTo>
                  <a:cubicBezTo>
                    <a:pt x="348" y="0"/>
                    <a:pt x="332" y="3"/>
                    <a:pt x="317" y="10"/>
                  </a:cubicBezTo>
                  <a:cubicBezTo>
                    <a:pt x="274" y="29"/>
                    <a:pt x="242" y="60"/>
                    <a:pt x="190" y="60"/>
                  </a:cubicBezTo>
                  <a:cubicBezTo>
                    <a:pt x="179" y="60"/>
                    <a:pt x="167" y="59"/>
                    <a:pt x="155" y="56"/>
                  </a:cubicBezTo>
                  <a:cubicBezTo>
                    <a:pt x="129" y="49"/>
                    <a:pt x="107" y="46"/>
                    <a:pt x="88" y="46"/>
                  </a:cubicBezTo>
                  <a:cubicBezTo>
                    <a:pt x="16" y="46"/>
                    <a:pt x="1" y="98"/>
                    <a:pt x="33" y="195"/>
                  </a:cubicBezTo>
                  <a:cubicBezTo>
                    <a:pt x="45" y="218"/>
                    <a:pt x="56" y="247"/>
                    <a:pt x="68" y="271"/>
                  </a:cubicBezTo>
                  <a:cubicBezTo>
                    <a:pt x="119" y="353"/>
                    <a:pt x="158" y="393"/>
                    <a:pt x="200" y="393"/>
                  </a:cubicBezTo>
                  <a:cubicBezTo>
                    <a:pt x="237" y="393"/>
                    <a:pt x="276" y="360"/>
                    <a:pt x="329" y="294"/>
                  </a:cubicBezTo>
                  <a:cubicBezTo>
                    <a:pt x="352" y="265"/>
                    <a:pt x="386" y="242"/>
                    <a:pt x="421" y="236"/>
                  </a:cubicBezTo>
                  <a:cubicBezTo>
                    <a:pt x="485" y="218"/>
                    <a:pt x="520" y="143"/>
                    <a:pt x="485" y="91"/>
                  </a:cubicBezTo>
                  <a:cubicBezTo>
                    <a:pt x="467" y="37"/>
                    <a:pt x="417" y="0"/>
                    <a:pt x="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4"/>
            <p:cNvSpPr/>
            <p:nvPr/>
          </p:nvSpPr>
          <p:spPr>
            <a:xfrm rot="1508308">
              <a:off x="8995687" y="739878"/>
              <a:ext cx="83791" cy="60554"/>
            </a:xfrm>
            <a:custGeom>
              <a:avLst/>
              <a:gdLst/>
              <a:ahLst/>
              <a:cxnLst/>
              <a:rect l="l" t="t" r="r" b="b"/>
              <a:pathLst>
                <a:path w="494" h="357" extrusionOk="0">
                  <a:moveTo>
                    <a:pt x="290" y="1"/>
                  </a:moveTo>
                  <a:cubicBezTo>
                    <a:pt x="287" y="1"/>
                    <a:pt x="283" y="1"/>
                    <a:pt x="279" y="1"/>
                  </a:cubicBezTo>
                  <a:cubicBezTo>
                    <a:pt x="238" y="1"/>
                    <a:pt x="204" y="18"/>
                    <a:pt x="169" y="42"/>
                  </a:cubicBezTo>
                  <a:cubicBezTo>
                    <a:pt x="128" y="65"/>
                    <a:pt x="94" y="100"/>
                    <a:pt x="70" y="140"/>
                  </a:cubicBezTo>
                  <a:cubicBezTo>
                    <a:pt x="41" y="198"/>
                    <a:pt x="1" y="250"/>
                    <a:pt x="47" y="308"/>
                  </a:cubicBezTo>
                  <a:cubicBezTo>
                    <a:pt x="77" y="345"/>
                    <a:pt x="107" y="357"/>
                    <a:pt x="140" y="357"/>
                  </a:cubicBezTo>
                  <a:cubicBezTo>
                    <a:pt x="163" y="357"/>
                    <a:pt x="188" y="350"/>
                    <a:pt x="215" y="343"/>
                  </a:cubicBezTo>
                  <a:cubicBezTo>
                    <a:pt x="256" y="331"/>
                    <a:pt x="291" y="320"/>
                    <a:pt x="331" y="320"/>
                  </a:cubicBezTo>
                  <a:cubicBezTo>
                    <a:pt x="424" y="308"/>
                    <a:pt x="493" y="273"/>
                    <a:pt x="476" y="163"/>
                  </a:cubicBezTo>
                  <a:cubicBezTo>
                    <a:pt x="465" y="69"/>
                    <a:pt x="384"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4"/>
            <p:cNvSpPr/>
            <p:nvPr/>
          </p:nvSpPr>
          <p:spPr>
            <a:xfrm rot="1508308">
              <a:off x="5159340" y="1777292"/>
              <a:ext cx="98378" cy="63098"/>
            </a:xfrm>
            <a:custGeom>
              <a:avLst/>
              <a:gdLst/>
              <a:ahLst/>
              <a:cxnLst/>
              <a:rect l="l" t="t" r="r" b="b"/>
              <a:pathLst>
                <a:path w="580" h="372" extrusionOk="0">
                  <a:moveTo>
                    <a:pt x="130" y="1"/>
                  </a:moveTo>
                  <a:cubicBezTo>
                    <a:pt x="102" y="1"/>
                    <a:pt x="77" y="5"/>
                    <a:pt x="58" y="13"/>
                  </a:cubicBezTo>
                  <a:cubicBezTo>
                    <a:pt x="23" y="31"/>
                    <a:pt x="0" y="54"/>
                    <a:pt x="0" y="88"/>
                  </a:cubicBezTo>
                  <a:cubicBezTo>
                    <a:pt x="12" y="158"/>
                    <a:pt x="47" y="233"/>
                    <a:pt x="122" y="233"/>
                  </a:cubicBezTo>
                  <a:cubicBezTo>
                    <a:pt x="209" y="239"/>
                    <a:pt x="290" y="274"/>
                    <a:pt x="359" y="332"/>
                  </a:cubicBezTo>
                  <a:cubicBezTo>
                    <a:pt x="388" y="353"/>
                    <a:pt x="422" y="372"/>
                    <a:pt x="457" y="372"/>
                  </a:cubicBezTo>
                  <a:cubicBezTo>
                    <a:pt x="479" y="372"/>
                    <a:pt x="501" y="364"/>
                    <a:pt x="522" y="343"/>
                  </a:cubicBezTo>
                  <a:cubicBezTo>
                    <a:pt x="580" y="291"/>
                    <a:pt x="545" y="222"/>
                    <a:pt x="527" y="181"/>
                  </a:cubicBezTo>
                  <a:cubicBezTo>
                    <a:pt x="466" y="81"/>
                    <a:pt x="260"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4"/>
            <p:cNvSpPr/>
            <p:nvPr/>
          </p:nvSpPr>
          <p:spPr>
            <a:xfrm rot="1508308">
              <a:off x="6946530" y="745148"/>
              <a:ext cx="81586" cy="67678"/>
            </a:xfrm>
            <a:custGeom>
              <a:avLst/>
              <a:gdLst/>
              <a:ahLst/>
              <a:cxnLst/>
              <a:rect l="l" t="t" r="r" b="b"/>
              <a:pathLst>
                <a:path w="481" h="399" extrusionOk="0">
                  <a:moveTo>
                    <a:pt x="184" y="0"/>
                  </a:moveTo>
                  <a:cubicBezTo>
                    <a:pt x="162" y="0"/>
                    <a:pt x="139" y="3"/>
                    <a:pt x="116" y="8"/>
                  </a:cubicBezTo>
                  <a:cubicBezTo>
                    <a:pt x="23" y="48"/>
                    <a:pt x="0" y="129"/>
                    <a:pt x="81" y="216"/>
                  </a:cubicBezTo>
                  <a:cubicBezTo>
                    <a:pt x="116" y="257"/>
                    <a:pt x="151" y="297"/>
                    <a:pt x="185" y="338"/>
                  </a:cubicBezTo>
                  <a:cubicBezTo>
                    <a:pt x="210" y="377"/>
                    <a:pt x="255" y="399"/>
                    <a:pt x="301" y="399"/>
                  </a:cubicBezTo>
                  <a:cubicBezTo>
                    <a:pt x="329" y="399"/>
                    <a:pt x="358" y="390"/>
                    <a:pt x="382" y="373"/>
                  </a:cubicBezTo>
                  <a:cubicBezTo>
                    <a:pt x="458" y="326"/>
                    <a:pt x="481" y="234"/>
                    <a:pt x="446" y="153"/>
                  </a:cubicBezTo>
                  <a:cubicBezTo>
                    <a:pt x="393" y="57"/>
                    <a:pt x="293"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4"/>
            <p:cNvSpPr/>
            <p:nvPr/>
          </p:nvSpPr>
          <p:spPr>
            <a:xfrm rot="1508308">
              <a:off x="9107957" y="443903"/>
              <a:ext cx="52242" cy="102280"/>
            </a:xfrm>
            <a:custGeom>
              <a:avLst/>
              <a:gdLst/>
              <a:ahLst/>
              <a:cxnLst/>
              <a:rect l="l" t="t" r="r" b="b"/>
              <a:pathLst>
                <a:path w="308" h="603" extrusionOk="0">
                  <a:moveTo>
                    <a:pt x="159" y="1"/>
                  </a:moveTo>
                  <a:cubicBezTo>
                    <a:pt x="85" y="1"/>
                    <a:pt x="52" y="64"/>
                    <a:pt x="41" y="137"/>
                  </a:cubicBezTo>
                  <a:cubicBezTo>
                    <a:pt x="1" y="276"/>
                    <a:pt x="24" y="426"/>
                    <a:pt x="93" y="548"/>
                  </a:cubicBezTo>
                  <a:cubicBezTo>
                    <a:pt x="109" y="585"/>
                    <a:pt x="142" y="603"/>
                    <a:pt x="175" y="603"/>
                  </a:cubicBezTo>
                  <a:cubicBezTo>
                    <a:pt x="214" y="603"/>
                    <a:pt x="252" y="578"/>
                    <a:pt x="261" y="531"/>
                  </a:cubicBezTo>
                  <a:cubicBezTo>
                    <a:pt x="273" y="496"/>
                    <a:pt x="279" y="455"/>
                    <a:pt x="273" y="415"/>
                  </a:cubicBezTo>
                  <a:cubicBezTo>
                    <a:pt x="244" y="339"/>
                    <a:pt x="244" y="252"/>
                    <a:pt x="273" y="177"/>
                  </a:cubicBezTo>
                  <a:cubicBezTo>
                    <a:pt x="308" y="108"/>
                    <a:pt x="267" y="15"/>
                    <a:pt x="186" y="3"/>
                  </a:cubicBezTo>
                  <a:cubicBezTo>
                    <a:pt x="176" y="1"/>
                    <a:pt x="167"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4"/>
            <p:cNvSpPr/>
            <p:nvPr/>
          </p:nvSpPr>
          <p:spPr>
            <a:xfrm rot="1508308">
              <a:off x="7995987" y="1980940"/>
              <a:ext cx="82774" cy="66999"/>
            </a:xfrm>
            <a:custGeom>
              <a:avLst/>
              <a:gdLst/>
              <a:ahLst/>
              <a:cxnLst/>
              <a:rect l="l" t="t" r="r" b="b"/>
              <a:pathLst>
                <a:path w="488" h="395" extrusionOk="0">
                  <a:moveTo>
                    <a:pt x="129" y="0"/>
                  </a:moveTo>
                  <a:cubicBezTo>
                    <a:pt x="106" y="0"/>
                    <a:pt x="83" y="9"/>
                    <a:pt x="65" y="28"/>
                  </a:cubicBezTo>
                  <a:cubicBezTo>
                    <a:pt x="18" y="57"/>
                    <a:pt x="1" y="120"/>
                    <a:pt x="30" y="172"/>
                  </a:cubicBezTo>
                  <a:cubicBezTo>
                    <a:pt x="42" y="213"/>
                    <a:pt x="59" y="259"/>
                    <a:pt x="82" y="306"/>
                  </a:cubicBezTo>
                  <a:cubicBezTo>
                    <a:pt x="116" y="362"/>
                    <a:pt x="201" y="394"/>
                    <a:pt x="283" y="394"/>
                  </a:cubicBezTo>
                  <a:cubicBezTo>
                    <a:pt x="343" y="394"/>
                    <a:pt x="401" y="377"/>
                    <a:pt x="435" y="340"/>
                  </a:cubicBezTo>
                  <a:cubicBezTo>
                    <a:pt x="488" y="288"/>
                    <a:pt x="476" y="196"/>
                    <a:pt x="407" y="167"/>
                  </a:cubicBezTo>
                  <a:cubicBezTo>
                    <a:pt x="331" y="138"/>
                    <a:pt x="267" y="97"/>
                    <a:pt x="210" y="39"/>
                  </a:cubicBezTo>
                  <a:cubicBezTo>
                    <a:pt x="187" y="14"/>
                    <a:pt x="15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4"/>
            <p:cNvSpPr/>
            <p:nvPr/>
          </p:nvSpPr>
          <p:spPr>
            <a:xfrm rot="1508308">
              <a:off x="4706460" y="1749016"/>
              <a:ext cx="69035" cy="81247"/>
            </a:xfrm>
            <a:custGeom>
              <a:avLst/>
              <a:gdLst/>
              <a:ahLst/>
              <a:cxnLst/>
              <a:rect l="l" t="t" r="r" b="b"/>
              <a:pathLst>
                <a:path w="407" h="479" extrusionOk="0">
                  <a:moveTo>
                    <a:pt x="213" y="1"/>
                  </a:moveTo>
                  <a:cubicBezTo>
                    <a:pt x="174" y="1"/>
                    <a:pt x="138" y="18"/>
                    <a:pt x="117" y="58"/>
                  </a:cubicBezTo>
                  <a:cubicBezTo>
                    <a:pt x="70" y="157"/>
                    <a:pt x="36" y="261"/>
                    <a:pt x="7" y="371"/>
                  </a:cubicBezTo>
                  <a:cubicBezTo>
                    <a:pt x="1" y="389"/>
                    <a:pt x="18" y="412"/>
                    <a:pt x="24" y="423"/>
                  </a:cubicBezTo>
                  <a:cubicBezTo>
                    <a:pt x="48" y="457"/>
                    <a:pt x="84" y="478"/>
                    <a:pt x="125" y="478"/>
                  </a:cubicBezTo>
                  <a:cubicBezTo>
                    <a:pt x="134" y="478"/>
                    <a:pt x="142" y="477"/>
                    <a:pt x="152" y="475"/>
                  </a:cubicBezTo>
                  <a:cubicBezTo>
                    <a:pt x="215" y="470"/>
                    <a:pt x="279" y="441"/>
                    <a:pt x="285" y="371"/>
                  </a:cubicBezTo>
                  <a:cubicBezTo>
                    <a:pt x="296" y="313"/>
                    <a:pt x="320" y="255"/>
                    <a:pt x="354" y="203"/>
                  </a:cubicBezTo>
                  <a:cubicBezTo>
                    <a:pt x="406" y="151"/>
                    <a:pt x="383" y="64"/>
                    <a:pt x="320" y="35"/>
                  </a:cubicBezTo>
                  <a:cubicBezTo>
                    <a:pt x="285" y="14"/>
                    <a:pt x="247"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4"/>
            <p:cNvSpPr/>
            <p:nvPr/>
          </p:nvSpPr>
          <p:spPr>
            <a:xfrm rot="1508308">
              <a:off x="5859005" y="1141484"/>
              <a:ext cx="103297" cy="56313"/>
            </a:xfrm>
            <a:custGeom>
              <a:avLst/>
              <a:gdLst/>
              <a:ahLst/>
              <a:cxnLst/>
              <a:rect l="l" t="t" r="r" b="b"/>
              <a:pathLst>
                <a:path w="609" h="332" extrusionOk="0">
                  <a:moveTo>
                    <a:pt x="503" y="1"/>
                  </a:moveTo>
                  <a:cubicBezTo>
                    <a:pt x="441" y="1"/>
                    <a:pt x="404" y="40"/>
                    <a:pt x="377" y="100"/>
                  </a:cubicBezTo>
                  <a:cubicBezTo>
                    <a:pt x="365" y="123"/>
                    <a:pt x="354" y="146"/>
                    <a:pt x="336" y="187"/>
                  </a:cubicBezTo>
                  <a:cubicBezTo>
                    <a:pt x="277" y="122"/>
                    <a:pt x="198" y="88"/>
                    <a:pt x="113" y="88"/>
                  </a:cubicBezTo>
                  <a:cubicBezTo>
                    <a:pt x="106" y="88"/>
                    <a:pt x="100" y="88"/>
                    <a:pt x="93" y="88"/>
                  </a:cubicBezTo>
                  <a:cubicBezTo>
                    <a:pt x="58" y="94"/>
                    <a:pt x="29" y="117"/>
                    <a:pt x="12" y="146"/>
                  </a:cubicBezTo>
                  <a:cubicBezTo>
                    <a:pt x="0" y="181"/>
                    <a:pt x="18" y="210"/>
                    <a:pt x="41" y="239"/>
                  </a:cubicBezTo>
                  <a:cubicBezTo>
                    <a:pt x="101" y="302"/>
                    <a:pt x="146" y="331"/>
                    <a:pt x="202" y="331"/>
                  </a:cubicBezTo>
                  <a:cubicBezTo>
                    <a:pt x="238" y="331"/>
                    <a:pt x="278" y="319"/>
                    <a:pt x="331" y="297"/>
                  </a:cubicBezTo>
                  <a:cubicBezTo>
                    <a:pt x="400" y="274"/>
                    <a:pt x="481" y="302"/>
                    <a:pt x="533" y="227"/>
                  </a:cubicBezTo>
                  <a:cubicBezTo>
                    <a:pt x="568" y="181"/>
                    <a:pt x="609" y="129"/>
                    <a:pt x="591" y="65"/>
                  </a:cubicBezTo>
                  <a:cubicBezTo>
                    <a:pt x="580" y="30"/>
                    <a:pt x="551" y="7"/>
                    <a:pt x="516" y="1"/>
                  </a:cubicBezTo>
                  <a:cubicBezTo>
                    <a:pt x="511" y="1"/>
                    <a:pt x="507"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4"/>
            <p:cNvSpPr/>
            <p:nvPr/>
          </p:nvSpPr>
          <p:spPr>
            <a:xfrm rot="1508308">
              <a:off x="5568000" y="2783062"/>
              <a:ext cx="91594" cy="71240"/>
            </a:xfrm>
            <a:custGeom>
              <a:avLst/>
              <a:gdLst/>
              <a:ahLst/>
              <a:cxnLst/>
              <a:rect l="l" t="t" r="r" b="b"/>
              <a:pathLst>
                <a:path w="540" h="420" extrusionOk="0">
                  <a:moveTo>
                    <a:pt x="393" y="0"/>
                  </a:moveTo>
                  <a:cubicBezTo>
                    <a:pt x="369" y="0"/>
                    <a:pt x="345" y="8"/>
                    <a:pt x="325" y="23"/>
                  </a:cubicBezTo>
                  <a:cubicBezTo>
                    <a:pt x="308" y="40"/>
                    <a:pt x="296" y="58"/>
                    <a:pt x="284" y="81"/>
                  </a:cubicBezTo>
                  <a:cubicBezTo>
                    <a:pt x="271" y="128"/>
                    <a:pt x="249" y="153"/>
                    <a:pt x="209" y="153"/>
                  </a:cubicBezTo>
                  <a:cubicBezTo>
                    <a:pt x="196" y="153"/>
                    <a:pt x="180" y="150"/>
                    <a:pt x="163" y="145"/>
                  </a:cubicBezTo>
                  <a:cubicBezTo>
                    <a:pt x="150" y="140"/>
                    <a:pt x="137" y="137"/>
                    <a:pt x="125" y="137"/>
                  </a:cubicBezTo>
                  <a:cubicBezTo>
                    <a:pt x="77" y="137"/>
                    <a:pt x="32" y="168"/>
                    <a:pt x="18" y="214"/>
                  </a:cubicBezTo>
                  <a:cubicBezTo>
                    <a:pt x="1" y="272"/>
                    <a:pt x="24" y="336"/>
                    <a:pt x="76" y="359"/>
                  </a:cubicBezTo>
                  <a:cubicBezTo>
                    <a:pt x="115" y="386"/>
                    <a:pt x="165" y="419"/>
                    <a:pt x="208" y="419"/>
                  </a:cubicBezTo>
                  <a:cubicBezTo>
                    <a:pt x="228" y="419"/>
                    <a:pt x="246" y="412"/>
                    <a:pt x="261" y="394"/>
                  </a:cubicBezTo>
                  <a:cubicBezTo>
                    <a:pt x="325" y="313"/>
                    <a:pt x="412" y="289"/>
                    <a:pt x="481" y="226"/>
                  </a:cubicBezTo>
                  <a:cubicBezTo>
                    <a:pt x="533" y="179"/>
                    <a:pt x="539" y="92"/>
                    <a:pt x="481" y="40"/>
                  </a:cubicBezTo>
                  <a:cubicBezTo>
                    <a:pt x="458" y="14"/>
                    <a:pt x="426" y="0"/>
                    <a:pt x="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4"/>
            <p:cNvSpPr/>
            <p:nvPr/>
          </p:nvSpPr>
          <p:spPr>
            <a:xfrm rot="1508308">
              <a:off x="5887090" y="1585258"/>
              <a:ext cx="74802" cy="88032"/>
            </a:xfrm>
            <a:custGeom>
              <a:avLst/>
              <a:gdLst/>
              <a:ahLst/>
              <a:cxnLst/>
              <a:rect l="l" t="t" r="r" b="b"/>
              <a:pathLst>
                <a:path w="441" h="519" extrusionOk="0">
                  <a:moveTo>
                    <a:pt x="148" y="1"/>
                  </a:moveTo>
                  <a:cubicBezTo>
                    <a:pt x="114" y="1"/>
                    <a:pt x="79" y="14"/>
                    <a:pt x="53" y="40"/>
                  </a:cubicBezTo>
                  <a:cubicBezTo>
                    <a:pt x="1" y="80"/>
                    <a:pt x="1" y="156"/>
                    <a:pt x="41" y="208"/>
                  </a:cubicBezTo>
                  <a:cubicBezTo>
                    <a:pt x="116" y="289"/>
                    <a:pt x="180" y="376"/>
                    <a:pt x="232" y="469"/>
                  </a:cubicBezTo>
                  <a:cubicBezTo>
                    <a:pt x="251" y="502"/>
                    <a:pt x="284" y="519"/>
                    <a:pt x="319" y="519"/>
                  </a:cubicBezTo>
                  <a:cubicBezTo>
                    <a:pt x="338" y="519"/>
                    <a:pt x="359" y="514"/>
                    <a:pt x="377" y="503"/>
                  </a:cubicBezTo>
                  <a:cubicBezTo>
                    <a:pt x="441" y="469"/>
                    <a:pt x="429" y="405"/>
                    <a:pt x="389" y="364"/>
                  </a:cubicBezTo>
                  <a:cubicBezTo>
                    <a:pt x="325" y="289"/>
                    <a:pt x="377" y="185"/>
                    <a:pt x="319" y="133"/>
                  </a:cubicBezTo>
                  <a:cubicBezTo>
                    <a:pt x="296" y="98"/>
                    <a:pt x="267" y="69"/>
                    <a:pt x="238" y="40"/>
                  </a:cubicBezTo>
                  <a:cubicBezTo>
                    <a:pt x="215" y="14"/>
                    <a:pt x="18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4"/>
            <p:cNvSpPr/>
            <p:nvPr/>
          </p:nvSpPr>
          <p:spPr>
            <a:xfrm rot="1508308">
              <a:off x="6334640" y="1841001"/>
              <a:ext cx="72936" cy="78703"/>
            </a:xfrm>
            <a:custGeom>
              <a:avLst/>
              <a:gdLst/>
              <a:ahLst/>
              <a:cxnLst/>
              <a:rect l="l" t="t" r="r" b="b"/>
              <a:pathLst>
                <a:path w="430" h="464" extrusionOk="0">
                  <a:moveTo>
                    <a:pt x="274" y="1"/>
                  </a:moveTo>
                  <a:cubicBezTo>
                    <a:pt x="222" y="1"/>
                    <a:pt x="174" y="32"/>
                    <a:pt x="152" y="81"/>
                  </a:cubicBezTo>
                  <a:cubicBezTo>
                    <a:pt x="117" y="144"/>
                    <a:pt x="94" y="208"/>
                    <a:pt x="65" y="266"/>
                  </a:cubicBezTo>
                  <a:cubicBezTo>
                    <a:pt x="36" y="330"/>
                    <a:pt x="1" y="382"/>
                    <a:pt x="65" y="434"/>
                  </a:cubicBezTo>
                  <a:cubicBezTo>
                    <a:pt x="88" y="455"/>
                    <a:pt x="113" y="464"/>
                    <a:pt x="139" y="464"/>
                  </a:cubicBezTo>
                  <a:cubicBezTo>
                    <a:pt x="179" y="464"/>
                    <a:pt x="220" y="444"/>
                    <a:pt x="262" y="417"/>
                  </a:cubicBezTo>
                  <a:cubicBezTo>
                    <a:pt x="343" y="364"/>
                    <a:pt x="401" y="272"/>
                    <a:pt x="418" y="173"/>
                  </a:cubicBezTo>
                  <a:cubicBezTo>
                    <a:pt x="430" y="104"/>
                    <a:pt x="395" y="34"/>
                    <a:pt x="325" y="11"/>
                  </a:cubicBezTo>
                  <a:cubicBezTo>
                    <a:pt x="308" y="4"/>
                    <a:pt x="291"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4"/>
            <p:cNvSpPr/>
            <p:nvPr/>
          </p:nvSpPr>
          <p:spPr>
            <a:xfrm rot="1508308">
              <a:off x="6807942" y="1753155"/>
              <a:ext cx="77685" cy="70900"/>
            </a:xfrm>
            <a:custGeom>
              <a:avLst/>
              <a:gdLst/>
              <a:ahLst/>
              <a:cxnLst/>
              <a:rect l="l" t="t" r="r" b="b"/>
              <a:pathLst>
                <a:path w="458" h="418" extrusionOk="0">
                  <a:moveTo>
                    <a:pt x="153" y="1"/>
                  </a:moveTo>
                  <a:cubicBezTo>
                    <a:pt x="123" y="1"/>
                    <a:pt x="93" y="11"/>
                    <a:pt x="64" y="35"/>
                  </a:cubicBezTo>
                  <a:cubicBezTo>
                    <a:pt x="6" y="87"/>
                    <a:pt x="0" y="174"/>
                    <a:pt x="47" y="238"/>
                  </a:cubicBezTo>
                  <a:cubicBezTo>
                    <a:pt x="93" y="313"/>
                    <a:pt x="162" y="377"/>
                    <a:pt x="249" y="406"/>
                  </a:cubicBezTo>
                  <a:cubicBezTo>
                    <a:pt x="267" y="414"/>
                    <a:pt x="285" y="417"/>
                    <a:pt x="302" y="417"/>
                  </a:cubicBezTo>
                  <a:cubicBezTo>
                    <a:pt x="389" y="417"/>
                    <a:pt x="457" y="326"/>
                    <a:pt x="423" y="238"/>
                  </a:cubicBezTo>
                  <a:cubicBezTo>
                    <a:pt x="394" y="157"/>
                    <a:pt x="342" y="93"/>
                    <a:pt x="272" y="47"/>
                  </a:cubicBezTo>
                  <a:cubicBezTo>
                    <a:pt x="236" y="20"/>
                    <a:pt x="19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4"/>
            <p:cNvSpPr/>
            <p:nvPr/>
          </p:nvSpPr>
          <p:spPr>
            <a:xfrm rot="1508308">
              <a:off x="5947699" y="1751096"/>
              <a:ext cx="59197" cy="91085"/>
            </a:xfrm>
            <a:custGeom>
              <a:avLst/>
              <a:gdLst/>
              <a:ahLst/>
              <a:cxnLst/>
              <a:rect l="l" t="t" r="r" b="b"/>
              <a:pathLst>
                <a:path w="349" h="537" extrusionOk="0">
                  <a:moveTo>
                    <a:pt x="198" y="1"/>
                  </a:moveTo>
                  <a:cubicBezTo>
                    <a:pt x="82" y="1"/>
                    <a:pt x="111" y="128"/>
                    <a:pt x="65" y="186"/>
                  </a:cubicBezTo>
                  <a:cubicBezTo>
                    <a:pt x="7" y="273"/>
                    <a:pt x="1" y="389"/>
                    <a:pt x="53" y="481"/>
                  </a:cubicBezTo>
                  <a:cubicBezTo>
                    <a:pt x="73" y="517"/>
                    <a:pt x="110" y="536"/>
                    <a:pt x="148" y="536"/>
                  </a:cubicBezTo>
                  <a:cubicBezTo>
                    <a:pt x="179" y="536"/>
                    <a:pt x="210" y="524"/>
                    <a:pt x="233" y="499"/>
                  </a:cubicBezTo>
                  <a:cubicBezTo>
                    <a:pt x="320" y="435"/>
                    <a:pt x="349" y="319"/>
                    <a:pt x="308" y="221"/>
                  </a:cubicBezTo>
                  <a:cubicBezTo>
                    <a:pt x="273" y="145"/>
                    <a:pt x="331" y="12"/>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4"/>
            <p:cNvSpPr/>
            <p:nvPr/>
          </p:nvSpPr>
          <p:spPr>
            <a:xfrm rot="1508308">
              <a:off x="4965877" y="195993"/>
              <a:ext cx="92611" cy="56144"/>
            </a:xfrm>
            <a:custGeom>
              <a:avLst/>
              <a:gdLst/>
              <a:ahLst/>
              <a:cxnLst/>
              <a:rect l="l" t="t" r="r" b="b"/>
              <a:pathLst>
                <a:path w="546" h="331" extrusionOk="0">
                  <a:moveTo>
                    <a:pt x="212" y="0"/>
                  </a:moveTo>
                  <a:cubicBezTo>
                    <a:pt x="132" y="0"/>
                    <a:pt x="56" y="20"/>
                    <a:pt x="24" y="63"/>
                  </a:cubicBezTo>
                  <a:cubicBezTo>
                    <a:pt x="6" y="86"/>
                    <a:pt x="1" y="126"/>
                    <a:pt x="24" y="132"/>
                  </a:cubicBezTo>
                  <a:cubicBezTo>
                    <a:pt x="136" y="171"/>
                    <a:pt x="172" y="324"/>
                    <a:pt x="310" y="324"/>
                  </a:cubicBezTo>
                  <a:cubicBezTo>
                    <a:pt x="315" y="324"/>
                    <a:pt x="320" y="324"/>
                    <a:pt x="325" y="323"/>
                  </a:cubicBezTo>
                  <a:cubicBezTo>
                    <a:pt x="329" y="323"/>
                    <a:pt x="333" y="323"/>
                    <a:pt x="337" y="323"/>
                  </a:cubicBezTo>
                  <a:cubicBezTo>
                    <a:pt x="366" y="323"/>
                    <a:pt x="396" y="331"/>
                    <a:pt x="424" y="331"/>
                  </a:cubicBezTo>
                  <a:cubicBezTo>
                    <a:pt x="452" y="331"/>
                    <a:pt x="478" y="323"/>
                    <a:pt x="499" y="294"/>
                  </a:cubicBezTo>
                  <a:cubicBezTo>
                    <a:pt x="545" y="225"/>
                    <a:pt x="487" y="161"/>
                    <a:pt x="470" y="98"/>
                  </a:cubicBezTo>
                  <a:cubicBezTo>
                    <a:pt x="434" y="35"/>
                    <a:pt x="319"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4"/>
            <p:cNvSpPr/>
            <p:nvPr/>
          </p:nvSpPr>
          <p:spPr>
            <a:xfrm rot="1508308">
              <a:off x="7698687" y="246265"/>
              <a:ext cx="89728" cy="58349"/>
            </a:xfrm>
            <a:custGeom>
              <a:avLst/>
              <a:gdLst/>
              <a:ahLst/>
              <a:cxnLst/>
              <a:rect l="l" t="t" r="r" b="b"/>
              <a:pathLst>
                <a:path w="529" h="344" extrusionOk="0">
                  <a:moveTo>
                    <a:pt x="245" y="0"/>
                  </a:moveTo>
                  <a:cubicBezTo>
                    <a:pt x="196" y="0"/>
                    <a:pt x="146" y="11"/>
                    <a:pt x="99" y="31"/>
                  </a:cubicBezTo>
                  <a:cubicBezTo>
                    <a:pt x="12" y="83"/>
                    <a:pt x="1" y="165"/>
                    <a:pt x="76" y="217"/>
                  </a:cubicBezTo>
                  <a:cubicBezTo>
                    <a:pt x="146" y="263"/>
                    <a:pt x="221" y="298"/>
                    <a:pt x="302" y="327"/>
                  </a:cubicBezTo>
                  <a:cubicBezTo>
                    <a:pt x="329" y="337"/>
                    <a:pt x="356" y="344"/>
                    <a:pt x="382" y="344"/>
                  </a:cubicBezTo>
                  <a:cubicBezTo>
                    <a:pt x="427" y="344"/>
                    <a:pt x="467" y="322"/>
                    <a:pt x="493" y="263"/>
                  </a:cubicBezTo>
                  <a:cubicBezTo>
                    <a:pt x="528" y="188"/>
                    <a:pt x="499" y="95"/>
                    <a:pt x="424" y="49"/>
                  </a:cubicBezTo>
                  <a:cubicBezTo>
                    <a:pt x="369" y="16"/>
                    <a:pt x="30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4"/>
            <p:cNvSpPr/>
            <p:nvPr/>
          </p:nvSpPr>
          <p:spPr>
            <a:xfrm rot="1508308">
              <a:off x="6203490" y="1285250"/>
              <a:ext cx="75819" cy="84809"/>
            </a:xfrm>
            <a:custGeom>
              <a:avLst/>
              <a:gdLst/>
              <a:ahLst/>
              <a:cxnLst/>
              <a:rect l="l" t="t" r="r" b="b"/>
              <a:pathLst>
                <a:path w="447" h="500" extrusionOk="0">
                  <a:moveTo>
                    <a:pt x="295" y="1"/>
                  </a:moveTo>
                  <a:cubicBezTo>
                    <a:pt x="268" y="1"/>
                    <a:pt x="240" y="10"/>
                    <a:pt x="220" y="30"/>
                  </a:cubicBezTo>
                  <a:cubicBezTo>
                    <a:pt x="261" y="186"/>
                    <a:pt x="116" y="250"/>
                    <a:pt x="29" y="348"/>
                  </a:cubicBezTo>
                  <a:cubicBezTo>
                    <a:pt x="0" y="383"/>
                    <a:pt x="41" y="441"/>
                    <a:pt x="93" y="458"/>
                  </a:cubicBezTo>
                  <a:cubicBezTo>
                    <a:pt x="151" y="482"/>
                    <a:pt x="209" y="493"/>
                    <a:pt x="273" y="499"/>
                  </a:cubicBezTo>
                  <a:cubicBezTo>
                    <a:pt x="277" y="499"/>
                    <a:pt x="282" y="500"/>
                    <a:pt x="286" y="500"/>
                  </a:cubicBezTo>
                  <a:cubicBezTo>
                    <a:pt x="343" y="500"/>
                    <a:pt x="387" y="465"/>
                    <a:pt x="365" y="400"/>
                  </a:cubicBezTo>
                  <a:cubicBezTo>
                    <a:pt x="336" y="314"/>
                    <a:pt x="365" y="261"/>
                    <a:pt x="406" y="192"/>
                  </a:cubicBezTo>
                  <a:cubicBezTo>
                    <a:pt x="446" y="122"/>
                    <a:pt x="412" y="35"/>
                    <a:pt x="331" y="7"/>
                  </a:cubicBezTo>
                  <a:cubicBezTo>
                    <a:pt x="320" y="3"/>
                    <a:pt x="307"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4"/>
            <p:cNvSpPr/>
            <p:nvPr/>
          </p:nvSpPr>
          <p:spPr>
            <a:xfrm rot="1508308">
              <a:off x="5765885" y="2099110"/>
              <a:ext cx="72936" cy="101262"/>
            </a:xfrm>
            <a:custGeom>
              <a:avLst/>
              <a:gdLst/>
              <a:ahLst/>
              <a:cxnLst/>
              <a:rect l="l" t="t" r="r" b="b"/>
              <a:pathLst>
                <a:path w="430" h="597" extrusionOk="0">
                  <a:moveTo>
                    <a:pt x="312" y="1"/>
                  </a:moveTo>
                  <a:cubicBezTo>
                    <a:pt x="280" y="1"/>
                    <a:pt x="251" y="21"/>
                    <a:pt x="221" y="52"/>
                  </a:cubicBezTo>
                  <a:cubicBezTo>
                    <a:pt x="151" y="122"/>
                    <a:pt x="180" y="226"/>
                    <a:pt x="105" y="290"/>
                  </a:cubicBezTo>
                  <a:cubicBezTo>
                    <a:pt x="47" y="359"/>
                    <a:pt x="0" y="429"/>
                    <a:pt x="93" y="510"/>
                  </a:cubicBezTo>
                  <a:cubicBezTo>
                    <a:pt x="122" y="553"/>
                    <a:pt x="155" y="597"/>
                    <a:pt x="205" y="597"/>
                  </a:cubicBezTo>
                  <a:cubicBezTo>
                    <a:pt x="215" y="597"/>
                    <a:pt x="226" y="595"/>
                    <a:pt x="238" y="591"/>
                  </a:cubicBezTo>
                  <a:cubicBezTo>
                    <a:pt x="302" y="568"/>
                    <a:pt x="331" y="498"/>
                    <a:pt x="307" y="434"/>
                  </a:cubicBezTo>
                  <a:cubicBezTo>
                    <a:pt x="284" y="359"/>
                    <a:pt x="307" y="272"/>
                    <a:pt x="371" y="214"/>
                  </a:cubicBezTo>
                  <a:cubicBezTo>
                    <a:pt x="383" y="197"/>
                    <a:pt x="394" y="180"/>
                    <a:pt x="400" y="162"/>
                  </a:cubicBezTo>
                  <a:cubicBezTo>
                    <a:pt x="429" y="110"/>
                    <a:pt x="412" y="46"/>
                    <a:pt x="365" y="17"/>
                  </a:cubicBezTo>
                  <a:cubicBezTo>
                    <a:pt x="346" y="6"/>
                    <a:pt x="329"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4"/>
            <p:cNvSpPr/>
            <p:nvPr/>
          </p:nvSpPr>
          <p:spPr>
            <a:xfrm rot="1508308">
              <a:off x="4756144" y="2095723"/>
              <a:ext cx="73784" cy="70731"/>
            </a:xfrm>
            <a:custGeom>
              <a:avLst/>
              <a:gdLst/>
              <a:ahLst/>
              <a:cxnLst/>
              <a:rect l="l" t="t" r="r" b="b"/>
              <a:pathLst>
                <a:path w="435" h="417" extrusionOk="0">
                  <a:moveTo>
                    <a:pt x="243" y="0"/>
                  </a:moveTo>
                  <a:cubicBezTo>
                    <a:pt x="207" y="0"/>
                    <a:pt x="170" y="11"/>
                    <a:pt x="139" y="33"/>
                  </a:cubicBezTo>
                  <a:cubicBezTo>
                    <a:pt x="58" y="91"/>
                    <a:pt x="70" y="201"/>
                    <a:pt x="6" y="276"/>
                  </a:cubicBezTo>
                  <a:cubicBezTo>
                    <a:pt x="0" y="282"/>
                    <a:pt x="12" y="299"/>
                    <a:pt x="17" y="317"/>
                  </a:cubicBezTo>
                  <a:cubicBezTo>
                    <a:pt x="70" y="363"/>
                    <a:pt x="139" y="398"/>
                    <a:pt x="209" y="415"/>
                  </a:cubicBezTo>
                  <a:cubicBezTo>
                    <a:pt x="215" y="416"/>
                    <a:pt x="220" y="417"/>
                    <a:pt x="226" y="417"/>
                  </a:cubicBezTo>
                  <a:cubicBezTo>
                    <a:pt x="281" y="417"/>
                    <a:pt x="298" y="365"/>
                    <a:pt x="319" y="322"/>
                  </a:cubicBezTo>
                  <a:cubicBezTo>
                    <a:pt x="336" y="299"/>
                    <a:pt x="353" y="276"/>
                    <a:pt x="377" y="259"/>
                  </a:cubicBezTo>
                  <a:cubicBezTo>
                    <a:pt x="435" y="207"/>
                    <a:pt x="435" y="114"/>
                    <a:pt x="382" y="62"/>
                  </a:cubicBezTo>
                  <a:cubicBezTo>
                    <a:pt x="345" y="21"/>
                    <a:pt x="294"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4"/>
            <p:cNvSpPr/>
            <p:nvPr/>
          </p:nvSpPr>
          <p:spPr>
            <a:xfrm rot="1508308">
              <a:off x="4794357" y="2334598"/>
              <a:ext cx="85657" cy="61232"/>
            </a:xfrm>
            <a:custGeom>
              <a:avLst/>
              <a:gdLst/>
              <a:ahLst/>
              <a:cxnLst/>
              <a:rect l="l" t="t" r="r" b="b"/>
              <a:pathLst>
                <a:path w="505" h="361" extrusionOk="0">
                  <a:moveTo>
                    <a:pt x="337" y="0"/>
                  </a:moveTo>
                  <a:cubicBezTo>
                    <a:pt x="262" y="0"/>
                    <a:pt x="57" y="97"/>
                    <a:pt x="24" y="146"/>
                  </a:cubicBezTo>
                  <a:cubicBezTo>
                    <a:pt x="1" y="192"/>
                    <a:pt x="13" y="245"/>
                    <a:pt x="47" y="279"/>
                  </a:cubicBezTo>
                  <a:cubicBezTo>
                    <a:pt x="71" y="322"/>
                    <a:pt x="110" y="361"/>
                    <a:pt x="149" y="361"/>
                  </a:cubicBezTo>
                  <a:cubicBezTo>
                    <a:pt x="158" y="361"/>
                    <a:pt x="166" y="359"/>
                    <a:pt x="175" y="355"/>
                  </a:cubicBezTo>
                  <a:cubicBezTo>
                    <a:pt x="267" y="308"/>
                    <a:pt x="360" y="279"/>
                    <a:pt x="447" y="239"/>
                  </a:cubicBezTo>
                  <a:cubicBezTo>
                    <a:pt x="488" y="210"/>
                    <a:pt x="505" y="158"/>
                    <a:pt x="482" y="111"/>
                  </a:cubicBezTo>
                  <a:cubicBezTo>
                    <a:pt x="464" y="53"/>
                    <a:pt x="412" y="7"/>
                    <a:pt x="349" y="1"/>
                  </a:cubicBezTo>
                  <a:cubicBezTo>
                    <a:pt x="345" y="1"/>
                    <a:pt x="341"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4"/>
            <p:cNvSpPr/>
            <p:nvPr/>
          </p:nvSpPr>
          <p:spPr>
            <a:xfrm rot="1508308">
              <a:off x="7390717" y="1286191"/>
              <a:ext cx="87693" cy="58857"/>
            </a:xfrm>
            <a:custGeom>
              <a:avLst/>
              <a:gdLst/>
              <a:ahLst/>
              <a:cxnLst/>
              <a:rect l="l" t="t" r="r" b="b"/>
              <a:pathLst>
                <a:path w="517" h="347" extrusionOk="0">
                  <a:moveTo>
                    <a:pt x="244" y="1"/>
                  </a:moveTo>
                  <a:cubicBezTo>
                    <a:pt x="210" y="1"/>
                    <a:pt x="176" y="10"/>
                    <a:pt x="140" y="28"/>
                  </a:cubicBezTo>
                  <a:cubicBezTo>
                    <a:pt x="1" y="74"/>
                    <a:pt x="18" y="277"/>
                    <a:pt x="163" y="306"/>
                  </a:cubicBezTo>
                  <a:cubicBezTo>
                    <a:pt x="221" y="323"/>
                    <a:pt x="279" y="329"/>
                    <a:pt x="342" y="341"/>
                  </a:cubicBezTo>
                  <a:cubicBezTo>
                    <a:pt x="354" y="345"/>
                    <a:pt x="366" y="346"/>
                    <a:pt x="379" y="346"/>
                  </a:cubicBezTo>
                  <a:cubicBezTo>
                    <a:pt x="421" y="346"/>
                    <a:pt x="465" y="324"/>
                    <a:pt x="487" y="289"/>
                  </a:cubicBezTo>
                  <a:cubicBezTo>
                    <a:pt x="516" y="231"/>
                    <a:pt x="493" y="184"/>
                    <a:pt x="452" y="132"/>
                  </a:cubicBezTo>
                  <a:cubicBezTo>
                    <a:pt x="385" y="45"/>
                    <a:pt x="317"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4"/>
            <p:cNvSpPr/>
            <p:nvPr/>
          </p:nvSpPr>
          <p:spPr>
            <a:xfrm rot="1508308">
              <a:off x="5676203" y="866521"/>
              <a:ext cx="78703" cy="56652"/>
            </a:xfrm>
            <a:custGeom>
              <a:avLst/>
              <a:gdLst/>
              <a:ahLst/>
              <a:cxnLst/>
              <a:rect l="l" t="t" r="r" b="b"/>
              <a:pathLst>
                <a:path w="464" h="334" extrusionOk="0">
                  <a:moveTo>
                    <a:pt x="246" y="0"/>
                  </a:moveTo>
                  <a:cubicBezTo>
                    <a:pt x="144" y="0"/>
                    <a:pt x="35" y="61"/>
                    <a:pt x="12" y="158"/>
                  </a:cubicBezTo>
                  <a:cubicBezTo>
                    <a:pt x="0" y="192"/>
                    <a:pt x="6" y="227"/>
                    <a:pt x="24" y="256"/>
                  </a:cubicBezTo>
                  <a:cubicBezTo>
                    <a:pt x="55" y="307"/>
                    <a:pt x="137" y="334"/>
                    <a:pt x="220" y="334"/>
                  </a:cubicBezTo>
                  <a:cubicBezTo>
                    <a:pt x="305" y="334"/>
                    <a:pt x="391" y="306"/>
                    <a:pt x="423" y="250"/>
                  </a:cubicBezTo>
                  <a:cubicBezTo>
                    <a:pt x="464" y="181"/>
                    <a:pt x="446" y="94"/>
                    <a:pt x="383" y="47"/>
                  </a:cubicBezTo>
                  <a:cubicBezTo>
                    <a:pt x="346" y="15"/>
                    <a:pt x="297"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4"/>
            <p:cNvSpPr/>
            <p:nvPr/>
          </p:nvSpPr>
          <p:spPr>
            <a:xfrm rot="1508308">
              <a:off x="7620437" y="-108531"/>
              <a:ext cx="87693" cy="50885"/>
            </a:xfrm>
            <a:custGeom>
              <a:avLst/>
              <a:gdLst/>
              <a:ahLst/>
              <a:cxnLst/>
              <a:rect l="l" t="t" r="r" b="b"/>
              <a:pathLst>
                <a:path w="517" h="300" extrusionOk="0">
                  <a:moveTo>
                    <a:pt x="272" y="1"/>
                  </a:moveTo>
                  <a:cubicBezTo>
                    <a:pt x="218" y="1"/>
                    <a:pt x="164" y="16"/>
                    <a:pt x="117" y="44"/>
                  </a:cubicBezTo>
                  <a:cubicBezTo>
                    <a:pt x="59" y="85"/>
                    <a:pt x="1" y="125"/>
                    <a:pt x="24" y="206"/>
                  </a:cubicBezTo>
                  <a:cubicBezTo>
                    <a:pt x="42" y="260"/>
                    <a:pt x="91" y="297"/>
                    <a:pt x="145" y="297"/>
                  </a:cubicBezTo>
                  <a:cubicBezTo>
                    <a:pt x="161" y="297"/>
                    <a:pt x="176" y="294"/>
                    <a:pt x="192" y="288"/>
                  </a:cubicBezTo>
                  <a:cubicBezTo>
                    <a:pt x="207" y="286"/>
                    <a:pt x="223" y="285"/>
                    <a:pt x="240" y="285"/>
                  </a:cubicBezTo>
                  <a:cubicBezTo>
                    <a:pt x="284" y="285"/>
                    <a:pt x="329" y="291"/>
                    <a:pt x="372" y="299"/>
                  </a:cubicBezTo>
                  <a:cubicBezTo>
                    <a:pt x="376" y="300"/>
                    <a:pt x="380" y="300"/>
                    <a:pt x="384" y="300"/>
                  </a:cubicBezTo>
                  <a:cubicBezTo>
                    <a:pt x="437" y="300"/>
                    <a:pt x="483" y="266"/>
                    <a:pt x="499" y="218"/>
                  </a:cubicBezTo>
                  <a:cubicBezTo>
                    <a:pt x="516" y="160"/>
                    <a:pt x="499" y="102"/>
                    <a:pt x="458" y="67"/>
                  </a:cubicBezTo>
                  <a:cubicBezTo>
                    <a:pt x="404" y="23"/>
                    <a:pt x="338"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4"/>
            <p:cNvSpPr/>
            <p:nvPr/>
          </p:nvSpPr>
          <p:spPr>
            <a:xfrm rot="1508308">
              <a:off x="5559343" y="1050205"/>
              <a:ext cx="71918" cy="83622"/>
            </a:xfrm>
            <a:custGeom>
              <a:avLst/>
              <a:gdLst/>
              <a:ahLst/>
              <a:cxnLst/>
              <a:rect l="l" t="t" r="r" b="b"/>
              <a:pathLst>
                <a:path w="424" h="493" extrusionOk="0">
                  <a:moveTo>
                    <a:pt x="217" y="0"/>
                  </a:moveTo>
                  <a:cubicBezTo>
                    <a:pt x="185" y="0"/>
                    <a:pt x="160" y="16"/>
                    <a:pt x="152" y="48"/>
                  </a:cubicBezTo>
                  <a:cubicBezTo>
                    <a:pt x="117" y="118"/>
                    <a:pt x="76" y="193"/>
                    <a:pt x="30" y="257"/>
                  </a:cubicBezTo>
                  <a:cubicBezTo>
                    <a:pt x="1" y="309"/>
                    <a:pt x="7" y="378"/>
                    <a:pt x="41" y="430"/>
                  </a:cubicBezTo>
                  <a:cubicBezTo>
                    <a:pt x="61" y="472"/>
                    <a:pt x="100" y="493"/>
                    <a:pt x="137" y="493"/>
                  </a:cubicBezTo>
                  <a:cubicBezTo>
                    <a:pt x="178" y="493"/>
                    <a:pt x="218" y="470"/>
                    <a:pt x="233" y="425"/>
                  </a:cubicBezTo>
                  <a:cubicBezTo>
                    <a:pt x="267" y="349"/>
                    <a:pt x="267" y="274"/>
                    <a:pt x="366" y="233"/>
                  </a:cubicBezTo>
                  <a:cubicBezTo>
                    <a:pt x="424" y="216"/>
                    <a:pt x="395" y="106"/>
                    <a:pt x="325" y="48"/>
                  </a:cubicBezTo>
                  <a:cubicBezTo>
                    <a:pt x="288" y="16"/>
                    <a:pt x="249"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4"/>
            <p:cNvSpPr/>
            <p:nvPr/>
          </p:nvSpPr>
          <p:spPr>
            <a:xfrm rot="1508308">
              <a:off x="8918582" y="636669"/>
              <a:ext cx="95325" cy="52751"/>
            </a:xfrm>
            <a:custGeom>
              <a:avLst/>
              <a:gdLst/>
              <a:ahLst/>
              <a:cxnLst/>
              <a:rect l="l" t="t" r="r" b="b"/>
              <a:pathLst>
                <a:path w="562" h="311" extrusionOk="0">
                  <a:moveTo>
                    <a:pt x="131" y="0"/>
                  </a:moveTo>
                  <a:cubicBezTo>
                    <a:pt x="95" y="0"/>
                    <a:pt x="60" y="16"/>
                    <a:pt x="41" y="47"/>
                  </a:cubicBezTo>
                  <a:cubicBezTo>
                    <a:pt x="6" y="87"/>
                    <a:pt x="0" y="139"/>
                    <a:pt x="23" y="186"/>
                  </a:cubicBezTo>
                  <a:cubicBezTo>
                    <a:pt x="35" y="191"/>
                    <a:pt x="47" y="215"/>
                    <a:pt x="64" y="220"/>
                  </a:cubicBezTo>
                  <a:cubicBezTo>
                    <a:pt x="186" y="255"/>
                    <a:pt x="313" y="255"/>
                    <a:pt x="435" y="307"/>
                  </a:cubicBezTo>
                  <a:cubicBezTo>
                    <a:pt x="440" y="309"/>
                    <a:pt x="445" y="310"/>
                    <a:pt x="450" y="310"/>
                  </a:cubicBezTo>
                  <a:cubicBezTo>
                    <a:pt x="500" y="310"/>
                    <a:pt x="561" y="214"/>
                    <a:pt x="551" y="151"/>
                  </a:cubicBezTo>
                  <a:cubicBezTo>
                    <a:pt x="541" y="88"/>
                    <a:pt x="499" y="41"/>
                    <a:pt x="451" y="41"/>
                  </a:cubicBezTo>
                  <a:cubicBezTo>
                    <a:pt x="442" y="41"/>
                    <a:pt x="433" y="43"/>
                    <a:pt x="423" y="47"/>
                  </a:cubicBezTo>
                  <a:cubicBezTo>
                    <a:pt x="394" y="61"/>
                    <a:pt x="367" y="66"/>
                    <a:pt x="342" y="66"/>
                  </a:cubicBezTo>
                  <a:cubicBezTo>
                    <a:pt x="285" y="66"/>
                    <a:pt x="238" y="36"/>
                    <a:pt x="186" y="12"/>
                  </a:cubicBezTo>
                  <a:cubicBezTo>
                    <a:pt x="168" y="4"/>
                    <a:pt x="150"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4"/>
            <p:cNvSpPr/>
            <p:nvPr/>
          </p:nvSpPr>
          <p:spPr>
            <a:xfrm rot="1508308">
              <a:off x="6892003" y="1278767"/>
              <a:ext cx="88541" cy="52921"/>
            </a:xfrm>
            <a:custGeom>
              <a:avLst/>
              <a:gdLst/>
              <a:ahLst/>
              <a:cxnLst/>
              <a:rect l="l" t="t" r="r" b="b"/>
              <a:pathLst>
                <a:path w="522" h="312" extrusionOk="0">
                  <a:moveTo>
                    <a:pt x="195" y="1"/>
                  </a:moveTo>
                  <a:cubicBezTo>
                    <a:pt x="154" y="1"/>
                    <a:pt x="114" y="8"/>
                    <a:pt x="76" y="23"/>
                  </a:cubicBezTo>
                  <a:cubicBezTo>
                    <a:pt x="29" y="46"/>
                    <a:pt x="0" y="87"/>
                    <a:pt x="0" y="139"/>
                  </a:cubicBezTo>
                  <a:cubicBezTo>
                    <a:pt x="0" y="191"/>
                    <a:pt x="29" y="243"/>
                    <a:pt x="82" y="266"/>
                  </a:cubicBezTo>
                  <a:cubicBezTo>
                    <a:pt x="143" y="297"/>
                    <a:pt x="207" y="311"/>
                    <a:pt x="271" y="311"/>
                  </a:cubicBezTo>
                  <a:cubicBezTo>
                    <a:pt x="329" y="311"/>
                    <a:pt x="386" y="300"/>
                    <a:pt x="441" y="278"/>
                  </a:cubicBezTo>
                  <a:cubicBezTo>
                    <a:pt x="522" y="243"/>
                    <a:pt x="487" y="179"/>
                    <a:pt x="458" y="133"/>
                  </a:cubicBezTo>
                  <a:cubicBezTo>
                    <a:pt x="396" y="46"/>
                    <a:pt x="296"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4"/>
            <p:cNvSpPr/>
            <p:nvPr/>
          </p:nvSpPr>
          <p:spPr>
            <a:xfrm rot="1508308">
              <a:off x="6739377" y="2500548"/>
              <a:ext cx="83622" cy="53939"/>
            </a:xfrm>
            <a:custGeom>
              <a:avLst/>
              <a:gdLst/>
              <a:ahLst/>
              <a:cxnLst/>
              <a:rect l="l" t="t" r="r" b="b"/>
              <a:pathLst>
                <a:path w="493" h="318" extrusionOk="0">
                  <a:moveTo>
                    <a:pt x="301" y="0"/>
                  </a:moveTo>
                  <a:cubicBezTo>
                    <a:pt x="240" y="0"/>
                    <a:pt x="181" y="16"/>
                    <a:pt x="128" y="49"/>
                  </a:cubicBezTo>
                  <a:cubicBezTo>
                    <a:pt x="52" y="95"/>
                    <a:pt x="0" y="147"/>
                    <a:pt x="29" y="234"/>
                  </a:cubicBezTo>
                  <a:cubicBezTo>
                    <a:pt x="57" y="303"/>
                    <a:pt x="103" y="317"/>
                    <a:pt x="155" y="317"/>
                  </a:cubicBezTo>
                  <a:cubicBezTo>
                    <a:pt x="169" y="317"/>
                    <a:pt x="183" y="316"/>
                    <a:pt x="197" y="315"/>
                  </a:cubicBezTo>
                  <a:cubicBezTo>
                    <a:pt x="273" y="315"/>
                    <a:pt x="348" y="292"/>
                    <a:pt x="412" y="257"/>
                  </a:cubicBezTo>
                  <a:cubicBezTo>
                    <a:pt x="464" y="228"/>
                    <a:pt x="493" y="176"/>
                    <a:pt x="487" y="118"/>
                  </a:cubicBezTo>
                  <a:cubicBezTo>
                    <a:pt x="475" y="66"/>
                    <a:pt x="435" y="20"/>
                    <a:pt x="377" y="8"/>
                  </a:cubicBezTo>
                  <a:cubicBezTo>
                    <a:pt x="352" y="3"/>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4"/>
            <p:cNvSpPr/>
            <p:nvPr/>
          </p:nvSpPr>
          <p:spPr>
            <a:xfrm rot="1508308">
              <a:off x="6730596" y="1750162"/>
              <a:ext cx="76837" cy="77346"/>
            </a:xfrm>
            <a:custGeom>
              <a:avLst/>
              <a:gdLst/>
              <a:ahLst/>
              <a:cxnLst/>
              <a:rect l="l" t="t" r="r" b="b"/>
              <a:pathLst>
                <a:path w="453" h="456" extrusionOk="0">
                  <a:moveTo>
                    <a:pt x="111" y="0"/>
                  </a:moveTo>
                  <a:cubicBezTo>
                    <a:pt x="87" y="0"/>
                    <a:pt x="64" y="9"/>
                    <a:pt x="47" y="26"/>
                  </a:cubicBezTo>
                  <a:cubicBezTo>
                    <a:pt x="1" y="67"/>
                    <a:pt x="18" y="113"/>
                    <a:pt x="47" y="160"/>
                  </a:cubicBezTo>
                  <a:cubicBezTo>
                    <a:pt x="53" y="177"/>
                    <a:pt x="65" y="194"/>
                    <a:pt x="82" y="223"/>
                  </a:cubicBezTo>
                  <a:cubicBezTo>
                    <a:pt x="128" y="281"/>
                    <a:pt x="186" y="351"/>
                    <a:pt x="244" y="415"/>
                  </a:cubicBezTo>
                  <a:cubicBezTo>
                    <a:pt x="263" y="441"/>
                    <a:pt x="295" y="455"/>
                    <a:pt x="327" y="455"/>
                  </a:cubicBezTo>
                  <a:cubicBezTo>
                    <a:pt x="344" y="455"/>
                    <a:pt x="362" y="451"/>
                    <a:pt x="377" y="443"/>
                  </a:cubicBezTo>
                  <a:cubicBezTo>
                    <a:pt x="430" y="415"/>
                    <a:pt x="453" y="357"/>
                    <a:pt x="430" y="304"/>
                  </a:cubicBezTo>
                  <a:cubicBezTo>
                    <a:pt x="389" y="171"/>
                    <a:pt x="291" y="61"/>
                    <a:pt x="163" y="15"/>
                  </a:cubicBezTo>
                  <a:cubicBezTo>
                    <a:pt x="146" y="5"/>
                    <a:pt x="128"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4"/>
            <p:cNvSpPr/>
            <p:nvPr/>
          </p:nvSpPr>
          <p:spPr>
            <a:xfrm rot="1508308">
              <a:off x="7213040" y="520850"/>
              <a:ext cx="81756" cy="64794"/>
            </a:xfrm>
            <a:custGeom>
              <a:avLst/>
              <a:gdLst/>
              <a:ahLst/>
              <a:cxnLst/>
              <a:rect l="l" t="t" r="r" b="b"/>
              <a:pathLst>
                <a:path w="482" h="382" extrusionOk="0">
                  <a:moveTo>
                    <a:pt x="230" y="0"/>
                  </a:moveTo>
                  <a:cubicBezTo>
                    <a:pt x="227" y="0"/>
                    <a:pt x="224" y="0"/>
                    <a:pt x="221" y="0"/>
                  </a:cubicBezTo>
                  <a:cubicBezTo>
                    <a:pt x="128" y="6"/>
                    <a:pt x="82" y="87"/>
                    <a:pt x="41" y="151"/>
                  </a:cubicBezTo>
                  <a:cubicBezTo>
                    <a:pt x="0" y="215"/>
                    <a:pt x="47" y="284"/>
                    <a:pt x="116" y="313"/>
                  </a:cubicBezTo>
                  <a:cubicBezTo>
                    <a:pt x="180" y="336"/>
                    <a:pt x="244" y="354"/>
                    <a:pt x="313" y="371"/>
                  </a:cubicBezTo>
                  <a:cubicBezTo>
                    <a:pt x="334" y="376"/>
                    <a:pt x="355" y="382"/>
                    <a:pt x="374" y="382"/>
                  </a:cubicBezTo>
                  <a:cubicBezTo>
                    <a:pt x="399" y="382"/>
                    <a:pt x="422" y="374"/>
                    <a:pt x="441" y="348"/>
                  </a:cubicBezTo>
                  <a:cubicBezTo>
                    <a:pt x="481" y="302"/>
                    <a:pt x="458" y="250"/>
                    <a:pt x="418" y="203"/>
                  </a:cubicBezTo>
                  <a:cubicBezTo>
                    <a:pt x="394" y="174"/>
                    <a:pt x="371" y="145"/>
                    <a:pt x="348" y="111"/>
                  </a:cubicBezTo>
                  <a:cubicBezTo>
                    <a:pt x="320" y="61"/>
                    <a:pt x="29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4"/>
            <p:cNvSpPr/>
            <p:nvPr/>
          </p:nvSpPr>
          <p:spPr>
            <a:xfrm rot="1508308">
              <a:off x="6164798" y="1936313"/>
              <a:ext cx="74971" cy="80569"/>
            </a:xfrm>
            <a:custGeom>
              <a:avLst/>
              <a:gdLst/>
              <a:ahLst/>
              <a:cxnLst/>
              <a:rect l="l" t="t" r="r" b="b"/>
              <a:pathLst>
                <a:path w="442" h="475" extrusionOk="0">
                  <a:moveTo>
                    <a:pt x="313" y="0"/>
                  </a:moveTo>
                  <a:cubicBezTo>
                    <a:pt x="289" y="0"/>
                    <a:pt x="265" y="8"/>
                    <a:pt x="244" y="24"/>
                  </a:cubicBezTo>
                  <a:cubicBezTo>
                    <a:pt x="146" y="111"/>
                    <a:pt x="64" y="216"/>
                    <a:pt x="7" y="337"/>
                  </a:cubicBezTo>
                  <a:cubicBezTo>
                    <a:pt x="1" y="360"/>
                    <a:pt x="1" y="378"/>
                    <a:pt x="7" y="401"/>
                  </a:cubicBezTo>
                  <a:cubicBezTo>
                    <a:pt x="45" y="451"/>
                    <a:pt x="92" y="474"/>
                    <a:pt x="135" y="474"/>
                  </a:cubicBezTo>
                  <a:cubicBezTo>
                    <a:pt x="183" y="474"/>
                    <a:pt x="226" y="447"/>
                    <a:pt x="250" y="395"/>
                  </a:cubicBezTo>
                  <a:cubicBezTo>
                    <a:pt x="285" y="320"/>
                    <a:pt x="331" y="256"/>
                    <a:pt x="389" y="198"/>
                  </a:cubicBezTo>
                  <a:cubicBezTo>
                    <a:pt x="435" y="163"/>
                    <a:pt x="441" y="100"/>
                    <a:pt x="406" y="53"/>
                  </a:cubicBezTo>
                  <a:cubicBezTo>
                    <a:pt x="385" y="18"/>
                    <a:pt x="350" y="0"/>
                    <a:pt x="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4"/>
            <p:cNvSpPr/>
            <p:nvPr/>
          </p:nvSpPr>
          <p:spPr>
            <a:xfrm rot="1508308">
              <a:off x="6649508" y="301652"/>
              <a:ext cx="77855" cy="58857"/>
            </a:xfrm>
            <a:custGeom>
              <a:avLst/>
              <a:gdLst/>
              <a:ahLst/>
              <a:cxnLst/>
              <a:rect l="l" t="t" r="r" b="b"/>
              <a:pathLst>
                <a:path w="459" h="347" extrusionOk="0">
                  <a:moveTo>
                    <a:pt x="232" y="0"/>
                  </a:moveTo>
                  <a:cubicBezTo>
                    <a:pt x="192" y="0"/>
                    <a:pt x="150" y="12"/>
                    <a:pt x="116" y="36"/>
                  </a:cubicBezTo>
                  <a:cubicBezTo>
                    <a:pt x="35" y="77"/>
                    <a:pt x="0" y="175"/>
                    <a:pt x="35" y="262"/>
                  </a:cubicBezTo>
                  <a:cubicBezTo>
                    <a:pt x="64" y="316"/>
                    <a:pt x="120" y="346"/>
                    <a:pt x="177" y="346"/>
                  </a:cubicBezTo>
                  <a:cubicBezTo>
                    <a:pt x="200" y="346"/>
                    <a:pt x="222" y="342"/>
                    <a:pt x="244" y="332"/>
                  </a:cubicBezTo>
                  <a:cubicBezTo>
                    <a:pt x="267" y="326"/>
                    <a:pt x="290" y="314"/>
                    <a:pt x="313" y="303"/>
                  </a:cubicBezTo>
                  <a:cubicBezTo>
                    <a:pt x="406" y="251"/>
                    <a:pt x="458" y="193"/>
                    <a:pt x="435" y="106"/>
                  </a:cubicBezTo>
                  <a:cubicBezTo>
                    <a:pt x="412" y="19"/>
                    <a:pt x="331" y="7"/>
                    <a:pt x="255" y="2"/>
                  </a:cubicBezTo>
                  <a:cubicBezTo>
                    <a:pt x="248" y="1"/>
                    <a:pt x="240"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4"/>
            <p:cNvSpPr/>
            <p:nvPr/>
          </p:nvSpPr>
          <p:spPr>
            <a:xfrm rot="1508308">
              <a:off x="4885893" y="2334595"/>
              <a:ext cx="104485" cy="54617"/>
            </a:xfrm>
            <a:custGeom>
              <a:avLst/>
              <a:gdLst/>
              <a:ahLst/>
              <a:cxnLst/>
              <a:rect l="l" t="t" r="r" b="b"/>
              <a:pathLst>
                <a:path w="616" h="322" extrusionOk="0">
                  <a:moveTo>
                    <a:pt x="496" y="0"/>
                  </a:moveTo>
                  <a:cubicBezTo>
                    <a:pt x="472" y="0"/>
                    <a:pt x="447" y="9"/>
                    <a:pt x="430" y="26"/>
                  </a:cubicBezTo>
                  <a:cubicBezTo>
                    <a:pt x="391" y="61"/>
                    <a:pt x="355" y="86"/>
                    <a:pt x="317" y="86"/>
                  </a:cubicBezTo>
                  <a:cubicBezTo>
                    <a:pt x="292" y="86"/>
                    <a:pt x="266" y="75"/>
                    <a:pt x="239" y="50"/>
                  </a:cubicBezTo>
                  <a:lnTo>
                    <a:pt x="244" y="44"/>
                  </a:lnTo>
                  <a:lnTo>
                    <a:pt x="244" y="44"/>
                  </a:lnTo>
                  <a:cubicBezTo>
                    <a:pt x="181" y="78"/>
                    <a:pt x="123" y="113"/>
                    <a:pt x="65" y="148"/>
                  </a:cubicBezTo>
                  <a:cubicBezTo>
                    <a:pt x="1" y="194"/>
                    <a:pt x="7" y="258"/>
                    <a:pt x="82" y="293"/>
                  </a:cubicBezTo>
                  <a:cubicBezTo>
                    <a:pt x="117" y="312"/>
                    <a:pt x="156" y="322"/>
                    <a:pt x="196" y="322"/>
                  </a:cubicBezTo>
                  <a:cubicBezTo>
                    <a:pt x="230" y="322"/>
                    <a:pt x="265" y="315"/>
                    <a:pt x="296" y="299"/>
                  </a:cubicBezTo>
                  <a:cubicBezTo>
                    <a:pt x="344" y="277"/>
                    <a:pt x="381" y="243"/>
                    <a:pt x="433" y="243"/>
                  </a:cubicBezTo>
                  <a:cubicBezTo>
                    <a:pt x="451" y="243"/>
                    <a:pt x="471" y="247"/>
                    <a:pt x="493" y="258"/>
                  </a:cubicBezTo>
                  <a:cubicBezTo>
                    <a:pt x="501" y="262"/>
                    <a:pt x="509" y="264"/>
                    <a:pt x="516" y="264"/>
                  </a:cubicBezTo>
                  <a:cubicBezTo>
                    <a:pt x="553" y="264"/>
                    <a:pt x="583" y="220"/>
                    <a:pt x="598" y="177"/>
                  </a:cubicBezTo>
                  <a:cubicBezTo>
                    <a:pt x="615" y="125"/>
                    <a:pt x="603" y="67"/>
                    <a:pt x="563" y="26"/>
                  </a:cubicBezTo>
                  <a:cubicBezTo>
                    <a:pt x="546" y="9"/>
                    <a:pt x="521"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4"/>
            <p:cNvSpPr/>
            <p:nvPr/>
          </p:nvSpPr>
          <p:spPr>
            <a:xfrm rot="1508308">
              <a:off x="5498667" y="909236"/>
              <a:ext cx="96343" cy="56652"/>
            </a:xfrm>
            <a:custGeom>
              <a:avLst/>
              <a:gdLst/>
              <a:ahLst/>
              <a:cxnLst/>
              <a:rect l="l" t="t" r="r" b="b"/>
              <a:pathLst>
                <a:path w="568" h="334" extrusionOk="0">
                  <a:moveTo>
                    <a:pt x="322" y="0"/>
                  </a:moveTo>
                  <a:cubicBezTo>
                    <a:pt x="306" y="0"/>
                    <a:pt x="291" y="6"/>
                    <a:pt x="284" y="17"/>
                  </a:cubicBezTo>
                  <a:cubicBezTo>
                    <a:pt x="232" y="122"/>
                    <a:pt x="145" y="150"/>
                    <a:pt x="52" y="179"/>
                  </a:cubicBezTo>
                  <a:cubicBezTo>
                    <a:pt x="18" y="197"/>
                    <a:pt x="0" y="232"/>
                    <a:pt x="12" y="266"/>
                  </a:cubicBezTo>
                  <a:cubicBezTo>
                    <a:pt x="12" y="295"/>
                    <a:pt x="35" y="313"/>
                    <a:pt x="64" y="318"/>
                  </a:cubicBezTo>
                  <a:cubicBezTo>
                    <a:pt x="114" y="329"/>
                    <a:pt x="164" y="334"/>
                    <a:pt x="214" y="334"/>
                  </a:cubicBezTo>
                  <a:cubicBezTo>
                    <a:pt x="305" y="334"/>
                    <a:pt x="395" y="317"/>
                    <a:pt x="481" y="284"/>
                  </a:cubicBezTo>
                  <a:cubicBezTo>
                    <a:pt x="568" y="249"/>
                    <a:pt x="533" y="191"/>
                    <a:pt x="487" y="139"/>
                  </a:cubicBezTo>
                  <a:cubicBezTo>
                    <a:pt x="458" y="98"/>
                    <a:pt x="429" y="64"/>
                    <a:pt x="394" y="29"/>
                  </a:cubicBezTo>
                  <a:cubicBezTo>
                    <a:pt x="377" y="12"/>
                    <a:pt x="347"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4"/>
            <p:cNvSpPr/>
            <p:nvPr/>
          </p:nvSpPr>
          <p:spPr>
            <a:xfrm rot="1508308">
              <a:off x="8388676" y="791362"/>
              <a:ext cx="75989" cy="63437"/>
            </a:xfrm>
            <a:custGeom>
              <a:avLst/>
              <a:gdLst/>
              <a:ahLst/>
              <a:cxnLst/>
              <a:rect l="l" t="t" r="r" b="b"/>
              <a:pathLst>
                <a:path w="448" h="374" extrusionOk="0">
                  <a:moveTo>
                    <a:pt x="268" y="0"/>
                  </a:moveTo>
                  <a:cubicBezTo>
                    <a:pt x="257" y="0"/>
                    <a:pt x="245" y="1"/>
                    <a:pt x="232" y="5"/>
                  </a:cubicBezTo>
                  <a:cubicBezTo>
                    <a:pt x="169" y="22"/>
                    <a:pt x="18" y="173"/>
                    <a:pt x="12" y="236"/>
                  </a:cubicBezTo>
                  <a:cubicBezTo>
                    <a:pt x="1" y="300"/>
                    <a:pt x="47" y="358"/>
                    <a:pt x="111" y="370"/>
                  </a:cubicBezTo>
                  <a:cubicBezTo>
                    <a:pt x="125" y="372"/>
                    <a:pt x="139" y="373"/>
                    <a:pt x="153" y="373"/>
                  </a:cubicBezTo>
                  <a:cubicBezTo>
                    <a:pt x="208" y="373"/>
                    <a:pt x="260" y="355"/>
                    <a:pt x="302" y="323"/>
                  </a:cubicBezTo>
                  <a:cubicBezTo>
                    <a:pt x="354" y="300"/>
                    <a:pt x="389" y="254"/>
                    <a:pt x="406" y="207"/>
                  </a:cubicBezTo>
                  <a:cubicBezTo>
                    <a:pt x="448" y="104"/>
                    <a:pt x="36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4"/>
            <p:cNvSpPr/>
            <p:nvPr/>
          </p:nvSpPr>
          <p:spPr>
            <a:xfrm rot="1508308">
              <a:off x="4845295" y="1063759"/>
              <a:ext cx="100414" cy="62080"/>
            </a:xfrm>
            <a:custGeom>
              <a:avLst/>
              <a:gdLst/>
              <a:ahLst/>
              <a:cxnLst/>
              <a:rect l="l" t="t" r="r" b="b"/>
              <a:pathLst>
                <a:path w="592" h="366" extrusionOk="0">
                  <a:moveTo>
                    <a:pt x="262" y="1"/>
                  </a:moveTo>
                  <a:cubicBezTo>
                    <a:pt x="169" y="1"/>
                    <a:pt x="74" y="30"/>
                    <a:pt x="1" y="88"/>
                  </a:cubicBezTo>
                  <a:cubicBezTo>
                    <a:pt x="12" y="129"/>
                    <a:pt x="53" y="129"/>
                    <a:pt x="82" y="129"/>
                  </a:cubicBezTo>
                  <a:cubicBezTo>
                    <a:pt x="192" y="135"/>
                    <a:pt x="273" y="146"/>
                    <a:pt x="227" y="297"/>
                  </a:cubicBezTo>
                  <a:cubicBezTo>
                    <a:pt x="209" y="336"/>
                    <a:pt x="247" y="365"/>
                    <a:pt x="292" y="365"/>
                  </a:cubicBezTo>
                  <a:cubicBezTo>
                    <a:pt x="307" y="365"/>
                    <a:pt x="322" y="362"/>
                    <a:pt x="337" y="355"/>
                  </a:cubicBezTo>
                  <a:cubicBezTo>
                    <a:pt x="383" y="332"/>
                    <a:pt x="412" y="279"/>
                    <a:pt x="470" y="274"/>
                  </a:cubicBezTo>
                  <a:cubicBezTo>
                    <a:pt x="580" y="251"/>
                    <a:pt x="592" y="187"/>
                    <a:pt x="516" y="100"/>
                  </a:cubicBezTo>
                  <a:cubicBezTo>
                    <a:pt x="456" y="34"/>
                    <a:pt x="361"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4"/>
            <p:cNvSpPr/>
            <p:nvPr/>
          </p:nvSpPr>
          <p:spPr>
            <a:xfrm rot="1508308">
              <a:off x="7815191" y="400062"/>
              <a:ext cx="80738" cy="75650"/>
            </a:xfrm>
            <a:custGeom>
              <a:avLst/>
              <a:gdLst/>
              <a:ahLst/>
              <a:cxnLst/>
              <a:rect l="l" t="t" r="r" b="b"/>
              <a:pathLst>
                <a:path w="476" h="446" extrusionOk="0">
                  <a:moveTo>
                    <a:pt x="136" y="1"/>
                  </a:moveTo>
                  <a:cubicBezTo>
                    <a:pt x="109" y="1"/>
                    <a:pt x="83" y="11"/>
                    <a:pt x="59" y="38"/>
                  </a:cubicBezTo>
                  <a:cubicBezTo>
                    <a:pt x="1" y="96"/>
                    <a:pt x="41" y="148"/>
                    <a:pt x="82" y="200"/>
                  </a:cubicBezTo>
                  <a:cubicBezTo>
                    <a:pt x="88" y="212"/>
                    <a:pt x="99" y="223"/>
                    <a:pt x="111" y="235"/>
                  </a:cubicBezTo>
                  <a:cubicBezTo>
                    <a:pt x="134" y="264"/>
                    <a:pt x="151" y="299"/>
                    <a:pt x="169" y="339"/>
                  </a:cubicBezTo>
                  <a:cubicBezTo>
                    <a:pt x="188" y="405"/>
                    <a:pt x="252" y="445"/>
                    <a:pt x="318" y="445"/>
                  </a:cubicBezTo>
                  <a:cubicBezTo>
                    <a:pt x="350" y="445"/>
                    <a:pt x="383" y="436"/>
                    <a:pt x="412" y="415"/>
                  </a:cubicBezTo>
                  <a:cubicBezTo>
                    <a:pt x="458" y="397"/>
                    <a:pt x="476" y="339"/>
                    <a:pt x="447" y="293"/>
                  </a:cubicBezTo>
                  <a:cubicBezTo>
                    <a:pt x="400" y="194"/>
                    <a:pt x="331" y="113"/>
                    <a:pt x="244" y="44"/>
                  </a:cubicBezTo>
                  <a:cubicBezTo>
                    <a:pt x="210" y="20"/>
                    <a:pt x="17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4"/>
            <p:cNvSpPr/>
            <p:nvPr/>
          </p:nvSpPr>
          <p:spPr>
            <a:xfrm rot="1508308">
              <a:off x="8459467" y="1982746"/>
              <a:ext cx="85657" cy="64285"/>
            </a:xfrm>
            <a:custGeom>
              <a:avLst/>
              <a:gdLst/>
              <a:ahLst/>
              <a:cxnLst/>
              <a:rect l="l" t="t" r="r" b="b"/>
              <a:pathLst>
                <a:path w="505" h="379" extrusionOk="0">
                  <a:moveTo>
                    <a:pt x="380" y="1"/>
                  </a:moveTo>
                  <a:cubicBezTo>
                    <a:pt x="367" y="1"/>
                    <a:pt x="352" y="4"/>
                    <a:pt x="337" y="11"/>
                  </a:cubicBezTo>
                  <a:cubicBezTo>
                    <a:pt x="261" y="46"/>
                    <a:pt x="186" y="75"/>
                    <a:pt x="105" y="92"/>
                  </a:cubicBezTo>
                  <a:cubicBezTo>
                    <a:pt x="47" y="110"/>
                    <a:pt x="1" y="168"/>
                    <a:pt x="7" y="231"/>
                  </a:cubicBezTo>
                  <a:cubicBezTo>
                    <a:pt x="1" y="289"/>
                    <a:pt x="36" y="342"/>
                    <a:pt x="88" y="365"/>
                  </a:cubicBezTo>
                  <a:cubicBezTo>
                    <a:pt x="109" y="374"/>
                    <a:pt x="131" y="379"/>
                    <a:pt x="152" y="379"/>
                  </a:cubicBezTo>
                  <a:cubicBezTo>
                    <a:pt x="195" y="379"/>
                    <a:pt x="236" y="361"/>
                    <a:pt x="267" y="330"/>
                  </a:cubicBezTo>
                  <a:cubicBezTo>
                    <a:pt x="296" y="266"/>
                    <a:pt x="354" y="231"/>
                    <a:pt x="418" y="231"/>
                  </a:cubicBezTo>
                  <a:cubicBezTo>
                    <a:pt x="487" y="231"/>
                    <a:pt x="505" y="168"/>
                    <a:pt x="487" y="110"/>
                  </a:cubicBezTo>
                  <a:cubicBezTo>
                    <a:pt x="469" y="50"/>
                    <a:pt x="432" y="1"/>
                    <a:pt x="3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4"/>
            <p:cNvSpPr/>
            <p:nvPr/>
          </p:nvSpPr>
          <p:spPr>
            <a:xfrm rot="1508308">
              <a:off x="5897017" y="2732844"/>
              <a:ext cx="65981" cy="82095"/>
            </a:xfrm>
            <a:custGeom>
              <a:avLst/>
              <a:gdLst/>
              <a:ahLst/>
              <a:cxnLst/>
              <a:rect l="l" t="t" r="r" b="b"/>
              <a:pathLst>
                <a:path w="389" h="484" extrusionOk="0">
                  <a:moveTo>
                    <a:pt x="153" y="1"/>
                  </a:moveTo>
                  <a:cubicBezTo>
                    <a:pt x="147" y="1"/>
                    <a:pt x="140" y="1"/>
                    <a:pt x="134" y="2"/>
                  </a:cubicBezTo>
                  <a:cubicBezTo>
                    <a:pt x="1" y="31"/>
                    <a:pt x="117" y="147"/>
                    <a:pt x="76" y="211"/>
                  </a:cubicBezTo>
                  <a:cubicBezTo>
                    <a:pt x="64" y="228"/>
                    <a:pt x="59" y="252"/>
                    <a:pt x="59" y="269"/>
                  </a:cubicBezTo>
                  <a:cubicBezTo>
                    <a:pt x="41" y="344"/>
                    <a:pt x="41" y="425"/>
                    <a:pt x="122" y="466"/>
                  </a:cubicBezTo>
                  <a:cubicBezTo>
                    <a:pt x="144" y="478"/>
                    <a:pt x="169" y="484"/>
                    <a:pt x="192" y="484"/>
                  </a:cubicBezTo>
                  <a:cubicBezTo>
                    <a:pt x="237" y="484"/>
                    <a:pt x="281" y="463"/>
                    <a:pt x="308" y="425"/>
                  </a:cubicBezTo>
                  <a:cubicBezTo>
                    <a:pt x="377" y="367"/>
                    <a:pt x="389" y="275"/>
                    <a:pt x="342" y="199"/>
                  </a:cubicBezTo>
                  <a:cubicBezTo>
                    <a:pt x="331" y="188"/>
                    <a:pt x="319" y="170"/>
                    <a:pt x="308" y="153"/>
                  </a:cubicBezTo>
                  <a:cubicBezTo>
                    <a:pt x="248" y="115"/>
                    <a:pt x="239"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4"/>
            <p:cNvSpPr/>
            <p:nvPr/>
          </p:nvSpPr>
          <p:spPr>
            <a:xfrm rot="1508308">
              <a:off x="5073995" y="2011921"/>
              <a:ext cx="75819" cy="81926"/>
            </a:xfrm>
            <a:custGeom>
              <a:avLst/>
              <a:gdLst/>
              <a:ahLst/>
              <a:cxnLst/>
              <a:rect l="l" t="t" r="r" b="b"/>
              <a:pathLst>
                <a:path w="447" h="483" extrusionOk="0">
                  <a:moveTo>
                    <a:pt x="140" y="0"/>
                  </a:moveTo>
                  <a:cubicBezTo>
                    <a:pt x="120" y="0"/>
                    <a:pt x="98" y="6"/>
                    <a:pt x="76" y="19"/>
                  </a:cubicBezTo>
                  <a:cubicBezTo>
                    <a:pt x="1" y="65"/>
                    <a:pt x="47" y="135"/>
                    <a:pt x="76" y="193"/>
                  </a:cubicBezTo>
                  <a:cubicBezTo>
                    <a:pt x="105" y="256"/>
                    <a:pt x="169" y="314"/>
                    <a:pt x="186" y="390"/>
                  </a:cubicBezTo>
                  <a:cubicBezTo>
                    <a:pt x="191" y="444"/>
                    <a:pt x="237" y="483"/>
                    <a:pt x="291" y="483"/>
                  </a:cubicBezTo>
                  <a:cubicBezTo>
                    <a:pt x="294" y="483"/>
                    <a:pt x="298" y="483"/>
                    <a:pt x="302" y="482"/>
                  </a:cubicBezTo>
                  <a:cubicBezTo>
                    <a:pt x="354" y="477"/>
                    <a:pt x="400" y="442"/>
                    <a:pt x="423" y="390"/>
                  </a:cubicBezTo>
                  <a:cubicBezTo>
                    <a:pt x="447" y="337"/>
                    <a:pt x="429" y="274"/>
                    <a:pt x="389" y="239"/>
                  </a:cubicBezTo>
                  <a:cubicBezTo>
                    <a:pt x="325" y="210"/>
                    <a:pt x="302" y="140"/>
                    <a:pt x="267" y="88"/>
                  </a:cubicBezTo>
                  <a:cubicBezTo>
                    <a:pt x="234" y="38"/>
                    <a:pt x="191"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4"/>
            <p:cNvSpPr/>
            <p:nvPr/>
          </p:nvSpPr>
          <p:spPr>
            <a:xfrm rot="1508308">
              <a:off x="4494206" y="2338639"/>
              <a:ext cx="82774" cy="64455"/>
            </a:xfrm>
            <a:custGeom>
              <a:avLst/>
              <a:gdLst/>
              <a:ahLst/>
              <a:cxnLst/>
              <a:rect l="l" t="t" r="r" b="b"/>
              <a:pathLst>
                <a:path w="488" h="380" extrusionOk="0">
                  <a:moveTo>
                    <a:pt x="175" y="0"/>
                  </a:moveTo>
                  <a:cubicBezTo>
                    <a:pt x="157" y="0"/>
                    <a:pt x="139" y="3"/>
                    <a:pt x="122" y="7"/>
                  </a:cubicBezTo>
                  <a:cubicBezTo>
                    <a:pt x="70" y="13"/>
                    <a:pt x="29" y="48"/>
                    <a:pt x="12" y="94"/>
                  </a:cubicBezTo>
                  <a:cubicBezTo>
                    <a:pt x="1" y="146"/>
                    <a:pt x="29" y="193"/>
                    <a:pt x="76" y="216"/>
                  </a:cubicBezTo>
                  <a:cubicBezTo>
                    <a:pt x="140" y="257"/>
                    <a:pt x="203" y="297"/>
                    <a:pt x="261" y="338"/>
                  </a:cubicBezTo>
                  <a:cubicBezTo>
                    <a:pt x="299" y="362"/>
                    <a:pt x="332" y="379"/>
                    <a:pt x="364" y="379"/>
                  </a:cubicBezTo>
                  <a:cubicBezTo>
                    <a:pt x="386" y="379"/>
                    <a:pt x="408" y="371"/>
                    <a:pt x="429" y="349"/>
                  </a:cubicBezTo>
                  <a:cubicBezTo>
                    <a:pt x="476" y="309"/>
                    <a:pt x="487" y="245"/>
                    <a:pt x="452" y="199"/>
                  </a:cubicBezTo>
                  <a:cubicBezTo>
                    <a:pt x="365" y="63"/>
                    <a:pt x="266"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4"/>
            <p:cNvSpPr/>
            <p:nvPr/>
          </p:nvSpPr>
          <p:spPr>
            <a:xfrm rot="1508308">
              <a:off x="7740720" y="880727"/>
              <a:ext cx="91594" cy="56652"/>
            </a:xfrm>
            <a:custGeom>
              <a:avLst/>
              <a:gdLst/>
              <a:ahLst/>
              <a:cxnLst/>
              <a:rect l="l" t="t" r="r" b="b"/>
              <a:pathLst>
                <a:path w="540" h="334" extrusionOk="0">
                  <a:moveTo>
                    <a:pt x="117" y="1"/>
                  </a:moveTo>
                  <a:cubicBezTo>
                    <a:pt x="89" y="1"/>
                    <a:pt x="62" y="12"/>
                    <a:pt x="35" y="41"/>
                  </a:cubicBezTo>
                  <a:cubicBezTo>
                    <a:pt x="1" y="76"/>
                    <a:pt x="1" y="140"/>
                    <a:pt x="30" y="180"/>
                  </a:cubicBezTo>
                  <a:cubicBezTo>
                    <a:pt x="106" y="282"/>
                    <a:pt x="207" y="334"/>
                    <a:pt x="307" y="334"/>
                  </a:cubicBezTo>
                  <a:cubicBezTo>
                    <a:pt x="366" y="334"/>
                    <a:pt x="424" y="316"/>
                    <a:pt x="476" y="279"/>
                  </a:cubicBezTo>
                  <a:cubicBezTo>
                    <a:pt x="522" y="256"/>
                    <a:pt x="540" y="204"/>
                    <a:pt x="516" y="157"/>
                  </a:cubicBezTo>
                  <a:cubicBezTo>
                    <a:pt x="508" y="122"/>
                    <a:pt x="479" y="97"/>
                    <a:pt x="450" y="97"/>
                  </a:cubicBezTo>
                  <a:cubicBezTo>
                    <a:pt x="441" y="97"/>
                    <a:pt x="432" y="99"/>
                    <a:pt x="424" y="105"/>
                  </a:cubicBezTo>
                  <a:cubicBezTo>
                    <a:pt x="398" y="122"/>
                    <a:pt x="376" y="129"/>
                    <a:pt x="356" y="129"/>
                  </a:cubicBezTo>
                  <a:cubicBezTo>
                    <a:pt x="309" y="129"/>
                    <a:pt x="275" y="90"/>
                    <a:pt x="238" y="53"/>
                  </a:cubicBezTo>
                  <a:cubicBezTo>
                    <a:pt x="227" y="41"/>
                    <a:pt x="215" y="35"/>
                    <a:pt x="204" y="30"/>
                  </a:cubicBezTo>
                  <a:cubicBezTo>
                    <a:pt x="175" y="12"/>
                    <a:pt x="146"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4"/>
            <p:cNvSpPr/>
            <p:nvPr/>
          </p:nvSpPr>
          <p:spPr>
            <a:xfrm rot="1508308">
              <a:off x="5735852" y="503386"/>
              <a:ext cx="83622" cy="57840"/>
            </a:xfrm>
            <a:custGeom>
              <a:avLst/>
              <a:gdLst/>
              <a:ahLst/>
              <a:cxnLst/>
              <a:rect l="l" t="t" r="r" b="b"/>
              <a:pathLst>
                <a:path w="493" h="341" extrusionOk="0">
                  <a:moveTo>
                    <a:pt x="116" y="1"/>
                  </a:moveTo>
                  <a:cubicBezTo>
                    <a:pt x="101" y="1"/>
                    <a:pt x="86" y="5"/>
                    <a:pt x="70" y="15"/>
                  </a:cubicBezTo>
                  <a:cubicBezTo>
                    <a:pt x="0" y="56"/>
                    <a:pt x="6" y="131"/>
                    <a:pt x="18" y="201"/>
                  </a:cubicBezTo>
                  <a:cubicBezTo>
                    <a:pt x="29" y="268"/>
                    <a:pt x="62" y="340"/>
                    <a:pt x="137" y="340"/>
                  </a:cubicBezTo>
                  <a:cubicBezTo>
                    <a:pt x="139" y="340"/>
                    <a:pt x="142" y="340"/>
                    <a:pt x="145" y="340"/>
                  </a:cubicBezTo>
                  <a:cubicBezTo>
                    <a:pt x="232" y="328"/>
                    <a:pt x="319" y="305"/>
                    <a:pt x="406" y="276"/>
                  </a:cubicBezTo>
                  <a:cubicBezTo>
                    <a:pt x="464" y="235"/>
                    <a:pt x="493" y="189"/>
                    <a:pt x="475" y="131"/>
                  </a:cubicBezTo>
                  <a:cubicBezTo>
                    <a:pt x="472" y="90"/>
                    <a:pt x="435" y="64"/>
                    <a:pt x="398" y="64"/>
                  </a:cubicBezTo>
                  <a:cubicBezTo>
                    <a:pt x="377" y="64"/>
                    <a:pt x="357" y="72"/>
                    <a:pt x="342" y="91"/>
                  </a:cubicBezTo>
                  <a:cubicBezTo>
                    <a:pt x="322" y="107"/>
                    <a:pt x="304" y="114"/>
                    <a:pt x="289" y="114"/>
                  </a:cubicBezTo>
                  <a:cubicBezTo>
                    <a:pt x="266" y="114"/>
                    <a:pt x="247" y="98"/>
                    <a:pt x="226" y="73"/>
                  </a:cubicBezTo>
                  <a:cubicBezTo>
                    <a:pt x="196" y="39"/>
                    <a:pt x="159"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4"/>
            <p:cNvSpPr/>
            <p:nvPr/>
          </p:nvSpPr>
          <p:spPr>
            <a:xfrm rot="1508308">
              <a:off x="8569524" y="-40122"/>
              <a:ext cx="79890" cy="54108"/>
            </a:xfrm>
            <a:custGeom>
              <a:avLst/>
              <a:gdLst/>
              <a:ahLst/>
              <a:cxnLst/>
              <a:rect l="l" t="t" r="r" b="b"/>
              <a:pathLst>
                <a:path w="471" h="319" extrusionOk="0">
                  <a:moveTo>
                    <a:pt x="194" y="1"/>
                  </a:moveTo>
                  <a:cubicBezTo>
                    <a:pt x="92" y="1"/>
                    <a:pt x="17" y="61"/>
                    <a:pt x="7" y="141"/>
                  </a:cubicBezTo>
                  <a:cubicBezTo>
                    <a:pt x="1" y="234"/>
                    <a:pt x="59" y="286"/>
                    <a:pt x="180" y="309"/>
                  </a:cubicBezTo>
                  <a:cubicBezTo>
                    <a:pt x="207" y="315"/>
                    <a:pt x="235" y="319"/>
                    <a:pt x="262" y="319"/>
                  </a:cubicBezTo>
                  <a:cubicBezTo>
                    <a:pt x="310" y="319"/>
                    <a:pt x="358" y="308"/>
                    <a:pt x="406" y="286"/>
                  </a:cubicBezTo>
                  <a:cubicBezTo>
                    <a:pt x="459" y="245"/>
                    <a:pt x="470" y="170"/>
                    <a:pt x="430" y="112"/>
                  </a:cubicBezTo>
                  <a:cubicBezTo>
                    <a:pt x="383" y="43"/>
                    <a:pt x="302" y="2"/>
                    <a:pt x="221" y="2"/>
                  </a:cubicBezTo>
                  <a:cubicBezTo>
                    <a:pt x="212" y="1"/>
                    <a:pt x="20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4"/>
            <p:cNvSpPr/>
            <p:nvPr/>
          </p:nvSpPr>
          <p:spPr>
            <a:xfrm rot="1508308">
              <a:off x="4326733" y="1013976"/>
              <a:ext cx="121107" cy="44610"/>
            </a:xfrm>
            <a:custGeom>
              <a:avLst/>
              <a:gdLst/>
              <a:ahLst/>
              <a:cxnLst/>
              <a:rect l="l" t="t" r="r" b="b"/>
              <a:pathLst>
                <a:path w="714" h="263" extrusionOk="0">
                  <a:moveTo>
                    <a:pt x="558" y="1"/>
                  </a:moveTo>
                  <a:cubicBezTo>
                    <a:pt x="539" y="1"/>
                    <a:pt x="519" y="4"/>
                    <a:pt x="499" y="9"/>
                  </a:cubicBezTo>
                  <a:cubicBezTo>
                    <a:pt x="441" y="24"/>
                    <a:pt x="383" y="32"/>
                    <a:pt x="325" y="32"/>
                  </a:cubicBezTo>
                  <a:cubicBezTo>
                    <a:pt x="296" y="32"/>
                    <a:pt x="267" y="30"/>
                    <a:pt x="238" y="26"/>
                  </a:cubicBezTo>
                  <a:cubicBezTo>
                    <a:pt x="227" y="24"/>
                    <a:pt x="217" y="22"/>
                    <a:pt x="207" y="22"/>
                  </a:cubicBezTo>
                  <a:cubicBezTo>
                    <a:pt x="196" y="22"/>
                    <a:pt x="186" y="24"/>
                    <a:pt x="175" y="26"/>
                  </a:cubicBezTo>
                  <a:cubicBezTo>
                    <a:pt x="70" y="50"/>
                    <a:pt x="1" y="119"/>
                    <a:pt x="24" y="189"/>
                  </a:cubicBezTo>
                  <a:cubicBezTo>
                    <a:pt x="44" y="249"/>
                    <a:pt x="79" y="263"/>
                    <a:pt x="120" y="263"/>
                  </a:cubicBezTo>
                  <a:cubicBezTo>
                    <a:pt x="150" y="263"/>
                    <a:pt x="183" y="255"/>
                    <a:pt x="215" y="252"/>
                  </a:cubicBezTo>
                  <a:cubicBezTo>
                    <a:pt x="250" y="247"/>
                    <a:pt x="279" y="241"/>
                    <a:pt x="314" y="223"/>
                  </a:cubicBezTo>
                  <a:cubicBezTo>
                    <a:pt x="397" y="169"/>
                    <a:pt x="495" y="139"/>
                    <a:pt x="595" y="139"/>
                  </a:cubicBezTo>
                  <a:cubicBezTo>
                    <a:pt x="634" y="139"/>
                    <a:pt x="674" y="144"/>
                    <a:pt x="714" y="154"/>
                  </a:cubicBezTo>
                  <a:cubicBezTo>
                    <a:pt x="687" y="37"/>
                    <a:pt x="625"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4"/>
            <p:cNvSpPr/>
            <p:nvPr/>
          </p:nvSpPr>
          <p:spPr>
            <a:xfrm rot="1508308">
              <a:off x="7725891" y="753853"/>
              <a:ext cx="72766" cy="80569"/>
            </a:xfrm>
            <a:custGeom>
              <a:avLst/>
              <a:gdLst/>
              <a:ahLst/>
              <a:cxnLst/>
              <a:rect l="l" t="t" r="r" b="b"/>
              <a:pathLst>
                <a:path w="429" h="475" extrusionOk="0">
                  <a:moveTo>
                    <a:pt x="120" y="1"/>
                  </a:moveTo>
                  <a:cubicBezTo>
                    <a:pt x="91" y="1"/>
                    <a:pt x="62" y="15"/>
                    <a:pt x="41" y="40"/>
                  </a:cubicBezTo>
                  <a:cubicBezTo>
                    <a:pt x="0" y="81"/>
                    <a:pt x="6" y="150"/>
                    <a:pt x="52" y="191"/>
                  </a:cubicBezTo>
                  <a:cubicBezTo>
                    <a:pt x="105" y="237"/>
                    <a:pt x="139" y="307"/>
                    <a:pt x="145" y="376"/>
                  </a:cubicBezTo>
                  <a:cubicBezTo>
                    <a:pt x="157" y="428"/>
                    <a:pt x="180" y="469"/>
                    <a:pt x="238" y="475"/>
                  </a:cubicBezTo>
                  <a:cubicBezTo>
                    <a:pt x="284" y="475"/>
                    <a:pt x="330" y="452"/>
                    <a:pt x="359" y="411"/>
                  </a:cubicBezTo>
                  <a:cubicBezTo>
                    <a:pt x="406" y="347"/>
                    <a:pt x="429" y="266"/>
                    <a:pt x="377" y="208"/>
                  </a:cubicBezTo>
                  <a:cubicBezTo>
                    <a:pt x="319" y="133"/>
                    <a:pt x="249" y="75"/>
                    <a:pt x="174" y="17"/>
                  </a:cubicBezTo>
                  <a:cubicBezTo>
                    <a:pt x="157" y="6"/>
                    <a:pt x="13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4"/>
            <p:cNvSpPr/>
            <p:nvPr/>
          </p:nvSpPr>
          <p:spPr>
            <a:xfrm rot="1508308">
              <a:off x="8923621" y="-3593"/>
              <a:ext cx="71918" cy="75989"/>
            </a:xfrm>
            <a:custGeom>
              <a:avLst/>
              <a:gdLst/>
              <a:ahLst/>
              <a:cxnLst/>
              <a:rect l="l" t="t" r="r" b="b"/>
              <a:pathLst>
                <a:path w="424" h="448" extrusionOk="0">
                  <a:moveTo>
                    <a:pt x="204" y="0"/>
                  </a:moveTo>
                  <a:cubicBezTo>
                    <a:pt x="136" y="0"/>
                    <a:pt x="105" y="56"/>
                    <a:pt x="116" y="122"/>
                  </a:cubicBezTo>
                  <a:cubicBezTo>
                    <a:pt x="122" y="192"/>
                    <a:pt x="0" y="227"/>
                    <a:pt x="58" y="290"/>
                  </a:cubicBezTo>
                  <a:cubicBezTo>
                    <a:pt x="104" y="348"/>
                    <a:pt x="162" y="395"/>
                    <a:pt x="232" y="429"/>
                  </a:cubicBezTo>
                  <a:cubicBezTo>
                    <a:pt x="254" y="442"/>
                    <a:pt x="278" y="448"/>
                    <a:pt x="301" y="448"/>
                  </a:cubicBezTo>
                  <a:cubicBezTo>
                    <a:pt x="332" y="448"/>
                    <a:pt x="362" y="438"/>
                    <a:pt x="388" y="418"/>
                  </a:cubicBezTo>
                  <a:cubicBezTo>
                    <a:pt x="423" y="383"/>
                    <a:pt x="423" y="325"/>
                    <a:pt x="394" y="285"/>
                  </a:cubicBezTo>
                  <a:cubicBezTo>
                    <a:pt x="359" y="238"/>
                    <a:pt x="377" y="180"/>
                    <a:pt x="359" y="128"/>
                  </a:cubicBezTo>
                  <a:cubicBezTo>
                    <a:pt x="348" y="59"/>
                    <a:pt x="284" y="7"/>
                    <a:pt x="215" y="1"/>
                  </a:cubicBezTo>
                  <a:cubicBezTo>
                    <a:pt x="211" y="0"/>
                    <a:pt x="2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4"/>
            <p:cNvSpPr/>
            <p:nvPr/>
          </p:nvSpPr>
          <p:spPr>
            <a:xfrm rot="1508308">
              <a:off x="4419096" y="3042575"/>
              <a:ext cx="72936" cy="66151"/>
            </a:xfrm>
            <a:custGeom>
              <a:avLst/>
              <a:gdLst/>
              <a:ahLst/>
              <a:cxnLst/>
              <a:rect l="l" t="t" r="r" b="b"/>
              <a:pathLst>
                <a:path w="430" h="390" extrusionOk="0">
                  <a:moveTo>
                    <a:pt x="332" y="1"/>
                  </a:moveTo>
                  <a:cubicBezTo>
                    <a:pt x="322" y="1"/>
                    <a:pt x="312" y="3"/>
                    <a:pt x="302" y="7"/>
                  </a:cubicBezTo>
                  <a:cubicBezTo>
                    <a:pt x="204" y="42"/>
                    <a:pt x="111" y="100"/>
                    <a:pt x="36" y="181"/>
                  </a:cubicBezTo>
                  <a:cubicBezTo>
                    <a:pt x="1" y="222"/>
                    <a:pt x="1" y="285"/>
                    <a:pt x="36" y="332"/>
                  </a:cubicBezTo>
                  <a:cubicBezTo>
                    <a:pt x="64" y="366"/>
                    <a:pt x="111" y="390"/>
                    <a:pt x="157" y="390"/>
                  </a:cubicBezTo>
                  <a:cubicBezTo>
                    <a:pt x="250" y="390"/>
                    <a:pt x="429" y="210"/>
                    <a:pt x="429" y="123"/>
                  </a:cubicBezTo>
                  <a:cubicBezTo>
                    <a:pt x="429" y="60"/>
                    <a:pt x="384"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4"/>
            <p:cNvSpPr/>
            <p:nvPr/>
          </p:nvSpPr>
          <p:spPr>
            <a:xfrm rot="1508308">
              <a:off x="6390707" y="2788606"/>
              <a:ext cx="79720" cy="70222"/>
            </a:xfrm>
            <a:custGeom>
              <a:avLst/>
              <a:gdLst/>
              <a:ahLst/>
              <a:cxnLst/>
              <a:rect l="l" t="t" r="r" b="b"/>
              <a:pathLst>
                <a:path w="470" h="414" extrusionOk="0">
                  <a:moveTo>
                    <a:pt x="335" y="0"/>
                  </a:moveTo>
                  <a:cubicBezTo>
                    <a:pt x="308" y="0"/>
                    <a:pt x="281" y="11"/>
                    <a:pt x="261" y="30"/>
                  </a:cubicBezTo>
                  <a:cubicBezTo>
                    <a:pt x="180" y="111"/>
                    <a:pt x="104" y="198"/>
                    <a:pt x="41" y="291"/>
                  </a:cubicBezTo>
                  <a:cubicBezTo>
                    <a:pt x="0" y="349"/>
                    <a:pt x="47" y="389"/>
                    <a:pt x="110" y="407"/>
                  </a:cubicBezTo>
                  <a:cubicBezTo>
                    <a:pt x="126" y="411"/>
                    <a:pt x="142" y="414"/>
                    <a:pt x="156" y="414"/>
                  </a:cubicBezTo>
                  <a:cubicBezTo>
                    <a:pt x="215" y="414"/>
                    <a:pt x="262" y="380"/>
                    <a:pt x="313" y="343"/>
                  </a:cubicBezTo>
                  <a:cubicBezTo>
                    <a:pt x="388" y="303"/>
                    <a:pt x="435" y="233"/>
                    <a:pt x="458" y="158"/>
                  </a:cubicBezTo>
                  <a:cubicBezTo>
                    <a:pt x="469" y="100"/>
                    <a:pt x="440" y="42"/>
                    <a:pt x="394" y="19"/>
                  </a:cubicBezTo>
                  <a:cubicBezTo>
                    <a:pt x="377" y="6"/>
                    <a:pt x="356"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4"/>
            <p:cNvSpPr/>
            <p:nvPr/>
          </p:nvSpPr>
          <p:spPr>
            <a:xfrm rot="1508308">
              <a:off x="5911613" y="2295091"/>
              <a:ext cx="51225" cy="90237"/>
            </a:xfrm>
            <a:custGeom>
              <a:avLst/>
              <a:gdLst/>
              <a:ahLst/>
              <a:cxnLst/>
              <a:rect l="l" t="t" r="r" b="b"/>
              <a:pathLst>
                <a:path w="302" h="532" extrusionOk="0">
                  <a:moveTo>
                    <a:pt x="140" y="0"/>
                  </a:moveTo>
                  <a:cubicBezTo>
                    <a:pt x="116" y="0"/>
                    <a:pt x="93" y="9"/>
                    <a:pt x="76" y="26"/>
                  </a:cubicBezTo>
                  <a:cubicBezTo>
                    <a:pt x="18" y="61"/>
                    <a:pt x="0" y="131"/>
                    <a:pt x="23" y="189"/>
                  </a:cubicBezTo>
                  <a:cubicBezTo>
                    <a:pt x="52" y="258"/>
                    <a:pt x="58" y="334"/>
                    <a:pt x="52" y="409"/>
                  </a:cubicBezTo>
                  <a:cubicBezTo>
                    <a:pt x="41" y="467"/>
                    <a:pt x="93" y="502"/>
                    <a:pt x="151" y="519"/>
                  </a:cubicBezTo>
                  <a:cubicBezTo>
                    <a:pt x="167" y="527"/>
                    <a:pt x="186" y="531"/>
                    <a:pt x="204" y="531"/>
                  </a:cubicBezTo>
                  <a:cubicBezTo>
                    <a:pt x="226" y="531"/>
                    <a:pt x="248" y="526"/>
                    <a:pt x="267" y="513"/>
                  </a:cubicBezTo>
                  <a:cubicBezTo>
                    <a:pt x="296" y="490"/>
                    <a:pt x="301" y="449"/>
                    <a:pt x="278" y="420"/>
                  </a:cubicBezTo>
                  <a:cubicBezTo>
                    <a:pt x="220" y="362"/>
                    <a:pt x="209" y="270"/>
                    <a:pt x="255" y="206"/>
                  </a:cubicBezTo>
                  <a:cubicBezTo>
                    <a:pt x="290" y="142"/>
                    <a:pt x="273" y="61"/>
                    <a:pt x="209" y="26"/>
                  </a:cubicBezTo>
                  <a:cubicBezTo>
                    <a:pt x="189" y="9"/>
                    <a:pt x="16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4"/>
            <p:cNvSpPr/>
            <p:nvPr/>
          </p:nvSpPr>
          <p:spPr>
            <a:xfrm rot="1508308">
              <a:off x="5339270" y="948792"/>
              <a:ext cx="90576" cy="44440"/>
            </a:xfrm>
            <a:custGeom>
              <a:avLst/>
              <a:gdLst/>
              <a:ahLst/>
              <a:cxnLst/>
              <a:rect l="l" t="t" r="r" b="b"/>
              <a:pathLst>
                <a:path w="534" h="262" extrusionOk="0">
                  <a:moveTo>
                    <a:pt x="218" y="0"/>
                  </a:moveTo>
                  <a:cubicBezTo>
                    <a:pt x="178" y="0"/>
                    <a:pt x="138" y="5"/>
                    <a:pt x="99" y="13"/>
                  </a:cubicBezTo>
                  <a:cubicBezTo>
                    <a:pt x="52" y="25"/>
                    <a:pt x="12" y="66"/>
                    <a:pt x="12" y="118"/>
                  </a:cubicBezTo>
                  <a:cubicBezTo>
                    <a:pt x="0" y="158"/>
                    <a:pt x="23" y="199"/>
                    <a:pt x="58" y="222"/>
                  </a:cubicBezTo>
                  <a:cubicBezTo>
                    <a:pt x="91" y="249"/>
                    <a:pt x="182" y="262"/>
                    <a:pt x="272" y="262"/>
                  </a:cubicBezTo>
                  <a:cubicBezTo>
                    <a:pt x="357" y="262"/>
                    <a:pt x="442" y="250"/>
                    <a:pt x="475" y="228"/>
                  </a:cubicBezTo>
                  <a:cubicBezTo>
                    <a:pt x="533" y="193"/>
                    <a:pt x="533" y="106"/>
                    <a:pt x="475" y="71"/>
                  </a:cubicBezTo>
                  <a:cubicBezTo>
                    <a:pt x="399" y="23"/>
                    <a:pt x="30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4"/>
            <p:cNvSpPr/>
            <p:nvPr/>
          </p:nvSpPr>
          <p:spPr>
            <a:xfrm rot="1508308">
              <a:off x="7282055" y="64740"/>
              <a:ext cx="92611" cy="51225"/>
            </a:xfrm>
            <a:custGeom>
              <a:avLst/>
              <a:gdLst/>
              <a:ahLst/>
              <a:cxnLst/>
              <a:rect l="l" t="t" r="r" b="b"/>
              <a:pathLst>
                <a:path w="546" h="302" extrusionOk="0">
                  <a:moveTo>
                    <a:pt x="413" y="1"/>
                  </a:moveTo>
                  <a:cubicBezTo>
                    <a:pt x="403" y="1"/>
                    <a:pt x="393" y="2"/>
                    <a:pt x="383" y="5"/>
                  </a:cubicBezTo>
                  <a:cubicBezTo>
                    <a:pt x="267" y="16"/>
                    <a:pt x="157" y="63"/>
                    <a:pt x="70" y="138"/>
                  </a:cubicBezTo>
                  <a:cubicBezTo>
                    <a:pt x="1" y="184"/>
                    <a:pt x="30" y="289"/>
                    <a:pt x="111" y="294"/>
                  </a:cubicBezTo>
                  <a:cubicBezTo>
                    <a:pt x="143" y="299"/>
                    <a:pt x="175" y="302"/>
                    <a:pt x="207" y="302"/>
                  </a:cubicBezTo>
                  <a:cubicBezTo>
                    <a:pt x="285" y="302"/>
                    <a:pt x="361" y="287"/>
                    <a:pt x="435" y="254"/>
                  </a:cubicBezTo>
                  <a:cubicBezTo>
                    <a:pt x="511" y="213"/>
                    <a:pt x="545" y="167"/>
                    <a:pt x="528" y="92"/>
                  </a:cubicBezTo>
                  <a:cubicBezTo>
                    <a:pt x="513" y="38"/>
                    <a:pt x="466"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4"/>
            <p:cNvSpPr/>
            <p:nvPr/>
          </p:nvSpPr>
          <p:spPr>
            <a:xfrm rot="1508308">
              <a:off x="5940881" y="933063"/>
              <a:ext cx="82265" cy="68526"/>
            </a:xfrm>
            <a:custGeom>
              <a:avLst/>
              <a:gdLst/>
              <a:ahLst/>
              <a:cxnLst/>
              <a:rect l="l" t="t" r="r" b="b"/>
              <a:pathLst>
                <a:path w="485" h="404" extrusionOk="0">
                  <a:moveTo>
                    <a:pt x="125" y="0"/>
                  </a:moveTo>
                  <a:cubicBezTo>
                    <a:pt x="92" y="0"/>
                    <a:pt x="63" y="13"/>
                    <a:pt x="41" y="48"/>
                  </a:cubicBezTo>
                  <a:cubicBezTo>
                    <a:pt x="0" y="106"/>
                    <a:pt x="23" y="152"/>
                    <a:pt x="58" y="204"/>
                  </a:cubicBezTo>
                  <a:cubicBezTo>
                    <a:pt x="116" y="280"/>
                    <a:pt x="191" y="337"/>
                    <a:pt x="272" y="384"/>
                  </a:cubicBezTo>
                  <a:cubicBezTo>
                    <a:pt x="293" y="398"/>
                    <a:pt x="315" y="404"/>
                    <a:pt x="335" y="404"/>
                  </a:cubicBezTo>
                  <a:cubicBezTo>
                    <a:pt x="418" y="404"/>
                    <a:pt x="484" y="306"/>
                    <a:pt x="429" y="227"/>
                  </a:cubicBezTo>
                  <a:cubicBezTo>
                    <a:pt x="382" y="135"/>
                    <a:pt x="301" y="59"/>
                    <a:pt x="209" y="19"/>
                  </a:cubicBezTo>
                  <a:cubicBezTo>
                    <a:pt x="180" y="8"/>
                    <a:pt x="15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4"/>
            <p:cNvSpPr/>
            <p:nvPr/>
          </p:nvSpPr>
          <p:spPr>
            <a:xfrm rot="1508308">
              <a:off x="8720253" y="2259067"/>
              <a:ext cx="90576" cy="69204"/>
            </a:xfrm>
            <a:custGeom>
              <a:avLst/>
              <a:gdLst/>
              <a:ahLst/>
              <a:cxnLst/>
              <a:rect l="l" t="t" r="r" b="b"/>
              <a:pathLst>
                <a:path w="534" h="408" extrusionOk="0">
                  <a:moveTo>
                    <a:pt x="146" y="1"/>
                  </a:moveTo>
                  <a:cubicBezTo>
                    <a:pt x="110" y="1"/>
                    <a:pt x="74" y="17"/>
                    <a:pt x="53" y="47"/>
                  </a:cubicBezTo>
                  <a:cubicBezTo>
                    <a:pt x="1" y="99"/>
                    <a:pt x="6" y="186"/>
                    <a:pt x="64" y="233"/>
                  </a:cubicBezTo>
                  <a:cubicBezTo>
                    <a:pt x="169" y="296"/>
                    <a:pt x="285" y="354"/>
                    <a:pt x="395" y="406"/>
                  </a:cubicBezTo>
                  <a:cubicBezTo>
                    <a:pt x="398" y="407"/>
                    <a:pt x="401" y="408"/>
                    <a:pt x="405" y="408"/>
                  </a:cubicBezTo>
                  <a:cubicBezTo>
                    <a:pt x="426" y="408"/>
                    <a:pt x="448" y="395"/>
                    <a:pt x="458" y="395"/>
                  </a:cubicBezTo>
                  <a:cubicBezTo>
                    <a:pt x="534" y="343"/>
                    <a:pt x="534" y="250"/>
                    <a:pt x="464" y="215"/>
                  </a:cubicBezTo>
                  <a:cubicBezTo>
                    <a:pt x="371" y="181"/>
                    <a:pt x="296" y="117"/>
                    <a:pt x="232" y="41"/>
                  </a:cubicBezTo>
                  <a:cubicBezTo>
                    <a:pt x="210" y="14"/>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4"/>
            <p:cNvSpPr/>
            <p:nvPr/>
          </p:nvSpPr>
          <p:spPr>
            <a:xfrm rot="1508308">
              <a:off x="5275854" y="-63976"/>
              <a:ext cx="97361" cy="42574"/>
            </a:xfrm>
            <a:custGeom>
              <a:avLst/>
              <a:gdLst/>
              <a:ahLst/>
              <a:cxnLst/>
              <a:rect l="l" t="t" r="r" b="b"/>
              <a:pathLst>
                <a:path w="574" h="251" extrusionOk="0">
                  <a:moveTo>
                    <a:pt x="284" y="0"/>
                  </a:moveTo>
                  <a:cubicBezTo>
                    <a:pt x="213" y="0"/>
                    <a:pt x="143" y="13"/>
                    <a:pt x="76" y="39"/>
                  </a:cubicBezTo>
                  <a:cubicBezTo>
                    <a:pt x="24" y="56"/>
                    <a:pt x="0" y="126"/>
                    <a:pt x="41" y="166"/>
                  </a:cubicBezTo>
                  <a:cubicBezTo>
                    <a:pt x="58" y="178"/>
                    <a:pt x="82" y="189"/>
                    <a:pt x="105" y="195"/>
                  </a:cubicBezTo>
                  <a:cubicBezTo>
                    <a:pt x="203" y="218"/>
                    <a:pt x="307" y="236"/>
                    <a:pt x="406" y="247"/>
                  </a:cubicBezTo>
                  <a:cubicBezTo>
                    <a:pt x="419" y="249"/>
                    <a:pt x="433" y="251"/>
                    <a:pt x="445" y="251"/>
                  </a:cubicBezTo>
                  <a:cubicBezTo>
                    <a:pt x="504" y="251"/>
                    <a:pt x="553" y="226"/>
                    <a:pt x="562" y="155"/>
                  </a:cubicBezTo>
                  <a:cubicBezTo>
                    <a:pt x="574" y="85"/>
                    <a:pt x="522" y="45"/>
                    <a:pt x="458" y="27"/>
                  </a:cubicBezTo>
                  <a:cubicBezTo>
                    <a:pt x="401" y="9"/>
                    <a:pt x="342"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4"/>
            <p:cNvSpPr/>
            <p:nvPr/>
          </p:nvSpPr>
          <p:spPr>
            <a:xfrm rot="1508308">
              <a:off x="6689661" y="1823820"/>
              <a:ext cx="76837" cy="58179"/>
            </a:xfrm>
            <a:custGeom>
              <a:avLst/>
              <a:gdLst/>
              <a:ahLst/>
              <a:cxnLst/>
              <a:rect l="l" t="t" r="r" b="b"/>
              <a:pathLst>
                <a:path w="453" h="343" extrusionOk="0">
                  <a:moveTo>
                    <a:pt x="271" y="0"/>
                  </a:moveTo>
                  <a:cubicBezTo>
                    <a:pt x="227" y="0"/>
                    <a:pt x="179" y="14"/>
                    <a:pt x="134" y="41"/>
                  </a:cubicBezTo>
                  <a:cubicBezTo>
                    <a:pt x="30" y="105"/>
                    <a:pt x="1" y="203"/>
                    <a:pt x="53" y="284"/>
                  </a:cubicBezTo>
                  <a:cubicBezTo>
                    <a:pt x="83" y="324"/>
                    <a:pt x="131" y="342"/>
                    <a:pt x="183" y="342"/>
                  </a:cubicBezTo>
                  <a:cubicBezTo>
                    <a:pt x="231" y="342"/>
                    <a:pt x="284" y="326"/>
                    <a:pt x="331" y="296"/>
                  </a:cubicBezTo>
                  <a:cubicBezTo>
                    <a:pt x="424" y="238"/>
                    <a:pt x="453" y="151"/>
                    <a:pt x="406" y="70"/>
                  </a:cubicBezTo>
                  <a:cubicBezTo>
                    <a:pt x="380" y="24"/>
                    <a:pt x="329"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4"/>
            <p:cNvSpPr/>
            <p:nvPr/>
          </p:nvSpPr>
          <p:spPr>
            <a:xfrm rot="1508308">
              <a:off x="5414858" y="3385191"/>
              <a:ext cx="68017" cy="74632"/>
            </a:xfrm>
            <a:custGeom>
              <a:avLst/>
              <a:gdLst/>
              <a:ahLst/>
              <a:cxnLst/>
              <a:rect l="l" t="t" r="r" b="b"/>
              <a:pathLst>
                <a:path w="401" h="440" extrusionOk="0">
                  <a:moveTo>
                    <a:pt x="253" y="1"/>
                  </a:moveTo>
                  <a:cubicBezTo>
                    <a:pt x="202" y="1"/>
                    <a:pt x="155" y="38"/>
                    <a:pt x="145" y="94"/>
                  </a:cubicBezTo>
                  <a:cubicBezTo>
                    <a:pt x="128" y="158"/>
                    <a:pt x="99" y="222"/>
                    <a:pt x="64" y="274"/>
                  </a:cubicBezTo>
                  <a:cubicBezTo>
                    <a:pt x="35" y="314"/>
                    <a:pt x="1" y="361"/>
                    <a:pt x="41" y="407"/>
                  </a:cubicBezTo>
                  <a:cubicBezTo>
                    <a:pt x="59" y="431"/>
                    <a:pt x="84" y="440"/>
                    <a:pt x="111" y="440"/>
                  </a:cubicBezTo>
                  <a:cubicBezTo>
                    <a:pt x="137" y="440"/>
                    <a:pt x="164" y="433"/>
                    <a:pt x="192" y="424"/>
                  </a:cubicBezTo>
                  <a:cubicBezTo>
                    <a:pt x="209" y="419"/>
                    <a:pt x="227" y="407"/>
                    <a:pt x="250" y="401"/>
                  </a:cubicBezTo>
                  <a:cubicBezTo>
                    <a:pt x="337" y="343"/>
                    <a:pt x="389" y="245"/>
                    <a:pt x="395" y="141"/>
                  </a:cubicBezTo>
                  <a:cubicBezTo>
                    <a:pt x="400" y="77"/>
                    <a:pt x="354" y="19"/>
                    <a:pt x="290" y="7"/>
                  </a:cubicBezTo>
                  <a:cubicBezTo>
                    <a:pt x="278" y="3"/>
                    <a:pt x="266"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4"/>
            <p:cNvSpPr/>
            <p:nvPr/>
          </p:nvSpPr>
          <p:spPr>
            <a:xfrm rot="1508308">
              <a:off x="6010079" y="2570500"/>
              <a:ext cx="90576" cy="72427"/>
            </a:xfrm>
            <a:custGeom>
              <a:avLst/>
              <a:gdLst/>
              <a:ahLst/>
              <a:cxnLst/>
              <a:rect l="l" t="t" r="r" b="b"/>
              <a:pathLst>
                <a:path w="534" h="427" extrusionOk="0">
                  <a:moveTo>
                    <a:pt x="389" y="0"/>
                  </a:moveTo>
                  <a:cubicBezTo>
                    <a:pt x="350" y="0"/>
                    <a:pt x="313" y="23"/>
                    <a:pt x="296" y="64"/>
                  </a:cubicBezTo>
                  <a:cubicBezTo>
                    <a:pt x="261" y="128"/>
                    <a:pt x="203" y="180"/>
                    <a:pt x="133" y="203"/>
                  </a:cubicBezTo>
                  <a:cubicBezTo>
                    <a:pt x="41" y="244"/>
                    <a:pt x="0" y="336"/>
                    <a:pt x="41" y="383"/>
                  </a:cubicBezTo>
                  <a:cubicBezTo>
                    <a:pt x="69" y="414"/>
                    <a:pt x="99" y="427"/>
                    <a:pt x="130" y="427"/>
                  </a:cubicBezTo>
                  <a:cubicBezTo>
                    <a:pt x="167" y="427"/>
                    <a:pt x="205" y="408"/>
                    <a:pt x="243" y="383"/>
                  </a:cubicBezTo>
                  <a:cubicBezTo>
                    <a:pt x="267" y="360"/>
                    <a:pt x="290" y="336"/>
                    <a:pt x="313" y="319"/>
                  </a:cubicBezTo>
                  <a:cubicBezTo>
                    <a:pt x="377" y="302"/>
                    <a:pt x="429" y="267"/>
                    <a:pt x="475" y="215"/>
                  </a:cubicBezTo>
                  <a:cubicBezTo>
                    <a:pt x="516" y="157"/>
                    <a:pt x="533" y="87"/>
                    <a:pt x="469" y="35"/>
                  </a:cubicBezTo>
                  <a:cubicBezTo>
                    <a:pt x="446" y="11"/>
                    <a:pt x="417"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4"/>
            <p:cNvSpPr/>
            <p:nvPr/>
          </p:nvSpPr>
          <p:spPr>
            <a:xfrm rot="1508308">
              <a:off x="4696001" y="366510"/>
              <a:ext cx="68017" cy="73275"/>
            </a:xfrm>
            <a:custGeom>
              <a:avLst/>
              <a:gdLst/>
              <a:ahLst/>
              <a:cxnLst/>
              <a:rect l="l" t="t" r="r" b="b"/>
              <a:pathLst>
                <a:path w="401" h="432" extrusionOk="0">
                  <a:moveTo>
                    <a:pt x="291" y="1"/>
                  </a:moveTo>
                  <a:cubicBezTo>
                    <a:pt x="275" y="1"/>
                    <a:pt x="258" y="5"/>
                    <a:pt x="244" y="15"/>
                  </a:cubicBezTo>
                  <a:lnTo>
                    <a:pt x="105" y="79"/>
                  </a:lnTo>
                  <a:cubicBezTo>
                    <a:pt x="30" y="148"/>
                    <a:pt x="1" y="252"/>
                    <a:pt x="24" y="351"/>
                  </a:cubicBezTo>
                  <a:cubicBezTo>
                    <a:pt x="41" y="402"/>
                    <a:pt x="88" y="431"/>
                    <a:pt x="134" y="431"/>
                  </a:cubicBezTo>
                  <a:cubicBezTo>
                    <a:pt x="167" y="431"/>
                    <a:pt x="199" y="417"/>
                    <a:pt x="221" y="386"/>
                  </a:cubicBezTo>
                  <a:cubicBezTo>
                    <a:pt x="285" y="310"/>
                    <a:pt x="337" y="229"/>
                    <a:pt x="377" y="142"/>
                  </a:cubicBezTo>
                  <a:cubicBezTo>
                    <a:pt x="400" y="102"/>
                    <a:pt x="389" y="56"/>
                    <a:pt x="354" y="27"/>
                  </a:cubicBezTo>
                  <a:cubicBezTo>
                    <a:pt x="337" y="10"/>
                    <a:pt x="314"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4"/>
            <p:cNvSpPr/>
            <p:nvPr/>
          </p:nvSpPr>
          <p:spPr>
            <a:xfrm rot="1508308">
              <a:off x="9098247" y="2600773"/>
              <a:ext cx="74971" cy="68186"/>
            </a:xfrm>
            <a:custGeom>
              <a:avLst/>
              <a:gdLst/>
              <a:ahLst/>
              <a:cxnLst/>
              <a:rect l="l" t="t" r="r" b="b"/>
              <a:pathLst>
                <a:path w="442" h="402" extrusionOk="0">
                  <a:moveTo>
                    <a:pt x="275" y="0"/>
                  </a:moveTo>
                  <a:cubicBezTo>
                    <a:pt x="233" y="0"/>
                    <a:pt x="190" y="21"/>
                    <a:pt x="163" y="61"/>
                  </a:cubicBezTo>
                  <a:cubicBezTo>
                    <a:pt x="140" y="85"/>
                    <a:pt x="117" y="114"/>
                    <a:pt x="99" y="143"/>
                  </a:cubicBezTo>
                  <a:cubicBezTo>
                    <a:pt x="1" y="264"/>
                    <a:pt x="1" y="282"/>
                    <a:pt x="146" y="392"/>
                  </a:cubicBezTo>
                  <a:cubicBezTo>
                    <a:pt x="156" y="399"/>
                    <a:pt x="166" y="401"/>
                    <a:pt x="176" y="401"/>
                  </a:cubicBezTo>
                  <a:cubicBezTo>
                    <a:pt x="183" y="401"/>
                    <a:pt x="191" y="400"/>
                    <a:pt x="198" y="398"/>
                  </a:cubicBezTo>
                  <a:cubicBezTo>
                    <a:pt x="285" y="369"/>
                    <a:pt x="354" y="311"/>
                    <a:pt x="401" y="235"/>
                  </a:cubicBezTo>
                  <a:cubicBezTo>
                    <a:pt x="441" y="166"/>
                    <a:pt x="424" y="79"/>
                    <a:pt x="360" y="33"/>
                  </a:cubicBezTo>
                  <a:cubicBezTo>
                    <a:pt x="336" y="11"/>
                    <a:pt x="306" y="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4"/>
            <p:cNvSpPr/>
            <p:nvPr/>
          </p:nvSpPr>
          <p:spPr>
            <a:xfrm rot="1508308">
              <a:off x="8566017" y="81049"/>
              <a:ext cx="77855" cy="57840"/>
            </a:xfrm>
            <a:custGeom>
              <a:avLst/>
              <a:gdLst/>
              <a:ahLst/>
              <a:cxnLst/>
              <a:rect l="l" t="t" r="r" b="b"/>
              <a:pathLst>
                <a:path w="459" h="341" extrusionOk="0">
                  <a:moveTo>
                    <a:pt x="226" y="0"/>
                  </a:moveTo>
                  <a:cubicBezTo>
                    <a:pt x="182" y="0"/>
                    <a:pt x="137" y="13"/>
                    <a:pt x="99" y="40"/>
                  </a:cubicBezTo>
                  <a:cubicBezTo>
                    <a:pt x="24" y="87"/>
                    <a:pt x="1" y="191"/>
                    <a:pt x="47" y="272"/>
                  </a:cubicBezTo>
                  <a:cubicBezTo>
                    <a:pt x="79" y="317"/>
                    <a:pt x="133" y="341"/>
                    <a:pt x="194" y="341"/>
                  </a:cubicBezTo>
                  <a:cubicBezTo>
                    <a:pt x="242" y="341"/>
                    <a:pt x="294" y="326"/>
                    <a:pt x="342" y="295"/>
                  </a:cubicBezTo>
                  <a:cubicBezTo>
                    <a:pt x="435" y="237"/>
                    <a:pt x="458" y="174"/>
                    <a:pt x="406" y="92"/>
                  </a:cubicBezTo>
                  <a:cubicBezTo>
                    <a:pt x="364" y="32"/>
                    <a:pt x="295"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4"/>
            <p:cNvSpPr/>
            <p:nvPr/>
          </p:nvSpPr>
          <p:spPr>
            <a:xfrm rot="1508308">
              <a:off x="4608116" y="1332855"/>
              <a:ext cx="81756" cy="49868"/>
            </a:xfrm>
            <a:custGeom>
              <a:avLst/>
              <a:gdLst/>
              <a:ahLst/>
              <a:cxnLst/>
              <a:rect l="l" t="t" r="r" b="b"/>
              <a:pathLst>
                <a:path w="482" h="294" extrusionOk="0">
                  <a:moveTo>
                    <a:pt x="279" y="0"/>
                  </a:moveTo>
                  <a:cubicBezTo>
                    <a:pt x="182" y="0"/>
                    <a:pt x="17" y="86"/>
                    <a:pt x="0" y="146"/>
                  </a:cubicBezTo>
                  <a:cubicBezTo>
                    <a:pt x="0" y="163"/>
                    <a:pt x="0" y="181"/>
                    <a:pt x="0" y="204"/>
                  </a:cubicBezTo>
                  <a:cubicBezTo>
                    <a:pt x="6" y="215"/>
                    <a:pt x="12" y="221"/>
                    <a:pt x="18" y="227"/>
                  </a:cubicBezTo>
                  <a:cubicBezTo>
                    <a:pt x="41" y="255"/>
                    <a:pt x="269" y="293"/>
                    <a:pt x="379" y="293"/>
                  </a:cubicBezTo>
                  <a:cubicBezTo>
                    <a:pt x="407" y="293"/>
                    <a:pt x="428" y="291"/>
                    <a:pt x="435" y="285"/>
                  </a:cubicBezTo>
                  <a:cubicBezTo>
                    <a:pt x="464" y="256"/>
                    <a:pt x="481" y="215"/>
                    <a:pt x="475" y="175"/>
                  </a:cubicBezTo>
                  <a:cubicBezTo>
                    <a:pt x="452" y="88"/>
                    <a:pt x="383" y="18"/>
                    <a:pt x="296" y="1"/>
                  </a:cubicBezTo>
                  <a:cubicBezTo>
                    <a:pt x="290" y="0"/>
                    <a:pt x="28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4"/>
            <p:cNvSpPr/>
            <p:nvPr/>
          </p:nvSpPr>
          <p:spPr>
            <a:xfrm rot="1508308">
              <a:off x="5520932" y="121440"/>
              <a:ext cx="66999" cy="63437"/>
            </a:xfrm>
            <a:custGeom>
              <a:avLst/>
              <a:gdLst/>
              <a:ahLst/>
              <a:cxnLst/>
              <a:rect l="l" t="t" r="r" b="b"/>
              <a:pathLst>
                <a:path w="395" h="374" extrusionOk="0">
                  <a:moveTo>
                    <a:pt x="182" y="0"/>
                  </a:moveTo>
                  <a:cubicBezTo>
                    <a:pt x="152" y="0"/>
                    <a:pt x="122" y="8"/>
                    <a:pt x="94" y="25"/>
                  </a:cubicBezTo>
                  <a:cubicBezTo>
                    <a:pt x="24" y="100"/>
                    <a:pt x="1" y="210"/>
                    <a:pt x="47" y="309"/>
                  </a:cubicBezTo>
                  <a:cubicBezTo>
                    <a:pt x="82" y="351"/>
                    <a:pt x="134" y="374"/>
                    <a:pt x="187" y="374"/>
                  </a:cubicBezTo>
                  <a:cubicBezTo>
                    <a:pt x="221" y="374"/>
                    <a:pt x="255" y="364"/>
                    <a:pt x="285" y="343"/>
                  </a:cubicBezTo>
                  <a:cubicBezTo>
                    <a:pt x="372" y="291"/>
                    <a:pt x="395" y="175"/>
                    <a:pt x="343" y="94"/>
                  </a:cubicBezTo>
                  <a:cubicBezTo>
                    <a:pt x="307" y="35"/>
                    <a:pt x="24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4"/>
            <p:cNvSpPr/>
            <p:nvPr/>
          </p:nvSpPr>
          <p:spPr>
            <a:xfrm rot="1508308">
              <a:off x="6830110" y="753597"/>
              <a:ext cx="70900" cy="67847"/>
            </a:xfrm>
            <a:custGeom>
              <a:avLst/>
              <a:gdLst/>
              <a:ahLst/>
              <a:cxnLst/>
              <a:rect l="l" t="t" r="r" b="b"/>
              <a:pathLst>
                <a:path w="418" h="400" extrusionOk="0">
                  <a:moveTo>
                    <a:pt x="176" y="0"/>
                  </a:moveTo>
                  <a:cubicBezTo>
                    <a:pt x="121" y="0"/>
                    <a:pt x="66" y="30"/>
                    <a:pt x="35" y="81"/>
                  </a:cubicBezTo>
                  <a:cubicBezTo>
                    <a:pt x="0" y="150"/>
                    <a:pt x="29" y="237"/>
                    <a:pt x="99" y="278"/>
                  </a:cubicBezTo>
                  <a:cubicBezTo>
                    <a:pt x="156" y="306"/>
                    <a:pt x="213" y="346"/>
                    <a:pt x="259" y="397"/>
                  </a:cubicBezTo>
                  <a:lnTo>
                    <a:pt x="259" y="397"/>
                  </a:lnTo>
                  <a:cubicBezTo>
                    <a:pt x="334" y="363"/>
                    <a:pt x="417" y="334"/>
                    <a:pt x="406" y="231"/>
                  </a:cubicBezTo>
                  <a:cubicBezTo>
                    <a:pt x="400" y="139"/>
                    <a:pt x="336" y="57"/>
                    <a:pt x="255" y="23"/>
                  </a:cubicBezTo>
                  <a:cubicBezTo>
                    <a:pt x="230" y="7"/>
                    <a:pt x="203" y="0"/>
                    <a:pt x="176" y="0"/>
                  </a:cubicBezTo>
                  <a:close/>
                  <a:moveTo>
                    <a:pt x="259" y="397"/>
                  </a:moveTo>
                  <a:cubicBezTo>
                    <a:pt x="258" y="398"/>
                    <a:pt x="257" y="399"/>
                    <a:pt x="255" y="399"/>
                  </a:cubicBezTo>
                  <a:lnTo>
                    <a:pt x="261" y="399"/>
                  </a:lnTo>
                  <a:cubicBezTo>
                    <a:pt x="260" y="399"/>
                    <a:pt x="260" y="398"/>
                    <a:pt x="259" y="3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4"/>
            <p:cNvSpPr/>
            <p:nvPr/>
          </p:nvSpPr>
          <p:spPr>
            <a:xfrm rot="1508308">
              <a:off x="8885362" y="104434"/>
              <a:ext cx="77685" cy="65812"/>
            </a:xfrm>
            <a:custGeom>
              <a:avLst/>
              <a:gdLst/>
              <a:ahLst/>
              <a:cxnLst/>
              <a:rect l="l" t="t" r="r" b="b"/>
              <a:pathLst>
                <a:path w="458" h="388" extrusionOk="0">
                  <a:moveTo>
                    <a:pt x="336" y="0"/>
                  </a:moveTo>
                  <a:cubicBezTo>
                    <a:pt x="329" y="0"/>
                    <a:pt x="322" y="2"/>
                    <a:pt x="319" y="5"/>
                  </a:cubicBezTo>
                  <a:cubicBezTo>
                    <a:pt x="244" y="80"/>
                    <a:pt x="139" y="109"/>
                    <a:pt x="64" y="179"/>
                  </a:cubicBezTo>
                  <a:cubicBezTo>
                    <a:pt x="0" y="231"/>
                    <a:pt x="93" y="381"/>
                    <a:pt x="186" y="387"/>
                  </a:cubicBezTo>
                  <a:cubicBezTo>
                    <a:pt x="253" y="387"/>
                    <a:pt x="303" y="345"/>
                    <a:pt x="362" y="345"/>
                  </a:cubicBezTo>
                  <a:cubicBezTo>
                    <a:pt x="369" y="345"/>
                    <a:pt x="376" y="345"/>
                    <a:pt x="383" y="347"/>
                  </a:cubicBezTo>
                  <a:cubicBezTo>
                    <a:pt x="458" y="294"/>
                    <a:pt x="441" y="225"/>
                    <a:pt x="435" y="155"/>
                  </a:cubicBezTo>
                  <a:cubicBezTo>
                    <a:pt x="429" y="92"/>
                    <a:pt x="429" y="34"/>
                    <a:pt x="354" y="5"/>
                  </a:cubicBezTo>
                  <a:cubicBezTo>
                    <a:pt x="351" y="2"/>
                    <a:pt x="344"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4"/>
            <p:cNvSpPr/>
            <p:nvPr/>
          </p:nvSpPr>
          <p:spPr>
            <a:xfrm rot="1508308">
              <a:off x="8440050" y="-65526"/>
              <a:ext cx="73784" cy="58857"/>
            </a:xfrm>
            <a:custGeom>
              <a:avLst/>
              <a:gdLst/>
              <a:ahLst/>
              <a:cxnLst/>
              <a:rect l="l" t="t" r="r" b="b"/>
              <a:pathLst>
                <a:path w="435" h="347" extrusionOk="0">
                  <a:moveTo>
                    <a:pt x="207" y="1"/>
                  </a:moveTo>
                  <a:cubicBezTo>
                    <a:pt x="167" y="1"/>
                    <a:pt x="127" y="13"/>
                    <a:pt x="93" y="39"/>
                  </a:cubicBezTo>
                  <a:cubicBezTo>
                    <a:pt x="18" y="85"/>
                    <a:pt x="0" y="184"/>
                    <a:pt x="47" y="259"/>
                  </a:cubicBezTo>
                  <a:cubicBezTo>
                    <a:pt x="82" y="308"/>
                    <a:pt x="202" y="346"/>
                    <a:pt x="285" y="346"/>
                  </a:cubicBezTo>
                  <a:cubicBezTo>
                    <a:pt x="311" y="346"/>
                    <a:pt x="333" y="343"/>
                    <a:pt x="348" y="334"/>
                  </a:cubicBezTo>
                  <a:cubicBezTo>
                    <a:pt x="423" y="288"/>
                    <a:pt x="435" y="190"/>
                    <a:pt x="377" y="103"/>
                  </a:cubicBezTo>
                  <a:cubicBezTo>
                    <a:pt x="341" y="37"/>
                    <a:pt x="27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4"/>
            <p:cNvSpPr/>
            <p:nvPr/>
          </p:nvSpPr>
          <p:spPr>
            <a:xfrm rot="1508308">
              <a:off x="5790278" y="1492621"/>
              <a:ext cx="76837" cy="75480"/>
            </a:xfrm>
            <a:custGeom>
              <a:avLst/>
              <a:gdLst/>
              <a:ahLst/>
              <a:cxnLst/>
              <a:rect l="l" t="t" r="r" b="b"/>
              <a:pathLst>
                <a:path w="453" h="445" extrusionOk="0">
                  <a:moveTo>
                    <a:pt x="271" y="1"/>
                  </a:moveTo>
                  <a:cubicBezTo>
                    <a:pt x="250" y="1"/>
                    <a:pt x="229" y="5"/>
                    <a:pt x="209" y="13"/>
                  </a:cubicBezTo>
                  <a:cubicBezTo>
                    <a:pt x="157" y="30"/>
                    <a:pt x="1" y="297"/>
                    <a:pt x="12" y="343"/>
                  </a:cubicBezTo>
                  <a:cubicBezTo>
                    <a:pt x="17" y="404"/>
                    <a:pt x="70" y="445"/>
                    <a:pt x="125" y="445"/>
                  </a:cubicBezTo>
                  <a:cubicBezTo>
                    <a:pt x="144" y="445"/>
                    <a:pt x="163" y="440"/>
                    <a:pt x="180" y="430"/>
                  </a:cubicBezTo>
                  <a:cubicBezTo>
                    <a:pt x="215" y="407"/>
                    <a:pt x="244" y="372"/>
                    <a:pt x="244" y="331"/>
                  </a:cubicBezTo>
                  <a:cubicBezTo>
                    <a:pt x="244" y="279"/>
                    <a:pt x="279" y="239"/>
                    <a:pt x="325" y="227"/>
                  </a:cubicBezTo>
                  <a:cubicBezTo>
                    <a:pt x="401" y="210"/>
                    <a:pt x="453" y="158"/>
                    <a:pt x="406" y="77"/>
                  </a:cubicBezTo>
                  <a:cubicBezTo>
                    <a:pt x="377" y="27"/>
                    <a:pt x="324"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4"/>
            <p:cNvSpPr/>
            <p:nvPr/>
          </p:nvSpPr>
          <p:spPr>
            <a:xfrm rot="1508308">
              <a:off x="8641267" y="2350821"/>
              <a:ext cx="80738" cy="65473"/>
            </a:xfrm>
            <a:custGeom>
              <a:avLst/>
              <a:gdLst/>
              <a:ahLst/>
              <a:cxnLst/>
              <a:rect l="l" t="t" r="r" b="b"/>
              <a:pathLst>
                <a:path w="476" h="386" extrusionOk="0">
                  <a:moveTo>
                    <a:pt x="325" y="0"/>
                  </a:moveTo>
                  <a:cubicBezTo>
                    <a:pt x="280" y="0"/>
                    <a:pt x="235" y="28"/>
                    <a:pt x="220" y="78"/>
                  </a:cubicBezTo>
                  <a:cubicBezTo>
                    <a:pt x="191" y="159"/>
                    <a:pt x="128" y="188"/>
                    <a:pt x="52" y="211"/>
                  </a:cubicBezTo>
                  <a:cubicBezTo>
                    <a:pt x="23" y="223"/>
                    <a:pt x="0" y="252"/>
                    <a:pt x="0" y="292"/>
                  </a:cubicBezTo>
                  <a:cubicBezTo>
                    <a:pt x="0" y="339"/>
                    <a:pt x="35" y="356"/>
                    <a:pt x="76" y="373"/>
                  </a:cubicBezTo>
                  <a:cubicBezTo>
                    <a:pt x="97" y="382"/>
                    <a:pt x="116" y="385"/>
                    <a:pt x="135" y="385"/>
                  </a:cubicBezTo>
                  <a:cubicBezTo>
                    <a:pt x="205" y="385"/>
                    <a:pt x="254" y="333"/>
                    <a:pt x="296" y="310"/>
                  </a:cubicBezTo>
                  <a:cubicBezTo>
                    <a:pt x="330" y="298"/>
                    <a:pt x="359" y="286"/>
                    <a:pt x="394" y="269"/>
                  </a:cubicBezTo>
                  <a:cubicBezTo>
                    <a:pt x="446" y="234"/>
                    <a:pt x="475" y="171"/>
                    <a:pt x="458" y="107"/>
                  </a:cubicBezTo>
                  <a:cubicBezTo>
                    <a:pt x="446" y="55"/>
                    <a:pt x="406" y="8"/>
                    <a:pt x="348" y="3"/>
                  </a:cubicBezTo>
                  <a:cubicBezTo>
                    <a:pt x="340" y="1"/>
                    <a:pt x="332" y="0"/>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4"/>
            <p:cNvSpPr/>
            <p:nvPr/>
          </p:nvSpPr>
          <p:spPr>
            <a:xfrm rot="1508308">
              <a:off x="4083929" y="2078845"/>
              <a:ext cx="85657" cy="47832"/>
            </a:xfrm>
            <a:custGeom>
              <a:avLst/>
              <a:gdLst/>
              <a:ahLst/>
              <a:cxnLst/>
              <a:rect l="l" t="t" r="r" b="b"/>
              <a:pathLst>
                <a:path w="505" h="282" extrusionOk="0">
                  <a:moveTo>
                    <a:pt x="209" y="1"/>
                  </a:moveTo>
                  <a:cubicBezTo>
                    <a:pt x="152" y="1"/>
                    <a:pt x="99" y="12"/>
                    <a:pt x="64" y="35"/>
                  </a:cubicBezTo>
                  <a:cubicBezTo>
                    <a:pt x="12" y="64"/>
                    <a:pt x="1" y="122"/>
                    <a:pt x="30" y="168"/>
                  </a:cubicBezTo>
                  <a:cubicBezTo>
                    <a:pt x="47" y="186"/>
                    <a:pt x="64" y="197"/>
                    <a:pt x="87" y="209"/>
                  </a:cubicBezTo>
                  <a:cubicBezTo>
                    <a:pt x="180" y="232"/>
                    <a:pt x="273" y="255"/>
                    <a:pt x="366" y="279"/>
                  </a:cubicBezTo>
                  <a:cubicBezTo>
                    <a:pt x="373" y="280"/>
                    <a:pt x="382" y="281"/>
                    <a:pt x="390" y="281"/>
                  </a:cubicBezTo>
                  <a:cubicBezTo>
                    <a:pt x="429" y="281"/>
                    <a:pt x="467" y="259"/>
                    <a:pt x="481" y="221"/>
                  </a:cubicBezTo>
                  <a:cubicBezTo>
                    <a:pt x="505" y="174"/>
                    <a:pt x="493" y="122"/>
                    <a:pt x="458" y="87"/>
                  </a:cubicBezTo>
                  <a:cubicBezTo>
                    <a:pt x="414" y="33"/>
                    <a:pt x="306"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4"/>
            <p:cNvSpPr/>
            <p:nvPr/>
          </p:nvSpPr>
          <p:spPr>
            <a:xfrm rot="1508308">
              <a:off x="8142747" y="-24600"/>
              <a:ext cx="64116" cy="66490"/>
            </a:xfrm>
            <a:custGeom>
              <a:avLst/>
              <a:gdLst/>
              <a:ahLst/>
              <a:cxnLst/>
              <a:rect l="l" t="t" r="r" b="b"/>
              <a:pathLst>
                <a:path w="378" h="392" extrusionOk="0">
                  <a:moveTo>
                    <a:pt x="170" y="0"/>
                  </a:moveTo>
                  <a:cubicBezTo>
                    <a:pt x="147" y="0"/>
                    <a:pt x="123" y="5"/>
                    <a:pt x="99" y="16"/>
                  </a:cubicBezTo>
                  <a:cubicBezTo>
                    <a:pt x="36" y="45"/>
                    <a:pt x="1" y="120"/>
                    <a:pt x="18" y="190"/>
                  </a:cubicBezTo>
                  <a:cubicBezTo>
                    <a:pt x="30" y="282"/>
                    <a:pt x="65" y="369"/>
                    <a:pt x="163" y="387"/>
                  </a:cubicBezTo>
                  <a:cubicBezTo>
                    <a:pt x="179" y="390"/>
                    <a:pt x="193" y="391"/>
                    <a:pt x="206" y="391"/>
                  </a:cubicBezTo>
                  <a:cubicBezTo>
                    <a:pt x="308" y="391"/>
                    <a:pt x="336" y="297"/>
                    <a:pt x="376" y="216"/>
                  </a:cubicBezTo>
                  <a:lnTo>
                    <a:pt x="376" y="216"/>
                  </a:lnTo>
                  <a:cubicBezTo>
                    <a:pt x="377" y="217"/>
                    <a:pt x="377" y="218"/>
                    <a:pt x="378" y="219"/>
                  </a:cubicBezTo>
                  <a:lnTo>
                    <a:pt x="378" y="213"/>
                  </a:lnTo>
                  <a:cubicBezTo>
                    <a:pt x="377" y="214"/>
                    <a:pt x="377" y="215"/>
                    <a:pt x="376" y="216"/>
                  </a:cubicBezTo>
                  <a:lnTo>
                    <a:pt x="376" y="216"/>
                  </a:lnTo>
                  <a:cubicBezTo>
                    <a:pt x="353" y="165"/>
                    <a:pt x="331" y="119"/>
                    <a:pt x="302" y="74"/>
                  </a:cubicBezTo>
                  <a:cubicBezTo>
                    <a:pt x="270" y="26"/>
                    <a:pt x="222"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4"/>
            <p:cNvSpPr/>
            <p:nvPr/>
          </p:nvSpPr>
          <p:spPr>
            <a:xfrm rot="1508308">
              <a:off x="6789048" y="-79484"/>
              <a:ext cx="56313" cy="77855"/>
            </a:xfrm>
            <a:custGeom>
              <a:avLst/>
              <a:gdLst/>
              <a:ahLst/>
              <a:cxnLst/>
              <a:rect l="l" t="t" r="r" b="b"/>
              <a:pathLst>
                <a:path w="332" h="459" extrusionOk="0">
                  <a:moveTo>
                    <a:pt x="108" y="1"/>
                  </a:moveTo>
                  <a:cubicBezTo>
                    <a:pt x="90" y="1"/>
                    <a:pt x="71" y="6"/>
                    <a:pt x="53" y="17"/>
                  </a:cubicBezTo>
                  <a:cubicBezTo>
                    <a:pt x="18" y="40"/>
                    <a:pt x="1" y="81"/>
                    <a:pt x="12" y="122"/>
                  </a:cubicBezTo>
                  <a:cubicBezTo>
                    <a:pt x="18" y="203"/>
                    <a:pt x="47" y="284"/>
                    <a:pt x="82" y="359"/>
                  </a:cubicBezTo>
                  <a:cubicBezTo>
                    <a:pt x="120" y="420"/>
                    <a:pt x="153" y="458"/>
                    <a:pt x="205" y="458"/>
                  </a:cubicBezTo>
                  <a:cubicBezTo>
                    <a:pt x="217" y="458"/>
                    <a:pt x="230" y="456"/>
                    <a:pt x="244" y="452"/>
                  </a:cubicBezTo>
                  <a:cubicBezTo>
                    <a:pt x="325" y="423"/>
                    <a:pt x="331" y="353"/>
                    <a:pt x="320" y="284"/>
                  </a:cubicBezTo>
                  <a:cubicBezTo>
                    <a:pt x="302" y="191"/>
                    <a:pt x="256" y="98"/>
                    <a:pt x="186" y="35"/>
                  </a:cubicBezTo>
                  <a:cubicBezTo>
                    <a:pt x="165" y="13"/>
                    <a:pt x="137"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4"/>
            <p:cNvSpPr/>
            <p:nvPr/>
          </p:nvSpPr>
          <p:spPr>
            <a:xfrm rot="1508308">
              <a:off x="4661246" y="597691"/>
              <a:ext cx="74802" cy="56822"/>
            </a:xfrm>
            <a:custGeom>
              <a:avLst/>
              <a:gdLst/>
              <a:ahLst/>
              <a:cxnLst/>
              <a:rect l="l" t="t" r="r" b="b"/>
              <a:pathLst>
                <a:path w="441" h="335" extrusionOk="0">
                  <a:moveTo>
                    <a:pt x="277" y="0"/>
                  </a:moveTo>
                  <a:cubicBezTo>
                    <a:pt x="254" y="0"/>
                    <a:pt x="231" y="6"/>
                    <a:pt x="209" y="19"/>
                  </a:cubicBezTo>
                  <a:cubicBezTo>
                    <a:pt x="116" y="48"/>
                    <a:pt x="41" y="123"/>
                    <a:pt x="12" y="210"/>
                  </a:cubicBezTo>
                  <a:cubicBezTo>
                    <a:pt x="0" y="256"/>
                    <a:pt x="18" y="297"/>
                    <a:pt x="58" y="314"/>
                  </a:cubicBezTo>
                  <a:cubicBezTo>
                    <a:pt x="92" y="328"/>
                    <a:pt x="128" y="334"/>
                    <a:pt x="164" y="334"/>
                  </a:cubicBezTo>
                  <a:cubicBezTo>
                    <a:pt x="222" y="334"/>
                    <a:pt x="281" y="317"/>
                    <a:pt x="331" y="285"/>
                  </a:cubicBezTo>
                  <a:cubicBezTo>
                    <a:pt x="412" y="251"/>
                    <a:pt x="441" y="152"/>
                    <a:pt x="400" y="77"/>
                  </a:cubicBezTo>
                  <a:cubicBezTo>
                    <a:pt x="376" y="29"/>
                    <a:pt x="328"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4"/>
            <p:cNvSpPr/>
            <p:nvPr/>
          </p:nvSpPr>
          <p:spPr>
            <a:xfrm rot="1508308">
              <a:off x="7170823" y="3298486"/>
              <a:ext cx="52242" cy="77176"/>
            </a:xfrm>
            <a:custGeom>
              <a:avLst/>
              <a:gdLst/>
              <a:ahLst/>
              <a:cxnLst/>
              <a:rect l="l" t="t" r="r" b="b"/>
              <a:pathLst>
                <a:path w="308" h="455" extrusionOk="0">
                  <a:moveTo>
                    <a:pt x="129" y="1"/>
                  </a:moveTo>
                  <a:cubicBezTo>
                    <a:pt x="117" y="1"/>
                    <a:pt x="105" y="3"/>
                    <a:pt x="93" y="7"/>
                  </a:cubicBezTo>
                  <a:cubicBezTo>
                    <a:pt x="35" y="18"/>
                    <a:pt x="1" y="70"/>
                    <a:pt x="6" y="128"/>
                  </a:cubicBezTo>
                  <a:cubicBezTo>
                    <a:pt x="1" y="204"/>
                    <a:pt x="1" y="279"/>
                    <a:pt x="12" y="348"/>
                  </a:cubicBezTo>
                  <a:cubicBezTo>
                    <a:pt x="16" y="419"/>
                    <a:pt x="54" y="455"/>
                    <a:pt x="104" y="455"/>
                  </a:cubicBezTo>
                  <a:cubicBezTo>
                    <a:pt x="127" y="455"/>
                    <a:pt x="154" y="446"/>
                    <a:pt x="180" y="429"/>
                  </a:cubicBezTo>
                  <a:cubicBezTo>
                    <a:pt x="267" y="372"/>
                    <a:pt x="308" y="186"/>
                    <a:pt x="238" y="70"/>
                  </a:cubicBezTo>
                  <a:cubicBezTo>
                    <a:pt x="215" y="25"/>
                    <a:pt x="17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4"/>
            <p:cNvSpPr/>
            <p:nvPr/>
          </p:nvSpPr>
          <p:spPr>
            <a:xfrm rot="1508308">
              <a:off x="8887748" y="453182"/>
              <a:ext cx="75819" cy="55804"/>
            </a:xfrm>
            <a:custGeom>
              <a:avLst/>
              <a:gdLst/>
              <a:ahLst/>
              <a:cxnLst/>
              <a:rect l="l" t="t" r="r" b="b"/>
              <a:pathLst>
                <a:path w="447" h="329" extrusionOk="0">
                  <a:moveTo>
                    <a:pt x="180" y="1"/>
                  </a:moveTo>
                  <a:cubicBezTo>
                    <a:pt x="113" y="1"/>
                    <a:pt x="52" y="40"/>
                    <a:pt x="30" y="106"/>
                  </a:cubicBezTo>
                  <a:cubicBezTo>
                    <a:pt x="1" y="199"/>
                    <a:pt x="59" y="291"/>
                    <a:pt x="151" y="309"/>
                  </a:cubicBezTo>
                  <a:cubicBezTo>
                    <a:pt x="192" y="320"/>
                    <a:pt x="232" y="326"/>
                    <a:pt x="273" y="326"/>
                  </a:cubicBezTo>
                  <a:cubicBezTo>
                    <a:pt x="282" y="328"/>
                    <a:pt x="291" y="329"/>
                    <a:pt x="300" y="329"/>
                  </a:cubicBezTo>
                  <a:cubicBezTo>
                    <a:pt x="344" y="329"/>
                    <a:pt x="388" y="306"/>
                    <a:pt x="412" y="268"/>
                  </a:cubicBezTo>
                  <a:cubicBezTo>
                    <a:pt x="447" y="204"/>
                    <a:pt x="418" y="152"/>
                    <a:pt x="366" y="83"/>
                  </a:cubicBezTo>
                  <a:cubicBezTo>
                    <a:pt x="331" y="48"/>
                    <a:pt x="290" y="25"/>
                    <a:pt x="244" y="13"/>
                  </a:cubicBezTo>
                  <a:cubicBezTo>
                    <a:pt x="223" y="5"/>
                    <a:pt x="201"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4"/>
            <p:cNvSpPr/>
            <p:nvPr/>
          </p:nvSpPr>
          <p:spPr>
            <a:xfrm rot="1508308">
              <a:off x="6583252" y="2283345"/>
              <a:ext cx="62080" cy="70900"/>
            </a:xfrm>
            <a:custGeom>
              <a:avLst/>
              <a:gdLst/>
              <a:ahLst/>
              <a:cxnLst/>
              <a:rect l="l" t="t" r="r" b="b"/>
              <a:pathLst>
                <a:path w="366" h="418" extrusionOk="0">
                  <a:moveTo>
                    <a:pt x="176" y="0"/>
                  </a:moveTo>
                  <a:cubicBezTo>
                    <a:pt x="148" y="0"/>
                    <a:pt x="119" y="8"/>
                    <a:pt x="93" y="24"/>
                  </a:cubicBezTo>
                  <a:cubicBezTo>
                    <a:pt x="41" y="59"/>
                    <a:pt x="0" y="302"/>
                    <a:pt x="35" y="366"/>
                  </a:cubicBezTo>
                  <a:cubicBezTo>
                    <a:pt x="54" y="400"/>
                    <a:pt x="86" y="418"/>
                    <a:pt x="124" y="418"/>
                  </a:cubicBezTo>
                  <a:cubicBezTo>
                    <a:pt x="157" y="418"/>
                    <a:pt x="195" y="404"/>
                    <a:pt x="232" y="377"/>
                  </a:cubicBezTo>
                  <a:cubicBezTo>
                    <a:pt x="336" y="314"/>
                    <a:pt x="365" y="180"/>
                    <a:pt x="307" y="76"/>
                  </a:cubicBezTo>
                  <a:cubicBezTo>
                    <a:pt x="277" y="27"/>
                    <a:pt x="227"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4"/>
            <p:cNvSpPr/>
            <p:nvPr/>
          </p:nvSpPr>
          <p:spPr>
            <a:xfrm rot="1508308">
              <a:off x="8692390" y="2443938"/>
              <a:ext cx="70052" cy="70222"/>
            </a:xfrm>
            <a:custGeom>
              <a:avLst/>
              <a:gdLst/>
              <a:ahLst/>
              <a:cxnLst/>
              <a:rect l="l" t="t" r="r" b="b"/>
              <a:pathLst>
                <a:path w="413" h="414" extrusionOk="0">
                  <a:moveTo>
                    <a:pt x="155" y="1"/>
                  </a:moveTo>
                  <a:cubicBezTo>
                    <a:pt x="132" y="1"/>
                    <a:pt x="108" y="9"/>
                    <a:pt x="82" y="27"/>
                  </a:cubicBezTo>
                  <a:cubicBezTo>
                    <a:pt x="12" y="73"/>
                    <a:pt x="1" y="166"/>
                    <a:pt x="53" y="224"/>
                  </a:cubicBezTo>
                  <a:cubicBezTo>
                    <a:pt x="105" y="299"/>
                    <a:pt x="169" y="357"/>
                    <a:pt x="250" y="398"/>
                  </a:cubicBezTo>
                  <a:cubicBezTo>
                    <a:pt x="265" y="409"/>
                    <a:pt x="283" y="414"/>
                    <a:pt x="301" y="414"/>
                  </a:cubicBezTo>
                  <a:cubicBezTo>
                    <a:pt x="330" y="414"/>
                    <a:pt x="359" y="400"/>
                    <a:pt x="377" y="375"/>
                  </a:cubicBezTo>
                  <a:cubicBezTo>
                    <a:pt x="412" y="340"/>
                    <a:pt x="412" y="288"/>
                    <a:pt x="389" y="241"/>
                  </a:cubicBezTo>
                  <a:cubicBezTo>
                    <a:pt x="372" y="218"/>
                    <a:pt x="348" y="189"/>
                    <a:pt x="325" y="166"/>
                  </a:cubicBezTo>
                  <a:lnTo>
                    <a:pt x="319" y="172"/>
                  </a:lnTo>
                  <a:cubicBezTo>
                    <a:pt x="302" y="143"/>
                    <a:pt x="285" y="114"/>
                    <a:pt x="267" y="85"/>
                  </a:cubicBezTo>
                  <a:cubicBezTo>
                    <a:pt x="237" y="32"/>
                    <a:pt x="199"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4"/>
            <p:cNvSpPr/>
            <p:nvPr/>
          </p:nvSpPr>
          <p:spPr>
            <a:xfrm rot="1508308">
              <a:off x="9065073" y="1344983"/>
              <a:ext cx="72936" cy="65473"/>
            </a:xfrm>
            <a:custGeom>
              <a:avLst/>
              <a:gdLst/>
              <a:ahLst/>
              <a:cxnLst/>
              <a:rect l="l" t="t" r="r" b="b"/>
              <a:pathLst>
                <a:path w="430" h="386" extrusionOk="0">
                  <a:moveTo>
                    <a:pt x="259" y="0"/>
                  </a:moveTo>
                  <a:cubicBezTo>
                    <a:pt x="216" y="0"/>
                    <a:pt x="175" y="21"/>
                    <a:pt x="151" y="61"/>
                  </a:cubicBezTo>
                  <a:cubicBezTo>
                    <a:pt x="116" y="102"/>
                    <a:pt x="93" y="154"/>
                    <a:pt x="58" y="200"/>
                  </a:cubicBezTo>
                  <a:cubicBezTo>
                    <a:pt x="29" y="247"/>
                    <a:pt x="0" y="276"/>
                    <a:pt x="35" y="328"/>
                  </a:cubicBezTo>
                  <a:cubicBezTo>
                    <a:pt x="58" y="364"/>
                    <a:pt x="97" y="386"/>
                    <a:pt x="141" y="386"/>
                  </a:cubicBezTo>
                  <a:cubicBezTo>
                    <a:pt x="154" y="386"/>
                    <a:pt x="167" y="384"/>
                    <a:pt x="180" y="380"/>
                  </a:cubicBezTo>
                  <a:cubicBezTo>
                    <a:pt x="209" y="368"/>
                    <a:pt x="238" y="357"/>
                    <a:pt x="267" y="345"/>
                  </a:cubicBezTo>
                  <a:cubicBezTo>
                    <a:pt x="313" y="322"/>
                    <a:pt x="360" y="282"/>
                    <a:pt x="383" y="229"/>
                  </a:cubicBezTo>
                  <a:cubicBezTo>
                    <a:pt x="429" y="166"/>
                    <a:pt x="417" y="73"/>
                    <a:pt x="348" y="32"/>
                  </a:cubicBezTo>
                  <a:cubicBezTo>
                    <a:pt x="321" y="11"/>
                    <a:pt x="29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4"/>
            <p:cNvSpPr/>
            <p:nvPr/>
          </p:nvSpPr>
          <p:spPr>
            <a:xfrm rot="1508308">
              <a:off x="8837035" y="2518528"/>
              <a:ext cx="77855" cy="56144"/>
            </a:xfrm>
            <a:custGeom>
              <a:avLst/>
              <a:gdLst/>
              <a:ahLst/>
              <a:cxnLst/>
              <a:rect l="l" t="t" r="r" b="b"/>
              <a:pathLst>
                <a:path w="459" h="331" extrusionOk="0">
                  <a:moveTo>
                    <a:pt x="263" y="0"/>
                  </a:moveTo>
                  <a:cubicBezTo>
                    <a:pt x="218" y="0"/>
                    <a:pt x="169" y="17"/>
                    <a:pt x="116" y="49"/>
                  </a:cubicBezTo>
                  <a:cubicBezTo>
                    <a:pt x="24" y="107"/>
                    <a:pt x="0" y="171"/>
                    <a:pt x="53" y="246"/>
                  </a:cubicBezTo>
                  <a:cubicBezTo>
                    <a:pt x="100" y="301"/>
                    <a:pt x="170" y="330"/>
                    <a:pt x="241" y="330"/>
                  </a:cubicBezTo>
                  <a:cubicBezTo>
                    <a:pt x="284" y="330"/>
                    <a:pt x="327" y="320"/>
                    <a:pt x="365" y="298"/>
                  </a:cubicBezTo>
                  <a:cubicBezTo>
                    <a:pt x="441" y="252"/>
                    <a:pt x="458" y="154"/>
                    <a:pt x="406" y="84"/>
                  </a:cubicBezTo>
                  <a:cubicBezTo>
                    <a:pt x="370" y="28"/>
                    <a:pt x="321"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4"/>
            <p:cNvSpPr/>
            <p:nvPr/>
          </p:nvSpPr>
          <p:spPr>
            <a:xfrm rot="1508308">
              <a:off x="6869293" y="392277"/>
              <a:ext cx="78703" cy="70222"/>
            </a:xfrm>
            <a:custGeom>
              <a:avLst/>
              <a:gdLst/>
              <a:ahLst/>
              <a:cxnLst/>
              <a:rect l="l" t="t" r="r" b="b"/>
              <a:pathLst>
                <a:path w="464" h="414" extrusionOk="0">
                  <a:moveTo>
                    <a:pt x="125" y="1"/>
                  </a:moveTo>
                  <a:cubicBezTo>
                    <a:pt x="92" y="1"/>
                    <a:pt x="58" y="17"/>
                    <a:pt x="41" y="49"/>
                  </a:cubicBezTo>
                  <a:cubicBezTo>
                    <a:pt x="0" y="84"/>
                    <a:pt x="0" y="136"/>
                    <a:pt x="35" y="177"/>
                  </a:cubicBezTo>
                  <a:cubicBezTo>
                    <a:pt x="116" y="281"/>
                    <a:pt x="232" y="333"/>
                    <a:pt x="342" y="403"/>
                  </a:cubicBezTo>
                  <a:cubicBezTo>
                    <a:pt x="354" y="410"/>
                    <a:pt x="365" y="413"/>
                    <a:pt x="376" y="413"/>
                  </a:cubicBezTo>
                  <a:cubicBezTo>
                    <a:pt x="416" y="413"/>
                    <a:pt x="444" y="367"/>
                    <a:pt x="458" y="322"/>
                  </a:cubicBezTo>
                  <a:cubicBezTo>
                    <a:pt x="464" y="264"/>
                    <a:pt x="440" y="212"/>
                    <a:pt x="400" y="177"/>
                  </a:cubicBezTo>
                  <a:cubicBezTo>
                    <a:pt x="330" y="119"/>
                    <a:pt x="255" y="84"/>
                    <a:pt x="185" y="20"/>
                  </a:cubicBezTo>
                  <a:cubicBezTo>
                    <a:pt x="168" y="7"/>
                    <a:pt x="14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4"/>
            <p:cNvSpPr/>
            <p:nvPr/>
          </p:nvSpPr>
          <p:spPr>
            <a:xfrm rot="1508308">
              <a:off x="4786066" y="3210065"/>
              <a:ext cx="61063" cy="93799"/>
            </a:xfrm>
            <a:custGeom>
              <a:avLst/>
              <a:gdLst/>
              <a:ahLst/>
              <a:cxnLst/>
              <a:rect l="l" t="t" r="r" b="b"/>
              <a:pathLst>
                <a:path w="360" h="553" extrusionOk="0">
                  <a:moveTo>
                    <a:pt x="120" y="1"/>
                  </a:moveTo>
                  <a:cubicBezTo>
                    <a:pt x="105" y="1"/>
                    <a:pt x="90" y="5"/>
                    <a:pt x="76" y="14"/>
                  </a:cubicBezTo>
                  <a:cubicBezTo>
                    <a:pt x="30" y="37"/>
                    <a:pt x="1" y="95"/>
                    <a:pt x="35" y="130"/>
                  </a:cubicBezTo>
                  <a:cubicBezTo>
                    <a:pt x="128" y="222"/>
                    <a:pt x="105" y="356"/>
                    <a:pt x="151" y="466"/>
                  </a:cubicBezTo>
                  <a:cubicBezTo>
                    <a:pt x="168" y="504"/>
                    <a:pt x="179" y="553"/>
                    <a:pt x="234" y="553"/>
                  </a:cubicBezTo>
                  <a:cubicBezTo>
                    <a:pt x="238" y="553"/>
                    <a:pt x="241" y="553"/>
                    <a:pt x="244" y="552"/>
                  </a:cubicBezTo>
                  <a:cubicBezTo>
                    <a:pt x="290" y="547"/>
                    <a:pt x="331" y="506"/>
                    <a:pt x="337" y="460"/>
                  </a:cubicBezTo>
                  <a:cubicBezTo>
                    <a:pt x="360" y="367"/>
                    <a:pt x="331" y="263"/>
                    <a:pt x="261" y="199"/>
                  </a:cubicBezTo>
                  <a:cubicBezTo>
                    <a:pt x="203" y="170"/>
                    <a:pt x="221" y="106"/>
                    <a:pt x="198" y="54"/>
                  </a:cubicBezTo>
                  <a:cubicBezTo>
                    <a:pt x="185" y="22"/>
                    <a:pt x="15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4"/>
            <p:cNvSpPr/>
            <p:nvPr/>
          </p:nvSpPr>
          <p:spPr>
            <a:xfrm rot="1508308">
              <a:off x="4820009" y="2183944"/>
              <a:ext cx="63946" cy="82265"/>
            </a:xfrm>
            <a:custGeom>
              <a:avLst/>
              <a:gdLst/>
              <a:ahLst/>
              <a:cxnLst/>
              <a:rect l="l" t="t" r="r" b="b"/>
              <a:pathLst>
                <a:path w="377" h="485" extrusionOk="0">
                  <a:moveTo>
                    <a:pt x="164" y="0"/>
                  </a:moveTo>
                  <a:cubicBezTo>
                    <a:pt x="115" y="0"/>
                    <a:pt x="73" y="33"/>
                    <a:pt x="58" y="84"/>
                  </a:cubicBezTo>
                  <a:cubicBezTo>
                    <a:pt x="0" y="211"/>
                    <a:pt x="47" y="362"/>
                    <a:pt x="163" y="443"/>
                  </a:cubicBezTo>
                  <a:cubicBezTo>
                    <a:pt x="197" y="467"/>
                    <a:pt x="229" y="484"/>
                    <a:pt x="260" y="484"/>
                  </a:cubicBezTo>
                  <a:cubicBezTo>
                    <a:pt x="282" y="484"/>
                    <a:pt x="303" y="476"/>
                    <a:pt x="325" y="454"/>
                  </a:cubicBezTo>
                  <a:cubicBezTo>
                    <a:pt x="377" y="402"/>
                    <a:pt x="377" y="321"/>
                    <a:pt x="325" y="269"/>
                  </a:cubicBezTo>
                  <a:cubicBezTo>
                    <a:pt x="278" y="223"/>
                    <a:pt x="192" y="199"/>
                    <a:pt x="244" y="107"/>
                  </a:cubicBezTo>
                  <a:cubicBezTo>
                    <a:pt x="267" y="60"/>
                    <a:pt x="232" y="8"/>
                    <a:pt x="186" y="2"/>
                  </a:cubicBezTo>
                  <a:cubicBezTo>
                    <a:pt x="178" y="1"/>
                    <a:pt x="17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4"/>
            <p:cNvSpPr/>
            <p:nvPr/>
          </p:nvSpPr>
          <p:spPr>
            <a:xfrm rot="1508308">
              <a:off x="7667965" y="1893192"/>
              <a:ext cx="80908" cy="58179"/>
            </a:xfrm>
            <a:custGeom>
              <a:avLst/>
              <a:gdLst/>
              <a:ahLst/>
              <a:cxnLst/>
              <a:rect l="l" t="t" r="r" b="b"/>
              <a:pathLst>
                <a:path w="477" h="343" extrusionOk="0">
                  <a:moveTo>
                    <a:pt x="348" y="1"/>
                  </a:moveTo>
                  <a:cubicBezTo>
                    <a:pt x="329" y="1"/>
                    <a:pt x="309" y="6"/>
                    <a:pt x="290" y="17"/>
                  </a:cubicBezTo>
                  <a:cubicBezTo>
                    <a:pt x="256" y="35"/>
                    <a:pt x="221" y="64"/>
                    <a:pt x="186" y="92"/>
                  </a:cubicBezTo>
                  <a:cubicBezTo>
                    <a:pt x="157" y="98"/>
                    <a:pt x="128" y="116"/>
                    <a:pt x="99" y="127"/>
                  </a:cubicBezTo>
                  <a:cubicBezTo>
                    <a:pt x="12" y="174"/>
                    <a:pt x="1" y="237"/>
                    <a:pt x="76" y="295"/>
                  </a:cubicBezTo>
                  <a:cubicBezTo>
                    <a:pt x="114" y="326"/>
                    <a:pt x="162" y="343"/>
                    <a:pt x="210" y="343"/>
                  </a:cubicBezTo>
                  <a:cubicBezTo>
                    <a:pt x="243" y="343"/>
                    <a:pt x="277" y="335"/>
                    <a:pt x="308" y="318"/>
                  </a:cubicBezTo>
                  <a:cubicBezTo>
                    <a:pt x="383" y="289"/>
                    <a:pt x="441" y="226"/>
                    <a:pt x="458" y="145"/>
                  </a:cubicBezTo>
                  <a:cubicBezTo>
                    <a:pt x="476" y="67"/>
                    <a:pt x="416" y="1"/>
                    <a:pt x="3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4"/>
            <p:cNvSpPr/>
            <p:nvPr/>
          </p:nvSpPr>
          <p:spPr>
            <a:xfrm rot="1508308">
              <a:off x="4868786" y="2277162"/>
              <a:ext cx="93629" cy="50716"/>
            </a:xfrm>
            <a:custGeom>
              <a:avLst/>
              <a:gdLst/>
              <a:ahLst/>
              <a:cxnLst/>
              <a:rect l="l" t="t" r="r" b="b"/>
              <a:pathLst>
                <a:path w="552" h="299" extrusionOk="0">
                  <a:moveTo>
                    <a:pt x="129" y="1"/>
                  </a:moveTo>
                  <a:cubicBezTo>
                    <a:pt x="119" y="1"/>
                    <a:pt x="109" y="1"/>
                    <a:pt x="99" y="3"/>
                  </a:cubicBezTo>
                  <a:cubicBezTo>
                    <a:pt x="47" y="15"/>
                    <a:pt x="0" y="32"/>
                    <a:pt x="0" y="90"/>
                  </a:cubicBezTo>
                  <a:cubicBezTo>
                    <a:pt x="0" y="136"/>
                    <a:pt x="29" y="171"/>
                    <a:pt x="76" y="177"/>
                  </a:cubicBezTo>
                  <a:cubicBezTo>
                    <a:pt x="220" y="188"/>
                    <a:pt x="340" y="268"/>
                    <a:pt x="478" y="292"/>
                  </a:cubicBezTo>
                  <a:lnTo>
                    <a:pt x="478" y="292"/>
                  </a:lnTo>
                  <a:cubicBezTo>
                    <a:pt x="551" y="121"/>
                    <a:pt x="508" y="25"/>
                    <a:pt x="342" y="25"/>
                  </a:cubicBezTo>
                  <a:cubicBezTo>
                    <a:pt x="333" y="25"/>
                    <a:pt x="323" y="26"/>
                    <a:pt x="313" y="26"/>
                  </a:cubicBezTo>
                  <a:cubicBezTo>
                    <a:pt x="254" y="26"/>
                    <a:pt x="190" y="1"/>
                    <a:pt x="129" y="1"/>
                  </a:cubicBezTo>
                  <a:close/>
                  <a:moveTo>
                    <a:pt x="478" y="292"/>
                  </a:moveTo>
                  <a:cubicBezTo>
                    <a:pt x="477" y="294"/>
                    <a:pt x="476" y="296"/>
                    <a:pt x="476" y="299"/>
                  </a:cubicBezTo>
                  <a:lnTo>
                    <a:pt x="481" y="293"/>
                  </a:lnTo>
                  <a:cubicBezTo>
                    <a:pt x="480" y="293"/>
                    <a:pt x="479" y="292"/>
                    <a:pt x="478" y="2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4"/>
            <p:cNvSpPr/>
            <p:nvPr/>
          </p:nvSpPr>
          <p:spPr>
            <a:xfrm rot="1508308">
              <a:off x="5791137" y="3061826"/>
              <a:ext cx="56144" cy="75141"/>
            </a:xfrm>
            <a:custGeom>
              <a:avLst/>
              <a:gdLst/>
              <a:ahLst/>
              <a:cxnLst/>
              <a:rect l="l" t="t" r="r" b="b"/>
              <a:pathLst>
                <a:path w="331" h="443" extrusionOk="0">
                  <a:moveTo>
                    <a:pt x="148" y="0"/>
                  </a:moveTo>
                  <a:cubicBezTo>
                    <a:pt x="119" y="0"/>
                    <a:pt x="91" y="11"/>
                    <a:pt x="70" y="32"/>
                  </a:cubicBezTo>
                  <a:cubicBezTo>
                    <a:pt x="24" y="72"/>
                    <a:pt x="0" y="350"/>
                    <a:pt x="41" y="402"/>
                  </a:cubicBezTo>
                  <a:cubicBezTo>
                    <a:pt x="61" y="429"/>
                    <a:pt x="90" y="442"/>
                    <a:pt x="120" y="442"/>
                  </a:cubicBezTo>
                  <a:cubicBezTo>
                    <a:pt x="143" y="442"/>
                    <a:pt x="166" y="435"/>
                    <a:pt x="186" y="420"/>
                  </a:cubicBezTo>
                  <a:cubicBezTo>
                    <a:pt x="307" y="333"/>
                    <a:pt x="331" y="159"/>
                    <a:pt x="238" y="43"/>
                  </a:cubicBezTo>
                  <a:cubicBezTo>
                    <a:pt x="216" y="15"/>
                    <a:pt x="182"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4"/>
            <p:cNvSpPr/>
            <p:nvPr/>
          </p:nvSpPr>
          <p:spPr>
            <a:xfrm rot="1508308">
              <a:off x="5199056" y="2220337"/>
              <a:ext cx="84809" cy="63607"/>
            </a:xfrm>
            <a:custGeom>
              <a:avLst/>
              <a:gdLst/>
              <a:ahLst/>
              <a:cxnLst/>
              <a:rect l="l" t="t" r="r" b="b"/>
              <a:pathLst>
                <a:path w="500" h="375" extrusionOk="0">
                  <a:moveTo>
                    <a:pt x="372" y="0"/>
                  </a:moveTo>
                  <a:cubicBezTo>
                    <a:pt x="336" y="0"/>
                    <a:pt x="297" y="21"/>
                    <a:pt x="256" y="48"/>
                  </a:cubicBezTo>
                  <a:cubicBezTo>
                    <a:pt x="227" y="135"/>
                    <a:pt x="134" y="159"/>
                    <a:pt x="59" y="199"/>
                  </a:cubicBezTo>
                  <a:cubicBezTo>
                    <a:pt x="24" y="211"/>
                    <a:pt x="1" y="240"/>
                    <a:pt x="1" y="280"/>
                  </a:cubicBezTo>
                  <a:cubicBezTo>
                    <a:pt x="1" y="327"/>
                    <a:pt x="42" y="350"/>
                    <a:pt x="82" y="361"/>
                  </a:cubicBezTo>
                  <a:cubicBezTo>
                    <a:pt x="114" y="369"/>
                    <a:pt x="145" y="374"/>
                    <a:pt x="174" y="374"/>
                  </a:cubicBezTo>
                  <a:cubicBezTo>
                    <a:pt x="231" y="374"/>
                    <a:pt x="281" y="355"/>
                    <a:pt x="320" y="298"/>
                  </a:cubicBezTo>
                  <a:cubicBezTo>
                    <a:pt x="343" y="251"/>
                    <a:pt x="372" y="217"/>
                    <a:pt x="407" y="188"/>
                  </a:cubicBezTo>
                  <a:cubicBezTo>
                    <a:pt x="464" y="147"/>
                    <a:pt x="499" y="95"/>
                    <a:pt x="447" y="37"/>
                  </a:cubicBezTo>
                  <a:cubicBezTo>
                    <a:pt x="423" y="11"/>
                    <a:pt x="39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4"/>
            <p:cNvSpPr/>
            <p:nvPr/>
          </p:nvSpPr>
          <p:spPr>
            <a:xfrm rot="1508308">
              <a:off x="7978579" y="235042"/>
              <a:ext cx="78703" cy="47323"/>
            </a:xfrm>
            <a:custGeom>
              <a:avLst/>
              <a:gdLst/>
              <a:ahLst/>
              <a:cxnLst/>
              <a:rect l="l" t="t" r="r" b="b"/>
              <a:pathLst>
                <a:path w="464" h="279" extrusionOk="0">
                  <a:moveTo>
                    <a:pt x="167" y="1"/>
                  </a:moveTo>
                  <a:cubicBezTo>
                    <a:pt x="150" y="1"/>
                    <a:pt x="133" y="2"/>
                    <a:pt x="116" y="5"/>
                  </a:cubicBezTo>
                  <a:cubicBezTo>
                    <a:pt x="58" y="5"/>
                    <a:pt x="12" y="51"/>
                    <a:pt x="6" y="103"/>
                  </a:cubicBezTo>
                  <a:cubicBezTo>
                    <a:pt x="0" y="155"/>
                    <a:pt x="29" y="202"/>
                    <a:pt x="75" y="225"/>
                  </a:cubicBezTo>
                  <a:cubicBezTo>
                    <a:pt x="129" y="256"/>
                    <a:pt x="238" y="279"/>
                    <a:pt x="321" y="279"/>
                  </a:cubicBezTo>
                  <a:cubicBezTo>
                    <a:pt x="362" y="279"/>
                    <a:pt x="398" y="273"/>
                    <a:pt x="417" y="260"/>
                  </a:cubicBezTo>
                  <a:cubicBezTo>
                    <a:pt x="464" y="219"/>
                    <a:pt x="464" y="144"/>
                    <a:pt x="417" y="103"/>
                  </a:cubicBezTo>
                  <a:cubicBezTo>
                    <a:pt x="349" y="40"/>
                    <a:pt x="2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4"/>
            <p:cNvSpPr/>
            <p:nvPr/>
          </p:nvSpPr>
          <p:spPr>
            <a:xfrm rot="1508308">
              <a:off x="5980273" y="2806009"/>
              <a:ext cx="61063" cy="78024"/>
            </a:xfrm>
            <a:custGeom>
              <a:avLst/>
              <a:gdLst/>
              <a:ahLst/>
              <a:cxnLst/>
              <a:rect l="l" t="t" r="r" b="b"/>
              <a:pathLst>
                <a:path w="360" h="460" extrusionOk="0">
                  <a:moveTo>
                    <a:pt x="217" y="0"/>
                  </a:moveTo>
                  <a:cubicBezTo>
                    <a:pt x="199" y="0"/>
                    <a:pt x="180" y="4"/>
                    <a:pt x="162" y="12"/>
                  </a:cubicBezTo>
                  <a:cubicBezTo>
                    <a:pt x="47" y="59"/>
                    <a:pt x="0" y="198"/>
                    <a:pt x="70" y="302"/>
                  </a:cubicBezTo>
                  <a:cubicBezTo>
                    <a:pt x="122" y="325"/>
                    <a:pt x="139" y="377"/>
                    <a:pt x="174" y="424"/>
                  </a:cubicBezTo>
                  <a:cubicBezTo>
                    <a:pt x="188" y="448"/>
                    <a:pt x="215" y="460"/>
                    <a:pt x="244" y="460"/>
                  </a:cubicBezTo>
                  <a:cubicBezTo>
                    <a:pt x="249" y="460"/>
                    <a:pt x="255" y="459"/>
                    <a:pt x="261" y="458"/>
                  </a:cubicBezTo>
                  <a:cubicBezTo>
                    <a:pt x="307" y="447"/>
                    <a:pt x="330" y="400"/>
                    <a:pt x="313" y="360"/>
                  </a:cubicBezTo>
                  <a:cubicBezTo>
                    <a:pt x="284" y="296"/>
                    <a:pt x="290" y="227"/>
                    <a:pt x="330" y="169"/>
                  </a:cubicBezTo>
                  <a:cubicBezTo>
                    <a:pt x="359" y="128"/>
                    <a:pt x="354" y="70"/>
                    <a:pt x="313" y="41"/>
                  </a:cubicBezTo>
                  <a:cubicBezTo>
                    <a:pt x="286" y="15"/>
                    <a:pt x="252"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4"/>
            <p:cNvSpPr/>
            <p:nvPr/>
          </p:nvSpPr>
          <p:spPr>
            <a:xfrm rot="1508308">
              <a:off x="6954817" y="2272215"/>
              <a:ext cx="83622" cy="45966"/>
            </a:xfrm>
            <a:custGeom>
              <a:avLst/>
              <a:gdLst/>
              <a:ahLst/>
              <a:cxnLst/>
              <a:rect l="l" t="t" r="r" b="b"/>
              <a:pathLst>
                <a:path w="493" h="271" extrusionOk="0">
                  <a:moveTo>
                    <a:pt x="207" y="0"/>
                  </a:moveTo>
                  <a:cubicBezTo>
                    <a:pt x="149" y="0"/>
                    <a:pt x="96" y="13"/>
                    <a:pt x="64" y="43"/>
                  </a:cubicBezTo>
                  <a:cubicBezTo>
                    <a:pt x="6" y="78"/>
                    <a:pt x="0" y="159"/>
                    <a:pt x="52" y="206"/>
                  </a:cubicBezTo>
                  <a:cubicBezTo>
                    <a:pt x="86" y="246"/>
                    <a:pt x="199" y="271"/>
                    <a:pt x="295" y="271"/>
                  </a:cubicBezTo>
                  <a:cubicBezTo>
                    <a:pt x="350" y="271"/>
                    <a:pt x="398" y="263"/>
                    <a:pt x="423" y="246"/>
                  </a:cubicBezTo>
                  <a:cubicBezTo>
                    <a:pt x="475" y="217"/>
                    <a:pt x="493" y="148"/>
                    <a:pt x="458" y="101"/>
                  </a:cubicBezTo>
                  <a:cubicBezTo>
                    <a:pt x="418" y="39"/>
                    <a:pt x="306"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4"/>
            <p:cNvSpPr/>
            <p:nvPr/>
          </p:nvSpPr>
          <p:spPr>
            <a:xfrm rot="1508308">
              <a:off x="4316011" y="2106676"/>
              <a:ext cx="62080" cy="75819"/>
            </a:xfrm>
            <a:custGeom>
              <a:avLst/>
              <a:gdLst/>
              <a:ahLst/>
              <a:cxnLst/>
              <a:rect l="l" t="t" r="r" b="b"/>
              <a:pathLst>
                <a:path w="366" h="447" extrusionOk="0">
                  <a:moveTo>
                    <a:pt x="278" y="1"/>
                  </a:moveTo>
                  <a:cubicBezTo>
                    <a:pt x="259" y="1"/>
                    <a:pt x="240" y="7"/>
                    <a:pt x="226" y="17"/>
                  </a:cubicBezTo>
                  <a:cubicBezTo>
                    <a:pt x="186" y="35"/>
                    <a:pt x="151" y="58"/>
                    <a:pt x="110" y="75"/>
                  </a:cubicBezTo>
                  <a:cubicBezTo>
                    <a:pt x="41" y="93"/>
                    <a:pt x="0" y="162"/>
                    <a:pt x="24" y="232"/>
                  </a:cubicBezTo>
                  <a:cubicBezTo>
                    <a:pt x="24" y="319"/>
                    <a:pt x="70" y="394"/>
                    <a:pt x="139" y="435"/>
                  </a:cubicBezTo>
                  <a:cubicBezTo>
                    <a:pt x="155" y="442"/>
                    <a:pt x="171" y="446"/>
                    <a:pt x="186" y="446"/>
                  </a:cubicBezTo>
                  <a:cubicBezTo>
                    <a:pt x="237" y="446"/>
                    <a:pt x="277" y="403"/>
                    <a:pt x="273" y="336"/>
                  </a:cubicBezTo>
                  <a:cubicBezTo>
                    <a:pt x="273" y="255"/>
                    <a:pt x="261" y="191"/>
                    <a:pt x="331" y="133"/>
                  </a:cubicBezTo>
                  <a:cubicBezTo>
                    <a:pt x="365" y="104"/>
                    <a:pt x="365" y="52"/>
                    <a:pt x="336" y="23"/>
                  </a:cubicBezTo>
                  <a:cubicBezTo>
                    <a:pt x="321" y="8"/>
                    <a:pt x="299"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4"/>
            <p:cNvSpPr/>
            <p:nvPr/>
          </p:nvSpPr>
          <p:spPr>
            <a:xfrm rot="1508308">
              <a:off x="5633702" y="2860996"/>
              <a:ext cx="64964" cy="76498"/>
            </a:xfrm>
            <a:custGeom>
              <a:avLst/>
              <a:gdLst/>
              <a:ahLst/>
              <a:cxnLst/>
              <a:rect l="l" t="t" r="r" b="b"/>
              <a:pathLst>
                <a:path w="383" h="451" extrusionOk="0">
                  <a:moveTo>
                    <a:pt x="129" y="0"/>
                  </a:moveTo>
                  <a:cubicBezTo>
                    <a:pt x="98" y="0"/>
                    <a:pt x="66" y="20"/>
                    <a:pt x="41" y="49"/>
                  </a:cubicBezTo>
                  <a:cubicBezTo>
                    <a:pt x="0" y="89"/>
                    <a:pt x="23" y="130"/>
                    <a:pt x="64" y="159"/>
                  </a:cubicBezTo>
                  <a:cubicBezTo>
                    <a:pt x="134" y="199"/>
                    <a:pt x="93" y="257"/>
                    <a:pt x="87" y="304"/>
                  </a:cubicBezTo>
                  <a:cubicBezTo>
                    <a:pt x="81" y="356"/>
                    <a:pt x="70" y="414"/>
                    <a:pt x="139" y="443"/>
                  </a:cubicBezTo>
                  <a:cubicBezTo>
                    <a:pt x="157" y="448"/>
                    <a:pt x="175" y="450"/>
                    <a:pt x="192" y="450"/>
                  </a:cubicBezTo>
                  <a:cubicBezTo>
                    <a:pt x="234" y="450"/>
                    <a:pt x="275" y="436"/>
                    <a:pt x="307" y="408"/>
                  </a:cubicBezTo>
                  <a:cubicBezTo>
                    <a:pt x="365" y="373"/>
                    <a:pt x="383" y="304"/>
                    <a:pt x="354" y="246"/>
                  </a:cubicBezTo>
                  <a:cubicBezTo>
                    <a:pt x="307" y="164"/>
                    <a:pt x="249" y="89"/>
                    <a:pt x="186" y="25"/>
                  </a:cubicBezTo>
                  <a:cubicBezTo>
                    <a:pt x="168" y="8"/>
                    <a:pt x="149"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4"/>
            <p:cNvSpPr/>
            <p:nvPr/>
          </p:nvSpPr>
          <p:spPr>
            <a:xfrm rot="1508308">
              <a:off x="8556663" y="2258203"/>
              <a:ext cx="74971" cy="57161"/>
            </a:xfrm>
            <a:custGeom>
              <a:avLst/>
              <a:gdLst/>
              <a:ahLst/>
              <a:cxnLst/>
              <a:rect l="l" t="t" r="r" b="b"/>
              <a:pathLst>
                <a:path w="442" h="337" extrusionOk="0">
                  <a:moveTo>
                    <a:pt x="200" y="1"/>
                  </a:moveTo>
                  <a:cubicBezTo>
                    <a:pt x="169" y="1"/>
                    <a:pt x="137" y="10"/>
                    <a:pt x="105" y="31"/>
                  </a:cubicBezTo>
                  <a:cubicBezTo>
                    <a:pt x="29" y="77"/>
                    <a:pt x="0" y="175"/>
                    <a:pt x="41" y="262"/>
                  </a:cubicBezTo>
                  <a:cubicBezTo>
                    <a:pt x="81" y="310"/>
                    <a:pt x="142" y="337"/>
                    <a:pt x="205" y="337"/>
                  </a:cubicBezTo>
                  <a:cubicBezTo>
                    <a:pt x="242" y="337"/>
                    <a:pt x="279" y="328"/>
                    <a:pt x="313" y="309"/>
                  </a:cubicBezTo>
                  <a:cubicBezTo>
                    <a:pt x="441" y="190"/>
                    <a:pt x="340"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4"/>
            <p:cNvSpPr/>
            <p:nvPr/>
          </p:nvSpPr>
          <p:spPr>
            <a:xfrm rot="1508308">
              <a:off x="9002761" y="2069208"/>
              <a:ext cx="75819" cy="53939"/>
            </a:xfrm>
            <a:custGeom>
              <a:avLst/>
              <a:gdLst/>
              <a:ahLst/>
              <a:cxnLst/>
              <a:rect l="l" t="t" r="r" b="b"/>
              <a:pathLst>
                <a:path w="447" h="318" extrusionOk="0">
                  <a:moveTo>
                    <a:pt x="279" y="1"/>
                  </a:moveTo>
                  <a:cubicBezTo>
                    <a:pt x="219" y="1"/>
                    <a:pt x="148" y="27"/>
                    <a:pt x="75" y="78"/>
                  </a:cubicBezTo>
                  <a:cubicBezTo>
                    <a:pt x="17" y="102"/>
                    <a:pt x="0" y="177"/>
                    <a:pt x="41" y="229"/>
                  </a:cubicBezTo>
                  <a:cubicBezTo>
                    <a:pt x="87" y="286"/>
                    <a:pt x="156" y="317"/>
                    <a:pt x="226" y="317"/>
                  </a:cubicBezTo>
                  <a:cubicBezTo>
                    <a:pt x="270" y="317"/>
                    <a:pt x="314" y="306"/>
                    <a:pt x="353" y="281"/>
                  </a:cubicBezTo>
                  <a:cubicBezTo>
                    <a:pt x="423" y="235"/>
                    <a:pt x="446" y="136"/>
                    <a:pt x="406" y="67"/>
                  </a:cubicBezTo>
                  <a:cubicBezTo>
                    <a:pt x="378" y="23"/>
                    <a:pt x="333"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4"/>
            <p:cNvSpPr/>
            <p:nvPr/>
          </p:nvSpPr>
          <p:spPr>
            <a:xfrm rot="1508308">
              <a:off x="7780113" y="165550"/>
              <a:ext cx="76667" cy="46306"/>
            </a:xfrm>
            <a:custGeom>
              <a:avLst/>
              <a:gdLst/>
              <a:ahLst/>
              <a:cxnLst/>
              <a:rect l="l" t="t" r="r" b="b"/>
              <a:pathLst>
                <a:path w="452" h="273" extrusionOk="0">
                  <a:moveTo>
                    <a:pt x="209" y="1"/>
                  </a:moveTo>
                  <a:cubicBezTo>
                    <a:pt x="191" y="1"/>
                    <a:pt x="174" y="2"/>
                    <a:pt x="156" y="3"/>
                  </a:cubicBezTo>
                  <a:cubicBezTo>
                    <a:pt x="142" y="3"/>
                    <a:pt x="128" y="3"/>
                    <a:pt x="114" y="3"/>
                  </a:cubicBezTo>
                  <a:cubicBezTo>
                    <a:pt x="65" y="3"/>
                    <a:pt x="21" y="10"/>
                    <a:pt x="12" y="73"/>
                  </a:cubicBezTo>
                  <a:cubicBezTo>
                    <a:pt x="0" y="154"/>
                    <a:pt x="64" y="183"/>
                    <a:pt x="116" y="206"/>
                  </a:cubicBezTo>
                  <a:cubicBezTo>
                    <a:pt x="181" y="236"/>
                    <a:pt x="242" y="273"/>
                    <a:pt x="308" y="273"/>
                  </a:cubicBezTo>
                  <a:cubicBezTo>
                    <a:pt x="330" y="273"/>
                    <a:pt x="353" y="268"/>
                    <a:pt x="377" y="258"/>
                  </a:cubicBezTo>
                  <a:cubicBezTo>
                    <a:pt x="423" y="235"/>
                    <a:pt x="452" y="189"/>
                    <a:pt x="452" y="131"/>
                  </a:cubicBezTo>
                  <a:cubicBezTo>
                    <a:pt x="452" y="73"/>
                    <a:pt x="411" y="26"/>
                    <a:pt x="359" y="15"/>
                  </a:cubicBezTo>
                  <a:cubicBezTo>
                    <a:pt x="308" y="6"/>
                    <a:pt x="257"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4"/>
            <p:cNvSpPr/>
            <p:nvPr/>
          </p:nvSpPr>
          <p:spPr>
            <a:xfrm rot="1508308">
              <a:off x="6824073" y="2228496"/>
              <a:ext cx="64116" cy="65812"/>
            </a:xfrm>
            <a:custGeom>
              <a:avLst/>
              <a:gdLst/>
              <a:ahLst/>
              <a:cxnLst/>
              <a:rect l="l" t="t" r="r" b="b"/>
              <a:pathLst>
                <a:path w="378" h="388" extrusionOk="0">
                  <a:moveTo>
                    <a:pt x="185" y="1"/>
                  </a:moveTo>
                  <a:cubicBezTo>
                    <a:pt x="155" y="1"/>
                    <a:pt x="125" y="10"/>
                    <a:pt x="99" y="29"/>
                  </a:cubicBezTo>
                  <a:cubicBezTo>
                    <a:pt x="24" y="110"/>
                    <a:pt x="1" y="226"/>
                    <a:pt x="36" y="330"/>
                  </a:cubicBezTo>
                  <a:cubicBezTo>
                    <a:pt x="66" y="368"/>
                    <a:pt x="109" y="387"/>
                    <a:pt x="153" y="387"/>
                  </a:cubicBezTo>
                  <a:cubicBezTo>
                    <a:pt x="182" y="387"/>
                    <a:pt x="212" y="378"/>
                    <a:pt x="238" y="359"/>
                  </a:cubicBezTo>
                  <a:cubicBezTo>
                    <a:pt x="343" y="307"/>
                    <a:pt x="377" y="174"/>
                    <a:pt x="314" y="75"/>
                  </a:cubicBezTo>
                  <a:cubicBezTo>
                    <a:pt x="288" y="28"/>
                    <a:pt x="237"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4"/>
            <p:cNvSpPr/>
            <p:nvPr/>
          </p:nvSpPr>
          <p:spPr>
            <a:xfrm rot="1508308">
              <a:off x="5131548" y="2242553"/>
              <a:ext cx="77855" cy="55804"/>
            </a:xfrm>
            <a:custGeom>
              <a:avLst/>
              <a:gdLst/>
              <a:ahLst/>
              <a:cxnLst/>
              <a:rect l="l" t="t" r="r" b="b"/>
              <a:pathLst>
                <a:path w="459" h="329" extrusionOk="0">
                  <a:moveTo>
                    <a:pt x="293" y="1"/>
                  </a:moveTo>
                  <a:cubicBezTo>
                    <a:pt x="266" y="1"/>
                    <a:pt x="240" y="8"/>
                    <a:pt x="215" y="23"/>
                  </a:cubicBezTo>
                  <a:cubicBezTo>
                    <a:pt x="94" y="75"/>
                    <a:pt x="1" y="220"/>
                    <a:pt x="47" y="283"/>
                  </a:cubicBezTo>
                  <a:cubicBezTo>
                    <a:pt x="68" y="314"/>
                    <a:pt x="108" y="328"/>
                    <a:pt x="156" y="328"/>
                  </a:cubicBezTo>
                  <a:cubicBezTo>
                    <a:pt x="216" y="328"/>
                    <a:pt x="288" y="307"/>
                    <a:pt x="348" y="272"/>
                  </a:cubicBezTo>
                  <a:cubicBezTo>
                    <a:pt x="424" y="243"/>
                    <a:pt x="459" y="156"/>
                    <a:pt x="424" y="86"/>
                  </a:cubicBezTo>
                  <a:cubicBezTo>
                    <a:pt x="400" y="32"/>
                    <a:pt x="348"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4"/>
            <p:cNvSpPr/>
            <p:nvPr/>
          </p:nvSpPr>
          <p:spPr>
            <a:xfrm rot="1508308">
              <a:off x="6574121" y="1066612"/>
              <a:ext cx="74971" cy="52242"/>
            </a:xfrm>
            <a:custGeom>
              <a:avLst/>
              <a:gdLst/>
              <a:ahLst/>
              <a:cxnLst/>
              <a:rect l="l" t="t" r="r" b="b"/>
              <a:pathLst>
                <a:path w="442" h="308" extrusionOk="0">
                  <a:moveTo>
                    <a:pt x="222" y="1"/>
                  </a:moveTo>
                  <a:cubicBezTo>
                    <a:pt x="183" y="1"/>
                    <a:pt x="145" y="12"/>
                    <a:pt x="111" y="35"/>
                  </a:cubicBezTo>
                  <a:cubicBezTo>
                    <a:pt x="30" y="70"/>
                    <a:pt x="1" y="162"/>
                    <a:pt x="36" y="243"/>
                  </a:cubicBezTo>
                  <a:cubicBezTo>
                    <a:pt x="62" y="286"/>
                    <a:pt x="126" y="308"/>
                    <a:pt x="196" y="308"/>
                  </a:cubicBezTo>
                  <a:cubicBezTo>
                    <a:pt x="251" y="308"/>
                    <a:pt x="309" y="294"/>
                    <a:pt x="354" y="267"/>
                  </a:cubicBezTo>
                  <a:cubicBezTo>
                    <a:pt x="418" y="232"/>
                    <a:pt x="441" y="151"/>
                    <a:pt x="401" y="93"/>
                  </a:cubicBezTo>
                  <a:cubicBezTo>
                    <a:pt x="356" y="34"/>
                    <a:pt x="289"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4"/>
            <p:cNvSpPr/>
            <p:nvPr/>
          </p:nvSpPr>
          <p:spPr>
            <a:xfrm rot="1508308">
              <a:off x="6314996" y="2159227"/>
              <a:ext cx="79720" cy="50546"/>
            </a:xfrm>
            <a:custGeom>
              <a:avLst/>
              <a:gdLst/>
              <a:ahLst/>
              <a:cxnLst/>
              <a:rect l="l" t="t" r="r" b="b"/>
              <a:pathLst>
                <a:path w="470" h="298" extrusionOk="0">
                  <a:moveTo>
                    <a:pt x="178" y="0"/>
                  </a:moveTo>
                  <a:cubicBezTo>
                    <a:pt x="150" y="0"/>
                    <a:pt x="122" y="4"/>
                    <a:pt x="93" y="14"/>
                  </a:cubicBezTo>
                  <a:cubicBezTo>
                    <a:pt x="30" y="31"/>
                    <a:pt x="1" y="106"/>
                    <a:pt x="35" y="164"/>
                  </a:cubicBezTo>
                  <a:cubicBezTo>
                    <a:pt x="117" y="251"/>
                    <a:pt x="227" y="298"/>
                    <a:pt x="342" y="298"/>
                  </a:cubicBezTo>
                  <a:cubicBezTo>
                    <a:pt x="412" y="251"/>
                    <a:pt x="458" y="176"/>
                    <a:pt x="470" y="89"/>
                  </a:cubicBezTo>
                  <a:cubicBezTo>
                    <a:pt x="470" y="77"/>
                    <a:pt x="458" y="60"/>
                    <a:pt x="447" y="54"/>
                  </a:cubicBezTo>
                  <a:cubicBezTo>
                    <a:pt x="358" y="41"/>
                    <a:pt x="269"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4"/>
            <p:cNvSpPr/>
            <p:nvPr/>
          </p:nvSpPr>
          <p:spPr>
            <a:xfrm rot="1508308">
              <a:off x="6522958" y="114207"/>
              <a:ext cx="74802" cy="56483"/>
            </a:xfrm>
            <a:custGeom>
              <a:avLst/>
              <a:gdLst/>
              <a:ahLst/>
              <a:cxnLst/>
              <a:rect l="l" t="t" r="r" b="b"/>
              <a:pathLst>
                <a:path w="441" h="333" extrusionOk="0">
                  <a:moveTo>
                    <a:pt x="175" y="0"/>
                  </a:moveTo>
                  <a:cubicBezTo>
                    <a:pt x="115" y="0"/>
                    <a:pt x="62" y="12"/>
                    <a:pt x="41" y="38"/>
                  </a:cubicBezTo>
                  <a:cubicBezTo>
                    <a:pt x="0" y="72"/>
                    <a:pt x="6" y="130"/>
                    <a:pt x="47" y="165"/>
                  </a:cubicBezTo>
                  <a:cubicBezTo>
                    <a:pt x="110" y="223"/>
                    <a:pt x="157" y="304"/>
                    <a:pt x="249" y="333"/>
                  </a:cubicBezTo>
                  <a:lnTo>
                    <a:pt x="313" y="292"/>
                  </a:lnTo>
                  <a:cubicBezTo>
                    <a:pt x="354" y="275"/>
                    <a:pt x="389" y="240"/>
                    <a:pt x="417" y="206"/>
                  </a:cubicBezTo>
                  <a:cubicBezTo>
                    <a:pt x="441" y="165"/>
                    <a:pt x="441" y="124"/>
                    <a:pt x="423" y="84"/>
                  </a:cubicBezTo>
                  <a:cubicBezTo>
                    <a:pt x="398" y="33"/>
                    <a:pt x="276"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4"/>
            <p:cNvSpPr/>
            <p:nvPr/>
          </p:nvSpPr>
          <p:spPr>
            <a:xfrm rot="1508308">
              <a:off x="5639506" y="502388"/>
              <a:ext cx="63946" cy="63607"/>
            </a:xfrm>
            <a:custGeom>
              <a:avLst/>
              <a:gdLst/>
              <a:ahLst/>
              <a:cxnLst/>
              <a:rect l="l" t="t" r="r" b="b"/>
              <a:pathLst>
                <a:path w="377" h="375" extrusionOk="0">
                  <a:moveTo>
                    <a:pt x="176" y="0"/>
                  </a:moveTo>
                  <a:cubicBezTo>
                    <a:pt x="144" y="0"/>
                    <a:pt x="111" y="9"/>
                    <a:pt x="82" y="29"/>
                  </a:cubicBezTo>
                  <a:cubicBezTo>
                    <a:pt x="12" y="81"/>
                    <a:pt x="0" y="191"/>
                    <a:pt x="64" y="284"/>
                  </a:cubicBezTo>
                  <a:cubicBezTo>
                    <a:pt x="104" y="343"/>
                    <a:pt x="151" y="375"/>
                    <a:pt x="201" y="375"/>
                  </a:cubicBezTo>
                  <a:cubicBezTo>
                    <a:pt x="225" y="375"/>
                    <a:pt x="249" y="368"/>
                    <a:pt x="273" y="353"/>
                  </a:cubicBezTo>
                  <a:cubicBezTo>
                    <a:pt x="354" y="284"/>
                    <a:pt x="377" y="162"/>
                    <a:pt x="319" y="75"/>
                  </a:cubicBezTo>
                  <a:cubicBezTo>
                    <a:pt x="286" y="27"/>
                    <a:pt x="232"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4"/>
            <p:cNvSpPr/>
            <p:nvPr/>
          </p:nvSpPr>
          <p:spPr>
            <a:xfrm rot="1508308">
              <a:off x="4960388" y="452624"/>
              <a:ext cx="60045" cy="65812"/>
            </a:xfrm>
            <a:custGeom>
              <a:avLst/>
              <a:gdLst/>
              <a:ahLst/>
              <a:cxnLst/>
              <a:rect l="l" t="t" r="r" b="b"/>
              <a:pathLst>
                <a:path w="354" h="388" extrusionOk="0">
                  <a:moveTo>
                    <a:pt x="165" y="1"/>
                  </a:moveTo>
                  <a:cubicBezTo>
                    <a:pt x="151" y="1"/>
                    <a:pt x="136" y="3"/>
                    <a:pt x="122" y="7"/>
                  </a:cubicBezTo>
                  <a:cubicBezTo>
                    <a:pt x="52" y="19"/>
                    <a:pt x="0" y="89"/>
                    <a:pt x="12" y="158"/>
                  </a:cubicBezTo>
                  <a:cubicBezTo>
                    <a:pt x="12" y="210"/>
                    <a:pt x="18" y="268"/>
                    <a:pt x="23" y="309"/>
                  </a:cubicBezTo>
                  <a:cubicBezTo>
                    <a:pt x="49" y="359"/>
                    <a:pt x="99" y="387"/>
                    <a:pt x="148" y="387"/>
                  </a:cubicBezTo>
                  <a:cubicBezTo>
                    <a:pt x="178" y="387"/>
                    <a:pt x="208" y="377"/>
                    <a:pt x="232" y="355"/>
                  </a:cubicBezTo>
                  <a:cubicBezTo>
                    <a:pt x="325" y="274"/>
                    <a:pt x="354" y="187"/>
                    <a:pt x="307" y="100"/>
                  </a:cubicBezTo>
                  <a:cubicBezTo>
                    <a:pt x="284" y="39"/>
                    <a:pt x="226"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4"/>
            <p:cNvSpPr/>
            <p:nvPr/>
          </p:nvSpPr>
          <p:spPr>
            <a:xfrm rot="1508308">
              <a:off x="9009695" y="445881"/>
              <a:ext cx="82774" cy="75141"/>
            </a:xfrm>
            <a:custGeom>
              <a:avLst/>
              <a:gdLst/>
              <a:ahLst/>
              <a:cxnLst/>
              <a:rect l="l" t="t" r="r" b="b"/>
              <a:pathLst>
                <a:path w="488" h="443" extrusionOk="0">
                  <a:moveTo>
                    <a:pt x="138" y="1"/>
                  </a:moveTo>
                  <a:cubicBezTo>
                    <a:pt x="102" y="1"/>
                    <a:pt x="66" y="17"/>
                    <a:pt x="41" y="50"/>
                  </a:cubicBezTo>
                  <a:cubicBezTo>
                    <a:pt x="1" y="108"/>
                    <a:pt x="36" y="154"/>
                    <a:pt x="76" y="223"/>
                  </a:cubicBezTo>
                  <a:cubicBezTo>
                    <a:pt x="169" y="287"/>
                    <a:pt x="279" y="362"/>
                    <a:pt x="395" y="432"/>
                  </a:cubicBezTo>
                  <a:cubicBezTo>
                    <a:pt x="404" y="439"/>
                    <a:pt x="414" y="442"/>
                    <a:pt x="424" y="442"/>
                  </a:cubicBezTo>
                  <a:cubicBezTo>
                    <a:pt x="440" y="442"/>
                    <a:pt x="456" y="434"/>
                    <a:pt x="470" y="420"/>
                  </a:cubicBezTo>
                  <a:cubicBezTo>
                    <a:pt x="487" y="403"/>
                    <a:pt x="487" y="368"/>
                    <a:pt x="464" y="351"/>
                  </a:cubicBezTo>
                  <a:cubicBezTo>
                    <a:pt x="389" y="299"/>
                    <a:pt x="372" y="218"/>
                    <a:pt x="337" y="148"/>
                  </a:cubicBezTo>
                  <a:cubicBezTo>
                    <a:pt x="308" y="90"/>
                    <a:pt x="261" y="44"/>
                    <a:pt x="204" y="21"/>
                  </a:cubicBezTo>
                  <a:cubicBezTo>
                    <a:pt x="184" y="7"/>
                    <a:pt x="161"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4"/>
            <p:cNvSpPr/>
            <p:nvPr/>
          </p:nvSpPr>
          <p:spPr>
            <a:xfrm rot="1508308">
              <a:off x="4643229" y="-37472"/>
              <a:ext cx="87184" cy="48341"/>
            </a:xfrm>
            <a:custGeom>
              <a:avLst/>
              <a:gdLst/>
              <a:ahLst/>
              <a:cxnLst/>
              <a:rect l="l" t="t" r="r" b="b"/>
              <a:pathLst>
                <a:path w="514" h="285" extrusionOk="0">
                  <a:moveTo>
                    <a:pt x="319" y="1"/>
                  </a:moveTo>
                  <a:cubicBezTo>
                    <a:pt x="258" y="1"/>
                    <a:pt x="198" y="16"/>
                    <a:pt x="143" y="46"/>
                  </a:cubicBezTo>
                  <a:cubicBezTo>
                    <a:pt x="102" y="69"/>
                    <a:pt x="68" y="98"/>
                    <a:pt x="45" y="138"/>
                  </a:cubicBezTo>
                  <a:cubicBezTo>
                    <a:pt x="1" y="204"/>
                    <a:pt x="49" y="284"/>
                    <a:pt x="123" y="284"/>
                  </a:cubicBezTo>
                  <a:cubicBezTo>
                    <a:pt x="127" y="284"/>
                    <a:pt x="132" y="284"/>
                    <a:pt x="137" y="283"/>
                  </a:cubicBezTo>
                  <a:cubicBezTo>
                    <a:pt x="247" y="260"/>
                    <a:pt x="357" y="219"/>
                    <a:pt x="456" y="156"/>
                  </a:cubicBezTo>
                  <a:cubicBezTo>
                    <a:pt x="514" y="121"/>
                    <a:pt x="496" y="40"/>
                    <a:pt x="427" y="17"/>
                  </a:cubicBezTo>
                  <a:cubicBezTo>
                    <a:pt x="391" y="6"/>
                    <a:pt x="355"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4"/>
            <p:cNvSpPr/>
            <p:nvPr/>
          </p:nvSpPr>
          <p:spPr>
            <a:xfrm rot="1508308">
              <a:off x="6870967" y="979823"/>
              <a:ext cx="75819" cy="53260"/>
            </a:xfrm>
            <a:custGeom>
              <a:avLst/>
              <a:gdLst/>
              <a:ahLst/>
              <a:cxnLst/>
              <a:rect l="l" t="t" r="r" b="b"/>
              <a:pathLst>
                <a:path w="447" h="314" extrusionOk="0">
                  <a:moveTo>
                    <a:pt x="164" y="1"/>
                  </a:moveTo>
                  <a:cubicBezTo>
                    <a:pt x="114" y="1"/>
                    <a:pt x="70" y="11"/>
                    <a:pt x="46" y="32"/>
                  </a:cubicBezTo>
                  <a:cubicBezTo>
                    <a:pt x="6" y="61"/>
                    <a:pt x="0" y="119"/>
                    <a:pt x="35" y="159"/>
                  </a:cubicBezTo>
                  <a:cubicBezTo>
                    <a:pt x="71" y="222"/>
                    <a:pt x="240" y="313"/>
                    <a:pt x="324" y="313"/>
                  </a:cubicBezTo>
                  <a:cubicBezTo>
                    <a:pt x="333" y="313"/>
                    <a:pt x="341" y="312"/>
                    <a:pt x="348" y="310"/>
                  </a:cubicBezTo>
                  <a:cubicBezTo>
                    <a:pt x="359" y="304"/>
                    <a:pt x="371" y="299"/>
                    <a:pt x="382" y="293"/>
                  </a:cubicBezTo>
                  <a:cubicBezTo>
                    <a:pt x="429" y="258"/>
                    <a:pt x="446" y="200"/>
                    <a:pt x="429" y="148"/>
                  </a:cubicBezTo>
                  <a:cubicBezTo>
                    <a:pt x="411" y="102"/>
                    <a:pt x="377" y="67"/>
                    <a:pt x="336" y="44"/>
                  </a:cubicBezTo>
                  <a:cubicBezTo>
                    <a:pt x="289" y="15"/>
                    <a:pt x="223"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4"/>
            <p:cNvSpPr/>
            <p:nvPr/>
          </p:nvSpPr>
          <p:spPr>
            <a:xfrm rot="1508308">
              <a:off x="8412720" y="530604"/>
              <a:ext cx="70052" cy="57670"/>
            </a:xfrm>
            <a:custGeom>
              <a:avLst/>
              <a:gdLst/>
              <a:ahLst/>
              <a:cxnLst/>
              <a:rect l="l" t="t" r="r" b="b"/>
              <a:pathLst>
                <a:path w="413" h="340" extrusionOk="0">
                  <a:moveTo>
                    <a:pt x="163" y="0"/>
                  </a:moveTo>
                  <a:cubicBezTo>
                    <a:pt x="136" y="0"/>
                    <a:pt x="110" y="7"/>
                    <a:pt x="88" y="21"/>
                  </a:cubicBezTo>
                  <a:cubicBezTo>
                    <a:pt x="18" y="56"/>
                    <a:pt x="1" y="142"/>
                    <a:pt x="47" y="200"/>
                  </a:cubicBezTo>
                  <a:cubicBezTo>
                    <a:pt x="92" y="280"/>
                    <a:pt x="194" y="340"/>
                    <a:pt x="273" y="340"/>
                  </a:cubicBezTo>
                  <a:cubicBezTo>
                    <a:pt x="297" y="340"/>
                    <a:pt x="319" y="334"/>
                    <a:pt x="337" y="322"/>
                  </a:cubicBezTo>
                  <a:cubicBezTo>
                    <a:pt x="401" y="276"/>
                    <a:pt x="412" y="183"/>
                    <a:pt x="366" y="119"/>
                  </a:cubicBezTo>
                  <a:cubicBezTo>
                    <a:pt x="324" y="47"/>
                    <a:pt x="23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4"/>
            <p:cNvSpPr/>
            <p:nvPr/>
          </p:nvSpPr>
          <p:spPr>
            <a:xfrm rot="1508308">
              <a:off x="8275235" y="1939522"/>
              <a:ext cx="68017" cy="67169"/>
            </a:xfrm>
            <a:custGeom>
              <a:avLst/>
              <a:gdLst/>
              <a:ahLst/>
              <a:cxnLst/>
              <a:rect l="l" t="t" r="r" b="b"/>
              <a:pathLst>
                <a:path w="401" h="396" extrusionOk="0">
                  <a:moveTo>
                    <a:pt x="144" y="0"/>
                  </a:moveTo>
                  <a:cubicBezTo>
                    <a:pt x="97" y="0"/>
                    <a:pt x="52" y="28"/>
                    <a:pt x="29" y="72"/>
                  </a:cubicBezTo>
                  <a:cubicBezTo>
                    <a:pt x="0" y="118"/>
                    <a:pt x="18" y="182"/>
                    <a:pt x="70" y="211"/>
                  </a:cubicBezTo>
                  <a:cubicBezTo>
                    <a:pt x="116" y="240"/>
                    <a:pt x="157" y="263"/>
                    <a:pt x="180" y="321"/>
                  </a:cubicBezTo>
                  <a:cubicBezTo>
                    <a:pt x="189" y="368"/>
                    <a:pt x="229" y="396"/>
                    <a:pt x="274" y="396"/>
                  </a:cubicBezTo>
                  <a:cubicBezTo>
                    <a:pt x="285" y="396"/>
                    <a:pt x="296" y="394"/>
                    <a:pt x="307" y="391"/>
                  </a:cubicBezTo>
                  <a:cubicBezTo>
                    <a:pt x="365" y="368"/>
                    <a:pt x="400" y="304"/>
                    <a:pt x="389" y="246"/>
                  </a:cubicBezTo>
                  <a:cubicBezTo>
                    <a:pt x="383" y="217"/>
                    <a:pt x="377" y="188"/>
                    <a:pt x="365" y="159"/>
                  </a:cubicBezTo>
                  <a:cubicBezTo>
                    <a:pt x="325" y="90"/>
                    <a:pt x="261" y="37"/>
                    <a:pt x="186" y="8"/>
                  </a:cubicBezTo>
                  <a:cubicBezTo>
                    <a:pt x="172" y="3"/>
                    <a:pt x="158"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4"/>
            <p:cNvSpPr/>
            <p:nvPr/>
          </p:nvSpPr>
          <p:spPr>
            <a:xfrm rot="1508308">
              <a:off x="8921883" y="1855162"/>
              <a:ext cx="72936" cy="53090"/>
            </a:xfrm>
            <a:custGeom>
              <a:avLst/>
              <a:gdLst/>
              <a:ahLst/>
              <a:cxnLst/>
              <a:rect l="l" t="t" r="r" b="b"/>
              <a:pathLst>
                <a:path w="430" h="313" extrusionOk="0">
                  <a:moveTo>
                    <a:pt x="279" y="0"/>
                  </a:moveTo>
                  <a:cubicBezTo>
                    <a:pt x="244" y="0"/>
                    <a:pt x="204" y="12"/>
                    <a:pt x="163" y="35"/>
                  </a:cubicBezTo>
                  <a:cubicBezTo>
                    <a:pt x="41" y="111"/>
                    <a:pt x="1" y="180"/>
                    <a:pt x="35" y="238"/>
                  </a:cubicBezTo>
                  <a:cubicBezTo>
                    <a:pt x="65" y="286"/>
                    <a:pt x="133" y="313"/>
                    <a:pt x="204" y="313"/>
                  </a:cubicBezTo>
                  <a:cubicBezTo>
                    <a:pt x="244" y="313"/>
                    <a:pt x="285" y="304"/>
                    <a:pt x="319" y="284"/>
                  </a:cubicBezTo>
                  <a:cubicBezTo>
                    <a:pt x="400" y="238"/>
                    <a:pt x="429" y="134"/>
                    <a:pt x="383" y="53"/>
                  </a:cubicBezTo>
                  <a:cubicBezTo>
                    <a:pt x="357" y="18"/>
                    <a:pt x="321"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4"/>
            <p:cNvSpPr/>
            <p:nvPr/>
          </p:nvSpPr>
          <p:spPr>
            <a:xfrm rot="1508308">
              <a:off x="7290188" y="929456"/>
              <a:ext cx="75819" cy="55804"/>
            </a:xfrm>
            <a:custGeom>
              <a:avLst/>
              <a:gdLst/>
              <a:ahLst/>
              <a:cxnLst/>
              <a:rect l="l" t="t" r="r" b="b"/>
              <a:pathLst>
                <a:path w="447" h="329" extrusionOk="0">
                  <a:moveTo>
                    <a:pt x="157" y="0"/>
                  </a:moveTo>
                  <a:cubicBezTo>
                    <a:pt x="145" y="0"/>
                    <a:pt x="134" y="1"/>
                    <a:pt x="122" y="2"/>
                  </a:cubicBezTo>
                  <a:cubicBezTo>
                    <a:pt x="35" y="8"/>
                    <a:pt x="0" y="89"/>
                    <a:pt x="52" y="170"/>
                  </a:cubicBezTo>
                  <a:cubicBezTo>
                    <a:pt x="110" y="234"/>
                    <a:pt x="180" y="286"/>
                    <a:pt x="267" y="321"/>
                  </a:cubicBezTo>
                  <a:cubicBezTo>
                    <a:pt x="280" y="326"/>
                    <a:pt x="295" y="328"/>
                    <a:pt x="311" y="328"/>
                  </a:cubicBezTo>
                  <a:cubicBezTo>
                    <a:pt x="348" y="328"/>
                    <a:pt x="387" y="313"/>
                    <a:pt x="412" y="280"/>
                  </a:cubicBezTo>
                  <a:cubicBezTo>
                    <a:pt x="446" y="228"/>
                    <a:pt x="441" y="158"/>
                    <a:pt x="394" y="112"/>
                  </a:cubicBezTo>
                  <a:cubicBezTo>
                    <a:pt x="338" y="40"/>
                    <a:pt x="249"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4"/>
            <p:cNvSpPr/>
            <p:nvPr/>
          </p:nvSpPr>
          <p:spPr>
            <a:xfrm rot="1508308">
              <a:off x="4494444" y="1851523"/>
              <a:ext cx="79720" cy="51564"/>
            </a:xfrm>
            <a:custGeom>
              <a:avLst/>
              <a:gdLst/>
              <a:ahLst/>
              <a:cxnLst/>
              <a:rect l="l" t="t" r="r" b="b"/>
              <a:pathLst>
                <a:path w="470" h="304" extrusionOk="0">
                  <a:moveTo>
                    <a:pt x="336" y="1"/>
                  </a:moveTo>
                  <a:cubicBezTo>
                    <a:pt x="239" y="1"/>
                    <a:pt x="75" y="72"/>
                    <a:pt x="29" y="144"/>
                  </a:cubicBezTo>
                  <a:cubicBezTo>
                    <a:pt x="6" y="179"/>
                    <a:pt x="1" y="225"/>
                    <a:pt x="24" y="260"/>
                  </a:cubicBezTo>
                  <a:cubicBezTo>
                    <a:pt x="42" y="287"/>
                    <a:pt x="75" y="304"/>
                    <a:pt x="108" y="304"/>
                  </a:cubicBezTo>
                  <a:cubicBezTo>
                    <a:pt x="117" y="304"/>
                    <a:pt x="125" y="303"/>
                    <a:pt x="134" y="300"/>
                  </a:cubicBezTo>
                  <a:cubicBezTo>
                    <a:pt x="203" y="277"/>
                    <a:pt x="279" y="248"/>
                    <a:pt x="342" y="208"/>
                  </a:cubicBezTo>
                  <a:cubicBezTo>
                    <a:pt x="371" y="190"/>
                    <a:pt x="394" y="173"/>
                    <a:pt x="418" y="150"/>
                  </a:cubicBezTo>
                  <a:cubicBezTo>
                    <a:pt x="470" y="103"/>
                    <a:pt x="441" y="17"/>
                    <a:pt x="371" y="5"/>
                  </a:cubicBezTo>
                  <a:cubicBezTo>
                    <a:pt x="361" y="2"/>
                    <a:pt x="349"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4"/>
            <p:cNvSpPr/>
            <p:nvPr/>
          </p:nvSpPr>
          <p:spPr>
            <a:xfrm rot="1508308">
              <a:off x="7226649" y="-126113"/>
              <a:ext cx="61063" cy="60723"/>
            </a:xfrm>
            <a:custGeom>
              <a:avLst/>
              <a:gdLst/>
              <a:ahLst/>
              <a:cxnLst/>
              <a:rect l="l" t="t" r="r" b="b"/>
              <a:pathLst>
                <a:path w="360" h="358" extrusionOk="0">
                  <a:moveTo>
                    <a:pt x="137" y="1"/>
                  </a:moveTo>
                  <a:cubicBezTo>
                    <a:pt x="112" y="1"/>
                    <a:pt x="89" y="7"/>
                    <a:pt x="70" y="19"/>
                  </a:cubicBezTo>
                  <a:cubicBezTo>
                    <a:pt x="24" y="54"/>
                    <a:pt x="1" y="251"/>
                    <a:pt x="35" y="309"/>
                  </a:cubicBezTo>
                  <a:cubicBezTo>
                    <a:pt x="53" y="341"/>
                    <a:pt x="91" y="357"/>
                    <a:pt x="134" y="357"/>
                  </a:cubicBezTo>
                  <a:cubicBezTo>
                    <a:pt x="175" y="357"/>
                    <a:pt x="222" y="343"/>
                    <a:pt x="261" y="315"/>
                  </a:cubicBezTo>
                  <a:cubicBezTo>
                    <a:pt x="337" y="274"/>
                    <a:pt x="360" y="176"/>
                    <a:pt x="319" y="106"/>
                  </a:cubicBezTo>
                  <a:cubicBezTo>
                    <a:pt x="281" y="43"/>
                    <a:pt x="203"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4"/>
            <p:cNvSpPr/>
            <p:nvPr/>
          </p:nvSpPr>
          <p:spPr>
            <a:xfrm rot="1508308">
              <a:off x="6914021" y="1744451"/>
              <a:ext cx="69883" cy="55295"/>
            </a:xfrm>
            <a:custGeom>
              <a:avLst/>
              <a:gdLst/>
              <a:ahLst/>
              <a:cxnLst/>
              <a:rect l="l" t="t" r="r" b="b"/>
              <a:pathLst>
                <a:path w="412" h="326" extrusionOk="0">
                  <a:moveTo>
                    <a:pt x="179" y="1"/>
                  </a:moveTo>
                  <a:cubicBezTo>
                    <a:pt x="144" y="1"/>
                    <a:pt x="108" y="9"/>
                    <a:pt x="76" y="26"/>
                  </a:cubicBezTo>
                  <a:cubicBezTo>
                    <a:pt x="12" y="73"/>
                    <a:pt x="0" y="165"/>
                    <a:pt x="47" y="223"/>
                  </a:cubicBezTo>
                  <a:cubicBezTo>
                    <a:pt x="90" y="287"/>
                    <a:pt x="177" y="325"/>
                    <a:pt x="250" y="325"/>
                  </a:cubicBezTo>
                  <a:cubicBezTo>
                    <a:pt x="283" y="325"/>
                    <a:pt x="314" y="317"/>
                    <a:pt x="336" y="299"/>
                  </a:cubicBezTo>
                  <a:cubicBezTo>
                    <a:pt x="400" y="252"/>
                    <a:pt x="412" y="160"/>
                    <a:pt x="360" y="102"/>
                  </a:cubicBezTo>
                  <a:cubicBezTo>
                    <a:pt x="321" y="36"/>
                    <a:pt x="25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4"/>
            <p:cNvSpPr/>
            <p:nvPr/>
          </p:nvSpPr>
          <p:spPr>
            <a:xfrm rot="1508308">
              <a:off x="7396039" y="22938"/>
              <a:ext cx="65133" cy="68526"/>
            </a:xfrm>
            <a:custGeom>
              <a:avLst/>
              <a:gdLst/>
              <a:ahLst/>
              <a:cxnLst/>
              <a:rect l="l" t="t" r="r" b="b"/>
              <a:pathLst>
                <a:path w="384" h="404" extrusionOk="0">
                  <a:moveTo>
                    <a:pt x="118" y="1"/>
                  </a:moveTo>
                  <a:cubicBezTo>
                    <a:pt x="91" y="1"/>
                    <a:pt x="65" y="11"/>
                    <a:pt x="47" y="32"/>
                  </a:cubicBezTo>
                  <a:cubicBezTo>
                    <a:pt x="1" y="72"/>
                    <a:pt x="24" y="119"/>
                    <a:pt x="47" y="159"/>
                  </a:cubicBezTo>
                  <a:cubicBezTo>
                    <a:pt x="59" y="188"/>
                    <a:pt x="82" y="217"/>
                    <a:pt x="99" y="246"/>
                  </a:cubicBezTo>
                  <a:lnTo>
                    <a:pt x="93" y="252"/>
                  </a:lnTo>
                  <a:cubicBezTo>
                    <a:pt x="122" y="292"/>
                    <a:pt x="157" y="333"/>
                    <a:pt x="192" y="374"/>
                  </a:cubicBezTo>
                  <a:cubicBezTo>
                    <a:pt x="212" y="393"/>
                    <a:pt x="239" y="404"/>
                    <a:pt x="266" y="404"/>
                  </a:cubicBezTo>
                  <a:cubicBezTo>
                    <a:pt x="287" y="404"/>
                    <a:pt x="308" y="398"/>
                    <a:pt x="325" y="385"/>
                  </a:cubicBezTo>
                  <a:cubicBezTo>
                    <a:pt x="366" y="362"/>
                    <a:pt x="383" y="310"/>
                    <a:pt x="372" y="263"/>
                  </a:cubicBezTo>
                  <a:cubicBezTo>
                    <a:pt x="337" y="165"/>
                    <a:pt x="273" y="78"/>
                    <a:pt x="192" y="26"/>
                  </a:cubicBezTo>
                  <a:cubicBezTo>
                    <a:pt x="170" y="9"/>
                    <a:pt x="143"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4"/>
            <p:cNvSpPr/>
            <p:nvPr/>
          </p:nvSpPr>
          <p:spPr>
            <a:xfrm rot="1508308">
              <a:off x="6313923" y="664645"/>
              <a:ext cx="64116" cy="66151"/>
            </a:xfrm>
            <a:custGeom>
              <a:avLst/>
              <a:gdLst/>
              <a:ahLst/>
              <a:cxnLst/>
              <a:rect l="l" t="t" r="r" b="b"/>
              <a:pathLst>
                <a:path w="378" h="390" extrusionOk="0">
                  <a:moveTo>
                    <a:pt x="130" y="1"/>
                  </a:moveTo>
                  <a:cubicBezTo>
                    <a:pt x="105" y="1"/>
                    <a:pt x="80" y="8"/>
                    <a:pt x="58" y="24"/>
                  </a:cubicBezTo>
                  <a:cubicBezTo>
                    <a:pt x="0" y="59"/>
                    <a:pt x="18" y="111"/>
                    <a:pt x="41" y="169"/>
                  </a:cubicBezTo>
                  <a:cubicBezTo>
                    <a:pt x="53" y="204"/>
                    <a:pt x="64" y="244"/>
                    <a:pt x="82" y="279"/>
                  </a:cubicBezTo>
                  <a:cubicBezTo>
                    <a:pt x="122" y="351"/>
                    <a:pt x="175" y="390"/>
                    <a:pt x="230" y="390"/>
                  </a:cubicBezTo>
                  <a:cubicBezTo>
                    <a:pt x="254" y="390"/>
                    <a:pt x="278" y="382"/>
                    <a:pt x="302" y="366"/>
                  </a:cubicBezTo>
                  <a:cubicBezTo>
                    <a:pt x="377" y="314"/>
                    <a:pt x="377" y="221"/>
                    <a:pt x="302" y="111"/>
                  </a:cubicBezTo>
                  <a:cubicBezTo>
                    <a:pt x="273" y="82"/>
                    <a:pt x="244" y="53"/>
                    <a:pt x="215" y="30"/>
                  </a:cubicBezTo>
                  <a:cubicBezTo>
                    <a:pt x="190" y="11"/>
                    <a:pt x="160"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4"/>
            <p:cNvSpPr/>
            <p:nvPr/>
          </p:nvSpPr>
          <p:spPr>
            <a:xfrm rot="1508308">
              <a:off x="4523126" y="703127"/>
              <a:ext cx="95495" cy="41556"/>
            </a:xfrm>
            <a:custGeom>
              <a:avLst/>
              <a:gdLst/>
              <a:ahLst/>
              <a:cxnLst/>
              <a:rect l="l" t="t" r="r" b="b"/>
              <a:pathLst>
                <a:path w="563" h="245" extrusionOk="0">
                  <a:moveTo>
                    <a:pt x="317" y="1"/>
                  </a:moveTo>
                  <a:cubicBezTo>
                    <a:pt x="269" y="1"/>
                    <a:pt x="220" y="11"/>
                    <a:pt x="174" y="30"/>
                  </a:cubicBezTo>
                  <a:cubicBezTo>
                    <a:pt x="122" y="65"/>
                    <a:pt x="35" y="47"/>
                    <a:pt x="0" y="163"/>
                  </a:cubicBezTo>
                  <a:cubicBezTo>
                    <a:pt x="5" y="163"/>
                    <a:pt x="9" y="163"/>
                    <a:pt x="14" y="163"/>
                  </a:cubicBezTo>
                  <a:cubicBezTo>
                    <a:pt x="151" y="163"/>
                    <a:pt x="262" y="240"/>
                    <a:pt x="393" y="240"/>
                  </a:cubicBezTo>
                  <a:cubicBezTo>
                    <a:pt x="405" y="240"/>
                    <a:pt x="417" y="240"/>
                    <a:pt x="429" y="238"/>
                  </a:cubicBezTo>
                  <a:cubicBezTo>
                    <a:pt x="481" y="227"/>
                    <a:pt x="539" y="244"/>
                    <a:pt x="556" y="169"/>
                  </a:cubicBezTo>
                  <a:cubicBezTo>
                    <a:pt x="562" y="111"/>
                    <a:pt x="527" y="59"/>
                    <a:pt x="469" y="41"/>
                  </a:cubicBezTo>
                  <a:cubicBezTo>
                    <a:pt x="423" y="14"/>
                    <a:pt x="371"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4"/>
            <p:cNvSpPr/>
            <p:nvPr/>
          </p:nvSpPr>
          <p:spPr>
            <a:xfrm rot="1508308">
              <a:off x="8378876" y="2003728"/>
              <a:ext cx="68017" cy="56822"/>
            </a:xfrm>
            <a:custGeom>
              <a:avLst/>
              <a:gdLst/>
              <a:ahLst/>
              <a:cxnLst/>
              <a:rect l="l" t="t" r="r" b="b"/>
              <a:pathLst>
                <a:path w="401" h="335" extrusionOk="0">
                  <a:moveTo>
                    <a:pt x="193" y="1"/>
                  </a:moveTo>
                  <a:cubicBezTo>
                    <a:pt x="161" y="1"/>
                    <a:pt x="129" y="9"/>
                    <a:pt x="99" y="27"/>
                  </a:cubicBezTo>
                  <a:cubicBezTo>
                    <a:pt x="18" y="79"/>
                    <a:pt x="0" y="183"/>
                    <a:pt x="58" y="258"/>
                  </a:cubicBezTo>
                  <a:cubicBezTo>
                    <a:pt x="98" y="309"/>
                    <a:pt x="155" y="334"/>
                    <a:pt x="213" y="334"/>
                  </a:cubicBezTo>
                  <a:cubicBezTo>
                    <a:pt x="249" y="334"/>
                    <a:pt x="286" y="325"/>
                    <a:pt x="319" y="305"/>
                  </a:cubicBezTo>
                  <a:cubicBezTo>
                    <a:pt x="389" y="253"/>
                    <a:pt x="400" y="154"/>
                    <a:pt x="354" y="85"/>
                  </a:cubicBezTo>
                  <a:cubicBezTo>
                    <a:pt x="316" y="31"/>
                    <a:pt x="255"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4"/>
            <p:cNvSpPr/>
            <p:nvPr/>
          </p:nvSpPr>
          <p:spPr>
            <a:xfrm rot="1508308">
              <a:off x="6604150" y="1654076"/>
              <a:ext cx="72936" cy="58518"/>
            </a:xfrm>
            <a:custGeom>
              <a:avLst/>
              <a:gdLst/>
              <a:ahLst/>
              <a:cxnLst/>
              <a:rect l="l" t="t" r="r" b="b"/>
              <a:pathLst>
                <a:path w="430" h="345" extrusionOk="0">
                  <a:moveTo>
                    <a:pt x="265" y="0"/>
                  </a:moveTo>
                  <a:cubicBezTo>
                    <a:pt x="227" y="0"/>
                    <a:pt x="186" y="13"/>
                    <a:pt x="145" y="39"/>
                  </a:cubicBezTo>
                  <a:cubicBezTo>
                    <a:pt x="58" y="96"/>
                    <a:pt x="0" y="207"/>
                    <a:pt x="47" y="282"/>
                  </a:cubicBezTo>
                  <a:cubicBezTo>
                    <a:pt x="72" y="324"/>
                    <a:pt x="112" y="344"/>
                    <a:pt x="160" y="344"/>
                  </a:cubicBezTo>
                  <a:cubicBezTo>
                    <a:pt x="198" y="344"/>
                    <a:pt x="240" y="331"/>
                    <a:pt x="284" y="305"/>
                  </a:cubicBezTo>
                  <a:cubicBezTo>
                    <a:pt x="388" y="241"/>
                    <a:pt x="429" y="143"/>
                    <a:pt x="383" y="68"/>
                  </a:cubicBezTo>
                  <a:cubicBezTo>
                    <a:pt x="357" y="22"/>
                    <a:pt x="314"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4"/>
            <p:cNvSpPr/>
            <p:nvPr/>
          </p:nvSpPr>
          <p:spPr>
            <a:xfrm rot="1508308">
              <a:off x="6635936" y="230351"/>
              <a:ext cx="78364" cy="58179"/>
            </a:xfrm>
            <a:custGeom>
              <a:avLst/>
              <a:gdLst/>
              <a:ahLst/>
              <a:cxnLst/>
              <a:rect l="l" t="t" r="r" b="b"/>
              <a:pathLst>
                <a:path w="462" h="343" extrusionOk="0">
                  <a:moveTo>
                    <a:pt x="84" y="0"/>
                  </a:moveTo>
                  <a:cubicBezTo>
                    <a:pt x="31" y="0"/>
                    <a:pt x="1" y="49"/>
                    <a:pt x="9" y="128"/>
                  </a:cubicBezTo>
                  <a:cubicBezTo>
                    <a:pt x="9" y="157"/>
                    <a:pt x="15" y="186"/>
                    <a:pt x="27" y="215"/>
                  </a:cubicBezTo>
                  <a:cubicBezTo>
                    <a:pt x="50" y="262"/>
                    <a:pt x="81" y="282"/>
                    <a:pt x="119" y="282"/>
                  </a:cubicBezTo>
                  <a:cubicBezTo>
                    <a:pt x="129" y="282"/>
                    <a:pt x="138" y="281"/>
                    <a:pt x="148" y="279"/>
                  </a:cubicBezTo>
                  <a:cubicBezTo>
                    <a:pt x="160" y="276"/>
                    <a:pt x="172" y="275"/>
                    <a:pt x="184" y="275"/>
                  </a:cubicBezTo>
                  <a:cubicBezTo>
                    <a:pt x="219" y="275"/>
                    <a:pt x="254" y="288"/>
                    <a:pt x="276" y="314"/>
                  </a:cubicBezTo>
                  <a:cubicBezTo>
                    <a:pt x="297" y="333"/>
                    <a:pt x="319" y="342"/>
                    <a:pt x="339" y="342"/>
                  </a:cubicBezTo>
                  <a:cubicBezTo>
                    <a:pt x="373" y="342"/>
                    <a:pt x="402" y="317"/>
                    <a:pt x="420" y="273"/>
                  </a:cubicBezTo>
                  <a:cubicBezTo>
                    <a:pt x="461" y="210"/>
                    <a:pt x="426" y="128"/>
                    <a:pt x="351" y="111"/>
                  </a:cubicBezTo>
                  <a:cubicBezTo>
                    <a:pt x="281" y="88"/>
                    <a:pt x="218" y="59"/>
                    <a:pt x="154" y="24"/>
                  </a:cubicBezTo>
                  <a:cubicBezTo>
                    <a:pt x="128" y="8"/>
                    <a:pt x="104"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4"/>
            <p:cNvSpPr/>
            <p:nvPr/>
          </p:nvSpPr>
          <p:spPr>
            <a:xfrm rot="1508308">
              <a:off x="4853612" y="2844429"/>
              <a:ext cx="63098" cy="60893"/>
            </a:xfrm>
            <a:custGeom>
              <a:avLst/>
              <a:gdLst/>
              <a:ahLst/>
              <a:cxnLst/>
              <a:rect l="l" t="t" r="r" b="b"/>
              <a:pathLst>
                <a:path w="372" h="359" extrusionOk="0">
                  <a:moveTo>
                    <a:pt x="194" y="0"/>
                  </a:moveTo>
                  <a:cubicBezTo>
                    <a:pt x="160" y="0"/>
                    <a:pt x="126" y="10"/>
                    <a:pt x="94" y="30"/>
                  </a:cubicBezTo>
                  <a:cubicBezTo>
                    <a:pt x="18" y="88"/>
                    <a:pt x="1" y="199"/>
                    <a:pt x="47" y="280"/>
                  </a:cubicBezTo>
                  <a:cubicBezTo>
                    <a:pt x="81" y="333"/>
                    <a:pt x="131" y="359"/>
                    <a:pt x="175" y="359"/>
                  </a:cubicBezTo>
                  <a:cubicBezTo>
                    <a:pt x="198" y="359"/>
                    <a:pt x="220" y="351"/>
                    <a:pt x="238" y="338"/>
                  </a:cubicBezTo>
                  <a:cubicBezTo>
                    <a:pt x="325" y="268"/>
                    <a:pt x="372" y="129"/>
                    <a:pt x="331" y="65"/>
                  </a:cubicBezTo>
                  <a:cubicBezTo>
                    <a:pt x="296" y="23"/>
                    <a:pt x="24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4"/>
            <p:cNvSpPr/>
            <p:nvPr/>
          </p:nvSpPr>
          <p:spPr>
            <a:xfrm rot="1508308">
              <a:off x="6247312" y="603761"/>
              <a:ext cx="63098" cy="59536"/>
            </a:xfrm>
            <a:custGeom>
              <a:avLst/>
              <a:gdLst/>
              <a:ahLst/>
              <a:cxnLst/>
              <a:rect l="l" t="t" r="r" b="b"/>
              <a:pathLst>
                <a:path w="372" h="351" extrusionOk="0">
                  <a:moveTo>
                    <a:pt x="143" y="0"/>
                  </a:moveTo>
                  <a:cubicBezTo>
                    <a:pt x="121" y="0"/>
                    <a:pt x="98" y="4"/>
                    <a:pt x="76" y="11"/>
                  </a:cubicBezTo>
                  <a:cubicBezTo>
                    <a:pt x="7" y="57"/>
                    <a:pt x="1" y="168"/>
                    <a:pt x="65" y="272"/>
                  </a:cubicBezTo>
                  <a:cubicBezTo>
                    <a:pt x="91" y="321"/>
                    <a:pt x="142" y="350"/>
                    <a:pt x="195" y="350"/>
                  </a:cubicBezTo>
                  <a:cubicBezTo>
                    <a:pt x="224" y="350"/>
                    <a:pt x="253" y="342"/>
                    <a:pt x="279" y="324"/>
                  </a:cubicBezTo>
                  <a:cubicBezTo>
                    <a:pt x="354" y="272"/>
                    <a:pt x="372" y="162"/>
                    <a:pt x="308" y="92"/>
                  </a:cubicBezTo>
                  <a:cubicBezTo>
                    <a:pt x="273" y="32"/>
                    <a:pt x="210"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4"/>
            <p:cNvSpPr/>
            <p:nvPr/>
          </p:nvSpPr>
          <p:spPr>
            <a:xfrm rot="1508308">
              <a:off x="6717007" y="1030197"/>
              <a:ext cx="74802" cy="48680"/>
            </a:xfrm>
            <a:custGeom>
              <a:avLst/>
              <a:gdLst/>
              <a:ahLst/>
              <a:cxnLst/>
              <a:rect l="l" t="t" r="r" b="b"/>
              <a:pathLst>
                <a:path w="441" h="287" extrusionOk="0">
                  <a:moveTo>
                    <a:pt x="290" y="1"/>
                  </a:moveTo>
                  <a:cubicBezTo>
                    <a:pt x="220" y="1"/>
                    <a:pt x="151" y="24"/>
                    <a:pt x="99" y="64"/>
                  </a:cubicBezTo>
                  <a:cubicBezTo>
                    <a:pt x="52" y="99"/>
                    <a:pt x="0" y="128"/>
                    <a:pt x="12" y="192"/>
                  </a:cubicBezTo>
                  <a:cubicBezTo>
                    <a:pt x="23" y="256"/>
                    <a:pt x="81" y="267"/>
                    <a:pt x="139" y="279"/>
                  </a:cubicBezTo>
                  <a:cubicBezTo>
                    <a:pt x="165" y="284"/>
                    <a:pt x="193" y="286"/>
                    <a:pt x="220" y="286"/>
                  </a:cubicBezTo>
                  <a:cubicBezTo>
                    <a:pt x="259" y="286"/>
                    <a:pt x="299" y="281"/>
                    <a:pt x="336" y="267"/>
                  </a:cubicBezTo>
                  <a:cubicBezTo>
                    <a:pt x="406" y="244"/>
                    <a:pt x="440" y="169"/>
                    <a:pt x="423" y="105"/>
                  </a:cubicBezTo>
                  <a:cubicBezTo>
                    <a:pt x="406" y="41"/>
                    <a:pt x="34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4"/>
            <p:cNvSpPr/>
            <p:nvPr/>
          </p:nvSpPr>
          <p:spPr>
            <a:xfrm rot="1508308">
              <a:off x="4503716" y="3054087"/>
              <a:ext cx="62080" cy="59366"/>
            </a:xfrm>
            <a:custGeom>
              <a:avLst/>
              <a:gdLst/>
              <a:ahLst/>
              <a:cxnLst/>
              <a:rect l="l" t="t" r="r" b="b"/>
              <a:pathLst>
                <a:path w="366" h="350" extrusionOk="0">
                  <a:moveTo>
                    <a:pt x="152" y="0"/>
                  </a:moveTo>
                  <a:cubicBezTo>
                    <a:pt x="129" y="0"/>
                    <a:pt x="107" y="7"/>
                    <a:pt x="88" y="21"/>
                  </a:cubicBezTo>
                  <a:cubicBezTo>
                    <a:pt x="18" y="84"/>
                    <a:pt x="1" y="183"/>
                    <a:pt x="41" y="264"/>
                  </a:cubicBezTo>
                  <a:cubicBezTo>
                    <a:pt x="75" y="320"/>
                    <a:pt x="135" y="349"/>
                    <a:pt x="195" y="349"/>
                  </a:cubicBezTo>
                  <a:cubicBezTo>
                    <a:pt x="228" y="349"/>
                    <a:pt x="262" y="340"/>
                    <a:pt x="290" y="322"/>
                  </a:cubicBezTo>
                  <a:cubicBezTo>
                    <a:pt x="360" y="264"/>
                    <a:pt x="366" y="165"/>
                    <a:pt x="314" y="102"/>
                  </a:cubicBezTo>
                  <a:cubicBezTo>
                    <a:pt x="269" y="37"/>
                    <a:pt x="207"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4"/>
            <p:cNvSpPr/>
            <p:nvPr/>
          </p:nvSpPr>
          <p:spPr>
            <a:xfrm rot="1508308">
              <a:off x="6535655" y="1789442"/>
              <a:ext cx="95495" cy="35789"/>
            </a:xfrm>
            <a:custGeom>
              <a:avLst/>
              <a:gdLst/>
              <a:ahLst/>
              <a:cxnLst/>
              <a:rect l="l" t="t" r="r" b="b"/>
              <a:pathLst>
                <a:path w="563" h="211" extrusionOk="0">
                  <a:moveTo>
                    <a:pt x="211" y="0"/>
                  </a:moveTo>
                  <a:cubicBezTo>
                    <a:pt x="141" y="0"/>
                    <a:pt x="79" y="13"/>
                    <a:pt x="47" y="40"/>
                  </a:cubicBezTo>
                  <a:cubicBezTo>
                    <a:pt x="1" y="74"/>
                    <a:pt x="7" y="138"/>
                    <a:pt x="53" y="161"/>
                  </a:cubicBezTo>
                  <a:cubicBezTo>
                    <a:pt x="83" y="187"/>
                    <a:pt x="303" y="210"/>
                    <a:pt x="430" y="210"/>
                  </a:cubicBezTo>
                  <a:cubicBezTo>
                    <a:pt x="473" y="210"/>
                    <a:pt x="505" y="208"/>
                    <a:pt x="516" y="202"/>
                  </a:cubicBezTo>
                  <a:cubicBezTo>
                    <a:pt x="563" y="173"/>
                    <a:pt x="557" y="132"/>
                    <a:pt x="528" y="98"/>
                  </a:cubicBezTo>
                  <a:cubicBezTo>
                    <a:pt x="484" y="38"/>
                    <a:pt x="335"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4"/>
            <p:cNvSpPr/>
            <p:nvPr/>
          </p:nvSpPr>
          <p:spPr>
            <a:xfrm rot="1508308">
              <a:off x="5578101" y="1475332"/>
              <a:ext cx="102449" cy="41556"/>
            </a:xfrm>
            <a:custGeom>
              <a:avLst/>
              <a:gdLst/>
              <a:ahLst/>
              <a:cxnLst/>
              <a:rect l="l" t="t" r="r" b="b"/>
              <a:pathLst>
                <a:path w="604" h="245" extrusionOk="0">
                  <a:moveTo>
                    <a:pt x="528" y="1"/>
                  </a:moveTo>
                  <a:cubicBezTo>
                    <a:pt x="406" y="10"/>
                    <a:pt x="287" y="61"/>
                    <a:pt x="180" y="61"/>
                  </a:cubicBezTo>
                  <a:cubicBezTo>
                    <a:pt x="150" y="61"/>
                    <a:pt x="121" y="57"/>
                    <a:pt x="94" y="47"/>
                  </a:cubicBezTo>
                  <a:cubicBezTo>
                    <a:pt x="30" y="88"/>
                    <a:pt x="1" y="111"/>
                    <a:pt x="1" y="146"/>
                  </a:cubicBezTo>
                  <a:cubicBezTo>
                    <a:pt x="1" y="186"/>
                    <a:pt x="36" y="227"/>
                    <a:pt x="76" y="233"/>
                  </a:cubicBezTo>
                  <a:cubicBezTo>
                    <a:pt x="94" y="238"/>
                    <a:pt x="117" y="244"/>
                    <a:pt x="134" y="244"/>
                  </a:cubicBezTo>
                  <a:cubicBezTo>
                    <a:pt x="267" y="215"/>
                    <a:pt x="406" y="186"/>
                    <a:pt x="540" y="146"/>
                  </a:cubicBezTo>
                  <a:cubicBezTo>
                    <a:pt x="580" y="134"/>
                    <a:pt x="603" y="88"/>
                    <a:pt x="586" y="47"/>
                  </a:cubicBezTo>
                  <a:cubicBezTo>
                    <a:pt x="580" y="18"/>
                    <a:pt x="551"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4"/>
            <p:cNvSpPr/>
            <p:nvPr/>
          </p:nvSpPr>
          <p:spPr>
            <a:xfrm rot="1508308">
              <a:off x="5588436" y="-83242"/>
              <a:ext cx="63946" cy="64624"/>
            </a:xfrm>
            <a:custGeom>
              <a:avLst/>
              <a:gdLst/>
              <a:ahLst/>
              <a:cxnLst/>
              <a:rect l="l" t="t" r="r" b="b"/>
              <a:pathLst>
                <a:path w="377" h="381" extrusionOk="0">
                  <a:moveTo>
                    <a:pt x="206" y="1"/>
                  </a:moveTo>
                  <a:cubicBezTo>
                    <a:pt x="177" y="1"/>
                    <a:pt x="148" y="10"/>
                    <a:pt x="122" y="31"/>
                  </a:cubicBezTo>
                  <a:cubicBezTo>
                    <a:pt x="24" y="95"/>
                    <a:pt x="0" y="223"/>
                    <a:pt x="64" y="321"/>
                  </a:cubicBezTo>
                  <a:cubicBezTo>
                    <a:pt x="88" y="359"/>
                    <a:pt x="131" y="381"/>
                    <a:pt x="175" y="381"/>
                  </a:cubicBezTo>
                  <a:cubicBezTo>
                    <a:pt x="205" y="381"/>
                    <a:pt x="235" y="371"/>
                    <a:pt x="261" y="350"/>
                  </a:cubicBezTo>
                  <a:cubicBezTo>
                    <a:pt x="354" y="286"/>
                    <a:pt x="377" y="159"/>
                    <a:pt x="319" y="60"/>
                  </a:cubicBezTo>
                  <a:cubicBezTo>
                    <a:pt x="291" y="22"/>
                    <a:pt x="249"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4"/>
            <p:cNvSpPr/>
            <p:nvPr/>
          </p:nvSpPr>
          <p:spPr>
            <a:xfrm rot="1508308">
              <a:off x="5004391" y="1906320"/>
              <a:ext cx="66999" cy="55974"/>
            </a:xfrm>
            <a:custGeom>
              <a:avLst/>
              <a:gdLst/>
              <a:ahLst/>
              <a:cxnLst/>
              <a:rect l="l" t="t" r="r" b="b"/>
              <a:pathLst>
                <a:path w="395" h="330" extrusionOk="0">
                  <a:moveTo>
                    <a:pt x="185" y="1"/>
                  </a:moveTo>
                  <a:cubicBezTo>
                    <a:pt x="150" y="1"/>
                    <a:pt x="114" y="10"/>
                    <a:pt x="81" y="31"/>
                  </a:cubicBezTo>
                  <a:cubicBezTo>
                    <a:pt x="29" y="65"/>
                    <a:pt x="0" y="118"/>
                    <a:pt x="35" y="170"/>
                  </a:cubicBezTo>
                  <a:cubicBezTo>
                    <a:pt x="98" y="269"/>
                    <a:pt x="197" y="330"/>
                    <a:pt x="270" y="330"/>
                  </a:cubicBezTo>
                  <a:cubicBezTo>
                    <a:pt x="291" y="330"/>
                    <a:pt x="309" y="325"/>
                    <a:pt x="325" y="315"/>
                  </a:cubicBezTo>
                  <a:cubicBezTo>
                    <a:pt x="388" y="257"/>
                    <a:pt x="394" y="164"/>
                    <a:pt x="348" y="94"/>
                  </a:cubicBezTo>
                  <a:cubicBezTo>
                    <a:pt x="314" y="34"/>
                    <a:pt x="251"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4"/>
            <p:cNvSpPr/>
            <p:nvPr/>
          </p:nvSpPr>
          <p:spPr>
            <a:xfrm rot="1508308">
              <a:off x="8944271" y="1247414"/>
              <a:ext cx="76837" cy="54447"/>
            </a:xfrm>
            <a:custGeom>
              <a:avLst/>
              <a:gdLst/>
              <a:ahLst/>
              <a:cxnLst/>
              <a:rect l="l" t="t" r="r" b="b"/>
              <a:pathLst>
                <a:path w="453" h="321" extrusionOk="0">
                  <a:moveTo>
                    <a:pt x="304" y="0"/>
                  </a:moveTo>
                  <a:cubicBezTo>
                    <a:pt x="265" y="0"/>
                    <a:pt x="217" y="22"/>
                    <a:pt x="157" y="67"/>
                  </a:cubicBezTo>
                  <a:cubicBezTo>
                    <a:pt x="105" y="108"/>
                    <a:pt x="1" y="137"/>
                    <a:pt x="58" y="247"/>
                  </a:cubicBezTo>
                  <a:cubicBezTo>
                    <a:pt x="86" y="294"/>
                    <a:pt x="143" y="320"/>
                    <a:pt x="206" y="320"/>
                  </a:cubicBezTo>
                  <a:cubicBezTo>
                    <a:pt x="250" y="320"/>
                    <a:pt x="296" y="308"/>
                    <a:pt x="337" y="281"/>
                  </a:cubicBezTo>
                  <a:cubicBezTo>
                    <a:pt x="423" y="241"/>
                    <a:pt x="452" y="131"/>
                    <a:pt x="394" y="56"/>
                  </a:cubicBezTo>
                  <a:cubicBezTo>
                    <a:pt x="369" y="19"/>
                    <a:pt x="340"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4"/>
            <p:cNvSpPr/>
            <p:nvPr/>
          </p:nvSpPr>
          <p:spPr>
            <a:xfrm rot="1508308">
              <a:off x="8014831" y="1552446"/>
              <a:ext cx="69035" cy="63607"/>
            </a:xfrm>
            <a:custGeom>
              <a:avLst/>
              <a:gdLst/>
              <a:ahLst/>
              <a:cxnLst/>
              <a:rect l="l" t="t" r="r" b="b"/>
              <a:pathLst>
                <a:path w="407" h="375" extrusionOk="0">
                  <a:moveTo>
                    <a:pt x="248" y="0"/>
                  </a:moveTo>
                  <a:cubicBezTo>
                    <a:pt x="222" y="0"/>
                    <a:pt x="197" y="8"/>
                    <a:pt x="174" y="26"/>
                  </a:cubicBezTo>
                  <a:cubicBezTo>
                    <a:pt x="70" y="84"/>
                    <a:pt x="1" y="252"/>
                    <a:pt x="41" y="316"/>
                  </a:cubicBezTo>
                  <a:cubicBezTo>
                    <a:pt x="65" y="353"/>
                    <a:pt x="106" y="374"/>
                    <a:pt x="152" y="374"/>
                  </a:cubicBezTo>
                  <a:cubicBezTo>
                    <a:pt x="186" y="374"/>
                    <a:pt x="222" y="363"/>
                    <a:pt x="256" y="339"/>
                  </a:cubicBezTo>
                  <a:cubicBezTo>
                    <a:pt x="360" y="270"/>
                    <a:pt x="406" y="136"/>
                    <a:pt x="354" y="61"/>
                  </a:cubicBezTo>
                  <a:cubicBezTo>
                    <a:pt x="329" y="22"/>
                    <a:pt x="289"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4"/>
            <p:cNvSpPr/>
            <p:nvPr/>
          </p:nvSpPr>
          <p:spPr>
            <a:xfrm rot="1508308">
              <a:off x="7825782" y="1428596"/>
              <a:ext cx="68017" cy="48341"/>
            </a:xfrm>
            <a:custGeom>
              <a:avLst/>
              <a:gdLst/>
              <a:ahLst/>
              <a:cxnLst/>
              <a:rect l="l" t="t" r="r" b="b"/>
              <a:pathLst>
                <a:path w="401" h="285" extrusionOk="0">
                  <a:moveTo>
                    <a:pt x="150" y="1"/>
                  </a:moveTo>
                  <a:cubicBezTo>
                    <a:pt x="100" y="1"/>
                    <a:pt x="54" y="18"/>
                    <a:pt x="24" y="75"/>
                  </a:cubicBezTo>
                  <a:cubicBezTo>
                    <a:pt x="0" y="116"/>
                    <a:pt x="0" y="156"/>
                    <a:pt x="24" y="197"/>
                  </a:cubicBezTo>
                  <a:cubicBezTo>
                    <a:pt x="55" y="252"/>
                    <a:pt x="146" y="285"/>
                    <a:pt x="230" y="285"/>
                  </a:cubicBezTo>
                  <a:cubicBezTo>
                    <a:pt x="287" y="285"/>
                    <a:pt x="341" y="270"/>
                    <a:pt x="371" y="237"/>
                  </a:cubicBezTo>
                  <a:cubicBezTo>
                    <a:pt x="389" y="214"/>
                    <a:pt x="400" y="191"/>
                    <a:pt x="400" y="162"/>
                  </a:cubicBezTo>
                  <a:cubicBezTo>
                    <a:pt x="394" y="63"/>
                    <a:pt x="313" y="34"/>
                    <a:pt x="232" y="11"/>
                  </a:cubicBezTo>
                  <a:cubicBezTo>
                    <a:pt x="204" y="5"/>
                    <a:pt x="177"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4"/>
            <p:cNvSpPr/>
            <p:nvPr/>
          </p:nvSpPr>
          <p:spPr>
            <a:xfrm rot="1508308">
              <a:off x="5401098" y="-118271"/>
              <a:ext cx="63098" cy="58518"/>
            </a:xfrm>
            <a:custGeom>
              <a:avLst/>
              <a:gdLst/>
              <a:ahLst/>
              <a:cxnLst/>
              <a:rect l="l" t="t" r="r" b="b"/>
              <a:pathLst>
                <a:path w="372" h="345" extrusionOk="0">
                  <a:moveTo>
                    <a:pt x="183" y="0"/>
                  </a:moveTo>
                  <a:cubicBezTo>
                    <a:pt x="158" y="0"/>
                    <a:pt x="134" y="6"/>
                    <a:pt x="110" y="19"/>
                  </a:cubicBezTo>
                  <a:cubicBezTo>
                    <a:pt x="29" y="65"/>
                    <a:pt x="0" y="164"/>
                    <a:pt x="47" y="250"/>
                  </a:cubicBezTo>
                  <a:cubicBezTo>
                    <a:pt x="69" y="307"/>
                    <a:pt x="126" y="344"/>
                    <a:pt x="188" y="344"/>
                  </a:cubicBezTo>
                  <a:cubicBezTo>
                    <a:pt x="209" y="344"/>
                    <a:pt x="229" y="340"/>
                    <a:pt x="250" y="332"/>
                  </a:cubicBezTo>
                  <a:cubicBezTo>
                    <a:pt x="295" y="309"/>
                    <a:pt x="341" y="274"/>
                    <a:pt x="370" y="234"/>
                  </a:cubicBezTo>
                  <a:lnTo>
                    <a:pt x="370" y="234"/>
                  </a:lnTo>
                  <a:cubicBezTo>
                    <a:pt x="371" y="236"/>
                    <a:pt x="371" y="237"/>
                    <a:pt x="371" y="239"/>
                  </a:cubicBezTo>
                  <a:lnTo>
                    <a:pt x="371" y="233"/>
                  </a:lnTo>
                  <a:cubicBezTo>
                    <a:pt x="371" y="234"/>
                    <a:pt x="371" y="234"/>
                    <a:pt x="370" y="234"/>
                  </a:cubicBezTo>
                  <a:lnTo>
                    <a:pt x="370" y="234"/>
                  </a:lnTo>
                  <a:cubicBezTo>
                    <a:pt x="359" y="179"/>
                    <a:pt x="342" y="133"/>
                    <a:pt x="319" y="82"/>
                  </a:cubicBezTo>
                  <a:cubicBezTo>
                    <a:pt x="291" y="30"/>
                    <a:pt x="238"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4"/>
            <p:cNvSpPr/>
            <p:nvPr/>
          </p:nvSpPr>
          <p:spPr>
            <a:xfrm rot="1508308">
              <a:off x="8251936" y="3281598"/>
              <a:ext cx="72936" cy="60384"/>
            </a:xfrm>
            <a:custGeom>
              <a:avLst/>
              <a:gdLst/>
              <a:ahLst/>
              <a:cxnLst/>
              <a:rect l="l" t="t" r="r" b="b"/>
              <a:pathLst>
                <a:path w="430" h="356" extrusionOk="0">
                  <a:moveTo>
                    <a:pt x="288" y="0"/>
                  </a:moveTo>
                  <a:cubicBezTo>
                    <a:pt x="248" y="0"/>
                    <a:pt x="209" y="25"/>
                    <a:pt x="174" y="56"/>
                  </a:cubicBezTo>
                  <a:cubicBezTo>
                    <a:pt x="139" y="91"/>
                    <a:pt x="110" y="126"/>
                    <a:pt x="76" y="161"/>
                  </a:cubicBezTo>
                  <a:cubicBezTo>
                    <a:pt x="47" y="195"/>
                    <a:pt x="0" y="248"/>
                    <a:pt x="41" y="305"/>
                  </a:cubicBezTo>
                  <a:cubicBezTo>
                    <a:pt x="63" y="339"/>
                    <a:pt x="102" y="356"/>
                    <a:pt x="141" y="356"/>
                  </a:cubicBezTo>
                  <a:cubicBezTo>
                    <a:pt x="163" y="356"/>
                    <a:pt x="184" y="351"/>
                    <a:pt x="203" y="340"/>
                  </a:cubicBezTo>
                  <a:cubicBezTo>
                    <a:pt x="226" y="329"/>
                    <a:pt x="255" y="317"/>
                    <a:pt x="278" y="305"/>
                  </a:cubicBezTo>
                  <a:cubicBezTo>
                    <a:pt x="302" y="288"/>
                    <a:pt x="319" y="271"/>
                    <a:pt x="342" y="253"/>
                  </a:cubicBezTo>
                  <a:cubicBezTo>
                    <a:pt x="412" y="184"/>
                    <a:pt x="429" y="91"/>
                    <a:pt x="371" y="39"/>
                  </a:cubicBezTo>
                  <a:cubicBezTo>
                    <a:pt x="343" y="11"/>
                    <a:pt x="31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4"/>
            <p:cNvSpPr/>
            <p:nvPr/>
          </p:nvSpPr>
          <p:spPr>
            <a:xfrm rot="1508308">
              <a:off x="6429734" y="2247970"/>
              <a:ext cx="74802" cy="44949"/>
            </a:xfrm>
            <a:custGeom>
              <a:avLst/>
              <a:gdLst/>
              <a:ahLst/>
              <a:cxnLst/>
              <a:rect l="l" t="t" r="r" b="b"/>
              <a:pathLst>
                <a:path w="441" h="265" extrusionOk="0">
                  <a:moveTo>
                    <a:pt x="259" y="1"/>
                  </a:moveTo>
                  <a:cubicBezTo>
                    <a:pt x="187" y="1"/>
                    <a:pt x="114" y="20"/>
                    <a:pt x="52" y="57"/>
                  </a:cubicBezTo>
                  <a:cubicBezTo>
                    <a:pt x="12" y="86"/>
                    <a:pt x="0" y="144"/>
                    <a:pt x="35" y="185"/>
                  </a:cubicBezTo>
                  <a:cubicBezTo>
                    <a:pt x="94" y="236"/>
                    <a:pt x="170" y="265"/>
                    <a:pt x="246" y="265"/>
                  </a:cubicBezTo>
                  <a:cubicBezTo>
                    <a:pt x="288" y="265"/>
                    <a:pt x="331" y="256"/>
                    <a:pt x="371" y="237"/>
                  </a:cubicBezTo>
                  <a:cubicBezTo>
                    <a:pt x="417" y="214"/>
                    <a:pt x="440" y="167"/>
                    <a:pt x="435" y="115"/>
                  </a:cubicBezTo>
                  <a:cubicBezTo>
                    <a:pt x="429" y="69"/>
                    <a:pt x="394" y="22"/>
                    <a:pt x="348" y="11"/>
                  </a:cubicBezTo>
                  <a:cubicBezTo>
                    <a:pt x="319" y="4"/>
                    <a:pt x="289"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4"/>
            <p:cNvSpPr/>
            <p:nvPr/>
          </p:nvSpPr>
          <p:spPr>
            <a:xfrm rot="1508308">
              <a:off x="6542341" y="1036680"/>
              <a:ext cx="63098" cy="60045"/>
            </a:xfrm>
            <a:custGeom>
              <a:avLst/>
              <a:gdLst/>
              <a:ahLst/>
              <a:cxnLst/>
              <a:rect l="l" t="t" r="r" b="b"/>
              <a:pathLst>
                <a:path w="372" h="354" extrusionOk="0">
                  <a:moveTo>
                    <a:pt x="159" y="1"/>
                  </a:moveTo>
                  <a:cubicBezTo>
                    <a:pt x="131" y="1"/>
                    <a:pt x="102" y="8"/>
                    <a:pt x="76" y="22"/>
                  </a:cubicBezTo>
                  <a:cubicBezTo>
                    <a:pt x="7" y="68"/>
                    <a:pt x="1" y="132"/>
                    <a:pt x="53" y="219"/>
                  </a:cubicBezTo>
                  <a:cubicBezTo>
                    <a:pt x="107" y="303"/>
                    <a:pt x="184" y="354"/>
                    <a:pt x="249" y="354"/>
                  </a:cubicBezTo>
                  <a:cubicBezTo>
                    <a:pt x="268" y="354"/>
                    <a:pt x="286" y="349"/>
                    <a:pt x="302" y="340"/>
                  </a:cubicBezTo>
                  <a:cubicBezTo>
                    <a:pt x="366" y="294"/>
                    <a:pt x="372" y="184"/>
                    <a:pt x="314" y="97"/>
                  </a:cubicBezTo>
                  <a:cubicBezTo>
                    <a:pt x="285" y="36"/>
                    <a:pt x="22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4"/>
            <p:cNvSpPr/>
            <p:nvPr/>
          </p:nvSpPr>
          <p:spPr>
            <a:xfrm rot="1508308">
              <a:off x="7926599" y="85207"/>
              <a:ext cx="77346" cy="51564"/>
            </a:xfrm>
            <a:custGeom>
              <a:avLst/>
              <a:gdLst/>
              <a:ahLst/>
              <a:cxnLst/>
              <a:rect l="l" t="t" r="r" b="b"/>
              <a:pathLst>
                <a:path w="456" h="304" extrusionOk="0">
                  <a:moveTo>
                    <a:pt x="233" y="0"/>
                  </a:moveTo>
                  <a:cubicBezTo>
                    <a:pt x="194" y="0"/>
                    <a:pt x="151" y="25"/>
                    <a:pt x="108" y="60"/>
                  </a:cubicBezTo>
                  <a:cubicBezTo>
                    <a:pt x="85" y="83"/>
                    <a:pt x="62" y="112"/>
                    <a:pt x="45" y="141"/>
                  </a:cubicBezTo>
                  <a:cubicBezTo>
                    <a:pt x="1" y="217"/>
                    <a:pt x="60" y="304"/>
                    <a:pt x="140" y="304"/>
                  </a:cubicBezTo>
                  <a:cubicBezTo>
                    <a:pt x="145" y="304"/>
                    <a:pt x="150" y="304"/>
                    <a:pt x="155" y="303"/>
                  </a:cubicBezTo>
                  <a:cubicBezTo>
                    <a:pt x="242" y="286"/>
                    <a:pt x="328" y="268"/>
                    <a:pt x="410" y="262"/>
                  </a:cubicBezTo>
                  <a:cubicBezTo>
                    <a:pt x="444" y="262"/>
                    <a:pt x="456" y="228"/>
                    <a:pt x="444" y="199"/>
                  </a:cubicBezTo>
                  <a:cubicBezTo>
                    <a:pt x="398" y="135"/>
                    <a:pt x="346" y="71"/>
                    <a:pt x="288" y="19"/>
                  </a:cubicBezTo>
                  <a:cubicBezTo>
                    <a:pt x="271" y="6"/>
                    <a:pt x="252"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4"/>
            <p:cNvSpPr/>
            <p:nvPr/>
          </p:nvSpPr>
          <p:spPr>
            <a:xfrm rot="1508308">
              <a:off x="9118700" y="1445656"/>
              <a:ext cx="66999" cy="59875"/>
            </a:xfrm>
            <a:custGeom>
              <a:avLst/>
              <a:gdLst/>
              <a:ahLst/>
              <a:cxnLst/>
              <a:rect l="l" t="t" r="r" b="b"/>
              <a:pathLst>
                <a:path w="395" h="353" extrusionOk="0">
                  <a:moveTo>
                    <a:pt x="246" y="1"/>
                  </a:moveTo>
                  <a:cubicBezTo>
                    <a:pt x="209" y="1"/>
                    <a:pt x="172" y="17"/>
                    <a:pt x="145" y="49"/>
                  </a:cubicBezTo>
                  <a:cubicBezTo>
                    <a:pt x="110" y="84"/>
                    <a:pt x="81" y="119"/>
                    <a:pt x="58" y="159"/>
                  </a:cubicBezTo>
                  <a:cubicBezTo>
                    <a:pt x="23" y="206"/>
                    <a:pt x="0" y="258"/>
                    <a:pt x="41" y="304"/>
                  </a:cubicBezTo>
                  <a:cubicBezTo>
                    <a:pt x="66" y="336"/>
                    <a:pt x="102" y="353"/>
                    <a:pt x="139" y="353"/>
                  </a:cubicBezTo>
                  <a:cubicBezTo>
                    <a:pt x="163" y="353"/>
                    <a:pt x="187" y="346"/>
                    <a:pt x="209" y="333"/>
                  </a:cubicBezTo>
                  <a:cubicBezTo>
                    <a:pt x="226" y="327"/>
                    <a:pt x="244" y="316"/>
                    <a:pt x="273" y="304"/>
                  </a:cubicBezTo>
                  <a:cubicBezTo>
                    <a:pt x="302" y="281"/>
                    <a:pt x="325" y="258"/>
                    <a:pt x="348" y="229"/>
                  </a:cubicBezTo>
                  <a:cubicBezTo>
                    <a:pt x="394" y="177"/>
                    <a:pt x="394" y="96"/>
                    <a:pt x="342" y="43"/>
                  </a:cubicBezTo>
                  <a:cubicBezTo>
                    <a:pt x="317" y="15"/>
                    <a:pt x="28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4"/>
            <p:cNvSpPr/>
            <p:nvPr/>
          </p:nvSpPr>
          <p:spPr>
            <a:xfrm rot="1508308">
              <a:off x="8946208" y="1368450"/>
              <a:ext cx="71918" cy="55126"/>
            </a:xfrm>
            <a:custGeom>
              <a:avLst/>
              <a:gdLst/>
              <a:ahLst/>
              <a:cxnLst/>
              <a:rect l="l" t="t" r="r" b="b"/>
              <a:pathLst>
                <a:path w="424" h="325" extrusionOk="0">
                  <a:moveTo>
                    <a:pt x="305" y="1"/>
                  </a:moveTo>
                  <a:cubicBezTo>
                    <a:pt x="267" y="1"/>
                    <a:pt x="225" y="22"/>
                    <a:pt x="186" y="38"/>
                  </a:cubicBezTo>
                  <a:cubicBezTo>
                    <a:pt x="145" y="56"/>
                    <a:pt x="105" y="79"/>
                    <a:pt x="70" y="114"/>
                  </a:cubicBezTo>
                  <a:cubicBezTo>
                    <a:pt x="18" y="148"/>
                    <a:pt x="1" y="224"/>
                    <a:pt x="35" y="276"/>
                  </a:cubicBezTo>
                  <a:cubicBezTo>
                    <a:pt x="57" y="308"/>
                    <a:pt x="94" y="325"/>
                    <a:pt x="131" y="325"/>
                  </a:cubicBezTo>
                  <a:cubicBezTo>
                    <a:pt x="154" y="325"/>
                    <a:pt x="178" y="318"/>
                    <a:pt x="198" y="305"/>
                  </a:cubicBezTo>
                  <a:cubicBezTo>
                    <a:pt x="227" y="293"/>
                    <a:pt x="244" y="276"/>
                    <a:pt x="302" y="241"/>
                  </a:cubicBezTo>
                  <a:lnTo>
                    <a:pt x="302" y="241"/>
                  </a:lnTo>
                  <a:cubicBezTo>
                    <a:pt x="302" y="241"/>
                    <a:pt x="302" y="241"/>
                    <a:pt x="302" y="241"/>
                  </a:cubicBezTo>
                  <a:cubicBezTo>
                    <a:pt x="307" y="238"/>
                    <a:pt x="313" y="234"/>
                    <a:pt x="319" y="230"/>
                  </a:cubicBezTo>
                  <a:cubicBezTo>
                    <a:pt x="371" y="183"/>
                    <a:pt x="424" y="125"/>
                    <a:pt x="383" y="56"/>
                  </a:cubicBezTo>
                  <a:cubicBezTo>
                    <a:pt x="362" y="15"/>
                    <a:pt x="335"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4"/>
            <p:cNvSpPr/>
            <p:nvPr/>
          </p:nvSpPr>
          <p:spPr>
            <a:xfrm rot="1508308">
              <a:off x="5421575" y="2285927"/>
              <a:ext cx="49189" cy="68526"/>
            </a:xfrm>
            <a:custGeom>
              <a:avLst/>
              <a:gdLst/>
              <a:ahLst/>
              <a:cxnLst/>
              <a:rect l="l" t="t" r="r" b="b"/>
              <a:pathLst>
                <a:path w="290" h="404" extrusionOk="0">
                  <a:moveTo>
                    <a:pt x="169" y="1"/>
                  </a:moveTo>
                  <a:cubicBezTo>
                    <a:pt x="138" y="1"/>
                    <a:pt x="106" y="9"/>
                    <a:pt x="81" y="27"/>
                  </a:cubicBezTo>
                  <a:cubicBezTo>
                    <a:pt x="52" y="44"/>
                    <a:pt x="41" y="79"/>
                    <a:pt x="52" y="114"/>
                  </a:cubicBezTo>
                  <a:cubicBezTo>
                    <a:pt x="70" y="155"/>
                    <a:pt x="64" y="207"/>
                    <a:pt x="41" y="247"/>
                  </a:cubicBezTo>
                  <a:cubicBezTo>
                    <a:pt x="0" y="311"/>
                    <a:pt x="6" y="363"/>
                    <a:pt x="81" y="392"/>
                  </a:cubicBezTo>
                  <a:cubicBezTo>
                    <a:pt x="100" y="400"/>
                    <a:pt x="119" y="404"/>
                    <a:pt x="138" y="404"/>
                  </a:cubicBezTo>
                  <a:cubicBezTo>
                    <a:pt x="201" y="404"/>
                    <a:pt x="260" y="362"/>
                    <a:pt x="278" y="299"/>
                  </a:cubicBezTo>
                  <a:cubicBezTo>
                    <a:pt x="290" y="218"/>
                    <a:pt x="290" y="137"/>
                    <a:pt x="273" y="62"/>
                  </a:cubicBezTo>
                  <a:cubicBezTo>
                    <a:pt x="265" y="23"/>
                    <a:pt x="21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4"/>
            <p:cNvSpPr/>
            <p:nvPr/>
          </p:nvSpPr>
          <p:spPr>
            <a:xfrm rot="1508308">
              <a:off x="8779499" y="1202305"/>
              <a:ext cx="60045" cy="61402"/>
            </a:xfrm>
            <a:custGeom>
              <a:avLst/>
              <a:gdLst/>
              <a:ahLst/>
              <a:cxnLst/>
              <a:rect l="l" t="t" r="r" b="b"/>
              <a:pathLst>
                <a:path w="354" h="362" extrusionOk="0">
                  <a:moveTo>
                    <a:pt x="178" y="0"/>
                  </a:moveTo>
                  <a:cubicBezTo>
                    <a:pt x="153" y="0"/>
                    <a:pt x="128" y="7"/>
                    <a:pt x="105" y="21"/>
                  </a:cubicBezTo>
                  <a:cubicBezTo>
                    <a:pt x="29" y="90"/>
                    <a:pt x="0" y="201"/>
                    <a:pt x="29" y="299"/>
                  </a:cubicBezTo>
                  <a:cubicBezTo>
                    <a:pt x="59" y="340"/>
                    <a:pt x="105" y="361"/>
                    <a:pt x="152" y="361"/>
                  </a:cubicBezTo>
                  <a:cubicBezTo>
                    <a:pt x="179" y="361"/>
                    <a:pt x="207" y="354"/>
                    <a:pt x="232" y="340"/>
                  </a:cubicBezTo>
                  <a:cubicBezTo>
                    <a:pt x="319" y="287"/>
                    <a:pt x="354" y="183"/>
                    <a:pt x="313" y="90"/>
                  </a:cubicBezTo>
                  <a:cubicBezTo>
                    <a:pt x="289" y="34"/>
                    <a:pt x="234"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4"/>
            <p:cNvSpPr/>
            <p:nvPr/>
          </p:nvSpPr>
          <p:spPr>
            <a:xfrm rot="1508308">
              <a:off x="7760609" y="2001532"/>
              <a:ext cx="64116" cy="62589"/>
            </a:xfrm>
            <a:custGeom>
              <a:avLst/>
              <a:gdLst/>
              <a:ahLst/>
              <a:cxnLst/>
              <a:rect l="l" t="t" r="r" b="b"/>
              <a:pathLst>
                <a:path w="378" h="369" extrusionOk="0">
                  <a:moveTo>
                    <a:pt x="248" y="1"/>
                  </a:moveTo>
                  <a:cubicBezTo>
                    <a:pt x="223" y="1"/>
                    <a:pt x="199" y="10"/>
                    <a:pt x="181" y="28"/>
                  </a:cubicBezTo>
                  <a:cubicBezTo>
                    <a:pt x="128" y="74"/>
                    <a:pt x="88" y="132"/>
                    <a:pt x="59" y="190"/>
                  </a:cubicBezTo>
                  <a:cubicBezTo>
                    <a:pt x="30" y="242"/>
                    <a:pt x="1" y="294"/>
                    <a:pt x="47" y="341"/>
                  </a:cubicBezTo>
                  <a:cubicBezTo>
                    <a:pt x="65" y="361"/>
                    <a:pt x="87" y="368"/>
                    <a:pt x="110" y="368"/>
                  </a:cubicBezTo>
                  <a:cubicBezTo>
                    <a:pt x="145" y="368"/>
                    <a:pt x="181" y="351"/>
                    <a:pt x="209" y="341"/>
                  </a:cubicBezTo>
                  <a:cubicBezTo>
                    <a:pt x="285" y="300"/>
                    <a:pt x="337" y="225"/>
                    <a:pt x="360" y="144"/>
                  </a:cubicBezTo>
                  <a:cubicBezTo>
                    <a:pt x="378" y="97"/>
                    <a:pt x="354" y="45"/>
                    <a:pt x="314" y="22"/>
                  </a:cubicBezTo>
                  <a:cubicBezTo>
                    <a:pt x="294" y="8"/>
                    <a:pt x="271"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4"/>
            <p:cNvSpPr/>
            <p:nvPr/>
          </p:nvSpPr>
          <p:spPr>
            <a:xfrm rot="1508308">
              <a:off x="8161360" y="1216263"/>
              <a:ext cx="68865" cy="56313"/>
            </a:xfrm>
            <a:custGeom>
              <a:avLst/>
              <a:gdLst/>
              <a:ahLst/>
              <a:cxnLst/>
              <a:rect l="l" t="t" r="r" b="b"/>
              <a:pathLst>
                <a:path w="406" h="332" extrusionOk="0">
                  <a:moveTo>
                    <a:pt x="247" y="0"/>
                  </a:moveTo>
                  <a:cubicBezTo>
                    <a:pt x="211" y="0"/>
                    <a:pt x="171" y="14"/>
                    <a:pt x="133" y="42"/>
                  </a:cubicBezTo>
                  <a:cubicBezTo>
                    <a:pt x="29" y="117"/>
                    <a:pt x="0" y="210"/>
                    <a:pt x="58" y="279"/>
                  </a:cubicBezTo>
                  <a:cubicBezTo>
                    <a:pt x="96" y="314"/>
                    <a:pt x="143" y="332"/>
                    <a:pt x="190" y="332"/>
                  </a:cubicBezTo>
                  <a:cubicBezTo>
                    <a:pt x="229" y="332"/>
                    <a:pt x="268" y="320"/>
                    <a:pt x="301" y="297"/>
                  </a:cubicBezTo>
                  <a:cubicBezTo>
                    <a:pt x="377" y="244"/>
                    <a:pt x="406" y="146"/>
                    <a:pt x="365" y="65"/>
                  </a:cubicBezTo>
                  <a:cubicBezTo>
                    <a:pt x="336" y="22"/>
                    <a:pt x="294"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4"/>
            <p:cNvSpPr/>
            <p:nvPr/>
          </p:nvSpPr>
          <p:spPr>
            <a:xfrm rot="1508308">
              <a:off x="4550036" y="486807"/>
              <a:ext cx="73953" cy="48850"/>
            </a:xfrm>
            <a:custGeom>
              <a:avLst/>
              <a:gdLst/>
              <a:ahLst/>
              <a:cxnLst/>
              <a:rect l="l" t="t" r="r" b="b"/>
              <a:pathLst>
                <a:path w="436" h="288" extrusionOk="0">
                  <a:moveTo>
                    <a:pt x="161" y="1"/>
                  </a:moveTo>
                  <a:cubicBezTo>
                    <a:pt x="98" y="1"/>
                    <a:pt x="43" y="23"/>
                    <a:pt x="24" y="97"/>
                  </a:cubicBezTo>
                  <a:cubicBezTo>
                    <a:pt x="1" y="184"/>
                    <a:pt x="76" y="207"/>
                    <a:pt x="140" y="230"/>
                  </a:cubicBezTo>
                  <a:cubicBezTo>
                    <a:pt x="192" y="248"/>
                    <a:pt x="247" y="287"/>
                    <a:pt x="307" y="287"/>
                  </a:cubicBezTo>
                  <a:cubicBezTo>
                    <a:pt x="328" y="287"/>
                    <a:pt x="349" y="283"/>
                    <a:pt x="372" y="271"/>
                  </a:cubicBezTo>
                  <a:cubicBezTo>
                    <a:pt x="424" y="242"/>
                    <a:pt x="435" y="178"/>
                    <a:pt x="406" y="126"/>
                  </a:cubicBezTo>
                  <a:cubicBezTo>
                    <a:pt x="366" y="51"/>
                    <a:pt x="291" y="4"/>
                    <a:pt x="209" y="4"/>
                  </a:cubicBezTo>
                  <a:cubicBezTo>
                    <a:pt x="193" y="2"/>
                    <a:pt x="17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4"/>
            <p:cNvSpPr/>
            <p:nvPr/>
          </p:nvSpPr>
          <p:spPr>
            <a:xfrm rot="1508308">
              <a:off x="8507690" y="2083219"/>
              <a:ext cx="67847" cy="56313"/>
            </a:xfrm>
            <a:custGeom>
              <a:avLst/>
              <a:gdLst/>
              <a:ahLst/>
              <a:cxnLst/>
              <a:rect l="l" t="t" r="r" b="b"/>
              <a:pathLst>
                <a:path w="400" h="332" extrusionOk="0">
                  <a:moveTo>
                    <a:pt x="202" y="1"/>
                  </a:moveTo>
                  <a:cubicBezTo>
                    <a:pt x="173" y="1"/>
                    <a:pt x="143" y="10"/>
                    <a:pt x="117" y="29"/>
                  </a:cubicBezTo>
                  <a:cubicBezTo>
                    <a:pt x="36" y="81"/>
                    <a:pt x="1" y="214"/>
                    <a:pt x="47" y="278"/>
                  </a:cubicBezTo>
                  <a:cubicBezTo>
                    <a:pt x="85" y="316"/>
                    <a:pt x="129" y="332"/>
                    <a:pt x="171" y="332"/>
                  </a:cubicBezTo>
                  <a:cubicBezTo>
                    <a:pt x="291" y="332"/>
                    <a:pt x="400" y="202"/>
                    <a:pt x="331" y="70"/>
                  </a:cubicBezTo>
                  <a:cubicBezTo>
                    <a:pt x="302" y="26"/>
                    <a:pt x="252"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4"/>
            <p:cNvSpPr/>
            <p:nvPr/>
          </p:nvSpPr>
          <p:spPr>
            <a:xfrm rot="1508308">
              <a:off x="4394897" y="2270467"/>
              <a:ext cx="68017" cy="51394"/>
            </a:xfrm>
            <a:custGeom>
              <a:avLst/>
              <a:gdLst/>
              <a:ahLst/>
              <a:cxnLst/>
              <a:rect l="l" t="t" r="r" b="b"/>
              <a:pathLst>
                <a:path w="401" h="303" extrusionOk="0">
                  <a:moveTo>
                    <a:pt x="208" y="1"/>
                  </a:moveTo>
                  <a:cubicBezTo>
                    <a:pt x="171" y="1"/>
                    <a:pt x="133" y="12"/>
                    <a:pt x="99" y="37"/>
                  </a:cubicBezTo>
                  <a:cubicBezTo>
                    <a:pt x="36" y="77"/>
                    <a:pt x="1" y="135"/>
                    <a:pt x="41" y="210"/>
                  </a:cubicBezTo>
                  <a:cubicBezTo>
                    <a:pt x="87" y="268"/>
                    <a:pt x="156" y="303"/>
                    <a:pt x="228" y="303"/>
                  </a:cubicBezTo>
                  <a:cubicBezTo>
                    <a:pt x="257" y="303"/>
                    <a:pt x="286" y="297"/>
                    <a:pt x="314" y="286"/>
                  </a:cubicBezTo>
                  <a:cubicBezTo>
                    <a:pt x="377" y="245"/>
                    <a:pt x="401" y="158"/>
                    <a:pt x="366" y="89"/>
                  </a:cubicBezTo>
                  <a:cubicBezTo>
                    <a:pt x="330" y="31"/>
                    <a:pt x="270"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4"/>
            <p:cNvSpPr/>
            <p:nvPr/>
          </p:nvSpPr>
          <p:spPr>
            <a:xfrm rot="1508308">
              <a:off x="8468015" y="855440"/>
              <a:ext cx="62080" cy="65981"/>
            </a:xfrm>
            <a:custGeom>
              <a:avLst/>
              <a:gdLst/>
              <a:ahLst/>
              <a:cxnLst/>
              <a:rect l="l" t="t" r="r" b="b"/>
              <a:pathLst>
                <a:path w="366" h="389" extrusionOk="0">
                  <a:moveTo>
                    <a:pt x="223" y="1"/>
                  </a:moveTo>
                  <a:cubicBezTo>
                    <a:pt x="169" y="1"/>
                    <a:pt x="118" y="52"/>
                    <a:pt x="70" y="152"/>
                  </a:cubicBezTo>
                  <a:cubicBezTo>
                    <a:pt x="64" y="175"/>
                    <a:pt x="53" y="204"/>
                    <a:pt x="41" y="227"/>
                  </a:cubicBezTo>
                  <a:cubicBezTo>
                    <a:pt x="24" y="273"/>
                    <a:pt x="1" y="331"/>
                    <a:pt x="58" y="372"/>
                  </a:cubicBezTo>
                  <a:cubicBezTo>
                    <a:pt x="78" y="384"/>
                    <a:pt x="98" y="389"/>
                    <a:pt x="118" y="389"/>
                  </a:cubicBezTo>
                  <a:cubicBezTo>
                    <a:pt x="156" y="389"/>
                    <a:pt x="194" y="370"/>
                    <a:pt x="232" y="343"/>
                  </a:cubicBezTo>
                  <a:cubicBezTo>
                    <a:pt x="250" y="320"/>
                    <a:pt x="273" y="296"/>
                    <a:pt x="290" y="273"/>
                  </a:cubicBezTo>
                  <a:cubicBezTo>
                    <a:pt x="365" y="169"/>
                    <a:pt x="354" y="65"/>
                    <a:pt x="279" y="18"/>
                  </a:cubicBezTo>
                  <a:cubicBezTo>
                    <a:pt x="260" y="7"/>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4"/>
            <p:cNvSpPr/>
            <p:nvPr/>
          </p:nvSpPr>
          <p:spPr>
            <a:xfrm rot="1508308">
              <a:off x="8517165" y="2861241"/>
              <a:ext cx="58009" cy="63607"/>
            </a:xfrm>
            <a:custGeom>
              <a:avLst/>
              <a:gdLst/>
              <a:ahLst/>
              <a:cxnLst/>
              <a:rect l="l" t="t" r="r" b="b"/>
              <a:pathLst>
                <a:path w="342" h="375" extrusionOk="0">
                  <a:moveTo>
                    <a:pt x="155" y="0"/>
                  </a:moveTo>
                  <a:cubicBezTo>
                    <a:pt x="134" y="0"/>
                    <a:pt x="113" y="5"/>
                    <a:pt x="93" y="15"/>
                  </a:cubicBezTo>
                  <a:cubicBezTo>
                    <a:pt x="46" y="44"/>
                    <a:pt x="0" y="264"/>
                    <a:pt x="35" y="322"/>
                  </a:cubicBezTo>
                  <a:cubicBezTo>
                    <a:pt x="61" y="356"/>
                    <a:pt x="102" y="375"/>
                    <a:pt x="143" y="375"/>
                  </a:cubicBezTo>
                  <a:cubicBezTo>
                    <a:pt x="165" y="375"/>
                    <a:pt x="188" y="369"/>
                    <a:pt x="209" y="357"/>
                  </a:cubicBezTo>
                  <a:cubicBezTo>
                    <a:pt x="307" y="305"/>
                    <a:pt x="342" y="177"/>
                    <a:pt x="284" y="84"/>
                  </a:cubicBezTo>
                  <a:cubicBezTo>
                    <a:pt x="259" y="30"/>
                    <a:pt x="20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4"/>
            <p:cNvSpPr/>
            <p:nvPr/>
          </p:nvSpPr>
          <p:spPr>
            <a:xfrm rot="1508308">
              <a:off x="4212160" y="2292752"/>
              <a:ext cx="50377" cy="64624"/>
            </a:xfrm>
            <a:custGeom>
              <a:avLst/>
              <a:gdLst/>
              <a:ahLst/>
              <a:cxnLst/>
              <a:rect l="l" t="t" r="r" b="b"/>
              <a:pathLst>
                <a:path w="297" h="381" extrusionOk="0">
                  <a:moveTo>
                    <a:pt x="155" y="1"/>
                  </a:moveTo>
                  <a:cubicBezTo>
                    <a:pt x="146" y="1"/>
                    <a:pt x="138" y="2"/>
                    <a:pt x="128" y="4"/>
                  </a:cubicBezTo>
                  <a:cubicBezTo>
                    <a:pt x="1" y="27"/>
                    <a:pt x="24" y="125"/>
                    <a:pt x="24" y="212"/>
                  </a:cubicBezTo>
                  <a:cubicBezTo>
                    <a:pt x="24" y="235"/>
                    <a:pt x="13" y="253"/>
                    <a:pt x="13" y="276"/>
                  </a:cubicBezTo>
                  <a:cubicBezTo>
                    <a:pt x="13" y="346"/>
                    <a:pt x="42" y="381"/>
                    <a:pt x="89" y="381"/>
                  </a:cubicBezTo>
                  <a:cubicBezTo>
                    <a:pt x="109" y="381"/>
                    <a:pt x="132" y="375"/>
                    <a:pt x="157" y="363"/>
                  </a:cubicBezTo>
                  <a:cubicBezTo>
                    <a:pt x="221" y="328"/>
                    <a:pt x="267" y="277"/>
                    <a:pt x="296" y="214"/>
                  </a:cubicBezTo>
                  <a:lnTo>
                    <a:pt x="296" y="214"/>
                  </a:lnTo>
                  <a:cubicBezTo>
                    <a:pt x="296" y="215"/>
                    <a:pt x="296" y="217"/>
                    <a:pt x="296" y="218"/>
                  </a:cubicBezTo>
                  <a:lnTo>
                    <a:pt x="296" y="212"/>
                  </a:lnTo>
                  <a:cubicBezTo>
                    <a:pt x="296" y="213"/>
                    <a:pt x="296" y="213"/>
                    <a:pt x="296" y="214"/>
                  </a:cubicBezTo>
                  <a:lnTo>
                    <a:pt x="296" y="214"/>
                  </a:lnTo>
                  <a:cubicBezTo>
                    <a:pt x="294" y="209"/>
                    <a:pt x="291" y="204"/>
                    <a:pt x="291" y="195"/>
                  </a:cubicBezTo>
                  <a:cubicBezTo>
                    <a:pt x="255" y="61"/>
                    <a:pt x="219"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4"/>
            <p:cNvSpPr/>
            <p:nvPr/>
          </p:nvSpPr>
          <p:spPr>
            <a:xfrm rot="1508308">
              <a:off x="7490114" y="2313810"/>
              <a:ext cx="69883" cy="51564"/>
            </a:xfrm>
            <a:custGeom>
              <a:avLst/>
              <a:gdLst/>
              <a:ahLst/>
              <a:cxnLst/>
              <a:rect l="l" t="t" r="r" b="b"/>
              <a:pathLst>
                <a:path w="412" h="304" extrusionOk="0">
                  <a:moveTo>
                    <a:pt x="246" y="1"/>
                  </a:moveTo>
                  <a:cubicBezTo>
                    <a:pt x="203" y="1"/>
                    <a:pt x="155" y="18"/>
                    <a:pt x="104" y="51"/>
                  </a:cubicBezTo>
                  <a:cubicBezTo>
                    <a:pt x="41" y="92"/>
                    <a:pt x="0" y="144"/>
                    <a:pt x="46" y="219"/>
                  </a:cubicBezTo>
                  <a:cubicBezTo>
                    <a:pt x="86" y="274"/>
                    <a:pt x="147" y="303"/>
                    <a:pt x="210" y="303"/>
                  </a:cubicBezTo>
                  <a:cubicBezTo>
                    <a:pt x="247" y="303"/>
                    <a:pt x="284" y="293"/>
                    <a:pt x="319" y="272"/>
                  </a:cubicBezTo>
                  <a:cubicBezTo>
                    <a:pt x="388" y="225"/>
                    <a:pt x="411" y="133"/>
                    <a:pt x="359" y="63"/>
                  </a:cubicBezTo>
                  <a:cubicBezTo>
                    <a:pt x="332" y="21"/>
                    <a:pt x="293"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4"/>
            <p:cNvSpPr/>
            <p:nvPr/>
          </p:nvSpPr>
          <p:spPr>
            <a:xfrm rot="1508308">
              <a:off x="6020472" y="779630"/>
              <a:ext cx="46306" cy="69543"/>
            </a:xfrm>
            <a:custGeom>
              <a:avLst/>
              <a:gdLst/>
              <a:ahLst/>
              <a:cxnLst/>
              <a:rect l="l" t="t" r="r" b="b"/>
              <a:pathLst>
                <a:path w="273" h="410" extrusionOk="0">
                  <a:moveTo>
                    <a:pt x="108" y="0"/>
                  </a:moveTo>
                  <a:cubicBezTo>
                    <a:pt x="98" y="0"/>
                    <a:pt x="88" y="1"/>
                    <a:pt x="76" y="4"/>
                  </a:cubicBezTo>
                  <a:cubicBezTo>
                    <a:pt x="1" y="21"/>
                    <a:pt x="1" y="91"/>
                    <a:pt x="1" y="149"/>
                  </a:cubicBezTo>
                  <a:cubicBezTo>
                    <a:pt x="6" y="224"/>
                    <a:pt x="30" y="294"/>
                    <a:pt x="70" y="357"/>
                  </a:cubicBezTo>
                  <a:cubicBezTo>
                    <a:pt x="93" y="389"/>
                    <a:pt x="125" y="410"/>
                    <a:pt x="160" y="410"/>
                  </a:cubicBezTo>
                  <a:cubicBezTo>
                    <a:pt x="171" y="410"/>
                    <a:pt x="181" y="408"/>
                    <a:pt x="192" y="404"/>
                  </a:cubicBezTo>
                  <a:cubicBezTo>
                    <a:pt x="244" y="392"/>
                    <a:pt x="273" y="352"/>
                    <a:pt x="273" y="299"/>
                  </a:cubicBezTo>
                  <a:cubicBezTo>
                    <a:pt x="273" y="230"/>
                    <a:pt x="261" y="166"/>
                    <a:pt x="232" y="103"/>
                  </a:cubicBezTo>
                  <a:cubicBezTo>
                    <a:pt x="193" y="39"/>
                    <a:pt x="16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4"/>
            <p:cNvSpPr/>
            <p:nvPr/>
          </p:nvSpPr>
          <p:spPr>
            <a:xfrm rot="1508308">
              <a:off x="9514978" y="2904802"/>
              <a:ext cx="75989" cy="52751"/>
            </a:xfrm>
            <a:custGeom>
              <a:avLst/>
              <a:gdLst/>
              <a:ahLst/>
              <a:cxnLst/>
              <a:rect l="l" t="t" r="r" b="b"/>
              <a:pathLst>
                <a:path w="448" h="311" extrusionOk="0">
                  <a:moveTo>
                    <a:pt x="305" y="0"/>
                  </a:moveTo>
                  <a:cubicBezTo>
                    <a:pt x="269" y="0"/>
                    <a:pt x="228" y="18"/>
                    <a:pt x="181" y="53"/>
                  </a:cubicBezTo>
                  <a:cubicBezTo>
                    <a:pt x="146" y="117"/>
                    <a:pt x="1" y="128"/>
                    <a:pt x="65" y="244"/>
                  </a:cubicBezTo>
                  <a:cubicBezTo>
                    <a:pt x="86" y="289"/>
                    <a:pt x="136" y="311"/>
                    <a:pt x="194" y="311"/>
                  </a:cubicBezTo>
                  <a:cubicBezTo>
                    <a:pt x="247" y="311"/>
                    <a:pt x="307" y="292"/>
                    <a:pt x="354" y="256"/>
                  </a:cubicBezTo>
                  <a:cubicBezTo>
                    <a:pt x="424" y="215"/>
                    <a:pt x="447" y="117"/>
                    <a:pt x="395" y="47"/>
                  </a:cubicBezTo>
                  <a:cubicBezTo>
                    <a:pt x="369" y="16"/>
                    <a:pt x="34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4"/>
            <p:cNvSpPr/>
            <p:nvPr/>
          </p:nvSpPr>
          <p:spPr>
            <a:xfrm rot="1508308">
              <a:off x="7327623" y="688027"/>
              <a:ext cx="64964" cy="56992"/>
            </a:xfrm>
            <a:custGeom>
              <a:avLst/>
              <a:gdLst/>
              <a:ahLst/>
              <a:cxnLst/>
              <a:rect l="l" t="t" r="r" b="b"/>
              <a:pathLst>
                <a:path w="383" h="336" extrusionOk="0">
                  <a:moveTo>
                    <a:pt x="210" y="0"/>
                  </a:moveTo>
                  <a:cubicBezTo>
                    <a:pt x="179" y="0"/>
                    <a:pt x="149" y="10"/>
                    <a:pt x="122" y="30"/>
                  </a:cubicBezTo>
                  <a:cubicBezTo>
                    <a:pt x="29" y="76"/>
                    <a:pt x="0" y="186"/>
                    <a:pt x="47" y="273"/>
                  </a:cubicBezTo>
                  <a:cubicBezTo>
                    <a:pt x="78" y="315"/>
                    <a:pt x="126" y="336"/>
                    <a:pt x="176" y="336"/>
                  </a:cubicBezTo>
                  <a:cubicBezTo>
                    <a:pt x="209" y="336"/>
                    <a:pt x="243" y="327"/>
                    <a:pt x="273" y="308"/>
                  </a:cubicBezTo>
                  <a:cubicBezTo>
                    <a:pt x="354" y="262"/>
                    <a:pt x="383" y="158"/>
                    <a:pt x="336" y="76"/>
                  </a:cubicBezTo>
                  <a:cubicBezTo>
                    <a:pt x="308" y="26"/>
                    <a:pt x="259"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4"/>
            <p:cNvSpPr/>
            <p:nvPr/>
          </p:nvSpPr>
          <p:spPr>
            <a:xfrm rot="1508308">
              <a:off x="5205842" y="27311"/>
              <a:ext cx="69035" cy="49868"/>
            </a:xfrm>
            <a:custGeom>
              <a:avLst/>
              <a:gdLst/>
              <a:ahLst/>
              <a:cxnLst/>
              <a:rect l="l" t="t" r="r" b="b"/>
              <a:pathLst>
                <a:path w="407" h="294" extrusionOk="0">
                  <a:moveTo>
                    <a:pt x="193" y="1"/>
                  </a:moveTo>
                  <a:cubicBezTo>
                    <a:pt x="159" y="1"/>
                    <a:pt x="125" y="9"/>
                    <a:pt x="94" y="26"/>
                  </a:cubicBezTo>
                  <a:cubicBezTo>
                    <a:pt x="24" y="67"/>
                    <a:pt x="1" y="160"/>
                    <a:pt x="47" y="223"/>
                  </a:cubicBezTo>
                  <a:cubicBezTo>
                    <a:pt x="97" y="270"/>
                    <a:pt x="160" y="294"/>
                    <a:pt x="222" y="294"/>
                  </a:cubicBezTo>
                  <a:cubicBezTo>
                    <a:pt x="262" y="294"/>
                    <a:pt x="301" y="284"/>
                    <a:pt x="337" y="264"/>
                  </a:cubicBezTo>
                  <a:cubicBezTo>
                    <a:pt x="395" y="223"/>
                    <a:pt x="407" y="142"/>
                    <a:pt x="366" y="90"/>
                  </a:cubicBezTo>
                  <a:cubicBezTo>
                    <a:pt x="324" y="33"/>
                    <a:pt x="25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4"/>
            <p:cNvSpPr/>
            <p:nvPr/>
          </p:nvSpPr>
          <p:spPr>
            <a:xfrm rot="1508308">
              <a:off x="5691095" y="1944842"/>
              <a:ext cx="68017" cy="59366"/>
            </a:xfrm>
            <a:custGeom>
              <a:avLst/>
              <a:gdLst/>
              <a:ahLst/>
              <a:cxnLst/>
              <a:rect l="l" t="t" r="r" b="b"/>
              <a:pathLst>
                <a:path w="401" h="350" extrusionOk="0">
                  <a:moveTo>
                    <a:pt x="215" y="1"/>
                  </a:moveTo>
                  <a:cubicBezTo>
                    <a:pt x="216" y="1"/>
                    <a:pt x="216" y="1"/>
                    <a:pt x="216" y="2"/>
                  </a:cubicBezTo>
                  <a:lnTo>
                    <a:pt x="216" y="2"/>
                  </a:lnTo>
                  <a:cubicBezTo>
                    <a:pt x="218" y="1"/>
                    <a:pt x="219" y="1"/>
                    <a:pt x="221" y="1"/>
                  </a:cubicBezTo>
                  <a:close/>
                  <a:moveTo>
                    <a:pt x="216" y="2"/>
                  </a:moveTo>
                  <a:cubicBezTo>
                    <a:pt x="104" y="27"/>
                    <a:pt x="81" y="141"/>
                    <a:pt x="12" y="209"/>
                  </a:cubicBezTo>
                  <a:cubicBezTo>
                    <a:pt x="1" y="227"/>
                    <a:pt x="1" y="250"/>
                    <a:pt x="12" y="267"/>
                  </a:cubicBezTo>
                  <a:cubicBezTo>
                    <a:pt x="70" y="348"/>
                    <a:pt x="175" y="285"/>
                    <a:pt x="256" y="342"/>
                  </a:cubicBezTo>
                  <a:cubicBezTo>
                    <a:pt x="264" y="347"/>
                    <a:pt x="271" y="350"/>
                    <a:pt x="278" y="350"/>
                  </a:cubicBezTo>
                  <a:cubicBezTo>
                    <a:pt x="310" y="350"/>
                    <a:pt x="329" y="299"/>
                    <a:pt x="348" y="256"/>
                  </a:cubicBezTo>
                  <a:cubicBezTo>
                    <a:pt x="395" y="123"/>
                    <a:pt x="400" y="122"/>
                    <a:pt x="216"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4"/>
            <p:cNvSpPr/>
            <p:nvPr/>
          </p:nvSpPr>
          <p:spPr>
            <a:xfrm rot="1508308">
              <a:off x="7102068" y="2569570"/>
              <a:ext cx="66999" cy="64116"/>
            </a:xfrm>
            <a:custGeom>
              <a:avLst/>
              <a:gdLst/>
              <a:ahLst/>
              <a:cxnLst/>
              <a:rect l="l" t="t" r="r" b="b"/>
              <a:pathLst>
                <a:path w="395" h="378" extrusionOk="0">
                  <a:moveTo>
                    <a:pt x="250" y="1"/>
                  </a:moveTo>
                  <a:cubicBezTo>
                    <a:pt x="207" y="1"/>
                    <a:pt x="165" y="23"/>
                    <a:pt x="145" y="67"/>
                  </a:cubicBezTo>
                  <a:cubicBezTo>
                    <a:pt x="116" y="101"/>
                    <a:pt x="93" y="142"/>
                    <a:pt x="76" y="188"/>
                  </a:cubicBezTo>
                  <a:cubicBezTo>
                    <a:pt x="41" y="240"/>
                    <a:pt x="0" y="304"/>
                    <a:pt x="64" y="356"/>
                  </a:cubicBezTo>
                  <a:cubicBezTo>
                    <a:pt x="85" y="371"/>
                    <a:pt x="105" y="377"/>
                    <a:pt x="124" y="377"/>
                  </a:cubicBezTo>
                  <a:cubicBezTo>
                    <a:pt x="162" y="377"/>
                    <a:pt x="197" y="353"/>
                    <a:pt x="232" y="333"/>
                  </a:cubicBezTo>
                  <a:cubicBezTo>
                    <a:pt x="284" y="298"/>
                    <a:pt x="331" y="252"/>
                    <a:pt x="354" y="194"/>
                  </a:cubicBezTo>
                  <a:cubicBezTo>
                    <a:pt x="394" y="136"/>
                    <a:pt x="371" y="49"/>
                    <a:pt x="308" y="14"/>
                  </a:cubicBezTo>
                  <a:cubicBezTo>
                    <a:pt x="289" y="5"/>
                    <a:pt x="270"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4"/>
            <p:cNvSpPr/>
            <p:nvPr/>
          </p:nvSpPr>
          <p:spPr>
            <a:xfrm rot="1508308">
              <a:off x="6645658" y="1009069"/>
              <a:ext cx="69883" cy="56144"/>
            </a:xfrm>
            <a:custGeom>
              <a:avLst/>
              <a:gdLst/>
              <a:ahLst/>
              <a:cxnLst/>
              <a:rect l="l" t="t" r="r" b="b"/>
              <a:pathLst>
                <a:path w="412" h="331" extrusionOk="0">
                  <a:moveTo>
                    <a:pt x="93" y="0"/>
                  </a:moveTo>
                  <a:cubicBezTo>
                    <a:pt x="17" y="12"/>
                    <a:pt x="0" y="81"/>
                    <a:pt x="64" y="174"/>
                  </a:cubicBezTo>
                  <a:cubicBezTo>
                    <a:pt x="104" y="209"/>
                    <a:pt x="157" y="261"/>
                    <a:pt x="220" y="307"/>
                  </a:cubicBezTo>
                  <a:cubicBezTo>
                    <a:pt x="238" y="323"/>
                    <a:pt x="262" y="330"/>
                    <a:pt x="286" y="330"/>
                  </a:cubicBezTo>
                  <a:cubicBezTo>
                    <a:pt x="316" y="330"/>
                    <a:pt x="346" y="318"/>
                    <a:pt x="365" y="296"/>
                  </a:cubicBezTo>
                  <a:cubicBezTo>
                    <a:pt x="400" y="255"/>
                    <a:pt x="411" y="203"/>
                    <a:pt x="388" y="157"/>
                  </a:cubicBezTo>
                  <a:cubicBezTo>
                    <a:pt x="325" y="58"/>
                    <a:pt x="21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4"/>
            <p:cNvSpPr/>
            <p:nvPr/>
          </p:nvSpPr>
          <p:spPr>
            <a:xfrm rot="1508308">
              <a:off x="4247761" y="2165062"/>
              <a:ext cx="62080" cy="59875"/>
            </a:xfrm>
            <a:custGeom>
              <a:avLst/>
              <a:gdLst/>
              <a:ahLst/>
              <a:cxnLst/>
              <a:rect l="l" t="t" r="r" b="b"/>
              <a:pathLst>
                <a:path w="366" h="353" extrusionOk="0">
                  <a:moveTo>
                    <a:pt x="140" y="0"/>
                  </a:moveTo>
                  <a:cubicBezTo>
                    <a:pt x="115" y="0"/>
                    <a:pt x="91" y="7"/>
                    <a:pt x="70" y="23"/>
                  </a:cubicBezTo>
                  <a:cubicBezTo>
                    <a:pt x="1" y="75"/>
                    <a:pt x="1" y="150"/>
                    <a:pt x="53" y="237"/>
                  </a:cubicBezTo>
                  <a:cubicBezTo>
                    <a:pt x="98" y="311"/>
                    <a:pt x="163" y="353"/>
                    <a:pt x="222" y="353"/>
                  </a:cubicBezTo>
                  <a:cubicBezTo>
                    <a:pt x="247" y="353"/>
                    <a:pt x="270" y="345"/>
                    <a:pt x="291" y="330"/>
                  </a:cubicBezTo>
                  <a:cubicBezTo>
                    <a:pt x="366" y="278"/>
                    <a:pt x="366" y="197"/>
                    <a:pt x="308" y="110"/>
                  </a:cubicBezTo>
                  <a:cubicBezTo>
                    <a:pt x="263" y="41"/>
                    <a:pt x="198"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4"/>
            <p:cNvSpPr/>
            <p:nvPr/>
          </p:nvSpPr>
          <p:spPr>
            <a:xfrm rot="1508308">
              <a:off x="9083884" y="2666047"/>
              <a:ext cx="73784" cy="49698"/>
            </a:xfrm>
            <a:custGeom>
              <a:avLst/>
              <a:gdLst/>
              <a:ahLst/>
              <a:cxnLst/>
              <a:rect l="l" t="t" r="r" b="b"/>
              <a:pathLst>
                <a:path w="435" h="293" extrusionOk="0">
                  <a:moveTo>
                    <a:pt x="82" y="1"/>
                  </a:moveTo>
                  <a:lnTo>
                    <a:pt x="82" y="1"/>
                  </a:lnTo>
                  <a:cubicBezTo>
                    <a:pt x="0" y="105"/>
                    <a:pt x="6" y="169"/>
                    <a:pt x="105" y="244"/>
                  </a:cubicBezTo>
                  <a:cubicBezTo>
                    <a:pt x="142" y="276"/>
                    <a:pt x="188" y="292"/>
                    <a:pt x="234" y="292"/>
                  </a:cubicBezTo>
                  <a:cubicBezTo>
                    <a:pt x="287" y="292"/>
                    <a:pt x="340" y="270"/>
                    <a:pt x="377" y="227"/>
                  </a:cubicBezTo>
                  <a:cubicBezTo>
                    <a:pt x="435" y="151"/>
                    <a:pt x="389" y="35"/>
                    <a:pt x="296" y="30"/>
                  </a:cubicBezTo>
                  <a:cubicBezTo>
                    <a:pt x="244" y="18"/>
                    <a:pt x="186" y="35"/>
                    <a:pt x="134" y="7"/>
                  </a:cubicBezTo>
                  <a:lnTo>
                    <a:pt x="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4"/>
            <p:cNvSpPr/>
            <p:nvPr/>
          </p:nvSpPr>
          <p:spPr>
            <a:xfrm rot="1508308">
              <a:off x="8884975" y="-133403"/>
              <a:ext cx="44440" cy="77346"/>
            </a:xfrm>
            <a:custGeom>
              <a:avLst/>
              <a:gdLst/>
              <a:ahLst/>
              <a:cxnLst/>
              <a:rect l="l" t="t" r="r" b="b"/>
              <a:pathLst>
                <a:path w="262" h="456" extrusionOk="0">
                  <a:moveTo>
                    <a:pt x="158" y="0"/>
                  </a:moveTo>
                  <a:cubicBezTo>
                    <a:pt x="132" y="0"/>
                    <a:pt x="106" y="13"/>
                    <a:pt x="88" y="36"/>
                  </a:cubicBezTo>
                  <a:cubicBezTo>
                    <a:pt x="30" y="88"/>
                    <a:pt x="1" y="343"/>
                    <a:pt x="41" y="406"/>
                  </a:cubicBezTo>
                  <a:cubicBezTo>
                    <a:pt x="56" y="435"/>
                    <a:pt x="86" y="456"/>
                    <a:pt x="118" y="456"/>
                  </a:cubicBezTo>
                  <a:cubicBezTo>
                    <a:pt x="125" y="456"/>
                    <a:pt x="133" y="455"/>
                    <a:pt x="140" y="453"/>
                  </a:cubicBezTo>
                  <a:cubicBezTo>
                    <a:pt x="180" y="447"/>
                    <a:pt x="215" y="424"/>
                    <a:pt x="215" y="389"/>
                  </a:cubicBezTo>
                  <a:cubicBezTo>
                    <a:pt x="221" y="296"/>
                    <a:pt x="233" y="198"/>
                    <a:pt x="256" y="111"/>
                  </a:cubicBezTo>
                  <a:cubicBezTo>
                    <a:pt x="261" y="65"/>
                    <a:pt x="238" y="24"/>
                    <a:pt x="198" y="12"/>
                  </a:cubicBezTo>
                  <a:cubicBezTo>
                    <a:pt x="185" y="4"/>
                    <a:pt x="172"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4"/>
            <p:cNvSpPr/>
            <p:nvPr/>
          </p:nvSpPr>
          <p:spPr>
            <a:xfrm rot="1508308">
              <a:off x="7572723" y="270979"/>
              <a:ext cx="83622" cy="40539"/>
            </a:xfrm>
            <a:custGeom>
              <a:avLst/>
              <a:gdLst/>
              <a:ahLst/>
              <a:cxnLst/>
              <a:rect l="l" t="t" r="r" b="b"/>
              <a:pathLst>
                <a:path w="493" h="239" extrusionOk="0">
                  <a:moveTo>
                    <a:pt x="221" y="1"/>
                  </a:moveTo>
                  <a:cubicBezTo>
                    <a:pt x="172" y="1"/>
                    <a:pt x="123" y="10"/>
                    <a:pt x="76" y="29"/>
                  </a:cubicBezTo>
                  <a:cubicBezTo>
                    <a:pt x="0" y="58"/>
                    <a:pt x="0" y="156"/>
                    <a:pt x="76" y="191"/>
                  </a:cubicBezTo>
                  <a:cubicBezTo>
                    <a:pt x="138" y="222"/>
                    <a:pt x="205" y="239"/>
                    <a:pt x="273" y="239"/>
                  </a:cubicBezTo>
                  <a:cubicBezTo>
                    <a:pt x="320" y="239"/>
                    <a:pt x="367" y="231"/>
                    <a:pt x="412" y="214"/>
                  </a:cubicBezTo>
                  <a:cubicBezTo>
                    <a:pt x="493" y="191"/>
                    <a:pt x="493" y="110"/>
                    <a:pt x="423" y="58"/>
                  </a:cubicBezTo>
                  <a:cubicBezTo>
                    <a:pt x="362" y="20"/>
                    <a:pt x="292"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4"/>
            <p:cNvSpPr/>
            <p:nvPr/>
          </p:nvSpPr>
          <p:spPr>
            <a:xfrm rot="1508308">
              <a:off x="4794443" y="1817917"/>
              <a:ext cx="71918" cy="41048"/>
            </a:xfrm>
            <a:custGeom>
              <a:avLst/>
              <a:gdLst/>
              <a:ahLst/>
              <a:cxnLst/>
              <a:rect l="l" t="t" r="r" b="b"/>
              <a:pathLst>
                <a:path w="424" h="242" extrusionOk="0">
                  <a:moveTo>
                    <a:pt x="187" y="1"/>
                  </a:moveTo>
                  <a:cubicBezTo>
                    <a:pt x="143" y="1"/>
                    <a:pt x="99" y="11"/>
                    <a:pt x="59" y="31"/>
                  </a:cubicBezTo>
                  <a:cubicBezTo>
                    <a:pt x="24" y="48"/>
                    <a:pt x="1" y="89"/>
                    <a:pt x="1" y="129"/>
                  </a:cubicBezTo>
                  <a:cubicBezTo>
                    <a:pt x="1" y="181"/>
                    <a:pt x="36" y="222"/>
                    <a:pt x="82" y="234"/>
                  </a:cubicBezTo>
                  <a:cubicBezTo>
                    <a:pt x="111" y="239"/>
                    <a:pt x="139" y="242"/>
                    <a:pt x="168" y="242"/>
                  </a:cubicBezTo>
                  <a:cubicBezTo>
                    <a:pt x="231" y="242"/>
                    <a:pt x="294" y="229"/>
                    <a:pt x="354" y="205"/>
                  </a:cubicBezTo>
                  <a:cubicBezTo>
                    <a:pt x="424" y="170"/>
                    <a:pt x="424" y="123"/>
                    <a:pt x="383" y="71"/>
                  </a:cubicBezTo>
                  <a:cubicBezTo>
                    <a:pt x="326" y="25"/>
                    <a:pt x="257"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4"/>
            <p:cNvSpPr/>
            <p:nvPr/>
          </p:nvSpPr>
          <p:spPr>
            <a:xfrm rot="1508308">
              <a:off x="6810544" y="2623055"/>
              <a:ext cx="80738" cy="36807"/>
            </a:xfrm>
            <a:custGeom>
              <a:avLst/>
              <a:gdLst/>
              <a:ahLst/>
              <a:cxnLst/>
              <a:rect l="l" t="t" r="r" b="b"/>
              <a:pathLst>
                <a:path w="476" h="217" extrusionOk="0">
                  <a:moveTo>
                    <a:pt x="241" y="1"/>
                  </a:moveTo>
                  <a:cubicBezTo>
                    <a:pt x="178" y="1"/>
                    <a:pt x="116" y="14"/>
                    <a:pt x="58" y="40"/>
                  </a:cubicBezTo>
                  <a:cubicBezTo>
                    <a:pt x="6" y="63"/>
                    <a:pt x="1" y="109"/>
                    <a:pt x="24" y="173"/>
                  </a:cubicBezTo>
                  <a:cubicBezTo>
                    <a:pt x="41" y="184"/>
                    <a:pt x="64" y="196"/>
                    <a:pt x="87" y="202"/>
                  </a:cubicBezTo>
                  <a:cubicBezTo>
                    <a:pt x="131" y="212"/>
                    <a:pt x="175" y="217"/>
                    <a:pt x="219" y="217"/>
                  </a:cubicBezTo>
                  <a:cubicBezTo>
                    <a:pt x="276" y="217"/>
                    <a:pt x="333" y="209"/>
                    <a:pt x="389" y="196"/>
                  </a:cubicBezTo>
                  <a:cubicBezTo>
                    <a:pt x="476" y="173"/>
                    <a:pt x="476" y="51"/>
                    <a:pt x="395" y="28"/>
                  </a:cubicBezTo>
                  <a:cubicBezTo>
                    <a:pt x="345" y="10"/>
                    <a:pt x="29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4"/>
            <p:cNvSpPr/>
            <p:nvPr/>
          </p:nvSpPr>
          <p:spPr>
            <a:xfrm rot="1508308">
              <a:off x="8817946" y="466607"/>
              <a:ext cx="49189" cy="71240"/>
            </a:xfrm>
            <a:custGeom>
              <a:avLst/>
              <a:gdLst/>
              <a:ahLst/>
              <a:cxnLst/>
              <a:rect l="l" t="t" r="r" b="b"/>
              <a:pathLst>
                <a:path w="290" h="420" extrusionOk="0">
                  <a:moveTo>
                    <a:pt x="145" y="0"/>
                  </a:moveTo>
                  <a:cubicBezTo>
                    <a:pt x="129" y="0"/>
                    <a:pt x="113" y="4"/>
                    <a:pt x="99" y="12"/>
                  </a:cubicBezTo>
                  <a:cubicBezTo>
                    <a:pt x="23" y="64"/>
                    <a:pt x="0" y="337"/>
                    <a:pt x="70" y="395"/>
                  </a:cubicBezTo>
                  <a:cubicBezTo>
                    <a:pt x="89" y="411"/>
                    <a:pt x="114" y="419"/>
                    <a:pt x="139" y="419"/>
                  </a:cubicBezTo>
                  <a:cubicBezTo>
                    <a:pt x="167" y="419"/>
                    <a:pt x="196" y="408"/>
                    <a:pt x="215" y="383"/>
                  </a:cubicBezTo>
                  <a:cubicBezTo>
                    <a:pt x="284" y="319"/>
                    <a:pt x="290" y="105"/>
                    <a:pt x="226" y="35"/>
                  </a:cubicBezTo>
                  <a:cubicBezTo>
                    <a:pt x="204" y="13"/>
                    <a:pt x="17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4"/>
            <p:cNvSpPr/>
            <p:nvPr/>
          </p:nvSpPr>
          <p:spPr>
            <a:xfrm rot="1508308">
              <a:off x="6579338" y="2843027"/>
              <a:ext cx="66151" cy="55974"/>
            </a:xfrm>
            <a:custGeom>
              <a:avLst/>
              <a:gdLst/>
              <a:ahLst/>
              <a:cxnLst/>
              <a:rect l="l" t="t" r="r" b="b"/>
              <a:pathLst>
                <a:path w="390" h="330" extrusionOk="0">
                  <a:moveTo>
                    <a:pt x="233" y="1"/>
                  </a:moveTo>
                  <a:cubicBezTo>
                    <a:pt x="206" y="1"/>
                    <a:pt x="179" y="10"/>
                    <a:pt x="157" y="29"/>
                  </a:cubicBezTo>
                  <a:cubicBezTo>
                    <a:pt x="59" y="81"/>
                    <a:pt x="1" y="214"/>
                    <a:pt x="47" y="284"/>
                  </a:cubicBezTo>
                  <a:cubicBezTo>
                    <a:pt x="74" y="318"/>
                    <a:pt x="104" y="330"/>
                    <a:pt x="134" y="330"/>
                  </a:cubicBezTo>
                  <a:cubicBezTo>
                    <a:pt x="171" y="330"/>
                    <a:pt x="207" y="314"/>
                    <a:pt x="238" y="301"/>
                  </a:cubicBezTo>
                  <a:cubicBezTo>
                    <a:pt x="348" y="238"/>
                    <a:pt x="389" y="128"/>
                    <a:pt x="337" y="58"/>
                  </a:cubicBezTo>
                  <a:cubicBezTo>
                    <a:pt x="313" y="20"/>
                    <a:pt x="273"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4"/>
            <p:cNvSpPr/>
            <p:nvPr/>
          </p:nvSpPr>
          <p:spPr>
            <a:xfrm rot="1508308">
              <a:off x="6322583" y="2481596"/>
              <a:ext cx="66999" cy="55804"/>
            </a:xfrm>
            <a:custGeom>
              <a:avLst/>
              <a:gdLst/>
              <a:ahLst/>
              <a:cxnLst/>
              <a:rect l="l" t="t" r="r" b="b"/>
              <a:pathLst>
                <a:path w="395" h="329" extrusionOk="0">
                  <a:moveTo>
                    <a:pt x="157" y="0"/>
                  </a:moveTo>
                  <a:cubicBezTo>
                    <a:pt x="106" y="0"/>
                    <a:pt x="61" y="24"/>
                    <a:pt x="35" y="70"/>
                  </a:cubicBezTo>
                  <a:cubicBezTo>
                    <a:pt x="0" y="128"/>
                    <a:pt x="35" y="169"/>
                    <a:pt x="81" y="210"/>
                  </a:cubicBezTo>
                  <a:cubicBezTo>
                    <a:pt x="104" y="233"/>
                    <a:pt x="128" y="256"/>
                    <a:pt x="151" y="279"/>
                  </a:cubicBezTo>
                  <a:cubicBezTo>
                    <a:pt x="186" y="307"/>
                    <a:pt x="223" y="329"/>
                    <a:pt x="261" y="329"/>
                  </a:cubicBezTo>
                  <a:cubicBezTo>
                    <a:pt x="286" y="329"/>
                    <a:pt x="311" y="319"/>
                    <a:pt x="336" y="296"/>
                  </a:cubicBezTo>
                  <a:cubicBezTo>
                    <a:pt x="382" y="250"/>
                    <a:pt x="394" y="175"/>
                    <a:pt x="353" y="123"/>
                  </a:cubicBezTo>
                  <a:cubicBezTo>
                    <a:pt x="319" y="53"/>
                    <a:pt x="249" y="7"/>
                    <a:pt x="174" y="1"/>
                  </a:cubicBezTo>
                  <a:cubicBezTo>
                    <a:pt x="168" y="0"/>
                    <a:pt x="162"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4"/>
            <p:cNvSpPr/>
            <p:nvPr/>
          </p:nvSpPr>
          <p:spPr>
            <a:xfrm rot="1508308">
              <a:off x="6898672" y="688290"/>
              <a:ext cx="52242" cy="68186"/>
            </a:xfrm>
            <a:custGeom>
              <a:avLst/>
              <a:gdLst/>
              <a:ahLst/>
              <a:cxnLst/>
              <a:rect l="l" t="t" r="r" b="b"/>
              <a:pathLst>
                <a:path w="308" h="402" extrusionOk="0">
                  <a:moveTo>
                    <a:pt x="106" y="0"/>
                  </a:moveTo>
                  <a:cubicBezTo>
                    <a:pt x="90" y="0"/>
                    <a:pt x="74" y="3"/>
                    <a:pt x="59" y="10"/>
                  </a:cubicBezTo>
                  <a:cubicBezTo>
                    <a:pt x="24" y="27"/>
                    <a:pt x="1" y="68"/>
                    <a:pt x="1" y="108"/>
                  </a:cubicBezTo>
                  <a:cubicBezTo>
                    <a:pt x="7" y="184"/>
                    <a:pt x="24" y="253"/>
                    <a:pt x="59" y="317"/>
                  </a:cubicBezTo>
                  <a:cubicBezTo>
                    <a:pt x="90" y="366"/>
                    <a:pt x="125" y="402"/>
                    <a:pt x="172" y="402"/>
                  </a:cubicBezTo>
                  <a:cubicBezTo>
                    <a:pt x="185" y="402"/>
                    <a:pt x="200" y="399"/>
                    <a:pt x="215" y="392"/>
                  </a:cubicBezTo>
                  <a:cubicBezTo>
                    <a:pt x="273" y="369"/>
                    <a:pt x="308" y="300"/>
                    <a:pt x="291" y="242"/>
                  </a:cubicBezTo>
                  <a:cubicBezTo>
                    <a:pt x="279" y="155"/>
                    <a:pt x="238" y="85"/>
                    <a:pt x="175" y="27"/>
                  </a:cubicBezTo>
                  <a:cubicBezTo>
                    <a:pt x="157" y="9"/>
                    <a:pt x="132"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4"/>
            <p:cNvSpPr/>
            <p:nvPr/>
          </p:nvSpPr>
          <p:spPr>
            <a:xfrm rot="1508308">
              <a:off x="7625163" y="1015359"/>
              <a:ext cx="65981" cy="50037"/>
            </a:xfrm>
            <a:custGeom>
              <a:avLst/>
              <a:gdLst/>
              <a:ahLst/>
              <a:cxnLst/>
              <a:rect l="l" t="t" r="r" b="b"/>
              <a:pathLst>
                <a:path w="389" h="295" extrusionOk="0">
                  <a:moveTo>
                    <a:pt x="197" y="0"/>
                  </a:moveTo>
                  <a:cubicBezTo>
                    <a:pt x="158" y="0"/>
                    <a:pt x="120" y="11"/>
                    <a:pt x="87" y="32"/>
                  </a:cubicBezTo>
                  <a:cubicBezTo>
                    <a:pt x="24" y="73"/>
                    <a:pt x="0" y="165"/>
                    <a:pt x="47" y="229"/>
                  </a:cubicBezTo>
                  <a:cubicBezTo>
                    <a:pt x="83" y="273"/>
                    <a:pt x="135" y="295"/>
                    <a:pt x="189" y="295"/>
                  </a:cubicBezTo>
                  <a:cubicBezTo>
                    <a:pt x="228" y="295"/>
                    <a:pt x="267" y="283"/>
                    <a:pt x="302" y="258"/>
                  </a:cubicBezTo>
                  <a:cubicBezTo>
                    <a:pt x="365" y="218"/>
                    <a:pt x="389" y="131"/>
                    <a:pt x="348" y="67"/>
                  </a:cubicBezTo>
                  <a:cubicBezTo>
                    <a:pt x="307" y="22"/>
                    <a:pt x="25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4"/>
            <p:cNvSpPr/>
            <p:nvPr/>
          </p:nvSpPr>
          <p:spPr>
            <a:xfrm rot="1508308">
              <a:off x="4793820" y="544315"/>
              <a:ext cx="64116" cy="58518"/>
            </a:xfrm>
            <a:custGeom>
              <a:avLst/>
              <a:gdLst/>
              <a:ahLst/>
              <a:cxnLst/>
              <a:rect l="l" t="t" r="r" b="b"/>
              <a:pathLst>
                <a:path w="378" h="345" extrusionOk="0">
                  <a:moveTo>
                    <a:pt x="165" y="1"/>
                  </a:moveTo>
                  <a:cubicBezTo>
                    <a:pt x="136" y="1"/>
                    <a:pt x="108" y="7"/>
                    <a:pt x="82" y="20"/>
                  </a:cubicBezTo>
                  <a:cubicBezTo>
                    <a:pt x="18" y="55"/>
                    <a:pt x="1" y="101"/>
                    <a:pt x="59" y="165"/>
                  </a:cubicBezTo>
                  <a:cubicBezTo>
                    <a:pt x="93" y="212"/>
                    <a:pt x="128" y="264"/>
                    <a:pt x="169" y="310"/>
                  </a:cubicBezTo>
                  <a:cubicBezTo>
                    <a:pt x="192" y="333"/>
                    <a:pt x="221" y="344"/>
                    <a:pt x="250" y="344"/>
                  </a:cubicBezTo>
                  <a:cubicBezTo>
                    <a:pt x="300" y="344"/>
                    <a:pt x="349" y="311"/>
                    <a:pt x="360" y="252"/>
                  </a:cubicBezTo>
                  <a:cubicBezTo>
                    <a:pt x="377" y="183"/>
                    <a:pt x="354" y="101"/>
                    <a:pt x="290" y="55"/>
                  </a:cubicBezTo>
                  <a:cubicBezTo>
                    <a:pt x="258" y="19"/>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4"/>
            <p:cNvSpPr/>
            <p:nvPr/>
          </p:nvSpPr>
          <p:spPr>
            <a:xfrm rot="1508308">
              <a:off x="8798518" y="2662007"/>
              <a:ext cx="72936" cy="43253"/>
            </a:xfrm>
            <a:custGeom>
              <a:avLst/>
              <a:gdLst/>
              <a:ahLst/>
              <a:cxnLst/>
              <a:rect l="l" t="t" r="r" b="b"/>
              <a:pathLst>
                <a:path w="430" h="255" extrusionOk="0">
                  <a:moveTo>
                    <a:pt x="249" y="1"/>
                  </a:moveTo>
                  <a:cubicBezTo>
                    <a:pt x="198" y="1"/>
                    <a:pt x="141" y="16"/>
                    <a:pt x="87" y="46"/>
                  </a:cubicBezTo>
                  <a:cubicBezTo>
                    <a:pt x="47" y="69"/>
                    <a:pt x="0" y="104"/>
                    <a:pt x="41" y="174"/>
                  </a:cubicBezTo>
                  <a:cubicBezTo>
                    <a:pt x="65" y="218"/>
                    <a:pt x="171" y="254"/>
                    <a:pt x="259" y="254"/>
                  </a:cubicBezTo>
                  <a:cubicBezTo>
                    <a:pt x="297" y="254"/>
                    <a:pt x="331" y="247"/>
                    <a:pt x="354" y="232"/>
                  </a:cubicBezTo>
                  <a:cubicBezTo>
                    <a:pt x="412" y="197"/>
                    <a:pt x="429" y="122"/>
                    <a:pt x="389" y="69"/>
                  </a:cubicBezTo>
                  <a:cubicBezTo>
                    <a:pt x="366" y="24"/>
                    <a:pt x="313"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4"/>
            <p:cNvSpPr/>
            <p:nvPr/>
          </p:nvSpPr>
          <p:spPr>
            <a:xfrm rot="1508308">
              <a:off x="6063114" y="1374849"/>
              <a:ext cx="65981" cy="52921"/>
            </a:xfrm>
            <a:custGeom>
              <a:avLst/>
              <a:gdLst/>
              <a:ahLst/>
              <a:cxnLst/>
              <a:rect l="l" t="t" r="r" b="b"/>
              <a:pathLst>
                <a:path w="389" h="312" extrusionOk="0">
                  <a:moveTo>
                    <a:pt x="222" y="1"/>
                  </a:moveTo>
                  <a:cubicBezTo>
                    <a:pt x="186" y="1"/>
                    <a:pt x="151" y="13"/>
                    <a:pt x="122" y="36"/>
                  </a:cubicBezTo>
                  <a:cubicBezTo>
                    <a:pt x="35" y="100"/>
                    <a:pt x="0" y="204"/>
                    <a:pt x="47" y="268"/>
                  </a:cubicBezTo>
                  <a:cubicBezTo>
                    <a:pt x="70" y="297"/>
                    <a:pt x="109" y="311"/>
                    <a:pt x="153" y="311"/>
                  </a:cubicBezTo>
                  <a:cubicBezTo>
                    <a:pt x="197" y="311"/>
                    <a:pt x="247" y="297"/>
                    <a:pt x="290" y="268"/>
                  </a:cubicBezTo>
                  <a:cubicBezTo>
                    <a:pt x="365" y="221"/>
                    <a:pt x="389" y="123"/>
                    <a:pt x="336" y="53"/>
                  </a:cubicBezTo>
                  <a:cubicBezTo>
                    <a:pt x="308" y="18"/>
                    <a:pt x="265"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4"/>
            <p:cNvSpPr/>
            <p:nvPr/>
          </p:nvSpPr>
          <p:spPr>
            <a:xfrm rot="1508308">
              <a:off x="4448981" y="1733868"/>
              <a:ext cx="97022" cy="45288"/>
            </a:xfrm>
            <a:custGeom>
              <a:avLst/>
              <a:gdLst/>
              <a:ahLst/>
              <a:cxnLst/>
              <a:rect l="l" t="t" r="r" b="b"/>
              <a:pathLst>
                <a:path w="572" h="267" extrusionOk="0">
                  <a:moveTo>
                    <a:pt x="480" y="0"/>
                  </a:moveTo>
                  <a:cubicBezTo>
                    <a:pt x="469" y="0"/>
                    <a:pt x="457" y="4"/>
                    <a:pt x="446" y="12"/>
                  </a:cubicBezTo>
                  <a:cubicBezTo>
                    <a:pt x="313" y="99"/>
                    <a:pt x="145" y="116"/>
                    <a:pt x="0" y="261"/>
                  </a:cubicBezTo>
                  <a:cubicBezTo>
                    <a:pt x="30" y="265"/>
                    <a:pt x="59" y="266"/>
                    <a:pt x="87" y="266"/>
                  </a:cubicBezTo>
                  <a:cubicBezTo>
                    <a:pt x="192" y="266"/>
                    <a:pt x="283" y="244"/>
                    <a:pt x="371" y="244"/>
                  </a:cubicBezTo>
                  <a:cubicBezTo>
                    <a:pt x="394" y="244"/>
                    <a:pt x="417" y="245"/>
                    <a:pt x="440" y="249"/>
                  </a:cubicBezTo>
                  <a:cubicBezTo>
                    <a:pt x="445" y="250"/>
                    <a:pt x="450" y="251"/>
                    <a:pt x="454" y="251"/>
                  </a:cubicBezTo>
                  <a:cubicBezTo>
                    <a:pt x="506" y="251"/>
                    <a:pt x="551" y="192"/>
                    <a:pt x="562" y="128"/>
                  </a:cubicBezTo>
                  <a:cubicBezTo>
                    <a:pt x="571" y="62"/>
                    <a:pt x="528"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4"/>
            <p:cNvSpPr/>
            <p:nvPr/>
          </p:nvSpPr>
          <p:spPr>
            <a:xfrm rot="1508308">
              <a:off x="7040660" y="2933815"/>
              <a:ext cx="55126" cy="66660"/>
            </a:xfrm>
            <a:custGeom>
              <a:avLst/>
              <a:gdLst/>
              <a:ahLst/>
              <a:cxnLst/>
              <a:rect l="l" t="t" r="r" b="b"/>
              <a:pathLst>
                <a:path w="325" h="393" extrusionOk="0">
                  <a:moveTo>
                    <a:pt x="138" y="1"/>
                  </a:moveTo>
                  <a:cubicBezTo>
                    <a:pt x="122" y="1"/>
                    <a:pt x="104" y="4"/>
                    <a:pt x="87" y="11"/>
                  </a:cubicBezTo>
                  <a:cubicBezTo>
                    <a:pt x="24" y="29"/>
                    <a:pt x="0" y="104"/>
                    <a:pt x="35" y="162"/>
                  </a:cubicBezTo>
                  <a:cubicBezTo>
                    <a:pt x="64" y="226"/>
                    <a:pt x="47" y="295"/>
                    <a:pt x="64" y="347"/>
                  </a:cubicBezTo>
                  <a:cubicBezTo>
                    <a:pt x="80" y="375"/>
                    <a:pt x="110" y="392"/>
                    <a:pt x="141" y="392"/>
                  </a:cubicBezTo>
                  <a:cubicBezTo>
                    <a:pt x="154" y="392"/>
                    <a:pt x="168" y="389"/>
                    <a:pt x="180" y="382"/>
                  </a:cubicBezTo>
                  <a:cubicBezTo>
                    <a:pt x="290" y="324"/>
                    <a:pt x="325" y="185"/>
                    <a:pt x="261" y="81"/>
                  </a:cubicBezTo>
                  <a:cubicBezTo>
                    <a:pt x="239" y="33"/>
                    <a:pt x="191"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4"/>
            <p:cNvSpPr/>
            <p:nvPr/>
          </p:nvSpPr>
          <p:spPr>
            <a:xfrm rot="1508308">
              <a:off x="4545735" y="3268486"/>
              <a:ext cx="59197" cy="61741"/>
            </a:xfrm>
            <a:custGeom>
              <a:avLst/>
              <a:gdLst/>
              <a:ahLst/>
              <a:cxnLst/>
              <a:rect l="l" t="t" r="r" b="b"/>
              <a:pathLst>
                <a:path w="349" h="364" extrusionOk="0">
                  <a:moveTo>
                    <a:pt x="142" y="1"/>
                  </a:moveTo>
                  <a:cubicBezTo>
                    <a:pt x="115" y="1"/>
                    <a:pt x="89" y="7"/>
                    <a:pt x="64" y="21"/>
                  </a:cubicBezTo>
                  <a:cubicBezTo>
                    <a:pt x="1" y="68"/>
                    <a:pt x="1" y="143"/>
                    <a:pt x="76" y="271"/>
                  </a:cubicBezTo>
                  <a:cubicBezTo>
                    <a:pt x="102" y="310"/>
                    <a:pt x="132" y="363"/>
                    <a:pt x="186" y="363"/>
                  </a:cubicBezTo>
                  <a:cubicBezTo>
                    <a:pt x="203" y="363"/>
                    <a:pt x="222" y="358"/>
                    <a:pt x="244" y="346"/>
                  </a:cubicBezTo>
                  <a:cubicBezTo>
                    <a:pt x="331" y="294"/>
                    <a:pt x="348" y="178"/>
                    <a:pt x="290" y="97"/>
                  </a:cubicBezTo>
                  <a:cubicBezTo>
                    <a:pt x="262" y="36"/>
                    <a:pt x="20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4"/>
            <p:cNvSpPr/>
            <p:nvPr/>
          </p:nvSpPr>
          <p:spPr>
            <a:xfrm rot="1508308">
              <a:off x="6318690" y="3073902"/>
              <a:ext cx="50207" cy="74802"/>
            </a:xfrm>
            <a:custGeom>
              <a:avLst/>
              <a:gdLst/>
              <a:ahLst/>
              <a:cxnLst/>
              <a:rect l="l" t="t" r="r" b="b"/>
              <a:pathLst>
                <a:path w="296" h="441" extrusionOk="0">
                  <a:moveTo>
                    <a:pt x="175" y="1"/>
                  </a:moveTo>
                  <a:cubicBezTo>
                    <a:pt x="152" y="1"/>
                    <a:pt x="129" y="9"/>
                    <a:pt x="110" y="28"/>
                  </a:cubicBezTo>
                  <a:cubicBezTo>
                    <a:pt x="46" y="80"/>
                    <a:pt x="0" y="317"/>
                    <a:pt x="41" y="398"/>
                  </a:cubicBezTo>
                  <a:cubicBezTo>
                    <a:pt x="54" y="425"/>
                    <a:pt x="81" y="441"/>
                    <a:pt x="109" y="441"/>
                  </a:cubicBezTo>
                  <a:cubicBezTo>
                    <a:pt x="128" y="441"/>
                    <a:pt x="148" y="433"/>
                    <a:pt x="162" y="416"/>
                  </a:cubicBezTo>
                  <a:cubicBezTo>
                    <a:pt x="226" y="369"/>
                    <a:pt x="296" y="149"/>
                    <a:pt x="272" y="74"/>
                  </a:cubicBezTo>
                  <a:cubicBezTo>
                    <a:pt x="261" y="29"/>
                    <a:pt x="218" y="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4"/>
            <p:cNvSpPr/>
            <p:nvPr/>
          </p:nvSpPr>
          <p:spPr>
            <a:xfrm rot="1508308">
              <a:off x="5212195" y="1996063"/>
              <a:ext cx="82774" cy="44440"/>
            </a:xfrm>
            <a:custGeom>
              <a:avLst/>
              <a:gdLst/>
              <a:ahLst/>
              <a:cxnLst/>
              <a:rect l="l" t="t" r="r" b="b"/>
              <a:pathLst>
                <a:path w="488" h="262" extrusionOk="0">
                  <a:moveTo>
                    <a:pt x="384" y="1"/>
                  </a:moveTo>
                  <a:cubicBezTo>
                    <a:pt x="379" y="1"/>
                    <a:pt x="375" y="1"/>
                    <a:pt x="371" y="2"/>
                  </a:cubicBezTo>
                  <a:cubicBezTo>
                    <a:pt x="278" y="2"/>
                    <a:pt x="203" y="60"/>
                    <a:pt x="116" y="94"/>
                  </a:cubicBezTo>
                  <a:cubicBezTo>
                    <a:pt x="87" y="112"/>
                    <a:pt x="64" y="129"/>
                    <a:pt x="41" y="152"/>
                  </a:cubicBezTo>
                  <a:cubicBezTo>
                    <a:pt x="0" y="199"/>
                    <a:pt x="12" y="245"/>
                    <a:pt x="70" y="257"/>
                  </a:cubicBezTo>
                  <a:cubicBezTo>
                    <a:pt x="94" y="260"/>
                    <a:pt x="118" y="262"/>
                    <a:pt x="142" y="262"/>
                  </a:cubicBezTo>
                  <a:cubicBezTo>
                    <a:pt x="247" y="262"/>
                    <a:pt x="351" y="231"/>
                    <a:pt x="441" y="170"/>
                  </a:cubicBezTo>
                  <a:cubicBezTo>
                    <a:pt x="475" y="147"/>
                    <a:pt x="487" y="100"/>
                    <a:pt x="464" y="60"/>
                  </a:cubicBezTo>
                  <a:cubicBezTo>
                    <a:pt x="453" y="23"/>
                    <a:pt x="420"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4"/>
            <p:cNvSpPr/>
            <p:nvPr/>
          </p:nvSpPr>
          <p:spPr>
            <a:xfrm rot="1508308">
              <a:off x="8105767" y="1432672"/>
              <a:ext cx="64116" cy="53430"/>
            </a:xfrm>
            <a:custGeom>
              <a:avLst/>
              <a:gdLst/>
              <a:ahLst/>
              <a:cxnLst/>
              <a:rect l="l" t="t" r="r" b="b"/>
              <a:pathLst>
                <a:path w="378" h="315" extrusionOk="0">
                  <a:moveTo>
                    <a:pt x="224" y="0"/>
                  </a:moveTo>
                  <a:cubicBezTo>
                    <a:pt x="194" y="0"/>
                    <a:pt x="164" y="11"/>
                    <a:pt x="140" y="33"/>
                  </a:cubicBezTo>
                  <a:cubicBezTo>
                    <a:pt x="47" y="96"/>
                    <a:pt x="0" y="218"/>
                    <a:pt x="47" y="276"/>
                  </a:cubicBezTo>
                  <a:cubicBezTo>
                    <a:pt x="67" y="301"/>
                    <a:pt x="100" y="314"/>
                    <a:pt x="139" y="314"/>
                  </a:cubicBezTo>
                  <a:cubicBezTo>
                    <a:pt x="179" y="314"/>
                    <a:pt x="225" y="300"/>
                    <a:pt x="267" y="270"/>
                  </a:cubicBezTo>
                  <a:cubicBezTo>
                    <a:pt x="342" y="230"/>
                    <a:pt x="377" y="137"/>
                    <a:pt x="336" y="62"/>
                  </a:cubicBezTo>
                  <a:cubicBezTo>
                    <a:pt x="309" y="21"/>
                    <a:pt x="267"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4"/>
            <p:cNvSpPr/>
            <p:nvPr/>
          </p:nvSpPr>
          <p:spPr>
            <a:xfrm rot="1508308">
              <a:off x="6318507" y="2963080"/>
              <a:ext cx="69035" cy="53769"/>
            </a:xfrm>
            <a:custGeom>
              <a:avLst/>
              <a:gdLst/>
              <a:ahLst/>
              <a:cxnLst/>
              <a:rect l="l" t="t" r="r" b="b"/>
              <a:pathLst>
                <a:path w="407" h="317" extrusionOk="0">
                  <a:moveTo>
                    <a:pt x="283" y="1"/>
                  </a:moveTo>
                  <a:cubicBezTo>
                    <a:pt x="253" y="1"/>
                    <a:pt x="224" y="13"/>
                    <a:pt x="204" y="36"/>
                  </a:cubicBezTo>
                  <a:cubicBezTo>
                    <a:pt x="169" y="65"/>
                    <a:pt x="146" y="88"/>
                    <a:pt x="117" y="123"/>
                  </a:cubicBezTo>
                  <a:cubicBezTo>
                    <a:pt x="76" y="163"/>
                    <a:pt x="1" y="192"/>
                    <a:pt x="47" y="267"/>
                  </a:cubicBezTo>
                  <a:cubicBezTo>
                    <a:pt x="75" y="304"/>
                    <a:pt x="108" y="317"/>
                    <a:pt x="142" y="317"/>
                  </a:cubicBezTo>
                  <a:cubicBezTo>
                    <a:pt x="172" y="317"/>
                    <a:pt x="203" y="307"/>
                    <a:pt x="233" y="296"/>
                  </a:cubicBezTo>
                  <a:cubicBezTo>
                    <a:pt x="256" y="285"/>
                    <a:pt x="279" y="273"/>
                    <a:pt x="296" y="262"/>
                  </a:cubicBezTo>
                  <a:cubicBezTo>
                    <a:pt x="320" y="244"/>
                    <a:pt x="343" y="221"/>
                    <a:pt x="360" y="198"/>
                  </a:cubicBezTo>
                  <a:cubicBezTo>
                    <a:pt x="406" y="152"/>
                    <a:pt x="406" y="82"/>
                    <a:pt x="366" y="36"/>
                  </a:cubicBezTo>
                  <a:cubicBezTo>
                    <a:pt x="343" y="13"/>
                    <a:pt x="312"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4"/>
            <p:cNvSpPr/>
            <p:nvPr/>
          </p:nvSpPr>
          <p:spPr>
            <a:xfrm rot="1508308">
              <a:off x="5740880" y="3196366"/>
              <a:ext cx="56144" cy="56992"/>
            </a:xfrm>
            <a:custGeom>
              <a:avLst/>
              <a:gdLst/>
              <a:ahLst/>
              <a:cxnLst/>
              <a:rect l="l" t="t" r="r" b="b"/>
              <a:pathLst>
                <a:path w="331" h="336" extrusionOk="0">
                  <a:moveTo>
                    <a:pt x="143" y="0"/>
                  </a:moveTo>
                  <a:cubicBezTo>
                    <a:pt x="116" y="0"/>
                    <a:pt x="89" y="7"/>
                    <a:pt x="64" y="23"/>
                  </a:cubicBezTo>
                  <a:cubicBezTo>
                    <a:pt x="7" y="69"/>
                    <a:pt x="1" y="156"/>
                    <a:pt x="70" y="254"/>
                  </a:cubicBezTo>
                  <a:cubicBezTo>
                    <a:pt x="96" y="297"/>
                    <a:pt x="130" y="336"/>
                    <a:pt x="181" y="336"/>
                  </a:cubicBezTo>
                  <a:cubicBezTo>
                    <a:pt x="200" y="336"/>
                    <a:pt x="221" y="331"/>
                    <a:pt x="244" y="318"/>
                  </a:cubicBezTo>
                  <a:cubicBezTo>
                    <a:pt x="319" y="278"/>
                    <a:pt x="331" y="168"/>
                    <a:pt x="273" y="81"/>
                  </a:cubicBezTo>
                  <a:cubicBezTo>
                    <a:pt x="250" y="30"/>
                    <a:pt x="19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4"/>
            <p:cNvSpPr/>
            <p:nvPr/>
          </p:nvSpPr>
          <p:spPr>
            <a:xfrm rot="1508308">
              <a:off x="9034868" y="-98963"/>
              <a:ext cx="52242" cy="65303"/>
            </a:xfrm>
            <a:custGeom>
              <a:avLst/>
              <a:gdLst/>
              <a:ahLst/>
              <a:cxnLst/>
              <a:rect l="l" t="t" r="r" b="b"/>
              <a:pathLst>
                <a:path w="308" h="385" extrusionOk="0">
                  <a:moveTo>
                    <a:pt x="143" y="1"/>
                  </a:moveTo>
                  <a:cubicBezTo>
                    <a:pt x="119" y="1"/>
                    <a:pt x="96" y="7"/>
                    <a:pt x="76" y="19"/>
                  </a:cubicBezTo>
                  <a:cubicBezTo>
                    <a:pt x="24" y="60"/>
                    <a:pt x="1" y="123"/>
                    <a:pt x="18" y="187"/>
                  </a:cubicBezTo>
                  <a:cubicBezTo>
                    <a:pt x="30" y="257"/>
                    <a:pt x="36" y="332"/>
                    <a:pt x="111" y="378"/>
                  </a:cubicBezTo>
                  <a:cubicBezTo>
                    <a:pt x="117" y="378"/>
                    <a:pt x="122" y="384"/>
                    <a:pt x="134" y="384"/>
                  </a:cubicBezTo>
                  <a:cubicBezTo>
                    <a:pt x="138" y="385"/>
                    <a:pt x="142" y="385"/>
                    <a:pt x="146" y="385"/>
                  </a:cubicBezTo>
                  <a:cubicBezTo>
                    <a:pt x="202" y="385"/>
                    <a:pt x="234" y="346"/>
                    <a:pt x="256" y="297"/>
                  </a:cubicBezTo>
                  <a:cubicBezTo>
                    <a:pt x="308" y="210"/>
                    <a:pt x="290" y="106"/>
                    <a:pt x="227" y="31"/>
                  </a:cubicBezTo>
                  <a:cubicBezTo>
                    <a:pt x="204" y="11"/>
                    <a:pt x="173"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4"/>
            <p:cNvSpPr/>
            <p:nvPr/>
          </p:nvSpPr>
          <p:spPr>
            <a:xfrm rot="1508308">
              <a:off x="8471533" y="398286"/>
              <a:ext cx="70900" cy="41726"/>
            </a:xfrm>
            <a:custGeom>
              <a:avLst/>
              <a:gdLst/>
              <a:ahLst/>
              <a:cxnLst/>
              <a:rect l="l" t="t" r="r" b="b"/>
              <a:pathLst>
                <a:path w="418" h="246" extrusionOk="0">
                  <a:moveTo>
                    <a:pt x="148" y="0"/>
                  </a:moveTo>
                  <a:cubicBezTo>
                    <a:pt x="121" y="0"/>
                    <a:pt x="95" y="4"/>
                    <a:pt x="70" y="15"/>
                  </a:cubicBezTo>
                  <a:cubicBezTo>
                    <a:pt x="7" y="56"/>
                    <a:pt x="1" y="148"/>
                    <a:pt x="65" y="195"/>
                  </a:cubicBezTo>
                  <a:cubicBezTo>
                    <a:pt x="109" y="227"/>
                    <a:pt x="160" y="245"/>
                    <a:pt x="214" y="245"/>
                  </a:cubicBezTo>
                  <a:cubicBezTo>
                    <a:pt x="237" y="245"/>
                    <a:pt x="260" y="242"/>
                    <a:pt x="285" y="235"/>
                  </a:cubicBezTo>
                  <a:cubicBezTo>
                    <a:pt x="354" y="224"/>
                    <a:pt x="418" y="189"/>
                    <a:pt x="406" y="102"/>
                  </a:cubicBezTo>
                  <a:cubicBezTo>
                    <a:pt x="401" y="15"/>
                    <a:pt x="337" y="9"/>
                    <a:pt x="273" y="9"/>
                  </a:cubicBezTo>
                  <a:cubicBezTo>
                    <a:pt x="234" y="9"/>
                    <a:pt x="190"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4"/>
            <p:cNvSpPr/>
            <p:nvPr/>
          </p:nvSpPr>
          <p:spPr>
            <a:xfrm rot="1508308">
              <a:off x="5761066" y="1314087"/>
              <a:ext cx="69883" cy="46815"/>
            </a:xfrm>
            <a:custGeom>
              <a:avLst/>
              <a:gdLst/>
              <a:ahLst/>
              <a:cxnLst/>
              <a:rect l="l" t="t" r="r" b="b"/>
              <a:pathLst>
                <a:path w="412" h="276" extrusionOk="0">
                  <a:moveTo>
                    <a:pt x="174" y="0"/>
                  </a:moveTo>
                  <a:cubicBezTo>
                    <a:pt x="166" y="0"/>
                    <a:pt x="159" y="0"/>
                    <a:pt x="151" y="1"/>
                  </a:cubicBezTo>
                  <a:cubicBezTo>
                    <a:pt x="87" y="1"/>
                    <a:pt x="24" y="24"/>
                    <a:pt x="12" y="100"/>
                  </a:cubicBezTo>
                  <a:cubicBezTo>
                    <a:pt x="1" y="169"/>
                    <a:pt x="59" y="192"/>
                    <a:pt x="111" y="210"/>
                  </a:cubicBezTo>
                  <a:cubicBezTo>
                    <a:pt x="168" y="236"/>
                    <a:pt x="221" y="276"/>
                    <a:pt x="274" y="276"/>
                  </a:cubicBezTo>
                  <a:cubicBezTo>
                    <a:pt x="291" y="276"/>
                    <a:pt x="308" y="272"/>
                    <a:pt x="325" y="262"/>
                  </a:cubicBezTo>
                  <a:cubicBezTo>
                    <a:pt x="400" y="227"/>
                    <a:pt x="412" y="134"/>
                    <a:pt x="360" y="76"/>
                  </a:cubicBezTo>
                  <a:cubicBezTo>
                    <a:pt x="308" y="24"/>
                    <a:pt x="241"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4"/>
            <p:cNvSpPr/>
            <p:nvPr/>
          </p:nvSpPr>
          <p:spPr>
            <a:xfrm rot="1508308">
              <a:off x="6174132" y="352545"/>
              <a:ext cx="63098" cy="50546"/>
            </a:xfrm>
            <a:custGeom>
              <a:avLst/>
              <a:gdLst/>
              <a:ahLst/>
              <a:cxnLst/>
              <a:rect l="l" t="t" r="r" b="b"/>
              <a:pathLst>
                <a:path w="372" h="298" extrusionOk="0">
                  <a:moveTo>
                    <a:pt x="176" y="1"/>
                  </a:moveTo>
                  <a:cubicBezTo>
                    <a:pt x="146" y="1"/>
                    <a:pt x="116" y="9"/>
                    <a:pt x="88" y="25"/>
                  </a:cubicBezTo>
                  <a:cubicBezTo>
                    <a:pt x="18" y="65"/>
                    <a:pt x="1" y="158"/>
                    <a:pt x="47" y="222"/>
                  </a:cubicBezTo>
                  <a:cubicBezTo>
                    <a:pt x="81" y="271"/>
                    <a:pt x="137" y="298"/>
                    <a:pt x="194" y="298"/>
                  </a:cubicBezTo>
                  <a:cubicBezTo>
                    <a:pt x="225" y="298"/>
                    <a:pt x="256" y="290"/>
                    <a:pt x="284" y="274"/>
                  </a:cubicBezTo>
                  <a:cubicBezTo>
                    <a:pt x="354" y="233"/>
                    <a:pt x="371" y="141"/>
                    <a:pt x="319" y="77"/>
                  </a:cubicBezTo>
                  <a:cubicBezTo>
                    <a:pt x="285" y="28"/>
                    <a:pt x="232"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4"/>
            <p:cNvSpPr/>
            <p:nvPr/>
          </p:nvSpPr>
          <p:spPr>
            <a:xfrm rot="1508308">
              <a:off x="6509655" y="2064271"/>
              <a:ext cx="61063" cy="54278"/>
            </a:xfrm>
            <a:custGeom>
              <a:avLst/>
              <a:gdLst/>
              <a:ahLst/>
              <a:cxnLst/>
              <a:rect l="l" t="t" r="r" b="b"/>
              <a:pathLst>
                <a:path w="360" h="320" extrusionOk="0">
                  <a:moveTo>
                    <a:pt x="163" y="0"/>
                  </a:moveTo>
                  <a:cubicBezTo>
                    <a:pt x="134" y="0"/>
                    <a:pt x="104" y="8"/>
                    <a:pt x="76" y="24"/>
                  </a:cubicBezTo>
                  <a:cubicBezTo>
                    <a:pt x="12" y="76"/>
                    <a:pt x="1" y="163"/>
                    <a:pt x="53" y="227"/>
                  </a:cubicBezTo>
                  <a:cubicBezTo>
                    <a:pt x="82" y="285"/>
                    <a:pt x="140" y="319"/>
                    <a:pt x="203" y="319"/>
                  </a:cubicBezTo>
                  <a:cubicBezTo>
                    <a:pt x="228" y="319"/>
                    <a:pt x="254" y="314"/>
                    <a:pt x="279" y="302"/>
                  </a:cubicBezTo>
                  <a:cubicBezTo>
                    <a:pt x="343" y="250"/>
                    <a:pt x="360" y="151"/>
                    <a:pt x="308" y="82"/>
                  </a:cubicBezTo>
                  <a:cubicBezTo>
                    <a:pt x="274" y="29"/>
                    <a:pt x="21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4"/>
            <p:cNvSpPr/>
            <p:nvPr/>
          </p:nvSpPr>
          <p:spPr>
            <a:xfrm rot="1508308">
              <a:off x="9028007" y="857343"/>
              <a:ext cx="66999" cy="49868"/>
            </a:xfrm>
            <a:custGeom>
              <a:avLst/>
              <a:gdLst/>
              <a:ahLst/>
              <a:cxnLst/>
              <a:rect l="l" t="t" r="r" b="b"/>
              <a:pathLst>
                <a:path w="395" h="294" extrusionOk="0">
                  <a:moveTo>
                    <a:pt x="249" y="1"/>
                  </a:moveTo>
                  <a:cubicBezTo>
                    <a:pt x="215" y="1"/>
                    <a:pt x="177" y="15"/>
                    <a:pt x="134" y="45"/>
                  </a:cubicBezTo>
                  <a:cubicBezTo>
                    <a:pt x="30" y="115"/>
                    <a:pt x="1" y="178"/>
                    <a:pt x="47" y="242"/>
                  </a:cubicBezTo>
                  <a:cubicBezTo>
                    <a:pt x="72" y="276"/>
                    <a:pt x="121" y="294"/>
                    <a:pt x="176" y="294"/>
                  </a:cubicBezTo>
                  <a:cubicBezTo>
                    <a:pt x="223" y="294"/>
                    <a:pt x="273" y="281"/>
                    <a:pt x="313" y="254"/>
                  </a:cubicBezTo>
                  <a:cubicBezTo>
                    <a:pt x="377" y="213"/>
                    <a:pt x="394" y="120"/>
                    <a:pt x="348" y="57"/>
                  </a:cubicBezTo>
                  <a:cubicBezTo>
                    <a:pt x="320" y="20"/>
                    <a:pt x="288"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4"/>
            <p:cNvSpPr/>
            <p:nvPr/>
          </p:nvSpPr>
          <p:spPr>
            <a:xfrm rot="1508308">
              <a:off x="8357751" y="734508"/>
              <a:ext cx="56144" cy="59366"/>
            </a:xfrm>
            <a:custGeom>
              <a:avLst/>
              <a:gdLst/>
              <a:ahLst/>
              <a:cxnLst/>
              <a:rect l="l" t="t" r="r" b="b"/>
              <a:pathLst>
                <a:path w="331" h="350" extrusionOk="0">
                  <a:moveTo>
                    <a:pt x="161" y="0"/>
                  </a:moveTo>
                  <a:cubicBezTo>
                    <a:pt x="129" y="0"/>
                    <a:pt x="97" y="10"/>
                    <a:pt x="70" y="31"/>
                  </a:cubicBezTo>
                  <a:cubicBezTo>
                    <a:pt x="6" y="112"/>
                    <a:pt x="1" y="222"/>
                    <a:pt x="58" y="303"/>
                  </a:cubicBezTo>
                  <a:cubicBezTo>
                    <a:pt x="82" y="333"/>
                    <a:pt x="118" y="349"/>
                    <a:pt x="155" y="349"/>
                  </a:cubicBezTo>
                  <a:cubicBezTo>
                    <a:pt x="182" y="349"/>
                    <a:pt x="210" y="340"/>
                    <a:pt x="232" y="320"/>
                  </a:cubicBezTo>
                  <a:cubicBezTo>
                    <a:pt x="308" y="262"/>
                    <a:pt x="331" y="152"/>
                    <a:pt x="284" y="66"/>
                  </a:cubicBezTo>
                  <a:cubicBezTo>
                    <a:pt x="256" y="23"/>
                    <a:pt x="209"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4"/>
            <p:cNvSpPr/>
            <p:nvPr/>
          </p:nvSpPr>
          <p:spPr>
            <a:xfrm rot="1508308">
              <a:off x="7642686" y="925389"/>
              <a:ext cx="59197" cy="51564"/>
            </a:xfrm>
            <a:custGeom>
              <a:avLst/>
              <a:gdLst/>
              <a:ahLst/>
              <a:cxnLst/>
              <a:rect l="l" t="t" r="r" b="b"/>
              <a:pathLst>
                <a:path w="349" h="304" extrusionOk="0">
                  <a:moveTo>
                    <a:pt x="161" y="1"/>
                  </a:moveTo>
                  <a:cubicBezTo>
                    <a:pt x="132" y="1"/>
                    <a:pt x="102" y="9"/>
                    <a:pt x="76" y="27"/>
                  </a:cubicBezTo>
                  <a:cubicBezTo>
                    <a:pt x="7" y="79"/>
                    <a:pt x="1" y="177"/>
                    <a:pt x="53" y="241"/>
                  </a:cubicBezTo>
                  <a:cubicBezTo>
                    <a:pt x="86" y="282"/>
                    <a:pt x="136" y="303"/>
                    <a:pt x="186" y="303"/>
                  </a:cubicBezTo>
                  <a:cubicBezTo>
                    <a:pt x="214" y="303"/>
                    <a:pt x="242" y="296"/>
                    <a:pt x="267" y="282"/>
                  </a:cubicBezTo>
                  <a:cubicBezTo>
                    <a:pt x="337" y="230"/>
                    <a:pt x="349" y="131"/>
                    <a:pt x="291" y="67"/>
                  </a:cubicBezTo>
                  <a:cubicBezTo>
                    <a:pt x="258" y="24"/>
                    <a:pt x="21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4"/>
            <p:cNvSpPr/>
            <p:nvPr/>
          </p:nvSpPr>
          <p:spPr>
            <a:xfrm rot="1508308">
              <a:off x="5918147" y="1001453"/>
              <a:ext cx="61232" cy="60554"/>
            </a:xfrm>
            <a:custGeom>
              <a:avLst/>
              <a:gdLst/>
              <a:ahLst/>
              <a:cxnLst/>
              <a:rect l="l" t="t" r="r" b="b"/>
              <a:pathLst>
                <a:path w="361" h="357" extrusionOk="0">
                  <a:moveTo>
                    <a:pt x="125" y="0"/>
                  </a:moveTo>
                  <a:cubicBezTo>
                    <a:pt x="106" y="0"/>
                    <a:pt x="87" y="6"/>
                    <a:pt x="70" y="17"/>
                  </a:cubicBezTo>
                  <a:cubicBezTo>
                    <a:pt x="7" y="57"/>
                    <a:pt x="1" y="144"/>
                    <a:pt x="70" y="249"/>
                  </a:cubicBezTo>
                  <a:cubicBezTo>
                    <a:pt x="120" y="321"/>
                    <a:pt x="168" y="356"/>
                    <a:pt x="216" y="356"/>
                  </a:cubicBezTo>
                  <a:cubicBezTo>
                    <a:pt x="240" y="356"/>
                    <a:pt x="265" y="347"/>
                    <a:pt x="291" y="330"/>
                  </a:cubicBezTo>
                  <a:cubicBezTo>
                    <a:pt x="349" y="289"/>
                    <a:pt x="360" y="208"/>
                    <a:pt x="320" y="156"/>
                  </a:cubicBezTo>
                  <a:cubicBezTo>
                    <a:pt x="258" y="55"/>
                    <a:pt x="186"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4"/>
            <p:cNvSpPr/>
            <p:nvPr/>
          </p:nvSpPr>
          <p:spPr>
            <a:xfrm rot="1508308">
              <a:off x="7511441" y="1476135"/>
              <a:ext cx="54108" cy="64116"/>
            </a:xfrm>
            <a:custGeom>
              <a:avLst/>
              <a:gdLst/>
              <a:ahLst/>
              <a:cxnLst/>
              <a:rect l="l" t="t" r="r" b="b"/>
              <a:pathLst>
                <a:path w="319" h="378" extrusionOk="0">
                  <a:moveTo>
                    <a:pt x="230" y="0"/>
                  </a:moveTo>
                  <a:cubicBezTo>
                    <a:pt x="213" y="0"/>
                    <a:pt x="195" y="5"/>
                    <a:pt x="180" y="17"/>
                  </a:cubicBezTo>
                  <a:cubicBezTo>
                    <a:pt x="99" y="81"/>
                    <a:pt x="64" y="180"/>
                    <a:pt x="12" y="261"/>
                  </a:cubicBezTo>
                  <a:cubicBezTo>
                    <a:pt x="0" y="278"/>
                    <a:pt x="12" y="301"/>
                    <a:pt x="12" y="313"/>
                  </a:cubicBezTo>
                  <a:cubicBezTo>
                    <a:pt x="42" y="356"/>
                    <a:pt x="87" y="378"/>
                    <a:pt x="133" y="378"/>
                  </a:cubicBezTo>
                  <a:cubicBezTo>
                    <a:pt x="173" y="378"/>
                    <a:pt x="213" y="360"/>
                    <a:pt x="243" y="324"/>
                  </a:cubicBezTo>
                  <a:cubicBezTo>
                    <a:pt x="296" y="249"/>
                    <a:pt x="319" y="162"/>
                    <a:pt x="313" y="75"/>
                  </a:cubicBezTo>
                  <a:cubicBezTo>
                    <a:pt x="309" y="31"/>
                    <a:pt x="270"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4"/>
            <p:cNvSpPr/>
            <p:nvPr/>
          </p:nvSpPr>
          <p:spPr>
            <a:xfrm rot="1508308">
              <a:off x="7578542" y="1359753"/>
              <a:ext cx="66830" cy="60045"/>
            </a:xfrm>
            <a:custGeom>
              <a:avLst/>
              <a:gdLst/>
              <a:ahLst/>
              <a:cxnLst/>
              <a:rect l="l" t="t" r="r" b="b"/>
              <a:pathLst>
                <a:path w="394" h="354" extrusionOk="0">
                  <a:moveTo>
                    <a:pt x="136" y="1"/>
                  </a:moveTo>
                  <a:cubicBezTo>
                    <a:pt x="103" y="1"/>
                    <a:pt x="72" y="14"/>
                    <a:pt x="46" y="51"/>
                  </a:cubicBezTo>
                  <a:cubicBezTo>
                    <a:pt x="0" y="115"/>
                    <a:pt x="52" y="167"/>
                    <a:pt x="99" y="213"/>
                  </a:cubicBezTo>
                  <a:cubicBezTo>
                    <a:pt x="122" y="236"/>
                    <a:pt x="145" y="259"/>
                    <a:pt x="168" y="283"/>
                  </a:cubicBezTo>
                  <a:cubicBezTo>
                    <a:pt x="197" y="320"/>
                    <a:pt x="229" y="354"/>
                    <a:pt x="267" y="354"/>
                  </a:cubicBezTo>
                  <a:cubicBezTo>
                    <a:pt x="283" y="354"/>
                    <a:pt x="300" y="348"/>
                    <a:pt x="319" y="335"/>
                  </a:cubicBezTo>
                  <a:cubicBezTo>
                    <a:pt x="382" y="294"/>
                    <a:pt x="394" y="213"/>
                    <a:pt x="353" y="155"/>
                  </a:cubicBezTo>
                  <a:cubicBezTo>
                    <a:pt x="348" y="144"/>
                    <a:pt x="342" y="132"/>
                    <a:pt x="330" y="109"/>
                  </a:cubicBezTo>
                  <a:cubicBezTo>
                    <a:pt x="307" y="80"/>
                    <a:pt x="278" y="57"/>
                    <a:pt x="249" y="34"/>
                  </a:cubicBezTo>
                  <a:cubicBezTo>
                    <a:pt x="211" y="16"/>
                    <a:pt x="172"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4"/>
            <p:cNvSpPr/>
            <p:nvPr/>
          </p:nvSpPr>
          <p:spPr>
            <a:xfrm rot="1508308">
              <a:off x="6779297" y="2115207"/>
              <a:ext cx="68865" cy="49868"/>
            </a:xfrm>
            <a:custGeom>
              <a:avLst/>
              <a:gdLst/>
              <a:ahLst/>
              <a:cxnLst/>
              <a:rect l="l" t="t" r="r" b="b"/>
              <a:pathLst>
                <a:path w="406" h="294" extrusionOk="0">
                  <a:moveTo>
                    <a:pt x="263" y="0"/>
                  </a:moveTo>
                  <a:cubicBezTo>
                    <a:pt x="220" y="0"/>
                    <a:pt x="171" y="16"/>
                    <a:pt x="122" y="48"/>
                  </a:cubicBezTo>
                  <a:cubicBezTo>
                    <a:pt x="29" y="112"/>
                    <a:pt x="0" y="187"/>
                    <a:pt x="41" y="251"/>
                  </a:cubicBezTo>
                  <a:cubicBezTo>
                    <a:pt x="61" y="279"/>
                    <a:pt x="94" y="293"/>
                    <a:pt x="135" y="293"/>
                  </a:cubicBezTo>
                  <a:cubicBezTo>
                    <a:pt x="177" y="293"/>
                    <a:pt x="228" y="277"/>
                    <a:pt x="278" y="245"/>
                  </a:cubicBezTo>
                  <a:cubicBezTo>
                    <a:pt x="371" y="187"/>
                    <a:pt x="406" y="112"/>
                    <a:pt x="365" y="48"/>
                  </a:cubicBezTo>
                  <a:cubicBezTo>
                    <a:pt x="342" y="16"/>
                    <a:pt x="306"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4"/>
            <p:cNvSpPr/>
            <p:nvPr/>
          </p:nvSpPr>
          <p:spPr>
            <a:xfrm rot="1508308">
              <a:off x="5233578" y="891278"/>
              <a:ext cx="59875" cy="71918"/>
            </a:xfrm>
            <a:custGeom>
              <a:avLst/>
              <a:gdLst/>
              <a:ahLst/>
              <a:cxnLst/>
              <a:rect l="l" t="t" r="r" b="b"/>
              <a:pathLst>
                <a:path w="353" h="424" extrusionOk="0">
                  <a:moveTo>
                    <a:pt x="74" y="0"/>
                  </a:moveTo>
                  <a:cubicBezTo>
                    <a:pt x="35" y="0"/>
                    <a:pt x="1" y="36"/>
                    <a:pt x="5" y="85"/>
                  </a:cubicBezTo>
                  <a:cubicBezTo>
                    <a:pt x="17" y="161"/>
                    <a:pt x="52" y="236"/>
                    <a:pt x="98" y="305"/>
                  </a:cubicBezTo>
                  <a:cubicBezTo>
                    <a:pt x="131" y="348"/>
                    <a:pt x="156" y="424"/>
                    <a:pt x="214" y="424"/>
                  </a:cubicBezTo>
                  <a:cubicBezTo>
                    <a:pt x="227" y="424"/>
                    <a:pt x="243" y="420"/>
                    <a:pt x="260" y="410"/>
                  </a:cubicBezTo>
                  <a:cubicBezTo>
                    <a:pt x="353" y="363"/>
                    <a:pt x="295" y="276"/>
                    <a:pt x="272" y="213"/>
                  </a:cubicBezTo>
                  <a:cubicBezTo>
                    <a:pt x="243" y="126"/>
                    <a:pt x="191" y="56"/>
                    <a:pt x="110" y="10"/>
                  </a:cubicBezTo>
                  <a:cubicBezTo>
                    <a:pt x="98" y="3"/>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4"/>
            <p:cNvSpPr/>
            <p:nvPr/>
          </p:nvSpPr>
          <p:spPr>
            <a:xfrm rot="1508308">
              <a:off x="5734993" y="3680638"/>
              <a:ext cx="67678" cy="56822"/>
            </a:xfrm>
            <a:custGeom>
              <a:avLst/>
              <a:gdLst/>
              <a:ahLst/>
              <a:cxnLst/>
              <a:rect l="l" t="t" r="r" b="b"/>
              <a:pathLst>
                <a:path w="399" h="335" extrusionOk="0">
                  <a:moveTo>
                    <a:pt x="283" y="1"/>
                  </a:moveTo>
                  <a:cubicBezTo>
                    <a:pt x="264" y="1"/>
                    <a:pt x="246" y="6"/>
                    <a:pt x="231" y="16"/>
                  </a:cubicBezTo>
                  <a:cubicBezTo>
                    <a:pt x="149" y="68"/>
                    <a:pt x="86" y="137"/>
                    <a:pt x="34" y="219"/>
                  </a:cubicBezTo>
                  <a:cubicBezTo>
                    <a:pt x="1" y="284"/>
                    <a:pt x="35" y="335"/>
                    <a:pt x="108" y="335"/>
                  </a:cubicBezTo>
                  <a:cubicBezTo>
                    <a:pt x="112" y="335"/>
                    <a:pt x="116" y="335"/>
                    <a:pt x="120" y="334"/>
                  </a:cubicBezTo>
                  <a:cubicBezTo>
                    <a:pt x="178" y="323"/>
                    <a:pt x="236" y="294"/>
                    <a:pt x="283" y="259"/>
                  </a:cubicBezTo>
                  <a:cubicBezTo>
                    <a:pt x="329" y="236"/>
                    <a:pt x="364" y="195"/>
                    <a:pt x="381" y="155"/>
                  </a:cubicBezTo>
                  <a:cubicBezTo>
                    <a:pt x="399" y="108"/>
                    <a:pt x="387" y="56"/>
                    <a:pt x="346" y="22"/>
                  </a:cubicBezTo>
                  <a:cubicBezTo>
                    <a:pt x="330" y="9"/>
                    <a:pt x="307"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4"/>
            <p:cNvSpPr/>
            <p:nvPr/>
          </p:nvSpPr>
          <p:spPr>
            <a:xfrm rot="1508308">
              <a:off x="7166212" y="559136"/>
              <a:ext cx="70900" cy="51225"/>
            </a:xfrm>
            <a:custGeom>
              <a:avLst/>
              <a:gdLst/>
              <a:ahLst/>
              <a:cxnLst/>
              <a:rect l="l" t="t" r="r" b="b"/>
              <a:pathLst>
                <a:path w="418" h="302" extrusionOk="0">
                  <a:moveTo>
                    <a:pt x="159" y="0"/>
                  </a:moveTo>
                  <a:cubicBezTo>
                    <a:pt x="131" y="0"/>
                    <a:pt x="103" y="7"/>
                    <a:pt x="76" y="21"/>
                  </a:cubicBezTo>
                  <a:cubicBezTo>
                    <a:pt x="24" y="67"/>
                    <a:pt x="0" y="113"/>
                    <a:pt x="53" y="165"/>
                  </a:cubicBezTo>
                  <a:cubicBezTo>
                    <a:pt x="122" y="235"/>
                    <a:pt x="215" y="281"/>
                    <a:pt x="319" y="299"/>
                  </a:cubicBezTo>
                  <a:cubicBezTo>
                    <a:pt x="325" y="300"/>
                    <a:pt x="331" y="301"/>
                    <a:pt x="337" y="301"/>
                  </a:cubicBezTo>
                  <a:cubicBezTo>
                    <a:pt x="371" y="301"/>
                    <a:pt x="401" y="274"/>
                    <a:pt x="406" y="235"/>
                  </a:cubicBezTo>
                  <a:cubicBezTo>
                    <a:pt x="418" y="137"/>
                    <a:pt x="348" y="90"/>
                    <a:pt x="279" y="44"/>
                  </a:cubicBezTo>
                  <a:cubicBezTo>
                    <a:pt x="243" y="16"/>
                    <a:pt x="202"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4"/>
            <p:cNvSpPr/>
            <p:nvPr/>
          </p:nvSpPr>
          <p:spPr>
            <a:xfrm rot="1508308">
              <a:off x="8588447" y="-117794"/>
              <a:ext cx="66999" cy="47663"/>
            </a:xfrm>
            <a:custGeom>
              <a:avLst/>
              <a:gdLst/>
              <a:ahLst/>
              <a:cxnLst/>
              <a:rect l="l" t="t" r="r" b="b"/>
              <a:pathLst>
                <a:path w="395" h="281" extrusionOk="0">
                  <a:moveTo>
                    <a:pt x="194" y="1"/>
                  </a:moveTo>
                  <a:cubicBezTo>
                    <a:pt x="160" y="1"/>
                    <a:pt x="125" y="10"/>
                    <a:pt x="93" y="29"/>
                  </a:cubicBezTo>
                  <a:cubicBezTo>
                    <a:pt x="24" y="58"/>
                    <a:pt x="0" y="145"/>
                    <a:pt x="47" y="203"/>
                  </a:cubicBezTo>
                  <a:cubicBezTo>
                    <a:pt x="97" y="253"/>
                    <a:pt x="164" y="281"/>
                    <a:pt x="230" y="281"/>
                  </a:cubicBezTo>
                  <a:cubicBezTo>
                    <a:pt x="262" y="281"/>
                    <a:pt x="294" y="274"/>
                    <a:pt x="325" y="261"/>
                  </a:cubicBezTo>
                  <a:cubicBezTo>
                    <a:pt x="383" y="214"/>
                    <a:pt x="394" y="133"/>
                    <a:pt x="348" y="75"/>
                  </a:cubicBezTo>
                  <a:cubicBezTo>
                    <a:pt x="311" y="28"/>
                    <a:pt x="254"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4"/>
            <p:cNvSpPr/>
            <p:nvPr/>
          </p:nvSpPr>
          <p:spPr>
            <a:xfrm rot="1508308">
              <a:off x="4929191" y="1606481"/>
              <a:ext cx="62080" cy="49528"/>
            </a:xfrm>
            <a:custGeom>
              <a:avLst/>
              <a:gdLst/>
              <a:ahLst/>
              <a:cxnLst/>
              <a:rect l="l" t="t" r="r" b="b"/>
              <a:pathLst>
                <a:path w="366" h="292" extrusionOk="0">
                  <a:moveTo>
                    <a:pt x="227" y="1"/>
                  </a:moveTo>
                  <a:cubicBezTo>
                    <a:pt x="196" y="1"/>
                    <a:pt x="166" y="9"/>
                    <a:pt x="140" y="27"/>
                  </a:cubicBezTo>
                  <a:cubicBezTo>
                    <a:pt x="87" y="50"/>
                    <a:pt x="53" y="91"/>
                    <a:pt x="24" y="137"/>
                  </a:cubicBezTo>
                  <a:cubicBezTo>
                    <a:pt x="1" y="172"/>
                    <a:pt x="1" y="218"/>
                    <a:pt x="24" y="253"/>
                  </a:cubicBezTo>
                  <a:cubicBezTo>
                    <a:pt x="41" y="279"/>
                    <a:pt x="72" y="292"/>
                    <a:pt x="103" y="292"/>
                  </a:cubicBezTo>
                  <a:cubicBezTo>
                    <a:pt x="113" y="292"/>
                    <a:pt x="124" y="290"/>
                    <a:pt x="134" y="288"/>
                  </a:cubicBezTo>
                  <a:cubicBezTo>
                    <a:pt x="163" y="282"/>
                    <a:pt x="198" y="270"/>
                    <a:pt x="232" y="264"/>
                  </a:cubicBezTo>
                  <a:cubicBezTo>
                    <a:pt x="296" y="241"/>
                    <a:pt x="360" y="212"/>
                    <a:pt x="366" y="131"/>
                  </a:cubicBezTo>
                  <a:cubicBezTo>
                    <a:pt x="366" y="91"/>
                    <a:pt x="348" y="50"/>
                    <a:pt x="313" y="27"/>
                  </a:cubicBezTo>
                  <a:cubicBezTo>
                    <a:pt x="287" y="9"/>
                    <a:pt x="257"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4"/>
            <p:cNvSpPr/>
            <p:nvPr/>
          </p:nvSpPr>
          <p:spPr>
            <a:xfrm rot="1508308">
              <a:off x="4455408" y="3318898"/>
              <a:ext cx="55126" cy="63098"/>
            </a:xfrm>
            <a:custGeom>
              <a:avLst/>
              <a:gdLst/>
              <a:ahLst/>
              <a:cxnLst/>
              <a:rect l="l" t="t" r="r" b="b"/>
              <a:pathLst>
                <a:path w="325" h="372" extrusionOk="0">
                  <a:moveTo>
                    <a:pt x="121" y="0"/>
                  </a:moveTo>
                  <a:cubicBezTo>
                    <a:pt x="95" y="0"/>
                    <a:pt x="69" y="9"/>
                    <a:pt x="47" y="25"/>
                  </a:cubicBezTo>
                  <a:cubicBezTo>
                    <a:pt x="6" y="60"/>
                    <a:pt x="0" y="124"/>
                    <a:pt x="29" y="170"/>
                  </a:cubicBezTo>
                  <a:cubicBezTo>
                    <a:pt x="41" y="188"/>
                    <a:pt x="52" y="205"/>
                    <a:pt x="64" y="222"/>
                  </a:cubicBezTo>
                  <a:lnTo>
                    <a:pt x="70" y="222"/>
                  </a:lnTo>
                  <a:cubicBezTo>
                    <a:pt x="87" y="251"/>
                    <a:pt x="110" y="275"/>
                    <a:pt x="128" y="304"/>
                  </a:cubicBezTo>
                  <a:cubicBezTo>
                    <a:pt x="151" y="342"/>
                    <a:pt x="175" y="372"/>
                    <a:pt x="212" y="372"/>
                  </a:cubicBezTo>
                  <a:cubicBezTo>
                    <a:pt x="220" y="372"/>
                    <a:pt x="228" y="370"/>
                    <a:pt x="238" y="367"/>
                  </a:cubicBezTo>
                  <a:cubicBezTo>
                    <a:pt x="296" y="344"/>
                    <a:pt x="325" y="292"/>
                    <a:pt x="313" y="234"/>
                  </a:cubicBezTo>
                  <a:cubicBezTo>
                    <a:pt x="307" y="153"/>
                    <a:pt x="267" y="78"/>
                    <a:pt x="197" y="31"/>
                  </a:cubicBezTo>
                  <a:cubicBezTo>
                    <a:pt x="176" y="10"/>
                    <a:pt x="149"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4"/>
            <p:cNvSpPr/>
            <p:nvPr/>
          </p:nvSpPr>
          <p:spPr>
            <a:xfrm rot="1508308">
              <a:off x="4725810" y="1124782"/>
              <a:ext cx="68865" cy="49359"/>
            </a:xfrm>
            <a:custGeom>
              <a:avLst/>
              <a:gdLst/>
              <a:ahLst/>
              <a:cxnLst/>
              <a:rect l="l" t="t" r="r" b="b"/>
              <a:pathLst>
                <a:path w="406" h="291" extrusionOk="0">
                  <a:moveTo>
                    <a:pt x="140" y="0"/>
                  </a:moveTo>
                  <a:cubicBezTo>
                    <a:pt x="123" y="0"/>
                    <a:pt x="105" y="2"/>
                    <a:pt x="87" y="5"/>
                  </a:cubicBezTo>
                  <a:cubicBezTo>
                    <a:pt x="35" y="17"/>
                    <a:pt x="0" y="63"/>
                    <a:pt x="29" y="110"/>
                  </a:cubicBezTo>
                  <a:cubicBezTo>
                    <a:pt x="93" y="197"/>
                    <a:pt x="186" y="260"/>
                    <a:pt x="290" y="289"/>
                  </a:cubicBezTo>
                  <a:cubicBezTo>
                    <a:pt x="294" y="290"/>
                    <a:pt x="297" y="291"/>
                    <a:pt x="301" y="291"/>
                  </a:cubicBezTo>
                  <a:cubicBezTo>
                    <a:pt x="316" y="291"/>
                    <a:pt x="334" y="284"/>
                    <a:pt x="348" y="284"/>
                  </a:cubicBezTo>
                  <a:cubicBezTo>
                    <a:pt x="389" y="255"/>
                    <a:pt x="406" y="202"/>
                    <a:pt x="389" y="156"/>
                  </a:cubicBezTo>
                  <a:cubicBezTo>
                    <a:pt x="339" y="57"/>
                    <a:pt x="243"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4"/>
            <p:cNvSpPr/>
            <p:nvPr/>
          </p:nvSpPr>
          <p:spPr>
            <a:xfrm rot="1508308">
              <a:off x="4723785" y="1918162"/>
              <a:ext cx="63098" cy="51903"/>
            </a:xfrm>
            <a:custGeom>
              <a:avLst/>
              <a:gdLst/>
              <a:ahLst/>
              <a:cxnLst/>
              <a:rect l="l" t="t" r="r" b="b"/>
              <a:pathLst>
                <a:path w="372" h="306" extrusionOk="0">
                  <a:moveTo>
                    <a:pt x="152" y="0"/>
                  </a:moveTo>
                  <a:cubicBezTo>
                    <a:pt x="124" y="0"/>
                    <a:pt x="97" y="7"/>
                    <a:pt x="76" y="23"/>
                  </a:cubicBezTo>
                  <a:cubicBezTo>
                    <a:pt x="12" y="58"/>
                    <a:pt x="1" y="145"/>
                    <a:pt x="47" y="197"/>
                  </a:cubicBezTo>
                  <a:cubicBezTo>
                    <a:pt x="90" y="266"/>
                    <a:pt x="161" y="306"/>
                    <a:pt x="226" y="306"/>
                  </a:cubicBezTo>
                  <a:cubicBezTo>
                    <a:pt x="248" y="306"/>
                    <a:pt x="271" y="301"/>
                    <a:pt x="290" y="290"/>
                  </a:cubicBezTo>
                  <a:cubicBezTo>
                    <a:pt x="354" y="244"/>
                    <a:pt x="372" y="157"/>
                    <a:pt x="319" y="93"/>
                  </a:cubicBezTo>
                  <a:cubicBezTo>
                    <a:pt x="283" y="37"/>
                    <a:pt x="214"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4"/>
            <p:cNvSpPr/>
            <p:nvPr/>
          </p:nvSpPr>
          <p:spPr>
            <a:xfrm rot="1508308">
              <a:off x="8825726" y="654544"/>
              <a:ext cx="66999" cy="54278"/>
            </a:xfrm>
            <a:custGeom>
              <a:avLst/>
              <a:gdLst/>
              <a:ahLst/>
              <a:cxnLst/>
              <a:rect l="l" t="t" r="r" b="b"/>
              <a:pathLst>
                <a:path w="395" h="320" extrusionOk="0">
                  <a:moveTo>
                    <a:pt x="99" y="0"/>
                  </a:moveTo>
                  <a:cubicBezTo>
                    <a:pt x="49" y="0"/>
                    <a:pt x="7" y="43"/>
                    <a:pt x="7" y="95"/>
                  </a:cubicBezTo>
                  <a:cubicBezTo>
                    <a:pt x="1" y="188"/>
                    <a:pt x="82" y="217"/>
                    <a:pt x="140" y="263"/>
                  </a:cubicBezTo>
                  <a:cubicBezTo>
                    <a:pt x="183" y="293"/>
                    <a:pt x="226" y="320"/>
                    <a:pt x="274" y="320"/>
                  </a:cubicBezTo>
                  <a:cubicBezTo>
                    <a:pt x="290" y="320"/>
                    <a:pt x="307" y="317"/>
                    <a:pt x="325" y="309"/>
                  </a:cubicBezTo>
                  <a:cubicBezTo>
                    <a:pt x="378" y="280"/>
                    <a:pt x="395" y="211"/>
                    <a:pt x="366" y="164"/>
                  </a:cubicBezTo>
                  <a:cubicBezTo>
                    <a:pt x="314" y="72"/>
                    <a:pt x="221" y="14"/>
                    <a:pt x="117" y="2"/>
                  </a:cubicBezTo>
                  <a:cubicBezTo>
                    <a:pt x="111" y="1"/>
                    <a:pt x="105"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4"/>
            <p:cNvSpPr/>
            <p:nvPr/>
          </p:nvSpPr>
          <p:spPr>
            <a:xfrm rot="1508308">
              <a:off x="5536460" y="3234773"/>
              <a:ext cx="50377" cy="68356"/>
            </a:xfrm>
            <a:custGeom>
              <a:avLst/>
              <a:gdLst/>
              <a:ahLst/>
              <a:cxnLst/>
              <a:rect l="l" t="t" r="r" b="b"/>
              <a:pathLst>
                <a:path w="297" h="403" extrusionOk="0">
                  <a:moveTo>
                    <a:pt x="113" y="0"/>
                  </a:moveTo>
                  <a:cubicBezTo>
                    <a:pt x="94" y="0"/>
                    <a:pt x="75" y="5"/>
                    <a:pt x="59" y="14"/>
                  </a:cubicBezTo>
                  <a:cubicBezTo>
                    <a:pt x="18" y="37"/>
                    <a:pt x="1" y="95"/>
                    <a:pt x="24" y="142"/>
                  </a:cubicBezTo>
                  <a:cubicBezTo>
                    <a:pt x="47" y="205"/>
                    <a:pt x="82" y="269"/>
                    <a:pt x="117" y="339"/>
                  </a:cubicBezTo>
                  <a:cubicBezTo>
                    <a:pt x="128" y="368"/>
                    <a:pt x="140" y="402"/>
                    <a:pt x="180" y="402"/>
                  </a:cubicBezTo>
                  <a:cubicBezTo>
                    <a:pt x="221" y="402"/>
                    <a:pt x="256" y="368"/>
                    <a:pt x="267" y="333"/>
                  </a:cubicBezTo>
                  <a:cubicBezTo>
                    <a:pt x="296" y="223"/>
                    <a:pt x="267" y="113"/>
                    <a:pt x="192" y="32"/>
                  </a:cubicBezTo>
                  <a:cubicBezTo>
                    <a:pt x="171" y="11"/>
                    <a:pt x="142"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4"/>
            <p:cNvSpPr/>
            <p:nvPr/>
          </p:nvSpPr>
          <p:spPr>
            <a:xfrm rot="1508308">
              <a:off x="5558913" y="2078889"/>
              <a:ext cx="57161" cy="65133"/>
            </a:xfrm>
            <a:custGeom>
              <a:avLst/>
              <a:gdLst/>
              <a:ahLst/>
              <a:cxnLst/>
              <a:rect l="l" t="t" r="r" b="b"/>
              <a:pathLst>
                <a:path w="337" h="384" extrusionOk="0">
                  <a:moveTo>
                    <a:pt x="152" y="1"/>
                  </a:moveTo>
                  <a:cubicBezTo>
                    <a:pt x="111" y="1"/>
                    <a:pt x="75" y="23"/>
                    <a:pt x="59" y="60"/>
                  </a:cubicBezTo>
                  <a:cubicBezTo>
                    <a:pt x="1" y="141"/>
                    <a:pt x="53" y="211"/>
                    <a:pt x="88" y="286"/>
                  </a:cubicBezTo>
                  <a:cubicBezTo>
                    <a:pt x="117" y="330"/>
                    <a:pt x="147" y="383"/>
                    <a:pt x="199" y="383"/>
                  </a:cubicBezTo>
                  <a:cubicBezTo>
                    <a:pt x="207" y="383"/>
                    <a:pt x="217" y="382"/>
                    <a:pt x="227" y="379"/>
                  </a:cubicBezTo>
                  <a:cubicBezTo>
                    <a:pt x="296" y="350"/>
                    <a:pt x="337" y="280"/>
                    <a:pt x="319" y="211"/>
                  </a:cubicBezTo>
                  <a:cubicBezTo>
                    <a:pt x="319" y="129"/>
                    <a:pt x="273" y="48"/>
                    <a:pt x="204" y="14"/>
                  </a:cubicBezTo>
                  <a:cubicBezTo>
                    <a:pt x="186" y="5"/>
                    <a:pt x="16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4"/>
            <p:cNvSpPr/>
            <p:nvPr/>
          </p:nvSpPr>
          <p:spPr>
            <a:xfrm rot="1508308">
              <a:off x="4434306" y="1382287"/>
              <a:ext cx="69883" cy="46306"/>
            </a:xfrm>
            <a:custGeom>
              <a:avLst/>
              <a:gdLst/>
              <a:ahLst/>
              <a:cxnLst/>
              <a:rect l="l" t="t" r="r" b="b"/>
              <a:pathLst>
                <a:path w="412" h="273" extrusionOk="0">
                  <a:moveTo>
                    <a:pt x="214" y="0"/>
                  </a:moveTo>
                  <a:cubicBezTo>
                    <a:pt x="171" y="0"/>
                    <a:pt x="127" y="15"/>
                    <a:pt x="93" y="45"/>
                  </a:cubicBezTo>
                  <a:cubicBezTo>
                    <a:pt x="46" y="80"/>
                    <a:pt x="0" y="120"/>
                    <a:pt x="35" y="190"/>
                  </a:cubicBezTo>
                  <a:cubicBezTo>
                    <a:pt x="65" y="237"/>
                    <a:pt x="189" y="272"/>
                    <a:pt x="272" y="272"/>
                  </a:cubicBezTo>
                  <a:cubicBezTo>
                    <a:pt x="300" y="272"/>
                    <a:pt x="323" y="268"/>
                    <a:pt x="336" y="259"/>
                  </a:cubicBezTo>
                  <a:cubicBezTo>
                    <a:pt x="394" y="219"/>
                    <a:pt x="411" y="138"/>
                    <a:pt x="371" y="80"/>
                  </a:cubicBezTo>
                  <a:cubicBezTo>
                    <a:pt x="331" y="27"/>
                    <a:pt x="27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4"/>
            <p:cNvSpPr/>
            <p:nvPr/>
          </p:nvSpPr>
          <p:spPr>
            <a:xfrm rot="1508308">
              <a:off x="4848951" y="2415951"/>
              <a:ext cx="72936" cy="51903"/>
            </a:xfrm>
            <a:custGeom>
              <a:avLst/>
              <a:gdLst/>
              <a:ahLst/>
              <a:cxnLst/>
              <a:rect l="l" t="t" r="r" b="b"/>
              <a:pathLst>
                <a:path w="430" h="306" extrusionOk="0">
                  <a:moveTo>
                    <a:pt x="77" y="0"/>
                  </a:moveTo>
                  <a:cubicBezTo>
                    <a:pt x="49" y="0"/>
                    <a:pt x="21" y="17"/>
                    <a:pt x="12" y="44"/>
                  </a:cubicBezTo>
                  <a:cubicBezTo>
                    <a:pt x="1" y="68"/>
                    <a:pt x="12" y="97"/>
                    <a:pt x="30" y="114"/>
                  </a:cubicBezTo>
                  <a:cubicBezTo>
                    <a:pt x="58" y="149"/>
                    <a:pt x="93" y="184"/>
                    <a:pt x="128" y="212"/>
                  </a:cubicBezTo>
                  <a:cubicBezTo>
                    <a:pt x="195" y="274"/>
                    <a:pt x="238" y="306"/>
                    <a:pt x="277" y="306"/>
                  </a:cubicBezTo>
                  <a:cubicBezTo>
                    <a:pt x="322" y="306"/>
                    <a:pt x="360" y="263"/>
                    <a:pt x="422" y="174"/>
                  </a:cubicBezTo>
                  <a:lnTo>
                    <a:pt x="422" y="174"/>
                  </a:lnTo>
                  <a:cubicBezTo>
                    <a:pt x="425" y="177"/>
                    <a:pt x="427" y="180"/>
                    <a:pt x="429" y="184"/>
                  </a:cubicBezTo>
                  <a:lnTo>
                    <a:pt x="423" y="172"/>
                  </a:lnTo>
                  <a:cubicBezTo>
                    <a:pt x="423" y="173"/>
                    <a:pt x="423" y="173"/>
                    <a:pt x="422" y="174"/>
                  </a:cubicBezTo>
                  <a:lnTo>
                    <a:pt x="422" y="174"/>
                  </a:lnTo>
                  <a:cubicBezTo>
                    <a:pt x="341" y="70"/>
                    <a:pt x="223" y="10"/>
                    <a:pt x="99" y="4"/>
                  </a:cubicBezTo>
                  <a:cubicBezTo>
                    <a:pt x="92" y="2"/>
                    <a:pt x="8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4"/>
            <p:cNvSpPr/>
            <p:nvPr/>
          </p:nvSpPr>
          <p:spPr>
            <a:xfrm rot="1508308">
              <a:off x="5425530" y="2829802"/>
              <a:ext cx="57161" cy="57331"/>
            </a:xfrm>
            <a:custGeom>
              <a:avLst/>
              <a:gdLst/>
              <a:ahLst/>
              <a:cxnLst/>
              <a:rect l="l" t="t" r="r" b="b"/>
              <a:pathLst>
                <a:path w="337" h="338" extrusionOk="0">
                  <a:moveTo>
                    <a:pt x="166" y="0"/>
                  </a:moveTo>
                  <a:cubicBezTo>
                    <a:pt x="141" y="0"/>
                    <a:pt x="116" y="7"/>
                    <a:pt x="93" y="20"/>
                  </a:cubicBezTo>
                  <a:cubicBezTo>
                    <a:pt x="12" y="78"/>
                    <a:pt x="0" y="200"/>
                    <a:pt x="64" y="275"/>
                  </a:cubicBezTo>
                  <a:cubicBezTo>
                    <a:pt x="90" y="316"/>
                    <a:pt x="132" y="338"/>
                    <a:pt x="175" y="338"/>
                  </a:cubicBezTo>
                  <a:cubicBezTo>
                    <a:pt x="199" y="338"/>
                    <a:pt x="223" y="331"/>
                    <a:pt x="244" y="316"/>
                  </a:cubicBezTo>
                  <a:cubicBezTo>
                    <a:pt x="313" y="252"/>
                    <a:pt x="337" y="154"/>
                    <a:pt x="290" y="73"/>
                  </a:cubicBezTo>
                  <a:cubicBezTo>
                    <a:pt x="263" y="26"/>
                    <a:pt x="21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4"/>
            <p:cNvSpPr/>
            <p:nvPr/>
          </p:nvSpPr>
          <p:spPr>
            <a:xfrm rot="1508308">
              <a:off x="8141584" y="3125446"/>
              <a:ext cx="60214" cy="67169"/>
            </a:xfrm>
            <a:custGeom>
              <a:avLst/>
              <a:gdLst/>
              <a:ahLst/>
              <a:cxnLst/>
              <a:rect l="l" t="t" r="r" b="b"/>
              <a:pathLst>
                <a:path w="355" h="396" extrusionOk="0">
                  <a:moveTo>
                    <a:pt x="260" y="1"/>
                  </a:moveTo>
                  <a:cubicBezTo>
                    <a:pt x="227" y="1"/>
                    <a:pt x="195" y="15"/>
                    <a:pt x="175" y="43"/>
                  </a:cubicBezTo>
                  <a:cubicBezTo>
                    <a:pt x="122" y="107"/>
                    <a:pt x="76" y="176"/>
                    <a:pt x="47" y="252"/>
                  </a:cubicBezTo>
                  <a:cubicBezTo>
                    <a:pt x="24" y="292"/>
                    <a:pt x="1" y="344"/>
                    <a:pt x="47" y="379"/>
                  </a:cubicBezTo>
                  <a:cubicBezTo>
                    <a:pt x="63" y="391"/>
                    <a:pt x="79" y="395"/>
                    <a:pt x="95" y="395"/>
                  </a:cubicBezTo>
                  <a:cubicBezTo>
                    <a:pt x="126" y="395"/>
                    <a:pt x="157" y="377"/>
                    <a:pt x="180" y="362"/>
                  </a:cubicBezTo>
                  <a:cubicBezTo>
                    <a:pt x="250" y="304"/>
                    <a:pt x="302" y="223"/>
                    <a:pt x="337" y="136"/>
                  </a:cubicBezTo>
                  <a:cubicBezTo>
                    <a:pt x="348" y="90"/>
                    <a:pt x="354" y="37"/>
                    <a:pt x="302" y="8"/>
                  </a:cubicBezTo>
                  <a:cubicBezTo>
                    <a:pt x="288" y="3"/>
                    <a:pt x="274"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4"/>
            <p:cNvSpPr/>
            <p:nvPr/>
          </p:nvSpPr>
          <p:spPr>
            <a:xfrm rot="1508308">
              <a:off x="8133943" y="836810"/>
              <a:ext cx="63098" cy="51564"/>
            </a:xfrm>
            <a:custGeom>
              <a:avLst/>
              <a:gdLst/>
              <a:ahLst/>
              <a:cxnLst/>
              <a:rect l="l" t="t" r="r" b="b"/>
              <a:pathLst>
                <a:path w="372" h="304" extrusionOk="0">
                  <a:moveTo>
                    <a:pt x="171" y="0"/>
                  </a:moveTo>
                  <a:cubicBezTo>
                    <a:pt x="116" y="0"/>
                    <a:pt x="57" y="23"/>
                    <a:pt x="2" y="70"/>
                  </a:cubicBezTo>
                  <a:lnTo>
                    <a:pt x="2" y="70"/>
                  </a:lnTo>
                  <a:cubicBezTo>
                    <a:pt x="2" y="69"/>
                    <a:pt x="1" y="68"/>
                    <a:pt x="0" y="66"/>
                  </a:cubicBezTo>
                  <a:lnTo>
                    <a:pt x="0" y="72"/>
                  </a:lnTo>
                  <a:cubicBezTo>
                    <a:pt x="1" y="72"/>
                    <a:pt x="2" y="71"/>
                    <a:pt x="2" y="70"/>
                  </a:cubicBezTo>
                  <a:lnTo>
                    <a:pt x="2" y="70"/>
                  </a:lnTo>
                  <a:cubicBezTo>
                    <a:pt x="43" y="161"/>
                    <a:pt x="112" y="241"/>
                    <a:pt x="203" y="286"/>
                  </a:cubicBezTo>
                  <a:cubicBezTo>
                    <a:pt x="221" y="298"/>
                    <a:pt x="241" y="304"/>
                    <a:pt x="261" y="304"/>
                  </a:cubicBezTo>
                  <a:cubicBezTo>
                    <a:pt x="281" y="304"/>
                    <a:pt x="302" y="298"/>
                    <a:pt x="319" y="286"/>
                  </a:cubicBezTo>
                  <a:cubicBezTo>
                    <a:pt x="360" y="257"/>
                    <a:pt x="371" y="205"/>
                    <a:pt x="354" y="159"/>
                  </a:cubicBezTo>
                  <a:cubicBezTo>
                    <a:pt x="326" y="54"/>
                    <a:pt x="25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4"/>
            <p:cNvSpPr/>
            <p:nvPr/>
          </p:nvSpPr>
          <p:spPr>
            <a:xfrm rot="1508308">
              <a:off x="5882392" y="332110"/>
              <a:ext cx="57161" cy="61402"/>
            </a:xfrm>
            <a:custGeom>
              <a:avLst/>
              <a:gdLst/>
              <a:ahLst/>
              <a:cxnLst/>
              <a:rect l="l" t="t" r="r" b="b"/>
              <a:pathLst>
                <a:path w="337" h="362" extrusionOk="0">
                  <a:moveTo>
                    <a:pt x="145" y="0"/>
                  </a:moveTo>
                  <a:cubicBezTo>
                    <a:pt x="125" y="0"/>
                    <a:pt x="106" y="4"/>
                    <a:pt x="87" y="13"/>
                  </a:cubicBezTo>
                  <a:cubicBezTo>
                    <a:pt x="6" y="54"/>
                    <a:pt x="0" y="175"/>
                    <a:pt x="76" y="291"/>
                  </a:cubicBezTo>
                  <a:cubicBezTo>
                    <a:pt x="91" y="336"/>
                    <a:pt x="132" y="361"/>
                    <a:pt x="175" y="361"/>
                  </a:cubicBezTo>
                  <a:cubicBezTo>
                    <a:pt x="199" y="361"/>
                    <a:pt x="223" y="354"/>
                    <a:pt x="244" y="337"/>
                  </a:cubicBezTo>
                  <a:cubicBezTo>
                    <a:pt x="319" y="279"/>
                    <a:pt x="336" y="181"/>
                    <a:pt x="290" y="100"/>
                  </a:cubicBezTo>
                  <a:cubicBezTo>
                    <a:pt x="264" y="39"/>
                    <a:pt x="205"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4"/>
            <p:cNvSpPr/>
            <p:nvPr/>
          </p:nvSpPr>
          <p:spPr>
            <a:xfrm rot="1508308">
              <a:off x="5720448" y="3326939"/>
              <a:ext cx="65981" cy="70392"/>
            </a:xfrm>
            <a:custGeom>
              <a:avLst/>
              <a:gdLst/>
              <a:ahLst/>
              <a:cxnLst/>
              <a:rect l="l" t="t" r="r" b="b"/>
              <a:pathLst>
                <a:path w="389" h="415" extrusionOk="0">
                  <a:moveTo>
                    <a:pt x="270" y="1"/>
                  </a:moveTo>
                  <a:cubicBezTo>
                    <a:pt x="231" y="1"/>
                    <a:pt x="201" y="31"/>
                    <a:pt x="180" y="73"/>
                  </a:cubicBezTo>
                  <a:cubicBezTo>
                    <a:pt x="145" y="137"/>
                    <a:pt x="111" y="200"/>
                    <a:pt x="70" y="264"/>
                  </a:cubicBezTo>
                  <a:cubicBezTo>
                    <a:pt x="47" y="305"/>
                    <a:pt x="0" y="351"/>
                    <a:pt x="47" y="391"/>
                  </a:cubicBezTo>
                  <a:cubicBezTo>
                    <a:pt x="64" y="408"/>
                    <a:pt x="80" y="414"/>
                    <a:pt x="97" y="414"/>
                  </a:cubicBezTo>
                  <a:cubicBezTo>
                    <a:pt x="127" y="414"/>
                    <a:pt x="156" y="395"/>
                    <a:pt x="186" y="380"/>
                  </a:cubicBezTo>
                  <a:cubicBezTo>
                    <a:pt x="261" y="322"/>
                    <a:pt x="325" y="247"/>
                    <a:pt x="354" y="160"/>
                  </a:cubicBezTo>
                  <a:cubicBezTo>
                    <a:pt x="389" y="108"/>
                    <a:pt x="365" y="44"/>
                    <a:pt x="319" y="15"/>
                  </a:cubicBezTo>
                  <a:cubicBezTo>
                    <a:pt x="302" y="5"/>
                    <a:pt x="285"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4"/>
            <p:cNvSpPr/>
            <p:nvPr/>
          </p:nvSpPr>
          <p:spPr>
            <a:xfrm rot="1508308">
              <a:off x="7494476" y="1986759"/>
              <a:ext cx="42405" cy="83622"/>
            </a:xfrm>
            <a:custGeom>
              <a:avLst/>
              <a:gdLst/>
              <a:ahLst/>
              <a:cxnLst/>
              <a:rect l="l" t="t" r="r" b="b"/>
              <a:pathLst>
                <a:path w="250" h="493" extrusionOk="0">
                  <a:moveTo>
                    <a:pt x="118" y="1"/>
                  </a:moveTo>
                  <a:cubicBezTo>
                    <a:pt x="108" y="1"/>
                    <a:pt x="97" y="4"/>
                    <a:pt x="88" y="10"/>
                  </a:cubicBezTo>
                  <a:cubicBezTo>
                    <a:pt x="53" y="27"/>
                    <a:pt x="1" y="68"/>
                    <a:pt x="1" y="114"/>
                  </a:cubicBezTo>
                  <a:cubicBezTo>
                    <a:pt x="12" y="236"/>
                    <a:pt x="70" y="346"/>
                    <a:pt x="70" y="473"/>
                  </a:cubicBezTo>
                  <a:cubicBezTo>
                    <a:pt x="70" y="487"/>
                    <a:pt x="86" y="492"/>
                    <a:pt x="104" y="492"/>
                  </a:cubicBezTo>
                  <a:cubicBezTo>
                    <a:pt x="117" y="492"/>
                    <a:pt x="130" y="490"/>
                    <a:pt x="140" y="485"/>
                  </a:cubicBezTo>
                  <a:cubicBezTo>
                    <a:pt x="163" y="473"/>
                    <a:pt x="180" y="450"/>
                    <a:pt x="192" y="427"/>
                  </a:cubicBezTo>
                  <a:cubicBezTo>
                    <a:pt x="250" y="294"/>
                    <a:pt x="151" y="166"/>
                    <a:pt x="186" y="44"/>
                  </a:cubicBezTo>
                  <a:cubicBezTo>
                    <a:pt x="163" y="14"/>
                    <a:pt x="140"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4"/>
            <p:cNvSpPr/>
            <p:nvPr/>
          </p:nvSpPr>
          <p:spPr>
            <a:xfrm rot="1508308">
              <a:off x="6221535" y="3453100"/>
              <a:ext cx="41387" cy="78194"/>
            </a:xfrm>
            <a:custGeom>
              <a:avLst/>
              <a:gdLst/>
              <a:ahLst/>
              <a:cxnLst/>
              <a:rect l="l" t="t" r="r" b="b"/>
              <a:pathLst>
                <a:path w="244" h="461" extrusionOk="0">
                  <a:moveTo>
                    <a:pt x="97" y="1"/>
                  </a:moveTo>
                  <a:cubicBezTo>
                    <a:pt x="67" y="1"/>
                    <a:pt x="43" y="21"/>
                    <a:pt x="23" y="52"/>
                  </a:cubicBezTo>
                  <a:cubicBezTo>
                    <a:pt x="0" y="99"/>
                    <a:pt x="18" y="394"/>
                    <a:pt x="47" y="435"/>
                  </a:cubicBezTo>
                  <a:cubicBezTo>
                    <a:pt x="60" y="451"/>
                    <a:pt x="80" y="460"/>
                    <a:pt x="99" y="460"/>
                  </a:cubicBezTo>
                  <a:cubicBezTo>
                    <a:pt x="113" y="460"/>
                    <a:pt x="127" y="456"/>
                    <a:pt x="139" y="446"/>
                  </a:cubicBezTo>
                  <a:cubicBezTo>
                    <a:pt x="238" y="382"/>
                    <a:pt x="244" y="93"/>
                    <a:pt x="145" y="17"/>
                  </a:cubicBezTo>
                  <a:cubicBezTo>
                    <a:pt x="128" y="6"/>
                    <a:pt x="112"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4"/>
            <p:cNvSpPr/>
            <p:nvPr/>
          </p:nvSpPr>
          <p:spPr>
            <a:xfrm rot="1508308">
              <a:off x="8518363" y="1721609"/>
              <a:ext cx="74802" cy="51225"/>
            </a:xfrm>
            <a:custGeom>
              <a:avLst/>
              <a:gdLst/>
              <a:ahLst/>
              <a:cxnLst/>
              <a:rect l="l" t="t" r="r" b="b"/>
              <a:pathLst>
                <a:path w="441" h="302" extrusionOk="0">
                  <a:moveTo>
                    <a:pt x="297" y="1"/>
                  </a:moveTo>
                  <a:cubicBezTo>
                    <a:pt x="256" y="1"/>
                    <a:pt x="207" y="20"/>
                    <a:pt x="151" y="58"/>
                  </a:cubicBezTo>
                  <a:cubicBezTo>
                    <a:pt x="110" y="110"/>
                    <a:pt x="0" y="139"/>
                    <a:pt x="64" y="249"/>
                  </a:cubicBezTo>
                  <a:cubicBezTo>
                    <a:pt x="90" y="284"/>
                    <a:pt x="137" y="301"/>
                    <a:pt x="189" y="301"/>
                  </a:cubicBezTo>
                  <a:cubicBezTo>
                    <a:pt x="241" y="301"/>
                    <a:pt x="299" y="284"/>
                    <a:pt x="348" y="249"/>
                  </a:cubicBezTo>
                  <a:cubicBezTo>
                    <a:pt x="417" y="209"/>
                    <a:pt x="441" y="122"/>
                    <a:pt x="394" y="52"/>
                  </a:cubicBezTo>
                  <a:cubicBezTo>
                    <a:pt x="369" y="18"/>
                    <a:pt x="336"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4"/>
            <p:cNvSpPr/>
            <p:nvPr/>
          </p:nvSpPr>
          <p:spPr>
            <a:xfrm rot="1508308">
              <a:off x="5171447" y="3035047"/>
              <a:ext cx="55126" cy="58518"/>
            </a:xfrm>
            <a:custGeom>
              <a:avLst/>
              <a:gdLst/>
              <a:ahLst/>
              <a:cxnLst/>
              <a:rect l="l" t="t" r="r" b="b"/>
              <a:pathLst>
                <a:path w="325" h="345" extrusionOk="0">
                  <a:moveTo>
                    <a:pt x="149" y="0"/>
                  </a:moveTo>
                  <a:cubicBezTo>
                    <a:pt x="122" y="0"/>
                    <a:pt x="95" y="8"/>
                    <a:pt x="70" y="24"/>
                  </a:cubicBezTo>
                  <a:cubicBezTo>
                    <a:pt x="0" y="71"/>
                    <a:pt x="0" y="163"/>
                    <a:pt x="64" y="262"/>
                  </a:cubicBezTo>
                  <a:cubicBezTo>
                    <a:pt x="93" y="308"/>
                    <a:pt x="125" y="344"/>
                    <a:pt x="171" y="344"/>
                  </a:cubicBezTo>
                  <a:cubicBezTo>
                    <a:pt x="189" y="344"/>
                    <a:pt x="209" y="339"/>
                    <a:pt x="232" y="326"/>
                  </a:cubicBezTo>
                  <a:cubicBezTo>
                    <a:pt x="313" y="279"/>
                    <a:pt x="325" y="146"/>
                    <a:pt x="267" y="65"/>
                  </a:cubicBezTo>
                  <a:cubicBezTo>
                    <a:pt x="241" y="24"/>
                    <a:pt x="196"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4"/>
            <p:cNvSpPr/>
            <p:nvPr/>
          </p:nvSpPr>
          <p:spPr>
            <a:xfrm rot="1508308">
              <a:off x="6725097" y="287610"/>
              <a:ext cx="58179" cy="56652"/>
            </a:xfrm>
            <a:custGeom>
              <a:avLst/>
              <a:gdLst/>
              <a:ahLst/>
              <a:cxnLst/>
              <a:rect l="l" t="t" r="r" b="b"/>
              <a:pathLst>
                <a:path w="343" h="334" extrusionOk="0">
                  <a:moveTo>
                    <a:pt x="127" y="0"/>
                  </a:moveTo>
                  <a:cubicBezTo>
                    <a:pt x="99" y="0"/>
                    <a:pt x="71" y="10"/>
                    <a:pt x="47" y="32"/>
                  </a:cubicBezTo>
                  <a:cubicBezTo>
                    <a:pt x="6" y="67"/>
                    <a:pt x="0" y="130"/>
                    <a:pt x="29" y="177"/>
                  </a:cubicBezTo>
                  <a:lnTo>
                    <a:pt x="64" y="246"/>
                  </a:lnTo>
                  <a:cubicBezTo>
                    <a:pt x="102" y="304"/>
                    <a:pt x="151" y="333"/>
                    <a:pt x="199" y="333"/>
                  </a:cubicBezTo>
                  <a:cubicBezTo>
                    <a:pt x="224" y="333"/>
                    <a:pt x="249" y="326"/>
                    <a:pt x="273" y="310"/>
                  </a:cubicBezTo>
                  <a:cubicBezTo>
                    <a:pt x="342" y="264"/>
                    <a:pt x="336" y="188"/>
                    <a:pt x="273" y="96"/>
                  </a:cubicBezTo>
                  <a:cubicBezTo>
                    <a:pt x="255" y="78"/>
                    <a:pt x="232" y="55"/>
                    <a:pt x="215" y="38"/>
                  </a:cubicBezTo>
                  <a:cubicBezTo>
                    <a:pt x="190" y="13"/>
                    <a:pt x="159"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4"/>
            <p:cNvSpPr/>
            <p:nvPr/>
          </p:nvSpPr>
          <p:spPr>
            <a:xfrm rot="1508308">
              <a:off x="5746095" y="114678"/>
              <a:ext cx="56144" cy="54787"/>
            </a:xfrm>
            <a:custGeom>
              <a:avLst/>
              <a:gdLst/>
              <a:ahLst/>
              <a:cxnLst/>
              <a:rect l="l" t="t" r="r" b="b"/>
              <a:pathLst>
                <a:path w="331" h="323" extrusionOk="0">
                  <a:moveTo>
                    <a:pt x="179" y="0"/>
                  </a:moveTo>
                  <a:cubicBezTo>
                    <a:pt x="146" y="0"/>
                    <a:pt x="113" y="12"/>
                    <a:pt x="87" y="35"/>
                  </a:cubicBezTo>
                  <a:cubicBezTo>
                    <a:pt x="17" y="93"/>
                    <a:pt x="0" y="197"/>
                    <a:pt x="52" y="279"/>
                  </a:cubicBezTo>
                  <a:cubicBezTo>
                    <a:pt x="78" y="308"/>
                    <a:pt x="114" y="322"/>
                    <a:pt x="151" y="322"/>
                  </a:cubicBezTo>
                  <a:cubicBezTo>
                    <a:pt x="188" y="322"/>
                    <a:pt x="226" y="308"/>
                    <a:pt x="255" y="279"/>
                  </a:cubicBezTo>
                  <a:cubicBezTo>
                    <a:pt x="319" y="221"/>
                    <a:pt x="330" y="128"/>
                    <a:pt x="284" y="53"/>
                  </a:cubicBezTo>
                  <a:cubicBezTo>
                    <a:pt x="258" y="18"/>
                    <a:pt x="219"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4"/>
            <p:cNvSpPr/>
            <p:nvPr/>
          </p:nvSpPr>
          <p:spPr>
            <a:xfrm rot="1508308">
              <a:off x="6055238" y="3052752"/>
              <a:ext cx="52242" cy="68017"/>
            </a:xfrm>
            <a:custGeom>
              <a:avLst/>
              <a:gdLst/>
              <a:ahLst/>
              <a:cxnLst/>
              <a:rect l="l" t="t" r="r" b="b"/>
              <a:pathLst>
                <a:path w="308" h="401" extrusionOk="0">
                  <a:moveTo>
                    <a:pt x="111" y="0"/>
                  </a:moveTo>
                  <a:cubicBezTo>
                    <a:pt x="96" y="0"/>
                    <a:pt x="82" y="3"/>
                    <a:pt x="70" y="10"/>
                  </a:cubicBezTo>
                  <a:cubicBezTo>
                    <a:pt x="23" y="34"/>
                    <a:pt x="0" y="86"/>
                    <a:pt x="23" y="138"/>
                  </a:cubicBezTo>
                  <a:cubicBezTo>
                    <a:pt x="41" y="184"/>
                    <a:pt x="64" y="231"/>
                    <a:pt x="87" y="277"/>
                  </a:cubicBezTo>
                  <a:cubicBezTo>
                    <a:pt x="127" y="326"/>
                    <a:pt x="145" y="400"/>
                    <a:pt x="199" y="400"/>
                  </a:cubicBezTo>
                  <a:cubicBezTo>
                    <a:pt x="209" y="400"/>
                    <a:pt x="220" y="398"/>
                    <a:pt x="232" y="393"/>
                  </a:cubicBezTo>
                  <a:cubicBezTo>
                    <a:pt x="307" y="358"/>
                    <a:pt x="296" y="277"/>
                    <a:pt x="278" y="207"/>
                  </a:cubicBezTo>
                  <a:cubicBezTo>
                    <a:pt x="267" y="144"/>
                    <a:pt x="238" y="92"/>
                    <a:pt x="197" y="45"/>
                  </a:cubicBezTo>
                  <a:cubicBezTo>
                    <a:pt x="177" y="17"/>
                    <a:pt x="143"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4"/>
            <p:cNvSpPr/>
            <p:nvPr/>
          </p:nvSpPr>
          <p:spPr>
            <a:xfrm rot="1508308">
              <a:off x="7700160" y="1711834"/>
              <a:ext cx="55126" cy="60723"/>
            </a:xfrm>
            <a:custGeom>
              <a:avLst/>
              <a:gdLst/>
              <a:ahLst/>
              <a:cxnLst/>
              <a:rect l="l" t="t" r="r" b="b"/>
              <a:pathLst>
                <a:path w="325" h="358" extrusionOk="0">
                  <a:moveTo>
                    <a:pt x="173" y="1"/>
                  </a:moveTo>
                  <a:cubicBezTo>
                    <a:pt x="154" y="1"/>
                    <a:pt x="135" y="5"/>
                    <a:pt x="116" y="15"/>
                  </a:cubicBezTo>
                  <a:cubicBezTo>
                    <a:pt x="52" y="49"/>
                    <a:pt x="0" y="269"/>
                    <a:pt x="52" y="333"/>
                  </a:cubicBezTo>
                  <a:cubicBezTo>
                    <a:pt x="64" y="345"/>
                    <a:pt x="81" y="356"/>
                    <a:pt x="99" y="356"/>
                  </a:cubicBezTo>
                  <a:cubicBezTo>
                    <a:pt x="106" y="357"/>
                    <a:pt x="114" y="358"/>
                    <a:pt x="121" y="358"/>
                  </a:cubicBezTo>
                  <a:cubicBezTo>
                    <a:pt x="195" y="358"/>
                    <a:pt x="263" y="308"/>
                    <a:pt x="284" y="235"/>
                  </a:cubicBezTo>
                  <a:cubicBezTo>
                    <a:pt x="325" y="165"/>
                    <a:pt x="313" y="78"/>
                    <a:pt x="249" y="32"/>
                  </a:cubicBezTo>
                  <a:cubicBezTo>
                    <a:pt x="229" y="11"/>
                    <a:pt x="201"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4"/>
            <p:cNvSpPr/>
            <p:nvPr/>
          </p:nvSpPr>
          <p:spPr>
            <a:xfrm rot="1508308">
              <a:off x="8621628" y="899497"/>
              <a:ext cx="70900" cy="42235"/>
            </a:xfrm>
            <a:custGeom>
              <a:avLst/>
              <a:gdLst/>
              <a:ahLst/>
              <a:cxnLst/>
              <a:rect l="l" t="t" r="r" b="b"/>
              <a:pathLst>
                <a:path w="418" h="249" extrusionOk="0">
                  <a:moveTo>
                    <a:pt x="145" y="1"/>
                  </a:moveTo>
                  <a:cubicBezTo>
                    <a:pt x="130" y="1"/>
                    <a:pt x="114" y="2"/>
                    <a:pt x="99" y="4"/>
                  </a:cubicBezTo>
                  <a:cubicBezTo>
                    <a:pt x="35" y="16"/>
                    <a:pt x="0" y="85"/>
                    <a:pt x="29" y="143"/>
                  </a:cubicBezTo>
                  <a:cubicBezTo>
                    <a:pt x="61" y="198"/>
                    <a:pt x="207" y="249"/>
                    <a:pt x="302" y="249"/>
                  </a:cubicBezTo>
                  <a:cubicBezTo>
                    <a:pt x="328" y="249"/>
                    <a:pt x="350" y="245"/>
                    <a:pt x="365" y="236"/>
                  </a:cubicBezTo>
                  <a:cubicBezTo>
                    <a:pt x="406" y="213"/>
                    <a:pt x="418" y="155"/>
                    <a:pt x="383" y="114"/>
                  </a:cubicBezTo>
                  <a:cubicBezTo>
                    <a:pt x="328" y="45"/>
                    <a:pt x="23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4"/>
            <p:cNvSpPr/>
            <p:nvPr/>
          </p:nvSpPr>
          <p:spPr>
            <a:xfrm rot="1508308">
              <a:off x="5972564" y="2515064"/>
              <a:ext cx="57161" cy="57840"/>
            </a:xfrm>
            <a:custGeom>
              <a:avLst/>
              <a:gdLst/>
              <a:ahLst/>
              <a:cxnLst/>
              <a:rect l="l" t="t" r="r" b="b"/>
              <a:pathLst>
                <a:path w="337" h="341" extrusionOk="0">
                  <a:moveTo>
                    <a:pt x="148" y="0"/>
                  </a:moveTo>
                  <a:cubicBezTo>
                    <a:pt x="126" y="0"/>
                    <a:pt x="103" y="6"/>
                    <a:pt x="82" y="17"/>
                  </a:cubicBezTo>
                  <a:cubicBezTo>
                    <a:pt x="0" y="64"/>
                    <a:pt x="6" y="127"/>
                    <a:pt x="53" y="197"/>
                  </a:cubicBezTo>
                  <a:cubicBezTo>
                    <a:pt x="109" y="285"/>
                    <a:pt x="179" y="340"/>
                    <a:pt x="235" y="340"/>
                  </a:cubicBezTo>
                  <a:cubicBezTo>
                    <a:pt x="249" y="340"/>
                    <a:pt x="261" y="337"/>
                    <a:pt x="273" y="330"/>
                  </a:cubicBezTo>
                  <a:cubicBezTo>
                    <a:pt x="331" y="301"/>
                    <a:pt x="337" y="180"/>
                    <a:pt x="284" y="93"/>
                  </a:cubicBezTo>
                  <a:cubicBezTo>
                    <a:pt x="260" y="35"/>
                    <a:pt x="20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4"/>
            <p:cNvSpPr/>
            <p:nvPr/>
          </p:nvSpPr>
          <p:spPr>
            <a:xfrm rot="1508308">
              <a:off x="9099761" y="1553795"/>
              <a:ext cx="66999" cy="44101"/>
            </a:xfrm>
            <a:custGeom>
              <a:avLst/>
              <a:gdLst/>
              <a:ahLst/>
              <a:cxnLst/>
              <a:rect l="l" t="t" r="r" b="b"/>
              <a:pathLst>
                <a:path w="395" h="260" extrusionOk="0">
                  <a:moveTo>
                    <a:pt x="185" y="0"/>
                  </a:moveTo>
                  <a:cubicBezTo>
                    <a:pt x="147" y="0"/>
                    <a:pt x="109" y="10"/>
                    <a:pt x="76" y="28"/>
                  </a:cubicBezTo>
                  <a:cubicBezTo>
                    <a:pt x="18" y="63"/>
                    <a:pt x="1" y="133"/>
                    <a:pt x="36" y="191"/>
                  </a:cubicBezTo>
                  <a:cubicBezTo>
                    <a:pt x="64" y="232"/>
                    <a:pt x="150" y="260"/>
                    <a:pt x="227" y="260"/>
                  </a:cubicBezTo>
                  <a:cubicBezTo>
                    <a:pt x="278" y="260"/>
                    <a:pt x="325" y="247"/>
                    <a:pt x="349" y="220"/>
                  </a:cubicBezTo>
                  <a:cubicBezTo>
                    <a:pt x="395" y="173"/>
                    <a:pt x="389" y="98"/>
                    <a:pt x="337" y="57"/>
                  </a:cubicBezTo>
                  <a:cubicBezTo>
                    <a:pt x="296" y="20"/>
                    <a:pt x="240"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4"/>
            <p:cNvSpPr/>
            <p:nvPr/>
          </p:nvSpPr>
          <p:spPr>
            <a:xfrm rot="1508308">
              <a:off x="8873927" y="937838"/>
              <a:ext cx="69035" cy="46136"/>
            </a:xfrm>
            <a:custGeom>
              <a:avLst/>
              <a:gdLst/>
              <a:ahLst/>
              <a:cxnLst/>
              <a:rect l="l" t="t" r="r" b="b"/>
              <a:pathLst>
                <a:path w="407" h="272" extrusionOk="0">
                  <a:moveTo>
                    <a:pt x="231" y="0"/>
                  </a:moveTo>
                  <a:cubicBezTo>
                    <a:pt x="183" y="0"/>
                    <a:pt x="132" y="12"/>
                    <a:pt x="94" y="36"/>
                  </a:cubicBezTo>
                  <a:cubicBezTo>
                    <a:pt x="30" y="65"/>
                    <a:pt x="1" y="146"/>
                    <a:pt x="36" y="210"/>
                  </a:cubicBezTo>
                  <a:cubicBezTo>
                    <a:pt x="61" y="251"/>
                    <a:pt x="101" y="271"/>
                    <a:pt x="150" y="271"/>
                  </a:cubicBezTo>
                  <a:cubicBezTo>
                    <a:pt x="192" y="271"/>
                    <a:pt x="240" y="257"/>
                    <a:pt x="291" y="228"/>
                  </a:cubicBezTo>
                  <a:cubicBezTo>
                    <a:pt x="383" y="164"/>
                    <a:pt x="406" y="100"/>
                    <a:pt x="360" y="42"/>
                  </a:cubicBezTo>
                  <a:cubicBezTo>
                    <a:pt x="336" y="15"/>
                    <a:pt x="28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4"/>
            <p:cNvSpPr/>
            <p:nvPr/>
          </p:nvSpPr>
          <p:spPr>
            <a:xfrm rot="1508308">
              <a:off x="7955469" y="1129379"/>
              <a:ext cx="53260" cy="58009"/>
            </a:xfrm>
            <a:custGeom>
              <a:avLst/>
              <a:gdLst/>
              <a:ahLst/>
              <a:cxnLst/>
              <a:rect l="l" t="t" r="r" b="b"/>
              <a:pathLst>
                <a:path w="314" h="342" extrusionOk="0">
                  <a:moveTo>
                    <a:pt x="151" y="1"/>
                  </a:moveTo>
                  <a:cubicBezTo>
                    <a:pt x="130" y="1"/>
                    <a:pt x="108" y="6"/>
                    <a:pt x="88" y="17"/>
                  </a:cubicBezTo>
                  <a:cubicBezTo>
                    <a:pt x="12" y="58"/>
                    <a:pt x="1" y="173"/>
                    <a:pt x="59" y="272"/>
                  </a:cubicBezTo>
                  <a:cubicBezTo>
                    <a:pt x="87" y="312"/>
                    <a:pt x="118" y="342"/>
                    <a:pt x="158" y="342"/>
                  </a:cubicBezTo>
                  <a:cubicBezTo>
                    <a:pt x="175" y="342"/>
                    <a:pt x="194" y="336"/>
                    <a:pt x="215" y="324"/>
                  </a:cubicBezTo>
                  <a:cubicBezTo>
                    <a:pt x="296" y="266"/>
                    <a:pt x="314" y="156"/>
                    <a:pt x="267" y="69"/>
                  </a:cubicBezTo>
                  <a:cubicBezTo>
                    <a:pt x="244" y="25"/>
                    <a:pt x="198"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4"/>
            <p:cNvSpPr/>
            <p:nvPr/>
          </p:nvSpPr>
          <p:spPr>
            <a:xfrm rot="1508308">
              <a:off x="4426251" y="3113351"/>
              <a:ext cx="58179" cy="52921"/>
            </a:xfrm>
            <a:custGeom>
              <a:avLst/>
              <a:gdLst/>
              <a:ahLst/>
              <a:cxnLst/>
              <a:rect l="l" t="t" r="r" b="b"/>
              <a:pathLst>
                <a:path w="343" h="312" extrusionOk="0">
                  <a:moveTo>
                    <a:pt x="161" y="1"/>
                  </a:moveTo>
                  <a:cubicBezTo>
                    <a:pt x="136" y="1"/>
                    <a:pt x="111" y="7"/>
                    <a:pt x="87" y="19"/>
                  </a:cubicBezTo>
                  <a:cubicBezTo>
                    <a:pt x="18" y="71"/>
                    <a:pt x="1" y="164"/>
                    <a:pt x="53" y="239"/>
                  </a:cubicBezTo>
                  <a:cubicBezTo>
                    <a:pt x="78" y="287"/>
                    <a:pt x="127" y="311"/>
                    <a:pt x="178" y="311"/>
                  </a:cubicBezTo>
                  <a:cubicBezTo>
                    <a:pt x="208" y="311"/>
                    <a:pt x="239" y="303"/>
                    <a:pt x="267" y="286"/>
                  </a:cubicBezTo>
                  <a:cubicBezTo>
                    <a:pt x="331" y="239"/>
                    <a:pt x="342" y="152"/>
                    <a:pt x="302" y="83"/>
                  </a:cubicBezTo>
                  <a:cubicBezTo>
                    <a:pt x="274" y="31"/>
                    <a:pt x="21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4"/>
            <p:cNvSpPr/>
            <p:nvPr/>
          </p:nvSpPr>
          <p:spPr>
            <a:xfrm rot="1508308">
              <a:off x="8487232" y="650659"/>
              <a:ext cx="54278" cy="54108"/>
            </a:xfrm>
            <a:custGeom>
              <a:avLst/>
              <a:gdLst/>
              <a:ahLst/>
              <a:cxnLst/>
              <a:rect l="l" t="t" r="r" b="b"/>
              <a:pathLst>
                <a:path w="320" h="319" extrusionOk="0">
                  <a:moveTo>
                    <a:pt x="175" y="1"/>
                  </a:moveTo>
                  <a:cubicBezTo>
                    <a:pt x="130" y="1"/>
                    <a:pt x="85" y="32"/>
                    <a:pt x="76" y="75"/>
                  </a:cubicBezTo>
                  <a:cubicBezTo>
                    <a:pt x="59" y="138"/>
                    <a:pt x="1" y="196"/>
                    <a:pt x="1" y="254"/>
                  </a:cubicBezTo>
                  <a:cubicBezTo>
                    <a:pt x="12" y="272"/>
                    <a:pt x="24" y="283"/>
                    <a:pt x="41" y="295"/>
                  </a:cubicBezTo>
                  <a:cubicBezTo>
                    <a:pt x="68" y="311"/>
                    <a:pt x="98" y="318"/>
                    <a:pt x="128" y="318"/>
                  </a:cubicBezTo>
                  <a:cubicBezTo>
                    <a:pt x="164" y="318"/>
                    <a:pt x="201" y="308"/>
                    <a:pt x="232" y="289"/>
                  </a:cubicBezTo>
                  <a:cubicBezTo>
                    <a:pt x="290" y="260"/>
                    <a:pt x="319" y="196"/>
                    <a:pt x="319" y="133"/>
                  </a:cubicBezTo>
                  <a:cubicBezTo>
                    <a:pt x="313" y="69"/>
                    <a:pt x="267" y="17"/>
                    <a:pt x="203" y="5"/>
                  </a:cubicBezTo>
                  <a:cubicBezTo>
                    <a:pt x="194" y="2"/>
                    <a:pt x="185"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4"/>
            <p:cNvSpPr/>
            <p:nvPr/>
          </p:nvSpPr>
          <p:spPr>
            <a:xfrm rot="1508308">
              <a:off x="7519142" y="1588146"/>
              <a:ext cx="61063" cy="49189"/>
            </a:xfrm>
            <a:custGeom>
              <a:avLst/>
              <a:gdLst/>
              <a:ahLst/>
              <a:cxnLst/>
              <a:rect l="l" t="t" r="r" b="b"/>
              <a:pathLst>
                <a:path w="360" h="290" extrusionOk="0">
                  <a:moveTo>
                    <a:pt x="190" y="0"/>
                  </a:moveTo>
                  <a:cubicBezTo>
                    <a:pt x="161" y="0"/>
                    <a:pt x="131" y="9"/>
                    <a:pt x="105" y="29"/>
                  </a:cubicBezTo>
                  <a:cubicBezTo>
                    <a:pt x="29" y="58"/>
                    <a:pt x="0" y="144"/>
                    <a:pt x="41" y="214"/>
                  </a:cubicBezTo>
                  <a:cubicBezTo>
                    <a:pt x="71" y="263"/>
                    <a:pt x="126" y="290"/>
                    <a:pt x="183" y="290"/>
                  </a:cubicBezTo>
                  <a:cubicBezTo>
                    <a:pt x="213" y="290"/>
                    <a:pt x="244" y="282"/>
                    <a:pt x="273" y="266"/>
                  </a:cubicBezTo>
                  <a:cubicBezTo>
                    <a:pt x="336" y="226"/>
                    <a:pt x="360" y="139"/>
                    <a:pt x="319" y="69"/>
                  </a:cubicBezTo>
                  <a:cubicBezTo>
                    <a:pt x="290" y="26"/>
                    <a:pt x="240"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4"/>
            <p:cNvSpPr/>
            <p:nvPr/>
          </p:nvSpPr>
          <p:spPr>
            <a:xfrm rot="1508308">
              <a:off x="4449118" y="264992"/>
              <a:ext cx="63098" cy="50546"/>
            </a:xfrm>
            <a:custGeom>
              <a:avLst/>
              <a:gdLst/>
              <a:ahLst/>
              <a:cxnLst/>
              <a:rect l="l" t="t" r="r" b="b"/>
              <a:pathLst>
                <a:path w="372" h="298" extrusionOk="0">
                  <a:moveTo>
                    <a:pt x="214" y="1"/>
                  </a:moveTo>
                  <a:cubicBezTo>
                    <a:pt x="182" y="1"/>
                    <a:pt x="148" y="13"/>
                    <a:pt x="122" y="36"/>
                  </a:cubicBezTo>
                  <a:cubicBezTo>
                    <a:pt x="35" y="100"/>
                    <a:pt x="1" y="181"/>
                    <a:pt x="41" y="239"/>
                  </a:cubicBezTo>
                  <a:cubicBezTo>
                    <a:pt x="78" y="279"/>
                    <a:pt x="126" y="298"/>
                    <a:pt x="175" y="298"/>
                  </a:cubicBezTo>
                  <a:cubicBezTo>
                    <a:pt x="211" y="298"/>
                    <a:pt x="247" y="287"/>
                    <a:pt x="279" y="268"/>
                  </a:cubicBezTo>
                  <a:cubicBezTo>
                    <a:pt x="354" y="221"/>
                    <a:pt x="371" y="123"/>
                    <a:pt x="319" y="53"/>
                  </a:cubicBezTo>
                  <a:cubicBezTo>
                    <a:pt x="294" y="18"/>
                    <a:pt x="25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4"/>
            <p:cNvSpPr/>
            <p:nvPr/>
          </p:nvSpPr>
          <p:spPr>
            <a:xfrm rot="1508308">
              <a:off x="6383847" y="1691414"/>
              <a:ext cx="65981" cy="46815"/>
            </a:xfrm>
            <a:custGeom>
              <a:avLst/>
              <a:gdLst/>
              <a:ahLst/>
              <a:cxnLst/>
              <a:rect l="l" t="t" r="r" b="b"/>
              <a:pathLst>
                <a:path w="389" h="276" extrusionOk="0">
                  <a:moveTo>
                    <a:pt x="240" y="0"/>
                  </a:moveTo>
                  <a:cubicBezTo>
                    <a:pt x="199" y="0"/>
                    <a:pt x="153" y="13"/>
                    <a:pt x="110" y="40"/>
                  </a:cubicBezTo>
                  <a:cubicBezTo>
                    <a:pt x="12" y="92"/>
                    <a:pt x="0" y="162"/>
                    <a:pt x="41" y="226"/>
                  </a:cubicBezTo>
                  <a:cubicBezTo>
                    <a:pt x="66" y="258"/>
                    <a:pt x="108" y="275"/>
                    <a:pt x="156" y="275"/>
                  </a:cubicBezTo>
                  <a:cubicBezTo>
                    <a:pt x="195" y="275"/>
                    <a:pt x="240" y="263"/>
                    <a:pt x="284" y="237"/>
                  </a:cubicBezTo>
                  <a:cubicBezTo>
                    <a:pt x="365" y="185"/>
                    <a:pt x="389" y="110"/>
                    <a:pt x="348" y="52"/>
                  </a:cubicBezTo>
                  <a:cubicBezTo>
                    <a:pt x="326" y="18"/>
                    <a:pt x="286"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4"/>
            <p:cNvSpPr/>
            <p:nvPr/>
          </p:nvSpPr>
          <p:spPr>
            <a:xfrm rot="1508308">
              <a:off x="7514486" y="1825947"/>
              <a:ext cx="61063" cy="55804"/>
            </a:xfrm>
            <a:custGeom>
              <a:avLst/>
              <a:gdLst/>
              <a:ahLst/>
              <a:cxnLst/>
              <a:rect l="l" t="t" r="r" b="b"/>
              <a:pathLst>
                <a:path w="360" h="329" extrusionOk="0">
                  <a:moveTo>
                    <a:pt x="124" y="0"/>
                  </a:moveTo>
                  <a:cubicBezTo>
                    <a:pt x="79" y="0"/>
                    <a:pt x="40" y="23"/>
                    <a:pt x="24" y="65"/>
                  </a:cubicBezTo>
                  <a:cubicBezTo>
                    <a:pt x="1" y="111"/>
                    <a:pt x="18" y="163"/>
                    <a:pt x="59" y="192"/>
                  </a:cubicBezTo>
                  <a:cubicBezTo>
                    <a:pt x="105" y="221"/>
                    <a:pt x="151" y="250"/>
                    <a:pt x="192" y="285"/>
                  </a:cubicBezTo>
                  <a:cubicBezTo>
                    <a:pt x="221" y="310"/>
                    <a:pt x="238" y="329"/>
                    <a:pt x="263" y="329"/>
                  </a:cubicBezTo>
                  <a:cubicBezTo>
                    <a:pt x="273" y="329"/>
                    <a:pt x="283" y="326"/>
                    <a:pt x="296" y="320"/>
                  </a:cubicBezTo>
                  <a:cubicBezTo>
                    <a:pt x="337" y="291"/>
                    <a:pt x="360" y="244"/>
                    <a:pt x="348" y="198"/>
                  </a:cubicBezTo>
                  <a:cubicBezTo>
                    <a:pt x="343" y="175"/>
                    <a:pt x="337" y="152"/>
                    <a:pt x="325" y="134"/>
                  </a:cubicBezTo>
                  <a:cubicBezTo>
                    <a:pt x="290" y="65"/>
                    <a:pt x="221" y="13"/>
                    <a:pt x="140" y="1"/>
                  </a:cubicBezTo>
                  <a:cubicBezTo>
                    <a:pt x="135" y="0"/>
                    <a:pt x="129"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4"/>
            <p:cNvSpPr/>
            <p:nvPr/>
          </p:nvSpPr>
          <p:spPr>
            <a:xfrm rot="1508308">
              <a:off x="4277676" y="1085841"/>
              <a:ext cx="70561" cy="43592"/>
            </a:xfrm>
            <a:custGeom>
              <a:avLst/>
              <a:gdLst/>
              <a:ahLst/>
              <a:cxnLst/>
              <a:rect l="l" t="t" r="r" b="b"/>
              <a:pathLst>
                <a:path w="416" h="257" extrusionOk="0">
                  <a:moveTo>
                    <a:pt x="267" y="1"/>
                  </a:moveTo>
                  <a:cubicBezTo>
                    <a:pt x="263" y="1"/>
                    <a:pt x="259" y="1"/>
                    <a:pt x="255" y="1"/>
                  </a:cubicBezTo>
                  <a:cubicBezTo>
                    <a:pt x="178" y="6"/>
                    <a:pt x="112" y="54"/>
                    <a:pt x="17" y="54"/>
                  </a:cubicBezTo>
                  <a:cubicBezTo>
                    <a:pt x="11" y="54"/>
                    <a:pt x="6" y="53"/>
                    <a:pt x="0" y="53"/>
                  </a:cubicBezTo>
                  <a:lnTo>
                    <a:pt x="0" y="53"/>
                  </a:lnTo>
                  <a:cubicBezTo>
                    <a:pt x="18" y="88"/>
                    <a:pt x="35" y="128"/>
                    <a:pt x="53" y="163"/>
                  </a:cubicBezTo>
                  <a:cubicBezTo>
                    <a:pt x="69" y="217"/>
                    <a:pt x="126" y="256"/>
                    <a:pt x="185" y="256"/>
                  </a:cubicBezTo>
                  <a:cubicBezTo>
                    <a:pt x="189" y="256"/>
                    <a:pt x="193" y="256"/>
                    <a:pt x="197" y="256"/>
                  </a:cubicBezTo>
                  <a:cubicBezTo>
                    <a:pt x="273" y="244"/>
                    <a:pt x="336" y="198"/>
                    <a:pt x="377" y="134"/>
                  </a:cubicBezTo>
                  <a:cubicBezTo>
                    <a:pt x="416" y="67"/>
                    <a:pt x="359"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4"/>
            <p:cNvSpPr/>
            <p:nvPr/>
          </p:nvSpPr>
          <p:spPr>
            <a:xfrm rot="1508308">
              <a:off x="5831732" y="959720"/>
              <a:ext cx="55126" cy="58179"/>
            </a:xfrm>
            <a:custGeom>
              <a:avLst/>
              <a:gdLst/>
              <a:ahLst/>
              <a:cxnLst/>
              <a:rect l="l" t="t" r="r" b="b"/>
              <a:pathLst>
                <a:path w="325" h="343" extrusionOk="0">
                  <a:moveTo>
                    <a:pt x="89" y="0"/>
                  </a:moveTo>
                  <a:cubicBezTo>
                    <a:pt x="79" y="0"/>
                    <a:pt x="69" y="1"/>
                    <a:pt x="58" y="3"/>
                  </a:cubicBezTo>
                  <a:cubicBezTo>
                    <a:pt x="23" y="15"/>
                    <a:pt x="0" y="50"/>
                    <a:pt x="6" y="84"/>
                  </a:cubicBezTo>
                  <a:cubicBezTo>
                    <a:pt x="6" y="148"/>
                    <a:pt x="23" y="206"/>
                    <a:pt x="64" y="258"/>
                  </a:cubicBezTo>
                  <a:cubicBezTo>
                    <a:pt x="87" y="281"/>
                    <a:pt x="110" y="304"/>
                    <a:pt x="139" y="322"/>
                  </a:cubicBezTo>
                  <a:cubicBezTo>
                    <a:pt x="157" y="336"/>
                    <a:pt x="178" y="342"/>
                    <a:pt x="199" y="342"/>
                  </a:cubicBezTo>
                  <a:cubicBezTo>
                    <a:pt x="238" y="342"/>
                    <a:pt x="277" y="319"/>
                    <a:pt x="296" y="281"/>
                  </a:cubicBezTo>
                  <a:cubicBezTo>
                    <a:pt x="325" y="218"/>
                    <a:pt x="307" y="142"/>
                    <a:pt x="249" y="96"/>
                  </a:cubicBezTo>
                  <a:cubicBezTo>
                    <a:pt x="204" y="50"/>
                    <a:pt x="158"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4"/>
            <p:cNvSpPr/>
            <p:nvPr/>
          </p:nvSpPr>
          <p:spPr>
            <a:xfrm rot="1508308">
              <a:off x="8988939" y="1550817"/>
              <a:ext cx="69035" cy="37316"/>
            </a:xfrm>
            <a:custGeom>
              <a:avLst/>
              <a:gdLst/>
              <a:ahLst/>
              <a:cxnLst/>
              <a:rect l="l" t="t" r="r" b="b"/>
              <a:pathLst>
                <a:path w="407" h="220" extrusionOk="0">
                  <a:moveTo>
                    <a:pt x="219" y="0"/>
                  </a:moveTo>
                  <a:cubicBezTo>
                    <a:pt x="175" y="0"/>
                    <a:pt x="131" y="7"/>
                    <a:pt x="88" y="17"/>
                  </a:cubicBezTo>
                  <a:cubicBezTo>
                    <a:pt x="35" y="22"/>
                    <a:pt x="1" y="69"/>
                    <a:pt x="1" y="121"/>
                  </a:cubicBezTo>
                  <a:cubicBezTo>
                    <a:pt x="1" y="190"/>
                    <a:pt x="53" y="214"/>
                    <a:pt x="116" y="219"/>
                  </a:cubicBezTo>
                  <a:cubicBezTo>
                    <a:pt x="186" y="219"/>
                    <a:pt x="256" y="208"/>
                    <a:pt x="325" y="185"/>
                  </a:cubicBezTo>
                  <a:cubicBezTo>
                    <a:pt x="371" y="156"/>
                    <a:pt x="406" y="127"/>
                    <a:pt x="400" y="80"/>
                  </a:cubicBezTo>
                  <a:cubicBezTo>
                    <a:pt x="389" y="34"/>
                    <a:pt x="354" y="17"/>
                    <a:pt x="313" y="11"/>
                  </a:cubicBezTo>
                  <a:cubicBezTo>
                    <a:pt x="282" y="4"/>
                    <a:pt x="25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4"/>
            <p:cNvSpPr/>
            <p:nvPr/>
          </p:nvSpPr>
          <p:spPr>
            <a:xfrm rot="1508308">
              <a:off x="5522340" y="1355472"/>
              <a:ext cx="69883" cy="42405"/>
            </a:xfrm>
            <a:custGeom>
              <a:avLst/>
              <a:gdLst/>
              <a:ahLst/>
              <a:cxnLst/>
              <a:rect l="l" t="t" r="r" b="b"/>
              <a:pathLst>
                <a:path w="412" h="250" extrusionOk="0">
                  <a:moveTo>
                    <a:pt x="197" y="1"/>
                  </a:moveTo>
                  <a:cubicBezTo>
                    <a:pt x="176" y="1"/>
                    <a:pt x="155" y="4"/>
                    <a:pt x="134" y="10"/>
                  </a:cubicBezTo>
                  <a:cubicBezTo>
                    <a:pt x="76" y="27"/>
                    <a:pt x="6" y="44"/>
                    <a:pt x="6" y="120"/>
                  </a:cubicBezTo>
                  <a:cubicBezTo>
                    <a:pt x="1" y="195"/>
                    <a:pt x="70" y="201"/>
                    <a:pt x="122" y="206"/>
                  </a:cubicBezTo>
                  <a:cubicBezTo>
                    <a:pt x="176" y="215"/>
                    <a:pt x="230" y="250"/>
                    <a:pt x="286" y="250"/>
                  </a:cubicBezTo>
                  <a:cubicBezTo>
                    <a:pt x="308" y="250"/>
                    <a:pt x="331" y="244"/>
                    <a:pt x="354" y="230"/>
                  </a:cubicBezTo>
                  <a:cubicBezTo>
                    <a:pt x="406" y="195"/>
                    <a:pt x="412" y="114"/>
                    <a:pt x="360" y="67"/>
                  </a:cubicBezTo>
                  <a:cubicBezTo>
                    <a:pt x="317" y="24"/>
                    <a:pt x="25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4"/>
            <p:cNvSpPr/>
            <p:nvPr/>
          </p:nvSpPr>
          <p:spPr>
            <a:xfrm rot="1508308">
              <a:off x="6010446" y="1011056"/>
              <a:ext cx="64964" cy="65642"/>
            </a:xfrm>
            <a:custGeom>
              <a:avLst/>
              <a:gdLst/>
              <a:ahLst/>
              <a:cxnLst/>
              <a:rect l="l" t="t" r="r" b="b"/>
              <a:pathLst>
                <a:path w="383" h="387" extrusionOk="0">
                  <a:moveTo>
                    <a:pt x="141" y="1"/>
                  </a:moveTo>
                  <a:cubicBezTo>
                    <a:pt x="120" y="1"/>
                    <a:pt x="98" y="7"/>
                    <a:pt x="76" y="23"/>
                  </a:cubicBezTo>
                  <a:cubicBezTo>
                    <a:pt x="0" y="81"/>
                    <a:pt x="58" y="151"/>
                    <a:pt x="99" y="203"/>
                  </a:cubicBezTo>
                  <a:cubicBezTo>
                    <a:pt x="134" y="255"/>
                    <a:pt x="186" y="301"/>
                    <a:pt x="232" y="353"/>
                  </a:cubicBezTo>
                  <a:cubicBezTo>
                    <a:pt x="245" y="375"/>
                    <a:pt x="271" y="387"/>
                    <a:pt x="297" y="387"/>
                  </a:cubicBezTo>
                  <a:cubicBezTo>
                    <a:pt x="306" y="387"/>
                    <a:pt x="316" y="385"/>
                    <a:pt x="325" y="382"/>
                  </a:cubicBezTo>
                  <a:cubicBezTo>
                    <a:pt x="360" y="365"/>
                    <a:pt x="383" y="319"/>
                    <a:pt x="365" y="278"/>
                  </a:cubicBezTo>
                  <a:cubicBezTo>
                    <a:pt x="354" y="238"/>
                    <a:pt x="336" y="197"/>
                    <a:pt x="313" y="156"/>
                  </a:cubicBezTo>
                  <a:cubicBezTo>
                    <a:pt x="296" y="133"/>
                    <a:pt x="284" y="104"/>
                    <a:pt x="267" y="81"/>
                  </a:cubicBezTo>
                  <a:cubicBezTo>
                    <a:pt x="230" y="37"/>
                    <a:pt x="188"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4"/>
            <p:cNvSpPr/>
            <p:nvPr/>
          </p:nvSpPr>
          <p:spPr>
            <a:xfrm rot="1508308">
              <a:off x="5763064" y="740097"/>
              <a:ext cx="63098" cy="46815"/>
            </a:xfrm>
            <a:custGeom>
              <a:avLst/>
              <a:gdLst/>
              <a:ahLst/>
              <a:cxnLst/>
              <a:rect l="l" t="t" r="r" b="b"/>
              <a:pathLst>
                <a:path w="372" h="276" extrusionOk="0">
                  <a:moveTo>
                    <a:pt x="145" y="1"/>
                  </a:moveTo>
                  <a:cubicBezTo>
                    <a:pt x="126" y="1"/>
                    <a:pt x="106" y="3"/>
                    <a:pt x="87" y="8"/>
                  </a:cubicBezTo>
                  <a:cubicBezTo>
                    <a:pt x="18" y="60"/>
                    <a:pt x="0" y="153"/>
                    <a:pt x="41" y="228"/>
                  </a:cubicBezTo>
                  <a:cubicBezTo>
                    <a:pt x="60" y="259"/>
                    <a:pt x="109" y="275"/>
                    <a:pt x="164" y="275"/>
                  </a:cubicBezTo>
                  <a:cubicBezTo>
                    <a:pt x="211" y="275"/>
                    <a:pt x="262" y="264"/>
                    <a:pt x="302" y="240"/>
                  </a:cubicBezTo>
                  <a:cubicBezTo>
                    <a:pt x="354" y="211"/>
                    <a:pt x="371" y="141"/>
                    <a:pt x="336" y="95"/>
                  </a:cubicBezTo>
                  <a:cubicBezTo>
                    <a:pt x="290" y="35"/>
                    <a:pt x="21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4"/>
            <p:cNvSpPr/>
            <p:nvPr/>
          </p:nvSpPr>
          <p:spPr>
            <a:xfrm rot="1508308">
              <a:off x="5034386" y="522644"/>
              <a:ext cx="63098" cy="48172"/>
            </a:xfrm>
            <a:custGeom>
              <a:avLst/>
              <a:gdLst/>
              <a:ahLst/>
              <a:cxnLst/>
              <a:rect l="l" t="t" r="r" b="b"/>
              <a:pathLst>
                <a:path w="372" h="284" extrusionOk="0">
                  <a:moveTo>
                    <a:pt x="155" y="0"/>
                  </a:moveTo>
                  <a:cubicBezTo>
                    <a:pt x="127" y="0"/>
                    <a:pt x="98" y="6"/>
                    <a:pt x="70" y="16"/>
                  </a:cubicBezTo>
                  <a:cubicBezTo>
                    <a:pt x="12" y="57"/>
                    <a:pt x="0" y="143"/>
                    <a:pt x="58" y="196"/>
                  </a:cubicBezTo>
                  <a:cubicBezTo>
                    <a:pt x="105" y="250"/>
                    <a:pt x="173" y="284"/>
                    <a:pt x="234" y="284"/>
                  </a:cubicBezTo>
                  <a:cubicBezTo>
                    <a:pt x="263" y="284"/>
                    <a:pt x="291" y="276"/>
                    <a:pt x="313" y="259"/>
                  </a:cubicBezTo>
                  <a:cubicBezTo>
                    <a:pt x="365" y="219"/>
                    <a:pt x="371" y="138"/>
                    <a:pt x="325" y="85"/>
                  </a:cubicBezTo>
                  <a:cubicBezTo>
                    <a:pt x="284" y="29"/>
                    <a:pt x="22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4"/>
            <p:cNvSpPr/>
            <p:nvPr/>
          </p:nvSpPr>
          <p:spPr>
            <a:xfrm rot="1508308">
              <a:off x="8419288" y="97135"/>
              <a:ext cx="60214" cy="59366"/>
            </a:xfrm>
            <a:custGeom>
              <a:avLst/>
              <a:gdLst/>
              <a:ahLst/>
              <a:cxnLst/>
              <a:rect l="l" t="t" r="r" b="b"/>
              <a:pathLst>
                <a:path w="355" h="350" extrusionOk="0">
                  <a:moveTo>
                    <a:pt x="198" y="1"/>
                  </a:moveTo>
                  <a:cubicBezTo>
                    <a:pt x="171" y="1"/>
                    <a:pt x="144" y="10"/>
                    <a:pt x="122" y="29"/>
                  </a:cubicBezTo>
                  <a:cubicBezTo>
                    <a:pt x="47" y="93"/>
                    <a:pt x="1" y="249"/>
                    <a:pt x="47" y="307"/>
                  </a:cubicBezTo>
                  <a:cubicBezTo>
                    <a:pt x="74" y="338"/>
                    <a:pt x="99" y="350"/>
                    <a:pt x="124" y="350"/>
                  </a:cubicBezTo>
                  <a:cubicBezTo>
                    <a:pt x="159" y="350"/>
                    <a:pt x="193" y="327"/>
                    <a:pt x="227" y="307"/>
                  </a:cubicBezTo>
                  <a:cubicBezTo>
                    <a:pt x="325" y="237"/>
                    <a:pt x="354" y="133"/>
                    <a:pt x="296" y="58"/>
                  </a:cubicBezTo>
                  <a:cubicBezTo>
                    <a:pt x="276" y="20"/>
                    <a:pt x="237"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4"/>
            <p:cNvSpPr/>
            <p:nvPr/>
          </p:nvSpPr>
          <p:spPr>
            <a:xfrm rot="1508308">
              <a:off x="8025588" y="339105"/>
              <a:ext cx="51225" cy="58349"/>
            </a:xfrm>
            <a:custGeom>
              <a:avLst/>
              <a:gdLst/>
              <a:ahLst/>
              <a:cxnLst/>
              <a:rect l="l" t="t" r="r" b="b"/>
              <a:pathLst>
                <a:path w="302" h="344" extrusionOk="0">
                  <a:moveTo>
                    <a:pt x="158" y="0"/>
                  </a:moveTo>
                  <a:cubicBezTo>
                    <a:pt x="133" y="0"/>
                    <a:pt x="108" y="9"/>
                    <a:pt x="87" y="28"/>
                  </a:cubicBezTo>
                  <a:cubicBezTo>
                    <a:pt x="17" y="86"/>
                    <a:pt x="0" y="190"/>
                    <a:pt x="46" y="266"/>
                  </a:cubicBezTo>
                  <a:cubicBezTo>
                    <a:pt x="70" y="316"/>
                    <a:pt x="119" y="343"/>
                    <a:pt x="170" y="343"/>
                  </a:cubicBezTo>
                  <a:cubicBezTo>
                    <a:pt x="195" y="343"/>
                    <a:pt x="221" y="337"/>
                    <a:pt x="243" y="324"/>
                  </a:cubicBezTo>
                  <a:cubicBezTo>
                    <a:pt x="296" y="283"/>
                    <a:pt x="301" y="132"/>
                    <a:pt x="249" y="57"/>
                  </a:cubicBezTo>
                  <a:cubicBezTo>
                    <a:pt x="229" y="19"/>
                    <a:pt x="194"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4"/>
            <p:cNvSpPr/>
            <p:nvPr/>
          </p:nvSpPr>
          <p:spPr>
            <a:xfrm rot="1508308">
              <a:off x="6693504" y="1335783"/>
              <a:ext cx="52242" cy="59706"/>
            </a:xfrm>
            <a:custGeom>
              <a:avLst/>
              <a:gdLst/>
              <a:ahLst/>
              <a:cxnLst/>
              <a:rect l="l" t="t" r="r" b="b"/>
              <a:pathLst>
                <a:path w="308" h="352" extrusionOk="0">
                  <a:moveTo>
                    <a:pt x="183" y="0"/>
                  </a:moveTo>
                  <a:cubicBezTo>
                    <a:pt x="164" y="0"/>
                    <a:pt x="146" y="5"/>
                    <a:pt x="128" y="12"/>
                  </a:cubicBezTo>
                  <a:cubicBezTo>
                    <a:pt x="64" y="53"/>
                    <a:pt x="0" y="273"/>
                    <a:pt x="29" y="319"/>
                  </a:cubicBezTo>
                  <a:cubicBezTo>
                    <a:pt x="35" y="331"/>
                    <a:pt x="47" y="337"/>
                    <a:pt x="58" y="342"/>
                  </a:cubicBezTo>
                  <a:cubicBezTo>
                    <a:pt x="71" y="348"/>
                    <a:pt x="86" y="351"/>
                    <a:pt x="101" y="351"/>
                  </a:cubicBezTo>
                  <a:cubicBezTo>
                    <a:pt x="160" y="351"/>
                    <a:pt x="230" y="310"/>
                    <a:pt x="267" y="250"/>
                  </a:cubicBezTo>
                  <a:cubicBezTo>
                    <a:pt x="308" y="174"/>
                    <a:pt x="308" y="64"/>
                    <a:pt x="250" y="24"/>
                  </a:cubicBezTo>
                  <a:cubicBezTo>
                    <a:pt x="230" y="7"/>
                    <a:pt x="207"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4"/>
            <p:cNvSpPr/>
            <p:nvPr/>
          </p:nvSpPr>
          <p:spPr>
            <a:xfrm rot="1508308">
              <a:off x="6105899" y="336734"/>
              <a:ext cx="62928" cy="49528"/>
            </a:xfrm>
            <a:custGeom>
              <a:avLst/>
              <a:gdLst/>
              <a:ahLst/>
              <a:cxnLst/>
              <a:rect l="l" t="t" r="r" b="b"/>
              <a:pathLst>
                <a:path w="371" h="292" extrusionOk="0">
                  <a:moveTo>
                    <a:pt x="151" y="1"/>
                  </a:moveTo>
                  <a:cubicBezTo>
                    <a:pt x="124" y="1"/>
                    <a:pt x="98" y="9"/>
                    <a:pt x="75" y="25"/>
                  </a:cubicBezTo>
                  <a:cubicBezTo>
                    <a:pt x="17" y="54"/>
                    <a:pt x="0" y="135"/>
                    <a:pt x="46" y="187"/>
                  </a:cubicBezTo>
                  <a:cubicBezTo>
                    <a:pt x="76" y="247"/>
                    <a:pt x="177" y="291"/>
                    <a:pt x="250" y="291"/>
                  </a:cubicBezTo>
                  <a:cubicBezTo>
                    <a:pt x="276" y="291"/>
                    <a:pt x="298" y="286"/>
                    <a:pt x="313" y="274"/>
                  </a:cubicBezTo>
                  <a:cubicBezTo>
                    <a:pt x="371" y="228"/>
                    <a:pt x="353" y="164"/>
                    <a:pt x="324" y="117"/>
                  </a:cubicBezTo>
                  <a:cubicBezTo>
                    <a:pt x="276" y="41"/>
                    <a:pt x="21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4"/>
            <p:cNvSpPr/>
            <p:nvPr/>
          </p:nvSpPr>
          <p:spPr>
            <a:xfrm rot="1508308">
              <a:off x="5512031" y="2782923"/>
              <a:ext cx="56144" cy="55295"/>
            </a:xfrm>
            <a:custGeom>
              <a:avLst/>
              <a:gdLst/>
              <a:ahLst/>
              <a:cxnLst/>
              <a:rect l="l" t="t" r="r" b="b"/>
              <a:pathLst>
                <a:path w="331" h="326" extrusionOk="0">
                  <a:moveTo>
                    <a:pt x="156" y="0"/>
                  </a:moveTo>
                  <a:cubicBezTo>
                    <a:pt x="135" y="0"/>
                    <a:pt x="113" y="5"/>
                    <a:pt x="93" y="16"/>
                  </a:cubicBezTo>
                  <a:cubicBezTo>
                    <a:pt x="18" y="57"/>
                    <a:pt x="0" y="149"/>
                    <a:pt x="52" y="236"/>
                  </a:cubicBezTo>
                  <a:cubicBezTo>
                    <a:pt x="88" y="296"/>
                    <a:pt x="134" y="325"/>
                    <a:pt x="180" y="325"/>
                  </a:cubicBezTo>
                  <a:cubicBezTo>
                    <a:pt x="202" y="325"/>
                    <a:pt x="223" y="319"/>
                    <a:pt x="244" y="306"/>
                  </a:cubicBezTo>
                  <a:cubicBezTo>
                    <a:pt x="313" y="248"/>
                    <a:pt x="331" y="138"/>
                    <a:pt x="273" y="68"/>
                  </a:cubicBezTo>
                  <a:cubicBezTo>
                    <a:pt x="249" y="25"/>
                    <a:pt x="20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4"/>
            <p:cNvSpPr/>
            <p:nvPr/>
          </p:nvSpPr>
          <p:spPr>
            <a:xfrm rot="1508308">
              <a:off x="5086302" y="-93133"/>
              <a:ext cx="60045" cy="49189"/>
            </a:xfrm>
            <a:custGeom>
              <a:avLst/>
              <a:gdLst/>
              <a:ahLst/>
              <a:cxnLst/>
              <a:rect l="l" t="t" r="r" b="b"/>
              <a:pathLst>
                <a:path w="354" h="290" extrusionOk="0">
                  <a:moveTo>
                    <a:pt x="162" y="0"/>
                  </a:moveTo>
                  <a:cubicBezTo>
                    <a:pt x="130" y="0"/>
                    <a:pt x="98" y="9"/>
                    <a:pt x="70" y="28"/>
                  </a:cubicBezTo>
                  <a:cubicBezTo>
                    <a:pt x="18" y="69"/>
                    <a:pt x="0" y="144"/>
                    <a:pt x="47" y="202"/>
                  </a:cubicBezTo>
                  <a:cubicBezTo>
                    <a:pt x="79" y="259"/>
                    <a:pt x="137" y="290"/>
                    <a:pt x="198" y="290"/>
                  </a:cubicBezTo>
                  <a:cubicBezTo>
                    <a:pt x="225" y="290"/>
                    <a:pt x="252" y="284"/>
                    <a:pt x="279" y="272"/>
                  </a:cubicBezTo>
                  <a:cubicBezTo>
                    <a:pt x="342" y="225"/>
                    <a:pt x="354" y="138"/>
                    <a:pt x="302" y="75"/>
                  </a:cubicBezTo>
                  <a:cubicBezTo>
                    <a:pt x="272" y="27"/>
                    <a:pt x="217"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4"/>
            <p:cNvSpPr/>
            <p:nvPr/>
          </p:nvSpPr>
          <p:spPr>
            <a:xfrm rot="1508308">
              <a:off x="5891547" y="3185038"/>
              <a:ext cx="65981" cy="45797"/>
            </a:xfrm>
            <a:custGeom>
              <a:avLst/>
              <a:gdLst/>
              <a:ahLst/>
              <a:cxnLst/>
              <a:rect l="l" t="t" r="r" b="b"/>
              <a:pathLst>
                <a:path w="389" h="270" extrusionOk="0">
                  <a:moveTo>
                    <a:pt x="240" y="1"/>
                  </a:moveTo>
                  <a:cubicBezTo>
                    <a:pt x="181" y="1"/>
                    <a:pt x="122" y="24"/>
                    <a:pt x="82" y="64"/>
                  </a:cubicBezTo>
                  <a:cubicBezTo>
                    <a:pt x="1" y="116"/>
                    <a:pt x="24" y="238"/>
                    <a:pt x="117" y="255"/>
                  </a:cubicBezTo>
                  <a:cubicBezTo>
                    <a:pt x="146" y="265"/>
                    <a:pt x="177" y="269"/>
                    <a:pt x="207" y="269"/>
                  </a:cubicBezTo>
                  <a:cubicBezTo>
                    <a:pt x="273" y="269"/>
                    <a:pt x="338" y="248"/>
                    <a:pt x="389" y="209"/>
                  </a:cubicBezTo>
                  <a:cubicBezTo>
                    <a:pt x="389" y="128"/>
                    <a:pt x="389" y="41"/>
                    <a:pt x="290" y="6"/>
                  </a:cubicBezTo>
                  <a:cubicBezTo>
                    <a:pt x="274" y="2"/>
                    <a:pt x="257"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4"/>
            <p:cNvSpPr/>
            <p:nvPr/>
          </p:nvSpPr>
          <p:spPr>
            <a:xfrm rot="1508308">
              <a:off x="9089667" y="751781"/>
              <a:ext cx="64964" cy="48850"/>
            </a:xfrm>
            <a:custGeom>
              <a:avLst/>
              <a:gdLst/>
              <a:ahLst/>
              <a:cxnLst/>
              <a:rect l="l" t="t" r="r" b="b"/>
              <a:pathLst>
                <a:path w="383" h="288" extrusionOk="0">
                  <a:moveTo>
                    <a:pt x="146" y="0"/>
                  </a:moveTo>
                  <a:cubicBezTo>
                    <a:pt x="120" y="0"/>
                    <a:pt x="96" y="6"/>
                    <a:pt x="76" y="19"/>
                  </a:cubicBezTo>
                  <a:cubicBezTo>
                    <a:pt x="18" y="42"/>
                    <a:pt x="0" y="111"/>
                    <a:pt x="41" y="163"/>
                  </a:cubicBezTo>
                  <a:cubicBezTo>
                    <a:pt x="90" y="239"/>
                    <a:pt x="180" y="287"/>
                    <a:pt x="253" y="287"/>
                  </a:cubicBezTo>
                  <a:cubicBezTo>
                    <a:pt x="275" y="287"/>
                    <a:pt x="296" y="283"/>
                    <a:pt x="313" y="273"/>
                  </a:cubicBezTo>
                  <a:cubicBezTo>
                    <a:pt x="383" y="227"/>
                    <a:pt x="377" y="175"/>
                    <a:pt x="342" y="111"/>
                  </a:cubicBezTo>
                  <a:cubicBezTo>
                    <a:pt x="300" y="43"/>
                    <a:pt x="217"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4"/>
            <p:cNvSpPr/>
            <p:nvPr/>
          </p:nvSpPr>
          <p:spPr>
            <a:xfrm rot="1508308">
              <a:off x="6185261" y="-38459"/>
              <a:ext cx="53090" cy="56992"/>
            </a:xfrm>
            <a:custGeom>
              <a:avLst/>
              <a:gdLst/>
              <a:ahLst/>
              <a:cxnLst/>
              <a:rect l="l" t="t" r="r" b="b"/>
              <a:pathLst>
                <a:path w="313" h="336" extrusionOk="0">
                  <a:moveTo>
                    <a:pt x="124" y="1"/>
                  </a:moveTo>
                  <a:cubicBezTo>
                    <a:pt x="107" y="1"/>
                    <a:pt x="90" y="5"/>
                    <a:pt x="75" y="14"/>
                  </a:cubicBezTo>
                  <a:cubicBezTo>
                    <a:pt x="17" y="55"/>
                    <a:pt x="0" y="171"/>
                    <a:pt x="52" y="258"/>
                  </a:cubicBezTo>
                  <a:cubicBezTo>
                    <a:pt x="82" y="304"/>
                    <a:pt x="117" y="335"/>
                    <a:pt x="164" y="335"/>
                  </a:cubicBezTo>
                  <a:cubicBezTo>
                    <a:pt x="181" y="335"/>
                    <a:pt x="200" y="331"/>
                    <a:pt x="220" y="321"/>
                  </a:cubicBezTo>
                  <a:cubicBezTo>
                    <a:pt x="296" y="287"/>
                    <a:pt x="313" y="188"/>
                    <a:pt x="261" y="95"/>
                  </a:cubicBezTo>
                  <a:cubicBezTo>
                    <a:pt x="227" y="35"/>
                    <a:pt x="173"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4"/>
            <p:cNvSpPr/>
            <p:nvPr/>
          </p:nvSpPr>
          <p:spPr>
            <a:xfrm rot="1508308">
              <a:off x="7213132" y="-23525"/>
              <a:ext cx="63946" cy="52751"/>
            </a:xfrm>
            <a:custGeom>
              <a:avLst/>
              <a:gdLst/>
              <a:ahLst/>
              <a:cxnLst/>
              <a:rect l="l" t="t" r="r" b="b"/>
              <a:pathLst>
                <a:path w="377" h="311" extrusionOk="0">
                  <a:moveTo>
                    <a:pt x="117" y="1"/>
                  </a:moveTo>
                  <a:cubicBezTo>
                    <a:pt x="94" y="1"/>
                    <a:pt x="72" y="9"/>
                    <a:pt x="53" y="30"/>
                  </a:cubicBezTo>
                  <a:cubicBezTo>
                    <a:pt x="0" y="76"/>
                    <a:pt x="53" y="140"/>
                    <a:pt x="82" y="192"/>
                  </a:cubicBezTo>
                  <a:cubicBezTo>
                    <a:pt x="99" y="210"/>
                    <a:pt x="110" y="227"/>
                    <a:pt x="122" y="239"/>
                  </a:cubicBezTo>
                  <a:cubicBezTo>
                    <a:pt x="164" y="287"/>
                    <a:pt x="208" y="310"/>
                    <a:pt x="247" y="310"/>
                  </a:cubicBezTo>
                  <a:cubicBezTo>
                    <a:pt x="279" y="310"/>
                    <a:pt x="308" y="296"/>
                    <a:pt x="331" y="268"/>
                  </a:cubicBezTo>
                  <a:cubicBezTo>
                    <a:pt x="377" y="204"/>
                    <a:pt x="354" y="123"/>
                    <a:pt x="273" y="59"/>
                  </a:cubicBezTo>
                  <a:cubicBezTo>
                    <a:pt x="255" y="47"/>
                    <a:pt x="238" y="36"/>
                    <a:pt x="221" y="30"/>
                  </a:cubicBezTo>
                  <a:cubicBezTo>
                    <a:pt x="187" y="17"/>
                    <a:pt x="150"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4"/>
            <p:cNvSpPr/>
            <p:nvPr/>
          </p:nvSpPr>
          <p:spPr>
            <a:xfrm rot="1508308">
              <a:off x="8218682" y="1172335"/>
              <a:ext cx="63098" cy="46306"/>
            </a:xfrm>
            <a:custGeom>
              <a:avLst/>
              <a:gdLst/>
              <a:ahLst/>
              <a:cxnLst/>
              <a:rect l="l" t="t" r="r" b="b"/>
              <a:pathLst>
                <a:path w="372" h="273" extrusionOk="0">
                  <a:moveTo>
                    <a:pt x="236" y="0"/>
                  </a:moveTo>
                  <a:cubicBezTo>
                    <a:pt x="199" y="0"/>
                    <a:pt x="154" y="15"/>
                    <a:pt x="105" y="45"/>
                  </a:cubicBezTo>
                  <a:cubicBezTo>
                    <a:pt x="35" y="79"/>
                    <a:pt x="1" y="120"/>
                    <a:pt x="41" y="190"/>
                  </a:cubicBezTo>
                  <a:cubicBezTo>
                    <a:pt x="72" y="244"/>
                    <a:pt x="130" y="273"/>
                    <a:pt x="190" y="273"/>
                  </a:cubicBezTo>
                  <a:cubicBezTo>
                    <a:pt x="218" y="273"/>
                    <a:pt x="247" y="266"/>
                    <a:pt x="273" y="253"/>
                  </a:cubicBezTo>
                  <a:cubicBezTo>
                    <a:pt x="342" y="218"/>
                    <a:pt x="371" y="126"/>
                    <a:pt x="331" y="56"/>
                  </a:cubicBezTo>
                  <a:cubicBezTo>
                    <a:pt x="312" y="19"/>
                    <a:pt x="279"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4"/>
            <p:cNvSpPr/>
            <p:nvPr/>
          </p:nvSpPr>
          <p:spPr>
            <a:xfrm rot="1508308">
              <a:off x="6875269" y="1059914"/>
              <a:ext cx="54278" cy="59197"/>
            </a:xfrm>
            <a:custGeom>
              <a:avLst/>
              <a:gdLst/>
              <a:ahLst/>
              <a:cxnLst/>
              <a:rect l="l" t="t" r="r" b="b"/>
              <a:pathLst>
                <a:path w="320" h="349" extrusionOk="0">
                  <a:moveTo>
                    <a:pt x="134" y="0"/>
                  </a:moveTo>
                  <a:cubicBezTo>
                    <a:pt x="114" y="0"/>
                    <a:pt x="93" y="6"/>
                    <a:pt x="70" y="19"/>
                  </a:cubicBezTo>
                  <a:cubicBezTo>
                    <a:pt x="1" y="59"/>
                    <a:pt x="1" y="140"/>
                    <a:pt x="76" y="250"/>
                  </a:cubicBezTo>
                  <a:cubicBezTo>
                    <a:pt x="123" y="317"/>
                    <a:pt x="161" y="349"/>
                    <a:pt x="199" y="349"/>
                  </a:cubicBezTo>
                  <a:cubicBezTo>
                    <a:pt x="218" y="349"/>
                    <a:pt x="236" y="341"/>
                    <a:pt x="255" y="326"/>
                  </a:cubicBezTo>
                  <a:cubicBezTo>
                    <a:pt x="319" y="256"/>
                    <a:pt x="319" y="152"/>
                    <a:pt x="261" y="88"/>
                  </a:cubicBezTo>
                  <a:cubicBezTo>
                    <a:pt x="228" y="38"/>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4"/>
            <p:cNvSpPr/>
            <p:nvPr/>
          </p:nvSpPr>
          <p:spPr>
            <a:xfrm rot="1508308">
              <a:off x="5120926" y="3280121"/>
              <a:ext cx="59197" cy="52921"/>
            </a:xfrm>
            <a:custGeom>
              <a:avLst/>
              <a:gdLst/>
              <a:ahLst/>
              <a:cxnLst/>
              <a:rect l="l" t="t" r="r" b="b"/>
              <a:pathLst>
                <a:path w="349" h="312" extrusionOk="0">
                  <a:moveTo>
                    <a:pt x="231" y="1"/>
                  </a:moveTo>
                  <a:cubicBezTo>
                    <a:pt x="155" y="1"/>
                    <a:pt x="80" y="51"/>
                    <a:pt x="53" y="123"/>
                  </a:cubicBezTo>
                  <a:cubicBezTo>
                    <a:pt x="18" y="181"/>
                    <a:pt x="0" y="245"/>
                    <a:pt x="58" y="291"/>
                  </a:cubicBezTo>
                  <a:cubicBezTo>
                    <a:pt x="77" y="306"/>
                    <a:pt x="95" y="312"/>
                    <a:pt x="112" y="312"/>
                  </a:cubicBezTo>
                  <a:cubicBezTo>
                    <a:pt x="147" y="312"/>
                    <a:pt x="180" y="287"/>
                    <a:pt x="215" y="268"/>
                  </a:cubicBezTo>
                  <a:cubicBezTo>
                    <a:pt x="279" y="221"/>
                    <a:pt x="348" y="181"/>
                    <a:pt x="331" y="77"/>
                  </a:cubicBezTo>
                  <a:cubicBezTo>
                    <a:pt x="325" y="36"/>
                    <a:pt x="290" y="1"/>
                    <a:pt x="244" y="1"/>
                  </a:cubicBezTo>
                  <a:cubicBezTo>
                    <a:pt x="240" y="1"/>
                    <a:pt x="236"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4"/>
            <p:cNvSpPr/>
            <p:nvPr/>
          </p:nvSpPr>
          <p:spPr>
            <a:xfrm rot="1508308">
              <a:off x="6375201" y="710813"/>
              <a:ext cx="60214" cy="58349"/>
            </a:xfrm>
            <a:custGeom>
              <a:avLst/>
              <a:gdLst/>
              <a:ahLst/>
              <a:cxnLst/>
              <a:rect l="l" t="t" r="r" b="b"/>
              <a:pathLst>
                <a:path w="355" h="344" extrusionOk="0">
                  <a:moveTo>
                    <a:pt x="124" y="1"/>
                  </a:moveTo>
                  <a:cubicBezTo>
                    <a:pt x="91" y="1"/>
                    <a:pt x="58" y="19"/>
                    <a:pt x="42" y="52"/>
                  </a:cubicBezTo>
                  <a:cubicBezTo>
                    <a:pt x="1" y="133"/>
                    <a:pt x="65" y="191"/>
                    <a:pt x="99" y="254"/>
                  </a:cubicBezTo>
                  <a:cubicBezTo>
                    <a:pt x="115" y="306"/>
                    <a:pt x="166" y="343"/>
                    <a:pt x="222" y="343"/>
                  </a:cubicBezTo>
                  <a:cubicBezTo>
                    <a:pt x="230" y="343"/>
                    <a:pt x="237" y="343"/>
                    <a:pt x="244" y="341"/>
                  </a:cubicBezTo>
                  <a:cubicBezTo>
                    <a:pt x="331" y="324"/>
                    <a:pt x="354" y="214"/>
                    <a:pt x="285" y="110"/>
                  </a:cubicBezTo>
                  <a:cubicBezTo>
                    <a:pt x="262" y="63"/>
                    <a:pt x="215" y="28"/>
                    <a:pt x="163" y="11"/>
                  </a:cubicBezTo>
                  <a:cubicBezTo>
                    <a:pt x="151" y="4"/>
                    <a:pt x="13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4"/>
            <p:cNvSpPr/>
            <p:nvPr/>
          </p:nvSpPr>
          <p:spPr>
            <a:xfrm rot="1508308">
              <a:off x="6290376" y="2721826"/>
              <a:ext cx="65133" cy="49189"/>
            </a:xfrm>
            <a:custGeom>
              <a:avLst/>
              <a:gdLst/>
              <a:ahLst/>
              <a:cxnLst/>
              <a:rect l="l" t="t" r="r" b="b"/>
              <a:pathLst>
                <a:path w="384" h="290" extrusionOk="0">
                  <a:moveTo>
                    <a:pt x="246" y="0"/>
                  </a:moveTo>
                  <a:cubicBezTo>
                    <a:pt x="225" y="0"/>
                    <a:pt x="204" y="6"/>
                    <a:pt x="186" y="19"/>
                  </a:cubicBezTo>
                  <a:cubicBezTo>
                    <a:pt x="99" y="42"/>
                    <a:pt x="30" y="117"/>
                    <a:pt x="13" y="204"/>
                  </a:cubicBezTo>
                  <a:cubicBezTo>
                    <a:pt x="1" y="233"/>
                    <a:pt x="13" y="262"/>
                    <a:pt x="42" y="273"/>
                  </a:cubicBezTo>
                  <a:cubicBezTo>
                    <a:pt x="65" y="285"/>
                    <a:pt x="88" y="290"/>
                    <a:pt x="109" y="290"/>
                  </a:cubicBezTo>
                  <a:cubicBezTo>
                    <a:pt x="173" y="290"/>
                    <a:pt x="229" y="250"/>
                    <a:pt x="285" y="233"/>
                  </a:cubicBezTo>
                  <a:cubicBezTo>
                    <a:pt x="349" y="192"/>
                    <a:pt x="383" y="146"/>
                    <a:pt x="354" y="76"/>
                  </a:cubicBezTo>
                  <a:cubicBezTo>
                    <a:pt x="338" y="29"/>
                    <a:pt x="292"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4"/>
            <p:cNvSpPr/>
            <p:nvPr/>
          </p:nvSpPr>
          <p:spPr>
            <a:xfrm rot="1508308">
              <a:off x="9094958" y="-17652"/>
              <a:ext cx="53260" cy="58857"/>
            </a:xfrm>
            <a:custGeom>
              <a:avLst/>
              <a:gdLst/>
              <a:ahLst/>
              <a:cxnLst/>
              <a:rect l="l" t="t" r="r" b="b"/>
              <a:pathLst>
                <a:path w="314" h="347" extrusionOk="0">
                  <a:moveTo>
                    <a:pt x="157" y="0"/>
                  </a:moveTo>
                  <a:cubicBezTo>
                    <a:pt x="135" y="0"/>
                    <a:pt x="113" y="6"/>
                    <a:pt x="93" y="19"/>
                  </a:cubicBezTo>
                  <a:cubicBezTo>
                    <a:pt x="18" y="60"/>
                    <a:pt x="0" y="187"/>
                    <a:pt x="47" y="280"/>
                  </a:cubicBezTo>
                  <a:cubicBezTo>
                    <a:pt x="62" y="322"/>
                    <a:pt x="100" y="346"/>
                    <a:pt x="141" y="346"/>
                  </a:cubicBezTo>
                  <a:cubicBezTo>
                    <a:pt x="162" y="346"/>
                    <a:pt x="184" y="340"/>
                    <a:pt x="203" y="326"/>
                  </a:cubicBezTo>
                  <a:cubicBezTo>
                    <a:pt x="284" y="268"/>
                    <a:pt x="313" y="164"/>
                    <a:pt x="267" y="71"/>
                  </a:cubicBezTo>
                  <a:cubicBezTo>
                    <a:pt x="247" y="28"/>
                    <a:pt x="203"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4"/>
            <p:cNvSpPr/>
            <p:nvPr/>
          </p:nvSpPr>
          <p:spPr>
            <a:xfrm rot="1508308">
              <a:off x="5893567" y="2840371"/>
              <a:ext cx="52242" cy="62250"/>
            </a:xfrm>
            <a:custGeom>
              <a:avLst/>
              <a:gdLst/>
              <a:ahLst/>
              <a:cxnLst/>
              <a:rect l="l" t="t" r="r" b="b"/>
              <a:pathLst>
                <a:path w="308" h="367" extrusionOk="0">
                  <a:moveTo>
                    <a:pt x="149" y="1"/>
                  </a:moveTo>
                  <a:cubicBezTo>
                    <a:pt x="131" y="1"/>
                    <a:pt x="114" y="5"/>
                    <a:pt x="99" y="13"/>
                  </a:cubicBezTo>
                  <a:cubicBezTo>
                    <a:pt x="18" y="54"/>
                    <a:pt x="0" y="187"/>
                    <a:pt x="87" y="332"/>
                  </a:cubicBezTo>
                  <a:cubicBezTo>
                    <a:pt x="103" y="355"/>
                    <a:pt x="128" y="366"/>
                    <a:pt x="155" y="366"/>
                  </a:cubicBezTo>
                  <a:cubicBezTo>
                    <a:pt x="175" y="366"/>
                    <a:pt x="197" y="359"/>
                    <a:pt x="215" y="344"/>
                  </a:cubicBezTo>
                  <a:cubicBezTo>
                    <a:pt x="284" y="303"/>
                    <a:pt x="307" y="147"/>
                    <a:pt x="255" y="65"/>
                  </a:cubicBezTo>
                  <a:cubicBezTo>
                    <a:pt x="235" y="24"/>
                    <a:pt x="191"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4"/>
            <p:cNvSpPr/>
            <p:nvPr/>
          </p:nvSpPr>
          <p:spPr>
            <a:xfrm rot="1508308">
              <a:off x="5846609" y="1432551"/>
              <a:ext cx="64116" cy="40539"/>
            </a:xfrm>
            <a:custGeom>
              <a:avLst/>
              <a:gdLst/>
              <a:ahLst/>
              <a:cxnLst/>
              <a:rect l="l" t="t" r="r" b="b"/>
              <a:pathLst>
                <a:path w="378" h="239" extrusionOk="0">
                  <a:moveTo>
                    <a:pt x="160" y="1"/>
                  </a:moveTo>
                  <a:cubicBezTo>
                    <a:pt x="100" y="1"/>
                    <a:pt x="44" y="34"/>
                    <a:pt x="18" y="90"/>
                  </a:cubicBezTo>
                  <a:cubicBezTo>
                    <a:pt x="1" y="130"/>
                    <a:pt x="13" y="177"/>
                    <a:pt x="47" y="200"/>
                  </a:cubicBezTo>
                  <a:cubicBezTo>
                    <a:pt x="95" y="225"/>
                    <a:pt x="146" y="238"/>
                    <a:pt x="197" y="238"/>
                  </a:cubicBezTo>
                  <a:cubicBezTo>
                    <a:pt x="239" y="238"/>
                    <a:pt x="280" y="230"/>
                    <a:pt x="320" y="211"/>
                  </a:cubicBezTo>
                  <a:cubicBezTo>
                    <a:pt x="360" y="194"/>
                    <a:pt x="378" y="148"/>
                    <a:pt x="366" y="107"/>
                  </a:cubicBezTo>
                  <a:cubicBezTo>
                    <a:pt x="337" y="26"/>
                    <a:pt x="262" y="9"/>
                    <a:pt x="186" y="3"/>
                  </a:cubicBezTo>
                  <a:cubicBezTo>
                    <a:pt x="177" y="1"/>
                    <a:pt x="169"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4"/>
            <p:cNvSpPr/>
            <p:nvPr/>
          </p:nvSpPr>
          <p:spPr>
            <a:xfrm rot="1508308">
              <a:off x="5390078" y="1600360"/>
              <a:ext cx="74802" cy="39182"/>
            </a:xfrm>
            <a:custGeom>
              <a:avLst/>
              <a:gdLst/>
              <a:ahLst/>
              <a:cxnLst/>
              <a:rect l="l" t="t" r="r" b="b"/>
              <a:pathLst>
                <a:path w="441" h="231" extrusionOk="0">
                  <a:moveTo>
                    <a:pt x="207" y="1"/>
                  </a:moveTo>
                  <a:cubicBezTo>
                    <a:pt x="150" y="1"/>
                    <a:pt x="94" y="19"/>
                    <a:pt x="46" y="57"/>
                  </a:cubicBezTo>
                  <a:cubicBezTo>
                    <a:pt x="17" y="91"/>
                    <a:pt x="0" y="138"/>
                    <a:pt x="46" y="155"/>
                  </a:cubicBezTo>
                  <a:cubicBezTo>
                    <a:pt x="145" y="201"/>
                    <a:pt x="249" y="225"/>
                    <a:pt x="359" y="230"/>
                  </a:cubicBezTo>
                  <a:cubicBezTo>
                    <a:pt x="371" y="225"/>
                    <a:pt x="382" y="225"/>
                    <a:pt x="400" y="213"/>
                  </a:cubicBezTo>
                  <a:cubicBezTo>
                    <a:pt x="435" y="184"/>
                    <a:pt x="440" y="126"/>
                    <a:pt x="411" y="91"/>
                  </a:cubicBezTo>
                  <a:cubicBezTo>
                    <a:pt x="355" y="32"/>
                    <a:pt x="281"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4"/>
            <p:cNvSpPr/>
            <p:nvPr/>
          </p:nvSpPr>
          <p:spPr>
            <a:xfrm rot="1508308">
              <a:off x="5242032" y="-9670"/>
              <a:ext cx="65981" cy="52751"/>
            </a:xfrm>
            <a:custGeom>
              <a:avLst/>
              <a:gdLst/>
              <a:ahLst/>
              <a:cxnLst/>
              <a:rect l="l" t="t" r="r" b="b"/>
              <a:pathLst>
                <a:path w="389" h="311" extrusionOk="0">
                  <a:moveTo>
                    <a:pt x="195" y="0"/>
                  </a:moveTo>
                  <a:cubicBezTo>
                    <a:pt x="137" y="0"/>
                    <a:pt x="80" y="20"/>
                    <a:pt x="35" y="57"/>
                  </a:cubicBezTo>
                  <a:cubicBezTo>
                    <a:pt x="6" y="74"/>
                    <a:pt x="0" y="114"/>
                    <a:pt x="23" y="138"/>
                  </a:cubicBezTo>
                  <a:cubicBezTo>
                    <a:pt x="47" y="161"/>
                    <a:pt x="81" y="178"/>
                    <a:pt x="116" y="184"/>
                  </a:cubicBezTo>
                  <a:cubicBezTo>
                    <a:pt x="162" y="190"/>
                    <a:pt x="215" y="184"/>
                    <a:pt x="249" y="225"/>
                  </a:cubicBezTo>
                  <a:cubicBezTo>
                    <a:pt x="268" y="253"/>
                    <a:pt x="268" y="311"/>
                    <a:pt x="304" y="311"/>
                  </a:cubicBezTo>
                  <a:cubicBezTo>
                    <a:pt x="312" y="311"/>
                    <a:pt x="323" y="308"/>
                    <a:pt x="336" y="300"/>
                  </a:cubicBezTo>
                  <a:cubicBezTo>
                    <a:pt x="388" y="271"/>
                    <a:pt x="371" y="219"/>
                    <a:pt x="365" y="167"/>
                  </a:cubicBezTo>
                  <a:cubicBezTo>
                    <a:pt x="359" y="97"/>
                    <a:pt x="348" y="28"/>
                    <a:pt x="267" y="10"/>
                  </a:cubicBezTo>
                  <a:cubicBezTo>
                    <a:pt x="243" y="3"/>
                    <a:pt x="21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4"/>
            <p:cNvSpPr/>
            <p:nvPr/>
          </p:nvSpPr>
          <p:spPr>
            <a:xfrm rot="1508308">
              <a:off x="4440770" y="1134265"/>
              <a:ext cx="75650" cy="52921"/>
            </a:xfrm>
            <a:custGeom>
              <a:avLst/>
              <a:gdLst/>
              <a:ahLst/>
              <a:cxnLst/>
              <a:rect l="l" t="t" r="r" b="b"/>
              <a:pathLst>
                <a:path w="446" h="312" extrusionOk="0">
                  <a:moveTo>
                    <a:pt x="325" y="0"/>
                  </a:moveTo>
                  <a:cubicBezTo>
                    <a:pt x="308" y="0"/>
                    <a:pt x="290" y="5"/>
                    <a:pt x="273" y="15"/>
                  </a:cubicBezTo>
                  <a:cubicBezTo>
                    <a:pt x="232" y="44"/>
                    <a:pt x="192" y="73"/>
                    <a:pt x="163" y="114"/>
                  </a:cubicBezTo>
                  <a:cubicBezTo>
                    <a:pt x="111" y="131"/>
                    <a:pt x="64" y="160"/>
                    <a:pt x="30" y="201"/>
                  </a:cubicBezTo>
                  <a:cubicBezTo>
                    <a:pt x="6" y="218"/>
                    <a:pt x="1" y="247"/>
                    <a:pt x="12" y="276"/>
                  </a:cubicBezTo>
                  <a:cubicBezTo>
                    <a:pt x="23" y="298"/>
                    <a:pt x="44" y="311"/>
                    <a:pt x="67" y="311"/>
                  </a:cubicBezTo>
                  <a:cubicBezTo>
                    <a:pt x="80" y="311"/>
                    <a:pt x="93" y="307"/>
                    <a:pt x="105" y="299"/>
                  </a:cubicBezTo>
                  <a:cubicBezTo>
                    <a:pt x="156" y="248"/>
                    <a:pt x="227" y="219"/>
                    <a:pt x="301" y="219"/>
                  </a:cubicBezTo>
                  <a:cubicBezTo>
                    <a:pt x="318" y="219"/>
                    <a:pt x="336" y="220"/>
                    <a:pt x="354" y="224"/>
                  </a:cubicBezTo>
                  <a:cubicBezTo>
                    <a:pt x="358" y="224"/>
                    <a:pt x="361" y="225"/>
                    <a:pt x="364" y="225"/>
                  </a:cubicBezTo>
                  <a:cubicBezTo>
                    <a:pt x="416" y="225"/>
                    <a:pt x="445" y="144"/>
                    <a:pt x="424" y="79"/>
                  </a:cubicBezTo>
                  <a:cubicBezTo>
                    <a:pt x="411" y="29"/>
                    <a:pt x="369" y="0"/>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4"/>
            <p:cNvSpPr/>
            <p:nvPr/>
          </p:nvSpPr>
          <p:spPr>
            <a:xfrm rot="1508308">
              <a:off x="7801830" y="851055"/>
              <a:ext cx="47323" cy="60723"/>
            </a:xfrm>
            <a:custGeom>
              <a:avLst/>
              <a:gdLst/>
              <a:ahLst/>
              <a:cxnLst/>
              <a:rect l="l" t="t" r="r" b="b"/>
              <a:pathLst>
                <a:path w="279" h="358" extrusionOk="0">
                  <a:moveTo>
                    <a:pt x="118" y="0"/>
                  </a:moveTo>
                  <a:cubicBezTo>
                    <a:pt x="102" y="0"/>
                    <a:pt x="86" y="3"/>
                    <a:pt x="70" y="10"/>
                  </a:cubicBezTo>
                  <a:cubicBezTo>
                    <a:pt x="24" y="28"/>
                    <a:pt x="1" y="80"/>
                    <a:pt x="12" y="132"/>
                  </a:cubicBezTo>
                  <a:cubicBezTo>
                    <a:pt x="24" y="190"/>
                    <a:pt x="36" y="254"/>
                    <a:pt x="47" y="306"/>
                  </a:cubicBezTo>
                  <a:cubicBezTo>
                    <a:pt x="64" y="339"/>
                    <a:pt x="97" y="358"/>
                    <a:pt x="129" y="358"/>
                  </a:cubicBezTo>
                  <a:cubicBezTo>
                    <a:pt x="152" y="358"/>
                    <a:pt x="175" y="348"/>
                    <a:pt x="192" y="329"/>
                  </a:cubicBezTo>
                  <a:cubicBezTo>
                    <a:pt x="273" y="259"/>
                    <a:pt x="279" y="138"/>
                    <a:pt x="215" y="51"/>
                  </a:cubicBezTo>
                  <a:cubicBezTo>
                    <a:pt x="191" y="18"/>
                    <a:pt x="155"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4"/>
            <p:cNvSpPr/>
            <p:nvPr/>
          </p:nvSpPr>
          <p:spPr>
            <a:xfrm rot="1508308">
              <a:off x="4974719" y="1704457"/>
              <a:ext cx="53260" cy="60045"/>
            </a:xfrm>
            <a:custGeom>
              <a:avLst/>
              <a:gdLst/>
              <a:ahLst/>
              <a:cxnLst/>
              <a:rect l="l" t="t" r="r" b="b"/>
              <a:pathLst>
                <a:path w="314" h="354" extrusionOk="0">
                  <a:moveTo>
                    <a:pt x="149" y="1"/>
                  </a:moveTo>
                  <a:cubicBezTo>
                    <a:pt x="132" y="1"/>
                    <a:pt x="114" y="5"/>
                    <a:pt x="99" y="15"/>
                  </a:cubicBezTo>
                  <a:cubicBezTo>
                    <a:pt x="30" y="39"/>
                    <a:pt x="1" y="125"/>
                    <a:pt x="47" y="183"/>
                  </a:cubicBezTo>
                  <a:cubicBezTo>
                    <a:pt x="59" y="201"/>
                    <a:pt x="70" y="218"/>
                    <a:pt x="82" y="230"/>
                  </a:cubicBezTo>
                  <a:lnTo>
                    <a:pt x="88" y="230"/>
                  </a:lnTo>
                  <a:cubicBezTo>
                    <a:pt x="105" y="259"/>
                    <a:pt x="122" y="288"/>
                    <a:pt x="145" y="311"/>
                  </a:cubicBezTo>
                  <a:cubicBezTo>
                    <a:pt x="162" y="339"/>
                    <a:pt x="189" y="353"/>
                    <a:pt x="216" y="353"/>
                  </a:cubicBezTo>
                  <a:cubicBezTo>
                    <a:pt x="228" y="353"/>
                    <a:pt x="239" y="351"/>
                    <a:pt x="250" y="346"/>
                  </a:cubicBezTo>
                  <a:cubicBezTo>
                    <a:pt x="290" y="328"/>
                    <a:pt x="313" y="288"/>
                    <a:pt x="302" y="241"/>
                  </a:cubicBezTo>
                  <a:cubicBezTo>
                    <a:pt x="290" y="183"/>
                    <a:pt x="273" y="125"/>
                    <a:pt x="250" y="73"/>
                  </a:cubicBezTo>
                  <a:cubicBezTo>
                    <a:pt x="233" y="28"/>
                    <a:pt x="191"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4"/>
            <p:cNvSpPr/>
            <p:nvPr/>
          </p:nvSpPr>
          <p:spPr>
            <a:xfrm rot="1508308">
              <a:off x="7108910" y="3351"/>
              <a:ext cx="44440" cy="59536"/>
            </a:xfrm>
            <a:custGeom>
              <a:avLst/>
              <a:gdLst/>
              <a:ahLst/>
              <a:cxnLst/>
              <a:rect l="l" t="t" r="r" b="b"/>
              <a:pathLst>
                <a:path w="262" h="351" extrusionOk="0">
                  <a:moveTo>
                    <a:pt x="113" y="0"/>
                  </a:moveTo>
                  <a:cubicBezTo>
                    <a:pt x="100" y="0"/>
                    <a:pt x="86" y="3"/>
                    <a:pt x="70" y="9"/>
                  </a:cubicBezTo>
                  <a:cubicBezTo>
                    <a:pt x="0" y="26"/>
                    <a:pt x="12" y="90"/>
                    <a:pt x="18" y="142"/>
                  </a:cubicBezTo>
                  <a:cubicBezTo>
                    <a:pt x="24" y="200"/>
                    <a:pt x="35" y="252"/>
                    <a:pt x="41" y="287"/>
                  </a:cubicBezTo>
                  <a:cubicBezTo>
                    <a:pt x="67" y="330"/>
                    <a:pt x="103" y="350"/>
                    <a:pt x="138" y="350"/>
                  </a:cubicBezTo>
                  <a:cubicBezTo>
                    <a:pt x="173" y="350"/>
                    <a:pt x="206" y="330"/>
                    <a:pt x="226" y="293"/>
                  </a:cubicBezTo>
                  <a:cubicBezTo>
                    <a:pt x="261" y="229"/>
                    <a:pt x="261" y="153"/>
                    <a:pt x="226" y="96"/>
                  </a:cubicBezTo>
                  <a:cubicBezTo>
                    <a:pt x="203" y="44"/>
                    <a:pt x="168"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4"/>
            <p:cNvSpPr/>
            <p:nvPr/>
          </p:nvSpPr>
          <p:spPr>
            <a:xfrm rot="1508308">
              <a:off x="5394559" y="629470"/>
              <a:ext cx="50377" cy="59027"/>
            </a:xfrm>
            <a:custGeom>
              <a:avLst/>
              <a:gdLst/>
              <a:ahLst/>
              <a:cxnLst/>
              <a:rect l="l" t="t" r="r" b="b"/>
              <a:pathLst>
                <a:path w="297" h="348" extrusionOk="0">
                  <a:moveTo>
                    <a:pt x="130" y="0"/>
                  </a:moveTo>
                  <a:cubicBezTo>
                    <a:pt x="109" y="0"/>
                    <a:pt x="88" y="5"/>
                    <a:pt x="70" y="16"/>
                  </a:cubicBezTo>
                  <a:cubicBezTo>
                    <a:pt x="1" y="63"/>
                    <a:pt x="7" y="213"/>
                    <a:pt x="70" y="300"/>
                  </a:cubicBezTo>
                  <a:cubicBezTo>
                    <a:pt x="87" y="331"/>
                    <a:pt x="119" y="348"/>
                    <a:pt x="150" y="348"/>
                  </a:cubicBezTo>
                  <a:cubicBezTo>
                    <a:pt x="171" y="348"/>
                    <a:pt x="193" y="340"/>
                    <a:pt x="209" y="323"/>
                  </a:cubicBezTo>
                  <a:cubicBezTo>
                    <a:pt x="285" y="260"/>
                    <a:pt x="296" y="150"/>
                    <a:pt x="238" y="68"/>
                  </a:cubicBezTo>
                  <a:cubicBezTo>
                    <a:pt x="218" y="25"/>
                    <a:pt x="174"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4"/>
            <p:cNvSpPr/>
            <p:nvPr/>
          </p:nvSpPr>
          <p:spPr>
            <a:xfrm rot="1508308">
              <a:off x="5868269" y="1727137"/>
              <a:ext cx="59197" cy="51903"/>
            </a:xfrm>
            <a:custGeom>
              <a:avLst/>
              <a:gdLst/>
              <a:ahLst/>
              <a:cxnLst/>
              <a:rect l="l" t="t" r="r" b="b"/>
              <a:pathLst>
                <a:path w="349" h="306" extrusionOk="0">
                  <a:moveTo>
                    <a:pt x="149" y="1"/>
                  </a:moveTo>
                  <a:cubicBezTo>
                    <a:pt x="125" y="1"/>
                    <a:pt x="102" y="8"/>
                    <a:pt x="82" y="23"/>
                  </a:cubicBezTo>
                  <a:cubicBezTo>
                    <a:pt x="18" y="63"/>
                    <a:pt x="1" y="144"/>
                    <a:pt x="53" y="202"/>
                  </a:cubicBezTo>
                  <a:cubicBezTo>
                    <a:pt x="87" y="266"/>
                    <a:pt x="156" y="305"/>
                    <a:pt x="217" y="305"/>
                  </a:cubicBezTo>
                  <a:cubicBezTo>
                    <a:pt x="239" y="305"/>
                    <a:pt x="261" y="300"/>
                    <a:pt x="279" y="289"/>
                  </a:cubicBezTo>
                  <a:cubicBezTo>
                    <a:pt x="343" y="249"/>
                    <a:pt x="349" y="173"/>
                    <a:pt x="291" y="92"/>
                  </a:cubicBezTo>
                  <a:cubicBezTo>
                    <a:pt x="251" y="33"/>
                    <a:pt x="198"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4"/>
            <p:cNvSpPr/>
            <p:nvPr/>
          </p:nvSpPr>
          <p:spPr>
            <a:xfrm rot="1508308">
              <a:off x="8027466" y="-68694"/>
              <a:ext cx="69035" cy="45797"/>
            </a:xfrm>
            <a:custGeom>
              <a:avLst/>
              <a:gdLst/>
              <a:ahLst/>
              <a:cxnLst/>
              <a:rect l="l" t="t" r="r" b="b"/>
              <a:pathLst>
                <a:path w="407" h="270" extrusionOk="0">
                  <a:moveTo>
                    <a:pt x="266" y="1"/>
                  </a:moveTo>
                  <a:cubicBezTo>
                    <a:pt x="228" y="1"/>
                    <a:pt x="184" y="15"/>
                    <a:pt x="134" y="44"/>
                  </a:cubicBezTo>
                  <a:cubicBezTo>
                    <a:pt x="94" y="85"/>
                    <a:pt x="1" y="108"/>
                    <a:pt x="59" y="201"/>
                  </a:cubicBezTo>
                  <a:cubicBezTo>
                    <a:pt x="99" y="244"/>
                    <a:pt x="157" y="269"/>
                    <a:pt x="216" y="269"/>
                  </a:cubicBezTo>
                  <a:cubicBezTo>
                    <a:pt x="251" y="269"/>
                    <a:pt x="287" y="261"/>
                    <a:pt x="319" y="241"/>
                  </a:cubicBezTo>
                  <a:cubicBezTo>
                    <a:pt x="383" y="212"/>
                    <a:pt x="406" y="131"/>
                    <a:pt x="372" y="67"/>
                  </a:cubicBezTo>
                  <a:cubicBezTo>
                    <a:pt x="349" y="23"/>
                    <a:pt x="313"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4"/>
            <p:cNvSpPr/>
            <p:nvPr/>
          </p:nvSpPr>
          <p:spPr>
            <a:xfrm rot="1508308">
              <a:off x="5970782" y="2736366"/>
              <a:ext cx="49359" cy="69883"/>
            </a:xfrm>
            <a:custGeom>
              <a:avLst/>
              <a:gdLst/>
              <a:ahLst/>
              <a:cxnLst/>
              <a:rect l="l" t="t" r="r" b="b"/>
              <a:pathLst>
                <a:path w="291" h="412" extrusionOk="0">
                  <a:moveTo>
                    <a:pt x="125" y="1"/>
                  </a:moveTo>
                  <a:cubicBezTo>
                    <a:pt x="122" y="1"/>
                    <a:pt x="119" y="1"/>
                    <a:pt x="116" y="1"/>
                  </a:cubicBezTo>
                  <a:cubicBezTo>
                    <a:pt x="58" y="1"/>
                    <a:pt x="18" y="54"/>
                    <a:pt x="41" y="94"/>
                  </a:cubicBezTo>
                  <a:cubicBezTo>
                    <a:pt x="87" y="181"/>
                    <a:pt x="0" y="268"/>
                    <a:pt x="47" y="355"/>
                  </a:cubicBezTo>
                  <a:cubicBezTo>
                    <a:pt x="76" y="392"/>
                    <a:pt x="116" y="411"/>
                    <a:pt x="158" y="411"/>
                  </a:cubicBezTo>
                  <a:cubicBezTo>
                    <a:pt x="175" y="411"/>
                    <a:pt x="192" y="408"/>
                    <a:pt x="209" y="401"/>
                  </a:cubicBezTo>
                  <a:cubicBezTo>
                    <a:pt x="267" y="384"/>
                    <a:pt x="290" y="308"/>
                    <a:pt x="250" y="262"/>
                  </a:cubicBezTo>
                  <a:cubicBezTo>
                    <a:pt x="209" y="210"/>
                    <a:pt x="192" y="140"/>
                    <a:pt x="197" y="77"/>
                  </a:cubicBezTo>
                  <a:cubicBezTo>
                    <a:pt x="197" y="34"/>
                    <a:pt x="163"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4"/>
            <p:cNvSpPr/>
            <p:nvPr/>
          </p:nvSpPr>
          <p:spPr>
            <a:xfrm rot="1508308">
              <a:off x="6176428" y="2142306"/>
              <a:ext cx="72427" cy="46475"/>
            </a:xfrm>
            <a:custGeom>
              <a:avLst/>
              <a:gdLst/>
              <a:ahLst/>
              <a:cxnLst/>
              <a:rect l="l" t="t" r="r" b="b"/>
              <a:pathLst>
                <a:path w="427" h="274" extrusionOk="0">
                  <a:moveTo>
                    <a:pt x="116" y="0"/>
                  </a:moveTo>
                  <a:cubicBezTo>
                    <a:pt x="44" y="0"/>
                    <a:pt x="1" y="75"/>
                    <a:pt x="44" y="135"/>
                  </a:cubicBezTo>
                  <a:cubicBezTo>
                    <a:pt x="125" y="222"/>
                    <a:pt x="235" y="268"/>
                    <a:pt x="351" y="274"/>
                  </a:cubicBezTo>
                  <a:cubicBezTo>
                    <a:pt x="415" y="262"/>
                    <a:pt x="426" y="216"/>
                    <a:pt x="397" y="170"/>
                  </a:cubicBezTo>
                  <a:cubicBezTo>
                    <a:pt x="340" y="71"/>
                    <a:pt x="241" y="13"/>
                    <a:pt x="131" y="2"/>
                  </a:cubicBezTo>
                  <a:cubicBezTo>
                    <a:pt x="126" y="1"/>
                    <a:pt x="121"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4"/>
            <p:cNvSpPr/>
            <p:nvPr/>
          </p:nvSpPr>
          <p:spPr>
            <a:xfrm rot="1508308">
              <a:off x="6520873" y="1668125"/>
              <a:ext cx="58179" cy="44270"/>
            </a:xfrm>
            <a:custGeom>
              <a:avLst/>
              <a:gdLst/>
              <a:ahLst/>
              <a:cxnLst/>
              <a:rect l="l" t="t" r="r" b="b"/>
              <a:pathLst>
                <a:path w="343" h="261" extrusionOk="0">
                  <a:moveTo>
                    <a:pt x="147" y="0"/>
                  </a:moveTo>
                  <a:cubicBezTo>
                    <a:pt x="119" y="0"/>
                    <a:pt x="90" y="7"/>
                    <a:pt x="64" y="22"/>
                  </a:cubicBezTo>
                  <a:cubicBezTo>
                    <a:pt x="18" y="51"/>
                    <a:pt x="0" y="109"/>
                    <a:pt x="24" y="161"/>
                  </a:cubicBezTo>
                  <a:cubicBezTo>
                    <a:pt x="55" y="211"/>
                    <a:pt x="165" y="261"/>
                    <a:pt x="236" y="261"/>
                  </a:cubicBezTo>
                  <a:cubicBezTo>
                    <a:pt x="256" y="261"/>
                    <a:pt x="273" y="257"/>
                    <a:pt x="284" y="248"/>
                  </a:cubicBezTo>
                  <a:cubicBezTo>
                    <a:pt x="342" y="202"/>
                    <a:pt x="331" y="144"/>
                    <a:pt x="296" y="86"/>
                  </a:cubicBezTo>
                  <a:cubicBezTo>
                    <a:pt x="265" y="31"/>
                    <a:pt x="20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4"/>
            <p:cNvSpPr/>
            <p:nvPr/>
          </p:nvSpPr>
          <p:spPr>
            <a:xfrm rot="1508308">
              <a:off x="6670479" y="475512"/>
              <a:ext cx="63098" cy="44101"/>
            </a:xfrm>
            <a:custGeom>
              <a:avLst/>
              <a:gdLst/>
              <a:ahLst/>
              <a:cxnLst/>
              <a:rect l="l" t="t" r="r" b="b"/>
              <a:pathLst>
                <a:path w="372" h="260" extrusionOk="0">
                  <a:moveTo>
                    <a:pt x="194" y="1"/>
                  </a:moveTo>
                  <a:cubicBezTo>
                    <a:pt x="160" y="1"/>
                    <a:pt x="125" y="10"/>
                    <a:pt x="93" y="31"/>
                  </a:cubicBezTo>
                  <a:cubicBezTo>
                    <a:pt x="29" y="59"/>
                    <a:pt x="0" y="135"/>
                    <a:pt x="24" y="204"/>
                  </a:cubicBezTo>
                  <a:cubicBezTo>
                    <a:pt x="37" y="240"/>
                    <a:pt x="89" y="259"/>
                    <a:pt x="151" y="259"/>
                  </a:cubicBezTo>
                  <a:cubicBezTo>
                    <a:pt x="199" y="259"/>
                    <a:pt x="253" y="247"/>
                    <a:pt x="296" y="222"/>
                  </a:cubicBezTo>
                  <a:cubicBezTo>
                    <a:pt x="354" y="193"/>
                    <a:pt x="371" y="123"/>
                    <a:pt x="331" y="71"/>
                  </a:cubicBezTo>
                  <a:cubicBezTo>
                    <a:pt x="299" y="25"/>
                    <a:pt x="247"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4"/>
            <p:cNvSpPr/>
            <p:nvPr/>
          </p:nvSpPr>
          <p:spPr>
            <a:xfrm rot="1508308">
              <a:off x="6643842" y="1750509"/>
              <a:ext cx="57161" cy="49528"/>
            </a:xfrm>
            <a:custGeom>
              <a:avLst/>
              <a:gdLst/>
              <a:ahLst/>
              <a:cxnLst/>
              <a:rect l="l" t="t" r="r" b="b"/>
              <a:pathLst>
                <a:path w="337" h="292" extrusionOk="0">
                  <a:moveTo>
                    <a:pt x="154" y="0"/>
                  </a:moveTo>
                  <a:cubicBezTo>
                    <a:pt x="129" y="0"/>
                    <a:pt x="104" y="6"/>
                    <a:pt x="81" y="19"/>
                  </a:cubicBezTo>
                  <a:cubicBezTo>
                    <a:pt x="18" y="65"/>
                    <a:pt x="0" y="152"/>
                    <a:pt x="41" y="215"/>
                  </a:cubicBezTo>
                  <a:cubicBezTo>
                    <a:pt x="71" y="265"/>
                    <a:pt x="123" y="291"/>
                    <a:pt x="175" y="291"/>
                  </a:cubicBezTo>
                  <a:cubicBezTo>
                    <a:pt x="203" y="291"/>
                    <a:pt x="231" y="284"/>
                    <a:pt x="255" y="268"/>
                  </a:cubicBezTo>
                  <a:cubicBezTo>
                    <a:pt x="319" y="227"/>
                    <a:pt x="336" y="146"/>
                    <a:pt x="296" y="88"/>
                  </a:cubicBezTo>
                  <a:cubicBezTo>
                    <a:pt x="267" y="32"/>
                    <a:pt x="211"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4"/>
            <p:cNvSpPr/>
            <p:nvPr/>
          </p:nvSpPr>
          <p:spPr>
            <a:xfrm rot="1508308">
              <a:off x="6876842" y="2438639"/>
              <a:ext cx="57161" cy="48341"/>
            </a:xfrm>
            <a:custGeom>
              <a:avLst/>
              <a:gdLst/>
              <a:ahLst/>
              <a:cxnLst/>
              <a:rect l="l" t="t" r="r" b="b"/>
              <a:pathLst>
                <a:path w="337" h="285" extrusionOk="0">
                  <a:moveTo>
                    <a:pt x="152" y="1"/>
                  </a:moveTo>
                  <a:cubicBezTo>
                    <a:pt x="129" y="1"/>
                    <a:pt x="105" y="6"/>
                    <a:pt x="82" y="17"/>
                  </a:cubicBezTo>
                  <a:cubicBezTo>
                    <a:pt x="18" y="57"/>
                    <a:pt x="1" y="138"/>
                    <a:pt x="53" y="196"/>
                  </a:cubicBezTo>
                  <a:cubicBezTo>
                    <a:pt x="92" y="251"/>
                    <a:pt x="155" y="285"/>
                    <a:pt x="209" y="285"/>
                  </a:cubicBezTo>
                  <a:cubicBezTo>
                    <a:pt x="236" y="285"/>
                    <a:pt x="260" y="277"/>
                    <a:pt x="279" y="260"/>
                  </a:cubicBezTo>
                  <a:cubicBezTo>
                    <a:pt x="331" y="214"/>
                    <a:pt x="337" y="132"/>
                    <a:pt x="290" y="80"/>
                  </a:cubicBezTo>
                  <a:cubicBezTo>
                    <a:pt x="258" y="28"/>
                    <a:pt x="206"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4"/>
            <p:cNvSpPr/>
            <p:nvPr/>
          </p:nvSpPr>
          <p:spPr>
            <a:xfrm rot="1508308">
              <a:off x="4659072" y="183555"/>
              <a:ext cx="64116" cy="40708"/>
            </a:xfrm>
            <a:custGeom>
              <a:avLst/>
              <a:gdLst/>
              <a:ahLst/>
              <a:cxnLst/>
              <a:rect l="l" t="t" r="r" b="b"/>
              <a:pathLst>
                <a:path w="378" h="240" extrusionOk="0">
                  <a:moveTo>
                    <a:pt x="242" y="0"/>
                  </a:moveTo>
                  <a:cubicBezTo>
                    <a:pt x="225" y="0"/>
                    <a:pt x="208" y="3"/>
                    <a:pt x="192" y="10"/>
                  </a:cubicBezTo>
                  <a:cubicBezTo>
                    <a:pt x="157" y="28"/>
                    <a:pt x="122" y="45"/>
                    <a:pt x="87" y="68"/>
                  </a:cubicBezTo>
                  <a:cubicBezTo>
                    <a:pt x="53" y="85"/>
                    <a:pt x="0" y="97"/>
                    <a:pt x="6" y="149"/>
                  </a:cubicBezTo>
                  <a:cubicBezTo>
                    <a:pt x="12" y="196"/>
                    <a:pt x="64" y="219"/>
                    <a:pt x="111" y="230"/>
                  </a:cubicBezTo>
                  <a:cubicBezTo>
                    <a:pt x="138" y="237"/>
                    <a:pt x="165" y="240"/>
                    <a:pt x="192" y="240"/>
                  </a:cubicBezTo>
                  <a:cubicBezTo>
                    <a:pt x="211" y="240"/>
                    <a:pt x="230" y="239"/>
                    <a:pt x="250" y="236"/>
                  </a:cubicBezTo>
                  <a:cubicBezTo>
                    <a:pt x="325" y="219"/>
                    <a:pt x="377" y="172"/>
                    <a:pt x="354" y="91"/>
                  </a:cubicBezTo>
                  <a:cubicBezTo>
                    <a:pt x="345" y="34"/>
                    <a:pt x="29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4"/>
            <p:cNvSpPr/>
            <p:nvPr/>
          </p:nvSpPr>
          <p:spPr>
            <a:xfrm rot="1508308">
              <a:off x="9095562" y="680196"/>
              <a:ext cx="65133" cy="41556"/>
            </a:xfrm>
            <a:custGeom>
              <a:avLst/>
              <a:gdLst/>
              <a:ahLst/>
              <a:cxnLst/>
              <a:rect l="l" t="t" r="r" b="b"/>
              <a:pathLst>
                <a:path w="384" h="245" extrusionOk="0">
                  <a:moveTo>
                    <a:pt x="168" y="0"/>
                  </a:moveTo>
                  <a:cubicBezTo>
                    <a:pt x="135" y="0"/>
                    <a:pt x="101" y="10"/>
                    <a:pt x="65" y="31"/>
                  </a:cubicBezTo>
                  <a:cubicBezTo>
                    <a:pt x="30" y="43"/>
                    <a:pt x="1" y="83"/>
                    <a:pt x="1" y="124"/>
                  </a:cubicBezTo>
                  <a:cubicBezTo>
                    <a:pt x="1" y="164"/>
                    <a:pt x="30" y="205"/>
                    <a:pt x="65" y="217"/>
                  </a:cubicBezTo>
                  <a:cubicBezTo>
                    <a:pt x="100" y="235"/>
                    <a:pt x="136" y="244"/>
                    <a:pt x="172" y="244"/>
                  </a:cubicBezTo>
                  <a:cubicBezTo>
                    <a:pt x="247" y="244"/>
                    <a:pt x="320" y="204"/>
                    <a:pt x="383" y="130"/>
                  </a:cubicBezTo>
                  <a:lnTo>
                    <a:pt x="377" y="130"/>
                  </a:lnTo>
                  <a:cubicBezTo>
                    <a:pt x="303" y="44"/>
                    <a:pt x="23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4"/>
            <p:cNvSpPr/>
            <p:nvPr/>
          </p:nvSpPr>
          <p:spPr>
            <a:xfrm rot="1508308">
              <a:off x="7694711" y="1029007"/>
              <a:ext cx="58179" cy="48002"/>
            </a:xfrm>
            <a:custGeom>
              <a:avLst/>
              <a:gdLst/>
              <a:ahLst/>
              <a:cxnLst/>
              <a:rect l="l" t="t" r="r" b="b"/>
              <a:pathLst>
                <a:path w="343" h="283" extrusionOk="0">
                  <a:moveTo>
                    <a:pt x="167" y="0"/>
                  </a:moveTo>
                  <a:cubicBezTo>
                    <a:pt x="136" y="0"/>
                    <a:pt x="104" y="10"/>
                    <a:pt x="76" y="30"/>
                  </a:cubicBezTo>
                  <a:cubicBezTo>
                    <a:pt x="18" y="71"/>
                    <a:pt x="1" y="152"/>
                    <a:pt x="41" y="210"/>
                  </a:cubicBezTo>
                  <a:cubicBezTo>
                    <a:pt x="76" y="256"/>
                    <a:pt x="126" y="282"/>
                    <a:pt x="180" y="282"/>
                  </a:cubicBezTo>
                  <a:cubicBezTo>
                    <a:pt x="207" y="282"/>
                    <a:pt x="235" y="276"/>
                    <a:pt x="262" y="262"/>
                  </a:cubicBezTo>
                  <a:cubicBezTo>
                    <a:pt x="325" y="222"/>
                    <a:pt x="343" y="129"/>
                    <a:pt x="291" y="65"/>
                  </a:cubicBezTo>
                  <a:cubicBezTo>
                    <a:pt x="263" y="23"/>
                    <a:pt x="215"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4"/>
            <p:cNvSpPr/>
            <p:nvPr/>
          </p:nvSpPr>
          <p:spPr>
            <a:xfrm rot="1508308">
              <a:off x="5227617" y="603575"/>
              <a:ext cx="63098" cy="48172"/>
            </a:xfrm>
            <a:custGeom>
              <a:avLst/>
              <a:gdLst/>
              <a:ahLst/>
              <a:cxnLst/>
              <a:rect l="l" t="t" r="r" b="b"/>
              <a:pathLst>
                <a:path w="372" h="284" extrusionOk="0">
                  <a:moveTo>
                    <a:pt x="151" y="1"/>
                  </a:moveTo>
                  <a:cubicBezTo>
                    <a:pt x="122" y="1"/>
                    <a:pt x="92" y="7"/>
                    <a:pt x="64" y="22"/>
                  </a:cubicBezTo>
                  <a:cubicBezTo>
                    <a:pt x="12" y="45"/>
                    <a:pt x="0" y="114"/>
                    <a:pt x="41" y="161"/>
                  </a:cubicBezTo>
                  <a:cubicBezTo>
                    <a:pt x="91" y="233"/>
                    <a:pt x="182" y="284"/>
                    <a:pt x="251" y="284"/>
                  </a:cubicBezTo>
                  <a:cubicBezTo>
                    <a:pt x="270" y="284"/>
                    <a:pt x="288" y="280"/>
                    <a:pt x="302" y="271"/>
                  </a:cubicBezTo>
                  <a:cubicBezTo>
                    <a:pt x="371" y="219"/>
                    <a:pt x="354" y="155"/>
                    <a:pt x="313" y="91"/>
                  </a:cubicBezTo>
                  <a:cubicBezTo>
                    <a:pt x="277" y="35"/>
                    <a:pt x="21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4"/>
            <p:cNvSpPr/>
            <p:nvPr/>
          </p:nvSpPr>
          <p:spPr>
            <a:xfrm rot="1508308">
              <a:off x="7573078" y="659343"/>
              <a:ext cx="55295" cy="56144"/>
            </a:xfrm>
            <a:custGeom>
              <a:avLst/>
              <a:gdLst/>
              <a:ahLst/>
              <a:cxnLst/>
              <a:rect l="l" t="t" r="r" b="b"/>
              <a:pathLst>
                <a:path w="326" h="331" extrusionOk="0">
                  <a:moveTo>
                    <a:pt x="116" y="0"/>
                  </a:moveTo>
                  <a:cubicBezTo>
                    <a:pt x="95" y="0"/>
                    <a:pt x="75" y="6"/>
                    <a:pt x="59" y="17"/>
                  </a:cubicBezTo>
                  <a:cubicBezTo>
                    <a:pt x="1" y="64"/>
                    <a:pt x="12" y="156"/>
                    <a:pt x="64" y="243"/>
                  </a:cubicBezTo>
                  <a:cubicBezTo>
                    <a:pt x="99" y="301"/>
                    <a:pt x="133" y="330"/>
                    <a:pt x="175" y="330"/>
                  </a:cubicBezTo>
                  <a:cubicBezTo>
                    <a:pt x="196" y="330"/>
                    <a:pt x="219" y="323"/>
                    <a:pt x="244" y="307"/>
                  </a:cubicBezTo>
                  <a:cubicBezTo>
                    <a:pt x="314" y="255"/>
                    <a:pt x="325" y="156"/>
                    <a:pt x="267" y="93"/>
                  </a:cubicBezTo>
                  <a:cubicBezTo>
                    <a:pt x="230" y="35"/>
                    <a:pt x="169"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4"/>
            <p:cNvSpPr/>
            <p:nvPr/>
          </p:nvSpPr>
          <p:spPr>
            <a:xfrm rot="1508308">
              <a:off x="5698895" y="1385907"/>
              <a:ext cx="49189" cy="57331"/>
            </a:xfrm>
            <a:custGeom>
              <a:avLst/>
              <a:gdLst/>
              <a:ahLst/>
              <a:cxnLst/>
              <a:rect l="l" t="t" r="r" b="b"/>
              <a:pathLst>
                <a:path w="290" h="338" extrusionOk="0">
                  <a:moveTo>
                    <a:pt x="144" y="1"/>
                  </a:moveTo>
                  <a:cubicBezTo>
                    <a:pt x="123" y="1"/>
                    <a:pt x="102" y="6"/>
                    <a:pt x="81" y="18"/>
                  </a:cubicBezTo>
                  <a:cubicBezTo>
                    <a:pt x="12" y="59"/>
                    <a:pt x="0" y="186"/>
                    <a:pt x="52" y="279"/>
                  </a:cubicBezTo>
                  <a:cubicBezTo>
                    <a:pt x="68" y="317"/>
                    <a:pt x="103" y="337"/>
                    <a:pt x="138" y="337"/>
                  </a:cubicBezTo>
                  <a:cubicBezTo>
                    <a:pt x="157" y="337"/>
                    <a:pt x="175" y="332"/>
                    <a:pt x="192" y="320"/>
                  </a:cubicBezTo>
                  <a:cubicBezTo>
                    <a:pt x="267" y="256"/>
                    <a:pt x="290" y="146"/>
                    <a:pt x="244" y="59"/>
                  </a:cubicBezTo>
                  <a:cubicBezTo>
                    <a:pt x="221" y="21"/>
                    <a:pt x="183"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4"/>
            <p:cNvSpPr/>
            <p:nvPr/>
          </p:nvSpPr>
          <p:spPr>
            <a:xfrm rot="1508308">
              <a:off x="4890466" y="774946"/>
              <a:ext cx="57161" cy="53430"/>
            </a:xfrm>
            <a:custGeom>
              <a:avLst/>
              <a:gdLst/>
              <a:ahLst/>
              <a:cxnLst/>
              <a:rect l="l" t="t" r="r" b="b"/>
              <a:pathLst>
                <a:path w="337" h="315" extrusionOk="0">
                  <a:moveTo>
                    <a:pt x="118" y="0"/>
                  </a:moveTo>
                  <a:cubicBezTo>
                    <a:pt x="101" y="0"/>
                    <a:pt x="85" y="4"/>
                    <a:pt x="70" y="12"/>
                  </a:cubicBezTo>
                  <a:cubicBezTo>
                    <a:pt x="13" y="47"/>
                    <a:pt x="1" y="128"/>
                    <a:pt x="53" y="209"/>
                  </a:cubicBezTo>
                  <a:cubicBezTo>
                    <a:pt x="100" y="272"/>
                    <a:pt x="168" y="314"/>
                    <a:pt x="224" y="314"/>
                  </a:cubicBezTo>
                  <a:cubicBezTo>
                    <a:pt x="244" y="314"/>
                    <a:pt x="263" y="308"/>
                    <a:pt x="279" y="296"/>
                  </a:cubicBezTo>
                  <a:cubicBezTo>
                    <a:pt x="337" y="250"/>
                    <a:pt x="331" y="180"/>
                    <a:pt x="291" y="116"/>
                  </a:cubicBezTo>
                  <a:cubicBezTo>
                    <a:pt x="246" y="44"/>
                    <a:pt x="176"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4"/>
            <p:cNvSpPr/>
            <p:nvPr/>
          </p:nvSpPr>
          <p:spPr>
            <a:xfrm rot="1508308">
              <a:off x="4820766" y="882265"/>
              <a:ext cx="78872" cy="41387"/>
            </a:xfrm>
            <a:custGeom>
              <a:avLst/>
              <a:gdLst/>
              <a:ahLst/>
              <a:cxnLst/>
              <a:rect l="l" t="t" r="r" b="b"/>
              <a:pathLst>
                <a:path w="465" h="244" extrusionOk="0">
                  <a:moveTo>
                    <a:pt x="365" y="1"/>
                  </a:moveTo>
                  <a:cubicBezTo>
                    <a:pt x="355" y="1"/>
                    <a:pt x="346" y="2"/>
                    <a:pt x="337" y="6"/>
                  </a:cubicBezTo>
                  <a:cubicBezTo>
                    <a:pt x="227" y="17"/>
                    <a:pt x="122" y="64"/>
                    <a:pt x="47" y="139"/>
                  </a:cubicBezTo>
                  <a:cubicBezTo>
                    <a:pt x="1" y="180"/>
                    <a:pt x="30" y="243"/>
                    <a:pt x="82" y="243"/>
                  </a:cubicBezTo>
                  <a:cubicBezTo>
                    <a:pt x="186" y="243"/>
                    <a:pt x="285" y="220"/>
                    <a:pt x="377" y="180"/>
                  </a:cubicBezTo>
                  <a:cubicBezTo>
                    <a:pt x="424" y="151"/>
                    <a:pt x="464" y="122"/>
                    <a:pt x="447" y="64"/>
                  </a:cubicBezTo>
                  <a:cubicBezTo>
                    <a:pt x="438" y="27"/>
                    <a:pt x="402" y="1"/>
                    <a:pt x="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4"/>
            <p:cNvSpPr/>
            <p:nvPr/>
          </p:nvSpPr>
          <p:spPr>
            <a:xfrm rot="1508308">
              <a:off x="5301109" y="2790374"/>
              <a:ext cx="58009" cy="46984"/>
            </a:xfrm>
            <a:custGeom>
              <a:avLst/>
              <a:gdLst/>
              <a:ahLst/>
              <a:cxnLst/>
              <a:rect l="l" t="t" r="r" b="b"/>
              <a:pathLst>
                <a:path w="342" h="277" extrusionOk="0">
                  <a:moveTo>
                    <a:pt x="164" y="1"/>
                  </a:moveTo>
                  <a:cubicBezTo>
                    <a:pt x="152" y="1"/>
                    <a:pt x="140" y="2"/>
                    <a:pt x="128" y="4"/>
                  </a:cubicBezTo>
                  <a:cubicBezTo>
                    <a:pt x="47" y="16"/>
                    <a:pt x="0" y="97"/>
                    <a:pt x="18" y="172"/>
                  </a:cubicBezTo>
                  <a:cubicBezTo>
                    <a:pt x="29" y="213"/>
                    <a:pt x="52" y="248"/>
                    <a:pt x="87" y="277"/>
                  </a:cubicBezTo>
                  <a:lnTo>
                    <a:pt x="81" y="271"/>
                  </a:lnTo>
                  <a:lnTo>
                    <a:pt x="81" y="271"/>
                  </a:lnTo>
                  <a:cubicBezTo>
                    <a:pt x="102" y="274"/>
                    <a:pt x="122" y="275"/>
                    <a:pt x="142" y="275"/>
                  </a:cubicBezTo>
                  <a:cubicBezTo>
                    <a:pt x="162" y="275"/>
                    <a:pt x="183" y="274"/>
                    <a:pt x="203" y="271"/>
                  </a:cubicBezTo>
                  <a:cubicBezTo>
                    <a:pt x="301" y="248"/>
                    <a:pt x="342" y="190"/>
                    <a:pt x="319" y="114"/>
                  </a:cubicBezTo>
                  <a:cubicBezTo>
                    <a:pt x="299" y="45"/>
                    <a:pt x="236"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4"/>
            <p:cNvSpPr/>
            <p:nvPr/>
          </p:nvSpPr>
          <p:spPr>
            <a:xfrm rot="1508308">
              <a:off x="7198513" y="2096168"/>
              <a:ext cx="59197" cy="51903"/>
            </a:xfrm>
            <a:custGeom>
              <a:avLst/>
              <a:gdLst/>
              <a:ahLst/>
              <a:cxnLst/>
              <a:rect l="l" t="t" r="r" b="b"/>
              <a:pathLst>
                <a:path w="349" h="306" extrusionOk="0">
                  <a:moveTo>
                    <a:pt x="197" y="1"/>
                  </a:moveTo>
                  <a:cubicBezTo>
                    <a:pt x="169" y="1"/>
                    <a:pt x="141" y="10"/>
                    <a:pt x="117" y="29"/>
                  </a:cubicBezTo>
                  <a:cubicBezTo>
                    <a:pt x="41" y="70"/>
                    <a:pt x="1" y="168"/>
                    <a:pt x="36" y="249"/>
                  </a:cubicBezTo>
                  <a:cubicBezTo>
                    <a:pt x="56" y="286"/>
                    <a:pt x="89" y="305"/>
                    <a:pt x="129" y="305"/>
                  </a:cubicBezTo>
                  <a:cubicBezTo>
                    <a:pt x="159" y="305"/>
                    <a:pt x="192" y="295"/>
                    <a:pt x="227" y="272"/>
                  </a:cubicBezTo>
                  <a:cubicBezTo>
                    <a:pt x="320" y="215"/>
                    <a:pt x="348" y="116"/>
                    <a:pt x="296" y="52"/>
                  </a:cubicBezTo>
                  <a:cubicBezTo>
                    <a:pt x="273" y="19"/>
                    <a:pt x="235"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4"/>
            <p:cNvSpPr/>
            <p:nvPr/>
          </p:nvSpPr>
          <p:spPr>
            <a:xfrm rot="1508308">
              <a:off x="7533529" y="-70177"/>
              <a:ext cx="49359" cy="62928"/>
            </a:xfrm>
            <a:custGeom>
              <a:avLst/>
              <a:gdLst/>
              <a:ahLst/>
              <a:cxnLst/>
              <a:rect l="l" t="t" r="r" b="b"/>
              <a:pathLst>
                <a:path w="291" h="371" extrusionOk="0">
                  <a:moveTo>
                    <a:pt x="70" y="0"/>
                  </a:moveTo>
                  <a:cubicBezTo>
                    <a:pt x="53" y="0"/>
                    <a:pt x="42" y="6"/>
                    <a:pt x="30" y="12"/>
                  </a:cubicBezTo>
                  <a:cubicBezTo>
                    <a:pt x="7" y="29"/>
                    <a:pt x="1" y="58"/>
                    <a:pt x="13" y="81"/>
                  </a:cubicBezTo>
                  <a:cubicBezTo>
                    <a:pt x="47" y="157"/>
                    <a:pt x="76" y="232"/>
                    <a:pt x="99" y="313"/>
                  </a:cubicBezTo>
                  <a:cubicBezTo>
                    <a:pt x="105" y="348"/>
                    <a:pt x="140" y="371"/>
                    <a:pt x="175" y="371"/>
                  </a:cubicBezTo>
                  <a:cubicBezTo>
                    <a:pt x="210" y="371"/>
                    <a:pt x="244" y="354"/>
                    <a:pt x="256" y="319"/>
                  </a:cubicBezTo>
                  <a:cubicBezTo>
                    <a:pt x="291" y="249"/>
                    <a:pt x="279" y="168"/>
                    <a:pt x="227" y="110"/>
                  </a:cubicBezTo>
                  <a:cubicBezTo>
                    <a:pt x="198" y="46"/>
                    <a:pt x="140"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4"/>
            <p:cNvSpPr/>
            <p:nvPr/>
          </p:nvSpPr>
          <p:spPr>
            <a:xfrm rot="1508308">
              <a:off x="7232897" y="1262816"/>
              <a:ext cx="59027" cy="45966"/>
            </a:xfrm>
            <a:custGeom>
              <a:avLst/>
              <a:gdLst/>
              <a:ahLst/>
              <a:cxnLst/>
              <a:rect l="l" t="t" r="r" b="b"/>
              <a:pathLst>
                <a:path w="348" h="271" extrusionOk="0">
                  <a:moveTo>
                    <a:pt x="193" y="1"/>
                  </a:moveTo>
                  <a:cubicBezTo>
                    <a:pt x="163" y="1"/>
                    <a:pt x="131" y="11"/>
                    <a:pt x="104" y="31"/>
                  </a:cubicBezTo>
                  <a:cubicBezTo>
                    <a:pt x="35" y="60"/>
                    <a:pt x="0" y="141"/>
                    <a:pt x="35" y="216"/>
                  </a:cubicBezTo>
                  <a:cubicBezTo>
                    <a:pt x="54" y="251"/>
                    <a:pt x="88" y="270"/>
                    <a:pt x="132" y="270"/>
                  </a:cubicBezTo>
                  <a:cubicBezTo>
                    <a:pt x="169" y="270"/>
                    <a:pt x="213" y="257"/>
                    <a:pt x="261" y="228"/>
                  </a:cubicBezTo>
                  <a:cubicBezTo>
                    <a:pt x="319" y="205"/>
                    <a:pt x="348" y="135"/>
                    <a:pt x="319" y="71"/>
                  </a:cubicBezTo>
                  <a:cubicBezTo>
                    <a:pt x="290" y="25"/>
                    <a:pt x="24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4"/>
            <p:cNvSpPr/>
            <p:nvPr/>
          </p:nvSpPr>
          <p:spPr>
            <a:xfrm rot="1508308">
              <a:off x="5546758" y="949376"/>
              <a:ext cx="51225" cy="52412"/>
            </a:xfrm>
            <a:custGeom>
              <a:avLst/>
              <a:gdLst/>
              <a:ahLst/>
              <a:cxnLst/>
              <a:rect l="l" t="t" r="r" b="b"/>
              <a:pathLst>
                <a:path w="302" h="309" extrusionOk="0">
                  <a:moveTo>
                    <a:pt x="138" y="0"/>
                  </a:moveTo>
                  <a:cubicBezTo>
                    <a:pt x="117" y="0"/>
                    <a:pt x="96" y="5"/>
                    <a:pt x="76" y="16"/>
                  </a:cubicBezTo>
                  <a:cubicBezTo>
                    <a:pt x="6" y="51"/>
                    <a:pt x="0" y="126"/>
                    <a:pt x="47" y="213"/>
                  </a:cubicBezTo>
                  <a:cubicBezTo>
                    <a:pt x="85" y="276"/>
                    <a:pt x="134" y="308"/>
                    <a:pt x="181" y="308"/>
                  </a:cubicBezTo>
                  <a:cubicBezTo>
                    <a:pt x="199" y="308"/>
                    <a:pt x="216" y="304"/>
                    <a:pt x="232" y="294"/>
                  </a:cubicBezTo>
                  <a:cubicBezTo>
                    <a:pt x="296" y="236"/>
                    <a:pt x="302" y="138"/>
                    <a:pt x="250" y="74"/>
                  </a:cubicBezTo>
                  <a:cubicBezTo>
                    <a:pt x="230" y="26"/>
                    <a:pt x="185"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4"/>
            <p:cNvSpPr/>
            <p:nvPr/>
          </p:nvSpPr>
          <p:spPr>
            <a:xfrm rot="1508308">
              <a:off x="8850785" y="1164123"/>
              <a:ext cx="57161" cy="55295"/>
            </a:xfrm>
            <a:custGeom>
              <a:avLst/>
              <a:gdLst/>
              <a:ahLst/>
              <a:cxnLst/>
              <a:rect l="l" t="t" r="r" b="b"/>
              <a:pathLst>
                <a:path w="337" h="326" extrusionOk="0">
                  <a:moveTo>
                    <a:pt x="122" y="1"/>
                  </a:moveTo>
                  <a:cubicBezTo>
                    <a:pt x="101" y="1"/>
                    <a:pt x="82" y="8"/>
                    <a:pt x="64" y="21"/>
                  </a:cubicBezTo>
                  <a:cubicBezTo>
                    <a:pt x="1" y="73"/>
                    <a:pt x="6" y="137"/>
                    <a:pt x="58" y="218"/>
                  </a:cubicBezTo>
                  <a:cubicBezTo>
                    <a:pt x="93" y="278"/>
                    <a:pt x="158" y="325"/>
                    <a:pt x="211" y="325"/>
                  </a:cubicBezTo>
                  <a:cubicBezTo>
                    <a:pt x="230" y="325"/>
                    <a:pt x="247" y="319"/>
                    <a:pt x="261" y="305"/>
                  </a:cubicBezTo>
                  <a:cubicBezTo>
                    <a:pt x="337" y="242"/>
                    <a:pt x="302" y="172"/>
                    <a:pt x="261" y="102"/>
                  </a:cubicBezTo>
                  <a:cubicBezTo>
                    <a:pt x="225" y="37"/>
                    <a:pt x="171"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4"/>
            <p:cNvSpPr/>
            <p:nvPr/>
          </p:nvSpPr>
          <p:spPr>
            <a:xfrm rot="1508308">
              <a:off x="6094346" y="263465"/>
              <a:ext cx="53260" cy="53090"/>
            </a:xfrm>
            <a:custGeom>
              <a:avLst/>
              <a:gdLst/>
              <a:ahLst/>
              <a:cxnLst/>
              <a:rect l="l" t="t" r="r" b="b"/>
              <a:pathLst>
                <a:path w="314" h="313" extrusionOk="0">
                  <a:moveTo>
                    <a:pt x="132" y="1"/>
                  </a:moveTo>
                  <a:cubicBezTo>
                    <a:pt x="109" y="1"/>
                    <a:pt x="86" y="6"/>
                    <a:pt x="64" y="17"/>
                  </a:cubicBezTo>
                  <a:cubicBezTo>
                    <a:pt x="1" y="51"/>
                    <a:pt x="1" y="121"/>
                    <a:pt x="64" y="219"/>
                  </a:cubicBezTo>
                  <a:cubicBezTo>
                    <a:pt x="95" y="259"/>
                    <a:pt x="126" y="312"/>
                    <a:pt x="180" y="312"/>
                  </a:cubicBezTo>
                  <a:cubicBezTo>
                    <a:pt x="197" y="312"/>
                    <a:pt x="216" y="307"/>
                    <a:pt x="238" y="295"/>
                  </a:cubicBezTo>
                  <a:cubicBezTo>
                    <a:pt x="308" y="237"/>
                    <a:pt x="313" y="138"/>
                    <a:pt x="261" y="74"/>
                  </a:cubicBezTo>
                  <a:cubicBezTo>
                    <a:pt x="233" y="27"/>
                    <a:pt x="183"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4"/>
            <p:cNvSpPr/>
            <p:nvPr/>
          </p:nvSpPr>
          <p:spPr>
            <a:xfrm rot="1508308">
              <a:off x="6718862" y="1250345"/>
              <a:ext cx="57840" cy="54278"/>
            </a:xfrm>
            <a:custGeom>
              <a:avLst/>
              <a:gdLst/>
              <a:ahLst/>
              <a:cxnLst/>
              <a:rect l="l" t="t" r="r" b="b"/>
              <a:pathLst>
                <a:path w="341" h="320" extrusionOk="0">
                  <a:moveTo>
                    <a:pt x="120" y="0"/>
                  </a:moveTo>
                  <a:cubicBezTo>
                    <a:pt x="97" y="0"/>
                    <a:pt x="74" y="10"/>
                    <a:pt x="53" y="33"/>
                  </a:cubicBezTo>
                  <a:cubicBezTo>
                    <a:pt x="1" y="91"/>
                    <a:pt x="35" y="132"/>
                    <a:pt x="70" y="184"/>
                  </a:cubicBezTo>
                  <a:cubicBezTo>
                    <a:pt x="105" y="247"/>
                    <a:pt x="163" y="294"/>
                    <a:pt x="232" y="317"/>
                  </a:cubicBezTo>
                  <a:cubicBezTo>
                    <a:pt x="241" y="318"/>
                    <a:pt x="250" y="319"/>
                    <a:pt x="258" y="319"/>
                  </a:cubicBezTo>
                  <a:cubicBezTo>
                    <a:pt x="311" y="319"/>
                    <a:pt x="341" y="286"/>
                    <a:pt x="331" y="230"/>
                  </a:cubicBezTo>
                  <a:cubicBezTo>
                    <a:pt x="319" y="155"/>
                    <a:pt x="273" y="85"/>
                    <a:pt x="215" y="45"/>
                  </a:cubicBezTo>
                  <a:cubicBezTo>
                    <a:pt x="187" y="21"/>
                    <a:pt x="1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4"/>
            <p:cNvSpPr/>
            <p:nvPr/>
          </p:nvSpPr>
          <p:spPr>
            <a:xfrm rot="1508308">
              <a:off x="6129409" y="2058105"/>
              <a:ext cx="60893" cy="49359"/>
            </a:xfrm>
            <a:custGeom>
              <a:avLst/>
              <a:gdLst/>
              <a:ahLst/>
              <a:cxnLst/>
              <a:rect l="l" t="t" r="r" b="b"/>
              <a:pathLst>
                <a:path w="359" h="291" extrusionOk="0">
                  <a:moveTo>
                    <a:pt x="107" y="0"/>
                  </a:moveTo>
                  <a:cubicBezTo>
                    <a:pt x="81" y="0"/>
                    <a:pt x="56" y="13"/>
                    <a:pt x="41" y="36"/>
                  </a:cubicBezTo>
                  <a:cubicBezTo>
                    <a:pt x="7" y="65"/>
                    <a:pt x="1" y="111"/>
                    <a:pt x="24" y="146"/>
                  </a:cubicBezTo>
                  <a:cubicBezTo>
                    <a:pt x="76" y="233"/>
                    <a:pt x="163" y="285"/>
                    <a:pt x="262" y="291"/>
                  </a:cubicBezTo>
                  <a:cubicBezTo>
                    <a:pt x="264" y="291"/>
                    <a:pt x="267" y="291"/>
                    <a:pt x="270" y="291"/>
                  </a:cubicBezTo>
                  <a:cubicBezTo>
                    <a:pt x="338" y="291"/>
                    <a:pt x="358" y="218"/>
                    <a:pt x="308" y="140"/>
                  </a:cubicBezTo>
                  <a:cubicBezTo>
                    <a:pt x="273" y="82"/>
                    <a:pt x="215" y="36"/>
                    <a:pt x="151" y="13"/>
                  </a:cubicBezTo>
                  <a:cubicBezTo>
                    <a:pt x="137" y="4"/>
                    <a:pt x="122"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4"/>
            <p:cNvSpPr/>
            <p:nvPr/>
          </p:nvSpPr>
          <p:spPr>
            <a:xfrm rot="1508308">
              <a:off x="7306864" y="2598440"/>
              <a:ext cx="46306" cy="68017"/>
            </a:xfrm>
            <a:custGeom>
              <a:avLst/>
              <a:gdLst/>
              <a:ahLst/>
              <a:cxnLst/>
              <a:rect l="l" t="t" r="r" b="b"/>
              <a:pathLst>
                <a:path w="273" h="401" extrusionOk="0">
                  <a:moveTo>
                    <a:pt x="180" y="1"/>
                  </a:moveTo>
                  <a:cubicBezTo>
                    <a:pt x="145" y="1"/>
                    <a:pt x="116" y="30"/>
                    <a:pt x="105" y="65"/>
                  </a:cubicBezTo>
                  <a:cubicBezTo>
                    <a:pt x="93" y="140"/>
                    <a:pt x="70" y="221"/>
                    <a:pt x="35" y="290"/>
                  </a:cubicBezTo>
                  <a:cubicBezTo>
                    <a:pt x="18" y="319"/>
                    <a:pt x="1" y="360"/>
                    <a:pt x="24" y="383"/>
                  </a:cubicBezTo>
                  <a:cubicBezTo>
                    <a:pt x="36" y="395"/>
                    <a:pt x="51" y="400"/>
                    <a:pt x="67" y="400"/>
                  </a:cubicBezTo>
                  <a:cubicBezTo>
                    <a:pt x="90" y="400"/>
                    <a:pt x="114" y="391"/>
                    <a:pt x="134" y="377"/>
                  </a:cubicBezTo>
                  <a:cubicBezTo>
                    <a:pt x="227" y="308"/>
                    <a:pt x="273" y="192"/>
                    <a:pt x="261" y="76"/>
                  </a:cubicBezTo>
                  <a:cubicBezTo>
                    <a:pt x="255" y="36"/>
                    <a:pt x="22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4"/>
            <p:cNvSpPr/>
            <p:nvPr/>
          </p:nvSpPr>
          <p:spPr>
            <a:xfrm rot="1508308">
              <a:off x="9148124" y="2238977"/>
              <a:ext cx="57161" cy="48172"/>
            </a:xfrm>
            <a:custGeom>
              <a:avLst/>
              <a:gdLst/>
              <a:ahLst/>
              <a:cxnLst/>
              <a:rect l="l" t="t" r="r" b="b"/>
              <a:pathLst>
                <a:path w="337" h="284" extrusionOk="0">
                  <a:moveTo>
                    <a:pt x="175" y="0"/>
                  </a:moveTo>
                  <a:cubicBezTo>
                    <a:pt x="142" y="0"/>
                    <a:pt x="108" y="11"/>
                    <a:pt x="81" y="33"/>
                  </a:cubicBezTo>
                  <a:cubicBezTo>
                    <a:pt x="18" y="79"/>
                    <a:pt x="0" y="166"/>
                    <a:pt x="47" y="230"/>
                  </a:cubicBezTo>
                  <a:cubicBezTo>
                    <a:pt x="74" y="266"/>
                    <a:pt x="114" y="284"/>
                    <a:pt x="155" y="284"/>
                  </a:cubicBezTo>
                  <a:cubicBezTo>
                    <a:pt x="192" y="284"/>
                    <a:pt x="231" y="269"/>
                    <a:pt x="261" y="241"/>
                  </a:cubicBezTo>
                  <a:cubicBezTo>
                    <a:pt x="319" y="201"/>
                    <a:pt x="336" y="120"/>
                    <a:pt x="296" y="62"/>
                  </a:cubicBezTo>
                  <a:cubicBezTo>
                    <a:pt x="269" y="21"/>
                    <a:pt x="222"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4"/>
            <p:cNvSpPr/>
            <p:nvPr/>
          </p:nvSpPr>
          <p:spPr>
            <a:xfrm rot="1508308">
              <a:off x="4772828" y="1367693"/>
              <a:ext cx="70900" cy="39182"/>
            </a:xfrm>
            <a:custGeom>
              <a:avLst/>
              <a:gdLst/>
              <a:ahLst/>
              <a:cxnLst/>
              <a:rect l="l" t="t" r="r" b="b"/>
              <a:pathLst>
                <a:path w="418" h="231" extrusionOk="0">
                  <a:moveTo>
                    <a:pt x="232" y="0"/>
                  </a:moveTo>
                  <a:cubicBezTo>
                    <a:pt x="186" y="0"/>
                    <a:pt x="140" y="15"/>
                    <a:pt x="99" y="43"/>
                  </a:cubicBezTo>
                  <a:cubicBezTo>
                    <a:pt x="47" y="72"/>
                    <a:pt x="0" y="107"/>
                    <a:pt x="18" y="171"/>
                  </a:cubicBezTo>
                  <a:cubicBezTo>
                    <a:pt x="31" y="219"/>
                    <a:pt x="65" y="231"/>
                    <a:pt x="101" y="231"/>
                  </a:cubicBezTo>
                  <a:cubicBezTo>
                    <a:pt x="112" y="231"/>
                    <a:pt x="123" y="230"/>
                    <a:pt x="133" y="228"/>
                  </a:cubicBezTo>
                  <a:cubicBezTo>
                    <a:pt x="203" y="223"/>
                    <a:pt x="273" y="211"/>
                    <a:pt x="336" y="194"/>
                  </a:cubicBezTo>
                  <a:cubicBezTo>
                    <a:pt x="412" y="171"/>
                    <a:pt x="417" y="66"/>
                    <a:pt x="348" y="31"/>
                  </a:cubicBezTo>
                  <a:cubicBezTo>
                    <a:pt x="311" y="10"/>
                    <a:pt x="271"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4"/>
            <p:cNvSpPr/>
            <p:nvPr/>
          </p:nvSpPr>
          <p:spPr>
            <a:xfrm rot="1508308">
              <a:off x="6179313" y="2544448"/>
              <a:ext cx="74802" cy="44270"/>
            </a:xfrm>
            <a:custGeom>
              <a:avLst/>
              <a:gdLst/>
              <a:ahLst/>
              <a:cxnLst/>
              <a:rect l="l" t="t" r="r" b="b"/>
              <a:pathLst>
                <a:path w="441" h="261" extrusionOk="0">
                  <a:moveTo>
                    <a:pt x="336" y="0"/>
                  </a:moveTo>
                  <a:cubicBezTo>
                    <a:pt x="333" y="0"/>
                    <a:pt x="329" y="0"/>
                    <a:pt x="325" y="1"/>
                  </a:cubicBezTo>
                  <a:cubicBezTo>
                    <a:pt x="261" y="1"/>
                    <a:pt x="215" y="47"/>
                    <a:pt x="157" y="76"/>
                  </a:cubicBezTo>
                  <a:cubicBezTo>
                    <a:pt x="116" y="122"/>
                    <a:pt x="1" y="134"/>
                    <a:pt x="41" y="215"/>
                  </a:cubicBezTo>
                  <a:cubicBezTo>
                    <a:pt x="57" y="249"/>
                    <a:pt x="85" y="260"/>
                    <a:pt x="118" y="260"/>
                  </a:cubicBezTo>
                  <a:cubicBezTo>
                    <a:pt x="158" y="260"/>
                    <a:pt x="205" y="243"/>
                    <a:pt x="244" y="227"/>
                  </a:cubicBezTo>
                  <a:cubicBezTo>
                    <a:pt x="290" y="209"/>
                    <a:pt x="337" y="198"/>
                    <a:pt x="377" y="180"/>
                  </a:cubicBezTo>
                  <a:cubicBezTo>
                    <a:pt x="418" y="163"/>
                    <a:pt x="441" y="122"/>
                    <a:pt x="429" y="82"/>
                  </a:cubicBezTo>
                  <a:cubicBezTo>
                    <a:pt x="424" y="33"/>
                    <a:pt x="384" y="0"/>
                    <a:pt x="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4"/>
            <p:cNvSpPr/>
            <p:nvPr/>
          </p:nvSpPr>
          <p:spPr>
            <a:xfrm rot="1508308">
              <a:off x="5695314" y="2824976"/>
              <a:ext cx="51225" cy="53769"/>
            </a:xfrm>
            <a:custGeom>
              <a:avLst/>
              <a:gdLst/>
              <a:ahLst/>
              <a:cxnLst/>
              <a:rect l="l" t="t" r="r" b="b"/>
              <a:pathLst>
                <a:path w="302" h="317" extrusionOk="0">
                  <a:moveTo>
                    <a:pt x="159" y="0"/>
                  </a:moveTo>
                  <a:cubicBezTo>
                    <a:pt x="136" y="0"/>
                    <a:pt x="113" y="6"/>
                    <a:pt x="93" y="18"/>
                  </a:cubicBezTo>
                  <a:cubicBezTo>
                    <a:pt x="24" y="76"/>
                    <a:pt x="1" y="175"/>
                    <a:pt x="41" y="256"/>
                  </a:cubicBezTo>
                  <a:cubicBezTo>
                    <a:pt x="56" y="295"/>
                    <a:pt x="92" y="317"/>
                    <a:pt x="130" y="317"/>
                  </a:cubicBezTo>
                  <a:cubicBezTo>
                    <a:pt x="153" y="317"/>
                    <a:pt x="178" y="308"/>
                    <a:pt x="198" y="291"/>
                  </a:cubicBezTo>
                  <a:cubicBezTo>
                    <a:pt x="273" y="244"/>
                    <a:pt x="302" y="146"/>
                    <a:pt x="267" y="59"/>
                  </a:cubicBezTo>
                  <a:cubicBezTo>
                    <a:pt x="244" y="21"/>
                    <a:pt x="202"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4"/>
            <p:cNvSpPr/>
            <p:nvPr/>
          </p:nvSpPr>
          <p:spPr>
            <a:xfrm rot="1508308">
              <a:off x="5497667" y="563258"/>
              <a:ext cx="63098" cy="46306"/>
            </a:xfrm>
            <a:custGeom>
              <a:avLst/>
              <a:gdLst/>
              <a:ahLst/>
              <a:cxnLst/>
              <a:rect l="l" t="t" r="r" b="b"/>
              <a:pathLst>
                <a:path w="372" h="273" extrusionOk="0">
                  <a:moveTo>
                    <a:pt x="134" y="1"/>
                  </a:moveTo>
                  <a:cubicBezTo>
                    <a:pt x="89" y="1"/>
                    <a:pt x="44" y="28"/>
                    <a:pt x="24" y="73"/>
                  </a:cubicBezTo>
                  <a:cubicBezTo>
                    <a:pt x="1" y="131"/>
                    <a:pt x="53" y="159"/>
                    <a:pt x="93" y="183"/>
                  </a:cubicBezTo>
                  <a:cubicBezTo>
                    <a:pt x="143" y="219"/>
                    <a:pt x="189" y="272"/>
                    <a:pt x="254" y="272"/>
                  </a:cubicBezTo>
                  <a:cubicBezTo>
                    <a:pt x="272" y="272"/>
                    <a:pt x="292" y="268"/>
                    <a:pt x="314" y="258"/>
                  </a:cubicBezTo>
                  <a:cubicBezTo>
                    <a:pt x="354" y="229"/>
                    <a:pt x="371" y="177"/>
                    <a:pt x="348" y="131"/>
                  </a:cubicBezTo>
                  <a:cubicBezTo>
                    <a:pt x="321" y="54"/>
                    <a:pt x="252" y="3"/>
                    <a:pt x="170" y="3"/>
                  </a:cubicBezTo>
                  <a:cubicBezTo>
                    <a:pt x="166" y="3"/>
                    <a:pt x="162" y="3"/>
                    <a:pt x="157" y="3"/>
                  </a:cubicBezTo>
                  <a:cubicBezTo>
                    <a:pt x="149" y="1"/>
                    <a:pt x="14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4"/>
            <p:cNvSpPr/>
            <p:nvPr/>
          </p:nvSpPr>
          <p:spPr>
            <a:xfrm rot="1508308">
              <a:off x="4862256" y="1251844"/>
              <a:ext cx="63946" cy="40708"/>
            </a:xfrm>
            <a:custGeom>
              <a:avLst/>
              <a:gdLst/>
              <a:ahLst/>
              <a:cxnLst/>
              <a:rect l="l" t="t" r="r" b="b"/>
              <a:pathLst>
                <a:path w="377" h="240" extrusionOk="0">
                  <a:moveTo>
                    <a:pt x="220" y="0"/>
                  </a:moveTo>
                  <a:cubicBezTo>
                    <a:pt x="188" y="0"/>
                    <a:pt x="156" y="9"/>
                    <a:pt x="128" y="25"/>
                  </a:cubicBezTo>
                  <a:cubicBezTo>
                    <a:pt x="41" y="66"/>
                    <a:pt x="0" y="135"/>
                    <a:pt x="29" y="193"/>
                  </a:cubicBezTo>
                  <a:cubicBezTo>
                    <a:pt x="41" y="222"/>
                    <a:pt x="64" y="240"/>
                    <a:pt x="87" y="240"/>
                  </a:cubicBezTo>
                  <a:lnTo>
                    <a:pt x="209" y="240"/>
                  </a:lnTo>
                  <a:cubicBezTo>
                    <a:pt x="273" y="240"/>
                    <a:pt x="331" y="228"/>
                    <a:pt x="360" y="159"/>
                  </a:cubicBezTo>
                  <a:cubicBezTo>
                    <a:pt x="377" y="112"/>
                    <a:pt x="360" y="60"/>
                    <a:pt x="319" y="31"/>
                  </a:cubicBezTo>
                  <a:cubicBezTo>
                    <a:pt x="289" y="10"/>
                    <a:pt x="254"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4"/>
            <p:cNvSpPr/>
            <p:nvPr/>
          </p:nvSpPr>
          <p:spPr>
            <a:xfrm rot="1508308">
              <a:off x="5019145" y="3524486"/>
              <a:ext cx="51394" cy="56144"/>
            </a:xfrm>
            <a:custGeom>
              <a:avLst/>
              <a:gdLst/>
              <a:ahLst/>
              <a:cxnLst/>
              <a:rect l="l" t="t" r="r" b="b"/>
              <a:pathLst>
                <a:path w="303" h="331" extrusionOk="0">
                  <a:moveTo>
                    <a:pt x="113" y="0"/>
                  </a:moveTo>
                  <a:cubicBezTo>
                    <a:pt x="93" y="0"/>
                    <a:pt x="75" y="5"/>
                    <a:pt x="59" y="15"/>
                  </a:cubicBezTo>
                  <a:cubicBezTo>
                    <a:pt x="1" y="50"/>
                    <a:pt x="7" y="142"/>
                    <a:pt x="70" y="252"/>
                  </a:cubicBezTo>
                  <a:cubicBezTo>
                    <a:pt x="94" y="303"/>
                    <a:pt x="125" y="330"/>
                    <a:pt x="162" y="330"/>
                  </a:cubicBezTo>
                  <a:cubicBezTo>
                    <a:pt x="180" y="330"/>
                    <a:pt x="200" y="324"/>
                    <a:pt x="221" y="310"/>
                  </a:cubicBezTo>
                  <a:cubicBezTo>
                    <a:pt x="290" y="252"/>
                    <a:pt x="302" y="154"/>
                    <a:pt x="250" y="90"/>
                  </a:cubicBezTo>
                  <a:cubicBezTo>
                    <a:pt x="217" y="32"/>
                    <a:pt x="162"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4"/>
            <p:cNvSpPr/>
            <p:nvPr/>
          </p:nvSpPr>
          <p:spPr>
            <a:xfrm rot="1508308">
              <a:off x="4954098" y="769685"/>
              <a:ext cx="52242" cy="55974"/>
            </a:xfrm>
            <a:custGeom>
              <a:avLst/>
              <a:gdLst/>
              <a:ahLst/>
              <a:cxnLst/>
              <a:rect l="l" t="t" r="r" b="b"/>
              <a:pathLst>
                <a:path w="308" h="330" extrusionOk="0">
                  <a:moveTo>
                    <a:pt x="119" y="1"/>
                  </a:moveTo>
                  <a:cubicBezTo>
                    <a:pt x="99" y="1"/>
                    <a:pt x="80" y="7"/>
                    <a:pt x="64" y="20"/>
                  </a:cubicBezTo>
                  <a:cubicBezTo>
                    <a:pt x="0" y="61"/>
                    <a:pt x="6" y="148"/>
                    <a:pt x="64" y="240"/>
                  </a:cubicBezTo>
                  <a:cubicBezTo>
                    <a:pt x="91" y="285"/>
                    <a:pt x="124" y="329"/>
                    <a:pt x="175" y="329"/>
                  </a:cubicBezTo>
                  <a:cubicBezTo>
                    <a:pt x="190" y="329"/>
                    <a:pt x="207" y="325"/>
                    <a:pt x="226" y="316"/>
                  </a:cubicBezTo>
                  <a:cubicBezTo>
                    <a:pt x="296" y="281"/>
                    <a:pt x="307" y="194"/>
                    <a:pt x="261" y="101"/>
                  </a:cubicBezTo>
                  <a:cubicBezTo>
                    <a:pt x="224" y="39"/>
                    <a:pt x="169"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4"/>
            <p:cNvSpPr/>
            <p:nvPr/>
          </p:nvSpPr>
          <p:spPr>
            <a:xfrm rot="1508308">
              <a:off x="5984934" y="1086708"/>
              <a:ext cx="56313" cy="53090"/>
            </a:xfrm>
            <a:custGeom>
              <a:avLst/>
              <a:gdLst/>
              <a:ahLst/>
              <a:cxnLst/>
              <a:rect l="l" t="t" r="r" b="b"/>
              <a:pathLst>
                <a:path w="332" h="313" extrusionOk="0">
                  <a:moveTo>
                    <a:pt x="187" y="0"/>
                  </a:moveTo>
                  <a:cubicBezTo>
                    <a:pt x="171" y="0"/>
                    <a:pt x="155" y="4"/>
                    <a:pt x="140" y="10"/>
                  </a:cubicBezTo>
                  <a:cubicBezTo>
                    <a:pt x="59" y="51"/>
                    <a:pt x="1" y="196"/>
                    <a:pt x="47" y="254"/>
                  </a:cubicBezTo>
                  <a:cubicBezTo>
                    <a:pt x="74" y="292"/>
                    <a:pt x="115" y="312"/>
                    <a:pt x="157" y="312"/>
                  </a:cubicBezTo>
                  <a:cubicBezTo>
                    <a:pt x="179" y="312"/>
                    <a:pt x="201" y="306"/>
                    <a:pt x="221" y="294"/>
                  </a:cubicBezTo>
                  <a:cubicBezTo>
                    <a:pt x="302" y="242"/>
                    <a:pt x="331" y="138"/>
                    <a:pt x="279" y="57"/>
                  </a:cubicBezTo>
                  <a:cubicBezTo>
                    <a:pt x="263" y="20"/>
                    <a:pt x="22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4"/>
            <p:cNvSpPr/>
            <p:nvPr/>
          </p:nvSpPr>
          <p:spPr>
            <a:xfrm rot="1508308">
              <a:off x="5724979" y="2291686"/>
              <a:ext cx="61063" cy="43422"/>
            </a:xfrm>
            <a:custGeom>
              <a:avLst/>
              <a:gdLst/>
              <a:ahLst/>
              <a:cxnLst/>
              <a:rect l="l" t="t" r="r" b="b"/>
              <a:pathLst>
                <a:path w="360" h="256" extrusionOk="0">
                  <a:moveTo>
                    <a:pt x="169" y="0"/>
                  </a:moveTo>
                  <a:cubicBezTo>
                    <a:pt x="141" y="0"/>
                    <a:pt x="113" y="8"/>
                    <a:pt x="87" y="23"/>
                  </a:cubicBezTo>
                  <a:cubicBezTo>
                    <a:pt x="23" y="46"/>
                    <a:pt x="0" y="115"/>
                    <a:pt x="29" y="173"/>
                  </a:cubicBezTo>
                  <a:cubicBezTo>
                    <a:pt x="65" y="225"/>
                    <a:pt x="126" y="255"/>
                    <a:pt x="188" y="255"/>
                  </a:cubicBezTo>
                  <a:cubicBezTo>
                    <a:pt x="215" y="255"/>
                    <a:pt x="242" y="249"/>
                    <a:pt x="267" y="237"/>
                  </a:cubicBezTo>
                  <a:cubicBezTo>
                    <a:pt x="336" y="214"/>
                    <a:pt x="359" y="138"/>
                    <a:pt x="313" y="86"/>
                  </a:cubicBezTo>
                  <a:cubicBezTo>
                    <a:pt x="282" y="31"/>
                    <a:pt x="227"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4"/>
            <p:cNvSpPr/>
            <p:nvPr/>
          </p:nvSpPr>
          <p:spPr>
            <a:xfrm rot="1508308">
              <a:off x="6061417" y="2829241"/>
              <a:ext cx="51225" cy="53260"/>
            </a:xfrm>
            <a:custGeom>
              <a:avLst/>
              <a:gdLst/>
              <a:ahLst/>
              <a:cxnLst/>
              <a:rect l="l" t="t" r="r" b="b"/>
              <a:pathLst>
                <a:path w="302" h="314" extrusionOk="0">
                  <a:moveTo>
                    <a:pt x="81" y="1"/>
                  </a:moveTo>
                  <a:cubicBezTo>
                    <a:pt x="68" y="1"/>
                    <a:pt x="57" y="3"/>
                    <a:pt x="47" y="8"/>
                  </a:cubicBezTo>
                  <a:cubicBezTo>
                    <a:pt x="18" y="26"/>
                    <a:pt x="1" y="61"/>
                    <a:pt x="12" y="95"/>
                  </a:cubicBezTo>
                  <a:cubicBezTo>
                    <a:pt x="24" y="124"/>
                    <a:pt x="41" y="153"/>
                    <a:pt x="53" y="182"/>
                  </a:cubicBezTo>
                  <a:lnTo>
                    <a:pt x="82" y="217"/>
                  </a:lnTo>
                  <a:cubicBezTo>
                    <a:pt x="105" y="259"/>
                    <a:pt x="129" y="313"/>
                    <a:pt x="177" y="313"/>
                  </a:cubicBezTo>
                  <a:cubicBezTo>
                    <a:pt x="188" y="313"/>
                    <a:pt x="201" y="310"/>
                    <a:pt x="215" y="304"/>
                  </a:cubicBezTo>
                  <a:cubicBezTo>
                    <a:pt x="296" y="275"/>
                    <a:pt x="302" y="205"/>
                    <a:pt x="290" y="136"/>
                  </a:cubicBezTo>
                  <a:cubicBezTo>
                    <a:pt x="276" y="77"/>
                    <a:pt x="15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4"/>
            <p:cNvSpPr/>
            <p:nvPr/>
          </p:nvSpPr>
          <p:spPr>
            <a:xfrm rot="1508308">
              <a:off x="4245602" y="447554"/>
              <a:ext cx="55126" cy="47154"/>
            </a:xfrm>
            <a:custGeom>
              <a:avLst/>
              <a:gdLst/>
              <a:ahLst/>
              <a:cxnLst/>
              <a:rect l="l" t="t" r="r" b="b"/>
              <a:pathLst>
                <a:path w="325" h="278" extrusionOk="0">
                  <a:moveTo>
                    <a:pt x="156" y="1"/>
                  </a:moveTo>
                  <a:cubicBezTo>
                    <a:pt x="129" y="1"/>
                    <a:pt x="101" y="8"/>
                    <a:pt x="76" y="24"/>
                  </a:cubicBezTo>
                  <a:cubicBezTo>
                    <a:pt x="12" y="59"/>
                    <a:pt x="0" y="140"/>
                    <a:pt x="41" y="198"/>
                  </a:cubicBezTo>
                  <a:cubicBezTo>
                    <a:pt x="77" y="250"/>
                    <a:pt x="136" y="277"/>
                    <a:pt x="193" y="277"/>
                  </a:cubicBezTo>
                  <a:cubicBezTo>
                    <a:pt x="219" y="277"/>
                    <a:pt x="244" y="272"/>
                    <a:pt x="267" y="262"/>
                  </a:cubicBezTo>
                  <a:cubicBezTo>
                    <a:pt x="319" y="210"/>
                    <a:pt x="325" y="134"/>
                    <a:pt x="284" y="82"/>
                  </a:cubicBezTo>
                  <a:cubicBezTo>
                    <a:pt x="257" y="29"/>
                    <a:pt x="208"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4"/>
            <p:cNvSpPr/>
            <p:nvPr/>
          </p:nvSpPr>
          <p:spPr>
            <a:xfrm rot="1508308">
              <a:off x="8703787" y="2791665"/>
              <a:ext cx="61063" cy="50885"/>
            </a:xfrm>
            <a:custGeom>
              <a:avLst/>
              <a:gdLst/>
              <a:ahLst/>
              <a:cxnLst/>
              <a:rect l="l" t="t" r="r" b="b"/>
              <a:pathLst>
                <a:path w="360" h="300" extrusionOk="0">
                  <a:moveTo>
                    <a:pt x="244" y="1"/>
                  </a:moveTo>
                  <a:cubicBezTo>
                    <a:pt x="218" y="1"/>
                    <a:pt x="192" y="11"/>
                    <a:pt x="174" y="31"/>
                  </a:cubicBezTo>
                  <a:cubicBezTo>
                    <a:pt x="145" y="54"/>
                    <a:pt x="122" y="78"/>
                    <a:pt x="99" y="107"/>
                  </a:cubicBezTo>
                  <a:cubicBezTo>
                    <a:pt x="64" y="153"/>
                    <a:pt x="0" y="199"/>
                    <a:pt x="53" y="263"/>
                  </a:cubicBezTo>
                  <a:cubicBezTo>
                    <a:pt x="72" y="290"/>
                    <a:pt x="97" y="299"/>
                    <a:pt x="124" y="299"/>
                  </a:cubicBezTo>
                  <a:cubicBezTo>
                    <a:pt x="161" y="299"/>
                    <a:pt x="201" y="282"/>
                    <a:pt x="238" y="269"/>
                  </a:cubicBezTo>
                  <a:cubicBezTo>
                    <a:pt x="267" y="240"/>
                    <a:pt x="296" y="211"/>
                    <a:pt x="319" y="182"/>
                  </a:cubicBezTo>
                  <a:cubicBezTo>
                    <a:pt x="360" y="135"/>
                    <a:pt x="360" y="72"/>
                    <a:pt x="319" y="31"/>
                  </a:cubicBezTo>
                  <a:cubicBezTo>
                    <a:pt x="299" y="11"/>
                    <a:pt x="271"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4"/>
            <p:cNvSpPr/>
            <p:nvPr/>
          </p:nvSpPr>
          <p:spPr>
            <a:xfrm rot="1508308">
              <a:off x="5834562" y="2711189"/>
              <a:ext cx="51225" cy="53599"/>
            </a:xfrm>
            <a:custGeom>
              <a:avLst/>
              <a:gdLst/>
              <a:ahLst/>
              <a:cxnLst/>
              <a:rect l="l" t="t" r="r" b="b"/>
              <a:pathLst>
                <a:path w="302" h="316" extrusionOk="0">
                  <a:moveTo>
                    <a:pt x="156" y="0"/>
                  </a:moveTo>
                  <a:cubicBezTo>
                    <a:pt x="134" y="0"/>
                    <a:pt x="113" y="4"/>
                    <a:pt x="93" y="13"/>
                  </a:cubicBezTo>
                  <a:cubicBezTo>
                    <a:pt x="24" y="53"/>
                    <a:pt x="0" y="140"/>
                    <a:pt x="41" y="209"/>
                  </a:cubicBezTo>
                  <a:cubicBezTo>
                    <a:pt x="90" y="239"/>
                    <a:pt x="115" y="315"/>
                    <a:pt x="178" y="315"/>
                  </a:cubicBezTo>
                  <a:cubicBezTo>
                    <a:pt x="189" y="315"/>
                    <a:pt x="201" y="313"/>
                    <a:pt x="215" y="308"/>
                  </a:cubicBezTo>
                  <a:cubicBezTo>
                    <a:pt x="255" y="296"/>
                    <a:pt x="302" y="111"/>
                    <a:pt x="290" y="70"/>
                  </a:cubicBezTo>
                  <a:cubicBezTo>
                    <a:pt x="261" y="25"/>
                    <a:pt x="209"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4"/>
            <p:cNvSpPr/>
            <p:nvPr/>
          </p:nvSpPr>
          <p:spPr>
            <a:xfrm rot="1508308">
              <a:off x="5867720" y="3055368"/>
              <a:ext cx="51225" cy="56822"/>
            </a:xfrm>
            <a:custGeom>
              <a:avLst/>
              <a:gdLst/>
              <a:ahLst/>
              <a:cxnLst/>
              <a:rect l="l" t="t" r="r" b="b"/>
              <a:pathLst>
                <a:path w="302" h="335" extrusionOk="0">
                  <a:moveTo>
                    <a:pt x="175" y="0"/>
                  </a:moveTo>
                  <a:cubicBezTo>
                    <a:pt x="157" y="0"/>
                    <a:pt x="139" y="5"/>
                    <a:pt x="122" y="15"/>
                  </a:cubicBezTo>
                  <a:cubicBezTo>
                    <a:pt x="52" y="44"/>
                    <a:pt x="0" y="212"/>
                    <a:pt x="41" y="287"/>
                  </a:cubicBezTo>
                  <a:cubicBezTo>
                    <a:pt x="56" y="317"/>
                    <a:pt x="89" y="335"/>
                    <a:pt x="124" y="335"/>
                  </a:cubicBezTo>
                  <a:cubicBezTo>
                    <a:pt x="143" y="335"/>
                    <a:pt x="163" y="329"/>
                    <a:pt x="180" y="316"/>
                  </a:cubicBezTo>
                  <a:cubicBezTo>
                    <a:pt x="261" y="270"/>
                    <a:pt x="301" y="166"/>
                    <a:pt x="272" y="73"/>
                  </a:cubicBezTo>
                  <a:cubicBezTo>
                    <a:pt x="260" y="28"/>
                    <a:pt x="219"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4"/>
            <p:cNvSpPr/>
            <p:nvPr/>
          </p:nvSpPr>
          <p:spPr>
            <a:xfrm rot="1508308">
              <a:off x="6611869" y="1976730"/>
              <a:ext cx="51225" cy="51055"/>
            </a:xfrm>
            <a:custGeom>
              <a:avLst/>
              <a:gdLst/>
              <a:ahLst/>
              <a:cxnLst/>
              <a:rect l="l" t="t" r="r" b="b"/>
              <a:pathLst>
                <a:path w="302" h="301" extrusionOk="0">
                  <a:moveTo>
                    <a:pt x="162" y="1"/>
                  </a:moveTo>
                  <a:cubicBezTo>
                    <a:pt x="136" y="1"/>
                    <a:pt x="110" y="9"/>
                    <a:pt x="87" y="27"/>
                  </a:cubicBezTo>
                  <a:cubicBezTo>
                    <a:pt x="18" y="85"/>
                    <a:pt x="0" y="184"/>
                    <a:pt x="41" y="265"/>
                  </a:cubicBezTo>
                  <a:cubicBezTo>
                    <a:pt x="65" y="289"/>
                    <a:pt x="95" y="300"/>
                    <a:pt x="126" y="300"/>
                  </a:cubicBezTo>
                  <a:cubicBezTo>
                    <a:pt x="154" y="300"/>
                    <a:pt x="184" y="290"/>
                    <a:pt x="209" y="271"/>
                  </a:cubicBezTo>
                  <a:cubicBezTo>
                    <a:pt x="278" y="224"/>
                    <a:pt x="301" y="131"/>
                    <a:pt x="261" y="56"/>
                  </a:cubicBezTo>
                  <a:cubicBezTo>
                    <a:pt x="240" y="21"/>
                    <a:pt x="20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4"/>
            <p:cNvSpPr/>
            <p:nvPr/>
          </p:nvSpPr>
          <p:spPr>
            <a:xfrm rot="1508308">
              <a:off x="7353762" y="2201495"/>
              <a:ext cx="50377" cy="56822"/>
            </a:xfrm>
            <a:custGeom>
              <a:avLst/>
              <a:gdLst/>
              <a:ahLst/>
              <a:cxnLst/>
              <a:rect l="l" t="t" r="r" b="b"/>
              <a:pathLst>
                <a:path w="297" h="335" extrusionOk="0">
                  <a:moveTo>
                    <a:pt x="165" y="1"/>
                  </a:moveTo>
                  <a:cubicBezTo>
                    <a:pt x="113" y="1"/>
                    <a:pt x="80" y="38"/>
                    <a:pt x="70" y="89"/>
                  </a:cubicBezTo>
                  <a:cubicBezTo>
                    <a:pt x="59" y="124"/>
                    <a:pt x="53" y="159"/>
                    <a:pt x="41" y="188"/>
                  </a:cubicBezTo>
                  <a:cubicBezTo>
                    <a:pt x="24" y="234"/>
                    <a:pt x="1" y="281"/>
                    <a:pt x="53" y="315"/>
                  </a:cubicBezTo>
                  <a:cubicBezTo>
                    <a:pt x="70" y="329"/>
                    <a:pt x="86" y="334"/>
                    <a:pt x="101" y="334"/>
                  </a:cubicBezTo>
                  <a:cubicBezTo>
                    <a:pt x="132" y="334"/>
                    <a:pt x="159" y="313"/>
                    <a:pt x="186" y="298"/>
                  </a:cubicBezTo>
                  <a:cubicBezTo>
                    <a:pt x="250" y="263"/>
                    <a:pt x="285" y="200"/>
                    <a:pt x="285" y="130"/>
                  </a:cubicBezTo>
                  <a:cubicBezTo>
                    <a:pt x="296" y="66"/>
                    <a:pt x="250" y="8"/>
                    <a:pt x="186" y="3"/>
                  </a:cubicBezTo>
                  <a:cubicBezTo>
                    <a:pt x="179" y="1"/>
                    <a:pt x="17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4"/>
            <p:cNvSpPr/>
            <p:nvPr/>
          </p:nvSpPr>
          <p:spPr>
            <a:xfrm rot="1508308">
              <a:off x="5635552" y="605562"/>
              <a:ext cx="58179" cy="48511"/>
            </a:xfrm>
            <a:custGeom>
              <a:avLst/>
              <a:gdLst/>
              <a:ahLst/>
              <a:cxnLst/>
              <a:rect l="l" t="t" r="r" b="b"/>
              <a:pathLst>
                <a:path w="343" h="286" extrusionOk="0">
                  <a:moveTo>
                    <a:pt x="173" y="0"/>
                  </a:moveTo>
                  <a:cubicBezTo>
                    <a:pt x="136" y="0"/>
                    <a:pt x="99" y="12"/>
                    <a:pt x="70" y="36"/>
                  </a:cubicBezTo>
                  <a:cubicBezTo>
                    <a:pt x="1" y="94"/>
                    <a:pt x="30" y="158"/>
                    <a:pt x="93" y="233"/>
                  </a:cubicBezTo>
                  <a:cubicBezTo>
                    <a:pt x="114" y="268"/>
                    <a:pt x="152" y="286"/>
                    <a:pt x="191" y="286"/>
                  </a:cubicBezTo>
                  <a:cubicBezTo>
                    <a:pt x="217" y="286"/>
                    <a:pt x="244" y="278"/>
                    <a:pt x="267" y="262"/>
                  </a:cubicBezTo>
                  <a:cubicBezTo>
                    <a:pt x="337" y="210"/>
                    <a:pt x="342" y="111"/>
                    <a:pt x="290" y="48"/>
                  </a:cubicBezTo>
                  <a:cubicBezTo>
                    <a:pt x="259" y="16"/>
                    <a:pt x="216"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4"/>
            <p:cNvSpPr/>
            <p:nvPr/>
          </p:nvSpPr>
          <p:spPr>
            <a:xfrm rot="1508308">
              <a:off x="8017089" y="1346992"/>
              <a:ext cx="48341" cy="62589"/>
            </a:xfrm>
            <a:custGeom>
              <a:avLst/>
              <a:gdLst/>
              <a:ahLst/>
              <a:cxnLst/>
              <a:rect l="l" t="t" r="r" b="b"/>
              <a:pathLst>
                <a:path w="285" h="369" extrusionOk="0">
                  <a:moveTo>
                    <a:pt x="176" y="0"/>
                  </a:moveTo>
                  <a:cubicBezTo>
                    <a:pt x="148" y="0"/>
                    <a:pt x="120" y="17"/>
                    <a:pt x="111" y="48"/>
                  </a:cubicBezTo>
                  <a:cubicBezTo>
                    <a:pt x="76" y="123"/>
                    <a:pt x="41" y="193"/>
                    <a:pt x="0" y="262"/>
                  </a:cubicBezTo>
                  <a:cubicBezTo>
                    <a:pt x="38" y="317"/>
                    <a:pt x="73" y="368"/>
                    <a:pt x="127" y="368"/>
                  </a:cubicBezTo>
                  <a:cubicBezTo>
                    <a:pt x="147" y="368"/>
                    <a:pt x="170" y="361"/>
                    <a:pt x="197" y="343"/>
                  </a:cubicBezTo>
                  <a:cubicBezTo>
                    <a:pt x="261" y="303"/>
                    <a:pt x="284" y="100"/>
                    <a:pt x="238" y="36"/>
                  </a:cubicBezTo>
                  <a:cubicBezTo>
                    <a:pt x="225" y="12"/>
                    <a:pt x="20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4"/>
            <p:cNvSpPr/>
            <p:nvPr/>
          </p:nvSpPr>
          <p:spPr>
            <a:xfrm rot="1508308">
              <a:off x="7232061" y="715568"/>
              <a:ext cx="55295" cy="45966"/>
            </a:xfrm>
            <a:custGeom>
              <a:avLst/>
              <a:gdLst/>
              <a:ahLst/>
              <a:cxnLst/>
              <a:rect l="l" t="t" r="r" b="b"/>
              <a:pathLst>
                <a:path w="326" h="271" extrusionOk="0">
                  <a:moveTo>
                    <a:pt x="155" y="1"/>
                  </a:moveTo>
                  <a:cubicBezTo>
                    <a:pt x="126" y="1"/>
                    <a:pt x="97" y="9"/>
                    <a:pt x="71" y="25"/>
                  </a:cubicBezTo>
                  <a:cubicBezTo>
                    <a:pt x="18" y="60"/>
                    <a:pt x="1" y="123"/>
                    <a:pt x="36" y="181"/>
                  </a:cubicBezTo>
                  <a:cubicBezTo>
                    <a:pt x="61" y="237"/>
                    <a:pt x="121" y="270"/>
                    <a:pt x="184" y="270"/>
                  </a:cubicBezTo>
                  <a:cubicBezTo>
                    <a:pt x="206" y="270"/>
                    <a:pt x="229" y="266"/>
                    <a:pt x="250" y="257"/>
                  </a:cubicBezTo>
                  <a:cubicBezTo>
                    <a:pt x="308" y="222"/>
                    <a:pt x="325" y="141"/>
                    <a:pt x="291" y="77"/>
                  </a:cubicBezTo>
                  <a:cubicBezTo>
                    <a:pt x="260" y="28"/>
                    <a:pt x="208"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4"/>
            <p:cNvSpPr/>
            <p:nvPr/>
          </p:nvSpPr>
          <p:spPr>
            <a:xfrm rot="1508308">
              <a:off x="7505803" y="1246192"/>
              <a:ext cx="54108" cy="52921"/>
            </a:xfrm>
            <a:custGeom>
              <a:avLst/>
              <a:gdLst/>
              <a:ahLst/>
              <a:cxnLst/>
              <a:rect l="l" t="t" r="r" b="b"/>
              <a:pathLst>
                <a:path w="319" h="312" extrusionOk="0">
                  <a:moveTo>
                    <a:pt x="159" y="0"/>
                  </a:moveTo>
                  <a:cubicBezTo>
                    <a:pt x="134" y="0"/>
                    <a:pt x="109" y="7"/>
                    <a:pt x="87" y="22"/>
                  </a:cubicBezTo>
                  <a:cubicBezTo>
                    <a:pt x="12" y="80"/>
                    <a:pt x="0" y="185"/>
                    <a:pt x="58" y="260"/>
                  </a:cubicBezTo>
                  <a:cubicBezTo>
                    <a:pt x="78" y="294"/>
                    <a:pt x="114" y="312"/>
                    <a:pt x="150" y="312"/>
                  </a:cubicBezTo>
                  <a:cubicBezTo>
                    <a:pt x="176" y="312"/>
                    <a:pt x="201" y="302"/>
                    <a:pt x="220" y="283"/>
                  </a:cubicBezTo>
                  <a:cubicBezTo>
                    <a:pt x="301" y="237"/>
                    <a:pt x="319" y="127"/>
                    <a:pt x="267" y="51"/>
                  </a:cubicBezTo>
                  <a:cubicBezTo>
                    <a:pt x="242" y="19"/>
                    <a:pt x="20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4"/>
            <p:cNvSpPr/>
            <p:nvPr/>
          </p:nvSpPr>
          <p:spPr>
            <a:xfrm rot="1508308">
              <a:off x="6192722" y="972581"/>
              <a:ext cx="46136" cy="61063"/>
            </a:xfrm>
            <a:custGeom>
              <a:avLst/>
              <a:gdLst/>
              <a:ahLst/>
              <a:cxnLst/>
              <a:rect l="l" t="t" r="r" b="b"/>
              <a:pathLst>
                <a:path w="272" h="360" extrusionOk="0">
                  <a:moveTo>
                    <a:pt x="86" y="0"/>
                  </a:moveTo>
                  <a:cubicBezTo>
                    <a:pt x="42" y="0"/>
                    <a:pt x="1" y="41"/>
                    <a:pt x="16" y="92"/>
                  </a:cubicBezTo>
                  <a:cubicBezTo>
                    <a:pt x="22" y="156"/>
                    <a:pt x="45" y="220"/>
                    <a:pt x="74" y="278"/>
                  </a:cubicBezTo>
                  <a:cubicBezTo>
                    <a:pt x="103" y="320"/>
                    <a:pt x="131" y="359"/>
                    <a:pt x="176" y="359"/>
                  </a:cubicBezTo>
                  <a:cubicBezTo>
                    <a:pt x="185" y="359"/>
                    <a:pt x="196" y="357"/>
                    <a:pt x="208" y="353"/>
                  </a:cubicBezTo>
                  <a:cubicBezTo>
                    <a:pt x="266" y="330"/>
                    <a:pt x="271" y="272"/>
                    <a:pt x="254" y="214"/>
                  </a:cubicBezTo>
                  <a:cubicBezTo>
                    <a:pt x="231" y="145"/>
                    <a:pt x="190" y="81"/>
                    <a:pt x="144" y="29"/>
                  </a:cubicBezTo>
                  <a:cubicBezTo>
                    <a:pt x="128" y="9"/>
                    <a:pt x="107"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4"/>
            <p:cNvSpPr/>
            <p:nvPr/>
          </p:nvSpPr>
          <p:spPr>
            <a:xfrm rot="1508308">
              <a:off x="7075215" y="2851543"/>
              <a:ext cx="58009" cy="47832"/>
            </a:xfrm>
            <a:custGeom>
              <a:avLst/>
              <a:gdLst/>
              <a:ahLst/>
              <a:cxnLst/>
              <a:rect l="l" t="t" r="r" b="b"/>
              <a:pathLst>
                <a:path w="342" h="282" extrusionOk="0">
                  <a:moveTo>
                    <a:pt x="202" y="0"/>
                  </a:moveTo>
                  <a:cubicBezTo>
                    <a:pt x="174" y="0"/>
                    <a:pt x="145" y="10"/>
                    <a:pt x="122" y="31"/>
                  </a:cubicBezTo>
                  <a:cubicBezTo>
                    <a:pt x="46" y="78"/>
                    <a:pt x="0" y="176"/>
                    <a:pt x="35" y="234"/>
                  </a:cubicBezTo>
                  <a:cubicBezTo>
                    <a:pt x="50" y="267"/>
                    <a:pt x="80" y="281"/>
                    <a:pt x="117" y="281"/>
                  </a:cubicBezTo>
                  <a:cubicBezTo>
                    <a:pt x="151" y="281"/>
                    <a:pt x="192" y="268"/>
                    <a:pt x="232" y="246"/>
                  </a:cubicBezTo>
                  <a:cubicBezTo>
                    <a:pt x="313" y="199"/>
                    <a:pt x="342" y="118"/>
                    <a:pt x="307" y="54"/>
                  </a:cubicBezTo>
                  <a:cubicBezTo>
                    <a:pt x="283" y="20"/>
                    <a:pt x="243"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4"/>
            <p:cNvSpPr/>
            <p:nvPr/>
          </p:nvSpPr>
          <p:spPr>
            <a:xfrm rot="1508308">
              <a:off x="7899418" y="1243677"/>
              <a:ext cx="51225" cy="54278"/>
            </a:xfrm>
            <a:custGeom>
              <a:avLst/>
              <a:gdLst/>
              <a:ahLst/>
              <a:cxnLst/>
              <a:rect l="l" t="t" r="r" b="b"/>
              <a:pathLst>
                <a:path w="302" h="320" extrusionOk="0">
                  <a:moveTo>
                    <a:pt x="167" y="0"/>
                  </a:moveTo>
                  <a:cubicBezTo>
                    <a:pt x="148" y="0"/>
                    <a:pt x="129" y="5"/>
                    <a:pt x="111" y="16"/>
                  </a:cubicBezTo>
                  <a:cubicBezTo>
                    <a:pt x="29" y="74"/>
                    <a:pt x="0" y="184"/>
                    <a:pt x="53" y="271"/>
                  </a:cubicBezTo>
                  <a:cubicBezTo>
                    <a:pt x="70" y="303"/>
                    <a:pt x="104" y="320"/>
                    <a:pt x="137" y="320"/>
                  </a:cubicBezTo>
                  <a:cubicBezTo>
                    <a:pt x="158" y="320"/>
                    <a:pt x="180" y="313"/>
                    <a:pt x="197" y="300"/>
                  </a:cubicBezTo>
                  <a:cubicBezTo>
                    <a:pt x="267" y="248"/>
                    <a:pt x="302" y="149"/>
                    <a:pt x="267" y="68"/>
                  </a:cubicBezTo>
                  <a:cubicBezTo>
                    <a:pt x="247" y="25"/>
                    <a:pt x="20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4"/>
            <p:cNvSpPr/>
            <p:nvPr/>
          </p:nvSpPr>
          <p:spPr>
            <a:xfrm rot="1508308">
              <a:off x="8052990" y="2189651"/>
              <a:ext cx="58009" cy="56483"/>
            </a:xfrm>
            <a:custGeom>
              <a:avLst/>
              <a:gdLst/>
              <a:ahLst/>
              <a:cxnLst/>
              <a:rect l="l" t="t" r="r" b="b"/>
              <a:pathLst>
                <a:path w="342" h="333" extrusionOk="0">
                  <a:moveTo>
                    <a:pt x="230" y="1"/>
                  </a:moveTo>
                  <a:cubicBezTo>
                    <a:pt x="200" y="1"/>
                    <a:pt x="171" y="14"/>
                    <a:pt x="151" y="41"/>
                  </a:cubicBezTo>
                  <a:cubicBezTo>
                    <a:pt x="104" y="87"/>
                    <a:pt x="64" y="139"/>
                    <a:pt x="23" y="197"/>
                  </a:cubicBezTo>
                  <a:cubicBezTo>
                    <a:pt x="0" y="232"/>
                    <a:pt x="0" y="278"/>
                    <a:pt x="23" y="313"/>
                  </a:cubicBezTo>
                  <a:cubicBezTo>
                    <a:pt x="38" y="328"/>
                    <a:pt x="54" y="333"/>
                    <a:pt x="70" y="333"/>
                  </a:cubicBezTo>
                  <a:cubicBezTo>
                    <a:pt x="92" y="333"/>
                    <a:pt x="116" y="323"/>
                    <a:pt x="139" y="313"/>
                  </a:cubicBezTo>
                  <a:cubicBezTo>
                    <a:pt x="151" y="301"/>
                    <a:pt x="168" y="290"/>
                    <a:pt x="214" y="261"/>
                  </a:cubicBezTo>
                  <a:cubicBezTo>
                    <a:pt x="249" y="232"/>
                    <a:pt x="278" y="203"/>
                    <a:pt x="301" y="168"/>
                  </a:cubicBezTo>
                  <a:cubicBezTo>
                    <a:pt x="342" y="127"/>
                    <a:pt x="342" y="58"/>
                    <a:pt x="296" y="23"/>
                  </a:cubicBezTo>
                  <a:cubicBezTo>
                    <a:pt x="276" y="8"/>
                    <a:pt x="253" y="1"/>
                    <a:pt x="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4"/>
            <p:cNvSpPr/>
            <p:nvPr/>
          </p:nvSpPr>
          <p:spPr>
            <a:xfrm rot="1508308">
              <a:off x="4236080" y="1010113"/>
              <a:ext cx="62080" cy="42235"/>
            </a:xfrm>
            <a:custGeom>
              <a:avLst/>
              <a:gdLst/>
              <a:ahLst/>
              <a:cxnLst/>
              <a:rect l="l" t="t" r="r" b="b"/>
              <a:pathLst>
                <a:path w="366" h="249" extrusionOk="0">
                  <a:moveTo>
                    <a:pt x="200" y="1"/>
                  </a:moveTo>
                  <a:cubicBezTo>
                    <a:pt x="164" y="1"/>
                    <a:pt x="126" y="10"/>
                    <a:pt x="93" y="29"/>
                  </a:cubicBezTo>
                  <a:cubicBezTo>
                    <a:pt x="29" y="58"/>
                    <a:pt x="0" y="134"/>
                    <a:pt x="23" y="197"/>
                  </a:cubicBezTo>
                  <a:cubicBezTo>
                    <a:pt x="35" y="231"/>
                    <a:pt x="67" y="249"/>
                    <a:pt x="110" y="249"/>
                  </a:cubicBezTo>
                  <a:cubicBezTo>
                    <a:pt x="156" y="249"/>
                    <a:pt x="213" y="230"/>
                    <a:pt x="272" y="192"/>
                  </a:cubicBezTo>
                  <a:cubicBezTo>
                    <a:pt x="324" y="168"/>
                    <a:pt x="365" y="128"/>
                    <a:pt x="330" y="64"/>
                  </a:cubicBezTo>
                  <a:cubicBezTo>
                    <a:pt x="312" y="25"/>
                    <a:pt x="259"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4"/>
            <p:cNvSpPr/>
            <p:nvPr/>
          </p:nvSpPr>
          <p:spPr>
            <a:xfrm rot="1508308">
              <a:off x="4871868" y="2140336"/>
              <a:ext cx="59027" cy="44779"/>
            </a:xfrm>
            <a:custGeom>
              <a:avLst/>
              <a:gdLst/>
              <a:ahLst/>
              <a:cxnLst/>
              <a:rect l="l" t="t" r="r" b="b"/>
              <a:pathLst>
                <a:path w="348" h="264" extrusionOk="0">
                  <a:moveTo>
                    <a:pt x="123" y="1"/>
                  </a:moveTo>
                  <a:cubicBezTo>
                    <a:pt x="91" y="1"/>
                    <a:pt x="62" y="8"/>
                    <a:pt x="41" y="24"/>
                  </a:cubicBezTo>
                  <a:cubicBezTo>
                    <a:pt x="0" y="53"/>
                    <a:pt x="0" y="111"/>
                    <a:pt x="35" y="151"/>
                  </a:cubicBezTo>
                  <a:cubicBezTo>
                    <a:pt x="83" y="220"/>
                    <a:pt x="160" y="264"/>
                    <a:pt x="224" y="264"/>
                  </a:cubicBezTo>
                  <a:cubicBezTo>
                    <a:pt x="251" y="264"/>
                    <a:pt x="276" y="256"/>
                    <a:pt x="295" y="238"/>
                  </a:cubicBezTo>
                  <a:cubicBezTo>
                    <a:pt x="336" y="204"/>
                    <a:pt x="348" y="140"/>
                    <a:pt x="313" y="94"/>
                  </a:cubicBezTo>
                  <a:cubicBezTo>
                    <a:pt x="277" y="37"/>
                    <a:pt x="194"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4"/>
            <p:cNvSpPr/>
            <p:nvPr/>
          </p:nvSpPr>
          <p:spPr>
            <a:xfrm rot="1508308">
              <a:off x="7023534" y="-40380"/>
              <a:ext cx="57161" cy="50546"/>
            </a:xfrm>
            <a:custGeom>
              <a:avLst/>
              <a:gdLst/>
              <a:ahLst/>
              <a:cxnLst/>
              <a:rect l="l" t="t" r="r" b="b"/>
              <a:pathLst>
                <a:path w="337" h="298" extrusionOk="0">
                  <a:moveTo>
                    <a:pt x="150" y="0"/>
                  </a:moveTo>
                  <a:cubicBezTo>
                    <a:pt x="125" y="0"/>
                    <a:pt x="99" y="6"/>
                    <a:pt x="76" y="18"/>
                  </a:cubicBezTo>
                  <a:cubicBezTo>
                    <a:pt x="1" y="76"/>
                    <a:pt x="30" y="140"/>
                    <a:pt x="71" y="204"/>
                  </a:cubicBezTo>
                  <a:cubicBezTo>
                    <a:pt x="111" y="249"/>
                    <a:pt x="148" y="298"/>
                    <a:pt x="207" y="298"/>
                  </a:cubicBezTo>
                  <a:cubicBezTo>
                    <a:pt x="223" y="298"/>
                    <a:pt x="241" y="294"/>
                    <a:pt x="262" y="285"/>
                  </a:cubicBezTo>
                  <a:cubicBezTo>
                    <a:pt x="325" y="239"/>
                    <a:pt x="337" y="146"/>
                    <a:pt x="291" y="82"/>
                  </a:cubicBezTo>
                  <a:cubicBezTo>
                    <a:pt x="263" y="30"/>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4"/>
            <p:cNvSpPr/>
            <p:nvPr/>
          </p:nvSpPr>
          <p:spPr>
            <a:xfrm rot="1508308">
              <a:off x="9104686" y="903293"/>
              <a:ext cx="50207" cy="57840"/>
            </a:xfrm>
            <a:custGeom>
              <a:avLst/>
              <a:gdLst/>
              <a:ahLst/>
              <a:cxnLst/>
              <a:rect l="l" t="t" r="r" b="b"/>
              <a:pathLst>
                <a:path w="296" h="341" extrusionOk="0">
                  <a:moveTo>
                    <a:pt x="141" y="1"/>
                  </a:moveTo>
                  <a:cubicBezTo>
                    <a:pt x="116" y="1"/>
                    <a:pt x="91" y="9"/>
                    <a:pt x="70" y="25"/>
                  </a:cubicBezTo>
                  <a:cubicBezTo>
                    <a:pt x="24" y="60"/>
                    <a:pt x="0" y="245"/>
                    <a:pt x="35" y="292"/>
                  </a:cubicBezTo>
                  <a:cubicBezTo>
                    <a:pt x="60" y="324"/>
                    <a:pt x="96" y="341"/>
                    <a:pt x="132" y="341"/>
                  </a:cubicBezTo>
                  <a:cubicBezTo>
                    <a:pt x="155" y="341"/>
                    <a:pt x="177" y="334"/>
                    <a:pt x="197" y="321"/>
                  </a:cubicBezTo>
                  <a:cubicBezTo>
                    <a:pt x="278" y="257"/>
                    <a:pt x="296" y="135"/>
                    <a:pt x="232" y="48"/>
                  </a:cubicBezTo>
                  <a:cubicBezTo>
                    <a:pt x="211" y="18"/>
                    <a:pt x="17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4"/>
            <p:cNvSpPr/>
            <p:nvPr/>
          </p:nvSpPr>
          <p:spPr>
            <a:xfrm rot="1508308">
              <a:off x="7951421" y="2226118"/>
              <a:ext cx="58179" cy="52582"/>
            </a:xfrm>
            <a:custGeom>
              <a:avLst/>
              <a:gdLst/>
              <a:ahLst/>
              <a:cxnLst/>
              <a:rect l="l" t="t" r="r" b="b"/>
              <a:pathLst>
                <a:path w="343" h="310" extrusionOk="0">
                  <a:moveTo>
                    <a:pt x="192" y="1"/>
                  </a:moveTo>
                  <a:cubicBezTo>
                    <a:pt x="170" y="1"/>
                    <a:pt x="148" y="7"/>
                    <a:pt x="128" y="21"/>
                  </a:cubicBezTo>
                  <a:cubicBezTo>
                    <a:pt x="53" y="67"/>
                    <a:pt x="1" y="224"/>
                    <a:pt x="47" y="270"/>
                  </a:cubicBezTo>
                  <a:cubicBezTo>
                    <a:pt x="71" y="297"/>
                    <a:pt x="103" y="310"/>
                    <a:pt x="134" y="310"/>
                  </a:cubicBezTo>
                  <a:cubicBezTo>
                    <a:pt x="164" y="310"/>
                    <a:pt x="193" y="298"/>
                    <a:pt x="215" y="276"/>
                  </a:cubicBezTo>
                  <a:cubicBezTo>
                    <a:pt x="325" y="206"/>
                    <a:pt x="343" y="137"/>
                    <a:pt x="291" y="61"/>
                  </a:cubicBezTo>
                  <a:cubicBezTo>
                    <a:pt x="272" y="24"/>
                    <a:pt x="233"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4"/>
            <p:cNvSpPr/>
            <p:nvPr/>
          </p:nvSpPr>
          <p:spPr>
            <a:xfrm rot="1508308">
              <a:off x="7146532" y="-98605"/>
              <a:ext cx="60045" cy="41896"/>
            </a:xfrm>
            <a:custGeom>
              <a:avLst/>
              <a:gdLst/>
              <a:ahLst/>
              <a:cxnLst/>
              <a:rect l="l" t="t" r="r" b="b"/>
              <a:pathLst>
                <a:path w="354" h="247" extrusionOk="0">
                  <a:moveTo>
                    <a:pt x="173" y="1"/>
                  </a:moveTo>
                  <a:cubicBezTo>
                    <a:pt x="115" y="1"/>
                    <a:pt x="59" y="26"/>
                    <a:pt x="23" y="77"/>
                  </a:cubicBezTo>
                  <a:cubicBezTo>
                    <a:pt x="6" y="100"/>
                    <a:pt x="0" y="129"/>
                    <a:pt x="12" y="152"/>
                  </a:cubicBezTo>
                  <a:cubicBezTo>
                    <a:pt x="31" y="199"/>
                    <a:pt x="169" y="246"/>
                    <a:pt x="245" y="246"/>
                  </a:cubicBezTo>
                  <a:cubicBezTo>
                    <a:pt x="262" y="246"/>
                    <a:pt x="276" y="244"/>
                    <a:pt x="284" y="239"/>
                  </a:cubicBezTo>
                  <a:cubicBezTo>
                    <a:pt x="354" y="187"/>
                    <a:pt x="354" y="77"/>
                    <a:pt x="278" y="30"/>
                  </a:cubicBezTo>
                  <a:cubicBezTo>
                    <a:pt x="245" y="1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4"/>
            <p:cNvSpPr/>
            <p:nvPr/>
          </p:nvSpPr>
          <p:spPr>
            <a:xfrm rot="1508308">
              <a:off x="7270000" y="1448246"/>
              <a:ext cx="45458" cy="59366"/>
            </a:xfrm>
            <a:custGeom>
              <a:avLst/>
              <a:gdLst/>
              <a:ahLst/>
              <a:cxnLst/>
              <a:rect l="l" t="t" r="r" b="b"/>
              <a:pathLst>
                <a:path w="268" h="350" extrusionOk="0">
                  <a:moveTo>
                    <a:pt x="117" y="1"/>
                  </a:moveTo>
                  <a:cubicBezTo>
                    <a:pt x="113" y="1"/>
                    <a:pt x="109" y="1"/>
                    <a:pt x="105" y="1"/>
                  </a:cubicBezTo>
                  <a:cubicBezTo>
                    <a:pt x="53" y="7"/>
                    <a:pt x="12" y="42"/>
                    <a:pt x="6" y="94"/>
                  </a:cubicBezTo>
                  <a:cubicBezTo>
                    <a:pt x="1" y="164"/>
                    <a:pt x="6" y="239"/>
                    <a:pt x="24" y="308"/>
                  </a:cubicBezTo>
                  <a:cubicBezTo>
                    <a:pt x="37" y="334"/>
                    <a:pt x="62" y="350"/>
                    <a:pt x="88" y="350"/>
                  </a:cubicBezTo>
                  <a:cubicBezTo>
                    <a:pt x="97" y="350"/>
                    <a:pt x="107" y="348"/>
                    <a:pt x="117" y="343"/>
                  </a:cubicBezTo>
                  <a:cubicBezTo>
                    <a:pt x="221" y="291"/>
                    <a:pt x="267" y="175"/>
                    <a:pt x="221" y="71"/>
                  </a:cubicBezTo>
                  <a:cubicBezTo>
                    <a:pt x="205" y="28"/>
                    <a:pt x="160"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4"/>
            <p:cNvSpPr/>
            <p:nvPr/>
          </p:nvSpPr>
          <p:spPr>
            <a:xfrm rot="1508308">
              <a:off x="6578217" y="64085"/>
              <a:ext cx="68017" cy="44270"/>
            </a:xfrm>
            <a:custGeom>
              <a:avLst/>
              <a:gdLst/>
              <a:ahLst/>
              <a:cxnLst/>
              <a:rect l="l" t="t" r="r" b="b"/>
              <a:pathLst>
                <a:path w="401" h="261" extrusionOk="0">
                  <a:moveTo>
                    <a:pt x="282" y="1"/>
                  </a:moveTo>
                  <a:cubicBezTo>
                    <a:pt x="269" y="1"/>
                    <a:pt x="256" y="3"/>
                    <a:pt x="244" y="9"/>
                  </a:cubicBezTo>
                  <a:cubicBezTo>
                    <a:pt x="146" y="20"/>
                    <a:pt x="65" y="78"/>
                    <a:pt x="18" y="165"/>
                  </a:cubicBezTo>
                  <a:cubicBezTo>
                    <a:pt x="1" y="188"/>
                    <a:pt x="12" y="223"/>
                    <a:pt x="36" y="240"/>
                  </a:cubicBezTo>
                  <a:cubicBezTo>
                    <a:pt x="63" y="255"/>
                    <a:pt x="90" y="260"/>
                    <a:pt x="116" y="260"/>
                  </a:cubicBezTo>
                  <a:cubicBezTo>
                    <a:pt x="183" y="260"/>
                    <a:pt x="245" y="224"/>
                    <a:pt x="308" y="211"/>
                  </a:cubicBezTo>
                  <a:cubicBezTo>
                    <a:pt x="366" y="177"/>
                    <a:pt x="401" y="136"/>
                    <a:pt x="377" y="72"/>
                  </a:cubicBezTo>
                  <a:cubicBezTo>
                    <a:pt x="364" y="28"/>
                    <a:pt x="324"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4"/>
            <p:cNvSpPr/>
            <p:nvPr/>
          </p:nvSpPr>
          <p:spPr>
            <a:xfrm rot="1508308">
              <a:off x="5696330" y="2063174"/>
              <a:ext cx="56313" cy="47323"/>
            </a:xfrm>
            <a:custGeom>
              <a:avLst/>
              <a:gdLst/>
              <a:ahLst/>
              <a:cxnLst/>
              <a:rect l="l" t="t" r="r" b="b"/>
              <a:pathLst>
                <a:path w="332" h="279" extrusionOk="0">
                  <a:moveTo>
                    <a:pt x="163" y="0"/>
                  </a:moveTo>
                  <a:cubicBezTo>
                    <a:pt x="137" y="0"/>
                    <a:pt x="110" y="8"/>
                    <a:pt x="88" y="24"/>
                  </a:cubicBezTo>
                  <a:cubicBezTo>
                    <a:pt x="24" y="47"/>
                    <a:pt x="1" y="123"/>
                    <a:pt x="36" y="175"/>
                  </a:cubicBezTo>
                  <a:cubicBezTo>
                    <a:pt x="72" y="234"/>
                    <a:pt x="154" y="279"/>
                    <a:pt x="216" y="279"/>
                  </a:cubicBezTo>
                  <a:cubicBezTo>
                    <a:pt x="233" y="279"/>
                    <a:pt x="249" y="275"/>
                    <a:pt x="262" y="268"/>
                  </a:cubicBezTo>
                  <a:cubicBezTo>
                    <a:pt x="319" y="215"/>
                    <a:pt x="331" y="129"/>
                    <a:pt x="285" y="71"/>
                  </a:cubicBezTo>
                  <a:cubicBezTo>
                    <a:pt x="259" y="26"/>
                    <a:pt x="211"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4"/>
            <p:cNvSpPr/>
            <p:nvPr/>
          </p:nvSpPr>
          <p:spPr>
            <a:xfrm rot="1508308">
              <a:off x="8255093" y="1459319"/>
              <a:ext cx="52242" cy="50207"/>
            </a:xfrm>
            <a:custGeom>
              <a:avLst/>
              <a:gdLst/>
              <a:ahLst/>
              <a:cxnLst/>
              <a:rect l="l" t="t" r="r" b="b"/>
              <a:pathLst>
                <a:path w="308" h="296" extrusionOk="0">
                  <a:moveTo>
                    <a:pt x="159" y="1"/>
                  </a:moveTo>
                  <a:cubicBezTo>
                    <a:pt x="142" y="1"/>
                    <a:pt x="126" y="4"/>
                    <a:pt x="111" y="11"/>
                  </a:cubicBezTo>
                  <a:cubicBezTo>
                    <a:pt x="35" y="63"/>
                    <a:pt x="1" y="156"/>
                    <a:pt x="18" y="243"/>
                  </a:cubicBezTo>
                  <a:cubicBezTo>
                    <a:pt x="43" y="278"/>
                    <a:pt x="82" y="296"/>
                    <a:pt x="122" y="296"/>
                  </a:cubicBezTo>
                  <a:cubicBezTo>
                    <a:pt x="148" y="296"/>
                    <a:pt x="175" y="288"/>
                    <a:pt x="198" y="272"/>
                  </a:cubicBezTo>
                  <a:cubicBezTo>
                    <a:pt x="273" y="243"/>
                    <a:pt x="308" y="156"/>
                    <a:pt x="273" y="86"/>
                  </a:cubicBezTo>
                  <a:cubicBezTo>
                    <a:pt x="260" y="34"/>
                    <a:pt x="21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4"/>
            <p:cNvSpPr/>
            <p:nvPr/>
          </p:nvSpPr>
          <p:spPr>
            <a:xfrm rot="1508308">
              <a:off x="7130212" y="1432497"/>
              <a:ext cx="55295" cy="54787"/>
            </a:xfrm>
            <a:custGeom>
              <a:avLst/>
              <a:gdLst/>
              <a:ahLst/>
              <a:cxnLst/>
              <a:rect l="l" t="t" r="r" b="b"/>
              <a:pathLst>
                <a:path w="326" h="323" extrusionOk="0">
                  <a:moveTo>
                    <a:pt x="162" y="0"/>
                  </a:moveTo>
                  <a:cubicBezTo>
                    <a:pt x="139" y="0"/>
                    <a:pt x="115" y="6"/>
                    <a:pt x="94" y="19"/>
                  </a:cubicBezTo>
                  <a:cubicBezTo>
                    <a:pt x="1" y="88"/>
                    <a:pt x="65" y="158"/>
                    <a:pt x="105" y="233"/>
                  </a:cubicBezTo>
                  <a:cubicBezTo>
                    <a:pt x="134" y="266"/>
                    <a:pt x="151" y="323"/>
                    <a:pt x="201" y="323"/>
                  </a:cubicBezTo>
                  <a:cubicBezTo>
                    <a:pt x="212" y="323"/>
                    <a:pt x="224" y="320"/>
                    <a:pt x="238" y="314"/>
                  </a:cubicBezTo>
                  <a:cubicBezTo>
                    <a:pt x="308" y="285"/>
                    <a:pt x="325" y="158"/>
                    <a:pt x="279" y="77"/>
                  </a:cubicBezTo>
                  <a:cubicBezTo>
                    <a:pt x="259" y="29"/>
                    <a:pt x="212"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4"/>
            <p:cNvSpPr/>
            <p:nvPr/>
          </p:nvSpPr>
          <p:spPr>
            <a:xfrm rot="1508308">
              <a:off x="4777744" y="2288064"/>
              <a:ext cx="58179" cy="38503"/>
            </a:xfrm>
            <a:custGeom>
              <a:avLst/>
              <a:gdLst/>
              <a:ahLst/>
              <a:cxnLst/>
              <a:rect l="l" t="t" r="r" b="b"/>
              <a:pathLst>
                <a:path w="343" h="227" extrusionOk="0">
                  <a:moveTo>
                    <a:pt x="189" y="0"/>
                  </a:moveTo>
                  <a:cubicBezTo>
                    <a:pt x="177" y="0"/>
                    <a:pt x="164" y="2"/>
                    <a:pt x="152" y="5"/>
                  </a:cubicBezTo>
                  <a:cubicBezTo>
                    <a:pt x="88" y="5"/>
                    <a:pt x="30" y="46"/>
                    <a:pt x="7" y="104"/>
                  </a:cubicBezTo>
                  <a:cubicBezTo>
                    <a:pt x="1" y="127"/>
                    <a:pt x="1" y="156"/>
                    <a:pt x="18" y="179"/>
                  </a:cubicBezTo>
                  <a:cubicBezTo>
                    <a:pt x="42" y="207"/>
                    <a:pt x="146" y="227"/>
                    <a:pt x="220" y="227"/>
                  </a:cubicBezTo>
                  <a:cubicBezTo>
                    <a:pt x="253" y="227"/>
                    <a:pt x="280" y="223"/>
                    <a:pt x="291" y="214"/>
                  </a:cubicBezTo>
                  <a:cubicBezTo>
                    <a:pt x="337" y="179"/>
                    <a:pt x="343" y="115"/>
                    <a:pt x="314" y="69"/>
                  </a:cubicBezTo>
                  <a:cubicBezTo>
                    <a:pt x="286" y="27"/>
                    <a:pt x="23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4"/>
            <p:cNvSpPr/>
            <p:nvPr/>
          </p:nvSpPr>
          <p:spPr>
            <a:xfrm rot="1508308">
              <a:off x="8499880" y="1397843"/>
              <a:ext cx="52242" cy="52751"/>
            </a:xfrm>
            <a:custGeom>
              <a:avLst/>
              <a:gdLst/>
              <a:ahLst/>
              <a:cxnLst/>
              <a:rect l="l" t="t" r="r" b="b"/>
              <a:pathLst>
                <a:path w="308" h="311" extrusionOk="0">
                  <a:moveTo>
                    <a:pt x="120" y="1"/>
                  </a:moveTo>
                  <a:cubicBezTo>
                    <a:pt x="96" y="1"/>
                    <a:pt x="73" y="10"/>
                    <a:pt x="53" y="30"/>
                  </a:cubicBezTo>
                  <a:cubicBezTo>
                    <a:pt x="1" y="82"/>
                    <a:pt x="12" y="152"/>
                    <a:pt x="59" y="210"/>
                  </a:cubicBezTo>
                  <a:cubicBezTo>
                    <a:pt x="106" y="274"/>
                    <a:pt x="166" y="310"/>
                    <a:pt x="215" y="310"/>
                  </a:cubicBezTo>
                  <a:cubicBezTo>
                    <a:pt x="232" y="310"/>
                    <a:pt x="248" y="306"/>
                    <a:pt x="262" y="297"/>
                  </a:cubicBezTo>
                  <a:cubicBezTo>
                    <a:pt x="308" y="256"/>
                    <a:pt x="302" y="164"/>
                    <a:pt x="238" y="77"/>
                  </a:cubicBezTo>
                  <a:cubicBezTo>
                    <a:pt x="203" y="26"/>
                    <a:pt x="160"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4"/>
            <p:cNvSpPr/>
            <p:nvPr/>
          </p:nvSpPr>
          <p:spPr>
            <a:xfrm rot="1508308">
              <a:off x="6049449" y="1721457"/>
              <a:ext cx="54108" cy="49359"/>
            </a:xfrm>
            <a:custGeom>
              <a:avLst/>
              <a:gdLst/>
              <a:ahLst/>
              <a:cxnLst/>
              <a:rect l="l" t="t" r="r" b="b"/>
              <a:pathLst>
                <a:path w="319" h="291" extrusionOk="0">
                  <a:moveTo>
                    <a:pt x="142" y="1"/>
                  </a:moveTo>
                  <a:cubicBezTo>
                    <a:pt x="118" y="1"/>
                    <a:pt x="93" y="6"/>
                    <a:pt x="70" y="19"/>
                  </a:cubicBezTo>
                  <a:cubicBezTo>
                    <a:pt x="0" y="71"/>
                    <a:pt x="35" y="135"/>
                    <a:pt x="70" y="204"/>
                  </a:cubicBezTo>
                  <a:cubicBezTo>
                    <a:pt x="97" y="245"/>
                    <a:pt x="128" y="290"/>
                    <a:pt x="180" y="290"/>
                  </a:cubicBezTo>
                  <a:cubicBezTo>
                    <a:pt x="194" y="290"/>
                    <a:pt x="209" y="287"/>
                    <a:pt x="226" y="280"/>
                  </a:cubicBezTo>
                  <a:cubicBezTo>
                    <a:pt x="296" y="239"/>
                    <a:pt x="319" y="146"/>
                    <a:pt x="278" y="83"/>
                  </a:cubicBezTo>
                  <a:cubicBezTo>
                    <a:pt x="250" y="31"/>
                    <a:pt x="19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4"/>
            <p:cNvSpPr/>
            <p:nvPr/>
          </p:nvSpPr>
          <p:spPr>
            <a:xfrm rot="1508308">
              <a:off x="6340110" y="1004631"/>
              <a:ext cx="50207" cy="53260"/>
            </a:xfrm>
            <a:custGeom>
              <a:avLst/>
              <a:gdLst/>
              <a:ahLst/>
              <a:cxnLst/>
              <a:rect l="l" t="t" r="r" b="b"/>
              <a:pathLst>
                <a:path w="296" h="314" extrusionOk="0">
                  <a:moveTo>
                    <a:pt x="155" y="1"/>
                  </a:moveTo>
                  <a:cubicBezTo>
                    <a:pt x="130" y="1"/>
                    <a:pt x="104" y="9"/>
                    <a:pt x="82" y="27"/>
                  </a:cubicBezTo>
                  <a:cubicBezTo>
                    <a:pt x="12" y="85"/>
                    <a:pt x="1" y="189"/>
                    <a:pt x="47" y="264"/>
                  </a:cubicBezTo>
                  <a:cubicBezTo>
                    <a:pt x="65" y="297"/>
                    <a:pt x="96" y="313"/>
                    <a:pt x="128" y="313"/>
                  </a:cubicBezTo>
                  <a:cubicBezTo>
                    <a:pt x="148" y="313"/>
                    <a:pt x="168" y="307"/>
                    <a:pt x="186" y="293"/>
                  </a:cubicBezTo>
                  <a:cubicBezTo>
                    <a:pt x="267" y="241"/>
                    <a:pt x="296" y="143"/>
                    <a:pt x="261" y="62"/>
                  </a:cubicBezTo>
                  <a:cubicBezTo>
                    <a:pt x="236" y="22"/>
                    <a:pt x="196"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4"/>
            <p:cNvSpPr/>
            <p:nvPr/>
          </p:nvSpPr>
          <p:spPr>
            <a:xfrm rot="1508308">
              <a:off x="6981288" y="2553909"/>
              <a:ext cx="56144" cy="48002"/>
            </a:xfrm>
            <a:custGeom>
              <a:avLst/>
              <a:gdLst/>
              <a:ahLst/>
              <a:cxnLst/>
              <a:rect l="l" t="t" r="r" b="b"/>
              <a:pathLst>
                <a:path w="331" h="283" extrusionOk="0">
                  <a:moveTo>
                    <a:pt x="143" y="0"/>
                  </a:moveTo>
                  <a:cubicBezTo>
                    <a:pt x="120" y="0"/>
                    <a:pt x="97" y="5"/>
                    <a:pt x="76" y="15"/>
                  </a:cubicBezTo>
                  <a:cubicBezTo>
                    <a:pt x="0" y="61"/>
                    <a:pt x="12" y="131"/>
                    <a:pt x="41" y="195"/>
                  </a:cubicBezTo>
                  <a:cubicBezTo>
                    <a:pt x="69" y="251"/>
                    <a:pt x="123" y="282"/>
                    <a:pt x="180" y="282"/>
                  </a:cubicBezTo>
                  <a:cubicBezTo>
                    <a:pt x="205" y="282"/>
                    <a:pt x="231" y="276"/>
                    <a:pt x="255" y="264"/>
                  </a:cubicBezTo>
                  <a:cubicBezTo>
                    <a:pt x="319" y="229"/>
                    <a:pt x="331" y="142"/>
                    <a:pt x="284" y="84"/>
                  </a:cubicBezTo>
                  <a:cubicBezTo>
                    <a:pt x="255" y="31"/>
                    <a:pt x="200"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4"/>
            <p:cNvSpPr/>
            <p:nvPr/>
          </p:nvSpPr>
          <p:spPr>
            <a:xfrm rot="1508308">
              <a:off x="7354166" y="175179"/>
              <a:ext cx="49359" cy="54787"/>
            </a:xfrm>
            <a:custGeom>
              <a:avLst/>
              <a:gdLst/>
              <a:ahLst/>
              <a:cxnLst/>
              <a:rect l="l" t="t" r="r" b="b"/>
              <a:pathLst>
                <a:path w="291" h="323" extrusionOk="0">
                  <a:moveTo>
                    <a:pt x="128" y="1"/>
                  </a:moveTo>
                  <a:cubicBezTo>
                    <a:pt x="111" y="1"/>
                    <a:pt x="93" y="4"/>
                    <a:pt x="76" y="12"/>
                  </a:cubicBezTo>
                  <a:cubicBezTo>
                    <a:pt x="12" y="47"/>
                    <a:pt x="1" y="157"/>
                    <a:pt x="47" y="249"/>
                  </a:cubicBezTo>
                  <a:cubicBezTo>
                    <a:pt x="72" y="295"/>
                    <a:pt x="102" y="322"/>
                    <a:pt x="140" y="322"/>
                  </a:cubicBezTo>
                  <a:cubicBezTo>
                    <a:pt x="156" y="322"/>
                    <a:pt x="173" y="318"/>
                    <a:pt x="192" y="307"/>
                  </a:cubicBezTo>
                  <a:cubicBezTo>
                    <a:pt x="267" y="255"/>
                    <a:pt x="290" y="151"/>
                    <a:pt x="238" y="70"/>
                  </a:cubicBezTo>
                  <a:cubicBezTo>
                    <a:pt x="221" y="27"/>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4"/>
            <p:cNvSpPr/>
            <p:nvPr/>
          </p:nvSpPr>
          <p:spPr>
            <a:xfrm rot="1508308">
              <a:off x="5185623" y="1409278"/>
              <a:ext cx="56652" cy="46136"/>
            </a:xfrm>
            <a:custGeom>
              <a:avLst/>
              <a:gdLst/>
              <a:ahLst/>
              <a:cxnLst/>
              <a:rect l="l" t="t" r="r" b="b"/>
              <a:pathLst>
                <a:path w="334" h="272" extrusionOk="0">
                  <a:moveTo>
                    <a:pt x="179" y="1"/>
                  </a:moveTo>
                  <a:cubicBezTo>
                    <a:pt x="87" y="1"/>
                    <a:pt x="1" y="96"/>
                    <a:pt x="50" y="202"/>
                  </a:cubicBezTo>
                  <a:cubicBezTo>
                    <a:pt x="81" y="248"/>
                    <a:pt x="127" y="271"/>
                    <a:pt x="175" y="271"/>
                  </a:cubicBezTo>
                  <a:cubicBezTo>
                    <a:pt x="199" y="271"/>
                    <a:pt x="224" y="266"/>
                    <a:pt x="247" y="254"/>
                  </a:cubicBezTo>
                  <a:cubicBezTo>
                    <a:pt x="316" y="213"/>
                    <a:pt x="334" y="121"/>
                    <a:pt x="287" y="57"/>
                  </a:cubicBezTo>
                  <a:cubicBezTo>
                    <a:pt x="256" y="18"/>
                    <a:pt x="217"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4"/>
            <p:cNvSpPr/>
            <p:nvPr/>
          </p:nvSpPr>
          <p:spPr>
            <a:xfrm rot="1508308">
              <a:off x="7648324" y="2355093"/>
              <a:ext cx="55126" cy="50037"/>
            </a:xfrm>
            <a:custGeom>
              <a:avLst/>
              <a:gdLst/>
              <a:ahLst/>
              <a:cxnLst/>
              <a:rect l="l" t="t" r="r" b="b"/>
              <a:pathLst>
                <a:path w="325" h="295" extrusionOk="0">
                  <a:moveTo>
                    <a:pt x="173" y="0"/>
                  </a:moveTo>
                  <a:cubicBezTo>
                    <a:pt x="145" y="0"/>
                    <a:pt x="117" y="10"/>
                    <a:pt x="93" y="29"/>
                  </a:cubicBezTo>
                  <a:cubicBezTo>
                    <a:pt x="29" y="81"/>
                    <a:pt x="0" y="197"/>
                    <a:pt x="41" y="255"/>
                  </a:cubicBezTo>
                  <a:cubicBezTo>
                    <a:pt x="68" y="282"/>
                    <a:pt x="101" y="295"/>
                    <a:pt x="134" y="295"/>
                  </a:cubicBezTo>
                  <a:cubicBezTo>
                    <a:pt x="166" y="295"/>
                    <a:pt x="198" y="283"/>
                    <a:pt x="226" y="261"/>
                  </a:cubicBezTo>
                  <a:cubicBezTo>
                    <a:pt x="301" y="220"/>
                    <a:pt x="325" y="122"/>
                    <a:pt x="278" y="52"/>
                  </a:cubicBezTo>
                  <a:cubicBezTo>
                    <a:pt x="251" y="18"/>
                    <a:pt x="2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4"/>
            <p:cNvSpPr/>
            <p:nvPr/>
          </p:nvSpPr>
          <p:spPr>
            <a:xfrm rot="1508308">
              <a:off x="6476751" y="2470605"/>
              <a:ext cx="60214" cy="47663"/>
            </a:xfrm>
            <a:custGeom>
              <a:avLst/>
              <a:gdLst/>
              <a:ahLst/>
              <a:cxnLst/>
              <a:rect l="l" t="t" r="r" b="b"/>
              <a:pathLst>
                <a:path w="355" h="281" extrusionOk="0">
                  <a:moveTo>
                    <a:pt x="221" y="1"/>
                  </a:moveTo>
                  <a:cubicBezTo>
                    <a:pt x="196" y="1"/>
                    <a:pt x="171" y="10"/>
                    <a:pt x="152" y="29"/>
                  </a:cubicBezTo>
                  <a:cubicBezTo>
                    <a:pt x="53" y="93"/>
                    <a:pt x="1" y="186"/>
                    <a:pt x="36" y="238"/>
                  </a:cubicBezTo>
                  <a:cubicBezTo>
                    <a:pt x="67" y="266"/>
                    <a:pt x="107" y="281"/>
                    <a:pt x="148" y="281"/>
                  </a:cubicBezTo>
                  <a:cubicBezTo>
                    <a:pt x="181" y="281"/>
                    <a:pt x="215" y="271"/>
                    <a:pt x="244" y="250"/>
                  </a:cubicBezTo>
                  <a:cubicBezTo>
                    <a:pt x="314" y="203"/>
                    <a:pt x="354" y="151"/>
                    <a:pt x="320" y="64"/>
                  </a:cubicBezTo>
                  <a:cubicBezTo>
                    <a:pt x="302" y="25"/>
                    <a:pt x="261"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4"/>
            <p:cNvSpPr/>
            <p:nvPr/>
          </p:nvSpPr>
          <p:spPr>
            <a:xfrm rot="1508308">
              <a:off x="6717526" y="2439290"/>
              <a:ext cx="57161" cy="46475"/>
            </a:xfrm>
            <a:custGeom>
              <a:avLst/>
              <a:gdLst/>
              <a:ahLst/>
              <a:cxnLst/>
              <a:rect l="l" t="t" r="r" b="b"/>
              <a:pathLst>
                <a:path w="337" h="274" extrusionOk="0">
                  <a:moveTo>
                    <a:pt x="141" y="1"/>
                  </a:moveTo>
                  <a:cubicBezTo>
                    <a:pt x="115" y="1"/>
                    <a:pt x="88" y="7"/>
                    <a:pt x="64" y="19"/>
                  </a:cubicBezTo>
                  <a:cubicBezTo>
                    <a:pt x="17" y="48"/>
                    <a:pt x="0" y="112"/>
                    <a:pt x="35" y="152"/>
                  </a:cubicBezTo>
                  <a:cubicBezTo>
                    <a:pt x="79" y="221"/>
                    <a:pt x="178" y="273"/>
                    <a:pt x="238" y="273"/>
                  </a:cubicBezTo>
                  <a:cubicBezTo>
                    <a:pt x="249" y="273"/>
                    <a:pt x="259" y="272"/>
                    <a:pt x="267" y="268"/>
                  </a:cubicBezTo>
                  <a:cubicBezTo>
                    <a:pt x="324" y="228"/>
                    <a:pt x="336" y="141"/>
                    <a:pt x="290" y="89"/>
                  </a:cubicBezTo>
                  <a:cubicBezTo>
                    <a:pt x="261" y="32"/>
                    <a:pt x="202"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4"/>
            <p:cNvSpPr/>
            <p:nvPr/>
          </p:nvSpPr>
          <p:spPr>
            <a:xfrm rot="1508308">
              <a:off x="4570336" y="1431469"/>
              <a:ext cx="62080" cy="41217"/>
            </a:xfrm>
            <a:custGeom>
              <a:avLst/>
              <a:gdLst/>
              <a:ahLst/>
              <a:cxnLst/>
              <a:rect l="l" t="t" r="r" b="b"/>
              <a:pathLst>
                <a:path w="366" h="243" extrusionOk="0">
                  <a:moveTo>
                    <a:pt x="163" y="1"/>
                  </a:moveTo>
                  <a:cubicBezTo>
                    <a:pt x="125" y="1"/>
                    <a:pt x="87" y="10"/>
                    <a:pt x="53" y="31"/>
                  </a:cubicBezTo>
                  <a:cubicBezTo>
                    <a:pt x="12" y="54"/>
                    <a:pt x="1" y="112"/>
                    <a:pt x="36" y="153"/>
                  </a:cubicBezTo>
                  <a:cubicBezTo>
                    <a:pt x="70" y="204"/>
                    <a:pt x="178" y="243"/>
                    <a:pt x="252" y="243"/>
                  </a:cubicBezTo>
                  <a:cubicBezTo>
                    <a:pt x="278" y="243"/>
                    <a:pt x="300" y="238"/>
                    <a:pt x="314" y="228"/>
                  </a:cubicBezTo>
                  <a:cubicBezTo>
                    <a:pt x="366" y="187"/>
                    <a:pt x="366" y="106"/>
                    <a:pt x="319" y="66"/>
                  </a:cubicBezTo>
                  <a:cubicBezTo>
                    <a:pt x="277" y="24"/>
                    <a:pt x="220"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4"/>
            <p:cNvSpPr/>
            <p:nvPr/>
          </p:nvSpPr>
          <p:spPr>
            <a:xfrm rot="1508308">
              <a:off x="6920785" y="596938"/>
              <a:ext cx="57161" cy="42744"/>
            </a:xfrm>
            <a:custGeom>
              <a:avLst/>
              <a:gdLst/>
              <a:ahLst/>
              <a:cxnLst/>
              <a:rect l="l" t="t" r="r" b="b"/>
              <a:pathLst>
                <a:path w="337" h="252" extrusionOk="0">
                  <a:moveTo>
                    <a:pt x="160" y="1"/>
                  </a:moveTo>
                  <a:cubicBezTo>
                    <a:pt x="126" y="1"/>
                    <a:pt x="93" y="10"/>
                    <a:pt x="64" y="30"/>
                  </a:cubicBezTo>
                  <a:cubicBezTo>
                    <a:pt x="12" y="59"/>
                    <a:pt x="0" y="129"/>
                    <a:pt x="35" y="175"/>
                  </a:cubicBezTo>
                  <a:cubicBezTo>
                    <a:pt x="69" y="224"/>
                    <a:pt x="125" y="251"/>
                    <a:pt x="182" y="251"/>
                  </a:cubicBezTo>
                  <a:cubicBezTo>
                    <a:pt x="213" y="251"/>
                    <a:pt x="244" y="244"/>
                    <a:pt x="272" y="227"/>
                  </a:cubicBezTo>
                  <a:cubicBezTo>
                    <a:pt x="324" y="193"/>
                    <a:pt x="336" y="123"/>
                    <a:pt x="301" y="71"/>
                  </a:cubicBezTo>
                  <a:cubicBezTo>
                    <a:pt x="266" y="25"/>
                    <a:pt x="21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4"/>
            <p:cNvSpPr/>
            <p:nvPr/>
          </p:nvSpPr>
          <p:spPr>
            <a:xfrm rot="1508308">
              <a:off x="8951922" y="469890"/>
              <a:ext cx="66999" cy="34263"/>
            </a:xfrm>
            <a:custGeom>
              <a:avLst/>
              <a:gdLst/>
              <a:ahLst/>
              <a:cxnLst/>
              <a:rect l="l" t="t" r="r" b="b"/>
              <a:pathLst>
                <a:path w="395" h="202" extrusionOk="0">
                  <a:moveTo>
                    <a:pt x="181" y="0"/>
                  </a:moveTo>
                  <a:cubicBezTo>
                    <a:pt x="117" y="0"/>
                    <a:pt x="55" y="20"/>
                    <a:pt x="23" y="58"/>
                  </a:cubicBezTo>
                  <a:cubicBezTo>
                    <a:pt x="0" y="87"/>
                    <a:pt x="0" y="128"/>
                    <a:pt x="23" y="151"/>
                  </a:cubicBezTo>
                  <a:cubicBezTo>
                    <a:pt x="48" y="182"/>
                    <a:pt x="143" y="201"/>
                    <a:pt x="227" y="201"/>
                  </a:cubicBezTo>
                  <a:cubicBezTo>
                    <a:pt x="282" y="201"/>
                    <a:pt x="333" y="193"/>
                    <a:pt x="354" y="174"/>
                  </a:cubicBezTo>
                  <a:cubicBezTo>
                    <a:pt x="388" y="157"/>
                    <a:pt x="394" y="116"/>
                    <a:pt x="371" y="87"/>
                  </a:cubicBezTo>
                  <a:cubicBezTo>
                    <a:pt x="342" y="30"/>
                    <a:pt x="26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4"/>
            <p:cNvSpPr/>
            <p:nvPr/>
          </p:nvSpPr>
          <p:spPr>
            <a:xfrm rot="1508308">
              <a:off x="6206462" y="844792"/>
              <a:ext cx="62080" cy="52412"/>
            </a:xfrm>
            <a:custGeom>
              <a:avLst/>
              <a:gdLst/>
              <a:ahLst/>
              <a:cxnLst/>
              <a:rect l="l" t="t" r="r" b="b"/>
              <a:pathLst>
                <a:path w="366" h="309" extrusionOk="0">
                  <a:moveTo>
                    <a:pt x="148" y="1"/>
                  </a:moveTo>
                  <a:cubicBezTo>
                    <a:pt x="117" y="1"/>
                    <a:pt x="88" y="11"/>
                    <a:pt x="64" y="33"/>
                  </a:cubicBezTo>
                  <a:cubicBezTo>
                    <a:pt x="0" y="91"/>
                    <a:pt x="41" y="143"/>
                    <a:pt x="87" y="189"/>
                  </a:cubicBezTo>
                  <a:cubicBezTo>
                    <a:pt x="148" y="270"/>
                    <a:pt x="195" y="309"/>
                    <a:pt x="237" y="309"/>
                  </a:cubicBezTo>
                  <a:cubicBezTo>
                    <a:pt x="255" y="309"/>
                    <a:pt x="273" y="302"/>
                    <a:pt x="290" y="288"/>
                  </a:cubicBezTo>
                  <a:cubicBezTo>
                    <a:pt x="365" y="224"/>
                    <a:pt x="342" y="154"/>
                    <a:pt x="290" y="85"/>
                  </a:cubicBezTo>
                  <a:cubicBezTo>
                    <a:pt x="254" y="30"/>
                    <a:pt x="199"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4"/>
            <p:cNvSpPr/>
            <p:nvPr/>
          </p:nvSpPr>
          <p:spPr>
            <a:xfrm rot="1508308">
              <a:off x="5375058" y="338043"/>
              <a:ext cx="55126" cy="46475"/>
            </a:xfrm>
            <a:custGeom>
              <a:avLst/>
              <a:gdLst/>
              <a:ahLst/>
              <a:cxnLst/>
              <a:rect l="l" t="t" r="r" b="b"/>
              <a:pathLst>
                <a:path w="325" h="274" extrusionOk="0">
                  <a:moveTo>
                    <a:pt x="144" y="1"/>
                  </a:moveTo>
                  <a:cubicBezTo>
                    <a:pt x="125" y="1"/>
                    <a:pt x="105" y="5"/>
                    <a:pt x="87" y="13"/>
                  </a:cubicBezTo>
                  <a:cubicBezTo>
                    <a:pt x="23" y="48"/>
                    <a:pt x="0" y="129"/>
                    <a:pt x="41" y="187"/>
                  </a:cubicBezTo>
                  <a:cubicBezTo>
                    <a:pt x="75" y="243"/>
                    <a:pt x="135" y="273"/>
                    <a:pt x="197" y="273"/>
                  </a:cubicBezTo>
                  <a:cubicBezTo>
                    <a:pt x="218" y="273"/>
                    <a:pt x="240" y="270"/>
                    <a:pt x="261" y="262"/>
                  </a:cubicBezTo>
                  <a:cubicBezTo>
                    <a:pt x="313" y="222"/>
                    <a:pt x="325" y="152"/>
                    <a:pt x="290" y="100"/>
                  </a:cubicBezTo>
                  <a:cubicBezTo>
                    <a:pt x="263" y="39"/>
                    <a:pt x="20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4"/>
            <p:cNvSpPr/>
            <p:nvPr/>
          </p:nvSpPr>
          <p:spPr>
            <a:xfrm rot="1508308">
              <a:off x="8815592" y="170252"/>
              <a:ext cx="46306" cy="55804"/>
            </a:xfrm>
            <a:custGeom>
              <a:avLst/>
              <a:gdLst/>
              <a:ahLst/>
              <a:cxnLst/>
              <a:rect l="l" t="t" r="r" b="b"/>
              <a:pathLst>
                <a:path w="273" h="329" extrusionOk="0">
                  <a:moveTo>
                    <a:pt x="138" y="1"/>
                  </a:moveTo>
                  <a:cubicBezTo>
                    <a:pt x="117" y="1"/>
                    <a:pt x="95" y="7"/>
                    <a:pt x="76" y="20"/>
                  </a:cubicBezTo>
                  <a:cubicBezTo>
                    <a:pt x="12" y="61"/>
                    <a:pt x="0" y="206"/>
                    <a:pt x="64" y="293"/>
                  </a:cubicBezTo>
                  <a:cubicBezTo>
                    <a:pt x="77" y="316"/>
                    <a:pt x="101" y="328"/>
                    <a:pt x="126" y="328"/>
                  </a:cubicBezTo>
                  <a:cubicBezTo>
                    <a:pt x="144" y="328"/>
                    <a:pt x="163" y="322"/>
                    <a:pt x="180" y="310"/>
                  </a:cubicBezTo>
                  <a:cubicBezTo>
                    <a:pt x="255" y="246"/>
                    <a:pt x="273" y="136"/>
                    <a:pt x="220" y="55"/>
                  </a:cubicBezTo>
                  <a:cubicBezTo>
                    <a:pt x="206" y="19"/>
                    <a:pt x="173"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4"/>
            <p:cNvSpPr/>
            <p:nvPr/>
          </p:nvSpPr>
          <p:spPr>
            <a:xfrm rot="1508308">
              <a:off x="8562138" y="682856"/>
              <a:ext cx="57161" cy="45627"/>
            </a:xfrm>
            <a:custGeom>
              <a:avLst/>
              <a:gdLst/>
              <a:ahLst/>
              <a:cxnLst/>
              <a:rect l="l" t="t" r="r" b="b"/>
              <a:pathLst>
                <a:path w="337" h="269" extrusionOk="0">
                  <a:moveTo>
                    <a:pt x="121" y="0"/>
                  </a:moveTo>
                  <a:cubicBezTo>
                    <a:pt x="98" y="0"/>
                    <a:pt x="76" y="5"/>
                    <a:pt x="59" y="16"/>
                  </a:cubicBezTo>
                  <a:cubicBezTo>
                    <a:pt x="1" y="57"/>
                    <a:pt x="7" y="115"/>
                    <a:pt x="41" y="178"/>
                  </a:cubicBezTo>
                  <a:cubicBezTo>
                    <a:pt x="82" y="235"/>
                    <a:pt x="144" y="269"/>
                    <a:pt x="200" y="269"/>
                  </a:cubicBezTo>
                  <a:cubicBezTo>
                    <a:pt x="225" y="269"/>
                    <a:pt x="248" y="262"/>
                    <a:pt x="267" y="248"/>
                  </a:cubicBezTo>
                  <a:cubicBezTo>
                    <a:pt x="325" y="213"/>
                    <a:pt x="337" y="138"/>
                    <a:pt x="296" y="92"/>
                  </a:cubicBezTo>
                  <a:cubicBezTo>
                    <a:pt x="258" y="37"/>
                    <a:pt x="183"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4"/>
            <p:cNvSpPr/>
            <p:nvPr/>
          </p:nvSpPr>
          <p:spPr>
            <a:xfrm rot="1508308">
              <a:off x="6846923" y="611386"/>
              <a:ext cx="49189" cy="53769"/>
            </a:xfrm>
            <a:custGeom>
              <a:avLst/>
              <a:gdLst/>
              <a:ahLst/>
              <a:cxnLst/>
              <a:rect l="l" t="t" r="r" b="b"/>
              <a:pathLst>
                <a:path w="290" h="317" extrusionOk="0">
                  <a:moveTo>
                    <a:pt x="111" y="0"/>
                  </a:moveTo>
                  <a:cubicBezTo>
                    <a:pt x="100" y="0"/>
                    <a:pt x="88" y="2"/>
                    <a:pt x="76" y="5"/>
                  </a:cubicBezTo>
                  <a:cubicBezTo>
                    <a:pt x="18" y="34"/>
                    <a:pt x="0" y="144"/>
                    <a:pt x="35" y="231"/>
                  </a:cubicBezTo>
                  <a:cubicBezTo>
                    <a:pt x="53" y="284"/>
                    <a:pt x="100" y="316"/>
                    <a:pt x="153" y="316"/>
                  </a:cubicBezTo>
                  <a:cubicBezTo>
                    <a:pt x="169" y="316"/>
                    <a:pt x="186" y="313"/>
                    <a:pt x="203" y="306"/>
                  </a:cubicBezTo>
                  <a:cubicBezTo>
                    <a:pt x="272" y="254"/>
                    <a:pt x="290" y="155"/>
                    <a:pt x="244" y="86"/>
                  </a:cubicBezTo>
                  <a:cubicBezTo>
                    <a:pt x="220" y="33"/>
                    <a:pt x="168"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4"/>
            <p:cNvSpPr/>
            <p:nvPr/>
          </p:nvSpPr>
          <p:spPr>
            <a:xfrm rot="1508308">
              <a:off x="4851068" y="2674407"/>
              <a:ext cx="56144" cy="45288"/>
            </a:xfrm>
            <a:custGeom>
              <a:avLst/>
              <a:gdLst/>
              <a:ahLst/>
              <a:cxnLst/>
              <a:rect l="l" t="t" r="r" b="b"/>
              <a:pathLst>
                <a:path w="331" h="267" extrusionOk="0">
                  <a:moveTo>
                    <a:pt x="156" y="1"/>
                  </a:moveTo>
                  <a:cubicBezTo>
                    <a:pt x="130" y="1"/>
                    <a:pt x="104" y="7"/>
                    <a:pt x="81" y="21"/>
                  </a:cubicBezTo>
                  <a:cubicBezTo>
                    <a:pt x="18" y="55"/>
                    <a:pt x="0" y="142"/>
                    <a:pt x="41" y="200"/>
                  </a:cubicBezTo>
                  <a:cubicBezTo>
                    <a:pt x="68" y="242"/>
                    <a:pt x="115" y="267"/>
                    <a:pt x="164" y="267"/>
                  </a:cubicBezTo>
                  <a:cubicBezTo>
                    <a:pt x="189" y="267"/>
                    <a:pt x="214" y="260"/>
                    <a:pt x="238" y="246"/>
                  </a:cubicBezTo>
                  <a:cubicBezTo>
                    <a:pt x="307" y="217"/>
                    <a:pt x="330" y="136"/>
                    <a:pt x="290" y="78"/>
                  </a:cubicBezTo>
                  <a:cubicBezTo>
                    <a:pt x="263" y="28"/>
                    <a:pt x="209"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4"/>
            <p:cNvSpPr/>
            <p:nvPr/>
          </p:nvSpPr>
          <p:spPr>
            <a:xfrm rot="1508308">
              <a:off x="8169877" y="2248300"/>
              <a:ext cx="68017" cy="55974"/>
            </a:xfrm>
            <a:custGeom>
              <a:avLst/>
              <a:gdLst/>
              <a:ahLst/>
              <a:cxnLst/>
              <a:rect l="l" t="t" r="r" b="b"/>
              <a:pathLst>
                <a:path w="401" h="330" extrusionOk="0">
                  <a:moveTo>
                    <a:pt x="279" y="0"/>
                  </a:moveTo>
                  <a:cubicBezTo>
                    <a:pt x="224" y="0"/>
                    <a:pt x="189" y="63"/>
                    <a:pt x="151" y="110"/>
                  </a:cubicBezTo>
                  <a:cubicBezTo>
                    <a:pt x="139" y="121"/>
                    <a:pt x="122" y="138"/>
                    <a:pt x="110" y="156"/>
                  </a:cubicBezTo>
                  <a:cubicBezTo>
                    <a:pt x="81" y="202"/>
                    <a:pt x="0" y="243"/>
                    <a:pt x="64" y="306"/>
                  </a:cubicBezTo>
                  <a:cubicBezTo>
                    <a:pt x="83" y="323"/>
                    <a:pt x="101" y="330"/>
                    <a:pt x="119" y="330"/>
                  </a:cubicBezTo>
                  <a:cubicBezTo>
                    <a:pt x="159" y="330"/>
                    <a:pt x="198" y="299"/>
                    <a:pt x="238" y="272"/>
                  </a:cubicBezTo>
                  <a:cubicBezTo>
                    <a:pt x="255" y="266"/>
                    <a:pt x="267" y="254"/>
                    <a:pt x="284" y="243"/>
                  </a:cubicBezTo>
                  <a:cubicBezTo>
                    <a:pt x="360" y="167"/>
                    <a:pt x="400" y="63"/>
                    <a:pt x="348" y="28"/>
                  </a:cubicBezTo>
                  <a:cubicBezTo>
                    <a:pt x="322" y="8"/>
                    <a:pt x="299"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4"/>
            <p:cNvSpPr/>
            <p:nvPr/>
          </p:nvSpPr>
          <p:spPr>
            <a:xfrm rot="1508308">
              <a:off x="7521361" y="503666"/>
              <a:ext cx="57161" cy="42913"/>
            </a:xfrm>
            <a:custGeom>
              <a:avLst/>
              <a:gdLst/>
              <a:ahLst/>
              <a:cxnLst/>
              <a:rect l="l" t="t" r="r" b="b"/>
              <a:pathLst>
                <a:path w="337" h="253" extrusionOk="0">
                  <a:moveTo>
                    <a:pt x="169" y="0"/>
                  </a:moveTo>
                  <a:cubicBezTo>
                    <a:pt x="141" y="0"/>
                    <a:pt x="112" y="7"/>
                    <a:pt x="87" y="22"/>
                  </a:cubicBezTo>
                  <a:cubicBezTo>
                    <a:pt x="17" y="57"/>
                    <a:pt x="0" y="138"/>
                    <a:pt x="41" y="202"/>
                  </a:cubicBezTo>
                  <a:cubicBezTo>
                    <a:pt x="73" y="235"/>
                    <a:pt x="119" y="252"/>
                    <a:pt x="165" y="252"/>
                  </a:cubicBezTo>
                  <a:cubicBezTo>
                    <a:pt x="201" y="252"/>
                    <a:pt x="236" y="242"/>
                    <a:pt x="267" y="219"/>
                  </a:cubicBezTo>
                  <a:cubicBezTo>
                    <a:pt x="319" y="184"/>
                    <a:pt x="336" y="115"/>
                    <a:pt x="301" y="63"/>
                  </a:cubicBezTo>
                  <a:cubicBezTo>
                    <a:pt x="268" y="22"/>
                    <a:pt x="218"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4"/>
            <p:cNvSpPr/>
            <p:nvPr/>
          </p:nvSpPr>
          <p:spPr>
            <a:xfrm rot="1508308">
              <a:off x="8396820" y="1624125"/>
              <a:ext cx="59027" cy="43592"/>
            </a:xfrm>
            <a:custGeom>
              <a:avLst/>
              <a:gdLst/>
              <a:ahLst/>
              <a:cxnLst/>
              <a:rect l="l" t="t" r="r" b="b"/>
              <a:pathLst>
                <a:path w="348" h="257" extrusionOk="0">
                  <a:moveTo>
                    <a:pt x="216" y="0"/>
                  </a:moveTo>
                  <a:cubicBezTo>
                    <a:pt x="185" y="0"/>
                    <a:pt x="149" y="12"/>
                    <a:pt x="110" y="38"/>
                  </a:cubicBezTo>
                  <a:cubicBezTo>
                    <a:pt x="58" y="72"/>
                    <a:pt x="0" y="113"/>
                    <a:pt x="47" y="194"/>
                  </a:cubicBezTo>
                  <a:cubicBezTo>
                    <a:pt x="78" y="236"/>
                    <a:pt x="124" y="257"/>
                    <a:pt x="171" y="257"/>
                  </a:cubicBezTo>
                  <a:cubicBezTo>
                    <a:pt x="202" y="257"/>
                    <a:pt x="233" y="247"/>
                    <a:pt x="261" y="229"/>
                  </a:cubicBezTo>
                  <a:cubicBezTo>
                    <a:pt x="325" y="200"/>
                    <a:pt x="348" y="119"/>
                    <a:pt x="307" y="55"/>
                  </a:cubicBezTo>
                  <a:cubicBezTo>
                    <a:pt x="288" y="19"/>
                    <a:pt x="256"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4"/>
            <p:cNvSpPr/>
            <p:nvPr/>
          </p:nvSpPr>
          <p:spPr>
            <a:xfrm rot="1508308">
              <a:off x="8541028" y="480165"/>
              <a:ext cx="58009" cy="42065"/>
            </a:xfrm>
            <a:custGeom>
              <a:avLst/>
              <a:gdLst/>
              <a:ahLst/>
              <a:cxnLst/>
              <a:rect l="l" t="t" r="r" b="b"/>
              <a:pathLst>
                <a:path w="342" h="248" extrusionOk="0">
                  <a:moveTo>
                    <a:pt x="127" y="0"/>
                  </a:moveTo>
                  <a:cubicBezTo>
                    <a:pt x="106" y="0"/>
                    <a:pt x="85" y="3"/>
                    <a:pt x="64" y="8"/>
                  </a:cubicBezTo>
                  <a:cubicBezTo>
                    <a:pt x="18" y="37"/>
                    <a:pt x="0" y="101"/>
                    <a:pt x="35" y="147"/>
                  </a:cubicBezTo>
                  <a:cubicBezTo>
                    <a:pt x="72" y="212"/>
                    <a:pt x="138" y="247"/>
                    <a:pt x="207" y="247"/>
                  </a:cubicBezTo>
                  <a:cubicBezTo>
                    <a:pt x="225" y="247"/>
                    <a:pt x="243" y="245"/>
                    <a:pt x="261" y="240"/>
                  </a:cubicBezTo>
                  <a:cubicBezTo>
                    <a:pt x="319" y="211"/>
                    <a:pt x="342" y="136"/>
                    <a:pt x="307" y="84"/>
                  </a:cubicBezTo>
                  <a:cubicBezTo>
                    <a:pt x="262" y="30"/>
                    <a:pt x="19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4"/>
            <p:cNvSpPr/>
            <p:nvPr/>
          </p:nvSpPr>
          <p:spPr>
            <a:xfrm rot="1508308">
              <a:off x="7021869" y="1067500"/>
              <a:ext cx="51225" cy="52582"/>
            </a:xfrm>
            <a:custGeom>
              <a:avLst/>
              <a:gdLst/>
              <a:ahLst/>
              <a:cxnLst/>
              <a:rect l="l" t="t" r="r" b="b"/>
              <a:pathLst>
                <a:path w="302" h="310" extrusionOk="0">
                  <a:moveTo>
                    <a:pt x="145" y="0"/>
                  </a:moveTo>
                  <a:cubicBezTo>
                    <a:pt x="125" y="0"/>
                    <a:pt x="106" y="5"/>
                    <a:pt x="87" y="15"/>
                  </a:cubicBezTo>
                  <a:cubicBezTo>
                    <a:pt x="18" y="79"/>
                    <a:pt x="0" y="178"/>
                    <a:pt x="35" y="259"/>
                  </a:cubicBezTo>
                  <a:cubicBezTo>
                    <a:pt x="56" y="295"/>
                    <a:pt x="83" y="309"/>
                    <a:pt x="111" y="309"/>
                  </a:cubicBezTo>
                  <a:cubicBezTo>
                    <a:pt x="137" y="309"/>
                    <a:pt x="164" y="298"/>
                    <a:pt x="191" y="282"/>
                  </a:cubicBezTo>
                  <a:cubicBezTo>
                    <a:pt x="273" y="241"/>
                    <a:pt x="302" y="149"/>
                    <a:pt x="255" y="73"/>
                  </a:cubicBezTo>
                  <a:cubicBezTo>
                    <a:pt x="235" y="28"/>
                    <a:pt x="191"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4"/>
            <p:cNvSpPr/>
            <p:nvPr/>
          </p:nvSpPr>
          <p:spPr>
            <a:xfrm rot="1508308">
              <a:off x="7654612" y="1543828"/>
              <a:ext cx="53260" cy="49020"/>
            </a:xfrm>
            <a:custGeom>
              <a:avLst/>
              <a:gdLst/>
              <a:ahLst/>
              <a:cxnLst/>
              <a:rect l="l" t="t" r="r" b="b"/>
              <a:pathLst>
                <a:path w="314" h="289" extrusionOk="0">
                  <a:moveTo>
                    <a:pt x="160" y="0"/>
                  </a:moveTo>
                  <a:cubicBezTo>
                    <a:pt x="130" y="0"/>
                    <a:pt x="100" y="11"/>
                    <a:pt x="76" y="33"/>
                  </a:cubicBezTo>
                  <a:cubicBezTo>
                    <a:pt x="12" y="79"/>
                    <a:pt x="0" y="166"/>
                    <a:pt x="53" y="230"/>
                  </a:cubicBezTo>
                  <a:cubicBezTo>
                    <a:pt x="69" y="267"/>
                    <a:pt x="106" y="288"/>
                    <a:pt x="144" y="288"/>
                  </a:cubicBezTo>
                  <a:cubicBezTo>
                    <a:pt x="171" y="288"/>
                    <a:pt x="199" y="277"/>
                    <a:pt x="221" y="253"/>
                  </a:cubicBezTo>
                  <a:cubicBezTo>
                    <a:pt x="290" y="218"/>
                    <a:pt x="313" y="125"/>
                    <a:pt x="267" y="62"/>
                  </a:cubicBezTo>
                  <a:cubicBezTo>
                    <a:pt x="243" y="21"/>
                    <a:pt x="202"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4"/>
            <p:cNvSpPr/>
            <p:nvPr/>
          </p:nvSpPr>
          <p:spPr>
            <a:xfrm rot="1508308">
              <a:off x="7746950" y="2570765"/>
              <a:ext cx="47323" cy="56652"/>
            </a:xfrm>
            <a:custGeom>
              <a:avLst/>
              <a:gdLst/>
              <a:ahLst/>
              <a:cxnLst/>
              <a:rect l="l" t="t" r="r" b="b"/>
              <a:pathLst>
                <a:path w="279" h="334" extrusionOk="0">
                  <a:moveTo>
                    <a:pt x="154" y="0"/>
                  </a:moveTo>
                  <a:cubicBezTo>
                    <a:pt x="141" y="0"/>
                    <a:pt x="128" y="3"/>
                    <a:pt x="117" y="9"/>
                  </a:cubicBezTo>
                  <a:cubicBezTo>
                    <a:pt x="47" y="44"/>
                    <a:pt x="1" y="241"/>
                    <a:pt x="53" y="310"/>
                  </a:cubicBezTo>
                  <a:cubicBezTo>
                    <a:pt x="65" y="316"/>
                    <a:pt x="82" y="333"/>
                    <a:pt x="99" y="333"/>
                  </a:cubicBezTo>
                  <a:cubicBezTo>
                    <a:pt x="192" y="333"/>
                    <a:pt x="227" y="264"/>
                    <a:pt x="250" y="189"/>
                  </a:cubicBezTo>
                  <a:cubicBezTo>
                    <a:pt x="279" y="125"/>
                    <a:pt x="256" y="44"/>
                    <a:pt x="192" y="9"/>
                  </a:cubicBezTo>
                  <a:cubicBezTo>
                    <a:pt x="180" y="3"/>
                    <a:pt x="167"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4"/>
            <p:cNvSpPr/>
            <p:nvPr/>
          </p:nvSpPr>
          <p:spPr>
            <a:xfrm rot="1508308">
              <a:off x="6374300" y="907353"/>
              <a:ext cx="60045" cy="49189"/>
            </a:xfrm>
            <a:custGeom>
              <a:avLst/>
              <a:gdLst/>
              <a:ahLst/>
              <a:cxnLst/>
              <a:rect l="l" t="t" r="r" b="b"/>
              <a:pathLst>
                <a:path w="354" h="290" extrusionOk="0">
                  <a:moveTo>
                    <a:pt x="238" y="0"/>
                  </a:moveTo>
                  <a:cubicBezTo>
                    <a:pt x="197" y="0"/>
                    <a:pt x="155" y="45"/>
                    <a:pt x="110" y="69"/>
                  </a:cubicBezTo>
                  <a:cubicBezTo>
                    <a:pt x="81" y="87"/>
                    <a:pt x="58" y="104"/>
                    <a:pt x="35" y="127"/>
                  </a:cubicBezTo>
                  <a:cubicBezTo>
                    <a:pt x="6" y="162"/>
                    <a:pt x="0" y="208"/>
                    <a:pt x="23" y="243"/>
                  </a:cubicBezTo>
                  <a:cubicBezTo>
                    <a:pt x="43" y="274"/>
                    <a:pt x="72" y="290"/>
                    <a:pt x="103" y="290"/>
                  </a:cubicBezTo>
                  <a:cubicBezTo>
                    <a:pt x="119" y="290"/>
                    <a:pt x="135" y="286"/>
                    <a:pt x="151" y="278"/>
                  </a:cubicBezTo>
                  <a:cubicBezTo>
                    <a:pt x="185" y="266"/>
                    <a:pt x="214" y="249"/>
                    <a:pt x="238" y="226"/>
                  </a:cubicBezTo>
                  <a:cubicBezTo>
                    <a:pt x="290" y="174"/>
                    <a:pt x="353" y="104"/>
                    <a:pt x="290" y="29"/>
                  </a:cubicBezTo>
                  <a:cubicBezTo>
                    <a:pt x="273" y="8"/>
                    <a:pt x="255"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4"/>
            <p:cNvSpPr/>
            <p:nvPr/>
          </p:nvSpPr>
          <p:spPr>
            <a:xfrm rot="1508308">
              <a:off x="3843020" y="2057475"/>
              <a:ext cx="60723" cy="49698"/>
            </a:xfrm>
            <a:custGeom>
              <a:avLst/>
              <a:gdLst/>
              <a:ahLst/>
              <a:cxnLst/>
              <a:rect l="l" t="t" r="r" b="b"/>
              <a:pathLst>
                <a:path w="358" h="293" extrusionOk="0">
                  <a:moveTo>
                    <a:pt x="92" y="0"/>
                  </a:moveTo>
                  <a:cubicBezTo>
                    <a:pt x="76" y="0"/>
                    <a:pt x="58" y="9"/>
                    <a:pt x="44" y="13"/>
                  </a:cubicBezTo>
                  <a:cubicBezTo>
                    <a:pt x="33" y="31"/>
                    <a:pt x="21" y="48"/>
                    <a:pt x="15" y="71"/>
                  </a:cubicBezTo>
                  <a:cubicBezTo>
                    <a:pt x="0" y="173"/>
                    <a:pt x="128" y="293"/>
                    <a:pt x="238" y="293"/>
                  </a:cubicBezTo>
                  <a:cubicBezTo>
                    <a:pt x="253" y="293"/>
                    <a:pt x="268" y="291"/>
                    <a:pt x="282" y="286"/>
                  </a:cubicBezTo>
                  <a:cubicBezTo>
                    <a:pt x="340" y="268"/>
                    <a:pt x="357" y="216"/>
                    <a:pt x="328" y="176"/>
                  </a:cubicBezTo>
                  <a:cubicBezTo>
                    <a:pt x="265" y="95"/>
                    <a:pt x="189" y="37"/>
                    <a:pt x="102" y="2"/>
                  </a:cubicBezTo>
                  <a:cubicBezTo>
                    <a:pt x="99" y="1"/>
                    <a:pt x="9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4"/>
            <p:cNvSpPr/>
            <p:nvPr/>
          </p:nvSpPr>
          <p:spPr>
            <a:xfrm rot="1508308">
              <a:off x="5655486" y="3003683"/>
              <a:ext cx="47323" cy="55295"/>
            </a:xfrm>
            <a:custGeom>
              <a:avLst/>
              <a:gdLst/>
              <a:ahLst/>
              <a:cxnLst/>
              <a:rect l="l" t="t" r="r" b="b"/>
              <a:pathLst>
                <a:path w="279" h="326" extrusionOk="0">
                  <a:moveTo>
                    <a:pt x="100" y="0"/>
                  </a:moveTo>
                  <a:cubicBezTo>
                    <a:pt x="83" y="0"/>
                    <a:pt x="67" y="5"/>
                    <a:pt x="52" y="15"/>
                  </a:cubicBezTo>
                  <a:cubicBezTo>
                    <a:pt x="18" y="38"/>
                    <a:pt x="0" y="84"/>
                    <a:pt x="18" y="125"/>
                  </a:cubicBezTo>
                  <a:cubicBezTo>
                    <a:pt x="35" y="188"/>
                    <a:pt x="76" y="246"/>
                    <a:pt x="128" y="293"/>
                  </a:cubicBezTo>
                  <a:cubicBezTo>
                    <a:pt x="146" y="315"/>
                    <a:pt x="172" y="325"/>
                    <a:pt x="197" y="325"/>
                  </a:cubicBezTo>
                  <a:cubicBezTo>
                    <a:pt x="211" y="325"/>
                    <a:pt x="225" y="322"/>
                    <a:pt x="238" y="316"/>
                  </a:cubicBezTo>
                  <a:cubicBezTo>
                    <a:pt x="278" y="287"/>
                    <a:pt x="278" y="241"/>
                    <a:pt x="261" y="206"/>
                  </a:cubicBezTo>
                  <a:cubicBezTo>
                    <a:pt x="249" y="165"/>
                    <a:pt x="232" y="125"/>
                    <a:pt x="220" y="90"/>
                  </a:cubicBezTo>
                  <a:cubicBezTo>
                    <a:pt x="203" y="67"/>
                    <a:pt x="186" y="44"/>
                    <a:pt x="162" y="26"/>
                  </a:cubicBezTo>
                  <a:cubicBezTo>
                    <a:pt x="146" y="9"/>
                    <a:pt x="123"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4"/>
            <p:cNvSpPr/>
            <p:nvPr/>
          </p:nvSpPr>
          <p:spPr>
            <a:xfrm rot="1508308">
              <a:off x="6637884" y="1490657"/>
              <a:ext cx="57161" cy="48002"/>
            </a:xfrm>
            <a:custGeom>
              <a:avLst/>
              <a:gdLst/>
              <a:ahLst/>
              <a:cxnLst/>
              <a:rect l="l" t="t" r="r" b="b"/>
              <a:pathLst>
                <a:path w="337" h="283" extrusionOk="0">
                  <a:moveTo>
                    <a:pt x="182" y="1"/>
                  </a:moveTo>
                  <a:cubicBezTo>
                    <a:pt x="150" y="1"/>
                    <a:pt x="119" y="11"/>
                    <a:pt x="93" y="34"/>
                  </a:cubicBezTo>
                  <a:cubicBezTo>
                    <a:pt x="30" y="75"/>
                    <a:pt x="1" y="161"/>
                    <a:pt x="36" y="231"/>
                  </a:cubicBezTo>
                  <a:cubicBezTo>
                    <a:pt x="57" y="265"/>
                    <a:pt x="89" y="283"/>
                    <a:pt x="126" y="283"/>
                  </a:cubicBezTo>
                  <a:cubicBezTo>
                    <a:pt x="158" y="283"/>
                    <a:pt x="195" y="269"/>
                    <a:pt x="233" y="243"/>
                  </a:cubicBezTo>
                  <a:cubicBezTo>
                    <a:pt x="314" y="185"/>
                    <a:pt x="337" y="115"/>
                    <a:pt x="290" y="51"/>
                  </a:cubicBezTo>
                  <a:cubicBezTo>
                    <a:pt x="264" y="19"/>
                    <a:pt x="223"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4"/>
            <p:cNvSpPr/>
            <p:nvPr/>
          </p:nvSpPr>
          <p:spPr>
            <a:xfrm rot="1508308">
              <a:off x="4218427" y="1643202"/>
              <a:ext cx="57161" cy="43253"/>
            </a:xfrm>
            <a:custGeom>
              <a:avLst/>
              <a:gdLst/>
              <a:ahLst/>
              <a:cxnLst/>
              <a:rect l="l" t="t" r="r" b="b"/>
              <a:pathLst>
                <a:path w="337" h="255" extrusionOk="0">
                  <a:moveTo>
                    <a:pt x="150" y="0"/>
                  </a:moveTo>
                  <a:cubicBezTo>
                    <a:pt x="114" y="0"/>
                    <a:pt x="79" y="10"/>
                    <a:pt x="47" y="30"/>
                  </a:cubicBezTo>
                  <a:cubicBezTo>
                    <a:pt x="7" y="59"/>
                    <a:pt x="1" y="117"/>
                    <a:pt x="30" y="152"/>
                  </a:cubicBezTo>
                  <a:cubicBezTo>
                    <a:pt x="71" y="213"/>
                    <a:pt x="147" y="255"/>
                    <a:pt x="211" y="255"/>
                  </a:cubicBezTo>
                  <a:cubicBezTo>
                    <a:pt x="237" y="255"/>
                    <a:pt x="260" y="248"/>
                    <a:pt x="279" y="233"/>
                  </a:cubicBezTo>
                  <a:cubicBezTo>
                    <a:pt x="331" y="192"/>
                    <a:pt x="337" y="123"/>
                    <a:pt x="296" y="71"/>
                  </a:cubicBezTo>
                  <a:cubicBezTo>
                    <a:pt x="261" y="24"/>
                    <a:pt x="206"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4"/>
            <p:cNvSpPr/>
            <p:nvPr/>
          </p:nvSpPr>
          <p:spPr>
            <a:xfrm rot="1508308">
              <a:off x="5786343" y="1612683"/>
              <a:ext cx="61232" cy="47493"/>
            </a:xfrm>
            <a:custGeom>
              <a:avLst/>
              <a:gdLst/>
              <a:ahLst/>
              <a:cxnLst/>
              <a:rect l="l" t="t" r="r" b="b"/>
              <a:pathLst>
                <a:path w="361" h="280" extrusionOk="0">
                  <a:moveTo>
                    <a:pt x="191" y="1"/>
                  </a:moveTo>
                  <a:cubicBezTo>
                    <a:pt x="157" y="1"/>
                    <a:pt x="122" y="12"/>
                    <a:pt x="94" y="36"/>
                  </a:cubicBezTo>
                  <a:cubicBezTo>
                    <a:pt x="1" y="100"/>
                    <a:pt x="1" y="181"/>
                    <a:pt x="99" y="239"/>
                  </a:cubicBezTo>
                  <a:cubicBezTo>
                    <a:pt x="128" y="255"/>
                    <a:pt x="161" y="267"/>
                    <a:pt x="189" y="278"/>
                  </a:cubicBezTo>
                  <a:lnTo>
                    <a:pt x="189" y="278"/>
                  </a:lnTo>
                  <a:cubicBezTo>
                    <a:pt x="206" y="272"/>
                    <a:pt x="222" y="261"/>
                    <a:pt x="239" y="250"/>
                  </a:cubicBezTo>
                  <a:cubicBezTo>
                    <a:pt x="337" y="181"/>
                    <a:pt x="360" y="123"/>
                    <a:pt x="308" y="53"/>
                  </a:cubicBezTo>
                  <a:cubicBezTo>
                    <a:pt x="276" y="18"/>
                    <a:pt x="234" y="1"/>
                    <a:pt x="191" y="1"/>
                  </a:cubicBezTo>
                  <a:close/>
                  <a:moveTo>
                    <a:pt x="189" y="278"/>
                  </a:moveTo>
                  <a:cubicBezTo>
                    <a:pt x="188" y="278"/>
                    <a:pt x="187" y="279"/>
                    <a:pt x="186" y="279"/>
                  </a:cubicBezTo>
                  <a:lnTo>
                    <a:pt x="192" y="279"/>
                  </a:lnTo>
                  <a:cubicBezTo>
                    <a:pt x="191" y="279"/>
                    <a:pt x="190" y="278"/>
                    <a:pt x="189" y="2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4"/>
            <p:cNvSpPr/>
            <p:nvPr/>
          </p:nvSpPr>
          <p:spPr>
            <a:xfrm rot="1508308">
              <a:off x="5336538" y="2258762"/>
              <a:ext cx="58009" cy="43253"/>
            </a:xfrm>
            <a:custGeom>
              <a:avLst/>
              <a:gdLst/>
              <a:ahLst/>
              <a:cxnLst/>
              <a:rect l="l" t="t" r="r" b="b"/>
              <a:pathLst>
                <a:path w="342" h="255" extrusionOk="0">
                  <a:moveTo>
                    <a:pt x="185" y="0"/>
                  </a:moveTo>
                  <a:cubicBezTo>
                    <a:pt x="152" y="0"/>
                    <a:pt x="119" y="11"/>
                    <a:pt x="93" y="33"/>
                  </a:cubicBezTo>
                  <a:cubicBezTo>
                    <a:pt x="23" y="67"/>
                    <a:pt x="0" y="143"/>
                    <a:pt x="41" y="206"/>
                  </a:cubicBezTo>
                  <a:cubicBezTo>
                    <a:pt x="76" y="239"/>
                    <a:pt x="120" y="255"/>
                    <a:pt x="165" y="255"/>
                  </a:cubicBezTo>
                  <a:cubicBezTo>
                    <a:pt x="200" y="255"/>
                    <a:pt x="236" y="244"/>
                    <a:pt x="267" y="224"/>
                  </a:cubicBezTo>
                  <a:cubicBezTo>
                    <a:pt x="325" y="195"/>
                    <a:pt x="342" y="120"/>
                    <a:pt x="307" y="62"/>
                  </a:cubicBezTo>
                  <a:cubicBezTo>
                    <a:pt x="277" y="21"/>
                    <a:pt x="231"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4"/>
            <p:cNvSpPr/>
            <p:nvPr/>
          </p:nvSpPr>
          <p:spPr>
            <a:xfrm rot="1508308">
              <a:off x="4823979" y="2520578"/>
              <a:ext cx="49359" cy="50037"/>
            </a:xfrm>
            <a:custGeom>
              <a:avLst/>
              <a:gdLst/>
              <a:ahLst/>
              <a:cxnLst/>
              <a:rect l="l" t="t" r="r" b="b"/>
              <a:pathLst>
                <a:path w="291" h="295" extrusionOk="0">
                  <a:moveTo>
                    <a:pt x="117" y="1"/>
                  </a:moveTo>
                  <a:cubicBezTo>
                    <a:pt x="97" y="1"/>
                    <a:pt x="77" y="7"/>
                    <a:pt x="59" y="19"/>
                  </a:cubicBezTo>
                  <a:cubicBezTo>
                    <a:pt x="7" y="71"/>
                    <a:pt x="1" y="164"/>
                    <a:pt x="53" y="222"/>
                  </a:cubicBezTo>
                  <a:cubicBezTo>
                    <a:pt x="88" y="268"/>
                    <a:pt x="140" y="294"/>
                    <a:pt x="194" y="294"/>
                  </a:cubicBezTo>
                  <a:cubicBezTo>
                    <a:pt x="221" y="294"/>
                    <a:pt x="248" y="288"/>
                    <a:pt x="273" y="274"/>
                  </a:cubicBezTo>
                  <a:lnTo>
                    <a:pt x="273" y="280"/>
                  </a:lnTo>
                  <a:cubicBezTo>
                    <a:pt x="290" y="210"/>
                    <a:pt x="285" y="141"/>
                    <a:pt x="250" y="83"/>
                  </a:cubicBezTo>
                  <a:cubicBezTo>
                    <a:pt x="214" y="31"/>
                    <a:pt x="164"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4"/>
            <p:cNvSpPr/>
            <p:nvPr/>
          </p:nvSpPr>
          <p:spPr>
            <a:xfrm rot="1508308">
              <a:off x="6889840" y="2281580"/>
              <a:ext cx="50207" cy="51564"/>
            </a:xfrm>
            <a:custGeom>
              <a:avLst/>
              <a:gdLst/>
              <a:ahLst/>
              <a:cxnLst/>
              <a:rect l="l" t="t" r="r" b="b"/>
              <a:pathLst>
                <a:path w="296" h="304" extrusionOk="0">
                  <a:moveTo>
                    <a:pt x="129" y="0"/>
                  </a:moveTo>
                  <a:cubicBezTo>
                    <a:pt x="100" y="0"/>
                    <a:pt x="71" y="9"/>
                    <a:pt x="46" y="28"/>
                  </a:cubicBezTo>
                  <a:cubicBezTo>
                    <a:pt x="0" y="68"/>
                    <a:pt x="0" y="184"/>
                    <a:pt x="52" y="265"/>
                  </a:cubicBezTo>
                  <a:cubicBezTo>
                    <a:pt x="75" y="292"/>
                    <a:pt x="100" y="303"/>
                    <a:pt x="126" y="303"/>
                  </a:cubicBezTo>
                  <a:cubicBezTo>
                    <a:pt x="152" y="303"/>
                    <a:pt x="180" y="292"/>
                    <a:pt x="209" y="271"/>
                  </a:cubicBezTo>
                  <a:cubicBezTo>
                    <a:pt x="278" y="231"/>
                    <a:pt x="295" y="144"/>
                    <a:pt x="255" y="80"/>
                  </a:cubicBezTo>
                  <a:cubicBezTo>
                    <a:pt x="229" y="28"/>
                    <a:pt x="179"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4"/>
            <p:cNvSpPr/>
            <p:nvPr/>
          </p:nvSpPr>
          <p:spPr>
            <a:xfrm rot="1508308">
              <a:off x="5060383" y="1629394"/>
              <a:ext cx="52242" cy="53260"/>
            </a:xfrm>
            <a:custGeom>
              <a:avLst/>
              <a:gdLst/>
              <a:ahLst/>
              <a:cxnLst/>
              <a:rect l="l" t="t" r="r" b="b"/>
              <a:pathLst>
                <a:path w="308" h="314" extrusionOk="0">
                  <a:moveTo>
                    <a:pt x="149" y="1"/>
                  </a:moveTo>
                  <a:cubicBezTo>
                    <a:pt x="131" y="1"/>
                    <a:pt x="111" y="5"/>
                    <a:pt x="93" y="13"/>
                  </a:cubicBezTo>
                  <a:cubicBezTo>
                    <a:pt x="12" y="54"/>
                    <a:pt x="0" y="152"/>
                    <a:pt x="52" y="251"/>
                  </a:cubicBezTo>
                  <a:cubicBezTo>
                    <a:pt x="64" y="290"/>
                    <a:pt x="100" y="313"/>
                    <a:pt x="136" y="313"/>
                  </a:cubicBezTo>
                  <a:cubicBezTo>
                    <a:pt x="154" y="313"/>
                    <a:pt x="171" y="308"/>
                    <a:pt x="186" y="297"/>
                  </a:cubicBezTo>
                  <a:cubicBezTo>
                    <a:pt x="273" y="257"/>
                    <a:pt x="307" y="158"/>
                    <a:pt x="261" y="71"/>
                  </a:cubicBezTo>
                  <a:cubicBezTo>
                    <a:pt x="240" y="26"/>
                    <a:pt x="196"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4"/>
            <p:cNvSpPr/>
            <p:nvPr/>
          </p:nvSpPr>
          <p:spPr>
            <a:xfrm rot="1508308">
              <a:off x="5788687" y="2254051"/>
              <a:ext cx="53090" cy="49020"/>
            </a:xfrm>
            <a:custGeom>
              <a:avLst/>
              <a:gdLst/>
              <a:ahLst/>
              <a:cxnLst/>
              <a:rect l="l" t="t" r="r" b="b"/>
              <a:pathLst>
                <a:path w="313" h="289" extrusionOk="0">
                  <a:moveTo>
                    <a:pt x="114" y="0"/>
                  </a:moveTo>
                  <a:cubicBezTo>
                    <a:pt x="92" y="0"/>
                    <a:pt x="70" y="7"/>
                    <a:pt x="52" y="21"/>
                  </a:cubicBezTo>
                  <a:cubicBezTo>
                    <a:pt x="6" y="56"/>
                    <a:pt x="0" y="125"/>
                    <a:pt x="41" y="166"/>
                  </a:cubicBezTo>
                  <a:cubicBezTo>
                    <a:pt x="89" y="233"/>
                    <a:pt x="177" y="289"/>
                    <a:pt x="232" y="289"/>
                  </a:cubicBezTo>
                  <a:cubicBezTo>
                    <a:pt x="243" y="289"/>
                    <a:pt x="253" y="287"/>
                    <a:pt x="261" y="282"/>
                  </a:cubicBezTo>
                  <a:cubicBezTo>
                    <a:pt x="313" y="247"/>
                    <a:pt x="313" y="160"/>
                    <a:pt x="261" y="85"/>
                  </a:cubicBezTo>
                  <a:cubicBezTo>
                    <a:pt x="221" y="33"/>
                    <a:pt x="16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4"/>
            <p:cNvSpPr/>
            <p:nvPr/>
          </p:nvSpPr>
          <p:spPr>
            <a:xfrm rot="1508308">
              <a:off x="8188452" y="1858278"/>
              <a:ext cx="54278" cy="45458"/>
            </a:xfrm>
            <a:custGeom>
              <a:avLst/>
              <a:gdLst/>
              <a:ahLst/>
              <a:cxnLst/>
              <a:rect l="l" t="t" r="r" b="b"/>
              <a:pathLst>
                <a:path w="320" h="268" extrusionOk="0">
                  <a:moveTo>
                    <a:pt x="155" y="0"/>
                  </a:moveTo>
                  <a:cubicBezTo>
                    <a:pt x="128" y="0"/>
                    <a:pt x="101" y="7"/>
                    <a:pt x="76" y="22"/>
                  </a:cubicBezTo>
                  <a:cubicBezTo>
                    <a:pt x="18" y="57"/>
                    <a:pt x="1" y="138"/>
                    <a:pt x="36" y="196"/>
                  </a:cubicBezTo>
                  <a:cubicBezTo>
                    <a:pt x="63" y="242"/>
                    <a:pt x="116" y="268"/>
                    <a:pt x="168" y="268"/>
                  </a:cubicBezTo>
                  <a:cubicBezTo>
                    <a:pt x="195" y="268"/>
                    <a:pt x="221" y="261"/>
                    <a:pt x="244" y="248"/>
                  </a:cubicBezTo>
                  <a:cubicBezTo>
                    <a:pt x="308" y="207"/>
                    <a:pt x="320" y="126"/>
                    <a:pt x="279" y="68"/>
                  </a:cubicBezTo>
                  <a:cubicBezTo>
                    <a:pt x="249" y="23"/>
                    <a:pt x="203"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4"/>
            <p:cNvSpPr/>
            <p:nvPr/>
          </p:nvSpPr>
          <p:spPr>
            <a:xfrm rot="1508308">
              <a:off x="4261062" y="2260198"/>
              <a:ext cx="53260" cy="47323"/>
            </a:xfrm>
            <a:custGeom>
              <a:avLst/>
              <a:gdLst/>
              <a:ahLst/>
              <a:cxnLst/>
              <a:rect l="l" t="t" r="r" b="b"/>
              <a:pathLst>
                <a:path w="314" h="279" extrusionOk="0">
                  <a:moveTo>
                    <a:pt x="144" y="0"/>
                  </a:moveTo>
                  <a:cubicBezTo>
                    <a:pt x="116" y="0"/>
                    <a:pt x="88" y="9"/>
                    <a:pt x="64" y="26"/>
                  </a:cubicBezTo>
                  <a:cubicBezTo>
                    <a:pt x="6" y="73"/>
                    <a:pt x="0" y="160"/>
                    <a:pt x="52" y="212"/>
                  </a:cubicBezTo>
                  <a:cubicBezTo>
                    <a:pt x="78" y="255"/>
                    <a:pt x="123" y="278"/>
                    <a:pt x="169" y="278"/>
                  </a:cubicBezTo>
                  <a:cubicBezTo>
                    <a:pt x="197" y="278"/>
                    <a:pt x="225" y="270"/>
                    <a:pt x="249" y="252"/>
                  </a:cubicBezTo>
                  <a:cubicBezTo>
                    <a:pt x="307" y="206"/>
                    <a:pt x="313" y="119"/>
                    <a:pt x="261" y="67"/>
                  </a:cubicBezTo>
                  <a:cubicBezTo>
                    <a:pt x="236" y="24"/>
                    <a:pt x="190"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4"/>
            <p:cNvSpPr/>
            <p:nvPr/>
          </p:nvSpPr>
          <p:spPr>
            <a:xfrm rot="1508308">
              <a:off x="6798801" y="1433826"/>
              <a:ext cx="60045" cy="41048"/>
            </a:xfrm>
            <a:custGeom>
              <a:avLst/>
              <a:gdLst/>
              <a:ahLst/>
              <a:cxnLst/>
              <a:rect l="l" t="t" r="r" b="b"/>
              <a:pathLst>
                <a:path w="354" h="242" extrusionOk="0">
                  <a:moveTo>
                    <a:pt x="162" y="0"/>
                  </a:moveTo>
                  <a:cubicBezTo>
                    <a:pt x="124" y="0"/>
                    <a:pt x="86" y="11"/>
                    <a:pt x="53" y="35"/>
                  </a:cubicBezTo>
                  <a:cubicBezTo>
                    <a:pt x="18" y="64"/>
                    <a:pt x="1" y="99"/>
                    <a:pt x="35" y="140"/>
                  </a:cubicBezTo>
                  <a:cubicBezTo>
                    <a:pt x="79" y="200"/>
                    <a:pt x="164" y="241"/>
                    <a:pt x="229" y="241"/>
                  </a:cubicBezTo>
                  <a:cubicBezTo>
                    <a:pt x="250" y="241"/>
                    <a:pt x="270" y="237"/>
                    <a:pt x="284" y="226"/>
                  </a:cubicBezTo>
                  <a:cubicBezTo>
                    <a:pt x="342" y="192"/>
                    <a:pt x="354" y="116"/>
                    <a:pt x="313" y="64"/>
                  </a:cubicBezTo>
                  <a:cubicBezTo>
                    <a:pt x="272" y="23"/>
                    <a:pt x="217"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4"/>
            <p:cNvSpPr/>
            <p:nvPr/>
          </p:nvSpPr>
          <p:spPr>
            <a:xfrm rot="1508308">
              <a:off x="6725678" y="3525835"/>
              <a:ext cx="43422" cy="60384"/>
            </a:xfrm>
            <a:custGeom>
              <a:avLst/>
              <a:gdLst/>
              <a:ahLst/>
              <a:cxnLst/>
              <a:rect l="l" t="t" r="r" b="b"/>
              <a:pathLst>
                <a:path w="256" h="356" extrusionOk="0">
                  <a:moveTo>
                    <a:pt x="132" y="0"/>
                  </a:moveTo>
                  <a:cubicBezTo>
                    <a:pt x="116" y="0"/>
                    <a:pt x="100" y="5"/>
                    <a:pt x="88" y="15"/>
                  </a:cubicBezTo>
                  <a:cubicBezTo>
                    <a:pt x="12" y="61"/>
                    <a:pt x="1" y="281"/>
                    <a:pt x="64" y="339"/>
                  </a:cubicBezTo>
                  <a:cubicBezTo>
                    <a:pt x="74" y="349"/>
                    <a:pt x="89" y="355"/>
                    <a:pt x="103" y="355"/>
                  </a:cubicBezTo>
                  <a:cubicBezTo>
                    <a:pt x="113" y="355"/>
                    <a:pt x="124" y="352"/>
                    <a:pt x="134" y="345"/>
                  </a:cubicBezTo>
                  <a:cubicBezTo>
                    <a:pt x="221" y="299"/>
                    <a:pt x="256" y="96"/>
                    <a:pt x="192" y="26"/>
                  </a:cubicBezTo>
                  <a:cubicBezTo>
                    <a:pt x="178" y="9"/>
                    <a:pt x="155"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4"/>
            <p:cNvSpPr/>
            <p:nvPr/>
          </p:nvSpPr>
          <p:spPr>
            <a:xfrm rot="1508308">
              <a:off x="4671551" y="939671"/>
              <a:ext cx="66999" cy="39521"/>
            </a:xfrm>
            <a:custGeom>
              <a:avLst/>
              <a:gdLst/>
              <a:ahLst/>
              <a:cxnLst/>
              <a:rect l="l" t="t" r="r" b="b"/>
              <a:pathLst>
                <a:path w="395" h="233" extrusionOk="0">
                  <a:moveTo>
                    <a:pt x="290" y="1"/>
                  </a:moveTo>
                  <a:cubicBezTo>
                    <a:pt x="221" y="7"/>
                    <a:pt x="151" y="36"/>
                    <a:pt x="99" y="82"/>
                  </a:cubicBezTo>
                  <a:cubicBezTo>
                    <a:pt x="82" y="94"/>
                    <a:pt x="59" y="111"/>
                    <a:pt x="41" y="128"/>
                  </a:cubicBezTo>
                  <a:cubicBezTo>
                    <a:pt x="1" y="175"/>
                    <a:pt x="24" y="227"/>
                    <a:pt x="82" y="233"/>
                  </a:cubicBezTo>
                  <a:cubicBezTo>
                    <a:pt x="169" y="233"/>
                    <a:pt x="256" y="215"/>
                    <a:pt x="337" y="175"/>
                  </a:cubicBezTo>
                  <a:cubicBezTo>
                    <a:pt x="377" y="157"/>
                    <a:pt x="395" y="111"/>
                    <a:pt x="383" y="70"/>
                  </a:cubicBezTo>
                  <a:cubicBezTo>
                    <a:pt x="371" y="30"/>
                    <a:pt x="33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4"/>
            <p:cNvSpPr/>
            <p:nvPr/>
          </p:nvSpPr>
          <p:spPr>
            <a:xfrm rot="1508308">
              <a:off x="5314824" y="1600710"/>
              <a:ext cx="63946" cy="44270"/>
            </a:xfrm>
            <a:custGeom>
              <a:avLst/>
              <a:gdLst/>
              <a:ahLst/>
              <a:cxnLst/>
              <a:rect l="l" t="t" r="r" b="b"/>
              <a:pathLst>
                <a:path w="377" h="261" extrusionOk="0">
                  <a:moveTo>
                    <a:pt x="264" y="1"/>
                  </a:moveTo>
                  <a:cubicBezTo>
                    <a:pt x="234" y="1"/>
                    <a:pt x="198" y="13"/>
                    <a:pt x="157" y="38"/>
                  </a:cubicBezTo>
                  <a:cubicBezTo>
                    <a:pt x="47" y="102"/>
                    <a:pt x="0" y="178"/>
                    <a:pt x="41" y="224"/>
                  </a:cubicBezTo>
                  <a:cubicBezTo>
                    <a:pt x="66" y="251"/>
                    <a:pt x="93" y="261"/>
                    <a:pt x="120" y="261"/>
                  </a:cubicBezTo>
                  <a:cubicBezTo>
                    <a:pt x="163" y="261"/>
                    <a:pt x="207" y="238"/>
                    <a:pt x="249" y="224"/>
                  </a:cubicBezTo>
                  <a:cubicBezTo>
                    <a:pt x="342" y="189"/>
                    <a:pt x="377" y="114"/>
                    <a:pt x="348" y="56"/>
                  </a:cubicBezTo>
                  <a:cubicBezTo>
                    <a:pt x="332" y="20"/>
                    <a:pt x="303"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4"/>
            <p:cNvSpPr/>
            <p:nvPr/>
          </p:nvSpPr>
          <p:spPr>
            <a:xfrm rot="1508308">
              <a:off x="6946469" y="1775428"/>
              <a:ext cx="53260" cy="45797"/>
            </a:xfrm>
            <a:custGeom>
              <a:avLst/>
              <a:gdLst/>
              <a:ahLst/>
              <a:cxnLst/>
              <a:rect l="l" t="t" r="r" b="b"/>
              <a:pathLst>
                <a:path w="314" h="270" extrusionOk="0">
                  <a:moveTo>
                    <a:pt x="152" y="1"/>
                  </a:moveTo>
                  <a:cubicBezTo>
                    <a:pt x="134" y="1"/>
                    <a:pt x="116" y="4"/>
                    <a:pt x="99" y="12"/>
                  </a:cubicBezTo>
                  <a:cubicBezTo>
                    <a:pt x="29" y="52"/>
                    <a:pt x="0" y="133"/>
                    <a:pt x="35" y="203"/>
                  </a:cubicBezTo>
                  <a:cubicBezTo>
                    <a:pt x="62" y="245"/>
                    <a:pt x="109" y="270"/>
                    <a:pt x="156" y="270"/>
                  </a:cubicBezTo>
                  <a:cubicBezTo>
                    <a:pt x="180" y="270"/>
                    <a:pt x="205" y="263"/>
                    <a:pt x="226" y="249"/>
                  </a:cubicBezTo>
                  <a:cubicBezTo>
                    <a:pt x="290" y="215"/>
                    <a:pt x="313" y="133"/>
                    <a:pt x="273" y="76"/>
                  </a:cubicBezTo>
                  <a:cubicBezTo>
                    <a:pt x="251" y="29"/>
                    <a:pt x="202"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4"/>
            <p:cNvSpPr/>
            <p:nvPr/>
          </p:nvSpPr>
          <p:spPr>
            <a:xfrm rot="1508308">
              <a:off x="7068385" y="669416"/>
              <a:ext cx="60214" cy="36807"/>
            </a:xfrm>
            <a:custGeom>
              <a:avLst/>
              <a:gdLst/>
              <a:ahLst/>
              <a:cxnLst/>
              <a:rect l="l" t="t" r="r" b="b"/>
              <a:pathLst>
                <a:path w="355" h="217" extrusionOk="0">
                  <a:moveTo>
                    <a:pt x="182" y="0"/>
                  </a:moveTo>
                  <a:cubicBezTo>
                    <a:pt x="138" y="0"/>
                    <a:pt x="93" y="11"/>
                    <a:pt x="59" y="33"/>
                  </a:cubicBezTo>
                  <a:cubicBezTo>
                    <a:pt x="12" y="50"/>
                    <a:pt x="1" y="114"/>
                    <a:pt x="35" y="149"/>
                  </a:cubicBezTo>
                  <a:cubicBezTo>
                    <a:pt x="84" y="193"/>
                    <a:pt x="144" y="217"/>
                    <a:pt x="205" y="217"/>
                  </a:cubicBezTo>
                  <a:cubicBezTo>
                    <a:pt x="238" y="217"/>
                    <a:pt x="271" y="210"/>
                    <a:pt x="302" y="195"/>
                  </a:cubicBezTo>
                  <a:cubicBezTo>
                    <a:pt x="348" y="160"/>
                    <a:pt x="354" y="97"/>
                    <a:pt x="319" y="56"/>
                  </a:cubicBezTo>
                  <a:cubicBezTo>
                    <a:pt x="296" y="19"/>
                    <a:pt x="240"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4"/>
            <p:cNvSpPr/>
            <p:nvPr/>
          </p:nvSpPr>
          <p:spPr>
            <a:xfrm rot="1508308">
              <a:off x="6994487" y="118158"/>
              <a:ext cx="62080" cy="38843"/>
            </a:xfrm>
            <a:custGeom>
              <a:avLst/>
              <a:gdLst/>
              <a:ahLst/>
              <a:cxnLst/>
              <a:rect l="l" t="t" r="r" b="b"/>
              <a:pathLst>
                <a:path w="366" h="229" extrusionOk="0">
                  <a:moveTo>
                    <a:pt x="190" y="1"/>
                  </a:moveTo>
                  <a:cubicBezTo>
                    <a:pt x="146" y="1"/>
                    <a:pt x="100" y="12"/>
                    <a:pt x="65" y="35"/>
                  </a:cubicBezTo>
                  <a:cubicBezTo>
                    <a:pt x="24" y="64"/>
                    <a:pt x="1" y="105"/>
                    <a:pt x="30" y="151"/>
                  </a:cubicBezTo>
                  <a:cubicBezTo>
                    <a:pt x="69" y="202"/>
                    <a:pt x="131" y="229"/>
                    <a:pt x="194" y="229"/>
                  </a:cubicBezTo>
                  <a:cubicBezTo>
                    <a:pt x="225" y="229"/>
                    <a:pt x="256" y="222"/>
                    <a:pt x="285" y="209"/>
                  </a:cubicBezTo>
                  <a:cubicBezTo>
                    <a:pt x="349" y="186"/>
                    <a:pt x="366" y="111"/>
                    <a:pt x="325" y="58"/>
                  </a:cubicBezTo>
                  <a:cubicBezTo>
                    <a:pt x="299" y="19"/>
                    <a:pt x="24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4"/>
            <p:cNvSpPr/>
            <p:nvPr/>
          </p:nvSpPr>
          <p:spPr>
            <a:xfrm rot="1508308">
              <a:off x="8045685" y="1654733"/>
              <a:ext cx="50207" cy="49698"/>
            </a:xfrm>
            <a:custGeom>
              <a:avLst/>
              <a:gdLst/>
              <a:ahLst/>
              <a:cxnLst/>
              <a:rect l="l" t="t" r="r" b="b"/>
              <a:pathLst>
                <a:path w="296" h="293" extrusionOk="0">
                  <a:moveTo>
                    <a:pt x="130" y="1"/>
                  </a:moveTo>
                  <a:cubicBezTo>
                    <a:pt x="107" y="1"/>
                    <a:pt x="84" y="7"/>
                    <a:pt x="64" y="21"/>
                  </a:cubicBezTo>
                  <a:cubicBezTo>
                    <a:pt x="6" y="62"/>
                    <a:pt x="0" y="160"/>
                    <a:pt x="58" y="235"/>
                  </a:cubicBezTo>
                  <a:cubicBezTo>
                    <a:pt x="80" y="272"/>
                    <a:pt x="118" y="292"/>
                    <a:pt x="158" y="292"/>
                  </a:cubicBezTo>
                  <a:cubicBezTo>
                    <a:pt x="181" y="292"/>
                    <a:pt x="205" y="285"/>
                    <a:pt x="226" y="270"/>
                  </a:cubicBezTo>
                  <a:cubicBezTo>
                    <a:pt x="290" y="218"/>
                    <a:pt x="296" y="125"/>
                    <a:pt x="244" y="67"/>
                  </a:cubicBezTo>
                  <a:cubicBezTo>
                    <a:pt x="221" y="25"/>
                    <a:pt x="175"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4"/>
            <p:cNvSpPr/>
            <p:nvPr/>
          </p:nvSpPr>
          <p:spPr>
            <a:xfrm rot="1508308">
              <a:off x="8202234" y="1998002"/>
              <a:ext cx="52242" cy="44610"/>
            </a:xfrm>
            <a:custGeom>
              <a:avLst/>
              <a:gdLst/>
              <a:ahLst/>
              <a:cxnLst/>
              <a:rect l="l" t="t" r="r" b="b"/>
              <a:pathLst>
                <a:path w="308" h="263" extrusionOk="0">
                  <a:moveTo>
                    <a:pt x="150" y="1"/>
                  </a:moveTo>
                  <a:cubicBezTo>
                    <a:pt x="126" y="1"/>
                    <a:pt x="103" y="7"/>
                    <a:pt x="82" y="20"/>
                  </a:cubicBezTo>
                  <a:cubicBezTo>
                    <a:pt x="18" y="55"/>
                    <a:pt x="1" y="136"/>
                    <a:pt x="41" y="194"/>
                  </a:cubicBezTo>
                  <a:cubicBezTo>
                    <a:pt x="65" y="238"/>
                    <a:pt x="108" y="263"/>
                    <a:pt x="153" y="263"/>
                  </a:cubicBezTo>
                  <a:cubicBezTo>
                    <a:pt x="174" y="263"/>
                    <a:pt x="195" y="257"/>
                    <a:pt x="215" y="246"/>
                  </a:cubicBezTo>
                  <a:cubicBezTo>
                    <a:pt x="285" y="217"/>
                    <a:pt x="308" y="136"/>
                    <a:pt x="267" y="78"/>
                  </a:cubicBezTo>
                  <a:cubicBezTo>
                    <a:pt x="244" y="28"/>
                    <a:pt x="197"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4"/>
            <p:cNvSpPr/>
            <p:nvPr/>
          </p:nvSpPr>
          <p:spPr>
            <a:xfrm rot="1508308">
              <a:off x="5823367" y="614883"/>
              <a:ext cx="53260" cy="46815"/>
            </a:xfrm>
            <a:custGeom>
              <a:avLst/>
              <a:gdLst/>
              <a:ahLst/>
              <a:cxnLst/>
              <a:rect l="l" t="t" r="r" b="b"/>
              <a:pathLst>
                <a:path w="314" h="276" extrusionOk="0">
                  <a:moveTo>
                    <a:pt x="163" y="1"/>
                  </a:moveTo>
                  <a:cubicBezTo>
                    <a:pt x="137" y="1"/>
                    <a:pt x="111" y="9"/>
                    <a:pt x="88" y="27"/>
                  </a:cubicBezTo>
                  <a:cubicBezTo>
                    <a:pt x="24" y="68"/>
                    <a:pt x="1" y="149"/>
                    <a:pt x="36" y="218"/>
                  </a:cubicBezTo>
                  <a:cubicBezTo>
                    <a:pt x="63" y="256"/>
                    <a:pt x="105" y="275"/>
                    <a:pt x="147" y="275"/>
                  </a:cubicBezTo>
                  <a:cubicBezTo>
                    <a:pt x="177" y="275"/>
                    <a:pt x="207" y="266"/>
                    <a:pt x="233" y="247"/>
                  </a:cubicBezTo>
                  <a:cubicBezTo>
                    <a:pt x="296" y="207"/>
                    <a:pt x="314" y="114"/>
                    <a:pt x="267" y="56"/>
                  </a:cubicBezTo>
                  <a:cubicBezTo>
                    <a:pt x="243" y="21"/>
                    <a:pt x="20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4"/>
            <p:cNvSpPr/>
            <p:nvPr/>
          </p:nvSpPr>
          <p:spPr>
            <a:xfrm rot="1508308">
              <a:off x="5306111" y="1448314"/>
              <a:ext cx="51055" cy="62589"/>
            </a:xfrm>
            <a:custGeom>
              <a:avLst/>
              <a:gdLst/>
              <a:ahLst/>
              <a:cxnLst/>
              <a:rect l="l" t="t" r="r" b="b"/>
              <a:pathLst>
                <a:path w="301" h="369" extrusionOk="0">
                  <a:moveTo>
                    <a:pt x="54" y="1"/>
                  </a:moveTo>
                  <a:cubicBezTo>
                    <a:pt x="13" y="1"/>
                    <a:pt x="1" y="32"/>
                    <a:pt x="11" y="73"/>
                  </a:cubicBezTo>
                  <a:cubicBezTo>
                    <a:pt x="46" y="165"/>
                    <a:pt x="121" y="229"/>
                    <a:pt x="127" y="322"/>
                  </a:cubicBezTo>
                  <a:cubicBezTo>
                    <a:pt x="132" y="348"/>
                    <a:pt x="156" y="369"/>
                    <a:pt x="181" y="369"/>
                  </a:cubicBezTo>
                  <a:cubicBezTo>
                    <a:pt x="184" y="369"/>
                    <a:pt x="187" y="369"/>
                    <a:pt x="191" y="368"/>
                  </a:cubicBezTo>
                  <a:cubicBezTo>
                    <a:pt x="219" y="368"/>
                    <a:pt x="243" y="345"/>
                    <a:pt x="254" y="322"/>
                  </a:cubicBezTo>
                  <a:cubicBezTo>
                    <a:pt x="301" y="217"/>
                    <a:pt x="191" y="20"/>
                    <a:pt x="75" y="3"/>
                  </a:cubicBezTo>
                  <a:cubicBezTo>
                    <a:pt x="67" y="2"/>
                    <a:pt x="6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4"/>
            <p:cNvSpPr/>
            <p:nvPr/>
          </p:nvSpPr>
          <p:spPr>
            <a:xfrm rot="1508308">
              <a:off x="5371826" y="430206"/>
              <a:ext cx="55295" cy="42065"/>
            </a:xfrm>
            <a:custGeom>
              <a:avLst/>
              <a:gdLst/>
              <a:ahLst/>
              <a:cxnLst/>
              <a:rect l="l" t="t" r="r" b="b"/>
              <a:pathLst>
                <a:path w="326" h="248" extrusionOk="0">
                  <a:moveTo>
                    <a:pt x="161" y="0"/>
                  </a:moveTo>
                  <a:cubicBezTo>
                    <a:pt x="138" y="0"/>
                    <a:pt x="115" y="6"/>
                    <a:pt x="93" y="16"/>
                  </a:cubicBezTo>
                  <a:cubicBezTo>
                    <a:pt x="30" y="45"/>
                    <a:pt x="1" y="121"/>
                    <a:pt x="24" y="190"/>
                  </a:cubicBezTo>
                  <a:cubicBezTo>
                    <a:pt x="43" y="225"/>
                    <a:pt x="110" y="247"/>
                    <a:pt x="173" y="247"/>
                  </a:cubicBezTo>
                  <a:cubicBezTo>
                    <a:pt x="203" y="247"/>
                    <a:pt x="233" y="242"/>
                    <a:pt x="256" y="231"/>
                  </a:cubicBezTo>
                  <a:cubicBezTo>
                    <a:pt x="308" y="196"/>
                    <a:pt x="325" y="126"/>
                    <a:pt x="290" y="74"/>
                  </a:cubicBezTo>
                  <a:cubicBezTo>
                    <a:pt x="262" y="26"/>
                    <a:pt x="212"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4"/>
            <p:cNvSpPr/>
            <p:nvPr/>
          </p:nvSpPr>
          <p:spPr>
            <a:xfrm rot="1508308">
              <a:off x="6016348" y="3169190"/>
              <a:ext cx="51225" cy="46984"/>
            </a:xfrm>
            <a:custGeom>
              <a:avLst/>
              <a:gdLst/>
              <a:ahLst/>
              <a:cxnLst/>
              <a:rect l="l" t="t" r="r" b="b"/>
              <a:pathLst>
                <a:path w="302" h="277" extrusionOk="0">
                  <a:moveTo>
                    <a:pt x="139" y="0"/>
                  </a:moveTo>
                  <a:cubicBezTo>
                    <a:pt x="115" y="0"/>
                    <a:pt x="91" y="7"/>
                    <a:pt x="70" y="20"/>
                  </a:cubicBezTo>
                  <a:cubicBezTo>
                    <a:pt x="12" y="61"/>
                    <a:pt x="0" y="148"/>
                    <a:pt x="52" y="206"/>
                  </a:cubicBezTo>
                  <a:cubicBezTo>
                    <a:pt x="84" y="252"/>
                    <a:pt x="118" y="276"/>
                    <a:pt x="155" y="276"/>
                  </a:cubicBezTo>
                  <a:cubicBezTo>
                    <a:pt x="178" y="276"/>
                    <a:pt x="201" y="266"/>
                    <a:pt x="226" y="246"/>
                  </a:cubicBezTo>
                  <a:cubicBezTo>
                    <a:pt x="290" y="211"/>
                    <a:pt x="301" y="130"/>
                    <a:pt x="261" y="72"/>
                  </a:cubicBezTo>
                  <a:cubicBezTo>
                    <a:pt x="234" y="26"/>
                    <a:pt x="186"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4"/>
            <p:cNvSpPr/>
            <p:nvPr/>
          </p:nvSpPr>
          <p:spPr>
            <a:xfrm rot="1508308">
              <a:off x="7524031" y="3364171"/>
              <a:ext cx="56144" cy="55974"/>
            </a:xfrm>
            <a:custGeom>
              <a:avLst/>
              <a:gdLst/>
              <a:ahLst/>
              <a:cxnLst/>
              <a:rect l="l" t="t" r="r" b="b"/>
              <a:pathLst>
                <a:path w="331" h="330" extrusionOk="0">
                  <a:moveTo>
                    <a:pt x="235" y="0"/>
                  </a:moveTo>
                  <a:cubicBezTo>
                    <a:pt x="208" y="0"/>
                    <a:pt x="183" y="13"/>
                    <a:pt x="169" y="36"/>
                  </a:cubicBezTo>
                  <a:cubicBezTo>
                    <a:pt x="134" y="82"/>
                    <a:pt x="105" y="122"/>
                    <a:pt x="82" y="175"/>
                  </a:cubicBezTo>
                  <a:cubicBezTo>
                    <a:pt x="53" y="215"/>
                    <a:pt x="1" y="261"/>
                    <a:pt x="64" y="314"/>
                  </a:cubicBezTo>
                  <a:cubicBezTo>
                    <a:pt x="80" y="325"/>
                    <a:pt x="95" y="330"/>
                    <a:pt x="110" y="330"/>
                  </a:cubicBezTo>
                  <a:cubicBezTo>
                    <a:pt x="141" y="330"/>
                    <a:pt x="170" y="312"/>
                    <a:pt x="197" y="296"/>
                  </a:cubicBezTo>
                  <a:cubicBezTo>
                    <a:pt x="261" y="256"/>
                    <a:pt x="308" y="192"/>
                    <a:pt x="325" y="117"/>
                  </a:cubicBezTo>
                  <a:cubicBezTo>
                    <a:pt x="331" y="76"/>
                    <a:pt x="313" y="30"/>
                    <a:pt x="279" y="12"/>
                  </a:cubicBezTo>
                  <a:cubicBezTo>
                    <a:pt x="264" y="4"/>
                    <a:pt x="249"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4"/>
            <p:cNvSpPr/>
            <p:nvPr/>
          </p:nvSpPr>
          <p:spPr>
            <a:xfrm rot="1508308">
              <a:off x="6275263" y="2054100"/>
              <a:ext cx="57161" cy="45797"/>
            </a:xfrm>
            <a:custGeom>
              <a:avLst/>
              <a:gdLst/>
              <a:ahLst/>
              <a:cxnLst/>
              <a:rect l="l" t="t" r="r" b="b"/>
              <a:pathLst>
                <a:path w="337" h="270" extrusionOk="0">
                  <a:moveTo>
                    <a:pt x="147" y="1"/>
                  </a:moveTo>
                  <a:cubicBezTo>
                    <a:pt x="104" y="1"/>
                    <a:pt x="63" y="23"/>
                    <a:pt x="41" y="63"/>
                  </a:cubicBezTo>
                  <a:cubicBezTo>
                    <a:pt x="1" y="127"/>
                    <a:pt x="41" y="179"/>
                    <a:pt x="87" y="220"/>
                  </a:cubicBezTo>
                  <a:cubicBezTo>
                    <a:pt x="131" y="251"/>
                    <a:pt x="174" y="270"/>
                    <a:pt x="216" y="270"/>
                  </a:cubicBezTo>
                  <a:cubicBezTo>
                    <a:pt x="253" y="270"/>
                    <a:pt x="290" y="255"/>
                    <a:pt x="325" y="220"/>
                  </a:cubicBezTo>
                  <a:lnTo>
                    <a:pt x="325" y="226"/>
                  </a:lnTo>
                  <a:cubicBezTo>
                    <a:pt x="337" y="139"/>
                    <a:pt x="290" y="58"/>
                    <a:pt x="221" y="23"/>
                  </a:cubicBezTo>
                  <a:cubicBezTo>
                    <a:pt x="198" y="8"/>
                    <a:pt x="172"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4"/>
            <p:cNvSpPr/>
            <p:nvPr/>
          </p:nvSpPr>
          <p:spPr>
            <a:xfrm rot="1508308">
              <a:off x="6965444" y="1116807"/>
              <a:ext cx="51225" cy="50716"/>
            </a:xfrm>
            <a:custGeom>
              <a:avLst/>
              <a:gdLst/>
              <a:ahLst/>
              <a:cxnLst/>
              <a:rect l="l" t="t" r="r" b="b"/>
              <a:pathLst>
                <a:path w="302" h="299" extrusionOk="0">
                  <a:moveTo>
                    <a:pt x="148" y="0"/>
                  </a:moveTo>
                  <a:cubicBezTo>
                    <a:pt x="124" y="0"/>
                    <a:pt x="99" y="7"/>
                    <a:pt x="76" y="22"/>
                  </a:cubicBezTo>
                  <a:cubicBezTo>
                    <a:pt x="6" y="80"/>
                    <a:pt x="1" y="184"/>
                    <a:pt x="59" y="259"/>
                  </a:cubicBezTo>
                  <a:cubicBezTo>
                    <a:pt x="78" y="286"/>
                    <a:pt x="108" y="299"/>
                    <a:pt x="138" y="299"/>
                  </a:cubicBezTo>
                  <a:cubicBezTo>
                    <a:pt x="161" y="299"/>
                    <a:pt x="184" y="291"/>
                    <a:pt x="203" y="277"/>
                  </a:cubicBezTo>
                  <a:cubicBezTo>
                    <a:pt x="279" y="236"/>
                    <a:pt x="302" y="138"/>
                    <a:pt x="250" y="68"/>
                  </a:cubicBezTo>
                  <a:cubicBezTo>
                    <a:pt x="231" y="23"/>
                    <a:pt x="19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4"/>
            <p:cNvSpPr/>
            <p:nvPr/>
          </p:nvSpPr>
          <p:spPr>
            <a:xfrm rot="1508308">
              <a:off x="8076779" y="506412"/>
              <a:ext cx="59027" cy="43931"/>
            </a:xfrm>
            <a:custGeom>
              <a:avLst/>
              <a:gdLst/>
              <a:ahLst/>
              <a:cxnLst/>
              <a:rect l="l" t="t" r="r" b="b"/>
              <a:pathLst>
                <a:path w="348" h="259" extrusionOk="0">
                  <a:moveTo>
                    <a:pt x="214" y="1"/>
                  </a:moveTo>
                  <a:cubicBezTo>
                    <a:pt x="179" y="1"/>
                    <a:pt x="137" y="15"/>
                    <a:pt x="93" y="46"/>
                  </a:cubicBezTo>
                  <a:cubicBezTo>
                    <a:pt x="35" y="80"/>
                    <a:pt x="0" y="127"/>
                    <a:pt x="46" y="196"/>
                  </a:cubicBezTo>
                  <a:cubicBezTo>
                    <a:pt x="78" y="238"/>
                    <a:pt x="124" y="259"/>
                    <a:pt x="170" y="259"/>
                  </a:cubicBezTo>
                  <a:cubicBezTo>
                    <a:pt x="201" y="259"/>
                    <a:pt x="233" y="249"/>
                    <a:pt x="261" y="231"/>
                  </a:cubicBezTo>
                  <a:cubicBezTo>
                    <a:pt x="330" y="196"/>
                    <a:pt x="348" y="115"/>
                    <a:pt x="307" y="51"/>
                  </a:cubicBezTo>
                  <a:cubicBezTo>
                    <a:pt x="286" y="18"/>
                    <a:pt x="25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4"/>
            <p:cNvSpPr/>
            <p:nvPr/>
          </p:nvSpPr>
          <p:spPr>
            <a:xfrm rot="1508308">
              <a:off x="7386112" y="271065"/>
              <a:ext cx="53260" cy="47154"/>
            </a:xfrm>
            <a:custGeom>
              <a:avLst/>
              <a:gdLst/>
              <a:ahLst/>
              <a:cxnLst/>
              <a:rect l="l" t="t" r="r" b="b"/>
              <a:pathLst>
                <a:path w="314" h="278" extrusionOk="0">
                  <a:moveTo>
                    <a:pt x="129" y="1"/>
                  </a:moveTo>
                  <a:cubicBezTo>
                    <a:pt x="109" y="1"/>
                    <a:pt x="89" y="4"/>
                    <a:pt x="70" y="12"/>
                  </a:cubicBezTo>
                  <a:cubicBezTo>
                    <a:pt x="18" y="52"/>
                    <a:pt x="0" y="127"/>
                    <a:pt x="41" y="185"/>
                  </a:cubicBezTo>
                  <a:cubicBezTo>
                    <a:pt x="57" y="243"/>
                    <a:pt x="107" y="278"/>
                    <a:pt x="161" y="278"/>
                  </a:cubicBezTo>
                  <a:cubicBezTo>
                    <a:pt x="182" y="278"/>
                    <a:pt x="205" y="272"/>
                    <a:pt x="226" y="261"/>
                  </a:cubicBezTo>
                  <a:cubicBezTo>
                    <a:pt x="290" y="226"/>
                    <a:pt x="313" y="145"/>
                    <a:pt x="273" y="87"/>
                  </a:cubicBezTo>
                  <a:cubicBezTo>
                    <a:pt x="242" y="31"/>
                    <a:pt x="18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4"/>
            <p:cNvSpPr/>
            <p:nvPr/>
          </p:nvSpPr>
          <p:spPr>
            <a:xfrm rot="1508308">
              <a:off x="5256535" y="1243745"/>
              <a:ext cx="60045" cy="41387"/>
            </a:xfrm>
            <a:custGeom>
              <a:avLst/>
              <a:gdLst/>
              <a:ahLst/>
              <a:cxnLst/>
              <a:rect l="l" t="t" r="r" b="b"/>
              <a:pathLst>
                <a:path w="354" h="244" extrusionOk="0">
                  <a:moveTo>
                    <a:pt x="241" y="0"/>
                  </a:moveTo>
                  <a:cubicBezTo>
                    <a:pt x="220" y="0"/>
                    <a:pt x="196" y="5"/>
                    <a:pt x="174" y="9"/>
                  </a:cubicBezTo>
                  <a:cubicBezTo>
                    <a:pt x="104" y="14"/>
                    <a:pt x="46" y="61"/>
                    <a:pt x="12" y="124"/>
                  </a:cubicBezTo>
                  <a:cubicBezTo>
                    <a:pt x="0" y="159"/>
                    <a:pt x="12" y="194"/>
                    <a:pt x="46" y="211"/>
                  </a:cubicBezTo>
                  <a:cubicBezTo>
                    <a:pt x="76" y="234"/>
                    <a:pt x="104" y="244"/>
                    <a:pt x="132" y="244"/>
                  </a:cubicBezTo>
                  <a:cubicBezTo>
                    <a:pt x="173" y="244"/>
                    <a:pt x="213" y="222"/>
                    <a:pt x="255" y="194"/>
                  </a:cubicBezTo>
                  <a:cubicBezTo>
                    <a:pt x="301" y="159"/>
                    <a:pt x="353" y="124"/>
                    <a:pt x="330" y="67"/>
                  </a:cubicBezTo>
                  <a:cubicBezTo>
                    <a:pt x="315" y="14"/>
                    <a:pt x="281"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4"/>
            <p:cNvSpPr/>
            <p:nvPr/>
          </p:nvSpPr>
          <p:spPr>
            <a:xfrm rot="1508308">
              <a:off x="7974575" y="1818314"/>
              <a:ext cx="54108" cy="47493"/>
            </a:xfrm>
            <a:custGeom>
              <a:avLst/>
              <a:gdLst/>
              <a:ahLst/>
              <a:cxnLst/>
              <a:rect l="l" t="t" r="r" b="b"/>
              <a:pathLst>
                <a:path w="319" h="280" extrusionOk="0">
                  <a:moveTo>
                    <a:pt x="180" y="0"/>
                  </a:moveTo>
                  <a:cubicBezTo>
                    <a:pt x="160" y="0"/>
                    <a:pt x="140" y="6"/>
                    <a:pt x="122" y="18"/>
                  </a:cubicBezTo>
                  <a:cubicBezTo>
                    <a:pt x="47" y="59"/>
                    <a:pt x="0" y="181"/>
                    <a:pt x="41" y="233"/>
                  </a:cubicBezTo>
                  <a:cubicBezTo>
                    <a:pt x="60" y="265"/>
                    <a:pt x="89" y="280"/>
                    <a:pt x="122" y="280"/>
                  </a:cubicBezTo>
                  <a:cubicBezTo>
                    <a:pt x="147" y="280"/>
                    <a:pt x="175" y="271"/>
                    <a:pt x="203" y="256"/>
                  </a:cubicBezTo>
                  <a:cubicBezTo>
                    <a:pt x="284" y="210"/>
                    <a:pt x="319" y="117"/>
                    <a:pt x="272" y="53"/>
                  </a:cubicBezTo>
                  <a:cubicBezTo>
                    <a:pt x="250" y="20"/>
                    <a:pt x="215"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4"/>
            <p:cNvSpPr/>
            <p:nvPr/>
          </p:nvSpPr>
          <p:spPr>
            <a:xfrm rot="1508308">
              <a:off x="5737034" y="1440625"/>
              <a:ext cx="48341" cy="48680"/>
            </a:xfrm>
            <a:custGeom>
              <a:avLst/>
              <a:gdLst/>
              <a:ahLst/>
              <a:cxnLst/>
              <a:rect l="l" t="t" r="r" b="b"/>
              <a:pathLst>
                <a:path w="285" h="287" extrusionOk="0">
                  <a:moveTo>
                    <a:pt x="134" y="0"/>
                  </a:moveTo>
                  <a:cubicBezTo>
                    <a:pt x="115" y="0"/>
                    <a:pt x="94" y="5"/>
                    <a:pt x="76" y="15"/>
                  </a:cubicBezTo>
                  <a:cubicBezTo>
                    <a:pt x="12" y="50"/>
                    <a:pt x="1" y="131"/>
                    <a:pt x="47" y="212"/>
                  </a:cubicBezTo>
                  <a:cubicBezTo>
                    <a:pt x="72" y="254"/>
                    <a:pt x="100" y="287"/>
                    <a:pt x="142" y="287"/>
                  </a:cubicBezTo>
                  <a:cubicBezTo>
                    <a:pt x="158" y="287"/>
                    <a:pt x="176" y="282"/>
                    <a:pt x="198" y="270"/>
                  </a:cubicBezTo>
                  <a:cubicBezTo>
                    <a:pt x="261" y="230"/>
                    <a:pt x="284" y="143"/>
                    <a:pt x="250" y="73"/>
                  </a:cubicBezTo>
                  <a:cubicBezTo>
                    <a:pt x="229" y="28"/>
                    <a:pt x="183"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4"/>
            <p:cNvSpPr/>
            <p:nvPr/>
          </p:nvSpPr>
          <p:spPr>
            <a:xfrm rot="1508308">
              <a:off x="5455878" y="2033796"/>
              <a:ext cx="53260" cy="48172"/>
            </a:xfrm>
            <a:custGeom>
              <a:avLst/>
              <a:gdLst/>
              <a:ahLst/>
              <a:cxnLst/>
              <a:rect l="l" t="t" r="r" b="b"/>
              <a:pathLst>
                <a:path w="314" h="284" extrusionOk="0">
                  <a:moveTo>
                    <a:pt x="178" y="1"/>
                  </a:moveTo>
                  <a:cubicBezTo>
                    <a:pt x="158" y="1"/>
                    <a:pt x="138" y="7"/>
                    <a:pt x="122" y="21"/>
                  </a:cubicBezTo>
                  <a:cubicBezTo>
                    <a:pt x="41" y="73"/>
                    <a:pt x="0" y="178"/>
                    <a:pt x="35" y="236"/>
                  </a:cubicBezTo>
                  <a:cubicBezTo>
                    <a:pt x="57" y="267"/>
                    <a:pt x="92" y="283"/>
                    <a:pt x="127" y="283"/>
                  </a:cubicBezTo>
                  <a:cubicBezTo>
                    <a:pt x="157" y="283"/>
                    <a:pt x="187" y="271"/>
                    <a:pt x="209" y="247"/>
                  </a:cubicBezTo>
                  <a:cubicBezTo>
                    <a:pt x="272" y="201"/>
                    <a:pt x="313" y="137"/>
                    <a:pt x="267" y="56"/>
                  </a:cubicBezTo>
                  <a:cubicBezTo>
                    <a:pt x="252" y="22"/>
                    <a:pt x="215"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4"/>
            <p:cNvSpPr/>
            <p:nvPr/>
          </p:nvSpPr>
          <p:spPr>
            <a:xfrm rot="1508308">
              <a:off x="4904527" y="680542"/>
              <a:ext cx="45288" cy="59875"/>
            </a:xfrm>
            <a:custGeom>
              <a:avLst/>
              <a:gdLst/>
              <a:ahLst/>
              <a:cxnLst/>
              <a:rect l="l" t="t" r="r" b="b"/>
              <a:pathLst>
                <a:path w="267" h="353" extrusionOk="0">
                  <a:moveTo>
                    <a:pt x="89" y="0"/>
                  </a:moveTo>
                  <a:cubicBezTo>
                    <a:pt x="77" y="0"/>
                    <a:pt x="65" y="4"/>
                    <a:pt x="52" y="11"/>
                  </a:cubicBezTo>
                  <a:cubicBezTo>
                    <a:pt x="18" y="34"/>
                    <a:pt x="0" y="80"/>
                    <a:pt x="18" y="115"/>
                  </a:cubicBezTo>
                  <a:cubicBezTo>
                    <a:pt x="47" y="202"/>
                    <a:pt x="93" y="272"/>
                    <a:pt x="157" y="335"/>
                  </a:cubicBezTo>
                  <a:cubicBezTo>
                    <a:pt x="168" y="346"/>
                    <a:pt x="184" y="353"/>
                    <a:pt x="200" y="353"/>
                  </a:cubicBezTo>
                  <a:cubicBezTo>
                    <a:pt x="209" y="353"/>
                    <a:pt x="218" y="351"/>
                    <a:pt x="226" y="347"/>
                  </a:cubicBezTo>
                  <a:cubicBezTo>
                    <a:pt x="255" y="329"/>
                    <a:pt x="267" y="300"/>
                    <a:pt x="261" y="272"/>
                  </a:cubicBezTo>
                  <a:cubicBezTo>
                    <a:pt x="255" y="208"/>
                    <a:pt x="232" y="150"/>
                    <a:pt x="197" y="98"/>
                  </a:cubicBezTo>
                  <a:cubicBezTo>
                    <a:pt x="186" y="80"/>
                    <a:pt x="174" y="57"/>
                    <a:pt x="157" y="40"/>
                  </a:cubicBezTo>
                  <a:cubicBezTo>
                    <a:pt x="137" y="16"/>
                    <a:pt x="11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4"/>
            <p:cNvSpPr/>
            <p:nvPr/>
          </p:nvSpPr>
          <p:spPr>
            <a:xfrm rot="1508308">
              <a:off x="8314140" y="2551344"/>
              <a:ext cx="62080" cy="50716"/>
            </a:xfrm>
            <a:custGeom>
              <a:avLst/>
              <a:gdLst/>
              <a:ahLst/>
              <a:cxnLst/>
              <a:rect l="l" t="t" r="r" b="b"/>
              <a:pathLst>
                <a:path w="366" h="299" extrusionOk="0">
                  <a:moveTo>
                    <a:pt x="253" y="1"/>
                  </a:moveTo>
                  <a:cubicBezTo>
                    <a:pt x="222" y="1"/>
                    <a:pt x="191" y="16"/>
                    <a:pt x="162" y="38"/>
                  </a:cubicBezTo>
                  <a:cubicBezTo>
                    <a:pt x="133" y="67"/>
                    <a:pt x="104" y="96"/>
                    <a:pt x="81" y="131"/>
                  </a:cubicBezTo>
                  <a:cubicBezTo>
                    <a:pt x="46" y="171"/>
                    <a:pt x="0" y="212"/>
                    <a:pt x="46" y="270"/>
                  </a:cubicBezTo>
                  <a:cubicBezTo>
                    <a:pt x="66" y="291"/>
                    <a:pt x="86" y="299"/>
                    <a:pt x="106" y="299"/>
                  </a:cubicBezTo>
                  <a:cubicBezTo>
                    <a:pt x="136" y="299"/>
                    <a:pt x="166" y="283"/>
                    <a:pt x="197" y="270"/>
                  </a:cubicBezTo>
                  <a:cubicBezTo>
                    <a:pt x="209" y="264"/>
                    <a:pt x="220" y="252"/>
                    <a:pt x="255" y="229"/>
                  </a:cubicBezTo>
                  <a:cubicBezTo>
                    <a:pt x="267" y="223"/>
                    <a:pt x="284" y="212"/>
                    <a:pt x="296" y="200"/>
                  </a:cubicBezTo>
                  <a:cubicBezTo>
                    <a:pt x="342" y="154"/>
                    <a:pt x="365" y="96"/>
                    <a:pt x="324" y="38"/>
                  </a:cubicBezTo>
                  <a:cubicBezTo>
                    <a:pt x="303" y="11"/>
                    <a:pt x="279"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4"/>
            <p:cNvSpPr/>
            <p:nvPr/>
          </p:nvSpPr>
          <p:spPr>
            <a:xfrm rot="1508308">
              <a:off x="6168070" y="1673776"/>
              <a:ext cx="62928" cy="43592"/>
            </a:xfrm>
            <a:custGeom>
              <a:avLst/>
              <a:gdLst/>
              <a:ahLst/>
              <a:cxnLst/>
              <a:rect l="l" t="t" r="r" b="b"/>
              <a:pathLst>
                <a:path w="371" h="257" extrusionOk="0">
                  <a:moveTo>
                    <a:pt x="249" y="0"/>
                  </a:moveTo>
                  <a:cubicBezTo>
                    <a:pt x="220" y="0"/>
                    <a:pt x="187" y="12"/>
                    <a:pt x="151" y="35"/>
                  </a:cubicBezTo>
                  <a:cubicBezTo>
                    <a:pt x="116" y="88"/>
                    <a:pt x="0" y="105"/>
                    <a:pt x="58" y="203"/>
                  </a:cubicBezTo>
                  <a:cubicBezTo>
                    <a:pt x="78" y="239"/>
                    <a:pt x="123" y="257"/>
                    <a:pt x="172" y="257"/>
                  </a:cubicBezTo>
                  <a:cubicBezTo>
                    <a:pt x="209" y="257"/>
                    <a:pt x="248" y="247"/>
                    <a:pt x="278" y="227"/>
                  </a:cubicBezTo>
                  <a:cubicBezTo>
                    <a:pt x="348" y="192"/>
                    <a:pt x="371" y="111"/>
                    <a:pt x="330" y="53"/>
                  </a:cubicBezTo>
                  <a:cubicBezTo>
                    <a:pt x="311" y="18"/>
                    <a:pt x="28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4"/>
            <p:cNvSpPr/>
            <p:nvPr/>
          </p:nvSpPr>
          <p:spPr>
            <a:xfrm rot="1508308">
              <a:off x="5063816" y="2476853"/>
              <a:ext cx="42405" cy="48850"/>
            </a:xfrm>
            <a:custGeom>
              <a:avLst/>
              <a:gdLst/>
              <a:ahLst/>
              <a:cxnLst/>
              <a:rect l="l" t="t" r="r" b="b"/>
              <a:pathLst>
                <a:path w="250" h="288" extrusionOk="0">
                  <a:moveTo>
                    <a:pt x="122" y="0"/>
                  </a:moveTo>
                  <a:cubicBezTo>
                    <a:pt x="113" y="0"/>
                    <a:pt x="103" y="2"/>
                    <a:pt x="93" y="4"/>
                  </a:cubicBezTo>
                  <a:cubicBezTo>
                    <a:pt x="23" y="22"/>
                    <a:pt x="0" y="91"/>
                    <a:pt x="29" y="172"/>
                  </a:cubicBezTo>
                  <a:cubicBezTo>
                    <a:pt x="62" y="256"/>
                    <a:pt x="102" y="287"/>
                    <a:pt x="177" y="287"/>
                  </a:cubicBezTo>
                  <a:cubicBezTo>
                    <a:pt x="195" y="287"/>
                    <a:pt x="215" y="286"/>
                    <a:pt x="238" y="282"/>
                  </a:cubicBezTo>
                  <a:lnTo>
                    <a:pt x="243" y="282"/>
                  </a:lnTo>
                  <a:cubicBezTo>
                    <a:pt x="249" y="224"/>
                    <a:pt x="249" y="161"/>
                    <a:pt x="243" y="103"/>
                  </a:cubicBezTo>
                  <a:cubicBezTo>
                    <a:pt x="233" y="43"/>
                    <a:pt x="181"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4"/>
            <p:cNvSpPr/>
            <p:nvPr/>
          </p:nvSpPr>
          <p:spPr>
            <a:xfrm rot="1508308">
              <a:off x="6718854" y="-100946"/>
              <a:ext cx="50207" cy="48850"/>
            </a:xfrm>
            <a:custGeom>
              <a:avLst/>
              <a:gdLst/>
              <a:ahLst/>
              <a:cxnLst/>
              <a:rect l="l" t="t" r="r" b="b"/>
              <a:pathLst>
                <a:path w="296" h="288" extrusionOk="0">
                  <a:moveTo>
                    <a:pt x="109" y="0"/>
                  </a:moveTo>
                  <a:cubicBezTo>
                    <a:pt x="92" y="0"/>
                    <a:pt x="75" y="3"/>
                    <a:pt x="58" y="10"/>
                  </a:cubicBezTo>
                  <a:cubicBezTo>
                    <a:pt x="6" y="45"/>
                    <a:pt x="0" y="131"/>
                    <a:pt x="53" y="213"/>
                  </a:cubicBezTo>
                  <a:cubicBezTo>
                    <a:pt x="81" y="257"/>
                    <a:pt x="115" y="288"/>
                    <a:pt x="159" y="288"/>
                  </a:cubicBezTo>
                  <a:cubicBezTo>
                    <a:pt x="178" y="288"/>
                    <a:pt x="198" y="282"/>
                    <a:pt x="221" y="270"/>
                  </a:cubicBezTo>
                  <a:cubicBezTo>
                    <a:pt x="296" y="224"/>
                    <a:pt x="278" y="155"/>
                    <a:pt x="244" y="91"/>
                  </a:cubicBezTo>
                  <a:cubicBezTo>
                    <a:pt x="221" y="37"/>
                    <a:pt x="167"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4"/>
            <p:cNvSpPr/>
            <p:nvPr/>
          </p:nvSpPr>
          <p:spPr>
            <a:xfrm rot="1508308">
              <a:off x="7910103" y="1855981"/>
              <a:ext cx="56144" cy="43761"/>
            </a:xfrm>
            <a:custGeom>
              <a:avLst/>
              <a:gdLst/>
              <a:ahLst/>
              <a:cxnLst/>
              <a:rect l="l" t="t" r="r" b="b"/>
              <a:pathLst>
                <a:path w="331" h="258" extrusionOk="0">
                  <a:moveTo>
                    <a:pt x="167" y="1"/>
                  </a:moveTo>
                  <a:cubicBezTo>
                    <a:pt x="140" y="1"/>
                    <a:pt x="112" y="8"/>
                    <a:pt x="87" y="22"/>
                  </a:cubicBezTo>
                  <a:cubicBezTo>
                    <a:pt x="23" y="51"/>
                    <a:pt x="0" y="133"/>
                    <a:pt x="35" y="196"/>
                  </a:cubicBezTo>
                  <a:cubicBezTo>
                    <a:pt x="60" y="236"/>
                    <a:pt x="105" y="257"/>
                    <a:pt x="150" y="257"/>
                  </a:cubicBezTo>
                  <a:cubicBezTo>
                    <a:pt x="179" y="257"/>
                    <a:pt x="208" y="249"/>
                    <a:pt x="232" y="231"/>
                  </a:cubicBezTo>
                  <a:cubicBezTo>
                    <a:pt x="302" y="202"/>
                    <a:pt x="330" y="121"/>
                    <a:pt x="290" y="63"/>
                  </a:cubicBezTo>
                  <a:cubicBezTo>
                    <a:pt x="260" y="22"/>
                    <a:pt x="214"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4"/>
            <p:cNvSpPr/>
            <p:nvPr/>
          </p:nvSpPr>
          <p:spPr>
            <a:xfrm rot="1508308">
              <a:off x="7319569" y="1596849"/>
              <a:ext cx="56144" cy="43592"/>
            </a:xfrm>
            <a:custGeom>
              <a:avLst/>
              <a:gdLst/>
              <a:ahLst/>
              <a:cxnLst/>
              <a:rect l="l" t="t" r="r" b="b"/>
              <a:pathLst>
                <a:path w="331" h="257" extrusionOk="0">
                  <a:moveTo>
                    <a:pt x="143" y="1"/>
                  </a:moveTo>
                  <a:cubicBezTo>
                    <a:pt x="118" y="1"/>
                    <a:pt x="93" y="7"/>
                    <a:pt x="70" y="19"/>
                  </a:cubicBezTo>
                  <a:cubicBezTo>
                    <a:pt x="18" y="42"/>
                    <a:pt x="1" y="106"/>
                    <a:pt x="36" y="152"/>
                  </a:cubicBezTo>
                  <a:cubicBezTo>
                    <a:pt x="71" y="215"/>
                    <a:pt x="155" y="257"/>
                    <a:pt x="218" y="257"/>
                  </a:cubicBezTo>
                  <a:cubicBezTo>
                    <a:pt x="237" y="257"/>
                    <a:pt x="254" y="253"/>
                    <a:pt x="267" y="245"/>
                  </a:cubicBezTo>
                  <a:cubicBezTo>
                    <a:pt x="319" y="205"/>
                    <a:pt x="331" y="129"/>
                    <a:pt x="285" y="83"/>
                  </a:cubicBezTo>
                  <a:cubicBezTo>
                    <a:pt x="253" y="31"/>
                    <a:pt x="198"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4"/>
            <p:cNvSpPr/>
            <p:nvPr/>
          </p:nvSpPr>
          <p:spPr>
            <a:xfrm rot="1508308">
              <a:off x="3949607" y="2106312"/>
              <a:ext cx="56144" cy="40539"/>
            </a:xfrm>
            <a:custGeom>
              <a:avLst/>
              <a:gdLst/>
              <a:ahLst/>
              <a:cxnLst/>
              <a:rect l="l" t="t" r="r" b="b"/>
              <a:pathLst>
                <a:path w="331" h="239" extrusionOk="0">
                  <a:moveTo>
                    <a:pt x="127" y="0"/>
                  </a:moveTo>
                  <a:cubicBezTo>
                    <a:pt x="104" y="0"/>
                    <a:pt x="81" y="4"/>
                    <a:pt x="59" y="11"/>
                  </a:cubicBezTo>
                  <a:cubicBezTo>
                    <a:pt x="1" y="40"/>
                    <a:pt x="6" y="81"/>
                    <a:pt x="35" y="133"/>
                  </a:cubicBezTo>
                  <a:cubicBezTo>
                    <a:pt x="78" y="196"/>
                    <a:pt x="157" y="238"/>
                    <a:pt x="221" y="238"/>
                  </a:cubicBezTo>
                  <a:cubicBezTo>
                    <a:pt x="245" y="238"/>
                    <a:pt x="267" y="233"/>
                    <a:pt x="285" y="220"/>
                  </a:cubicBezTo>
                  <a:cubicBezTo>
                    <a:pt x="331" y="185"/>
                    <a:pt x="331" y="121"/>
                    <a:pt x="296" y="81"/>
                  </a:cubicBezTo>
                  <a:cubicBezTo>
                    <a:pt x="253" y="29"/>
                    <a:pt x="191"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4"/>
            <p:cNvSpPr/>
            <p:nvPr/>
          </p:nvSpPr>
          <p:spPr>
            <a:xfrm rot="1508308">
              <a:off x="5909191" y="1404993"/>
              <a:ext cx="51225" cy="48850"/>
            </a:xfrm>
            <a:custGeom>
              <a:avLst/>
              <a:gdLst/>
              <a:ahLst/>
              <a:cxnLst/>
              <a:rect l="l" t="t" r="r" b="b"/>
              <a:pathLst>
                <a:path w="302" h="288" extrusionOk="0">
                  <a:moveTo>
                    <a:pt x="145" y="0"/>
                  </a:moveTo>
                  <a:cubicBezTo>
                    <a:pt x="129" y="0"/>
                    <a:pt x="113" y="3"/>
                    <a:pt x="99" y="9"/>
                  </a:cubicBezTo>
                  <a:cubicBezTo>
                    <a:pt x="23" y="55"/>
                    <a:pt x="0" y="154"/>
                    <a:pt x="46" y="229"/>
                  </a:cubicBezTo>
                  <a:cubicBezTo>
                    <a:pt x="63" y="266"/>
                    <a:pt x="102" y="288"/>
                    <a:pt x="144" y="288"/>
                  </a:cubicBezTo>
                  <a:cubicBezTo>
                    <a:pt x="162" y="288"/>
                    <a:pt x="180" y="284"/>
                    <a:pt x="197" y="275"/>
                  </a:cubicBezTo>
                  <a:cubicBezTo>
                    <a:pt x="272" y="235"/>
                    <a:pt x="301" y="142"/>
                    <a:pt x="255" y="67"/>
                  </a:cubicBezTo>
                  <a:cubicBezTo>
                    <a:pt x="233" y="24"/>
                    <a:pt x="190"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4"/>
            <p:cNvSpPr/>
            <p:nvPr/>
          </p:nvSpPr>
          <p:spPr>
            <a:xfrm rot="1508308">
              <a:off x="7126266" y="604917"/>
              <a:ext cx="57161" cy="39012"/>
            </a:xfrm>
            <a:custGeom>
              <a:avLst/>
              <a:gdLst/>
              <a:ahLst/>
              <a:cxnLst/>
              <a:rect l="l" t="t" r="r" b="b"/>
              <a:pathLst>
                <a:path w="337" h="230" extrusionOk="0">
                  <a:moveTo>
                    <a:pt x="234" y="0"/>
                  </a:moveTo>
                  <a:cubicBezTo>
                    <a:pt x="137" y="0"/>
                    <a:pt x="46" y="55"/>
                    <a:pt x="0" y="142"/>
                  </a:cubicBezTo>
                  <a:cubicBezTo>
                    <a:pt x="0" y="160"/>
                    <a:pt x="0" y="177"/>
                    <a:pt x="6" y="194"/>
                  </a:cubicBezTo>
                  <a:cubicBezTo>
                    <a:pt x="37" y="221"/>
                    <a:pt x="68" y="229"/>
                    <a:pt x="98" y="229"/>
                  </a:cubicBezTo>
                  <a:cubicBezTo>
                    <a:pt x="140" y="229"/>
                    <a:pt x="182" y="213"/>
                    <a:pt x="226" y="206"/>
                  </a:cubicBezTo>
                  <a:cubicBezTo>
                    <a:pt x="284" y="200"/>
                    <a:pt x="331" y="154"/>
                    <a:pt x="336" y="102"/>
                  </a:cubicBezTo>
                  <a:cubicBezTo>
                    <a:pt x="336" y="55"/>
                    <a:pt x="313" y="15"/>
                    <a:pt x="273" y="3"/>
                  </a:cubicBezTo>
                  <a:cubicBezTo>
                    <a:pt x="260" y="1"/>
                    <a:pt x="247"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4"/>
            <p:cNvSpPr/>
            <p:nvPr/>
          </p:nvSpPr>
          <p:spPr>
            <a:xfrm rot="1508308">
              <a:off x="7260209" y="600755"/>
              <a:ext cx="58179" cy="40878"/>
            </a:xfrm>
            <a:custGeom>
              <a:avLst/>
              <a:gdLst/>
              <a:ahLst/>
              <a:cxnLst/>
              <a:rect l="l" t="t" r="r" b="b"/>
              <a:pathLst>
                <a:path w="343" h="241" extrusionOk="0">
                  <a:moveTo>
                    <a:pt x="121" y="1"/>
                  </a:moveTo>
                  <a:cubicBezTo>
                    <a:pt x="98" y="1"/>
                    <a:pt x="76" y="5"/>
                    <a:pt x="59" y="15"/>
                  </a:cubicBezTo>
                  <a:cubicBezTo>
                    <a:pt x="18" y="39"/>
                    <a:pt x="1" y="97"/>
                    <a:pt x="30" y="137"/>
                  </a:cubicBezTo>
                  <a:cubicBezTo>
                    <a:pt x="53" y="192"/>
                    <a:pt x="160" y="240"/>
                    <a:pt x="235" y="240"/>
                  </a:cubicBezTo>
                  <a:cubicBezTo>
                    <a:pt x="254" y="240"/>
                    <a:pt x="272" y="237"/>
                    <a:pt x="285" y="230"/>
                  </a:cubicBezTo>
                  <a:cubicBezTo>
                    <a:pt x="331" y="207"/>
                    <a:pt x="343" y="143"/>
                    <a:pt x="308" y="102"/>
                  </a:cubicBezTo>
                  <a:cubicBezTo>
                    <a:pt x="273" y="42"/>
                    <a:pt x="190"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4"/>
            <p:cNvSpPr/>
            <p:nvPr/>
          </p:nvSpPr>
          <p:spPr>
            <a:xfrm rot="1508308">
              <a:off x="8891824" y="556055"/>
              <a:ext cx="56144" cy="41387"/>
            </a:xfrm>
            <a:custGeom>
              <a:avLst/>
              <a:gdLst/>
              <a:ahLst/>
              <a:cxnLst/>
              <a:rect l="l" t="t" r="r" b="b"/>
              <a:pathLst>
                <a:path w="331" h="244" extrusionOk="0">
                  <a:moveTo>
                    <a:pt x="173" y="0"/>
                  </a:moveTo>
                  <a:cubicBezTo>
                    <a:pt x="147" y="0"/>
                    <a:pt x="122" y="7"/>
                    <a:pt x="99" y="22"/>
                  </a:cubicBezTo>
                  <a:cubicBezTo>
                    <a:pt x="30" y="51"/>
                    <a:pt x="1" y="132"/>
                    <a:pt x="41" y="190"/>
                  </a:cubicBezTo>
                  <a:cubicBezTo>
                    <a:pt x="81" y="226"/>
                    <a:pt x="132" y="244"/>
                    <a:pt x="183" y="244"/>
                  </a:cubicBezTo>
                  <a:cubicBezTo>
                    <a:pt x="214" y="244"/>
                    <a:pt x="245" y="237"/>
                    <a:pt x="273" y="224"/>
                  </a:cubicBezTo>
                  <a:cubicBezTo>
                    <a:pt x="325" y="190"/>
                    <a:pt x="331" y="114"/>
                    <a:pt x="290" y="68"/>
                  </a:cubicBezTo>
                  <a:cubicBezTo>
                    <a:pt x="264" y="23"/>
                    <a:pt x="21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4"/>
            <p:cNvSpPr/>
            <p:nvPr/>
          </p:nvSpPr>
          <p:spPr>
            <a:xfrm rot="1508308">
              <a:off x="6865491" y="1420164"/>
              <a:ext cx="45458" cy="56144"/>
            </a:xfrm>
            <a:custGeom>
              <a:avLst/>
              <a:gdLst/>
              <a:ahLst/>
              <a:cxnLst/>
              <a:rect l="l" t="t" r="r" b="b"/>
              <a:pathLst>
                <a:path w="268" h="331" extrusionOk="0">
                  <a:moveTo>
                    <a:pt x="154" y="0"/>
                  </a:moveTo>
                  <a:cubicBezTo>
                    <a:pt x="88" y="0"/>
                    <a:pt x="68" y="65"/>
                    <a:pt x="53" y="121"/>
                  </a:cubicBezTo>
                  <a:cubicBezTo>
                    <a:pt x="41" y="190"/>
                    <a:pt x="1" y="231"/>
                    <a:pt x="18" y="289"/>
                  </a:cubicBezTo>
                  <a:cubicBezTo>
                    <a:pt x="28" y="314"/>
                    <a:pt x="51" y="330"/>
                    <a:pt x="76" y="330"/>
                  </a:cubicBezTo>
                  <a:cubicBezTo>
                    <a:pt x="80" y="330"/>
                    <a:pt x="84" y="330"/>
                    <a:pt x="88" y="329"/>
                  </a:cubicBezTo>
                  <a:cubicBezTo>
                    <a:pt x="157" y="312"/>
                    <a:pt x="209" y="265"/>
                    <a:pt x="232" y="202"/>
                  </a:cubicBezTo>
                  <a:cubicBezTo>
                    <a:pt x="267" y="109"/>
                    <a:pt x="250" y="16"/>
                    <a:pt x="186" y="5"/>
                  </a:cubicBezTo>
                  <a:cubicBezTo>
                    <a:pt x="174" y="2"/>
                    <a:pt x="16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4"/>
            <p:cNvSpPr/>
            <p:nvPr/>
          </p:nvSpPr>
          <p:spPr>
            <a:xfrm rot="1508308">
              <a:off x="8468407" y="733395"/>
              <a:ext cx="56144" cy="48341"/>
            </a:xfrm>
            <a:custGeom>
              <a:avLst/>
              <a:gdLst/>
              <a:ahLst/>
              <a:cxnLst/>
              <a:rect l="l" t="t" r="r" b="b"/>
              <a:pathLst>
                <a:path w="331" h="285" extrusionOk="0">
                  <a:moveTo>
                    <a:pt x="120" y="1"/>
                  </a:moveTo>
                  <a:cubicBezTo>
                    <a:pt x="98" y="1"/>
                    <a:pt x="77" y="7"/>
                    <a:pt x="58" y="21"/>
                  </a:cubicBezTo>
                  <a:cubicBezTo>
                    <a:pt x="0" y="62"/>
                    <a:pt x="17" y="108"/>
                    <a:pt x="52" y="160"/>
                  </a:cubicBezTo>
                  <a:cubicBezTo>
                    <a:pt x="105" y="239"/>
                    <a:pt x="171" y="285"/>
                    <a:pt x="220" y="285"/>
                  </a:cubicBezTo>
                  <a:cubicBezTo>
                    <a:pt x="235" y="285"/>
                    <a:pt x="250" y="280"/>
                    <a:pt x="261" y="270"/>
                  </a:cubicBezTo>
                  <a:cubicBezTo>
                    <a:pt x="330" y="212"/>
                    <a:pt x="301" y="154"/>
                    <a:pt x="272" y="102"/>
                  </a:cubicBezTo>
                  <a:cubicBezTo>
                    <a:pt x="228" y="37"/>
                    <a:pt x="172"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4"/>
            <p:cNvSpPr/>
            <p:nvPr/>
          </p:nvSpPr>
          <p:spPr>
            <a:xfrm rot="1508308">
              <a:off x="7398237" y="397731"/>
              <a:ext cx="53260" cy="42405"/>
            </a:xfrm>
            <a:custGeom>
              <a:avLst/>
              <a:gdLst/>
              <a:ahLst/>
              <a:cxnLst/>
              <a:rect l="l" t="t" r="r" b="b"/>
              <a:pathLst>
                <a:path w="314" h="250" extrusionOk="0">
                  <a:moveTo>
                    <a:pt x="163" y="0"/>
                  </a:moveTo>
                  <a:cubicBezTo>
                    <a:pt x="132" y="0"/>
                    <a:pt x="101" y="11"/>
                    <a:pt x="76" y="31"/>
                  </a:cubicBezTo>
                  <a:cubicBezTo>
                    <a:pt x="18" y="60"/>
                    <a:pt x="1" y="135"/>
                    <a:pt x="36" y="187"/>
                  </a:cubicBezTo>
                  <a:cubicBezTo>
                    <a:pt x="65" y="228"/>
                    <a:pt x="111" y="250"/>
                    <a:pt x="157" y="250"/>
                  </a:cubicBezTo>
                  <a:cubicBezTo>
                    <a:pt x="183" y="250"/>
                    <a:pt x="209" y="243"/>
                    <a:pt x="233" y="228"/>
                  </a:cubicBezTo>
                  <a:cubicBezTo>
                    <a:pt x="296" y="193"/>
                    <a:pt x="314" y="112"/>
                    <a:pt x="273" y="54"/>
                  </a:cubicBezTo>
                  <a:cubicBezTo>
                    <a:pt x="244" y="18"/>
                    <a:pt x="203"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4"/>
            <p:cNvSpPr/>
            <p:nvPr/>
          </p:nvSpPr>
          <p:spPr>
            <a:xfrm rot="1508308">
              <a:off x="7485239" y="-68165"/>
              <a:ext cx="45288" cy="51394"/>
            </a:xfrm>
            <a:custGeom>
              <a:avLst/>
              <a:gdLst/>
              <a:ahLst/>
              <a:cxnLst/>
              <a:rect l="l" t="t" r="r" b="b"/>
              <a:pathLst>
                <a:path w="267" h="303" extrusionOk="0">
                  <a:moveTo>
                    <a:pt x="123" y="0"/>
                  </a:moveTo>
                  <a:cubicBezTo>
                    <a:pt x="100" y="0"/>
                    <a:pt x="78" y="7"/>
                    <a:pt x="58" y="22"/>
                  </a:cubicBezTo>
                  <a:cubicBezTo>
                    <a:pt x="0" y="63"/>
                    <a:pt x="0" y="196"/>
                    <a:pt x="53" y="271"/>
                  </a:cubicBezTo>
                  <a:cubicBezTo>
                    <a:pt x="71" y="293"/>
                    <a:pt x="90" y="302"/>
                    <a:pt x="110" y="302"/>
                  </a:cubicBezTo>
                  <a:cubicBezTo>
                    <a:pt x="132" y="302"/>
                    <a:pt x="155" y="290"/>
                    <a:pt x="180" y="271"/>
                  </a:cubicBezTo>
                  <a:cubicBezTo>
                    <a:pt x="250" y="225"/>
                    <a:pt x="267" y="127"/>
                    <a:pt x="221" y="57"/>
                  </a:cubicBezTo>
                  <a:cubicBezTo>
                    <a:pt x="199" y="21"/>
                    <a:pt x="161"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4"/>
            <p:cNvSpPr/>
            <p:nvPr/>
          </p:nvSpPr>
          <p:spPr>
            <a:xfrm rot="1508308">
              <a:off x="9031002" y="1150268"/>
              <a:ext cx="46306" cy="52751"/>
            </a:xfrm>
            <a:custGeom>
              <a:avLst/>
              <a:gdLst/>
              <a:ahLst/>
              <a:cxnLst/>
              <a:rect l="l" t="t" r="r" b="b"/>
              <a:pathLst>
                <a:path w="273" h="311" extrusionOk="0">
                  <a:moveTo>
                    <a:pt x="132" y="1"/>
                  </a:moveTo>
                  <a:cubicBezTo>
                    <a:pt x="118" y="1"/>
                    <a:pt x="103" y="4"/>
                    <a:pt x="87" y="11"/>
                  </a:cubicBezTo>
                  <a:cubicBezTo>
                    <a:pt x="18" y="46"/>
                    <a:pt x="0" y="138"/>
                    <a:pt x="47" y="231"/>
                  </a:cubicBezTo>
                  <a:cubicBezTo>
                    <a:pt x="68" y="274"/>
                    <a:pt x="96" y="310"/>
                    <a:pt x="139" y="310"/>
                  </a:cubicBezTo>
                  <a:cubicBezTo>
                    <a:pt x="154" y="310"/>
                    <a:pt x="172" y="306"/>
                    <a:pt x="192" y="295"/>
                  </a:cubicBezTo>
                  <a:cubicBezTo>
                    <a:pt x="255" y="243"/>
                    <a:pt x="273" y="150"/>
                    <a:pt x="232" y="80"/>
                  </a:cubicBezTo>
                  <a:cubicBezTo>
                    <a:pt x="210" y="32"/>
                    <a:pt x="175"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4"/>
            <p:cNvSpPr/>
            <p:nvPr/>
          </p:nvSpPr>
          <p:spPr>
            <a:xfrm rot="1508308">
              <a:off x="6090419" y="806722"/>
              <a:ext cx="52242" cy="51564"/>
            </a:xfrm>
            <a:custGeom>
              <a:avLst/>
              <a:gdLst/>
              <a:ahLst/>
              <a:cxnLst/>
              <a:rect l="l" t="t" r="r" b="b"/>
              <a:pathLst>
                <a:path w="308" h="304" extrusionOk="0">
                  <a:moveTo>
                    <a:pt x="123" y="0"/>
                  </a:moveTo>
                  <a:cubicBezTo>
                    <a:pt x="106" y="0"/>
                    <a:pt x="90" y="6"/>
                    <a:pt x="76" y="20"/>
                  </a:cubicBezTo>
                  <a:cubicBezTo>
                    <a:pt x="1" y="78"/>
                    <a:pt x="30" y="147"/>
                    <a:pt x="70" y="222"/>
                  </a:cubicBezTo>
                  <a:cubicBezTo>
                    <a:pt x="102" y="263"/>
                    <a:pt x="133" y="303"/>
                    <a:pt x="183" y="303"/>
                  </a:cubicBezTo>
                  <a:cubicBezTo>
                    <a:pt x="198" y="303"/>
                    <a:pt x="214" y="300"/>
                    <a:pt x="233" y="292"/>
                  </a:cubicBezTo>
                  <a:cubicBezTo>
                    <a:pt x="296" y="263"/>
                    <a:pt x="308" y="182"/>
                    <a:pt x="256" y="95"/>
                  </a:cubicBezTo>
                  <a:cubicBezTo>
                    <a:pt x="219" y="37"/>
                    <a:pt x="167"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4"/>
            <p:cNvSpPr/>
            <p:nvPr/>
          </p:nvSpPr>
          <p:spPr>
            <a:xfrm rot="1508308">
              <a:off x="8009029" y="563263"/>
              <a:ext cx="45458" cy="44270"/>
            </a:xfrm>
            <a:custGeom>
              <a:avLst/>
              <a:gdLst/>
              <a:ahLst/>
              <a:cxnLst/>
              <a:rect l="l" t="t" r="r" b="b"/>
              <a:pathLst>
                <a:path w="268" h="261" extrusionOk="0">
                  <a:moveTo>
                    <a:pt x="150" y="0"/>
                  </a:moveTo>
                  <a:cubicBezTo>
                    <a:pt x="143" y="0"/>
                    <a:pt x="136" y="1"/>
                    <a:pt x="128" y="2"/>
                  </a:cubicBezTo>
                  <a:cubicBezTo>
                    <a:pt x="53" y="7"/>
                    <a:pt x="1" y="83"/>
                    <a:pt x="12" y="158"/>
                  </a:cubicBezTo>
                  <a:cubicBezTo>
                    <a:pt x="17" y="218"/>
                    <a:pt x="69" y="260"/>
                    <a:pt x="128" y="260"/>
                  </a:cubicBezTo>
                  <a:cubicBezTo>
                    <a:pt x="137" y="260"/>
                    <a:pt x="147" y="259"/>
                    <a:pt x="157" y="257"/>
                  </a:cubicBezTo>
                  <a:cubicBezTo>
                    <a:pt x="192" y="251"/>
                    <a:pt x="221" y="239"/>
                    <a:pt x="256" y="228"/>
                  </a:cubicBezTo>
                  <a:lnTo>
                    <a:pt x="256" y="233"/>
                  </a:lnTo>
                  <a:cubicBezTo>
                    <a:pt x="261" y="199"/>
                    <a:pt x="267" y="170"/>
                    <a:pt x="267" y="135"/>
                  </a:cubicBezTo>
                  <a:cubicBezTo>
                    <a:pt x="262" y="51"/>
                    <a:pt x="219"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4"/>
            <p:cNvSpPr/>
            <p:nvPr/>
          </p:nvSpPr>
          <p:spPr>
            <a:xfrm rot="1508308">
              <a:off x="4373451" y="530883"/>
              <a:ext cx="58179" cy="39012"/>
            </a:xfrm>
            <a:custGeom>
              <a:avLst/>
              <a:gdLst/>
              <a:ahLst/>
              <a:cxnLst/>
              <a:rect l="l" t="t" r="r" b="b"/>
              <a:pathLst>
                <a:path w="343" h="230" extrusionOk="0">
                  <a:moveTo>
                    <a:pt x="141" y="0"/>
                  </a:moveTo>
                  <a:cubicBezTo>
                    <a:pt x="119" y="0"/>
                    <a:pt x="97" y="4"/>
                    <a:pt x="76" y="11"/>
                  </a:cubicBezTo>
                  <a:cubicBezTo>
                    <a:pt x="24" y="29"/>
                    <a:pt x="1" y="87"/>
                    <a:pt x="24" y="133"/>
                  </a:cubicBezTo>
                  <a:cubicBezTo>
                    <a:pt x="69" y="192"/>
                    <a:pt x="139" y="229"/>
                    <a:pt x="211" y="229"/>
                  </a:cubicBezTo>
                  <a:cubicBezTo>
                    <a:pt x="232" y="229"/>
                    <a:pt x="253" y="226"/>
                    <a:pt x="273" y="220"/>
                  </a:cubicBezTo>
                  <a:cubicBezTo>
                    <a:pt x="325" y="197"/>
                    <a:pt x="343" y="133"/>
                    <a:pt x="308" y="87"/>
                  </a:cubicBezTo>
                  <a:cubicBezTo>
                    <a:pt x="269" y="31"/>
                    <a:pt x="205"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4"/>
            <p:cNvSpPr/>
            <p:nvPr/>
          </p:nvSpPr>
          <p:spPr>
            <a:xfrm rot="1508308">
              <a:off x="5748922" y="2498568"/>
              <a:ext cx="53090" cy="44101"/>
            </a:xfrm>
            <a:custGeom>
              <a:avLst/>
              <a:gdLst/>
              <a:ahLst/>
              <a:cxnLst/>
              <a:rect l="l" t="t" r="r" b="b"/>
              <a:pathLst>
                <a:path w="313" h="260" extrusionOk="0">
                  <a:moveTo>
                    <a:pt x="146" y="1"/>
                  </a:moveTo>
                  <a:cubicBezTo>
                    <a:pt x="124" y="1"/>
                    <a:pt x="102" y="6"/>
                    <a:pt x="81" y="17"/>
                  </a:cubicBezTo>
                  <a:cubicBezTo>
                    <a:pt x="23" y="52"/>
                    <a:pt x="0" y="133"/>
                    <a:pt x="41" y="197"/>
                  </a:cubicBezTo>
                  <a:cubicBezTo>
                    <a:pt x="72" y="236"/>
                    <a:pt x="120" y="259"/>
                    <a:pt x="171" y="259"/>
                  </a:cubicBezTo>
                  <a:cubicBezTo>
                    <a:pt x="195" y="259"/>
                    <a:pt x="219" y="254"/>
                    <a:pt x="243" y="243"/>
                  </a:cubicBezTo>
                  <a:cubicBezTo>
                    <a:pt x="301" y="203"/>
                    <a:pt x="313" y="121"/>
                    <a:pt x="267" y="64"/>
                  </a:cubicBezTo>
                  <a:cubicBezTo>
                    <a:pt x="239" y="24"/>
                    <a:pt x="193"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4"/>
            <p:cNvSpPr/>
            <p:nvPr/>
          </p:nvSpPr>
          <p:spPr>
            <a:xfrm rot="1508308">
              <a:off x="4326889" y="1234513"/>
              <a:ext cx="46306" cy="49359"/>
            </a:xfrm>
            <a:custGeom>
              <a:avLst/>
              <a:gdLst/>
              <a:ahLst/>
              <a:cxnLst/>
              <a:rect l="l" t="t" r="r" b="b"/>
              <a:pathLst>
                <a:path w="273" h="291" extrusionOk="0">
                  <a:moveTo>
                    <a:pt x="134" y="1"/>
                  </a:moveTo>
                  <a:cubicBezTo>
                    <a:pt x="117" y="1"/>
                    <a:pt x="98" y="5"/>
                    <a:pt x="81" y="15"/>
                  </a:cubicBezTo>
                  <a:cubicBezTo>
                    <a:pt x="18" y="73"/>
                    <a:pt x="0" y="165"/>
                    <a:pt x="47" y="241"/>
                  </a:cubicBezTo>
                  <a:cubicBezTo>
                    <a:pt x="65" y="274"/>
                    <a:pt x="101" y="291"/>
                    <a:pt x="136" y="291"/>
                  </a:cubicBezTo>
                  <a:cubicBezTo>
                    <a:pt x="155" y="291"/>
                    <a:pt x="175" y="286"/>
                    <a:pt x="191" y="275"/>
                  </a:cubicBezTo>
                  <a:cubicBezTo>
                    <a:pt x="261" y="223"/>
                    <a:pt x="273" y="125"/>
                    <a:pt x="226" y="55"/>
                  </a:cubicBezTo>
                  <a:cubicBezTo>
                    <a:pt x="207" y="20"/>
                    <a:pt x="171"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4"/>
            <p:cNvSpPr/>
            <p:nvPr/>
          </p:nvSpPr>
          <p:spPr>
            <a:xfrm rot="1508308">
              <a:off x="7261781" y="837726"/>
              <a:ext cx="55804" cy="45627"/>
            </a:xfrm>
            <a:custGeom>
              <a:avLst/>
              <a:gdLst/>
              <a:ahLst/>
              <a:cxnLst/>
              <a:rect l="l" t="t" r="r" b="b"/>
              <a:pathLst>
                <a:path w="329" h="269" extrusionOk="0">
                  <a:moveTo>
                    <a:pt x="141" y="1"/>
                  </a:moveTo>
                  <a:cubicBezTo>
                    <a:pt x="126" y="1"/>
                    <a:pt x="110" y="3"/>
                    <a:pt x="93" y="10"/>
                  </a:cubicBezTo>
                  <a:cubicBezTo>
                    <a:pt x="0" y="39"/>
                    <a:pt x="18" y="120"/>
                    <a:pt x="35" y="195"/>
                  </a:cubicBezTo>
                  <a:cubicBezTo>
                    <a:pt x="99" y="218"/>
                    <a:pt x="163" y="247"/>
                    <a:pt x="226" y="265"/>
                  </a:cubicBezTo>
                  <a:cubicBezTo>
                    <a:pt x="236" y="267"/>
                    <a:pt x="244" y="268"/>
                    <a:pt x="252" y="268"/>
                  </a:cubicBezTo>
                  <a:cubicBezTo>
                    <a:pt x="301" y="268"/>
                    <a:pt x="328" y="227"/>
                    <a:pt x="313" y="172"/>
                  </a:cubicBezTo>
                  <a:cubicBezTo>
                    <a:pt x="308" y="155"/>
                    <a:pt x="296" y="131"/>
                    <a:pt x="284" y="120"/>
                  </a:cubicBezTo>
                  <a:cubicBezTo>
                    <a:pt x="251" y="58"/>
                    <a:pt x="20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4"/>
            <p:cNvSpPr/>
            <p:nvPr/>
          </p:nvSpPr>
          <p:spPr>
            <a:xfrm rot="1508308">
              <a:off x="8639519" y="1898117"/>
              <a:ext cx="49359" cy="45797"/>
            </a:xfrm>
            <a:custGeom>
              <a:avLst/>
              <a:gdLst/>
              <a:ahLst/>
              <a:cxnLst/>
              <a:rect l="l" t="t" r="r" b="b"/>
              <a:pathLst>
                <a:path w="291" h="270" extrusionOk="0">
                  <a:moveTo>
                    <a:pt x="154" y="0"/>
                  </a:moveTo>
                  <a:cubicBezTo>
                    <a:pt x="128" y="0"/>
                    <a:pt x="101" y="9"/>
                    <a:pt x="82" y="29"/>
                  </a:cubicBezTo>
                  <a:cubicBezTo>
                    <a:pt x="18" y="75"/>
                    <a:pt x="1" y="168"/>
                    <a:pt x="41" y="238"/>
                  </a:cubicBezTo>
                  <a:cubicBezTo>
                    <a:pt x="62" y="259"/>
                    <a:pt x="91" y="269"/>
                    <a:pt x="120" y="269"/>
                  </a:cubicBezTo>
                  <a:cubicBezTo>
                    <a:pt x="154" y="269"/>
                    <a:pt x="190" y="254"/>
                    <a:pt x="215" y="226"/>
                  </a:cubicBezTo>
                  <a:cubicBezTo>
                    <a:pt x="279" y="185"/>
                    <a:pt x="290" y="104"/>
                    <a:pt x="244" y="46"/>
                  </a:cubicBezTo>
                  <a:cubicBezTo>
                    <a:pt x="224" y="17"/>
                    <a:pt x="18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4"/>
            <p:cNvSpPr/>
            <p:nvPr/>
          </p:nvSpPr>
          <p:spPr>
            <a:xfrm rot="1508308">
              <a:off x="8408890" y="2597623"/>
              <a:ext cx="49359" cy="45797"/>
            </a:xfrm>
            <a:custGeom>
              <a:avLst/>
              <a:gdLst/>
              <a:ahLst/>
              <a:cxnLst/>
              <a:rect l="l" t="t" r="r" b="b"/>
              <a:pathLst>
                <a:path w="291" h="270" extrusionOk="0">
                  <a:moveTo>
                    <a:pt x="139" y="1"/>
                  </a:moveTo>
                  <a:cubicBezTo>
                    <a:pt x="116" y="1"/>
                    <a:pt x="92" y="8"/>
                    <a:pt x="70" y="23"/>
                  </a:cubicBezTo>
                  <a:cubicBezTo>
                    <a:pt x="13" y="75"/>
                    <a:pt x="1" y="167"/>
                    <a:pt x="53" y="231"/>
                  </a:cubicBezTo>
                  <a:cubicBezTo>
                    <a:pt x="72" y="257"/>
                    <a:pt x="104" y="270"/>
                    <a:pt x="136" y="270"/>
                  </a:cubicBezTo>
                  <a:cubicBezTo>
                    <a:pt x="162" y="270"/>
                    <a:pt x="189" y="261"/>
                    <a:pt x="210" y="243"/>
                  </a:cubicBezTo>
                  <a:cubicBezTo>
                    <a:pt x="273" y="202"/>
                    <a:pt x="291" y="121"/>
                    <a:pt x="244" y="63"/>
                  </a:cubicBezTo>
                  <a:cubicBezTo>
                    <a:pt x="222" y="23"/>
                    <a:pt x="181"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4"/>
            <p:cNvSpPr/>
            <p:nvPr/>
          </p:nvSpPr>
          <p:spPr>
            <a:xfrm rot="1508308">
              <a:off x="8075630" y="7921"/>
              <a:ext cx="54278" cy="44949"/>
            </a:xfrm>
            <a:custGeom>
              <a:avLst/>
              <a:gdLst/>
              <a:ahLst/>
              <a:cxnLst/>
              <a:rect l="l" t="t" r="r" b="b"/>
              <a:pathLst>
                <a:path w="320" h="265" extrusionOk="0">
                  <a:moveTo>
                    <a:pt x="144" y="1"/>
                  </a:moveTo>
                  <a:cubicBezTo>
                    <a:pt x="114" y="1"/>
                    <a:pt x="85" y="9"/>
                    <a:pt x="59" y="27"/>
                  </a:cubicBezTo>
                  <a:cubicBezTo>
                    <a:pt x="1" y="67"/>
                    <a:pt x="1" y="114"/>
                    <a:pt x="53" y="183"/>
                  </a:cubicBezTo>
                  <a:cubicBezTo>
                    <a:pt x="85" y="231"/>
                    <a:pt x="122" y="265"/>
                    <a:pt x="168" y="265"/>
                  </a:cubicBezTo>
                  <a:cubicBezTo>
                    <a:pt x="189" y="265"/>
                    <a:pt x="213" y="258"/>
                    <a:pt x="238" y="241"/>
                  </a:cubicBezTo>
                  <a:cubicBezTo>
                    <a:pt x="302" y="206"/>
                    <a:pt x="319" y="119"/>
                    <a:pt x="273" y="67"/>
                  </a:cubicBezTo>
                  <a:cubicBezTo>
                    <a:pt x="240" y="24"/>
                    <a:pt x="19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4"/>
            <p:cNvSpPr/>
            <p:nvPr/>
          </p:nvSpPr>
          <p:spPr>
            <a:xfrm rot="1508308">
              <a:off x="9158179" y="1879011"/>
              <a:ext cx="51225" cy="48341"/>
            </a:xfrm>
            <a:custGeom>
              <a:avLst/>
              <a:gdLst/>
              <a:ahLst/>
              <a:cxnLst/>
              <a:rect l="l" t="t" r="r" b="b"/>
              <a:pathLst>
                <a:path w="302" h="285" extrusionOk="0">
                  <a:moveTo>
                    <a:pt x="184" y="1"/>
                  </a:moveTo>
                  <a:cubicBezTo>
                    <a:pt x="169" y="1"/>
                    <a:pt x="154" y="5"/>
                    <a:pt x="140" y="14"/>
                  </a:cubicBezTo>
                  <a:cubicBezTo>
                    <a:pt x="53" y="66"/>
                    <a:pt x="0" y="193"/>
                    <a:pt x="41" y="245"/>
                  </a:cubicBezTo>
                  <a:cubicBezTo>
                    <a:pt x="63" y="273"/>
                    <a:pt x="90" y="285"/>
                    <a:pt x="117" y="285"/>
                  </a:cubicBezTo>
                  <a:cubicBezTo>
                    <a:pt x="140" y="285"/>
                    <a:pt x="164" y="276"/>
                    <a:pt x="186" y="263"/>
                  </a:cubicBezTo>
                  <a:cubicBezTo>
                    <a:pt x="267" y="228"/>
                    <a:pt x="302" y="135"/>
                    <a:pt x="267" y="54"/>
                  </a:cubicBezTo>
                  <a:cubicBezTo>
                    <a:pt x="251" y="22"/>
                    <a:pt x="21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4"/>
            <p:cNvSpPr/>
            <p:nvPr/>
          </p:nvSpPr>
          <p:spPr>
            <a:xfrm rot="1508308">
              <a:off x="5249800" y="2126036"/>
              <a:ext cx="57161" cy="39351"/>
            </a:xfrm>
            <a:custGeom>
              <a:avLst/>
              <a:gdLst/>
              <a:ahLst/>
              <a:cxnLst/>
              <a:rect l="l" t="t" r="r" b="b"/>
              <a:pathLst>
                <a:path w="337" h="232" extrusionOk="0">
                  <a:moveTo>
                    <a:pt x="179" y="1"/>
                  </a:moveTo>
                  <a:cubicBezTo>
                    <a:pt x="143" y="1"/>
                    <a:pt x="105" y="14"/>
                    <a:pt x="76" y="41"/>
                  </a:cubicBezTo>
                  <a:cubicBezTo>
                    <a:pt x="30" y="70"/>
                    <a:pt x="1" y="105"/>
                    <a:pt x="30" y="157"/>
                  </a:cubicBezTo>
                  <a:cubicBezTo>
                    <a:pt x="62" y="201"/>
                    <a:pt x="144" y="232"/>
                    <a:pt x="207" y="232"/>
                  </a:cubicBezTo>
                  <a:cubicBezTo>
                    <a:pt x="234" y="232"/>
                    <a:pt x="257" y="227"/>
                    <a:pt x="273" y="215"/>
                  </a:cubicBezTo>
                  <a:cubicBezTo>
                    <a:pt x="331" y="180"/>
                    <a:pt x="337" y="99"/>
                    <a:pt x="290" y="52"/>
                  </a:cubicBezTo>
                  <a:cubicBezTo>
                    <a:pt x="262" y="18"/>
                    <a:pt x="22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4"/>
            <p:cNvSpPr/>
            <p:nvPr/>
          </p:nvSpPr>
          <p:spPr>
            <a:xfrm rot="1508308">
              <a:off x="4306798" y="1842318"/>
              <a:ext cx="64964" cy="38334"/>
            </a:xfrm>
            <a:custGeom>
              <a:avLst/>
              <a:gdLst/>
              <a:ahLst/>
              <a:cxnLst/>
              <a:rect l="l" t="t" r="r" b="b"/>
              <a:pathLst>
                <a:path w="383" h="226" extrusionOk="0">
                  <a:moveTo>
                    <a:pt x="248" y="0"/>
                  </a:moveTo>
                  <a:cubicBezTo>
                    <a:pt x="205" y="0"/>
                    <a:pt x="156" y="15"/>
                    <a:pt x="111" y="43"/>
                  </a:cubicBezTo>
                  <a:cubicBezTo>
                    <a:pt x="53" y="72"/>
                    <a:pt x="0" y="112"/>
                    <a:pt x="47" y="188"/>
                  </a:cubicBezTo>
                  <a:cubicBezTo>
                    <a:pt x="62" y="214"/>
                    <a:pt x="95" y="226"/>
                    <a:pt x="134" y="226"/>
                  </a:cubicBezTo>
                  <a:cubicBezTo>
                    <a:pt x="182" y="226"/>
                    <a:pt x="242" y="208"/>
                    <a:pt x="296" y="176"/>
                  </a:cubicBezTo>
                  <a:cubicBezTo>
                    <a:pt x="331" y="147"/>
                    <a:pt x="383" y="112"/>
                    <a:pt x="348" y="49"/>
                  </a:cubicBezTo>
                  <a:cubicBezTo>
                    <a:pt x="330" y="16"/>
                    <a:pt x="293"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4"/>
            <p:cNvSpPr/>
            <p:nvPr/>
          </p:nvSpPr>
          <p:spPr>
            <a:xfrm rot="1508308">
              <a:off x="7116727" y="1694324"/>
              <a:ext cx="56144" cy="40539"/>
            </a:xfrm>
            <a:custGeom>
              <a:avLst/>
              <a:gdLst/>
              <a:ahLst/>
              <a:cxnLst/>
              <a:rect l="l" t="t" r="r" b="b"/>
              <a:pathLst>
                <a:path w="331" h="239" extrusionOk="0">
                  <a:moveTo>
                    <a:pt x="118" y="1"/>
                  </a:moveTo>
                  <a:cubicBezTo>
                    <a:pt x="89" y="1"/>
                    <a:pt x="63" y="9"/>
                    <a:pt x="47" y="26"/>
                  </a:cubicBezTo>
                  <a:cubicBezTo>
                    <a:pt x="0" y="60"/>
                    <a:pt x="0" y="130"/>
                    <a:pt x="47" y="170"/>
                  </a:cubicBezTo>
                  <a:cubicBezTo>
                    <a:pt x="84" y="215"/>
                    <a:pt x="138" y="238"/>
                    <a:pt x="193" y="238"/>
                  </a:cubicBezTo>
                  <a:cubicBezTo>
                    <a:pt x="224" y="238"/>
                    <a:pt x="255" y="231"/>
                    <a:pt x="284" y="217"/>
                  </a:cubicBezTo>
                  <a:cubicBezTo>
                    <a:pt x="325" y="182"/>
                    <a:pt x="330" y="124"/>
                    <a:pt x="296" y="89"/>
                  </a:cubicBezTo>
                  <a:cubicBezTo>
                    <a:pt x="253" y="34"/>
                    <a:pt x="178"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4"/>
            <p:cNvSpPr/>
            <p:nvPr/>
          </p:nvSpPr>
          <p:spPr>
            <a:xfrm rot="1508308">
              <a:off x="8147204" y="621403"/>
              <a:ext cx="56144" cy="40199"/>
            </a:xfrm>
            <a:custGeom>
              <a:avLst/>
              <a:gdLst/>
              <a:ahLst/>
              <a:cxnLst/>
              <a:rect l="l" t="t" r="r" b="b"/>
              <a:pathLst>
                <a:path w="331" h="237" extrusionOk="0">
                  <a:moveTo>
                    <a:pt x="126" y="0"/>
                  </a:moveTo>
                  <a:cubicBezTo>
                    <a:pt x="100" y="0"/>
                    <a:pt x="73" y="5"/>
                    <a:pt x="47" y="15"/>
                  </a:cubicBezTo>
                  <a:cubicBezTo>
                    <a:pt x="12" y="38"/>
                    <a:pt x="1" y="90"/>
                    <a:pt x="24" y="125"/>
                  </a:cubicBezTo>
                  <a:cubicBezTo>
                    <a:pt x="60" y="188"/>
                    <a:pt x="144" y="237"/>
                    <a:pt x="216" y="237"/>
                  </a:cubicBezTo>
                  <a:cubicBezTo>
                    <a:pt x="236" y="237"/>
                    <a:pt x="256" y="233"/>
                    <a:pt x="273" y="223"/>
                  </a:cubicBezTo>
                  <a:cubicBezTo>
                    <a:pt x="319" y="194"/>
                    <a:pt x="331" y="131"/>
                    <a:pt x="302" y="84"/>
                  </a:cubicBezTo>
                  <a:cubicBezTo>
                    <a:pt x="256" y="30"/>
                    <a:pt x="193"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4"/>
            <p:cNvSpPr/>
            <p:nvPr/>
          </p:nvSpPr>
          <p:spPr>
            <a:xfrm rot="1508308">
              <a:off x="4527173" y="1373621"/>
              <a:ext cx="54108" cy="38843"/>
            </a:xfrm>
            <a:custGeom>
              <a:avLst/>
              <a:gdLst/>
              <a:ahLst/>
              <a:cxnLst/>
              <a:rect l="l" t="t" r="r" b="b"/>
              <a:pathLst>
                <a:path w="319" h="229" extrusionOk="0">
                  <a:moveTo>
                    <a:pt x="167" y="0"/>
                  </a:moveTo>
                  <a:cubicBezTo>
                    <a:pt x="96" y="0"/>
                    <a:pt x="28" y="45"/>
                    <a:pt x="6" y="111"/>
                  </a:cubicBezTo>
                  <a:cubicBezTo>
                    <a:pt x="0" y="128"/>
                    <a:pt x="0" y="146"/>
                    <a:pt x="6" y="163"/>
                  </a:cubicBezTo>
                  <a:cubicBezTo>
                    <a:pt x="29" y="199"/>
                    <a:pt x="133" y="228"/>
                    <a:pt x="205" y="228"/>
                  </a:cubicBezTo>
                  <a:cubicBezTo>
                    <a:pt x="225" y="228"/>
                    <a:pt x="242" y="226"/>
                    <a:pt x="255" y="221"/>
                  </a:cubicBezTo>
                  <a:cubicBezTo>
                    <a:pt x="296" y="209"/>
                    <a:pt x="319" y="169"/>
                    <a:pt x="313" y="128"/>
                  </a:cubicBezTo>
                  <a:cubicBezTo>
                    <a:pt x="307" y="59"/>
                    <a:pt x="249" y="1"/>
                    <a:pt x="180" y="1"/>
                  </a:cubicBezTo>
                  <a:cubicBezTo>
                    <a:pt x="176" y="0"/>
                    <a:pt x="17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4"/>
            <p:cNvSpPr/>
            <p:nvPr/>
          </p:nvSpPr>
          <p:spPr>
            <a:xfrm rot="1508308">
              <a:off x="6295342" y="3686863"/>
              <a:ext cx="42405" cy="54956"/>
            </a:xfrm>
            <a:custGeom>
              <a:avLst/>
              <a:gdLst/>
              <a:ahLst/>
              <a:cxnLst/>
              <a:rect l="l" t="t" r="r" b="b"/>
              <a:pathLst>
                <a:path w="250" h="324" extrusionOk="0">
                  <a:moveTo>
                    <a:pt x="127" y="0"/>
                  </a:moveTo>
                  <a:cubicBezTo>
                    <a:pt x="118" y="0"/>
                    <a:pt x="108" y="2"/>
                    <a:pt x="99" y="4"/>
                  </a:cubicBezTo>
                  <a:cubicBezTo>
                    <a:pt x="12" y="56"/>
                    <a:pt x="47" y="143"/>
                    <a:pt x="29" y="212"/>
                  </a:cubicBezTo>
                  <a:cubicBezTo>
                    <a:pt x="18" y="247"/>
                    <a:pt x="0" y="294"/>
                    <a:pt x="47" y="317"/>
                  </a:cubicBezTo>
                  <a:cubicBezTo>
                    <a:pt x="59" y="321"/>
                    <a:pt x="71" y="323"/>
                    <a:pt x="84" y="323"/>
                  </a:cubicBezTo>
                  <a:cubicBezTo>
                    <a:pt x="119" y="323"/>
                    <a:pt x="153" y="306"/>
                    <a:pt x="174" y="276"/>
                  </a:cubicBezTo>
                  <a:cubicBezTo>
                    <a:pt x="238" y="218"/>
                    <a:pt x="250" y="126"/>
                    <a:pt x="209" y="50"/>
                  </a:cubicBezTo>
                  <a:cubicBezTo>
                    <a:pt x="195" y="18"/>
                    <a:pt x="163"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4"/>
            <p:cNvSpPr/>
            <p:nvPr/>
          </p:nvSpPr>
          <p:spPr>
            <a:xfrm rot="1508308">
              <a:off x="9149253" y="713977"/>
              <a:ext cx="57161" cy="44440"/>
            </a:xfrm>
            <a:custGeom>
              <a:avLst/>
              <a:gdLst/>
              <a:ahLst/>
              <a:cxnLst/>
              <a:rect l="l" t="t" r="r" b="b"/>
              <a:pathLst>
                <a:path w="337" h="262" extrusionOk="0">
                  <a:moveTo>
                    <a:pt x="150" y="0"/>
                  </a:moveTo>
                  <a:cubicBezTo>
                    <a:pt x="95" y="0"/>
                    <a:pt x="46" y="32"/>
                    <a:pt x="0" y="75"/>
                  </a:cubicBezTo>
                  <a:lnTo>
                    <a:pt x="6" y="75"/>
                  </a:lnTo>
                  <a:cubicBezTo>
                    <a:pt x="18" y="138"/>
                    <a:pt x="64" y="196"/>
                    <a:pt x="122" y="231"/>
                  </a:cubicBezTo>
                  <a:cubicBezTo>
                    <a:pt x="151" y="248"/>
                    <a:pt x="183" y="262"/>
                    <a:pt x="214" y="262"/>
                  </a:cubicBezTo>
                  <a:cubicBezTo>
                    <a:pt x="245" y="262"/>
                    <a:pt x="276" y="248"/>
                    <a:pt x="302" y="214"/>
                  </a:cubicBezTo>
                  <a:cubicBezTo>
                    <a:pt x="336" y="144"/>
                    <a:pt x="307" y="57"/>
                    <a:pt x="238" y="28"/>
                  </a:cubicBezTo>
                  <a:cubicBezTo>
                    <a:pt x="207" y="9"/>
                    <a:pt x="17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4"/>
            <p:cNvSpPr/>
            <p:nvPr/>
          </p:nvSpPr>
          <p:spPr>
            <a:xfrm rot="1508308">
              <a:off x="5606711" y="2594940"/>
              <a:ext cx="64116" cy="43083"/>
            </a:xfrm>
            <a:custGeom>
              <a:avLst/>
              <a:gdLst/>
              <a:ahLst/>
              <a:cxnLst/>
              <a:rect l="l" t="t" r="r" b="b"/>
              <a:pathLst>
                <a:path w="378" h="254" extrusionOk="0">
                  <a:moveTo>
                    <a:pt x="290" y="0"/>
                  </a:moveTo>
                  <a:cubicBezTo>
                    <a:pt x="232" y="12"/>
                    <a:pt x="174" y="35"/>
                    <a:pt x="128" y="81"/>
                  </a:cubicBezTo>
                  <a:cubicBezTo>
                    <a:pt x="88" y="116"/>
                    <a:pt x="1" y="139"/>
                    <a:pt x="47" y="215"/>
                  </a:cubicBezTo>
                  <a:cubicBezTo>
                    <a:pt x="65" y="244"/>
                    <a:pt x="86" y="254"/>
                    <a:pt x="107" y="254"/>
                  </a:cubicBezTo>
                  <a:cubicBezTo>
                    <a:pt x="142" y="254"/>
                    <a:pt x="180" y="229"/>
                    <a:pt x="215" y="215"/>
                  </a:cubicBezTo>
                  <a:cubicBezTo>
                    <a:pt x="244" y="203"/>
                    <a:pt x="267" y="186"/>
                    <a:pt x="296" y="174"/>
                  </a:cubicBezTo>
                  <a:cubicBezTo>
                    <a:pt x="308" y="162"/>
                    <a:pt x="331" y="145"/>
                    <a:pt x="348" y="128"/>
                  </a:cubicBezTo>
                  <a:cubicBezTo>
                    <a:pt x="371" y="110"/>
                    <a:pt x="377" y="81"/>
                    <a:pt x="371" y="58"/>
                  </a:cubicBezTo>
                  <a:cubicBezTo>
                    <a:pt x="360" y="23"/>
                    <a:pt x="325"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4"/>
            <p:cNvSpPr/>
            <p:nvPr/>
          </p:nvSpPr>
          <p:spPr>
            <a:xfrm rot="1508308">
              <a:off x="5577570" y="1143601"/>
              <a:ext cx="47323" cy="50037"/>
            </a:xfrm>
            <a:custGeom>
              <a:avLst/>
              <a:gdLst/>
              <a:ahLst/>
              <a:cxnLst/>
              <a:rect l="l" t="t" r="r" b="b"/>
              <a:pathLst>
                <a:path w="279" h="295" extrusionOk="0">
                  <a:moveTo>
                    <a:pt x="127" y="1"/>
                  </a:moveTo>
                  <a:cubicBezTo>
                    <a:pt x="110" y="1"/>
                    <a:pt x="91" y="6"/>
                    <a:pt x="70" y="19"/>
                  </a:cubicBezTo>
                  <a:cubicBezTo>
                    <a:pt x="6" y="53"/>
                    <a:pt x="0" y="163"/>
                    <a:pt x="53" y="244"/>
                  </a:cubicBezTo>
                  <a:cubicBezTo>
                    <a:pt x="70" y="276"/>
                    <a:pt x="104" y="295"/>
                    <a:pt x="140" y="295"/>
                  </a:cubicBezTo>
                  <a:cubicBezTo>
                    <a:pt x="164" y="295"/>
                    <a:pt x="188" y="286"/>
                    <a:pt x="209" y="268"/>
                  </a:cubicBezTo>
                  <a:cubicBezTo>
                    <a:pt x="267" y="221"/>
                    <a:pt x="278" y="129"/>
                    <a:pt x="221" y="71"/>
                  </a:cubicBezTo>
                  <a:cubicBezTo>
                    <a:pt x="196" y="30"/>
                    <a:pt x="16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4"/>
            <p:cNvSpPr/>
            <p:nvPr/>
          </p:nvSpPr>
          <p:spPr>
            <a:xfrm rot="1508308">
              <a:off x="7590170" y="563927"/>
              <a:ext cx="56144" cy="44949"/>
            </a:xfrm>
            <a:custGeom>
              <a:avLst/>
              <a:gdLst/>
              <a:ahLst/>
              <a:cxnLst/>
              <a:rect l="l" t="t" r="r" b="b"/>
              <a:pathLst>
                <a:path w="331" h="265" extrusionOk="0">
                  <a:moveTo>
                    <a:pt x="111" y="1"/>
                  </a:moveTo>
                  <a:cubicBezTo>
                    <a:pt x="89" y="1"/>
                    <a:pt x="71" y="6"/>
                    <a:pt x="58" y="17"/>
                  </a:cubicBezTo>
                  <a:cubicBezTo>
                    <a:pt x="0" y="75"/>
                    <a:pt x="41" y="127"/>
                    <a:pt x="70" y="185"/>
                  </a:cubicBezTo>
                  <a:cubicBezTo>
                    <a:pt x="107" y="226"/>
                    <a:pt x="150" y="264"/>
                    <a:pt x="201" y="264"/>
                  </a:cubicBezTo>
                  <a:cubicBezTo>
                    <a:pt x="221" y="264"/>
                    <a:pt x="243" y="258"/>
                    <a:pt x="267" y="243"/>
                  </a:cubicBezTo>
                  <a:cubicBezTo>
                    <a:pt x="331" y="208"/>
                    <a:pt x="319" y="144"/>
                    <a:pt x="279" y="87"/>
                  </a:cubicBezTo>
                  <a:cubicBezTo>
                    <a:pt x="241" y="36"/>
                    <a:pt x="166"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4"/>
            <p:cNvSpPr/>
            <p:nvPr/>
          </p:nvSpPr>
          <p:spPr>
            <a:xfrm rot="1508308">
              <a:off x="8422935" y="294689"/>
              <a:ext cx="57161" cy="41726"/>
            </a:xfrm>
            <a:custGeom>
              <a:avLst/>
              <a:gdLst/>
              <a:ahLst/>
              <a:cxnLst/>
              <a:rect l="l" t="t" r="r" b="b"/>
              <a:pathLst>
                <a:path w="337" h="246" extrusionOk="0">
                  <a:moveTo>
                    <a:pt x="134" y="0"/>
                  </a:moveTo>
                  <a:cubicBezTo>
                    <a:pt x="112" y="0"/>
                    <a:pt x="91" y="4"/>
                    <a:pt x="70" y="12"/>
                  </a:cubicBezTo>
                  <a:cubicBezTo>
                    <a:pt x="18" y="35"/>
                    <a:pt x="0" y="99"/>
                    <a:pt x="29" y="151"/>
                  </a:cubicBezTo>
                  <a:cubicBezTo>
                    <a:pt x="68" y="211"/>
                    <a:pt x="135" y="245"/>
                    <a:pt x="202" y="245"/>
                  </a:cubicBezTo>
                  <a:cubicBezTo>
                    <a:pt x="226" y="245"/>
                    <a:pt x="250" y="241"/>
                    <a:pt x="272" y="232"/>
                  </a:cubicBezTo>
                  <a:cubicBezTo>
                    <a:pt x="319" y="203"/>
                    <a:pt x="336" y="151"/>
                    <a:pt x="307" y="110"/>
                  </a:cubicBezTo>
                  <a:cubicBezTo>
                    <a:pt x="276" y="43"/>
                    <a:pt x="207"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4"/>
            <p:cNvSpPr/>
            <p:nvPr/>
          </p:nvSpPr>
          <p:spPr>
            <a:xfrm rot="1508308">
              <a:off x="5097847" y="1674404"/>
              <a:ext cx="52242" cy="43931"/>
            </a:xfrm>
            <a:custGeom>
              <a:avLst/>
              <a:gdLst/>
              <a:ahLst/>
              <a:cxnLst/>
              <a:rect l="l" t="t" r="r" b="b"/>
              <a:pathLst>
                <a:path w="308" h="259" extrusionOk="0">
                  <a:moveTo>
                    <a:pt x="151" y="0"/>
                  </a:moveTo>
                  <a:cubicBezTo>
                    <a:pt x="131" y="0"/>
                    <a:pt x="112" y="5"/>
                    <a:pt x="93" y="15"/>
                  </a:cubicBezTo>
                  <a:cubicBezTo>
                    <a:pt x="24" y="44"/>
                    <a:pt x="1" y="125"/>
                    <a:pt x="41" y="183"/>
                  </a:cubicBezTo>
                  <a:cubicBezTo>
                    <a:pt x="70" y="233"/>
                    <a:pt x="123" y="259"/>
                    <a:pt x="177" y="259"/>
                  </a:cubicBezTo>
                  <a:cubicBezTo>
                    <a:pt x="197" y="259"/>
                    <a:pt x="218" y="255"/>
                    <a:pt x="238" y="247"/>
                  </a:cubicBezTo>
                  <a:cubicBezTo>
                    <a:pt x="296" y="206"/>
                    <a:pt x="308" y="131"/>
                    <a:pt x="261" y="73"/>
                  </a:cubicBezTo>
                  <a:cubicBezTo>
                    <a:pt x="241" y="28"/>
                    <a:pt x="197"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4"/>
            <p:cNvSpPr/>
            <p:nvPr/>
          </p:nvSpPr>
          <p:spPr>
            <a:xfrm rot="1508308">
              <a:off x="6257617" y="2179516"/>
              <a:ext cx="56313" cy="40878"/>
            </a:xfrm>
            <a:custGeom>
              <a:avLst/>
              <a:gdLst/>
              <a:ahLst/>
              <a:cxnLst/>
              <a:rect l="l" t="t" r="r" b="b"/>
              <a:pathLst>
                <a:path w="332" h="241" extrusionOk="0">
                  <a:moveTo>
                    <a:pt x="140" y="0"/>
                  </a:moveTo>
                  <a:cubicBezTo>
                    <a:pt x="108" y="0"/>
                    <a:pt x="75" y="10"/>
                    <a:pt x="47" y="31"/>
                  </a:cubicBezTo>
                  <a:cubicBezTo>
                    <a:pt x="7" y="66"/>
                    <a:pt x="1" y="129"/>
                    <a:pt x="36" y="170"/>
                  </a:cubicBezTo>
                  <a:cubicBezTo>
                    <a:pt x="75" y="214"/>
                    <a:pt x="145" y="241"/>
                    <a:pt x="201" y="241"/>
                  </a:cubicBezTo>
                  <a:cubicBezTo>
                    <a:pt x="227" y="241"/>
                    <a:pt x="251" y="235"/>
                    <a:pt x="267" y="222"/>
                  </a:cubicBezTo>
                  <a:cubicBezTo>
                    <a:pt x="331" y="170"/>
                    <a:pt x="314" y="112"/>
                    <a:pt x="267" y="60"/>
                  </a:cubicBezTo>
                  <a:cubicBezTo>
                    <a:pt x="236" y="22"/>
                    <a:pt x="188"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4"/>
            <p:cNvSpPr/>
            <p:nvPr/>
          </p:nvSpPr>
          <p:spPr>
            <a:xfrm rot="1508308">
              <a:off x="4255154" y="1505011"/>
              <a:ext cx="61063" cy="34602"/>
            </a:xfrm>
            <a:custGeom>
              <a:avLst/>
              <a:gdLst/>
              <a:ahLst/>
              <a:cxnLst/>
              <a:rect l="l" t="t" r="r" b="b"/>
              <a:pathLst>
                <a:path w="360" h="204" extrusionOk="0">
                  <a:moveTo>
                    <a:pt x="190" y="1"/>
                  </a:moveTo>
                  <a:cubicBezTo>
                    <a:pt x="120" y="1"/>
                    <a:pt x="50" y="34"/>
                    <a:pt x="6" y="91"/>
                  </a:cubicBezTo>
                  <a:cubicBezTo>
                    <a:pt x="1" y="109"/>
                    <a:pt x="1" y="126"/>
                    <a:pt x="1" y="144"/>
                  </a:cubicBezTo>
                  <a:cubicBezTo>
                    <a:pt x="27" y="183"/>
                    <a:pt x="115" y="204"/>
                    <a:pt x="194" y="204"/>
                  </a:cubicBezTo>
                  <a:cubicBezTo>
                    <a:pt x="255" y="204"/>
                    <a:pt x="311" y="192"/>
                    <a:pt x="331" y="167"/>
                  </a:cubicBezTo>
                  <a:cubicBezTo>
                    <a:pt x="360" y="126"/>
                    <a:pt x="354" y="68"/>
                    <a:pt x="313" y="39"/>
                  </a:cubicBezTo>
                  <a:cubicBezTo>
                    <a:pt x="276" y="13"/>
                    <a:pt x="233"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4"/>
            <p:cNvSpPr/>
            <p:nvPr/>
          </p:nvSpPr>
          <p:spPr>
            <a:xfrm rot="1508308">
              <a:off x="7512459" y="442098"/>
              <a:ext cx="55126" cy="36638"/>
            </a:xfrm>
            <a:custGeom>
              <a:avLst/>
              <a:gdLst/>
              <a:ahLst/>
              <a:cxnLst/>
              <a:rect l="l" t="t" r="r" b="b"/>
              <a:pathLst>
                <a:path w="325" h="216" extrusionOk="0">
                  <a:moveTo>
                    <a:pt x="170" y="1"/>
                  </a:moveTo>
                  <a:cubicBezTo>
                    <a:pt x="124" y="1"/>
                    <a:pt x="75" y="14"/>
                    <a:pt x="41" y="40"/>
                  </a:cubicBezTo>
                  <a:cubicBezTo>
                    <a:pt x="6" y="63"/>
                    <a:pt x="0" y="110"/>
                    <a:pt x="24" y="145"/>
                  </a:cubicBezTo>
                  <a:cubicBezTo>
                    <a:pt x="61" y="189"/>
                    <a:pt x="115" y="215"/>
                    <a:pt x="171" y="215"/>
                  </a:cubicBezTo>
                  <a:cubicBezTo>
                    <a:pt x="202" y="215"/>
                    <a:pt x="232" y="207"/>
                    <a:pt x="261" y="191"/>
                  </a:cubicBezTo>
                  <a:cubicBezTo>
                    <a:pt x="308" y="162"/>
                    <a:pt x="325" y="104"/>
                    <a:pt x="296" y="58"/>
                  </a:cubicBezTo>
                  <a:cubicBezTo>
                    <a:pt x="277" y="20"/>
                    <a:pt x="225"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4"/>
            <p:cNvSpPr/>
            <p:nvPr/>
          </p:nvSpPr>
          <p:spPr>
            <a:xfrm rot="1508308">
              <a:off x="9130189" y="1160766"/>
              <a:ext cx="43422" cy="57161"/>
            </a:xfrm>
            <a:custGeom>
              <a:avLst/>
              <a:gdLst/>
              <a:ahLst/>
              <a:cxnLst/>
              <a:rect l="l" t="t" r="r" b="b"/>
              <a:pathLst>
                <a:path w="256" h="337" extrusionOk="0">
                  <a:moveTo>
                    <a:pt x="69" y="0"/>
                  </a:moveTo>
                  <a:cubicBezTo>
                    <a:pt x="62" y="0"/>
                    <a:pt x="54" y="2"/>
                    <a:pt x="47" y="4"/>
                  </a:cubicBezTo>
                  <a:cubicBezTo>
                    <a:pt x="18" y="21"/>
                    <a:pt x="0" y="62"/>
                    <a:pt x="18" y="91"/>
                  </a:cubicBezTo>
                  <a:cubicBezTo>
                    <a:pt x="29" y="131"/>
                    <a:pt x="47" y="166"/>
                    <a:pt x="64" y="201"/>
                  </a:cubicBezTo>
                  <a:cubicBezTo>
                    <a:pt x="99" y="259"/>
                    <a:pt x="105" y="276"/>
                    <a:pt x="116" y="288"/>
                  </a:cubicBezTo>
                  <a:cubicBezTo>
                    <a:pt x="136" y="312"/>
                    <a:pt x="155" y="337"/>
                    <a:pt x="186" y="337"/>
                  </a:cubicBezTo>
                  <a:cubicBezTo>
                    <a:pt x="191" y="337"/>
                    <a:pt x="197" y="336"/>
                    <a:pt x="203" y="334"/>
                  </a:cubicBezTo>
                  <a:cubicBezTo>
                    <a:pt x="255" y="317"/>
                    <a:pt x="244" y="276"/>
                    <a:pt x="238" y="236"/>
                  </a:cubicBezTo>
                  <a:cubicBezTo>
                    <a:pt x="221" y="160"/>
                    <a:pt x="186" y="91"/>
                    <a:pt x="139" y="39"/>
                  </a:cubicBezTo>
                  <a:cubicBezTo>
                    <a:pt x="121" y="16"/>
                    <a:pt x="96"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4"/>
            <p:cNvSpPr/>
            <p:nvPr/>
          </p:nvSpPr>
          <p:spPr>
            <a:xfrm rot="1508308">
              <a:off x="6228160" y="155433"/>
              <a:ext cx="46475" cy="48680"/>
            </a:xfrm>
            <a:custGeom>
              <a:avLst/>
              <a:gdLst/>
              <a:ahLst/>
              <a:cxnLst/>
              <a:rect l="l" t="t" r="r" b="b"/>
              <a:pathLst>
                <a:path w="274" h="287" extrusionOk="0">
                  <a:moveTo>
                    <a:pt x="117" y="0"/>
                  </a:moveTo>
                  <a:cubicBezTo>
                    <a:pt x="101" y="0"/>
                    <a:pt x="85" y="3"/>
                    <a:pt x="70" y="9"/>
                  </a:cubicBezTo>
                  <a:cubicBezTo>
                    <a:pt x="7" y="38"/>
                    <a:pt x="1" y="119"/>
                    <a:pt x="59" y="212"/>
                  </a:cubicBezTo>
                  <a:cubicBezTo>
                    <a:pt x="85" y="246"/>
                    <a:pt x="107" y="287"/>
                    <a:pt x="148" y="287"/>
                  </a:cubicBezTo>
                  <a:cubicBezTo>
                    <a:pt x="162" y="287"/>
                    <a:pt x="178" y="282"/>
                    <a:pt x="198" y="270"/>
                  </a:cubicBezTo>
                  <a:cubicBezTo>
                    <a:pt x="262" y="223"/>
                    <a:pt x="273" y="131"/>
                    <a:pt x="227" y="73"/>
                  </a:cubicBezTo>
                  <a:cubicBezTo>
                    <a:pt x="209" y="25"/>
                    <a:pt x="163"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4"/>
            <p:cNvSpPr/>
            <p:nvPr/>
          </p:nvSpPr>
          <p:spPr>
            <a:xfrm rot="1508308">
              <a:off x="8354367" y="-114892"/>
              <a:ext cx="54278" cy="46475"/>
            </a:xfrm>
            <a:custGeom>
              <a:avLst/>
              <a:gdLst/>
              <a:ahLst/>
              <a:cxnLst/>
              <a:rect l="l" t="t" r="r" b="b"/>
              <a:pathLst>
                <a:path w="320" h="274" extrusionOk="0">
                  <a:moveTo>
                    <a:pt x="146" y="0"/>
                  </a:moveTo>
                  <a:cubicBezTo>
                    <a:pt x="117" y="0"/>
                    <a:pt x="89" y="12"/>
                    <a:pt x="70" y="37"/>
                  </a:cubicBezTo>
                  <a:cubicBezTo>
                    <a:pt x="42" y="70"/>
                    <a:pt x="19" y="115"/>
                    <a:pt x="2" y="154"/>
                  </a:cubicBezTo>
                  <a:lnTo>
                    <a:pt x="2" y="154"/>
                  </a:lnTo>
                  <a:cubicBezTo>
                    <a:pt x="2" y="154"/>
                    <a:pt x="1" y="153"/>
                    <a:pt x="1" y="153"/>
                  </a:cubicBezTo>
                  <a:lnTo>
                    <a:pt x="1" y="158"/>
                  </a:lnTo>
                  <a:cubicBezTo>
                    <a:pt x="1" y="157"/>
                    <a:pt x="2" y="156"/>
                    <a:pt x="2" y="154"/>
                  </a:cubicBezTo>
                  <a:lnTo>
                    <a:pt x="2" y="154"/>
                  </a:lnTo>
                  <a:cubicBezTo>
                    <a:pt x="36" y="188"/>
                    <a:pt x="71" y="217"/>
                    <a:pt x="111" y="245"/>
                  </a:cubicBezTo>
                  <a:cubicBezTo>
                    <a:pt x="130" y="265"/>
                    <a:pt x="155" y="274"/>
                    <a:pt x="181" y="274"/>
                  </a:cubicBezTo>
                  <a:cubicBezTo>
                    <a:pt x="217" y="274"/>
                    <a:pt x="253" y="256"/>
                    <a:pt x="273" y="222"/>
                  </a:cubicBezTo>
                  <a:cubicBezTo>
                    <a:pt x="319" y="153"/>
                    <a:pt x="279" y="95"/>
                    <a:pt x="232" y="43"/>
                  </a:cubicBezTo>
                  <a:cubicBezTo>
                    <a:pt x="211" y="15"/>
                    <a:pt x="178"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4"/>
            <p:cNvSpPr/>
            <p:nvPr/>
          </p:nvSpPr>
          <p:spPr>
            <a:xfrm rot="1508308">
              <a:off x="6875062" y="3161050"/>
              <a:ext cx="41387" cy="51394"/>
            </a:xfrm>
            <a:custGeom>
              <a:avLst/>
              <a:gdLst/>
              <a:ahLst/>
              <a:cxnLst/>
              <a:rect l="l" t="t" r="r" b="b"/>
              <a:pathLst>
                <a:path w="244" h="303" extrusionOk="0">
                  <a:moveTo>
                    <a:pt x="90" y="0"/>
                  </a:moveTo>
                  <a:cubicBezTo>
                    <a:pt x="76" y="0"/>
                    <a:pt x="61" y="3"/>
                    <a:pt x="47" y="8"/>
                  </a:cubicBezTo>
                  <a:cubicBezTo>
                    <a:pt x="18" y="25"/>
                    <a:pt x="0" y="60"/>
                    <a:pt x="6" y="94"/>
                  </a:cubicBezTo>
                  <a:cubicBezTo>
                    <a:pt x="12" y="129"/>
                    <a:pt x="23" y="158"/>
                    <a:pt x="29" y="193"/>
                  </a:cubicBezTo>
                  <a:cubicBezTo>
                    <a:pt x="39" y="247"/>
                    <a:pt x="49" y="302"/>
                    <a:pt x="106" y="302"/>
                  </a:cubicBezTo>
                  <a:cubicBezTo>
                    <a:pt x="116" y="302"/>
                    <a:pt x="127" y="301"/>
                    <a:pt x="139" y="297"/>
                  </a:cubicBezTo>
                  <a:cubicBezTo>
                    <a:pt x="215" y="280"/>
                    <a:pt x="244" y="176"/>
                    <a:pt x="215" y="89"/>
                  </a:cubicBezTo>
                  <a:cubicBezTo>
                    <a:pt x="196" y="34"/>
                    <a:pt x="14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4"/>
            <p:cNvSpPr/>
            <p:nvPr/>
          </p:nvSpPr>
          <p:spPr>
            <a:xfrm rot="1508308">
              <a:off x="6338101" y="3281314"/>
              <a:ext cx="36468" cy="58009"/>
            </a:xfrm>
            <a:custGeom>
              <a:avLst/>
              <a:gdLst/>
              <a:ahLst/>
              <a:cxnLst/>
              <a:rect l="l" t="t" r="r" b="b"/>
              <a:pathLst>
                <a:path w="215" h="342" extrusionOk="0">
                  <a:moveTo>
                    <a:pt x="106" y="0"/>
                  </a:moveTo>
                  <a:cubicBezTo>
                    <a:pt x="79" y="0"/>
                    <a:pt x="55" y="17"/>
                    <a:pt x="41" y="44"/>
                  </a:cubicBezTo>
                  <a:cubicBezTo>
                    <a:pt x="6" y="120"/>
                    <a:pt x="0" y="212"/>
                    <a:pt x="23" y="299"/>
                  </a:cubicBezTo>
                  <a:cubicBezTo>
                    <a:pt x="44" y="326"/>
                    <a:pt x="64" y="341"/>
                    <a:pt x="84" y="341"/>
                  </a:cubicBezTo>
                  <a:cubicBezTo>
                    <a:pt x="99" y="341"/>
                    <a:pt x="113" y="333"/>
                    <a:pt x="128" y="317"/>
                  </a:cubicBezTo>
                  <a:cubicBezTo>
                    <a:pt x="186" y="247"/>
                    <a:pt x="215" y="154"/>
                    <a:pt x="197" y="67"/>
                  </a:cubicBezTo>
                  <a:cubicBezTo>
                    <a:pt x="191" y="33"/>
                    <a:pt x="163" y="4"/>
                    <a:pt x="128" y="4"/>
                  </a:cubicBezTo>
                  <a:cubicBezTo>
                    <a:pt x="120" y="1"/>
                    <a:pt x="113"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4"/>
            <p:cNvSpPr/>
            <p:nvPr/>
          </p:nvSpPr>
          <p:spPr>
            <a:xfrm rot="1508308">
              <a:off x="4762548" y="3411900"/>
              <a:ext cx="48341" cy="51055"/>
            </a:xfrm>
            <a:custGeom>
              <a:avLst/>
              <a:gdLst/>
              <a:ahLst/>
              <a:cxnLst/>
              <a:rect l="l" t="t" r="r" b="b"/>
              <a:pathLst>
                <a:path w="285" h="301" extrusionOk="0">
                  <a:moveTo>
                    <a:pt x="128" y="1"/>
                  </a:moveTo>
                  <a:cubicBezTo>
                    <a:pt x="112" y="1"/>
                    <a:pt x="95" y="7"/>
                    <a:pt x="76" y="20"/>
                  </a:cubicBezTo>
                  <a:cubicBezTo>
                    <a:pt x="1" y="78"/>
                    <a:pt x="36" y="153"/>
                    <a:pt x="70" y="217"/>
                  </a:cubicBezTo>
                  <a:cubicBezTo>
                    <a:pt x="103" y="259"/>
                    <a:pt x="132" y="301"/>
                    <a:pt x="178" y="301"/>
                  </a:cubicBezTo>
                  <a:cubicBezTo>
                    <a:pt x="189" y="301"/>
                    <a:pt x="201" y="298"/>
                    <a:pt x="215" y="292"/>
                  </a:cubicBezTo>
                  <a:cubicBezTo>
                    <a:pt x="279" y="263"/>
                    <a:pt x="285" y="159"/>
                    <a:pt x="227" y="72"/>
                  </a:cubicBezTo>
                  <a:cubicBezTo>
                    <a:pt x="202" y="35"/>
                    <a:pt x="16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4"/>
            <p:cNvSpPr/>
            <p:nvPr/>
          </p:nvSpPr>
          <p:spPr>
            <a:xfrm rot="1508308">
              <a:off x="8733627" y="1523270"/>
              <a:ext cx="50207" cy="48002"/>
            </a:xfrm>
            <a:custGeom>
              <a:avLst/>
              <a:gdLst/>
              <a:ahLst/>
              <a:cxnLst/>
              <a:rect l="l" t="t" r="r" b="b"/>
              <a:pathLst>
                <a:path w="296" h="283" extrusionOk="0">
                  <a:moveTo>
                    <a:pt x="185" y="0"/>
                  </a:moveTo>
                  <a:cubicBezTo>
                    <a:pt x="165" y="0"/>
                    <a:pt x="143" y="7"/>
                    <a:pt x="122" y="19"/>
                  </a:cubicBezTo>
                  <a:cubicBezTo>
                    <a:pt x="46" y="66"/>
                    <a:pt x="0" y="176"/>
                    <a:pt x="41" y="234"/>
                  </a:cubicBezTo>
                  <a:cubicBezTo>
                    <a:pt x="58" y="266"/>
                    <a:pt x="92" y="282"/>
                    <a:pt x="125" y="282"/>
                  </a:cubicBezTo>
                  <a:cubicBezTo>
                    <a:pt x="146" y="282"/>
                    <a:pt x="168" y="276"/>
                    <a:pt x="185" y="263"/>
                  </a:cubicBezTo>
                  <a:cubicBezTo>
                    <a:pt x="261" y="222"/>
                    <a:pt x="295" y="129"/>
                    <a:pt x="261" y="48"/>
                  </a:cubicBezTo>
                  <a:cubicBezTo>
                    <a:pt x="240" y="14"/>
                    <a:pt x="214"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4"/>
            <p:cNvSpPr/>
            <p:nvPr/>
          </p:nvSpPr>
          <p:spPr>
            <a:xfrm rot="1508308">
              <a:off x="5378341" y="2789927"/>
              <a:ext cx="57161" cy="37146"/>
            </a:xfrm>
            <a:custGeom>
              <a:avLst/>
              <a:gdLst/>
              <a:ahLst/>
              <a:cxnLst/>
              <a:rect l="l" t="t" r="r" b="b"/>
              <a:pathLst>
                <a:path w="337" h="219" extrusionOk="0">
                  <a:moveTo>
                    <a:pt x="157" y="1"/>
                  </a:moveTo>
                  <a:cubicBezTo>
                    <a:pt x="126" y="1"/>
                    <a:pt x="94" y="8"/>
                    <a:pt x="65" y="23"/>
                  </a:cubicBezTo>
                  <a:cubicBezTo>
                    <a:pt x="13" y="51"/>
                    <a:pt x="1" y="121"/>
                    <a:pt x="36" y="167"/>
                  </a:cubicBezTo>
                  <a:cubicBezTo>
                    <a:pt x="75" y="200"/>
                    <a:pt x="124" y="218"/>
                    <a:pt x="172" y="218"/>
                  </a:cubicBezTo>
                  <a:cubicBezTo>
                    <a:pt x="209" y="218"/>
                    <a:pt x="246" y="207"/>
                    <a:pt x="279" y="185"/>
                  </a:cubicBezTo>
                  <a:cubicBezTo>
                    <a:pt x="325" y="162"/>
                    <a:pt x="337" y="104"/>
                    <a:pt x="302" y="63"/>
                  </a:cubicBezTo>
                  <a:cubicBezTo>
                    <a:pt x="265" y="22"/>
                    <a:pt x="21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4"/>
            <p:cNvSpPr/>
            <p:nvPr/>
          </p:nvSpPr>
          <p:spPr>
            <a:xfrm rot="1508308">
              <a:off x="6315515" y="1124213"/>
              <a:ext cx="51394" cy="43761"/>
            </a:xfrm>
            <a:custGeom>
              <a:avLst/>
              <a:gdLst/>
              <a:ahLst/>
              <a:cxnLst/>
              <a:rect l="l" t="t" r="r" b="b"/>
              <a:pathLst>
                <a:path w="303" h="258" extrusionOk="0">
                  <a:moveTo>
                    <a:pt x="176" y="1"/>
                  </a:moveTo>
                  <a:cubicBezTo>
                    <a:pt x="156" y="1"/>
                    <a:pt x="135" y="7"/>
                    <a:pt x="117" y="21"/>
                  </a:cubicBezTo>
                  <a:cubicBezTo>
                    <a:pt x="42" y="62"/>
                    <a:pt x="1" y="143"/>
                    <a:pt x="36" y="201"/>
                  </a:cubicBezTo>
                  <a:cubicBezTo>
                    <a:pt x="61" y="237"/>
                    <a:pt x="103" y="258"/>
                    <a:pt x="145" y="258"/>
                  </a:cubicBezTo>
                  <a:cubicBezTo>
                    <a:pt x="169" y="258"/>
                    <a:pt x="194" y="251"/>
                    <a:pt x="215" y="235"/>
                  </a:cubicBezTo>
                  <a:cubicBezTo>
                    <a:pt x="279" y="207"/>
                    <a:pt x="302" y="125"/>
                    <a:pt x="267" y="62"/>
                  </a:cubicBezTo>
                  <a:cubicBezTo>
                    <a:pt x="252" y="24"/>
                    <a:pt x="215"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4"/>
            <p:cNvSpPr/>
            <p:nvPr/>
          </p:nvSpPr>
          <p:spPr>
            <a:xfrm rot="1508308">
              <a:off x="6116490" y="1913762"/>
              <a:ext cx="55126" cy="50037"/>
            </a:xfrm>
            <a:custGeom>
              <a:avLst/>
              <a:gdLst/>
              <a:ahLst/>
              <a:cxnLst/>
              <a:rect l="l" t="t" r="r" b="b"/>
              <a:pathLst>
                <a:path w="325" h="295" extrusionOk="0">
                  <a:moveTo>
                    <a:pt x="133" y="1"/>
                  </a:moveTo>
                  <a:cubicBezTo>
                    <a:pt x="117" y="1"/>
                    <a:pt x="100" y="5"/>
                    <a:pt x="81" y="14"/>
                  </a:cubicBezTo>
                  <a:cubicBezTo>
                    <a:pt x="0" y="54"/>
                    <a:pt x="6" y="124"/>
                    <a:pt x="52" y="187"/>
                  </a:cubicBezTo>
                  <a:cubicBezTo>
                    <a:pt x="87" y="253"/>
                    <a:pt x="151" y="295"/>
                    <a:pt x="203" y="295"/>
                  </a:cubicBezTo>
                  <a:cubicBezTo>
                    <a:pt x="220" y="295"/>
                    <a:pt x="236" y="290"/>
                    <a:pt x="249" y="280"/>
                  </a:cubicBezTo>
                  <a:cubicBezTo>
                    <a:pt x="325" y="228"/>
                    <a:pt x="290" y="164"/>
                    <a:pt x="261" y="100"/>
                  </a:cubicBezTo>
                  <a:cubicBezTo>
                    <a:pt x="225" y="51"/>
                    <a:pt x="188"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4"/>
            <p:cNvSpPr/>
            <p:nvPr/>
          </p:nvSpPr>
          <p:spPr>
            <a:xfrm rot="1508308">
              <a:off x="8722111" y="911347"/>
              <a:ext cx="49359" cy="47832"/>
            </a:xfrm>
            <a:custGeom>
              <a:avLst/>
              <a:gdLst/>
              <a:ahLst/>
              <a:cxnLst/>
              <a:rect l="l" t="t" r="r" b="b"/>
              <a:pathLst>
                <a:path w="291" h="282" extrusionOk="0">
                  <a:moveTo>
                    <a:pt x="134" y="1"/>
                  </a:moveTo>
                  <a:cubicBezTo>
                    <a:pt x="112" y="1"/>
                    <a:pt x="90" y="6"/>
                    <a:pt x="70" y="17"/>
                  </a:cubicBezTo>
                  <a:cubicBezTo>
                    <a:pt x="1" y="75"/>
                    <a:pt x="24" y="144"/>
                    <a:pt x="59" y="214"/>
                  </a:cubicBezTo>
                  <a:cubicBezTo>
                    <a:pt x="75" y="257"/>
                    <a:pt x="115" y="282"/>
                    <a:pt x="156" y="282"/>
                  </a:cubicBezTo>
                  <a:cubicBezTo>
                    <a:pt x="174" y="282"/>
                    <a:pt x="193" y="277"/>
                    <a:pt x="209" y="266"/>
                  </a:cubicBezTo>
                  <a:cubicBezTo>
                    <a:pt x="279" y="225"/>
                    <a:pt x="291" y="133"/>
                    <a:pt x="244" y="69"/>
                  </a:cubicBezTo>
                  <a:cubicBezTo>
                    <a:pt x="224" y="25"/>
                    <a:pt x="180"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4"/>
            <p:cNvSpPr/>
            <p:nvPr/>
          </p:nvSpPr>
          <p:spPr>
            <a:xfrm rot="1508308">
              <a:off x="4157233" y="2028233"/>
              <a:ext cx="47323" cy="45288"/>
            </a:xfrm>
            <a:custGeom>
              <a:avLst/>
              <a:gdLst/>
              <a:ahLst/>
              <a:cxnLst/>
              <a:rect l="l" t="t" r="r" b="b"/>
              <a:pathLst>
                <a:path w="279" h="267" extrusionOk="0">
                  <a:moveTo>
                    <a:pt x="141" y="0"/>
                  </a:moveTo>
                  <a:cubicBezTo>
                    <a:pt x="125" y="0"/>
                    <a:pt x="109" y="4"/>
                    <a:pt x="94" y="11"/>
                  </a:cubicBezTo>
                  <a:cubicBezTo>
                    <a:pt x="24" y="46"/>
                    <a:pt x="1" y="139"/>
                    <a:pt x="41" y="208"/>
                  </a:cubicBezTo>
                  <a:cubicBezTo>
                    <a:pt x="60" y="246"/>
                    <a:pt x="97" y="267"/>
                    <a:pt x="134" y="267"/>
                  </a:cubicBezTo>
                  <a:cubicBezTo>
                    <a:pt x="154" y="267"/>
                    <a:pt x="174" y="261"/>
                    <a:pt x="192" y="249"/>
                  </a:cubicBezTo>
                  <a:cubicBezTo>
                    <a:pt x="256" y="214"/>
                    <a:pt x="279" y="133"/>
                    <a:pt x="244" y="75"/>
                  </a:cubicBezTo>
                  <a:cubicBezTo>
                    <a:pt x="227" y="28"/>
                    <a:pt x="185"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4"/>
            <p:cNvSpPr/>
            <p:nvPr/>
          </p:nvSpPr>
          <p:spPr>
            <a:xfrm rot="1508308">
              <a:off x="7428106" y="1614283"/>
              <a:ext cx="52242" cy="40369"/>
            </a:xfrm>
            <a:custGeom>
              <a:avLst/>
              <a:gdLst/>
              <a:ahLst/>
              <a:cxnLst/>
              <a:rect l="l" t="t" r="r" b="b"/>
              <a:pathLst>
                <a:path w="308" h="238" extrusionOk="0">
                  <a:moveTo>
                    <a:pt x="146" y="0"/>
                  </a:moveTo>
                  <a:cubicBezTo>
                    <a:pt x="117" y="0"/>
                    <a:pt x="89" y="8"/>
                    <a:pt x="64" y="24"/>
                  </a:cubicBezTo>
                  <a:cubicBezTo>
                    <a:pt x="12" y="59"/>
                    <a:pt x="1" y="134"/>
                    <a:pt x="35" y="186"/>
                  </a:cubicBezTo>
                  <a:cubicBezTo>
                    <a:pt x="68" y="219"/>
                    <a:pt x="112" y="237"/>
                    <a:pt x="156" y="237"/>
                  </a:cubicBezTo>
                  <a:cubicBezTo>
                    <a:pt x="191" y="237"/>
                    <a:pt x="225" y="226"/>
                    <a:pt x="256" y="204"/>
                  </a:cubicBezTo>
                  <a:cubicBezTo>
                    <a:pt x="302" y="169"/>
                    <a:pt x="308" y="99"/>
                    <a:pt x="261" y="59"/>
                  </a:cubicBezTo>
                  <a:cubicBezTo>
                    <a:pt x="233" y="20"/>
                    <a:pt x="190"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4"/>
            <p:cNvSpPr/>
            <p:nvPr/>
          </p:nvSpPr>
          <p:spPr>
            <a:xfrm rot="1508308">
              <a:off x="7088974" y="1822882"/>
              <a:ext cx="50377" cy="54787"/>
            </a:xfrm>
            <a:custGeom>
              <a:avLst/>
              <a:gdLst/>
              <a:ahLst/>
              <a:cxnLst/>
              <a:rect l="l" t="t" r="r" b="b"/>
              <a:pathLst>
                <a:path w="297" h="323" extrusionOk="0">
                  <a:moveTo>
                    <a:pt x="94" y="1"/>
                  </a:moveTo>
                  <a:cubicBezTo>
                    <a:pt x="72" y="1"/>
                    <a:pt x="52" y="8"/>
                    <a:pt x="36" y="21"/>
                  </a:cubicBezTo>
                  <a:cubicBezTo>
                    <a:pt x="7" y="56"/>
                    <a:pt x="1" y="102"/>
                    <a:pt x="24" y="137"/>
                  </a:cubicBezTo>
                  <a:cubicBezTo>
                    <a:pt x="36" y="160"/>
                    <a:pt x="53" y="184"/>
                    <a:pt x="70" y="212"/>
                  </a:cubicBezTo>
                  <a:cubicBezTo>
                    <a:pt x="109" y="246"/>
                    <a:pt x="127" y="323"/>
                    <a:pt x="191" y="323"/>
                  </a:cubicBezTo>
                  <a:cubicBezTo>
                    <a:pt x="204" y="323"/>
                    <a:pt x="220" y="319"/>
                    <a:pt x="238" y="311"/>
                  </a:cubicBezTo>
                  <a:cubicBezTo>
                    <a:pt x="296" y="282"/>
                    <a:pt x="285" y="184"/>
                    <a:pt x="215" y="91"/>
                  </a:cubicBezTo>
                  <a:cubicBezTo>
                    <a:pt x="204" y="73"/>
                    <a:pt x="186" y="50"/>
                    <a:pt x="163" y="33"/>
                  </a:cubicBezTo>
                  <a:cubicBezTo>
                    <a:pt x="144" y="11"/>
                    <a:pt x="119"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4"/>
            <p:cNvSpPr/>
            <p:nvPr/>
          </p:nvSpPr>
          <p:spPr>
            <a:xfrm rot="1508308">
              <a:off x="8073179" y="2005048"/>
              <a:ext cx="55295" cy="44610"/>
            </a:xfrm>
            <a:custGeom>
              <a:avLst/>
              <a:gdLst/>
              <a:ahLst/>
              <a:cxnLst/>
              <a:rect l="l" t="t" r="r" b="b"/>
              <a:pathLst>
                <a:path w="326" h="263" extrusionOk="0">
                  <a:moveTo>
                    <a:pt x="151" y="0"/>
                  </a:moveTo>
                  <a:cubicBezTo>
                    <a:pt x="123" y="0"/>
                    <a:pt x="94" y="9"/>
                    <a:pt x="70" y="28"/>
                  </a:cubicBezTo>
                  <a:cubicBezTo>
                    <a:pt x="18" y="69"/>
                    <a:pt x="1" y="144"/>
                    <a:pt x="41" y="202"/>
                  </a:cubicBezTo>
                  <a:cubicBezTo>
                    <a:pt x="69" y="245"/>
                    <a:pt x="107" y="262"/>
                    <a:pt x="144" y="262"/>
                  </a:cubicBezTo>
                  <a:cubicBezTo>
                    <a:pt x="236" y="262"/>
                    <a:pt x="325" y="160"/>
                    <a:pt x="256" y="57"/>
                  </a:cubicBezTo>
                  <a:cubicBezTo>
                    <a:pt x="232" y="20"/>
                    <a:pt x="19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4"/>
            <p:cNvSpPr/>
            <p:nvPr/>
          </p:nvSpPr>
          <p:spPr>
            <a:xfrm rot="1508308">
              <a:off x="5315444" y="2079166"/>
              <a:ext cx="55126" cy="42913"/>
            </a:xfrm>
            <a:custGeom>
              <a:avLst/>
              <a:gdLst/>
              <a:ahLst/>
              <a:cxnLst/>
              <a:rect l="l" t="t" r="r" b="b"/>
              <a:pathLst>
                <a:path w="325" h="253" extrusionOk="0">
                  <a:moveTo>
                    <a:pt x="142" y="1"/>
                  </a:moveTo>
                  <a:cubicBezTo>
                    <a:pt x="118" y="1"/>
                    <a:pt x="93" y="7"/>
                    <a:pt x="70" y="19"/>
                  </a:cubicBezTo>
                  <a:cubicBezTo>
                    <a:pt x="17" y="48"/>
                    <a:pt x="0" y="112"/>
                    <a:pt x="29" y="158"/>
                  </a:cubicBezTo>
                  <a:cubicBezTo>
                    <a:pt x="57" y="206"/>
                    <a:pt x="167" y="253"/>
                    <a:pt x="228" y="253"/>
                  </a:cubicBezTo>
                  <a:cubicBezTo>
                    <a:pt x="242" y="253"/>
                    <a:pt x="253" y="251"/>
                    <a:pt x="261" y="245"/>
                  </a:cubicBezTo>
                  <a:cubicBezTo>
                    <a:pt x="325" y="199"/>
                    <a:pt x="319" y="141"/>
                    <a:pt x="278" y="83"/>
                  </a:cubicBezTo>
                  <a:cubicBezTo>
                    <a:pt x="250" y="31"/>
                    <a:pt x="19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4"/>
            <p:cNvSpPr/>
            <p:nvPr/>
          </p:nvSpPr>
          <p:spPr>
            <a:xfrm rot="1508308">
              <a:off x="7419518" y="1447990"/>
              <a:ext cx="57161" cy="36129"/>
            </a:xfrm>
            <a:custGeom>
              <a:avLst/>
              <a:gdLst/>
              <a:ahLst/>
              <a:cxnLst/>
              <a:rect l="l" t="t" r="r" b="b"/>
              <a:pathLst>
                <a:path w="337" h="213" extrusionOk="0">
                  <a:moveTo>
                    <a:pt x="131" y="1"/>
                  </a:moveTo>
                  <a:cubicBezTo>
                    <a:pt x="107" y="1"/>
                    <a:pt x="82" y="5"/>
                    <a:pt x="58" y="15"/>
                  </a:cubicBezTo>
                  <a:cubicBezTo>
                    <a:pt x="18" y="26"/>
                    <a:pt x="0" y="72"/>
                    <a:pt x="24" y="113"/>
                  </a:cubicBezTo>
                  <a:cubicBezTo>
                    <a:pt x="83" y="178"/>
                    <a:pt x="167" y="212"/>
                    <a:pt x="257" y="212"/>
                  </a:cubicBezTo>
                  <a:cubicBezTo>
                    <a:pt x="264" y="212"/>
                    <a:pt x="271" y="212"/>
                    <a:pt x="278" y="212"/>
                  </a:cubicBezTo>
                  <a:cubicBezTo>
                    <a:pt x="313" y="206"/>
                    <a:pt x="336" y="165"/>
                    <a:pt x="325" y="130"/>
                  </a:cubicBezTo>
                  <a:cubicBezTo>
                    <a:pt x="289" y="50"/>
                    <a:pt x="21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4"/>
            <p:cNvSpPr/>
            <p:nvPr/>
          </p:nvSpPr>
          <p:spPr>
            <a:xfrm rot="1508308">
              <a:off x="8234973" y="910226"/>
              <a:ext cx="49359" cy="44440"/>
            </a:xfrm>
            <a:custGeom>
              <a:avLst/>
              <a:gdLst/>
              <a:ahLst/>
              <a:cxnLst/>
              <a:rect l="l" t="t" r="r" b="b"/>
              <a:pathLst>
                <a:path w="291" h="262" extrusionOk="0">
                  <a:moveTo>
                    <a:pt x="167" y="0"/>
                  </a:moveTo>
                  <a:cubicBezTo>
                    <a:pt x="146" y="0"/>
                    <a:pt x="123" y="8"/>
                    <a:pt x="105" y="24"/>
                  </a:cubicBezTo>
                  <a:cubicBezTo>
                    <a:pt x="41" y="59"/>
                    <a:pt x="1" y="169"/>
                    <a:pt x="41" y="221"/>
                  </a:cubicBezTo>
                  <a:cubicBezTo>
                    <a:pt x="67" y="250"/>
                    <a:pt x="95" y="262"/>
                    <a:pt x="123" y="262"/>
                  </a:cubicBezTo>
                  <a:cubicBezTo>
                    <a:pt x="151" y="262"/>
                    <a:pt x="180" y="250"/>
                    <a:pt x="209" y="233"/>
                  </a:cubicBezTo>
                  <a:cubicBezTo>
                    <a:pt x="273" y="192"/>
                    <a:pt x="290" y="111"/>
                    <a:pt x="250" y="53"/>
                  </a:cubicBezTo>
                  <a:cubicBezTo>
                    <a:pt x="232" y="18"/>
                    <a:pt x="20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4"/>
            <p:cNvSpPr/>
            <p:nvPr/>
          </p:nvSpPr>
          <p:spPr>
            <a:xfrm rot="1508308">
              <a:off x="5054686" y="2646885"/>
              <a:ext cx="56144" cy="42235"/>
            </a:xfrm>
            <a:custGeom>
              <a:avLst/>
              <a:gdLst/>
              <a:ahLst/>
              <a:cxnLst/>
              <a:rect l="l" t="t" r="r" b="b"/>
              <a:pathLst>
                <a:path w="331" h="249" extrusionOk="0">
                  <a:moveTo>
                    <a:pt x="211" y="1"/>
                  </a:moveTo>
                  <a:cubicBezTo>
                    <a:pt x="181" y="1"/>
                    <a:pt x="149" y="16"/>
                    <a:pt x="116" y="33"/>
                  </a:cubicBezTo>
                  <a:cubicBezTo>
                    <a:pt x="64" y="74"/>
                    <a:pt x="0" y="120"/>
                    <a:pt x="35" y="196"/>
                  </a:cubicBezTo>
                  <a:cubicBezTo>
                    <a:pt x="55" y="235"/>
                    <a:pt x="83" y="249"/>
                    <a:pt x="113" y="249"/>
                  </a:cubicBezTo>
                  <a:cubicBezTo>
                    <a:pt x="146" y="249"/>
                    <a:pt x="182" y="234"/>
                    <a:pt x="214" y="219"/>
                  </a:cubicBezTo>
                  <a:cubicBezTo>
                    <a:pt x="272" y="184"/>
                    <a:pt x="330" y="126"/>
                    <a:pt x="284" y="51"/>
                  </a:cubicBezTo>
                  <a:cubicBezTo>
                    <a:pt x="264" y="14"/>
                    <a:pt x="23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4"/>
            <p:cNvSpPr/>
            <p:nvPr/>
          </p:nvSpPr>
          <p:spPr>
            <a:xfrm rot="1508308">
              <a:off x="9134265" y="2136254"/>
              <a:ext cx="48172" cy="47154"/>
            </a:xfrm>
            <a:custGeom>
              <a:avLst/>
              <a:gdLst/>
              <a:ahLst/>
              <a:cxnLst/>
              <a:rect l="l" t="t" r="r" b="b"/>
              <a:pathLst>
                <a:path w="284" h="278" extrusionOk="0">
                  <a:moveTo>
                    <a:pt x="159" y="1"/>
                  </a:moveTo>
                  <a:cubicBezTo>
                    <a:pt x="140" y="1"/>
                    <a:pt x="121" y="7"/>
                    <a:pt x="104" y="19"/>
                  </a:cubicBezTo>
                  <a:cubicBezTo>
                    <a:pt x="35" y="66"/>
                    <a:pt x="0" y="187"/>
                    <a:pt x="41" y="234"/>
                  </a:cubicBezTo>
                  <a:cubicBezTo>
                    <a:pt x="63" y="263"/>
                    <a:pt x="97" y="278"/>
                    <a:pt x="132" y="278"/>
                  </a:cubicBezTo>
                  <a:cubicBezTo>
                    <a:pt x="159" y="278"/>
                    <a:pt x="186" y="269"/>
                    <a:pt x="209" y="251"/>
                  </a:cubicBezTo>
                  <a:cubicBezTo>
                    <a:pt x="267" y="205"/>
                    <a:pt x="284" y="118"/>
                    <a:pt x="243" y="48"/>
                  </a:cubicBezTo>
                  <a:cubicBezTo>
                    <a:pt x="225" y="19"/>
                    <a:pt x="19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4"/>
            <p:cNvSpPr/>
            <p:nvPr/>
          </p:nvSpPr>
          <p:spPr>
            <a:xfrm rot="1508308">
              <a:off x="5515431" y="2875714"/>
              <a:ext cx="48341" cy="42744"/>
            </a:xfrm>
            <a:custGeom>
              <a:avLst/>
              <a:gdLst/>
              <a:ahLst/>
              <a:cxnLst/>
              <a:rect l="l" t="t" r="r" b="b"/>
              <a:pathLst>
                <a:path w="285" h="252" extrusionOk="0">
                  <a:moveTo>
                    <a:pt x="157" y="0"/>
                  </a:moveTo>
                  <a:cubicBezTo>
                    <a:pt x="130" y="0"/>
                    <a:pt x="103" y="11"/>
                    <a:pt x="82" y="32"/>
                  </a:cubicBezTo>
                  <a:cubicBezTo>
                    <a:pt x="18" y="72"/>
                    <a:pt x="1" y="148"/>
                    <a:pt x="36" y="211"/>
                  </a:cubicBezTo>
                  <a:cubicBezTo>
                    <a:pt x="59" y="238"/>
                    <a:pt x="91" y="251"/>
                    <a:pt x="122" y="251"/>
                  </a:cubicBezTo>
                  <a:cubicBezTo>
                    <a:pt x="152" y="251"/>
                    <a:pt x="181" y="240"/>
                    <a:pt x="204" y="217"/>
                  </a:cubicBezTo>
                  <a:cubicBezTo>
                    <a:pt x="267" y="182"/>
                    <a:pt x="285" y="101"/>
                    <a:pt x="244" y="43"/>
                  </a:cubicBezTo>
                  <a:cubicBezTo>
                    <a:pt x="222" y="15"/>
                    <a:pt x="190"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4"/>
            <p:cNvSpPr/>
            <p:nvPr/>
          </p:nvSpPr>
          <p:spPr>
            <a:xfrm rot="1508308">
              <a:off x="5385595" y="1579736"/>
              <a:ext cx="60045" cy="35959"/>
            </a:xfrm>
            <a:custGeom>
              <a:avLst/>
              <a:gdLst/>
              <a:ahLst/>
              <a:cxnLst/>
              <a:rect l="l" t="t" r="r" b="b"/>
              <a:pathLst>
                <a:path w="354" h="212" extrusionOk="0">
                  <a:moveTo>
                    <a:pt x="158" y="1"/>
                  </a:moveTo>
                  <a:cubicBezTo>
                    <a:pt x="113" y="1"/>
                    <a:pt x="67" y="16"/>
                    <a:pt x="29" y="50"/>
                  </a:cubicBezTo>
                  <a:cubicBezTo>
                    <a:pt x="6" y="67"/>
                    <a:pt x="0" y="96"/>
                    <a:pt x="18" y="119"/>
                  </a:cubicBezTo>
                  <a:cubicBezTo>
                    <a:pt x="99" y="165"/>
                    <a:pt x="186" y="200"/>
                    <a:pt x="279" y="212"/>
                  </a:cubicBezTo>
                  <a:cubicBezTo>
                    <a:pt x="331" y="194"/>
                    <a:pt x="354" y="136"/>
                    <a:pt x="325" y="96"/>
                  </a:cubicBezTo>
                  <a:cubicBezTo>
                    <a:pt x="287" y="34"/>
                    <a:pt x="223"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4"/>
            <p:cNvSpPr/>
            <p:nvPr/>
          </p:nvSpPr>
          <p:spPr>
            <a:xfrm rot="1508308">
              <a:off x="6036147" y="2510410"/>
              <a:ext cx="51225" cy="44779"/>
            </a:xfrm>
            <a:custGeom>
              <a:avLst/>
              <a:gdLst/>
              <a:ahLst/>
              <a:cxnLst/>
              <a:rect l="l" t="t" r="r" b="b"/>
              <a:pathLst>
                <a:path w="302" h="264" extrusionOk="0">
                  <a:moveTo>
                    <a:pt x="142" y="1"/>
                  </a:moveTo>
                  <a:cubicBezTo>
                    <a:pt x="122" y="1"/>
                    <a:pt x="101" y="6"/>
                    <a:pt x="81" y="17"/>
                  </a:cubicBezTo>
                  <a:cubicBezTo>
                    <a:pt x="24" y="40"/>
                    <a:pt x="0" y="103"/>
                    <a:pt x="24" y="156"/>
                  </a:cubicBezTo>
                  <a:cubicBezTo>
                    <a:pt x="69" y="224"/>
                    <a:pt x="136" y="263"/>
                    <a:pt x="188" y="263"/>
                  </a:cubicBezTo>
                  <a:cubicBezTo>
                    <a:pt x="202" y="263"/>
                    <a:pt x="215" y="260"/>
                    <a:pt x="226" y="254"/>
                  </a:cubicBezTo>
                  <a:cubicBezTo>
                    <a:pt x="284" y="213"/>
                    <a:pt x="302" y="127"/>
                    <a:pt x="255" y="74"/>
                  </a:cubicBezTo>
                  <a:cubicBezTo>
                    <a:pt x="231" y="26"/>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4"/>
            <p:cNvSpPr/>
            <p:nvPr/>
          </p:nvSpPr>
          <p:spPr>
            <a:xfrm rot="1508308">
              <a:off x="7841859" y="-8617"/>
              <a:ext cx="45288" cy="50207"/>
            </a:xfrm>
            <a:custGeom>
              <a:avLst/>
              <a:gdLst/>
              <a:ahLst/>
              <a:cxnLst/>
              <a:rect l="l" t="t" r="r" b="b"/>
              <a:pathLst>
                <a:path w="267" h="296" extrusionOk="0">
                  <a:moveTo>
                    <a:pt x="125" y="0"/>
                  </a:moveTo>
                  <a:cubicBezTo>
                    <a:pt x="105" y="0"/>
                    <a:pt x="84" y="6"/>
                    <a:pt x="64" y="18"/>
                  </a:cubicBezTo>
                  <a:cubicBezTo>
                    <a:pt x="6" y="59"/>
                    <a:pt x="0" y="151"/>
                    <a:pt x="47" y="238"/>
                  </a:cubicBezTo>
                  <a:cubicBezTo>
                    <a:pt x="70" y="273"/>
                    <a:pt x="96" y="295"/>
                    <a:pt x="130" y="295"/>
                  </a:cubicBezTo>
                  <a:cubicBezTo>
                    <a:pt x="147" y="295"/>
                    <a:pt x="165" y="290"/>
                    <a:pt x="186" y="279"/>
                  </a:cubicBezTo>
                  <a:cubicBezTo>
                    <a:pt x="249" y="227"/>
                    <a:pt x="267" y="134"/>
                    <a:pt x="221" y="64"/>
                  </a:cubicBezTo>
                  <a:cubicBezTo>
                    <a:pt x="201" y="22"/>
                    <a:pt x="165"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4"/>
            <p:cNvSpPr/>
            <p:nvPr/>
          </p:nvSpPr>
          <p:spPr>
            <a:xfrm rot="1508308">
              <a:off x="5532844" y="1828531"/>
              <a:ext cx="45458" cy="49868"/>
            </a:xfrm>
            <a:custGeom>
              <a:avLst/>
              <a:gdLst/>
              <a:ahLst/>
              <a:cxnLst/>
              <a:rect l="l" t="t" r="r" b="b"/>
              <a:pathLst>
                <a:path w="268" h="294" extrusionOk="0">
                  <a:moveTo>
                    <a:pt x="151" y="0"/>
                  </a:moveTo>
                  <a:cubicBezTo>
                    <a:pt x="134" y="0"/>
                    <a:pt x="116" y="5"/>
                    <a:pt x="99" y="14"/>
                  </a:cubicBezTo>
                  <a:cubicBezTo>
                    <a:pt x="18" y="55"/>
                    <a:pt x="1" y="159"/>
                    <a:pt x="53" y="229"/>
                  </a:cubicBezTo>
                  <a:cubicBezTo>
                    <a:pt x="74" y="263"/>
                    <a:pt x="102" y="294"/>
                    <a:pt x="140" y="294"/>
                  </a:cubicBezTo>
                  <a:cubicBezTo>
                    <a:pt x="154" y="294"/>
                    <a:pt x="169" y="290"/>
                    <a:pt x="186" y="281"/>
                  </a:cubicBezTo>
                  <a:cubicBezTo>
                    <a:pt x="250" y="223"/>
                    <a:pt x="267" y="136"/>
                    <a:pt x="238" y="61"/>
                  </a:cubicBezTo>
                  <a:cubicBezTo>
                    <a:pt x="222" y="21"/>
                    <a:pt x="188"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4"/>
            <p:cNvSpPr/>
            <p:nvPr/>
          </p:nvSpPr>
          <p:spPr>
            <a:xfrm rot="1508308">
              <a:off x="6289617" y="35971"/>
              <a:ext cx="50207" cy="40878"/>
            </a:xfrm>
            <a:custGeom>
              <a:avLst/>
              <a:gdLst/>
              <a:ahLst/>
              <a:cxnLst/>
              <a:rect l="l" t="t" r="r" b="b"/>
              <a:pathLst>
                <a:path w="296" h="241" extrusionOk="0">
                  <a:moveTo>
                    <a:pt x="155" y="1"/>
                  </a:moveTo>
                  <a:cubicBezTo>
                    <a:pt x="128" y="1"/>
                    <a:pt x="100" y="9"/>
                    <a:pt x="76" y="27"/>
                  </a:cubicBezTo>
                  <a:cubicBezTo>
                    <a:pt x="18" y="61"/>
                    <a:pt x="0" y="125"/>
                    <a:pt x="29" y="183"/>
                  </a:cubicBezTo>
                  <a:cubicBezTo>
                    <a:pt x="60" y="221"/>
                    <a:pt x="103" y="240"/>
                    <a:pt x="146" y="240"/>
                  </a:cubicBezTo>
                  <a:cubicBezTo>
                    <a:pt x="176" y="240"/>
                    <a:pt x="206" y="231"/>
                    <a:pt x="232" y="212"/>
                  </a:cubicBezTo>
                  <a:cubicBezTo>
                    <a:pt x="284" y="177"/>
                    <a:pt x="296" y="114"/>
                    <a:pt x="267" y="67"/>
                  </a:cubicBezTo>
                  <a:cubicBezTo>
                    <a:pt x="245" y="24"/>
                    <a:pt x="201"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4"/>
            <p:cNvSpPr/>
            <p:nvPr/>
          </p:nvSpPr>
          <p:spPr>
            <a:xfrm rot="1508308">
              <a:off x="7602231" y="1762975"/>
              <a:ext cx="50377" cy="50546"/>
            </a:xfrm>
            <a:custGeom>
              <a:avLst/>
              <a:gdLst/>
              <a:ahLst/>
              <a:cxnLst/>
              <a:rect l="l" t="t" r="r" b="b"/>
              <a:pathLst>
                <a:path w="297" h="298" extrusionOk="0">
                  <a:moveTo>
                    <a:pt x="184" y="0"/>
                  </a:moveTo>
                  <a:cubicBezTo>
                    <a:pt x="141" y="0"/>
                    <a:pt x="113" y="39"/>
                    <a:pt x="99" y="84"/>
                  </a:cubicBezTo>
                  <a:cubicBezTo>
                    <a:pt x="76" y="136"/>
                    <a:pt x="1" y="189"/>
                    <a:pt x="41" y="264"/>
                  </a:cubicBezTo>
                  <a:cubicBezTo>
                    <a:pt x="54" y="285"/>
                    <a:pt x="80" y="297"/>
                    <a:pt x="106" y="297"/>
                  </a:cubicBezTo>
                  <a:cubicBezTo>
                    <a:pt x="116" y="297"/>
                    <a:pt x="125" y="296"/>
                    <a:pt x="134" y="293"/>
                  </a:cubicBezTo>
                  <a:cubicBezTo>
                    <a:pt x="198" y="275"/>
                    <a:pt x="244" y="229"/>
                    <a:pt x="261" y="165"/>
                  </a:cubicBezTo>
                  <a:cubicBezTo>
                    <a:pt x="285" y="107"/>
                    <a:pt x="296" y="38"/>
                    <a:pt x="221" y="9"/>
                  </a:cubicBezTo>
                  <a:cubicBezTo>
                    <a:pt x="207" y="3"/>
                    <a:pt x="195"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4"/>
            <p:cNvSpPr/>
            <p:nvPr/>
          </p:nvSpPr>
          <p:spPr>
            <a:xfrm rot="1508308">
              <a:off x="7061063" y="742368"/>
              <a:ext cx="44440" cy="52751"/>
            </a:xfrm>
            <a:custGeom>
              <a:avLst/>
              <a:gdLst/>
              <a:ahLst/>
              <a:cxnLst/>
              <a:rect l="l" t="t" r="r" b="b"/>
              <a:pathLst>
                <a:path w="262" h="311" extrusionOk="0">
                  <a:moveTo>
                    <a:pt x="80" y="1"/>
                  </a:moveTo>
                  <a:cubicBezTo>
                    <a:pt x="66" y="1"/>
                    <a:pt x="53" y="4"/>
                    <a:pt x="41" y="10"/>
                  </a:cubicBezTo>
                  <a:cubicBezTo>
                    <a:pt x="1" y="39"/>
                    <a:pt x="7" y="166"/>
                    <a:pt x="59" y="259"/>
                  </a:cubicBezTo>
                  <a:cubicBezTo>
                    <a:pt x="79" y="288"/>
                    <a:pt x="106" y="311"/>
                    <a:pt x="139" y="311"/>
                  </a:cubicBezTo>
                  <a:cubicBezTo>
                    <a:pt x="152" y="311"/>
                    <a:pt x="166" y="307"/>
                    <a:pt x="180" y="299"/>
                  </a:cubicBezTo>
                  <a:cubicBezTo>
                    <a:pt x="244" y="265"/>
                    <a:pt x="261" y="183"/>
                    <a:pt x="227" y="125"/>
                  </a:cubicBezTo>
                  <a:cubicBezTo>
                    <a:pt x="221" y="114"/>
                    <a:pt x="215" y="102"/>
                    <a:pt x="209" y="91"/>
                  </a:cubicBezTo>
                  <a:cubicBezTo>
                    <a:pt x="192" y="56"/>
                    <a:pt x="157" y="27"/>
                    <a:pt x="122" y="10"/>
                  </a:cubicBezTo>
                  <a:cubicBezTo>
                    <a:pt x="108" y="4"/>
                    <a:pt x="93"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4"/>
            <p:cNvSpPr/>
            <p:nvPr/>
          </p:nvSpPr>
          <p:spPr>
            <a:xfrm rot="1508308">
              <a:off x="7414942" y="-129393"/>
              <a:ext cx="59027" cy="37316"/>
            </a:xfrm>
            <a:custGeom>
              <a:avLst/>
              <a:gdLst/>
              <a:ahLst/>
              <a:cxnLst/>
              <a:rect l="l" t="t" r="r" b="b"/>
              <a:pathLst>
                <a:path w="348" h="220" extrusionOk="0">
                  <a:moveTo>
                    <a:pt x="201" y="1"/>
                  </a:moveTo>
                  <a:cubicBezTo>
                    <a:pt x="163" y="1"/>
                    <a:pt x="124" y="12"/>
                    <a:pt x="93" y="36"/>
                  </a:cubicBezTo>
                  <a:cubicBezTo>
                    <a:pt x="41" y="70"/>
                    <a:pt x="0" y="123"/>
                    <a:pt x="46" y="186"/>
                  </a:cubicBezTo>
                  <a:cubicBezTo>
                    <a:pt x="61" y="209"/>
                    <a:pt x="91" y="219"/>
                    <a:pt x="127" y="219"/>
                  </a:cubicBezTo>
                  <a:cubicBezTo>
                    <a:pt x="176" y="219"/>
                    <a:pt x="237" y="200"/>
                    <a:pt x="290" y="163"/>
                  </a:cubicBezTo>
                  <a:cubicBezTo>
                    <a:pt x="325" y="140"/>
                    <a:pt x="348" y="105"/>
                    <a:pt x="325" y="65"/>
                  </a:cubicBezTo>
                  <a:cubicBezTo>
                    <a:pt x="307" y="24"/>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4"/>
            <p:cNvSpPr/>
            <p:nvPr/>
          </p:nvSpPr>
          <p:spPr>
            <a:xfrm rot="1508308">
              <a:off x="7906079" y="-82701"/>
              <a:ext cx="53260" cy="42235"/>
            </a:xfrm>
            <a:custGeom>
              <a:avLst/>
              <a:gdLst/>
              <a:ahLst/>
              <a:cxnLst/>
              <a:rect l="l" t="t" r="r" b="b"/>
              <a:pathLst>
                <a:path w="314" h="249" extrusionOk="0">
                  <a:moveTo>
                    <a:pt x="180" y="0"/>
                  </a:moveTo>
                  <a:cubicBezTo>
                    <a:pt x="153" y="0"/>
                    <a:pt x="126" y="10"/>
                    <a:pt x="104" y="32"/>
                  </a:cubicBezTo>
                  <a:cubicBezTo>
                    <a:pt x="52" y="72"/>
                    <a:pt x="0" y="124"/>
                    <a:pt x="41" y="205"/>
                  </a:cubicBezTo>
                  <a:cubicBezTo>
                    <a:pt x="69" y="234"/>
                    <a:pt x="104" y="248"/>
                    <a:pt x="140" y="248"/>
                  </a:cubicBezTo>
                  <a:cubicBezTo>
                    <a:pt x="170" y="248"/>
                    <a:pt x="200" y="238"/>
                    <a:pt x="226" y="217"/>
                  </a:cubicBezTo>
                  <a:cubicBezTo>
                    <a:pt x="290" y="182"/>
                    <a:pt x="313" y="101"/>
                    <a:pt x="267" y="43"/>
                  </a:cubicBezTo>
                  <a:cubicBezTo>
                    <a:pt x="245" y="15"/>
                    <a:pt x="212"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4"/>
            <p:cNvSpPr/>
            <p:nvPr/>
          </p:nvSpPr>
          <p:spPr>
            <a:xfrm rot="1508308">
              <a:off x="4696484" y="1696394"/>
              <a:ext cx="54108" cy="41217"/>
            </a:xfrm>
            <a:custGeom>
              <a:avLst/>
              <a:gdLst/>
              <a:ahLst/>
              <a:cxnLst/>
              <a:rect l="l" t="t" r="r" b="b"/>
              <a:pathLst>
                <a:path w="319" h="243" extrusionOk="0">
                  <a:moveTo>
                    <a:pt x="87" y="0"/>
                  </a:moveTo>
                  <a:cubicBezTo>
                    <a:pt x="71" y="0"/>
                    <a:pt x="58" y="4"/>
                    <a:pt x="52" y="12"/>
                  </a:cubicBezTo>
                  <a:cubicBezTo>
                    <a:pt x="0" y="70"/>
                    <a:pt x="52" y="122"/>
                    <a:pt x="70" y="180"/>
                  </a:cubicBezTo>
                  <a:cubicBezTo>
                    <a:pt x="94" y="222"/>
                    <a:pt x="137" y="243"/>
                    <a:pt x="181" y="243"/>
                  </a:cubicBezTo>
                  <a:cubicBezTo>
                    <a:pt x="211" y="243"/>
                    <a:pt x="241" y="233"/>
                    <a:pt x="267" y="215"/>
                  </a:cubicBezTo>
                  <a:cubicBezTo>
                    <a:pt x="307" y="192"/>
                    <a:pt x="319" y="145"/>
                    <a:pt x="296" y="111"/>
                  </a:cubicBezTo>
                  <a:cubicBezTo>
                    <a:pt x="268" y="55"/>
                    <a:pt x="149"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4"/>
            <p:cNvSpPr/>
            <p:nvPr/>
          </p:nvSpPr>
          <p:spPr>
            <a:xfrm rot="1508308">
              <a:off x="5951558" y="3408896"/>
              <a:ext cx="41387" cy="53939"/>
            </a:xfrm>
            <a:custGeom>
              <a:avLst/>
              <a:gdLst/>
              <a:ahLst/>
              <a:cxnLst/>
              <a:rect l="l" t="t" r="r" b="b"/>
              <a:pathLst>
                <a:path w="244" h="318" extrusionOk="0">
                  <a:moveTo>
                    <a:pt x="122" y="0"/>
                  </a:moveTo>
                  <a:cubicBezTo>
                    <a:pt x="111" y="0"/>
                    <a:pt x="100" y="2"/>
                    <a:pt x="88" y="5"/>
                  </a:cubicBezTo>
                  <a:cubicBezTo>
                    <a:pt x="1" y="28"/>
                    <a:pt x="24" y="92"/>
                    <a:pt x="53" y="156"/>
                  </a:cubicBezTo>
                  <a:cubicBezTo>
                    <a:pt x="64" y="196"/>
                    <a:pt x="76" y="231"/>
                    <a:pt x="99" y="283"/>
                  </a:cubicBezTo>
                  <a:cubicBezTo>
                    <a:pt x="110" y="307"/>
                    <a:pt x="124" y="317"/>
                    <a:pt x="140" y="317"/>
                  </a:cubicBezTo>
                  <a:cubicBezTo>
                    <a:pt x="158" y="317"/>
                    <a:pt x="179" y="302"/>
                    <a:pt x="198" y="277"/>
                  </a:cubicBezTo>
                  <a:cubicBezTo>
                    <a:pt x="232" y="231"/>
                    <a:pt x="244" y="173"/>
                    <a:pt x="227" y="121"/>
                  </a:cubicBezTo>
                  <a:cubicBezTo>
                    <a:pt x="212" y="56"/>
                    <a:pt x="184"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4"/>
            <p:cNvSpPr/>
            <p:nvPr/>
          </p:nvSpPr>
          <p:spPr>
            <a:xfrm rot="1508308">
              <a:off x="6759729" y="187577"/>
              <a:ext cx="61063" cy="30701"/>
            </a:xfrm>
            <a:custGeom>
              <a:avLst/>
              <a:gdLst/>
              <a:ahLst/>
              <a:cxnLst/>
              <a:rect l="l" t="t" r="r" b="b"/>
              <a:pathLst>
                <a:path w="360" h="181" extrusionOk="0">
                  <a:moveTo>
                    <a:pt x="210" y="1"/>
                  </a:moveTo>
                  <a:cubicBezTo>
                    <a:pt x="131" y="1"/>
                    <a:pt x="37" y="28"/>
                    <a:pt x="7" y="70"/>
                  </a:cubicBezTo>
                  <a:cubicBezTo>
                    <a:pt x="1" y="87"/>
                    <a:pt x="1" y="110"/>
                    <a:pt x="1" y="122"/>
                  </a:cubicBezTo>
                  <a:cubicBezTo>
                    <a:pt x="24" y="159"/>
                    <a:pt x="115" y="180"/>
                    <a:pt x="195" y="180"/>
                  </a:cubicBezTo>
                  <a:cubicBezTo>
                    <a:pt x="253" y="180"/>
                    <a:pt x="306" y="169"/>
                    <a:pt x="325" y="145"/>
                  </a:cubicBezTo>
                  <a:cubicBezTo>
                    <a:pt x="360" y="110"/>
                    <a:pt x="354" y="52"/>
                    <a:pt x="308" y="23"/>
                  </a:cubicBezTo>
                  <a:cubicBezTo>
                    <a:pt x="286" y="8"/>
                    <a:pt x="25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4"/>
            <p:cNvSpPr/>
            <p:nvPr/>
          </p:nvSpPr>
          <p:spPr>
            <a:xfrm rot="1508308">
              <a:off x="6119237" y="1513270"/>
              <a:ext cx="54278" cy="38164"/>
            </a:xfrm>
            <a:custGeom>
              <a:avLst/>
              <a:gdLst/>
              <a:ahLst/>
              <a:cxnLst/>
              <a:rect l="l" t="t" r="r" b="b"/>
              <a:pathLst>
                <a:path w="320" h="225" extrusionOk="0">
                  <a:moveTo>
                    <a:pt x="166" y="1"/>
                  </a:moveTo>
                  <a:cubicBezTo>
                    <a:pt x="128" y="1"/>
                    <a:pt x="90" y="14"/>
                    <a:pt x="59" y="39"/>
                  </a:cubicBezTo>
                  <a:cubicBezTo>
                    <a:pt x="12" y="74"/>
                    <a:pt x="1" y="137"/>
                    <a:pt x="36" y="184"/>
                  </a:cubicBezTo>
                  <a:cubicBezTo>
                    <a:pt x="63" y="214"/>
                    <a:pt x="91" y="224"/>
                    <a:pt x="118" y="224"/>
                  </a:cubicBezTo>
                  <a:cubicBezTo>
                    <a:pt x="159" y="224"/>
                    <a:pt x="200" y="199"/>
                    <a:pt x="238" y="178"/>
                  </a:cubicBezTo>
                  <a:cubicBezTo>
                    <a:pt x="285" y="149"/>
                    <a:pt x="320" y="103"/>
                    <a:pt x="279" y="45"/>
                  </a:cubicBezTo>
                  <a:cubicBezTo>
                    <a:pt x="246" y="15"/>
                    <a:pt x="206"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4"/>
            <p:cNvSpPr/>
            <p:nvPr/>
          </p:nvSpPr>
          <p:spPr>
            <a:xfrm rot="1508308">
              <a:off x="8153960" y="717384"/>
              <a:ext cx="58009" cy="33076"/>
            </a:xfrm>
            <a:custGeom>
              <a:avLst/>
              <a:gdLst/>
              <a:ahLst/>
              <a:cxnLst/>
              <a:rect l="l" t="t" r="r" b="b"/>
              <a:pathLst>
                <a:path w="342" h="195" extrusionOk="0">
                  <a:moveTo>
                    <a:pt x="135" y="1"/>
                  </a:moveTo>
                  <a:cubicBezTo>
                    <a:pt x="109" y="1"/>
                    <a:pt x="84" y="3"/>
                    <a:pt x="58" y="6"/>
                  </a:cubicBezTo>
                  <a:cubicBezTo>
                    <a:pt x="12" y="41"/>
                    <a:pt x="0" y="70"/>
                    <a:pt x="35" y="117"/>
                  </a:cubicBezTo>
                  <a:cubicBezTo>
                    <a:pt x="79" y="166"/>
                    <a:pt x="144" y="194"/>
                    <a:pt x="212" y="194"/>
                  </a:cubicBezTo>
                  <a:cubicBezTo>
                    <a:pt x="232" y="194"/>
                    <a:pt x="252" y="191"/>
                    <a:pt x="272" y="186"/>
                  </a:cubicBezTo>
                  <a:cubicBezTo>
                    <a:pt x="307" y="175"/>
                    <a:pt x="330" y="146"/>
                    <a:pt x="336" y="117"/>
                  </a:cubicBezTo>
                  <a:cubicBezTo>
                    <a:pt x="342" y="82"/>
                    <a:pt x="324" y="47"/>
                    <a:pt x="290" y="30"/>
                  </a:cubicBezTo>
                  <a:cubicBezTo>
                    <a:pt x="242" y="10"/>
                    <a:pt x="18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4"/>
            <p:cNvSpPr/>
            <p:nvPr/>
          </p:nvSpPr>
          <p:spPr>
            <a:xfrm rot="1508308">
              <a:off x="4532146" y="442937"/>
              <a:ext cx="57161" cy="33415"/>
            </a:xfrm>
            <a:custGeom>
              <a:avLst/>
              <a:gdLst/>
              <a:ahLst/>
              <a:cxnLst/>
              <a:rect l="l" t="t" r="r" b="b"/>
              <a:pathLst>
                <a:path w="337" h="197" extrusionOk="0">
                  <a:moveTo>
                    <a:pt x="215" y="0"/>
                  </a:moveTo>
                  <a:cubicBezTo>
                    <a:pt x="134" y="6"/>
                    <a:pt x="47" y="12"/>
                    <a:pt x="12" y="105"/>
                  </a:cubicBezTo>
                  <a:cubicBezTo>
                    <a:pt x="1" y="134"/>
                    <a:pt x="12" y="163"/>
                    <a:pt x="41" y="174"/>
                  </a:cubicBezTo>
                  <a:cubicBezTo>
                    <a:pt x="71" y="189"/>
                    <a:pt x="104" y="197"/>
                    <a:pt x="137" y="197"/>
                  </a:cubicBezTo>
                  <a:cubicBezTo>
                    <a:pt x="182" y="197"/>
                    <a:pt x="227" y="183"/>
                    <a:pt x="267" y="157"/>
                  </a:cubicBezTo>
                  <a:cubicBezTo>
                    <a:pt x="302" y="128"/>
                    <a:pt x="337" y="105"/>
                    <a:pt x="331" y="53"/>
                  </a:cubicBezTo>
                  <a:cubicBezTo>
                    <a:pt x="325" y="6"/>
                    <a:pt x="273" y="6"/>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4"/>
            <p:cNvSpPr/>
            <p:nvPr/>
          </p:nvSpPr>
          <p:spPr>
            <a:xfrm rot="1508308">
              <a:off x="4721957" y="721409"/>
              <a:ext cx="52242" cy="40708"/>
            </a:xfrm>
            <a:custGeom>
              <a:avLst/>
              <a:gdLst/>
              <a:ahLst/>
              <a:cxnLst/>
              <a:rect l="l" t="t" r="r" b="b"/>
              <a:pathLst>
                <a:path w="308" h="240" extrusionOk="0">
                  <a:moveTo>
                    <a:pt x="156" y="1"/>
                  </a:moveTo>
                  <a:cubicBezTo>
                    <a:pt x="132" y="1"/>
                    <a:pt x="108" y="8"/>
                    <a:pt x="87" y="22"/>
                  </a:cubicBezTo>
                  <a:cubicBezTo>
                    <a:pt x="24" y="46"/>
                    <a:pt x="0" y="121"/>
                    <a:pt x="35" y="179"/>
                  </a:cubicBezTo>
                  <a:cubicBezTo>
                    <a:pt x="64" y="218"/>
                    <a:pt x="110" y="240"/>
                    <a:pt x="156" y="240"/>
                  </a:cubicBezTo>
                  <a:cubicBezTo>
                    <a:pt x="185" y="240"/>
                    <a:pt x="213" y="231"/>
                    <a:pt x="238" y="214"/>
                  </a:cubicBezTo>
                  <a:cubicBezTo>
                    <a:pt x="296" y="185"/>
                    <a:pt x="307" y="109"/>
                    <a:pt x="267" y="63"/>
                  </a:cubicBezTo>
                  <a:cubicBezTo>
                    <a:pt x="241" y="22"/>
                    <a:pt x="199"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4"/>
            <p:cNvSpPr/>
            <p:nvPr/>
          </p:nvSpPr>
          <p:spPr>
            <a:xfrm rot="1508308">
              <a:off x="4539852" y="3148128"/>
              <a:ext cx="53260" cy="39521"/>
            </a:xfrm>
            <a:custGeom>
              <a:avLst/>
              <a:gdLst/>
              <a:ahLst/>
              <a:cxnLst/>
              <a:rect l="l" t="t" r="r" b="b"/>
              <a:pathLst>
                <a:path w="314" h="233" extrusionOk="0">
                  <a:moveTo>
                    <a:pt x="156" y="1"/>
                  </a:moveTo>
                  <a:cubicBezTo>
                    <a:pt x="135" y="1"/>
                    <a:pt x="113" y="6"/>
                    <a:pt x="93" y="16"/>
                  </a:cubicBezTo>
                  <a:cubicBezTo>
                    <a:pt x="24" y="33"/>
                    <a:pt x="0" y="108"/>
                    <a:pt x="35" y="166"/>
                  </a:cubicBezTo>
                  <a:cubicBezTo>
                    <a:pt x="66" y="208"/>
                    <a:pt x="114" y="233"/>
                    <a:pt x="165" y="233"/>
                  </a:cubicBezTo>
                  <a:cubicBezTo>
                    <a:pt x="191" y="233"/>
                    <a:pt x="218" y="226"/>
                    <a:pt x="244" y="213"/>
                  </a:cubicBezTo>
                  <a:cubicBezTo>
                    <a:pt x="290" y="189"/>
                    <a:pt x="313" y="126"/>
                    <a:pt x="284" y="79"/>
                  </a:cubicBezTo>
                  <a:cubicBezTo>
                    <a:pt x="259" y="30"/>
                    <a:pt x="208"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4"/>
            <p:cNvSpPr/>
            <p:nvPr/>
          </p:nvSpPr>
          <p:spPr>
            <a:xfrm rot="1508308">
              <a:off x="4753044" y="2873179"/>
              <a:ext cx="50207" cy="41048"/>
            </a:xfrm>
            <a:custGeom>
              <a:avLst/>
              <a:gdLst/>
              <a:ahLst/>
              <a:cxnLst/>
              <a:rect l="l" t="t" r="r" b="b"/>
              <a:pathLst>
                <a:path w="296" h="242" extrusionOk="0">
                  <a:moveTo>
                    <a:pt x="120" y="1"/>
                  </a:moveTo>
                  <a:cubicBezTo>
                    <a:pt x="95" y="1"/>
                    <a:pt x="69" y="7"/>
                    <a:pt x="47" y="21"/>
                  </a:cubicBezTo>
                  <a:cubicBezTo>
                    <a:pt x="12" y="44"/>
                    <a:pt x="0" y="79"/>
                    <a:pt x="18" y="113"/>
                  </a:cubicBezTo>
                  <a:cubicBezTo>
                    <a:pt x="34" y="146"/>
                    <a:pt x="51" y="184"/>
                    <a:pt x="72" y="218"/>
                  </a:cubicBezTo>
                  <a:lnTo>
                    <a:pt x="72" y="218"/>
                  </a:lnTo>
                  <a:lnTo>
                    <a:pt x="70" y="218"/>
                  </a:lnTo>
                  <a:lnTo>
                    <a:pt x="76" y="223"/>
                  </a:lnTo>
                  <a:cubicBezTo>
                    <a:pt x="74" y="222"/>
                    <a:pt x="73" y="220"/>
                    <a:pt x="72" y="218"/>
                  </a:cubicBezTo>
                  <a:lnTo>
                    <a:pt x="72" y="218"/>
                  </a:lnTo>
                  <a:lnTo>
                    <a:pt x="134" y="229"/>
                  </a:lnTo>
                  <a:cubicBezTo>
                    <a:pt x="156" y="236"/>
                    <a:pt x="180" y="242"/>
                    <a:pt x="202" y="242"/>
                  </a:cubicBezTo>
                  <a:cubicBezTo>
                    <a:pt x="238" y="242"/>
                    <a:pt x="270" y="227"/>
                    <a:pt x="284" y="177"/>
                  </a:cubicBezTo>
                  <a:cubicBezTo>
                    <a:pt x="296" y="125"/>
                    <a:pt x="278" y="79"/>
                    <a:pt x="232" y="50"/>
                  </a:cubicBezTo>
                  <a:cubicBezTo>
                    <a:pt x="203" y="17"/>
                    <a:pt x="162"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4"/>
            <p:cNvSpPr/>
            <p:nvPr/>
          </p:nvSpPr>
          <p:spPr>
            <a:xfrm rot="1508308">
              <a:off x="4590133" y="265761"/>
              <a:ext cx="50377" cy="46475"/>
            </a:xfrm>
            <a:custGeom>
              <a:avLst/>
              <a:gdLst/>
              <a:ahLst/>
              <a:cxnLst/>
              <a:rect l="l" t="t" r="r" b="b"/>
              <a:pathLst>
                <a:path w="297" h="274" extrusionOk="0">
                  <a:moveTo>
                    <a:pt x="137" y="0"/>
                  </a:moveTo>
                  <a:cubicBezTo>
                    <a:pt x="115" y="0"/>
                    <a:pt x="92" y="7"/>
                    <a:pt x="70" y="20"/>
                  </a:cubicBezTo>
                  <a:cubicBezTo>
                    <a:pt x="1" y="61"/>
                    <a:pt x="18" y="125"/>
                    <a:pt x="70" y="194"/>
                  </a:cubicBezTo>
                  <a:cubicBezTo>
                    <a:pt x="102" y="242"/>
                    <a:pt x="145" y="273"/>
                    <a:pt x="185" y="273"/>
                  </a:cubicBezTo>
                  <a:cubicBezTo>
                    <a:pt x="204" y="273"/>
                    <a:pt x="222" y="267"/>
                    <a:pt x="238" y="252"/>
                  </a:cubicBezTo>
                  <a:cubicBezTo>
                    <a:pt x="290" y="206"/>
                    <a:pt x="296" y="119"/>
                    <a:pt x="244" y="73"/>
                  </a:cubicBezTo>
                  <a:cubicBezTo>
                    <a:pt x="225" y="26"/>
                    <a:pt x="182"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4"/>
            <p:cNvSpPr/>
            <p:nvPr/>
          </p:nvSpPr>
          <p:spPr>
            <a:xfrm rot="1508308">
              <a:off x="4737146" y="1281084"/>
              <a:ext cx="51225" cy="45458"/>
            </a:xfrm>
            <a:custGeom>
              <a:avLst/>
              <a:gdLst/>
              <a:ahLst/>
              <a:cxnLst/>
              <a:rect l="l" t="t" r="r" b="b"/>
              <a:pathLst>
                <a:path w="302" h="268" extrusionOk="0">
                  <a:moveTo>
                    <a:pt x="157" y="0"/>
                  </a:moveTo>
                  <a:cubicBezTo>
                    <a:pt x="135" y="0"/>
                    <a:pt x="112" y="7"/>
                    <a:pt x="93" y="22"/>
                  </a:cubicBezTo>
                  <a:cubicBezTo>
                    <a:pt x="23" y="63"/>
                    <a:pt x="0" y="150"/>
                    <a:pt x="47" y="213"/>
                  </a:cubicBezTo>
                  <a:cubicBezTo>
                    <a:pt x="70" y="250"/>
                    <a:pt x="107" y="267"/>
                    <a:pt x="145" y="267"/>
                  </a:cubicBezTo>
                  <a:cubicBezTo>
                    <a:pt x="174" y="267"/>
                    <a:pt x="204" y="257"/>
                    <a:pt x="226" y="237"/>
                  </a:cubicBezTo>
                  <a:cubicBezTo>
                    <a:pt x="290" y="196"/>
                    <a:pt x="302" y="109"/>
                    <a:pt x="255" y="57"/>
                  </a:cubicBezTo>
                  <a:cubicBezTo>
                    <a:pt x="233" y="21"/>
                    <a:pt x="195"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4"/>
            <p:cNvSpPr/>
            <p:nvPr/>
          </p:nvSpPr>
          <p:spPr>
            <a:xfrm rot="1508308">
              <a:off x="5192726" y="1176567"/>
              <a:ext cx="56144" cy="34772"/>
            </a:xfrm>
            <a:custGeom>
              <a:avLst/>
              <a:gdLst/>
              <a:ahLst/>
              <a:cxnLst/>
              <a:rect l="l" t="t" r="r" b="b"/>
              <a:pathLst>
                <a:path w="331" h="205" extrusionOk="0">
                  <a:moveTo>
                    <a:pt x="139" y="1"/>
                  </a:moveTo>
                  <a:cubicBezTo>
                    <a:pt x="109" y="1"/>
                    <a:pt x="79" y="9"/>
                    <a:pt x="53" y="27"/>
                  </a:cubicBezTo>
                  <a:cubicBezTo>
                    <a:pt x="12" y="56"/>
                    <a:pt x="0" y="114"/>
                    <a:pt x="29" y="154"/>
                  </a:cubicBezTo>
                  <a:cubicBezTo>
                    <a:pt x="49" y="187"/>
                    <a:pt x="119" y="205"/>
                    <a:pt x="183" y="205"/>
                  </a:cubicBezTo>
                  <a:cubicBezTo>
                    <a:pt x="232" y="205"/>
                    <a:pt x="278" y="194"/>
                    <a:pt x="296" y="172"/>
                  </a:cubicBezTo>
                  <a:cubicBezTo>
                    <a:pt x="331" y="125"/>
                    <a:pt x="302" y="96"/>
                    <a:pt x="273" y="67"/>
                  </a:cubicBezTo>
                  <a:cubicBezTo>
                    <a:pt x="240" y="24"/>
                    <a:pt x="190"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4"/>
            <p:cNvSpPr/>
            <p:nvPr/>
          </p:nvSpPr>
          <p:spPr>
            <a:xfrm rot="1508308">
              <a:off x="6066675" y="2447934"/>
              <a:ext cx="45288" cy="43083"/>
            </a:xfrm>
            <a:custGeom>
              <a:avLst/>
              <a:gdLst/>
              <a:ahLst/>
              <a:cxnLst/>
              <a:rect l="l" t="t" r="r" b="b"/>
              <a:pathLst>
                <a:path w="267" h="254" extrusionOk="0">
                  <a:moveTo>
                    <a:pt x="142" y="1"/>
                  </a:moveTo>
                  <a:cubicBezTo>
                    <a:pt x="123" y="1"/>
                    <a:pt x="103" y="6"/>
                    <a:pt x="87" y="19"/>
                  </a:cubicBezTo>
                  <a:cubicBezTo>
                    <a:pt x="23" y="54"/>
                    <a:pt x="0" y="129"/>
                    <a:pt x="29" y="193"/>
                  </a:cubicBezTo>
                  <a:cubicBezTo>
                    <a:pt x="44" y="235"/>
                    <a:pt x="72" y="254"/>
                    <a:pt x="106" y="254"/>
                  </a:cubicBezTo>
                  <a:cubicBezTo>
                    <a:pt x="124" y="254"/>
                    <a:pt x="143" y="249"/>
                    <a:pt x="162" y="239"/>
                  </a:cubicBezTo>
                  <a:cubicBezTo>
                    <a:pt x="238" y="210"/>
                    <a:pt x="267" y="123"/>
                    <a:pt x="232" y="54"/>
                  </a:cubicBezTo>
                  <a:cubicBezTo>
                    <a:pt x="213" y="20"/>
                    <a:pt x="17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4"/>
            <p:cNvSpPr/>
            <p:nvPr/>
          </p:nvSpPr>
          <p:spPr>
            <a:xfrm rot="1508308">
              <a:off x="7579383" y="1882819"/>
              <a:ext cx="53260" cy="47832"/>
            </a:xfrm>
            <a:custGeom>
              <a:avLst/>
              <a:gdLst/>
              <a:ahLst/>
              <a:cxnLst/>
              <a:rect l="l" t="t" r="r" b="b"/>
              <a:pathLst>
                <a:path w="314" h="282" extrusionOk="0">
                  <a:moveTo>
                    <a:pt x="103" y="1"/>
                  </a:moveTo>
                  <a:cubicBezTo>
                    <a:pt x="78" y="1"/>
                    <a:pt x="54" y="9"/>
                    <a:pt x="35" y="28"/>
                  </a:cubicBezTo>
                  <a:cubicBezTo>
                    <a:pt x="1" y="74"/>
                    <a:pt x="18" y="114"/>
                    <a:pt x="53" y="155"/>
                  </a:cubicBezTo>
                  <a:cubicBezTo>
                    <a:pt x="70" y="172"/>
                    <a:pt x="93" y="196"/>
                    <a:pt x="111" y="213"/>
                  </a:cubicBezTo>
                  <a:cubicBezTo>
                    <a:pt x="138" y="245"/>
                    <a:pt x="166" y="282"/>
                    <a:pt x="201" y="282"/>
                  </a:cubicBezTo>
                  <a:cubicBezTo>
                    <a:pt x="217" y="282"/>
                    <a:pt x="235" y="274"/>
                    <a:pt x="255" y="253"/>
                  </a:cubicBezTo>
                  <a:cubicBezTo>
                    <a:pt x="313" y="190"/>
                    <a:pt x="279" y="138"/>
                    <a:pt x="238" y="91"/>
                  </a:cubicBezTo>
                  <a:cubicBezTo>
                    <a:pt x="221" y="62"/>
                    <a:pt x="198" y="39"/>
                    <a:pt x="169" y="22"/>
                  </a:cubicBezTo>
                  <a:cubicBezTo>
                    <a:pt x="149" y="8"/>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4"/>
            <p:cNvSpPr/>
            <p:nvPr/>
          </p:nvSpPr>
          <p:spPr>
            <a:xfrm rot="1508308">
              <a:off x="6668351" y="1999598"/>
              <a:ext cx="48341" cy="41048"/>
            </a:xfrm>
            <a:custGeom>
              <a:avLst/>
              <a:gdLst/>
              <a:ahLst/>
              <a:cxnLst/>
              <a:rect l="l" t="t" r="r" b="b"/>
              <a:pathLst>
                <a:path w="285" h="242" extrusionOk="0">
                  <a:moveTo>
                    <a:pt x="144" y="0"/>
                  </a:moveTo>
                  <a:cubicBezTo>
                    <a:pt x="118" y="0"/>
                    <a:pt x="92" y="10"/>
                    <a:pt x="70" y="29"/>
                  </a:cubicBezTo>
                  <a:cubicBezTo>
                    <a:pt x="18" y="63"/>
                    <a:pt x="1" y="127"/>
                    <a:pt x="36" y="185"/>
                  </a:cubicBezTo>
                  <a:cubicBezTo>
                    <a:pt x="57" y="221"/>
                    <a:pt x="100" y="242"/>
                    <a:pt x="144" y="242"/>
                  </a:cubicBezTo>
                  <a:cubicBezTo>
                    <a:pt x="170" y="242"/>
                    <a:pt x="197" y="235"/>
                    <a:pt x="221" y="220"/>
                  </a:cubicBezTo>
                  <a:cubicBezTo>
                    <a:pt x="273" y="179"/>
                    <a:pt x="285" y="110"/>
                    <a:pt x="244" y="58"/>
                  </a:cubicBezTo>
                  <a:cubicBezTo>
                    <a:pt x="220" y="20"/>
                    <a:pt x="182"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4"/>
            <p:cNvSpPr/>
            <p:nvPr/>
          </p:nvSpPr>
          <p:spPr>
            <a:xfrm rot="1508308">
              <a:off x="5466680" y="482219"/>
              <a:ext cx="39521" cy="48511"/>
            </a:xfrm>
            <a:custGeom>
              <a:avLst/>
              <a:gdLst/>
              <a:ahLst/>
              <a:cxnLst/>
              <a:rect l="l" t="t" r="r" b="b"/>
              <a:pathLst>
                <a:path w="233" h="286" extrusionOk="0">
                  <a:moveTo>
                    <a:pt x="112" y="0"/>
                  </a:moveTo>
                  <a:cubicBezTo>
                    <a:pt x="98" y="0"/>
                    <a:pt x="84" y="4"/>
                    <a:pt x="70" y="10"/>
                  </a:cubicBezTo>
                  <a:cubicBezTo>
                    <a:pt x="18" y="68"/>
                    <a:pt x="1" y="161"/>
                    <a:pt x="29" y="236"/>
                  </a:cubicBezTo>
                  <a:cubicBezTo>
                    <a:pt x="45" y="267"/>
                    <a:pt x="76" y="285"/>
                    <a:pt x="107" y="285"/>
                  </a:cubicBezTo>
                  <a:cubicBezTo>
                    <a:pt x="122" y="285"/>
                    <a:pt x="138" y="281"/>
                    <a:pt x="151" y="271"/>
                  </a:cubicBezTo>
                  <a:cubicBezTo>
                    <a:pt x="215" y="219"/>
                    <a:pt x="232" y="126"/>
                    <a:pt x="192" y="51"/>
                  </a:cubicBezTo>
                  <a:cubicBezTo>
                    <a:pt x="175" y="18"/>
                    <a:pt x="14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4"/>
            <p:cNvSpPr/>
            <p:nvPr/>
          </p:nvSpPr>
          <p:spPr>
            <a:xfrm rot="1508308">
              <a:off x="9117886" y="144508"/>
              <a:ext cx="43253" cy="46645"/>
            </a:xfrm>
            <a:custGeom>
              <a:avLst/>
              <a:gdLst/>
              <a:ahLst/>
              <a:cxnLst/>
              <a:rect l="l" t="t" r="r" b="b"/>
              <a:pathLst>
                <a:path w="255" h="275" extrusionOk="0">
                  <a:moveTo>
                    <a:pt x="136" y="0"/>
                  </a:moveTo>
                  <a:cubicBezTo>
                    <a:pt x="117" y="0"/>
                    <a:pt x="97" y="6"/>
                    <a:pt x="81" y="18"/>
                  </a:cubicBezTo>
                  <a:cubicBezTo>
                    <a:pt x="35" y="58"/>
                    <a:pt x="0" y="203"/>
                    <a:pt x="35" y="244"/>
                  </a:cubicBezTo>
                  <a:cubicBezTo>
                    <a:pt x="54" y="266"/>
                    <a:pt x="76" y="274"/>
                    <a:pt x="97" y="274"/>
                  </a:cubicBezTo>
                  <a:cubicBezTo>
                    <a:pt x="127" y="274"/>
                    <a:pt x="156" y="258"/>
                    <a:pt x="180" y="238"/>
                  </a:cubicBezTo>
                  <a:cubicBezTo>
                    <a:pt x="243" y="192"/>
                    <a:pt x="255" y="99"/>
                    <a:pt x="209" y="41"/>
                  </a:cubicBezTo>
                  <a:cubicBezTo>
                    <a:pt x="191" y="13"/>
                    <a:pt x="164"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4"/>
            <p:cNvSpPr/>
            <p:nvPr/>
          </p:nvSpPr>
          <p:spPr>
            <a:xfrm rot="1508308">
              <a:off x="4511297" y="1013384"/>
              <a:ext cx="58179" cy="31719"/>
            </a:xfrm>
            <a:custGeom>
              <a:avLst/>
              <a:gdLst/>
              <a:ahLst/>
              <a:cxnLst/>
              <a:rect l="l" t="t" r="r" b="b"/>
              <a:pathLst>
                <a:path w="343" h="187" extrusionOk="0">
                  <a:moveTo>
                    <a:pt x="121" y="0"/>
                  </a:moveTo>
                  <a:cubicBezTo>
                    <a:pt x="90" y="0"/>
                    <a:pt x="62" y="7"/>
                    <a:pt x="41" y="21"/>
                  </a:cubicBezTo>
                  <a:cubicBezTo>
                    <a:pt x="12" y="39"/>
                    <a:pt x="1" y="85"/>
                    <a:pt x="24" y="114"/>
                  </a:cubicBezTo>
                  <a:cubicBezTo>
                    <a:pt x="42" y="146"/>
                    <a:pt x="183" y="186"/>
                    <a:pt x="262" y="186"/>
                  </a:cubicBezTo>
                  <a:cubicBezTo>
                    <a:pt x="282" y="186"/>
                    <a:pt x="298" y="184"/>
                    <a:pt x="308" y="178"/>
                  </a:cubicBezTo>
                  <a:cubicBezTo>
                    <a:pt x="331" y="166"/>
                    <a:pt x="343" y="131"/>
                    <a:pt x="325" y="108"/>
                  </a:cubicBezTo>
                  <a:cubicBezTo>
                    <a:pt x="300" y="45"/>
                    <a:pt x="20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4"/>
            <p:cNvSpPr/>
            <p:nvPr/>
          </p:nvSpPr>
          <p:spPr>
            <a:xfrm rot="1508308">
              <a:off x="5967330" y="-18367"/>
              <a:ext cx="49189" cy="42405"/>
            </a:xfrm>
            <a:custGeom>
              <a:avLst/>
              <a:gdLst/>
              <a:ahLst/>
              <a:cxnLst/>
              <a:rect l="l" t="t" r="r" b="b"/>
              <a:pathLst>
                <a:path w="290" h="250" extrusionOk="0">
                  <a:moveTo>
                    <a:pt x="125" y="1"/>
                  </a:moveTo>
                  <a:cubicBezTo>
                    <a:pt x="105" y="1"/>
                    <a:pt x="85" y="6"/>
                    <a:pt x="64" y="19"/>
                  </a:cubicBezTo>
                  <a:cubicBezTo>
                    <a:pt x="0" y="65"/>
                    <a:pt x="23" y="123"/>
                    <a:pt x="58" y="181"/>
                  </a:cubicBezTo>
                  <a:cubicBezTo>
                    <a:pt x="78" y="224"/>
                    <a:pt x="122" y="249"/>
                    <a:pt x="169" y="249"/>
                  </a:cubicBezTo>
                  <a:cubicBezTo>
                    <a:pt x="190" y="249"/>
                    <a:pt x="212" y="244"/>
                    <a:pt x="232" y="233"/>
                  </a:cubicBezTo>
                  <a:cubicBezTo>
                    <a:pt x="284" y="198"/>
                    <a:pt x="290" y="117"/>
                    <a:pt x="244" y="71"/>
                  </a:cubicBezTo>
                  <a:cubicBezTo>
                    <a:pt x="211" y="30"/>
                    <a:pt x="17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4"/>
            <p:cNvSpPr/>
            <p:nvPr/>
          </p:nvSpPr>
          <p:spPr>
            <a:xfrm rot="1508308">
              <a:off x="9155667" y="1067301"/>
              <a:ext cx="43422" cy="47663"/>
            </a:xfrm>
            <a:custGeom>
              <a:avLst/>
              <a:gdLst/>
              <a:ahLst/>
              <a:cxnLst/>
              <a:rect l="l" t="t" r="r" b="b"/>
              <a:pathLst>
                <a:path w="256" h="281" extrusionOk="0">
                  <a:moveTo>
                    <a:pt x="130" y="1"/>
                  </a:moveTo>
                  <a:cubicBezTo>
                    <a:pt x="114" y="1"/>
                    <a:pt x="97" y="5"/>
                    <a:pt x="81" y="14"/>
                  </a:cubicBezTo>
                  <a:cubicBezTo>
                    <a:pt x="24" y="72"/>
                    <a:pt x="0" y="158"/>
                    <a:pt x="29" y="234"/>
                  </a:cubicBezTo>
                  <a:cubicBezTo>
                    <a:pt x="45" y="265"/>
                    <a:pt x="76" y="280"/>
                    <a:pt x="107" y="280"/>
                  </a:cubicBezTo>
                  <a:cubicBezTo>
                    <a:pt x="122" y="280"/>
                    <a:pt x="137" y="276"/>
                    <a:pt x="151" y="269"/>
                  </a:cubicBezTo>
                  <a:cubicBezTo>
                    <a:pt x="226" y="228"/>
                    <a:pt x="255" y="135"/>
                    <a:pt x="221" y="60"/>
                  </a:cubicBezTo>
                  <a:cubicBezTo>
                    <a:pt x="204" y="23"/>
                    <a:pt x="168"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4"/>
            <p:cNvSpPr/>
            <p:nvPr/>
          </p:nvSpPr>
          <p:spPr>
            <a:xfrm rot="1508308">
              <a:off x="8386753" y="992232"/>
              <a:ext cx="45458" cy="42405"/>
            </a:xfrm>
            <a:custGeom>
              <a:avLst/>
              <a:gdLst/>
              <a:ahLst/>
              <a:cxnLst/>
              <a:rect l="l" t="t" r="r" b="b"/>
              <a:pathLst>
                <a:path w="268" h="250" extrusionOk="0">
                  <a:moveTo>
                    <a:pt x="149" y="1"/>
                  </a:moveTo>
                  <a:cubicBezTo>
                    <a:pt x="134" y="1"/>
                    <a:pt x="119" y="5"/>
                    <a:pt x="105" y="13"/>
                  </a:cubicBezTo>
                  <a:cubicBezTo>
                    <a:pt x="35" y="48"/>
                    <a:pt x="1" y="129"/>
                    <a:pt x="24" y="204"/>
                  </a:cubicBezTo>
                  <a:cubicBezTo>
                    <a:pt x="42" y="234"/>
                    <a:pt x="77" y="249"/>
                    <a:pt x="111" y="249"/>
                  </a:cubicBezTo>
                  <a:cubicBezTo>
                    <a:pt x="132" y="249"/>
                    <a:pt x="152" y="244"/>
                    <a:pt x="169" y="233"/>
                  </a:cubicBezTo>
                  <a:cubicBezTo>
                    <a:pt x="232" y="204"/>
                    <a:pt x="267" y="129"/>
                    <a:pt x="238" y="60"/>
                  </a:cubicBezTo>
                  <a:cubicBezTo>
                    <a:pt x="222" y="23"/>
                    <a:pt x="186"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4"/>
            <p:cNvSpPr/>
            <p:nvPr/>
          </p:nvSpPr>
          <p:spPr>
            <a:xfrm rot="1508308">
              <a:off x="7417697" y="741693"/>
              <a:ext cx="54108" cy="49528"/>
            </a:xfrm>
            <a:custGeom>
              <a:avLst/>
              <a:gdLst/>
              <a:ahLst/>
              <a:cxnLst/>
              <a:rect l="l" t="t" r="r" b="b"/>
              <a:pathLst>
                <a:path w="319" h="292" extrusionOk="0">
                  <a:moveTo>
                    <a:pt x="158" y="1"/>
                  </a:moveTo>
                  <a:cubicBezTo>
                    <a:pt x="79" y="1"/>
                    <a:pt x="0" y="83"/>
                    <a:pt x="58" y="176"/>
                  </a:cubicBezTo>
                  <a:cubicBezTo>
                    <a:pt x="86" y="238"/>
                    <a:pt x="143" y="262"/>
                    <a:pt x="194" y="290"/>
                  </a:cubicBezTo>
                  <a:lnTo>
                    <a:pt x="194" y="290"/>
                  </a:lnTo>
                  <a:cubicBezTo>
                    <a:pt x="268" y="233"/>
                    <a:pt x="318" y="169"/>
                    <a:pt x="261" y="72"/>
                  </a:cubicBezTo>
                  <a:cubicBezTo>
                    <a:pt x="238" y="22"/>
                    <a:pt x="198" y="1"/>
                    <a:pt x="158" y="1"/>
                  </a:cubicBezTo>
                  <a:close/>
                  <a:moveTo>
                    <a:pt x="194" y="290"/>
                  </a:moveTo>
                  <a:lnTo>
                    <a:pt x="194" y="290"/>
                  </a:lnTo>
                  <a:cubicBezTo>
                    <a:pt x="193" y="291"/>
                    <a:pt x="192" y="291"/>
                    <a:pt x="191" y="292"/>
                  </a:cubicBezTo>
                  <a:lnTo>
                    <a:pt x="197" y="292"/>
                  </a:lnTo>
                  <a:cubicBezTo>
                    <a:pt x="196" y="291"/>
                    <a:pt x="195" y="291"/>
                    <a:pt x="194" y="2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4"/>
            <p:cNvSpPr/>
            <p:nvPr/>
          </p:nvSpPr>
          <p:spPr>
            <a:xfrm rot="1508308">
              <a:off x="5940005" y="1692110"/>
              <a:ext cx="56144" cy="38334"/>
            </a:xfrm>
            <a:custGeom>
              <a:avLst/>
              <a:gdLst/>
              <a:ahLst/>
              <a:cxnLst/>
              <a:rect l="l" t="t" r="r" b="b"/>
              <a:pathLst>
                <a:path w="331" h="226" extrusionOk="0">
                  <a:moveTo>
                    <a:pt x="178" y="1"/>
                  </a:moveTo>
                  <a:cubicBezTo>
                    <a:pt x="153" y="1"/>
                    <a:pt x="127" y="8"/>
                    <a:pt x="104" y="23"/>
                  </a:cubicBezTo>
                  <a:cubicBezTo>
                    <a:pt x="52" y="57"/>
                    <a:pt x="0" y="86"/>
                    <a:pt x="23" y="162"/>
                  </a:cubicBezTo>
                  <a:cubicBezTo>
                    <a:pt x="54" y="204"/>
                    <a:pt x="102" y="226"/>
                    <a:pt x="151" y="226"/>
                  </a:cubicBezTo>
                  <a:cubicBezTo>
                    <a:pt x="177" y="226"/>
                    <a:pt x="202" y="220"/>
                    <a:pt x="226" y="208"/>
                  </a:cubicBezTo>
                  <a:cubicBezTo>
                    <a:pt x="290" y="179"/>
                    <a:pt x="330" y="133"/>
                    <a:pt x="290" y="63"/>
                  </a:cubicBezTo>
                  <a:cubicBezTo>
                    <a:pt x="264" y="23"/>
                    <a:pt x="222"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4"/>
            <p:cNvSpPr/>
            <p:nvPr/>
          </p:nvSpPr>
          <p:spPr>
            <a:xfrm rot="1508308">
              <a:off x="5670716" y="2100909"/>
              <a:ext cx="52242" cy="36298"/>
            </a:xfrm>
            <a:custGeom>
              <a:avLst/>
              <a:gdLst/>
              <a:ahLst/>
              <a:cxnLst/>
              <a:rect l="l" t="t" r="r" b="b"/>
              <a:pathLst>
                <a:path w="308" h="214" extrusionOk="0">
                  <a:moveTo>
                    <a:pt x="147" y="0"/>
                  </a:moveTo>
                  <a:cubicBezTo>
                    <a:pt x="118" y="0"/>
                    <a:pt x="89" y="8"/>
                    <a:pt x="64" y="27"/>
                  </a:cubicBezTo>
                  <a:cubicBezTo>
                    <a:pt x="12" y="56"/>
                    <a:pt x="0" y="119"/>
                    <a:pt x="35" y="166"/>
                  </a:cubicBezTo>
                  <a:cubicBezTo>
                    <a:pt x="70" y="198"/>
                    <a:pt x="115" y="214"/>
                    <a:pt x="159" y="214"/>
                  </a:cubicBezTo>
                  <a:cubicBezTo>
                    <a:pt x="194" y="214"/>
                    <a:pt x="230" y="204"/>
                    <a:pt x="261" y="183"/>
                  </a:cubicBezTo>
                  <a:cubicBezTo>
                    <a:pt x="307" y="154"/>
                    <a:pt x="307" y="90"/>
                    <a:pt x="267" y="56"/>
                  </a:cubicBezTo>
                  <a:cubicBezTo>
                    <a:pt x="238" y="20"/>
                    <a:pt x="193"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4"/>
            <p:cNvSpPr/>
            <p:nvPr/>
          </p:nvSpPr>
          <p:spPr>
            <a:xfrm rot="1508308">
              <a:off x="7556406" y="3125447"/>
              <a:ext cx="61063" cy="40369"/>
            </a:xfrm>
            <a:custGeom>
              <a:avLst/>
              <a:gdLst/>
              <a:ahLst/>
              <a:cxnLst/>
              <a:rect l="l" t="t" r="r" b="b"/>
              <a:pathLst>
                <a:path w="360" h="238" extrusionOk="0">
                  <a:moveTo>
                    <a:pt x="255" y="1"/>
                  </a:moveTo>
                  <a:cubicBezTo>
                    <a:pt x="225" y="1"/>
                    <a:pt x="193" y="16"/>
                    <a:pt x="163" y="31"/>
                  </a:cubicBezTo>
                  <a:cubicBezTo>
                    <a:pt x="157" y="31"/>
                    <a:pt x="151" y="37"/>
                    <a:pt x="145" y="43"/>
                  </a:cubicBezTo>
                  <a:cubicBezTo>
                    <a:pt x="105" y="83"/>
                    <a:pt x="0" y="101"/>
                    <a:pt x="53" y="188"/>
                  </a:cubicBezTo>
                  <a:cubicBezTo>
                    <a:pt x="75" y="224"/>
                    <a:pt x="102" y="237"/>
                    <a:pt x="131" y="237"/>
                  </a:cubicBezTo>
                  <a:cubicBezTo>
                    <a:pt x="170" y="237"/>
                    <a:pt x="213" y="213"/>
                    <a:pt x="250" y="193"/>
                  </a:cubicBezTo>
                  <a:cubicBezTo>
                    <a:pt x="302" y="153"/>
                    <a:pt x="360" y="118"/>
                    <a:pt x="325" y="48"/>
                  </a:cubicBezTo>
                  <a:cubicBezTo>
                    <a:pt x="306" y="13"/>
                    <a:pt x="281"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4"/>
            <p:cNvSpPr/>
            <p:nvPr/>
          </p:nvSpPr>
          <p:spPr>
            <a:xfrm rot="1508308">
              <a:off x="7869261" y="1176936"/>
              <a:ext cx="45458" cy="41896"/>
            </a:xfrm>
            <a:custGeom>
              <a:avLst/>
              <a:gdLst/>
              <a:ahLst/>
              <a:cxnLst/>
              <a:rect l="l" t="t" r="r" b="b"/>
              <a:pathLst>
                <a:path w="268" h="247" extrusionOk="0">
                  <a:moveTo>
                    <a:pt x="124" y="0"/>
                  </a:moveTo>
                  <a:cubicBezTo>
                    <a:pt x="105" y="0"/>
                    <a:pt x="86" y="5"/>
                    <a:pt x="70" y="14"/>
                  </a:cubicBezTo>
                  <a:cubicBezTo>
                    <a:pt x="12" y="49"/>
                    <a:pt x="1" y="124"/>
                    <a:pt x="41" y="176"/>
                  </a:cubicBezTo>
                  <a:cubicBezTo>
                    <a:pt x="61" y="220"/>
                    <a:pt x="105" y="247"/>
                    <a:pt x="151" y="247"/>
                  </a:cubicBezTo>
                  <a:cubicBezTo>
                    <a:pt x="173" y="247"/>
                    <a:pt x="195" y="241"/>
                    <a:pt x="215" y="228"/>
                  </a:cubicBezTo>
                  <a:cubicBezTo>
                    <a:pt x="261" y="188"/>
                    <a:pt x="267" y="112"/>
                    <a:pt x="227" y="66"/>
                  </a:cubicBezTo>
                  <a:cubicBezTo>
                    <a:pt x="207" y="22"/>
                    <a:pt x="165"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4"/>
            <p:cNvSpPr/>
            <p:nvPr/>
          </p:nvSpPr>
          <p:spPr>
            <a:xfrm rot="1508308">
              <a:off x="8439972" y="1462913"/>
              <a:ext cx="50377" cy="41217"/>
            </a:xfrm>
            <a:custGeom>
              <a:avLst/>
              <a:gdLst/>
              <a:ahLst/>
              <a:cxnLst/>
              <a:rect l="l" t="t" r="r" b="b"/>
              <a:pathLst>
                <a:path w="297" h="243" extrusionOk="0">
                  <a:moveTo>
                    <a:pt x="129" y="0"/>
                  </a:moveTo>
                  <a:cubicBezTo>
                    <a:pt x="112" y="0"/>
                    <a:pt x="94" y="5"/>
                    <a:pt x="76" y="16"/>
                  </a:cubicBezTo>
                  <a:cubicBezTo>
                    <a:pt x="1" y="56"/>
                    <a:pt x="30" y="108"/>
                    <a:pt x="64" y="160"/>
                  </a:cubicBezTo>
                  <a:cubicBezTo>
                    <a:pt x="100" y="213"/>
                    <a:pt x="156" y="242"/>
                    <a:pt x="202" y="242"/>
                  </a:cubicBezTo>
                  <a:cubicBezTo>
                    <a:pt x="223" y="242"/>
                    <a:pt x="241" y="237"/>
                    <a:pt x="255" y="224"/>
                  </a:cubicBezTo>
                  <a:cubicBezTo>
                    <a:pt x="296" y="184"/>
                    <a:pt x="296" y="114"/>
                    <a:pt x="255" y="79"/>
                  </a:cubicBezTo>
                  <a:cubicBezTo>
                    <a:pt x="221" y="37"/>
                    <a:pt x="17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4"/>
            <p:cNvSpPr/>
            <p:nvPr/>
          </p:nvSpPr>
          <p:spPr>
            <a:xfrm rot="1508308">
              <a:off x="6259503" y="1982471"/>
              <a:ext cx="46306" cy="41387"/>
            </a:xfrm>
            <a:custGeom>
              <a:avLst/>
              <a:gdLst/>
              <a:ahLst/>
              <a:cxnLst/>
              <a:rect l="l" t="t" r="r" b="b"/>
              <a:pathLst>
                <a:path w="273" h="244" extrusionOk="0">
                  <a:moveTo>
                    <a:pt x="129" y="1"/>
                  </a:moveTo>
                  <a:cubicBezTo>
                    <a:pt x="106" y="1"/>
                    <a:pt x="84" y="7"/>
                    <a:pt x="64" y="21"/>
                  </a:cubicBezTo>
                  <a:cubicBezTo>
                    <a:pt x="6" y="67"/>
                    <a:pt x="0" y="148"/>
                    <a:pt x="52" y="200"/>
                  </a:cubicBezTo>
                  <a:cubicBezTo>
                    <a:pt x="71" y="229"/>
                    <a:pt x="104" y="243"/>
                    <a:pt x="137" y="243"/>
                  </a:cubicBezTo>
                  <a:cubicBezTo>
                    <a:pt x="165" y="243"/>
                    <a:pt x="193" y="233"/>
                    <a:pt x="214" y="212"/>
                  </a:cubicBezTo>
                  <a:cubicBezTo>
                    <a:pt x="267" y="171"/>
                    <a:pt x="272" y="96"/>
                    <a:pt x="226" y="50"/>
                  </a:cubicBezTo>
                  <a:cubicBezTo>
                    <a:pt x="201" y="17"/>
                    <a:pt x="165"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4"/>
            <p:cNvSpPr/>
            <p:nvPr/>
          </p:nvSpPr>
          <p:spPr>
            <a:xfrm rot="1508308">
              <a:off x="6563678" y="959268"/>
              <a:ext cx="51225" cy="37825"/>
            </a:xfrm>
            <a:custGeom>
              <a:avLst/>
              <a:gdLst/>
              <a:ahLst/>
              <a:cxnLst/>
              <a:rect l="l" t="t" r="r" b="b"/>
              <a:pathLst>
                <a:path w="302" h="223" extrusionOk="0">
                  <a:moveTo>
                    <a:pt x="157" y="1"/>
                  </a:moveTo>
                  <a:cubicBezTo>
                    <a:pt x="125" y="1"/>
                    <a:pt x="92" y="13"/>
                    <a:pt x="64" y="38"/>
                  </a:cubicBezTo>
                  <a:cubicBezTo>
                    <a:pt x="30" y="67"/>
                    <a:pt x="1" y="102"/>
                    <a:pt x="36" y="160"/>
                  </a:cubicBezTo>
                  <a:cubicBezTo>
                    <a:pt x="71" y="199"/>
                    <a:pt x="120" y="222"/>
                    <a:pt x="169" y="222"/>
                  </a:cubicBezTo>
                  <a:cubicBezTo>
                    <a:pt x="193" y="222"/>
                    <a:pt x="216" y="217"/>
                    <a:pt x="238" y="206"/>
                  </a:cubicBezTo>
                  <a:cubicBezTo>
                    <a:pt x="290" y="177"/>
                    <a:pt x="302" y="113"/>
                    <a:pt x="267" y="61"/>
                  </a:cubicBezTo>
                  <a:cubicBezTo>
                    <a:pt x="241" y="22"/>
                    <a:pt x="200" y="1"/>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4"/>
            <p:cNvSpPr/>
            <p:nvPr/>
          </p:nvSpPr>
          <p:spPr>
            <a:xfrm rot="1508308">
              <a:off x="5381785" y="3174205"/>
              <a:ext cx="46306" cy="47663"/>
            </a:xfrm>
            <a:custGeom>
              <a:avLst/>
              <a:gdLst/>
              <a:ahLst/>
              <a:cxnLst/>
              <a:rect l="l" t="t" r="r" b="b"/>
              <a:pathLst>
                <a:path w="273" h="281" extrusionOk="0">
                  <a:moveTo>
                    <a:pt x="136" y="0"/>
                  </a:moveTo>
                  <a:cubicBezTo>
                    <a:pt x="119" y="0"/>
                    <a:pt x="101" y="6"/>
                    <a:pt x="82" y="20"/>
                  </a:cubicBezTo>
                  <a:cubicBezTo>
                    <a:pt x="0" y="73"/>
                    <a:pt x="29" y="148"/>
                    <a:pt x="70" y="217"/>
                  </a:cubicBezTo>
                  <a:cubicBezTo>
                    <a:pt x="87" y="255"/>
                    <a:pt x="113" y="281"/>
                    <a:pt x="150" y="281"/>
                  </a:cubicBezTo>
                  <a:cubicBezTo>
                    <a:pt x="164" y="281"/>
                    <a:pt x="180" y="277"/>
                    <a:pt x="197" y="269"/>
                  </a:cubicBezTo>
                  <a:cubicBezTo>
                    <a:pt x="261" y="223"/>
                    <a:pt x="273" y="136"/>
                    <a:pt x="232" y="73"/>
                  </a:cubicBezTo>
                  <a:cubicBezTo>
                    <a:pt x="208" y="32"/>
                    <a:pt x="175"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4"/>
            <p:cNvSpPr/>
            <p:nvPr/>
          </p:nvSpPr>
          <p:spPr>
            <a:xfrm rot="1508308">
              <a:off x="7108954" y="1226447"/>
              <a:ext cx="47323" cy="42235"/>
            </a:xfrm>
            <a:custGeom>
              <a:avLst/>
              <a:gdLst/>
              <a:ahLst/>
              <a:cxnLst/>
              <a:rect l="l" t="t" r="r" b="b"/>
              <a:pathLst>
                <a:path w="279" h="249" extrusionOk="0">
                  <a:moveTo>
                    <a:pt x="148" y="1"/>
                  </a:moveTo>
                  <a:cubicBezTo>
                    <a:pt x="127" y="1"/>
                    <a:pt x="106" y="7"/>
                    <a:pt x="88" y="20"/>
                  </a:cubicBezTo>
                  <a:cubicBezTo>
                    <a:pt x="24" y="55"/>
                    <a:pt x="1" y="136"/>
                    <a:pt x="41" y="200"/>
                  </a:cubicBezTo>
                  <a:cubicBezTo>
                    <a:pt x="61" y="231"/>
                    <a:pt x="96" y="249"/>
                    <a:pt x="130" y="249"/>
                  </a:cubicBezTo>
                  <a:cubicBezTo>
                    <a:pt x="148" y="249"/>
                    <a:pt x="165" y="244"/>
                    <a:pt x="180" y="235"/>
                  </a:cubicBezTo>
                  <a:cubicBezTo>
                    <a:pt x="267" y="183"/>
                    <a:pt x="279" y="107"/>
                    <a:pt x="233" y="49"/>
                  </a:cubicBezTo>
                  <a:cubicBezTo>
                    <a:pt x="215" y="17"/>
                    <a:pt x="18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4"/>
            <p:cNvSpPr/>
            <p:nvPr/>
          </p:nvSpPr>
          <p:spPr>
            <a:xfrm rot="1508308">
              <a:off x="7398856" y="-62397"/>
              <a:ext cx="47323" cy="42744"/>
            </a:xfrm>
            <a:custGeom>
              <a:avLst/>
              <a:gdLst/>
              <a:ahLst/>
              <a:cxnLst/>
              <a:rect l="l" t="t" r="r" b="b"/>
              <a:pathLst>
                <a:path w="279" h="252" extrusionOk="0">
                  <a:moveTo>
                    <a:pt x="123" y="0"/>
                  </a:moveTo>
                  <a:cubicBezTo>
                    <a:pt x="101" y="0"/>
                    <a:pt x="78" y="6"/>
                    <a:pt x="59" y="19"/>
                  </a:cubicBezTo>
                  <a:cubicBezTo>
                    <a:pt x="1" y="59"/>
                    <a:pt x="18" y="111"/>
                    <a:pt x="41" y="164"/>
                  </a:cubicBezTo>
                  <a:cubicBezTo>
                    <a:pt x="67" y="216"/>
                    <a:pt x="100" y="251"/>
                    <a:pt x="149" y="251"/>
                  </a:cubicBezTo>
                  <a:cubicBezTo>
                    <a:pt x="165" y="251"/>
                    <a:pt x="183" y="248"/>
                    <a:pt x="204" y="239"/>
                  </a:cubicBezTo>
                  <a:cubicBezTo>
                    <a:pt x="261" y="210"/>
                    <a:pt x="279" y="135"/>
                    <a:pt x="244" y="82"/>
                  </a:cubicBezTo>
                  <a:cubicBezTo>
                    <a:pt x="224" y="30"/>
                    <a:pt x="173"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4"/>
            <p:cNvSpPr/>
            <p:nvPr/>
          </p:nvSpPr>
          <p:spPr>
            <a:xfrm rot="1508308">
              <a:off x="8707705" y="796448"/>
              <a:ext cx="49359" cy="36129"/>
            </a:xfrm>
            <a:custGeom>
              <a:avLst/>
              <a:gdLst/>
              <a:ahLst/>
              <a:cxnLst/>
              <a:rect l="l" t="t" r="r" b="b"/>
              <a:pathLst>
                <a:path w="291" h="213" extrusionOk="0">
                  <a:moveTo>
                    <a:pt x="170" y="0"/>
                  </a:moveTo>
                  <a:cubicBezTo>
                    <a:pt x="139" y="0"/>
                    <a:pt x="106" y="15"/>
                    <a:pt x="76" y="39"/>
                  </a:cubicBezTo>
                  <a:cubicBezTo>
                    <a:pt x="24" y="73"/>
                    <a:pt x="1" y="114"/>
                    <a:pt x="24" y="166"/>
                  </a:cubicBezTo>
                  <a:cubicBezTo>
                    <a:pt x="54" y="197"/>
                    <a:pt x="94" y="213"/>
                    <a:pt x="135" y="213"/>
                  </a:cubicBezTo>
                  <a:cubicBezTo>
                    <a:pt x="171" y="213"/>
                    <a:pt x="208" y="199"/>
                    <a:pt x="238" y="172"/>
                  </a:cubicBezTo>
                  <a:cubicBezTo>
                    <a:pt x="279" y="143"/>
                    <a:pt x="290" y="85"/>
                    <a:pt x="256" y="45"/>
                  </a:cubicBezTo>
                  <a:cubicBezTo>
                    <a:pt x="230" y="13"/>
                    <a:pt x="20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4"/>
            <p:cNvSpPr/>
            <p:nvPr/>
          </p:nvSpPr>
          <p:spPr>
            <a:xfrm rot="1508308">
              <a:off x="6319708" y="2093353"/>
              <a:ext cx="52242" cy="36298"/>
            </a:xfrm>
            <a:custGeom>
              <a:avLst/>
              <a:gdLst/>
              <a:ahLst/>
              <a:cxnLst/>
              <a:rect l="l" t="t" r="r" b="b"/>
              <a:pathLst>
                <a:path w="308" h="214" extrusionOk="0">
                  <a:moveTo>
                    <a:pt x="168" y="1"/>
                  </a:moveTo>
                  <a:cubicBezTo>
                    <a:pt x="95" y="1"/>
                    <a:pt x="44" y="50"/>
                    <a:pt x="2" y="115"/>
                  </a:cubicBezTo>
                  <a:lnTo>
                    <a:pt x="2" y="115"/>
                  </a:lnTo>
                  <a:cubicBezTo>
                    <a:pt x="1" y="114"/>
                    <a:pt x="1" y="114"/>
                    <a:pt x="0" y="113"/>
                  </a:cubicBezTo>
                  <a:lnTo>
                    <a:pt x="0" y="119"/>
                  </a:lnTo>
                  <a:cubicBezTo>
                    <a:pt x="1" y="117"/>
                    <a:pt x="1" y="116"/>
                    <a:pt x="2" y="115"/>
                  </a:cubicBezTo>
                  <a:lnTo>
                    <a:pt x="2" y="115"/>
                  </a:lnTo>
                  <a:cubicBezTo>
                    <a:pt x="56" y="182"/>
                    <a:pt x="97" y="214"/>
                    <a:pt x="142" y="214"/>
                  </a:cubicBezTo>
                  <a:cubicBezTo>
                    <a:pt x="173" y="214"/>
                    <a:pt x="207" y="199"/>
                    <a:pt x="249" y="171"/>
                  </a:cubicBezTo>
                  <a:cubicBezTo>
                    <a:pt x="278" y="153"/>
                    <a:pt x="307" y="130"/>
                    <a:pt x="301" y="90"/>
                  </a:cubicBezTo>
                  <a:cubicBezTo>
                    <a:pt x="295" y="49"/>
                    <a:pt x="261" y="14"/>
                    <a:pt x="220" y="8"/>
                  </a:cubicBezTo>
                  <a:cubicBezTo>
                    <a:pt x="202" y="3"/>
                    <a:pt x="184"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4"/>
            <p:cNvSpPr/>
            <p:nvPr/>
          </p:nvSpPr>
          <p:spPr>
            <a:xfrm rot="1508308">
              <a:off x="4286074" y="688618"/>
              <a:ext cx="49189" cy="38843"/>
            </a:xfrm>
            <a:custGeom>
              <a:avLst/>
              <a:gdLst/>
              <a:ahLst/>
              <a:cxnLst/>
              <a:rect l="l" t="t" r="r" b="b"/>
              <a:pathLst>
                <a:path w="290" h="229" extrusionOk="0">
                  <a:moveTo>
                    <a:pt x="128" y="1"/>
                  </a:moveTo>
                  <a:cubicBezTo>
                    <a:pt x="102" y="1"/>
                    <a:pt x="76" y="8"/>
                    <a:pt x="52" y="23"/>
                  </a:cubicBezTo>
                  <a:cubicBezTo>
                    <a:pt x="6" y="52"/>
                    <a:pt x="0" y="109"/>
                    <a:pt x="41" y="144"/>
                  </a:cubicBezTo>
                  <a:cubicBezTo>
                    <a:pt x="81" y="196"/>
                    <a:pt x="146" y="229"/>
                    <a:pt x="195" y="229"/>
                  </a:cubicBezTo>
                  <a:cubicBezTo>
                    <a:pt x="218" y="229"/>
                    <a:pt x="237" y="222"/>
                    <a:pt x="249" y="208"/>
                  </a:cubicBezTo>
                  <a:cubicBezTo>
                    <a:pt x="290" y="167"/>
                    <a:pt x="290" y="104"/>
                    <a:pt x="249" y="63"/>
                  </a:cubicBezTo>
                  <a:cubicBezTo>
                    <a:pt x="220" y="23"/>
                    <a:pt x="174"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4"/>
            <p:cNvSpPr/>
            <p:nvPr/>
          </p:nvSpPr>
          <p:spPr>
            <a:xfrm rot="1508308">
              <a:off x="5961071" y="127432"/>
              <a:ext cx="49359" cy="41048"/>
            </a:xfrm>
            <a:custGeom>
              <a:avLst/>
              <a:gdLst/>
              <a:ahLst/>
              <a:cxnLst/>
              <a:rect l="l" t="t" r="r" b="b"/>
              <a:pathLst>
                <a:path w="291" h="242" extrusionOk="0">
                  <a:moveTo>
                    <a:pt x="144" y="0"/>
                  </a:moveTo>
                  <a:cubicBezTo>
                    <a:pt x="123" y="0"/>
                    <a:pt x="102" y="6"/>
                    <a:pt x="82" y="18"/>
                  </a:cubicBezTo>
                  <a:cubicBezTo>
                    <a:pt x="18" y="70"/>
                    <a:pt x="1" y="122"/>
                    <a:pt x="41" y="186"/>
                  </a:cubicBezTo>
                  <a:cubicBezTo>
                    <a:pt x="62" y="221"/>
                    <a:pt x="101" y="242"/>
                    <a:pt x="140" y="242"/>
                  </a:cubicBezTo>
                  <a:cubicBezTo>
                    <a:pt x="166" y="242"/>
                    <a:pt x="192" y="233"/>
                    <a:pt x="215" y="215"/>
                  </a:cubicBezTo>
                  <a:cubicBezTo>
                    <a:pt x="273" y="186"/>
                    <a:pt x="290" y="111"/>
                    <a:pt x="244" y="59"/>
                  </a:cubicBezTo>
                  <a:cubicBezTo>
                    <a:pt x="221" y="21"/>
                    <a:pt x="18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4"/>
            <p:cNvSpPr/>
            <p:nvPr/>
          </p:nvSpPr>
          <p:spPr>
            <a:xfrm rot="1508308">
              <a:off x="7423258" y="1053203"/>
              <a:ext cx="47323" cy="39351"/>
            </a:xfrm>
            <a:custGeom>
              <a:avLst/>
              <a:gdLst/>
              <a:ahLst/>
              <a:cxnLst/>
              <a:rect l="l" t="t" r="r" b="b"/>
              <a:pathLst>
                <a:path w="279" h="232" extrusionOk="0">
                  <a:moveTo>
                    <a:pt x="130" y="0"/>
                  </a:moveTo>
                  <a:cubicBezTo>
                    <a:pt x="109" y="0"/>
                    <a:pt x="88" y="6"/>
                    <a:pt x="70" y="17"/>
                  </a:cubicBezTo>
                  <a:cubicBezTo>
                    <a:pt x="6" y="57"/>
                    <a:pt x="1" y="115"/>
                    <a:pt x="35" y="179"/>
                  </a:cubicBezTo>
                  <a:cubicBezTo>
                    <a:pt x="60" y="214"/>
                    <a:pt x="99" y="232"/>
                    <a:pt x="139" y="232"/>
                  </a:cubicBezTo>
                  <a:cubicBezTo>
                    <a:pt x="165" y="232"/>
                    <a:pt x="192" y="224"/>
                    <a:pt x="215" y="208"/>
                  </a:cubicBezTo>
                  <a:cubicBezTo>
                    <a:pt x="261" y="179"/>
                    <a:pt x="279" y="115"/>
                    <a:pt x="244" y="69"/>
                  </a:cubicBezTo>
                  <a:cubicBezTo>
                    <a:pt x="220" y="25"/>
                    <a:pt x="175"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4"/>
            <p:cNvSpPr/>
            <p:nvPr/>
          </p:nvSpPr>
          <p:spPr>
            <a:xfrm rot="1508308">
              <a:off x="6518559" y="1748682"/>
              <a:ext cx="47323" cy="38334"/>
            </a:xfrm>
            <a:custGeom>
              <a:avLst/>
              <a:gdLst/>
              <a:ahLst/>
              <a:cxnLst/>
              <a:rect l="l" t="t" r="r" b="b"/>
              <a:pathLst>
                <a:path w="279" h="226" extrusionOk="0">
                  <a:moveTo>
                    <a:pt x="139" y="0"/>
                  </a:moveTo>
                  <a:cubicBezTo>
                    <a:pt x="111" y="0"/>
                    <a:pt x="83" y="10"/>
                    <a:pt x="59" y="29"/>
                  </a:cubicBezTo>
                  <a:cubicBezTo>
                    <a:pt x="12" y="58"/>
                    <a:pt x="1" y="122"/>
                    <a:pt x="30" y="168"/>
                  </a:cubicBezTo>
                  <a:cubicBezTo>
                    <a:pt x="61" y="206"/>
                    <a:pt x="104" y="225"/>
                    <a:pt x="148" y="225"/>
                  </a:cubicBezTo>
                  <a:cubicBezTo>
                    <a:pt x="179" y="225"/>
                    <a:pt x="210" y="216"/>
                    <a:pt x="238" y="197"/>
                  </a:cubicBezTo>
                  <a:cubicBezTo>
                    <a:pt x="279" y="162"/>
                    <a:pt x="279" y="93"/>
                    <a:pt x="238" y="52"/>
                  </a:cubicBezTo>
                  <a:cubicBezTo>
                    <a:pt x="215" y="18"/>
                    <a:pt x="177"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4"/>
            <p:cNvSpPr/>
            <p:nvPr/>
          </p:nvSpPr>
          <p:spPr>
            <a:xfrm rot="1508308">
              <a:off x="4854147" y="2086745"/>
              <a:ext cx="49189" cy="40030"/>
            </a:xfrm>
            <a:custGeom>
              <a:avLst/>
              <a:gdLst/>
              <a:ahLst/>
              <a:cxnLst/>
              <a:rect l="l" t="t" r="r" b="b"/>
              <a:pathLst>
                <a:path w="290" h="236" extrusionOk="0">
                  <a:moveTo>
                    <a:pt x="145" y="1"/>
                  </a:moveTo>
                  <a:cubicBezTo>
                    <a:pt x="125" y="1"/>
                    <a:pt x="106" y="5"/>
                    <a:pt x="87" y="15"/>
                  </a:cubicBezTo>
                  <a:cubicBezTo>
                    <a:pt x="23" y="38"/>
                    <a:pt x="0" y="113"/>
                    <a:pt x="41" y="171"/>
                  </a:cubicBezTo>
                  <a:cubicBezTo>
                    <a:pt x="65" y="212"/>
                    <a:pt x="110" y="236"/>
                    <a:pt x="157" y="236"/>
                  </a:cubicBezTo>
                  <a:cubicBezTo>
                    <a:pt x="176" y="236"/>
                    <a:pt x="196" y="232"/>
                    <a:pt x="215" y="223"/>
                  </a:cubicBezTo>
                  <a:cubicBezTo>
                    <a:pt x="273" y="188"/>
                    <a:pt x="290" y="113"/>
                    <a:pt x="249" y="61"/>
                  </a:cubicBezTo>
                  <a:cubicBezTo>
                    <a:pt x="226" y="21"/>
                    <a:pt x="186"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4"/>
            <p:cNvSpPr/>
            <p:nvPr/>
          </p:nvSpPr>
          <p:spPr>
            <a:xfrm rot="1508308">
              <a:off x="9134122" y="2406994"/>
              <a:ext cx="42405" cy="45627"/>
            </a:xfrm>
            <a:custGeom>
              <a:avLst/>
              <a:gdLst/>
              <a:ahLst/>
              <a:cxnLst/>
              <a:rect l="l" t="t" r="r" b="b"/>
              <a:pathLst>
                <a:path w="250" h="269" extrusionOk="0">
                  <a:moveTo>
                    <a:pt x="131" y="1"/>
                  </a:moveTo>
                  <a:cubicBezTo>
                    <a:pt x="119" y="1"/>
                    <a:pt x="106" y="3"/>
                    <a:pt x="94" y="9"/>
                  </a:cubicBezTo>
                  <a:cubicBezTo>
                    <a:pt x="24" y="55"/>
                    <a:pt x="1" y="148"/>
                    <a:pt x="30" y="223"/>
                  </a:cubicBezTo>
                  <a:cubicBezTo>
                    <a:pt x="46" y="251"/>
                    <a:pt x="79" y="268"/>
                    <a:pt x="111" y="268"/>
                  </a:cubicBezTo>
                  <a:cubicBezTo>
                    <a:pt x="125" y="268"/>
                    <a:pt x="139" y="265"/>
                    <a:pt x="152" y="258"/>
                  </a:cubicBezTo>
                  <a:cubicBezTo>
                    <a:pt x="221" y="223"/>
                    <a:pt x="250" y="142"/>
                    <a:pt x="227" y="73"/>
                  </a:cubicBezTo>
                  <a:cubicBezTo>
                    <a:pt x="214" y="28"/>
                    <a:pt x="173"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4"/>
            <p:cNvSpPr/>
            <p:nvPr/>
          </p:nvSpPr>
          <p:spPr>
            <a:xfrm rot="1508308">
              <a:off x="6756526" y="1487535"/>
              <a:ext cx="48341" cy="41726"/>
            </a:xfrm>
            <a:custGeom>
              <a:avLst/>
              <a:gdLst/>
              <a:ahLst/>
              <a:cxnLst/>
              <a:rect l="l" t="t" r="r" b="b"/>
              <a:pathLst>
                <a:path w="285" h="246" extrusionOk="0">
                  <a:moveTo>
                    <a:pt x="139" y="0"/>
                  </a:moveTo>
                  <a:cubicBezTo>
                    <a:pt x="116" y="0"/>
                    <a:pt x="92" y="7"/>
                    <a:pt x="70" y="22"/>
                  </a:cubicBezTo>
                  <a:cubicBezTo>
                    <a:pt x="12" y="51"/>
                    <a:pt x="1" y="126"/>
                    <a:pt x="35" y="179"/>
                  </a:cubicBezTo>
                  <a:cubicBezTo>
                    <a:pt x="61" y="222"/>
                    <a:pt x="106" y="245"/>
                    <a:pt x="152" y="245"/>
                  </a:cubicBezTo>
                  <a:cubicBezTo>
                    <a:pt x="180" y="245"/>
                    <a:pt x="208" y="237"/>
                    <a:pt x="232" y="219"/>
                  </a:cubicBezTo>
                  <a:cubicBezTo>
                    <a:pt x="279" y="179"/>
                    <a:pt x="285" y="103"/>
                    <a:pt x="244" y="57"/>
                  </a:cubicBezTo>
                  <a:cubicBezTo>
                    <a:pt x="218" y="20"/>
                    <a:pt x="179"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4"/>
            <p:cNvSpPr/>
            <p:nvPr/>
          </p:nvSpPr>
          <p:spPr>
            <a:xfrm rot="1508308">
              <a:off x="7970751" y="1350345"/>
              <a:ext cx="45458" cy="39521"/>
            </a:xfrm>
            <a:custGeom>
              <a:avLst/>
              <a:gdLst/>
              <a:ahLst/>
              <a:cxnLst/>
              <a:rect l="l" t="t" r="r" b="b"/>
              <a:pathLst>
                <a:path w="268" h="233" extrusionOk="0">
                  <a:moveTo>
                    <a:pt x="120" y="1"/>
                  </a:moveTo>
                  <a:cubicBezTo>
                    <a:pt x="94" y="1"/>
                    <a:pt x="68" y="11"/>
                    <a:pt x="47" y="31"/>
                  </a:cubicBezTo>
                  <a:cubicBezTo>
                    <a:pt x="7" y="72"/>
                    <a:pt x="1" y="136"/>
                    <a:pt x="36" y="176"/>
                  </a:cubicBezTo>
                  <a:cubicBezTo>
                    <a:pt x="58" y="213"/>
                    <a:pt x="96" y="233"/>
                    <a:pt x="134" y="233"/>
                  </a:cubicBezTo>
                  <a:cubicBezTo>
                    <a:pt x="156" y="233"/>
                    <a:pt x="179" y="226"/>
                    <a:pt x="198" y="211"/>
                  </a:cubicBezTo>
                  <a:cubicBezTo>
                    <a:pt x="226" y="183"/>
                    <a:pt x="249" y="155"/>
                    <a:pt x="266" y="121"/>
                  </a:cubicBezTo>
                  <a:lnTo>
                    <a:pt x="266" y="121"/>
                  </a:lnTo>
                  <a:cubicBezTo>
                    <a:pt x="266" y="122"/>
                    <a:pt x="267" y="123"/>
                    <a:pt x="267" y="124"/>
                  </a:cubicBezTo>
                  <a:lnTo>
                    <a:pt x="267" y="118"/>
                  </a:lnTo>
                  <a:cubicBezTo>
                    <a:pt x="267" y="119"/>
                    <a:pt x="266" y="120"/>
                    <a:pt x="266" y="121"/>
                  </a:cubicBezTo>
                  <a:lnTo>
                    <a:pt x="266" y="121"/>
                  </a:lnTo>
                  <a:cubicBezTo>
                    <a:pt x="248" y="87"/>
                    <a:pt x="220" y="54"/>
                    <a:pt x="198" y="31"/>
                  </a:cubicBezTo>
                  <a:cubicBezTo>
                    <a:pt x="175" y="11"/>
                    <a:pt x="14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4"/>
            <p:cNvSpPr/>
            <p:nvPr/>
          </p:nvSpPr>
          <p:spPr>
            <a:xfrm rot="1508308">
              <a:off x="6719995" y="2825781"/>
              <a:ext cx="47323" cy="42574"/>
            </a:xfrm>
            <a:custGeom>
              <a:avLst/>
              <a:gdLst/>
              <a:ahLst/>
              <a:cxnLst/>
              <a:rect l="l" t="t" r="r" b="b"/>
              <a:pathLst>
                <a:path w="279" h="251" extrusionOk="0">
                  <a:moveTo>
                    <a:pt x="139" y="1"/>
                  </a:moveTo>
                  <a:cubicBezTo>
                    <a:pt x="120" y="1"/>
                    <a:pt x="100" y="6"/>
                    <a:pt x="81" y="17"/>
                  </a:cubicBezTo>
                  <a:cubicBezTo>
                    <a:pt x="17" y="52"/>
                    <a:pt x="0" y="133"/>
                    <a:pt x="46" y="191"/>
                  </a:cubicBezTo>
                  <a:cubicBezTo>
                    <a:pt x="63" y="228"/>
                    <a:pt x="99" y="250"/>
                    <a:pt x="137" y="250"/>
                  </a:cubicBezTo>
                  <a:cubicBezTo>
                    <a:pt x="153" y="250"/>
                    <a:pt x="170" y="246"/>
                    <a:pt x="185" y="237"/>
                  </a:cubicBezTo>
                  <a:cubicBezTo>
                    <a:pt x="249" y="209"/>
                    <a:pt x="278" y="127"/>
                    <a:pt x="238" y="64"/>
                  </a:cubicBezTo>
                  <a:cubicBezTo>
                    <a:pt x="218" y="24"/>
                    <a:pt x="180"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4"/>
            <p:cNvSpPr/>
            <p:nvPr/>
          </p:nvSpPr>
          <p:spPr>
            <a:xfrm rot="1508308">
              <a:off x="4369166" y="1128159"/>
              <a:ext cx="47323" cy="35789"/>
            </a:xfrm>
            <a:custGeom>
              <a:avLst/>
              <a:gdLst/>
              <a:ahLst/>
              <a:cxnLst/>
              <a:rect l="l" t="t" r="r" b="b"/>
              <a:pathLst>
                <a:path w="279" h="211" extrusionOk="0">
                  <a:moveTo>
                    <a:pt x="138" y="1"/>
                  </a:moveTo>
                  <a:cubicBezTo>
                    <a:pt x="106" y="1"/>
                    <a:pt x="74" y="11"/>
                    <a:pt x="47" y="31"/>
                  </a:cubicBezTo>
                  <a:cubicBezTo>
                    <a:pt x="6" y="60"/>
                    <a:pt x="0" y="118"/>
                    <a:pt x="29" y="158"/>
                  </a:cubicBezTo>
                  <a:cubicBezTo>
                    <a:pt x="60" y="192"/>
                    <a:pt x="102" y="210"/>
                    <a:pt x="144" y="210"/>
                  </a:cubicBezTo>
                  <a:cubicBezTo>
                    <a:pt x="175" y="210"/>
                    <a:pt x="205" y="201"/>
                    <a:pt x="232" y="182"/>
                  </a:cubicBezTo>
                  <a:cubicBezTo>
                    <a:pt x="273" y="153"/>
                    <a:pt x="278" y="95"/>
                    <a:pt x="249" y="54"/>
                  </a:cubicBezTo>
                  <a:cubicBezTo>
                    <a:pt x="220" y="18"/>
                    <a:pt x="179"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4"/>
            <p:cNvSpPr/>
            <p:nvPr/>
          </p:nvSpPr>
          <p:spPr>
            <a:xfrm rot="1508308">
              <a:off x="4320183" y="2286503"/>
              <a:ext cx="48341" cy="41896"/>
            </a:xfrm>
            <a:custGeom>
              <a:avLst/>
              <a:gdLst/>
              <a:ahLst/>
              <a:cxnLst/>
              <a:rect l="l" t="t" r="r" b="b"/>
              <a:pathLst>
                <a:path w="285" h="247" extrusionOk="0">
                  <a:moveTo>
                    <a:pt x="152" y="0"/>
                  </a:moveTo>
                  <a:cubicBezTo>
                    <a:pt x="107" y="0"/>
                    <a:pt x="63" y="24"/>
                    <a:pt x="41" y="67"/>
                  </a:cubicBezTo>
                  <a:cubicBezTo>
                    <a:pt x="1" y="113"/>
                    <a:pt x="18" y="183"/>
                    <a:pt x="76" y="212"/>
                  </a:cubicBezTo>
                  <a:cubicBezTo>
                    <a:pt x="110" y="228"/>
                    <a:pt x="148" y="240"/>
                    <a:pt x="182" y="246"/>
                  </a:cubicBezTo>
                  <a:lnTo>
                    <a:pt x="182" y="246"/>
                  </a:lnTo>
                  <a:cubicBezTo>
                    <a:pt x="227" y="222"/>
                    <a:pt x="256" y="182"/>
                    <a:pt x="273" y="136"/>
                  </a:cubicBezTo>
                  <a:cubicBezTo>
                    <a:pt x="285" y="84"/>
                    <a:pt x="250" y="26"/>
                    <a:pt x="198" y="9"/>
                  </a:cubicBezTo>
                  <a:cubicBezTo>
                    <a:pt x="183" y="3"/>
                    <a:pt x="167" y="0"/>
                    <a:pt x="152" y="0"/>
                  </a:cubicBezTo>
                  <a:close/>
                  <a:moveTo>
                    <a:pt x="182" y="246"/>
                  </a:moveTo>
                  <a:lnTo>
                    <a:pt x="182" y="246"/>
                  </a:lnTo>
                  <a:cubicBezTo>
                    <a:pt x="182" y="246"/>
                    <a:pt x="181" y="246"/>
                    <a:pt x="181" y="246"/>
                  </a:cubicBezTo>
                  <a:lnTo>
                    <a:pt x="186" y="246"/>
                  </a:lnTo>
                  <a:cubicBezTo>
                    <a:pt x="185" y="246"/>
                    <a:pt x="183" y="246"/>
                    <a:pt x="182" y="2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4"/>
            <p:cNvSpPr/>
            <p:nvPr/>
          </p:nvSpPr>
          <p:spPr>
            <a:xfrm rot="1508308">
              <a:off x="7153972" y="1328346"/>
              <a:ext cx="46306" cy="40030"/>
            </a:xfrm>
            <a:custGeom>
              <a:avLst/>
              <a:gdLst/>
              <a:ahLst/>
              <a:cxnLst/>
              <a:rect l="l" t="t" r="r" b="b"/>
              <a:pathLst>
                <a:path w="273" h="236" extrusionOk="0">
                  <a:moveTo>
                    <a:pt x="114" y="0"/>
                  </a:moveTo>
                  <a:cubicBezTo>
                    <a:pt x="101" y="0"/>
                    <a:pt x="86" y="3"/>
                    <a:pt x="70" y="10"/>
                  </a:cubicBezTo>
                  <a:cubicBezTo>
                    <a:pt x="0" y="45"/>
                    <a:pt x="12" y="109"/>
                    <a:pt x="24" y="161"/>
                  </a:cubicBezTo>
                  <a:cubicBezTo>
                    <a:pt x="49" y="208"/>
                    <a:pt x="100" y="236"/>
                    <a:pt x="152" y="236"/>
                  </a:cubicBezTo>
                  <a:cubicBezTo>
                    <a:pt x="171" y="236"/>
                    <a:pt x="191" y="232"/>
                    <a:pt x="209" y="225"/>
                  </a:cubicBezTo>
                  <a:cubicBezTo>
                    <a:pt x="273" y="196"/>
                    <a:pt x="273" y="144"/>
                    <a:pt x="232" y="91"/>
                  </a:cubicBezTo>
                  <a:cubicBezTo>
                    <a:pt x="204" y="50"/>
                    <a:pt x="169"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4"/>
            <p:cNvSpPr/>
            <p:nvPr/>
          </p:nvSpPr>
          <p:spPr>
            <a:xfrm rot="1508308">
              <a:off x="5602356" y="3138409"/>
              <a:ext cx="44440" cy="43592"/>
            </a:xfrm>
            <a:custGeom>
              <a:avLst/>
              <a:gdLst/>
              <a:ahLst/>
              <a:cxnLst/>
              <a:rect l="l" t="t" r="r" b="b"/>
              <a:pathLst>
                <a:path w="262" h="257" extrusionOk="0">
                  <a:moveTo>
                    <a:pt x="111" y="1"/>
                  </a:moveTo>
                  <a:cubicBezTo>
                    <a:pt x="94" y="1"/>
                    <a:pt x="76" y="5"/>
                    <a:pt x="59" y="13"/>
                  </a:cubicBezTo>
                  <a:cubicBezTo>
                    <a:pt x="1" y="59"/>
                    <a:pt x="7" y="117"/>
                    <a:pt x="41" y="175"/>
                  </a:cubicBezTo>
                  <a:cubicBezTo>
                    <a:pt x="68" y="219"/>
                    <a:pt x="98" y="257"/>
                    <a:pt x="141" y="257"/>
                  </a:cubicBezTo>
                  <a:cubicBezTo>
                    <a:pt x="155" y="257"/>
                    <a:pt x="170" y="253"/>
                    <a:pt x="186" y="245"/>
                  </a:cubicBezTo>
                  <a:cubicBezTo>
                    <a:pt x="244" y="204"/>
                    <a:pt x="261" y="123"/>
                    <a:pt x="215" y="65"/>
                  </a:cubicBezTo>
                  <a:cubicBezTo>
                    <a:pt x="195" y="24"/>
                    <a:pt x="154"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4"/>
            <p:cNvSpPr/>
            <p:nvPr/>
          </p:nvSpPr>
          <p:spPr>
            <a:xfrm rot="1508308">
              <a:off x="8345336" y="1948228"/>
              <a:ext cx="46306" cy="42405"/>
            </a:xfrm>
            <a:custGeom>
              <a:avLst/>
              <a:gdLst/>
              <a:ahLst/>
              <a:cxnLst/>
              <a:rect l="l" t="t" r="r" b="b"/>
              <a:pathLst>
                <a:path w="273" h="250" extrusionOk="0">
                  <a:moveTo>
                    <a:pt x="133" y="0"/>
                  </a:moveTo>
                  <a:cubicBezTo>
                    <a:pt x="114" y="0"/>
                    <a:pt x="94" y="6"/>
                    <a:pt x="75" y="17"/>
                  </a:cubicBezTo>
                  <a:cubicBezTo>
                    <a:pt x="18" y="57"/>
                    <a:pt x="0" y="138"/>
                    <a:pt x="41" y="202"/>
                  </a:cubicBezTo>
                  <a:cubicBezTo>
                    <a:pt x="61" y="233"/>
                    <a:pt x="94" y="249"/>
                    <a:pt x="128" y="249"/>
                  </a:cubicBezTo>
                  <a:cubicBezTo>
                    <a:pt x="152" y="249"/>
                    <a:pt x="176" y="242"/>
                    <a:pt x="197" y="225"/>
                  </a:cubicBezTo>
                  <a:cubicBezTo>
                    <a:pt x="255" y="196"/>
                    <a:pt x="272" y="121"/>
                    <a:pt x="232" y="69"/>
                  </a:cubicBezTo>
                  <a:cubicBezTo>
                    <a:pt x="216" y="25"/>
                    <a:pt x="176"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4"/>
            <p:cNvSpPr/>
            <p:nvPr/>
          </p:nvSpPr>
          <p:spPr>
            <a:xfrm rot="1508308">
              <a:off x="5510376" y="1040605"/>
              <a:ext cx="51225" cy="34602"/>
            </a:xfrm>
            <a:custGeom>
              <a:avLst/>
              <a:gdLst/>
              <a:ahLst/>
              <a:cxnLst/>
              <a:rect l="l" t="t" r="r" b="b"/>
              <a:pathLst>
                <a:path w="302" h="204" extrusionOk="0">
                  <a:moveTo>
                    <a:pt x="140" y="0"/>
                  </a:moveTo>
                  <a:cubicBezTo>
                    <a:pt x="110" y="0"/>
                    <a:pt x="79" y="8"/>
                    <a:pt x="52" y="24"/>
                  </a:cubicBezTo>
                  <a:cubicBezTo>
                    <a:pt x="6" y="47"/>
                    <a:pt x="0" y="117"/>
                    <a:pt x="41" y="146"/>
                  </a:cubicBezTo>
                  <a:cubicBezTo>
                    <a:pt x="78" y="183"/>
                    <a:pt x="129" y="204"/>
                    <a:pt x="180" y="204"/>
                  </a:cubicBezTo>
                  <a:cubicBezTo>
                    <a:pt x="207" y="204"/>
                    <a:pt x="235" y="198"/>
                    <a:pt x="261" y="186"/>
                  </a:cubicBezTo>
                  <a:cubicBezTo>
                    <a:pt x="301" y="151"/>
                    <a:pt x="301" y="93"/>
                    <a:pt x="267" y="59"/>
                  </a:cubicBezTo>
                  <a:cubicBezTo>
                    <a:pt x="235" y="20"/>
                    <a:pt x="188"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4"/>
            <p:cNvSpPr/>
            <p:nvPr/>
          </p:nvSpPr>
          <p:spPr>
            <a:xfrm rot="1508308">
              <a:off x="5185107" y="495303"/>
              <a:ext cx="47323" cy="35111"/>
            </a:xfrm>
            <a:custGeom>
              <a:avLst/>
              <a:gdLst/>
              <a:ahLst/>
              <a:cxnLst/>
              <a:rect l="l" t="t" r="r" b="b"/>
              <a:pathLst>
                <a:path w="279" h="207" extrusionOk="0">
                  <a:moveTo>
                    <a:pt x="148" y="1"/>
                  </a:moveTo>
                  <a:cubicBezTo>
                    <a:pt x="114" y="1"/>
                    <a:pt x="80" y="14"/>
                    <a:pt x="53" y="41"/>
                  </a:cubicBezTo>
                  <a:cubicBezTo>
                    <a:pt x="12" y="64"/>
                    <a:pt x="1" y="122"/>
                    <a:pt x="30" y="163"/>
                  </a:cubicBezTo>
                  <a:cubicBezTo>
                    <a:pt x="59" y="192"/>
                    <a:pt x="99" y="207"/>
                    <a:pt x="140" y="207"/>
                  </a:cubicBezTo>
                  <a:cubicBezTo>
                    <a:pt x="172" y="207"/>
                    <a:pt x="204" y="198"/>
                    <a:pt x="232" y="180"/>
                  </a:cubicBezTo>
                  <a:cubicBezTo>
                    <a:pt x="273" y="145"/>
                    <a:pt x="279" y="93"/>
                    <a:pt x="250" y="52"/>
                  </a:cubicBezTo>
                  <a:cubicBezTo>
                    <a:pt x="225" y="18"/>
                    <a:pt x="18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4"/>
            <p:cNvSpPr/>
            <p:nvPr/>
          </p:nvSpPr>
          <p:spPr>
            <a:xfrm rot="1508308">
              <a:off x="5870135" y="2297525"/>
              <a:ext cx="43422" cy="42405"/>
            </a:xfrm>
            <a:custGeom>
              <a:avLst/>
              <a:gdLst/>
              <a:ahLst/>
              <a:cxnLst/>
              <a:rect l="l" t="t" r="r" b="b"/>
              <a:pathLst>
                <a:path w="256" h="250" extrusionOk="0">
                  <a:moveTo>
                    <a:pt x="123" y="1"/>
                  </a:moveTo>
                  <a:cubicBezTo>
                    <a:pt x="103" y="1"/>
                    <a:pt x="83" y="7"/>
                    <a:pt x="65" y="20"/>
                  </a:cubicBezTo>
                  <a:cubicBezTo>
                    <a:pt x="1" y="54"/>
                    <a:pt x="1" y="112"/>
                    <a:pt x="30" y="170"/>
                  </a:cubicBezTo>
                  <a:cubicBezTo>
                    <a:pt x="60" y="213"/>
                    <a:pt x="90" y="249"/>
                    <a:pt x="133" y="249"/>
                  </a:cubicBezTo>
                  <a:cubicBezTo>
                    <a:pt x="149" y="249"/>
                    <a:pt x="166" y="245"/>
                    <a:pt x="186" y="234"/>
                  </a:cubicBezTo>
                  <a:cubicBezTo>
                    <a:pt x="238" y="199"/>
                    <a:pt x="256" y="124"/>
                    <a:pt x="221" y="72"/>
                  </a:cubicBezTo>
                  <a:cubicBezTo>
                    <a:pt x="205" y="28"/>
                    <a:pt x="16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4"/>
            <p:cNvSpPr/>
            <p:nvPr/>
          </p:nvSpPr>
          <p:spPr>
            <a:xfrm rot="1508308">
              <a:off x="6708110" y="2726009"/>
              <a:ext cx="39521" cy="49868"/>
            </a:xfrm>
            <a:custGeom>
              <a:avLst/>
              <a:gdLst/>
              <a:ahLst/>
              <a:cxnLst/>
              <a:rect l="l" t="t" r="r" b="b"/>
              <a:pathLst>
                <a:path w="233" h="294" extrusionOk="0">
                  <a:moveTo>
                    <a:pt x="124" y="0"/>
                  </a:moveTo>
                  <a:cubicBezTo>
                    <a:pt x="109" y="0"/>
                    <a:pt x="95" y="5"/>
                    <a:pt x="82" y="14"/>
                  </a:cubicBezTo>
                  <a:cubicBezTo>
                    <a:pt x="30" y="84"/>
                    <a:pt x="1" y="171"/>
                    <a:pt x="7" y="257"/>
                  </a:cubicBezTo>
                  <a:cubicBezTo>
                    <a:pt x="12" y="269"/>
                    <a:pt x="36" y="292"/>
                    <a:pt x="47" y="292"/>
                  </a:cubicBezTo>
                  <a:cubicBezTo>
                    <a:pt x="54" y="293"/>
                    <a:pt x="62" y="294"/>
                    <a:pt x="69" y="294"/>
                  </a:cubicBezTo>
                  <a:cubicBezTo>
                    <a:pt x="131" y="294"/>
                    <a:pt x="188" y="250"/>
                    <a:pt x="204" y="188"/>
                  </a:cubicBezTo>
                  <a:cubicBezTo>
                    <a:pt x="227" y="124"/>
                    <a:pt x="233" y="55"/>
                    <a:pt x="157" y="8"/>
                  </a:cubicBezTo>
                  <a:cubicBezTo>
                    <a:pt x="147" y="3"/>
                    <a:pt x="135"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4"/>
            <p:cNvSpPr/>
            <p:nvPr/>
          </p:nvSpPr>
          <p:spPr>
            <a:xfrm rot="1508308">
              <a:off x="7784991" y="1810850"/>
              <a:ext cx="48341" cy="41048"/>
            </a:xfrm>
            <a:custGeom>
              <a:avLst/>
              <a:gdLst/>
              <a:ahLst/>
              <a:cxnLst/>
              <a:rect l="l" t="t" r="r" b="b"/>
              <a:pathLst>
                <a:path w="285" h="242" extrusionOk="0">
                  <a:moveTo>
                    <a:pt x="162" y="0"/>
                  </a:moveTo>
                  <a:cubicBezTo>
                    <a:pt x="137" y="0"/>
                    <a:pt x="112" y="10"/>
                    <a:pt x="93" y="32"/>
                  </a:cubicBezTo>
                  <a:cubicBezTo>
                    <a:pt x="46" y="78"/>
                    <a:pt x="0" y="131"/>
                    <a:pt x="29" y="206"/>
                  </a:cubicBezTo>
                  <a:cubicBezTo>
                    <a:pt x="53" y="230"/>
                    <a:pt x="83" y="241"/>
                    <a:pt x="114" y="241"/>
                  </a:cubicBezTo>
                  <a:cubicBezTo>
                    <a:pt x="143" y="241"/>
                    <a:pt x="172" y="231"/>
                    <a:pt x="197" y="212"/>
                  </a:cubicBezTo>
                  <a:cubicBezTo>
                    <a:pt x="261" y="177"/>
                    <a:pt x="284" y="96"/>
                    <a:pt x="238" y="38"/>
                  </a:cubicBezTo>
                  <a:cubicBezTo>
                    <a:pt x="219" y="13"/>
                    <a:pt x="191"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4"/>
            <p:cNvSpPr/>
            <p:nvPr/>
          </p:nvSpPr>
          <p:spPr>
            <a:xfrm rot="1508308">
              <a:off x="6268361" y="1783431"/>
              <a:ext cx="48341" cy="41217"/>
            </a:xfrm>
            <a:custGeom>
              <a:avLst/>
              <a:gdLst/>
              <a:ahLst/>
              <a:cxnLst/>
              <a:rect l="l" t="t" r="r" b="b"/>
              <a:pathLst>
                <a:path w="285" h="243" extrusionOk="0">
                  <a:moveTo>
                    <a:pt x="179" y="0"/>
                  </a:moveTo>
                  <a:cubicBezTo>
                    <a:pt x="155" y="0"/>
                    <a:pt x="130" y="10"/>
                    <a:pt x="104" y="24"/>
                  </a:cubicBezTo>
                  <a:cubicBezTo>
                    <a:pt x="52" y="76"/>
                    <a:pt x="0" y="128"/>
                    <a:pt x="47" y="198"/>
                  </a:cubicBezTo>
                  <a:cubicBezTo>
                    <a:pt x="69" y="230"/>
                    <a:pt x="92" y="242"/>
                    <a:pt x="116" y="242"/>
                  </a:cubicBezTo>
                  <a:cubicBezTo>
                    <a:pt x="148" y="242"/>
                    <a:pt x="181" y="221"/>
                    <a:pt x="215" y="198"/>
                  </a:cubicBezTo>
                  <a:cubicBezTo>
                    <a:pt x="267" y="169"/>
                    <a:pt x="284" y="94"/>
                    <a:pt x="249" y="42"/>
                  </a:cubicBezTo>
                  <a:cubicBezTo>
                    <a:pt x="228" y="12"/>
                    <a:pt x="20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4"/>
            <p:cNvSpPr/>
            <p:nvPr/>
          </p:nvSpPr>
          <p:spPr>
            <a:xfrm rot="1508308">
              <a:off x="3951059" y="431426"/>
              <a:ext cx="45458" cy="46136"/>
            </a:xfrm>
            <a:custGeom>
              <a:avLst/>
              <a:gdLst/>
              <a:ahLst/>
              <a:cxnLst/>
              <a:rect l="l" t="t" r="r" b="b"/>
              <a:pathLst>
                <a:path w="268" h="272" extrusionOk="0">
                  <a:moveTo>
                    <a:pt x="117" y="0"/>
                  </a:moveTo>
                  <a:cubicBezTo>
                    <a:pt x="102" y="0"/>
                    <a:pt x="86" y="6"/>
                    <a:pt x="70" y="21"/>
                  </a:cubicBezTo>
                  <a:cubicBezTo>
                    <a:pt x="1" y="73"/>
                    <a:pt x="35" y="142"/>
                    <a:pt x="70" y="200"/>
                  </a:cubicBezTo>
                  <a:cubicBezTo>
                    <a:pt x="96" y="239"/>
                    <a:pt x="122" y="271"/>
                    <a:pt x="159" y="271"/>
                  </a:cubicBezTo>
                  <a:cubicBezTo>
                    <a:pt x="172" y="271"/>
                    <a:pt x="187" y="267"/>
                    <a:pt x="203" y="258"/>
                  </a:cubicBezTo>
                  <a:cubicBezTo>
                    <a:pt x="267" y="229"/>
                    <a:pt x="256" y="136"/>
                    <a:pt x="203" y="61"/>
                  </a:cubicBezTo>
                  <a:cubicBezTo>
                    <a:pt x="179" y="29"/>
                    <a:pt x="150"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4"/>
            <p:cNvSpPr/>
            <p:nvPr/>
          </p:nvSpPr>
          <p:spPr>
            <a:xfrm rot="1508308">
              <a:off x="7148620" y="764758"/>
              <a:ext cx="36468" cy="49868"/>
            </a:xfrm>
            <a:custGeom>
              <a:avLst/>
              <a:gdLst/>
              <a:ahLst/>
              <a:cxnLst/>
              <a:rect l="l" t="t" r="r" b="b"/>
              <a:pathLst>
                <a:path w="215" h="294" extrusionOk="0">
                  <a:moveTo>
                    <a:pt x="84" y="0"/>
                  </a:moveTo>
                  <a:cubicBezTo>
                    <a:pt x="73" y="0"/>
                    <a:pt x="63" y="2"/>
                    <a:pt x="52" y="6"/>
                  </a:cubicBezTo>
                  <a:cubicBezTo>
                    <a:pt x="0" y="41"/>
                    <a:pt x="18" y="87"/>
                    <a:pt x="23" y="133"/>
                  </a:cubicBezTo>
                  <a:cubicBezTo>
                    <a:pt x="35" y="197"/>
                    <a:pt x="23" y="261"/>
                    <a:pt x="93" y="290"/>
                  </a:cubicBezTo>
                  <a:cubicBezTo>
                    <a:pt x="100" y="292"/>
                    <a:pt x="108" y="293"/>
                    <a:pt x="116" y="293"/>
                  </a:cubicBezTo>
                  <a:cubicBezTo>
                    <a:pt x="144" y="293"/>
                    <a:pt x="171" y="278"/>
                    <a:pt x="180" y="255"/>
                  </a:cubicBezTo>
                  <a:cubicBezTo>
                    <a:pt x="215" y="191"/>
                    <a:pt x="209" y="116"/>
                    <a:pt x="168" y="58"/>
                  </a:cubicBezTo>
                  <a:cubicBezTo>
                    <a:pt x="155" y="22"/>
                    <a:pt x="12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4"/>
            <p:cNvSpPr/>
            <p:nvPr/>
          </p:nvSpPr>
          <p:spPr>
            <a:xfrm rot="1508308">
              <a:off x="7061015" y="2356723"/>
              <a:ext cx="44270" cy="40030"/>
            </a:xfrm>
            <a:custGeom>
              <a:avLst/>
              <a:gdLst/>
              <a:ahLst/>
              <a:cxnLst/>
              <a:rect l="l" t="t" r="r" b="b"/>
              <a:pathLst>
                <a:path w="261" h="236" extrusionOk="0">
                  <a:moveTo>
                    <a:pt x="106" y="0"/>
                  </a:moveTo>
                  <a:cubicBezTo>
                    <a:pt x="88" y="0"/>
                    <a:pt x="70" y="3"/>
                    <a:pt x="52" y="10"/>
                  </a:cubicBezTo>
                  <a:cubicBezTo>
                    <a:pt x="12" y="33"/>
                    <a:pt x="0" y="85"/>
                    <a:pt x="29" y="126"/>
                  </a:cubicBezTo>
                  <a:cubicBezTo>
                    <a:pt x="58" y="189"/>
                    <a:pt x="124" y="236"/>
                    <a:pt x="175" y="236"/>
                  </a:cubicBezTo>
                  <a:cubicBezTo>
                    <a:pt x="185" y="236"/>
                    <a:pt x="194" y="234"/>
                    <a:pt x="203" y="230"/>
                  </a:cubicBezTo>
                  <a:cubicBezTo>
                    <a:pt x="255" y="201"/>
                    <a:pt x="261" y="143"/>
                    <a:pt x="238" y="91"/>
                  </a:cubicBezTo>
                  <a:cubicBezTo>
                    <a:pt x="216" y="34"/>
                    <a:pt x="163"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4"/>
            <p:cNvSpPr/>
            <p:nvPr/>
          </p:nvSpPr>
          <p:spPr>
            <a:xfrm rot="1508308">
              <a:off x="6222346" y="2035655"/>
              <a:ext cx="46306" cy="37486"/>
            </a:xfrm>
            <a:custGeom>
              <a:avLst/>
              <a:gdLst/>
              <a:ahLst/>
              <a:cxnLst/>
              <a:rect l="l" t="t" r="r" b="b"/>
              <a:pathLst>
                <a:path w="273" h="221" extrusionOk="0">
                  <a:moveTo>
                    <a:pt x="134" y="1"/>
                  </a:moveTo>
                  <a:cubicBezTo>
                    <a:pt x="109" y="1"/>
                    <a:pt x="85" y="9"/>
                    <a:pt x="64" y="25"/>
                  </a:cubicBezTo>
                  <a:cubicBezTo>
                    <a:pt x="18" y="54"/>
                    <a:pt x="1" y="112"/>
                    <a:pt x="24" y="164"/>
                  </a:cubicBezTo>
                  <a:cubicBezTo>
                    <a:pt x="49" y="200"/>
                    <a:pt x="91" y="221"/>
                    <a:pt x="133" y="221"/>
                  </a:cubicBezTo>
                  <a:cubicBezTo>
                    <a:pt x="157" y="221"/>
                    <a:pt x="182" y="214"/>
                    <a:pt x="203" y="199"/>
                  </a:cubicBezTo>
                  <a:cubicBezTo>
                    <a:pt x="261" y="170"/>
                    <a:pt x="273" y="100"/>
                    <a:pt x="232" y="54"/>
                  </a:cubicBezTo>
                  <a:cubicBezTo>
                    <a:pt x="208" y="19"/>
                    <a:pt x="171"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4"/>
            <p:cNvSpPr/>
            <p:nvPr/>
          </p:nvSpPr>
          <p:spPr>
            <a:xfrm rot="1508308">
              <a:off x="5796052" y="3448910"/>
              <a:ext cx="35620" cy="47663"/>
            </a:xfrm>
            <a:custGeom>
              <a:avLst/>
              <a:gdLst/>
              <a:ahLst/>
              <a:cxnLst/>
              <a:rect l="l" t="t" r="r" b="b"/>
              <a:pathLst>
                <a:path w="210" h="281" extrusionOk="0">
                  <a:moveTo>
                    <a:pt x="76" y="1"/>
                  </a:moveTo>
                  <a:cubicBezTo>
                    <a:pt x="73" y="1"/>
                    <a:pt x="69" y="1"/>
                    <a:pt x="65" y="1"/>
                  </a:cubicBezTo>
                  <a:cubicBezTo>
                    <a:pt x="24" y="1"/>
                    <a:pt x="1" y="36"/>
                    <a:pt x="7" y="71"/>
                  </a:cubicBezTo>
                  <a:cubicBezTo>
                    <a:pt x="12" y="135"/>
                    <a:pt x="24" y="192"/>
                    <a:pt x="36" y="245"/>
                  </a:cubicBezTo>
                  <a:cubicBezTo>
                    <a:pt x="41" y="250"/>
                    <a:pt x="47" y="256"/>
                    <a:pt x="59" y="268"/>
                  </a:cubicBezTo>
                  <a:cubicBezTo>
                    <a:pt x="70" y="276"/>
                    <a:pt x="84" y="280"/>
                    <a:pt x="99" y="280"/>
                  </a:cubicBezTo>
                  <a:cubicBezTo>
                    <a:pt x="117" y="280"/>
                    <a:pt x="136" y="274"/>
                    <a:pt x="152" y="262"/>
                  </a:cubicBezTo>
                  <a:cubicBezTo>
                    <a:pt x="198" y="216"/>
                    <a:pt x="209" y="152"/>
                    <a:pt x="186" y="94"/>
                  </a:cubicBezTo>
                  <a:cubicBezTo>
                    <a:pt x="165" y="40"/>
                    <a:pt x="13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4"/>
            <p:cNvSpPr/>
            <p:nvPr/>
          </p:nvSpPr>
          <p:spPr>
            <a:xfrm rot="1508308">
              <a:off x="5445298" y="2544237"/>
              <a:ext cx="63098" cy="32058"/>
            </a:xfrm>
            <a:custGeom>
              <a:avLst/>
              <a:gdLst/>
              <a:ahLst/>
              <a:cxnLst/>
              <a:rect l="l" t="t" r="r" b="b"/>
              <a:pathLst>
                <a:path w="372" h="189" extrusionOk="0">
                  <a:moveTo>
                    <a:pt x="97" y="1"/>
                  </a:moveTo>
                  <a:cubicBezTo>
                    <a:pt x="83" y="1"/>
                    <a:pt x="72" y="3"/>
                    <a:pt x="64" y="7"/>
                  </a:cubicBezTo>
                  <a:cubicBezTo>
                    <a:pt x="24" y="13"/>
                    <a:pt x="0" y="59"/>
                    <a:pt x="18" y="94"/>
                  </a:cubicBezTo>
                  <a:cubicBezTo>
                    <a:pt x="51" y="141"/>
                    <a:pt x="204" y="189"/>
                    <a:pt x="287" y="189"/>
                  </a:cubicBezTo>
                  <a:cubicBezTo>
                    <a:pt x="306" y="189"/>
                    <a:pt x="321" y="186"/>
                    <a:pt x="331" y="181"/>
                  </a:cubicBezTo>
                  <a:cubicBezTo>
                    <a:pt x="360" y="169"/>
                    <a:pt x="371" y="140"/>
                    <a:pt x="354" y="117"/>
                  </a:cubicBezTo>
                  <a:cubicBezTo>
                    <a:pt x="319" y="63"/>
                    <a:pt x="172"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4"/>
            <p:cNvSpPr/>
            <p:nvPr/>
          </p:nvSpPr>
          <p:spPr>
            <a:xfrm rot="1508308">
              <a:off x="7486983" y="183299"/>
              <a:ext cx="44270" cy="40708"/>
            </a:xfrm>
            <a:custGeom>
              <a:avLst/>
              <a:gdLst/>
              <a:ahLst/>
              <a:cxnLst/>
              <a:rect l="l" t="t" r="r" b="b"/>
              <a:pathLst>
                <a:path w="261" h="240" extrusionOk="0">
                  <a:moveTo>
                    <a:pt x="135" y="0"/>
                  </a:moveTo>
                  <a:cubicBezTo>
                    <a:pt x="119" y="0"/>
                    <a:pt x="103" y="4"/>
                    <a:pt x="87" y="13"/>
                  </a:cubicBezTo>
                  <a:cubicBezTo>
                    <a:pt x="23" y="42"/>
                    <a:pt x="0" y="123"/>
                    <a:pt x="35" y="181"/>
                  </a:cubicBezTo>
                  <a:cubicBezTo>
                    <a:pt x="53" y="220"/>
                    <a:pt x="88" y="239"/>
                    <a:pt x="124" y="239"/>
                  </a:cubicBezTo>
                  <a:cubicBezTo>
                    <a:pt x="147" y="239"/>
                    <a:pt x="171" y="231"/>
                    <a:pt x="191" y="216"/>
                  </a:cubicBezTo>
                  <a:cubicBezTo>
                    <a:pt x="243" y="181"/>
                    <a:pt x="261" y="111"/>
                    <a:pt x="226" y="59"/>
                  </a:cubicBezTo>
                  <a:cubicBezTo>
                    <a:pt x="210" y="23"/>
                    <a:pt x="174"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4"/>
            <p:cNvSpPr/>
            <p:nvPr/>
          </p:nvSpPr>
          <p:spPr>
            <a:xfrm rot="1508308">
              <a:off x="4872117" y="1875546"/>
              <a:ext cx="49359" cy="38503"/>
            </a:xfrm>
            <a:custGeom>
              <a:avLst/>
              <a:gdLst/>
              <a:ahLst/>
              <a:cxnLst/>
              <a:rect l="l" t="t" r="r" b="b"/>
              <a:pathLst>
                <a:path w="291" h="227" extrusionOk="0">
                  <a:moveTo>
                    <a:pt x="129" y="0"/>
                  </a:moveTo>
                  <a:cubicBezTo>
                    <a:pt x="106" y="0"/>
                    <a:pt x="82" y="6"/>
                    <a:pt x="59" y="16"/>
                  </a:cubicBezTo>
                  <a:cubicBezTo>
                    <a:pt x="1" y="45"/>
                    <a:pt x="7" y="92"/>
                    <a:pt x="30" y="138"/>
                  </a:cubicBezTo>
                  <a:cubicBezTo>
                    <a:pt x="63" y="188"/>
                    <a:pt x="133" y="226"/>
                    <a:pt x="188" y="226"/>
                  </a:cubicBezTo>
                  <a:cubicBezTo>
                    <a:pt x="210" y="226"/>
                    <a:pt x="230" y="220"/>
                    <a:pt x="244" y="207"/>
                  </a:cubicBezTo>
                  <a:cubicBezTo>
                    <a:pt x="285" y="178"/>
                    <a:pt x="290" y="115"/>
                    <a:pt x="256" y="80"/>
                  </a:cubicBezTo>
                  <a:cubicBezTo>
                    <a:pt x="232" y="28"/>
                    <a:pt x="18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4"/>
            <p:cNvSpPr/>
            <p:nvPr/>
          </p:nvSpPr>
          <p:spPr>
            <a:xfrm rot="1508308">
              <a:off x="9107689" y="73791"/>
              <a:ext cx="40369" cy="45627"/>
            </a:xfrm>
            <a:custGeom>
              <a:avLst/>
              <a:gdLst/>
              <a:ahLst/>
              <a:cxnLst/>
              <a:rect l="l" t="t" r="r" b="b"/>
              <a:pathLst>
                <a:path w="238" h="269" extrusionOk="0">
                  <a:moveTo>
                    <a:pt x="106" y="0"/>
                  </a:moveTo>
                  <a:cubicBezTo>
                    <a:pt x="86" y="0"/>
                    <a:pt x="65" y="6"/>
                    <a:pt x="47" y="18"/>
                  </a:cubicBezTo>
                  <a:cubicBezTo>
                    <a:pt x="0" y="53"/>
                    <a:pt x="6" y="122"/>
                    <a:pt x="58" y="209"/>
                  </a:cubicBezTo>
                  <a:cubicBezTo>
                    <a:pt x="77" y="237"/>
                    <a:pt x="99" y="268"/>
                    <a:pt x="136" y="268"/>
                  </a:cubicBezTo>
                  <a:cubicBezTo>
                    <a:pt x="146" y="268"/>
                    <a:pt x="156" y="266"/>
                    <a:pt x="168" y="261"/>
                  </a:cubicBezTo>
                  <a:cubicBezTo>
                    <a:pt x="226" y="238"/>
                    <a:pt x="238" y="128"/>
                    <a:pt x="203" y="59"/>
                  </a:cubicBezTo>
                  <a:cubicBezTo>
                    <a:pt x="184" y="21"/>
                    <a:pt x="14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4"/>
            <p:cNvSpPr/>
            <p:nvPr/>
          </p:nvSpPr>
          <p:spPr>
            <a:xfrm rot="1508308">
              <a:off x="6914077" y="1605767"/>
              <a:ext cx="47323" cy="40708"/>
            </a:xfrm>
            <a:custGeom>
              <a:avLst/>
              <a:gdLst/>
              <a:ahLst/>
              <a:cxnLst/>
              <a:rect l="l" t="t" r="r" b="b"/>
              <a:pathLst>
                <a:path w="279" h="240" extrusionOk="0">
                  <a:moveTo>
                    <a:pt x="136" y="1"/>
                  </a:moveTo>
                  <a:cubicBezTo>
                    <a:pt x="117" y="1"/>
                    <a:pt x="98" y="6"/>
                    <a:pt x="81" y="16"/>
                  </a:cubicBezTo>
                  <a:cubicBezTo>
                    <a:pt x="23" y="45"/>
                    <a:pt x="0" y="109"/>
                    <a:pt x="35" y="167"/>
                  </a:cubicBezTo>
                  <a:cubicBezTo>
                    <a:pt x="68" y="212"/>
                    <a:pt x="103" y="239"/>
                    <a:pt x="144" y="239"/>
                  </a:cubicBezTo>
                  <a:cubicBezTo>
                    <a:pt x="161" y="239"/>
                    <a:pt x="179" y="235"/>
                    <a:pt x="197" y="224"/>
                  </a:cubicBezTo>
                  <a:cubicBezTo>
                    <a:pt x="255" y="201"/>
                    <a:pt x="278" y="120"/>
                    <a:pt x="238" y="68"/>
                  </a:cubicBezTo>
                  <a:cubicBezTo>
                    <a:pt x="221" y="27"/>
                    <a:pt x="179"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4"/>
            <p:cNvSpPr/>
            <p:nvPr/>
          </p:nvSpPr>
          <p:spPr>
            <a:xfrm rot="1508308">
              <a:off x="5413280" y="1794472"/>
              <a:ext cx="52242" cy="32567"/>
            </a:xfrm>
            <a:custGeom>
              <a:avLst/>
              <a:gdLst/>
              <a:ahLst/>
              <a:cxnLst/>
              <a:rect l="l" t="t" r="r" b="b"/>
              <a:pathLst>
                <a:path w="308" h="192" extrusionOk="0">
                  <a:moveTo>
                    <a:pt x="144" y="0"/>
                  </a:moveTo>
                  <a:cubicBezTo>
                    <a:pt x="117" y="0"/>
                    <a:pt x="89" y="7"/>
                    <a:pt x="64" y="22"/>
                  </a:cubicBezTo>
                  <a:cubicBezTo>
                    <a:pt x="18" y="45"/>
                    <a:pt x="0" y="97"/>
                    <a:pt x="29" y="144"/>
                  </a:cubicBezTo>
                  <a:cubicBezTo>
                    <a:pt x="50" y="174"/>
                    <a:pt x="101" y="191"/>
                    <a:pt x="154" y="191"/>
                  </a:cubicBezTo>
                  <a:cubicBezTo>
                    <a:pt x="190" y="191"/>
                    <a:pt x="227" y="183"/>
                    <a:pt x="255" y="167"/>
                  </a:cubicBezTo>
                  <a:cubicBezTo>
                    <a:pt x="296" y="149"/>
                    <a:pt x="307" y="97"/>
                    <a:pt x="278" y="68"/>
                  </a:cubicBezTo>
                  <a:cubicBezTo>
                    <a:pt x="245" y="23"/>
                    <a:pt x="19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4"/>
            <p:cNvSpPr/>
            <p:nvPr/>
          </p:nvSpPr>
          <p:spPr>
            <a:xfrm rot="1508308">
              <a:off x="8903607" y="2952225"/>
              <a:ext cx="53260" cy="37486"/>
            </a:xfrm>
            <a:custGeom>
              <a:avLst/>
              <a:gdLst/>
              <a:ahLst/>
              <a:cxnLst/>
              <a:rect l="l" t="t" r="r" b="b"/>
              <a:pathLst>
                <a:path w="314" h="221" extrusionOk="0">
                  <a:moveTo>
                    <a:pt x="196" y="1"/>
                  </a:moveTo>
                  <a:cubicBezTo>
                    <a:pt x="167" y="1"/>
                    <a:pt x="137" y="14"/>
                    <a:pt x="111" y="32"/>
                  </a:cubicBezTo>
                  <a:cubicBezTo>
                    <a:pt x="59" y="73"/>
                    <a:pt x="1" y="113"/>
                    <a:pt x="47" y="177"/>
                  </a:cubicBezTo>
                  <a:cubicBezTo>
                    <a:pt x="67" y="209"/>
                    <a:pt x="96" y="220"/>
                    <a:pt x="128" y="220"/>
                  </a:cubicBezTo>
                  <a:cubicBezTo>
                    <a:pt x="160" y="220"/>
                    <a:pt x="195" y="209"/>
                    <a:pt x="227" y="194"/>
                  </a:cubicBezTo>
                  <a:cubicBezTo>
                    <a:pt x="284" y="154"/>
                    <a:pt x="313" y="102"/>
                    <a:pt x="267" y="44"/>
                  </a:cubicBezTo>
                  <a:cubicBezTo>
                    <a:pt x="247" y="13"/>
                    <a:pt x="22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4"/>
            <p:cNvSpPr/>
            <p:nvPr/>
          </p:nvSpPr>
          <p:spPr>
            <a:xfrm rot="1508308">
              <a:off x="4992872" y="3002252"/>
              <a:ext cx="43253" cy="40878"/>
            </a:xfrm>
            <a:custGeom>
              <a:avLst/>
              <a:gdLst/>
              <a:ahLst/>
              <a:cxnLst/>
              <a:rect l="l" t="t" r="r" b="b"/>
              <a:pathLst>
                <a:path w="255" h="241" extrusionOk="0">
                  <a:moveTo>
                    <a:pt x="126" y="0"/>
                  </a:moveTo>
                  <a:cubicBezTo>
                    <a:pt x="105" y="0"/>
                    <a:pt x="83" y="7"/>
                    <a:pt x="64" y="22"/>
                  </a:cubicBezTo>
                  <a:cubicBezTo>
                    <a:pt x="6" y="63"/>
                    <a:pt x="0" y="150"/>
                    <a:pt x="46" y="202"/>
                  </a:cubicBezTo>
                  <a:cubicBezTo>
                    <a:pt x="65" y="227"/>
                    <a:pt x="93" y="240"/>
                    <a:pt x="122" y="240"/>
                  </a:cubicBezTo>
                  <a:cubicBezTo>
                    <a:pt x="146" y="240"/>
                    <a:pt x="170" y="232"/>
                    <a:pt x="191" y="213"/>
                  </a:cubicBezTo>
                  <a:cubicBezTo>
                    <a:pt x="243" y="179"/>
                    <a:pt x="255" y="103"/>
                    <a:pt x="214" y="57"/>
                  </a:cubicBezTo>
                  <a:cubicBezTo>
                    <a:pt x="196" y="20"/>
                    <a:pt x="162"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4"/>
            <p:cNvSpPr/>
            <p:nvPr/>
          </p:nvSpPr>
          <p:spPr>
            <a:xfrm rot="1508308">
              <a:off x="5850099" y="2359424"/>
              <a:ext cx="44440" cy="50546"/>
            </a:xfrm>
            <a:custGeom>
              <a:avLst/>
              <a:gdLst/>
              <a:ahLst/>
              <a:cxnLst/>
              <a:rect l="l" t="t" r="r" b="b"/>
              <a:pathLst>
                <a:path w="262" h="298" extrusionOk="0">
                  <a:moveTo>
                    <a:pt x="131" y="1"/>
                  </a:moveTo>
                  <a:cubicBezTo>
                    <a:pt x="111" y="1"/>
                    <a:pt x="91" y="7"/>
                    <a:pt x="76" y="19"/>
                  </a:cubicBezTo>
                  <a:cubicBezTo>
                    <a:pt x="18" y="54"/>
                    <a:pt x="1" y="129"/>
                    <a:pt x="41" y="181"/>
                  </a:cubicBezTo>
                  <a:cubicBezTo>
                    <a:pt x="65" y="222"/>
                    <a:pt x="88" y="263"/>
                    <a:pt x="117" y="297"/>
                  </a:cubicBezTo>
                  <a:cubicBezTo>
                    <a:pt x="157" y="268"/>
                    <a:pt x="215" y="251"/>
                    <a:pt x="238" y="199"/>
                  </a:cubicBezTo>
                  <a:cubicBezTo>
                    <a:pt x="262" y="141"/>
                    <a:pt x="250" y="71"/>
                    <a:pt x="204" y="31"/>
                  </a:cubicBezTo>
                  <a:cubicBezTo>
                    <a:pt x="184" y="11"/>
                    <a:pt x="157"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4"/>
            <p:cNvSpPr/>
            <p:nvPr/>
          </p:nvSpPr>
          <p:spPr>
            <a:xfrm rot="1508308">
              <a:off x="7104382" y="172068"/>
              <a:ext cx="51225" cy="39182"/>
            </a:xfrm>
            <a:custGeom>
              <a:avLst/>
              <a:gdLst/>
              <a:ahLst/>
              <a:cxnLst/>
              <a:rect l="l" t="t" r="r" b="b"/>
              <a:pathLst>
                <a:path w="302" h="231" extrusionOk="0">
                  <a:moveTo>
                    <a:pt x="160" y="0"/>
                  </a:moveTo>
                  <a:cubicBezTo>
                    <a:pt x="135" y="0"/>
                    <a:pt x="109" y="9"/>
                    <a:pt x="87" y="27"/>
                  </a:cubicBezTo>
                  <a:cubicBezTo>
                    <a:pt x="23" y="50"/>
                    <a:pt x="0" y="131"/>
                    <a:pt x="46" y="183"/>
                  </a:cubicBezTo>
                  <a:cubicBezTo>
                    <a:pt x="74" y="214"/>
                    <a:pt x="114" y="231"/>
                    <a:pt x="153" y="231"/>
                  </a:cubicBezTo>
                  <a:cubicBezTo>
                    <a:pt x="181" y="231"/>
                    <a:pt x="208" y="223"/>
                    <a:pt x="232" y="206"/>
                  </a:cubicBezTo>
                  <a:cubicBezTo>
                    <a:pt x="278" y="166"/>
                    <a:pt x="301" y="113"/>
                    <a:pt x="267" y="61"/>
                  </a:cubicBezTo>
                  <a:cubicBezTo>
                    <a:pt x="242" y="22"/>
                    <a:pt x="201"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4"/>
            <p:cNvSpPr/>
            <p:nvPr/>
          </p:nvSpPr>
          <p:spPr>
            <a:xfrm rot="1508308">
              <a:off x="8029373" y="1197766"/>
              <a:ext cx="45288" cy="39691"/>
            </a:xfrm>
            <a:custGeom>
              <a:avLst/>
              <a:gdLst/>
              <a:ahLst/>
              <a:cxnLst/>
              <a:rect l="l" t="t" r="r" b="b"/>
              <a:pathLst>
                <a:path w="267" h="234" extrusionOk="0">
                  <a:moveTo>
                    <a:pt x="135" y="0"/>
                  </a:moveTo>
                  <a:cubicBezTo>
                    <a:pt x="110" y="0"/>
                    <a:pt x="85" y="8"/>
                    <a:pt x="64" y="25"/>
                  </a:cubicBezTo>
                  <a:cubicBezTo>
                    <a:pt x="12" y="60"/>
                    <a:pt x="0" y="135"/>
                    <a:pt x="35" y="187"/>
                  </a:cubicBezTo>
                  <a:cubicBezTo>
                    <a:pt x="55" y="217"/>
                    <a:pt x="88" y="233"/>
                    <a:pt x="123" y="233"/>
                  </a:cubicBezTo>
                  <a:cubicBezTo>
                    <a:pt x="149" y="233"/>
                    <a:pt x="175" y="224"/>
                    <a:pt x="197" y="204"/>
                  </a:cubicBezTo>
                  <a:cubicBezTo>
                    <a:pt x="255" y="175"/>
                    <a:pt x="267" y="100"/>
                    <a:pt x="221" y="48"/>
                  </a:cubicBezTo>
                  <a:cubicBezTo>
                    <a:pt x="203" y="17"/>
                    <a:pt x="170"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4"/>
            <p:cNvSpPr/>
            <p:nvPr/>
          </p:nvSpPr>
          <p:spPr>
            <a:xfrm rot="1508308">
              <a:off x="8361896" y="35267"/>
              <a:ext cx="46475" cy="40539"/>
            </a:xfrm>
            <a:custGeom>
              <a:avLst/>
              <a:gdLst/>
              <a:ahLst/>
              <a:cxnLst/>
              <a:rect l="l" t="t" r="r" b="b"/>
              <a:pathLst>
                <a:path w="274" h="239" extrusionOk="0">
                  <a:moveTo>
                    <a:pt x="148" y="1"/>
                  </a:moveTo>
                  <a:cubicBezTo>
                    <a:pt x="131" y="1"/>
                    <a:pt x="115" y="5"/>
                    <a:pt x="99" y="13"/>
                  </a:cubicBezTo>
                  <a:cubicBezTo>
                    <a:pt x="36" y="42"/>
                    <a:pt x="1" y="118"/>
                    <a:pt x="36" y="187"/>
                  </a:cubicBezTo>
                  <a:cubicBezTo>
                    <a:pt x="54" y="219"/>
                    <a:pt x="90" y="238"/>
                    <a:pt x="127" y="238"/>
                  </a:cubicBezTo>
                  <a:cubicBezTo>
                    <a:pt x="149" y="238"/>
                    <a:pt x="172" y="231"/>
                    <a:pt x="192" y="216"/>
                  </a:cubicBezTo>
                  <a:cubicBezTo>
                    <a:pt x="250" y="193"/>
                    <a:pt x="273" y="118"/>
                    <a:pt x="238" y="60"/>
                  </a:cubicBezTo>
                  <a:cubicBezTo>
                    <a:pt x="222" y="23"/>
                    <a:pt x="186"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4"/>
            <p:cNvSpPr/>
            <p:nvPr/>
          </p:nvSpPr>
          <p:spPr>
            <a:xfrm rot="1508308">
              <a:off x="6051843" y="358088"/>
              <a:ext cx="42405" cy="42574"/>
            </a:xfrm>
            <a:custGeom>
              <a:avLst/>
              <a:gdLst/>
              <a:ahLst/>
              <a:cxnLst/>
              <a:rect l="l" t="t" r="r" b="b"/>
              <a:pathLst>
                <a:path w="250" h="251" extrusionOk="0">
                  <a:moveTo>
                    <a:pt x="116" y="1"/>
                  </a:moveTo>
                  <a:cubicBezTo>
                    <a:pt x="103" y="1"/>
                    <a:pt x="89" y="3"/>
                    <a:pt x="76" y="8"/>
                  </a:cubicBezTo>
                  <a:cubicBezTo>
                    <a:pt x="1" y="61"/>
                    <a:pt x="6" y="124"/>
                    <a:pt x="41" y="188"/>
                  </a:cubicBezTo>
                  <a:cubicBezTo>
                    <a:pt x="53" y="227"/>
                    <a:pt x="86" y="251"/>
                    <a:pt x="123" y="251"/>
                  </a:cubicBezTo>
                  <a:cubicBezTo>
                    <a:pt x="140" y="251"/>
                    <a:pt x="158" y="246"/>
                    <a:pt x="174" y="234"/>
                  </a:cubicBezTo>
                  <a:cubicBezTo>
                    <a:pt x="232" y="205"/>
                    <a:pt x="250" y="136"/>
                    <a:pt x="221" y="78"/>
                  </a:cubicBezTo>
                  <a:cubicBezTo>
                    <a:pt x="203" y="29"/>
                    <a:pt x="16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4"/>
            <p:cNvSpPr/>
            <p:nvPr/>
          </p:nvSpPr>
          <p:spPr>
            <a:xfrm rot="1508308">
              <a:off x="6461427" y="1623822"/>
              <a:ext cx="43422" cy="40369"/>
            </a:xfrm>
            <a:custGeom>
              <a:avLst/>
              <a:gdLst/>
              <a:ahLst/>
              <a:cxnLst/>
              <a:rect l="l" t="t" r="r" b="b"/>
              <a:pathLst>
                <a:path w="256" h="238" extrusionOk="0">
                  <a:moveTo>
                    <a:pt x="120" y="1"/>
                  </a:moveTo>
                  <a:cubicBezTo>
                    <a:pt x="103" y="1"/>
                    <a:pt x="86" y="5"/>
                    <a:pt x="70" y="15"/>
                  </a:cubicBezTo>
                  <a:cubicBezTo>
                    <a:pt x="12" y="61"/>
                    <a:pt x="1" y="142"/>
                    <a:pt x="35" y="206"/>
                  </a:cubicBezTo>
                  <a:cubicBezTo>
                    <a:pt x="56" y="227"/>
                    <a:pt x="84" y="237"/>
                    <a:pt x="112" y="237"/>
                  </a:cubicBezTo>
                  <a:cubicBezTo>
                    <a:pt x="137" y="237"/>
                    <a:pt x="164" y="229"/>
                    <a:pt x="186" y="212"/>
                  </a:cubicBezTo>
                  <a:cubicBezTo>
                    <a:pt x="244" y="177"/>
                    <a:pt x="256" y="102"/>
                    <a:pt x="209" y="50"/>
                  </a:cubicBezTo>
                  <a:cubicBezTo>
                    <a:pt x="190" y="19"/>
                    <a:pt x="155"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4"/>
            <p:cNvSpPr/>
            <p:nvPr/>
          </p:nvSpPr>
          <p:spPr>
            <a:xfrm rot="1508308">
              <a:off x="8500549" y="1141076"/>
              <a:ext cx="46306" cy="32906"/>
            </a:xfrm>
            <a:custGeom>
              <a:avLst/>
              <a:gdLst/>
              <a:ahLst/>
              <a:cxnLst/>
              <a:rect l="l" t="t" r="r" b="b"/>
              <a:pathLst>
                <a:path w="273" h="194" extrusionOk="0">
                  <a:moveTo>
                    <a:pt x="159" y="1"/>
                  </a:moveTo>
                  <a:cubicBezTo>
                    <a:pt x="99" y="1"/>
                    <a:pt x="41" y="34"/>
                    <a:pt x="12" y="87"/>
                  </a:cubicBezTo>
                  <a:cubicBezTo>
                    <a:pt x="0" y="111"/>
                    <a:pt x="0" y="140"/>
                    <a:pt x="18" y="163"/>
                  </a:cubicBezTo>
                  <a:cubicBezTo>
                    <a:pt x="38" y="184"/>
                    <a:pt x="65" y="194"/>
                    <a:pt x="94" y="194"/>
                  </a:cubicBezTo>
                  <a:cubicBezTo>
                    <a:pt x="113" y="194"/>
                    <a:pt x="132" y="189"/>
                    <a:pt x="151" y="180"/>
                  </a:cubicBezTo>
                  <a:cubicBezTo>
                    <a:pt x="197" y="157"/>
                    <a:pt x="255" y="145"/>
                    <a:pt x="267" y="82"/>
                  </a:cubicBezTo>
                  <a:cubicBezTo>
                    <a:pt x="272" y="53"/>
                    <a:pt x="261" y="29"/>
                    <a:pt x="232" y="18"/>
                  </a:cubicBezTo>
                  <a:cubicBezTo>
                    <a:pt x="208" y="6"/>
                    <a:pt x="184"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4"/>
            <p:cNvSpPr/>
            <p:nvPr/>
          </p:nvSpPr>
          <p:spPr>
            <a:xfrm rot="1508308">
              <a:off x="7919683" y="15428"/>
              <a:ext cx="45458" cy="40199"/>
            </a:xfrm>
            <a:custGeom>
              <a:avLst/>
              <a:gdLst/>
              <a:ahLst/>
              <a:cxnLst/>
              <a:rect l="l" t="t" r="r" b="b"/>
              <a:pathLst>
                <a:path w="268" h="237" extrusionOk="0">
                  <a:moveTo>
                    <a:pt x="143" y="0"/>
                  </a:moveTo>
                  <a:cubicBezTo>
                    <a:pt x="123" y="0"/>
                    <a:pt x="104" y="6"/>
                    <a:pt x="88" y="18"/>
                  </a:cubicBezTo>
                  <a:cubicBezTo>
                    <a:pt x="24" y="53"/>
                    <a:pt x="1" y="128"/>
                    <a:pt x="30" y="192"/>
                  </a:cubicBezTo>
                  <a:cubicBezTo>
                    <a:pt x="52" y="221"/>
                    <a:pt x="85" y="237"/>
                    <a:pt x="117" y="237"/>
                  </a:cubicBezTo>
                  <a:cubicBezTo>
                    <a:pt x="136" y="237"/>
                    <a:pt x="154" y="232"/>
                    <a:pt x="169" y="221"/>
                  </a:cubicBezTo>
                  <a:cubicBezTo>
                    <a:pt x="238" y="192"/>
                    <a:pt x="267" y="117"/>
                    <a:pt x="233" y="53"/>
                  </a:cubicBezTo>
                  <a:cubicBezTo>
                    <a:pt x="214" y="19"/>
                    <a:pt x="17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4"/>
            <p:cNvSpPr/>
            <p:nvPr/>
          </p:nvSpPr>
          <p:spPr>
            <a:xfrm rot="1508308">
              <a:off x="6375654" y="258541"/>
              <a:ext cx="48341" cy="47154"/>
            </a:xfrm>
            <a:custGeom>
              <a:avLst/>
              <a:gdLst/>
              <a:ahLst/>
              <a:cxnLst/>
              <a:rect l="l" t="t" r="r" b="b"/>
              <a:pathLst>
                <a:path w="285" h="278" extrusionOk="0">
                  <a:moveTo>
                    <a:pt x="143" y="1"/>
                  </a:moveTo>
                  <a:cubicBezTo>
                    <a:pt x="127" y="1"/>
                    <a:pt x="111" y="7"/>
                    <a:pt x="93" y="21"/>
                  </a:cubicBezTo>
                  <a:cubicBezTo>
                    <a:pt x="1" y="85"/>
                    <a:pt x="99" y="154"/>
                    <a:pt x="105" y="224"/>
                  </a:cubicBezTo>
                  <a:cubicBezTo>
                    <a:pt x="117" y="256"/>
                    <a:pt x="138" y="277"/>
                    <a:pt x="165" y="277"/>
                  </a:cubicBezTo>
                  <a:cubicBezTo>
                    <a:pt x="176" y="277"/>
                    <a:pt x="189" y="273"/>
                    <a:pt x="203" y="265"/>
                  </a:cubicBezTo>
                  <a:cubicBezTo>
                    <a:pt x="267" y="224"/>
                    <a:pt x="285" y="143"/>
                    <a:pt x="238" y="85"/>
                  </a:cubicBezTo>
                  <a:cubicBezTo>
                    <a:pt x="217" y="43"/>
                    <a:pt x="18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4"/>
            <p:cNvSpPr/>
            <p:nvPr/>
          </p:nvSpPr>
          <p:spPr>
            <a:xfrm rot="1508308">
              <a:off x="6149368" y="-84860"/>
              <a:ext cx="46306" cy="41726"/>
            </a:xfrm>
            <a:custGeom>
              <a:avLst/>
              <a:gdLst/>
              <a:ahLst/>
              <a:cxnLst/>
              <a:rect l="l" t="t" r="r" b="b"/>
              <a:pathLst>
                <a:path w="273" h="246" extrusionOk="0">
                  <a:moveTo>
                    <a:pt x="140" y="0"/>
                  </a:moveTo>
                  <a:cubicBezTo>
                    <a:pt x="120" y="0"/>
                    <a:pt x="99" y="6"/>
                    <a:pt x="82" y="20"/>
                  </a:cubicBezTo>
                  <a:cubicBezTo>
                    <a:pt x="24" y="49"/>
                    <a:pt x="1" y="125"/>
                    <a:pt x="41" y="177"/>
                  </a:cubicBezTo>
                  <a:cubicBezTo>
                    <a:pt x="58" y="219"/>
                    <a:pt x="100" y="246"/>
                    <a:pt x="144" y="246"/>
                  </a:cubicBezTo>
                  <a:cubicBezTo>
                    <a:pt x="160" y="246"/>
                    <a:pt x="176" y="242"/>
                    <a:pt x="192" y="235"/>
                  </a:cubicBezTo>
                  <a:cubicBezTo>
                    <a:pt x="250" y="206"/>
                    <a:pt x="273" y="125"/>
                    <a:pt x="232" y="67"/>
                  </a:cubicBezTo>
                  <a:cubicBezTo>
                    <a:pt x="217" y="24"/>
                    <a:pt x="179"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4"/>
            <p:cNvSpPr/>
            <p:nvPr/>
          </p:nvSpPr>
          <p:spPr>
            <a:xfrm rot="1508308">
              <a:off x="6805021" y="3086163"/>
              <a:ext cx="38503" cy="45458"/>
            </a:xfrm>
            <a:custGeom>
              <a:avLst/>
              <a:gdLst/>
              <a:ahLst/>
              <a:cxnLst/>
              <a:rect l="l" t="t" r="r" b="b"/>
              <a:pathLst>
                <a:path w="227" h="268" extrusionOk="0">
                  <a:moveTo>
                    <a:pt x="105" y="1"/>
                  </a:moveTo>
                  <a:cubicBezTo>
                    <a:pt x="87" y="1"/>
                    <a:pt x="70" y="6"/>
                    <a:pt x="53" y="18"/>
                  </a:cubicBezTo>
                  <a:cubicBezTo>
                    <a:pt x="0" y="64"/>
                    <a:pt x="41" y="244"/>
                    <a:pt x="105" y="267"/>
                  </a:cubicBezTo>
                  <a:cubicBezTo>
                    <a:pt x="128" y="267"/>
                    <a:pt x="145" y="267"/>
                    <a:pt x="163" y="261"/>
                  </a:cubicBezTo>
                  <a:cubicBezTo>
                    <a:pt x="209" y="232"/>
                    <a:pt x="226" y="169"/>
                    <a:pt x="209" y="116"/>
                  </a:cubicBezTo>
                  <a:cubicBezTo>
                    <a:pt x="203" y="59"/>
                    <a:pt x="163" y="12"/>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4"/>
            <p:cNvSpPr/>
            <p:nvPr/>
          </p:nvSpPr>
          <p:spPr>
            <a:xfrm rot="1508308">
              <a:off x="6114326" y="2700934"/>
              <a:ext cx="34432" cy="48680"/>
            </a:xfrm>
            <a:custGeom>
              <a:avLst/>
              <a:gdLst/>
              <a:ahLst/>
              <a:cxnLst/>
              <a:rect l="l" t="t" r="r" b="b"/>
              <a:pathLst>
                <a:path w="203" h="287" extrusionOk="0">
                  <a:moveTo>
                    <a:pt x="123" y="1"/>
                  </a:moveTo>
                  <a:cubicBezTo>
                    <a:pt x="113" y="1"/>
                    <a:pt x="102" y="3"/>
                    <a:pt x="93" y="10"/>
                  </a:cubicBezTo>
                  <a:cubicBezTo>
                    <a:pt x="35" y="79"/>
                    <a:pt x="6" y="166"/>
                    <a:pt x="0" y="259"/>
                  </a:cubicBezTo>
                  <a:cubicBezTo>
                    <a:pt x="9" y="276"/>
                    <a:pt x="26" y="287"/>
                    <a:pt x="47" y="287"/>
                  </a:cubicBezTo>
                  <a:cubicBezTo>
                    <a:pt x="54" y="287"/>
                    <a:pt x="62" y="285"/>
                    <a:pt x="70" y="282"/>
                  </a:cubicBezTo>
                  <a:cubicBezTo>
                    <a:pt x="157" y="241"/>
                    <a:pt x="203" y="143"/>
                    <a:pt x="185" y="50"/>
                  </a:cubicBezTo>
                  <a:cubicBezTo>
                    <a:pt x="177" y="21"/>
                    <a:pt x="150"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4"/>
            <p:cNvSpPr/>
            <p:nvPr/>
          </p:nvSpPr>
          <p:spPr>
            <a:xfrm rot="1508308">
              <a:off x="6025881" y="2925023"/>
              <a:ext cx="31549" cy="59875"/>
            </a:xfrm>
            <a:custGeom>
              <a:avLst/>
              <a:gdLst/>
              <a:ahLst/>
              <a:cxnLst/>
              <a:rect l="l" t="t" r="r" b="b"/>
              <a:pathLst>
                <a:path w="186" h="353" extrusionOk="0">
                  <a:moveTo>
                    <a:pt x="116" y="0"/>
                  </a:moveTo>
                  <a:cubicBezTo>
                    <a:pt x="88" y="0"/>
                    <a:pt x="67" y="23"/>
                    <a:pt x="58" y="46"/>
                  </a:cubicBezTo>
                  <a:cubicBezTo>
                    <a:pt x="18" y="144"/>
                    <a:pt x="0" y="249"/>
                    <a:pt x="12" y="353"/>
                  </a:cubicBezTo>
                  <a:cubicBezTo>
                    <a:pt x="99" y="289"/>
                    <a:pt x="157" y="197"/>
                    <a:pt x="174" y="86"/>
                  </a:cubicBezTo>
                  <a:cubicBezTo>
                    <a:pt x="186" y="57"/>
                    <a:pt x="174" y="17"/>
                    <a:pt x="139" y="5"/>
                  </a:cubicBezTo>
                  <a:cubicBezTo>
                    <a:pt x="131" y="2"/>
                    <a:pt x="123"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4"/>
            <p:cNvSpPr/>
            <p:nvPr/>
          </p:nvSpPr>
          <p:spPr>
            <a:xfrm rot="1508308">
              <a:off x="8681372" y="986272"/>
              <a:ext cx="42405" cy="42913"/>
            </a:xfrm>
            <a:custGeom>
              <a:avLst/>
              <a:gdLst/>
              <a:ahLst/>
              <a:cxnLst/>
              <a:rect l="l" t="t" r="r" b="b"/>
              <a:pathLst>
                <a:path w="250" h="253" extrusionOk="0">
                  <a:moveTo>
                    <a:pt x="114" y="0"/>
                  </a:moveTo>
                  <a:cubicBezTo>
                    <a:pt x="102" y="0"/>
                    <a:pt x="89" y="5"/>
                    <a:pt x="75" y="15"/>
                  </a:cubicBezTo>
                  <a:cubicBezTo>
                    <a:pt x="0" y="61"/>
                    <a:pt x="35" y="130"/>
                    <a:pt x="58" y="188"/>
                  </a:cubicBezTo>
                  <a:cubicBezTo>
                    <a:pt x="80" y="219"/>
                    <a:pt x="108" y="253"/>
                    <a:pt x="141" y="253"/>
                  </a:cubicBezTo>
                  <a:cubicBezTo>
                    <a:pt x="151" y="253"/>
                    <a:pt x="162" y="249"/>
                    <a:pt x="174" y="240"/>
                  </a:cubicBezTo>
                  <a:cubicBezTo>
                    <a:pt x="249" y="188"/>
                    <a:pt x="220" y="119"/>
                    <a:pt x="191" y="61"/>
                  </a:cubicBezTo>
                  <a:cubicBezTo>
                    <a:pt x="175" y="28"/>
                    <a:pt x="146"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4"/>
            <p:cNvSpPr/>
            <p:nvPr/>
          </p:nvSpPr>
          <p:spPr>
            <a:xfrm rot="1508308">
              <a:off x="5730594" y="1992538"/>
              <a:ext cx="49189" cy="36977"/>
            </a:xfrm>
            <a:custGeom>
              <a:avLst/>
              <a:gdLst/>
              <a:ahLst/>
              <a:cxnLst/>
              <a:rect l="l" t="t" r="r" b="b"/>
              <a:pathLst>
                <a:path w="290" h="218" extrusionOk="0">
                  <a:moveTo>
                    <a:pt x="148" y="1"/>
                  </a:moveTo>
                  <a:cubicBezTo>
                    <a:pt x="121" y="1"/>
                    <a:pt x="94" y="10"/>
                    <a:pt x="70" y="29"/>
                  </a:cubicBezTo>
                  <a:cubicBezTo>
                    <a:pt x="17" y="41"/>
                    <a:pt x="0" y="104"/>
                    <a:pt x="35" y="145"/>
                  </a:cubicBezTo>
                  <a:cubicBezTo>
                    <a:pt x="62" y="191"/>
                    <a:pt x="109" y="217"/>
                    <a:pt x="157" y="217"/>
                  </a:cubicBezTo>
                  <a:cubicBezTo>
                    <a:pt x="181" y="217"/>
                    <a:pt x="205" y="211"/>
                    <a:pt x="226" y="197"/>
                  </a:cubicBezTo>
                  <a:cubicBezTo>
                    <a:pt x="278" y="168"/>
                    <a:pt x="290" y="93"/>
                    <a:pt x="249" y="52"/>
                  </a:cubicBezTo>
                  <a:cubicBezTo>
                    <a:pt x="222" y="19"/>
                    <a:pt x="185"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4"/>
            <p:cNvSpPr/>
            <p:nvPr/>
          </p:nvSpPr>
          <p:spPr>
            <a:xfrm rot="1508308">
              <a:off x="4409612" y="1245251"/>
              <a:ext cx="48341" cy="40708"/>
            </a:xfrm>
            <a:custGeom>
              <a:avLst/>
              <a:gdLst/>
              <a:ahLst/>
              <a:cxnLst/>
              <a:rect l="l" t="t" r="r" b="b"/>
              <a:pathLst>
                <a:path w="285" h="240" extrusionOk="0">
                  <a:moveTo>
                    <a:pt x="152" y="0"/>
                  </a:moveTo>
                  <a:cubicBezTo>
                    <a:pt x="124" y="0"/>
                    <a:pt x="97" y="11"/>
                    <a:pt x="76" y="31"/>
                  </a:cubicBezTo>
                  <a:cubicBezTo>
                    <a:pt x="18" y="66"/>
                    <a:pt x="1" y="136"/>
                    <a:pt x="36" y="194"/>
                  </a:cubicBezTo>
                  <a:cubicBezTo>
                    <a:pt x="60" y="226"/>
                    <a:pt x="86" y="239"/>
                    <a:pt x="115" y="239"/>
                  </a:cubicBezTo>
                  <a:cubicBezTo>
                    <a:pt x="142" y="239"/>
                    <a:pt x="170" y="228"/>
                    <a:pt x="198" y="211"/>
                  </a:cubicBezTo>
                  <a:cubicBezTo>
                    <a:pt x="250" y="165"/>
                    <a:pt x="285" y="112"/>
                    <a:pt x="238" y="49"/>
                  </a:cubicBezTo>
                  <a:cubicBezTo>
                    <a:pt x="219" y="17"/>
                    <a:pt x="186"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4"/>
            <p:cNvSpPr/>
            <p:nvPr/>
          </p:nvSpPr>
          <p:spPr>
            <a:xfrm rot="1508308">
              <a:off x="7012508" y="1721220"/>
              <a:ext cx="49189" cy="38334"/>
            </a:xfrm>
            <a:custGeom>
              <a:avLst/>
              <a:gdLst/>
              <a:ahLst/>
              <a:cxnLst/>
              <a:rect l="l" t="t" r="r" b="b"/>
              <a:pathLst>
                <a:path w="290" h="226" extrusionOk="0">
                  <a:moveTo>
                    <a:pt x="174" y="1"/>
                  </a:moveTo>
                  <a:cubicBezTo>
                    <a:pt x="145" y="1"/>
                    <a:pt x="117" y="13"/>
                    <a:pt x="93" y="24"/>
                  </a:cubicBezTo>
                  <a:cubicBezTo>
                    <a:pt x="29" y="71"/>
                    <a:pt x="0" y="123"/>
                    <a:pt x="47" y="187"/>
                  </a:cubicBezTo>
                  <a:cubicBezTo>
                    <a:pt x="66" y="212"/>
                    <a:pt x="95" y="225"/>
                    <a:pt x="125" y="225"/>
                  </a:cubicBezTo>
                  <a:cubicBezTo>
                    <a:pt x="149" y="225"/>
                    <a:pt x="173" y="217"/>
                    <a:pt x="191" y="198"/>
                  </a:cubicBezTo>
                  <a:cubicBezTo>
                    <a:pt x="249" y="164"/>
                    <a:pt x="290" y="111"/>
                    <a:pt x="249" y="42"/>
                  </a:cubicBezTo>
                  <a:cubicBezTo>
                    <a:pt x="227" y="11"/>
                    <a:pt x="20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4"/>
            <p:cNvSpPr/>
            <p:nvPr/>
          </p:nvSpPr>
          <p:spPr>
            <a:xfrm rot="1508308">
              <a:off x="4370480" y="1663315"/>
              <a:ext cx="48341" cy="38164"/>
            </a:xfrm>
            <a:custGeom>
              <a:avLst/>
              <a:gdLst/>
              <a:ahLst/>
              <a:cxnLst/>
              <a:rect l="l" t="t" r="r" b="b"/>
              <a:pathLst>
                <a:path w="285" h="225" extrusionOk="0">
                  <a:moveTo>
                    <a:pt x="163" y="0"/>
                  </a:moveTo>
                  <a:cubicBezTo>
                    <a:pt x="140" y="0"/>
                    <a:pt x="118" y="8"/>
                    <a:pt x="99" y="24"/>
                  </a:cubicBezTo>
                  <a:cubicBezTo>
                    <a:pt x="47" y="59"/>
                    <a:pt x="0" y="111"/>
                    <a:pt x="35" y="175"/>
                  </a:cubicBezTo>
                  <a:cubicBezTo>
                    <a:pt x="57" y="212"/>
                    <a:pt x="85" y="224"/>
                    <a:pt x="116" y="224"/>
                  </a:cubicBezTo>
                  <a:cubicBezTo>
                    <a:pt x="143" y="224"/>
                    <a:pt x="173" y="215"/>
                    <a:pt x="203" y="204"/>
                  </a:cubicBezTo>
                  <a:cubicBezTo>
                    <a:pt x="267" y="164"/>
                    <a:pt x="284" y="111"/>
                    <a:pt x="244" y="48"/>
                  </a:cubicBezTo>
                  <a:cubicBezTo>
                    <a:pt x="226" y="17"/>
                    <a:pt x="19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4"/>
            <p:cNvSpPr/>
            <p:nvPr/>
          </p:nvSpPr>
          <p:spPr>
            <a:xfrm rot="1508308">
              <a:off x="7750590" y="1649521"/>
              <a:ext cx="40369" cy="41387"/>
            </a:xfrm>
            <a:custGeom>
              <a:avLst/>
              <a:gdLst/>
              <a:ahLst/>
              <a:cxnLst/>
              <a:rect l="l" t="t" r="r" b="b"/>
              <a:pathLst>
                <a:path w="238" h="244" extrusionOk="0">
                  <a:moveTo>
                    <a:pt x="134" y="1"/>
                  </a:moveTo>
                  <a:cubicBezTo>
                    <a:pt x="116" y="1"/>
                    <a:pt x="97" y="7"/>
                    <a:pt x="81" y="21"/>
                  </a:cubicBezTo>
                  <a:cubicBezTo>
                    <a:pt x="17" y="61"/>
                    <a:pt x="0" y="148"/>
                    <a:pt x="29" y="218"/>
                  </a:cubicBezTo>
                  <a:cubicBezTo>
                    <a:pt x="46" y="235"/>
                    <a:pt x="70" y="244"/>
                    <a:pt x="93" y="244"/>
                  </a:cubicBezTo>
                  <a:cubicBezTo>
                    <a:pt x="116" y="244"/>
                    <a:pt x="139" y="235"/>
                    <a:pt x="156" y="218"/>
                  </a:cubicBezTo>
                  <a:cubicBezTo>
                    <a:pt x="220" y="183"/>
                    <a:pt x="238" y="102"/>
                    <a:pt x="203" y="44"/>
                  </a:cubicBezTo>
                  <a:cubicBezTo>
                    <a:pt x="189" y="16"/>
                    <a:pt x="16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4"/>
            <p:cNvSpPr/>
            <p:nvPr/>
          </p:nvSpPr>
          <p:spPr>
            <a:xfrm rot="1508308">
              <a:off x="9038147" y="618231"/>
              <a:ext cx="51225" cy="32567"/>
            </a:xfrm>
            <a:custGeom>
              <a:avLst/>
              <a:gdLst/>
              <a:ahLst/>
              <a:cxnLst/>
              <a:rect l="l" t="t" r="r" b="b"/>
              <a:pathLst>
                <a:path w="302" h="192" extrusionOk="0">
                  <a:moveTo>
                    <a:pt x="168" y="0"/>
                  </a:moveTo>
                  <a:cubicBezTo>
                    <a:pt x="138" y="0"/>
                    <a:pt x="107" y="8"/>
                    <a:pt x="76" y="19"/>
                  </a:cubicBezTo>
                  <a:cubicBezTo>
                    <a:pt x="24" y="30"/>
                    <a:pt x="1" y="88"/>
                    <a:pt x="30" y="134"/>
                  </a:cubicBezTo>
                  <a:cubicBezTo>
                    <a:pt x="57" y="172"/>
                    <a:pt x="99" y="192"/>
                    <a:pt x="142" y="192"/>
                  </a:cubicBezTo>
                  <a:cubicBezTo>
                    <a:pt x="173" y="192"/>
                    <a:pt x="204" y="182"/>
                    <a:pt x="232" y="163"/>
                  </a:cubicBezTo>
                  <a:cubicBezTo>
                    <a:pt x="273" y="134"/>
                    <a:pt x="302" y="94"/>
                    <a:pt x="267" y="48"/>
                  </a:cubicBezTo>
                  <a:cubicBezTo>
                    <a:pt x="238" y="12"/>
                    <a:pt x="20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4"/>
            <p:cNvSpPr/>
            <p:nvPr/>
          </p:nvSpPr>
          <p:spPr>
            <a:xfrm rot="1508308">
              <a:off x="5084210" y="1027237"/>
              <a:ext cx="46306" cy="35111"/>
            </a:xfrm>
            <a:custGeom>
              <a:avLst/>
              <a:gdLst/>
              <a:ahLst/>
              <a:cxnLst/>
              <a:rect l="l" t="t" r="r" b="b"/>
              <a:pathLst>
                <a:path w="273" h="207" extrusionOk="0">
                  <a:moveTo>
                    <a:pt x="108" y="0"/>
                  </a:moveTo>
                  <a:cubicBezTo>
                    <a:pt x="87" y="0"/>
                    <a:pt x="67" y="4"/>
                    <a:pt x="47" y="13"/>
                  </a:cubicBezTo>
                  <a:cubicBezTo>
                    <a:pt x="12" y="36"/>
                    <a:pt x="0" y="82"/>
                    <a:pt x="23" y="123"/>
                  </a:cubicBezTo>
                  <a:cubicBezTo>
                    <a:pt x="51" y="168"/>
                    <a:pt x="125" y="207"/>
                    <a:pt x="181" y="207"/>
                  </a:cubicBezTo>
                  <a:cubicBezTo>
                    <a:pt x="196" y="207"/>
                    <a:pt x="209" y="204"/>
                    <a:pt x="220" y="198"/>
                  </a:cubicBezTo>
                  <a:cubicBezTo>
                    <a:pt x="273" y="169"/>
                    <a:pt x="267" y="117"/>
                    <a:pt x="238" y="71"/>
                  </a:cubicBezTo>
                  <a:cubicBezTo>
                    <a:pt x="209" y="25"/>
                    <a:pt x="159"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4"/>
            <p:cNvSpPr/>
            <p:nvPr/>
          </p:nvSpPr>
          <p:spPr>
            <a:xfrm rot="1508308">
              <a:off x="9064122" y="1833622"/>
              <a:ext cx="39521" cy="37486"/>
            </a:xfrm>
            <a:custGeom>
              <a:avLst/>
              <a:gdLst/>
              <a:ahLst/>
              <a:cxnLst/>
              <a:rect l="l" t="t" r="r" b="b"/>
              <a:pathLst>
                <a:path w="233" h="221" extrusionOk="0">
                  <a:moveTo>
                    <a:pt x="110" y="1"/>
                  </a:moveTo>
                  <a:cubicBezTo>
                    <a:pt x="93" y="1"/>
                    <a:pt x="75" y="5"/>
                    <a:pt x="59" y="14"/>
                  </a:cubicBezTo>
                  <a:cubicBezTo>
                    <a:pt x="12" y="49"/>
                    <a:pt x="1" y="113"/>
                    <a:pt x="36" y="159"/>
                  </a:cubicBezTo>
                  <a:cubicBezTo>
                    <a:pt x="60" y="196"/>
                    <a:pt x="90" y="221"/>
                    <a:pt x="125" y="221"/>
                  </a:cubicBezTo>
                  <a:cubicBezTo>
                    <a:pt x="141" y="221"/>
                    <a:pt x="157" y="216"/>
                    <a:pt x="175" y="205"/>
                  </a:cubicBezTo>
                  <a:cubicBezTo>
                    <a:pt x="221" y="171"/>
                    <a:pt x="233" y="107"/>
                    <a:pt x="198" y="61"/>
                  </a:cubicBezTo>
                  <a:cubicBezTo>
                    <a:pt x="182" y="21"/>
                    <a:pt x="147" y="1"/>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4"/>
            <p:cNvSpPr/>
            <p:nvPr/>
          </p:nvSpPr>
          <p:spPr>
            <a:xfrm rot="1508308">
              <a:off x="4961135" y="730117"/>
              <a:ext cx="48341" cy="34772"/>
            </a:xfrm>
            <a:custGeom>
              <a:avLst/>
              <a:gdLst/>
              <a:ahLst/>
              <a:cxnLst/>
              <a:rect l="l" t="t" r="r" b="b"/>
              <a:pathLst>
                <a:path w="285" h="205" extrusionOk="0">
                  <a:moveTo>
                    <a:pt x="193" y="0"/>
                  </a:moveTo>
                  <a:cubicBezTo>
                    <a:pt x="123" y="0"/>
                    <a:pt x="55" y="34"/>
                    <a:pt x="18" y="93"/>
                  </a:cubicBezTo>
                  <a:cubicBezTo>
                    <a:pt x="0" y="117"/>
                    <a:pt x="0" y="151"/>
                    <a:pt x="23" y="174"/>
                  </a:cubicBezTo>
                  <a:cubicBezTo>
                    <a:pt x="47" y="195"/>
                    <a:pt x="76" y="205"/>
                    <a:pt x="104" y="205"/>
                  </a:cubicBezTo>
                  <a:cubicBezTo>
                    <a:pt x="132" y="205"/>
                    <a:pt x="160" y="195"/>
                    <a:pt x="180" y="174"/>
                  </a:cubicBezTo>
                  <a:cubicBezTo>
                    <a:pt x="232" y="140"/>
                    <a:pt x="284" y="105"/>
                    <a:pt x="255" y="30"/>
                  </a:cubicBezTo>
                  <a:cubicBezTo>
                    <a:pt x="244" y="12"/>
                    <a:pt x="226" y="1"/>
                    <a:pt x="209" y="1"/>
                  </a:cubicBezTo>
                  <a:cubicBezTo>
                    <a:pt x="203" y="0"/>
                    <a:pt x="198"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4"/>
            <p:cNvSpPr/>
            <p:nvPr/>
          </p:nvSpPr>
          <p:spPr>
            <a:xfrm rot="1508308">
              <a:off x="5348744" y="1313068"/>
              <a:ext cx="63946" cy="24086"/>
            </a:xfrm>
            <a:custGeom>
              <a:avLst/>
              <a:gdLst/>
              <a:ahLst/>
              <a:cxnLst/>
              <a:rect l="l" t="t" r="r" b="b"/>
              <a:pathLst>
                <a:path w="377" h="142" extrusionOk="0">
                  <a:moveTo>
                    <a:pt x="263" y="1"/>
                  </a:moveTo>
                  <a:cubicBezTo>
                    <a:pt x="161" y="1"/>
                    <a:pt x="67" y="41"/>
                    <a:pt x="0" y="113"/>
                  </a:cubicBezTo>
                  <a:cubicBezTo>
                    <a:pt x="58" y="135"/>
                    <a:pt x="109" y="141"/>
                    <a:pt x="156" y="141"/>
                  </a:cubicBezTo>
                  <a:cubicBezTo>
                    <a:pt x="210" y="141"/>
                    <a:pt x="258" y="133"/>
                    <a:pt x="307" y="130"/>
                  </a:cubicBezTo>
                  <a:cubicBezTo>
                    <a:pt x="310" y="131"/>
                    <a:pt x="313" y="131"/>
                    <a:pt x="316" y="131"/>
                  </a:cubicBezTo>
                  <a:cubicBezTo>
                    <a:pt x="352" y="131"/>
                    <a:pt x="376" y="99"/>
                    <a:pt x="371" y="67"/>
                  </a:cubicBezTo>
                  <a:cubicBezTo>
                    <a:pt x="365" y="32"/>
                    <a:pt x="336" y="3"/>
                    <a:pt x="301" y="3"/>
                  </a:cubicBezTo>
                  <a:cubicBezTo>
                    <a:pt x="288" y="2"/>
                    <a:pt x="275"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4"/>
            <p:cNvSpPr/>
            <p:nvPr/>
          </p:nvSpPr>
          <p:spPr>
            <a:xfrm rot="1508308">
              <a:off x="6538490" y="21716"/>
              <a:ext cx="42405" cy="38673"/>
            </a:xfrm>
            <a:custGeom>
              <a:avLst/>
              <a:gdLst/>
              <a:ahLst/>
              <a:cxnLst/>
              <a:rect l="l" t="t" r="r" b="b"/>
              <a:pathLst>
                <a:path w="250" h="228" extrusionOk="0">
                  <a:moveTo>
                    <a:pt x="118" y="0"/>
                  </a:moveTo>
                  <a:cubicBezTo>
                    <a:pt x="97" y="0"/>
                    <a:pt x="76" y="6"/>
                    <a:pt x="58" y="20"/>
                  </a:cubicBezTo>
                  <a:cubicBezTo>
                    <a:pt x="0" y="55"/>
                    <a:pt x="0" y="107"/>
                    <a:pt x="23" y="165"/>
                  </a:cubicBezTo>
                  <a:cubicBezTo>
                    <a:pt x="44" y="207"/>
                    <a:pt x="85" y="227"/>
                    <a:pt x="128" y="227"/>
                  </a:cubicBezTo>
                  <a:cubicBezTo>
                    <a:pt x="146" y="227"/>
                    <a:pt x="163" y="224"/>
                    <a:pt x="180" y="217"/>
                  </a:cubicBezTo>
                  <a:cubicBezTo>
                    <a:pt x="249" y="183"/>
                    <a:pt x="249" y="119"/>
                    <a:pt x="215" y="61"/>
                  </a:cubicBezTo>
                  <a:cubicBezTo>
                    <a:pt x="196" y="23"/>
                    <a:pt x="157"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4"/>
            <p:cNvSpPr/>
            <p:nvPr/>
          </p:nvSpPr>
          <p:spPr>
            <a:xfrm rot="1508308">
              <a:off x="6508754" y="2730150"/>
              <a:ext cx="47493" cy="36977"/>
            </a:xfrm>
            <a:custGeom>
              <a:avLst/>
              <a:gdLst/>
              <a:ahLst/>
              <a:cxnLst/>
              <a:rect l="l" t="t" r="r" b="b"/>
              <a:pathLst>
                <a:path w="280" h="218" extrusionOk="0">
                  <a:moveTo>
                    <a:pt x="160" y="1"/>
                  </a:moveTo>
                  <a:cubicBezTo>
                    <a:pt x="139" y="1"/>
                    <a:pt x="117" y="7"/>
                    <a:pt x="100" y="21"/>
                  </a:cubicBezTo>
                  <a:cubicBezTo>
                    <a:pt x="1" y="86"/>
                    <a:pt x="66" y="217"/>
                    <a:pt x="157" y="217"/>
                  </a:cubicBezTo>
                  <a:cubicBezTo>
                    <a:pt x="177" y="217"/>
                    <a:pt x="200" y="211"/>
                    <a:pt x="221" y="194"/>
                  </a:cubicBezTo>
                  <a:lnTo>
                    <a:pt x="227" y="194"/>
                  </a:lnTo>
                  <a:cubicBezTo>
                    <a:pt x="273" y="165"/>
                    <a:pt x="279" y="96"/>
                    <a:pt x="244" y="49"/>
                  </a:cubicBezTo>
                  <a:cubicBezTo>
                    <a:pt x="227" y="17"/>
                    <a:pt x="19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4"/>
            <p:cNvSpPr/>
            <p:nvPr/>
          </p:nvSpPr>
          <p:spPr>
            <a:xfrm rot="1508308">
              <a:off x="5097347" y="1910452"/>
              <a:ext cx="50207" cy="31888"/>
            </a:xfrm>
            <a:custGeom>
              <a:avLst/>
              <a:gdLst/>
              <a:ahLst/>
              <a:cxnLst/>
              <a:rect l="l" t="t" r="r" b="b"/>
              <a:pathLst>
                <a:path w="296" h="188" extrusionOk="0">
                  <a:moveTo>
                    <a:pt x="139" y="1"/>
                  </a:moveTo>
                  <a:cubicBezTo>
                    <a:pt x="113" y="1"/>
                    <a:pt x="87" y="8"/>
                    <a:pt x="64" y="22"/>
                  </a:cubicBezTo>
                  <a:cubicBezTo>
                    <a:pt x="29" y="46"/>
                    <a:pt x="0" y="80"/>
                    <a:pt x="35" y="121"/>
                  </a:cubicBezTo>
                  <a:cubicBezTo>
                    <a:pt x="69" y="164"/>
                    <a:pt x="123" y="188"/>
                    <a:pt x="176" y="188"/>
                  </a:cubicBezTo>
                  <a:cubicBezTo>
                    <a:pt x="195" y="188"/>
                    <a:pt x="214" y="185"/>
                    <a:pt x="232" y="179"/>
                  </a:cubicBezTo>
                  <a:cubicBezTo>
                    <a:pt x="284" y="162"/>
                    <a:pt x="296" y="109"/>
                    <a:pt x="261" y="63"/>
                  </a:cubicBezTo>
                  <a:cubicBezTo>
                    <a:pt x="231" y="22"/>
                    <a:pt x="185"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4"/>
            <p:cNvSpPr/>
            <p:nvPr/>
          </p:nvSpPr>
          <p:spPr>
            <a:xfrm rot="1508308">
              <a:off x="7322618" y="741280"/>
              <a:ext cx="43422" cy="41556"/>
            </a:xfrm>
            <a:custGeom>
              <a:avLst/>
              <a:gdLst/>
              <a:ahLst/>
              <a:cxnLst/>
              <a:rect l="l" t="t" r="r" b="b"/>
              <a:pathLst>
                <a:path w="256" h="245" extrusionOk="0">
                  <a:moveTo>
                    <a:pt x="126" y="0"/>
                  </a:moveTo>
                  <a:cubicBezTo>
                    <a:pt x="111" y="0"/>
                    <a:pt x="96" y="4"/>
                    <a:pt x="81" y="12"/>
                  </a:cubicBezTo>
                  <a:cubicBezTo>
                    <a:pt x="23" y="47"/>
                    <a:pt x="0" y="128"/>
                    <a:pt x="35" y="191"/>
                  </a:cubicBezTo>
                  <a:cubicBezTo>
                    <a:pt x="50" y="225"/>
                    <a:pt x="82" y="244"/>
                    <a:pt x="117" y="244"/>
                  </a:cubicBezTo>
                  <a:cubicBezTo>
                    <a:pt x="136" y="244"/>
                    <a:pt x="156" y="238"/>
                    <a:pt x="174" y="226"/>
                  </a:cubicBezTo>
                  <a:cubicBezTo>
                    <a:pt x="232" y="197"/>
                    <a:pt x="255" y="122"/>
                    <a:pt x="220" y="64"/>
                  </a:cubicBezTo>
                  <a:cubicBezTo>
                    <a:pt x="204" y="26"/>
                    <a:pt x="165"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4"/>
            <p:cNvSpPr/>
            <p:nvPr/>
          </p:nvSpPr>
          <p:spPr>
            <a:xfrm rot="1508308">
              <a:off x="8262329" y="1857809"/>
              <a:ext cx="42405" cy="39521"/>
            </a:xfrm>
            <a:custGeom>
              <a:avLst/>
              <a:gdLst/>
              <a:ahLst/>
              <a:cxnLst/>
              <a:rect l="l" t="t" r="r" b="b"/>
              <a:pathLst>
                <a:path w="250" h="233" extrusionOk="0">
                  <a:moveTo>
                    <a:pt x="129" y="1"/>
                  </a:moveTo>
                  <a:cubicBezTo>
                    <a:pt x="110" y="1"/>
                    <a:pt x="92" y="7"/>
                    <a:pt x="75" y="19"/>
                  </a:cubicBezTo>
                  <a:cubicBezTo>
                    <a:pt x="18" y="48"/>
                    <a:pt x="0" y="123"/>
                    <a:pt x="41" y="175"/>
                  </a:cubicBezTo>
                  <a:cubicBezTo>
                    <a:pt x="56" y="211"/>
                    <a:pt x="90" y="233"/>
                    <a:pt x="127" y="233"/>
                  </a:cubicBezTo>
                  <a:cubicBezTo>
                    <a:pt x="144" y="233"/>
                    <a:pt x="163" y="227"/>
                    <a:pt x="180" y="216"/>
                  </a:cubicBezTo>
                  <a:cubicBezTo>
                    <a:pt x="232" y="181"/>
                    <a:pt x="249" y="106"/>
                    <a:pt x="214" y="54"/>
                  </a:cubicBezTo>
                  <a:cubicBezTo>
                    <a:pt x="196" y="20"/>
                    <a:pt x="163"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4"/>
            <p:cNvSpPr/>
            <p:nvPr/>
          </p:nvSpPr>
          <p:spPr>
            <a:xfrm rot="1508308">
              <a:off x="8108611" y="1624528"/>
              <a:ext cx="41387" cy="36638"/>
            </a:xfrm>
            <a:custGeom>
              <a:avLst/>
              <a:gdLst/>
              <a:ahLst/>
              <a:cxnLst/>
              <a:rect l="l" t="t" r="r" b="b"/>
              <a:pathLst>
                <a:path w="244" h="216" extrusionOk="0">
                  <a:moveTo>
                    <a:pt x="103" y="0"/>
                  </a:moveTo>
                  <a:cubicBezTo>
                    <a:pt x="82" y="0"/>
                    <a:pt x="59" y="10"/>
                    <a:pt x="35" y="31"/>
                  </a:cubicBezTo>
                  <a:cubicBezTo>
                    <a:pt x="0" y="72"/>
                    <a:pt x="0" y="130"/>
                    <a:pt x="35" y="164"/>
                  </a:cubicBezTo>
                  <a:cubicBezTo>
                    <a:pt x="55" y="197"/>
                    <a:pt x="89" y="215"/>
                    <a:pt x="123" y="215"/>
                  </a:cubicBezTo>
                  <a:cubicBezTo>
                    <a:pt x="149" y="215"/>
                    <a:pt x="174" y="204"/>
                    <a:pt x="192" y="182"/>
                  </a:cubicBezTo>
                  <a:cubicBezTo>
                    <a:pt x="209" y="159"/>
                    <a:pt x="226" y="135"/>
                    <a:pt x="244" y="112"/>
                  </a:cubicBezTo>
                  <a:lnTo>
                    <a:pt x="244" y="112"/>
                  </a:lnTo>
                  <a:lnTo>
                    <a:pt x="238" y="118"/>
                  </a:lnTo>
                  <a:cubicBezTo>
                    <a:pt x="220" y="95"/>
                    <a:pt x="209" y="72"/>
                    <a:pt x="192" y="54"/>
                  </a:cubicBezTo>
                  <a:cubicBezTo>
                    <a:pt x="164" y="20"/>
                    <a:pt x="13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4"/>
            <p:cNvSpPr/>
            <p:nvPr/>
          </p:nvSpPr>
          <p:spPr>
            <a:xfrm rot="1508308">
              <a:off x="6560281" y="1379891"/>
              <a:ext cx="44440" cy="37655"/>
            </a:xfrm>
            <a:custGeom>
              <a:avLst/>
              <a:gdLst/>
              <a:ahLst/>
              <a:cxnLst/>
              <a:rect l="l" t="t" r="r" b="b"/>
              <a:pathLst>
                <a:path w="262" h="222" extrusionOk="0">
                  <a:moveTo>
                    <a:pt x="133" y="0"/>
                  </a:moveTo>
                  <a:cubicBezTo>
                    <a:pt x="112" y="0"/>
                    <a:pt x="90" y="6"/>
                    <a:pt x="70" y="18"/>
                  </a:cubicBezTo>
                  <a:cubicBezTo>
                    <a:pt x="18" y="47"/>
                    <a:pt x="1" y="105"/>
                    <a:pt x="24" y="157"/>
                  </a:cubicBezTo>
                  <a:cubicBezTo>
                    <a:pt x="43" y="199"/>
                    <a:pt x="82" y="221"/>
                    <a:pt x="124" y="221"/>
                  </a:cubicBezTo>
                  <a:cubicBezTo>
                    <a:pt x="145" y="221"/>
                    <a:pt x="166" y="215"/>
                    <a:pt x="186" y="203"/>
                  </a:cubicBezTo>
                  <a:cubicBezTo>
                    <a:pt x="238" y="180"/>
                    <a:pt x="261" y="117"/>
                    <a:pt x="227" y="64"/>
                  </a:cubicBezTo>
                  <a:cubicBezTo>
                    <a:pt x="211" y="22"/>
                    <a:pt x="173"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4"/>
            <p:cNvSpPr/>
            <p:nvPr/>
          </p:nvSpPr>
          <p:spPr>
            <a:xfrm rot="1508308">
              <a:off x="4642720" y="2569967"/>
              <a:ext cx="41387" cy="37655"/>
            </a:xfrm>
            <a:custGeom>
              <a:avLst/>
              <a:gdLst/>
              <a:ahLst/>
              <a:cxnLst/>
              <a:rect l="l" t="t" r="r" b="b"/>
              <a:pathLst>
                <a:path w="244" h="222" extrusionOk="0">
                  <a:moveTo>
                    <a:pt x="126" y="0"/>
                  </a:moveTo>
                  <a:cubicBezTo>
                    <a:pt x="107" y="0"/>
                    <a:pt x="87" y="6"/>
                    <a:pt x="70" y="18"/>
                  </a:cubicBezTo>
                  <a:cubicBezTo>
                    <a:pt x="18" y="47"/>
                    <a:pt x="0" y="117"/>
                    <a:pt x="29" y="169"/>
                  </a:cubicBezTo>
                  <a:cubicBezTo>
                    <a:pt x="61" y="204"/>
                    <a:pt x="90" y="222"/>
                    <a:pt x="120" y="222"/>
                  </a:cubicBezTo>
                  <a:cubicBezTo>
                    <a:pt x="139" y="222"/>
                    <a:pt x="159" y="214"/>
                    <a:pt x="180" y="198"/>
                  </a:cubicBezTo>
                  <a:cubicBezTo>
                    <a:pt x="238" y="163"/>
                    <a:pt x="244" y="88"/>
                    <a:pt x="197" y="36"/>
                  </a:cubicBezTo>
                  <a:cubicBezTo>
                    <a:pt x="180" y="12"/>
                    <a:pt x="15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4"/>
            <p:cNvSpPr/>
            <p:nvPr/>
          </p:nvSpPr>
          <p:spPr>
            <a:xfrm rot="1508308">
              <a:off x="6502051" y="496360"/>
              <a:ext cx="51225" cy="33245"/>
            </a:xfrm>
            <a:custGeom>
              <a:avLst/>
              <a:gdLst/>
              <a:ahLst/>
              <a:cxnLst/>
              <a:rect l="l" t="t" r="r" b="b"/>
              <a:pathLst>
                <a:path w="302" h="196" extrusionOk="0">
                  <a:moveTo>
                    <a:pt x="176" y="0"/>
                  </a:moveTo>
                  <a:cubicBezTo>
                    <a:pt x="149" y="0"/>
                    <a:pt x="120" y="8"/>
                    <a:pt x="93" y="18"/>
                  </a:cubicBezTo>
                  <a:cubicBezTo>
                    <a:pt x="41" y="53"/>
                    <a:pt x="0" y="99"/>
                    <a:pt x="41" y="152"/>
                  </a:cubicBezTo>
                  <a:cubicBezTo>
                    <a:pt x="61" y="184"/>
                    <a:pt x="86" y="195"/>
                    <a:pt x="113" y="195"/>
                  </a:cubicBezTo>
                  <a:cubicBezTo>
                    <a:pt x="149" y="195"/>
                    <a:pt x="187" y="176"/>
                    <a:pt x="220" y="163"/>
                  </a:cubicBezTo>
                  <a:cubicBezTo>
                    <a:pt x="284" y="140"/>
                    <a:pt x="301" y="105"/>
                    <a:pt x="267" y="53"/>
                  </a:cubicBezTo>
                  <a:cubicBezTo>
                    <a:pt x="244" y="14"/>
                    <a:pt x="211"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4"/>
            <p:cNvSpPr/>
            <p:nvPr/>
          </p:nvSpPr>
          <p:spPr>
            <a:xfrm rot="1508308">
              <a:off x="5505382" y="1737339"/>
              <a:ext cx="42574" cy="36129"/>
            </a:xfrm>
            <a:custGeom>
              <a:avLst/>
              <a:gdLst/>
              <a:ahLst/>
              <a:cxnLst/>
              <a:rect l="l" t="t" r="r" b="b"/>
              <a:pathLst>
                <a:path w="251" h="213" extrusionOk="0">
                  <a:moveTo>
                    <a:pt x="113" y="0"/>
                  </a:moveTo>
                  <a:cubicBezTo>
                    <a:pt x="92" y="0"/>
                    <a:pt x="71" y="6"/>
                    <a:pt x="53" y="18"/>
                  </a:cubicBezTo>
                  <a:cubicBezTo>
                    <a:pt x="1" y="53"/>
                    <a:pt x="7" y="99"/>
                    <a:pt x="24" y="146"/>
                  </a:cubicBezTo>
                  <a:cubicBezTo>
                    <a:pt x="46" y="189"/>
                    <a:pt x="93" y="212"/>
                    <a:pt x="139" y="212"/>
                  </a:cubicBezTo>
                  <a:cubicBezTo>
                    <a:pt x="155" y="212"/>
                    <a:pt x="171" y="210"/>
                    <a:pt x="186" y="204"/>
                  </a:cubicBezTo>
                  <a:cubicBezTo>
                    <a:pt x="250" y="169"/>
                    <a:pt x="244" y="111"/>
                    <a:pt x="210" y="59"/>
                  </a:cubicBezTo>
                  <a:cubicBezTo>
                    <a:pt x="191" y="21"/>
                    <a:pt x="152"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4"/>
            <p:cNvSpPr/>
            <p:nvPr/>
          </p:nvSpPr>
          <p:spPr>
            <a:xfrm rot="1508308">
              <a:off x="4606480" y="1873322"/>
              <a:ext cx="53260" cy="33245"/>
            </a:xfrm>
            <a:custGeom>
              <a:avLst/>
              <a:gdLst/>
              <a:ahLst/>
              <a:cxnLst/>
              <a:rect l="l" t="t" r="r" b="b"/>
              <a:pathLst>
                <a:path w="314" h="196" extrusionOk="0">
                  <a:moveTo>
                    <a:pt x="229" y="1"/>
                  </a:moveTo>
                  <a:cubicBezTo>
                    <a:pt x="219" y="1"/>
                    <a:pt x="208" y="2"/>
                    <a:pt x="198" y="4"/>
                  </a:cubicBezTo>
                  <a:cubicBezTo>
                    <a:pt x="163" y="15"/>
                    <a:pt x="134" y="27"/>
                    <a:pt x="105" y="44"/>
                  </a:cubicBezTo>
                  <a:cubicBezTo>
                    <a:pt x="65" y="73"/>
                    <a:pt x="1" y="102"/>
                    <a:pt x="41" y="166"/>
                  </a:cubicBezTo>
                  <a:cubicBezTo>
                    <a:pt x="53" y="188"/>
                    <a:pt x="67" y="196"/>
                    <a:pt x="84" y="196"/>
                  </a:cubicBezTo>
                  <a:cubicBezTo>
                    <a:pt x="110" y="196"/>
                    <a:pt x="140" y="176"/>
                    <a:pt x="169" y="166"/>
                  </a:cubicBezTo>
                  <a:cubicBezTo>
                    <a:pt x="192" y="166"/>
                    <a:pt x="215" y="148"/>
                    <a:pt x="238" y="143"/>
                  </a:cubicBezTo>
                  <a:cubicBezTo>
                    <a:pt x="279" y="119"/>
                    <a:pt x="314" y="96"/>
                    <a:pt x="296" y="44"/>
                  </a:cubicBezTo>
                  <a:cubicBezTo>
                    <a:pt x="283" y="10"/>
                    <a:pt x="25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4"/>
            <p:cNvSpPr/>
            <p:nvPr/>
          </p:nvSpPr>
          <p:spPr>
            <a:xfrm rot="1508308">
              <a:off x="4567912" y="2276367"/>
              <a:ext cx="43422" cy="36977"/>
            </a:xfrm>
            <a:custGeom>
              <a:avLst/>
              <a:gdLst/>
              <a:ahLst/>
              <a:cxnLst/>
              <a:rect l="l" t="t" r="r" b="b"/>
              <a:pathLst>
                <a:path w="256" h="218" extrusionOk="0">
                  <a:moveTo>
                    <a:pt x="133" y="1"/>
                  </a:moveTo>
                  <a:cubicBezTo>
                    <a:pt x="112" y="1"/>
                    <a:pt x="92" y="7"/>
                    <a:pt x="76" y="21"/>
                  </a:cubicBezTo>
                  <a:cubicBezTo>
                    <a:pt x="18" y="44"/>
                    <a:pt x="1" y="108"/>
                    <a:pt x="24" y="160"/>
                  </a:cubicBezTo>
                  <a:cubicBezTo>
                    <a:pt x="42" y="197"/>
                    <a:pt x="79" y="217"/>
                    <a:pt x="116" y="217"/>
                  </a:cubicBezTo>
                  <a:cubicBezTo>
                    <a:pt x="139" y="217"/>
                    <a:pt x="161" y="210"/>
                    <a:pt x="180" y="195"/>
                  </a:cubicBezTo>
                  <a:cubicBezTo>
                    <a:pt x="233" y="178"/>
                    <a:pt x="256" y="114"/>
                    <a:pt x="227" y="62"/>
                  </a:cubicBezTo>
                  <a:cubicBezTo>
                    <a:pt x="212" y="24"/>
                    <a:pt x="172"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4"/>
            <p:cNvSpPr/>
            <p:nvPr/>
          </p:nvSpPr>
          <p:spPr>
            <a:xfrm rot="1508308">
              <a:off x="7733036" y="1561592"/>
              <a:ext cx="48341" cy="29514"/>
            </a:xfrm>
            <a:custGeom>
              <a:avLst/>
              <a:gdLst/>
              <a:ahLst/>
              <a:cxnLst/>
              <a:rect l="l" t="t" r="r" b="b"/>
              <a:pathLst>
                <a:path w="285" h="174" extrusionOk="0">
                  <a:moveTo>
                    <a:pt x="154" y="1"/>
                  </a:moveTo>
                  <a:cubicBezTo>
                    <a:pt x="127" y="1"/>
                    <a:pt x="98" y="7"/>
                    <a:pt x="70" y="18"/>
                  </a:cubicBezTo>
                  <a:cubicBezTo>
                    <a:pt x="24" y="41"/>
                    <a:pt x="1" y="82"/>
                    <a:pt x="18" y="117"/>
                  </a:cubicBezTo>
                  <a:cubicBezTo>
                    <a:pt x="55" y="154"/>
                    <a:pt x="107" y="173"/>
                    <a:pt x="158" y="173"/>
                  </a:cubicBezTo>
                  <a:cubicBezTo>
                    <a:pt x="179" y="173"/>
                    <a:pt x="201" y="170"/>
                    <a:pt x="221" y="163"/>
                  </a:cubicBezTo>
                  <a:cubicBezTo>
                    <a:pt x="261" y="152"/>
                    <a:pt x="285" y="105"/>
                    <a:pt x="267" y="65"/>
                  </a:cubicBezTo>
                  <a:cubicBezTo>
                    <a:pt x="252" y="23"/>
                    <a:pt x="206"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4"/>
            <p:cNvSpPr/>
            <p:nvPr/>
          </p:nvSpPr>
          <p:spPr>
            <a:xfrm rot="1508308">
              <a:off x="5827445" y="1971783"/>
              <a:ext cx="45458" cy="34602"/>
            </a:xfrm>
            <a:custGeom>
              <a:avLst/>
              <a:gdLst/>
              <a:ahLst/>
              <a:cxnLst/>
              <a:rect l="l" t="t" r="r" b="b"/>
              <a:pathLst>
                <a:path w="268" h="204" extrusionOk="0">
                  <a:moveTo>
                    <a:pt x="63" y="0"/>
                  </a:moveTo>
                  <a:cubicBezTo>
                    <a:pt x="58" y="0"/>
                    <a:pt x="52" y="0"/>
                    <a:pt x="47" y="1"/>
                  </a:cubicBezTo>
                  <a:cubicBezTo>
                    <a:pt x="18" y="1"/>
                    <a:pt x="1" y="30"/>
                    <a:pt x="12" y="59"/>
                  </a:cubicBezTo>
                  <a:cubicBezTo>
                    <a:pt x="41" y="140"/>
                    <a:pt x="116" y="192"/>
                    <a:pt x="203" y="203"/>
                  </a:cubicBezTo>
                  <a:cubicBezTo>
                    <a:pt x="209" y="203"/>
                    <a:pt x="215" y="203"/>
                    <a:pt x="226" y="198"/>
                  </a:cubicBezTo>
                  <a:cubicBezTo>
                    <a:pt x="255" y="180"/>
                    <a:pt x="267" y="145"/>
                    <a:pt x="261" y="116"/>
                  </a:cubicBezTo>
                  <a:cubicBezTo>
                    <a:pt x="218" y="40"/>
                    <a:pt x="144"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4"/>
            <p:cNvSpPr/>
            <p:nvPr/>
          </p:nvSpPr>
          <p:spPr>
            <a:xfrm rot="1508308">
              <a:off x="6039376" y="2261391"/>
              <a:ext cx="47323" cy="33076"/>
            </a:xfrm>
            <a:custGeom>
              <a:avLst/>
              <a:gdLst/>
              <a:ahLst/>
              <a:cxnLst/>
              <a:rect l="l" t="t" r="r" b="b"/>
              <a:pathLst>
                <a:path w="279" h="195" extrusionOk="0">
                  <a:moveTo>
                    <a:pt x="131" y="1"/>
                  </a:moveTo>
                  <a:cubicBezTo>
                    <a:pt x="112" y="1"/>
                    <a:pt x="93" y="5"/>
                    <a:pt x="76" y="13"/>
                  </a:cubicBezTo>
                  <a:cubicBezTo>
                    <a:pt x="29" y="42"/>
                    <a:pt x="0" y="83"/>
                    <a:pt x="29" y="129"/>
                  </a:cubicBezTo>
                  <a:cubicBezTo>
                    <a:pt x="53" y="173"/>
                    <a:pt x="96" y="195"/>
                    <a:pt x="142" y="195"/>
                  </a:cubicBezTo>
                  <a:cubicBezTo>
                    <a:pt x="162" y="195"/>
                    <a:pt x="183" y="190"/>
                    <a:pt x="203" y="181"/>
                  </a:cubicBezTo>
                  <a:cubicBezTo>
                    <a:pt x="255" y="169"/>
                    <a:pt x="279" y="106"/>
                    <a:pt x="250" y="65"/>
                  </a:cubicBezTo>
                  <a:cubicBezTo>
                    <a:pt x="225" y="24"/>
                    <a:pt x="177"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4"/>
            <p:cNvSpPr/>
            <p:nvPr/>
          </p:nvSpPr>
          <p:spPr>
            <a:xfrm rot="1508308">
              <a:off x="7854801" y="47418"/>
              <a:ext cx="39521" cy="39012"/>
            </a:xfrm>
            <a:custGeom>
              <a:avLst/>
              <a:gdLst/>
              <a:ahLst/>
              <a:cxnLst/>
              <a:rect l="l" t="t" r="r" b="b"/>
              <a:pathLst>
                <a:path w="233" h="230" extrusionOk="0">
                  <a:moveTo>
                    <a:pt x="101" y="1"/>
                  </a:moveTo>
                  <a:cubicBezTo>
                    <a:pt x="84" y="1"/>
                    <a:pt x="67" y="5"/>
                    <a:pt x="52" y="13"/>
                  </a:cubicBezTo>
                  <a:cubicBezTo>
                    <a:pt x="6" y="42"/>
                    <a:pt x="0" y="100"/>
                    <a:pt x="41" y="170"/>
                  </a:cubicBezTo>
                  <a:cubicBezTo>
                    <a:pt x="58" y="199"/>
                    <a:pt x="84" y="229"/>
                    <a:pt x="122" y="229"/>
                  </a:cubicBezTo>
                  <a:cubicBezTo>
                    <a:pt x="136" y="229"/>
                    <a:pt x="151" y="225"/>
                    <a:pt x="168" y="216"/>
                  </a:cubicBezTo>
                  <a:cubicBezTo>
                    <a:pt x="215" y="181"/>
                    <a:pt x="232" y="118"/>
                    <a:pt x="203" y="71"/>
                  </a:cubicBezTo>
                  <a:cubicBezTo>
                    <a:pt x="187" y="26"/>
                    <a:pt x="144"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4"/>
            <p:cNvSpPr/>
            <p:nvPr/>
          </p:nvSpPr>
          <p:spPr>
            <a:xfrm rot="1508308">
              <a:off x="6799875" y="1188693"/>
              <a:ext cx="47323" cy="33584"/>
            </a:xfrm>
            <a:custGeom>
              <a:avLst/>
              <a:gdLst/>
              <a:ahLst/>
              <a:cxnLst/>
              <a:rect l="l" t="t" r="r" b="b"/>
              <a:pathLst>
                <a:path w="279" h="198" extrusionOk="0">
                  <a:moveTo>
                    <a:pt x="131" y="0"/>
                  </a:moveTo>
                  <a:cubicBezTo>
                    <a:pt x="104" y="0"/>
                    <a:pt x="76" y="8"/>
                    <a:pt x="53" y="25"/>
                  </a:cubicBezTo>
                  <a:cubicBezTo>
                    <a:pt x="0" y="54"/>
                    <a:pt x="0" y="100"/>
                    <a:pt x="29" y="152"/>
                  </a:cubicBezTo>
                  <a:cubicBezTo>
                    <a:pt x="55" y="181"/>
                    <a:pt x="92" y="198"/>
                    <a:pt x="128" y="198"/>
                  </a:cubicBezTo>
                  <a:cubicBezTo>
                    <a:pt x="157" y="198"/>
                    <a:pt x="186" y="187"/>
                    <a:pt x="209" y="164"/>
                  </a:cubicBezTo>
                  <a:cubicBezTo>
                    <a:pt x="250" y="135"/>
                    <a:pt x="279" y="88"/>
                    <a:pt x="238" y="48"/>
                  </a:cubicBezTo>
                  <a:cubicBezTo>
                    <a:pt x="211" y="17"/>
                    <a:pt x="17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4"/>
            <p:cNvSpPr/>
            <p:nvPr/>
          </p:nvSpPr>
          <p:spPr>
            <a:xfrm rot="1508308">
              <a:off x="6940317" y="338794"/>
              <a:ext cx="39351" cy="41387"/>
            </a:xfrm>
            <a:custGeom>
              <a:avLst/>
              <a:gdLst/>
              <a:ahLst/>
              <a:cxnLst/>
              <a:rect l="l" t="t" r="r" b="b"/>
              <a:pathLst>
                <a:path w="232" h="244" extrusionOk="0">
                  <a:moveTo>
                    <a:pt x="120" y="1"/>
                  </a:moveTo>
                  <a:cubicBezTo>
                    <a:pt x="102" y="1"/>
                    <a:pt x="83" y="7"/>
                    <a:pt x="70" y="21"/>
                  </a:cubicBezTo>
                  <a:cubicBezTo>
                    <a:pt x="12" y="61"/>
                    <a:pt x="0" y="143"/>
                    <a:pt x="35" y="200"/>
                  </a:cubicBezTo>
                  <a:cubicBezTo>
                    <a:pt x="56" y="229"/>
                    <a:pt x="81" y="244"/>
                    <a:pt x="108" y="244"/>
                  </a:cubicBezTo>
                  <a:cubicBezTo>
                    <a:pt x="126" y="244"/>
                    <a:pt x="144" y="237"/>
                    <a:pt x="162" y="224"/>
                  </a:cubicBezTo>
                  <a:cubicBezTo>
                    <a:pt x="215" y="183"/>
                    <a:pt x="232" y="102"/>
                    <a:pt x="191" y="44"/>
                  </a:cubicBezTo>
                  <a:cubicBezTo>
                    <a:pt x="177" y="16"/>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4"/>
            <p:cNvSpPr/>
            <p:nvPr/>
          </p:nvSpPr>
          <p:spPr>
            <a:xfrm rot="1508308">
              <a:off x="5917560" y="201263"/>
              <a:ext cx="39521" cy="35111"/>
            </a:xfrm>
            <a:custGeom>
              <a:avLst/>
              <a:gdLst/>
              <a:ahLst/>
              <a:cxnLst/>
              <a:rect l="l" t="t" r="r" b="b"/>
              <a:pathLst>
                <a:path w="233" h="207" extrusionOk="0">
                  <a:moveTo>
                    <a:pt x="116" y="1"/>
                  </a:moveTo>
                  <a:cubicBezTo>
                    <a:pt x="96" y="1"/>
                    <a:pt x="76" y="8"/>
                    <a:pt x="58" y="23"/>
                  </a:cubicBezTo>
                  <a:cubicBezTo>
                    <a:pt x="12" y="52"/>
                    <a:pt x="0" y="115"/>
                    <a:pt x="35" y="162"/>
                  </a:cubicBezTo>
                  <a:cubicBezTo>
                    <a:pt x="52" y="192"/>
                    <a:pt x="83" y="207"/>
                    <a:pt x="115" y="207"/>
                  </a:cubicBezTo>
                  <a:cubicBezTo>
                    <a:pt x="137" y="207"/>
                    <a:pt x="161" y="199"/>
                    <a:pt x="180" y="185"/>
                  </a:cubicBezTo>
                  <a:cubicBezTo>
                    <a:pt x="221" y="156"/>
                    <a:pt x="232" y="98"/>
                    <a:pt x="197" y="57"/>
                  </a:cubicBezTo>
                  <a:cubicBezTo>
                    <a:pt x="183" y="21"/>
                    <a:pt x="150"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4"/>
            <p:cNvSpPr/>
            <p:nvPr/>
          </p:nvSpPr>
          <p:spPr>
            <a:xfrm rot="1508308">
              <a:off x="5422900" y="2942768"/>
              <a:ext cx="45288" cy="30022"/>
            </a:xfrm>
            <a:custGeom>
              <a:avLst/>
              <a:gdLst/>
              <a:ahLst/>
              <a:cxnLst/>
              <a:rect l="l" t="t" r="r" b="b"/>
              <a:pathLst>
                <a:path w="267" h="177" extrusionOk="0">
                  <a:moveTo>
                    <a:pt x="128" y="1"/>
                  </a:moveTo>
                  <a:cubicBezTo>
                    <a:pt x="92" y="1"/>
                    <a:pt x="55" y="13"/>
                    <a:pt x="23" y="37"/>
                  </a:cubicBezTo>
                  <a:cubicBezTo>
                    <a:pt x="6" y="60"/>
                    <a:pt x="0" y="89"/>
                    <a:pt x="6" y="113"/>
                  </a:cubicBezTo>
                  <a:cubicBezTo>
                    <a:pt x="41" y="176"/>
                    <a:pt x="99" y="159"/>
                    <a:pt x="151" y="165"/>
                  </a:cubicBezTo>
                  <a:cubicBezTo>
                    <a:pt x="164" y="166"/>
                    <a:pt x="177" y="167"/>
                    <a:pt x="188" y="167"/>
                  </a:cubicBezTo>
                  <a:cubicBezTo>
                    <a:pt x="220" y="167"/>
                    <a:pt x="242" y="158"/>
                    <a:pt x="255" y="124"/>
                  </a:cubicBezTo>
                  <a:cubicBezTo>
                    <a:pt x="267" y="107"/>
                    <a:pt x="267" y="84"/>
                    <a:pt x="255" y="66"/>
                  </a:cubicBezTo>
                  <a:cubicBezTo>
                    <a:pt x="225" y="23"/>
                    <a:pt x="17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4"/>
            <p:cNvSpPr/>
            <p:nvPr/>
          </p:nvSpPr>
          <p:spPr>
            <a:xfrm rot="1508308">
              <a:off x="6583128" y="1327430"/>
              <a:ext cx="50377" cy="28157"/>
            </a:xfrm>
            <a:custGeom>
              <a:avLst/>
              <a:gdLst/>
              <a:ahLst/>
              <a:cxnLst/>
              <a:rect l="l" t="t" r="r" b="b"/>
              <a:pathLst>
                <a:path w="297" h="166" extrusionOk="0">
                  <a:moveTo>
                    <a:pt x="117" y="0"/>
                  </a:moveTo>
                  <a:cubicBezTo>
                    <a:pt x="68" y="0"/>
                    <a:pt x="17" y="34"/>
                    <a:pt x="6" y="82"/>
                  </a:cubicBezTo>
                  <a:cubicBezTo>
                    <a:pt x="1" y="94"/>
                    <a:pt x="12" y="105"/>
                    <a:pt x="12" y="123"/>
                  </a:cubicBezTo>
                  <a:cubicBezTo>
                    <a:pt x="35" y="152"/>
                    <a:pt x="96" y="166"/>
                    <a:pt x="156" y="166"/>
                  </a:cubicBezTo>
                  <a:cubicBezTo>
                    <a:pt x="215" y="166"/>
                    <a:pt x="273" y="152"/>
                    <a:pt x="290" y="123"/>
                  </a:cubicBezTo>
                  <a:cubicBezTo>
                    <a:pt x="296" y="111"/>
                    <a:pt x="296" y="94"/>
                    <a:pt x="296" y="82"/>
                  </a:cubicBezTo>
                  <a:cubicBezTo>
                    <a:pt x="267" y="1"/>
                    <a:pt x="198" y="1"/>
                    <a:pt x="128" y="1"/>
                  </a:cubicBezTo>
                  <a:cubicBezTo>
                    <a:pt x="124" y="0"/>
                    <a:pt x="120"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4"/>
            <p:cNvSpPr/>
            <p:nvPr/>
          </p:nvSpPr>
          <p:spPr>
            <a:xfrm rot="1508308">
              <a:off x="6182079" y="2320666"/>
              <a:ext cx="43422" cy="36129"/>
            </a:xfrm>
            <a:custGeom>
              <a:avLst/>
              <a:gdLst/>
              <a:ahLst/>
              <a:cxnLst/>
              <a:rect l="l" t="t" r="r" b="b"/>
              <a:pathLst>
                <a:path w="256" h="213" extrusionOk="0">
                  <a:moveTo>
                    <a:pt x="93" y="0"/>
                  </a:moveTo>
                  <a:cubicBezTo>
                    <a:pt x="73" y="0"/>
                    <a:pt x="55" y="5"/>
                    <a:pt x="41" y="15"/>
                  </a:cubicBezTo>
                  <a:cubicBezTo>
                    <a:pt x="1" y="50"/>
                    <a:pt x="24" y="102"/>
                    <a:pt x="47" y="143"/>
                  </a:cubicBezTo>
                  <a:cubicBezTo>
                    <a:pt x="71" y="183"/>
                    <a:pt x="104" y="212"/>
                    <a:pt x="144" y="212"/>
                  </a:cubicBezTo>
                  <a:cubicBezTo>
                    <a:pt x="161" y="212"/>
                    <a:pt x="179" y="207"/>
                    <a:pt x="198" y="195"/>
                  </a:cubicBezTo>
                  <a:cubicBezTo>
                    <a:pt x="244" y="172"/>
                    <a:pt x="256" y="108"/>
                    <a:pt x="221" y="67"/>
                  </a:cubicBezTo>
                  <a:cubicBezTo>
                    <a:pt x="196" y="27"/>
                    <a:pt x="141"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4"/>
            <p:cNvSpPr/>
            <p:nvPr/>
          </p:nvSpPr>
          <p:spPr>
            <a:xfrm rot="1508308">
              <a:off x="7384538" y="1347889"/>
              <a:ext cx="38503" cy="38673"/>
            </a:xfrm>
            <a:custGeom>
              <a:avLst/>
              <a:gdLst/>
              <a:ahLst/>
              <a:cxnLst/>
              <a:rect l="l" t="t" r="r" b="b"/>
              <a:pathLst>
                <a:path w="227" h="228" extrusionOk="0">
                  <a:moveTo>
                    <a:pt x="105" y="1"/>
                  </a:moveTo>
                  <a:cubicBezTo>
                    <a:pt x="89" y="1"/>
                    <a:pt x="73" y="7"/>
                    <a:pt x="59" y="21"/>
                  </a:cubicBezTo>
                  <a:cubicBezTo>
                    <a:pt x="12" y="62"/>
                    <a:pt x="1" y="131"/>
                    <a:pt x="30" y="189"/>
                  </a:cubicBezTo>
                  <a:cubicBezTo>
                    <a:pt x="47" y="214"/>
                    <a:pt x="74" y="227"/>
                    <a:pt x="102" y="227"/>
                  </a:cubicBezTo>
                  <a:cubicBezTo>
                    <a:pt x="121" y="227"/>
                    <a:pt x="141" y="221"/>
                    <a:pt x="157" y="207"/>
                  </a:cubicBezTo>
                  <a:cubicBezTo>
                    <a:pt x="215" y="172"/>
                    <a:pt x="227" y="97"/>
                    <a:pt x="180" y="50"/>
                  </a:cubicBezTo>
                  <a:cubicBezTo>
                    <a:pt x="162" y="21"/>
                    <a:pt x="13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4"/>
            <p:cNvSpPr/>
            <p:nvPr/>
          </p:nvSpPr>
          <p:spPr>
            <a:xfrm rot="1508308">
              <a:off x="8755018" y="2557201"/>
              <a:ext cx="43422" cy="37994"/>
            </a:xfrm>
            <a:custGeom>
              <a:avLst/>
              <a:gdLst/>
              <a:ahLst/>
              <a:cxnLst/>
              <a:rect l="l" t="t" r="r" b="b"/>
              <a:pathLst>
                <a:path w="256" h="224" extrusionOk="0">
                  <a:moveTo>
                    <a:pt x="119" y="0"/>
                  </a:moveTo>
                  <a:cubicBezTo>
                    <a:pt x="102" y="0"/>
                    <a:pt x="84" y="6"/>
                    <a:pt x="65" y="18"/>
                  </a:cubicBezTo>
                  <a:cubicBezTo>
                    <a:pt x="13" y="53"/>
                    <a:pt x="1" y="122"/>
                    <a:pt x="47" y="163"/>
                  </a:cubicBezTo>
                  <a:cubicBezTo>
                    <a:pt x="69" y="201"/>
                    <a:pt x="109" y="224"/>
                    <a:pt x="152" y="224"/>
                  </a:cubicBezTo>
                  <a:cubicBezTo>
                    <a:pt x="167" y="224"/>
                    <a:pt x="183" y="221"/>
                    <a:pt x="198" y="215"/>
                  </a:cubicBezTo>
                  <a:cubicBezTo>
                    <a:pt x="244" y="186"/>
                    <a:pt x="256" y="116"/>
                    <a:pt x="221" y="70"/>
                  </a:cubicBezTo>
                  <a:cubicBezTo>
                    <a:pt x="193" y="30"/>
                    <a:pt x="15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4"/>
            <p:cNvSpPr/>
            <p:nvPr/>
          </p:nvSpPr>
          <p:spPr>
            <a:xfrm rot="1508308">
              <a:off x="5357724" y="1889421"/>
              <a:ext cx="43422" cy="35959"/>
            </a:xfrm>
            <a:custGeom>
              <a:avLst/>
              <a:gdLst/>
              <a:ahLst/>
              <a:cxnLst/>
              <a:rect l="l" t="t" r="r" b="b"/>
              <a:pathLst>
                <a:path w="256" h="212" extrusionOk="0">
                  <a:moveTo>
                    <a:pt x="124" y="1"/>
                  </a:moveTo>
                  <a:cubicBezTo>
                    <a:pt x="115" y="1"/>
                    <a:pt x="107" y="1"/>
                    <a:pt x="99" y="3"/>
                  </a:cubicBezTo>
                  <a:cubicBezTo>
                    <a:pt x="41" y="3"/>
                    <a:pt x="0" y="55"/>
                    <a:pt x="6" y="113"/>
                  </a:cubicBezTo>
                  <a:cubicBezTo>
                    <a:pt x="12" y="154"/>
                    <a:pt x="29" y="188"/>
                    <a:pt x="64" y="212"/>
                  </a:cubicBezTo>
                  <a:lnTo>
                    <a:pt x="64" y="212"/>
                  </a:lnTo>
                  <a:cubicBezTo>
                    <a:pt x="97" y="211"/>
                    <a:pt x="129" y="206"/>
                    <a:pt x="157" y="200"/>
                  </a:cubicBezTo>
                  <a:cubicBezTo>
                    <a:pt x="215" y="183"/>
                    <a:pt x="255" y="142"/>
                    <a:pt x="226" y="78"/>
                  </a:cubicBezTo>
                  <a:cubicBezTo>
                    <a:pt x="211" y="29"/>
                    <a:pt x="171" y="1"/>
                    <a:pt x="124" y="1"/>
                  </a:cubicBezTo>
                  <a:close/>
                  <a:moveTo>
                    <a:pt x="64" y="212"/>
                  </a:moveTo>
                  <a:lnTo>
                    <a:pt x="64" y="212"/>
                  </a:lnTo>
                  <a:cubicBezTo>
                    <a:pt x="62" y="212"/>
                    <a:pt x="60" y="212"/>
                    <a:pt x="58" y="212"/>
                  </a:cubicBezTo>
                  <a:lnTo>
                    <a:pt x="64" y="212"/>
                  </a:lnTo>
                  <a:cubicBezTo>
                    <a:pt x="64" y="212"/>
                    <a:pt x="64" y="212"/>
                    <a:pt x="64" y="2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4"/>
            <p:cNvSpPr/>
            <p:nvPr/>
          </p:nvSpPr>
          <p:spPr>
            <a:xfrm rot="1508308">
              <a:off x="6690753" y="606022"/>
              <a:ext cx="42574" cy="38673"/>
            </a:xfrm>
            <a:custGeom>
              <a:avLst/>
              <a:gdLst/>
              <a:ahLst/>
              <a:cxnLst/>
              <a:rect l="l" t="t" r="r" b="b"/>
              <a:pathLst>
                <a:path w="251" h="228" extrusionOk="0">
                  <a:moveTo>
                    <a:pt x="97" y="1"/>
                  </a:moveTo>
                  <a:cubicBezTo>
                    <a:pt x="76" y="1"/>
                    <a:pt x="56" y="6"/>
                    <a:pt x="42" y="18"/>
                  </a:cubicBezTo>
                  <a:cubicBezTo>
                    <a:pt x="1" y="59"/>
                    <a:pt x="42" y="93"/>
                    <a:pt x="59" y="128"/>
                  </a:cubicBezTo>
                  <a:cubicBezTo>
                    <a:pt x="96" y="171"/>
                    <a:pt x="124" y="228"/>
                    <a:pt x="186" y="228"/>
                  </a:cubicBezTo>
                  <a:cubicBezTo>
                    <a:pt x="192" y="228"/>
                    <a:pt x="198" y="227"/>
                    <a:pt x="204" y="227"/>
                  </a:cubicBezTo>
                  <a:cubicBezTo>
                    <a:pt x="233" y="221"/>
                    <a:pt x="250" y="192"/>
                    <a:pt x="250" y="163"/>
                  </a:cubicBezTo>
                  <a:cubicBezTo>
                    <a:pt x="250" y="105"/>
                    <a:pt x="210" y="47"/>
                    <a:pt x="152" y="18"/>
                  </a:cubicBezTo>
                  <a:cubicBezTo>
                    <a:pt x="137" y="6"/>
                    <a:pt x="117"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4"/>
            <p:cNvSpPr/>
            <p:nvPr/>
          </p:nvSpPr>
          <p:spPr>
            <a:xfrm rot="1508308">
              <a:off x="4100033" y="265518"/>
              <a:ext cx="44440" cy="34263"/>
            </a:xfrm>
            <a:custGeom>
              <a:avLst/>
              <a:gdLst/>
              <a:ahLst/>
              <a:cxnLst/>
              <a:rect l="l" t="t" r="r" b="b"/>
              <a:pathLst>
                <a:path w="262" h="202" extrusionOk="0">
                  <a:moveTo>
                    <a:pt x="146" y="1"/>
                  </a:moveTo>
                  <a:cubicBezTo>
                    <a:pt x="122" y="1"/>
                    <a:pt x="95" y="8"/>
                    <a:pt x="70" y="17"/>
                  </a:cubicBezTo>
                  <a:cubicBezTo>
                    <a:pt x="18" y="52"/>
                    <a:pt x="1" y="104"/>
                    <a:pt x="35" y="156"/>
                  </a:cubicBezTo>
                  <a:cubicBezTo>
                    <a:pt x="57" y="186"/>
                    <a:pt x="91" y="201"/>
                    <a:pt x="124" y="201"/>
                  </a:cubicBezTo>
                  <a:cubicBezTo>
                    <a:pt x="144" y="201"/>
                    <a:pt x="163" y="196"/>
                    <a:pt x="180" y="185"/>
                  </a:cubicBezTo>
                  <a:cubicBezTo>
                    <a:pt x="238" y="156"/>
                    <a:pt x="261" y="104"/>
                    <a:pt x="227" y="46"/>
                  </a:cubicBezTo>
                  <a:cubicBezTo>
                    <a:pt x="210" y="13"/>
                    <a:pt x="18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4"/>
            <p:cNvSpPr/>
            <p:nvPr/>
          </p:nvSpPr>
          <p:spPr>
            <a:xfrm rot="1508308">
              <a:off x="5608564" y="1691444"/>
              <a:ext cx="47323" cy="29683"/>
            </a:xfrm>
            <a:custGeom>
              <a:avLst/>
              <a:gdLst/>
              <a:ahLst/>
              <a:cxnLst/>
              <a:rect l="l" t="t" r="r" b="b"/>
              <a:pathLst>
                <a:path w="279" h="175" extrusionOk="0">
                  <a:moveTo>
                    <a:pt x="129" y="1"/>
                  </a:moveTo>
                  <a:cubicBezTo>
                    <a:pt x="94" y="1"/>
                    <a:pt x="60" y="12"/>
                    <a:pt x="29" y="34"/>
                  </a:cubicBezTo>
                  <a:cubicBezTo>
                    <a:pt x="6" y="46"/>
                    <a:pt x="0" y="81"/>
                    <a:pt x="18" y="104"/>
                  </a:cubicBezTo>
                  <a:cubicBezTo>
                    <a:pt x="44" y="142"/>
                    <a:pt x="130" y="175"/>
                    <a:pt x="187" y="175"/>
                  </a:cubicBezTo>
                  <a:cubicBezTo>
                    <a:pt x="207" y="175"/>
                    <a:pt x="223" y="171"/>
                    <a:pt x="232" y="162"/>
                  </a:cubicBezTo>
                  <a:cubicBezTo>
                    <a:pt x="267" y="139"/>
                    <a:pt x="279" y="86"/>
                    <a:pt x="250" y="52"/>
                  </a:cubicBezTo>
                  <a:cubicBezTo>
                    <a:pt x="217" y="19"/>
                    <a:pt x="173"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4"/>
            <p:cNvSpPr/>
            <p:nvPr/>
          </p:nvSpPr>
          <p:spPr>
            <a:xfrm rot="1508308">
              <a:off x="4383226" y="2047019"/>
              <a:ext cx="44440" cy="34093"/>
            </a:xfrm>
            <a:custGeom>
              <a:avLst/>
              <a:gdLst/>
              <a:ahLst/>
              <a:cxnLst/>
              <a:rect l="l" t="t" r="r" b="b"/>
              <a:pathLst>
                <a:path w="262" h="201" extrusionOk="0">
                  <a:moveTo>
                    <a:pt x="131" y="0"/>
                  </a:moveTo>
                  <a:cubicBezTo>
                    <a:pt x="114" y="0"/>
                    <a:pt x="97" y="4"/>
                    <a:pt x="82" y="13"/>
                  </a:cubicBezTo>
                  <a:cubicBezTo>
                    <a:pt x="24" y="30"/>
                    <a:pt x="1" y="100"/>
                    <a:pt x="35" y="146"/>
                  </a:cubicBezTo>
                  <a:cubicBezTo>
                    <a:pt x="59" y="181"/>
                    <a:pt x="95" y="201"/>
                    <a:pt x="135" y="201"/>
                  </a:cubicBezTo>
                  <a:cubicBezTo>
                    <a:pt x="153" y="201"/>
                    <a:pt x="173" y="196"/>
                    <a:pt x="192" y="187"/>
                  </a:cubicBezTo>
                  <a:cubicBezTo>
                    <a:pt x="244" y="152"/>
                    <a:pt x="261" y="117"/>
                    <a:pt x="232" y="65"/>
                  </a:cubicBezTo>
                  <a:cubicBezTo>
                    <a:pt x="216" y="24"/>
                    <a:pt x="173"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4"/>
            <p:cNvSpPr/>
            <p:nvPr/>
          </p:nvSpPr>
          <p:spPr>
            <a:xfrm rot="1508308">
              <a:off x="8089219" y="1138929"/>
              <a:ext cx="46306" cy="31888"/>
            </a:xfrm>
            <a:custGeom>
              <a:avLst/>
              <a:gdLst/>
              <a:ahLst/>
              <a:cxnLst/>
              <a:rect l="l" t="t" r="r" b="b"/>
              <a:pathLst>
                <a:path w="273" h="188" extrusionOk="0">
                  <a:moveTo>
                    <a:pt x="160" y="0"/>
                  </a:moveTo>
                  <a:cubicBezTo>
                    <a:pt x="133" y="0"/>
                    <a:pt x="104" y="8"/>
                    <a:pt x="76" y="24"/>
                  </a:cubicBezTo>
                  <a:cubicBezTo>
                    <a:pt x="30" y="53"/>
                    <a:pt x="1" y="94"/>
                    <a:pt x="41" y="140"/>
                  </a:cubicBezTo>
                  <a:cubicBezTo>
                    <a:pt x="67" y="170"/>
                    <a:pt x="105" y="187"/>
                    <a:pt x="142" y="187"/>
                  </a:cubicBezTo>
                  <a:cubicBezTo>
                    <a:pt x="163" y="187"/>
                    <a:pt x="184" y="182"/>
                    <a:pt x="203" y="169"/>
                  </a:cubicBezTo>
                  <a:cubicBezTo>
                    <a:pt x="250" y="152"/>
                    <a:pt x="273" y="94"/>
                    <a:pt x="250" y="53"/>
                  </a:cubicBezTo>
                  <a:cubicBezTo>
                    <a:pt x="236" y="18"/>
                    <a:pt x="201"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4"/>
            <p:cNvSpPr/>
            <p:nvPr/>
          </p:nvSpPr>
          <p:spPr>
            <a:xfrm rot="1508308">
              <a:off x="4051729" y="1980664"/>
              <a:ext cx="40369" cy="38334"/>
            </a:xfrm>
            <a:custGeom>
              <a:avLst/>
              <a:gdLst/>
              <a:ahLst/>
              <a:cxnLst/>
              <a:rect l="l" t="t" r="r" b="b"/>
              <a:pathLst>
                <a:path w="238" h="226" extrusionOk="0">
                  <a:moveTo>
                    <a:pt x="123" y="1"/>
                  </a:moveTo>
                  <a:cubicBezTo>
                    <a:pt x="102" y="1"/>
                    <a:pt x="81" y="9"/>
                    <a:pt x="64" y="25"/>
                  </a:cubicBezTo>
                  <a:cubicBezTo>
                    <a:pt x="6" y="60"/>
                    <a:pt x="0" y="135"/>
                    <a:pt x="35" y="187"/>
                  </a:cubicBezTo>
                  <a:cubicBezTo>
                    <a:pt x="52" y="212"/>
                    <a:pt x="80" y="225"/>
                    <a:pt x="108" y="225"/>
                  </a:cubicBezTo>
                  <a:cubicBezTo>
                    <a:pt x="127" y="225"/>
                    <a:pt x="146" y="219"/>
                    <a:pt x="163" y="205"/>
                  </a:cubicBezTo>
                  <a:cubicBezTo>
                    <a:pt x="221" y="176"/>
                    <a:pt x="238" y="101"/>
                    <a:pt x="203" y="48"/>
                  </a:cubicBezTo>
                  <a:cubicBezTo>
                    <a:pt x="186" y="18"/>
                    <a:pt x="15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4"/>
            <p:cNvSpPr/>
            <p:nvPr/>
          </p:nvSpPr>
          <p:spPr>
            <a:xfrm rot="1508308">
              <a:off x="5090777" y="2803549"/>
              <a:ext cx="53430" cy="32058"/>
            </a:xfrm>
            <a:custGeom>
              <a:avLst/>
              <a:gdLst/>
              <a:ahLst/>
              <a:cxnLst/>
              <a:rect l="l" t="t" r="r" b="b"/>
              <a:pathLst>
                <a:path w="315" h="189" extrusionOk="0">
                  <a:moveTo>
                    <a:pt x="219" y="1"/>
                  </a:moveTo>
                  <a:cubicBezTo>
                    <a:pt x="210" y="1"/>
                    <a:pt x="200" y="4"/>
                    <a:pt x="192" y="11"/>
                  </a:cubicBezTo>
                  <a:cubicBezTo>
                    <a:pt x="128" y="58"/>
                    <a:pt x="41" y="81"/>
                    <a:pt x="1" y="185"/>
                  </a:cubicBezTo>
                  <a:cubicBezTo>
                    <a:pt x="16" y="187"/>
                    <a:pt x="31" y="188"/>
                    <a:pt x="46" y="188"/>
                  </a:cubicBezTo>
                  <a:cubicBezTo>
                    <a:pt x="123" y="188"/>
                    <a:pt x="198" y="163"/>
                    <a:pt x="261" y="110"/>
                  </a:cubicBezTo>
                  <a:cubicBezTo>
                    <a:pt x="315" y="86"/>
                    <a:pt x="26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4"/>
            <p:cNvSpPr/>
            <p:nvPr/>
          </p:nvSpPr>
          <p:spPr>
            <a:xfrm rot="1508308">
              <a:off x="4340466" y="1737247"/>
              <a:ext cx="43422" cy="30701"/>
            </a:xfrm>
            <a:custGeom>
              <a:avLst/>
              <a:gdLst/>
              <a:ahLst/>
              <a:cxnLst/>
              <a:rect l="l" t="t" r="r" b="b"/>
              <a:pathLst>
                <a:path w="256" h="181" extrusionOk="0">
                  <a:moveTo>
                    <a:pt x="125" y="1"/>
                  </a:moveTo>
                  <a:cubicBezTo>
                    <a:pt x="99" y="1"/>
                    <a:pt x="73" y="9"/>
                    <a:pt x="53" y="27"/>
                  </a:cubicBezTo>
                  <a:cubicBezTo>
                    <a:pt x="12" y="51"/>
                    <a:pt x="1" y="97"/>
                    <a:pt x="24" y="132"/>
                  </a:cubicBezTo>
                  <a:cubicBezTo>
                    <a:pt x="56" y="164"/>
                    <a:pt x="97" y="180"/>
                    <a:pt x="138" y="180"/>
                  </a:cubicBezTo>
                  <a:cubicBezTo>
                    <a:pt x="164" y="180"/>
                    <a:pt x="190" y="174"/>
                    <a:pt x="215" y="161"/>
                  </a:cubicBezTo>
                  <a:cubicBezTo>
                    <a:pt x="250" y="137"/>
                    <a:pt x="255" y="91"/>
                    <a:pt x="227" y="56"/>
                  </a:cubicBezTo>
                  <a:cubicBezTo>
                    <a:pt x="205" y="21"/>
                    <a:pt x="16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4"/>
            <p:cNvSpPr/>
            <p:nvPr/>
          </p:nvSpPr>
          <p:spPr>
            <a:xfrm rot="1508308">
              <a:off x="5203950" y="1935109"/>
              <a:ext cx="49359" cy="27139"/>
            </a:xfrm>
            <a:custGeom>
              <a:avLst/>
              <a:gdLst/>
              <a:ahLst/>
              <a:cxnLst/>
              <a:rect l="l" t="t" r="r" b="b"/>
              <a:pathLst>
                <a:path w="291" h="160" extrusionOk="0">
                  <a:moveTo>
                    <a:pt x="121" y="1"/>
                  </a:moveTo>
                  <a:cubicBezTo>
                    <a:pt x="74" y="1"/>
                    <a:pt x="27" y="12"/>
                    <a:pt x="7" y="69"/>
                  </a:cubicBezTo>
                  <a:cubicBezTo>
                    <a:pt x="1" y="80"/>
                    <a:pt x="1" y="98"/>
                    <a:pt x="12" y="109"/>
                  </a:cubicBezTo>
                  <a:cubicBezTo>
                    <a:pt x="32" y="137"/>
                    <a:pt x="121" y="159"/>
                    <a:pt x="191" y="159"/>
                  </a:cubicBezTo>
                  <a:cubicBezTo>
                    <a:pt x="223" y="159"/>
                    <a:pt x="251" y="155"/>
                    <a:pt x="267" y="144"/>
                  </a:cubicBezTo>
                  <a:cubicBezTo>
                    <a:pt x="279" y="132"/>
                    <a:pt x="285" y="115"/>
                    <a:pt x="290" y="98"/>
                  </a:cubicBezTo>
                  <a:cubicBezTo>
                    <a:pt x="290" y="28"/>
                    <a:pt x="233" y="5"/>
                    <a:pt x="180" y="5"/>
                  </a:cubicBezTo>
                  <a:cubicBezTo>
                    <a:pt x="163" y="3"/>
                    <a:pt x="14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4"/>
            <p:cNvSpPr/>
            <p:nvPr/>
          </p:nvSpPr>
          <p:spPr>
            <a:xfrm rot="1508308">
              <a:off x="3923908" y="1967870"/>
              <a:ext cx="42405" cy="35789"/>
            </a:xfrm>
            <a:custGeom>
              <a:avLst/>
              <a:gdLst/>
              <a:ahLst/>
              <a:cxnLst/>
              <a:rect l="l" t="t" r="r" b="b"/>
              <a:pathLst>
                <a:path w="250" h="211" extrusionOk="0">
                  <a:moveTo>
                    <a:pt x="104" y="1"/>
                  </a:moveTo>
                  <a:cubicBezTo>
                    <a:pt x="92" y="1"/>
                    <a:pt x="78" y="4"/>
                    <a:pt x="64" y="13"/>
                  </a:cubicBezTo>
                  <a:cubicBezTo>
                    <a:pt x="0" y="48"/>
                    <a:pt x="6" y="100"/>
                    <a:pt x="41" y="158"/>
                  </a:cubicBezTo>
                  <a:cubicBezTo>
                    <a:pt x="63" y="191"/>
                    <a:pt x="100" y="210"/>
                    <a:pt x="137" y="210"/>
                  </a:cubicBezTo>
                  <a:cubicBezTo>
                    <a:pt x="158" y="210"/>
                    <a:pt x="179" y="205"/>
                    <a:pt x="197" y="192"/>
                  </a:cubicBezTo>
                  <a:cubicBezTo>
                    <a:pt x="249" y="152"/>
                    <a:pt x="220" y="105"/>
                    <a:pt x="197" y="65"/>
                  </a:cubicBezTo>
                  <a:cubicBezTo>
                    <a:pt x="175" y="34"/>
                    <a:pt x="144"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4"/>
            <p:cNvSpPr/>
            <p:nvPr/>
          </p:nvSpPr>
          <p:spPr>
            <a:xfrm rot="1508308">
              <a:off x="6819021" y="344369"/>
              <a:ext cx="40539" cy="37994"/>
            </a:xfrm>
            <a:custGeom>
              <a:avLst/>
              <a:gdLst/>
              <a:ahLst/>
              <a:cxnLst/>
              <a:rect l="l" t="t" r="r" b="b"/>
              <a:pathLst>
                <a:path w="239" h="224" extrusionOk="0">
                  <a:moveTo>
                    <a:pt x="121" y="0"/>
                  </a:moveTo>
                  <a:cubicBezTo>
                    <a:pt x="101" y="0"/>
                    <a:pt x="82" y="6"/>
                    <a:pt x="65" y="18"/>
                  </a:cubicBezTo>
                  <a:cubicBezTo>
                    <a:pt x="13" y="53"/>
                    <a:pt x="1" y="128"/>
                    <a:pt x="36" y="180"/>
                  </a:cubicBezTo>
                  <a:cubicBezTo>
                    <a:pt x="51" y="209"/>
                    <a:pt x="79" y="223"/>
                    <a:pt x="108" y="223"/>
                  </a:cubicBezTo>
                  <a:cubicBezTo>
                    <a:pt x="132" y="223"/>
                    <a:pt x="156" y="213"/>
                    <a:pt x="175" y="192"/>
                  </a:cubicBezTo>
                  <a:cubicBezTo>
                    <a:pt x="227" y="157"/>
                    <a:pt x="238" y="82"/>
                    <a:pt x="192" y="35"/>
                  </a:cubicBezTo>
                  <a:cubicBezTo>
                    <a:pt x="175" y="12"/>
                    <a:pt x="14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4"/>
            <p:cNvSpPr/>
            <p:nvPr/>
          </p:nvSpPr>
          <p:spPr>
            <a:xfrm rot="1508308">
              <a:off x="4841007" y="981764"/>
              <a:ext cx="42405" cy="32567"/>
            </a:xfrm>
            <a:custGeom>
              <a:avLst/>
              <a:gdLst/>
              <a:ahLst/>
              <a:cxnLst/>
              <a:rect l="l" t="t" r="r" b="b"/>
              <a:pathLst>
                <a:path w="250" h="192" extrusionOk="0">
                  <a:moveTo>
                    <a:pt x="123" y="1"/>
                  </a:moveTo>
                  <a:cubicBezTo>
                    <a:pt x="103" y="1"/>
                    <a:pt x="83" y="6"/>
                    <a:pt x="64" y="17"/>
                  </a:cubicBezTo>
                  <a:cubicBezTo>
                    <a:pt x="18" y="35"/>
                    <a:pt x="1" y="87"/>
                    <a:pt x="24" y="133"/>
                  </a:cubicBezTo>
                  <a:cubicBezTo>
                    <a:pt x="50" y="171"/>
                    <a:pt x="94" y="191"/>
                    <a:pt x="138" y="191"/>
                  </a:cubicBezTo>
                  <a:cubicBezTo>
                    <a:pt x="161" y="191"/>
                    <a:pt x="183" y="186"/>
                    <a:pt x="203" y="174"/>
                  </a:cubicBezTo>
                  <a:cubicBezTo>
                    <a:pt x="244" y="150"/>
                    <a:pt x="250" y="98"/>
                    <a:pt x="227" y="64"/>
                  </a:cubicBezTo>
                  <a:cubicBezTo>
                    <a:pt x="207" y="24"/>
                    <a:pt x="166"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4"/>
            <p:cNvSpPr/>
            <p:nvPr/>
          </p:nvSpPr>
          <p:spPr>
            <a:xfrm rot="1508308">
              <a:off x="5040149" y="2297587"/>
              <a:ext cx="42405" cy="36298"/>
            </a:xfrm>
            <a:custGeom>
              <a:avLst/>
              <a:gdLst/>
              <a:ahLst/>
              <a:cxnLst/>
              <a:rect l="l" t="t" r="r" b="b"/>
              <a:pathLst>
                <a:path w="250" h="214" extrusionOk="0">
                  <a:moveTo>
                    <a:pt x="133" y="1"/>
                  </a:moveTo>
                  <a:cubicBezTo>
                    <a:pt x="112" y="1"/>
                    <a:pt x="91" y="8"/>
                    <a:pt x="75" y="23"/>
                  </a:cubicBezTo>
                  <a:cubicBezTo>
                    <a:pt x="23" y="58"/>
                    <a:pt x="0" y="128"/>
                    <a:pt x="35" y="180"/>
                  </a:cubicBezTo>
                  <a:cubicBezTo>
                    <a:pt x="49" y="205"/>
                    <a:pt x="68" y="214"/>
                    <a:pt x="90" y="214"/>
                  </a:cubicBezTo>
                  <a:cubicBezTo>
                    <a:pt x="114" y="214"/>
                    <a:pt x="141" y="203"/>
                    <a:pt x="168" y="191"/>
                  </a:cubicBezTo>
                  <a:cubicBezTo>
                    <a:pt x="215" y="151"/>
                    <a:pt x="249" y="99"/>
                    <a:pt x="203" y="35"/>
                  </a:cubicBezTo>
                  <a:cubicBezTo>
                    <a:pt x="187" y="12"/>
                    <a:pt x="160"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4"/>
            <p:cNvSpPr/>
            <p:nvPr/>
          </p:nvSpPr>
          <p:spPr>
            <a:xfrm rot="1508308">
              <a:off x="5721925" y="2201291"/>
              <a:ext cx="47323" cy="30531"/>
            </a:xfrm>
            <a:custGeom>
              <a:avLst/>
              <a:gdLst/>
              <a:ahLst/>
              <a:cxnLst/>
              <a:rect l="l" t="t" r="r" b="b"/>
              <a:pathLst>
                <a:path w="279" h="180" extrusionOk="0">
                  <a:moveTo>
                    <a:pt x="102" y="1"/>
                  </a:moveTo>
                  <a:cubicBezTo>
                    <a:pt x="67" y="1"/>
                    <a:pt x="33" y="18"/>
                    <a:pt x="12" y="48"/>
                  </a:cubicBezTo>
                  <a:cubicBezTo>
                    <a:pt x="0" y="71"/>
                    <a:pt x="0" y="106"/>
                    <a:pt x="18" y="129"/>
                  </a:cubicBezTo>
                  <a:cubicBezTo>
                    <a:pt x="59" y="162"/>
                    <a:pt x="109" y="179"/>
                    <a:pt x="162" y="179"/>
                  </a:cubicBezTo>
                  <a:cubicBezTo>
                    <a:pt x="191" y="179"/>
                    <a:pt x="220" y="174"/>
                    <a:pt x="249" y="164"/>
                  </a:cubicBezTo>
                  <a:cubicBezTo>
                    <a:pt x="261" y="152"/>
                    <a:pt x="273" y="135"/>
                    <a:pt x="278" y="117"/>
                  </a:cubicBezTo>
                  <a:cubicBezTo>
                    <a:pt x="261" y="42"/>
                    <a:pt x="197" y="25"/>
                    <a:pt x="139" y="7"/>
                  </a:cubicBezTo>
                  <a:cubicBezTo>
                    <a:pt x="127" y="3"/>
                    <a:pt x="11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4"/>
            <p:cNvSpPr/>
            <p:nvPr/>
          </p:nvSpPr>
          <p:spPr>
            <a:xfrm rot="1508308">
              <a:off x="5439715" y="3598820"/>
              <a:ext cx="41556" cy="37316"/>
            </a:xfrm>
            <a:custGeom>
              <a:avLst/>
              <a:gdLst/>
              <a:ahLst/>
              <a:cxnLst/>
              <a:rect l="l" t="t" r="r" b="b"/>
              <a:pathLst>
                <a:path w="245" h="220" extrusionOk="0">
                  <a:moveTo>
                    <a:pt x="127" y="1"/>
                  </a:moveTo>
                  <a:cubicBezTo>
                    <a:pt x="110" y="1"/>
                    <a:pt x="91" y="7"/>
                    <a:pt x="70" y="22"/>
                  </a:cubicBezTo>
                  <a:cubicBezTo>
                    <a:pt x="1" y="69"/>
                    <a:pt x="30" y="115"/>
                    <a:pt x="59" y="167"/>
                  </a:cubicBezTo>
                  <a:cubicBezTo>
                    <a:pt x="81" y="198"/>
                    <a:pt x="117" y="219"/>
                    <a:pt x="154" y="219"/>
                  </a:cubicBezTo>
                  <a:cubicBezTo>
                    <a:pt x="165" y="219"/>
                    <a:pt x="176" y="218"/>
                    <a:pt x="186" y="214"/>
                  </a:cubicBezTo>
                  <a:cubicBezTo>
                    <a:pt x="233" y="185"/>
                    <a:pt x="244" y="115"/>
                    <a:pt x="215" y="69"/>
                  </a:cubicBezTo>
                  <a:cubicBezTo>
                    <a:pt x="192" y="29"/>
                    <a:pt x="163"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4"/>
            <p:cNvSpPr/>
            <p:nvPr/>
          </p:nvSpPr>
          <p:spPr>
            <a:xfrm rot="1508308">
              <a:off x="6102501" y="934711"/>
              <a:ext cx="45627" cy="34093"/>
            </a:xfrm>
            <a:custGeom>
              <a:avLst/>
              <a:gdLst/>
              <a:ahLst/>
              <a:cxnLst/>
              <a:rect l="l" t="t" r="r" b="b"/>
              <a:pathLst>
                <a:path w="269" h="201" extrusionOk="0">
                  <a:moveTo>
                    <a:pt x="122" y="0"/>
                  </a:moveTo>
                  <a:cubicBezTo>
                    <a:pt x="104" y="0"/>
                    <a:pt x="84" y="6"/>
                    <a:pt x="65" y="20"/>
                  </a:cubicBezTo>
                  <a:cubicBezTo>
                    <a:pt x="18" y="43"/>
                    <a:pt x="1" y="101"/>
                    <a:pt x="30" y="142"/>
                  </a:cubicBezTo>
                  <a:cubicBezTo>
                    <a:pt x="47" y="181"/>
                    <a:pt x="84" y="200"/>
                    <a:pt x="123" y="200"/>
                  </a:cubicBezTo>
                  <a:cubicBezTo>
                    <a:pt x="137" y="200"/>
                    <a:pt x="150" y="198"/>
                    <a:pt x="163" y="194"/>
                  </a:cubicBezTo>
                  <a:cubicBezTo>
                    <a:pt x="269" y="141"/>
                    <a:pt x="211"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4"/>
            <p:cNvSpPr/>
            <p:nvPr/>
          </p:nvSpPr>
          <p:spPr>
            <a:xfrm rot="1508308">
              <a:off x="7366676" y="620152"/>
              <a:ext cx="41387" cy="35281"/>
            </a:xfrm>
            <a:custGeom>
              <a:avLst/>
              <a:gdLst/>
              <a:ahLst/>
              <a:cxnLst/>
              <a:rect l="l" t="t" r="r" b="b"/>
              <a:pathLst>
                <a:path w="244" h="208" extrusionOk="0">
                  <a:moveTo>
                    <a:pt x="126" y="1"/>
                  </a:moveTo>
                  <a:cubicBezTo>
                    <a:pt x="109" y="1"/>
                    <a:pt x="91" y="6"/>
                    <a:pt x="76" y="17"/>
                  </a:cubicBezTo>
                  <a:cubicBezTo>
                    <a:pt x="18" y="40"/>
                    <a:pt x="0" y="104"/>
                    <a:pt x="35" y="156"/>
                  </a:cubicBezTo>
                  <a:cubicBezTo>
                    <a:pt x="53" y="188"/>
                    <a:pt x="87" y="207"/>
                    <a:pt x="121" y="207"/>
                  </a:cubicBezTo>
                  <a:cubicBezTo>
                    <a:pt x="141" y="207"/>
                    <a:pt x="162" y="200"/>
                    <a:pt x="180" y="185"/>
                  </a:cubicBezTo>
                  <a:cubicBezTo>
                    <a:pt x="232" y="156"/>
                    <a:pt x="244" y="80"/>
                    <a:pt x="203" y="40"/>
                  </a:cubicBezTo>
                  <a:cubicBezTo>
                    <a:pt x="185" y="15"/>
                    <a:pt x="15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4"/>
            <p:cNvSpPr/>
            <p:nvPr/>
          </p:nvSpPr>
          <p:spPr>
            <a:xfrm rot="1508308">
              <a:off x="6801476" y="2856301"/>
              <a:ext cx="49189" cy="37146"/>
            </a:xfrm>
            <a:custGeom>
              <a:avLst/>
              <a:gdLst/>
              <a:ahLst/>
              <a:cxnLst/>
              <a:rect l="l" t="t" r="r" b="b"/>
              <a:pathLst>
                <a:path w="290" h="219" extrusionOk="0">
                  <a:moveTo>
                    <a:pt x="191" y="1"/>
                  </a:moveTo>
                  <a:cubicBezTo>
                    <a:pt x="162" y="1"/>
                    <a:pt x="137" y="28"/>
                    <a:pt x="110" y="48"/>
                  </a:cubicBezTo>
                  <a:cubicBezTo>
                    <a:pt x="75" y="94"/>
                    <a:pt x="0" y="135"/>
                    <a:pt x="46" y="193"/>
                  </a:cubicBezTo>
                  <a:cubicBezTo>
                    <a:pt x="63" y="211"/>
                    <a:pt x="81" y="218"/>
                    <a:pt x="99" y="218"/>
                  </a:cubicBezTo>
                  <a:cubicBezTo>
                    <a:pt x="138" y="218"/>
                    <a:pt x="177" y="185"/>
                    <a:pt x="209" y="158"/>
                  </a:cubicBezTo>
                  <a:cubicBezTo>
                    <a:pt x="255" y="117"/>
                    <a:pt x="290" y="77"/>
                    <a:pt x="238" y="25"/>
                  </a:cubicBezTo>
                  <a:cubicBezTo>
                    <a:pt x="221" y="7"/>
                    <a:pt x="205"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4"/>
            <p:cNvSpPr/>
            <p:nvPr/>
          </p:nvSpPr>
          <p:spPr>
            <a:xfrm rot="1508308">
              <a:off x="5330259" y="2187157"/>
              <a:ext cx="41556" cy="33076"/>
            </a:xfrm>
            <a:custGeom>
              <a:avLst/>
              <a:gdLst/>
              <a:ahLst/>
              <a:cxnLst/>
              <a:rect l="l" t="t" r="r" b="b"/>
              <a:pathLst>
                <a:path w="245" h="195" extrusionOk="0">
                  <a:moveTo>
                    <a:pt x="130" y="0"/>
                  </a:moveTo>
                  <a:cubicBezTo>
                    <a:pt x="107" y="0"/>
                    <a:pt x="83" y="9"/>
                    <a:pt x="59" y="22"/>
                  </a:cubicBezTo>
                  <a:cubicBezTo>
                    <a:pt x="13" y="45"/>
                    <a:pt x="1" y="103"/>
                    <a:pt x="36" y="144"/>
                  </a:cubicBezTo>
                  <a:cubicBezTo>
                    <a:pt x="54" y="177"/>
                    <a:pt x="87" y="194"/>
                    <a:pt x="122" y="194"/>
                  </a:cubicBezTo>
                  <a:cubicBezTo>
                    <a:pt x="142" y="194"/>
                    <a:pt x="162" y="189"/>
                    <a:pt x="181" y="179"/>
                  </a:cubicBezTo>
                  <a:cubicBezTo>
                    <a:pt x="233" y="155"/>
                    <a:pt x="244" y="80"/>
                    <a:pt x="204" y="40"/>
                  </a:cubicBezTo>
                  <a:cubicBezTo>
                    <a:pt x="182" y="12"/>
                    <a:pt x="157"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4"/>
            <p:cNvSpPr/>
            <p:nvPr/>
          </p:nvSpPr>
          <p:spPr>
            <a:xfrm rot="1508308">
              <a:off x="6927550" y="-39621"/>
              <a:ext cx="41556" cy="29005"/>
            </a:xfrm>
            <a:custGeom>
              <a:avLst/>
              <a:gdLst/>
              <a:ahLst/>
              <a:cxnLst/>
              <a:rect l="l" t="t" r="r" b="b"/>
              <a:pathLst>
                <a:path w="245" h="171" extrusionOk="0">
                  <a:moveTo>
                    <a:pt x="131" y="1"/>
                  </a:moveTo>
                  <a:cubicBezTo>
                    <a:pt x="110" y="1"/>
                    <a:pt x="89" y="7"/>
                    <a:pt x="71" y="21"/>
                  </a:cubicBezTo>
                  <a:cubicBezTo>
                    <a:pt x="30" y="38"/>
                    <a:pt x="1" y="73"/>
                    <a:pt x="30" y="119"/>
                  </a:cubicBezTo>
                  <a:cubicBezTo>
                    <a:pt x="50" y="157"/>
                    <a:pt x="81" y="170"/>
                    <a:pt x="114" y="170"/>
                  </a:cubicBezTo>
                  <a:cubicBezTo>
                    <a:pt x="138" y="170"/>
                    <a:pt x="163" y="164"/>
                    <a:pt x="186" y="154"/>
                  </a:cubicBezTo>
                  <a:cubicBezTo>
                    <a:pt x="221" y="119"/>
                    <a:pt x="244" y="90"/>
                    <a:pt x="215" y="44"/>
                  </a:cubicBezTo>
                  <a:cubicBezTo>
                    <a:pt x="194" y="16"/>
                    <a:pt x="163"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4"/>
            <p:cNvSpPr/>
            <p:nvPr/>
          </p:nvSpPr>
          <p:spPr>
            <a:xfrm rot="1508308">
              <a:off x="7992832" y="1885527"/>
              <a:ext cx="43422" cy="45288"/>
            </a:xfrm>
            <a:custGeom>
              <a:avLst/>
              <a:gdLst/>
              <a:ahLst/>
              <a:cxnLst/>
              <a:rect l="l" t="t" r="r" b="b"/>
              <a:pathLst>
                <a:path w="256" h="267" extrusionOk="0">
                  <a:moveTo>
                    <a:pt x="113" y="1"/>
                  </a:moveTo>
                  <a:cubicBezTo>
                    <a:pt x="101" y="1"/>
                    <a:pt x="89" y="3"/>
                    <a:pt x="76" y="10"/>
                  </a:cubicBezTo>
                  <a:cubicBezTo>
                    <a:pt x="1" y="51"/>
                    <a:pt x="99" y="126"/>
                    <a:pt x="111" y="184"/>
                  </a:cubicBezTo>
                  <a:cubicBezTo>
                    <a:pt x="128" y="207"/>
                    <a:pt x="146" y="224"/>
                    <a:pt x="163" y="248"/>
                  </a:cubicBezTo>
                  <a:cubicBezTo>
                    <a:pt x="173" y="261"/>
                    <a:pt x="187" y="267"/>
                    <a:pt x="202" y="267"/>
                  </a:cubicBezTo>
                  <a:cubicBezTo>
                    <a:pt x="212" y="267"/>
                    <a:pt x="223" y="264"/>
                    <a:pt x="232" y="259"/>
                  </a:cubicBezTo>
                  <a:cubicBezTo>
                    <a:pt x="250" y="242"/>
                    <a:pt x="256" y="224"/>
                    <a:pt x="256" y="201"/>
                  </a:cubicBezTo>
                  <a:cubicBezTo>
                    <a:pt x="256" y="178"/>
                    <a:pt x="250" y="149"/>
                    <a:pt x="238" y="126"/>
                  </a:cubicBezTo>
                  <a:cubicBezTo>
                    <a:pt x="204" y="77"/>
                    <a:pt x="17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4"/>
            <p:cNvSpPr/>
            <p:nvPr/>
          </p:nvSpPr>
          <p:spPr>
            <a:xfrm rot="1508308">
              <a:off x="4494644" y="1813079"/>
              <a:ext cx="41387" cy="31210"/>
            </a:xfrm>
            <a:custGeom>
              <a:avLst/>
              <a:gdLst/>
              <a:ahLst/>
              <a:cxnLst/>
              <a:rect l="l" t="t" r="r" b="b"/>
              <a:pathLst>
                <a:path w="244" h="184" extrusionOk="0">
                  <a:moveTo>
                    <a:pt x="109" y="1"/>
                  </a:moveTo>
                  <a:cubicBezTo>
                    <a:pt x="92" y="1"/>
                    <a:pt x="75" y="4"/>
                    <a:pt x="58" y="12"/>
                  </a:cubicBezTo>
                  <a:cubicBezTo>
                    <a:pt x="18" y="24"/>
                    <a:pt x="0" y="70"/>
                    <a:pt x="18" y="111"/>
                  </a:cubicBezTo>
                  <a:cubicBezTo>
                    <a:pt x="39" y="158"/>
                    <a:pt x="87" y="183"/>
                    <a:pt x="138" y="183"/>
                  </a:cubicBezTo>
                  <a:cubicBezTo>
                    <a:pt x="156" y="183"/>
                    <a:pt x="174" y="180"/>
                    <a:pt x="192" y="174"/>
                  </a:cubicBezTo>
                  <a:cubicBezTo>
                    <a:pt x="226" y="157"/>
                    <a:pt x="244" y="111"/>
                    <a:pt x="226" y="76"/>
                  </a:cubicBezTo>
                  <a:cubicBezTo>
                    <a:pt x="201" y="29"/>
                    <a:pt x="156"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4"/>
            <p:cNvSpPr/>
            <p:nvPr/>
          </p:nvSpPr>
          <p:spPr>
            <a:xfrm rot="1508308">
              <a:off x="6843752" y="1228177"/>
              <a:ext cx="41387" cy="34602"/>
            </a:xfrm>
            <a:custGeom>
              <a:avLst/>
              <a:gdLst/>
              <a:ahLst/>
              <a:cxnLst/>
              <a:rect l="l" t="t" r="r" b="b"/>
              <a:pathLst>
                <a:path w="244" h="204" extrusionOk="0">
                  <a:moveTo>
                    <a:pt x="130" y="1"/>
                  </a:moveTo>
                  <a:cubicBezTo>
                    <a:pt x="109" y="1"/>
                    <a:pt x="88" y="7"/>
                    <a:pt x="70" y="21"/>
                  </a:cubicBezTo>
                  <a:cubicBezTo>
                    <a:pt x="18" y="44"/>
                    <a:pt x="0" y="108"/>
                    <a:pt x="35" y="154"/>
                  </a:cubicBezTo>
                  <a:cubicBezTo>
                    <a:pt x="53" y="186"/>
                    <a:pt x="86" y="203"/>
                    <a:pt x="120" y="203"/>
                  </a:cubicBezTo>
                  <a:cubicBezTo>
                    <a:pt x="141" y="203"/>
                    <a:pt x="162" y="197"/>
                    <a:pt x="180" y="183"/>
                  </a:cubicBezTo>
                  <a:cubicBezTo>
                    <a:pt x="232" y="160"/>
                    <a:pt x="244" y="91"/>
                    <a:pt x="209" y="44"/>
                  </a:cubicBezTo>
                  <a:cubicBezTo>
                    <a:pt x="192" y="16"/>
                    <a:pt x="161"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4"/>
            <p:cNvSpPr/>
            <p:nvPr/>
          </p:nvSpPr>
          <p:spPr>
            <a:xfrm rot="1508308">
              <a:off x="6038634" y="2391262"/>
              <a:ext cx="37486" cy="37825"/>
            </a:xfrm>
            <a:custGeom>
              <a:avLst/>
              <a:gdLst/>
              <a:ahLst/>
              <a:cxnLst/>
              <a:rect l="l" t="t" r="r" b="b"/>
              <a:pathLst>
                <a:path w="221" h="223" extrusionOk="0">
                  <a:moveTo>
                    <a:pt x="109" y="0"/>
                  </a:moveTo>
                  <a:cubicBezTo>
                    <a:pt x="98" y="0"/>
                    <a:pt x="86" y="3"/>
                    <a:pt x="76" y="8"/>
                  </a:cubicBezTo>
                  <a:cubicBezTo>
                    <a:pt x="1" y="43"/>
                    <a:pt x="1" y="101"/>
                    <a:pt x="30" y="159"/>
                  </a:cubicBezTo>
                  <a:cubicBezTo>
                    <a:pt x="47" y="182"/>
                    <a:pt x="64" y="205"/>
                    <a:pt x="82" y="222"/>
                  </a:cubicBezTo>
                  <a:lnTo>
                    <a:pt x="82" y="217"/>
                  </a:lnTo>
                  <a:cubicBezTo>
                    <a:pt x="105" y="217"/>
                    <a:pt x="128" y="211"/>
                    <a:pt x="151" y="199"/>
                  </a:cubicBezTo>
                  <a:cubicBezTo>
                    <a:pt x="209" y="164"/>
                    <a:pt x="221" y="89"/>
                    <a:pt x="180" y="43"/>
                  </a:cubicBezTo>
                  <a:cubicBezTo>
                    <a:pt x="164" y="14"/>
                    <a:pt x="136"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4"/>
            <p:cNvSpPr/>
            <p:nvPr/>
          </p:nvSpPr>
          <p:spPr>
            <a:xfrm rot="1508308">
              <a:off x="5546185" y="1860504"/>
              <a:ext cx="44440" cy="35450"/>
            </a:xfrm>
            <a:custGeom>
              <a:avLst/>
              <a:gdLst/>
              <a:ahLst/>
              <a:cxnLst/>
              <a:rect l="l" t="t" r="r" b="b"/>
              <a:pathLst>
                <a:path w="262" h="209" extrusionOk="0">
                  <a:moveTo>
                    <a:pt x="159" y="1"/>
                  </a:moveTo>
                  <a:cubicBezTo>
                    <a:pt x="135" y="1"/>
                    <a:pt x="111" y="11"/>
                    <a:pt x="88" y="23"/>
                  </a:cubicBezTo>
                  <a:cubicBezTo>
                    <a:pt x="41" y="63"/>
                    <a:pt x="1" y="104"/>
                    <a:pt x="30" y="162"/>
                  </a:cubicBezTo>
                  <a:cubicBezTo>
                    <a:pt x="49" y="196"/>
                    <a:pt x="73" y="209"/>
                    <a:pt x="99" y="209"/>
                  </a:cubicBezTo>
                  <a:cubicBezTo>
                    <a:pt x="127" y="209"/>
                    <a:pt x="156" y="194"/>
                    <a:pt x="186" y="173"/>
                  </a:cubicBezTo>
                  <a:cubicBezTo>
                    <a:pt x="238" y="139"/>
                    <a:pt x="261" y="98"/>
                    <a:pt x="227" y="40"/>
                  </a:cubicBezTo>
                  <a:cubicBezTo>
                    <a:pt x="206" y="11"/>
                    <a:pt x="18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4"/>
            <p:cNvSpPr/>
            <p:nvPr/>
          </p:nvSpPr>
          <p:spPr>
            <a:xfrm rot="1508308">
              <a:off x="5151259" y="2657125"/>
              <a:ext cx="37486" cy="35620"/>
            </a:xfrm>
            <a:custGeom>
              <a:avLst/>
              <a:gdLst/>
              <a:ahLst/>
              <a:cxnLst/>
              <a:rect l="l" t="t" r="r" b="b"/>
              <a:pathLst>
                <a:path w="221" h="210" extrusionOk="0">
                  <a:moveTo>
                    <a:pt x="114" y="0"/>
                  </a:moveTo>
                  <a:cubicBezTo>
                    <a:pt x="97" y="0"/>
                    <a:pt x="79" y="5"/>
                    <a:pt x="65" y="16"/>
                  </a:cubicBezTo>
                  <a:cubicBezTo>
                    <a:pt x="12" y="45"/>
                    <a:pt x="1" y="109"/>
                    <a:pt x="24" y="161"/>
                  </a:cubicBezTo>
                  <a:cubicBezTo>
                    <a:pt x="35" y="193"/>
                    <a:pt x="63" y="210"/>
                    <a:pt x="93" y="210"/>
                  </a:cubicBezTo>
                  <a:cubicBezTo>
                    <a:pt x="111" y="210"/>
                    <a:pt x="130" y="203"/>
                    <a:pt x="146" y="190"/>
                  </a:cubicBezTo>
                  <a:cubicBezTo>
                    <a:pt x="198" y="161"/>
                    <a:pt x="221" y="91"/>
                    <a:pt x="186" y="45"/>
                  </a:cubicBezTo>
                  <a:cubicBezTo>
                    <a:pt x="172" y="15"/>
                    <a:pt x="14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4"/>
            <p:cNvSpPr/>
            <p:nvPr/>
          </p:nvSpPr>
          <p:spPr>
            <a:xfrm rot="1508308">
              <a:off x="4574671" y="2091594"/>
              <a:ext cx="37486" cy="34602"/>
            </a:xfrm>
            <a:custGeom>
              <a:avLst/>
              <a:gdLst/>
              <a:ahLst/>
              <a:cxnLst/>
              <a:rect l="l" t="t" r="r" b="b"/>
              <a:pathLst>
                <a:path w="221" h="204" extrusionOk="0">
                  <a:moveTo>
                    <a:pt x="113" y="0"/>
                  </a:moveTo>
                  <a:cubicBezTo>
                    <a:pt x="90" y="0"/>
                    <a:pt x="65" y="10"/>
                    <a:pt x="47" y="31"/>
                  </a:cubicBezTo>
                  <a:cubicBezTo>
                    <a:pt x="6" y="60"/>
                    <a:pt x="0" y="118"/>
                    <a:pt x="35" y="159"/>
                  </a:cubicBezTo>
                  <a:cubicBezTo>
                    <a:pt x="53" y="188"/>
                    <a:pt x="86" y="204"/>
                    <a:pt x="117" y="204"/>
                  </a:cubicBezTo>
                  <a:cubicBezTo>
                    <a:pt x="135" y="204"/>
                    <a:pt x="153" y="198"/>
                    <a:pt x="168" y="188"/>
                  </a:cubicBezTo>
                  <a:cubicBezTo>
                    <a:pt x="215" y="147"/>
                    <a:pt x="220" y="84"/>
                    <a:pt x="186" y="43"/>
                  </a:cubicBezTo>
                  <a:cubicBezTo>
                    <a:pt x="170" y="15"/>
                    <a:pt x="142"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4"/>
            <p:cNvSpPr/>
            <p:nvPr/>
          </p:nvSpPr>
          <p:spPr>
            <a:xfrm rot="1508308">
              <a:off x="7276469" y="1065117"/>
              <a:ext cx="41556" cy="33754"/>
            </a:xfrm>
            <a:custGeom>
              <a:avLst/>
              <a:gdLst/>
              <a:ahLst/>
              <a:cxnLst/>
              <a:rect l="l" t="t" r="r" b="b"/>
              <a:pathLst>
                <a:path w="245" h="199" extrusionOk="0">
                  <a:moveTo>
                    <a:pt x="124" y="1"/>
                  </a:moveTo>
                  <a:cubicBezTo>
                    <a:pt x="105" y="1"/>
                    <a:pt x="87" y="6"/>
                    <a:pt x="70" y="17"/>
                  </a:cubicBezTo>
                  <a:cubicBezTo>
                    <a:pt x="18" y="40"/>
                    <a:pt x="1" y="104"/>
                    <a:pt x="30" y="150"/>
                  </a:cubicBezTo>
                  <a:cubicBezTo>
                    <a:pt x="51" y="182"/>
                    <a:pt x="84" y="199"/>
                    <a:pt x="116" y="199"/>
                  </a:cubicBezTo>
                  <a:cubicBezTo>
                    <a:pt x="136" y="199"/>
                    <a:pt x="157" y="192"/>
                    <a:pt x="175" y="179"/>
                  </a:cubicBezTo>
                  <a:cubicBezTo>
                    <a:pt x="227" y="167"/>
                    <a:pt x="244" y="110"/>
                    <a:pt x="221" y="69"/>
                  </a:cubicBezTo>
                  <a:cubicBezTo>
                    <a:pt x="205" y="25"/>
                    <a:pt x="165"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4"/>
            <p:cNvSpPr/>
            <p:nvPr/>
          </p:nvSpPr>
          <p:spPr>
            <a:xfrm rot="1508308">
              <a:off x="5831023" y="2852042"/>
              <a:ext cx="38503" cy="34093"/>
            </a:xfrm>
            <a:custGeom>
              <a:avLst/>
              <a:gdLst/>
              <a:ahLst/>
              <a:cxnLst/>
              <a:rect l="l" t="t" r="r" b="b"/>
              <a:pathLst>
                <a:path w="227" h="201" extrusionOk="0">
                  <a:moveTo>
                    <a:pt x="106" y="0"/>
                  </a:moveTo>
                  <a:cubicBezTo>
                    <a:pt x="90" y="0"/>
                    <a:pt x="74" y="4"/>
                    <a:pt x="58" y="13"/>
                  </a:cubicBezTo>
                  <a:cubicBezTo>
                    <a:pt x="12" y="36"/>
                    <a:pt x="0" y="100"/>
                    <a:pt x="29" y="140"/>
                  </a:cubicBezTo>
                  <a:cubicBezTo>
                    <a:pt x="54" y="173"/>
                    <a:pt x="85" y="201"/>
                    <a:pt x="122" y="201"/>
                  </a:cubicBezTo>
                  <a:cubicBezTo>
                    <a:pt x="136" y="201"/>
                    <a:pt x="152" y="196"/>
                    <a:pt x="168" y="186"/>
                  </a:cubicBezTo>
                  <a:cubicBezTo>
                    <a:pt x="215" y="163"/>
                    <a:pt x="226" y="105"/>
                    <a:pt x="197" y="59"/>
                  </a:cubicBezTo>
                  <a:cubicBezTo>
                    <a:pt x="181" y="22"/>
                    <a:pt x="14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4"/>
            <p:cNvSpPr/>
            <p:nvPr/>
          </p:nvSpPr>
          <p:spPr>
            <a:xfrm rot="1508308">
              <a:off x="8928556" y="284244"/>
              <a:ext cx="38503" cy="35620"/>
            </a:xfrm>
            <a:custGeom>
              <a:avLst/>
              <a:gdLst/>
              <a:ahLst/>
              <a:cxnLst/>
              <a:rect l="l" t="t" r="r" b="b"/>
              <a:pathLst>
                <a:path w="227" h="210" extrusionOk="0">
                  <a:moveTo>
                    <a:pt x="92" y="0"/>
                  </a:moveTo>
                  <a:cubicBezTo>
                    <a:pt x="85" y="0"/>
                    <a:pt x="78" y="2"/>
                    <a:pt x="70" y="5"/>
                  </a:cubicBezTo>
                  <a:cubicBezTo>
                    <a:pt x="1" y="34"/>
                    <a:pt x="47" y="98"/>
                    <a:pt x="65" y="144"/>
                  </a:cubicBezTo>
                  <a:cubicBezTo>
                    <a:pt x="89" y="177"/>
                    <a:pt x="114" y="210"/>
                    <a:pt x="147" y="210"/>
                  </a:cubicBezTo>
                  <a:cubicBezTo>
                    <a:pt x="160" y="210"/>
                    <a:pt x="175" y="204"/>
                    <a:pt x="192" y="191"/>
                  </a:cubicBezTo>
                  <a:cubicBezTo>
                    <a:pt x="227" y="162"/>
                    <a:pt x="227" y="110"/>
                    <a:pt x="192" y="86"/>
                  </a:cubicBezTo>
                  <a:cubicBezTo>
                    <a:pt x="163" y="52"/>
                    <a:pt x="133"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4"/>
            <p:cNvSpPr/>
            <p:nvPr/>
          </p:nvSpPr>
          <p:spPr>
            <a:xfrm rot="1508308">
              <a:off x="8114706" y="1895878"/>
              <a:ext cx="43761" cy="33076"/>
            </a:xfrm>
            <a:custGeom>
              <a:avLst/>
              <a:gdLst/>
              <a:ahLst/>
              <a:cxnLst/>
              <a:rect l="l" t="t" r="r" b="b"/>
              <a:pathLst>
                <a:path w="258" h="195" extrusionOk="0">
                  <a:moveTo>
                    <a:pt x="119" y="1"/>
                  </a:moveTo>
                  <a:cubicBezTo>
                    <a:pt x="104" y="1"/>
                    <a:pt x="87" y="5"/>
                    <a:pt x="70" y="14"/>
                  </a:cubicBezTo>
                  <a:cubicBezTo>
                    <a:pt x="23" y="37"/>
                    <a:pt x="0" y="95"/>
                    <a:pt x="29" y="141"/>
                  </a:cubicBezTo>
                  <a:cubicBezTo>
                    <a:pt x="48" y="175"/>
                    <a:pt x="81" y="194"/>
                    <a:pt x="116" y="194"/>
                  </a:cubicBezTo>
                  <a:cubicBezTo>
                    <a:pt x="136" y="194"/>
                    <a:pt x="155" y="188"/>
                    <a:pt x="174" y="176"/>
                  </a:cubicBezTo>
                  <a:cubicBezTo>
                    <a:pt x="257" y="117"/>
                    <a:pt x="204"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4"/>
            <p:cNvSpPr/>
            <p:nvPr/>
          </p:nvSpPr>
          <p:spPr>
            <a:xfrm rot="1508308">
              <a:off x="7582906" y="2950864"/>
              <a:ext cx="36638" cy="34772"/>
            </a:xfrm>
            <a:custGeom>
              <a:avLst/>
              <a:gdLst/>
              <a:ahLst/>
              <a:cxnLst/>
              <a:rect l="l" t="t" r="r" b="b"/>
              <a:pathLst>
                <a:path w="216" h="205" extrusionOk="0">
                  <a:moveTo>
                    <a:pt x="109" y="1"/>
                  </a:moveTo>
                  <a:cubicBezTo>
                    <a:pt x="94" y="1"/>
                    <a:pt x="78" y="4"/>
                    <a:pt x="65" y="12"/>
                  </a:cubicBezTo>
                  <a:cubicBezTo>
                    <a:pt x="13" y="53"/>
                    <a:pt x="1" y="122"/>
                    <a:pt x="41" y="174"/>
                  </a:cubicBezTo>
                  <a:cubicBezTo>
                    <a:pt x="55" y="194"/>
                    <a:pt x="75" y="205"/>
                    <a:pt x="97" y="205"/>
                  </a:cubicBezTo>
                  <a:cubicBezTo>
                    <a:pt x="114" y="205"/>
                    <a:pt x="131" y="199"/>
                    <a:pt x="146" y="186"/>
                  </a:cubicBezTo>
                  <a:cubicBezTo>
                    <a:pt x="198" y="163"/>
                    <a:pt x="215" y="99"/>
                    <a:pt x="186" y="47"/>
                  </a:cubicBezTo>
                  <a:cubicBezTo>
                    <a:pt x="171" y="16"/>
                    <a:pt x="140"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4"/>
            <p:cNvSpPr/>
            <p:nvPr/>
          </p:nvSpPr>
          <p:spPr>
            <a:xfrm rot="1508308">
              <a:off x="6044232" y="1630107"/>
              <a:ext cx="39521" cy="37825"/>
            </a:xfrm>
            <a:custGeom>
              <a:avLst/>
              <a:gdLst/>
              <a:ahLst/>
              <a:cxnLst/>
              <a:rect l="l" t="t" r="r" b="b"/>
              <a:pathLst>
                <a:path w="233" h="223" extrusionOk="0">
                  <a:moveTo>
                    <a:pt x="133" y="0"/>
                  </a:moveTo>
                  <a:cubicBezTo>
                    <a:pt x="120" y="0"/>
                    <a:pt x="107" y="5"/>
                    <a:pt x="93" y="14"/>
                  </a:cubicBezTo>
                  <a:cubicBezTo>
                    <a:pt x="30" y="43"/>
                    <a:pt x="1" y="119"/>
                    <a:pt x="12" y="188"/>
                  </a:cubicBezTo>
                  <a:cubicBezTo>
                    <a:pt x="18" y="214"/>
                    <a:pt x="34" y="223"/>
                    <a:pt x="53" y="223"/>
                  </a:cubicBezTo>
                  <a:cubicBezTo>
                    <a:pt x="73" y="223"/>
                    <a:pt x="96" y="214"/>
                    <a:pt x="116" y="205"/>
                  </a:cubicBezTo>
                  <a:cubicBezTo>
                    <a:pt x="180" y="171"/>
                    <a:pt x="232" y="130"/>
                    <a:pt x="203" y="49"/>
                  </a:cubicBezTo>
                  <a:cubicBezTo>
                    <a:pt x="184" y="18"/>
                    <a:pt x="160"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4"/>
            <p:cNvSpPr/>
            <p:nvPr/>
          </p:nvSpPr>
          <p:spPr>
            <a:xfrm rot="1508308">
              <a:off x="8314281" y="1833060"/>
              <a:ext cx="35620" cy="36977"/>
            </a:xfrm>
            <a:custGeom>
              <a:avLst/>
              <a:gdLst/>
              <a:ahLst/>
              <a:cxnLst/>
              <a:rect l="l" t="t" r="r" b="b"/>
              <a:pathLst>
                <a:path w="210" h="218" extrusionOk="0">
                  <a:moveTo>
                    <a:pt x="114" y="0"/>
                  </a:moveTo>
                  <a:cubicBezTo>
                    <a:pt x="96" y="0"/>
                    <a:pt x="77" y="8"/>
                    <a:pt x="64" y="23"/>
                  </a:cubicBezTo>
                  <a:cubicBezTo>
                    <a:pt x="12" y="58"/>
                    <a:pt x="0" y="127"/>
                    <a:pt x="24" y="185"/>
                  </a:cubicBezTo>
                  <a:cubicBezTo>
                    <a:pt x="37" y="205"/>
                    <a:pt x="60" y="218"/>
                    <a:pt x="84" y="218"/>
                  </a:cubicBezTo>
                  <a:cubicBezTo>
                    <a:pt x="102" y="218"/>
                    <a:pt x="119" y="211"/>
                    <a:pt x="134" y="197"/>
                  </a:cubicBezTo>
                  <a:cubicBezTo>
                    <a:pt x="192" y="162"/>
                    <a:pt x="209" y="87"/>
                    <a:pt x="169" y="34"/>
                  </a:cubicBezTo>
                  <a:cubicBezTo>
                    <a:pt x="159" y="12"/>
                    <a:pt x="13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4"/>
            <p:cNvSpPr/>
            <p:nvPr/>
          </p:nvSpPr>
          <p:spPr>
            <a:xfrm rot="1508308">
              <a:off x="7662452" y="145421"/>
              <a:ext cx="36468" cy="37655"/>
            </a:xfrm>
            <a:custGeom>
              <a:avLst/>
              <a:gdLst/>
              <a:ahLst/>
              <a:cxnLst/>
              <a:rect l="l" t="t" r="r" b="b"/>
              <a:pathLst>
                <a:path w="215" h="222" extrusionOk="0">
                  <a:moveTo>
                    <a:pt x="115" y="1"/>
                  </a:moveTo>
                  <a:cubicBezTo>
                    <a:pt x="106" y="1"/>
                    <a:pt x="96" y="3"/>
                    <a:pt x="87" y="7"/>
                  </a:cubicBezTo>
                  <a:cubicBezTo>
                    <a:pt x="23" y="41"/>
                    <a:pt x="0" y="122"/>
                    <a:pt x="35" y="186"/>
                  </a:cubicBezTo>
                  <a:cubicBezTo>
                    <a:pt x="46" y="209"/>
                    <a:pt x="69" y="221"/>
                    <a:pt x="94" y="221"/>
                  </a:cubicBezTo>
                  <a:cubicBezTo>
                    <a:pt x="107" y="221"/>
                    <a:pt x="121" y="218"/>
                    <a:pt x="133" y="209"/>
                  </a:cubicBezTo>
                  <a:cubicBezTo>
                    <a:pt x="191" y="180"/>
                    <a:pt x="215" y="111"/>
                    <a:pt x="186" y="53"/>
                  </a:cubicBezTo>
                  <a:cubicBezTo>
                    <a:pt x="177" y="22"/>
                    <a:pt x="147"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4"/>
            <p:cNvSpPr/>
            <p:nvPr/>
          </p:nvSpPr>
          <p:spPr>
            <a:xfrm rot="1508308">
              <a:off x="5393176" y="1527935"/>
              <a:ext cx="38503" cy="32567"/>
            </a:xfrm>
            <a:custGeom>
              <a:avLst/>
              <a:gdLst/>
              <a:ahLst/>
              <a:cxnLst/>
              <a:rect l="l" t="t" r="r" b="b"/>
              <a:pathLst>
                <a:path w="227" h="192" extrusionOk="0">
                  <a:moveTo>
                    <a:pt x="121" y="0"/>
                  </a:moveTo>
                  <a:cubicBezTo>
                    <a:pt x="106" y="0"/>
                    <a:pt x="90" y="5"/>
                    <a:pt x="76" y="15"/>
                  </a:cubicBezTo>
                  <a:cubicBezTo>
                    <a:pt x="24" y="33"/>
                    <a:pt x="1" y="85"/>
                    <a:pt x="12" y="137"/>
                  </a:cubicBezTo>
                  <a:cubicBezTo>
                    <a:pt x="32" y="172"/>
                    <a:pt x="67" y="192"/>
                    <a:pt x="104" y="192"/>
                  </a:cubicBezTo>
                  <a:cubicBezTo>
                    <a:pt x="122" y="192"/>
                    <a:pt x="140" y="187"/>
                    <a:pt x="157" y="178"/>
                  </a:cubicBezTo>
                  <a:cubicBezTo>
                    <a:pt x="209" y="166"/>
                    <a:pt x="227" y="108"/>
                    <a:pt x="204" y="62"/>
                  </a:cubicBezTo>
                  <a:cubicBezTo>
                    <a:pt x="191" y="25"/>
                    <a:pt x="157"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4"/>
            <p:cNvSpPr/>
            <p:nvPr/>
          </p:nvSpPr>
          <p:spPr>
            <a:xfrm rot="1508308">
              <a:off x="8157542" y="2004980"/>
              <a:ext cx="39521" cy="37825"/>
            </a:xfrm>
            <a:custGeom>
              <a:avLst/>
              <a:gdLst/>
              <a:ahLst/>
              <a:cxnLst/>
              <a:rect l="l" t="t" r="r" b="b"/>
              <a:pathLst>
                <a:path w="233" h="223" extrusionOk="0">
                  <a:moveTo>
                    <a:pt x="125" y="1"/>
                  </a:moveTo>
                  <a:cubicBezTo>
                    <a:pt x="104" y="1"/>
                    <a:pt x="83" y="9"/>
                    <a:pt x="70" y="27"/>
                  </a:cubicBezTo>
                  <a:cubicBezTo>
                    <a:pt x="18" y="62"/>
                    <a:pt x="1" y="120"/>
                    <a:pt x="30" y="172"/>
                  </a:cubicBezTo>
                  <a:cubicBezTo>
                    <a:pt x="46" y="205"/>
                    <a:pt x="77" y="223"/>
                    <a:pt x="107" y="223"/>
                  </a:cubicBezTo>
                  <a:cubicBezTo>
                    <a:pt x="121" y="223"/>
                    <a:pt x="134" y="220"/>
                    <a:pt x="146" y="213"/>
                  </a:cubicBezTo>
                  <a:cubicBezTo>
                    <a:pt x="204" y="166"/>
                    <a:pt x="233" y="108"/>
                    <a:pt x="192" y="45"/>
                  </a:cubicBezTo>
                  <a:cubicBezTo>
                    <a:pt x="179" y="15"/>
                    <a:pt x="1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4"/>
            <p:cNvSpPr/>
            <p:nvPr/>
          </p:nvSpPr>
          <p:spPr>
            <a:xfrm rot="1508308">
              <a:off x="5283323" y="1869929"/>
              <a:ext cx="42405" cy="30870"/>
            </a:xfrm>
            <a:custGeom>
              <a:avLst/>
              <a:gdLst/>
              <a:ahLst/>
              <a:cxnLst/>
              <a:rect l="l" t="t" r="r" b="b"/>
              <a:pathLst>
                <a:path w="250" h="182" extrusionOk="0">
                  <a:moveTo>
                    <a:pt x="123" y="1"/>
                  </a:moveTo>
                  <a:cubicBezTo>
                    <a:pt x="98" y="1"/>
                    <a:pt x="73" y="8"/>
                    <a:pt x="52" y="22"/>
                  </a:cubicBezTo>
                  <a:cubicBezTo>
                    <a:pt x="12" y="46"/>
                    <a:pt x="0" y="98"/>
                    <a:pt x="29" y="133"/>
                  </a:cubicBezTo>
                  <a:cubicBezTo>
                    <a:pt x="51" y="165"/>
                    <a:pt x="85" y="181"/>
                    <a:pt x="121" y="181"/>
                  </a:cubicBezTo>
                  <a:cubicBezTo>
                    <a:pt x="143" y="181"/>
                    <a:pt x="166" y="175"/>
                    <a:pt x="186" y="161"/>
                  </a:cubicBezTo>
                  <a:cubicBezTo>
                    <a:pt x="226" y="150"/>
                    <a:pt x="249" y="104"/>
                    <a:pt x="232" y="63"/>
                  </a:cubicBezTo>
                  <a:cubicBezTo>
                    <a:pt x="210" y="22"/>
                    <a:pt x="167"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4"/>
            <p:cNvSpPr/>
            <p:nvPr/>
          </p:nvSpPr>
          <p:spPr>
            <a:xfrm rot="1508308">
              <a:off x="8302593" y="2369476"/>
              <a:ext cx="41387" cy="33415"/>
            </a:xfrm>
            <a:custGeom>
              <a:avLst/>
              <a:gdLst/>
              <a:ahLst/>
              <a:cxnLst/>
              <a:rect l="l" t="t" r="r" b="b"/>
              <a:pathLst>
                <a:path w="244" h="197" extrusionOk="0">
                  <a:moveTo>
                    <a:pt x="153" y="1"/>
                  </a:moveTo>
                  <a:cubicBezTo>
                    <a:pt x="132" y="1"/>
                    <a:pt x="109" y="11"/>
                    <a:pt x="87" y="22"/>
                  </a:cubicBezTo>
                  <a:cubicBezTo>
                    <a:pt x="46" y="51"/>
                    <a:pt x="0" y="97"/>
                    <a:pt x="23" y="161"/>
                  </a:cubicBezTo>
                  <a:cubicBezTo>
                    <a:pt x="40" y="185"/>
                    <a:pt x="67" y="197"/>
                    <a:pt x="94" y="197"/>
                  </a:cubicBezTo>
                  <a:cubicBezTo>
                    <a:pt x="114" y="197"/>
                    <a:pt x="134" y="191"/>
                    <a:pt x="151" y="178"/>
                  </a:cubicBezTo>
                  <a:cubicBezTo>
                    <a:pt x="203" y="149"/>
                    <a:pt x="243" y="109"/>
                    <a:pt x="214" y="45"/>
                  </a:cubicBezTo>
                  <a:cubicBezTo>
                    <a:pt x="196" y="12"/>
                    <a:pt x="1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4"/>
            <p:cNvSpPr/>
            <p:nvPr/>
          </p:nvSpPr>
          <p:spPr>
            <a:xfrm rot="1508308">
              <a:off x="7149062" y="3631169"/>
              <a:ext cx="32567" cy="36807"/>
            </a:xfrm>
            <a:custGeom>
              <a:avLst/>
              <a:gdLst/>
              <a:ahLst/>
              <a:cxnLst/>
              <a:rect l="l" t="t" r="r" b="b"/>
              <a:pathLst>
                <a:path w="192" h="217" extrusionOk="0">
                  <a:moveTo>
                    <a:pt x="105" y="1"/>
                  </a:moveTo>
                  <a:cubicBezTo>
                    <a:pt x="94" y="1"/>
                    <a:pt x="82" y="3"/>
                    <a:pt x="70" y="6"/>
                  </a:cubicBezTo>
                  <a:cubicBezTo>
                    <a:pt x="18" y="52"/>
                    <a:pt x="1" y="122"/>
                    <a:pt x="18" y="186"/>
                  </a:cubicBezTo>
                  <a:cubicBezTo>
                    <a:pt x="24" y="208"/>
                    <a:pt x="41" y="216"/>
                    <a:pt x="60" y="216"/>
                  </a:cubicBezTo>
                  <a:cubicBezTo>
                    <a:pt x="75" y="216"/>
                    <a:pt x="92" y="211"/>
                    <a:pt x="105" y="203"/>
                  </a:cubicBezTo>
                  <a:cubicBezTo>
                    <a:pt x="169" y="174"/>
                    <a:pt x="192" y="93"/>
                    <a:pt x="163" y="35"/>
                  </a:cubicBezTo>
                  <a:cubicBezTo>
                    <a:pt x="151" y="11"/>
                    <a:pt x="130"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4"/>
            <p:cNvSpPr/>
            <p:nvPr/>
          </p:nvSpPr>
          <p:spPr>
            <a:xfrm rot="1508308">
              <a:off x="5328960" y="1914940"/>
              <a:ext cx="41556" cy="34432"/>
            </a:xfrm>
            <a:custGeom>
              <a:avLst/>
              <a:gdLst/>
              <a:ahLst/>
              <a:cxnLst/>
              <a:rect l="l" t="t" r="r" b="b"/>
              <a:pathLst>
                <a:path w="245" h="203" extrusionOk="0">
                  <a:moveTo>
                    <a:pt x="149" y="1"/>
                  </a:moveTo>
                  <a:cubicBezTo>
                    <a:pt x="150" y="3"/>
                    <a:pt x="151" y="5"/>
                    <a:pt x="152" y="7"/>
                  </a:cubicBezTo>
                  <a:lnTo>
                    <a:pt x="152" y="7"/>
                  </a:lnTo>
                  <a:cubicBezTo>
                    <a:pt x="153" y="7"/>
                    <a:pt x="154" y="7"/>
                    <a:pt x="155" y="7"/>
                  </a:cubicBezTo>
                  <a:lnTo>
                    <a:pt x="149" y="1"/>
                  </a:lnTo>
                  <a:close/>
                  <a:moveTo>
                    <a:pt x="70" y="2"/>
                  </a:moveTo>
                  <a:cubicBezTo>
                    <a:pt x="29" y="2"/>
                    <a:pt x="0" y="17"/>
                    <a:pt x="27" y="99"/>
                  </a:cubicBezTo>
                  <a:cubicBezTo>
                    <a:pt x="37" y="137"/>
                    <a:pt x="70" y="202"/>
                    <a:pt x="120" y="202"/>
                  </a:cubicBezTo>
                  <a:cubicBezTo>
                    <a:pt x="131" y="202"/>
                    <a:pt x="142" y="199"/>
                    <a:pt x="155" y="192"/>
                  </a:cubicBezTo>
                  <a:cubicBezTo>
                    <a:pt x="245" y="141"/>
                    <a:pt x="188" y="69"/>
                    <a:pt x="152" y="7"/>
                  </a:cubicBezTo>
                  <a:lnTo>
                    <a:pt x="152" y="7"/>
                  </a:lnTo>
                  <a:cubicBezTo>
                    <a:pt x="150" y="7"/>
                    <a:pt x="147" y="7"/>
                    <a:pt x="144" y="7"/>
                  </a:cubicBezTo>
                  <a:cubicBezTo>
                    <a:pt x="122" y="7"/>
                    <a:pt x="94" y="2"/>
                    <a:pt x="70"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4"/>
            <p:cNvSpPr/>
            <p:nvPr/>
          </p:nvSpPr>
          <p:spPr>
            <a:xfrm rot="1508308">
              <a:off x="7912791" y="1579701"/>
              <a:ext cx="36468" cy="34263"/>
            </a:xfrm>
            <a:custGeom>
              <a:avLst/>
              <a:gdLst/>
              <a:ahLst/>
              <a:cxnLst/>
              <a:rect l="l" t="t" r="r" b="b"/>
              <a:pathLst>
                <a:path w="215" h="202" extrusionOk="0">
                  <a:moveTo>
                    <a:pt x="96" y="1"/>
                  </a:moveTo>
                  <a:cubicBezTo>
                    <a:pt x="83" y="1"/>
                    <a:pt x="68" y="6"/>
                    <a:pt x="53" y="17"/>
                  </a:cubicBezTo>
                  <a:cubicBezTo>
                    <a:pt x="1" y="45"/>
                    <a:pt x="12" y="98"/>
                    <a:pt x="35" y="144"/>
                  </a:cubicBezTo>
                  <a:cubicBezTo>
                    <a:pt x="49" y="180"/>
                    <a:pt x="83" y="202"/>
                    <a:pt x="120" y="202"/>
                  </a:cubicBezTo>
                  <a:cubicBezTo>
                    <a:pt x="130" y="202"/>
                    <a:pt x="141" y="200"/>
                    <a:pt x="151" y="196"/>
                  </a:cubicBezTo>
                  <a:cubicBezTo>
                    <a:pt x="203" y="173"/>
                    <a:pt x="215" y="109"/>
                    <a:pt x="186" y="69"/>
                  </a:cubicBezTo>
                  <a:cubicBezTo>
                    <a:pt x="161" y="35"/>
                    <a:pt x="13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4"/>
            <p:cNvSpPr/>
            <p:nvPr/>
          </p:nvSpPr>
          <p:spPr>
            <a:xfrm rot="1508308">
              <a:off x="4555504" y="2229286"/>
              <a:ext cx="41387" cy="31040"/>
            </a:xfrm>
            <a:custGeom>
              <a:avLst/>
              <a:gdLst/>
              <a:ahLst/>
              <a:cxnLst/>
              <a:rect l="l" t="t" r="r" b="b"/>
              <a:pathLst>
                <a:path w="244" h="183" extrusionOk="0">
                  <a:moveTo>
                    <a:pt x="118" y="1"/>
                  </a:moveTo>
                  <a:cubicBezTo>
                    <a:pt x="96" y="1"/>
                    <a:pt x="73" y="8"/>
                    <a:pt x="53" y="23"/>
                  </a:cubicBezTo>
                  <a:cubicBezTo>
                    <a:pt x="18" y="46"/>
                    <a:pt x="1" y="98"/>
                    <a:pt x="18" y="139"/>
                  </a:cubicBezTo>
                  <a:cubicBezTo>
                    <a:pt x="38" y="168"/>
                    <a:pt x="70" y="183"/>
                    <a:pt x="103" y="183"/>
                  </a:cubicBezTo>
                  <a:cubicBezTo>
                    <a:pt x="128" y="183"/>
                    <a:pt x="154" y="174"/>
                    <a:pt x="174" y="156"/>
                  </a:cubicBezTo>
                  <a:cubicBezTo>
                    <a:pt x="221" y="127"/>
                    <a:pt x="244" y="81"/>
                    <a:pt x="198" y="40"/>
                  </a:cubicBezTo>
                  <a:cubicBezTo>
                    <a:pt x="178" y="14"/>
                    <a:pt x="148"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4"/>
            <p:cNvSpPr/>
            <p:nvPr/>
          </p:nvSpPr>
          <p:spPr>
            <a:xfrm rot="1508308">
              <a:off x="4210860" y="1894549"/>
              <a:ext cx="37655" cy="35620"/>
            </a:xfrm>
            <a:custGeom>
              <a:avLst/>
              <a:gdLst/>
              <a:ahLst/>
              <a:cxnLst/>
              <a:rect l="l" t="t" r="r" b="b"/>
              <a:pathLst>
                <a:path w="222" h="210" extrusionOk="0">
                  <a:moveTo>
                    <a:pt x="116" y="0"/>
                  </a:moveTo>
                  <a:cubicBezTo>
                    <a:pt x="102" y="0"/>
                    <a:pt x="88" y="3"/>
                    <a:pt x="76" y="10"/>
                  </a:cubicBezTo>
                  <a:cubicBezTo>
                    <a:pt x="24" y="39"/>
                    <a:pt x="1" y="97"/>
                    <a:pt x="24" y="155"/>
                  </a:cubicBezTo>
                  <a:cubicBezTo>
                    <a:pt x="49" y="191"/>
                    <a:pt x="75" y="209"/>
                    <a:pt x="102" y="209"/>
                  </a:cubicBezTo>
                  <a:cubicBezTo>
                    <a:pt x="118" y="209"/>
                    <a:pt x="134" y="203"/>
                    <a:pt x="152" y="190"/>
                  </a:cubicBezTo>
                  <a:cubicBezTo>
                    <a:pt x="204" y="167"/>
                    <a:pt x="221" y="103"/>
                    <a:pt x="192" y="51"/>
                  </a:cubicBezTo>
                  <a:cubicBezTo>
                    <a:pt x="180" y="18"/>
                    <a:pt x="14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4"/>
            <p:cNvSpPr/>
            <p:nvPr/>
          </p:nvSpPr>
          <p:spPr>
            <a:xfrm rot="1508308">
              <a:off x="4825086" y="3562358"/>
              <a:ext cx="45288" cy="33924"/>
            </a:xfrm>
            <a:custGeom>
              <a:avLst/>
              <a:gdLst/>
              <a:ahLst/>
              <a:cxnLst/>
              <a:rect l="l" t="t" r="r" b="b"/>
              <a:pathLst>
                <a:path w="267" h="200" extrusionOk="0">
                  <a:moveTo>
                    <a:pt x="170" y="1"/>
                  </a:moveTo>
                  <a:cubicBezTo>
                    <a:pt x="148" y="1"/>
                    <a:pt x="125" y="11"/>
                    <a:pt x="105" y="25"/>
                  </a:cubicBezTo>
                  <a:cubicBezTo>
                    <a:pt x="64" y="54"/>
                    <a:pt x="0" y="107"/>
                    <a:pt x="35" y="170"/>
                  </a:cubicBezTo>
                  <a:cubicBezTo>
                    <a:pt x="48" y="192"/>
                    <a:pt x="65" y="200"/>
                    <a:pt x="83" y="200"/>
                  </a:cubicBezTo>
                  <a:cubicBezTo>
                    <a:pt x="112" y="200"/>
                    <a:pt x="145" y="179"/>
                    <a:pt x="174" y="164"/>
                  </a:cubicBezTo>
                  <a:cubicBezTo>
                    <a:pt x="220" y="130"/>
                    <a:pt x="267" y="101"/>
                    <a:pt x="226" y="37"/>
                  </a:cubicBezTo>
                  <a:cubicBezTo>
                    <a:pt x="212" y="11"/>
                    <a:pt x="191"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4"/>
            <p:cNvSpPr/>
            <p:nvPr/>
          </p:nvSpPr>
          <p:spPr>
            <a:xfrm rot="1508308">
              <a:off x="6570549" y="1527573"/>
              <a:ext cx="37486" cy="34772"/>
            </a:xfrm>
            <a:custGeom>
              <a:avLst/>
              <a:gdLst/>
              <a:ahLst/>
              <a:cxnLst/>
              <a:rect l="l" t="t" r="r" b="b"/>
              <a:pathLst>
                <a:path w="221" h="205" extrusionOk="0">
                  <a:moveTo>
                    <a:pt x="104" y="1"/>
                  </a:moveTo>
                  <a:cubicBezTo>
                    <a:pt x="86" y="1"/>
                    <a:pt x="68" y="6"/>
                    <a:pt x="53" y="17"/>
                  </a:cubicBezTo>
                  <a:cubicBezTo>
                    <a:pt x="6" y="51"/>
                    <a:pt x="1" y="115"/>
                    <a:pt x="30" y="161"/>
                  </a:cubicBezTo>
                  <a:cubicBezTo>
                    <a:pt x="44" y="189"/>
                    <a:pt x="73" y="205"/>
                    <a:pt x="102" y="205"/>
                  </a:cubicBezTo>
                  <a:cubicBezTo>
                    <a:pt x="122" y="205"/>
                    <a:pt x="141" y="198"/>
                    <a:pt x="157" y="185"/>
                  </a:cubicBezTo>
                  <a:cubicBezTo>
                    <a:pt x="209" y="161"/>
                    <a:pt x="221" y="80"/>
                    <a:pt x="180" y="40"/>
                  </a:cubicBezTo>
                  <a:cubicBezTo>
                    <a:pt x="162" y="15"/>
                    <a:pt x="13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4"/>
            <p:cNvSpPr/>
            <p:nvPr/>
          </p:nvSpPr>
          <p:spPr>
            <a:xfrm rot="1508308">
              <a:off x="6958851" y="3012589"/>
              <a:ext cx="42405" cy="28157"/>
            </a:xfrm>
            <a:custGeom>
              <a:avLst/>
              <a:gdLst/>
              <a:ahLst/>
              <a:cxnLst/>
              <a:rect l="l" t="t" r="r" b="b"/>
              <a:pathLst>
                <a:path w="250" h="166" extrusionOk="0">
                  <a:moveTo>
                    <a:pt x="152" y="1"/>
                  </a:moveTo>
                  <a:cubicBezTo>
                    <a:pt x="110" y="1"/>
                    <a:pt x="70" y="36"/>
                    <a:pt x="30" y="60"/>
                  </a:cubicBezTo>
                  <a:cubicBezTo>
                    <a:pt x="6" y="72"/>
                    <a:pt x="1" y="107"/>
                    <a:pt x="24" y="136"/>
                  </a:cubicBezTo>
                  <a:cubicBezTo>
                    <a:pt x="47" y="156"/>
                    <a:pt x="76" y="166"/>
                    <a:pt x="106" y="166"/>
                  </a:cubicBezTo>
                  <a:cubicBezTo>
                    <a:pt x="135" y="166"/>
                    <a:pt x="166" y="156"/>
                    <a:pt x="192" y="136"/>
                  </a:cubicBezTo>
                  <a:cubicBezTo>
                    <a:pt x="226" y="107"/>
                    <a:pt x="250" y="60"/>
                    <a:pt x="209" y="25"/>
                  </a:cubicBezTo>
                  <a:cubicBezTo>
                    <a:pt x="190" y="8"/>
                    <a:pt x="171"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4"/>
            <p:cNvSpPr/>
            <p:nvPr/>
          </p:nvSpPr>
          <p:spPr>
            <a:xfrm rot="1508308">
              <a:off x="6839349" y="2772974"/>
              <a:ext cx="40539" cy="30870"/>
            </a:xfrm>
            <a:custGeom>
              <a:avLst/>
              <a:gdLst/>
              <a:ahLst/>
              <a:cxnLst/>
              <a:rect l="l" t="t" r="r" b="b"/>
              <a:pathLst>
                <a:path w="239" h="182" extrusionOk="0">
                  <a:moveTo>
                    <a:pt x="119" y="0"/>
                  </a:moveTo>
                  <a:cubicBezTo>
                    <a:pt x="100" y="0"/>
                    <a:pt x="81" y="6"/>
                    <a:pt x="64" y="19"/>
                  </a:cubicBezTo>
                  <a:cubicBezTo>
                    <a:pt x="12" y="36"/>
                    <a:pt x="1" y="105"/>
                    <a:pt x="41" y="140"/>
                  </a:cubicBezTo>
                  <a:cubicBezTo>
                    <a:pt x="64" y="167"/>
                    <a:pt x="97" y="181"/>
                    <a:pt x="131" y="181"/>
                  </a:cubicBezTo>
                  <a:cubicBezTo>
                    <a:pt x="149" y="181"/>
                    <a:pt x="168" y="177"/>
                    <a:pt x="186" y="169"/>
                  </a:cubicBezTo>
                  <a:cubicBezTo>
                    <a:pt x="232" y="129"/>
                    <a:pt x="238" y="94"/>
                    <a:pt x="209" y="53"/>
                  </a:cubicBezTo>
                  <a:cubicBezTo>
                    <a:pt x="190" y="20"/>
                    <a:pt x="155"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4"/>
            <p:cNvSpPr/>
            <p:nvPr/>
          </p:nvSpPr>
          <p:spPr>
            <a:xfrm rot="1508308">
              <a:off x="4870629" y="1640852"/>
              <a:ext cx="41387" cy="31719"/>
            </a:xfrm>
            <a:custGeom>
              <a:avLst/>
              <a:gdLst/>
              <a:ahLst/>
              <a:cxnLst/>
              <a:rect l="l" t="t" r="r" b="b"/>
              <a:pathLst>
                <a:path w="244" h="187" extrusionOk="0">
                  <a:moveTo>
                    <a:pt x="113" y="1"/>
                  </a:moveTo>
                  <a:cubicBezTo>
                    <a:pt x="94" y="1"/>
                    <a:pt x="75" y="7"/>
                    <a:pt x="58" y="19"/>
                  </a:cubicBezTo>
                  <a:cubicBezTo>
                    <a:pt x="18" y="42"/>
                    <a:pt x="0" y="95"/>
                    <a:pt x="18" y="135"/>
                  </a:cubicBezTo>
                  <a:cubicBezTo>
                    <a:pt x="52" y="166"/>
                    <a:pt x="90" y="187"/>
                    <a:pt x="128" y="187"/>
                  </a:cubicBezTo>
                  <a:cubicBezTo>
                    <a:pt x="147" y="187"/>
                    <a:pt x="166" y="181"/>
                    <a:pt x="186" y="170"/>
                  </a:cubicBezTo>
                  <a:cubicBezTo>
                    <a:pt x="232" y="147"/>
                    <a:pt x="244" y="83"/>
                    <a:pt x="203" y="48"/>
                  </a:cubicBezTo>
                  <a:cubicBezTo>
                    <a:pt x="181" y="19"/>
                    <a:pt x="147"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4"/>
            <p:cNvSpPr/>
            <p:nvPr/>
          </p:nvSpPr>
          <p:spPr>
            <a:xfrm rot="1508308">
              <a:off x="8594652" y="519747"/>
              <a:ext cx="39521" cy="35281"/>
            </a:xfrm>
            <a:custGeom>
              <a:avLst/>
              <a:gdLst/>
              <a:ahLst/>
              <a:cxnLst/>
              <a:rect l="l" t="t" r="r" b="b"/>
              <a:pathLst>
                <a:path w="233" h="208" extrusionOk="0">
                  <a:moveTo>
                    <a:pt x="87" y="1"/>
                  </a:moveTo>
                  <a:cubicBezTo>
                    <a:pt x="72" y="1"/>
                    <a:pt x="57" y="5"/>
                    <a:pt x="41" y="16"/>
                  </a:cubicBezTo>
                  <a:cubicBezTo>
                    <a:pt x="1" y="45"/>
                    <a:pt x="18" y="86"/>
                    <a:pt x="41" y="126"/>
                  </a:cubicBezTo>
                  <a:cubicBezTo>
                    <a:pt x="72" y="153"/>
                    <a:pt x="103" y="207"/>
                    <a:pt x="148" y="207"/>
                  </a:cubicBezTo>
                  <a:cubicBezTo>
                    <a:pt x="161" y="207"/>
                    <a:pt x="176" y="202"/>
                    <a:pt x="192" y="190"/>
                  </a:cubicBezTo>
                  <a:cubicBezTo>
                    <a:pt x="232" y="155"/>
                    <a:pt x="203" y="103"/>
                    <a:pt x="174" y="63"/>
                  </a:cubicBezTo>
                  <a:cubicBezTo>
                    <a:pt x="157" y="33"/>
                    <a:pt x="125"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4"/>
            <p:cNvSpPr/>
            <p:nvPr/>
          </p:nvSpPr>
          <p:spPr>
            <a:xfrm rot="1508308">
              <a:off x="5236673" y="-61025"/>
              <a:ext cx="31549" cy="36468"/>
            </a:xfrm>
            <a:custGeom>
              <a:avLst/>
              <a:gdLst/>
              <a:ahLst/>
              <a:cxnLst/>
              <a:rect l="l" t="t" r="r" b="b"/>
              <a:pathLst>
                <a:path w="186" h="215" extrusionOk="0">
                  <a:moveTo>
                    <a:pt x="87" y="1"/>
                  </a:moveTo>
                  <a:cubicBezTo>
                    <a:pt x="75" y="1"/>
                    <a:pt x="64" y="3"/>
                    <a:pt x="52" y="9"/>
                  </a:cubicBezTo>
                  <a:cubicBezTo>
                    <a:pt x="6" y="61"/>
                    <a:pt x="0" y="136"/>
                    <a:pt x="41" y="194"/>
                  </a:cubicBezTo>
                  <a:cubicBezTo>
                    <a:pt x="54" y="207"/>
                    <a:pt x="72" y="215"/>
                    <a:pt x="91" y="215"/>
                  </a:cubicBezTo>
                  <a:cubicBezTo>
                    <a:pt x="106" y="215"/>
                    <a:pt x="121" y="210"/>
                    <a:pt x="134" y="200"/>
                  </a:cubicBezTo>
                  <a:cubicBezTo>
                    <a:pt x="180" y="159"/>
                    <a:pt x="186" y="84"/>
                    <a:pt x="145" y="32"/>
                  </a:cubicBezTo>
                  <a:cubicBezTo>
                    <a:pt x="133" y="12"/>
                    <a:pt x="111"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4"/>
            <p:cNvSpPr/>
            <p:nvPr/>
          </p:nvSpPr>
          <p:spPr>
            <a:xfrm rot="1508308">
              <a:off x="4277414" y="1633044"/>
              <a:ext cx="40878" cy="30531"/>
            </a:xfrm>
            <a:custGeom>
              <a:avLst/>
              <a:gdLst/>
              <a:ahLst/>
              <a:cxnLst/>
              <a:rect l="l" t="t" r="r" b="b"/>
              <a:pathLst>
                <a:path w="241" h="180" extrusionOk="0">
                  <a:moveTo>
                    <a:pt x="112" y="0"/>
                  </a:moveTo>
                  <a:cubicBezTo>
                    <a:pt x="98" y="0"/>
                    <a:pt x="85" y="4"/>
                    <a:pt x="70" y="11"/>
                  </a:cubicBezTo>
                  <a:cubicBezTo>
                    <a:pt x="18" y="28"/>
                    <a:pt x="1" y="86"/>
                    <a:pt x="30" y="133"/>
                  </a:cubicBezTo>
                  <a:cubicBezTo>
                    <a:pt x="45" y="164"/>
                    <a:pt x="74" y="179"/>
                    <a:pt x="104" y="179"/>
                  </a:cubicBezTo>
                  <a:cubicBezTo>
                    <a:pt x="120" y="179"/>
                    <a:pt x="136" y="175"/>
                    <a:pt x="151" y="167"/>
                  </a:cubicBezTo>
                  <a:cubicBezTo>
                    <a:pt x="241" y="118"/>
                    <a:pt x="190"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4"/>
            <p:cNvSpPr/>
            <p:nvPr/>
          </p:nvSpPr>
          <p:spPr>
            <a:xfrm rot="1508308">
              <a:off x="6475082" y="2186770"/>
              <a:ext cx="40199" cy="31040"/>
            </a:xfrm>
            <a:custGeom>
              <a:avLst/>
              <a:gdLst/>
              <a:ahLst/>
              <a:cxnLst/>
              <a:rect l="l" t="t" r="r" b="b"/>
              <a:pathLst>
                <a:path w="237" h="183" extrusionOk="0">
                  <a:moveTo>
                    <a:pt x="104" y="1"/>
                  </a:moveTo>
                  <a:cubicBezTo>
                    <a:pt x="91" y="1"/>
                    <a:pt x="78" y="4"/>
                    <a:pt x="64" y="10"/>
                  </a:cubicBezTo>
                  <a:cubicBezTo>
                    <a:pt x="18" y="33"/>
                    <a:pt x="0" y="91"/>
                    <a:pt x="29" y="132"/>
                  </a:cubicBezTo>
                  <a:cubicBezTo>
                    <a:pt x="45" y="164"/>
                    <a:pt x="79" y="182"/>
                    <a:pt x="113" y="182"/>
                  </a:cubicBezTo>
                  <a:cubicBezTo>
                    <a:pt x="128" y="182"/>
                    <a:pt x="143" y="179"/>
                    <a:pt x="157" y="172"/>
                  </a:cubicBezTo>
                  <a:cubicBezTo>
                    <a:pt x="237" y="117"/>
                    <a:pt x="187"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4"/>
            <p:cNvSpPr/>
            <p:nvPr/>
          </p:nvSpPr>
          <p:spPr>
            <a:xfrm rot="1508308">
              <a:off x="4970972" y="1079849"/>
              <a:ext cx="30701" cy="38503"/>
            </a:xfrm>
            <a:custGeom>
              <a:avLst/>
              <a:gdLst/>
              <a:ahLst/>
              <a:cxnLst/>
              <a:rect l="l" t="t" r="r" b="b"/>
              <a:pathLst>
                <a:path w="181" h="227" extrusionOk="0">
                  <a:moveTo>
                    <a:pt x="98" y="1"/>
                  </a:moveTo>
                  <a:cubicBezTo>
                    <a:pt x="89" y="1"/>
                    <a:pt x="80" y="3"/>
                    <a:pt x="70" y="9"/>
                  </a:cubicBezTo>
                  <a:cubicBezTo>
                    <a:pt x="18" y="50"/>
                    <a:pt x="1" y="119"/>
                    <a:pt x="24" y="183"/>
                  </a:cubicBezTo>
                  <a:cubicBezTo>
                    <a:pt x="39" y="209"/>
                    <a:pt x="60" y="226"/>
                    <a:pt x="80" y="226"/>
                  </a:cubicBezTo>
                  <a:cubicBezTo>
                    <a:pt x="90" y="226"/>
                    <a:pt x="101" y="222"/>
                    <a:pt x="111" y="212"/>
                  </a:cubicBezTo>
                  <a:cubicBezTo>
                    <a:pt x="169" y="165"/>
                    <a:pt x="180" y="90"/>
                    <a:pt x="140" y="32"/>
                  </a:cubicBezTo>
                  <a:cubicBezTo>
                    <a:pt x="132" y="12"/>
                    <a:pt x="116"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4"/>
            <p:cNvSpPr/>
            <p:nvPr/>
          </p:nvSpPr>
          <p:spPr>
            <a:xfrm rot="1508308">
              <a:off x="5182315" y="798777"/>
              <a:ext cx="34602" cy="33754"/>
            </a:xfrm>
            <a:custGeom>
              <a:avLst/>
              <a:gdLst/>
              <a:ahLst/>
              <a:cxnLst/>
              <a:rect l="l" t="t" r="r" b="b"/>
              <a:pathLst>
                <a:path w="204" h="199" extrusionOk="0">
                  <a:moveTo>
                    <a:pt x="89" y="0"/>
                  </a:moveTo>
                  <a:cubicBezTo>
                    <a:pt x="76" y="0"/>
                    <a:pt x="62" y="4"/>
                    <a:pt x="47" y="14"/>
                  </a:cubicBezTo>
                  <a:cubicBezTo>
                    <a:pt x="1" y="55"/>
                    <a:pt x="30" y="101"/>
                    <a:pt x="42" y="136"/>
                  </a:cubicBezTo>
                  <a:cubicBezTo>
                    <a:pt x="66" y="169"/>
                    <a:pt x="91" y="199"/>
                    <a:pt x="122" y="199"/>
                  </a:cubicBezTo>
                  <a:cubicBezTo>
                    <a:pt x="135" y="199"/>
                    <a:pt x="148" y="194"/>
                    <a:pt x="163" y="182"/>
                  </a:cubicBezTo>
                  <a:cubicBezTo>
                    <a:pt x="204" y="148"/>
                    <a:pt x="204" y="90"/>
                    <a:pt x="169" y="55"/>
                  </a:cubicBezTo>
                  <a:cubicBezTo>
                    <a:pt x="148" y="26"/>
                    <a:pt x="122"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4"/>
            <p:cNvSpPr/>
            <p:nvPr/>
          </p:nvSpPr>
          <p:spPr>
            <a:xfrm rot="1508308">
              <a:off x="4667456" y="2096705"/>
              <a:ext cx="41387" cy="27478"/>
            </a:xfrm>
            <a:custGeom>
              <a:avLst/>
              <a:gdLst/>
              <a:ahLst/>
              <a:cxnLst/>
              <a:rect l="l" t="t" r="r" b="b"/>
              <a:pathLst>
                <a:path w="244" h="162" extrusionOk="0">
                  <a:moveTo>
                    <a:pt x="130" y="1"/>
                  </a:moveTo>
                  <a:cubicBezTo>
                    <a:pt x="107" y="1"/>
                    <a:pt x="83" y="9"/>
                    <a:pt x="64" y="25"/>
                  </a:cubicBezTo>
                  <a:cubicBezTo>
                    <a:pt x="18" y="42"/>
                    <a:pt x="0" y="95"/>
                    <a:pt x="24" y="135"/>
                  </a:cubicBezTo>
                  <a:cubicBezTo>
                    <a:pt x="50" y="153"/>
                    <a:pt x="79" y="161"/>
                    <a:pt x="107" y="161"/>
                  </a:cubicBezTo>
                  <a:cubicBezTo>
                    <a:pt x="135" y="161"/>
                    <a:pt x="163" y="153"/>
                    <a:pt x="186" y="135"/>
                  </a:cubicBezTo>
                  <a:cubicBezTo>
                    <a:pt x="226" y="124"/>
                    <a:pt x="244" y="83"/>
                    <a:pt x="221" y="48"/>
                  </a:cubicBezTo>
                  <a:cubicBezTo>
                    <a:pt x="200" y="17"/>
                    <a:pt x="165"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4"/>
            <p:cNvSpPr/>
            <p:nvPr/>
          </p:nvSpPr>
          <p:spPr>
            <a:xfrm rot="1508308">
              <a:off x="5285060" y="3038709"/>
              <a:ext cx="37486" cy="30192"/>
            </a:xfrm>
            <a:custGeom>
              <a:avLst/>
              <a:gdLst/>
              <a:ahLst/>
              <a:cxnLst/>
              <a:rect l="l" t="t" r="r" b="b"/>
              <a:pathLst>
                <a:path w="221" h="178" extrusionOk="0">
                  <a:moveTo>
                    <a:pt x="137" y="1"/>
                  </a:moveTo>
                  <a:cubicBezTo>
                    <a:pt x="117" y="1"/>
                    <a:pt x="97" y="9"/>
                    <a:pt x="76" y="22"/>
                  </a:cubicBezTo>
                  <a:cubicBezTo>
                    <a:pt x="35" y="57"/>
                    <a:pt x="1" y="91"/>
                    <a:pt x="41" y="144"/>
                  </a:cubicBezTo>
                  <a:cubicBezTo>
                    <a:pt x="57" y="165"/>
                    <a:pt x="82" y="177"/>
                    <a:pt x="108" y="177"/>
                  </a:cubicBezTo>
                  <a:cubicBezTo>
                    <a:pt x="130" y="177"/>
                    <a:pt x="152" y="168"/>
                    <a:pt x="169" y="149"/>
                  </a:cubicBezTo>
                  <a:cubicBezTo>
                    <a:pt x="203" y="126"/>
                    <a:pt x="221" y="80"/>
                    <a:pt x="198" y="45"/>
                  </a:cubicBezTo>
                  <a:cubicBezTo>
                    <a:pt x="182" y="13"/>
                    <a:pt x="160"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4"/>
            <p:cNvSpPr/>
            <p:nvPr/>
          </p:nvSpPr>
          <p:spPr>
            <a:xfrm rot="1508308">
              <a:off x="6805080" y="3003358"/>
              <a:ext cx="42405" cy="31210"/>
            </a:xfrm>
            <a:custGeom>
              <a:avLst/>
              <a:gdLst/>
              <a:ahLst/>
              <a:cxnLst/>
              <a:rect l="l" t="t" r="r" b="b"/>
              <a:pathLst>
                <a:path w="250" h="184" extrusionOk="0">
                  <a:moveTo>
                    <a:pt x="118" y="1"/>
                  </a:moveTo>
                  <a:cubicBezTo>
                    <a:pt x="98" y="1"/>
                    <a:pt x="78" y="8"/>
                    <a:pt x="58" y="26"/>
                  </a:cubicBezTo>
                  <a:cubicBezTo>
                    <a:pt x="12" y="50"/>
                    <a:pt x="1" y="108"/>
                    <a:pt x="29" y="148"/>
                  </a:cubicBezTo>
                  <a:cubicBezTo>
                    <a:pt x="50" y="172"/>
                    <a:pt x="78" y="184"/>
                    <a:pt x="106" y="184"/>
                  </a:cubicBezTo>
                  <a:cubicBezTo>
                    <a:pt x="126" y="184"/>
                    <a:pt x="146" y="178"/>
                    <a:pt x="163" y="166"/>
                  </a:cubicBezTo>
                  <a:cubicBezTo>
                    <a:pt x="250" y="110"/>
                    <a:pt x="19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4"/>
            <p:cNvSpPr/>
            <p:nvPr/>
          </p:nvSpPr>
          <p:spPr>
            <a:xfrm rot="1508308">
              <a:off x="6109858" y="2505471"/>
              <a:ext cx="35450" cy="33245"/>
            </a:xfrm>
            <a:custGeom>
              <a:avLst/>
              <a:gdLst/>
              <a:ahLst/>
              <a:cxnLst/>
              <a:rect l="l" t="t" r="r" b="b"/>
              <a:pathLst>
                <a:path w="209" h="196" extrusionOk="0">
                  <a:moveTo>
                    <a:pt x="100" y="0"/>
                  </a:moveTo>
                  <a:cubicBezTo>
                    <a:pt x="81" y="0"/>
                    <a:pt x="61" y="8"/>
                    <a:pt x="46" y="25"/>
                  </a:cubicBezTo>
                  <a:cubicBezTo>
                    <a:pt x="6" y="60"/>
                    <a:pt x="0" y="118"/>
                    <a:pt x="35" y="152"/>
                  </a:cubicBezTo>
                  <a:cubicBezTo>
                    <a:pt x="46" y="179"/>
                    <a:pt x="73" y="196"/>
                    <a:pt x="100" y="196"/>
                  </a:cubicBezTo>
                  <a:cubicBezTo>
                    <a:pt x="113" y="196"/>
                    <a:pt x="127" y="191"/>
                    <a:pt x="139" y="181"/>
                  </a:cubicBezTo>
                  <a:cubicBezTo>
                    <a:pt x="197" y="158"/>
                    <a:pt x="209" y="89"/>
                    <a:pt x="168" y="42"/>
                  </a:cubicBezTo>
                  <a:cubicBezTo>
                    <a:pt x="155" y="15"/>
                    <a:pt x="12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4"/>
            <p:cNvSpPr/>
            <p:nvPr/>
          </p:nvSpPr>
          <p:spPr>
            <a:xfrm rot="1508308">
              <a:off x="5155739" y="2235039"/>
              <a:ext cx="33584" cy="31719"/>
            </a:xfrm>
            <a:custGeom>
              <a:avLst/>
              <a:gdLst/>
              <a:ahLst/>
              <a:cxnLst/>
              <a:rect l="l" t="t" r="r" b="b"/>
              <a:pathLst>
                <a:path w="198" h="187" extrusionOk="0">
                  <a:moveTo>
                    <a:pt x="93" y="0"/>
                  </a:moveTo>
                  <a:cubicBezTo>
                    <a:pt x="75" y="0"/>
                    <a:pt x="57" y="7"/>
                    <a:pt x="41" y="20"/>
                  </a:cubicBezTo>
                  <a:cubicBezTo>
                    <a:pt x="7" y="55"/>
                    <a:pt x="1" y="107"/>
                    <a:pt x="24" y="148"/>
                  </a:cubicBezTo>
                  <a:cubicBezTo>
                    <a:pt x="46" y="173"/>
                    <a:pt x="67" y="187"/>
                    <a:pt x="92" y="187"/>
                  </a:cubicBezTo>
                  <a:cubicBezTo>
                    <a:pt x="107" y="187"/>
                    <a:pt x="122" y="182"/>
                    <a:pt x="140" y="171"/>
                  </a:cubicBezTo>
                  <a:cubicBezTo>
                    <a:pt x="180" y="148"/>
                    <a:pt x="198" y="90"/>
                    <a:pt x="163" y="49"/>
                  </a:cubicBezTo>
                  <a:cubicBezTo>
                    <a:pt x="149" y="17"/>
                    <a:pt x="121"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4"/>
            <p:cNvSpPr/>
            <p:nvPr/>
          </p:nvSpPr>
          <p:spPr>
            <a:xfrm rot="1508308">
              <a:off x="8323287" y="-127780"/>
              <a:ext cx="36468" cy="29853"/>
            </a:xfrm>
            <a:custGeom>
              <a:avLst/>
              <a:gdLst/>
              <a:ahLst/>
              <a:cxnLst/>
              <a:rect l="l" t="t" r="r" b="b"/>
              <a:pathLst>
                <a:path w="215" h="176" extrusionOk="0">
                  <a:moveTo>
                    <a:pt x="94" y="1"/>
                  </a:moveTo>
                  <a:cubicBezTo>
                    <a:pt x="74" y="1"/>
                    <a:pt x="55" y="7"/>
                    <a:pt x="41" y="18"/>
                  </a:cubicBezTo>
                  <a:cubicBezTo>
                    <a:pt x="12" y="41"/>
                    <a:pt x="0" y="82"/>
                    <a:pt x="18" y="111"/>
                  </a:cubicBezTo>
                  <a:cubicBezTo>
                    <a:pt x="28" y="148"/>
                    <a:pt x="63" y="175"/>
                    <a:pt x="100" y="175"/>
                  </a:cubicBezTo>
                  <a:cubicBezTo>
                    <a:pt x="103" y="175"/>
                    <a:pt x="107" y="175"/>
                    <a:pt x="110" y="175"/>
                  </a:cubicBezTo>
                  <a:cubicBezTo>
                    <a:pt x="150" y="169"/>
                    <a:pt x="191" y="152"/>
                    <a:pt x="214" y="118"/>
                  </a:cubicBezTo>
                  <a:lnTo>
                    <a:pt x="214" y="118"/>
                  </a:lnTo>
                  <a:cubicBezTo>
                    <a:pt x="214" y="119"/>
                    <a:pt x="214" y="121"/>
                    <a:pt x="215" y="122"/>
                  </a:cubicBezTo>
                  <a:lnTo>
                    <a:pt x="215" y="117"/>
                  </a:lnTo>
                  <a:cubicBezTo>
                    <a:pt x="214" y="117"/>
                    <a:pt x="214" y="117"/>
                    <a:pt x="214" y="118"/>
                  </a:cubicBezTo>
                  <a:lnTo>
                    <a:pt x="214" y="118"/>
                  </a:lnTo>
                  <a:cubicBezTo>
                    <a:pt x="207" y="79"/>
                    <a:pt x="184" y="46"/>
                    <a:pt x="151" y="18"/>
                  </a:cubicBezTo>
                  <a:cubicBezTo>
                    <a:pt x="133" y="7"/>
                    <a:pt x="113"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4"/>
            <p:cNvSpPr/>
            <p:nvPr/>
          </p:nvSpPr>
          <p:spPr>
            <a:xfrm rot="1508308">
              <a:off x="7057149" y="172123"/>
              <a:ext cx="36468" cy="28665"/>
            </a:xfrm>
            <a:custGeom>
              <a:avLst/>
              <a:gdLst/>
              <a:ahLst/>
              <a:cxnLst/>
              <a:rect l="l" t="t" r="r" b="b"/>
              <a:pathLst>
                <a:path w="215" h="169" extrusionOk="0">
                  <a:moveTo>
                    <a:pt x="123" y="0"/>
                  </a:moveTo>
                  <a:cubicBezTo>
                    <a:pt x="107" y="0"/>
                    <a:pt x="91" y="5"/>
                    <a:pt x="76" y="14"/>
                  </a:cubicBezTo>
                  <a:cubicBezTo>
                    <a:pt x="0" y="39"/>
                    <a:pt x="56" y="169"/>
                    <a:pt x="121" y="169"/>
                  </a:cubicBezTo>
                  <a:cubicBezTo>
                    <a:pt x="131" y="169"/>
                    <a:pt x="141" y="166"/>
                    <a:pt x="151" y="159"/>
                  </a:cubicBezTo>
                  <a:cubicBezTo>
                    <a:pt x="192" y="141"/>
                    <a:pt x="215" y="95"/>
                    <a:pt x="192" y="55"/>
                  </a:cubicBezTo>
                  <a:cubicBezTo>
                    <a:pt x="184" y="19"/>
                    <a:pt x="155"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4"/>
            <p:cNvSpPr/>
            <p:nvPr/>
          </p:nvSpPr>
          <p:spPr>
            <a:xfrm rot="1508308">
              <a:off x="5490836" y="2352965"/>
              <a:ext cx="33584" cy="28665"/>
            </a:xfrm>
            <a:custGeom>
              <a:avLst/>
              <a:gdLst/>
              <a:ahLst/>
              <a:cxnLst/>
              <a:rect l="l" t="t" r="r" b="b"/>
              <a:pathLst>
                <a:path w="198" h="169" extrusionOk="0">
                  <a:moveTo>
                    <a:pt x="104" y="0"/>
                  </a:moveTo>
                  <a:cubicBezTo>
                    <a:pt x="88" y="0"/>
                    <a:pt x="72" y="5"/>
                    <a:pt x="59" y="15"/>
                  </a:cubicBezTo>
                  <a:cubicBezTo>
                    <a:pt x="18" y="32"/>
                    <a:pt x="1" y="79"/>
                    <a:pt x="24" y="119"/>
                  </a:cubicBezTo>
                  <a:cubicBezTo>
                    <a:pt x="35" y="150"/>
                    <a:pt x="65" y="168"/>
                    <a:pt x="97" y="168"/>
                  </a:cubicBezTo>
                  <a:cubicBezTo>
                    <a:pt x="113" y="168"/>
                    <a:pt x="130" y="164"/>
                    <a:pt x="146" y="154"/>
                  </a:cubicBezTo>
                  <a:cubicBezTo>
                    <a:pt x="180" y="131"/>
                    <a:pt x="198" y="84"/>
                    <a:pt x="180" y="44"/>
                  </a:cubicBezTo>
                  <a:cubicBezTo>
                    <a:pt x="165" y="17"/>
                    <a:pt x="135"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4"/>
            <p:cNvSpPr/>
            <p:nvPr/>
          </p:nvSpPr>
          <p:spPr>
            <a:xfrm rot="1508308">
              <a:off x="5633995" y="2150978"/>
              <a:ext cx="36468" cy="31549"/>
            </a:xfrm>
            <a:custGeom>
              <a:avLst/>
              <a:gdLst/>
              <a:ahLst/>
              <a:cxnLst/>
              <a:rect l="l" t="t" r="r" b="b"/>
              <a:pathLst>
                <a:path w="215" h="186" extrusionOk="0">
                  <a:moveTo>
                    <a:pt x="118" y="1"/>
                  </a:moveTo>
                  <a:cubicBezTo>
                    <a:pt x="102" y="1"/>
                    <a:pt x="85" y="7"/>
                    <a:pt x="70" y="19"/>
                  </a:cubicBezTo>
                  <a:cubicBezTo>
                    <a:pt x="24" y="42"/>
                    <a:pt x="0" y="94"/>
                    <a:pt x="24" y="141"/>
                  </a:cubicBezTo>
                  <a:cubicBezTo>
                    <a:pt x="40" y="169"/>
                    <a:pt x="70" y="186"/>
                    <a:pt x="100" y="186"/>
                  </a:cubicBezTo>
                  <a:cubicBezTo>
                    <a:pt x="114" y="186"/>
                    <a:pt x="127" y="183"/>
                    <a:pt x="139" y="176"/>
                  </a:cubicBezTo>
                  <a:cubicBezTo>
                    <a:pt x="186" y="141"/>
                    <a:pt x="215" y="106"/>
                    <a:pt x="186" y="48"/>
                  </a:cubicBezTo>
                  <a:cubicBezTo>
                    <a:pt x="175" y="19"/>
                    <a:pt x="147"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4"/>
            <p:cNvSpPr/>
            <p:nvPr/>
          </p:nvSpPr>
          <p:spPr>
            <a:xfrm rot="1508308">
              <a:off x="4653033" y="2363879"/>
              <a:ext cx="43422" cy="22220"/>
            </a:xfrm>
            <a:custGeom>
              <a:avLst/>
              <a:gdLst/>
              <a:ahLst/>
              <a:cxnLst/>
              <a:rect l="l" t="t" r="r" b="b"/>
              <a:pathLst>
                <a:path w="256" h="131" extrusionOk="0">
                  <a:moveTo>
                    <a:pt x="195" y="0"/>
                  </a:moveTo>
                  <a:cubicBezTo>
                    <a:pt x="192" y="0"/>
                    <a:pt x="189" y="0"/>
                    <a:pt x="186" y="1"/>
                  </a:cubicBezTo>
                  <a:cubicBezTo>
                    <a:pt x="101" y="1"/>
                    <a:pt x="26" y="23"/>
                    <a:pt x="2" y="123"/>
                  </a:cubicBezTo>
                  <a:lnTo>
                    <a:pt x="2" y="123"/>
                  </a:lnTo>
                  <a:cubicBezTo>
                    <a:pt x="1" y="123"/>
                    <a:pt x="1" y="123"/>
                    <a:pt x="1" y="123"/>
                  </a:cubicBezTo>
                  <a:lnTo>
                    <a:pt x="1" y="128"/>
                  </a:lnTo>
                  <a:cubicBezTo>
                    <a:pt x="1" y="126"/>
                    <a:pt x="1" y="125"/>
                    <a:pt x="2" y="123"/>
                  </a:cubicBezTo>
                  <a:lnTo>
                    <a:pt x="2" y="123"/>
                  </a:lnTo>
                  <a:cubicBezTo>
                    <a:pt x="30" y="128"/>
                    <a:pt x="59" y="131"/>
                    <a:pt x="89" y="131"/>
                  </a:cubicBezTo>
                  <a:cubicBezTo>
                    <a:pt x="127" y="131"/>
                    <a:pt x="165" y="126"/>
                    <a:pt x="203" y="117"/>
                  </a:cubicBezTo>
                  <a:cubicBezTo>
                    <a:pt x="226" y="111"/>
                    <a:pt x="255" y="94"/>
                    <a:pt x="255" y="59"/>
                  </a:cubicBezTo>
                  <a:cubicBezTo>
                    <a:pt x="255" y="27"/>
                    <a:pt x="226"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4"/>
            <p:cNvSpPr/>
            <p:nvPr/>
          </p:nvSpPr>
          <p:spPr>
            <a:xfrm rot="1508308">
              <a:off x="6913723" y="2822354"/>
              <a:ext cx="34602" cy="29853"/>
            </a:xfrm>
            <a:custGeom>
              <a:avLst/>
              <a:gdLst/>
              <a:ahLst/>
              <a:cxnLst/>
              <a:rect l="l" t="t" r="r" b="b"/>
              <a:pathLst>
                <a:path w="204" h="176" extrusionOk="0">
                  <a:moveTo>
                    <a:pt x="97" y="1"/>
                  </a:moveTo>
                  <a:cubicBezTo>
                    <a:pt x="86" y="1"/>
                    <a:pt x="73" y="3"/>
                    <a:pt x="59" y="9"/>
                  </a:cubicBezTo>
                  <a:cubicBezTo>
                    <a:pt x="13" y="32"/>
                    <a:pt x="1" y="96"/>
                    <a:pt x="36" y="131"/>
                  </a:cubicBezTo>
                  <a:cubicBezTo>
                    <a:pt x="52" y="159"/>
                    <a:pt x="82" y="176"/>
                    <a:pt x="114" y="176"/>
                  </a:cubicBezTo>
                  <a:cubicBezTo>
                    <a:pt x="128" y="176"/>
                    <a:pt x="143" y="172"/>
                    <a:pt x="157" y="165"/>
                  </a:cubicBezTo>
                  <a:cubicBezTo>
                    <a:pt x="192" y="148"/>
                    <a:pt x="204" y="96"/>
                    <a:pt x="175" y="61"/>
                  </a:cubicBezTo>
                  <a:cubicBezTo>
                    <a:pt x="157" y="26"/>
                    <a:pt x="133"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4"/>
            <p:cNvSpPr/>
            <p:nvPr/>
          </p:nvSpPr>
          <p:spPr>
            <a:xfrm rot="1508308">
              <a:off x="7556659" y="1536093"/>
              <a:ext cx="30531" cy="32906"/>
            </a:xfrm>
            <a:custGeom>
              <a:avLst/>
              <a:gdLst/>
              <a:ahLst/>
              <a:cxnLst/>
              <a:rect l="l" t="t" r="r" b="b"/>
              <a:pathLst>
                <a:path w="180" h="194" extrusionOk="0">
                  <a:moveTo>
                    <a:pt x="83" y="1"/>
                  </a:moveTo>
                  <a:cubicBezTo>
                    <a:pt x="75" y="1"/>
                    <a:pt x="66" y="3"/>
                    <a:pt x="58" y="10"/>
                  </a:cubicBezTo>
                  <a:cubicBezTo>
                    <a:pt x="0" y="45"/>
                    <a:pt x="12" y="103"/>
                    <a:pt x="41" y="155"/>
                  </a:cubicBezTo>
                  <a:cubicBezTo>
                    <a:pt x="53" y="175"/>
                    <a:pt x="75" y="193"/>
                    <a:pt x="96" y="193"/>
                  </a:cubicBezTo>
                  <a:cubicBezTo>
                    <a:pt x="105" y="193"/>
                    <a:pt x="114" y="190"/>
                    <a:pt x="122" y="184"/>
                  </a:cubicBezTo>
                  <a:cubicBezTo>
                    <a:pt x="168" y="155"/>
                    <a:pt x="180" y="91"/>
                    <a:pt x="145" y="45"/>
                  </a:cubicBezTo>
                  <a:cubicBezTo>
                    <a:pt x="128" y="20"/>
                    <a:pt x="106"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4"/>
            <p:cNvSpPr/>
            <p:nvPr/>
          </p:nvSpPr>
          <p:spPr>
            <a:xfrm rot="1508308">
              <a:off x="7380435" y="1175711"/>
              <a:ext cx="33584" cy="29683"/>
            </a:xfrm>
            <a:custGeom>
              <a:avLst/>
              <a:gdLst/>
              <a:ahLst/>
              <a:cxnLst/>
              <a:rect l="l" t="t" r="r" b="b"/>
              <a:pathLst>
                <a:path w="198" h="175" extrusionOk="0">
                  <a:moveTo>
                    <a:pt x="104" y="0"/>
                  </a:moveTo>
                  <a:cubicBezTo>
                    <a:pt x="90" y="0"/>
                    <a:pt x="76" y="4"/>
                    <a:pt x="64" y="12"/>
                  </a:cubicBezTo>
                  <a:cubicBezTo>
                    <a:pt x="18" y="35"/>
                    <a:pt x="0" y="87"/>
                    <a:pt x="29" y="134"/>
                  </a:cubicBezTo>
                  <a:cubicBezTo>
                    <a:pt x="41" y="160"/>
                    <a:pt x="67" y="174"/>
                    <a:pt x="94" y="174"/>
                  </a:cubicBezTo>
                  <a:cubicBezTo>
                    <a:pt x="108" y="174"/>
                    <a:pt x="122" y="170"/>
                    <a:pt x="133" y="162"/>
                  </a:cubicBezTo>
                  <a:cubicBezTo>
                    <a:pt x="180" y="139"/>
                    <a:pt x="197" y="81"/>
                    <a:pt x="168" y="41"/>
                  </a:cubicBezTo>
                  <a:cubicBezTo>
                    <a:pt x="157" y="14"/>
                    <a:pt x="130"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4"/>
            <p:cNvSpPr/>
            <p:nvPr/>
          </p:nvSpPr>
          <p:spPr>
            <a:xfrm rot="1508308">
              <a:off x="6246546" y="1021612"/>
              <a:ext cx="34432" cy="28157"/>
            </a:xfrm>
            <a:custGeom>
              <a:avLst/>
              <a:gdLst/>
              <a:ahLst/>
              <a:cxnLst/>
              <a:rect l="l" t="t" r="r" b="b"/>
              <a:pathLst>
                <a:path w="203" h="166" extrusionOk="0">
                  <a:moveTo>
                    <a:pt x="89" y="1"/>
                  </a:moveTo>
                  <a:cubicBezTo>
                    <a:pt x="73" y="1"/>
                    <a:pt x="56" y="5"/>
                    <a:pt x="41" y="15"/>
                  </a:cubicBezTo>
                  <a:cubicBezTo>
                    <a:pt x="0" y="50"/>
                    <a:pt x="17" y="85"/>
                    <a:pt x="41" y="119"/>
                  </a:cubicBezTo>
                  <a:cubicBezTo>
                    <a:pt x="53" y="144"/>
                    <a:pt x="83" y="166"/>
                    <a:pt x="116" y="166"/>
                  </a:cubicBezTo>
                  <a:cubicBezTo>
                    <a:pt x="129" y="166"/>
                    <a:pt x="143" y="162"/>
                    <a:pt x="156" y="154"/>
                  </a:cubicBezTo>
                  <a:cubicBezTo>
                    <a:pt x="197" y="131"/>
                    <a:pt x="203" y="79"/>
                    <a:pt x="174" y="50"/>
                  </a:cubicBezTo>
                  <a:cubicBezTo>
                    <a:pt x="155" y="19"/>
                    <a:pt x="122"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4"/>
            <p:cNvSpPr/>
            <p:nvPr/>
          </p:nvSpPr>
          <p:spPr>
            <a:xfrm rot="1508308">
              <a:off x="4587047" y="1022052"/>
              <a:ext cx="30701" cy="27987"/>
            </a:xfrm>
            <a:custGeom>
              <a:avLst/>
              <a:gdLst/>
              <a:ahLst/>
              <a:cxnLst/>
              <a:rect l="l" t="t" r="r" b="b"/>
              <a:pathLst>
                <a:path w="181" h="165" extrusionOk="0">
                  <a:moveTo>
                    <a:pt x="91" y="1"/>
                  </a:moveTo>
                  <a:cubicBezTo>
                    <a:pt x="75" y="1"/>
                    <a:pt x="59" y="7"/>
                    <a:pt x="47" y="19"/>
                  </a:cubicBezTo>
                  <a:cubicBezTo>
                    <a:pt x="6" y="42"/>
                    <a:pt x="1" y="89"/>
                    <a:pt x="24" y="123"/>
                  </a:cubicBezTo>
                  <a:cubicBezTo>
                    <a:pt x="35" y="150"/>
                    <a:pt x="59" y="164"/>
                    <a:pt x="86" y="164"/>
                  </a:cubicBezTo>
                  <a:cubicBezTo>
                    <a:pt x="99" y="164"/>
                    <a:pt x="114" y="160"/>
                    <a:pt x="128" y="152"/>
                  </a:cubicBezTo>
                  <a:cubicBezTo>
                    <a:pt x="163" y="135"/>
                    <a:pt x="180" y="89"/>
                    <a:pt x="157" y="48"/>
                  </a:cubicBezTo>
                  <a:cubicBezTo>
                    <a:pt x="146" y="19"/>
                    <a:pt x="118"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4"/>
            <p:cNvSpPr/>
            <p:nvPr/>
          </p:nvSpPr>
          <p:spPr>
            <a:xfrm rot="1508308">
              <a:off x="5475167" y="2258004"/>
              <a:ext cx="30531" cy="25952"/>
            </a:xfrm>
            <a:custGeom>
              <a:avLst/>
              <a:gdLst/>
              <a:ahLst/>
              <a:cxnLst/>
              <a:rect l="l" t="t" r="r" b="b"/>
              <a:pathLst>
                <a:path w="180" h="153" extrusionOk="0">
                  <a:moveTo>
                    <a:pt x="85" y="0"/>
                  </a:moveTo>
                  <a:cubicBezTo>
                    <a:pt x="70" y="0"/>
                    <a:pt x="54" y="5"/>
                    <a:pt x="41" y="14"/>
                  </a:cubicBezTo>
                  <a:cubicBezTo>
                    <a:pt x="6" y="32"/>
                    <a:pt x="0" y="67"/>
                    <a:pt x="23" y="113"/>
                  </a:cubicBezTo>
                  <a:cubicBezTo>
                    <a:pt x="34" y="138"/>
                    <a:pt x="61" y="152"/>
                    <a:pt x="89" y="152"/>
                  </a:cubicBezTo>
                  <a:cubicBezTo>
                    <a:pt x="106" y="152"/>
                    <a:pt x="124" y="147"/>
                    <a:pt x="139" y="136"/>
                  </a:cubicBezTo>
                  <a:cubicBezTo>
                    <a:pt x="168" y="119"/>
                    <a:pt x="180" y="78"/>
                    <a:pt x="162" y="49"/>
                  </a:cubicBezTo>
                  <a:cubicBezTo>
                    <a:pt x="147" y="18"/>
                    <a:pt x="116"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4"/>
            <p:cNvSpPr/>
            <p:nvPr/>
          </p:nvSpPr>
          <p:spPr>
            <a:xfrm rot="1508308">
              <a:off x="5348391" y="2677234"/>
              <a:ext cx="24764" cy="26800"/>
            </a:xfrm>
            <a:custGeom>
              <a:avLst/>
              <a:gdLst/>
              <a:ahLst/>
              <a:cxnLst/>
              <a:rect l="l" t="t" r="r" b="b"/>
              <a:pathLst>
                <a:path w="146" h="158" extrusionOk="0">
                  <a:moveTo>
                    <a:pt x="67" y="0"/>
                  </a:moveTo>
                  <a:cubicBezTo>
                    <a:pt x="54" y="0"/>
                    <a:pt x="41" y="4"/>
                    <a:pt x="30" y="13"/>
                  </a:cubicBezTo>
                  <a:cubicBezTo>
                    <a:pt x="1" y="48"/>
                    <a:pt x="12" y="77"/>
                    <a:pt x="30" y="106"/>
                  </a:cubicBezTo>
                  <a:cubicBezTo>
                    <a:pt x="41" y="123"/>
                    <a:pt x="53" y="141"/>
                    <a:pt x="70" y="152"/>
                  </a:cubicBezTo>
                  <a:lnTo>
                    <a:pt x="65" y="158"/>
                  </a:lnTo>
                  <a:cubicBezTo>
                    <a:pt x="88" y="141"/>
                    <a:pt x="117" y="129"/>
                    <a:pt x="128" y="106"/>
                  </a:cubicBezTo>
                  <a:cubicBezTo>
                    <a:pt x="146" y="71"/>
                    <a:pt x="134" y="30"/>
                    <a:pt x="105" y="13"/>
                  </a:cubicBezTo>
                  <a:cubicBezTo>
                    <a:pt x="94" y="4"/>
                    <a:pt x="80"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4"/>
            <p:cNvSpPr/>
            <p:nvPr/>
          </p:nvSpPr>
          <p:spPr>
            <a:xfrm rot="1508308">
              <a:off x="5956467" y="1662548"/>
              <a:ext cx="22729" cy="19845"/>
            </a:xfrm>
            <a:custGeom>
              <a:avLst/>
              <a:gdLst/>
              <a:ahLst/>
              <a:cxnLst/>
              <a:rect l="l" t="t" r="r" b="b"/>
              <a:pathLst>
                <a:path w="134" h="117" extrusionOk="0">
                  <a:moveTo>
                    <a:pt x="68" y="0"/>
                  </a:moveTo>
                  <a:cubicBezTo>
                    <a:pt x="57" y="0"/>
                    <a:pt x="45" y="4"/>
                    <a:pt x="35" y="12"/>
                  </a:cubicBezTo>
                  <a:cubicBezTo>
                    <a:pt x="6" y="24"/>
                    <a:pt x="0" y="59"/>
                    <a:pt x="17" y="88"/>
                  </a:cubicBezTo>
                  <a:cubicBezTo>
                    <a:pt x="28" y="108"/>
                    <a:pt x="42" y="117"/>
                    <a:pt x="59" y="117"/>
                  </a:cubicBezTo>
                  <a:cubicBezTo>
                    <a:pt x="71" y="117"/>
                    <a:pt x="84" y="112"/>
                    <a:pt x="99" y="105"/>
                  </a:cubicBezTo>
                  <a:cubicBezTo>
                    <a:pt x="122" y="94"/>
                    <a:pt x="133" y="59"/>
                    <a:pt x="116" y="36"/>
                  </a:cubicBezTo>
                  <a:cubicBezTo>
                    <a:pt x="108" y="13"/>
                    <a:pt x="8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4"/>
            <p:cNvSpPr/>
            <p:nvPr/>
          </p:nvSpPr>
          <p:spPr>
            <a:xfrm rot="1508308">
              <a:off x="4727922" y="2113410"/>
              <a:ext cx="9159" cy="6276"/>
            </a:xfrm>
            <a:custGeom>
              <a:avLst/>
              <a:gdLst/>
              <a:ahLst/>
              <a:cxnLst/>
              <a:rect l="l" t="t" r="r" b="b"/>
              <a:pathLst>
                <a:path w="54" h="37" extrusionOk="0">
                  <a:moveTo>
                    <a:pt x="18" y="1"/>
                  </a:moveTo>
                  <a:cubicBezTo>
                    <a:pt x="7" y="6"/>
                    <a:pt x="1" y="18"/>
                    <a:pt x="7" y="29"/>
                  </a:cubicBezTo>
                  <a:cubicBezTo>
                    <a:pt x="11" y="29"/>
                    <a:pt x="23" y="37"/>
                    <a:pt x="31" y="37"/>
                  </a:cubicBezTo>
                  <a:cubicBezTo>
                    <a:pt x="33" y="37"/>
                    <a:pt x="35" y="36"/>
                    <a:pt x="36" y="35"/>
                  </a:cubicBezTo>
                  <a:cubicBezTo>
                    <a:pt x="47" y="35"/>
                    <a:pt x="53" y="18"/>
                    <a:pt x="36" y="6"/>
                  </a:cubicBezTo>
                  <a:cubicBezTo>
                    <a:pt x="30" y="1"/>
                    <a:pt x="24"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14"/>
          <p:cNvGrpSpPr/>
          <p:nvPr/>
        </p:nvGrpSpPr>
        <p:grpSpPr>
          <a:xfrm flipH="1">
            <a:off x="3251510" y="687145"/>
            <a:ext cx="934706" cy="825746"/>
            <a:chOff x="5987450" y="3308675"/>
            <a:chExt cx="445650" cy="393700"/>
          </a:xfrm>
        </p:grpSpPr>
        <p:grpSp>
          <p:nvGrpSpPr>
            <p:cNvPr id="9758" name="Google Shape;9758;p14"/>
            <p:cNvGrpSpPr/>
            <p:nvPr/>
          </p:nvGrpSpPr>
          <p:grpSpPr>
            <a:xfrm>
              <a:off x="6024225" y="3308675"/>
              <a:ext cx="408875" cy="393700"/>
              <a:chOff x="6024225" y="3308675"/>
              <a:chExt cx="408875" cy="393700"/>
            </a:xfrm>
          </p:grpSpPr>
          <p:sp>
            <p:nvSpPr>
              <p:cNvPr id="9759" name="Google Shape;9759;p14"/>
              <p:cNvSpPr/>
              <p:nvPr/>
            </p:nvSpPr>
            <p:spPr>
              <a:xfrm>
                <a:off x="6024225" y="3308675"/>
                <a:ext cx="281425" cy="176550"/>
              </a:xfrm>
              <a:custGeom>
                <a:avLst/>
                <a:gdLst/>
                <a:ahLst/>
                <a:cxnLst/>
                <a:rect l="l" t="t" r="r" b="b"/>
                <a:pathLst>
                  <a:path w="11257" h="7062" extrusionOk="0">
                    <a:moveTo>
                      <a:pt x="2112" y="1"/>
                    </a:moveTo>
                    <a:cubicBezTo>
                      <a:pt x="1008" y="1"/>
                      <a:pt x="1" y="897"/>
                      <a:pt x="21" y="2123"/>
                    </a:cubicBezTo>
                    <a:cubicBezTo>
                      <a:pt x="30" y="2638"/>
                      <a:pt x="234" y="3135"/>
                      <a:pt x="590" y="3508"/>
                    </a:cubicBezTo>
                    <a:cubicBezTo>
                      <a:pt x="1149" y="4112"/>
                      <a:pt x="1673" y="4743"/>
                      <a:pt x="2171" y="5400"/>
                    </a:cubicBezTo>
                    <a:cubicBezTo>
                      <a:pt x="2971" y="6444"/>
                      <a:pt x="4206" y="7062"/>
                      <a:pt x="5516" y="7062"/>
                    </a:cubicBezTo>
                    <a:cubicBezTo>
                      <a:pt x="5544" y="7062"/>
                      <a:pt x="5571" y="7061"/>
                      <a:pt x="5599" y="7061"/>
                    </a:cubicBezTo>
                    <a:lnTo>
                      <a:pt x="7082" y="7034"/>
                    </a:lnTo>
                    <a:cubicBezTo>
                      <a:pt x="9400" y="6999"/>
                      <a:pt x="11257" y="5080"/>
                      <a:pt x="11212" y="2753"/>
                    </a:cubicBezTo>
                    <a:cubicBezTo>
                      <a:pt x="11212" y="2753"/>
                      <a:pt x="10602" y="1686"/>
                      <a:pt x="8000" y="1686"/>
                    </a:cubicBezTo>
                    <a:cubicBezTo>
                      <a:pt x="7938" y="1686"/>
                      <a:pt x="7875" y="1686"/>
                      <a:pt x="7810" y="1687"/>
                    </a:cubicBezTo>
                    <a:lnTo>
                      <a:pt x="7784" y="1687"/>
                    </a:lnTo>
                    <a:cubicBezTo>
                      <a:pt x="7733" y="1689"/>
                      <a:pt x="7682" y="1689"/>
                      <a:pt x="7631" y="1689"/>
                    </a:cubicBezTo>
                    <a:cubicBezTo>
                      <a:pt x="6361" y="1689"/>
                      <a:pt x="5119" y="1370"/>
                      <a:pt x="4009" y="755"/>
                    </a:cubicBezTo>
                    <a:lnTo>
                      <a:pt x="3121" y="266"/>
                    </a:lnTo>
                    <a:cubicBezTo>
                      <a:pt x="2793" y="84"/>
                      <a:pt x="2448"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4"/>
              <p:cNvSpPr/>
              <p:nvPr/>
            </p:nvSpPr>
            <p:spPr>
              <a:xfrm>
                <a:off x="6200600" y="3378150"/>
                <a:ext cx="137475" cy="87750"/>
              </a:xfrm>
              <a:custGeom>
                <a:avLst/>
                <a:gdLst/>
                <a:ahLst/>
                <a:cxnLst/>
                <a:rect l="l" t="t" r="r" b="b"/>
                <a:pathLst>
                  <a:path w="5499" h="3510" extrusionOk="0">
                    <a:moveTo>
                      <a:pt x="5498" y="1"/>
                    </a:moveTo>
                    <a:lnTo>
                      <a:pt x="45" y="196"/>
                    </a:lnTo>
                    <a:lnTo>
                      <a:pt x="1" y="3509"/>
                    </a:lnTo>
                    <a:lnTo>
                      <a:pt x="2940" y="3012"/>
                    </a:lnTo>
                    <a:lnTo>
                      <a:pt x="54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4"/>
              <p:cNvSpPr/>
              <p:nvPr/>
            </p:nvSpPr>
            <p:spPr>
              <a:xfrm>
                <a:off x="6242350" y="3347975"/>
                <a:ext cx="190750" cy="34650"/>
              </a:xfrm>
              <a:custGeom>
                <a:avLst/>
                <a:gdLst/>
                <a:ahLst/>
                <a:cxnLst/>
                <a:rect l="l" t="t" r="r" b="b"/>
                <a:pathLst>
                  <a:path w="7630" h="1386" extrusionOk="0">
                    <a:moveTo>
                      <a:pt x="7612" y="0"/>
                    </a:moveTo>
                    <a:lnTo>
                      <a:pt x="0" y="142"/>
                    </a:lnTo>
                    <a:lnTo>
                      <a:pt x="27" y="1386"/>
                    </a:lnTo>
                    <a:lnTo>
                      <a:pt x="6386" y="1279"/>
                    </a:lnTo>
                    <a:cubicBezTo>
                      <a:pt x="7079" y="1261"/>
                      <a:pt x="7630" y="693"/>
                      <a:pt x="76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4"/>
              <p:cNvSpPr/>
              <p:nvPr/>
            </p:nvSpPr>
            <p:spPr>
              <a:xfrm>
                <a:off x="6212375" y="3348625"/>
                <a:ext cx="190750" cy="34675"/>
              </a:xfrm>
              <a:custGeom>
                <a:avLst/>
                <a:gdLst/>
                <a:ahLst/>
                <a:cxnLst/>
                <a:rect l="l" t="t" r="r" b="b"/>
                <a:pathLst>
                  <a:path w="7630" h="1387" extrusionOk="0">
                    <a:moveTo>
                      <a:pt x="7612" y="1"/>
                    </a:moveTo>
                    <a:lnTo>
                      <a:pt x="0" y="134"/>
                    </a:lnTo>
                    <a:lnTo>
                      <a:pt x="27" y="1386"/>
                    </a:lnTo>
                    <a:lnTo>
                      <a:pt x="6386" y="1271"/>
                    </a:lnTo>
                    <a:cubicBezTo>
                      <a:pt x="7079" y="1262"/>
                      <a:pt x="7630" y="685"/>
                      <a:pt x="7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4"/>
              <p:cNvSpPr/>
              <p:nvPr/>
            </p:nvSpPr>
            <p:spPr>
              <a:xfrm>
                <a:off x="6186600" y="3349075"/>
                <a:ext cx="190550" cy="34650"/>
              </a:xfrm>
              <a:custGeom>
                <a:avLst/>
                <a:gdLst/>
                <a:ahLst/>
                <a:cxnLst/>
                <a:rect l="l" t="t" r="r" b="b"/>
                <a:pathLst>
                  <a:path w="7622" h="1386" extrusionOk="0">
                    <a:moveTo>
                      <a:pt x="7613" y="0"/>
                    </a:moveTo>
                    <a:lnTo>
                      <a:pt x="1" y="134"/>
                    </a:lnTo>
                    <a:lnTo>
                      <a:pt x="19" y="1386"/>
                    </a:lnTo>
                    <a:lnTo>
                      <a:pt x="6387" y="1271"/>
                    </a:lnTo>
                    <a:cubicBezTo>
                      <a:pt x="7080" y="1262"/>
                      <a:pt x="7621" y="684"/>
                      <a:pt x="7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4"/>
              <p:cNvSpPr/>
              <p:nvPr/>
            </p:nvSpPr>
            <p:spPr>
              <a:xfrm>
                <a:off x="6049175" y="3335750"/>
                <a:ext cx="65525" cy="28900"/>
              </a:xfrm>
              <a:custGeom>
                <a:avLst/>
                <a:gdLst/>
                <a:ahLst/>
                <a:cxnLst/>
                <a:rect l="l" t="t" r="r" b="b"/>
                <a:pathLst>
                  <a:path w="2621" h="1156" extrusionOk="0">
                    <a:moveTo>
                      <a:pt x="1491" y="0"/>
                    </a:moveTo>
                    <a:cubicBezTo>
                      <a:pt x="1486" y="0"/>
                      <a:pt x="1480" y="0"/>
                      <a:pt x="1475" y="1"/>
                    </a:cubicBezTo>
                    <a:lnTo>
                      <a:pt x="0" y="27"/>
                    </a:lnTo>
                    <a:lnTo>
                      <a:pt x="18" y="1155"/>
                    </a:lnTo>
                    <a:lnTo>
                      <a:pt x="2620" y="1111"/>
                    </a:lnTo>
                    <a:cubicBezTo>
                      <a:pt x="2612" y="495"/>
                      <a:pt x="2105" y="0"/>
                      <a:pt x="1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4"/>
              <p:cNvSpPr/>
              <p:nvPr/>
            </p:nvSpPr>
            <p:spPr>
              <a:xfrm>
                <a:off x="6024525" y="3330650"/>
                <a:ext cx="114375" cy="142800"/>
              </a:xfrm>
              <a:custGeom>
                <a:avLst/>
                <a:gdLst/>
                <a:ahLst/>
                <a:cxnLst/>
                <a:rect l="l" t="t" r="r" b="b"/>
                <a:pathLst>
                  <a:path w="4575" h="5712" extrusionOk="0">
                    <a:moveTo>
                      <a:pt x="400" y="0"/>
                    </a:moveTo>
                    <a:cubicBezTo>
                      <a:pt x="142" y="364"/>
                      <a:pt x="0" y="800"/>
                      <a:pt x="18" y="1253"/>
                    </a:cubicBezTo>
                    <a:cubicBezTo>
                      <a:pt x="27" y="1768"/>
                      <a:pt x="222" y="2256"/>
                      <a:pt x="578" y="2638"/>
                    </a:cubicBezTo>
                    <a:cubicBezTo>
                      <a:pt x="1137" y="3233"/>
                      <a:pt x="1670" y="3864"/>
                      <a:pt x="2167" y="4521"/>
                    </a:cubicBezTo>
                    <a:cubicBezTo>
                      <a:pt x="2541" y="5018"/>
                      <a:pt x="3020" y="5418"/>
                      <a:pt x="3580" y="5711"/>
                    </a:cubicBezTo>
                    <a:lnTo>
                      <a:pt x="3615" y="4574"/>
                    </a:lnTo>
                    <a:lnTo>
                      <a:pt x="4574" y="2683"/>
                    </a:lnTo>
                    <a:lnTo>
                      <a:pt x="4530" y="2407"/>
                    </a:lnTo>
                    <a:cubicBezTo>
                      <a:pt x="4512" y="1800"/>
                      <a:pt x="4015" y="1315"/>
                      <a:pt x="3410" y="1315"/>
                    </a:cubicBezTo>
                    <a:cubicBezTo>
                      <a:pt x="3404" y="1315"/>
                      <a:pt x="3399" y="1315"/>
                      <a:pt x="3393" y="1315"/>
                    </a:cubicBezTo>
                    <a:lnTo>
                      <a:pt x="2931" y="1324"/>
                    </a:lnTo>
                    <a:cubicBezTo>
                      <a:pt x="2926" y="1324"/>
                      <a:pt x="2921" y="1324"/>
                      <a:pt x="2916" y="1324"/>
                    </a:cubicBezTo>
                    <a:cubicBezTo>
                      <a:pt x="2576" y="1324"/>
                      <a:pt x="2292" y="1043"/>
                      <a:pt x="2283" y="702"/>
                    </a:cubicBezTo>
                    <a:cubicBezTo>
                      <a:pt x="2274" y="432"/>
                      <a:pt x="2061" y="222"/>
                      <a:pt x="1802" y="222"/>
                    </a:cubicBezTo>
                    <a:cubicBezTo>
                      <a:pt x="1796" y="222"/>
                      <a:pt x="1791" y="222"/>
                      <a:pt x="1786" y="222"/>
                    </a:cubicBezTo>
                    <a:lnTo>
                      <a:pt x="862" y="240"/>
                    </a:lnTo>
                    <a:cubicBezTo>
                      <a:pt x="675" y="240"/>
                      <a:pt x="507" y="151"/>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4"/>
              <p:cNvSpPr/>
              <p:nvPr/>
            </p:nvSpPr>
            <p:spPr>
              <a:xfrm>
                <a:off x="6089350" y="3388375"/>
                <a:ext cx="184775" cy="96875"/>
              </a:xfrm>
              <a:custGeom>
                <a:avLst/>
                <a:gdLst/>
                <a:ahLst/>
                <a:cxnLst/>
                <a:rect l="l" t="t" r="r" b="b"/>
                <a:pathLst>
                  <a:path w="7391" h="3875" extrusionOk="0">
                    <a:moveTo>
                      <a:pt x="7346" y="0"/>
                    </a:moveTo>
                    <a:lnTo>
                      <a:pt x="1937" y="98"/>
                    </a:lnTo>
                    <a:cubicBezTo>
                      <a:pt x="862" y="116"/>
                      <a:pt x="1" y="1004"/>
                      <a:pt x="19" y="2079"/>
                    </a:cubicBezTo>
                    <a:cubicBezTo>
                      <a:pt x="27" y="2363"/>
                      <a:pt x="98" y="2638"/>
                      <a:pt x="223" y="2896"/>
                    </a:cubicBezTo>
                    <a:cubicBezTo>
                      <a:pt x="968" y="3530"/>
                      <a:pt x="1911" y="3874"/>
                      <a:pt x="2885" y="3874"/>
                    </a:cubicBezTo>
                    <a:cubicBezTo>
                      <a:pt x="2921" y="3874"/>
                      <a:pt x="2958" y="3874"/>
                      <a:pt x="2994" y="3873"/>
                    </a:cubicBezTo>
                    <a:lnTo>
                      <a:pt x="4477" y="3846"/>
                    </a:lnTo>
                    <a:cubicBezTo>
                      <a:pt x="5578" y="3828"/>
                      <a:pt x="6618" y="3384"/>
                      <a:pt x="7390" y="2603"/>
                    </a:cubicBezTo>
                    <a:lnTo>
                      <a:pt x="7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4"/>
              <p:cNvSpPr/>
              <p:nvPr/>
            </p:nvSpPr>
            <p:spPr>
              <a:xfrm>
                <a:off x="6176625" y="3366375"/>
                <a:ext cx="155225" cy="56875"/>
              </a:xfrm>
              <a:custGeom>
                <a:avLst/>
                <a:gdLst/>
                <a:ahLst/>
                <a:cxnLst/>
                <a:rect l="l" t="t" r="r" b="b"/>
                <a:pathLst>
                  <a:path w="6209" h="2275" extrusionOk="0">
                    <a:moveTo>
                      <a:pt x="4164" y="1"/>
                    </a:moveTo>
                    <a:cubicBezTo>
                      <a:pt x="4021" y="1"/>
                      <a:pt x="3876" y="15"/>
                      <a:pt x="3731" y="46"/>
                    </a:cubicBezTo>
                    <a:lnTo>
                      <a:pt x="9" y="490"/>
                    </a:lnTo>
                    <a:lnTo>
                      <a:pt x="0" y="2275"/>
                    </a:lnTo>
                    <a:lnTo>
                      <a:pt x="6209" y="1600"/>
                    </a:lnTo>
                    <a:cubicBezTo>
                      <a:pt x="5969" y="643"/>
                      <a:pt x="5113" y="1"/>
                      <a:pt x="4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4"/>
              <p:cNvSpPr/>
              <p:nvPr/>
            </p:nvSpPr>
            <p:spPr>
              <a:xfrm>
                <a:off x="6167750" y="3373500"/>
                <a:ext cx="154775" cy="82850"/>
              </a:xfrm>
              <a:custGeom>
                <a:avLst/>
                <a:gdLst/>
                <a:ahLst/>
                <a:cxnLst/>
                <a:rect l="l" t="t" r="r" b="b"/>
                <a:pathLst>
                  <a:path w="6191" h="3314" extrusionOk="0">
                    <a:moveTo>
                      <a:pt x="187" y="0"/>
                    </a:moveTo>
                    <a:lnTo>
                      <a:pt x="0" y="1919"/>
                    </a:lnTo>
                    <a:lnTo>
                      <a:pt x="6084" y="3313"/>
                    </a:lnTo>
                    <a:cubicBezTo>
                      <a:pt x="6191" y="2185"/>
                      <a:pt x="5382" y="1182"/>
                      <a:pt x="4263" y="1040"/>
                    </a:cubicBezTo>
                    <a:lnTo>
                      <a:pt x="1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4"/>
              <p:cNvSpPr/>
              <p:nvPr/>
            </p:nvSpPr>
            <p:spPr>
              <a:xfrm>
                <a:off x="6169075" y="3390375"/>
                <a:ext cx="151000" cy="104825"/>
              </a:xfrm>
              <a:custGeom>
                <a:avLst/>
                <a:gdLst/>
                <a:ahLst/>
                <a:cxnLst/>
                <a:rect l="l" t="t" r="r" b="b"/>
                <a:pathLst>
                  <a:path w="6040" h="4193" extrusionOk="0">
                    <a:moveTo>
                      <a:pt x="0" y="0"/>
                    </a:moveTo>
                    <a:lnTo>
                      <a:pt x="98" y="1697"/>
                    </a:lnTo>
                    <a:lnTo>
                      <a:pt x="5782" y="4193"/>
                    </a:lnTo>
                    <a:cubicBezTo>
                      <a:pt x="6040" y="3367"/>
                      <a:pt x="5614" y="2487"/>
                      <a:pt x="4796" y="218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4"/>
              <p:cNvSpPr/>
              <p:nvPr/>
            </p:nvSpPr>
            <p:spPr>
              <a:xfrm>
                <a:off x="6171950" y="3404575"/>
                <a:ext cx="139475" cy="127925"/>
              </a:xfrm>
              <a:custGeom>
                <a:avLst/>
                <a:gdLst/>
                <a:ahLst/>
                <a:cxnLst/>
                <a:rect l="l" t="t" r="r" b="b"/>
                <a:pathLst>
                  <a:path w="5579" h="5117" extrusionOk="0">
                    <a:moveTo>
                      <a:pt x="187" y="1"/>
                    </a:moveTo>
                    <a:lnTo>
                      <a:pt x="1" y="1688"/>
                    </a:lnTo>
                    <a:lnTo>
                      <a:pt x="5179" y="5117"/>
                    </a:lnTo>
                    <a:cubicBezTo>
                      <a:pt x="5578" y="4344"/>
                      <a:pt x="5294" y="3403"/>
                      <a:pt x="4548" y="2967"/>
                    </a:cubicBezTo>
                    <a:lnTo>
                      <a:pt x="1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4"/>
              <p:cNvSpPr/>
              <p:nvPr/>
            </p:nvSpPr>
            <p:spPr>
              <a:xfrm>
                <a:off x="6131550" y="3397700"/>
                <a:ext cx="162550" cy="173875"/>
              </a:xfrm>
              <a:custGeom>
                <a:avLst/>
                <a:gdLst/>
                <a:ahLst/>
                <a:cxnLst/>
                <a:rect l="l" t="t" r="r" b="b"/>
                <a:pathLst>
                  <a:path w="6502" h="6955" extrusionOk="0">
                    <a:moveTo>
                      <a:pt x="293" y="1"/>
                    </a:moveTo>
                    <a:lnTo>
                      <a:pt x="0" y="1644"/>
                    </a:lnTo>
                    <a:lnTo>
                      <a:pt x="6013" y="6955"/>
                    </a:lnTo>
                    <a:cubicBezTo>
                      <a:pt x="6502" y="6253"/>
                      <a:pt x="6342" y="5294"/>
                      <a:pt x="5658" y="4788"/>
                    </a:cubicBezTo>
                    <a:lnTo>
                      <a:pt x="2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4"/>
              <p:cNvSpPr/>
              <p:nvPr/>
            </p:nvSpPr>
            <p:spPr>
              <a:xfrm>
                <a:off x="6132200" y="3403475"/>
                <a:ext cx="135475" cy="205625"/>
              </a:xfrm>
              <a:custGeom>
                <a:avLst/>
                <a:gdLst/>
                <a:ahLst/>
                <a:cxnLst/>
                <a:rect l="l" t="t" r="r" b="b"/>
                <a:pathLst>
                  <a:path w="5419" h="8225" extrusionOk="0">
                    <a:moveTo>
                      <a:pt x="720" y="0"/>
                    </a:moveTo>
                    <a:lnTo>
                      <a:pt x="1" y="1359"/>
                    </a:lnTo>
                    <a:lnTo>
                      <a:pt x="4690" y="8225"/>
                    </a:lnTo>
                    <a:cubicBezTo>
                      <a:pt x="5303" y="7745"/>
                      <a:pt x="5419" y="6857"/>
                      <a:pt x="4957" y="6226"/>
                    </a:cubicBezTo>
                    <a:lnTo>
                      <a:pt x="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4"/>
              <p:cNvSpPr/>
              <p:nvPr/>
            </p:nvSpPr>
            <p:spPr>
              <a:xfrm>
                <a:off x="6136200" y="3428350"/>
                <a:ext cx="105500" cy="221175"/>
              </a:xfrm>
              <a:custGeom>
                <a:avLst/>
                <a:gdLst/>
                <a:ahLst/>
                <a:cxnLst/>
                <a:rect l="l" t="t" r="r" b="b"/>
                <a:pathLst>
                  <a:path w="4220" h="8847" extrusionOk="0">
                    <a:moveTo>
                      <a:pt x="978" y="0"/>
                    </a:moveTo>
                    <a:lnTo>
                      <a:pt x="1" y="1181"/>
                    </a:lnTo>
                    <a:lnTo>
                      <a:pt x="3234" y="8846"/>
                    </a:lnTo>
                    <a:cubicBezTo>
                      <a:pt x="3935" y="8491"/>
                      <a:pt x="4220" y="7647"/>
                      <a:pt x="3900" y="6946"/>
                    </a:cubicBezTo>
                    <a:lnTo>
                      <a:pt x="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4"/>
              <p:cNvSpPr/>
              <p:nvPr/>
            </p:nvSpPr>
            <p:spPr>
              <a:xfrm>
                <a:off x="6157525" y="3457875"/>
                <a:ext cx="44650" cy="227175"/>
              </a:xfrm>
              <a:custGeom>
                <a:avLst/>
                <a:gdLst/>
                <a:ahLst/>
                <a:cxnLst/>
                <a:rect l="l" t="t" r="r" b="b"/>
                <a:pathLst>
                  <a:path w="1786" h="9087" extrusionOk="0">
                    <a:moveTo>
                      <a:pt x="1315" y="0"/>
                    </a:moveTo>
                    <a:lnTo>
                      <a:pt x="0" y="782"/>
                    </a:lnTo>
                    <a:lnTo>
                      <a:pt x="445" y="9086"/>
                    </a:lnTo>
                    <a:cubicBezTo>
                      <a:pt x="1226" y="8989"/>
                      <a:pt x="1786" y="8296"/>
                      <a:pt x="1715" y="7523"/>
                    </a:cubicBezTo>
                    <a:lnTo>
                      <a:pt x="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4"/>
              <p:cNvSpPr/>
              <p:nvPr/>
            </p:nvSpPr>
            <p:spPr>
              <a:xfrm>
                <a:off x="6112450" y="3486950"/>
                <a:ext cx="76625" cy="215425"/>
              </a:xfrm>
              <a:custGeom>
                <a:avLst/>
                <a:gdLst/>
                <a:ahLst/>
                <a:cxnLst/>
                <a:rect l="l" t="t" r="r" b="b"/>
                <a:pathLst>
                  <a:path w="3065" h="8617" extrusionOk="0">
                    <a:moveTo>
                      <a:pt x="3065" y="1"/>
                    </a:moveTo>
                    <a:lnTo>
                      <a:pt x="1599" y="445"/>
                    </a:lnTo>
                    <a:lnTo>
                      <a:pt x="0" y="8607"/>
                    </a:lnTo>
                    <a:cubicBezTo>
                      <a:pt x="57" y="8614"/>
                      <a:pt x="113" y="8617"/>
                      <a:pt x="169" y="8617"/>
                    </a:cubicBezTo>
                    <a:cubicBezTo>
                      <a:pt x="874" y="8617"/>
                      <a:pt x="1493" y="8107"/>
                      <a:pt x="1608" y="7390"/>
                    </a:cubicBezTo>
                    <a:lnTo>
                      <a:pt x="30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4"/>
              <p:cNvSpPr/>
              <p:nvPr/>
            </p:nvSpPr>
            <p:spPr>
              <a:xfrm>
                <a:off x="6038300" y="3498075"/>
                <a:ext cx="143450" cy="175275"/>
              </a:xfrm>
              <a:custGeom>
                <a:avLst/>
                <a:gdLst/>
                <a:ahLst/>
                <a:cxnLst/>
                <a:rect l="l" t="t" r="r" b="b"/>
                <a:pathLst>
                  <a:path w="5738" h="7011" extrusionOk="0">
                    <a:moveTo>
                      <a:pt x="4778" y="0"/>
                    </a:moveTo>
                    <a:lnTo>
                      <a:pt x="0" y="6803"/>
                    </a:lnTo>
                    <a:cubicBezTo>
                      <a:pt x="233" y="6943"/>
                      <a:pt x="489" y="7010"/>
                      <a:pt x="743" y="7010"/>
                    </a:cubicBezTo>
                    <a:cubicBezTo>
                      <a:pt x="1216" y="7010"/>
                      <a:pt x="1680" y="6778"/>
                      <a:pt x="1963" y="6350"/>
                    </a:cubicBezTo>
                    <a:lnTo>
                      <a:pt x="5738" y="471"/>
                    </a:lnTo>
                    <a:lnTo>
                      <a:pt x="47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4"/>
              <p:cNvSpPr/>
              <p:nvPr/>
            </p:nvSpPr>
            <p:spPr>
              <a:xfrm>
                <a:off x="6095800" y="3367150"/>
                <a:ext cx="141250" cy="218650"/>
              </a:xfrm>
              <a:custGeom>
                <a:avLst/>
                <a:gdLst/>
                <a:ahLst/>
                <a:cxnLst/>
                <a:rect l="l" t="t" r="r" b="b"/>
                <a:pathLst>
                  <a:path w="5650" h="8746" extrusionOk="0">
                    <a:moveTo>
                      <a:pt x="3637" y="0"/>
                    </a:moveTo>
                    <a:cubicBezTo>
                      <a:pt x="2418" y="0"/>
                      <a:pt x="1413" y="991"/>
                      <a:pt x="1421" y="2226"/>
                    </a:cubicBezTo>
                    <a:lnTo>
                      <a:pt x="1421" y="2741"/>
                    </a:lnTo>
                    <a:cubicBezTo>
                      <a:pt x="1439" y="4287"/>
                      <a:pt x="1155" y="5814"/>
                      <a:pt x="587" y="7253"/>
                    </a:cubicBezTo>
                    <a:lnTo>
                      <a:pt x="0" y="8745"/>
                    </a:lnTo>
                    <a:lnTo>
                      <a:pt x="0" y="8745"/>
                    </a:lnTo>
                    <a:lnTo>
                      <a:pt x="1350" y="7893"/>
                    </a:lnTo>
                    <a:cubicBezTo>
                      <a:pt x="2487" y="7164"/>
                      <a:pt x="3367" y="6081"/>
                      <a:pt x="3855" y="4820"/>
                    </a:cubicBezTo>
                    <a:lnTo>
                      <a:pt x="5649" y="174"/>
                    </a:lnTo>
                    <a:lnTo>
                      <a:pt x="3793" y="6"/>
                    </a:lnTo>
                    <a:cubicBezTo>
                      <a:pt x="3741" y="2"/>
                      <a:pt x="3689"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4"/>
              <p:cNvSpPr/>
              <p:nvPr/>
            </p:nvSpPr>
            <p:spPr>
              <a:xfrm>
                <a:off x="6053375" y="3336200"/>
                <a:ext cx="28850" cy="24725"/>
              </a:xfrm>
              <a:custGeom>
                <a:avLst/>
                <a:gdLst/>
                <a:ahLst/>
                <a:cxnLst/>
                <a:rect l="l" t="t" r="r" b="b"/>
                <a:pathLst>
                  <a:path w="1154" h="989" extrusionOk="0">
                    <a:moveTo>
                      <a:pt x="500" y="0"/>
                    </a:moveTo>
                    <a:cubicBezTo>
                      <a:pt x="497" y="0"/>
                      <a:pt x="493" y="0"/>
                      <a:pt x="489" y="0"/>
                    </a:cubicBezTo>
                    <a:cubicBezTo>
                      <a:pt x="214" y="9"/>
                      <a:pt x="1" y="231"/>
                      <a:pt x="1" y="507"/>
                    </a:cubicBezTo>
                    <a:cubicBezTo>
                      <a:pt x="7" y="797"/>
                      <a:pt x="247" y="989"/>
                      <a:pt x="498" y="989"/>
                    </a:cubicBezTo>
                    <a:cubicBezTo>
                      <a:pt x="623" y="989"/>
                      <a:pt x="750" y="941"/>
                      <a:pt x="854" y="835"/>
                    </a:cubicBezTo>
                    <a:cubicBezTo>
                      <a:pt x="1153" y="527"/>
                      <a:pt x="92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4"/>
              <p:cNvSpPr/>
              <p:nvPr/>
            </p:nvSpPr>
            <p:spPr>
              <a:xfrm>
                <a:off x="6055600" y="3341750"/>
                <a:ext cx="20450" cy="11800"/>
              </a:xfrm>
              <a:custGeom>
                <a:avLst/>
                <a:gdLst/>
                <a:ahLst/>
                <a:cxnLst/>
                <a:rect l="l" t="t" r="r" b="b"/>
                <a:pathLst>
                  <a:path w="818" h="472" extrusionOk="0">
                    <a:moveTo>
                      <a:pt x="400" y="0"/>
                    </a:moveTo>
                    <a:cubicBezTo>
                      <a:pt x="178" y="9"/>
                      <a:pt x="1" y="196"/>
                      <a:pt x="10" y="418"/>
                    </a:cubicBezTo>
                    <a:cubicBezTo>
                      <a:pt x="10" y="444"/>
                      <a:pt x="27" y="471"/>
                      <a:pt x="63" y="471"/>
                    </a:cubicBezTo>
                    <a:cubicBezTo>
                      <a:pt x="90" y="471"/>
                      <a:pt x="116" y="444"/>
                      <a:pt x="116" y="409"/>
                    </a:cubicBezTo>
                    <a:cubicBezTo>
                      <a:pt x="116" y="329"/>
                      <a:pt x="143" y="258"/>
                      <a:pt x="196" y="205"/>
                    </a:cubicBezTo>
                    <a:cubicBezTo>
                      <a:pt x="249" y="142"/>
                      <a:pt x="329" y="116"/>
                      <a:pt x="409" y="107"/>
                    </a:cubicBezTo>
                    <a:cubicBezTo>
                      <a:pt x="480" y="107"/>
                      <a:pt x="560" y="142"/>
                      <a:pt x="614" y="196"/>
                    </a:cubicBezTo>
                    <a:cubicBezTo>
                      <a:pt x="676" y="249"/>
                      <a:pt x="702" y="320"/>
                      <a:pt x="702" y="400"/>
                    </a:cubicBezTo>
                    <a:cubicBezTo>
                      <a:pt x="711" y="427"/>
                      <a:pt x="729" y="453"/>
                      <a:pt x="765" y="453"/>
                    </a:cubicBezTo>
                    <a:cubicBezTo>
                      <a:pt x="791" y="453"/>
                      <a:pt x="818" y="427"/>
                      <a:pt x="818" y="400"/>
                    </a:cubicBezTo>
                    <a:cubicBezTo>
                      <a:pt x="818" y="293"/>
                      <a:pt x="773" y="187"/>
                      <a:pt x="694" y="116"/>
                    </a:cubicBezTo>
                    <a:cubicBezTo>
                      <a:pt x="614" y="36"/>
                      <a:pt x="507" y="0"/>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0" name="Google Shape;9780;p14"/>
            <p:cNvSpPr/>
            <p:nvPr/>
          </p:nvSpPr>
          <p:spPr>
            <a:xfrm>
              <a:off x="5987450" y="3344850"/>
              <a:ext cx="41325" cy="19350"/>
            </a:xfrm>
            <a:custGeom>
              <a:avLst/>
              <a:gdLst/>
              <a:ahLst/>
              <a:cxnLst/>
              <a:rect l="l" t="t" r="r" b="b"/>
              <a:pathLst>
                <a:path w="1653" h="774" extrusionOk="0">
                  <a:moveTo>
                    <a:pt x="1599" y="1"/>
                  </a:moveTo>
                  <a:lnTo>
                    <a:pt x="586" y="18"/>
                  </a:lnTo>
                  <a:cubicBezTo>
                    <a:pt x="364" y="18"/>
                    <a:pt x="160" y="134"/>
                    <a:pt x="36" y="312"/>
                  </a:cubicBezTo>
                  <a:lnTo>
                    <a:pt x="0" y="365"/>
                  </a:lnTo>
                  <a:lnTo>
                    <a:pt x="1652" y="773"/>
                  </a:lnTo>
                  <a:lnTo>
                    <a:pt x="15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1" name="Google Shape;9781;p14"/>
          <p:cNvSpPr txBox="1">
            <a:spLocks noGrp="1"/>
          </p:cNvSpPr>
          <p:nvPr>
            <p:ph type="subTitle" idx="1"/>
          </p:nvPr>
        </p:nvSpPr>
        <p:spPr>
          <a:xfrm>
            <a:off x="955125" y="3736750"/>
            <a:ext cx="3326100" cy="6639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782" name="Google Shape;9782;p14"/>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3" name="Google Shape;9783;p14"/>
          <p:cNvGrpSpPr/>
          <p:nvPr/>
        </p:nvGrpSpPr>
        <p:grpSpPr>
          <a:xfrm>
            <a:off x="5237328" y="1963476"/>
            <a:ext cx="319353" cy="310441"/>
            <a:chOff x="1103345" y="2653993"/>
            <a:chExt cx="520458" cy="505933"/>
          </a:xfrm>
        </p:grpSpPr>
        <p:sp>
          <p:nvSpPr>
            <p:cNvPr id="9784" name="Google Shape;9784;p14"/>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5" name="Google Shape;9785;p14"/>
            <p:cNvGrpSpPr/>
            <p:nvPr/>
          </p:nvGrpSpPr>
          <p:grpSpPr>
            <a:xfrm>
              <a:off x="1238301" y="2776232"/>
              <a:ext cx="245283" cy="311802"/>
              <a:chOff x="5152350" y="1627375"/>
              <a:chExt cx="61750" cy="78500"/>
            </a:xfrm>
          </p:grpSpPr>
          <p:sp>
            <p:nvSpPr>
              <p:cNvPr id="9786" name="Google Shape;9786;p14"/>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4"/>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4"/>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4"/>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4"/>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4"/>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4"/>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4"/>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4"/>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4"/>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4"/>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4"/>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4"/>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4"/>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4"/>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4"/>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4"/>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4"/>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4" name="Google Shape;9804;p14"/>
          <p:cNvGrpSpPr/>
          <p:nvPr/>
        </p:nvGrpSpPr>
        <p:grpSpPr>
          <a:xfrm>
            <a:off x="6859232" y="822204"/>
            <a:ext cx="319365" cy="309121"/>
            <a:chOff x="5025325" y="1948000"/>
            <a:chExt cx="80400" cy="77825"/>
          </a:xfrm>
        </p:grpSpPr>
        <p:sp>
          <p:nvSpPr>
            <p:cNvPr id="9805" name="Google Shape;9805;p14"/>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14"/>
            <p:cNvGrpSpPr/>
            <p:nvPr/>
          </p:nvGrpSpPr>
          <p:grpSpPr>
            <a:xfrm>
              <a:off x="5046425" y="1966700"/>
              <a:ext cx="37775" cy="47875"/>
              <a:chOff x="5046425" y="1966700"/>
              <a:chExt cx="37775" cy="47875"/>
            </a:xfrm>
          </p:grpSpPr>
          <p:sp>
            <p:nvSpPr>
              <p:cNvPr id="9807" name="Google Shape;9807;p14"/>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4"/>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4"/>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4"/>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4"/>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4"/>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4"/>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4"/>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4"/>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4"/>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4"/>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4"/>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4"/>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4"/>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4"/>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4"/>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4"/>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4"/>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5" name="Google Shape;9825;p14"/>
          <p:cNvGrpSpPr/>
          <p:nvPr/>
        </p:nvGrpSpPr>
        <p:grpSpPr>
          <a:xfrm>
            <a:off x="7139013" y="2869761"/>
            <a:ext cx="306659" cy="309128"/>
            <a:chOff x="5111275" y="1926900"/>
            <a:chExt cx="55525" cy="55975"/>
          </a:xfrm>
        </p:grpSpPr>
        <p:sp>
          <p:nvSpPr>
            <p:cNvPr id="9826" name="Google Shape;9826;p14"/>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7" name="Google Shape;9827;p14"/>
            <p:cNvGrpSpPr/>
            <p:nvPr/>
          </p:nvGrpSpPr>
          <p:grpSpPr>
            <a:xfrm>
              <a:off x="5128800" y="1939125"/>
              <a:ext cx="24225" cy="32650"/>
              <a:chOff x="5128800" y="1939125"/>
              <a:chExt cx="24225" cy="32650"/>
            </a:xfrm>
          </p:grpSpPr>
          <p:sp>
            <p:nvSpPr>
              <p:cNvPr id="9828" name="Google Shape;9828;p14"/>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4"/>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4"/>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4"/>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4"/>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4"/>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4"/>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4"/>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4"/>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4"/>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4"/>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4"/>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4"/>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4"/>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4"/>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4"/>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4"/>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4"/>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6" name="Google Shape;9846;p14"/>
          <p:cNvGrpSpPr/>
          <p:nvPr/>
        </p:nvGrpSpPr>
        <p:grpSpPr>
          <a:xfrm rot="-1524638">
            <a:off x="4202908" y="601933"/>
            <a:ext cx="372299" cy="360646"/>
            <a:chOff x="5230050" y="2005675"/>
            <a:chExt cx="81300" cy="78750"/>
          </a:xfrm>
        </p:grpSpPr>
        <p:sp>
          <p:nvSpPr>
            <p:cNvPr id="9847" name="Google Shape;9847;p14"/>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4"/>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4"/>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4"/>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4"/>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4"/>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4"/>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4"/>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4"/>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4"/>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4"/>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4"/>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4"/>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4"/>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4"/>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4"/>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4"/>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4"/>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4"/>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4"/>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4"/>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4"/>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4"/>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4"/>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4"/>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4"/>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4"/>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4"/>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4"/>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4"/>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4"/>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4"/>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14"/>
          <p:cNvGrpSpPr/>
          <p:nvPr/>
        </p:nvGrpSpPr>
        <p:grpSpPr>
          <a:xfrm>
            <a:off x="7890732" y="2417192"/>
            <a:ext cx="319365" cy="309121"/>
            <a:chOff x="5025325" y="1948000"/>
            <a:chExt cx="80400" cy="77825"/>
          </a:xfrm>
        </p:grpSpPr>
        <p:sp>
          <p:nvSpPr>
            <p:cNvPr id="9880" name="Google Shape;9880;p14"/>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1" name="Google Shape;9881;p14"/>
            <p:cNvGrpSpPr/>
            <p:nvPr/>
          </p:nvGrpSpPr>
          <p:grpSpPr>
            <a:xfrm>
              <a:off x="5046425" y="1966700"/>
              <a:ext cx="37775" cy="47875"/>
              <a:chOff x="5046425" y="1966700"/>
              <a:chExt cx="37775" cy="47875"/>
            </a:xfrm>
          </p:grpSpPr>
          <p:sp>
            <p:nvSpPr>
              <p:cNvPr id="9882" name="Google Shape;9882;p14"/>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4"/>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4"/>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4"/>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4"/>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4"/>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4"/>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4"/>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4"/>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4"/>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4"/>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4"/>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4"/>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4"/>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4"/>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4"/>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4"/>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4"/>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0" name="Google Shape;9900;p14"/>
          <p:cNvGrpSpPr/>
          <p:nvPr/>
        </p:nvGrpSpPr>
        <p:grpSpPr>
          <a:xfrm>
            <a:off x="5876912" y="585313"/>
            <a:ext cx="234976" cy="236897"/>
            <a:chOff x="5111275" y="1926900"/>
            <a:chExt cx="55525" cy="55975"/>
          </a:xfrm>
        </p:grpSpPr>
        <p:sp>
          <p:nvSpPr>
            <p:cNvPr id="9901" name="Google Shape;9901;p14"/>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2" name="Google Shape;9902;p14"/>
            <p:cNvGrpSpPr/>
            <p:nvPr/>
          </p:nvGrpSpPr>
          <p:grpSpPr>
            <a:xfrm>
              <a:off x="5128800" y="1939125"/>
              <a:ext cx="24225" cy="32650"/>
              <a:chOff x="5128800" y="1939125"/>
              <a:chExt cx="24225" cy="32650"/>
            </a:xfrm>
          </p:grpSpPr>
          <p:sp>
            <p:nvSpPr>
              <p:cNvPr id="9903" name="Google Shape;9903;p14"/>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4"/>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4"/>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4"/>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4"/>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4"/>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4"/>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4"/>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4"/>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4"/>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4"/>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4"/>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4"/>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4"/>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4"/>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4"/>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4"/>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4"/>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47263806"/>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3290"/>
        <p:cNvGrpSpPr/>
        <p:nvPr/>
      </p:nvGrpSpPr>
      <p:grpSpPr>
        <a:xfrm>
          <a:off x="0" y="0"/>
          <a:ext cx="0" cy="0"/>
          <a:chOff x="0" y="0"/>
          <a:chExt cx="0" cy="0"/>
        </a:xfrm>
      </p:grpSpPr>
      <p:sp>
        <p:nvSpPr>
          <p:cNvPr id="13291" name="Google Shape;13291;p25"/>
          <p:cNvSpPr/>
          <p:nvPr/>
        </p:nvSpPr>
        <p:spPr>
          <a:xfrm>
            <a:off x="-375417" y="-312625"/>
            <a:ext cx="9770521" cy="1130950"/>
          </a:xfrm>
          <a:custGeom>
            <a:avLst/>
            <a:gdLst/>
            <a:ahLst/>
            <a:cxnLst/>
            <a:rect l="l" t="t" r="r" b="b"/>
            <a:pathLst>
              <a:path w="83187" h="9629" extrusionOk="0">
                <a:moveTo>
                  <a:pt x="1" y="1"/>
                </a:moveTo>
                <a:lnTo>
                  <a:pt x="1" y="6538"/>
                </a:lnTo>
                <a:cubicBezTo>
                  <a:pt x="3224" y="4883"/>
                  <a:pt x="6663" y="3888"/>
                  <a:pt x="10128" y="3888"/>
                </a:cubicBezTo>
                <a:cubicBezTo>
                  <a:pt x="11685" y="3888"/>
                  <a:pt x="13247" y="4089"/>
                  <a:pt x="14798" y="4522"/>
                </a:cubicBezTo>
                <a:cubicBezTo>
                  <a:pt x="21381" y="6444"/>
                  <a:pt x="27753" y="7873"/>
                  <a:pt x="34351" y="7873"/>
                </a:cubicBezTo>
                <a:cubicBezTo>
                  <a:pt x="36289" y="7873"/>
                  <a:pt x="38247" y="7750"/>
                  <a:pt x="40235" y="7479"/>
                </a:cubicBezTo>
                <a:cubicBezTo>
                  <a:pt x="48000" y="6359"/>
                  <a:pt x="55577" y="3415"/>
                  <a:pt x="63237" y="3415"/>
                </a:cubicBezTo>
                <a:cubicBezTo>
                  <a:pt x="66081" y="3415"/>
                  <a:pt x="68937" y="3821"/>
                  <a:pt x="71818" y="4877"/>
                </a:cubicBezTo>
                <a:cubicBezTo>
                  <a:pt x="75735" y="6263"/>
                  <a:pt x="79430" y="8074"/>
                  <a:pt x="83187" y="9629"/>
                </a:cubicBezTo>
                <a:lnTo>
                  <a:pt x="831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5"/>
          <p:cNvSpPr/>
          <p:nvPr/>
        </p:nvSpPr>
        <p:spPr>
          <a:xfrm rot="-10311902">
            <a:off x="747892" y="-267294"/>
            <a:ext cx="96746" cy="75847"/>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5"/>
          <p:cNvSpPr/>
          <p:nvPr/>
        </p:nvSpPr>
        <p:spPr>
          <a:xfrm rot="-10311902">
            <a:off x="69511" y="240786"/>
            <a:ext cx="89722" cy="66297"/>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5"/>
          <p:cNvSpPr/>
          <p:nvPr/>
        </p:nvSpPr>
        <p:spPr>
          <a:xfrm rot="-10311902">
            <a:off x="167672" y="1039589"/>
            <a:ext cx="107296" cy="51348"/>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5"/>
          <p:cNvSpPr/>
          <p:nvPr/>
        </p:nvSpPr>
        <p:spPr>
          <a:xfrm rot="-10311902">
            <a:off x="430301" y="-11836"/>
            <a:ext cx="65098" cy="127970"/>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5"/>
          <p:cNvSpPr/>
          <p:nvPr/>
        </p:nvSpPr>
        <p:spPr>
          <a:xfrm rot="-10311902">
            <a:off x="13038" y="2011027"/>
            <a:ext cx="68622" cy="71072"/>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5"/>
          <p:cNvSpPr/>
          <p:nvPr/>
        </p:nvSpPr>
        <p:spPr>
          <a:xfrm rot="-10311902">
            <a:off x="385758" y="219702"/>
            <a:ext cx="82697" cy="65773"/>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5"/>
          <p:cNvSpPr/>
          <p:nvPr/>
        </p:nvSpPr>
        <p:spPr>
          <a:xfrm rot="-10311902">
            <a:off x="365543" y="113898"/>
            <a:ext cx="49248" cy="85822"/>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5"/>
          <p:cNvSpPr/>
          <p:nvPr/>
        </p:nvSpPr>
        <p:spPr>
          <a:xfrm rot="-10311902">
            <a:off x="34871" y="1274830"/>
            <a:ext cx="54548" cy="76422"/>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5"/>
          <p:cNvSpPr/>
          <p:nvPr/>
        </p:nvSpPr>
        <p:spPr>
          <a:xfrm rot="-10311902">
            <a:off x="420010" y="362674"/>
            <a:ext cx="77397" cy="46098"/>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5"/>
          <p:cNvSpPr/>
          <p:nvPr/>
        </p:nvSpPr>
        <p:spPr>
          <a:xfrm rot="-10311902">
            <a:off x="84640" y="952104"/>
            <a:ext cx="80922" cy="51973"/>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5"/>
          <p:cNvSpPr/>
          <p:nvPr/>
        </p:nvSpPr>
        <p:spPr>
          <a:xfrm rot="-10311902">
            <a:off x="200759" y="514640"/>
            <a:ext cx="63348"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5"/>
          <p:cNvSpPr/>
          <p:nvPr/>
        </p:nvSpPr>
        <p:spPr>
          <a:xfrm rot="-10311902">
            <a:off x="116396" y="76886"/>
            <a:ext cx="61598"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5"/>
          <p:cNvSpPr/>
          <p:nvPr/>
        </p:nvSpPr>
        <p:spPr>
          <a:xfrm rot="-10311902">
            <a:off x="158960" y="915602"/>
            <a:ext cx="84447" cy="33399"/>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5"/>
          <p:cNvSpPr/>
          <p:nvPr/>
        </p:nvSpPr>
        <p:spPr>
          <a:xfrm rot="-10311902">
            <a:off x="474649" y="-305695"/>
            <a:ext cx="65098"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5"/>
          <p:cNvSpPr/>
          <p:nvPr/>
        </p:nvSpPr>
        <p:spPr>
          <a:xfrm rot="-10311902">
            <a:off x="177951" y="195153"/>
            <a:ext cx="56623" cy="43973"/>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5"/>
          <p:cNvSpPr/>
          <p:nvPr/>
        </p:nvSpPr>
        <p:spPr>
          <a:xfrm rot="-10311902">
            <a:off x="277669" y="373899"/>
            <a:ext cx="52798" cy="49823"/>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5"/>
          <p:cNvSpPr/>
          <p:nvPr/>
        </p:nvSpPr>
        <p:spPr>
          <a:xfrm rot="-10311902">
            <a:off x="622140" y="101215"/>
            <a:ext cx="40473" cy="61923"/>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5"/>
          <p:cNvSpPr/>
          <p:nvPr/>
        </p:nvSpPr>
        <p:spPr>
          <a:xfrm rot="-10311902">
            <a:off x="74140" y="748810"/>
            <a:ext cx="58048" cy="35799"/>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5"/>
          <p:cNvSpPr/>
          <p:nvPr/>
        </p:nvSpPr>
        <p:spPr>
          <a:xfrm rot="-10311902">
            <a:off x="228305" y="-94612"/>
            <a:ext cx="52798" cy="36949"/>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5"/>
          <p:cNvSpPr/>
          <p:nvPr/>
        </p:nvSpPr>
        <p:spPr>
          <a:xfrm rot="-10311902">
            <a:off x="402252" y="-93816"/>
            <a:ext cx="54548" cy="37374"/>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5"/>
          <p:cNvSpPr/>
          <p:nvPr/>
        </p:nvSpPr>
        <p:spPr>
          <a:xfrm rot="-10311902">
            <a:off x="421794" y="146922"/>
            <a:ext cx="36949" cy="51898"/>
          </a:xfrm>
          <a:custGeom>
            <a:avLst/>
            <a:gdLst/>
            <a:ahLst/>
            <a:cxnLst/>
            <a:rect l="l" t="t" r="r" b="b"/>
            <a:pathLst>
              <a:path w="1478" h="2076" extrusionOk="0">
                <a:moveTo>
                  <a:pt x="677" y="1"/>
                </a:moveTo>
                <a:cubicBezTo>
                  <a:pt x="580" y="1"/>
                  <a:pt x="492" y="36"/>
                  <a:pt x="422" y="106"/>
                </a:cubicBezTo>
                <a:cubicBezTo>
                  <a:pt x="141" y="247"/>
                  <a:pt x="0" y="810"/>
                  <a:pt x="141" y="1443"/>
                </a:cubicBezTo>
                <a:cubicBezTo>
                  <a:pt x="141" y="1724"/>
                  <a:pt x="281" y="2076"/>
                  <a:pt x="703" y="2076"/>
                </a:cubicBezTo>
                <a:cubicBezTo>
                  <a:pt x="1126" y="2076"/>
                  <a:pt x="1266" y="1794"/>
                  <a:pt x="1337" y="1372"/>
                </a:cubicBezTo>
                <a:cubicBezTo>
                  <a:pt x="1477" y="950"/>
                  <a:pt x="1337" y="458"/>
                  <a:pt x="985" y="106"/>
                </a:cubicBezTo>
                <a:cubicBezTo>
                  <a:pt x="879" y="36"/>
                  <a:pt x="774" y="1"/>
                  <a:pt x="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5"/>
          <p:cNvSpPr/>
          <p:nvPr/>
        </p:nvSpPr>
        <p:spPr>
          <a:xfrm rot="-10311902">
            <a:off x="490885" y="160660"/>
            <a:ext cx="56298"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5"/>
          <p:cNvSpPr/>
          <p:nvPr/>
        </p:nvSpPr>
        <p:spPr>
          <a:xfrm rot="-10311902">
            <a:off x="156040" y="1961927"/>
            <a:ext cx="47498" cy="38724"/>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5"/>
          <p:cNvSpPr/>
          <p:nvPr/>
        </p:nvSpPr>
        <p:spPr>
          <a:xfrm rot="-10311902">
            <a:off x="532874" y="-5335"/>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5"/>
          <p:cNvSpPr/>
          <p:nvPr/>
        </p:nvSpPr>
        <p:spPr>
          <a:xfrm rot="-10311902">
            <a:off x="337952" y="80492"/>
            <a:ext cx="52773" cy="41798"/>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5"/>
          <p:cNvSpPr/>
          <p:nvPr/>
        </p:nvSpPr>
        <p:spPr>
          <a:xfrm rot="-10311902">
            <a:off x="234235" y="310742"/>
            <a:ext cx="45748" cy="37849"/>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5"/>
          <p:cNvSpPr/>
          <p:nvPr/>
        </p:nvSpPr>
        <p:spPr>
          <a:xfrm rot="-10311902">
            <a:off x="329871" y="733738"/>
            <a:ext cx="51023" cy="35599"/>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5"/>
          <p:cNvSpPr/>
          <p:nvPr/>
        </p:nvSpPr>
        <p:spPr>
          <a:xfrm rot="-10311902">
            <a:off x="216718" y="-22046"/>
            <a:ext cx="51023" cy="53848"/>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5"/>
          <p:cNvSpPr/>
          <p:nvPr/>
        </p:nvSpPr>
        <p:spPr>
          <a:xfrm rot="-10311902">
            <a:off x="58024" y="-255699"/>
            <a:ext cx="58073" cy="34974"/>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5"/>
          <p:cNvSpPr/>
          <p:nvPr/>
        </p:nvSpPr>
        <p:spPr>
          <a:xfrm rot="-10311902">
            <a:off x="97604" y="1145981"/>
            <a:ext cx="33449" cy="51223"/>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5"/>
          <p:cNvSpPr/>
          <p:nvPr/>
        </p:nvSpPr>
        <p:spPr>
          <a:xfrm rot="-10311902">
            <a:off x="336026" y="-250379"/>
            <a:ext cx="38724" cy="42023"/>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5"/>
          <p:cNvSpPr/>
          <p:nvPr/>
        </p:nvSpPr>
        <p:spPr>
          <a:xfrm rot="-10311902">
            <a:off x="140121" y="1318637"/>
            <a:ext cx="28174" cy="55123"/>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5"/>
          <p:cNvSpPr/>
          <p:nvPr/>
        </p:nvSpPr>
        <p:spPr>
          <a:xfrm rot="-10311902">
            <a:off x="190018" y="690132"/>
            <a:ext cx="42223" cy="46748"/>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5"/>
          <p:cNvSpPr/>
          <p:nvPr/>
        </p:nvSpPr>
        <p:spPr>
          <a:xfrm rot="-10311902">
            <a:off x="434016" y="-189972"/>
            <a:ext cx="47498" cy="33449"/>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5"/>
          <p:cNvSpPr/>
          <p:nvPr/>
        </p:nvSpPr>
        <p:spPr>
          <a:xfrm rot="-10311902">
            <a:off x="6355" y="1287460"/>
            <a:ext cx="48973" cy="35424"/>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5"/>
          <p:cNvSpPr/>
          <p:nvPr/>
        </p:nvSpPr>
        <p:spPr>
          <a:xfrm rot="-10311902">
            <a:off x="577948" y="-43380"/>
            <a:ext cx="49273" cy="29749"/>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5"/>
          <p:cNvSpPr/>
          <p:nvPr/>
        </p:nvSpPr>
        <p:spPr>
          <a:xfrm rot="-10311902">
            <a:off x="142731" y="1382592"/>
            <a:ext cx="36974"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5"/>
          <p:cNvSpPr/>
          <p:nvPr/>
        </p:nvSpPr>
        <p:spPr>
          <a:xfrm rot="-10311902">
            <a:off x="347483" y="221805"/>
            <a:ext cx="38699" cy="47448"/>
          </a:xfrm>
          <a:custGeom>
            <a:avLst/>
            <a:gdLst/>
            <a:ahLst/>
            <a:cxnLst/>
            <a:rect l="l" t="t" r="r" b="b"/>
            <a:pathLst>
              <a:path w="1548" h="1898" extrusionOk="0">
                <a:moveTo>
                  <a:pt x="523" y="1"/>
                </a:moveTo>
                <a:cubicBezTo>
                  <a:pt x="440" y="1"/>
                  <a:pt x="356" y="24"/>
                  <a:pt x="282" y="74"/>
                </a:cubicBezTo>
                <a:cubicBezTo>
                  <a:pt x="71" y="215"/>
                  <a:pt x="0" y="426"/>
                  <a:pt x="141" y="637"/>
                </a:cubicBezTo>
                <a:cubicBezTo>
                  <a:pt x="211" y="918"/>
                  <a:pt x="352" y="1200"/>
                  <a:pt x="493" y="1411"/>
                </a:cubicBezTo>
                <a:cubicBezTo>
                  <a:pt x="659" y="1632"/>
                  <a:pt x="781" y="1897"/>
                  <a:pt x="997" y="1897"/>
                </a:cubicBezTo>
                <a:cubicBezTo>
                  <a:pt x="1056" y="1897"/>
                  <a:pt x="1121" y="1878"/>
                  <a:pt x="1196" y="1833"/>
                </a:cubicBezTo>
                <a:cubicBezTo>
                  <a:pt x="1548" y="1622"/>
                  <a:pt x="1407" y="1411"/>
                  <a:pt x="1337" y="1129"/>
                </a:cubicBezTo>
                <a:cubicBezTo>
                  <a:pt x="1266" y="778"/>
                  <a:pt x="1126" y="496"/>
                  <a:pt x="915" y="215"/>
                </a:cubicBezTo>
                <a:cubicBezTo>
                  <a:pt x="824" y="79"/>
                  <a:pt x="674"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5"/>
          <p:cNvSpPr/>
          <p:nvPr/>
        </p:nvSpPr>
        <p:spPr>
          <a:xfrm rot="-10311902">
            <a:off x="251742" y="177952"/>
            <a:ext cx="42223" cy="33449"/>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5"/>
          <p:cNvSpPr/>
          <p:nvPr/>
        </p:nvSpPr>
        <p:spPr>
          <a:xfrm rot="-10311902">
            <a:off x="495255" y="265712"/>
            <a:ext cx="42223" cy="29824"/>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5"/>
          <p:cNvSpPr/>
          <p:nvPr/>
        </p:nvSpPr>
        <p:spPr>
          <a:xfrm rot="-10311902">
            <a:off x="351828" y="617192"/>
            <a:ext cx="36974" cy="35474"/>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5"/>
          <p:cNvSpPr/>
          <p:nvPr/>
        </p:nvSpPr>
        <p:spPr>
          <a:xfrm rot="-10311902">
            <a:off x="371645" y="9722"/>
            <a:ext cx="36974" cy="33699"/>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5"/>
          <p:cNvSpPr/>
          <p:nvPr/>
        </p:nvSpPr>
        <p:spPr>
          <a:xfrm rot="-10311902">
            <a:off x="130745" y="1830019"/>
            <a:ext cx="36974" cy="34199"/>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5"/>
          <p:cNvSpPr/>
          <p:nvPr/>
        </p:nvSpPr>
        <p:spPr>
          <a:xfrm rot="-10311902">
            <a:off x="251433" y="1124807"/>
            <a:ext cx="42223" cy="31024"/>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5"/>
          <p:cNvSpPr/>
          <p:nvPr/>
        </p:nvSpPr>
        <p:spPr>
          <a:xfrm rot="-10311902">
            <a:off x="319616" y="-296943"/>
            <a:ext cx="33424"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5"/>
          <p:cNvSpPr/>
          <p:nvPr/>
        </p:nvSpPr>
        <p:spPr>
          <a:xfrm rot="-10311902">
            <a:off x="83800" y="1387199"/>
            <a:ext cx="33424" cy="35474"/>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5"/>
          <p:cNvSpPr/>
          <p:nvPr/>
        </p:nvSpPr>
        <p:spPr>
          <a:xfrm rot="-10311902">
            <a:off x="46350" y="1179408"/>
            <a:ext cx="36949" cy="30824"/>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5"/>
          <p:cNvSpPr/>
          <p:nvPr/>
        </p:nvSpPr>
        <p:spPr>
          <a:xfrm rot="-10311902">
            <a:off x="557925" y="217204"/>
            <a:ext cx="45748" cy="24424"/>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5"/>
          <p:cNvSpPr/>
          <p:nvPr/>
        </p:nvSpPr>
        <p:spPr>
          <a:xfrm rot="-10311902">
            <a:off x="60196" y="1690614"/>
            <a:ext cx="38699" cy="32849"/>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5"/>
          <p:cNvSpPr/>
          <p:nvPr/>
        </p:nvSpPr>
        <p:spPr>
          <a:xfrm rot="-10311902">
            <a:off x="636250" y="-219877"/>
            <a:ext cx="33449" cy="30199"/>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5"/>
          <p:cNvSpPr/>
          <p:nvPr/>
        </p:nvSpPr>
        <p:spPr>
          <a:xfrm rot="-10311902">
            <a:off x="64954" y="787798"/>
            <a:ext cx="31699" cy="31024"/>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5"/>
          <p:cNvSpPr/>
          <p:nvPr/>
        </p:nvSpPr>
        <p:spPr>
          <a:xfrm rot="-10311902">
            <a:off x="93710" y="873858"/>
            <a:ext cx="35199" cy="28499"/>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5"/>
          <p:cNvSpPr/>
          <p:nvPr/>
        </p:nvSpPr>
        <p:spPr>
          <a:xfrm rot="-10311902">
            <a:off x="245832" y="905031"/>
            <a:ext cx="36949" cy="28849"/>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5"/>
          <p:cNvSpPr/>
          <p:nvPr/>
        </p:nvSpPr>
        <p:spPr>
          <a:xfrm rot="-10311902">
            <a:off x="435808" y="449165"/>
            <a:ext cx="36949"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5"/>
          <p:cNvSpPr/>
          <p:nvPr/>
        </p:nvSpPr>
        <p:spPr>
          <a:xfrm rot="-10311902">
            <a:off x="26202" y="1235069"/>
            <a:ext cx="29924" cy="26749"/>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5"/>
          <p:cNvSpPr/>
          <p:nvPr/>
        </p:nvSpPr>
        <p:spPr>
          <a:xfrm rot="-10311902">
            <a:off x="524137" y="501367"/>
            <a:ext cx="26399" cy="23224"/>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5"/>
          <p:cNvSpPr/>
          <p:nvPr/>
        </p:nvSpPr>
        <p:spPr>
          <a:xfrm rot="-10311902">
            <a:off x="21175" y="898372"/>
            <a:ext cx="26399" cy="24624"/>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5"/>
          <p:cNvSpPr/>
          <p:nvPr/>
        </p:nvSpPr>
        <p:spPr>
          <a:xfrm rot="-10311902">
            <a:off x="57964" y="1895686"/>
            <a:ext cx="24649" cy="25774"/>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5"/>
          <p:cNvSpPr/>
          <p:nvPr/>
        </p:nvSpPr>
        <p:spPr>
          <a:xfrm rot="-10311902">
            <a:off x="83794" y="909324"/>
            <a:ext cx="29924" cy="21399"/>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5"/>
          <p:cNvSpPr/>
          <p:nvPr/>
        </p:nvSpPr>
        <p:spPr>
          <a:xfrm rot="-10311902">
            <a:off x="111964" y="1706416"/>
            <a:ext cx="79172" cy="99821"/>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5"/>
          <p:cNvSpPr/>
          <p:nvPr/>
        </p:nvSpPr>
        <p:spPr>
          <a:xfrm rot="-10311902">
            <a:off x="205627" y="273598"/>
            <a:ext cx="98421" cy="80072"/>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5"/>
          <p:cNvSpPr/>
          <p:nvPr/>
        </p:nvSpPr>
        <p:spPr>
          <a:xfrm rot="-10311902">
            <a:off x="676017" y="-101636"/>
            <a:ext cx="103771"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5"/>
          <p:cNvSpPr/>
          <p:nvPr/>
        </p:nvSpPr>
        <p:spPr>
          <a:xfrm rot="-10311902">
            <a:off x="353202" y="73574"/>
            <a:ext cx="80922" cy="92621"/>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5"/>
          <p:cNvSpPr/>
          <p:nvPr/>
        </p:nvSpPr>
        <p:spPr>
          <a:xfrm rot="-10311902">
            <a:off x="5459" y="1879926"/>
            <a:ext cx="73447" cy="55873"/>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5"/>
          <p:cNvSpPr/>
          <p:nvPr/>
        </p:nvSpPr>
        <p:spPr>
          <a:xfrm rot="-10311902">
            <a:off x="280013" y="494125"/>
            <a:ext cx="79147" cy="55423"/>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5"/>
          <p:cNvSpPr/>
          <p:nvPr/>
        </p:nvSpPr>
        <p:spPr>
          <a:xfrm rot="-10311902">
            <a:off x="167260" y="644944"/>
            <a:ext cx="78472" cy="45398"/>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5"/>
          <p:cNvSpPr/>
          <p:nvPr/>
        </p:nvSpPr>
        <p:spPr>
          <a:xfrm rot="-10311902">
            <a:off x="586959" y="360010"/>
            <a:ext cx="75647" cy="51423"/>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5"/>
          <p:cNvSpPr/>
          <p:nvPr/>
        </p:nvSpPr>
        <p:spPr>
          <a:xfrm rot="-10311902">
            <a:off x="130349" y="557577"/>
            <a:ext cx="77397" cy="55648"/>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5"/>
          <p:cNvSpPr/>
          <p:nvPr/>
        </p:nvSpPr>
        <p:spPr>
          <a:xfrm rot="-10311902">
            <a:off x="226976" y="1606550"/>
            <a:ext cx="91147" cy="40223"/>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5"/>
          <p:cNvSpPr/>
          <p:nvPr/>
        </p:nvSpPr>
        <p:spPr>
          <a:xfrm rot="-10311902">
            <a:off x="309160" y="-124817"/>
            <a:ext cx="63323" cy="53498"/>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5"/>
          <p:cNvSpPr/>
          <p:nvPr/>
        </p:nvSpPr>
        <p:spPr>
          <a:xfrm rot="-10311902">
            <a:off x="276775" y="21096"/>
            <a:ext cx="56298" cy="72397"/>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5"/>
          <p:cNvSpPr/>
          <p:nvPr/>
        </p:nvSpPr>
        <p:spPr>
          <a:xfrm rot="-10311902">
            <a:off x="10021" y="138500"/>
            <a:ext cx="54523"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5"/>
          <p:cNvSpPr/>
          <p:nvPr/>
        </p:nvSpPr>
        <p:spPr>
          <a:xfrm rot="-10311902">
            <a:off x="151136" y="469890"/>
            <a:ext cx="77397" cy="39424"/>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5"/>
          <p:cNvSpPr/>
          <p:nvPr/>
        </p:nvSpPr>
        <p:spPr>
          <a:xfrm rot="-10311902">
            <a:off x="73135" y="835149"/>
            <a:ext cx="61573" cy="47973"/>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5"/>
          <p:cNvSpPr/>
          <p:nvPr/>
        </p:nvSpPr>
        <p:spPr>
          <a:xfrm rot="-10311902">
            <a:off x="21411" y="1486100"/>
            <a:ext cx="54548" cy="44898"/>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5"/>
          <p:cNvSpPr/>
          <p:nvPr/>
        </p:nvSpPr>
        <p:spPr>
          <a:xfrm rot="-10311902">
            <a:off x="-13022" y="1032793"/>
            <a:ext cx="58048" cy="38424"/>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5"/>
          <p:cNvSpPr/>
          <p:nvPr/>
        </p:nvSpPr>
        <p:spPr>
          <a:xfrm rot="-10311902">
            <a:off x="485104" y="602587"/>
            <a:ext cx="56298" cy="43398"/>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5"/>
          <p:cNvSpPr/>
          <p:nvPr/>
        </p:nvSpPr>
        <p:spPr>
          <a:xfrm rot="-10311902">
            <a:off x="-21598" y="418960"/>
            <a:ext cx="42223" cy="57623"/>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5"/>
          <p:cNvSpPr/>
          <p:nvPr/>
        </p:nvSpPr>
        <p:spPr>
          <a:xfrm rot="-10311902">
            <a:off x="137578" y="1835203"/>
            <a:ext cx="60873" cy="39424"/>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5"/>
          <p:cNvSpPr/>
          <p:nvPr/>
        </p:nvSpPr>
        <p:spPr>
          <a:xfrm rot="-10311902">
            <a:off x="64389" y="833832"/>
            <a:ext cx="49248" cy="51423"/>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5"/>
          <p:cNvSpPr/>
          <p:nvPr/>
        </p:nvSpPr>
        <p:spPr>
          <a:xfrm rot="-10311902">
            <a:off x="170922" y="1447013"/>
            <a:ext cx="54548" cy="37524"/>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5"/>
          <p:cNvSpPr/>
          <p:nvPr/>
        </p:nvSpPr>
        <p:spPr>
          <a:xfrm rot="-10311902">
            <a:off x="502160" y="-36843"/>
            <a:ext cx="40473" cy="65723"/>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5"/>
          <p:cNvSpPr/>
          <p:nvPr/>
        </p:nvSpPr>
        <p:spPr>
          <a:xfrm rot="-10311902">
            <a:off x="221377" y="795476"/>
            <a:ext cx="52773" cy="44273"/>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5"/>
          <p:cNvSpPr/>
          <p:nvPr/>
        </p:nvSpPr>
        <p:spPr>
          <a:xfrm rot="-10311902">
            <a:off x="252168" y="1331481"/>
            <a:ext cx="56298" cy="35624"/>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5"/>
          <p:cNvSpPr/>
          <p:nvPr/>
        </p:nvSpPr>
        <p:spPr>
          <a:xfrm rot="-10311902">
            <a:off x="48896" y="522313"/>
            <a:ext cx="45748" cy="45748"/>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5"/>
          <p:cNvSpPr/>
          <p:nvPr/>
        </p:nvSpPr>
        <p:spPr>
          <a:xfrm rot="-10311902">
            <a:off x="7591" y="1604181"/>
            <a:ext cx="59823" cy="48273"/>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5"/>
          <p:cNvSpPr/>
          <p:nvPr/>
        </p:nvSpPr>
        <p:spPr>
          <a:xfrm rot="-10311902">
            <a:off x="309938" y="113247"/>
            <a:ext cx="38724" cy="43998"/>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5"/>
          <p:cNvSpPr/>
          <p:nvPr/>
        </p:nvSpPr>
        <p:spPr>
          <a:xfrm rot="-10311902">
            <a:off x="267721" y="387894"/>
            <a:ext cx="48598" cy="36724"/>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5"/>
          <p:cNvSpPr/>
          <p:nvPr/>
        </p:nvSpPr>
        <p:spPr>
          <a:xfrm rot="-10311902">
            <a:off x="81593" y="355415"/>
            <a:ext cx="50923" cy="35374"/>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5"/>
          <p:cNvSpPr/>
          <p:nvPr/>
        </p:nvSpPr>
        <p:spPr>
          <a:xfrm rot="-10311902">
            <a:off x="36966" y="1759754"/>
            <a:ext cx="45748" cy="4594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5"/>
          <p:cNvSpPr/>
          <p:nvPr/>
        </p:nvSpPr>
        <p:spPr>
          <a:xfrm rot="-10311902">
            <a:off x="252337" y="750180"/>
            <a:ext cx="47498" cy="39948"/>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5"/>
          <p:cNvSpPr/>
          <p:nvPr/>
        </p:nvSpPr>
        <p:spPr>
          <a:xfrm rot="-10311902">
            <a:off x="201558" y="578466"/>
            <a:ext cx="54548" cy="34874"/>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5"/>
          <p:cNvSpPr/>
          <p:nvPr/>
        </p:nvSpPr>
        <p:spPr>
          <a:xfrm rot="-10311902">
            <a:off x="174244" y="763427"/>
            <a:ext cx="36949" cy="45973"/>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5"/>
          <p:cNvSpPr/>
          <p:nvPr/>
        </p:nvSpPr>
        <p:spPr>
          <a:xfrm rot="-10311902">
            <a:off x="508204" y="53679"/>
            <a:ext cx="38724"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5"/>
          <p:cNvSpPr/>
          <p:nvPr/>
        </p:nvSpPr>
        <p:spPr>
          <a:xfrm rot="-10311902">
            <a:off x="73469" y="564632"/>
            <a:ext cx="42223" cy="39623"/>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5"/>
          <p:cNvSpPr/>
          <p:nvPr/>
        </p:nvSpPr>
        <p:spPr>
          <a:xfrm rot="-10311902">
            <a:off x="330225" y="-41944"/>
            <a:ext cx="38724"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5"/>
          <p:cNvSpPr/>
          <p:nvPr/>
        </p:nvSpPr>
        <p:spPr>
          <a:xfrm rot="-10311902">
            <a:off x="31096" y="-169168"/>
            <a:ext cx="29924" cy="49748"/>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5"/>
          <p:cNvSpPr/>
          <p:nvPr/>
        </p:nvSpPr>
        <p:spPr>
          <a:xfrm rot="-10311902">
            <a:off x="195009" y="1215426"/>
            <a:ext cx="35199"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5"/>
          <p:cNvSpPr/>
          <p:nvPr/>
        </p:nvSpPr>
        <p:spPr>
          <a:xfrm rot="-10311902">
            <a:off x="376272" y="517700"/>
            <a:ext cx="38724"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5"/>
          <p:cNvSpPr/>
          <p:nvPr/>
        </p:nvSpPr>
        <p:spPr>
          <a:xfrm rot="-10311902">
            <a:off x="104055" y="-137903"/>
            <a:ext cx="38699" cy="38724"/>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5"/>
          <p:cNvSpPr/>
          <p:nvPr/>
        </p:nvSpPr>
        <p:spPr>
          <a:xfrm rot="-10311902">
            <a:off x="342247" y="377417"/>
            <a:ext cx="42223" cy="33424"/>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5"/>
          <p:cNvSpPr/>
          <p:nvPr/>
        </p:nvSpPr>
        <p:spPr>
          <a:xfrm rot="-10311902">
            <a:off x="97933" y="-16419"/>
            <a:ext cx="40473" cy="38699"/>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5"/>
          <p:cNvSpPr/>
          <p:nvPr/>
        </p:nvSpPr>
        <p:spPr>
          <a:xfrm rot="-10311902">
            <a:off x="157992" y="-297426"/>
            <a:ext cx="40473" cy="33674"/>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5"/>
          <p:cNvSpPr/>
          <p:nvPr/>
        </p:nvSpPr>
        <p:spPr>
          <a:xfrm rot="-10311902">
            <a:off x="127349" y="1979309"/>
            <a:ext cx="47123" cy="32624"/>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5"/>
          <p:cNvSpPr/>
          <p:nvPr/>
        </p:nvSpPr>
        <p:spPr>
          <a:xfrm rot="-10311902">
            <a:off x="74635" y="2077787"/>
            <a:ext cx="38724" cy="33899"/>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5"/>
          <p:cNvSpPr/>
          <p:nvPr/>
        </p:nvSpPr>
        <p:spPr>
          <a:xfrm rot="-10311902">
            <a:off x="5764" y="211495"/>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5"/>
          <p:cNvSpPr/>
          <p:nvPr/>
        </p:nvSpPr>
        <p:spPr>
          <a:xfrm rot="-10311902">
            <a:off x="-558" y="1061016"/>
            <a:ext cx="35199" cy="37299"/>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5"/>
          <p:cNvSpPr/>
          <p:nvPr/>
        </p:nvSpPr>
        <p:spPr>
          <a:xfrm rot="-10311902">
            <a:off x="95193" y="190491"/>
            <a:ext cx="33449" cy="35549"/>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5"/>
          <p:cNvSpPr/>
          <p:nvPr/>
        </p:nvSpPr>
        <p:spPr>
          <a:xfrm rot="-10311902">
            <a:off x="481271" y="-149864"/>
            <a:ext cx="26424" cy="36074"/>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5"/>
          <p:cNvSpPr/>
          <p:nvPr/>
        </p:nvSpPr>
        <p:spPr>
          <a:xfrm rot="-10311902">
            <a:off x="147327" y="226119"/>
            <a:ext cx="35199" cy="30274"/>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5"/>
          <p:cNvSpPr/>
          <p:nvPr/>
        </p:nvSpPr>
        <p:spPr>
          <a:xfrm rot="-10311902">
            <a:off x="148721" y="1593797"/>
            <a:ext cx="31699" cy="31024"/>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5"/>
          <p:cNvSpPr/>
          <p:nvPr/>
        </p:nvSpPr>
        <p:spPr>
          <a:xfrm rot="-10311902">
            <a:off x="243798" y="-206526"/>
            <a:ext cx="33449" cy="32774"/>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5"/>
          <p:cNvSpPr/>
          <p:nvPr/>
        </p:nvSpPr>
        <p:spPr>
          <a:xfrm rot="-10311902">
            <a:off x="79922" y="1924418"/>
            <a:ext cx="26399" cy="33949"/>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5"/>
          <p:cNvSpPr/>
          <p:nvPr/>
        </p:nvSpPr>
        <p:spPr>
          <a:xfrm rot="-10311902">
            <a:off x="82757" y="1125287"/>
            <a:ext cx="33449"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5"/>
          <p:cNvSpPr/>
          <p:nvPr/>
        </p:nvSpPr>
        <p:spPr>
          <a:xfrm rot="-10311902">
            <a:off x="-21783" y="397535"/>
            <a:ext cx="33449" cy="30249"/>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5"/>
          <p:cNvSpPr/>
          <p:nvPr/>
        </p:nvSpPr>
        <p:spPr>
          <a:xfrm rot="-10311902">
            <a:off x="40292" y="27969"/>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5"/>
          <p:cNvSpPr/>
          <p:nvPr/>
        </p:nvSpPr>
        <p:spPr>
          <a:xfrm rot="-10311902">
            <a:off x="435818" y="135597"/>
            <a:ext cx="26399" cy="26674"/>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5"/>
          <p:cNvSpPr/>
          <p:nvPr/>
        </p:nvSpPr>
        <p:spPr>
          <a:xfrm rot="-10311902">
            <a:off x="6204" y="781495"/>
            <a:ext cx="36949" cy="21249"/>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5"/>
          <p:cNvSpPr/>
          <p:nvPr/>
        </p:nvSpPr>
        <p:spPr>
          <a:xfrm rot="-10311902">
            <a:off x="390346" y="429034"/>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5"/>
          <p:cNvSpPr/>
          <p:nvPr/>
        </p:nvSpPr>
        <p:spPr>
          <a:xfrm rot="-10311902">
            <a:off x="383370" y="168940"/>
            <a:ext cx="26399" cy="22899"/>
          </a:xfrm>
          <a:custGeom>
            <a:avLst/>
            <a:gdLst/>
            <a:ahLst/>
            <a:cxnLst/>
            <a:rect l="l" t="t" r="r" b="b"/>
            <a:pathLst>
              <a:path w="1056" h="916" extrusionOk="0">
                <a:moveTo>
                  <a:pt x="634" y="1"/>
                </a:moveTo>
                <a:cubicBezTo>
                  <a:pt x="282" y="1"/>
                  <a:pt x="71" y="212"/>
                  <a:pt x="0" y="493"/>
                </a:cubicBezTo>
                <a:cubicBezTo>
                  <a:pt x="0" y="775"/>
                  <a:pt x="211" y="915"/>
                  <a:pt x="493" y="915"/>
                </a:cubicBezTo>
                <a:cubicBezTo>
                  <a:pt x="774" y="915"/>
                  <a:pt x="985" y="704"/>
                  <a:pt x="1056" y="423"/>
                </a:cubicBezTo>
                <a:cubicBezTo>
                  <a:pt x="1056" y="141"/>
                  <a:pt x="91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5"/>
          <p:cNvSpPr/>
          <p:nvPr/>
        </p:nvSpPr>
        <p:spPr>
          <a:xfrm rot="-10311902">
            <a:off x="513940" y="-245580"/>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5"/>
          <p:cNvSpPr/>
          <p:nvPr/>
        </p:nvSpPr>
        <p:spPr>
          <a:xfrm rot="-10311902">
            <a:off x="33726" y="1397100"/>
            <a:ext cx="22349"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5" name="Google Shape;13415;p25"/>
          <p:cNvGrpSpPr/>
          <p:nvPr/>
        </p:nvGrpSpPr>
        <p:grpSpPr>
          <a:xfrm rot="-127986" flipH="1">
            <a:off x="77949" y="953750"/>
            <a:ext cx="303429" cy="295012"/>
            <a:chOff x="1103345" y="2653993"/>
            <a:chExt cx="520458" cy="505933"/>
          </a:xfrm>
        </p:grpSpPr>
        <p:sp>
          <p:nvSpPr>
            <p:cNvPr id="13416" name="Google Shape;13416;p25"/>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7" name="Google Shape;13417;p25"/>
            <p:cNvGrpSpPr/>
            <p:nvPr/>
          </p:nvGrpSpPr>
          <p:grpSpPr>
            <a:xfrm>
              <a:off x="1238301" y="2776232"/>
              <a:ext cx="245283" cy="311802"/>
              <a:chOff x="5152350" y="1627375"/>
              <a:chExt cx="61750" cy="78500"/>
            </a:xfrm>
          </p:grpSpPr>
          <p:sp>
            <p:nvSpPr>
              <p:cNvPr id="13418" name="Google Shape;13418;p25"/>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5"/>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5"/>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5"/>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5"/>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5"/>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5"/>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5"/>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5"/>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5"/>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5"/>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5"/>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5"/>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5"/>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5"/>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5"/>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5"/>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5"/>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36" name="Google Shape;13436;p25"/>
          <p:cNvGrpSpPr/>
          <p:nvPr/>
        </p:nvGrpSpPr>
        <p:grpSpPr>
          <a:xfrm rot="-128118">
            <a:off x="196383" y="-3008"/>
            <a:ext cx="220554" cy="222330"/>
            <a:chOff x="5111275" y="1926900"/>
            <a:chExt cx="55525" cy="55975"/>
          </a:xfrm>
        </p:grpSpPr>
        <p:sp>
          <p:nvSpPr>
            <p:cNvPr id="13437" name="Google Shape;13437;p25"/>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8" name="Google Shape;13438;p25"/>
            <p:cNvGrpSpPr/>
            <p:nvPr/>
          </p:nvGrpSpPr>
          <p:grpSpPr>
            <a:xfrm>
              <a:off x="5128800" y="1939125"/>
              <a:ext cx="24225" cy="32650"/>
              <a:chOff x="5128800" y="1939125"/>
              <a:chExt cx="24225" cy="32650"/>
            </a:xfrm>
          </p:grpSpPr>
          <p:sp>
            <p:nvSpPr>
              <p:cNvPr id="13439" name="Google Shape;13439;p25"/>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5"/>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5"/>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5"/>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5"/>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5"/>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5"/>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5"/>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5"/>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5"/>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5"/>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5"/>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5"/>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5"/>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5"/>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5"/>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5"/>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5"/>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57" name="Google Shape;13457;p25"/>
          <p:cNvSpPr/>
          <p:nvPr/>
        </p:nvSpPr>
        <p:spPr>
          <a:xfrm rot="10311902" flipH="1">
            <a:off x="8273892" y="-267294"/>
            <a:ext cx="96746" cy="75847"/>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5"/>
          <p:cNvSpPr/>
          <p:nvPr/>
        </p:nvSpPr>
        <p:spPr>
          <a:xfrm rot="10311902" flipH="1">
            <a:off x="8959297" y="240786"/>
            <a:ext cx="89722" cy="66297"/>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5"/>
          <p:cNvSpPr/>
          <p:nvPr/>
        </p:nvSpPr>
        <p:spPr>
          <a:xfrm rot="10311902" flipH="1">
            <a:off x="8843562" y="1039589"/>
            <a:ext cx="107296" cy="51348"/>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5"/>
          <p:cNvSpPr/>
          <p:nvPr/>
        </p:nvSpPr>
        <p:spPr>
          <a:xfrm rot="10311902" flipH="1">
            <a:off x="8623132" y="-11836"/>
            <a:ext cx="65098" cy="127970"/>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5"/>
          <p:cNvSpPr/>
          <p:nvPr/>
        </p:nvSpPr>
        <p:spPr>
          <a:xfrm rot="10311902" flipH="1">
            <a:off x="9036870" y="2011027"/>
            <a:ext cx="68622" cy="71072"/>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5"/>
          <p:cNvSpPr/>
          <p:nvPr/>
        </p:nvSpPr>
        <p:spPr>
          <a:xfrm rot="10311902" flipH="1">
            <a:off x="8922975" y="2174577"/>
            <a:ext cx="82697" cy="65773"/>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5"/>
          <p:cNvSpPr/>
          <p:nvPr/>
        </p:nvSpPr>
        <p:spPr>
          <a:xfrm rot="10311902" flipH="1">
            <a:off x="8703739" y="113898"/>
            <a:ext cx="49248" cy="85822"/>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5"/>
          <p:cNvSpPr/>
          <p:nvPr/>
        </p:nvSpPr>
        <p:spPr>
          <a:xfrm rot="10311902" flipH="1">
            <a:off x="9029111" y="1274830"/>
            <a:ext cx="54548" cy="76422"/>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5"/>
          <p:cNvSpPr/>
          <p:nvPr/>
        </p:nvSpPr>
        <p:spPr>
          <a:xfrm rot="10311902" flipH="1">
            <a:off x="8621123" y="362674"/>
            <a:ext cx="77397" cy="46098"/>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5"/>
          <p:cNvSpPr/>
          <p:nvPr/>
        </p:nvSpPr>
        <p:spPr>
          <a:xfrm rot="10311902" flipH="1">
            <a:off x="8952968" y="952104"/>
            <a:ext cx="80922" cy="51973"/>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5"/>
          <p:cNvSpPr/>
          <p:nvPr/>
        </p:nvSpPr>
        <p:spPr>
          <a:xfrm rot="10311902" flipH="1">
            <a:off x="8854424" y="514640"/>
            <a:ext cx="63348"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5"/>
          <p:cNvSpPr/>
          <p:nvPr/>
        </p:nvSpPr>
        <p:spPr>
          <a:xfrm rot="10311902" flipH="1">
            <a:off x="8940537" y="76886"/>
            <a:ext cx="61598"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5"/>
          <p:cNvSpPr/>
          <p:nvPr/>
        </p:nvSpPr>
        <p:spPr>
          <a:xfrm rot="10311902" flipH="1">
            <a:off x="8875123" y="915602"/>
            <a:ext cx="84447" cy="33399"/>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5"/>
          <p:cNvSpPr/>
          <p:nvPr/>
        </p:nvSpPr>
        <p:spPr>
          <a:xfrm rot="10311902" flipH="1">
            <a:off x="8578784" y="-305695"/>
            <a:ext cx="65098"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5"/>
          <p:cNvSpPr/>
          <p:nvPr/>
        </p:nvSpPr>
        <p:spPr>
          <a:xfrm rot="10311902" flipH="1">
            <a:off x="8868906" y="2508603"/>
            <a:ext cx="56623" cy="43973"/>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5"/>
          <p:cNvSpPr/>
          <p:nvPr/>
        </p:nvSpPr>
        <p:spPr>
          <a:xfrm rot="10311902" flipH="1">
            <a:off x="8788063" y="373899"/>
            <a:ext cx="52798" cy="49823"/>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5"/>
          <p:cNvSpPr/>
          <p:nvPr/>
        </p:nvSpPr>
        <p:spPr>
          <a:xfrm rot="10311902" flipH="1">
            <a:off x="8455917" y="101215"/>
            <a:ext cx="40473" cy="61923"/>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5"/>
          <p:cNvSpPr/>
          <p:nvPr/>
        </p:nvSpPr>
        <p:spPr>
          <a:xfrm rot="10311902" flipH="1">
            <a:off x="8986342" y="748810"/>
            <a:ext cx="58048" cy="35799"/>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5"/>
          <p:cNvSpPr/>
          <p:nvPr/>
        </p:nvSpPr>
        <p:spPr>
          <a:xfrm rot="10311902" flipH="1">
            <a:off x="8837428" y="-94612"/>
            <a:ext cx="52798" cy="36949"/>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5"/>
          <p:cNvSpPr/>
          <p:nvPr/>
        </p:nvSpPr>
        <p:spPr>
          <a:xfrm rot="10311902" flipH="1">
            <a:off x="8661730" y="-93816"/>
            <a:ext cx="54548" cy="37374"/>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5"/>
          <p:cNvSpPr/>
          <p:nvPr/>
        </p:nvSpPr>
        <p:spPr>
          <a:xfrm rot="10311902" flipH="1">
            <a:off x="9019250" y="2214360"/>
            <a:ext cx="36949" cy="51898"/>
          </a:xfrm>
          <a:custGeom>
            <a:avLst/>
            <a:gdLst/>
            <a:ahLst/>
            <a:cxnLst/>
            <a:rect l="l" t="t" r="r" b="b"/>
            <a:pathLst>
              <a:path w="1478" h="2076" extrusionOk="0">
                <a:moveTo>
                  <a:pt x="677" y="1"/>
                </a:moveTo>
                <a:cubicBezTo>
                  <a:pt x="580" y="1"/>
                  <a:pt x="492" y="36"/>
                  <a:pt x="422" y="106"/>
                </a:cubicBezTo>
                <a:cubicBezTo>
                  <a:pt x="141" y="247"/>
                  <a:pt x="0" y="810"/>
                  <a:pt x="141" y="1443"/>
                </a:cubicBezTo>
                <a:cubicBezTo>
                  <a:pt x="141" y="1724"/>
                  <a:pt x="281" y="2076"/>
                  <a:pt x="703" y="2076"/>
                </a:cubicBezTo>
                <a:cubicBezTo>
                  <a:pt x="1126" y="2076"/>
                  <a:pt x="1266" y="1794"/>
                  <a:pt x="1337" y="1372"/>
                </a:cubicBezTo>
                <a:cubicBezTo>
                  <a:pt x="1477" y="950"/>
                  <a:pt x="1337" y="458"/>
                  <a:pt x="985" y="106"/>
                </a:cubicBezTo>
                <a:cubicBezTo>
                  <a:pt x="879" y="36"/>
                  <a:pt x="774" y="1"/>
                  <a:pt x="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5"/>
          <p:cNvSpPr/>
          <p:nvPr/>
        </p:nvSpPr>
        <p:spPr>
          <a:xfrm rot="10311902" flipH="1">
            <a:off x="8571347" y="160660"/>
            <a:ext cx="56298"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5"/>
          <p:cNvSpPr/>
          <p:nvPr/>
        </p:nvSpPr>
        <p:spPr>
          <a:xfrm rot="10311902" flipH="1">
            <a:off x="8914992" y="1961927"/>
            <a:ext cx="47498" cy="38724"/>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5"/>
          <p:cNvSpPr/>
          <p:nvPr/>
        </p:nvSpPr>
        <p:spPr>
          <a:xfrm rot="10311902" flipH="1">
            <a:off x="8545183" y="-5335"/>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5"/>
          <p:cNvSpPr/>
          <p:nvPr/>
        </p:nvSpPr>
        <p:spPr>
          <a:xfrm rot="10311902" flipH="1">
            <a:off x="8727805" y="80492"/>
            <a:ext cx="52773" cy="41798"/>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5"/>
          <p:cNvSpPr/>
          <p:nvPr/>
        </p:nvSpPr>
        <p:spPr>
          <a:xfrm rot="10311902" flipH="1">
            <a:off x="8838546" y="310742"/>
            <a:ext cx="45748" cy="37849"/>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5"/>
          <p:cNvSpPr/>
          <p:nvPr/>
        </p:nvSpPr>
        <p:spPr>
          <a:xfrm rot="10311902" flipH="1">
            <a:off x="8737636" y="733738"/>
            <a:ext cx="51023" cy="35599"/>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5"/>
          <p:cNvSpPr/>
          <p:nvPr/>
        </p:nvSpPr>
        <p:spPr>
          <a:xfrm rot="10311902" flipH="1">
            <a:off x="8850789" y="-22046"/>
            <a:ext cx="51023" cy="53848"/>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5"/>
          <p:cNvSpPr/>
          <p:nvPr/>
        </p:nvSpPr>
        <p:spPr>
          <a:xfrm rot="10311902" flipH="1">
            <a:off x="9002434" y="-255699"/>
            <a:ext cx="58073" cy="34974"/>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5"/>
          <p:cNvSpPr/>
          <p:nvPr/>
        </p:nvSpPr>
        <p:spPr>
          <a:xfrm rot="10311902" flipH="1">
            <a:off x="8987477" y="1145981"/>
            <a:ext cx="33449" cy="51223"/>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5"/>
          <p:cNvSpPr/>
          <p:nvPr/>
        </p:nvSpPr>
        <p:spPr>
          <a:xfrm rot="10311902" flipH="1">
            <a:off x="8743780" y="-250379"/>
            <a:ext cx="38724" cy="42023"/>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5"/>
          <p:cNvSpPr/>
          <p:nvPr/>
        </p:nvSpPr>
        <p:spPr>
          <a:xfrm rot="10311902" flipH="1">
            <a:off x="8950235" y="1318637"/>
            <a:ext cx="28174" cy="55123"/>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5"/>
          <p:cNvSpPr/>
          <p:nvPr/>
        </p:nvSpPr>
        <p:spPr>
          <a:xfrm rot="10311902" flipH="1">
            <a:off x="8886289" y="690132"/>
            <a:ext cx="42223" cy="46748"/>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5"/>
          <p:cNvSpPr/>
          <p:nvPr/>
        </p:nvSpPr>
        <p:spPr>
          <a:xfrm rot="10311902" flipH="1">
            <a:off x="8637016" y="-189972"/>
            <a:ext cx="47498" cy="33449"/>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5"/>
          <p:cNvSpPr/>
          <p:nvPr/>
        </p:nvSpPr>
        <p:spPr>
          <a:xfrm rot="10311902" flipH="1">
            <a:off x="9063202" y="1287460"/>
            <a:ext cx="48973" cy="35424"/>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5"/>
          <p:cNvSpPr/>
          <p:nvPr/>
        </p:nvSpPr>
        <p:spPr>
          <a:xfrm rot="10311902" flipH="1">
            <a:off x="8491309" y="-43380"/>
            <a:ext cx="49273" cy="29749"/>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5"/>
          <p:cNvSpPr/>
          <p:nvPr/>
        </p:nvSpPr>
        <p:spPr>
          <a:xfrm rot="10311902" flipH="1">
            <a:off x="8938825" y="1382592"/>
            <a:ext cx="36974"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5"/>
          <p:cNvSpPr/>
          <p:nvPr/>
        </p:nvSpPr>
        <p:spPr>
          <a:xfrm rot="10311902" flipH="1">
            <a:off x="8732349" y="221805"/>
            <a:ext cx="38699" cy="47448"/>
          </a:xfrm>
          <a:custGeom>
            <a:avLst/>
            <a:gdLst/>
            <a:ahLst/>
            <a:cxnLst/>
            <a:rect l="l" t="t" r="r" b="b"/>
            <a:pathLst>
              <a:path w="1548" h="1898" extrusionOk="0">
                <a:moveTo>
                  <a:pt x="523" y="1"/>
                </a:moveTo>
                <a:cubicBezTo>
                  <a:pt x="440" y="1"/>
                  <a:pt x="356" y="24"/>
                  <a:pt x="282" y="74"/>
                </a:cubicBezTo>
                <a:cubicBezTo>
                  <a:pt x="71" y="215"/>
                  <a:pt x="0" y="426"/>
                  <a:pt x="141" y="637"/>
                </a:cubicBezTo>
                <a:cubicBezTo>
                  <a:pt x="211" y="918"/>
                  <a:pt x="352" y="1200"/>
                  <a:pt x="493" y="1411"/>
                </a:cubicBezTo>
                <a:cubicBezTo>
                  <a:pt x="659" y="1632"/>
                  <a:pt x="781" y="1897"/>
                  <a:pt x="997" y="1897"/>
                </a:cubicBezTo>
                <a:cubicBezTo>
                  <a:pt x="1056" y="1897"/>
                  <a:pt x="1121" y="1878"/>
                  <a:pt x="1196" y="1833"/>
                </a:cubicBezTo>
                <a:cubicBezTo>
                  <a:pt x="1548" y="1622"/>
                  <a:pt x="1407" y="1411"/>
                  <a:pt x="1337" y="1129"/>
                </a:cubicBezTo>
                <a:cubicBezTo>
                  <a:pt x="1266" y="778"/>
                  <a:pt x="1126" y="496"/>
                  <a:pt x="915" y="215"/>
                </a:cubicBezTo>
                <a:cubicBezTo>
                  <a:pt x="824" y="79"/>
                  <a:pt x="674"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5"/>
          <p:cNvSpPr/>
          <p:nvPr/>
        </p:nvSpPr>
        <p:spPr>
          <a:xfrm rot="10311902" flipH="1">
            <a:off x="8824564" y="177952"/>
            <a:ext cx="42223" cy="33449"/>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5"/>
          <p:cNvSpPr/>
          <p:nvPr/>
        </p:nvSpPr>
        <p:spPr>
          <a:xfrm rot="10311902" flipH="1">
            <a:off x="8581052" y="265712"/>
            <a:ext cx="42223" cy="29824"/>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5"/>
          <p:cNvSpPr/>
          <p:nvPr/>
        </p:nvSpPr>
        <p:spPr>
          <a:xfrm rot="10311902" flipH="1">
            <a:off x="8729728" y="617192"/>
            <a:ext cx="36974" cy="35474"/>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5"/>
          <p:cNvSpPr/>
          <p:nvPr/>
        </p:nvSpPr>
        <p:spPr>
          <a:xfrm rot="10311902" flipH="1">
            <a:off x="8709911" y="9722"/>
            <a:ext cx="36974" cy="33699"/>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5"/>
          <p:cNvSpPr/>
          <p:nvPr/>
        </p:nvSpPr>
        <p:spPr>
          <a:xfrm rot="10311902" flipH="1">
            <a:off x="8950812" y="1830019"/>
            <a:ext cx="36974" cy="34199"/>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5"/>
          <p:cNvSpPr/>
          <p:nvPr/>
        </p:nvSpPr>
        <p:spPr>
          <a:xfrm rot="10311902" flipH="1">
            <a:off x="8824874" y="1124807"/>
            <a:ext cx="42223" cy="31024"/>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5"/>
          <p:cNvSpPr/>
          <p:nvPr/>
        </p:nvSpPr>
        <p:spPr>
          <a:xfrm rot="10311902" flipH="1">
            <a:off x="8765491" y="-296943"/>
            <a:ext cx="33424"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5"/>
          <p:cNvSpPr/>
          <p:nvPr/>
        </p:nvSpPr>
        <p:spPr>
          <a:xfrm rot="10311902" flipH="1">
            <a:off x="9001306" y="1387199"/>
            <a:ext cx="33424" cy="35474"/>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5"/>
          <p:cNvSpPr/>
          <p:nvPr/>
        </p:nvSpPr>
        <p:spPr>
          <a:xfrm rot="10311902" flipH="1">
            <a:off x="9035232" y="1179408"/>
            <a:ext cx="36949" cy="30824"/>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5"/>
          <p:cNvSpPr/>
          <p:nvPr/>
        </p:nvSpPr>
        <p:spPr>
          <a:xfrm rot="10311902" flipH="1">
            <a:off x="8514857" y="217204"/>
            <a:ext cx="45748" cy="24424"/>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5"/>
          <p:cNvSpPr/>
          <p:nvPr/>
        </p:nvSpPr>
        <p:spPr>
          <a:xfrm rot="10311902" flipH="1">
            <a:off x="9019635" y="1690614"/>
            <a:ext cx="38699" cy="32849"/>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5"/>
          <p:cNvSpPr/>
          <p:nvPr/>
        </p:nvSpPr>
        <p:spPr>
          <a:xfrm rot="10311902" flipH="1">
            <a:off x="8448831" y="-219877"/>
            <a:ext cx="33449" cy="30199"/>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5"/>
          <p:cNvSpPr/>
          <p:nvPr/>
        </p:nvSpPr>
        <p:spPr>
          <a:xfrm rot="10311902" flipH="1">
            <a:off x="9021877" y="787798"/>
            <a:ext cx="31699" cy="31024"/>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5"/>
          <p:cNvSpPr/>
          <p:nvPr/>
        </p:nvSpPr>
        <p:spPr>
          <a:xfrm rot="10311902" flipH="1">
            <a:off x="8989622" y="873858"/>
            <a:ext cx="35199" cy="28499"/>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5"/>
          <p:cNvSpPr/>
          <p:nvPr/>
        </p:nvSpPr>
        <p:spPr>
          <a:xfrm rot="10311902" flipH="1">
            <a:off x="8835750" y="905031"/>
            <a:ext cx="36949" cy="28849"/>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5"/>
          <p:cNvSpPr/>
          <p:nvPr/>
        </p:nvSpPr>
        <p:spPr>
          <a:xfrm rot="10311902" flipH="1">
            <a:off x="8645773" y="449165"/>
            <a:ext cx="36949"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5"/>
          <p:cNvSpPr/>
          <p:nvPr/>
        </p:nvSpPr>
        <p:spPr>
          <a:xfrm rot="10311902" flipH="1">
            <a:off x="9062404" y="1235069"/>
            <a:ext cx="29924" cy="26749"/>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5"/>
          <p:cNvSpPr/>
          <p:nvPr/>
        </p:nvSpPr>
        <p:spPr>
          <a:xfrm rot="10311902" flipH="1">
            <a:off x="8567994" y="501367"/>
            <a:ext cx="26399" cy="23224"/>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5"/>
          <p:cNvSpPr/>
          <p:nvPr/>
        </p:nvSpPr>
        <p:spPr>
          <a:xfrm rot="10311902" flipH="1">
            <a:off x="9070956" y="898372"/>
            <a:ext cx="26399" cy="24624"/>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5"/>
          <p:cNvSpPr/>
          <p:nvPr/>
        </p:nvSpPr>
        <p:spPr>
          <a:xfrm rot="10311902" flipH="1">
            <a:off x="9035917" y="1895686"/>
            <a:ext cx="24649" cy="25774"/>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5"/>
          <p:cNvSpPr/>
          <p:nvPr/>
        </p:nvSpPr>
        <p:spPr>
          <a:xfrm rot="10311902" flipH="1">
            <a:off x="9004812" y="909324"/>
            <a:ext cx="29924" cy="21399"/>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5"/>
          <p:cNvSpPr/>
          <p:nvPr/>
        </p:nvSpPr>
        <p:spPr>
          <a:xfrm rot="10311902" flipH="1">
            <a:off x="8927394" y="1706416"/>
            <a:ext cx="79172" cy="99821"/>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5"/>
          <p:cNvSpPr/>
          <p:nvPr/>
        </p:nvSpPr>
        <p:spPr>
          <a:xfrm rot="10311902" flipH="1">
            <a:off x="8814482" y="273598"/>
            <a:ext cx="98421" cy="80072"/>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5"/>
          <p:cNvSpPr/>
          <p:nvPr/>
        </p:nvSpPr>
        <p:spPr>
          <a:xfrm rot="10311902" flipH="1">
            <a:off x="8338743" y="-101636"/>
            <a:ext cx="103771"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5"/>
          <p:cNvSpPr/>
          <p:nvPr/>
        </p:nvSpPr>
        <p:spPr>
          <a:xfrm rot="10311902" flipH="1">
            <a:off x="8971018" y="2274387"/>
            <a:ext cx="80922" cy="92621"/>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5"/>
          <p:cNvSpPr/>
          <p:nvPr/>
        </p:nvSpPr>
        <p:spPr>
          <a:xfrm rot="10311902" flipH="1">
            <a:off x="9039624" y="1879926"/>
            <a:ext cx="73447" cy="55873"/>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5"/>
          <p:cNvSpPr/>
          <p:nvPr/>
        </p:nvSpPr>
        <p:spPr>
          <a:xfrm rot="10311902" flipH="1">
            <a:off x="8759370" y="494125"/>
            <a:ext cx="79147" cy="55423"/>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5"/>
          <p:cNvSpPr/>
          <p:nvPr/>
        </p:nvSpPr>
        <p:spPr>
          <a:xfrm rot="10311902" flipH="1">
            <a:off x="8872798" y="644944"/>
            <a:ext cx="78472" cy="45398"/>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5"/>
          <p:cNvSpPr/>
          <p:nvPr/>
        </p:nvSpPr>
        <p:spPr>
          <a:xfrm rot="10311902" flipH="1">
            <a:off x="8973649" y="2682898"/>
            <a:ext cx="75647" cy="51423"/>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5"/>
          <p:cNvSpPr/>
          <p:nvPr/>
        </p:nvSpPr>
        <p:spPr>
          <a:xfrm rot="10311902" flipH="1">
            <a:off x="8910784" y="557577"/>
            <a:ext cx="77397" cy="55648"/>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5"/>
          <p:cNvSpPr/>
          <p:nvPr/>
        </p:nvSpPr>
        <p:spPr>
          <a:xfrm rot="10311902" flipH="1">
            <a:off x="8800408" y="1606550"/>
            <a:ext cx="91147" cy="40223"/>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5"/>
          <p:cNvSpPr/>
          <p:nvPr/>
        </p:nvSpPr>
        <p:spPr>
          <a:xfrm rot="10311902" flipH="1">
            <a:off x="8746048" y="-124817"/>
            <a:ext cx="63323" cy="53498"/>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5"/>
          <p:cNvSpPr/>
          <p:nvPr/>
        </p:nvSpPr>
        <p:spPr>
          <a:xfrm rot="10311902" flipH="1">
            <a:off x="8785457" y="21096"/>
            <a:ext cx="56298" cy="72397"/>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5"/>
          <p:cNvSpPr/>
          <p:nvPr/>
        </p:nvSpPr>
        <p:spPr>
          <a:xfrm rot="10311902" flipH="1">
            <a:off x="9053986" y="138500"/>
            <a:ext cx="54523"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5"/>
          <p:cNvSpPr/>
          <p:nvPr/>
        </p:nvSpPr>
        <p:spPr>
          <a:xfrm rot="10311902" flipH="1">
            <a:off x="8889997" y="469890"/>
            <a:ext cx="77397" cy="39424"/>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5"/>
          <p:cNvSpPr/>
          <p:nvPr/>
        </p:nvSpPr>
        <p:spPr>
          <a:xfrm rot="10311902" flipH="1">
            <a:off x="8983822" y="835149"/>
            <a:ext cx="61573" cy="47973"/>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5"/>
          <p:cNvSpPr/>
          <p:nvPr/>
        </p:nvSpPr>
        <p:spPr>
          <a:xfrm rot="10311902" flipH="1">
            <a:off x="9042571" y="1486100"/>
            <a:ext cx="54548" cy="44898"/>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5"/>
          <p:cNvSpPr/>
          <p:nvPr/>
        </p:nvSpPr>
        <p:spPr>
          <a:xfrm rot="10311902" flipH="1">
            <a:off x="9073504" y="1032793"/>
            <a:ext cx="58048" cy="38424"/>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5"/>
          <p:cNvSpPr/>
          <p:nvPr/>
        </p:nvSpPr>
        <p:spPr>
          <a:xfrm rot="10311902" flipH="1">
            <a:off x="8577128" y="602587"/>
            <a:ext cx="56298" cy="43398"/>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5"/>
          <p:cNvSpPr/>
          <p:nvPr/>
        </p:nvSpPr>
        <p:spPr>
          <a:xfrm rot="10311902" flipH="1">
            <a:off x="9097905" y="418960"/>
            <a:ext cx="42223" cy="57623"/>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5"/>
          <p:cNvSpPr/>
          <p:nvPr/>
        </p:nvSpPr>
        <p:spPr>
          <a:xfrm rot="10311902" flipH="1">
            <a:off x="8920079" y="1835203"/>
            <a:ext cx="60873" cy="39424"/>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5"/>
          <p:cNvSpPr/>
          <p:nvPr/>
        </p:nvSpPr>
        <p:spPr>
          <a:xfrm rot="10311902" flipH="1">
            <a:off x="9004893" y="833832"/>
            <a:ext cx="49248" cy="51423"/>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5"/>
          <p:cNvSpPr/>
          <p:nvPr/>
        </p:nvSpPr>
        <p:spPr>
          <a:xfrm rot="10311902" flipH="1">
            <a:off x="8893060" y="1447013"/>
            <a:ext cx="54548" cy="37524"/>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5"/>
          <p:cNvSpPr/>
          <p:nvPr/>
        </p:nvSpPr>
        <p:spPr>
          <a:xfrm rot="10311902" flipH="1">
            <a:off x="8575897" y="-36843"/>
            <a:ext cx="40473" cy="65723"/>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5"/>
          <p:cNvSpPr/>
          <p:nvPr/>
        </p:nvSpPr>
        <p:spPr>
          <a:xfrm rot="10311902" flipH="1">
            <a:off x="8844380" y="795476"/>
            <a:ext cx="52773" cy="44273"/>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5"/>
          <p:cNvSpPr/>
          <p:nvPr/>
        </p:nvSpPr>
        <p:spPr>
          <a:xfrm rot="10311902" flipH="1">
            <a:off x="8810064" y="1331481"/>
            <a:ext cx="56298" cy="35624"/>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5"/>
          <p:cNvSpPr/>
          <p:nvPr/>
        </p:nvSpPr>
        <p:spPr>
          <a:xfrm rot="10311902" flipH="1">
            <a:off x="9023885" y="522313"/>
            <a:ext cx="45748" cy="45748"/>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5"/>
          <p:cNvSpPr/>
          <p:nvPr/>
        </p:nvSpPr>
        <p:spPr>
          <a:xfrm rot="10311902" flipH="1">
            <a:off x="9051116" y="1604181"/>
            <a:ext cx="59823" cy="48273"/>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5"/>
          <p:cNvSpPr/>
          <p:nvPr/>
        </p:nvSpPr>
        <p:spPr>
          <a:xfrm rot="10311902" flipH="1">
            <a:off x="8769868" y="113247"/>
            <a:ext cx="38724" cy="43998"/>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5"/>
          <p:cNvSpPr/>
          <p:nvPr/>
        </p:nvSpPr>
        <p:spPr>
          <a:xfrm rot="10311902" flipH="1">
            <a:off x="8896036" y="2378682"/>
            <a:ext cx="48598" cy="36724"/>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5"/>
          <p:cNvSpPr/>
          <p:nvPr/>
        </p:nvSpPr>
        <p:spPr>
          <a:xfrm rot="10311902" flipH="1">
            <a:off x="8986014" y="355415"/>
            <a:ext cx="50923" cy="35374"/>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5"/>
          <p:cNvSpPr/>
          <p:nvPr/>
        </p:nvSpPr>
        <p:spPr>
          <a:xfrm rot="10311902" flipH="1">
            <a:off x="9035816" y="1759754"/>
            <a:ext cx="45748" cy="4594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5"/>
          <p:cNvSpPr/>
          <p:nvPr/>
        </p:nvSpPr>
        <p:spPr>
          <a:xfrm rot="10311902" flipH="1">
            <a:off x="8818695" y="750180"/>
            <a:ext cx="47498" cy="39948"/>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5"/>
          <p:cNvSpPr/>
          <p:nvPr/>
        </p:nvSpPr>
        <p:spPr>
          <a:xfrm rot="10311902" flipH="1">
            <a:off x="8862424" y="578466"/>
            <a:ext cx="54548" cy="34874"/>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5"/>
          <p:cNvSpPr/>
          <p:nvPr/>
        </p:nvSpPr>
        <p:spPr>
          <a:xfrm rot="10311902" flipH="1">
            <a:off x="8907338" y="763427"/>
            <a:ext cx="36949" cy="45973"/>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5"/>
          <p:cNvSpPr/>
          <p:nvPr/>
        </p:nvSpPr>
        <p:spPr>
          <a:xfrm rot="10311902" flipH="1">
            <a:off x="8571603" y="53679"/>
            <a:ext cx="38724"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5"/>
          <p:cNvSpPr/>
          <p:nvPr/>
        </p:nvSpPr>
        <p:spPr>
          <a:xfrm rot="10311902" flipH="1">
            <a:off x="9002838" y="564632"/>
            <a:ext cx="42223" cy="39623"/>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5"/>
          <p:cNvSpPr/>
          <p:nvPr/>
        </p:nvSpPr>
        <p:spPr>
          <a:xfrm rot="10311902" flipH="1">
            <a:off x="8749582" y="-41944"/>
            <a:ext cx="38724"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5"/>
          <p:cNvSpPr/>
          <p:nvPr/>
        </p:nvSpPr>
        <p:spPr>
          <a:xfrm rot="10311902" flipH="1">
            <a:off x="9057510" y="-169168"/>
            <a:ext cx="29924" cy="49748"/>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5"/>
          <p:cNvSpPr/>
          <p:nvPr/>
        </p:nvSpPr>
        <p:spPr>
          <a:xfrm rot="10311902" flipH="1">
            <a:off x="8888323" y="1215426"/>
            <a:ext cx="35199"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5"/>
          <p:cNvSpPr/>
          <p:nvPr/>
        </p:nvSpPr>
        <p:spPr>
          <a:xfrm rot="10311902" flipH="1">
            <a:off x="8703535" y="517700"/>
            <a:ext cx="38724"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5"/>
          <p:cNvSpPr/>
          <p:nvPr/>
        </p:nvSpPr>
        <p:spPr>
          <a:xfrm rot="10311902" flipH="1">
            <a:off x="8975776" y="-137903"/>
            <a:ext cx="38699" cy="38724"/>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5"/>
          <p:cNvSpPr/>
          <p:nvPr/>
        </p:nvSpPr>
        <p:spPr>
          <a:xfrm rot="10311902" flipH="1">
            <a:off x="8734060" y="377417"/>
            <a:ext cx="42223" cy="33424"/>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5"/>
          <p:cNvSpPr/>
          <p:nvPr/>
        </p:nvSpPr>
        <p:spPr>
          <a:xfrm rot="10311902" flipH="1">
            <a:off x="8980123" y="-16419"/>
            <a:ext cx="40473" cy="38699"/>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5"/>
          <p:cNvSpPr/>
          <p:nvPr/>
        </p:nvSpPr>
        <p:spPr>
          <a:xfrm rot="10311902" flipH="1">
            <a:off x="8920065" y="-297426"/>
            <a:ext cx="40473" cy="33674"/>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5"/>
          <p:cNvSpPr/>
          <p:nvPr/>
        </p:nvSpPr>
        <p:spPr>
          <a:xfrm rot="10311902" flipH="1">
            <a:off x="8944058" y="1979309"/>
            <a:ext cx="47123" cy="32624"/>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5"/>
          <p:cNvSpPr/>
          <p:nvPr/>
        </p:nvSpPr>
        <p:spPr>
          <a:xfrm rot="10311902" flipH="1">
            <a:off x="9005171" y="2077787"/>
            <a:ext cx="38724" cy="33899"/>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5"/>
          <p:cNvSpPr/>
          <p:nvPr/>
        </p:nvSpPr>
        <p:spPr>
          <a:xfrm rot="10311902" flipH="1">
            <a:off x="9070517" y="211495"/>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5"/>
          <p:cNvSpPr/>
          <p:nvPr/>
        </p:nvSpPr>
        <p:spPr>
          <a:xfrm rot="10311902" flipH="1">
            <a:off x="9083889" y="1061016"/>
            <a:ext cx="35199" cy="37299"/>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5"/>
          <p:cNvSpPr/>
          <p:nvPr/>
        </p:nvSpPr>
        <p:spPr>
          <a:xfrm rot="10311902" flipH="1">
            <a:off x="8989888" y="190491"/>
            <a:ext cx="33449" cy="35549"/>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5"/>
          <p:cNvSpPr/>
          <p:nvPr/>
        </p:nvSpPr>
        <p:spPr>
          <a:xfrm rot="10311902" flipH="1">
            <a:off x="8610835" y="-149864"/>
            <a:ext cx="26424" cy="36074"/>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5"/>
          <p:cNvSpPr/>
          <p:nvPr/>
        </p:nvSpPr>
        <p:spPr>
          <a:xfrm rot="10311902" flipH="1">
            <a:off x="8936004" y="226119"/>
            <a:ext cx="35199" cy="30274"/>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5"/>
          <p:cNvSpPr/>
          <p:nvPr/>
        </p:nvSpPr>
        <p:spPr>
          <a:xfrm rot="10311902" flipH="1">
            <a:off x="8938111" y="1593797"/>
            <a:ext cx="31699" cy="31024"/>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5"/>
          <p:cNvSpPr/>
          <p:nvPr/>
        </p:nvSpPr>
        <p:spPr>
          <a:xfrm rot="10311902" flipH="1">
            <a:off x="8841283" y="-206526"/>
            <a:ext cx="33449" cy="32774"/>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5"/>
          <p:cNvSpPr/>
          <p:nvPr/>
        </p:nvSpPr>
        <p:spPr>
          <a:xfrm rot="10311902" flipH="1">
            <a:off x="9012209" y="1924418"/>
            <a:ext cx="26399" cy="33949"/>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5"/>
          <p:cNvSpPr/>
          <p:nvPr/>
        </p:nvSpPr>
        <p:spPr>
          <a:xfrm rot="10311902" flipH="1">
            <a:off x="9002324" y="1125287"/>
            <a:ext cx="33449"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5"/>
          <p:cNvSpPr/>
          <p:nvPr/>
        </p:nvSpPr>
        <p:spPr>
          <a:xfrm rot="10311902" flipH="1">
            <a:off x="9106864" y="397535"/>
            <a:ext cx="33449" cy="30249"/>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5"/>
          <p:cNvSpPr/>
          <p:nvPr/>
        </p:nvSpPr>
        <p:spPr>
          <a:xfrm rot="10311902" flipH="1">
            <a:off x="9051839" y="27969"/>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5"/>
          <p:cNvSpPr/>
          <p:nvPr/>
        </p:nvSpPr>
        <p:spPr>
          <a:xfrm rot="10311902" flipH="1">
            <a:off x="8656313" y="135597"/>
            <a:ext cx="26399" cy="26674"/>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5"/>
          <p:cNvSpPr/>
          <p:nvPr/>
        </p:nvSpPr>
        <p:spPr>
          <a:xfrm rot="10311902" flipH="1">
            <a:off x="9075378" y="781495"/>
            <a:ext cx="36949" cy="21249"/>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5"/>
          <p:cNvSpPr/>
          <p:nvPr/>
        </p:nvSpPr>
        <p:spPr>
          <a:xfrm rot="10311902" flipH="1">
            <a:off x="8701785" y="429034"/>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5"/>
          <p:cNvSpPr/>
          <p:nvPr/>
        </p:nvSpPr>
        <p:spPr>
          <a:xfrm rot="10311902" flipH="1">
            <a:off x="9045486" y="2522302"/>
            <a:ext cx="26399" cy="22899"/>
          </a:xfrm>
          <a:custGeom>
            <a:avLst/>
            <a:gdLst/>
            <a:ahLst/>
            <a:cxnLst/>
            <a:rect l="l" t="t" r="r" b="b"/>
            <a:pathLst>
              <a:path w="1056" h="916" extrusionOk="0">
                <a:moveTo>
                  <a:pt x="634" y="1"/>
                </a:moveTo>
                <a:cubicBezTo>
                  <a:pt x="282" y="1"/>
                  <a:pt x="71" y="212"/>
                  <a:pt x="0" y="493"/>
                </a:cubicBezTo>
                <a:cubicBezTo>
                  <a:pt x="0" y="775"/>
                  <a:pt x="211" y="915"/>
                  <a:pt x="493" y="915"/>
                </a:cubicBezTo>
                <a:cubicBezTo>
                  <a:pt x="774" y="915"/>
                  <a:pt x="985" y="704"/>
                  <a:pt x="1056" y="423"/>
                </a:cubicBezTo>
                <a:cubicBezTo>
                  <a:pt x="1056" y="141"/>
                  <a:pt x="91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5"/>
          <p:cNvSpPr/>
          <p:nvPr/>
        </p:nvSpPr>
        <p:spPr>
          <a:xfrm rot="10311902" flipH="1">
            <a:off x="8574667" y="-245580"/>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5"/>
          <p:cNvSpPr/>
          <p:nvPr/>
        </p:nvSpPr>
        <p:spPr>
          <a:xfrm rot="10311902" flipH="1">
            <a:off x="9062455" y="1397100"/>
            <a:ext cx="22349"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9" name="Google Shape;13579;p25"/>
          <p:cNvGrpSpPr/>
          <p:nvPr/>
        </p:nvGrpSpPr>
        <p:grpSpPr>
          <a:xfrm rot="1820868" flipH="1">
            <a:off x="8695578" y="2566487"/>
            <a:ext cx="206742" cy="201042"/>
            <a:chOff x="1103345" y="2653993"/>
            <a:chExt cx="520458" cy="505933"/>
          </a:xfrm>
        </p:grpSpPr>
        <p:sp>
          <p:nvSpPr>
            <p:cNvPr id="13580" name="Google Shape;13580;p25"/>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1" name="Google Shape;13581;p25"/>
            <p:cNvGrpSpPr/>
            <p:nvPr/>
          </p:nvGrpSpPr>
          <p:grpSpPr>
            <a:xfrm>
              <a:off x="1238301" y="2776232"/>
              <a:ext cx="245283" cy="311802"/>
              <a:chOff x="5152350" y="1627375"/>
              <a:chExt cx="61750" cy="78500"/>
            </a:xfrm>
          </p:grpSpPr>
          <p:sp>
            <p:nvSpPr>
              <p:cNvPr id="13582" name="Google Shape;13582;p25"/>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5"/>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5"/>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5"/>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5"/>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5"/>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5"/>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5"/>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5"/>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5"/>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5"/>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5"/>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5"/>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5"/>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5"/>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5"/>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5"/>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5"/>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00" name="Google Shape;13600;p25"/>
          <p:cNvGrpSpPr/>
          <p:nvPr/>
        </p:nvGrpSpPr>
        <p:grpSpPr>
          <a:xfrm rot="128118" flipH="1">
            <a:off x="8340168" y="-187295"/>
            <a:ext cx="220554" cy="222330"/>
            <a:chOff x="5111275" y="1926900"/>
            <a:chExt cx="55525" cy="55975"/>
          </a:xfrm>
        </p:grpSpPr>
        <p:sp>
          <p:nvSpPr>
            <p:cNvPr id="13601" name="Google Shape;13601;p25"/>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2" name="Google Shape;13602;p25"/>
            <p:cNvGrpSpPr/>
            <p:nvPr/>
          </p:nvGrpSpPr>
          <p:grpSpPr>
            <a:xfrm>
              <a:off x="5128800" y="1939125"/>
              <a:ext cx="24225" cy="32650"/>
              <a:chOff x="5128800" y="1939125"/>
              <a:chExt cx="24225" cy="32650"/>
            </a:xfrm>
          </p:grpSpPr>
          <p:sp>
            <p:nvSpPr>
              <p:cNvPr id="13603" name="Google Shape;13603;p25"/>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5"/>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5"/>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5"/>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5"/>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5"/>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5"/>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5"/>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5"/>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5"/>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5"/>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5"/>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5"/>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5"/>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5"/>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5"/>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5"/>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5"/>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21" name="Google Shape;13621;p25"/>
          <p:cNvGrpSpPr/>
          <p:nvPr/>
        </p:nvGrpSpPr>
        <p:grpSpPr>
          <a:xfrm>
            <a:off x="8251270" y="2791404"/>
            <a:ext cx="772444" cy="1222625"/>
            <a:chOff x="8251270" y="2791404"/>
            <a:chExt cx="772444" cy="1222625"/>
          </a:xfrm>
        </p:grpSpPr>
        <p:sp>
          <p:nvSpPr>
            <p:cNvPr id="13622" name="Google Shape;13622;p25"/>
            <p:cNvSpPr/>
            <p:nvPr/>
          </p:nvSpPr>
          <p:spPr>
            <a:xfrm rot="10311902" flipH="1">
              <a:off x="8913324" y="3248689"/>
              <a:ext cx="107296" cy="51348"/>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5"/>
            <p:cNvSpPr/>
            <p:nvPr/>
          </p:nvSpPr>
          <p:spPr>
            <a:xfrm rot="10311902" flipH="1">
              <a:off x="8810936" y="2896567"/>
              <a:ext cx="54548" cy="76422"/>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5"/>
            <p:cNvSpPr/>
            <p:nvPr/>
          </p:nvSpPr>
          <p:spPr>
            <a:xfrm rot="10311902" flipH="1">
              <a:off x="8453206" y="2960441"/>
              <a:ext cx="80922" cy="51973"/>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5"/>
            <p:cNvSpPr/>
            <p:nvPr/>
          </p:nvSpPr>
          <p:spPr>
            <a:xfrm rot="10311902" flipH="1">
              <a:off x="8408248" y="3673689"/>
              <a:ext cx="84447" cy="33399"/>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5"/>
            <p:cNvSpPr/>
            <p:nvPr/>
          </p:nvSpPr>
          <p:spPr>
            <a:xfrm rot="10311902" flipH="1">
              <a:off x="8433727" y="2839769"/>
              <a:ext cx="33449" cy="51223"/>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5"/>
            <p:cNvSpPr/>
            <p:nvPr/>
          </p:nvSpPr>
          <p:spPr>
            <a:xfrm rot="10311902" flipH="1">
              <a:off x="8313398" y="2958862"/>
              <a:ext cx="28174" cy="55123"/>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5"/>
            <p:cNvSpPr/>
            <p:nvPr/>
          </p:nvSpPr>
          <p:spPr>
            <a:xfrm rot="10311902" flipH="1">
              <a:off x="8326014" y="3144648"/>
              <a:ext cx="48973" cy="35424"/>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5"/>
            <p:cNvSpPr/>
            <p:nvPr/>
          </p:nvSpPr>
          <p:spPr>
            <a:xfrm rot="10311902" flipH="1">
              <a:off x="8819725" y="3918955"/>
              <a:ext cx="36974"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5"/>
            <p:cNvSpPr/>
            <p:nvPr/>
          </p:nvSpPr>
          <p:spPr>
            <a:xfrm rot="10311902" flipH="1">
              <a:off x="8282899" y="3245020"/>
              <a:ext cx="42223" cy="31024"/>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5"/>
            <p:cNvSpPr/>
            <p:nvPr/>
          </p:nvSpPr>
          <p:spPr>
            <a:xfrm rot="10311902" flipH="1">
              <a:off x="8392882" y="3980746"/>
              <a:ext cx="36949" cy="30824"/>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5"/>
            <p:cNvSpPr/>
            <p:nvPr/>
          </p:nvSpPr>
          <p:spPr>
            <a:xfrm rot="10311902" flipH="1">
              <a:off x="8638084" y="3676133"/>
              <a:ext cx="35199" cy="28499"/>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5"/>
            <p:cNvSpPr/>
            <p:nvPr/>
          </p:nvSpPr>
          <p:spPr>
            <a:xfrm rot="10311902" flipH="1">
              <a:off x="8253125" y="3611456"/>
              <a:ext cx="36949" cy="28849"/>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5"/>
            <p:cNvSpPr/>
            <p:nvPr/>
          </p:nvSpPr>
          <p:spPr>
            <a:xfrm rot="10311902" flipH="1">
              <a:off x="8522767" y="3925794"/>
              <a:ext cx="29924" cy="26749"/>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5"/>
            <p:cNvSpPr/>
            <p:nvPr/>
          </p:nvSpPr>
          <p:spPr>
            <a:xfrm rot="10311902" flipH="1">
              <a:off x="8825006" y="3079035"/>
              <a:ext cx="26399" cy="24624"/>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5"/>
            <p:cNvSpPr/>
            <p:nvPr/>
          </p:nvSpPr>
          <p:spPr>
            <a:xfrm rot="10311902" flipH="1">
              <a:off x="8956362" y="3552587"/>
              <a:ext cx="29924" cy="21399"/>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5"/>
            <p:cNvSpPr/>
            <p:nvPr/>
          </p:nvSpPr>
          <p:spPr>
            <a:xfrm rot="10311902" flipH="1">
              <a:off x="8693866" y="2795318"/>
              <a:ext cx="58048" cy="38424"/>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5"/>
            <p:cNvSpPr/>
            <p:nvPr/>
          </p:nvSpPr>
          <p:spPr>
            <a:xfrm rot="10311902" flipH="1">
              <a:off x="8425830" y="3068869"/>
              <a:ext cx="49248" cy="51423"/>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5"/>
            <p:cNvSpPr/>
            <p:nvPr/>
          </p:nvSpPr>
          <p:spPr>
            <a:xfrm rot="10311902" flipH="1">
              <a:off x="8509576" y="3273169"/>
              <a:ext cx="56298" cy="35624"/>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5"/>
            <p:cNvSpPr/>
            <p:nvPr/>
          </p:nvSpPr>
          <p:spPr>
            <a:xfrm rot="10311902" flipH="1">
              <a:off x="8671398" y="3185614"/>
              <a:ext cx="35199"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5"/>
            <p:cNvSpPr/>
            <p:nvPr/>
          </p:nvSpPr>
          <p:spPr>
            <a:xfrm rot="10311902" flipH="1">
              <a:off x="8710802" y="2967766"/>
              <a:ext cx="35199" cy="37299"/>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5"/>
            <p:cNvSpPr/>
            <p:nvPr/>
          </p:nvSpPr>
          <p:spPr>
            <a:xfrm rot="10311902" flipH="1">
              <a:off x="8564462" y="2799312"/>
              <a:ext cx="33449"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3" name="Google Shape;13643;p25"/>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5"/>
          <p:cNvSpPr txBox="1">
            <a:spLocks noGrp="1"/>
          </p:cNvSpPr>
          <p:nvPr>
            <p:ph type="title" hasCustomPrompt="1"/>
          </p:nvPr>
        </p:nvSpPr>
        <p:spPr>
          <a:xfrm>
            <a:off x="2604150" y="551763"/>
            <a:ext cx="3935700" cy="1002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645" name="Google Shape;13645;p25"/>
          <p:cNvSpPr txBox="1">
            <a:spLocks noGrp="1"/>
          </p:cNvSpPr>
          <p:nvPr>
            <p:ph type="subTitle" idx="1"/>
          </p:nvPr>
        </p:nvSpPr>
        <p:spPr>
          <a:xfrm>
            <a:off x="2963850" y="1664874"/>
            <a:ext cx="3216300" cy="491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500"/>
              <a:buNone/>
              <a:defRPr sz="1537"/>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13646" name="Google Shape;13646;p25"/>
          <p:cNvSpPr txBox="1">
            <a:spLocks noGrp="1"/>
          </p:cNvSpPr>
          <p:nvPr>
            <p:ph type="title" idx="2" hasCustomPrompt="1"/>
          </p:nvPr>
        </p:nvSpPr>
        <p:spPr>
          <a:xfrm>
            <a:off x="1294825" y="2267063"/>
            <a:ext cx="3029400" cy="1002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647" name="Google Shape;13647;p25"/>
          <p:cNvSpPr txBox="1">
            <a:spLocks noGrp="1"/>
          </p:cNvSpPr>
          <p:nvPr>
            <p:ph type="subTitle" idx="3"/>
          </p:nvPr>
        </p:nvSpPr>
        <p:spPr>
          <a:xfrm>
            <a:off x="1201375" y="3380174"/>
            <a:ext cx="3216300" cy="5199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500"/>
              <a:buNone/>
              <a:defRPr sz="1537"/>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13648" name="Google Shape;13648;p25"/>
          <p:cNvSpPr txBox="1">
            <a:spLocks noGrp="1"/>
          </p:cNvSpPr>
          <p:nvPr>
            <p:ph type="title" idx="4" hasCustomPrompt="1"/>
          </p:nvPr>
        </p:nvSpPr>
        <p:spPr>
          <a:xfrm>
            <a:off x="4819775" y="2267063"/>
            <a:ext cx="3029400" cy="1002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649" name="Google Shape;13649;p25"/>
          <p:cNvSpPr txBox="1">
            <a:spLocks noGrp="1"/>
          </p:cNvSpPr>
          <p:nvPr>
            <p:ph type="subTitle" idx="5"/>
          </p:nvPr>
        </p:nvSpPr>
        <p:spPr>
          <a:xfrm>
            <a:off x="4726325" y="3380174"/>
            <a:ext cx="3216300" cy="491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500"/>
              <a:buNone/>
              <a:defRPr sz="1537"/>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13650" name="Google Shape;13650;p25"/>
          <p:cNvSpPr/>
          <p:nvPr/>
        </p:nvSpPr>
        <p:spPr>
          <a:xfrm>
            <a:off x="-4599163" y="3885072"/>
            <a:ext cx="8770994" cy="1950165"/>
          </a:xfrm>
          <a:custGeom>
            <a:avLst/>
            <a:gdLst/>
            <a:ahLst/>
            <a:cxnLst/>
            <a:rect l="l" t="t" r="r" b="b"/>
            <a:pathLst>
              <a:path w="47732" h="10613" extrusionOk="0">
                <a:moveTo>
                  <a:pt x="43" y="10214"/>
                </a:moveTo>
                <a:cubicBezTo>
                  <a:pt x="183" y="10612"/>
                  <a:pt x="1044" y="10569"/>
                  <a:pt x="1367" y="10569"/>
                </a:cubicBezTo>
                <a:cubicBezTo>
                  <a:pt x="2293" y="10569"/>
                  <a:pt x="3218" y="10505"/>
                  <a:pt x="4144" y="10505"/>
                </a:cubicBezTo>
                <a:cubicBezTo>
                  <a:pt x="5640" y="10505"/>
                  <a:pt x="7114" y="10451"/>
                  <a:pt x="8610" y="10343"/>
                </a:cubicBezTo>
                <a:cubicBezTo>
                  <a:pt x="11677" y="10117"/>
                  <a:pt x="14745" y="9848"/>
                  <a:pt x="17833" y="9762"/>
                </a:cubicBezTo>
                <a:cubicBezTo>
                  <a:pt x="20911" y="9687"/>
                  <a:pt x="23957" y="9719"/>
                  <a:pt x="27024" y="9687"/>
                </a:cubicBezTo>
                <a:cubicBezTo>
                  <a:pt x="30081" y="9665"/>
                  <a:pt x="33159" y="9601"/>
                  <a:pt x="36237" y="9687"/>
                </a:cubicBezTo>
                <a:cubicBezTo>
                  <a:pt x="37744" y="9741"/>
                  <a:pt x="39261" y="9881"/>
                  <a:pt x="40768" y="9859"/>
                </a:cubicBezTo>
                <a:cubicBezTo>
                  <a:pt x="42113" y="9848"/>
                  <a:pt x="43437" y="9795"/>
                  <a:pt x="44782" y="9924"/>
                </a:cubicBezTo>
                <a:cubicBezTo>
                  <a:pt x="45525" y="9988"/>
                  <a:pt x="46816" y="10150"/>
                  <a:pt x="47376" y="9472"/>
                </a:cubicBezTo>
                <a:cubicBezTo>
                  <a:pt x="47731" y="9041"/>
                  <a:pt x="47322" y="8578"/>
                  <a:pt x="46913" y="8234"/>
                </a:cubicBezTo>
                <a:cubicBezTo>
                  <a:pt x="46913" y="8213"/>
                  <a:pt x="46902" y="8191"/>
                  <a:pt x="46881" y="8180"/>
                </a:cubicBezTo>
                <a:cubicBezTo>
                  <a:pt x="46859" y="8180"/>
                  <a:pt x="46838" y="8169"/>
                  <a:pt x="46816" y="8159"/>
                </a:cubicBezTo>
                <a:cubicBezTo>
                  <a:pt x="46687" y="8062"/>
                  <a:pt x="46569" y="7965"/>
                  <a:pt x="46483" y="7900"/>
                </a:cubicBezTo>
                <a:cubicBezTo>
                  <a:pt x="46440" y="7857"/>
                  <a:pt x="46375" y="7868"/>
                  <a:pt x="46343" y="7922"/>
                </a:cubicBezTo>
                <a:cubicBezTo>
                  <a:pt x="46246" y="7868"/>
                  <a:pt x="46149" y="7814"/>
                  <a:pt x="46052" y="7771"/>
                </a:cubicBezTo>
                <a:cubicBezTo>
                  <a:pt x="46354" y="7847"/>
                  <a:pt x="46644" y="7911"/>
                  <a:pt x="46945" y="7976"/>
                </a:cubicBezTo>
                <a:cubicBezTo>
                  <a:pt x="46978" y="7976"/>
                  <a:pt x="46989" y="7943"/>
                  <a:pt x="46956" y="7943"/>
                </a:cubicBezTo>
                <a:cubicBezTo>
                  <a:pt x="43071" y="7061"/>
                  <a:pt x="39530" y="5188"/>
                  <a:pt x="35893" y="3628"/>
                </a:cubicBezTo>
                <a:cubicBezTo>
                  <a:pt x="35290" y="3348"/>
                  <a:pt x="34644" y="3154"/>
                  <a:pt x="33998" y="3036"/>
                </a:cubicBezTo>
                <a:cubicBezTo>
                  <a:pt x="33503" y="2961"/>
                  <a:pt x="32987" y="2917"/>
                  <a:pt x="32502" y="2745"/>
                </a:cubicBezTo>
                <a:cubicBezTo>
                  <a:pt x="32169" y="2627"/>
                  <a:pt x="31857" y="2465"/>
                  <a:pt x="31566" y="2261"/>
                </a:cubicBezTo>
                <a:cubicBezTo>
                  <a:pt x="31362" y="2100"/>
                  <a:pt x="31136" y="1949"/>
                  <a:pt x="30888" y="1830"/>
                </a:cubicBezTo>
                <a:cubicBezTo>
                  <a:pt x="30382" y="1637"/>
                  <a:pt x="29866" y="1669"/>
                  <a:pt x="29338" y="1637"/>
                </a:cubicBezTo>
                <a:cubicBezTo>
                  <a:pt x="28574" y="1583"/>
                  <a:pt x="27842" y="1335"/>
                  <a:pt x="27132" y="1066"/>
                </a:cubicBezTo>
                <a:cubicBezTo>
                  <a:pt x="26497" y="830"/>
                  <a:pt x="25841" y="485"/>
                  <a:pt x="25184" y="356"/>
                </a:cubicBezTo>
                <a:cubicBezTo>
                  <a:pt x="24538" y="216"/>
                  <a:pt x="23893" y="119"/>
                  <a:pt x="23236" y="76"/>
                </a:cubicBezTo>
                <a:cubicBezTo>
                  <a:pt x="22763" y="55"/>
                  <a:pt x="22171" y="1"/>
                  <a:pt x="21740" y="259"/>
                </a:cubicBezTo>
                <a:cubicBezTo>
                  <a:pt x="21493" y="399"/>
                  <a:pt x="21267" y="593"/>
                  <a:pt x="21008" y="722"/>
                </a:cubicBezTo>
                <a:cubicBezTo>
                  <a:pt x="20772" y="840"/>
                  <a:pt x="20524" y="754"/>
                  <a:pt x="20287" y="851"/>
                </a:cubicBezTo>
                <a:cubicBezTo>
                  <a:pt x="19771" y="1056"/>
                  <a:pt x="19394" y="1518"/>
                  <a:pt x="18867" y="1669"/>
                </a:cubicBezTo>
                <a:cubicBezTo>
                  <a:pt x="18468" y="1777"/>
                  <a:pt x="18070" y="1863"/>
                  <a:pt x="17672" y="1734"/>
                </a:cubicBezTo>
                <a:cubicBezTo>
                  <a:pt x="17403" y="1648"/>
                  <a:pt x="17123" y="1572"/>
                  <a:pt x="16843" y="1518"/>
                </a:cubicBezTo>
                <a:cubicBezTo>
                  <a:pt x="16488" y="1475"/>
                  <a:pt x="16133" y="1561"/>
                  <a:pt x="15842" y="1766"/>
                </a:cubicBezTo>
                <a:cubicBezTo>
                  <a:pt x="15390" y="2046"/>
                  <a:pt x="15003" y="2422"/>
                  <a:pt x="14594" y="2756"/>
                </a:cubicBezTo>
                <a:cubicBezTo>
                  <a:pt x="14131" y="3133"/>
                  <a:pt x="13625" y="3348"/>
                  <a:pt x="13109" y="3628"/>
                </a:cubicBezTo>
                <a:cubicBezTo>
                  <a:pt x="12463" y="3972"/>
                  <a:pt x="11796" y="4424"/>
                  <a:pt x="11075" y="4607"/>
                </a:cubicBezTo>
                <a:cubicBezTo>
                  <a:pt x="10407" y="4790"/>
                  <a:pt x="9719" y="4898"/>
                  <a:pt x="9062" y="5102"/>
                </a:cubicBezTo>
                <a:cubicBezTo>
                  <a:pt x="7728" y="5554"/>
                  <a:pt x="6436" y="6114"/>
                  <a:pt x="5188" y="6770"/>
                </a:cubicBezTo>
                <a:cubicBezTo>
                  <a:pt x="3950" y="7395"/>
                  <a:pt x="2680" y="7997"/>
                  <a:pt x="1507" y="8751"/>
                </a:cubicBezTo>
                <a:cubicBezTo>
                  <a:pt x="1055" y="9041"/>
                  <a:pt x="538" y="9343"/>
                  <a:pt x="172" y="9762"/>
                </a:cubicBezTo>
                <a:cubicBezTo>
                  <a:pt x="54" y="9881"/>
                  <a:pt x="0" y="10053"/>
                  <a:pt x="43" y="102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5"/>
          <p:cNvSpPr/>
          <p:nvPr/>
        </p:nvSpPr>
        <p:spPr>
          <a:xfrm>
            <a:off x="5035373" y="3992369"/>
            <a:ext cx="5384699" cy="2134767"/>
          </a:xfrm>
          <a:custGeom>
            <a:avLst/>
            <a:gdLst/>
            <a:ahLst/>
            <a:cxnLst/>
            <a:rect l="l" t="t" r="r" b="b"/>
            <a:pathLst>
              <a:path w="36625" h="14520" extrusionOk="0">
                <a:moveTo>
                  <a:pt x="3380" y="8439"/>
                </a:moveTo>
                <a:cubicBezTo>
                  <a:pt x="4284" y="8040"/>
                  <a:pt x="5209" y="7707"/>
                  <a:pt x="6156" y="7448"/>
                </a:cubicBezTo>
                <a:cubicBezTo>
                  <a:pt x="7233" y="7158"/>
                  <a:pt x="8330" y="7266"/>
                  <a:pt x="9407" y="7007"/>
                </a:cubicBezTo>
                <a:cubicBezTo>
                  <a:pt x="11613" y="6469"/>
                  <a:pt x="13195" y="5070"/>
                  <a:pt x="15509" y="5296"/>
                </a:cubicBezTo>
                <a:cubicBezTo>
                  <a:pt x="17672" y="5511"/>
                  <a:pt x="17414" y="4360"/>
                  <a:pt x="18910" y="3316"/>
                </a:cubicBezTo>
                <a:cubicBezTo>
                  <a:pt x="19480" y="2928"/>
                  <a:pt x="20147" y="3047"/>
                  <a:pt x="20772" y="2864"/>
                </a:cubicBezTo>
                <a:cubicBezTo>
                  <a:pt x="21525" y="2627"/>
                  <a:pt x="22138" y="2067"/>
                  <a:pt x="22752" y="1615"/>
                </a:cubicBezTo>
                <a:cubicBezTo>
                  <a:pt x="23376" y="1174"/>
                  <a:pt x="24086" y="561"/>
                  <a:pt x="24894" y="453"/>
                </a:cubicBezTo>
                <a:cubicBezTo>
                  <a:pt x="25658" y="345"/>
                  <a:pt x="26476" y="539"/>
                  <a:pt x="27251" y="475"/>
                </a:cubicBezTo>
                <a:cubicBezTo>
                  <a:pt x="28025" y="410"/>
                  <a:pt x="28930" y="1"/>
                  <a:pt x="29651" y="23"/>
                </a:cubicBezTo>
                <a:cubicBezTo>
                  <a:pt x="30781" y="44"/>
                  <a:pt x="31534" y="1282"/>
                  <a:pt x="32169" y="2046"/>
                </a:cubicBezTo>
                <a:cubicBezTo>
                  <a:pt x="33428" y="3574"/>
                  <a:pt x="34408" y="6071"/>
                  <a:pt x="36119" y="7147"/>
                </a:cubicBezTo>
                <a:lnTo>
                  <a:pt x="35312" y="7147"/>
                </a:lnTo>
                <a:cubicBezTo>
                  <a:pt x="35785" y="7416"/>
                  <a:pt x="36129" y="7739"/>
                  <a:pt x="36312" y="8223"/>
                </a:cubicBezTo>
                <a:cubicBezTo>
                  <a:pt x="36625" y="9009"/>
                  <a:pt x="36603" y="8837"/>
                  <a:pt x="35850" y="9127"/>
                </a:cubicBezTo>
                <a:cubicBezTo>
                  <a:pt x="34644" y="9579"/>
                  <a:pt x="33256" y="14347"/>
                  <a:pt x="31986" y="14412"/>
                </a:cubicBezTo>
                <a:cubicBezTo>
                  <a:pt x="29780" y="14519"/>
                  <a:pt x="27294" y="9859"/>
                  <a:pt x="25087" y="9870"/>
                </a:cubicBezTo>
                <a:cubicBezTo>
                  <a:pt x="19749" y="9924"/>
                  <a:pt x="14443" y="10419"/>
                  <a:pt x="9116" y="10656"/>
                </a:cubicBezTo>
                <a:cubicBezTo>
                  <a:pt x="6156" y="10796"/>
                  <a:pt x="2734" y="11129"/>
                  <a:pt x="0" y="9784"/>
                </a:cubicBezTo>
                <a:cubicBezTo>
                  <a:pt x="1195" y="9741"/>
                  <a:pt x="2325" y="8901"/>
                  <a:pt x="3380" y="84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8937527"/>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4335"/>
        <p:cNvGrpSpPr/>
        <p:nvPr/>
      </p:nvGrpSpPr>
      <p:grpSpPr>
        <a:xfrm>
          <a:off x="0" y="0"/>
          <a:ext cx="0" cy="0"/>
          <a:chOff x="0" y="0"/>
          <a:chExt cx="0" cy="0"/>
        </a:xfrm>
      </p:grpSpPr>
      <p:sp>
        <p:nvSpPr>
          <p:cNvPr id="14336" name="Google Shape;14336;p31"/>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4337" name="Google Shape;14337;p31"/>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4338" name="Google Shape;14338;p31"/>
          <p:cNvSpPr txBox="1">
            <a:spLocks noGrp="1"/>
          </p:cNvSpPr>
          <p:nvPr>
            <p:ph type="subTitle" idx="1"/>
          </p:nvPr>
        </p:nvSpPr>
        <p:spPr>
          <a:xfrm>
            <a:off x="1816200" y="4018975"/>
            <a:ext cx="5511600" cy="47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39" name="Google Shape;14339;p31"/>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0" name="Google Shape;14340;p31"/>
          <p:cNvGrpSpPr/>
          <p:nvPr/>
        </p:nvGrpSpPr>
        <p:grpSpPr>
          <a:xfrm>
            <a:off x="5876029" y="1235664"/>
            <a:ext cx="4700908" cy="2992296"/>
            <a:chOff x="5892216" y="1235664"/>
            <a:chExt cx="4700908" cy="2992296"/>
          </a:xfrm>
        </p:grpSpPr>
        <p:grpSp>
          <p:nvGrpSpPr>
            <p:cNvPr id="14341" name="Google Shape;14341;p31"/>
            <p:cNvGrpSpPr/>
            <p:nvPr/>
          </p:nvGrpSpPr>
          <p:grpSpPr>
            <a:xfrm>
              <a:off x="5892216" y="1235664"/>
              <a:ext cx="4700908" cy="2992296"/>
              <a:chOff x="5335191" y="925639"/>
              <a:chExt cx="4700908" cy="2992296"/>
            </a:xfrm>
          </p:grpSpPr>
          <p:sp>
            <p:nvSpPr>
              <p:cNvPr id="14342" name="Google Shape;14342;p31"/>
              <p:cNvSpPr/>
              <p:nvPr/>
            </p:nvSpPr>
            <p:spPr>
              <a:xfrm rot="1274250">
                <a:off x="7091839" y="1447954"/>
                <a:ext cx="10923" cy="8926"/>
              </a:xfrm>
              <a:custGeom>
                <a:avLst/>
                <a:gdLst/>
                <a:ahLst/>
                <a:cxnLst/>
                <a:rect l="l" t="t" r="r" b="b"/>
                <a:pathLst>
                  <a:path w="93" h="76" extrusionOk="0">
                    <a:moveTo>
                      <a:pt x="41" y="1"/>
                    </a:moveTo>
                    <a:cubicBezTo>
                      <a:pt x="33" y="1"/>
                      <a:pt x="25" y="3"/>
                      <a:pt x="18" y="9"/>
                    </a:cubicBezTo>
                    <a:cubicBezTo>
                      <a:pt x="0" y="27"/>
                      <a:pt x="0" y="44"/>
                      <a:pt x="18" y="62"/>
                    </a:cubicBezTo>
                    <a:cubicBezTo>
                      <a:pt x="27" y="71"/>
                      <a:pt x="36" y="76"/>
                      <a:pt x="45" y="76"/>
                    </a:cubicBezTo>
                    <a:cubicBezTo>
                      <a:pt x="53" y="76"/>
                      <a:pt x="62" y="71"/>
                      <a:pt x="71" y="62"/>
                    </a:cubicBezTo>
                    <a:cubicBezTo>
                      <a:pt x="92" y="34"/>
                      <a:pt x="69"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3" name="Google Shape;14343;p31"/>
              <p:cNvGrpSpPr/>
              <p:nvPr/>
            </p:nvGrpSpPr>
            <p:grpSpPr>
              <a:xfrm rot="9139371">
                <a:off x="5958155" y="979789"/>
                <a:ext cx="291172" cy="235498"/>
                <a:chOff x="8022729" y="2788780"/>
                <a:chExt cx="291165" cy="235492"/>
              </a:xfrm>
            </p:grpSpPr>
            <p:sp>
              <p:nvSpPr>
                <p:cNvPr id="14344" name="Google Shape;14344;p31"/>
                <p:cNvSpPr/>
                <p:nvPr/>
              </p:nvSpPr>
              <p:spPr>
                <a:xfrm>
                  <a:off x="8084275" y="2843043"/>
                  <a:ext cx="153510" cy="181229"/>
                </a:xfrm>
                <a:custGeom>
                  <a:avLst/>
                  <a:gdLst/>
                  <a:ahLst/>
                  <a:cxnLst/>
                  <a:rect l="l" t="t" r="r" b="b"/>
                  <a:pathLst>
                    <a:path w="1307" h="1543" extrusionOk="0">
                      <a:moveTo>
                        <a:pt x="1093" y="0"/>
                      </a:moveTo>
                      <a:lnTo>
                        <a:pt x="1093" y="0"/>
                      </a:lnTo>
                      <a:cubicBezTo>
                        <a:pt x="587" y="53"/>
                        <a:pt x="160" y="426"/>
                        <a:pt x="36" y="924"/>
                      </a:cubicBezTo>
                      <a:cubicBezTo>
                        <a:pt x="0" y="1057"/>
                        <a:pt x="18" y="1190"/>
                        <a:pt x="80" y="1315"/>
                      </a:cubicBezTo>
                      <a:cubicBezTo>
                        <a:pt x="127" y="1390"/>
                        <a:pt x="207" y="1431"/>
                        <a:pt x="292" y="1431"/>
                      </a:cubicBezTo>
                      <a:cubicBezTo>
                        <a:pt x="337" y="1431"/>
                        <a:pt x="383" y="1419"/>
                        <a:pt x="427" y="1395"/>
                      </a:cubicBezTo>
                      <a:cubicBezTo>
                        <a:pt x="453" y="1368"/>
                        <a:pt x="480" y="1341"/>
                        <a:pt x="516" y="1341"/>
                      </a:cubicBezTo>
                      <a:cubicBezTo>
                        <a:pt x="569" y="1341"/>
                        <a:pt x="595" y="1421"/>
                        <a:pt x="622" y="1466"/>
                      </a:cubicBezTo>
                      <a:cubicBezTo>
                        <a:pt x="668" y="1517"/>
                        <a:pt x="728" y="1543"/>
                        <a:pt x="789" y="1543"/>
                      </a:cubicBezTo>
                      <a:cubicBezTo>
                        <a:pt x="823" y="1543"/>
                        <a:pt x="857" y="1535"/>
                        <a:pt x="889" y="1519"/>
                      </a:cubicBezTo>
                      <a:cubicBezTo>
                        <a:pt x="977" y="1466"/>
                        <a:pt x="1048" y="1386"/>
                        <a:pt x="1084" y="1297"/>
                      </a:cubicBezTo>
                      <a:cubicBezTo>
                        <a:pt x="1279" y="906"/>
                        <a:pt x="1306" y="444"/>
                        <a:pt x="1146" y="36"/>
                      </a:cubicBezTo>
                      <a:lnTo>
                        <a:pt x="995" y="27"/>
                      </a:lnTo>
                      <a:lnTo>
                        <a:pt x="10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31"/>
                <p:cNvSpPr/>
                <p:nvPr/>
              </p:nvSpPr>
              <p:spPr>
                <a:xfrm>
                  <a:off x="8022729" y="2821197"/>
                  <a:ext cx="227271" cy="127553"/>
                </a:xfrm>
                <a:custGeom>
                  <a:avLst/>
                  <a:gdLst/>
                  <a:ahLst/>
                  <a:cxnLst/>
                  <a:rect l="l" t="t" r="r" b="b"/>
                  <a:pathLst>
                    <a:path w="1935" h="1086" extrusionOk="0">
                      <a:moveTo>
                        <a:pt x="1138" y="1"/>
                      </a:moveTo>
                      <a:cubicBezTo>
                        <a:pt x="1001" y="1"/>
                        <a:pt x="867" y="20"/>
                        <a:pt x="773" y="53"/>
                      </a:cubicBezTo>
                      <a:cubicBezTo>
                        <a:pt x="480" y="151"/>
                        <a:pt x="0" y="470"/>
                        <a:pt x="18" y="568"/>
                      </a:cubicBezTo>
                      <a:cubicBezTo>
                        <a:pt x="54" y="692"/>
                        <a:pt x="196" y="630"/>
                        <a:pt x="222" y="675"/>
                      </a:cubicBezTo>
                      <a:cubicBezTo>
                        <a:pt x="240" y="719"/>
                        <a:pt x="249" y="772"/>
                        <a:pt x="240" y="826"/>
                      </a:cubicBezTo>
                      <a:cubicBezTo>
                        <a:pt x="222" y="870"/>
                        <a:pt x="231" y="923"/>
                        <a:pt x="249" y="968"/>
                      </a:cubicBezTo>
                      <a:cubicBezTo>
                        <a:pt x="290" y="1041"/>
                        <a:pt x="368" y="1084"/>
                        <a:pt x="449" y="1084"/>
                      </a:cubicBezTo>
                      <a:cubicBezTo>
                        <a:pt x="456" y="1084"/>
                        <a:pt x="464" y="1084"/>
                        <a:pt x="471" y="1083"/>
                      </a:cubicBezTo>
                      <a:cubicBezTo>
                        <a:pt x="498" y="1085"/>
                        <a:pt x="525" y="1086"/>
                        <a:pt x="552" y="1086"/>
                      </a:cubicBezTo>
                      <a:cubicBezTo>
                        <a:pt x="966" y="1086"/>
                        <a:pt x="1358" y="893"/>
                        <a:pt x="1608" y="568"/>
                      </a:cubicBezTo>
                      <a:cubicBezTo>
                        <a:pt x="1935" y="150"/>
                        <a:pt x="152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31"/>
                <p:cNvSpPr/>
                <p:nvPr/>
              </p:nvSpPr>
              <p:spPr>
                <a:xfrm>
                  <a:off x="8178119" y="2841986"/>
                  <a:ext cx="135775" cy="172185"/>
                </a:xfrm>
                <a:custGeom>
                  <a:avLst/>
                  <a:gdLst/>
                  <a:ahLst/>
                  <a:cxnLst/>
                  <a:rect l="l" t="t" r="r" b="b"/>
                  <a:pathLst>
                    <a:path w="1156" h="1466" extrusionOk="0">
                      <a:moveTo>
                        <a:pt x="339" y="0"/>
                      </a:moveTo>
                      <a:cubicBezTo>
                        <a:pt x="175" y="0"/>
                        <a:pt x="80" y="251"/>
                        <a:pt x="63" y="382"/>
                      </a:cubicBezTo>
                      <a:cubicBezTo>
                        <a:pt x="1" y="729"/>
                        <a:pt x="98" y="1084"/>
                        <a:pt x="329" y="1341"/>
                      </a:cubicBezTo>
                      <a:cubicBezTo>
                        <a:pt x="392" y="1421"/>
                        <a:pt x="480" y="1466"/>
                        <a:pt x="578" y="1466"/>
                      </a:cubicBezTo>
                      <a:cubicBezTo>
                        <a:pt x="685" y="1448"/>
                        <a:pt x="747" y="1341"/>
                        <a:pt x="800" y="1244"/>
                      </a:cubicBezTo>
                      <a:cubicBezTo>
                        <a:pt x="811" y="1310"/>
                        <a:pt x="874" y="1346"/>
                        <a:pt x="939" y="1346"/>
                      </a:cubicBezTo>
                      <a:cubicBezTo>
                        <a:pt x="979" y="1346"/>
                        <a:pt x="1019" y="1333"/>
                        <a:pt x="1049" y="1306"/>
                      </a:cubicBezTo>
                      <a:cubicBezTo>
                        <a:pt x="1120" y="1226"/>
                        <a:pt x="1155" y="1119"/>
                        <a:pt x="1138" y="1022"/>
                      </a:cubicBezTo>
                      <a:cubicBezTo>
                        <a:pt x="1102" y="791"/>
                        <a:pt x="1004" y="569"/>
                        <a:pt x="836" y="409"/>
                      </a:cubicBezTo>
                      <a:cubicBezTo>
                        <a:pt x="747" y="302"/>
                        <a:pt x="498" y="18"/>
                        <a:pt x="347" y="0"/>
                      </a:cubicBezTo>
                      <a:cubicBezTo>
                        <a:pt x="344" y="0"/>
                        <a:pt x="341"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31"/>
                <p:cNvSpPr/>
                <p:nvPr/>
              </p:nvSpPr>
              <p:spPr>
                <a:xfrm>
                  <a:off x="8195855" y="2795005"/>
                  <a:ext cx="65891" cy="62250"/>
                </a:xfrm>
                <a:custGeom>
                  <a:avLst/>
                  <a:gdLst/>
                  <a:ahLst/>
                  <a:cxnLst/>
                  <a:rect l="l" t="t" r="r" b="b"/>
                  <a:pathLst>
                    <a:path w="561" h="530" extrusionOk="0">
                      <a:moveTo>
                        <a:pt x="258" y="1"/>
                      </a:moveTo>
                      <a:cubicBezTo>
                        <a:pt x="178" y="1"/>
                        <a:pt x="107" y="36"/>
                        <a:pt x="54" y="89"/>
                      </a:cubicBezTo>
                      <a:cubicBezTo>
                        <a:pt x="19" y="134"/>
                        <a:pt x="1" y="205"/>
                        <a:pt x="10" y="258"/>
                      </a:cubicBezTo>
                      <a:cubicBezTo>
                        <a:pt x="36" y="311"/>
                        <a:pt x="72" y="347"/>
                        <a:pt x="116" y="374"/>
                      </a:cubicBezTo>
                      <a:cubicBezTo>
                        <a:pt x="196" y="436"/>
                        <a:pt x="294" y="480"/>
                        <a:pt x="392" y="516"/>
                      </a:cubicBezTo>
                      <a:cubicBezTo>
                        <a:pt x="416" y="525"/>
                        <a:pt x="438" y="529"/>
                        <a:pt x="457" y="529"/>
                      </a:cubicBezTo>
                      <a:cubicBezTo>
                        <a:pt x="513" y="529"/>
                        <a:pt x="545" y="491"/>
                        <a:pt x="551" y="418"/>
                      </a:cubicBezTo>
                      <a:cubicBezTo>
                        <a:pt x="560" y="338"/>
                        <a:pt x="551" y="258"/>
                        <a:pt x="516" y="187"/>
                      </a:cubicBezTo>
                      <a:cubicBezTo>
                        <a:pt x="471" y="81"/>
                        <a:pt x="374" y="9"/>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31"/>
                <p:cNvSpPr/>
                <p:nvPr/>
              </p:nvSpPr>
              <p:spPr>
                <a:xfrm>
                  <a:off x="8219932" y="2837758"/>
                  <a:ext cx="67888" cy="33004"/>
                </a:xfrm>
                <a:custGeom>
                  <a:avLst/>
                  <a:gdLst/>
                  <a:ahLst/>
                  <a:cxnLst/>
                  <a:rect l="l" t="t" r="r" b="b"/>
                  <a:pathLst>
                    <a:path w="578" h="281" extrusionOk="0">
                      <a:moveTo>
                        <a:pt x="148" y="0"/>
                      </a:moveTo>
                      <a:cubicBezTo>
                        <a:pt x="127" y="0"/>
                        <a:pt x="107" y="6"/>
                        <a:pt x="89" y="19"/>
                      </a:cubicBezTo>
                      <a:cubicBezTo>
                        <a:pt x="0" y="81"/>
                        <a:pt x="107" y="196"/>
                        <a:pt x="169" y="241"/>
                      </a:cubicBezTo>
                      <a:cubicBezTo>
                        <a:pt x="215" y="266"/>
                        <a:pt x="271" y="280"/>
                        <a:pt x="325" y="280"/>
                      </a:cubicBezTo>
                      <a:cubicBezTo>
                        <a:pt x="364" y="280"/>
                        <a:pt x="402" y="273"/>
                        <a:pt x="435" y="258"/>
                      </a:cubicBezTo>
                      <a:cubicBezTo>
                        <a:pt x="524" y="223"/>
                        <a:pt x="577" y="116"/>
                        <a:pt x="551" y="27"/>
                      </a:cubicBezTo>
                      <a:lnTo>
                        <a:pt x="551" y="27"/>
                      </a:lnTo>
                      <a:cubicBezTo>
                        <a:pt x="523" y="70"/>
                        <a:pt x="478" y="95"/>
                        <a:pt x="430" y="95"/>
                      </a:cubicBezTo>
                      <a:cubicBezTo>
                        <a:pt x="417" y="95"/>
                        <a:pt x="404" y="93"/>
                        <a:pt x="391" y="90"/>
                      </a:cubicBezTo>
                      <a:cubicBezTo>
                        <a:pt x="321" y="76"/>
                        <a:pt x="228"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31"/>
                <p:cNvSpPr/>
                <p:nvPr/>
              </p:nvSpPr>
              <p:spPr>
                <a:xfrm>
                  <a:off x="8168723" y="2788780"/>
                  <a:ext cx="63777" cy="60723"/>
                </a:xfrm>
                <a:custGeom>
                  <a:avLst/>
                  <a:gdLst/>
                  <a:ahLst/>
                  <a:cxnLst/>
                  <a:rect l="l" t="t" r="r" b="b"/>
                  <a:pathLst>
                    <a:path w="543" h="517" extrusionOk="0">
                      <a:moveTo>
                        <a:pt x="99" y="0"/>
                      </a:moveTo>
                      <a:lnTo>
                        <a:pt x="99" y="0"/>
                      </a:lnTo>
                      <a:cubicBezTo>
                        <a:pt x="1" y="187"/>
                        <a:pt x="81" y="409"/>
                        <a:pt x="276" y="489"/>
                      </a:cubicBezTo>
                      <a:cubicBezTo>
                        <a:pt x="304" y="503"/>
                        <a:pt x="346" y="517"/>
                        <a:pt x="388" y="517"/>
                      </a:cubicBezTo>
                      <a:cubicBezTo>
                        <a:pt x="426" y="517"/>
                        <a:pt x="464" y="505"/>
                        <a:pt x="489" y="471"/>
                      </a:cubicBezTo>
                      <a:cubicBezTo>
                        <a:pt x="543" y="400"/>
                        <a:pt x="445" y="320"/>
                        <a:pt x="392" y="276"/>
                      </a:cubicBezTo>
                      <a:cubicBezTo>
                        <a:pt x="338" y="240"/>
                        <a:pt x="276" y="205"/>
                        <a:pt x="214" y="169"/>
                      </a:cubicBezTo>
                      <a:cubicBezTo>
                        <a:pt x="152" y="125"/>
                        <a:pt x="116" y="71"/>
                        <a:pt x="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31"/>
                <p:cNvSpPr/>
                <p:nvPr/>
              </p:nvSpPr>
              <p:spPr>
                <a:xfrm>
                  <a:off x="8204194" y="2799233"/>
                  <a:ext cx="47098" cy="49800"/>
                </a:xfrm>
                <a:custGeom>
                  <a:avLst/>
                  <a:gdLst/>
                  <a:ahLst/>
                  <a:cxnLst/>
                  <a:rect l="l" t="t" r="r" b="b"/>
                  <a:pathLst>
                    <a:path w="401" h="424" extrusionOk="0">
                      <a:moveTo>
                        <a:pt x="356" y="0"/>
                      </a:moveTo>
                      <a:cubicBezTo>
                        <a:pt x="356" y="36"/>
                        <a:pt x="329" y="71"/>
                        <a:pt x="294" y="80"/>
                      </a:cubicBezTo>
                      <a:cubicBezTo>
                        <a:pt x="258" y="89"/>
                        <a:pt x="223" y="89"/>
                        <a:pt x="178" y="89"/>
                      </a:cubicBezTo>
                      <a:cubicBezTo>
                        <a:pt x="81" y="89"/>
                        <a:pt x="1" y="187"/>
                        <a:pt x="27" y="284"/>
                      </a:cubicBezTo>
                      <a:cubicBezTo>
                        <a:pt x="57" y="367"/>
                        <a:pt x="138" y="424"/>
                        <a:pt x="226" y="424"/>
                      </a:cubicBezTo>
                      <a:cubicBezTo>
                        <a:pt x="243" y="424"/>
                        <a:pt x="259" y="422"/>
                        <a:pt x="276" y="418"/>
                      </a:cubicBezTo>
                      <a:cubicBezTo>
                        <a:pt x="347" y="382"/>
                        <a:pt x="392" y="311"/>
                        <a:pt x="400" y="231"/>
                      </a:cubicBezTo>
                      <a:cubicBezTo>
                        <a:pt x="400" y="151"/>
                        <a:pt x="383" y="71"/>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31"/>
                <p:cNvSpPr/>
                <p:nvPr/>
              </p:nvSpPr>
              <p:spPr>
                <a:xfrm>
                  <a:off x="8066539" y="2856316"/>
                  <a:ext cx="112754" cy="34766"/>
                </a:xfrm>
                <a:custGeom>
                  <a:avLst/>
                  <a:gdLst/>
                  <a:ahLst/>
                  <a:cxnLst/>
                  <a:rect l="l" t="t" r="r" b="b"/>
                  <a:pathLst>
                    <a:path w="960" h="296" extrusionOk="0">
                      <a:moveTo>
                        <a:pt x="692" y="1"/>
                      </a:moveTo>
                      <a:cubicBezTo>
                        <a:pt x="434" y="1"/>
                        <a:pt x="185" y="104"/>
                        <a:pt x="0" y="296"/>
                      </a:cubicBezTo>
                      <a:cubicBezTo>
                        <a:pt x="252" y="123"/>
                        <a:pt x="545" y="34"/>
                        <a:pt x="842" y="34"/>
                      </a:cubicBezTo>
                      <a:cubicBezTo>
                        <a:pt x="881" y="34"/>
                        <a:pt x="921" y="35"/>
                        <a:pt x="960" y="38"/>
                      </a:cubicBezTo>
                      <a:cubicBezTo>
                        <a:pt x="871" y="13"/>
                        <a:pt x="781" y="1"/>
                        <a:pt x="69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2" name="Google Shape;14352;p31"/>
              <p:cNvSpPr/>
              <p:nvPr/>
            </p:nvSpPr>
            <p:spPr>
              <a:xfrm rot="1274250">
                <a:off x="5428697" y="1784103"/>
                <a:ext cx="4513896" cy="1362555"/>
              </a:xfrm>
              <a:custGeom>
                <a:avLst/>
                <a:gdLst/>
                <a:ahLst/>
                <a:cxnLst/>
                <a:rect l="l" t="t" r="r" b="b"/>
                <a:pathLst>
                  <a:path w="38432" h="11601" extrusionOk="0">
                    <a:moveTo>
                      <a:pt x="54" y="1"/>
                    </a:moveTo>
                    <a:lnTo>
                      <a:pt x="1" y="143"/>
                    </a:lnTo>
                    <a:cubicBezTo>
                      <a:pt x="2328" y="1235"/>
                      <a:pt x="4495" y="2648"/>
                      <a:pt x="6440" y="4335"/>
                    </a:cubicBezTo>
                    <a:cubicBezTo>
                      <a:pt x="6289" y="4326"/>
                      <a:pt x="6129" y="4326"/>
                      <a:pt x="5978" y="4308"/>
                    </a:cubicBezTo>
                    <a:cubicBezTo>
                      <a:pt x="5179" y="4255"/>
                      <a:pt x="4380" y="4113"/>
                      <a:pt x="3607" y="3882"/>
                    </a:cubicBezTo>
                    <a:cubicBezTo>
                      <a:pt x="2834" y="3660"/>
                      <a:pt x="2088" y="3323"/>
                      <a:pt x="1404" y="2896"/>
                    </a:cubicBezTo>
                    <a:lnTo>
                      <a:pt x="1315" y="3021"/>
                    </a:lnTo>
                    <a:cubicBezTo>
                      <a:pt x="1999" y="3491"/>
                      <a:pt x="2745" y="3864"/>
                      <a:pt x="3527" y="4131"/>
                    </a:cubicBezTo>
                    <a:cubicBezTo>
                      <a:pt x="4308" y="4406"/>
                      <a:pt x="5117" y="4593"/>
                      <a:pt x="5943" y="4690"/>
                    </a:cubicBezTo>
                    <a:cubicBezTo>
                      <a:pt x="6271" y="4726"/>
                      <a:pt x="6591" y="4753"/>
                      <a:pt x="6920" y="4770"/>
                    </a:cubicBezTo>
                    <a:cubicBezTo>
                      <a:pt x="7280" y="4787"/>
                      <a:pt x="7640" y="4796"/>
                      <a:pt x="8000" y="4796"/>
                    </a:cubicBezTo>
                    <a:cubicBezTo>
                      <a:pt x="8963" y="4796"/>
                      <a:pt x="9924" y="4736"/>
                      <a:pt x="10881" y="4619"/>
                    </a:cubicBezTo>
                    <a:cubicBezTo>
                      <a:pt x="12524" y="4433"/>
                      <a:pt x="14132" y="4131"/>
                      <a:pt x="15739" y="3927"/>
                    </a:cubicBezTo>
                    <a:cubicBezTo>
                      <a:pt x="16547" y="3829"/>
                      <a:pt x="17347" y="3749"/>
                      <a:pt x="18146" y="3705"/>
                    </a:cubicBezTo>
                    <a:cubicBezTo>
                      <a:pt x="18440" y="3691"/>
                      <a:pt x="18736" y="3684"/>
                      <a:pt x="19032" y="3684"/>
                    </a:cubicBezTo>
                    <a:cubicBezTo>
                      <a:pt x="19531" y="3684"/>
                      <a:pt x="20030" y="3704"/>
                      <a:pt x="20526" y="3749"/>
                    </a:cubicBezTo>
                    <a:cubicBezTo>
                      <a:pt x="21299" y="3811"/>
                      <a:pt x="22072" y="3953"/>
                      <a:pt x="22818" y="4184"/>
                    </a:cubicBezTo>
                    <a:cubicBezTo>
                      <a:pt x="23191" y="4291"/>
                      <a:pt x="23546" y="4433"/>
                      <a:pt x="23901" y="4584"/>
                    </a:cubicBezTo>
                    <a:cubicBezTo>
                      <a:pt x="24079" y="4655"/>
                      <a:pt x="24257" y="4744"/>
                      <a:pt x="24425" y="4832"/>
                    </a:cubicBezTo>
                    <a:cubicBezTo>
                      <a:pt x="24603" y="4912"/>
                      <a:pt x="24772" y="5010"/>
                      <a:pt x="24941" y="5108"/>
                    </a:cubicBezTo>
                    <a:cubicBezTo>
                      <a:pt x="26291" y="5881"/>
                      <a:pt x="27525" y="6911"/>
                      <a:pt x="28813" y="7932"/>
                    </a:cubicBezTo>
                    <a:cubicBezTo>
                      <a:pt x="30092" y="8962"/>
                      <a:pt x="31478" y="10002"/>
                      <a:pt x="33067" y="10721"/>
                    </a:cubicBezTo>
                    <a:cubicBezTo>
                      <a:pt x="33884" y="11094"/>
                      <a:pt x="34746" y="11360"/>
                      <a:pt x="35634" y="11511"/>
                    </a:cubicBezTo>
                    <a:cubicBezTo>
                      <a:pt x="36019" y="11571"/>
                      <a:pt x="36408" y="11601"/>
                      <a:pt x="36798" y="11601"/>
                    </a:cubicBezTo>
                    <a:cubicBezTo>
                      <a:pt x="37345" y="11601"/>
                      <a:pt x="37893" y="11542"/>
                      <a:pt x="38432" y="11423"/>
                    </a:cubicBezTo>
                    <a:lnTo>
                      <a:pt x="37952" y="9540"/>
                    </a:lnTo>
                    <a:cubicBezTo>
                      <a:pt x="37478" y="9671"/>
                      <a:pt x="36991" y="9732"/>
                      <a:pt x="36503" y="9732"/>
                    </a:cubicBezTo>
                    <a:cubicBezTo>
                      <a:pt x="36296" y="9732"/>
                      <a:pt x="36089" y="9721"/>
                      <a:pt x="35883" y="9700"/>
                    </a:cubicBezTo>
                    <a:cubicBezTo>
                      <a:pt x="35146" y="9602"/>
                      <a:pt x="34435" y="9415"/>
                      <a:pt x="33751" y="9140"/>
                    </a:cubicBezTo>
                    <a:cubicBezTo>
                      <a:pt x="33032" y="8856"/>
                      <a:pt x="32348" y="8501"/>
                      <a:pt x="31691" y="8092"/>
                    </a:cubicBezTo>
                    <a:cubicBezTo>
                      <a:pt x="31025" y="7692"/>
                      <a:pt x="30376" y="7231"/>
                      <a:pt x="29719" y="6751"/>
                    </a:cubicBezTo>
                    <a:cubicBezTo>
                      <a:pt x="28404" y="5792"/>
                      <a:pt x="27072" y="4770"/>
                      <a:pt x="25545" y="3989"/>
                    </a:cubicBezTo>
                    <a:cubicBezTo>
                      <a:pt x="25358" y="3891"/>
                      <a:pt x="25154" y="3802"/>
                      <a:pt x="24967" y="3705"/>
                    </a:cubicBezTo>
                    <a:cubicBezTo>
                      <a:pt x="24772" y="3616"/>
                      <a:pt x="24568" y="3536"/>
                      <a:pt x="24363" y="3456"/>
                    </a:cubicBezTo>
                    <a:cubicBezTo>
                      <a:pt x="23164" y="2994"/>
                      <a:pt x="21885" y="2745"/>
                      <a:pt x="20597" y="2701"/>
                    </a:cubicBezTo>
                    <a:cubicBezTo>
                      <a:pt x="20354" y="2691"/>
                      <a:pt x="20109" y="2685"/>
                      <a:pt x="19865" y="2685"/>
                    </a:cubicBezTo>
                    <a:cubicBezTo>
                      <a:pt x="19271" y="2685"/>
                      <a:pt x="18675" y="2715"/>
                      <a:pt x="18084" y="2772"/>
                    </a:cubicBezTo>
                    <a:cubicBezTo>
                      <a:pt x="17711" y="2807"/>
                      <a:pt x="17338" y="2852"/>
                      <a:pt x="16974" y="2905"/>
                    </a:cubicBezTo>
                    <a:cubicBezTo>
                      <a:pt x="14425" y="2843"/>
                      <a:pt x="11991" y="1822"/>
                      <a:pt x="10170" y="36"/>
                    </a:cubicBezTo>
                    <a:lnTo>
                      <a:pt x="10064" y="143"/>
                    </a:lnTo>
                    <a:cubicBezTo>
                      <a:pt x="11067" y="1280"/>
                      <a:pt x="12320" y="2177"/>
                      <a:pt x="13714" y="2772"/>
                    </a:cubicBezTo>
                    <a:cubicBezTo>
                      <a:pt x="14132" y="2950"/>
                      <a:pt x="14549" y="3101"/>
                      <a:pt x="14984" y="3225"/>
                    </a:cubicBezTo>
                    <a:cubicBezTo>
                      <a:pt x="13581" y="3491"/>
                      <a:pt x="12195" y="3802"/>
                      <a:pt x="10801" y="4024"/>
                    </a:cubicBezTo>
                    <a:cubicBezTo>
                      <a:pt x="9566" y="4237"/>
                      <a:pt x="8305" y="4344"/>
                      <a:pt x="7044" y="4353"/>
                    </a:cubicBezTo>
                    <a:cubicBezTo>
                      <a:pt x="4939" y="2568"/>
                      <a:pt x="2585" y="1102"/>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31"/>
              <p:cNvSpPr/>
              <p:nvPr/>
            </p:nvSpPr>
            <p:spPr>
              <a:xfrm rot="1274250">
                <a:off x="6344511" y="1737012"/>
                <a:ext cx="7399" cy="85740"/>
              </a:xfrm>
              <a:custGeom>
                <a:avLst/>
                <a:gdLst/>
                <a:ahLst/>
                <a:cxnLst/>
                <a:rect l="l" t="t" r="r" b="b"/>
                <a:pathLst>
                  <a:path w="63" h="730" fill="none" extrusionOk="0">
                    <a:moveTo>
                      <a:pt x="63" y="729"/>
                    </a:moveTo>
                    <a:lnTo>
                      <a:pt x="1"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31"/>
              <p:cNvSpPr/>
              <p:nvPr/>
            </p:nvSpPr>
            <p:spPr>
              <a:xfrm rot="1274250">
                <a:off x="6271592" y="1746735"/>
                <a:ext cx="65890" cy="78340"/>
              </a:xfrm>
              <a:custGeom>
                <a:avLst/>
                <a:gdLst/>
                <a:ahLst/>
                <a:cxnLst/>
                <a:rect l="l" t="t" r="r" b="b"/>
                <a:pathLst>
                  <a:path w="561" h="667" fill="none" extrusionOk="0">
                    <a:moveTo>
                      <a:pt x="0" y="116"/>
                    </a:moveTo>
                    <a:cubicBezTo>
                      <a:pt x="151" y="329"/>
                      <a:pt x="338" y="515"/>
                      <a:pt x="560" y="666"/>
                    </a:cubicBezTo>
                    <a:cubicBezTo>
                      <a:pt x="480" y="444"/>
                      <a:pt x="409" y="222"/>
                      <a:pt x="338" y="0"/>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31"/>
              <p:cNvSpPr/>
              <p:nvPr/>
            </p:nvSpPr>
            <p:spPr>
              <a:xfrm rot="1274250">
                <a:off x="6315012" y="1744164"/>
                <a:ext cx="149398" cy="192151"/>
              </a:xfrm>
              <a:custGeom>
                <a:avLst/>
                <a:gdLst/>
                <a:ahLst/>
                <a:cxnLst/>
                <a:rect l="l" t="t" r="r" b="b"/>
                <a:pathLst>
                  <a:path w="1272" h="1636" extrusionOk="0">
                    <a:moveTo>
                      <a:pt x="675" y="1"/>
                    </a:moveTo>
                    <a:cubicBezTo>
                      <a:pt x="600" y="1"/>
                      <a:pt x="525" y="37"/>
                      <a:pt x="481" y="103"/>
                    </a:cubicBezTo>
                    <a:cubicBezTo>
                      <a:pt x="152" y="405"/>
                      <a:pt x="1" y="858"/>
                      <a:pt x="72" y="1302"/>
                    </a:cubicBezTo>
                    <a:cubicBezTo>
                      <a:pt x="114" y="1545"/>
                      <a:pt x="218" y="1636"/>
                      <a:pt x="345" y="1636"/>
                    </a:cubicBezTo>
                    <a:cubicBezTo>
                      <a:pt x="599" y="1636"/>
                      <a:pt x="940" y="1275"/>
                      <a:pt x="1040" y="1044"/>
                    </a:cubicBezTo>
                    <a:cubicBezTo>
                      <a:pt x="1173" y="760"/>
                      <a:pt x="1271" y="165"/>
                      <a:pt x="1182" y="121"/>
                    </a:cubicBezTo>
                    <a:cubicBezTo>
                      <a:pt x="1164" y="110"/>
                      <a:pt x="1147" y="106"/>
                      <a:pt x="1131" y="106"/>
                    </a:cubicBezTo>
                    <a:cubicBezTo>
                      <a:pt x="1060" y="106"/>
                      <a:pt x="1011" y="193"/>
                      <a:pt x="969" y="193"/>
                    </a:cubicBezTo>
                    <a:cubicBezTo>
                      <a:pt x="966" y="193"/>
                      <a:pt x="963" y="193"/>
                      <a:pt x="960" y="192"/>
                    </a:cubicBezTo>
                    <a:cubicBezTo>
                      <a:pt x="916" y="174"/>
                      <a:pt x="871" y="147"/>
                      <a:pt x="836" y="103"/>
                    </a:cubicBezTo>
                    <a:cubicBezTo>
                      <a:pt x="809" y="59"/>
                      <a:pt x="774" y="32"/>
                      <a:pt x="720" y="5"/>
                    </a:cubicBezTo>
                    <a:cubicBezTo>
                      <a:pt x="705" y="2"/>
                      <a:pt x="690" y="1"/>
                      <a:pt x="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31"/>
              <p:cNvSpPr/>
              <p:nvPr/>
            </p:nvSpPr>
            <p:spPr>
              <a:xfrm rot="1274250">
                <a:off x="6172339" y="1778682"/>
                <a:ext cx="187805" cy="122032"/>
              </a:xfrm>
              <a:custGeom>
                <a:avLst/>
                <a:gdLst/>
                <a:ahLst/>
                <a:cxnLst/>
                <a:rect l="l" t="t" r="r" b="b"/>
                <a:pathLst>
                  <a:path w="1599" h="1039" extrusionOk="0">
                    <a:moveTo>
                      <a:pt x="430" y="1"/>
                    </a:moveTo>
                    <a:cubicBezTo>
                      <a:pt x="350" y="1"/>
                      <a:pt x="274" y="35"/>
                      <a:pt x="222" y="94"/>
                    </a:cubicBezTo>
                    <a:cubicBezTo>
                      <a:pt x="151" y="183"/>
                      <a:pt x="187" y="307"/>
                      <a:pt x="222" y="414"/>
                    </a:cubicBezTo>
                    <a:cubicBezTo>
                      <a:pt x="204" y="403"/>
                      <a:pt x="184" y="398"/>
                      <a:pt x="163" y="398"/>
                    </a:cubicBezTo>
                    <a:cubicBezTo>
                      <a:pt x="84" y="398"/>
                      <a:pt x="0" y="471"/>
                      <a:pt x="0" y="556"/>
                    </a:cubicBezTo>
                    <a:cubicBezTo>
                      <a:pt x="9" y="662"/>
                      <a:pt x="62" y="760"/>
                      <a:pt x="160" y="822"/>
                    </a:cubicBezTo>
                    <a:cubicBezTo>
                      <a:pt x="347" y="964"/>
                      <a:pt x="586" y="1036"/>
                      <a:pt x="826" y="1036"/>
                    </a:cubicBezTo>
                    <a:cubicBezTo>
                      <a:pt x="871" y="1036"/>
                      <a:pt x="939" y="1038"/>
                      <a:pt x="1015" y="1038"/>
                    </a:cubicBezTo>
                    <a:cubicBezTo>
                      <a:pt x="1180" y="1038"/>
                      <a:pt x="1383" y="1026"/>
                      <a:pt x="1475" y="947"/>
                    </a:cubicBezTo>
                    <a:cubicBezTo>
                      <a:pt x="1599" y="831"/>
                      <a:pt x="1466" y="583"/>
                      <a:pt x="1386" y="467"/>
                    </a:cubicBezTo>
                    <a:cubicBezTo>
                      <a:pt x="1173" y="183"/>
                      <a:pt x="835" y="5"/>
                      <a:pt x="480" y="5"/>
                    </a:cubicBezTo>
                    <a:cubicBezTo>
                      <a:pt x="463" y="2"/>
                      <a:pt x="446"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31"/>
              <p:cNvSpPr/>
              <p:nvPr/>
            </p:nvSpPr>
            <p:spPr>
              <a:xfrm rot="1274250">
                <a:off x="6278734" y="1746108"/>
                <a:ext cx="9514" cy="8926"/>
              </a:xfrm>
              <a:custGeom>
                <a:avLst/>
                <a:gdLst/>
                <a:ahLst/>
                <a:cxnLst/>
                <a:rect l="l" t="t" r="r" b="b"/>
                <a:pathLst>
                  <a:path w="81" h="76" extrusionOk="0">
                    <a:moveTo>
                      <a:pt x="36" y="0"/>
                    </a:moveTo>
                    <a:cubicBezTo>
                      <a:pt x="19" y="0"/>
                      <a:pt x="1" y="18"/>
                      <a:pt x="1" y="36"/>
                    </a:cubicBezTo>
                    <a:cubicBezTo>
                      <a:pt x="1" y="62"/>
                      <a:pt x="19" y="76"/>
                      <a:pt x="36" y="76"/>
                    </a:cubicBezTo>
                    <a:cubicBezTo>
                      <a:pt x="54" y="76"/>
                      <a:pt x="72" y="62"/>
                      <a:pt x="72" y="36"/>
                    </a:cubicBezTo>
                    <a:cubicBezTo>
                      <a:pt x="81" y="18"/>
                      <a:pt x="6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31"/>
              <p:cNvSpPr/>
              <p:nvPr/>
            </p:nvSpPr>
            <p:spPr>
              <a:xfrm rot="1274250">
                <a:off x="6319935" y="1746785"/>
                <a:ext cx="8457" cy="8691"/>
              </a:xfrm>
              <a:custGeom>
                <a:avLst/>
                <a:gdLst/>
                <a:ahLst/>
                <a:cxnLst/>
                <a:rect l="l" t="t" r="r" b="b"/>
                <a:pathLst>
                  <a:path w="72" h="74" extrusionOk="0">
                    <a:moveTo>
                      <a:pt x="36" y="0"/>
                    </a:moveTo>
                    <a:cubicBezTo>
                      <a:pt x="18" y="0"/>
                      <a:pt x="1" y="13"/>
                      <a:pt x="1" y="40"/>
                    </a:cubicBezTo>
                    <a:cubicBezTo>
                      <a:pt x="1" y="62"/>
                      <a:pt x="18" y="73"/>
                      <a:pt x="36" y="73"/>
                    </a:cubicBezTo>
                    <a:cubicBezTo>
                      <a:pt x="54" y="73"/>
                      <a:pt x="72" y="62"/>
                      <a:pt x="72" y="40"/>
                    </a:cubicBezTo>
                    <a:cubicBezTo>
                      <a:pt x="72" y="13"/>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31"/>
              <p:cNvSpPr/>
              <p:nvPr/>
            </p:nvSpPr>
            <p:spPr>
              <a:xfrm rot="1274250">
                <a:off x="6355695" y="1734748"/>
                <a:ext cx="9514" cy="7165"/>
              </a:xfrm>
              <a:custGeom>
                <a:avLst/>
                <a:gdLst/>
                <a:ahLst/>
                <a:cxnLst/>
                <a:rect l="l" t="t" r="r" b="b"/>
                <a:pathLst>
                  <a:path w="81" h="61" extrusionOk="0">
                    <a:moveTo>
                      <a:pt x="41" y="1"/>
                    </a:moveTo>
                    <a:cubicBezTo>
                      <a:pt x="21" y="1"/>
                      <a:pt x="1" y="12"/>
                      <a:pt x="5" y="34"/>
                    </a:cubicBezTo>
                    <a:cubicBezTo>
                      <a:pt x="10" y="52"/>
                      <a:pt x="27" y="61"/>
                      <a:pt x="44" y="61"/>
                    </a:cubicBezTo>
                    <a:cubicBezTo>
                      <a:pt x="61" y="61"/>
                      <a:pt x="76" y="52"/>
                      <a:pt x="76" y="34"/>
                    </a:cubicBezTo>
                    <a:cubicBezTo>
                      <a:pt x="81" y="12"/>
                      <a:pt x="61"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31"/>
              <p:cNvSpPr/>
              <p:nvPr/>
            </p:nvSpPr>
            <p:spPr>
              <a:xfrm rot="1274250">
                <a:off x="6366022" y="1789625"/>
                <a:ext cx="58491" cy="104414"/>
              </a:xfrm>
              <a:custGeom>
                <a:avLst/>
                <a:gdLst/>
                <a:ahLst/>
                <a:cxnLst/>
                <a:rect l="l" t="t" r="r" b="b"/>
                <a:pathLst>
                  <a:path w="498" h="889" extrusionOk="0">
                    <a:moveTo>
                      <a:pt x="489" y="0"/>
                    </a:moveTo>
                    <a:lnTo>
                      <a:pt x="489" y="0"/>
                    </a:lnTo>
                    <a:cubicBezTo>
                      <a:pt x="426" y="338"/>
                      <a:pt x="258" y="658"/>
                      <a:pt x="0" y="889"/>
                    </a:cubicBezTo>
                    <a:cubicBezTo>
                      <a:pt x="311" y="702"/>
                      <a:pt x="498" y="356"/>
                      <a:pt x="48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31"/>
              <p:cNvSpPr/>
              <p:nvPr/>
            </p:nvSpPr>
            <p:spPr>
              <a:xfrm rot="1274250">
                <a:off x="6984961" y="1937973"/>
                <a:ext cx="112753" cy="134482"/>
              </a:xfrm>
              <a:custGeom>
                <a:avLst/>
                <a:gdLst/>
                <a:ahLst/>
                <a:cxnLst/>
                <a:rect l="l" t="t" r="r" b="b"/>
                <a:pathLst>
                  <a:path w="960" h="1145" extrusionOk="0">
                    <a:moveTo>
                      <a:pt x="392" y="1"/>
                    </a:moveTo>
                    <a:cubicBezTo>
                      <a:pt x="377" y="1"/>
                      <a:pt x="365" y="5"/>
                      <a:pt x="355" y="16"/>
                    </a:cubicBezTo>
                    <a:cubicBezTo>
                      <a:pt x="0" y="371"/>
                      <a:pt x="151" y="975"/>
                      <a:pt x="631" y="1135"/>
                    </a:cubicBezTo>
                    <a:cubicBezTo>
                      <a:pt x="649" y="1144"/>
                      <a:pt x="666" y="1144"/>
                      <a:pt x="684" y="1144"/>
                    </a:cubicBezTo>
                    <a:cubicBezTo>
                      <a:pt x="711" y="1126"/>
                      <a:pt x="737" y="1109"/>
                      <a:pt x="746" y="1082"/>
                    </a:cubicBezTo>
                    <a:cubicBezTo>
                      <a:pt x="808" y="993"/>
                      <a:pt x="871" y="887"/>
                      <a:pt x="915" y="789"/>
                    </a:cubicBezTo>
                    <a:cubicBezTo>
                      <a:pt x="951" y="682"/>
                      <a:pt x="959" y="558"/>
                      <a:pt x="924" y="451"/>
                    </a:cubicBezTo>
                    <a:cubicBezTo>
                      <a:pt x="871" y="327"/>
                      <a:pt x="773" y="229"/>
                      <a:pt x="649" y="167"/>
                    </a:cubicBezTo>
                    <a:cubicBezTo>
                      <a:pt x="611" y="145"/>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31"/>
              <p:cNvSpPr/>
              <p:nvPr/>
            </p:nvSpPr>
            <p:spPr>
              <a:xfrm rot="1274250">
                <a:off x="6920701" y="1920890"/>
                <a:ext cx="128492" cy="87266"/>
              </a:xfrm>
              <a:custGeom>
                <a:avLst/>
                <a:gdLst/>
                <a:ahLst/>
                <a:cxnLst/>
                <a:rect l="l" t="t" r="r" b="b"/>
                <a:pathLst>
                  <a:path w="1094" h="743" extrusionOk="0">
                    <a:moveTo>
                      <a:pt x="838" y="1"/>
                    </a:moveTo>
                    <a:cubicBezTo>
                      <a:pt x="674" y="1"/>
                      <a:pt x="470" y="80"/>
                      <a:pt x="383" y="133"/>
                    </a:cubicBezTo>
                    <a:cubicBezTo>
                      <a:pt x="196" y="248"/>
                      <a:pt x="54" y="426"/>
                      <a:pt x="1" y="648"/>
                    </a:cubicBezTo>
                    <a:cubicBezTo>
                      <a:pt x="114" y="711"/>
                      <a:pt x="238" y="742"/>
                      <a:pt x="363" y="742"/>
                    </a:cubicBezTo>
                    <a:cubicBezTo>
                      <a:pt x="483" y="742"/>
                      <a:pt x="602" y="714"/>
                      <a:pt x="711" y="657"/>
                    </a:cubicBezTo>
                    <a:cubicBezTo>
                      <a:pt x="809" y="595"/>
                      <a:pt x="898" y="506"/>
                      <a:pt x="960" y="399"/>
                    </a:cubicBezTo>
                    <a:cubicBezTo>
                      <a:pt x="1004" y="328"/>
                      <a:pt x="1093" y="160"/>
                      <a:pt x="1040" y="80"/>
                    </a:cubicBezTo>
                    <a:cubicBezTo>
                      <a:pt x="997" y="22"/>
                      <a:pt x="923" y="1"/>
                      <a:pt x="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31"/>
              <p:cNvSpPr/>
              <p:nvPr/>
            </p:nvSpPr>
            <p:spPr>
              <a:xfrm rot="1274250">
                <a:off x="7051074" y="1930709"/>
                <a:ext cx="139885" cy="67417"/>
              </a:xfrm>
              <a:custGeom>
                <a:avLst/>
                <a:gdLst/>
                <a:ahLst/>
                <a:cxnLst/>
                <a:rect l="l" t="t" r="r" b="b"/>
                <a:pathLst>
                  <a:path w="1191" h="574" extrusionOk="0">
                    <a:moveTo>
                      <a:pt x="721" y="1"/>
                    </a:moveTo>
                    <a:cubicBezTo>
                      <a:pt x="612" y="1"/>
                      <a:pt x="501" y="22"/>
                      <a:pt x="400" y="69"/>
                    </a:cubicBezTo>
                    <a:cubicBezTo>
                      <a:pt x="302" y="123"/>
                      <a:pt x="0" y="309"/>
                      <a:pt x="98" y="442"/>
                    </a:cubicBezTo>
                    <a:cubicBezTo>
                      <a:pt x="179" y="544"/>
                      <a:pt x="360" y="573"/>
                      <a:pt x="504" y="573"/>
                    </a:cubicBezTo>
                    <a:cubicBezTo>
                      <a:pt x="548" y="573"/>
                      <a:pt x="589" y="571"/>
                      <a:pt x="622" y="567"/>
                    </a:cubicBezTo>
                    <a:cubicBezTo>
                      <a:pt x="817" y="522"/>
                      <a:pt x="995" y="442"/>
                      <a:pt x="1155" y="327"/>
                    </a:cubicBezTo>
                    <a:cubicBezTo>
                      <a:pt x="1164" y="318"/>
                      <a:pt x="1172" y="309"/>
                      <a:pt x="1181" y="300"/>
                    </a:cubicBezTo>
                    <a:cubicBezTo>
                      <a:pt x="1190" y="282"/>
                      <a:pt x="1181" y="256"/>
                      <a:pt x="1172" y="247"/>
                    </a:cubicBezTo>
                    <a:cubicBezTo>
                      <a:pt x="1092" y="114"/>
                      <a:pt x="968" y="34"/>
                      <a:pt x="826" y="7"/>
                    </a:cubicBezTo>
                    <a:cubicBezTo>
                      <a:pt x="792" y="3"/>
                      <a:pt x="757" y="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31"/>
              <p:cNvSpPr/>
              <p:nvPr/>
            </p:nvSpPr>
            <p:spPr>
              <a:xfrm rot="1274250">
                <a:off x="7039762" y="1843751"/>
                <a:ext cx="86679" cy="122267"/>
              </a:xfrm>
              <a:custGeom>
                <a:avLst/>
                <a:gdLst/>
                <a:ahLst/>
                <a:cxnLst/>
                <a:rect l="l" t="t" r="r" b="b"/>
                <a:pathLst>
                  <a:path w="738" h="1041" extrusionOk="0">
                    <a:moveTo>
                      <a:pt x="596" y="1"/>
                    </a:moveTo>
                    <a:cubicBezTo>
                      <a:pt x="587" y="1"/>
                      <a:pt x="569" y="1"/>
                      <a:pt x="560" y="10"/>
                    </a:cubicBezTo>
                    <a:cubicBezTo>
                      <a:pt x="480" y="54"/>
                      <a:pt x="400" y="81"/>
                      <a:pt x="311" y="125"/>
                    </a:cubicBezTo>
                    <a:cubicBezTo>
                      <a:pt x="222" y="161"/>
                      <a:pt x="143" y="223"/>
                      <a:pt x="80" y="303"/>
                    </a:cubicBezTo>
                    <a:cubicBezTo>
                      <a:pt x="18" y="418"/>
                      <a:pt x="0" y="552"/>
                      <a:pt x="36" y="685"/>
                    </a:cubicBezTo>
                    <a:cubicBezTo>
                      <a:pt x="45" y="756"/>
                      <a:pt x="72" y="836"/>
                      <a:pt x="107" y="907"/>
                    </a:cubicBezTo>
                    <a:cubicBezTo>
                      <a:pt x="143" y="978"/>
                      <a:pt x="205" y="1022"/>
                      <a:pt x="285" y="1040"/>
                    </a:cubicBezTo>
                    <a:lnTo>
                      <a:pt x="427" y="934"/>
                    </a:lnTo>
                    <a:cubicBezTo>
                      <a:pt x="631" y="854"/>
                      <a:pt x="738" y="640"/>
                      <a:pt x="693" y="427"/>
                    </a:cubicBezTo>
                    <a:cubicBezTo>
                      <a:pt x="667" y="321"/>
                      <a:pt x="596" y="205"/>
                      <a:pt x="622" y="99"/>
                    </a:cubicBezTo>
                    <a:cubicBezTo>
                      <a:pt x="631" y="63"/>
                      <a:pt x="631" y="10"/>
                      <a:pt x="5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31"/>
              <p:cNvSpPr/>
              <p:nvPr/>
            </p:nvSpPr>
            <p:spPr>
              <a:xfrm rot="1274250">
                <a:off x="6938598" y="1871274"/>
                <a:ext cx="141999" cy="74229"/>
              </a:xfrm>
              <a:custGeom>
                <a:avLst/>
                <a:gdLst/>
                <a:ahLst/>
                <a:cxnLst/>
                <a:rect l="l" t="t" r="r" b="b"/>
                <a:pathLst>
                  <a:path w="1209" h="632" extrusionOk="0">
                    <a:moveTo>
                      <a:pt x="359" y="1"/>
                    </a:moveTo>
                    <a:cubicBezTo>
                      <a:pt x="234" y="1"/>
                      <a:pt x="112" y="15"/>
                      <a:pt x="0" y="57"/>
                    </a:cubicBezTo>
                    <a:cubicBezTo>
                      <a:pt x="45" y="288"/>
                      <a:pt x="213" y="483"/>
                      <a:pt x="444" y="581"/>
                    </a:cubicBezTo>
                    <a:cubicBezTo>
                      <a:pt x="519" y="610"/>
                      <a:pt x="630" y="631"/>
                      <a:pt x="741" y="631"/>
                    </a:cubicBezTo>
                    <a:cubicBezTo>
                      <a:pt x="868" y="631"/>
                      <a:pt x="995" y="604"/>
                      <a:pt x="1066" y="528"/>
                    </a:cubicBezTo>
                    <a:cubicBezTo>
                      <a:pt x="1208" y="386"/>
                      <a:pt x="951" y="119"/>
                      <a:pt x="826" y="57"/>
                    </a:cubicBezTo>
                    <a:cubicBezTo>
                      <a:pt x="723" y="20"/>
                      <a:pt x="625" y="2"/>
                      <a:pt x="524" y="2"/>
                    </a:cubicBezTo>
                    <a:cubicBezTo>
                      <a:pt x="503" y="2"/>
                      <a:pt x="483" y="2"/>
                      <a:pt x="462" y="4"/>
                    </a:cubicBezTo>
                    <a:cubicBezTo>
                      <a:pt x="428" y="2"/>
                      <a:pt x="393"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31"/>
              <p:cNvSpPr/>
              <p:nvPr/>
            </p:nvSpPr>
            <p:spPr>
              <a:xfrm rot="1274250">
                <a:off x="6984387" y="1897410"/>
                <a:ext cx="147167" cy="109582"/>
              </a:xfrm>
              <a:custGeom>
                <a:avLst/>
                <a:gdLst/>
                <a:ahLst/>
                <a:cxnLst/>
                <a:rect l="l" t="t" r="r" b="b"/>
                <a:pathLst>
                  <a:path w="1253" h="933" extrusionOk="0">
                    <a:moveTo>
                      <a:pt x="90" y="660"/>
                    </a:moveTo>
                    <a:lnTo>
                      <a:pt x="72" y="666"/>
                    </a:lnTo>
                    <a:cubicBezTo>
                      <a:pt x="78" y="664"/>
                      <a:pt x="84" y="662"/>
                      <a:pt x="90" y="660"/>
                    </a:cubicBezTo>
                    <a:close/>
                    <a:moveTo>
                      <a:pt x="658" y="0"/>
                    </a:moveTo>
                    <a:lnTo>
                      <a:pt x="658" y="0"/>
                    </a:lnTo>
                    <a:cubicBezTo>
                      <a:pt x="622" y="71"/>
                      <a:pt x="587" y="142"/>
                      <a:pt x="551" y="213"/>
                    </a:cubicBezTo>
                    <a:cubicBezTo>
                      <a:pt x="525" y="169"/>
                      <a:pt x="507" y="125"/>
                      <a:pt x="507" y="71"/>
                    </a:cubicBezTo>
                    <a:cubicBezTo>
                      <a:pt x="498" y="178"/>
                      <a:pt x="498" y="276"/>
                      <a:pt x="507" y="382"/>
                    </a:cubicBezTo>
                    <a:cubicBezTo>
                      <a:pt x="471" y="311"/>
                      <a:pt x="445" y="240"/>
                      <a:pt x="409" y="178"/>
                    </a:cubicBezTo>
                    <a:lnTo>
                      <a:pt x="409" y="178"/>
                    </a:lnTo>
                    <a:cubicBezTo>
                      <a:pt x="418" y="240"/>
                      <a:pt x="418" y="302"/>
                      <a:pt x="427" y="373"/>
                    </a:cubicBezTo>
                    <a:cubicBezTo>
                      <a:pt x="347" y="338"/>
                      <a:pt x="267" y="293"/>
                      <a:pt x="205" y="231"/>
                    </a:cubicBezTo>
                    <a:lnTo>
                      <a:pt x="205" y="231"/>
                    </a:lnTo>
                    <a:cubicBezTo>
                      <a:pt x="240" y="302"/>
                      <a:pt x="285" y="356"/>
                      <a:pt x="347" y="409"/>
                    </a:cubicBezTo>
                    <a:cubicBezTo>
                      <a:pt x="276" y="391"/>
                      <a:pt x="205" y="364"/>
                      <a:pt x="143" y="329"/>
                    </a:cubicBezTo>
                    <a:lnTo>
                      <a:pt x="143" y="329"/>
                    </a:lnTo>
                    <a:lnTo>
                      <a:pt x="329" y="462"/>
                    </a:lnTo>
                    <a:cubicBezTo>
                      <a:pt x="240" y="462"/>
                      <a:pt x="160" y="453"/>
                      <a:pt x="72" y="427"/>
                    </a:cubicBezTo>
                    <a:lnTo>
                      <a:pt x="72" y="427"/>
                    </a:lnTo>
                    <a:cubicBezTo>
                      <a:pt x="134" y="462"/>
                      <a:pt x="187" y="489"/>
                      <a:pt x="258" y="498"/>
                    </a:cubicBezTo>
                    <a:lnTo>
                      <a:pt x="1" y="604"/>
                    </a:lnTo>
                    <a:lnTo>
                      <a:pt x="294" y="560"/>
                    </a:lnTo>
                    <a:lnTo>
                      <a:pt x="294" y="560"/>
                    </a:lnTo>
                    <a:cubicBezTo>
                      <a:pt x="228" y="601"/>
                      <a:pt x="163" y="634"/>
                      <a:pt x="90" y="660"/>
                    </a:cubicBezTo>
                    <a:lnTo>
                      <a:pt x="90" y="660"/>
                    </a:lnTo>
                    <a:lnTo>
                      <a:pt x="329" y="578"/>
                    </a:lnTo>
                    <a:lnTo>
                      <a:pt x="329" y="578"/>
                    </a:lnTo>
                    <a:lnTo>
                      <a:pt x="116" y="782"/>
                    </a:lnTo>
                    <a:lnTo>
                      <a:pt x="374" y="640"/>
                    </a:lnTo>
                    <a:lnTo>
                      <a:pt x="169" y="853"/>
                    </a:lnTo>
                    <a:lnTo>
                      <a:pt x="169" y="853"/>
                    </a:lnTo>
                    <a:lnTo>
                      <a:pt x="400" y="693"/>
                    </a:lnTo>
                    <a:lnTo>
                      <a:pt x="240" y="897"/>
                    </a:lnTo>
                    <a:lnTo>
                      <a:pt x="489" y="675"/>
                    </a:lnTo>
                    <a:lnTo>
                      <a:pt x="489" y="675"/>
                    </a:lnTo>
                    <a:cubicBezTo>
                      <a:pt x="445" y="737"/>
                      <a:pt x="418" y="817"/>
                      <a:pt x="409" y="888"/>
                    </a:cubicBezTo>
                    <a:cubicBezTo>
                      <a:pt x="454" y="817"/>
                      <a:pt x="489" y="746"/>
                      <a:pt x="533" y="675"/>
                    </a:cubicBezTo>
                    <a:cubicBezTo>
                      <a:pt x="560" y="773"/>
                      <a:pt x="622" y="862"/>
                      <a:pt x="693" y="933"/>
                    </a:cubicBezTo>
                    <a:lnTo>
                      <a:pt x="605" y="693"/>
                    </a:lnTo>
                    <a:lnTo>
                      <a:pt x="605" y="693"/>
                    </a:lnTo>
                    <a:cubicBezTo>
                      <a:pt x="658" y="755"/>
                      <a:pt x="720" y="817"/>
                      <a:pt x="773" y="880"/>
                    </a:cubicBezTo>
                    <a:cubicBezTo>
                      <a:pt x="747" y="808"/>
                      <a:pt x="720" y="729"/>
                      <a:pt x="693" y="657"/>
                    </a:cubicBezTo>
                    <a:lnTo>
                      <a:pt x="693" y="657"/>
                    </a:lnTo>
                    <a:lnTo>
                      <a:pt x="862" y="764"/>
                    </a:lnTo>
                    <a:cubicBezTo>
                      <a:pt x="835" y="720"/>
                      <a:pt x="818" y="675"/>
                      <a:pt x="800" y="631"/>
                    </a:cubicBezTo>
                    <a:lnTo>
                      <a:pt x="800" y="631"/>
                    </a:lnTo>
                    <a:cubicBezTo>
                      <a:pt x="844" y="657"/>
                      <a:pt x="898" y="675"/>
                      <a:pt x="951" y="684"/>
                    </a:cubicBezTo>
                    <a:cubicBezTo>
                      <a:pt x="898" y="631"/>
                      <a:pt x="1031" y="631"/>
                      <a:pt x="1066" y="631"/>
                    </a:cubicBezTo>
                    <a:cubicBezTo>
                      <a:pt x="1129" y="622"/>
                      <a:pt x="1191" y="604"/>
                      <a:pt x="1253" y="586"/>
                    </a:cubicBezTo>
                    <a:lnTo>
                      <a:pt x="1111" y="586"/>
                    </a:lnTo>
                    <a:lnTo>
                      <a:pt x="1253" y="515"/>
                    </a:lnTo>
                    <a:lnTo>
                      <a:pt x="1253" y="515"/>
                    </a:lnTo>
                    <a:cubicBezTo>
                      <a:pt x="1209" y="522"/>
                      <a:pt x="1161" y="528"/>
                      <a:pt x="1111" y="528"/>
                    </a:cubicBezTo>
                    <a:cubicBezTo>
                      <a:pt x="1090" y="528"/>
                      <a:pt x="1069" y="527"/>
                      <a:pt x="1049" y="524"/>
                    </a:cubicBezTo>
                    <a:cubicBezTo>
                      <a:pt x="1120" y="507"/>
                      <a:pt x="1182" y="471"/>
                      <a:pt x="1244" y="435"/>
                    </a:cubicBezTo>
                    <a:lnTo>
                      <a:pt x="1244" y="435"/>
                    </a:lnTo>
                    <a:lnTo>
                      <a:pt x="986" y="480"/>
                    </a:lnTo>
                    <a:lnTo>
                      <a:pt x="1191" y="356"/>
                    </a:lnTo>
                    <a:lnTo>
                      <a:pt x="969" y="364"/>
                    </a:lnTo>
                    <a:lnTo>
                      <a:pt x="1191" y="267"/>
                    </a:lnTo>
                    <a:lnTo>
                      <a:pt x="951" y="311"/>
                    </a:lnTo>
                    <a:lnTo>
                      <a:pt x="1111" y="213"/>
                    </a:lnTo>
                    <a:lnTo>
                      <a:pt x="862" y="329"/>
                    </a:lnTo>
                    <a:lnTo>
                      <a:pt x="978" y="205"/>
                    </a:lnTo>
                    <a:lnTo>
                      <a:pt x="782" y="356"/>
                    </a:lnTo>
                    <a:cubicBezTo>
                      <a:pt x="844" y="276"/>
                      <a:pt x="889" y="187"/>
                      <a:pt x="907" y="98"/>
                    </a:cubicBezTo>
                    <a:lnTo>
                      <a:pt x="907" y="98"/>
                    </a:lnTo>
                    <a:cubicBezTo>
                      <a:pt x="853" y="160"/>
                      <a:pt x="791" y="222"/>
                      <a:pt x="729" y="267"/>
                    </a:cubicBezTo>
                    <a:cubicBezTo>
                      <a:pt x="773" y="213"/>
                      <a:pt x="791" y="133"/>
                      <a:pt x="782" y="62"/>
                    </a:cubicBezTo>
                    <a:lnTo>
                      <a:pt x="782" y="62"/>
                    </a:lnTo>
                    <a:lnTo>
                      <a:pt x="649" y="249"/>
                    </a:lnTo>
                    <a:lnTo>
                      <a:pt x="6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31"/>
              <p:cNvSpPr/>
              <p:nvPr/>
            </p:nvSpPr>
            <p:spPr>
              <a:xfrm rot="1274250">
                <a:off x="7044172" y="1951630"/>
                <a:ext cx="38759" cy="64833"/>
              </a:xfrm>
              <a:custGeom>
                <a:avLst/>
                <a:gdLst/>
                <a:ahLst/>
                <a:cxnLst/>
                <a:rect l="l" t="t" r="r" b="b"/>
                <a:pathLst>
                  <a:path w="330" h="552" fill="none" extrusionOk="0">
                    <a:moveTo>
                      <a:pt x="1" y="1"/>
                    </a:moveTo>
                    <a:cubicBezTo>
                      <a:pt x="125" y="178"/>
                      <a:pt x="231" y="365"/>
                      <a:pt x="329" y="55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31"/>
              <p:cNvSpPr/>
              <p:nvPr/>
            </p:nvSpPr>
            <p:spPr>
              <a:xfrm rot="1274250">
                <a:off x="7044968" y="1946208"/>
                <a:ext cx="12567" cy="78340"/>
              </a:xfrm>
              <a:custGeom>
                <a:avLst/>
                <a:gdLst/>
                <a:ahLst/>
                <a:cxnLst/>
                <a:rect l="l" t="t" r="r" b="b"/>
                <a:pathLst>
                  <a:path w="107" h="667" fill="none" extrusionOk="0">
                    <a:moveTo>
                      <a:pt x="0" y="1"/>
                    </a:moveTo>
                    <a:lnTo>
                      <a:pt x="107" y="667"/>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31"/>
              <p:cNvSpPr/>
              <p:nvPr/>
            </p:nvSpPr>
            <p:spPr>
              <a:xfrm rot="1274250">
                <a:off x="7053019" y="1961876"/>
                <a:ext cx="84565" cy="7399"/>
              </a:xfrm>
              <a:custGeom>
                <a:avLst/>
                <a:gdLst/>
                <a:ahLst/>
                <a:cxnLst/>
                <a:rect l="l" t="t" r="r" b="b"/>
                <a:pathLst>
                  <a:path w="720" h="63" fill="none" extrusionOk="0">
                    <a:moveTo>
                      <a:pt x="1" y="18"/>
                    </a:moveTo>
                    <a:cubicBezTo>
                      <a:pt x="240" y="1"/>
                      <a:pt x="480" y="9"/>
                      <a:pt x="720" y="63"/>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31"/>
              <p:cNvSpPr/>
              <p:nvPr/>
            </p:nvSpPr>
            <p:spPr>
              <a:xfrm rot="1274250">
                <a:off x="7047558" y="1959642"/>
                <a:ext cx="66830" cy="36645"/>
              </a:xfrm>
              <a:custGeom>
                <a:avLst/>
                <a:gdLst/>
                <a:ahLst/>
                <a:cxnLst/>
                <a:rect l="l" t="t" r="r" b="b"/>
                <a:pathLst>
                  <a:path w="569" h="312" fill="none" extrusionOk="0">
                    <a:moveTo>
                      <a:pt x="1" y="0"/>
                    </a:moveTo>
                    <a:cubicBezTo>
                      <a:pt x="205" y="71"/>
                      <a:pt x="391" y="178"/>
                      <a:pt x="569" y="31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31"/>
              <p:cNvSpPr/>
              <p:nvPr/>
            </p:nvSpPr>
            <p:spPr>
              <a:xfrm rot="1274250">
                <a:off x="7101138" y="2004710"/>
                <a:ext cx="8104" cy="5403"/>
              </a:xfrm>
              <a:custGeom>
                <a:avLst/>
                <a:gdLst/>
                <a:ahLst/>
                <a:cxnLst/>
                <a:rect l="l" t="t" r="r" b="b"/>
                <a:pathLst>
                  <a:path w="69" h="46" extrusionOk="0">
                    <a:moveTo>
                      <a:pt x="34" y="0"/>
                    </a:moveTo>
                    <a:cubicBezTo>
                      <a:pt x="32" y="0"/>
                      <a:pt x="29" y="1"/>
                      <a:pt x="27" y="1"/>
                    </a:cubicBezTo>
                    <a:cubicBezTo>
                      <a:pt x="9" y="1"/>
                      <a:pt x="0" y="10"/>
                      <a:pt x="9" y="28"/>
                    </a:cubicBezTo>
                    <a:cubicBezTo>
                      <a:pt x="9" y="46"/>
                      <a:pt x="18" y="46"/>
                      <a:pt x="36" y="46"/>
                    </a:cubicBezTo>
                    <a:cubicBezTo>
                      <a:pt x="68" y="38"/>
                      <a:pt x="57" y="0"/>
                      <a:pt x="3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31"/>
              <p:cNvSpPr/>
              <p:nvPr/>
            </p:nvSpPr>
            <p:spPr>
              <a:xfrm rot="1274250">
                <a:off x="7130201" y="1981170"/>
                <a:ext cx="6342" cy="6342"/>
              </a:xfrm>
              <a:custGeom>
                <a:avLst/>
                <a:gdLst/>
                <a:ahLst/>
                <a:cxnLst/>
                <a:rect l="l" t="t" r="r" b="b"/>
                <a:pathLst>
                  <a:path w="54" h="54" extrusionOk="0">
                    <a:moveTo>
                      <a:pt x="18" y="0"/>
                    </a:moveTo>
                    <a:cubicBezTo>
                      <a:pt x="9" y="9"/>
                      <a:pt x="0" y="27"/>
                      <a:pt x="9" y="36"/>
                    </a:cubicBezTo>
                    <a:cubicBezTo>
                      <a:pt x="9" y="53"/>
                      <a:pt x="27" y="53"/>
                      <a:pt x="36" y="53"/>
                    </a:cubicBezTo>
                    <a:cubicBezTo>
                      <a:pt x="54" y="45"/>
                      <a:pt x="54" y="27"/>
                      <a:pt x="54" y="18"/>
                    </a:cubicBezTo>
                    <a:cubicBezTo>
                      <a:pt x="45" y="0"/>
                      <a:pt x="36"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31"/>
              <p:cNvSpPr/>
              <p:nvPr/>
            </p:nvSpPr>
            <p:spPr>
              <a:xfrm rot="1274250">
                <a:off x="7067434" y="2018073"/>
                <a:ext cx="6577" cy="6577"/>
              </a:xfrm>
              <a:custGeom>
                <a:avLst/>
                <a:gdLst/>
                <a:ahLst/>
                <a:cxnLst/>
                <a:rect l="l" t="t" r="r" b="b"/>
                <a:pathLst>
                  <a:path w="56" h="56" extrusionOk="0">
                    <a:moveTo>
                      <a:pt x="29" y="1"/>
                    </a:moveTo>
                    <a:cubicBezTo>
                      <a:pt x="13" y="1"/>
                      <a:pt x="0" y="16"/>
                      <a:pt x="11" y="38"/>
                    </a:cubicBezTo>
                    <a:cubicBezTo>
                      <a:pt x="11" y="47"/>
                      <a:pt x="29" y="56"/>
                      <a:pt x="38" y="56"/>
                    </a:cubicBezTo>
                    <a:cubicBezTo>
                      <a:pt x="56" y="47"/>
                      <a:pt x="56" y="29"/>
                      <a:pt x="56" y="20"/>
                    </a:cubicBezTo>
                    <a:cubicBezTo>
                      <a:pt x="49" y="7"/>
                      <a:pt x="38" y="1"/>
                      <a:pt x="2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31"/>
              <p:cNvSpPr/>
              <p:nvPr/>
            </p:nvSpPr>
            <p:spPr>
              <a:xfrm rot="1274250">
                <a:off x="7040310" y="2019638"/>
                <a:ext cx="6695" cy="6225"/>
              </a:xfrm>
              <a:custGeom>
                <a:avLst/>
                <a:gdLst/>
                <a:ahLst/>
                <a:cxnLst/>
                <a:rect l="l" t="t" r="r" b="b"/>
                <a:pathLst>
                  <a:path w="57" h="53" extrusionOk="0">
                    <a:moveTo>
                      <a:pt x="27" y="1"/>
                    </a:moveTo>
                    <a:cubicBezTo>
                      <a:pt x="23" y="1"/>
                      <a:pt x="20" y="2"/>
                      <a:pt x="18" y="4"/>
                    </a:cubicBezTo>
                    <a:cubicBezTo>
                      <a:pt x="0" y="4"/>
                      <a:pt x="0" y="22"/>
                      <a:pt x="0" y="40"/>
                    </a:cubicBezTo>
                    <a:cubicBezTo>
                      <a:pt x="6" y="49"/>
                      <a:pt x="16" y="53"/>
                      <a:pt x="25" y="53"/>
                    </a:cubicBezTo>
                    <a:cubicBezTo>
                      <a:pt x="41" y="53"/>
                      <a:pt x="56" y="39"/>
                      <a:pt x="45" y="22"/>
                    </a:cubicBezTo>
                    <a:cubicBezTo>
                      <a:pt x="45" y="9"/>
                      <a:pt x="35"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31"/>
              <p:cNvSpPr/>
              <p:nvPr/>
            </p:nvSpPr>
            <p:spPr>
              <a:xfrm rot="1274250">
                <a:off x="6974453" y="1909203"/>
                <a:ext cx="85740" cy="67887"/>
              </a:xfrm>
              <a:custGeom>
                <a:avLst/>
                <a:gdLst/>
                <a:ahLst/>
                <a:cxnLst/>
                <a:rect l="l" t="t" r="r" b="b"/>
                <a:pathLst>
                  <a:path w="730" h="578" extrusionOk="0">
                    <a:moveTo>
                      <a:pt x="1" y="0"/>
                    </a:moveTo>
                    <a:cubicBezTo>
                      <a:pt x="107" y="62"/>
                      <a:pt x="214" y="116"/>
                      <a:pt x="338" y="151"/>
                    </a:cubicBezTo>
                    <a:cubicBezTo>
                      <a:pt x="444" y="184"/>
                      <a:pt x="558" y="209"/>
                      <a:pt x="672" y="213"/>
                    </a:cubicBezTo>
                    <a:lnTo>
                      <a:pt x="672" y="213"/>
                    </a:lnTo>
                    <a:cubicBezTo>
                      <a:pt x="539" y="390"/>
                      <a:pt x="340" y="517"/>
                      <a:pt x="125" y="577"/>
                    </a:cubicBezTo>
                    <a:cubicBezTo>
                      <a:pt x="365" y="533"/>
                      <a:pt x="569" y="400"/>
                      <a:pt x="711" y="213"/>
                    </a:cubicBezTo>
                    <a:lnTo>
                      <a:pt x="729" y="187"/>
                    </a:lnTo>
                    <a:lnTo>
                      <a:pt x="702" y="187"/>
                    </a:lnTo>
                    <a:cubicBezTo>
                      <a:pt x="454" y="178"/>
                      <a:pt x="214" y="10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31"/>
              <p:cNvSpPr/>
              <p:nvPr/>
            </p:nvSpPr>
            <p:spPr>
              <a:xfrm rot="1274250">
                <a:off x="7073331" y="1869984"/>
                <a:ext cx="16796" cy="85622"/>
              </a:xfrm>
              <a:custGeom>
                <a:avLst/>
                <a:gdLst/>
                <a:ahLst/>
                <a:cxnLst/>
                <a:rect l="l" t="t" r="r" b="b"/>
                <a:pathLst>
                  <a:path w="143" h="729" extrusionOk="0">
                    <a:moveTo>
                      <a:pt x="98" y="0"/>
                    </a:moveTo>
                    <a:cubicBezTo>
                      <a:pt x="62" y="53"/>
                      <a:pt x="54" y="124"/>
                      <a:pt x="71" y="187"/>
                    </a:cubicBezTo>
                    <a:cubicBezTo>
                      <a:pt x="80" y="249"/>
                      <a:pt x="89" y="311"/>
                      <a:pt x="98" y="373"/>
                    </a:cubicBezTo>
                    <a:cubicBezTo>
                      <a:pt x="107" y="506"/>
                      <a:pt x="71" y="631"/>
                      <a:pt x="0" y="728"/>
                    </a:cubicBezTo>
                    <a:cubicBezTo>
                      <a:pt x="89" y="640"/>
                      <a:pt x="142" y="506"/>
                      <a:pt x="134" y="373"/>
                    </a:cubicBezTo>
                    <a:cubicBezTo>
                      <a:pt x="125" y="311"/>
                      <a:pt x="107" y="249"/>
                      <a:pt x="89" y="187"/>
                    </a:cubicBezTo>
                    <a:cubicBezTo>
                      <a:pt x="71" y="124"/>
                      <a:pt x="80" y="62"/>
                      <a:pt x="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31"/>
              <p:cNvSpPr/>
              <p:nvPr/>
            </p:nvSpPr>
            <p:spPr>
              <a:xfrm rot="1274250">
                <a:off x="7033991" y="1951703"/>
                <a:ext cx="36527" cy="93961"/>
              </a:xfrm>
              <a:custGeom>
                <a:avLst/>
                <a:gdLst/>
                <a:ahLst/>
                <a:cxnLst/>
                <a:rect l="l" t="t" r="r" b="b"/>
                <a:pathLst>
                  <a:path w="311" h="800" extrusionOk="0">
                    <a:moveTo>
                      <a:pt x="62" y="0"/>
                    </a:moveTo>
                    <a:cubicBezTo>
                      <a:pt x="18" y="62"/>
                      <a:pt x="0" y="142"/>
                      <a:pt x="27" y="213"/>
                    </a:cubicBezTo>
                    <a:cubicBezTo>
                      <a:pt x="53" y="284"/>
                      <a:pt x="89" y="355"/>
                      <a:pt x="133" y="409"/>
                    </a:cubicBezTo>
                    <a:cubicBezTo>
                      <a:pt x="178" y="471"/>
                      <a:pt x="222" y="524"/>
                      <a:pt x="258" y="595"/>
                    </a:cubicBezTo>
                    <a:cubicBezTo>
                      <a:pt x="284" y="657"/>
                      <a:pt x="293" y="729"/>
                      <a:pt x="275" y="800"/>
                    </a:cubicBezTo>
                    <a:cubicBezTo>
                      <a:pt x="311" y="729"/>
                      <a:pt x="311" y="649"/>
                      <a:pt x="275" y="578"/>
                    </a:cubicBezTo>
                    <a:cubicBezTo>
                      <a:pt x="249" y="506"/>
                      <a:pt x="204" y="444"/>
                      <a:pt x="160" y="391"/>
                    </a:cubicBezTo>
                    <a:cubicBezTo>
                      <a:pt x="115" y="338"/>
                      <a:pt x="80" y="276"/>
                      <a:pt x="53" y="204"/>
                    </a:cubicBezTo>
                    <a:cubicBezTo>
                      <a:pt x="27" y="142"/>
                      <a:pt x="27" y="62"/>
                      <a:pt x="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31"/>
              <p:cNvSpPr/>
              <p:nvPr/>
            </p:nvSpPr>
            <p:spPr>
              <a:xfrm rot="1274250">
                <a:off x="7059455" y="1948805"/>
                <a:ext cx="77283" cy="16561"/>
              </a:xfrm>
              <a:custGeom>
                <a:avLst/>
                <a:gdLst/>
                <a:ahLst/>
                <a:cxnLst/>
                <a:rect l="l" t="t" r="r" b="b"/>
                <a:pathLst>
                  <a:path w="658" h="141" extrusionOk="0">
                    <a:moveTo>
                      <a:pt x="657" y="0"/>
                    </a:moveTo>
                    <a:lnTo>
                      <a:pt x="657" y="0"/>
                    </a:lnTo>
                    <a:cubicBezTo>
                      <a:pt x="551" y="45"/>
                      <a:pt x="444" y="71"/>
                      <a:pt x="338" y="98"/>
                    </a:cubicBezTo>
                    <a:cubicBezTo>
                      <a:pt x="231" y="116"/>
                      <a:pt x="116" y="124"/>
                      <a:pt x="0" y="133"/>
                    </a:cubicBezTo>
                    <a:lnTo>
                      <a:pt x="9" y="133"/>
                    </a:lnTo>
                    <a:cubicBezTo>
                      <a:pt x="51" y="138"/>
                      <a:pt x="93" y="141"/>
                      <a:pt x="135" y="141"/>
                    </a:cubicBezTo>
                    <a:cubicBezTo>
                      <a:pt x="316" y="141"/>
                      <a:pt x="499" y="94"/>
                      <a:pt x="65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31"/>
              <p:cNvSpPr/>
              <p:nvPr/>
            </p:nvSpPr>
            <p:spPr>
              <a:xfrm rot="1274250">
                <a:off x="6646733" y="2018062"/>
                <a:ext cx="103475" cy="169130"/>
              </a:xfrm>
              <a:custGeom>
                <a:avLst/>
                <a:gdLst/>
                <a:ahLst/>
                <a:cxnLst/>
                <a:rect l="l" t="t" r="r" b="b"/>
                <a:pathLst>
                  <a:path w="881" h="1440" extrusionOk="0">
                    <a:moveTo>
                      <a:pt x="171" y="0"/>
                    </a:moveTo>
                    <a:cubicBezTo>
                      <a:pt x="156" y="0"/>
                      <a:pt x="143" y="6"/>
                      <a:pt x="134" y="21"/>
                    </a:cubicBezTo>
                    <a:cubicBezTo>
                      <a:pt x="10" y="278"/>
                      <a:pt x="1" y="580"/>
                      <a:pt x="116" y="856"/>
                    </a:cubicBezTo>
                    <a:cubicBezTo>
                      <a:pt x="205" y="1122"/>
                      <a:pt x="410" y="1335"/>
                      <a:pt x="667" y="1433"/>
                    </a:cubicBezTo>
                    <a:cubicBezTo>
                      <a:pt x="676" y="1437"/>
                      <a:pt x="685" y="1440"/>
                      <a:pt x="694" y="1440"/>
                    </a:cubicBezTo>
                    <a:cubicBezTo>
                      <a:pt x="703" y="1440"/>
                      <a:pt x="711" y="1437"/>
                      <a:pt x="720" y="1433"/>
                    </a:cubicBezTo>
                    <a:cubicBezTo>
                      <a:pt x="747" y="1424"/>
                      <a:pt x="765" y="1388"/>
                      <a:pt x="774" y="1353"/>
                    </a:cubicBezTo>
                    <a:cubicBezTo>
                      <a:pt x="818" y="1229"/>
                      <a:pt x="845" y="1095"/>
                      <a:pt x="862" y="962"/>
                    </a:cubicBezTo>
                    <a:cubicBezTo>
                      <a:pt x="880" y="811"/>
                      <a:pt x="862" y="660"/>
                      <a:pt x="800" y="527"/>
                    </a:cubicBezTo>
                    <a:cubicBezTo>
                      <a:pt x="729" y="385"/>
                      <a:pt x="614" y="269"/>
                      <a:pt x="472" y="189"/>
                    </a:cubicBezTo>
                    <a:cubicBezTo>
                      <a:pt x="419" y="167"/>
                      <a:pt x="25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31"/>
              <p:cNvSpPr/>
              <p:nvPr/>
            </p:nvSpPr>
            <p:spPr>
              <a:xfrm rot="1274250">
                <a:off x="6575964" y="1999714"/>
                <a:ext cx="114868" cy="117569"/>
              </a:xfrm>
              <a:custGeom>
                <a:avLst/>
                <a:gdLst/>
                <a:ahLst/>
                <a:cxnLst/>
                <a:rect l="l" t="t" r="r" b="b"/>
                <a:pathLst>
                  <a:path w="978" h="1001" extrusionOk="0">
                    <a:moveTo>
                      <a:pt x="718" y="1"/>
                    </a:moveTo>
                    <a:cubicBezTo>
                      <a:pt x="550" y="1"/>
                      <a:pt x="342" y="133"/>
                      <a:pt x="267" y="208"/>
                    </a:cubicBezTo>
                    <a:cubicBezTo>
                      <a:pt x="89" y="404"/>
                      <a:pt x="0" y="652"/>
                      <a:pt x="9" y="901"/>
                    </a:cubicBezTo>
                    <a:cubicBezTo>
                      <a:pt x="104" y="968"/>
                      <a:pt x="215" y="1000"/>
                      <a:pt x="325" y="1000"/>
                    </a:cubicBezTo>
                    <a:cubicBezTo>
                      <a:pt x="462" y="1000"/>
                      <a:pt x="598" y="950"/>
                      <a:pt x="702" y="857"/>
                    </a:cubicBezTo>
                    <a:cubicBezTo>
                      <a:pt x="800" y="759"/>
                      <a:pt x="871" y="635"/>
                      <a:pt x="897" y="501"/>
                    </a:cubicBezTo>
                    <a:cubicBezTo>
                      <a:pt x="924" y="404"/>
                      <a:pt x="977" y="190"/>
                      <a:pt x="897" y="84"/>
                    </a:cubicBezTo>
                    <a:cubicBezTo>
                      <a:pt x="853" y="24"/>
                      <a:pt x="789" y="1"/>
                      <a:pt x="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31"/>
              <p:cNvSpPr/>
              <p:nvPr/>
            </p:nvSpPr>
            <p:spPr>
              <a:xfrm rot="1274250">
                <a:off x="6697007" y="1986510"/>
                <a:ext cx="138828" cy="89733"/>
              </a:xfrm>
              <a:custGeom>
                <a:avLst/>
                <a:gdLst/>
                <a:ahLst/>
                <a:cxnLst/>
                <a:rect l="l" t="t" r="r" b="b"/>
                <a:pathLst>
                  <a:path w="1182" h="764" extrusionOk="0">
                    <a:moveTo>
                      <a:pt x="690" y="1"/>
                    </a:moveTo>
                    <a:cubicBezTo>
                      <a:pt x="564" y="1"/>
                      <a:pt x="446" y="44"/>
                      <a:pt x="347" y="120"/>
                    </a:cubicBezTo>
                    <a:cubicBezTo>
                      <a:pt x="258" y="191"/>
                      <a:pt x="1" y="458"/>
                      <a:pt x="134" y="626"/>
                    </a:cubicBezTo>
                    <a:cubicBezTo>
                      <a:pt x="216" y="730"/>
                      <a:pt x="351" y="763"/>
                      <a:pt x="476" y="763"/>
                    </a:cubicBezTo>
                    <a:cubicBezTo>
                      <a:pt x="555" y="763"/>
                      <a:pt x="630" y="750"/>
                      <a:pt x="685" y="733"/>
                    </a:cubicBezTo>
                    <a:cubicBezTo>
                      <a:pt x="871" y="662"/>
                      <a:pt x="1031" y="546"/>
                      <a:pt x="1155" y="387"/>
                    </a:cubicBezTo>
                    <a:cubicBezTo>
                      <a:pt x="1164" y="369"/>
                      <a:pt x="1173" y="360"/>
                      <a:pt x="1182" y="351"/>
                    </a:cubicBezTo>
                    <a:cubicBezTo>
                      <a:pt x="1182" y="324"/>
                      <a:pt x="1173" y="298"/>
                      <a:pt x="1155" y="271"/>
                    </a:cubicBezTo>
                    <a:cubicBezTo>
                      <a:pt x="1066" y="129"/>
                      <a:pt x="916" y="31"/>
                      <a:pt x="756" y="5"/>
                    </a:cubicBezTo>
                    <a:cubicBezTo>
                      <a:pt x="734" y="2"/>
                      <a:pt x="712" y="1"/>
                      <a:pt x="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31"/>
              <p:cNvSpPr/>
              <p:nvPr/>
            </p:nvSpPr>
            <p:spPr>
              <a:xfrm rot="1274250">
                <a:off x="6678278" y="1880104"/>
                <a:ext cx="90907" cy="159734"/>
              </a:xfrm>
              <a:custGeom>
                <a:avLst/>
                <a:gdLst/>
                <a:ahLst/>
                <a:cxnLst/>
                <a:rect l="l" t="t" r="r" b="b"/>
                <a:pathLst>
                  <a:path w="774" h="1360" extrusionOk="0">
                    <a:moveTo>
                      <a:pt x="480" y="1"/>
                    </a:moveTo>
                    <a:cubicBezTo>
                      <a:pt x="471" y="1"/>
                      <a:pt x="453" y="9"/>
                      <a:pt x="445" y="18"/>
                    </a:cubicBezTo>
                    <a:cubicBezTo>
                      <a:pt x="373" y="80"/>
                      <a:pt x="302" y="116"/>
                      <a:pt x="222" y="178"/>
                    </a:cubicBezTo>
                    <a:cubicBezTo>
                      <a:pt x="143" y="249"/>
                      <a:pt x="71" y="338"/>
                      <a:pt x="36" y="436"/>
                    </a:cubicBezTo>
                    <a:cubicBezTo>
                      <a:pt x="0" y="604"/>
                      <a:pt x="18" y="773"/>
                      <a:pt x="80" y="933"/>
                    </a:cubicBezTo>
                    <a:cubicBezTo>
                      <a:pt x="107" y="1031"/>
                      <a:pt x="151" y="1120"/>
                      <a:pt x="205" y="1208"/>
                    </a:cubicBezTo>
                    <a:cubicBezTo>
                      <a:pt x="249" y="1288"/>
                      <a:pt x="320" y="1342"/>
                      <a:pt x="409" y="1359"/>
                    </a:cubicBezTo>
                    <a:lnTo>
                      <a:pt x="533" y="1226"/>
                    </a:lnTo>
                    <a:cubicBezTo>
                      <a:pt x="720" y="1120"/>
                      <a:pt x="773" y="818"/>
                      <a:pt x="675" y="551"/>
                    </a:cubicBezTo>
                    <a:cubicBezTo>
                      <a:pt x="622" y="409"/>
                      <a:pt x="533" y="267"/>
                      <a:pt x="524" y="125"/>
                    </a:cubicBezTo>
                    <a:cubicBezTo>
                      <a:pt x="524" y="72"/>
                      <a:pt x="516" y="9"/>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31"/>
              <p:cNvSpPr/>
              <p:nvPr/>
            </p:nvSpPr>
            <p:spPr>
              <a:xfrm rot="1274250">
                <a:off x="6572047" y="1933250"/>
                <a:ext cx="150338" cy="93139"/>
              </a:xfrm>
              <a:custGeom>
                <a:avLst/>
                <a:gdLst/>
                <a:ahLst/>
                <a:cxnLst/>
                <a:rect l="l" t="t" r="r" b="b"/>
                <a:pathLst>
                  <a:path w="1280" h="793" extrusionOk="0">
                    <a:moveTo>
                      <a:pt x="542" y="1"/>
                    </a:moveTo>
                    <a:cubicBezTo>
                      <a:pt x="509" y="1"/>
                      <a:pt x="476" y="3"/>
                      <a:pt x="444" y="7"/>
                    </a:cubicBezTo>
                    <a:cubicBezTo>
                      <a:pt x="293" y="7"/>
                      <a:pt x="142" y="43"/>
                      <a:pt x="0" y="114"/>
                    </a:cubicBezTo>
                    <a:cubicBezTo>
                      <a:pt x="89" y="398"/>
                      <a:pt x="293" y="629"/>
                      <a:pt x="569" y="753"/>
                    </a:cubicBezTo>
                    <a:cubicBezTo>
                      <a:pt x="636" y="777"/>
                      <a:pt x="725" y="793"/>
                      <a:pt x="816" y="793"/>
                    </a:cubicBezTo>
                    <a:cubicBezTo>
                      <a:pt x="964" y="793"/>
                      <a:pt x="1115" y="750"/>
                      <a:pt x="1181" y="629"/>
                    </a:cubicBezTo>
                    <a:cubicBezTo>
                      <a:pt x="1279" y="434"/>
                      <a:pt x="959" y="105"/>
                      <a:pt x="817" y="52"/>
                    </a:cubicBezTo>
                    <a:cubicBezTo>
                      <a:pt x="732" y="19"/>
                      <a:pt x="636" y="1"/>
                      <a:pt x="5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31"/>
              <p:cNvSpPr/>
              <p:nvPr/>
            </p:nvSpPr>
            <p:spPr>
              <a:xfrm rot="1274250">
                <a:off x="6634175" y="1958140"/>
                <a:ext cx="146110" cy="143056"/>
              </a:xfrm>
              <a:custGeom>
                <a:avLst/>
                <a:gdLst/>
                <a:ahLst/>
                <a:cxnLst/>
                <a:rect l="l" t="t" r="r" b="b"/>
                <a:pathLst>
                  <a:path w="1244" h="1218" extrusionOk="0">
                    <a:moveTo>
                      <a:pt x="516" y="1"/>
                    </a:moveTo>
                    <a:cubicBezTo>
                      <a:pt x="498" y="98"/>
                      <a:pt x="480" y="187"/>
                      <a:pt x="462" y="285"/>
                    </a:cubicBezTo>
                    <a:cubicBezTo>
                      <a:pt x="418" y="231"/>
                      <a:pt x="391" y="169"/>
                      <a:pt x="382" y="107"/>
                    </a:cubicBezTo>
                    <a:lnTo>
                      <a:pt x="382" y="107"/>
                    </a:lnTo>
                    <a:cubicBezTo>
                      <a:pt x="391" y="240"/>
                      <a:pt x="418" y="374"/>
                      <a:pt x="445" y="498"/>
                    </a:cubicBezTo>
                    <a:cubicBezTo>
                      <a:pt x="400" y="418"/>
                      <a:pt x="356" y="329"/>
                      <a:pt x="302" y="240"/>
                    </a:cubicBezTo>
                    <a:lnTo>
                      <a:pt x="302" y="240"/>
                    </a:lnTo>
                    <a:lnTo>
                      <a:pt x="365" y="498"/>
                    </a:lnTo>
                    <a:cubicBezTo>
                      <a:pt x="276" y="462"/>
                      <a:pt x="187" y="400"/>
                      <a:pt x="107" y="338"/>
                    </a:cubicBezTo>
                    <a:lnTo>
                      <a:pt x="107" y="338"/>
                    </a:lnTo>
                    <a:cubicBezTo>
                      <a:pt x="160" y="418"/>
                      <a:pt x="222" y="489"/>
                      <a:pt x="294" y="551"/>
                    </a:cubicBezTo>
                    <a:cubicBezTo>
                      <a:pt x="214" y="542"/>
                      <a:pt x="143" y="507"/>
                      <a:pt x="71" y="462"/>
                    </a:cubicBezTo>
                    <a:lnTo>
                      <a:pt x="71" y="462"/>
                    </a:lnTo>
                    <a:lnTo>
                      <a:pt x="294" y="622"/>
                    </a:lnTo>
                    <a:cubicBezTo>
                      <a:pt x="264" y="626"/>
                      <a:pt x="234" y="628"/>
                      <a:pt x="203" y="628"/>
                    </a:cubicBezTo>
                    <a:cubicBezTo>
                      <a:pt x="149" y="628"/>
                      <a:pt x="92" y="621"/>
                      <a:pt x="36" y="604"/>
                    </a:cubicBezTo>
                    <a:lnTo>
                      <a:pt x="36" y="604"/>
                    </a:lnTo>
                    <a:cubicBezTo>
                      <a:pt x="98" y="640"/>
                      <a:pt x="160" y="667"/>
                      <a:pt x="231" y="684"/>
                    </a:cubicBezTo>
                    <a:lnTo>
                      <a:pt x="0" y="827"/>
                    </a:lnTo>
                    <a:lnTo>
                      <a:pt x="285" y="747"/>
                    </a:lnTo>
                    <a:lnTo>
                      <a:pt x="285" y="747"/>
                    </a:lnTo>
                    <a:cubicBezTo>
                      <a:pt x="231" y="818"/>
                      <a:pt x="160" y="871"/>
                      <a:pt x="89" y="915"/>
                    </a:cubicBezTo>
                    <a:lnTo>
                      <a:pt x="320" y="773"/>
                    </a:lnTo>
                    <a:lnTo>
                      <a:pt x="160" y="1057"/>
                    </a:lnTo>
                    <a:lnTo>
                      <a:pt x="382" y="853"/>
                    </a:lnTo>
                    <a:lnTo>
                      <a:pt x="382" y="853"/>
                    </a:lnTo>
                    <a:lnTo>
                      <a:pt x="231" y="1137"/>
                    </a:lnTo>
                    <a:lnTo>
                      <a:pt x="418" y="915"/>
                    </a:lnTo>
                    <a:lnTo>
                      <a:pt x="418" y="915"/>
                    </a:lnTo>
                    <a:cubicBezTo>
                      <a:pt x="382" y="1013"/>
                      <a:pt x="356" y="1111"/>
                      <a:pt x="311" y="1208"/>
                    </a:cubicBezTo>
                    <a:cubicBezTo>
                      <a:pt x="373" y="1111"/>
                      <a:pt x="436" y="1004"/>
                      <a:pt x="507" y="906"/>
                    </a:cubicBezTo>
                    <a:lnTo>
                      <a:pt x="507" y="906"/>
                    </a:lnTo>
                    <a:cubicBezTo>
                      <a:pt x="480" y="995"/>
                      <a:pt x="462" y="1093"/>
                      <a:pt x="480" y="1182"/>
                    </a:cubicBezTo>
                    <a:lnTo>
                      <a:pt x="542" y="898"/>
                    </a:lnTo>
                    <a:cubicBezTo>
                      <a:pt x="596" y="1022"/>
                      <a:pt x="675" y="1120"/>
                      <a:pt x="764" y="1217"/>
                    </a:cubicBezTo>
                    <a:cubicBezTo>
                      <a:pt x="720" y="1120"/>
                      <a:pt x="667" y="1022"/>
                      <a:pt x="622" y="915"/>
                    </a:cubicBezTo>
                    <a:lnTo>
                      <a:pt x="622" y="915"/>
                    </a:lnTo>
                    <a:lnTo>
                      <a:pt x="835" y="1137"/>
                    </a:lnTo>
                    <a:lnTo>
                      <a:pt x="702" y="871"/>
                    </a:lnTo>
                    <a:lnTo>
                      <a:pt x="897" y="995"/>
                    </a:lnTo>
                    <a:cubicBezTo>
                      <a:pt x="862" y="942"/>
                      <a:pt x="835" y="889"/>
                      <a:pt x="800" y="827"/>
                    </a:cubicBezTo>
                    <a:lnTo>
                      <a:pt x="800" y="827"/>
                    </a:lnTo>
                    <a:cubicBezTo>
                      <a:pt x="818" y="853"/>
                      <a:pt x="951" y="871"/>
                      <a:pt x="969" y="880"/>
                    </a:cubicBezTo>
                    <a:cubicBezTo>
                      <a:pt x="906" y="818"/>
                      <a:pt x="1040" y="809"/>
                      <a:pt x="1057" y="800"/>
                    </a:cubicBezTo>
                    <a:cubicBezTo>
                      <a:pt x="1120" y="782"/>
                      <a:pt x="1182" y="747"/>
                      <a:pt x="1244" y="711"/>
                    </a:cubicBezTo>
                    <a:lnTo>
                      <a:pt x="1244" y="711"/>
                    </a:lnTo>
                    <a:lnTo>
                      <a:pt x="1093" y="720"/>
                    </a:lnTo>
                    <a:lnTo>
                      <a:pt x="1093" y="720"/>
                    </a:lnTo>
                    <a:lnTo>
                      <a:pt x="1226" y="604"/>
                    </a:lnTo>
                    <a:lnTo>
                      <a:pt x="1226" y="604"/>
                    </a:lnTo>
                    <a:cubicBezTo>
                      <a:pt x="1155" y="631"/>
                      <a:pt x="1084" y="640"/>
                      <a:pt x="1022" y="640"/>
                    </a:cubicBezTo>
                    <a:cubicBezTo>
                      <a:pt x="1084" y="604"/>
                      <a:pt x="1146" y="560"/>
                      <a:pt x="1191" y="507"/>
                    </a:cubicBezTo>
                    <a:lnTo>
                      <a:pt x="1191" y="507"/>
                    </a:lnTo>
                    <a:lnTo>
                      <a:pt x="951" y="587"/>
                    </a:lnTo>
                    <a:lnTo>
                      <a:pt x="951" y="587"/>
                    </a:lnTo>
                    <a:lnTo>
                      <a:pt x="1120" y="409"/>
                    </a:lnTo>
                    <a:lnTo>
                      <a:pt x="1120" y="409"/>
                    </a:lnTo>
                    <a:lnTo>
                      <a:pt x="906" y="445"/>
                    </a:lnTo>
                    <a:lnTo>
                      <a:pt x="1093" y="303"/>
                    </a:lnTo>
                    <a:lnTo>
                      <a:pt x="871" y="382"/>
                    </a:lnTo>
                    <a:lnTo>
                      <a:pt x="1013" y="240"/>
                    </a:lnTo>
                    <a:lnTo>
                      <a:pt x="791" y="400"/>
                    </a:lnTo>
                    <a:cubicBezTo>
                      <a:pt x="826" y="347"/>
                      <a:pt x="853" y="294"/>
                      <a:pt x="880" y="231"/>
                    </a:cubicBezTo>
                    <a:lnTo>
                      <a:pt x="880" y="231"/>
                    </a:lnTo>
                    <a:lnTo>
                      <a:pt x="720" y="445"/>
                    </a:lnTo>
                    <a:cubicBezTo>
                      <a:pt x="773" y="338"/>
                      <a:pt x="791" y="214"/>
                      <a:pt x="782" y="98"/>
                    </a:cubicBezTo>
                    <a:lnTo>
                      <a:pt x="782" y="98"/>
                    </a:lnTo>
                    <a:cubicBezTo>
                      <a:pt x="755" y="187"/>
                      <a:pt x="702" y="267"/>
                      <a:pt x="649" y="338"/>
                    </a:cubicBezTo>
                    <a:cubicBezTo>
                      <a:pt x="675" y="249"/>
                      <a:pt x="675" y="160"/>
                      <a:pt x="658" y="63"/>
                    </a:cubicBezTo>
                    <a:lnTo>
                      <a:pt x="658" y="63"/>
                    </a:lnTo>
                    <a:cubicBezTo>
                      <a:pt x="622" y="152"/>
                      <a:pt x="596" y="231"/>
                      <a:pt x="560" y="320"/>
                    </a:cubicBezTo>
                    <a:lnTo>
                      <a:pt x="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31"/>
              <p:cNvSpPr/>
              <p:nvPr/>
            </p:nvSpPr>
            <p:spPr>
              <a:xfrm rot="1274250">
                <a:off x="6685148" y="2028385"/>
                <a:ext cx="54263" cy="80337"/>
              </a:xfrm>
              <a:custGeom>
                <a:avLst/>
                <a:gdLst/>
                <a:ahLst/>
                <a:cxnLst/>
                <a:rect l="l" t="t" r="r" b="b"/>
                <a:pathLst>
                  <a:path w="462" h="684" fill="none" extrusionOk="0">
                    <a:moveTo>
                      <a:pt x="0" y="0"/>
                    </a:moveTo>
                    <a:cubicBezTo>
                      <a:pt x="169" y="213"/>
                      <a:pt x="320" y="444"/>
                      <a:pt x="462" y="68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31"/>
              <p:cNvSpPr/>
              <p:nvPr/>
            </p:nvSpPr>
            <p:spPr>
              <a:xfrm rot="1274250">
                <a:off x="6683777" y="2022975"/>
                <a:ext cx="31477" cy="99129"/>
              </a:xfrm>
              <a:custGeom>
                <a:avLst/>
                <a:gdLst/>
                <a:ahLst/>
                <a:cxnLst/>
                <a:rect l="l" t="t" r="r" b="b"/>
                <a:pathLst>
                  <a:path w="268" h="844" fill="none" extrusionOk="0">
                    <a:moveTo>
                      <a:pt x="1" y="0"/>
                    </a:moveTo>
                    <a:cubicBezTo>
                      <a:pt x="90" y="276"/>
                      <a:pt x="179" y="560"/>
                      <a:pt x="267" y="84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31"/>
              <p:cNvSpPr/>
              <p:nvPr/>
            </p:nvSpPr>
            <p:spPr>
              <a:xfrm rot="1274250">
                <a:off x="6698442" y="2034642"/>
                <a:ext cx="85622" cy="5285"/>
              </a:xfrm>
              <a:custGeom>
                <a:avLst/>
                <a:gdLst/>
                <a:ahLst/>
                <a:cxnLst/>
                <a:rect l="l" t="t" r="r" b="b"/>
                <a:pathLst>
                  <a:path w="729" h="45" fill="none" extrusionOk="0">
                    <a:moveTo>
                      <a:pt x="0" y="45"/>
                    </a:moveTo>
                    <a:cubicBezTo>
                      <a:pt x="240" y="0"/>
                      <a:pt x="489" y="0"/>
                      <a:pt x="728" y="45"/>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31"/>
              <p:cNvSpPr/>
              <p:nvPr/>
            </p:nvSpPr>
            <p:spPr>
              <a:xfrm rot="1274250">
                <a:off x="6690310" y="2036326"/>
                <a:ext cx="75169" cy="41813"/>
              </a:xfrm>
              <a:custGeom>
                <a:avLst/>
                <a:gdLst/>
                <a:ahLst/>
                <a:cxnLst/>
                <a:rect l="l" t="t" r="r" b="b"/>
                <a:pathLst>
                  <a:path w="640" h="356" fill="none" extrusionOk="0">
                    <a:moveTo>
                      <a:pt x="0" y="1"/>
                    </a:moveTo>
                    <a:cubicBezTo>
                      <a:pt x="231" y="81"/>
                      <a:pt x="444" y="205"/>
                      <a:pt x="640" y="356"/>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31"/>
              <p:cNvSpPr/>
              <p:nvPr/>
            </p:nvSpPr>
            <p:spPr>
              <a:xfrm rot="1274250">
                <a:off x="6752160" y="2086300"/>
                <a:ext cx="7517" cy="7752"/>
              </a:xfrm>
              <a:custGeom>
                <a:avLst/>
                <a:gdLst/>
                <a:ahLst/>
                <a:cxnLst/>
                <a:rect l="l" t="t" r="r" b="b"/>
                <a:pathLst>
                  <a:path w="64" h="66" extrusionOk="0">
                    <a:moveTo>
                      <a:pt x="19" y="0"/>
                    </a:moveTo>
                    <a:cubicBezTo>
                      <a:pt x="1" y="9"/>
                      <a:pt x="1" y="27"/>
                      <a:pt x="10" y="45"/>
                    </a:cubicBezTo>
                    <a:cubicBezTo>
                      <a:pt x="10" y="52"/>
                      <a:pt x="21" y="65"/>
                      <a:pt x="31" y="65"/>
                    </a:cubicBezTo>
                    <a:cubicBezTo>
                      <a:pt x="33" y="65"/>
                      <a:pt x="35" y="64"/>
                      <a:pt x="36" y="63"/>
                    </a:cubicBezTo>
                    <a:cubicBezTo>
                      <a:pt x="54" y="54"/>
                      <a:pt x="63" y="36"/>
                      <a:pt x="54" y="27"/>
                    </a:cubicBezTo>
                    <a:cubicBezTo>
                      <a:pt x="45" y="9"/>
                      <a:pt x="36" y="0"/>
                      <a:pt x="1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31"/>
              <p:cNvSpPr/>
              <p:nvPr/>
            </p:nvSpPr>
            <p:spPr>
              <a:xfrm rot="1274250">
                <a:off x="6777267" y="2050779"/>
                <a:ext cx="7399" cy="7282"/>
              </a:xfrm>
              <a:custGeom>
                <a:avLst/>
                <a:gdLst/>
                <a:ahLst/>
                <a:cxnLst/>
                <a:rect l="l" t="t" r="r" b="b"/>
                <a:pathLst>
                  <a:path w="63" h="62" extrusionOk="0">
                    <a:moveTo>
                      <a:pt x="25" y="1"/>
                    </a:moveTo>
                    <a:cubicBezTo>
                      <a:pt x="20" y="1"/>
                      <a:pt x="15" y="2"/>
                      <a:pt x="10" y="4"/>
                    </a:cubicBezTo>
                    <a:cubicBezTo>
                      <a:pt x="1" y="13"/>
                      <a:pt x="1" y="31"/>
                      <a:pt x="10" y="49"/>
                    </a:cubicBezTo>
                    <a:cubicBezTo>
                      <a:pt x="16" y="55"/>
                      <a:pt x="27" y="61"/>
                      <a:pt x="36" y="61"/>
                    </a:cubicBezTo>
                    <a:cubicBezTo>
                      <a:pt x="39" y="61"/>
                      <a:pt x="43" y="60"/>
                      <a:pt x="45" y="57"/>
                    </a:cubicBezTo>
                    <a:cubicBezTo>
                      <a:pt x="54" y="49"/>
                      <a:pt x="63" y="31"/>
                      <a:pt x="54" y="13"/>
                    </a:cubicBezTo>
                    <a:cubicBezTo>
                      <a:pt x="48" y="7"/>
                      <a:pt x="37"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31"/>
              <p:cNvSpPr/>
              <p:nvPr/>
            </p:nvSpPr>
            <p:spPr>
              <a:xfrm rot="1274250">
                <a:off x="6720002" y="2111352"/>
                <a:ext cx="7399" cy="8339"/>
              </a:xfrm>
              <a:custGeom>
                <a:avLst/>
                <a:gdLst/>
                <a:ahLst/>
                <a:cxnLst/>
                <a:rect l="l" t="t" r="r" b="b"/>
                <a:pathLst>
                  <a:path w="63" h="71" extrusionOk="0">
                    <a:moveTo>
                      <a:pt x="23" y="1"/>
                    </a:moveTo>
                    <a:cubicBezTo>
                      <a:pt x="19" y="1"/>
                      <a:pt x="14" y="2"/>
                      <a:pt x="9" y="4"/>
                    </a:cubicBezTo>
                    <a:cubicBezTo>
                      <a:pt x="0" y="13"/>
                      <a:pt x="0" y="31"/>
                      <a:pt x="9" y="49"/>
                    </a:cubicBezTo>
                    <a:cubicBezTo>
                      <a:pt x="16" y="62"/>
                      <a:pt x="27" y="70"/>
                      <a:pt x="36" y="70"/>
                    </a:cubicBezTo>
                    <a:cubicBezTo>
                      <a:pt x="39" y="70"/>
                      <a:pt x="42" y="69"/>
                      <a:pt x="45" y="67"/>
                    </a:cubicBezTo>
                    <a:cubicBezTo>
                      <a:pt x="54" y="58"/>
                      <a:pt x="62" y="40"/>
                      <a:pt x="54" y="22"/>
                    </a:cubicBezTo>
                    <a:cubicBezTo>
                      <a:pt x="47" y="9"/>
                      <a:pt x="36"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31"/>
              <p:cNvSpPr/>
              <p:nvPr/>
            </p:nvSpPr>
            <p:spPr>
              <a:xfrm rot="1274250">
                <a:off x="6692478" y="2118693"/>
                <a:ext cx="7517" cy="8222"/>
              </a:xfrm>
              <a:custGeom>
                <a:avLst/>
                <a:gdLst/>
                <a:ahLst/>
                <a:cxnLst/>
                <a:rect l="l" t="t" r="r" b="b"/>
                <a:pathLst>
                  <a:path w="64" h="70" extrusionOk="0">
                    <a:moveTo>
                      <a:pt x="27" y="0"/>
                    </a:moveTo>
                    <a:cubicBezTo>
                      <a:pt x="24" y="0"/>
                      <a:pt x="21" y="1"/>
                      <a:pt x="19" y="4"/>
                    </a:cubicBezTo>
                    <a:cubicBezTo>
                      <a:pt x="10" y="12"/>
                      <a:pt x="1" y="30"/>
                      <a:pt x="10" y="48"/>
                    </a:cubicBezTo>
                    <a:cubicBezTo>
                      <a:pt x="16" y="61"/>
                      <a:pt x="28" y="69"/>
                      <a:pt x="37" y="69"/>
                    </a:cubicBezTo>
                    <a:cubicBezTo>
                      <a:pt x="40" y="69"/>
                      <a:pt x="43" y="68"/>
                      <a:pt x="45" y="66"/>
                    </a:cubicBezTo>
                    <a:cubicBezTo>
                      <a:pt x="63" y="57"/>
                      <a:pt x="63" y="30"/>
                      <a:pt x="54" y="21"/>
                    </a:cubicBezTo>
                    <a:cubicBezTo>
                      <a:pt x="48" y="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31"/>
              <p:cNvSpPr/>
              <p:nvPr/>
            </p:nvSpPr>
            <p:spPr>
              <a:xfrm rot="1274250">
                <a:off x="6610146" y="1981722"/>
                <a:ext cx="89850" cy="87736"/>
              </a:xfrm>
              <a:custGeom>
                <a:avLst/>
                <a:gdLst/>
                <a:ahLst/>
                <a:cxnLst/>
                <a:rect l="l" t="t" r="r" b="b"/>
                <a:pathLst>
                  <a:path w="765" h="747" extrusionOk="0">
                    <a:moveTo>
                      <a:pt x="1" y="1"/>
                    </a:moveTo>
                    <a:lnTo>
                      <a:pt x="1" y="1"/>
                    </a:lnTo>
                    <a:cubicBezTo>
                      <a:pt x="215" y="147"/>
                      <a:pt x="463" y="218"/>
                      <a:pt x="720" y="222"/>
                    </a:cubicBezTo>
                    <a:lnTo>
                      <a:pt x="720" y="222"/>
                    </a:lnTo>
                    <a:cubicBezTo>
                      <a:pt x="637" y="450"/>
                      <a:pt x="473" y="636"/>
                      <a:pt x="267" y="747"/>
                    </a:cubicBezTo>
                    <a:cubicBezTo>
                      <a:pt x="383" y="702"/>
                      <a:pt x="489" y="622"/>
                      <a:pt x="569" y="534"/>
                    </a:cubicBezTo>
                    <a:cubicBezTo>
                      <a:pt x="649" y="436"/>
                      <a:pt x="720" y="329"/>
                      <a:pt x="756" y="214"/>
                    </a:cubicBezTo>
                    <a:lnTo>
                      <a:pt x="765" y="187"/>
                    </a:lnTo>
                    <a:lnTo>
                      <a:pt x="747" y="187"/>
                    </a:lnTo>
                    <a:cubicBezTo>
                      <a:pt x="481" y="187"/>
                      <a:pt x="232" y="125"/>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31"/>
              <p:cNvSpPr/>
              <p:nvPr/>
            </p:nvSpPr>
            <p:spPr>
              <a:xfrm rot="1274250">
                <a:off x="6712141" y="1917102"/>
                <a:ext cx="20906" cy="111696"/>
              </a:xfrm>
              <a:custGeom>
                <a:avLst/>
                <a:gdLst/>
                <a:ahLst/>
                <a:cxnLst/>
                <a:rect l="l" t="t" r="r" b="b"/>
                <a:pathLst>
                  <a:path w="178" h="951" extrusionOk="0">
                    <a:moveTo>
                      <a:pt x="27" y="0"/>
                    </a:moveTo>
                    <a:lnTo>
                      <a:pt x="27" y="0"/>
                    </a:lnTo>
                    <a:cubicBezTo>
                      <a:pt x="0" y="80"/>
                      <a:pt x="0" y="160"/>
                      <a:pt x="36" y="240"/>
                    </a:cubicBezTo>
                    <a:cubicBezTo>
                      <a:pt x="53" y="320"/>
                      <a:pt x="89" y="400"/>
                      <a:pt x="107" y="471"/>
                    </a:cubicBezTo>
                    <a:cubicBezTo>
                      <a:pt x="142" y="631"/>
                      <a:pt x="142" y="800"/>
                      <a:pt x="98" y="951"/>
                    </a:cubicBezTo>
                    <a:cubicBezTo>
                      <a:pt x="169" y="800"/>
                      <a:pt x="178" y="631"/>
                      <a:pt x="142" y="471"/>
                    </a:cubicBezTo>
                    <a:cubicBezTo>
                      <a:pt x="116" y="391"/>
                      <a:pt x="89" y="311"/>
                      <a:pt x="53" y="231"/>
                    </a:cubicBezTo>
                    <a:cubicBezTo>
                      <a:pt x="27" y="160"/>
                      <a:pt x="18" y="8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31"/>
              <p:cNvSpPr/>
              <p:nvPr/>
            </p:nvSpPr>
            <p:spPr>
              <a:xfrm rot="1274250">
                <a:off x="6677090" y="2029553"/>
                <a:ext cx="52266" cy="119096"/>
              </a:xfrm>
              <a:custGeom>
                <a:avLst/>
                <a:gdLst/>
                <a:ahLst/>
                <a:cxnLst/>
                <a:rect l="l" t="t" r="r" b="b"/>
                <a:pathLst>
                  <a:path w="445" h="1014" extrusionOk="0">
                    <a:moveTo>
                      <a:pt x="27" y="1"/>
                    </a:moveTo>
                    <a:cubicBezTo>
                      <a:pt x="0" y="98"/>
                      <a:pt x="9" y="196"/>
                      <a:pt x="45" y="285"/>
                    </a:cubicBezTo>
                    <a:cubicBezTo>
                      <a:pt x="80" y="374"/>
                      <a:pt x="133" y="454"/>
                      <a:pt x="196" y="525"/>
                    </a:cubicBezTo>
                    <a:cubicBezTo>
                      <a:pt x="258" y="596"/>
                      <a:pt x="311" y="667"/>
                      <a:pt x="364" y="747"/>
                    </a:cubicBezTo>
                    <a:cubicBezTo>
                      <a:pt x="409" y="827"/>
                      <a:pt x="435" y="924"/>
                      <a:pt x="435" y="1013"/>
                    </a:cubicBezTo>
                    <a:cubicBezTo>
                      <a:pt x="444" y="916"/>
                      <a:pt x="426" y="818"/>
                      <a:pt x="382" y="738"/>
                    </a:cubicBezTo>
                    <a:cubicBezTo>
                      <a:pt x="338" y="649"/>
                      <a:pt x="284" y="578"/>
                      <a:pt x="222" y="507"/>
                    </a:cubicBezTo>
                    <a:cubicBezTo>
                      <a:pt x="160" y="436"/>
                      <a:pt x="107" y="356"/>
                      <a:pt x="71" y="276"/>
                    </a:cubicBezTo>
                    <a:cubicBezTo>
                      <a:pt x="27" y="187"/>
                      <a:pt x="18" y="98"/>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31"/>
              <p:cNvSpPr/>
              <p:nvPr/>
            </p:nvSpPr>
            <p:spPr>
              <a:xfrm rot="1274250">
                <a:off x="6706839" y="2012491"/>
                <a:ext cx="72115" cy="26544"/>
              </a:xfrm>
              <a:custGeom>
                <a:avLst/>
                <a:gdLst/>
                <a:ahLst/>
                <a:cxnLst/>
                <a:rect l="l" t="t" r="r" b="b"/>
                <a:pathLst>
                  <a:path w="614" h="226" extrusionOk="0">
                    <a:moveTo>
                      <a:pt x="613" y="1"/>
                    </a:moveTo>
                    <a:lnTo>
                      <a:pt x="613" y="1"/>
                    </a:lnTo>
                    <a:cubicBezTo>
                      <a:pt x="525" y="63"/>
                      <a:pt x="427" y="107"/>
                      <a:pt x="320" y="152"/>
                    </a:cubicBezTo>
                    <a:cubicBezTo>
                      <a:pt x="214" y="187"/>
                      <a:pt x="107" y="214"/>
                      <a:pt x="1" y="223"/>
                    </a:cubicBezTo>
                    <a:cubicBezTo>
                      <a:pt x="25" y="225"/>
                      <a:pt x="49" y="226"/>
                      <a:pt x="74" y="226"/>
                    </a:cubicBezTo>
                    <a:cubicBezTo>
                      <a:pt x="159" y="226"/>
                      <a:pt x="247" y="213"/>
                      <a:pt x="329" y="178"/>
                    </a:cubicBezTo>
                    <a:cubicBezTo>
                      <a:pt x="436" y="143"/>
                      <a:pt x="534" y="81"/>
                      <a:pt x="61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31"/>
              <p:cNvSpPr/>
              <p:nvPr/>
            </p:nvSpPr>
            <p:spPr>
              <a:xfrm rot="1274250">
                <a:off x="6517306" y="1754232"/>
                <a:ext cx="49095" cy="80337"/>
              </a:xfrm>
              <a:custGeom>
                <a:avLst/>
                <a:gdLst/>
                <a:ahLst/>
                <a:cxnLst/>
                <a:rect l="l" t="t" r="r" b="b"/>
                <a:pathLst>
                  <a:path w="418" h="684" extrusionOk="0">
                    <a:moveTo>
                      <a:pt x="84" y="0"/>
                    </a:moveTo>
                    <a:cubicBezTo>
                      <a:pt x="80" y="0"/>
                      <a:pt x="76" y="3"/>
                      <a:pt x="71" y="7"/>
                    </a:cubicBezTo>
                    <a:cubicBezTo>
                      <a:pt x="53" y="16"/>
                      <a:pt x="45" y="25"/>
                      <a:pt x="45" y="43"/>
                    </a:cubicBezTo>
                    <a:cubicBezTo>
                      <a:pt x="27" y="105"/>
                      <a:pt x="9" y="167"/>
                      <a:pt x="9" y="238"/>
                    </a:cubicBezTo>
                    <a:cubicBezTo>
                      <a:pt x="0" y="300"/>
                      <a:pt x="9" y="371"/>
                      <a:pt x="36" y="433"/>
                    </a:cubicBezTo>
                    <a:cubicBezTo>
                      <a:pt x="80" y="504"/>
                      <a:pt x="133" y="558"/>
                      <a:pt x="213" y="593"/>
                    </a:cubicBezTo>
                    <a:cubicBezTo>
                      <a:pt x="235" y="608"/>
                      <a:pt x="313" y="684"/>
                      <a:pt x="348" y="684"/>
                    </a:cubicBezTo>
                    <a:cubicBezTo>
                      <a:pt x="356" y="684"/>
                      <a:pt x="361" y="681"/>
                      <a:pt x="364" y="673"/>
                    </a:cubicBezTo>
                    <a:cubicBezTo>
                      <a:pt x="418" y="549"/>
                      <a:pt x="418" y="407"/>
                      <a:pt x="364" y="282"/>
                    </a:cubicBezTo>
                    <a:cubicBezTo>
                      <a:pt x="320" y="149"/>
                      <a:pt x="222" y="51"/>
                      <a:pt x="98" y="7"/>
                    </a:cubicBezTo>
                    <a:cubicBezTo>
                      <a:pt x="93" y="3"/>
                      <a:pt x="8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31"/>
              <p:cNvSpPr/>
              <p:nvPr/>
            </p:nvSpPr>
            <p:spPr>
              <a:xfrm rot="1274250">
                <a:off x="6546267" y="1787190"/>
                <a:ext cx="54380" cy="56377"/>
              </a:xfrm>
              <a:custGeom>
                <a:avLst/>
                <a:gdLst/>
                <a:ahLst/>
                <a:cxnLst/>
                <a:rect l="l" t="t" r="r" b="b"/>
                <a:pathLst>
                  <a:path w="463" h="480" extrusionOk="0">
                    <a:moveTo>
                      <a:pt x="307" y="0"/>
                    </a:moveTo>
                    <a:cubicBezTo>
                      <a:pt x="239" y="0"/>
                      <a:pt x="172" y="25"/>
                      <a:pt x="116" y="76"/>
                    </a:cubicBezTo>
                    <a:cubicBezTo>
                      <a:pt x="80" y="120"/>
                      <a:pt x="45" y="182"/>
                      <a:pt x="36" y="245"/>
                    </a:cubicBezTo>
                    <a:cubicBezTo>
                      <a:pt x="18" y="289"/>
                      <a:pt x="0" y="396"/>
                      <a:pt x="36" y="440"/>
                    </a:cubicBezTo>
                    <a:cubicBezTo>
                      <a:pt x="59" y="469"/>
                      <a:pt x="90" y="480"/>
                      <a:pt x="124" y="480"/>
                    </a:cubicBezTo>
                    <a:cubicBezTo>
                      <a:pt x="205" y="480"/>
                      <a:pt x="300" y="415"/>
                      <a:pt x="338" y="378"/>
                    </a:cubicBezTo>
                    <a:cubicBezTo>
                      <a:pt x="418" y="289"/>
                      <a:pt x="462" y="165"/>
                      <a:pt x="453" y="40"/>
                    </a:cubicBezTo>
                    <a:cubicBezTo>
                      <a:pt x="408" y="14"/>
                      <a:pt x="357"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31"/>
              <p:cNvSpPr/>
              <p:nvPr/>
            </p:nvSpPr>
            <p:spPr>
              <a:xfrm rot="1274250">
                <a:off x="6477502" y="1807456"/>
                <a:ext cx="65890" cy="43105"/>
              </a:xfrm>
              <a:custGeom>
                <a:avLst/>
                <a:gdLst/>
                <a:ahLst/>
                <a:cxnLst/>
                <a:rect l="l" t="t" r="r" b="b"/>
                <a:pathLst>
                  <a:path w="561" h="367" extrusionOk="0">
                    <a:moveTo>
                      <a:pt x="325" y="1"/>
                    </a:moveTo>
                    <a:cubicBezTo>
                      <a:pt x="294" y="1"/>
                      <a:pt x="262" y="7"/>
                      <a:pt x="232" y="19"/>
                    </a:cubicBezTo>
                    <a:cubicBezTo>
                      <a:pt x="143" y="45"/>
                      <a:pt x="63" y="108"/>
                      <a:pt x="10" y="188"/>
                    </a:cubicBezTo>
                    <a:cubicBezTo>
                      <a:pt x="10" y="188"/>
                      <a:pt x="1" y="196"/>
                      <a:pt x="1" y="205"/>
                    </a:cubicBezTo>
                    <a:cubicBezTo>
                      <a:pt x="1" y="214"/>
                      <a:pt x="10" y="223"/>
                      <a:pt x="10" y="241"/>
                    </a:cubicBezTo>
                    <a:cubicBezTo>
                      <a:pt x="54" y="303"/>
                      <a:pt x="125" y="347"/>
                      <a:pt x="205" y="365"/>
                    </a:cubicBezTo>
                    <a:cubicBezTo>
                      <a:pt x="214" y="366"/>
                      <a:pt x="224" y="367"/>
                      <a:pt x="233" y="367"/>
                    </a:cubicBezTo>
                    <a:cubicBezTo>
                      <a:pt x="294" y="367"/>
                      <a:pt x="354" y="342"/>
                      <a:pt x="401" y="303"/>
                    </a:cubicBezTo>
                    <a:cubicBezTo>
                      <a:pt x="436" y="267"/>
                      <a:pt x="560" y="143"/>
                      <a:pt x="489" y="63"/>
                    </a:cubicBezTo>
                    <a:cubicBezTo>
                      <a:pt x="443" y="22"/>
                      <a:pt x="385"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31"/>
              <p:cNvSpPr/>
              <p:nvPr/>
            </p:nvSpPr>
            <p:spPr>
              <a:xfrm rot="1274250">
                <a:off x="6508733" y="1824433"/>
                <a:ext cx="43927" cy="75169"/>
              </a:xfrm>
              <a:custGeom>
                <a:avLst/>
                <a:gdLst/>
                <a:ahLst/>
                <a:cxnLst/>
                <a:rect l="l" t="t" r="r" b="b"/>
                <a:pathLst>
                  <a:path w="374" h="640" extrusionOk="0">
                    <a:moveTo>
                      <a:pt x="169" y="0"/>
                    </a:moveTo>
                    <a:lnTo>
                      <a:pt x="116" y="62"/>
                    </a:lnTo>
                    <a:cubicBezTo>
                      <a:pt x="27" y="142"/>
                      <a:pt x="0" y="275"/>
                      <a:pt x="53" y="382"/>
                    </a:cubicBezTo>
                    <a:cubicBezTo>
                      <a:pt x="89" y="444"/>
                      <a:pt x="116" y="515"/>
                      <a:pt x="125" y="586"/>
                    </a:cubicBezTo>
                    <a:cubicBezTo>
                      <a:pt x="125" y="604"/>
                      <a:pt x="125" y="640"/>
                      <a:pt x="151" y="640"/>
                    </a:cubicBezTo>
                    <a:cubicBezTo>
                      <a:pt x="169" y="640"/>
                      <a:pt x="160" y="640"/>
                      <a:pt x="169" y="631"/>
                    </a:cubicBezTo>
                    <a:cubicBezTo>
                      <a:pt x="204" y="604"/>
                      <a:pt x="231" y="586"/>
                      <a:pt x="267" y="560"/>
                    </a:cubicBezTo>
                    <a:cubicBezTo>
                      <a:pt x="311" y="524"/>
                      <a:pt x="338" y="480"/>
                      <a:pt x="355" y="435"/>
                    </a:cubicBezTo>
                    <a:cubicBezTo>
                      <a:pt x="373" y="355"/>
                      <a:pt x="364" y="275"/>
                      <a:pt x="329" y="204"/>
                    </a:cubicBezTo>
                    <a:cubicBezTo>
                      <a:pt x="320" y="151"/>
                      <a:pt x="293" y="107"/>
                      <a:pt x="276" y="71"/>
                    </a:cubicBezTo>
                    <a:cubicBezTo>
                      <a:pt x="249" y="36"/>
                      <a:pt x="213"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31"/>
              <p:cNvSpPr/>
              <p:nvPr/>
            </p:nvSpPr>
            <p:spPr>
              <a:xfrm rot="1274250">
                <a:off x="6531462" y="1830096"/>
                <a:ext cx="71058" cy="44044"/>
              </a:xfrm>
              <a:custGeom>
                <a:avLst/>
                <a:gdLst/>
                <a:ahLst/>
                <a:cxnLst/>
                <a:rect l="l" t="t" r="r" b="b"/>
                <a:pathLst>
                  <a:path w="605" h="375" extrusionOk="0">
                    <a:moveTo>
                      <a:pt x="220" y="1"/>
                    </a:moveTo>
                    <a:cubicBezTo>
                      <a:pt x="149" y="1"/>
                      <a:pt x="78" y="24"/>
                      <a:pt x="45" y="85"/>
                    </a:cubicBezTo>
                    <a:cubicBezTo>
                      <a:pt x="0" y="174"/>
                      <a:pt x="151" y="325"/>
                      <a:pt x="222" y="351"/>
                    </a:cubicBezTo>
                    <a:cubicBezTo>
                      <a:pt x="256" y="368"/>
                      <a:pt x="293" y="374"/>
                      <a:pt x="332" y="374"/>
                    </a:cubicBezTo>
                    <a:cubicBezTo>
                      <a:pt x="354" y="374"/>
                      <a:pt x="377" y="372"/>
                      <a:pt x="400" y="369"/>
                    </a:cubicBezTo>
                    <a:cubicBezTo>
                      <a:pt x="471" y="369"/>
                      <a:pt x="542" y="351"/>
                      <a:pt x="604" y="316"/>
                    </a:cubicBezTo>
                    <a:cubicBezTo>
                      <a:pt x="560" y="183"/>
                      <a:pt x="462" y="76"/>
                      <a:pt x="338" y="23"/>
                    </a:cubicBezTo>
                    <a:cubicBezTo>
                      <a:pt x="304" y="9"/>
                      <a:pt x="26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31"/>
              <p:cNvSpPr/>
              <p:nvPr/>
            </p:nvSpPr>
            <p:spPr>
              <a:xfrm rot="1274250">
                <a:off x="6502966" y="1797123"/>
                <a:ext cx="72115" cy="66830"/>
              </a:xfrm>
              <a:custGeom>
                <a:avLst/>
                <a:gdLst/>
                <a:ahLst/>
                <a:cxnLst/>
                <a:rect l="l" t="t" r="r" b="b"/>
                <a:pathLst>
                  <a:path w="614" h="569" extrusionOk="0">
                    <a:moveTo>
                      <a:pt x="240" y="0"/>
                    </a:moveTo>
                    <a:cubicBezTo>
                      <a:pt x="258" y="45"/>
                      <a:pt x="284" y="89"/>
                      <a:pt x="302" y="134"/>
                    </a:cubicBezTo>
                    <a:lnTo>
                      <a:pt x="204" y="36"/>
                    </a:lnTo>
                    <a:lnTo>
                      <a:pt x="267" y="160"/>
                    </a:lnTo>
                    <a:lnTo>
                      <a:pt x="267" y="160"/>
                    </a:lnTo>
                    <a:lnTo>
                      <a:pt x="178" y="107"/>
                    </a:lnTo>
                    <a:lnTo>
                      <a:pt x="222" y="178"/>
                    </a:lnTo>
                    <a:cubicBezTo>
                      <a:pt x="196" y="169"/>
                      <a:pt x="169" y="160"/>
                      <a:pt x="142" y="160"/>
                    </a:cubicBezTo>
                    <a:cubicBezTo>
                      <a:pt x="178" y="187"/>
                      <a:pt x="116" y="196"/>
                      <a:pt x="98" y="196"/>
                    </a:cubicBezTo>
                    <a:cubicBezTo>
                      <a:pt x="71" y="205"/>
                      <a:pt x="36" y="214"/>
                      <a:pt x="0" y="231"/>
                    </a:cubicBezTo>
                    <a:lnTo>
                      <a:pt x="71" y="231"/>
                    </a:lnTo>
                    <a:lnTo>
                      <a:pt x="9" y="285"/>
                    </a:lnTo>
                    <a:cubicBezTo>
                      <a:pt x="45" y="267"/>
                      <a:pt x="80" y="267"/>
                      <a:pt x="107" y="267"/>
                    </a:cubicBezTo>
                    <a:cubicBezTo>
                      <a:pt x="80" y="285"/>
                      <a:pt x="54" y="302"/>
                      <a:pt x="27" y="329"/>
                    </a:cubicBezTo>
                    <a:lnTo>
                      <a:pt x="142" y="293"/>
                    </a:lnTo>
                    <a:lnTo>
                      <a:pt x="62" y="373"/>
                    </a:lnTo>
                    <a:lnTo>
                      <a:pt x="160" y="356"/>
                    </a:lnTo>
                    <a:lnTo>
                      <a:pt x="160" y="356"/>
                    </a:lnTo>
                    <a:lnTo>
                      <a:pt x="71" y="427"/>
                    </a:lnTo>
                    <a:lnTo>
                      <a:pt x="71" y="427"/>
                    </a:lnTo>
                    <a:lnTo>
                      <a:pt x="187" y="391"/>
                    </a:lnTo>
                    <a:lnTo>
                      <a:pt x="187" y="391"/>
                    </a:lnTo>
                    <a:cubicBezTo>
                      <a:pt x="160" y="409"/>
                      <a:pt x="142" y="436"/>
                      <a:pt x="116" y="453"/>
                    </a:cubicBezTo>
                    <a:lnTo>
                      <a:pt x="231" y="382"/>
                    </a:lnTo>
                    <a:lnTo>
                      <a:pt x="187" y="462"/>
                    </a:lnTo>
                    <a:lnTo>
                      <a:pt x="187" y="462"/>
                    </a:lnTo>
                    <a:lnTo>
                      <a:pt x="258" y="356"/>
                    </a:lnTo>
                    <a:lnTo>
                      <a:pt x="258" y="356"/>
                    </a:lnTo>
                    <a:cubicBezTo>
                      <a:pt x="240" y="409"/>
                      <a:pt x="231" y="462"/>
                      <a:pt x="231" y="524"/>
                    </a:cubicBezTo>
                    <a:cubicBezTo>
                      <a:pt x="249" y="480"/>
                      <a:pt x="276" y="444"/>
                      <a:pt x="302" y="409"/>
                    </a:cubicBezTo>
                    <a:lnTo>
                      <a:pt x="302" y="409"/>
                    </a:lnTo>
                    <a:cubicBezTo>
                      <a:pt x="284" y="453"/>
                      <a:pt x="284" y="498"/>
                      <a:pt x="302" y="542"/>
                    </a:cubicBezTo>
                    <a:cubicBezTo>
                      <a:pt x="311" y="498"/>
                      <a:pt x="329" y="462"/>
                      <a:pt x="338" y="418"/>
                    </a:cubicBezTo>
                    <a:lnTo>
                      <a:pt x="364" y="569"/>
                    </a:lnTo>
                    <a:cubicBezTo>
                      <a:pt x="373" y="524"/>
                      <a:pt x="382" y="480"/>
                      <a:pt x="391" y="436"/>
                    </a:cubicBezTo>
                    <a:cubicBezTo>
                      <a:pt x="409" y="462"/>
                      <a:pt x="427" y="489"/>
                      <a:pt x="427" y="515"/>
                    </a:cubicBezTo>
                    <a:cubicBezTo>
                      <a:pt x="427" y="453"/>
                      <a:pt x="409" y="391"/>
                      <a:pt x="391" y="338"/>
                    </a:cubicBezTo>
                    <a:lnTo>
                      <a:pt x="391" y="338"/>
                    </a:lnTo>
                    <a:lnTo>
                      <a:pt x="462" y="453"/>
                    </a:lnTo>
                    <a:cubicBezTo>
                      <a:pt x="453" y="418"/>
                      <a:pt x="444" y="373"/>
                      <a:pt x="435" y="338"/>
                    </a:cubicBezTo>
                    <a:lnTo>
                      <a:pt x="435" y="338"/>
                    </a:lnTo>
                    <a:cubicBezTo>
                      <a:pt x="480" y="347"/>
                      <a:pt x="515" y="373"/>
                      <a:pt x="551" y="409"/>
                    </a:cubicBezTo>
                    <a:cubicBezTo>
                      <a:pt x="533" y="373"/>
                      <a:pt x="498" y="338"/>
                      <a:pt x="462" y="311"/>
                    </a:cubicBezTo>
                    <a:cubicBezTo>
                      <a:pt x="506" y="311"/>
                      <a:pt x="542" y="329"/>
                      <a:pt x="578" y="347"/>
                    </a:cubicBezTo>
                    <a:lnTo>
                      <a:pt x="471" y="276"/>
                    </a:lnTo>
                    <a:cubicBezTo>
                      <a:pt x="493" y="271"/>
                      <a:pt x="513" y="269"/>
                      <a:pt x="533" y="269"/>
                    </a:cubicBezTo>
                    <a:cubicBezTo>
                      <a:pt x="553" y="269"/>
                      <a:pt x="573" y="271"/>
                      <a:pt x="595" y="276"/>
                    </a:cubicBezTo>
                    <a:cubicBezTo>
                      <a:pt x="569" y="258"/>
                      <a:pt x="533" y="249"/>
                      <a:pt x="498" y="240"/>
                    </a:cubicBezTo>
                    <a:lnTo>
                      <a:pt x="613" y="169"/>
                    </a:lnTo>
                    <a:lnTo>
                      <a:pt x="480" y="214"/>
                    </a:lnTo>
                    <a:cubicBezTo>
                      <a:pt x="506" y="178"/>
                      <a:pt x="533" y="151"/>
                      <a:pt x="569" y="125"/>
                    </a:cubicBezTo>
                    <a:lnTo>
                      <a:pt x="569" y="125"/>
                    </a:lnTo>
                    <a:lnTo>
                      <a:pt x="462" y="196"/>
                    </a:lnTo>
                    <a:lnTo>
                      <a:pt x="533" y="63"/>
                    </a:lnTo>
                    <a:lnTo>
                      <a:pt x="427" y="160"/>
                    </a:lnTo>
                    <a:lnTo>
                      <a:pt x="427" y="160"/>
                    </a:lnTo>
                    <a:cubicBezTo>
                      <a:pt x="453" y="116"/>
                      <a:pt x="471" y="71"/>
                      <a:pt x="498" y="27"/>
                    </a:cubicBezTo>
                    <a:lnTo>
                      <a:pt x="498" y="27"/>
                    </a:lnTo>
                    <a:lnTo>
                      <a:pt x="409" y="134"/>
                    </a:lnTo>
                    <a:cubicBezTo>
                      <a:pt x="427" y="89"/>
                      <a:pt x="444" y="45"/>
                      <a:pt x="453" y="0"/>
                    </a:cubicBezTo>
                    <a:lnTo>
                      <a:pt x="453" y="0"/>
                    </a:lnTo>
                    <a:lnTo>
                      <a:pt x="364" y="142"/>
                    </a:lnTo>
                    <a:cubicBezTo>
                      <a:pt x="382" y="98"/>
                      <a:pt x="382" y="54"/>
                      <a:pt x="382" y="9"/>
                    </a:cubicBezTo>
                    <a:lnTo>
                      <a:pt x="382" y="9"/>
                    </a:lnTo>
                    <a:lnTo>
                      <a:pt x="347" y="142"/>
                    </a:lnTo>
                    <a:cubicBezTo>
                      <a:pt x="320" y="89"/>
                      <a:pt x="284" y="36"/>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31"/>
              <p:cNvSpPr/>
              <p:nvPr/>
            </p:nvSpPr>
            <p:spPr>
              <a:xfrm rot="1274250">
                <a:off x="6522172" y="1792333"/>
                <a:ext cx="26192" cy="37702"/>
              </a:xfrm>
              <a:custGeom>
                <a:avLst/>
                <a:gdLst/>
                <a:ahLst/>
                <a:cxnLst/>
                <a:rect l="l" t="t" r="r" b="b"/>
                <a:pathLst>
                  <a:path w="223" h="321" fill="none" extrusionOk="0">
                    <a:moveTo>
                      <a:pt x="223" y="320"/>
                    </a:moveTo>
                    <a:cubicBezTo>
                      <a:pt x="143" y="214"/>
                      <a:pt x="72" y="107"/>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31"/>
              <p:cNvSpPr/>
              <p:nvPr/>
            </p:nvSpPr>
            <p:spPr>
              <a:xfrm rot="1274250">
                <a:off x="6532987" y="1784767"/>
                <a:ext cx="15738" cy="47098"/>
              </a:xfrm>
              <a:custGeom>
                <a:avLst/>
                <a:gdLst/>
                <a:ahLst/>
                <a:cxnLst/>
                <a:rect l="l" t="t" r="r" b="b"/>
                <a:pathLst>
                  <a:path w="134" h="401" fill="none" extrusionOk="0">
                    <a:moveTo>
                      <a:pt x="134" y="400"/>
                    </a:moveTo>
                    <a:cubicBezTo>
                      <a:pt x="90" y="267"/>
                      <a:pt x="45" y="134"/>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31"/>
              <p:cNvSpPr/>
              <p:nvPr/>
            </p:nvSpPr>
            <p:spPr>
              <a:xfrm rot="1274250">
                <a:off x="6501486" y="1823926"/>
                <a:ext cx="40756" cy="3289"/>
              </a:xfrm>
              <a:custGeom>
                <a:avLst/>
                <a:gdLst/>
                <a:ahLst/>
                <a:cxnLst/>
                <a:rect l="l" t="t" r="r" b="b"/>
                <a:pathLst>
                  <a:path w="347" h="28" fill="none" extrusionOk="0">
                    <a:moveTo>
                      <a:pt x="347" y="1"/>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31"/>
              <p:cNvSpPr/>
              <p:nvPr/>
            </p:nvSpPr>
            <p:spPr>
              <a:xfrm rot="1274250">
                <a:off x="6510457" y="1806815"/>
                <a:ext cx="35588" cy="18910"/>
              </a:xfrm>
              <a:custGeom>
                <a:avLst/>
                <a:gdLst/>
                <a:ahLst/>
                <a:cxnLst/>
                <a:rect l="l" t="t" r="r" b="b"/>
                <a:pathLst>
                  <a:path w="303" h="161" fill="none" extrusionOk="0">
                    <a:moveTo>
                      <a:pt x="303" y="161"/>
                    </a:moveTo>
                    <a:cubicBezTo>
                      <a:pt x="196" y="125"/>
                      <a:pt x="90" y="72"/>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31"/>
              <p:cNvSpPr/>
              <p:nvPr/>
            </p:nvSpPr>
            <p:spPr>
              <a:xfrm rot="1274250">
                <a:off x="6513206" y="1798765"/>
                <a:ext cx="3171" cy="3758"/>
              </a:xfrm>
              <a:custGeom>
                <a:avLst/>
                <a:gdLst/>
                <a:ahLst/>
                <a:cxnLst/>
                <a:rect l="l" t="t" r="r" b="b"/>
                <a:pathLst>
                  <a:path w="27" h="32" extrusionOk="0">
                    <a:moveTo>
                      <a:pt x="9" y="1"/>
                    </a:moveTo>
                    <a:cubicBezTo>
                      <a:pt x="0" y="10"/>
                      <a:pt x="0" y="19"/>
                      <a:pt x="9" y="19"/>
                    </a:cubicBezTo>
                    <a:cubicBezTo>
                      <a:pt x="9" y="25"/>
                      <a:pt x="13" y="31"/>
                      <a:pt x="19" y="31"/>
                    </a:cubicBezTo>
                    <a:cubicBezTo>
                      <a:pt x="22" y="31"/>
                      <a:pt x="24" y="30"/>
                      <a:pt x="27" y="28"/>
                    </a:cubicBezTo>
                    <a:lnTo>
                      <a:pt x="27" y="10"/>
                    </a:lnTo>
                    <a:cubicBezTo>
                      <a:pt x="27" y="1"/>
                      <a:pt x="18"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31"/>
              <p:cNvSpPr/>
              <p:nvPr/>
            </p:nvSpPr>
            <p:spPr>
              <a:xfrm rot="1274250">
                <a:off x="6501964" y="1815736"/>
                <a:ext cx="3289" cy="4346"/>
              </a:xfrm>
              <a:custGeom>
                <a:avLst/>
                <a:gdLst/>
                <a:ahLst/>
                <a:cxnLst/>
                <a:rect l="l" t="t" r="r" b="b"/>
                <a:pathLst>
                  <a:path w="28" h="37" extrusionOk="0">
                    <a:moveTo>
                      <a:pt x="1" y="1"/>
                    </a:moveTo>
                    <a:cubicBezTo>
                      <a:pt x="1" y="10"/>
                      <a:pt x="1" y="18"/>
                      <a:pt x="1" y="27"/>
                    </a:cubicBezTo>
                    <a:cubicBezTo>
                      <a:pt x="9" y="36"/>
                      <a:pt x="18" y="36"/>
                      <a:pt x="18" y="36"/>
                    </a:cubicBezTo>
                    <a:cubicBezTo>
                      <a:pt x="27" y="27"/>
                      <a:pt x="27" y="18"/>
                      <a:pt x="18" y="10"/>
                    </a:cubicBezTo>
                    <a:cubicBezTo>
                      <a:pt x="18" y="1"/>
                      <a:pt x="9"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31"/>
              <p:cNvSpPr/>
              <p:nvPr/>
            </p:nvSpPr>
            <p:spPr>
              <a:xfrm rot="1274250">
                <a:off x="6528963" y="1787000"/>
                <a:ext cx="3289" cy="3289"/>
              </a:xfrm>
              <a:custGeom>
                <a:avLst/>
                <a:gdLst/>
                <a:ahLst/>
                <a:cxnLst/>
                <a:rect l="l" t="t" r="r" b="b"/>
                <a:pathLst>
                  <a:path w="28" h="28" extrusionOk="0">
                    <a:moveTo>
                      <a:pt x="1" y="1"/>
                    </a:moveTo>
                    <a:cubicBezTo>
                      <a:pt x="1" y="10"/>
                      <a:pt x="1" y="19"/>
                      <a:pt x="1" y="27"/>
                    </a:cubicBezTo>
                    <a:lnTo>
                      <a:pt x="19" y="27"/>
                    </a:lnTo>
                    <a:cubicBezTo>
                      <a:pt x="28" y="27"/>
                      <a:pt x="28" y="19"/>
                      <a:pt x="19" y="10"/>
                    </a:cubicBezTo>
                    <a:cubicBezTo>
                      <a:pt x="19" y="1"/>
                      <a:pt x="1"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31"/>
              <p:cNvSpPr/>
              <p:nvPr/>
            </p:nvSpPr>
            <p:spPr>
              <a:xfrm rot="1274250">
                <a:off x="6541536" y="1782978"/>
                <a:ext cx="3289" cy="4346"/>
              </a:xfrm>
              <a:custGeom>
                <a:avLst/>
                <a:gdLst/>
                <a:ahLst/>
                <a:cxnLst/>
                <a:rect l="l" t="t" r="r" b="b"/>
                <a:pathLst>
                  <a:path w="28" h="37" extrusionOk="0">
                    <a:moveTo>
                      <a:pt x="10" y="1"/>
                    </a:moveTo>
                    <a:cubicBezTo>
                      <a:pt x="1" y="10"/>
                      <a:pt x="1" y="19"/>
                      <a:pt x="10" y="27"/>
                    </a:cubicBezTo>
                    <a:cubicBezTo>
                      <a:pt x="10" y="36"/>
                      <a:pt x="18" y="36"/>
                      <a:pt x="27" y="36"/>
                    </a:cubicBezTo>
                    <a:cubicBezTo>
                      <a:pt x="27" y="27"/>
                      <a:pt x="27" y="19"/>
                      <a:pt x="27" y="10"/>
                    </a:cubicBezTo>
                    <a:cubicBezTo>
                      <a:pt x="10" y="1"/>
                      <a:pt x="10" y="1"/>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31"/>
              <p:cNvSpPr/>
              <p:nvPr/>
            </p:nvSpPr>
            <p:spPr>
              <a:xfrm rot="1274250">
                <a:off x="6542126" y="1809941"/>
                <a:ext cx="41930" cy="40873"/>
              </a:xfrm>
              <a:custGeom>
                <a:avLst/>
                <a:gdLst/>
                <a:ahLst/>
                <a:cxnLst/>
                <a:rect l="l" t="t" r="r" b="b"/>
                <a:pathLst>
                  <a:path w="357" h="348" extrusionOk="0">
                    <a:moveTo>
                      <a:pt x="232" y="1"/>
                    </a:moveTo>
                    <a:lnTo>
                      <a:pt x="232" y="1"/>
                    </a:lnTo>
                    <a:cubicBezTo>
                      <a:pt x="125" y="45"/>
                      <a:pt x="36" y="134"/>
                      <a:pt x="1" y="250"/>
                    </a:cubicBezTo>
                    <a:lnTo>
                      <a:pt x="1" y="267"/>
                    </a:lnTo>
                    <a:cubicBezTo>
                      <a:pt x="16" y="266"/>
                      <a:pt x="32" y="266"/>
                      <a:pt x="48" y="266"/>
                    </a:cubicBezTo>
                    <a:cubicBezTo>
                      <a:pt x="156" y="266"/>
                      <a:pt x="263" y="293"/>
                      <a:pt x="356" y="347"/>
                    </a:cubicBezTo>
                    <a:cubicBezTo>
                      <a:pt x="260" y="283"/>
                      <a:pt x="150" y="248"/>
                      <a:pt x="39" y="248"/>
                    </a:cubicBezTo>
                    <a:cubicBezTo>
                      <a:pt x="30" y="248"/>
                      <a:pt x="21" y="248"/>
                      <a:pt x="13" y="249"/>
                    </a:cubicBezTo>
                    <a:lnTo>
                      <a:pt x="13" y="249"/>
                    </a:lnTo>
                    <a:cubicBezTo>
                      <a:pt x="50" y="138"/>
                      <a:pt x="128" y="53"/>
                      <a:pt x="23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31"/>
              <p:cNvSpPr/>
              <p:nvPr/>
            </p:nvSpPr>
            <p:spPr>
              <a:xfrm rot="1274250">
                <a:off x="6526702" y="1829645"/>
                <a:ext cx="10571" cy="52266"/>
              </a:xfrm>
              <a:custGeom>
                <a:avLst/>
                <a:gdLst/>
                <a:ahLst/>
                <a:cxnLst/>
                <a:rect l="l" t="t" r="r" b="b"/>
                <a:pathLst>
                  <a:path w="90" h="445" extrusionOk="0">
                    <a:moveTo>
                      <a:pt x="36" y="1"/>
                    </a:moveTo>
                    <a:cubicBezTo>
                      <a:pt x="9" y="72"/>
                      <a:pt x="0" y="152"/>
                      <a:pt x="18" y="223"/>
                    </a:cubicBezTo>
                    <a:cubicBezTo>
                      <a:pt x="36" y="267"/>
                      <a:pt x="45" y="294"/>
                      <a:pt x="63" y="338"/>
                    </a:cubicBezTo>
                    <a:cubicBezTo>
                      <a:pt x="71" y="374"/>
                      <a:pt x="80" y="409"/>
                      <a:pt x="80" y="445"/>
                    </a:cubicBezTo>
                    <a:cubicBezTo>
                      <a:pt x="89" y="409"/>
                      <a:pt x="89" y="374"/>
                      <a:pt x="71" y="338"/>
                    </a:cubicBezTo>
                    <a:cubicBezTo>
                      <a:pt x="63" y="294"/>
                      <a:pt x="45" y="258"/>
                      <a:pt x="36" y="223"/>
                    </a:cubicBezTo>
                    <a:cubicBezTo>
                      <a:pt x="18" y="152"/>
                      <a:pt x="18" y="72"/>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31"/>
              <p:cNvSpPr/>
              <p:nvPr/>
            </p:nvSpPr>
            <p:spPr>
              <a:xfrm rot="1274250">
                <a:off x="6527327" y="1772592"/>
                <a:ext cx="26192" cy="56494"/>
              </a:xfrm>
              <a:custGeom>
                <a:avLst/>
                <a:gdLst/>
                <a:ahLst/>
                <a:cxnLst/>
                <a:rect l="l" t="t" r="r" b="b"/>
                <a:pathLst>
                  <a:path w="223" h="481" extrusionOk="0">
                    <a:moveTo>
                      <a:pt x="10" y="1"/>
                    </a:moveTo>
                    <a:lnTo>
                      <a:pt x="10" y="1"/>
                    </a:lnTo>
                    <a:cubicBezTo>
                      <a:pt x="1" y="45"/>
                      <a:pt x="10" y="90"/>
                      <a:pt x="36" y="134"/>
                    </a:cubicBezTo>
                    <a:cubicBezTo>
                      <a:pt x="54" y="170"/>
                      <a:pt x="81" y="205"/>
                      <a:pt x="107" y="241"/>
                    </a:cubicBezTo>
                    <a:cubicBezTo>
                      <a:pt x="143" y="276"/>
                      <a:pt x="169" y="312"/>
                      <a:pt x="187" y="356"/>
                    </a:cubicBezTo>
                    <a:cubicBezTo>
                      <a:pt x="205" y="392"/>
                      <a:pt x="214" y="436"/>
                      <a:pt x="205" y="481"/>
                    </a:cubicBezTo>
                    <a:cubicBezTo>
                      <a:pt x="223" y="436"/>
                      <a:pt x="214" y="392"/>
                      <a:pt x="196" y="347"/>
                    </a:cubicBezTo>
                    <a:cubicBezTo>
                      <a:pt x="178" y="303"/>
                      <a:pt x="152" y="267"/>
                      <a:pt x="125" y="241"/>
                    </a:cubicBezTo>
                    <a:cubicBezTo>
                      <a:pt x="89" y="205"/>
                      <a:pt x="63" y="161"/>
                      <a:pt x="45" y="125"/>
                    </a:cubicBezTo>
                    <a:cubicBezTo>
                      <a:pt x="18"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31"/>
              <p:cNvSpPr/>
              <p:nvPr/>
            </p:nvSpPr>
            <p:spPr>
              <a:xfrm rot="1274250">
                <a:off x="6504451" y="1825223"/>
                <a:ext cx="34531" cy="12802"/>
              </a:xfrm>
              <a:custGeom>
                <a:avLst/>
                <a:gdLst/>
                <a:ahLst/>
                <a:cxnLst/>
                <a:rect l="l" t="t" r="r" b="b"/>
                <a:pathLst>
                  <a:path w="294" h="109" extrusionOk="0">
                    <a:moveTo>
                      <a:pt x="262" y="0"/>
                    </a:moveTo>
                    <a:cubicBezTo>
                      <a:pt x="166" y="0"/>
                      <a:pt x="73" y="36"/>
                      <a:pt x="1" y="108"/>
                    </a:cubicBezTo>
                    <a:cubicBezTo>
                      <a:pt x="45" y="73"/>
                      <a:pt x="90" y="55"/>
                      <a:pt x="143" y="37"/>
                    </a:cubicBezTo>
                    <a:cubicBezTo>
                      <a:pt x="187" y="19"/>
                      <a:pt x="241" y="1"/>
                      <a:pt x="294" y="1"/>
                    </a:cubicBezTo>
                    <a:cubicBezTo>
                      <a:pt x="283" y="1"/>
                      <a:pt x="273"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31"/>
              <p:cNvSpPr/>
              <p:nvPr/>
            </p:nvSpPr>
            <p:spPr>
              <a:xfrm rot="1274250">
                <a:off x="6818643" y="1713401"/>
                <a:ext cx="50269" cy="79632"/>
              </a:xfrm>
              <a:custGeom>
                <a:avLst/>
                <a:gdLst/>
                <a:ahLst/>
                <a:cxnLst/>
                <a:rect l="l" t="t" r="r" b="b"/>
                <a:pathLst>
                  <a:path w="428" h="678" extrusionOk="0">
                    <a:moveTo>
                      <a:pt x="81" y="1"/>
                    </a:moveTo>
                    <a:cubicBezTo>
                      <a:pt x="63" y="10"/>
                      <a:pt x="54" y="27"/>
                      <a:pt x="54" y="45"/>
                    </a:cubicBezTo>
                    <a:cubicBezTo>
                      <a:pt x="28" y="107"/>
                      <a:pt x="19" y="170"/>
                      <a:pt x="10" y="232"/>
                    </a:cubicBezTo>
                    <a:cubicBezTo>
                      <a:pt x="1" y="303"/>
                      <a:pt x="19" y="374"/>
                      <a:pt x="45" y="436"/>
                    </a:cubicBezTo>
                    <a:cubicBezTo>
                      <a:pt x="81" y="507"/>
                      <a:pt x="143" y="560"/>
                      <a:pt x="214" y="587"/>
                    </a:cubicBezTo>
                    <a:cubicBezTo>
                      <a:pt x="236" y="602"/>
                      <a:pt x="313" y="678"/>
                      <a:pt x="354" y="678"/>
                    </a:cubicBezTo>
                    <a:cubicBezTo>
                      <a:pt x="363" y="678"/>
                      <a:pt x="369" y="674"/>
                      <a:pt x="374" y="667"/>
                    </a:cubicBezTo>
                    <a:cubicBezTo>
                      <a:pt x="427" y="543"/>
                      <a:pt x="427" y="400"/>
                      <a:pt x="374" y="276"/>
                    </a:cubicBezTo>
                    <a:cubicBezTo>
                      <a:pt x="330" y="152"/>
                      <a:pt x="223" y="45"/>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31"/>
              <p:cNvSpPr/>
              <p:nvPr/>
            </p:nvSpPr>
            <p:spPr>
              <a:xfrm rot="1274250">
                <a:off x="6847863" y="1745600"/>
                <a:ext cx="54263" cy="56259"/>
              </a:xfrm>
              <a:custGeom>
                <a:avLst/>
                <a:gdLst/>
                <a:ahLst/>
                <a:cxnLst/>
                <a:rect l="l" t="t" r="r" b="b"/>
                <a:pathLst>
                  <a:path w="462" h="479" extrusionOk="0">
                    <a:moveTo>
                      <a:pt x="301" y="1"/>
                    </a:moveTo>
                    <a:cubicBezTo>
                      <a:pt x="235" y="1"/>
                      <a:pt x="170" y="25"/>
                      <a:pt x="115" y="75"/>
                    </a:cubicBezTo>
                    <a:cubicBezTo>
                      <a:pt x="80" y="119"/>
                      <a:pt x="53" y="181"/>
                      <a:pt x="44" y="243"/>
                    </a:cubicBezTo>
                    <a:cubicBezTo>
                      <a:pt x="27" y="288"/>
                      <a:pt x="0" y="394"/>
                      <a:pt x="44" y="439"/>
                    </a:cubicBezTo>
                    <a:cubicBezTo>
                      <a:pt x="65" y="467"/>
                      <a:pt x="95" y="478"/>
                      <a:pt x="127" y="478"/>
                    </a:cubicBezTo>
                    <a:cubicBezTo>
                      <a:pt x="205" y="478"/>
                      <a:pt x="300" y="414"/>
                      <a:pt x="338" y="377"/>
                    </a:cubicBezTo>
                    <a:cubicBezTo>
                      <a:pt x="417" y="288"/>
                      <a:pt x="462" y="163"/>
                      <a:pt x="453" y="48"/>
                    </a:cubicBezTo>
                    <a:cubicBezTo>
                      <a:pt x="406" y="16"/>
                      <a:pt x="353" y="1"/>
                      <a:pt x="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31"/>
              <p:cNvSpPr/>
              <p:nvPr/>
            </p:nvSpPr>
            <p:spPr>
              <a:xfrm rot="1274250">
                <a:off x="6779051" y="1765997"/>
                <a:ext cx="65890" cy="42987"/>
              </a:xfrm>
              <a:custGeom>
                <a:avLst/>
                <a:gdLst/>
                <a:ahLst/>
                <a:cxnLst/>
                <a:rect l="l" t="t" r="r" b="b"/>
                <a:pathLst>
                  <a:path w="561" h="366" extrusionOk="0">
                    <a:moveTo>
                      <a:pt x="315" y="1"/>
                    </a:moveTo>
                    <a:cubicBezTo>
                      <a:pt x="287" y="1"/>
                      <a:pt x="259" y="6"/>
                      <a:pt x="232" y="17"/>
                    </a:cubicBezTo>
                    <a:cubicBezTo>
                      <a:pt x="143" y="52"/>
                      <a:pt x="63" y="105"/>
                      <a:pt x="10" y="185"/>
                    </a:cubicBezTo>
                    <a:cubicBezTo>
                      <a:pt x="1" y="194"/>
                      <a:pt x="1" y="194"/>
                      <a:pt x="1" y="203"/>
                    </a:cubicBezTo>
                    <a:cubicBezTo>
                      <a:pt x="1" y="212"/>
                      <a:pt x="1" y="230"/>
                      <a:pt x="10" y="239"/>
                    </a:cubicBezTo>
                    <a:cubicBezTo>
                      <a:pt x="54" y="301"/>
                      <a:pt x="125" y="354"/>
                      <a:pt x="205" y="363"/>
                    </a:cubicBezTo>
                    <a:cubicBezTo>
                      <a:pt x="217" y="364"/>
                      <a:pt x="228" y="365"/>
                      <a:pt x="239" y="365"/>
                    </a:cubicBezTo>
                    <a:cubicBezTo>
                      <a:pt x="296" y="365"/>
                      <a:pt x="347" y="345"/>
                      <a:pt x="392" y="301"/>
                    </a:cubicBezTo>
                    <a:cubicBezTo>
                      <a:pt x="436" y="274"/>
                      <a:pt x="560" y="141"/>
                      <a:pt x="489" y="70"/>
                    </a:cubicBezTo>
                    <a:cubicBezTo>
                      <a:pt x="440" y="27"/>
                      <a:pt x="37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31"/>
              <p:cNvSpPr/>
              <p:nvPr/>
            </p:nvSpPr>
            <p:spPr>
              <a:xfrm rot="1274250">
                <a:off x="6810176" y="1782601"/>
                <a:ext cx="43927" cy="76343"/>
              </a:xfrm>
              <a:custGeom>
                <a:avLst/>
                <a:gdLst/>
                <a:ahLst/>
                <a:cxnLst/>
                <a:rect l="l" t="t" r="r" b="b"/>
                <a:pathLst>
                  <a:path w="374" h="650" extrusionOk="0">
                    <a:moveTo>
                      <a:pt x="169" y="1"/>
                    </a:moveTo>
                    <a:lnTo>
                      <a:pt x="115" y="63"/>
                    </a:lnTo>
                    <a:cubicBezTo>
                      <a:pt x="27" y="152"/>
                      <a:pt x="0" y="276"/>
                      <a:pt x="53" y="392"/>
                    </a:cubicBezTo>
                    <a:cubicBezTo>
                      <a:pt x="89" y="454"/>
                      <a:pt x="115" y="516"/>
                      <a:pt x="124" y="587"/>
                    </a:cubicBezTo>
                    <a:cubicBezTo>
                      <a:pt x="124" y="614"/>
                      <a:pt x="124" y="640"/>
                      <a:pt x="151" y="649"/>
                    </a:cubicBezTo>
                    <a:cubicBezTo>
                      <a:pt x="169" y="649"/>
                      <a:pt x="160" y="649"/>
                      <a:pt x="160" y="640"/>
                    </a:cubicBezTo>
                    <a:cubicBezTo>
                      <a:pt x="195" y="605"/>
                      <a:pt x="231" y="587"/>
                      <a:pt x="266" y="561"/>
                    </a:cubicBezTo>
                    <a:cubicBezTo>
                      <a:pt x="311" y="525"/>
                      <a:pt x="338" y="481"/>
                      <a:pt x="355" y="436"/>
                    </a:cubicBezTo>
                    <a:cubicBezTo>
                      <a:pt x="373" y="356"/>
                      <a:pt x="364" y="276"/>
                      <a:pt x="329" y="205"/>
                    </a:cubicBezTo>
                    <a:cubicBezTo>
                      <a:pt x="320" y="161"/>
                      <a:pt x="293" y="116"/>
                      <a:pt x="275" y="72"/>
                    </a:cubicBezTo>
                    <a:cubicBezTo>
                      <a:pt x="249" y="36"/>
                      <a:pt x="213" y="10"/>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31"/>
              <p:cNvSpPr/>
              <p:nvPr/>
            </p:nvSpPr>
            <p:spPr>
              <a:xfrm rot="1274250">
                <a:off x="6832799" y="1789066"/>
                <a:ext cx="71058" cy="44162"/>
              </a:xfrm>
              <a:custGeom>
                <a:avLst/>
                <a:gdLst/>
                <a:ahLst/>
                <a:cxnLst/>
                <a:rect l="l" t="t" r="r" b="b"/>
                <a:pathLst>
                  <a:path w="605" h="376" extrusionOk="0">
                    <a:moveTo>
                      <a:pt x="227" y="1"/>
                    </a:moveTo>
                    <a:cubicBezTo>
                      <a:pt x="154" y="1"/>
                      <a:pt x="79" y="21"/>
                      <a:pt x="45" y="79"/>
                    </a:cubicBezTo>
                    <a:cubicBezTo>
                      <a:pt x="0" y="176"/>
                      <a:pt x="151" y="327"/>
                      <a:pt x="222" y="354"/>
                    </a:cubicBezTo>
                    <a:cubicBezTo>
                      <a:pt x="261" y="367"/>
                      <a:pt x="305" y="375"/>
                      <a:pt x="350" y="375"/>
                    </a:cubicBezTo>
                    <a:cubicBezTo>
                      <a:pt x="366" y="375"/>
                      <a:pt x="383" y="374"/>
                      <a:pt x="400" y="372"/>
                    </a:cubicBezTo>
                    <a:cubicBezTo>
                      <a:pt x="471" y="372"/>
                      <a:pt x="542" y="354"/>
                      <a:pt x="604" y="318"/>
                    </a:cubicBezTo>
                    <a:cubicBezTo>
                      <a:pt x="560" y="185"/>
                      <a:pt x="462" y="70"/>
                      <a:pt x="338" y="16"/>
                    </a:cubicBezTo>
                    <a:cubicBezTo>
                      <a:pt x="306" y="7"/>
                      <a:pt x="267"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31"/>
              <p:cNvSpPr/>
              <p:nvPr/>
            </p:nvSpPr>
            <p:spPr>
              <a:xfrm rot="1274250">
                <a:off x="6804393" y="1756440"/>
                <a:ext cx="71998" cy="65773"/>
              </a:xfrm>
              <a:custGeom>
                <a:avLst/>
                <a:gdLst/>
                <a:ahLst/>
                <a:cxnLst/>
                <a:rect l="l" t="t" r="r" b="b"/>
                <a:pathLst>
                  <a:path w="613" h="560" extrusionOk="0">
                    <a:moveTo>
                      <a:pt x="231" y="0"/>
                    </a:moveTo>
                    <a:lnTo>
                      <a:pt x="302" y="133"/>
                    </a:lnTo>
                    <a:lnTo>
                      <a:pt x="204" y="36"/>
                    </a:lnTo>
                    <a:lnTo>
                      <a:pt x="266" y="160"/>
                    </a:lnTo>
                    <a:lnTo>
                      <a:pt x="178" y="107"/>
                    </a:lnTo>
                    <a:lnTo>
                      <a:pt x="178" y="107"/>
                    </a:lnTo>
                    <a:lnTo>
                      <a:pt x="222" y="178"/>
                    </a:lnTo>
                    <a:cubicBezTo>
                      <a:pt x="195" y="169"/>
                      <a:pt x="169" y="160"/>
                      <a:pt x="142" y="160"/>
                    </a:cubicBezTo>
                    <a:cubicBezTo>
                      <a:pt x="169" y="187"/>
                      <a:pt x="107" y="195"/>
                      <a:pt x="98" y="195"/>
                    </a:cubicBezTo>
                    <a:cubicBezTo>
                      <a:pt x="62" y="204"/>
                      <a:pt x="36" y="213"/>
                      <a:pt x="0" y="222"/>
                    </a:cubicBezTo>
                    <a:lnTo>
                      <a:pt x="71" y="222"/>
                    </a:lnTo>
                    <a:lnTo>
                      <a:pt x="9" y="275"/>
                    </a:lnTo>
                    <a:cubicBezTo>
                      <a:pt x="44" y="266"/>
                      <a:pt x="71" y="258"/>
                      <a:pt x="107" y="258"/>
                    </a:cubicBezTo>
                    <a:cubicBezTo>
                      <a:pt x="80" y="275"/>
                      <a:pt x="53" y="302"/>
                      <a:pt x="27" y="329"/>
                    </a:cubicBezTo>
                    <a:lnTo>
                      <a:pt x="142" y="284"/>
                    </a:lnTo>
                    <a:lnTo>
                      <a:pt x="62" y="373"/>
                    </a:lnTo>
                    <a:lnTo>
                      <a:pt x="160" y="355"/>
                    </a:lnTo>
                    <a:lnTo>
                      <a:pt x="160" y="355"/>
                    </a:lnTo>
                    <a:lnTo>
                      <a:pt x="71" y="426"/>
                    </a:lnTo>
                    <a:lnTo>
                      <a:pt x="71" y="426"/>
                    </a:lnTo>
                    <a:lnTo>
                      <a:pt x="187" y="382"/>
                    </a:lnTo>
                    <a:lnTo>
                      <a:pt x="116" y="453"/>
                    </a:lnTo>
                    <a:lnTo>
                      <a:pt x="231" y="373"/>
                    </a:lnTo>
                    <a:lnTo>
                      <a:pt x="231" y="373"/>
                    </a:lnTo>
                    <a:lnTo>
                      <a:pt x="187" y="453"/>
                    </a:lnTo>
                    <a:lnTo>
                      <a:pt x="187" y="453"/>
                    </a:lnTo>
                    <a:lnTo>
                      <a:pt x="258" y="355"/>
                    </a:lnTo>
                    <a:lnTo>
                      <a:pt x="258" y="355"/>
                    </a:lnTo>
                    <a:cubicBezTo>
                      <a:pt x="240" y="400"/>
                      <a:pt x="231" y="462"/>
                      <a:pt x="231" y="515"/>
                    </a:cubicBezTo>
                    <a:cubicBezTo>
                      <a:pt x="249" y="471"/>
                      <a:pt x="275" y="435"/>
                      <a:pt x="302" y="409"/>
                    </a:cubicBezTo>
                    <a:lnTo>
                      <a:pt x="302" y="409"/>
                    </a:lnTo>
                    <a:cubicBezTo>
                      <a:pt x="284" y="444"/>
                      <a:pt x="284" y="489"/>
                      <a:pt x="302" y="533"/>
                    </a:cubicBezTo>
                    <a:cubicBezTo>
                      <a:pt x="311" y="497"/>
                      <a:pt x="329" y="453"/>
                      <a:pt x="338" y="417"/>
                    </a:cubicBezTo>
                    <a:cubicBezTo>
                      <a:pt x="346" y="462"/>
                      <a:pt x="355" y="515"/>
                      <a:pt x="364" y="560"/>
                    </a:cubicBezTo>
                    <a:cubicBezTo>
                      <a:pt x="373" y="515"/>
                      <a:pt x="382" y="471"/>
                      <a:pt x="391" y="426"/>
                    </a:cubicBezTo>
                    <a:cubicBezTo>
                      <a:pt x="409" y="453"/>
                      <a:pt x="417" y="480"/>
                      <a:pt x="426" y="515"/>
                    </a:cubicBezTo>
                    <a:cubicBezTo>
                      <a:pt x="417" y="453"/>
                      <a:pt x="409" y="391"/>
                      <a:pt x="391" y="329"/>
                    </a:cubicBezTo>
                    <a:lnTo>
                      <a:pt x="391" y="329"/>
                    </a:lnTo>
                    <a:cubicBezTo>
                      <a:pt x="417" y="364"/>
                      <a:pt x="444" y="409"/>
                      <a:pt x="462" y="444"/>
                    </a:cubicBezTo>
                    <a:cubicBezTo>
                      <a:pt x="453" y="409"/>
                      <a:pt x="444" y="364"/>
                      <a:pt x="435" y="329"/>
                    </a:cubicBezTo>
                    <a:lnTo>
                      <a:pt x="435" y="329"/>
                    </a:lnTo>
                    <a:cubicBezTo>
                      <a:pt x="480" y="346"/>
                      <a:pt x="515" y="373"/>
                      <a:pt x="551" y="400"/>
                    </a:cubicBezTo>
                    <a:cubicBezTo>
                      <a:pt x="533" y="364"/>
                      <a:pt x="497" y="329"/>
                      <a:pt x="462" y="302"/>
                    </a:cubicBezTo>
                    <a:cubicBezTo>
                      <a:pt x="506" y="302"/>
                      <a:pt x="542" y="320"/>
                      <a:pt x="577" y="346"/>
                    </a:cubicBezTo>
                    <a:lnTo>
                      <a:pt x="471" y="266"/>
                    </a:lnTo>
                    <a:cubicBezTo>
                      <a:pt x="484" y="264"/>
                      <a:pt x="496" y="263"/>
                      <a:pt x="508" y="263"/>
                    </a:cubicBezTo>
                    <a:cubicBezTo>
                      <a:pt x="537" y="263"/>
                      <a:pt x="564" y="269"/>
                      <a:pt x="595" y="275"/>
                    </a:cubicBezTo>
                    <a:cubicBezTo>
                      <a:pt x="568" y="258"/>
                      <a:pt x="533" y="249"/>
                      <a:pt x="497" y="240"/>
                    </a:cubicBezTo>
                    <a:lnTo>
                      <a:pt x="613" y="169"/>
                    </a:lnTo>
                    <a:lnTo>
                      <a:pt x="480" y="213"/>
                    </a:lnTo>
                    <a:cubicBezTo>
                      <a:pt x="506" y="178"/>
                      <a:pt x="533" y="151"/>
                      <a:pt x="568" y="124"/>
                    </a:cubicBezTo>
                    <a:lnTo>
                      <a:pt x="568" y="124"/>
                    </a:lnTo>
                    <a:lnTo>
                      <a:pt x="462" y="195"/>
                    </a:lnTo>
                    <a:lnTo>
                      <a:pt x="533" y="62"/>
                    </a:lnTo>
                    <a:lnTo>
                      <a:pt x="417" y="160"/>
                    </a:lnTo>
                    <a:lnTo>
                      <a:pt x="417" y="160"/>
                    </a:lnTo>
                    <a:lnTo>
                      <a:pt x="489" y="27"/>
                    </a:lnTo>
                    <a:lnTo>
                      <a:pt x="400" y="133"/>
                    </a:lnTo>
                    <a:cubicBezTo>
                      <a:pt x="417" y="89"/>
                      <a:pt x="435" y="44"/>
                      <a:pt x="453" y="0"/>
                    </a:cubicBezTo>
                    <a:lnTo>
                      <a:pt x="453" y="0"/>
                    </a:lnTo>
                    <a:lnTo>
                      <a:pt x="364" y="142"/>
                    </a:lnTo>
                    <a:cubicBezTo>
                      <a:pt x="373" y="98"/>
                      <a:pt x="373" y="53"/>
                      <a:pt x="373" y="9"/>
                    </a:cubicBezTo>
                    <a:lnTo>
                      <a:pt x="373" y="9"/>
                    </a:lnTo>
                    <a:cubicBezTo>
                      <a:pt x="364" y="53"/>
                      <a:pt x="355" y="98"/>
                      <a:pt x="346" y="142"/>
                    </a:cubicBezTo>
                    <a:cubicBezTo>
                      <a:pt x="311" y="89"/>
                      <a:pt x="275" y="36"/>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31"/>
              <p:cNvSpPr/>
              <p:nvPr/>
            </p:nvSpPr>
            <p:spPr>
              <a:xfrm rot="1274250">
                <a:off x="6823785" y="1750651"/>
                <a:ext cx="26192" cy="37702"/>
              </a:xfrm>
              <a:custGeom>
                <a:avLst/>
                <a:gdLst/>
                <a:ahLst/>
                <a:cxnLst/>
                <a:rect l="l" t="t" r="r" b="b"/>
                <a:pathLst>
                  <a:path w="223" h="321" fill="none" extrusionOk="0">
                    <a:moveTo>
                      <a:pt x="223" y="320"/>
                    </a:moveTo>
                    <a:cubicBezTo>
                      <a:pt x="143" y="214"/>
                      <a:pt x="72" y="107"/>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31"/>
              <p:cNvSpPr/>
              <p:nvPr/>
            </p:nvSpPr>
            <p:spPr>
              <a:xfrm rot="1274250">
                <a:off x="6835239" y="1744261"/>
                <a:ext cx="14681" cy="47098"/>
              </a:xfrm>
              <a:custGeom>
                <a:avLst/>
                <a:gdLst/>
                <a:ahLst/>
                <a:cxnLst/>
                <a:rect l="l" t="t" r="r" b="b"/>
                <a:pathLst>
                  <a:path w="125" h="401" fill="none" extrusionOk="0">
                    <a:moveTo>
                      <a:pt x="125"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31"/>
              <p:cNvSpPr/>
              <p:nvPr/>
            </p:nvSpPr>
            <p:spPr>
              <a:xfrm rot="1274250">
                <a:off x="6802738" y="1783233"/>
                <a:ext cx="40756" cy="3171"/>
              </a:xfrm>
              <a:custGeom>
                <a:avLst/>
                <a:gdLst/>
                <a:ahLst/>
                <a:cxnLst/>
                <a:rect l="l" t="t" r="r" b="b"/>
                <a:pathLst>
                  <a:path w="347" h="27" fill="none" extrusionOk="0">
                    <a:moveTo>
                      <a:pt x="347" y="0"/>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31"/>
              <p:cNvSpPr/>
              <p:nvPr/>
            </p:nvSpPr>
            <p:spPr>
              <a:xfrm rot="1274250">
                <a:off x="6811687" y="1766118"/>
                <a:ext cx="35588" cy="18910"/>
              </a:xfrm>
              <a:custGeom>
                <a:avLst/>
                <a:gdLst/>
                <a:ahLst/>
                <a:cxnLst/>
                <a:rect l="l" t="t" r="r" b="b"/>
                <a:pathLst>
                  <a:path w="303" h="161" fill="none" extrusionOk="0">
                    <a:moveTo>
                      <a:pt x="303" y="160"/>
                    </a:moveTo>
                    <a:cubicBezTo>
                      <a:pt x="196" y="125"/>
                      <a:pt x="90" y="63"/>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31"/>
              <p:cNvSpPr/>
              <p:nvPr/>
            </p:nvSpPr>
            <p:spPr>
              <a:xfrm rot="1274250">
                <a:off x="6815515" y="1757800"/>
                <a:ext cx="2232" cy="3758"/>
              </a:xfrm>
              <a:custGeom>
                <a:avLst/>
                <a:gdLst/>
                <a:ahLst/>
                <a:cxnLst/>
                <a:rect l="l" t="t" r="r" b="b"/>
                <a:pathLst>
                  <a:path w="19" h="32" extrusionOk="0">
                    <a:moveTo>
                      <a:pt x="8" y="1"/>
                    </a:moveTo>
                    <a:cubicBezTo>
                      <a:pt x="6" y="1"/>
                      <a:pt x="3" y="2"/>
                      <a:pt x="1" y="5"/>
                    </a:cubicBezTo>
                    <a:lnTo>
                      <a:pt x="1" y="22"/>
                    </a:lnTo>
                    <a:cubicBezTo>
                      <a:pt x="1" y="31"/>
                      <a:pt x="10" y="31"/>
                      <a:pt x="19" y="31"/>
                    </a:cubicBezTo>
                    <a:lnTo>
                      <a:pt x="19" y="14"/>
                    </a:lnTo>
                    <a:cubicBezTo>
                      <a:pt x="19" y="7"/>
                      <a:pt x="14" y="1"/>
                      <a:pt x="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31"/>
              <p:cNvSpPr/>
              <p:nvPr/>
            </p:nvSpPr>
            <p:spPr>
              <a:xfrm rot="1274250">
                <a:off x="6803387" y="1775075"/>
                <a:ext cx="3289" cy="3289"/>
              </a:xfrm>
              <a:custGeom>
                <a:avLst/>
                <a:gdLst/>
                <a:ahLst/>
                <a:cxnLst/>
                <a:rect l="l" t="t" r="r" b="b"/>
                <a:pathLst>
                  <a:path w="28" h="28" extrusionOk="0">
                    <a:moveTo>
                      <a:pt x="0" y="0"/>
                    </a:moveTo>
                    <a:cubicBezTo>
                      <a:pt x="0" y="9"/>
                      <a:pt x="0" y="18"/>
                      <a:pt x="0" y="27"/>
                    </a:cubicBezTo>
                    <a:lnTo>
                      <a:pt x="18" y="27"/>
                    </a:lnTo>
                    <a:cubicBezTo>
                      <a:pt x="27" y="27"/>
                      <a:pt x="27" y="18"/>
                      <a:pt x="18" y="9"/>
                    </a:cubicBezTo>
                    <a:cubicBezTo>
                      <a:pt x="18" y="0"/>
                      <a:pt x="9" y="0"/>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31"/>
              <p:cNvSpPr/>
              <p:nvPr/>
            </p:nvSpPr>
            <p:spPr>
              <a:xfrm rot="1274250">
                <a:off x="6829357" y="1745126"/>
                <a:ext cx="3289" cy="4111"/>
              </a:xfrm>
              <a:custGeom>
                <a:avLst/>
                <a:gdLst/>
                <a:ahLst/>
                <a:cxnLst/>
                <a:rect l="l" t="t" r="r" b="b"/>
                <a:pathLst>
                  <a:path w="28" h="35" extrusionOk="0">
                    <a:moveTo>
                      <a:pt x="19" y="1"/>
                    </a:moveTo>
                    <a:cubicBezTo>
                      <a:pt x="16" y="1"/>
                      <a:pt x="14" y="3"/>
                      <a:pt x="10" y="8"/>
                    </a:cubicBezTo>
                    <a:cubicBezTo>
                      <a:pt x="1" y="8"/>
                      <a:pt x="1" y="16"/>
                      <a:pt x="10" y="25"/>
                    </a:cubicBezTo>
                    <a:cubicBezTo>
                      <a:pt x="10" y="34"/>
                      <a:pt x="28" y="34"/>
                      <a:pt x="28" y="34"/>
                    </a:cubicBezTo>
                    <a:cubicBezTo>
                      <a:pt x="28" y="25"/>
                      <a:pt x="28" y="16"/>
                      <a:pt x="28" y="8"/>
                    </a:cubicBezTo>
                    <a:cubicBezTo>
                      <a:pt x="23" y="3"/>
                      <a:pt x="21"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31"/>
              <p:cNvSpPr/>
              <p:nvPr/>
            </p:nvSpPr>
            <p:spPr>
              <a:xfrm rot="1274250">
                <a:off x="6842057" y="1741481"/>
                <a:ext cx="3289" cy="3758"/>
              </a:xfrm>
              <a:custGeom>
                <a:avLst/>
                <a:gdLst/>
                <a:ahLst/>
                <a:cxnLst/>
                <a:rect l="l" t="t" r="r" b="b"/>
                <a:pathLst>
                  <a:path w="28" h="32" extrusionOk="0">
                    <a:moveTo>
                      <a:pt x="17" y="1"/>
                    </a:moveTo>
                    <a:cubicBezTo>
                      <a:pt x="15" y="1"/>
                      <a:pt x="12" y="2"/>
                      <a:pt x="10" y="4"/>
                    </a:cubicBezTo>
                    <a:cubicBezTo>
                      <a:pt x="1" y="4"/>
                      <a:pt x="1" y="13"/>
                      <a:pt x="10" y="22"/>
                    </a:cubicBezTo>
                    <a:cubicBezTo>
                      <a:pt x="10" y="31"/>
                      <a:pt x="18" y="31"/>
                      <a:pt x="27" y="31"/>
                    </a:cubicBezTo>
                    <a:cubicBezTo>
                      <a:pt x="27" y="22"/>
                      <a:pt x="27" y="13"/>
                      <a:pt x="27" y="13"/>
                    </a:cubicBezTo>
                    <a:cubicBezTo>
                      <a:pt x="27" y="7"/>
                      <a:pt x="23" y="1"/>
                      <a:pt x="1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31"/>
              <p:cNvSpPr/>
              <p:nvPr/>
            </p:nvSpPr>
            <p:spPr>
              <a:xfrm rot="1274250">
                <a:off x="6842549" y="1768035"/>
                <a:ext cx="42987" cy="41813"/>
              </a:xfrm>
              <a:custGeom>
                <a:avLst/>
                <a:gdLst/>
                <a:ahLst/>
                <a:cxnLst/>
                <a:rect l="l" t="t" r="r" b="b"/>
                <a:pathLst>
                  <a:path w="366" h="356" extrusionOk="0">
                    <a:moveTo>
                      <a:pt x="241" y="1"/>
                    </a:moveTo>
                    <a:lnTo>
                      <a:pt x="241" y="1"/>
                    </a:lnTo>
                    <a:cubicBezTo>
                      <a:pt x="125" y="54"/>
                      <a:pt x="45" y="143"/>
                      <a:pt x="1" y="258"/>
                    </a:cubicBezTo>
                    <a:lnTo>
                      <a:pt x="1" y="267"/>
                    </a:lnTo>
                    <a:lnTo>
                      <a:pt x="19" y="267"/>
                    </a:lnTo>
                    <a:cubicBezTo>
                      <a:pt x="134" y="267"/>
                      <a:pt x="258" y="294"/>
                      <a:pt x="365" y="356"/>
                    </a:cubicBezTo>
                    <a:cubicBezTo>
                      <a:pt x="277" y="292"/>
                      <a:pt x="168" y="257"/>
                      <a:pt x="50" y="257"/>
                    </a:cubicBezTo>
                    <a:cubicBezTo>
                      <a:pt x="43" y="257"/>
                      <a:pt x="37" y="257"/>
                      <a:pt x="30" y="257"/>
                    </a:cubicBezTo>
                    <a:lnTo>
                      <a:pt x="30" y="257"/>
                    </a:lnTo>
                    <a:cubicBezTo>
                      <a:pt x="59" y="147"/>
                      <a:pt x="137" y="61"/>
                      <a:pt x="2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31"/>
              <p:cNvSpPr/>
              <p:nvPr/>
            </p:nvSpPr>
            <p:spPr>
              <a:xfrm rot="1274250">
                <a:off x="6827933" y="1788948"/>
                <a:ext cx="10571" cy="52266"/>
              </a:xfrm>
              <a:custGeom>
                <a:avLst/>
                <a:gdLst/>
                <a:ahLst/>
                <a:cxnLst/>
                <a:rect l="l" t="t" r="r" b="b"/>
                <a:pathLst>
                  <a:path w="90" h="445" extrusionOk="0">
                    <a:moveTo>
                      <a:pt x="36" y="0"/>
                    </a:moveTo>
                    <a:lnTo>
                      <a:pt x="36" y="0"/>
                    </a:lnTo>
                    <a:cubicBezTo>
                      <a:pt x="9" y="71"/>
                      <a:pt x="0" y="151"/>
                      <a:pt x="18" y="222"/>
                    </a:cubicBezTo>
                    <a:cubicBezTo>
                      <a:pt x="36" y="267"/>
                      <a:pt x="45" y="293"/>
                      <a:pt x="62" y="338"/>
                    </a:cubicBezTo>
                    <a:cubicBezTo>
                      <a:pt x="80" y="364"/>
                      <a:pt x="80" y="409"/>
                      <a:pt x="80" y="444"/>
                    </a:cubicBezTo>
                    <a:cubicBezTo>
                      <a:pt x="89" y="409"/>
                      <a:pt x="89" y="364"/>
                      <a:pt x="71" y="338"/>
                    </a:cubicBezTo>
                    <a:cubicBezTo>
                      <a:pt x="62" y="293"/>
                      <a:pt x="45" y="258"/>
                      <a:pt x="36" y="222"/>
                    </a:cubicBezTo>
                    <a:cubicBezTo>
                      <a:pt x="18" y="151"/>
                      <a:pt x="18" y="71"/>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31"/>
              <p:cNvSpPr/>
              <p:nvPr/>
            </p:nvSpPr>
            <p:spPr>
              <a:xfrm rot="1274250">
                <a:off x="6827955" y="1730527"/>
                <a:ext cx="26192" cy="56494"/>
              </a:xfrm>
              <a:custGeom>
                <a:avLst/>
                <a:gdLst/>
                <a:ahLst/>
                <a:cxnLst/>
                <a:rect l="l" t="t" r="r" b="b"/>
                <a:pathLst>
                  <a:path w="223" h="481" extrusionOk="0">
                    <a:moveTo>
                      <a:pt x="10" y="1"/>
                    </a:moveTo>
                    <a:cubicBezTo>
                      <a:pt x="1" y="45"/>
                      <a:pt x="10" y="98"/>
                      <a:pt x="36" y="134"/>
                    </a:cubicBezTo>
                    <a:cubicBezTo>
                      <a:pt x="63" y="170"/>
                      <a:pt x="81" y="214"/>
                      <a:pt x="116" y="249"/>
                    </a:cubicBezTo>
                    <a:cubicBezTo>
                      <a:pt x="143" y="276"/>
                      <a:pt x="169" y="312"/>
                      <a:pt x="187" y="356"/>
                    </a:cubicBezTo>
                    <a:cubicBezTo>
                      <a:pt x="205" y="392"/>
                      <a:pt x="214" y="436"/>
                      <a:pt x="205" y="480"/>
                    </a:cubicBezTo>
                    <a:cubicBezTo>
                      <a:pt x="223" y="436"/>
                      <a:pt x="214" y="392"/>
                      <a:pt x="196" y="347"/>
                    </a:cubicBezTo>
                    <a:cubicBezTo>
                      <a:pt x="178" y="312"/>
                      <a:pt x="152" y="276"/>
                      <a:pt x="125" y="241"/>
                    </a:cubicBezTo>
                    <a:cubicBezTo>
                      <a:pt x="98" y="205"/>
                      <a:pt x="72" y="170"/>
                      <a:pt x="45" y="125"/>
                    </a:cubicBezTo>
                    <a:cubicBezTo>
                      <a:pt x="27"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31"/>
              <p:cNvSpPr/>
              <p:nvPr/>
            </p:nvSpPr>
            <p:spPr>
              <a:xfrm rot="1274250">
                <a:off x="6806122" y="1783354"/>
                <a:ext cx="33474" cy="12685"/>
              </a:xfrm>
              <a:custGeom>
                <a:avLst/>
                <a:gdLst/>
                <a:ahLst/>
                <a:cxnLst/>
                <a:rect l="l" t="t" r="r" b="b"/>
                <a:pathLst>
                  <a:path w="285" h="108" extrusionOk="0">
                    <a:moveTo>
                      <a:pt x="258" y="0"/>
                    </a:moveTo>
                    <a:cubicBezTo>
                      <a:pt x="160" y="0"/>
                      <a:pt x="66" y="43"/>
                      <a:pt x="1" y="108"/>
                    </a:cubicBezTo>
                    <a:cubicBezTo>
                      <a:pt x="36" y="81"/>
                      <a:pt x="90" y="55"/>
                      <a:pt x="134" y="37"/>
                    </a:cubicBezTo>
                    <a:cubicBezTo>
                      <a:pt x="187" y="19"/>
                      <a:pt x="232" y="10"/>
                      <a:pt x="285" y="1"/>
                    </a:cubicBezTo>
                    <a:cubicBezTo>
                      <a:pt x="276" y="1"/>
                      <a:pt x="267" y="0"/>
                      <a:pt x="25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31"/>
              <p:cNvSpPr/>
              <p:nvPr/>
            </p:nvSpPr>
            <p:spPr>
              <a:xfrm rot="1274250">
                <a:off x="6773558" y="1544039"/>
                <a:ext cx="50152" cy="80337"/>
              </a:xfrm>
              <a:custGeom>
                <a:avLst/>
                <a:gdLst/>
                <a:ahLst/>
                <a:cxnLst/>
                <a:rect l="l" t="t" r="r" b="b"/>
                <a:pathLst>
                  <a:path w="427" h="684" extrusionOk="0">
                    <a:moveTo>
                      <a:pt x="85" y="0"/>
                    </a:moveTo>
                    <a:cubicBezTo>
                      <a:pt x="81" y="0"/>
                      <a:pt x="76" y="2"/>
                      <a:pt x="72" y="7"/>
                    </a:cubicBezTo>
                    <a:cubicBezTo>
                      <a:pt x="63" y="7"/>
                      <a:pt x="54" y="25"/>
                      <a:pt x="54" y="42"/>
                    </a:cubicBezTo>
                    <a:cubicBezTo>
                      <a:pt x="27" y="104"/>
                      <a:pt x="18" y="167"/>
                      <a:pt x="10" y="229"/>
                    </a:cubicBezTo>
                    <a:cubicBezTo>
                      <a:pt x="1" y="300"/>
                      <a:pt x="18" y="371"/>
                      <a:pt x="45" y="433"/>
                    </a:cubicBezTo>
                    <a:cubicBezTo>
                      <a:pt x="81" y="504"/>
                      <a:pt x="143" y="557"/>
                      <a:pt x="214" y="593"/>
                    </a:cubicBezTo>
                    <a:cubicBezTo>
                      <a:pt x="236" y="608"/>
                      <a:pt x="313" y="684"/>
                      <a:pt x="354" y="684"/>
                    </a:cubicBezTo>
                    <a:cubicBezTo>
                      <a:pt x="362" y="684"/>
                      <a:pt x="369" y="680"/>
                      <a:pt x="374" y="673"/>
                    </a:cubicBezTo>
                    <a:cubicBezTo>
                      <a:pt x="427" y="549"/>
                      <a:pt x="427" y="406"/>
                      <a:pt x="374" y="273"/>
                    </a:cubicBezTo>
                    <a:cubicBezTo>
                      <a:pt x="320" y="149"/>
                      <a:pt x="223" y="51"/>
                      <a:pt x="98" y="7"/>
                    </a:cubicBezTo>
                    <a:cubicBezTo>
                      <a:pt x="94" y="2"/>
                      <a:pt x="8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31"/>
              <p:cNvSpPr/>
              <p:nvPr/>
            </p:nvSpPr>
            <p:spPr>
              <a:xfrm rot="1274250">
                <a:off x="6802576" y="1576692"/>
                <a:ext cx="54380" cy="56494"/>
              </a:xfrm>
              <a:custGeom>
                <a:avLst/>
                <a:gdLst/>
                <a:ahLst/>
                <a:cxnLst/>
                <a:rect l="l" t="t" r="r" b="b"/>
                <a:pathLst>
                  <a:path w="463" h="481" extrusionOk="0">
                    <a:moveTo>
                      <a:pt x="314" y="1"/>
                    </a:moveTo>
                    <a:cubicBezTo>
                      <a:pt x="245" y="1"/>
                      <a:pt x="176" y="26"/>
                      <a:pt x="125" y="77"/>
                    </a:cubicBezTo>
                    <a:cubicBezTo>
                      <a:pt x="81" y="121"/>
                      <a:pt x="54" y="174"/>
                      <a:pt x="45" y="245"/>
                    </a:cubicBezTo>
                    <a:cubicBezTo>
                      <a:pt x="27" y="290"/>
                      <a:pt x="1" y="396"/>
                      <a:pt x="45" y="441"/>
                    </a:cubicBezTo>
                    <a:cubicBezTo>
                      <a:pt x="66" y="469"/>
                      <a:pt x="96" y="480"/>
                      <a:pt x="129" y="480"/>
                    </a:cubicBezTo>
                    <a:cubicBezTo>
                      <a:pt x="209" y="480"/>
                      <a:pt x="307" y="416"/>
                      <a:pt x="338" y="379"/>
                    </a:cubicBezTo>
                    <a:cubicBezTo>
                      <a:pt x="418" y="281"/>
                      <a:pt x="463" y="165"/>
                      <a:pt x="463" y="41"/>
                    </a:cubicBezTo>
                    <a:cubicBezTo>
                      <a:pt x="417" y="15"/>
                      <a:pt x="365"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31"/>
              <p:cNvSpPr/>
              <p:nvPr/>
            </p:nvSpPr>
            <p:spPr>
              <a:xfrm rot="1274250">
                <a:off x="6733942" y="1597122"/>
                <a:ext cx="65890" cy="42870"/>
              </a:xfrm>
              <a:custGeom>
                <a:avLst/>
                <a:gdLst/>
                <a:ahLst/>
                <a:cxnLst/>
                <a:rect l="l" t="t" r="r" b="b"/>
                <a:pathLst>
                  <a:path w="561" h="365" extrusionOk="0">
                    <a:moveTo>
                      <a:pt x="333" y="0"/>
                    </a:moveTo>
                    <a:cubicBezTo>
                      <a:pt x="302" y="0"/>
                      <a:pt x="271" y="6"/>
                      <a:pt x="240" y="19"/>
                    </a:cubicBezTo>
                    <a:cubicBezTo>
                      <a:pt x="151" y="45"/>
                      <a:pt x="72" y="107"/>
                      <a:pt x="18" y="187"/>
                    </a:cubicBezTo>
                    <a:cubicBezTo>
                      <a:pt x="9" y="187"/>
                      <a:pt x="9" y="196"/>
                      <a:pt x="0" y="205"/>
                    </a:cubicBezTo>
                    <a:cubicBezTo>
                      <a:pt x="9" y="214"/>
                      <a:pt x="9" y="223"/>
                      <a:pt x="18" y="232"/>
                    </a:cubicBezTo>
                    <a:cubicBezTo>
                      <a:pt x="63" y="303"/>
                      <a:pt x="134" y="347"/>
                      <a:pt x="214" y="365"/>
                    </a:cubicBezTo>
                    <a:cubicBezTo>
                      <a:pt x="276" y="365"/>
                      <a:pt x="347" y="347"/>
                      <a:pt x="400" y="303"/>
                    </a:cubicBezTo>
                    <a:cubicBezTo>
                      <a:pt x="445" y="267"/>
                      <a:pt x="560" y="143"/>
                      <a:pt x="498" y="63"/>
                    </a:cubicBezTo>
                    <a:cubicBezTo>
                      <a:pt x="451" y="22"/>
                      <a:pt x="393"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31"/>
              <p:cNvSpPr/>
              <p:nvPr/>
            </p:nvSpPr>
            <p:spPr>
              <a:xfrm rot="1274250">
                <a:off x="6765042" y="1613935"/>
                <a:ext cx="43927" cy="75286"/>
              </a:xfrm>
              <a:custGeom>
                <a:avLst/>
                <a:gdLst/>
                <a:ahLst/>
                <a:cxnLst/>
                <a:rect l="l" t="t" r="r" b="b"/>
                <a:pathLst>
                  <a:path w="374" h="641" extrusionOk="0">
                    <a:moveTo>
                      <a:pt x="169" y="1"/>
                    </a:moveTo>
                    <a:lnTo>
                      <a:pt x="116" y="63"/>
                    </a:lnTo>
                    <a:cubicBezTo>
                      <a:pt x="27" y="143"/>
                      <a:pt x="1" y="276"/>
                      <a:pt x="54" y="383"/>
                    </a:cubicBezTo>
                    <a:cubicBezTo>
                      <a:pt x="90" y="445"/>
                      <a:pt x="116" y="516"/>
                      <a:pt x="125" y="587"/>
                    </a:cubicBezTo>
                    <a:cubicBezTo>
                      <a:pt x="125" y="605"/>
                      <a:pt x="125" y="640"/>
                      <a:pt x="152" y="640"/>
                    </a:cubicBezTo>
                    <a:cubicBezTo>
                      <a:pt x="152" y="640"/>
                      <a:pt x="161" y="640"/>
                      <a:pt x="169" y="632"/>
                    </a:cubicBezTo>
                    <a:cubicBezTo>
                      <a:pt x="205" y="605"/>
                      <a:pt x="232" y="587"/>
                      <a:pt x="267" y="552"/>
                    </a:cubicBezTo>
                    <a:cubicBezTo>
                      <a:pt x="312" y="525"/>
                      <a:pt x="338" y="481"/>
                      <a:pt x="356" y="427"/>
                    </a:cubicBezTo>
                    <a:cubicBezTo>
                      <a:pt x="374" y="356"/>
                      <a:pt x="365" y="276"/>
                      <a:pt x="329" y="196"/>
                    </a:cubicBezTo>
                    <a:cubicBezTo>
                      <a:pt x="320" y="152"/>
                      <a:pt x="294" y="108"/>
                      <a:pt x="276" y="72"/>
                    </a:cubicBezTo>
                    <a:cubicBezTo>
                      <a:pt x="249" y="28"/>
                      <a:pt x="214"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31"/>
              <p:cNvSpPr/>
              <p:nvPr/>
            </p:nvSpPr>
            <p:spPr>
              <a:xfrm rot="1274250">
                <a:off x="6787799" y="1619683"/>
                <a:ext cx="72115" cy="44044"/>
              </a:xfrm>
              <a:custGeom>
                <a:avLst/>
                <a:gdLst/>
                <a:ahLst/>
                <a:cxnLst/>
                <a:rect l="l" t="t" r="r" b="b"/>
                <a:pathLst>
                  <a:path w="614" h="375" extrusionOk="0">
                    <a:moveTo>
                      <a:pt x="236" y="0"/>
                    </a:moveTo>
                    <a:cubicBezTo>
                      <a:pt x="162" y="0"/>
                      <a:pt x="83" y="22"/>
                      <a:pt x="54" y="87"/>
                    </a:cubicBezTo>
                    <a:cubicBezTo>
                      <a:pt x="1" y="175"/>
                      <a:pt x="161" y="326"/>
                      <a:pt x="223" y="353"/>
                    </a:cubicBezTo>
                    <a:cubicBezTo>
                      <a:pt x="262" y="366"/>
                      <a:pt x="306" y="374"/>
                      <a:pt x="351" y="374"/>
                    </a:cubicBezTo>
                    <a:cubicBezTo>
                      <a:pt x="367" y="374"/>
                      <a:pt x="384" y="373"/>
                      <a:pt x="401" y="371"/>
                    </a:cubicBezTo>
                    <a:cubicBezTo>
                      <a:pt x="472" y="371"/>
                      <a:pt x="543" y="353"/>
                      <a:pt x="614" y="318"/>
                    </a:cubicBezTo>
                    <a:cubicBezTo>
                      <a:pt x="569" y="184"/>
                      <a:pt x="472" y="78"/>
                      <a:pt x="338" y="16"/>
                    </a:cubicBezTo>
                    <a:cubicBezTo>
                      <a:pt x="311" y="6"/>
                      <a:pt x="274"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31"/>
              <p:cNvSpPr/>
              <p:nvPr/>
            </p:nvSpPr>
            <p:spPr>
              <a:xfrm rot="1274250">
                <a:off x="6760659" y="1585944"/>
                <a:ext cx="71058" cy="66830"/>
              </a:xfrm>
              <a:custGeom>
                <a:avLst/>
                <a:gdLst/>
                <a:ahLst/>
                <a:cxnLst/>
                <a:rect l="l" t="t" r="r" b="b"/>
                <a:pathLst>
                  <a:path w="605" h="569" extrusionOk="0">
                    <a:moveTo>
                      <a:pt x="560" y="133"/>
                    </a:moveTo>
                    <a:cubicBezTo>
                      <a:pt x="551" y="138"/>
                      <a:pt x="542" y="143"/>
                      <a:pt x="534" y="150"/>
                    </a:cubicBezTo>
                    <a:lnTo>
                      <a:pt x="534" y="150"/>
                    </a:lnTo>
                    <a:lnTo>
                      <a:pt x="560" y="133"/>
                    </a:lnTo>
                    <a:close/>
                    <a:moveTo>
                      <a:pt x="550" y="343"/>
                    </a:moveTo>
                    <a:lnTo>
                      <a:pt x="569" y="356"/>
                    </a:lnTo>
                    <a:cubicBezTo>
                      <a:pt x="563" y="351"/>
                      <a:pt x="556" y="347"/>
                      <a:pt x="550" y="343"/>
                    </a:cubicBezTo>
                    <a:close/>
                    <a:moveTo>
                      <a:pt x="445" y="0"/>
                    </a:moveTo>
                    <a:lnTo>
                      <a:pt x="356" y="151"/>
                    </a:lnTo>
                    <a:cubicBezTo>
                      <a:pt x="374" y="107"/>
                      <a:pt x="374" y="62"/>
                      <a:pt x="365" y="18"/>
                    </a:cubicBezTo>
                    <a:lnTo>
                      <a:pt x="365" y="18"/>
                    </a:lnTo>
                    <a:lnTo>
                      <a:pt x="338" y="151"/>
                    </a:lnTo>
                    <a:cubicBezTo>
                      <a:pt x="311" y="98"/>
                      <a:pt x="276" y="45"/>
                      <a:pt x="232" y="0"/>
                    </a:cubicBezTo>
                    <a:lnTo>
                      <a:pt x="232" y="0"/>
                    </a:lnTo>
                    <a:cubicBezTo>
                      <a:pt x="249" y="54"/>
                      <a:pt x="276" y="98"/>
                      <a:pt x="294" y="142"/>
                    </a:cubicBezTo>
                    <a:lnTo>
                      <a:pt x="196" y="45"/>
                    </a:lnTo>
                    <a:lnTo>
                      <a:pt x="196" y="45"/>
                    </a:lnTo>
                    <a:cubicBezTo>
                      <a:pt x="214" y="80"/>
                      <a:pt x="240" y="125"/>
                      <a:pt x="258" y="169"/>
                    </a:cubicBezTo>
                    <a:lnTo>
                      <a:pt x="169" y="107"/>
                    </a:lnTo>
                    <a:lnTo>
                      <a:pt x="214" y="187"/>
                    </a:lnTo>
                    <a:cubicBezTo>
                      <a:pt x="205" y="178"/>
                      <a:pt x="143" y="169"/>
                      <a:pt x="134" y="160"/>
                    </a:cubicBezTo>
                    <a:lnTo>
                      <a:pt x="134" y="160"/>
                    </a:lnTo>
                    <a:cubicBezTo>
                      <a:pt x="169" y="196"/>
                      <a:pt x="98" y="196"/>
                      <a:pt x="89" y="205"/>
                    </a:cubicBezTo>
                    <a:cubicBezTo>
                      <a:pt x="63" y="213"/>
                      <a:pt x="27" y="222"/>
                      <a:pt x="1" y="240"/>
                    </a:cubicBezTo>
                    <a:lnTo>
                      <a:pt x="72" y="240"/>
                    </a:lnTo>
                    <a:lnTo>
                      <a:pt x="10" y="293"/>
                    </a:lnTo>
                    <a:cubicBezTo>
                      <a:pt x="36" y="276"/>
                      <a:pt x="72" y="276"/>
                      <a:pt x="107" y="276"/>
                    </a:cubicBezTo>
                    <a:cubicBezTo>
                      <a:pt x="72" y="293"/>
                      <a:pt x="45" y="311"/>
                      <a:pt x="27" y="338"/>
                    </a:cubicBezTo>
                    <a:lnTo>
                      <a:pt x="134" y="302"/>
                    </a:lnTo>
                    <a:lnTo>
                      <a:pt x="54" y="382"/>
                    </a:lnTo>
                    <a:lnTo>
                      <a:pt x="54" y="382"/>
                    </a:lnTo>
                    <a:lnTo>
                      <a:pt x="152" y="364"/>
                    </a:lnTo>
                    <a:lnTo>
                      <a:pt x="72" y="435"/>
                    </a:lnTo>
                    <a:lnTo>
                      <a:pt x="178" y="400"/>
                    </a:lnTo>
                    <a:lnTo>
                      <a:pt x="116" y="462"/>
                    </a:lnTo>
                    <a:lnTo>
                      <a:pt x="116" y="462"/>
                    </a:lnTo>
                    <a:lnTo>
                      <a:pt x="223" y="391"/>
                    </a:lnTo>
                    <a:lnTo>
                      <a:pt x="178" y="471"/>
                    </a:lnTo>
                    <a:lnTo>
                      <a:pt x="178" y="471"/>
                    </a:lnTo>
                    <a:lnTo>
                      <a:pt x="258" y="364"/>
                    </a:lnTo>
                    <a:lnTo>
                      <a:pt x="258" y="364"/>
                    </a:lnTo>
                    <a:cubicBezTo>
                      <a:pt x="232" y="418"/>
                      <a:pt x="223" y="471"/>
                      <a:pt x="232" y="533"/>
                    </a:cubicBezTo>
                    <a:cubicBezTo>
                      <a:pt x="249" y="489"/>
                      <a:pt x="267" y="444"/>
                      <a:pt x="294" y="418"/>
                    </a:cubicBezTo>
                    <a:lnTo>
                      <a:pt x="294" y="418"/>
                    </a:lnTo>
                    <a:cubicBezTo>
                      <a:pt x="285" y="453"/>
                      <a:pt x="285" y="498"/>
                      <a:pt x="294" y="542"/>
                    </a:cubicBezTo>
                    <a:lnTo>
                      <a:pt x="338" y="427"/>
                    </a:lnTo>
                    <a:lnTo>
                      <a:pt x="365" y="569"/>
                    </a:lnTo>
                    <a:cubicBezTo>
                      <a:pt x="365" y="533"/>
                      <a:pt x="374" y="489"/>
                      <a:pt x="383" y="444"/>
                    </a:cubicBezTo>
                    <a:cubicBezTo>
                      <a:pt x="400" y="462"/>
                      <a:pt x="418" y="489"/>
                      <a:pt x="427" y="524"/>
                    </a:cubicBezTo>
                    <a:cubicBezTo>
                      <a:pt x="418" y="462"/>
                      <a:pt x="409" y="400"/>
                      <a:pt x="391" y="338"/>
                    </a:cubicBezTo>
                    <a:lnTo>
                      <a:pt x="391" y="338"/>
                    </a:lnTo>
                    <a:lnTo>
                      <a:pt x="462" y="453"/>
                    </a:lnTo>
                    <a:cubicBezTo>
                      <a:pt x="445" y="418"/>
                      <a:pt x="436" y="382"/>
                      <a:pt x="427" y="338"/>
                    </a:cubicBezTo>
                    <a:lnTo>
                      <a:pt x="427" y="338"/>
                    </a:lnTo>
                    <a:cubicBezTo>
                      <a:pt x="471" y="356"/>
                      <a:pt x="516" y="382"/>
                      <a:pt x="551" y="409"/>
                    </a:cubicBezTo>
                    <a:cubicBezTo>
                      <a:pt x="525" y="373"/>
                      <a:pt x="498" y="338"/>
                      <a:pt x="462" y="311"/>
                    </a:cubicBezTo>
                    <a:lnTo>
                      <a:pt x="462" y="311"/>
                    </a:lnTo>
                    <a:cubicBezTo>
                      <a:pt x="492" y="318"/>
                      <a:pt x="521" y="326"/>
                      <a:pt x="550" y="343"/>
                    </a:cubicBezTo>
                    <a:lnTo>
                      <a:pt x="550" y="343"/>
                    </a:lnTo>
                    <a:lnTo>
                      <a:pt x="462" y="284"/>
                    </a:lnTo>
                    <a:cubicBezTo>
                      <a:pt x="480" y="276"/>
                      <a:pt x="500" y="271"/>
                      <a:pt x="521" y="271"/>
                    </a:cubicBezTo>
                    <a:cubicBezTo>
                      <a:pt x="542" y="271"/>
                      <a:pt x="565" y="276"/>
                      <a:pt x="587" y="284"/>
                    </a:cubicBezTo>
                    <a:cubicBezTo>
                      <a:pt x="551" y="267"/>
                      <a:pt x="525" y="249"/>
                      <a:pt x="489" y="249"/>
                    </a:cubicBezTo>
                    <a:lnTo>
                      <a:pt x="605" y="178"/>
                    </a:lnTo>
                    <a:lnTo>
                      <a:pt x="605" y="178"/>
                    </a:lnTo>
                    <a:lnTo>
                      <a:pt x="471" y="213"/>
                    </a:lnTo>
                    <a:cubicBezTo>
                      <a:pt x="485" y="193"/>
                      <a:pt x="508" y="168"/>
                      <a:pt x="534" y="150"/>
                    </a:cubicBezTo>
                    <a:lnTo>
                      <a:pt x="534" y="150"/>
                    </a:lnTo>
                    <a:lnTo>
                      <a:pt x="445" y="205"/>
                    </a:lnTo>
                    <a:cubicBezTo>
                      <a:pt x="471" y="160"/>
                      <a:pt x="498" y="116"/>
                      <a:pt x="525" y="71"/>
                    </a:cubicBezTo>
                    <a:lnTo>
                      <a:pt x="525" y="71"/>
                    </a:lnTo>
                    <a:lnTo>
                      <a:pt x="418" y="169"/>
                    </a:lnTo>
                    <a:lnTo>
                      <a:pt x="489" y="27"/>
                    </a:lnTo>
                    <a:lnTo>
                      <a:pt x="400" y="142"/>
                    </a:lnTo>
                    <a:lnTo>
                      <a:pt x="400" y="142"/>
                    </a:lnTo>
                    <a:lnTo>
                      <a:pt x="4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31"/>
              <p:cNvSpPr/>
              <p:nvPr/>
            </p:nvSpPr>
            <p:spPr>
              <a:xfrm rot="1274250">
                <a:off x="6779746" y="1582410"/>
                <a:ext cx="26192" cy="36645"/>
              </a:xfrm>
              <a:custGeom>
                <a:avLst/>
                <a:gdLst/>
                <a:ahLst/>
                <a:cxnLst/>
                <a:rect l="l" t="t" r="r" b="b"/>
                <a:pathLst>
                  <a:path w="223" h="312" fill="none" extrusionOk="0">
                    <a:moveTo>
                      <a:pt x="222" y="311"/>
                    </a:moveTo>
                    <a:cubicBezTo>
                      <a:pt x="142" y="214"/>
                      <a:pt x="62" y="107"/>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31"/>
              <p:cNvSpPr/>
              <p:nvPr/>
            </p:nvSpPr>
            <p:spPr>
              <a:xfrm rot="1274250">
                <a:off x="6790369" y="1574808"/>
                <a:ext cx="15738" cy="47098"/>
              </a:xfrm>
              <a:custGeom>
                <a:avLst/>
                <a:gdLst/>
                <a:ahLst/>
                <a:cxnLst/>
                <a:rect l="l" t="t" r="r" b="b"/>
                <a:pathLst>
                  <a:path w="134" h="401" fill="none" extrusionOk="0">
                    <a:moveTo>
                      <a:pt x="133"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31"/>
              <p:cNvSpPr/>
              <p:nvPr/>
            </p:nvSpPr>
            <p:spPr>
              <a:xfrm rot="1274250">
                <a:off x="6758777" y="1613949"/>
                <a:ext cx="40873" cy="3171"/>
              </a:xfrm>
              <a:custGeom>
                <a:avLst/>
                <a:gdLst/>
                <a:ahLst/>
                <a:cxnLst/>
                <a:rect l="l" t="t" r="r" b="b"/>
                <a:pathLst>
                  <a:path w="348" h="27" fill="none" extrusionOk="0">
                    <a:moveTo>
                      <a:pt x="347" y="0"/>
                    </a:moveTo>
                    <a:cubicBezTo>
                      <a:pt x="232" y="27"/>
                      <a:pt x="116" y="27"/>
                      <a:pt x="1"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31"/>
              <p:cNvSpPr/>
              <p:nvPr/>
            </p:nvSpPr>
            <p:spPr>
              <a:xfrm rot="1274250">
                <a:off x="6766818" y="1596665"/>
                <a:ext cx="36645" cy="18910"/>
              </a:xfrm>
              <a:custGeom>
                <a:avLst/>
                <a:gdLst/>
                <a:ahLst/>
                <a:cxnLst/>
                <a:rect l="l" t="t" r="r" b="b"/>
                <a:pathLst>
                  <a:path w="312" h="161" fill="none" extrusionOk="0">
                    <a:moveTo>
                      <a:pt x="311" y="160"/>
                    </a:moveTo>
                    <a:cubicBezTo>
                      <a:pt x="196" y="125"/>
                      <a:pt x="98" y="72"/>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31"/>
              <p:cNvSpPr/>
              <p:nvPr/>
            </p:nvSpPr>
            <p:spPr>
              <a:xfrm rot="1274250">
                <a:off x="6770561" y="1588800"/>
                <a:ext cx="3289" cy="3289"/>
              </a:xfrm>
              <a:custGeom>
                <a:avLst/>
                <a:gdLst/>
                <a:ahLst/>
                <a:cxnLst/>
                <a:rect l="l" t="t" r="r" b="b"/>
                <a:pathLst>
                  <a:path w="28" h="28" extrusionOk="0">
                    <a:moveTo>
                      <a:pt x="9" y="1"/>
                    </a:moveTo>
                    <a:cubicBezTo>
                      <a:pt x="1" y="10"/>
                      <a:pt x="1" y="18"/>
                      <a:pt x="9" y="18"/>
                    </a:cubicBezTo>
                    <a:cubicBezTo>
                      <a:pt x="9" y="27"/>
                      <a:pt x="18" y="27"/>
                      <a:pt x="18" y="27"/>
                    </a:cubicBezTo>
                    <a:cubicBezTo>
                      <a:pt x="27" y="27"/>
                      <a:pt x="27" y="18"/>
                      <a:pt x="27"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31"/>
              <p:cNvSpPr/>
              <p:nvPr/>
            </p:nvSpPr>
            <p:spPr>
              <a:xfrm rot="1274250">
                <a:off x="6758387" y="1605376"/>
                <a:ext cx="3171" cy="4228"/>
              </a:xfrm>
              <a:custGeom>
                <a:avLst/>
                <a:gdLst/>
                <a:ahLst/>
                <a:cxnLst/>
                <a:rect l="l" t="t" r="r" b="b"/>
                <a:pathLst>
                  <a:path w="27"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31"/>
              <p:cNvSpPr/>
              <p:nvPr/>
            </p:nvSpPr>
            <p:spPr>
              <a:xfrm rot="1274250">
                <a:off x="6785360" y="1576658"/>
                <a:ext cx="3289" cy="3289"/>
              </a:xfrm>
              <a:custGeom>
                <a:avLst/>
                <a:gdLst/>
                <a:ahLst/>
                <a:cxnLst/>
                <a:rect l="l" t="t" r="r" b="b"/>
                <a:pathLst>
                  <a:path w="28" h="28" extrusionOk="0">
                    <a:moveTo>
                      <a:pt x="9" y="1"/>
                    </a:moveTo>
                    <a:cubicBezTo>
                      <a:pt x="0" y="10"/>
                      <a:pt x="0" y="18"/>
                      <a:pt x="9" y="18"/>
                    </a:cubicBezTo>
                    <a:cubicBezTo>
                      <a:pt x="9" y="27"/>
                      <a:pt x="18" y="27"/>
                      <a:pt x="18" y="27"/>
                    </a:cubicBezTo>
                    <a:cubicBezTo>
                      <a:pt x="27" y="18"/>
                      <a:pt x="27" y="10"/>
                      <a:pt x="18"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31"/>
              <p:cNvSpPr/>
              <p:nvPr/>
            </p:nvSpPr>
            <p:spPr>
              <a:xfrm rot="1274250">
                <a:off x="6798128" y="1572651"/>
                <a:ext cx="3171" cy="3289"/>
              </a:xfrm>
              <a:custGeom>
                <a:avLst/>
                <a:gdLst/>
                <a:ahLst/>
                <a:cxnLst/>
                <a:rect l="l" t="t" r="r" b="b"/>
                <a:pathLst>
                  <a:path w="27" h="28" extrusionOk="0">
                    <a:moveTo>
                      <a:pt x="9" y="1"/>
                    </a:moveTo>
                    <a:cubicBezTo>
                      <a:pt x="0" y="9"/>
                      <a:pt x="0" y="18"/>
                      <a:pt x="9" y="27"/>
                    </a:cubicBezTo>
                    <a:lnTo>
                      <a:pt x="27" y="27"/>
                    </a:lnTo>
                    <a:cubicBezTo>
                      <a:pt x="27" y="27"/>
                      <a:pt x="27" y="18"/>
                      <a:pt x="27" y="9"/>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31"/>
              <p:cNvSpPr/>
              <p:nvPr/>
            </p:nvSpPr>
            <p:spPr>
              <a:xfrm rot="1274250">
                <a:off x="6797507" y="1599386"/>
                <a:ext cx="42870" cy="40873"/>
              </a:xfrm>
              <a:custGeom>
                <a:avLst/>
                <a:gdLst/>
                <a:ahLst/>
                <a:cxnLst/>
                <a:rect l="l" t="t" r="r" b="b"/>
                <a:pathLst>
                  <a:path w="365" h="348" extrusionOk="0">
                    <a:moveTo>
                      <a:pt x="240" y="1"/>
                    </a:moveTo>
                    <a:cubicBezTo>
                      <a:pt x="134" y="45"/>
                      <a:pt x="45" y="134"/>
                      <a:pt x="1" y="258"/>
                    </a:cubicBezTo>
                    <a:lnTo>
                      <a:pt x="1" y="267"/>
                    </a:lnTo>
                    <a:lnTo>
                      <a:pt x="18" y="267"/>
                    </a:lnTo>
                    <a:cubicBezTo>
                      <a:pt x="30" y="266"/>
                      <a:pt x="42" y="266"/>
                      <a:pt x="54" y="266"/>
                    </a:cubicBezTo>
                    <a:cubicBezTo>
                      <a:pt x="159" y="266"/>
                      <a:pt x="269" y="299"/>
                      <a:pt x="365" y="347"/>
                    </a:cubicBezTo>
                    <a:cubicBezTo>
                      <a:pt x="259" y="277"/>
                      <a:pt x="145" y="250"/>
                      <a:pt x="22" y="249"/>
                    </a:cubicBezTo>
                    <a:lnTo>
                      <a:pt x="22" y="249"/>
                    </a:lnTo>
                    <a:cubicBezTo>
                      <a:pt x="67" y="146"/>
                      <a:pt x="145" y="52"/>
                      <a:pt x="24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31"/>
              <p:cNvSpPr/>
              <p:nvPr/>
            </p:nvSpPr>
            <p:spPr>
              <a:xfrm rot="1274250">
                <a:off x="6782990" y="1619260"/>
                <a:ext cx="10571" cy="52266"/>
              </a:xfrm>
              <a:custGeom>
                <a:avLst/>
                <a:gdLst/>
                <a:ahLst/>
                <a:cxnLst/>
                <a:rect l="l" t="t" r="r" b="b"/>
                <a:pathLst>
                  <a:path w="90" h="445" extrusionOk="0">
                    <a:moveTo>
                      <a:pt x="45" y="0"/>
                    </a:moveTo>
                    <a:lnTo>
                      <a:pt x="45" y="0"/>
                    </a:lnTo>
                    <a:cubicBezTo>
                      <a:pt x="10" y="71"/>
                      <a:pt x="1" y="151"/>
                      <a:pt x="28" y="222"/>
                    </a:cubicBezTo>
                    <a:cubicBezTo>
                      <a:pt x="36" y="258"/>
                      <a:pt x="54" y="293"/>
                      <a:pt x="63" y="329"/>
                    </a:cubicBezTo>
                    <a:cubicBezTo>
                      <a:pt x="81" y="365"/>
                      <a:pt x="90" y="409"/>
                      <a:pt x="81" y="444"/>
                    </a:cubicBezTo>
                    <a:cubicBezTo>
                      <a:pt x="90" y="409"/>
                      <a:pt x="90" y="365"/>
                      <a:pt x="72" y="329"/>
                    </a:cubicBezTo>
                    <a:cubicBezTo>
                      <a:pt x="63" y="293"/>
                      <a:pt x="54" y="258"/>
                      <a:pt x="45" y="222"/>
                    </a:cubicBezTo>
                    <a:cubicBezTo>
                      <a:pt x="19" y="151"/>
                      <a:pt x="19" y="71"/>
                      <a:pt x="4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31"/>
              <p:cNvSpPr/>
              <p:nvPr/>
            </p:nvSpPr>
            <p:spPr>
              <a:xfrm rot="1274250">
                <a:off x="6783760" y="1562058"/>
                <a:ext cx="25135" cy="56494"/>
              </a:xfrm>
              <a:custGeom>
                <a:avLst/>
                <a:gdLst/>
                <a:ahLst/>
                <a:cxnLst/>
                <a:rect l="l" t="t" r="r" b="b"/>
                <a:pathLst>
                  <a:path w="214" h="481" extrusionOk="0">
                    <a:moveTo>
                      <a:pt x="9" y="1"/>
                    </a:moveTo>
                    <a:cubicBezTo>
                      <a:pt x="0" y="45"/>
                      <a:pt x="9" y="90"/>
                      <a:pt x="36" y="125"/>
                    </a:cubicBezTo>
                    <a:cubicBezTo>
                      <a:pt x="54" y="170"/>
                      <a:pt x="80" y="205"/>
                      <a:pt x="107" y="241"/>
                    </a:cubicBezTo>
                    <a:cubicBezTo>
                      <a:pt x="142" y="276"/>
                      <a:pt x="160" y="312"/>
                      <a:pt x="187" y="347"/>
                    </a:cubicBezTo>
                    <a:cubicBezTo>
                      <a:pt x="204" y="392"/>
                      <a:pt x="213" y="436"/>
                      <a:pt x="204" y="480"/>
                    </a:cubicBezTo>
                    <a:cubicBezTo>
                      <a:pt x="213" y="436"/>
                      <a:pt x="213" y="392"/>
                      <a:pt x="196" y="347"/>
                    </a:cubicBezTo>
                    <a:cubicBezTo>
                      <a:pt x="178" y="312"/>
                      <a:pt x="151" y="276"/>
                      <a:pt x="125" y="241"/>
                    </a:cubicBezTo>
                    <a:cubicBezTo>
                      <a:pt x="89" y="205"/>
                      <a:pt x="62" y="170"/>
                      <a:pt x="45" y="134"/>
                    </a:cubicBezTo>
                    <a:cubicBezTo>
                      <a:pt x="18" y="90"/>
                      <a:pt x="0" y="45"/>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31"/>
              <p:cNvSpPr/>
              <p:nvPr/>
            </p:nvSpPr>
            <p:spPr>
              <a:xfrm rot="1274250">
                <a:off x="6761040" y="1613977"/>
                <a:ext cx="34531" cy="13624"/>
              </a:xfrm>
              <a:custGeom>
                <a:avLst/>
                <a:gdLst/>
                <a:ahLst/>
                <a:cxnLst/>
                <a:rect l="l" t="t" r="r" b="b"/>
                <a:pathLst>
                  <a:path w="294" h="116" extrusionOk="0">
                    <a:moveTo>
                      <a:pt x="293" y="0"/>
                    </a:moveTo>
                    <a:cubicBezTo>
                      <a:pt x="187" y="0"/>
                      <a:pt x="80" y="36"/>
                      <a:pt x="0" y="116"/>
                    </a:cubicBezTo>
                    <a:cubicBezTo>
                      <a:pt x="45" y="80"/>
                      <a:pt x="89" y="63"/>
                      <a:pt x="143" y="45"/>
                    </a:cubicBezTo>
                    <a:cubicBezTo>
                      <a:pt x="187" y="18"/>
                      <a:pt x="240" y="9"/>
                      <a:pt x="29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31"/>
              <p:cNvSpPr/>
              <p:nvPr/>
            </p:nvSpPr>
            <p:spPr>
              <a:xfrm rot="1274250">
                <a:off x="6674059" y="1463430"/>
                <a:ext cx="49095" cy="79632"/>
              </a:xfrm>
              <a:custGeom>
                <a:avLst/>
                <a:gdLst/>
                <a:ahLst/>
                <a:cxnLst/>
                <a:rect l="l" t="t" r="r" b="b"/>
                <a:pathLst>
                  <a:path w="418" h="678" extrusionOk="0">
                    <a:moveTo>
                      <a:pt x="72" y="0"/>
                    </a:moveTo>
                    <a:cubicBezTo>
                      <a:pt x="54" y="9"/>
                      <a:pt x="45" y="27"/>
                      <a:pt x="45" y="36"/>
                    </a:cubicBezTo>
                    <a:cubicBezTo>
                      <a:pt x="27" y="98"/>
                      <a:pt x="9" y="169"/>
                      <a:pt x="9" y="231"/>
                    </a:cubicBezTo>
                    <a:cubicBezTo>
                      <a:pt x="0" y="302"/>
                      <a:pt x="9" y="373"/>
                      <a:pt x="36" y="435"/>
                    </a:cubicBezTo>
                    <a:cubicBezTo>
                      <a:pt x="80" y="507"/>
                      <a:pt x="134" y="560"/>
                      <a:pt x="205" y="586"/>
                    </a:cubicBezTo>
                    <a:cubicBezTo>
                      <a:pt x="227" y="601"/>
                      <a:pt x="304" y="677"/>
                      <a:pt x="345" y="677"/>
                    </a:cubicBezTo>
                    <a:cubicBezTo>
                      <a:pt x="353" y="677"/>
                      <a:pt x="360" y="674"/>
                      <a:pt x="365" y="666"/>
                    </a:cubicBezTo>
                    <a:cubicBezTo>
                      <a:pt x="418" y="542"/>
                      <a:pt x="418" y="400"/>
                      <a:pt x="365" y="276"/>
                    </a:cubicBezTo>
                    <a:cubicBezTo>
                      <a:pt x="320" y="151"/>
                      <a:pt x="223" y="54"/>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31"/>
              <p:cNvSpPr/>
              <p:nvPr/>
            </p:nvSpPr>
            <p:spPr>
              <a:xfrm rot="1274250">
                <a:off x="6703184" y="1495632"/>
                <a:ext cx="53323" cy="56142"/>
              </a:xfrm>
              <a:custGeom>
                <a:avLst/>
                <a:gdLst/>
                <a:ahLst/>
                <a:cxnLst/>
                <a:rect l="l" t="t" r="r" b="b"/>
                <a:pathLst>
                  <a:path w="454" h="478" extrusionOk="0">
                    <a:moveTo>
                      <a:pt x="298" y="0"/>
                    </a:moveTo>
                    <a:cubicBezTo>
                      <a:pt x="231" y="0"/>
                      <a:pt x="165" y="25"/>
                      <a:pt x="116" y="74"/>
                    </a:cubicBezTo>
                    <a:cubicBezTo>
                      <a:pt x="72" y="118"/>
                      <a:pt x="45" y="181"/>
                      <a:pt x="36" y="243"/>
                    </a:cubicBezTo>
                    <a:cubicBezTo>
                      <a:pt x="27" y="287"/>
                      <a:pt x="1" y="394"/>
                      <a:pt x="36" y="438"/>
                    </a:cubicBezTo>
                    <a:cubicBezTo>
                      <a:pt x="60" y="467"/>
                      <a:pt x="91" y="478"/>
                      <a:pt x="124" y="478"/>
                    </a:cubicBezTo>
                    <a:cubicBezTo>
                      <a:pt x="205" y="478"/>
                      <a:pt x="300" y="414"/>
                      <a:pt x="338" y="376"/>
                    </a:cubicBezTo>
                    <a:cubicBezTo>
                      <a:pt x="418" y="287"/>
                      <a:pt x="454" y="163"/>
                      <a:pt x="454" y="47"/>
                    </a:cubicBezTo>
                    <a:cubicBezTo>
                      <a:pt x="406" y="16"/>
                      <a:pt x="352"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31"/>
              <p:cNvSpPr/>
              <p:nvPr/>
            </p:nvSpPr>
            <p:spPr>
              <a:xfrm rot="1274250">
                <a:off x="6634475" y="1516107"/>
                <a:ext cx="65773" cy="42987"/>
              </a:xfrm>
              <a:custGeom>
                <a:avLst/>
                <a:gdLst/>
                <a:ahLst/>
                <a:cxnLst/>
                <a:rect l="l" t="t" r="r" b="b"/>
                <a:pathLst>
                  <a:path w="560" h="366" extrusionOk="0">
                    <a:moveTo>
                      <a:pt x="316" y="1"/>
                    </a:moveTo>
                    <a:cubicBezTo>
                      <a:pt x="288" y="1"/>
                      <a:pt x="259" y="6"/>
                      <a:pt x="231" y="17"/>
                    </a:cubicBezTo>
                    <a:cubicBezTo>
                      <a:pt x="142" y="53"/>
                      <a:pt x="62" y="106"/>
                      <a:pt x="9" y="186"/>
                    </a:cubicBezTo>
                    <a:cubicBezTo>
                      <a:pt x="0" y="195"/>
                      <a:pt x="0" y="195"/>
                      <a:pt x="0" y="204"/>
                    </a:cubicBezTo>
                    <a:cubicBezTo>
                      <a:pt x="0" y="212"/>
                      <a:pt x="0" y="230"/>
                      <a:pt x="9" y="239"/>
                    </a:cubicBezTo>
                    <a:cubicBezTo>
                      <a:pt x="54" y="310"/>
                      <a:pt x="125" y="355"/>
                      <a:pt x="205" y="363"/>
                    </a:cubicBezTo>
                    <a:cubicBezTo>
                      <a:pt x="214" y="365"/>
                      <a:pt x="223" y="365"/>
                      <a:pt x="232" y="365"/>
                    </a:cubicBezTo>
                    <a:cubicBezTo>
                      <a:pt x="292" y="365"/>
                      <a:pt x="345" y="340"/>
                      <a:pt x="391" y="301"/>
                    </a:cubicBezTo>
                    <a:cubicBezTo>
                      <a:pt x="436" y="275"/>
                      <a:pt x="560" y="141"/>
                      <a:pt x="489" y="61"/>
                    </a:cubicBezTo>
                    <a:cubicBezTo>
                      <a:pt x="440" y="25"/>
                      <a:pt x="37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31"/>
              <p:cNvSpPr/>
              <p:nvPr/>
            </p:nvSpPr>
            <p:spPr>
              <a:xfrm rot="1274250">
                <a:off x="6665465" y="1532804"/>
                <a:ext cx="43927" cy="76226"/>
              </a:xfrm>
              <a:custGeom>
                <a:avLst/>
                <a:gdLst/>
                <a:ahLst/>
                <a:cxnLst/>
                <a:rect l="l" t="t" r="r" b="b"/>
                <a:pathLst>
                  <a:path w="374" h="649" extrusionOk="0">
                    <a:moveTo>
                      <a:pt x="169" y="0"/>
                    </a:moveTo>
                    <a:lnTo>
                      <a:pt x="116" y="63"/>
                    </a:lnTo>
                    <a:cubicBezTo>
                      <a:pt x="27" y="151"/>
                      <a:pt x="1" y="276"/>
                      <a:pt x="54" y="391"/>
                    </a:cubicBezTo>
                    <a:cubicBezTo>
                      <a:pt x="89" y="453"/>
                      <a:pt x="107" y="516"/>
                      <a:pt x="125" y="587"/>
                    </a:cubicBezTo>
                    <a:cubicBezTo>
                      <a:pt x="125" y="613"/>
                      <a:pt x="125" y="640"/>
                      <a:pt x="152" y="649"/>
                    </a:cubicBezTo>
                    <a:cubicBezTo>
                      <a:pt x="152" y="640"/>
                      <a:pt x="160" y="640"/>
                      <a:pt x="160" y="640"/>
                    </a:cubicBezTo>
                    <a:cubicBezTo>
                      <a:pt x="196" y="604"/>
                      <a:pt x="232" y="587"/>
                      <a:pt x="267" y="560"/>
                    </a:cubicBezTo>
                    <a:cubicBezTo>
                      <a:pt x="303" y="524"/>
                      <a:pt x="338" y="480"/>
                      <a:pt x="356" y="436"/>
                    </a:cubicBezTo>
                    <a:cubicBezTo>
                      <a:pt x="374" y="356"/>
                      <a:pt x="365" y="276"/>
                      <a:pt x="329" y="205"/>
                    </a:cubicBezTo>
                    <a:cubicBezTo>
                      <a:pt x="320" y="160"/>
                      <a:pt x="294" y="116"/>
                      <a:pt x="276" y="72"/>
                    </a:cubicBezTo>
                    <a:cubicBezTo>
                      <a:pt x="249" y="36"/>
                      <a:pt x="214"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31"/>
              <p:cNvSpPr/>
              <p:nvPr/>
            </p:nvSpPr>
            <p:spPr>
              <a:xfrm rot="1274250">
                <a:off x="6688088" y="1539269"/>
                <a:ext cx="71058" cy="44044"/>
              </a:xfrm>
              <a:custGeom>
                <a:avLst/>
                <a:gdLst/>
                <a:ahLst/>
                <a:cxnLst/>
                <a:rect l="l" t="t" r="r" b="b"/>
                <a:pathLst>
                  <a:path w="605" h="375" extrusionOk="0">
                    <a:moveTo>
                      <a:pt x="225" y="0"/>
                    </a:moveTo>
                    <a:cubicBezTo>
                      <a:pt x="151" y="0"/>
                      <a:pt x="74" y="21"/>
                      <a:pt x="45" y="78"/>
                    </a:cubicBezTo>
                    <a:cubicBezTo>
                      <a:pt x="1" y="176"/>
                      <a:pt x="152" y="327"/>
                      <a:pt x="214" y="353"/>
                    </a:cubicBezTo>
                    <a:cubicBezTo>
                      <a:pt x="259" y="366"/>
                      <a:pt x="305" y="375"/>
                      <a:pt x="347" y="375"/>
                    </a:cubicBezTo>
                    <a:cubicBezTo>
                      <a:pt x="362" y="375"/>
                      <a:pt x="377" y="374"/>
                      <a:pt x="391" y="371"/>
                    </a:cubicBezTo>
                    <a:cubicBezTo>
                      <a:pt x="471" y="371"/>
                      <a:pt x="542" y="353"/>
                      <a:pt x="605" y="318"/>
                    </a:cubicBezTo>
                    <a:cubicBezTo>
                      <a:pt x="560" y="185"/>
                      <a:pt x="463" y="69"/>
                      <a:pt x="338" y="16"/>
                    </a:cubicBezTo>
                    <a:cubicBezTo>
                      <a:pt x="307" y="6"/>
                      <a:pt x="26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31"/>
              <p:cNvSpPr/>
              <p:nvPr/>
            </p:nvSpPr>
            <p:spPr>
              <a:xfrm rot="1274250">
                <a:off x="6659904" y="1505334"/>
                <a:ext cx="71058" cy="66947"/>
              </a:xfrm>
              <a:custGeom>
                <a:avLst/>
                <a:gdLst/>
                <a:ahLst/>
                <a:cxnLst/>
                <a:rect l="l" t="t" r="r" b="b"/>
                <a:pathLst>
                  <a:path w="605" h="570" extrusionOk="0">
                    <a:moveTo>
                      <a:pt x="569" y="134"/>
                    </a:moveTo>
                    <a:lnTo>
                      <a:pt x="569" y="134"/>
                    </a:lnTo>
                    <a:cubicBezTo>
                      <a:pt x="564" y="136"/>
                      <a:pt x="559" y="139"/>
                      <a:pt x="554" y="142"/>
                    </a:cubicBezTo>
                    <a:lnTo>
                      <a:pt x="554" y="142"/>
                    </a:lnTo>
                    <a:lnTo>
                      <a:pt x="569" y="134"/>
                    </a:lnTo>
                    <a:close/>
                    <a:moveTo>
                      <a:pt x="232" y="1"/>
                    </a:moveTo>
                    <a:lnTo>
                      <a:pt x="303" y="143"/>
                    </a:lnTo>
                    <a:lnTo>
                      <a:pt x="196" y="36"/>
                    </a:lnTo>
                    <a:lnTo>
                      <a:pt x="196" y="36"/>
                    </a:lnTo>
                    <a:lnTo>
                      <a:pt x="258" y="169"/>
                    </a:lnTo>
                    <a:lnTo>
                      <a:pt x="169" y="107"/>
                    </a:lnTo>
                    <a:lnTo>
                      <a:pt x="169" y="107"/>
                    </a:lnTo>
                    <a:lnTo>
                      <a:pt x="213" y="185"/>
                    </a:lnTo>
                    <a:lnTo>
                      <a:pt x="213" y="185"/>
                    </a:lnTo>
                    <a:cubicBezTo>
                      <a:pt x="204" y="177"/>
                      <a:pt x="142" y="169"/>
                      <a:pt x="134" y="161"/>
                    </a:cubicBezTo>
                    <a:lnTo>
                      <a:pt x="134" y="161"/>
                    </a:lnTo>
                    <a:cubicBezTo>
                      <a:pt x="169" y="196"/>
                      <a:pt x="107" y="196"/>
                      <a:pt x="89" y="205"/>
                    </a:cubicBezTo>
                    <a:cubicBezTo>
                      <a:pt x="63" y="205"/>
                      <a:pt x="27" y="223"/>
                      <a:pt x="1" y="232"/>
                    </a:cubicBezTo>
                    <a:lnTo>
                      <a:pt x="72" y="232"/>
                    </a:lnTo>
                    <a:lnTo>
                      <a:pt x="9" y="285"/>
                    </a:lnTo>
                    <a:cubicBezTo>
                      <a:pt x="35" y="279"/>
                      <a:pt x="55" y="272"/>
                      <a:pt x="78" y="272"/>
                    </a:cubicBezTo>
                    <a:cubicBezTo>
                      <a:pt x="87" y="272"/>
                      <a:pt x="97" y="273"/>
                      <a:pt x="107" y="276"/>
                    </a:cubicBezTo>
                    <a:cubicBezTo>
                      <a:pt x="81" y="285"/>
                      <a:pt x="45" y="312"/>
                      <a:pt x="27" y="338"/>
                    </a:cubicBezTo>
                    <a:lnTo>
                      <a:pt x="143" y="294"/>
                    </a:lnTo>
                    <a:lnTo>
                      <a:pt x="143" y="294"/>
                    </a:lnTo>
                    <a:cubicBezTo>
                      <a:pt x="116" y="320"/>
                      <a:pt x="89" y="356"/>
                      <a:pt x="63" y="383"/>
                    </a:cubicBezTo>
                    <a:lnTo>
                      <a:pt x="160" y="365"/>
                    </a:lnTo>
                    <a:lnTo>
                      <a:pt x="160" y="365"/>
                    </a:lnTo>
                    <a:lnTo>
                      <a:pt x="72" y="436"/>
                    </a:lnTo>
                    <a:lnTo>
                      <a:pt x="178" y="391"/>
                    </a:lnTo>
                    <a:lnTo>
                      <a:pt x="178" y="391"/>
                    </a:lnTo>
                    <a:lnTo>
                      <a:pt x="116" y="462"/>
                    </a:lnTo>
                    <a:lnTo>
                      <a:pt x="223" y="383"/>
                    </a:lnTo>
                    <a:lnTo>
                      <a:pt x="187" y="462"/>
                    </a:lnTo>
                    <a:lnTo>
                      <a:pt x="258" y="365"/>
                    </a:lnTo>
                    <a:lnTo>
                      <a:pt x="258" y="365"/>
                    </a:lnTo>
                    <a:cubicBezTo>
                      <a:pt x="240" y="418"/>
                      <a:pt x="223" y="471"/>
                      <a:pt x="232" y="525"/>
                    </a:cubicBezTo>
                    <a:cubicBezTo>
                      <a:pt x="249" y="480"/>
                      <a:pt x="267" y="445"/>
                      <a:pt x="294" y="409"/>
                    </a:cubicBezTo>
                    <a:lnTo>
                      <a:pt x="294" y="409"/>
                    </a:lnTo>
                    <a:cubicBezTo>
                      <a:pt x="285" y="454"/>
                      <a:pt x="285" y="498"/>
                      <a:pt x="294" y="542"/>
                    </a:cubicBezTo>
                    <a:lnTo>
                      <a:pt x="338" y="418"/>
                    </a:lnTo>
                    <a:cubicBezTo>
                      <a:pt x="347" y="471"/>
                      <a:pt x="356" y="516"/>
                      <a:pt x="365" y="569"/>
                    </a:cubicBezTo>
                    <a:cubicBezTo>
                      <a:pt x="374" y="525"/>
                      <a:pt x="383" y="480"/>
                      <a:pt x="383" y="436"/>
                    </a:cubicBezTo>
                    <a:cubicBezTo>
                      <a:pt x="409" y="462"/>
                      <a:pt x="418" y="489"/>
                      <a:pt x="427" y="516"/>
                    </a:cubicBezTo>
                    <a:cubicBezTo>
                      <a:pt x="418" y="454"/>
                      <a:pt x="409" y="391"/>
                      <a:pt x="391" y="338"/>
                    </a:cubicBezTo>
                    <a:lnTo>
                      <a:pt x="391" y="338"/>
                    </a:lnTo>
                    <a:lnTo>
                      <a:pt x="462" y="454"/>
                    </a:lnTo>
                    <a:cubicBezTo>
                      <a:pt x="454" y="418"/>
                      <a:pt x="436" y="374"/>
                      <a:pt x="427" y="338"/>
                    </a:cubicBezTo>
                    <a:lnTo>
                      <a:pt x="427" y="338"/>
                    </a:lnTo>
                    <a:cubicBezTo>
                      <a:pt x="471" y="356"/>
                      <a:pt x="516" y="374"/>
                      <a:pt x="551" y="409"/>
                    </a:cubicBezTo>
                    <a:cubicBezTo>
                      <a:pt x="525" y="374"/>
                      <a:pt x="498" y="338"/>
                      <a:pt x="462" y="312"/>
                    </a:cubicBezTo>
                    <a:cubicBezTo>
                      <a:pt x="498" y="312"/>
                      <a:pt x="542" y="329"/>
                      <a:pt x="569" y="347"/>
                    </a:cubicBezTo>
                    <a:lnTo>
                      <a:pt x="471" y="276"/>
                    </a:lnTo>
                    <a:cubicBezTo>
                      <a:pt x="489" y="272"/>
                      <a:pt x="509" y="269"/>
                      <a:pt x="530" y="269"/>
                    </a:cubicBezTo>
                    <a:cubicBezTo>
                      <a:pt x="551" y="269"/>
                      <a:pt x="573" y="272"/>
                      <a:pt x="596" y="276"/>
                    </a:cubicBezTo>
                    <a:cubicBezTo>
                      <a:pt x="560" y="258"/>
                      <a:pt x="533" y="249"/>
                      <a:pt x="498" y="240"/>
                    </a:cubicBezTo>
                    <a:lnTo>
                      <a:pt x="605" y="169"/>
                    </a:lnTo>
                    <a:lnTo>
                      <a:pt x="605" y="169"/>
                    </a:lnTo>
                    <a:lnTo>
                      <a:pt x="480" y="214"/>
                    </a:lnTo>
                    <a:cubicBezTo>
                      <a:pt x="495" y="183"/>
                      <a:pt x="523" y="160"/>
                      <a:pt x="554" y="142"/>
                    </a:cubicBezTo>
                    <a:lnTo>
                      <a:pt x="554" y="142"/>
                    </a:lnTo>
                    <a:lnTo>
                      <a:pt x="454" y="196"/>
                    </a:lnTo>
                    <a:cubicBezTo>
                      <a:pt x="480" y="152"/>
                      <a:pt x="507" y="107"/>
                      <a:pt x="533" y="63"/>
                    </a:cubicBezTo>
                    <a:lnTo>
                      <a:pt x="533" y="63"/>
                    </a:lnTo>
                    <a:lnTo>
                      <a:pt x="418" y="169"/>
                    </a:lnTo>
                    <a:cubicBezTo>
                      <a:pt x="445" y="116"/>
                      <a:pt x="462" y="72"/>
                      <a:pt x="489" y="27"/>
                    </a:cubicBezTo>
                    <a:lnTo>
                      <a:pt x="489" y="27"/>
                    </a:lnTo>
                    <a:lnTo>
                      <a:pt x="400" y="143"/>
                    </a:lnTo>
                    <a:lnTo>
                      <a:pt x="400" y="143"/>
                    </a:lnTo>
                    <a:cubicBezTo>
                      <a:pt x="418" y="98"/>
                      <a:pt x="436" y="45"/>
                      <a:pt x="445" y="1"/>
                    </a:cubicBezTo>
                    <a:lnTo>
                      <a:pt x="445" y="1"/>
                    </a:lnTo>
                    <a:lnTo>
                      <a:pt x="356" y="143"/>
                    </a:lnTo>
                    <a:lnTo>
                      <a:pt x="356" y="143"/>
                    </a:lnTo>
                    <a:cubicBezTo>
                      <a:pt x="374" y="107"/>
                      <a:pt x="374" y="63"/>
                      <a:pt x="365" y="18"/>
                    </a:cubicBezTo>
                    <a:lnTo>
                      <a:pt x="365" y="18"/>
                    </a:lnTo>
                    <a:cubicBezTo>
                      <a:pt x="356" y="63"/>
                      <a:pt x="347" y="107"/>
                      <a:pt x="338" y="152"/>
                    </a:cubicBezTo>
                    <a:cubicBezTo>
                      <a:pt x="311" y="89"/>
                      <a:pt x="276" y="45"/>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31"/>
              <p:cNvSpPr/>
              <p:nvPr/>
            </p:nvSpPr>
            <p:spPr>
              <a:xfrm rot="1274250">
                <a:off x="6679205" y="1500783"/>
                <a:ext cx="26192" cy="37702"/>
              </a:xfrm>
              <a:custGeom>
                <a:avLst/>
                <a:gdLst/>
                <a:ahLst/>
                <a:cxnLst/>
                <a:rect l="l" t="t" r="r" b="b"/>
                <a:pathLst>
                  <a:path w="223" h="321" fill="none" extrusionOk="0">
                    <a:moveTo>
                      <a:pt x="222" y="321"/>
                    </a:moveTo>
                    <a:cubicBezTo>
                      <a:pt x="142" y="214"/>
                      <a:pt x="71" y="107"/>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31"/>
              <p:cNvSpPr/>
              <p:nvPr/>
            </p:nvSpPr>
            <p:spPr>
              <a:xfrm rot="1274250">
                <a:off x="6689828" y="1494237"/>
                <a:ext cx="15738" cy="46041"/>
              </a:xfrm>
              <a:custGeom>
                <a:avLst/>
                <a:gdLst/>
                <a:ahLst/>
                <a:cxnLst/>
                <a:rect l="l" t="t" r="r" b="b"/>
                <a:pathLst>
                  <a:path w="134" h="392" fill="none" extrusionOk="0">
                    <a:moveTo>
                      <a:pt x="133" y="392"/>
                    </a:moveTo>
                    <a:cubicBezTo>
                      <a:pt x="89" y="267"/>
                      <a:pt x="45" y="134"/>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31"/>
              <p:cNvSpPr/>
              <p:nvPr/>
            </p:nvSpPr>
            <p:spPr>
              <a:xfrm rot="1274250">
                <a:off x="6658022" y="1533339"/>
                <a:ext cx="40873" cy="3289"/>
              </a:xfrm>
              <a:custGeom>
                <a:avLst/>
                <a:gdLst/>
                <a:ahLst/>
                <a:cxnLst/>
                <a:rect l="l" t="t" r="r" b="b"/>
                <a:pathLst>
                  <a:path w="348" h="28" fill="none" extrusionOk="0">
                    <a:moveTo>
                      <a:pt x="347" y="1"/>
                    </a:moveTo>
                    <a:cubicBezTo>
                      <a:pt x="232" y="19"/>
                      <a:pt x="116" y="27"/>
                      <a:pt x="1" y="1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31"/>
              <p:cNvSpPr/>
              <p:nvPr/>
            </p:nvSpPr>
            <p:spPr>
              <a:xfrm rot="1274250">
                <a:off x="6667298" y="1515229"/>
                <a:ext cx="35588" cy="19967"/>
              </a:xfrm>
              <a:custGeom>
                <a:avLst/>
                <a:gdLst/>
                <a:ahLst/>
                <a:cxnLst/>
                <a:rect l="l" t="t" r="r" b="b"/>
                <a:pathLst>
                  <a:path w="303" h="170" fill="none" extrusionOk="0">
                    <a:moveTo>
                      <a:pt x="302" y="170"/>
                    </a:moveTo>
                    <a:cubicBezTo>
                      <a:pt x="196" y="125"/>
                      <a:pt x="89" y="72"/>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31"/>
              <p:cNvSpPr/>
              <p:nvPr/>
            </p:nvSpPr>
            <p:spPr>
              <a:xfrm rot="1274250">
                <a:off x="6669892" y="1507854"/>
                <a:ext cx="3289" cy="3641"/>
              </a:xfrm>
              <a:custGeom>
                <a:avLst/>
                <a:gdLst/>
                <a:ahLst/>
                <a:cxnLst/>
                <a:rect l="l" t="t" r="r" b="b"/>
                <a:pathLst>
                  <a:path w="28" h="31" extrusionOk="0">
                    <a:moveTo>
                      <a:pt x="15" y="0"/>
                    </a:moveTo>
                    <a:cubicBezTo>
                      <a:pt x="14" y="0"/>
                      <a:pt x="12" y="2"/>
                      <a:pt x="9" y="4"/>
                    </a:cubicBezTo>
                    <a:cubicBezTo>
                      <a:pt x="0" y="4"/>
                      <a:pt x="0" y="13"/>
                      <a:pt x="9" y="22"/>
                    </a:cubicBezTo>
                    <a:cubicBezTo>
                      <a:pt x="9" y="31"/>
                      <a:pt x="18"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31"/>
              <p:cNvSpPr/>
              <p:nvPr/>
            </p:nvSpPr>
            <p:spPr>
              <a:xfrm rot="1274250">
                <a:off x="6658696" y="1525164"/>
                <a:ext cx="3289" cy="3289"/>
              </a:xfrm>
              <a:custGeom>
                <a:avLst/>
                <a:gdLst/>
                <a:ahLst/>
                <a:cxnLst/>
                <a:rect l="l" t="t" r="r" b="b"/>
                <a:pathLst>
                  <a:path w="28" h="28" extrusionOk="0">
                    <a:moveTo>
                      <a:pt x="1" y="1"/>
                    </a:moveTo>
                    <a:cubicBezTo>
                      <a:pt x="1" y="10"/>
                      <a:pt x="1" y="19"/>
                      <a:pt x="1" y="19"/>
                    </a:cubicBezTo>
                    <a:cubicBezTo>
                      <a:pt x="10" y="28"/>
                      <a:pt x="19" y="28"/>
                      <a:pt x="19" y="28"/>
                    </a:cubicBezTo>
                    <a:cubicBezTo>
                      <a:pt x="28" y="19"/>
                      <a:pt x="28" y="10"/>
                      <a:pt x="19" y="10"/>
                    </a:cubicBezTo>
                    <a:cubicBezTo>
                      <a:pt x="19" y="1"/>
                      <a:pt x="10"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31"/>
              <p:cNvSpPr/>
              <p:nvPr/>
            </p:nvSpPr>
            <p:spPr>
              <a:xfrm rot="1274250">
                <a:off x="6684798" y="1495145"/>
                <a:ext cx="3289" cy="4228"/>
              </a:xfrm>
              <a:custGeom>
                <a:avLst/>
                <a:gdLst/>
                <a:ahLst/>
                <a:cxnLst/>
                <a:rect l="l" t="t" r="r" b="b"/>
                <a:pathLst>
                  <a:path w="28"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31"/>
              <p:cNvSpPr/>
              <p:nvPr/>
            </p:nvSpPr>
            <p:spPr>
              <a:xfrm rot="1274250">
                <a:off x="6697459" y="1491704"/>
                <a:ext cx="3171" cy="3641"/>
              </a:xfrm>
              <a:custGeom>
                <a:avLst/>
                <a:gdLst/>
                <a:ahLst/>
                <a:cxnLst/>
                <a:rect l="l" t="t" r="r" b="b"/>
                <a:pathLst>
                  <a:path w="27" h="31" extrusionOk="0">
                    <a:moveTo>
                      <a:pt x="15" y="0"/>
                    </a:moveTo>
                    <a:cubicBezTo>
                      <a:pt x="14" y="0"/>
                      <a:pt x="12" y="1"/>
                      <a:pt x="9" y="4"/>
                    </a:cubicBezTo>
                    <a:cubicBezTo>
                      <a:pt x="0" y="4"/>
                      <a:pt x="0" y="13"/>
                      <a:pt x="9" y="22"/>
                    </a:cubicBezTo>
                    <a:cubicBezTo>
                      <a:pt x="9" y="31"/>
                      <a:pt x="27"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31"/>
              <p:cNvSpPr/>
              <p:nvPr/>
            </p:nvSpPr>
            <p:spPr>
              <a:xfrm rot="1274250">
                <a:off x="6697929" y="1518255"/>
                <a:ext cx="42870" cy="41813"/>
              </a:xfrm>
              <a:custGeom>
                <a:avLst/>
                <a:gdLst/>
                <a:ahLst/>
                <a:cxnLst/>
                <a:rect l="l" t="t" r="r" b="b"/>
                <a:pathLst>
                  <a:path w="365" h="356" extrusionOk="0">
                    <a:moveTo>
                      <a:pt x="240" y="0"/>
                    </a:moveTo>
                    <a:cubicBezTo>
                      <a:pt x="125" y="53"/>
                      <a:pt x="36" y="142"/>
                      <a:pt x="0" y="258"/>
                    </a:cubicBezTo>
                    <a:lnTo>
                      <a:pt x="0" y="267"/>
                    </a:lnTo>
                    <a:lnTo>
                      <a:pt x="9" y="267"/>
                    </a:lnTo>
                    <a:cubicBezTo>
                      <a:pt x="134" y="267"/>
                      <a:pt x="258" y="293"/>
                      <a:pt x="365" y="355"/>
                    </a:cubicBezTo>
                    <a:cubicBezTo>
                      <a:pt x="269" y="292"/>
                      <a:pt x="166" y="256"/>
                      <a:pt x="49" y="256"/>
                    </a:cubicBezTo>
                    <a:cubicBezTo>
                      <a:pt x="40" y="256"/>
                      <a:pt x="31" y="257"/>
                      <a:pt x="21" y="257"/>
                    </a:cubicBezTo>
                    <a:lnTo>
                      <a:pt x="21" y="257"/>
                    </a:lnTo>
                    <a:cubicBezTo>
                      <a:pt x="58" y="146"/>
                      <a:pt x="137" y="61"/>
                      <a:pt x="24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31"/>
              <p:cNvSpPr/>
              <p:nvPr/>
            </p:nvSpPr>
            <p:spPr>
              <a:xfrm rot="1274250">
                <a:off x="6683625" y="1538052"/>
                <a:ext cx="10571" cy="52266"/>
              </a:xfrm>
              <a:custGeom>
                <a:avLst/>
                <a:gdLst/>
                <a:ahLst/>
                <a:cxnLst/>
                <a:rect l="l" t="t" r="r" b="b"/>
                <a:pathLst>
                  <a:path w="90" h="445" extrusionOk="0">
                    <a:moveTo>
                      <a:pt x="36" y="1"/>
                    </a:moveTo>
                    <a:cubicBezTo>
                      <a:pt x="10" y="72"/>
                      <a:pt x="1" y="152"/>
                      <a:pt x="19" y="223"/>
                    </a:cubicBezTo>
                    <a:cubicBezTo>
                      <a:pt x="27" y="267"/>
                      <a:pt x="45" y="303"/>
                      <a:pt x="63" y="338"/>
                    </a:cubicBezTo>
                    <a:cubicBezTo>
                      <a:pt x="72" y="374"/>
                      <a:pt x="81" y="409"/>
                      <a:pt x="81" y="445"/>
                    </a:cubicBezTo>
                    <a:cubicBezTo>
                      <a:pt x="90" y="409"/>
                      <a:pt x="81" y="374"/>
                      <a:pt x="72" y="338"/>
                    </a:cubicBezTo>
                    <a:cubicBezTo>
                      <a:pt x="63" y="303"/>
                      <a:pt x="45" y="267"/>
                      <a:pt x="36" y="223"/>
                    </a:cubicBezTo>
                    <a:cubicBezTo>
                      <a:pt x="10" y="152"/>
                      <a:pt x="10" y="8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31"/>
              <p:cNvSpPr/>
              <p:nvPr/>
            </p:nvSpPr>
            <p:spPr>
              <a:xfrm rot="1274250">
                <a:off x="6683353" y="1480772"/>
                <a:ext cx="26192" cy="56377"/>
              </a:xfrm>
              <a:custGeom>
                <a:avLst/>
                <a:gdLst/>
                <a:ahLst/>
                <a:cxnLst/>
                <a:rect l="l" t="t" r="r" b="b"/>
                <a:pathLst>
                  <a:path w="223" h="480" extrusionOk="0">
                    <a:moveTo>
                      <a:pt x="9" y="0"/>
                    </a:moveTo>
                    <a:cubicBezTo>
                      <a:pt x="0" y="45"/>
                      <a:pt x="9" y="89"/>
                      <a:pt x="36" y="133"/>
                    </a:cubicBezTo>
                    <a:cubicBezTo>
                      <a:pt x="53" y="169"/>
                      <a:pt x="80" y="205"/>
                      <a:pt x="116" y="240"/>
                    </a:cubicBezTo>
                    <a:cubicBezTo>
                      <a:pt x="142" y="276"/>
                      <a:pt x="169" y="311"/>
                      <a:pt x="187" y="356"/>
                    </a:cubicBezTo>
                    <a:cubicBezTo>
                      <a:pt x="204" y="391"/>
                      <a:pt x="213" y="435"/>
                      <a:pt x="204" y="480"/>
                    </a:cubicBezTo>
                    <a:cubicBezTo>
                      <a:pt x="222" y="435"/>
                      <a:pt x="222" y="382"/>
                      <a:pt x="196" y="347"/>
                    </a:cubicBezTo>
                    <a:cubicBezTo>
                      <a:pt x="178" y="302"/>
                      <a:pt x="151" y="267"/>
                      <a:pt x="125" y="231"/>
                    </a:cubicBezTo>
                    <a:cubicBezTo>
                      <a:pt x="98" y="196"/>
                      <a:pt x="71" y="160"/>
                      <a:pt x="45" y="125"/>
                    </a:cubicBezTo>
                    <a:cubicBezTo>
                      <a:pt x="18" y="89"/>
                      <a:pt x="9" y="45"/>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31"/>
              <p:cNvSpPr/>
              <p:nvPr/>
            </p:nvSpPr>
            <p:spPr>
              <a:xfrm rot="1274250">
                <a:off x="6660498" y="1533290"/>
                <a:ext cx="34531" cy="12802"/>
              </a:xfrm>
              <a:custGeom>
                <a:avLst/>
                <a:gdLst/>
                <a:ahLst/>
                <a:cxnLst/>
                <a:rect l="l" t="t" r="r" b="b"/>
                <a:pathLst>
                  <a:path w="294" h="109" extrusionOk="0">
                    <a:moveTo>
                      <a:pt x="262" y="0"/>
                    </a:moveTo>
                    <a:cubicBezTo>
                      <a:pt x="166" y="0"/>
                      <a:pt x="72" y="36"/>
                      <a:pt x="0" y="108"/>
                    </a:cubicBezTo>
                    <a:cubicBezTo>
                      <a:pt x="45" y="82"/>
                      <a:pt x="89" y="55"/>
                      <a:pt x="142" y="37"/>
                    </a:cubicBezTo>
                    <a:cubicBezTo>
                      <a:pt x="187" y="20"/>
                      <a:pt x="240" y="11"/>
                      <a:pt x="293" y="2"/>
                    </a:cubicBezTo>
                    <a:cubicBezTo>
                      <a:pt x="283" y="1"/>
                      <a:pt x="272"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31"/>
              <p:cNvSpPr/>
              <p:nvPr/>
            </p:nvSpPr>
            <p:spPr>
              <a:xfrm rot="1274250">
                <a:off x="6458764" y="1934388"/>
                <a:ext cx="83625" cy="90673"/>
              </a:xfrm>
              <a:custGeom>
                <a:avLst/>
                <a:gdLst/>
                <a:ahLst/>
                <a:cxnLst/>
                <a:rect l="l" t="t" r="r" b="b"/>
                <a:pathLst>
                  <a:path w="712" h="772" extrusionOk="0">
                    <a:moveTo>
                      <a:pt x="467" y="1"/>
                    </a:moveTo>
                    <a:cubicBezTo>
                      <a:pt x="456" y="1"/>
                      <a:pt x="445" y="3"/>
                      <a:pt x="436" y="7"/>
                    </a:cubicBezTo>
                    <a:cubicBezTo>
                      <a:pt x="356" y="25"/>
                      <a:pt x="276" y="52"/>
                      <a:pt x="205" y="87"/>
                    </a:cubicBezTo>
                    <a:cubicBezTo>
                      <a:pt x="125" y="123"/>
                      <a:pt x="72" y="185"/>
                      <a:pt x="36" y="265"/>
                    </a:cubicBezTo>
                    <a:cubicBezTo>
                      <a:pt x="1" y="354"/>
                      <a:pt x="10" y="460"/>
                      <a:pt x="45" y="549"/>
                    </a:cubicBezTo>
                    <a:cubicBezTo>
                      <a:pt x="63" y="585"/>
                      <a:pt x="63" y="771"/>
                      <a:pt x="134" y="771"/>
                    </a:cubicBezTo>
                    <a:cubicBezTo>
                      <a:pt x="498" y="744"/>
                      <a:pt x="711" y="345"/>
                      <a:pt x="525" y="34"/>
                    </a:cubicBezTo>
                    <a:cubicBezTo>
                      <a:pt x="516" y="25"/>
                      <a:pt x="507" y="16"/>
                      <a:pt x="498" y="7"/>
                    </a:cubicBezTo>
                    <a:cubicBezTo>
                      <a:pt x="489" y="3"/>
                      <a:pt x="478"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31"/>
              <p:cNvSpPr/>
              <p:nvPr/>
            </p:nvSpPr>
            <p:spPr>
              <a:xfrm rot="1274250">
                <a:off x="6457852" y="2002721"/>
                <a:ext cx="100304" cy="53910"/>
              </a:xfrm>
              <a:custGeom>
                <a:avLst/>
                <a:gdLst/>
                <a:ahLst/>
                <a:cxnLst/>
                <a:rect l="l" t="t" r="r" b="b"/>
                <a:pathLst>
                  <a:path w="854" h="459" extrusionOk="0">
                    <a:moveTo>
                      <a:pt x="386" y="1"/>
                    </a:moveTo>
                    <a:cubicBezTo>
                      <a:pt x="329" y="1"/>
                      <a:pt x="271" y="11"/>
                      <a:pt x="214" y="28"/>
                    </a:cubicBezTo>
                    <a:cubicBezTo>
                      <a:pt x="161" y="46"/>
                      <a:pt x="36" y="90"/>
                      <a:pt x="19" y="170"/>
                    </a:cubicBezTo>
                    <a:cubicBezTo>
                      <a:pt x="1" y="312"/>
                      <a:pt x="294" y="428"/>
                      <a:pt x="401" y="445"/>
                    </a:cubicBezTo>
                    <a:cubicBezTo>
                      <a:pt x="442" y="455"/>
                      <a:pt x="484" y="459"/>
                      <a:pt x="525" y="459"/>
                    </a:cubicBezTo>
                    <a:cubicBezTo>
                      <a:pt x="645" y="459"/>
                      <a:pt x="761" y="422"/>
                      <a:pt x="854" y="357"/>
                    </a:cubicBezTo>
                    <a:cubicBezTo>
                      <a:pt x="800" y="179"/>
                      <a:pt x="658" y="55"/>
                      <a:pt x="481" y="10"/>
                    </a:cubicBezTo>
                    <a:cubicBezTo>
                      <a:pt x="449" y="4"/>
                      <a:pt x="418"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31"/>
              <p:cNvSpPr/>
              <p:nvPr/>
            </p:nvSpPr>
            <p:spPr>
              <a:xfrm rot="1274250">
                <a:off x="6393958" y="1931143"/>
                <a:ext cx="82568" cy="62132"/>
              </a:xfrm>
              <a:custGeom>
                <a:avLst/>
                <a:gdLst/>
                <a:ahLst/>
                <a:cxnLst/>
                <a:rect l="l" t="t" r="r" b="b"/>
                <a:pathLst>
                  <a:path w="703" h="529" extrusionOk="0">
                    <a:moveTo>
                      <a:pt x="36" y="1"/>
                    </a:moveTo>
                    <a:cubicBezTo>
                      <a:pt x="27" y="10"/>
                      <a:pt x="18" y="19"/>
                      <a:pt x="18" y="36"/>
                    </a:cubicBezTo>
                    <a:cubicBezTo>
                      <a:pt x="0" y="143"/>
                      <a:pt x="27" y="250"/>
                      <a:pt x="89" y="330"/>
                    </a:cubicBezTo>
                    <a:cubicBezTo>
                      <a:pt x="160" y="418"/>
                      <a:pt x="249" y="472"/>
                      <a:pt x="356" y="498"/>
                    </a:cubicBezTo>
                    <a:cubicBezTo>
                      <a:pt x="394" y="511"/>
                      <a:pt x="473" y="528"/>
                      <a:pt x="544" y="528"/>
                    </a:cubicBezTo>
                    <a:cubicBezTo>
                      <a:pt x="620" y="528"/>
                      <a:pt x="689" y="509"/>
                      <a:pt x="693" y="445"/>
                    </a:cubicBezTo>
                    <a:cubicBezTo>
                      <a:pt x="702" y="321"/>
                      <a:pt x="560" y="187"/>
                      <a:pt x="471" y="134"/>
                    </a:cubicBezTo>
                    <a:cubicBezTo>
                      <a:pt x="347" y="54"/>
                      <a:pt x="205" y="10"/>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31"/>
              <p:cNvSpPr/>
              <p:nvPr/>
            </p:nvSpPr>
            <p:spPr>
              <a:xfrm rot="1274250">
                <a:off x="6380340" y="1982479"/>
                <a:ext cx="85622" cy="64481"/>
              </a:xfrm>
              <a:custGeom>
                <a:avLst/>
                <a:gdLst/>
                <a:ahLst/>
                <a:cxnLst/>
                <a:rect l="l" t="t" r="r" b="b"/>
                <a:pathLst>
                  <a:path w="729" h="549" extrusionOk="0">
                    <a:moveTo>
                      <a:pt x="457" y="1"/>
                    </a:moveTo>
                    <a:cubicBezTo>
                      <a:pt x="341" y="1"/>
                      <a:pt x="231" y="67"/>
                      <a:pt x="169" y="170"/>
                    </a:cubicBezTo>
                    <a:cubicBezTo>
                      <a:pt x="134" y="250"/>
                      <a:pt x="116" y="338"/>
                      <a:pt x="45" y="392"/>
                    </a:cubicBezTo>
                    <a:cubicBezTo>
                      <a:pt x="27" y="410"/>
                      <a:pt x="1" y="436"/>
                      <a:pt x="18" y="454"/>
                    </a:cubicBezTo>
                    <a:cubicBezTo>
                      <a:pt x="18" y="463"/>
                      <a:pt x="27" y="463"/>
                      <a:pt x="36" y="472"/>
                    </a:cubicBezTo>
                    <a:cubicBezTo>
                      <a:pt x="107" y="489"/>
                      <a:pt x="161" y="516"/>
                      <a:pt x="232" y="525"/>
                    </a:cubicBezTo>
                    <a:cubicBezTo>
                      <a:pt x="271" y="542"/>
                      <a:pt x="318" y="548"/>
                      <a:pt x="364" y="548"/>
                    </a:cubicBezTo>
                    <a:cubicBezTo>
                      <a:pt x="392" y="548"/>
                      <a:pt x="419" y="546"/>
                      <a:pt x="445" y="543"/>
                    </a:cubicBezTo>
                    <a:cubicBezTo>
                      <a:pt x="534" y="507"/>
                      <a:pt x="605" y="445"/>
                      <a:pt x="649" y="356"/>
                    </a:cubicBezTo>
                    <a:cubicBezTo>
                      <a:pt x="685" y="312"/>
                      <a:pt x="702" y="259"/>
                      <a:pt x="720" y="205"/>
                    </a:cubicBezTo>
                    <a:cubicBezTo>
                      <a:pt x="729" y="152"/>
                      <a:pt x="720" y="90"/>
                      <a:pt x="685" y="45"/>
                    </a:cubicBezTo>
                    <a:lnTo>
                      <a:pt x="560" y="19"/>
                    </a:lnTo>
                    <a:cubicBezTo>
                      <a:pt x="526" y="7"/>
                      <a:pt x="491"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31"/>
              <p:cNvSpPr/>
              <p:nvPr/>
            </p:nvSpPr>
            <p:spPr>
              <a:xfrm rot="1274250">
                <a:off x="6430067" y="2009691"/>
                <a:ext cx="70001" cy="91025"/>
              </a:xfrm>
              <a:custGeom>
                <a:avLst/>
                <a:gdLst/>
                <a:ahLst/>
                <a:cxnLst/>
                <a:rect l="l" t="t" r="r" b="b"/>
                <a:pathLst>
                  <a:path w="596" h="775" extrusionOk="0">
                    <a:moveTo>
                      <a:pt x="172" y="1"/>
                    </a:moveTo>
                    <a:cubicBezTo>
                      <a:pt x="165" y="1"/>
                      <a:pt x="158" y="1"/>
                      <a:pt x="152" y="2"/>
                    </a:cubicBezTo>
                    <a:cubicBezTo>
                      <a:pt x="1" y="11"/>
                      <a:pt x="18" y="277"/>
                      <a:pt x="63" y="366"/>
                    </a:cubicBezTo>
                    <a:cubicBezTo>
                      <a:pt x="98" y="446"/>
                      <a:pt x="161" y="517"/>
                      <a:pt x="232" y="579"/>
                    </a:cubicBezTo>
                    <a:cubicBezTo>
                      <a:pt x="312" y="659"/>
                      <a:pt x="400" y="721"/>
                      <a:pt x="507" y="775"/>
                    </a:cubicBezTo>
                    <a:cubicBezTo>
                      <a:pt x="596" y="615"/>
                      <a:pt x="596" y="428"/>
                      <a:pt x="516" y="268"/>
                    </a:cubicBezTo>
                    <a:cubicBezTo>
                      <a:pt x="465" y="167"/>
                      <a:pt x="3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31"/>
              <p:cNvSpPr/>
              <p:nvPr/>
            </p:nvSpPr>
            <p:spPr>
              <a:xfrm rot="1274250">
                <a:off x="6416123" y="1960419"/>
                <a:ext cx="98189" cy="82451"/>
              </a:xfrm>
              <a:custGeom>
                <a:avLst/>
                <a:gdLst/>
                <a:ahLst/>
                <a:cxnLst/>
                <a:rect l="l" t="t" r="r" b="b"/>
                <a:pathLst>
                  <a:path w="836" h="702" extrusionOk="0">
                    <a:moveTo>
                      <a:pt x="116" y="0"/>
                    </a:moveTo>
                    <a:lnTo>
                      <a:pt x="187" y="71"/>
                    </a:lnTo>
                    <a:lnTo>
                      <a:pt x="80" y="36"/>
                    </a:lnTo>
                    <a:lnTo>
                      <a:pt x="80" y="36"/>
                    </a:lnTo>
                    <a:cubicBezTo>
                      <a:pt x="125" y="62"/>
                      <a:pt x="160" y="98"/>
                      <a:pt x="196" y="133"/>
                    </a:cubicBezTo>
                    <a:cubicBezTo>
                      <a:pt x="151" y="107"/>
                      <a:pt x="98" y="98"/>
                      <a:pt x="45" y="89"/>
                    </a:cubicBezTo>
                    <a:lnTo>
                      <a:pt x="45" y="89"/>
                    </a:lnTo>
                    <a:lnTo>
                      <a:pt x="205" y="187"/>
                    </a:lnTo>
                    <a:lnTo>
                      <a:pt x="205" y="187"/>
                    </a:lnTo>
                    <a:lnTo>
                      <a:pt x="36" y="160"/>
                    </a:lnTo>
                    <a:lnTo>
                      <a:pt x="160" y="258"/>
                    </a:lnTo>
                    <a:lnTo>
                      <a:pt x="0" y="204"/>
                    </a:lnTo>
                    <a:lnTo>
                      <a:pt x="0" y="204"/>
                    </a:lnTo>
                    <a:lnTo>
                      <a:pt x="151" y="293"/>
                    </a:lnTo>
                    <a:lnTo>
                      <a:pt x="151" y="293"/>
                    </a:lnTo>
                    <a:lnTo>
                      <a:pt x="9" y="267"/>
                    </a:lnTo>
                    <a:lnTo>
                      <a:pt x="205" y="329"/>
                    </a:lnTo>
                    <a:lnTo>
                      <a:pt x="80" y="338"/>
                    </a:lnTo>
                    <a:lnTo>
                      <a:pt x="258" y="355"/>
                    </a:lnTo>
                    <a:cubicBezTo>
                      <a:pt x="187" y="364"/>
                      <a:pt x="116" y="391"/>
                      <a:pt x="63" y="435"/>
                    </a:cubicBezTo>
                    <a:cubicBezTo>
                      <a:pt x="107" y="429"/>
                      <a:pt x="151" y="423"/>
                      <a:pt x="195" y="423"/>
                    </a:cubicBezTo>
                    <a:cubicBezTo>
                      <a:pt x="213" y="423"/>
                      <a:pt x="231" y="424"/>
                      <a:pt x="249" y="426"/>
                    </a:cubicBezTo>
                    <a:cubicBezTo>
                      <a:pt x="196" y="435"/>
                      <a:pt x="151" y="471"/>
                      <a:pt x="116" y="515"/>
                    </a:cubicBezTo>
                    <a:lnTo>
                      <a:pt x="276" y="480"/>
                    </a:lnTo>
                    <a:lnTo>
                      <a:pt x="276" y="480"/>
                    </a:lnTo>
                    <a:cubicBezTo>
                      <a:pt x="240" y="524"/>
                      <a:pt x="196" y="560"/>
                      <a:pt x="160" y="604"/>
                    </a:cubicBezTo>
                    <a:lnTo>
                      <a:pt x="160" y="604"/>
                    </a:lnTo>
                    <a:lnTo>
                      <a:pt x="311" y="542"/>
                    </a:lnTo>
                    <a:lnTo>
                      <a:pt x="311" y="542"/>
                    </a:lnTo>
                    <a:cubicBezTo>
                      <a:pt x="311" y="577"/>
                      <a:pt x="294" y="613"/>
                      <a:pt x="276" y="640"/>
                    </a:cubicBezTo>
                    <a:cubicBezTo>
                      <a:pt x="329" y="586"/>
                      <a:pt x="382" y="533"/>
                      <a:pt x="427" y="480"/>
                    </a:cubicBezTo>
                    <a:lnTo>
                      <a:pt x="427" y="480"/>
                    </a:lnTo>
                    <a:cubicBezTo>
                      <a:pt x="409" y="524"/>
                      <a:pt x="391" y="577"/>
                      <a:pt x="373" y="631"/>
                    </a:cubicBezTo>
                    <a:lnTo>
                      <a:pt x="462" y="524"/>
                    </a:lnTo>
                    <a:cubicBezTo>
                      <a:pt x="489" y="577"/>
                      <a:pt x="507" y="640"/>
                      <a:pt x="516" y="702"/>
                    </a:cubicBezTo>
                    <a:cubicBezTo>
                      <a:pt x="533" y="648"/>
                      <a:pt x="533" y="595"/>
                      <a:pt x="516" y="542"/>
                    </a:cubicBezTo>
                    <a:lnTo>
                      <a:pt x="516" y="542"/>
                    </a:lnTo>
                    <a:cubicBezTo>
                      <a:pt x="551" y="586"/>
                      <a:pt x="578" y="631"/>
                      <a:pt x="596" y="684"/>
                    </a:cubicBezTo>
                    <a:cubicBezTo>
                      <a:pt x="578" y="631"/>
                      <a:pt x="569" y="577"/>
                      <a:pt x="551" y="524"/>
                    </a:cubicBezTo>
                    <a:lnTo>
                      <a:pt x="551" y="524"/>
                    </a:lnTo>
                    <a:cubicBezTo>
                      <a:pt x="604" y="560"/>
                      <a:pt x="649" y="604"/>
                      <a:pt x="675" y="657"/>
                    </a:cubicBezTo>
                    <a:cubicBezTo>
                      <a:pt x="667" y="613"/>
                      <a:pt x="640" y="569"/>
                      <a:pt x="613" y="533"/>
                    </a:cubicBezTo>
                    <a:lnTo>
                      <a:pt x="613" y="533"/>
                    </a:lnTo>
                    <a:lnTo>
                      <a:pt x="800" y="604"/>
                    </a:lnTo>
                    <a:lnTo>
                      <a:pt x="800" y="604"/>
                    </a:lnTo>
                    <a:lnTo>
                      <a:pt x="622" y="489"/>
                    </a:lnTo>
                    <a:cubicBezTo>
                      <a:pt x="684" y="489"/>
                      <a:pt x="738" y="506"/>
                      <a:pt x="800" y="533"/>
                    </a:cubicBezTo>
                    <a:lnTo>
                      <a:pt x="613" y="453"/>
                    </a:lnTo>
                    <a:lnTo>
                      <a:pt x="826" y="453"/>
                    </a:lnTo>
                    <a:lnTo>
                      <a:pt x="622" y="400"/>
                    </a:lnTo>
                    <a:lnTo>
                      <a:pt x="835" y="382"/>
                    </a:lnTo>
                    <a:lnTo>
                      <a:pt x="631" y="355"/>
                    </a:lnTo>
                    <a:lnTo>
                      <a:pt x="818" y="320"/>
                    </a:lnTo>
                    <a:lnTo>
                      <a:pt x="578" y="320"/>
                    </a:lnTo>
                    <a:cubicBezTo>
                      <a:pt x="631" y="302"/>
                      <a:pt x="684" y="284"/>
                      <a:pt x="720" y="240"/>
                    </a:cubicBezTo>
                    <a:lnTo>
                      <a:pt x="720" y="240"/>
                    </a:lnTo>
                    <a:lnTo>
                      <a:pt x="551" y="302"/>
                    </a:lnTo>
                    <a:cubicBezTo>
                      <a:pt x="587" y="231"/>
                      <a:pt x="596" y="151"/>
                      <a:pt x="587" y="80"/>
                    </a:cubicBezTo>
                    <a:lnTo>
                      <a:pt x="587" y="80"/>
                    </a:lnTo>
                    <a:lnTo>
                      <a:pt x="524" y="249"/>
                    </a:lnTo>
                    <a:lnTo>
                      <a:pt x="524" y="71"/>
                    </a:lnTo>
                    <a:lnTo>
                      <a:pt x="462" y="231"/>
                    </a:lnTo>
                    <a:cubicBezTo>
                      <a:pt x="445" y="178"/>
                      <a:pt x="436" y="133"/>
                      <a:pt x="427" y="89"/>
                    </a:cubicBezTo>
                    <a:cubicBezTo>
                      <a:pt x="418" y="124"/>
                      <a:pt x="400" y="151"/>
                      <a:pt x="391" y="187"/>
                    </a:cubicBezTo>
                    <a:cubicBezTo>
                      <a:pt x="391" y="178"/>
                      <a:pt x="338" y="98"/>
                      <a:pt x="329" y="89"/>
                    </a:cubicBezTo>
                    <a:cubicBezTo>
                      <a:pt x="329" y="103"/>
                      <a:pt x="325" y="109"/>
                      <a:pt x="318" y="109"/>
                    </a:cubicBezTo>
                    <a:cubicBezTo>
                      <a:pt x="299" y="109"/>
                      <a:pt x="262" y="69"/>
                      <a:pt x="249" y="62"/>
                    </a:cubicBezTo>
                    <a:cubicBezTo>
                      <a:pt x="205" y="36"/>
                      <a:pt x="160" y="18"/>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31"/>
              <p:cNvSpPr/>
              <p:nvPr/>
            </p:nvSpPr>
            <p:spPr>
              <a:xfrm rot="1274250">
                <a:off x="6469703" y="1955050"/>
                <a:ext cx="9514" cy="54380"/>
              </a:xfrm>
              <a:custGeom>
                <a:avLst/>
                <a:gdLst/>
                <a:ahLst/>
                <a:cxnLst/>
                <a:rect l="l" t="t" r="r" b="b"/>
                <a:pathLst>
                  <a:path w="81" h="463" fill="none" extrusionOk="0">
                    <a:moveTo>
                      <a:pt x="0" y="463"/>
                    </a:moveTo>
                    <a:cubicBezTo>
                      <a:pt x="18" y="303"/>
                      <a:pt x="45" y="152"/>
                      <a:pt x="8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31"/>
              <p:cNvSpPr/>
              <p:nvPr/>
            </p:nvSpPr>
            <p:spPr>
              <a:xfrm rot="1274250">
                <a:off x="6466863" y="1964559"/>
                <a:ext cx="30302" cy="48038"/>
              </a:xfrm>
              <a:custGeom>
                <a:avLst/>
                <a:gdLst/>
                <a:ahLst/>
                <a:cxnLst/>
                <a:rect l="l" t="t" r="r" b="b"/>
                <a:pathLst>
                  <a:path w="258" h="409" fill="none" extrusionOk="0">
                    <a:moveTo>
                      <a:pt x="0" y="409"/>
                    </a:moveTo>
                    <a:lnTo>
                      <a:pt x="258"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31"/>
              <p:cNvSpPr/>
              <p:nvPr/>
            </p:nvSpPr>
            <p:spPr>
              <a:xfrm rot="1274250">
                <a:off x="6427175" y="1954909"/>
                <a:ext cx="43927" cy="43927"/>
              </a:xfrm>
              <a:custGeom>
                <a:avLst/>
                <a:gdLst/>
                <a:ahLst/>
                <a:cxnLst/>
                <a:rect l="l" t="t" r="r" b="b"/>
                <a:pathLst>
                  <a:path w="374" h="374" fill="none" extrusionOk="0">
                    <a:moveTo>
                      <a:pt x="373" y="374"/>
                    </a:moveTo>
                    <a:cubicBezTo>
                      <a:pt x="231" y="267"/>
                      <a:pt x="107" y="143"/>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31"/>
              <p:cNvSpPr/>
              <p:nvPr/>
            </p:nvSpPr>
            <p:spPr>
              <a:xfrm rot="1274250">
                <a:off x="6452853" y="1951384"/>
                <a:ext cx="18910" cy="52266"/>
              </a:xfrm>
              <a:custGeom>
                <a:avLst/>
                <a:gdLst/>
                <a:ahLst/>
                <a:cxnLst/>
                <a:rect l="l" t="t" r="r" b="b"/>
                <a:pathLst>
                  <a:path w="161" h="445" fill="none" extrusionOk="0">
                    <a:moveTo>
                      <a:pt x="160" y="445"/>
                    </a:moveTo>
                    <a:cubicBezTo>
                      <a:pt x="89" y="303"/>
                      <a:pt x="36" y="161"/>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31"/>
              <p:cNvSpPr/>
              <p:nvPr/>
            </p:nvSpPr>
            <p:spPr>
              <a:xfrm rot="1274250">
                <a:off x="6461627" y="1947964"/>
                <a:ext cx="4463" cy="4111"/>
              </a:xfrm>
              <a:custGeom>
                <a:avLst/>
                <a:gdLst/>
                <a:ahLst/>
                <a:cxnLst/>
                <a:rect l="l" t="t" r="r" b="b"/>
                <a:pathLst>
                  <a:path w="38" h="35" extrusionOk="0">
                    <a:moveTo>
                      <a:pt x="15" y="0"/>
                    </a:moveTo>
                    <a:cubicBezTo>
                      <a:pt x="1" y="0"/>
                      <a:pt x="13" y="34"/>
                      <a:pt x="23" y="34"/>
                    </a:cubicBezTo>
                    <a:cubicBezTo>
                      <a:pt x="25" y="34"/>
                      <a:pt x="27" y="32"/>
                      <a:pt x="29" y="28"/>
                    </a:cubicBezTo>
                    <a:cubicBezTo>
                      <a:pt x="38" y="19"/>
                      <a:pt x="29" y="10"/>
                      <a:pt x="20" y="1"/>
                    </a:cubicBezTo>
                    <a:cubicBezTo>
                      <a:pt x="18" y="0"/>
                      <a:pt x="17"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31"/>
              <p:cNvSpPr/>
              <p:nvPr/>
            </p:nvSpPr>
            <p:spPr>
              <a:xfrm rot="1274250">
                <a:off x="6433785" y="1946312"/>
                <a:ext cx="4933" cy="4228"/>
              </a:xfrm>
              <a:custGeom>
                <a:avLst/>
                <a:gdLst/>
                <a:ahLst/>
                <a:cxnLst/>
                <a:rect l="l" t="t" r="r" b="b"/>
                <a:pathLst>
                  <a:path w="42" h="36" extrusionOk="0">
                    <a:moveTo>
                      <a:pt x="33" y="0"/>
                    </a:moveTo>
                    <a:cubicBezTo>
                      <a:pt x="24" y="0"/>
                      <a:pt x="6" y="0"/>
                      <a:pt x="6" y="9"/>
                    </a:cubicBezTo>
                    <a:cubicBezTo>
                      <a:pt x="1" y="26"/>
                      <a:pt x="13" y="36"/>
                      <a:pt x="26" y="36"/>
                    </a:cubicBezTo>
                    <a:cubicBezTo>
                      <a:pt x="32" y="36"/>
                      <a:pt x="39" y="33"/>
                      <a:pt x="42" y="27"/>
                    </a:cubicBezTo>
                    <a:cubicBezTo>
                      <a:pt x="42" y="18"/>
                      <a:pt x="42" y="0"/>
                      <a:pt x="3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31"/>
              <p:cNvSpPr/>
              <p:nvPr/>
            </p:nvSpPr>
            <p:spPr>
              <a:xfrm rot="1274250">
                <a:off x="6486477" y="1956572"/>
                <a:ext cx="4228" cy="4228"/>
              </a:xfrm>
              <a:custGeom>
                <a:avLst/>
                <a:gdLst/>
                <a:ahLst/>
                <a:cxnLst/>
                <a:rect l="l" t="t" r="r" b="b"/>
                <a:pathLst>
                  <a:path w="36" h="36" extrusionOk="0">
                    <a:moveTo>
                      <a:pt x="27" y="0"/>
                    </a:moveTo>
                    <a:cubicBezTo>
                      <a:pt x="18" y="0"/>
                      <a:pt x="0" y="0"/>
                      <a:pt x="0" y="9"/>
                    </a:cubicBezTo>
                    <a:cubicBezTo>
                      <a:pt x="0" y="18"/>
                      <a:pt x="0" y="27"/>
                      <a:pt x="9" y="36"/>
                    </a:cubicBezTo>
                    <a:cubicBezTo>
                      <a:pt x="18" y="36"/>
                      <a:pt x="36" y="36"/>
                      <a:pt x="36" y="27"/>
                    </a:cubicBezTo>
                    <a:cubicBezTo>
                      <a:pt x="36" y="1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31"/>
              <p:cNvSpPr/>
              <p:nvPr/>
            </p:nvSpPr>
            <p:spPr>
              <a:xfrm rot="1274250">
                <a:off x="6501043" y="1969132"/>
                <a:ext cx="5990" cy="4346"/>
              </a:xfrm>
              <a:custGeom>
                <a:avLst/>
                <a:gdLst/>
                <a:ahLst/>
                <a:cxnLst/>
                <a:rect l="l" t="t" r="r" b="b"/>
                <a:pathLst>
                  <a:path w="51" h="37" extrusionOk="0">
                    <a:moveTo>
                      <a:pt x="27" y="0"/>
                    </a:moveTo>
                    <a:cubicBezTo>
                      <a:pt x="12" y="0"/>
                      <a:pt x="0" y="29"/>
                      <a:pt x="24" y="37"/>
                    </a:cubicBezTo>
                    <a:cubicBezTo>
                      <a:pt x="33" y="37"/>
                      <a:pt x="42" y="28"/>
                      <a:pt x="51" y="19"/>
                    </a:cubicBezTo>
                    <a:cubicBezTo>
                      <a:pt x="51" y="10"/>
                      <a:pt x="42" y="1"/>
                      <a:pt x="33" y="1"/>
                    </a:cubicBezTo>
                    <a:cubicBezTo>
                      <a:pt x="31" y="1"/>
                      <a:pt x="29"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31"/>
              <p:cNvSpPr/>
              <p:nvPr/>
            </p:nvSpPr>
            <p:spPr>
              <a:xfrm rot="1274250">
                <a:off x="6446405" y="2010251"/>
                <a:ext cx="61662" cy="56142"/>
              </a:xfrm>
              <a:custGeom>
                <a:avLst/>
                <a:gdLst/>
                <a:ahLst/>
                <a:cxnLst/>
                <a:rect l="l" t="t" r="r" b="b"/>
                <a:pathLst>
                  <a:path w="525" h="478" extrusionOk="0">
                    <a:moveTo>
                      <a:pt x="166" y="1"/>
                    </a:moveTo>
                    <a:cubicBezTo>
                      <a:pt x="116" y="1"/>
                      <a:pt x="67" y="6"/>
                      <a:pt x="18" y="16"/>
                    </a:cubicBezTo>
                    <a:lnTo>
                      <a:pt x="1" y="16"/>
                    </a:lnTo>
                    <a:lnTo>
                      <a:pt x="18" y="34"/>
                    </a:lnTo>
                    <a:cubicBezTo>
                      <a:pt x="143" y="149"/>
                      <a:pt x="240" y="309"/>
                      <a:pt x="303" y="478"/>
                    </a:cubicBezTo>
                    <a:cubicBezTo>
                      <a:pt x="251" y="307"/>
                      <a:pt x="167" y="153"/>
                      <a:pt x="43" y="31"/>
                    </a:cubicBezTo>
                    <a:lnTo>
                      <a:pt x="43" y="31"/>
                    </a:lnTo>
                    <a:cubicBezTo>
                      <a:pt x="88" y="22"/>
                      <a:pt x="133" y="18"/>
                      <a:pt x="178" y="18"/>
                    </a:cubicBezTo>
                    <a:cubicBezTo>
                      <a:pt x="296" y="18"/>
                      <a:pt x="412" y="46"/>
                      <a:pt x="525" y="96"/>
                    </a:cubicBezTo>
                    <a:cubicBezTo>
                      <a:pt x="417" y="33"/>
                      <a:pt x="291" y="1"/>
                      <a:pt x="16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31"/>
              <p:cNvSpPr/>
              <p:nvPr/>
            </p:nvSpPr>
            <p:spPr>
              <a:xfrm rot="1274250">
                <a:off x="6408171" y="1994018"/>
                <a:ext cx="47098" cy="40756"/>
              </a:xfrm>
              <a:custGeom>
                <a:avLst/>
                <a:gdLst/>
                <a:ahLst/>
                <a:cxnLst/>
                <a:rect l="l" t="t" r="r" b="b"/>
                <a:pathLst>
                  <a:path w="401" h="347" extrusionOk="0">
                    <a:moveTo>
                      <a:pt x="400" y="0"/>
                    </a:moveTo>
                    <a:lnTo>
                      <a:pt x="400" y="0"/>
                    </a:lnTo>
                    <a:cubicBezTo>
                      <a:pt x="311" y="9"/>
                      <a:pt x="223" y="53"/>
                      <a:pt x="160" y="124"/>
                    </a:cubicBezTo>
                    <a:cubicBezTo>
                      <a:pt x="134" y="169"/>
                      <a:pt x="116" y="204"/>
                      <a:pt x="89" y="249"/>
                    </a:cubicBezTo>
                    <a:cubicBezTo>
                      <a:pt x="72" y="293"/>
                      <a:pt x="36" y="329"/>
                      <a:pt x="1" y="346"/>
                    </a:cubicBezTo>
                    <a:cubicBezTo>
                      <a:pt x="45" y="329"/>
                      <a:pt x="81" y="302"/>
                      <a:pt x="107" y="258"/>
                    </a:cubicBezTo>
                    <a:cubicBezTo>
                      <a:pt x="134" y="222"/>
                      <a:pt x="152" y="178"/>
                      <a:pt x="178" y="142"/>
                    </a:cubicBezTo>
                    <a:cubicBezTo>
                      <a:pt x="240" y="71"/>
                      <a:pt x="311" y="18"/>
                      <a:pt x="40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31"/>
              <p:cNvSpPr/>
              <p:nvPr/>
            </p:nvSpPr>
            <p:spPr>
              <a:xfrm rot="1274250">
                <a:off x="6471770" y="1947083"/>
                <a:ext cx="31360" cy="63776"/>
              </a:xfrm>
              <a:custGeom>
                <a:avLst/>
                <a:gdLst/>
                <a:ahLst/>
                <a:cxnLst/>
                <a:rect l="l" t="t" r="r" b="b"/>
                <a:pathLst>
                  <a:path w="267" h="543" extrusionOk="0">
                    <a:moveTo>
                      <a:pt x="267" y="0"/>
                    </a:moveTo>
                    <a:cubicBezTo>
                      <a:pt x="213" y="27"/>
                      <a:pt x="178" y="63"/>
                      <a:pt x="160" y="116"/>
                    </a:cubicBezTo>
                    <a:cubicBezTo>
                      <a:pt x="142" y="169"/>
                      <a:pt x="133" y="222"/>
                      <a:pt x="133" y="276"/>
                    </a:cubicBezTo>
                    <a:cubicBezTo>
                      <a:pt x="133" y="329"/>
                      <a:pt x="125" y="382"/>
                      <a:pt x="107" y="427"/>
                    </a:cubicBezTo>
                    <a:cubicBezTo>
                      <a:pt x="89" y="480"/>
                      <a:pt x="45" y="524"/>
                      <a:pt x="0" y="542"/>
                    </a:cubicBezTo>
                    <a:cubicBezTo>
                      <a:pt x="54" y="524"/>
                      <a:pt x="98" y="489"/>
                      <a:pt x="116" y="436"/>
                    </a:cubicBezTo>
                    <a:cubicBezTo>
                      <a:pt x="142" y="391"/>
                      <a:pt x="151" y="338"/>
                      <a:pt x="160" y="285"/>
                    </a:cubicBezTo>
                    <a:cubicBezTo>
                      <a:pt x="160" y="231"/>
                      <a:pt x="160" y="178"/>
                      <a:pt x="178" y="125"/>
                    </a:cubicBezTo>
                    <a:cubicBezTo>
                      <a:pt x="187" y="71"/>
                      <a:pt x="222" y="27"/>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31"/>
              <p:cNvSpPr/>
              <p:nvPr/>
            </p:nvSpPr>
            <p:spPr>
              <a:xfrm rot="1274250">
                <a:off x="6417992" y="1966415"/>
                <a:ext cx="49212" cy="28306"/>
              </a:xfrm>
              <a:custGeom>
                <a:avLst/>
                <a:gdLst/>
                <a:ahLst/>
                <a:cxnLst/>
                <a:rect l="l" t="t" r="r" b="b"/>
                <a:pathLst>
                  <a:path w="419" h="241" extrusionOk="0">
                    <a:moveTo>
                      <a:pt x="1" y="0"/>
                    </a:moveTo>
                    <a:cubicBezTo>
                      <a:pt x="152" y="54"/>
                      <a:pt x="285" y="142"/>
                      <a:pt x="418" y="240"/>
                    </a:cubicBezTo>
                    <a:cubicBezTo>
                      <a:pt x="312" y="116"/>
                      <a:pt x="161" y="2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31"/>
              <p:cNvSpPr/>
              <p:nvPr/>
            </p:nvSpPr>
            <p:spPr>
              <a:xfrm rot="1274250">
                <a:off x="5958326" y="1333841"/>
                <a:ext cx="147167" cy="193090"/>
              </a:xfrm>
              <a:custGeom>
                <a:avLst/>
                <a:gdLst/>
                <a:ahLst/>
                <a:cxnLst/>
                <a:rect l="l" t="t" r="r" b="b"/>
                <a:pathLst>
                  <a:path w="1253" h="1644" extrusionOk="0">
                    <a:moveTo>
                      <a:pt x="1040" y="0"/>
                    </a:moveTo>
                    <a:lnTo>
                      <a:pt x="1040" y="0"/>
                    </a:lnTo>
                    <a:cubicBezTo>
                      <a:pt x="862" y="195"/>
                      <a:pt x="613" y="320"/>
                      <a:pt x="409" y="480"/>
                    </a:cubicBezTo>
                    <a:cubicBezTo>
                      <a:pt x="196" y="639"/>
                      <a:pt x="1" y="879"/>
                      <a:pt x="45" y="1146"/>
                    </a:cubicBezTo>
                    <a:cubicBezTo>
                      <a:pt x="84" y="1445"/>
                      <a:pt x="304" y="1644"/>
                      <a:pt x="533" y="1644"/>
                    </a:cubicBezTo>
                    <a:cubicBezTo>
                      <a:pt x="665" y="1644"/>
                      <a:pt x="800" y="1579"/>
                      <a:pt x="906" y="1430"/>
                    </a:cubicBezTo>
                    <a:cubicBezTo>
                      <a:pt x="1200" y="1004"/>
                      <a:pt x="1253" y="462"/>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31"/>
              <p:cNvSpPr/>
              <p:nvPr/>
            </p:nvSpPr>
            <p:spPr>
              <a:xfrm rot="1274250">
                <a:off x="5977276" y="1343185"/>
                <a:ext cx="159734" cy="211530"/>
              </a:xfrm>
              <a:custGeom>
                <a:avLst/>
                <a:gdLst/>
                <a:ahLst/>
                <a:cxnLst/>
                <a:rect l="l" t="t" r="r" b="b"/>
                <a:pathLst>
                  <a:path w="1360" h="1801" extrusionOk="0">
                    <a:moveTo>
                      <a:pt x="809" y="0"/>
                    </a:moveTo>
                    <a:cubicBezTo>
                      <a:pt x="791" y="293"/>
                      <a:pt x="614" y="551"/>
                      <a:pt x="445" y="799"/>
                    </a:cubicBezTo>
                    <a:cubicBezTo>
                      <a:pt x="312" y="995"/>
                      <a:pt x="1" y="1430"/>
                      <a:pt x="187" y="1652"/>
                    </a:cubicBezTo>
                    <a:cubicBezTo>
                      <a:pt x="275" y="1757"/>
                      <a:pt x="412" y="1800"/>
                      <a:pt x="555" y="1800"/>
                    </a:cubicBezTo>
                    <a:cubicBezTo>
                      <a:pt x="716" y="1800"/>
                      <a:pt x="883" y="1746"/>
                      <a:pt x="996" y="1661"/>
                    </a:cubicBezTo>
                    <a:cubicBezTo>
                      <a:pt x="1244" y="1457"/>
                      <a:pt x="1360" y="1128"/>
                      <a:pt x="1289" y="808"/>
                    </a:cubicBezTo>
                    <a:cubicBezTo>
                      <a:pt x="1218" y="489"/>
                      <a:pt x="1049" y="204"/>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31"/>
              <p:cNvSpPr/>
              <p:nvPr/>
            </p:nvSpPr>
            <p:spPr>
              <a:xfrm rot="1274250">
                <a:off x="5932368" y="1427578"/>
                <a:ext cx="68944" cy="84330"/>
              </a:xfrm>
              <a:custGeom>
                <a:avLst/>
                <a:gdLst/>
                <a:ahLst/>
                <a:cxnLst/>
                <a:rect l="l" t="t" r="r" b="b"/>
                <a:pathLst>
                  <a:path w="587" h="718" extrusionOk="0">
                    <a:moveTo>
                      <a:pt x="98" y="1"/>
                    </a:moveTo>
                    <a:cubicBezTo>
                      <a:pt x="125" y="152"/>
                      <a:pt x="0" y="303"/>
                      <a:pt x="71" y="489"/>
                    </a:cubicBezTo>
                    <a:cubicBezTo>
                      <a:pt x="119" y="600"/>
                      <a:pt x="222" y="717"/>
                      <a:pt x="350" y="717"/>
                    </a:cubicBezTo>
                    <a:cubicBezTo>
                      <a:pt x="367" y="717"/>
                      <a:pt x="383" y="715"/>
                      <a:pt x="400" y="712"/>
                    </a:cubicBezTo>
                    <a:cubicBezTo>
                      <a:pt x="507" y="685"/>
                      <a:pt x="587" y="587"/>
                      <a:pt x="578" y="472"/>
                    </a:cubicBezTo>
                    <a:cubicBezTo>
                      <a:pt x="569" y="276"/>
                      <a:pt x="373" y="223"/>
                      <a:pt x="231" y="143"/>
                    </a:cubicBezTo>
                    <a:cubicBezTo>
                      <a:pt x="169" y="116"/>
                      <a:pt x="116" y="63"/>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31"/>
              <p:cNvSpPr/>
              <p:nvPr/>
            </p:nvSpPr>
            <p:spPr>
              <a:xfrm rot="1274250">
                <a:off x="5971200" y="1521353"/>
                <a:ext cx="118626" cy="42165"/>
              </a:xfrm>
              <a:custGeom>
                <a:avLst/>
                <a:gdLst/>
                <a:ahLst/>
                <a:cxnLst/>
                <a:rect l="l" t="t" r="r" b="b"/>
                <a:pathLst>
                  <a:path w="1010" h="359" extrusionOk="0">
                    <a:moveTo>
                      <a:pt x="646" y="1"/>
                    </a:moveTo>
                    <a:cubicBezTo>
                      <a:pt x="557" y="1"/>
                      <a:pt x="77" y="134"/>
                      <a:pt x="51" y="205"/>
                    </a:cubicBezTo>
                    <a:cubicBezTo>
                      <a:pt x="0" y="334"/>
                      <a:pt x="282" y="359"/>
                      <a:pt x="433" y="359"/>
                    </a:cubicBezTo>
                    <a:cubicBezTo>
                      <a:pt x="469" y="359"/>
                      <a:pt x="497" y="357"/>
                      <a:pt x="513" y="356"/>
                    </a:cubicBezTo>
                    <a:cubicBezTo>
                      <a:pt x="717" y="311"/>
                      <a:pt x="903" y="187"/>
                      <a:pt x="1010" y="9"/>
                    </a:cubicBezTo>
                    <a:lnTo>
                      <a:pt x="1010" y="9"/>
                    </a:lnTo>
                    <a:cubicBezTo>
                      <a:pt x="975" y="30"/>
                      <a:pt x="938" y="37"/>
                      <a:pt x="899" y="37"/>
                    </a:cubicBezTo>
                    <a:cubicBezTo>
                      <a:pt x="818" y="37"/>
                      <a:pt x="730" y="7"/>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31"/>
              <p:cNvSpPr/>
              <p:nvPr/>
            </p:nvSpPr>
            <p:spPr>
              <a:xfrm rot="1274250">
                <a:off x="5977976" y="1412704"/>
                <a:ext cx="65773" cy="126495"/>
              </a:xfrm>
              <a:custGeom>
                <a:avLst/>
                <a:gdLst/>
                <a:ahLst/>
                <a:cxnLst/>
                <a:rect l="l" t="t" r="r" b="b"/>
                <a:pathLst>
                  <a:path w="560" h="1077" extrusionOk="0">
                    <a:moveTo>
                      <a:pt x="267" y="1"/>
                    </a:moveTo>
                    <a:lnTo>
                      <a:pt x="267" y="1"/>
                    </a:lnTo>
                    <a:cubicBezTo>
                      <a:pt x="133" y="258"/>
                      <a:pt x="0" y="427"/>
                      <a:pt x="18" y="747"/>
                    </a:cubicBezTo>
                    <a:cubicBezTo>
                      <a:pt x="18" y="844"/>
                      <a:pt x="36" y="1057"/>
                      <a:pt x="133" y="1075"/>
                    </a:cubicBezTo>
                    <a:cubicBezTo>
                      <a:pt x="138" y="1076"/>
                      <a:pt x="142" y="1076"/>
                      <a:pt x="147" y="1076"/>
                    </a:cubicBezTo>
                    <a:cubicBezTo>
                      <a:pt x="255" y="1076"/>
                      <a:pt x="428" y="885"/>
                      <a:pt x="471" y="809"/>
                    </a:cubicBezTo>
                    <a:cubicBezTo>
                      <a:pt x="560" y="658"/>
                      <a:pt x="551" y="480"/>
                      <a:pt x="453" y="347"/>
                    </a:cubicBezTo>
                    <a:cubicBezTo>
                      <a:pt x="418" y="285"/>
                      <a:pt x="356" y="249"/>
                      <a:pt x="311" y="196"/>
                    </a:cubicBezTo>
                    <a:cubicBezTo>
                      <a:pt x="258" y="143"/>
                      <a:pt x="240" y="63"/>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31"/>
              <p:cNvSpPr/>
              <p:nvPr/>
            </p:nvSpPr>
            <p:spPr>
              <a:xfrm rot="1274250">
                <a:off x="5949121" y="1506153"/>
                <a:ext cx="55320" cy="45924"/>
              </a:xfrm>
              <a:custGeom>
                <a:avLst/>
                <a:gdLst/>
                <a:ahLst/>
                <a:cxnLst/>
                <a:rect l="l" t="t" r="r" b="b"/>
                <a:pathLst>
                  <a:path w="471" h="391" extrusionOk="0">
                    <a:moveTo>
                      <a:pt x="45" y="1"/>
                    </a:moveTo>
                    <a:cubicBezTo>
                      <a:pt x="44" y="1"/>
                      <a:pt x="0" y="267"/>
                      <a:pt x="80" y="347"/>
                    </a:cubicBezTo>
                    <a:cubicBezTo>
                      <a:pt x="124" y="376"/>
                      <a:pt x="174" y="391"/>
                      <a:pt x="226" y="391"/>
                    </a:cubicBezTo>
                    <a:cubicBezTo>
                      <a:pt x="300" y="391"/>
                      <a:pt x="374" y="361"/>
                      <a:pt x="426" y="303"/>
                    </a:cubicBezTo>
                    <a:cubicBezTo>
                      <a:pt x="471" y="223"/>
                      <a:pt x="355" y="152"/>
                      <a:pt x="293" y="99"/>
                    </a:cubicBezTo>
                    <a:cubicBezTo>
                      <a:pt x="222" y="45"/>
                      <a:pt x="133" y="19"/>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31"/>
              <p:cNvSpPr/>
              <p:nvPr/>
            </p:nvSpPr>
            <p:spPr>
              <a:xfrm>
                <a:off x="7093225" y="1835304"/>
                <a:ext cx="101244" cy="38994"/>
              </a:xfrm>
              <a:custGeom>
                <a:avLst/>
                <a:gdLst/>
                <a:ahLst/>
                <a:cxnLst/>
                <a:rect l="l" t="t" r="r" b="b"/>
                <a:pathLst>
                  <a:path w="862" h="332" extrusionOk="0">
                    <a:moveTo>
                      <a:pt x="581" y="1"/>
                    </a:moveTo>
                    <a:cubicBezTo>
                      <a:pt x="365" y="1"/>
                      <a:pt x="156" y="81"/>
                      <a:pt x="0" y="230"/>
                    </a:cubicBezTo>
                    <a:cubicBezTo>
                      <a:pt x="106" y="299"/>
                      <a:pt x="225" y="331"/>
                      <a:pt x="343" y="331"/>
                    </a:cubicBezTo>
                    <a:cubicBezTo>
                      <a:pt x="503" y="331"/>
                      <a:pt x="663" y="272"/>
                      <a:pt x="791" y="159"/>
                    </a:cubicBezTo>
                    <a:cubicBezTo>
                      <a:pt x="862" y="142"/>
                      <a:pt x="844" y="115"/>
                      <a:pt x="853" y="44"/>
                    </a:cubicBezTo>
                    <a:cubicBezTo>
                      <a:pt x="763" y="15"/>
                      <a:pt x="672"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31"/>
              <p:cNvSpPr/>
              <p:nvPr/>
            </p:nvSpPr>
            <p:spPr>
              <a:xfrm>
                <a:off x="6982302" y="2167651"/>
                <a:ext cx="65773" cy="85271"/>
              </a:xfrm>
              <a:custGeom>
                <a:avLst/>
                <a:gdLst/>
                <a:ahLst/>
                <a:cxnLst/>
                <a:rect l="l" t="t" r="r" b="b"/>
                <a:pathLst>
                  <a:path w="560" h="726" extrusionOk="0">
                    <a:moveTo>
                      <a:pt x="83" y="1"/>
                    </a:moveTo>
                    <a:cubicBezTo>
                      <a:pt x="63" y="1"/>
                      <a:pt x="40" y="13"/>
                      <a:pt x="0" y="23"/>
                    </a:cubicBezTo>
                    <a:cubicBezTo>
                      <a:pt x="36" y="334"/>
                      <a:pt x="231" y="601"/>
                      <a:pt x="524" y="725"/>
                    </a:cubicBezTo>
                    <a:cubicBezTo>
                      <a:pt x="560" y="432"/>
                      <a:pt x="400" y="148"/>
                      <a:pt x="134" y="32"/>
                    </a:cubicBezTo>
                    <a:cubicBezTo>
                      <a:pt x="114" y="9"/>
                      <a:pt x="99"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31"/>
              <p:cNvSpPr/>
              <p:nvPr/>
            </p:nvSpPr>
            <p:spPr>
              <a:xfrm rot="6541648">
                <a:off x="6414284" y="1166744"/>
                <a:ext cx="135441" cy="161439"/>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31"/>
              <p:cNvSpPr/>
              <p:nvPr/>
            </p:nvSpPr>
            <p:spPr>
              <a:xfrm rot="1141648">
                <a:off x="7578023" y="1829129"/>
                <a:ext cx="82695" cy="65771"/>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31"/>
              <p:cNvSpPr/>
              <p:nvPr/>
            </p:nvSpPr>
            <p:spPr>
              <a:xfrm rot="1141648">
                <a:off x="7265701" y="2167378"/>
                <a:ext cx="49247"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31"/>
              <p:cNvSpPr/>
              <p:nvPr/>
            </p:nvSpPr>
            <p:spPr>
              <a:xfrm rot="1141648">
                <a:off x="7064756" y="1352009"/>
                <a:ext cx="65096"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31"/>
              <p:cNvSpPr/>
              <p:nvPr/>
            </p:nvSpPr>
            <p:spPr>
              <a:xfrm rot="1141648">
                <a:off x="6237904" y="1237168"/>
                <a:ext cx="40472" cy="61921"/>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31"/>
              <p:cNvSpPr/>
              <p:nvPr/>
            </p:nvSpPr>
            <p:spPr>
              <a:xfrm rot="1141648">
                <a:off x="6280405" y="1526419"/>
                <a:ext cx="54546" cy="37373"/>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31"/>
              <p:cNvSpPr/>
              <p:nvPr/>
            </p:nvSpPr>
            <p:spPr>
              <a:xfrm rot="1141648">
                <a:off x="6574767" y="1235020"/>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31"/>
              <p:cNvSpPr/>
              <p:nvPr/>
            </p:nvSpPr>
            <p:spPr>
              <a:xfrm rot="1141648">
                <a:off x="7538849" y="2258294"/>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31"/>
              <p:cNvSpPr/>
              <p:nvPr/>
            </p:nvSpPr>
            <p:spPr>
              <a:xfrm rot="1141648">
                <a:off x="6495327" y="1402701"/>
                <a:ext cx="52772"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31"/>
              <p:cNvSpPr/>
              <p:nvPr/>
            </p:nvSpPr>
            <p:spPr>
              <a:xfrm rot="1141648">
                <a:off x="6331983" y="1689560"/>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31"/>
              <p:cNvSpPr/>
              <p:nvPr/>
            </p:nvSpPr>
            <p:spPr>
              <a:xfrm rot="1141648">
                <a:off x="6237664" y="1619399"/>
                <a:ext cx="47497"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31"/>
              <p:cNvSpPr/>
              <p:nvPr/>
            </p:nvSpPr>
            <p:spPr>
              <a:xfrm rot="1141648">
                <a:off x="6121907" y="1451756"/>
                <a:ext cx="49272"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31"/>
              <p:cNvSpPr/>
              <p:nvPr/>
            </p:nvSpPr>
            <p:spPr>
              <a:xfrm rot="1141648">
                <a:off x="8056337" y="1958040"/>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31"/>
              <p:cNvSpPr/>
              <p:nvPr/>
            </p:nvSpPr>
            <p:spPr>
              <a:xfrm rot="1141648">
                <a:off x="6344500" y="1739455"/>
                <a:ext cx="33423"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31"/>
              <p:cNvSpPr/>
              <p:nvPr/>
            </p:nvSpPr>
            <p:spPr>
              <a:xfrm rot="1141648">
                <a:off x="5961841" y="1726136"/>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31"/>
              <p:cNvSpPr/>
              <p:nvPr/>
            </p:nvSpPr>
            <p:spPr>
              <a:xfrm rot="1141648">
                <a:off x="6047038" y="1615109"/>
                <a:ext cx="33448"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31"/>
              <p:cNvSpPr/>
              <p:nvPr/>
            </p:nvSpPr>
            <p:spPr>
              <a:xfrm rot="6541648">
                <a:off x="6509514" y="1617534"/>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31"/>
              <p:cNvSpPr/>
              <p:nvPr/>
            </p:nvSpPr>
            <p:spPr>
              <a:xfrm rot="1141648">
                <a:off x="7409059" y="1569234"/>
                <a:ext cx="80920" cy="92619"/>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31"/>
              <p:cNvSpPr/>
              <p:nvPr/>
            </p:nvSpPr>
            <p:spPr>
              <a:xfrm rot="6541648">
                <a:off x="5806074" y="1228221"/>
                <a:ext cx="73445"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31"/>
              <p:cNvSpPr/>
              <p:nvPr/>
            </p:nvSpPr>
            <p:spPr>
              <a:xfrm rot="1141648">
                <a:off x="6801104" y="1291661"/>
                <a:ext cx="63321"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31"/>
              <p:cNvSpPr/>
              <p:nvPr/>
            </p:nvSpPr>
            <p:spPr>
              <a:xfrm rot="6541648">
                <a:off x="7129210" y="1462546"/>
                <a:ext cx="60871"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31"/>
              <p:cNvSpPr/>
              <p:nvPr/>
            </p:nvSpPr>
            <p:spPr>
              <a:xfrm rot="1141648">
                <a:off x="6209683" y="1424833"/>
                <a:ext cx="40472" cy="65721"/>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31"/>
              <p:cNvSpPr/>
              <p:nvPr/>
            </p:nvSpPr>
            <p:spPr>
              <a:xfrm rot="1141648">
                <a:off x="5700172" y="1162228"/>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31"/>
              <p:cNvSpPr/>
              <p:nvPr/>
            </p:nvSpPr>
            <p:spPr>
              <a:xfrm rot="1141648">
                <a:off x="6025217" y="1518813"/>
                <a:ext cx="48597" cy="36723"/>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31"/>
              <p:cNvSpPr/>
              <p:nvPr/>
            </p:nvSpPr>
            <p:spPr>
              <a:xfrm rot="1141648">
                <a:off x="6377407" y="1482282"/>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31"/>
              <p:cNvSpPr/>
              <p:nvPr/>
            </p:nvSpPr>
            <p:spPr>
              <a:xfrm rot="6541648">
                <a:off x="6581229" y="1783678"/>
                <a:ext cx="35198" cy="46722"/>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31"/>
              <p:cNvSpPr/>
              <p:nvPr/>
            </p:nvSpPr>
            <p:spPr>
              <a:xfrm rot="1141648">
                <a:off x="6922774" y="1230758"/>
                <a:ext cx="42222" cy="33423"/>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31"/>
              <p:cNvSpPr/>
              <p:nvPr/>
            </p:nvSpPr>
            <p:spPr>
              <a:xfrm rot="1141648">
                <a:off x="6219969" y="1570475"/>
                <a:ext cx="26423" cy="36073"/>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31"/>
              <p:cNvSpPr/>
              <p:nvPr/>
            </p:nvSpPr>
            <p:spPr>
              <a:xfrm rot="1141648">
                <a:off x="6164760" y="1674539"/>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4" name="Google Shape;14524;p31"/>
            <p:cNvSpPr/>
            <p:nvPr/>
          </p:nvSpPr>
          <p:spPr>
            <a:xfrm rot="-6016292" flipH="1">
              <a:off x="7984162" y="2137307"/>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31"/>
            <p:cNvSpPr/>
            <p:nvPr/>
          </p:nvSpPr>
          <p:spPr>
            <a:xfrm rot="-6016292" flipH="1">
              <a:off x="8589459" y="2952037"/>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31"/>
            <p:cNvSpPr/>
            <p:nvPr/>
          </p:nvSpPr>
          <p:spPr>
            <a:xfrm rot="-6016292" flipH="1">
              <a:off x="8391197" y="2804264"/>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31"/>
            <p:cNvSpPr/>
            <p:nvPr/>
          </p:nvSpPr>
          <p:spPr>
            <a:xfrm rot="-6016292" flipH="1">
              <a:off x="8716832" y="3050287"/>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31"/>
            <p:cNvSpPr/>
            <p:nvPr/>
          </p:nvSpPr>
          <p:spPr>
            <a:xfrm rot="-6016292" flipH="1">
              <a:off x="8600898" y="3125356"/>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31"/>
            <p:cNvSpPr/>
            <p:nvPr/>
          </p:nvSpPr>
          <p:spPr>
            <a:xfrm rot="-6016292" flipH="1">
              <a:off x="7812846" y="1856697"/>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31"/>
            <p:cNvSpPr/>
            <p:nvPr/>
          </p:nvSpPr>
          <p:spPr>
            <a:xfrm rot="-6016292" flipH="1">
              <a:off x="8384953" y="2265063"/>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31"/>
            <p:cNvSpPr/>
            <p:nvPr/>
          </p:nvSpPr>
          <p:spPr>
            <a:xfrm rot="-6016292" flipH="1">
              <a:off x="8517823" y="264148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31"/>
            <p:cNvSpPr/>
            <p:nvPr/>
          </p:nvSpPr>
          <p:spPr>
            <a:xfrm rot="-6016292" flipH="1">
              <a:off x="8185932" y="248303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31"/>
            <p:cNvSpPr/>
            <p:nvPr/>
          </p:nvSpPr>
          <p:spPr>
            <a:xfrm rot="-6016292" flipH="1">
              <a:off x="8563154" y="2795232"/>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31"/>
            <p:cNvSpPr/>
            <p:nvPr/>
          </p:nvSpPr>
          <p:spPr>
            <a:xfrm rot="-6016292" flipH="1">
              <a:off x="8737947" y="2495066"/>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31"/>
            <p:cNvSpPr/>
            <p:nvPr/>
          </p:nvSpPr>
          <p:spPr>
            <a:xfrm rot="-6016292" flipH="1">
              <a:off x="8885105" y="3214465"/>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31"/>
            <p:cNvSpPr/>
            <p:nvPr/>
          </p:nvSpPr>
          <p:spPr>
            <a:xfrm rot="-6016292" flipH="1">
              <a:off x="8704077" y="2798656"/>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31"/>
            <p:cNvSpPr/>
            <p:nvPr/>
          </p:nvSpPr>
          <p:spPr>
            <a:xfrm rot="-6016292" flipH="1">
              <a:off x="8921516" y="2508587"/>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31"/>
            <p:cNvSpPr/>
            <p:nvPr/>
          </p:nvSpPr>
          <p:spPr>
            <a:xfrm rot="-6016292" flipH="1">
              <a:off x="8386715" y="3368525"/>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31"/>
            <p:cNvSpPr/>
            <p:nvPr/>
          </p:nvSpPr>
          <p:spPr>
            <a:xfrm rot="-6016292" flipH="1">
              <a:off x="8203089" y="2344284"/>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31"/>
            <p:cNvSpPr/>
            <p:nvPr/>
          </p:nvSpPr>
          <p:spPr>
            <a:xfrm rot="-6016292" flipH="1">
              <a:off x="8537245" y="249764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31"/>
            <p:cNvSpPr/>
            <p:nvPr/>
          </p:nvSpPr>
          <p:spPr>
            <a:xfrm rot="-6016292" flipH="1">
              <a:off x="7860116" y="2114017"/>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31"/>
            <p:cNvSpPr/>
            <p:nvPr/>
          </p:nvSpPr>
          <p:spPr>
            <a:xfrm rot="-6016292" flipH="1">
              <a:off x="8170998" y="2712601"/>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31"/>
            <p:cNvSpPr/>
            <p:nvPr/>
          </p:nvSpPr>
          <p:spPr>
            <a:xfrm rot="-6016292" flipH="1">
              <a:off x="8318255" y="2645682"/>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31"/>
            <p:cNvSpPr/>
            <p:nvPr/>
          </p:nvSpPr>
          <p:spPr>
            <a:xfrm rot="-6016292" flipH="1">
              <a:off x="8316503" y="2499492"/>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31"/>
            <p:cNvSpPr/>
            <p:nvPr/>
          </p:nvSpPr>
          <p:spPr>
            <a:xfrm rot="-6016292" flipH="1">
              <a:off x="7765604" y="2029161"/>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31"/>
            <p:cNvSpPr/>
            <p:nvPr/>
          </p:nvSpPr>
          <p:spPr>
            <a:xfrm rot="-6016292" flipH="1">
              <a:off x="8031881" y="2371212"/>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31"/>
            <p:cNvSpPr/>
            <p:nvPr/>
          </p:nvSpPr>
          <p:spPr>
            <a:xfrm rot="-6016292" flipH="1">
              <a:off x="8883367" y="2652744"/>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31"/>
            <p:cNvSpPr/>
            <p:nvPr/>
          </p:nvSpPr>
          <p:spPr>
            <a:xfrm rot="-6016292" flipH="1">
              <a:off x="8913289" y="3336789"/>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31"/>
            <p:cNvSpPr/>
            <p:nvPr/>
          </p:nvSpPr>
          <p:spPr>
            <a:xfrm rot="-6016292" flipH="1">
              <a:off x="8923692" y="2885916"/>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31"/>
          <p:cNvGrpSpPr/>
          <p:nvPr/>
        </p:nvGrpSpPr>
        <p:grpSpPr>
          <a:xfrm flipH="1">
            <a:off x="-1432496" y="1235664"/>
            <a:ext cx="4700908" cy="2992296"/>
            <a:chOff x="5892216" y="1235664"/>
            <a:chExt cx="4700908" cy="2992296"/>
          </a:xfrm>
        </p:grpSpPr>
        <p:grpSp>
          <p:nvGrpSpPr>
            <p:cNvPr id="14551" name="Google Shape;14551;p31"/>
            <p:cNvGrpSpPr/>
            <p:nvPr/>
          </p:nvGrpSpPr>
          <p:grpSpPr>
            <a:xfrm>
              <a:off x="5892216" y="1235664"/>
              <a:ext cx="4700908" cy="2992296"/>
              <a:chOff x="5335191" y="925639"/>
              <a:chExt cx="4700908" cy="2992296"/>
            </a:xfrm>
          </p:grpSpPr>
          <p:sp>
            <p:nvSpPr>
              <p:cNvPr id="14552" name="Google Shape;14552;p31"/>
              <p:cNvSpPr/>
              <p:nvPr/>
            </p:nvSpPr>
            <p:spPr>
              <a:xfrm rot="1274250">
                <a:off x="7091839" y="1447954"/>
                <a:ext cx="10923" cy="8926"/>
              </a:xfrm>
              <a:custGeom>
                <a:avLst/>
                <a:gdLst/>
                <a:ahLst/>
                <a:cxnLst/>
                <a:rect l="l" t="t" r="r" b="b"/>
                <a:pathLst>
                  <a:path w="93" h="76" extrusionOk="0">
                    <a:moveTo>
                      <a:pt x="41" y="1"/>
                    </a:moveTo>
                    <a:cubicBezTo>
                      <a:pt x="33" y="1"/>
                      <a:pt x="25" y="3"/>
                      <a:pt x="18" y="9"/>
                    </a:cubicBezTo>
                    <a:cubicBezTo>
                      <a:pt x="0" y="27"/>
                      <a:pt x="0" y="44"/>
                      <a:pt x="18" y="62"/>
                    </a:cubicBezTo>
                    <a:cubicBezTo>
                      <a:pt x="27" y="71"/>
                      <a:pt x="36" y="76"/>
                      <a:pt x="45" y="76"/>
                    </a:cubicBezTo>
                    <a:cubicBezTo>
                      <a:pt x="53" y="76"/>
                      <a:pt x="62" y="71"/>
                      <a:pt x="71" y="62"/>
                    </a:cubicBezTo>
                    <a:cubicBezTo>
                      <a:pt x="92" y="34"/>
                      <a:pt x="69"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3" name="Google Shape;14553;p31"/>
              <p:cNvGrpSpPr/>
              <p:nvPr/>
            </p:nvGrpSpPr>
            <p:grpSpPr>
              <a:xfrm rot="9139371">
                <a:off x="5958155" y="979789"/>
                <a:ext cx="291172" cy="235498"/>
                <a:chOff x="8022729" y="2788780"/>
                <a:chExt cx="291165" cy="235492"/>
              </a:xfrm>
            </p:grpSpPr>
            <p:sp>
              <p:nvSpPr>
                <p:cNvPr id="14554" name="Google Shape;14554;p31"/>
                <p:cNvSpPr/>
                <p:nvPr/>
              </p:nvSpPr>
              <p:spPr>
                <a:xfrm>
                  <a:off x="8084275" y="2843043"/>
                  <a:ext cx="153510" cy="181229"/>
                </a:xfrm>
                <a:custGeom>
                  <a:avLst/>
                  <a:gdLst/>
                  <a:ahLst/>
                  <a:cxnLst/>
                  <a:rect l="l" t="t" r="r" b="b"/>
                  <a:pathLst>
                    <a:path w="1307" h="1543" extrusionOk="0">
                      <a:moveTo>
                        <a:pt x="1093" y="0"/>
                      </a:moveTo>
                      <a:lnTo>
                        <a:pt x="1093" y="0"/>
                      </a:lnTo>
                      <a:cubicBezTo>
                        <a:pt x="587" y="53"/>
                        <a:pt x="160" y="426"/>
                        <a:pt x="36" y="924"/>
                      </a:cubicBezTo>
                      <a:cubicBezTo>
                        <a:pt x="0" y="1057"/>
                        <a:pt x="18" y="1190"/>
                        <a:pt x="80" y="1315"/>
                      </a:cubicBezTo>
                      <a:cubicBezTo>
                        <a:pt x="127" y="1390"/>
                        <a:pt x="207" y="1431"/>
                        <a:pt x="292" y="1431"/>
                      </a:cubicBezTo>
                      <a:cubicBezTo>
                        <a:pt x="337" y="1431"/>
                        <a:pt x="383" y="1419"/>
                        <a:pt x="427" y="1395"/>
                      </a:cubicBezTo>
                      <a:cubicBezTo>
                        <a:pt x="453" y="1368"/>
                        <a:pt x="480" y="1341"/>
                        <a:pt x="516" y="1341"/>
                      </a:cubicBezTo>
                      <a:cubicBezTo>
                        <a:pt x="569" y="1341"/>
                        <a:pt x="595" y="1421"/>
                        <a:pt x="622" y="1466"/>
                      </a:cubicBezTo>
                      <a:cubicBezTo>
                        <a:pt x="668" y="1517"/>
                        <a:pt x="728" y="1543"/>
                        <a:pt x="789" y="1543"/>
                      </a:cubicBezTo>
                      <a:cubicBezTo>
                        <a:pt x="823" y="1543"/>
                        <a:pt x="857" y="1535"/>
                        <a:pt x="889" y="1519"/>
                      </a:cubicBezTo>
                      <a:cubicBezTo>
                        <a:pt x="977" y="1466"/>
                        <a:pt x="1048" y="1386"/>
                        <a:pt x="1084" y="1297"/>
                      </a:cubicBezTo>
                      <a:cubicBezTo>
                        <a:pt x="1279" y="906"/>
                        <a:pt x="1306" y="444"/>
                        <a:pt x="1146" y="36"/>
                      </a:cubicBezTo>
                      <a:lnTo>
                        <a:pt x="995" y="27"/>
                      </a:lnTo>
                      <a:lnTo>
                        <a:pt x="10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31"/>
                <p:cNvSpPr/>
                <p:nvPr/>
              </p:nvSpPr>
              <p:spPr>
                <a:xfrm>
                  <a:off x="8022729" y="2821197"/>
                  <a:ext cx="227271" cy="127553"/>
                </a:xfrm>
                <a:custGeom>
                  <a:avLst/>
                  <a:gdLst/>
                  <a:ahLst/>
                  <a:cxnLst/>
                  <a:rect l="l" t="t" r="r" b="b"/>
                  <a:pathLst>
                    <a:path w="1935" h="1086" extrusionOk="0">
                      <a:moveTo>
                        <a:pt x="1138" y="1"/>
                      </a:moveTo>
                      <a:cubicBezTo>
                        <a:pt x="1001" y="1"/>
                        <a:pt x="867" y="20"/>
                        <a:pt x="773" y="53"/>
                      </a:cubicBezTo>
                      <a:cubicBezTo>
                        <a:pt x="480" y="151"/>
                        <a:pt x="0" y="470"/>
                        <a:pt x="18" y="568"/>
                      </a:cubicBezTo>
                      <a:cubicBezTo>
                        <a:pt x="54" y="692"/>
                        <a:pt x="196" y="630"/>
                        <a:pt x="222" y="675"/>
                      </a:cubicBezTo>
                      <a:cubicBezTo>
                        <a:pt x="240" y="719"/>
                        <a:pt x="249" y="772"/>
                        <a:pt x="240" y="826"/>
                      </a:cubicBezTo>
                      <a:cubicBezTo>
                        <a:pt x="222" y="870"/>
                        <a:pt x="231" y="923"/>
                        <a:pt x="249" y="968"/>
                      </a:cubicBezTo>
                      <a:cubicBezTo>
                        <a:pt x="290" y="1041"/>
                        <a:pt x="368" y="1084"/>
                        <a:pt x="449" y="1084"/>
                      </a:cubicBezTo>
                      <a:cubicBezTo>
                        <a:pt x="456" y="1084"/>
                        <a:pt x="464" y="1084"/>
                        <a:pt x="471" y="1083"/>
                      </a:cubicBezTo>
                      <a:cubicBezTo>
                        <a:pt x="498" y="1085"/>
                        <a:pt x="525" y="1086"/>
                        <a:pt x="552" y="1086"/>
                      </a:cubicBezTo>
                      <a:cubicBezTo>
                        <a:pt x="966" y="1086"/>
                        <a:pt x="1358" y="893"/>
                        <a:pt x="1608" y="568"/>
                      </a:cubicBezTo>
                      <a:cubicBezTo>
                        <a:pt x="1935" y="150"/>
                        <a:pt x="152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31"/>
                <p:cNvSpPr/>
                <p:nvPr/>
              </p:nvSpPr>
              <p:spPr>
                <a:xfrm>
                  <a:off x="8178119" y="2841986"/>
                  <a:ext cx="135775" cy="172185"/>
                </a:xfrm>
                <a:custGeom>
                  <a:avLst/>
                  <a:gdLst/>
                  <a:ahLst/>
                  <a:cxnLst/>
                  <a:rect l="l" t="t" r="r" b="b"/>
                  <a:pathLst>
                    <a:path w="1156" h="1466" extrusionOk="0">
                      <a:moveTo>
                        <a:pt x="339" y="0"/>
                      </a:moveTo>
                      <a:cubicBezTo>
                        <a:pt x="175" y="0"/>
                        <a:pt x="80" y="251"/>
                        <a:pt x="63" y="382"/>
                      </a:cubicBezTo>
                      <a:cubicBezTo>
                        <a:pt x="1" y="729"/>
                        <a:pt x="98" y="1084"/>
                        <a:pt x="329" y="1341"/>
                      </a:cubicBezTo>
                      <a:cubicBezTo>
                        <a:pt x="392" y="1421"/>
                        <a:pt x="480" y="1466"/>
                        <a:pt x="578" y="1466"/>
                      </a:cubicBezTo>
                      <a:cubicBezTo>
                        <a:pt x="685" y="1448"/>
                        <a:pt x="747" y="1341"/>
                        <a:pt x="800" y="1244"/>
                      </a:cubicBezTo>
                      <a:cubicBezTo>
                        <a:pt x="811" y="1310"/>
                        <a:pt x="874" y="1346"/>
                        <a:pt x="939" y="1346"/>
                      </a:cubicBezTo>
                      <a:cubicBezTo>
                        <a:pt x="979" y="1346"/>
                        <a:pt x="1019" y="1333"/>
                        <a:pt x="1049" y="1306"/>
                      </a:cubicBezTo>
                      <a:cubicBezTo>
                        <a:pt x="1120" y="1226"/>
                        <a:pt x="1155" y="1119"/>
                        <a:pt x="1138" y="1022"/>
                      </a:cubicBezTo>
                      <a:cubicBezTo>
                        <a:pt x="1102" y="791"/>
                        <a:pt x="1004" y="569"/>
                        <a:pt x="836" y="409"/>
                      </a:cubicBezTo>
                      <a:cubicBezTo>
                        <a:pt x="747" y="302"/>
                        <a:pt x="498" y="18"/>
                        <a:pt x="347" y="0"/>
                      </a:cubicBezTo>
                      <a:cubicBezTo>
                        <a:pt x="344" y="0"/>
                        <a:pt x="341"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31"/>
                <p:cNvSpPr/>
                <p:nvPr/>
              </p:nvSpPr>
              <p:spPr>
                <a:xfrm>
                  <a:off x="8195855" y="2795005"/>
                  <a:ext cx="65891" cy="62250"/>
                </a:xfrm>
                <a:custGeom>
                  <a:avLst/>
                  <a:gdLst/>
                  <a:ahLst/>
                  <a:cxnLst/>
                  <a:rect l="l" t="t" r="r" b="b"/>
                  <a:pathLst>
                    <a:path w="561" h="530" extrusionOk="0">
                      <a:moveTo>
                        <a:pt x="258" y="1"/>
                      </a:moveTo>
                      <a:cubicBezTo>
                        <a:pt x="178" y="1"/>
                        <a:pt x="107" y="36"/>
                        <a:pt x="54" y="89"/>
                      </a:cubicBezTo>
                      <a:cubicBezTo>
                        <a:pt x="19" y="134"/>
                        <a:pt x="1" y="205"/>
                        <a:pt x="10" y="258"/>
                      </a:cubicBezTo>
                      <a:cubicBezTo>
                        <a:pt x="36" y="311"/>
                        <a:pt x="72" y="347"/>
                        <a:pt x="116" y="374"/>
                      </a:cubicBezTo>
                      <a:cubicBezTo>
                        <a:pt x="196" y="436"/>
                        <a:pt x="294" y="480"/>
                        <a:pt x="392" y="516"/>
                      </a:cubicBezTo>
                      <a:cubicBezTo>
                        <a:pt x="416" y="525"/>
                        <a:pt x="438" y="529"/>
                        <a:pt x="457" y="529"/>
                      </a:cubicBezTo>
                      <a:cubicBezTo>
                        <a:pt x="513" y="529"/>
                        <a:pt x="545" y="491"/>
                        <a:pt x="551" y="418"/>
                      </a:cubicBezTo>
                      <a:cubicBezTo>
                        <a:pt x="560" y="338"/>
                        <a:pt x="551" y="258"/>
                        <a:pt x="516" y="187"/>
                      </a:cubicBezTo>
                      <a:cubicBezTo>
                        <a:pt x="471" y="81"/>
                        <a:pt x="374" y="9"/>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31"/>
                <p:cNvSpPr/>
                <p:nvPr/>
              </p:nvSpPr>
              <p:spPr>
                <a:xfrm>
                  <a:off x="8219932" y="2837758"/>
                  <a:ext cx="67888" cy="33004"/>
                </a:xfrm>
                <a:custGeom>
                  <a:avLst/>
                  <a:gdLst/>
                  <a:ahLst/>
                  <a:cxnLst/>
                  <a:rect l="l" t="t" r="r" b="b"/>
                  <a:pathLst>
                    <a:path w="578" h="281" extrusionOk="0">
                      <a:moveTo>
                        <a:pt x="148" y="0"/>
                      </a:moveTo>
                      <a:cubicBezTo>
                        <a:pt x="127" y="0"/>
                        <a:pt x="107" y="6"/>
                        <a:pt x="89" y="19"/>
                      </a:cubicBezTo>
                      <a:cubicBezTo>
                        <a:pt x="0" y="81"/>
                        <a:pt x="107" y="196"/>
                        <a:pt x="169" y="241"/>
                      </a:cubicBezTo>
                      <a:cubicBezTo>
                        <a:pt x="215" y="266"/>
                        <a:pt x="271" y="280"/>
                        <a:pt x="325" y="280"/>
                      </a:cubicBezTo>
                      <a:cubicBezTo>
                        <a:pt x="364" y="280"/>
                        <a:pt x="402" y="273"/>
                        <a:pt x="435" y="258"/>
                      </a:cubicBezTo>
                      <a:cubicBezTo>
                        <a:pt x="524" y="223"/>
                        <a:pt x="577" y="116"/>
                        <a:pt x="551" y="27"/>
                      </a:cubicBezTo>
                      <a:lnTo>
                        <a:pt x="551" y="27"/>
                      </a:lnTo>
                      <a:cubicBezTo>
                        <a:pt x="523" y="70"/>
                        <a:pt x="478" y="95"/>
                        <a:pt x="430" y="95"/>
                      </a:cubicBezTo>
                      <a:cubicBezTo>
                        <a:pt x="417" y="95"/>
                        <a:pt x="404" y="93"/>
                        <a:pt x="391" y="90"/>
                      </a:cubicBezTo>
                      <a:cubicBezTo>
                        <a:pt x="321" y="76"/>
                        <a:pt x="228"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31"/>
                <p:cNvSpPr/>
                <p:nvPr/>
              </p:nvSpPr>
              <p:spPr>
                <a:xfrm>
                  <a:off x="8168723" y="2788780"/>
                  <a:ext cx="63777" cy="60723"/>
                </a:xfrm>
                <a:custGeom>
                  <a:avLst/>
                  <a:gdLst/>
                  <a:ahLst/>
                  <a:cxnLst/>
                  <a:rect l="l" t="t" r="r" b="b"/>
                  <a:pathLst>
                    <a:path w="543" h="517" extrusionOk="0">
                      <a:moveTo>
                        <a:pt x="99" y="0"/>
                      </a:moveTo>
                      <a:lnTo>
                        <a:pt x="99" y="0"/>
                      </a:lnTo>
                      <a:cubicBezTo>
                        <a:pt x="1" y="187"/>
                        <a:pt x="81" y="409"/>
                        <a:pt x="276" y="489"/>
                      </a:cubicBezTo>
                      <a:cubicBezTo>
                        <a:pt x="304" y="503"/>
                        <a:pt x="346" y="517"/>
                        <a:pt x="388" y="517"/>
                      </a:cubicBezTo>
                      <a:cubicBezTo>
                        <a:pt x="426" y="517"/>
                        <a:pt x="464" y="505"/>
                        <a:pt x="489" y="471"/>
                      </a:cubicBezTo>
                      <a:cubicBezTo>
                        <a:pt x="543" y="400"/>
                        <a:pt x="445" y="320"/>
                        <a:pt x="392" y="276"/>
                      </a:cubicBezTo>
                      <a:cubicBezTo>
                        <a:pt x="338" y="240"/>
                        <a:pt x="276" y="205"/>
                        <a:pt x="214" y="169"/>
                      </a:cubicBezTo>
                      <a:cubicBezTo>
                        <a:pt x="152" y="125"/>
                        <a:pt x="116" y="71"/>
                        <a:pt x="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31"/>
                <p:cNvSpPr/>
                <p:nvPr/>
              </p:nvSpPr>
              <p:spPr>
                <a:xfrm>
                  <a:off x="8204194" y="2799233"/>
                  <a:ext cx="47098" cy="49800"/>
                </a:xfrm>
                <a:custGeom>
                  <a:avLst/>
                  <a:gdLst/>
                  <a:ahLst/>
                  <a:cxnLst/>
                  <a:rect l="l" t="t" r="r" b="b"/>
                  <a:pathLst>
                    <a:path w="401" h="424" extrusionOk="0">
                      <a:moveTo>
                        <a:pt x="356" y="0"/>
                      </a:moveTo>
                      <a:cubicBezTo>
                        <a:pt x="356" y="36"/>
                        <a:pt x="329" y="71"/>
                        <a:pt x="294" y="80"/>
                      </a:cubicBezTo>
                      <a:cubicBezTo>
                        <a:pt x="258" y="89"/>
                        <a:pt x="223" y="89"/>
                        <a:pt x="178" y="89"/>
                      </a:cubicBezTo>
                      <a:cubicBezTo>
                        <a:pt x="81" y="89"/>
                        <a:pt x="1" y="187"/>
                        <a:pt x="27" y="284"/>
                      </a:cubicBezTo>
                      <a:cubicBezTo>
                        <a:pt x="57" y="367"/>
                        <a:pt x="138" y="424"/>
                        <a:pt x="226" y="424"/>
                      </a:cubicBezTo>
                      <a:cubicBezTo>
                        <a:pt x="243" y="424"/>
                        <a:pt x="259" y="422"/>
                        <a:pt x="276" y="418"/>
                      </a:cubicBezTo>
                      <a:cubicBezTo>
                        <a:pt x="347" y="382"/>
                        <a:pt x="392" y="311"/>
                        <a:pt x="400" y="231"/>
                      </a:cubicBezTo>
                      <a:cubicBezTo>
                        <a:pt x="400" y="151"/>
                        <a:pt x="383" y="71"/>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31"/>
                <p:cNvSpPr/>
                <p:nvPr/>
              </p:nvSpPr>
              <p:spPr>
                <a:xfrm>
                  <a:off x="8066539" y="2856316"/>
                  <a:ext cx="112754" cy="34766"/>
                </a:xfrm>
                <a:custGeom>
                  <a:avLst/>
                  <a:gdLst/>
                  <a:ahLst/>
                  <a:cxnLst/>
                  <a:rect l="l" t="t" r="r" b="b"/>
                  <a:pathLst>
                    <a:path w="960" h="296" extrusionOk="0">
                      <a:moveTo>
                        <a:pt x="692" y="1"/>
                      </a:moveTo>
                      <a:cubicBezTo>
                        <a:pt x="434" y="1"/>
                        <a:pt x="185" y="104"/>
                        <a:pt x="0" y="296"/>
                      </a:cubicBezTo>
                      <a:cubicBezTo>
                        <a:pt x="252" y="123"/>
                        <a:pt x="545" y="34"/>
                        <a:pt x="842" y="34"/>
                      </a:cubicBezTo>
                      <a:cubicBezTo>
                        <a:pt x="881" y="34"/>
                        <a:pt x="921" y="35"/>
                        <a:pt x="960" y="38"/>
                      </a:cubicBezTo>
                      <a:cubicBezTo>
                        <a:pt x="871" y="13"/>
                        <a:pt x="781" y="1"/>
                        <a:pt x="69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2" name="Google Shape;14562;p31"/>
              <p:cNvSpPr/>
              <p:nvPr/>
            </p:nvSpPr>
            <p:spPr>
              <a:xfrm rot="1274250">
                <a:off x="5428697" y="1784103"/>
                <a:ext cx="4513896" cy="1362555"/>
              </a:xfrm>
              <a:custGeom>
                <a:avLst/>
                <a:gdLst/>
                <a:ahLst/>
                <a:cxnLst/>
                <a:rect l="l" t="t" r="r" b="b"/>
                <a:pathLst>
                  <a:path w="38432" h="11601" extrusionOk="0">
                    <a:moveTo>
                      <a:pt x="54" y="1"/>
                    </a:moveTo>
                    <a:lnTo>
                      <a:pt x="1" y="143"/>
                    </a:lnTo>
                    <a:cubicBezTo>
                      <a:pt x="2328" y="1235"/>
                      <a:pt x="4495" y="2648"/>
                      <a:pt x="6440" y="4335"/>
                    </a:cubicBezTo>
                    <a:cubicBezTo>
                      <a:pt x="6289" y="4326"/>
                      <a:pt x="6129" y="4326"/>
                      <a:pt x="5978" y="4308"/>
                    </a:cubicBezTo>
                    <a:cubicBezTo>
                      <a:pt x="5179" y="4255"/>
                      <a:pt x="4380" y="4113"/>
                      <a:pt x="3607" y="3882"/>
                    </a:cubicBezTo>
                    <a:cubicBezTo>
                      <a:pt x="2834" y="3660"/>
                      <a:pt x="2088" y="3323"/>
                      <a:pt x="1404" y="2896"/>
                    </a:cubicBezTo>
                    <a:lnTo>
                      <a:pt x="1315" y="3021"/>
                    </a:lnTo>
                    <a:cubicBezTo>
                      <a:pt x="1999" y="3491"/>
                      <a:pt x="2745" y="3864"/>
                      <a:pt x="3527" y="4131"/>
                    </a:cubicBezTo>
                    <a:cubicBezTo>
                      <a:pt x="4308" y="4406"/>
                      <a:pt x="5117" y="4593"/>
                      <a:pt x="5943" y="4690"/>
                    </a:cubicBezTo>
                    <a:cubicBezTo>
                      <a:pt x="6271" y="4726"/>
                      <a:pt x="6591" y="4753"/>
                      <a:pt x="6920" y="4770"/>
                    </a:cubicBezTo>
                    <a:cubicBezTo>
                      <a:pt x="7280" y="4787"/>
                      <a:pt x="7640" y="4796"/>
                      <a:pt x="8000" y="4796"/>
                    </a:cubicBezTo>
                    <a:cubicBezTo>
                      <a:pt x="8963" y="4796"/>
                      <a:pt x="9924" y="4736"/>
                      <a:pt x="10881" y="4619"/>
                    </a:cubicBezTo>
                    <a:cubicBezTo>
                      <a:pt x="12524" y="4433"/>
                      <a:pt x="14132" y="4131"/>
                      <a:pt x="15739" y="3927"/>
                    </a:cubicBezTo>
                    <a:cubicBezTo>
                      <a:pt x="16547" y="3829"/>
                      <a:pt x="17347" y="3749"/>
                      <a:pt x="18146" y="3705"/>
                    </a:cubicBezTo>
                    <a:cubicBezTo>
                      <a:pt x="18440" y="3691"/>
                      <a:pt x="18736" y="3684"/>
                      <a:pt x="19032" y="3684"/>
                    </a:cubicBezTo>
                    <a:cubicBezTo>
                      <a:pt x="19531" y="3684"/>
                      <a:pt x="20030" y="3704"/>
                      <a:pt x="20526" y="3749"/>
                    </a:cubicBezTo>
                    <a:cubicBezTo>
                      <a:pt x="21299" y="3811"/>
                      <a:pt x="22072" y="3953"/>
                      <a:pt x="22818" y="4184"/>
                    </a:cubicBezTo>
                    <a:cubicBezTo>
                      <a:pt x="23191" y="4291"/>
                      <a:pt x="23546" y="4433"/>
                      <a:pt x="23901" y="4584"/>
                    </a:cubicBezTo>
                    <a:cubicBezTo>
                      <a:pt x="24079" y="4655"/>
                      <a:pt x="24257" y="4744"/>
                      <a:pt x="24425" y="4832"/>
                    </a:cubicBezTo>
                    <a:cubicBezTo>
                      <a:pt x="24603" y="4912"/>
                      <a:pt x="24772" y="5010"/>
                      <a:pt x="24941" y="5108"/>
                    </a:cubicBezTo>
                    <a:cubicBezTo>
                      <a:pt x="26291" y="5881"/>
                      <a:pt x="27525" y="6911"/>
                      <a:pt x="28813" y="7932"/>
                    </a:cubicBezTo>
                    <a:cubicBezTo>
                      <a:pt x="30092" y="8962"/>
                      <a:pt x="31478" y="10002"/>
                      <a:pt x="33067" y="10721"/>
                    </a:cubicBezTo>
                    <a:cubicBezTo>
                      <a:pt x="33884" y="11094"/>
                      <a:pt x="34746" y="11360"/>
                      <a:pt x="35634" y="11511"/>
                    </a:cubicBezTo>
                    <a:cubicBezTo>
                      <a:pt x="36019" y="11571"/>
                      <a:pt x="36408" y="11601"/>
                      <a:pt x="36798" y="11601"/>
                    </a:cubicBezTo>
                    <a:cubicBezTo>
                      <a:pt x="37345" y="11601"/>
                      <a:pt x="37893" y="11542"/>
                      <a:pt x="38432" y="11423"/>
                    </a:cubicBezTo>
                    <a:lnTo>
                      <a:pt x="37952" y="9540"/>
                    </a:lnTo>
                    <a:cubicBezTo>
                      <a:pt x="37478" y="9671"/>
                      <a:pt x="36991" y="9732"/>
                      <a:pt x="36503" y="9732"/>
                    </a:cubicBezTo>
                    <a:cubicBezTo>
                      <a:pt x="36296" y="9732"/>
                      <a:pt x="36089" y="9721"/>
                      <a:pt x="35883" y="9700"/>
                    </a:cubicBezTo>
                    <a:cubicBezTo>
                      <a:pt x="35146" y="9602"/>
                      <a:pt x="34435" y="9415"/>
                      <a:pt x="33751" y="9140"/>
                    </a:cubicBezTo>
                    <a:cubicBezTo>
                      <a:pt x="33032" y="8856"/>
                      <a:pt x="32348" y="8501"/>
                      <a:pt x="31691" y="8092"/>
                    </a:cubicBezTo>
                    <a:cubicBezTo>
                      <a:pt x="31025" y="7692"/>
                      <a:pt x="30376" y="7231"/>
                      <a:pt x="29719" y="6751"/>
                    </a:cubicBezTo>
                    <a:cubicBezTo>
                      <a:pt x="28404" y="5792"/>
                      <a:pt x="27072" y="4770"/>
                      <a:pt x="25545" y="3989"/>
                    </a:cubicBezTo>
                    <a:cubicBezTo>
                      <a:pt x="25358" y="3891"/>
                      <a:pt x="25154" y="3802"/>
                      <a:pt x="24967" y="3705"/>
                    </a:cubicBezTo>
                    <a:cubicBezTo>
                      <a:pt x="24772" y="3616"/>
                      <a:pt x="24568" y="3536"/>
                      <a:pt x="24363" y="3456"/>
                    </a:cubicBezTo>
                    <a:cubicBezTo>
                      <a:pt x="23164" y="2994"/>
                      <a:pt x="21885" y="2745"/>
                      <a:pt x="20597" y="2701"/>
                    </a:cubicBezTo>
                    <a:cubicBezTo>
                      <a:pt x="20354" y="2691"/>
                      <a:pt x="20109" y="2685"/>
                      <a:pt x="19865" y="2685"/>
                    </a:cubicBezTo>
                    <a:cubicBezTo>
                      <a:pt x="19271" y="2685"/>
                      <a:pt x="18675" y="2715"/>
                      <a:pt x="18084" y="2772"/>
                    </a:cubicBezTo>
                    <a:cubicBezTo>
                      <a:pt x="17711" y="2807"/>
                      <a:pt x="17338" y="2852"/>
                      <a:pt x="16974" y="2905"/>
                    </a:cubicBezTo>
                    <a:cubicBezTo>
                      <a:pt x="14425" y="2843"/>
                      <a:pt x="11991" y="1822"/>
                      <a:pt x="10170" y="36"/>
                    </a:cubicBezTo>
                    <a:lnTo>
                      <a:pt x="10064" y="143"/>
                    </a:lnTo>
                    <a:cubicBezTo>
                      <a:pt x="11067" y="1280"/>
                      <a:pt x="12320" y="2177"/>
                      <a:pt x="13714" y="2772"/>
                    </a:cubicBezTo>
                    <a:cubicBezTo>
                      <a:pt x="14132" y="2950"/>
                      <a:pt x="14549" y="3101"/>
                      <a:pt x="14984" y="3225"/>
                    </a:cubicBezTo>
                    <a:cubicBezTo>
                      <a:pt x="13581" y="3491"/>
                      <a:pt x="12195" y="3802"/>
                      <a:pt x="10801" y="4024"/>
                    </a:cubicBezTo>
                    <a:cubicBezTo>
                      <a:pt x="9566" y="4237"/>
                      <a:pt x="8305" y="4344"/>
                      <a:pt x="7044" y="4353"/>
                    </a:cubicBezTo>
                    <a:cubicBezTo>
                      <a:pt x="4939" y="2568"/>
                      <a:pt x="2585" y="1102"/>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31"/>
              <p:cNvSpPr/>
              <p:nvPr/>
            </p:nvSpPr>
            <p:spPr>
              <a:xfrm rot="1274250">
                <a:off x="6344511" y="1737012"/>
                <a:ext cx="7399" cy="85740"/>
              </a:xfrm>
              <a:custGeom>
                <a:avLst/>
                <a:gdLst/>
                <a:ahLst/>
                <a:cxnLst/>
                <a:rect l="l" t="t" r="r" b="b"/>
                <a:pathLst>
                  <a:path w="63" h="730" fill="none" extrusionOk="0">
                    <a:moveTo>
                      <a:pt x="63" y="729"/>
                    </a:moveTo>
                    <a:lnTo>
                      <a:pt x="1"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31"/>
              <p:cNvSpPr/>
              <p:nvPr/>
            </p:nvSpPr>
            <p:spPr>
              <a:xfrm rot="1274250">
                <a:off x="6271592" y="1746735"/>
                <a:ext cx="65890" cy="78340"/>
              </a:xfrm>
              <a:custGeom>
                <a:avLst/>
                <a:gdLst/>
                <a:ahLst/>
                <a:cxnLst/>
                <a:rect l="l" t="t" r="r" b="b"/>
                <a:pathLst>
                  <a:path w="561" h="667" fill="none" extrusionOk="0">
                    <a:moveTo>
                      <a:pt x="0" y="116"/>
                    </a:moveTo>
                    <a:cubicBezTo>
                      <a:pt x="151" y="329"/>
                      <a:pt x="338" y="515"/>
                      <a:pt x="560" y="666"/>
                    </a:cubicBezTo>
                    <a:cubicBezTo>
                      <a:pt x="480" y="444"/>
                      <a:pt x="409" y="222"/>
                      <a:pt x="338" y="0"/>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31"/>
              <p:cNvSpPr/>
              <p:nvPr/>
            </p:nvSpPr>
            <p:spPr>
              <a:xfrm rot="1274250">
                <a:off x="6315012" y="1744164"/>
                <a:ext cx="149398" cy="192151"/>
              </a:xfrm>
              <a:custGeom>
                <a:avLst/>
                <a:gdLst/>
                <a:ahLst/>
                <a:cxnLst/>
                <a:rect l="l" t="t" r="r" b="b"/>
                <a:pathLst>
                  <a:path w="1272" h="1636" extrusionOk="0">
                    <a:moveTo>
                      <a:pt x="675" y="1"/>
                    </a:moveTo>
                    <a:cubicBezTo>
                      <a:pt x="600" y="1"/>
                      <a:pt x="525" y="37"/>
                      <a:pt x="481" y="103"/>
                    </a:cubicBezTo>
                    <a:cubicBezTo>
                      <a:pt x="152" y="405"/>
                      <a:pt x="1" y="858"/>
                      <a:pt x="72" y="1302"/>
                    </a:cubicBezTo>
                    <a:cubicBezTo>
                      <a:pt x="114" y="1545"/>
                      <a:pt x="218" y="1636"/>
                      <a:pt x="345" y="1636"/>
                    </a:cubicBezTo>
                    <a:cubicBezTo>
                      <a:pt x="599" y="1636"/>
                      <a:pt x="940" y="1275"/>
                      <a:pt x="1040" y="1044"/>
                    </a:cubicBezTo>
                    <a:cubicBezTo>
                      <a:pt x="1173" y="760"/>
                      <a:pt x="1271" y="165"/>
                      <a:pt x="1182" y="121"/>
                    </a:cubicBezTo>
                    <a:cubicBezTo>
                      <a:pt x="1164" y="110"/>
                      <a:pt x="1147" y="106"/>
                      <a:pt x="1131" y="106"/>
                    </a:cubicBezTo>
                    <a:cubicBezTo>
                      <a:pt x="1060" y="106"/>
                      <a:pt x="1011" y="193"/>
                      <a:pt x="969" y="193"/>
                    </a:cubicBezTo>
                    <a:cubicBezTo>
                      <a:pt x="966" y="193"/>
                      <a:pt x="963" y="193"/>
                      <a:pt x="960" y="192"/>
                    </a:cubicBezTo>
                    <a:cubicBezTo>
                      <a:pt x="916" y="174"/>
                      <a:pt x="871" y="147"/>
                      <a:pt x="836" y="103"/>
                    </a:cubicBezTo>
                    <a:cubicBezTo>
                      <a:pt x="809" y="59"/>
                      <a:pt x="774" y="32"/>
                      <a:pt x="720" y="5"/>
                    </a:cubicBezTo>
                    <a:cubicBezTo>
                      <a:pt x="705" y="2"/>
                      <a:pt x="690" y="1"/>
                      <a:pt x="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31"/>
              <p:cNvSpPr/>
              <p:nvPr/>
            </p:nvSpPr>
            <p:spPr>
              <a:xfrm rot="1274250">
                <a:off x="6172339" y="1778682"/>
                <a:ext cx="187805" cy="122032"/>
              </a:xfrm>
              <a:custGeom>
                <a:avLst/>
                <a:gdLst/>
                <a:ahLst/>
                <a:cxnLst/>
                <a:rect l="l" t="t" r="r" b="b"/>
                <a:pathLst>
                  <a:path w="1599" h="1039" extrusionOk="0">
                    <a:moveTo>
                      <a:pt x="430" y="1"/>
                    </a:moveTo>
                    <a:cubicBezTo>
                      <a:pt x="350" y="1"/>
                      <a:pt x="274" y="35"/>
                      <a:pt x="222" y="94"/>
                    </a:cubicBezTo>
                    <a:cubicBezTo>
                      <a:pt x="151" y="183"/>
                      <a:pt x="187" y="307"/>
                      <a:pt x="222" y="414"/>
                    </a:cubicBezTo>
                    <a:cubicBezTo>
                      <a:pt x="204" y="403"/>
                      <a:pt x="184" y="398"/>
                      <a:pt x="163" y="398"/>
                    </a:cubicBezTo>
                    <a:cubicBezTo>
                      <a:pt x="84" y="398"/>
                      <a:pt x="0" y="471"/>
                      <a:pt x="0" y="556"/>
                    </a:cubicBezTo>
                    <a:cubicBezTo>
                      <a:pt x="9" y="662"/>
                      <a:pt x="62" y="760"/>
                      <a:pt x="160" y="822"/>
                    </a:cubicBezTo>
                    <a:cubicBezTo>
                      <a:pt x="347" y="964"/>
                      <a:pt x="586" y="1036"/>
                      <a:pt x="826" y="1036"/>
                    </a:cubicBezTo>
                    <a:cubicBezTo>
                      <a:pt x="871" y="1036"/>
                      <a:pt x="939" y="1038"/>
                      <a:pt x="1015" y="1038"/>
                    </a:cubicBezTo>
                    <a:cubicBezTo>
                      <a:pt x="1180" y="1038"/>
                      <a:pt x="1383" y="1026"/>
                      <a:pt x="1475" y="947"/>
                    </a:cubicBezTo>
                    <a:cubicBezTo>
                      <a:pt x="1599" y="831"/>
                      <a:pt x="1466" y="583"/>
                      <a:pt x="1386" y="467"/>
                    </a:cubicBezTo>
                    <a:cubicBezTo>
                      <a:pt x="1173" y="183"/>
                      <a:pt x="835" y="5"/>
                      <a:pt x="480" y="5"/>
                    </a:cubicBezTo>
                    <a:cubicBezTo>
                      <a:pt x="463" y="2"/>
                      <a:pt x="446"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31"/>
              <p:cNvSpPr/>
              <p:nvPr/>
            </p:nvSpPr>
            <p:spPr>
              <a:xfrm rot="1274250">
                <a:off x="6278734" y="1746108"/>
                <a:ext cx="9514" cy="8926"/>
              </a:xfrm>
              <a:custGeom>
                <a:avLst/>
                <a:gdLst/>
                <a:ahLst/>
                <a:cxnLst/>
                <a:rect l="l" t="t" r="r" b="b"/>
                <a:pathLst>
                  <a:path w="81" h="76" extrusionOk="0">
                    <a:moveTo>
                      <a:pt x="36" y="0"/>
                    </a:moveTo>
                    <a:cubicBezTo>
                      <a:pt x="19" y="0"/>
                      <a:pt x="1" y="18"/>
                      <a:pt x="1" y="36"/>
                    </a:cubicBezTo>
                    <a:cubicBezTo>
                      <a:pt x="1" y="62"/>
                      <a:pt x="19" y="76"/>
                      <a:pt x="36" y="76"/>
                    </a:cubicBezTo>
                    <a:cubicBezTo>
                      <a:pt x="54" y="76"/>
                      <a:pt x="72" y="62"/>
                      <a:pt x="72" y="36"/>
                    </a:cubicBezTo>
                    <a:cubicBezTo>
                      <a:pt x="81" y="18"/>
                      <a:pt x="6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31"/>
              <p:cNvSpPr/>
              <p:nvPr/>
            </p:nvSpPr>
            <p:spPr>
              <a:xfrm rot="1274250">
                <a:off x="6319935" y="1746785"/>
                <a:ext cx="8457" cy="8691"/>
              </a:xfrm>
              <a:custGeom>
                <a:avLst/>
                <a:gdLst/>
                <a:ahLst/>
                <a:cxnLst/>
                <a:rect l="l" t="t" r="r" b="b"/>
                <a:pathLst>
                  <a:path w="72" h="74" extrusionOk="0">
                    <a:moveTo>
                      <a:pt x="36" y="0"/>
                    </a:moveTo>
                    <a:cubicBezTo>
                      <a:pt x="18" y="0"/>
                      <a:pt x="1" y="13"/>
                      <a:pt x="1" y="40"/>
                    </a:cubicBezTo>
                    <a:cubicBezTo>
                      <a:pt x="1" y="62"/>
                      <a:pt x="18" y="73"/>
                      <a:pt x="36" y="73"/>
                    </a:cubicBezTo>
                    <a:cubicBezTo>
                      <a:pt x="54" y="73"/>
                      <a:pt x="72" y="62"/>
                      <a:pt x="72" y="40"/>
                    </a:cubicBezTo>
                    <a:cubicBezTo>
                      <a:pt x="72" y="13"/>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31"/>
              <p:cNvSpPr/>
              <p:nvPr/>
            </p:nvSpPr>
            <p:spPr>
              <a:xfrm rot="1274250">
                <a:off x="6355695" y="1734748"/>
                <a:ext cx="9514" cy="7165"/>
              </a:xfrm>
              <a:custGeom>
                <a:avLst/>
                <a:gdLst/>
                <a:ahLst/>
                <a:cxnLst/>
                <a:rect l="l" t="t" r="r" b="b"/>
                <a:pathLst>
                  <a:path w="81" h="61" extrusionOk="0">
                    <a:moveTo>
                      <a:pt x="41" y="1"/>
                    </a:moveTo>
                    <a:cubicBezTo>
                      <a:pt x="21" y="1"/>
                      <a:pt x="1" y="12"/>
                      <a:pt x="5" y="34"/>
                    </a:cubicBezTo>
                    <a:cubicBezTo>
                      <a:pt x="10" y="52"/>
                      <a:pt x="27" y="61"/>
                      <a:pt x="44" y="61"/>
                    </a:cubicBezTo>
                    <a:cubicBezTo>
                      <a:pt x="61" y="61"/>
                      <a:pt x="76" y="52"/>
                      <a:pt x="76" y="34"/>
                    </a:cubicBezTo>
                    <a:cubicBezTo>
                      <a:pt x="81" y="12"/>
                      <a:pt x="61"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31"/>
              <p:cNvSpPr/>
              <p:nvPr/>
            </p:nvSpPr>
            <p:spPr>
              <a:xfrm rot="1274250">
                <a:off x="6366022" y="1789625"/>
                <a:ext cx="58491" cy="104414"/>
              </a:xfrm>
              <a:custGeom>
                <a:avLst/>
                <a:gdLst/>
                <a:ahLst/>
                <a:cxnLst/>
                <a:rect l="l" t="t" r="r" b="b"/>
                <a:pathLst>
                  <a:path w="498" h="889" extrusionOk="0">
                    <a:moveTo>
                      <a:pt x="489" y="0"/>
                    </a:moveTo>
                    <a:lnTo>
                      <a:pt x="489" y="0"/>
                    </a:lnTo>
                    <a:cubicBezTo>
                      <a:pt x="426" y="338"/>
                      <a:pt x="258" y="658"/>
                      <a:pt x="0" y="889"/>
                    </a:cubicBezTo>
                    <a:cubicBezTo>
                      <a:pt x="311" y="702"/>
                      <a:pt x="498" y="356"/>
                      <a:pt x="48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31"/>
              <p:cNvSpPr/>
              <p:nvPr/>
            </p:nvSpPr>
            <p:spPr>
              <a:xfrm rot="1274250">
                <a:off x="6984961" y="1937973"/>
                <a:ext cx="112753" cy="134482"/>
              </a:xfrm>
              <a:custGeom>
                <a:avLst/>
                <a:gdLst/>
                <a:ahLst/>
                <a:cxnLst/>
                <a:rect l="l" t="t" r="r" b="b"/>
                <a:pathLst>
                  <a:path w="960" h="1145" extrusionOk="0">
                    <a:moveTo>
                      <a:pt x="392" y="1"/>
                    </a:moveTo>
                    <a:cubicBezTo>
                      <a:pt x="377" y="1"/>
                      <a:pt x="365" y="5"/>
                      <a:pt x="355" y="16"/>
                    </a:cubicBezTo>
                    <a:cubicBezTo>
                      <a:pt x="0" y="371"/>
                      <a:pt x="151" y="975"/>
                      <a:pt x="631" y="1135"/>
                    </a:cubicBezTo>
                    <a:cubicBezTo>
                      <a:pt x="649" y="1144"/>
                      <a:pt x="666" y="1144"/>
                      <a:pt x="684" y="1144"/>
                    </a:cubicBezTo>
                    <a:cubicBezTo>
                      <a:pt x="711" y="1126"/>
                      <a:pt x="737" y="1109"/>
                      <a:pt x="746" y="1082"/>
                    </a:cubicBezTo>
                    <a:cubicBezTo>
                      <a:pt x="808" y="993"/>
                      <a:pt x="871" y="887"/>
                      <a:pt x="915" y="789"/>
                    </a:cubicBezTo>
                    <a:cubicBezTo>
                      <a:pt x="951" y="682"/>
                      <a:pt x="959" y="558"/>
                      <a:pt x="924" y="451"/>
                    </a:cubicBezTo>
                    <a:cubicBezTo>
                      <a:pt x="871" y="327"/>
                      <a:pt x="773" y="229"/>
                      <a:pt x="649" y="167"/>
                    </a:cubicBezTo>
                    <a:cubicBezTo>
                      <a:pt x="611" y="145"/>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31"/>
              <p:cNvSpPr/>
              <p:nvPr/>
            </p:nvSpPr>
            <p:spPr>
              <a:xfrm rot="1274250">
                <a:off x="6920701" y="1920890"/>
                <a:ext cx="128492" cy="87266"/>
              </a:xfrm>
              <a:custGeom>
                <a:avLst/>
                <a:gdLst/>
                <a:ahLst/>
                <a:cxnLst/>
                <a:rect l="l" t="t" r="r" b="b"/>
                <a:pathLst>
                  <a:path w="1094" h="743" extrusionOk="0">
                    <a:moveTo>
                      <a:pt x="838" y="1"/>
                    </a:moveTo>
                    <a:cubicBezTo>
                      <a:pt x="674" y="1"/>
                      <a:pt x="470" y="80"/>
                      <a:pt x="383" y="133"/>
                    </a:cubicBezTo>
                    <a:cubicBezTo>
                      <a:pt x="196" y="248"/>
                      <a:pt x="54" y="426"/>
                      <a:pt x="1" y="648"/>
                    </a:cubicBezTo>
                    <a:cubicBezTo>
                      <a:pt x="114" y="711"/>
                      <a:pt x="238" y="742"/>
                      <a:pt x="363" y="742"/>
                    </a:cubicBezTo>
                    <a:cubicBezTo>
                      <a:pt x="483" y="742"/>
                      <a:pt x="602" y="714"/>
                      <a:pt x="711" y="657"/>
                    </a:cubicBezTo>
                    <a:cubicBezTo>
                      <a:pt x="809" y="595"/>
                      <a:pt x="898" y="506"/>
                      <a:pt x="960" y="399"/>
                    </a:cubicBezTo>
                    <a:cubicBezTo>
                      <a:pt x="1004" y="328"/>
                      <a:pt x="1093" y="160"/>
                      <a:pt x="1040" y="80"/>
                    </a:cubicBezTo>
                    <a:cubicBezTo>
                      <a:pt x="997" y="22"/>
                      <a:pt x="923" y="1"/>
                      <a:pt x="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31"/>
              <p:cNvSpPr/>
              <p:nvPr/>
            </p:nvSpPr>
            <p:spPr>
              <a:xfrm rot="1274250">
                <a:off x="7051074" y="1930709"/>
                <a:ext cx="139885" cy="67417"/>
              </a:xfrm>
              <a:custGeom>
                <a:avLst/>
                <a:gdLst/>
                <a:ahLst/>
                <a:cxnLst/>
                <a:rect l="l" t="t" r="r" b="b"/>
                <a:pathLst>
                  <a:path w="1191" h="574" extrusionOk="0">
                    <a:moveTo>
                      <a:pt x="721" y="1"/>
                    </a:moveTo>
                    <a:cubicBezTo>
                      <a:pt x="612" y="1"/>
                      <a:pt x="501" y="22"/>
                      <a:pt x="400" y="69"/>
                    </a:cubicBezTo>
                    <a:cubicBezTo>
                      <a:pt x="302" y="123"/>
                      <a:pt x="0" y="309"/>
                      <a:pt x="98" y="442"/>
                    </a:cubicBezTo>
                    <a:cubicBezTo>
                      <a:pt x="179" y="544"/>
                      <a:pt x="360" y="573"/>
                      <a:pt x="504" y="573"/>
                    </a:cubicBezTo>
                    <a:cubicBezTo>
                      <a:pt x="548" y="573"/>
                      <a:pt x="589" y="571"/>
                      <a:pt x="622" y="567"/>
                    </a:cubicBezTo>
                    <a:cubicBezTo>
                      <a:pt x="817" y="522"/>
                      <a:pt x="995" y="442"/>
                      <a:pt x="1155" y="327"/>
                    </a:cubicBezTo>
                    <a:cubicBezTo>
                      <a:pt x="1164" y="318"/>
                      <a:pt x="1172" y="309"/>
                      <a:pt x="1181" y="300"/>
                    </a:cubicBezTo>
                    <a:cubicBezTo>
                      <a:pt x="1190" y="282"/>
                      <a:pt x="1181" y="256"/>
                      <a:pt x="1172" y="247"/>
                    </a:cubicBezTo>
                    <a:cubicBezTo>
                      <a:pt x="1092" y="114"/>
                      <a:pt x="968" y="34"/>
                      <a:pt x="826" y="7"/>
                    </a:cubicBezTo>
                    <a:cubicBezTo>
                      <a:pt x="792" y="3"/>
                      <a:pt x="757" y="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31"/>
              <p:cNvSpPr/>
              <p:nvPr/>
            </p:nvSpPr>
            <p:spPr>
              <a:xfrm rot="1274250">
                <a:off x="7039762" y="1843751"/>
                <a:ext cx="86679" cy="122267"/>
              </a:xfrm>
              <a:custGeom>
                <a:avLst/>
                <a:gdLst/>
                <a:ahLst/>
                <a:cxnLst/>
                <a:rect l="l" t="t" r="r" b="b"/>
                <a:pathLst>
                  <a:path w="738" h="1041" extrusionOk="0">
                    <a:moveTo>
                      <a:pt x="596" y="1"/>
                    </a:moveTo>
                    <a:cubicBezTo>
                      <a:pt x="587" y="1"/>
                      <a:pt x="569" y="1"/>
                      <a:pt x="560" y="10"/>
                    </a:cubicBezTo>
                    <a:cubicBezTo>
                      <a:pt x="480" y="54"/>
                      <a:pt x="400" y="81"/>
                      <a:pt x="311" y="125"/>
                    </a:cubicBezTo>
                    <a:cubicBezTo>
                      <a:pt x="222" y="161"/>
                      <a:pt x="143" y="223"/>
                      <a:pt x="80" y="303"/>
                    </a:cubicBezTo>
                    <a:cubicBezTo>
                      <a:pt x="18" y="418"/>
                      <a:pt x="0" y="552"/>
                      <a:pt x="36" y="685"/>
                    </a:cubicBezTo>
                    <a:cubicBezTo>
                      <a:pt x="45" y="756"/>
                      <a:pt x="72" y="836"/>
                      <a:pt x="107" y="907"/>
                    </a:cubicBezTo>
                    <a:cubicBezTo>
                      <a:pt x="143" y="978"/>
                      <a:pt x="205" y="1022"/>
                      <a:pt x="285" y="1040"/>
                    </a:cubicBezTo>
                    <a:lnTo>
                      <a:pt x="427" y="934"/>
                    </a:lnTo>
                    <a:cubicBezTo>
                      <a:pt x="631" y="854"/>
                      <a:pt x="738" y="640"/>
                      <a:pt x="693" y="427"/>
                    </a:cubicBezTo>
                    <a:cubicBezTo>
                      <a:pt x="667" y="321"/>
                      <a:pt x="596" y="205"/>
                      <a:pt x="622" y="99"/>
                    </a:cubicBezTo>
                    <a:cubicBezTo>
                      <a:pt x="631" y="63"/>
                      <a:pt x="631" y="10"/>
                      <a:pt x="5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31"/>
              <p:cNvSpPr/>
              <p:nvPr/>
            </p:nvSpPr>
            <p:spPr>
              <a:xfrm rot="1274250">
                <a:off x="6938598" y="1871274"/>
                <a:ext cx="141999" cy="74229"/>
              </a:xfrm>
              <a:custGeom>
                <a:avLst/>
                <a:gdLst/>
                <a:ahLst/>
                <a:cxnLst/>
                <a:rect l="l" t="t" r="r" b="b"/>
                <a:pathLst>
                  <a:path w="1209" h="632" extrusionOk="0">
                    <a:moveTo>
                      <a:pt x="359" y="1"/>
                    </a:moveTo>
                    <a:cubicBezTo>
                      <a:pt x="234" y="1"/>
                      <a:pt x="112" y="15"/>
                      <a:pt x="0" y="57"/>
                    </a:cubicBezTo>
                    <a:cubicBezTo>
                      <a:pt x="45" y="288"/>
                      <a:pt x="213" y="483"/>
                      <a:pt x="444" y="581"/>
                    </a:cubicBezTo>
                    <a:cubicBezTo>
                      <a:pt x="519" y="610"/>
                      <a:pt x="630" y="631"/>
                      <a:pt x="741" y="631"/>
                    </a:cubicBezTo>
                    <a:cubicBezTo>
                      <a:pt x="868" y="631"/>
                      <a:pt x="995" y="604"/>
                      <a:pt x="1066" y="528"/>
                    </a:cubicBezTo>
                    <a:cubicBezTo>
                      <a:pt x="1208" y="386"/>
                      <a:pt x="951" y="119"/>
                      <a:pt x="826" y="57"/>
                    </a:cubicBezTo>
                    <a:cubicBezTo>
                      <a:pt x="723" y="20"/>
                      <a:pt x="625" y="2"/>
                      <a:pt x="524" y="2"/>
                    </a:cubicBezTo>
                    <a:cubicBezTo>
                      <a:pt x="503" y="2"/>
                      <a:pt x="483" y="2"/>
                      <a:pt x="462" y="4"/>
                    </a:cubicBezTo>
                    <a:cubicBezTo>
                      <a:pt x="428" y="2"/>
                      <a:pt x="393"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31"/>
              <p:cNvSpPr/>
              <p:nvPr/>
            </p:nvSpPr>
            <p:spPr>
              <a:xfrm rot="1274250">
                <a:off x="6984387" y="1897410"/>
                <a:ext cx="147167" cy="109582"/>
              </a:xfrm>
              <a:custGeom>
                <a:avLst/>
                <a:gdLst/>
                <a:ahLst/>
                <a:cxnLst/>
                <a:rect l="l" t="t" r="r" b="b"/>
                <a:pathLst>
                  <a:path w="1253" h="933" extrusionOk="0">
                    <a:moveTo>
                      <a:pt x="90" y="660"/>
                    </a:moveTo>
                    <a:lnTo>
                      <a:pt x="72" y="666"/>
                    </a:lnTo>
                    <a:cubicBezTo>
                      <a:pt x="78" y="664"/>
                      <a:pt x="84" y="662"/>
                      <a:pt x="90" y="660"/>
                    </a:cubicBezTo>
                    <a:close/>
                    <a:moveTo>
                      <a:pt x="658" y="0"/>
                    </a:moveTo>
                    <a:lnTo>
                      <a:pt x="658" y="0"/>
                    </a:lnTo>
                    <a:cubicBezTo>
                      <a:pt x="622" y="71"/>
                      <a:pt x="587" y="142"/>
                      <a:pt x="551" y="213"/>
                    </a:cubicBezTo>
                    <a:cubicBezTo>
                      <a:pt x="525" y="169"/>
                      <a:pt x="507" y="125"/>
                      <a:pt x="507" y="71"/>
                    </a:cubicBezTo>
                    <a:cubicBezTo>
                      <a:pt x="498" y="178"/>
                      <a:pt x="498" y="276"/>
                      <a:pt x="507" y="382"/>
                    </a:cubicBezTo>
                    <a:cubicBezTo>
                      <a:pt x="471" y="311"/>
                      <a:pt x="445" y="240"/>
                      <a:pt x="409" y="178"/>
                    </a:cubicBezTo>
                    <a:lnTo>
                      <a:pt x="409" y="178"/>
                    </a:lnTo>
                    <a:cubicBezTo>
                      <a:pt x="418" y="240"/>
                      <a:pt x="418" y="302"/>
                      <a:pt x="427" y="373"/>
                    </a:cubicBezTo>
                    <a:cubicBezTo>
                      <a:pt x="347" y="338"/>
                      <a:pt x="267" y="293"/>
                      <a:pt x="205" y="231"/>
                    </a:cubicBezTo>
                    <a:lnTo>
                      <a:pt x="205" y="231"/>
                    </a:lnTo>
                    <a:cubicBezTo>
                      <a:pt x="240" y="302"/>
                      <a:pt x="285" y="356"/>
                      <a:pt x="347" y="409"/>
                    </a:cubicBezTo>
                    <a:cubicBezTo>
                      <a:pt x="276" y="391"/>
                      <a:pt x="205" y="364"/>
                      <a:pt x="143" y="329"/>
                    </a:cubicBezTo>
                    <a:lnTo>
                      <a:pt x="143" y="329"/>
                    </a:lnTo>
                    <a:lnTo>
                      <a:pt x="329" y="462"/>
                    </a:lnTo>
                    <a:cubicBezTo>
                      <a:pt x="240" y="462"/>
                      <a:pt x="160" y="453"/>
                      <a:pt x="72" y="427"/>
                    </a:cubicBezTo>
                    <a:lnTo>
                      <a:pt x="72" y="427"/>
                    </a:lnTo>
                    <a:cubicBezTo>
                      <a:pt x="134" y="462"/>
                      <a:pt x="187" y="489"/>
                      <a:pt x="258" y="498"/>
                    </a:cubicBezTo>
                    <a:lnTo>
                      <a:pt x="1" y="604"/>
                    </a:lnTo>
                    <a:lnTo>
                      <a:pt x="294" y="560"/>
                    </a:lnTo>
                    <a:lnTo>
                      <a:pt x="294" y="560"/>
                    </a:lnTo>
                    <a:cubicBezTo>
                      <a:pt x="228" y="601"/>
                      <a:pt x="163" y="634"/>
                      <a:pt x="90" y="660"/>
                    </a:cubicBezTo>
                    <a:lnTo>
                      <a:pt x="90" y="660"/>
                    </a:lnTo>
                    <a:lnTo>
                      <a:pt x="329" y="578"/>
                    </a:lnTo>
                    <a:lnTo>
                      <a:pt x="329" y="578"/>
                    </a:lnTo>
                    <a:lnTo>
                      <a:pt x="116" y="782"/>
                    </a:lnTo>
                    <a:lnTo>
                      <a:pt x="374" y="640"/>
                    </a:lnTo>
                    <a:lnTo>
                      <a:pt x="169" y="853"/>
                    </a:lnTo>
                    <a:lnTo>
                      <a:pt x="169" y="853"/>
                    </a:lnTo>
                    <a:lnTo>
                      <a:pt x="400" y="693"/>
                    </a:lnTo>
                    <a:lnTo>
                      <a:pt x="240" y="897"/>
                    </a:lnTo>
                    <a:lnTo>
                      <a:pt x="489" y="675"/>
                    </a:lnTo>
                    <a:lnTo>
                      <a:pt x="489" y="675"/>
                    </a:lnTo>
                    <a:cubicBezTo>
                      <a:pt x="445" y="737"/>
                      <a:pt x="418" y="817"/>
                      <a:pt x="409" y="888"/>
                    </a:cubicBezTo>
                    <a:cubicBezTo>
                      <a:pt x="454" y="817"/>
                      <a:pt x="489" y="746"/>
                      <a:pt x="533" y="675"/>
                    </a:cubicBezTo>
                    <a:cubicBezTo>
                      <a:pt x="560" y="773"/>
                      <a:pt x="622" y="862"/>
                      <a:pt x="693" y="933"/>
                    </a:cubicBezTo>
                    <a:lnTo>
                      <a:pt x="605" y="693"/>
                    </a:lnTo>
                    <a:lnTo>
                      <a:pt x="605" y="693"/>
                    </a:lnTo>
                    <a:cubicBezTo>
                      <a:pt x="658" y="755"/>
                      <a:pt x="720" y="817"/>
                      <a:pt x="773" y="880"/>
                    </a:cubicBezTo>
                    <a:cubicBezTo>
                      <a:pt x="747" y="808"/>
                      <a:pt x="720" y="729"/>
                      <a:pt x="693" y="657"/>
                    </a:cubicBezTo>
                    <a:lnTo>
                      <a:pt x="693" y="657"/>
                    </a:lnTo>
                    <a:lnTo>
                      <a:pt x="862" y="764"/>
                    </a:lnTo>
                    <a:cubicBezTo>
                      <a:pt x="835" y="720"/>
                      <a:pt x="818" y="675"/>
                      <a:pt x="800" y="631"/>
                    </a:cubicBezTo>
                    <a:lnTo>
                      <a:pt x="800" y="631"/>
                    </a:lnTo>
                    <a:cubicBezTo>
                      <a:pt x="844" y="657"/>
                      <a:pt x="898" y="675"/>
                      <a:pt x="951" y="684"/>
                    </a:cubicBezTo>
                    <a:cubicBezTo>
                      <a:pt x="898" y="631"/>
                      <a:pt x="1031" y="631"/>
                      <a:pt x="1066" y="631"/>
                    </a:cubicBezTo>
                    <a:cubicBezTo>
                      <a:pt x="1129" y="622"/>
                      <a:pt x="1191" y="604"/>
                      <a:pt x="1253" y="586"/>
                    </a:cubicBezTo>
                    <a:lnTo>
                      <a:pt x="1111" y="586"/>
                    </a:lnTo>
                    <a:lnTo>
                      <a:pt x="1253" y="515"/>
                    </a:lnTo>
                    <a:lnTo>
                      <a:pt x="1253" y="515"/>
                    </a:lnTo>
                    <a:cubicBezTo>
                      <a:pt x="1209" y="522"/>
                      <a:pt x="1161" y="528"/>
                      <a:pt x="1111" y="528"/>
                    </a:cubicBezTo>
                    <a:cubicBezTo>
                      <a:pt x="1090" y="528"/>
                      <a:pt x="1069" y="527"/>
                      <a:pt x="1049" y="524"/>
                    </a:cubicBezTo>
                    <a:cubicBezTo>
                      <a:pt x="1120" y="507"/>
                      <a:pt x="1182" y="471"/>
                      <a:pt x="1244" y="435"/>
                    </a:cubicBezTo>
                    <a:lnTo>
                      <a:pt x="1244" y="435"/>
                    </a:lnTo>
                    <a:lnTo>
                      <a:pt x="986" y="480"/>
                    </a:lnTo>
                    <a:lnTo>
                      <a:pt x="1191" y="356"/>
                    </a:lnTo>
                    <a:lnTo>
                      <a:pt x="969" y="364"/>
                    </a:lnTo>
                    <a:lnTo>
                      <a:pt x="1191" y="267"/>
                    </a:lnTo>
                    <a:lnTo>
                      <a:pt x="951" y="311"/>
                    </a:lnTo>
                    <a:lnTo>
                      <a:pt x="1111" y="213"/>
                    </a:lnTo>
                    <a:lnTo>
                      <a:pt x="862" y="329"/>
                    </a:lnTo>
                    <a:lnTo>
                      <a:pt x="978" y="205"/>
                    </a:lnTo>
                    <a:lnTo>
                      <a:pt x="782" y="356"/>
                    </a:lnTo>
                    <a:cubicBezTo>
                      <a:pt x="844" y="276"/>
                      <a:pt x="889" y="187"/>
                      <a:pt x="907" y="98"/>
                    </a:cubicBezTo>
                    <a:lnTo>
                      <a:pt x="907" y="98"/>
                    </a:lnTo>
                    <a:cubicBezTo>
                      <a:pt x="853" y="160"/>
                      <a:pt x="791" y="222"/>
                      <a:pt x="729" y="267"/>
                    </a:cubicBezTo>
                    <a:cubicBezTo>
                      <a:pt x="773" y="213"/>
                      <a:pt x="791" y="133"/>
                      <a:pt x="782" y="62"/>
                    </a:cubicBezTo>
                    <a:lnTo>
                      <a:pt x="782" y="62"/>
                    </a:lnTo>
                    <a:lnTo>
                      <a:pt x="649" y="249"/>
                    </a:lnTo>
                    <a:lnTo>
                      <a:pt x="6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31"/>
              <p:cNvSpPr/>
              <p:nvPr/>
            </p:nvSpPr>
            <p:spPr>
              <a:xfrm rot="1274250">
                <a:off x="7044172" y="1951630"/>
                <a:ext cx="38759" cy="64833"/>
              </a:xfrm>
              <a:custGeom>
                <a:avLst/>
                <a:gdLst/>
                <a:ahLst/>
                <a:cxnLst/>
                <a:rect l="l" t="t" r="r" b="b"/>
                <a:pathLst>
                  <a:path w="330" h="552" fill="none" extrusionOk="0">
                    <a:moveTo>
                      <a:pt x="1" y="1"/>
                    </a:moveTo>
                    <a:cubicBezTo>
                      <a:pt x="125" y="178"/>
                      <a:pt x="231" y="365"/>
                      <a:pt x="329" y="55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31"/>
              <p:cNvSpPr/>
              <p:nvPr/>
            </p:nvSpPr>
            <p:spPr>
              <a:xfrm rot="1274250">
                <a:off x="7044968" y="1946208"/>
                <a:ext cx="12567" cy="78340"/>
              </a:xfrm>
              <a:custGeom>
                <a:avLst/>
                <a:gdLst/>
                <a:ahLst/>
                <a:cxnLst/>
                <a:rect l="l" t="t" r="r" b="b"/>
                <a:pathLst>
                  <a:path w="107" h="667" fill="none" extrusionOk="0">
                    <a:moveTo>
                      <a:pt x="0" y="1"/>
                    </a:moveTo>
                    <a:lnTo>
                      <a:pt x="107" y="667"/>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31"/>
              <p:cNvSpPr/>
              <p:nvPr/>
            </p:nvSpPr>
            <p:spPr>
              <a:xfrm rot="1274250">
                <a:off x="7053019" y="1961876"/>
                <a:ext cx="84565" cy="7399"/>
              </a:xfrm>
              <a:custGeom>
                <a:avLst/>
                <a:gdLst/>
                <a:ahLst/>
                <a:cxnLst/>
                <a:rect l="l" t="t" r="r" b="b"/>
                <a:pathLst>
                  <a:path w="720" h="63" fill="none" extrusionOk="0">
                    <a:moveTo>
                      <a:pt x="1" y="18"/>
                    </a:moveTo>
                    <a:cubicBezTo>
                      <a:pt x="240" y="1"/>
                      <a:pt x="480" y="9"/>
                      <a:pt x="720" y="63"/>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31"/>
              <p:cNvSpPr/>
              <p:nvPr/>
            </p:nvSpPr>
            <p:spPr>
              <a:xfrm rot="1274250">
                <a:off x="7047558" y="1959642"/>
                <a:ext cx="66830" cy="36645"/>
              </a:xfrm>
              <a:custGeom>
                <a:avLst/>
                <a:gdLst/>
                <a:ahLst/>
                <a:cxnLst/>
                <a:rect l="l" t="t" r="r" b="b"/>
                <a:pathLst>
                  <a:path w="569" h="312" fill="none" extrusionOk="0">
                    <a:moveTo>
                      <a:pt x="1" y="0"/>
                    </a:moveTo>
                    <a:cubicBezTo>
                      <a:pt x="205" y="71"/>
                      <a:pt x="391" y="178"/>
                      <a:pt x="569" y="31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31"/>
              <p:cNvSpPr/>
              <p:nvPr/>
            </p:nvSpPr>
            <p:spPr>
              <a:xfrm rot="1274250">
                <a:off x="7101138" y="2004710"/>
                <a:ext cx="8104" cy="5403"/>
              </a:xfrm>
              <a:custGeom>
                <a:avLst/>
                <a:gdLst/>
                <a:ahLst/>
                <a:cxnLst/>
                <a:rect l="l" t="t" r="r" b="b"/>
                <a:pathLst>
                  <a:path w="69" h="46" extrusionOk="0">
                    <a:moveTo>
                      <a:pt x="34" y="0"/>
                    </a:moveTo>
                    <a:cubicBezTo>
                      <a:pt x="32" y="0"/>
                      <a:pt x="29" y="1"/>
                      <a:pt x="27" y="1"/>
                    </a:cubicBezTo>
                    <a:cubicBezTo>
                      <a:pt x="9" y="1"/>
                      <a:pt x="0" y="10"/>
                      <a:pt x="9" y="28"/>
                    </a:cubicBezTo>
                    <a:cubicBezTo>
                      <a:pt x="9" y="46"/>
                      <a:pt x="18" y="46"/>
                      <a:pt x="36" y="46"/>
                    </a:cubicBezTo>
                    <a:cubicBezTo>
                      <a:pt x="68" y="38"/>
                      <a:pt x="57" y="0"/>
                      <a:pt x="3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31"/>
              <p:cNvSpPr/>
              <p:nvPr/>
            </p:nvSpPr>
            <p:spPr>
              <a:xfrm rot="1274250">
                <a:off x="7130201" y="1981170"/>
                <a:ext cx="6342" cy="6342"/>
              </a:xfrm>
              <a:custGeom>
                <a:avLst/>
                <a:gdLst/>
                <a:ahLst/>
                <a:cxnLst/>
                <a:rect l="l" t="t" r="r" b="b"/>
                <a:pathLst>
                  <a:path w="54" h="54" extrusionOk="0">
                    <a:moveTo>
                      <a:pt x="18" y="0"/>
                    </a:moveTo>
                    <a:cubicBezTo>
                      <a:pt x="9" y="9"/>
                      <a:pt x="0" y="27"/>
                      <a:pt x="9" y="36"/>
                    </a:cubicBezTo>
                    <a:cubicBezTo>
                      <a:pt x="9" y="53"/>
                      <a:pt x="27" y="53"/>
                      <a:pt x="36" y="53"/>
                    </a:cubicBezTo>
                    <a:cubicBezTo>
                      <a:pt x="54" y="45"/>
                      <a:pt x="54" y="27"/>
                      <a:pt x="54" y="18"/>
                    </a:cubicBezTo>
                    <a:cubicBezTo>
                      <a:pt x="45" y="0"/>
                      <a:pt x="36"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31"/>
              <p:cNvSpPr/>
              <p:nvPr/>
            </p:nvSpPr>
            <p:spPr>
              <a:xfrm rot="1274250">
                <a:off x="7067434" y="2018073"/>
                <a:ext cx="6577" cy="6577"/>
              </a:xfrm>
              <a:custGeom>
                <a:avLst/>
                <a:gdLst/>
                <a:ahLst/>
                <a:cxnLst/>
                <a:rect l="l" t="t" r="r" b="b"/>
                <a:pathLst>
                  <a:path w="56" h="56" extrusionOk="0">
                    <a:moveTo>
                      <a:pt x="29" y="1"/>
                    </a:moveTo>
                    <a:cubicBezTo>
                      <a:pt x="13" y="1"/>
                      <a:pt x="0" y="16"/>
                      <a:pt x="11" y="38"/>
                    </a:cubicBezTo>
                    <a:cubicBezTo>
                      <a:pt x="11" y="47"/>
                      <a:pt x="29" y="56"/>
                      <a:pt x="38" y="56"/>
                    </a:cubicBezTo>
                    <a:cubicBezTo>
                      <a:pt x="56" y="47"/>
                      <a:pt x="56" y="29"/>
                      <a:pt x="56" y="20"/>
                    </a:cubicBezTo>
                    <a:cubicBezTo>
                      <a:pt x="49" y="7"/>
                      <a:pt x="38" y="1"/>
                      <a:pt x="2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31"/>
              <p:cNvSpPr/>
              <p:nvPr/>
            </p:nvSpPr>
            <p:spPr>
              <a:xfrm rot="1274250">
                <a:off x="7040310" y="2019638"/>
                <a:ext cx="6695" cy="6225"/>
              </a:xfrm>
              <a:custGeom>
                <a:avLst/>
                <a:gdLst/>
                <a:ahLst/>
                <a:cxnLst/>
                <a:rect l="l" t="t" r="r" b="b"/>
                <a:pathLst>
                  <a:path w="57" h="53" extrusionOk="0">
                    <a:moveTo>
                      <a:pt x="27" y="1"/>
                    </a:moveTo>
                    <a:cubicBezTo>
                      <a:pt x="23" y="1"/>
                      <a:pt x="20" y="2"/>
                      <a:pt x="18" y="4"/>
                    </a:cubicBezTo>
                    <a:cubicBezTo>
                      <a:pt x="0" y="4"/>
                      <a:pt x="0" y="22"/>
                      <a:pt x="0" y="40"/>
                    </a:cubicBezTo>
                    <a:cubicBezTo>
                      <a:pt x="6" y="49"/>
                      <a:pt x="16" y="53"/>
                      <a:pt x="25" y="53"/>
                    </a:cubicBezTo>
                    <a:cubicBezTo>
                      <a:pt x="41" y="53"/>
                      <a:pt x="56" y="39"/>
                      <a:pt x="45" y="22"/>
                    </a:cubicBezTo>
                    <a:cubicBezTo>
                      <a:pt x="45" y="9"/>
                      <a:pt x="35"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31"/>
              <p:cNvSpPr/>
              <p:nvPr/>
            </p:nvSpPr>
            <p:spPr>
              <a:xfrm rot="1274250">
                <a:off x="6974453" y="1909203"/>
                <a:ext cx="85740" cy="67887"/>
              </a:xfrm>
              <a:custGeom>
                <a:avLst/>
                <a:gdLst/>
                <a:ahLst/>
                <a:cxnLst/>
                <a:rect l="l" t="t" r="r" b="b"/>
                <a:pathLst>
                  <a:path w="730" h="578" extrusionOk="0">
                    <a:moveTo>
                      <a:pt x="1" y="0"/>
                    </a:moveTo>
                    <a:cubicBezTo>
                      <a:pt x="107" y="62"/>
                      <a:pt x="214" y="116"/>
                      <a:pt x="338" y="151"/>
                    </a:cubicBezTo>
                    <a:cubicBezTo>
                      <a:pt x="444" y="184"/>
                      <a:pt x="558" y="209"/>
                      <a:pt x="672" y="213"/>
                    </a:cubicBezTo>
                    <a:lnTo>
                      <a:pt x="672" y="213"/>
                    </a:lnTo>
                    <a:cubicBezTo>
                      <a:pt x="539" y="390"/>
                      <a:pt x="340" y="517"/>
                      <a:pt x="125" y="577"/>
                    </a:cubicBezTo>
                    <a:cubicBezTo>
                      <a:pt x="365" y="533"/>
                      <a:pt x="569" y="400"/>
                      <a:pt x="711" y="213"/>
                    </a:cubicBezTo>
                    <a:lnTo>
                      <a:pt x="729" y="187"/>
                    </a:lnTo>
                    <a:lnTo>
                      <a:pt x="702" y="187"/>
                    </a:lnTo>
                    <a:cubicBezTo>
                      <a:pt x="454" y="178"/>
                      <a:pt x="214" y="10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31"/>
              <p:cNvSpPr/>
              <p:nvPr/>
            </p:nvSpPr>
            <p:spPr>
              <a:xfrm rot="1274250">
                <a:off x="7073331" y="1869984"/>
                <a:ext cx="16796" cy="85622"/>
              </a:xfrm>
              <a:custGeom>
                <a:avLst/>
                <a:gdLst/>
                <a:ahLst/>
                <a:cxnLst/>
                <a:rect l="l" t="t" r="r" b="b"/>
                <a:pathLst>
                  <a:path w="143" h="729" extrusionOk="0">
                    <a:moveTo>
                      <a:pt x="98" y="0"/>
                    </a:moveTo>
                    <a:cubicBezTo>
                      <a:pt x="62" y="53"/>
                      <a:pt x="54" y="124"/>
                      <a:pt x="71" y="187"/>
                    </a:cubicBezTo>
                    <a:cubicBezTo>
                      <a:pt x="80" y="249"/>
                      <a:pt x="89" y="311"/>
                      <a:pt x="98" y="373"/>
                    </a:cubicBezTo>
                    <a:cubicBezTo>
                      <a:pt x="107" y="506"/>
                      <a:pt x="71" y="631"/>
                      <a:pt x="0" y="728"/>
                    </a:cubicBezTo>
                    <a:cubicBezTo>
                      <a:pt x="89" y="640"/>
                      <a:pt x="142" y="506"/>
                      <a:pt x="134" y="373"/>
                    </a:cubicBezTo>
                    <a:cubicBezTo>
                      <a:pt x="125" y="311"/>
                      <a:pt x="107" y="249"/>
                      <a:pt x="89" y="187"/>
                    </a:cubicBezTo>
                    <a:cubicBezTo>
                      <a:pt x="71" y="124"/>
                      <a:pt x="80" y="62"/>
                      <a:pt x="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31"/>
              <p:cNvSpPr/>
              <p:nvPr/>
            </p:nvSpPr>
            <p:spPr>
              <a:xfrm rot="1274250">
                <a:off x="7033991" y="1951703"/>
                <a:ext cx="36527" cy="93961"/>
              </a:xfrm>
              <a:custGeom>
                <a:avLst/>
                <a:gdLst/>
                <a:ahLst/>
                <a:cxnLst/>
                <a:rect l="l" t="t" r="r" b="b"/>
                <a:pathLst>
                  <a:path w="311" h="800" extrusionOk="0">
                    <a:moveTo>
                      <a:pt x="62" y="0"/>
                    </a:moveTo>
                    <a:cubicBezTo>
                      <a:pt x="18" y="62"/>
                      <a:pt x="0" y="142"/>
                      <a:pt x="27" y="213"/>
                    </a:cubicBezTo>
                    <a:cubicBezTo>
                      <a:pt x="53" y="284"/>
                      <a:pt x="89" y="355"/>
                      <a:pt x="133" y="409"/>
                    </a:cubicBezTo>
                    <a:cubicBezTo>
                      <a:pt x="178" y="471"/>
                      <a:pt x="222" y="524"/>
                      <a:pt x="258" y="595"/>
                    </a:cubicBezTo>
                    <a:cubicBezTo>
                      <a:pt x="284" y="657"/>
                      <a:pt x="293" y="729"/>
                      <a:pt x="275" y="800"/>
                    </a:cubicBezTo>
                    <a:cubicBezTo>
                      <a:pt x="311" y="729"/>
                      <a:pt x="311" y="649"/>
                      <a:pt x="275" y="578"/>
                    </a:cubicBezTo>
                    <a:cubicBezTo>
                      <a:pt x="249" y="506"/>
                      <a:pt x="204" y="444"/>
                      <a:pt x="160" y="391"/>
                    </a:cubicBezTo>
                    <a:cubicBezTo>
                      <a:pt x="115" y="338"/>
                      <a:pt x="80" y="276"/>
                      <a:pt x="53" y="204"/>
                    </a:cubicBezTo>
                    <a:cubicBezTo>
                      <a:pt x="27" y="142"/>
                      <a:pt x="27" y="62"/>
                      <a:pt x="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31"/>
              <p:cNvSpPr/>
              <p:nvPr/>
            </p:nvSpPr>
            <p:spPr>
              <a:xfrm rot="1274250">
                <a:off x="7059455" y="1948805"/>
                <a:ext cx="77283" cy="16561"/>
              </a:xfrm>
              <a:custGeom>
                <a:avLst/>
                <a:gdLst/>
                <a:ahLst/>
                <a:cxnLst/>
                <a:rect l="l" t="t" r="r" b="b"/>
                <a:pathLst>
                  <a:path w="658" h="141" extrusionOk="0">
                    <a:moveTo>
                      <a:pt x="657" y="0"/>
                    </a:moveTo>
                    <a:lnTo>
                      <a:pt x="657" y="0"/>
                    </a:lnTo>
                    <a:cubicBezTo>
                      <a:pt x="551" y="45"/>
                      <a:pt x="444" y="71"/>
                      <a:pt x="338" y="98"/>
                    </a:cubicBezTo>
                    <a:cubicBezTo>
                      <a:pt x="231" y="116"/>
                      <a:pt x="116" y="124"/>
                      <a:pt x="0" y="133"/>
                    </a:cubicBezTo>
                    <a:lnTo>
                      <a:pt x="9" y="133"/>
                    </a:lnTo>
                    <a:cubicBezTo>
                      <a:pt x="51" y="138"/>
                      <a:pt x="93" y="141"/>
                      <a:pt x="135" y="141"/>
                    </a:cubicBezTo>
                    <a:cubicBezTo>
                      <a:pt x="316" y="141"/>
                      <a:pt x="499" y="94"/>
                      <a:pt x="65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31"/>
              <p:cNvSpPr/>
              <p:nvPr/>
            </p:nvSpPr>
            <p:spPr>
              <a:xfrm rot="1274250">
                <a:off x="6646733" y="2018062"/>
                <a:ext cx="103475" cy="169130"/>
              </a:xfrm>
              <a:custGeom>
                <a:avLst/>
                <a:gdLst/>
                <a:ahLst/>
                <a:cxnLst/>
                <a:rect l="l" t="t" r="r" b="b"/>
                <a:pathLst>
                  <a:path w="881" h="1440" extrusionOk="0">
                    <a:moveTo>
                      <a:pt x="171" y="0"/>
                    </a:moveTo>
                    <a:cubicBezTo>
                      <a:pt x="156" y="0"/>
                      <a:pt x="143" y="6"/>
                      <a:pt x="134" y="21"/>
                    </a:cubicBezTo>
                    <a:cubicBezTo>
                      <a:pt x="10" y="278"/>
                      <a:pt x="1" y="580"/>
                      <a:pt x="116" y="856"/>
                    </a:cubicBezTo>
                    <a:cubicBezTo>
                      <a:pt x="205" y="1122"/>
                      <a:pt x="410" y="1335"/>
                      <a:pt x="667" y="1433"/>
                    </a:cubicBezTo>
                    <a:cubicBezTo>
                      <a:pt x="676" y="1437"/>
                      <a:pt x="685" y="1440"/>
                      <a:pt x="694" y="1440"/>
                    </a:cubicBezTo>
                    <a:cubicBezTo>
                      <a:pt x="703" y="1440"/>
                      <a:pt x="711" y="1437"/>
                      <a:pt x="720" y="1433"/>
                    </a:cubicBezTo>
                    <a:cubicBezTo>
                      <a:pt x="747" y="1424"/>
                      <a:pt x="765" y="1388"/>
                      <a:pt x="774" y="1353"/>
                    </a:cubicBezTo>
                    <a:cubicBezTo>
                      <a:pt x="818" y="1229"/>
                      <a:pt x="845" y="1095"/>
                      <a:pt x="862" y="962"/>
                    </a:cubicBezTo>
                    <a:cubicBezTo>
                      <a:pt x="880" y="811"/>
                      <a:pt x="862" y="660"/>
                      <a:pt x="800" y="527"/>
                    </a:cubicBezTo>
                    <a:cubicBezTo>
                      <a:pt x="729" y="385"/>
                      <a:pt x="614" y="269"/>
                      <a:pt x="472" y="189"/>
                    </a:cubicBezTo>
                    <a:cubicBezTo>
                      <a:pt x="419" y="167"/>
                      <a:pt x="25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31"/>
              <p:cNvSpPr/>
              <p:nvPr/>
            </p:nvSpPr>
            <p:spPr>
              <a:xfrm rot="1274250">
                <a:off x="6575964" y="1999714"/>
                <a:ext cx="114868" cy="117569"/>
              </a:xfrm>
              <a:custGeom>
                <a:avLst/>
                <a:gdLst/>
                <a:ahLst/>
                <a:cxnLst/>
                <a:rect l="l" t="t" r="r" b="b"/>
                <a:pathLst>
                  <a:path w="978" h="1001" extrusionOk="0">
                    <a:moveTo>
                      <a:pt x="718" y="1"/>
                    </a:moveTo>
                    <a:cubicBezTo>
                      <a:pt x="550" y="1"/>
                      <a:pt x="342" y="133"/>
                      <a:pt x="267" y="208"/>
                    </a:cubicBezTo>
                    <a:cubicBezTo>
                      <a:pt x="89" y="404"/>
                      <a:pt x="0" y="652"/>
                      <a:pt x="9" y="901"/>
                    </a:cubicBezTo>
                    <a:cubicBezTo>
                      <a:pt x="104" y="968"/>
                      <a:pt x="215" y="1000"/>
                      <a:pt x="325" y="1000"/>
                    </a:cubicBezTo>
                    <a:cubicBezTo>
                      <a:pt x="462" y="1000"/>
                      <a:pt x="598" y="950"/>
                      <a:pt x="702" y="857"/>
                    </a:cubicBezTo>
                    <a:cubicBezTo>
                      <a:pt x="800" y="759"/>
                      <a:pt x="871" y="635"/>
                      <a:pt x="897" y="501"/>
                    </a:cubicBezTo>
                    <a:cubicBezTo>
                      <a:pt x="924" y="404"/>
                      <a:pt x="977" y="190"/>
                      <a:pt x="897" y="84"/>
                    </a:cubicBezTo>
                    <a:cubicBezTo>
                      <a:pt x="853" y="24"/>
                      <a:pt x="789" y="1"/>
                      <a:pt x="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31"/>
              <p:cNvSpPr/>
              <p:nvPr/>
            </p:nvSpPr>
            <p:spPr>
              <a:xfrm rot="1274250">
                <a:off x="6697007" y="1986510"/>
                <a:ext cx="138828" cy="89733"/>
              </a:xfrm>
              <a:custGeom>
                <a:avLst/>
                <a:gdLst/>
                <a:ahLst/>
                <a:cxnLst/>
                <a:rect l="l" t="t" r="r" b="b"/>
                <a:pathLst>
                  <a:path w="1182" h="764" extrusionOk="0">
                    <a:moveTo>
                      <a:pt x="690" y="1"/>
                    </a:moveTo>
                    <a:cubicBezTo>
                      <a:pt x="564" y="1"/>
                      <a:pt x="446" y="44"/>
                      <a:pt x="347" y="120"/>
                    </a:cubicBezTo>
                    <a:cubicBezTo>
                      <a:pt x="258" y="191"/>
                      <a:pt x="1" y="458"/>
                      <a:pt x="134" y="626"/>
                    </a:cubicBezTo>
                    <a:cubicBezTo>
                      <a:pt x="216" y="730"/>
                      <a:pt x="351" y="763"/>
                      <a:pt x="476" y="763"/>
                    </a:cubicBezTo>
                    <a:cubicBezTo>
                      <a:pt x="555" y="763"/>
                      <a:pt x="630" y="750"/>
                      <a:pt x="685" y="733"/>
                    </a:cubicBezTo>
                    <a:cubicBezTo>
                      <a:pt x="871" y="662"/>
                      <a:pt x="1031" y="546"/>
                      <a:pt x="1155" y="387"/>
                    </a:cubicBezTo>
                    <a:cubicBezTo>
                      <a:pt x="1164" y="369"/>
                      <a:pt x="1173" y="360"/>
                      <a:pt x="1182" y="351"/>
                    </a:cubicBezTo>
                    <a:cubicBezTo>
                      <a:pt x="1182" y="324"/>
                      <a:pt x="1173" y="298"/>
                      <a:pt x="1155" y="271"/>
                    </a:cubicBezTo>
                    <a:cubicBezTo>
                      <a:pt x="1066" y="129"/>
                      <a:pt x="916" y="31"/>
                      <a:pt x="756" y="5"/>
                    </a:cubicBezTo>
                    <a:cubicBezTo>
                      <a:pt x="734" y="2"/>
                      <a:pt x="712" y="1"/>
                      <a:pt x="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31"/>
              <p:cNvSpPr/>
              <p:nvPr/>
            </p:nvSpPr>
            <p:spPr>
              <a:xfrm rot="1274250">
                <a:off x="6678278" y="1880104"/>
                <a:ext cx="90907" cy="159734"/>
              </a:xfrm>
              <a:custGeom>
                <a:avLst/>
                <a:gdLst/>
                <a:ahLst/>
                <a:cxnLst/>
                <a:rect l="l" t="t" r="r" b="b"/>
                <a:pathLst>
                  <a:path w="774" h="1360" extrusionOk="0">
                    <a:moveTo>
                      <a:pt x="480" y="1"/>
                    </a:moveTo>
                    <a:cubicBezTo>
                      <a:pt x="471" y="1"/>
                      <a:pt x="453" y="9"/>
                      <a:pt x="445" y="18"/>
                    </a:cubicBezTo>
                    <a:cubicBezTo>
                      <a:pt x="373" y="80"/>
                      <a:pt x="302" y="116"/>
                      <a:pt x="222" y="178"/>
                    </a:cubicBezTo>
                    <a:cubicBezTo>
                      <a:pt x="143" y="249"/>
                      <a:pt x="71" y="338"/>
                      <a:pt x="36" y="436"/>
                    </a:cubicBezTo>
                    <a:cubicBezTo>
                      <a:pt x="0" y="604"/>
                      <a:pt x="18" y="773"/>
                      <a:pt x="80" y="933"/>
                    </a:cubicBezTo>
                    <a:cubicBezTo>
                      <a:pt x="107" y="1031"/>
                      <a:pt x="151" y="1120"/>
                      <a:pt x="205" y="1208"/>
                    </a:cubicBezTo>
                    <a:cubicBezTo>
                      <a:pt x="249" y="1288"/>
                      <a:pt x="320" y="1342"/>
                      <a:pt x="409" y="1359"/>
                    </a:cubicBezTo>
                    <a:lnTo>
                      <a:pt x="533" y="1226"/>
                    </a:lnTo>
                    <a:cubicBezTo>
                      <a:pt x="720" y="1120"/>
                      <a:pt x="773" y="818"/>
                      <a:pt x="675" y="551"/>
                    </a:cubicBezTo>
                    <a:cubicBezTo>
                      <a:pt x="622" y="409"/>
                      <a:pt x="533" y="267"/>
                      <a:pt x="524" y="125"/>
                    </a:cubicBezTo>
                    <a:cubicBezTo>
                      <a:pt x="524" y="72"/>
                      <a:pt x="516" y="9"/>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31"/>
              <p:cNvSpPr/>
              <p:nvPr/>
            </p:nvSpPr>
            <p:spPr>
              <a:xfrm rot="1274250">
                <a:off x="6572047" y="1933250"/>
                <a:ext cx="150338" cy="93139"/>
              </a:xfrm>
              <a:custGeom>
                <a:avLst/>
                <a:gdLst/>
                <a:ahLst/>
                <a:cxnLst/>
                <a:rect l="l" t="t" r="r" b="b"/>
                <a:pathLst>
                  <a:path w="1280" h="793" extrusionOk="0">
                    <a:moveTo>
                      <a:pt x="542" y="1"/>
                    </a:moveTo>
                    <a:cubicBezTo>
                      <a:pt x="509" y="1"/>
                      <a:pt x="476" y="3"/>
                      <a:pt x="444" y="7"/>
                    </a:cubicBezTo>
                    <a:cubicBezTo>
                      <a:pt x="293" y="7"/>
                      <a:pt x="142" y="43"/>
                      <a:pt x="0" y="114"/>
                    </a:cubicBezTo>
                    <a:cubicBezTo>
                      <a:pt x="89" y="398"/>
                      <a:pt x="293" y="629"/>
                      <a:pt x="569" y="753"/>
                    </a:cubicBezTo>
                    <a:cubicBezTo>
                      <a:pt x="636" y="777"/>
                      <a:pt x="725" y="793"/>
                      <a:pt x="816" y="793"/>
                    </a:cubicBezTo>
                    <a:cubicBezTo>
                      <a:pt x="964" y="793"/>
                      <a:pt x="1115" y="750"/>
                      <a:pt x="1181" y="629"/>
                    </a:cubicBezTo>
                    <a:cubicBezTo>
                      <a:pt x="1279" y="434"/>
                      <a:pt x="959" y="105"/>
                      <a:pt x="817" y="52"/>
                    </a:cubicBezTo>
                    <a:cubicBezTo>
                      <a:pt x="732" y="19"/>
                      <a:pt x="636" y="1"/>
                      <a:pt x="5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31"/>
              <p:cNvSpPr/>
              <p:nvPr/>
            </p:nvSpPr>
            <p:spPr>
              <a:xfrm rot="1274250">
                <a:off x="6634175" y="1958140"/>
                <a:ext cx="146110" cy="143056"/>
              </a:xfrm>
              <a:custGeom>
                <a:avLst/>
                <a:gdLst/>
                <a:ahLst/>
                <a:cxnLst/>
                <a:rect l="l" t="t" r="r" b="b"/>
                <a:pathLst>
                  <a:path w="1244" h="1218" extrusionOk="0">
                    <a:moveTo>
                      <a:pt x="516" y="1"/>
                    </a:moveTo>
                    <a:cubicBezTo>
                      <a:pt x="498" y="98"/>
                      <a:pt x="480" y="187"/>
                      <a:pt x="462" y="285"/>
                    </a:cubicBezTo>
                    <a:cubicBezTo>
                      <a:pt x="418" y="231"/>
                      <a:pt x="391" y="169"/>
                      <a:pt x="382" y="107"/>
                    </a:cubicBezTo>
                    <a:lnTo>
                      <a:pt x="382" y="107"/>
                    </a:lnTo>
                    <a:cubicBezTo>
                      <a:pt x="391" y="240"/>
                      <a:pt x="418" y="374"/>
                      <a:pt x="445" y="498"/>
                    </a:cubicBezTo>
                    <a:cubicBezTo>
                      <a:pt x="400" y="418"/>
                      <a:pt x="356" y="329"/>
                      <a:pt x="302" y="240"/>
                    </a:cubicBezTo>
                    <a:lnTo>
                      <a:pt x="302" y="240"/>
                    </a:lnTo>
                    <a:lnTo>
                      <a:pt x="365" y="498"/>
                    </a:lnTo>
                    <a:cubicBezTo>
                      <a:pt x="276" y="462"/>
                      <a:pt x="187" y="400"/>
                      <a:pt x="107" y="338"/>
                    </a:cubicBezTo>
                    <a:lnTo>
                      <a:pt x="107" y="338"/>
                    </a:lnTo>
                    <a:cubicBezTo>
                      <a:pt x="160" y="418"/>
                      <a:pt x="222" y="489"/>
                      <a:pt x="294" y="551"/>
                    </a:cubicBezTo>
                    <a:cubicBezTo>
                      <a:pt x="214" y="542"/>
                      <a:pt x="143" y="507"/>
                      <a:pt x="71" y="462"/>
                    </a:cubicBezTo>
                    <a:lnTo>
                      <a:pt x="71" y="462"/>
                    </a:lnTo>
                    <a:lnTo>
                      <a:pt x="294" y="622"/>
                    </a:lnTo>
                    <a:cubicBezTo>
                      <a:pt x="264" y="626"/>
                      <a:pt x="234" y="628"/>
                      <a:pt x="203" y="628"/>
                    </a:cubicBezTo>
                    <a:cubicBezTo>
                      <a:pt x="149" y="628"/>
                      <a:pt x="92" y="621"/>
                      <a:pt x="36" y="604"/>
                    </a:cubicBezTo>
                    <a:lnTo>
                      <a:pt x="36" y="604"/>
                    </a:lnTo>
                    <a:cubicBezTo>
                      <a:pt x="98" y="640"/>
                      <a:pt x="160" y="667"/>
                      <a:pt x="231" y="684"/>
                    </a:cubicBezTo>
                    <a:lnTo>
                      <a:pt x="0" y="827"/>
                    </a:lnTo>
                    <a:lnTo>
                      <a:pt x="285" y="747"/>
                    </a:lnTo>
                    <a:lnTo>
                      <a:pt x="285" y="747"/>
                    </a:lnTo>
                    <a:cubicBezTo>
                      <a:pt x="231" y="818"/>
                      <a:pt x="160" y="871"/>
                      <a:pt x="89" y="915"/>
                    </a:cubicBezTo>
                    <a:lnTo>
                      <a:pt x="320" y="773"/>
                    </a:lnTo>
                    <a:lnTo>
                      <a:pt x="160" y="1057"/>
                    </a:lnTo>
                    <a:lnTo>
                      <a:pt x="382" y="853"/>
                    </a:lnTo>
                    <a:lnTo>
                      <a:pt x="382" y="853"/>
                    </a:lnTo>
                    <a:lnTo>
                      <a:pt x="231" y="1137"/>
                    </a:lnTo>
                    <a:lnTo>
                      <a:pt x="418" y="915"/>
                    </a:lnTo>
                    <a:lnTo>
                      <a:pt x="418" y="915"/>
                    </a:lnTo>
                    <a:cubicBezTo>
                      <a:pt x="382" y="1013"/>
                      <a:pt x="356" y="1111"/>
                      <a:pt x="311" y="1208"/>
                    </a:cubicBezTo>
                    <a:cubicBezTo>
                      <a:pt x="373" y="1111"/>
                      <a:pt x="436" y="1004"/>
                      <a:pt x="507" y="906"/>
                    </a:cubicBezTo>
                    <a:lnTo>
                      <a:pt x="507" y="906"/>
                    </a:lnTo>
                    <a:cubicBezTo>
                      <a:pt x="480" y="995"/>
                      <a:pt x="462" y="1093"/>
                      <a:pt x="480" y="1182"/>
                    </a:cubicBezTo>
                    <a:lnTo>
                      <a:pt x="542" y="898"/>
                    </a:lnTo>
                    <a:cubicBezTo>
                      <a:pt x="596" y="1022"/>
                      <a:pt x="675" y="1120"/>
                      <a:pt x="764" y="1217"/>
                    </a:cubicBezTo>
                    <a:cubicBezTo>
                      <a:pt x="720" y="1120"/>
                      <a:pt x="667" y="1022"/>
                      <a:pt x="622" y="915"/>
                    </a:cubicBezTo>
                    <a:lnTo>
                      <a:pt x="622" y="915"/>
                    </a:lnTo>
                    <a:lnTo>
                      <a:pt x="835" y="1137"/>
                    </a:lnTo>
                    <a:lnTo>
                      <a:pt x="702" y="871"/>
                    </a:lnTo>
                    <a:lnTo>
                      <a:pt x="897" y="995"/>
                    </a:lnTo>
                    <a:cubicBezTo>
                      <a:pt x="862" y="942"/>
                      <a:pt x="835" y="889"/>
                      <a:pt x="800" y="827"/>
                    </a:cubicBezTo>
                    <a:lnTo>
                      <a:pt x="800" y="827"/>
                    </a:lnTo>
                    <a:cubicBezTo>
                      <a:pt x="818" y="853"/>
                      <a:pt x="951" y="871"/>
                      <a:pt x="969" y="880"/>
                    </a:cubicBezTo>
                    <a:cubicBezTo>
                      <a:pt x="906" y="818"/>
                      <a:pt x="1040" y="809"/>
                      <a:pt x="1057" y="800"/>
                    </a:cubicBezTo>
                    <a:cubicBezTo>
                      <a:pt x="1120" y="782"/>
                      <a:pt x="1182" y="747"/>
                      <a:pt x="1244" y="711"/>
                    </a:cubicBezTo>
                    <a:lnTo>
                      <a:pt x="1244" y="711"/>
                    </a:lnTo>
                    <a:lnTo>
                      <a:pt x="1093" y="720"/>
                    </a:lnTo>
                    <a:lnTo>
                      <a:pt x="1093" y="720"/>
                    </a:lnTo>
                    <a:lnTo>
                      <a:pt x="1226" y="604"/>
                    </a:lnTo>
                    <a:lnTo>
                      <a:pt x="1226" y="604"/>
                    </a:lnTo>
                    <a:cubicBezTo>
                      <a:pt x="1155" y="631"/>
                      <a:pt x="1084" y="640"/>
                      <a:pt x="1022" y="640"/>
                    </a:cubicBezTo>
                    <a:cubicBezTo>
                      <a:pt x="1084" y="604"/>
                      <a:pt x="1146" y="560"/>
                      <a:pt x="1191" y="507"/>
                    </a:cubicBezTo>
                    <a:lnTo>
                      <a:pt x="1191" y="507"/>
                    </a:lnTo>
                    <a:lnTo>
                      <a:pt x="951" y="587"/>
                    </a:lnTo>
                    <a:lnTo>
                      <a:pt x="951" y="587"/>
                    </a:lnTo>
                    <a:lnTo>
                      <a:pt x="1120" y="409"/>
                    </a:lnTo>
                    <a:lnTo>
                      <a:pt x="1120" y="409"/>
                    </a:lnTo>
                    <a:lnTo>
                      <a:pt x="906" y="445"/>
                    </a:lnTo>
                    <a:lnTo>
                      <a:pt x="1093" y="303"/>
                    </a:lnTo>
                    <a:lnTo>
                      <a:pt x="871" y="382"/>
                    </a:lnTo>
                    <a:lnTo>
                      <a:pt x="1013" y="240"/>
                    </a:lnTo>
                    <a:lnTo>
                      <a:pt x="791" y="400"/>
                    </a:lnTo>
                    <a:cubicBezTo>
                      <a:pt x="826" y="347"/>
                      <a:pt x="853" y="294"/>
                      <a:pt x="880" y="231"/>
                    </a:cubicBezTo>
                    <a:lnTo>
                      <a:pt x="880" y="231"/>
                    </a:lnTo>
                    <a:lnTo>
                      <a:pt x="720" y="445"/>
                    </a:lnTo>
                    <a:cubicBezTo>
                      <a:pt x="773" y="338"/>
                      <a:pt x="791" y="214"/>
                      <a:pt x="782" y="98"/>
                    </a:cubicBezTo>
                    <a:lnTo>
                      <a:pt x="782" y="98"/>
                    </a:lnTo>
                    <a:cubicBezTo>
                      <a:pt x="755" y="187"/>
                      <a:pt x="702" y="267"/>
                      <a:pt x="649" y="338"/>
                    </a:cubicBezTo>
                    <a:cubicBezTo>
                      <a:pt x="675" y="249"/>
                      <a:pt x="675" y="160"/>
                      <a:pt x="658" y="63"/>
                    </a:cubicBezTo>
                    <a:lnTo>
                      <a:pt x="658" y="63"/>
                    </a:lnTo>
                    <a:cubicBezTo>
                      <a:pt x="622" y="152"/>
                      <a:pt x="596" y="231"/>
                      <a:pt x="560" y="320"/>
                    </a:cubicBezTo>
                    <a:lnTo>
                      <a:pt x="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31"/>
              <p:cNvSpPr/>
              <p:nvPr/>
            </p:nvSpPr>
            <p:spPr>
              <a:xfrm rot="1274250">
                <a:off x="6685148" y="2028385"/>
                <a:ext cx="54263" cy="80337"/>
              </a:xfrm>
              <a:custGeom>
                <a:avLst/>
                <a:gdLst/>
                <a:ahLst/>
                <a:cxnLst/>
                <a:rect l="l" t="t" r="r" b="b"/>
                <a:pathLst>
                  <a:path w="462" h="684" fill="none" extrusionOk="0">
                    <a:moveTo>
                      <a:pt x="0" y="0"/>
                    </a:moveTo>
                    <a:cubicBezTo>
                      <a:pt x="169" y="213"/>
                      <a:pt x="320" y="444"/>
                      <a:pt x="462" y="68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31"/>
              <p:cNvSpPr/>
              <p:nvPr/>
            </p:nvSpPr>
            <p:spPr>
              <a:xfrm rot="1274250">
                <a:off x="6683777" y="2022975"/>
                <a:ext cx="31477" cy="99129"/>
              </a:xfrm>
              <a:custGeom>
                <a:avLst/>
                <a:gdLst/>
                <a:ahLst/>
                <a:cxnLst/>
                <a:rect l="l" t="t" r="r" b="b"/>
                <a:pathLst>
                  <a:path w="268" h="844" fill="none" extrusionOk="0">
                    <a:moveTo>
                      <a:pt x="1" y="0"/>
                    </a:moveTo>
                    <a:cubicBezTo>
                      <a:pt x="90" y="276"/>
                      <a:pt x="179" y="560"/>
                      <a:pt x="267" y="84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31"/>
              <p:cNvSpPr/>
              <p:nvPr/>
            </p:nvSpPr>
            <p:spPr>
              <a:xfrm rot="1274250">
                <a:off x="6698442" y="2034642"/>
                <a:ext cx="85622" cy="5285"/>
              </a:xfrm>
              <a:custGeom>
                <a:avLst/>
                <a:gdLst/>
                <a:ahLst/>
                <a:cxnLst/>
                <a:rect l="l" t="t" r="r" b="b"/>
                <a:pathLst>
                  <a:path w="729" h="45" fill="none" extrusionOk="0">
                    <a:moveTo>
                      <a:pt x="0" y="45"/>
                    </a:moveTo>
                    <a:cubicBezTo>
                      <a:pt x="240" y="0"/>
                      <a:pt x="489" y="0"/>
                      <a:pt x="728" y="45"/>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31"/>
              <p:cNvSpPr/>
              <p:nvPr/>
            </p:nvSpPr>
            <p:spPr>
              <a:xfrm rot="1274250">
                <a:off x="6690310" y="2036326"/>
                <a:ext cx="75169" cy="41813"/>
              </a:xfrm>
              <a:custGeom>
                <a:avLst/>
                <a:gdLst/>
                <a:ahLst/>
                <a:cxnLst/>
                <a:rect l="l" t="t" r="r" b="b"/>
                <a:pathLst>
                  <a:path w="640" h="356" fill="none" extrusionOk="0">
                    <a:moveTo>
                      <a:pt x="0" y="1"/>
                    </a:moveTo>
                    <a:cubicBezTo>
                      <a:pt x="231" y="81"/>
                      <a:pt x="444" y="205"/>
                      <a:pt x="640" y="356"/>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31"/>
              <p:cNvSpPr/>
              <p:nvPr/>
            </p:nvSpPr>
            <p:spPr>
              <a:xfrm rot="1274250">
                <a:off x="6752160" y="2086300"/>
                <a:ext cx="7517" cy="7752"/>
              </a:xfrm>
              <a:custGeom>
                <a:avLst/>
                <a:gdLst/>
                <a:ahLst/>
                <a:cxnLst/>
                <a:rect l="l" t="t" r="r" b="b"/>
                <a:pathLst>
                  <a:path w="64" h="66" extrusionOk="0">
                    <a:moveTo>
                      <a:pt x="19" y="0"/>
                    </a:moveTo>
                    <a:cubicBezTo>
                      <a:pt x="1" y="9"/>
                      <a:pt x="1" y="27"/>
                      <a:pt x="10" y="45"/>
                    </a:cubicBezTo>
                    <a:cubicBezTo>
                      <a:pt x="10" y="52"/>
                      <a:pt x="21" y="65"/>
                      <a:pt x="31" y="65"/>
                    </a:cubicBezTo>
                    <a:cubicBezTo>
                      <a:pt x="33" y="65"/>
                      <a:pt x="35" y="64"/>
                      <a:pt x="36" y="63"/>
                    </a:cubicBezTo>
                    <a:cubicBezTo>
                      <a:pt x="54" y="54"/>
                      <a:pt x="63" y="36"/>
                      <a:pt x="54" y="27"/>
                    </a:cubicBezTo>
                    <a:cubicBezTo>
                      <a:pt x="45" y="9"/>
                      <a:pt x="36" y="0"/>
                      <a:pt x="1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31"/>
              <p:cNvSpPr/>
              <p:nvPr/>
            </p:nvSpPr>
            <p:spPr>
              <a:xfrm rot="1274250">
                <a:off x="6777267" y="2050779"/>
                <a:ext cx="7399" cy="7282"/>
              </a:xfrm>
              <a:custGeom>
                <a:avLst/>
                <a:gdLst/>
                <a:ahLst/>
                <a:cxnLst/>
                <a:rect l="l" t="t" r="r" b="b"/>
                <a:pathLst>
                  <a:path w="63" h="62" extrusionOk="0">
                    <a:moveTo>
                      <a:pt x="25" y="1"/>
                    </a:moveTo>
                    <a:cubicBezTo>
                      <a:pt x="20" y="1"/>
                      <a:pt x="15" y="2"/>
                      <a:pt x="10" y="4"/>
                    </a:cubicBezTo>
                    <a:cubicBezTo>
                      <a:pt x="1" y="13"/>
                      <a:pt x="1" y="31"/>
                      <a:pt x="10" y="49"/>
                    </a:cubicBezTo>
                    <a:cubicBezTo>
                      <a:pt x="16" y="55"/>
                      <a:pt x="27" y="61"/>
                      <a:pt x="36" y="61"/>
                    </a:cubicBezTo>
                    <a:cubicBezTo>
                      <a:pt x="39" y="61"/>
                      <a:pt x="43" y="60"/>
                      <a:pt x="45" y="57"/>
                    </a:cubicBezTo>
                    <a:cubicBezTo>
                      <a:pt x="54" y="49"/>
                      <a:pt x="63" y="31"/>
                      <a:pt x="54" y="13"/>
                    </a:cubicBezTo>
                    <a:cubicBezTo>
                      <a:pt x="48" y="7"/>
                      <a:pt x="37"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31"/>
              <p:cNvSpPr/>
              <p:nvPr/>
            </p:nvSpPr>
            <p:spPr>
              <a:xfrm rot="1274250">
                <a:off x="6720002" y="2111352"/>
                <a:ext cx="7399" cy="8339"/>
              </a:xfrm>
              <a:custGeom>
                <a:avLst/>
                <a:gdLst/>
                <a:ahLst/>
                <a:cxnLst/>
                <a:rect l="l" t="t" r="r" b="b"/>
                <a:pathLst>
                  <a:path w="63" h="71" extrusionOk="0">
                    <a:moveTo>
                      <a:pt x="23" y="1"/>
                    </a:moveTo>
                    <a:cubicBezTo>
                      <a:pt x="19" y="1"/>
                      <a:pt x="14" y="2"/>
                      <a:pt x="9" y="4"/>
                    </a:cubicBezTo>
                    <a:cubicBezTo>
                      <a:pt x="0" y="13"/>
                      <a:pt x="0" y="31"/>
                      <a:pt x="9" y="49"/>
                    </a:cubicBezTo>
                    <a:cubicBezTo>
                      <a:pt x="16" y="62"/>
                      <a:pt x="27" y="70"/>
                      <a:pt x="36" y="70"/>
                    </a:cubicBezTo>
                    <a:cubicBezTo>
                      <a:pt x="39" y="70"/>
                      <a:pt x="42" y="69"/>
                      <a:pt x="45" y="67"/>
                    </a:cubicBezTo>
                    <a:cubicBezTo>
                      <a:pt x="54" y="58"/>
                      <a:pt x="62" y="40"/>
                      <a:pt x="54" y="22"/>
                    </a:cubicBezTo>
                    <a:cubicBezTo>
                      <a:pt x="47" y="9"/>
                      <a:pt x="36"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31"/>
              <p:cNvSpPr/>
              <p:nvPr/>
            </p:nvSpPr>
            <p:spPr>
              <a:xfrm rot="1274250">
                <a:off x="6692478" y="2118693"/>
                <a:ext cx="7517" cy="8222"/>
              </a:xfrm>
              <a:custGeom>
                <a:avLst/>
                <a:gdLst/>
                <a:ahLst/>
                <a:cxnLst/>
                <a:rect l="l" t="t" r="r" b="b"/>
                <a:pathLst>
                  <a:path w="64" h="70" extrusionOk="0">
                    <a:moveTo>
                      <a:pt x="27" y="0"/>
                    </a:moveTo>
                    <a:cubicBezTo>
                      <a:pt x="24" y="0"/>
                      <a:pt x="21" y="1"/>
                      <a:pt x="19" y="4"/>
                    </a:cubicBezTo>
                    <a:cubicBezTo>
                      <a:pt x="10" y="12"/>
                      <a:pt x="1" y="30"/>
                      <a:pt x="10" y="48"/>
                    </a:cubicBezTo>
                    <a:cubicBezTo>
                      <a:pt x="16" y="61"/>
                      <a:pt x="28" y="69"/>
                      <a:pt x="37" y="69"/>
                    </a:cubicBezTo>
                    <a:cubicBezTo>
                      <a:pt x="40" y="69"/>
                      <a:pt x="43" y="68"/>
                      <a:pt x="45" y="66"/>
                    </a:cubicBezTo>
                    <a:cubicBezTo>
                      <a:pt x="63" y="57"/>
                      <a:pt x="63" y="30"/>
                      <a:pt x="54" y="21"/>
                    </a:cubicBezTo>
                    <a:cubicBezTo>
                      <a:pt x="48" y="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31"/>
              <p:cNvSpPr/>
              <p:nvPr/>
            </p:nvSpPr>
            <p:spPr>
              <a:xfrm rot="1274250">
                <a:off x="6610146" y="1981722"/>
                <a:ext cx="89850" cy="87736"/>
              </a:xfrm>
              <a:custGeom>
                <a:avLst/>
                <a:gdLst/>
                <a:ahLst/>
                <a:cxnLst/>
                <a:rect l="l" t="t" r="r" b="b"/>
                <a:pathLst>
                  <a:path w="765" h="747" extrusionOk="0">
                    <a:moveTo>
                      <a:pt x="1" y="1"/>
                    </a:moveTo>
                    <a:lnTo>
                      <a:pt x="1" y="1"/>
                    </a:lnTo>
                    <a:cubicBezTo>
                      <a:pt x="215" y="147"/>
                      <a:pt x="463" y="218"/>
                      <a:pt x="720" y="222"/>
                    </a:cubicBezTo>
                    <a:lnTo>
                      <a:pt x="720" y="222"/>
                    </a:lnTo>
                    <a:cubicBezTo>
                      <a:pt x="637" y="450"/>
                      <a:pt x="473" y="636"/>
                      <a:pt x="267" y="747"/>
                    </a:cubicBezTo>
                    <a:cubicBezTo>
                      <a:pt x="383" y="702"/>
                      <a:pt x="489" y="622"/>
                      <a:pt x="569" y="534"/>
                    </a:cubicBezTo>
                    <a:cubicBezTo>
                      <a:pt x="649" y="436"/>
                      <a:pt x="720" y="329"/>
                      <a:pt x="756" y="214"/>
                    </a:cubicBezTo>
                    <a:lnTo>
                      <a:pt x="765" y="187"/>
                    </a:lnTo>
                    <a:lnTo>
                      <a:pt x="747" y="187"/>
                    </a:lnTo>
                    <a:cubicBezTo>
                      <a:pt x="481" y="187"/>
                      <a:pt x="232" y="125"/>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31"/>
              <p:cNvSpPr/>
              <p:nvPr/>
            </p:nvSpPr>
            <p:spPr>
              <a:xfrm rot="1274250">
                <a:off x="6712141" y="1917102"/>
                <a:ext cx="20906" cy="111696"/>
              </a:xfrm>
              <a:custGeom>
                <a:avLst/>
                <a:gdLst/>
                <a:ahLst/>
                <a:cxnLst/>
                <a:rect l="l" t="t" r="r" b="b"/>
                <a:pathLst>
                  <a:path w="178" h="951" extrusionOk="0">
                    <a:moveTo>
                      <a:pt x="27" y="0"/>
                    </a:moveTo>
                    <a:lnTo>
                      <a:pt x="27" y="0"/>
                    </a:lnTo>
                    <a:cubicBezTo>
                      <a:pt x="0" y="80"/>
                      <a:pt x="0" y="160"/>
                      <a:pt x="36" y="240"/>
                    </a:cubicBezTo>
                    <a:cubicBezTo>
                      <a:pt x="53" y="320"/>
                      <a:pt x="89" y="400"/>
                      <a:pt x="107" y="471"/>
                    </a:cubicBezTo>
                    <a:cubicBezTo>
                      <a:pt x="142" y="631"/>
                      <a:pt x="142" y="800"/>
                      <a:pt x="98" y="951"/>
                    </a:cubicBezTo>
                    <a:cubicBezTo>
                      <a:pt x="169" y="800"/>
                      <a:pt x="178" y="631"/>
                      <a:pt x="142" y="471"/>
                    </a:cubicBezTo>
                    <a:cubicBezTo>
                      <a:pt x="116" y="391"/>
                      <a:pt x="89" y="311"/>
                      <a:pt x="53" y="231"/>
                    </a:cubicBezTo>
                    <a:cubicBezTo>
                      <a:pt x="27" y="160"/>
                      <a:pt x="18" y="8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31"/>
              <p:cNvSpPr/>
              <p:nvPr/>
            </p:nvSpPr>
            <p:spPr>
              <a:xfrm rot="1274250">
                <a:off x="6677090" y="2029553"/>
                <a:ext cx="52266" cy="119096"/>
              </a:xfrm>
              <a:custGeom>
                <a:avLst/>
                <a:gdLst/>
                <a:ahLst/>
                <a:cxnLst/>
                <a:rect l="l" t="t" r="r" b="b"/>
                <a:pathLst>
                  <a:path w="445" h="1014" extrusionOk="0">
                    <a:moveTo>
                      <a:pt x="27" y="1"/>
                    </a:moveTo>
                    <a:cubicBezTo>
                      <a:pt x="0" y="98"/>
                      <a:pt x="9" y="196"/>
                      <a:pt x="45" y="285"/>
                    </a:cubicBezTo>
                    <a:cubicBezTo>
                      <a:pt x="80" y="374"/>
                      <a:pt x="133" y="454"/>
                      <a:pt x="196" y="525"/>
                    </a:cubicBezTo>
                    <a:cubicBezTo>
                      <a:pt x="258" y="596"/>
                      <a:pt x="311" y="667"/>
                      <a:pt x="364" y="747"/>
                    </a:cubicBezTo>
                    <a:cubicBezTo>
                      <a:pt x="409" y="827"/>
                      <a:pt x="435" y="924"/>
                      <a:pt x="435" y="1013"/>
                    </a:cubicBezTo>
                    <a:cubicBezTo>
                      <a:pt x="444" y="916"/>
                      <a:pt x="426" y="818"/>
                      <a:pt x="382" y="738"/>
                    </a:cubicBezTo>
                    <a:cubicBezTo>
                      <a:pt x="338" y="649"/>
                      <a:pt x="284" y="578"/>
                      <a:pt x="222" y="507"/>
                    </a:cubicBezTo>
                    <a:cubicBezTo>
                      <a:pt x="160" y="436"/>
                      <a:pt x="107" y="356"/>
                      <a:pt x="71" y="276"/>
                    </a:cubicBezTo>
                    <a:cubicBezTo>
                      <a:pt x="27" y="187"/>
                      <a:pt x="18" y="98"/>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31"/>
              <p:cNvSpPr/>
              <p:nvPr/>
            </p:nvSpPr>
            <p:spPr>
              <a:xfrm rot="1274250">
                <a:off x="6706839" y="2012491"/>
                <a:ext cx="72115" cy="26544"/>
              </a:xfrm>
              <a:custGeom>
                <a:avLst/>
                <a:gdLst/>
                <a:ahLst/>
                <a:cxnLst/>
                <a:rect l="l" t="t" r="r" b="b"/>
                <a:pathLst>
                  <a:path w="614" h="226" extrusionOk="0">
                    <a:moveTo>
                      <a:pt x="613" y="1"/>
                    </a:moveTo>
                    <a:lnTo>
                      <a:pt x="613" y="1"/>
                    </a:lnTo>
                    <a:cubicBezTo>
                      <a:pt x="525" y="63"/>
                      <a:pt x="427" y="107"/>
                      <a:pt x="320" y="152"/>
                    </a:cubicBezTo>
                    <a:cubicBezTo>
                      <a:pt x="214" y="187"/>
                      <a:pt x="107" y="214"/>
                      <a:pt x="1" y="223"/>
                    </a:cubicBezTo>
                    <a:cubicBezTo>
                      <a:pt x="25" y="225"/>
                      <a:pt x="49" y="226"/>
                      <a:pt x="74" y="226"/>
                    </a:cubicBezTo>
                    <a:cubicBezTo>
                      <a:pt x="159" y="226"/>
                      <a:pt x="247" y="213"/>
                      <a:pt x="329" y="178"/>
                    </a:cubicBezTo>
                    <a:cubicBezTo>
                      <a:pt x="436" y="143"/>
                      <a:pt x="534" y="81"/>
                      <a:pt x="61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31"/>
              <p:cNvSpPr/>
              <p:nvPr/>
            </p:nvSpPr>
            <p:spPr>
              <a:xfrm rot="1274250">
                <a:off x="6517306" y="1754232"/>
                <a:ext cx="49095" cy="80337"/>
              </a:xfrm>
              <a:custGeom>
                <a:avLst/>
                <a:gdLst/>
                <a:ahLst/>
                <a:cxnLst/>
                <a:rect l="l" t="t" r="r" b="b"/>
                <a:pathLst>
                  <a:path w="418" h="684" extrusionOk="0">
                    <a:moveTo>
                      <a:pt x="84" y="0"/>
                    </a:moveTo>
                    <a:cubicBezTo>
                      <a:pt x="80" y="0"/>
                      <a:pt x="76" y="3"/>
                      <a:pt x="71" y="7"/>
                    </a:cubicBezTo>
                    <a:cubicBezTo>
                      <a:pt x="53" y="16"/>
                      <a:pt x="45" y="25"/>
                      <a:pt x="45" y="43"/>
                    </a:cubicBezTo>
                    <a:cubicBezTo>
                      <a:pt x="27" y="105"/>
                      <a:pt x="9" y="167"/>
                      <a:pt x="9" y="238"/>
                    </a:cubicBezTo>
                    <a:cubicBezTo>
                      <a:pt x="0" y="300"/>
                      <a:pt x="9" y="371"/>
                      <a:pt x="36" y="433"/>
                    </a:cubicBezTo>
                    <a:cubicBezTo>
                      <a:pt x="80" y="504"/>
                      <a:pt x="133" y="558"/>
                      <a:pt x="213" y="593"/>
                    </a:cubicBezTo>
                    <a:cubicBezTo>
                      <a:pt x="235" y="608"/>
                      <a:pt x="313" y="684"/>
                      <a:pt x="348" y="684"/>
                    </a:cubicBezTo>
                    <a:cubicBezTo>
                      <a:pt x="356" y="684"/>
                      <a:pt x="361" y="681"/>
                      <a:pt x="364" y="673"/>
                    </a:cubicBezTo>
                    <a:cubicBezTo>
                      <a:pt x="418" y="549"/>
                      <a:pt x="418" y="407"/>
                      <a:pt x="364" y="282"/>
                    </a:cubicBezTo>
                    <a:cubicBezTo>
                      <a:pt x="320" y="149"/>
                      <a:pt x="222" y="51"/>
                      <a:pt x="98" y="7"/>
                    </a:cubicBezTo>
                    <a:cubicBezTo>
                      <a:pt x="93" y="3"/>
                      <a:pt x="8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31"/>
              <p:cNvSpPr/>
              <p:nvPr/>
            </p:nvSpPr>
            <p:spPr>
              <a:xfrm rot="1274250">
                <a:off x="6546267" y="1787190"/>
                <a:ext cx="54380" cy="56377"/>
              </a:xfrm>
              <a:custGeom>
                <a:avLst/>
                <a:gdLst/>
                <a:ahLst/>
                <a:cxnLst/>
                <a:rect l="l" t="t" r="r" b="b"/>
                <a:pathLst>
                  <a:path w="463" h="480" extrusionOk="0">
                    <a:moveTo>
                      <a:pt x="307" y="0"/>
                    </a:moveTo>
                    <a:cubicBezTo>
                      <a:pt x="239" y="0"/>
                      <a:pt x="172" y="25"/>
                      <a:pt x="116" y="76"/>
                    </a:cubicBezTo>
                    <a:cubicBezTo>
                      <a:pt x="80" y="120"/>
                      <a:pt x="45" y="182"/>
                      <a:pt x="36" y="245"/>
                    </a:cubicBezTo>
                    <a:cubicBezTo>
                      <a:pt x="18" y="289"/>
                      <a:pt x="0" y="396"/>
                      <a:pt x="36" y="440"/>
                    </a:cubicBezTo>
                    <a:cubicBezTo>
                      <a:pt x="59" y="469"/>
                      <a:pt x="90" y="480"/>
                      <a:pt x="124" y="480"/>
                    </a:cubicBezTo>
                    <a:cubicBezTo>
                      <a:pt x="205" y="480"/>
                      <a:pt x="300" y="415"/>
                      <a:pt x="338" y="378"/>
                    </a:cubicBezTo>
                    <a:cubicBezTo>
                      <a:pt x="418" y="289"/>
                      <a:pt x="462" y="165"/>
                      <a:pt x="453" y="40"/>
                    </a:cubicBezTo>
                    <a:cubicBezTo>
                      <a:pt x="408" y="14"/>
                      <a:pt x="357"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31"/>
              <p:cNvSpPr/>
              <p:nvPr/>
            </p:nvSpPr>
            <p:spPr>
              <a:xfrm rot="1274250">
                <a:off x="6477502" y="1807456"/>
                <a:ext cx="65890" cy="43105"/>
              </a:xfrm>
              <a:custGeom>
                <a:avLst/>
                <a:gdLst/>
                <a:ahLst/>
                <a:cxnLst/>
                <a:rect l="l" t="t" r="r" b="b"/>
                <a:pathLst>
                  <a:path w="561" h="367" extrusionOk="0">
                    <a:moveTo>
                      <a:pt x="325" y="1"/>
                    </a:moveTo>
                    <a:cubicBezTo>
                      <a:pt x="294" y="1"/>
                      <a:pt x="262" y="7"/>
                      <a:pt x="232" y="19"/>
                    </a:cubicBezTo>
                    <a:cubicBezTo>
                      <a:pt x="143" y="45"/>
                      <a:pt x="63" y="108"/>
                      <a:pt x="10" y="188"/>
                    </a:cubicBezTo>
                    <a:cubicBezTo>
                      <a:pt x="10" y="188"/>
                      <a:pt x="1" y="196"/>
                      <a:pt x="1" y="205"/>
                    </a:cubicBezTo>
                    <a:cubicBezTo>
                      <a:pt x="1" y="214"/>
                      <a:pt x="10" y="223"/>
                      <a:pt x="10" y="241"/>
                    </a:cubicBezTo>
                    <a:cubicBezTo>
                      <a:pt x="54" y="303"/>
                      <a:pt x="125" y="347"/>
                      <a:pt x="205" y="365"/>
                    </a:cubicBezTo>
                    <a:cubicBezTo>
                      <a:pt x="214" y="366"/>
                      <a:pt x="224" y="367"/>
                      <a:pt x="233" y="367"/>
                    </a:cubicBezTo>
                    <a:cubicBezTo>
                      <a:pt x="294" y="367"/>
                      <a:pt x="354" y="342"/>
                      <a:pt x="401" y="303"/>
                    </a:cubicBezTo>
                    <a:cubicBezTo>
                      <a:pt x="436" y="267"/>
                      <a:pt x="560" y="143"/>
                      <a:pt x="489" y="63"/>
                    </a:cubicBezTo>
                    <a:cubicBezTo>
                      <a:pt x="443" y="22"/>
                      <a:pt x="385"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31"/>
              <p:cNvSpPr/>
              <p:nvPr/>
            </p:nvSpPr>
            <p:spPr>
              <a:xfrm rot="1274250">
                <a:off x="6508733" y="1824433"/>
                <a:ext cx="43927" cy="75169"/>
              </a:xfrm>
              <a:custGeom>
                <a:avLst/>
                <a:gdLst/>
                <a:ahLst/>
                <a:cxnLst/>
                <a:rect l="l" t="t" r="r" b="b"/>
                <a:pathLst>
                  <a:path w="374" h="640" extrusionOk="0">
                    <a:moveTo>
                      <a:pt x="169" y="0"/>
                    </a:moveTo>
                    <a:lnTo>
                      <a:pt x="116" y="62"/>
                    </a:lnTo>
                    <a:cubicBezTo>
                      <a:pt x="27" y="142"/>
                      <a:pt x="0" y="275"/>
                      <a:pt x="53" y="382"/>
                    </a:cubicBezTo>
                    <a:cubicBezTo>
                      <a:pt x="89" y="444"/>
                      <a:pt x="116" y="515"/>
                      <a:pt x="125" y="586"/>
                    </a:cubicBezTo>
                    <a:cubicBezTo>
                      <a:pt x="125" y="604"/>
                      <a:pt x="125" y="640"/>
                      <a:pt x="151" y="640"/>
                    </a:cubicBezTo>
                    <a:cubicBezTo>
                      <a:pt x="169" y="640"/>
                      <a:pt x="160" y="640"/>
                      <a:pt x="169" y="631"/>
                    </a:cubicBezTo>
                    <a:cubicBezTo>
                      <a:pt x="204" y="604"/>
                      <a:pt x="231" y="586"/>
                      <a:pt x="267" y="560"/>
                    </a:cubicBezTo>
                    <a:cubicBezTo>
                      <a:pt x="311" y="524"/>
                      <a:pt x="338" y="480"/>
                      <a:pt x="355" y="435"/>
                    </a:cubicBezTo>
                    <a:cubicBezTo>
                      <a:pt x="373" y="355"/>
                      <a:pt x="364" y="275"/>
                      <a:pt x="329" y="204"/>
                    </a:cubicBezTo>
                    <a:cubicBezTo>
                      <a:pt x="320" y="151"/>
                      <a:pt x="293" y="107"/>
                      <a:pt x="276" y="71"/>
                    </a:cubicBezTo>
                    <a:cubicBezTo>
                      <a:pt x="249" y="36"/>
                      <a:pt x="213"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31"/>
              <p:cNvSpPr/>
              <p:nvPr/>
            </p:nvSpPr>
            <p:spPr>
              <a:xfrm rot="1274250">
                <a:off x="6531462" y="1830096"/>
                <a:ext cx="71058" cy="44044"/>
              </a:xfrm>
              <a:custGeom>
                <a:avLst/>
                <a:gdLst/>
                <a:ahLst/>
                <a:cxnLst/>
                <a:rect l="l" t="t" r="r" b="b"/>
                <a:pathLst>
                  <a:path w="605" h="375" extrusionOk="0">
                    <a:moveTo>
                      <a:pt x="220" y="1"/>
                    </a:moveTo>
                    <a:cubicBezTo>
                      <a:pt x="149" y="1"/>
                      <a:pt x="78" y="24"/>
                      <a:pt x="45" y="85"/>
                    </a:cubicBezTo>
                    <a:cubicBezTo>
                      <a:pt x="0" y="174"/>
                      <a:pt x="151" y="325"/>
                      <a:pt x="222" y="351"/>
                    </a:cubicBezTo>
                    <a:cubicBezTo>
                      <a:pt x="256" y="368"/>
                      <a:pt x="293" y="374"/>
                      <a:pt x="332" y="374"/>
                    </a:cubicBezTo>
                    <a:cubicBezTo>
                      <a:pt x="354" y="374"/>
                      <a:pt x="377" y="372"/>
                      <a:pt x="400" y="369"/>
                    </a:cubicBezTo>
                    <a:cubicBezTo>
                      <a:pt x="471" y="369"/>
                      <a:pt x="542" y="351"/>
                      <a:pt x="604" y="316"/>
                    </a:cubicBezTo>
                    <a:cubicBezTo>
                      <a:pt x="560" y="183"/>
                      <a:pt x="462" y="76"/>
                      <a:pt x="338" y="23"/>
                    </a:cubicBezTo>
                    <a:cubicBezTo>
                      <a:pt x="304" y="9"/>
                      <a:pt x="26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31"/>
              <p:cNvSpPr/>
              <p:nvPr/>
            </p:nvSpPr>
            <p:spPr>
              <a:xfrm rot="1274250">
                <a:off x="6502966" y="1797123"/>
                <a:ext cx="72115" cy="66830"/>
              </a:xfrm>
              <a:custGeom>
                <a:avLst/>
                <a:gdLst/>
                <a:ahLst/>
                <a:cxnLst/>
                <a:rect l="l" t="t" r="r" b="b"/>
                <a:pathLst>
                  <a:path w="614" h="569" extrusionOk="0">
                    <a:moveTo>
                      <a:pt x="240" y="0"/>
                    </a:moveTo>
                    <a:cubicBezTo>
                      <a:pt x="258" y="45"/>
                      <a:pt x="284" y="89"/>
                      <a:pt x="302" y="134"/>
                    </a:cubicBezTo>
                    <a:lnTo>
                      <a:pt x="204" y="36"/>
                    </a:lnTo>
                    <a:lnTo>
                      <a:pt x="267" y="160"/>
                    </a:lnTo>
                    <a:lnTo>
                      <a:pt x="267" y="160"/>
                    </a:lnTo>
                    <a:lnTo>
                      <a:pt x="178" y="107"/>
                    </a:lnTo>
                    <a:lnTo>
                      <a:pt x="222" y="178"/>
                    </a:lnTo>
                    <a:cubicBezTo>
                      <a:pt x="196" y="169"/>
                      <a:pt x="169" y="160"/>
                      <a:pt x="142" y="160"/>
                    </a:cubicBezTo>
                    <a:cubicBezTo>
                      <a:pt x="178" y="187"/>
                      <a:pt x="116" y="196"/>
                      <a:pt x="98" y="196"/>
                    </a:cubicBezTo>
                    <a:cubicBezTo>
                      <a:pt x="71" y="205"/>
                      <a:pt x="36" y="214"/>
                      <a:pt x="0" y="231"/>
                    </a:cubicBezTo>
                    <a:lnTo>
                      <a:pt x="71" y="231"/>
                    </a:lnTo>
                    <a:lnTo>
                      <a:pt x="9" y="285"/>
                    </a:lnTo>
                    <a:cubicBezTo>
                      <a:pt x="45" y="267"/>
                      <a:pt x="80" y="267"/>
                      <a:pt x="107" y="267"/>
                    </a:cubicBezTo>
                    <a:cubicBezTo>
                      <a:pt x="80" y="285"/>
                      <a:pt x="54" y="302"/>
                      <a:pt x="27" y="329"/>
                    </a:cubicBezTo>
                    <a:lnTo>
                      <a:pt x="142" y="293"/>
                    </a:lnTo>
                    <a:lnTo>
                      <a:pt x="62" y="373"/>
                    </a:lnTo>
                    <a:lnTo>
                      <a:pt x="160" y="356"/>
                    </a:lnTo>
                    <a:lnTo>
                      <a:pt x="160" y="356"/>
                    </a:lnTo>
                    <a:lnTo>
                      <a:pt x="71" y="427"/>
                    </a:lnTo>
                    <a:lnTo>
                      <a:pt x="71" y="427"/>
                    </a:lnTo>
                    <a:lnTo>
                      <a:pt x="187" y="391"/>
                    </a:lnTo>
                    <a:lnTo>
                      <a:pt x="187" y="391"/>
                    </a:lnTo>
                    <a:cubicBezTo>
                      <a:pt x="160" y="409"/>
                      <a:pt x="142" y="436"/>
                      <a:pt x="116" y="453"/>
                    </a:cubicBezTo>
                    <a:lnTo>
                      <a:pt x="231" y="382"/>
                    </a:lnTo>
                    <a:lnTo>
                      <a:pt x="187" y="462"/>
                    </a:lnTo>
                    <a:lnTo>
                      <a:pt x="187" y="462"/>
                    </a:lnTo>
                    <a:lnTo>
                      <a:pt x="258" y="356"/>
                    </a:lnTo>
                    <a:lnTo>
                      <a:pt x="258" y="356"/>
                    </a:lnTo>
                    <a:cubicBezTo>
                      <a:pt x="240" y="409"/>
                      <a:pt x="231" y="462"/>
                      <a:pt x="231" y="524"/>
                    </a:cubicBezTo>
                    <a:cubicBezTo>
                      <a:pt x="249" y="480"/>
                      <a:pt x="276" y="444"/>
                      <a:pt x="302" y="409"/>
                    </a:cubicBezTo>
                    <a:lnTo>
                      <a:pt x="302" y="409"/>
                    </a:lnTo>
                    <a:cubicBezTo>
                      <a:pt x="284" y="453"/>
                      <a:pt x="284" y="498"/>
                      <a:pt x="302" y="542"/>
                    </a:cubicBezTo>
                    <a:cubicBezTo>
                      <a:pt x="311" y="498"/>
                      <a:pt x="329" y="462"/>
                      <a:pt x="338" y="418"/>
                    </a:cubicBezTo>
                    <a:lnTo>
                      <a:pt x="364" y="569"/>
                    </a:lnTo>
                    <a:cubicBezTo>
                      <a:pt x="373" y="524"/>
                      <a:pt x="382" y="480"/>
                      <a:pt x="391" y="436"/>
                    </a:cubicBezTo>
                    <a:cubicBezTo>
                      <a:pt x="409" y="462"/>
                      <a:pt x="427" y="489"/>
                      <a:pt x="427" y="515"/>
                    </a:cubicBezTo>
                    <a:cubicBezTo>
                      <a:pt x="427" y="453"/>
                      <a:pt x="409" y="391"/>
                      <a:pt x="391" y="338"/>
                    </a:cubicBezTo>
                    <a:lnTo>
                      <a:pt x="391" y="338"/>
                    </a:lnTo>
                    <a:lnTo>
                      <a:pt x="462" y="453"/>
                    </a:lnTo>
                    <a:cubicBezTo>
                      <a:pt x="453" y="418"/>
                      <a:pt x="444" y="373"/>
                      <a:pt x="435" y="338"/>
                    </a:cubicBezTo>
                    <a:lnTo>
                      <a:pt x="435" y="338"/>
                    </a:lnTo>
                    <a:cubicBezTo>
                      <a:pt x="480" y="347"/>
                      <a:pt x="515" y="373"/>
                      <a:pt x="551" y="409"/>
                    </a:cubicBezTo>
                    <a:cubicBezTo>
                      <a:pt x="533" y="373"/>
                      <a:pt x="498" y="338"/>
                      <a:pt x="462" y="311"/>
                    </a:cubicBezTo>
                    <a:cubicBezTo>
                      <a:pt x="506" y="311"/>
                      <a:pt x="542" y="329"/>
                      <a:pt x="578" y="347"/>
                    </a:cubicBezTo>
                    <a:lnTo>
                      <a:pt x="471" y="276"/>
                    </a:lnTo>
                    <a:cubicBezTo>
                      <a:pt x="493" y="271"/>
                      <a:pt x="513" y="269"/>
                      <a:pt x="533" y="269"/>
                    </a:cubicBezTo>
                    <a:cubicBezTo>
                      <a:pt x="553" y="269"/>
                      <a:pt x="573" y="271"/>
                      <a:pt x="595" y="276"/>
                    </a:cubicBezTo>
                    <a:cubicBezTo>
                      <a:pt x="569" y="258"/>
                      <a:pt x="533" y="249"/>
                      <a:pt x="498" y="240"/>
                    </a:cubicBezTo>
                    <a:lnTo>
                      <a:pt x="613" y="169"/>
                    </a:lnTo>
                    <a:lnTo>
                      <a:pt x="480" y="214"/>
                    </a:lnTo>
                    <a:cubicBezTo>
                      <a:pt x="506" y="178"/>
                      <a:pt x="533" y="151"/>
                      <a:pt x="569" y="125"/>
                    </a:cubicBezTo>
                    <a:lnTo>
                      <a:pt x="569" y="125"/>
                    </a:lnTo>
                    <a:lnTo>
                      <a:pt x="462" y="196"/>
                    </a:lnTo>
                    <a:lnTo>
                      <a:pt x="533" y="63"/>
                    </a:lnTo>
                    <a:lnTo>
                      <a:pt x="427" y="160"/>
                    </a:lnTo>
                    <a:lnTo>
                      <a:pt x="427" y="160"/>
                    </a:lnTo>
                    <a:cubicBezTo>
                      <a:pt x="453" y="116"/>
                      <a:pt x="471" y="71"/>
                      <a:pt x="498" y="27"/>
                    </a:cubicBezTo>
                    <a:lnTo>
                      <a:pt x="498" y="27"/>
                    </a:lnTo>
                    <a:lnTo>
                      <a:pt x="409" y="134"/>
                    </a:lnTo>
                    <a:cubicBezTo>
                      <a:pt x="427" y="89"/>
                      <a:pt x="444" y="45"/>
                      <a:pt x="453" y="0"/>
                    </a:cubicBezTo>
                    <a:lnTo>
                      <a:pt x="453" y="0"/>
                    </a:lnTo>
                    <a:lnTo>
                      <a:pt x="364" y="142"/>
                    </a:lnTo>
                    <a:cubicBezTo>
                      <a:pt x="382" y="98"/>
                      <a:pt x="382" y="54"/>
                      <a:pt x="382" y="9"/>
                    </a:cubicBezTo>
                    <a:lnTo>
                      <a:pt x="382" y="9"/>
                    </a:lnTo>
                    <a:lnTo>
                      <a:pt x="347" y="142"/>
                    </a:lnTo>
                    <a:cubicBezTo>
                      <a:pt x="320" y="89"/>
                      <a:pt x="284" y="36"/>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31"/>
              <p:cNvSpPr/>
              <p:nvPr/>
            </p:nvSpPr>
            <p:spPr>
              <a:xfrm rot="1274250">
                <a:off x="6522172" y="1792333"/>
                <a:ext cx="26192" cy="37702"/>
              </a:xfrm>
              <a:custGeom>
                <a:avLst/>
                <a:gdLst/>
                <a:ahLst/>
                <a:cxnLst/>
                <a:rect l="l" t="t" r="r" b="b"/>
                <a:pathLst>
                  <a:path w="223" h="321" fill="none" extrusionOk="0">
                    <a:moveTo>
                      <a:pt x="223" y="320"/>
                    </a:moveTo>
                    <a:cubicBezTo>
                      <a:pt x="143" y="214"/>
                      <a:pt x="72" y="107"/>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31"/>
              <p:cNvSpPr/>
              <p:nvPr/>
            </p:nvSpPr>
            <p:spPr>
              <a:xfrm rot="1274250">
                <a:off x="6532987" y="1784767"/>
                <a:ext cx="15738" cy="47098"/>
              </a:xfrm>
              <a:custGeom>
                <a:avLst/>
                <a:gdLst/>
                <a:ahLst/>
                <a:cxnLst/>
                <a:rect l="l" t="t" r="r" b="b"/>
                <a:pathLst>
                  <a:path w="134" h="401" fill="none" extrusionOk="0">
                    <a:moveTo>
                      <a:pt x="134" y="400"/>
                    </a:moveTo>
                    <a:cubicBezTo>
                      <a:pt x="90" y="267"/>
                      <a:pt x="45" y="134"/>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31"/>
              <p:cNvSpPr/>
              <p:nvPr/>
            </p:nvSpPr>
            <p:spPr>
              <a:xfrm rot="1274250">
                <a:off x="6501486" y="1823926"/>
                <a:ext cx="40756" cy="3289"/>
              </a:xfrm>
              <a:custGeom>
                <a:avLst/>
                <a:gdLst/>
                <a:ahLst/>
                <a:cxnLst/>
                <a:rect l="l" t="t" r="r" b="b"/>
                <a:pathLst>
                  <a:path w="347" h="28" fill="none" extrusionOk="0">
                    <a:moveTo>
                      <a:pt x="347" y="1"/>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31"/>
              <p:cNvSpPr/>
              <p:nvPr/>
            </p:nvSpPr>
            <p:spPr>
              <a:xfrm rot="1274250">
                <a:off x="6510457" y="1806815"/>
                <a:ext cx="35588" cy="18910"/>
              </a:xfrm>
              <a:custGeom>
                <a:avLst/>
                <a:gdLst/>
                <a:ahLst/>
                <a:cxnLst/>
                <a:rect l="l" t="t" r="r" b="b"/>
                <a:pathLst>
                  <a:path w="303" h="161" fill="none" extrusionOk="0">
                    <a:moveTo>
                      <a:pt x="303" y="161"/>
                    </a:moveTo>
                    <a:cubicBezTo>
                      <a:pt x="196" y="125"/>
                      <a:pt x="90" y="72"/>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31"/>
              <p:cNvSpPr/>
              <p:nvPr/>
            </p:nvSpPr>
            <p:spPr>
              <a:xfrm rot="1274250">
                <a:off x="6513206" y="1798765"/>
                <a:ext cx="3171" cy="3758"/>
              </a:xfrm>
              <a:custGeom>
                <a:avLst/>
                <a:gdLst/>
                <a:ahLst/>
                <a:cxnLst/>
                <a:rect l="l" t="t" r="r" b="b"/>
                <a:pathLst>
                  <a:path w="27" h="32" extrusionOk="0">
                    <a:moveTo>
                      <a:pt x="9" y="1"/>
                    </a:moveTo>
                    <a:cubicBezTo>
                      <a:pt x="0" y="10"/>
                      <a:pt x="0" y="19"/>
                      <a:pt x="9" y="19"/>
                    </a:cubicBezTo>
                    <a:cubicBezTo>
                      <a:pt x="9" y="25"/>
                      <a:pt x="13" y="31"/>
                      <a:pt x="19" y="31"/>
                    </a:cubicBezTo>
                    <a:cubicBezTo>
                      <a:pt x="22" y="31"/>
                      <a:pt x="24" y="30"/>
                      <a:pt x="27" y="28"/>
                    </a:cubicBezTo>
                    <a:lnTo>
                      <a:pt x="27" y="10"/>
                    </a:lnTo>
                    <a:cubicBezTo>
                      <a:pt x="27" y="1"/>
                      <a:pt x="18"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31"/>
              <p:cNvSpPr/>
              <p:nvPr/>
            </p:nvSpPr>
            <p:spPr>
              <a:xfrm rot="1274250">
                <a:off x="6501964" y="1815736"/>
                <a:ext cx="3289" cy="4346"/>
              </a:xfrm>
              <a:custGeom>
                <a:avLst/>
                <a:gdLst/>
                <a:ahLst/>
                <a:cxnLst/>
                <a:rect l="l" t="t" r="r" b="b"/>
                <a:pathLst>
                  <a:path w="28" h="37" extrusionOk="0">
                    <a:moveTo>
                      <a:pt x="1" y="1"/>
                    </a:moveTo>
                    <a:cubicBezTo>
                      <a:pt x="1" y="10"/>
                      <a:pt x="1" y="18"/>
                      <a:pt x="1" y="27"/>
                    </a:cubicBezTo>
                    <a:cubicBezTo>
                      <a:pt x="9" y="36"/>
                      <a:pt x="18" y="36"/>
                      <a:pt x="18" y="36"/>
                    </a:cubicBezTo>
                    <a:cubicBezTo>
                      <a:pt x="27" y="27"/>
                      <a:pt x="27" y="18"/>
                      <a:pt x="18" y="10"/>
                    </a:cubicBezTo>
                    <a:cubicBezTo>
                      <a:pt x="18" y="1"/>
                      <a:pt x="9"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31"/>
              <p:cNvSpPr/>
              <p:nvPr/>
            </p:nvSpPr>
            <p:spPr>
              <a:xfrm rot="1274250">
                <a:off x="6528963" y="1787000"/>
                <a:ext cx="3289" cy="3289"/>
              </a:xfrm>
              <a:custGeom>
                <a:avLst/>
                <a:gdLst/>
                <a:ahLst/>
                <a:cxnLst/>
                <a:rect l="l" t="t" r="r" b="b"/>
                <a:pathLst>
                  <a:path w="28" h="28" extrusionOk="0">
                    <a:moveTo>
                      <a:pt x="1" y="1"/>
                    </a:moveTo>
                    <a:cubicBezTo>
                      <a:pt x="1" y="10"/>
                      <a:pt x="1" y="19"/>
                      <a:pt x="1" y="27"/>
                    </a:cubicBezTo>
                    <a:lnTo>
                      <a:pt x="19" y="27"/>
                    </a:lnTo>
                    <a:cubicBezTo>
                      <a:pt x="28" y="27"/>
                      <a:pt x="28" y="19"/>
                      <a:pt x="19" y="10"/>
                    </a:cubicBezTo>
                    <a:cubicBezTo>
                      <a:pt x="19" y="1"/>
                      <a:pt x="1"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31"/>
              <p:cNvSpPr/>
              <p:nvPr/>
            </p:nvSpPr>
            <p:spPr>
              <a:xfrm rot="1274250">
                <a:off x="6541536" y="1782978"/>
                <a:ext cx="3289" cy="4346"/>
              </a:xfrm>
              <a:custGeom>
                <a:avLst/>
                <a:gdLst/>
                <a:ahLst/>
                <a:cxnLst/>
                <a:rect l="l" t="t" r="r" b="b"/>
                <a:pathLst>
                  <a:path w="28" h="37" extrusionOk="0">
                    <a:moveTo>
                      <a:pt x="10" y="1"/>
                    </a:moveTo>
                    <a:cubicBezTo>
                      <a:pt x="1" y="10"/>
                      <a:pt x="1" y="19"/>
                      <a:pt x="10" y="27"/>
                    </a:cubicBezTo>
                    <a:cubicBezTo>
                      <a:pt x="10" y="36"/>
                      <a:pt x="18" y="36"/>
                      <a:pt x="27" y="36"/>
                    </a:cubicBezTo>
                    <a:cubicBezTo>
                      <a:pt x="27" y="27"/>
                      <a:pt x="27" y="19"/>
                      <a:pt x="27" y="10"/>
                    </a:cubicBezTo>
                    <a:cubicBezTo>
                      <a:pt x="10" y="1"/>
                      <a:pt x="10" y="1"/>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31"/>
              <p:cNvSpPr/>
              <p:nvPr/>
            </p:nvSpPr>
            <p:spPr>
              <a:xfrm rot="1274250">
                <a:off x="6542126" y="1809941"/>
                <a:ext cx="41930" cy="40873"/>
              </a:xfrm>
              <a:custGeom>
                <a:avLst/>
                <a:gdLst/>
                <a:ahLst/>
                <a:cxnLst/>
                <a:rect l="l" t="t" r="r" b="b"/>
                <a:pathLst>
                  <a:path w="357" h="348" extrusionOk="0">
                    <a:moveTo>
                      <a:pt x="232" y="1"/>
                    </a:moveTo>
                    <a:lnTo>
                      <a:pt x="232" y="1"/>
                    </a:lnTo>
                    <a:cubicBezTo>
                      <a:pt x="125" y="45"/>
                      <a:pt x="36" y="134"/>
                      <a:pt x="1" y="250"/>
                    </a:cubicBezTo>
                    <a:lnTo>
                      <a:pt x="1" y="267"/>
                    </a:lnTo>
                    <a:cubicBezTo>
                      <a:pt x="16" y="266"/>
                      <a:pt x="32" y="266"/>
                      <a:pt x="48" y="266"/>
                    </a:cubicBezTo>
                    <a:cubicBezTo>
                      <a:pt x="156" y="266"/>
                      <a:pt x="263" y="293"/>
                      <a:pt x="356" y="347"/>
                    </a:cubicBezTo>
                    <a:cubicBezTo>
                      <a:pt x="260" y="283"/>
                      <a:pt x="150" y="248"/>
                      <a:pt x="39" y="248"/>
                    </a:cubicBezTo>
                    <a:cubicBezTo>
                      <a:pt x="30" y="248"/>
                      <a:pt x="21" y="248"/>
                      <a:pt x="13" y="249"/>
                    </a:cubicBezTo>
                    <a:lnTo>
                      <a:pt x="13" y="249"/>
                    </a:lnTo>
                    <a:cubicBezTo>
                      <a:pt x="50" y="138"/>
                      <a:pt x="128" y="53"/>
                      <a:pt x="23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31"/>
              <p:cNvSpPr/>
              <p:nvPr/>
            </p:nvSpPr>
            <p:spPr>
              <a:xfrm rot="1274250">
                <a:off x="6526702" y="1829645"/>
                <a:ext cx="10571" cy="52266"/>
              </a:xfrm>
              <a:custGeom>
                <a:avLst/>
                <a:gdLst/>
                <a:ahLst/>
                <a:cxnLst/>
                <a:rect l="l" t="t" r="r" b="b"/>
                <a:pathLst>
                  <a:path w="90" h="445" extrusionOk="0">
                    <a:moveTo>
                      <a:pt x="36" y="1"/>
                    </a:moveTo>
                    <a:cubicBezTo>
                      <a:pt x="9" y="72"/>
                      <a:pt x="0" y="152"/>
                      <a:pt x="18" y="223"/>
                    </a:cubicBezTo>
                    <a:cubicBezTo>
                      <a:pt x="36" y="267"/>
                      <a:pt x="45" y="294"/>
                      <a:pt x="63" y="338"/>
                    </a:cubicBezTo>
                    <a:cubicBezTo>
                      <a:pt x="71" y="374"/>
                      <a:pt x="80" y="409"/>
                      <a:pt x="80" y="445"/>
                    </a:cubicBezTo>
                    <a:cubicBezTo>
                      <a:pt x="89" y="409"/>
                      <a:pt x="89" y="374"/>
                      <a:pt x="71" y="338"/>
                    </a:cubicBezTo>
                    <a:cubicBezTo>
                      <a:pt x="63" y="294"/>
                      <a:pt x="45" y="258"/>
                      <a:pt x="36" y="223"/>
                    </a:cubicBezTo>
                    <a:cubicBezTo>
                      <a:pt x="18" y="152"/>
                      <a:pt x="18" y="72"/>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31"/>
              <p:cNvSpPr/>
              <p:nvPr/>
            </p:nvSpPr>
            <p:spPr>
              <a:xfrm rot="1274250">
                <a:off x="6527327" y="1772592"/>
                <a:ext cx="26192" cy="56494"/>
              </a:xfrm>
              <a:custGeom>
                <a:avLst/>
                <a:gdLst/>
                <a:ahLst/>
                <a:cxnLst/>
                <a:rect l="l" t="t" r="r" b="b"/>
                <a:pathLst>
                  <a:path w="223" h="481" extrusionOk="0">
                    <a:moveTo>
                      <a:pt x="10" y="1"/>
                    </a:moveTo>
                    <a:lnTo>
                      <a:pt x="10" y="1"/>
                    </a:lnTo>
                    <a:cubicBezTo>
                      <a:pt x="1" y="45"/>
                      <a:pt x="10" y="90"/>
                      <a:pt x="36" y="134"/>
                    </a:cubicBezTo>
                    <a:cubicBezTo>
                      <a:pt x="54" y="170"/>
                      <a:pt x="81" y="205"/>
                      <a:pt x="107" y="241"/>
                    </a:cubicBezTo>
                    <a:cubicBezTo>
                      <a:pt x="143" y="276"/>
                      <a:pt x="169" y="312"/>
                      <a:pt x="187" y="356"/>
                    </a:cubicBezTo>
                    <a:cubicBezTo>
                      <a:pt x="205" y="392"/>
                      <a:pt x="214" y="436"/>
                      <a:pt x="205" y="481"/>
                    </a:cubicBezTo>
                    <a:cubicBezTo>
                      <a:pt x="223" y="436"/>
                      <a:pt x="214" y="392"/>
                      <a:pt x="196" y="347"/>
                    </a:cubicBezTo>
                    <a:cubicBezTo>
                      <a:pt x="178" y="303"/>
                      <a:pt x="152" y="267"/>
                      <a:pt x="125" y="241"/>
                    </a:cubicBezTo>
                    <a:cubicBezTo>
                      <a:pt x="89" y="205"/>
                      <a:pt x="63" y="161"/>
                      <a:pt x="45" y="125"/>
                    </a:cubicBezTo>
                    <a:cubicBezTo>
                      <a:pt x="18"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31"/>
              <p:cNvSpPr/>
              <p:nvPr/>
            </p:nvSpPr>
            <p:spPr>
              <a:xfrm rot="1274250">
                <a:off x="6504451" y="1825223"/>
                <a:ext cx="34531" cy="12802"/>
              </a:xfrm>
              <a:custGeom>
                <a:avLst/>
                <a:gdLst/>
                <a:ahLst/>
                <a:cxnLst/>
                <a:rect l="l" t="t" r="r" b="b"/>
                <a:pathLst>
                  <a:path w="294" h="109" extrusionOk="0">
                    <a:moveTo>
                      <a:pt x="262" y="0"/>
                    </a:moveTo>
                    <a:cubicBezTo>
                      <a:pt x="166" y="0"/>
                      <a:pt x="73" y="36"/>
                      <a:pt x="1" y="108"/>
                    </a:cubicBezTo>
                    <a:cubicBezTo>
                      <a:pt x="45" y="73"/>
                      <a:pt x="90" y="55"/>
                      <a:pt x="143" y="37"/>
                    </a:cubicBezTo>
                    <a:cubicBezTo>
                      <a:pt x="187" y="19"/>
                      <a:pt x="241" y="1"/>
                      <a:pt x="294" y="1"/>
                    </a:cubicBezTo>
                    <a:cubicBezTo>
                      <a:pt x="283" y="1"/>
                      <a:pt x="273"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31"/>
              <p:cNvSpPr/>
              <p:nvPr/>
            </p:nvSpPr>
            <p:spPr>
              <a:xfrm rot="1274250">
                <a:off x="6818643" y="1713401"/>
                <a:ext cx="50269" cy="79632"/>
              </a:xfrm>
              <a:custGeom>
                <a:avLst/>
                <a:gdLst/>
                <a:ahLst/>
                <a:cxnLst/>
                <a:rect l="l" t="t" r="r" b="b"/>
                <a:pathLst>
                  <a:path w="428" h="678" extrusionOk="0">
                    <a:moveTo>
                      <a:pt x="81" y="1"/>
                    </a:moveTo>
                    <a:cubicBezTo>
                      <a:pt x="63" y="10"/>
                      <a:pt x="54" y="27"/>
                      <a:pt x="54" y="45"/>
                    </a:cubicBezTo>
                    <a:cubicBezTo>
                      <a:pt x="28" y="107"/>
                      <a:pt x="19" y="170"/>
                      <a:pt x="10" y="232"/>
                    </a:cubicBezTo>
                    <a:cubicBezTo>
                      <a:pt x="1" y="303"/>
                      <a:pt x="19" y="374"/>
                      <a:pt x="45" y="436"/>
                    </a:cubicBezTo>
                    <a:cubicBezTo>
                      <a:pt x="81" y="507"/>
                      <a:pt x="143" y="560"/>
                      <a:pt x="214" y="587"/>
                    </a:cubicBezTo>
                    <a:cubicBezTo>
                      <a:pt x="236" y="602"/>
                      <a:pt x="313" y="678"/>
                      <a:pt x="354" y="678"/>
                    </a:cubicBezTo>
                    <a:cubicBezTo>
                      <a:pt x="363" y="678"/>
                      <a:pt x="369" y="674"/>
                      <a:pt x="374" y="667"/>
                    </a:cubicBezTo>
                    <a:cubicBezTo>
                      <a:pt x="427" y="543"/>
                      <a:pt x="427" y="400"/>
                      <a:pt x="374" y="276"/>
                    </a:cubicBezTo>
                    <a:cubicBezTo>
                      <a:pt x="330" y="152"/>
                      <a:pt x="223" y="45"/>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31"/>
              <p:cNvSpPr/>
              <p:nvPr/>
            </p:nvSpPr>
            <p:spPr>
              <a:xfrm rot="1274250">
                <a:off x="6847863" y="1745600"/>
                <a:ext cx="54263" cy="56259"/>
              </a:xfrm>
              <a:custGeom>
                <a:avLst/>
                <a:gdLst/>
                <a:ahLst/>
                <a:cxnLst/>
                <a:rect l="l" t="t" r="r" b="b"/>
                <a:pathLst>
                  <a:path w="462" h="479" extrusionOk="0">
                    <a:moveTo>
                      <a:pt x="301" y="1"/>
                    </a:moveTo>
                    <a:cubicBezTo>
                      <a:pt x="235" y="1"/>
                      <a:pt x="170" y="25"/>
                      <a:pt x="115" y="75"/>
                    </a:cubicBezTo>
                    <a:cubicBezTo>
                      <a:pt x="80" y="119"/>
                      <a:pt x="53" y="181"/>
                      <a:pt x="44" y="243"/>
                    </a:cubicBezTo>
                    <a:cubicBezTo>
                      <a:pt x="27" y="288"/>
                      <a:pt x="0" y="394"/>
                      <a:pt x="44" y="439"/>
                    </a:cubicBezTo>
                    <a:cubicBezTo>
                      <a:pt x="65" y="467"/>
                      <a:pt x="95" y="478"/>
                      <a:pt x="127" y="478"/>
                    </a:cubicBezTo>
                    <a:cubicBezTo>
                      <a:pt x="205" y="478"/>
                      <a:pt x="300" y="414"/>
                      <a:pt x="338" y="377"/>
                    </a:cubicBezTo>
                    <a:cubicBezTo>
                      <a:pt x="417" y="288"/>
                      <a:pt x="462" y="163"/>
                      <a:pt x="453" y="48"/>
                    </a:cubicBezTo>
                    <a:cubicBezTo>
                      <a:pt x="406" y="16"/>
                      <a:pt x="353" y="1"/>
                      <a:pt x="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31"/>
              <p:cNvSpPr/>
              <p:nvPr/>
            </p:nvSpPr>
            <p:spPr>
              <a:xfrm rot="1274250">
                <a:off x="6779051" y="1765997"/>
                <a:ext cx="65890" cy="42987"/>
              </a:xfrm>
              <a:custGeom>
                <a:avLst/>
                <a:gdLst/>
                <a:ahLst/>
                <a:cxnLst/>
                <a:rect l="l" t="t" r="r" b="b"/>
                <a:pathLst>
                  <a:path w="561" h="366" extrusionOk="0">
                    <a:moveTo>
                      <a:pt x="315" y="1"/>
                    </a:moveTo>
                    <a:cubicBezTo>
                      <a:pt x="287" y="1"/>
                      <a:pt x="259" y="6"/>
                      <a:pt x="232" y="17"/>
                    </a:cubicBezTo>
                    <a:cubicBezTo>
                      <a:pt x="143" y="52"/>
                      <a:pt x="63" y="105"/>
                      <a:pt x="10" y="185"/>
                    </a:cubicBezTo>
                    <a:cubicBezTo>
                      <a:pt x="1" y="194"/>
                      <a:pt x="1" y="194"/>
                      <a:pt x="1" y="203"/>
                    </a:cubicBezTo>
                    <a:cubicBezTo>
                      <a:pt x="1" y="212"/>
                      <a:pt x="1" y="230"/>
                      <a:pt x="10" y="239"/>
                    </a:cubicBezTo>
                    <a:cubicBezTo>
                      <a:pt x="54" y="301"/>
                      <a:pt x="125" y="354"/>
                      <a:pt x="205" y="363"/>
                    </a:cubicBezTo>
                    <a:cubicBezTo>
                      <a:pt x="217" y="364"/>
                      <a:pt x="228" y="365"/>
                      <a:pt x="239" y="365"/>
                    </a:cubicBezTo>
                    <a:cubicBezTo>
                      <a:pt x="296" y="365"/>
                      <a:pt x="347" y="345"/>
                      <a:pt x="392" y="301"/>
                    </a:cubicBezTo>
                    <a:cubicBezTo>
                      <a:pt x="436" y="274"/>
                      <a:pt x="560" y="141"/>
                      <a:pt x="489" y="70"/>
                    </a:cubicBezTo>
                    <a:cubicBezTo>
                      <a:pt x="440" y="27"/>
                      <a:pt x="37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31"/>
              <p:cNvSpPr/>
              <p:nvPr/>
            </p:nvSpPr>
            <p:spPr>
              <a:xfrm rot="1274250">
                <a:off x="6810176" y="1782601"/>
                <a:ext cx="43927" cy="76343"/>
              </a:xfrm>
              <a:custGeom>
                <a:avLst/>
                <a:gdLst/>
                <a:ahLst/>
                <a:cxnLst/>
                <a:rect l="l" t="t" r="r" b="b"/>
                <a:pathLst>
                  <a:path w="374" h="650" extrusionOk="0">
                    <a:moveTo>
                      <a:pt x="169" y="1"/>
                    </a:moveTo>
                    <a:lnTo>
                      <a:pt x="115" y="63"/>
                    </a:lnTo>
                    <a:cubicBezTo>
                      <a:pt x="27" y="152"/>
                      <a:pt x="0" y="276"/>
                      <a:pt x="53" y="392"/>
                    </a:cubicBezTo>
                    <a:cubicBezTo>
                      <a:pt x="89" y="454"/>
                      <a:pt x="115" y="516"/>
                      <a:pt x="124" y="587"/>
                    </a:cubicBezTo>
                    <a:cubicBezTo>
                      <a:pt x="124" y="614"/>
                      <a:pt x="124" y="640"/>
                      <a:pt x="151" y="649"/>
                    </a:cubicBezTo>
                    <a:cubicBezTo>
                      <a:pt x="169" y="649"/>
                      <a:pt x="160" y="649"/>
                      <a:pt x="160" y="640"/>
                    </a:cubicBezTo>
                    <a:cubicBezTo>
                      <a:pt x="195" y="605"/>
                      <a:pt x="231" y="587"/>
                      <a:pt x="266" y="561"/>
                    </a:cubicBezTo>
                    <a:cubicBezTo>
                      <a:pt x="311" y="525"/>
                      <a:pt x="338" y="481"/>
                      <a:pt x="355" y="436"/>
                    </a:cubicBezTo>
                    <a:cubicBezTo>
                      <a:pt x="373" y="356"/>
                      <a:pt x="364" y="276"/>
                      <a:pt x="329" y="205"/>
                    </a:cubicBezTo>
                    <a:cubicBezTo>
                      <a:pt x="320" y="161"/>
                      <a:pt x="293" y="116"/>
                      <a:pt x="275" y="72"/>
                    </a:cubicBezTo>
                    <a:cubicBezTo>
                      <a:pt x="249" y="36"/>
                      <a:pt x="213" y="10"/>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31"/>
              <p:cNvSpPr/>
              <p:nvPr/>
            </p:nvSpPr>
            <p:spPr>
              <a:xfrm rot="1274250">
                <a:off x="6832799" y="1789066"/>
                <a:ext cx="71058" cy="44162"/>
              </a:xfrm>
              <a:custGeom>
                <a:avLst/>
                <a:gdLst/>
                <a:ahLst/>
                <a:cxnLst/>
                <a:rect l="l" t="t" r="r" b="b"/>
                <a:pathLst>
                  <a:path w="605" h="376" extrusionOk="0">
                    <a:moveTo>
                      <a:pt x="227" y="1"/>
                    </a:moveTo>
                    <a:cubicBezTo>
                      <a:pt x="154" y="1"/>
                      <a:pt x="79" y="21"/>
                      <a:pt x="45" y="79"/>
                    </a:cubicBezTo>
                    <a:cubicBezTo>
                      <a:pt x="0" y="176"/>
                      <a:pt x="151" y="327"/>
                      <a:pt x="222" y="354"/>
                    </a:cubicBezTo>
                    <a:cubicBezTo>
                      <a:pt x="261" y="367"/>
                      <a:pt x="305" y="375"/>
                      <a:pt x="350" y="375"/>
                    </a:cubicBezTo>
                    <a:cubicBezTo>
                      <a:pt x="366" y="375"/>
                      <a:pt x="383" y="374"/>
                      <a:pt x="400" y="372"/>
                    </a:cubicBezTo>
                    <a:cubicBezTo>
                      <a:pt x="471" y="372"/>
                      <a:pt x="542" y="354"/>
                      <a:pt x="604" y="318"/>
                    </a:cubicBezTo>
                    <a:cubicBezTo>
                      <a:pt x="560" y="185"/>
                      <a:pt x="462" y="70"/>
                      <a:pt x="338" y="16"/>
                    </a:cubicBezTo>
                    <a:cubicBezTo>
                      <a:pt x="306" y="7"/>
                      <a:pt x="267"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31"/>
              <p:cNvSpPr/>
              <p:nvPr/>
            </p:nvSpPr>
            <p:spPr>
              <a:xfrm rot="1274250">
                <a:off x="6804393" y="1756440"/>
                <a:ext cx="71998" cy="65773"/>
              </a:xfrm>
              <a:custGeom>
                <a:avLst/>
                <a:gdLst/>
                <a:ahLst/>
                <a:cxnLst/>
                <a:rect l="l" t="t" r="r" b="b"/>
                <a:pathLst>
                  <a:path w="613" h="560" extrusionOk="0">
                    <a:moveTo>
                      <a:pt x="231" y="0"/>
                    </a:moveTo>
                    <a:lnTo>
                      <a:pt x="302" y="133"/>
                    </a:lnTo>
                    <a:lnTo>
                      <a:pt x="204" y="36"/>
                    </a:lnTo>
                    <a:lnTo>
                      <a:pt x="266" y="160"/>
                    </a:lnTo>
                    <a:lnTo>
                      <a:pt x="178" y="107"/>
                    </a:lnTo>
                    <a:lnTo>
                      <a:pt x="178" y="107"/>
                    </a:lnTo>
                    <a:lnTo>
                      <a:pt x="222" y="178"/>
                    </a:lnTo>
                    <a:cubicBezTo>
                      <a:pt x="195" y="169"/>
                      <a:pt x="169" y="160"/>
                      <a:pt x="142" y="160"/>
                    </a:cubicBezTo>
                    <a:cubicBezTo>
                      <a:pt x="169" y="187"/>
                      <a:pt x="107" y="195"/>
                      <a:pt x="98" y="195"/>
                    </a:cubicBezTo>
                    <a:cubicBezTo>
                      <a:pt x="62" y="204"/>
                      <a:pt x="36" y="213"/>
                      <a:pt x="0" y="222"/>
                    </a:cubicBezTo>
                    <a:lnTo>
                      <a:pt x="71" y="222"/>
                    </a:lnTo>
                    <a:lnTo>
                      <a:pt x="9" y="275"/>
                    </a:lnTo>
                    <a:cubicBezTo>
                      <a:pt x="44" y="266"/>
                      <a:pt x="71" y="258"/>
                      <a:pt x="107" y="258"/>
                    </a:cubicBezTo>
                    <a:cubicBezTo>
                      <a:pt x="80" y="275"/>
                      <a:pt x="53" y="302"/>
                      <a:pt x="27" y="329"/>
                    </a:cubicBezTo>
                    <a:lnTo>
                      <a:pt x="142" y="284"/>
                    </a:lnTo>
                    <a:lnTo>
                      <a:pt x="62" y="373"/>
                    </a:lnTo>
                    <a:lnTo>
                      <a:pt x="160" y="355"/>
                    </a:lnTo>
                    <a:lnTo>
                      <a:pt x="160" y="355"/>
                    </a:lnTo>
                    <a:lnTo>
                      <a:pt x="71" y="426"/>
                    </a:lnTo>
                    <a:lnTo>
                      <a:pt x="71" y="426"/>
                    </a:lnTo>
                    <a:lnTo>
                      <a:pt x="187" y="382"/>
                    </a:lnTo>
                    <a:lnTo>
                      <a:pt x="116" y="453"/>
                    </a:lnTo>
                    <a:lnTo>
                      <a:pt x="231" y="373"/>
                    </a:lnTo>
                    <a:lnTo>
                      <a:pt x="231" y="373"/>
                    </a:lnTo>
                    <a:lnTo>
                      <a:pt x="187" y="453"/>
                    </a:lnTo>
                    <a:lnTo>
                      <a:pt x="187" y="453"/>
                    </a:lnTo>
                    <a:lnTo>
                      <a:pt x="258" y="355"/>
                    </a:lnTo>
                    <a:lnTo>
                      <a:pt x="258" y="355"/>
                    </a:lnTo>
                    <a:cubicBezTo>
                      <a:pt x="240" y="400"/>
                      <a:pt x="231" y="462"/>
                      <a:pt x="231" y="515"/>
                    </a:cubicBezTo>
                    <a:cubicBezTo>
                      <a:pt x="249" y="471"/>
                      <a:pt x="275" y="435"/>
                      <a:pt x="302" y="409"/>
                    </a:cubicBezTo>
                    <a:lnTo>
                      <a:pt x="302" y="409"/>
                    </a:lnTo>
                    <a:cubicBezTo>
                      <a:pt x="284" y="444"/>
                      <a:pt x="284" y="489"/>
                      <a:pt x="302" y="533"/>
                    </a:cubicBezTo>
                    <a:cubicBezTo>
                      <a:pt x="311" y="497"/>
                      <a:pt x="329" y="453"/>
                      <a:pt x="338" y="417"/>
                    </a:cubicBezTo>
                    <a:cubicBezTo>
                      <a:pt x="346" y="462"/>
                      <a:pt x="355" y="515"/>
                      <a:pt x="364" y="560"/>
                    </a:cubicBezTo>
                    <a:cubicBezTo>
                      <a:pt x="373" y="515"/>
                      <a:pt x="382" y="471"/>
                      <a:pt x="391" y="426"/>
                    </a:cubicBezTo>
                    <a:cubicBezTo>
                      <a:pt x="409" y="453"/>
                      <a:pt x="417" y="480"/>
                      <a:pt x="426" y="515"/>
                    </a:cubicBezTo>
                    <a:cubicBezTo>
                      <a:pt x="417" y="453"/>
                      <a:pt x="409" y="391"/>
                      <a:pt x="391" y="329"/>
                    </a:cubicBezTo>
                    <a:lnTo>
                      <a:pt x="391" y="329"/>
                    </a:lnTo>
                    <a:cubicBezTo>
                      <a:pt x="417" y="364"/>
                      <a:pt x="444" y="409"/>
                      <a:pt x="462" y="444"/>
                    </a:cubicBezTo>
                    <a:cubicBezTo>
                      <a:pt x="453" y="409"/>
                      <a:pt x="444" y="364"/>
                      <a:pt x="435" y="329"/>
                    </a:cubicBezTo>
                    <a:lnTo>
                      <a:pt x="435" y="329"/>
                    </a:lnTo>
                    <a:cubicBezTo>
                      <a:pt x="480" y="346"/>
                      <a:pt x="515" y="373"/>
                      <a:pt x="551" y="400"/>
                    </a:cubicBezTo>
                    <a:cubicBezTo>
                      <a:pt x="533" y="364"/>
                      <a:pt x="497" y="329"/>
                      <a:pt x="462" y="302"/>
                    </a:cubicBezTo>
                    <a:cubicBezTo>
                      <a:pt x="506" y="302"/>
                      <a:pt x="542" y="320"/>
                      <a:pt x="577" y="346"/>
                    </a:cubicBezTo>
                    <a:lnTo>
                      <a:pt x="471" y="266"/>
                    </a:lnTo>
                    <a:cubicBezTo>
                      <a:pt x="484" y="264"/>
                      <a:pt x="496" y="263"/>
                      <a:pt x="508" y="263"/>
                    </a:cubicBezTo>
                    <a:cubicBezTo>
                      <a:pt x="537" y="263"/>
                      <a:pt x="564" y="269"/>
                      <a:pt x="595" y="275"/>
                    </a:cubicBezTo>
                    <a:cubicBezTo>
                      <a:pt x="568" y="258"/>
                      <a:pt x="533" y="249"/>
                      <a:pt x="497" y="240"/>
                    </a:cubicBezTo>
                    <a:lnTo>
                      <a:pt x="613" y="169"/>
                    </a:lnTo>
                    <a:lnTo>
                      <a:pt x="480" y="213"/>
                    </a:lnTo>
                    <a:cubicBezTo>
                      <a:pt x="506" y="178"/>
                      <a:pt x="533" y="151"/>
                      <a:pt x="568" y="124"/>
                    </a:cubicBezTo>
                    <a:lnTo>
                      <a:pt x="568" y="124"/>
                    </a:lnTo>
                    <a:lnTo>
                      <a:pt x="462" y="195"/>
                    </a:lnTo>
                    <a:lnTo>
                      <a:pt x="533" y="62"/>
                    </a:lnTo>
                    <a:lnTo>
                      <a:pt x="417" y="160"/>
                    </a:lnTo>
                    <a:lnTo>
                      <a:pt x="417" y="160"/>
                    </a:lnTo>
                    <a:lnTo>
                      <a:pt x="489" y="27"/>
                    </a:lnTo>
                    <a:lnTo>
                      <a:pt x="400" y="133"/>
                    </a:lnTo>
                    <a:cubicBezTo>
                      <a:pt x="417" y="89"/>
                      <a:pt x="435" y="44"/>
                      <a:pt x="453" y="0"/>
                    </a:cubicBezTo>
                    <a:lnTo>
                      <a:pt x="453" y="0"/>
                    </a:lnTo>
                    <a:lnTo>
                      <a:pt x="364" y="142"/>
                    </a:lnTo>
                    <a:cubicBezTo>
                      <a:pt x="373" y="98"/>
                      <a:pt x="373" y="53"/>
                      <a:pt x="373" y="9"/>
                    </a:cubicBezTo>
                    <a:lnTo>
                      <a:pt x="373" y="9"/>
                    </a:lnTo>
                    <a:cubicBezTo>
                      <a:pt x="364" y="53"/>
                      <a:pt x="355" y="98"/>
                      <a:pt x="346" y="142"/>
                    </a:cubicBezTo>
                    <a:cubicBezTo>
                      <a:pt x="311" y="89"/>
                      <a:pt x="275" y="36"/>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31"/>
              <p:cNvSpPr/>
              <p:nvPr/>
            </p:nvSpPr>
            <p:spPr>
              <a:xfrm rot="1274250">
                <a:off x="6823785" y="1750651"/>
                <a:ext cx="26192" cy="37702"/>
              </a:xfrm>
              <a:custGeom>
                <a:avLst/>
                <a:gdLst/>
                <a:ahLst/>
                <a:cxnLst/>
                <a:rect l="l" t="t" r="r" b="b"/>
                <a:pathLst>
                  <a:path w="223" h="321" fill="none" extrusionOk="0">
                    <a:moveTo>
                      <a:pt x="223" y="320"/>
                    </a:moveTo>
                    <a:cubicBezTo>
                      <a:pt x="143" y="214"/>
                      <a:pt x="72" y="107"/>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31"/>
              <p:cNvSpPr/>
              <p:nvPr/>
            </p:nvSpPr>
            <p:spPr>
              <a:xfrm rot="1274250">
                <a:off x="6835239" y="1744261"/>
                <a:ext cx="14681" cy="47098"/>
              </a:xfrm>
              <a:custGeom>
                <a:avLst/>
                <a:gdLst/>
                <a:ahLst/>
                <a:cxnLst/>
                <a:rect l="l" t="t" r="r" b="b"/>
                <a:pathLst>
                  <a:path w="125" h="401" fill="none" extrusionOk="0">
                    <a:moveTo>
                      <a:pt x="125"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31"/>
              <p:cNvSpPr/>
              <p:nvPr/>
            </p:nvSpPr>
            <p:spPr>
              <a:xfrm rot="1274250">
                <a:off x="6802738" y="1783233"/>
                <a:ext cx="40756" cy="3171"/>
              </a:xfrm>
              <a:custGeom>
                <a:avLst/>
                <a:gdLst/>
                <a:ahLst/>
                <a:cxnLst/>
                <a:rect l="l" t="t" r="r" b="b"/>
                <a:pathLst>
                  <a:path w="347" h="27" fill="none" extrusionOk="0">
                    <a:moveTo>
                      <a:pt x="347" y="0"/>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31"/>
              <p:cNvSpPr/>
              <p:nvPr/>
            </p:nvSpPr>
            <p:spPr>
              <a:xfrm rot="1274250">
                <a:off x="6811687" y="1766118"/>
                <a:ext cx="35588" cy="18910"/>
              </a:xfrm>
              <a:custGeom>
                <a:avLst/>
                <a:gdLst/>
                <a:ahLst/>
                <a:cxnLst/>
                <a:rect l="l" t="t" r="r" b="b"/>
                <a:pathLst>
                  <a:path w="303" h="161" fill="none" extrusionOk="0">
                    <a:moveTo>
                      <a:pt x="303" y="160"/>
                    </a:moveTo>
                    <a:cubicBezTo>
                      <a:pt x="196" y="125"/>
                      <a:pt x="90" y="63"/>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31"/>
              <p:cNvSpPr/>
              <p:nvPr/>
            </p:nvSpPr>
            <p:spPr>
              <a:xfrm rot="1274250">
                <a:off x="6815515" y="1757800"/>
                <a:ext cx="2232" cy="3758"/>
              </a:xfrm>
              <a:custGeom>
                <a:avLst/>
                <a:gdLst/>
                <a:ahLst/>
                <a:cxnLst/>
                <a:rect l="l" t="t" r="r" b="b"/>
                <a:pathLst>
                  <a:path w="19" h="32" extrusionOk="0">
                    <a:moveTo>
                      <a:pt x="8" y="1"/>
                    </a:moveTo>
                    <a:cubicBezTo>
                      <a:pt x="6" y="1"/>
                      <a:pt x="3" y="2"/>
                      <a:pt x="1" y="5"/>
                    </a:cubicBezTo>
                    <a:lnTo>
                      <a:pt x="1" y="22"/>
                    </a:lnTo>
                    <a:cubicBezTo>
                      <a:pt x="1" y="31"/>
                      <a:pt x="10" y="31"/>
                      <a:pt x="19" y="31"/>
                    </a:cubicBezTo>
                    <a:lnTo>
                      <a:pt x="19" y="14"/>
                    </a:lnTo>
                    <a:cubicBezTo>
                      <a:pt x="19" y="7"/>
                      <a:pt x="14" y="1"/>
                      <a:pt x="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31"/>
              <p:cNvSpPr/>
              <p:nvPr/>
            </p:nvSpPr>
            <p:spPr>
              <a:xfrm rot="1274250">
                <a:off x="6803387" y="1775075"/>
                <a:ext cx="3289" cy="3289"/>
              </a:xfrm>
              <a:custGeom>
                <a:avLst/>
                <a:gdLst/>
                <a:ahLst/>
                <a:cxnLst/>
                <a:rect l="l" t="t" r="r" b="b"/>
                <a:pathLst>
                  <a:path w="28" h="28" extrusionOk="0">
                    <a:moveTo>
                      <a:pt x="0" y="0"/>
                    </a:moveTo>
                    <a:cubicBezTo>
                      <a:pt x="0" y="9"/>
                      <a:pt x="0" y="18"/>
                      <a:pt x="0" y="27"/>
                    </a:cubicBezTo>
                    <a:lnTo>
                      <a:pt x="18" y="27"/>
                    </a:lnTo>
                    <a:cubicBezTo>
                      <a:pt x="27" y="27"/>
                      <a:pt x="27" y="18"/>
                      <a:pt x="18" y="9"/>
                    </a:cubicBezTo>
                    <a:cubicBezTo>
                      <a:pt x="18" y="0"/>
                      <a:pt x="9" y="0"/>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31"/>
              <p:cNvSpPr/>
              <p:nvPr/>
            </p:nvSpPr>
            <p:spPr>
              <a:xfrm rot="1274250">
                <a:off x="6829357" y="1745126"/>
                <a:ext cx="3289" cy="4111"/>
              </a:xfrm>
              <a:custGeom>
                <a:avLst/>
                <a:gdLst/>
                <a:ahLst/>
                <a:cxnLst/>
                <a:rect l="l" t="t" r="r" b="b"/>
                <a:pathLst>
                  <a:path w="28" h="35" extrusionOk="0">
                    <a:moveTo>
                      <a:pt x="19" y="1"/>
                    </a:moveTo>
                    <a:cubicBezTo>
                      <a:pt x="16" y="1"/>
                      <a:pt x="14" y="3"/>
                      <a:pt x="10" y="8"/>
                    </a:cubicBezTo>
                    <a:cubicBezTo>
                      <a:pt x="1" y="8"/>
                      <a:pt x="1" y="16"/>
                      <a:pt x="10" y="25"/>
                    </a:cubicBezTo>
                    <a:cubicBezTo>
                      <a:pt x="10" y="34"/>
                      <a:pt x="28" y="34"/>
                      <a:pt x="28" y="34"/>
                    </a:cubicBezTo>
                    <a:cubicBezTo>
                      <a:pt x="28" y="25"/>
                      <a:pt x="28" y="16"/>
                      <a:pt x="28" y="8"/>
                    </a:cubicBezTo>
                    <a:cubicBezTo>
                      <a:pt x="23" y="3"/>
                      <a:pt x="21"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31"/>
              <p:cNvSpPr/>
              <p:nvPr/>
            </p:nvSpPr>
            <p:spPr>
              <a:xfrm rot="1274250">
                <a:off x="6842057" y="1741481"/>
                <a:ext cx="3289" cy="3758"/>
              </a:xfrm>
              <a:custGeom>
                <a:avLst/>
                <a:gdLst/>
                <a:ahLst/>
                <a:cxnLst/>
                <a:rect l="l" t="t" r="r" b="b"/>
                <a:pathLst>
                  <a:path w="28" h="32" extrusionOk="0">
                    <a:moveTo>
                      <a:pt x="17" y="1"/>
                    </a:moveTo>
                    <a:cubicBezTo>
                      <a:pt x="15" y="1"/>
                      <a:pt x="12" y="2"/>
                      <a:pt x="10" y="4"/>
                    </a:cubicBezTo>
                    <a:cubicBezTo>
                      <a:pt x="1" y="4"/>
                      <a:pt x="1" y="13"/>
                      <a:pt x="10" y="22"/>
                    </a:cubicBezTo>
                    <a:cubicBezTo>
                      <a:pt x="10" y="31"/>
                      <a:pt x="18" y="31"/>
                      <a:pt x="27" y="31"/>
                    </a:cubicBezTo>
                    <a:cubicBezTo>
                      <a:pt x="27" y="22"/>
                      <a:pt x="27" y="13"/>
                      <a:pt x="27" y="13"/>
                    </a:cubicBezTo>
                    <a:cubicBezTo>
                      <a:pt x="27" y="7"/>
                      <a:pt x="23" y="1"/>
                      <a:pt x="1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31"/>
              <p:cNvSpPr/>
              <p:nvPr/>
            </p:nvSpPr>
            <p:spPr>
              <a:xfrm rot="1274250">
                <a:off x="6842549" y="1768035"/>
                <a:ext cx="42987" cy="41813"/>
              </a:xfrm>
              <a:custGeom>
                <a:avLst/>
                <a:gdLst/>
                <a:ahLst/>
                <a:cxnLst/>
                <a:rect l="l" t="t" r="r" b="b"/>
                <a:pathLst>
                  <a:path w="366" h="356" extrusionOk="0">
                    <a:moveTo>
                      <a:pt x="241" y="1"/>
                    </a:moveTo>
                    <a:lnTo>
                      <a:pt x="241" y="1"/>
                    </a:lnTo>
                    <a:cubicBezTo>
                      <a:pt x="125" y="54"/>
                      <a:pt x="45" y="143"/>
                      <a:pt x="1" y="258"/>
                    </a:cubicBezTo>
                    <a:lnTo>
                      <a:pt x="1" y="267"/>
                    </a:lnTo>
                    <a:lnTo>
                      <a:pt x="19" y="267"/>
                    </a:lnTo>
                    <a:cubicBezTo>
                      <a:pt x="134" y="267"/>
                      <a:pt x="258" y="294"/>
                      <a:pt x="365" y="356"/>
                    </a:cubicBezTo>
                    <a:cubicBezTo>
                      <a:pt x="277" y="292"/>
                      <a:pt x="168" y="257"/>
                      <a:pt x="50" y="257"/>
                    </a:cubicBezTo>
                    <a:cubicBezTo>
                      <a:pt x="43" y="257"/>
                      <a:pt x="37" y="257"/>
                      <a:pt x="30" y="257"/>
                    </a:cubicBezTo>
                    <a:lnTo>
                      <a:pt x="30" y="257"/>
                    </a:lnTo>
                    <a:cubicBezTo>
                      <a:pt x="59" y="147"/>
                      <a:pt x="137" y="61"/>
                      <a:pt x="2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31"/>
              <p:cNvSpPr/>
              <p:nvPr/>
            </p:nvSpPr>
            <p:spPr>
              <a:xfrm rot="1274250">
                <a:off x="6827933" y="1788948"/>
                <a:ext cx="10571" cy="52266"/>
              </a:xfrm>
              <a:custGeom>
                <a:avLst/>
                <a:gdLst/>
                <a:ahLst/>
                <a:cxnLst/>
                <a:rect l="l" t="t" r="r" b="b"/>
                <a:pathLst>
                  <a:path w="90" h="445" extrusionOk="0">
                    <a:moveTo>
                      <a:pt x="36" y="0"/>
                    </a:moveTo>
                    <a:lnTo>
                      <a:pt x="36" y="0"/>
                    </a:lnTo>
                    <a:cubicBezTo>
                      <a:pt x="9" y="71"/>
                      <a:pt x="0" y="151"/>
                      <a:pt x="18" y="222"/>
                    </a:cubicBezTo>
                    <a:cubicBezTo>
                      <a:pt x="36" y="267"/>
                      <a:pt x="45" y="293"/>
                      <a:pt x="62" y="338"/>
                    </a:cubicBezTo>
                    <a:cubicBezTo>
                      <a:pt x="80" y="364"/>
                      <a:pt x="80" y="409"/>
                      <a:pt x="80" y="444"/>
                    </a:cubicBezTo>
                    <a:cubicBezTo>
                      <a:pt x="89" y="409"/>
                      <a:pt x="89" y="364"/>
                      <a:pt x="71" y="338"/>
                    </a:cubicBezTo>
                    <a:cubicBezTo>
                      <a:pt x="62" y="293"/>
                      <a:pt x="45" y="258"/>
                      <a:pt x="36" y="222"/>
                    </a:cubicBezTo>
                    <a:cubicBezTo>
                      <a:pt x="18" y="151"/>
                      <a:pt x="18" y="71"/>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31"/>
              <p:cNvSpPr/>
              <p:nvPr/>
            </p:nvSpPr>
            <p:spPr>
              <a:xfrm rot="1274250">
                <a:off x="6827955" y="1730527"/>
                <a:ext cx="26192" cy="56494"/>
              </a:xfrm>
              <a:custGeom>
                <a:avLst/>
                <a:gdLst/>
                <a:ahLst/>
                <a:cxnLst/>
                <a:rect l="l" t="t" r="r" b="b"/>
                <a:pathLst>
                  <a:path w="223" h="481" extrusionOk="0">
                    <a:moveTo>
                      <a:pt x="10" y="1"/>
                    </a:moveTo>
                    <a:cubicBezTo>
                      <a:pt x="1" y="45"/>
                      <a:pt x="10" y="98"/>
                      <a:pt x="36" y="134"/>
                    </a:cubicBezTo>
                    <a:cubicBezTo>
                      <a:pt x="63" y="170"/>
                      <a:pt x="81" y="214"/>
                      <a:pt x="116" y="249"/>
                    </a:cubicBezTo>
                    <a:cubicBezTo>
                      <a:pt x="143" y="276"/>
                      <a:pt x="169" y="312"/>
                      <a:pt x="187" y="356"/>
                    </a:cubicBezTo>
                    <a:cubicBezTo>
                      <a:pt x="205" y="392"/>
                      <a:pt x="214" y="436"/>
                      <a:pt x="205" y="480"/>
                    </a:cubicBezTo>
                    <a:cubicBezTo>
                      <a:pt x="223" y="436"/>
                      <a:pt x="214" y="392"/>
                      <a:pt x="196" y="347"/>
                    </a:cubicBezTo>
                    <a:cubicBezTo>
                      <a:pt x="178" y="312"/>
                      <a:pt x="152" y="276"/>
                      <a:pt x="125" y="241"/>
                    </a:cubicBezTo>
                    <a:cubicBezTo>
                      <a:pt x="98" y="205"/>
                      <a:pt x="72" y="170"/>
                      <a:pt x="45" y="125"/>
                    </a:cubicBezTo>
                    <a:cubicBezTo>
                      <a:pt x="27"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31"/>
              <p:cNvSpPr/>
              <p:nvPr/>
            </p:nvSpPr>
            <p:spPr>
              <a:xfrm rot="1274250">
                <a:off x="6806122" y="1783354"/>
                <a:ext cx="33474" cy="12685"/>
              </a:xfrm>
              <a:custGeom>
                <a:avLst/>
                <a:gdLst/>
                <a:ahLst/>
                <a:cxnLst/>
                <a:rect l="l" t="t" r="r" b="b"/>
                <a:pathLst>
                  <a:path w="285" h="108" extrusionOk="0">
                    <a:moveTo>
                      <a:pt x="258" y="0"/>
                    </a:moveTo>
                    <a:cubicBezTo>
                      <a:pt x="160" y="0"/>
                      <a:pt x="66" y="43"/>
                      <a:pt x="1" y="108"/>
                    </a:cubicBezTo>
                    <a:cubicBezTo>
                      <a:pt x="36" y="81"/>
                      <a:pt x="90" y="55"/>
                      <a:pt x="134" y="37"/>
                    </a:cubicBezTo>
                    <a:cubicBezTo>
                      <a:pt x="187" y="19"/>
                      <a:pt x="232" y="10"/>
                      <a:pt x="285" y="1"/>
                    </a:cubicBezTo>
                    <a:cubicBezTo>
                      <a:pt x="276" y="1"/>
                      <a:pt x="267" y="0"/>
                      <a:pt x="25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31"/>
              <p:cNvSpPr/>
              <p:nvPr/>
            </p:nvSpPr>
            <p:spPr>
              <a:xfrm rot="1274250">
                <a:off x="6773558" y="1544039"/>
                <a:ext cx="50152" cy="80337"/>
              </a:xfrm>
              <a:custGeom>
                <a:avLst/>
                <a:gdLst/>
                <a:ahLst/>
                <a:cxnLst/>
                <a:rect l="l" t="t" r="r" b="b"/>
                <a:pathLst>
                  <a:path w="427" h="684" extrusionOk="0">
                    <a:moveTo>
                      <a:pt x="85" y="0"/>
                    </a:moveTo>
                    <a:cubicBezTo>
                      <a:pt x="81" y="0"/>
                      <a:pt x="76" y="2"/>
                      <a:pt x="72" y="7"/>
                    </a:cubicBezTo>
                    <a:cubicBezTo>
                      <a:pt x="63" y="7"/>
                      <a:pt x="54" y="25"/>
                      <a:pt x="54" y="42"/>
                    </a:cubicBezTo>
                    <a:cubicBezTo>
                      <a:pt x="27" y="104"/>
                      <a:pt x="18" y="167"/>
                      <a:pt x="10" y="229"/>
                    </a:cubicBezTo>
                    <a:cubicBezTo>
                      <a:pt x="1" y="300"/>
                      <a:pt x="18" y="371"/>
                      <a:pt x="45" y="433"/>
                    </a:cubicBezTo>
                    <a:cubicBezTo>
                      <a:pt x="81" y="504"/>
                      <a:pt x="143" y="557"/>
                      <a:pt x="214" y="593"/>
                    </a:cubicBezTo>
                    <a:cubicBezTo>
                      <a:pt x="236" y="608"/>
                      <a:pt x="313" y="684"/>
                      <a:pt x="354" y="684"/>
                    </a:cubicBezTo>
                    <a:cubicBezTo>
                      <a:pt x="362" y="684"/>
                      <a:pt x="369" y="680"/>
                      <a:pt x="374" y="673"/>
                    </a:cubicBezTo>
                    <a:cubicBezTo>
                      <a:pt x="427" y="549"/>
                      <a:pt x="427" y="406"/>
                      <a:pt x="374" y="273"/>
                    </a:cubicBezTo>
                    <a:cubicBezTo>
                      <a:pt x="320" y="149"/>
                      <a:pt x="223" y="51"/>
                      <a:pt x="98" y="7"/>
                    </a:cubicBezTo>
                    <a:cubicBezTo>
                      <a:pt x="94" y="2"/>
                      <a:pt x="8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31"/>
              <p:cNvSpPr/>
              <p:nvPr/>
            </p:nvSpPr>
            <p:spPr>
              <a:xfrm rot="1274250">
                <a:off x="6802576" y="1576692"/>
                <a:ext cx="54380" cy="56494"/>
              </a:xfrm>
              <a:custGeom>
                <a:avLst/>
                <a:gdLst/>
                <a:ahLst/>
                <a:cxnLst/>
                <a:rect l="l" t="t" r="r" b="b"/>
                <a:pathLst>
                  <a:path w="463" h="481" extrusionOk="0">
                    <a:moveTo>
                      <a:pt x="314" y="1"/>
                    </a:moveTo>
                    <a:cubicBezTo>
                      <a:pt x="245" y="1"/>
                      <a:pt x="176" y="26"/>
                      <a:pt x="125" y="77"/>
                    </a:cubicBezTo>
                    <a:cubicBezTo>
                      <a:pt x="81" y="121"/>
                      <a:pt x="54" y="174"/>
                      <a:pt x="45" y="245"/>
                    </a:cubicBezTo>
                    <a:cubicBezTo>
                      <a:pt x="27" y="290"/>
                      <a:pt x="1" y="396"/>
                      <a:pt x="45" y="441"/>
                    </a:cubicBezTo>
                    <a:cubicBezTo>
                      <a:pt x="66" y="469"/>
                      <a:pt x="96" y="480"/>
                      <a:pt x="129" y="480"/>
                    </a:cubicBezTo>
                    <a:cubicBezTo>
                      <a:pt x="209" y="480"/>
                      <a:pt x="307" y="416"/>
                      <a:pt x="338" y="379"/>
                    </a:cubicBezTo>
                    <a:cubicBezTo>
                      <a:pt x="418" y="281"/>
                      <a:pt x="463" y="165"/>
                      <a:pt x="463" y="41"/>
                    </a:cubicBezTo>
                    <a:cubicBezTo>
                      <a:pt x="417" y="15"/>
                      <a:pt x="365"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31"/>
              <p:cNvSpPr/>
              <p:nvPr/>
            </p:nvSpPr>
            <p:spPr>
              <a:xfrm rot="1274250">
                <a:off x="6733942" y="1597122"/>
                <a:ext cx="65890" cy="42870"/>
              </a:xfrm>
              <a:custGeom>
                <a:avLst/>
                <a:gdLst/>
                <a:ahLst/>
                <a:cxnLst/>
                <a:rect l="l" t="t" r="r" b="b"/>
                <a:pathLst>
                  <a:path w="561" h="365" extrusionOk="0">
                    <a:moveTo>
                      <a:pt x="333" y="0"/>
                    </a:moveTo>
                    <a:cubicBezTo>
                      <a:pt x="302" y="0"/>
                      <a:pt x="271" y="6"/>
                      <a:pt x="240" y="19"/>
                    </a:cubicBezTo>
                    <a:cubicBezTo>
                      <a:pt x="151" y="45"/>
                      <a:pt x="72" y="107"/>
                      <a:pt x="18" y="187"/>
                    </a:cubicBezTo>
                    <a:cubicBezTo>
                      <a:pt x="9" y="187"/>
                      <a:pt x="9" y="196"/>
                      <a:pt x="0" y="205"/>
                    </a:cubicBezTo>
                    <a:cubicBezTo>
                      <a:pt x="9" y="214"/>
                      <a:pt x="9" y="223"/>
                      <a:pt x="18" y="232"/>
                    </a:cubicBezTo>
                    <a:cubicBezTo>
                      <a:pt x="63" y="303"/>
                      <a:pt x="134" y="347"/>
                      <a:pt x="214" y="365"/>
                    </a:cubicBezTo>
                    <a:cubicBezTo>
                      <a:pt x="276" y="365"/>
                      <a:pt x="347" y="347"/>
                      <a:pt x="400" y="303"/>
                    </a:cubicBezTo>
                    <a:cubicBezTo>
                      <a:pt x="445" y="267"/>
                      <a:pt x="560" y="143"/>
                      <a:pt x="498" y="63"/>
                    </a:cubicBezTo>
                    <a:cubicBezTo>
                      <a:pt x="451" y="22"/>
                      <a:pt x="393"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31"/>
              <p:cNvSpPr/>
              <p:nvPr/>
            </p:nvSpPr>
            <p:spPr>
              <a:xfrm rot="1274250">
                <a:off x="6765042" y="1613935"/>
                <a:ext cx="43927" cy="75286"/>
              </a:xfrm>
              <a:custGeom>
                <a:avLst/>
                <a:gdLst/>
                <a:ahLst/>
                <a:cxnLst/>
                <a:rect l="l" t="t" r="r" b="b"/>
                <a:pathLst>
                  <a:path w="374" h="641" extrusionOk="0">
                    <a:moveTo>
                      <a:pt x="169" y="1"/>
                    </a:moveTo>
                    <a:lnTo>
                      <a:pt x="116" y="63"/>
                    </a:lnTo>
                    <a:cubicBezTo>
                      <a:pt x="27" y="143"/>
                      <a:pt x="1" y="276"/>
                      <a:pt x="54" y="383"/>
                    </a:cubicBezTo>
                    <a:cubicBezTo>
                      <a:pt x="90" y="445"/>
                      <a:pt x="116" y="516"/>
                      <a:pt x="125" y="587"/>
                    </a:cubicBezTo>
                    <a:cubicBezTo>
                      <a:pt x="125" y="605"/>
                      <a:pt x="125" y="640"/>
                      <a:pt x="152" y="640"/>
                    </a:cubicBezTo>
                    <a:cubicBezTo>
                      <a:pt x="152" y="640"/>
                      <a:pt x="161" y="640"/>
                      <a:pt x="169" y="632"/>
                    </a:cubicBezTo>
                    <a:cubicBezTo>
                      <a:pt x="205" y="605"/>
                      <a:pt x="232" y="587"/>
                      <a:pt x="267" y="552"/>
                    </a:cubicBezTo>
                    <a:cubicBezTo>
                      <a:pt x="312" y="525"/>
                      <a:pt x="338" y="481"/>
                      <a:pt x="356" y="427"/>
                    </a:cubicBezTo>
                    <a:cubicBezTo>
                      <a:pt x="374" y="356"/>
                      <a:pt x="365" y="276"/>
                      <a:pt x="329" y="196"/>
                    </a:cubicBezTo>
                    <a:cubicBezTo>
                      <a:pt x="320" y="152"/>
                      <a:pt x="294" y="108"/>
                      <a:pt x="276" y="72"/>
                    </a:cubicBezTo>
                    <a:cubicBezTo>
                      <a:pt x="249" y="28"/>
                      <a:pt x="214"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31"/>
              <p:cNvSpPr/>
              <p:nvPr/>
            </p:nvSpPr>
            <p:spPr>
              <a:xfrm rot="1274250">
                <a:off x="6787799" y="1619683"/>
                <a:ext cx="72115" cy="44044"/>
              </a:xfrm>
              <a:custGeom>
                <a:avLst/>
                <a:gdLst/>
                <a:ahLst/>
                <a:cxnLst/>
                <a:rect l="l" t="t" r="r" b="b"/>
                <a:pathLst>
                  <a:path w="614" h="375" extrusionOk="0">
                    <a:moveTo>
                      <a:pt x="236" y="0"/>
                    </a:moveTo>
                    <a:cubicBezTo>
                      <a:pt x="162" y="0"/>
                      <a:pt x="83" y="22"/>
                      <a:pt x="54" y="87"/>
                    </a:cubicBezTo>
                    <a:cubicBezTo>
                      <a:pt x="1" y="175"/>
                      <a:pt x="161" y="326"/>
                      <a:pt x="223" y="353"/>
                    </a:cubicBezTo>
                    <a:cubicBezTo>
                      <a:pt x="262" y="366"/>
                      <a:pt x="306" y="374"/>
                      <a:pt x="351" y="374"/>
                    </a:cubicBezTo>
                    <a:cubicBezTo>
                      <a:pt x="367" y="374"/>
                      <a:pt x="384" y="373"/>
                      <a:pt x="401" y="371"/>
                    </a:cubicBezTo>
                    <a:cubicBezTo>
                      <a:pt x="472" y="371"/>
                      <a:pt x="543" y="353"/>
                      <a:pt x="614" y="318"/>
                    </a:cubicBezTo>
                    <a:cubicBezTo>
                      <a:pt x="569" y="184"/>
                      <a:pt x="472" y="78"/>
                      <a:pt x="338" y="16"/>
                    </a:cubicBezTo>
                    <a:cubicBezTo>
                      <a:pt x="311" y="6"/>
                      <a:pt x="274"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31"/>
              <p:cNvSpPr/>
              <p:nvPr/>
            </p:nvSpPr>
            <p:spPr>
              <a:xfrm rot="1274250">
                <a:off x="6760659" y="1585944"/>
                <a:ext cx="71058" cy="66830"/>
              </a:xfrm>
              <a:custGeom>
                <a:avLst/>
                <a:gdLst/>
                <a:ahLst/>
                <a:cxnLst/>
                <a:rect l="l" t="t" r="r" b="b"/>
                <a:pathLst>
                  <a:path w="605" h="569" extrusionOk="0">
                    <a:moveTo>
                      <a:pt x="560" y="133"/>
                    </a:moveTo>
                    <a:cubicBezTo>
                      <a:pt x="551" y="138"/>
                      <a:pt x="542" y="143"/>
                      <a:pt x="534" y="150"/>
                    </a:cubicBezTo>
                    <a:lnTo>
                      <a:pt x="534" y="150"/>
                    </a:lnTo>
                    <a:lnTo>
                      <a:pt x="560" y="133"/>
                    </a:lnTo>
                    <a:close/>
                    <a:moveTo>
                      <a:pt x="550" y="343"/>
                    </a:moveTo>
                    <a:lnTo>
                      <a:pt x="569" y="356"/>
                    </a:lnTo>
                    <a:cubicBezTo>
                      <a:pt x="563" y="351"/>
                      <a:pt x="556" y="347"/>
                      <a:pt x="550" y="343"/>
                    </a:cubicBezTo>
                    <a:close/>
                    <a:moveTo>
                      <a:pt x="445" y="0"/>
                    </a:moveTo>
                    <a:lnTo>
                      <a:pt x="356" y="151"/>
                    </a:lnTo>
                    <a:cubicBezTo>
                      <a:pt x="374" y="107"/>
                      <a:pt x="374" y="62"/>
                      <a:pt x="365" y="18"/>
                    </a:cubicBezTo>
                    <a:lnTo>
                      <a:pt x="365" y="18"/>
                    </a:lnTo>
                    <a:lnTo>
                      <a:pt x="338" y="151"/>
                    </a:lnTo>
                    <a:cubicBezTo>
                      <a:pt x="311" y="98"/>
                      <a:pt x="276" y="45"/>
                      <a:pt x="232" y="0"/>
                    </a:cubicBezTo>
                    <a:lnTo>
                      <a:pt x="232" y="0"/>
                    </a:lnTo>
                    <a:cubicBezTo>
                      <a:pt x="249" y="54"/>
                      <a:pt x="276" y="98"/>
                      <a:pt x="294" y="142"/>
                    </a:cubicBezTo>
                    <a:lnTo>
                      <a:pt x="196" y="45"/>
                    </a:lnTo>
                    <a:lnTo>
                      <a:pt x="196" y="45"/>
                    </a:lnTo>
                    <a:cubicBezTo>
                      <a:pt x="214" y="80"/>
                      <a:pt x="240" y="125"/>
                      <a:pt x="258" y="169"/>
                    </a:cubicBezTo>
                    <a:lnTo>
                      <a:pt x="169" y="107"/>
                    </a:lnTo>
                    <a:lnTo>
                      <a:pt x="214" y="187"/>
                    </a:lnTo>
                    <a:cubicBezTo>
                      <a:pt x="205" y="178"/>
                      <a:pt x="143" y="169"/>
                      <a:pt x="134" y="160"/>
                    </a:cubicBezTo>
                    <a:lnTo>
                      <a:pt x="134" y="160"/>
                    </a:lnTo>
                    <a:cubicBezTo>
                      <a:pt x="169" y="196"/>
                      <a:pt x="98" y="196"/>
                      <a:pt x="89" y="205"/>
                    </a:cubicBezTo>
                    <a:cubicBezTo>
                      <a:pt x="63" y="213"/>
                      <a:pt x="27" y="222"/>
                      <a:pt x="1" y="240"/>
                    </a:cubicBezTo>
                    <a:lnTo>
                      <a:pt x="72" y="240"/>
                    </a:lnTo>
                    <a:lnTo>
                      <a:pt x="10" y="293"/>
                    </a:lnTo>
                    <a:cubicBezTo>
                      <a:pt x="36" y="276"/>
                      <a:pt x="72" y="276"/>
                      <a:pt x="107" y="276"/>
                    </a:cubicBezTo>
                    <a:cubicBezTo>
                      <a:pt x="72" y="293"/>
                      <a:pt x="45" y="311"/>
                      <a:pt x="27" y="338"/>
                    </a:cubicBezTo>
                    <a:lnTo>
                      <a:pt x="134" y="302"/>
                    </a:lnTo>
                    <a:lnTo>
                      <a:pt x="54" y="382"/>
                    </a:lnTo>
                    <a:lnTo>
                      <a:pt x="54" y="382"/>
                    </a:lnTo>
                    <a:lnTo>
                      <a:pt x="152" y="364"/>
                    </a:lnTo>
                    <a:lnTo>
                      <a:pt x="72" y="435"/>
                    </a:lnTo>
                    <a:lnTo>
                      <a:pt x="178" y="400"/>
                    </a:lnTo>
                    <a:lnTo>
                      <a:pt x="116" y="462"/>
                    </a:lnTo>
                    <a:lnTo>
                      <a:pt x="116" y="462"/>
                    </a:lnTo>
                    <a:lnTo>
                      <a:pt x="223" y="391"/>
                    </a:lnTo>
                    <a:lnTo>
                      <a:pt x="178" y="471"/>
                    </a:lnTo>
                    <a:lnTo>
                      <a:pt x="178" y="471"/>
                    </a:lnTo>
                    <a:lnTo>
                      <a:pt x="258" y="364"/>
                    </a:lnTo>
                    <a:lnTo>
                      <a:pt x="258" y="364"/>
                    </a:lnTo>
                    <a:cubicBezTo>
                      <a:pt x="232" y="418"/>
                      <a:pt x="223" y="471"/>
                      <a:pt x="232" y="533"/>
                    </a:cubicBezTo>
                    <a:cubicBezTo>
                      <a:pt x="249" y="489"/>
                      <a:pt x="267" y="444"/>
                      <a:pt x="294" y="418"/>
                    </a:cubicBezTo>
                    <a:lnTo>
                      <a:pt x="294" y="418"/>
                    </a:lnTo>
                    <a:cubicBezTo>
                      <a:pt x="285" y="453"/>
                      <a:pt x="285" y="498"/>
                      <a:pt x="294" y="542"/>
                    </a:cubicBezTo>
                    <a:lnTo>
                      <a:pt x="338" y="427"/>
                    </a:lnTo>
                    <a:lnTo>
                      <a:pt x="365" y="569"/>
                    </a:lnTo>
                    <a:cubicBezTo>
                      <a:pt x="365" y="533"/>
                      <a:pt x="374" y="489"/>
                      <a:pt x="383" y="444"/>
                    </a:cubicBezTo>
                    <a:cubicBezTo>
                      <a:pt x="400" y="462"/>
                      <a:pt x="418" y="489"/>
                      <a:pt x="427" y="524"/>
                    </a:cubicBezTo>
                    <a:cubicBezTo>
                      <a:pt x="418" y="462"/>
                      <a:pt x="409" y="400"/>
                      <a:pt x="391" y="338"/>
                    </a:cubicBezTo>
                    <a:lnTo>
                      <a:pt x="391" y="338"/>
                    </a:lnTo>
                    <a:lnTo>
                      <a:pt x="462" y="453"/>
                    </a:lnTo>
                    <a:cubicBezTo>
                      <a:pt x="445" y="418"/>
                      <a:pt x="436" y="382"/>
                      <a:pt x="427" y="338"/>
                    </a:cubicBezTo>
                    <a:lnTo>
                      <a:pt x="427" y="338"/>
                    </a:lnTo>
                    <a:cubicBezTo>
                      <a:pt x="471" y="356"/>
                      <a:pt x="516" y="382"/>
                      <a:pt x="551" y="409"/>
                    </a:cubicBezTo>
                    <a:cubicBezTo>
                      <a:pt x="525" y="373"/>
                      <a:pt x="498" y="338"/>
                      <a:pt x="462" y="311"/>
                    </a:cubicBezTo>
                    <a:lnTo>
                      <a:pt x="462" y="311"/>
                    </a:lnTo>
                    <a:cubicBezTo>
                      <a:pt x="492" y="318"/>
                      <a:pt x="521" y="326"/>
                      <a:pt x="550" y="343"/>
                    </a:cubicBezTo>
                    <a:lnTo>
                      <a:pt x="550" y="343"/>
                    </a:lnTo>
                    <a:lnTo>
                      <a:pt x="462" y="284"/>
                    </a:lnTo>
                    <a:cubicBezTo>
                      <a:pt x="480" y="276"/>
                      <a:pt x="500" y="271"/>
                      <a:pt x="521" y="271"/>
                    </a:cubicBezTo>
                    <a:cubicBezTo>
                      <a:pt x="542" y="271"/>
                      <a:pt x="565" y="276"/>
                      <a:pt x="587" y="284"/>
                    </a:cubicBezTo>
                    <a:cubicBezTo>
                      <a:pt x="551" y="267"/>
                      <a:pt x="525" y="249"/>
                      <a:pt x="489" y="249"/>
                    </a:cubicBezTo>
                    <a:lnTo>
                      <a:pt x="605" y="178"/>
                    </a:lnTo>
                    <a:lnTo>
                      <a:pt x="605" y="178"/>
                    </a:lnTo>
                    <a:lnTo>
                      <a:pt x="471" y="213"/>
                    </a:lnTo>
                    <a:cubicBezTo>
                      <a:pt x="485" y="193"/>
                      <a:pt x="508" y="168"/>
                      <a:pt x="534" y="150"/>
                    </a:cubicBezTo>
                    <a:lnTo>
                      <a:pt x="534" y="150"/>
                    </a:lnTo>
                    <a:lnTo>
                      <a:pt x="445" y="205"/>
                    </a:lnTo>
                    <a:cubicBezTo>
                      <a:pt x="471" y="160"/>
                      <a:pt x="498" y="116"/>
                      <a:pt x="525" y="71"/>
                    </a:cubicBezTo>
                    <a:lnTo>
                      <a:pt x="525" y="71"/>
                    </a:lnTo>
                    <a:lnTo>
                      <a:pt x="418" y="169"/>
                    </a:lnTo>
                    <a:lnTo>
                      <a:pt x="489" y="27"/>
                    </a:lnTo>
                    <a:lnTo>
                      <a:pt x="400" y="142"/>
                    </a:lnTo>
                    <a:lnTo>
                      <a:pt x="400" y="142"/>
                    </a:lnTo>
                    <a:lnTo>
                      <a:pt x="4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31"/>
              <p:cNvSpPr/>
              <p:nvPr/>
            </p:nvSpPr>
            <p:spPr>
              <a:xfrm rot="1274250">
                <a:off x="6779746" y="1582410"/>
                <a:ext cx="26192" cy="36645"/>
              </a:xfrm>
              <a:custGeom>
                <a:avLst/>
                <a:gdLst/>
                <a:ahLst/>
                <a:cxnLst/>
                <a:rect l="l" t="t" r="r" b="b"/>
                <a:pathLst>
                  <a:path w="223" h="312" fill="none" extrusionOk="0">
                    <a:moveTo>
                      <a:pt x="222" y="311"/>
                    </a:moveTo>
                    <a:cubicBezTo>
                      <a:pt x="142" y="214"/>
                      <a:pt x="62" y="107"/>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31"/>
              <p:cNvSpPr/>
              <p:nvPr/>
            </p:nvSpPr>
            <p:spPr>
              <a:xfrm rot="1274250">
                <a:off x="6790369" y="1574808"/>
                <a:ext cx="15738" cy="47098"/>
              </a:xfrm>
              <a:custGeom>
                <a:avLst/>
                <a:gdLst/>
                <a:ahLst/>
                <a:cxnLst/>
                <a:rect l="l" t="t" r="r" b="b"/>
                <a:pathLst>
                  <a:path w="134" h="401" fill="none" extrusionOk="0">
                    <a:moveTo>
                      <a:pt x="133"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31"/>
              <p:cNvSpPr/>
              <p:nvPr/>
            </p:nvSpPr>
            <p:spPr>
              <a:xfrm rot="1274250">
                <a:off x="6758777" y="1613949"/>
                <a:ext cx="40873" cy="3171"/>
              </a:xfrm>
              <a:custGeom>
                <a:avLst/>
                <a:gdLst/>
                <a:ahLst/>
                <a:cxnLst/>
                <a:rect l="l" t="t" r="r" b="b"/>
                <a:pathLst>
                  <a:path w="348" h="27" fill="none" extrusionOk="0">
                    <a:moveTo>
                      <a:pt x="347" y="0"/>
                    </a:moveTo>
                    <a:cubicBezTo>
                      <a:pt x="232" y="27"/>
                      <a:pt x="116" y="27"/>
                      <a:pt x="1"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31"/>
              <p:cNvSpPr/>
              <p:nvPr/>
            </p:nvSpPr>
            <p:spPr>
              <a:xfrm rot="1274250">
                <a:off x="6766818" y="1596665"/>
                <a:ext cx="36645" cy="18910"/>
              </a:xfrm>
              <a:custGeom>
                <a:avLst/>
                <a:gdLst/>
                <a:ahLst/>
                <a:cxnLst/>
                <a:rect l="l" t="t" r="r" b="b"/>
                <a:pathLst>
                  <a:path w="312" h="161" fill="none" extrusionOk="0">
                    <a:moveTo>
                      <a:pt x="311" y="160"/>
                    </a:moveTo>
                    <a:cubicBezTo>
                      <a:pt x="196" y="125"/>
                      <a:pt x="98" y="72"/>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31"/>
              <p:cNvSpPr/>
              <p:nvPr/>
            </p:nvSpPr>
            <p:spPr>
              <a:xfrm rot="1274250">
                <a:off x="6770561" y="1588800"/>
                <a:ext cx="3289" cy="3289"/>
              </a:xfrm>
              <a:custGeom>
                <a:avLst/>
                <a:gdLst/>
                <a:ahLst/>
                <a:cxnLst/>
                <a:rect l="l" t="t" r="r" b="b"/>
                <a:pathLst>
                  <a:path w="28" h="28" extrusionOk="0">
                    <a:moveTo>
                      <a:pt x="9" y="1"/>
                    </a:moveTo>
                    <a:cubicBezTo>
                      <a:pt x="1" y="10"/>
                      <a:pt x="1" y="18"/>
                      <a:pt x="9" y="18"/>
                    </a:cubicBezTo>
                    <a:cubicBezTo>
                      <a:pt x="9" y="27"/>
                      <a:pt x="18" y="27"/>
                      <a:pt x="18" y="27"/>
                    </a:cubicBezTo>
                    <a:cubicBezTo>
                      <a:pt x="27" y="27"/>
                      <a:pt x="27" y="18"/>
                      <a:pt x="27"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31"/>
              <p:cNvSpPr/>
              <p:nvPr/>
            </p:nvSpPr>
            <p:spPr>
              <a:xfrm rot="1274250">
                <a:off x="6758387" y="1605376"/>
                <a:ext cx="3171" cy="4228"/>
              </a:xfrm>
              <a:custGeom>
                <a:avLst/>
                <a:gdLst/>
                <a:ahLst/>
                <a:cxnLst/>
                <a:rect l="l" t="t" r="r" b="b"/>
                <a:pathLst>
                  <a:path w="27"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31"/>
              <p:cNvSpPr/>
              <p:nvPr/>
            </p:nvSpPr>
            <p:spPr>
              <a:xfrm rot="1274250">
                <a:off x="6785360" y="1576658"/>
                <a:ext cx="3289" cy="3289"/>
              </a:xfrm>
              <a:custGeom>
                <a:avLst/>
                <a:gdLst/>
                <a:ahLst/>
                <a:cxnLst/>
                <a:rect l="l" t="t" r="r" b="b"/>
                <a:pathLst>
                  <a:path w="28" h="28" extrusionOk="0">
                    <a:moveTo>
                      <a:pt x="9" y="1"/>
                    </a:moveTo>
                    <a:cubicBezTo>
                      <a:pt x="0" y="10"/>
                      <a:pt x="0" y="18"/>
                      <a:pt x="9" y="18"/>
                    </a:cubicBezTo>
                    <a:cubicBezTo>
                      <a:pt x="9" y="27"/>
                      <a:pt x="18" y="27"/>
                      <a:pt x="18" y="27"/>
                    </a:cubicBezTo>
                    <a:cubicBezTo>
                      <a:pt x="27" y="18"/>
                      <a:pt x="27" y="10"/>
                      <a:pt x="18"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31"/>
              <p:cNvSpPr/>
              <p:nvPr/>
            </p:nvSpPr>
            <p:spPr>
              <a:xfrm rot="1274250">
                <a:off x="6798128" y="1572651"/>
                <a:ext cx="3171" cy="3289"/>
              </a:xfrm>
              <a:custGeom>
                <a:avLst/>
                <a:gdLst/>
                <a:ahLst/>
                <a:cxnLst/>
                <a:rect l="l" t="t" r="r" b="b"/>
                <a:pathLst>
                  <a:path w="27" h="28" extrusionOk="0">
                    <a:moveTo>
                      <a:pt x="9" y="1"/>
                    </a:moveTo>
                    <a:cubicBezTo>
                      <a:pt x="0" y="9"/>
                      <a:pt x="0" y="18"/>
                      <a:pt x="9" y="27"/>
                    </a:cubicBezTo>
                    <a:lnTo>
                      <a:pt x="27" y="27"/>
                    </a:lnTo>
                    <a:cubicBezTo>
                      <a:pt x="27" y="27"/>
                      <a:pt x="27" y="18"/>
                      <a:pt x="27" y="9"/>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31"/>
              <p:cNvSpPr/>
              <p:nvPr/>
            </p:nvSpPr>
            <p:spPr>
              <a:xfrm rot="1274250">
                <a:off x="6797507" y="1599386"/>
                <a:ext cx="42870" cy="40873"/>
              </a:xfrm>
              <a:custGeom>
                <a:avLst/>
                <a:gdLst/>
                <a:ahLst/>
                <a:cxnLst/>
                <a:rect l="l" t="t" r="r" b="b"/>
                <a:pathLst>
                  <a:path w="365" h="348" extrusionOk="0">
                    <a:moveTo>
                      <a:pt x="240" y="1"/>
                    </a:moveTo>
                    <a:cubicBezTo>
                      <a:pt x="134" y="45"/>
                      <a:pt x="45" y="134"/>
                      <a:pt x="1" y="258"/>
                    </a:cubicBezTo>
                    <a:lnTo>
                      <a:pt x="1" y="267"/>
                    </a:lnTo>
                    <a:lnTo>
                      <a:pt x="18" y="267"/>
                    </a:lnTo>
                    <a:cubicBezTo>
                      <a:pt x="30" y="266"/>
                      <a:pt x="42" y="266"/>
                      <a:pt x="54" y="266"/>
                    </a:cubicBezTo>
                    <a:cubicBezTo>
                      <a:pt x="159" y="266"/>
                      <a:pt x="269" y="299"/>
                      <a:pt x="365" y="347"/>
                    </a:cubicBezTo>
                    <a:cubicBezTo>
                      <a:pt x="259" y="277"/>
                      <a:pt x="145" y="250"/>
                      <a:pt x="22" y="249"/>
                    </a:cubicBezTo>
                    <a:lnTo>
                      <a:pt x="22" y="249"/>
                    </a:lnTo>
                    <a:cubicBezTo>
                      <a:pt x="67" y="146"/>
                      <a:pt x="145" y="52"/>
                      <a:pt x="24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31"/>
              <p:cNvSpPr/>
              <p:nvPr/>
            </p:nvSpPr>
            <p:spPr>
              <a:xfrm rot="1274250">
                <a:off x="6782990" y="1619260"/>
                <a:ext cx="10571" cy="52266"/>
              </a:xfrm>
              <a:custGeom>
                <a:avLst/>
                <a:gdLst/>
                <a:ahLst/>
                <a:cxnLst/>
                <a:rect l="l" t="t" r="r" b="b"/>
                <a:pathLst>
                  <a:path w="90" h="445" extrusionOk="0">
                    <a:moveTo>
                      <a:pt x="45" y="0"/>
                    </a:moveTo>
                    <a:lnTo>
                      <a:pt x="45" y="0"/>
                    </a:lnTo>
                    <a:cubicBezTo>
                      <a:pt x="10" y="71"/>
                      <a:pt x="1" y="151"/>
                      <a:pt x="28" y="222"/>
                    </a:cubicBezTo>
                    <a:cubicBezTo>
                      <a:pt x="36" y="258"/>
                      <a:pt x="54" y="293"/>
                      <a:pt x="63" y="329"/>
                    </a:cubicBezTo>
                    <a:cubicBezTo>
                      <a:pt x="81" y="365"/>
                      <a:pt x="90" y="409"/>
                      <a:pt x="81" y="444"/>
                    </a:cubicBezTo>
                    <a:cubicBezTo>
                      <a:pt x="90" y="409"/>
                      <a:pt x="90" y="365"/>
                      <a:pt x="72" y="329"/>
                    </a:cubicBezTo>
                    <a:cubicBezTo>
                      <a:pt x="63" y="293"/>
                      <a:pt x="54" y="258"/>
                      <a:pt x="45" y="222"/>
                    </a:cubicBezTo>
                    <a:cubicBezTo>
                      <a:pt x="19" y="151"/>
                      <a:pt x="19" y="71"/>
                      <a:pt x="4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31"/>
              <p:cNvSpPr/>
              <p:nvPr/>
            </p:nvSpPr>
            <p:spPr>
              <a:xfrm rot="1274250">
                <a:off x="6783760" y="1562058"/>
                <a:ext cx="25135" cy="56494"/>
              </a:xfrm>
              <a:custGeom>
                <a:avLst/>
                <a:gdLst/>
                <a:ahLst/>
                <a:cxnLst/>
                <a:rect l="l" t="t" r="r" b="b"/>
                <a:pathLst>
                  <a:path w="214" h="481" extrusionOk="0">
                    <a:moveTo>
                      <a:pt x="9" y="1"/>
                    </a:moveTo>
                    <a:cubicBezTo>
                      <a:pt x="0" y="45"/>
                      <a:pt x="9" y="90"/>
                      <a:pt x="36" y="125"/>
                    </a:cubicBezTo>
                    <a:cubicBezTo>
                      <a:pt x="54" y="170"/>
                      <a:pt x="80" y="205"/>
                      <a:pt x="107" y="241"/>
                    </a:cubicBezTo>
                    <a:cubicBezTo>
                      <a:pt x="142" y="276"/>
                      <a:pt x="160" y="312"/>
                      <a:pt x="187" y="347"/>
                    </a:cubicBezTo>
                    <a:cubicBezTo>
                      <a:pt x="204" y="392"/>
                      <a:pt x="213" y="436"/>
                      <a:pt x="204" y="480"/>
                    </a:cubicBezTo>
                    <a:cubicBezTo>
                      <a:pt x="213" y="436"/>
                      <a:pt x="213" y="392"/>
                      <a:pt x="196" y="347"/>
                    </a:cubicBezTo>
                    <a:cubicBezTo>
                      <a:pt x="178" y="312"/>
                      <a:pt x="151" y="276"/>
                      <a:pt x="125" y="241"/>
                    </a:cubicBezTo>
                    <a:cubicBezTo>
                      <a:pt x="89" y="205"/>
                      <a:pt x="62" y="170"/>
                      <a:pt x="45" y="134"/>
                    </a:cubicBezTo>
                    <a:cubicBezTo>
                      <a:pt x="18" y="90"/>
                      <a:pt x="0" y="45"/>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31"/>
              <p:cNvSpPr/>
              <p:nvPr/>
            </p:nvSpPr>
            <p:spPr>
              <a:xfrm rot="1274250">
                <a:off x="6761040" y="1613977"/>
                <a:ext cx="34531" cy="13624"/>
              </a:xfrm>
              <a:custGeom>
                <a:avLst/>
                <a:gdLst/>
                <a:ahLst/>
                <a:cxnLst/>
                <a:rect l="l" t="t" r="r" b="b"/>
                <a:pathLst>
                  <a:path w="294" h="116" extrusionOk="0">
                    <a:moveTo>
                      <a:pt x="293" y="0"/>
                    </a:moveTo>
                    <a:cubicBezTo>
                      <a:pt x="187" y="0"/>
                      <a:pt x="80" y="36"/>
                      <a:pt x="0" y="116"/>
                    </a:cubicBezTo>
                    <a:cubicBezTo>
                      <a:pt x="45" y="80"/>
                      <a:pt x="89" y="63"/>
                      <a:pt x="143" y="45"/>
                    </a:cubicBezTo>
                    <a:cubicBezTo>
                      <a:pt x="187" y="18"/>
                      <a:pt x="240" y="9"/>
                      <a:pt x="29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31"/>
              <p:cNvSpPr/>
              <p:nvPr/>
            </p:nvSpPr>
            <p:spPr>
              <a:xfrm rot="1274250">
                <a:off x="6674059" y="1463430"/>
                <a:ext cx="49095" cy="79632"/>
              </a:xfrm>
              <a:custGeom>
                <a:avLst/>
                <a:gdLst/>
                <a:ahLst/>
                <a:cxnLst/>
                <a:rect l="l" t="t" r="r" b="b"/>
                <a:pathLst>
                  <a:path w="418" h="678" extrusionOk="0">
                    <a:moveTo>
                      <a:pt x="72" y="0"/>
                    </a:moveTo>
                    <a:cubicBezTo>
                      <a:pt x="54" y="9"/>
                      <a:pt x="45" y="27"/>
                      <a:pt x="45" y="36"/>
                    </a:cubicBezTo>
                    <a:cubicBezTo>
                      <a:pt x="27" y="98"/>
                      <a:pt x="9" y="169"/>
                      <a:pt x="9" y="231"/>
                    </a:cubicBezTo>
                    <a:cubicBezTo>
                      <a:pt x="0" y="302"/>
                      <a:pt x="9" y="373"/>
                      <a:pt x="36" y="435"/>
                    </a:cubicBezTo>
                    <a:cubicBezTo>
                      <a:pt x="80" y="507"/>
                      <a:pt x="134" y="560"/>
                      <a:pt x="205" y="586"/>
                    </a:cubicBezTo>
                    <a:cubicBezTo>
                      <a:pt x="227" y="601"/>
                      <a:pt x="304" y="677"/>
                      <a:pt x="345" y="677"/>
                    </a:cubicBezTo>
                    <a:cubicBezTo>
                      <a:pt x="353" y="677"/>
                      <a:pt x="360" y="674"/>
                      <a:pt x="365" y="666"/>
                    </a:cubicBezTo>
                    <a:cubicBezTo>
                      <a:pt x="418" y="542"/>
                      <a:pt x="418" y="400"/>
                      <a:pt x="365" y="276"/>
                    </a:cubicBezTo>
                    <a:cubicBezTo>
                      <a:pt x="320" y="151"/>
                      <a:pt x="223" y="54"/>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31"/>
              <p:cNvSpPr/>
              <p:nvPr/>
            </p:nvSpPr>
            <p:spPr>
              <a:xfrm rot="1274250">
                <a:off x="6703184" y="1495632"/>
                <a:ext cx="53323" cy="56142"/>
              </a:xfrm>
              <a:custGeom>
                <a:avLst/>
                <a:gdLst/>
                <a:ahLst/>
                <a:cxnLst/>
                <a:rect l="l" t="t" r="r" b="b"/>
                <a:pathLst>
                  <a:path w="454" h="478" extrusionOk="0">
                    <a:moveTo>
                      <a:pt x="298" y="0"/>
                    </a:moveTo>
                    <a:cubicBezTo>
                      <a:pt x="231" y="0"/>
                      <a:pt x="165" y="25"/>
                      <a:pt x="116" y="74"/>
                    </a:cubicBezTo>
                    <a:cubicBezTo>
                      <a:pt x="72" y="118"/>
                      <a:pt x="45" y="181"/>
                      <a:pt x="36" y="243"/>
                    </a:cubicBezTo>
                    <a:cubicBezTo>
                      <a:pt x="27" y="287"/>
                      <a:pt x="1" y="394"/>
                      <a:pt x="36" y="438"/>
                    </a:cubicBezTo>
                    <a:cubicBezTo>
                      <a:pt x="60" y="467"/>
                      <a:pt x="91" y="478"/>
                      <a:pt x="124" y="478"/>
                    </a:cubicBezTo>
                    <a:cubicBezTo>
                      <a:pt x="205" y="478"/>
                      <a:pt x="300" y="414"/>
                      <a:pt x="338" y="376"/>
                    </a:cubicBezTo>
                    <a:cubicBezTo>
                      <a:pt x="418" y="287"/>
                      <a:pt x="454" y="163"/>
                      <a:pt x="454" y="47"/>
                    </a:cubicBezTo>
                    <a:cubicBezTo>
                      <a:pt x="406" y="16"/>
                      <a:pt x="352"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31"/>
              <p:cNvSpPr/>
              <p:nvPr/>
            </p:nvSpPr>
            <p:spPr>
              <a:xfrm rot="1274250">
                <a:off x="6634475" y="1516107"/>
                <a:ext cx="65773" cy="42987"/>
              </a:xfrm>
              <a:custGeom>
                <a:avLst/>
                <a:gdLst/>
                <a:ahLst/>
                <a:cxnLst/>
                <a:rect l="l" t="t" r="r" b="b"/>
                <a:pathLst>
                  <a:path w="560" h="366" extrusionOk="0">
                    <a:moveTo>
                      <a:pt x="316" y="1"/>
                    </a:moveTo>
                    <a:cubicBezTo>
                      <a:pt x="288" y="1"/>
                      <a:pt x="259" y="6"/>
                      <a:pt x="231" y="17"/>
                    </a:cubicBezTo>
                    <a:cubicBezTo>
                      <a:pt x="142" y="53"/>
                      <a:pt x="62" y="106"/>
                      <a:pt x="9" y="186"/>
                    </a:cubicBezTo>
                    <a:cubicBezTo>
                      <a:pt x="0" y="195"/>
                      <a:pt x="0" y="195"/>
                      <a:pt x="0" y="204"/>
                    </a:cubicBezTo>
                    <a:cubicBezTo>
                      <a:pt x="0" y="212"/>
                      <a:pt x="0" y="230"/>
                      <a:pt x="9" y="239"/>
                    </a:cubicBezTo>
                    <a:cubicBezTo>
                      <a:pt x="54" y="310"/>
                      <a:pt x="125" y="355"/>
                      <a:pt x="205" y="363"/>
                    </a:cubicBezTo>
                    <a:cubicBezTo>
                      <a:pt x="214" y="365"/>
                      <a:pt x="223" y="365"/>
                      <a:pt x="232" y="365"/>
                    </a:cubicBezTo>
                    <a:cubicBezTo>
                      <a:pt x="292" y="365"/>
                      <a:pt x="345" y="340"/>
                      <a:pt x="391" y="301"/>
                    </a:cubicBezTo>
                    <a:cubicBezTo>
                      <a:pt x="436" y="275"/>
                      <a:pt x="560" y="141"/>
                      <a:pt x="489" y="61"/>
                    </a:cubicBezTo>
                    <a:cubicBezTo>
                      <a:pt x="440" y="25"/>
                      <a:pt x="37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31"/>
              <p:cNvSpPr/>
              <p:nvPr/>
            </p:nvSpPr>
            <p:spPr>
              <a:xfrm rot="1274250">
                <a:off x="6665465" y="1532804"/>
                <a:ext cx="43927" cy="76226"/>
              </a:xfrm>
              <a:custGeom>
                <a:avLst/>
                <a:gdLst/>
                <a:ahLst/>
                <a:cxnLst/>
                <a:rect l="l" t="t" r="r" b="b"/>
                <a:pathLst>
                  <a:path w="374" h="649" extrusionOk="0">
                    <a:moveTo>
                      <a:pt x="169" y="0"/>
                    </a:moveTo>
                    <a:lnTo>
                      <a:pt x="116" y="63"/>
                    </a:lnTo>
                    <a:cubicBezTo>
                      <a:pt x="27" y="151"/>
                      <a:pt x="1" y="276"/>
                      <a:pt x="54" y="391"/>
                    </a:cubicBezTo>
                    <a:cubicBezTo>
                      <a:pt x="89" y="453"/>
                      <a:pt x="107" y="516"/>
                      <a:pt x="125" y="587"/>
                    </a:cubicBezTo>
                    <a:cubicBezTo>
                      <a:pt x="125" y="613"/>
                      <a:pt x="125" y="640"/>
                      <a:pt x="152" y="649"/>
                    </a:cubicBezTo>
                    <a:cubicBezTo>
                      <a:pt x="152" y="640"/>
                      <a:pt x="160" y="640"/>
                      <a:pt x="160" y="640"/>
                    </a:cubicBezTo>
                    <a:cubicBezTo>
                      <a:pt x="196" y="604"/>
                      <a:pt x="232" y="587"/>
                      <a:pt x="267" y="560"/>
                    </a:cubicBezTo>
                    <a:cubicBezTo>
                      <a:pt x="303" y="524"/>
                      <a:pt x="338" y="480"/>
                      <a:pt x="356" y="436"/>
                    </a:cubicBezTo>
                    <a:cubicBezTo>
                      <a:pt x="374" y="356"/>
                      <a:pt x="365" y="276"/>
                      <a:pt x="329" y="205"/>
                    </a:cubicBezTo>
                    <a:cubicBezTo>
                      <a:pt x="320" y="160"/>
                      <a:pt x="294" y="116"/>
                      <a:pt x="276" y="72"/>
                    </a:cubicBezTo>
                    <a:cubicBezTo>
                      <a:pt x="249" y="36"/>
                      <a:pt x="214"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31"/>
              <p:cNvSpPr/>
              <p:nvPr/>
            </p:nvSpPr>
            <p:spPr>
              <a:xfrm rot="1274250">
                <a:off x="6688088" y="1539269"/>
                <a:ext cx="71058" cy="44044"/>
              </a:xfrm>
              <a:custGeom>
                <a:avLst/>
                <a:gdLst/>
                <a:ahLst/>
                <a:cxnLst/>
                <a:rect l="l" t="t" r="r" b="b"/>
                <a:pathLst>
                  <a:path w="605" h="375" extrusionOk="0">
                    <a:moveTo>
                      <a:pt x="225" y="0"/>
                    </a:moveTo>
                    <a:cubicBezTo>
                      <a:pt x="151" y="0"/>
                      <a:pt x="74" y="21"/>
                      <a:pt x="45" y="78"/>
                    </a:cubicBezTo>
                    <a:cubicBezTo>
                      <a:pt x="1" y="176"/>
                      <a:pt x="152" y="327"/>
                      <a:pt x="214" y="353"/>
                    </a:cubicBezTo>
                    <a:cubicBezTo>
                      <a:pt x="259" y="366"/>
                      <a:pt x="305" y="375"/>
                      <a:pt x="347" y="375"/>
                    </a:cubicBezTo>
                    <a:cubicBezTo>
                      <a:pt x="362" y="375"/>
                      <a:pt x="377" y="374"/>
                      <a:pt x="391" y="371"/>
                    </a:cubicBezTo>
                    <a:cubicBezTo>
                      <a:pt x="471" y="371"/>
                      <a:pt x="542" y="353"/>
                      <a:pt x="605" y="318"/>
                    </a:cubicBezTo>
                    <a:cubicBezTo>
                      <a:pt x="560" y="185"/>
                      <a:pt x="463" y="69"/>
                      <a:pt x="338" y="16"/>
                    </a:cubicBezTo>
                    <a:cubicBezTo>
                      <a:pt x="307" y="6"/>
                      <a:pt x="26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31"/>
              <p:cNvSpPr/>
              <p:nvPr/>
            </p:nvSpPr>
            <p:spPr>
              <a:xfrm rot="1274250">
                <a:off x="6659904" y="1505334"/>
                <a:ext cx="71058" cy="66947"/>
              </a:xfrm>
              <a:custGeom>
                <a:avLst/>
                <a:gdLst/>
                <a:ahLst/>
                <a:cxnLst/>
                <a:rect l="l" t="t" r="r" b="b"/>
                <a:pathLst>
                  <a:path w="605" h="570" extrusionOk="0">
                    <a:moveTo>
                      <a:pt x="569" y="134"/>
                    </a:moveTo>
                    <a:lnTo>
                      <a:pt x="569" y="134"/>
                    </a:lnTo>
                    <a:cubicBezTo>
                      <a:pt x="564" y="136"/>
                      <a:pt x="559" y="139"/>
                      <a:pt x="554" y="142"/>
                    </a:cubicBezTo>
                    <a:lnTo>
                      <a:pt x="554" y="142"/>
                    </a:lnTo>
                    <a:lnTo>
                      <a:pt x="569" y="134"/>
                    </a:lnTo>
                    <a:close/>
                    <a:moveTo>
                      <a:pt x="232" y="1"/>
                    </a:moveTo>
                    <a:lnTo>
                      <a:pt x="303" y="143"/>
                    </a:lnTo>
                    <a:lnTo>
                      <a:pt x="196" y="36"/>
                    </a:lnTo>
                    <a:lnTo>
                      <a:pt x="196" y="36"/>
                    </a:lnTo>
                    <a:lnTo>
                      <a:pt x="258" y="169"/>
                    </a:lnTo>
                    <a:lnTo>
                      <a:pt x="169" y="107"/>
                    </a:lnTo>
                    <a:lnTo>
                      <a:pt x="169" y="107"/>
                    </a:lnTo>
                    <a:lnTo>
                      <a:pt x="213" y="185"/>
                    </a:lnTo>
                    <a:lnTo>
                      <a:pt x="213" y="185"/>
                    </a:lnTo>
                    <a:cubicBezTo>
                      <a:pt x="204" y="177"/>
                      <a:pt x="142" y="169"/>
                      <a:pt x="134" y="161"/>
                    </a:cubicBezTo>
                    <a:lnTo>
                      <a:pt x="134" y="161"/>
                    </a:lnTo>
                    <a:cubicBezTo>
                      <a:pt x="169" y="196"/>
                      <a:pt x="107" y="196"/>
                      <a:pt x="89" y="205"/>
                    </a:cubicBezTo>
                    <a:cubicBezTo>
                      <a:pt x="63" y="205"/>
                      <a:pt x="27" y="223"/>
                      <a:pt x="1" y="232"/>
                    </a:cubicBezTo>
                    <a:lnTo>
                      <a:pt x="72" y="232"/>
                    </a:lnTo>
                    <a:lnTo>
                      <a:pt x="9" y="285"/>
                    </a:lnTo>
                    <a:cubicBezTo>
                      <a:pt x="35" y="279"/>
                      <a:pt x="55" y="272"/>
                      <a:pt x="78" y="272"/>
                    </a:cubicBezTo>
                    <a:cubicBezTo>
                      <a:pt x="87" y="272"/>
                      <a:pt x="97" y="273"/>
                      <a:pt x="107" y="276"/>
                    </a:cubicBezTo>
                    <a:cubicBezTo>
                      <a:pt x="81" y="285"/>
                      <a:pt x="45" y="312"/>
                      <a:pt x="27" y="338"/>
                    </a:cubicBezTo>
                    <a:lnTo>
                      <a:pt x="143" y="294"/>
                    </a:lnTo>
                    <a:lnTo>
                      <a:pt x="143" y="294"/>
                    </a:lnTo>
                    <a:cubicBezTo>
                      <a:pt x="116" y="320"/>
                      <a:pt x="89" y="356"/>
                      <a:pt x="63" y="383"/>
                    </a:cubicBezTo>
                    <a:lnTo>
                      <a:pt x="160" y="365"/>
                    </a:lnTo>
                    <a:lnTo>
                      <a:pt x="160" y="365"/>
                    </a:lnTo>
                    <a:lnTo>
                      <a:pt x="72" y="436"/>
                    </a:lnTo>
                    <a:lnTo>
                      <a:pt x="178" y="391"/>
                    </a:lnTo>
                    <a:lnTo>
                      <a:pt x="178" y="391"/>
                    </a:lnTo>
                    <a:lnTo>
                      <a:pt x="116" y="462"/>
                    </a:lnTo>
                    <a:lnTo>
                      <a:pt x="223" y="383"/>
                    </a:lnTo>
                    <a:lnTo>
                      <a:pt x="187" y="462"/>
                    </a:lnTo>
                    <a:lnTo>
                      <a:pt x="258" y="365"/>
                    </a:lnTo>
                    <a:lnTo>
                      <a:pt x="258" y="365"/>
                    </a:lnTo>
                    <a:cubicBezTo>
                      <a:pt x="240" y="418"/>
                      <a:pt x="223" y="471"/>
                      <a:pt x="232" y="525"/>
                    </a:cubicBezTo>
                    <a:cubicBezTo>
                      <a:pt x="249" y="480"/>
                      <a:pt x="267" y="445"/>
                      <a:pt x="294" y="409"/>
                    </a:cubicBezTo>
                    <a:lnTo>
                      <a:pt x="294" y="409"/>
                    </a:lnTo>
                    <a:cubicBezTo>
                      <a:pt x="285" y="454"/>
                      <a:pt x="285" y="498"/>
                      <a:pt x="294" y="542"/>
                    </a:cubicBezTo>
                    <a:lnTo>
                      <a:pt x="338" y="418"/>
                    </a:lnTo>
                    <a:cubicBezTo>
                      <a:pt x="347" y="471"/>
                      <a:pt x="356" y="516"/>
                      <a:pt x="365" y="569"/>
                    </a:cubicBezTo>
                    <a:cubicBezTo>
                      <a:pt x="374" y="525"/>
                      <a:pt x="383" y="480"/>
                      <a:pt x="383" y="436"/>
                    </a:cubicBezTo>
                    <a:cubicBezTo>
                      <a:pt x="409" y="462"/>
                      <a:pt x="418" y="489"/>
                      <a:pt x="427" y="516"/>
                    </a:cubicBezTo>
                    <a:cubicBezTo>
                      <a:pt x="418" y="454"/>
                      <a:pt x="409" y="391"/>
                      <a:pt x="391" y="338"/>
                    </a:cubicBezTo>
                    <a:lnTo>
                      <a:pt x="391" y="338"/>
                    </a:lnTo>
                    <a:lnTo>
                      <a:pt x="462" y="454"/>
                    </a:lnTo>
                    <a:cubicBezTo>
                      <a:pt x="454" y="418"/>
                      <a:pt x="436" y="374"/>
                      <a:pt x="427" y="338"/>
                    </a:cubicBezTo>
                    <a:lnTo>
                      <a:pt x="427" y="338"/>
                    </a:lnTo>
                    <a:cubicBezTo>
                      <a:pt x="471" y="356"/>
                      <a:pt x="516" y="374"/>
                      <a:pt x="551" y="409"/>
                    </a:cubicBezTo>
                    <a:cubicBezTo>
                      <a:pt x="525" y="374"/>
                      <a:pt x="498" y="338"/>
                      <a:pt x="462" y="312"/>
                    </a:cubicBezTo>
                    <a:cubicBezTo>
                      <a:pt x="498" y="312"/>
                      <a:pt x="542" y="329"/>
                      <a:pt x="569" y="347"/>
                    </a:cubicBezTo>
                    <a:lnTo>
                      <a:pt x="471" y="276"/>
                    </a:lnTo>
                    <a:cubicBezTo>
                      <a:pt x="489" y="272"/>
                      <a:pt x="509" y="269"/>
                      <a:pt x="530" y="269"/>
                    </a:cubicBezTo>
                    <a:cubicBezTo>
                      <a:pt x="551" y="269"/>
                      <a:pt x="573" y="272"/>
                      <a:pt x="596" y="276"/>
                    </a:cubicBezTo>
                    <a:cubicBezTo>
                      <a:pt x="560" y="258"/>
                      <a:pt x="533" y="249"/>
                      <a:pt x="498" y="240"/>
                    </a:cubicBezTo>
                    <a:lnTo>
                      <a:pt x="605" y="169"/>
                    </a:lnTo>
                    <a:lnTo>
                      <a:pt x="605" y="169"/>
                    </a:lnTo>
                    <a:lnTo>
                      <a:pt x="480" y="214"/>
                    </a:lnTo>
                    <a:cubicBezTo>
                      <a:pt x="495" y="183"/>
                      <a:pt x="523" y="160"/>
                      <a:pt x="554" y="142"/>
                    </a:cubicBezTo>
                    <a:lnTo>
                      <a:pt x="554" y="142"/>
                    </a:lnTo>
                    <a:lnTo>
                      <a:pt x="454" y="196"/>
                    </a:lnTo>
                    <a:cubicBezTo>
                      <a:pt x="480" y="152"/>
                      <a:pt x="507" y="107"/>
                      <a:pt x="533" y="63"/>
                    </a:cubicBezTo>
                    <a:lnTo>
                      <a:pt x="533" y="63"/>
                    </a:lnTo>
                    <a:lnTo>
                      <a:pt x="418" y="169"/>
                    </a:lnTo>
                    <a:cubicBezTo>
                      <a:pt x="445" y="116"/>
                      <a:pt x="462" y="72"/>
                      <a:pt x="489" y="27"/>
                    </a:cubicBezTo>
                    <a:lnTo>
                      <a:pt x="489" y="27"/>
                    </a:lnTo>
                    <a:lnTo>
                      <a:pt x="400" y="143"/>
                    </a:lnTo>
                    <a:lnTo>
                      <a:pt x="400" y="143"/>
                    </a:lnTo>
                    <a:cubicBezTo>
                      <a:pt x="418" y="98"/>
                      <a:pt x="436" y="45"/>
                      <a:pt x="445" y="1"/>
                    </a:cubicBezTo>
                    <a:lnTo>
                      <a:pt x="445" y="1"/>
                    </a:lnTo>
                    <a:lnTo>
                      <a:pt x="356" y="143"/>
                    </a:lnTo>
                    <a:lnTo>
                      <a:pt x="356" y="143"/>
                    </a:lnTo>
                    <a:cubicBezTo>
                      <a:pt x="374" y="107"/>
                      <a:pt x="374" y="63"/>
                      <a:pt x="365" y="18"/>
                    </a:cubicBezTo>
                    <a:lnTo>
                      <a:pt x="365" y="18"/>
                    </a:lnTo>
                    <a:cubicBezTo>
                      <a:pt x="356" y="63"/>
                      <a:pt x="347" y="107"/>
                      <a:pt x="338" y="152"/>
                    </a:cubicBezTo>
                    <a:cubicBezTo>
                      <a:pt x="311" y="89"/>
                      <a:pt x="276" y="45"/>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31"/>
              <p:cNvSpPr/>
              <p:nvPr/>
            </p:nvSpPr>
            <p:spPr>
              <a:xfrm rot="1274250">
                <a:off x="6679205" y="1500783"/>
                <a:ext cx="26192" cy="37702"/>
              </a:xfrm>
              <a:custGeom>
                <a:avLst/>
                <a:gdLst/>
                <a:ahLst/>
                <a:cxnLst/>
                <a:rect l="l" t="t" r="r" b="b"/>
                <a:pathLst>
                  <a:path w="223" h="321" fill="none" extrusionOk="0">
                    <a:moveTo>
                      <a:pt x="222" y="321"/>
                    </a:moveTo>
                    <a:cubicBezTo>
                      <a:pt x="142" y="214"/>
                      <a:pt x="71" y="107"/>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31"/>
              <p:cNvSpPr/>
              <p:nvPr/>
            </p:nvSpPr>
            <p:spPr>
              <a:xfrm rot="1274250">
                <a:off x="6689828" y="1494237"/>
                <a:ext cx="15738" cy="46041"/>
              </a:xfrm>
              <a:custGeom>
                <a:avLst/>
                <a:gdLst/>
                <a:ahLst/>
                <a:cxnLst/>
                <a:rect l="l" t="t" r="r" b="b"/>
                <a:pathLst>
                  <a:path w="134" h="392" fill="none" extrusionOk="0">
                    <a:moveTo>
                      <a:pt x="133" y="392"/>
                    </a:moveTo>
                    <a:cubicBezTo>
                      <a:pt x="89" y="267"/>
                      <a:pt x="45" y="134"/>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31"/>
              <p:cNvSpPr/>
              <p:nvPr/>
            </p:nvSpPr>
            <p:spPr>
              <a:xfrm rot="1274250">
                <a:off x="6658022" y="1533339"/>
                <a:ext cx="40873" cy="3289"/>
              </a:xfrm>
              <a:custGeom>
                <a:avLst/>
                <a:gdLst/>
                <a:ahLst/>
                <a:cxnLst/>
                <a:rect l="l" t="t" r="r" b="b"/>
                <a:pathLst>
                  <a:path w="348" h="28" fill="none" extrusionOk="0">
                    <a:moveTo>
                      <a:pt x="347" y="1"/>
                    </a:moveTo>
                    <a:cubicBezTo>
                      <a:pt x="232" y="19"/>
                      <a:pt x="116" y="27"/>
                      <a:pt x="1" y="1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31"/>
              <p:cNvSpPr/>
              <p:nvPr/>
            </p:nvSpPr>
            <p:spPr>
              <a:xfrm rot="1274250">
                <a:off x="6667298" y="1515229"/>
                <a:ext cx="35588" cy="19967"/>
              </a:xfrm>
              <a:custGeom>
                <a:avLst/>
                <a:gdLst/>
                <a:ahLst/>
                <a:cxnLst/>
                <a:rect l="l" t="t" r="r" b="b"/>
                <a:pathLst>
                  <a:path w="303" h="170" fill="none" extrusionOk="0">
                    <a:moveTo>
                      <a:pt x="302" y="170"/>
                    </a:moveTo>
                    <a:cubicBezTo>
                      <a:pt x="196" y="125"/>
                      <a:pt x="89" y="72"/>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31"/>
              <p:cNvSpPr/>
              <p:nvPr/>
            </p:nvSpPr>
            <p:spPr>
              <a:xfrm rot="1274250">
                <a:off x="6669892" y="1507854"/>
                <a:ext cx="3289" cy="3641"/>
              </a:xfrm>
              <a:custGeom>
                <a:avLst/>
                <a:gdLst/>
                <a:ahLst/>
                <a:cxnLst/>
                <a:rect l="l" t="t" r="r" b="b"/>
                <a:pathLst>
                  <a:path w="28" h="31" extrusionOk="0">
                    <a:moveTo>
                      <a:pt x="15" y="0"/>
                    </a:moveTo>
                    <a:cubicBezTo>
                      <a:pt x="14" y="0"/>
                      <a:pt x="12" y="2"/>
                      <a:pt x="9" y="4"/>
                    </a:cubicBezTo>
                    <a:cubicBezTo>
                      <a:pt x="0" y="4"/>
                      <a:pt x="0" y="13"/>
                      <a:pt x="9" y="22"/>
                    </a:cubicBezTo>
                    <a:cubicBezTo>
                      <a:pt x="9" y="31"/>
                      <a:pt x="18"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31"/>
              <p:cNvSpPr/>
              <p:nvPr/>
            </p:nvSpPr>
            <p:spPr>
              <a:xfrm rot="1274250">
                <a:off x="6658696" y="1525164"/>
                <a:ext cx="3289" cy="3289"/>
              </a:xfrm>
              <a:custGeom>
                <a:avLst/>
                <a:gdLst/>
                <a:ahLst/>
                <a:cxnLst/>
                <a:rect l="l" t="t" r="r" b="b"/>
                <a:pathLst>
                  <a:path w="28" h="28" extrusionOk="0">
                    <a:moveTo>
                      <a:pt x="1" y="1"/>
                    </a:moveTo>
                    <a:cubicBezTo>
                      <a:pt x="1" y="10"/>
                      <a:pt x="1" y="19"/>
                      <a:pt x="1" y="19"/>
                    </a:cubicBezTo>
                    <a:cubicBezTo>
                      <a:pt x="10" y="28"/>
                      <a:pt x="19" y="28"/>
                      <a:pt x="19" y="28"/>
                    </a:cubicBezTo>
                    <a:cubicBezTo>
                      <a:pt x="28" y="19"/>
                      <a:pt x="28" y="10"/>
                      <a:pt x="19" y="10"/>
                    </a:cubicBezTo>
                    <a:cubicBezTo>
                      <a:pt x="19" y="1"/>
                      <a:pt x="10"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31"/>
              <p:cNvSpPr/>
              <p:nvPr/>
            </p:nvSpPr>
            <p:spPr>
              <a:xfrm rot="1274250">
                <a:off x="6684798" y="1495145"/>
                <a:ext cx="3289" cy="4228"/>
              </a:xfrm>
              <a:custGeom>
                <a:avLst/>
                <a:gdLst/>
                <a:ahLst/>
                <a:cxnLst/>
                <a:rect l="l" t="t" r="r" b="b"/>
                <a:pathLst>
                  <a:path w="28"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31"/>
              <p:cNvSpPr/>
              <p:nvPr/>
            </p:nvSpPr>
            <p:spPr>
              <a:xfrm rot="1274250">
                <a:off x="6697459" y="1491704"/>
                <a:ext cx="3171" cy="3641"/>
              </a:xfrm>
              <a:custGeom>
                <a:avLst/>
                <a:gdLst/>
                <a:ahLst/>
                <a:cxnLst/>
                <a:rect l="l" t="t" r="r" b="b"/>
                <a:pathLst>
                  <a:path w="27" h="31" extrusionOk="0">
                    <a:moveTo>
                      <a:pt x="15" y="0"/>
                    </a:moveTo>
                    <a:cubicBezTo>
                      <a:pt x="14" y="0"/>
                      <a:pt x="12" y="1"/>
                      <a:pt x="9" y="4"/>
                    </a:cubicBezTo>
                    <a:cubicBezTo>
                      <a:pt x="0" y="4"/>
                      <a:pt x="0" y="13"/>
                      <a:pt x="9" y="22"/>
                    </a:cubicBezTo>
                    <a:cubicBezTo>
                      <a:pt x="9" y="31"/>
                      <a:pt x="27"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31"/>
              <p:cNvSpPr/>
              <p:nvPr/>
            </p:nvSpPr>
            <p:spPr>
              <a:xfrm rot="1274250">
                <a:off x="6697929" y="1518255"/>
                <a:ext cx="42870" cy="41813"/>
              </a:xfrm>
              <a:custGeom>
                <a:avLst/>
                <a:gdLst/>
                <a:ahLst/>
                <a:cxnLst/>
                <a:rect l="l" t="t" r="r" b="b"/>
                <a:pathLst>
                  <a:path w="365" h="356" extrusionOk="0">
                    <a:moveTo>
                      <a:pt x="240" y="0"/>
                    </a:moveTo>
                    <a:cubicBezTo>
                      <a:pt x="125" y="53"/>
                      <a:pt x="36" y="142"/>
                      <a:pt x="0" y="258"/>
                    </a:cubicBezTo>
                    <a:lnTo>
                      <a:pt x="0" y="267"/>
                    </a:lnTo>
                    <a:lnTo>
                      <a:pt x="9" y="267"/>
                    </a:lnTo>
                    <a:cubicBezTo>
                      <a:pt x="134" y="267"/>
                      <a:pt x="258" y="293"/>
                      <a:pt x="365" y="355"/>
                    </a:cubicBezTo>
                    <a:cubicBezTo>
                      <a:pt x="269" y="292"/>
                      <a:pt x="166" y="256"/>
                      <a:pt x="49" y="256"/>
                    </a:cubicBezTo>
                    <a:cubicBezTo>
                      <a:pt x="40" y="256"/>
                      <a:pt x="31" y="257"/>
                      <a:pt x="21" y="257"/>
                    </a:cubicBezTo>
                    <a:lnTo>
                      <a:pt x="21" y="257"/>
                    </a:lnTo>
                    <a:cubicBezTo>
                      <a:pt x="58" y="146"/>
                      <a:pt x="137" y="61"/>
                      <a:pt x="24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31"/>
              <p:cNvSpPr/>
              <p:nvPr/>
            </p:nvSpPr>
            <p:spPr>
              <a:xfrm rot="1274250">
                <a:off x="6683625" y="1538052"/>
                <a:ext cx="10571" cy="52266"/>
              </a:xfrm>
              <a:custGeom>
                <a:avLst/>
                <a:gdLst/>
                <a:ahLst/>
                <a:cxnLst/>
                <a:rect l="l" t="t" r="r" b="b"/>
                <a:pathLst>
                  <a:path w="90" h="445" extrusionOk="0">
                    <a:moveTo>
                      <a:pt x="36" y="1"/>
                    </a:moveTo>
                    <a:cubicBezTo>
                      <a:pt x="10" y="72"/>
                      <a:pt x="1" y="152"/>
                      <a:pt x="19" y="223"/>
                    </a:cubicBezTo>
                    <a:cubicBezTo>
                      <a:pt x="27" y="267"/>
                      <a:pt x="45" y="303"/>
                      <a:pt x="63" y="338"/>
                    </a:cubicBezTo>
                    <a:cubicBezTo>
                      <a:pt x="72" y="374"/>
                      <a:pt x="81" y="409"/>
                      <a:pt x="81" y="445"/>
                    </a:cubicBezTo>
                    <a:cubicBezTo>
                      <a:pt x="90" y="409"/>
                      <a:pt x="81" y="374"/>
                      <a:pt x="72" y="338"/>
                    </a:cubicBezTo>
                    <a:cubicBezTo>
                      <a:pt x="63" y="303"/>
                      <a:pt x="45" y="267"/>
                      <a:pt x="36" y="223"/>
                    </a:cubicBezTo>
                    <a:cubicBezTo>
                      <a:pt x="10" y="152"/>
                      <a:pt x="10" y="8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31"/>
              <p:cNvSpPr/>
              <p:nvPr/>
            </p:nvSpPr>
            <p:spPr>
              <a:xfrm rot="1274250">
                <a:off x="6683353" y="1480772"/>
                <a:ext cx="26192" cy="56377"/>
              </a:xfrm>
              <a:custGeom>
                <a:avLst/>
                <a:gdLst/>
                <a:ahLst/>
                <a:cxnLst/>
                <a:rect l="l" t="t" r="r" b="b"/>
                <a:pathLst>
                  <a:path w="223" h="480" extrusionOk="0">
                    <a:moveTo>
                      <a:pt x="9" y="0"/>
                    </a:moveTo>
                    <a:cubicBezTo>
                      <a:pt x="0" y="45"/>
                      <a:pt x="9" y="89"/>
                      <a:pt x="36" y="133"/>
                    </a:cubicBezTo>
                    <a:cubicBezTo>
                      <a:pt x="53" y="169"/>
                      <a:pt x="80" y="205"/>
                      <a:pt x="116" y="240"/>
                    </a:cubicBezTo>
                    <a:cubicBezTo>
                      <a:pt x="142" y="276"/>
                      <a:pt x="169" y="311"/>
                      <a:pt x="187" y="356"/>
                    </a:cubicBezTo>
                    <a:cubicBezTo>
                      <a:pt x="204" y="391"/>
                      <a:pt x="213" y="435"/>
                      <a:pt x="204" y="480"/>
                    </a:cubicBezTo>
                    <a:cubicBezTo>
                      <a:pt x="222" y="435"/>
                      <a:pt x="222" y="382"/>
                      <a:pt x="196" y="347"/>
                    </a:cubicBezTo>
                    <a:cubicBezTo>
                      <a:pt x="178" y="302"/>
                      <a:pt x="151" y="267"/>
                      <a:pt x="125" y="231"/>
                    </a:cubicBezTo>
                    <a:cubicBezTo>
                      <a:pt x="98" y="196"/>
                      <a:pt x="71" y="160"/>
                      <a:pt x="45" y="125"/>
                    </a:cubicBezTo>
                    <a:cubicBezTo>
                      <a:pt x="18" y="89"/>
                      <a:pt x="9" y="45"/>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31"/>
              <p:cNvSpPr/>
              <p:nvPr/>
            </p:nvSpPr>
            <p:spPr>
              <a:xfrm rot="1274250">
                <a:off x="6660498" y="1533290"/>
                <a:ext cx="34531" cy="12802"/>
              </a:xfrm>
              <a:custGeom>
                <a:avLst/>
                <a:gdLst/>
                <a:ahLst/>
                <a:cxnLst/>
                <a:rect l="l" t="t" r="r" b="b"/>
                <a:pathLst>
                  <a:path w="294" h="109" extrusionOk="0">
                    <a:moveTo>
                      <a:pt x="262" y="0"/>
                    </a:moveTo>
                    <a:cubicBezTo>
                      <a:pt x="166" y="0"/>
                      <a:pt x="72" y="36"/>
                      <a:pt x="0" y="108"/>
                    </a:cubicBezTo>
                    <a:cubicBezTo>
                      <a:pt x="45" y="82"/>
                      <a:pt x="89" y="55"/>
                      <a:pt x="142" y="37"/>
                    </a:cubicBezTo>
                    <a:cubicBezTo>
                      <a:pt x="187" y="20"/>
                      <a:pt x="240" y="11"/>
                      <a:pt x="293" y="2"/>
                    </a:cubicBezTo>
                    <a:cubicBezTo>
                      <a:pt x="283" y="1"/>
                      <a:pt x="272"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31"/>
              <p:cNvSpPr/>
              <p:nvPr/>
            </p:nvSpPr>
            <p:spPr>
              <a:xfrm rot="1274250">
                <a:off x="6458764" y="1934388"/>
                <a:ext cx="83625" cy="90673"/>
              </a:xfrm>
              <a:custGeom>
                <a:avLst/>
                <a:gdLst/>
                <a:ahLst/>
                <a:cxnLst/>
                <a:rect l="l" t="t" r="r" b="b"/>
                <a:pathLst>
                  <a:path w="712" h="772" extrusionOk="0">
                    <a:moveTo>
                      <a:pt x="467" y="1"/>
                    </a:moveTo>
                    <a:cubicBezTo>
                      <a:pt x="456" y="1"/>
                      <a:pt x="445" y="3"/>
                      <a:pt x="436" y="7"/>
                    </a:cubicBezTo>
                    <a:cubicBezTo>
                      <a:pt x="356" y="25"/>
                      <a:pt x="276" y="52"/>
                      <a:pt x="205" y="87"/>
                    </a:cubicBezTo>
                    <a:cubicBezTo>
                      <a:pt x="125" y="123"/>
                      <a:pt x="72" y="185"/>
                      <a:pt x="36" y="265"/>
                    </a:cubicBezTo>
                    <a:cubicBezTo>
                      <a:pt x="1" y="354"/>
                      <a:pt x="10" y="460"/>
                      <a:pt x="45" y="549"/>
                    </a:cubicBezTo>
                    <a:cubicBezTo>
                      <a:pt x="63" y="585"/>
                      <a:pt x="63" y="771"/>
                      <a:pt x="134" y="771"/>
                    </a:cubicBezTo>
                    <a:cubicBezTo>
                      <a:pt x="498" y="744"/>
                      <a:pt x="711" y="345"/>
                      <a:pt x="525" y="34"/>
                    </a:cubicBezTo>
                    <a:cubicBezTo>
                      <a:pt x="516" y="25"/>
                      <a:pt x="507" y="16"/>
                      <a:pt x="498" y="7"/>
                    </a:cubicBezTo>
                    <a:cubicBezTo>
                      <a:pt x="489" y="3"/>
                      <a:pt x="478"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31"/>
              <p:cNvSpPr/>
              <p:nvPr/>
            </p:nvSpPr>
            <p:spPr>
              <a:xfrm rot="1274250">
                <a:off x="6457852" y="2002721"/>
                <a:ext cx="100304" cy="53910"/>
              </a:xfrm>
              <a:custGeom>
                <a:avLst/>
                <a:gdLst/>
                <a:ahLst/>
                <a:cxnLst/>
                <a:rect l="l" t="t" r="r" b="b"/>
                <a:pathLst>
                  <a:path w="854" h="459" extrusionOk="0">
                    <a:moveTo>
                      <a:pt x="386" y="1"/>
                    </a:moveTo>
                    <a:cubicBezTo>
                      <a:pt x="329" y="1"/>
                      <a:pt x="271" y="11"/>
                      <a:pt x="214" y="28"/>
                    </a:cubicBezTo>
                    <a:cubicBezTo>
                      <a:pt x="161" y="46"/>
                      <a:pt x="36" y="90"/>
                      <a:pt x="19" y="170"/>
                    </a:cubicBezTo>
                    <a:cubicBezTo>
                      <a:pt x="1" y="312"/>
                      <a:pt x="294" y="428"/>
                      <a:pt x="401" y="445"/>
                    </a:cubicBezTo>
                    <a:cubicBezTo>
                      <a:pt x="442" y="455"/>
                      <a:pt x="484" y="459"/>
                      <a:pt x="525" y="459"/>
                    </a:cubicBezTo>
                    <a:cubicBezTo>
                      <a:pt x="645" y="459"/>
                      <a:pt x="761" y="422"/>
                      <a:pt x="854" y="357"/>
                    </a:cubicBezTo>
                    <a:cubicBezTo>
                      <a:pt x="800" y="179"/>
                      <a:pt x="658" y="55"/>
                      <a:pt x="481" y="10"/>
                    </a:cubicBezTo>
                    <a:cubicBezTo>
                      <a:pt x="449" y="4"/>
                      <a:pt x="418"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31"/>
              <p:cNvSpPr/>
              <p:nvPr/>
            </p:nvSpPr>
            <p:spPr>
              <a:xfrm rot="1274250">
                <a:off x="6393958" y="1931143"/>
                <a:ext cx="82568" cy="62132"/>
              </a:xfrm>
              <a:custGeom>
                <a:avLst/>
                <a:gdLst/>
                <a:ahLst/>
                <a:cxnLst/>
                <a:rect l="l" t="t" r="r" b="b"/>
                <a:pathLst>
                  <a:path w="703" h="529" extrusionOk="0">
                    <a:moveTo>
                      <a:pt x="36" y="1"/>
                    </a:moveTo>
                    <a:cubicBezTo>
                      <a:pt x="27" y="10"/>
                      <a:pt x="18" y="19"/>
                      <a:pt x="18" y="36"/>
                    </a:cubicBezTo>
                    <a:cubicBezTo>
                      <a:pt x="0" y="143"/>
                      <a:pt x="27" y="250"/>
                      <a:pt x="89" y="330"/>
                    </a:cubicBezTo>
                    <a:cubicBezTo>
                      <a:pt x="160" y="418"/>
                      <a:pt x="249" y="472"/>
                      <a:pt x="356" y="498"/>
                    </a:cubicBezTo>
                    <a:cubicBezTo>
                      <a:pt x="394" y="511"/>
                      <a:pt x="473" y="528"/>
                      <a:pt x="544" y="528"/>
                    </a:cubicBezTo>
                    <a:cubicBezTo>
                      <a:pt x="620" y="528"/>
                      <a:pt x="689" y="509"/>
                      <a:pt x="693" y="445"/>
                    </a:cubicBezTo>
                    <a:cubicBezTo>
                      <a:pt x="702" y="321"/>
                      <a:pt x="560" y="187"/>
                      <a:pt x="471" y="134"/>
                    </a:cubicBezTo>
                    <a:cubicBezTo>
                      <a:pt x="347" y="54"/>
                      <a:pt x="205" y="10"/>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31"/>
              <p:cNvSpPr/>
              <p:nvPr/>
            </p:nvSpPr>
            <p:spPr>
              <a:xfrm rot="1274250">
                <a:off x="6380340" y="1982479"/>
                <a:ext cx="85622" cy="64481"/>
              </a:xfrm>
              <a:custGeom>
                <a:avLst/>
                <a:gdLst/>
                <a:ahLst/>
                <a:cxnLst/>
                <a:rect l="l" t="t" r="r" b="b"/>
                <a:pathLst>
                  <a:path w="729" h="549" extrusionOk="0">
                    <a:moveTo>
                      <a:pt x="457" y="1"/>
                    </a:moveTo>
                    <a:cubicBezTo>
                      <a:pt x="341" y="1"/>
                      <a:pt x="231" y="67"/>
                      <a:pt x="169" y="170"/>
                    </a:cubicBezTo>
                    <a:cubicBezTo>
                      <a:pt x="134" y="250"/>
                      <a:pt x="116" y="338"/>
                      <a:pt x="45" y="392"/>
                    </a:cubicBezTo>
                    <a:cubicBezTo>
                      <a:pt x="27" y="410"/>
                      <a:pt x="1" y="436"/>
                      <a:pt x="18" y="454"/>
                    </a:cubicBezTo>
                    <a:cubicBezTo>
                      <a:pt x="18" y="463"/>
                      <a:pt x="27" y="463"/>
                      <a:pt x="36" y="472"/>
                    </a:cubicBezTo>
                    <a:cubicBezTo>
                      <a:pt x="107" y="489"/>
                      <a:pt x="161" y="516"/>
                      <a:pt x="232" y="525"/>
                    </a:cubicBezTo>
                    <a:cubicBezTo>
                      <a:pt x="271" y="542"/>
                      <a:pt x="318" y="548"/>
                      <a:pt x="364" y="548"/>
                    </a:cubicBezTo>
                    <a:cubicBezTo>
                      <a:pt x="392" y="548"/>
                      <a:pt x="419" y="546"/>
                      <a:pt x="445" y="543"/>
                    </a:cubicBezTo>
                    <a:cubicBezTo>
                      <a:pt x="534" y="507"/>
                      <a:pt x="605" y="445"/>
                      <a:pt x="649" y="356"/>
                    </a:cubicBezTo>
                    <a:cubicBezTo>
                      <a:pt x="685" y="312"/>
                      <a:pt x="702" y="259"/>
                      <a:pt x="720" y="205"/>
                    </a:cubicBezTo>
                    <a:cubicBezTo>
                      <a:pt x="729" y="152"/>
                      <a:pt x="720" y="90"/>
                      <a:pt x="685" y="45"/>
                    </a:cubicBezTo>
                    <a:lnTo>
                      <a:pt x="560" y="19"/>
                    </a:lnTo>
                    <a:cubicBezTo>
                      <a:pt x="526" y="7"/>
                      <a:pt x="491"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31"/>
              <p:cNvSpPr/>
              <p:nvPr/>
            </p:nvSpPr>
            <p:spPr>
              <a:xfrm rot="1274250">
                <a:off x="6430067" y="2009691"/>
                <a:ext cx="70001" cy="91025"/>
              </a:xfrm>
              <a:custGeom>
                <a:avLst/>
                <a:gdLst/>
                <a:ahLst/>
                <a:cxnLst/>
                <a:rect l="l" t="t" r="r" b="b"/>
                <a:pathLst>
                  <a:path w="596" h="775" extrusionOk="0">
                    <a:moveTo>
                      <a:pt x="172" y="1"/>
                    </a:moveTo>
                    <a:cubicBezTo>
                      <a:pt x="165" y="1"/>
                      <a:pt x="158" y="1"/>
                      <a:pt x="152" y="2"/>
                    </a:cubicBezTo>
                    <a:cubicBezTo>
                      <a:pt x="1" y="11"/>
                      <a:pt x="18" y="277"/>
                      <a:pt x="63" y="366"/>
                    </a:cubicBezTo>
                    <a:cubicBezTo>
                      <a:pt x="98" y="446"/>
                      <a:pt x="161" y="517"/>
                      <a:pt x="232" y="579"/>
                    </a:cubicBezTo>
                    <a:cubicBezTo>
                      <a:pt x="312" y="659"/>
                      <a:pt x="400" y="721"/>
                      <a:pt x="507" y="775"/>
                    </a:cubicBezTo>
                    <a:cubicBezTo>
                      <a:pt x="596" y="615"/>
                      <a:pt x="596" y="428"/>
                      <a:pt x="516" y="268"/>
                    </a:cubicBezTo>
                    <a:cubicBezTo>
                      <a:pt x="465" y="167"/>
                      <a:pt x="3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31"/>
              <p:cNvSpPr/>
              <p:nvPr/>
            </p:nvSpPr>
            <p:spPr>
              <a:xfrm rot="1274250">
                <a:off x="6416123" y="1960419"/>
                <a:ext cx="98189" cy="82451"/>
              </a:xfrm>
              <a:custGeom>
                <a:avLst/>
                <a:gdLst/>
                <a:ahLst/>
                <a:cxnLst/>
                <a:rect l="l" t="t" r="r" b="b"/>
                <a:pathLst>
                  <a:path w="836" h="702" extrusionOk="0">
                    <a:moveTo>
                      <a:pt x="116" y="0"/>
                    </a:moveTo>
                    <a:lnTo>
                      <a:pt x="187" y="71"/>
                    </a:lnTo>
                    <a:lnTo>
                      <a:pt x="80" y="36"/>
                    </a:lnTo>
                    <a:lnTo>
                      <a:pt x="80" y="36"/>
                    </a:lnTo>
                    <a:cubicBezTo>
                      <a:pt x="125" y="62"/>
                      <a:pt x="160" y="98"/>
                      <a:pt x="196" y="133"/>
                    </a:cubicBezTo>
                    <a:cubicBezTo>
                      <a:pt x="151" y="107"/>
                      <a:pt x="98" y="98"/>
                      <a:pt x="45" y="89"/>
                    </a:cubicBezTo>
                    <a:lnTo>
                      <a:pt x="45" y="89"/>
                    </a:lnTo>
                    <a:lnTo>
                      <a:pt x="205" y="187"/>
                    </a:lnTo>
                    <a:lnTo>
                      <a:pt x="205" y="187"/>
                    </a:lnTo>
                    <a:lnTo>
                      <a:pt x="36" y="160"/>
                    </a:lnTo>
                    <a:lnTo>
                      <a:pt x="160" y="258"/>
                    </a:lnTo>
                    <a:lnTo>
                      <a:pt x="0" y="204"/>
                    </a:lnTo>
                    <a:lnTo>
                      <a:pt x="0" y="204"/>
                    </a:lnTo>
                    <a:lnTo>
                      <a:pt x="151" y="293"/>
                    </a:lnTo>
                    <a:lnTo>
                      <a:pt x="151" y="293"/>
                    </a:lnTo>
                    <a:lnTo>
                      <a:pt x="9" y="267"/>
                    </a:lnTo>
                    <a:lnTo>
                      <a:pt x="205" y="329"/>
                    </a:lnTo>
                    <a:lnTo>
                      <a:pt x="80" y="338"/>
                    </a:lnTo>
                    <a:lnTo>
                      <a:pt x="258" y="355"/>
                    </a:lnTo>
                    <a:cubicBezTo>
                      <a:pt x="187" y="364"/>
                      <a:pt x="116" y="391"/>
                      <a:pt x="63" y="435"/>
                    </a:cubicBezTo>
                    <a:cubicBezTo>
                      <a:pt x="107" y="429"/>
                      <a:pt x="151" y="423"/>
                      <a:pt x="195" y="423"/>
                    </a:cubicBezTo>
                    <a:cubicBezTo>
                      <a:pt x="213" y="423"/>
                      <a:pt x="231" y="424"/>
                      <a:pt x="249" y="426"/>
                    </a:cubicBezTo>
                    <a:cubicBezTo>
                      <a:pt x="196" y="435"/>
                      <a:pt x="151" y="471"/>
                      <a:pt x="116" y="515"/>
                    </a:cubicBezTo>
                    <a:lnTo>
                      <a:pt x="276" y="480"/>
                    </a:lnTo>
                    <a:lnTo>
                      <a:pt x="276" y="480"/>
                    </a:lnTo>
                    <a:cubicBezTo>
                      <a:pt x="240" y="524"/>
                      <a:pt x="196" y="560"/>
                      <a:pt x="160" y="604"/>
                    </a:cubicBezTo>
                    <a:lnTo>
                      <a:pt x="160" y="604"/>
                    </a:lnTo>
                    <a:lnTo>
                      <a:pt x="311" y="542"/>
                    </a:lnTo>
                    <a:lnTo>
                      <a:pt x="311" y="542"/>
                    </a:lnTo>
                    <a:cubicBezTo>
                      <a:pt x="311" y="577"/>
                      <a:pt x="294" y="613"/>
                      <a:pt x="276" y="640"/>
                    </a:cubicBezTo>
                    <a:cubicBezTo>
                      <a:pt x="329" y="586"/>
                      <a:pt x="382" y="533"/>
                      <a:pt x="427" y="480"/>
                    </a:cubicBezTo>
                    <a:lnTo>
                      <a:pt x="427" y="480"/>
                    </a:lnTo>
                    <a:cubicBezTo>
                      <a:pt x="409" y="524"/>
                      <a:pt x="391" y="577"/>
                      <a:pt x="373" y="631"/>
                    </a:cubicBezTo>
                    <a:lnTo>
                      <a:pt x="462" y="524"/>
                    </a:lnTo>
                    <a:cubicBezTo>
                      <a:pt x="489" y="577"/>
                      <a:pt x="507" y="640"/>
                      <a:pt x="516" y="702"/>
                    </a:cubicBezTo>
                    <a:cubicBezTo>
                      <a:pt x="533" y="648"/>
                      <a:pt x="533" y="595"/>
                      <a:pt x="516" y="542"/>
                    </a:cubicBezTo>
                    <a:lnTo>
                      <a:pt x="516" y="542"/>
                    </a:lnTo>
                    <a:cubicBezTo>
                      <a:pt x="551" y="586"/>
                      <a:pt x="578" y="631"/>
                      <a:pt x="596" y="684"/>
                    </a:cubicBezTo>
                    <a:cubicBezTo>
                      <a:pt x="578" y="631"/>
                      <a:pt x="569" y="577"/>
                      <a:pt x="551" y="524"/>
                    </a:cubicBezTo>
                    <a:lnTo>
                      <a:pt x="551" y="524"/>
                    </a:lnTo>
                    <a:cubicBezTo>
                      <a:pt x="604" y="560"/>
                      <a:pt x="649" y="604"/>
                      <a:pt x="675" y="657"/>
                    </a:cubicBezTo>
                    <a:cubicBezTo>
                      <a:pt x="667" y="613"/>
                      <a:pt x="640" y="569"/>
                      <a:pt x="613" y="533"/>
                    </a:cubicBezTo>
                    <a:lnTo>
                      <a:pt x="613" y="533"/>
                    </a:lnTo>
                    <a:lnTo>
                      <a:pt x="800" y="604"/>
                    </a:lnTo>
                    <a:lnTo>
                      <a:pt x="800" y="604"/>
                    </a:lnTo>
                    <a:lnTo>
                      <a:pt x="622" y="489"/>
                    </a:lnTo>
                    <a:cubicBezTo>
                      <a:pt x="684" y="489"/>
                      <a:pt x="738" y="506"/>
                      <a:pt x="800" y="533"/>
                    </a:cubicBezTo>
                    <a:lnTo>
                      <a:pt x="613" y="453"/>
                    </a:lnTo>
                    <a:lnTo>
                      <a:pt x="826" y="453"/>
                    </a:lnTo>
                    <a:lnTo>
                      <a:pt x="622" y="400"/>
                    </a:lnTo>
                    <a:lnTo>
                      <a:pt x="835" y="382"/>
                    </a:lnTo>
                    <a:lnTo>
                      <a:pt x="631" y="355"/>
                    </a:lnTo>
                    <a:lnTo>
                      <a:pt x="818" y="320"/>
                    </a:lnTo>
                    <a:lnTo>
                      <a:pt x="578" y="320"/>
                    </a:lnTo>
                    <a:cubicBezTo>
                      <a:pt x="631" y="302"/>
                      <a:pt x="684" y="284"/>
                      <a:pt x="720" y="240"/>
                    </a:cubicBezTo>
                    <a:lnTo>
                      <a:pt x="720" y="240"/>
                    </a:lnTo>
                    <a:lnTo>
                      <a:pt x="551" y="302"/>
                    </a:lnTo>
                    <a:cubicBezTo>
                      <a:pt x="587" y="231"/>
                      <a:pt x="596" y="151"/>
                      <a:pt x="587" y="80"/>
                    </a:cubicBezTo>
                    <a:lnTo>
                      <a:pt x="587" y="80"/>
                    </a:lnTo>
                    <a:lnTo>
                      <a:pt x="524" y="249"/>
                    </a:lnTo>
                    <a:lnTo>
                      <a:pt x="524" y="71"/>
                    </a:lnTo>
                    <a:lnTo>
                      <a:pt x="462" y="231"/>
                    </a:lnTo>
                    <a:cubicBezTo>
                      <a:pt x="445" y="178"/>
                      <a:pt x="436" y="133"/>
                      <a:pt x="427" y="89"/>
                    </a:cubicBezTo>
                    <a:cubicBezTo>
                      <a:pt x="418" y="124"/>
                      <a:pt x="400" y="151"/>
                      <a:pt x="391" y="187"/>
                    </a:cubicBezTo>
                    <a:cubicBezTo>
                      <a:pt x="391" y="178"/>
                      <a:pt x="338" y="98"/>
                      <a:pt x="329" y="89"/>
                    </a:cubicBezTo>
                    <a:cubicBezTo>
                      <a:pt x="329" y="103"/>
                      <a:pt x="325" y="109"/>
                      <a:pt x="318" y="109"/>
                    </a:cubicBezTo>
                    <a:cubicBezTo>
                      <a:pt x="299" y="109"/>
                      <a:pt x="262" y="69"/>
                      <a:pt x="249" y="62"/>
                    </a:cubicBezTo>
                    <a:cubicBezTo>
                      <a:pt x="205" y="36"/>
                      <a:pt x="160" y="18"/>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31"/>
              <p:cNvSpPr/>
              <p:nvPr/>
            </p:nvSpPr>
            <p:spPr>
              <a:xfrm rot="1274250">
                <a:off x="6469703" y="1955050"/>
                <a:ext cx="9514" cy="54380"/>
              </a:xfrm>
              <a:custGeom>
                <a:avLst/>
                <a:gdLst/>
                <a:ahLst/>
                <a:cxnLst/>
                <a:rect l="l" t="t" r="r" b="b"/>
                <a:pathLst>
                  <a:path w="81" h="463" fill="none" extrusionOk="0">
                    <a:moveTo>
                      <a:pt x="0" y="463"/>
                    </a:moveTo>
                    <a:cubicBezTo>
                      <a:pt x="18" y="303"/>
                      <a:pt x="45" y="152"/>
                      <a:pt x="8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31"/>
              <p:cNvSpPr/>
              <p:nvPr/>
            </p:nvSpPr>
            <p:spPr>
              <a:xfrm rot="1274250">
                <a:off x="6466863" y="1964559"/>
                <a:ext cx="30302" cy="48038"/>
              </a:xfrm>
              <a:custGeom>
                <a:avLst/>
                <a:gdLst/>
                <a:ahLst/>
                <a:cxnLst/>
                <a:rect l="l" t="t" r="r" b="b"/>
                <a:pathLst>
                  <a:path w="258" h="409" fill="none" extrusionOk="0">
                    <a:moveTo>
                      <a:pt x="0" y="409"/>
                    </a:moveTo>
                    <a:lnTo>
                      <a:pt x="258"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31"/>
              <p:cNvSpPr/>
              <p:nvPr/>
            </p:nvSpPr>
            <p:spPr>
              <a:xfrm rot="1274250">
                <a:off x="6427175" y="1954909"/>
                <a:ext cx="43927" cy="43927"/>
              </a:xfrm>
              <a:custGeom>
                <a:avLst/>
                <a:gdLst/>
                <a:ahLst/>
                <a:cxnLst/>
                <a:rect l="l" t="t" r="r" b="b"/>
                <a:pathLst>
                  <a:path w="374" h="374" fill="none" extrusionOk="0">
                    <a:moveTo>
                      <a:pt x="373" y="374"/>
                    </a:moveTo>
                    <a:cubicBezTo>
                      <a:pt x="231" y="267"/>
                      <a:pt x="107" y="143"/>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31"/>
              <p:cNvSpPr/>
              <p:nvPr/>
            </p:nvSpPr>
            <p:spPr>
              <a:xfrm rot="1274250">
                <a:off x="6452853" y="1951384"/>
                <a:ext cx="18910" cy="52266"/>
              </a:xfrm>
              <a:custGeom>
                <a:avLst/>
                <a:gdLst/>
                <a:ahLst/>
                <a:cxnLst/>
                <a:rect l="l" t="t" r="r" b="b"/>
                <a:pathLst>
                  <a:path w="161" h="445" fill="none" extrusionOk="0">
                    <a:moveTo>
                      <a:pt x="160" y="445"/>
                    </a:moveTo>
                    <a:cubicBezTo>
                      <a:pt x="89" y="303"/>
                      <a:pt x="36" y="161"/>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31"/>
              <p:cNvSpPr/>
              <p:nvPr/>
            </p:nvSpPr>
            <p:spPr>
              <a:xfrm rot="1274250">
                <a:off x="6461627" y="1947964"/>
                <a:ext cx="4463" cy="4111"/>
              </a:xfrm>
              <a:custGeom>
                <a:avLst/>
                <a:gdLst/>
                <a:ahLst/>
                <a:cxnLst/>
                <a:rect l="l" t="t" r="r" b="b"/>
                <a:pathLst>
                  <a:path w="38" h="35" extrusionOk="0">
                    <a:moveTo>
                      <a:pt x="15" y="0"/>
                    </a:moveTo>
                    <a:cubicBezTo>
                      <a:pt x="1" y="0"/>
                      <a:pt x="13" y="34"/>
                      <a:pt x="23" y="34"/>
                    </a:cubicBezTo>
                    <a:cubicBezTo>
                      <a:pt x="25" y="34"/>
                      <a:pt x="27" y="32"/>
                      <a:pt x="29" y="28"/>
                    </a:cubicBezTo>
                    <a:cubicBezTo>
                      <a:pt x="38" y="19"/>
                      <a:pt x="29" y="10"/>
                      <a:pt x="20" y="1"/>
                    </a:cubicBezTo>
                    <a:cubicBezTo>
                      <a:pt x="18" y="0"/>
                      <a:pt x="17"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31"/>
              <p:cNvSpPr/>
              <p:nvPr/>
            </p:nvSpPr>
            <p:spPr>
              <a:xfrm rot="1274250">
                <a:off x="6433785" y="1946312"/>
                <a:ext cx="4933" cy="4228"/>
              </a:xfrm>
              <a:custGeom>
                <a:avLst/>
                <a:gdLst/>
                <a:ahLst/>
                <a:cxnLst/>
                <a:rect l="l" t="t" r="r" b="b"/>
                <a:pathLst>
                  <a:path w="42" h="36" extrusionOk="0">
                    <a:moveTo>
                      <a:pt x="33" y="0"/>
                    </a:moveTo>
                    <a:cubicBezTo>
                      <a:pt x="24" y="0"/>
                      <a:pt x="6" y="0"/>
                      <a:pt x="6" y="9"/>
                    </a:cubicBezTo>
                    <a:cubicBezTo>
                      <a:pt x="1" y="26"/>
                      <a:pt x="13" y="36"/>
                      <a:pt x="26" y="36"/>
                    </a:cubicBezTo>
                    <a:cubicBezTo>
                      <a:pt x="32" y="36"/>
                      <a:pt x="39" y="33"/>
                      <a:pt x="42" y="27"/>
                    </a:cubicBezTo>
                    <a:cubicBezTo>
                      <a:pt x="42" y="18"/>
                      <a:pt x="42" y="0"/>
                      <a:pt x="3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31"/>
              <p:cNvSpPr/>
              <p:nvPr/>
            </p:nvSpPr>
            <p:spPr>
              <a:xfrm rot="1274250">
                <a:off x="6486477" y="1956572"/>
                <a:ext cx="4228" cy="4228"/>
              </a:xfrm>
              <a:custGeom>
                <a:avLst/>
                <a:gdLst/>
                <a:ahLst/>
                <a:cxnLst/>
                <a:rect l="l" t="t" r="r" b="b"/>
                <a:pathLst>
                  <a:path w="36" h="36" extrusionOk="0">
                    <a:moveTo>
                      <a:pt x="27" y="0"/>
                    </a:moveTo>
                    <a:cubicBezTo>
                      <a:pt x="18" y="0"/>
                      <a:pt x="0" y="0"/>
                      <a:pt x="0" y="9"/>
                    </a:cubicBezTo>
                    <a:cubicBezTo>
                      <a:pt x="0" y="18"/>
                      <a:pt x="0" y="27"/>
                      <a:pt x="9" y="36"/>
                    </a:cubicBezTo>
                    <a:cubicBezTo>
                      <a:pt x="18" y="36"/>
                      <a:pt x="36" y="36"/>
                      <a:pt x="36" y="27"/>
                    </a:cubicBezTo>
                    <a:cubicBezTo>
                      <a:pt x="36" y="1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31"/>
              <p:cNvSpPr/>
              <p:nvPr/>
            </p:nvSpPr>
            <p:spPr>
              <a:xfrm rot="1274250">
                <a:off x="6501043" y="1969132"/>
                <a:ext cx="5990" cy="4346"/>
              </a:xfrm>
              <a:custGeom>
                <a:avLst/>
                <a:gdLst/>
                <a:ahLst/>
                <a:cxnLst/>
                <a:rect l="l" t="t" r="r" b="b"/>
                <a:pathLst>
                  <a:path w="51" h="37" extrusionOk="0">
                    <a:moveTo>
                      <a:pt x="27" y="0"/>
                    </a:moveTo>
                    <a:cubicBezTo>
                      <a:pt x="12" y="0"/>
                      <a:pt x="0" y="29"/>
                      <a:pt x="24" y="37"/>
                    </a:cubicBezTo>
                    <a:cubicBezTo>
                      <a:pt x="33" y="37"/>
                      <a:pt x="42" y="28"/>
                      <a:pt x="51" y="19"/>
                    </a:cubicBezTo>
                    <a:cubicBezTo>
                      <a:pt x="51" y="10"/>
                      <a:pt x="42" y="1"/>
                      <a:pt x="33" y="1"/>
                    </a:cubicBezTo>
                    <a:cubicBezTo>
                      <a:pt x="31" y="1"/>
                      <a:pt x="29"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31"/>
              <p:cNvSpPr/>
              <p:nvPr/>
            </p:nvSpPr>
            <p:spPr>
              <a:xfrm rot="1274250">
                <a:off x="6446405" y="2010251"/>
                <a:ext cx="61662" cy="56142"/>
              </a:xfrm>
              <a:custGeom>
                <a:avLst/>
                <a:gdLst/>
                <a:ahLst/>
                <a:cxnLst/>
                <a:rect l="l" t="t" r="r" b="b"/>
                <a:pathLst>
                  <a:path w="525" h="478" extrusionOk="0">
                    <a:moveTo>
                      <a:pt x="166" y="1"/>
                    </a:moveTo>
                    <a:cubicBezTo>
                      <a:pt x="116" y="1"/>
                      <a:pt x="67" y="6"/>
                      <a:pt x="18" y="16"/>
                    </a:cubicBezTo>
                    <a:lnTo>
                      <a:pt x="1" y="16"/>
                    </a:lnTo>
                    <a:lnTo>
                      <a:pt x="18" y="34"/>
                    </a:lnTo>
                    <a:cubicBezTo>
                      <a:pt x="143" y="149"/>
                      <a:pt x="240" y="309"/>
                      <a:pt x="303" y="478"/>
                    </a:cubicBezTo>
                    <a:cubicBezTo>
                      <a:pt x="251" y="307"/>
                      <a:pt x="167" y="153"/>
                      <a:pt x="43" y="31"/>
                    </a:cubicBezTo>
                    <a:lnTo>
                      <a:pt x="43" y="31"/>
                    </a:lnTo>
                    <a:cubicBezTo>
                      <a:pt x="88" y="22"/>
                      <a:pt x="133" y="18"/>
                      <a:pt x="178" y="18"/>
                    </a:cubicBezTo>
                    <a:cubicBezTo>
                      <a:pt x="296" y="18"/>
                      <a:pt x="412" y="46"/>
                      <a:pt x="525" y="96"/>
                    </a:cubicBezTo>
                    <a:cubicBezTo>
                      <a:pt x="417" y="33"/>
                      <a:pt x="291" y="1"/>
                      <a:pt x="16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31"/>
              <p:cNvSpPr/>
              <p:nvPr/>
            </p:nvSpPr>
            <p:spPr>
              <a:xfrm rot="1274250">
                <a:off x="6408171" y="1994018"/>
                <a:ext cx="47098" cy="40756"/>
              </a:xfrm>
              <a:custGeom>
                <a:avLst/>
                <a:gdLst/>
                <a:ahLst/>
                <a:cxnLst/>
                <a:rect l="l" t="t" r="r" b="b"/>
                <a:pathLst>
                  <a:path w="401" h="347" extrusionOk="0">
                    <a:moveTo>
                      <a:pt x="400" y="0"/>
                    </a:moveTo>
                    <a:lnTo>
                      <a:pt x="400" y="0"/>
                    </a:lnTo>
                    <a:cubicBezTo>
                      <a:pt x="311" y="9"/>
                      <a:pt x="223" y="53"/>
                      <a:pt x="160" y="124"/>
                    </a:cubicBezTo>
                    <a:cubicBezTo>
                      <a:pt x="134" y="169"/>
                      <a:pt x="116" y="204"/>
                      <a:pt x="89" y="249"/>
                    </a:cubicBezTo>
                    <a:cubicBezTo>
                      <a:pt x="72" y="293"/>
                      <a:pt x="36" y="329"/>
                      <a:pt x="1" y="346"/>
                    </a:cubicBezTo>
                    <a:cubicBezTo>
                      <a:pt x="45" y="329"/>
                      <a:pt x="81" y="302"/>
                      <a:pt x="107" y="258"/>
                    </a:cubicBezTo>
                    <a:cubicBezTo>
                      <a:pt x="134" y="222"/>
                      <a:pt x="152" y="178"/>
                      <a:pt x="178" y="142"/>
                    </a:cubicBezTo>
                    <a:cubicBezTo>
                      <a:pt x="240" y="71"/>
                      <a:pt x="311" y="18"/>
                      <a:pt x="40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31"/>
              <p:cNvSpPr/>
              <p:nvPr/>
            </p:nvSpPr>
            <p:spPr>
              <a:xfrm rot="1274250">
                <a:off x="6471770" y="1947083"/>
                <a:ext cx="31360" cy="63776"/>
              </a:xfrm>
              <a:custGeom>
                <a:avLst/>
                <a:gdLst/>
                <a:ahLst/>
                <a:cxnLst/>
                <a:rect l="l" t="t" r="r" b="b"/>
                <a:pathLst>
                  <a:path w="267" h="543" extrusionOk="0">
                    <a:moveTo>
                      <a:pt x="267" y="0"/>
                    </a:moveTo>
                    <a:cubicBezTo>
                      <a:pt x="213" y="27"/>
                      <a:pt x="178" y="63"/>
                      <a:pt x="160" y="116"/>
                    </a:cubicBezTo>
                    <a:cubicBezTo>
                      <a:pt x="142" y="169"/>
                      <a:pt x="133" y="222"/>
                      <a:pt x="133" y="276"/>
                    </a:cubicBezTo>
                    <a:cubicBezTo>
                      <a:pt x="133" y="329"/>
                      <a:pt x="125" y="382"/>
                      <a:pt x="107" y="427"/>
                    </a:cubicBezTo>
                    <a:cubicBezTo>
                      <a:pt x="89" y="480"/>
                      <a:pt x="45" y="524"/>
                      <a:pt x="0" y="542"/>
                    </a:cubicBezTo>
                    <a:cubicBezTo>
                      <a:pt x="54" y="524"/>
                      <a:pt x="98" y="489"/>
                      <a:pt x="116" y="436"/>
                    </a:cubicBezTo>
                    <a:cubicBezTo>
                      <a:pt x="142" y="391"/>
                      <a:pt x="151" y="338"/>
                      <a:pt x="160" y="285"/>
                    </a:cubicBezTo>
                    <a:cubicBezTo>
                      <a:pt x="160" y="231"/>
                      <a:pt x="160" y="178"/>
                      <a:pt x="178" y="125"/>
                    </a:cubicBezTo>
                    <a:cubicBezTo>
                      <a:pt x="187" y="71"/>
                      <a:pt x="222" y="27"/>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31"/>
              <p:cNvSpPr/>
              <p:nvPr/>
            </p:nvSpPr>
            <p:spPr>
              <a:xfrm rot="1274250">
                <a:off x="6417992" y="1966415"/>
                <a:ext cx="49212" cy="28306"/>
              </a:xfrm>
              <a:custGeom>
                <a:avLst/>
                <a:gdLst/>
                <a:ahLst/>
                <a:cxnLst/>
                <a:rect l="l" t="t" r="r" b="b"/>
                <a:pathLst>
                  <a:path w="419" h="241" extrusionOk="0">
                    <a:moveTo>
                      <a:pt x="1" y="0"/>
                    </a:moveTo>
                    <a:cubicBezTo>
                      <a:pt x="152" y="54"/>
                      <a:pt x="285" y="142"/>
                      <a:pt x="418" y="240"/>
                    </a:cubicBezTo>
                    <a:cubicBezTo>
                      <a:pt x="312" y="116"/>
                      <a:pt x="161" y="2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31"/>
              <p:cNvSpPr/>
              <p:nvPr/>
            </p:nvSpPr>
            <p:spPr>
              <a:xfrm rot="1274250">
                <a:off x="5958326" y="1333841"/>
                <a:ext cx="147167" cy="193090"/>
              </a:xfrm>
              <a:custGeom>
                <a:avLst/>
                <a:gdLst/>
                <a:ahLst/>
                <a:cxnLst/>
                <a:rect l="l" t="t" r="r" b="b"/>
                <a:pathLst>
                  <a:path w="1253" h="1644" extrusionOk="0">
                    <a:moveTo>
                      <a:pt x="1040" y="0"/>
                    </a:moveTo>
                    <a:lnTo>
                      <a:pt x="1040" y="0"/>
                    </a:lnTo>
                    <a:cubicBezTo>
                      <a:pt x="862" y="195"/>
                      <a:pt x="613" y="320"/>
                      <a:pt x="409" y="480"/>
                    </a:cubicBezTo>
                    <a:cubicBezTo>
                      <a:pt x="196" y="639"/>
                      <a:pt x="1" y="879"/>
                      <a:pt x="45" y="1146"/>
                    </a:cubicBezTo>
                    <a:cubicBezTo>
                      <a:pt x="84" y="1445"/>
                      <a:pt x="304" y="1644"/>
                      <a:pt x="533" y="1644"/>
                    </a:cubicBezTo>
                    <a:cubicBezTo>
                      <a:pt x="665" y="1644"/>
                      <a:pt x="800" y="1579"/>
                      <a:pt x="906" y="1430"/>
                    </a:cubicBezTo>
                    <a:cubicBezTo>
                      <a:pt x="1200" y="1004"/>
                      <a:pt x="1253" y="462"/>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31"/>
              <p:cNvSpPr/>
              <p:nvPr/>
            </p:nvSpPr>
            <p:spPr>
              <a:xfrm rot="1274250">
                <a:off x="5977276" y="1343185"/>
                <a:ext cx="159734" cy="211530"/>
              </a:xfrm>
              <a:custGeom>
                <a:avLst/>
                <a:gdLst/>
                <a:ahLst/>
                <a:cxnLst/>
                <a:rect l="l" t="t" r="r" b="b"/>
                <a:pathLst>
                  <a:path w="1360" h="1801" extrusionOk="0">
                    <a:moveTo>
                      <a:pt x="809" y="0"/>
                    </a:moveTo>
                    <a:cubicBezTo>
                      <a:pt x="791" y="293"/>
                      <a:pt x="614" y="551"/>
                      <a:pt x="445" y="799"/>
                    </a:cubicBezTo>
                    <a:cubicBezTo>
                      <a:pt x="312" y="995"/>
                      <a:pt x="1" y="1430"/>
                      <a:pt x="187" y="1652"/>
                    </a:cubicBezTo>
                    <a:cubicBezTo>
                      <a:pt x="275" y="1757"/>
                      <a:pt x="412" y="1800"/>
                      <a:pt x="555" y="1800"/>
                    </a:cubicBezTo>
                    <a:cubicBezTo>
                      <a:pt x="716" y="1800"/>
                      <a:pt x="883" y="1746"/>
                      <a:pt x="996" y="1661"/>
                    </a:cubicBezTo>
                    <a:cubicBezTo>
                      <a:pt x="1244" y="1457"/>
                      <a:pt x="1360" y="1128"/>
                      <a:pt x="1289" y="808"/>
                    </a:cubicBezTo>
                    <a:cubicBezTo>
                      <a:pt x="1218" y="489"/>
                      <a:pt x="1049" y="204"/>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31"/>
              <p:cNvSpPr/>
              <p:nvPr/>
            </p:nvSpPr>
            <p:spPr>
              <a:xfrm rot="1274250">
                <a:off x="5932368" y="1427578"/>
                <a:ext cx="68944" cy="84330"/>
              </a:xfrm>
              <a:custGeom>
                <a:avLst/>
                <a:gdLst/>
                <a:ahLst/>
                <a:cxnLst/>
                <a:rect l="l" t="t" r="r" b="b"/>
                <a:pathLst>
                  <a:path w="587" h="718" extrusionOk="0">
                    <a:moveTo>
                      <a:pt x="98" y="1"/>
                    </a:moveTo>
                    <a:cubicBezTo>
                      <a:pt x="125" y="152"/>
                      <a:pt x="0" y="303"/>
                      <a:pt x="71" y="489"/>
                    </a:cubicBezTo>
                    <a:cubicBezTo>
                      <a:pt x="119" y="600"/>
                      <a:pt x="222" y="717"/>
                      <a:pt x="350" y="717"/>
                    </a:cubicBezTo>
                    <a:cubicBezTo>
                      <a:pt x="367" y="717"/>
                      <a:pt x="383" y="715"/>
                      <a:pt x="400" y="712"/>
                    </a:cubicBezTo>
                    <a:cubicBezTo>
                      <a:pt x="507" y="685"/>
                      <a:pt x="587" y="587"/>
                      <a:pt x="578" y="472"/>
                    </a:cubicBezTo>
                    <a:cubicBezTo>
                      <a:pt x="569" y="276"/>
                      <a:pt x="373" y="223"/>
                      <a:pt x="231" y="143"/>
                    </a:cubicBezTo>
                    <a:cubicBezTo>
                      <a:pt x="169" y="116"/>
                      <a:pt x="116" y="63"/>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31"/>
              <p:cNvSpPr/>
              <p:nvPr/>
            </p:nvSpPr>
            <p:spPr>
              <a:xfrm rot="1274250">
                <a:off x="5971200" y="1521353"/>
                <a:ext cx="118626" cy="42165"/>
              </a:xfrm>
              <a:custGeom>
                <a:avLst/>
                <a:gdLst/>
                <a:ahLst/>
                <a:cxnLst/>
                <a:rect l="l" t="t" r="r" b="b"/>
                <a:pathLst>
                  <a:path w="1010" h="359" extrusionOk="0">
                    <a:moveTo>
                      <a:pt x="646" y="1"/>
                    </a:moveTo>
                    <a:cubicBezTo>
                      <a:pt x="557" y="1"/>
                      <a:pt x="77" y="134"/>
                      <a:pt x="51" y="205"/>
                    </a:cubicBezTo>
                    <a:cubicBezTo>
                      <a:pt x="0" y="334"/>
                      <a:pt x="282" y="359"/>
                      <a:pt x="433" y="359"/>
                    </a:cubicBezTo>
                    <a:cubicBezTo>
                      <a:pt x="469" y="359"/>
                      <a:pt x="497" y="357"/>
                      <a:pt x="513" y="356"/>
                    </a:cubicBezTo>
                    <a:cubicBezTo>
                      <a:pt x="717" y="311"/>
                      <a:pt x="903" y="187"/>
                      <a:pt x="1010" y="9"/>
                    </a:cubicBezTo>
                    <a:lnTo>
                      <a:pt x="1010" y="9"/>
                    </a:lnTo>
                    <a:cubicBezTo>
                      <a:pt x="975" y="30"/>
                      <a:pt x="938" y="37"/>
                      <a:pt x="899" y="37"/>
                    </a:cubicBezTo>
                    <a:cubicBezTo>
                      <a:pt x="818" y="37"/>
                      <a:pt x="730" y="7"/>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31"/>
              <p:cNvSpPr/>
              <p:nvPr/>
            </p:nvSpPr>
            <p:spPr>
              <a:xfrm rot="1274250">
                <a:off x="5977976" y="1412704"/>
                <a:ext cx="65773" cy="126495"/>
              </a:xfrm>
              <a:custGeom>
                <a:avLst/>
                <a:gdLst/>
                <a:ahLst/>
                <a:cxnLst/>
                <a:rect l="l" t="t" r="r" b="b"/>
                <a:pathLst>
                  <a:path w="560" h="1077" extrusionOk="0">
                    <a:moveTo>
                      <a:pt x="267" y="1"/>
                    </a:moveTo>
                    <a:lnTo>
                      <a:pt x="267" y="1"/>
                    </a:lnTo>
                    <a:cubicBezTo>
                      <a:pt x="133" y="258"/>
                      <a:pt x="0" y="427"/>
                      <a:pt x="18" y="747"/>
                    </a:cubicBezTo>
                    <a:cubicBezTo>
                      <a:pt x="18" y="844"/>
                      <a:pt x="36" y="1057"/>
                      <a:pt x="133" y="1075"/>
                    </a:cubicBezTo>
                    <a:cubicBezTo>
                      <a:pt x="138" y="1076"/>
                      <a:pt x="142" y="1076"/>
                      <a:pt x="147" y="1076"/>
                    </a:cubicBezTo>
                    <a:cubicBezTo>
                      <a:pt x="255" y="1076"/>
                      <a:pt x="428" y="885"/>
                      <a:pt x="471" y="809"/>
                    </a:cubicBezTo>
                    <a:cubicBezTo>
                      <a:pt x="560" y="658"/>
                      <a:pt x="551" y="480"/>
                      <a:pt x="453" y="347"/>
                    </a:cubicBezTo>
                    <a:cubicBezTo>
                      <a:pt x="418" y="285"/>
                      <a:pt x="356" y="249"/>
                      <a:pt x="311" y="196"/>
                    </a:cubicBezTo>
                    <a:cubicBezTo>
                      <a:pt x="258" y="143"/>
                      <a:pt x="240" y="63"/>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31"/>
              <p:cNvSpPr/>
              <p:nvPr/>
            </p:nvSpPr>
            <p:spPr>
              <a:xfrm rot="1274250">
                <a:off x="5949121" y="1506153"/>
                <a:ext cx="55320" cy="45924"/>
              </a:xfrm>
              <a:custGeom>
                <a:avLst/>
                <a:gdLst/>
                <a:ahLst/>
                <a:cxnLst/>
                <a:rect l="l" t="t" r="r" b="b"/>
                <a:pathLst>
                  <a:path w="471" h="391" extrusionOk="0">
                    <a:moveTo>
                      <a:pt x="45" y="1"/>
                    </a:moveTo>
                    <a:cubicBezTo>
                      <a:pt x="44" y="1"/>
                      <a:pt x="0" y="267"/>
                      <a:pt x="80" y="347"/>
                    </a:cubicBezTo>
                    <a:cubicBezTo>
                      <a:pt x="124" y="376"/>
                      <a:pt x="174" y="391"/>
                      <a:pt x="226" y="391"/>
                    </a:cubicBezTo>
                    <a:cubicBezTo>
                      <a:pt x="300" y="391"/>
                      <a:pt x="374" y="361"/>
                      <a:pt x="426" y="303"/>
                    </a:cubicBezTo>
                    <a:cubicBezTo>
                      <a:pt x="471" y="223"/>
                      <a:pt x="355" y="152"/>
                      <a:pt x="293" y="99"/>
                    </a:cubicBezTo>
                    <a:cubicBezTo>
                      <a:pt x="222" y="45"/>
                      <a:pt x="133" y="19"/>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31"/>
              <p:cNvSpPr/>
              <p:nvPr/>
            </p:nvSpPr>
            <p:spPr>
              <a:xfrm>
                <a:off x="7093225" y="1835304"/>
                <a:ext cx="101244" cy="38994"/>
              </a:xfrm>
              <a:custGeom>
                <a:avLst/>
                <a:gdLst/>
                <a:ahLst/>
                <a:cxnLst/>
                <a:rect l="l" t="t" r="r" b="b"/>
                <a:pathLst>
                  <a:path w="862" h="332" extrusionOk="0">
                    <a:moveTo>
                      <a:pt x="581" y="1"/>
                    </a:moveTo>
                    <a:cubicBezTo>
                      <a:pt x="365" y="1"/>
                      <a:pt x="156" y="81"/>
                      <a:pt x="0" y="230"/>
                    </a:cubicBezTo>
                    <a:cubicBezTo>
                      <a:pt x="106" y="299"/>
                      <a:pt x="225" y="331"/>
                      <a:pt x="343" y="331"/>
                    </a:cubicBezTo>
                    <a:cubicBezTo>
                      <a:pt x="503" y="331"/>
                      <a:pt x="663" y="272"/>
                      <a:pt x="791" y="159"/>
                    </a:cubicBezTo>
                    <a:cubicBezTo>
                      <a:pt x="862" y="142"/>
                      <a:pt x="844" y="115"/>
                      <a:pt x="853" y="44"/>
                    </a:cubicBezTo>
                    <a:cubicBezTo>
                      <a:pt x="763" y="15"/>
                      <a:pt x="672"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31"/>
              <p:cNvSpPr/>
              <p:nvPr/>
            </p:nvSpPr>
            <p:spPr>
              <a:xfrm>
                <a:off x="6982302" y="2167651"/>
                <a:ext cx="65773" cy="85271"/>
              </a:xfrm>
              <a:custGeom>
                <a:avLst/>
                <a:gdLst/>
                <a:ahLst/>
                <a:cxnLst/>
                <a:rect l="l" t="t" r="r" b="b"/>
                <a:pathLst>
                  <a:path w="560" h="726" extrusionOk="0">
                    <a:moveTo>
                      <a:pt x="83" y="1"/>
                    </a:moveTo>
                    <a:cubicBezTo>
                      <a:pt x="63" y="1"/>
                      <a:pt x="40" y="13"/>
                      <a:pt x="0" y="23"/>
                    </a:cubicBezTo>
                    <a:cubicBezTo>
                      <a:pt x="36" y="334"/>
                      <a:pt x="231" y="601"/>
                      <a:pt x="524" y="725"/>
                    </a:cubicBezTo>
                    <a:cubicBezTo>
                      <a:pt x="560" y="432"/>
                      <a:pt x="400" y="148"/>
                      <a:pt x="134" y="32"/>
                    </a:cubicBezTo>
                    <a:cubicBezTo>
                      <a:pt x="114" y="9"/>
                      <a:pt x="99"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31"/>
              <p:cNvSpPr/>
              <p:nvPr/>
            </p:nvSpPr>
            <p:spPr>
              <a:xfrm rot="6541648">
                <a:off x="6414284" y="1166744"/>
                <a:ext cx="135441" cy="161439"/>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31"/>
              <p:cNvSpPr/>
              <p:nvPr/>
            </p:nvSpPr>
            <p:spPr>
              <a:xfrm rot="1141648">
                <a:off x="7578023" y="1829129"/>
                <a:ext cx="82695" cy="65771"/>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31"/>
              <p:cNvSpPr/>
              <p:nvPr/>
            </p:nvSpPr>
            <p:spPr>
              <a:xfrm rot="1141648">
                <a:off x="7265701" y="2167378"/>
                <a:ext cx="49247"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31"/>
              <p:cNvSpPr/>
              <p:nvPr/>
            </p:nvSpPr>
            <p:spPr>
              <a:xfrm rot="1141648">
                <a:off x="7064756" y="1352009"/>
                <a:ext cx="65096"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31"/>
              <p:cNvSpPr/>
              <p:nvPr/>
            </p:nvSpPr>
            <p:spPr>
              <a:xfrm rot="1141648">
                <a:off x="6237904" y="1237168"/>
                <a:ext cx="40472" cy="61921"/>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31"/>
              <p:cNvSpPr/>
              <p:nvPr/>
            </p:nvSpPr>
            <p:spPr>
              <a:xfrm rot="1141648">
                <a:off x="6280405" y="1526419"/>
                <a:ext cx="54546" cy="37373"/>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31"/>
              <p:cNvSpPr/>
              <p:nvPr/>
            </p:nvSpPr>
            <p:spPr>
              <a:xfrm rot="1141648">
                <a:off x="6574767" y="1235020"/>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31"/>
              <p:cNvSpPr/>
              <p:nvPr/>
            </p:nvSpPr>
            <p:spPr>
              <a:xfrm rot="1141648">
                <a:off x="7538849" y="2258294"/>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31"/>
              <p:cNvSpPr/>
              <p:nvPr/>
            </p:nvSpPr>
            <p:spPr>
              <a:xfrm rot="1141648">
                <a:off x="6495327" y="1402701"/>
                <a:ext cx="52772"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31"/>
              <p:cNvSpPr/>
              <p:nvPr/>
            </p:nvSpPr>
            <p:spPr>
              <a:xfrm rot="1141648">
                <a:off x="6331983" y="1689560"/>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31"/>
              <p:cNvSpPr/>
              <p:nvPr/>
            </p:nvSpPr>
            <p:spPr>
              <a:xfrm rot="1141648">
                <a:off x="6237664" y="1619399"/>
                <a:ext cx="47497"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31"/>
              <p:cNvSpPr/>
              <p:nvPr/>
            </p:nvSpPr>
            <p:spPr>
              <a:xfrm rot="1141648">
                <a:off x="6121907" y="1451756"/>
                <a:ext cx="49272"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31"/>
              <p:cNvSpPr/>
              <p:nvPr/>
            </p:nvSpPr>
            <p:spPr>
              <a:xfrm rot="1141648">
                <a:off x="8056337" y="1958040"/>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31"/>
              <p:cNvSpPr/>
              <p:nvPr/>
            </p:nvSpPr>
            <p:spPr>
              <a:xfrm rot="1141648">
                <a:off x="6344500" y="1739455"/>
                <a:ext cx="33423"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31"/>
              <p:cNvSpPr/>
              <p:nvPr/>
            </p:nvSpPr>
            <p:spPr>
              <a:xfrm rot="1141648">
                <a:off x="5961841" y="1726136"/>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31"/>
              <p:cNvSpPr/>
              <p:nvPr/>
            </p:nvSpPr>
            <p:spPr>
              <a:xfrm rot="1141648">
                <a:off x="6047038" y="1615109"/>
                <a:ext cx="33448"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31"/>
              <p:cNvSpPr/>
              <p:nvPr/>
            </p:nvSpPr>
            <p:spPr>
              <a:xfrm rot="6541648">
                <a:off x="6509514" y="1617534"/>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31"/>
              <p:cNvSpPr/>
              <p:nvPr/>
            </p:nvSpPr>
            <p:spPr>
              <a:xfrm rot="1141648">
                <a:off x="7409059" y="1569234"/>
                <a:ext cx="80920" cy="92619"/>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31"/>
              <p:cNvSpPr/>
              <p:nvPr/>
            </p:nvSpPr>
            <p:spPr>
              <a:xfrm rot="6541648">
                <a:off x="5806074" y="1228221"/>
                <a:ext cx="73445"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31"/>
              <p:cNvSpPr/>
              <p:nvPr/>
            </p:nvSpPr>
            <p:spPr>
              <a:xfrm rot="1141648">
                <a:off x="6801104" y="1291661"/>
                <a:ext cx="63321"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31"/>
              <p:cNvSpPr/>
              <p:nvPr/>
            </p:nvSpPr>
            <p:spPr>
              <a:xfrm rot="6541648">
                <a:off x="7129210" y="1462546"/>
                <a:ext cx="60871"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31"/>
              <p:cNvSpPr/>
              <p:nvPr/>
            </p:nvSpPr>
            <p:spPr>
              <a:xfrm rot="1141648">
                <a:off x="6209683" y="1424833"/>
                <a:ext cx="40472" cy="65721"/>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31"/>
              <p:cNvSpPr/>
              <p:nvPr/>
            </p:nvSpPr>
            <p:spPr>
              <a:xfrm rot="1141648">
                <a:off x="5700172" y="1162228"/>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31"/>
              <p:cNvSpPr/>
              <p:nvPr/>
            </p:nvSpPr>
            <p:spPr>
              <a:xfrm rot="1141648">
                <a:off x="6025217" y="1518813"/>
                <a:ext cx="48597" cy="36723"/>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31"/>
              <p:cNvSpPr/>
              <p:nvPr/>
            </p:nvSpPr>
            <p:spPr>
              <a:xfrm rot="1141648">
                <a:off x="6377407" y="1482282"/>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31"/>
              <p:cNvSpPr/>
              <p:nvPr/>
            </p:nvSpPr>
            <p:spPr>
              <a:xfrm rot="6541648">
                <a:off x="6581229" y="1783678"/>
                <a:ext cx="35198" cy="46722"/>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31"/>
              <p:cNvSpPr/>
              <p:nvPr/>
            </p:nvSpPr>
            <p:spPr>
              <a:xfrm rot="1141648">
                <a:off x="6922774" y="1230758"/>
                <a:ext cx="42222" cy="33423"/>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31"/>
              <p:cNvSpPr/>
              <p:nvPr/>
            </p:nvSpPr>
            <p:spPr>
              <a:xfrm rot="1141648">
                <a:off x="6219969" y="1570475"/>
                <a:ext cx="26423" cy="36073"/>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31"/>
              <p:cNvSpPr/>
              <p:nvPr/>
            </p:nvSpPr>
            <p:spPr>
              <a:xfrm rot="1141648">
                <a:off x="6164760" y="1674539"/>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4" name="Google Shape;14734;p31"/>
            <p:cNvSpPr/>
            <p:nvPr/>
          </p:nvSpPr>
          <p:spPr>
            <a:xfrm rot="-6016292" flipH="1">
              <a:off x="7984162" y="2137307"/>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31"/>
            <p:cNvSpPr/>
            <p:nvPr/>
          </p:nvSpPr>
          <p:spPr>
            <a:xfrm rot="-6016292" flipH="1">
              <a:off x="8589459" y="2952037"/>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31"/>
            <p:cNvSpPr/>
            <p:nvPr/>
          </p:nvSpPr>
          <p:spPr>
            <a:xfrm rot="-6016292" flipH="1">
              <a:off x="8391197" y="2804264"/>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31"/>
            <p:cNvSpPr/>
            <p:nvPr/>
          </p:nvSpPr>
          <p:spPr>
            <a:xfrm rot="-6016292" flipH="1">
              <a:off x="8716832" y="3050287"/>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31"/>
            <p:cNvSpPr/>
            <p:nvPr/>
          </p:nvSpPr>
          <p:spPr>
            <a:xfrm rot="-6016292" flipH="1">
              <a:off x="8600898" y="3125356"/>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31"/>
            <p:cNvSpPr/>
            <p:nvPr/>
          </p:nvSpPr>
          <p:spPr>
            <a:xfrm rot="-6016292" flipH="1">
              <a:off x="7812846" y="1856697"/>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31"/>
            <p:cNvSpPr/>
            <p:nvPr/>
          </p:nvSpPr>
          <p:spPr>
            <a:xfrm rot="-6016292" flipH="1">
              <a:off x="8384953" y="2265063"/>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31"/>
            <p:cNvSpPr/>
            <p:nvPr/>
          </p:nvSpPr>
          <p:spPr>
            <a:xfrm rot="-6016292" flipH="1">
              <a:off x="8517823" y="264148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31"/>
            <p:cNvSpPr/>
            <p:nvPr/>
          </p:nvSpPr>
          <p:spPr>
            <a:xfrm rot="-6016292" flipH="1">
              <a:off x="8185932" y="248303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31"/>
            <p:cNvSpPr/>
            <p:nvPr/>
          </p:nvSpPr>
          <p:spPr>
            <a:xfrm rot="-6016292" flipH="1">
              <a:off x="8563154" y="2795232"/>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31"/>
            <p:cNvSpPr/>
            <p:nvPr/>
          </p:nvSpPr>
          <p:spPr>
            <a:xfrm rot="-6016292" flipH="1">
              <a:off x="8737947" y="2495066"/>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31"/>
            <p:cNvSpPr/>
            <p:nvPr/>
          </p:nvSpPr>
          <p:spPr>
            <a:xfrm rot="-6016292" flipH="1">
              <a:off x="8885105" y="3214465"/>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31"/>
            <p:cNvSpPr/>
            <p:nvPr/>
          </p:nvSpPr>
          <p:spPr>
            <a:xfrm rot="-6016292" flipH="1">
              <a:off x="8704077" y="2798656"/>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31"/>
            <p:cNvSpPr/>
            <p:nvPr/>
          </p:nvSpPr>
          <p:spPr>
            <a:xfrm rot="-6016292" flipH="1">
              <a:off x="8921516" y="2508587"/>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31"/>
            <p:cNvSpPr/>
            <p:nvPr/>
          </p:nvSpPr>
          <p:spPr>
            <a:xfrm rot="-6016292" flipH="1">
              <a:off x="8386715" y="3368525"/>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31"/>
            <p:cNvSpPr/>
            <p:nvPr/>
          </p:nvSpPr>
          <p:spPr>
            <a:xfrm rot="-6016292" flipH="1">
              <a:off x="8203089" y="2344284"/>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31"/>
            <p:cNvSpPr/>
            <p:nvPr/>
          </p:nvSpPr>
          <p:spPr>
            <a:xfrm rot="-6016292" flipH="1">
              <a:off x="8537245" y="249764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31"/>
            <p:cNvSpPr/>
            <p:nvPr/>
          </p:nvSpPr>
          <p:spPr>
            <a:xfrm rot="-6016292" flipH="1">
              <a:off x="7860116" y="2114017"/>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31"/>
            <p:cNvSpPr/>
            <p:nvPr/>
          </p:nvSpPr>
          <p:spPr>
            <a:xfrm rot="-6016292" flipH="1">
              <a:off x="8170998" y="2712601"/>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31"/>
            <p:cNvSpPr/>
            <p:nvPr/>
          </p:nvSpPr>
          <p:spPr>
            <a:xfrm rot="-6016292" flipH="1">
              <a:off x="8318255" y="2645682"/>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31"/>
            <p:cNvSpPr/>
            <p:nvPr/>
          </p:nvSpPr>
          <p:spPr>
            <a:xfrm rot="-6016292" flipH="1">
              <a:off x="8316503" y="2499492"/>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31"/>
            <p:cNvSpPr/>
            <p:nvPr/>
          </p:nvSpPr>
          <p:spPr>
            <a:xfrm rot="-6016292" flipH="1">
              <a:off x="7765604" y="2029161"/>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31"/>
            <p:cNvSpPr/>
            <p:nvPr/>
          </p:nvSpPr>
          <p:spPr>
            <a:xfrm rot="-6016292" flipH="1">
              <a:off x="8031881" y="2371212"/>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31"/>
            <p:cNvSpPr/>
            <p:nvPr/>
          </p:nvSpPr>
          <p:spPr>
            <a:xfrm rot="-6016292" flipH="1">
              <a:off x="8883367" y="2652744"/>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31"/>
            <p:cNvSpPr/>
            <p:nvPr/>
          </p:nvSpPr>
          <p:spPr>
            <a:xfrm rot="-6016292" flipH="1">
              <a:off x="8913289" y="3336789"/>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31"/>
            <p:cNvSpPr/>
            <p:nvPr/>
          </p:nvSpPr>
          <p:spPr>
            <a:xfrm rot="-6016292" flipH="1">
              <a:off x="8923692" y="2885916"/>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0399398"/>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11813"/>
        <p:cNvGrpSpPr/>
        <p:nvPr/>
      </p:nvGrpSpPr>
      <p:grpSpPr>
        <a:xfrm>
          <a:off x="0" y="0"/>
          <a:ext cx="0" cy="0"/>
          <a:chOff x="0" y="0"/>
          <a:chExt cx="0" cy="0"/>
        </a:xfrm>
      </p:grpSpPr>
      <p:sp>
        <p:nvSpPr>
          <p:cNvPr id="11814" name="Google Shape;11814;p17"/>
          <p:cNvSpPr/>
          <p:nvPr/>
        </p:nvSpPr>
        <p:spPr>
          <a:xfrm>
            <a:off x="-3700275" y="1500576"/>
            <a:ext cx="4407484" cy="4407369"/>
          </a:xfrm>
          <a:custGeom>
            <a:avLst/>
            <a:gdLst/>
            <a:ahLst/>
            <a:cxnLst/>
            <a:rect l="l" t="t" r="r" b="b"/>
            <a:pathLst>
              <a:path w="46319" h="46319" extrusionOk="0">
                <a:moveTo>
                  <a:pt x="23164" y="1"/>
                </a:moveTo>
                <a:cubicBezTo>
                  <a:pt x="10374" y="1"/>
                  <a:pt x="1" y="10374"/>
                  <a:pt x="1" y="23164"/>
                </a:cubicBezTo>
                <a:cubicBezTo>
                  <a:pt x="1" y="35954"/>
                  <a:pt x="10374" y="46318"/>
                  <a:pt x="23164" y="46318"/>
                </a:cubicBezTo>
                <a:cubicBezTo>
                  <a:pt x="35945" y="46318"/>
                  <a:pt x="46319" y="35954"/>
                  <a:pt x="46319" y="23164"/>
                </a:cubicBezTo>
                <a:cubicBezTo>
                  <a:pt x="46319" y="10374"/>
                  <a:pt x="35945" y="1"/>
                  <a:pt x="2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5" name="Google Shape;11815;p17"/>
          <p:cNvGrpSpPr/>
          <p:nvPr/>
        </p:nvGrpSpPr>
        <p:grpSpPr>
          <a:xfrm>
            <a:off x="-5899100" y="2485162"/>
            <a:ext cx="16631500" cy="2879647"/>
            <a:chOff x="3992650" y="2332762"/>
            <a:chExt cx="16631500" cy="2879647"/>
          </a:xfrm>
        </p:grpSpPr>
        <p:sp>
          <p:nvSpPr>
            <p:cNvPr id="11816" name="Google Shape;11816;p17"/>
            <p:cNvSpPr/>
            <p:nvPr/>
          </p:nvSpPr>
          <p:spPr>
            <a:xfrm>
              <a:off x="3992650" y="2341925"/>
              <a:ext cx="11038365" cy="2870484"/>
            </a:xfrm>
            <a:custGeom>
              <a:avLst/>
              <a:gdLst/>
              <a:ahLst/>
              <a:cxnLst/>
              <a:rect l="l" t="t" r="r" b="b"/>
              <a:pathLst>
                <a:path w="83266" h="21653" extrusionOk="0">
                  <a:moveTo>
                    <a:pt x="43283" y="0"/>
                  </a:moveTo>
                  <a:cubicBezTo>
                    <a:pt x="43175" y="0"/>
                    <a:pt x="43085" y="16"/>
                    <a:pt x="43023" y="53"/>
                  </a:cubicBezTo>
                  <a:cubicBezTo>
                    <a:pt x="42410" y="408"/>
                    <a:pt x="40181" y="728"/>
                    <a:pt x="39337" y="728"/>
                  </a:cubicBezTo>
                  <a:cubicBezTo>
                    <a:pt x="38502" y="728"/>
                    <a:pt x="28990" y="6323"/>
                    <a:pt x="22862" y="9023"/>
                  </a:cubicBezTo>
                  <a:cubicBezTo>
                    <a:pt x="16733" y="11723"/>
                    <a:pt x="14930" y="11483"/>
                    <a:pt x="9344" y="13109"/>
                  </a:cubicBezTo>
                  <a:cubicBezTo>
                    <a:pt x="6502" y="13935"/>
                    <a:pt x="4237" y="14858"/>
                    <a:pt x="0" y="15578"/>
                  </a:cubicBezTo>
                  <a:lnTo>
                    <a:pt x="0" y="21653"/>
                  </a:lnTo>
                  <a:lnTo>
                    <a:pt x="83266" y="21653"/>
                  </a:lnTo>
                  <a:lnTo>
                    <a:pt x="83266" y="13224"/>
                  </a:lnTo>
                  <a:lnTo>
                    <a:pt x="83177" y="13224"/>
                  </a:lnTo>
                  <a:cubicBezTo>
                    <a:pt x="83035" y="13237"/>
                    <a:pt x="82890" y="13243"/>
                    <a:pt x="82741" y="13243"/>
                  </a:cubicBezTo>
                  <a:cubicBezTo>
                    <a:pt x="79954" y="13243"/>
                    <a:pt x="75982" y="11144"/>
                    <a:pt x="75130" y="10942"/>
                  </a:cubicBezTo>
                  <a:cubicBezTo>
                    <a:pt x="74394" y="10776"/>
                    <a:pt x="74297" y="10328"/>
                    <a:pt x="72320" y="10328"/>
                  </a:cubicBezTo>
                  <a:cubicBezTo>
                    <a:pt x="71863" y="10328"/>
                    <a:pt x="71306" y="10352"/>
                    <a:pt x="70618" y="10409"/>
                  </a:cubicBezTo>
                  <a:cubicBezTo>
                    <a:pt x="70485" y="10419"/>
                    <a:pt x="70343" y="10425"/>
                    <a:pt x="70192" y="10425"/>
                  </a:cubicBezTo>
                  <a:cubicBezTo>
                    <a:pt x="66204" y="10425"/>
                    <a:pt x="56333" y="6790"/>
                    <a:pt x="52722" y="4813"/>
                  </a:cubicBezTo>
                  <a:cubicBezTo>
                    <a:pt x="48965" y="2771"/>
                    <a:pt x="45403" y="577"/>
                    <a:pt x="44924" y="417"/>
                  </a:cubicBezTo>
                  <a:cubicBezTo>
                    <a:pt x="44535" y="287"/>
                    <a:pt x="43743" y="0"/>
                    <a:pt x="43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7"/>
            <p:cNvSpPr/>
            <p:nvPr/>
          </p:nvSpPr>
          <p:spPr>
            <a:xfrm>
              <a:off x="7135829" y="2332762"/>
              <a:ext cx="5458438" cy="1313606"/>
            </a:xfrm>
            <a:custGeom>
              <a:avLst/>
              <a:gdLst/>
              <a:ahLst/>
              <a:cxnLst/>
              <a:rect l="l" t="t" r="r" b="b"/>
              <a:pathLst>
                <a:path w="41283" h="9935" extrusionOk="0">
                  <a:moveTo>
                    <a:pt x="19580" y="0"/>
                  </a:moveTo>
                  <a:cubicBezTo>
                    <a:pt x="19475" y="0"/>
                    <a:pt x="19388" y="15"/>
                    <a:pt x="19327" y="50"/>
                  </a:cubicBezTo>
                  <a:cubicBezTo>
                    <a:pt x="18714" y="405"/>
                    <a:pt x="16485" y="734"/>
                    <a:pt x="15641" y="734"/>
                  </a:cubicBezTo>
                  <a:cubicBezTo>
                    <a:pt x="14842" y="734"/>
                    <a:pt x="6200" y="5787"/>
                    <a:pt x="81" y="8612"/>
                  </a:cubicBezTo>
                  <a:cubicBezTo>
                    <a:pt x="82" y="8614"/>
                    <a:pt x="85" y="8615"/>
                    <a:pt x="90" y="8615"/>
                  </a:cubicBezTo>
                  <a:cubicBezTo>
                    <a:pt x="323" y="8615"/>
                    <a:pt x="4460" y="6843"/>
                    <a:pt x="5202" y="6843"/>
                  </a:cubicBezTo>
                  <a:cubicBezTo>
                    <a:pt x="5299" y="6843"/>
                    <a:pt x="5338" y="6874"/>
                    <a:pt x="5303" y="6942"/>
                  </a:cubicBezTo>
                  <a:cubicBezTo>
                    <a:pt x="5205" y="7137"/>
                    <a:pt x="1" y="9935"/>
                    <a:pt x="533" y="9935"/>
                  </a:cubicBezTo>
                  <a:cubicBezTo>
                    <a:pt x="1226" y="9935"/>
                    <a:pt x="4335" y="8319"/>
                    <a:pt x="5028" y="8070"/>
                  </a:cubicBezTo>
                  <a:cubicBezTo>
                    <a:pt x="5718" y="7821"/>
                    <a:pt x="6099" y="7722"/>
                    <a:pt x="6276" y="7722"/>
                  </a:cubicBezTo>
                  <a:cubicBezTo>
                    <a:pt x="6941" y="7722"/>
                    <a:pt x="4671" y="9127"/>
                    <a:pt x="4965" y="9127"/>
                  </a:cubicBezTo>
                  <a:cubicBezTo>
                    <a:pt x="5489" y="9127"/>
                    <a:pt x="5880" y="8780"/>
                    <a:pt x="6253" y="8612"/>
                  </a:cubicBezTo>
                  <a:cubicBezTo>
                    <a:pt x="7101" y="8218"/>
                    <a:pt x="9136" y="7222"/>
                    <a:pt x="9974" y="7222"/>
                  </a:cubicBezTo>
                  <a:cubicBezTo>
                    <a:pt x="10006" y="7222"/>
                    <a:pt x="10036" y="7223"/>
                    <a:pt x="10064" y="7226"/>
                  </a:cubicBezTo>
                  <a:cubicBezTo>
                    <a:pt x="10410" y="7271"/>
                    <a:pt x="8802" y="8425"/>
                    <a:pt x="9051" y="8425"/>
                  </a:cubicBezTo>
                  <a:cubicBezTo>
                    <a:pt x="9415" y="8425"/>
                    <a:pt x="10543" y="7768"/>
                    <a:pt x="11058" y="7768"/>
                  </a:cubicBezTo>
                  <a:cubicBezTo>
                    <a:pt x="11211" y="7768"/>
                    <a:pt x="10813" y="8197"/>
                    <a:pt x="11272" y="8197"/>
                  </a:cubicBezTo>
                  <a:cubicBezTo>
                    <a:pt x="11293" y="8197"/>
                    <a:pt x="11317" y="8196"/>
                    <a:pt x="11342" y="8194"/>
                  </a:cubicBezTo>
                  <a:cubicBezTo>
                    <a:pt x="11411" y="8189"/>
                    <a:pt x="11477" y="8187"/>
                    <a:pt x="11540" y="8187"/>
                  </a:cubicBezTo>
                  <a:cubicBezTo>
                    <a:pt x="12148" y="8187"/>
                    <a:pt x="12520" y="8408"/>
                    <a:pt x="13069" y="8408"/>
                  </a:cubicBezTo>
                  <a:cubicBezTo>
                    <a:pt x="13133" y="8408"/>
                    <a:pt x="13200" y="8405"/>
                    <a:pt x="13270" y="8398"/>
                  </a:cubicBezTo>
                  <a:cubicBezTo>
                    <a:pt x="14176" y="8310"/>
                    <a:pt x="14913" y="7413"/>
                    <a:pt x="15774" y="7217"/>
                  </a:cubicBezTo>
                  <a:cubicBezTo>
                    <a:pt x="15801" y="7211"/>
                    <a:pt x="15826" y="7209"/>
                    <a:pt x="15850" y="7209"/>
                  </a:cubicBezTo>
                  <a:cubicBezTo>
                    <a:pt x="16489" y="7209"/>
                    <a:pt x="16350" y="9171"/>
                    <a:pt x="16746" y="9171"/>
                  </a:cubicBezTo>
                  <a:cubicBezTo>
                    <a:pt x="16748" y="9171"/>
                    <a:pt x="16750" y="9171"/>
                    <a:pt x="16751" y="9171"/>
                  </a:cubicBezTo>
                  <a:cubicBezTo>
                    <a:pt x="17158" y="9145"/>
                    <a:pt x="17539" y="8059"/>
                    <a:pt x="17977" y="8059"/>
                  </a:cubicBezTo>
                  <a:cubicBezTo>
                    <a:pt x="17989" y="8059"/>
                    <a:pt x="18001" y="8059"/>
                    <a:pt x="18013" y="8061"/>
                  </a:cubicBezTo>
                  <a:cubicBezTo>
                    <a:pt x="18082" y="8070"/>
                    <a:pt x="18152" y="8075"/>
                    <a:pt x="18224" y="8075"/>
                  </a:cubicBezTo>
                  <a:cubicBezTo>
                    <a:pt x="19179" y="8075"/>
                    <a:pt x="20365" y="7305"/>
                    <a:pt x="21290" y="7173"/>
                  </a:cubicBezTo>
                  <a:cubicBezTo>
                    <a:pt x="21318" y="7169"/>
                    <a:pt x="21347" y="7167"/>
                    <a:pt x="21377" y="7167"/>
                  </a:cubicBezTo>
                  <a:cubicBezTo>
                    <a:pt x="22196" y="7167"/>
                    <a:pt x="23978" y="8443"/>
                    <a:pt x="24485" y="8443"/>
                  </a:cubicBezTo>
                  <a:cubicBezTo>
                    <a:pt x="24509" y="8443"/>
                    <a:pt x="24531" y="8440"/>
                    <a:pt x="24550" y="8434"/>
                  </a:cubicBezTo>
                  <a:cubicBezTo>
                    <a:pt x="25011" y="8283"/>
                    <a:pt x="23120" y="6729"/>
                    <a:pt x="23599" y="6604"/>
                  </a:cubicBezTo>
                  <a:cubicBezTo>
                    <a:pt x="23605" y="6603"/>
                    <a:pt x="23612" y="6602"/>
                    <a:pt x="23620" y="6602"/>
                  </a:cubicBezTo>
                  <a:cubicBezTo>
                    <a:pt x="24085" y="6602"/>
                    <a:pt x="28283" y="9051"/>
                    <a:pt x="28946" y="9304"/>
                  </a:cubicBezTo>
                  <a:cubicBezTo>
                    <a:pt x="29056" y="9347"/>
                    <a:pt x="29125" y="9367"/>
                    <a:pt x="29161" y="9367"/>
                  </a:cubicBezTo>
                  <a:cubicBezTo>
                    <a:pt x="29485" y="9367"/>
                    <a:pt x="27148" y="7808"/>
                    <a:pt x="27498" y="7808"/>
                  </a:cubicBezTo>
                  <a:cubicBezTo>
                    <a:pt x="27536" y="7808"/>
                    <a:pt x="27605" y="7826"/>
                    <a:pt x="27711" y="7866"/>
                  </a:cubicBezTo>
                  <a:cubicBezTo>
                    <a:pt x="29470" y="8496"/>
                    <a:pt x="31273" y="9011"/>
                    <a:pt x="33103" y="9420"/>
                  </a:cubicBezTo>
                  <a:cubicBezTo>
                    <a:pt x="33341" y="9470"/>
                    <a:pt x="33532" y="9491"/>
                    <a:pt x="33692" y="9491"/>
                  </a:cubicBezTo>
                  <a:cubicBezTo>
                    <a:pt x="34400" y="9491"/>
                    <a:pt x="34502" y="9087"/>
                    <a:pt x="35450" y="9087"/>
                  </a:cubicBezTo>
                  <a:cubicBezTo>
                    <a:pt x="35643" y="9087"/>
                    <a:pt x="35872" y="9104"/>
                    <a:pt x="36149" y="9145"/>
                  </a:cubicBezTo>
                  <a:cubicBezTo>
                    <a:pt x="36190" y="9150"/>
                    <a:pt x="36224" y="9153"/>
                    <a:pt x="36254" y="9153"/>
                  </a:cubicBezTo>
                  <a:cubicBezTo>
                    <a:pt x="36670" y="9153"/>
                    <a:pt x="36097" y="8625"/>
                    <a:pt x="36406" y="8625"/>
                  </a:cubicBezTo>
                  <a:cubicBezTo>
                    <a:pt x="36448" y="8625"/>
                    <a:pt x="36506" y="8634"/>
                    <a:pt x="36584" y="8656"/>
                  </a:cubicBezTo>
                  <a:cubicBezTo>
                    <a:pt x="38383" y="9175"/>
                    <a:pt x="41124" y="9492"/>
                    <a:pt x="41276" y="9492"/>
                  </a:cubicBezTo>
                  <a:cubicBezTo>
                    <a:pt x="41280" y="9492"/>
                    <a:pt x="41282" y="9491"/>
                    <a:pt x="41283" y="9491"/>
                  </a:cubicBezTo>
                  <a:cubicBezTo>
                    <a:pt x="36851" y="8274"/>
                    <a:pt x="31486" y="6160"/>
                    <a:pt x="29026" y="4819"/>
                  </a:cubicBezTo>
                  <a:cubicBezTo>
                    <a:pt x="25269" y="2776"/>
                    <a:pt x="21707" y="574"/>
                    <a:pt x="21228" y="414"/>
                  </a:cubicBezTo>
                  <a:cubicBezTo>
                    <a:pt x="20837" y="284"/>
                    <a:pt x="20040" y="0"/>
                    <a:pt x="19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7"/>
            <p:cNvSpPr/>
            <p:nvPr/>
          </p:nvSpPr>
          <p:spPr>
            <a:xfrm flipH="1">
              <a:off x="8356129" y="3882994"/>
              <a:ext cx="12268021" cy="1313608"/>
            </a:xfrm>
            <a:custGeom>
              <a:avLst/>
              <a:gdLst/>
              <a:ahLst/>
              <a:cxnLst/>
              <a:rect l="l" t="t" r="r" b="b"/>
              <a:pathLst>
                <a:path w="85016" h="9103" extrusionOk="0">
                  <a:moveTo>
                    <a:pt x="56298" y="0"/>
                  </a:moveTo>
                  <a:cubicBezTo>
                    <a:pt x="54928" y="0"/>
                    <a:pt x="53544" y="347"/>
                    <a:pt x="52180" y="602"/>
                  </a:cubicBezTo>
                  <a:cubicBezTo>
                    <a:pt x="46416" y="1659"/>
                    <a:pt x="40429" y="940"/>
                    <a:pt x="34656" y="1970"/>
                  </a:cubicBezTo>
                  <a:cubicBezTo>
                    <a:pt x="28262" y="3098"/>
                    <a:pt x="22266" y="6358"/>
                    <a:pt x="15765" y="6518"/>
                  </a:cubicBezTo>
                  <a:cubicBezTo>
                    <a:pt x="15588" y="6522"/>
                    <a:pt x="15411" y="6524"/>
                    <a:pt x="15234" y="6524"/>
                  </a:cubicBezTo>
                  <a:cubicBezTo>
                    <a:pt x="10945" y="6524"/>
                    <a:pt x="6684" y="5258"/>
                    <a:pt x="2429" y="5258"/>
                  </a:cubicBezTo>
                  <a:cubicBezTo>
                    <a:pt x="1654" y="5258"/>
                    <a:pt x="881" y="5299"/>
                    <a:pt x="107" y="5399"/>
                  </a:cubicBezTo>
                  <a:lnTo>
                    <a:pt x="0" y="9102"/>
                  </a:lnTo>
                  <a:lnTo>
                    <a:pt x="85015" y="9102"/>
                  </a:lnTo>
                  <a:lnTo>
                    <a:pt x="85015" y="8036"/>
                  </a:lnTo>
                  <a:cubicBezTo>
                    <a:pt x="81294" y="6500"/>
                    <a:pt x="77297" y="5772"/>
                    <a:pt x="73327" y="5052"/>
                  </a:cubicBezTo>
                  <a:cubicBezTo>
                    <a:pt x="69712" y="4395"/>
                    <a:pt x="65343" y="5292"/>
                    <a:pt x="62518" y="2965"/>
                  </a:cubicBezTo>
                  <a:cubicBezTo>
                    <a:pt x="61053" y="1748"/>
                    <a:pt x="59498" y="496"/>
                    <a:pt x="57615" y="123"/>
                  </a:cubicBezTo>
                  <a:cubicBezTo>
                    <a:pt x="57179" y="36"/>
                    <a:pt x="56739" y="0"/>
                    <a:pt x="56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17"/>
          <p:cNvGrpSpPr/>
          <p:nvPr/>
        </p:nvGrpSpPr>
        <p:grpSpPr>
          <a:xfrm>
            <a:off x="0" y="64753"/>
            <a:ext cx="1151384" cy="3490451"/>
            <a:chOff x="0" y="64753"/>
            <a:chExt cx="1151384" cy="3490451"/>
          </a:xfrm>
        </p:grpSpPr>
        <p:sp>
          <p:nvSpPr>
            <p:cNvPr id="11820" name="Google Shape;11820;p17"/>
            <p:cNvSpPr/>
            <p:nvPr/>
          </p:nvSpPr>
          <p:spPr>
            <a:xfrm rot="611034">
              <a:off x="123075" y="2605598"/>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7"/>
            <p:cNvSpPr/>
            <p:nvPr/>
          </p:nvSpPr>
          <p:spPr>
            <a:xfrm rot="611034">
              <a:off x="330807" y="1834973"/>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7"/>
            <p:cNvSpPr/>
            <p:nvPr/>
          </p:nvSpPr>
          <p:spPr>
            <a:xfrm rot="611034">
              <a:off x="167987" y="3178664"/>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7"/>
            <p:cNvSpPr/>
            <p:nvPr/>
          </p:nvSpPr>
          <p:spPr>
            <a:xfrm rot="611034">
              <a:off x="379201" y="2412350"/>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7"/>
            <p:cNvSpPr/>
            <p:nvPr/>
          </p:nvSpPr>
          <p:spPr>
            <a:xfrm rot="611034">
              <a:off x="785301" y="1995953"/>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7"/>
            <p:cNvSpPr/>
            <p:nvPr/>
          </p:nvSpPr>
          <p:spPr>
            <a:xfrm rot="611034">
              <a:off x="1335" y="2398197"/>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7"/>
            <p:cNvSpPr/>
            <p:nvPr/>
          </p:nvSpPr>
          <p:spPr>
            <a:xfrm rot="611034">
              <a:off x="128340" y="1840898"/>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7"/>
            <p:cNvSpPr/>
            <p:nvPr/>
          </p:nvSpPr>
          <p:spPr>
            <a:xfrm rot="611034">
              <a:off x="611725" y="2516563"/>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7"/>
            <p:cNvSpPr/>
            <p:nvPr/>
          </p:nvSpPr>
          <p:spPr>
            <a:xfrm rot="611034">
              <a:off x="474509" y="3269940"/>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7"/>
            <p:cNvSpPr/>
            <p:nvPr/>
          </p:nvSpPr>
          <p:spPr>
            <a:xfrm rot="611034">
              <a:off x="298725" y="1695623"/>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7"/>
            <p:cNvSpPr/>
            <p:nvPr/>
          </p:nvSpPr>
          <p:spPr>
            <a:xfrm rot="611034">
              <a:off x="169731" y="2134224"/>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7"/>
            <p:cNvSpPr/>
            <p:nvPr/>
          </p:nvSpPr>
          <p:spPr>
            <a:xfrm rot="611034">
              <a:off x="675500" y="2972593"/>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7"/>
            <p:cNvSpPr/>
            <p:nvPr/>
          </p:nvSpPr>
          <p:spPr>
            <a:xfrm rot="611034">
              <a:off x="985857" y="2503430"/>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7"/>
            <p:cNvSpPr/>
            <p:nvPr/>
          </p:nvSpPr>
          <p:spPr>
            <a:xfrm rot="611034">
              <a:off x="606718" y="1704435"/>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7"/>
            <p:cNvSpPr/>
            <p:nvPr/>
          </p:nvSpPr>
          <p:spPr>
            <a:xfrm rot="611034">
              <a:off x="1086076" y="2796982"/>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7"/>
            <p:cNvSpPr/>
            <p:nvPr/>
          </p:nvSpPr>
          <p:spPr>
            <a:xfrm rot="611034">
              <a:off x="433269" y="2691465"/>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7"/>
            <p:cNvSpPr/>
            <p:nvPr/>
          </p:nvSpPr>
          <p:spPr>
            <a:xfrm rot="611034">
              <a:off x="741307" y="2410111"/>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7"/>
            <p:cNvSpPr/>
            <p:nvPr/>
          </p:nvSpPr>
          <p:spPr>
            <a:xfrm rot="611034">
              <a:off x="78992" y="1483321"/>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7"/>
            <p:cNvSpPr/>
            <p:nvPr/>
          </p:nvSpPr>
          <p:spPr>
            <a:xfrm rot="611034">
              <a:off x="26699" y="2939602"/>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7"/>
            <p:cNvSpPr/>
            <p:nvPr/>
          </p:nvSpPr>
          <p:spPr>
            <a:xfrm rot="611034">
              <a:off x="233056" y="1631137"/>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7"/>
            <p:cNvSpPr/>
            <p:nvPr/>
          </p:nvSpPr>
          <p:spPr>
            <a:xfrm rot="611034">
              <a:off x="458608" y="2084316"/>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7"/>
            <p:cNvSpPr/>
            <p:nvPr/>
          </p:nvSpPr>
          <p:spPr>
            <a:xfrm rot="611034">
              <a:off x="740411" y="1936582"/>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7"/>
            <p:cNvSpPr/>
            <p:nvPr/>
          </p:nvSpPr>
          <p:spPr>
            <a:xfrm rot="611034">
              <a:off x="437663" y="2974472"/>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7"/>
            <p:cNvSpPr/>
            <p:nvPr/>
          </p:nvSpPr>
          <p:spPr>
            <a:xfrm rot="611034">
              <a:off x="462120" y="1482495"/>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7"/>
            <p:cNvSpPr/>
            <p:nvPr/>
          </p:nvSpPr>
          <p:spPr>
            <a:xfrm rot="611034">
              <a:off x="919956" y="1631347"/>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7"/>
            <p:cNvSpPr/>
            <p:nvPr/>
          </p:nvSpPr>
          <p:spPr>
            <a:xfrm rot="611034">
              <a:off x="737452" y="2176429"/>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7"/>
            <p:cNvSpPr/>
            <p:nvPr/>
          </p:nvSpPr>
          <p:spPr>
            <a:xfrm rot="611034">
              <a:off x="756560" y="1524150"/>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7"/>
            <p:cNvSpPr/>
            <p:nvPr/>
          </p:nvSpPr>
          <p:spPr>
            <a:xfrm rot="611034">
              <a:off x="987542" y="1991616"/>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7"/>
            <p:cNvSpPr/>
            <p:nvPr/>
          </p:nvSpPr>
          <p:spPr>
            <a:xfrm rot="611034">
              <a:off x="800541" y="3263836"/>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7"/>
            <p:cNvSpPr/>
            <p:nvPr/>
          </p:nvSpPr>
          <p:spPr>
            <a:xfrm rot="611034">
              <a:off x="1110032" y="3518313"/>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7"/>
            <p:cNvSpPr/>
            <p:nvPr/>
          </p:nvSpPr>
          <p:spPr>
            <a:xfrm rot="611034">
              <a:off x="975223" y="3047468"/>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7"/>
            <p:cNvSpPr/>
            <p:nvPr/>
          </p:nvSpPr>
          <p:spPr>
            <a:xfrm rot="611034">
              <a:off x="1106537" y="3267635"/>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7"/>
            <p:cNvSpPr/>
            <p:nvPr/>
          </p:nvSpPr>
          <p:spPr>
            <a:xfrm rot="-611034" flipH="1">
              <a:off x="198657" y="69960"/>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7"/>
            <p:cNvSpPr/>
            <p:nvPr/>
          </p:nvSpPr>
          <p:spPr>
            <a:xfrm rot="-611034" flipH="1">
              <a:off x="488082" y="504713"/>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7"/>
            <p:cNvSpPr/>
            <p:nvPr/>
          </p:nvSpPr>
          <p:spPr>
            <a:xfrm rot="-611034" flipH="1">
              <a:off x="73722" y="1179747"/>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7"/>
            <p:cNvSpPr/>
            <p:nvPr/>
          </p:nvSpPr>
          <p:spPr>
            <a:xfrm rot="-611034" flipH="1">
              <a:off x="380962" y="1327829"/>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7"/>
            <p:cNvSpPr/>
            <p:nvPr/>
          </p:nvSpPr>
          <p:spPr>
            <a:xfrm rot="-611034" flipH="1">
              <a:off x="294328" y="971633"/>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7"/>
            <p:cNvSpPr/>
            <p:nvPr/>
          </p:nvSpPr>
          <p:spPr>
            <a:xfrm rot="-611034" flipH="1">
              <a:off x="451349" y="231059"/>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7"/>
            <p:cNvSpPr/>
            <p:nvPr/>
          </p:nvSpPr>
          <p:spPr>
            <a:xfrm rot="-611034" flipH="1">
              <a:off x="543267" y="707640"/>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7"/>
            <p:cNvSpPr/>
            <p:nvPr/>
          </p:nvSpPr>
          <p:spPr>
            <a:xfrm rot="-611034" flipH="1">
              <a:off x="213616" y="487860"/>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7"/>
            <p:cNvSpPr/>
            <p:nvPr/>
          </p:nvSpPr>
          <p:spPr>
            <a:xfrm rot="-611034" flipH="1">
              <a:off x="43129" y="306493"/>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7"/>
            <p:cNvSpPr/>
            <p:nvPr/>
          </p:nvSpPr>
          <p:spPr>
            <a:xfrm rot="-611034" flipH="1">
              <a:off x="243103" y="257706"/>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7"/>
            <p:cNvSpPr/>
            <p:nvPr/>
          </p:nvSpPr>
          <p:spPr>
            <a:xfrm rot="-611034" flipH="1">
              <a:off x="315701" y="337586"/>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7"/>
            <p:cNvSpPr/>
            <p:nvPr/>
          </p:nvSpPr>
          <p:spPr>
            <a:xfrm rot="-611034" flipH="1">
              <a:off x="479117" y="962315"/>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7"/>
            <p:cNvSpPr/>
            <p:nvPr/>
          </p:nvSpPr>
          <p:spPr>
            <a:xfrm rot="-611034" flipH="1">
              <a:off x="190749" y="800532"/>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7"/>
            <p:cNvSpPr/>
            <p:nvPr/>
          </p:nvSpPr>
          <p:spPr>
            <a:xfrm rot="-611034" flipH="1">
              <a:off x="76712" y="141708"/>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1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867" name="Google Shape;11867;p17"/>
          <p:cNvSpPr/>
          <p:nvPr/>
        </p:nvSpPr>
        <p:spPr>
          <a:xfrm>
            <a:off x="-46450" y="826351"/>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1868" name="Google Shape;11868;p17"/>
          <p:cNvSpPr txBox="1">
            <a:spLocks noGrp="1"/>
          </p:cNvSpPr>
          <p:nvPr>
            <p:ph type="title" idx="2"/>
          </p:nvPr>
        </p:nvSpPr>
        <p:spPr>
          <a:xfrm flipH="1">
            <a:off x="1201409" y="1970625"/>
            <a:ext cx="1917600" cy="309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None/>
              <a:defRPr sz="2820"/>
            </a:lvl1pPr>
            <a:lvl2pPr lvl="1" algn="ctr" rtl="0">
              <a:spcBef>
                <a:spcPts val="0"/>
              </a:spcBef>
              <a:spcAft>
                <a:spcPts val="0"/>
              </a:spcAft>
              <a:buSzPts val="3200"/>
              <a:buNone/>
              <a:defRPr>
                <a:latin typeface="Questrial"/>
                <a:ea typeface="Questrial"/>
                <a:cs typeface="Questrial"/>
                <a:sym typeface="Questrial"/>
              </a:defRPr>
            </a:lvl2pPr>
            <a:lvl3pPr lvl="2" algn="ctr" rtl="0">
              <a:spcBef>
                <a:spcPts val="0"/>
              </a:spcBef>
              <a:spcAft>
                <a:spcPts val="0"/>
              </a:spcAft>
              <a:buSzPts val="3200"/>
              <a:buNone/>
              <a:defRPr>
                <a:latin typeface="Questrial"/>
                <a:ea typeface="Questrial"/>
                <a:cs typeface="Questrial"/>
                <a:sym typeface="Questrial"/>
              </a:defRPr>
            </a:lvl3pPr>
            <a:lvl4pPr lvl="3" algn="ctr" rtl="0">
              <a:spcBef>
                <a:spcPts val="0"/>
              </a:spcBef>
              <a:spcAft>
                <a:spcPts val="0"/>
              </a:spcAft>
              <a:buSzPts val="3200"/>
              <a:buNone/>
              <a:defRPr>
                <a:latin typeface="Questrial"/>
                <a:ea typeface="Questrial"/>
                <a:cs typeface="Questrial"/>
                <a:sym typeface="Questrial"/>
              </a:defRPr>
            </a:lvl4pPr>
            <a:lvl5pPr lvl="4" algn="ctr" rtl="0">
              <a:spcBef>
                <a:spcPts val="0"/>
              </a:spcBef>
              <a:spcAft>
                <a:spcPts val="0"/>
              </a:spcAft>
              <a:buSzPts val="3200"/>
              <a:buNone/>
              <a:defRPr>
                <a:latin typeface="Questrial"/>
                <a:ea typeface="Questrial"/>
                <a:cs typeface="Questrial"/>
                <a:sym typeface="Questrial"/>
              </a:defRPr>
            </a:lvl5pPr>
            <a:lvl6pPr lvl="5" algn="ctr" rtl="0">
              <a:spcBef>
                <a:spcPts val="0"/>
              </a:spcBef>
              <a:spcAft>
                <a:spcPts val="0"/>
              </a:spcAft>
              <a:buSzPts val="3200"/>
              <a:buNone/>
              <a:defRPr>
                <a:latin typeface="Questrial"/>
                <a:ea typeface="Questrial"/>
                <a:cs typeface="Questrial"/>
                <a:sym typeface="Questrial"/>
              </a:defRPr>
            </a:lvl6pPr>
            <a:lvl7pPr lvl="6" algn="ctr" rtl="0">
              <a:spcBef>
                <a:spcPts val="0"/>
              </a:spcBef>
              <a:spcAft>
                <a:spcPts val="0"/>
              </a:spcAft>
              <a:buSzPts val="3200"/>
              <a:buNone/>
              <a:defRPr>
                <a:latin typeface="Questrial"/>
                <a:ea typeface="Questrial"/>
                <a:cs typeface="Questrial"/>
                <a:sym typeface="Questrial"/>
              </a:defRPr>
            </a:lvl7pPr>
            <a:lvl8pPr lvl="7" algn="ctr" rtl="0">
              <a:spcBef>
                <a:spcPts val="0"/>
              </a:spcBef>
              <a:spcAft>
                <a:spcPts val="0"/>
              </a:spcAft>
              <a:buSzPts val="3200"/>
              <a:buNone/>
              <a:defRPr>
                <a:latin typeface="Questrial"/>
                <a:ea typeface="Questrial"/>
                <a:cs typeface="Questrial"/>
                <a:sym typeface="Questrial"/>
              </a:defRPr>
            </a:lvl8pPr>
            <a:lvl9pPr lvl="8" algn="ctr" rtl="0">
              <a:spcBef>
                <a:spcPts val="0"/>
              </a:spcBef>
              <a:spcAft>
                <a:spcPts val="0"/>
              </a:spcAft>
              <a:buSzPts val="3200"/>
              <a:buNone/>
              <a:defRPr>
                <a:latin typeface="Questrial"/>
                <a:ea typeface="Questrial"/>
                <a:cs typeface="Questrial"/>
                <a:sym typeface="Questrial"/>
              </a:defRPr>
            </a:lvl9pPr>
          </a:lstStyle>
          <a:p>
            <a:endParaRPr/>
          </a:p>
        </p:txBody>
      </p:sp>
      <p:sp>
        <p:nvSpPr>
          <p:cNvPr id="11869" name="Google Shape;11869;p17"/>
          <p:cNvSpPr txBox="1">
            <a:spLocks noGrp="1"/>
          </p:cNvSpPr>
          <p:nvPr>
            <p:ph type="subTitle" idx="1"/>
          </p:nvPr>
        </p:nvSpPr>
        <p:spPr>
          <a:xfrm flipH="1">
            <a:off x="1201400" y="2398446"/>
            <a:ext cx="1917600" cy="6741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600"/>
              <a:buNone/>
              <a:defRPr sz="1500">
                <a:solidFill>
                  <a:schemeClr val="accent6"/>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870" name="Google Shape;11870;p17"/>
          <p:cNvSpPr txBox="1">
            <a:spLocks noGrp="1"/>
          </p:cNvSpPr>
          <p:nvPr>
            <p:ph type="title" idx="3"/>
          </p:nvPr>
        </p:nvSpPr>
        <p:spPr>
          <a:xfrm flipH="1">
            <a:off x="3613209" y="1970625"/>
            <a:ext cx="1917600" cy="309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None/>
              <a:defRPr sz="2820"/>
            </a:lvl1pPr>
            <a:lvl2pPr lvl="1" algn="ctr" rtl="0">
              <a:spcBef>
                <a:spcPts val="0"/>
              </a:spcBef>
              <a:spcAft>
                <a:spcPts val="0"/>
              </a:spcAft>
              <a:buSzPts val="3200"/>
              <a:buNone/>
              <a:defRPr>
                <a:latin typeface="Questrial"/>
                <a:ea typeface="Questrial"/>
                <a:cs typeface="Questrial"/>
                <a:sym typeface="Questrial"/>
              </a:defRPr>
            </a:lvl2pPr>
            <a:lvl3pPr lvl="2" algn="ctr" rtl="0">
              <a:spcBef>
                <a:spcPts val="0"/>
              </a:spcBef>
              <a:spcAft>
                <a:spcPts val="0"/>
              </a:spcAft>
              <a:buSzPts val="3200"/>
              <a:buNone/>
              <a:defRPr>
                <a:latin typeface="Questrial"/>
                <a:ea typeface="Questrial"/>
                <a:cs typeface="Questrial"/>
                <a:sym typeface="Questrial"/>
              </a:defRPr>
            </a:lvl3pPr>
            <a:lvl4pPr lvl="3" algn="ctr" rtl="0">
              <a:spcBef>
                <a:spcPts val="0"/>
              </a:spcBef>
              <a:spcAft>
                <a:spcPts val="0"/>
              </a:spcAft>
              <a:buSzPts val="3200"/>
              <a:buNone/>
              <a:defRPr>
                <a:latin typeface="Questrial"/>
                <a:ea typeface="Questrial"/>
                <a:cs typeface="Questrial"/>
                <a:sym typeface="Questrial"/>
              </a:defRPr>
            </a:lvl4pPr>
            <a:lvl5pPr lvl="4" algn="ctr" rtl="0">
              <a:spcBef>
                <a:spcPts val="0"/>
              </a:spcBef>
              <a:spcAft>
                <a:spcPts val="0"/>
              </a:spcAft>
              <a:buSzPts val="3200"/>
              <a:buNone/>
              <a:defRPr>
                <a:latin typeface="Questrial"/>
                <a:ea typeface="Questrial"/>
                <a:cs typeface="Questrial"/>
                <a:sym typeface="Questrial"/>
              </a:defRPr>
            </a:lvl5pPr>
            <a:lvl6pPr lvl="5" algn="ctr" rtl="0">
              <a:spcBef>
                <a:spcPts val="0"/>
              </a:spcBef>
              <a:spcAft>
                <a:spcPts val="0"/>
              </a:spcAft>
              <a:buSzPts val="3200"/>
              <a:buNone/>
              <a:defRPr>
                <a:latin typeface="Questrial"/>
                <a:ea typeface="Questrial"/>
                <a:cs typeface="Questrial"/>
                <a:sym typeface="Questrial"/>
              </a:defRPr>
            </a:lvl6pPr>
            <a:lvl7pPr lvl="6" algn="ctr" rtl="0">
              <a:spcBef>
                <a:spcPts val="0"/>
              </a:spcBef>
              <a:spcAft>
                <a:spcPts val="0"/>
              </a:spcAft>
              <a:buSzPts val="3200"/>
              <a:buNone/>
              <a:defRPr>
                <a:latin typeface="Questrial"/>
                <a:ea typeface="Questrial"/>
                <a:cs typeface="Questrial"/>
                <a:sym typeface="Questrial"/>
              </a:defRPr>
            </a:lvl7pPr>
            <a:lvl8pPr lvl="7" algn="ctr" rtl="0">
              <a:spcBef>
                <a:spcPts val="0"/>
              </a:spcBef>
              <a:spcAft>
                <a:spcPts val="0"/>
              </a:spcAft>
              <a:buSzPts val="3200"/>
              <a:buNone/>
              <a:defRPr>
                <a:latin typeface="Questrial"/>
                <a:ea typeface="Questrial"/>
                <a:cs typeface="Questrial"/>
                <a:sym typeface="Questrial"/>
              </a:defRPr>
            </a:lvl8pPr>
            <a:lvl9pPr lvl="8" algn="ctr" rtl="0">
              <a:spcBef>
                <a:spcPts val="0"/>
              </a:spcBef>
              <a:spcAft>
                <a:spcPts val="0"/>
              </a:spcAft>
              <a:buSzPts val="3200"/>
              <a:buNone/>
              <a:defRPr>
                <a:latin typeface="Questrial"/>
                <a:ea typeface="Questrial"/>
                <a:cs typeface="Questrial"/>
                <a:sym typeface="Questrial"/>
              </a:defRPr>
            </a:lvl9pPr>
          </a:lstStyle>
          <a:p>
            <a:endParaRPr/>
          </a:p>
        </p:txBody>
      </p:sp>
      <p:sp>
        <p:nvSpPr>
          <p:cNvPr id="11871" name="Google Shape;11871;p17"/>
          <p:cNvSpPr txBox="1">
            <a:spLocks noGrp="1"/>
          </p:cNvSpPr>
          <p:nvPr>
            <p:ph type="subTitle" idx="4"/>
          </p:nvPr>
        </p:nvSpPr>
        <p:spPr>
          <a:xfrm flipH="1">
            <a:off x="3613200" y="2398446"/>
            <a:ext cx="1917600" cy="6741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600"/>
              <a:buNone/>
              <a:defRPr sz="1500">
                <a:solidFill>
                  <a:schemeClr val="accent6"/>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872" name="Google Shape;11872;p17"/>
          <p:cNvSpPr txBox="1">
            <a:spLocks noGrp="1"/>
          </p:cNvSpPr>
          <p:nvPr>
            <p:ph type="title" idx="5"/>
          </p:nvPr>
        </p:nvSpPr>
        <p:spPr>
          <a:xfrm flipH="1">
            <a:off x="6025009" y="1970625"/>
            <a:ext cx="1917600" cy="309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None/>
              <a:defRPr sz="2820"/>
            </a:lvl1pPr>
            <a:lvl2pPr lvl="1" algn="ctr" rtl="0">
              <a:spcBef>
                <a:spcPts val="0"/>
              </a:spcBef>
              <a:spcAft>
                <a:spcPts val="0"/>
              </a:spcAft>
              <a:buSzPts val="3200"/>
              <a:buNone/>
              <a:defRPr>
                <a:latin typeface="Questrial"/>
                <a:ea typeface="Questrial"/>
                <a:cs typeface="Questrial"/>
                <a:sym typeface="Questrial"/>
              </a:defRPr>
            </a:lvl2pPr>
            <a:lvl3pPr lvl="2" algn="ctr" rtl="0">
              <a:spcBef>
                <a:spcPts val="0"/>
              </a:spcBef>
              <a:spcAft>
                <a:spcPts val="0"/>
              </a:spcAft>
              <a:buSzPts val="3200"/>
              <a:buNone/>
              <a:defRPr>
                <a:latin typeface="Questrial"/>
                <a:ea typeface="Questrial"/>
                <a:cs typeface="Questrial"/>
                <a:sym typeface="Questrial"/>
              </a:defRPr>
            </a:lvl3pPr>
            <a:lvl4pPr lvl="3" algn="ctr" rtl="0">
              <a:spcBef>
                <a:spcPts val="0"/>
              </a:spcBef>
              <a:spcAft>
                <a:spcPts val="0"/>
              </a:spcAft>
              <a:buSzPts val="3200"/>
              <a:buNone/>
              <a:defRPr>
                <a:latin typeface="Questrial"/>
                <a:ea typeface="Questrial"/>
                <a:cs typeface="Questrial"/>
                <a:sym typeface="Questrial"/>
              </a:defRPr>
            </a:lvl4pPr>
            <a:lvl5pPr lvl="4" algn="ctr" rtl="0">
              <a:spcBef>
                <a:spcPts val="0"/>
              </a:spcBef>
              <a:spcAft>
                <a:spcPts val="0"/>
              </a:spcAft>
              <a:buSzPts val="3200"/>
              <a:buNone/>
              <a:defRPr>
                <a:latin typeface="Questrial"/>
                <a:ea typeface="Questrial"/>
                <a:cs typeface="Questrial"/>
                <a:sym typeface="Questrial"/>
              </a:defRPr>
            </a:lvl5pPr>
            <a:lvl6pPr lvl="5" algn="ctr" rtl="0">
              <a:spcBef>
                <a:spcPts val="0"/>
              </a:spcBef>
              <a:spcAft>
                <a:spcPts val="0"/>
              </a:spcAft>
              <a:buSzPts val="3200"/>
              <a:buNone/>
              <a:defRPr>
                <a:latin typeface="Questrial"/>
                <a:ea typeface="Questrial"/>
                <a:cs typeface="Questrial"/>
                <a:sym typeface="Questrial"/>
              </a:defRPr>
            </a:lvl6pPr>
            <a:lvl7pPr lvl="6" algn="ctr" rtl="0">
              <a:spcBef>
                <a:spcPts val="0"/>
              </a:spcBef>
              <a:spcAft>
                <a:spcPts val="0"/>
              </a:spcAft>
              <a:buSzPts val="3200"/>
              <a:buNone/>
              <a:defRPr>
                <a:latin typeface="Questrial"/>
                <a:ea typeface="Questrial"/>
                <a:cs typeface="Questrial"/>
                <a:sym typeface="Questrial"/>
              </a:defRPr>
            </a:lvl7pPr>
            <a:lvl8pPr lvl="7" algn="ctr" rtl="0">
              <a:spcBef>
                <a:spcPts val="0"/>
              </a:spcBef>
              <a:spcAft>
                <a:spcPts val="0"/>
              </a:spcAft>
              <a:buSzPts val="3200"/>
              <a:buNone/>
              <a:defRPr>
                <a:latin typeface="Questrial"/>
                <a:ea typeface="Questrial"/>
                <a:cs typeface="Questrial"/>
                <a:sym typeface="Questrial"/>
              </a:defRPr>
            </a:lvl8pPr>
            <a:lvl9pPr lvl="8" algn="ctr" rtl="0">
              <a:spcBef>
                <a:spcPts val="0"/>
              </a:spcBef>
              <a:spcAft>
                <a:spcPts val="0"/>
              </a:spcAft>
              <a:buSzPts val="3200"/>
              <a:buNone/>
              <a:defRPr>
                <a:latin typeface="Questrial"/>
                <a:ea typeface="Questrial"/>
                <a:cs typeface="Questrial"/>
                <a:sym typeface="Questrial"/>
              </a:defRPr>
            </a:lvl9pPr>
          </a:lstStyle>
          <a:p>
            <a:endParaRPr/>
          </a:p>
        </p:txBody>
      </p:sp>
      <p:sp>
        <p:nvSpPr>
          <p:cNvPr id="11873" name="Google Shape;11873;p17"/>
          <p:cNvSpPr txBox="1">
            <a:spLocks noGrp="1"/>
          </p:cNvSpPr>
          <p:nvPr>
            <p:ph type="subTitle" idx="6"/>
          </p:nvPr>
        </p:nvSpPr>
        <p:spPr>
          <a:xfrm flipH="1">
            <a:off x="6025000" y="2398446"/>
            <a:ext cx="1917600" cy="6741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600"/>
              <a:buNone/>
              <a:defRPr sz="1500">
                <a:solidFill>
                  <a:schemeClr val="accent6"/>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1874" name="Google Shape;11874;p17"/>
          <p:cNvGrpSpPr/>
          <p:nvPr/>
        </p:nvGrpSpPr>
        <p:grpSpPr>
          <a:xfrm>
            <a:off x="8351400" y="64753"/>
            <a:ext cx="792609" cy="4645201"/>
            <a:chOff x="8351400" y="64753"/>
            <a:chExt cx="792609" cy="4645201"/>
          </a:xfrm>
        </p:grpSpPr>
        <p:sp>
          <p:nvSpPr>
            <p:cNvPr id="11875" name="Google Shape;11875;p17"/>
            <p:cNvSpPr/>
            <p:nvPr/>
          </p:nvSpPr>
          <p:spPr>
            <a:xfrm rot="-611034" flipH="1">
              <a:off x="8978711" y="2605598"/>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7"/>
            <p:cNvSpPr/>
            <p:nvPr/>
          </p:nvSpPr>
          <p:spPr>
            <a:xfrm rot="-611034" flipH="1">
              <a:off x="8770979" y="1834973"/>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7"/>
            <p:cNvSpPr/>
            <p:nvPr/>
          </p:nvSpPr>
          <p:spPr>
            <a:xfrm rot="-611034" flipH="1">
              <a:off x="8942598" y="3178664"/>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7"/>
            <p:cNvSpPr/>
            <p:nvPr/>
          </p:nvSpPr>
          <p:spPr>
            <a:xfrm rot="-611034" flipH="1">
              <a:off x="8724335" y="2412350"/>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7"/>
            <p:cNvSpPr/>
            <p:nvPr/>
          </p:nvSpPr>
          <p:spPr>
            <a:xfrm rot="-611034" flipH="1">
              <a:off x="8414060" y="4016966"/>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7"/>
            <p:cNvSpPr/>
            <p:nvPr/>
          </p:nvSpPr>
          <p:spPr>
            <a:xfrm rot="-611034" flipH="1">
              <a:off x="9084627" y="2398197"/>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7"/>
            <p:cNvSpPr/>
            <p:nvPr/>
          </p:nvSpPr>
          <p:spPr>
            <a:xfrm rot="-611034" flipH="1">
              <a:off x="8983996" y="1840898"/>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7"/>
            <p:cNvSpPr/>
            <p:nvPr/>
          </p:nvSpPr>
          <p:spPr>
            <a:xfrm rot="-611034" flipH="1">
              <a:off x="8500611" y="2516563"/>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7"/>
            <p:cNvSpPr/>
            <p:nvPr/>
          </p:nvSpPr>
          <p:spPr>
            <a:xfrm rot="-611034" flipH="1">
              <a:off x="8639576" y="3269940"/>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7"/>
            <p:cNvSpPr/>
            <p:nvPr/>
          </p:nvSpPr>
          <p:spPr>
            <a:xfrm rot="-611034" flipH="1">
              <a:off x="8815361" y="1695623"/>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7"/>
            <p:cNvSpPr/>
            <p:nvPr/>
          </p:nvSpPr>
          <p:spPr>
            <a:xfrm rot="-611034" flipH="1">
              <a:off x="8944354" y="2134224"/>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7"/>
            <p:cNvSpPr/>
            <p:nvPr/>
          </p:nvSpPr>
          <p:spPr>
            <a:xfrm rot="-611034" flipH="1">
              <a:off x="8405187" y="2972593"/>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7"/>
            <p:cNvSpPr/>
            <p:nvPr/>
          </p:nvSpPr>
          <p:spPr>
            <a:xfrm rot="-611034" flipH="1">
              <a:off x="8889930" y="4059630"/>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7"/>
            <p:cNvSpPr/>
            <p:nvPr/>
          </p:nvSpPr>
          <p:spPr>
            <a:xfrm rot="-611034" flipH="1">
              <a:off x="8503867" y="1704435"/>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7"/>
            <p:cNvSpPr/>
            <p:nvPr/>
          </p:nvSpPr>
          <p:spPr>
            <a:xfrm rot="-611034" flipH="1">
              <a:off x="8475235" y="3409482"/>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7"/>
            <p:cNvSpPr/>
            <p:nvPr/>
          </p:nvSpPr>
          <p:spPr>
            <a:xfrm rot="-611034" flipH="1">
              <a:off x="8672017" y="2691465"/>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7"/>
            <p:cNvSpPr/>
            <p:nvPr/>
          </p:nvSpPr>
          <p:spPr>
            <a:xfrm rot="-611034" flipH="1">
              <a:off x="8362229" y="2410111"/>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7"/>
            <p:cNvSpPr/>
            <p:nvPr/>
          </p:nvSpPr>
          <p:spPr>
            <a:xfrm rot="-611034" flipH="1">
              <a:off x="9022769" y="1483321"/>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7"/>
            <p:cNvSpPr/>
            <p:nvPr/>
          </p:nvSpPr>
          <p:spPr>
            <a:xfrm rot="-611034" flipH="1">
              <a:off x="9069787" y="2939602"/>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7"/>
            <p:cNvSpPr/>
            <p:nvPr/>
          </p:nvSpPr>
          <p:spPr>
            <a:xfrm rot="-611034" flipH="1">
              <a:off x="8854630" y="1631137"/>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7"/>
            <p:cNvSpPr/>
            <p:nvPr/>
          </p:nvSpPr>
          <p:spPr>
            <a:xfrm rot="-611034" flipH="1">
              <a:off x="8648452" y="2084316"/>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7"/>
            <p:cNvSpPr/>
            <p:nvPr/>
          </p:nvSpPr>
          <p:spPr>
            <a:xfrm rot="-611034" flipH="1">
              <a:off x="8361350" y="1936582"/>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7"/>
            <p:cNvSpPr/>
            <p:nvPr/>
          </p:nvSpPr>
          <p:spPr>
            <a:xfrm rot="-611034" flipH="1">
              <a:off x="8676423" y="2974472"/>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7"/>
            <p:cNvSpPr/>
            <p:nvPr/>
          </p:nvSpPr>
          <p:spPr>
            <a:xfrm rot="-611034" flipH="1">
              <a:off x="8651965" y="1482495"/>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7"/>
            <p:cNvSpPr/>
            <p:nvPr/>
          </p:nvSpPr>
          <p:spPr>
            <a:xfrm rot="-611034" flipH="1">
              <a:off x="8505617" y="1227847"/>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7"/>
            <p:cNvSpPr/>
            <p:nvPr/>
          </p:nvSpPr>
          <p:spPr>
            <a:xfrm rot="-611034" flipH="1">
              <a:off x="8381933" y="2176429"/>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7"/>
            <p:cNvSpPr/>
            <p:nvPr/>
          </p:nvSpPr>
          <p:spPr>
            <a:xfrm rot="-611034" flipH="1">
              <a:off x="8362800" y="1524150"/>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7"/>
            <p:cNvSpPr/>
            <p:nvPr/>
          </p:nvSpPr>
          <p:spPr>
            <a:xfrm rot="-611034" flipH="1">
              <a:off x="8901369" y="4609528"/>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7"/>
            <p:cNvSpPr/>
            <p:nvPr/>
          </p:nvSpPr>
          <p:spPr>
            <a:xfrm rot="-611034" flipH="1">
              <a:off x="8802171" y="3559861"/>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7"/>
            <p:cNvSpPr/>
            <p:nvPr/>
          </p:nvSpPr>
          <p:spPr>
            <a:xfrm rot="-611034" flipH="1">
              <a:off x="8649329" y="4155438"/>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7"/>
            <p:cNvSpPr/>
            <p:nvPr/>
          </p:nvSpPr>
          <p:spPr>
            <a:xfrm rot="-611034" flipH="1">
              <a:off x="8918063" y="4301818"/>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7"/>
            <p:cNvSpPr/>
            <p:nvPr/>
          </p:nvSpPr>
          <p:spPr>
            <a:xfrm rot="-611034" flipH="1">
              <a:off x="8723462" y="3864935"/>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7"/>
            <p:cNvSpPr/>
            <p:nvPr/>
          </p:nvSpPr>
          <p:spPr>
            <a:xfrm rot="611034">
              <a:off x="8882005" y="69960"/>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7"/>
            <p:cNvSpPr/>
            <p:nvPr/>
          </p:nvSpPr>
          <p:spPr>
            <a:xfrm rot="611034">
              <a:off x="8618979" y="504713"/>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7"/>
            <p:cNvSpPr/>
            <p:nvPr/>
          </p:nvSpPr>
          <p:spPr>
            <a:xfrm rot="611034">
              <a:off x="9017515" y="1179747"/>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7"/>
            <p:cNvSpPr/>
            <p:nvPr/>
          </p:nvSpPr>
          <p:spPr>
            <a:xfrm rot="611034">
              <a:off x="8726099" y="1327829"/>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7"/>
            <p:cNvSpPr/>
            <p:nvPr/>
          </p:nvSpPr>
          <p:spPr>
            <a:xfrm rot="611034">
              <a:off x="8810958" y="971633"/>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7"/>
            <p:cNvSpPr/>
            <p:nvPr/>
          </p:nvSpPr>
          <p:spPr>
            <a:xfrm rot="611034">
              <a:off x="8653037" y="231059"/>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7"/>
            <p:cNvSpPr/>
            <p:nvPr/>
          </p:nvSpPr>
          <p:spPr>
            <a:xfrm rot="611034">
              <a:off x="8560269" y="707640"/>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7"/>
            <p:cNvSpPr/>
            <p:nvPr/>
          </p:nvSpPr>
          <p:spPr>
            <a:xfrm rot="611034">
              <a:off x="8896945" y="487860"/>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7"/>
            <p:cNvSpPr/>
            <p:nvPr/>
          </p:nvSpPr>
          <p:spPr>
            <a:xfrm rot="611034">
              <a:off x="9072731" y="306493"/>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7"/>
            <p:cNvSpPr/>
            <p:nvPr/>
          </p:nvSpPr>
          <p:spPr>
            <a:xfrm rot="611034">
              <a:off x="8870982" y="257706"/>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7"/>
            <p:cNvSpPr/>
            <p:nvPr/>
          </p:nvSpPr>
          <p:spPr>
            <a:xfrm rot="611034">
              <a:off x="8801909" y="337586"/>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7"/>
            <p:cNvSpPr/>
            <p:nvPr/>
          </p:nvSpPr>
          <p:spPr>
            <a:xfrm rot="611034">
              <a:off x="8640243" y="962315"/>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7"/>
            <p:cNvSpPr/>
            <p:nvPr/>
          </p:nvSpPr>
          <p:spPr>
            <a:xfrm rot="611034">
              <a:off x="8932137" y="800532"/>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7"/>
            <p:cNvSpPr/>
            <p:nvPr/>
          </p:nvSpPr>
          <p:spPr>
            <a:xfrm rot="611034">
              <a:off x="9046173" y="141708"/>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7"/>
            <p:cNvSpPr/>
            <p:nvPr/>
          </p:nvSpPr>
          <p:spPr>
            <a:xfrm rot="-611034" flipH="1">
              <a:off x="8563798" y="4411228"/>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7"/>
            <p:cNvSpPr/>
            <p:nvPr/>
          </p:nvSpPr>
          <p:spPr>
            <a:xfrm rot="-611034" flipH="1">
              <a:off x="8496830" y="3769242"/>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7"/>
            <p:cNvSpPr/>
            <p:nvPr/>
          </p:nvSpPr>
          <p:spPr>
            <a:xfrm rot="-611034" flipH="1">
              <a:off x="8655254" y="4673063"/>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7"/>
            <p:cNvSpPr/>
            <p:nvPr/>
          </p:nvSpPr>
          <p:spPr>
            <a:xfrm rot="-611034" flipH="1">
              <a:off x="9070463" y="4454218"/>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7"/>
            <p:cNvSpPr/>
            <p:nvPr/>
          </p:nvSpPr>
          <p:spPr>
            <a:xfrm rot="-611034" flipH="1">
              <a:off x="8354024" y="4301773"/>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55740749"/>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2980"/>
        <p:cNvGrpSpPr/>
        <p:nvPr/>
      </p:nvGrpSpPr>
      <p:grpSpPr>
        <a:xfrm>
          <a:off x="0" y="0"/>
          <a:ext cx="0" cy="0"/>
          <a:chOff x="0" y="0"/>
          <a:chExt cx="0" cy="0"/>
        </a:xfrm>
      </p:grpSpPr>
      <p:sp>
        <p:nvSpPr>
          <p:cNvPr id="12981" name="Google Shape;12981;p23"/>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3"/>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983" name="Google Shape;12983;p23"/>
          <p:cNvSpPr/>
          <p:nvPr/>
        </p:nvSpPr>
        <p:spPr>
          <a:xfrm>
            <a:off x="0" y="397118"/>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grpSp>
        <p:nvGrpSpPr>
          <p:cNvPr id="12984" name="Google Shape;12984;p23"/>
          <p:cNvGrpSpPr/>
          <p:nvPr/>
        </p:nvGrpSpPr>
        <p:grpSpPr>
          <a:xfrm>
            <a:off x="8108794" y="-15913"/>
            <a:ext cx="1078526" cy="5156646"/>
            <a:chOff x="8108794" y="-15913"/>
            <a:chExt cx="1078526" cy="5156646"/>
          </a:xfrm>
        </p:grpSpPr>
        <p:sp>
          <p:nvSpPr>
            <p:cNvPr id="12985" name="Google Shape;12985;p23"/>
            <p:cNvSpPr/>
            <p:nvPr/>
          </p:nvSpPr>
          <p:spPr>
            <a:xfrm rot="-10139272" flipH="1">
              <a:off x="8973323" y="3768953"/>
              <a:ext cx="153011" cy="64044"/>
            </a:xfrm>
            <a:custGeom>
              <a:avLst/>
              <a:gdLst/>
              <a:ahLst/>
              <a:cxnLst/>
              <a:rect l="l" t="t" r="r" b="b"/>
              <a:pathLst>
                <a:path w="6121" h="2562" extrusionOk="0">
                  <a:moveTo>
                    <a:pt x="1761" y="1"/>
                  </a:moveTo>
                  <a:cubicBezTo>
                    <a:pt x="1624" y="1"/>
                    <a:pt x="1548" y="127"/>
                    <a:pt x="1548" y="380"/>
                  </a:cubicBezTo>
                  <a:cubicBezTo>
                    <a:pt x="1548" y="873"/>
                    <a:pt x="1337" y="873"/>
                    <a:pt x="1055" y="1014"/>
                  </a:cubicBezTo>
                  <a:cubicBezTo>
                    <a:pt x="844" y="1014"/>
                    <a:pt x="633" y="1154"/>
                    <a:pt x="422" y="1295"/>
                  </a:cubicBezTo>
                  <a:cubicBezTo>
                    <a:pt x="0" y="1506"/>
                    <a:pt x="211" y="1928"/>
                    <a:pt x="352" y="2209"/>
                  </a:cubicBezTo>
                  <a:cubicBezTo>
                    <a:pt x="396" y="2429"/>
                    <a:pt x="577" y="2539"/>
                    <a:pt x="759" y="2539"/>
                  </a:cubicBezTo>
                  <a:cubicBezTo>
                    <a:pt x="867" y="2539"/>
                    <a:pt x="976" y="2500"/>
                    <a:pt x="1055" y="2420"/>
                  </a:cubicBezTo>
                  <a:cubicBezTo>
                    <a:pt x="1266" y="2280"/>
                    <a:pt x="1477" y="2139"/>
                    <a:pt x="1689" y="2139"/>
                  </a:cubicBezTo>
                  <a:cubicBezTo>
                    <a:pt x="2120" y="2283"/>
                    <a:pt x="2551" y="2309"/>
                    <a:pt x="2977" y="2309"/>
                  </a:cubicBezTo>
                  <a:cubicBezTo>
                    <a:pt x="3223" y="2309"/>
                    <a:pt x="3467" y="2300"/>
                    <a:pt x="3708" y="2300"/>
                  </a:cubicBezTo>
                  <a:cubicBezTo>
                    <a:pt x="4074" y="2300"/>
                    <a:pt x="4433" y="2320"/>
                    <a:pt x="4784" y="2420"/>
                  </a:cubicBezTo>
                  <a:cubicBezTo>
                    <a:pt x="5065" y="2491"/>
                    <a:pt x="5276" y="2491"/>
                    <a:pt x="5558" y="2561"/>
                  </a:cubicBezTo>
                  <a:cubicBezTo>
                    <a:pt x="5909" y="2561"/>
                    <a:pt x="6120" y="2280"/>
                    <a:pt x="6050" y="1928"/>
                  </a:cubicBezTo>
                  <a:cubicBezTo>
                    <a:pt x="5980" y="1717"/>
                    <a:pt x="5839" y="1506"/>
                    <a:pt x="5558" y="1436"/>
                  </a:cubicBezTo>
                  <a:cubicBezTo>
                    <a:pt x="5136" y="1084"/>
                    <a:pt x="4573" y="873"/>
                    <a:pt x="4010" y="873"/>
                  </a:cubicBezTo>
                  <a:cubicBezTo>
                    <a:pt x="3306" y="873"/>
                    <a:pt x="2603" y="662"/>
                    <a:pt x="2111" y="169"/>
                  </a:cubicBezTo>
                  <a:cubicBezTo>
                    <a:pt x="1970" y="57"/>
                    <a:pt x="1852" y="1"/>
                    <a:pt x="1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3"/>
            <p:cNvSpPr/>
            <p:nvPr/>
          </p:nvSpPr>
          <p:spPr>
            <a:xfrm rot="-10139272" flipH="1">
              <a:off x="8257754" y="5043337"/>
              <a:ext cx="98516" cy="86417"/>
            </a:xfrm>
            <a:custGeom>
              <a:avLst/>
              <a:gdLst/>
              <a:ahLst/>
              <a:cxnLst/>
              <a:rect l="l" t="t" r="r" b="b"/>
              <a:pathLst>
                <a:path w="3941" h="3457" extrusionOk="0">
                  <a:moveTo>
                    <a:pt x="2682" y="0"/>
                  </a:moveTo>
                  <a:cubicBezTo>
                    <a:pt x="2519" y="0"/>
                    <a:pt x="2350" y="32"/>
                    <a:pt x="2182" y="95"/>
                  </a:cubicBezTo>
                  <a:cubicBezTo>
                    <a:pt x="1689" y="306"/>
                    <a:pt x="1759" y="658"/>
                    <a:pt x="1971" y="1080"/>
                  </a:cubicBezTo>
                  <a:cubicBezTo>
                    <a:pt x="1971" y="1150"/>
                    <a:pt x="1971" y="1221"/>
                    <a:pt x="1971" y="1361"/>
                  </a:cubicBezTo>
                  <a:cubicBezTo>
                    <a:pt x="1759" y="1326"/>
                    <a:pt x="1531" y="1309"/>
                    <a:pt x="1302" y="1309"/>
                  </a:cubicBezTo>
                  <a:cubicBezTo>
                    <a:pt x="1074" y="1309"/>
                    <a:pt x="845" y="1326"/>
                    <a:pt x="634" y="1361"/>
                  </a:cubicBezTo>
                  <a:cubicBezTo>
                    <a:pt x="353" y="1432"/>
                    <a:pt x="71" y="1502"/>
                    <a:pt x="1" y="1854"/>
                  </a:cubicBezTo>
                  <a:cubicBezTo>
                    <a:pt x="1" y="2065"/>
                    <a:pt x="71" y="2276"/>
                    <a:pt x="282" y="2417"/>
                  </a:cubicBezTo>
                  <a:cubicBezTo>
                    <a:pt x="704" y="2698"/>
                    <a:pt x="1056" y="2979"/>
                    <a:pt x="1408" y="3261"/>
                  </a:cubicBezTo>
                  <a:cubicBezTo>
                    <a:pt x="1581" y="3396"/>
                    <a:pt x="1771" y="3457"/>
                    <a:pt x="1956" y="3457"/>
                  </a:cubicBezTo>
                  <a:cubicBezTo>
                    <a:pt x="2446" y="3457"/>
                    <a:pt x="2904" y="3029"/>
                    <a:pt x="2955" y="2417"/>
                  </a:cubicBezTo>
                  <a:cubicBezTo>
                    <a:pt x="2885" y="2135"/>
                    <a:pt x="3096" y="1783"/>
                    <a:pt x="3377" y="1643"/>
                  </a:cubicBezTo>
                  <a:cubicBezTo>
                    <a:pt x="3800" y="1432"/>
                    <a:pt x="3940" y="939"/>
                    <a:pt x="3659" y="517"/>
                  </a:cubicBezTo>
                  <a:cubicBezTo>
                    <a:pt x="3413" y="172"/>
                    <a:pt x="3063" y="0"/>
                    <a:pt x="2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3"/>
            <p:cNvSpPr/>
            <p:nvPr/>
          </p:nvSpPr>
          <p:spPr>
            <a:xfrm rot="-10139272" flipH="1">
              <a:off x="8815595" y="4400971"/>
              <a:ext cx="91467" cy="69994"/>
            </a:xfrm>
            <a:custGeom>
              <a:avLst/>
              <a:gdLst/>
              <a:ahLst/>
              <a:cxnLst/>
              <a:rect l="l" t="t" r="r" b="b"/>
              <a:pathLst>
                <a:path w="3659" h="2800" extrusionOk="0">
                  <a:moveTo>
                    <a:pt x="2584" y="0"/>
                  </a:moveTo>
                  <a:cubicBezTo>
                    <a:pt x="2498" y="0"/>
                    <a:pt x="2410" y="15"/>
                    <a:pt x="2322" y="44"/>
                  </a:cubicBezTo>
                  <a:cubicBezTo>
                    <a:pt x="2111" y="44"/>
                    <a:pt x="1900" y="114"/>
                    <a:pt x="1759" y="255"/>
                  </a:cubicBezTo>
                  <a:cubicBezTo>
                    <a:pt x="1584" y="488"/>
                    <a:pt x="1313" y="625"/>
                    <a:pt x="1065" y="625"/>
                  </a:cubicBezTo>
                  <a:cubicBezTo>
                    <a:pt x="1014" y="625"/>
                    <a:pt x="963" y="619"/>
                    <a:pt x="915" y="607"/>
                  </a:cubicBezTo>
                  <a:cubicBezTo>
                    <a:pt x="563" y="607"/>
                    <a:pt x="212" y="818"/>
                    <a:pt x="141" y="1169"/>
                  </a:cubicBezTo>
                  <a:cubicBezTo>
                    <a:pt x="1" y="1451"/>
                    <a:pt x="141" y="1803"/>
                    <a:pt x="352" y="2014"/>
                  </a:cubicBezTo>
                  <a:cubicBezTo>
                    <a:pt x="704" y="2295"/>
                    <a:pt x="1056" y="2576"/>
                    <a:pt x="1478" y="2717"/>
                  </a:cubicBezTo>
                  <a:cubicBezTo>
                    <a:pt x="1572" y="2774"/>
                    <a:pt x="1677" y="2800"/>
                    <a:pt x="1783" y="2800"/>
                  </a:cubicBezTo>
                  <a:cubicBezTo>
                    <a:pt x="2073" y="2800"/>
                    <a:pt x="2379" y="2604"/>
                    <a:pt x="2533" y="2295"/>
                  </a:cubicBezTo>
                  <a:cubicBezTo>
                    <a:pt x="2674" y="2014"/>
                    <a:pt x="2674" y="1803"/>
                    <a:pt x="3026" y="1592"/>
                  </a:cubicBezTo>
                  <a:cubicBezTo>
                    <a:pt x="3448" y="1451"/>
                    <a:pt x="3659" y="888"/>
                    <a:pt x="3377" y="536"/>
                  </a:cubicBezTo>
                  <a:cubicBezTo>
                    <a:pt x="3210" y="202"/>
                    <a:pt x="2911" y="0"/>
                    <a:pt x="2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3"/>
            <p:cNvSpPr/>
            <p:nvPr/>
          </p:nvSpPr>
          <p:spPr>
            <a:xfrm rot="-10139272" flipH="1">
              <a:off x="9065226" y="4101367"/>
              <a:ext cx="75643" cy="67694"/>
            </a:xfrm>
            <a:custGeom>
              <a:avLst/>
              <a:gdLst/>
              <a:ahLst/>
              <a:cxnLst/>
              <a:rect l="l" t="t" r="r" b="b"/>
              <a:pathLst>
                <a:path w="3026" h="2708" extrusionOk="0">
                  <a:moveTo>
                    <a:pt x="1196" y="0"/>
                  </a:moveTo>
                  <a:cubicBezTo>
                    <a:pt x="1126" y="0"/>
                    <a:pt x="1056" y="0"/>
                    <a:pt x="985" y="71"/>
                  </a:cubicBezTo>
                  <a:cubicBezTo>
                    <a:pt x="845" y="211"/>
                    <a:pt x="704" y="352"/>
                    <a:pt x="563" y="493"/>
                  </a:cubicBezTo>
                  <a:cubicBezTo>
                    <a:pt x="0" y="1056"/>
                    <a:pt x="0" y="1056"/>
                    <a:pt x="563" y="1689"/>
                  </a:cubicBezTo>
                  <a:cubicBezTo>
                    <a:pt x="634" y="1829"/>
                    <a:pt x="704" y="1970"/>
                    <a:pt x="774" y="2181"/>
                  </a:cubicBezTo>
                  <a:cubicBezTo>
                    <a:pt x="902" y="2522"/>
                    <a:pt x="1107" y="2708"/>
                    <a:pt x="1327" y="2708"/>
                  </a:cubicBezTo>
                  <a:cubicBezTo>
                    <a:pt x="1471" y="2708"/>
                    <a:pt x="1620" y="2629"/>
                    <a:pt x="1759" y="2463"/>
                  </a:cubicBezTo>
                  <a:cubicBezTo>
                    <a:pt x="1970" y="2111"/>
                    <a:pt x="2252" y="1829"/>
                    <a:pt x="2603" y="1689"/>
                  </a:cubicBezTo>
                  <a:cubicBezTo>
                    <a:pt x="2885" y="1548"/>
                    <a:pt x="3025" y="1196"/>
                    <a:pt x="2955" y="915"/>
                  </a:cubicBezTo>
                  <a:cubicBezTo>
                    <a:pt x="2894" y="732"/>
                    <a:pt x="2728" y="549"/>
                    <a:pt x="2547" y="549"/>
                  </a:cubicBezTo>
                  <a:cubicBezTo>
                    <a:pt x="2519" y="549"/>
                    <a:pt x="2491" y="554"/>
                    <a:pt x="2463" y="563"/>
                  </a:cubicBezTo>
                  <a:cubicBezTo>
                    <a:pt x="2345" y="602"/>
                    <a:pt x="2239" y="620"/>
                    <a:pt x="2143" y="620"/>
                  </a:cubicBezTo>
                  <a:cubicBezTo>
                    <a:pt x="1722" y="620"/>
                    <a:pt x="1483" y="287"/>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3"/>
            <p:cNvSpPr/>
            <p:nvPr/>
          </p:nvSpPr>
          <p:spPr>
            <a:xfrm rot="-10139272" flipH="1">
              <a:off x="8870464" y="3986547"/>
              <a:ext cx="71544" cy="89367"/>
            </a:xfrm>
            <a:custGeom>
              <a:avLst/>
              <a:gdLst/>
              <a:ahLst/>
              <a:cxnLst/>
              <a:rect l="l" t="t" r="r" b="b"/>
              <a:pathLst>
                <a:path w="2862" h="3575" extrusionOk="0">
                  <a:moveTo>
                    <a:pt x="542" y="1"/>
                  </a:moveTo>
                  <a:cubicBezTo>
                    <a:pt x="207" y="1"/>
                    <a:pt x="1" y="208"/>
                    <a:pt x="62" y="577"/>
                  </a:cubicBezTo>
                  <a:cubicBezTo>
                    <a:pt x="133" y="858"/>
                    <a:pt x="344" y="1069"/>
                    <a:pt x="625" y="1210"/>
                  </a:cubicBezTo>
                  <a:cubicBezTo>
                    <a:pt x="906" y="1421"/>
                    <a:pt x="1047" y="1702"/>
                    <a:pt x="1047" y="2054"/>
                  </a:cubicBezTo>
                  <a:cubicBezTo>
                    <a:pt x="1117" y="2828"/>
                    <a:pt x="1680" y="3180"/>
                    <a:pt x="2313" y="3531"/>
                  </a:cubicBezTo>
                  <a:cubicBezTo>
                    <a:pt x="2372" y="3561"/>
                    <a:pt x="2431" y="3575"/>
                    <a:pt x="2486" y="3575"/>
                  </a:cubicBezTo>
                  <a:cubicBezTo>
                    <a:pt x="2697" y="3575"/>
                    <a:pt x="2861" y="3373"/>
                    <a:pt x="2806" y="3039"/>
                  </a:cubicBezTo>
                  <a:cubicBezTo>
                    <a:pt x="2735" y="2898"/>
                    <a:pt x="2665" y="2687"/>
                    <a:pt x="2524" y="2547"/>
                  </a:cubicBezTo>
                  <a:cubicBezTo>
                    <a:pt x="2243" y="2054"/>
                    <a:pt x="1962" y="1491"/>
                    <a:pt x="1751" y="999"/>
                  </a:cubicBezTo>
                  <a:cubicBezTo>
                    <a:pt x="1610" y="507"/>
                    <a:pt x="1188" y="155"/>
                    <a:pt x="695" y="14"/>
                  </a:cubicBezTo>
                  <a:cubicBezTo>
                    <a:pt x="642" y="5"/>
                    <a:pt x="590"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3"/>
            <p:cNvSpPr/>
            <p:nvPr/>
          </p:nvSpPr>
          <p:spPr>
            <a:xfrm rot="-10139272" flipH="1">
              <a:off x="8631417" y="4687282"/>
              <a:ext cx="79168" cy="53520"/>
            </a:xfrm>
            <a:custGeom>
              <a:avLst/>
              <a:gdLst/>
              <a:ahLst/>
              <a:cxnLst/>
              <a:rect l="l" t="t" r="r" b="b"/>
              <a:pathLst>
                <a:path w="3167" h="2141" extrusionOk="0">
                  <a:moveTo>
                    <a:pt x="740" y="0"/>
                  </a:moveTo>
                  <a:cubicBezTo>
                    <a:pt x="543" y="0"/>
                    <a:pt x="348" y="78"/>
                    <a:pt x="212" y="214"/>
                  </a:cubicBezTo>
                  <a:cubicBezTo>
                    <a:pt x="1" y="496"/>
                    <a:pt x="71" y="777"/>
                    <a:pt x="282" y="1058"/>
                  </a:cubicBezTo>
                  <a:cubicBezTo>
                    <a:pt x="712" y="1733"/>
                    <a:pt x="1462" y="2140"/>
                    <a:pt x="2207" y="2140"/>
                  </a:cubicBezTo>
                  <a:cubicBezTo>
                    <a:pt x="2316" y="2140"/>
                    <a:pt x="2425" y="2132"/>
                    <a:pt x="2533" y="2114"/>
                  </a:cubicBezTo>
                  <a:cubicBezTo>
                    <a:pt x="2815" y="2114"/>
                    <a:pt x="3026" y="1903"/>
                    <a:pt x="3096" y="1691"/>
                  </a:cubicBezTo>
                  <a:cubicBezTo>
                    <a:pt x="3167" y="1410"/>
                    <a:pt x="3026" y="1129"/>
                    <a:pt x="2815" y="988"/>
                  </a:cubicBezTo>
                  <a:cubicBezTo>
                    <a:pt x="2182" y="707"/>
                    <a:pt x="1619" y="355"/>
                    <a:pt x="1056" y="74"/>
                  </a:cubicBezTo>
                  <a:cubicBezTo>
                    <a:pt x="956" y="24"/>
                    <a:pt x="848" y="0"/>
                    <a:pt x="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3"/>
            <p:cNvSpPr/>
            <p:nvPr/>
          </p:nvSpPr>
          <p:spPr>
            <a:xfrm rot="-10139272" flipH="1">
              <a:off x="8956819" y="3336015"/>
              <a:ext cx="94617" cy="41471"/>
            </a:xfrm>
            <a:custGeom>
              <a:avLst/>
              <a:gdLst/>
              <a:ahLst/>
              <a:cxnLst/>
              <a:rect l="l" t="t" r="r" b="b"/>
              <a:pathLst>
                <a:path w="3785" h="1659" extrusionOk="0">
                  <a:moveTo>
                    <a:pt x="2511" y="1"/>
                  </a:moveTo>
                  <a:cubicBezTo>
                    <a:pt x="2220" y="1"/>
                    <a:pt x="1925" y="110"/>
                    <a:pt x="1689" y="346"/>
                  </a:cubicBezTo>
                  <a:cubicBezTo>
                    <a:pt x="1337" y="487"/>
                    <a:pt x="915" y="627"/>
                    <a:pt x="563" y="698"/>
                  </a:cubicBezTo>
                  <a:cubicBezTo>
                    <a:pt x="352" y="768"/>
                    <a:pt x="0" y="768"/>
                    <a:pt x="0" y="1049"/>
                  </a:cubicBezTo>
                  <a:cubicBezTo>
                    <a:pt x="0" y="1401"/>
                    <a:pt x="282" y="1401"/>
                    <a:pt x="493" y="1542"/>
                  </a:cubicBezTo>
                  <a:cubicBezTo>
                    <a:pt x="781" y="1624"/>
                    <a:pt x="1070" y="1658"/>
                    <a:pt x="1358" y="1658"/>
                  </a:cubicBezTo>
                  <a:cubicBezTo>
                    <a:pt x="1562" y="1658"/>
                    <a:pt x="1766" y="1641"/>
                    <a:pt x="1970" y="1612"/>
                  </a:cubicBezTo>
                  <a:cubicBezTo>
                    <a:pt x="2292" y="1397"/>
                    <a:pt x="2656" y="1305"/>
                    <a:pt x="3029" y="1305"/>
                  </a:cubicBezTo>
                  <a:cubicBezTo>
                    <a:pt x="3145" y="1305"/>
                    <a:pt x="3261" y="1314"/>
                    <a:pt x="3377" y="1331"/>
                  </a:cubicBezTo>
                  <a:cubicBezTo>
                    <a:pt x="3407" y="1338"/>
                    <a:pt x="3435" y="1342"/>
                    <a:pt x="3461" y="1342"/>
                  </a:cubicBezTo>
                  <a:cubicBezTo>
                    <a:pt x="3685" y="1342"/>
                    <a:pt x="3784" y="1090"/>
                    <a:pt x="3658" y="838"/>
                  </a:cubicBezTo>
                  <a:cubicBezTo>
                    <a:pt x="3482" y="309"/>
                    <a:pt x="3001" y="1"/>
                    <a:pt x="2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3"/>
            <p:cNvSpPr/>
            <p:nvPr/>
          </p:nvSpPr>
          <p:spPr>
            <a:xfrm rot="-10139272" flipH="1">
              <a:off x="9065082" y="4018520"/>
              <a:ext cx="65069" cy="49771"/>
            </a:xfrm>
            <a:custGeom>
              <a:avLst/>
              <a:gdLst/>
              <a:ahLst/>
              <a:cxnLst/>
              <a:rect l="l" t="t" r="r" b="b"/>
              <a:pathLst>
                <a:path w="2603" h="1991" extrusionOk="0">
                  <a:moveTo>
                    <a:pt x="1047" y="1"/>
                  </a:moveTo>
                  <a:cubicBezTo>
                    <a:pt x="956" y="1"/>
                    <a:pt x="865" y="6"/>
                    <a:pt x="774" y="18"/>
                  </a:cubicBezTo>
                  <a:cubicBezTo>
                    <a:pt x="492" y="88"/>
                    <a:pt x="211" y="299"/>
                    <a:pt x="141" y="651"/>
                  </a:cubicBezTo>
                  <a:cubicBezTo>
                    <a:pt x="0" y="1143"/>
                    <a:pt x="352" y="1284"/>
                    <a:pt x="703" y="1495"/>
                  </a:cubicBezTo>
                  <a:cubicBezTo>
                    <a:pt x="844" y="1565"/>
                    <a:pt x="1055" y="1706"/>
                    <a:pt x="1266" y="1847"/>
                  </a:cubicBezTo>
                  <a:cubicBezTo>
                    <a:pt x="1389" y="1939"/>
                    <a:pt x="1552" y="1991"/>
                    <a:pt x="1714" y="1991"/>
                  </a:cubicBezTo>
                  <a:cubicBezTo>
                    <a:pt x="1924" y="1991"/>
                    <a:pt x="2132" y="1904"/>
                    <a:pt x="2251" y="1706"/>
                  </a:cubicBezTo>
                  <a:cubicBezTo>
                    <a:pt x="2603" y="1425"/>
                    <a:pt x="2603" y="862"/>
                    <a:pt x="2321" y="510"/>
                  </a:cubicBezTo>
                  <a:cubicBezTo>
                    <a:pt x="1968" y="157"/>
                    <a:pt x="1516" y="1"/>
                    <a:pt x="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3"/>
            <p:cNvSpPr/>
            <p:nvPr/>
          </p:nvSpPr>
          <p:spPr>
            <a:xfrm rot="-10139272" flipH="1">
              <a:off x="8412241" y="4587846"/>
              <a:ext cx="70369" cy="43996"/>
            </a:xfrm>
            <a:custGeom>
              <a:avLst/>
              <a:gdLst/>
              <a:ahLst/>
              <a:cxnLst/>
              <a:rect l="l" t="t" r="r" b="b"/>
              <a:pathLst>
                <a:path w="2815" h="1760" extrusionOk="0">
                  <a:moveTo>
                    <a:pt x="422" y="1"/>
                  </a:moveTo>
                  <a:cubicBezTo>
                    <a:pt x="141" y="1"/>
                    <a:pt x="0" y="282"/>
                    <a:pt x="71" y="563"/>
                  </a:cubicBezTo>
                  <a:cubicBezTo>
                    <a:pt x="493" y="985"/>
                    <a:pt x="774" y="1478"/>
                    <a:pt x="1337" y="1689"/>
                  </a:cubicBezTo>
                  <a:cubicBezTo>
                    <a:pt x="1436" y="1739"/>
                    <a:pt x="1527" y="1760"/>
                    <a:pt x="1611" y="1760"/>
                  </a:cubicBezTo>
                  <a:cubicBezTo>
                    <a:pt x="2001" y="1760"/>
                    <a:pt x="2243" y="1300"/>
                    <a:pt x="2533" y="1126"/>
                  </a:cubicBezTo>
                  <a:cubicBezTo>
                    <a:pt x="2814" y="845"/>
                    <a:pt x="2744" y="352"/>
                    <a:pt x="2322" y="212"/>
                  </a:cubicBezTo>
                  <a:cubicBezTo>
                    <a:pt x="1689" y="71"/>
                    <a:pt x="1056" y="1"/>
                    <a:pt x="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3"/>
            <p:cNvSpPr/>
            <p:nvPr/>
          </p:nvSpPr>
          <p:spPr>
            <a:xfrm rot="-10139272" flipH="1">
              <a:off x="8615087" y="4824330"/>
              <a:ext cx="59795" cy="56245"/>
            </a:xfrm>
            <a:custGeom>
              <a:avLst/>
              <a:gdLst/>
              <a:ahLst/>
              <a:cxnLst/>
              <a:rect l="l" t="t" r="r" b="b"/>
              <a:pathLst>
                <a:path w="2392" h="2250" extrusionOk="0">
                  <a:moveTo>
                    <a:pt x="648" y="0"/>
                  </a:moveTo>
                  <a:cubicBezTo>
                    <a:pt x="422" y="0"/>
                    <a:pt x="244" y="131"/>
                    <a:pt x="141" y="337"/>
                  </a:cubicBezTo>
                  <a:cubicBezTo>
                    <a:pt x="0" y="618"/>
                    <a:pt x="70" y="900"/>
                    <a:pt x="352" y="970"/>
                  </a:cubicBezTo>
                  <a:cubicBezTo>
                    <a:pt x="704" y="1181"/>
                    <a:pt x="774" y="1392"/>
                    <a:pt x="844" y="1744"/>
                  </a:cubicBezTo>
                  <a:cubicBezTo>
                    <a:pt x="967" y="2050"/>
                    <a:pt x="1303" y="2250"/>
                    <a:pt x="1620" y="2250"/>
                  </a:cubicBezTo>
                  <a:cubicBezTo>
                    <a:pt x="1667" y="2250"/>
                    <a:pt x="1713" y="2245"/>
                    <a:pt x="1759" y="2236"/>
                  </a:cubicBezTo>
                  <a:cubicBezTo>
                    <a:pt x="2181" y="2166"/>
                    <a:pt x="2392" y="1673"/>
                    <a:pt x="2251" y="1322"/>
                  </a:cubicBezTo>
                  <a:cubicBezTo>
                    <a:pt x="1970" y="689"/>
                    <a:pt x="1477" y="267"/>
                    <a:pt x="915" y="55"/>
                  </a:cubicBezTo>
                  <a:cubicBezTo>
                    <a:pt x="820" y="18"/>
                    <a:pt x="731"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3"/>
            <p:cNvSpPr/>
            <p:nvPr/>
          </p:nvSpPr>
          <p:spPr>
            <a:xfrm rot="-10139272" flipH="1">
              <a:off x="8705472" y="4956855"/>
              <a:ext cx="49271" cy="47171"/>
            </a:xfrm>
            <a:custGeom>
              <a:avLst/>
              <a:gdLst/>
              <a:ahLst/>
              <a:cxnLst/>
              <a:rect l="l" t="t" r="r" b="b"/>
              <a:pathLst>
                <a:path w="1971" h="1887" extrusionOk="0">
                  <a:moveTo>
                    <a:pt x="873" y="1"/>
                  </a:moveTo>
                  <a:cubicBezTo>
                    <a:pt x="741" y="1"/>
                    <a:pt x="611" y="40"/>
                    <a:pt x="493" y="128"/>
                  </a:cubicBezTo>
                  <a:cubicBezTo>
                    <a:pt x="71" y="339"/>
                    <a:pt x="71" y="761"/>
                    <a:pt x="71" y="1113"/>
                  </a:cubicBezTo>
                  <a:cubicBezTo>
                    <a:pt x="0" y="1535"/>
                    <a:pt x="282" y="1676"/>
                    <a:pt x="634" y="1676"/>
                  </a:cubicBezTo>
                  <a:cubicBezTo>
                    <a:pt x="985" y="1746"/>
                    <a:pt x="1126" y="1816"/>
                    <a:pt x="1407" y="1887"/>
                  </a:cubicBezTo>
                  <a:lnTo>
                    <a:pt x="1618" y="1887"/>
                  </a:lnTo>
                  <a:cubicBezTo>
                    <a:pt x="1970" y="1324"/>
                    <a:pt x="1829" y="621"/>
                    <a:pt x="1407" y="198"/>
                  </a:cubicBezTo>
                  <a:cubicBezTo>
                    <a:pt x="1244" y="76"/>
                    <a:pt x="1057"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3"/>
            <p:cNvSpPr/>
            <p:nvPr/>
          </p:nvSpPr>
          <p:spPr>
            <a:xfrm rot="-10139272" flipH="1">
              <a:off x="8993337" y="4688364"/>
              <a:ext cx="68594" cy="42321"/>
            </a:xfrm>
            <a:custGeom>
              <a:avLst/>
              <a:gdLst/>
              <a:ahLst/>
              <a:cxnLst/>
              <a:rect l="l" t="t" r="r" b="b"/>
              <a:pathLst>
                <a:path w="2744" h="1693" extrusionOk="0">
                  <a:moveTo>
                    <a:pt x="493" y="1"/>
                  </a:moveTo>
                  <a:cubicBezTo>
                    <a:pt x="211" y="1"/>
                    <a:pt x="0" y="282"/>
                    <a:pt x="141" y="563"/>
                  </a:cubicBezTo>
                  <a:cubicBezTo>
                    <a:pt x="211" y="634"/>
                    <a:pt x="282" y="704"/>
                    <a:pt x="352" y="774"/>
                  </a:cubicBezTo>
                  <a:cubicBezTo>
                    <a:pt x="774" y="1056"/>
                    <a:pt x="1267" y="1337"/>
                    <a:pt x="1689" y="1548"/>
                  </a:cubicBezTo>
                  <a:cubicBezTo>
                    <a:pt x="1842" y="1640"/>
                    <a:pt x="1982" y="1692"/>
                    <a:pt x="2109" y="1692"/>
                  </a:cubicBezTo>
                  <a:cubicBezTo>
                    <a:pt x="2273" y="1692"/>
                    <a:pt x="2414" y="1606"/>
                    <a:pt x="2533" y="1408"/>
                  </a:cubicBezTo>
                  <a:cubicBezTo>
                    <a:pt x="2744" y="1056"/>
                    <a:pt x="2533" y="774"/>
                    <a:pt x="2251" y="634"/>
                  </a:cubicBezTo>
                  <a:cubicBezTo>
                    <a:pt x="1759" y="212"/>
                    <a:pt x="112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3"/>
            <p:cNvSpPr/>
            <p:nvPr/>
          </p:nvSpPr>
          <p:spPr>
            <a:xfrm rot="-10139272" flipH="1">
              <a:off x="8853228" y="4263756"/>
              <a:ext cx="65094" cy="29922"/>
            </a:xfrm>
            <a:custGeom>
              <a:avLst/>
              <a:gdLst/>
              <a:ahLst/>
              <a:cxnLst/>
              <a:rect l="l" t="t" r="r" b="b"/>
              <a:pathLst>
                <a:path w="2604" h="1197" extrusionOk="0">
                  <a:moveTo>
                    <a:pt x="1202" y="0"/>
                  </a:moveTo>
                  <a:cubicBezTo>
                    <a:pt x="1128" y="0"/>
                    <a:pt x="1056" y="6"/>
                    <a:pt x="985" y="18"/>
                  </a:cubicBezTo>
                  <a:cubicBezTo>
                    <a:pt x="704" y="88"/>
                    <a:pt x="493" y="159"/>
                    <a:pt x="352" y="299"/>
                  </a:cubicBezTo>
                  <a:cubicBezTo>
                    <a:pt x="0" y="510"/>
                    <a:pt x="71" y="1073"/>
                    <a:pt x="493" y="1144"/>
                  </a:cubicBezTo>
                  <a:cubicBezTo>
                    <a:pt x="774" y="1179"/>
                    <a:pt x="1056" y="1196"/>
                    <a:pt x="1337" y="1196"/>
                  </a:cubicBezTo>
                  <a:cubicBezTo>
                    <a:pt x="1618" y="1196"/>
                    <a:pt x="1900" y="1179"/>
                    <a:pt x="2181" y="1144"/>
                  </a:cubicBezTo>
                  <a:cubicBezTo>
                    <a:pt x="2533" y="1073"/>
                    <a:pt x="2603" y="651"/>
                    <a:pt x="2322" y="440"/>
                  </a:cubicBezTo>
                  <a:cubicBezTo>
                    <a:pt x="1970" y="147"/>
                    <a:pt x="1570"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3"/>
            <p:cNvSpPr/>
            <p:nvPr/>
          </p:nvSpPr>
          <p:spPr>
            <a:xfrm rot="-10139272" flipH="1">
              <a:off x="8541114" y="4511550"/>
              <a:ext cx="52795" cy="48171"/>
            </a:xfrm>
            <a:custGeom>
              <a:avLst/>
              <a:gdLst/>
              <a:ahLst/>
              <a:cxnLst/>
              <a:rect l="l" t="t" r="r" b="b"/>
              <a:pathLst>
                <a:path w="2112" h="1927" extrusionOk="0">
                  <a:moveTo>
                    <a:pt x="776" y="0"/>
                  </a:moveTo>
                  <a:cubicBezTo>
                    <a:pt x="654" y="0"/>
                    <a:pt x="532" y="32"/>
                    <a:pt x="423" y="97"/>
                  </a:cubicBezTo>
                  <a:cubicBezTo>
                    <a:pt x="71" y="308"/>
                    <a:pt x="1" y="801"/>
                    <a:pt x="353" y="1153"/>
                  </a:cubicBezTo>
                  <a:cubicBezTo>
                    <a:pt x="634" y="1504"/>
                    <a:pt x="1056" y="1786"/>
                    <a:pt x="1549" y="1926"/>
                  </a:cubicBezTo>
                  <a:cubicBezTo>
                    <a:pt x="1971" y="1786"/>
                    <a:pt x="2111" y="1575"/>
                    <a:pt x="1900" y="1364"/>
                  </a:cubicBezTo>
                  <a:cubicBezTo>
                    <a:pt x="1689" y="1082"/>
                    <a:pt x="1549" y="731"/>
                    <a:pt x="1408" y="449"/>
                  </a:cubicBezTo>
                  <a:cubicBezTo>
                    <a:pt x="1311" y="158"/>
                    <a:pt x="1046"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3"/>
            <p:cNvSpPr/>
            <p:nvPr/>
          </p:nvSpPr>
          <p:spPr>
            <a:xfrm rot="-10139272" flipH="1">
              <a:off x="8173828" y="5086493"/>
              <a:ext cx="40471" cy="41246"/>
            </a:xfrm>
            <a:custGeom>
              <a:avLst/>
              <a:gdLst/>
              <a:ahLst/>
              <a:cxnLst/>
              <a:rect l="l" t="t" r="r" b="b"/>
              <a:pathLst>
                <a:path w="1619" h="1650" extrusionOk="0">
                  <a:moveTo>
                    <a:pt x="896" y="0"/>
                  </a:moveTo>
                  <a:cubicBezTo>
                    <a:pt x="833" y="0"/>
                    <a:pt x="768" y="10"/>
                    <a:pt x="704" y="32"/>
                  </a:cubicBezTo>
                  <a:cubicBezTo>
                    <a:pt x="282" y="102"/>
                    <a:pt x="0" y="454"/>
                    <a:pt x="0" y="946"/>
                  </a:cubicBezTo>
                  <a:cubicBezTo>
                    <a:pt x="71" y="1369"/>
                    <a:pt x="352" y="1650"/>
                    <a:pt x="774" y="1650"/>
                  </a:cubicBezTo>
                  <a:cubicBezTo>
                    <a:pt x="1056" y="1650"/>
                    <a:pt x="1337" y="1580"/>
                    <a:pt x="1548" y="1439"/>
                  </a:cubicBezTo>
                  <a:lnTo>
                    <a:pt x="1618" y="1439"/>
                  </a:lnTo>
                  <a:cubicBezTo>
                    <a:pt x="1618" y="1158"/>
                    <a:pt x="1618" y="946"/>
                    <a:pt x="1618" y="665"/>
                  </a:cubicBezTo>
                  <a:cubicBezTo>
                    <a:pt x="1559" y="308"/>
                    <a:pt x="1247"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3"/>
            <p:cNvSpPr/>
            <p:nvPr/>
          </p:nvSpPr>
          <p:spPr>
            <a:xfrm rot="-10139272" flipH="1">
              <a:off x="8443263" y="4784866"/>
              <a:ext cx="49246" cy="40696"/>
            </a:xfrm>
            <a:custGeom>
              <a:avLst/>
              <a:gdLst/>
              <a:ahLst/>
              <a:cxnLst/>
              <a:rect l="l" t="t" r="r" b="b"/>
              <a:pathLst>
                <a:path w="1970" h="1628" extrusionOk="0">
                  <a:moveTo>
                    <a:pt x="748" y="1"/>
                  </a:moveTo>
                  <a:cubicBezTo>
                    <a:pt x="581" y="1"/>
                    <a:pt x="422" y="71"/>
                    <a:pt x="282" y="282"/>
                  </a:cubicBezTo>
                  <a:cubicBezTo>
                    <a:pt x="0" y="634"/>
                    <a:pt x="282" y="845"/>
                    <a:pt x="563" y="1056"/>
                  </a:cubicBezTo>
                  <a:cubicBezTo>
                    <a:pt x="820" y="1313"/>
                    <a:pt x="1018" y="1628"/>
                    <a:pt x="1424" y="1628"/>
                  </a:cubicBezTo>
                  <a:cubicBezTo>
                    <a:pt x="1463" y="1628"/>
                    <a:pt x="1505" y="1625"/>
                    <a:pt x="1548" y="1619"/>
                  </a:cubicBezTo>
                  <a:cubicBezTo>
                    <a:pt x="1829" y="1619"/>
                    <a:pt x="1970" y="1337"/>
                    <a:pt x="1900" y="1056"/>
                  </a:cubicBezTo>
                  <a:cubicBezTo>
                    <a:pt x="1900" y="634"/>
                    <a:pt x="1618" y="282"/>
                    <a:pt x="1266" y="141"/>
                  </a:cubicBezTo>
                  <a:cubicBezTo>
                    <a:pt x="1091" y="71"/>
                    <a:pt x="915"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3"/>
            <p:cNvSpPr/>
            <p:nvPr/>
          </p:nvSpPr>
          <p:spPr>
            <a:xfrm rot="-10139272" flipH="1">
              <a:off x="9041694" y="3979982"/>
              <a:ext cx="52795" cy="34372"/>
            </a:xfrm>
            <a:custGeom>
              <a:avLst/>
              <a:gdLst/>
              <a:ahLst/>
              <a:cxnLst/>
              <a:rect l="l" t="t" r="r" b="b"/>
              <a:pathLst>
                <a:path w="2112" h="1375" extrusionOk="0">
                  <a:moveTo>
                    <a:pt x="1664" y="0"/>
                  </a:moveTo>
                  <a:cubicBezTo>
                    <a:pt x="1626" y="0"/>
                    <a:pt x="1587" y="6"/>
                    <a:pt x="1548" y="19"/>
                  </a:cubicBezTo>
                  <a:lnTo>
                    <a:pt x="1126" y="90"/>
                  </a:lnTo>
                  <a:cubicBezTo>
                    <a:pt x="845" y="90"/>
                    <a:pt x="493" y="230"/>
                    <a:pt x="282" y="441"/>
                  </a:cubicBezTo>
                  <a:cubicBezTo>
                    <a:pt x="71" y="582"/>
                    <a:pt x="1" y="863"/>
                    <a:pt x="141" y="1074"/>
                  </a:cubicBezTo>
                  <a:cubicBezTo>
                    <a:pt x="199" y="1248"/>
                    <a:pt x="353" y="1374"/>
                    <a:pt x="562" y="1374"/>
                  </a:cubicBezTo>
                  <a:cubicBezTo>
                    <a:pt x="607" y="1374"/>
                    <a:pt x="654" y="1368"/>
                    <a:pt x="704" y="1356"/>
                  </a:cubicBezTo>
                  <a:cubicBezTo>
                    <a:pt x="1126" y="1356"/>
                    <a:pt x="1548" y="1145"/>
                    <a:pt x="1900" y="793"/>
                  </a:cubicBezTo>
                  <a:cubicBezTo>
                    <a:pt x="2041" y="652"/>
                    <a:pt x="2111" y="441"/>
                    <a:pt x="2041" y="230"/>
                  </a:cubicBezTo>
                  <a:cubicBezTo>
                    <a:pt x="1983" y="115"/>
                    <a:pt x="1832" y="0"/>
                    <a:pt x="1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3"/>
            <p:cNvSpPr/>
            <p:nvPr/>
          </p:nvSpPr>
          <p:spPr>
            <a:xfrm rot="-10139272" flipH="1">
              <a:off x="8828710" y="3767033"/>
              <a:ext cx="43996" cy="33697"/>
            </a:xfrm>
            <a:custGeom>
              <a:avLst/>
              <a:gdLst/>
              <a:ahLst/>
              <a:cxnLst/>
              <a:rect l="l" t="t" r="r" b="b"/>
              <a:pathLst>
                <a:path w="1760" h="1348" extrusionOk="0">
                  <a:moveTo>
                    <a:pt x="1006" y="0"/>
                  </a:moveTo>
                  <a:cubicBezTo>
                    <a:pt x="928" y="0"/>
                    <a:pt x="849" y="14"/>
                    <a:pt x="774" y="45"/>
                  </a:cubicBezTo>
                  <a:cubicBezTo>
                    <a:pt x="282" y="115"/>
                    <a:pt x="0" y="467"/>
                    <a:pt x="71" y="818"/>
                  </a:cubicBezTo>
                  <a:cubicBezTo>
                    <a:pt x="186" y="1107"/>
                    <a:pt x="538" y="1348"/>
                    <a:pt x="893" y="1348"/>
                  </a:cubicBezTo>
                  <a:cubicBezTo>
                    <a:pt x="972" y="1348"/>
                    <a:pt x="1050" y="1336"/>
                    <a:pt x="1126" y="1311"/>
                  </a:cubicBezTo>
                  <a:cubicBezTo>
                    <a:pt x="1548" y="1240"/>
                    <a:pt x="1759" y="889"/>
                    <a:pt x="1689" y="467"/>
                  </a:cubicBezTo>
                  <a:cubicBezTo>
                    <a:pt x="1578" y="190"/>
                    <a:pt x="1294"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3"/>
            <p:cNvSpPr/>
            <p:nvPr/>
          </p:nvSpPr>
          <p:spPr>
            <a:xfrm rot="-10139272" flipH="1">
              <a:off x="9050484" y="3395692"/>
              <a:ext cx="35197" cy="41021"/>
            </a:xfrm>
            <a:custGeom>
              <a:avLst/>
              <a:gdLst/>
              <a:ahLst/>
              <a:cxnLst/>
              <a:rect l="l" t="t" r="r" b="b"/>
              <a:pathLst>
                <a:path w="1408" h="1641" extrusionOk="0">
                  <a:moveTo>
                    <a:pt x="743" y="1"/>
                  </a:moveTo>
                  <a:cubicBezTo>
                    <a:pt x="707" y="1"/>
                    <a:pt x="670" y="4"/>
                    <a:pt x="634" y="12"/>
                  </a:cubicBezTo>
                  <a:cubicBezTo>
                    <a:pt x="282" y="12"/>
                    <a:pt x="1" y="434"/>
                    <a:pt x="141" y="996"/>
                  </a:cubicBezTo>
                  <a:cubicBezTo>
                    <a:pt x="204" y="1375"/>
                    <a:pt x="437" y="1640"/>
                    <a:pt x="687" y="1640"/>
                  </a:cubicBezTo>
                  <a:cubicBezTo>
                    <a:pt x="716" y="1640"/>
                    <a:pt x="745" y="1637"/>
                    <a:pt x="774" y="1630"/>
                  </a:cubicBezTo>
                  <a:cubicBezTo>
                    <a:pt x="1196" y="1419"/>
                    <a:pt x="1407" y="996"/>
                    <a:pt x="1337" y="574"/>
                  </a:cubicBezTo>
                  <a:cubicBezTo>
                    <a:pt x="1337" y="259"/>
                    <a:pt x="1055" y="1"/>
                    <a:pt x="7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3"/>
            <p:cNvSpPr/>
            <p:nvPr/>
          </p:nvSpPr>
          <p:spPr>
            <a:xfrm rot="-10139272" flipH="1">
              <a:off x="8732312" y="3950787"/>
              <a:ext cx="38722" cy="30472"/>
            </a:xfrm>
            <a:custGeom>
              <a:avLst/>
              <a:gdLst/>
              <a:ahLst/>
              <a:cxnLst/>
              <a:rect l="l" t="t" r="r" b="b"/>
              <a:pathLst>
                <a:path w="1549" h="1219" extrusionOk="0">
                  <a:moveTo>
                    <a:pt x="689" y="1"/>
                  </a:moveTo>
                  <a:cubicBezTo>
                    <a:pt x="648" y="1"/>
                    <a:pt x="606" y="4"/>
                    <a:pt x="563" y="10"/>
                  </a:cubicBezTo>
                  <a:cubicBezTo>
                    <a:pt x="212" y="10"/>
                    <a:pt x="1" y="291"/>
                    <a:pt x="1" y="643"/>
                  </a:cubicBezTo>
                  <a:cubicBezTo>
                    <a:pt x="124" y="1011"/>
                    <a:pt x="461" y="1219"/>
                    <a:pt x="825" y="1219"/>
                  </a:cubicBezTo>
                  <a:cubicBezTo>
                    <a:pt x="878" y="1219"/>
                    <a:pt x="932" y="1214"/>
                    <a:pt x="986" y="1206"/>
                  </a:cubicBezTo>
                  <a:cubicBezTo>
                    <a:pt x="1267" y="1206"/>
                    <a:pt x="1548" y="1065"/>
                    <a:pt x="1548" y="713"/>
                  </a:cubicBezTo>
                  <a:cubicBezTo>
                    <a:pt x="1484" y="328"/>
                    <a:pt x="1126" y="1"/>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3"/>
            <p:cNvSpPr/>
            <p:nvPr/>
          </p:nvSpPr>
          <p:spPr>
            <a:xfrm rot="-10139272" flipH="1">
              <a:off x="8889754" y="4709308"/>
              <a:ext cx="24648" cy="46196"/>
            </a:xfrm>
            <a:custGeom>
              <a:avLst/>
              <a:gdLst/>
              <a:ahLst/>
              <a:cxnLst/>
              <a:rect l="l" t="t" r="r" b="b"/>
              <a:pathLst>
                <a:path w="986" h="1848" extrusionOk="0">
                  <a:moveTo>
                    <a:pt x="483" y="1"/>
                  </a:moveTo>
                  <a:cubicBezTo>
                    <a:pt x="445" y="1"/>
                    <a:pt x="402" y="7"/>
                    <a:pt x="352" y="19"/>
                  </a:cubicBezTo>
                  <a:cubicBezTo>
                    <a:pt x="141" y="19"/>
                    <a:pt x="0" y="160"/>
                    <a:pt x="0" y="371"/>
                  </a:cubicBezTo>
                  <a:cubicBezTo>
                    <a:pt x="0" y="793"/>
                    <a:pt x="71" y="1285"/>
                    <a:pt x="282" y="1637"/>
                  </a:cubicBezTo>
                  <a:cubicBezTo>
                    <a:pt x="352" y="1778"/>
                    <a:pt x="493" y="1848"/>
                    <a:pt x="563" y="1848"/>
                  </a:cubicBezTo>
                  <a:cubicBezTo>
                    <a:pt x="704" y="1778"/>
                    <a:pt x="844" y="1707"/>
                    <a:pt x="915" y="1567"/>
                  </a:cubicBezTo>
                  <a:cubicBezTo>
                    <a:pt x="985" y="1285"/>
                    <a:pt x="985" y="933"/>
                    <a:pt x="915" y="652"/>
                  </a:cubicBezTo>
                  <a:cubicBezTo>
                    <a:pt x="844" y="511"/>
                    <a:pt x="844" y="441"/>
                    <a:pt x="774" y="300"/>
                  </a:cubicBezTo>
                  <a:cubicBezTo>
                    <a:pt x="716" y="127"/>
                    <a:pt x="658" y="1"/>
                    <a:pt x="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3"/>
            <p:cNvSpPr/>
            <p:nvPr/>
          </p:nvSpPr>
          <p:spPr>
            <a:xfrm rot="-10139272" flipH="1">
              <a:off x="8557878" y="5023533"/>
              <a:ext cx="43996" cy="25298"/>
            </a:xfrm>
            <a:custGeom>
              <a:avLst/>
              <a:gdLst/>
              <a:ahLst/>
              <a:cxnLst/>
              <a:rect l="l" t="t" r="r" b="b"/>
              <a:pathLst>
                <a:path w="1760" h="1012" extrusionOk="0">
                  <a:moveTo>
                    <a:pt x="946" y="0"/>
                  </a:moveTo>
                  <a:cubicBezTo>
                    <a:pt x="845" y="0"/>
                    <a:pt x="739" y="14"/>
                    <a:pt x="634" y="44"/>
                  </a:cubicBezTo>
                  <a:cubicBezTo>
                    <a:pt x="282" y="44"/>
                    <a:pt x="1" y="115"/>
                    <a:pt x="71" y="537"/>
                  </a:cubicBezTo>
                  <a:cubicBezTo>
                    <a:pt x="124" y="853"/>
                    <a:pt x="414" y="1012"/>
                    <a:pt x="793" y="1012"/>
                  </a:cubicBezTo>
                  <a:cubicBezTo>
                    <a:pt x="920" y="1012"/>
                    <a:pt x="1056" y="994"/>
                    <a:pt x="1197" y="959"/>
                  </a:cubicBezTo>
                  <a:cubicBezTo>
                    <a:pt x="1478" y="888"/>
                    <a:pt x="1760" y="888"/>
                    <a:pt x="1689" y="466"/>
                  </a:cubicBezTo>
                  <a:cubicBezTo>
                    <a:pt x="1634" y="190"/>
                    <a:pt x="1318"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3"/>
            <p:cNvSpPr/>
            <p:nvPr/>
          </p:nvSpPr>
          <p:spPr>
            <a:xfrm rot="-10139272" flipH="1">
              <a:off x="9077382" y="3695997"/>
              <a:ext cx="40471" cy="22948"/>
            </a:xfrm>
            <a:custGeom>
              <a:avLst/>
              <a:gdLst/>
              <a:ahLst/>
              <a:cxnLst/>
              <a:rect l="l" t="t" r="r" b="b"/>
              <a:pathLst>
                <a:path w="1619" h="918" extrusionOk="0">
                  <a:moveTo>
                    <a:pt x="607" y="1"/>
                  </a:moveTo>
                  <a:cubicBezTo>
                    <a:pt x="422" y="1"/>
                    <a:pt x="246" y="54"/>
                    <a:pt x="70" y="230"/>
                  </a:cubicBezTo>
                  <a:cubicBezTo>
                    <a:pt x="0" y="300"/>
                    <a:pt x="0" y="511"/>
                    <a:pt x="70" y="581"/>
                  </a:cubicBezTo>
                  <a:cubicBezTo>
                    <a:pt x="276" y="787"/>
                    <a:pt x="558" y="918"/>
                    <a:pt x="832" y="918"/>
                  </a:cubicBezTo>
                  <a:cubicBezTo>
                    <a:pt x="932" y="918"/>
                    <a:pt x="1031" y="900"/>
                    <a:pt x="1126" y="863"/>
                  </a:cubicBezTo>
                  <a:cubicBezTo>
                    <a:pt x="1407" y="792"/>
                    <a:pt x="1548" y="792"/>
                    <a:pt x="1618" y="511"/>
                  </a:cubicBezTo>
                  <a:cubicBezTo>
                    <a:pt x="1618" y="300"/>
                    <a:pt x="1477" y="230"/>
                    <a:pt x="1266" y="89"/>
                  </a:cubicBezTo>
                  <a:lnTo>
                    <a:pt x="1196" y="89"/>
                  </a:lnTo>
                  <a:cubicBezTo>
                    <a:pt x="985" y="54"/>
                    <a:pt x="791" y="1"/>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3"/>
            <p:cNvSpPr/>
            <p:nvPr/>
          </p:nvSpPr>
          <p:spPr>
            <a:xfrm rot="-10139272" flipH="1">
              <a:off x="8614041" y="4458884"/>
              <a:ext cx="36797" cy="29547"/>
            </a:xfrm>
            <a:custGeom>
              <a:avLst/>
              <a:gdLst/>
              <a:ahLst/>
              <a:cxnLst/>
              <a:rect l="l" t="t" r="r" b="b"/>
              <a:pathLst>
                <a:path w="1472" h="1182" extrusionOk="0">
                  <a:moveTo>
                    <a:pt x="779" y="1"/>
                  </a:moveTo>
                  <a:cubicBezTo>
                    <a:pt x="707" y="1"/>
                    <a:pt x="632" y="15"/>
                    <a:pt x="557" y="45"/>
                  </a:cubicBezTo>
                  <a:cubicBezTo>
                    <a:pt x="532" y="39"/>
                    <a:pt x="507" y="36"/>
                    <a:pt x="483" y="36"/>
                  </a:cubicBezTo>
                  <a:cubicBezTo>
                    <a:pt x="229" y="36"/>
                    <a:pt x="0" y="351"/>
                    <a:pt x="64" y="608"/>
                  </a:cubicBezTo>
                  <a:cubicBezTo>
                    <a:pt x="190" y="923"/>
                    <a:pt x="486" y="1181"/>
                    <a:pt x="799" y="1181"/>
                  </a:cubicBezTo>
                  <a:cubicBezTo>
                    <a:pt x="835" y="1181"/>
                    <a:pt x="872" y="1178"/>
                    <a:pt x="908" y="1170"/>
                  </a:cubicBezTo>
                  <a:cubicBezTo>
                    <a:pt x="1260" y="1100"/>
                    <a:pt x="1471" y="748"/>
                    <a:pt x="1330" y="467"/>
                  </a:cubicBezTo>
                  <a:cubicBezTo>
                    <a:pt x="1275" y="190"/>
                    <a:pt x="1046" y="1"/>
                    <a:pt x="7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3"/>
            <p:cNvSpPr/>
            <p:nvPr/>
          </p:nvSpPr>
          <p:spPr>
            <a:xfrm rot="-10139272" flipH="1">
              <a:off x="8988243" y="4829826"/>
              <a:ext cx="38697" cy="23973"/>
            </a:xfrm>
            <a:custGeom>
              <a:avLst/>
              <a:gdLst/>
              <a:ahLst/>
              <a:cxnLst/>
              <a:rect l="l" t="t" r="r" b="b"/>
              <a:pathLst>
                <a:path w="1548" h="959" extrusionOk="0">
                  <a:moveTo>
                    <a:pt x="549" y="1"/>
                  </a:moveTo>
                  <a:cubicBezTo>
                    <a:pt x="438" y="1"/>
                    <a:pt x="324" y="18"/>
                    <a:pt x="211" y="56"/>
                  </a:cubicBezTo>
                  <a:cubicBezTo>
                    <a:pt x="71" y="126"/>
                    <a:pt x="0" y="267"/>
                    <a:pt x="0" y="478"/>
                  </a:cubicBezTo>
                  <a:cubicBezTo>
                    <a:pt x="193" y="768"/>
                    <a:pt x="552" y="958"/>
                    <a:pt x="917" y="958"/>
                  </a:cubicBezTo>
                  <a:cubicBezTo>
                    <a:pt x="1084" y="958"/>
                    <a:pt x="1253" y="918"/>
                    <a:pt x="1407" y="830"/>
                  </a:cubicBezTo>
                  <a:cubicBezTo>
                    <a:pt x="1548" y="689"/>
                    <a:pt x="1548" y="478"/>
                    <a:pt x="1407" y="337"/>
                  </a:cubicBezTo>
                  <a:cubicBezTo>
                    <a:pt x="1150" y="131"/>
                    <a:pt x="855"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3"/>
            <p:cNvSpPr/>
            <p:nvPr/>
          </p:nvSpPr>
          <p:spPr>
            <a:xfrm rot="-10139272" flipH="1">
              <a:off x="8847506" y="4131720"/>
              <a:ext cx="28173" cy="30422"/>
            </a:xfrm>
            <a:custGeom>
              <a:avLst/>
              <a:gdLst/>
              <a:ahLst/>
              <a:cxnLst/>
              <a:rect l="l" t="t" r="r" b="b"/>
              <a:pathLst>
                <a:path w="1127" h="1217" extrusionOk="0">
                  <a:moveTo>
                    <a:pt x="461" y="1"/>
                  </a:moveTo>
                  <a:cubicBezTo>
                    <a:pt x="425" y="1"/>
                    <a:pt x="389" y="5"/>
                    <a:pt x="353" y="12"/>
                  </a:cubicBezTo>
                  <a:cubicBezTo>
                    <a:pt x="71" y="12"/>
                    <a:pt x="1" y="223"/>
                    <a:pt x="71" y="504"/>
                  </a:cubicBezTo>
                  <a:cubicBezTo>
                    <a:pt x="71" y="890"/>
                    <a:pt x="365" y="1217"/>
                    <a:pt x="630" y="1217"/>
                  </a:cubicBezTo>
                  <a:cubicBezTo>
                    <a:pt x="655" y="1217"/>
                    <a:pt x="680" y="1214"/>
                    <a:pt x="704" y="1208"/>
                  </a:cubicBezTo>
                  <a:cubicBezTo>
                    <a:pt x="1056" y="1137"/>
                    <a:pt x="1126" y="926"/>
                    <a:pt x="1056" y="645"/>
                  </a:cubicBezTo>
                  <a:cubicBezTo>
                    <a:pt x="1056" y="266"/>
                    <a:pt x="773" y="1"/>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3"/>
            <p:cNvSpPr/>
            <p:nvPr/>
          </p:nvSpPr>
          <p:spPr>
            <a:xfrm rot="-10139272" flipH="1">
              <a:off x="9033991" y="4274525"/>
              <a:ext cx="31697" cy="24973"/>
            </a:xfrm>
            <a:custGeom>
              <a:avLst/>
              <a:gdLst/>
              <a:ahLst/>
              <a:cxnLst/>
              <a:rect l="l" t="t" r="r" b="b"/>
              <a:pathLst>
                <a:path w="1268" h="999" extrusionOk="0">
                  <a:moveTo>
                    <a:pt x="486" y="0"/>
                  </a:moveTo>
                  <a:cubicBezTo>
                    <a:pt x="442" y="0"/>
                    <a:pt x="397" y="4"/>
                    <a:pt x="353" y="13"/>
                  </a:cubicBezTo>
                  <a:cubicBezTo>
                    <a:pt x="142" y="13"/>
                    <a:pt x="1" y="154"/>
                    <a:pt x="1" y="365"/>
                  </a:cubicBezTo>
                  <a:cubicBezTo>
                    <a:pt x="142" y="717"/>
                    <a:pt x="493" y="928"/>
                    <a:pt x="845" y="998"/>
                  </a:cubicBezTo>
                  <a:cubicBezTo>
                    <a:pt x="1056" y="998"/>
                    <a:pt x="1267" y="787"/>
                    <a:pt x="1197" y="576"/>
                  </a:cubicBezTo>
                  <a:cubicBezTo>
                    <a:pt x="1074" y="208"/>
                    <a:pt x="790" y="0"/>
                    <a:pt x="4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3"/>
            <p:cNvSpPr/>
            <p:nvPr/>
          </p:nvSpPr>
          <p:spPr>
            <a:xfrm rot="-10139272" flipH="1">
              <a:off x="9002397" y="4939453"/>
              <a:ext cx="21123" cy="27873"/>
            </a:xfrm>
            <a:custGeom>
              <a:avLst/>
              <a:gdLst/>
              <a:ahLst/>
              <a:cxnLst/>
              <a:rect l="l" t="t" r="r" b="b"/>
              <a:pathLst>
                <a:path w="845" h="1115" extrusionOk="0">
                  <a:moveTo>
                    <a:pt x="365" y="0"/>
                  </a:moveTo>
                  <a:cubicBezTo>
                    <a:pt x="338" y="0"/>
                    <a:pt x="310" y="4"/>
                    <a:pt x="282" y="14"/>
                  </a:cubicBezTo>
                  <a:cubicBezTo>
                    <a:pt x="1" y="84"/>
                    <a:pt x="1" y="506"/>
                    <a:pt x="1" y="788"/>
                  </a:cubicBezTo>
                  <a:cubicBezTo>
                    <a:pt x="1" y="951"/>
                    <a:pt x="43" y="1114"/>
                    <a:pt x="193" y="1114"/>
                  </a:cubicBezTo>
                  <a:cubicBezTo>
                    <a:pt x="236" y="1114"/>
                    <a:pt x="289" y="1101"/>
                    <a:pt x="352" y="1069"/>
                  </a:cubicBezTo>
                  <a:cubicBezTo>
                    <a:pt x="634" y="999"/>
                    <a:pt x="845" y="717"/>
                    <a:pt x="775" y="436"/>
                  </a:cubicBezTo>
                  <a:cubicBezTo>
                    <a:pt x="713" y="191"/>
                    <a:pt x="546" y="0"/>
                    <a:pt x="3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3"/>
            <p:cNvSpPr/>
            <p:nvPr/>
          </p:nvSpPr>
          <p:spPr>
            <a:xfrm rot="-10139272" flipH="1">
              <a:off x="9179678" y="4267736"/>
              <a:ext cx="7074" cy="6624"/>
            </a:xfrm>
            <a:custGeom>
              <a:avLst/>
              <a:gdLst/>
              <a:ahLst/>
              <a:cxnLst/>
              <a:rect l="l" t="t" r="r" b="b"/>
              <a:pathLst>
                <a:path w="283" h="265" extrusionOk="0">
                  <a:moveTo>
                    <a:pt x="115" y="1"/>
                  </a:moveTo>
                  <a:cubicBezTo>
                    <a:pt x="89" y="1"/>
                    <a:pt x="71" y="18"/>
                    <a:pt x="71" y="53"/>
                  </a:cubicBezTo>
                  <a:cubicBezTo>
                    <a:pt x="71" y="53"/>
                    <a:pt x="1" y="124"/>
                    <a:pt x="1" y="194"/>
                  </a:cubicBezTo>
                  <a:cubicBezTo>
                    <a:pt x="1" y="194"/>
                    <a:pt x="142" y="264"/>
                    <a:pt x="142" y="264"/>
                  </a:cubicBezTo>
                  <a:cubicBezTo>
                    <a:pt x="212" y="194"/>
                    <a:pt x="282" y="124"/>
                    <a:pt x="212" y="53"/>
                  </a:cubicBezTo>
                  <a:cubicBezTo>
                    <a:pt x="177" y="18"/>
                    <a:pt x="14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3"/>
            <p:cNvSpPr/>
            <p:nvPr/>
          </p:nvSpPr>
          <p:spPr>
            <a:xfrm rot="-10139272" flipH="1">
              <a:off x="8413163" y="77795"/>
              <a:ext cx="114340" cy="92392"/>
            </a:xfrm>
            <a:custGeom>
              <a:avLst/>
              <a:gdLst/>
              <a:ahLst/>
              <a:cxnLst/>
              <a:rect l="l" t="t" r="r" b="b"/>
              <a:pathLst>
                <a:path w="4574" h="3696" extrusionOk="0">
                  <a:moveTo>
                    <a:pt x="1861" y="1"/>
                  </a:moveTo>
                  <a:cubicBezTo>
                    <a:pt x="1657" y="1"/>
                    <a:pt x="1452" y="93"/>
                    <a:pt x="1267" y="204"/>
                  </a:cubicBezTo>
                  <a:cubicBezTo>
                    <a:pt x="1056" y="345"/>
                    <a:pt x="845" y="485"/>
                    <a:pt x="634" y="626"/>
                  </a:cubicBezTo>
                  <a:cubicBezTo>
                    <a:pt x="71" y="1048"/>
                    <a:pt x="1" y="1540"/>
                    <a:pt x="704" y="1822"/>
                  </a:cubicBezTo>
                  <a:cubicBezTo>
                    <a:pt x="1267" y="2174"/>
                    <a:pt x="1900" y="2525"/>
                    <a:pt x="2463" y="3018"/>
                  </a:cubicBezTo>
                  <a:cubicBezTo>
                    <a:pt x="2603" y="3158"/>
                    <a:pt x="2744" y="3299"/>
                    <a:pt x="2955" y="3510"/>
                  </a:cubicBezTo>
                  <a:cubicBezTo>
                    <a:pt x="3143" y="3623"/>
                    <a:pt x="3372" y="3696"/>
                    <a:pt x="3598" y="3696"/>
                  </a:cubicBezTo>
                  <a:cubicBezTo>
                    <a:pt x="3794" y="3696"/>
                    <a:pt x="3988" y="3641"/>
                    <a:pt x="4151" y="3510"/>
                  </a:cubicBezTo>
                  <a:cubicBezTo>
                    <a:pt x="4573" y="3229"/>
                    <a:pt x="4503" y="2877"/>
                    <a:pt x="4221" y="2525"/>
                  </a:cubicBezTo>
                  <a:cubicBezTo>
                    <a:pt x="4151" y="2455"/>
                    <a:pt x="4221" y="2314"/>
                    <a:pt x="4221" y="2174"/>
                  </a:cubicBezTo>
                  <a:cubicBezTo>
                    <a:pt x="4221" y="1491"/>
                    <a:pt x="4002" y="1246"/>
                    <a:pt x="3420" y="1246"/>
                  </a:cubicBezTo>
                  <a:cubicBezTo>
                    <a:pt x="3342" y="1246"/>
                    <a:pt x="3257" y="1251"/>
                    <a:pt x="3166" y="1259"/>
                  </a:cubicBezTo>
                  <a:cubicBezTo>
                    <a:pt x="2864" y="1320"/>
                    <a:pt x="2613" y="1484"/>
                    <a:pt x="2280" y="1484"/>
                  </a:cubicBezTo>
                  <a:cubicBezTo>
                    <a:pt x="2226" y="1484"/>
                    <a:pt x="2170" y="1480"/>
                    <a:pt x="2111" y="1470"/>
                  </a:cubicBezTo>
                  <a:cubicBezTo>
                    <a:pt x="2041" y="1400"/>
                    <a:pt x="2111" y="1259"/>
                    <a:pt x="2181" y="1189"/>
                  </a:cubicBezTo>
                  <a:cubicBezTo>
                    <a:pt x="2463" y="907"/>
                    <a:pt x="2674" y="626"/>
                    <a:pt x="2392" y="274"/>
                  </a:cubicBezTo>
                  <a:cubicBezTo>
                    <a:pt x="2226" y="75"/>
                    <a:pt x="2044" y="1"/>
                    <a:pt x="1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3"/>
            <p:cNvSpPr/>
            <p:nvPr/>
          </p:nvSpPr>
          <p:spPr>
            <a:xfrm rot="-10139272" flipH="1">
              <a:off x="8805239" y="5026341"/>
              <a:ext cx="80918" cy="103266"/>
            </a:xfrm>
            <a:custGeom>
              <a:avLst/>
              <a:gdLst/>
              <a:ahLst/>
              <a:cxnLst/>
              <a:rect l="l" t="t" r="r" b="b"/>
              <a:pathLst>
                <a:path w="3237" h="4131" extrusionOk="0">
                  <a:moveTo>
                    <a:pt x="2224" y="1"/>
                  </a:moveTo>
                  <a:cubicBezTo>
                    <a:pt x="2073" y="1"/>
                    <a:pt x="1932" y="66"/>
                    <a:pt x="1829" y="169"/>
                  </a:cubicBezTo>
                  <a:cubicBezTo>
                    <a:pt x="1548" y="380"/>
                    <a:pt x="1689" y="802"/>
                    <a:pt x="1337" y="1013"/>
                  </a:cubicBezTo>
                  <a:cubicBezTo>
                    <a:pt x="1215" y="709"/>
                    <a:pt x="1093" y="352"/>
                    <a:pt x="744" y="352"/>
                  </a:cubicBezTo>
                  <a:cubicBezTo>
                    <a:pt x="690" y="352"/>
                    <a:pt x="630" y="361"/>
                    <a:pt x="563" y="380"/>
                  </a:cubicBezTo>
                  <a:cubicBezTo>
                    <a:pt x="282" y="450"/>
                    <a:pt x="0" y="732"/>
                    <a:pt x="0" y="1083"/>
                  </a:cubicBezTo>
                  <a:cubicBezTo>
                    <a:pt x="0" y="1505"/>
                    <a:pt x="141" y="1857"/>
                    <a:pt x="633" y="1928"/>
                  </a:cubicBezTo>
                  <a:cubicBezTo>
                    <a:pt x="1196" y="1998"/>
                    <a:pt x="1126" y="2350"/>
                    <a:pt x="1126" y="2772"/>
                  </a:cubicBezTo>
                  <a:cubicBezTo>
                    <a:pt x="1055" y="3475"/>
                    <a:pt x="1900" y="3686"/>
                    <a:pt x="2111" y="3968"/>
                  </a:cubicBezTo>
                  <a:cubicBezTo>
                    <a:pt x="2200" y="4086"/>
                    <a:pt x="2314" y="4130"/>
                    <a:pt x="2438" y="4130"/>
                  </a:cubicBezTo>
                  <a:cubicBezTo>
                    <a:pt x="2606" y="4130"/>
                    <a:pt x="2792" y="4049"/>
                    <a:pt x="2955" y="3968"/>
                  </a:cubicBezTo>
                  <a:lnTo>
                    <a:pt x="2884" y="3897"/>
                  </a:lnTo>
                  <a:cubicBezTo>
                    <a:pt x="3236" y="2701"/>
                    <a:pt x="2533" y="1576"/>
                    <a:pt x="2673" y="380"/>
                  </a:cubicBezTo>
                  <a:cubicBezTo>
                    <a:pt x="2673" y="239"/>
                    <a:pt x="2533" y="98"/>
                    <a:pt x="2392" y="28"/>
                  </a:cubicBezTo>
                  <a:cubicBezTo>
                    <a:pt x="2335" y="9"/>
                    <a:pt x="2279" y="1"/>
                    <a:pt x="2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3"/>
            <p:cNvSpPr/>
            <p:nvPr/>
          </p:nvSpPr>
          <p:spPr>
            <a:xfrm rot="-10139272" flipH="1">
              <a:off x="8882070" y="3588309"/>
              <a:ext cx="89717" cy="79868"/>
            </a:xfrm>
            <a:custGeom>
              <a:avLst/>
              <a:gdLst/>
              <a:ahLst/>
              <a:cxnLst/>
              <a:rect l="l" t="t" r="r" b="b"/>
              <a:pathLst>
                <a:path w="3589" h="3195" extrusionOk="0">
                  <a:moveTo>
                    <a:pt x="2537" y="0"/>
                  </a:moveTo>
                  <a:cubicBezTo>
                    <a:pt x="2440" y="0"/>
                    <a:pt x="2340" y="56"/>
                    <a:pt x="2251" y="174"/>
                  </a:cubicBezTo>
                  <a:cubicBezTo>
                    <a:pt x="2111" y="526"/>
                    <a:pt x="1829" y="596"/>
                    <a:pt x="1478" y="737"/>
                  </a:cubicBezTo>
                  <a:cubicBezTo>
                    <a:pt x="915" y="1088"/>
                    <a:pt x="493" y="1581"/>
                    <a:pt x="141" y="2144"/>
                  </a:cubicBezTo>
                  <a:cubicBezTo>
                    <a:pt x="0" y="2425"/>
                    <a:pt x="71" y="2706"/>
                    <a:pt x="282" y="2917"/>
                  </a:cubicBezTo>
                  <a:cubicBezTo>
                    <a:pt x="437" y="3104"/>
                    <a:pt x="662" y="3195"/>
                    <a:pt x="888" y="3195"/>
                  </a:cubicBezTo>
                  <a:cubicBezTo>
                    <a:pt x="1173" y="3195"/>
                    <a:pt x="1461" y="3051"/>
                    <a:pt x="1618" y="2777"/>
                  </a:cubicBezTo>
                  <a:cubicBezTo>
                    <a:pt x="1829" y="2425"/>
                    <a:pt x="2040" y="2073"/>
                    <a:pt x="2251" y="1651"/>
                  </a:cubicBezTo>
                  <a:cubicBezTo>
                    <a:pt x="2322" y="1792"/>
                    <a:pt x="2392" y="1933"/>
                    <a:pt x="2533" y="2003"/>
                  </a:cubicBezTo>
                  <a:cubicBezTo>
                    <a:pt x="2682" y="2152"/>
                    <a:pt x="2831" y="2301"/>
                    <a:pt x="3030" y="2301"/>
                  </a:cubicBezTo>
                  <a:cubicBezTo>
                    <a:pt x="3113" y="2301"/>
                    <a:pt x="3204" y="2276"/>
                    <a:pt x="3307" y="2214"/>
                  </a:cubicBezTo>
                  <a:cubicBezTo>
                    <a:pt x="3588" y="2003"/>
                    <a:pt x="3518" y="1722"/>
                    <a:pt x="3377" y="1370"/>
                  </a:cubicBezTo>
                  <a:cubicBezTo>
                    <a:pt x="3236" y="1018"/>
                    <a:pt x="3025" y="596"/>
                    <a:pt x="2885" y="315"/>
                  </a:cubicBezTo>
                  <a:cubicBezTo>
                    <a:pt x="2803" y="110"/>
                    <a:pt x="2673" y="0"/>
                    <a:pt x="2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3"/>
            <p:cNvSpPr/>
            <p:nvPr/>
          </p:nvSpPr>
          <p:spPr>
            <a:xfrm rot="-10139272" flipH="1">
              <a:off x="8764400" y="4393888"/>
              <a:ext cx="80893" cy="108865"/>
            </a:xfrm>
            <a:custGeom>
              <a:avLst/>
              <a:gdLst/>
              <a:ahLst/>
              <a:cxnLst/>
              <a:rect l="l" t="t" r="r" b="b"/>
              <a:pathLst>
                <a:path w="3236" h="4355" extrusionOk="0">
                  <a:moveTo>
                    <a:pt x="1053" y="1"/>
                  </a:moveTo>
                  <a:cubicBezTo>
                    <a:pt x="842" y="1"/>
                    <a:pt x="679" y="127"/>
                    <a:pt x="563" y="300"/>
                  </a:cubicBezTo>
                  <a:cubicBezTo>
                    <a:pt x="492" y="441"/>
                    <a:pt x="422" y="582"/>
                    <a:pt x="352" y="723"/>
                  </a:cubicBezTo>
                  <a:cubicBezTo>
                    <a:pt x="0" y="1426"/>
                    <a:pt x="281" y="2270"/>
                    <a:pt x="985" y="2692"/>
                  </a:cubicBezTo>
                  <a:cubicBezTo>
                    <a:pt x="1477" y="2903"/>
                    <a:pt x="1759" y="3325"/>
                    <a:pt x="1899" y="3888"/>
                  </a:cubicBezTo>
                  <a:cubicBezTo>
                    <a:pt x="1955" y="4165"/>
                    <a:pt x="2227" y="4354"/>
                    <a:pt x="2478" y="4354"/>
                  </a:cubicBezTo>
                  <a:cubicBezTo>
                    <a:pt x="2547" y="4354"/>
                    <a:pt x="2613" y="4340"/>
                    <a:pt x="2673" y="4310"/>
                  </a:cubicBezTo>
                  <a:cubicBezTo>
                    <a:pt x="3025" y="4240"/>
                    <a:pt x="3236" y="3888"/>
                    <a:pt x="3166" y="3536"/>
                  </a:cubicBezTo>
                  <a:cubicBezTo>
                    <a:pt x="3166" y="3185"/>
                    <a:pt x="2955" y="2833"/>
                    <a:pt x="2673" y="2692"/>
                  </a:cubicBezTo>
                  <a:cubicBezTo>
                    <a:pt x="1899" y="2200"/>
                    <a:pt x="1477" y="1426"/>
                    <a:pt x="1477" y="582"/>
                  </a:cubicBezTo>
                  <a:cubicBezTo>
                    <a:pt x="1548" y="371"/>
                    <a:pt x="1407" y="89"/>
                    <a:pt x="1196" y="19"/>
                  </a:cubicBezTo>
                  <a:cubicBezTo>
                    <a:pt x="1146" y="7"/>
                    <a:pt x="1098"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3"/>
            <p:cNvSpPr/>
            <p:nvPr/>
          </p:nvSpPr>
          <p:spPr>
            <a:xfrm rot="-10139272" flipH="1">
              <a:off x="8116579" y="4935436"/>
              <a:ext cx="87942" cy="89992"/>
            </a:xfrm>
            <a:custGeom>
              <a:avLst/>
              <a:gdLst/>
              <a:ahLst/>
              <a:cxnLst/>
              <a:rect l="l" t="t" r="r" b="b"/>
              <a:pathLst>
                <a:path w="3518" h="3600" extrusionOk="0">
                  <a:moveTo>
                    <a:pt x="1634" y="1"/>
                  </a:moveTo>
                  <a:cubicBezTo>
                    <a:pt x="1475" y="1"/>
                    <a:pt x="1231" y="82"/>
                    <a:pt x="844" y="211"/>
                  </a:cubicBezTo>
                  <a:lnTo>
                    <a:pt x="633" y="211"/>
                  </a:lnTo>
                  <a:cubicBezTo>
                    <a:pt x="570" y="195"/>
                    <a:pt x="510" y="186"/>
                    <a:pt x="455" y="186"/>
                  </a:cubicBezTo>
                  <a:cubicBezTo>
                    <a:pt x="264" y="186"/>
                    <a:pt x="125" y="290"/>
                    <a:pt x="71" y="563"/>
                  </a:cubicBezTo>
                  <a:cubicBezTo>
                    <a:pt x="0" y="844"/>
                    <a:pt x="141" y="1055"/>
                    <a:pt x="422" y="1196"/>
                  </a:cubicBezTo>
                  <a:cubicBezTo>
                    <a:pt x="1055" y="1477"/>
                    <a:pt x="1407" y="2181"/>
                    <a:pt x="1337" y="2884"/>
                  </a:cubicBezTo>
                  <a:cubicBezTo>
                    <a:pt x="1281" y="3220"/>
                    <a:pt x="1670" y="3600"/>
                    <a:pt x="2008" y="3600"/>
                  </a:cubicBezTo>
                  <a:cubicBezTo>
                    <a:pt x="2096" y="3600"/>
                    <a:pt x="2179" y="3575"/>
                    <a:pt x="2251" y="3517"/>
                  </a:cubicBezTo>
                  <a:cubicBezTo>
                    <a:pt x="2673" y="3236"/>
                    <a:pt x="3236" y="2954"/>
                    <a:pt x="3447" y="2321"/>
                  </a:cubicBezTo>
                  <a:cubicBezTo>
                    <a:pt x="3518" y="2040"/>
                    <a:pt x="3377" y="1688"/>
                    <a:pt x="3095" y="1618"/>
                  </a:cubicBezTo>
                  <a:cubicBezTo>
                    <a:pt x="3029" y="1601"/>
                    <a:pt x="2963" y="1592"/>
                    <a:pt x="2898" y="1592"/>
                  </a:cubicBezTo>
                  <a:cubicBezTo>
                    <a:pt x="2689" y="1592"/>
                    <a:pt x="2499" y="1684"/>
                    <a:pt x="2392" y="1899"/>
                  </a:cubicBezTo>
                  <a:cubicBezTo>
                    <a:pt x="2322" y="2040"/>
                    <a:pt x="2251" y="2251"/>
                    <a:pt x="2251" y="2462"/>
                  </a:cubicBezTo>
                  <a:cubicBezTo>
                    <a:pt x="2251" y="2532"/>
                    <a:pt x="2251" y="2603"/>
                    <a:pt x="2040" y="2603"/>
                  </a:cubicBezTo>
                  <a:cubicBezTo>
                    <a:pt x="1900" y="2603"/>
                    <a:pt x="1759" y="2462"/>
                    <a:pt x="1829" y="2321"/>
                  </a:cubicBezTo>
                  <a:cubicBezTo>
                    <a:pt x="2040" y="1970"/>
                    <a:pt x="2111" y="1547"/>
                    <a:pt x="1970" y="1196"/>
                  </a:cubicBezTo>
                  <a:lnTo>
                    <a:pt x="1970" y="914"/>
                  </a:lnTo>
                  <a:cubicBezTo>
                    <a:pt x="1925" y="245"/>
                    <a:pt x="1909" y="1"/>
                    <a:pt x="1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3"/>
            <p:cNvSpPr/>
            <p:nvPr/>
          </p:nvSpPr>
          <p:spPr>
            <a:xfrm rot="-10139272" flipH="1">
              <a:off x="8785318" y="4533825"/>
              <a:ext cx="87942" cy="77693"/>
            </a:xfrm>
            <a:custGeom>
              <a:avLst/>
              <a:gdLst/>
              <a:ahLst/>
              <a:cxnLst/>
              <a:rect l="l" t="t" r="r" b="b"/>
              <a:pathLst>
                <a:path w="3518" h="3108" extrusionOk="0">
                  <a:moveTo>
                    <a:pt x="2090" y="0"/>
                  </a:moveTo>
                  <a:cubicBezTo>
                    <a:pt x="1993" y="0"/>
                    <a:pt x="1882" y="23"/>
                    <a:pt x="1759" y="64"/>
                  </a:cubicBezTo>
                  <a:cubicBezTo>
                    <a:pt x="1337" y="275"/>
                    <a:pt x="915" y="557"/>
                    <a:pt x="563" y="768"/>
                  </a:cubicBezTo>
                  <a:cubicBezTo>
                    <a:pt x="141" y="908"/>
                    <a:pt x="0" y="1331"/>
                    <a:pt x="141" y="1682"/>
                  </a:cubicBezTo>
                  <a:cubicBezTo>
                    <a:pt x="263" y="1927"/>
                    <a:pt x="545" y="2118"/>
                    <a:pt x="893" y="2118"/>
                  </a:cubicBezTo>
                  <a:cubicBezTo>
                    <a:pt x="946" y="2118"/>
                    <a:pt x="1000" y="2114"/>
                    <a:pt x="1056" y="2104"/>
                  </a:cubicBezTo>
                  <a:cubicBezTo>
                    <a:pt x="1341" y="2064"/>
                    <a:pt x="1544" y="2035"/>
                    <a:pt x="1702" y="2035"/>
                  </a:cubicBezTo>
                  <a:cubicBezTo>
                    <a:pt x="2088" y="2035"/>
                    <a:pt x="2204" y="2208"/>
                    <a:pt x="2603" y="2808"/>
                  </a:cubicBezTo>
                  <a:cubicBezTo>
                    <a:pt x="2719" y="2981"/>
                    <a:pt x="2787" y="3108"/>
                    <a:pt x="2964" y="3108"/>
                  </a:cubicBezTo>
                  <a:cubicBezTo>
                    <a:pt x="3003" y="3108"/>
                    <a:pt x="3046" y="3102"/>
                    <a:pt x="3096" y="3089"/>
                  </a:cubicBezTo>
                  <a:cubicBezTo>
                    <a:pt x="3377" y="3089"/>
                    <a:pt x="3518" y="2808"/>
                    <a:pt x="3518" y="2667"/>
                  </a:cubicBezTo>
                  <a:lnTo>
                    <a:pt x="3518" y="2315"/>
                  </a:lnTo>
                  <a:cubicBezTo>
                    <a:pt x="3447" y="1964"/>
                    <a:pt x="3377" y="1682"/>
                    <a:pt x="3025" y="1682"/>
                  </a:cubicBezTo>
                  <a:cubicBezTo>
                    <a:pt x="2674" y="1612"/>
                    <a:pt x="2674" y="1331"/>
                    <a:pt x="2603" y="1120"/>
                  </a:cubicBezTo>
                  <a:cubicBezTo>
                    <a:pt x="2533" y="908"/>
                    <a:pt x="2533" y="697"/>
                    <a:pt x="2533" y="486"/>
                  </a:cubicBezTo>
                  <a:cubicBezTo>
                    <a:pt x="2483" y="137"/>
                    <a:pt x="2327" y="0"/>
                    <a:pt x="2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3"/>
            <p:cNvSpPr/>
            <p:nvPr/>
          </p:nvSpPr>
          <p:spPr>
            <a:xfrm rot="-10139272" flipH="1">
              <a:off x="8260391" y="-7594"/>
              <a:ext cx="93242" cy="63769"/>
            </a:xfrm>
            <a:custGeom>
              <a:avLst/>
              <a:gdLst/>
              <a:ahLst/>
              <a:cxnLst/>
              <a:rect l="l" t="t" r="r" b="b"/>
              <a:pathLst>
                <a:path w="3730" h="2551" extrusionOk="0">
                  <a:moveTo>
                    <a:pt x="3014" y="1"/>
                  </a:moveTo>
                  <a:cubicBezTo>
                    <a:pt x="2929" y="1"/>
                    <a:pt x="2838" y="4"/>
                    <a:pt x="2744" y="4"/>
                  </a:cubicBezTo>
                  <a:cubicBezTo>
                    <a:pt x="2533" y="356"/>
                    <a:pt x="2463" y="848"/>
                    <a:pt x="2393" y="1270"/>
                  </a:cubicBezTo>
                  <a:cubicBezTo>
                    <a:pt x="2041" y="1270"/>
                    <a:pt x="1971" y="989"/>
                    <a:pt x="1830" y="848"/>
                  </a:cubicBezTo>
                  <a:cubicBezTo>
                    <a:pt x="1743" y="761"/>
                    <a:pt x="1629" y="701"/>
                    <a:pt x="1505" y="701"/>
                  </a:cubicBezTo>
                  <a:cubicBezTo>
                    <a:pt x="1428" y="701"/>
                    <a:pt x="1348" y="724"/>
                    <a:pt x="1267" y="778"/>
                  </a:cubicBezTo>
                  <a:cubicBezTo>
                    <a:pt x="1126" y="919"/>
                    <a:pt x="915" y="1200"/>
                    <a:pt x="845" y="1270"/>
                  </a:cubicBezTo>
                  <a:cubicBezTo>
                    <a:pt x="775" y="1411"/>
                    <a:pt x="634" y="1411"/>
                    <a:pt x="564" y="1411"/>
                  </a:cubicBezTo>
                  <a:cubicBezTo>
                    <a:pt x="212" y="1411"/>
                    <a:pt x="1" y="1763"/>
                    <a:pt x="142" y="2044"/>
                  </a:cubicBezTo>
                  <a:cubicBezTo>
                    <a:pt x="203" y="2351"/>
                    <a:pt x="477" y="2550"/>
                    <a:pt x="687" y="2550"/>
                  </a:cubicBezTo>
                  <a:cubicBezTo>
                    <a:pt x="718" y="2550"/>
                    <a:pt x="747" y="2546"/>
                    <a:pt x="775" y="2537"/>
                  </a:cubicBezTo>
                  <a:cubicBezTo>
                    <a:pt x="956" y="2456"/>
                    <a:pt x="1142" y="2439"/>
                    <a:pt x="1326" y="2439"/>
                  </a:cubicBezTo>
                  <a:cubicBezTo>
                    <a:pt x="1465" y="2439"/>
                    <a:pt x="1601" y="2449"/>
                    <a:pt x="1733" y="2449"/>
                  </a:cubicBezTo>
                  <a:cubicBezTo>
                    <a:pt x="2041" y="2449"/>
                    <a:pt x="2322" y="2396"/>
                    <a:pt x="2533" y="2044"/>
                  </a:cubicBezTo>
                  <a:cubicBezTo>
                    <a:pt x="2580" y="1997"/>
                    <a:pt x="2627" y="1982"/>
                    <a:pt x="2674" y="1982"/>
                  </a:cubicBezTo>
                  <a:cubicBezTo>
                    <a:pt x="2768" y="1982"/>
                    <a:pt x="2862" y="2044"/>
                    <a:pt x="2955" y="2044"/>
                  </a:cubicBezTo>
                  <a:cubicBezTo>
                    <a:pt x="2997" y="2065"/>
                    <a:pt x="3038" y="2073"/>
                    <a:pt x="3079" y="2073"/>
                  </a:cubicBezTo>
                  <a:cubicBezTo>
                    <a:pt x="3179" y="2073"/>
                    <a:pt x="3278" y="2024"/>
                    <a:pt x="3378" y="1974"/>
                  </a:cubicBezTo>
                  <a:cubicBezTo>
                    <a:pt x="3659" y="1481"/>
                    <a:pt x="3729" y="919"/>
                    <a:pt x="3659" y="426"/>
                  </a:cubicBezTo>
                  <a:cubicBezTo>
                    <a:pt x="3549" y="43"/>
                    <a:pt x="3312" y="1"/>
                    <a:pt x="3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3"/>
            <p:cNvSpPr/>
            <p:nvPr/>
          </p:nvSpPr>
          <p:spPr>
            <a:xfrm rot="-10139272" flipH="1">
              <a:off x="8278260" y="4862376"/>
              <a:ext cx="86192" cy="61820"/>
            </a:xfrm>
            <a:custGeom>
              <a:avLst/>
              <a:gdLst/>
              <a:ahLst/>
              <a:cxnLst/>
              <a:rect l="l" t="t" r="r" b="b"/>
              <a:pathLst>
                <a:path w="3448" h="2473" extrusionOk="0">
                  <a:moveTo>
                    <a:pt x="1634" y="1"/>
                  </a:moveTo>
                  <a:cubicBezTo>
                    <a:pt x="1586" y="1"/>
                    <a:pt x="1535" y="10"/>
                    <a:pt x="1478" y="29"/>
                  </a:cubicBezTo>
                  <a:cubicBezTo>
                    <a:pt x="1126" y="29"/>
                    <a:pt x="1" y="1224"/>
                    <a:pt x="71" y="1647"/>
                  </a:cubicBezTo>
                  <a:cubicBezTo>
                    <a:pt x="71" y="1962"/>
                    <a:pt x="353" y="2220"/>
                    <a:pt x="665" y="2220"/>
                  </a:cubicBezTo>
                  <a:cubicBezTo>
                    <a:pt x="701" y="2220"/>
                    <a:pt x="738" y="2217"/>
                    <a:pt x="775" y="2209"/>
                  </a:cubicBezTo>
                  <a:cubicBezTo>
                    <a:pt x="915" y="2209"/>
                    <a:pt x="1056" y="2209"/>
                    <a:pt x="1197" y="2069"/>
                  </a:cubicBezTo>
                  <a:cubicBezTo>
                    <a:pt x="1314" y="1951"/>
                    <a:pt x="1469" y="1895"/>
                    <a:pt x="1619" y="1895"/>
                  </a:cubicBezTo>
                  <a:cubicBezTo>
                    <a:pt x="1828" y="1895"/>
                    <a:pt x="2029" y="2004"/>
                    <a:pt x="2111" y="2209"/>
                  </a:cubicBezTo>
                  <a:cubicBezTo>
                    <a:pt x="2197" y="2380"/>
                    <a:pt x="2385" y="2473"/>
                    <a:pt x="2567" y="2473"/>
                  </a:cubicBezTo>
                  <a:cubicBezTo>
                    <a:pt x="2686" y="2473"/>
                    <a:pt x="2802" y="2433"/>
                    <a:pt x="2885" y="2350"/>
                  </a:cubicBezTo>
                  <a:cubicBezTo>
                    <a:pt x="3026" y="2209"/>
                    <a:pt x="3237" y="2139"/>
                    <a:pt x="3448" y="2139"/>
                  </a:cubicBezTo>
                  <a:lnTo>
                    <a:pt x="3448" y="2069"/>
                  </a:lnTo>
                  <a:cubicBezTo>
                    <a:pt x="3237" y="1224"/>
                    <a:pt x="2463" y="802"/>
                    <a:pt x="1971" y="169"/>
                  </a:cubicBezTo>
                  <a:cubicBezTo>
                    <a:pt x="1868" y="66"/>
                    <a:pt x="1765" y="1"/>
                    <a:pt x="1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3"/>
            <p:cNvSpPr/>
            <p:nvPr/>
          </p:nvSpPr>
          <p:spPr>
            <a:xfrm rot="-10139272" flipH="1">
              <a:off x="8960193" y="4430387"/>
              <a:ext cx="58045" cy="45846"/>
            </a:xfrm>
            <a:custGeom>
              <a:avLst/>
              <a:gdLst/>
              <a:ahLst/>
              <a:cxnLst/>
              <a:rect l="l" t="t" r="r" b="b"/>
              <a:pathLst>
                <a:path w="2322" h="1834" extrusionOk="0">
                  <a:moveTo>
                    <a:pt x="638" y="0"/>
                  </a:moveTo>
                  <a:cubicBezTo>
                    <a:pt x="281" y="0"/>
                    <a:pt x="161" y="362"/>
                    <a:pt x="0" y="683"/>
                  </a:cubicBezTo>
                  <a:cubicBezTo>
                    <a:pt x="71" y="1035"/>
                    <a:pt x="141" y="1457"/>
                    <a:pt x="282" y="1809"/>
                  </a:cubicBezTo>
                  <a:cubicBezTo>
                    <a:pt x="317" y="1826"/>
                    <a:pt x="350" y="1834"/>
                    <a:pt x="381" y="1834"/>
                  </a:cubicBezTo>
                  <a:cubicBezTo>
                    <a:pt x="597" y="1834"/>
                    <a:pt x="712" y="1457"/>
                    <a:pt x="774" y="1457"/>
                  </a:cubicBezTo>
                  <a:lnTo>
                    <a:pt x="1055" y="1457"/>
                  </a:lnTo>
                  <a:cubicBezTo>
                    <a:pt x="1239" y="1618"/>
                    <a:pt x="1401" y="1681"/>
                    <a:pt x="1547" y="1681"/>
                  </a:cubicBezTo>
                  <a:cubicBezTo>
                    <a:pt x="1848" y="1681"/>
                    <a:pt x="2085" y="1412"/>
                    <a:pt x="2322" y="1175"/>
                  </a:cubicBezTo>
                  <a:lnTo>
                    <a:pt x="2322" y="1175"/>
                  </a:lnTo>
                  <a:cubicBezTo>
                    <a:pt x="2322" y="1198"/>
                    <a:pt x="2322" y="1222"/>
                    <a:pt x="2322" y="1246"/>
                  </a:cubicBezTo>
                  <a:lnTo>
                    <a:pt x="2322" y="1175"/>
                  </a:lnTo>
                  <a:cubicBezTo>
                    <a:pt x="2322" y="1175"/>
                    <a:pt x="2322" y="1175"/>
                    <a:pt x="2322" y="1175"/>
                  </a:cubicBezTo>
                  <a:lnTo>
                    <a:pt x="2322" y="1175"/>
                  </a:lnTo>
                  <a:cubicBezTo>
                    <a:pt x="2321" y="120"/>
                    <a:pt x="2296" y="120"/>
                    <a:pt x="1126" y="120"/>
                  </a:cubicBezTo>
                  <a:lnTo>
                    <a:pt x="1055" y="120"/>
                  </a:lnTo>
                  <a:cubicBezTo>
                    <a:pt x="887" y="36"/>
                    <a:pt x="751" y="0"/>
                    <a:pt x="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3"/>
            <p:cNvSpPr/>
            <p:nvPr/>
          </p:nvSpPr>
          <p:spPr>
            <a:xfrm rot="-10139272" flipH="1">
              <a:off x="8865168" y="4748234"/>
              <a:ext cx="50196" cy="65894"/>
            </a:xfrm>
            <a:custGeom>
              <a:avLst/>
              <a:gdLst/>
              <a:ahLst/>
              <a:cxnLst/>
              <a:rect l="l" t="t" r="r" b="b"/>
              <a:pathLst>
                <a:path w="2008" h="2636" extrusionOk="0">
                  <a:moveTo>
                    <a:pt x="211" y="1"/>
                  </a:moveTo>
                  <a:cubicBezTo>
                    <a:pt x="0" y="493"/>
                    <a:pt x="0" y="986"/>
                    <a:pt x="141" y="1548"/>
                  </a:cubicBezTo>
                  <a:cubicBezTo>
                    <a:pt x="141" y="2041"/>
                    <a:pt x="563" y="2463"/>
                    <a:pt x="1056" y="2604"/>
                  </a:cubicBezTo>
                  <a:cubicBezTo>
                    <a:pt x="1121" y="2625"/>
                    <a:pt x="1190" y="2635"/>
                    <a:pt x="1258" y="2635"/>
                  </a:cubicBezTo>
                  <a:cubicBezTo>
                    <a:pt x="1633" y="2635"/>
                    <a:pt x="2008" y="2338"/>
                    <a:pt x="1829" y="2041"/>
                  </a:cubicBezTo>
                  <a:cubicBezTo>
                    <a:pt x="1478" y="1267"/>
                    <a:pt x="1548" y="212"/>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3"/>
            <p:cNvSpPr/>
            <p:nvPr/>
          </p:nvSpPr>
          <p:spPr>
            <a:xfrm rot="-10139272" flipH="1">
              <a:off x="8888105" y="4884964"/>
              <a:ext cx="42221" cy="67969"/>
            </a:xfrm>
            <a:custGeom>
              <a:avLst/>
              <a:gdLst/>
              <a:ahLst/>
              <a:cxnLst/>
              <a:rect l="l" t="t" r="r" b="b"/>
              <a:pathLst>
                <a:path w="1689" h="2719" extrusionOk="0">
                  <a:moveTo>
                    <a:pt x="927" y="0"/>
                  </a:moveTo>
                  <a:cubicBezTo>
                    <a:pt x="835" y="0"/>
                    <a:pt x="734" y="40"/>
                    <a:pt x="633" y="115"/>
                  </a:cubicBezTo>
                  <a:cubicBezTo>
                    <a:pt x="493" y="256"/>
                    <a:pt x="352" y="397"/>
                    <a:pt x="282" y="608"/>
                  </a:cubicBezTo>
                  <a:cubicBezTo>
                    <a:pt x="352" y="1030"/>
                    <a:pt x="71" y="1452"/>
                    <a:pt x="71" y="1874"/>
                  </a:cubicBezTo>
                  <a:cubicBezTo>
                    <a:pt x="0" y="2437"/>
                    <a:pt x="141" y="2578"/>
                    <a:pt x="844" y="2718"/>
                  </a:cubicBezTo>
                  <a:cubicBezTo>
                    <a:pt x="915" y="2578"/>
                    <a:pt x="985" y="2366"/>
                    <a:pt x="1055" y="2296"/>
                  </a:cubicBezTo>
                  <a:cubicBezTo>
                    <a:pt x="1689" y="1733"/>
                    <a:pt x="1478" y="1030"/>
                    <a:pt x="1266" y="397"/>
                  </a:cubicBezTo>
                  <a:cubicBezTo>
                    <a:pt x="1221" y="126"/>
                    <a:pt x="1090" y="0"/>
                    <a:pt x="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3"/>
            <p:cNvSpPr/>
            <p:nvPr/>
          </p:nvSpPr>
          <p:spPr>
            <a:xfrm rot="-10139272" flipH="1">
              <a:off x="8972268" y="4589368"/>
              <a:ext cx="43996" cy="40921"/>
            </a:xfrm>
            <a:custGeom>
              <a:avLst/>
              <a:gdLst/>
              <a:ahLst/>
              <a:cxnLst/>
              <a:rect l="l" t="t" r="r" b="b"/>
              <a:pathLst>
                <a:path w="1760" h="1637" extrusionOk="0">
                  <a:moveTo>
                    <a:pt x="1227" y="1"/>
                  </a:moveTo>
                  <a:cubicBezTo>
                    <a:pt x="958" y="1"/>
                    <a:pt x="737" y="127"/>
                    <a:pt x="563" y="300"/>
                  </a:cubicBezTo>
                  <a:cubicBezTo>
                    <a:pt x="282" y="582"/>
                    <a:pt x="1" y="793"/>
                    <a:pt x="71" y="1215"/>
                  </a:cubicBezTo>
                  <a:cubicBezTo>
                    <a:pt x="141" y="1496"/>
                    <a:pt x="352" y="1637"/>
                    <a:pt x="563" y="1637"/>
                  </a:cubicBezTo>
                  <a:cubicBezTo>
                    <a:pt x="1197" y="1567"/>
                    <a:pt x="1619" y="1074"/>
                    <a:pt x="1759" y="511"/>
                  </a:cubicBezTo>
                  <a:cubicBezTo>
                    <a:pt x="1759" y="300"/>
                    <a:pt x="1619" y="89"/>
                    <a:pt x="1408" y="19"/>
                  </a:cubicBezTo>
                  <a:cubicBezTo>
                    <a:pt x="1345" y="6"/>
                    <a:pt x="1285"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3"/>
            <p:cNvSpPr/>
            <p:nvPr/>
          </p:nvSpPr>
          <p:spPr>
            <a:xfrm rot="-10139272" flipH="1">
              <a:off x="8603783" y="4897659"/>
              <a:ext cx="43996" cy="38897"/>
            </a:xfrm>
            <a:custGeom>
              <a:avLst/>
              <a:gdLst/>
              <a:ahLst/>
              <a:cxnLst/>
              <a:rect l="l" t="t" r="r" b="b"/>
              <a:pathLst>
                <a:path w="1760" h="1556" extrusionOk="0">
                  <a:moveTo>
                    <a:pt x="564" y="0"/>
                  </a:moveTo>
                  <a:cubicBezTo>
                    <a:pt x="282" y="71"/>
                    <a:pt x="1" y="352"/>
                    <a:pt x="71" y="704"/>
                  </a:cubicBezTo>
                  <a:cubicBezTo>
                    <a:pt x="136" y="1160"/>
                    <a:pt x="564" y="1555"/>
                    <a:pt x="1018" y="1555"/>
                  </a:cubicBezTo>
                  <a:cubicBezTo>
                    <a:pt x="1054" y="1555"/>
                    <a:pt x="1090" y="1553"/>
                    <a:pt x="1127" y="1548"/>
                  </a:cubicBezTo>
                  <a:cubicBezTo>
                    <a:pt x="1478" y="1477"/>
                    <a:pt x="1760" y="1337"/>
                    <a:pt x="1760" y="985"/>
                  </a:cubicBezTo>
                  <a:cubicBezTo>
                    <a:pt x="1619" y="422"/>
                    <a:pt x="1127" y="71"/>
                    <a:pt x="5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3"/>
            <p:cNvSpPr/>
            <p:nvPr/>
          </p:nvSpPr>
          <p:spPr>
            <a:xfrm rot="-10139272" flipH="1">
              <a:off x="8736477" y="4284102"/>
              <a:ext cx="54520" cy="41021"/>
            </a:xfrm>
            <a:custGeom>
              <a:avLst/>
              <a:gdLst/>
              <a:ahLst/>
              <a:cxnLst/>
              <a:rect l="l" t="t" r="r" b="b"/>
              <a:pathLst>
                <a:path w="2181" h="1641" extrusionOk="0">
                  <a:moveTo>
                    <a:pt x="1375" y="1"/>
                  </a:moveTo>
                  <a:cubicBezTo>
                    <a:pt x="1220" y="1"/>
                    <a:pt x="1067" y="76"/>
                    <a:pt x="985" y="198"/>
                  </a:cubicBezTo>
                  <a:cubicBezTo>
                    <a:pt x="704" y="480"/>
                    <a:pt x="563" y="832"/>
                    <a:pt x="141" y="972"/>
                  </a:cubicBezTo>
                  <a:cubicBezTo>
                    <a:pt x="0" y="1043"/>
                    <a:pt x="0" y="1324"/>
                    <a:pt x="141" y="1535"/>
                  </a:cubicBezTo>
                  <a:cubicBezTo>
                    <a:pt x="211" y="1605"/>
                    <a:pt x="317" y="1641"/>
                    <a:pt x="414" y="1641"/>
                  </a:cubicBezTo>
                  <a:cubicBezTo>
                    <a:pt x="510" y="1641"/>
                    <a:pt x="598" y="1605"/>
                    <a:pt x="633" y="1535"/>
                  </a:cubicBezTo>
                  <a:cubicBezTo>
                    <a:pt x="797" y="1372"/>
                    <a:pt x="960" y="1208"/>
                    <a:pt x="1156" y="1208"/>
                  </a:cubicBezTo>
                  <a:cubicBezTo>
                    <a:pt x="1214" y="1208"/>
                    <a:pt x="1273" y="1222"/>
                    <a:pt x="1337" y="1254"/>
                  </a:cubicBezTo>
                  <a:cubicBezTo>
                    <a:pt x="1689" y="1254"/>
                    <a:pt x="2040" y="1183"/>
                    <a:pt x="2111" y="832"/>
                  </a:cubicBezTo>
                  <a:cubicBezTo>
                    <a:pt x="2181" y="480"/>
                    <a:pt x="1970" y="269"/>
                    <a:pt x="1689" y="128"/>
                  </a:cubicBezTo>
                  <a:cubicBezTo>
                    <a:pt x="1600" y="40"/>
                    <a:pt x="1487"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3"/>
            <p:cNvSpPr/>
            <p:nvPr/>
          </p:nvSpPr>
          <p:spPr>
            <a:xfrm rot="-10139272" flipH="1">
              <a:off x="8603794" y="4316676"/>
              <a:ext cx="43996" cy="48171"/>
            </a:xfrm>
            <a:custGeom>
              <a:avLst/>
              <a:gdLst/>
              <a:ahLst/>
              <a:cxnLst/>
              <a:rect l="l" t="t" r="r" b="b"/>
              <a:pathLst>
                <a:path w="1760" h="1927" extrusionOk="0">
                  <a:moveTo>
                    <a:pt x="1307" y="0"/>
                  </a:moveTo>
                  <a:cubicBezTo>
                    <a:pt x="1270" y="0"/>
                    <a:pt x="1233" y="5"/>
                    <a:pt x="1196" y="14"/>
                  </a:cubicBezTo>
                  <a:cubicBezTo>
                    <a:pt x="634" y="295"/>
                    <a:pt x="212" y="858"/>
                    <a:pt x="1" y="1491"/>
                  </a:cubicBezTo>
                  <a:cubicBezTo>
                    <a:pt x="1" y="1736"/>
                    <a:pt x="160" y="1927"/>
                    <a:pt x="386" y="1927"/>
                  </a:cubicBezTo>
                  <a:cubicBezTo>
                    <a:pt x="420" y="1927"/>
                    <a:pt x="456" y="1922"/>
                    <a:pt x="493" y="1913"/>
                  </a:cubicBezTo>
                  <a:cubicBezTo>
                    <a:pt x="1126" y="1632"/>
                    <a:pt x="1619" y="1069"/>
                    <a:pt x="1759" y="436"/>
                  </a:cubicBezTo>
                  <a:cubicBezTo>
                    <a:pt x="1759" y="192"/>
                    <a:pt x="1547" y="0"/>
                    <a:pt x="1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3"/>
            <p:cNvSpPr/>
            <p:nvPr/>
          </p:nvSpPr>
          <p:spPr>
            <a:xfrm rot="-10139272" flipH="1">
              <a:off x="8467440" y="4927739"/>
              <a:ext cx="42221" cy="35797"/>
            </a:xfrm>
            <a:custGeom>
              <a:avLst/>
              <a:gdLst/>
              <a:ahLst/>
              <a:cxnLst/>
              <a:rect l="l" t="t" r="r" b="b"/>
              <a:pathLst>
                <a:path w="1689" h="1432" extrusionOk="0">
                  <a:moveTo>
                    <a:pt x="981" y="0"/>
                  </a:moveTo>
                  <a:cubicBezTo>
                    <a:pt x="916" y="0"/>
                    <a:pt x="847" y="5"/>
                    <a:pt x="774" y="14"/>
                  </a:cubicBezTo>
                  <a:cubicBezTo>
                    <a:pt x="282" y="84"/>
                    <a:pt x="0" y="366"/>
                    <a:pt x="0" y="788"/>
                  </a:cubicBezTo>
                  <a:cubicBezTo>
                    <a:pt x="63" y="1166"/>
                    <a:pt x="409" y="1432"/>
                    <a:pt x="785" y="1432"/>
                  </a:cubicBezTo>
                  <a:cubicBezTo>
                    <a:pt x="828" y="1432"/>
                    <a:pt x="871" y="1428"/>
                    <a:pt x="915" y="1421"/>
                  </a:cubicBezTo>
                  <a:cubicBezTo>
                    <a:pt x="1337" y="1350"/>
                    <a:pt x="1689" y="999"/>
                    <a:pt x="1689" y="506"/>
                  </a:cubicBezTo>
                  <a:cubicBezTo>
                    <a:pt x="1689" y="200"/>
                    <a:pt x="1422"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3"/>
            <p:cNvSpPr/>
            <p:nvPr/>
          </p:nvSpPr>
          <p:spPr>
            <a:xfrm rot="-10139272" flipH="1">
              <a:off x="8769552" y="4735071"/>
              <a:ext cx="35197" cy="43396"/>
            </a:xfrm>
            <a:custGeom>
              <a:avLst/>
              <a:gdLst/>
              <a:ahLst/>
              <a:cxnLst/>
              <a:rect l="l" t="t" r="r" b="b"/>
              <a:pathLst>
                <a:path w="1408" h="1736" extrusionOk="0">
                  <a:moveTo>
                    <a:pt x="403" y="1"/>
                  </a:moveTo>
                  <a:cubicBezTo>
                    <a:pt x="306" y="1"/>
                    <a:pt x="224" y="35"/>
                    <a:pt x="141" y="117"/>
                  </a:cubicBezTo>
                  <a:cubicBezTo>
                    <a:pt x="0" y="258"/>
                    <a:pt x="0" y="539"/>
                    <a:pt x="71" y="680"/>
                  </a:cubicBezTo>
                  <a:cubicBezTo>
                    <a:pt x="282" y="961"/>
                    <a:pt x="493" y="1243"/>
                    <a:pt x="704" y="1595"/>
                  </a:cubicBezTo>
                  <a:cubicBezTo>
                    <a:pt x="774" y="1665"/>
                    <a:pt x="915" y="1735"/>
                    <a:pt x="1056" y="1735"/>
                  </a:cubicBezTo>
                  <a:cubicBezTo>
                    <a:pt x="1196" y="1665"/>
                    <a:pt x="1337" y="1524"/>
                    <a:pt x="1407" y="1384"/>
                  </a:cubicBezTo>
                  <a:cubicBezTo>
                    <a:pt x="1407" y="1243"/>
                    <a:pt x="1407" y="1032"/>
                    <a:pt x="1407" y="891"/>
                  </a:cubicBezTo>
                  <a:cubicBezTo>
                    <a:pt x="1407" y="399"/>
                    <a:pt x="1056" y="117"/>
                    <a:pt x="634" y="47"/>
                  </a:cubicBezTo>
                  <a:cubicBezTo>
                    <a:pt x="546" y="18"/>
                    <a:pt x="471"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3"/>
            <p:cNvSpPr/>
            <p:nvPr/>
          </p:nvSpPr>
          <p:spPr>
            <a:xfrm rot="-10139272" flipH="1">
              <a:off x="9003893" y="3556170"/>
              <a:ext cx="47496" cy="28722"/>
            </a:xfrm>
            <a:custGeom>
              <a:avLst/>
              <a:gdLst/>
              <a:ahLst/>
              <a:cxnLst/>
              <a:rect l="l" t="t" r="r" b="b"/>
              <a:pathLst>
                <a:path w="1900" h="1149" extrusionOk="0">
                  <a:moveTo>
                    <a:pt x="801" y="0"/>
                  </a:moveTo>
                  <a:cubicBezTo>
                    <a:pt x="632" y="0"/>
                    <a:pt x="457" y="35"/>
                    <a:pt x="282" y="93"/>
                  </a:cubicBezTo>
                  <a:cubicBezTo>
                    <a:pt x="71" y="234"/>
                    <a:pt x="1" y="445"/>
                    <a:pt x="141" y="656"/>
                  </a:cubicBezTo>
                  <a:cubicBezTo>
                    <a:pt x="352" y="1148"/>
                    <a:pt x="845" y="1148"/>
                    <a:pt x="1196" y="1148"/>
                  </a:cubicBezTo>
                  <a:cubicBezTo>
                    <a:pt x="1478" y="1148"/>
                    <a:pt x="1689" y="1078"/>
                    <a:pt x="1830" y="796"/>
                  </a:cubicBezTo>
                  <a:cubicBezTo>
                    <a:pt x="1900" y="585"/>
                    <a:pt x="1759" y="304"/>
                    <a:pt x="1478" y="234"/>
                  </a:cubicBezTo>
                  <a:cubicBezTo>
                    <a:pt x="1272" y="69"/>
                    <a:pt x="1042" y="0"/>
                    <a:pt x="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3"/>
            <p:cNvSpPr/>
            <p:nvPr/>
          </p:nvSpPr>
          <p:spPr>
            <a:xfrm rot="-10139272" flipH="1">
              <a:off x="8809213" y="4802155"/>
              <a:ext cx="29922" cy="40671"/>
            </a:xfrm>
            <a:custGeom>
              <a:avLst/>
              <a:gdLst/>
              <a:ahLst/>
              <a:cxnLst/>
              <a:rect l="l" t="t" r="r" b="b"/>
              <a:pathLst>
                <a:path w="1197" h="1627" extrusionOk="0">
                  <a:moveTo>
                    <a:pt x="633" y="1"/>
                  </a:moveTo>
                  <a:cubicBezTo>
                    <a:pt x="282" y="1"/>
                    <a:pt x="0" y="353"/>
                    <a:pt x="141" y="915"/>
                  </a:cubicBezTo>
                  <a:cubicBezTo>
                    <a:pt x="141" y="1241"/>
                    <a:pt x="261" y="1627"/>
                    <a:pt x="670" y="1627"/>
                  </a:cubicBezTo>
                  <a:cubicBezTo>
                    <a:pt x="703" y="1627"/>
                    <a:pt x="737" y="1624"/>
                    <a:pt x="774" y="1619"/>
                  </a:cubicBezTo>
                  <a:cubicBezTo>
                    <a:pt x="1196" y="1548"/>
                    <a:pt x="1196" y="1126"/>
                    <a:pt x="1196" y="845"/>
                  </a:cubicBezTo>
                  <a:cubicBezTo>
                    <a:pt x="1196" y="282"/>
                    <a:pt x="985"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3"/>
            <p:cNvSpPr/>
            <p:nvPr/>
          </p:nvSpPr>
          <p:spPr>
            <a:xfrm rot="-10139272" flipH="1">
              <a:off x="8982144" y="5053454"/>
              <a:ext cx="43996" cy="26848"/>
            </a:xfrm>
            <a:custGeom>
              <a:avLst/>
              <a:gdLst/>
              <a:ahLst/>
              <a:cxnLst/>
              <a:rect l="l" t="t" r="r" b="b"/>
              <a:pathLst>
                <a:path w="1760" h="1074" extrusionOk="0">
                  <a:moveTo>
                    <a:pt x="1030" y="1"/>
                  </a:moveTo>
                  <a:cubicBezTo>
                    <a:pt x="966" y="1"/>
                    <a:pt x="904" y="7"/>
                    <a:pt x="845" y="18"/>
                  </a:cubicBezTo>
                  <a:cubicBezTo>
                    <a:pt x="493" y="18"/>
                    <a:pt x="1" y="89"/>
                    <a:pt x="71" y="581"/>
                  </a:cubicBezTo>
                  <a:cubicBezTo>
                    <a:pt x="142" y="1073"/>
                    <a:pt x="564" y="1073"/>
                    <a:pt x="915" y="1073"/>
                  </a:cubicBezTo>
                  <a:cubicBezTo>
                    <a:pt x="1408" y="1003"/>
                    <a:pt x="1760" y="722"/>
                    <a:pt x="1689" y="440"/>
                  </a:cubicBezTo>
                  <a:cubicBezTo>
                    <a:pt x="1689" y="147"/>
                    <a:pt x="1347" y="1"/>
                    <a:pt x="10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3"/>
            <p:cNvSpPr/>
            <p:nvPr/>
          </p:nvSpPr>
          <p:spPr>
            <a:xfrm rot="-10139272" flipH="1">
              <a:off x="8988532" y="4098216"/>
              <a:ext cx="33422" cy="30197"/>
            </a:xfrm>
            <a:custGeom>
              <a:avLst/>
              <a:gdLst/>
              <a:ahLst/>
              <a:cxnLst/>
              <a:rect l="l" t="t" r="r" b="b"/>
              <a:pathLst>
                <a:path w="1337" h="1208" extrusionOk="0">
                  <a:moveTo>
                    <a:pt x="664" y="0"/>
                  </a:moveTo>
                  <a:cubicBezTo>
                    <a:pt x="353" y="0"/>
                    <a:pt x="70" y="259"/>
                    <a:pt x="70" y="574"/>
                  </a:cubicBezTo>
                  <a:cubicBezTo>
                    <a:pt x="0" y="926"/>
                    <a:pt x="352" y="1207"/>
                    <a:pt x="704" y="1207"/>
                  </a:cubicBezTo>
                  <a:cubicBezTo>
                    <a:pt x="1055" y="1207"/>
                    <a:pt x="1337" y="926"/>
                    <a:pt x="1337" y="574"/>
                  </a:cubicBezTo>
                  <a:cubicBezTo>
                    <a:pt x="1337" y="222"/>
                    <a:pt x="1055" y="11"/>
                    <a:pt x="774" y="11"/>
                  </a:cubicBezTo>
                  <a:cubicBezTo>
                    <a:pt x="737" y="4"/>
                    <a:pt x="701" y="0"/>
                    <a:pt x="6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3"/>
            <p:cNvSpPr/>
            <p:nvPr/>
          </p:nvSpPr>
          <p:spPr>
            <a:xfrm rot="-10139272" flipH="1">
              <a:off x="8713397" y="4176541"/>
              <a:ext cx="33422" cy="30272"/>
            </a:xfrm>
            <a:custGeom>
              <a:avLst/>
              <a:gdLst/>
              <a:ahLst/>
              <a:cxnLst/>
              <a:rect l="l" t="t" r="r" b="b"/>
              <a:pathLst>
                <a:path w="1337" h="1211" extrusionOk="0">
                  <a:moveTo>
                    <a:pt x="563" y="1"/>
                  </a:moveTo>
                  <a:cubicBezTo>
                    <a:pt x="281" y="1"/>
                    <a:pt x="0" y="282"/>
                    <a:pt x="0" y="563"/>
                  </a:cubicBezTo>
                  <a:cubicBezTo>
                    <a:pt x="0" y="915"/>
                    <a:pt x="352" y="1197"/>
                    <a:pt x="703" y="1197"/>
                  </a:cubicBezTo>
                  <a:cubicBezTo>
                    <a:pt x="740" y="1206"/>
                    <a:pt x="777" y="1210"/>
                    <a:pt x="814" y="1210"/>
                  </a:cubicBezTo>
                  <a:cubicBezTo>
                    <a:pt x="1055" y="1210"/>
                    <a:pt x="1276" y="1019"/>
                    <a:pt x="1337" y="774"/>
                  </a:cubicBezTo>
                  <a:cubicBezTo>
                    <a:pt x="1266" y="352"/>
                    <a:pt x="985" y="7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3"/>
            <p:cNvSpPr/>
            <p:nvPr/>
          </p:nvSpPr>
          <p:spPr>
            <a:xfrm rot="-10139272" flipH="1">
              <a:off x="8817161" y="4818110"/>
              <a:ext cx="31672" cy="31697"/>
            </a:xfrm>
            <a:custGeom>
              <a:avLst/>
              <a:gdLst/>
              <a:ahLst/>
              <a:cxnLst/>
              <a:rect l="l" t="t" r="r" b="b"/>
              <a:pathLst>
                <a:path w="1267" h="1268" extrusionOk="0">
                  <a:moveTo>
                    <a:pt x="634" y="1"/>
                  </a:moveTo>
                  <a:cubicBezTo>
                    <a:pt x="282" y="1"/>
                    <a:pt x="0" y="353"/>
                    <a:pt x="71" y="704"/>
                  </a:cubicBezTo>
                  <a:cubicBezTo>
                    <a:pt x="71" y="1056"/>
                    <a:pt x="352" y="1267"/>
                    <a:pt x="634" y="1267"/>
                  </a:cubicBezTo>
                  <a:cubicBezTo>
                    <a:pt x="985" y="1197"/>
                    <a:pt x="1267" y="915"/>
                    <a:pt x="1196" y="564"/>
                  </a:cubicBezTo>
                  <a:cubicBezTo>
                    <a:pt x="1196" y="282"/>
                    <a:pt x="98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3"/>
            <p:cNvSpPr/>
            <p:nvPr/>
          </p:nvSpPr>
          <p:spPr>
            <a:xfrm rot="-10139272" flipH="1">
              <a:off x="9033984" y="3208620"/>
              <a:ext cx="31697" cy="26023"/>
            </a:xfrm>
            <a:custGeom>
              <a:avLst/>
              <a:gdLst/>
              <a:ahLst/>
              <a:cxnLst/>
              <a:rect l="l" t="t" r="r" b="b"/>
              <a:pathLst>
                <a:path w="1268" h="1041" extrusionOk="0">
                  <a:moveTo>
                    <a:pt x="904" y="1"/>
                  </a:moveTo>
                  <a:cubicBezTo>
                    <a:pt x="831" y="1"/>
                    <a:pt x="743" y="16"/>
                    <a:pt x="634" y="37"/>
                  </a:cubicBezTo>
                  <a:cubicBezTo>
                    <a:pt x="282" y="108"/>
                    <a:pt x="1" y="248"/>
                    <a:pt x="71" y="670"/>
                  </a:cubicBezTo>
                  <a:cubicBezTo>
                    <a:pt x="129" y="904"/>
                    <a:pt x="333" y="1040"/>
                    <a:pt x="561" y="1040"/>
                  </a:cubicBezTo>
                  <a:cubicBezTo>
                    <a:pt x="608" y="1040"/>
                    <a:pt x="656" y="1034"/>
                    <a:pt x="704" y="1022"/>
                  </a:cubicBezTo>
                  <a:cubicBezTo>
                    <a:pt x="986" y="952"/>
                    <a:pt x="1267" y="670"/>
                    <a:pt x="1197" y="319"/>
                  </a:cubicBezTo>
                  <a:cubicBezTo>
                    <a:pt x="1148" y="76"/>
                    <a:pt x="1066"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3"/>
            <p:cNvSpPr/>
            <p:nvPr/>
          </p:nvSpPr>
          <p:spPr>
            <a:xfrm rot="-10139272" flipH="1">
              <a:off x="8937124" y="3995101"/>
              <a:ext cx="26423" cy="26748"/>
            </a:xfrm>
            <a:custGeom>
              <a:avLst/>
              <a:gdLst/>
              <a:ahLst/>
              <a:cxnLst/>
              <a:rect l="l" t="t" r="r" b="b"/>
              <a:pathLst>
                <a:path w="1057" h="1070" extrusionOk="0">
                  <a:moveTo>
                    <a:pt x="622" y="1"/>
                  </a:moveTo>
                  <a:cubicBezTo>
                    <a:pt x="582" y="1"/>
                    <a:pt x="540" y="5"/>
                    <a:pt x="493" y="14"/>
                  </a:cubicBezTo>
                  <a:cubicBezTo>
                    <a:pt x="212" y="14"/>
                    <a:pt x="1" y="366"/>
                    <a:pt x="71" y="647"/>
                  </a:cubicBezTo>
                  <a:cubicBezTo>
                    <a:pt x="71" y="929"/>
                    <a:pt x="282" y="1070"/>
                    <a:pt x="493" y="1070"/>
                  </a:cubicBezTo>
                  <a:cubicBezTo>
                    <a:pt x="916" y="1070"/>
                    <a:pt x="1056" y="788"/>
                    <a:pt x="1056" y="436"/>
                  </a:cubicBezTo>
                  <a:cubicBezTo>
                    <a:pt x="995" y="192"/>
                    <a:pt x="881" y="1"/>
                    <a:pt x="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3"/>
            <p:cNvSpPr/>
            <p:nvPr/>
          </p:nvSpPr>
          <p:spPr>
            <a:xfrm rot="-10139272" flipH="1">
              <a:off x="8848386" y="3862112"/>
              <a:ext cx="26398" cy="28148"/>
            </a:xfrm>
            <a:custGeom>
              <a:avLst/>
              <a:gdLst/>
              <a:ahLst/>
              <a:cxnLst/>
              <a:rect l="l" t="t" r="r" b="b"/>
              <a:pathLst>
                <a:path w="1056" h="1126" extrusionOk="0">
                  <a:moveTo>
                    <a:pt x="493" y="0"/>
                  </a:moveTo>
                  <a:cubicBezTo>
                    <a:pt x="141" y="0"/>
                    <a:pt x="0" y="282"/>
                    <a:pt x="0" y="634"/>
                  </a:cubicBezTo>
                  <a:cubicBezTo>
                    <a:pt x="0" y="985"/>
                    <a:pt x="211" y="1126"/>
                    <a:pt x="563" y="1126"/>
                  </a:cubicBezTo>
                  <a:cubicBezTo>
                    <a:pt x="845" y="1126"/>
                    <a:pt x="1056" y="845"/>
                    <a:pt x="985" y="563"/>
                  </a:cubicBezTo>
                  <a:cubicBezTo>
                    <a:pt x="985"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3"/>
            <p:cNvSpPr/>
            <p:nvPr/>
          </p:nvSpPr>
          <p:spPr>
            <a:xfrm rot="-10139272" flipH="1">
              <a:off x="8408038" y="5063549"/>
              <a:ext cx="28173" cy="24648"/>
            </a:xfrm>
            <a:custGeom>
              <a:avLst/>
              <a:gdLst/>
              <a:ahLst/>
              <a:cxnLst/>
              <a:rect l="l" t="t" r="r" b="b"/>
              <a:pathLst>
                <a:path w="1127" h="986" extrusionOk="0">
                  <a:moveTo>
                    <a:pt x="353" y="1"/>
                  </a:moveTo>
                  <a:cubicBezTo>
                    <a:pt x="142" y="1"/>
                    <a:pt x="1" y="141"/>
                    <a:pt x="1" y="423"/>
                  </a:cubicBezTo>
                  <a:cubicBezTo>
                    <a:pt x="1" y="704"/>
                    <a:pt x="282" y="986"/>
                    <a:pt x="634" y="986"/>
                  </a:cubicBezTo>
                  <a:cubicBezTo>
                    <a:pt x="845" y="986"/>
                    <a:pt x="1126" y="845"/>
                    <a:pt x="1126" y="564"/>
                  </a:cubicBezTo>
                  <a:cubicBezTo>
                    <a:pt x="1056" y="141"/>
                    <a:pt x="704" y="14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3"/>
            <p:cNvSpPr/>
            <p:nvPr/>
          </p:nvSpPr>
          <p:spPr>
            <a:xfrm rot="-10139272" flipH="1">
              <a:off x="8621863" y="4580507"/>
              <a:ext cx="21148" cy="26673"/>
            </a:xfrm>
            <a:custGeom>
              <a:avLst/>
              <a:gdLst/>
              <a:ahLst/>
              <a:cxnLst/>
              <a:rect l="l" t="t" r="r" b="b"/>
              <a:pathLst>
                <a:path w="846" h="1067" extrusionOk="0">
                  <a:moveTo>
                    <a:pt x="526" y="1"/>
                  </a:moveTo>
                  <a:cubicBezTo>
                    <a:pt x="495" y="1"/>
                    <a:pt x="461" y="4"/>
                    <a:pt x="423" y="12"/>
                  </a:cubicBezTo>
                  <a:cubicBezTo>
                    <a:pt x="142" y="82"/>
                    <a:pt x="1" y="364"/>
                    <a:pt x="1" y="645"/>
                  </a:cubicBezTo>
                  <a:cubicBezTo>
                    <a:pt x="1" y="926"/>
                    <a:pt x="142" y="1067"/>
                    <a:pt x="423" y="1067"/>
                  </a:cubicBezTo>
                  <a:cubicBezTo>
                    <a:pt x="845" y="1067"/>
                    <a:pt x="845" y="786"/>
                    <a:pt x="845" y="434"/>
                  </a:cubicBezTo>
                  <a:cubicBezTo>
                    <a:pt x="845" y="245"/>
                    <a:pt x="789"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3"/>
            <p:cNvSpPr/>
            <p:nvPr/>
          </p:nvSpPr>
          <p:spPr>
            <a:xfrm rot="-10139272" flipH="1">
              <a:off x="8686670" y="5117147"/>
              <a:ext cx="22898" cy="21598"/>
            </a:xfrm>
            <a:custGeom>
              <a:avLst/>
              <a:gdLst/>
              <a:ahLst/>
              <a:cxnLst/>
              <a:rect l="l" t="t" r="r" b="b"/>
              <a:pathLst>
                <a:path w="916" h="864" extrusionOk="0">
                  <a:moveTo>
                    <a:pt x="506" y="0"/>
                  </a:moveTo>
                  <a:cubicBezTo>
                    <a:pt x="477" y="0"/>
                    <a:pt x="449" y="6"/>
                    <a:pt x="423" y="19"/>
                  </a:cubicBezTo>
                  <a:cubicBezTo>
                    <a:pt x="142" y="19"/>
                    <a:pt x="1" y="230"/>
                    <a:pt x="1" y="511"/>
                  </a:cubicBezTo>
                  <a:cubicBezTo>
                    <a:pt x="1" y="722"/>
                    <a:pt x="142" y="863"/>
                    <a:pt x="353" y="863"/>
                  </a:cubicBezTo>
                  <a:cubicBezTo>
                    <a:pt x="704" y="863"/>
                    <a:pt x="915" y="511"/>
                    <a:pt x="845" y="230"/>
                  </a:cubicBezTo>
                  <a:cubicBezTo>
                    <a:pt x="788" y="115"/>
                    <a:pt x="636"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3"/>
            <p:cNvSpPr/>
            <p:nvPr/>
          </p:nvSpPr>
          <p:spPr>
            <a:xfrm rot="-10139272" flipH="1">
              <a:off x="8499815" y="4704179"/>
              <a:ext cx="26398" cy="19698"/>
            </a:xfrm>
            <a:custGeom>
              <a:avLst/>
              <a:gdLst/>
              <a:ahLst/>
              <a:cxnLst/>
              <a:rect l="l" t="t" r="r" b="b"/>
              <a:pathLst>
                <a:path w="1056" h="788" extrusionOk="0">
                  <a:moveTo>
                    <a:pt x="493" y="0"/>
                  </a:moveTo>
                  <a:cubicBezTo>
                    <a:pt x="282" y="0"/>
                    <a:pt x="0" y="141"/>
                    <a:pt x="71" y="422"/>
                  </a:cubicBezTo>
                  <a:cubicBezTo>
                    <a:pt x="10" y="605"/>
                    <a:pt x="213" y="788"/>
                    <a:pt x="405" y="788"/>
                  </a:cubicBezTo>
                  <a:cubicBezTo>
                    <a:pt x="435" y="788"/>
                    <a:pt x="464" y="783"/>
                    <a:pt x="493" y="774"/>
                  </a:cubicBezTo>
                  <a:cubicBezTo>
                    <a:pt x="774" y="774"/>
                    <a:pt x="1056" y="633"/>
                    <a:pt x="985" y="282"/>
                  </a:cubicBezTo>
                  <a:cubicBezTo>
                    <a:pt x="985"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3"/>
            <p:cNvSpPr/>
            <p:nvPr/>
          </p:nvSpPr>
          <p:spPr>
            <a:xfrm rot="-10139272" flipH="1">
              <a:off x="8793582" y="721447"/>
              <a:ext cx="22523" cy="17198"/>
            </a:xfrm>
            <a:custGeom>
              <a:avLst/>
              <a:gdLst/>
              <a:ahLst/>
              <a:cxnLst/>
              <a:rect l="l" t="t" r="r" b="b"/>
              <a:pathLst>
                <a:path w="901" h="688" extrusionOk="0">
                  <a:moveTo>
                    <a:pt x="557" y="0"/>
                  </a:moveTo>
                  <a:cubicBezTo>
                    <a:pt x="497" y="0"/>
                    <a:pt x="428" y="14"/>
                    <a:pt x="353" y="44"/>
                  </a:cubicBezTo>
                  <a:cubicBezTo>
                    <a:pt x="142" y="44"/>
                    <a:pt x="1" y="326"/>
                    <a:pt x="142" y="466"/>
                  </a:cubicBezTo>
                  <a:cubicBezTo>
                    <a:pt x="207" y="630"/>
                    <a:pt x="303" y="687"/>
                    <a:pt x="408" y="687"/>
                  </a:cubicBezTo>
                  <a:cubicBezTo>
                    <a:pt x="529" y="687"/>
                    <a:pt x="662" y="612"/>
                    <a:pt x="775" y="537"/>
                  </a:cubicBezTo>
                  <a:lnTo>
                    <a:pt x="845" y="466"/>
                  </a:lnTo>
                  <a:cubicBezTo>
                    <a:pt x="900" y="190"/>
                    <a:pt x="782" y="0"/>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5" name="Google Shape;13045;p23"/>
            <p:cNvGrpSpPr/>
            <p:nvPr/>
          </p:nvGrpSpPr>
          <p:grpSpPr>
            <a:xfrm rot="-741932">
              <a:off x="8837313" y="4186992"/>
              <a:ext cx="179245" cy="183448"/>
              <a:chOff x="5308025" y="1976325"/>
              <a:chExt cx="48650" cy="49800"/>
            </a:xfrm>
          </p:grpSpPr>
          <p:sp>
            <p:nvSpPr>
              <p:cNvPr id="13046" name="Google Shape;13046;p2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7" name="Google Shape;13047;p23"/>
              <p:cNvGrpSpPr/>
              <p:nvPr/>
            </p:nvGrpSpPr>
            <p:grpSpPr>
              <a:xfrm>
                <a:off x="5323575" y="1987850"/>
                <a:ext cx="22450" cy="29800"/>
                <a:chOff x="5323575" y="1987850"/>
                <a:chExt cx="22450" cy="29800"/>
              </a:xfrm>
            </p:grpSpPr>
            <p:sp>
              <p:nvSpPr>
                <p:cNvPr id="13048" name="Google Shape;13048;p2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6" name="Google Shape;13066;p23"/>
            <p:cNvGrpSpPr/>
            <p:nvPr/>
          </p:nvGrpSpPr>
          <p:grpSpPr>
            <a:xfrm rot="-741932">
              <a:off x="8445876" y="4792005"/>
              <a:ext cx="179245" cy="183448"/>
              <a:chOff x="5308025" y="1976325"/>
              <a:chExt cx="48650" cy="49800"/>
            </a:xfrm>
          </p:grpSpPr>
          <p:sp>
            <p:nvSpPr>
              <p:cNvPr id="13067" name="Google Shape;13067;p2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8" name="Google Shape;13068;p23"/>
              <p:cNvGrpSpPr/>
              <p:nvPr/>
            </p:nvGrpSpPr>
            <p:grpSpPr>
              <a:xfrm>
                <a:off x="5323575" y="1987850"/>
                <a:ext cx="22450" cy="29800"/>
                <a:chOff x="5323575" y="1987850"/>
                <a:chExt cx="22450" cy="29800"/>
              </a:xfrm>
            </p:grpSpPr>
            <p:sp>
              <p:nvSpPr>
                <p:cNvPr id="13069" name="Google Shape;13069;p2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087" name="Google Shape;13087;p23"/>
            <p:cNvSpPr/>
            <p:nvPr/>
          </p:nvSpPr>
          <p:spPr>
            <a:xfrm rot="-10139272" flipH="1">
              <a:off x="9081924" y="102814"/>
              <a:ext cx="68594" cy="42321"/>
            </a:xfrm>
            <a:custGeom>
              <a:avLst/>
              <a:gdLst/>
              <a:ahLst/>
              <a:cxnLst/>
              <a:rect l="l" t="t" r="r" b="b"/>
              <a:pathLst>
                <a:path w="2744" h="1693" extrusionOk="0">
                  <a:moveTo>
                    <a:pt x="493" y="1"/>
                  </a:moveTo>
                  <a:cubicBezTo>
                    <a:pt x="211" y="1"/>
                    <a:pt x="0" y="282"/>
                    <a:pt x="141" y="563"/>
                  </a:cubicBezTo>
                  <a:cubicBezTo>
                    <a:pt x="211" y="634"/>
                    <a:pt x="282" y="704"/>
                    <a:pt x="352" y="774"/>
                  </a:cubicBezTo>
                  <a:cubicBezTo>
                    <a:pt x="774" y="1056"/>
                    <a:pt x="1267" y="1337"/>
                    <a:pt x="1689" y="1548"/>
                  </a:cubicBezTo>
                  <a:cubicBezTo>
                    <a:pt x="1842" y="1640"/>
                    <a:pt x="1982" y="1692"/>
                    <a:pt x="2109" y="1692"/>
                  </a:cubicBezTo>
                  <a:cubicBezTo>
                    <a:pt x="2273" y="1692"/>
                    <a:pt x="2414" y="1606"/>
                    <a:pt x="2533" y="1408"/>
                  </a:cubicBezTo>
                  <a:cubicBezTo>
                    <a:pt x="2744" y="1056"/>
                    <a:pt x="2533" y="774"/>
                    <a:pt x="2251" y="634"/>
                  </a:cubicBezTo>
                  <a:cubicBezTo>
                    <a:pt x="1759" y="212"/>
                    <a:pt x="112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3"/>
            <p:cNvSpPr/>
            <p:nvPr/>
          </p:nvSpPr>
          <p:spPr>
            <a:xfrm rot="-10139272" flipH="1">
              <a:off x="8978342" y="123758"/>
              <a:ext cx="24648" cy="46196"/>
            </a:xfrm>
            <a:custGeom>
              <a:avLst/>
              <a:gdLst/>
              <a:ahLst/>
              <a:cxnLst/>
              <a:rect l="l" t="t" r="r" b="b"/>
              <a:pathLst>
                <a:path w="986" h="1848" extrusionOk="0">
                  <a:moveTo>
                    <a:pt x="483" y="1"/>
                  </a:moveTo>
                  <a:cubicBezTo>
                    <a:pt x="445" y="1"/>
                    <a:pt x="402" y="7"/>
                    <a:pt x="352" y="19"/>
                  </a:cubicBezTo>
                  <a:cubicBezTo>
                    <a:pt x="141" y="19"/>
                    <a:pt x="0" y="160"/>
                    <a:pt x="0" y="371"/>
                  </a:cubicBezTo>
                  <a:cubicBezTo>
                    <a:pt x="0" y="793"/>
                    <a:pt x="71" y="1285"/>
                    <a:pt x="282" y="1637"/>
                  </a:cubicBezTo>
                  <a:cubicBezTo>
                    <a:pt x="352" y="1778"/>
                    <a:pt x="493" y="1848"/>
                    <a:pt x="563" y="1848"/>
                  </a:cubicBezTo>
                  <a:cubicBezTo>
                    <a:pt x="704" y="1778"/>
                    <a:pt x="844" y="1707"/>
                    <a:pt x="915" y="1567"/>
                  </a:cubicBezTo>
                  <a:cubicBezTo>
                    <a:pt x="985" y="1285"/>
                    <a:pt x="985" y="933"/>
                    <a:pt x="915" y="652"/>
                  </a:cubicBezTo>
                  <a:cubicBezTo>
                    <a:pt x="844" y="511"/>
                    <a:pt x="844" y="441"/>
                    <a:pt x="774" y="300"/>
                  </a:cubicBezTo>
                  <a:cubicBezTo>
                    <a:pt x="716" y="127"/>
                    <a:pt x="658" y="1"/>
                    <a:pt x="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3"/>
            <p:cNvSpPr/>
            <p:nvPr/>
          </p:nvSpPr>
          <p:spPr>
            <a:xfrm rot="-10139272" flipH="1">
              <a:off x="9076831" y="244276"/>
              <a:ext cx="38697" cy="23973"/>
            </a:xfrm>
            <a:custGeom>
              <a:avLst/>
              <a:gdLst/>
              <a:ahLst/>
              <a:cxnLst/>
              <a:rect l="l" t="t" r="r" b="b"/>
              <a:pathLst>
                <a:path w="1548" h="959" extrusionOk="0">
                  <a:moveTo>
                    <a:pt x="549" y="1"/>
                  </a:moveTo>
                  <a:cubicBezTo>
                    <a:pt x="438" y="1"/>
                    <a:pt x="324" y="18"/>
                    <a:pt x="211" y="56"/>
                  </a:cubicBezTo>
                  <a:cubicBezTo>
                    <a:pt x="71" y="126"/>
                    <a:pt x="0" y="267"/>
                    <a:pt x="0" y="478"/>
                  </a:cubicBezTo>
                  <a:cubicBezTo>
                    <a:pt x="193" y="768"/>
                    <a:pt x="552" y="958"/>
                    <a:pt x="917" y="958"/>
                  </a:cubicBezTo>
                  <a:cubicBezTo>
                    <a:pt x="1084" y="958"/>
                    <a:pt x="1253" y="918"/>
                    <a:pt x="1407" y="830"/>
                  </a:cubicBezTo>
                  <a:cubicBezTo>
                    <a:pt x="1548" y="689"/>
                    <a:pt x="1548" y="478"/>
                    <a:pt x="1407" y="337"/>
                  </a:cubicBezTo>
                  <a:cubicBezTo>
                    <a:pt x="1150" y="131"/>
                    <a:pt x="855"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3"/>
            <p:cNvSpPr/>
            <p:nvPr/>
          </p:nvSpPr>
          <p:spPr>
            <a:xfrm rot="-10139272" flipH="1">
              <a:off x="9090985" y="353903"/>
              <a:ext cx="21123" cy="27873"/>
            </a:xfrm>
            <a:custGeom>
              <a:avLst/>
              <a:gdLst/>
              <a:ahLst/>
              <a:cxnLst/>
              <a:rect l="l" t="t" r="r" b="b"/>
              <a:pathLst>
                <a:path w="845" h="1115" extrusionOk="0">
                  <a:moveTo>
                    <a:pt x="365" y="0"/>
                  </a:moveTo>
                  <a:cubicBezTo>
                    <a:pt x="338" y="0"/>
                    <a:pt x="310" y="4"/>
                    <a:pt x="282" y="14"/>
                  </a:cubicBezTo>
                  <a:cubicBezTo>
                    <a:pt x="1" y="84"/>
                    <a:pt x="1" y="506"/>
                    <a:pt x="1" y="788"/>
                  </a:cubicBezTo>
                  <a:cubicBezTo>
                    <a:pt x="1" y="951"/>
                    <a:pt x="43" y="1114"/>
                    <a:pt x="193" y="1114"/>
                  </a:cubicBezTo>
                  <a:cubicBezTo>
                    <a:pt x="236" y="1114"/>
                    <a:pt x="289" y="1101"/>
                    <a:pt x="352" y="1069"/>
                  </a:cubicBezTo>
                  <a:cubicBezTo>
                    <a:pt x="634" y="999"/>
                    <a:pt x="845" y="717"/>
                    <a:pt x="775" y="436"/>
                  </a:cubicBezTo>
                  <a:cubicBezTo>
                    <a:pt x="713" y="191"/>
                    <a:pt x="546" y="0"/>
                    <a:pt x="3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3"/>
            <p:cNvSpPr/>
            <p:nvPr/>
          </p:nvSpPr>
          <p:spPr>
            <a:xfrm rot="-10139272" flipH="1">
              <a:off x="8861626" y="570241"/>
              <a:ext cx="80918" cy="103266"/>
            </a:xfrm>
            <a:custGeom>
              <a:avLst/>
              <a:gdLst/>
              <a:ahLst/>
              <a:cxnLst/>
              <a:rect l="l" t="t" r="r" b="b"/>
              <a:pathLst>
                <a:path w="3237" h="4131" extrusionOk="0">
                  <a:moveTo>
                    <a:pt x="2224" y="1"/>
                  </a:moveTo>
                  <a:cubicBezTo>
                    <a:pt x="2073" y="1"/>
                    <a:pt x="1932" y="66"/>
                    <a:pt x="1829" y="169"/>
                  </a:cubicBezTo>
                  <a:cubicBezTo>
                    <a:pt x="1548" y="380"/>
                    <a:pt x="1689" y="802"/>
                    <a:pt x="1337" y="1013"/>
                  </a:cubicBezTo>
                  <a:cubicBezTo>
                    <a:pt x="1215" y="709"/>
                    <a:pt x="1093" y="352"/>
                    <a:pt x="744" y="352"/>
                  </a:cubicBezTo>
                  <a:cubicBezTo>
                    <a:pt x="690" y="352"/>
                    <a:pt x="630" y="361"/>
                    <a:pt x="563" y="380"/>
                  </a:cubicBezTo>
                  <a:cubicBezTo>
                    <a:pt x="282" y="450"/>
                    <a:pt x="0" y="732"/>
                    <a:pt x="0" y="1083"/>
                  </a:cubicBezTo>
                  <a:cubicBezTo>
                    <a:pt x="0" y="1505"/>
                    <a:pt x="141" y="1857"/>
                    <a:pt x="633" y="1928"/>
                  </a:cubicBezTo>
                  <a:cubicBezTo>
                    <a:pt x="1196" y="1998"/>
                    <a:pt x="1126" y="2350"/>
                    <a:pt x="1126" y="2772"/>
                  </a:cubicBezTo>
                  <a:cubicBezTo>
                    <a:pt x="1055" y="3475"/>
                    <a:pt x="1900" y="3686"/>
                    <a:pt x="2111" y="3968"/>
                  </a:cubicBezTo>
                  <a:cubicBezTo>
                    <a:pt x="2200" y="4086"/>
                    <a:pt x="2314" y="4130"/>
                    <a:pt x="2438" y="4130"/>
                  </a:cubicBezTo>
                  <a:cubicBezTo>
                    <a:pt x="2606" y="4130"/>
                    <a:pt x="2792" y="4049"/>
                    <a:pt x="2955" y="3968"/>
                  </a:cubicBezTo>
                  <a:lnTo>
                    <a:pt x="2884" y="3897"/>
                  </a:lnTo>
                  <a:cubicBezTo>
                    <a:pt x="3236" y="2701"/>
                    <a:pt x="2533" y="1576"/>
                    <a:pt x="2673" y="380"/>
                  </a:cubicBezTo>
                  <a:cubicBezTo>
                    <a:pt x="2673" y="239"/>
                    <a:pt x="2533" y="98"/>
                    <a:pt x="2392" y="28"/>
                  </a:cubicBezTo>
                  <a:cubicBezTo>
                    <a:pt x="2335" y="9"/>
                    <a:pt x="2279" y="1"/>
                    <a:pt x="2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3"/>
            <p:cNvSpPr/>
            <p:nvPr/>
          </p:nvSpPr>
          <p:spPr>
            <a:xfrm rot="-10139272" flipH="1">
              <a:off x="8953755" y="162684"/>
              <a:ext cx="50196" cy="65894"/>
            </a:xfrm>
            <a:custGeom>
              <a:avLst/>
              <a:gdLst/>
              <a:ahLst/>
              <a:cxnLst/>
              <a:rect l="l" t="t" r="r" b="b"/>
              <a:pathLst>
                <a:path w="2008" h="2636" extrusionOk="0">
                  <a:moveTo>
                    <a:pt x="211" y="1"/>
                  </a:moveTo>
                  <a:cubicBezTo>
                    <a:pt x="0" y="493"/>
                    <a:pt x="0" y="986"/>
                    <a:pt x="141" y="1548"/>
                  </a:cubicBezTo>
                  <a:cubicBezTo>
                    <a:pt x="141" y="2041"/>
                    <a:pt x="563" y="2463"/>
                    <a:pt x="1056" y="2604"/>
                  </a:cubicBezTo>
                  <a:cubicBezTo>
                    <a:pt x="1121" y="2625"/>
                    <a:pt x="1190" y="2635"/>
                    <a:pt x="1258" y="2635"/>
                  </a:cubicBezTo>
                  <a:cubicBezTo>
                    <a:pt x="1633" y="2635"/>
                    <a:pt x="2008" y="2338"/>
                    <a:pt x="1829" y="2041"/>
                  </a:cubicBezTo>
                  <a:cubicBezTo>
                    <a:pt x="1478" y="1267"/>
                    <a:pt x="1548" y="212"/>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3"/>
            <p:cNvSpPr/>
            <p:nvPr/>
          </p:nvSpPr>
          <p:spPr>
            <a:xfrm rot="-10139272" flipH="1">
              <a:off x="8976693" y="299414"/>
              <a:ext cx="42221" cy="67969"/>
            </a:xfrm>
            <a:custGeom>
              <a:avLst/>
              <a:gdLst/>
              <a:ahLst/>
              <a:cxnLst/>
              <a:rect l="l" t="t" r="r" b="b"/>
              <a:pathLst>
                <a:path w="1689" h="2719" extrusionOk="0">
                  <a:moveTo>
                    <a:pt x="927" y="0"/>
                  </a:moveTo>
                  <a:cubicBezTo>
                    <a:pt x="835" y="0"/>
                    <a:pt x="734" y="40"/>
                    <a:pt x="633" y="115"/>
                  </a:cubicBezTo>
                  <a:cubicBezTo>
                    <a:pt x="493" y="256"/>
                    <a:pt x="352" y="397"/>
                    <a:pt x="282" y="608"/>
                  </a:cubicBezTo>
                  <a:cubicBezTo>
                    <a:pt x="352" y="1030"/>
                    <a:pt x="71" y="1452"/>
                    <a:pt x="71" y="1874"/>
                  </a:cubicBezTo>
                  <a:cubicBezTo>
                    <a:pt x="0" y="2437"/>
                    <a:pt x="141" y="2578"/>
                    <a:pt x="844" y="2718"/>
                  </a:cubicBezTo>
                  <a:cubicBezTo>
                    <a:pt x="915" y="2578"/>
                    <a:pt x="985" y="2366"/>
                    <a:pt x="1055" y="2296"/>
                  </a:cubicBezTo>
                  <a:cubicBezTo>
                    <a:pt x="1689" y="1733"/>
                    <a:pt x="1478" y="1030"/>
                    <a:pt x="1266" y="397"/>
                  </a:cubicBezTo>
                  <a:cubicBezTo>
                    <a:pt x="1221" y="126"/>
                    <a:pt x="1090" y="0"/>
                    <a:pt x="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3"/>
            <p:cNvSpPr/>
            <p:nvPr/>
          </p:nvSpPr>
          <p:spPr>
            <a:xfrm rot="-10139272" flipH="1">
              <a:off x="9060856" y="3818"/>
              <a:ext cx="43996" cy="40921"/>
            </a:xfrm>
            <a:custGeom>
              <a:avLst/>
              <a:gdLst/>
              <a:ahLst/>
              <a:cxnLst/>
              <a:rect l="l" t="t" r="r" b="b"/>
              <a:pathLst>
                <a:path w="1760" h="1637" extrusionOk="0">
                  <a:moveTo>
                    <a:pt x="1227" y="1"/>
                  </a:moveTo>
                  <a:cubicBezTo>
                    <a:pt x="958" y="1"/>
                    <a:pt x="737" y="127"/>
                    <a:pt x="563" y="300"/>
                  </a:cubicBezTo>
                  <a:cubicBezTo>
                    <a:pt x="282" y="582"/>
                    <a:pt x="1" y="793"/>
                    <a:pt x="71" y="1215"/>
                  </a:cubicBezTo>
                  <a:cubicBezTo>
                    <a:pt x="141" y="1496"/>
                    <a:pt x="352" y="1637"/>
                    <a:pt x="563" y="1637"/>
                  </a:cubicBezTo>
                  <a:cubicBezTo>
                    <a:pt x="1197" y="1567"/>
                    <a:pt x="1619" y="1074"/>
                    <a:pt x="1759" y="511"/>
                  </a:cubicBezTo>
                  <a:cubicBezTo>
                    <a:pt x="1759" y="300"/>
                    <a:pt x="1619" y="89"/>
                    <a:pt x="1408" y="19"/>
                  </a:cubicBezTo>
                  <a:cubicBezTo>
                    <a:pt x="1345" y="6"/>
                    <a:pt x="1285"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3"/>
            <p:cNvSpPr/>
            <p:nvPr/>
          </p:nvSpPr>
          <p:spPr>
            <a:xfrm rot="-10139272" flipH="1">
              <a:off x="8858140" y="149521"/>
              <a:ext cx="35197" cy="43396"/>
            </a:xfrm>
            <a:custGeom>
              <a:avLst/>
              <a:gdLst/>
              <a:ahLst/>
              <a:cxnLst/>
              <a:rect l="l" t="t" r="r" b="b"/>
              <a:pathLst>
                <a:path w="1408" h="1736" extrusionOk="0">
                  <a:moveTo>
                    <a:pt x="403" y="1"/>
                  </a:moveTo>
                  <a:cubicBezTo>
                    <a:pt x="306" y="1"/>
                    <a:pt x="224" y="35"/>
                    <a:pt x="141" y="117"/>
                  </a:cubicBezTo>
                  <a:cubicBezTo>
                    <a:pt x="0" y="258"/>
                    <a:pt x="0" y="539"/>
                    <a:pt x="71" y="680"/>
                  </a:cubicBezTo>
                  <a:cubicBezTo>
                    <a:pt x="282" y="961"/>
                    <a:pt x="493" y="1243"/>
                    <a:pt x="704" y="1595"/>
                  </a:cubicBezTo>
                  <a:cubicBezTo>
                    <a:pt x="774" y="1665"/>
                    <a:pt x="915" y="1735"/>
                    <a:pt x="1056" y="1735"/>
                  </a:cubicBezTo>
                  <a:cubicBezTo>
                    <a:pt x="1196" y="1665"/>
                    <a:pt x="1337" y="1524"/>
                    <a:pt x="1407" y="1384"/>
                  </a:cubicBezTo>
                  <a:cubicBezTo>
                    <a:pt x="1407" y="1243"/>
                    <a:pt x="1407" y="1032"/>
                    <a:pt x="1407" y="891"/>
                  </a:cubicBezTo>
                  <a:cubicBezTo>
                    <a:pt x="1407" y="399"/>
                    <a:pt x="1056" y="117"/>
                    <a:pt x="634" y="47"/>
                  </a:cubicBezTo>
                  <a:cubicBezTo>
                    <a:pt x="546" y="18"/>
                    <a:pt x="471"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3"/>
            <p:cNvSpPr/>
            <p:nvPr/>
          </p:nvSpPr>
          <p:spPr>
            <a:xfrm rot="-10139272" flipH="1">
              <a:off x="8897800" y="216605"/>
              <a:ext cx="29922" cy="40671"/>
            </a:xfrm>
            <a:custGeom>
              <a:avLst/>
              <a:gdLst/>
              <a:ahLst/>
              <a:cxnLst/>
              <a:rect l="l" t="t" r="r" b="b"/>
              <a:pathLst>
                <a:path w="1197" h="1627" extrusionOk="0">
                  <a:moveTo>
                    <a:pt x="633" y="1"/>
                  </a:moveTo>
                  <a:cubicBezTo>
                    <a:pt x="282" y="1"/>
                    <a:pt x="0" y="353"/>
                    <a:pt x="141" y="915"/>
                  </a:cubicBezTo>
                  <a:cubicBezTo>
                    <a:pt x="141" y="1241"/>
                    <a:pt x="261" y="1627"/>
                    <a:pt x="670" y="1627"/>
                  </a:cubicBezTo>
                  <a:cubicBezTo>
                    <a:pt x="703" y="1627"/>
                    <a:pt x="737" y="1624"/>
                    <a:pt x="774" y="1619"/>
                  </a:cubicBezTo>
                  <a:cubicBezTo>
                    <a:pt x="1196" y="1548"/>
                    <a:pt x="1196" y="1126"/>
                    <a:pt x="1196" y="845"/>
                  </a:cubicBezTo>
                  <a:cubicBezTo>
                    <a:pt x="1196" y="282"/>
                    <a:pt x="985"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3"/>
            <p:cNvSpPr/>
            <p:nvPr/>
          </p:nvSpPr>
          <p:spPr>
            <a:xfrm rot="-10139272" flipH="1">
              <a:off x="9070732" y="467904"/>
              <a:ext cx="43996" cy="26848"/>
            </a:xfrm>
            <a:custGeom>
              <a:avLst/>
              <a:gdLst/>
              <a:ahLst/>
              <a:cxnLst/>
              <a:rect l="l" t="t" r="r" b="b"/>
              <a:pathLst>
                <a:path w="1760" h="1074" extrusionOk="0">
                  <a:moveTo>
                    <a:pt x="1030" y="1"/>
                  </a:moveTo>
                  <a:cubicBezTo>
                    <a:pt x="966" y="1"/>
                    <a:pt x="904" y="7"/>
                    <a:pt x="845" y="18"/>
                  </a:cubicBezTo>
                  <a:cubicBezTo>
                    <a:pt x="493" y="18"/>
                    <a:pt x="1" y="89"/>
                    <a:pt x="71" y="581"/>
                  </a:cubicBezTo>
                  <a:cubicBezTo>
                    <a:pt x="142" y="1073"/>
                    <a:pt x="564" y="1073"/>
                    <a:pt x="915" y="1073"/>
                  </a:cubicBezTo>
                  <a:cubicBezTo>
                    <a:pt x="1408" y="1003"/>
                    <a:pt x="1760" y="722"/>
                    <a:pt x="1689" y="440"/>
                  </a:cubicBezTo>
                  <a:cubicBezTo>
                    <a:pt x="1689" y="147"/>
                    <a:pt x="1347" y="1"/>
                    <a:pt x="10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3"/>
            <p:cNvSpPr/>
            <p:nvPr/>
          </p:nvSpPr>
          <p:spPr>
            <a:xfrm rot="-10139272" flipH="1">
              <a:off x="8905749" y="232560"/>
              <a:ext cx="31672" cy="31697"/>
            </a:xfrm>
            <a:custGeom>
              <a:avLst/>
              <a:gdLst/>
              <a:ahLst/>
              <a:cxnLst/>
              <a:rect l="l" t="t" r="r" b="b"/>
              <a:pathLst>
                <a:path w="1267" h="1268" extrusionOk="0">
                  <a:moveTo>
                    <a:pt x="634" y="1"/>
                  </a:moveTo>
                  <a:cubicBezTo>
                    <a:pt x="282" y="1"/>
                    <a:pt x="0" y="353"/>
                    <a:pt x="71" y="704"/>
                  </a:cubicBezTo>
                  <a:cubicBezTo>
                    <a:pt x="71" y="1056"/>
                    <a:pt x="352" y="1267"/>
                    <a:pt x="634" y="1267"/>
                  </a:cubicBezTo>
                  <a:cubicBezTo>
                    <a:pt x="985" y="1197"/>
                    <a:pt x="1267" y="915"/>
                    <a:pt x="1196" y="564"/>
                  </a:cubicBezTo>
                  <a:cubicBezTo>
                    <a:pt x="1196" y="282"/>
                    <a:pt x="98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3"/>
            <p:cNvSpPr/>
            <p:nvPr/>
          </p:nvSpPr>
          <p:spPr>
            <a:xfrm rot="-10139272" flipH="1">
              <a:off x="8642248" y="460403"/>
              <a:ext cx="153011" cy="64044"/>
            </a:xfrm>
            <a:custGeom>
              <a:avLst/>
              <a:gdLst/>
              <a:ahLst/>
              <a:cxnLst/>
              <a:rect l="l" t="t" r="r" b="b"/>
              <a:pathLst>
                <a:path w="6121" h="2562" extrusionOk="0">
                  <a:moveTo>
                    <a:pt x="1761" y="1"/>
                  </a:moveTo>
                  <a:cubicBezTo>
                    <a:pt x="1624" y="1"/>
                    <a:pt x="1548" y="127"/>
                    <a:pt x="1548" y="380"/>
                  </a:cubicBezTo>
                  <a:cubicBezTo>
                    <a:pt x="1548" y="873"/>
                    <a:pt x="1337" y="873"/>
                    <a:pt x="1055" y="1014"/>
                  </a:cubicBezTo>
                  <a:cubicBezTo>
                    <a:pt x="844" y="1014"/>
                    <a:pt x="633" y="1154"/>
                    <a:pt x="422" y="1295"/>
                  </a:cubicBezTo>
                  <a:cubicBezTo>
                    <a:pt x="0" y="1506"/>
                    <a:pt x="211" y="1928"/>
                    <a:pt x="352" y="2209"/>
                  </a:cubicBezTo>
                  <a:cubicBezTo>
                    <a:pt x="396" y="2429"/>
                    <a:pt x="577" y="2539"/>
                    <a:pt x="759" y="2539"/>
                  </a:cubicBezTo>
                  <a:cubicBezTo>
                    <a:pt x="867" y="2539"/>
                    <a:pt x="976" y="2500"/>
                    <a:pt x="1055" y="2420"/>
                  </a:cubicBezTo>
                  <a:cubicBezTo>
                    <a:pt x="1266" y="2280"/>
                    <a:pt x="1477" y="2139"/>
                    <a:pt x="1689" y="2139"/>
                  </a:cubicBezTo>
                  <a:cubicBezTo>
                    <a:pt x="2120" y="2283"/>
                    <a:pt x="2551" y="2309"/>
                    <a:pt x="2977" y="2309"/>
                  </a:cubicBezTo>
                  <a:cubicBezTo>
                    <a:pt x="3223" y="2309"/>
                    <a:pt x="3467" y="2300"/>
                    <a:pt x="3708" y="2300"/>
                  </a:cubicBezTo>
                  <a:cubicBezTo>
                    <a:pt x="4074" y="2300"/>
                    <a:pt x="4433" y="2320"/>
                    <a:pt x="4784" y="2420"/>
                  </a:cubicBezTo>
                  <a:cubicBezTo>
                    <a:pt x="5065" y="2491"/>
                    <a:pt x="5276" y="2491"/>
                    <a:pt x="5558" y="2561"/>
                  </a:cubicBezTo>
                  <a:cubicBezTo>
                    <a:pt x="5909" y="2561"/>
                    <a:pt x="6120" y="2280"/>
                    <a:pt x="6050" y="1928"/>
                  </a:cubicBezTo>
                  <a:cubicBezTo>
                    <a:pt x="5980" y="1717"/>
                    <a:pt x="5839" y="1506"/>
                    <a:pt x="5558" y="1436"/>
                  </a:cubicBezTo>
                  <a:cubicBezTo>
                    <a:pt x="5136" y="1084"/>
                    <a:pt x="4573" y="873"/>
                    <a:pt x="4010" y="873"/>
                  </a:cubicBezTo>
                  <a:cubicBezTo>
                    <a:pt x="3306" y="873"/>
                    <a:pt x="2603" y="662"/>
                    <a:pt x="2111" y="169"/>
                  </a:cubicBezTo>
                  <a:cubicBezTo>
                    <a:pt x="1970" y="57"/>
                    <a:pt x="1852" y="1"/>
                    <a:pt x="1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3"/>
            <p:cNvSpPr/>
            <p:nvPr/>
          </p:nvSpPr>
          <p:spPr>
            <a:xfrm rot="-10139272" flipH="1">
              <a:off x="8809795" y="376621"/>
              <a:ext cx="91467" cy="69994"/>
            </a:xfrm>
            <a:custGeom>
              <a:avLst/>
              <a:gdLst/>
              <a:ahLst/>
              <a:cxnLst/>
              <a:rect l="l" t="t" r="r" b="b"/>
              <a:pathLst>
                <a:path w="3659" h="2800" extrusionOk="0">
                  <a:moveTo>
                    <a:pt x="2584" y="0"/>
                  </a:moveTo>
                  <a:cubicBezTo>
                    <a:pt x="2498" y="0"/>
                    <a:pt x="2410" y="15"/>
                    <a:pt x="2322" y="44"/>
                  </a:cubicBezTo>
                  <a:cubicBezTo>
                    <a:pt x="2111" y="44"/>
                    <a:pt x="1900" y="114"/>
                    <a:pt x="1759" y="255"/>
                  </a:cubicBezTo>
                  <a:cubicBezTo>
                    <a:pt x="1584" y="488"/>
                    <a:pt x="1313" y="625"/>
                    <a:pt x="1065" y="625"/>
                  </a:cubicBezTo>
                  <a:cubicBezTo>
                    <a:pt x="1014" y="625"/>
                    <a:pt x="963" y="619"/>
                    <a:pt x="915" y="607"/>
                  </a:cubicBezTo>
                  <a:cubicBezTo>
                    <a:pt x="563" y="607"/>
                    <a:pt x="212" y="818"/>
                    <a:pt x="141" y="1169"/>
                  </a:cubicBezTo>
                  <a:cubicBezTo>
                    <a:pt x="1" y="1451"/>
                    <a:pt x="141" y="1803"/>
                    <a:pt x="352" y="2014"/>
                  </a:cubicBezTo>
                  <a:cubicBezTo>
                    <a:pt x="704" y="2295"/>
                    <a:pt x="1056" y="2576"/>
                    <a:pt x="1478" y="2717"/>
                  </a:cubicBezTo>
                  <a:cubicBezTo>
                    <a:pt x="1572" y="2774"/>
                    <a:pt x="1677" y="2800"/>
                    <a:pt x="1783" y="2800"/>
                  </a:cubicBezTo>
                  <a:cubicBezTo>
                    <a:pt x="2073" y="2800"/>
                    <a:pt x="2379" y="2604"/>
                    <a:pt x="2533" y="2295"/>
                  </a:cubicBezTo>
                  <a:cubicBezTo>
                    <a:pt x="2674" y="2014"/>
                    <a:pt x="2674" y="1803"/>
                    <a:pt x="3026" y="1592"/>
                  </a:cubicBezTo>
                  <a:cubicBezTo>
                    <a:pt x="3448" y="1451"/>
                    <a:pt x="3659" y="888"/>
                    <a:pt x="3377" y="536"/>
                  </a:cubicBezTo>
                  <a:cubicBezTo>
                    <a:pt x="3210" y="202"/>
                    <a:pt x="2911" y="0"/>
                    <a:pt x="2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3"/>
            <p:cNvSpPr/>
            <p:nvPr/>
          </p:nvSpPr>
          <p:spPr>
            <a:xfrm rot="-10139272" flipH="1">
              <a:off x="9051101" y="1474667"/>
              <a:ext cx="75643" cy="67694"/>
            </a:xfrm>
            <a:custGeom>
              <a:avLst/>
              <a:gdLst/>
              <a:ahLst/>
              <a:cxnLst/>
              <a:rect l="l" t="t" r="r" b="b"/>
              <a:pathLst>
                <a:path w="3026" h="2708" extrusionOk="0">
                  <a:moveTo>
                    <a:pt x="1196" y="0"/>
                  </a:moveTo>
                  <a:cubicBezTo>
                    <a:pt x="1126" y="0"/>
                    <a:pt x="1056" y="0"/>
                    <a:pt x="985" y="71"/>
                  </a:cubicBezTo>
                  <a:cubicBezTo>
                    <a:pt x="845" y="211"/>
                    <a:pt x="704" y="352"/>
                    <a:pt x="563" y="493"/>
                  </a:cubicBezTo>
                  <a:cubicBezTo>
                    <a:pt x="0" y="1056"/>
                    <a:pt x="0" y="1056"/>
                    <a:pt x="563" y="1689"/>
                  </a:cubicBezTo>
                  <a:cubicBezTo>
                    <a:pt x="634" y="1829"/>
                    <a:pt x="704" y="1970"/>
                    <a:pt x="774" y="2181"/>
                  </a:cubicBezTo>
                  <a:cubicBezTo>
                    <a:pt x="902" y="2522"/>
                    <a:pt x="1107" y="2708"/>
                    <a:pt x="1327" y="2708"/>
                  </a:cubicBezTo>
                  <a:cubicBezTo>
                    <a:pt x="1471" y="2708"/>
                    <a:pt x="1620" y="2629"/>
                    <a:pt x="1759" y="2463"/>
                  </a:cubicBezTo>
                  <a:cubicBezTo>
                    <a:pt x="1970" y="2111"/>
                    <a:pt x="2252" y="1829"/>
                    <a:pt x="2603" y="1689"/>
                  </a:cubicBezTo>
                  <a:cubicBezTo>
                    <a:pt x="2885" y="1548"/>
                    <a:pt x="3025" y="1196"/>
                    <a:pt x="2955" y="915"/>
                  </a:cubicBezTo>
                  <a:cubicBezTo>
                    <a:pt x="2894" y="732"/>
                    <a:pt x="2728" y="549"/>
                    <a:pt x="2547" y="549"/>
                  </a:cubicBezTo>
                  <a:cubicBezTo>
                    <a:pt x="2519" y="549"/>
                    <a:pt x="2491" y="554"/>
                    <a:pt x="2463" y="563"/>
                  </a:cubicBezTo>
                  <a:cubicBezTo>
                    <a:pt x="2345" y="602"/>
                    <a:pt x="2239" y="620"/>
                    <a:pt x="2143" y="620"/>
                  </a:cubicBezTo>
                  <a:cubicBezTo>
                    <a:pt x="1722" y="620"/>
                    <a:pt x="1483" y="287"/>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3"/>
            <p:cNvSpPr/>
            <p:nvPr/>
          </p:nvSpPr>
          <p:spPr>
            <a:xfrm rot="-10139272" flipH="1">
              <a:off x="8688864" y="246822"/>
              <a:ext cx="71544" cy="89367"/>
            </a:xfrm>
            <a:custGeom>
              <a:avLst/>
              <a:gdLst/>
              <a:ahLst/>
              <a:cxnLst/>
              <a:rect l="l" t="t" r="r" b="b"/>
              <a:pathLst>
                <a:path w="2862" h="3575" extrusionOk="0">
                  <a:moveTo>
                    <a:pt x="542" y="1"/>
                  </a:moveTo>
                  <a:cubicBezTo>
                    <a:pt x="207" y="1"/>
                    <a:pt x="1" y="208"/>
                    <a:pt x="62" y="577"/>
                  </a:cubicBezTo>
                  <a:cubicBezTo>
                    <a:pt x="133" y="858"/>
                    <a:pt x="344" y="1069"/>
                    <a:pt x="625" y="1210"/>
                  </a:cubicBezTo>
                  <a:cubicBezTo>
                    <a:pt x="906" y="1421"/>
                    <a:pt x="1047" y="1702"/>
                    <a:pt x="1047" y="2054"/>
                  </a:cubicBezTo>
                  <a:cubicBezTo>
                    <a:pt x="1117" y="2828"/>
                    <a:pt x="1680" y="3180"/>
                    <a:pt x="2313" y="3531"/>
                  </a:cubicBezTo>
                  <a:cubicBezTo>
                    <a:pt x="2372" y="3561"/>
                    <a:pt x="2431" y="3575"/>
                    <a:pt x="2486" y="3575"/>
                  </a:cubicBezTo>
                  <a:cubicBezTo>
                    <a:pt x="2697" y="3575"/>
                    <a:pt x="2861" y="3373"/>
                    <a:pt x="2806" y="3039"/>
                  </a:cubicBezTo>
                  <a:cubicBezTo>
                    <a:pt x="2735" y="2898"/>
                    <a:pt x="2665" y="2687"/>
                    <a:pt x="2524" y="2547"/>
                  </a:cubicBezTo>
                  <a:cubicBezTo>
                    <a:pt x="2243" y="2054"/>
                    <a:pt x="1962" y="1491"/>
                    <a:pt x="1751" y="999"/>
                  </a:cubicBezTo>
                  <a:cubicBezTo>
                    <a:pt x="1610" y="507"/>
                    <a:pt x="1188" y="155"/>
                    <a:pt x="695" y="14"/>
                  </a:cubicBezTo>
                  <a:cubicBezTo>
                    <a:pt x="642" y="5"/>
                    <a:pt x="590"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3"/>
            <p:cNvSpPr/>
            <p:nvPr/>
          </p:nvSpPr>
          <p:spPr>
            <a:xfrm rot="-10139272" flipH="1">
              <a:off x="8942694" y="709315"/>
              <a:ext cx="94617" cy="41471"/>
            </a:xfrm>
            <a:custGeom>
              <a:avLst/>
              <a:gdLst/>
              <a:ahLst/>
              <a:cxnLst/>
              <a:rect l="l" t="t" r="r" b="b"/>
              <a:pathLst>
                <a:path w="3785" h="1659" extrusionOk="0">
                  <a:moveTo>
                    <a:pt x="2511" y="1"/>
                  </a:moveTo>
                  <a:cubicBezTo>
                    <a:pt x="2220" y="1"/>
                    <a:pt x="1925" y="110"/>
                    <a:pt x="1689" y="346"/>
                  </a:cubicBezTo>
                  <a:cubicBezTo>
                    <a:pt x="1337" y="487"/>
                    <a:pt x="915" y="627"/>
                    <a:pt x="563" y="698"/>
                  </a:cubicBezTo>
                  <a:cubicBezTo>
                    <a:pt x="352" y="768"/>
                    <a:pt x="0" y="768"/>
                    <a:pt x="0" y="1049"/>
                  </a:cubicBezTo>
                  <a:cubicBezTo>
                    <a:pt x="0" y="1401"/>
                    <a:pt x="282" y="1401"/>
                    <a:pt x="493" y="1542"/>
                  </a:cubicBezTo>
                  <a:cubicBezTo>
                    <a:pt x="781" y="1624"/>
                    <a:pt x="1070" y="1658"/>
                    <a:pt x="1358" y="1658"/>
                  </a:cubicBezTo>
                  <a:cubicBezTo>
                    <a:pt x="1562" y="1658"/>
                    <a:pt x="1766" y="1641"/>
                    <a:pt x="1970" y="1612"/>
                  </a:cubicBezTo>
                  <a:cubicBezTo>
                    <a:pt x="2292" y="1397"/>
                    <a:pt x="2656" y="1305"/>
                    <a:pt x="3029" y="1305"/>
                  </a:cubicBezTo>
                  <a:cubicBezTo>
                    <a:pt x="3145" y="1305"/>
                    <a:pt x="3261" y="1314"/>
                    <a:pt x="3377" y="1331"/>
                  </a:cubicBezTo>
                  <a:cubicBezTo>
                    <a:pt x="3407" y="1338"/>
                    <a:pt x="3435" y="1342"/>
                    <a:pt x="3461" y="1342"/>
                  </a:cubicBezTo>
                  <a:cubicBezTo>
                    <a:pt x="3685" y="1342"/>
                    <a:pt x="3784" y="1090"/>
                    <a:pt x="3658" y="838"/>
                  </a:cubicBezTo>
                  <a:cubicBezTo>
                    <a:pt x="3482" y="309"/>
                    <a:pt x="3001" y="1"/>
                    <a:pt x="2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3"/>
            <p:cNvSpPr/>
            <p:nvPr/>
          </p:nvSpPr>
          <p:spPr>
            <a:xfrm rot="-10139272" flipH="1">
              <a:off x="9035557" y="1321220"/>
              <a:ext cx="65069" cy="49771"/>
            </a:xfrm>
            <a:custGeom>
              <a:avLst/>
              <a:gdLst/>
              <a:ahLst/>
              <a:cxnLst/>
              <a:rect l="l" t="t" r="r" b="b"/>
              <a:pathLst>
                <a:path w="2603" h="1991" extrusionOk="0">
                  <a:moveTo>
                    <a:pt x="1047" y="1"/>
                  </a:moveTo>
                  <a:cubicBezTo>
                    <a:pt x="956" y="1"/>
                    <a:pt x="865" y="6"/>
                    <a:pt x="774" y="18"/>
                  </a:cubicBezTo>
                  <a:cubicBezTo>
                    <a:pt x="492" y="88"/>
                    <a:pt x="211" y="299"/>
                    <a:pt x="141" y="651"/>
                  </a:cubicBezTo>
                  <a:cubicBezTo>
                    <a:pt x="0" y="1143"/>
                    <a:pt x="352" y="1284"/>
                    <a:pt x="703" y="1495"/>
                  </a:cubicBezTo>
                  <a:cubicBezTo>
                    <a:pt x="844" y="1565"/>
                    <a:pt x="1055" y="1706"/>
                    <a:pt x="1266" y="1847"/>
                  </a:cubicBezTo>
                  <a:cubicBezTo>
                    <a:pt x="1389" y="1939"/>
                    <a:pt x="1552" y="1991"/>
                    <a:pt x="1714" y="1991"/>
                  </a:cubicBezTo>
                  <a:cubicBezTo>
                    <a:pt x="1924" y="1991"/>
                    <a:pt x="2132" y="1904"/>
                    <a:pt x="2251" y="1706"/>
                  </a:cubicBezTo>
                  <a:cubicBezTo>
                    <a:pt x="2603" y="1425"/>
                    <a:pt x="2603" y="862"/>
                    <a:pt x="2321" y="510"/>
                  </a:cubicBezTo>
                  <a:cubicBezTo>
                    <a:pt x="1968" y="157"/>
                    <a:pt x="1516" y="1"/>
                    <a:pt x="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3"/>
            <p:cNvSpPr/>
            <p:nvPr/>
          </p:nvSpPr>
          <p:spPr>
            <a:xfrm rot="-10139272" flipH="1">
              <a:off x="8979212" y="2061664"/>
              <a:ext cx="68594" cy="42321"/>
            </a:xfrm>
            <a:custGeom>
              <a:avLst/>
              <a:gdLst/>
              <a:ahLst/>
              <a:cxnLst/>
              <a:rect l="l" t="t" r="r" b="b"/>
              <a:pathLst>
                <a:path w="2744" h="1693" extrusionOk="0">
                  <a:moveTo>
                    <a:pt x="493" y="1"/>
                  </a:moveTo>
                  <a:cubicBezTo>
                    <a:pt x="211" y="1"/>
                    <a:pt x="0" y="282"/>
                    <a:pt x="141" y="563"/>
                  </a:cubicBezTo>
                  <a:cubicBezTo>
                    <a:pt x="211" y="634"/>
                    <a:pt x="282" y="704"/>
                    <a:pt x="352" y="774"/>
                  </a:cubicBezTo>
                  <a:cubicBezTo>
                    <a:pt x="774" y="1056"/>
                    <a:pt x="1267" y="1337"/>
                    <a:pt x="1689" y="1548"/>
                  </a:cubicBezTo>
                  <a:cubicBezTo>
                    <a:pt x="1842" y="1640"/>
                    <a:pt x="1982" y="1692"/>
                    <a:pt x="2109" y="1692"/>
                  </a:cubicBezTo>
                  <a:cubicBezTo>
                    <a:pt x="2273" y="1692"/>
                    <a:pt x="2414" y="1606"/>
                    <a:pt x="2533" y="1408"/>
                  </a:cubicBezTo>
                  <a:cubicBezTo>
                    <a:pt x="2744" y="1056"/>
                    <a:pt x="2533" y="774"/>
                    <a:pt x="2251" y="634"/>
                  </a:cubicBezTo>
                  <a:cubicBezTo>
                    <a:pt x="1759" y="212"/>
                    <a:pt x="112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3"/>
            <p:cNvSpPr/>
            <p:nvPr/>
          </p:nvSpPr>
          <p:spPr>
            <a:xfrm rot="-10139272" flipH="1">
              <a:off x="8839103" y="1637056"/>
              <a:ext cx="65094" cy="29922"/>
            </a:xfrm>
            <a:custGeom>
              <a:avLst/>
              <a:gdLst/>
              <a:ahLst/>
              <a:cxnLst/>
              <a:rect l="l" t="t" r="r" b="b"/>
              <a:pathLst>
                <a:path w="2604" h="1197" extrusionOk="0">
                  <a:moveTo>
                    <a:pt x="1202" y="0"/>
                  </a:moveTo>
                  <a:cubicBezTo>
                    <a:pt x="1128" y="0"/>
                    <a:pt x="1056" y="6"/>
                    <a:pt x="985" y="18"/>
                  </a:cubicBezTo>
                  <a:cubicBezTo>
                    <a:pt x="704" y="88"/>
                    <a:pt x="493" y="159"/>
                    <a:pt x="352" y="299"/>
                  </a:cubicBezTo>
                  <a:cubicBezTo>
                    <a:pt x="0" y="510"/>
                    <a:pt x="71" y="1073"/>
                    <a:pt x="493" y="1144"/>
                  </a:cubicBezTo>
                  <a:cubicBezTo>
                    <a:pt x="774" y="1179"/>
                    <a:pt x="1056" y="1196"/>
                    <a:pt x="1337" y="1196"/>
                  </a:cubicBezTo>
                  <a:cubicBezTo>
                    <a:pt x="1618" y="1196"/>
                    <a:pt x="1900" y="1179"/>
                    <a:pt x="2181" y="1144"/>
                  </a:cubicBezTo>
                  <a:cubicBezTo>
                    <a:pt x="2533" y="1073"/>
                    <a:pt x="2603" y="651"/>
                    <a:pt x="2322" y="440"/>
                  </a:cubicBezTo>
                  <a:cubicBezTo>
                    <a:pt x="1970" y="147"/>
                    <a:pt x="1570"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3"/>
            <p:cNvSpPr/>
            <p:nvPr/>
          </p:nvSpPr>
          <p:spPr>
            <a:xfrm rot="-10139272" flipH="1">
              <a:off x="8987119" y="1185057"/>
              <a:ext cx="52795" cy="34372"/>
            </a:xfrm>
            <a:custGeom>
              <a:avLst/>
              <a:gdLst/>
              <a:ahLst/>
              <a:cxnLst/>
              <a:rect l="l" t="t" r="r" b="b"/>
              <a:pathLst>
                <a:path w="2112" h="1375" extrusionOk="0">
                  <a:moveTo>
                    <a:pt x="1664" y="0"/>
                  </a:moveTo>
                  <a:cubicBezTo>
                    <a:pt x="1626" y="0"/>
                    <a:pt x="1587" y="6"/>
                    <a:pt x="1548" y="19"/>
                  </a:cubicBezTo>
                  <a:lnTo>
                    <a:pt x="1126" y="90"/>
                  </a:lnTo>
                  <a:cubicBezTo>
                    <a:pt x="845" y="90"/>
                    <a:pt x="493" y="230"/>
                    <a:pt x="282" y="441"/>
                  </a:cubicBezTo>
                  <a:cubicBezTo>
                    <a:pt x="71" y="582"/>
                    <a:pt x="1" y="863"/>
                    <a:pt x="141" y="1074"/>
                  </a:cubicBezTo>
                  <a:cubicBezTo>
                    <a:pt x="199" y="1248"/>
                    <a:pt x="353" y="1374"/>
                    <a:pt x="562" y="1374"/>
                  </a:cubicBezTo>
                  <a:cubicBezTo>
                    <a:pt x="607" y="1374"/>
                    <a:pt x="654" y="1368"/>
                    <a:pt x="704" y="1356"/>
                  </a:cubicBezTo>
                  <a:cubicBezTo>
                    <a:pt x="1126" y="1356"/>
                    <a:pt x="1548" y="1145"/>
                    <a:pt x="1900" y="793"/>
                  </a:cubicBezTo>
                  <a:cubicBezTo>
                    <a:pt x="2041" y="652"/>
                    <a:pt x="2111" y="441"/>
                    <a:pt x="2041" y="230"/>
                  </a:cubicBezTo>
                  <a:cubicBezTo>
                    <a:pt x="1983" y="115"/>
                    <a:pt x="1832" y="0"/>
                    <a:pt x="1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3"/>
            <p:cNvSpPr/>
            <p:nvPr/>
          </p:nvSpPr>
          <p:spPr>
            <a:xfrm rot="-10139272" flipH="1">
              <a:off x="8595035" y="107121"/>
              <a:ext cx="43996" cy="33697"/>
            </a:xfrm>
            <a:custGeom>
              <a:avLst/>
              <a:gdLst/>
              <a:ahLst/>
              <a:cxnLst/>
              <a:rect l="l" t="t" r="r" b="b"/>
              <a:pathLst>
                <a:path w="1760" h="1348" extrusionOk="0">
                  <a:moveTo>
                    <a:pt x="1006" y="0"/>
                  </a:moveTo>
                  <a:cubicBezTo>
                    <a:pt x="928" y="0"/>
                    <a:pt x="849" y="14"/>
                    <a:pt x="774" y="45"/>
                  </a:cubicBezTo>
                  <a:cubicBezTo>
                    <a:pt x="282" y="115"/>
                    <a:pt x="0" y="467"/>
                    <a:pt x="71" y="818"/>
                  </a:cubicBezTo>
                  <a:cubicBezTo>
                    <a:pt x="186" y="1107"/>
                    <a:pt x="538" y="1348"/>
                    <a:pt x="893" y="1348"/>
                  </a:cubicBezTo>
                  <a:cubicBezTo>
                    <a:pt x="972" y="1348"/>
                    <a:pt x="1050" y="1336"/>
                    <a:pt x="1126" y="1311"/>
                  </a:cubicBezTo>
                  <a:cubicBezTo>
                    <a:pt x="1548" y="1240"/>
                    <a:pt x="1759" y="889"/>
                    <a:pt x="1689" y="467"/>
                  </a:cubicBezTo>
                  <a:cubicBezTo>
                    <a:pt x="1578" y="190"/>
                    <a:pt x="1294"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3"/>
            <p:cNvSpPr/>
            <p:nvPr/>
          </p:nvSpPr>
          <p:spPr>
            <a:xfrm rot="-10139272" flipH="1">
              <a:off x="9036359" y="768992"/>
              <a:ext cx="35197" cy="41021"/>
            </a:xfrm>
            <a:custGeom>
              <a:avLst/>
              <a:gdLst/>
              <a:ahLst/>
              <a:cxnLst/>
              <a:rect l="l" t="t" r="r" b="b"/>
              <a:pathLst>
                <a:path w="1408" h="1641" extrusionOk="0">
                  <a:moveTo>
                    <a:pt x="743" y="1"/>
                  </a:moveTo>
                  <a:cubicBezTo>
                    <a:pt x="707" y="1"/>
                    <a:pt x="670" y="4"/>
                    <a:pt x="634" y="12"/>
                  </a:cubicBezTo>
                  <a:cubicBezTo>
                    <a:pt x="282" y="12"/>
                    <a:pt x="1" y="434"/>
                    <a:pt x="141" y="996"/>
                  </a:cubicBezTo>
                  <a:cubicBezTo>
                    <a:pt x="204" y="1375"/>
                    <a:pt x="437" y="1640"/>
                    <a:pt x="687" y="1640"/>
                  </a:cubicBezTo>
                  <a:cubicBezTo>
                    <a:pt x="716" y="1640"/>
                    <a:pt x="745" y="1637"/>
                    <a:pt x="774" y="1630"/>
                  </a:cubicBezTo>
                  <a:cubicBezTo>
                    <a:pt x="1196" y="1419"/>
                    <a:pt x="1407" y="996"/>
                    <a:pt x="1337" y="574"/>
                  </a:cubicBezTo>
                  <a:cubicBezTo>
                    <a:pt x="1337" y="259"/>
                    <a:pt x="1055" y="1"/>
                    <a:pt x="7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3"/>
            <p:cNvSpPr/>
            <p:nvPr/>
          </p:nvSpPr>
          <p:spPr>
            <a:xfrm rot="-10139272" flipH="1">
              <a:off x="8875629" y="2082608"/>
              <a:ext cx="24648" cy="46196"/>
            </a:xfrm>
            <a:custGeom>
              <a:avLst/>
              <a:gdLst/>
              <a:ahLst/>
              <a:cxnLst/>
              <a:rect l="l" t="t" r="r" b="b"/>
              <a:pathLst>
                <a:path w="986" h="1848" extrusionOk="0">
                  <a:moveTo>
                    <a:pt x="483" y="1"/>
                  </a:moveTo>
                  <a:cubicBezTo>
                    <a:pt x="445" y="1"/>
                    <a:pt x="402" y="7"/>
                    <a:pt x="352" y="19"/>
                  </a:cubicBezTo>
                  <a:cubicBezTo>
                    <a:pt x="141" y="19"/>
                    <a:pt x="0" y="160"/>
                    <a:pt x="0" y="371"/>
                  </a:cubicBezTo>
                  <a:cubicBezTo>
                    <a:pt x="0" y="793"/>
                    <a:pt x="71" y="1285"/>
                    <a:pt x="282" y="1637"/>
                  </a:cubicBezTo>
                  <a:cubicBezTo>
                    <a:pt x="352" y="1778"/>
                    <a:pt x="493" y="1848"/>
                    <a:pt x="563" y="1848"/>
                  </a:cubicBezTo>
                  <a:cubicBezTo>
                    <a:pt x="704" y="1778"/>
                    <a:pt x="844" y="1707"/>
                    <a:pt x="915" y="1567"/>
                  </a:cubicBezTo>
                  <a:cubicBezTo>
                    <a:pt x="985" y="1285"/>
                    <a:pt x="985" y="933"/>
                    <a:pt x="915" y="652"/>
                  </a:cubicBezTo>
                  <a:cubicBezTo>
                    <a:pt x="844" y="511"/>
                    <a:pt x="844" y="441"/>
                    <a:pt x="774" y="300"/>
                  </a:cubicBezTo>
                  <a:cubicBezTo>
                    <a:pt x="716" y="127"/>
                    <a:pt x="658" y="1"/>
                    <a:pt x="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3"/>
            <p:cNvSpPr/>
            <p:nvPr/>
          </p:nvSpPr>
          <p:spPr>
            <a:xfrm rot="-10139272" flipH="1">
              <a:off x="9063257" y="1069297"/>
              <a:ext cx="40471" cy="22948"/>
            </a:xfrm>
            <a:custGeom>
              <a:avLst/>
              <a:gdLst/>
              <a:ahLst/>
              <a:cxnLst/>
              <a:rect l="l" t="t" r="r" b="b"/>
              <a:pathLst>
                <a:path w="1619" h="918" extrusionOk="0">
                  <a:moveTo>
                    <a:pt x="607" y="1"/>
                  </a:moveTo>
                  <a:cubicBezTo>
                    <a:pt x="422" y="1"/>
                    <a:pt x="246" y="54"/>
                    <a:pt x="70" y="230"/>
                  </a:cubicBezTo>
                  <a:cubicBezTo>
                    <a:pt x="0" y="300"/>
                    <a:pt x="0" y="511"/>
                    <a:pt x="70" y="581"/>
                  </a:cubicBezTo>
                  <a:cubicBezTo>
                    <a:pt x="276" y="787"/>
                    <a:pt x="558" y="918"/>
                    <a:pt x="832" y="918"/>
                  </a:cubicBezTo>
                  <a:cubicBezTo>
                    <a:pt x="932" y="918"/>
                    <a:pt x="1031" y="900"/>
                    <a:pt x="1126" y="863"/>
                  </a:cubicBezTo>
                  <a:cubicBezTo>
                    <a:pt x="1407" y="792"/>
                    <a:pt x="1548" y="792"/>
                    <a:pt x="1618" y="511"/>
                  </a:cubicBezTo>
                  <a:cubicBezTo>
                    <a:pt x="1618" y="300"/>
                    <a:pt x="1477" y="230"/>
                    <a:pt x="1266" y="89"/>
                  </a:cubicBezTo>
                  <a:lnTo>
                    <a:pt x="1196" y="89"/>
                  </a:lnTo>
                  <a:cubicBezTo>
                    <a:pt x="985" y="54"/>
                    <a:pt x="791" y="1"/>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3"/>
            <p:cNvSpPr/>
            <p:nvPr/>
          </p:nvSpPr>
          <p:spPr>
            <a:xfrm rot="-10139272" flipH="1">
              <a:off x="8974118" y="2203126"/>
              <a:ext cx="38697" cy="23973"/>
            </a:xfrm>
            <a:custGeom>
              <a:avLst/>
              <a:gdLst/>
              <a:ahLst/>
              <a:cxnLst/>
              <a:rect l="l" t="t" r="r" b="b"/>
              <a:pathLst>
                <a:path w="1548" h="959" extrusionOk="0">
                  <a:moveTo>
                    <a:pt x="549" y="1"/>
                  </a:moveTo>
                  <a:cubicBezTo>
                    <a:pt x="438" y="1"/>
                    <a:pt x="324" y="18"/>
                    <a:pt x="211" y="56"/>
                  </a:cubicBezTo>
                  <a:cubicBezTo>
                    <a:pt x="71" y="126"/>
                    <a:pt x="0" y="267"/>
                    <a:pt x="0" y="478"/>
                  </a:cubicBezTo>
                  <a:cubicBezTo>
                    <a:pt x="193" y="768"/>
                    <a:pt x="552" y="958"/>
                    <a:pt x="917" y="958"/>
                  </a:cubicBezTo>
                  <a:cubicBezTo>
                    <a:pt x="1084" y="958"/>
                    <a:pt x="1253" y="918"/>
                    <a:pt x="1407" y="830"/>
                  </a:cubicBezTo>
                  <a:cubicBezTo>
                    <a:pt x="1548" y="689"/>
                    <a:pt x="1548" y="478"/>
                    <a:pt x="1407" y="337"/>
                  </a:cubicBezTo>
                  <a:cubicBezTo>
                    <a:pt x="1150" y="131"/>
                    <a:pt x="855"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3"/>
            <p:cNvSpPr/>
            <p:nvPr/>
          </p:nvSpPr>
          <p:spPr>
            <a:xfrm rot="-10139272" flipH="1">
              <a:off x="8833381" y="1505020"/>
              <a:ext cx="28173" cy="30422"/>
            </a:xfrm>
            <a:custGeom>
              <a:avLst/>
              <a:gdLst/>
              <a:ahLst/>
              <a:cxnLst/>
              <a:rect l="l" t="t" r="r" b="b"/>
              <a:pathLst>
                <a:path w="1127" h="1217" extrusionOk="0">
                  <a:moveTo>
                    <a:pt x="461" y="1"/>
                  </a:moveTo>
                  <a:cubicBezTo>
                    <a:pt x="425" y="1"/>
                    <a:pt x="389" y="5"/>
                    <a:pt x="353" y="12"/>
                  </a:cubicBezTo>
                  <a:cubicBezTo>
                    <a:pt x="71" y="12"/>
                    <a:pt x="1" y="223"/>
                    <a:pt x="71" y="504"/>
                  </a:cubicBezTo>
                  <a:cubicBezTo>
                    <a:pt x="71" y="890"/>
                    <a:pt x="365" y="1217"/>
                    <a:pt x="630" y="1217"/>
                  </a:cubicBezTo>
                  <a:cubicBezTo>
                    <a:pt x="655" y="1217"/>
                    <a:pt x="680" y="1214"/>
                    <a:pt x="704" y="1208"/>
                  </a:cubicBezTo>
                  <a:cubicBezTo>
                    <a:pt x="1056" y="1137"/>
                    <a:pt x="1126" y="926"/>
                    <a:pt x="1056" y="645"/>
                  </a:cubicBezTo>
                  <a:cubicBezTo>
                    <a:pt x="1056" y="266"/>
                    <a:pt x="773" y="1"/>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3"/>
            <p:cNvSpPr/>
            <p:nvPr/>
          </p:nvSpPr>
          <p:spPr>
            <a:xfrm rot="-10139272" flipH="1">
              <a:off x="9019866" y="1647825"/>
              <a:ext cx="31697" cy="24973"/>
            </a:xfrm>
            <a:custGeom>
              <a:avLst/>
              <a:gdLst/>
              <a:ahLst/>
              <a:cxnLst/>
              <a:rect l="l" t="t" r="r" b="b"/>
              <a:pathLst>
                <a:path w="1268" h="999" extrusionOk="0">
                  <a:moveTo>
                    <a:pt x="486" y="0"/>
                  </a:moveTo>
                  <a:cubicBezTo>
                    <a:pt x="442" y="0"/>
                    <a:pt x="397" y="4"/>
                    <a:pt x="353" y="13"/>
                  </a:cubicBezTo>
                  <a:cubicBezTo>
                    <a:pt x="142" y="13"/>
                    <a:pt x="1" y="154"/>
                    <a:pt x="1" y="365"/>
                  </a:cubicBezTo>
                  <a:cubicBezTo>
                    <a:pt x="142" y="717"/>
                    <a:pt x="493" y="928"/>
                    <a:pt x="845" y="998"/>
                  </a:cubicBezTo>
                  <a:cubicBezTo>
                    <a:pt x="1056" y="998"/>
                    <a:pt x="1267" y="787"/>
                    <a:pt x="1197" y="576"/>
                  </a:cubicBezTo>
                  <a:cubicBezTo>
                    <a:pt x="1074" y="208"/>
                    <a:pt x="790" y="0"/>
                    <a:pt x="4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3"/>
            <p:cNvSpPr/>
            <p:nvPr/>
          </p:nvSpPr>
          <p:spPr>
            <a:xfrm rot="-10139272" flipH="1">
              <a:off x="8988272" y="2312753"/>
              <a:ext cx="21123" cy="27873"/>
            </a:xfrm>
            <a:custGeom>
              <a:avLst/>
              <a:gdLst/>
              <a:ahLst/>
              <a:cxnLst/>
              <a:rect l="l" t="t" r="r" b="b"/>
              <a:pathLst>
                <a:path w="845" h="1115" extrusionOk="0">
                  <a:moveTo>
                    <a:pt x="365" y="0"/>
                  </a:moveTo>
                  <a:cubicBezTo>
                    <a:pt x="338" y="0"/>
                    <a:pt x="310" y="4"/>
                    <a:pt x="282" y="14"/>
                  </a:cubicBezTo>
                  <a:cubicBezTo>
                    <a:pt x="1" y="84"/>
                    <a:pt x="1" y="506"/>
                    <a:pt x="1" y="788"/>
                  </a:cubicBezTo>
                  <a:cubicBezTo>
                    <a:pt x="1" y="951"/>
                    <a:pt x="43" y="1114"/>
                    <a:pt x="193" y="1114"/>
                  </a:cubicBezTo>
                  <a:cubicBezTo>
                    <a:pt x="236" y="1114"/>
                    <a:pt x="289" y="1101"/>
                    <a:pt x="352" y="1069"/>
                  </a:cubicBezTo>
                  <a:cubicBezTo>
                    <a:pt x="634" y="999"/>
                    <a:pt x="845" y="717"/>
                    <a:pt x="775" y="436"/>
                  </a:cubicBezTo>
                  <a:cubicBezTo>
                    <a:pt x="713" y="191"/>
                    <a:pt x="546" y="0"/>
                    <a:pt x="3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3"/>
            <p:cNvSpPr/>
            <p:nvPr/>
          </p:nvSpPr>
          <p:spPr>
            <a:xfrm rot="-10139272" flipH="1">
              <a:off x="9165553" y="1641036"/>
              <a:ext cx="7074" cy="6624"/>
            </a:xfrm>
            <a:custGeom>
              <a:avLst/>
              <a:gdLst/>
              <a:ahLst/>
              <a:cxnLst/>
              <a:rect l="l" t="t" r="r" b="b"/>
              <a:pathLst>
                <a:path w="283" h="265" extrusionOk="0">
                  <a:moveTo>
                    <a:pt x="115" y="1"/>
                  </a:moveTo>
                  <a:cubicBezTo>
                    <a:pt x="89" y="1"/>
                    <a:pt x="71" y="18"/>
                    <a:pt x="71" y="53"/>
                  </a:cubicBezTo>
                  <a:cubicBezTo>
                    <a:pt x="71" y="53"/>
                    <a:pt x="1" y="124"/>
                    <a:pt x="1" y="194"/>
                  </a:cubicBezTo>
                  <a:cubicBezTo>
                    <a:pt x="1" y="194"/>
                    <a:pt x="142" y="264"/>
                    <a:pt x="142" y="264"/>
                  </a:cubicBezTo>
                  <a:cubicBezTo>
                    <a:pt x="212" y="194"/>
                    <a:pt x="282" y="124"/>
                    <a:pt x="212" y="53"/>
                  </a:cubicBezTo>
                  <a:cubicBezTo>
                    <a:pt x="177" y="18"/>
                    <a:pt x="14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3"/>
            <p:cNvSpPr/>
            <p:nvPr/>
          </p:nvSpPr>
          <p:spPr>
            <a:xfrm rot="-10139272" flipH="1">
              <a:off x="8706563" y="77783"/>
              <a:ext cx="114340" cy="92392"/>
            </a:xfrm>
            <a:custGeom>
              <a:avLst/>
              <a:gdLst/>
              <a:ahLst/>
              <a:cxnLst/>
              <a:rect l="l" t="t" r="r" b="b"/>
              <a:pathLst>
                <a:path w="4574" h="3696" extrusionOk="0">
                  <a:moveTo>
                    <a:pt x="1861" y="1"/>
                  </a:moveTo>
                  <a:cubicBezTo>
                    <a:pt x="1657" y="1"/>
                    <a:pt x="1452" y="93"/>
                    <a:pt x="1267" y="204"/>
                  </a:cubicBezTo>
                  <a:cubicBezTo>
                    <a:pt x="1056" y="345"/>
                    <a:pt x="845" y="485"/>
                    <a:pt x="634" y="626"/>
                  </a:cubicBezTo>
                  <a:cubicBezTo>
                    <a:pt x="71" y="1048"/>
                    <a:pt x="1" y="1540"/>
                    <a:pt x="704" y="1822"/>
                  </a:cubicBezTo>
                  <a:cubicBezTo>
                    <a:pt x="1267" y="2174"/>
                    <a:pt x="1900" y="2525"/>
                    <a:pt x="2463" y="3018"/>
                  </a:cubicBezTo>
                  <a:cubicBezTo>
                    <a:pt x="2603" y="3158"/>
                    <a:pt x="2744" y="3299"/>
                    <a:pt x="2955" y="3510"/>
                  </a:cubicBezTo>
                  <a:cubicBezTo>
                    <a:pt x="3143" y="3623"/>
                    <a:pt x="3372" y="3696"/>
                    <a:pt x="3598" y="3696"/>
                  </a:cubicBezTo>
                  <a:cubicBezTo>
                    <a:pt x="3794" y="3696"/>
                    <a:pt x="3988" y="3641"/>
                    <a:pt x="4151" y="3510"/>
                  </a:cubicBezTo>
                  <a:cubicBezTo>
                    <a:pt x="4573" y="3229"/>
                    <a:pt x="4503" y="2877"/>
                    <a:pt x="4221" y="2525"/>
                  </a:cubicBezTo>
                  <a:cubicBezTo>
                    <a:pt x="4151" y="2455"/>
                    <a:pt x="4221" y="2314"/>
                    <a:pt x="4221" y="2174"/>
                  </a:cubicBezTo>
                  <a:cubicBezTo>
                    <a:pt x="4221" y="1491"/>
                    <a:pt x="4002" y="1246"/>
                    <a:pt x="3420" y="1246"/>
                  </a:cubicBezTo>
                  <a:cubicBezTo>
                    <a:pt x="3342" y="1246"/>
                    <a:pt x="3257" y="1251"/>
                    <a:pt x="3166" y="1259"/>
                  </a:cubicBezTo>
                  <a:cubicBezTo>
                    <a:pt x="2864" y="1320"/>
                    <a:pt x="2613" y="1484"/>
                    <a:pt x="2280" y="1484"/>
                  </a:cubicBezTo>
                  <a:cubicBezTo>
                    <a:pt x="2226" y="1484"/>
                    <a:pt x="2170" y="1480"/>
                    <a:pt x="2111" y="1470"/>
                  </a:cubicBezTo>
                  <a:cubicBezTo>
                    <a:pt x="2041" y="1400"/>
                    <a:pt x="2111" y="1259"/>
                    <a:pt x="2181" y="1189"/>
                  </a:cubicBezTo>
                  <a:cubicBezTo>
                    <a:pt x="2463" y="907"/>
                    <a:pt x="2674" y="626"/>
                    <a:pt x="2392" y="274"/>
                  </a:cubicBezTo>
                  <a:cubicBezTo>
                    <a:pt x="2226" y="75"/>
                    <a:pt x="2044" y="1"/>
                    <a:pt x="1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3"/>
            <p:cNvSpPr/>
            <p:nvPr/>
          </p:nvSpPr>
          <p:spPr>
            <a:xfrm rot="-10139272" flipH="1">
              <a:off x="8867945" y="961609"/>
              <a:ext cx="89717" cy="79868"/>
            </a:xfrm>
            <a:custGeom>
              <a:avLst/>
              <a:gdLst/>
              <a:ahLst/>
              <a:cxnLst/>
              <a:rect l="l" t="t" r="r" b="b"/>
              <a:pathLst>
                <a:path w="3589" h="3195" extrusionOk="0">
                  <a:moveTo>
                    <a:pt x="2537" y="0"/>
                  </a:moveTo>
                  <a:cubicBezTo>
                    <a:pt x="2440" y="0"/>
                    <a:pt x="2340" y="56"/>
                    <a:pt x="2251" y="174"/>
                  </a:cubicBezTo>
                  <a:cubicBezTo>
                    <a:pt x="2111" y="526"/>
                    <a:pt x="1829" y="596"/>
                    <a:pt x="1478" y="737"/>
                  </a:cubicBezTo>
                  <a:cubicBezTo>
                    <a:pt x="915" y="1088"/>
                    <a:pt x="493" y="1581"/>
                    <a:pt x="141" y="2144"/>
                  </a:cubicBezTo>
                  <a:cubicBezTo>
                    <a:pt x="0" y="2425"/>
                    <a:pt x="71" y="2706"/>
                    <a:pt x="282" y="2917"/>
                  </a:cubicBezTo>
                  <a:cubicBezTo>
                    <a:pt x="437" y="3104"/>
                    <a:pt x="662" y="3195"/>
                    <a:pt x="888" y="3195"/>
                  </a:cubicBezTo>
                  <a:cubicBezTo>
                    <a:pt x="1173" y="3195"/>
                    <a:pt x="1461" y="3051"/>
                    <a:pt x="1618" y="2777"/>
                  </a:cubicBezTo>
                  <a:cubicBezTo>
                    <a:pt x="1829" y="2425"/>
                    <a:pt x="2040" y="2073"/>
                    <a:pt x="2251" y="1651"/>
                  </a:cubicBezTo>
                  <a:cubicBezTo>
                    <a:pt x="2322" y="1792"/>
                    <a:pt x="2392" y="1933"/>
                    <a:pt x="2533" y="2003"/>
                  </a:cubicBezTo>
                  <a:cubicBezTo>
                    <a:pt x="2682" y="2152"/>
                    <a:pt x="2831" y="2301"/>
                    <a:pt x="3030" y="2301"/>
                  </a:cubicBezTo>
                  <a:cubicBezTo>
                    <a:pt x="3113" y="2301"/>
                    <a:pt x="3204" y="2276"/>
                    <a:pt x="3307" y="2214"/>
                  </a:cubicBezTo>
                  <a:cubicBezTo>
                    <a:pt x="3588" y="2003"/>
                    <a:pt x="3518" y="1722"/>
                    <a:pt x="3377" y="1370"/>
                  </a:cubicBezTo>
                  <a:cubicBezTo>
                    <a:pt x="3236" y="1018"/>
                    <a:pt x="3025" y="596"/>
                    <a:pt x="2885" y="315"/>
                  </a:cubicBezTo>
                  <a:cubicBezTo>
                    <a:pt x="2803" y="110"/>
                    <a:pt x="2673" y="0"/>
                    <a:pt x="2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3"/>
            <p:cNvSpPr/>
            <p:nvPr/>
          </p:nvSpPr>
          <p:spPr>
            <a:xfrm rot="-10139272" flipH="1">
              <a:off x="8892231" y="42925"/>
              <a:ext cx="87942" cy="77693"/>
            </a:xfrm>
            <a:custGeom>
              <a:avLst/>
              <a:gdLst/>
              <a:ahLst/>
              <a:cxnLst/>
              <a:rect l="l" t="t" r="r" b="b"/>
              <a:pathLst>
                <a:path w="3518" h="3108" extrusionOk="0">
                  <a:moveTo>
                    <a:pt x="2090" y="0"/>
                  </a:moveTo>
                  <a:cubicBezTo>
                    <a:pt x="1993" y="0"/>
                    <a:pt x="1882" y="23"/>
                    <a:pt x="1759" y="64"/>
                  </a:cubicBezTo>
                  <a:cubicBezTo>
                    <a:pt x="1337" y="275"/>
                    <a:pt x="915" y="557"/>
                    <a:pt x="563" y="768"/>
                  </a:cubicBezTo>
                  <a:cubicBezTo>
                    <a:pt x="141" y="908"/>
                    <a:pt x="0" y="1331"/>
                    <a:pt x="141" y="1682"/>
                  </a:cubicBezTo>
                  <a:cubicBezTo>
                    <a:pt x="263" y="1927"/>
                    <a:pt x="545" y="2118"/>
                    <a:pt x="893" y="2118"/>
                  </a:cubicBezTo>
                  <a:cubicBezTo>
                    <a:pt x="946" y="2118"/>
                    <a:pt x="1000" y="2114"/>
                    <a:pt x="1056" y="2104"/>
                  </a:cubicBezTo>
                  <a:cubicBezTo>
                    <a:pt x="1341" y="2064"/>
                    <a:pt x="1544" y="2035"/>
                    <a:pt x="1702" y="2035"/>
                  </a:cubicBezTo>
                  <a:cubicBezTo>
                    <a:pt x="2088" y="2035"/>
                    <a:pt x="2204" y="2208"/>
                    <a:pt x="2603" y="2808"/>
                  </a:cubicBezTo>
                  <a:cubicBezTo>
                    <a:pt x="2719" y="2981"/>
                    <a:pt x="2787" y="3108"/>
                    <a:pt x="2964" y="3108"/>
                  </a:cubicBezTo>
                  <a:cubicBezTo>
                    <a:pt x="3003" y="3108"/>
                    <a:pt x="3046" y="3102"/>
                    <a:pt x="3096" y="3089"/>
                  </a:cubicBezTo>
                  <a:cubicBezTo>
                    <a:pt x="3377" y="3089"/>
                    <a:pt x="3518" y="2808"/>
                    <a:pt x="3518" y="2667"/>
                  </a:cubicBezTo>
                  <a:lnTo>
                    <a:pt x="3518" y="2315"/>
                  </a:lnTo>
                  <a:cubicBezTo>
                    <a:pt x="3447" y="1964"/>
                    <a:pt x="3377" y="1682"/>
                    <a:pt x="3025" y="1682"/>
                  </a:cubicBezTo>
                  <a:cubicBezTo>
                    <a:pt x="2674" y="1612"/>
                    <a:pt x="2674" y="1331"/>
                    <a:pt x="2603" y="1120"/>
                  </a:cubicBezTo>
                  <a:cubicBezTo>
                    <a:pt x="2533" y="908"/>
                    <a:pt x="2533" y="697"/>
                    <a:pt x="2533" y="486"/>
                  </a:cubicBezTo>
                  <a:cubicBezTo>
                    <a:pt x="2483" y="137"/>
                    <a:pt x="2327" y="0"/>
                    <a:pt x="2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3"/>
            <p:cNvSpPr/>
            <p:nvPr/>
          </p:nvSpPr>
          <p:spPr>
            <a:xfrm rot="-10139272" flipH="1">
              <a:off x="8966891" y="1707706"/>
              <a:ext cx="93242" cy="63769"/>
            </a:xfrm>
            <a:custGeom>
              <a:avLst/>
              <a:gdLst/>
              <a:ahLst/>
              <a:cxnLst/>
              <a:rect l="l" t="t" r="r" b="b"/>
              <a:pathLst>
                <a:path w="3730" h="2551" extrusionOk="0">
                  <a:moveTo>
                    <a:pt x="3014" y="1"/>
                  </a:moveTo>
                  <a:cubicBezTo>
                    <a:pt x="2929" y="1"/>
                    <a:pt x="2838" y="4"/>
                    <a:pt x="2744" y="4"/>
                  </a:cubicBezTo>
                  <a:cubicBezTo>
                    <a:pt x="2533" y="356"/>
                    <a:pt x="2463" y="848"/>
                    <a:pt x="2393" y="1270"/>
                  </a:cubicBezTo>
                  <a:cubicBezTo>
                    <a:pt x="2041" y="1270"/>
                    <a:pt x="1971" y="989"/>
                    <a:pt x="1830" y="848"/>
                  </a:cubicBezTo>
                  <a:cubicBezTo>
                    <a:pt x="1743" y="761"/>
                    <a:pt x="1629" y="701"/>
                    <a:pt x="1505" y="701"/>
                  </a:cubicBezTo>
                  <a:cubicBezTo>
                    <a:pt x="1428" y="701"/>
                    <a:pt x="1348" y="724"/>
                    <a:pt x="1267" y="778"/>
                  </a:cubicBezTo>
                  <a:cubicBezTo>
                    <a:pt x="1126" y="919"/>
                    <a:pt x="915" y="1200"/>
                    <a:pt x="845" y="1270"/>
                  </a:cubicBezTo>
                  <a:cubicBezTo>
                    <a:pt x="775" y="1411"/>
                    <a:pt x="634" y="1411"/>
                    <a:pt x="564" y="1411"/>
                  </a:cubicBezTo>
                  <a:cubicBezTo>
                    <a:pt x="212" y="1411"/>
                    <a:pt x="1" y="1763"/>
                    <a:pt x="142" y="2044"/>
                  </a:cubicBezTo>
                  <a:cubicBezTo>
                    <a:pt x="203" y="2351"/>
                    <a:pt x="477" y="2550"/>
                    <a:pt x="687" y="2550"/>
                  </a:cubicBezTo>
                  <a:cubicBezTo>
                    <a:pt x="718" y="2550"/>
                    <a:pt x="747" y="2546"/>
                    <a:pt x="775" y="2537"/>
                  </a:cubicBezTo>
                  <a:cubicBezTo>
                    <a:pt x="956" y="2456"/>
                    <a:pt x="1142" y="2439"/>
                    <a:pt x="1326" y="2439"/>
                  </a:cubicBezTo>
                  <a:cubicBezTo>
                    <a:pt x="1465" y="2439"/>
                    <a:pt x="1601" y="2449"/>
                    <a:pt x="1733" y="2449"/>
                  </a:cubicBezTo>
                  <a:cubicBezTo>
                    <a:pt x="2041" y="2449"/>
                    <a:pt x="2322" y="2396"/>
                    <a:pt x="2533" y="2044"/>
                  </a:cubicBezTo>
                  <a:cubicBezTo>
                    <a:pt x="2580" y="1997"/>
                    <a:pt x="2627" y="1982"/>
                    <a:pt x="2674" y="1982"/>
                  </a:cubicBezTo>
                  <a:cubicBezTo>
                    <a:pt x="2768" y="1982"/>
                    <a:pt x="2862" y="2044"/>
                    <a:pt x="2955" y="2044"/>
                  </a:cubicBezTo>
                  <a:cubicBezTo>
                    <a:pt x="2997" y="2065"/>
                    <a:pt x="3038" y="2073"/>
                    <a:pt x="3079" y="2073"/>
                  </a:cubicBezTo>
                  <a:cubicBezTo>
                    <a:pt x="3179" y="2073"/>
                    <a:pt x="3278" y="2024"/>
                    <a:pt x="3378" y="1974"/>
                  </a:cubicBezTo>
                  <a:cubicBezTo>
                    <a:pt x="3659" y="1481"/>
                    <a:pt x="3729" y="919"/>
                    <a:pt x="3659" y="426"/>
                  </a:cubicBezTo>
                  <a:cubicBezTo>
                    <a:pt x="3549" y="43"/>
                    <a:pt x="3312" y="1"/>
                    <a:pt x="3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3"/>
            <p:cNvSpPr/>
            <p:nvPr/>
          </p:nvSpPr>
          <p:spPr>
            <a:xfrm rot="-10139272" flipH="1">
              <a:off x="8946068" y="1803687"/>
              <a:ext cx="58045" cy="45846"/>
            </a:xfrm>
            <a:custGeom>
              <a:avLst/>
              <a:gdLst/>
              <a:ahLst/>
              <a:cxnLst/>
              <a:rect l="l" t="t" r="r" b="b"/>
              <a:pathLst>
                <a:path w="2322" h="1834" extrusionOk="0">
                  <a:moveTo>
                    <a:pt x="638" y="0"/>
                  </a:moveTo>
                  <a:cubicBezTo>
                    <a:pt x="281" y="0"/>
                    <a:pt x="161" y="362"/>
                    <a:pt x="0" y="683"/>
                  </a:cubicBezTo>
                  <a:cubicBezTo>
                    <a:pt x="71" y="1035"/>
                    <a:pt x="141" y="1457"/>
                    <a:pt x="282" y="1809"/>
                  </a:cubicBezTo>
                  <a:cubicBezTo>
                    <a:pt x="317" y="1826"/>
                    <a:pt x="350" y="1834"/>
                    <a:pt x="381" y="1834"/>
                  </a:cubicBezTo>
                  <a:cubicBezTo>
                    <a:pt x="597" y="1834"/>
                    <a:pt x="712" y="1457"/>
                    <a:pt x="774" y="1457"/>
                  </a:cubicBezTo>
                  <a:lnTo>
                    <a:pt x="1055" y="1457"/>
                  </a:lnTo>
                  <a:cubicBezTo>
                    <a:pt x="1239" y="1618"/>
                    <a:pt x="1401" y="1681"/>
                    <a:pt x="1547" y="1681"/>
                  </a:cubicBezTo>
                  <a:cubicBezTo>
                    <a:pt x="1848" y="1681"/>
                    <a:pt x="2085" y="1412"/>
                    <a:pt x="2322" y="1175"/>
                  </a:cubicBezTo>
                  <a:lnTo>
                    <a:pt x="2322" y="1175"/>
                  </a:lnTo>
                  <a:cubicBezTo>
                    <a:pt x="2322" y="1198"/>
                    <a:pt x="2322" y="1222"/>
                    <a:pt x="2322" y="1246"/>
                  </a:cubicBezTo>
                  <a:lnTo>
                    <a:pt x="2322" y="1175"/>
                  </a:lnTo>
                  <a:cubicBezTo>
                    <a:pt x="2322" y="1175"/>
                    <a:pt x="2322" y="1175"/>
                    <a:pt x="2322" y="1175"/>
                  </a:cubicBezTo>
                  <a:lnTo>
                    <a:pt x="2322" y="1175"/>
                  </a:lnTo>
                  <a:cubicBezTo>
                    <a:pt x="2321" y="120"/>
                    <a:pt x="2296" y="120"/>
                    <a:pt x="1126" y="120"/>
                  </a:cubicBezTo>
                  <a:lnTo>
                    <a:pt x="1055" y="120"/>
                  </a:lnTo>
                  <a:cubicBezTo>
                    <a:pt x="887" y="36"/>
                    <a:pt x="751" y="0"/>
                    <a:pt x="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3"/>
            <p:cNvSpPr/>
            <p:nvPr/>
          </p:nvSpPr>
          <p:spPr>
            <a:xfrm rot="-10139272" flipH="1">
              <a:off x="8554780" y="223309"/>
              <a:ext cx="50196" cy="65894"/>
            </a:xfrm>
            <a:custGeom>
              <a:avLst/>
              <a:gdLst/>
              <a:ahLst/>
              <a:cxnLst/>
              <a:rect l="l" t="t" r="r" b="b"/>
              <a:pathLst>
                <a:path w="2008" h="2636" extrusionOk="0">
                  <a:moveTo>
                    <a:pt x="211" y="1"/>
                  </a:moveTo>
                  <a:cubicBezTo>
                    <a:pt x="0" y="493"/>
                    <a:pt x="0" y="986"/>
                    <a:pt x="141" y="1548"/>
                  </a:cubicBezTo>
                  <a:cubicBezTo>
                    <a:pt x="141" y="2041"/>
                    <a:pt x="563" y="2463"/>
                    <a:pt x="1056" y="2604"/>
                  </a:cubicBezTo>
                  <a:cubicBezTo>
                    <a:pt x="1121" y="2625"/>
                    <a:pt x="1190" y="2635"/>
                    <a:pt x="1258" y="2635"/>
                  </a:cubicBezTo>
                  <a:cubicBezTo>
                    <a:pt x="1633" y="2635"/>
                    <a:pt x="2008" y="2338"/>
                    <a:pt x="1829" y="2041"/>
                  </a:cubicBezTo>
                  <a:cubicBezTo>
                    <a:pt x="1478" y="1267"/>
                    <a:pt x="1548" y="212"/>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3"/>
            <p:cNvSpPr/>
            <p:nvPr/>
          </p:nvSpPr>
          <p:spPr>
            <a:xfrm rot="-10139272" flipH="1">
              <a:off x="8873980" y="2258264"/>
              <a:ext cx="42221" cy="67969"/>
            </a:xfrm>
            <a:custGeom>
              <a:avLst/>
              <a:gdLst/>
              <a:ahLst/>
              <a:cxnLst/>
              <a:rect l="l" t="t" r="r" b="b"/>
              <a:pathLst>
                <a:path w="1689" h="2719" extrusionOk="0">
                  <a:moveTo>
                    <a:pt x="927" y="0"/>
                  </a:moveTo>
                  <a:cubicBezTo>
                    <a:pt x="835" y="0"/>
                    <a:pt x="734" y="40"/>
                    <a:pt x="633" y="115"/>
                  </a:cubicBezTo>
                  <a:cubicBezTo>
                    <a:pt x="493" y="256"/>
                    <a:pt x="352" y="397"/>
                    <a:pt x="282" y="608"/>
                  </a:cubicBezTo>
                  <a:cubicBezTo>
                    <a:pt x="352" y="1030"/>
                    <a:pt x="71" y="1452"/>
                    <a:pt x="71" y="1874"/>
                  </a:cubicBezTo>
                  <a:cubicBezTo>
                    <a:pt x="0" y="2437"/>
                    <a:pt x="141" y="2578"/>
                    <a:pt x="844" y="2718"/>
                  </a:cubicBezTo>
                  <a:cubicBezTo>
                    <a:pt x="915" y="2578"/>
                    <a:pt x="985" y="2366"/>
                    <a:pt x="1055" y="2296"/>
                  </a:cubicBezTo>
                  <a:cubicBezTo>
                    <a:pt x="1689" y="1733"/>
                    <a:pt x="1478" y="1030"/>
                    <a:pt x="1266" y="397"/>
                  </a:cubicBezTo>
                  <a:cubicBezTo>
                    <a:pt x="1221" y="126"/>
                    <a:pt x="1090" y="0"/>
                    <a:pt x="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3"/>
            <p:cNvSpPr/>
            <p:nvPr/>
          </p:nvSpPr>
          <p:spPr>
            <a:xfrm rot="-10139272" flipH="1">
              <a:off x="8958143" y="1962668"/>
              <a:ext cx="43996" cy="40921"/>
            </a:xfrm>
            <a:custGeom>
              <a:avLst/>
              <a:gdLst/>
              <a:ahLst/>
              <a:cxnLst/>
              <a:rect l="l" t="t" r="r" b="b"/>
              <a:pathLst>
                <a:path w="1760" h="1637" extrusionOk="0">
                  <a:moveTo>
                    <a:pt x="1227" y="1"/>
                  </a:moveTo>
                  <a:cubicBezTo>
                    <a:pt x="958" y="1"/>
                    <a:pt x="737" y="127"/>
                    <a:pt x="563" y="300"/>
                  </a:cubicBezTo>
                  <a:cubicBezTo>
                    <a:pt x="282" y="582"/>
                    <a:pt x="1" y="793"/>
                    <a:pt x="71" y="1215"/>
                  </a:cubicBezTo>
                  <a:cubicBezTo>
                    <a:pt x="141" y="1496"/>
                    <a:pt x="352" y="1637"/>
                    <a:pt x="563" y="1637"/>
                  </a:cubicBezTo>
                  <a:cubicBezTo>
                    <a:pt x="1197" y="1567"/>
                    <a:pt x="1619" y="1074"/>
                    <a:pt x="1759" y="511"/>
                  </a:cubicBezTo>
                  <a:cubicBezTo>
                    <a:pt x="1759" y="300"/>
                    <a:pt x="1619" y="89"/>
                    <a:pt x="1408" y="19"/>
                  </a:cubicBezTo>
                  <a:cubicBezTo>
                    <a:pt x="1345" y="6"/>
                    <a:pt x="1285"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3"/>
            <p:cNvSpPr/>
            <p:nvPr/>
          </p:nvSpPr>
          <p:spPr>
            <a:xfrm rot="-10139272" flipH="1">
              <a:off x="8989768" y="929470"/>
              <a:ext cx="47496" cy="28722"/>
            </a:xfrm>
            <a:custGeom>
              <a:avLst/>
              <a:gdLst/>
              <a:ahLst/>
              <a:cxnLst/>
              <a:rect l="l" t="t" r="r" b="b"/>
              <a:pathLst>
                <a:path w="1900" h="1149" extrusionOk="0">
                  <a:moveTo>
                    <a:pt x="801" y="0"/>
                  </a:moveTo>
                  <a:cubicBezTo>
                    <a:pt x="632" y="0"/>
                    <a:pt x="457" y="35"/>
                    <a:pt x="282" y="93"/>
                  </a:cubicBezTo>
                  <a:cubicBezTo>
                    <a:pt x="71" y="234"/>
                    <a:pt x="1" y="445"/>
                    <a:pt x="141" y="656"/>
                  </a:cubicBezTo>
                  <a:cubicBezTo>
                    <a:pt x="352" y="1148"/>
                    <a:pt x="845" y="1148"/>
                    <a:pt x="1196" y="1148"/>
                  </a:cubicBezTo>
                  <a:cubicBezTo>
                    <a:pt x="1478" y="1148"/>
                    <a:pt x="1689" y="1078"/>
                    <a:pt x="1830" y="796"/>
                  </a:cubicBezTo>
                  <a:cubicBezTo>
                    <a:pt x="1900" y="585"/>
                    <a:pt x="1759" y="304"/>
                    <a:pt x="1478" y="234"/>
                  </a:cubicBezTo>
                  <a:cubicBezTo>
                    <a:pt x="1272" y="69"/>
                    <a:pt x="1042" y="0"/>
                    <a:pt x="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3"/>
            <p:cNvSpPr/>
            <p:nvPr/>
          </p:nvSpPr>
          <p:spPr>
            <a:xfrm rot="-10139272" flipH="1">
              <a:off x="8974407" y="1471516"/>
              <a:ext cx="33422" cy="30197"/>
            </a:xfrm>
            <a:custGeom>
              <a:avLst/>
              <a:gdLst/>
              <a:ahLst/>
              <a:cxnLst/>
              <a:rect l="l" t="t" r="r" b="b"/>
              <a:pathLst>
                <a:path w="1337" h="1208" extrusionOk="0">
                  <a:moveTo>
                    <a:pt x="664" y="0"/>
                  </a:moveTo>
                  <a:cubicBezTo>
                    <a:pt x="353" y="0"/>
                    <a:pt x="70" y="259"/>
                    <a:pt x="70" y="574"/>
                  </a:cubicBezTo>
                  <a:cubicBezTo>
                    <a:pt x="0" y="926"/>
                    <a:pt x="352" y="1207"/>
                    <a:pt x="704" y="1207"/>
                  </a:cubicBezTo>
                  <a:cubicBezTo>
                    <a:pt x="1055" y="1207"/>
                    <a:pt x="1337" y="926"/>
                    <a:pt x="1337" y="574"/>
                  </a:cubicBezTo>
                  <a:cubicBezTo>
                    <a:pt x="1337" y="222"/>
                    <a:pt x="1055" y="11"/>
                    <a:pt x="774" y="11"/>
                  </a:cubicBezTo>
                  <a:cubicBezTo>
                    <a:pt x="737" y="4"/>
                    <a:pt x="701" y="0"/>
                    <a:pt x="6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3"/>
            <p:cNvSpPr/>
            <p:nvPr/>
          </p:nvSpPr>
          <p:spPr>
            <a:xfrm rot="-10139272" flipH="1">
              <a:off x="9019859" y="581920"/>
              <a:ext cx="31697" cy="26023"/>
            </a:xfrm>
            <a:custGeom>
              <a:avLst/>
              <a:gdLst/>
              <a:ahLst/>
              <a:cxnLst/>
              <a:rect l="l" t="t" r="r" b="b"/>
              <a:pathLst>
                <a:path w="1268" h="1041" extrusionOk="0">
                  <a:moveTo>
                    <a:pt x="904" y="1"/>
                  </a:moveTo>
                  <a:cubicBezTo>
                    <a:pt x="831" y="1"/>
                    <a:pt x="743" y="16"/>
                    <a:pt x="634" y="37"/>
                  </a:cubicBezTo>
                  <a:cubicBezTo>
                    <a:pt x="282" y="108"/>
                    <a:pt x="1" y="248"/>
                    <a:pt x="71" y="670"/>
                  </a:cubicBezTo>
                  <a:cubicBezTo>
                    <a:pt x="129" y="904"/>
                    <a:pt x="333" y="1040"/>
                    <a:pt x="561" y="1040"/>
                  </a:cubicBezTo>
                  <a:cubicBezTo>
                    <a:pt x="608" y="1040"/>
                    <a:pt x="656" y="1034"/>
                    <a:pt x="704" y="1022"/>
                  </a:cubicBezTo>
                  <a:cubicBezTo>
                    <a:pt x="986" y="952"/>
                    <a:pt x="1267" y="670"/>
                    <a:pt x="1197" y="319"/>
                  </a:cubicBezTo>
                  <a:cubicBezTo>
                    <a:pt x="1148" y="76"/>
                    <a:pt x="1066"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3"/>
            <p:cNvSpPr/>
            <p:nvPr/>
          </p:nvSpPr>
          <p:spPr>
            <a:xfrm rot="-10139272" flipH="1">
              <a:off x="8922999" y="1368401"/>
              <a:ext cx="26423" cy="26748"/>
            </a:xfrm>
            <a:custGeom>
              <a:avLst/>
              <a:gdLst/>
              <a:ahLst/>
              <a:cxnLst/>
              <a:rect l="l" t="t" r="r" b="b"/>
              <a:pathLst>
                <a:path w="1057" h="1070" extrusionOk="0">
                  <a:moveTo>
                    <a:pt x="622" y="1"/>
                  </a:moveTo>
                  <a:cubicBezTo>
                    <a:pt x="582" y="1"/>
                    <a:pt x="540" y="5"/>
                    <a:pt x="493" y="14"/>
                  </a:cubicBezTo>
                  <a:cubicBezTo>
                    <a:pt x="212" y="14"/>
                    <a:pt x="1" y="366"/>
                    <a:pt x="71" y="647"/>
                  </a:cubicBezTo>
                  <a:cubicBezTo>
                    <a:pt x="71" y="929"/>
                    <a:pt x="282" y="1070"/>
                    <a:pt x="493" y="1070"/>
                  </a:cubicBezTo>
                  <a:cubicBezTo>
                    <a:pt x="916" y="1070"/>
                    <a:pt x="1056" y="788"/>
                    <a:pt x="1056" y="436"/>
                  </a:cubicBezTo>
                  <a:cubicBezTo>
                    <a:pt x="995" y="192"/>
                    <a:pt x="881" y="1"/>
                    <a:pt x="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3"/>
            <p:cNvSpPr/>
            <p:nvPr/>
          </p:nvSpPr>
          <p:spPr>
            <a:xfrm rot="-10139272" flipH="1">
              <a:off x="8834261" y="1235412"/>
              <a:ext cx="26398" cy="28148"/>
            </a:xfrm>
            <a:custGeom>
              <a:avLst/>
              <a:gdLst/>
              <a:ahLst/>
              <a:cxnLst/>
              <a:rect l="l" t="t" r="r" b="b"/>
              <a:pathLst>
                <a:path w="1056" h="1126" extrusionOk="0">
                  <a:moveTo>
                    <a:pt x="493" y="0"/>
                  </a:moveTo>
                  <a:cubicBezTo>
                    <a:pt x="141" y="0"/>
                    <a:pt x="0" y="282"/>
                    <a:pt x="0" y="634"/>
                  </a:cubicBezTo>
                  <a:cubicBezTo>
                    <a:pt x="0" y="985"/>
                    <a:pt x="211" y="1126"/>
                    <a:pt x="563" y="1126"/>
                  </a:cubicBezTo>
                  <a:cubicBezTo>
                    <a:pt x="845" y="1126"/>
                    <a:pt x="1056" y="845"/>
                    <a:pt x="985" y="563"/>
                  </a:cubicBezTo>
                  <a:cubicBezTo>
                    <a:pt x="985"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3"/>
            <p:cNvSpPr/>
            <p:nvPr/>
          </p:nvSpPr>
          <p:spPr>
            <a:xfrm rot="-10139272" flipH="1">
              <a:off x="9089332" y="1739272"/>
              <a:ext cx="22523" cy="17198"/>
            </a:xfrm>
            <a:custGeom>
              <a:avLst/>
              <a:gdLst/>
              <a:ahLst/>
              <a:cxnLst/>
              <a:rect l="l" t="t" r="r" b="b"/>
              <a:pathLst>
                <a:path w="901" h="688" extrusionOk="0">
                  <a:moveTo>
                    <a:pt x="557" y="0"/>
                  </a:moveTo>
                  <a:cubicBezTo>
                    <a:pt x="497" y="0"/>
                    <a:pt x="428" y="14"/>
                    <a:pt x="353" y="44"/>
                  </a:cubicBezTo>
                  <a:cubicBezTo>
                    <a:pt x="142" y="44"/>
                    <a:pt x="1" y="326"/>
                    <a:pt x="142" y="466"/>
                  </a:cubicBezTo>
                  <a:cubicBezTo>
                    <a:pt x="207" y="630"/>
                    <a:pt x="303" y="687"/>
                    <a:pt x="408" y="687"/>
                  </a:cubicBezTo>
                  <a:cubicBezTo>
                    <a:pt x="529" y="687"/>
                    <a:pt x="662" y="612"/>
                    <a:pt x="775" y="537"/>
                  </a:cubicBezTo>
                  <a:lnTo>
                    <a:pt x="845" y="466"/>
                  </a:lnTo>
                  <a:cubicBezTo>
                    <a:pt x="900" y="190"/>
                    <a:pt x="782" y="0"/>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3"/>
            <p:cNvSpPr/>
            <p:nvPr/>
          </p:nvSpPr>
          <p:spPr>
            <a:xfrm rot="-10139272" flipH="1">
              <a:off x="9019998" y="2960728"/>
              <a:ext cx="153011" cy="64044"/>
            </a:xfrm>
            <a:custGeom>
              <a:avLst/>
              <a:gdLst/>
              <a:ahLst/>
              <a:cxnLst/>
              <a:rect l="l" t="t" r="r" b="b"/>
              <a:pathLst>
                <a:path w="6121" h="2562" extrusionOk="0">
                  <a:moveTo>
                    <a:pt x="1761" y="1"/>
                  </a:moveTo>
                  <a:cubicBezTo>
                    <a:pt x="1624" y="1"/>
                    <a:pt x="1548" y="127"/>
                    <a:pt x="1548" y="380"/>
                  </a:cubicBezTo>
                  <a:cubicBezTo>
                    <a:pt x="1548" y="873"/>
                    <a:pt x="1337" y="873"/>
                    <a:pt x="1055" y="1014"/>
                  </a:cubicBezTo>
                  <a:cubicBezTo>
                    <a:pt x="844" y="1014"/>
                    <a:pt x="633" y="1154"/>
                    <a:pt x="422" y="1295"/>
                  </a:cubicBezTo>
                  <a:cubicBezTo>
                    <a:pt x="0" y="1506"/>
                    <a:pt x="211" y="1928"/>
                    <a:pt x="352" y="2209"/>
                  </a:cubicBezTo>
                  <a:cubicBezTo>
                    <a:pt x="396" y="2429"/>
                    <a:pt x="577" y="2539"/>
                    <a:pt x="759" y="2539"/>
                  </a:cubicBezTo>
                  <a:cubicBezTo>
                    <a:pt x="867" y="2539"/>
                    <a:pt x="976" y="2500"/>
                    <a:pt x="1055" y="2420"/>
                  </a:cubicBezTo>
                  <a:cubicBezTo>
                    <a:pt x="1266" y="2280"/>
                    <a:pt x="1477" y="2139"/>
                    <a:pt x="1689" y="2139"/>
                  </a:cubicBezTo>
                  <a:cubicBezTo>
                    <a:pt x="2120" y="2283"/>
                    <a:pt x="2551" y="2309"/>
                    <a:pt x="2977" y="2309"/>
                  </a:cubicBezTo>
                  <a:cubicBezTo>
                    <a:pt x="3223" y="2309"/>
                    <a:pt x="3467" y="2300"/>
                    <a:pt x="3708" y="2300"/>
                  </a:cubicBezTo>
                  <a:cubicBezTo>
                    <a:pt x="4074" y="2300"/>
                    <a:pt x="4433" y="2320"/>
                    <a:pt x="4784" y="2420"/>
                  </a:cubicBezTo>
                  <a:cubicBezTo>
                    <a:pt x="5065" y="2491"/>
                    <a:pt x="5276" y="2491"/>
                    <a:pt x="5558" y="2561"/>
                  </a:cubicBezTo>
                  <a:cubicBezTo>
                    <a:pt x="5909" y="2561"/>
                    <a:pt x="6120" y="2280"/>
                    <a:pt x="6050" y="1928"/>
                  </a:cubicBezTo>
                  <a:cubicBezTo>
                    <a:pt x="5980" y="1717"/>
                    <a:pt x="5839" y="1506"/>
                    <a:pt x="5558" y="1436"/>
                  </a:cubicBezTo>
                  <a:cubicBezTo>
                    <a:pt x="5136" y="1084"/>
                    <a:pt x="4573" y="873"/>
                    <a:pt x="4010" y="873"/>
                  </a:cubicBezTo>
                  <a:cubicBezTo>
                    <a:pt x="3306" y="873"/>
                    <a:pt x="2603" y="662"/>
                    <a:pt x="2111" y="169"/>
                  </a:cubicBezTo>
                  <a:cubicBezTo>
                    <a:pt x="1970" y="57"/>
                    <a:pt x="1852" y="1"/>
                    <a:pt x="1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3"/>
            <p:cNvSpPr/>
            <p:nvPr/>
          </p:nvSpPr>
          <p:spPr>
            <a:xfrm rot="-10139272" flipH="1">
              <a:off x="9003494" y="2527790"/>
              <a:ext cx="94617" cy="41471"/>
            </a:xfrm>
            <a:custGeom>
              <a:avLst/>
              <a:gdLst/>
              <a:ahLst/>
              <a:cxnLst/>
              <a:rect l="l" t="t" r="r" b="b"/>
              <a:pathLst>
                <a:path w="3785" h="1659" extrusionOk="0">
                  <a:moveTo>
                    <a:pt x="2511" y="1"/>
                  </a:moveTo>
                  <a:cubicBezTo>
                    <a:pt x="2220" y="1"/>
                    <a:pt x="1925" y="110"/>
                    <a:pt x="1689" y="346"/>
                  </a:cubicBezTo>
                  <a:cubicBezTo>
                    <a:pt x="1337" y="487"/>
                    <a:pt x="915" y="627"/>
                    <a:pt x="563" y="698"/>
                  </a:cubicBezTo>
                  <a:cubicBezTo>
                    <a:pt x="352" y="768"/>
                    <a:pt x="0" y="768"/>
                    <a:pt x="0" y="1049"/>
                  </a:cubicBezTo>
                  <a:cubicBezTo>
                    <a:pt x="0" y="1401"/>
                    <a:pt x="282" y="1401"/>
                    <a:pt x="493" y="1542"/>
                  </a:cubicBezTo>
                  <a:cubicBezTo>
                    <a:pt x="781" y="1624"/>
                    <a:pt x="1070" y="1658"/>
                    <a:pt x="1358" y="1658"/>
                  </a:cubicBezTo>
                  <a:cubicBezTo>
                    <a:pt x="1562" y="1658"/>
                    <a:pt x="1766" y="1641"/>
                    <a:pt x="1970" y="1612"/>
                  </a:cubicBezTo>
                  <a:cubicBezTo>
                    <a:pt x="2292" y="1397"/>
                    <a:pt x="2656" y="1305"/>
                    <a:pt x="3029" y="1305"/>
                  </a:cubicBezTo>
                  <a:cubicBezTo>
                    <a:pt x="3145" y="1305"/>
                    <a:pt x="3261" y="1314"/>
                    <a:pt x="3377" y="1331"/>
                  </a:cubicBezTo>
                  <a:cubicBezTo>
                    <a:pt x="3407" y="1338"/>
                    <a:pt x="3435" y="1342"/>
                    <a:pt x="3461" y="1342"/>
                  </a:cubicBezTo>
                  <a:cubicBezTo>
                    <a:pt x="3685" y="1342"/>
                    <a:pt x="3784" y="1090"/>
                    <a:pt x="3658" y="838"/>
                  </a:cubicBezTo>
                  <a:cubicBezTo>
                    <a:pt x="3482" y="309"/>
                    <a:pt x="3001" y="1"/>
                    <a:pt x="2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3"/>
            <p:cNvSpPr/>
            <p:nvPr/>
          </p:nvSpPr>
          <p:spPr>
            <a:xfrm rot="-10139272" flipH="1">
              <a:off x="9097159" y="2587467"/>
              <a:ext cx="35197" cy="41021"/>
            </a:xfrm>
            <a:custGeom>
              <a:avLst/>
              <a:gdLst/>
              <a:ahLst/>
              <a:cxnLst/>
              <a:rect l="l" t="t" r="r" b="b"/>
              <a:pathLst>
                <a:path w="1408" h="1641" extrusionOk="0">
                  <a:moveTo>
                    <a:pt x="743" y="1"/>
                  </a:moveTo>
                  <a:cubicBezTo>
                    <a:pt x="707" y="1"/>
                    <a:pt x="670" y="4"/>
                    <a:pt x="634" y="12"/>
                  </a:cubicBezTo>
                  <a:cubicBezTo>
                    <a:pt x="282" y="12"/>
                    <a:pt x="1" y="434"/>
                    <a:pt x="141" y="996"/>
                  </a:cubicBezTo>
                  <a:cubicBezTo>
                    <a:pt x="204" y="1375"/>
                    <a:pt x="437" y="1640"/>
                    <a:pt x="687" y="1640"/>
                  </a:cubicBezTo>
                  <a:cubicBezTo>
                    <a:pt x="716" y="1640"/>
                    <a:pt x="745" y="1637"/>
                    <a:pt x="774" y="1630"/>
                  </a:cubicBezTo>
                  <a:cubicBezTo>
                    <a:pt x="1196" y="1419"/>
                    <a:pt x="1407" y="996"/>
                    <a:pt x="1337" y="574"/>
                  </a:cubicBezTo>
                  <a:cubicBezTo>
                    <a:pt x="1337" y="259"/>
                    <a:pt x="1055" y="1"/>
                    <a:pt x="7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3"/>
            <p:cNvSpPr/>
            <p:nvPr/>
          </p:nvSpPr>
          <p:spPr>
            <a:xfrm rot="-10139272" flipH="1">
              <a:off x="9124057" y="2887772"/>
              <a:ext cx="40471" cy="22948"/>
            </a:xfrm>
            <a:custGeom>
              <a:avLst/>
              <a:gdLst/>
              <a:ahLst/>
              <a:cxnLst/>
              <a:rect l="l" t="t" r="r" b="b"/>
              <a:pathLst>
                <a:path w="1619" h="918" extrusionOk="0">
                  <a:moveTo>
                    <a:pt x="607" y="1"/>
                  </a:moveTo>
                  <a:cubicBezTo>
                    <a:pt x="422" y="1"/>
                    <a:pt x="246" y="54"/>
                    <a:pt x="70" y="230"/>
                  </a:cubicBezTo>
                  <a:cubicBezTo>
                    <a:pt x="0" y="300"/>
                    <a:pt x="0" y="511"/>
                    <a:pt x="70" y="581"/>
                  </a:cubicBezTo>
                  <a:cubicBezTo>
                    <a:pt x="276" y="787"/>
                    <a:pt x="558" y="918"/>
                    <a:pt x="832" y="918"/>
                  </a:cubicBezTo>
                  <a:cubicBezTo>
                    <a:pt x="932" y="918"/>
                    <a:pt x="1031" y="900"/>
                    <a:pt x="1126" y="863"/>
                  </a:cubicBezTo>
                  <a:cubicBezTo>
                    <a:pt x="1407" y="792"/>
                    <a:pt x="1548" y="792"/>
                    <a:pt x="1618" y="511"/>
                  </a:cubicBezTo>
                  <a:cubicBezTo>
                    <a:pt x="1618" y="300"/>
                    <a:pt x="1477" y="230"/>
                    <a:pt x="1266" y="89"/>
                  </a:cubicBezTo>
                  <a:lnTo>
                    <a:pt x="1196" y="89"/>
                  </a:lnTo>
                  <a:cubicBezTo>
                    <a:pt x="985" y="54"/>
                    <a:pt x="791" y="1"/>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3"/>
            <p:cNvSpPr/>
            <p:nvPr/>
          </p:nvSpPr>
          <p:spPr>
            <a:xfrm rot="-10139272" flipH="1">
              <a:off x="8928745" y="2780084"/>
              <a:ext cx="89717" cy="79868"/>
            </a:xfrm>
            <a:custGeom>
              <a:avLst/>
              <a:gdLst/>
              <a:ahLst/>
              <a:cxnLst/>
              <a:rect l="l" t="t" r="r" b="b"/>
              <a:pathLst>
                <a:path w="3589" h="3195" extrusionOk="0">
                  <a:moveTo>
                    <a:pt x="2537" y="0"/>
                  </a:moveTo>
                  <a:cubicBezTo>
                    <a:pt x="2440" y="0"/>
                    <a:pt x="2340" y="56"/>
                    <a:pt x="2251" y="174"/>
                  </a:cubicBezTo>
                  <a:cubicBezTo>
                    <a:pt x="2111" y="526"/>
                    <a:pt x="1829" y="596"/>
                    <a:pt x="1478" y="737"/>
                  </a:cubicBezTo>
                  <a:cubicBezTo>
                    <a:pt x="915" y="1088"/>
                    <a:pt x="493" y="1581"/>
                    <a:pt x="141" y="2144"/>
                  </a:cubicBezTo>
                  <a:cubicBezTo>
                    <a:pt x="0" y="2425"/>
                    <a:pt x="71" y="2706"/>
                    <a:pt x="282" y="2917"/>
                  </a:cubicBezTo>
                  <a:cubicBezTo>
                    <a:pt x="437" y="3104"/>
                    <a:pt x="662" y="3195"/>
                    <a:pt x="888" y="3195"/>
                  </a:cubicBezTo>
                  <a:cubicBezTo>
                    <a:pt x="1173" y="3195"/>
                    <a:pt x="1461" y="3051"/>
                    <a:pt x="1618" y="2777"/>
                  </a:cubicBezTo>
                  <a:cubicBezTo>
                    <a:pt x="1829" y="2425"/>
                    <a:pt x="2040" y="2073"/>
                    <a:pt x="2251" y="1651"/>
                  </a:cubicBezTo>
                  <a:cubicBezTo>
                    <a:pt x="2322" y="1792"/>
                    <a:pt x="2392" y="1933"/>
                    <a:pt x="2533" y="2003"/>
                  </a:cubicBezTo>
                  <a:cubicBezTo>
                    <a:pt x="2682" y="2152"/>
                    <a:pt x="2831" y="2301"/>
                    <a:pt x="3030" y="2301"/>
                  </a:cubicBezTo>
                  <a:cubicBezTo>
                    <a:pt x="3113" y="2301"/>
                    <a:pt x="3204" y="2276"/>
                    <a:pt x="3307" y="2214"/>
                  </a:cubicBezTo>
                  <a:cubicBezTo>
                    <a:pt x="3588" y="2003"/>
                    <a:pt x="3518" y="1722"/>
                    <a:pt x="3377" y="1370"/>
                  </a:cubicBezTo>
                  <a:cubicBezTo>
                    <a:pt x="3236" y="1018"/>
                    <a:pt x="3025" y="596"/>
                    <a:pt x="2885" y="315"/>
                  </a:cubicBezTo>
                  <a:cubicBezTo>
                    <a:pt x="2803" y="110"/>
                    <a:pt x="2673" y="0"/>
                    <a:pt x="2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3"/>
            <p:cNvSpPr/>
            <p:nvPr/>
          </p:nvSpPr>
          <p:spPr>
            <a:xfrm rot="-10139272" flipH="1">
              <a:off x="9050568" y="2747945"/>
              <a:ext cx="47496" cy="28722"/>
            </a:xfrm>
            <a:custGeom>
              <a:avLst/>
              <a:gdLst/>
              <a:ahLst/>
              <a:cxnLst/>
              <a:rect l="l" t="t" r="r" b="b"/>
              <a:pathLst>
                <a:path w="1900" h="1149" extrusionOk="0">
                  <a:moveTo>
                    <a:pt x="801" y="0"/>
                  </a:moveTo>
                  <a:cubicBezTo>
                    <a:pt x="632" y="0"/>
                    <a:pt x="457" y="35"/>
                    <a:pt x="282" y="93"/>
                  </a:cubicBezTo>
                  <a:cubicBezTo>
                    <a:pt x="71" y="234"/>
                    <a:pt x="1" y="445"/>
                    <a:pt x="141" y="656"/>
                  </a:cubicBezTo>
                  <a:cubicBezTo>
                    <a:pt x="352" y="1148"/>
                    <a:pt x="845" y="1148"/>
                    <a:pt x="1196" y="1148"/>
                  </a:cubicBezTo>
                  <a:cubicBezTo>
                    <a:pt x="1478" y="1148"/>
                    <a:pt x="1689" y="1078"/>
                    <a:pt x="1830" y="796"/>
                  </a:cubicBezTo>
                  <a:cubicBezTo>
                    <a:pt x="1900" y="585"/>
                    <a:pt x="1759" y="304"/>
                    <a:pt x="1478" y="234"/>
                  </a:cubicBezTo>
                  <a:cubicBezTo>
                    <a:pt x="1272" y="69"/>
                    <a:pt x="1042" y="0"/>
                    <a:pt x="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3"/>
            <p:cNvSpPr/>
            <p:nvPr/>
          </p:nvSpPr>
          <p:spPr>
            <a:xfrm rot="-10139272" flipH="1">
              <a:off x="9080659" y="2400395"/>
              <a:ext cx="31697" cy="26023"/>
            </a:xfrm>
            <a:custGeom>
              <a:avLst/>
              <a:gdLst/>
              <a:ahLst/>
              <a:cxnLst/>
              <a:rect l="l" t="t" r="r" b="b"/>
              <a:pathLst>
                <a:path w="1268" h="1041" extrusionOk="0">
                  <a:moveTo>
                    <a:pt x="904" y="1"/>
                  </a:moveTo>
                  <a:cubicBezTo>
                    <a:pt x="831" y="1"/>
                    <a:pt x="743" y="16"/>
                    <a:pt x="634" y="37"/>
                  </a:cubicBezTo>
                  <a:cubicBezTo>
                    <a:pt x="282" y="108"/>
                    <a:pt x="1" y="248"/>
                    <a:pt x="71" y="670"/>
                  </a:cubicBezTo>
                  <a:cubicBezTo>
                    <a:pt x="129" y="904"/>
                    <a:pt x="333" y="1040"/>
                    <a:pt x="561" y="1040"/>
                  </a:cubicBezTo>
                  <a:cubicBezTo>
                    <a:pt x="608" y="1040"/>
                    <a:pt x="656" y="1034"/>
                    <a:pt x="704" y="1022"/>
                  </a:cubicBezTo>
                  <a:cubicBezTo>
                    <a:pt x="986" y="952"/>
                    <a:pt x="1267" y="670"/>
                    <a:pt x="1197" y="319"/>
                  </a:cubicBezTo>
                  <a:cubicBezTo>
                    <a:pt x="1148" y="76"/>
                    <a:pt x="1066"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8" name="Google Shape;13138;p23"/>
            <p:cNvGrpSpPr/>
            <p:nvPr/>
          </p:nvGrpSpPr>
          <p:grpSpPr>
            <a:xfrm rot="-7465666" flipH="1">
              <a:off x="8629278" y="596977"/>
              <a:ext cx="189845" cy="183891"/>
              <a:chOff x="5230050" y="2005675"/>
              <a:chExt cx="81300" cy="78750"/>
            </a:xfrm>
          </p:grpSpPr>
          <p:sp>
            <p:nvSpPr>
              <p:cNvPr id="13139" name="Google Shape;13139;p2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53111017"/>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330"/>
        <p:cNvGrpSpPr/>
        <p:nvPr/>
      </p:nvGrpSpPr>
      <p:grpSpPr>
        <a:xfrm>
          <a:off x="0" y="0"/>
          <a:ext cx="0" cy="0"/>
          <a:chOff x="0" y="0"/>
          <a:chExt cx="0" cy="0"/>
        </a:xfrm>
      </p:grpSpPr>
      <p:sp>
        <p:nvSpPr>
          <p:cNvPr id="14331" name="Google Shape;14331;p30"/>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4332" name="Google Shape;14332;p30"/>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4333" name="Google Shape;14333;p30"/>
          <p:cNvSpPr txBox="1">
            <a:spLocks noGrp="1"/>
          </p:cNvSpPr>
          <p:nvPr>
            <p:ph type="subTitle" idx="1"/>
          </p:nvPr>
        </p:nvSpPr>
        <p:spPr>
          <a:xfrm>
            <a:off x="1816200" y="4018975"/>
            <a:ext cx="5511600" cy="47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34" name="Google Shape;14334;p30"/>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9386488"/>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userDrawn="1">
  <p:cSld name="Title and text 2">
    <p:spTree>
      <p:nvGrpSpPr>
        <p:cNvPr id="1" name="Shape 14065"/>
        <p:cNvGrpSpPr/>
        <p:nvPr/>
      </p:nvGrpSpPr>
      <p:grpSpPr>
        <a:xfrm>
          <a:off x="0" y="0"/>
          <a:ext cx="0" cy="0"/>
          <a:chOff x="0" y="0"/>
          <a:chExt cx="0" cy="0"/>
        </a:xfrm>
      </p:grpSpPr>
      <p:sp>
        <p:nvSpPr>
          <p:cNvPr id="14067" name="Google Shape;14067;p29"/>
          <p:cNvSpPr/>
          <p:nvPr/>
        </p:nvSpPr>
        <p:spPr>
          <a:xfrm>
            <a:off x="-45959" y="976068"/>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4069" name="Google Shape;14069;p29"/>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0" name="Google Shape;14070;p29"/>
          <p:cNvGrpSpPr/>
          <p:nvPr/>
        </p:nvGrpSpPr>
        <p:grpSpPr>
          <a:xfrm>
            <a:off x="-11164" y="2167174"/>
            <a:ext cx="9144054" cy="809151"/>
            <a:chOff x="-8" y="1746463"/>
            <a:chExt cx="9144054" cy="809151"/>
          </a:xfrm>
        </p:grpSpPr>
        <p:sp>
          <p:nvSpPr>
            <p:cNvPr id="14071" name="Google Shape;14071;p29"/>
            <p:cNvSpPr/>
            <p:nvPr/>
          </p:nvSpPr>
          <p:spPr>
            <a:xfrm rot="6016292">
              <a:off x="1736392" y="2237012"/>
              <a:ext cx="135440" cy="161438"/>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9"/>
            <p:cNvSpPr/>
            <p:nvPr/>
          </p:nvSpPr>
          <p:spPr>
            <a:xfrm rot="6016292">
              <a:off x="500746" y="2105207"/>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9"/>
            <p:cNvSpPr/>
            <p:nvPr/>
          </p:nvSpPr>
          <p:spPr>
            <a:xfrm rot="6016292">
              <a:off x="1494218" y="2305765"/>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9"/>
            <p:cNvSpPr/>
            <p:nvPr/>
          </p:nvSpPr>
          <p:spPr>
            <a:xfrm rot="616292">
              <a:off x="1970409" y="2450015"/>
              <a:ext cx="82694" cy="65770"/>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9"/>
            <p:cNvSpPr/>
            <p:nvPr/>
          </p:nvSpPr>
          <p:spPr>
            <a:xfrm rot="616292">
              <a:off x="2241115" y="2319043"/>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9"/>
            <p:cNvSpPr/>
            <p:nvPr/>
          </p:nvSpPr>
          <p:spPr>
            <a:xfrm rot="6016292">
              <a:off x="940219" y="2362607"/>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9"/>
            <p:cNvSpPr/>
            <p:nvPr/>
          </p:nvSpPr>
          <p:spPr>
            <a:xfrm rot="6016292">
              <a:off x="1587524" y="2171323"/>
              <a:ext cx="77394"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9"/>
            <p:cNvSpPr/>
            <p:nvPr/>
          </p:nvSpPr>
          <p:spPr>
            <a:xfrm rot="6016292">
              <a:off x="423235" y="2197799"/>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9"/>
            <p:cNvSpPr/>
            <p:nvPr/>
          </p:nvSpPr>
          <p:spPr>
            <a:xfrm rot="6016292">
              <a:off x="269783" y="2084939"/>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9"/>
            <p:cNvSpPr/>
            <p:nvPr/>
          </p:nvSpPr>
          <p:spPr>
            <a:xfrm rot="6016292">
              <a:off x="378550" y="2129350"/>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9"/>
            <p:cNvSpPr/>
            <p:nvPr/>
          </p:nvSpPr>
          <p:spPr>
            <a:xfrm rot="616292">
              <a:off x="2680243" y="2368192"/>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9"/>
            <p:cNvSpPr/>
            <p:nvPr/>
          </p:nvSpPr>
          <p:spPr>
            <a:xfrm rot="616292">
              <a:off x="2521551" y="2359696"/>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9"/>
            <p:cNvSpPr/>
            <p:nvPr/>
          </p:nvSpPr>
          <p:spPr>
            <a:xfrm rot="6016292">
              <a:off x="127094" y="2176469"/>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9"/>
            <p:cNvSpPr/>
            <p:nvPr/>
          </p:nvSpPr>
          <p:spPr>
            <a:xfrm rot="616292">
              <a:off x="2770879" y="2167552"/>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9"/>
            <p:cNvSpPr/>
            <p:nvPr/>
          </p:nvSpPr>
          <p:spPr>
            <a:xfrm rot="616292">
              <a:off x="2308088" y="2214386"/>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9"/>
            <p:cNvSpPr/>
            <p:nvPr/>
          </p:nvSpPr>
          <p:spPr>
            <a:xfrm rot="6016292">
              <a:off x="1444486" y="2187160"/>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9"/>
            <p:cNvSpPr/>
            <p:nvPr/>
          </p:nvSpPr>
          <p:spPr>
            <a:xfrm rot="616292">
              <a:off x="2408413" y="2246980"/>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9"/>
            <p:cNvSpPr/>
            <p:nvPr/>
          </p:nvSpPr>
          <p:spPr>
            <a:xfrm rot="616292">
              <a:off x="2158137" y="2461996"/>
              <a:ext cx="52771"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9"/>
            <p:cNvSpPr/>
            <p:nvPr/>
          </p:nvSpPr>
          <p:spPr>
            <a:xfrm rot="6016292">
              <a:off x="974370" y="2093885"/>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9"/>
            <p:cNvSpPr/>
            <p:nvPr/>
          </p:nvSpPr>
          <p:spPr>
            <a:xfrm rot="6016292">
              <a:off x="639937" y="2216151"/>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9"/>
            <p:cNvSpPr/>
            <p:nvPr/>
          </p:nvSpPr>
          <p:spPr>
            <a:xfrm rot="6016292">
              <a:off x="353692" y="2058598"/>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9"/>
            <p:cNvSpPr/>
            <p:nvPr/>
          </p:nvSpPr>
          <p:spPr>
            <a:xfrm rot="616292">
              <a:off x="2847129" y="2322121"/>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9"/>
            <p:cNvSpPr/>
            <p:nvPr/>
          </p:nvSpPr>
          <p:spPr>
            <a:xfrm rot="6016292">
              <a:off x="786682" y="224208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9"/>
            <p:cNvSpPr/>
            <p:nvPr/>
          </p:nvSpPr>
          <p:spPr>
            <a:xfrm rot="616292">
              <a:off x="2742527" y="2266512"/>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9"/>
            <p:cNvSpPr/>
            <p:nvPr/>
          </p:nvSpPr>
          <p:spPr>
            <a:xfrm rot="6016292">
              <a:off x="735812" y="2220332"/>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9"/>
            <p:cNvSpPr/>
            <p:nvPr/>
          </p:nvSpPr>
          <p:spPr>
            <a:xfrm rot="616292">
              <a:off x="2602315" y="2118324"/>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9"/>
            <p:cNvSpPr/>
            <p:nvPr/>
          </p:nvSpPr>
          <p:spPr>
            <a:xfrm rot="6016292">
              <a:off x="857147" y="2062273"/>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9"/>
            <p:cNvSpPr/>
            <p:nvPr/>
          </p:nvSpPr>
          <p:spPr>
            <a:xfrm rot="616292">
              <a:off x="2261893" y="2286534"/>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9"/>
            <p:cNvSpPr/>
            <p:nvPr/>
          </p:nvSpPr>
          <p:spPr>
            <a:xfrm rot="6016292">
              <a:off x="1314531" y="2214958"/>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9"/>
            <p:cNvSpPr/>
            <p:nvPr/>
          </p:nvSpPr>
          <p:spPr>
            <a:xfrm rot="6016292">
              <a:off x="610194" y="206697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9"/>
            <p:cNvSpPr/>
            <p:nvPr/>
          </p:nvSpPr>
          <p:spPr>
            <a:xfrm rot="616292">
              <a:off x="2867080" y="2369937"/>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9"/>
            <p:cNvSpPr/>
            <p:nvPr/>
          </p:nvSpPr>
          <p:spPr>
            <a:xfrm rot="6016292">
              <a:off x="872615" y="2246528"/>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9"/>
            <p:cNvSpPr/>
            <p:nvPr/>
          </p:nvSpPr>
          <p:spPr>
            <a:xfrm rot="6016292">
              <a:off x="659553" y="227668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9"/>
            <p:cNvSpPr/>
            <p:nvPr/>
          </p:nvSpPr>
          <p:spPr>
            <a:xfrm rot="616292">
              <a:off x="2107260" y="2330918"/>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9"/>
            <p:cNvSpPr/>
            <p:nvPr/>
          </p:nvSpPr>
          <p:spPr>
            <a:xfrm rot="6016292">
              <a:off x="1171090" y="2280051"/>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9"/>
            <p:cNvSpPr/>
            <p:nvPr/>
          </p:nvSpPr>
          <p:spPr>
            <a:xfrm rot="616292">
              <a:off x="2553303" y="2292371"/>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9"/>
            <p:cNvSpPr/>
            <p:nvPr/>
          </p:nvSpPr>
          <p:spPr>
            <a:xfrm rot="6016292">
              <a:off x="271535" y="2246027"/>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9"/>
            <p:cNvSpPr/>
            <p:nvPr/>
          </p:nvSpPr>
          <p:spPr>
            <a:xfrm rot="6016292">
              <a:off x="355661" y="221996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9"/>
            <p:cNvSpPr/>
            <p:nvPr/>
          </p:nvSpPr>
          <p:spPr>
            <a:xfrm rot="6016292">
              <a:off x="408364" y="194814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9"/>
            <p:cNvSpPr/>
            <p:nvPr/>
          </p:nvSpPr>
          <p:spPr>
            <a:xfrm rot="6016292">
              <a:off x="3010520" y="2224678"/>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9"/>
            <p:cNvSpPr/>
            <p:nvPr/>
          </p:nvSpPr>
          <p:spPr>
            <a:xfrm rot="6016292">
              <a:off x="905573" y="2233637"/>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9"/>
            <p:cNvSpPr/>
            <p:nvPr/>
          </p:nvSpPr>
          <p:spPr>
            <a:xfrm rot="6016292">
              <a:off x="379754" y="2299626"/>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9"/>
            <p:cNvSpPr/>
            <p:nvPr/>
          </p:nvSpPr>
          <p:spPr>
            <a:xfrm rot="6016292">
              <a:off x="1379163" y="2300349"/>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9"/>
            <p:cNvSpPr/>
            <p:nvPr/>
          </p:nvSpPr>
          <p:spPr>
            <a:xfrm rot="6016292">
              <a:off x="14125" y="2161812"/>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9"/>
            <p:cNvSpPr/>
            <p:nvPr/>
          </p:nvSpPr>
          <p:spPr>
            <a:xfrm rot="6016292">
              <a:off x="1202792" y="2176446"/>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9"/>
            <p:cNvSpPr/>
            <p:nvPr/>
          </p:nvSpPr>
          <p:spPr>
            <a:xfrm rot="616292">
              <a:off x="2318346" y="2390811"/>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9"/>
            <p:cNvSpPr/>
            <p:nvPr/>
          </p:nvSpPr>
          <p:spPr>
            <a:xfrm rot="6016292">
              <a:off x="1871933" y="2175596"/>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9"/>
            <p:cNvSpPr/>
            <p:nvPr/>
          </p:nvSpPr>
          <p:spPr>
            <a:xfrm rot="616292">
              <a:off x="1947555" y="2288218"/>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9"/>
            <p:cNvSpPr/>
            <p:nvPr/>
          </p:nvSpPr>
          <p:spPr>
            <a:xfrm rot="6016292">
              <a:off x="-1703" y="193859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9"/>
            <p:cNvSpPr/>
            <p:nvPr/>
          </p:nvSpPr>
          <p:spPr>
            <a:xfrm rot="6016292">
              <a:off x="1008526" y="2294755"/>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9"/>
            <p:cNvSpPr/>
            <p:nvPr/>
          </p:nvSpPr>
          <p:spPr>
            <a:xfrm rot="6016292">
              <a:off x="504468" y="2316351"/>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9"/>
            <p:cNvSpPr/>
            <p:nvPr/>
          </p:nvSpPr>
          <p:spPr>
            <a:xfrm rot="6016292">
              <a:off x="1734786" y="2126329"/>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9"/>
            <p:cNvSpPr/>
            <p:nvPr/>
          </p:nvSpPr>
          <p:spPr>
            <a:xfrm rot="6016292">
              <a:off x="63261" y="1878145"/>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9"/>
            <p:cNvSpPr/>
            <p:nvPr/>
          </p:nvSpPr>
          <p:spPr>
            <a:xfrm rot="6016292">
              <a:off x="1151303" y="2224629"/>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9"/>
            <p:cNvSpPr/>
            <p:nvPr/>
          </p:nvSpPr>
          <p:spPr>
            <a:xfrm rot="616292">
              <a:off x="2687761" y="2078818"/>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9"/>
            <p:cNvSpPr/>
            <p:nvPr/>
          </p:nvSpPr>
          <p:spPr>
            <a:xfrm rot="6016292">
              <a:off x="247714" y="1940442"/>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9"/>
            <p:cNvSpPr/>
            <p:nvPr/>
          </p:nvSpPr>
          <p:spPr>
            <a:xfrm rot="6016292">
              <a:off x="1095338" y="2100024"/>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9"/>
            <p:cNvSpPr/>
            <p:nvPr/>
          </p:nvSpPr>
          <p:spPr>
            <a:xfrm rot="6016292">
              <a:off x="1080295" y="2311418"/>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9"/>
            <p:cNvSpPr/>
            <p:nvPr/>
          </p:nvSpPr>
          <p:spPr>
            <a:xfrm rot="616292">
              <a:off x="2165149" y="2219033"/>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9"/>
            <p:cNvSpPr/>
            <p:nvPr/>
          </p:nvSpPr>
          <p:spPr>
            <a:xfrm rot="616292">
              <a:off x="2517490" y="2199326"/>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9"/>
            <p:cNvSpPr/>
            <p:nvPr/>
          </p:nvSpPr>
          <p:spPr>
            <a:xfrm rot="6016292">
              <a:off x="1242468" y="2296013"/>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9"/>
            <p:cNvSpPr/>
            <p:nvPr/>
          </p:nvSpPr>
          <p:spPr>
            <a:xfrm rot="6016292">
              <a:off x="125022" y="2016199"/>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9"/>
            <p:cNvSpPr/>
            <p:nvPr/>
          </p:nvSpPr>
          <p:spPr>
            <a:xfrm rot="616292">
              <a:off x="2860764" y="2110323"/>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9"/>
            <p:cNvSpPr/>
            <p:nvPr/>
          </p:nvSpPr>
          <p:spPr>
            <a:xfrm rot="6016292">
              <a:off x="3108173" y="2377456"/>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9"/>
            <p:cNvSpPr/>
            <p:nvPr/>
          </p:nvSpPr>
          <p:spPr>
            <a:xfrm rot="616292">
              <a:off x="2470299" y="2326410"/>
              <a:ext cx="42222" cy="33422"/>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9"/>
            <p:cNvSpPr/>
            <p:nvPr/>
          </p:nvSpPr>
          <p:spPr>
            <a:xfrm rot="6016292">
              <a:off x="1457919" y="2219601"/>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9"/>
            <p:cNvSpPr/>
            <p:nvPr/>
          </p:nvSpPr>
          <p:spPr>
            <a:xfrm rot="6016292">
              <a:off x="1559044" y="2279532"/>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9"/>
            <p:cNvSpPr/>
            <p:nvPr/>
          </p:nvSpPr>
          <p:spPr>
            <a:xfrm rot="6016292">
              <a:off x="543573" y="2316907"/>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9"/>
            <p:cNvSpPr/>
            <p:nvPr/>
          </p:nvSpPr>
          <p:spPr>
            <a:xfrm rot="616292">
              <a:off x="2717916" y="2222440"/>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9"/>
            <p:cNvSpPr/>
            <p:nvPr/>
          </p:nvSpPr>
          <p:spPr>
            <a:xfrm rot="6016292">
              <a:off x="363701" y="2200501"/>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9"/>
            <p:cNvSpPr/>
            <p:nvPr/>
          </p:nvSpPr>
          <p:spPr>
            <a:xfrm rot="6016292">
              <a:off x="412758" y="2351797"/>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9"/>
            <p:cNvSpPr/>
            <p:nvPr/>
          </p:nvSpPr>
          <p:spPr>
            <a:xfrm rot="6016292">
              <a:off x="1080096" y="2192356"/>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9"/>
            <p:cNvSpPr/>
            <p:nvPr/>
          </p:nvSpPr>
          <p:spPr>
            <a:xfrm rot="6016292">
              <a:off x="1411936" y="2274667"/>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9"/>
            <p:cNvSpPr/>
            <p:nvPr/>
          </p:nvSpPr>
          <p:spPr>
            <a:xfrm rot="6016292">
              <a:off x="676023" y="2195554"/>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9"/>
            <p:cNvSpPr/>
            <p:nvPr/>
          </p:nvSpPr>
          <p:spPr>
            <a:xfrm rot="6016292">
              <a:off x="255636" y="2306584"/>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9"/>
            <p:cNvSpPr/>
            <p:nvPr/>
          </p:nvSpPr>
          <p:spPr>
            <a:xfrm rot="616292">
              <a:off x="2677893" y="2333525"/>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9"/>
            <p:cNvSpPr/>
            <p:nvPr/>
          </p:nvSpPr>
          <p:spPr>
            <a:xfrm rot="6016292">
              <a:off x="877992" y="2310160"/>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8" name="Google Shape;14148;p29"/>
            <p:cNvGrpSpPr/>
            <p:nvPr/>
          </p:nvGrpSpPr>
          <p:grpSpPr>
            <a:xfrm rot="1697733">
              <a:off x="2471038" y="2156514"/>
              <a:ext cx="232769" cy="226273"/>
              <a:chOff x="1103345" y="2653993"/>
              <a:chExt cx="520458" cy="505933"/>
            </a:xfrm>
          </p:grpSpPr>
          <p:sp>
            <p:nvSpPr>
              <p:cNvPr id="14149" name="Google Shape;14149;p29"/>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0" name="Google Shape;14150;p29"/>
              <p:cNvGrpSpPr/>
              <p:nvPr/>
            </p:nvGrpSpPr>
            <p:grpSpPr>
              <a:xfrm>
                <a:off x="1238301" y="2776232"/>
                <a:ext cx="245283" cy="311802"/>
                <a:chOff x="5152350" y="1627375"/>
                <a:chExt cx="61750" cy="78500"/>
              </a:xfrm>
            </p:grpSpPr>
            <p:sp>
              <p:nvSpPr>
                <p:cNvPr id="14151" name="Google Shape;14151;p2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69" name="Google Shape;14169;p29"/>
            <p:cNvGrpSpPr/>
            <p:nvPr/>
          </p:nvGrpSpPr>
          <p:grpSpPr>
            <a:xfrm rot="3943987">
              <a:off x="697812" y="2032910"/>
              <a:ext cx="232757" cy="226261"/>
              <a:chOff x="1103345" y="2653993"/>
              <a:chExt cx="520458" cy="505933"/>
            </a:xfrm>
          </p:grpSpPr>
          <p:sp>
            <p:nvSpPr>
              <p:cNvPr id="14170" name="Google Shape;14170;p29"/>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1" name="Google Shape;14171;p29"/>
              <p:cNvGrpSpPr/>
              <p:nvPr/>
            </p:nvGrpSpPr>
            <p:grpSpPr>
              <a:xfrm>
                <a:off x="1238301" y="2776232"/>
                <a:ext cx="245283" cy="311802"/>
                <a:chOff x="5152350" y="1627375"/>
                <a:chExt cx="61750" cy="78500"/>
              </a:xfrm>
            </p:grpSpPr>
            <p:sp>
              <p:nvSpPr>
                <p:cNvPr id="14172" name="Google Shape;14172;p2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190" name="Google Shape;14190;p29"/>
            <p:cNvSpPr/>
            <p:nvPr/>
          </p:nvSpPr>
          <p:spPr>
            <a:xfrm rot="-6016292" flipH="1">
              <a:off x="7272205" y="2237012"/>
              <a:ext cx="135440" cy="161438"/>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9"/>
            <p:cNvSpPr/>
            <p:nvPr/>
          </p:nvSpPr>
          <p:spPr>
            <a:xfrm rot="-6016292" flipH="1">
              <a:off x="8536000" y="2105207"/>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9"/>
            <p:cNvSpPr/>
            <p:nvPr/>
          </p:nvSpPr>
          <p:spPr>
            <a:xfrm rot="-6016292" flipH="1">
              <a:off x="7581200" y="2305765"/>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9"/>
            <p:cNvSpPr/>
            <p:nvPr/>
          </p:nvSpPr>
          <p:spPr>
            <a:xfrm rot="-616292" flipH="1">
              <a:off x="7090934" y="2450015"/>
              <a:ext cx="82694" cy="65770"/>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9"/>
            <p:cNvSpPr/>
            <p:nvPr/>
          </p:nvSpPr>
          <p:spPr>
            <a:xfrm rot="-616292" flipH="1">
              <a:off x="6853676" y="2319043"/>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9"/>
            <p:cNvSpPr/>
            <p:nvPr/>
          </p:nvSpPr>
          <p:spPr>
            <a:xfrm rot="-6016292" flipH="1">
              <a:off x="8149273" y="2362607"/>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9"/>
            <p:cNvSpPr/>
            <p:nvPr/>
          </p:nvSpPr>
          <p:spPr>
            <a:xfrm rot="-6016292" flipH="1">
              <a:off x="7479120" y="2171323"/>
              <a:ext cx="77394"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9"/>
            <p:cNvSpPr/>
            <p:nvPr/>
          </p:nvSpPr>
          <p:spPr>
            <a:xfrm rot="-6016292" flipH="1">
              <a:off x="8639884" y="2197799"/>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9"/>
            <p:cNvSpPr/>
            <p:nvPr/>
          </p:nvSpPr>
          <p:spPr>
            <a:xfrm rot="-6016292" flipH="1">
              <a:off x="8795085" y="2084939"/>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9"/>
            <p:cNvSpPr/>
            <p:nvPr/>
          </p:nvSpPr>
          <p:spPr>
            <a:xfrm rot="-6016292" flipH="1">
              <a:off x="8681044" y="2129350"/>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9"/>
            <p:cNvSpPr/>
            <p:nvPr/>
          </p:nvSpPr>
          <p:spPr>
            <a:xfrm rot="-616292" flipH="1">
              <a:off x="6398700" y="2368192"/>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9"/>
            <p:cNvSpPr/>
            <p:nvPr/>
          </p:nvSpPr>
          <p:spPr>
            <a:xfrm rot="-616292" flipH="1">
              <a:off x="6582015" y="2359696"/>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9"/>
            <p:cNvSpPr/>
            <p:nvPr/>
          </p:nvSpPr>
          <p:spPr>
            <a:xfrm rot="-6016292" flipH="1">
              <a:off x="8958898" y="2176469"/>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9"/>
            <p:cNvSpPr/>
            <p:nvPr/>
          </p:nvSpPr>
          <p:spPr>
            <a:xfrm rot="-616292" flipH="1">
              <a:off x="6318613" y="2167552"/>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9"/>
            <p:cNvSpPr/>
            <p:nvPr/>
          </p:nvSpPr>
          <p:spPr>
            <a:xfrm rot="-616292" flipH="1">
              <a:off x="6779654" y="2214386"/>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9"/>
            <p:cNvSpPr/>
            <p:nvPr/>
          </p:nvSpPr>
          <p:spPr>
            <a:xfrm rot="-6016292" flipH="1">
              <a:off x="7652055" y="2187160"/>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9"/>
            <p:cNvSpPr/>
            <p:nvPr/>
          </p:nvSpPr>
          <p:spPr>
            <a:xfrm rot="-616292" flipH="1">
              <a:off x="6695152" y="2246980"/>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9"/>
            <p:cNvSpPr/>
            <p:nvPr/>
          </p:nvSpPr>
          <p:spPr>
            <a:xfrm rot="-616292" flipH="1">
              <a:off x="6933130" y="2461996"/>
              <a:ext cx="52771"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9"/>
            <p:cNvSpPr/>
            <p:nvPr/>
          </p:nvSpPr>
          <p:spPr>
            <a:xfrm rot="-6016292" flipH="1">
              <a:off x="8118646" y="2093885"/>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9"/>
            <p:cNvSpPr/>
            <p:nvPr/>
          </p:nvSpPr>
          <p:spPr>
            <a:xfrm rot="-6016292" flipH="1">
              <a:off x="8470653" y="2216151"/>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9"/>
            <p:cNvSpPr/>
            <p:nvPr/>
          </p:nvSpPr>
          <p:spPr>
            <a:xfrm rot="-6016292" flipH="1">
              <a:off x="8758673" y="2058598"/>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9"/>
            <p:cNvSpPr/>
            <p:nvPr/>
          </p:nvSpPr>
          <p:spPr>
            <a:xfrm rot="-616292" flipH="1">
              <a:off x="6258186" y="2322121"/>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9"/>
            <p:cNvSpPr/>
            <p:nvPr/>
          </p:nvSpPr>
          <p:spPr>
            <a:xfrm rot="-6016292" flipH="1">
              <a:off x="8329182" y="224208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9"/>
            <p:cNvSpPr/>
            <p:nvPr/>
          </p:nvSpPr>
          <p:spPr>
            <a:xfrm rot="-616292" flipH="1">
              <a:off x="6354014" y="2266512"/>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9"/>
            <p:cNvSpPr/>
            <p:nvPr/>
          </p:nvSpPr>
          <p:spPr>
            <a:xfrm rot="-6016292" flipH="1">
              <a:off x="8359254" y="2220332"/>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9"/>
            <p:cNvSpPr/>
            <p:nvPr/>
          </p:nvSpPr>
          <p:spPr>
            <a:xfrm rot="-616292" flipH="1">
              <a:off x="6492451" y="2118324"/>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9"/>
            <p:cNvSpPr/>
            <p:nvPr/>
          </p:nvSpPr>
          <p:spPr>
            <a:xfrm rot="-6016292" flipH="1">
              <a:off x="8249918" y="2062273"/>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9"/>
            <p:cNvSpPr/>
            <p:nvPr/>
          </p:nvSpPr>
          <p:spPr>
            <a:xfrm rot="-616292" flipH="1">
              <a:off x="6839923" y="2286534"/>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9"/>
            <p:cNvSpPr/>
            <p:nvPr/>
          </p:nvSpPr>
          <p:spPr>
            <a:xfrm rot="-6016292" flipH="1">
              <a:off x="7792534" y="2214958"/>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9"/>
            <p:cNvSpPr/>
            <p:nvPr/>
          </p:nvSpPr>
          <p:spPr>
            <a:xfrm rot="-6016292" flipH="1">
              <a:off x="8491622" y="206697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9"/>
            <p:cNvSpPr/>
            <p:nvPr/>
          </p:nvSpPr>
          <p:spPr>
            <a:xfrm rot="-616292" flipH="1">
              <a:off x="6243535" y="2369937"/>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9"/>
            <p:cNvSpPr/>
            <p:nvPr/>
          </p:nvSpPr>
          <p:spPr>
            <a:xfrm rot="-6016292" flipH="1">
              <a:off x="8237999" y="2246528"/>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9"/>
            <p:cNvSpPr/>
            <p:nvPr/>
          </p:nvSpPr>
          <p:spPr>
            <a:xfrm rot="-6016292" flipH="1">
              <a:off x="8447537" y="227668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9"/>
            <p:cNvSpPr/>
            <p:nvPr/>
          </p:nvSpPr>
          <p:spPr>
            <a:xfrm rot="-616292" flipH="1">
              <a:off x="6991031" y="2330918"/>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9"/>
            <p:cNvSpPr/>
            <p:nvPr/>
          </p:nvSpPr>
          <p:spPr>
            <a:xfrm rot="-6016292" flipH="1">
              <a:off x="7934251" y="2280051"/>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9"/>
            <p:cNvSpPr/>
            <p:nvPr/>
          </p:nvSpPr>
          <p:spPr>
            <a:xfrm rot="-616292" flipH="1">
              <a:off x="6557287" y="2292371"/>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9"/>
            <p:cNvSpPr/>
            <p:nvPr/>
          </p:nvSpPr>
          <p:spPr>
            <a:xfrm rot="-6016292" flipH="1">
              <a:off x="8840805" y="2246027"/>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9"/>
            <p:cNvSpPr/>
            <p:nvPr/>
          </p:nvSpPr>
          <p:spPr>
            <a:xfrm rot="-6016292" flipH="1">
              <a:off x="8753179" y="221996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9"/>
            <p:cNvSpPr/>
            <p:nvPr/>
          </p:nvSpPr>
          <p:spPr>
            <a:xfrm rot="-6016292" flipH="1">
              <a:off x="8698727" y="194814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9"/>
            <p:cNvSpPr/>
            <p:nvPr/>
          </p:nvSpPr>
          <p:spPr>
            <a:xfrm rot="-6016292" flipH="1">
              <a:off x="6103595" y="2224678"/>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9"/>
            <p:cNvSpPr/>
            <p:nvPr/>
          </p:nvSpPr>
          <p:spPr>
            <a:xfrm rot="-6016292" flipH="1">
              <a:off x="8208541" y="2233637"/>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9"/>
            <p:cNvSpPr/>
            <p:nvPr/>
          </p:nvSpPr>
          <p:spPr>
            <a:xfrm rot="-6016292" flipH="1">
              <a:off x="8737885" y="2299626"/>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9"/>
            <p:cNvSpPr/>
            <p:nvPr/>
          </p:nvSpPr>
          <p:spPr>
            <a:xfrm rot="-6016292" flipH="1">
              <a:off x="7740226" y="2300349"/>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9"/>
            <p:cNvSpPr/>
            <p:nvPr/>
          </p:nvSpPr>
          <p:spPr>
            <a:xfrm rot="-6016292" flipH="1">
              <a:off x="9099990" y="2161812"/>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9"/>
            <p:cNvSpPr/>
            <p:nvPr/>
          </p:nvSpPr>
          <p:spPr>
            <a:xfrm rot="-6016292" flipH="1">
              <a:off x="7862076" y="2176446"/>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9"/>
            <p:cNvSpPr/>
            <p:nvPr/>
          </p:nvSpPr>
          <p:spPr>
            <a:xfrm rot="-616292" flipH="1">
              <a:off x="6744772" y="2390811"/>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9"/>
            <p:cNvSpPr/>
            <p:nvPr/>
          </p:nvSpPr>
          <p:spPr>
            <a:xfrm rot="-6016292" flipH="1">
              <a:off x="7198660" y="2175596"/>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9"/>
            <p:cNvSpPr/>
            <p:nvPr/>
          </p:nvSpPr>
          <p:spPr>
            <a:xfrm rot="-616292" flipH="1">
              <a:off x="7133163" y="2288218"/>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9"/>
            <p:cNvSpPr/>
            <p:nvPr/>
          </p:nvSpPr>
          <p:spPr>
            <a:xfrm rot="-6016292" flipH="1">
              <a:off x="9084170" y="193859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9"/>
            <p:cNvSpPr/>
            <p:nvPr/>
          </p:nvSpPr>
          <p:spPr>
            <a:xfrm rot="-6016292" flipH="1">
              <a:off x="8080966" y="2294755"/>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9"/>
            <p:cNvSpPr/>
            <p:nvPr/>
          </p:nvSpPr>
          <p:spPr>
            <a:xfrm rot="-6016292" flipH="1">
              <a:off x="8581523" y="2316351"/>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9"/>
            <p:cNvSpPr/>
            <p:nvPr/>
          </p:nvSpPr>
          <p:spPr>
            <a:xfrm rot="-6016292" flipH="1">
              <a:off x="7348381" y="2126329"/>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9"/>
            <p:cNvSpPr/>
            <p:nvPr/>
          </p:nvSpPr>
          <p:spPr>
            <a:xfrm rot="-6016292" flipH="1">
              <a:off x="9031530" y="1878145"/>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9"/>
            <p:cNvSpPr/>
            <p:nvPr/>
          </p:nvSpPr>
          <p:spPr>
            <a:xfrm rot="-6016292" flipH="1">
              <a:off x="7938189" y="2224629"/>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9"/>
            <p:cNvSpPr/>
            <p:nvPr/>
          </p:nvSpPr>
          <p:spPr>
            <a:xfrm rot="-616292" flipH="1">
              <a:off x="6415805" y="2078818"/>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9"/>
            <p:cNvSpPr/>
            <p:nvPr/>
          </p:nvSpPr>
          <p:spPr>
            <a:xfrm rot="-6016292" flipH="1">
              <a:off x="8843553" y="1940442"/>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9"/>
            <p:cNvSpPr/>
            <p:nvPr/>
          </p:nvSpPr>
          <p:spPr>
            <a:xfrm rot="-6016292" flipH="1">
              <a:off x="7992404" y="2100024"/>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9"/>
            <p:cNvSpPr/>
            <p:nvPr/>
          </p:nvSpPr>
          <p:spPr>
            <a:xfrm rot="-6016292" flipH="1">
              <a:off x="8003921" y="2311418"/>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9"/>
            <p:cNvSpPr/>
            <p:nvPr/>
          </p:nvSpPr>
          <p:spPr>
            <a:xfrm rot="-616292" flipH="1">
              <a:off x="6940166" y="2219033"/>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9"/>
            <p:cNvSpPr/>
            <p:nvPr/>
          </p:nvSpPr>
          <p:spPr>
            <a:xfrm rot="-616292" flipH="1">
              <a:off x="6577951" y="2199326"/>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9"/>
            <p:cNvSpPr/>
            <p:nvPr/>
          </p:nvSpPr>
          <p:spPr>
            <a:xfrm rot="-6016292" flipH="1">
              <a:off x="7855823" y="2296013"/>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9"/>
            <p:cNvSpPr/>
            <p:nvPr/>
          </p:nvSpPr>
          <p:spPr>
            <a:xfrm rot="-6016292" flipH="1">
              <a:off x="8982068" y="2016199"/>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9"/>
            <p:cNvSpPr/>
            <p:nvPr/>
          </p:nvSpPr>
          <p:spPr>
            <a:xfrm rot="-616292" flipH="1">
              <a:off x="6244551" y="2110323"/>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9"/>
            <p:cNvSpPr/>
            <p:nvPr/>
          </p:nvSpPr>
          <p:spPr>
            <a:xfrm rot="-6016292" flipH="1">
              <a:off x="6000667" y="2377456"/>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9"/>
            <p:cNvSpPr/>
            <p:nvPr/>
          </p:nvSpPr>
          <p:spPr>
            <a:xfrm rot="-616292" flipH="1">
              <a:off x="6631516" y="2326410"/>
              <a:ext cx="42222" cy="33422"/>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9"/>
            <p:cNvSpPr/>
            <p:nvPr/>
          </p:nvSpPr>
          <p:spPr>
            <a:xfrm rot="-6016292" flipH="1">
              <a:off x="7638997" y="2219601"/>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9"/>
            <p:cNvSpPr/>
            <p:nvPr/>
          </p:nvSpPr>
          <p:spPr>
            <a:xfrm rot="-6016292" flipH="1">
              <a:off x="7546272" y="2279532"/>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9"/>
            <p:cNvSpPr/>
            <p:nvPr/>
          </p:nvSpPr>
          <p:spPr>
            <a:xfrm rot="-6016292" flipH="1">
              <a:off x="8565267" y="2316907"/>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9"/>
            <p:cNvSpPr/>
            <p:nvPr/>
          </p:nvSpPr>
          <p:spPr>
            <a:xfrm rot="-616292" flipH="1">
              <a:off x="6399699" y="2222440"/>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9"/>
            <p:cNvSpPr/>
            <p:nvPr/>
          </p:nvSpPr>
          <p:spPr>
            <a:xfrm rot="-6016292" flipH="1">
              <a:off x="8746889" y="2200501"/>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9"/>
            <p:cNvSpPr/>
            <p:nvPr/>
          </p:nvSpPr>
          <p:spPr>
            <a:xfrm rot="-6016292" flipH="1">
              <a:off x="8703106" y="2351797"/>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9"/>
            <p:cNvSpPr/>
            <p:nvPr/>
          </p:nvSpPr>
          <p:spPr>
            <a:xfrm rot="-6016292" flipH="1">
              <a:off x="8032244" y="2192356"/>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9"/>
            <p:cNvSpPr/>
            <p:nvPr/>
          </p:nvSpPr>
          <p:spPr>
            <a:xfrm rot="-6016292" flipH="1">
              <a:off x="7705703" y="2274667"/>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9"/>
            <p:cNvSpPr/>
            <p:nvPr/>
          </p:nvSpPr>
          <p:spPr>
            <a:xfrm rot="-6016292" flipH="1">
              <a:off x="8434567" y="2195554"/>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9"/>
            <p:cNvSpPr/>
            <p:nvPr/>
          </p:nvSpPr>
          <p:spPr>
            <a:xfrm rot="-6016292" flipH="1">
              <a:off x="8851454" y="2306584"/>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9"/>
            <p:cNvSpPr/>
            <p:nvPr/>
          </p:nvSpPr>
          <p:spPr>
            <a:xfrm rot="-616292" flipH="1">
              <a:off x="6436222" y="2333525"/>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9"/>
            <p:cNvSpPr/>
            <p:nvPr/>
          </p:nvSpPr>
          <p:spPr>
            <a:xfrm rot="-6016292" flipH="1">
              <a:off x="8243697" y="2310160"/>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7" name="Google Shape;14267;p29"/>
            <p:cNvGrpSpPr/>
            <p:nvPr/>
          </p:nvGrpSpPr>
          <p:grpSpPr>
            <a:xfrm>
              <a:off x="7313102" y="2246039"/>
              <a:ext cx="312225" cy="309576"/>
              <a:chOff x="7313102" y="2246039"/>
              <a:chExt cx="312225" cy="309576"/>
            </a:xfrm>
          </p:grpSpPr>
          <p:sp>
            <p:nvSpPr>
              <p:cNvPr id="14268" name="Google Shape;14268;p29"/>
              <p:cNvSpPr/>
              <p:nvPr/>
            </p:nvSpPr>
            <p:spPr>
              <a:xfrm rot="-1697678" flipH="1">
                <a:off x="7352827" y="2287688"/>
                <a:ext cx="232774" cy="226278"/>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9" name="Google Shape;14269;p29"/>
              <p:cNvGrpSpPr/>
              <p:nvPr/>
            </p:nvGrpSpPr>
            <p:grpSpPr>
              <a:xfrm rot="-1697678" flipH="1">
                <a:off x="7420550" y="2340465"/>
                <a:ext cx="109703" cy="139453"/>
                <a:chOff x="5152350" y="1627375"/>
                <a:chExt cx="61750" cy="78500"/>
              </a:xfrm>
            </p:grpSpPr>
            <p:sp>
              <p:nvSpPr>
                <p:cNvPr id="14270" name="Google Shape;14270;p2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88" name="Google Shape;14288;p29"/>
            <p:cNvGrpSpPr/>
            <p:nvPr/>
          </p:nvGrpSpPr>
          <p:grpSpPr>
            <a:xfrm rot="-3943820" flipH="1">
              <a:off x="8563289" y="1801443"/>
              <a:ext cx="324279" cy="315230"/>
              <a:chOff x="1103345" y="2653993"/>
              <a:chExt cx="520458" cy="505933"/>
            </a:xfrm>
          </p:grpSpPr>
          <p:sp>
            <p:nvSpPr>
              <p:cNvPr id="14289" name="Google Shape;14289;p29"/>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0" name="Google Shape;14290;p29"/>
              <p:cNvGrpSpPr/>
              <p:nvPr/>
            </p:nvGrpSpPr>
            <p:grpSpPr>
              <a:xfrm>
                <a:off x="1238301" y="2776232"/>
                <a:ext cx="245283" cy="311802"/>
                <a:chOff x="5152350" y="1627375"/>
                <a:chExt cx="61750" cy="78500"/>
              </a:xfrm>
            </p:grpSpPr>
            <p:sp>
              <p:nvSpPr>
                <p:cNvPr id="14291" name="Google Shape;14291;p2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09" name="Google Shape;14309;p29"/>
            <p:cNvGrpSpPr/>
            <p:nvPr/>
          </p:nvGrpSpPr>
          <p:grpSpPr>
            <a:xfrm>
              <a:off x="6366617" y="2015210"/>
              <a:ext cx="245223" cy="243140"/>
              <a:chOff x="6366617" y="2015210"/>
              <a:chExt cx="245223" cy="243140"/>
            </a:xfrm>
          </p:grpSpPr>
          <p:sp>
            <p:nvSpPr>
              <p:cNvPr id="14310" name="Google Shape;14310;p29"/>
              <p:cNvSpPr/>
              <p:nvPr/>
            </p:nvSpPr>
            <p:spPr>
              <a:xfrm rot="-1697712" flipH="1">
                <a:off x="6397818" y="2047921"/>
                <a:ext cx="182821" cy="177717"/>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1" name="Google Shape;14311;p29"/>
              <p:cNvGrpSpPr/>
              <p:nvPr/>
            </p:nvGrpSpPr>
            <p:grpSpPr>
              <a:xfrm rot="-1697712" flipH="1">
                <a:off x="6451037" y="2089411"/>
                <a:ext cx="86161" cy="109525"/>
                <a:chOff x="5152350" y="1627375"/>
                <a:chExt cx="61750" cy="78500"/>
              </a:xfrm>
            </p:grpSpPr>
            <p:sp>
              <p:nvSpPr>
                <p:cNvPr id="14312" name="Google Shape;14312;p29"/>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9"/>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9"/>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9"/>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9"/>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9"/>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9"/>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9"/>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9"/>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9"/>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9"/>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9"/>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9"/>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9"/>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9"/>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9"/>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9"/>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9"/>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95108708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95"/>
        <p:cNvGrpSpPr/>
        <p:nvPr/>
      </p:nvGrpSpPr>
      <p:grpSpPr>
        <a:xfrm>
          <a:off x="0" y="0"/>
          <a:ext cx="0" cy="0"/>
          <a:chOff x="0" y="0"/>
          <a:chExt cx="0" cy="0"/>
        </a:xfrm>
      </p:grpSpPr>
      <p:grpSp>
        <p:nvGrpSpPr>
          <p:cNvPr id="3396" name="Google Shape;3396;p3"/>
          <p:cNvGrpSpPr/>
          <p:nvPr/>
        </p:nvGrpSpPr>
        <p:grpSpPr>
          <a:xfrm>
            <a:off x="-375417" y="-312625"/>
            <a:ext cx="9797596" cy="7068167"/>
            <a:chOff x="-375417" y="-312625"/>
            <a:chExt cx="9797596" cy="7068167"/>
          </a:xfrm>
        </p:grpSpPr>
        <p:sp>
          <p:nvSpPr>
            <p:cNvPr id="3397" name="Google Shape;3397;p3"/>
            <p:cNvSpPr/>
            <p:nvPr/>
          </p:nvSpPr>
          <p:spPr>
            <a:xfrm>
              <a:off x="-375417" y="-312625"/>
              <a:ext cx="9770521" cy="1130950"/>
            </a:xfrm>
            <a:custGeom>
              <a:avLst/>
              <a:gdLst/>
              <a:ahLst/>
              <a:cxnLst/>
              <a:rect l="l" t="t" r="r" b="b"/>
              <a:pathLst>
                <a:path w="83187" h="9629" extrusionOk="0">
                  <a:moveTo>
                    <a:pt x="1" y="1"/>
                  </a:moveTo>
                  <a:lnTo>
                    <a:pt x="1" y="6538"/>
                  </a:lnTo>
                  <a:cubicBezTo>
                    <a:pt x="3224" y="4883"/>
                    <a:pt x="6663" y="3888"/>
                    <a:pt x="10128" y="3888"/>
                  </a:cubicBezTo>
                  <a:cubicBezTo>
                    <a:pt x="11685" y="3888"/>
                    <a:pt x="13247" y="4089"/>
                    <a:pt x="14798" y="4522"/>
                  </a:cubicBezTo>
                  <a:cubicBezTo>
                    <a:pt x="21381" y="6444"/>
                    <a:pt x="27753" y="7873"/>
                    <a:pt x="34351" y="7873"/>
                  </a:cubicBezTo>
                  <a:cubicBezTo>
                    <a:pt x="36289" y="7873"/>
                    <a:pt x="38247" y="7750"/>
                    <a:pt x="40235" y="7479"/>
                  </a:cubicBezTo>
                  <a:cubicBezTo>
                    <a:pt x="48000" y="6359"/>
                    <a:pt x="55577" y="3415"/>
                    <a:pt x="63237" y="3415"/>
                  </a:cubicBezTo>
                  <a:cubicBezTo>
                    <a:pt x="66081" y="3415"/>
                    <a:pt x="68937" y="3821"/>
                    <a:pt x="71818" y="4877"/>
                  </a:cubicBezTo>
                  <a:cubicBezTo>
                    <a:pt x="75735" y="6263"/>
                    <a:pt x="79430" y="8074"/>
                    <a:pt x="83187" y="9629"/>
                  </a:cubicBezTo>
                  <a:lnTo>
                    <a:pt x="831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
            <p:cNvSpPr/>
            <p:nvPr/>
          </p:nvSpPr>
          <p:spPr>
            <a:xfrm>
              <a:off x="-348342" y="2976743"/>
              <a:ext cx="9770521" cy="3778799"/>
            </a:xfrm>
            <a:custGeom>
              <a:avLst/>
              <a:gdLst/>
              <a:ahLst/>
              <a:cxnLst/>
              <a:rect l="l" t="t" r="r" b="b"/>
              <a:pathLst>
                <a:path w="83187" h="32173" extrusionOk="0">
                  <a:moveTo>
                    <a:pt x="28292" y="1"/>
                  </a:moveTo>
                  <a:cubicBezTo>
                    <a:pt x="18352" y="1"/>
                    <a:pt x="8591" y="1980"/>
                    <a:pt x="1" y="6834"/>
                  </a:cubicBezTo>
                  <a:lnTo>
                    <a:pt x="1" y="32173"/>
                  </a:lnTo>
                  <a:lnTo>
                    <a:pt x="83187" y="32173"/>
                  </a:lnTo>
                  <a:lnTo>
                    <a:pt x="83187" y="3903"/>
                  </a:lnTo>
                  <a:cubicBezTo>
                    <a:pt x="82389" y="3917"/>
                    <a:pt x="81591" y="3923"/>
                    <a:pt x="80794" y="3923"/>
                  </a:cubicBezTo>
                  <a:cubicBezTo>
                    <a:pt x="74580" y="3923"/>
                    <a:pt x="68353" y="3539"/>
                    <a:pt x="62119" y="3476"/>
                  </a:cubicBezTo>
                  <a:cubicBezTo>
                    <a:pt x="55023" y="3476"/>
                    <a:pt x="48166" y="2064"/>
                    <a:pt x="40945" y="998"/>
                  </a:cubicBezTo>
                  <a:cubicBezTo>
                    <a:pt x="36746" y="356"/>
                    <a:pt x="32503" y="1"/>
                    <a:pt x="28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3"/>
          <p:cNvGrpSpPr/>
          <p:nvPr userDrawn="1"/>
        </p:nvGrpSpPr>
        <p:grpSpPr>
          <a:xfrm>
            <a:off x="-323154" y="3422144"/>
            <a:ext cx="9790303" cy="3300659"/>
            <a:chOff x="-774454" y="3269744"/>
            <a:chExt cx="9790303" cy="3300659"/>
          </a:xfrm>
        </p:grpSpPr>
        <p:sp>
          <p:nvSpPr>
            <p:cNvPr id="3400" name="Google Shape;3400;p3"/>
            <p:cNvSpPr/>
            <p:nvPr/>
          </p:nvSpPr>
          <p:spPr>
            <a:xfrm>
              <a:off x="-774454" y="3269744"/>
              <a:ext cx="9770521" cy="3300650"/>
            </a:xfrm>
            <a:custGeom>
              <a:avLst/>
              <a:gdLst/>
              <a:ahLst/>
              <a:cxnLst/>
              <a:rect l="l" t="t" r="r" b="b"/>
              <a:pathLst>
                <a:path w="83187" h="28102" extrusionOk="0">
                  <a:moveTo>
                    <a:pt x="1" y="0"/>
                  </a:moveTo>
                  <a:lnTo>
                    <a:pt x="1" y="28102"/>
                  </a:lnTo>
                  <a:lnTo>
                    <a:pt x="83187" y="28102"/>
                  </a:lnTo>
                  <a:lnTo>
                    <a:pt x="83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
            <p:cNvSpPr/>
            <p:nvPr/>
          </p:nvSpPr>
          <p:spPr>
            <a:xfrm>
              <a:off x="-755729" y="3610828"/>
              <a:ext cx="9770521" cy="482260"/>
            </a:xfrm>
            <a:custGeom>
              <a:avLst/>
              <a:gdLst/>
              <a:ahLst/>
              <a:cxnLst/>
              <a:rect l="l" t="t" r="r" b="b"/>
              <a:pathLst>
                <a:path w="83187" h="4106" extrusionOk="0">
                  <a:moveTo>
                    <a:pt x="83187" y="1"/>
                  </a:moveTo>
                  <a:cubicBezTo>
                    <a:pt x="59083" y="1"/>
                    <a:pt x="34979" y="893"/>
                    <a:pt x="10875" y="893"/>
                  </a:cubicBezTo>
                  <a:cubicBezTo>
                    <a:pt x="7250" y="893"/>
                    <a:pt x="3625" y="873"/>
                    <a:pt x="1" y="827"/>
                  </a:cubicBezTo>
                  <a:lnTo>
                    <a:pt x="1" y="3305"/>
                  </a:lnTo>
                  <a:cubicBezTo>
                    <a:pt x="12828" y="3575"/>
                    <a:pt x="25609" y="4106"/>
                    <a:pt x="38410" y="4106"/>
                  </a:cubicBezTo>
                  <a:cubicBezTo>
                    <a:pt x="44099" y="4106"/>
                    <a:pt x="49791" y="4001"/>
                    <a:pt x="55493" y="3722"/>
                  </a:cubicBezTo>
                  <a:cubicBezTo>
                    <a:pt x="64757" y="3376"/>
                    <a:pt x="73958" y="2585"/>
                    <a:pt x="83187" y="1999"/>
                  </a:cubicBezTo>
                  <a:lnTo>
                    <a:pt x="83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
            <p:cNvSpPr/>
            <p:nvPr/>
          </p:nvSpPr>
          <p:spPr>
            <a:xfrm>
              <a:off x="-755729" y="3269744"/>
              <a:ext cx="9770521" cy="279302"/>
            </a:xfrm>
            <a:custGeom>
              <a:avLst/>
              <a:gdLst/>
              <a:ahLst/>
              <a:cxnLst/>
              <a:rect l="l" t="t" r="r" b="b"/>
              <a:pathLst>
                <a:path w="83187" h="2378" extrusionOk="0">
                  <a:moveTo>
                    <a:pt x="1" y="0"/>
                  </a:moveTo>
                  <a:lnTo>
                    <a:pt x="1" y="1706"/>
                  </a:lnTo>
                  <a:cubicBezTo>
                    <a:pt x="5556" y="2128"/>
                    <a:pt x="11126" y="2253"/>
                    <a:pt x="16705" y="2253"/>
                  </a:cubicBezTo>
                  <a:cubicBezTo>
                    <a:pt x="24863" y="2253"/>
                    <a:pt x="33040" y="1985"/>
                    <a:pt x="41217" y="1985"/>
                  </a:cubicBezTo>
                  <a:cubicBezTo>
                    <a:pt x="42743" y="1985"/>
                    <a:pt x="44269" y="1994"/>
                    <a:pt x="45795" y="2017"/>
                  </a:cubicBezTo>
                  <a:cubicBezTo>
                    <a:pt x="51875" y="2101"/>
                    <a:pt x="57893" y="2378"/>
                    <a:pt x="63944" y="2378"/>
                  </a:cubicBezTo>
                  <a:cubicBezTo>
                    <a:pt x="66131" y="2378"/>
                    <a:pt x="68322" y="2342"/>
                    <a:pt x="70521" y="2247"/>
                  </a:cubicBezTo>
                  <a:cubicBezTo>
                    <a:pt x="74767" y="2025"/>
                    <a:pt x="78977" y="1945"/>
                    <a:pt x="83187" y="1857"/>
                  </a:cubicBezTo>
                  <a:lnTo>
                    <a:pt x="831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
            <p:cNvSpPr/>
            <p:nvPr/>
          </p:nvSpPr>
          <p:spPr>
            <a:xfrm>
              <a:off x="-755729" y="3470002"/>
              <a:ext cx="9770521" cy="245828"/>
            </a:xfrm>
            <a:custGeom>
              <a:avLst/>
              <a:gdLst/>
              <a:ahLst/>
              <a:cxnLst/>
              <a:rect l="l" t="t" r="r" b="b"/>
              <a:pathLst>
                <a:path w="83187" h="2093" extrusionOk="0">
                  <a:moveTo>
                    <a:pt x="1" y="1"/>
                  </a:moveTo>
                  <a:lnTo>
                    <a:pt x="1" y="2026"/>
                  </a:lnTo>
                  <a:cubicBezTo>
                    <a:pt x="3625" y="2072"/>
                    <a:pt x="7250" y="2092"/>
                    <a:pt x="10875" y="2092"/>
                  </a:cubicBezTo>
                  <a:cubicBezTo>
                    <a:pt x="34979" y="2092"/>
                    <a:pt x="59083" y="1200"/>
                    <a:pt x="83187" y="1200"/>
                  </a:cubicBezTo>
                  <a:lnTo>
                    <a:pt x="83187" y="152"/>
                  </a:lnTo>
                  <a:cubicBezTo>
                    <a:pt x="78977" y="240"/>
                    <a:pt x="74767" y="320"/>
                    <a:pt x="70521" y="542"/>
                  </a:cubicBezTo>
                  <a:cubicBezTo>
                    <a:pt x="68327" y="637"/>
                    <a:pt x="66141" y="673"/>
                    <a:pt x="63959" y="673"/>
                  </a:cubicBezTo>
                  <a:cubicBezTo>
                    <a:pt x="57903" y="673"/>
                    <a:pt x="51880" y="394"/>
                    <a:pt x="45795" y="303"/>
                  </a:cubicBezTo>
                  <a:cubicBezTo>
                    <a:pt x="44282" y="281"/>
                    <a:pt x="42769" y="271"/>
                    <a:pt x="41256" y="271"/>
                  </a:cubicBezTo>
                  <a:cubicBezTo>
                    <a:pt x="33032" y="271"/>
                    <a:pt x="24809" y="545"/>
                    <a:pt x="16605" y="545"/>
                  </a:cubicBezTo>
                  <a:cubicBezTo>
                    <a:pt x="11060" y="545"/>
                    <a:pt x="5523" y="42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
            <p:cNvSpPr/>
            <p:nvPr/>
          </p:nvSpPr>
          <p:spPr>
            <a:xfrm>
              <a:off x="-754679" y="4014514"/>
              <a:ext cx="9770521" cy="639646"/>
            </a:xfrm>
            <a:custGeom>
              <a:avLst/>
              <a:gdLst/>
              <a:ahLst/>
              <a:cxnLst/>
              <a:rect l="l" t="t" r="r" b="b"/>
              <a:pathLst>
                <a:path w="83187" h="5446" extrusionOk="0">
                  <a:moveTo>
                    <a:pt x="1" y="1"/>
                  </a:moveTo>
                  <a:lnTo>
                    <a:pt x="1" y="4486"/>
                  </a:lnTo>
                  <a:cubicBezTo>
                    <a:pt x="1669" y="4320"/>
                    <a:pt x="3349" y="4258"/>
                    <a:pt x="5035" y="4258"/>
                  </a:cubicBezTo>
                  <a:cubicBezTo>
                    <a:pt x="6868" y="4258"/>
                    <a:pt x="8707" y="4331"/>
                    <a:pt x="10543" y="4424"/>
                  </a:cubicBezTo>
                  <a:cubicBezTo>
                    <a:pt x="21005" y="5033"/>
                    <a:pt x="31416" y="5445"/>
                    <a:pt x="41844" y="5445"/>
                  </a:cubicBezTo>
                  <a:cubicBezTo>
                    <a:pt x="47687" y="5445"/>
                    <a:pt x="53536" y="5316"/>
                    <a:pt x="59401" y="5019"/>
                  </a:cubicBezTo>
                  <a:cubicBezTo>
                    <a:pt x="65251" y="4764"/>
                    <a:pt x="71071" y="4644"/>
                    <a:pt x="76891" y="4644"/>
                  </a:cubicBezTo>
                  <a:cubicBezTo>
                    <a:pt x="78989" y="4644"/>
                    <a:pt x="81087" y="4660"/>
                    <a:pt x="83187" y="4690"/>
                  </a:cubicBezTo>
                  <a:lnTo>
                    <a:pt x="83187" y="1484"/>
                  </a:lnTo>
                  <a:cubicBezTo>
                    <a:pt x="69740" y="1386"/>
                    <a:pt x="56293" y="1449"/>
                    <a:pt x="42837" y="1351"/>
                  </a:cubicBezTo>
                  <a:cubicBezTo>
                    <a:pt x="28600" y="1351"/>
                    <a:pt x="14256" y="40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
            <p:cNvSpPr/>
            <p:nvPr/>
          </p:nvSpPr>
          <p:spPr>
            <a:xfrm>
              <a:off x="-755729" y="4514629"/>
              <a:ext cx="9770521" cy="338028"/>
            </a:xfrm>
            <a:custGeom>
              <a:avLst/>
              <a:gdLst/>
              <a:ahLst/>
              <a:cxnLst/>
              <a:rect l="l" t="t" r="r" b="b"/>
              <a:pathLst>
                <a:path w="83187" h="2878" extrusionOk="0">
                  <a:moveTo>
                    <a:pt x="5035" y="0"/>
                  </a:moveTo>
                  <a:cubicBezTo>
                    <a:pt x="3349" y="0"/>
                    <a:pt x="1669" y="62"/>
                    <a:pt x="1" y="228"/>
                  </a:cubicBezTo>
                  <a:lnTo>
                    <a:pt x="1" y="2804"/>
                  </a:lnTo>
                  <a:cubicBezTo>
                    <a:pt x="2097" y="2298"/>
                    <a:pt x="4246" y="2013"/>
                    <a:pt x="6404" y="1942"/>
                  </a:cubicBezTo>
                  <a:cubicBezTo>
                    <a:pt x="13552" y="1514"/>
                    <a:pt x="20674" y="1327"/>
                    <a:pt x="27793" y="1327"/>
                  </a:cubicBezTo>
                  <a:cubicBezTo>
                    <a:pt x="36466" y="1327"/>
                    <a:pt x="45135" y="1604"/>
                    <a:pt x="53841" y="2058"/>
                  </a:cubicBezTo>
                  <a:cubicBezTo>
                    <a:pt x="61965" y="2443"/>
                    <a:pt x="70143" y="2877"/>
                    <a:pt x="78306" y="2877"/>
                  </a:cubicBezTo>
                  <a:cubicBezTo>
                    <a:pt x="79933" y="2877"/>
                    <a:pt x="81561" y="2860"/>
                    <a:pt x="83187" y="2822"/>
                  </a:cubicBezTo>
                  <a:lnTo>
                    <a:pt x="83187" y="432"/>
                  </a:lnTo>
                  <a:cubicBezTo>
                    <a:pt x="81112" y="404"/>
                    <a:pt x="79039" y="390"/>
                    <a:pt x="76966" y="390"/>
                  </a:cubicBezTo>
                  <a:cubicBezTo>
                    <a:pt x="71121" y="390"/>
                    <a:pt x="65276" y="505"/>
                    <a:pt x="59401" y="761"/>
                  </a:cubicBezTo>
                  <a:cubicBezTo>
                    <a:pt x="53539" y="1058"/>
                    <a:pt x="47691" y="1187"/>
                    <a:pt x="41848" y="1187"/>
                  </a:cubicBezTo>
                  <a:cubicBezTo>
                    <a:pt x="31420" y="1187"/>
                    <a:pt x="21005" y="775"/>
                    <a:pt x="10543" y="166"/>
                  </a:cubicBezTo>
                  <a:cubicBezTo>
                    <a:pt x="8707" y="73"/>
                    <a:pt x="6868" y="0"/>
                    <a:pt x="5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
            <p:cNvSpPr/>
            <p:nvPr/>
          </p:nvSpPr>
          <p:spPr>
            <a:xfrm>
              <a:off x="-754672" y="4670489"/>
              <a:ext cx="9770521" cy="747233"/>
            </a:xfrm>
            <a:custGeom>
              <a:avLst/>
              <a:gdLst/>
              <a:ahLst/>
              <a:cxnLst/>
              <a:rect l="l" t="t" r="r" b="b"/>
              <a:pathLst>
                <a:path w="83187" h="6362" extrusionOk="0">
                  <a:moveTo>
                    <a:pt x="27787" y="0"/>
                  </a:moveTo>
                  <a:cubicBezTo>
                    <a:pt x="20666" y="0"/>
                    <a:pt x="13543" y="187"/>
                    <a:pt x="6395" y="615"/>
                  </a:cubicBezTo>
                  <a:cubicBezTo>
                    <a:pt x="4237" y="686"/>
                    <a:pt x="2097" y="971"/>
                    <a:pt x="1" y="1477"/>
                  </a:cubicBezTo>
                  <a:lnTo>
                    <a:pt x="1" y="6362"/>
                  </a:lnTo>
                  <a:cubicBezTo>
                    <a:pt x="11846" y="5272"/>
                    <a:pt x="23648" y="4427"/>
                    <a:pt x="35538" y="4427"/>
                  </a:cubicBezTo>
                  <a:cubicBezTo>
                    <a:pt x="38866" y="4427"/>
                    <a:pt x="42201" y="4493"/>
                    <a:pt x="45546" y="4639"/>
                  </a:cubicBezTo>
                  <a:cubicBezTo>
                    <a:pt x="53751" y="5010"/>
                    <a:pt x="61952" y="5252"/>
                    <a:pt x="70139" y="5252"/>
                  </a:cubicBezTo>
                  <a:cubicBezTo>
                    <a:pt x="74492" y="5252"/>
                    <a:pt x="78842" y="5184"/>
                    <a:pt x="83186" y="5029"/>
                  </a:cubicBezTo>
                  <a:lnTo>
                    <a:pt x="83186" y="1495"/>
                  </a:lnTo>
                  <a:cubicBezTo>
                    <a:pt x="81560" y="1533"/>
                    <a:pt x="79933" y="1550"/>
                    <a:pt x="78305" y="1550"/>
                  </a:cubicBezTo>
                  <a:cubicBezTo>
                    <a:pt x="70143" y="1550"/>
                    <a:pt x="61963" y="1116"/>
                    <a:pt x="53832" y="731"/>
                  </a:cubicBezTo>
                  <a:cubicBezTo>
                    <a:pt x="45131" y="277"/>
                    <a:pt x="36461" y="0"/>
                    <a:pt x="27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
            <p:cNvSpPr/>
            <p:nvPr/>
          </p:nvSpPr>
          <p:spPr>
            <a:xfrm>
              <a:off x="-755729" y="5190336"/>
              <a:ext cx="9770521" cy="615451"/>
            </a:xfrm>
            <a:custGeom>
              <a:avLst/>
              <a:gdLst/>
              <a:ahLst/>
              <a:cxnLst/>
              <a:rect l="l" t="t" r="r" b="b"/>
              <a:pathLst>
                <a:path w="83187" h="5240" extrusionOk="0">
                  <a:moveTo>
                    <a:pt x="35547" y="1"/>
                  </a:moveTo>
                  <a:cubicBezTo>
                    <a:pt x="23657" y="1"/>
                    <a:pt x="11853" y="846"/>
                    <a:pt x="1" y="1936"/>
                  </a:cubicBezTo>
                  <a:lnTo>
                    <a:pt x="1" y="5240"/>
                  </a:lnTo>
                  <a:cubicBezTo>
                    <a:pt x="11725" y="1829"/>
                    <a:pt x="24096" y="1488"/>
                    <a:pt x="36316" y="1488"/>
                  </a:cubicBezTo>
                  <a:cubicBezTo>
                    <a:pt x="39371" y="1488"/>
                    <a:pt x="42416" y="1509"/>
                    <a:pt x="45439" y="1509"/>
                  </a:cubicBezTo>
                  <a:cubicBezTo>
                    <a:pt x="45866" y="1507"/>
                    <a:pt x="46293" y="1505"/>
                    <a:pt x="46720" y="1505"/>
                  </a:cubicBezTo>
                  <a:cubicBezTo>
                    <a:pt x="58466" y="1505"/>
                    <a:pt x="70264" y="2498"/>
                    <a:pt x="82041" y="2498"/>
                  </a:cubicBezTo>
                  <a:cubicBezTo>
                    <a:pt x="82423" y="2498"/>
                    <a:pt x="82805" y="2497"/>
                    <a:pt x="83187" y="2495"/>
                  </a:cubicBezTo>
                  <a:lnTo>
                    <a:pt x="83187" y="603"/>
                  </a:lnTo>
                  <a:cubicBezTo>
                    <a:pt x="78845" y="758"/>
                    <a:pt x="74497" y="826"/>
                    <a:pt x="70143" y="826"/>
                  </a:cubicBezTo>
                  <a:cubicBezTo>
                    <a:pt x="61957" y="826"/>
                    <a:pt x="53754" y="584"/>
                    <a:pt x="45555" y="213"/>
                  </a:cubicBezTo>
                  <a:cubicBezTo>
                    <a:pt x="42210" y="67"/>
                    <a:pt x="38875" y="1"/>
                    <a:pt x="35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
            <p:cNvSpPr/>
            <p:nvPr/>
          </p:nvSpPr>
          <p:spPr>
            <a:xfrm>
              <a:off x="-755729" y="5365106"/>
              <a:ext cx="9770521" cy="1205298"/>
            </a:xfrm>
            <a:custGeom>
              <a:avLst/>
              <a:gdLst/>
              <a:ahLst/>
              <a:cxnLst/>
              <a:rect l="l" t="t" r="r" b="b"/>
              <a:pathLst>
                <a:path w="83187" h="10262" extrusionOk="0">
                  <a:moveTo>
                    <a:pt x="36312" y="0"/>
                  </a:moveTo>
                  <a:cubicBezTo>
                    <a:pt x="24091" y="0"/>
                    <a:pt x="11725" y="341"/>
                    <a:pt x="1" y="3752"/>
                  </a:cubicBezTo>
                  <a:lnTo>
                    <a:pt x="1" y="10262"/>
                  </a:lnTo>
                  <a:lnTo>
                    <a:pt x="83187" y="10262"/>
                  </a:lnTo>
                  <a:lnTo>
                    <a:pt x="83187" y="1007"/>
                  </a:lnTo>
                  <a:cubicBezTo>
                    <a:pt x="82805" y="1009"/>
                    <a:pt x="82423" y="1010"/>
                    <a:pt x="82041" y="1010"/>
                  </a:cubicBezTo>
                  <a:cubicBezTo>
                    <a:pt x="70264" y="1010"/>
                    <a:pt x="58474" y="17"/>
                    <a:pt x="46720" y="17"/>
                  </a:cubicBezTo>
                  <a:cubicBezTo>
                    <a:pt x="46293" y="17"/>
                    <a:pt x="45866" y="19"/>
                    <a:pt x="45439" y="21"/>
                  </a:cubicBezTo>
                  <a:cubicBezTo>
                    <a:pt x="42414" y="21"/>
                    <a:pt x="39368" y="0"/>
                    <a:pt x="36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
            <p:cNvSpPr/>
            <p:nvPr/>
          </p:nvSpPr>
          <p:spPr>
            <a:xfrm>
              <a:off x="-755729" y="3845616"/>
              <a:ext cx="9770521" cy="343314"/>
            </a:xfrm>
            <a:custGeom>
              <a:avLst/>
              <a:gdLst/>
              <a:ahLst/>
              <a:cxnLst/>
              <a:rect l="l" t="t" r="r" b="b"/>
              <a:pathLst>
                <a:path w="83187" h="2923" extrusionOk="0">
                  <a:moveTo>
                    <a:pt x="83187" y="0"/>
                  </a:moveTo>
                  <a:cubicBezTo>
                    <a:pt x="73958" y="586"/>
                    <a:pt x="64757" y="1377"/>
                    <a:pt x="55493" y="1723"/>
                  </a:cubicBezTo>
                  <a:cubicBezTo>
                    <a:pt x="49791" y="2002"/>
                    <a:pt x="44099" y="2107"/>
                    <a:pt x="38410" y="2107"/>
                  </a:cubicBezTo>
                  <a:cubicBezTo>
                    <a:pt x="25609" y="2107"/>
                    <a:pt x="12828" y="1576"/>
                    <a:pt x="1" y="1306"/>
                  </a:cubicBezTo>
                  <a:lnTo>
                    <a:pt x="1" y="1439"/>
                  </a:lnTo>
                  <a:cubicBezTo>
                    <a:pt x="14256" y="1847"/>
                    <a:pt x="28600" y="2789"/>
                    <a:pt x="42837" y="2789"/>
                  </a:cubicBezTo>
                  <a:cubicBezTo>
                    <a:pt x="56293" y="2887"/>
                    <a:pt x="69740" y="2824"/>
                    <a:pt x="83187" y="2922"/>
                  </a:cubicBezTo>
                  <a:lnTo>
                    <a:pt x="83187" y="0"/>
                  </a:lnTo>
                  <a:close/>
                </a:path>
              </a:pathLst>
            </a:custGeom>
            <a:solidFill>
              <a:srgbClr val="FF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3"/>
          <p:cNvGrpSpPr/>
          <p:nvPr/>
        </p:nvGrpSpPr>
        <p:grpSpPr>
          <a:xfrm>
            <a:off x="6289092" y="317328"/>
            <a:ext cx="5646975" cy="2390594"/>
            <a:chOff x="5984292" y="317328"/>
            <a:chExt cx="5646975" cy="2390594"/>
          </a:xfrm>
        </p:grpSpPr>
        <p:sp>
          <p:nvSpPr>
            <p:cNvPr id="3411" name="Google Shape;3411;p3"/>
            <p:cNvSpPr/>
            <p:nvPr/>
          </p:nvSpPr>
          <p:spPr>
            <a:xfrm>
              <a:off x="5984292" y="331070"/>
              <a:ext cx="4165453" cy="1833903"/>
            </a:xfrm>
            <a:custGeom>
              <a:avLst/>
              <a:gdLst/>
              <a:ahLst/>
              <a:cxnLst/>
              <a:rect l="l" t="t" r="r" b="b"/>
              <a:pathLst>
                <a:path w="35465" h="15614" extrusionOk="0">
                  <a:moveTo>
                    <a:pt x="8527" y="1"/>
                  </a:moveTo>
                  <a:lnTo>
                    <a:pt x="8393" y="63"/>
                  </a:lnTo>
                  <a:cubicBezTo>
                    <a:pt x="8527" y="498"/>
                    <a:pt x="8731" y="907"/>
                    <a:pt x="8997" y="1280"/>
                  </a:cubicBezTo>
                  <a:cubicBezTo>
                    <a:pt x="9264" y="1662"/>
                    <a:pt x="9575" y="2008"/>
                    <a:pt x="9930" y="2301"/>
                  </a:cubicBezTo>
                  <a:lnTo>
                    <a:pt x="10205" y="2523"/>
                  </a:lnTo>
                  <a:lnTo>
                    <a:pt x="10454" y="2692"/>
                  </a:lnTo>
                  <a:cubicBezTo>
                    <a:pt x="8189" y="2523"/>
                    <a:pt x="5933" y="2488"/>
                    <a:pt x="3668" y="2470"/>
                  </a:cubicBezTo>
                  <a:lnTo>
                    <a:pt x="3668" y="2621"/>
                  </a:lnTo>
                  <a:cubicBezTo>
                    <a:pt x="4441" y="2665"/>
                    <a:pt x="5214" y="2710"/>
                    <a:pt x="5978" y="2754"/>
                  </a:cubicBezTo>
                  <a:cubicBezTo>
                    <a:pt x="3837" y="3216"/>
                    <a:pt x="1812" y="4086"/>
                    <a:pt x="0" y="5312"/>
                  </a:cubicBezTo>
                  <a:lnTo>
                    <a:pt x="80" y="5436"/>
                  </a:lnTo>
                  <a:cubicBezTo>
                    <a:pt x="2247" y="4042"/>
                    <a:pt x="4699" y="3163"/>
                    <a:pt x="7265" y="2870"/>
                  </a:cubicBezTo>
                  <a:lnTo>
                    <a:pt x="7265" y="2861"/>
                  </a:lnTo>
                  <a:cubicBezTo>
                    <a:pt x="8980" y="2994"/>
                    <a:pt x="10685" y="3172"/>
                    <a:pt x="12372" y="3465"/>
                  </a:cubicBezTo>
                  <a:cubicBezTo>
                    <a:pt x="13793" y="3704"/>
                    <a:pt x="15206" y="4051"/>
                    <a:pt x="16591" y="4495"/>
                  </a:cubicBezTo>
                  <a:cubicBezTo>
                    <a:pt x="17950" y="4930"/>
                    <a:pt x="19265" y="5516"/>
                    <a:pt x="20508" y="6227"/>
                  </a:cubicBezTo>
                  <a:cubicBezTo>
                    <a:pt x="21121" y="6582"/>
                    <a:pt x="21716" y="6973"/>
                    <a:pt x="22284" y="7390"/>
                  </a:cubicBezTo>
                  <a:cubicBezTo>
                    <a:pt x="22853" y="7826"/>
                    <a:pt x="23395" y="8287"/>
                    <a:pt x="23919" y="8776"/>
                  </a:cubicBezTo>
                  <a:cubicBezTo>
                    <a:pt x="24976" y="9744"/>
                    <a:pt x="25997" y="10801"/>
                    <a:pt x="27098" y="11805"/>
                  </a:cubicBezTo>
                  <a:cubicBezTo>
                    <a:pt x="28208" y="12808"/>
                    <a:pt x="29425" y="13767"/>
                    <a:pt x="30811" y="14478"/>
                  </a:cubicBezTo>
                  <a:cubicBezTo>
                    <a:pt x="31521" y="14851"/>
                    <a:pt x="32267" y="15135"/>
                    <a:pt x="33031" y="15339"/>
                  </a:cubicBezTo>
                  <a:cubicBezTo>
                    <a:pt x="33722" y="15516"/>
                    <a:pt x="34427" y="15613"/>
                    <a:pt x="35133" y="15613"/>
                  </a:cubicBezTo>
                  <a:cubicBezTo>
                    <a:pt x="35244" y="15613"/>
                    <a:pt x="35354" y="15611"/>
                    <a:pt x="35465" y="15606"/>
                  </a:cubicBezTo>
                  <a:lnTo>
                    <a:pt x="35349" y="13759"/>
                  </a:lnTo>
                  <a:cubicBezTo>
                    <a:pt x="35178" y="13773"/>
                    <a:pt x="35005" y="13780"/>
                    <a:pt x="34831" y="13780"/>
                  </a:cubicBezTo>
                  <a:cubicBezTo>
                    <a:pt x="33729" y="13780"/>
                    <a:pt x="32597" y="13495"/>
                    <a:pt x="31530" y="13004"/>
                  </a:cubicBezTo>
                  <a:cubicBezTo>
                    <a:pt x="30908" y="12710"/>
                    <a:pt x="30305" y="12373"/>
                    <a:pt x="29727" y="11991"/>
                  </a:cubicBezTo>
                  <a:cubicBezTo>
                    <a:pt x="29141" y="11600"/>
                    <a:pt x="28573" y="11174"/>
                    <a:pt x="28040" y="10721"/>
                  </a:cubicBezTo>
                  <a:cubicBezTo>
                    <a:pt x="26929" y="9815"/>
                    <a:pt x="25864" y="8811"/>
                    <a:pt x="24718" y="7861"/>
                  </a:cubicBezTo>
                  <a:cubicBezTo>
                    <a:pt x="24150" y="7381"/>
                    <a:pt x="23554" y="6920"/>
                    <a:pt x="22933" y="6493"/>
                  </a:cubicBezTo>
                  <a:cubicBezTo>
                    <a:pt x="22311" y="6067"/>
                    <a:pt x="21663" y="5685"/>
                    <a:pt x="20988" y="5339"/>
                  </a:cubicBezTo>
                  <a:cubicBezTo>
                    <a:pt x="19655" y="4664"/>
                    <a:pt x="18252" y="4122"/>
                    <a:pt x="16813" y="3740"/>
                  </a:cubicBezTo>
                  <a:cubicBezTo>
                    <a:pt x="15383" y="3349"/>
                    <a:pt x="13927" y="3065"/>
                    <a:pt x="12452" y="2896"/>
                  </a:cubicBezTo>
                  <a:cubicBezTo>
                    <a:pt x="12257" y="2870"/>
                    <a:pt x="12062" y="2852"/>
                    <a:pt x="11857" y="2825"/>
                  </a:cubicBezTo>
                  <a:cubicBezTo>
                    <a:pt x="11671" y="2745"/>
                    <a:pt x="11493" y="2674"/>
                    <a:pt x="11307" y="2594"/>
                  </a:cubicBezTo>
                  <a:lnTo>
                    <a:pt x="11022" y="2452"/>
                  </a:lnTo>
                  <a:lnTo>
                    <a:pt x="10747" y="2301"/>
                  </a:lnTo>
                  <a:lnTo>
                    <a:pt x="10481" y="2124"/>
                  </a:lnTo>
                  <a:lnTo>
                    <a:pt x="10223" y="1946"/>
                  </a:lnTo>
                  <a:cubicBezTo>
                    <a:pt x="9877" y="1679"/>
                    <a:pt x="9566" y="1386"/>
                    <a:pt x="9282" y="1067"/>
                  </a:cubicBezTo>
                  <a:cubicBezTo>
                    <a:pt x="8997" y="738"/>
                    <a:pt x="8740" y="383"/>
                    <a:pt x="8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
            <p:cNvSpPr/>
            <p:nvPr/>
          </p:nvSpPr>
          <p:spPr>
            <a:xfrm>
              <a:off x="8433650" y="1147956"/>
              <a:ext cx="153510" cy="181229"/>
            </a:xfrm>
            <a:custGeom>
              <a:avLst/>
              <a:gdLst/>
              <a:ahLst/>
              <a:cxnLst/>
              <a:rect l="l" t="t" r="r" b="b"/>
              <a:pathLst>
                <a:path w="1307" h="1543" extrusionOk="0">
                  <a:moveTo>
                    <a:pt x="1093" y="0"/>
                  </a:moveTo>
                  <a:lnTo>
                    <a:pt x="1093" y="0"/>
                  </a:lnTo>
                  <a:cubicBezTo>
                    <a:pt x="587" y="53"/>
                    <a:pt x="160" y="426"/>
                    <a:pt x="36" y="924"/>
                  </a:cubicBezTo>
                  <a:cubicBezTo>
                    <a:pt x="0" y="1057"/>
                    <a:pt x="18" y="1190"/>
                    <a:pt x="80" y="1315"/>
                  </a:cubicBezTo>
                  <a:cubicBezTo>
                    <a:pt x="127" y="1390"/>
                    <a:pt x="207" y="1431"/>
                    <a:pt x="292" y="1431"/>
                  </a:cubicBezTo>
                  <a:cubicBezTo>
                    <a:pt x="337" y="1431"/>
                    <a:pt x="383" y="1419"/>
                    <a:pt x="427" y="1395"/>
                  </a:cubicBezTo>
                  <a:cubicBezTo>
                    <a:pt x="453" y="1368"/>
                    <a:pt x="480" y="1341"/>
                    <a:pt x="516" y="1341"/>
                  </a:cubicBezTo>
                  <a:cubicBezTo>
                    <a:pt x="569" y="1341"/>
                    <a:pt x="595" y="1421"/>
                    <a:pt x="622" y="1466"/>
                  </a:cubicBezTo>
                  <a:cubicBezTo>
                    <a:pt x="668" y="1517"/>
                    <a:pt x="728" y="1543"/>
                    <a:pt x="789" y="1543"/>
                  </a:cubicBezTo>
                  <a:cubicBezTo>
                    <a:pt x="823" y="1543"/>
                    <a:pt x="857" y="1535"/>
                    <a:pt x="889" y="1519"/>
                  </a:cubicBezTo>
                  <a:cubicBezTo>
                    <a:pt x="977" y="1466"/>
                    <a:pt x="1048" y="1386"/>
                    <a:pt x="1084" y="1297"/>
                  </a:cubicBezTo>
                  <a:cubicBezTo>
                    <a:pt x="1279" y="906"/>
                    <a:pt x="1306" y="444"/>
                    <a:pt x="1146" y="36"/>
                  </a:cubicBezTo>
                  <a:lnTo>
                    <a:pt x="995" y="27"/>
                  </a:lnTo>
                  <a:lnTo>
                    <a:pt x="10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
            <p:cNvSpPr/>
            <p:nvPr/>
          </p:nvSpPr>
          <p:spPr>
            <a:xfrm>
              <a:off x="8458667" y="1223008"/>
              <a:ext cx="57552" cy="62720"/>
            </a:xfrm>
            <a:custGeom>
              <a:avLst/>
              <a:gdLst/>
              <a:ahLst/>
              <a:cxnLst/>
              <a:rect l="l" t="t" r="r" b="b"/>
              <a:pathLst>
                <a:path w="490" h="534" fill="none" extrusionOk="0">
                  <a:moveTo>
                    <a:pt x="489" y="1"/>
                  </a:moveTo>
                  <a:lnTo>
                    <a:pt x="1" y="534"/>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
            <p:cNvSpPr/>
            <p:nvPr/>
          </p:nvSpPr>
          <p:spPr>
            <a:xfrm>
              <a:off x="8496252" y="1218897"/>
              <a:ext cx="43927" cy="89734"/>
            </a:xfrm>
            <a:custGeom>
              <a:avLst/>
              <a:gdLst/>
              <a:ahLst/>
              <a:cxnLst/>
              <a:rect l="l" t="t" r="r" b="b"/>
              <a:pathLst>
                <a:path w="374" h="764" fill="none" extrusionOk="0">
                  <a:moveTo>
                    <a:pt x="311" y="764"/>
                  </a:moveTo>
                  <a:cubicBezTo>
                    <a:pt x="364" y="515"/>
                    <a:pt x="373" y="249"/>
                    <a:pt x="338" y="0"/>
                  </a:cubicBezTo>
                  <a:cubicBezTo>
                    <a:pt x="222" y="196"/>
                    <a:pt x="116" y="409"/>
                    <a:pt x="0" y="604"/>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
            <p:cNvSpPr/>
            <p:nvPr/>
          </p:nvSpPr>
          <p:spPr>
            <a:xfrm>
              <a:off x="8372104" y="1126110"/>
              <a:ext cx="227271" cy="127553"/>
            </a:xfrm>
            <a:custGeom>
              <a:avLst/>
              <a:gdLst/>
              <a:ahLst/>
              <a:cxnLst/>
              <a:rect l="l" t="t" r="r" b="b"/>
              <a:pathLst>
                <a:path w="1935" h="1086" extrusionOk="0">
                  <a:moveTo>
                    <a:pt x="1138" y="1"/>
                  </a:moveTo>
                  <a:cubicBezTo>
                    <a:pt x="1001" y="1"/>
                    <a:pt x="867" y="20"/>
                    <a:pt x="773" y="53"/>
                  </a:cubicBezTo>
                  <a:cubicBezTo>
                    <a:pt x="480" y="151"/>
                    <a:pt x="0" y="470"/>
                    <a:pt x="18" y="568"/>
                  </a:cubicBezTo>
                  <a:cubicBezTo>
                    <a:pt x="54" y="692"/>
                    <a:pt x="196" y="630"/>
                    <a:pt x="222" y="675"/>
                  </a:cubicBezTo>
                  <a:cubicBezTo>
                    <a:pt x="240" y="719"/>
                    <a:pt x="249" y="772"/>
                    <a:pt x="240" y="826"/>
                  </a:cubicBezTo>
                  <a:cubicBezTo>
                    <a:pt x="222" y="870"/>
                    <a:pt x="231" y="923"/>
                    <a:pt x="249" y="968"/>
                  </a:cubicBezTo>
                  <a:cubicBezTo>
                    <a:pt x="290" y="1041"/>
                    <a:pt x="368" y="1084"/>
                    <a:pt x="449" y="1084"/>
                  </a:cubicBezTo>
                  <a:cubicBezTo>
                    <a:pt x="456" y="1084"/>
                    <a:pt x="464" y="1084"/>
                    <a:pt x="471" y="1083"/>
                  </a:cubicBezTo>
                  <a:cubicBezTo>
                    <a:pt x="498" y="1085"/>
                    <a:pt x="525" y="1086"/>
                    <a:pt x="552" y="1086"/>
                  </a:cubicBezTo>
                  <a:cubicBezTo>
                    <a:pt x="966" y="1086"/>
                    <a:pt x="1358" y="893"/>
                    <a:pt x="1608" y="568"/>
                  </a:cubicBezTo>
                  <a:cubicBezTo>
                    <a:pt x="1935" y="150"/>
                    <a:pt x="152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
            <p:cNvSpPr/>
            <p:nvPr/>
          </p:nvSpPr>
          <p:spPr>
            <a:xfrm>
              <a:off x="8527494" y="1146899"/>
              <a:ext cx="135775" cy="172185"/>
            </a:xfrm>
            <a:custGeom>
              <a:avLst/>
              <a:gdLst/>
              <a:ahLst/>
              <a:cxnLst/>
              <a:rect l="l" t="t" r="r" b="b"/>
              <a:pathLst>
                <a:path w="1156" h="1466" extrusionOk="0">
                  <a:moveTo>
                    <a:pt x="339" y="0"/>
                  </a:moveTo>
                  <a:cubicBezTo>
                    <a:pt x="175" y="0"/>
                    <a:pt x="80" y="251"/>
                    <a:pt x="63" y="382"/>
                  </a:cubicBezTo>
                  <a:cubicBezTo>
                    <a:pt x="1" y="729"/>
                    <a:pt x="98" y="1084"/>
                    <a:pt x="329" y="1341"/>
                  </a:cubicBezTo>
                  <a:cubicBezTo>
                    <a:pt x="392" y="1421"/>
                    <a:pt x="480" y="1466"/>
                    <a:pt x="578" y="1466"/>
                  </a:cubicBezTo>
                  <a:cubicBezTo>
                    <a:pt x="685" y="1448"/>
                    <a:pt x="747" y="1341"/>
                    <a:pt x="800" y="1244"/>
                  </a:cubicBezTo>
                  <a:cubicBezTo>
                    <a:pt x="811" y="1310"/>
                    <a:pt x="874" y="1346"/>
                    <a:pt x="939" y="1346"/>
                  </a:cubicBezTo>
                  <a:cubicBezTo>
                    <a:pt x="979" y="1346"/>
                    <a:pt x="1019" y="1333"/>
                    <a:pt x="1049" y="1306"/>
                  </a:cubicBezTo>
                  <a:cubicBezTo>
                    <a:pt x="1120" y="1226"/>
                    <a:pt x="1155" y="1119"/>
                    <a:pt x="1138" y="1022"/>
                  </a:cubicBezTo>
                  <a:cubicBezTo>
                    <a:pt x="1102" y="791"/>
                    <a:pt x="1004" y="569"/>
                    <a:pt x="836" y="409"/>
                  </a:cubicBezTo>
                  <a:cubicBezTo>
                    <a:pt x="747" y="302"/>
                    <a:pt x="498" y="18"/>
                    <a:pt x="347" y="0"/>
                  </a:cubicBezTo>
                  <a:cubicBezTo>
                    <a:pt x="344" y="0"/>
                    <a:pt x="341"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
            <p:cNvSpPr/>
            <p:nvPr/>
          </p:nvSpPr>
          <p:spPr>
            <a:xfrm>
              <a:off x="8545230" y="1099918"/>
              <a:ext cx="65891" cy="62250"/>
            </a:xfrm>
            <a:custGeom>
              <a:avLst/>
              <a:gdLst/>
              <a:ahLst/>
              <a:cxnLst/>
              <a:rect l="l" t="t" r="r" b="b"/>
              <a:pathLst>
                <a:path w="561" h="530" extrusionOk="0">
                  <a:moveTo>
                    <a:pt x="258" y="1"/>
                  </a:moveTo>
                  <a:cubicBezTo>
                    <a:pt x="178" y="1"/>
                    <a:pt x="107" y="36"/>
                    <a:pt x="54" y="89"/>
                  </a:cubicBezTo>
                  <a:cubicBezTo>
                    <a:pt x="19" y="134"/>
                    <a:pt x="1" y="205"/>
                    <a:pt x="10" y="258"/>
                  </a:cubicBezTo>
                  <a:cubicBezTo>
                    <a:pt x="36" y="311"/>
                    <a:pt x="72" y="347"/>
                    <a:pt x="116" y="374"/>
                  </a:cubicBezTo>
                  <a:cubicBezTo>
                    <a:pt x="196" y="436"/>
                    <a:pt x="294" y="480"/>
                    <a:pt x="392" y="516"/>
                  </a:cubicBezTo>
                  <a:cubicBezTo>
                    <a:pt x="416" y="525"/>
                    <a:pt x="438" y="529"/>
                    <a:pt x="457" y="529"/>
                  </a:cubicBezTo>
                  <a:cubicBezTo>
                    <a:pt x="513" y="529"/>
                    <a:pt x="545" y="491"/>
                    <a:pt x="551" y="418"/>
                  </a:cubicBezTo>
                  <a:cubicBezTo>
                    <a:pt x="560" y="338"/>
                    <a:pt x="551" y="258"/>
                    <a:pt x="516" y="187"/>
                  </a:cubicBezTo>
                  <a:cubicBezTo>
                    <a:pt x="471" y="81"/>
                    <a:pt x="374" y="9"/>
                    <a:pt x="2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
            <p:cNvSpPr/>
            <p:nvPr/>
          </p:nvSpPr>
          <p:spPr>
            <a:xfrm>
              <a:off x="8527494" y="1303816"/>
              <a:ext cx="9514" cy="8574"/>
            </a:xfrm>
            <a:custGeom>
              <a:avLst/>
              <a:gdLst/>
              <a:ahLst/>
              <a:cxnLst/>
              <a:rect l="l" t="t" r="r" b="b"/>
              <a:pathLst>
                <a:path w="81" h="73" extrusionOk="0">
                  <a:moveTo>
                    <a:pt x="41" y="1"/>
                  </a:moveTo>
                  <a:cubicBezTo>
                    <a:pt x="32" y="1"/>
                    <a:pt x="23" y="5"/>
                    <a:pt x="19" y="14"/>
                  </a:cubicBezTo>
                  <a:cubicBezTo>
                    <a:pt x="1" y="23"/>
                    <a:pt x="1" y="50"/>
                    <a:pt x="10" y="59"/>
                  </a:cubicBezTo>
                  <a:cubicBezTo>
                    <a:pt x="19" y="68"/>
                    <a:pt x="30" y="72"/>
                    <a:pt x="40" y="72"/>
                  </a:cubicBezTo>
                  <a:cubicBezTo>
                    <a:pt x="50" y="72"/>
                    <a:pt x="58" y="68"/>
                    <a:pt x="63" y="59"/>
                  </a:cubicBezTo>
                  <a:cubicBezTo>
                    <a:pt x="81" y="50"/>
                    <a:pt x="81" y="23"/>
                    <a:pt x="63" y="14"/>
                  </a:cubicBezTo>
                  <a:cubicBezTo>
                    <a:pt x="58" y="5"/>
                    <a:pt x="50"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
            <p:cNvSpPr/>
            <p:nvPr/>
          </p:nvSpPr>
          <p:spPr>
            <a:xfrm>
              <a:off x="8490967" y="1285258"/>
              <a:ext cx="11745" cy="9396"/>
            </a:xfrm>
            <a:custGeom>
              <a:avLst/>
              <a:gdLst/>
              <a:ahLst/>
              <a:cxnLst/>
              <a:rect l="l" t="t" r="r" b="b"/>
              <a:pathLst>
                <a:path w="100" h="80" extrusionOk="0">
                  <a:moveTo>
                    <a:pt x="45" y="1"/>
                  </a:moveTo>
                  <a:cubicBezTo>
                    <a:pt x="36" y="1"/>
                    <a:pt x="27" y="4"/>
                    <a:pt x="19" y="12"/>
                  </a:cubicBezTo>
                  <a:cubicBezTo>
                    <a:pt x="1" y="30"/>
                    <a:pt x="10" y="48"/>
                    <a:pt x="19" y="66"/>
                  </a:cubicBezTo>
                  <a:cubicBezTo>
                    <a:pt x="28" y="75"/>
                    <a:pt x="36" y="79"/>
                    <a:pt x="45" y="79"/>
                  </a:cubicBezTo>
                  <a:cubicBezTo>
                    <a:pt x="54" y="79"/>
                    <a:pt x="63" y="75"/>
                    <a:pt x="72" y="66"/>
                  </a:cubicBezTo>
                  <a:cubicBezTo>
                    <a:pt x="99" y="38"/>
                    <a:pt x="74" y="1"/>
                    <a:pt x="4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
            <p:cNvSpPr/>
            <p:nvPr/>
          </p:nvSpPr>
          <p:spPr>
            <a:xfrm>
              <a:off x="8453499" y="1281500"/>
              <a:ext cx="10923" cy="8926"/>
            </a:xfrm>
            <a:custGeom>
              <a:avLst/>
              <a:gdLst/>
              <a:ahLst/>
              <a:cxnLst/>
              <a:rect l="l" t="t" r="r" b="b"/>
              <a:pathLst>
                <a:path w="93" h="76" extrusionOk="0">
                  <a:moveTo>
                    <a:pt x="41" y="1"/>
                  </a:moveTo>
                  <a:cubicBezTo>
                    <a:pt x="33" y="1"/>
                    <a:pt x="25" y="3"/>
                    <a:pt x="18" y="9"/>
                  </a:cubicBezTo>
                  <a:cubicBezTo>
                    <a:pt x="0" y="27"/>
                    <a:pt x="0" y="44"/>
                    <a:pt x="18" y="62"/>
                  </a:cubicBezTo>
                  <a:cubicBezTo>
                    <a:pt x="27" y="71"/>
                    <a:pt x="36" y="76"/>
                    <a:pt x="45" y="76"/>
                  </a:cubicBezTo>
                  <a:cubicBezTo>
                    <a:pt x="53" y="76"/>
                    <a:pt x="62" y="71"/>
                    <a:pt x="71" y="62"/>
                  </a:cubicBezTo>
                  <a:cubicBezTo>
                    <a:pt x="92" y="34"/>
                    <a:pt x="69"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
            <p:cNvSpPr/>
            <p:nvPr/>
          </p:nvSpPr>
          <p:spPr>
            <a:xfrm>
              <a:off x="8569307" y="1142670"/>
              <a:ext cx="67888" cy="33004"/>
            </a:xfrm>
            <a:custGeom>
              <a:avLst/>
              <a:gdLst/>
              <a:ahLst/>
              <a:cxnLst/>
              <a:rect l="l" t="t" r="r" b="b"/>
              <a:pathLst>
                <a:path w="578" h="281" extrusionOk="0">
                  <a:moveTo>
                    <a:pt x="148" y="0"/>
                  </a:moveTo>
                  <a:cubicBezTo>
                    <a:pt x="127" y="0"/>
                    <a:pt x="107" y="6"/>
                    <a:pt x="89" y="19"/>
                  </a:cubicBezTo>
                  <a:cubicBezTo>
                    <a:pt x="0" y="81"/>
                    <a:pt x="107" y="196"/>
                    <a:pt x="169" y="241"/>
                  </a:cubicBezTo>
                  <a:cubicBezTo>
                    <a:pt x="215" y="266"/>
                    <a:pt x="271" y="280"/>
                    <a:pt x="325" y="280"/>
                  </a:cubicBezTo>
                  <a:cubicBezTo>
                    <a:pt x="364" y="280"/>
                    <a:pt x="402" y="273"/>
                    <a:pt x="435" y="258"/>
                  </a:cubicBezTo>
                  <a:cubicBezTo>
                    <a:pt x="524" y="223"/>
                    <a:pt x="577" y="116"/>
                    <a:pt x="551" y="27"/>
                  </a:cubicBezTo>
                  <a:lnTo>
                    <a:pt x="551" y="27"/>
                  </a:lnTo>
                  <a:cubicBezTo>
                    <a:pt x="523" y="70"/>
                    <a:pt x="478" y="95"/>
                    <a:pt x="430" y="95"/>
                  </a:cubicBezTo>
                  <a:cubicBezTo>
                    <a:pt x="417" y="95"/>
                    <a:pt x="404" y="93"/>
                    <a:pt x="391" y="90"/>
                  </a:cubicBezTo>
                  <a:cubicBezTo>
                    <a:pt x="321" y="76"/>
                    <a:pt x="228"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
            <p:cNvSpPr/>
            <p:nvPr/>
          </p:nvSpPr>
          <p:spPr>
            <a:xfrm>
              <a:off x="8518098" y="1093693"/>
              <a:ext cx="63777" cy="60723"/>
            </a:xfrm>
            <a:custGeom>
              <a:avLst/>
              <a:gdLst/>
              <a:ahLst/>
              <a:cxnLst/>
              <a:rect l="l" t="t" r="r" b="b"/>
              <a:pathLst>
                <a:path w="543" h="517" extrusionOk="0">
                  <a:moveTo>
                    <a:pt x="99" y="0"/>
                  </a:moveTo>
                  <a:lnTo>
                    <a:pt x="99" y="0"/>
                  </a:lnTo>
                  <a:cubicBezTo>
                    <a:pt x="1" y="187"/>
                    <a:pt x="81" y="409"/>
                    <a:pt x="276" y="489"/>
                  </a:cubicBezTo>
                  <a:cubicBezTo>
                    <a:pt x="304" y="503"/>
                    <a:pt x="346" y="517"/>
                    <a:pt x="388" y="517"/>
                  </a:cubicBezTo>
                  <a:cubicBezTo>
                    <a:pt x="426" y="517"/>
                    <a:pt x="464" y="505"/>
                    <a:pt x="489" y="471"/>
                  </a:cubicBezTo>
                  <a:cubicBezTo>
                    <a:pt x="543" y="400"/>
                    <a:pt x="445" y="320"/>
                    <a:pt x="392" y="276"/>
                  </a:cubicBezTo>
                  <a:cubicBezTo>
                    <a:pt x="338" y="240"/>
                    <a:pt x="276" y="205"/>
                    <a:pt x="214" y="169"/>
                  </a:cubicBezTo>
                  <a:cubicBezTo>
                    <a:pt x="152" y="125"/>
                    <a:pt x="116" y="71"/>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
            <p:cNvSpPr/>
            <p:nvPr/>
          </p:nvSpPr>
          <p:spPr>
            <a:xfrm>
              <a:off x="8553569" y="1104146"/>
              <a:ext cx="47098" cy="49800"/>
            </a:xfrm>
            <a:custGeom>
              <a:avLst/>
              <a:gdLst/>
              <a:ahLst/>
              <a:cxnLst/>
              <a:rect l="l" t="t" r="r" b="b"/>
              <a:pathLst>
                <a:path w="401" h="424" extrusionOk="0">
                  <a:moveTo>
                    <a:pt x="356" y="0"/>
                  </a:moveTo>
                  <a:cubicBezTo>
                    <a:pt x="356" y="36"/>
                    <a:pt x="329" y="71"/>
                    <a:pt x="294" y="80"/>
                  </a:cubicBezTo>
                  <a:cubicBezTo>
                    <a:pt x="258" y="89"/>
                    <a:pt x="223" y="89"/>
                    <a:pt x="178" y="89"/>
                  </a:cubicBezTo>
                  <a:cubicBezTo>
                    <a:pt x="81" y="89"/>
                    <a:pt x="1" y="187"/>
                    <a:pt x="27" y="284"/>
                  </a:cubicBezTo>
                  <a:cubicBezTo>
                    <a:pt x="57" y="367"/>
                    <a:pt x="138" y="424"/>
                    <a:pt x="226" y="424"/>
                  </a:cubicBezTo>
                  <a:cubicBezTo>
                    <a:pt x="243" y="424"/>
                    <a:pt x="259" y="422"/>
                    <a:pt x="276" y="418"/>
                  </a:cubicBezTo>
                  <a:cubicBezTo>
                    <a:pt x="347" y="382"/>
                    <a:pt x="392" y="311"/>
                    <a:pt x="400" y="231"/>
                  </a:cubicBezTo>
                  <a:cubicBezTo>
                    <a:pt x="400" y="151"/>
                    <a:pt x="383" y="71"/>
                    <a:pt x="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
            <p:cNvSpPr/>
            <p:nvPr/>
          </p:nvSpPr>
          <p:spPr>
            <a:xfrm>
              <a:off x="8415914" y="1161228"/>
              <a:ext cx="112754" cy="34766"/>
            </a:xfrm>
            <a:custGeom>
              <a:avLst/>
              <a:gdLst/>
              <a:ahLst/>
              <a:cxnLst/>
              <a:rect l="l" t="t" r="r" b="b"/>
              <a:pathLst>
                <a:path w="960" h="296" extrusionOk="0">
                  <a:moveTo>
                    <a:pt x="692" y="1"/>
                  </a:moveTo>
                  <a:cubicBezTo>
                    <a:pt x="434" y="1"/>
                    <a:pt x="185" y="104"/>
                    <a:pt x="0" y="296"/>
                  </a:cubicBezTo>
                  <a:cubicBezTo>
                    <a:pt x="252" y="123"/>
                    <a:pt x="545" y="34"/>
                    <a:pt x="842" y="34"/>
                  </a:cubicBezTo>
                  <a:cubicBezTo>
                    <a:pt x="881" y="34"/>
                    <a:pt x="921" y="35"/>
                    <a:pt x="960" y="38"/>
                  </a:cubicBezTo>
                  <a:cubicBezTo>
                    <a:pt x="871" y="13"/>
                    <a:pt x="781" y="1"/>
                    <a:pt x="69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
            <p:cNvSpPr/>
            <p:nvPr/>
          </p:nvSpPr>
          <p:spPr>
            <a:xfrm>
              <a:off x="8566136" y="1184484"/>
              <a:ext cx="50152" cy="92905"/>
            </a:xfrm>
            <a:custGeom>
              <a:avLst/>
              <a:gdLst/>
              <a:ahLst/>
              <a:cxnLst/>
              <a:rect l="l" t="t" r="r" b="b"/>
              <a:pathLst>
                <a:path w="427" h="791" extrusionOk="0">
                  <a:moveTo>
                    <a:pt x="0" y="0"/>
                  </a:moveTo>
                  <a:lnTo>
                    <a:pt x="0" y="0"/>
                  </a:lnTo>
                  <a:cubicBezTo>
                    <a:pt x="98" y="115"/>
                    <a:pt x="187" y="240"/>
                    <a:pt x="258" y="373"/>
                  </a:cubicBezTo>
                  <a:cubicBezTo>
                    <a:pt x="329" y="506"/>
                    <a:pt x="382" y="640"/>
                    <a:pt x="427" y="790"/>
                  </a:cubicBezTo>
                  <a:cubicBezTo>
                    <a:pt x="418" y="471"/>
                    <a:pt x="258" y="178"/>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
            <p:cNvSpPr/>
            <p:nvPr/>
          </p:nvSpPr>
          <p:spPr>
            <a:xfrm>
              <a:off x="7924610" y="567151"/>
              <a:ext cx="151279" cy="187572"/>
            </a:xfrm>
            <a:custGeom>
              <a:avLst/>
              <a:gdLst/>
              <a:ahLst/>
              <a:cxnLst/>
              <a:rect l="l" t="t" r="r" b="b"/>
              <a:pathLst>
                <a:path w="1288" h="1597" extrusionOk="0">
                  <a:moveTo>
                    <a:pt x="467" y="1"/>
                  </a:moveTo>
                  <a:cubicBezTo>
                    <a:pt x="423" y="1"/>
                    <a:pt x="378" y="15"/>
                    <a:pt x="338" y="43"/>
                  </a:cubicBezTo>
                  <a:cubicBezTo>
                    <a:pt x="258" y="96"/>
                    <a:pt x="196" y="185"/>
                    <a:pt x="169" y="282"/>
                  </a:cubicBezTo>
                  <a:cubicBezTo>
                    <a:pt x="0" y="700"/>
                    <a:pt x="18" y="1162"/>
                    <a:pt x="213" y="1570"/>
                  </a:cubicBezTo>
                  <a:lnTo>
                    <a:pt x="373" y="1561"/>
                  </a:lnTo>
                  <a:lnTo>
                    <a:pt x="275" y="1597"/>
                  </a:lnTo>
                  <a:cubicBezTo>
                    <a:pt x="791" y="1499"/>
                    <a:pt x="1190" y="1082"/>
                    <a:pt x="1261" y="558"/>
                  </a:cubicBezTo>
                  <a:cubicBezTo>
                    <a:pt x="1288" y="424"/>
                    <a:pt x="1261" y="282"/>
                    <a:pt x="1190" y="176"/>
                  </a:cubicBezTo>
                  <a:cubicBezTo>
                    <a:pt x="1137" y="107"/>
                    <a:pt x="1059" y="70"/>
                    <a:pt x="982" y="70"/>
                  </a:cubicBezTo>
                  <a:cubicBezTo>
                    <a:pt x="930" y="70"/>
                    <a:pt x="878" y="87"/>
                    <a:pt x="835" y="122"/>
                  </a:cubicBezTo>
                  <a:cubicBezTo>
                    <a:pt x="808" y="149"/>
                    <a:pt x="782" y="185"/>
                    <a:pt x="746" y="185"/>
                  </a:cubicBezTo>
                  <a:cubicBezTo>
                    <a:pt x="743" y="185"/>
                    <a:pt x="740" y="185"/>
                    <a:pt x="737" y="185"/>
                  </a:cubicBezTo>
                  <a:cubicBezTo>
                    <a:pt x="681" y="185"/>
                    <a:pt x="655" y="111"/>
                    <a:pt x="613" y="60"/>
                  </a:cubicBezTo>
                  <a:cubicBezTo>
                    <a:pt x="574" y="21"/>
                    <a:pt x="521"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
            <p:cNvSpPr/>
            <p:nvPr/>
          </p:nvSpPr>
          <p:spPr>
            <a:xfrm>
              <a:off x="7997548" y="605440"/>
              <a:ext cx="52266" cy="68945"/>
            </a:xfrm>
            <a:custGeom>
              <a:avLst/>
              <a:gdLst/>
              <a:ahLst/>
              <a:cxnLst/>
              <a:rect l="l" t="t" r="r" b="b"/>
              <a:pathLst>
                <a:path w="445" h="587" fill="none" extrusionOk="0">
                  <a:moveTo>
                    <a:pt x="1" y="587"/>
                  </a:moveTo>
                  <a:lnTo>
                    <a:pt x="445"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
            <p:cNvSpPr/>
            <p:nvPr/>
          </p:nvSpPr>
          <p:spPr>
            <a:xfrm>
              <a:off x="7969477" y="588762"/>
              <a:ext cx="41813" cy="91965"/>
            </a:xfrm>
            <a:custGeom>
              <a:avLst/>
              <a:gdLst/>
              <a:ahLst/>
              <a:cxnLst/>
              <a:rect l="l" t="t" r="r" b="b"/>
              <a:pathLst>
                <a:path w="356" h="783" fill="none" extrusionOk="0">
                  <a:moveTo>
                    <a:pt x="27" y="1"/>
                  </a:moveTo>
                  <a:cubicBezTo>
                    <a:pt x="0" y="258"/>
                    <a:pt x="9" y="525"/>
                    <a:pt x="71" y="782"/>
                  </a:cubicBezTo>
                  <a:cubicBezTo>
                    <a:pt x="160" y="569"/>
                    <a:pt x="258" y="347"/>
                    <a:pt x="355" y="134"/>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
            <p:cNvSpPr/>
            <p:nvPr/>
          </p:nvSpPr>
          <p:spPr>
            <a:xfrm>
              <a:off x="7922731" y="635156"/>
              <a:ext cx="225156" cy="137889"/>
            </a:xfrm>
            <a:custGeom>
              <a:avLst/>
              <a:gdLst/>
              <a:ahLst/>
              <a:cxnLst/>
              <a:rect l="l" t="t" r="r" b="b"/>
              <a:pathLst>
                <a:path w="1917" h="1174" extrusionOk="0">
                  <a:moveTo>
                    <a:pt x="1416" y="1"/>
                  </a:moveTo>
                  <a:cubicBezTo>
                    <a:pt x="1399" y="1"/>
                    <a:pt x="1383" y="2"/>
                    <a:pt x="1366" y="5"/>
                  </a:cubicBezTo>
                  <a:cubicBezTo>
                    <a:pt x="922" y="14"/>
                    <a:pt x="505" y="254"/>
                    <a:pt x="256" y="627"/>
                  </a:cubicBezTo>
                  <a:cubicBezTo>
                    <a:pt x="1" y="1038"/>
                    <a:pt x="313" y="1174"/>
                    <a:pt x="660" y="1174"/>
                  </a:cubicBezTo>
                  <a:cubicBezTo>
                    <a:pt x="844" y="1174"/>
                    <a:pt x="1038" y="1136"/>
                    <a:pt x="1162" y="1080"/>
                  </a:cubicBezTo>
                  <a:cubicBezTo>
                    <a:pt x="1446" y="956"/>
                    <a:pt x="1917" y="583"/>
                    <a:pt x="1881" y="485"/>
                  </a:cubicBezTo>
                  <a:cubicBezTo>
                    <a:pt x="1858" y="419"/>
                    <a:pt x="1806" y="410"/>
                    <a:pt x="1760" y="410"/>
                  </a:cubicBezTo>
                  <a:cubicBezTo>
                    <a:pt x="1744" y="410"/>
                    <a:pt x="1729" y="411"/>
                    <a:pt x="1715" y="411"/>
                  </a:cubicBezTo>
                  <a:cubicBezTo>
                    <a:pt x="1693" y="411"/>
                    <a:pt x="1676" y="409"/>
                    <a:pt x="1668" y="396"/>
                  </a:cubicBezTo>
                  <a:cubicBezTo>
                    <a:pt x="1642" y="352"/>
                    <a:pt x="1633" y="298"/>
                    <a:pt x="1633" y="245"/>
                  </a:cubicBezTo>
                  <a:cubicBezTo>
                    <a:pt x="1642" y="192"/>
                    <a:pt x="1633" y="147"/>
                    <a:pt x="1615" y="94"/>
                  </a:cubicBezTo>
                  <a:cubicBezTo>
                    <a:pt x="1563" y="35"/>
                    <a:pt x="1494" y="1"/>
                    <a:pt x="1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
            <p:cNvSpPr/>
            <p:nvPr/>
          </p:nvSpPr>
          <p:spPr>
            <a:xfrm>
              <a:off x="7842158" y="584181"/>
              <a:ext cx="143057" cy="172655"/>
            </a:xfrm>
            <a:custGeom>
              <a:avLst/>
              <a:gdLst/>
              <a:ahLst/>
              <a:cxnLst/>
              <a:rect l="l" t="t" r="r" b="b"/>
              <a:pathLst>
                <a:path w="1218" h="1470" extrusionOk="0">
                  <a:moveTo>
                    <a:pt x="595" y="0"/>
                  </a:moveTo>
                  <a:cubicBezTo>
                    <a:pt x="580" y="0"/>
                    <a:pt x="566" y="1"/>
                    <a:pt x="551" y="4"/>
                  </a:cubicBezTo>
                  <a:cubicBezTo>
                    <a:pt x="445" y="22"/>
                    <a:pt x="391" y="137"/>
                    <a:pt x="347" y="244"/>
                  </a:cubicBezTo>
                  <a:cubicBezTo>
                    <a:pt x="332" y="183"/>
                    <a:pt x="272" y="154"/>
                    <a:pt x="211" y="154"/>
                  </a:cubicBezTo>
                  <a:cubicBezTo>
                    <a:pt x="166" y="154"/>
                    <a:pt x="119" y="169"/>
                    <a:pt x="89" y="199"/>
                  </a:cubicBezTo>
                  <a:cubicBezTo>
                    <a:pt x="18" y="288"/>
                    <a:pt x="1" y="395"/>
                    <a:pt x="27" y="501"/>
                  </a:cubicBezTo>
                  <a:cubicBezTo>
                    <a:pt x="80" y="732"/>
                    <a:pt x="205" y="946"/>
                    <a:pt x="382" y="1105"/>
                  </a:cubicBezTo>
                  <a:cubicBezTo>
                    <a:pt x="498" y="1203"/>
                    <a:pt x="773" y="1470"/>
                    <a:pt x="924" y="1470"/>
                  </a:cubicBezTo>
                  <a:cubicBezTo>
                    <a:pt x="1093" y="1470"/>
                    <a:pt x="1164" y="1185"/>
                    <a:pt x="1182" y="1052"/>
                  </a:cubicBezTo>
                  <a:cubicBezTo>
                    <a:pt x="1217" y="697"/>
                    <a:pt x="1075" y="342"/>
                    <a:pt x="818" y="102"/>
                  </a:cubicBezTo>
                  <a:cubicBezTo>
                    <a:pt x="757" y="41"/>
                    <a:pt x="677"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
            <p:cNvSpPr/>
            <p:nvPr/>
          </p:nvSpPr>
          <p:spPr>
            <a:xfrm>
              <a:off x="7906874" y="742626"/>
              <a:ext cx="70002" cy="62250"/>
            </a:xfrm>
            <a:custGeom>
              <a:avLst/>
              <a:gdLst/>
              <a:ahLst/>
              <a:cxnLst/>
              <a:rect l="l" t="t" r="r" b="b"/>
              <a:pathLst>
                <a:path w="596" h="530" extrusionOk="0">
                  <a:moveTo>
                    <a:pt x="115" y="1"/>
                  </a:moveTo>
                  <a:cubicBezTo>
                    <a:pt x="46" y="1"/>
                    <a:pt x="9" y="39"/>
                    <a:pt x="9" y="121"/>
                  </a:cubicBezTo>
                  <a:cubicBezTo>
                    <a:pt x="0" y="200"/>
                    <a:pt x="27" y="289"/>
                    <a:pt x="62" y="360"/>
                  </a:cubicBezTo>
                  <a:cubicBezTo>
                    <a:pt x="116" y="467"/>
                    <a:pt x="231" y="529"/>
                    <a:pt x="347" y="529"/>
                  </a:cubicBezTo>
                  <a:cubicBezTo>
                    <a:pt x="426" y="520"/>
                    <a:pt x="498" y="476"/>
                    <a:pt x="542" y="414"/>
                  </a:cubicBezTo>
                  <a:cubicBezTo>
                    <a:pt x="577" y="369"/>
                    <a:pt x="595" y="298"/>
                    <a:pt x="569" y="245"/>
                  </a:cubicBezTo>
                  <a:cubicBezTo>
                    <a:pt x="551" y="192"/>
                    <a:pt x="506" y="156"/>
                    <a:pt x="462" y="129"/>
                  </a:cubicBezTo>
                  <a:cubicBezTo>
                    <a:pt x="364" y="76"/>
                    <a:pt x="267" y="32"/>
                    <a:pt x="160" y="5"/>
                  </a:cubicBezTo>
                  <a:cubicBezTo>
                    <a:pt x="144" y="2"/>
                    <a:pt x="1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
            <p:cNvSpPr/>
            <p:nvPr/>
          </p:nvSpPr>
          <p:spPr>
            <a:xfrm>
              <a:off x="7966071" y="584769"/>
              <a:ext cx="11863" cy="8926"/>
            </a:xfrm>
            <a:custGeom>
              <a:avLst/>
              <a:gdLst/>
              <a:ahLst/>
              <a:cxnLst/>
              <a:rect l="l" t="t" r="r" b="b"/>
              <a:pathLst>
                <a:path w="101" h="76" extrusionOk="0">
                  <a:moveTo>
                    <a:pt x="58" y="1"/>
                  </a:moveTo>
                  <a:cubicBezTo>
                    <a:pt x="24" y="1"/>
                    <a:pt x="0" y="41"/>
                    <a:pt x="29" y="70"/>
                  </a:cubicBezTo>
                  <a:cubicBezTo>
                    <a:pt x="36" y="74"/>
                    <a:pt x="45" y="76"/>
                    <a:pt x="54" y="76"/>
                  </a:cubicBezTo>
                  <a:cubicBezTo>
                    <a:pt x="66" y="76"/>
                    <a:pt x="77" y="72"/>
                    <a:pt x="82" y="61"/>
                  </a:cubicBezTo>
                  <a:cubicBezTo>
                    <a:pt x="100" y="43"/>
                    <a:pt x="91" y="26"/>
                    <a:pt x="82" y="8"/>
                  </a:cubicBezTo>
                  <a:cubicBezTo>
                    <a:pt x="74" y="3"/>
                    <a:pt x="66" y="1"/>
                    <a:pt x="5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
            <p:cNvSpPr/>
            <p:nvPr/>
          </p:nvSpPr>
          <p:spPr>
            <a:xfrm>
              <a:off x="8006944" y="599685"/>
              <a:ext cx="9514" cy="8809"/>
            </a:xfrm>
            <a:custGeom>
              <a:avLst/>
              <a:gdLst/>
              <a:ahLst/>
              <a:cxnLst/>
              <a:rect l="l" t="t" r="r" b="b"/>
              <a:pathLst>
                <a:path w="81" h="75" extrusionOk="0">
                  <a:moveTo>
                    <a:pt x="36" y="1"/>
                  </a:moveTo>
                  <a:cubicBezTo>
                    <a:pt x="27" y="1"/>
                    <a:pt x="19" y="5"/>
                    <a:pt x="10" y="14"/>
                  </a:cubicBezTo>
                  <a:cubicBezTo>
                    <a:pt x="1" y="23"/>
                    <a:pt x="1" y="50"/>
                    <a:pt x="10" y="67"/>
                  </a:cubicBezTo>
                  <a:cubicBezTo>
                    <a:pt x="19" y="72"/>
                    <a:pt x="27" y="74"/>
                    <a:pt x="36" y="74"/>
                  </a:cubicBezTo>
                  <a:cubicBezTo>
                    <a:pt x="45" y="74"/>
                    <a:pt x="54" y="72"/>
                    <a:pt x="63" y="67"/>
                  </a:cubicBezTo>
                  <a:cubicBezTo>
                    <a:pt x="81" y="50"/>
                    <a:pt x="81" y="23"/>
                    <a:pt x="63" y="14"/>
                  </a:cubicBezTo>
                  <a:cubicBezTo>
                    <a:pt x="54" y="5"/>
                    <a:pt x="45" y="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
            <p:cNvSpPr/>
            <p:nvPr/>
          </p:nvSpPr>
          <p:spPr>
            <a:xfrm>
              <a:off x="8048287" y="601212"/>
              <a:ext cx="5755" cy="7517"/>
            </a:xfrm>
            <a:custGeom>
              <a:avLst/>
              <a:gdLst/>
              <a:ahLst/>
              <a:cxnLst/>
              <a:rect l="l" t="t" r="r" b="b"/>
              <a:pathLst>
                <a:path w="49" h="64" extrusionOk="0">
                  <a:moveTo>
                    <a:pt x="23" y="1"/>
                  </a:moveTo>
                  <a:cubicBezTo>
                    <a:pt x="1" y="1"/>
                    <a:pt x="1" y="64"/>
                    <a:pt x="23" y="64"/>
                  </a:cubicBezTo>
                  <a:cubicBezTo>
                    <a:pt x="28" y="64"/>
                    <a:pt x="33" y="61"/>
                    <a:pt x="40" y="54"/>
                  </a:cubicBezTo>
                  <a:cubicBezTo>
                    <a:pt x="48" y="46"/>
                    <a:pt x="48" y="19"/>
                    <a:pt x="40" y="10"/>
                  </a:cubicBezTo>
                  <a:cubicBezTo>
                    <a:pt x="33" y="4"/>
                    <a:pt x="28"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
            <p:cNvSpPr/>
            <p:nvPr/>
          </p:nvSpPr>
          <p:spPr>
            <a:xfrm>
              <a:off x="7880800" y="730176"/>
              <a:ext cx="70002" cy="33944"/>
            </a:xfrm>
            <a:custGeom>
              <a:avLst/>
              <a:gdLst/>
              <a:ahLst/>
              <a:cxnLst/>
              <a:rect l="l" t="t" r="r" b="b"/>
              <a:pathLst>
                <a:path w="596" h="289" extrusionOk="0">
                  <a:moveTo>
                    <a:pt x="257" y="0"/>
                  </a:moveTo>
                  <a:cubicBezTo>
                    <a:pt x="209" y="0"/>
                    <a:pt x="160" y="13"/>
                    <a:pt x="116" y="40"/>
                  </a:cubicBezTo>
                  <a:cubicBezTo>
                    <a:pt x="36" y="84"/>
                    <a:pt x="0" y="191"/>
                    <a:pt x="36" y="289"/>
                  </a:cubicBezTo>
                  <a:cubicBezTo>
                    <a:pt x="58" y="237"/>
                    <a:pt x="104" y="204"/>
                    <a:pt x="154" y="204"/>
                  </a:cubicBezTo>
                  <a:cubicBezTo>
                    <a:pt x="165" y="204"/>
                    <a:pt x="176" y="206"/>
                    <a:pt x="187" y="209"/>
                  </a:cubicBezTo>
                  <a:cubicBezTo>
                    <a:pt x="261" y="216"/>
                    <a:pt x="351" y="274"/>
                    <a:pt x="433" y="274"/>
                  </a:cubicBezTo>
                  <a:cubicBezTo>
                    <a:pt x="458" y="274"/>
                    <a:pt x="483" y="268"/>
                    <a:pt x="506" y="253"/>
                  </a:cubicBezTo>
                  <a:cubicBezTo>
                    <a:pt x="595" y="182"/>
                    <a:pt x="462" y="76"/>
                    <a:pt x="391" y="40"/>
                  </a:cubicBezTo>
                  <a:cubicBezTo>
                    <a:pt x="351" y="13"/>
                    <a:pt x="30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
            <p:cNvSpPr/>
            <p:nvPr/>
          </p:nvSpPr>
          <p:spPr>
            <a:xfrm>
              <a:off x="7937060" y="748616"/>
              <a:ext cx="68005" cy="58256"/>
            </a:xfrm>
            <a:custGeom>
              <a:avLst/>
              <a:gdLst/>
              <a:ahLst/>
              <a:cxnLst/>
              <a:rect l="l" t="t" r="r" b="b"/>
              <a:pathLst>
                <a:path w="579" h="496" extrusionOk="0">
                  <a:moveTo>
                    <a:pt x="163" y="0"/>
                  </a:moveTo>
                  <a:cubicBezTo>
                    <a:pt x="116" y="0"/>
                    <a:pt x="70" y="13"/>
                    <a:pt x="45" y="52"/>
                  </a:cubicBezTo>
                  <a:cubicBezTo>
                    <a:pt x="1" y="132"/>
                    <a:pt x="107" y="212"/>
                    <a:pt x="169" y="247"/>
                  </a:cubicBezTo>
                  <a:cubicBezTo>
                    <a:pt x="232" y="283"/>
                    <a:pt x="294" y="309"/>
                    <a:pt x="356" y="345"/>
                  </a:cubicBezTo>
                  <a:cubicBezTo>
                    <a:pt x="418" y="372"/>
                    <a:pt x="471" y="434"/>
                    <a:pt x="489" y="496"/>
                  </a:cubicBezTo>
                  <a:cubicBezTo>
                    <a:pt x="578" y="300"/>
                    <a:pt x="471" y="78"/>
                    <a:pt x="267" y="16"/>
                  </a:cubicBezTo>
                  <a:cubicBezTo>
                    <a:pt x="239" y="8"/>
                    <a:pt x="201"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
            <p:cNvSpPr/>
            <p:nvPr/>
          </p:nvSpPr>
          <p:spPr>
            <a:xfrm>
              <a:off x="7918267" y="750612"/>
              <a:ext cx="49213" cy="52149"/>
            </a:xfrm>
            <a:custGeom>
              <a:avLst/>
              <a:gdLst/>
              <a:ahLst/>
              <a:cxnLst/>
              <a:rect l="l" t="t" r="r" b="b"/>
              <a:pathLst>
                <a:path w="419" h="444" extrusionOk="0">
                  <a:moveTo>
                    <a:pt x="182" y="1"/>
                  </a:moveTo>
                  <a:cubicBezTo>
                    <a:pt x="163" y="1"/>
                    <a:pt x="144" y="3"/>
                    <a:pt x="125" y="8"/>
                  </a:cubicBezTo>
                  <a:cubicBezTo>
                    <a:pt x="45" y="53"/>
                    <a:pt x="1" y="132"/>
                    <a:pt x="10" y="212"/>
                  </a:cubicBezTo>
                  <a:cubicBezTo>
                    <a:pt x="19" y="292"/>
                    <a:pt x="36" y="372"/>
                    <a:pt x="81" y="443"/>
                  </a:cubicBezTo>
                  <a:cubicBezTo>
                    <a:pt x="72" y="399"/>
                    <a:pt x="90" y="363"/>
                    <a:pt x="134" y="355"/>
                  </a:cubicBezTo>
                  <a:cubicBezTo>
                    <a:pt x="170" y="346"/>
                    <a:pt x="205" y="337"/>
                    <a:pt x="241" y="337"/>
                  </a:cubicBezTo>
                  <a:cubicBezTo>
                    <a:pt x="347" y="328"/>
                    <a:pt x="418" y="221"/>
                    <a:pt x="383" y="124"/>
                  </a:cubicBezTo>
                  <a:cubicBezTo>
                    <a:pt x="340" y="45"/>
                    <a:pt x="262"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
            <p:cNvSpPr/>
            <p:nvPr/>
          </p:nvSpPr>
          <p:spPr>
            <a:xfrm>
              <a:off x="7988152" y="693060"/>
              <a:ext cx="112872" cy="42635"/>
            </a:xfrm>
            <a:custGeom>
              <a:avLst/>
              <a:gdLst/>
              <a:ahLst/>
              <a:cxnLst/>
              <a:rect l="l" t="t" r="r" b="b"/>
              <a:pathLst>
                <a:path w="961" h="363" extrusionOk="0">
                  <a:moveTo>
                    <a:pt x="960" y="1"/>
                  </a:moveTo>
                  <a:lnTo>
                    <a:pt x="960" y="1"/>
                  </a:lnTo>
                  <a:cubicBezTo>
                    <a:pt x="827" y="107"/>
                    <a:pt x="676" y="196"/>
                    <a:pt x="516" y="249"/>
                  </a:cubicBezTo>
                  <a:cubicBezTo>
                    <a:pt x="347" y="312"/>
                    <a:pt x="179" y="347"/>
                    <a:pt x="10" y="347"/>
                  </a:cubicBezTo>
                  <a:lnTo>
                    <a:pt x="1" y="347"/>
                  </a:lnTo>
                  <a:cubicBezTo>
                    <a:pt x="60" y="357"/>
                    <a:pt x="119" y="362"/>
                    <a:pt x="178" y="362"/>
                  </a:cubicBezTo>
                  <a:cubicBezTo>
                    <a:pt x="480" y="362"/>
                    <a:pt x="767" y="231"/>
                    <a:pt x="9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
            <p:cNvSpPr/>
            <p:nvPr/>
          </p:nvSpPr>
          <p:spPr>
            <a:xfrm>
              <a:off x="7890196" y="628461"/>
              <a:ext cx="59548" cy="89734"/>
            </a:xfrm>
            <a:custGeom>
              <a:avLst/>
              <a:gdLst/>
              <a:ahLst/>
              <a:cxnLst/>
              <a:rect l="l" t="t" r="r" b="b"/>
              <a:pathLst>
                <a:path w="507" h="764" extrusionOk="0">
                  <a:moveTo>
                    <a:pt x="0" y="0"/>
                  </a:moveTo>
                  <a:lnTo>
                    <a:pt x="0" y="0"/>
                  </a:lnTo>
                  <a:cubicBezTo>
                    <a:pt x="36" y="320"/>
                    <a:pt x="222" y="604"/>
                    <a:pt x="506" y="764"/>
                  </a:cubicBezTo>
                  <a:cubicBezTo>
                    <a:pt x="391" y="657"/>
                    <a:pt x="293" y="542"/>
                    <a:pt x="204" y="409"/>
                  </a:cubicBezTo>
                  <a:cubicBezTo>
                    <a:pt x="124" y="284"/>
                    <a:pt x="53" y="142"/>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
            <p:cNvSpPr/>
            <p:nvPr/>
          </p:nvSpPr>
          <p:spPr>
            <a:xfrm>
              <a:off x="7164104" y="324610"/>
              <a:ext cx="200374" cy="203193"/>
            </a:xfrm>
            <a:custGeom>
              <a:avLst/>
              <a:gdLst/>
              <a:ahLst/>
              <a:cxnLst/>
              <a:rect l="l" t="t" r="r" b="b"/>
              <a:pathLst>
                <a:path w="1706" h="1730" extrusionOk="0">
                  <a:moveTo>
                    <a:pt x="854" y="1"/>
                  </a:moveTo>
                  <a:cubicBezTo>
                    <a:pt x="830" y="1"/>
                    <a:pt x="806" y="4"/>
                    <a:pt x="782" y="11"/>
                  </a:cubicBezTo>
                  <a:cubicBezTo>
                    <a:pt x="667" y="47"/>
                    <a:pt x="569" y="118"/>
                    <a:pt x="498" y="216"/>
                  </a:cubicBezTo>
                  <a:cubicBezTo>
                    <a:pt x="151" y="615"/>
                    <a:pt x="0" y="1139"/>
                    <a:pt x="63" y="1655"/>
                  </a:cubicBezTo>
                  <a:lnTo>
                    <a:pt x="249" y="1717"/>
                  </a:lnTo>
                  <a:lnTo>
                    <a:pt x="116" y="1717"/>
                  </a:lnTo>
                  <a:cubicBezTo>
                    <a:pt x="180" y="1725"/>
                    <a:pt x="244" y="1729"/>
                    <a:pt x="307" y="1729"/>
                  </a:cubicBezTo>
                  <a:cubicBezTo>
                    <a:pt x="850" y="1729"/>
                    <a:pt x="1353" y="1428"/>
                    <a:pt x="1608" y="935"/>
                  </a:cubicBezTo>
                  <a:cubicBezTo>
                    <a:pt x="1688" y="793"/>
                    <a:pt x="1706" y="633"/>
                    <a:pt x="1670" y="473"/>
                  </a:cubicBezTo>
                  <a:cubicBezTo>
                    <a:pt x="1627" y="352"/>
                    <a:pt x="1511" y="271"/>
                    <a:pt x="1388" y="271"/>
                  </a:cubicBezTo>
                  <a:cubicBezTo>
                    <a:pt x="1358" y="271"/>
                    <a:pt x="1327" y="276"/>
                    <a:pt x="1297" y="287"/>
                  </a:cubicBezTo>
                  <a:cubicBezTo>
                    <a:pt x="1259" y="302"/>
                    <a:pt x="1227" y="324"/>
                    <a:pt x="1191" y="324"/>
                  </a:cubicBezTo>
                  <a:cubicBezTo>
                    <a:pt x="1185" y="324"/>
                    <a:pt x="1179" y="324"/>
                    <a:pt x="1173" y="322"/>
                  </a:cubicBezTo>
                  <a:cubicBezTo>
                    <a:pt x="1102" y="305"/>
                    <a:pt x="1102" y="207"/>
                    <a:pt x="1075" y="145"/>
                  </a:cubicBezTo>
                  <a:cubicBezTo>
                    <a:pt x="1033" y="53"/>
                    <a:pt x="946"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
            <p:cNvSpPr/>
            <p:nvPr/>
          </p:nvSpPr>
          <p:spPr>
            <a:xfrm>
              <a:off x="7252781" y="394730"/>
              <a:ext cx="84566" cy="56495"/>
            </a:xfrm>
            <a:custGeom>
              <a:avLst/>
              <a:gdLst/>
              <a:ahLst/>
              <a:cxnLst/>
              <a:rect l="l" t="t" r="r" b="b"/>
              <a:pathLst>
                <a:path w="720" h="481" fill="none" extrusionOk="0">
                  <a:moveTo>
                    <a:pt x="0" y="480"/>
                  </a:moveTo>
                  <a:lnTo>
                    <a:pt x="720" y="1"/>
                  </a:ln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
            <p:cNvSpPr/>
            <p:nvPr/>
          </p:nvSpPr>
          <p:spPr>
            <a:xfrm>
              <a:off x="7229760" y="347749"/>
              <a:ext cx="64834" cy="103476"/>
            </a:xfrm>
            <a:custGeom>
              <a:avLst/>
              <a:gdLst/>
              <a:ahLst/>
              <a:cxnLst/>
              <a:rect l="l" t="t" r="r" b="b"/>
              <a:pathLst>
                <a:path w="552" h="881" fill="none" extrusionOk="0">
                  <a:moveTo>
                    <a:pt x="241" y="1"/>
                  </a:moveTo>
                  <a:cubicBezTo>
                    <a:pt x="108" y="276"/>
                    <a:pt x="28" y="569"/>
                    <a:pt x="1" y="880"/>
                  </a:cubicBezTo>
                  <a:cubicBezTo>
                    <a:pt x="179" y="676"/>
                    <a:pt x="374" y="463"/>
                    <a:pt x="552" y="267"/>
                  </a:cubicBez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
            <p:cNvSpPr/>
            <p:nvPr/>
          </p:nvSpPr>
          <p:spPr>
            <a:xfrm>
              <a:off x="7117593" y="432550"/>
              <a:ext cx="291752" cy="140121"/>
            </a:xfrm>
            <a:custGeom>
              <a:avLst/>
              <a:gdLst/>
              <a:ahLst/>
              <a:cxnLst/>
              <a:rect l="l" t="t" r="r" b="b"/>
              <a:pathLst>
                <a:path w="2484" h="1193" extrusionOk="0">
                  <a:moveTo>
                    <a:pt x="1621" y="0"/>
                  </a:moveTo>
                  <a:cubicBezTo>
                    <a:pt x="1266" y="0"/>
                    <a:pt x="917" y="117"/>
                    <a:pt x="627" y="345"/>
                  </a:cubicBezTo>
                  <a:cubicBezTo>
                    <a:pt x="0" y="863"/>
                    <a:pt x="892" y="1192"/>
                    <a:pt x="1376" y="1192"/>
                  </a:cubicBezTo>
                  <a:cubicBezTo>
                    <a:pt x="1407" y="1192"/>
                    <a:pt x="1436" y="1191"/>
                    <a:pt x="1462" y="1189"/>
                  </a:cubicBezTo>
                  <a:cubicBezTo>
                    <a:pt x="1826" y="1153"/>
                    <a:pt x="2484" y="913"/>
                    <a:pt x="2484" y="798"/>
                  </a:cubicBezTo>
                  <a:cubicBezTo>
                    <a:pt x="2475" y="647"/>
                    <a:pt x="2297" y="673"/>
                    <a:pt x="2279" y="620"/>
                  </a:cubicBezTo>
                  <a:cubicBezTo>
                    <a:pt x="2262" y="558"/>
                    <a:pt x="2270" y="496"/>
                    <a:pt x="2297" y="442"/>
                  </a:cubicBezTo>
                  <a:cubicBezTo>
                    <a:pt x="2324" y="389"/>
                    <a:pt x="2333" y="327"/>
                    <a:pt x="2333" y="265"/>
                  </a:cubicBezTo>
                  <a:cubicBezTo>
                    <a:pt x="2315" y="158"/>
                    <a:pt x="2199" y="105"/>
                    <a:pt x="2093" y="69"/>
                  </a:cubicBezTo>
                  <a:cubicBezTo>
                    <a:pt x="1937" y="23"/>
                    <a:pt x="1779" y="0"/>
                    <a:pt x="1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
            <p:cNvSpPr/>
            <p:nvPr/>
          </p:nvSpPr>
          <p:spPr>
            <a:xfrm>
              <a:off x="7093162" y="317328"/>
              <a:ext cx="149282" cy="208948"/>
            </a:xfrm>
            <a:custGeom>
              <a:avLst/>
              <a:gdLst/>
              <a:ahLst/>
              <a:cxnLst/>
              <a:rect l="l" t="t" r="r" b="b"/>
              <a:pathLst>
                <a:path w="1271" h="1779" extrusionOk="0">
                  <a:moveTo>
                    <a:pt x="774" y="1"/>
                  </a:moveTo>
                  <a:cubicBezTo>
                    <a:pt x="661" y="1"/>
                    <a:pt x="563" y="107"/>
                    <a:pt x="480" y="198"/>
                  </a:cubicBezTo>
                  <a:cubicBezTo>
                    <a:pt x="487" y="103"/>
                    <a:pt x="391" y="34"/>
                    <a:pt x="297" y="34"/>
                  </a:cubicBezTo>
                  <a:cubicBezTo>
                    <a:pt x="268" y="34"/>
                    <a:pt x="239" y="41"/>
                    <a:pt x="214" y="56"/>
                  </a:cubicBezTo>
                  <a:cubicBezTo>
                    <a:pt x="107" y="118"/>
                    <a:pt x="36" y="233"/>
                    <a:pt x="27" y="358"/>
                  </a:cubicBezTo>
                  <a:cubicBezTo>
                    <a:pt x="0" y="642"/>
                    <a:pt x="63" y="917"/>
                    <a:pt x="205" y="1157"/>
                  </a:cubicBezTo>
                  <a:cubicBezTo>
                    <a:pt x="285" y="1317"/>
                    <a:pt x="489" y="1717"/>
                    <a:pt x="658" y="1770"/>
                  </a:cubicBezTo>
                  <a:cubicBezTo>
                    <a:pt x="677" y="1776"/>
                    <a:pt x="696" y="1779"/>
                    <a:pt x="715" y="1779"/>
                  </a:cubicBezTo>
                  <a:cubicBezTo>
                    <a:pt x="889" y="1779"/>
                    <a:pt x="1046" y="1542"/>
                    <a:pt x="1102" y="1406"/>
                  </a:cubicBezTo>
                  <a:cubicBezTo>
                    <a:pt x="1271" y="1024"/>
                    <a:pt x="1253" y="580"/>
                    <a:pt x="1049" y="216"/>
                  </a:cubicBezTo>
                  <a:cubicBezTo>
                    <a:pt x="1004" y="109"/>
                    <a:pt x="915" y="29"/>
                    <a:pt x="800" y="2"/>
                  </a:cubicBezTo>
                  <a:cubicBezTo>
                    <a:pt x="791" y="1"/>
                    <a:pt x="783"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
            <p:cNvSpPr/>
            <p:nvPr/>
          </p:nvSpPr>
          <p:spPr>
            <a:xfrm>
              <a:off x="7117123" y="498088"/>
              <a:ext cx="74230" cy="80338"/>
            </a:xfrm>
            <a:custGeom>
              <a:avLst/>
              <a:gdLst/>
              <a:ahLst/>
              <a:cxnLst/>
              <a:rect l="l" t="t" r="r" b="b"/>
              <a:pathLst>
                <a:path w="632" h="684" extrusionOk="0">
                  <a:moveTo>
                    <a:pt x="160" y="0"/>
                  </a:moveTo>
                  <a:cubicBezTo>
                    <a:pt x="111" y="0"/>
                    <a:pt x="73" y="34"/>
                    <a:pt x="45" y="106"/>
                  </a:cubicBezTo>
                  <a:cubicBezTo>
                    <a:pt x="10" y="195"/>
                    <a:pt x="1" y="293"/>
                    <a:pt x="19" y="391"/>
                  </a:cubicBezTo>
                  <a:cubicBezTo>
                    <a:pt x="45" y="524"/>
                    <a:pt x="143" y="631"/>
                    <a:pt x="276" y="675"/>
                  </a:cubicBezTo>
                  <a:cubicBezTo>
                    <a:pt x="303" y="680"/>
                    <a:pt x="330" y="683"/>
                    <a:pt x="356" y="683"/>
                  </a:cubicBezTo>
                  <a:cubicBezTo>
                    <a:pt x="417" y="683"/>
                    <a:pt x="475" y="668"/>
                    <a:pt x="525" y="631"/>
                  </a:cubicBezTo>
                  <a:cubicBezTo>
                    <a:pt x="587" y="586"/>
                    <a:pt x="631" y="515"/>
                    <a:pt x="631" y="444"/>
                  </a:cubicBezTo>
                  <a:cubicBezTo>
                    <a:pt x="622" y="382"/>
                    <a:pt x="587" y="329"/>
                    <a:pt x="543" y="284"/>
                  </a:cubicBezTo>
                  <a:cubicBezTo>
                    <a:pt x="463" y="186"/>
                    <a:pt x="365" y="106"/>
                    <a:pt x="258" y="35"/>
                  </a:cubicBezTo>
                  <a:cubicBezTo>
                    <a:pt x="222" y="12"/>
                    <a:pt x="189"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
            <p:cNvSpPr/>
            <p:nvPr/>
          </p:nvSpPr>
          <p:spPr>
            <a:xfrm>
              <a:off x="7255482" y="343873"/>
              <a:ext cx="7869" cy="8809"/>
            </a:xfrm>
            <a:custGeom>
              <a:avLst/>
              <a:gdLst/>
              <a:ahLst/>
              <a:cxnLst/>
              <a:rect l="l" t="t" r="r" b="b"/>
              <a:pathLst>
                <a:path w="67" h="75" extrusionOk="0">
                  <a:moveTo>
                    <a:pt x="39" y="1"/>
                  </a:moveTo>
                  <a:cubicBezTo>
                    <a:pt x="16" y="1"/>
                    <a:pt x="0" y="75"/>
                    <a:pt x="25" y="75"/>
                  </a:cubicBezTo>
                  <a:cubicBezTo>
                    <a:pt x="29" y="75"/>
                    <a:pt x="34" y="73"/>
                    <a:pt x="40" y="69"/>
                  </a:cubicBezTo>
                  <a:cubicBezTo>
                    <a:pt x="66" y="61"/>
                    <a:pt x="66" y="34"/>
                    <a:pt x="57" y="16"/>
                  </a:cubicBezTo>
                  <a:cubicBezTo>
                    <a:pt x="51" y="5"/>
                    <a:pt x="45" y="1"/>
                    <a:pt x="3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
            <p:cNvSpPr/>
            <p:nvPr/>
          </p:nvSpPr>
          <p:spPr>
            <a:xfrm>
              <a:off x="7292010" y="374645"/>
              <a:ext cx="8809" cy="9396"/>
            </a:xfrm>
            <a:custGeom>
              <a:avLst/>
              <a:gdLst/>
              <a:ahLst/>
              <a:cxnLst/>
              <a:rect l="l" t="t" r="r" b="b"/>
              <a:pathLst>
                <a:path w="75" h="80" extrusionOk="0">
                  <a:moveTo>
                    <a:pt x="41" y="0"/>
                  </a:moveTo>
                  <a:cubicBezTo>
                    <a:pt x="17" y="0"/>
                    <a:pt x="0" y="79"/>
                    <a:pt x="32" y="79"/>
                  </a:cubicBezTo>
                  <a:cubicBezTo>
                    <a:pt x="36" y="79"/>
                    <a:pt x="42" y="78"/>
                    <a:pt x="48" y="74"/>
                  </a:cubicBezTo>
                  <a:cubicBezTo>
                    <a:pt x="66" y="65"/>
                    <a:pt x="75" y="38"/>
                    <a:pt x="57" y="12"/>
                  </a:cubicBezTo>
                  <a:cubicBezTo>
                    <a:pt x="52" y="4"/>
                    <a:pt x="46"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
            <p:cNvSpPr/>
            <p:nvPr/>
          </p:nvSpPr>
          <p:spPr>
            <a:xfrm>
              <a:off x="7331004" y="389444"/>
              <a:ext cx="11628" cy="10218"/>
            </a:xfrm>
            <a:custGeom>
              <a:avLst/>
              <a:gdLst/>
              <a:ahLst/>
              <a:cxnLst/>
              <a:rect l="l" t="t" r="r" b="b"/>
              <a:pathLst>
                <a:path w="99" h="87" extrusionOk="0">
                  <a:moveTo>
                    <a:pt x="50" y="0"/>
                  </a:moveTo>
                  <a:cubicBezTo>
                    <a:pt x="42" y="0"/>
                    <a:pt x="34" y="3"/>
                    <a:pt x="27" y="10"/>
                  </a:cubicBezTo>
                  <a:cubicBezTo>
                    <a:pt x="9" y="19"/>
                    <a:pt x="0" y="46"/>
                    <a:pt x="18" y="63"/>
                  </a:cubicBezTo>
                  <a:cubicBezTo>
                    <a:pt x="24" y="80"/>
                    <a:pt x="37" y="86"/>
                    <a:pt x="50" y="86"/>
                  </a:cubicBezTo>
                  <a:cubicBezTo>
                    <a:pt x="57" y="86"/>
                    <a:pt x="65" y="84"/>
                    <a:pt x="72" y="81"/>
                  </a:cubicBezTo>
                  <a:cubicBezTo>
                    <a:pt x="98" y="63"/>
                    <a:pt x="98" y="37"/>
                    <a:pt x="89" y="19"/>
                  </a:cubicBezTo>
                  <a:cubicBezTo>
                    <a:pt x="78" y="8"/>
                    <a:pt x="64" y="0"/>
                    <a:pt x="5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
            <p:cNvSpPr/>
            <p:nvPr/>
          </p:nvSpPr>
          <p:spPr>
            <a:xfrm>
              <a:off x="7094219" y="479413"/>
              <a:ext cx="77284" cy="46041"/>
            </a:xfrm>
            <a:custGeom>
              <a:avLst/>
              <a:gdLst/>
              <a:ahLst/>
              <a:cxnLst/>
              <a:rect l="l" t="t" r="r" b="b"/>
              <a:pathLst>
                <a:path w="658" h="392" extrusionOk="0">
                  <a:moveTo>
                    <a:pt x="260" y="0"/>
                  </a:moveTo>
                  <a:cubicBezTo>
                    <a:pt x="238" y="0"/>
                    <a:pt x="217" y="3"/>
                    <a:pt x="196" y="8"/>
                  </a:cubicBezTo>
                  <a:cubicBezTo>
                    <a:pt x="80" y="26"/>
                    <a:pt x="0" y="132"/>
                    <a:pt x="0" y="248"/>
                  </a:cubicBezTo>
                  <a:cubicBezTo>
                    <a:pt x="35" y="213"/>
                    <a:pt x="80" y="194"/>
                    <a:pt x="127" y="194"/>
                  </a:cubicBezTo>
                  <a:cubicBezTo>
                    <a:pt x="153" y="194"/>
                    <a:pt x="179" y="200"/>
                    <a:pt x="205" y="212"/>
                  </a:cubicBezTo>
                  <a:cubicBezTo>
                    <a:pt x="289" y="258"/>
                    <a:pt x="381" y="391"/>
                    <a:pt x="484" y="391"/>
                  </a:cubicBezTo>
                  <a:cubicBezTo>
                    <a:pt x="500" y="391"/>
                    <a:pt x="517" y="388"/>
                    <a:pt x="533" y="381"/>
                  </a:cubicBezTo>
                  <a:cubicBezTo>
                    <a:pt x="658" y="337"/>
                    <a:pt x="560" y="168"/>
                    <a:pt x="498" y="106"/>
                  </a:cubicBezTo>
                  <a:cubicBezTo>
                    <a:pt x="434" y="41"/>
                    <a:pt x="346" y="0"/>
                    <a:pt x="2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
            <p:cNvSpPr/>
            <p:nvPr/>
          </p:nvSpPr>
          <p:spPr>
            <a:xfrm>
              <a:off x="7152593" y="517233"/>
              <a:ext cx="61663" cy="81042"/>
            </a:xfrm>
            <a:custGeom>
              <a:avLst/>
              <a:gdLst/>
              <a:ahLst/>
              <a:cxnLst/>
              <a:rect l="l" t="t" r="r" b="b"/>
              <a:pathLst>
                <a:path w="525" h="690" extrusionOk="0">
                  <a:moveTo>
                    <a:pt x="170" y="0"/>
                  </a:moveTo>
                  <a:cubicBezTo>
                    <a:pt x="138" y="0"/>
                    <a:pt x="107" y="9"/>
                    <a:pt x="81" y="32"/>
                  </a:cubicBezTo>
                  <a:cubicBezTo>
                    <a:pt x="1" y="94"/>
                    <a:pt x="90" y="219"/>
                    <a:pt x="143" y="290"/>
                  </a:cubicBezTo>
                  <a:cubicBezTo>
                    <a:pt x="196" y="352"/>
                    <a:pt x="267" y="405"/>
                    <a:pt x="320" y="468"/>
                  </a:cubicBezTo>
                  <a:cubicBezTo>
                    <a:pt x="374" y="530"/>
                    <a:pt x="409" y="610"/>
                    <a:pt x="409" y="690"/>
                  </a:cubicBezTo>
                  <a:cubicBezTo>
                    <a:pt x="489" y="601"/>
                    <a:pt x="525" y="485"/>
                    <a:pt x="516" y="361"/>
                  </a:cubicBezTo>
                  <a:cubicBezTo>
                    <a:pt x="498" y="245"/>
                    <a:pt x="436" y="139"/>
                    <a:pt x="347" y="68"/>
                  </a:cubicBezTo>
                  <a:cubicBezTo>
                    <a:pt x="305" y="38"/>
                    <a:pt x="235"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
            <p:cNvSpPr/>
            <p:nvPr/>
          </p:nvSpPr>
          <p:spPr>
            <a:xfrm>
              <a:off x="7125462" y="513592"/>
              <a:ext cx="56495" cy="54381"/>
            </a:xfrm>
            <a:custGeom>
              <a:avLst/>
              <a:gdLst/>
              <a:ahLst/>
              <a:cxnLst/>
              <a:rect l="l" t="t" r="r" b="b"/>
              <a:pathLst>
                <a:path w="481" h="463" extrusionOk="0">
                  <a:moveTo>
                    <a:pt x="239" y="1"/>
                  </a:moveTo>
                  <a:cubicBezTo>
                    <a:pt x="233" y="1"/>
                    <a:pt x="228" y="1"/>
                    <a:pt x="223" y="1"/>
                  </a:cubicBezTo>
                  <a:cubicBezTo>
                    <a:pt x="125" y="10"/>
                    <a:pt x="54" y="81"/>
                    <a:pt x="27" y="179"/>
                  </a:cubicBezTo>
                  <a:cubicBezTo>
                    <a:pt x="10" y="268"/>
                    <a:pt x="1" y="365"/>
                    <a:pt x="19" y="463"/>
                  </a:cubicBezTo>
                  <a:cubicBezTo>
                    <a:pt x="19" y="410"/>
                    <a:pt x="63" y="383"/>
                    <a:pt x="107" y="383"/>
                  </a:cubicBezTo>
                  <a:cubicBezTo>
                    <a:pt x="152" y="383"/>
                    <a:pt x="196" y="392"/>
                    <a:pt x="241" y="401"/>
                  </a:cubicBezTo>
                  <a:cubicBezTo>
                    <a:pt x="255" y="404"/>
                    <a:pt x="268" y="406"/>
                    <a:pt x="282" y="406"/>
                  </a:cubicBezTo>
                  <a:cubicBezTo>
                    <a:pt x="382" y="406"/>
                    <a:pt x="473" y="324"/>
                    <a:pt x="480" y="214"/>
                  </a:cubicBezTo>
                  <a:cubicBezTo>
                    <a:pt x="463" y="95"/>
                    <a:pt x="357" y="1"/>
                    <a:pt x="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
            <p:cNvSpPr/>
            <p:nvPr/>
          </p:nvSpPr>
          <p:spPr>
            <a:xfrm>
              <a:off x="7221421" y="511595"/>
              <a:ext cx="140003" cy="20907"/>
            </a:xfrm>
            <a:custGeom>
              <a:avLst/>
              <a:gdLst/>
              <a:ahLst/>
              <a:cxnLst/>
              <a:rect l="l" t="t" r="r" b="b"/>
              <a:pathLst>
                <a:path w="1192" h="178" extrusionOk="0">
                  <a:moveTo>
                    <a:pt x="1191" y="0"/>
                  </a:moveTo>
                  <a:cubicBezTo>
                    <a:pt x="1093" y="36"/>
                    <a:pt x="996" y="63"/>
                    <a:pt x="898" y="80"/>
                  </a:cubicBezTo>
                  <a:cubicBezTo>
                    <a:pt x="788" y="100"/>
                    <a:pt x="676" y="112"/>
                    <a:pt x="564" y="112"/>
                  </a:cubicBezTo>
                  <a:cubicBezTo>
                    <a:pt x="476" y="112"/>
                    <a:pt x="389" y="105"/>
                    <a:pt x="303" y="89"/>
                  </a:cubicBezTo>
                  <a:cubicBezTo>
                    <a:pt x="196" y="80"/>
                    <a:pt x="99" y="54"/>
                    <a:pt x="1" y="27"/>
                  </a:cubicBezTo>
                  <a:lnTo>
                    <a:pt x="1" y="27"/>
                  </a:lnTo>
                  <a:cubicBezTo>
                    <a:pt x="90" y="80"/>
                    <a:pt x="187" y="116"/>
                    <a:pt x="294" y="142"/>
                  </a:cubicBezTo>
                  <a:cubicBezTo>
                    <a:pt x="392" y="160"/>
                    <a:pt x="498" y="178"/>
                    <a:pt x="605" y="178"/>
                  </a:cubicBezTo>
                  <a:cubicBezTo>
                    <a:pt x="703" y="169"/>
                    <a:pt x="809" y="151"/>
                    <a:pt x="907" y="125"/>
                  </a:cubicBezTo>
                  <a:cubicBezTo>
                    <a:pt x="1013" y="98"/>
                    <a:pt x="1102" y="54"/>
                    <a:pt x="119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
            <p:cNvSpPr/>
            <p:nvPr/>
          </p:nvSpPr>
          <p:spPr>
            <a:xfrm>
              <a:off x="7147426" y="360316"/>
              <a:ext cx="36645" cy="122151"/>
            </a:xfrm>
            <a:custGeom>
              <a:avLst/>
              <a:gdLst/>
              <a:ahLst/>
              <a:cxnLst/>
              <a:rect l="l" t="t" r="r" b="b"/>
              <a:pathLst>
                <a:path w="312" h="1040" extrusionOk="0">
                  <a:moveTo>
                    <a:pt x="36" y="1"/>
                  </a:moveTo>
                  <a:cubicBezTo>
                    <a:pt x="9" y="89"/>
                    <a:pt x="0" y="178"/>
                    <a:pt x="9" y="276"/>
                  </a:cubicBezTo>
                  <a:cubicBezTo>
                    <a:pt x="18" y="462"/>
                    <a:pt x="62" y="649"/>
                    <a:pt x="151" y="809"/>
                  </a:cubicBezTo>
                  <a:cubicBezTo>
                    <a:pt x="196" y="898"/>
                    <a:pt x="249" y="969"/>
                    <a:pt x="311" y="1040"/>
                  </a:cubicBezTo>
                  <a:cubicBezTo>
                    <a:pt x="267" y="960"/>
                    <a:pt x="231" y="880"/>
                    <a:pt x="196" y="791"/>
                  </a:cubicBezTo>
                  <a:cubicBezTo>
                    <a:pt x="160" y="711"/>
                    <a:pt x="134" y="622"/>
                    <a:pt x="116" y="533"/>
                  </a:cubicBezTo>
                  <a:cubicBezTo>
                    <a:pt x="89" y="445"/>
                    <a:pt x="71" y="356"/>
                    <a:pt x="54" y="267"/>
                  </a:cubicBezTo>
                  <a:cubicBezTo>
                    <a:pt x="45" y="178"/>
                    <a:pt x="36" y="89"/>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
            <p:cNvSpPr/>
            <p:nvPr/>
          </p:nvSpPr>
          <p:spPr>
            <a:xfrm>
              <a:off x="7438473" y="515706"/>
              <a:ext cx="138829" cy="178058"/>
            </a:xfrm>
            <a:custGeom>
              <a:avLst/>
              <a:gdLst/>
              <a:ahLst/>
              <a:cxnLst/>
              <a:rect l="l" t="t" r="r" b="b"/>
              <a:pathLst>
                <a:path w="1182" h="1516" extrusionOk="0">
                  <a:moveTo>
                    <a:pt x="622" y="1"/>
                  </a:moveTo>
                  <a:cubicBezTo>
                    <a:pt x="578" y="1"/>
                    <a:pt x="542" y="10"/>
                    <a:pt x="515" y="45"/>
                  </a:cubicBezTo>
                  <a:cubicBezTo>
                    <a:pt x="391" y="125"/>
                    <a:pt x="276" y="214"/>
                    <a:pt x="178" y="321"/>
                  </a:cubicBezTo>
                  <a:cubicBezTo>
                    <a:pt x="80" y="427"/>
                    <a:pt x="18" y="569"/>
                    <a:pt x="0" y="711"/>
                  </a:cubicBezTo>
                  <a:cubicBezTo>
                    <a:pt x="9" y="889"/>
                    <a:pt x="80" y="1058"/>
                    <a:pt x="205" y="1182"/>
                  </a:cubicBezTo>
                  <a:cubicBezTo>
                    <a:pt x="246" y="1240"/>
                    <a:pt x="357" y="1515"/>
                    <a:pt x="459" y="1515"/>
                  </a:cubicBezTo>
                  <a:cubicBezTo>
                    <a:pt x="466" y="1515"/>
                    <a:pt x="473" y="1514"/>
                    <a:pt x="480" y="1511"/>
                  </a:cubicBezTo>
                  <a:cubicBezTo>
                    <a:pt x="1075" y="1244"/>
                    <a:pt x="1182" y="454"/>
                    <a:pt x="684" y="36"/>
                  </a:cubicBezTo>
                  <a:cubicBezTo>
                    <a:pt x="666" y="19"/>
                    <a:pt x="649" y="10"/>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
            <p:cNvSpPr/>
            <p:nvPr/>
          </p:nvSpPr>
          <p:spPr>
            <a:xfrm>
              <a:off x="7491679" y="611078"/>
              <a:ext cx="180524" cy="93610"/>
            </a:xfrm>
            <a:custGeom>
              <a:avLst/>
              <a:gdLst/>
              <a:ahLst/>
              <a:cxnLst/>
              <a:rect l="l" t="t" r="r" b="b"/>
              <a:pathLst>
                <a:path w="1537" h="797" extrusionOk="0">
                  <a:moveTo>
                    <a:pt x="809" y="0"/>
                  </a:moveTo>
                  <a:cubicBezTo>
                    <a:pt x="774" y="0"/>
                    <a:pt x="738" y="2"/>
                    <a:pt x="702" y="6"/>
                  </a:cubicBezTo>
                  <a:cubicBezTo>
                    <a:pt x="542" y="33"/>
                    <a:pt x="400" y="95"/>
                    <a:pt x="276" y="193"/>
                  </a:cubicBezTo>
                  <a:cubicBezTo>
                    <a:pt x="187" y="264"/>
                    <a:pt x="0" y="415"/>
                    <a:pt x="36" y="548"/>
                  </a:cubicBezTo>
                  <a:cubicBezTo>
                    <a:pt x="78" y="745"/>
                    <a:pt x="437" y="797"/>
                    <a:pt x="678" y="797"/>
                  </a:cubicBezTo>
                  <a:cubicBezTo>
                    <a:pt x="741" y="797"/>
                    <a:pt x="796" y="793"/>
                    <a:pt x="835" y="788"/>
                  </a:cubicBezTo>
                  <a:cubicBezTo>
                    <a:pt x="1119" y="743"/>
                    <a:pt x="1368" y="583"/>
                    <a:pt x="1537" y="352"/>
                  </a:cubicBezTo>
                  <a:cubicBezTo>
                    <a:pt x="1363" y="124"/>
                    <a:pt x="1092" y="0"/>
                    <a:pt x="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
            <p:cNvSpPr/>
            <p:nvPr/>
          </p:nvSpPr>
          <p:spPr>
            <a:xfrm>
              <a:off x="7320551" y="615894"/>
              <a:ext cx="170189" cy="84801"/>
            </a:xfrm>
            <a:custGeom>
              <a:avLst/>
              <a:gdLst/>
              <a:ahLst/>
              <a:cxnLst/>
              <a:rect l="l" t="t" r="r" b="b"/>
              <a:pathLst>
                <a:path w="1449" h="722" extrusionOk="0">
                  <a:moveTo>
                    <a:pt x="514" y="0"/>
                  </a:moveTo>
                  <a:cubicBezTo>
                    <a:pt x="364" y="0"/>
                    <a:pt x="215" y="20"/>
                    <a:pt x="72" y="63"/>
                  </a:cubicBezTo>
                  <a:cubicBezTo>
                    <a:pt x="54" y="63"/>
                    <a:pt x="36" y="72"/>
                    <a:pt x="27" y="80"/>
                  </a:cubicBezTo>
                  <a:cubicBezTo>
                    <a:pt x="10" y="98"/>
                    <a:pt x="1" y="125"/>
                    <a:pt x="10" y="152"/>
                  </a:cubicBezTo>
                  <a:cubicBezTo>
                    <a:pt x="45" y="338"/>
                    <a:pt x="152" y="498"/>
                    <a:pt x="312" y="596"/>
                  </a:cubicBezTo>
                  <a:cubicBezTo>
                    <a:pt x="464" y="684"/>
                    <a:pt x="630" y="721"/>
                    <a:pt x="798" y="721"/>
                  </a:cubicBezTo>
                  <a:cubicBezTo>
                    <a:pt x="817" y="721"/>
                    <a:pt x="835" y="721"/>
                    <a:pt x="853" y="720"/>
                  </a:cubicBezTo>
                  <a:cubicBezTo>
                    <a:pt x="995" y="711"/>
                    <a:pt x="1448" y="631"/>
                    <a:pt x="1386" y="418"/>
                  </a:cubicBezTo>
                  <a:cubicBezTo>
                    <a:pt x="1324" y="205"/>
                    <a:pt x="1004" y="72"/>
                    <a:pt x="818" y="27"/>
                  </a:cubicBezTo>
                  <a:cubicBezTo>
                    <a:pt x="718" y="9"/>
                    <a:pt x="616"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
            <p:cNvSpPr/>
            <p:nvPr/>
          </p:nvSpPr>
          <p:spPr>
            <a:xfrm>
              <a:off x="7388321" y="669100"/>
              <a:ext cx="125322" cy="129433"/>
            </a:xfrm>
            <a:custGeom>
              <a:avLst/>
              <a:gdLst/>
              <a:ahLst/>
              <a:cxnLst/>
              <a:rect l="l" t="t" r="r" b="b"/>
              <a:pathLst>
                <a:path w="1067" h="1102" extrusionOk="0">
                  <a:moveTo>
                    <a:pt x="898" y="0"/>
                  </a:moveTo>
                  <a:lnTo>
                    <a:pt x="685" y="45"/>
                  </a:lnTo>
                  <a:cubicBezTo>
                    <a:pt x="401" y="54"/>
                    <a:pt x="170" y="258"/>
                    <a:pt x="125" y="533"/>
                  </a:cubicBezTo>
                  <a:cubicBezTo>
                    <a:pt x="108" y="684"/>
                    <a:pt x="134" y="844"/>
                    <a:pt x="54" y="969"/>
                  </a:cubicBezTo>
                  <a:cubicBezTo>
                    <a:pt x="28" y="1013"/>
                    <a:pt x="1" y="1066"/>
                    <a:pt x="37" y="1093"/>
                  </a:cubicBezTo>
                  <a:cubicBezTo>
                    <a:pt x="54" y="1102"/>
                    <a:pt x="63" y="1102"/>
                    <a:pt x="81" y="1102"/>
                  </a:cubicBezTo>
                  <a:cubicBezTo>
                    <a:pt x="205" y="1093"/>
                    <a:pt x="312" y="1102"/>
                    <a:pt x="436" y="1084"/>
                  </a:cubicBezTo>
                  <a:cubicBezTo>
                    <a:pt x="561" y="1075"/>
                    <a:pt x="694" y="1040"/>
                    <a:pt x="800" y="977"/>
                  </a:cubicBezTo>
                  <a:cubicBezTo>
                    <a:pt x="934" y="862"/>
                    <a:pt x="1013" y="711"/>
                    <a:pt x="1031" y="542"/>
                  </a:cubicBezTo>
                  <a:cubicBezTo>
                    <a:pt x="1058" y="445"/>
                    <a:pt x="1067" y="347"/>
                    <a:pt x="1058" y="249"/>
                  </a:cubicBezTo>
                  <a:cubicBezTo>
                    <a:pt x="1040" y="143"/>
                    <a:pt x="987" y="54"/>
                    <a:pt x="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
            <p:cNvSpPr/>
            <p:nvPr/>
          </p:nvSpPr>
          <p:spPr>
            <a:xfrm>
              <a:off x="7468659" y="673798"/>
              <a:ext cx="157621" cy="130020"/>
            </a:xfrm>
            <a:custGeom>
              <a:avLst/>
              <a:gdLst/>
              <a:ahLst/>
              <a:cxnLst/>
              <a:rect l="l" t="t" r="r" b="b"/>
              <a:pathLst>
                <a:path w="1342" h="1107" extrusionOk="0">
                  <a:moveTo>
                    <a:pt x="389" y="0"/>
                  </a:moveTo>
                  <a:cubicBezTo>
                    <a:pt x="333" y="0"/>
                    <a:pt x="279" y="10"/>
                    <a:pt x="232" y="32"/>
                  </a:cubicBezTo>
                  <a:cubicBezTo>
                    <a:pt x="1" y="138"/>
                    <a:pt x="179" y="582"/>
                    <a:pt x="303" y="707"/>
                  </a:cubicBezTo>
                  <a:cubicBezTo>
                    <a:pt x="418" y="813"/>
                    <a:pt x="560" y="893"/>
                    <a:pt x="711" y="946"/>
                  </a:cubicBezTo>
                  <a:cubicBezTo>
                    <a:pt x="889" y="1035"/>
                    <a:pt x="1084" y="1088"/>
                    <a:pt x="1289" y="1106"/>
                  </a:cubicBezTo>
                  <a:cubicBezTo>
                    <a:pt x="1342" y="795"/>
                    <a:pt x="1235" y="476"/>
                    <a:pt x="1004" y="262"/>
                  </a:cubicBezTo>
                  <a:cubicBezTo>
                    <a:pt x="870" y="143"/>
                    <a:pt x="60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
            <p:cNvSpPr/>
            <p:nvPr/>
          </p:nvSpPr>
          <p:spPr>
            <a:xfrm>
              <a:off x="7395720" y="605440"/>
              <a:ext cx="186749" cy="134718"/>
            </a:xfrm>
            <a:custGeom>
              <a:avLst/>
              <a:gdLst/>
              <a:ahLst/>
              <a:cxnLst/>
              <a:rect l="l" t="t" r="r" b="b"/>
              <a:pathLst>
                <a:path w="1590" h="1147" extrusionOk="0">
                  <a:moveTo>
                    <a:pt x="1475" y="619"/>
                  </a:moveTo>
                  <a:lnTo>
                    <a:pt x="1537" y="622"/>
                  </a:lnTo>
                  <a:cubicBezTo>
                    <a:pt x="1516" y="621"/>
                    <a:pt x="1496" y="620"/>
                    <a:pt x="1475" y="619"/>
                  </a:cubicBezTo>
                  <a:close/>
                  <a:moveTo>
                    <a:pt x="915" y="1"/>
                  </a:moveTo>
                  <a:lnTo>
                    <a:pt x="906" y="329"/>
                  </a:lnTo>
                  <a:lnTo>
                    <a:pt x="800" y="36"/>
                  </a:lnTo>
                  <a:lnTo>
                    <a:pt x="791" y="329"/>
                  </a:lnTo>
                  <a:lnTo>
                    <a:pt x="640" y="116"/>
                  </a:lnTo>
                  <a:lnTo>
                    <a:pt x="640" y="116"/>
                  </a:lnTo>
                  <a:cubicBezTo>
                    <a:pt x="640" y="178"/>
                    <a:pt x="649" y="241"/>
                    <a:pt x="649" y="303"/>
                  </a:cubicBezTo>
                  <a:cubicBezTo>
                    <a:pt x="649" y="285"/>
                    <a:pt x="515" y="187"/>
                    <a:pt x="489" y="169"/>
                  </a:cubicBezTo>
                  <a:lnTo>
                    <a:pt x="489" y="169"/>
                  </a:lnTo>
                  <a:cubicBezTo>
                    <a:pt x="507" y="205"/>
                    <a:pt x="491" y="217"/>
                    <a:pt x="464" y="217"/>
                  </a:cubicBezTo>
                  <a:cubicBezTo>
                    <a:pt x="424" y="217"/>
                    <a:pt x="359" y="193"/>
                    <a:pt x="338" y="187"/>
                  </a:cubicBezTo>
                  <a:cubicBezTo>
                    <a:pt x="249" y="169"/>
                    <a:pt x="160" y="161"/>
                    <a:pt x="71" y="152"/>
                  </a:cubicBezTo>
                  <a:lnTo>
                    <a:pt x="71" y="152"/>
                  </a:lnTo>
                  <a:lnTo>
                    <a:pt x="240" y="223"/>
                  </a:lnTo>
                  <a:lnTo>
                    <a:pt x="36" y="249"/>
                  </a:lnTo>
                  <a:cubicBezTo>
                    <a:pt x="124" y="267"/>
                    <a:pt x="204" y="294"/>
                    <a:pt x="284" y="338"/>
                  </a:cubicBezTo>
                  <a:cubicBezTo>
                    <a:pt x="253" y="332"/>
                    <a:pt x="221" y="329"/>
                    <a:pt x="190" y="329"/>
                  </a:cubicBezTo>
                  <a:cubicBezTo>
                    <a:pt x="132" y="329"/>
                    <a:pt x="72" y="339"/>
                    <a:pt x="9" y="356"/>
                  </a:cubicBezTo>
                  <a:lnTo>
                    <a:pt x="338" y="418"/>
                  </a:lnTo>
                  <a:lnTo>
                    <a:pt x="45" y="471"/>
                  </a:lnTo>
                  <a:lnTo>
                    <a:pt x="302" y="560"/>
                  </a:lnTo>
                  <a:lnTo>
                    <a:pt x="0" y="578"/>
                  </a:lnTo>
                  <a:lnTo>
                    <a:pt x="302" y="631"/>
                  </a:lnTo>
                  <a:lnTo>
                    <a:pt x="62" y="676"/>
                  </a:lnTo>
                  <a:lnTo>
                    <a:pt x="62" y="676"/>
                  </a:lnTo>
                  <a:lnTo>
                    <a:pt x="418" y="658"/>
                  </a:lnTo>
                  <a:lnTo>
                    <a:pt x="213" y="756"/>
                  </a:lnTo>
                  <a:lnTo>
                    <a:pt x="524" y="667"/>
                  </a:lnTo>
                  <a:lnTo>
                    <a:pt x="524" y="667"/>
                  </a:lnTo>
                  <a:cubicBezTo>
                    <a:pt x="409" y="720"/>
                    <a:pt x="320" y="809"/>
                    <a:pt x="249" y="916"/>
                  </a:cubicBezTo>
                  <a:cubicBezTo>
                    <a:pt x="347" y="862"/>
                    <a:pt x="444" y="818"/>
                    <a:pt x="551" y="791"/>
                  </a:cubicBezTo>
                  <a:lnTo>
                    <a:pt x="551" y="791"/>
                  </a:lnTo>
                  <a:cubicBezTo>
                    <a:pt x="471" y="844"/>
                    <a:pt x="409" y="924"/>
                    <a:pt x="382" y="1013"/>
                  </a:cubicBezTo>
                  <a:lnTo>
                    <a:pt x="640" y="853"/>
                  </a:lnTo>
                  <a:lnTo>
                    <a:pt x="640" y="853"/>
                  </a:lnTo>
                  <a:lnTo>
                    <a:pt x="515" y="1146"/>
                  </a:lnTo>
                  <a:lnTo>
                    <a:pt x="737" y="942"/>
                  </a:lnTo>
                  <a:lnTo>
                    <a:pt x="737" y="942"/>
                  </a:lnTo>
                  <a:cubicBezTo>
                    <a:pt x="746" y="1004"/>
                    <a:pt x="746" y="1067"/>
                    <a:pt x="728" y="1129"/>
                  </a:cubicBezTo>
                  <a:cubicBezTo>
                    <a:pt x="791" y="1013"/>
                    <a:pt x="835" y="889"/>
                    <a:pt x="879" y="765"/>
                  </a:cubicBezTo>
                  <a:lnTo>
                    <a:pt x="888" y="1058"/>
                  </a:lnTo>
                  <a:lnTo>
                    <a:pt x="968" y="809"/>
                  </a:lnTo>
                  <a:cubicBezTo>
                    <a:pt x="1048" y="889"/>
                    <a:pt x="1119" y="987"/>
                    <a:pt x="1173" y="1084"/>
                  </a:cubicBezTo>
                  <a:cubicBezTo>
                    <a:pt x="1155" y="987"/>
                    <a:pt x="1128" y="889"/>
                    <a:pt x="1075" y="809"/>
                  </a:cubicBezTo>
                  <a:lnTo>
                    <a:pt x="1075" y="809"/>
                  </a:lnTo>
                  <a:cubicBezTo>
                    <a:pt x="1164" y="853"/>
                    <a:pt x="1235" y="924"/>
                    <a:pt x="1288" y="1004"/>
                  </a:cubicBezTo>
                  <a:lnTo>
                    <a:pt x="1128" y="756"/>
                  </a:lnTo>
                  <a:lnTo>
                    <a:pt x="1128" y="756"/>
                  </a:lnTo>
                  <a:cubicBezTo>
                    <a:pt x="1235" y="791"/>
                    <a:pt x="1332" y="836"/>
                    <a:pt x="1421" y="907"/>
                  </a:cubicBezTo>
                  <a:cubicBezTo>
                    <a:pt x="1368" y="844"/>
                    <a:pt x="1306" y="782"/>
                    <a:pt x="1244" y="738"/>
                  </a:cubicBezTo>
                  <a:lnTo>
                    <a:pt x="1590" y="738"/>
                  </a:lnTo>
                  <a:lnTo>
                    <a:pt x="1217" y="649"/>
                  </a:lnTo>
                  <a:cubicBezTo>
                    <a:pt x="1297" y="629"/>
                    <a:pt x="1377" y="619"/>
                    <a:pt x="1457" y="619"/>
                  </a:cubicBezTo>
                  <a:cubicBezTo>
                    <a:pt x="1463" y="619"/>
                    <a:pt x="1469" y="619"/>
                    <a:pt x="1475" y="619"/>
                  </a:cubicBezTo>
                  <a:lnTo>
                    <a:pt x="1475" y="619"/>
                  </a:lnTo>
                  <a:lnTo>
                    <a:pt x="1190" y="605"/>
                  </a:lnTo>
                  <a:lnTo>
                    <a:pt x="1546" y="471"/>
                  </a:lnTo>
                  <a:lnTo>
                    <a:pt x="1546" y="471"/>
                  </a:lnTo>
                  <a:lnTo>
                    <a:pt x="1164" y="516"/>
                  </a:lnTo>
                  <a:lnTo>
                    <a:pt x="1510" y="356"/>
                  </a:lnTo>
                  <a:lnTo>
                    <a:pt x="1510" y="356"/>
                  </a:lnTo>
                  <a:lnTo>
                    <a:pt x="1155" y="436"/>
                  </a:lnTo>
                  <a:lnTo>
                    <a:pt x="1439" y="258"/>
                  </a:lnTo>
                  <a:lnTo>
                    <a:pt x="1439" y="258"/>
                  </a:lnTo>
                  <a:lnTo>
                    <a:pt x="1048" y="400"/>
                  </a:lnTo>
                  <a:cubicBezTo>
                    <a:pt x="1128" y="347"/>
                    <a:pt x="1190" y="276"/>
                    <a:pt x="1235" y="187"/>
                  </a:cubicBezTo>
                  <a:lnTo>
                    <a:pt x="1235" y="187"/>
                  </a:lnTo>
                  <a:lnTo>
                    <a:pt x="995" y="383"/>
                  </a:lnTo>
                  <a:cubicBezTo>
                    <a:pt x="995" y="249"/>
                    <a:pt x="968" y="116"/>
                    <a:pt x="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
            <p:cNvSpPr/>
            <p:nvPr/>
          </p:nvSpPr>
          <p:spPr>
            <a:xfrm>
              <a:off x="7470773" y="586648"/>
              <a:ext cx="16796" cy="96076"/>
            </a:xfrm>
            <a:custGeom>
              <a:avLst/>
              <a:gdLst/>
              <a:ahLst/>
              <a:cxnLst/>
              <a:rect l="l" t="t" r="r" b="b"/>
              <a:pathLst>
                <a:path w="143" h="818" fill="none" extrusionOk="0">
                  <a:moveTo>
                    <a:pt x="143" y="818"/>
                  </a:moveTo>
                  <a:cubicBezTo>
                    <a:pt x="72" y="552"/>
                    <a:pt x="27" y="276"/>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
            <p:cNvSpPr/>
            <p:nvPr/>
          </p:nvSpPr>
          <p:spPr>
            <a:xfrm>
              <a:off x="7484397" y="583594"/>
              <a:ext cx="21964" cy="99130"/>
            </a:xfrm>
            <a:custGeom>
              <a:avLst/>
              <a:gdLst/>
              <a:ahLst/>
              <a:cxnLst/>
              <a:rect l="l" t="t" r="r" b="b"/>
              <a:pathLst>
                <a:path w="187" h="844" fill="none" extrusionOk="0">
                  <a:moveTo>
                    <a:pt x="0" y="844"/>
                  </a:moveTo>
                  <a:cubicBezTo>
                    <a:pt x="62" y="560"/>
                    <a:pt x="124" y="284"/>
                    <a:pt x="187"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
            <p:cNvSpPr/>
            <p:nvPr/>
          </p:nvSpPr>
          <p:spPr>
            <a:xfrm>
              <a:off x="7389378" y="633629"/>
              <a:ext cx="100304" cy="47098"/>
            </a:xfrm>
            <a:custGeom>
              <a:avLst/>
              <a:gdLst/>
              <a:ahLst/>
              <a:cxnLst/>
              <a:rect l="l" t="t" r="r" b="b"/>
              <a:pathLst>
                <a:path w="854" h="401" fill="none" extrusionOk="0">
                  <a:moveTo>
                    <a:pt x="854" y="400"/>
                  </a:moveTo>
                  <a:cubicBezTo>
                    <a:pt x="552" y="302"/>
                    <a:pt x="267" y="169"/>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
            <p:cNvSpPr/>
            <p:nvPr/>
          </p:nvSpPr>
          <p:spPr>
            <a:xfrm>
              <a:off x="7425906" y="604383"/>
              <a:ext cx="63777" cy="76344"/>
            </a:xfrm>
            <a:custGeom>
              <a:avLst/>
              <a:gdLst/>
              <a:ahLst/>
              <a:cxnLst/>
              <a:rect l="l" t="t" r="r" b="b"/>
              <a:pathLst>
                <a:path w="543" h="650" fill="none" extrusionOk="0">
                  <a:moveTo>
                    <a:pt x="543" y="649"/>
                  </a:moveTo>
                  <a:cubicBezTo>
                    <a:pt x="329" y="463"/>
                    <a:pt x="152" y="241"/>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
            <p:cNvSpPr/>
            <p:nvPr/>
          </p:nvSpPr>
          <p:spPr>
            <a:xfrm>
              <a:off x="7420033" y="600155"/>
              <a:ext cx="10218" cy="8574"/>
            </a:xfrm>
            <a:custGeom>
              <a:avLst/>
              <a:gdLst/>
              <a:ahLst/>
              <a:cxnLst/>
              <a:rect l="l" t="t" r="r" b="b"/>
              <a:pathLst>
                <a:path w="87" h="73" extrusionOk="0">
                  <a:moveTo>
                    <a:pt x="51" y="1"/>
                  </a:moveTo>
                  <a:cubicBezTo>
                    <a:pt x="5" y="1"/>
                    <a:pt x="0" y="64"/>
                    <a:pt x="42" y="72"/>
                  </a:cubicBezTo>
                  <a:cubicBezTo>
                    <a:pt x="60" y="72"/>
                    <a:pt x="77" y="55"/>
                    <a:pt x="86" y="37"/>
                  </a:cubicBezTo>
                  <a:cubicBezTo>
                    <a:pt x="86" y="19"/>
                    <a:pt x="77" y="1"/>
                    <a:pt x="60" y="1"/>
                  </a:cubicBezTo>
                  <a:cubicBezTo>
                    <a:pt x="56" y="1"/>
                    <a:pt x="54" y="1"/>
                    <a:pt x="5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
            <p:cNvSpPr/>
            <p:nvPr/>
          </p:nvSpPr>
          <p:spPr>
            <a:xfrm>
              <a:off x="7385267" y="629753"/>
              <a:ext cx="8457" cy="7869"/>
            </a:xfrm>
            <a:custGeom>
              <a:avLst/>
              <a:gdLst/>
              <a:ahLst/>
              <a:cxnLst/>
              <a:rect l="l" t="t" r="r" b="b"/>
              <a:pathLst>
                <a:path w="72" h="67" extrusionOk="0">
                  <a:moveTo>
                    <a:pt x="36" y="0"/>
                  </a:moveTo>
                  <a:cubicBezTo>
                    <a:pt x="18" y="0"/>
                    <a:pt x="0" y="11"/>
                    <a:pt x="0" y="34"/>
                  </a:cubicBezTo>
                  <a:cubicBezTo>
                    <a:pt x="0" y="56"/>
                    <a:pt x="18" y="67"/>
                    <a:pt x="36" y="67"/>
                  </a:cubicBezTo>
                  <a:cubicBezTo>
                    <a:pt x="54" y="67"/>
                    <a:pt x="71" y="56"/>
                    <a:pt x="71" y="34"/>
                  </a:cubicBezTo>
                  <a:cubicBezTo>
                    <a:pt x="71" y="11"/>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
            <p:cNvSpPr/>
            <p:nvPr/>
          </p:nvSpPr>
          <p:spPr>
            <a:xfrm>
              <a:off x="7466662" y="582537"/>
              <a:ext cx="7400" cy="7400"/>
            </a:xfrm>
            <a:custGeom>
              <a:avLst/>
              <a:gdLst/>
              <a:ahLst/>
              <a:cxnLst/>
              <a:rect l="l" t="t" r="r" b="b"/>
              <a:pathLst>
                <a:path w="63" h="63" extrusionOk="0">
                  <a:moveTo>
                    <a:pt x="36" y="0"/>
                  </a:moveTo>
                  <a:cubicBezTo>
                    <a:pt x="18" y="0"/>
                    <a:pt x="0" y="18"/>
                    <a:pt x="0" y="36"/>
                  </a:cubicBezTo>
                  <a:cubicBezTo>
                    <a:pt x="0" y="54"/>
                    <a:pt x="18" y="62"/>
                    <a:pt x="36" y="62"/>
                  </a:cubicBezTo>
                  <a:cubicBezTo>
                    <a:pt x="53" y="62"/>
                    <a:pt x="62" y="54"/>
                    <a:pt x="62" y="36"/>
                  </a:cubicBezTo>
                  <a:cubicBezTo>
                    <a:pt x="62" y="18"/>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
            <p:cNvSpPr/>
            <p:nvPr/>
          </p:nvSpPr>
          <p:spPr>
            <a:xfrm>
              <a:off x="7502133" y="581480"/>
              <a:ext cx="7400" cy="7400"/>
            </a:xfrm>
            <a:custGeom>
              <a:avLst/>
              <a:gdLst/>
              <a:ahLst/>
              <a:cxnLst/>
              <a:rect l="l" t="t" r="r" b="b"/>
              <a:pathLst>
                <a:path w="63" h="63" extrusionOk="0">
                  <a:moveTo>
                    <a:pt x="36" y="0"/>
                  </a:moveTo>
                  <a:cubicBezTo>
                    <a:pt x="18" y="0"/>
                    <a:pt x="0" y="9"/>
                    <a:pt x="0" y="36"/>
                  </a:cubicBezTo>
                  <a:cubicBezTo>
                    <a:pt x="0" y="54"/>
                    <a:pt x="18" y="63"/>
                    <a:pt x="36" y="63"/>
                  </a:cubicBezTo>
                  <a:cubicBezTo>
                    <a:pt x="53" y="63"/>
                    <a:pt x="62" y="54"/>
                    <a:pt x="62" y="36"/>
                  </a:cubicBezTo>
                  <a:cubicBezTo>
                    <a:pt x="62" y="9"/>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
            <p:cNvSpPr/>
            <p:nvPr/>
          </p:nvSpPr>
          <p:spPr>
            <a:xfrm>
              <a:off x="7482283" y="657355"/>
              <a:ext cx="106529" cy="92200"/>
            </a:xfrm>
            <a:custGeom>
              <a:avLst/>
              <a:gdLst/>
              <a:ahLst/>
              <a:cxnLst/>
              <a:rect l="l" t="t" r="r" b="b"/>
              <a:pathLst>
                <a:path w="907" h="785" extrusionOk="0">
                  <a:moveTo>
                    <a:pt x="681" y="1"/>
                  </a:moveTo>
                  <a:cubicBezTo>
                    <a:pt x="607" y="1"/>
                    <a:pt x="533" y="7"/>
                    <a:pt x="462" y="21"/>
                  </a:cubicBezTo>
                  <a:cubicBezTo>
                    <a:pt x="311" y="47"/>
                    <a:pt x="160" y="109"/>
                    <a:pt x="36" y="189"/>
                  </a:cubicBezTo>
                  <a:lnTo>
                    <a:pt x="0" y="207"/>
                  </a:lnTo>
                  <a:lnTo>
                    <a:pt x="36" y="225"/>
                  </a:lnTo>
                  <a:cubicBezTo>
                    <a:pt x="178" y="287"/>
                    <a:pt x="320" y="367"/>
                    <a:pt x="444" y="456"/>
                  </a:cubicBezTo>
                  <a:cubicBezTo>
                    <a:pt x="569" y="553"/>
                    <a:pt x="684" y="660"/>
                    <a:pt x="782" y="784"/>
                  </a:cubicBezTo>
                  <a:cubicBezTo>
                    <a:pt x="603" y="528"/>
                    <a:pt x="366" y="329"/>
                    <a:pt x="87" y="204"/>
                  </a:cubicBezTo>
                  <a:lnTo>
                    <a:pt x="87" y="204"/>
                  </a:lnTo>
                  <a:cubicBezTo>
                    <a:pt x="203" y="134"/>
                    <a:pt x="333" y="80"/>
                    <a:pt x="462" y="47"/>
                  </a:cubicBezTo>
                  <a:cubicBezTo>
                    <a:pt x="565" y="28"/>
                    <a:pt x="672" y="13"/>
                    <a:pt x="780" y="13"/>
                  </a:cubicBezTo>
                  <a:cubicBezTo>
                    <a:pt x="822" y="13"/>
                    <a:pt x="864" y="16"/>
                    <a:pt x="906" y="21"/>
                  </a:cubicBezTo>
                  <a:cubicBezTo>
                    <a:pt x="831" y="7"/>
                    <a:pt x="755" y="1"/>
                    <a:pt x="68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
            <p:cNvSpPr/>
            <p:nvPr/>
          </p:nvSpPr>
          <p:spPr>
            <a:xfrm>
              <a:off x="7431191" y="678496"/>
              <a:ext cx="55320" cy="97133"/>
            </a:xfrm>
            <a:custGeom>
              <a:avLst/>
              <a:gdLst/>
              <a:ahLst/>
              <a:cxnLst/>
              <a:rect l="l" t="t" r="r" b="b"/>
              <a:pathLst>
                <a:path w="471" h="827" extrusionOk="0">
                  <a:moveTo>
                    <a:pt x="471" y="0"/>
                  </a:moveTo>
                  <a:lnTo>
                    <a:pt x="471" y="0"/>
                  </a:lnTo>
                  <a:cubicBezTo>
                    <a:pt x="311" y="71"/>
                    <a:pt x="196" y="205"/>
                    <a:pt x="142" y="365"/>
                  </a:cubicBezTo>
                  <a:cubicBezTo>
                    <a:pt x="124" y="445"/>
                    <a:pt x="107" y="533"/>
                    <a:pt x="98" y="613"/>
                  </a:cubicBezTo>
                  <a:cubicBezTo>
                    <a:pt x="89" y="693"/>
                    <a:pt x="53" y="773"/>
                    <a:pt x="0" y="826"/>
                  </a:cubicBezTo>
                  <a:cubicBezTo>
                    <a:pt x="71" y="782"/>
                    <a:pt x="116" y="702"/>
                    <a:pt x="124" y="622"/>
                  </a:cubicBezTo>
                  <a:cubicBezTo>
                    <a:pt x="142" y="542"/>
                    <a:pt x="160" y="462"/>
                    <a:pt x="178" y="382"/>
                  </a:cubicBezTo>
                  <a:cubicBezTo>
                    <a:pt x="231" y="222"/>
                    <a:pt x="329" y="89"/>
                    <a:pt x="47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
            <p:cNvSpPr/>
            <p:nvPr/>
          </p:nvSpPr>
          <p:spPr>
            <a:xfrm>
              <a:off x="7485337" y="553291"/>
              <a:ext cx="16913" cy="124265"/>
            </a:xfrm>
            <a:custGeom>
              <a:avLst/>
              <a:gdLst/>
              <a:ahLst/>
              <a:cxnLst/>
              <a:rect l="l" t="t" r="r" b="b"/>
              <a:pathLst>
                <a:path w="144" h="1058" extrusionOk="0">
                  <a:moveTo>
                    <a:pt x="116" y="1"/>
                  </a:moveTo>
                  <a:cubicBezTo>
                    <a:pt x="45" y="72"/>
                    <a:pt x="10" y="161"/>
                    <a:pt x="19" y="258"/>
                  </a:cubicBezTo>
                  <a:cubicBezTo>
                    <a:pt x="19" y="356"/>
                    <a:pt x="37" y="454"/>
                    <a:pt x="63" y="542"/>
                  </a:cubicBezTo>
                  <a:cubicBezTo>
                    <a:pt x="99" y="631"/>
                    <a:pt x="108" y="720"/>
                    <a:pt x="108" y="818"/>
                  </a:cubicBezTo>
                  <a:cubicBezTo>
                    <a:pt x="108" y="907"/>
                    <a:pt x="72" y="995"/>
                    <a:pt x="1" y="1058"/>
                  </a:cubicBezTo>
                  <a:cubicBezTo>
                    <a:pt x="81" y="1004"/>
                    <a:pt x="134" y="915"/>
                    <a:pt x="134" y="818"/>
                  </a:cubicBezTo>
                  <a:cubicBezTo>
                    <a:pt x="143" y="720"/>
                    <a:pt x="134" y="622"/>
                    <a:pt x="108" y="534"/>
                  </a:cubicBezTo>
                  <a:cubicBezTo>
                    <a:pt x="72" y="445"/>
                    <a:pt x="54" y="356"/>
                    <a:pt x="45" y="258"/>
                  </a:cubicBezTo>
                  <a:cubicBezTo>
                    <a:pt x="37" y="169"/>
                    <a:pt x="63" y="72"/>
                    <a:pt x="11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
            <p:cNvSpPr/>
            <p:nvPr/>
          </p:nvSpPr>
          <p:spPr>
            <a:xfrm>
              <a:off x="7385267" y="658999"/>
              <a:ext cx="99247" cy="19615"/>
            </a:xfrm>
            <a:custGeom>
              <a:avLst/>
              <a:gdLst/>
              <a:ahLst/>
              <a:cxnLst/>
              <a:rect l="l" t="t" r="r" b="b"/>
              <a:pathLst>
                <a:path w="845" h="167" extrusionOk="0">
                  <a:moveTo>
                    <a:pt x="198" y="0"/>
                  </a:moveTo>
                  <a:cubicBezTo>
                    <a:pt x="132" y="0"/>
                    <a:pt x="66" y="5"/>
                    <a:pt x="0" y="15"/>
                  </a:cubicBezTo>
                  <a:cubicBezTo>
                    <a:pt x="142" y="15"/>
                    <a:pt x="285" y="33"/>
                    <a:pt x="427" y="60"/>
                  </a:cubicBezTo>
                  <a:cubicBezTo>
                    <a:pt x="569" y="86"/>
                    <a:pt x="702" y="122"/>
                    <a:pt x="844" y="166"/>
                  </a:cubicBezTo>
                  <a:cubicBezTo>
                    <a:pt x="646" y="57"/>
                    <a:pt x="421" y="0"/>
                    <a:pt x="1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
            <p:cNvSpPr/>
            <p:nvPr/>
          </p:nvSpPr>
          <p:spPr>
            <a:xfrm>
              <a:off x="6209918" y="844692"/>
              <a:ext cx="117687" cy="106412"/>
            </a:xfrm>
            <a:custGeom>
              <a:avLst/>
              <a:gdLst/>
              <a:ahLst/>
              <a:cxnLst/>
              <a:rect l="l" t="t" r="r" b="b"/>
              <a:pathLst>
                <a:path w="1002" h="906" extrusionOk="0">
                  <a:moveTo>
                    <a:pt x="221" y="0"/>
                  </a:moveTo>
                  <a:cubicBezTo>
                    <a:pt x="174" y="0"/>
                    <a:pt x="137" y="10"/>
                    <a:pt x="131" y="42"/>
                  </a:cubicBezTo>
                  <a:cubicBezTo>
                    <a:pt x="1" y="481"/>
                    <a:pt x="340" y="906"/>
                    <a:pt x="780" y="906"/>
                  </a:cubicBezTo>
                  <a:cubicBezTo>
                    <a:pt x="821" y="906"/>
                    <a:pt x="862" y="902"/>
                    <a:pt x="904" y="895"/>
                  </a:cubicBezTo>
                  <a:cubicBezTo>
                    <a:pt x="921" y="886"/>
                    <a:pt x="939" y="886"/>
                    <a:pt x="957" y="877"/>
                  </a:cubicBezTo>
                  <a:cubicBezTo>
                    <a:pt x="975" y="850"/>
                    <a:pt x="984" y="824"/>
                    <a:pt x="984" y="788"/>
                  </a:cubicBezTo>
                  <a:cubicBezTo>
                    <a:pt x="1001" y="681"/>
                    <a:pt x="1001" y="566"/>
                    <a:pt x="984" y="451"/>
                  </a:cubicBezTo>
                  <a:cubicBezTo>
                    <a:pt x="975" y="335"/>
                    <a:pt x="921" y="229"/>
                    <a:pt x="841" y="149"/>
                  </a:cubicBezTo>
                  <a:cubicBezTo>
                    <a:pt x="736" y="75"/>
                    <a:pt x="615" y="32"/>
                    <a:pt x="493" y="32"/>
                  </a:cubicBezTo>
                  <a:cubicBezTo>
                    <a:pt x="482" y="32"/>
                    <a:pt x="471" y="32"/>
                    <a:pt x="460" y="33"/>
                  </a:cubicBezTo>
                  <a:cubicBezTo>
                    <a:pt x="425" y="33"/>
                    <a:pt x="307"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
            <p:cNvSpPr/>
            <p:nvPr/>
          </p:nvSpPr>
          <p:spPr>
            <a:xfrm>
              <a:off x="6154246" y="857142"/>
              <a:ext cx="91965" cy="118744"/>
            </a:xfrm>
            <a:custGeom>
              <a:avLst/>
              <a:gdLst/>
              <a:ahLst/>
              <a:cxnLst/>
              <a:rect l="l" t="t" r="r" b="b"/>
              <a:pathLst>
                <a:path w="783" h="1011" extrusionOk="0">
                  <a:moveTo>
                    <a:pt x="623" y="1"/>
                  </a:moveTo>
                  <a:cubicBezTo>
                    <a:pt x="442" y="1"/>
                    <a:pt x="213" y="262"/>
                    <a:pt x="143" y="371"/>
                  </a:cubicBezTo>
                  <a:cubicBezTo>
                    <a:pt x="36" y="567"/>
                    <a:pt x="1" y="789"/>
                    <a:pt x="54" y="1011"/>
                  </a:cubicBezTo>
                  <a:cubicBezTo>
                    <a:pt x="312" y="1011"/>
                    <a:pt x="543" y="886"/>
                    <a:pt x="676" y="673"/>
                  </a:cubicBezTo>
                  <a:cubicBezTo>
                    <a:pt x="738" y="575"/>
                    <a:pt x="774" y="451"/>
                    <a:pt x="783" y="336"/>
                  </a:cubicBezTo>
                  <a:cubicBezTo>
                    <a:pt x="783" y="247"/>
                    <a:pt x="783" y="60"/>
                    <a:pt x="694" y="16"/>
                  </a:cubicBezTo>
                  <a:cubicBezTo>
                    <a:pt x="672" y="5"/>
                    <a:pt x="648" y="1"/>
                    <a:pt x="6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
            <p:cNvSpPr/>
            <p:nvPr/>
          </p:nvSpPr>
          <p:spPr>
            <a:xfrm>
              <a:off x="6228358" y="767643"/>
              <a:ext cx="122151" cy="91378"/>
            </a:xfrm>
            <a:custGeom>
              <a:avLst/>
              <a:gdLst/>
              <a:ahLst/>
              <a:cxnLst/>
              <a:rect l="l" t="t" r="r" b="b"/>
              <a:pathLst>
                <a:path w="1040" h="778" extrusionOk="0">
                  <a:moveTo>
                    <a:pt x="757" y="1"/>
                  </a:moveTo>
                  <a:cubicBezTo>
                    <a:pt x="700" y="1"/>
                    <a:pt x="643" y="11"/>
                    <a:pt x="587" y="32"/>
                  </a:cubicBezTo>
                  <a:cubicBezTo>
                    <a:pt x="454" y="76"/>
                    <a:pt x="329" y="165"/>
                    <a:pt x="249" y="289"/>
                  </a:cubicBezTo>
                  <a:cubicBezTo>
                    <a:pt x="178" y="378"/>
                    <a:pt x="1" y="689"/>
                    <a:pt x="160" y="760"/>
                  </a:cubicBezTo>
                  <a:cubicBezTo>
                    <a:pt x="192" y="772"/>
                    <a:pt x="226" y="778"/>
                    <a:pt x="262" y="778"/>
                  </a:cubicBezTo>
                  <a:cubicBezTo>
                    <a:pt x="410" y="778"/>
                    <a:pt x="583" y="688"/>
                    <a:pt x="676" y="609"/>
                  </a:cubicBezTo>
                  <a:cubicBezTo>
                    <a:pt x="827" y="485"/>
                    <a:pt x="951" y="334"/>
                    <a:pt x="1031" y="147"/>
                  </a:cubicBezTo>
                  <a:cubicBezTo>
                    <a:pt x="1040" y="138"/>
                    <a:pt x="1040" y="130"/>
                    <a:pt x="1040" y="112"/>
                  </a:cubicBezTo>
                  <a:cubicBezTo>
                    <a:pt x="1040" y="94"/>
                    <a:pt x="1022" y="76"/>
                    <a:pt x="1004" y="67"/>
                  </a:cubicBezTo>
                  <a:cubicBezTo>
                    <a:pt x="929" y="24"/>
                    <a:pt x="844"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
            <p:cNvSpPr/>
            <p:nvPr/>
          </p:nvSpPr>
          <p:spPr>
            <a:xfrm>
              <a:off x="6177266" y="736518"/>
              <a:ext cx="87737" cy="125322"/>
            </a:xfrm>
            <a:custGeom>
              <a:avLst/>
              <a:gdLst/>
              <a:ahLst/>
              <a:cxnLst/>
              <a:rect l="l" t="t" r="r" b="b"/>
              <a:pathLst>
                <a:path w="747" h="1067" extrusionOk="0">
                  <a:moveTo>
                    <a:pt x="325" y="0"/>
                  </a:moveTo>
                  <a:cubicBezTo>
                    <a:pt x="321" y="0"/>
                    <a:pt x="316" y="1"/>
                    <a:pt x="311" y="4"/>
                  </a:cubicBezTo>
                  <a:cubicBezTo>
                    <a:pt x="302" y="4"/>
                    <a:pt x="293" y="13"/>
                    <a:pt x="285" y="22"/>
                  </a:cubicBezTo>
                  <a:cubicBezTo>
                    <a:pt x="231" y="102"/>
                    <a:pt x="169" y="164"/>
                    <a:pt x="116" y="244"/>
                  </a:cubicBezTo>
                  <a:cubicBezTo>
                    <a:pt x="54" y="324"/>
                    <a:pt x="18" y="412"/>
                    <a:pt x="0" y="510"/>
                  </a:cubicBezTo>
                  <a:cubicBezTo>
                    <a:pt x="0" y="643"/>
                    <a:pt x="54" y="768"/>
                    <a:pt x="142" y="865"/>
                  </a:cubicBezTo>
                  <a:cubicBezTo>
                    <a:pt x="187" y="927"/>
                    <a:pt x="240" y="981"/>
                    <a:pt x="311" y="1025"/>
                  </a:cubicBezTo>
                  <a:cubicBezTo>
                    <a:pt x="350" y="1053"/>
                    <a:pt x="396" y="1067"/>
                    <a:pt x="444" y="1067"/>
                  </a:cubicBezTo>
                  <a:cubicBezTo>
                    <a:pt x="473" y="1067"/>
                    <a:pt x="503" y="1062"/>
                    <a:pt x="533" y="1052"/>
                  </a:cubicBezTo>
                  <a:lnTo>
                    <a:pt x="613" y="901"/>
                  </a:lnTo>
                  <a:cubicBezTo>
                    <a:pt x="746" y="741"/>
                    <a:pt x="746" y="492"/>
                    <a:pt x="595" y="332"/>
                  </a:cubicBezTo>
                  <a:cubicBezTo>
                    <a:pt x="524" y="244"/>
                    <a:pt x="409" y="181"/>
                    <a:pt x="373" y="75"/>
                  </a:cubicBezTo>
                  <a:cubicBezTo>
                    <a:pt x="366" y="44"/>
                    <a:pt x="351"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
            <p:cNvSpPr/>
            <p:nvPr/>
          </p:nvSpPr>
          <p:spPr>
            <a:xfrm>
              <a:off x="6096929" y="822376"/>
              <a:ext cx="142822" cy="76814"/>
            </a:xfrm>
            <a:custGeom>
              <a:avLst/>
              <a:gdLst/>
              <a:ahLst/>
              <a:cxnLst/>
              <a:rect l="l" t="t" r="r" b="b"/>
              <a:pathLst>
                <a:path w="1216" h="654" extrusionOk="0">
                  <a:moveTo>
                    <a:pt x="745" y="1"/>
                  </a:moveTo>
                  <a:cubicBezTo>
                    <a:pt x="739" y="1"/>
                    <a:pt x="734" y="1"/>
                    <a:pt x="729" y="1"/>
                  </a:cubicBezTo>
                  <a:cubicBezTo>
                    <a:pt x="613" y="28"/>
                    <a:pt x="489" y="63"/>
                    <a:pt x="382" y="134"/>
                  </a:cubicBezTo>
                  <a:cubicBezTo>
                    <a:pt x="240" y="196"/>
                    <a:pt x="116" y="285"/>
                    <a:pt x="0" y="392"/>
                  </a:cubicBezTo>
                  <a:cubicBezTo>
                    <a:pt x="143" y="558"/>
                    <a:pt x="349" y="654"/>
                    <a:pt x="562" y="654"/>
                  </a:cubicBezTo>
                  <a:cubicBezTo>
                    <a:pt x="588" y="654"/>
                    <a:pt x="614" y="652"/>
                    <a:pt x="640" y="649"/>
                  </a:cubicBezTo>
                  <a:cubicBezTo>
                    <a:pt x="818" y="623"/>
                    <a:pt x="1111" y="490"/>
                    <a:pt x="1164" y="294"/>
                  </a:cubicBezTo>
                  <a:cubicBezTo>
                    <a:pt x="1215" y="114"/>
                    <a:pt x="895" y="1"/>
                    <a:pt x="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
            <p:cNvSpPr/>
            <p:nvPr/>
          </p:nvSpPr>
          <p:spPr>
            <a:xfrm>
              <a:off x="6179381" y="797359"/>
              <a:ext cx="131547" cy="121211"/>
            </a:xfrm>
            <a:custGeom>
              <a:avLst/>
              <a:gdLst/>
              <a:ahLst/>
              <a:cxnLst/>
              <a:rect l="l" t="t" r="r" b="b"/>
              <a:pathLst>
                <a:path w="1120" h="1032" extrusionOk="0">
                  <a:moveTo>
                    <a:pt x="160" y="859"/>
                  </a:moveTo>
                  <a:cubicBezTo>
                    <a:pt x="145" y="878"/>
                    <a:pt x="130" y="897"/>
                    <a:pt x="116" y="916"/>
                  </a:cubicBezTo>
                  <a:cubicBezTo>
                    <a:pt x="131" y="898"/>
                    <a:pt x="146" y="879"/>
                    <a:pt x="160" y="859"/>
                  </a:cubicBezTo>
                  <a:close/>
                  <a:moveTo>
                    <a:pt x="577" y="1"/>
                  </a:moveTo>
                  <a:cubicBezTo>
                    <a:pt x="560" y="90"/>
                    <a:pt x="533" y="170"/>
                    <a:pt x="497" y="241"/>
                  </a:cubicBezTo>
                  <a:cubicBezTo>
                    <a:pt x="506" y="170"/>
                    <a:pt x="489" y="99"/>
                    <a:pt x="453" y="28"/>
                  </a:cubicBezTo>
                  <a:cubicBezTo>
                    <a:pt x="444" y="108"/>
                    <a:pt x="426" y="187"/>
                    <a:pt x="418" y="259"/>
                  </a:cubicBezTo>
                  <a:lnTo>
                    <a:pt x="311" y="45"/>
                  </a:lnTo>
                  <a:lnTo>
                    <a:pt x="311" y="45"/>
                  </a:lnTo>
                  <a:cubicBezTo>
                    <a:pt x="311" y="125"/>
                    <a:pt x="320" y="196"/>
                    <a:pt x="320" y="276"/>
                  </a:cubicBezTo>
                  <a:cubicBezTo>
                    <a:pt x="275" y="259"/>
                    <a:pt x="240" y="223"/>
                    <a:pt x="204" y="179"/>
                  </a:cubicBezTo>
                  <a:lnTo>
                    <a:pt x="204" y="179"/>
                  </a:lnTo>
                  <a:cubicBezTo>
                    <a:pt x="249" y="267"/>
                    <a:pt x="293" y="365"/>
                    <a:pt x="347" y="445"/>
                  </a:cubicBezTo>
                  <a:lnTo>
                    <a:pt x="169" y="312"/>
                  </a:lnTo>
                  <a:lnTo>
                    <a:pt x="169" y="312"/>
                  </a:lnTo>
                  <a:cubicBezTo>
                    <a:pt x="204" y="365"/>
                    <a:pt x="240" y="418"/>
                    <a:pt x="284" y="481"/>
                  </a:cubicBezTo>
                  <a:cubicBezTo>
                    <a:pt x="261" y="483"/>
                    <a:pt x="237" y="484"/>
                    <a:pt x="213" y="484"/>
                  </a:cubicBezTo>
                  <a:cubicBezTo>
                    <a:pt x="148" y="484"/>
                    <a:pt x="83" y="476"/>
                    <a:pt x="18" y="463"/>
                  </a:cubicBezTo>
                  <a:lnTo>
                    <a:pt x="18" y="463"/>
                  </a:lnTo>
                  <a:cubicBezTo>
                    <a:pt x="80" y="507"/>
                    <a:pt x="151" y="534"/>
                    <a:pt x="231" y="543"/>
                  </a:cubicBezTo>
                  <a:cubicBezTo>
                    <a:pt x="160" y="569"/>
                    <a:pt x="80" y="578"/>
                    <a:pt x="9" y="578"/>
                  </a:cubicBezTo>
                  <a:lnTo>
                    <a:pt x="240" y="605"/>
                  </a:lnTo>
                  <a:cubicBezTo>
                    <a:pt x="169" y="649"/>
                    <a:pt x="89" y="685"/>
                    <a:pt x="0" y="703"/>
                  </a:cubicBezTo>
                  <a:cubicBezTo>
                    <a:pt x="62" y="703"/>
                    <a:pt x="133" y="694"/>
                    <a:pt x="196" y="676"/>
                  </a:cubicBezTo>
                  <a:lnTo>
                    <a:pt x="196" y="676"/>
                  </a:lnTo>
                  <a:lnTo>
                    <a:pt x="18" y="880"/>
                  </a:lnTo>
                  <a:lnTo>
                    <a:pt x="18" y="880"/>
                  </a:lnTo>
                  <a:lnTo>
                    <a:pt x="249" y="703"/>
                  </a:lnTo>
                  <a:lnTo>
                    <a:pt x="249" y="703"/>
                  </a:lnTo>
                  <a:cubicBezTo>
                    <a:pt x="224" y="759"/>
                    <a:pt x="194" y="811"/>
                    <a:pt x="160" y="859"/>
                  </a:cubicBezTo>
                  <a:lnTo>
                    <a:pt x="160" y="859"/>
                  </a:lnTo>
                  <a:cubicBezTo>
                    <a:pt x="202" y="807"/>
                    <a:pt x="248" y="757"/>
                    <a:pt x="293" y="711"/>
                  </a:cubicBezTo>
                  <a:lnTo>
                    <a:pt x="293" y="711"/>
                  </a:lnTo>
                  <a:lnTo>
                    <a:pt x="204" y="987"/>
                  </a:lnTo>
                  <a:cubicBezTo>
                    <a:pt x="258" y="907"/>
                    <a:pt x="311" y="827"/>
                    <a:pt x="364" y="738"/>
                  </a:cubicBezTo>
                  <a:lnTo>
                    <a:pt x="364" y="738"/>
                  </a:lnTo>
                  <a:cubicBezTo>
                    <a:pt x="338" y="836"/>
                    <a:pt x="311" y="934"/>
                    <a:pt x="284" y="1022"/>
                  </a:cubicBezTo>
                  <a:lnTo>
                    <a:pt x="409" y="774"/>
                  </a:lnTo>
                  <a:lnTo>
                    <a:pt x="409" y="774"/>
                  </a:lnTo>
                  <a:cubicBezTo>
                    <a:pt x="400" y="862"/>
                    <a:pt x="391" y="951"/>
                    <a:pt x="373" y="1031"/>
                  </a:cubicBezTo>
                  <a:lnTo>
                    <a:pt x="489" y="729"/>
                  </a:lnTo>
                  <a:lnTo>
                    <a:pt x="489" y="729"/>
                  </a:lnTo>
                  <a:cubicBezTo>
                    <a:pt x="480" y="800"/>
                    <a:pt x="489" y="880"/>
                    <a:pt x="515" y="951"/>
                  </a:cubicBezTo>
                  <a:lnTo>
                    <a:pt x="515" y="711"/>
                  </a:lnTo>
                  <a:cubicBezTo>
                    <a:pt x="595" y="774"/>
                    <a:pt x="684" y="827"/>
                    <a:pt x="782" y="854"/>
                  </a:cubicBezTo>
                  <a:lnTo>
                    <a:pt x="595" y="685"/>
                  </a:lnTo>
                  <a:lnTo>
                    <a:pt x="826" y="765"/>
                  </a:lnTo>
                  <a:lnTo>
                    <a:pt x="657" y="614"/>
                  </a:lnTo>
                  <a:lnTo>
                    <a:pt x="853" y="632"/>
                  </a:lnTo>
                  <a:lnTo>
                    <a:pt x="737" y="543"/>
                  </a:lnTo>
                  <a:cubicBezTo>
                    <a:pt x="791" y="543"/>
                    <a:pt x="844" y="534"/>
                    <a:pt x="897" y="516"/>
                  </a:cubicBezTo>
                  <a:cubicBezTo>
                    <a:pt x="826" y="489"/>
                    <a:pt x="942" y="427"/>
                    <a:pt x="959" y="418"/>
                  </a:cubicBezTo>
                  <a:cubicBezTo>
                    <a:pt x="1022" y="374"/>
                    <a:pt x="1075" y="330"/>
                    <a:pt x="1119" y="276"/>
                  </a:cubicBezTo>
                  <a:lnTo>
                    <a:pt x="1119" y="276"/>
                  </a:lnTo>
                  <a:lnTo>
                    <a:pt x="995" y="347"/>
                  </a:lnTo>
                  <a:lnTo>
                    <a:pt x="1093" y="205"/>
                  </a:lnTo>
                  <a:lnTo>
                    <a:pt x="1093" y="205"/>
                  </a:lnTo>
                  <a:cubicBezTo>
                    <a:pt x="1030" y="250"/>
                    <a:pt x="977" y="294"/>
                    <a:pt x="906" y="321"/>
                  </a:cubicBezTo>
                  <a:cubicBezTo>
                    <a:pt x="959" y="267"/>
                    <a:pt x="1004" y="205"/>
                    <a:pt x="1039" y="143"/>
                  </a:cubicBezTo>
                  <a:lnTo>
                    <a:pt x="1039" y="143"/>
                  </a:lnTo>
                  <a:lnTo>
                    <a:pt x="835" y="303"/>
                  </a:lnTo>
                  <a:lnTo>
                    <a:pt x="950" y="99"/>
                  </a:lnTo>
                  <a:lnTo>
                    <a:pt x="950" y="99"/>
                  </a:lnTo>
                  <a:lnTo>
                    <a:pt x="764" y="214"/>
                  </a:lnTo>
                  <a:lnTo>
                    <a:pt x="906" y="19"/>
                  </a:lnTo>
                  <a:lnTo>
                    <a:pt x="906" y="19"/>
                  </a:lnTo>
                  <a:lnTo>
                    <a:pt x="720" y="179"/>
                  </a:lnTo>
                  <a:cubicBezTo>
                    <a:pt x="746" y="116"/>
                    <a:pt x="782" y="63"/>
                    <a:pt x="817" y="10"/>
                  </a:cubicBezTo>
                  <a:lnTo>
                    <a:pt x="817" y="10"/>
                  </a:lnTo>
                  <a:cubicBezTo>
                    <a:pt x="755" y="81"/>
                    <a:pt x="702" y="152"/>
                    <a:pt x="648" y="232"/>
                  </a:cubicBezTo>
                  <a:lnTo>
                    <a:pt x="693" y="63"/>
                  </a:lnTo>
                  <a:lnTo>
                    <a:pt x="586" y="285"/>
                  </a:lnTo>
                  <a:cubicBezTo>
                    <a:pt x="613" y="196"/>
                    <a:pt x="613" y="99"/>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
            <p:cNvSpPr/>
            <p:nvPr/>
          </p:nvSpPr>
          <p:spPr>
            <a:xfrm>
              <a:off x="6234583" y="849625"/>
              <a:ext cx="65891" cy="38642"/>
            </a:xfrm>
            <a:custGeom>
              <a:avLst/>
              <a:gdLst/>
              <a:ahLst/>
              <a:cxnLst/>
              <a:rect l="l" t="t" r="r" b="b"/>
              <a:pathLst>
                <a:path w="561" h="329" fill="none" extrusionOk="0">
                  <a:moveTo>
                    <a:pt x="1" y="0"/>
                  </a:moveTo>
                  <a:cubicBezTo>
                    <a:pt x="196" y="98"/>
                    <a:pt x="383" y="204"/>
                    <a:pt x="560" y="329"/>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
            <p:cNvSpPr/>
            <p:nvPr/>
          </p:nvSpPr>
          <p:spPr>
            <a:xfrm>
              <a:off x="6235640" y="848568"/>
              <a:ext cx="49213" cy="61663"/>
            </a:xfrm>
            <a:custGeom>
              <a:avLst/>
              <a:gdLst/>
              <a:ahLst/>
              <a:cxnLst/>
              <a:rect l="l" t="t" r="r" b="b"/>
              <a:pathLst>
                <a:path w="419" h="525" fill="none" extrusionOk="0">
                  <a:moveTo>
                    <a:pt x="1" y="0"/>
                  </a:moveTo>
                  <a:cubicBezTo>
                    <a:pt x="143" y="169"/>
                    <a:pt x="276" y="347"/>
                    <a:pt x="418" y="52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
            <p:cNvSpPr/>
            <p:nvPr/>
          </p:nvSpPr>
          <p:spPr>
            <a:xfrm>
              <a:off x="6235640" y="816151"/>
              <a:ext cx="77284" cy="35588"/>
            </a:xfrm>
            <a:custGeom>
              <a:avLst/>
              <a:gdLst/>
              <a:ahLst/>
              <a:cxnLst/>
              <a:rect l="l" t="t" r="r" b="b"/>
              <a:pathLst>
                <a:path w="658" h="303" fill="none" extrusionOk="0">
                  <a:moveTo>
                    <a:pt x="1" y="303"/>
                  </a:moveTo>
                  <a:cubicBezTo>
                    <a:pt x="205" y="170"/>
                    <a:pt x="427" y="72"/>
                    <a:pt x="65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
            <p:cNvSpPr/>
            <p:nvPr/>
          </p:nvSpPr>
          <p:spPr>
            <a:xfrm>
              <a:off x="6235640" y="848568"/>
              <a:ext cx="76344" cy="3171"/>
            </a:xfrm>
            <a:custGeom>
              <a:avLst/>
              <a:gdLst/>
              <a:ahLst/>
              <a:cxnLst/>
              <a:rect l="l" t="t" r="r" b="b"/>
              <a:pathLst>
                <a:path w="650" h="27" fill="none" extrusionOk="0">
                  <a:moveTo>
                    <a:pt x="1" y="27"/>
                  </a:moveTo>
                  <a:cubicBezTo>
                    <a:pt x="214" y="0"/>
                    <a:pt x="436" y="0"/>
                    <a:pt x="649" y="27"/>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
            <p:cNvSpPr/>
            <p:nvPr/>
          </p:nvSpPr>
          <p:spPr>
            <a:xfrm>
              <a:off x="6308696" y="849038"/>
              <a:ext cx="6342" cy="6695"/>
            </a:xfrm>
            <a:custGeom>
              <a:avLst/>
              <a:gdLst/>
              <a:ahLst/>
              <a:cxnLst/>
              <a:rect l="l" t="t" r="r" b="b"/>
              <a:pathLst>
                <a:path w="54" h="57" extrusionOk="0">
                  <a:moveTo>
                    <a:pt x="27" y="1"/>
                  </a:moveTo>
                  <a:cubicBezTo>
                    <a:pt x="20" y="1"/>
                    <a:pt x="14" y="5"/>
                    <a:pt x="9" y="14"/>
                  </a:cubicBezTo>
                  <a:cubicBezTo>
                    <a:pt x="0" y="23"/>
                    <a:pt x="0" y="32"/>
                    <a:pt x="9" y="49"/>
                  </a:cubicBezTo>
                  <a:cubicBezTo>
                    <a:pt x="14" y="54"/>
                    <a:pt x="20" y="56"/>
                    <a:pt x="27" y="56"/>
                  </a:cubicBezTo>
                  <a:cubicBezTo>
                    <a:pt x="34" y="56"/>
                    <a:pt x="40" y="54"/>
                    <a:pt x="45" y="49"/>
                  </a:cubicBezTo>
                  <a:cubicBezTo>
                    <a:pt x="54" y="32"/>
                    <a:pt x="54" y="23"/>
                    <a:pt x="45" y="14"/>
                  </a:cubicBezTo>
                  <a:cubicBezTo>
                    <a:pt x="40" y="5"/>
                    <a:pt x="34"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
            <p:cNvSpPr/>
            <p:nvPr/>
          </p:nvSpPr>
          <p:spPr>
            <a:xfrm>
              <a:off x="6309753" y="813332"/>
              <a:ext cx="6342" cy="5873"/>
            </a:xfrm>
            <a:custGeom>
              <a:avLst/>
              <a:gdLst/>
              <a:ahLst/>
              <a:cxnLst/>
              <a:rect l="l" t="t" r="r" b="b"/>
              <a:pathLst>
                <a:path w="54" h="50" extrusionOk="0">
                  <a:moveTo>
                    <a:pt x="27" y="0"/>
                  </a:moveTo>
                  <a:cubicBezTo>
                    <a:pt x="20" y="0"/>
                    <a:pt x="14" y="3"/>
                    <a:pt x="9" y="7"/>
                  </a:cubicBezTo>
                  <a:cubicBezTo>
                    <a:pt x="0" y="16"/>
                    <a:pt x="0" y="34"/>
                    <a:pt x="9" y="43"/>
                  </a:cubicBezTo>
                  <a:cubicBezTo>
                    <a:pt x="14" y="47"/>
                    <a:pt x="20" y="49"/>
                    <a:pt x="27" y="49"/>
                  </a:cubicBezTo>
                  <a:cubicBezTo>
                    <a:pt x="34" y="49"/>
                    <a:pt x="40" y="47"/>
                    <a:pt x="45" y="43"/>
                  </a:cubicBezTo>
                  <a:cubicBezTo>
                    <a:pt x="54" y="34"/>
                    <a:pt x="54" y="16"/>
                    <a:pt x="45" y="7"/>
                  </a:cubicBezTo>
                  <a:cubicBezTo>
                    <a:pt x="40" y="3"/>
                    <a:pt x="34"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
            <p:cNvSpPr/>
            <p:nvPr/>
          </p:nvSpPr>
          <p:spPr>
            <a:xfrm>
              <a:off x="6297186" y="885213"/>
              <a:ext cx="3993" cy="5755"/>
            </a:xfrm>
            <a:custGeom>
              <a:avLst/>
              <a:gdLst/>
              <a:ahLst/>
              <a:cxnLst/>
              <a:rect l="l" t="t" r="r" b="b"/>
              <a:pathLst>
                <a:path w="34" h="49" extrusionOk="0">
                  <a:moveTo>
                    <a:pt x="20" y="0"/>
                  </a:moveTo>
                  <a:cubicBezTo>
                    <a:pt x="17" y="0"/>
                    <a:pt x="14" y="2"/>
                    <a:pt x="10" y="8"/>
                  </a:cubicBezTo>
                  <a:cubicBezTo>
                    <a:pt x="1" y="17"/>
                    <a:pt x="1" y="35"/>
                    <a:pt x="10" y="43"/>
                  </a:cubicBezTo>
                  <a:cubicBezTo>
                    <a:pt x="13" y="47"/>
                    <a:pt x="16" y="48"/>
                    <a:pt x="18" y="48"/>
                  </a:cubicBezTo>
                  <a:cubicBezTo>
                    <a:pt x="33" y="48"/>
                    <a:pt x="33" y="0"/>
                    <a:pt x="2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
            <p:cNvSpPr/>
            <p:nvPr/>
          </p:nvSpPr>
          <p:spPr>
            <a:xfrm>
              <a:off x="6280507" y="907060"/>
              <a:ext cx="3993" cy="5755"/>
            </a:xfrm>
            <a:custGeom>
              <a:avLst/>
              <a:gdLst/>
              <a:ahLst/>
              <a:cxnLst/>
              <a:rect l="l" t="t" r="r" b="b"/>
              <a:pathLst>
                <a:path w="34" h="49" extrusionOk="0">
                  <a:moveTo>
                    <a:pt x="20" y="1"/>
                  </a:moveTo>
                  <a:cubicBezTo>
                    <a:pt x="17" y="1"/>
                    <a:pt x="14" y="3"/>
                    <a:pt x="10" y="8"/>
                  </a:cubicBezTo>
                  <a:cubicBezTo>
                    <a:pt x="1" y="17"/>
                    <a:pt x="1" y="35"/>
                    <a:pt x="10" y="44"/>
                  </a:cubicBezTo>
                  <a:cubicBezTo>
                    <a:pt x="13" y="47"/>
                    <a:pt x="16" y="49"/>
                    <a:pt x="18" y="49"/>
                  </a:cubicBezTo>
                  <a:cubicBezTo>
                    <a:pt x="33" y="49"/>
                    <a:pt x="33" y="1"/>
                    <a:pt x="2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
            <p:cNvSpPr/>
            <p:nvPr/>
          </p:nvSpPr>
          <p:spPr>
            <a:xfrm>
              <a:off x="6152249" y="847511"/>
              <a:ext cx="85623" cy="74113"/>
            </a:xfrm>
            <a:custGeom>
              <a:avLst/>
              <a:gdLst/>
              <a:ahLst/>
              <a:cxnLst/>
              <a:rect l="l" t="t" r="r" b="b"/>
              <a:pathLst>
                <a:path w="729" h="631" extrusionOk="0">
                  <a:moveTo>
                    <a:pt x="728" y="0"/>
                  </a:moveTo>
                  <a:lnTo>
                    <a:pt x="711" y="9"/>
                  </a:lnTo>
                  <a:cubicBezTo>
                    <a:pt x="489" y="116"/>
                    <a:pt x="249" y="178"/>
                    <a:pt x="0" y="178"/>
                  </a:cubicBezTo>
                  <a:cubicBezTo>
                    <a:pt x="34" y="180"/>
                    <a:pt x="67" y="181"/>
                    <a:pt x="100" y="181"/>
                  </a:cubicBezTo>
                  <a:cubicBezTo>
                    <a:pt x="191" y="181"/>
                    <a:pt x="282" y="173"/>
                    <a:pt x="373" y="160"/>
                  </a:cubicBezTo>
                  <a:cubicBezTo>
                    <a:pt x="481" y="135"/>
                    <a:pt x="596" y="95"/>
                    <a:pt x="697" y="47"/>
                  </a:cubicBezTo>
                  <a:lnTo>
                    <a:pt x="697" y="47"/>
                  </a:lnTo>
                  <a:cubicBezTo>
                    <a:pt x="657" y="267"/>
                    <a:pt x="553" y="469"/>
                    <a:pt x="391" y="631"/>
                  </a:cubicBezTo>
                  <a:cubicBezTo>
                    <a:pt x="578" y="480"/>
                    <a:pt x="693" y="267"/>
                    <a:pt x="728" y="27"/>
                  </a:cubicBezTo>
                  <a:lnTo>
                    <a:pt x="728"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
            <p:cNvSpPr/>
            <p:nvPr/>
          </p:nvSpPr>
          <p:spPr>
            <a:xfrm>
              <a:off x="6206512" y="770344"/>
              <a:ext cx="35588" cy="81395"/>
            </a:xfrm>
            <a:custGeom>
              <a:avLst/>
              <a:gdLst/>
              <a:ahLst/>
              <a:cxnLst/>
              <a:rect l="l" t="t" r="r" b="b"/>
              <a:pathLst>
                <a:path w="303" h="693" extrusionOk="0">
                  <a:moveTo>
                    <a:pt x="9" y="0"/>
                  </a:moveTo>
                  <a:cubicBezTo>
                    <a:pt x="0" y="62"/>
                    <a:pt x="18" y="133"/>
                    <a:pt x="62" y="178"/>
                  </a:cubicBezTo>
                  <a:cubicBezTo>
                    <a:pt x="107" y="231"/>
                    <a:pt x="151" y="275"/>
                    <a:pt x="187" y="329"/>
                  </a:cubicBezTo>
                  <a:cubicBezTo>
                    <a:pt x="249" y="435"/>
                    <a:pt x="275" y="568"/>
                    <a:pt x="266" y="693"/>
                  </a:cubicBezTo>
                  <a:cubicBezTo>
                    <a:pt x="302" y="560"/>
                    <a:pt x="275" y="426"/>
                    <a:pt x="204" y="311"/>
                  </a:cubicBezTo>
                  <a:cubicBezTo>
                    <a:pt x="169" y="258"/>
                    <a:pt x="124" y="213"/>
                    <a:pt x="80" y="169"/>
                  </a:cubicBezTo>
                  <a:cubicBezTo>
                    <a:pt x="36" y="115"/>
                    <a:pt x="9" y="62"/>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
            <p:cNvSpPr/>
            <p:nvPr/>
          </p:nvSpPr>
          <p:spPr>
            <a:xfrm>
              <a:off x="6237755" y="850565"/>
              <a:ext cx="67888" cy="71059"/>
            </a:xfrm>
            <a:custGeom>
              <a:avLst/>
              <a:gdLst/>
              <a:ahLst/>
              <a:cxnLst/>
              <a:rect l="l" t="t" r="r" b="b"/>
              <a:pathLst>
                <a:path w="578" h="605" extrusionOk="0">
                  <a:moveTo>
                    <a:pt x="9" y="1"/>
                  </a:moveTo>
                  <a:cubicBezTo>
                    <a:pt x="0" y="81"/>
                    <a:pt x="27" y="161"/>
                    <a:pt x="80" y="214"/>
                  </a:cubicBezTo>
                  <a:cubicBezTo>
                    <a:pt x="134" y="258"/>
                    <a:pt x="205" y="303"/>
                    <a:pt x="267" y="330"/>
                  </a:cubicBezTo>
                  <a:cubicBezTo>
                    <a:pt x="338" y="356"/>
                    <a:pt x="400" y="392"/>
                    <a:pt x="462" y="436"/>
                  </a:cubicBezTo>
                  <a:cubicBezTo>
                    <a:pt x="525" y="472"/>
                    <a:pt x="569" y="534"/>
                    <a:pt x="578" y="605"/>
                  </a:cubicBezTo>
                  <a:cubicBezTo>
                    <a:pt x="578" y="525"/>
                    <a:pt x="533" y="463"/>
                    <a:pt x="471" y="418"/>
                  </a:cubicBezTo>
                  <a:cubicBezTo>
                    <a:pt x="418" y="365"/>
                    <a:pt x="356" y="330"/>
                    <a:pt x="285" y="303"/>
                  </a:cubicBezTo>
                  <a:cubicBezTo>
                    <a:pt x="214" y="276"/>
                    <a:pt x="151" y="241"/>
                    <a:pt x="98" y="196"/>
                  </a:cubicBezTo>
                  <a:cubicBezTo>
                    <a:pt x="45" y="143"/>
                    <a:pt x="9" y="8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
            <p:cNvSpPr/>
            <p:nvPr/>
          </p:nvSpPr>
          <p:spPr>
            <a:xfrm>
              <a:off x="6238812" y="800530"/>
              <a:ext cx="60605" cy="49213"/>
            </a:xfrm>
            <a:custGeom>
              <a:avLst/>
              <a:gdLst/>
              <a:ahLst/>
              <a:cxnLst/>
              <a:rect l="l" t="t" r="r" b="b"/>
              <a:pathLst>
                <a:path w="516" h="419" extrusionOk="0">
                  <a:moveTo>
                    <a:pt x="516" y="1"/>
                  </a:moveTo>
                  <a:lnTo>
                    <a:pt x="516" y="1"/>
                  </a:lnTo>
                  <a:cubicBezTo>
                    <a:pt x="365" y="160"/>
                    <a:pt x="196" y="311"/>
                    <a:pt x="0" y="418"/>
                  </a:cubicBezTo>
                  <a:cubicBezTo>
                    <a:pt x="214" y="338"/>
                    <a:pt x="391" y="196"/>
                    <a:pt x="51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
            <p:cNvSpPr/>
            <p:nvPr/>
          </p:nvSpPr>
          <p:spPr>
            <a:xfrm>
              <a:off x="8160572" y="945819"/>
              <a:ext cx="116748" cy="106529"/>
            </a:xfrm>
            <a:custGeom>
              <a:avLst/>
              <a:gdLst/>
              <a:ahLst/>
              <a:cxnLst/>
              <a:rect l="l" t="t" r="r" b="b"/>
              <a:pathLst>
                <a:path w="994" h="907" extrusionOk="0">
                  <a:moveTo>
                    <a:pt x="218" y="1"/>
                  </a:moveTo>
                  <a:cubicBezTo>
                    <a:pt x="170" y="1"/>
                    <a:pt x="132" y="11"/>
                    <a:pt x="123" y="43"/>
                  </a:cubicBezTo>
                  <a:cubicBezTo>
                    <a:pt x="1" y="482"/>
                    <a:pt x="341" y="906"/>
                    <a:pt x="781" y="906"/>
                  </a:cubicBezTo>
                  <a:cubicBezTo>
                    <a:pt x="821" y="906"/>
                    <a:pt x="863" y="903"/>
                    <a:pt x="904" y="895"/>
                  </a:cubicBezTo>
                  <a:cubicBezTo>
                    <a:pt x="922" y="886"/>
                    <a:pt x="940" y="877"/>
                    <a:pt x="949" y="869"/>
                  </a:cubicBezTo>
                  <a:cubicBezTo>
                    <a:pt x="975" y="851"/>
                    <a:pt x="984" y="815"/>
                    <a:pt x="984" y="789"/>
                  </a:cubicBezTo>
                  <a:cubicBezTo>
                    <a:pt x="993" y="673"/>
                    <a:pt x="993" y="558"/>
                    <a:pt x="984" y="451"/>
                  </a:cubicBezTo>
                  <a:cubicBezTo>
                    <a:pt x="967" y="336"/>
                    <a:pt x="913" y="229"/>
                    <a:pt x="833" y="149"/>
                  </a:cubicBezTo>
                  <a:cubicBezTo>
                    <a:pt x="736" y="76"/>
                    <a:pt x="616" y="33"/>
                    <a:pt x="494" y="33"/>
                  </a:cubicBezTo>
                  <a:cubicBezTo>
                    <a:pt x="483" y="33"/>
                    <a:pt x="472" y="33"/>
                    <a:pt x="460" y="34"/>
                  </a:cubicBezTo>
                  <a:cubicBezTo>
                    <a:pt x="420" y="34"/>
                    <a:pt x="303"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
            <p:cNvSpPr/>
            <p:nvPr/>
          </p:nvSpPr>
          <p:spPr>
            <a:xfrm>
              <a:off x="8105017" y="958387"/>
              <a:ext cx="91965" cy="118744"/>
            </a:xfrm>
            <a:custGeom>
              <a:avLst/>
              <a:gdLst/>
              <a:ahLst/>
              <a:cxnLst/>
              <a:rect l="l" t="t" r="r" b="b"/>
              <a:pathLst>
                <a:path w="783" h="1011" extrusionOk="0">
                  <a:moveTo>
                    <a:pt x="623" y="0"/>
                  </a:moveTo>
                  <a:cubicBezTo>
                    <a:pt x="442" y="0"/>
                    <a:pt x="213" y="261"/>
                    <a:pt x="143" y="371"/>
                  </a:cubicBezTo>
                  <a:cubicBezTo>
                    <a:pt x="36" y="566"/>
                    <a:pt x="1" y="788"/>
                    <a:pt x="54" y="1010"/>
                  </a:cubicBezTo>
                  <a:cubicBezTo>
                    <a:pt x="303" y="1010"/>
                    <a:pt x="542" y="886"/>
                    <a:pt x="676" y="673"/>
                  </a:cubicBezTo>
                  <a:cubicBezTo>
                    <a:pt x="738" y="566"/>
                    <a:pt x="773" y="451"/>
                    <a:pt x="782" y="335"/>
                  </a:cubicBezTo>
                  <a:cubicBezTo>
                    <a:pt x="782" y="246"/>
                    <a:pt x="782" y="60"/>
                    <a:pt x="693" y="15"/>
                  </a:cubicBezTo>
                  <a:cubicBezTo>
                    <a:pt x="671" y="5"/>
                    <a:pt x="648" y="0"/>
                    <a:pt x="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
            <p:cNvSpPr/>
            <p:nvPr/>
          </p:nvSpPr>
          <p:spPr>
            <a:xfrm>
              <a:off x="8179130" y="868888"/>
              <a:ext cx="122151" cy="90673"/>
            </a:xfrm>
            <a:custGeom>
              <a:avLst/>
              <a:gdLst/>
              <a:ahLst/>
              <a:cxnLst/>
              <a:rect l="l" t="t" r="r" b="b"/>
              <a:pathLst>
                <a:path w="1040" h="772" extrusionOk="0">
                  <a:moveTo>
                    <a:pt x="757" y="0"/>
                  </a:moveTo>
                  <a:cubicBezTo>
                    <a:pt x="700" y="0"/>
                    <a:pt x="643" y="10"/>
                    <a:pt x="586" y="31"/>
                  </a:cubicBezTo>
                  <a:cubicBezTo>
                    <a:pt x="453" y="76"/>
                    <a:pt x="329" y="165"/>
                    <a:pt x="249" y="289"/>
                  </a:cubicBezTo>
                  <a:cubicBezTo>
                    <a:pt x="178" y="378"/>
                    <a:pt x="0" y="689"/>
                    <a:pt x="160" y="751"/>
                  </a:cubicBezTo>
                  <a:cubicBezTo>
                    <a:pt x="193" y="766"/>
                    <a:pt x="230" y="772"/>
                    <a:pt x="268" y="772"/>
                  </a:cubicBezTo>
                  <a:cubicBezTo>
                    <a:pt x="414" y="772"/>
                    <a:pt x="584" y="679"/>
                    <a:pt x="675" y="609"/>
                  </a:cubicBezTo>
                  <a:cubicBezTo>
                    <a:pt x="826" y="484"/>
                    <a:pt x="951" y="325"/>
                    <a:pt x="1031" y="147"/>
                  </a:cubicBezTo>
                  <a:cubicBezTo>
                    <a:pt x="1039" y="138"/>
                    <a:pt x="1039" y="129"/>
                    <a:pt x="1039" y="111"/>
                  </a:cubicBezTo>
                  <a:cubicBezTo>
                    <a:pt x="1039" y="94"/>
                    <a:pt x="1022" y="76"/>
                    <a:pt x="1004" y="67"/>
                  </a:cubicBezTo>
                  <a:cubicBezTo>
                    <a:pt x="929" y="24"/>
                    <a:pt x="844" y="0"/>
                    <a:pt x="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
            <p:cNvSpPr/>
            <p:nvPr/>
          </p:nvSpPr>
          <p:spPr>
            <a:xfrm>
              <a:off x="8128038" y="836940"/>
              <a:ext cx="87737" cy="126379"/>
            </a:xfrm>
            <a:custGeom>
              <a:avLst/>
              <a:gdLst/>
              <a:ahLst/>
              <a:cxnLst/>
              <a:rect l="l" t="t" r="r" b="b"/>
              <a:pathLst>
                <a:path w="747" h="1076" extrusionOk="0">
                  <a:moveTo>
                    <a:pt x="319" y="0"/>
                  </a:moveTo>
                  <a:cubicBezTo>
                    <a:pt x="316" y="0"/>
                    <a:pt x="314" y="1"/>
                    <a:pt x="311" y="1"/>
                  </a:cubicBezTo>
                  <a:cubicBezTo>
                    <a:pt x="293" y="10"/>
                    <a:pt x="284" y="19"/>
                    <a:pt x="284" y="28"/>
                  </a:cubicBezTo>
                  <a:cubicBezTo>
                    <a:pt x="231" y="108"/>
                    <a:pt x="169" y="170"/>
                    <a:pt x="116" y="241"/>
                  </a:cubicBezTo>
                  <a:cubicBezTo>
                    <a:pt x="53" y="330"/>
                    <a:pt x="18" y="419"/>
                    <a:pt x="0" y="525"/>
                  </a:cubicBezTo>
                  <a:cubicBezTo>
                    <a:pt x="0" y="650"/>
                    <a:pt x="53" y="774"/>
                    <a:pt x="142" y="872"/>
                  </a:cubicBezTo>
                  <a:cubicBezTo>
                    <a:pt x="187" y="934"/>
                    <a:pt x="240" y="987"/>
                    <a:pt x="311" y="1032"/>
                  </a:cubicBezTo>
                  <a:cubicBezTo>
                    <a:pt x="353" y="1062"/>
                    <a:pt x="404" y="1076"/>
                    <a:pt x="458" y="1076"/>
                  </a:cubicBezTo>
                  <a:cubicBezTo>
                    <a:pt x="482" y="1076"/>
                    <a:pt x="508" y="1073"/>
                    <a:pt x="533" y="1067"/>
                  </a:cubicBezTo>
                  <a:lnTo>
                    <a:pt x="604" y="907"/>
                  </a:lnTo>
                  <a:cubicBezTo>
                    <a:pt x="746" y="747"/>
                    <a:pt x="737" y="499"/>
                    <a:pt x="595" y="339"/>
                  </a:cubicBezTo>
                  <a:cubicBezTo>
                    <a:pt x="524" y="250"/>
                    <a:pt x="409" y="188"/>
                    <a:pt x="373" y="72"/>
                  </a:cubicBezTo>
                  <a:cubicBezTo>
                    <a:pt x="365" y="48"/>
                    <a:pt x="349"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
            <p:cNvSpPr/>
            <p:nvPr/>
          </p:nvSpPr>
          <p:spPr>
            <a:xfrm>
              <a:off x="8047700" y="924443"/>
              <a:ext cx="142587" cy="75992"/>
            </a:xfrm>
            <a:custGeom>
              <a:avLst/>
              <a:gdLst/>
              <a:ahLst/>
              <a:cxnLst/>
              <a:rect l="l" t="t" r="r" b="b"/>
              <a:pathLst>
                <a:path w="1214" h="647" extrusionOk="0">
                  <a:moveTo>
                    <a:pt x="760" y="1"/>
                  </a:moveTo>
                  <a:cubicBezTo>
                    <a:pt x="749" y="1"/>
                    <a:pt x="738" y="1"/>
                    <a:pt x="728" y="2"/>
                  </a:cubicBezTo>
                  <a:cubicBezTo>
                    <a:pt x="604" y="20"/>
                    <a:pt x="489" y="56"/>
                    <a:pt x="382" y="127"/>
                  </a:cubicBezTo>
                  <a:cubicBezTo>
                    <a:pt x="240" y="189"/>
                    <a:pt x="107" y="278"/>
                    <a:pt x="0" y="384"/>
                  </a:cubicBezTo>
                  <a:cubicBezTo>
                    <a:pt x="143" y="551"/>
                    <a:pt x="349" y="646"/>
                    <a:pt x="561" y="646"/>
                  </a:cubicBezTo>
                  <a:cubicBezTo>
                    <a:pt x="587" y="646"/>
                    <a:pt x="614" y="645"/>
                    <a:pt x="640" y="642"/>
                  </a:cubicBezTo>
                  <a:cubicBezTo>
                    <a:pt x="817" y="615"/>
                    <a:pt x="1110" y="482"/>
                    <a:pt x="1164" y="296"/>
                  </a:cubicBezTo>
                  <a:cubicBezTo>
                    <a:pt x="1213" y="113"/>
                    <a:pt x="916"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
            <p:cNvSpPr/>
            <p:nvPr/>
          </p:nvSpPr>
          <p:spPr>
            <a:xfrm>
              <a:off x="8130035" y="898603"/>
              <a:ext cx="131547" cy="122151"/>
            </a:xfrm>
            <a:custGeom>
              <a:avLst/>
              <a:gdLst/>
              <a:ahLst/>
              <a:cxnLst/>
              <a:rect l="l" t="t" r="r" b="b"/>
              <a:pathLst>
                <a:path w="1120" h="1040" extrusionOk="0">
                  <a:moveTo>
                    <a:pt x="578" y="0"/>
                  </a:moveTo>
                  <a:cubicBezTo>
                    <a:pt x="569" y="89"/>
                    <a:pt x="543" y="169"/>
                    <a:pt x="507" y="249"/>
                  </a:cubicBezTo>
                  <a:cubicBezTo>
                    <a:pt x="516" y="169"/>
                    <a:pt x="498" y="98"/>
                    <a:pt x="454" y="36"/>
                  </a:cubicBezTo>
                  <a:cubicBezTo>
                    <a:pt x="445" y="107"/>
                    <a:pt x="436" y="187"/>
                    <a:pt x="427" y="267"/>
                  </a:cubicBezTo>
                  <a:lnTo>
                    <a:pt x="312" y="45"/>
                  </a:lnTo>
                  <a:lnTo>
                    <a:pt x="312" y="45"/>
                  </a:lnTo>
                  <a:lnTo>
                    <a:pt x="321" y="276"/>
                  </a:lnTo>
                  <a:cubicBezTo>
                    <a:pt x="276" y="258"/>
                    <a:pt x="241" y="222"/>
                    <a:pt x="214" y="178"/>
                  </a:cubicBezTo>
                  <a:lnTo>
                    <a:pt x="214" y="178"/>
                  </a:lnTo>
                  <a:cubicBezTo>
                    <a:pt x="250" y="276"/>
                    <a:pt x="303" y="365"/>
                    <a:pt x="356" y="445"/>
                  </a:cubicBezTo>
                  <a:lnTo>
                    <a:pt x="170" y="311"/>
                  </a:lnTo>
                  <a:lnTo>
                    <a:pt x="170" y="311"/>
                  </a:lnTo>
                  <a:cubicBezTo>
                    <a:pt x="214" y="365"/>
                    <a:pt x="250" y="427"/>
                    <a:pt x="285" y="480"/>
                  </a:cubicBezTo>
                  <a:cubicBezTo>
                    <a:pt x="261" y="482"/>
                    <a:pt x="237" y="484"/>
                    <a:pt x="214" y="484"/>
                  </a:cubicBezTo>
                  <a:cubicBezTo>
                    <a:pt x="149" y="484"/>
                    <a:pt x="84" y="475"/>
                    <a:pt x="19" y="462"/>
                  </a:cubicBezTo>
                  <a:lnTo>
                    <a:pt x="19" y="462"/>
                  </a:lnTo>
                  <a:cubicBezTo>
                    <a:pt x="90" y="507"/>
                    <a:pt x="161" y="533"/>
                    <a:pt x="232" y="542"/>
                  </a:cubicBezTo>
                  <a:cubicBezTo>
                    <a:pt x="177" y="569"/>
                    <a:pt x="123" y="581"/>
                    <a:pt x="65" y="581"/>
                  </a:cubicBezTo>
                  <a:cubicBezTo>
                    <a:pt x="47" y="581"/>
                    <a:pt x="29" y="580"/>
                    <a:pt x="10" y="578"/>
                  </a:cubicBezTo>
                  <a:lnTo>
                    <a:pt x="10" y="578"/>
                  </a:lnTo>
                  <a:lnTo>
                    <a:pt x="241" y="604"/>
                  </a:lnTo>
                  <a:cubicBezTo>
                    <a:pt x="170" y="649"/>
                    <a:pt x="90" y="684"/>
                    <a:pt x="1" y="702"/>
                  </a:cubicBezTo>
                  <a:cubicBezTo>
                    <a:pt x="72" y="702"/>
                    <a:pt x="134" y="693"/>
                    <a:pt x="196" y="675"/>
                  </a:cubicBezTo>
                  <a:lnTo>
                    <a:pt x="196" y="675"/>
                  </a:lnTo>
                  <a:cubicBezTo>
                    <a:pt x="143" y="747"/>
                    <a:pt x="81" y="818"/>
                    <a:pt x="19" y="880"/>
                  </a:cubicBezTo>
                  <a:lnTo>
                    <a:pt x="258" y="711"/>
                  </a:lnTo>
                  <a:lnTo>
                    <a:pt x="258" y="711"/>
                  </a:lnTo>
                  <a:cubicBezTo>
                    <a:pt x="214" y="782"/>
                    <a:pt x="170" y="853"/>
                    <a:pt x="116" y="915"/>
                  </a:cubicBezTo>
                  <a:lnTo>
                    <a:pt x="294" y="711"/>
                  </a:lnTo>
                  <a:lnTo>
                    <a:pt x="205" y="995"/>
                  </a:lnTo>
                  <a:cubicBezTo>
                    <a:pt x="258" y="915"/>
                    <a:pt x="321" y="835"/>
                    <a:pt x="365" y="747"/>
                  </a:cubicBezTo>
                  <a:lnTo>
                    <a:pt x="365" y="747"/>
                  </a:lnTo>
                  <a:lnTo>
                    <a:pt x="285" y="1031"/>
                  </a:lnTo>
                  <a:cubicBezTo>
                    <a:pt x="329" y="951"/>
                    <a:pt x="374" y="862"/>
                    <a:pt x="418" y="782"/>
                  </a:cubicBezTo>
                  <a:lnTo>
                    <a:pt x="418" y="782"/>
                  </a:lnTo>
                  <a:cubicBezTo>
                    <a:pt x="401" y="862"/>
                    <a:pt x="392" y="951"/>
                    <a:pt x="383" y="1040"/>
                  </a:cubicBezTo>
                  <a:cubicBezTo>
                    <a:pt x="418" y="942"/>
                    <a:pt x="454" y="835"/>
                    <a:pt x="489" y="738"/>
                  </a:cubicBezTo>
                  <a:lnTo>
                    <a:pt x="489" y="738"/>
                  </a:lnTo>
                  <a:cubicBezTo>
                    <a:pt x="480" y="809"/>
                    <a:pt x="489" y="889"/>
                    <a:pt x="525" y="960"/>
                  </a:cubicBezTo>
                  <a:lnTo>
                    <a:pt x="525" y="711"/>
                  </a:lnTo>
                  <a:cubicBezTo>
                    <a:pt x="596" y="782"/>
                    <a:pt x="694" y="835"/>
                    <a:pt x="791" y="862"/>
                  </a:cubicBezTo>
                  <a:lnTo>
                    <a:pt x="596" y="693"/>
                  </a:lnTo>
                  <a:lnTo>
                    <a:pt x="836" y="773"/>
                  </a:lnTo>
                  <a:lnTo>
                    <a:pt x="836" y="773"/>
                  </a:lnTo>
                  <a:lnTo>
                    <a:pt x="658" y="622"/>
                  </a:lnTo>
                  <a:lnTo>
                    <a:pt x="853" y="640"/>
                  </a:lnTo>
                  <a:lnTo>
                    <a:pt x="747" y="551"/>
                  </a:lnTo>
                  <a:cubicBezTo>
                    <a:pt x="800" y="551"/>
                    <a:pt x="853" y="542"/>
                    <a:pt x="907" y="524"/>
                  </a:cubicBezTo>
                  <a:cubicBezTo>
                    <a:pt x="836" y="498"/>
                    <a:pt x="951" y="436"/>
                    <a:pt x="969" y="427"/>
                  </a:cubicBezTo>
                  <a:cubicBezTo>
                    <a:pt x="1022" y="382"/>
                    <a:pt x="1076" y="329"/>
                    <a:pt x="1120" y="276"/>
                  </a:cubicBezTo>
                  <a:lnTo>
                    <a:pt x="1120" y="276"/>
                  </a:lnTo>
                  <a:lnTo>
                    <a:pt x="996" y="338"/>
                  </a:lnTo>
                  <a:cubicBezTo>
                    <a:pt x="1022" y="294"/>
                    <a:pt x="1058" y="249"/>
                    <a:pt x="1084" y="205"/>
                  </a:cubicBezTo>
                  <a:lnTo>
                    <a:pt x="1084" y="205"/>
                  </a:lnTo>
                  <a:cubicBezTo>
                    <a:pt x="1031" y="249"/>
                    <a:pt x="969" y="285"/>
                    <a:pt x="907" y="320"/>
                  </a:cubicBezTo>
                  <a:cubicBezTo>
                    <a:pt x="960" y="267"/>
                    <a:pt x="1004" y="205"/>
                    <a:pt x="1040" y="143"/>
                  </a:cubicBezTo>
                  <a:lnTo>
                    <a:pt x="1040" y="143"/>
                  </a:lnTo>
                  <a:lnTo>
                    <a:pt x="836" y="302"/>
                  </a:lnTo>
                  <a:lnTo>
                    <a:pt x="951" y="98"/>
                  </a:lnTo>
                  <a:lnTo>
                    <a:pt x="951" y="98"/>
                  </a:lnTo>
                  <a:lnTo>
                    <a:pt x="765" y="214"/>
                  </a:lnTo>
                  <a:lnTo>
                    <a:pt x="765" y="214"/>
                  </a:lnTo>
                  <a:lnTo>
                    <a:pt x="907" y="27"/>
                  </a:lnTo>
                  <a:lnTo>
                    <a:pt x="907" y="27"/>
                  </a:lnTo>
                  <a:lnTo>
                    <a:pt x="720" y="178"/>
                  </a:lnTo>
                  <a:cubicBezTo>
                    <a:pt x="756" y="125"/>
                    <a:pt x="782" y="63"/>
                    <a:pt x="818" y="9"/>
                  </a:cubicBezTo>
                  <a:lnTo>
                    <a:pt x="818" y="9"/>
                  </a:lnTo>
                  <a:lnTo>
                    <a:pt x="649" y="231"/>
                  </a:lnTo>
                  <a:lnTo>
                    <a:pt x="649" y="231"/>
                  </a:lnTo>
                  <a:lnTo>
                    <a:pt x="694" y="72"/>
                  </a:lnTo>
                  <a:lnTo>
                    <a:pt x="596" y="294"/>
                  </a:lnTo>
                  <a:cubicBezTo>
                    <a:pt x="614" y="196"/>
                    <a:pt x="614" y="98"/>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
            <p:cNvSpPr/>
            <p:nvPr/>
          </p:nvSpPr>
          <p:spPr>
            <a:xfrm>
              <a:off x="8185355" y="950752"/>
              <a:ext cx="64834" cy="37702"/>
            </a:xfrm>
            <a:custGeom>
              <a:avLst/>
              <a:gdLst/>
              <a:ahLst/>
              <a:cxnLst/>
              <a:rect l="l" t="t" r="r" b="b"/>
              <a:pathLst>
                <a:path w="552" h="321" fill="none" extrusionOk="0">
                  <a:moveTo>
                    <a:pt x="1" y="1"/>
                  </a:moveTo>
                  <a:cubicBezTo>
                    <a:pt x="196" y="98"/>
                    <a:pt x="374" y="205"/>
                    <a:pt x="551" y="32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
            <p:cNvSpPr/>
            <p:nvPr/>
          </p:nvSpPr>
          <p:spPr>
            <a:xfrm>
              <a:off x="8186412" y="949695"/>
              <a:ext cx="49095" cy="61663"/>
            </a:xfrm>
            <a:custGeom>
              <a:avLst/>
              <a:gdLst/>
              <a:ahLst/>
              <a:cxnLst/>
              <a:rect l="l" t="t" r="r" b="b"/>
              <a:pathLst>
                <a:path w="418" h="525" fill="none" extrusionOk="0">
                  <a:moveTo>
                    <a:pt x="0" y="1"/>
                  </a:moveTo>
                  <a:lnTo>
                    <a:pt x="418" y="525"/>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
            <p:cNvSpPr/>
            <p:nvPr/>
          </p:nvSpPr>
          <p:spPr>
            <a:xfrm>
              <a:off x="8186412" y="917396"/>
              <a:ext cx="77284" cy="35588"/>
            </a:xfrm>
            <a:custGeom>
              <a:avLst/>
              <a:gdLst/>
              <a:ahLst/>
              <a:cxnLst/>
              <a:rect l="l" t="t" r="r" b="b"/>
              <a:pathLst>
                <a:path w="658" h="303" fill="none" extrusionOk="0">
                  <a:moveTo>
                    <a:pt x="0" y="302"/>
                  </a:moveTo>
                  <a:cubicBezTo>
                    <a:pt x="205" y="169"/>
                    <a:pt x="418" y="71"/>
                    <a:pt x="658"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
            <p:cNvSpPr/>
            <p:nvPr/>
          </p:nvSpPr>
          <p:spPr>
            <a:xfrm>
              <a:off x="8186412" y="949695"/>
              <a:ext cx="76227" cy="3289"/>
            </a:xfrm>
            <a:custGeom>
              <a:avLst/>
              <a:gdLst/>
              <a:ahLst/>
              <a:cxnLst/>
              <a:rect l="l" t="t" r="r" b="b"/>
              <a:pathLst>
                <a:path w="649" h="28" fill="none" extrusionOk="0">
                  <a:moveTo>
                    <a:pt x="0" y="27"/>
                  </a:moveTo>
                  <a:cubicBezTo>
                    <a:pt x="214" y="1"/>
                    <a:pt x="436" y="1"/>
                    <a:pt x="649" y="27"/>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
            <p:cNvSpPr/>
            <p:nvPr/>
          </p:nvSpPr>
          <p:spPr>
            <a:xfrm>
              <a:off x="8259467" y="950165"/>
              <a:ext cx="3876" cy="6460"/>
            </a:xfrm>
            <a:custGeom>
              <a:avLst/>
              <a:gdLst/>
              <a:ahLst/>
              <a:cxnLst/>
              <a:rect l="l" t="t" r="r" b="b"/>
              <a:pathLst>
                <a:path w="33" h="55" extrusionOk="0">
                  <a:moveTo>
                    <a:pt x="18" y="1"/>
                  </a:moveTo>
                  <a:cubicBezTo>
                    <a:pt x="15" y="1"/>
                    <a:pt x="12" y="2"/>
                    <a:pt x="9" y="6"/>
                  </a:cubicBezTo>
                  <a:cubicBezTo>
                    <a:pt x="0" y="23"/>
                    <a:pt x="0" y="32"/>
                    <a:pt x="9" y="50"/>
                  </a:cubicBezTo>
                  <a:cubicBezTo>
                    <a:pt x="12" y="53"/>
                    <a:pt x="15" y="55"/>
                    <a:pt x="18" y="55"/>
                  </a:cubicBezTo>
                  <a:cubicBezTo>
                    <a:pt x="33" y="55"/>
                    <a:pt x="33"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
            <p:cNvSpPr/>
            <p:nvPr/>
          </p:nvSpPr>
          <p:spPr>
            <a:xfrm>
              <a:off x="8260524" y="914459"/>
              <a:ext cx="6342" cy="5873"/>
            </a:xfrm>
            <a:custGeom>
              <a:avLst/>
              <a:gdLst/>
              <a:ahLst/>
              <a:cxnLst/>
              <a:rect l="l" t="t" r="r" b="b"/>
              <a:pathLst>
                <a:path w="54" h="50" extrusionOk="0">
                  <a:moveTo>
                    <a:pt x="27" y="1"/>
                  </a:moveTo>
                  <a:cubicBezTo>
                    <a:pt x="20" y="1"/>
                    <a:pt x="13" y="3"/>
                    <a:pt x="9" y="8"/>
                  </a:cubicBezTo>
                  <a:cubicBezTo>
                    <a:pt x="0" y="16"/>
                    <a:pt x="0" y="34"/>
                    <a:pt x="9" y="43"/>
                  </a:cubicBezTo>
                  <a:cubicBezTo>
                    <a:pt x="13" y="48"/>
                    <a:pt x="20" y="50"/>
                    <a:pt x="27" y="50"/>
                  </a:cubicBezTo>
                  <a:cubicBezTo>
                    <a:pt x="33" y="50"/>
                    <a:pt x="40" y="48"/>
                    <a:pt x="44" y="43"/>
                  </a:cubicBezTo>
                  <a:cubicBezTo>
                    <a:pt x="53" y="34"/>
                    <a:pt x="53" y="16"/>
                    <a:pt x="44" y="8"/>
                  </a:cubicBezTo>
                  <a:cubicBezTo>
                    <a:pt x="40" y="3"/>
                    <a:pt x="33"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
            <p:cNvSpPr/>
            <p:nvPr/>
          </p:nvSpPr>
          <p:spPr>
            <a:xfrm>
              <a:off x="8247957" y="986341"/>
              <a:ext cx="3993" cy="5755"/>
            </a:xfrm>
            <a:custGeom>
              <a:avLst/>
              <a:gdLst/>
              <a:ahLst/>
              <a:cxnLst/>
              <a:rect l="l" t="t" r="r" b="b"/>
              <a:pathLst>
                <a:path w="34" h="49" extrusionOk="0">
                  <a:moveTo>
                    <a:pt x="20" y="1"/>
                  </a:moveTo>
                  <a:cubicBezTo>
                    <a:pt x="17" y="1"/>
                    <a:pt x="14" y="3"/>
                    <a:pt x="9" y="8"/>
                  </a:cubicBezTo>
                  <a:cubicBezTo>
                    <a:pt x="0" y="17"/>
                    <a:pt x="0" y="35"/>
                    <a:pt x="9" y="44"/>
                  </a:cubicBezTo>
                  <a:cubicBezTo>
                    <a:pt x="13" y="47"/>
                    <a:pt x="16" y="49"/>
                    <a:pt x="18" y="49"/>
                  </a:cubicBezTo>
                  <a:cubicBezTo>
                    <a:pt x="32" y="49"/>
                    <a:pt x="33" y="1"/>
                    <a:pt x="2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
            <p:cNvSpPr/>
            <p:nvPr/>
          </p:nvSpPr>
          <p:spPr>
            <a:xfrm>
              <a:off x="8231279" y="1008304"/>
              <a:ext cx="3876" cy="5755"/>
            </a:xfrm>
            <a:custGeom>
              <a:avLst/>
              <a:gdLst/>
              <a:ahLst/>
              <a:cxnLst/>
              <a:rect l="l" t="t" r="r" b="b"/>
              <a:pathLst>
                <a:path w="33" h="49" extrusionOk="0">
                  <a:moveTo>
                    <a:pt x="20" y="0"/>
                  </a:moveTo>
                  <a:cubicBezTo>
                    <a:pt x="17" y="0"/>
                    <a:pt x="13" y="2"/>
                    <a:pt x="9" y="8"/>
                  </a:cubicBezTo>
                  <a:cubicBezTo>
                    <a:pt x="0" y="17"/>
                    <a:pt x="0" y="35"/>
                    <a:pt x="9" y="43"/>
                  </a:cubicBezTo>
                  <a:cubicBezTo>
                    <a:pt x="13" y="47"/>
                    <a:pt x="15" y="48"/>
                    <a:pt x="18" y="48"/>
                  </a:cubicBezTo>
                  <a:cubicBezTo>
                    <a:pt x="32" y="48"/>
                    <a:pt x="33" y="0"/>
                    <a:pt x="2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
            <p:cNvSpPr/>
            <p:nvPr/>
          </p:nvSpPr>
          <p:spPr>
            <a:xfrm>
              <a:off x="8102903" y="948638"/>
              <a:ext cx="85740" cy="74230"/>
            </a:xfrm>
            <a:custGeom>
              <a:avLst/>
              <a:gdLst/>
              <a:ahLst/>
              <a:cxnLst/>
              <a:rect l="l" t="t" r="r" b="b"/>
              <a:pathLst>
                <a:path w="730" h="632" extrusionOk="0">
                  <a:moveTo>
                    <a:pt x="729" y="1"/>
                  </a:moveTo>
                  <a:lnTo>
                    <a:pt x="703" y="10"/>
                  </a:lnTo>
                  <a:cubicBezTo>
                    <a:pt x="489" y="116"/>
                    <a:pt x="241" y="178"/>
                    <a:pt x="1" y="178"/>
                  </a:cubicBezTo>
                  <a:cubicBezTo>
                    <a:pt x="32" y="181"/>
                    <a:pt x="63" y="182"/>
                    <a:pt x="94" y="182"/>
                  </a:cubicBezTo>
                  <a:cubicBezTo>
                    <a:pt x="187" y="182"/>
                    <a:pt x="278" y="172"/>
                    <a:pt x="365" y="152"/>
                  </a:cubicBezTo>
                  <a:cubicBezTo>
                    <a:pt x="478" y="136"/>
                    <a:pt x="584" y="97"/>
                    <a:pt x="689" y="50"/>
                  </a:cubicBezTo>
                  <a:lnTo>
                    <a:pt x="689" y="50"/>
                  </a:lnTo>
                  <a:cubicBezTo>
                    <a:pt x="656" y="269"/>
                    <a:pt x="544" y="470"/>
                    <a:pt x="392" y="631"/>
                  </a:cubicBezTo>
                  <a:cubicBezTo>
                    <a:pt x="578" y="480"/>
                    <a:pt x="694" y="258"/>
                    <a:pt x="729" y="27"/>
                  </a:cubicBezTo>
                  <a:lnTo>
                    <a:pt x="729" y="1"/>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
            <p:cNvSpPr/>
            <p:nvPr/>
          </p:nvSpPr>
          <p:spPr>
            <a:xfrm>
              <a:off x="8158223" y="871471"/>
              <a:ext cx="34531" cy="81512"/>
            </a:xfrm>
            <a:custGeom>
              <a:avLst/>
              <a:gdLst/>
              <a:ahLst/>
              <a:cxnLst/>
              <a:rect l="l" t="t" r="r" b="b"/>
              <a:pathLst>
                <a:path w="294" h="694" extrusionOk="0">
                  <a:moveTo>
                    <a:pt x="1" y="1"/>
                  </a:moveTo>
                  <a:cubicBezTo>
                    <a:pt x="1" y="63"/>
                    <a:pt x="18" y="125"/>
                    <a:pt x="63" y="178"/>
                  </a:cubicBezTo>
                  <a:cubicBezTo>
                    <a:pt x="98" y="231"/>
                    <a:pt x="143" y="276"/>
                    <a:pt x="178" y="329"/>
                  </a:cubicBezTo>
                  <a:cubicBezTo>
                    <a:pt x="240" y="436"/>
                    <a:pt x="267" y="560"/>
                    <a:pt x="258" y="693"/>
                  </a:cubicBezTo>
                  <a:cubicBezTo>
                    <a:pt x="294" y="560"/>
                    <a:pt x="276" y="427"/>
                    <a:pt x="205" y="311"/>
                  </a:cubicBezTo>
                  <a:cubicBezTo>
                    <a:pt x="169" y="258"/>
                    <a:pt x="125" y="214"/>
                    <a:pt x="81" y="160"/>
                  </a:cubicBezTo>
                  <a:cubicBezTo>
                    <a:pt x="36" y="116"/>
                    <a:pt x="10" y="63"/>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
            <p:cNvSpPr/>
            <p:nvPr/>
          </p:nvSpPr>
          <p:spPr>
            <a:xfrm>
              <a:off x="8188526" y="951809"/>
              <a:ext cx="68945" cy="71059"/>
            </a:xfrm>
            <a:custGeom>
              <a:avLst/>
              <a:gdLst/>
              <a:ahLst/>
              <a:cxnLst/>
              <a:rect l="l" t="t" r="r" b="b"/>
              <a:pathLst>
                <a:path w="587" h="605" extrusionOk="0">
                  <a:moveTo>
                    <a:pt x="9" y="0"/>
                  </a:moveTo>
                  <a:cubicBezTo>
                    <a:pt x="0" y="80"/>
                    <a:pt x="27" y="160"/>
                    <a:pt x="89" y="214"/>
                  </a:cubicBezTo>
                  <a:cubicBezTo>
                    <a:pt x="142" y="258"/>
                    <a:pt x="205" y="302"/>
                    <a:pt x="276" y="329"/>
                  </a:cubicBezTo>
                  <a:cubicBezTo>
                    <a:pt x="338" y="356"/>
                    <a:pt x="400" y="391"/>
                    <a:pt x="462" y="427"/>
                  </a:cubicBezTo>
                  <a:cubicBezTo>
                    <a:pt x="524" y="471"/>
                    <a:pt x="569" y="533"/>
                    <a:pt x="586" y="604"/>
                  </a:cubicBezTo>
                  <a:cubicBezTo>
                    <a:pt x="578" y="524"/>
                    <a:pt x="533" y="453"/>
                    <a:pt x="471" y="409"/>
                  </a:cubicBezTo>
                  <a:cubicBezTo>
                    <a:pt x="418" y="365"/>
                    <a:pt x="347" y="329"/>
                    <a:pt x="284" y="302"/>
                  </a:cubicBezTo>
                  <a:cubicBezTo>
                    <a:pt x="213" y="276"/>
                    <a:pt x="151" y="240"/>
                    <a:pt x="98" y="187"/>
                  </a:cubicBezTo>
                  <a:cubicBezTo>
                    <a:pt x="45" y="143"/>
                    <a:pt x="9" y="71"/>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
            <p:cNvSpPr/>
            <p:nvPr/>
          </p:nvSpPr>
          <p:spPr>
            <a:xfrm>
              <a:off x="8189583" y="900717"/>
              <a:ext cx="60605" cy="50152"/>
            </a:xfrm>
            <a:custGeom>
              <a:avLst/>
              <a:gdLst/>
              <a:ahLst/>
              <a:cxnLst/>
              <a:rect l="l" t="t" r="r" b="b"/>
              <a:pathLst>
                <a:path w="516" h="427" extrusionOk="0">
                  <a:moveTo>
                    <a:pt x="515" y="0"/>
                  </a:moveTo>
                  <a:lnTo>
                    <a:pt x="515" y="0"/>
                  </a:lnTo>
                  <a:cubicBezTo>
                    <a:pt x="435" y="89"/>
                    <a:pt x="355" y="169"/>
                    <a:pt x="275" y="240"/>
                  </a:cubicBezTo>
                  <a:cubicBezTo>
                    <a:pt x="187" y="311"/>
                    <a:pt x="98" y="373"/>
                    <a:pt x="0" y="427"/>
                  </a:cubicBezTo>
                  <a:cubicBezTo>
                    <a:pt x="107" y="391"/>
                    <a:pt x="204" y="329"/>
                    <a:pt x="293" y="258"/>
                  </a:cubicBezTo>
                  <a:cubicBezTo>
                    <a:pt x="373" y="187"/>
                    <a:pt x="453" y="98"/>
                    <a:pt x="5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
            <p:cNvSpPr/>
            <p:nvPr/>
          </p:nvSpPr>
          <p:spPr>
            <a:xfrm>
              <a:off x="6865774" y="623528"/>
              <a:ext cx="136715" cy="94079"/>
            </a:xfrm>
            <a:custGeom>
              <a:avLst/>
              <a:gdLst/>
              <a:ahLst/>
              <a:cxnLst/>
              <a:rect l="l" t="t" r="r" b="b"/>
              <a:pathLst>
                <a:path w="1164" h="801" extrusionOk="0">
                  <a:moveTo>
                    <a:pt x="652" y="0"/>
                  </a:moveTo>
                  <a:cubicBezTo>
                    <a:pt x="581" y="0"/>
                    <a:pt x="511" y="14"/>
                    <a:pt x="444" y="42"/>
                  </a:cubicBezTo>
                  <a:cubicBezTo>
                    <a:pt x="329" y="113"/>
                    <a:pt x="240" y="220"/>
                    <a:pt x="196" y="344"/>
                  </a:cubicBezTo>
                  <a:cubicBezTo>
                    <a:pt x="169" y="397"/>
                    <a:pt x="0" y="593"/>
                    <a:pt x="80" y="655"/>
                  </a:cubicBezTo>
                  <a:cubicBezTo>
                    <a:pt x="206" y="755"/>
                    <a:pt x="350" y="801"/>
                    <a:pt x="493" y="801"/>
                  </a:cubicBezTo>
                  <a:cubicBezTo>
                    <a:pt x="793" y="801"/>
                    <a:pt x="1083" y="596"/>
                    <a:pt x="1155" y="264"/>
                  </a:cubicBezTo>
                  <a:cubicBezTo>
                    <a:pt x="1164" y="246"/>
                    <a:pt x="1164" y="229"/>
                    <a:pt x="1155" y="202"/>
                  </a:cubicBezTo>
                  <a:cubicBezTo>
                    <a:pt x="1146" y="175"/>
                    <a:pt x="1119" y="158"/>
                    <a:pt x="1093" y="149"/>
                  </a:cubicBezTo>
                  <a:cubicBezTo>
                    <a:pt x="995" y="95"/>
                    <a:pt x="888" y="51"/>
                    <a:pt x="782" y="15"/>
                  </a:cubicBezTo>
                  <a:cubicBezTo>
                    <a:pt x="739" y="5"/>
                    <a:pt x="69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
            <p:cNvSpPr/>
            <p:nvPr/>
          </p:nvSpPr>
          <p:spPr>
            <a:xfrm>
              <a:off x="6868828" y="691064"/>
              <a:ext cx="109701" cy="116865"/>
            </a:xfrm>
            <a:custGeom>
              <a:avLst/>
              <a:gdLst/>
              <a:ahLst/>
              <a:cxnLst/>
              <a:rect l="l" t="t" r="r" b="b"/>
              <a:pathLst>
                <a:path w="934" h="995" extrusionOk="0">
                  <a:moveTo>
                    <a:pt x="246" y="0"/>
                  </a:moveTo>
                  <a:cubicBezTo>
                    <a:pt x="209" y="0"/>
                    <a:pt x="176" y="8"/>
                    <a:pt x="152" y="27"/>
                  </a:cubicBezTo>
                  <a:cubicBezTo>
                    <a:pt x="1" y="160"/>
                    <a:pt x="187" y="551"/>
                    <a:pt x="276" y="666"/>
                  </a:cubicBezTo>
                  <a:cubicBezTo>
                    <a:pt x="409" y="844"/>
                    <a:pt x="614" y="959"/>
                    <a:pt x="836" y="995"/>
                  </a:cubicBezTo>
                  <a:cubicBezTo>
                    <a:pt x="933" y="764"/>
                    <a:pt x="907" y="497"/>
                    <a:pt x="765" y="293"/>
                  </a:cubicBezTo>
                  <a:cubicBezTo>
                    <a:pt x="685" y="195"/>
                    <a:pt x="587" y="115"/>
                    <a:pt x="481" y="62"/>
                  </a:cubicBezTo>
                  <a:cubicBezTo>
                    <a:pt x="425" y="38"/>
                    <a:pt x="327"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
            <p:cNvSpPr/>
            <p:nvPr/>
          </p:nvSpPr>
          <p:spPr>
            <a:xfrm>
              <a:off x="6828189" y="558107"/>
              <a:ext cx="75170" cy="127906"/>
            </a:xfrm>
            <a:custGeom>
              <a:avLst/>
              <a:gdLst/>
              <a:ahLst/>
              <a:cxnLst/>
              <a:rect l="l" t="t" r="r" b="b"/>
              <a:pathLst>
                <a:path w="640" h="1089" extrusionOk="0">
                  <a:moveTo>
                    <a:pt x="244" y="1"/>
                  </a:moveTo>
                  <a:cubicBezTo>
                    <a:pt x="231" y="1"/>
                    <a:pt x="218" y="9"/>
                    <a:pt x="205" y="22"/>
                  </a:cubicBezTo>
                  <a:cubicBezTo>
                    <a:pt x="89" y="111"/>
                    <a:pt x="18" y="244"/>
                    <a:pt x="9" y="386"/>
                  </a:cubicBezTo>
                  <a:cubicBezTo>
                    <a:pt x="1" y="537"/>
                    <a:pt x="45" y="679"/>
                    <a:pt x="116" y="803"/>
                  </a:cubicBezTo>
                  <a:cubicBezTo>
                    <a:pt x="168" y="885"/>
                    <a:pt x="324" y="1089"/>
                    <a:pt x="446" y="1089"/>
                  </a:cubicBezTo>
                  <a:cubicBezTo>
                    <a:pt x="471" y="1089"/>
                    <a:pt x="495" y="1080"/>
                    <a:pt x="516" y="1061"/>
                  </a:cubicBezTo>
                  <a:cubicBezTo>
                    <a:pt x="640" y="937"/>
                    <a:pt x="622" y="679"/>
                    <a:pt x="587" y="528"/>
                  </a:cubicBezTo>
                  <a:cubicBezTo>
                    <a:pt x="525" y="342"/>
                    <a:pt x="427" y="164"/>
                    <a:pt x="294" y="22"/>
                  </a:cubicBezTo>
                  <a:cubicBezTo>
                    <a:pt x="285" y="13"/>
                    <a:pt x="267" y="4"/>
                    <a:pt x="258" y="4"/>
                  </a:cubicBezTo>
                  <a:cubicBezTo>
                    <a:pt x="253" y="2"/>
                    <a:pt x="249"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
            <p:cNvSpPr/>
            <p:nvPr/>
          </p:nvSpPr>
          <p:spPr>
            <a:xfrm>
              <a:off x="6765587" y="649368"/>
              <a:ext cx="124265" cy="80103"/>
            </a:xfrm>
            <a:custGeom>
              <a:avLst/>
              <a:gdLst/>
              <a:ahLst/>
              <a:cxnLst/>
              <a:rect l="l" t="t" r="r" b="b"/>
              <a:pathLst>
                <a:path w="1058" h="682" extrusionOk="0">
                  <a:moveTo>
                    <a:pt x="568" y="1"/>
                  </a:moveTo>
                  <a:cubicBezTo>
                    <a:pt x="518" y="1"/>
                    <a:pt x="468" y="9"/>
                    <a:pt x="418" y="26"/>
                  </a:cubicBezTo>
                  <a:cubicBezTo>
                    <a:pt x="309" y="60"/>
                    <a:pt x="215" y="134"/>
                    <a:pt x="107" y="134"/>
                  </a:cubicBezTo>
                  <a:cubicBezTo>
                    <a:pt x="101" y="134"/>
                    <a:pt x="95" y="133"/>
                    <a:pt x="89" y="133"/>
                  </a:cubicBezTo>
                  <a:cubicBezTo>
                    <a:pt x="54" y="133"/>
                    <a:pt x="1" y="133"/>
                    <a:pt x="1" y="168"/>
                  </a:cubicBezTo>
                  <a:cubicBezTo>
                    <a:pt x="1" y="177"/>
                    <a:pt x="1" y="186"/>
                    <a:pt x="10" y="195"/>
                  </a:cubicBezTo>
                  <a:cubicBezTo>
                    <a:pt x="63" y="284"/>
                    <a:pt x="98" y="355"/>
                    <a:pt x="152" y="435"/>
                  </a:cubicBezTo>
                  <a:cubicBezTo>
                    <a:pt x="205" y="524"/>
                    <a:pt x="276" y="595"/>
                    <a:pt x="356" y="648"/>
                  </a:cubicBezTo>
                  <a:cubicBezTo>
                    <a:pt x="418" y="670"/>
                    <a:pt x="482" y="681"/>
                    <a:pt x="547" y="681"/>
                  </a:cubicBezTo>
                  <a:cubicBezTo>
                    <a:pt x="611" y="681"/>
                    <a:pt x="676" y="670"/>
                    <a:pt x="738" y="648"/>
                  </a:cubicBezTo>
                  <a:cubicBezTo>
                    <a:pt x="818" y="630"/>
                    <a:pt x="889" y="595"/>
                    <a:pt x="951" y="550"/>
                  </a:cubicBezTo>
                  <a:cubicBezTo>
                    <a:pt x="1013" y="515"/>
                    <a:pt x="1058" y="435"/>
                    <a:pt x="1058" y="364"/>
                  </a:cubicBezTo>
                  <a:lnTo>
                    <a:pt x="951" y="231"/>
                  </a:lnTo>
                  <a:cubicBezTo>
                    <a:pt x="870" y="83"/>
                    <a:pt x="723" y="1"/>
                    <a:pt x="5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
            <p:cNvSpPr/>
            <p:nvPr/>
          </p:nvSpPr>
          <p:spPr>
            <a:xfrm>
              <a:off x="6830303" y="691533"/>
              <a:ext cx="75170" cy="134131"/>
            </a:xfrm>
            <a:custGeom>
              <a:avLst/>
              <a:gdLst/>
              <a:ahLst/>
              <a:cxnLst/>
              <a:rect l="l" t="t" r="r" b="b"/>
              <a:pathLst>
                <a:path w="640" h="1142" extrusionOk="0">
                  <a:moveTo>
                    <a:pt x="383" y="1"/>
                  </a:moveTo>
                  <a:cubicBezTo>
                    <a:pt x="234" y="1"/>
                    <a:pt x="64" y="214"/>
                    <a:pt x="27" y="325"/>
                  </a:cubicBezTo>
                  <a:cubicBezTo>
                    <a:pt x="0" y="440"/>
                    <a:pt x="0" y="564"/>
                    <a:pt x="18" y="689"/>
                  </a:cubicBezTo>
                  <a:cubicBezTo>
                    <a:pt x="18" y="849"/>
                    <a:pt x="54" y="1000"/>
                    <a:pt x="116" y="1142"/>
                  </a:cubicBezTo>
                  <a:cubicBezTo>
                    <a:pt x="347" y="1071"/>
                    <a:pt x="524" y="884"/>
                    <a:pt x="586" y="644"/>
                  </a:cubicBezTo>
                  <a:cubicBezTo>
                    <a:pt x="640" y="476"/>
                    <a:pt x="622" y="147"/>
                    <a:pt x="471" y="32"/>
                  </a:cubicBezTo>
                  <a:cubicBezTo>
                    <a:pt x="443" y="10"/>
                    <a:pt x="413"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
            <p:cNvSpPr/>
            <p:nvPr/>
          </p:nvSpPr>
          <p:spPr>
            <a:xfrm>
              <a:off x="6828189" y="612723"/>
              <a:ext cx="111697" cy="145171"/>
            </a:xfrm>
            <a:custGeom>
              <a:avLst/>
              <a:gdLst/>
              <a:ahLst/>
              <a:cxnLst/>
              <a:rect l="l" t="t" r="r" b="b"/>
              <a:pathLst>
                <a:path w="951" h="1236" extrusionOk="0">
                  <a:moveTo>
                    <a:pt x="385" y="1125"/>
                  </a:moveTo>
                  <a:lnTo>
                    <a:pt x="382" y="1129"/>
                  </a:lnTo>
                  <a:cubicBezTo>
                    <a:pt x="383" y="1128"/>
                    <a:pt x="384" y="1126"/>
                    <a:pt x="385" y="1125"/>
                  </a:cubicBezTo>
                  <a:close/>
                  <a:moveTo>
                    <a:pt x="725" y="1136"/>
                  </a:moveTo>
                  <a:lnTo>
                    <a:pt x="738" y="1164"/>
                  </a:lnTo>
                  <a:cubicBezTo>
                    <a:pt x="733" y="1155"/>
                    <a:pt x="729" y="1146"/>
                    <a:pt x="725" y="1136"/>
                  </a:cubicBezTo>
                  <a:close/>
                  <a:moveTo>
                    <a:pt x="525" y="1"/>
                  </a:moveTo>
                  <a:cubicBezTo>
                    <a:pt x="525" y="54"/>
                    <a:pt x="525" y="99"/>
                    <a:pt x="533" y="143"/>
                  </a:cubicBezTo>
                  <a:lnTo>
                    <a:pt x="445" y="10"/>
                  </a:lnTo>
                  <a:lnTo>
                    <a:pt x="445" y="10"/>
                  </a:lnTo>
                  <a:cubicBezTo>
                    <a:pt x="462" y="81"/>
                    <a:pt x="471" y="143"/>
                    <a:pt x="471" y="214"/>
                  </a:cubicBezTo>
                  <a:cubicBezTo>
                    <a:pt x="445" y="152"/>
                    <a:pt x="409" y="90"/>
                    <a:pt x="365" y="36"/>
                  </a:cubicBezTo>
                  <a:lnTo>
                    <a:pt x="365" y="36"/>
                  </a:lnTo>
                  <a:cubicBezTo>
                    <a:pt x="382" y="116"/>
                    <a:pt x="409" y="196"/>
                    <a:pt x="436" y="285"/>
                  </a:cubicBezTo>
                  <a:lnTo>
                    <a:pt x="294" y="99"/>
                  </a:lnTo>
                  <a:lnTo>
                    <a:pt x="294" y="99"/>
                  </a:lnTo>
                  <a:lnTo>
                    <a:pt x="329" y="312"/>
                  </a:lnTo>
                  <a:cubicBezTo>
                    <a:pt x="285" y="241"/>
                    <a:pt x="249" y="170"/>
                    <a:pt x="205" y="107"/>
                  </a:cubicBezTo>
                  <a:lnTo>
                    <a:pt x="205" y="107"/>
                  </a:lnTo>
                  <a:lnTo>
                    <a:pt x="276" y="338"/>
                  </a:lnTo>
                  <a:lnTo>
                    <a:pt x="160" y="187"/>
                  </a:lnTo>
                  <a:lnTo>
                    <a:pt x="160" y="187"/>
                  </a:lnTo>
                  <a:cubicBezTo>
                    <a:pt x="214" y="267"/>
                    <a:pt x="258" y="347"/>
                    <a:pt x="303" y="427"/>
                  </a:cubicBezTo>
                  <a:lnTo>
                    <a:pt x="169" y="312"/>
                  </a:lnTo>
                  <a:lnTo>
                    <a:pt x="338" y="498"/>
                  </a:lnTo>
                  <a:cubicBezTo>
                    <a:pt x="258" y="436"/>
                    <a:pt x="160" y="401"/>
                    <a:pt x="63" y="401"/>
                  </a:cubicBezTo>
                  <a:cubicBezTo>
                    <a:pt x="143" y="445"/>
                    <a:pt x="205" y="498"/>
                    <a:pt x="258" y="560"/>
                  </a:cubicBezTo>
                  <a:cubicBezTo>
                    <a:pt x="213" y="534"/>
                    <a:pt x="158" y="518"/>
                    <a:pt x="103" y="518"/>
                  </a:cubicBezTo>
                  <a:cubicBezTo>
                    <a:pt x="84" y="518"/>
                    <a:pt x="64" y="520"/>
                    <a:pt x="45" y="525"/>
                  </a:cubicBezTo>
                  <a:lnTo>
                    <a:pt x="249" y="640"/>
                  </a:lnTo>
                  <a:lnTo>
                    <a:pt x="1" y="658"/>
                  </a:lnTo>
                  <a:lnTo>
                    <a:pt x="223" y="738"/>
                  </a:lnTo>
                  <a:cubicBezTo>
                    <a:pt x="187" y="765"/>
                    <a:pt x="143" y="791"/>
                    <a:pt x="89" y="800"/>
                  </a:cubicBezTo>
                  <a:cubicBezTo>
                    <a:pt x="196" y="800"/>
                    <a:pt x="294" y="782"/>
                    <a:pt x="391" y="765"/>
                  </a:cubicBezTo>
                  <a:lnTo>
                    <a:pt x="391" y="765"/>
                  </a:lnTo>
                  <a:lnTo>
                    <a:pt x="205" y="880"/>
                  </a:lnTo>
                  <a:lnTo>
                    <a:pt x="205" y="880"/>
                  </a:lnTo>
                  <a:lnTo>
                    <a:pt x="400" y="845"/>
                  </a:lnTo>
                  <a:lnTo>
                    <a:pt x="400" y="845"/>
                  </a:lnTo>
                  <a:cubicBezTo>
                    <a:pt x="374" y="925"/>
                    <a:pt x="338" y="1005"/>
                    <a:pt x="285" y="1076"/>
                  </a:cubicBezTo>
                  <a:cubicBezTo>
                    <a:pt x="347" y="1031"/>
                    <a:pt x="400" y="978"/>
                    <a:pt x="445" y="916"/>
                  </a:cubicBezTo>
                  <a:lnTo>
                    <a:pt x="445" y="916"/>
                  </a:lnTo>
                  <a:cubicBezTo>
                    <a:pt x="445" y="985"/>
                    <a:pt x="419" y="1063"/>
                    <a:pt x="385" y="1125"/>
                  </a:cubicBezTo>
                  <a:lnTo>
                    <a:pt x="385" y="1125"/>
                  </a:lnTo>
                  <a:lnTo>
                    <a:pt x="498" y="925"/>
                  </a:lnTo>
                  <a:cubicBezTo>
                    <a:pt x="516" y="1013"/>
                    <a:pt x="516" y="1102"/>
                    <a:pt x="498" y="1182"/>
                  </a:cubicBezTo>
                  <a:cubicBezTo>
                    <a:pt x="525" y="1129"/>
                    <a:pt x="542" y="1058"/>
                    <a:pt x="551" y="996"/>
                  </a:cubicBezTo>
                  <a:cubicBezTo>
                    <a:pt x="587" y="1076"/>
                    <a:pt x="631" y="1156"/>
                    <a:pt x="676" y="1235"/>
                  </a:cubicBezTo>
                  <a:cubicBezTo>
                    <a:pt x="649" y="1147"/>
                    <a:pt x="622" y="1049"/>
                    <a:pt x="596" y="951"/>
                  </a:cubicBezTo>
                  <a:lnTo>
                    <a:pt x="596" y="951"/>
                  </a:lnTo>
                  <a:cubicBezTo>
                    <a:pt x="650" y="1006"/>
                    <a:pt x="691" y="1068"/>
                    <a:pt x="725" y="1136"/>
                  </a:cubicBezTo>
                  <a:lnTo>
                    <a:pt x="725" y="1136"/>
                  </a:lnTo>
                  <a:lnTo>
                    <a:pt x="622" y="916"/>
                  </a:lnTo>
                  <a:lnTo>
                    <a:pt x="844" y="1111"/>
                  </a:lnTo>
                  <a:lnTo>
                    <a:pt x="676" y="862"/>
                  </a:lnTo>
                  <a:lnTo>
                    <a:pt x="906" y="1049"/>
                  </a:lnTo>
                  <a:lnTo>
                    <a:pt x="720" y="836"/>
                  </a:lnTo>
                  <a:lnTo>
                    <a:pt x="720" y="836"/>
                  </a:lnTo>
                  <a:lnTo>
                    <a:pt x="951" y="960"/>
                  </a:lnTo>
                  <a:lnTo>
                    <a:pt x="711" y="738"/>
                  </a:lnTo>
                  <a:lnTo>
                    <a:pt x="711" y="738"/>
                  </a:lnTo>
                  <a:cubicBezTo>
                    <a:pt x="773" y="774"/>
                    <a:pt x="853" y="800"/>
                    <a:pt x="924" y="800"/>
                  </a:cubicBezTo>
                  <a:lnTo>
                    <a:pt x="702" y="703"/>
                  </a:lnTo>
                  <a:cubicBezTo>
                    <a:pt x="791" y="658"/>
                    <a:pt x="871" y="596"/>
                    <a:pt x="942" y="516"/>
                  </a:cubicBezTo>
                  <a:lnTo>
                    <a:pt x="942" y="516"/>
                  </a:lnTo>
                  <a:lnTo>
                    <a:pt x="720" y="623"/>
                  </a:lnTo>
                  <a:lnTo>
                    <a:pt x="720" y="623"/>
                  </a:lnTo>
                  <a:lnTo>
                    <a:pt x="880" y="436"/>
                  </a:lnTo>
                  <a:lnTo>
                    <a:pt x="676" y="543"/>
                  </a:lnTo>
                  <a:lnTo>
                    <a:pt x="764" y="365"/>
                  </a:lnTo>
                  <a:lnTo>
                    <a:pt x="764" y="365"/>
                  </a:lnTo>
                  <a:lnTo>
                    <a:pt x="640" y="436"/>
                  </a:lnTo>
                  <a:cubicBezTo>
                    <a:pt x="658" y="383"/>
                    <a:pt x="667" y="330"/>
                    <a:pt x="676" y="276"/>
                  </a:cubicBezTo>
                  <a:lnTo>
                    <a:pt x="676" y="276"/>
                  </a:lnTo>
                  <a:cubicBezTo>
                    <a:pt x="666" y="288"/>
                    <a:pt x="657" y="293"/>
                    <a:pt x="650" y="293"/>
                  </a:cubicBezTo>
                  <a:cubicBezTo>
                    <a:pt x="619" y="293"/>
                    <a:pt x="612" y="200"/>
                    <a:pt x="604" y="179"/>
                  </a:cubicBezTo>
                  <a:cubicBezTo>
                    <a:pt x="587" y="116"/>
                    <a:pt x="551" y="63"/>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
            <p:cNvSpPr/>
            <p:nvPr/>
          </p:nvSpPr>
          <p:spPr>
            <a:xfrm>
              <a:off x="6878224" y="645140"/>
              <a:ext cx="60605" cy="46981"/>
            </a:xfrm>
            <a:custGeom>
              <a:avLst/>
              <a:gdLst/>
              <a:ahLst/>
              <a:cxnLst/>
              <a:rect l="l" t="t" r="r" b="b"/>
              <a:pathLst>
                <a:path w="516" h="400" fill="none" extrusionOk="0">
                  <a:moveTo>
                    <a:pt x="1" y="400"/>
                  </a:moveTo>
                  <a:cubicBezTo>
                    <a:pt x="161" y="249"/>
                    <a:pt x="338" y="116"/>
                    <a:pt x="516"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
            <p:cNvSpPr/>
            <p:nvPr/>
          </p:nvSpPr>
          <p:spPr>
            <a:xfrm>
              <a:off x="6877167" y="668043"/>
              <a:ext cx="76344" cy="22081"/>
            </a:xfrm>
            <a:custGeom>
              <a:avLst/>
              <a:gdLst/>
              <a:ahLst/>
              <a:cxnLst/>
              <a:rect l="l" t="t" r="r" b="b"/>
              <a:pathLst>
                <a:path w="650" h="188" fill="none" extrusionOk="0">
                  <a:moveTo>
                    <a:pt x="1" y="187"/>
                  </a:moveTo>
                  <a:lnTo>
                    <a:pt x="649"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
            <p:cNvSpPr/>
            <p:nvPr/>
          </p:nvSpPr>
          <p:spPr>
            <a:xfrm>
              <a:off x="6874113" y="606498"/>
              <a:ext cx="6342" cy="85623"/>
            </a:xfrm>
            <a:custGeom>
              <a:avLst/>
              <a:gdLst/>
              <a:ahLst/>
              <a:cxnLst/>
              <a:rect l="l" t="t" r="r" b="b"/>
              <a:pathLst>
                <a:path w="54" h="729" fill="none" extrusionOk="0">
                  <a:moveTo>
                    <a:pt x="54" y="729"/>
                  </a:moveTo>
                  <a:cubicBezTo>
                    <a:pt x="9" y="489"/>
                    <a:pt x="0" y="240"/>
                    <a:pt x="1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
            <p:cNvSpPr/>
            <p:nvPr/>
          </p:nvSpPr>
          <p:spPr>
            <a:xfrm>
              <a:off x="6880338" y="621062"/>
              <a:ext cx="30420" cy="71059"/>
            </a:xfrm>
            <a:custGeom>
              <a:avLst/>
              <a:gdLst/>
              <a:ahLst/>
              <a:cxnLst/>
              <a:rect l="l" t="t" r="r" b="b"/>
              <a:pathLst>
                <a:path w="259" h="605" fill="none" extrusionOk="0">
                  <a:moveTo>
                    <a:pt x="1" y="605"/>
                  </a:moveTo>
                  <a:cubicBezTo>
                    <a:pt x="54" y="392"/>
                    <a:pt x="143" y="187"/>
                    <a:pt x="25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
            <p:cNvSpPr/>
            <p:nvPr/>
          </p:nvSpPr>
          <p:spPr>
            <a:xfrm>
              <a:off x="6906413" y="618595"/>
              <a:ext cx="7400" cy="6225"/>
            </a:xfrm>
            <a:custGeom>
              <a:avLst/>
              <a:gdLst/>
              <a:ahLst/>
              <a:cxnLst/>
              <a:rect l="l" t="t" r="r" b="b"/>
              <a:pathLst>
                <a:path w="63" h="53" extrusionOk="0">
                  <a:moveTo>
                    <a:pt x="37" y="1"/>
                  </a:moveTo>
                  <a:cubicBezTo>
                    <a:pt x="33" y="1"/>
                    <a:pt x="30" y="2"/>
                    <a:pt x="27" y="4"/>
                  </a:cubicBezTo>
                  <a:cubicBezTo>
                    <a:pt x="10" y="4"/>
                    <a:pt x="1" y="22"/>
                    <a:pt x="10" y="31"/>
                  </a:cubicBezTo>
                  <a:cubicBezTo>
                    <a:pt x="10" y="44"/>
                    <a:pt x="19" y="52"/>
                    <a:pt x="31" y="52"/>
                  </a:cubicBezTo>
                  <a:cubicBezTo>
                    <a:pt x="36" y="52"/>
                    <a:pt x="40" y="51"/>
                    <a:pt x="45" y="49"/>
                  </a:cubicBezTo>
                  <a:cubicBezTo>
                    <a:pt x="54" y="40"/>
                    <a:pt x="63" y="31"/>
                    <a:pt x="54" y="13"/>
                  </a:cubicBezTo>
                  <a:cubicBezTo>
                    <a:pt x="54" y="7"/>
                    <a:pt x="45"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
            <p:cNvSpPr/>
            <p:nvPr/>
          </p:nvSpPr>
          <p:spPr>
            <a:xfrm>
              <a:off x="6873056" y="603326"/>
              <a:ext cx="7400" cy="6460"/>
            </a:xfrm>
            <a:custGeom>
              <a:avLst/>
              <a:gdLst/>
              <a:ahLst/>
              <a:cxnLst/>
              <a:rect l="l" t="t" r="r" b="b"/>
              <a:pathLst>
                <a:path w="63" h="55" extrusionOk="0">
                  <a:moveTo>
                    <a:pt x="18" y="1"/>
                  </a:moveTo>
                  <a:cubicBezTo>
                    <a:pt x="9" y="10"/>
                    <a:pt x="0" y="28"/>
                    <a:pt x="9" y="36"/>
                  </a:cubicBezTo>
                  <a:cubicBezTo>
                    <a:pt x="18" y="54"/>
                    <a:pt x="27" y="54"/>
                    <a:pt x="45" y="54"/>
                  </a:cubicBezTo>
                  <a:cubicBezTo>
                    <a:pt x="54" y="45"/>
                    <a:pt x="63" y="28"/>
                    <a:pt x="54" y="19"/>
                  </a:cubicBezTo>
                  <a:cubicBezTo>
                    <a:pt x="45"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
            <p:cNvSpPr/>
            <p:nvPr/>
          </p:nvSpPr>
          <p:spPr>
            <a:xfrm>
              <a:off x="6933779" y="641968"/>
              <a:ext cx="8222" cy="6577"/>
            </a:xfrm>
            <a:custGeom>
              <a:avLst/>
              <a:gdLst/>
              <a:ahLst/>
              <a:cxnLst/>
              <a:rect l="l" t="t" r="r" b="b"/>
              <a:pathLst>
                <a:path w="70" h="56" extrusionOk="0">
                  <a:moveTo>
                    <a:pt x="25" y="1"/>
                  </a:moveTo>
                  <a:cubicBezTo>
                    <a:pt x="1" y="17"/>
                    <a:pt x="21" y="55"/>
                    <a:pt x="45" y="55"/>
                  </a:cubicBezTo>
                  <a:cubicBezTo>
                    <a:pt x="47" y="55"/>
                    <a:pt x="49" y="55"/>
                    <a:pt x="52" y="54"/>
                  </a:cubicBezTo>
                  <a:cubicBezTo>
                    <a:pt x="61" y="45"/>
                    <a:pt x="70" y="27"/>
                    <a:pt x="61" y="18"/>
                  </a:cubicBezTo>
                  <a:cubicBezTo>
                    <a:pt x="61" y="1"/>
                    <a:pt x="43"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
            <p:cNvSpPr/>
            <p:nvPr/>
          </p:nvSpPr>
          <p:spPr>
            <a:xfrm>
              <a:off x="6948813" y="665694"/>
              <a:ext cx="7752" cy="5990"/>
            </a:xfrm>
            <a:custGeom>
              <a:avLst/>
              <a:gdLst/>
              <a:ahLst/>
              <a:cxnLst/>
              <a:rect l="l" t="t" r="r" b="b"/>
              <a:pathLst>
                <a:path w="66" h="51" extrusionOk="0">
                  <a:moveTo>
                    <a:pt x="37" y="1"/>
                  </a:moveTo>
                  <a:cubicBezTo>
                    <a:pt x="19" y="1"/>
                    <a:pt x="0" y="20"/>
                    <a:pt x="13" y="38"/>
                  </a:cubicBezTo>
                  <a:cubicBezTo>
                    <a:pt x="19" y="45"/>
                    <a:pt x="30" y="51"/>
                    <a:pt x="39" y="51"/>
                  </a:cubicBezTo>
                  <a:cubicBezTo>
                    <a:pt x="42" y="51"/>
                    <a:pt x="46" y="50"/>
                    <a:pt x="48" y="47"/>
                  </a:cubicBezTo>
                  <a:cubicBezTo>
                    <a:pt x="57" y="47"/>
                    <a:pt x="66" y="29"/>
                    <a:pt x="57" y="12"/>
                  </a:cubicBezTo>
                  <a:cubicBezTo>
                    <a:pt x="52" y="4"/>
                    <a:pt x="44"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
            <p:cNvSpPr/>
            <p:nvPr/>
          </p:nvSpPr>
          <p:spPr>
            <a:xfrm>
              <a:off x="6864717" y="687892"/>
              <a:ext cx="66830" cy="86680"/>
            </a:xfrm>
            <a:custGeom>
              <a:avLst/>
              <a:gdLst/>
              <a:ahLst/>
              <a:cxnLst/>
              <a:rect l="l" t="t" r="r" b="b"/>
              <a:pathLst>
                <a:path w="569" h="738" extrusionOk="0">
                  <a:moveTo>
                    <a:pt x="116" y="0"/>
                  </a:moveTo>
                  <a:lnTo>
                    <a:pt x="116" y="27"/>
                  </a:lnTo>
                  <a:cubicBezTo>
                    <a:pt x="125" y="267"/>
                    <a:pt x="89" y="516"/>
                    <a:pt x="0" y="738"/>
                  </a:cubicBezTo>
                  <a:cubicBezTo>
                    <a:pt x="54" y="631"/>
                    <a:pt x="98" y="516"/>
                    <a:pt x="125" y="391"/>
                  </a:cubicBezTo>
                  <a:cubicBezTo>
                    <a:pt x="141" y="274"/>
                    <a:pt x="150" y="157"/>
                    <a:pt x="144" y="48"/>
                  </a:cubicBezTo>
                  <a:lnTo>
                    <a:pt x="144" y="48"/>
                  </a:lnTo>
                  <a:cubicBezTo>
                    <a:pt x="331" y="164"/>
                    <a:pt x="483" y="345"/>
                    <a:pt x="569" y="551"/>
                  </a:cubicBezTo>
                  <a:cubicBezTo>
                    <a:pt x="489" y="320"/>
                    <a:pt x="338" y="134"/>
                    <a:pt x="134" y="9"/>
                  </a:cubicBezTo>
                  <a:lnTo>
                    <a:pt x="116"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
            <p:cNvSpPr/>
            <p:nvPr/>
          </p:nvSpPr>
          <p:spPr>
            <a:xfrm>
              <a:off x="6794833" y="677909"/>
              <a:ext cx="86680" cy="12215"/>
            </a:xfrm>
            <a:custGeom>
              <a:avLst/>
              <a:gdLst/>
              <a:ahLst/>
              <a:cxnLst/>
              <a:rect l="l" t="t" r="r" b="b"/>
              <a:pathLst>
                <a:path w="738" h="104" extrusionOk="0">
                  <a:moveTo>
                    <a:pt x="441" y="0"/>
                  </a:moveTo>
                  <a:cubicBezTo>
                    <a:pt x="416" y="0"/>
                    <a:pt x="390" y="2"/>
                    <a:pt x="364" y="5"/>
                  </a:cubicBezTo>
                  <a:cubicBezTo>
                    <a:pt x="302" y="23"/>
                    <a:pt x="240" y="41"/>
                    <a:pt x="178" y="68"/>
                  </a:cubicBezTo>
                  <a:cubicBezTo>
                    <a:pt x="149" y="82"/>
                    <a:pt x="114" y="89"/>
                    <a:pt x="80" y="89"/>
                  </a:cubicBezTo>
                  <a:cubicBezTo>
                    <a:pt x="52" y="89"/>
                    <a:pt x="24" y="84"/>
                    <a:pt x="0" y="76"/>
                  </a:cubicBezTo>
                  <a:lnTo>
                    <a:pt x="0" y="76"/>
                  </a:lnTo>
                  <a:cubicBezTo>
                    <a:pt x="31" y="92"/>
                    <a:pt x="68" y="101"/>
                    <a:pt x="106" y="101"/>
                  </a:cubicBezTo>
                  <a:cubicBezTo>
                    <a:pt x="133" y="101"/>
                    <a:pt x="161" y="97"/>
                    <a:pt x="187" y="85"/>
                  </a:cubicBezTo>
                  <a:cubicBezTo>
                    <a:pt x="249" y="76"/>
                    <a:pt x="311" y="41"/>
                    <a:pt x="373" y="32"/>
                  </a:cubicBezTo>
                  <a:cubicBezTo>
                    <a:pt x="399" y="28"/>
                    <a:pt x="424" y="27"/>
                    <a:pt x="449" y="27"/>
                  </a:cubicBezTo>
                  <a:cubicBezTo>
                    <a:pt x="548" y="27"/>
                    <a:pt x="646" y="54"/>
                    <a:pt x="737" y="103"/>
                  </a:cubicBezTo>
                  <a:cubicBezTo>
                    <a:pt x="651" y="31"/>
                    <a:pt x="548" y="0"/>
                    <a:pt x="4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
            <p:cNvSpPr/>
            <p:nvPr/>
          </p:nvSpPr>
          <p:spPr>
            <a:xfrm>
              <a:off x="6881395" y="651365"/>
              <a:ext cx="89851" cy="40286"/>
            </a:xfrm>
            <a:custGeom>
              <a:avLst/>
              <a:gdLst/>
              <a:ahLst/>
              <a:cxnLst/>
              <a:rect l="l" t="t" r="r" b="b"/>
              <a:pathLst>
                <a:path w="765" h="343" extrusionOk="0">
                  <a:moveTo>
                    <a:pt x="691" y="1"/>
                  </a:moveTo>
                  <a:cubicBezTo>
                    <a:pt x="642" y="1"/>
                    <a:pt x="593" y="12"/>
                    <a:pt x="551" y="36"/>
                  </a:cubicBezTo>
                  <a:cubicBezTo>
                    <a:pt x="489" y="72"/>
                    <a:pt x="427" y="125"/>
                    <a:pt x="382" y="178"/>
                  </a:cubicBezTo>
                  <a:cubicBezTo>
                    <a:pt x="329" y="223"/>
                    <a:pt x="267" y="267"/>
                    <a:pt x="205" y="302"/>
                  </a:cubicBezTo>
                  <a:cubicBezTo>
                    <a:pt x="171" y="322"/>
                    <a:pt x="133" y="330"/>
                    <a:pt x="95" y="330"/>
                  </a:cubicBezTo>
                  <a:cubicBezTo>
                    <a:pt x="62" y="330"/>
                    <a:pt x="29" y="324"/>
                    <a:pt x="0" y="311"/>
                  </a:cubicBezTo>
                  <a:lnTo>
                    <a:pt x="0" y="311"/>
                  </a:lnTo>
                  <a:cubicBezTo>
                    <a:pt x="35" y="331"/>
                    <a:pt x="76" y="343"/>
                    <a:pt x="117" y="343"/>
                  </a:cubicBezTo>
                  <a:cubicBezTo>
                    <a:pt x="150" y="343"/>
                    <a:pt x="182" y="336"/>
                    <a:pt x="214" y="320"/>
                  </a:cubicBezTo>
                  <a:cubicBezTo>
                    <a:pt x="285" y="294"/>
                    <a:pt x="347" y="249"/>
                    <a:pt x="400" y="196"/>
                  </a:cubicBezTo>
                  <a:cubicBezTo>
                    <a:pt x="445" y="143"/>
                    <a:pt x="507" y="98"/>
                    <a:pt x="560" y="54"/>
                  </a:cubicBezTo>
                  <a:cubicBezTo>
                    <a:pt x="612" y="24"/>
                    <a:pt x="669" y="7"/>
                    <a:pt x="728" y="7"/>
                  </a:cubicBezTo>
                  <a:cubicBezTo>
                    <a:pt x="740" y="7"/>
                    <a:pt x="752" y="8"/>
                    <a:pt x="764" y="9"/>
                  </a:cubicBezTo>
                  <a:cubicBezTo>
                    <a:pt x="741" y="3"/>
                    <a:pt x="716" y="1"/>
                    <a:pt x="69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
            <p:cNvSpPr/>
            <p:nvPr/>
          </p:nvSpPr>
          <p:spPr>
            <a:xfrm>
              <a:off x="6856378" y="613780"/>
              <a:ext cx="25135" cy="74230"/>
            </a:xfrm>
            <a:custGeom>
              <a:avLst/>
              <a:gdLst/>
              <a:ahLst/>
              <a:cxnLst/>
              <a:rect l="l" t="t" r="r" b="b"/>
              <a:pathLst>
                <a:path w="214" h="632" extrusionOk="0">
                  <a:moveTo>
                    <a:pt x="0" y="1"/>
                  </a:moveTo>
                  <a:lnTo>
                    <a:pt x="0" y="1"/>
                  </a:lnTo>
                  <a:cubicBezTo>
                    <a:pt x="107" y="196"/>
                    <a:pt x="169" y="409"/>
                    <a:pt x="205" y="631"/>
                  </a:cubicBezTo>
                  <a:cubicBezTo>
                    <a:pt x="213" y="400"/>
                    <a:pt x="142" y="178"/>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
            <p:cNvSpPr/>
            <p:nvPr/>
          </p:nvSpPr>
          <p:spPr>
            <a:xfrm>
              <a:off x="6638386" y="801352"/>
              <a:ext cx="76227" cy="125792"/>
            </a:xfrm>
            <a:custGeom>
              <a:avLst/>
              <a:gdLst/>
              <a:ahLst/>
              <a:cxnLst/>
              <a:rect l="l" t="t" r="r" b="b"/>
              <a:pathLst>
                <a:path w="649" h="1071" extrusionOk="0">
                  <a:moveTo>
                    <a:pt x="517" y="0"/>
                  </a:moveTo>
                  <a:cubicBezTo>
                    <a:pt x="514" y="0"/>
                    <a:pt x="510" y="1"/>
                    <a:pt x="506" y="2"/>
                  </a:cubicBezTo>
                  <a:cubicBezTo>
                    <a:pt x="311" y="82"/>
                    <a:pt x="160" y="242"/>
                    <a:pt x="89" y="447"/>
                  </a:cubicBezTo>
                  <a:cubicBezTo>
                    <a:pt x="0" y="633"/>
                    <a:pt x="9" y="855"/>
                    <a:pt x="107" y="1033"/>
                  </a:cubicBezTo>
                  <a:cubicBezTo>
                    <a:pt x="116" y="1050"/>
                    <a:pt x="107" y="1059"/>
                    <a:pt x="133" y="1068"/>
                  </a:cubicBezTo>
                  <a:cubicBezTo>
                    <a:pt x="137" y="1070"/>
                    <a:pt x="140" y="1071"/>
                    <a:pt x="144" y="1071"/>
                  </a:cubicBezTo>
                  <a:cubicBezTo>
                    <a:pt x="161" y="1071"/>
                    <a:pt x="181" y="1058"/>
                    <a:pt x="195" y="1050"/>
                  </a:cubicBezTo>
                  <a:cubicBezTo>
                    <a:pt x="284" y="997"/>
                    <a:pt x="364" y="944"/>
                    <a:pt x="444" y="873"/>
                  </a:cubicBezTo>
                  <a:cubicBezTo>
                    <a:pt x="524" y="802"/>
                    <a:pt x="586" y="713"/>
                    <a:pt x="622" y="606"/>
                  </a:cubicBezTo>
                  <a:cubicBezTo>
                    <a:pt x="648" y="491"/>
                    <a:pt x="648" y="367"/>
                    <a:pt x="604" y="251"/>
                  </a:cubicBezTo>
                  <a:cubicBezTo>
                    <a:pt x="587" y="209"/>
                    <a:pt x="57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
            <p:cNvSpPr/>
            <p:nvPr/>
          </p:nvSpPr>
          <p:spPr>
            <a:xfrm>
              <a:off x="6589290" y="785966"/>
              <a:ext cx="106529" cy="66830"/>
            </a:xfrm>
            <a:custGeom>
              <a:avLst/>
              <a:gdLst/>
              <a:ahLst/>
              <a:cxnLst/>
              <a:rect l="l" t="t" r="r" b="b"/>
              <a:pathLst>
                <a:path w="907" h="569" extrusionOk="0">
                  <a:moveTo>
                    <a:pt x="489" y="0"/>
                  </a:moveTo>
                  <a:cubicBezTo>
                    <a:pt x="294" y="18"/>
                    <a:pt x="125" y="107"/>
                    <a:pt x="1" y="249"/>
                  </a:cubicBezTo>
                  <a:cubicBezTo>
                    <a:pt x="54" y="435"/>
                    <a:pt x="214" y="569"/>
                    <a:pt x="409" y="569"/>
                  </a:cubicBezTo>
                  <a:cubicBezTo>
                    <a:pt x="507" y="560"/>
                    <a:pt x="605" y="524"/>
                    <a:pt x="685" y="471"/>
                  </a:cubicBezTo>
                  <a:cubicBezTo>
                    <a:pt x="756" y="427"/>
                    <a:pt x="889" y="338"/>
                    <a:pt x="889" y="240"/>
                  </a:cubicBezTo>
                  <a:cubicBezTo>
                    <a:pt x="907" y="54"/>
                    <a:pt x="596"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
            <p:cNvSpPr/>
            <p:nvPr/>
          </p:nvSpPr>
          <p:spPr>
            <a:xfrm>
              <a:off x="6697817" y="801587"/>
              <a:ext cx="88794" cy="65891"/>
            </a:xfrm>
            <a:custGeom>
              <a:avLst/>
              <a:gdLst/>
              <a:ahLst/>
              <a:cxnLst/>
              <a:rect l="l" t="t" r="r" b="b"/>
              <a:pathLst>
                <a:path w="756" h="561" extrusionOk="0">
                  <a:moveTo>
                    <a:pt x="373" y="0"/>
                  </a:moveTo>
                  <a:cubicBezTo>
                    <a:pt x="293" y="0"/>
                    <a:pt x="18" y="18"/>
                    <a:pt x="9" y="169"/>
                  </a:cubicBezTo>
                  <a:cubicBezTo>
                    <a:pt x="0" y="329"/>
                    <a:pt x="160" y="462"/>
                    <a:pt x="258" y="507"/>
                  </a:cubicBezTo>
                  <a:cubicBezTo>
                    <a:pt x="344" y="541"/>
                    <a:pt x="437" y="561"/>
                    <a:pt x="531" y="561"/>
                  </a:cubicBezTo>
                  <a:cubicBezTo>
                    <a:pt x="582" y="561"/>
                    <a:pt x="634" y="555"/>
                    <a:pt x="684" y="542"/>
                  </a:cubicBezTo>
                  <a:cubicBezTo>
                    <a:pt x="693" y="542"/>
                    <a:pt x="702" y="542"/>
                    <a:pt x="711" y="533"/>
                  </a:cubicBezTo>
                  <a:cubicBezTo>
                    <a:pt x="729" y="524"/>
                    <a:pt x="737" y="507"/>
                    <a:pt x="737" y="480"/>
                  </a:cubicBezTo>
                  <a:cubicBezTo>
                    <a:pt x="755" y="365"/>
                    <a:pt x="729" y="240"/>
                    <a:pt x="649" y="134"/>
                  </a:cubicBezTo>
                  <a:cubicBezTo>
                    <a:pt x="578" y="54"/>
                    <a:pt x="480" y="9"/>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
            <p:cNvSpPr/>
            <p:nvPr/>
          </p:nvSpPr>
          <p:spPr>
            <a:xfrm>
              <a:off x="6686306" y="731467"/>
              <a:ext cx="91965" cy="86915"/>
            </a:xfrm>
            <a:custGeom>
              <a:avLst/>
              <a:gdLst/>
              <a:ahLst/>
              <a:cxnLst/>
              <a:rect l="l" t="t" r="r" b="b"/>
              <a:pathLst>
                <a:path w="783" h="740" extrusionOk="0">
                  <a:moveTo>
                    <a:pt x="501" y="0"/>
                  </a:moveTo>
                  <a:cubicBezTo>
                    <a:pt x="435" y="0"/>
                    <a:pt x="370" y="17"/>
                    <a:pt x="311" y="47"/>
                  </a:cubicBezTo>
                  <a:cubicBezTo>
                    <a:pt x="214" y="118"/>
                    <a:pt x="134" y="224"/>
                    <a:pt x="89" y="340"/>
                  </a:cubicBezTo>
                  <a:cubicBezTo>
                    <a:pt x="54" y="411"/>
                    <a:pt x="36" y="473"/>
                    <a:pt x="18" y="553"/>
                  </a:cubicBezTo>
                  <a:cubicBezTo>
                    <a:pt x="1" y="615"/>
                    <a:pt x="18" y="686"/>
                    <a:pt x="63" y="740"/>
                  </a:cubicBezTo>
                  <a:lnTo>
                    <a:pt x="196" y="722"/>
                  </a:lnTo>
                  <a:cubicBezTo>
                    <a:pt x="213" y="725"/>
                    <a:pt x="229" y="727"/>
                    <a:pt x="246" y="727"/>
                  </a:cubicBezTo>
                  <a:cubicBezTo>
                    <a:pt x="392" y="727"/>
                    <a:pt x="541" y="595"/>
                    <a:pt x="605" y="420"/>
                  </a:cubicBezTo>
                  <a:cubicBezTo>
                    <a:pt x="631" y="313"/>
                    <a:pt x="676" y="216"/>
                    <a:pt x="738" y="118"/>
                  </a:cubicBezTo>
                  <a:cubicBezTo>
                    <a:pt x="756" y="91"/>
                    <a:pt x="782" y="56"/>
                    <a:pt x="764" y="29"/>
                  </a:cubicBezTo>
                  <a:cubicBezTo>
                    <a:pt x="764" y="29"/>
                    <a:pt x="756" y="20"/>
                    <a:pt x="738" y="20"/>
                  </a:cubicBezTo>
                  <a:cubicBezTo>
                    <a:pt x="667" y="20"/>
                    <a:pt x="613" y="2"/>
                    <a:pt x="542" y="2"/>
                  </a:cubicBezTo>
                  <a:cubicBezTo>
                    <a:pt x="529" y="1"/>
                    <a:pt x="515"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
            <p:cNvSpPr/>
            <p:nvPr/>
          </p:nvSpPr>
          <p:spPr>
            <a:xfrm>
              <a:off x="6638386" y="710796"/>
              <a:ext cx="74113" cy="102888"/>
            </a:xfrm>
            <a:custGeom>
              <a:avLst/>
              <a:gdLst/>
              <a:ahLst/>
              <a:cxnLst/>
              <a:rect l="l" t="t" r="r" b="b"/>
              <a:pathLst>
                <a:path w="631" h="876" extrusionOk="0">
                  <a:moveTo>
                    <a:pt x="89" y="1"/>
                  </a:moveTo>
                  <a:cubicBezTo>
                    <a:pt x="0" y="205"/>
                    <a:pt x="0" y="427"/>
                    <a:pt x="89" y="631"/>
                  </a:cubicBezTo>
                  <a:cubicBezTo>
                    <a:pt x="142" y="737"/>
                    <a:pt x="279" y="876"/>
                    <a:pt x="412" y="876"/>
                  </a:cubicBezTo>
                  <a:cubicBezTo>
                    <a:pt x="435" y="876"/>
                    <a:pt x="457" y="871"/>
                    <a:pt x="480" y="862"/>
                  </a:cubicBezTo>
                  <a:cubicBezTo>
                    <a:pt x="631" y="809"/>
                    <a:pt x="622" y="480"/>
                    <a:pt x="568" y="374"/>
                  </a:cubicBezTo>
                  <a:cubicBezTo>
                    <a:pt x="524" y="294"/>
                    <a:pt x="462" y="223"/>
                    <a:pt x="391" y="170"/>
                  </a:cubicBezTo>
                  <a:cubicBezTo>
                    <a:pt x="302" y="90"/>
                    <a:pt x="204" y="36"/>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
            <p:cNvSpPr/>
            <p:nvPr/>
          </p:nvSpPr>
          <p:spPr>
            <a:xfrm>
              <a:off x="6646725" y="769287"/>
              <a:ext cx="103358" cy="95019"/>
            </a:xfrm>
            <a:custGeom>
              <a:avLst/>
              <a:gdLst/>
              <a:ahLst/>
              <a:cxnLst/>
              <a:rect l="l" t="t" r="r" b="b"/>
              <a:pathLst>
                <a:path w="880" h="809" extrusionOk="0">
                  <a:moveTo>
                    <a:pt x="240" y="53"/>
                  </a:moveTo>
                  <a:cubicBezTo>
                    <a:pt x="242" y="64"/>
                    <a:pt x="245" y="75"/>
                    <a:pt x="249" y="86"/>
                  </a:cubicBezTo>
                  <a:lnTo>
                    <a:pt x="249" y="86"/>
                  </a:lnTo>
                  <a:cubicBezTo>
                    <a:pt x="246" y="75"/>
                    <a:pt x="243" y="64"/>
                    <a:pt x="240" y="53"/>
                  </a:cubicBezTo>
                  <a:close/>
                  <a:moveTo>
                    <a:pt x="27" y="302"/>
                  </a:moveTo>
                  <a:lnTo>
                    <a:pt x="27" y="302"/>
                  </a:lnTo>
                  <a:cubicBezTo>
                    <a:pt x="39" y="306"/>
                    <a:pt x="52" y="309"/>
                    <a:pt x="65" y="311"/>
                  </a:cubicBezTo>
                  <a:lnTo>
                    <a:pt x="65" y="311"/>
                  </a:lnTo>
                  <a:lnTo>
                    <a:pt x="27" y="302"/>
                  </a:lnTo>
                  <a:close/>
                  <a:moveTo>
                    <a:pt x="320" y="0"/>
                  </a:moveTo>
                  <a:cubicBezTo>
                    <a:pt x="311" y="71"/>
                    <a:pt x="311" y="142"/>
                    <a:pt x="320" y="204"/>
                  </a:cubicBezTo>
                  <a:cubicBezTo>
                    <a:pt x="292" y="169"/>
                    <a:pt x="263" y="128"/>
                    <a:pt x="249" y="86"/>
                  </a:cubicBezTo>
                  <a:lnTo>
                    <a:pt x="249" y="86"/>
                  </a:lnTo>
                  <a:cubicBezTo>
                    <a:pt x="261" y="138"/>
                    <a:pt x="270" y="189"/>
                    <a:pt x="284" y="240"/>
                  </a:cubicBezTo>
                  <a:cubicBezTo>
                    <a:pt x="222" y="204"/>
                    <a:pt x="178" y="160"/>
                    <a:pt x="151" y="107"/>
                  </a:cubicBezTo>
                  <a:lnTo>
                    <a:pt x="151" y="107"/>
                  </a:lnTo>
                  <a:cubicBezTo>
                    <a:pt x="160" y="160"/>
                    <a:pt x="187" y="204"/>
                    <a:pt x="222" y="249"/>
                  </a:cubicBezTo>
                  <a:lnTo>
                    <a:pt x="18" y="213"/>
                  </a:lnTo>
                  <a:lnTo>
                    <a:pt x="213" y="302"/>
                  </a:lnTo>
                  <a:cubicBezTo>
                    <a:pt x="182" y="311"/>
                    <a:pt x="151" y="315"/>
                    <a:pt x="120" y="315"/>
                  </a:cubicBezTo>
                  <a:cubicBezTo>
                    <a:pt x="102" y="315"/>
                    <a:pt x="83" y="314"/>
                    <a:pt x="65" y="311"/>
                  </a:cubicBezTo>
                  <a:lnTo>
                    <a:pt x="65" y="311"/>
                  </a:lnTo>
                  <a:lnTo>
                    <a:pt x="222" y="347"/>
                  </a:lnTo>
                  <a:lnTo>
                    <a:pt x="0" y="418"/>
                  </a:lnTo>
                  <a:lnTo>
                    <a:pt x="222" y="418"/>
                  </a:lnTo>
                  <a:lnTo>
                    <a:pt x="0" y="498"/>
                  </a:lnTo>
                  <a:lnTo>
                    <a:pt x="213" y="462"/>
                  </a:lnTo>
                  <a:lnTo>
                    <a:pt x="18" y="577"/>
                  </a:lnTo>
                  <a:lnTo>
                    <a:pt x="18" y="577"/>
                  </a:lnTo>
                  <a:lnTo>
                    <a:pt x="267" y="506"/>
                  </a:lnTo>
                  <a:lnTo>
                    <a:pt x="267" y="506"/>
                  </a:lnTo>
                  <a:cubicBezTo>
                    <a:pt x="204" y="542"/>
                    <a:pt x="160" y="586"/>
                    <a:pt x="116" y="648"/>
                  </a:cubicBezTo>
                  <a:lnTo>
                    <a:pt x="293" y="524"/>
                  </a:lnTo>
                  <a:lnTo>
                    <a:pt x="293" y="524"/>
                  </a:lnTo>
                  <a:cubicBezTo>
                    <a:pt x="267" y="613"/>
                    <a:pt x="249" y="711"/>
                    <a:pt x="258" y="808"/>
                  </a:cubicBezTo>
                  <a:cubicBezTo>
                    <a:pt x="284" y="728"/>
                    <a:pt x="302" y="648"/>
                    <a:pt x="329" y="569"/>
                  </a:cubicBezTo>
                  <a:cubicBezTo>
                    <a:pt x="329" y="648"/>
                    <a:pt x="329" y="720"/>
                    <a:pt x="338" y="791"/>
                  </a:cubicBezTo>
                  <a:lnTo>
                    <a:pt x="400" y="577"/>
                  </a:lnTo>
                  <a:lnTo>
                    <a:pt x="435" y="746"/>
                  </a:lnTo>
                  <a:cubicBezTo>
                    <a:pt x="444" y="702"/>
                    <a:pt x="462" y="657"/>
                    <a:pt x="471" y="613"/>
                  </a:cubicBezTo>
                  <a:cubicBezTo>
                    <a:pt x="471" y="631"/>
                    <a:pt x="524" y="711"/>
                    <a:pt x="533" y="720"/>
                  </a:cubicBezTo>
                  <a:cubicBezTo>
                    <a:pt x="533" y="697"/>
                    <a:pt x="542" y="690"/>
                    <a:pt x="555" y="690"/>
                  </a:cubicBezTo>
                  <a:cubicBezTo>
                    <a:pt x="577" y="690"/>
                    <a:pt x="610" y="714"/>
                    <a:pt x="622" y="720"/>
                  </a:cubicBezTo>
                  <a:cubicBezTo>
                    <a:pt x="666" y="737"/>
                    <a:pt x="711" y="755"/>
                    <a:pt x="755" y="764"/>
                  </a:cubicBezTo>
                  <a:lnTo>
                    <a:pt x="675" y="702"/>
                  </a:lnTo>
                  <a:lnTo>
                    <a:pt x="799" y="702"/>
                  </a:lnTo>
                  <a:cubicBezTo>
                    <a:pt x="755" y="675"/>
                    <a:pt x="711" y="648"/>
                    <a:pt x="675" y="613"/>
                  </a:cubicBezTo>
                  <a:lnTo>
                    <a:pt x="675" y="613"/>
                  </a:lnTo>
                  <a:cubicBezTo>
                    <a:pt x="701" y="623"/>
                    <a:pt x="730" y="628"/>
                    <a:pt x="761" y="628"/>
                  </a:cubicBezTo>
                  <a:cubicBezTo>
                    <a:pt x="782" y="628"/>
                    <a:pt x="804" y="626"/>
                    <a:pt x="826" y="622"/>
                  </a:cubicBezTo>
                  <a:lnTo>
                    <a:pt x="657" y="551"/>
                  </a:lnTo>
                  <a:lnTo>
                    <a:pt x="835" y="542"/>
                  </a:lnTo>
                  <a:lnTo>
                    <a:pt x="702" y="453"/>
                  </a:lnTo>
                  <a:lnTo>
                    <a:pt x="879" y="471"/>
                  </a:lnTo>
                  <a:lnTo>
                    <a:pt x="720" y="400"/>
                  </a:lnTo>
                  <a:lnTo>
                    <a:pt x="862" y="391"/>
                  </a:lnTo>
                  <a:lnTo>
                    <a:pt x="657" y="373"/>
                  </a:lnTo>
                  <a:lnTo>
                    <a:pt x="791" y="320"/>
                  </a:lnTo>
                  <a:lnTo>
                    <a:pt x="604" y="355"/>
                  </a:lnTo>
                  <a:cubicBezTo>
                    <a:pt x="684" y="320"/>
                    <a:pt x="755" y="267"/>
                    <a:pt x="808" y="204"/>
                  </a:cubicBezTo>
                  <a:lnTo>
                    <a:pt x="808" y="204"/>
                  </a:lnTo>
                  <a:cubicBezTo>
                    <a:pt x="746" y="231"/>
                    <a:pt x="675" y="258"/>
                    <a:pt x="613" y="267"/>
                  </a:cubicBezTo>
                  <a:cubicBezTo>
                    <a:pt x="666" y="231"/>
                    <a:pt x="720" y="178"/>
                    <a:pt x="746" y="116"/>
                  </a:cubicBezTo>
                  <a:lnTo>
                    <a:pt x="746" y="116"/>
                  </a:lnTo>
                  <a:lnTo>
                    <a:pt x="577" y="213"/>
                  </a:lnTo>
                  <a:lnTo>
                    <a:pt x="702" y="18"/>
                  </a:lnTo>
                  <a:lnTo>
                    <a:pt x="542" y="142"/>
                  </a:lnTo>
                  <a:cubicBezTo>
                    <a:pt x="542" y="98"/>
                    <a:pt x="560" y="45"/>
                    <a:pt x="577" y="9"/>
                  </a:cubicBezTo>
                  <a:lnTo>
                    <a:pt x="577" y="9"/>
                  </a:lnTo>
                  <a:cubicBezTo>
                    <a:pt x="524" y="80"/>
                    <a:pt x="471" y="169"/>
                    <a:pt x="426" y="258"/>
                  </a:cubicBezTo>
                  <a:lnTo>
                    <a:pt x="471" y="45"/>
                  </a:lnTo>
                  <a:lnTo>
                    <a:pt x="471" y="45"/>
                  </a:lnTo>
                  <a:cubicBezTo>
                    <a:pt x="444" y="98"/>
                    <a:pt x="409" y="160"/>
                    <a:pt x="382" y="213"/>
                  </a:cubicBezTo>
                  <a:cubicBezTo>
                    <a:pt x="346" y="142"/>
                    <a:pt x="329" y="7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
            <p:cNvSpPr/>
            <p:nvPr/>
          </p:nvSpPr>
          <p:spPr>
            <a:xfrm>
              <a:off x="6690535" y="808869"/>
              <a:ext cx="9514" cy="71059"/>
            </a:xfrm>
            <a:custGeom>
              <a:avLst/>
              <a:gdLst/>
              <a:ahLst/>
              <a:cxnLst/>
              <a:rect l="l" t="t" r="r" b="b"/>
              <a:pathLst>
                <a:path w="81" h="605" fill="none" extrusionOk="0">
                  <a:moveTo>
                    <a:pt x="80" y="1"/>
                  </a:moveTo>
                  <a:cubicBezTo>
                    <a:pt x="71" y="205"/>
                    <a:pt x="45" y="400"/>
                    <a:pt x="0" y="60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
            <p:cNvSpPr/>
            <p:nvPr/>
          </p:nvSpPr>
          <p:spPr>
            <a:xfrm>
              <a:off x="6670685" y="809926"/>
              <a:ext cx="31360" cy="68945"/>
            </a:xfrm>
            <a:custGeom>
              <a:avLst/>
              <a:gdLst/>
              <a:ahLst/>
              <a:cxnLst/>
              <a:rect l="l" t="t" r="r" b="b"/>
              <a:pathLst>
                <a:path w="267" h="587" fill="none" extrusionOk="0">
                  <a:moveTo>
                    <a:pt x="267" y="1"/>
                  </a:moveTo>
                  <a:cubicBezTo>
                    <a:pt x="178" y="196"/>
                    <a:pt x="89" y="391"/>
                    <a:pt x="0" y="5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
            <p:cNvSpPr/>
            <p:nvPr/>
          </p:nvSpPr>
          <p:spPr>
            <a:xfrm>
              <a:off x="6698874" y="810983"/>
              <a:ext cx="46981" cy="41813"/>
            </a:xfrm>
            <a:custGeom>
              <a:avLst/>
              <a:gdLst/>
              <a:ahLst/>
              <a:cxnLst/>
              <a:rect l="l" t="t" r="r" b="b"/>
              <a:pathLst>
                <a:path w="400" h="356" fill="none" extrusionOk="0">
                  <a:moveTo>
                    <a:pt x="0" y="0"/>
                  </a:moveTo>
                  <a:cubicBezTo>
                    <a:pt x="151" y="89"/>
                    <a:pt x="293" y="214"/>
                    <a:pt x="400" y="35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
            <p:cNvSpPr/>
            <p:nvPr/>
          </p:nvSpPr>
          <p:spPr>
            <a:xfrm>
              <a:off x="6698874" y="810983"/>
              <a:ext cx="20907" cy="59548"/>
            </a:xfrm>
            <a:custGeom>
              <a:avLst/>
              <a:gdLst/>
              <a:ahLst/>
              <a:cxnLst/>
              <a:rect l="l" t="t" r="r" b="b"/>
              <a:pathLst>
                <a:path w="178" h="507" fill="none" extrusionOk="0">
                  <a:moveTo>
                    <a:pt x="0" y="0"/>
                  </a:moveTo>
                  <a:cubicBezTo>
                    <a:pt x="80" y="160"/>
                    <a:pt x="142" y="329"/>
                    <a:pt x="178" y="5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
            <p:cNvSpPr/>
            <p:nvPr/>
          </p:nvSpPr>
          <p:spPr>
            <a:xfrm>
              <a:off x="6716609" y="867948"/>
              <a:ext cx="5285" cy="5755"/>
            </a:xfrm>
            <a:custGeom>
              <a:avLst/>
              <a:gdLst/>
              <a:ahLst/>
              <a:cxnLst/>
              <a:rect l="l" t="t" r="r" b="b"/>
              <a:pathLst>
                <a:path w="45" h="49" extrusionOk="0">
                  <a:moveTo>
                    <a:pt x="26" y="0"/>
                  </a:moveTo>
                  <a:cubicBezTo>
                    <a:pt x="18" y="0"/>
                    <a:pt x="9" y="6"/>
                    <a:pt x="9" y="13"/>
                  </a:cubicBezTo>
                  <a:cubicBezTo>
                    <a:pt x="0" y="31"/>
                    <a:pt x="9" y="39"/>
                    <a:pt x="18" y="48"/>
                  </a:cubicBezTo>
                  <a:cubicBezTo>
                    <a:pt x="27" y="48"/>
                    <a:pt x="45" y="39"/>
                    <a:pt x="45" y="31"/>
                  </a:cubicBezTo>
                  <a:cubicBezTo>
                    <a:pt x="45" y="22"/>
                    <a:pt x="45" y="4"/>
                    <a:pt x="36" y="4"/>
                  </a:cubicBezTo>
                  <a:cubicBezTo>
                    <a:pt x="33" y="1"/>
                    <a:pt x="30" y="0"/>
                    <a:pt x="2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
            <p:cNvSpPr/>
            <p:nvPr/>
          </p:nvSpPr>
          <p:spPr>
            <a:xfrm>
              <a:off x="6743741" y="849625"/>
              <a:ext cx="5285" cy="6342"/>
            </a:xfrm>
            <a:custGeom>
              <a:avLst/>
              <a:gdLst/>
              <a:ahLst/>
              <a:cxnLst/>
              <a:rect l="l" t="t" r="r" b="b"/>
              <a:pathLst>
                <a:path w="45" h="54" extrusionOk="0">
                  <a:moveTo>
                    <a:pt x="27" y="0"/>
                  </a:moveTo>
                  <a:cubicBezTo>
                    <a:pt x="18" y="0"/>
                    <a:pt x="0" y="9"/>
                    <a:pt x="0" y="27"/>
                  </a:cubicBezTo>
                  <a:cubicBezTo>
                    <a:pt x="0" y="36"/>
                    <a:pt x="0" y="44"/>
                    <a:pt x="18" y="53"/>
                  </a:cubicBezTo>
                  <a:cubicBezTo>
                    <a:pt x="27" y="53"/>
                    <a:pt x="36" y="44"/>
                    <a:pt x="36" y="27"/>
                  </a:cubicBezTo>
                  <a:cubicBezTo>
                    <a:pt x="45" y="18"/>
                    <a:pt x="36"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
            <p:cNvSpPr/>
            <p:nvPr/>
          </p:nvSpPr>
          <p:spPr>
            <a:xfrm>
              <a:off x="6688420" y="876639"/>
              <a:ext cx="5285" cy="6460"/>
            </a:xfrm>
            <a:custGeom>
              <a:avLst/>
              <a:gdLst/>
              <a:ahLst/>
              <a:cxnLst/>
              <a:rect l="l" t="t" r="r" b="b"/>
              <a:pathLst>
                <a:path w="45" h="55" extrusionOk="0">
                  <a:moveTo>
                    <a:pt x="27" y="1"/>
                  </a:moveTo>
                  <a:cubicBezTo>
                    <a:pt x="18" y="1"/>
                    <a:pt x="0" y="10"/>
                    <a:pt x="0" y="28"/>
                  </a:cubicBezTo>
                  <a:cubicBezTo>
                    <a:pt x="0" y="36"/>
                    <a:pt x="0" y="45"/>
                    <a:pt x="18" y="54"/>
                  </a:cubicBezTo>
                  <a:cubicBezTo>
                    <a:pt x="27" y="45"/>
                    <a:pt x="36" y="36"/>
                    <a:pt x="36" y="28"/>
                  </a:cubicBezTo>
                  <a:cubicBezTo>
                    <a:pt x="45" y="19"/>
                    <a:pt x="36"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
            <p:cNvSpPr/>
            <p:nvPr/>
          </p:nvSpPr>
          <p:spPr>
            <a:xfrm>
              <a:off x="6667514" y="874643"/>
              <a:ext cx="5403" cy="6342"/>
            </a:xfrm>
            <a:custGeom>
              <a:avLst/>
              <a:gdLst/>
              <a:ahLst/>
              <a:cxnLst/>
              <a:rect l="l" t="t" r="r" b="b"/>
              <a:pathLst>
                <a:path w="46" h="54" extrusionOk="0">
                  <a:moveTo>
                    <a:pt x="36" y="0"/>
                  </a:moveTo>
                  <a:cubicBezTo>
                    <a:pt x="19" y="0"/>
                    <a:pt x="10" y="9"/>
                    <a:pt x="10" y="27"/>
                  </a:cubicBezTo>
                  <a:cubicBezTo>
                    <a:pt x="1" y="36"/>
                    <a:pt x="10" y="45"/>
                    <a:pt x="19" y="53"/>
                  </a:cubicBezTo>
                  <a:cubicBezTo>
                    <a:pt x="27" y="53"/>
                    <a:pt x="45" y="45"/>
                    <a:pt x="45" y="27"/>
                  </a:cubicBezTo>
                  <a:cubicBezTo>
                    <a:pt x="45" y="18"/>
                    <a:pt x="45" y="9"/>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
            <p:cNvSpPr/>
            <p:nvPr/>
          </p:nvSpPr>
          <p:spPr>
            <a:xfrm>
              <a:off x="6638386" y="754606"/>
              <a:ext cx="64716" cy="67300"/>
            </a:xfrm>
            <a:custGeom>
              <a:avLst/>
              <a:gdLst/>
              <a:ahLst/>
              <a:cxnLst/>
              <a:rect l="l" t="t" r="r" b="b"/>
              <a:pathLst>
                <a:path w="551" h="573" extrusionOk="0">
                  <a:moveTo>
                    <a:pt x="222" y="1"/>
                  </a:moveTo>
                  <a:lnTo>
                    <a:pt x="222" y="1"/>
                  </a:lnTo>
                  <a:cubicBezTo>
                    <a:pt x="265" y="182"/>
                    <a:pt x="367" y="346"/>
                    <a:pt x="511" y="470"/>
                  </a:cubicBezTo>
                  <a:lnTo>
                    <a:pt x="511" y="470"/>
                  </a:lnTo>
                  <a:cubicBezTo>
                    <a:pt x="406" y="526"/>
                    <a:pt x="289" y="555"/>
                    <a:pt x="172" y="555"/>
                  </a:cubicBezTo>
                  <a:cubicBezTo>
                    <a:pt x="114" y="555"/>
                    <a:pt x="57" y="548"/>
                    <a:pt x="0" y="534"/>
                  </a:cubicBezTo>
                  <a:lnTo>
                    <a:pt x="0" y="534"/>
                  </a:lnTo>
                  <a:cubicBezTo>
                    <a:pt x="68" y="561"/>
                    <a:pt x="136" y="572"/>
                    <a:pt x="208" y="572"/>
                  </a:cubicBezTo>
                  <a:cubicBezTo>
                    <a:pt x="230" y="572"/>
                    <a:pt x="252" y="571"/>
                    <a:pt x="275" y="569"/>
                  </a:cubicBezTo>
                  <a:cubicBezTo>
                    <a:pt x="364" y="551"/>
                    <a:pt x="453" y="525"/>
                    <a:pt x="533" y="489"/>
                  </a:cubicBezTo>
                  <a:lnTo>
                    <a:pt x="551" y="480"/>
                  </a:lnTo>
                  <a:lnTo>
                    <a:pt x="542" y="463"/>
                  </a:lnTo>
                  <a:cubicBezTo>
                    <a:pt x="391" y="338"/>
                    <a:pt x="284" y="178"/>
                    <a:pt x="22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
            <p:cNvSpPr/>
            <p:nvPr/>
          </p:nvSpPr>
          <p:spPr>
            <a:xfrm>
              <a:off x="6699931" y="747324"/>
              <a:ext cx="50152" cy="64834"/>
            </a:xfrm>
            <a:custGeom>
              <a:avLst/>
              <a:gdLst/>
              <a:ahLst/>
              <a:cxnLst/>
              <a:rect l="l" t="t" r="r" b="b"/>
              <a:pathLst>
                <a:path w="427" h="552" extrusionOk="0">
                  <a:moveTo>
                    <a:pt x="426" y="1"/>
                  </a:moveTo>
                  <a:cubicBezTo>
                    <a:pt x="373" y="27"/>
                    <a:pt x="338" y="81"/>
                    <a:pt x="320" y="134"/>
                  </a:cubicBezTo>
                  <a:cubicBezTo>
                    <a:pt x="293" y="187"/>
                    <a:pt x="267" y="249"/>
                    <a:pt x="240" y="303"/>
                  </a:cubicBezTo>
                  <a:cubicBezTo>
                    <a:pt x="213" y="347"/>
                    <a:pt x="178" y="400"/>
                    <a:pt x="142" y="445"/>
                  </a:cubicBezTo>
                  <a:cubicBezTo>
                    <a:pt x="98" y="489"/>
                    <a:pt x="53" y="525"/>
                    <a:pt x="0" y="551"/>
                  </a:cubicBezTo>
                  <a:cubicBezTo>
                    <a:pt x="116" y="507"/>
                    <a:pt x="204" y="418"/>
                    <a:pt x="258" y="311"/>
                  </a:cubicBezTo>
                  <a:cubicBezTo>
                    <a:pt x="284" y="258"/>
                    <a:pt x="302" y="196"/>
                    <a:pt x="329" y="143"/>
                  </a:cubicBezTo>
                  <a:cubicBezTo>
                    <a:pt x="346" y="89"/>
                    <a:pt x="382" y="36"/>
                    <a:pt x="42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
            <p:cNvSpPr/>
            <p:nvPr/>
          </p:nvSpPr>
          <p:spPr>
            <a:xfrm>
              <a:off x="6667514" y="813097"/>
              <a:ext cx="33474" cy="87737"/>
            </a:xfrm>
            <a:custGeom>
              <a:avLst/>
              <a:gdLst/>
              <a:ahLst/>
              <a:cxnLst/>
              <a:rect l="l" t="t" r="r" b="b"/>
              <a:pathLst>
                <a:path w="285" h="747" extrusionOk="0">
                  <a:moveTo>
                    <a:pt x="285" y="0"/>
                  </a:moveTo>
                  <a:cubicBezTo>
                    <a:pt x="223" y="36"/>
                    <a:pt x="169" y="89"/>
                    <a:pt x="152" y="160"/>
                  </a:cubicBezTo>
                  <a:cubicBezTo>
                    <a:pt x="125" y="222"/>
                    <a:pt x="116" y="293"/>
                    <a:pt x="116" y="364"/>
                  </a:cubicBezTo>
                  <a:cubicBezTo>
                    <a:pt x="116" y="435"/>
                    <a:pt x="107" y="498"/>
                    <a:pt x="90" y="569"/>
                  </a:cubicBezTo>
                  <a:cubicBezTo>
                    <a:pt x="81" y="640"/>
                    <a:pt x="45" y="702"/>
                    <a:pt x="1" y="746"/>
                  </a:cubicBezTo>
                  <a:cubicBezTo>
                    <a:pt x="54" y="702"/>
                    <a:pt x="98" y="640"/>
                    <a:pt x="116" y="577"/>
                  </a:cubicBezTo>
                  <a:cubicBezTo>
                    <a:pt x="134" y="506"/>
                    <a:pt x="143" y="435"/>
                    <a:pt x="143" y="364"/>
                  </a:cubicBezTo>
                  <a:cubicBezTo>
                    <a:pt x="143" y="302"/>
                    <a:pt x="152" y="231"/>
                    <a:pt x="169" y="169"/>
                  </a:cubicBezTo>
                  <a:cubicBezTo>
                    <a:pt x="187" y="98"/>
                    <a:pt x="232" y="45"/>
                    <a:pt x="28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
            <p:cNvSpPr/>
            <p:nvPr/>
          </p:nvSpPr>
          <p:spPr>
            <a:xfrm>
              <a:off x="6700870" y="812040"/>
              <a:ext cx="53323" cy="22081"/>
            </a:xfrm>
            <a:custGeom>
              <a:avLst/>
              <a:gdLst/>
              <a:ahLst/>
              <a:cxnLst/>
              <a:rect l="l" t="t" r="r" b="b"/>
              <a:pathLst>
                <a:path w="454" h="188" extrusionOk="0">
                  <a:moveTo>
                    <a:pt x="1" y="0"/>
                  </a:moveTo>
                  <a:cubicBezTo>
                    <a:pt x="110" y="118"/>
                    <a:pt x="266" y="188"/>
                    <a:pt x="426" y="188"/>
                  </a:cubicBezTo>
                  <a:cubicBezTo>
                    <a:pt x="435" y="188"/>
                    <a:pt x="444" y="187"/>
                    <a:pt x="454" y="187"/>
                  </a:cubicBezTo>
                  <a:cubicBezTo>
                    <a:pt x="374" y="169"/>
                    <a:pt x="294" y="151"/>
                    <a:pt x="214" y="116"/>
                  </a:cubicBezTo>
                  <a:cubicBezTo>
                    <a:pt x="143" y="89"/>
                    <a:pt x="72" y="54"/>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
            <p:cNvSpPr/>
            <p:nvPr/>
          </p:nvSpPr>
          <p:spPr>
            <a:xfrm>
              <a:off x="6543366" y="683782"/>
              <a:ext cx="52266" cy="73055"/>
            </a:xfrm>
            <a:custGeom>
              <a:avLst/>
              <a:gdLst/>
              <a:ahLst/>
              <a:cxnLst/>
              <a:rect l="l" t="t" r="r" b="b"/>
              <a:pathLst>
                <a:path w="445" h="622" extrusionOk="0">
                  <a:moveTo>
                    <a:pt x="58" y="1"/>
                  </a:moveTo>
                  <a:cubicBezTo>
                    <a:pt x="46" y="1"/>
                    <a:pt x="38" y="6"/>
                    <a:pt x="36" y="18"/>
                  </a:cubicBezTo>
                  <a:cubicBezTo>
                    <a:pt x="1" y="142"/>
                    <a:pt x="19" y="284"/>
                    <a:pt x="90" y="400"/>
                  </a:cubicBezTo>
                  <a:cubicBezTo>
                    <a:pt x="152" y="515"/>
                    <a:pt x="258" y="595"/>
                    <a:pt x="392" y="622"/>
                  </a:cubicBezTo>
                  <a:lnTo>
                    <a:pt x="418" y="622"/>
                  </a:lnTo>
                  <a:cubicBezTo>
                    <a:pt x="427" y="613"/>
                    <a:pt x="427" y="595"/>
                    <a:pt x="427" y="577"/>
                  </a:cubicBezTo>
                  <a:cubicBezTo>
                    <a:pt x="445" y="515"/>
                    <a:pt x="445" y="453"/>
                    <a:pt x="445" y="391"/>
                  </a:cubicBezTo>
                  <a:cubicBezTo>
                    <a:pt x="436" y="320"/>
                    <a:pt x="418" y="249"/>
                    <a:pt x="383" y="195"/>
                  </a:cubicBezTo>
                  <a:cubicBezTo>
                    <a:pt x="338" y="133"/>
                    <a:pt x="267" y="89"/>
                    <a:pt x="196" y="71"/>
                  </a:cubicBezTo>
                  <a:cubicBezTo>
                    <a:pt x="176" y="57"/>
                    <a:pt x="96"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
            <p:cNvSpPr/>
            <p:nvPr/>
          </p:nvSpPr>
          <p:spPr>
            <a:xfrm>
              <a:off x="6508953" y="688950"/>
              <a:ext cx="48156" cy="58256"/>
            </a:xfrm>
            <a:custGeom>
              <a:avLst/>
              <a:gdLst/>
              <a:ahLst/>
              <a:cxnLst/>
              <a:rect l="l" t="t" r="r" b="b"/>
              <a:pathLst>
                <a:path w="410" h="496" extrusionOk="0">
                  <a:moveTo>
                    <a:pt x="299" y="1"/>
                  </a:moveTo>
                  <a:cubicBezTo>
                    <a:pt x="218" y="1"/>
                    <a:pt x="117" y="86"/>
                    <a:pt x="90" y="133"/>
                  </a:cubicBezTo>
                  <a:cubicBezTo>
                    <a:pt x="18" y="231"/>
                    <a:pt x="1" y="356"/>
                    <a:pt x="18" y="471"/>
                  </a:cubicBezTo>
                  <a:cubicBezTo>
                    <a:pt x="55" y="488"/>
                    <a:pt x="93" y="496"/>
                    <a:pt x="130" y="496"/>
                  </a:cubicBezTo>
                  <a:cubicBezTo>
                    <a:pt x="212" y="496"/>
                    <a:pt x="290" y="458"/>
                    <a:pt x="338" y="391"/>
                  </a:cubicBezTo>
                  <a:cubicBezTo>
                    <a:pt x="374" y="338"/>
                    <a:pt x="400" y="276"/>
                    <a:pt x="400" y="213"/>
                  </a:cubicBezTo>
                  <a:cubicBezTo>
                    <a:pt x="409" y="169"/>
                    <a:pt x="409" y="62"/>
                    <a:pt x="365" y="27"/>
                  </a:cubicBezTo>
                  <a:cubicBezTo>
                    <a:pt x="346" y="8"/>
                    <a:pt x="324" y="1"/>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
            <p:cNvSpPr/>
            <p:nvPr/>
          </p:nvSpPr>
          <p:spPr>
            <a:xfrm>
              <a:off x="6548652" y="653479"/>
              <a:ext cx="62720" cy="44162"/>
            </a:xfrm>
            <a:custGeom>
              <a:avLst/>
              <a:gdLst/>
              <a:ahLst/>
              <a:cxnLst/>
              <a:rect l="l" t="t" r="r" b="b"/>
              <a:pathLst>
                <a:path w="534" h="376" extrusionOk="0">
                  <a:moveTo>
                    <a:pt x="311" y="0"/>
                  </a:moveTo>
                  <a:cubicBezTo>
                    <a:pt x="249" y="9"/>
                    <a:pt x="178" y="36"/>
                    <a:pt x="133" y="89"/>
                  </a:cubicBezTo>
                  <a:cubicBezTo>
                    <a:pt x="98" y="125"/>
                    <a:pt x="0" y="267"/>
                    <a:pt x="80" y="338"/>
                  </a:cubicBezTo>
                  <a:cubicBezTo>
                    <a:pt x="124" y="362"/>
                    <a:pt x="173" y="376"/>
                    <a:pt x="222" y="376"/>
                  </a:cubicBezTo>
                  <a:cubicBezTo>
                    <a:pt x="262" y="376"/>
                    <a:pt x="302" y="367"/>
                    <a:pt x="338" y="347"/>
                  </a:cubicBezTo>
                  <a:cubicBezTo>
                    <a:pt x="418" y="302"/>
                    <a:pt x="489" y="231"/>
                    <a:pt x="533" y="151"/>
                  </a:cubicBezTo>
                  <a:cubicBezTo>
                    <a:pt x="533" y="142"/>
                    <a:pt x="533" y="133"/>
                    <a:pt x="533" y="125"/>
                  </a:cubicBezTo>
                  <a:cubicBezTo>
                    <a:pt x="533" y="116"/>
                    <a:pt x="524" y="107"/>
                    <a:pt x="515" y="98"/>
                  </a:cubicBezTo>
                  <a:cubicBezTo>
                    <a:pt x="471" y="36"/>
                    <a:pt x="391"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
            <p:cNvSpPr/>
            <p:nvPr/>
          </p:nvSpPr>
          <p:spPr>
            <a:xfrm>
              <a:off x="6524574" y="620122"/>
              <a:ext cx="43927" cy="74113"/>
            </a:xfrm>
            <a:custGeom>
              <a:avLst/>
              <a:gdLst/>
              <a:ahLst/>
              <a:cxnLst/>
              <a:rect l="l" t="t" r="r" b="b"/>
              <a:pathLst>
                <a:path w="374" h="631" extrusionOk="0">
                  <a:moveTo>
                    <a:pt x="179" y="0"/>
                  </a:moveTo>
                  <a:cubicBezTo>
                    <a:pt x="161" y="0"/>
                    <a:pt x="170" y="0"/>
                    <a:pt x="161" y="9"/>
                  </a:cubicBezTo>
                  <a:cubicBezTo>
                    <a:pt x="134" y="44"/>
                    <a:pt x="108" y="71"/>
                    <a:pt x="72" y="107"/>
                  </a:cubicBezTo>
                  <a:cubicBezTo>
                    <a:pt x="36" y="142"/>
                    <a:pt x="19" y="187"/>
                    <a:pt x="10" y="240"/>
                  </a:cubicBezTo>
                  <a:cubicBezTo>
                    <a:pt x="1" y="311"/>
                    <a:pt x="28" y="391"/>
                    <a:pt x="63" y="462"/>
                  </a:cubicBezTo>
                  <a:cubicBezTo>
                    <a:pt x="90" y="497"/>
                    <a:pt x="108" y="542"/>
                    <a:pt x="143" y="577"/>
                  </a:cubicBezTo>
                  <a:cubicBezTo>
                    <a:pt x="170" y="613"/>
                    <a:pt x="214" y="631"/>
                    <a:pt x="250" y="631"/>
                  </a:cubicBezTo>
                  <a:lnTo>
                    <a:pt x="294" y="560"/>
                  </a:lnTo>
                  <a:cubicBezTo>
                    <a:pt x="374" y="462"/>
                    <a:pt x="374" y="338"/>
                    <a:pt x="312" y="240"/>
                  </a:cubicBezTo>
                  <a:cubicBezTo>
                    <a:pt x="267" y="178"/>
                    <a:pt x="232" y="116"/>
                    <a:pt x="205" y="53"/>
                  </a:cubicBezTo>
                  <a:cubicBezTo>
                    <a:pt x="205" y="36"/>
                    <a:pt x="196"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
            <p:cNvSpPr/>
            <p:nvPr/>
          </p:nvSpPr>
          <p:spPr>
            <a:xfrm>
              <a:off x="6483935" y="662757"/>
              <a:ext cx="71059" cy="41461"/>
            </a:xfrm>
            <a:custGeom>
              <a:avLst/>
              <a:gdLst/>
              <a:ahLst/>
              <a:cxnLst/>
              <a:rect l="l" t="t" r="r" b="b"/>
              <a:pathLst>
                <a:path w="605" h="353" extrusionOk="0">
                  <a:moveTo>
                    <a:pt x="303" y="0"/>
                  </a:moveTo>
                  <a:cubicBezTo>
                    <a:pt x="265" y="0"/>
                    <a:pt x="229" y="8"/>
                    <a:pt x="196" y="19"/>
                  </a:cubicBezTo>
                  <a:cubicBezTo>
                    <a:pt x="125" y="28"/>
                    <a:pt x="54" y="54"/>
                    <a:pt x="1" y="99"/>
                  </a:cubicBezTo>
                  <a:cubicBezTo>
                    <a:pt x="63" y="223"/>
                    <a:pt x="169" y="312"/>
                    <a:pt x="303" y="348"/>
                  </a:cubicBezTo>
                  <a:cubicBezTo>
                    <a:pt x="319" y="351"/>
                    <a:pt x="338" y="353"/>
                    <a:pt x="358" y="353"/>
                  </a:cubicBezTo>
                  <a:cubicBezTo>
                    <a:pt x="444" y="353"/>
                    <a:pt x="549" y="320"/>
                    <a:pt x="578" y="241"/>
                  </a:cubicBezTo>
                  <a:cubicBezTo>
                    <a:pt x="605" y="143"/>
                    <a:pt x="436" y="19"/>
                    <a:pt x="374" y="10"/>
                  </a:cubicBezTo>
                  <a:cubicBezTo>
                    <a:pt x="350" y="3"/>
                    <a:pt x="326" y="0"/>
                    <a:pt x="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
            <p:cNvSpPr/>
            <p:nvPr/>
          </p:nvSpPr>
          <p:spPr>
            <a:xfrm>
              <a:off x="6523634" y="657590"/>
              <a:ext cx="66830" cy="65891"/>
            </a:xfrm>
            <a:custGeom>
              <a:avLst/>
              <a:gdLst/>
              <a:ahLst/>
              <a:cxnLst/>
              <a:rect l="l" t="t" r="r" b="b"/>
              <a:pathLst>
                <a:path w="569" h="561" extrusionOk="0">
                  <a:moveTo>
                    <a:pt x="178" y="1"/>
                  </a:moveTo>
                  <a:lnTo>
                    <a:pt x="178" y="134"/>
                  </a:lnTo>
                  <a:cubicBezTo>
                    <a:pt x="151" y="116"/>
                    <a:pt x="133" y="90"/>
                    <a:pt x="124" y="63"/>
                  </a:cubicBezTo>
                  <a:lnTo>
                    <a:pt x="124" y="63"/>
                  </a:lnTo>
                  <a:cubicBezTo>
                    <a:pt x="142" y="116"/>
                    <a:pt x="160" y="178"/>
                    <a:pt x="187" y="241"/>
                  </a:cubicBezTo>
                  <a:lnTo>
                    <a:pt x="98" y="125"/>
                  </a:lnTo>
                  <a:lnTo>
                    <a:pt x="98" y="125"/>
                  </a:lnTo>
                  <a:cubicBezTo>
                    <a:pt x="116" y="161"/>
                    <a:pt x="133" y="196"/>
                    <a:pt x="151" y="241"/>
                  </a:cubicBezTo>
                  <a:cubicBezTo>
                    <a:pt x="107" y="223"/>
                    <a:pt x="62" y="205"/>
                    <a:pt x="18" y="187"/>
                  </a:cubicBezTo>
                  <a:lnTo>
                    <a:pt x="18" y="187"/>
                  </a:lnTo>
                  <a:cubicBezTo>
                    <a:pt x="53" y="214"/>
                    <a:pt x="80" y="241"/>
                    <a:pt x="124" y="267"/>
                  </a:cubicBezTo>
                  <a:cubicBezTo>
                    <a:pt x="80" y="267"/>
                    <a:pt x="44" y="258"/>
                    <a:pt x="9" y="241"/>
                  </a:cubicBezTo>
                  <a:lnTo>
                    <a:pt x="9" y="241"/>
                  </a:lnTo>
                  <a:lnTo>
                    <a:pt x="124" y="303"/>
                  </a:lnTo>
                  <a:cubicBezTo>
                    <a:pt x="93" y="309"/>
                    <a:pt x="66" y="315"/>
                    <a:pt x="37" y="315"/>
                  </a:cubicBezTo>
                  <a:cubicBezTo>
                    <a:pt x="25" y="315"/>
                    <a:pt x="13" y="314"/>
                    <a:pt x="0" y="312"/>
                  </a:cubicBezTo>
                  <a:lnTo>
                    <a:pt x="0" y="312"/>
                  </a:lnTo>
                  <a:cubicBezTo>
                    <a:pt x="36" y="321"/>
                    <a:pt x="62" y="329"/>
                    <a:pt x="98" y="329"/>
                  </a:cubicBezTo>
                  <a:lnTo>
                    <a:pt x="9" y="418"/>
                  </a:lnTo>
                  <a:lnTo>
                    <a:pt x="124" y="356"/>
                  </a:lnTo>
                  <a:lnTo>
                    <a:pt x="124" y="356"/>
                  </a:lnTo>
                  <a:cubicBezTo>
                    <a:pt x="107" y="392"/>
                    <a:pt x="80" y="427"/>
                    <a:pt x="53" y="454"/>
                  </a:cubicBezTo>
                  <a:lnTo>
                    <a:pt x="151" y="365"/>
                  </a:lnTo>
                  <a:lnTo>
                    <a:pt x="98" y="507"/>
                  </a:lnTo>
                  <a:lnTo>
                    <a:pt x="98" y="507"/>
                  </a:lnTo>
                  <a:lnTo>
                    <a:pt x="178" y="400"/>
                  </a:lnTo>
                  <a:lnTo>
                    <a:pt x="178" y="400"/>
                  </a:lnTo>
                  <a:cubicBezTo>
                    <a:pt x="169" y="445"/>
                    <a:pt x="151" y="489"/>
                    <a:pt x="133" y="543"/>
                  </a:cubicBezTo>
                  <a:cubicBezTo>
                    <a:pt x="160" y="498"/>
                    <a:pt x="178" y="463"/>
                    <a:pt x="204" y="427"/>
                  </a:cubicBezTo>
                  <a:lnTo>
                    <a:pt x="204" y="427"/>
                  </a:lnTo>
                  <a:cubicBezTo>
                    <a:pt x="195" y="472"/>
                    <a:pt x="187" y="516"/>
                    <a:pt x="178" y="560"/>
                  </a:cubicBezTo>
                  <a:lnTo>
                    <a:pt x="240" y="409"/>
                  </a:lnTo>
                  <a:cubicBezTo>
                    <a:pt x="240" y="454"/>
                    <a:pt x="240" y="498"/>
                    <a:pt x="249" y="543"/>
                  </a:cubicBezTo>
                  <a:cubicBezTo>
                    <a:pt x="249" y="498"/>
                    <a:pt x="249" y="454"/>
                    <a:pt x="258" y="409"/>
                  </a:cubicBezTo>
                  <a:cubicBezTo>
                    <a:pt x="293" y="454"/>
                    <a:pt x="338" y="498"/>
                    <a:pt x="391" y="534"/>
                  </a:cubicBezTo>
                  <a:lnTo>
                    <a:pt x="302" y="409"/>
                  </a:lnTo>
                  <a:lnTo>
                    <a:pt x="409" y="489"/>
                  </a:lnTo>
                  <a:lnTo>
                    <a:pt x="329" y="374"/>
                  </a:lnTo>
                  <a:lnTo>
                    <a:pt x="426" y="418"/>
                  </a:lnTo>
                  <a:lnTo>
                    <a:pt x="426" y="418"/>
                  </a:lnTo>
                  <a:lnTo>
                    <a:pt x="373" y="356"/>
                  </a:lnTo>
                  <a:lnTo>
                    <a:pt x="373" y="356"/>
                  </a:lnTo>
                  <a:cubicBezTo>
                    <a:pt x="400" y="365"/>
                    <a:pt x="426" y="365"/>
                    <a:pt x="453" y="365"/>
                  </a:cubicBezTo>
                  <a:cubicBezTo>
                    <a:pt x="418" y="338"/>
                    <a:pt x="480" y="329"/>
                    <a:pt x="489" y="321"/>
                  </a:cubicBezTo>
                  <a:cubicBezTo>
                    <a:pt x="515" y="312"/>
                    <a:pt x="542" y="294"/>
                    <a:pt x="569" y="276"/>
                  </a:cubicBezTo>
                  <a:lnTo>
                    <a:pt x="569" y="276"/>
                  </a:lnTo>
                  <a:lnTo>
                    <a:pt x="506" y="285"/>
                  </a:lnTo>
                  <a:lnTo>
                    <a:pt x="551" y="223"/>
                  </a:lnTo>
                  <a:lnTo>
                    <a:pt x="551" y="223"/>
                  </a:lnTo>
                  <a:cubicBezTo>
                    <a:pt x="524" y="241"/>
                    <a:pt x="497" y="249"/>
                    <a:pt x="462" y="258"/>
                  </a:cubicBezTo>
                  <a:cubicBezTo>
                    <a:pt x="489" y="232"/>
                    <a:pt x="515" y="214"/>
                    <a:pt x="533" y="178"/>
                  </a:cubicBezTo>
                  <a:lnTo>
                    <a:pt x="533" y="178"/>
                  </a:lnTo>
                  <a:lnTo>
                    <a:pt x="426" y="241"/>
                  </a:lnTo>
                  <a:lnTo>
                    <a:pt x="489" y="143"/>
                  </a:lnTo>
                  <a:lnTo>
                    <a:pt x="400" y="178"/>
                  </a:lnTo>
                  <a:lnTo>
                    <a:pt x="471" y="98"/>
                  </a:lnTo>
                  <a:lnTo>
                    <a:pt x="373" y="152"/>
                  </a:lnTo>
                  <a:lnTo>
                    <a:pt x="373" y="152"/>
                  </a:lnTo>
                  <a:lnTo>
                    <a:pt x="426" y="72"/>
                  </a:lnTo>
                  <a:lnTo>
                    <a:pt x="426" y="72"/>
                  </a:lnTo>
                  <a:lnTo>
                    <a:pt x="338" y="161"/>
                  </a:lnTo>
                  <a:cubicBezTo>
                    <a:pt x="346" y="134"/>
                    <a:pt x="355" y="107"/>
                    <a:pt x="364" y="81"/>
                  </a:cubicBezTo>
                  <a:lnTo>
                    <a:pt x="364" y="81"/>
                  </a:lnTo>
                  <a:cubicBezTo>
                    <a:pt x="346" y="116"/>
                    <a:pt x="329" y="152"/>
                    <a:pt x="311" y="187"/>
                  </a:cubicBezTo>
                  <a:cubicBezTo>
                    <a:pt x="320" y="134"/>
                    <a:pt x="320" y="81"/>
                    <a:pt x="311" y="27"/>
                  </a:cubicBezTo>
                  <a:cubicBezTo>
                    <a:pt x="302" y="72"/>
                    <a:pt x="284" y="107"/>
                    <a:pt x="267" y="152"/>
                  </a:cubicBezTo>
                  <a:cubicBezTo>
                    <a:pt x="267" y="107"/>
                    <a:pt x="267" y="63"/>
                    <a:pt x="249" y="19"/>
                  </a:cubicBezTo>
                  <a:cubicBezTo>
                    <a:pt x="240" y="63"/>
                    <a:pt x="231" y="107"/>
                    <a:pt x="222" y="143"/>
                  </a:cubicBezTo>
                  <a:cubicBezTo>
                    <a:pt x="204" y="98"/>
                    <a:pt x="195" y="54"/>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
            <p:cNvSpPr/>
            <p:nvPr/>
          </p:nvSpPr>
          <p:spPr>
            <a:xfrm>
              <a:off x="6551706" y="686835"/>
              <a:ext cx="31477" cy="32417"/>
            </a:xfrm>
            <a:custGeom>
              <a:avLst/>
              <a:gdLst/>
              <a:ahLst/>
              <a:cxnLst/>
              <a:rect l="l" t="t" r="r" b="b"/>
              <a:pathLst>
                <a:path w="268" h="276" fill="none" extrusionOk="0">
                  <a:moveTo>
                    <a:pt x="1" y="0"/>
                  </a:moveTo>
                  <a:cubicBezTo>
                    <a:pt x="99" y="89"/>
                    <a:pt x="187" y="178"/>
                    <a:pt x="267" y="27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
            <p:cNvSpPr/>
            <p:nvPr/>
          </p:nvSpPr>
          <p:spPr>
            <a:xfrm>
              <a:off x="6552763" y="686835"/>
              <a:ext cx="22081" cy="42870"/>
            </a:xfrm>
            <a:custGeom>
              <a:avLst/>
              <a:gdLst/>
              <a:ahLst/>
              <a:cxnLst/>
              <a:rect l="l" t="t" r="r" b="b"/>
              <a:pathLst>
                <a:path w="188" h="365" fill="none" extrusionOk="0">
                  <a:moveTo>
                    <a:pt x="1" y="0"/>
                  </a:moveTo>
                  <a:lnTo>
                    <a:pt x="187" y="365"/>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
            <p:cNvSpPr/>
            <p:nvPr/>
          </p:nvSpPr>
          <p:spPr>
            <a:xfrm>
              <a:off x="6551706" y="681667"/>
              <a:ext cx="39816" cy="7400"/>
            </a:xfrm>
            <a:custGeom>
              <a:avLst/>
              <a:gdLst/>
              <a:ahLst/>
              <a:cxnLst/>
              <a:rect l="l" t="t" r="r" b="b"/>
              <a:pathLst>
                <a:path w="339" h="63" fill="none" extrusionOk="0">
                  <a:moveTo>
                    <a:pt x="1" y="62"/>
                  </a:moveTo>
                  <a:cubicBezTo>
                    <a:pt x="107" y="18"/>
                    <a:pt x="223" y="0"/>
                    <a:pt x="338"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
            <p:cNvSpPr/>
            <p:nvPr/>
          </p:nvSpPr>
          <p:spPr>
            <a:xfrm>
              <a:off x="6551706" y="688950"/>
              <a:ext cx="38759" cy="12567"/>
            </a:xfrm>
            <a:custGeom>
              <a:avLst/>
              <a:gdLst/>
              <a:ahLst/>
              <a:cxnLst/>
              <a:rect l="l" t="t" r="r" b="b"/>
              <a:pathLst>
                <a:path w="330" h="107" fill="none" extrusionOk="0">
                  <a:moveTo>
                    <a:pt x="1" y="0"/>
                  </a:moveTo>
                  <a:cubicBezTo>
                    <a:pt x="116" y="18"/>
                    <a:pt x="223" y="54"/>
                    <a:pt x="330" y="1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
            <p:cNvSpPr/>
            <p:nvPr/>
          </p:nvSpPr>
          <p:spPr>
            <a:xfrm>
              <a:off x="6588233" y="700342"/>
              <a:ext cx="3289" cy="3289"/>
            </a:xfrm>
            <a:custGeom>
              <a:avLst/>
              <a:gdLst/>
              <a:ahLst/>
              <a:cxnLst/>
              <a:rect l="l" t="t" r="r" b="b"/>
              <a:pathLst>
                <a:path w="28" h="28" extrusionOk="0">
                  <a:moveTo>
                    <a:pt x="10" y="1"/>
                  </a:moveTo>
                  <a:cubicBezTo>
                    <a:pt x="1" y="1"/>
                    <a:pt x="1" y="10"/>
                    <a:pt x="10" y="19"/>
                  </a:cubicBezTo>
                  <a:cubicBezTo>
                    <a:pt x="10" y="28"/>
                    <a:pt x="27" y="28"/>
                    <a:pt x="27" y="28"/>
                  </a:cubicBezTo>
                  <a:cubicBezTo>
                    <a:pt x="27" y="28"/>
                    <a:pt x="27" y="19"/>
                    <a:pt x="27" y="10"/>
                  </a:cubicBezTo>
                  <a:cubicBezTo>
                    <a:pt x="27" y="1"/>
                    <a:pt x="10" y="1"/>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
            <p:cNvSpPr/>
            <p:nvPr/>
          </p:nvSpPr>
          <p:spPr>
            <a:xfrm>
              <a:off x="6590348" y="679788"/>
              <a:ext cx="3289" cy="3406"/>
            </a:xfrm>
            <a:custGeom>
              <a:avLst/>
              <a:gdLst/>
              <a:ahLst/>
              <a:cxnLst/>
              <a:rect l="l" t="t" r="r" b="b"/>
              <a:pathLst>
                <a:path w="28" h="29" extrusionOk="0">
                  <a:moveTo>
                    <a:pt x="13" y="1"/>
                  </a:moveTo>
                  <a:cubicBezTo>
                    <a:pt x="9" y="1"/>
                    <a:pt x="5" y="3"/>
                    <a:pt x="1" y="7"/>
                  </a:cubicBezTo>
                  <a:cubicBezTo>
                    <a:pt x="1" y="7"/>
                    <a:pt x="1" y="16"/>
                    <a:pt x="1" y="25"/>
                  </a:cubicBezTo>
                  <a:cubicBezTo>
                    <a:pt x="3" y="28"/>
                    <a:pt x="6" y="29"/>
                    <a:pt x="9" y="29"/>
                  </a:cubicBezTo>
                  <a:cubicBezTo>
                    <a:pt x="14" y="29"/>
                    <a:pt x="18" y="25"/>
                    <a:pt x="18" y="25"/>
                  </a:cubicBezTo>
                  <a:cubicBezTo>
                    <a:pt x="27" y="16"/>
                    <a:pt x="27" y="7"/>
                    <a:pt x="18" y="7"/>
                  </a:cubicBezTo>
                  <a:cubicBezTo>
                    <a:pt x="18" y="3"/>
                    <a:pt x="16" y="1"/>
                    <a:pt x="1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
            <p:cNvSpPr/>
            <p:nvPr/>
          </p:nvSpPr>
          <p:spPr>
            <a:xfrm>
              <a:off x="6582008" y="717373"/>
              <a:ext cx="3289" cy="3758"/>
            </a:xfrm>
            <a:custGeom>
              <a:avLst/>
              <a:gdLst/>
              <a:ahLst/>
              <a:cxnLst/>
              <a:rect l="l" t="t" r="r" b="b"/>
              <a:pathLst>
                <a:path w="28" h="32" extrusionOk="0">
                  <a:moveTo>
                    <a:pt x="13" y="0"/>
                  </a:moveTo>
                  <a:cubicBezTo>
                    <a:pt x="9" y="0"/>
                    <a:pt x="5" y="2"/>
                    <a:pt x="0" y="7"/>
                  </a:cubicBezTo>
                  <a:cubicBezTo>
                    <a:pt x="0" y="16"/>
                    <a:pt x="0" y="25"/>
                    <a:pt x="0" y="25"/>
                  </a:cubicBezTo>
                  <a:cubicBezTo>
                    <a:pt x="5" y="29"/>
                    <a:pt x="9" y="31"/>
                    <a:pt x="13" y="31"/>
                  </a:cubicBezTo>
                  <a:cubicBezTo>
                    <a:pt x="16" y="31"/>
                    <a:pt x="18" y="29"/>
                    <a:pt x="18" y="25"/>
                  </a:cubicBezTo>
                  <a:cubicBezTo>
                    <a:pt x="27" y="25"/>
                    <a:pt x="27" y="16"/>
                    <a:pt x="18" y="7"/>
                  </a:cubicBezTo>
                  <a:cubicBezTo>
                    <a:pt x="18" y="2"/>
                    <a:pt x="16" y="0"/>
                    <a:pt x="1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
            <p:cNvSpPr/>
            <p:nvPr/>
          </p:nvSpPr>
          <p:spPr>
            <a:xfrm>
              <a:off x="6572612" y="726769"/>
              <a:ext cx="3289" cy="3758"/>
            </a:xfrm>
            <a:custGeom>
              <a:avLst/>
              <a:gdLst/>
              <a:ahLst/>
              <a:cxnLst/>
              <a:rect l="l" t="t" r="r" b="b"/>
              <a:pathLst>
                <a:path w="28" h="32" extrusionOk="0">
                  <a:moveTo>
                    <a:pt x="15" y="0"/>
                  </a:moveTo>
                  <a:cubicBezTo>
                    <a:pt x="12" y="0"/>
                    <a:pt x="9" y="2"/>
                    <a:pt x="9" y="7"/>
                  </a:cubicBezTo>
                  <a:cubicBezTo>
                    <a:pt x="1" y="16"/>
                    <a:pt x="1" y="25"/>
                    <a:pt x="9" y="25"/>
                  </a:cubicBezTo>
                  <a:cubicBezTo>
                    <a:pt x="9" y="29"/>
                    <a:pt x="12" y="31"/>
                    <a:pt x="15" y="31"/>
                  </a:cubicBezTo>
                  <a:cubicBezTo>
                    <a:pt x="18" y="31"/>
                    <a:pt x="23" y="29"/>
                    <a:pt x="27" y="25"/>
                  </a:cubicBezTo>
                  <a:cubicBezTo>
                    <a:pt x="27" y="25"/>
                    <a:pt x="27" y="16"/>
                    <a:pt x="27" y="7"/>
                  </a:cubicBezTo>
                  <a:cubicBezTo>
                    <a:pt x="23" y="2"/>
                    <a:pt x="18"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
            <p:cNvSpPr/>
            <p:nvPr/>
          </p:nvSpPr>
          <p:spPr>
            <a:xfrm>
              <a:off x="6511067" y="683664"/>
              <a:ext cx="42870" cy="37702"/>
            </a:xfrm>
            <a:custGeom>
              <a:avLst/>
              <a:gdLst/>
              <a:ahLst/>
              <a:cxnLst/>
              <a:rect l="l" t="t" r="r" b="b"/>
              <a:pathLst>
                <a:path w="365" h="321" extrusionOk="0">
                  <a:moveTo>
                    <a:pt x="0" y="1"/>
                  </a:moveTo>
                  <a:lnTo>
                    <a:pt x="0" y="1"/>
                  </a:lnTo>
                  <a:cubicBezTo>
                    <a:pt x="80" y="34"/>
                    <a:pt x="168" y="52"/>
                    <a:pt x="260" y="52"/>
                  </a:cubicBezTo>
                  <a:cubicBezTo>
                    <a:pt x="287" y="52"/>
                    <a:pt x="315" y="50"/>
                    <a:pt x="343" y="47"/>
                  </a:cubicBezTo>
                  <a:lnTo>
                    <a:pt x="343" y="47"/>
                  </a:lnTo>
                  <a:cubicBezTo>
                    <a:pt x="322" y="155"/>
                    <a:pt x="262" y="254"/>
                    <a:pt x="178" y="321"/>
                  </a:cubicBezTo>
                  <a:cubicBezTo>
                    <a:pt x="276" y="258"/>
                    <a:pt x="347" y="152"/>
                    <a:pt x="365" y="36"/>
                  </a:cubicBezTo>
                  <a:lnTo>
                    <a:pt x="365" y="27"/>
                  </a:lnTo>
                  <a:lnTo>
                    <a:pt x="356" y="27"/>
                  </a:lnTo>
                  <a:cubicBezTo>
                    <a:pt x="353" y="28"/>
                    <a:pt x="350" y="28"/>
                    <a:pt x="347" y="29"/>
                  </a:cubicBezTo>
                  <a:lnTo>
                    <a:pt x="347" y="29"/>
                  </a:lnTo>
                  <a:lnTo>
                    <a:pt x="347" y="27"/>
                  </a:lnTo>
                  <a:cubicBezTo>
                    <a:pt x="347" y="28"/>
                    <a:pt x="347" y="28"/>
                    <a:pt x="347" y="29"/>
                  </a:cubicBezTo>
                  <a:lnTo>
                    <a:pt x="347" y="29"/>
                  </a:lnTo>
                  <a:cubicBezTo>
                    <a:pt x="308" y="34"/>
                    <a:pt x="271" y="36"/>
                    <a:pt x="234" y="36"/>
                  </a:cubicBezTo>
                  <a:cubicBezTo>
                    <a:pt x="154" y="36"/>
                    <a:pt x="77" y="25"/>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
            <p:cNvSpPr/>
            <p:nvPr/>
          </p:nvSpPr>
          <p:spPr>
            <a:xfrm>
              <a:off x="6540313" y="637857"/>
              <a:ext cx="15739" cy="51209"/>
            </a:xfrm>
            <a:custGeom>
              <a:avLst/>
              <a:gdLst/>
              <a:ahLst/>
              <a:cxnLst/>
              <a:rect l="l" t="t" r="r" b="b"/>
              <a:pathLst>
                <a:path w="134" h="436" extrusionOk="0">
                  <a:moveTo>
                    <a:pt x="9" y="0"/>
                  </a:moveTo>
                  <a:cubicBezTo>
                    <a:pt x="0" y="36"/>
                    <a:pt x="9" y="71"/>
                    <a:pt x="27" y="107"/>
                  </a:cubicBezTo>
                  <a:cubicBezTo>
                    <a:pt x="45" y="142"/>
                    <a:pt x="71" y="178"/>
                    <a:pt x="80" y="213"/>
                  </a:cubicBezTo>
                  <a:cubicBezTo>
                    <a:pt x="116" y="275"/>
                    <a:pt x="125" y="355"/>
                    <a:pt x="116" y="435"/>
                  </a:cubicBezTo>
                  <a:cubicBezTo>
                    <a:pt x="133" y="355"/>
                    <a:pt x="125" y="275"/>
                    <a:pt x="98" y="204"/>
                  </a:cubicBezTo>
                  <a:cubicBezTo>
                    <a:pt x="80" y="169"/>
                    <a:pt x="62" y="142"/>
                    <a:pt x="36" y="107"/>
                  </a:cubicBezTo>
                  <a:cubicBezTo>
                    <a:pt x="18" y="71"/>
                    <a:pt x="9" y="36"/>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
            <p:cNvSpPr/>
            <p:nvPr/>
          </p:nvSpPr>
          <p:spPr>
            <a:xfrm>
              <a:off x="6552763" y="688950"/>
              <a:ext cx="32534" cy="50152"/>
            </a:xfrm>
            <a:custGeom>
              <a:avLst/>
              <a:gdLst/>
              <a:ahLst/>
              <a:cxnLst/>
              <a:rect l="l" t="t" r="r" b="b"/>
              <a:pathLst>
                <a:path w="277" h="427" extrusionOk="0">
                  <a:moveTo>
                    <a:pt x="10" y="0"/>
                  </a:moveTo>
                  <a:cubicBezTo>
                    <a:pt x="1" y="45"/>
                    <a:pt x="10" y="89"/>
                    <a:pt x="36" y="125"/>
                  </a:cubicBezTo>
                  <a:cubicBezTo>
                    <a:pt x="63" y="160"/>
                    <a:pt x="98" y="196"/>
                    <a:pt x="125" y="231"/>
                  </a:cubicBezTo>
                  <a:cubicBezTo>
                    <a:pt x="161" y="258"/>
                    <a:pt x="196" y="284"/>
                    <a:pt x="223" y="320"/>
                  </a:cubicBezTo>
                  <a:cubicBezTo>
                    <a:pt x="249" y="347"/>
                    <a:pt x="267" y="391"/>
                    <a:pt x="276" y="427"/>
                  </a:cubicBezTo>
                  <a:cubicBezTo>
                    <a:pt x="276" y="382"/>
                    <a:pt x="258" y="338"/>
                    <a:pt x="232" y="302"/>
                  </a:cubicBezTo>
                  <a:cubicBezTo>
                    <a:pt x="205" y="267"/>
                    <a:pt x="170" y="240"/>
                    <a:pt x="134" y="213"/>
                  </a:cubicBezTo>
                  <a:cubicBezTo>
                    <a:pt x="107" y="187"/>
                    <a:pt x="72" y="151"/>
                    <a:pt x="54" y="116"/>
                  </a:cubicBezTo>
                  <a:cubicBezTo>
                    <a:pt x="27" y="80"/>
                    <a:pt x="10" y="36"/>
                    <a:pt x="1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
            <p:cNvSpPr/>
            <p:nvPr/>
          </p:nvSpPr>
          <p:spPr>
            <a:xfrm>
              <a:off x="6553820" y="670157"/>
              <a:ext cx="31477" cy="17853"/>
            </a:xfrm>
            <a:custGeom>
              <a:avLst/>
              <a:gdLst/>
              <a:ahLst/>
              <a:cxnLst/>
              <a:rect l="l" t="t" r="r" b="b"/>
              <a:pathLst>
                <a:path w="268" h="152" extrusionOk="0">
                  <a:moveTo>
                    <a:pt x="267" y="0"/>
                  </a:moveTo>
                  <a:lnTo>
                    <a:pt x="267" y="0"/>
                  </a:lnTo>
                  <a:cubicBezTo>
                    <a:pt x="232" y="36"/>
                    <a:pt x="187" y="71"/>
                    <a:pt x="143" y="89"/>
                  </a:cubicBezTo>
                  <a:cubicBezTo>
                    <a:pt x="98" y="116"/>
                    <a:pt x="54" y="142"/>
                    <a:pt x="1" y="151"/>
                  </a:cubicBezTo>
                  <a:cubicBezTo>
                    <a:pt x="107" y="142"/>
                    <a:pt x="205" y="89"/>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
            <p:cNvSpPr/>
            <p:nvPr/>
          </p:nvSpPr>
          <p:spPr>
            <a:xfrm>
              <a:off x="7751367" y="753196"/>
              <a:ext cx="145524" cy="131547"/>
            </a:xfrm>
            <a:custGeom>
              <a:avLst/>
              <a:gdLst/>
              <a:ahLst/>
              <a:cxnLst/>
              <a:rect l="l" t="t" r="r" b="b"/>
              <a:pathLst>
                <a:path w="1239" h="1120" extrusionOk="0">
                  <a:moveTo>
                    <a:pt x="881" y="0"/>
                  </a:moveTo>
                  <a:cubicBezTo>
                    <a:pt x="777" y="0"/>
                    <a:pt x="673" y="9"/>
                    <a:pt x="569" y="22"/>
                  </a:cubicBezTo>
                  <a:cubicBezTo>
                    <a:pt x="436" y="48"/>
                    <a:pt x="303" y="110"/>
                    <a:pt x="214" y="217"/>
                  </a:cubicBezTo>
                  <a:cubicBezTo>
                    <a:pt x="116" y="359"/>
                    <a:pt x="72" y="519"/>
                    <a:pt x="90" y="688"/>
                  </a:cubicBezTo>
                  <a:cubicBezTo>
                    <a:pt x="90" y="759"/>
                    <a:pt x="1" y="1070"/>
                    <a:pt x="107" y="1096"/>
                  </a:cubicBezTo>
                  <a:cubicBezTo>
                    <a:pt x="174" y="1112"/>
                    <a:pt x="240" y="1120"/>
                    <a:pt x="305" y="1120"/>
                  </a:cubicBezTo>
                  <a:cubicBezTo>
                    <a:pt x="823" y="1120"/>
                    <a:pt x="1238" y="639"/>
                    <a:pt x="1120" y="102"/>
                  </a:cubicBezTo>
                  <a:cubicBezTo>
                    <a:pt x="1120" y="75"/>
                    <a:pt x="1111" y="57"/>
                    <a:pt x="1093" y="39"/>
                  </a:cubicBezTo>
                  <a:cubicBezTo>
                    <a:pt x="1067" y="13"/>
                    <a:pt x="1031" y="4"/>
                    <a:pt x="996" y="4"/>
                  </a:cubicBezTo>
                  <a:cubicBezTo>
                    <a:pt x="957" y="2"/>
                    <a:pt x="919"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
            <p:cNvSpPr/>
            <p:nvPr/>
          </p:nvSpPr>
          <p:spPr>
            <a:xfrm>
              <a:off x="7762877" y="854793"/>
              <a:ext cx="160792" cy="105825"/>
            </a:xfrm>
            <a:custGeom>
              <a:avLst/>
              <a:gdLst/>
              <a:ahLst/>
              <a:cxnLst/>
              <a:rect l="l" t="t" r="r" b="b"/>
              <a:pathLst>
                <a:path w="1369" h="901" extrusionOk="0">
                  <a:moveTo>
                    <a:pt x="498" y="0"/>
                  </a:moveTo>
                  <a:cubicBezTo>
                    <a:pt x="391" y="0"/>
                    <a:pt x="160" y="18"/>
                    <a:pt x="107" y="125"/>
                  </a:cubicBezTo>
                  <a:cubicBezTo>
                    <a:pt x="1" y="356"/>
                    <a:pt x="409" y="693"/>
                    <a:pt x="578" y="782"/>
                  </a:cubicBezTo>
                  <a:cubicBezTo>
                    <a:pt x="730" y="861"/>
                    <a:pt x="901" y="901"/>
                    <a:pt x="1074" y="901"/>
                  </a:cubicBezTo>
                  <a:cubicBezTo>
                    <a:pt x="1172" y="901"/>
                    <a:pt x="1271" y="888"/>
                    <a:pt x="1368" y="862"/>
                  </a:cubicBezTo>
                  <a:cubicBezTo>
                    <a:pt x="1359" y="551"/>
                    <a:pt x="1191" y="267"/>
                    <a:pt x="924" y="107"/>
                  </a:cubicBezTo>
                  <a:cubicBezTo>
                    <a:pt x="791" y="36"/>
                    <a:pt x="649" y="0"/>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
            <p:cNvSpPr/>
            <p:nvPr/>
          </p:nvSpPr>
          <p:spPr>
            <a:xfrm>
              <a:off x="7655408" y="730645"/>
              <a:ext cx="125322" cy="133896"/>
            </a:xfrm>
            <a:custGeom>
              <a:avLst/>
              <a:gdLst/>
              <a:ahLst/>
              <a:cxnLst/>
              <a:rect l="l" t="t" r="r" b="b"/>
              <a:pathLst>
                <a:path w="1067" h="1140" extrusionOk="0">
                  <a:moveTo>
                    <a:pt x="152" y="1"/>
                  </a:moveTo>
                  <a:cubicBezTo>
                    <a:pt x="125" y="9"/>
                    <a:pt x="107" y="27"/>
                    <a:pt x="98" y="45"/>
                  </a:cubicBezTo>
                  <a:cubicBezTo>
                    <a:pt x="10" y="205"/>
                    <a:pt x="1" y="400"/>
                    <a:pt x="72" y="569"/>
                  </a:cubicBezTo>
                  <a:cubicBezTo>
                    <a:pt x="134" y="729"/>
                    <a:pt x="249" y="871"/>
                    <a:pt x="400" y="977"/>
                  </a:cubicBezTo>
                  <a:cubicBezTo>
                    <a:pt x="480" y="1027"/>
                    <a:pt x="692" y="1140"/>
                    <a:pt x="842" y="1140"/>
                  </a:cubicBezTo>
                  <a:cubicBezTo>
                    <a:pt x="908" y="1140"/>
                    <a:pt x="962" y="1118"/>
                    <a:pt x="987" y="1057"/>
                  </a:cubicBezTo>
                  <a:cubicBezTo>
                    <a:pt x="1066" y="862"/>
                    <a:pt x="907" y="569"/>
                    <a:pt x="782" y="427"/>
                  </a:cubicBezTo>
                  <a:cubicBezTo>
                    <a:pt x="622" y="240"/>
                    <a:pt x="418" y="98"/>
                    <a:pt x="196" y="9"/>
                  </a:cubicBezTo>
                  <a:cubicBezTo>
                    <a:pt x="178" y="1"/>
                    <a:pt x="169"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
            <p:cNvSpPr/>
            <p:nvPr/>
          </p:nvSpPr>
          <p:spPr>
            <a:xfrm>
              <a:off x="7623109" y="840934"/>
              <a:ext cx="157621" cy="103711"/>
            </a:xfrm>
            <a:custGeom>
              <a:avLst/>
              <a:gdLst/>
              <a:ahLst/>
              <a:cxnLst/>
              <a:rect l="l" t="t" r="r" b="b"/>
              <a:pathLst>
                <a:path w="1342" h="883" extrusionOk="0">
                  <a:moveTo>
                    <a:pt x="792" y="1"/>
                  </a:moveTo>
                  <a:cubicBezTo>
                    <a:pt x="655" y="1"/>
                    <a:pt x="519" y="52"/>
                    <a:pt x="418" y="154"/>
                  </a:cubicBezTo>
                  <a:cubicBezTo>
                    <a:pt x="302" y="252"/>
                    <a:pt x="231" y="394"/>
                    <a:pt x="98" y="438"/>
                  </a:cubicBezTo>
                  <a:cubicBezTo>
                    <a:pt x="54" y="456"/>
                    <a:pt x="0" y="483"/>
                    <a:pt x="18" y="527"/>
                  </a:cubicBezTo>
                  <a:cubicBezTo>
                    <a:pt x="18" y="536"/>
                    <a:pt x="36" y="554"/>
                    <a:pt x="45" y="554"/>
                  </a:cubicBezTo>
                  <a:cubicBezTo>
                    <a:pt x="142" y="625"/>
                    <a:pt x="222" y="687"/>
                    <a:pt x="320" y="749"/>
                  </a:cubicBezTo>
                  <a:cubicBezTo>
                    <a:pt x="427" y="820"/>
                    <a:pt x="542" y="864"/>
                    <a:pt x="666" y="882"/>
                  </a:cubicBezTo>
                  <a:cubicBezTo>
                    <a:pt x="826" y="873"/>
                    <a:pt x="986" y="802"/>
                    <a:pt x="1093" y="687"/>
                  </a:cubicBezTo>
                  <a:cubicBezTo>
                    <a:pt x="1173" y="634"/>
                    <a:pt x="1235" y="554"/>
                    <a:pt x="1288" y="474"/>
                  </a:cubicBezTo>
                  <a:cubicBezTo>
                    <a:pt x="1333" y="394"/>
                    <a:pt x="1341" y="287"/>
                    <a:pt x="1315" y="198"/>
                  </a:cubicBezTo>
                  <a:lnTo>
                    <a:pt x="1119" y="110"/>
                  </a:lnTo>
                  <a:cubicBezTo>
                    <a:pt x="1022" y="37"/>
                    <a:pt x="907"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
            <p:cNvSpPr/>
            <p:nvPr/>
          </p:nvSpPr>
          <p:spPr>
            <a:xfrm>
              <a:off x="7730695" y="869945"/>
              <a:ext cx="102184" cy="169601"/>
            </a:xfrm>
            <a:custGeom>
              <a:avLst/>
              <a:gdLst/>
              <a:ahLst/>
              <a:cxnLst/>
              <a:rect l="l" t="t" r="r" b="b"/>
              <a:pathLst>
                <a:path w="870" h="1444" extrusionOk="0">
                  <a:moveTo>
                    <a:pt x="324" y="0"/>
                  </a:moveTo>
                  <a:cubicBezTo>
                    <a:pt x="110" y="0"/>
                    <a:pt x="1" y="405"/>
                    <a:pt x="26" y="564"/>
                  </a:cubicBezTo>
                  <a:cubicBezTo>
                    <a:pt x="52" y="715"/>
                    <a:pt x="115" y="857"/>
                    <a:pt x="195" y="982"/>
                  </a:cubicBezTo>
                  <a:cubicBezTo>
                    <a:pt x="283" y="1159"/>
                    <a:pt x="399" y="1319"/>
                    <a:pt x="541" y="1443"/>
                  </a:cubicBezTo>
                  <a:cubicBezTo>
                    <a:pt x="763" y="1239"/>
                    <a:pt x="870" y="937"/>
                    <a:pt x="825" y="644"/>
                  </a:cubicBezTo>
                  <a:cubicBezTo>
                    <a:pt x="781" y="422"/>
                    <a:pt x="603" y="67"/>
                    <a:pt x="363" y="5"/>
                  </a:cubicBezTo>
                  <a:cubicBezTo>
                    <a:pt x="350" y="2"/>
                    <a:pt x="337" y="0"/>
                    <a:pt x="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
            <p:cNvSpPr/>
            <p:nvPr/>
          </p:nvSpPr>
          <p:spPr>
            <a:xfrm>
              <a:off x="7698161" y="776569"/>
              <a:ext cx="152453" cy="159735"/>
            </a:xfrm>
            <a:custGeom>
              <a:avLst/>
              <a:gdLst/>
              <a:ahLst/>
              <a:cxnLst/>
              <a:rect l="l" t="t" r="r" b="b"/>
              <a:pathLst>
                <a:path w="1298" h="1360" extrusionOk="0">
                  <a:moveTo>
                    <a:pt x="1091" y="1158"/>
                  </a:moveTo>
                  <a:lnTo>
                    <a:pt x="1164" y="1217"/>
                  </a:lnTo>
                  <a:cubicBezTo>
                    <a:pt x="1141" y="1196"/>
                    <a:pt x="1116" y="1177"/>
                    <a:pt x="1091" y="1158"/>
                  </a:cubicBezTo>
                  <a:close/>
                  <a:moveTo>
                    <a:pt x="747" y="1354"/>
                  </a:moveTo>
                  <a:lnTo>
                    <a:pt x="747" y="1359"/>
                  </a:lnTo>
                  <a:cubicBezTo>
                    <a:pt x="747" y="1357"/>
                    <a:pt x="747" y="1356"/>
                    <a:pt x="747" y="1354"/>
                  </a:cubicBezTo>
                  <a:close/>
                  <a:moveTo>
                    <a:pt x="321" y="0"/>
                  </a:moveTo>
                  <a:lnTo>
                    <a:pt x="409" y="160"/>
                  </a:lnTo>
                  <a:lnTo>
                    <a:pt x="232" y="45"/>
                  </a:lnTo>
                  <a:lnTo>
                    <a:pt x="232" y="45"/>
                  </a:lnTo>
                  <a:cubicBezTo>
                    <a:pt x="294" y="116"/>
                    <a:pt x="338" y="187"/>
                    <a:pt x="374" y="267"/>
                  </a:cubicBezTo>
                  <a:cubicBezTo>
                    <a:pt x="312" y="205"/>
                    <a:pt x="232" y="151"/>
                    <a:pt x="152" y="116"/>
                  </a:cubicBezTo>
                  <a:lnTo>
                    <a:pt x="152" y="116"/>
                  </a:lnTo>
                  <a:lnTo>
                    <a:pt x="365" y="356"/>
                  </a:lnTo>
                  <a:lnTo>
                    <a:pt x="107" y="222"/>
                  </a:lnTo>
                  <a:lnTo>
                    <a:pt x="258" y="444"/>
                  </a:lnTo>
                  <a:lnTo>
                    <a:pt x="19" y="276"/>
                  </a:lnTo>
                  <a:lnTo>
                    <a:pt x="214" y="498"/>
                  </a:lnTo>
                  <a:lnTo>
                    <a:pt x="214" y="498"/>
                  </a:lnTo>
                  <a:lnTo>
                    <a:pt x="10" y="391"/>
                  </a:lnTo>
                  <a:lnTo>
                    <a:pt x="285" y="586"/>
                  </a:lnTo>
                  <a:lnTo>
                    <a:pt x="285" y="586"/>
                  </a:lnTo>
                  <a:lnTo>
                    <a:pt x="72" y="533"/>
                  </a:lnTo>
                  <a:lnTo>
                    <a:pt x="356" y="649"/>
                  </a:lnTo>
                  <a:cubicBezTo>
                    <a:pt x="318" y="640"/>
                    <a:pt x="278" y="636"/>
                    <a:pt x="238" y="636"/>
                  </a:cubicBezTo>
                  <a:cubicBezTo>
                    <a:pt x="159" y="636"/>
                    <a:pt x="78" y="652"/>
                    <a:pt x="1" y="675"/>
                  </a:cubicBezTo>
                  <a:cubicBezTo>
                    <a:pt x="107" y="693"/>
                    <a:pt x="214" y="720"/>
                    <a:pt x="312" y="764"/>
                  </a:cubicBezTo>
                  <a:cubicBezTo>
                    <a:pt x="299" y="763"/>
                    <a:pt x="287" y="762"/>
                    <a:pt x="275" y="762"/>
                  </a:cubicBezTo>
                  <a:cubicBezTo>
                    <a:pt x="192" y="762"/>
                    <a:pt x="115" y="789"/>
                    <a:pt x="45" y="835"/>
                  </a:cubicBezTo>
                  <a:lnTo>
                    <a:pt x="329" y="862"/>
                  </a:lnTo>
                  <a:lnTo>
                    <a:pt x="72" y="1004"/>
                  </a:lnTo>
                  <a:lnTo>
                    <a:pt x="72" y="1004"/>
                  </a:lnTo>
                  <a:lnTo>
                    <a:pt x="356" y="977"/>
                  </a:lnTo>
                  <a:lnTo>
                    <a:pt x="356" y="977"/>
                  </a:lnTo>
                  <a:cubicBezTo>
                    <a:pt x="329" y="1039"/>
                    <a:pt x="294" y="1084"/>
                    <a:pt x="241" y="1119"/>
                  </a:cubicBezTo>
                  <a:cubicBezTo>
                    <a:pt x="356" y="1066"/>
                    <a:pt x="463" y="1004"/>
                    <a:pt x="569" y="933"/>
                  </a:cubicBezTo>
                  <a:lnTo>
                    <a:pt x="569" y="933"/>
                  </a:lnTo>
                  <a:lnTo>
                    <a:pt x="409" y="1164"/>
                  </a:lnTo>
                  <a:lnTo>
                    <a:pt x="605" y="1022"/>
                  </a:lnTo>
                  <a:cubicBezTo>
                    <a:pt x="631" y="1128"/>
                    <a:pt x="631" y="1244"/>
                    <a:pt x="605" y="1350"/>
                  </a:cubicBezTo>
                  <a:cubicBezTo>
                    <a:pt x="658" y="1270"/>
                    <a:pt x="694" y="1182"/>
                    <a:pt x="702" y="1084"/>
                  </a:cubicBezTo>
                  <a:cubicBezTo>
                    <a:pt x="737" y="1171"/>
                    <a:pt x="755" y="1266"/>
                    <a:pt x="747" y="1354"/>
                  </a:cubicBezTo>
                  <a:lnTo>
                    <a:pt x="747" y="1354"/>
                  </a:lnTo>
                  <a:lnTo>
                    <a:pt x="774" y="1075"/>
                  </a:lnTo>
                  <a:cubicBezTo>
                    <a:pt x="836" y="1164"/>
                    <a:pt x="880" y="1261"/>
                    <a:pt x="907" y="1359"/>
                  </a:cubicBezTo>
                  <a:cubicBezTo>
                    <a:pt x="907" y="1279"/>
                    <a:pt x="889" y="1199"/>
                    <a:pt x="862" y="1128"/>
                  </a:cubicBezTo>
                  <a:lnTo>
                    <a:pt x="862" y="1128"/>
                  </a:lnTo>
                  <a:lnTo>
                    <a:pt x="1129" y="1333"/>
                  </a:lnTo>
                  <a:lnTo>
                    <a:pt x="898" y="1048"/>
                  </a:lnTo>
                  <a:lnTo>
                    <a:pt x="898" y="1048"/>
                  </a:lnTo>
                  <a:cubicBezTo>
                    <a:pt x="967" y="1080"/>
                    <a:pt x="1031" y="1115"/>
                    <a:pt x="1091" y="1158"/>
                  </a:cubicBezTo>
                  <a:lnTo>
                    <a:pt x="1091" y="1158"/>
                  </a:lnTo>
                  <a:lnTo>
                    <a:pt x="898" y="1004"/>
                  </a:lnTo>
                  <a:lnTo>
                    <a:pt x="898" y="1004"/>
                  </a:lnTo>
                  <a:lnTo>
                    <a:pt x="1253" y="1102"/>
                  </a:lnTo>
                  <a:lnTo>
                    <a:pt x="942" y="915"/>
                  </a:lnTo>
                  <a:lnTo>
                    <a:pt x="942" y="915"/>
                  </a:lnTo>
                  <a:lnTo>
                    <a:pt x="1289" y="995"/>
                  </a:lnTo>
                  <a:lnTo>
                    <a:pt x="969" y="853"/>
                  </a:lnTo>
                  <a:lnTo>
                    <a:pt x="969" y="853"/>
                  </a:lnTo>
                  <a:lnTo>
                    <a:pt x="1298" y="880"/>
                  </a:lnTo>
                  <a:lnTo>
                    <a:pt x="916" y="755"/>
                  </a:lnTo>
                  <a:lnTo>
                    <a:pt x="916" y="755"/>
                  </a:lnTo>
                  <a:cubicBezTo>
                    <a:pt x="930" y="757"/>
                    <a:pt x="946" y="757"/>
                    <a:pt x="961" y="757"/>
                  </a:cubicBezTo>
                  <a:cubicBezTo>
                    <a:pt x="1037" y="757"/>
                    <a:pt x="1115" y="739"/>
                    <a:pt x="1182" y="702"/>
                  </a:cubicBezTo>
                  <a:lnTo>
                    <a:pt x="1182" y="702"/>
                  </a:lnTo>
                  <a:lnTo>
                    <a:pt x="889" y="720"/>
                  </a:lnTo>
                  <a:cubicBezTo>
                    <a:pt x="969" y="613"/>
                    <a:pt x="1022" y="507"/>
                    <a:pt x="1049" y="382"/>
                  </a:cubicBezTo>
                  <a:lnTo>
                    <a:pt x="1049" y="382"/>
                  </a:lnTo>
                  <a:lnTo>
                    <a:pt x="853" y="622"/>
                  </a:lnTo>
                  <a:cubicBezTo>
                    <a:pt x="889" y="524"/>
                    <a:pt x="916" y="427"/>
                    <a:pt x="942" y="329"/>
                  </a:cubicBezTo>
                  <a:lnTo>
                    <a:pt x="942" y="329"/>
                  </a:lnTo>
                  <a:lnTo>
                    <a:pt x="765" y="551"/>
                  </a:lnTo>
                  <a:cubicBezTo>
                    <a:pt x="765" y="471"/>
                    <a:pt x="774" y="391"/>
                    <a:pt x="774" y="311"/>
                  </a:cubicBezTo>
                  <a:lnTo>
                    <a:pt x="774" y="311"/>
                  </a:lnTo>
                  <a:lnTo>
                    <a:pt x="676" y="453"/>
                  </a:lnTo>
                  <a:cubicBezTo>
                    <a:pt x="667" y="391"/>
                    <a:pt x="649" y="320"/>
                    <a:pt x="631" y="258"/>
                  </a:cubicBezTo>
                  <a:cubicBezTo>
                    <a:pt x="625" y="281"/>
                    <a:pt x="615" y="291"/>
                    <a:pt x="604" y="291"/>
                  </a:cubicBezTo>
                  <a:cubicBezTo>
                    <a:pt x="569" y="291"/>
                    <a:pt x="518" y="200"/>
                    <a:pt x="498" y="187"/>
                  </a:cubicBezTo>
                  <a:cubicBezTo>
                    <a:pt x="445" y="116"/>
                    <a:pt x="383" y="54"/>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
            <p:cNvSpPr/>
            <p:nvPr/>
          </p:nvSpPr>
          <p:spPr>
            <a:xfrm>
              <a:off x="7763935" y="787023"/>
              <a:ext cx="43927" cy="83509"/>
            </a:xfrm>
            <a:custGeom>
              <a:avLst/>
              <a:gdLst/>
              <a:ahLst/>
              <a:cxnLst/>
              <a:rect l="l" t="t" r="r" b="b"/>
              <a:pathLst>
                <a:path w="374" h="711" fill="none" extrusionOk="0">
                  <a:moveTo>
                    <a:pt x="0" y="711"/>
                  </a:moveTo>
                  <a:cubicBezTo>
                    <a:pt x="107" y="471"/>
                    <a:pt x="231" y="231"/>
                    <a:pt x="373"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
            <p:cNvSpPr/>
            <p:nvPr/>
          </p:nvSpPr>
          <p:spPr>
            <a:xfrm>
              <a:off x="7761820" y="805698"/>
              <a:ext cx="75287" cy="63777"/>
            </a:xfrm>
            <a:custGeom>
              <a:avLst/>
              <a:gdLst/>
              <a:ahLst/>
              <a:cxnLst/>
              <a:rect l="l" t="t" r="r" b="b"/>
              <a:pathLst>
                <a:path w="641" h="543" fill="none" extrusionOk="0">
                  <a:moveTo>
                    <a:pt x="1" y="543"/>
                  </a:moveTo>
                  <a:lnTo>
                    <a:pt x="640"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
            <p:cNvSpPr/>
            <p:nvPr/>
          </p:nvSpPr>
          <p:spPr>
            <a:xfrm>
              <a:off x="7718011" y="775512"/>
              <a:ext cx="49213" cy="93962"/>
            </a:xfrm>
            <a:custGeom>
              <a:avLst/>
              <a:gdLst/>
              <a:ahLst/>
              <a:cxnLst/>
              <a:rect l="l" t="t" r="r" b="b"/>
              <a:pathLst>
                <a:path w="419" h="800" fill="none" extrusionOk="0">
                  <a:moveTo>
                    <a:pt x="418" y="800"/>
                  </a:moveTo>
                  <a:cubicBezTo>
                    <a:pt x="240" y="560"/>
                    <a:pt x="98" y="285"/>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
            <p:cNvSpPr/>
            <p:nvPr/>
          </p:nvSpPr>
          <p:spPr>
            <a:xfrm>
              <a:off x="7759706" y="775512"/>
              <a:ext cx="7517" cy="93962"/>
            </a:xfrm>
            <a:custGeom>
              <a:avLst/>
              <a:gdLst/>
              <a:ahLst/>
              <a:cxnLst/>
              <a:rect l="l" t="t" r="r" b="b"/>
              <a:pathLst>
                <a:path w="64" h="800" fill="none" extrusionOk="0">
                  <a:moveTo>
                    <a:pt x="63" y="800"/>
                  </a:moveTo>
                  <a:cubicBezTo>
                    <a:pt x="10" y="533"/>
                    <a:pt x="1" y="267"/>
                    <a:pt x="28"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
            <p:cNvSpPr/>
            <p:nvPr/>
          </p:nvSpPr>
          <p:spPr>
            <a:xfrm>
              <a:off x="7758649" y="771402"/>
              <a:ext cx="9983" cy="7047"/>
            </a:xfrm>
            <a:custGeom>
              <a:avLst/>
              <a:gdLst/>
              <a:ahLst/>
              <a:cxnLst/>
              <a:rect l="l" t="t" r="r" b="b"/>
              <a:pathLst>
                <a:path w="85" h="60" extrusionOk="0">
                  <a:moveTo>
                    <a:pt x="38" y="1"/>
                  </a:moveTo>
                  <a:cubicBezTo>
                    <a:pt x="31" y="1"/>
                    <a:pt x="25" y="3"/>
                    <a:pt x="19" y="9"/>
                  </a:cubicBezTo>
                  <a:cubicBezTo>
                    <a:pt x="1" y="18"/>
                    <a:pt x="1" y="44"/>
                    <a:pt x="19" y="53"/>
                  </a:cubicBezTo>
                  <a:cubicBezTo>
                    <a:pt x="23" y="58"/>
                    <a:pt x="30" y="60"/>
                    <a:pt x="38" y="60"/>
                  </a:cubicBezTo>
                  <a:cubicBezTo>
                    <a:pt x="45" y="60"/>
                    <a:pt x="54" y="58"/>
                    <a:pt x="63" y="53"/>
                  </a:cubicBezTo>
                  <a:cubicBezTo>
                    <a:pt x="84" y="32"/>
                    <a:pt x="61" y="1"/>
                    <a:pt x="3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
            <p:cNvSpPr/>
            <p:nvPr/>
          </p:nvSpPr>
          <p:spPr>
            <a:xfrm>
              <a:off x="7713900" y="772341"/>
              <a:ext cx="9983" cy="7165"/>
            </a:xfrm>
            <a:custGeom>
              <a:avLst/>
              <a:gdLst/>
              <a:ahLst/>
              <a:cxnLst/>
              <a:rect l="l" t="t" r="r" b="b"/>
              <a:pathLst>
                <a:path w="85" h="61" extrusionOk="0">
                  <a:moveTo>
                    <a:pt x="39" y="0"/>
                  </a:moveTo>
                  <a:cubicBezTo>
                    <a:pt x="32" y="0"/>
                    <a:pt x="24" y="3"/>
                    <a:pt x="18" y="10"/>
                  </a:cubicBezTo>
                  <a:cubicBezTo>
                    <a:pt x="0" y="27"/>
                    <a:pt x="0" y="45"/>
                    <a:pt x="18" y="54"/>
                  </a:cubicBezTo>
                  <a:cubicBezTo>
                    <a:pt x="22" y="59"/>
                    <a:pt x="31" y="61"/>
                    <a:pt x="40" y="61"/>
                  </a:cubicBezTo>
                  <a:cubicBezTo>
                    <a:pt x="49" y="61"/>
                    <a:pt x="58" y="59"/>
                    <a:pt x="62" y="54"/>
                  </a:cubicBezTo>
                  <a:lnTo>
                    <a:pt x="71" y="54"/>
                  </a:lnTo>
                  <a:cubicBezTo>
                    <a:pt x="85" y="27"/>
                    <a:pt x="62" y="0"/>
                    <a:pt x="3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
            <p:cNvSpPr/>
            <p:nvPr/>
          </p:nvSpPr>
          <p:spPr>
            <a:xfrm>
              <a:off x="7801402" y="783029"/>
              <a:ext cx="10571" cy="7987"/>
            </a:xfrm>
            <a:custGeom>
              <a:avLst/>
              <a:gdLst/>
              <a:ahLst/>
              <a:cxnLst/>
              <a:rect l="l" t="t" r="r" b="b"/>
              <a:pathLst>
                <a:path w="90" h="68" extrusionOk="0">
                  <a:moveTo>
                    <a:pt x="52" y="0"/>
                  </a:moveTo>
                  <a:cubicBezTo>
                    <a:pt x="23" y="0"/>
                    <a:pt x="1" y="39"/>
                    <a:pt x="37" y="61"/>
                  </a:cubicBezTo>
                  <a:cubicBezTo>
                    <a:pt x="41" y="65"/>
                    <a:pt x="50" y="67"/>
                    <a:pt x="59" y="67"/>
                  </a:cubicBezTo>
                  <a:cubicBezTo>
                    <a:pt x="68" y="67"/>
                    <a:pt x="77" y="65"/>
                    <a:pt x="81" y="61"/>
                  </a:cubicBezTo>
                  <a:cubicBezTo>
                    <a:pt x="90" y="43"/>
                    <a:pt x="90" y="25"/>
                    <a:pt x="72" y="7"/>
                  </a:cubicBezTo>
                  <a:cubicBezTo>
                    <a:pt x="65" y="2"/>
                    <a:pt x="58" y="0"/>
                    <a:pt x="5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
            <p:cNvSpPr/>
            <p:nvPr/>
          </p:nvSpPr>
          <p:spPr>
            <a:xfrm>
              <a:off x="7831235" y="802996"/>
              <a:ext cx="8926" cy="7165"/>
            </a:xfrm>
            <a:custGeom>
              <a:avLst/>
              <a:gdLst/>
              <a:ahLst/>
              <a:cxnLst/>
              <a:rect l="l" t="t" r="r" b="b"/>
              <a:pathLst>
                <a:path w="76" h="61" extrusionOk="0">
                  <a:moveTo>
                    <a:pt x="37" y="0"/>
                  </a:moveTo>
                  <a:cubicBezTo>
                    <a:pt x="27" y="0"/>
                    <a:pt x="19" y="5"/>
                    <a:pt x="14" y="15"/>
                  </a:cubicBezTo>
                  <a:cubicBezTo>
                    <a:pt x="0" y="35"/>
                    <a:pt x="17" y="60"/>
                    <a:pt x="41" y="60"/>
                  </a:cubicBezTo>
                  <a:cubicBezTo>
                    <a:pt x="49" y="60"/>
                    <a:pt x="58" y="57"/>
                    <a:pt x="67" y="51"/>
                  </a:cubicBezTo>
                  <a:cubicBezTo>
                    <a:pt x="76" y="42"/>
                    <a:pt x="67" y="15"/>
                    <a:pt x="58" y="6"/>
                  </a:cubicBezTo>
                  <a:cubicBezTo>
                    <a:pt x="51" y="3"/>
                    <a:pt x="43" y="0"/>
                    <a:pt x="3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
            <p:cNvSpPr/>
            <p:nvPr/>
          </p:nvSpPr>
          <p:spPr>
            <a:xfrm>
              <a:off x="7759706" y="866304"/>
              <a:ext cx="95137" cy="105472"/>
            </a:xfrm>
            <a:custGeom>
              <a:avLst/>
              <a:gdLst/>
              <a:ahLst/>
              <a:cxnLst/>
              <a:rect l="l" t="t" r="r" b="b"/>
              <a:pathLst>
                <a:path w="810" h="898" extrusionOk="0">
                  <a:moveTo>
                    <a:pt x="1" y="0"/>
                  </a:moveTo>
                  <a:lnTo>
                    <a:pt x="19" y="36"/>
                  </a:lnTo>
                  <a:cubicBezTo>
                    <a:pt x="161" y="302"/>
                    <a:pt x="250" y="595"/>
                    <a:pt x="258" y="897"/>
                  </a:cubicBezTo>
                  <a:cubicBezTo>
                    <a:pt x="267" y="746"/>
                    <a:pt x="250" y="586"/>
                    <a:pt x="214" y="444"/>
                  </a:cubicBezTo>
                  <a:cubicBezTo>
                    <a:pt x="181" y="304"/>
                    <a:pt x="133" y="172"/>
                    <a:pt x="69" y="47"/>
                  </a:cubicBezTo>
                  <a:lnTo>
                    <a:pt x="69" y="47"/>
                  </a:lnTo>
                  <a:cubicBezTo>
                    <a:pt x="200" y="60"/>
                    <a:pt x="330" y="102"/>
                    <a:pt x="445" y="151"/>
                  </a:cubicBezTo>
                  <a:cubicBezTo>
                    <a:pt x="578" y="213"/>
                    <a:pt x="703" y="293"/>
                    <a:pt x="809" y="391"/>
                  </a:cubicBezTo>
                  <a:cubicBezTo>
                    <a:pt x="711" y="284"/>
                    <a:pt x="587" y="187"/>
                    <a:pt x="463" y="124"/>
                  </a:cubicBezTo>
                  <a:cubicBezTo>
                    <a:pt x="329" y="53"/>
                    <a:pt x="187" y="18"/>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
            <p:cNvSpPr/>
            <p:nvPr/>
          </p:nvSpPr>
          <p:spPr>
            <a:xfrm>
              <a:off x="7666919" y="865012"/>
              <a:ext cx="99247" cy="44162"/>
            </a:xfrm>
            <a:custGeom>
              <a:avLst/>
              <a:gdLst/>
              <a:ahLst/>
              <a:cxnLst/>
              <a:rect l="l" t="t" r="r" b="b"/>
              <a:pathLst>
                <a:path w="845" h="376" extrusionOk="0">
                  <a:moveTo>
                    <a:pt x="703" y="1"/>
                  </a:moveTo>
                  <a:cubicBezTo>
                    <a:pt x="588" y="1"/>
                    <a:pt x="474" y="37"/>
                    <a:pt x="373" y="100"/>
                  </a:cubicBezTo>
                  <a:cubicBezTo>
                    <a:pt x="311" y="153"/>
                    <a:pt x="258" y="207"/>
                    <a:pt x="196" y="269"/>
                  </a:cubicBezTo>
                  <a:cubicBezTo>
                    <a:pt x="142" y="322"/>
                    <a:pt x="71" y="358"/>
                    <a:pt x="0" y="375"/>
                  </a:cubicBezTo>
                  <a:cubicBezTo>
                    <a:pt x="80" y="375"/>
                    <a:pt x="160" y="340"/>
                    <a:pt x="222" y="286"/>
                  </a:cubicBezTo>
                  <a:cubicBezTo>
                    <a:pt x="276" y="233"/>
                    <a:pt x="338" y="180"/>
                    <a:pt x="400" y="135"/>
                  </a:cubicBezTo>
                  <a:cubicBezTo>
                    <a:pt x="506" y="60"/>
                    <a:pt x="638" y="16"/>
                    <a:pt x="774" y="16"/>
                  </a:cubicBezTo>
                  <a:cubicBezTo>
                    <a:pt x="797" y="16"/>
                    <a:pt x="821" y="17"/>
                    <a:pt x="844" y="20"/>
                  </a:cubicBezTo>
                  <a:cubicBezTo>
                    <a:pt x="797" y="7"/>
                    <a:pt x="750" y="1"/>
                    <a:pt x="70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
            <p:cNvSpPr/>
            <p:nvPr/>
          </p:nvSpPr>
          <p:spPr>
            <a:xfrm>
              <a:off x="7764992" y="778684"/>
              <a:ext cx="83509" cy="86797"/>
            </a:xfrm>
            <a:custGeom>
              <a:avLst/>
              <a:gdLst/>
              <a:ahLst/>
              <a:cxnLst/>
              <a:rect l="l" t="t" r="r" b="b"/>
              <a:pathLst>
                <a:path w="711" h="739" extrusionOk="0">
                  <a:moveTo>
                    <a:pt x="711" y="0"/>
                  </a:moveTo>
                  <a:lnTo>
                    <a:pt x="711" y="0"/>
                  </a:lnTo>
                  <a:cubicBezTo>
                    <a:pt x="613" y="18"/>
                    <a:pt x="533" y="62"/>
                    <a:pt x="480" y="142"/>
                  </a:cubicBezTo>
                  <a:cubicBezTo>
                    <a:pt x="427" y="213"/>
                    <a:pt x="382" y="302"/>
                    <a:pt x="356" y="391"/>
                  </a:cubicBezTo>
                  <a:cubicBezTo>
                    <a:pt x="320" y="471"/>
                    <a:pt x="284" y="551"/>
                    <a:pt x="222" y="622"/>
                  </a:cubicBezTo>
                  <a:cubicBezTo>
                    <a:pt x="169" y="684"/>
                    <a:pt x="89" y="728"/>
                    <a:pt x="0" y="737"/>
                  </a:cubicBezTo>
                  <a:cubicBezTo>
                    <a:pt x="10" y="738"/>
                    <a:pt x="20" y="739"/>
                    <a:pt x="30" y="739"/>
                  </a:cubicBezTo>
                  <a:cubicBezTo>
                    <a:pt x="116" y="739"/>
                    <a:pt x="193" y="703"/>
                    <a:pt x="249" y="640"/>
                  </a:cubicBezTo>
                  <a:cubicBezTo>
                    <a:pt x="311" y="568"/>
                    <a:pt x="356" y="489"/>
                    <a:pt x="391" y="400"/>
                  </a:cubicBezTo>
                  <a:cubicBezTo>
                    <a:pt x="418" y="320"/>
                    <a:pt x="453" y="231"/>
                    <a:pt x="498" y="160"/>
                  </a:cubicBezTo>
                  <a:cubicBezTo>
                    <a:pt x="551" y="80"/>
                    <a:pt x="622" y="27"/>
                    <a:pt x="71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
            <p:cNvSpPr/>
            <p:nvPr/>
          </p:nvSpPr>
          <p:spPr>
            <a:xfrm>
              <a:off x="7699218" y="793248"/>
              <a:ext cx="64834" cy="72116"/>
            </a:xfrm>
            <a:custGeom>
              <a:avLst/>
              <a:gdLst/>
              <a:ahLst/>
              <a:cxnLst/>
              <a:rect l="l" t="t" r="r" b="b"/>
              <a:pathLst>
                <a:path w="552" h="614" extrusionOk="0">
                  <a:moveTo>
                    <a:pt x="1" y="0"/>
                  </a:moveTo>
                  <a:cubicBezTo>
                    <a:pt x="107" y="89"/>
                    <a:pt x="205" y="178"/>
                    <a:pt x="303" y="285"/>
                  </a:cubicBezTo>
                  <a:cubicBezTo>
                    <a:pt x="392" y="382"/>
                    <a:pt x="480" y="498"/>
                    <a:pt x="551" y="613"/>
                  </a:cubicBezTo>
                  <a:cubicBezTo>
                    <a:pt x="498" y="480"/>
                    <a:pt x="427" y="365"/>
                    <a:pt x="338" y="258"/>
                  </a:cubicBezTo>
                  <a:cubicBezTo>
                    <a:pt x="241" y="151"/>
                    <a:pt x="125" y="63"/>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
            <p:cNvSpPr/>
            <p:nvPr/>
          </p:nvSpPr>
          <p:spPr>
            <a:xfrm>
              <a:off x="7435302" y="1162403"/>
              <a:ext cx="223395" cy="84683"/>
            </a:xfrm>
            <a:custGeom>
              <a:avLst/>
              <a:gdLst/>
              <a:ahLst/>
              <a:cxnLst/>
              <a:rect l="l" t="t" r="r" b="b"/>
              <a:pathLst>
                <a:path w="1902" h="721" extrusionOk="0">
                  <a:moveTo>
                    <a:pt x="754" y="1"/>
                  </a:moveTo>
                  <a:cubicBezTo>
                    <a:pt x="573" y="1"/>
                    <a:pt x="390" y="36"/>
                    <a:pt x="214" y="108"/>
                  </a:cubicBezTo>
                  <a:cubicBezTo>
                    <a:pt x="193" y="104"/>
                    <a:pt x="175" y="103"/>
                    <a:pt x="159" y="103"/>
                  </a:cubicBezTo>
                  <a:cubicBezTo>
                    <a:pt x="64" y="103"/>
                    <a:pt x="62" y="172"/>
                    <a:pt x="1" y="295"/>
                  </a:cubicBezTo>
                  <a:cubicBezTo>
                    <a:pt x="342" y="573"/>
                    <a:pt x="764" y="721"/>
                    <a:pt x="1191" y="721"/>
                  </a:cubicBezTo>
                  <a:cubicBezTo>
                    <a:pt x="1430" y="721"/>
                    <a:pt x="1672" y="675"/>
                    <a:pt x="1901" y="579"/>
                  </a:cubicBezTo>
                  <a:cubicBezTo>
                    <a:pt x="1624" y="207"/>
                    <a:pt x="1195"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1" name="Google Shape;3581;p3"/>
            <p:cNvGrpSpPr/>
            <p:nvPr/>
          </p:nvGrpSpPr>
          <p:grpSpPr>
            <a:xfrm>
              <a:off x="6829399" y="1335747"/>
              <a:ext cx="4801868" cy="1372175"/>
              <a:chOff x="4924399" y="1335747"/>
              <a:chExt cx="4801868" cy="1372175"/>
            </a:xfrm>
          </p:grpSpPr>
          <p:sp>
            <p:nvSpPr>
              <p:cNvPr id="3582" name="Google Shape;3582;p3"/>
              <p:cNvSpPr/>
              <p:nvPr/>
            </p:nvSpPr>
            <p:spPr>
              <a:xfrm>
                <a:off x="5212333" y="1335747"/>
                <a:ext cx="4513934" cy="1362566"/>
              </a:xfrm>
              <a:custGeom>
                <a:avLst/>
                <a:gdLst/>
                <a:ahLst/>
                <a:cxnLst/>
                <a:rect l="l" t="t" r="r" b="b"/>
                <a:pathLst>
                  <a:path w="38432" h="11601" extrusionOk="0">
                    <a:moveTo>
                      <a:pt x="54" y="1"/>
                    </a:moveTo>
                    <a:lnTo>
                      <a:pt x="1" y="143"/>
                    </a:lnTo>
                    <a:cubicBezTo>
                      <a:pt x="2328" y="1235"/>
                      <a:pt x="4495" y="2648"/>
                      <a:pt x="6440" y="4335"/>
                    </a:cubicBezTo>
                    <a:cubicBezTo>
                      <a:pt x="6289" y="4326"/>
                      <a:pt x="6129" y="4326"/>
                      <a:pt x="5978" y="4308"/>
                    </a:cubicBezTo>
                    <a:cubicBezTo>
                      <a:pt x="5179" y="4255"/>
                      <a:pt x="4380" y="4113"/>
                      <a:pt x="3607" y="3882"/>
                    </a:cubicBezTo>
                    <a:cubicBezTo>
                      <a:pt x="2834" y="3660"/>
                      <a:pt x="2088" y="3323"/>
                      <a:pt x="1404" y="2896"/>
                    </a:cubicBezTo>
                    <a:lnTo>
                      <a:pt x="1315" y="3021"/>
                    </a:lnTo>
                    <a:cubicBezTo>
                      <a:pt x="1999" y="3491"/>
                      <a:pt x="2745" y="3864"/>
                      <a:pt x="3527" y="4131"/>
                    </a:cubicBezTo>
                    <a:cubicBezTo>
                      <a:pt x="4308" y="4406"/>
                      <a:pt x="5117" y="4593"/>
                      <a:pt x="5943" y="4690"/>
                    </a:cubicBezTo>
                    <a:cubicBezTo>
                      <a:pt x="6271" y="4726"/>
                      <a:pt x="6591" y="4753"/>
                      <a:pt x="6920" y="4770"/>
                    </a:cubicBezTo>
                    <a:cubicBezTo>
                      <a:pt x="7280" y="4787"/>
                      <a:pt x="7640" y="4796"/>
                      <a:pt x="8000" y="4796"/>
                    </a:cubicBezTo>
                    <a:cubicBezTo>
                      <a:pt x="8963" y="4796"/>
                      <a:pt x="9924" y="4736"/>
                      <a:pt x="10881" y="4619"/>
                    </a:cubicBezTo>
                    <a:cubicBezTo>
                      <a:pt x="12524" y="4433"/>
                      <a:pt x="14132" y="4131"/>
                      <a:pt x="15739" y="3927"/>
                    </a:cubicBezTo>
                    <a:cubicBezTo>
                      <a:pt x="16547" y="3829"/>
                      <a:pt x="17347" y="3749"/>
                      <a:pt x="18146" y="3705"/>
                    </a:cubicBezTo>
                    <a:cubicBezTo>
                      <a:pt x="18440" y="3691"/>
                      <a:pt x="18736" y="3684"/>
                      <a:pt x="19032" y="3684"/>
                    </a:cubicBezTo>
                    <a:cubicBezTo>
                      <a:pt x="19531" y="3684"/>
                      <a:pt x="20030" y="3704"/>
                      <a:pt x="20526" y="3749"/>
                    </a:cubicBezTo>
                    <a:cubicBezTo>
                      <a:pt x="21299" y="3811"/>
                      <a:pt x="22072" y="3953"/>
                      <a:pt x="22818" y="4184"/>
                    </a:cubicBezTo>
                    <a:cubicBezTo>
                      <a:pt x="23191" y="4291"/>
                      <a:pt x="23546" y="4433"/>
                      <a:pt x="23901" y="4584"/>
                    </a:cubicBezTo>
                    <a:cubicBezTo>
                      <a:pt x="24079" y="4655"/>
                      <a:pt x="24257" y="4744"/>
                      <a:pt x="24425" y="4832"/>
                    </a:cubicBezTo>
                    <a:cubicBezTo>
                      <a:pt x="24603" y="4912"/>
                      <a:pt x="24772" y="5010"/>
                      <a:pt x="24941" y="5108"/>
                    </a:cubicBezTo>
                    <a:cubicBezTo>
                      <a:pt x="26291" y="5881"/>
                      <a:pt x="27525" y="6911"/>
                      <a:pt x="28813" y="7932"/>
                    </a:cubicBezTo>
                    <a:cubicBezTo>
                      <a:pt x="30092" y="8962"/>
                      <a:pt x="31478" y="10002"/>
                      <a:pt x="33067" y="10721"/>
                    </a:cubicBezTo>
                    <a:cubicBezTo>
                      <a:pt x="33884" y="11094"/>
                      <a:pt x="34746" y="11360"/>
                      <a:pt x="35634" y="11511"/>
                    </a:cubicBezTo>
                    <a:cubicBezTo>
                      <a:pt x="36019" y="11571"/>
                      <a:pt x="36408" y="11601"/>
                      <a:pt x="36798" y="11601"/>
                    </a:cubicBezTo>
                    <a:cubicBezTo>
                      <a:pt x="37345" y="11601"/>
                      <a:pt x="37893" y="11542"/>
                      <a:pt x="38432" y="11423"/>
                    </a:cubicBezTo>
                    <a:lnTo>
                      <a:pt x="37952" y="9540"/>
                    </a:lnTo>
                    <a:cubicBezTo>
                      <a:pt x="37478" y="9671"/>
                      <a:pt x="36991" y="9732"/>
                      <a:pt x="36503" y="9732"/>
                    </a:cubicBezTo>
                    <a:cubicBezTo>
                      <a:pt x="36296" y="9732"/>
                      <a:pt x="36089" y="9721"/>
                      <a:pt x="35883" y="9700"/>
                    </a:cubicBezTo>
                    <a:cubicBezTo>
                      <a:pt x="35146" y="9602"/>
                      <a:pt x="34435" y="9415"/>
                      <a:pt x="33751" y="9140"/>
                    </a:cubicBezTo>
                    <a:cubicBezTo>
                      <a:pt x="33032" y="8856"/>
                      <a:pt x="32348" y="8501"/>
                      <a:pt x="31691" y="8092"/>
                    </a:cubicBezTo>
                    <a:cubicBezTo>
                      <a:pt x="31025" y="7692"/>
                      <a:pt x="30376" y="7231"/>
                      <a:pt x="29719" y="6751"/>
                    </a:cubicBezTo>
                    <a:cubicBezTo>
                      <a:pt x="28404" y="5792"/>
                      <a:pt x="27072" y="4770"/>
                      <a:pt x="25545" y="3989"/>
                    </a:cubicBezTo>
                    <a:cubicBezTo>
                      <a:pt x="25358" y="3891"/>
                      <a:pt x="25154" y="3802"/>
                      <a:pt x="24967" y="3705"/>
                    </a:cubicBezTo>
                    <a:cubicBezTo>
                      <a:pt x="24772" y="3616"/>
                      <a:pt x="24568" y="3536"/>
                      <a:pt x="24363" y="3456"/>
                    </a:cubicBezTo>
                    <a:cubicBezTo>
                      <a:pt x="23164" y="2994"/>
                      <a:pt x="21885" y="2745"/>
                      <a:pt x="20597" y="2701"/>
                    </a:cubicBezTo>
                    <a:cubicBezTo>
                      <a:pt x="20354" y="2691"/>
                      <a:pt x="20109" y="2685"/>
                      <a:pt x="19865" y="2685"/>
                    </a:cubicBezTo>
                    <a:cubicBezTo>
                      <a:pt x="19271" y="2685"/>
                      <a:pt x="18675" y="2715"/>
                      <a:pt x="18084" y="2772"/>
                    </a:cubicBezTo>
                    <a:cubicBezTo>
                      <a:pt x="17711" y="2807"/>
                      <a:pt x="17338" y="2852"/>
                      <a:pt x="16974" y="2905"/>
                    </a:cubicBezTo>
                    <a:cubicBezTo>
                      <a:pt x="14425" y="2843"/>
                      <a:pt x="11991" y="1822"/>
                      <a:pt x="10170" y="36"/>
                    </a:cubicBezTo>
                    <a:lnTo>
                      <a:pt x="10064" y="143"/>
                    </a:lnTo>
                    <a:cubicBezTo>
                      <a:pt x="11067" y="1280"/>
                      <a:pt x="12320" y="2177"/>
                      <a:pt x="13714" y="2772"/>
                    </a:cubicBezTo>
                    <a:cubicBezTo>
                      <a:pt x="14132" y="2950"/>
                      <a:pt x="14549" y="3101"/>
                      <a:pt x="14984" y="3225"/>
                    </a:cubicBezTo>
                    <a:cubicBezTo>
                      <a:pt x="13581" y="3491"/>
                      <a:pt x="12195" y="3802"/>
                      <a:pt x="10801" y="4024"/>
                    </a:cubicBezTo>
                    <a:cubicBezTo>
                      <a:pt x="9566" y="4237"/>
                      <a:pt x="8305" y="4344"/>
                      <a:pt x="7044" y="4353"/>
                    </a:cubicBezTo>
                    <a:cubicBezTo>
                      <a:pt x="4939" y="2568"/>
                      <a:pt x="2585" y="1102"/>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
              <p:cNvSpPr/>
              <p:nvPr/>
            </p:nvSpPr>
            <p:spPr>
              <a:xfrm>
                <a:off x="5883048" y="1794770"/>
                <a:ext cx="158678" cy="200374"/>
              </a:xfrm>
              <a:custGeom>
                <a:avLst/>
                <a:gdLst/>
                <a:ahLst/>
                <a:cxnLst/>
                <a:rect l="l" t="t" r="r" b="b"/>
                <a:pathLst>
                  <a:path w="1351" h="1706" extrusionOk="0">
                    <a:moveTo>
                      <a:pt x="679" y="1"/>
                    </a:moveTo>
                    <a:cubicBezTo>
                      <a:pt x="567" y="1"/>
                      <a:pt x="466" y="83"/>
                      <a:pt x="436" y="204"/>
                    </a:cubicBezTo>
                    <a:cubicBezTo>
                      <a:pt x="436" y="240"/>
                      <a:pt x="445" y="284"/>
                      <a:pt x="418" y="311"/>
                    </a:cubicBezTo>
                    <a:cubicBezTo>
                      <a:pt x="402" y="330"/>
                      <a:pt x="383" y="336"/>
                      <a:pt x="361" y="336"/>
                    </a:cubicBezTo>
                    <a:cubicBezTo>
                      <a:pt x="323" y="336"/>
                      <a:pt x="280" y="316"/>
                      <a:pt x="241" y="311"/>
                    </a:cubicBezTo>
                    <a:cubicBezTo>
                      <a:pt x="143" y="311"/>
                      <a:pt x="45" y="382"/>
                      <a:pt x="18" y="479"/>
                    </a:cubicBezTo>
                    <a:cubicBezTo>
                      <a:pt x="1" y="577"/>
                      <a:pt x="10" y="684"/>
                      <a:pt x="54" y="772"/>
                    </a:cubicBezTo>
                    <a:cubicBezTo>
                      <a:pt x="205" y="1199"/>
                      <a:pt x="525" y="1536"/>
                      <a:pt x="942" y="1705"/>
                    </a:cubicBezTo>
                    <a:lnTo>
                      <a:pt x="1067" y="1598"/>
                    </a:lnTo>
                    <a:lnTo>
                      <a:pt x="1067" y="1598"/>
                    </a:lnTo>
                    <a:cubicBezTo>
                      <a:pt x="1040" y="1625"/>
                      <a:pt x="1022" y="1661"/>
                      <a:pt x="1004" y="1696"/>
                    </a:cubicBezTo>
                    <a:cubicBezTo>
                      <a:pt x="1333" y="1270"/>
                      <a:pt x="1351" y="684"/>
                      <a:pt x="1058" y="248"/>
                    </a:cubicBezTo>
                    <a:cubicBezTo>
                      <a:pt x="987" y="124"/>
                      <a:pt x="871" y="44"/>
                      <a:pt x="738" y="9"/>
                    </a:cubicBezTo>
                    <a:cubicBezTo>
                      <a:pt x="718" y="3"/>
                      <a:pt x="698" y="1"/>
                      <a:pt x="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
              <p:cNvSpPr/>
              <p:nvPr/>
            </p:nvSpPr>
            <p:spPr>
              <a:xfrm>
                <a:off x="5970667" y="1819670"/>
                <a:ext cx="7400" cy="85740"/>
              </a:xfrm>
              <a:custGeom>
                <a:avLst/>
                <a:gdLst/>
                <a:ahLst/>
                <a:cxnLst/>
                <a:rect l="l" t="t" r="r" b="b"/>
                <a:pathLst>
                  <a:path w="63" h="730" fill="none" extrusionOk="0">
                    <a:moveTo>
                      <a:pt x="63" y="729"/>
                    </a:moveTo>
                    <a:lnTo>
                      <a:pt x="1"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
              <p:cNvSpPr/>
              <p:nvPr/>
            </p:nvSpPr>
            <p:spPr>
              <a:xfrm>
                <a:off x="5902897" y="1844805"/>
                <a:ext cx="65891" cy="78341"/>
              </a:xfrm>
              <a:custGeom>
                <a:avLst/>
                <a:gdLst/>
                <a:ahLst/>
                <a:cxnLst/>
                <a:rect l="l" t="t" r="r" b="b"/>
                <a:pathLst>
                  <a:path w="561" h="667" fill="none" extrusionOk="0">
                    <a:moveTo>
                      <a:pt x="0" y="116"/>
                    </a:moveTo>
                    <a:cubicBezTo>
                      <a:pt x="151" y="329"/>
                      <a:pt x="338" y="515"/>
                      <a:pt x="560" y="666"/>
                    </a:cubicBezTo>
                    <a:cubicBezTo>
                      <a:pt x="480" y="444"/>
                      <a:pt x="409" y="222"/>
                      <a:pt x="338" y="0"/>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
              <p:cNvSpPr/>
              <p:nvPr/>
            </p:nvSpPr>
            <p:spPr>
              <a:xfrm>
                <a:off x="5960214" y="1807689"/>
                <a:ext cx="149400" cy="192152"/>
              </a:xfrm>
              <a:custGeom>
                <a:avLst/>
                <a:gdLst/>
                <a:ahLst/>
                <a:cxnLst/>
                <a:rect l="l" t="t" r="r" b="b"/>
                <a:pathLst>
                  <a:path w="1272" h="1636" extrusionOk="0">
                    <a:moveTo>
                      <a:pt x="675" y="1"/>
                    </a:moveTo>
                    <a:cubicBezTo>
                      <a:pt x="600" y="1"/>
                      <a:pt x="525" y="37"/>
                      <a:pt x="481" y="103"/>
                    </a:cubicBezTo>
                    <a:cubicBezTo>
                      <a:pt x="152" y="405"/>
                      <a:pt x="1" y="858"/>
                      <a:pt x="72" y="1302"/>
                    </a:cubicBezTo>
                    <a:cubicBezTo>
                      <a:pt x="114" y="1545"/>
                      <a:pt x="218" y="1636"/>
                      <a:pt x="345" y="1636"/>
                    </a:cubicBezTo>
                    <a:cubicBezTo>
                      <a:pt x="599" y="1636"/>
                      <a:pt x="940" y="1275"/>
                      <a:pt x="1040" y="1044"/>
                    </a:cubicBezTo>
                    <a:cubicBezTo>
                      <a:pt x="1173" y="760"/>
                      <a:pt x="1271" y="165"/>
                      <a:pt x="1182" y="121"/>
                    </a:cubicBezTo>
                    <a:cubicBezTo>
                      <a:pt x="1164" y="110"/>
                      <a:pt x="1147" y="106"/>
                      <a:pt x="1131" y="106"/>
                    </a:cubicBezTo>
                    <a:cubicBezTo>
                      <a:pt x="1060" y="106"/>
                      <a:pt x="1011" y="193"/>
                      <a:pt x="969" y="193"/>
                    </a:cubicBezTo>
                    <a:cubicBezTo>
                      <a:pt x="966" y="193"/>
                      <a:pt x="963" y="193"/>
                      <a:pt x="960" y="192"/>
                    </a:cubicBezTo>
                    <a:cubicBezTo>
                      <a:pt x="916" y="174"/>
                      <a:pt x="871" y="147"/>
                      <a:pt x="836" y="103"/>
                    </a:cubicBezTo>
                    <a:cubicBezTo>
                      <a:pt x="809" y="59"/>
                      <a:pt x="774" y="32"/>
                      <a:pt x="720" y="5"/>
                    </a:cubicBezTo>
                    <a:cubicBezTo>
                      <a:pt x="705" y="2"/>
                      <a:pt x="690" y="1"/>
                      <a:pt x="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
              <p:cNvSpPr/>
              <p:nvPr/>
            </p:nvSpPr>
            <p:spPr>
              <a:xfrm>
                <a:off x="5825731" y="1886970"/>
                <a:ext cx="187807" cy="122033"/>
              </a:xfrm>
              <a:custGeom>
                <a:avLst/>
                <a:gdLst/>
                <a:ahLst/>
                <a:cxnLst/>
                <a:rect l="l" t="t" r="r" b="b"/>
                <a:pathLst>
                  <a:path w="1599" h="1039" extrusionOk="0">
                    <a:moveTo>
                      <a:pt x="430" y="1"/>
                    </a:moveTo>
                    <a:cubicBezTo>
                      <a:pt x="350" y="1"/>
                      <a:pt x="274" y="35"/>
                      <a:pt x="222" y="94"/>
                    </a:cubicBezTo>
                    <a:cubicBezTo>
                      <a:pt x="151" y="183"/>
                      <a:pt x="187" y="307"/>
                      <a:pt x="222" y="414"/>
                    </a:cubicBezTo>
                    <a:cubicBezTo>
                      <a:pt x="204" y="403"/>
                      <a:pt x="184" y="398"/>
                      <a:pt x="163" y="398"/>
                    </a:cubicBezTo>
                    <a:cubicBezTo>
                      <a:pt x="84" y="398"/>
                      <a:pt x="0" y="471"/>
                      <a:pt x="0" y="556"/>
                    </a:cubicBezTo>
                    <a:cubicBezTo>
                      <a:pt x="9" y="662"/>
                      <a:pt x="62" y="760"/>
                      <a:pt x="160" y="822"/>
                    </a:cubicBezTo>
                    <a:cubicBezTo>
                      <a:pt x="347" y="964"/>
                      <a:pt x="586" y="1036"/>
                      <a:pt x="826" y="1036"/>
                    </a:cubicBezTo>
                    <a:cubicBezTo>
                      <a:pt x="871" y="1036"/>
                      <a:pt x="939" y="1038"/>
                      <a:pt x="1015" y="1038"/>
                    </a:cubicBezTo>
                    <a:cubicBezTo>
                      <a:pt x="1180" y="1038"/>
                      <a:pt x="1383" y="1026"/>
                      <a:pt x="1475" y="947"/>
                    </a:cubicBezTo>
                    <a:cubicBezTo>
                      <a:pt x="1599" y="831"/>
                      <a:pt x="1466" y="583"/>
                      <a:pt x="1386" y="467"/>
                    </a:cubicBezTo>
                    <a:cubicBezTo>
                      <a:pt x="1173" y="183"/>
                      <a:pt x="835" y="5"/>
                      <a:pt x="480" y="5"/>
                    </a:cubicBezTo>
                    <a:cubicBezTo>
                      <a:pt x="463" y="2"/>
                      <a:pt x="446"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
              <p:cNvSpPr/>
              <p:nvPr/>
            </p:nvSpPr>
            <p:spPr>
              <a:xfrm>
                <a:off x="5898669" y="1854201"/>
                <a:ext cx="9514" cy="8926"/>
              </a:xfrm>
              <a:custGeom>
                <a:avLst/>
                <a:gdLst/>
                <a:ahLst/>
                <a:cxnLst/>
                <a:rect l="l" t="t" r="r" b="b"/>
                <a:pathLst>
                  <a:path w="81" h="76" extrusionOk="0">
                    <a:moveTo>
                      <a:pt x="36" y="0"/>
                    </a:moveTo>
                    <a:cubicBezTo>
                      <a:pt x="19" y="0"/>
                      <a:pt x="1" y="18"/>
                      <a:pt x="1" y="36"/>
                    </a:cubicBezTo>
                    <a:cubicBezTo>
                      <a:pt x="1" y="62"/>
                      <a:pt x="19" y="76"/>
                      <a:pt x="36" y="76"/>
                    </a:cubicBezTo>
                    <a:cubicBezTo>
                      <a:pt x="54" y="76"/>
                      <a:pt x="72" y="62"/>
                      <a:pt x="72" y="36"/>
                    </a:cubicBezTo>
                    <a:cubicBezTo>
                      <a:pt x="81" y="18"/>
                      <a:pt x="6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
              <p:cNvSpPr/>
              <p:nvPr/>
            </p:nvSpPr>
            <p:spPr>
              <a:xfrm>
                <a:off x="5937311" y="1840106"/>
                <a:ext cx="8457" cy="8691"/>
              </a:xfrm>
              <a:custGeom>
                <a:avLst/>
                <a:gdLst/>
                <a:ahLst/>
                <a:cxnLst/>
                <a:rect l="l" t="t" r="r" b="b"/>
                <a:pathLst>
                  <a:path w="72" h="74" extrusionOk="0">
                    <a:moveTo>
                      <a:pt x="36" y="0"/>
                    </a:moveTo>
                    <a:cubicBezTo>
                      <a:pt x="18" y="0"/>
                      <a:pt x="1" y="13"/>
                      <a:pt x="1" y="40"/>
                    </a:cubicBezTo>
                    <a:cubicBezTo>
                      <a:pt x="1" y="62"/>
                      <a:pt x="18" y="73"/>
                      <a:pt x="36" y="73"/>
                    </a:cubicBezTo>
                    <a:cubicBezTo>
                      <a:pt x="54" y="73"/>
                      <a:pt x="72" y="62"/>
                      <a:pt x="72" y="40"/>
                    </a:cubicBezTo>
                    <a:cubicBezTo>
                      <a:pt x="72" y="13"/>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
              <p:cNvSpPr/>
              <p:nvPr/>
            </p:nvSpPr>
            <p:spPr>
              <a:xfrm>
                <a:off x="5965969" y="1815794"/>
                <a:ext cx="9514" cy="7165"/>
              </a:xfrm>
              <a:custGeom>
                <a:avLst/>
                <a:gdLst/>
                <a:ahLst/>
                <a:cxnLst/>
                <a:rect l="l" t="t" r="r" b="b"/>
                <a:pathLst>
                  <a:path w="81" h="61" extrusionOk="0">
                    <a:moveTo>
                      <a:pt x="41" y="1"/>
                    </a:moveTo>
                    <a:cubicBezTo>
                      <a:pt x="21" y="1"/>
                      <a:pt x="1" y="12"/>
                      <a:pt x="5" y="34"/>
                    </a:cubicBezTo>
                    <a:cubicBezTo>
                      <a:pt x="10" y="52"/>
                      <a:pt x="27" y="61"/>
                      <a:pt x="44" y="61"/>
                    </a:cubicBezTo>
                    <a:cubicBezTo>
                      <a:pt x="61" y="61"/>
                      <a:pt x="76" y="52"/>
                      <a:pt x="76" y="34"/>
                    </a:cubicBezTo>
                    <a:cubicBezTo>
                      <a:pt x="81" y="12"/>
                      <a:pt x="61"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
              <p:cNvSpPr/>
              <p:nvPr/>
            </p:nvSpPr>
            <p:spPr>
              <a:xfrm>
                <a:off x="5968560" y="2053614"/>
                <a:ext cx="75287" cy="33122"/>
              </a:xfrm>
              <a:custGeom>
                <a:avLst/>
                <a:gdLst/>
                <a:ahLst/>
                <a:cxnLst/>
                <a:rect l="l" t="t" r="r" b="b"/>
                <a:pathLst>
                  <a:path w="641" h="282" extrusionOk="0">
                    <a:moveTo>
                      <a:pt x="301" y="1"/>
                    </a:moveTo>
                    <a:cubicBezTo>
                      <a:pt x="252" y="1"/>
                      <a:pt x="201" y="11"/>
                      <a:pt x="152" y="34"/>
                    </a:cubicBezTo>
                    <a:cubicBezTo>
                      <a:pt x="98" y="60"/>
                      <a:pt x="1" y="122"/>
                      <a:pt x="10" y="211"/>
                    </a:cubicBezTo>
                    <a:cubicBezTo>
                      <a:pt x="21" y="268"/>
                      <a:pt x="79" y="281"/>
                      <a:pt x="138" y="281"/>
                    </a:cubicBezTo>
                    <a:cubicBezTo>
                      <a:pt x="171" y="281"/>
                      <a:pt x="206" y="277"/>
                      <a:pt x="232" y="273"/>
                    </a:cubicBezTo>
                    <a:cubicBezTo>
                      <a:pt x="303" y="265"/>
                      <a:pt x="365" y="238"/>
                      <a:pt x="436" y="220"/>
                    </a:cubicBezTo>
                    <a:cubicBezTo>
                      <a:pt x="460" y="214"/>
                      <a:pt x="483" y="211"/>
                      <a:pt x="507" y="211"/>
                    </a:cubicBezTo>
                    <a:cubicBezTo>
                      <a:pt x="553" y="211"/>
                      <a:pt x="599" y="223"/>
                      <a:pt x="640" y="247"/>
                    </a:cubicBezTo>
                    <a:cubicBezTo>
                      <a:pt x="587" y="94"/>
                      <a:pt x="449"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
              <p:cNvSpPr/>
              <p:nvPr/>
            </p:nvSpPr>
            <p:spPr>
              <a:xfrm>
                <a:off x="6011423" y="1851030"/>
                <a:ext cx="58491" cy="104415"/>
              </a:xfrm>
              <a:custGeom>
                <a:avLst/>
                <a:gdLst/>
                <a:ahLst/>
                <a:cxnLst/>
                <a:rect l="l" t="t" r="r" b="b"/>
                <a:pathLst>
                  <a:path w="498" h="889" extrusionOk="0">
                    <a:moveTo>
                      <a:pt x="489" y="0"/>
                    </a:moveTo>
                    <a:lnTo>
                      <a:pt x="489" y="0"/>
                    </a:lnTo>
                    <a:cubicBezTo>
                      <a:pt x="426" y="338"/>
                      <a:pt x="258" y="658"/>
                      <a:pt x="0" y="889"/>
                    </a:cubicBezTo>
                    <a:cubicBezTo>
                      <a:pt x="311" y="702"/>
                      <a:pt x="498" y="356"/>
                      <a:pt x="48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
              <p:cNvSpPr/>
              <p:nvPr/>
            </p:nvSpPr>
            <p:spPr>
              <a:xfrm>
                <a:off x="6965844" y="1692351"/>
                <a:ext cx="121211" cy="153510"/>
              </a:xfrm>
              <a:custGeom>
                <a:avLst/>
                <a:gdLst/>
                <a:ahLst/>
                <a:cxnLst/>
                <a:rect l="l" t="t" r="r" b="b"/>
                <a:pathLst>
                  <a:path w="1032" h="1307" extrusionOk="0">
                    <a:moveTo>
                      <a:pt x="544" y="0"/>
                    </a:moveTo>
                    <a:cubicBezTo>
                      <a:pt x="460" y="0"/>
                      <a:pt x="387" y="57"/>
                      <a:pt x="365" y="143"/>
                    </a:cubicBezTo>
                    <a:cubicBezTo>
                      <a:pt x="356" y="170"/>
                      <a:pt x="374" y="188"/>
                      <a:pt x="338" y="223"/>
                    </a:cubicBezTo>
                    <a:cubicBezTo>
                      <a:pt x="327" y="235"/>
                      <a:pt x="314" y="239"/>
                      <a:pt x="300" y="239"/>
                    </a:cubicBezTo>
                    <a:cubicBezTo>
                      <a:pt x="270" y="239"/>
                      <a:pt x="235" y="221"/>
                      <a:pt x="205" y="215"/>
                    </a:cubicBezTo>
                    <a:cubicBezTo>
                      <a:pt x="195" y="212"/>
                      <a:pt x="184" y="211"/>
                      <a:pt x="174" y="211"/>
                    </a:cubicBezTo>
                    <a:cubicBezTo>
                      <a:pt x="107" y="211"/>
                      <a:pt x="51" y="259"/>
                      <a:pt x="28" y="321"/>
                    </a:cubicBezTo>
                    <a:cubicBezTo>
                      <a:pt x="1" y="392"/>
                      <a:pt x="10" y="472"/>
                      <a:pt x="36" y="552"/>
                    </a:cubicBezTo>
                    <a:cubicBezTo>
                      <a:pt x="125" y="881"/>
                      <a:pt x="356" y="1156"/>
                      <a:pt x="667" y="1307"/>
                    </a:cubicBezTo>
                    <a:lnTo>
                      <a:pt x="765" y="1227"/>
                    </a:lnTo>
                    <a:lnTo>
                      <a:pt x="720" y="1298"/>
                    </a:lnTo>
                    <a:cubicBezTo>
                      <a:pt x="987" y="996"/>
                      <a:pt x="1031" y="561"/>
                      <a:pt x="827" y="206"/>
                    </a:cubicBezTo>
                    <a:cubicBezTo>
                      <a:pt x="782" y="108"/>
                      <a:pt x="703" y="37"/>
                      <a:pt x="605" y="10"/>
                    </a:cubicBezTo>
                    <a:cubicBezTo>
                      <a:pt x="584" y="3"/>
                      <a:pt x="564" y="0"/>
                      <a:pt x="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
              <p:cNvSpPr/>
              <p:nvPr/>
            </p:nvSpPr>
            <p:spPr>
              <a:xfrm>
                <a:off x="7036785" y="1710203"/>
                <a:ext cx="117" cy="66830"/>
              </a:xfrm>
              <a:custGeom>
                <a:avLst/>
                <a:gdLst/>
                <a:ahLst/>
                <a:cxnLst/>
                <a:rect l="l" t="t" r="r" b="b"/>
                <a:pathLst>
                  <a:path w="1" h="569" fill="none" extrusionOk="0">
                    <a:moveTo>
                      <a:pt x="1" y="569"/>
                    </a:moveTo>
                    <a:lnTo>
                      <a:pt x="1" y="0"/>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
              <p:cNvSpPr/>
              <p:nvPr/>
            </p:nvSpPr>
            <p:spPr>
              <a:xfrm>
                <a:off x="6982639" y="1727939"/>
                <a:ext cx="45924" cy="61663"/>
              </a:xfrm>
              <a:custGeom>
                <a:avLst/>
                <a:gdLst/>
                <a:ahLst/>
                <a:cxnLst/>
                <a:rect l="l" t="t" r="r" b="b"/>
                <a:pathLst>
                  <a:path w="391" h="525" fill="none" extrusionOk="0">
                    <a:moveTo>
                      <a:pt x="0" y="71"/>
                    </a:moveTo>
                    <a:cubicBezTo>
                      <a:pt x="98" y="249"/>
                      <a:pt x="231" y="400"/>
                      <a:pt x="391" y="524"/>
                    </a:cubicBezTo>
                    <a:cubicBezTo>
                      <a:pt x="346" y="356"/>
                      <a:pt x="293" y="169"/>
                      <a:pt x="249"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
              <p:cNvSpPr/>
              <p:nvPr/>
            </p:nvSpPr>
            <p:spPr>
              <a:xfrm>
                <a:off x="7023278" y="1705270"/>
                <a:ext cx="118979" cy="144936"/>
              </a:xfrm>
              <a:custGeom>
                <a:avLst/>
                <a:gdLst/>
                <a:ahLst/>
                <a:cxnLst/>
                <a:rect l="l" t="t" r="r" b="b"/>
                <a:pathLst>
                  <a:path w="1013" h="1234" extrusionOk="0">
                    <a:moveTo>
                      <a:pt x="546" y="0"/>
                    </a:moveTo>
                    <a:cubicBezTo>
                      <a:pt x="496" y="0"/>
                      <a:pt x="442" y="20"/>
                      <a:pt x="409" y="60"/>
                    </a:cubicBezTo>
                    <a:cubicBezTo>
                      <a:pt x="143" y="282"/>
                      <a:pt x="0" y="620"/>
                      <a:pt x="27" y="966"/>
                    </a:cubicBezTo>
                    <a:cubicBezTo>
                      <a:pt x="49" y="1161"/>
                      <a:pt x="131" y="1233"/>
                      <a:pt x="235" y="1233"/>
                    </a:cubicBezTo>
                    <a:cubicBezTo>
                      <a:pt x="429" y="1233"/>
                      <a:pt x="698" y="983"/>
                      <a:pt x="791" y="815"/>
                    </a:cubicBezTo>
                    <a:cubicBezTo>
                      <a:pt x="897" y="602"/>
                      <a:pt x="1013" y="149"/>
                      <a:pt x="942" y="113"/>
                    </a:cubicBezTo>
                    <a:cubicBezTo>
                      <a:pt x="927" y="103"/>
                      <a:pt x="912" y="99"/>
                      <a:pt x="899" y="99"/>
                    </a:cubicBezTo>
                    <a:cubicBezTo>
                      <a:pt x="847" y="99"/>
                      <a:pt x="809" y="160"/>
                      <a:pt x="781" y="160"/>
                    </a:cubicBezTo>
                    <a:cubicBezTo>
                      <a:pt x="778" y="160"/>
                      <a:pt x="776" y="159"/>
                      <a:pt x="773" y="158"/>
                    </a:cubicBezTo>
                    <a:cubicBezTo>
                      <a:pt x="738" y="149"/>
                      <a:pt x="702" y="122"/>
                      <a:pt x="684" y="87"/>
                    </a:cubicBezTo>
                    <a:cubicBezTo>
                      <a:pt x="667" y="51"/>
                      <a:pt x="631" y="25"/>
                      <a:pt x="595" y="7"/>
                    </a:cubicBezTo>
                    <a:cubicBezTo>
                      <a:pt x="580" y="2"/>
                      <a:pt x="56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
              <p:cNvSpPr/>
              <p:nvPr/>
            </p:nvSpPr>
            <p:spPr>
              <a:xfrm>
                <a:off x="6917923" y="1756832"/>
                <a:ext cx="142000" cy="97720"/>
              </a:xfrm>
              <a:custGeom>
                <a:avLst/>
                <a:gdLst/>
                <a:ahLst/>
                <a:cxnLst/>
                <a:rect l="l" t="t" r="r" b="b"/>
                <a:pathLst>
                  <a:path w="1209" h="832" extrusionOk="0">
                    <a:moveTo>
                      <a:pt x="356" y="1"/>
                    </a:moveTo>
                    <a:cubicBezTo>
                      <a:pt x="295" y="1"/>
                      <a:pt x="232" y="21"/>
                      <a:pt x="187" y="65"/>
                    </a:cubicBezTo>
                    <a:cubicBezTo>
                      <a:pt x="142" y="145"/>
                      <a:pt x="142" y="234"/>
                      <a:pt x="178" y="314"/>
                    </a:cubicBezTo>
                    <a:cubicBezTo>
                      <a:pt x="163" y="301"/>
                      <a:pt x="145" y="295"/>
                      <a:pt x="127" y="295"/>
                    </a:cubicBezTo>
                    <a:cubicBezTo>
                      <a:pt x="70" y="295"/>
                      <a:pt x="7" y="351"/>
                      <a:pt x="0" y="412"/>
                    </a:cubicBezTo>
                    <a:cubicBezTo>
                      <a:pt x="0" y="492"/>
                      <a:pt x="45" y="571"/>
                      <a:pt x="107" y="616"/>
                    </a:cubicBezTo>
                    <a:cubicBezTo>
                      <a:pt x="249" y="731"/>
                      <a:pt x="427" y="802"/>
                      <a:pt x="604" y="811"/>
                    </a:cubicBezTo>
                    <a:cubicBezTo>
                      <a:pt x="667" y="816"/>
                      <a:pt x="781" y="832"/>
                      <a:pt x="887" y="832"/>
                    </a:cubicBezTo>
                    <a:cubicBezTo>
                      <a:pt x="975" y="832"/>
                      <a:pt x="1057" y="821"/>
                      <a:pt x="1102" y="785"/>
                    </a:cubicBezTo>
                    <a:cubicBezTo>
                      <a:pt x="1208" y="696"/>
                      <a:pt x="1119" y="500"/>
                      <a:pt x="1066" y="412"/>
                    </a:cubicBezTo>
                    <a:cubicBezTo>
                      <a:pt x="915" y="181"/>
                      <a:pt x="666" y="30"/>
                      <a:pt x="391" y="3"/>
                    </a:cubicBezTo>
                    <a:cubicBezTo>
                      <a:pt x="380" y="2"/>
                      <a:pt x="368"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
              <p:cNvSpPr/>
              <p:nvPr/>
            </p:nvSpPr>
            <p:spPr>
              <a:xfrm>
                <a:off x="7017053" y="1844335"/>
                <a:ext cx="59548" cy="41343"/>
              </a:xfrm>
              <a:custGeom>
                <a:avLst/>
                <a:gdLst/>
                <a:ahLst/>
                <a:cxnLst/>
                <a:rect l="l" t="t" r="r" b="b"/>
                <a:pathLst>
                  <a:path w="507" h="352" extrusionOk="0">
                    <a:moveTo>
                      <a:pt x="354" y="1"/>
                    </a:moveTo>
                    <a:cubicBezTo>
                      <a:pt x="343" y="1"/>
                      <a:pt x="332" y="2"/>
                      <a:pt x="320" y="4"/>
                    </a:cubicBezTo>
                    <a:cubicBezTo>
                      <a:pt x="240" y="13"/>
                      <a:pt x="160" y="40"/>
                      <a:pt x="80" y="75"/>
                    </a:cubicBezTo>
                    <a:cubicBezTo>
                      <a:pt x="9" y="102"/>
                      <a:pt x="0" y="155"/>
                      <a:pt x="45" y="217"/>
                    </a:cubicBezTo>
                    <a:cubicBezTo>
                      <a:pt x="80" y="262"/>
                      <a:pt x="133" y="306"/>
                      <a:pt x="187" y="333"/>
                    </a:cubicBezTo>
                    <a:cubicBezTo>
                      <a:pt x="215" y="345"/>
                      <a:pt x="245" y="351"/>
                      <a:pt x="276" y="351"/>
                    </a:cubicBezTo>
                    <a:cubicBezTo>
                      <a:pt x="332" y="351"/>
                      <a:pt x="389" y="332"/>
                      <a:pt x="435" y="297"/>
                    </a:cubicBezTo>
                    <a:cubicBezTo>
                      <a:pt x="480" y="253"/>
                      <a:pt x="506" y="199"/>
                      <a:pt x="506" y="137"/>
                    </a:cubicBezTo>
                    <a:cubicBezTo>
                      <a:pt x="506" y="93"/>
                      <a:pt x="480" y="49"/>
                      <a:pt x="435" y="22"/>
                    </a:cubicBezTo>
                    <a:cubicBezTo>
                      <a:pt x="409" y="9"/>
                      <a:pt x="383" y="1"/>
                      <a:pt x="3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
              <p:cNvSpPr/>
              <p:nvPr/>
            </p:nvSpPr>
            <p:spPr>
              <a:xfrm>
                <a:off x="6978529" y="1733929"/>
                <a:ext cx="7282" cy="6695"/>
              </a:xfrm>
              <a:custGeom>
                <a:avLst/>
                <a:gdLst/>
                <a:ahLst/>
                <a:cxnLst/>
                <a:rect l="l" t="t" r="r" b="b"/>
                <a:pathLst>
                  <a:path w="62" h="57" extrusionOk="0">
                    <a:moveTo>
                      <a:pt x="36" y="0"/>
                    </a:moveTo>
                    <a:cubicBezTo>
                      <a:pt x="33" y="0"/>
                      <a:pt x="29" y="1"/>
                      <a:pt x="26" y="3"/>
                    </a:cubicBezTo>
                    <a:cubicBezTo>
                      <a:pt x="25" y="2"/>
                      <a:pt x="23" y="2"/>
                      <a:pt x="22" y="2"/>
                    </a:cubicBezTo>
                    <a:cubicBezTo>
                      <a:pt x="1" y="2"/>
                      <a:pt x="1" y="57"/>
                      <a:pt x="22" y="57"/>
                    </a:cubicBezTo>
                    <a:cubicBezTo>
                      <a:pt x="23" y="57"/>
                      <a:pt x="25" y="56"/>
                      <a:pt x="26" y="56"/>
                    </a:cubicBezTo>
                    <a:cubicBezTo>
                      <a:pt x="44" y="56"/>
                      <a:pt x="62" y="47"/>
                      <a:pt x="62" y="29"/>
                    </a:cubicBezTo>
                    <a:cubicBezTo>
                      <a:pt x="62" y="15"/>
                      <a:pt x="50"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
              <p:cNvSpPr/>
              <p:nvPr/>
            </p:nvSpPr>
            <p:spPr>
              <a:xfrm>
                <a:off x="7008714" y="1724768"/>
                <a:ext cx="7400" cy="6342"/>
              </a:xfrm>
              <a:custGeom>
                <a:avLst/>
                <a:gdLst/>
                <a:ahLst/>
                <a:cxnLst/>
                <a:rect l="l" t="t" r="r" b="b"/>
                <a:pathLst>
                  <a:path w="63" h="54" extrusionOk="0">
                    <a:moveTo>
                      <a:pt x="36" y="1"/>
                    </a:moveTo>
                    <a:cubicBezTo>
                      <a:pt x="18" y="1"/>
                      <a:pt x="0" y="10"/>
                      <a:pt x="0" y="27"/>
                    </a:cubicBezTo>
                    <a:cubicBezTo>
                      <a:pt x="0" y="45"/>
                      <a:pt x="18" y="54"/>
                      <a:pt x="36" y="54"/>
                    </a:cubicBezTo>
                    <a:cubicBezTo>
                      <a:pt x="44" y="54"/>
                      <a:pt x="62" y="45"/>
                      <a:pt x="62" y="27"/>
                    </a:cubicBezTo>
                    <a:cubicBezTo>
                      <a:pt x="62" y="10"/>
                      <a:pt x="44" y="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
              <p:cNvSpPr/>
              <p:nvPr/>
            </p:nvSpPr>
            <p:spPr>
              <a:xfrm>
                <a:off x="7032674" y="1707032"/>
                <a:ext cx="7400" cy="6460"/>
              </a:xfrm>
              <a:custGeom>
                <a:avLst/>
                <a:gdLst/>
                <a:ahLst/>
                <a:cxnLst/>
                <a:rect l="l" t="t" r="r" b="b"/>
                <a:pathLst>
                  <a:path w="63" h="55" extrusionOk="0">
                    <a:moveTo>
                      <a:pt x="27" y="1"/>
                    </a:moveTo>
                    <a:cubicBezTo>
                      <a:pt x="18" y="1"/>
                      <a:pt x="0" y="10"/>
                      <a:pt x="0" y="27"/>
                    </a:cubicBezTo>
                    <a:cubicBezTo>
                      <a:pt x="0" y="45"/>
                      <a:pt x="9" y="54"/>
                      <a:pt x="27" y="54"/>
                    </a:cubicBezTo>
                    <a:cubicBezTo>
                      <a:pt x="45" y="54"/>
                      <a:pt x="54" y="45"/>
                      <a:pt x="54" y="27"/>
                    </a:cubicBezTo>
                    <a:cubicBezTo>
                      <a:pt x="63" y="10"/>
                      <a:pt x="45"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
              <p:cNvSpPr/>
              <p:nvPr/>
            </p:nvSpPr>
            <p:spPr>
              <a:xfrm>
                <a:off x="7000375" y="1845979"/>
                <a:ext cx="44045" cy="38524"/>
              </a:xfrm>
              <a:custGeom>
                <a:avLst/>
                <a:gdLst/>
                <a:ahLst/>
                <a:cxnLst/>
                <a:rect l="l" t="t" r="r" b="b"/>
                <a:pathLst>
                  <a:path w="375" h="328" extrusionOk="0">
                    <a:moveTo>
                      <a:pt x="252" y="0"/>
                    </a:moveTo>
                    <a:cubicBezTo>
                      <a:pt x="230" y="0"/>
                      <a:pt x="210" y="3"/>
                      <a:pt x="195" y="8"/>
                    </a:cubicBezTo>
                    <a:cubicBezTo>
                      <a:pt x="115" y="17"/>
                      <a:pt x="53" y="70"/>
                      <a:pt x="27" y="132"/>
                    </a:cubicBezTo>
                    <a:cubicBezTo>
                      <a:pt x="0" y="203"/>
                      <a:pt x="27" y="283"/>
                      <a:pt x="89" y="328"/>
                    </a:cubicBezTo>
                    <a:cubicBezTo>
                      <a:pt x="80" y="274"/>
                      <a:pt x="98" y="230"/>
                      <a:pt x="142" y="203"/>
                    </a:cubicBezTo>
                    <a:cubicBezTo>
                      <a:pt x="204" y="168"/>
                      <a:pt x="338" y="168"/>
                      <a:pt x="355" y="79"/>
                    </a:cubicBezTo>
                    <a:cubicBezTo>
                      <a:pt x="375" y="21"/>
                      <a:pt x="309"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
              <p:cNvSpPr/>
              <p:nvPr/>
            </p:nvSpPr>
            <p:spPr>
              <a:xfrm>
                <a:off x="7041013" y="1835056"/>
                <a:ext cx="57434" cy="24430"/>
              </a:xfrm>
              <a:custGeom>
                <a:avLst/>
                <a:gdLst/>
                <a:ahLst/>
                <a:cxnLst/>
                <a:rect l="l" t="t" r="r" b="b"/>
                <a:pathLst>
                  <a:path w="489" h="208" extrusionOk="0">
                    <a:moveTo>
                      <a:pt x="225" y="1"/>
                    </a:moveTo>
                    <a:cubicBezTo>
                      <a:pt x="192" y="1"/>
                      <a:pt x="158" y="7"/>
                      <a:pt x="125" y="21"/>
                    </a:cubicBezTo>
                    <a:cubicBezTo>
                      <a:pt x="80" y="30"/>
                      <a:pt x="0" y="74"/>
                      <a:pt x="9" y="145"/>
                    </a:cubicBezTo>
                    <a:cubicBezTo>
                      <a:pt x="16" y="190"/>
                      <a:pt x="69" y="203"/>
                      <a:pt x="118" y="203"/>
                    </a:cubicBezTo>
                    <a:cubicBezTo>
                      <a:pt x="137" y="203"/>
                      <a:pt x="155" y="201"/>
                      <a:pt x="169" y="199"/>
                    </a:cubicBezTo>
                    <a:cubicBezTo>
                      <a:pt x="222" y="199"/>
                      <a:pt x="276" y="181"/>
                      <a:pt x="329" y="172"/>
                    </a:cubicBezTo>
                    <a:cubicBezTo>
                      <a:pt x="342" y="170"/>
                      <a:pt x="355" y="169"/>
                      <a:pt x="368" y="169"/>
                    </a:cubicBezTo>
                    <a:cubicBezTo>
                      <a:pt x="411" y="169"/>
                      <a:pt x="455" y="180"/>
                      <a:pt x="489" y="207"/>
                    </a:cubicBezTo>
                    <a:cubicBezTo>
                      <a:pt x="454" y="83"/>
                      <a:pt x="344"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
              <p:cNvSpPr/>
              <p:nvPr/>
            </p:nvSpPr>
            <p:spPr>
              <a:xfrm>
                <a:off x="7031617" y="1845979"/>
                <a:ext cx="36645" cy="41696"/>
              </a:xfrm>
              <a:custGeom>
                <a:avLst/>
                <a:gdLst/>
                <a:ahLst/>
                <a:cxnLst/>
                <a:rect l="l" t="t" r="r" b="b"/>
                <a:pathLst>
                  <a:path w="312" h="355" extrusionOk="0">
                    <a:moveTo>
                      <a:pt x="163" y="1"/>
                    </a:moveTo>
                    <a:cubicBezTo>
                      <a:pt x="110" y="1"/>
                      <a:pt x="58" y="27"/>
                      <a:pt x="27" y="70"/>
                    </a:cubicBezTo>
                    <a:cubicBezTo>
                      <a:pt x="0" y="132"/>
                      <a:pt x="9" y="194"/>
                      <a:pt x="54" y="248"/>
                    </a:cubicBezTo>
                    <a:cubicBezTo>
                      <a:pt x="89" y="292"/>
                      <a:pt x="143" y="328"/>
                      <a:pt x="196" y="354"/>
                    </a:cubicBezTo>
                    <a:cubicBezTo>
                      <a:pt x="178" y="336"/>
                      <a:pt x="169" y="301"/>
                      <a:pt x="187" y="274"/>
                    </a:cubicBezTo>
                    <a:cubicBezTo>
                      <a:pt x="205" y="257"/>
                      <a:pt x="222" y="230"/>
                      <a:pt x="249" y="212"/>
                    </a:cubicBezTo>
                    <a:cubicBezTo>
                      <a:pt x="311" y="159"/>
                      <a:pt x="302" y="61"/>
                      <a:pt x="231" y="17"/>
                    </a:cubicBezTo>
                    <a:cubicBezTo>
                      <a:pt x="210" y="6"/>
                      <a:pt x="186"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
              <p:cNvSpPr/>
              <p:nvPr/>
            </p:nvSpPr>
            <p:spPr>
              <a:xfrm>
                <a:off x="7060863" y="1739449"/>
                <a:ext cx="48038" cy="77284"/>
              </a:xfrm>
              <a:custGeom>
                <a:avLst/>
                <a:gdLst/>
                <a:ahLst/>
                <a:cxnLst/>
                <a:rect l="l" t="t" r="r" b="b"/>
                <a:pathLst>
                  <a:path w="409" h="658" extrusionOk="0">
                    <a:moveTo>
                      <a:pt x="409" y="0"/>
                    </a:moveTo>
                    <a:cubicBezTo>
                      <a:pt x="382" y="124"/>
                      <a:pt x="329" y="249"/>
                      <a:pt x="258" y="364"/>
                    </a:cubicBezTo>
                    <a:cubicBezTo>
                      <a:pt x="187" y="471"/>
                      <a:pt x="98" y="577"/>
                      <a:pt x="0" y="657"/>
                    </a:cubicBezTo>
                    <a:cubicBezTo>
                      <a:pt x="240" y="524"/>
                      <a:pt x="400" y="275"/>
                      <a:pt x="40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
              <p:cNvSpPr/>
              <p:nvPr/>
            </p:nvSpPr>
            <p:spPr>
              <a:xfrm>
                <a:off x="6950222" y="1799937"/>
                <a:ext cx="78341" cy="27132"/>
              </a:xfrm>
              <a:custGeom>
                <a:avLst/>
                <a:gdLst/>
                <a:ahLst/>
                <a:cxnLst/>
                <a:rect l="l" t="t" r="r" b="b"/>
                <a:pathLst>
                  <a:path w="667" h="231" extrusionOk="0">
                    <a:moveTo>
                      <a:pt x="1" y="0"/>
                    </a:moveTo>
                    <a:lnTo>
                      <a:pt x="1" y="0"/>
                    </a:lnTo>
                    <a:cubicBezTo>
                      <a:pt x="89" y="80"/>
                      <a:pt x="196" y="151"/>
                      <a:pt x="312" y="187"/>
                    </a:cubicBezTo>
                    <a:cubicBezTo>
                      <a:pt x="390" y="217"/>
                      <a:pt x="473" y="231"/>
                      <a:pt x="555" y="231"/>
                    </a:cubicBezTo>
                    <a:cubicBezTo>
                      <a:pt x="593" y="231"/>
                      <a:pt x="630" y="228"/>
                      <a:pt x="667" y="222"/>
                    </a:cubicBezTo>
                    <a:cubicBezTo>
                      <a:pt x="427" y="196"/>
                      <a:pt x="205" y="125"/>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
              <p:cNvSpPr/>
              <p:nvPr/>
            </p:nvSpPr>
            <p:spPr>
              <a:xfrm>
                <a:off x="6645668" y="1754248"/>
                <a:ext cx="112754" cy="134483"/>
              </a:xfrm>
              <a:custGeom>
                <a:avLst/>
                <a:gdLst/>
                <a:ahLst/>
                <a:cxnLst/>
                <a:rect l="l" t="t" r="r" b="b"/>
                <a:pathLst>
                  <a:path w="960" h="1145" extrusionOk="0">
                    <a:moveTo>
                      <a:pt x="392" y="1"/>
                    </a:moveTo>
                    <a:cubicBezTo>
                      <a:pt x="377" y="1"/>
                      <a:pt x="365" y="5"/>
                      <a:pt x="355" y="16"/>
                    </a:cubicBezTo>
                    <a:cubicBezTo>
                      <a:pt x="0" y="371"/>
                      <a:pt x="151" y="975"/>
                      <a:pt x="631" y="1135"/>
                    </a:cubicBezTo>
                    <a:cubicBezTo>
                      <a:pt x="649" y="1144"/>
                      <a:pt x="666" y="1144"/>
                      <a:pt x="684" y="1144"/>
                    </a:cubicBezTo>
                    <a:cubicBezTo>
                      <a:pt x="711" y="1126"/>
                      <a:pt x="737" y="1109"/>
                      <a:pt x="746" y="1082"/>
                    </a:cubicBezTo>
                    <a:cubicBezTo>
                      <a:pt x="808" y="993"/>
                      <a:pt x="871" y="887"/>
                      <a:pt x="915" y="789"/>
                    </a:cubicBezTo>
                    <a:cubicBezTo>
                      <a:pt x="951" y="682"/>
                      <a:pt x="959" y="558"/>
                      <a:pt x="924" y="451"/>
                    </a:cubicBezTo>
                    <a:cubicBezTo>
                      <a:pt x="871" y="327"/>
                      <a:pt x="773" y="229"/>
                      <a:pt x="649" y="167"/>
                    </a:cubicBezTo>
                    <a:cubicBezTo>
                      <a:pt x="611" y="145"/>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
              <p:cNvSpPr/>
              <p:nvPr/>
            </p:nvSpPr>
            <p:spPr>
              <a:xfrm>
                <a:off x="6570498" y="1760356"/>
                <a:ext cx="128493" cy="87267"/>
              </a:xfrm>
              <a:custGeom>
                <a:avLst/>
                <a:gdLst/>
                <a:ahLst/>
                <a:cxnLst/>
                <a:rect l="l" t="t" r="r" b="b"/>
                <a:pathLst>
                  <a:path w="1094" h="743" extrusionOk="0">
                    <a:moveTo>
                      <a:pt x="838" y="1"/>
                    </a:moveTo>
                    <a:cubicBezTo>
                      <a:pt x="674" y="1"/>
                      <a:pt x="470" y="80"/>
                      <a:pt x="383" y="133"/>
                    </a:cubicBezTo>
                    <a:cubicBezTo>
                      <a:pt x="196" y="248"/>
                      <a:pt x="54" y="426"/>
                      <a:pt x="1" y="648"/>
                    </a:cubicBezTo>
                    <a:cubicBezTo>
                      <a:pt x="114" y="711"/>
                      <a:pt x="238" y="742"/>
                      <a:pt x="363" y="742"/>
                    </a:cubicBezTo>
                    <a:cubicBezTo>
                      <a:pt x="483" y="742"/>
                      <a:pt x="602" y="714"/>
                      <a:pt x="711" y="657"/>
                    </a:cubicBezTo>
                    <a:cubicBezTo>
                      <a:pt x="809" y="595"/>
                      <a:pt x="898" y="506"/>
                      <a:pt x="960" y="399"/>
                    </a:cubicBezTo>
                    <a:cubicBezTo>
                      <a:pt x="1004" y="328"/>
                      <a:pt x="1093" y="160"/>
                      <a:pt x="1040" y="80"/>
                    </a:cubicBezTo>
                    <a:cubicBezTo>
                      <a:pt x="997" y="22"/>
                      <a:pt x="923" y="1"/>
                      <a:pt x="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
              <p:cNvSpPr/>
              <p:nvPr/>
            </p:nvSpPr>
            <p:spPr>
              <a:xfrm>
                <a:off x="6691592" y="1720892"/>
                <a:ext cx="139886" cy="67418"/>
              </a:xfrm>
              <a:custGeom>
                <a:avLst/>
                <a:gdLst/>
                <a:ahLst/>
                <a:cxnLst/>
                <a:rect l="l" t="t" r="r" b="b"/>
                <a:pathLst>
                  <a:path w="1191" h="574" extrusionOk="0">
                    <a:moveTo>
                      <a:pt x="721" y="1"/>
                    </a:moveTo>
                    <a:cubicBezTo>
                      <a:pt x="612" y="1"/>
                      <a:pt x="501" y="22"/>
                      <a:pt x="400" y="69"/>
                    </a:cubicBezTo>
                    <a:cubicBezTo>
                      <a:pt x="302" y="123"/>
                      <a:pt x="0" y="309"/>
                      <a:pt x="98" y="442"/>
                    </a:cubicBezTo>
                    <a:cubicBezTo>
                      <a:pt x="179" y="544"/>
                      <a:pt x="360" y="573"/>
                      <a:pt x="504" y="573"/>
                    </a:cubicBezTo>
                    <a:cubicBezTo>
                      <a:pt x="548" y="573"/>
                      <a:pt x="589" y="571"/>
                      <a:pt x="622" y="567"/>
                    </a:cubicBezTo>
                    <a:cubicBezTo>
                      <a:pt x="817" y="522"/>
                      <a:pt x="995" y="442"/>
                      <a:pt x="1155" y="327"/>
                    </a:cubicBezTo>
                    <a:cubicBezTo>
                      <a:pt x="1164" y="318"/>
                      <a:pt x="1172" y="309"/>
                      <a:pt x="1181" y="300"/>
                    </a:cubicBezTo>
                    <a:cubicBezTo>
                      <a:pt x="1190" y="282"/>
                      <a:pt x="1181" y="256"/>
                      <a:pt x="1172" y="247"/>
                    </a:cubicBezTo>
                    <a:cubicBezTo>
                      <a:pt x="1092" y="114"/>
                      <a:pt x="968" y="34"/>
                      <a:pt x="826" y="7"/>
                    </a:cubicBezTo>
                    <a:cubicBezTo>
                      <a:pt x="792" y="3"/>
                      <a:pt x="757" y="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
              <p:cNvSpPr/>
              <p:nvPr/>
            </p:nvSpPr>
            <p:spPr>
              <a:xfrm>
                <a:off x="6661289" y="1651712"/>
                <a:ext cx="86680" cy="122268"/>
              </a:xfrm>
              <a:custGeom>
                <a:avLst/>
                <a:gdLst/>
                <a:ahLst/>
                <a:cxnLst/>
                <a:rect l="l" t="t" r="r" b="b"/>
                <a:pathLst>
                  <a:path w="738" h="1041" extrusionOk="0">
                    <a:moveTo>
                      <a:pt x="596" y="1"/>
                    </a:moveTo>
                    <a:cubicBezTo>
                      <a:pt x="587" y="1"/>
                      <a:pt x="569" y="1"/>
                      <a:pt x="560" y="10"/>
                    </a:cubicBezTo>
                    <a:cubicBezTo>
                      <a:pt x="480" y="54"/>
                      <a:pt x="400" y="81"/>
                      <a:pt x="311" y="125"/>
                    </a:cubicBezTo>
                    <a:cubicBezTo>
                      <a:pt x="222" y="161"/>
                      <a:pt x="143" y="223"/>
                      <a:pt x="80" y="303"/>
                    </a:cubicBezTo>
                    <a:cubicBezTo>
                      <a:pt x="18" y="418"/>
                      <a:pt x="0" y="552"/>
                      <a:pt x="36" y="685"/>
                    </a:cubicBezTo>
                    <a:cubicBezTo>
                      <a:pt x="45" y="756"/>
                      <a:pt x="72" y="836"/>
                      <a:pt x="107" y="907"/>
                    </a:cubicBezTo>
                    <a:cubicBezTo>
                      <a:pt x="143" y="978"/>
                      <a:pt x="205" y="1022"/>
                      <a:pt x="285" y="1040"/>
                    </a:cubicBezTo>
                    <a:lnTo>
                      <a:pt x="427" y="934"/>
                    </a:lnTo>
                    <a:cubicBezTo>
                      <a:pt x="631" y="854"/>
                      <a:pt x="738" y="640"/>
                      <a:pt x="693" y="427"/>
                    </a:cubicBezTo>
                    <a:cubicBezTo>
                      <a:pt x="667" y="321"/>
                      <a:pt x="596" y="205"/>
                      <a:pt x="622" y="99"/>
                    </a:cubicBezTo>
                    <a:cubicBezTo>
                      <a:pt x="631" y="63"/>
                      <a:pt x="631" y="10"/>
                      <a:pt x="5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
              <p:cNvSpPr/>
              <p:nvPr/>
            </p:nvSpPr>
            <p:spPr>
              <a:xfrm>
                <a:off x="6566387" y="1705623"/>
                <a:ext cx="142000" cy="74230"/>
              </a:xfrm>
              <a:custGeom>
                <a:avLst/>
                <a:gdLst/>
                <a:ahLst/>
                <a:cxnLst/>
                <a:rect l="l" t="t" r="r" b="b"/>
                <a:pathLst>
                  <a:path w="1209" h="632" extrusionOk="0">
                    <a:moveTo>
                      <a:pt x="359" y="1"/>
                    </a:moveTo>
                    <a:cubicBezTo>
                      <a:pt x="234" y="1"/>
                      <a:pt x="112" y="15"/>
                      <a:pt x="0" y="57"/>
                    </a:cubicBezTo>
                    <a:cubicBezTo>
                      <a:pt x="45" y="288"/>
                      <a:pt x="213" y="483"/>
                      <a:pt x="444" y="581"/>
                    </a:cubicBezTo>
                    <a:cubicBezTo>
                      <a:pt x="519" y="610"/>
                      <a:pt x="630" y="631"/>
                      <a:pt x="741" y="631"/>
                    </a:cubicBezTo>
                    <a:cubicBezTo>
                      <a:pt x="868" y="631"/>
                      <a:pt x="995" y="604"/>
                      <a:pt x="1066" y="528"/>
                    </a:cubicBezTo>
                    <a:cubicBezTo>
                      <a:pt x="1208" y="386"/>
                      <a:pt x="951" y="119"/>
                      <a:pt x="826" y="57"/>
                    </a:cubicBezTo>
                    <a:cubicBezTo>
                      <a:pt x="723" y="20"/>
                      <a:pt x="625" y="2"/>
                      <a:pt x="524" y="2"/>
                    </a:cubicBezTo>
                    <a:cubicBezTo>
                      <a:pt x="503" y="2"/>
                      <a:pt x="483" y="2"/>
                      <a:pt x="462" y="4"/>
                    </a:cubicBezTo>
                    <a:cubicBezTo>
                      <a:pt x="428" y="2"/>
                      <a:pt x="393"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
              <p:cNvSpPr/>
              <p:nvPr/>
            </p:nvSpPr>
            <p:spPr>
              <a:xfrm>
                <a:off x="6624761" y="1711260"/>
                <a:ext cx="147168" cy="109583"/>
              </a:xfrm>
              <a:custGeom>
                <a:avLst/>
                <a:gdLst/>
                <a:ahLst/>
                <a:cxnLst/>
                <a:rect l="l" t="t" r="r" b="b"/>
                <a:pathLst>
                  <a:path w="1253" h="933" extrusionOk="0">
                    <a:moveTo>
                      <a:pt x="90" y="660"/>
                    </a:moveTo>
                    <a:lnTo>
                      <a:pt x="72" y="666"/>
                    </a:lnTo>
                    <a:cubicBezTo>
                      <a:pt x="78" y="664"/>
                      <a:pt x="84" y="662"/>
                      <a:pt x="90" y="660"/>
                    </a:cubicBezTo>
                    <a:close/>
                    <a:moveTo>
                      <a:pt x="658" y="0"/>
                    </a:moveTo>
                    <a:lnTo>
                      <a:pt x="658" y="0"/>
                    </a:lnTo>
                    <a:cubicBezTo>
                      <a:pt x="622" y="71"/>
                      <a:pt x="587" y="142"/>
                      <a:pt x="551" y="213"/>
                    </a:cubicBezTo>
                    <a:cubicBezTo>
                      <a:pt x="525" y="169"/>
                      <a:pt x="507" y="125"/>
                      <a:pt x="507" y="71"/>
                    </a:cubicBezTo>
                    <a:cubicBezTo>
                      <a:pt x="498" y="178"/>
                      <a:pt x="498" y="276"/>
                      <a:pt x="507" y="382"/>
                    </a:cubicBezTo>
                    <a:cubicBezTo>
                      <a:pt x="471" y="311"/>
                      <a:pt x="445" y="240"/>
                      <a:pt x="409" y="178"/>
                    </a:cubicBezTo>
                    <a:lnTo>
                      <a:pt x="409" y="178"/>
                    </a:lnTo>
                    <a:cubicBezTo>
                      <a:pt x="418" y="240"/>
                      <a:pt x="418" y="302"/>
                      <a:pt x="427" y="373"/>
                    </a:cubicBezTo>
                    <a:cubicBezTo>
                      <a:pt x="347" y="338"/>
                      <a:pt x="267" y="293"/>
                      <a:pt x="205" y="231"/>
                    </a:cubicBezTo>
                    <a:lnTo>
                      <a:pt x="205" y="231"/>
                    </a:lnTo>
                    <a:cubicBezTo>
                      <a:pt x="240" y="302"/>
                      <a:pt x="285" y="356"/>
                      <a:pt x="347" y="409"/>
                    </a:cubicBezTo>
                    <a:cubicBezTo>
                      <a:pt x="276" y="391"/>
                      <a:pt x="205" y="364"/>
                      <a:pt x="143" y="329"/>
                    </a:cubicBezTo>
                    <a:lnTo>
                      <a:pt x="143" y="329"/>
                    </a:lnTo>
                    <a:lnTo>
                      <a:pt x="329" y="462"/>
                    </a:lnTo>
                    <a:cubicBezTo>
                      <a:pt x="240" y="462"/>
                      <a:pt x="160" y="453"/>
                      <a:pt x="72" y="427"/>
                    </a:cubicBezTo>
                    <a:lnTo>
                      <a:pt x="72" y="427"/>
                    </a:lnTo>
                    <a:cubicBezTo>
                      <a:pt x="134" y="462"/>
                      <a:pt x="187" y="489"/>
                      <a:pt x="258" y="498"/>
                    </a:cubicBezTo>
                    <a:lnTo>
                      <a:pt x="1" y="604"/>
                    </a:lnTo>
                    <a:lnTo>
                      <a:pt x="294" y="560"/>
                    </a:lnTo>
                    <a:lnTo>
                      <a:pt x="294" y="560"/>
                    </a:lnTo>
                    <a:cubicBezTo>
                      <a:pt x="228" y="601"/>
                      <a:pt x="163" y="634"/>
                      <a:pt x="90" y="660"/>
                    </a:cubicBezTo>
                    <a:lnTo>
                      <a:pt x="90" y="660"/>
                    </a:lnTo>
                    <a:lnTo>
                      <a:pt x="329" y="578"/>
                    </a:lnTo>
                    <a:lnTo>
                      <a:pt x="329" y="578"/>
                    </a:lnTo>
                    <a:lnTo>
                      <a:pt x="116" y="782"/>
                    </a:lnTo>
                    <a:lnTo>
                      <a:pt x="374" y="640"/>
                    </a:lnTo>
                    <a:lnTo>
                      <a:pt x="169" y="853"/>
                    </a:lnTo>
                    <a:lnTo>
                      <a:pt x="169" y="853"/>
                    </a:lnTo>
                    <a:lnTo>
                      <a:pt x="400" y="693"/>
                    </a:lnTo>
                    <a:lnTo>
                      <a:pt x="240" y="897"/>
                    </a:lnTo>
                    <a:lnTo>
                      <a:pt x="489" y="675"/>
                    </a:lnTo>
                    <a:lnTo>
                      <a:pt x="489" y="675"/>
                    </a:lnTo>
                    <a:cubicBezTo>
                      <a:pt x="445" y="737"/>
                      <a:pt x="418" y="817"/>
                      <a:pt x="409" y="888"/>
                    </a:cubicBezTo>
                    <a:cubicBezTo>
                      <a:pt x="454" y="817"/>
                      <a:pt x="489" y="746"/>
                      <a:pt x="533" y="675"/>
                    </a:cubicBezTo>
                    <a:cubicBezTo>
                      <a:pt x="560" y="773"/>
                      <a:pt x="622" y="862"/>
                      <a:pt x="693" y="933"/>
                    </a:cubicBezTo>
                    <a:lnTo>
                      <a:pt x="605" y="693"/>
                    </a:lnTo>
                    <a:lnTo>
                      <a:pt x="605" y="693"/>
                    </a:lnTo>
                    <a:cubicBezTo>
                      <a:pt x="658" y="755"/>
                      <a:pt x="720" y="817"/>
                      <a:pt x="773" y="880"/>
                    </a:cubicBezTo>
                    <a:cubicBezTo>
                      <a:pt x="747" y="808"/>
                      <a:pt x="720" y="729"/>
                      <a:pt x="693" y="657"/>
                    </a:cubicBezTo>
                    <a:lnTo>
                      <a:pt x="693" y="657"/>
                    </a:lnTo>
                    <a:lnTo>
                      <a:pt x="862" y="764"/>
                    </a:lnTo>
                    <a:cubicBezTo>
                      <a:pt x="835" y="720"/>
                      <a:pt x="818" y="675"/>
                      <a:pt x="800" y="631"/>
                    </a:cubicBezTo>
                    <a:lnTo>
                      <a:pt x="800" y="631"/>
                    </a:lnTo>
                    <a:cubicBezTo>
                      <a:pt x="844" y="657"/>
                      <a:pt x="898" y="675"/>
                      <a:pt x="951" y="684"/>
                    </a:cubicBezTo>
                    <a:cubicBezTo>
                      <a:pt x="898" y="631"/>
                      <a:pt x="1031" y="631"/>
                      <a:pt x="1066" y="631"/>
                    </a:cubicBezTo>
                    <a:cubicBezTo>
                      <a:pt x="1129" y="622"/>
                      <a:pt x="1191" y="604"/>
                      <a:pt x="1253" y="586"/>
                    </a:cubicBezTo>
                    <a:lnTo>
                      <a:pt x="1111" y="586"/>
                    </a:lnTo>
                    <a:lnTo>
                      <a:pt x="1253" y="515"/>
                    </a:lnTo>
                    <a:lnTo>
                      <a:pt x="1253" y="515"/>
                    </a:lnTo>
                    <a:cubicBezTo>
                      <a:pt x="1209" y="522"/>
                      <a:pt x="1161" y="528"/>
                      <a:pt x="1111" y="528"/>
                    </a:cubicBezTo>
                    <a:cubicBezTo>
                      <a:pt x="1090" y="528"/>
                      <a:pt x="1069" y="527"/>
                      <a:pt x="1049" y="524"/>
                    </a:cubicBezTo>
                    <a:cubicBezTo>
                      <a:pt x="1120" y="507"/>
                      <a:pt x="1182" y="471"/>
                      <a:pt x="1244" y="435"/>
                    </a:cubicBezTo>
                    <a:lnTo>
                      <a:pt x="1244" y="435"/>
                    </a:lnTo>
                    <a:lnTo>
                      <a:pt x="986" y="480"/>
                    </a:lnTo>
                    <a:lnTo>
                      <a:pt x="1191" y="356"/>
                    </a:lnTo>
                    <a:lnTo>
                      <a:pt x="969" y="364"/>
                    </a:lnTo>
                    <a:lnTo>
                      <a:pt x="1191" y="267"/>
                    </a:lnTo>
                    <a:lnTo>
                      <a:pt x="951" y="311"/>
                    </a:lnTo>
                    <a:lnTo>
                      <a:pt x="1111" y="213"/>
                    </a:lnTo>
                    <a:lnTo>
                      <a:pt x="862" y="329"/>
                    </a:lnTo>
                    <a:lnTo>
                      <a:pt x="978" y="205"/>
                    </a:lnTo>
                    <a:lnTo>
                      <a:pt x="782" y="356"/>
                    </a:lnTo>
                    <a:cubicBezTo>
                      <a:pt x="844" y="276"/>
                      <a:pt x="889" y="187"/>
                      <a:pt x="907" y="98"/>
                    </a:cubicBezTo>
                    <a:lnTo>
                      <a:pt x="907" y="98"/>
                    </a:lnTo>
                    <a:cubicBezTo>
                      <a:pt x="853" y="160"/>
                      <a:pt x="791" y="222"/>
                      <a:pt x="729" y="267"/>
                    </a:cubicBezTo>
                    <a:cubicBezTo>
                      <a:pt x="773" y="213"/>
                      <a:pt x="791" y="133"/>
                      <a:pt x="782" y="62"/>
                    </a:cubicBezTo>
                    <a:lnTo>
                      <a:pt x="782" y="62"/>
                    </a:lnTo>
                    <a:lnTo>
                      <a:pt x="649" y="249"/>
                    </a:lnTo>
                    <a:lnTo>
                      <a:pt x="6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
              <p:cNvSpPr/>
              <p:nvPr/>
            </p:nvSpPr>
            <p:spPr>
              <a:xfrm>
                <a:off x="6695703" y="1761295"/>
                <a:ext cx="38759" cy="64834"/>
              </a:xfrm>
              <a:custGeom>
                <a:avLst/>
                <a:gdLst/>
                <a:ahLst/>
                <a:cxnLst/>
                <a:rect l="l" t="t" r="r" b="b"/>
                <a:pathLst>
                  <a:path w="330" h="552" fill="none" extrusionOk="0">
                    <a:moveTo>
                      <a:pt x="1" y="1"/>
                    </a:moveTo>
                    <a:cubicBezTo>
                      <a:pt x="125" y="178"/>
                      <a:pt x="231" y="365"/>
                      <a:pt x="329" y="55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
              <p:cNvSpPr/>
              <p:nvPr/>
            </p:nvSpPr>
            <p:spPr>
              <a:xfrm>
                <a:off x="6697817" y="1760238"/>
                <a:ext cx="12567" cy="78341"/>
              </a:xfrm>
              <a:custGeom>
                <a:avLst/>
                <a:gdLst/>
                <a:ahLst/>
                <a:cxnLst/>
                <a:rect l="l" t="t" r="r" b="b"/>
                <a:pathLst>
                  <a:path w="107" h="667" fill="none" extrusionOk="0">
                    <a:moveTo>
                      <a:pt x="0" y="1"/>
                    </a:moveTo>
                    <a:lnTo>
                      <a:pt x="107" y="667"/>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
              <p:cNvSpPr/>
              <p:nvPr/>
            </p:nvSpPr>
            <p:spPr>
              <a:xfrm>
                <a:off x="6695703" y="1761295"/>
                <a:ext cx="84566" cy="7400"/>
              </a:xfrm>
              <a:custGeom>
                <a:avLst/>
                <a:gdLst/>
                <a:ahLst/>
                <a:cxnLst/>
                <a:rect l="l" t="t" r="r" b="b"/>
                <a:pathLst>
                  <a:path w="720" h="63" fill="none" extrusionOk="0">
                    <a:moveTo>
                      <a:pt x="1" y="18"/>
                    </a:moveTo>
                    <a:cubicBezTo>
                      <a:pt x="240" y="1"/>
                      <a:pt x="480" y="9"/>
                      <a:pt x="720" y="63"/>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
              <p:cNvSpPr/>
              <p:nvPr/>
            </p:nvSpPr>
            <p:spPr>
              <a:xfrm>
                <a:off x="6695703" y="1763410"/>
                <a:ext cx="66830" cy="36645"/>
              </a:xfrm>
              <a:custGeom>
                <a:avLst/>
                <a:gdLst/>
                <a:ahLst/>
                <a:cxnLst/>
                <a:rect l="l" t="t" r="r" b="b"/>
                <a:pathLst>
                  <a:path w="569" h="312" fill="none" extrusionOk="0">
                    <a:moveTo>
                      <a:pt x="1" y="0"/>
                    </a:moveTo>
                    <a:cubicBezTo>
                      <a:pt x="205" y="71"/>
                      <a:pt x="391" y="178"/>
                      <a:pt x="569" y="31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
              <p:cNvSpPr/>
              <p:nvPr/>
            </p:nvSpPr>
            <p:spPr>
              <a:xfrm>
                <a:off x="6758305" y="1797706"/>
                <a:ext cx="8104" cy="5403"/>
              </a:xfrm>
              <a:custGeom>
                <a:avLst/>
                <a:gdLst/>
                <a:ahLst/>
                <a:cxnLst/>
                <a:rect l="l" t="t" r="r" b="b"/>
                <a:pathLst>
                  <a:path w="69" h="46" extrusionOk="0">
                    <a:moveTo>
                      <a:pt x="34" y="0"/>
                    </a:moveTo>
                    <a:cubicBezTo>
                      <a:pt x="32" y="0"/>
                      <a:pt x="29" y="1"/>
                      <a:pt x="27" y="1"/>
                    </a:cubicBezTo>
                    <a:cubicBezTo>
                      <a:pt x="9" y="1"/>
                      <a:pt x="0" y="10"/>
                      <a:pt x="9" y="28"/>
                    </a:cubicBezTo>
                    <a:cubicBezTo>
                      <a:pt x="9" y="46"/>
                      <a:pt x="18" y="46"/>
                      <a:pt x="36" y="46"/>
                    </a:cubicBezTo>
                    <a:cubicBezTo>
                      <a:pt x="68" y="38"/>
                      <a:pt x="57" y="0"/>
                      <a:pt x="3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
              <p:cNvSpPr/>
              <p:nvPr/>
            </p:nvSpPr>
            <p:spPr>
              <a:xfrm>
                <a:off x="6777097" y="1765524"/>
                <a:ext cx="6342" cy="6342"/>
              </a:xfrm>
              <a:custGeom>
                <a:avLst/>
                <a:gdLst/>
                <a:ahLst/>
                <a:cxnLst/>
                <a:rect l="l" t="t" r="r" b="b"/>
                <a:pathLst>
                  <a:path w="54" h="54" extrusionOk="0">
                    <a:moveTo>
                      <a:pt x="18" y="0"/>
                    </a:moveTo>
                    <a:cubicBezTo>
                      <a:pt x="9" y="9"/>
                      <a:pt x="0" y="27"/>
                      <a:pt x="9" y="36"/>
                    </a:cubicBezTo>
                    <a:cubicBezTo>
                      <a:pt x="9" y="53"/>
                      <a:pt x="27" y="53"/>
                      <a:pt x="36" y="53"/>
                    </a:cubicBezTo>
                    <a:cubicBezTo>
                      <a:pt x="54" y="45"/>
                      <a:pt x="54" y="27"/>
                      <a:pt x="54" y="18"/>
                    </a:cubicBezTo>
                    <a:cubicBezTo>
                      <a:pt x="45" y="0"/>
                      <a:pt x="36"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
              <p:cNvSpPr/>
              <p:nvPr/>
            </p:nvSpPr>
            <p:spPr>
              <a:xfrm>
                <a:off x="6731995" y="1822606"/>
                <a:ext cx="6577" cy="6577"/>
              </a:xfrm>
              <a:custGeom>
                <a:avLst/>
                <a:gdLst/>
                <a:ahLst/>
                <a:cxnLst/>
                <a:rect l="l" t="t" r="r" b="b"/>
                <a:pathLst>
                  <a:path w="56" h="56" extrusionOk="0">
                    <a:moveTo>
                      <a:pt x="29" y="1"/>
                    </a:moveTo>
                    <a:cubicBezTo>
                      <a:pt x="13" y="1"/>
                      <a:pt x="0" y="16"/>
                      <a:pt x="11" y="38"/>
                    </a:cubicBezTo>
                    <a:cubicBezTo>
                      <a:pt x="11" y="47"/>
                      <a:pt x="29" y="56"/>
                      <a:pt x="38" y="56"/>
                    </a:cubicBezTo>
                    <a:cubicBezTo>
                      <a:pt x="56" y="47"/>
                      <a:pt x="56" y="29"/>
                      <a:pt x="56" y="20"/>
                    </a:cubicBezTo>
                    <a:cubicBezTo>
                      <a:pt x="49" y="7"/>
                      <a:pt x="38" y="1"/>
                      <a:pt x="2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
              <p:cNvSpPr/>
              <p:nvPr/>
            </p:nvSpPr>
            <p:spPr>
              <a:xfrm>
                <a:off x="6707213" y="1833881"/>
                <a:ext cx="6695" cy="6225"/>
              </a:xfrm>
              <a:custGeom>
                <a:avLst/>
                <a:gdLst/>
                <a:ahLst/>
                <a:cxnLst/>
                <a:rect l="l" t="t" r="r" b="b"/>
                <a:pathLst>
                  <a:path w="57" h="53" extrusionOk="0">
                    <a:moveTo>
                      <a:pt x="27" y="1"/>
                    </a:moveTo>
                    <a:cubicBezTo>
                      <a:pt x="23" y="1"/>
                      <a:pt x="20" y="2"/>
                      <a:pt x="18" y="4"/>
                    </a:cubicBezTo>
                    <a:cubicBezTo>
                      <a:pt x="0" y="4"/>
                      <a:pt x="0" y="22"/>
                      <a:pt x="0" y="40"/>
                    </a:cubicBezTo>
                    <a:cubicBezTo>
                      <a:pt x="6" y="49"/>
                      <a:pt x="16" y="53"/>
                      <a:pt x="25" y="53"/>
                    </a:cubicBezTo>
                    <a:cubicBezTo>
                      <a:pt x="41" y="53"/>
                      <a:pt x="56" y="39"/>
                      <a:pt x="45" y="22"/>
                    </a:cubicBezTo>
                    <a:cubicBezTo>
                      <a:pt x="45" y="9"/>
                      <a:pt x="35"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
              <p:cNvSpPr/>
              <p:nvPr/>
            </p:nvSpPr>
            <p:spPr>
              <a:xfrm>
                <a:off x="6614308" y="1738392"/>
                <a:ext cx="85740" cy="67888"/>
              </a:xfrm>
              <a:custGeom>
                <a:avLst/>
                <a:gdLst/>
                <a:ahLst/>
                <a:cxnLst/>
                <a:rect l="l" t="t" r="r" b="b"/>
                <a:pathLst>
                  <a:path w="730" h="578" extrusionOk="0">
                    <a:moveTo>
                      <a:pt x="1" y="0"/>
                    </a:moveTo>
                    <a:cubicBezTo>
                      <a:pt x="107" y="62"/>
                      <a:pt x="214" y="116"/>
                      <a:pt x="338" y="151"/>
                    </a:cubicBezTo>
                    <a:cubicBezTo>
                      <a:pt x="444" y="184"/>
                      <a:pt x="558" y="209"/>
                      <a:pt x="672" y="213"/>
                    </a:cubicBezTo>
                    <a:lnTo>
                      <a:pt x="672" y="213"/>
                    </a:lnTo>
                    <a:cubicBezTo>
                      <a:pt x="539" y="390"/>
                      <a:pt x="340" y="517"/>
                      <a:pt x="125" y="577"/>
                    </a:cubicBezTo>
                    <a:cubicBezTo>
                      <a:pt x="365" y="533"/>
                      <a:pt x="569" y="400"/>
                      <a:pt x="711" y="213"/>
                    </a:cubicBezTo>
                    <a:lnTo>
                      <a:pt x="729" y="187"/>
                    </a:lnTo>
                    <a:lnTo>
                      <a:pt x="702" y="187"/>
                    </a:lnTo>
                    <a:cubicBezTo>
                      <a:pt x="454" y="178"/>
                      <a:pt x="214" y="10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
              <p:cNvSpPr/>
              <p:nvPr/>
            </p:nvSpPr>
            <p:spPr>
              <a:xfrm>
                <a:off x="6697817" y="1677904"/>
                <a:ext cx="16796" cy="85623"/>
              </a:xfrm>
              <a:custGeom>
                <a:avLst/>
                <a:gdLst/>
                <a:ahLst/>
                <a:cxnLst/>
                <a:rect l="l" t="t" r="r" b="b"/>
                <a:pathLst>
                  <a:path w="143" h="729" extrusionOk="0">
                    <a:moveTo>
                      <a:pt x="98" y="0"/>
                    </a:moveTo>
                    <a:cubicBezTo>
                      <a:pt x="62" y="53"/>
                      <a:pt x="54" y="124"/>
                      <a:pt x="71" y="187"/>
                    </a:cubicBezTo>
                    <a:cubicBezTo>
                      <a:pt x="80" y="249"/>
                      <a:pt x="89" y="311"/>
                      <a:pt x="98" y="373"/>
                    </a:cubicBezTo>
                    <a:cubicBezTo>
                      <a:pt x="107" y="506"/>
                      <a:pt x="71" y="631"/>
                      <a:pt x="0" y="728"/>
                    </a:cubicBezTo>
                    <a:cubicBezTo>
                      <a:pt x="89" y="640"/>
                      <a:pt x="142" y="506"/>
                      <a:pt x="134" y="373"/>
                    </a:cubicBezTo>
                    <a:cubicBezTo>
                      <a:pt x="125" y="311"/>
                      <a:pt x="107" y="249"/>
                      <a:pt x="89" y="187"/>
                    </a:cubicBezTo>
                    <a:cubicBezTo>
                      <a:pt x="71" y="124"/>
                      <a:pt x="80" y="62"/>
                      <a:pt x="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
              <p:cNvSpPr/>
              <p:nvPr/>
            </p:nvSpPr>
            <p:spPr>
              <a:xfrm>
                <a:off x="6691592" y="1764467"/>
                <a:ext cx="36528" cy="93962"/>
              </a:xfrm>
              <a:custGeom>
                <a:avLst/>
                <a:gdLst/>
                <a:ahLst/>
                <a:cxnLst/>
                <a:rect l="l" t="t" r="r" b="b"/>
                <a:pathLst>
                  <a:path w="311" h="800" extrusionOk="0">
                    <a:moveTo>
                      <a:pt x="62" y="0"/>
                    </a:moveTo>
                    <a:cubicBezTo>
                      <a:pt x="18" y="62"/>
                      <a:pt x="0" y="142"/>
                      <a:pt x="27" y="213"/>
                    </a:cubicBezTo>
                    <a:cubicBezTo>
                      <a:pt x="53" y="284"/>
                      <a:pt x="89" y="355"/>
                      <a:pt x="133" y="409"/>
                    </a:cubicBezTo>
                    <a:cubicBezTo>
                      <a:pt x="178" y="471"/>
                      <a:pt x="222" y="524"/>
                      <a:pt x="258" y="595"/>
                    </a:cubicBezTo>
                    <a:cubicBezTo>
                      <a:pt x="284" y="657"/>
                      <a:pt x="293" y="729"/>
                      <a:pt x="275" y="800"/>
                    </a:cubicBezTo>
                    <a:cubicBezTo>
                      <a:pt x="311" y="729"/>
                      <a:pt x="311" y="649"/>
                      <a:pt x="275" y="578"/>
                    </a:cubicBezTo>
                    <a:cubicBezTo>
                      <a:pt x="249" y="506"/>
                      <a:pt x="204" y="444"/>
                      <a:pt x="160" y="391"/>
                    </a:cubicBezTo>
                    <a:cubicBezTo>
                      <a:pt x="115" y="338"/>
                      <a:pt x="80" y="276"/>
                      <a:pt x="53" y="204"/>
                    </a:cubicBezTo>
                    <a:cubicBezTo>
                      <a:pt x="27" y="142"/>
                      <a:pt x="27" y="62"/>
                      <a:pt x="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
              <p:cNvSpPr/>
              <p:nvPr/>
            </p:nvSpPr>
            <p:spPr>
              <a:xfrm>
                <a:off x="6698874" y="1747788"/>
                <a:ext cx="77284" cy="16561"/>
              </a:xfrm>
              <a:custGeom>
                <a:avLst/>
                <a:gdLst/>
                <a:ahLst/>
                <a:cxnLst/>
                <a:rect l="l" t="t" r="r" b="b"/>
                <a:pathLst>
                  <a:path w="658" h="141" extrusionOk="0">
                    <a:moveTo>
                      <a:pt x="657" y="0"/>
                    </a:moveTo>
                    <a:lnTo>
                      <a:pt x="657" y="0"/>
                    </a:lnTo>
                    <a:cubicBezTo>
                      <a:pt x="551" y="45"/>
                      <a:pt x="444" y="71"/>
                      <a:pt x="338" y="98"/>
                    </a:cubicBezTo>
                    <a:cubicBezTo>
                      <a:pt x="231" y="116"/>
                      <a:pt x="116" y="124"/>
                      <a:pt x="0" y="133"/>
                    </a:cubicBezTo>
                    <a:lnTo>
                      <a:pt x="9" y="133"/>
                    </a:lnTo>
                    <a:cubicBezTo>
                      <a:pt x="51" y="138"/>
                      <a:pt x="93" y="141"/>
                      <a:pt x="135" y="141"/>
                    </a:cubicBezTo>
                    <a:cubicBezTo>
                      <a:pt x="316" y="141"/>
                      <a:pt x="499" y="94"/>
                      <a:pt x="65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
              <p:cNvSpPr/>
              <p:nvPr/>
            </p:nvSpPr>
            <p:spPr>
              <a:xfrm>
                <a:off x="5215447" y="1525215"/>
                <a:ext cx="146111" cy="120859"/>
              </a:xfrm>
              <a:custGeom>
                <a:avLst/>
                <a:gdLst/>
                <a:ahLst/>
                <a:cxnLst/>
                <a:rect l="l" t="t" r="r" b="b"/>
                <a:pathLst>
                  <a:path w="1244" h="1029" extrusionOk="0">
                    <a:moveTo>
                      <a:pt x="926" y="0"/>
                    </a:moveTo>
                    <a:cubicBezTo>
                      <a:pt x="730" y="0"/>
                      <a:pt x="538" y="63"/>
                      <a:pt x="382" y="190"/>
                    </a:cubicBezTo>
                    <a:cubicBezTo>
                      <a:pt x="258" y="288"/>
                      <a:pt x="169" y="412"/>
                      <a:pt x="116" y="554"/>
                    </a:cubicBezTo>
                    <a:cubicBezTo>
                      <a:pt x="80" y="652"/>
                      <a:pt x="0" y="874"/>
                      <a:pt x="89" y="963"/>
                    </a:cubicBezTo>
                    <a:cubicBezTo>
                      <a:pt x="134" y="1009"/>
                      <a:pt x="197" y="1028"/>
                      <a:pt x="269" y="1028"/>
                    </a:cubicBezTo>
                    <a:cubicBezTo>
                      <a:pt x="482" y="1028"/>
                      <a:pt x="773" y="860"/>
                      <a:pt x="880" y="767"/>
                    </a:cubicBezTo>
                    <a:cubicBezTo>
                      <a:pt x="1093" y="590"/>
                      <a:pt x="1226" y="332"/>
                      <a:pt x="1244" y="57"/>
                    </a:cubicBezTo>
                    <a:cubicBezTo>
                      <a:pt x="1140" y="19"/>
                      <a:pt x="1033" y="0"/>
                      <a:pt x="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
              <p:cNvSpPr/>
              <p:nvPr/>
            </p:nvSpPr>
            <p:spPr>
              <a:xfrm>
                <a:off x="5165412" y="1635033"/>
                <a:ext cx="109583" cy="156682"/>
              </a:xfrm>
              <a:custGeom>
                <a:avLst/>
                <a:gdLst/>
                <a:ahLst/>
                <a:cxnLst/>
                <a:rect l="l" t="t" r="r" b="b"/>
                <a:pathLst>
                  <a:path w="933" h="1334" extrusionOk="0">
                    <a:moveTo>
                      <a:pt x="480" y="1"/>
                    </a:moveTo>
                    <a:lnTo>
                      <a:pt x="329" y="143"/>
                    </a:lnTo>
                    <a:cubicBezTo>
                      <a:pt x="98" y="285"/>
                      <a:pt x="0" y="569"/>
                      <a:pt x="107" y="818"/>
                    </a:cubicBezTo>
                    <a:cubicBezTo>
                      <a:pt x="160" y="960"/>
                      <a:pt x="267" y="1076"/>
                      <a:pt x="258" y="1227"/>
                    </a:cubicBezTo>
                    <a:cubicBezTo>
                      <a:pt x="258" y="1271"/>
                      <a:pt x="258" y="1333"/>
                      <a:pt x="302" y="1333"/>
                    </a:cubicBezTo>
                    <a:cubicBezTo>
                      <a:pt x="320" y="1333"/>
                      <a:pt x="338" y="1324"/>
                      <a:pt x="347" y="1315"/>
                    </a:cubicBezTo>
                    <a:cubicBezTo>
                      <a:pt x="444" y="1244"/>
                      <a:pt x="533" y="1200"/>
                      <a:pt x="631" y="1129"/>
                    </a:cubicBezTo>
                    <a:cubicBezTo>
                      <a:pt x="737" y="1058"/>
                      <a:pt x="826" y="969"/>
                      <a:pt x="879" y="854"/>
                    </a:cubicBezTo>
                    <a:cubicBezTo>
                      <a:pt x="933" y="703"/>
                      <a:pt x="924" y="534"/>
                      <a:pt x="862" y="383"/>
                    </a:cubicBezTo>
                    <a:cubicBezTo>
                      <a:pt x="835" y="285"/>
                      <a:pt x="791" y="196"/>
                      <a:pt x="728" y="125"/>
                    </a:cubicBezTo>
                    <a:cubicBezTo>
                      <a:pt x="666" y="45"/>
                      <a:pt x="57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
              <p:cNvSpPr/>
              <p:nvPr/>
            </p:nvSpPr>
            <p:spPr>
              <a:xfrm>
                <a:off x="5210279" y="1616358"/>
                <a:ext cx="182639" cy="88677"/>
              </a:xfrm>
              <a:custGeom>
                <a:avLst/>
                <a:gdLst/>
                <a:ahLst/>
                <a:cxnLst/>
                <a:rect l="l" t="t" r="r" b="b"/>
                <a:pathLst>
                  <a:path w="1555" h="755" extrusionOk="0">
                    <a:moveTo>
                      <a:pt x="716" y="1"/>
                    </a:moveTo>
                    <a:cubicBezTo>
                      <a:pt x="501" y="1"/>
                      <a:pt x="243" y="59"/>
                      <a:pt x="142" y="213"/>
                    </a:cubicBezTo>
                    <a:cubicBezTo>
                      <a:pt x="0" y="417"/>
                      <a:pt x="373" y="693"/>
                      <a:pt x="542" y="728"/>
                    </a:cubicBezTo>
                    <a:cubicBezTo>
                      <a:pt x="617" y="746"/>
                      <a:pt x="693" y="755"/>
                      <a:pt x="768" y="755"/>
                    </a:cubicBezTo>
                    <a:cubicBezTo>
                      <a:pt x="844" y="755"/>
                      <a:pt x="919" y="746"/>
                      <a:pt x="995" y="728"/>
                    </a:cubicBezTo>
                    <a:cubicBezTo>
                      <a:pt x="1190" y="711"/>
                      <a:pt x="1377" y="657"/>
                      <a:pt x="1554" y="577"/>
                    </a:cubicBezTo>
                    <a:cubicBezTo>
                      <a:pt x="1439" y="293"/>
                      <a:pt x="1199" y="89"/>
                      <a:pt x="906" y="18"/>
                    </a:cubicBezTo>
                    <a:cubicBezTo>
                      <a:pt x="852" y="7"/>
                      <a:pt x="786"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
              <p:cNvSpPr/>
              <p:nvPr/>
            </p:nvSpPr>
            <p:spPr>
              <a:xfrm>
                <a:off x="5161183" y="1577716"/>
                <a:ext cx="62720" cy="71059"/>
              </a:xfrm>
              <a:custGeom>
                <a:avLst/>
                <a:gdLst/>
                <a:ahLst/>
                <a:cxnLst/>
                <a:rect l="l" t="t" r="r" b="b"/>
                <a:pathLst>
                  <a:path w="534" h="605" fill="none" extrusionOk="0">
                    <a:moveTo>
                      <a:pt x="534" y="604"/>
                    </a:moveTo>
                    <a:cubicBezTo>
                      <a:pt x="338" y="418"/>
                      <a:pt x="160" y="214"/>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
              <p:cNvSpPr/>
              <p:nvPr/>
            </p:nvSpPr>
            <p:spPr>
              <a:xfrm>
                <a:off x="5189372" y="1557867"/>
                <a:ext cx="31360" cy="93022"/>
              </a:xfrm>
              <a:custGeom>
                <a:avLst/>
                <a:gdLst/>
                <a:ahLst/>
                <a:cxnLst/>
                <a:rect l="l" t="t" r="r" b="b"/>
                <a:pathLst>
                  <a:path w="267" h="792" fill="none" extrusionOk="0">
                    <a:moveTo>
                      <a:pt x="267" y="791"/>
                    </a:moveTo>
                    <a:lnTo>
                      <a:pt x="0"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
              <p:cNvSpPr/>
              <p:nvPr/>
            </p:nvSpPr>
            <p:spPr>
              <a:xfrm>
                <a:off x="5159539" y="1575367"/>
                <a:ext cx="5990" cy="6108"/>
              </a:xfrm>
              <a:custGeom>
                <a:avLst/>
                <a:gdLst/>
                <a:ahLst/>
                <a:cxnLst/>
                <a:rect l="l" t="t" r="r" b="b"/>
                <a:pathLst>
                  <a:path w="51" h="52" extrusionOk="0">
                    <a:moveTo>
                      <a:pt x="31" y="1"/>
                    </a:moveTo>
                    <a:cubicBezTo>
                      <a:pt x="16" y="1"/>
                      <a:pt x="1" y="51"/>
                      <a:pt x="20" y="51"/>
                    </a:cubicBezTo>
                    <a:cubicBezTo>
                      <a:pt x="23" y="51"/>
                      <a:pt x="27" y="50"/>
                      <a:pt x="32" y="47"/>
                    </a:cubicBezTo>
                    <a:cubicBezTo>
                      <a:pt x="50" y="38"/>
                      <a:pt x="50" y="20"/>
                      <a:pt x="41" y="12"/>
                    </a:cubicBezTo>
                    <a:cubicBezTo>
                      <a:pt x="38" y="4"/>
                      <a:pt x="34" y="1"/>
                      <a:pt x="3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
              <p:cNvSpPr/>
              <p:nvPr/>
            </p:nvSpPr>
            <p:spPr>
              <a:xfrm>
                <a:off x="5186201" y="1554696"/>
                <a:ext cx="9044" cy="7517"/>
              </a:xfrm>
              <a:custGeom>
                <a:avLst/>
                <a:gdLst/>
                <a:ahLst/>
                <a:cxnLst/>
                <a:rect l="l" t="t" r="r" b="b"/>
                <a:pathLst>
                  <a:path w="77" h="64" extrusionOk="0">
                    <a:moveTo>
                      <a:pt x="38" y="0"/>
                    </a:moveTo>
                    <a:cubicBezTo>
                      <a:pt x="32" y="0"/>
                      <a:pt x="25" y="3"/>
                      <a:pt x="19" y="10"/>
                    </a:cubicBezTo>
                    <a:cubicBezTo>
                      <a:pt x="1" y="19"/>
                      <a:pt x="1" y="37"/>
                      <a:pt x="10" y="54"/>
                    </a:cubicBezTo>
                    <a:cubicBezTo>
                      <a:pt x="12" y="61"/>
                      <a:pt x="17" y="64"/>
                      <a:pt x="24" y="64"/>
                    </a:cubicBezTo>
                    <a:cubicBezTo>
                      <a:pt x="45" y="64"/>
                      <a:pt x="76" y="39"/>
                      <a:pt x="63" y="19"/>
                    </a:cubicBezTo>
                    <a:cubicBezTo>
                      <a:pt x="57" y="8"/>
                      <a:pt x="49" y="0"/>
                      <a:pt x="3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
              <p:cNvSpPr/>
              <p:nvPr/>
            </p:nvSpPr>
            <p:spPr>
              <a:xfrm>
                <a:off x="5218618" y="1579831"/>
                <a:ext cx="109583" cy="81395"/>
              </a:xfrm>
              <a:custGeom>
                <a:avLst/>
                <a:gdLst/>
                <a:ahLst/>
                <a:cxnLst/>
                <a:rect l="l" t="t" r="r" b="b"/>
                <a:pathLst>
                  <a:path w="933" h="693" extrusionOk="0">
                    <a:moveTo>
                      <a:pt x="657" y="0"/>
                    </a:moveTo>
                    <a:lnTo>
                      <a:pt x="657" y="0"/>
                    </a:lnTo>
                    <a:cubicBezTo>
                      <a:pt x="524" y="45"/>
                      <a:pt x="400" y="125"/>
                      <a:pt x="284" y="222"/>
                    </a:cubicBezTo>
                    <a:cubicBezTo>
                      <a:pt x="178" y="320"/>
                      <a:pt x="89" y="435"/>
                      <a:pt x="18" y="569"/>
                    </a:cubicBezTo>
                    <a:lnTo>
                      <a:pt x="0" y="595"/>
                    </a:lnTo>
                    <a:lnTo>
                      <a:pt x="36" y="595"/>
                    </a:lnTo>
                    <a:cubicBezTo>
                      <a:pt x="38" y="595"/>
                      <a:pt x="41" y="595"/>
                      <a:pt x="44" y="594"/>
                    </a:cubicBezTo>
                    <a:lnTo>
                      <a:pt x="44" y="594"/>
                    </a:lnTo>
                    <a:lnTo>
                      <a:pt x="45" y="595"/>
                    </a:lnTo>
                    <a:cubicBezTo>
                      <a:pt x="45" y="595"/>
                      <a:pt x="45" y="595"/>
                      <a:pt x="45" y="594"/>
                    </a:cubicBezTo>
                    <a:lnTo>
                      <a:pt x="45" y="594"/>
                    </a:lnTo>
                    <a:cubicBezTo>
                      <a:pt x="119" y="586"/>
                      <a:pt x="193" y="582"/>
                      <a:pt x="267" y="582"/>
                    </a:cubicBezTo>
                    <a:cubicBezTo>
                      <a:pt x="494" y="582"/>
                      <a:pt x="721" y="620"/>
                      <a:pt x="933" y="693"/>
                    </a:cubicBezTo>
                    <a:cubicBezTo>
                      <a:pt x="791" y="631"/>
                      <a:pt x="640" y="586"/>
                      <a:pt x="489" y="560"/>
                    </a:cubicBezTo>
                    <a:cubicBezTo>
                      <a:pt x="413" y="551"/>
                      <a:pt x="335" y="546"/>
                      <a:pt x="258" y="546"/>
                    </a:cubicBezTo>
                    <a:cubicBezTo>
                      <a:pt x="193" y="546"/>
                      <a:pt x="129" y="549"/>
                      <a:pt x="66" y="555"/>
                    </a:cubicBezTo>
                    <a:lnTo>
                      <a:pt x="66" y="555"/>
                    </a:lnTo>
                    <a:cubicBezTo>
                      <a:pt x="132" y="439"/>
                      <a:pt x="206" y="337"/>
                      <a:pt x="302" y="249"/>
                    </a:cubicBezTo>
                    <a:cubicBezTo>
                      <a:pt x="409" y="142"/>
                      <a:pt x="524" y="62"/>
                      <a:pt x="65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
              <p:cNvSpPr/>
              <p:nvPr/>
            </p:nvSpPr>
            <p:spPr>
              <a:xfrm>
                <a:off x="5206050" y="1646544"/>
                <a:ext cx="21024" cy="107586"/>
              </a:xfrm>
              <a:custGeom>
                <a:avLst/>
                <a:gdLst/>
                <a:ahLst/>
                <a:cxnLst/>
                <a:rect l="l" t="t" r="r" b="b"/>
                <a:pathLst>
                  <a:path w="179" h="916" extrusionOk="0">
                    <a:moveTo>
                      <a:pt x="125" y="1"/>
                    </a:moveTo>
                    <a:cubicBezTo>
                      <a:pt x="27" y="134"/>
                      <a:pt x="1" y="303"/>
                      <a:pt x="36" y="462"/>
                    </a:cubicBezTo>
                    <a:cubicBezTo>
                      <a:pt x="54" y="542"/>
                      <a:pt x="89" y="613"/>
                      <a:pt x="125" y="684"/>
                    </a:cubicBezTo>
                    <a:cubicBezTo>
                      <a:pt x="152" y="756"/>
                      <a:pt x="160" y="835"/>
                      <a:pt x="143" y="915"/>
                    </a:cubicBezTo>
                    <a:cubicBezTo>
                      <a:pt x="178" y="844"/>
                      <a:pt x="178" y="756"/>
                      <a:pt x="143" y="676"/>
                    </a:cubicBezTo>
                    <a:cubicBezTo>
                      <a:pt x="116" y="605"/>
                      <a:pt x="89" y="533"/>
                      <a:pt x="72" y="454"/>
                    </a:cubicBezTo>
                    <a:cubicBezTo>
                      <a:pt x="36" y="303"/>
                      <a:pt x="54" y="143"/>
                      <a:pt x="1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
              <p:cNvSpPr/>
              <p:nvPr/>
            </p:nvSpPr>
            <p:spPr>
              <a:xfrm>
                <a:off x="5166469" y="1536021"/>
                <a:ext cx="57434" cy="109583"/>
              </a:xfrm>
              <a:custGeom>
                <a:avLst/>
                <a:gdLst/>
                <a:ahLst/>
                <a:cxnLst/>
                <a:rect l="l" t="t" r="r" b="b"/>
                <a:pathLst>
                  <a:path w="489" h="933" extrusionOk="0">
                    <a:moveTo>
                      <a:pt x="18" y="0"/>
                    </a:moveTo>
                    <a:cubicBezTo>
                      <a:pt x="0" y="89"/>
                      <a:pt x="9" y="187"/>
                      <a:pt x="62" y="267"/>
                    </a:cubicBezTo>
                    <a:cubicBezTo>
                      <a:pt x="115" y="347"/>
                      <a:pt x="178" y="409"/>
                      <a:pt x="249" y="471"/>
                    </a:cubicBezTo>
                    <a:cubicBezTo>
                      <a:pt x="320" y="533"/>
                      <a:pt x="373" y="604"/>
                      <a:pt x="417" y="675"/>
                    </a:cubicBezTo>
                    <a:cubicBezTo>
                      <a:pt x="462" y="755"/>
                      <a:pt x="471" y="853"/>
                      <a:pt x="444" y="933"/>
                    </a:cubicBezTo>
                    <a:cubicBezTo>
                      <a:pt x="489" y="853"/>
                      <a:pt x="489" y="755"/>
                      <a:pt x="444" y="666"/>
                    </a:cubicBezTo>
                    <a:cubicBezTo>
                      <a:pt x="400" y="586"/>
                      <a:pt x="346" y="506"/>
                      <a:pt x="275" y="444"/>
                    </a:cubicBezTo>
                    <a:cubicBezTo>
                      <a:pt x="204" y="391"/>
                      <a:pt x="142" y="320"/>
                      <a:pt x="89" y="249"/>
                    </a:cubicBezTo>
                    <a:cubicBezTo>
                      <a:pt x="36" y="178"/>
                      <a:pt x="9" y="89"/>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
              <p:cNvSpPr/>
              <p:nvPr/>
            </p:nvSpPr>
            <p:spPr>
              <a:xfrm>
                <a:off x="6366013" y="1951922"/>
                <a:ext cx="103476" cy="169132"/>
              </a:xfrm>
              <a:custGeom>
                <a:avLst/>
                <a:gdLst/>
                <a:ahLst/>
                <a:cxnLst/>
                <a:rect l="l" t="t" r="r" b="b"/>
                <a:pathLst>
                  <a:path w="881" h="1440" extrusionOk="0">
                    <a:moveTo>
                      <a:pt x="171" y="0"/>
                    </a:moveTo>
                    <a:cubicBezTo>
                      <a:pt x="156" y="0"/>
                      <a:pt x="143" y="6"/>
                      <a:pt x="134" y="21"/>
                    </a:cubicBezTo>
                    <a:cubicBezTo>
                      <a:pt x="10" y="278"/>
                      <a:pt x="1" y="580"/>
                      <a:pt x="116" y="856"/>
                    </a:cubicBezTo>
                    <a:cubicBezTo>
                      <a:pt x="205" y="1122"/>
                      <a:pt x="410" y="1335"/>
                      <a:pt x="667" y="1433"/>
                    </a:cubicBezTo>
                    <a:cubicBezTo>
                      <a:pt x="676" y="1437"/>
                      <a:pt x="685" y="1440"/>
                      <a:pt x="694" y="1440"/>
                    </a:cubicBezTo>
                    <a:cubicBezTo>
                      <a:pt x="703" y="1440"/>
                      <a:pt x="711" y="1437"/>
                      <a:pt x="720" y="1433"/>
                    </a:cubicBezTo>
                    <a:cubicBezTo>
                      <a:pt x="747" y="1424"/>
                      <a:pt x="765" y="1388"/>
                      <a:pt x="774" y="1353"/>
                    </a:cubicBezTo>
                    <a:cubicBezTo>
                      <a:pt x="818" y="1229"/>
                      <a:pt x="845" y="1095"/>
                      <a:pt x="862" y="962"/>
                    </a:cubicBezTo>
                    <a:cubicBezTo>
                      <a:pt x="880" y="811"/>
                      <a:pt x="862" y="660"/>
                      <a:pt x="800" y="527"/>
                    </a:cubicBezTo>
                    <a:cubicBezTo>
                      <a:pt x="729" y="385"/>
                      <a:pt x="614" y="269"/>
                      <a:pt x="472" y="189"/>
                    </a:cubicBezTo>
                    <a:cubicBezTo>
                      <a:pt x="419" y="167"/>
                      <a:pt x="25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
              <p:cNvSpPr/>
              <p:nvPr/>
            </p:nvSpPr>
            <p:spPr>
              <a:xfrm>
                <a:off x="6283679" y="1960143"/>
                <a:ext cx="114869" cy="117570"/>
              </a:xfrm>
              <a:custGeom>
                <a:avLst/>
                <a:gdLst/>
                <a:ahLst/>
                <a:cxnLst/>
                <a:rect l="l" t="t" r="r" b="b"/>
                <a:pathLst>
                  <a:path w="978" h="1001" extrusionOk="0">
                    <a:moveTo>
                      <a:pt x="718" y="1"/>
                    </a:moveTo>
                    <a:cubicBezTo>
                      <a:pt x="550" y="1"/>
                      <a:pt x="342" y="133"/>
                      <a:pt x="267" y="208"/>
                    </a:cubicBezTo>
                    <a:cubicBezTo>
                      <a:pt x="89" y="404"/>
                      <a:pt x="0" y="652"/>
                      <a:pt x="9" y="901"/>
                    </a:cubicBezTo>
                    <a:cubicBezTo>
                      <a:pt x="104" y="968"/>
                      <a:pt x="215" y="1000"/>
                      <a:pt x="325" y="1000"/>
                    </a:cubicBezTo>
                    <a:cubicBezTo>
                      <a:pt x="462" y="1000"/>
                      <a:pt x="598" y="950"/>
                      <a:pt x="702" y="857"/>
                    </a:cubicBezTo>
                    <a:cubicBezTo>
                      <a:pt x="800" y="759"/>
                      <a:pt x="871" y="635"/>
                      <a:pt x="897" y="501"/>
                    </a:cubicBezTo>
                    <a:cubicBezTo>
                      <a:pt x="924" y="404"/>
                      <a:pt x="977" y="190"/>
                      <a:pt x="897" y="84"/>
                    </a:cubicBezTo>
                    <a:cubicBezTo>
                      <a:pt x="853" y="24"/>
                      <a:pt x="789" y="1"/>
                      <a:pt x="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
              <p:cNvSpPr/>
              <p:nvPr/>
            </p:nvSpPr>
            <p:spPr>
              <a:xfrm>
                <a:off x="6385862" y="1900595"/>
                <a:ext cx="138829" cy="89734"/>
              </a:xfrm>
              <a:custGeom>
                <a:avLst/>
                <a:gdLst/>
                <a:ahLst/>
                <a:cxnLst/>
                <a:rect l="l" t="t" r="r" b="b"/>
                <a:pathLst>
                  <a:path w="1182" h="764" extrusionOk="0">
                    <a:moveTo>
                      <a:pt x="690" y="1"/>
                    </a:moveTo>
                    <a:cubicBezTo>
                      <a:pt x="564" y="1"/>
                      <a:pt x="446" y="44"/>
                      <a:pt x="347" y="120"/>
                    </a:cubicBezTo>
                    <a:cubicBezTo>
                      <a:pt x="258" y="191"/>
                      <a:pt x="1" y="458"/>
                      <a:pt x="134" y="626"/>
                    </a:cubicBezTo>
                    <a:cubicBezTo>
                      <a:pt x="216" y="730"/>
                      <a:pt x="351" y="763"/>
                      <a:pt x="476" y="763"/>
                    </a:cubicBezTo>
                    <a:cubicBezTo>
                      <a:pt x="555" y="763"/>
                      <a:pt x="630" y="750"/>
                      <a:pt x="685" y="733"/>
                    </a:cubicBezTo>
                    <a:cubicBezTo>
                      <a:pt x="871" y="662"/>
                      <a:pt x="1031" y="546"/>
                      <a:pt x="1155" y="387"/>
                    </a:cubicBezTo>
                    <a:cubicBezTo>
                      <a:pt x="1164" y="369"/>
                      <a:pt x="1173" y="360"/>
                      <a:pt x="1182" y="351"/>
                    </a:cubicBezTo>
                    <a:cubicBezTo>
                      <a:pt x="1182" y="324"/>
                      <a:pt x="1173" y="298"/>
                      <a:pt x="1155" y="271"/>
                    </a:cubicBezTo>
                    <a:cubicBezTo>
                      <a:pt x="1066" y="129"/>
                      <a:pt x="916" y="31"/>
                      <a:pt x="756" y="5"/>
                    </a:cubicBezTo>
                    <a:cubicBezTo>
                      <a:pt x="734" y="2"/>
                      <a:pt x="712" y="1"/>
                      <a:pt x="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
              <p:cNvSpPr/>
              <p:nvPr/>
            </p:nvSpPr>
            <p:spPr>
              <a:xfrm>
                <a:off x="6344167" y="1814502"/>
                <a:ext cx="90908" cy="159735"/>
              </a:xfrm>
              <a:custGeom>
                <a:avLst/>
                <a:gdLst/>
                <a:ahLst/>
                <a:cxnLst/>
                <a:rect l="l" t="t" r="r" b="b"/>
                <a:pathLst>
                  <a:path w="774" h="1360" extrusionOk="0">
                    <a:moveTo>
                      <a:pt x="480" y="1"/>
                    </a:moveTo>
                    <a:cubicBezTo>
                      <a:pt x="471" y="1"/>
                      <a:pt x="453" y="9"/>
                      <a:pt x="445" y="18"/>
                    </a:cubicBezTo>
                    <a:cubicBezTo>
                      <a:pt x="373" y="80"/>
                      <a:pt x="302" y="116"/>
                      <a:pt x="222" y="178"/>
                    </a:cubicBezTo>
                    <a:cubicBezTo>
                      <a:pt x="143" y="249"/>
                      <a:pt x="71" y="338"/>
                      <a:pt x="36" y="436"/>
                    </a:cubicBezTo>
                    <a:cubicBezTo>
                      <a:pt x="0" y="604"/>
                      <a:pt x="18" y="773"/>
                      <a:pt x="80" y="933"/>
                    </a:cubicBezTo>
                    <a:cubicBezTo>
                      <a:pt x="107" y="1031"/>
                      <a:pt x="151" y="1120"/>
                      <a:pt x="205" y="1208"/>
                    </a:cubicBezTo>
                    <a:cubicBezTo>
                      <a:pt x="249" y="1288"/>
                      <a:pt x="320" y="1342"/>
                      <a:pt x="409" y="1359"/>
                    </a:cubicBezTo>
                    <a:lnTo>
                      <a:pt x="533" y="1226"/>
                    </a:lnTo>
                    <a:cubicBezTo>
                      <a:pt x="720" y="1120"/>
                      <a:pt x="773" y="818"/>
                      <a:pt x="675" y="551"/>
                    </a:cubicBezTo>
                    <a:cubicBezTo>
                      <a:pt x="622" y="409"/>
                      <a:pt x="533" y="267"/>
                      <a:pt x="524" y="125"/>
                    </a:cubicBezTo>
                    <a:cubicBezTo>
                      <a:pt x="524" y="72"/>
                      <a:pt x="516" y="9"/>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
              <p:cNvSpPr/>
              <p:nvPr/>
            </p:nvSpPr>
            <p:spPr>
              <a:xfrm>
                <a:off x="6250322" y="1894017"/>
                <a:ext cx="150339" cy="93140"/>
              </a:xfrm>
              <a:custGeom>
                <a:avLst/>
                <a:gdLst/>
                <a:ahLst/>
                <a:cxnLst/>
                <a:rect l="l" t="t" r="r" b="b"/>
                <a:pathLst>
                  <a:path w="1280" h="793" extrusionOk="0">
                    <a:moveTo>
                      <a:pt x="542" y="1"/>
                    </a:moveTo>
                    <a:cubicBezTo>
                      <a:pt x="509" y="1"/>
                      <a:pt x="476" y="3"/>
                      <a:pt x="444" y="7"/>
                    </a:cubicBezTo>
                    <a:cubicBezTo>
                      <a:pt x="293" y="7"/>
                      <a:pt x="142" y="43"/>
                      <a:pt x="0" y="114"/>
                    </a:cubicBezTo>
                    <a:cubicBezTo>
                      <a:pt x="89" y="398"/>
                      <a:pt x="293" y="629"/>
                      <a:pt x="569" y="753"/>
                    </a:cubicBezTo>
                    <a:cubicBezTo>
                      <a:pt x="636" y="777"/>
                      <a:pt x="725" y="793"/>
                      <a:pt x="816" y="793"/>
                    </a:cubicBezTo>
                    <a:cubicBezTo>
                      <a:pt x="964" y="793"/>
                      <a:pt x="1115" y="750"/>
                      <a:pt x="1181" y="629"/>
                    </a:cubicBezTo>
                    <a:cubicBezTo>
                      <a:pt x="1279" y="434"/>
                      <a:pt x="959" y="105"/>
                      <a:pt x="817" y="52"/>
                    </a:cubicBezTo>
                    <a:cubicBezTo>
                      <a:pt x="732" y="19"/>
                      <a:pt x="636" y="1"/>
                      <a:pt x="5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
              <p:cNvSpPr/>
              <p:nvPr/>
            </p:nvSpPr>
            <p:spPr>
              <a:xfrm>
                <a:off x="6326431" y="1893782"/>
                <a:ext cx="146111" cy="143057"/>
              </a:xfrm>
              <a:custGeom>
                <a:avLst/>
                <a:gdLst/>
                <a:ahLst/>
                <a:cxnLst/>
                <a:rect l="l" t="t" r="r" b="b"/>
                <a:pathLst>
                  <a:path w="1244" h="1218" extrusionOk="0">
                    <a:moveTo>
                      <a:pt x="516" y="1"/>
                    </a:moveTo>
                    <a:cubicBezTo>
                      <a:pt x="498" y="98"/>
                      <a:pt x="480" y="187"/>
                      <a:pt x="462" y="285"/>
                    </a:cubicBezTo>
                    <a:cubicBezTo>
                      <a:pt x="418" y="231"/>
                      <a:pt x="391" y="169"/>
                      <a:pt x="382" y="107"/>
                    </a:cubicBezTo>
                    <a:lnTo>
                      <a:pt x="382" y="107"/>
                    </a:lnTo>
                    <a:cubicBezTo>
                      <a:pt x="391" y="240"/>
                      <a:pt x="418" y="374"/>
                      <a:pt x="445" y="498"/>
                    </a:cubicBezTo>
                    <a:cubicBezTo>
                      <a:pt x="400" y="418"/>
                      <a:pt x="356" y="329"/>
                      <a:pt x="302" y="240"/>
                    </a:cubicBezTo>
                    <a:lnTo>
                      <a:pt x="302" y="240"/>
                    </a:lnTo>
                    <a:lnTo>
                      <a:pt x="365" y="498"/>
                    </a:lnTo>
                    <a:cubicBezTo>
                      <a:pt x="276" y="462"/>
                      <a:pt x="187" y="400"/>
                      <a:pt x="107" y="338"/>
                    </a:cubicBezTo>
                    <a:lnTo>
                      <a:pt x="107" y="338"/>
                    </a:lnTo>
                    <a:cubicBezTo>
                      <a:pt x="160" y="418"/>
                      <a:pt x="222" y="489"/>
                      <a:pt x="294" y="551"/>
                    </a:cubicBezTo>
                    <a:cubicBezTo>
                      <a:pt x="214" y="542"/>
                      <a:pt x="143" y="507"/>
                      <a:pt x="71" y="462"/>
                    </a:cubicBezTo>
                    <a:lnTo>
                      <a:pt x="71" y="462"/>
                    </a:lnTo>
                    <a:lnTo>
                      <a:pt x="294" y="622"/>
                    </a:lnTo>
                    <a:cubicBezTo>
                      <a:pt x="264" y="626"/>
                      <a:pt x="234" y="628"/>
                      <a:pt x="203" y="628"/>
                    </a:cubicBezTo>
                    <a:cubicBezTo>
                      <a:pt x="149" y="628"/>
                      <a:pt x="92" y="621"/>
                      <a:pt x="36" y="604"/>
                    </a:cubicBezTo>
                    <a:lnTo>
                      <a:pt x="36" y="604"/>
                    </a:lnTo>
                    <a:cubicBezTo>
                      <a:pt x="98" y="640"/>
                      <a:pt x="160" y="667"/>
                      <a:pt x="231" y="684"/>
                    </a:cubicBezTo>
                    <a:lnTo>
                      <a:pt x="0" y="827"/>
                    </a:lnTo>
                    <a:lnTo>
                      <a:pt x="285" y="747"/>
                    </a:lnTo>
                    <a:lnTo>
                      <a:pt x="285" y="747"/>
                    </a:lnTo>
                    <a:cubicBezTo>
                      <a:pt x="231" y="818"/>
                      <a:pt x="160" y="871"/>
                      <a:pt x="89" y="915"/>
                    </a:cubicBezTo>
                    <a:lnTo>
                      <a:pt x="320" y="773"/>
                    </a:lnTo>
                    <a:lnTo>
                      <a:pt x="160" y="1057"/>
                    </a:lnTo>
                    <a:lnTo>
                      <a:pt x="382" y="853"/>
                    </a:lnTo>
                    <a:lnTo>
                      <a:pt x="382" y="853"/>
                    </a:lnTo>
                    <a:lnTo>
                      <a:pt x="231" y="1137"/>
                    </a:lnTo>
                    <a:lnTo>
                      <a:pt x="418" y="915"/>
                    </a:lnTo>
                    <a:lnTo>
                      <a:pt x="418" y="915"/>
                    </a:lnTo>
                    <a:cubicBezTo>
                      <a:pt x="382" y="1013"/>
                      <a:pt x="356" y="1111"/>
                      <a:pt x="311" y="1208"/>
                    </a:cubicBezTo>
                    <a:cubicBezTo>
                      <a:pt x="373" y="1111"/>
                      <a:pt x="436" y="1004"/>
                      <a:pt x="507" y="906"/>
                    </a:cubicBezTo>
                    <a:lnTo>
                      <a:pt x="507" y="906"/>
                    </a:lnTo>
                    <a:cubicBezTo>
                      <a:pt x="480" y="995"/>
                      <a:pt x="462" y="1093"/>
                      <a:pt x="480" y="1182"/>
                    </a:cubicBezTo>
                    <a:lnTo>
                      <a:pt x="542" y="898"/>
                    </a:lnTo>
                    <a:cubicBezTo>
                      <a:pt x="596" y="1022"/>
                      <a:pt x="675" y="1120"/>
                      <a:pt x="764" y="1217"/>
                    </a:cubicBezTo>
                    <a:cubicBezTo>
                      <a:pt x="720" y="1120"/>
                      <a:pt x="667" y="1022"/>
                      <a:pt x="622" y="915"/>
                    </a:cubicBezTo>
                    <a:lnTo>
                      <a:pt x="622" y="915"/>
                    </a:lnTo>
                    <a:lnTo>
                      <a:pt x="835" y="1137"/>
                    </a:lnTo>
                    <a:lnTo>
                      <a:pt x="702" y="871"/>
                    </a:lnTo>
                    <a:lnTo>
                      <a:pt x="897" y="995"/>
                    </a:lnTo>
                    <a:cubicBezTo>
                      <a:pt x="862" y="942"/>
                      <a:pt x="835" y="889"/>
                      <a:pt x="800" y="827"/>
                    </a:cubicBezTo>
                    <a:lnTo>
                      <a:pt x="800" y="827"/>
                    </a:lnTo>
                    <a:cubicBezTo>
                      <a:pt x="818" y="853"/>
                      <a:pt x="951" y="871"/>
                      <a:pt x="969" y="880"/>
                    </a:cubicBezTo>
                    <a:cubicBezTo>
                      <a:pt x="906" y="818"/>
                      <a:pt x="1040" y="809"/>
                      <a:pt x="1057" y="800"/>
                    </a:cubicBezTo>
                    <a:cubicBezTo>
                      <a:pt x="1120" y="782"/>
                      <a:pt x="1182" y="747"/>
                      <a:pt x="1244" y="711"/>
                    </a:cubicBezTo>
                    <a:lnTo>
                      <a:pt x="1244" y="711"/>
                    </a:lnTo>
                    <a:lnTo>
                      <a:pt x="1093" y="720"/>
                    </a:lnTo>
                    <a:lnTo>
                      <a:pt x="1093" y="720"/>
                    </a:lnTo>
                    <a:lnTo>
                      <a:pt x="1226" y="604"/>
                    </a:lnTo>
                    <a:lnTo>
                      <a:pt x="1226" y="604"/>
                    </a:lnTo>
                    <a:cubicBezTo>
                      <a:pt x="1155" y="631"/>
                      <a:pt x="1084" y="640"/>
                      <a:pt x="1022" y="640"/>
                    </a:cubicBezTo>
                    <a:cubicBezTo>
                      <a:pt x="1084" y="604"/>
                      <a:pt x="1146" y="560"/>
                      <a:pt x="1191" y="507"/>
                    </a:cubicBezTo>
                    <a:lnTo>
                      <a:pt x="1191" y="507"/>
                    </a:lnTo>
                    <a:lnTo>
                      <a:pt x="951" y="587"/>
                    </a:lnTo>
                    <a:lnTo>
                      <a:pt x="951" y="587"/>
                    </a:lnTo>
                    <a:lnTo>
                      <a:pt x="1120" y="409"/>
                    </a:lnTo>
                    <a:lnTo>
                      <a:pt x="1120" y="409"/>
                    </a:lnTo>
                    <a:lnTo>
                      <a:pt x="906" y="445"/>
                    </a:lnTo>
                    <a:lnTo>
                      <a:pt x="1093" y="303"/>
                    </a:lnTo>
                    <a:lnTo>
                      <a:pt x="871" y="382"/>
                    </a:lnTo>
                    <a:lnTo>
                      <a:pt x="1013" y="240"/>
                    </a:lnTo>
                    <a:lnTo>
                      <a:pt x="791" y="400"/>
                    </a:lnTo>
                    <a:cubicBezTo>
                      <a:pt x="826" y="347"/>
                      <a:pt x="853" y="294"/>
                      <a:pt x="880" y="231"/>
                    </a:cubicBezTo>
                    <a:lnTo>
                      <a:pt x="880" y="231"/>
                    </a:lnTo>
                    <a:lnTo>
                      <a:pt x="720" y="445"/>
                    </a:lnTo>
                    <a:cubicBezTo>
                      <a:pt x="773" y="338"/>
                      <a:pt x="791" y="214"/>
                      <a:pt x="782" y="98"/>
                    </a:cubicBezTo>
                    <a:lnTo>
                      <a:pt x="782" y="98"/>
                    </a:lnTo>
                    <a:cubicBezTo>
                      <a:pt x="755" y="187"/>
                      <a:pt x="702" y="267"/>
                      <a:pt x="649" y="338"/>
                    </a:cubicBezTo>
                    <a:cubicBezTo>
                      <a:pt x="675" y="249"/>
                      <a:pt x="675" y="160"/>
                      <a:pt x="658" y="63"/>
                    </a:cubicBezTo>
                    <a:lnTo>
                      <a:pt x="658" y="63"/>
                    </a:lnTo>
                    <a:cubicBezTo>
                      <a:pt x="622" y="152"/>
                      <a:pt x="596" y="231"/>
                      <a:pt x="560" y="320"/>
                    </a:cubicBezTo>
                    <a:lnTo>
                      <a:pt x="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
              <p:cNvSpPr/>
              <p:nvPr/>
            </p:nvSpPr>
            <p:spPr>
              <a:xfrm>
                <a:off x="6391148" y="1959556"/>
                <a:ext cx="54263" cy="80338"/>
              </a:xfrm>
              <a:custGeom>
                <a:avLst/>
                <a:gdLst/>
                <a:ahLst/>
                <a:cxnLst/>
                <a:rect l="l" t="t" r="r" b="b"/>
                <a:pathLst>
                  <a:path w="462" h="684" fill="none" extrusionOk="0">
                    <a:moveTo>
                      <a:pt x="0" y="0"/>
                    </a:moveTo>
                    <a:cubicBezTo>
                      <a:pt x="169" y="213"/>
                      <a:pt x="320" y="444"/>
                      <a:pt x="462" y="68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
              <p:cNvSpPr/>
              <p:nvPr/>
            </p:nvSpPr>
            <p:spPr>
              <a:xfrm>
                <a:off x="6392087" y="1958499"/>
                <a:ext cx="31477" cy="99130"/>
              </a:xfrm>
              <a:custGeom>
                <a:avLst/>
                <a:gdLst/>
                <a:ahLst/>
                <a:cxnLst/>
                <a:rect l="l" t="t" r="r" b="b"/>
                <a:pathLst>
                  <a:path w="268" h="844" fill="none" extrusionOk="0">
                    <a:moveTo>
                      <a:pt x="1" y="0"/>
                    </a:moveTo>
                    <a:cubicBezTo>
                      <a:pt x="90" y="276"/>
                      <a:pt x="179" y="560"/>
                      <a:pt x="267" y="844"/>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
              <p:cNvSpPr/>
              <p:nvPr/>
            </p:nvSpPr>
            <p:spPr>
              <a:xfrm>
                <a:off x="6391148" y="1957442"/>
                <a:ext cx="85623" cy="5285"/>
              </a:xfrm>
              <a:custGeom>
                <a:avLst/>
                <a:gdLst/>
                <a:ahLst/>
                <a:cxnLst/>
                <a:rect l="l" t="t" r="r" b="b"/>
                <a:pathLst>
                  <a:path w="729" h="45" fill="none" extrusionOk="0">
                    <a:moveTo>
                      <a:pt x="0" y="45"/>
                    </a:moveTo>
                    <a:cubicBezTo>
                      <a:pt x="240" y="0"/>
                      <a:pt x="489" y="0"/>
                      <a:pt x="728" y="45"/>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
              <p:cNvSpPr/>
              <p:nvPr/>
            </p:nvSpPr>
            <p:spPr>
              <a:xfrm>
                <a:off x="6391148" y="1962610"/>
                <a:ext cx="75170" cy="41813"/>
              </a:xfrm>
              <a:custGeom>
                <a:avLst/>
                <a:gdLst/>
                <a:ahLst/>
                <a:cxnLst/>
                <a:rect l="l" t="t" r="r" b="b"/>
                <a:pathLst>
                  <a:path w="640" h="356" fill="none" extrusionOk="0">
                    <a:moveTo>
                      <a:pt x="0" y="1"/>
                    </a:moveTo>
                    <a:cubicBezTo>
                      <a:pt x="231" y="81"/>
                      <a:pt x="444" y="205"/>
                      <a:pt x="640" y="356"/>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
              <p:cNvSpPr/>
              <p:nvPr/>
            </p:nvSpPr>
            <p:spPr>
              <a:xfrm>
                <a:off x="6463029" y="2000195"/>
                <a:ext cx="7517" cy="7752"/>
              </a:xfrm>
              <a:custGeom>
                <a:avLst/>
                <a:gdLst/>
                <a:ahLst/>
                <a:cxnLst/>
                <a:rect l="l" t="t" r="r" b="b"/>
                <a:pathLst>
                  <a:path w="64" h="66" extrusionOk="0">
                    <a:moveTo>
                      <a:pt x="19" y="0"/>
                    </a:moveTo>
                    <a:cubicBezTo>
                      <a:pt x="1" y="9"/>
                      <a:pt x="1" y="27"/>
                      <a:pt x="10" y="45"/>
                    </a:cubicBezTo>
                    <a:cubicBezTo>
                      <a:pt x="10" y="52"/>
                      <a:pt x="21" y="65"/>
                      <a:pt x="31" y="65"/>
                    </a:cubicBezTo>
                    <a:cubicBezTo>
                      <a:pt x="33" y="65"/>
                      <a:pt x="35" y="64"/>
                      <a:pt x="36" y="63"/>
                    </a:cubicBezTo>
                    <a:cubicBezTo>
                      <a:pt x="54" y="54"/>
                      <a:pt x="63" y="36"/>
                      <a:pt x="54" y="27"/>
                    </a:cubicBezTo>
                    <a:cubicBezTo>
                      <a:pt x="45" y="9"/>
                      <a:pt x="36" y="0"/>
                      <a:pt x="1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
              <p:cNvSpPr/>
              <p:nvPr/>
            </p:nvSpPr>
            <p:spPr>
              <a:xfrm>
                <a:off x="6473482" y="1958029"/>
                <a:ext cx="7400" cy="7282"/>
              </a:xfrm>
              <a:custGeom>
                <a:avLst/>
                <a:gdLst/>
                <a:ahLst/>
                <a:cxnLst/>
                <a:rect l="l" t="t" r="r" b="b"/>
                <a:pathLst>
                  <a:path w="63" h="62" extrusionOk="0">
                    <a:moveTo>
                      <a:pt x="25" y="1"/>
                    </a:moveTo>
                    <a:cubicBezTo>
                      <a:pt x="20" y="1"/>
                      <a:pt x="15" y="2"/>
                      <a:pt x="10" y="4"/>
                    </a:cubicBezTo>
                    <a:cubicBezTo>
                      <a:pt x="1" y="13"/>
                      <a:pt x="1" y="31"/>
                      <a:pt x="10" y="49"/>
                    </a:cubicBezTo>
                    <a:cubicBezTo>
                      <a:pt x="16" y="55"/>
                      <a:pt x="27" y="61"/>
                      <a:pt x="36" y="61"/>
                    </a:cubicBezTo>
                    <a:cubicBezTo>
                      <a:pt x="39" y="61"/>
                      <a:pt x="43" y="60"/>
                      <a:pt x="45" y="57"/>
                    </a:cubicBezTo>
                    <a:cubicBezTo>
                      <a:pt x="54" y="49"/>
                      <a:pt x="63" y="31"/>
                      <a:pt x="54" y="13"/>
                    </a:cubicBezTo>
                    <a:cubicBezTo>
                      <a:pt x="48" y="7"/>
                      <a:pt x="37"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
              <p:cNvSpPr/>
              <p:nvPr/>
            </p:nvSpPr>
            <p:spPr>
              <a:xfrm>
                <a:off x="6442240" y="2035196"/>
                <a:ext cx="7400" cy="8339"/>
              </a:xfrm>
              <a:custGeom>
                <a:avLst/>
                <a:gdLst/>
                <a:ahLst/>
                <a:cxnLst/>
                <a:rect l="l" t="t" r="r" b="b"/>
                <a:pathLst>
                  <a:path w="63" h="71" extrusionOk="0">
                    <a:moveTo>
                      <a:pt x="23" y="1"/>
                    </a:moveTo>
                    <a:cubicBezTo>
                      <a:pt x="19" y="1"/>
                      <a:pt x="14" y="2"/>
                      <a:pt x="9" y="4"/>
                    </a:cubicBezTo>
                    <a:cubicBezTo>
                      <a:pt x="0" y="13"/>
                      <a:pt x="0" y="31"/>
                      <a:pt x="9" y="49"/>
                    </a:cubicBezTo>
                    <a:cubicBezTo>
                      <a:pt x="16" y="62"/>
                      <a:pt x="27" y="70"/>
                      <a:pt x="36" y="70"/>
                    </a:cubicBezTo>
                    <a:cubicBezTo>
                      <a:pt x="39" y="70"/>
                      <a:pt x="42" y="69"/>
                      <a:pt x="45" y="67"/>
                    </a:cubicBezTo>
                    <a:cubicBezTo>
                      <a:pt x="54" y="58"/>
                      <a:pt x="62" y="40"/>
                      <a:pt x="54" y="22"/>
                    </a:cubicBezTo>
                    <a:cubicBezTo>
                      <a:pt x="47" y="9"/>
                      <a:pt x="36"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
              <p:cNvSpPr/>
              <p:nvPr/>
            </p:nvSpPr>
            <p:spPr>
              <a:xfrm>
                <a:off x="6419219" y="2051992"/>
                <a:ext cx="7517" cy="8222"/>
              </a:xfrm>
              <a:custGeom>
                <a:avLst/>
                <a:gdLst/>
                <a:ahLst/>
                <a:cxnLst/>
                <a:rect l="l" t="t" r="r" b="b"/>
                <a:pathLst>
                  <a:path w="64" h="70" extrusionOk="0">
                    <a:moveTo>
                      <a:pt x="27" y="0"/>
                    </a:moveTo>
                    <a:cubicBezTo>
                      <a:pt x="24" y="0"/>
                      <a:pt x="21" y="1"/>
                      <a:pt x="19" y="4"/>
                    </a:cubicBezTo>
                    <a:cubicBezTo>
                      <a:pt x="10" y="12"/>
                      <a:pt x="1" y="30"/>
                      <a:pt x="10" y="48"/>
                    </a:cubicBezTo>
                    <a:cubicBezTo>
                      <a:pt x="16" y="61"/>
                      <a:pt x="28" y="69"/>
                      <a:pt x="37" y="69"/>
                    </a:cubicBezTo>
                    <a:cubicBezTo>
                      <a:pt x="40" y="69"/>
                      <a:pt x="43" y="68"/>
                      <a:pt x="45" y="66"/>
                    </a:cubicBezTo>
                    <a:cubicBezTo>
                      <a:pt x="63" y="57"/>
                      <a:pt x="63" y="30"/>
                      <a:pt x="54" y="21"/>
                    </a:cubicBezTo>
                    <a:cubicBezTo>
                      <a:pt x="48" y="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
              <p:cNvSpPr/>
              <p:nvPr/>
            </p:nvSpPr>
            <p:spPr>
              <a:xfrm>
                <a:off x="6304468" y="1936535"/>
                <a:ext cx="89851" cy="87737"/>
              </a:xfrm>
              <a:custGeom>
                <a:avLst/>
                <a:gdLst/>
                <a:ahLst/>
                <a:cxnLst/>
                <a:rect l="l" t="t" r="r" b="b"/>
                <a:pathLst>
                  <a:path w="765" h="747" extrusionOk="0">
                    <a:moveTo>
                      <a:pt x="1" y="1"/>
                    </a:moveTo>
                    <a:lnTo>
                      <a:pt x="1" y="1"/>
                    </a:lnTo>
                    <a:cubicBezTo>
                      <a:pt x="215" y="147"/>
                      <a:pt x="463" y="218"/>
                      <a:pt x="720" y="222"/>
                    </a:cubicBezTo>
                    <a:lnTo>
                      <a:pt x="720" y="222"/>
                    </a:lnTo>
                    <a:cubicBezTo>
                      <a:pt x="637" y="450"/>
                      <a:pt x="473" y="636"/>
                      <a:pt x="267" y="747"/>
                    </a:cubicBezTo>
                    <a:cubicBezTo>
                      <a:pt x="383" y="702"/>
                      <a:pt x="489" y="622"/>
                      <a:pt x="569" y="534"/>
                    </a:cubicBezTo>
                    <a:cubicBezTo>
                      <a:pt x="649" y="436"/>
                      <a:pt x="720" y="329"/>
                      <a:pt x="756" y="214"/>
                    </a:cubicBezTo>
                    <a:lnTo>
                      <a:pt x="765" y="187"/>
                    </a:lnTo>
                    <a:lnTo>
                      <a:pt x="747" y="187"/>
                    </a:lnTo>
                    <a:cubicBezTo>
                      <a:pt x="481" y="187"/>
                      <a:pt x="232" y="125"/>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
              <p:cNvSpPr/>
              <p:nvPr/>
            </p:nvSpPr>
            <p:spPr>
              <a:xfrm>
                <a:off x="6382809" y="1851030"/>
                <a:ext cx="20907" cy="111697"/>
              </a:xfrm>
              <a:custGeom>
                <a:avLst/>
                <a:gdLst/>
                <a:ahLst/>
                <a:cxnLst/>
                <a:rect l="l" t="t" r="r" b="b"/>
                <a:pathLst>
                  <a:path w="178" h="951" extrusionOk="0">
                    <a:moveTo>
                      <a:pt x="27" y="0"/>
                    </a:moveTo>
                    <a:lnTo>
                      <a:pt x="27" y="0"/>
                    </a:lnTo>
                    <a:cubicBezTo>
                      <a:pt x="0" y="80"/>
                      <a:pt x="0" y="160"/>
                      <a:pt x="36" y="240"/>
                    </a:cubicBezTo>
                    <a:cubicBezTo>
                      <a:pt x="53" y="320"/>
                      <a:pt x="89" y="400"/>
                      <a:pt x="107" y="471"/>
                    </a:cubicBezTo>
                    <a:cubicBezTo>
                      <a:pt x="142" y="631"/>
                      <a:pt x="142" y="800"/>
                      <a:pt x="98" y="951"/>
                    </a:cubicBezTo>
                    <a:cubicBezTo>
                      <a:pt x="169" y="800"/>
                      <a:pt x="178" y="631"/>
                      <a:pt x="142" y="471"/>
                    </a:cubicBezTo>
                    <a:cubicBezTo>
                      <a:pt x="116" y="391"/>
                      <a:pt x="89" y="311"/>
                      <a:pt x="53" y="231"/>
                    </a:cubicBezTo>
                    <a:cubicBezTo>
                      <a:pt x="27" y="160"/>
                      <a:pt x="18" y="8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
              <p:cNvSpPr/>
              <p:nvPr/>
            </p:nvSpPr>
            <p:spPr>
              <a:xfrm>
                <a:off x="6391148" y="1962610"/>
                <a:ext cx="52266" cy="119097"/>
              </a:xfrm>
              <a:custGeom>
                <a:avLst/>
                <a:gdLst/>
                <a:ahLst/>
                <a:cxnLst/>
                <a:rect l="l" t="t" r="r" b="b"/>
                <a:pathLst>
                  <a:path w="445" h="1014" extrusionOk="0">
                    <a:moveTo>
                      <a:pt x="27" y="1"/>
                    </a:moveTo>
                    <a:cubicBezTo>
                      <a:pt x="0" y="98"/>
                      <a:pt x="9" y="196"/>
                      <a:pt x="45" y="285"/>
                    </a:cubicBezTo>
                    <a:cubicBezTo>
                      <a:pt x="80" y="374"/>
                      <a:pt x="133" y="454"/>
                      <a:pt x="196" y="525"/>
                    </a:cubicBezTo>
                    <a:cubicBezTo>
                      <a:pt x="258" y="596"/>
                      <a:pt x="311" y="667"/>
                      <a:pt x="364" y="747"/>
                    </a:cubicBezTo>
                    <a:cubicBezTo>
                      <a:pt x="409" y="827"/>
                      <a:pt x="435" y="924"/>
                      <a:pt x="435" y="1013"/>
                    </a:cubicBezTo>
                    <a:cubicBezTo>
                      <a:pt x="444" y="916"/>
                      <a:pt x="426" y="818"/>
                      <a:pt x="382" y="738"/>
                    </a:cubicBezTo>
                    <a:cubicBezTo>
                      <a:pt x="338" y="649"/>
                      <a:pt x="284" y="578"/>
                      <a:pt x="222" y="507"/>
                    </a:cubicBezTo>
                    <a:cubicBezTo>
                      <a:pt x="160" y="436"/>
                      <a:pt x="107" y="356"/>
                      <a:pt x="71" y="276"/>
                    </a:cubicBezTo>
                    <a:cubicBezTo>
                      <a:pt x="27" y="187"/>
                      <a:pt x="18" y="98"/>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
              <p:cNvSpPr/>
              <p:nvPr/>
            </p:nvSpPr>
            <p:spPr>
              <a:xfrm>
                <a:off x="6395259" y="1935478"/>
                <a:ext cx="72116" cy="26544"/>
              </a:xfrm>
              <a:custGeom>
                <a:avLst/>
                <a:gdLst/>
                <a:ahLst/>
                <a:cxnLst/>
                <a:rect l="l" t="t" r="r" b="b"/>
                <a:pathLst>
                  <a:path w="614" h="226" extrusionOk="0">
                    <a:moveTo>
                      <a:pt x="613" y="1"/>
                    </a:moveTo>
                    <a:lnTo>
                      <a:pt x="613" y="1"/>
                    </a:lnTo>
                    <a:cubicBezTo>
                      <a:pt x="525" y="63"/>
                      <a:pt x="427" y="107"/>
                      <a:pt x="320" y="152"/>
                    </a:cubicBezTo>
                    <a:cubicBezTo>
                      <a:pt x="214" y="187"/>
                      <a:pt x="107" y="214"/>
                      <a:pt x="1" y="223"/>
                    </a:cubicBezTo>
                    <a:cubicBezTo>
                      <a:pt x="25" y="225"/>
                      <a:pt x="49" y="226"/>
                      <a:pt x="74" y="226"/>
                    </a:cubicBezTo>
                    <a:cubicBezTo>
                      <a:pt x="159" y="226"/>
                      <a:pt x="247" y="213"/>
                      <a:pt x="329" y="178"/>
                    </a:cubicBezTo>
                    <a:cubicBezTo>
                      <a:pt x="436" y="143"/>
                      <a:pt x="534" y="81"/>
                      <a:pt x="61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
              <p:cNvSpPr/>
              <p:nvPr/>
            </p:nvSpPr>
            <p:spPr>
              <a:xfrm>
                <a:off x="5435553" y="1987158"/>
                <a:ext cx="76227" cy="124500"/>
              </a:xfrm>
              <a:custGeom>
                <a:avLst/>
                <a:gdLst/>
                <a:ahLst/>
                <a:cxnLst/>
                <a:rect l="l" t="t" r="r" b="b"/>
                <a:pathLst>
                  <a:path w="649" h="1060" extrusionOk="0">
                    <a:moveTo>
                      <a:pt x="117" y="0"/>
                    </a:moveTo>
                    <a:cubicBezTo>
                      <a:pt x="106" y="0"/>
                      <a:pt x="96" y="4"/>
                      <a:pt x="89" y="14"/>
                    </a:cubicBezTo>
                    <a:cubicBezTo>
                      <a:pt x="9" y="209"/>
                      <a:pt x="0" y="431"/>
                      <a:pt x="80" y="627"/>
                    </a:cubicBezTo>
                    <a:cubicBezTo>
                      <a:pt x="143" y="822"/>
                      <a:pt x="294" y="982"/>
                      <a:pt x="489" y="1053"/>
                    </a:cubicBezTo>
                    <a:cubicBezTo>
                      <a:pt x="493" y="1057"/>
                      <a:pt x="500" y="1060"/>
                      <a:pt x="507" y="1060"/>
                    </a:cubicBezTo>
                    <a:cubicBezTo>
                      <a:pt x="513" y="1060"/>
                      <a:pt x="520" y="1057"/>
                      <a:pt x="525" y="1053"/>
                    </a:cubicBezTo>
                    <a:cubicBezTo>
                      <a:pt x="551" y="1044"/>
                      <a:pt x="560" y="1017"/>
                      <a:pt x="569" y="1000"/>
                    </a:cubicBezTo>
                    <a:cubicBezTo>
                      <a:pt x="596" y="902"/>
                      <a:pt x="622" y="804"/>
                      <a:pt x="631" y="707"/>
                    </a:cubicBezTo>
                    <a:cubicBezTo>
                      <a:pt x="649" y="591"/>
                      <a:pt x="631" y="484"/>
                      <a:pt x="587" y="387"/>
                    </a:cubicBezTo>
                    <a:cubicBezTo>
                      <a:pt x="533" y="280"/>
                      <a:pt x="445" y="191"/>
                      <a:pt x="338" y="138"/>
                    </a:cubicBezTo>
                    <a:cubicBezTo>
                      <a:pt x="300" y="123"/>
                      <a:pt x="18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
              <p:cNvSpPr/>
              <p:nvPr/>
            </p:nvSpPr>
            <p:spPr>
              <a:xfrm>
                <a:off x="5375065" y="1992795"/>
                <a:ext cx="84566" cy="86680"/>
              </a:xfrm>
              <a:custGeom>
                <a:avLst/>
                <a:gdLst/>
                <a:ahLst/>
                <a:cxnLst/>
                <a:rect l="l" t="t" r="r" b="b"/>
                <a:pathLst>
                  <a:path w="720" h="738" extrusionOk="0">
                    <a:moveTo>
                      <a:pt x="523" y="1"/>
                    </a:moveTo>
                    <a:cubicBezTo>
                      <a:pt x="399" y="1"/>
                      <a:pt x="252" y="96"/>
                      <a:pt x="196" y="152"/>
                    </a:cubicBezTo>
                    <a:cubicBezTo>
                      <a:pt x="63" y="294"/>
                      <a:pt x="0" y="481"/>
                      <a:pt x="0" y="667"/>
                    </a:cubicBezTo>
                    <a:cubicBezTo>
                      <a:pt x="71" y="715"/>
                      <a:pt x="152" y="737"/>
                      <a:pt x="233" y="737"/>
                    </a:cubicBezTo>
                    <a:cubicBezTo>
                      <a:pt x="335" y="737"/>
                      <a:pt x="436" y="701"/>
                      <a:pt x="515" y="632"/>
                    </a:cubicBezTo>
                    <a:cubicBezTo>
                      <a:pt x="587" y="561"/>
                      <a:pt x="631" y="472"/>
                      <a:pt x="658" y="374"/>
                    </a:cubicBezTo>
                    <a:cubicBezTo>
                      <a:pt x="684" y="303"/>
                      <a:pt x="720" y="143"/>
                      <a:pt x="658" y="63"/>
                    </a:cubicBezTo>
                    <a:cubicBezTo>
                      <a:pt x="623" y="18"/>
                      <a:pt x="575"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
              <p:cNvSpPr/>
              <p:nvPr/>
            </p:nvSpPr>
            <p:spPr>
              <a:xfrm>
                <a:off x="5449060" y="1948868"/>
                <a:ext cx="102419" cy="65891"/>
              </a:xfrm>
              <a:custGeom>
                <a:avLst/>
                <a:gdLst/>
                <a:ahLst/>
                <a:cxnLst/>
                <a:rect l="l" t="t" r="r" b="b"/>
                <a:pathLst>
                  <a:path w="872" h="561" extrusionOk="0">
                    <a:moveTo>
                      <a:pt x="521" y="1"/>
                    </a:moveTo>
                    <a:cubicBezTo>
                      <a:pt x="428" y="1"/>
                      <a:pt x="336" y="29"/>
                      <a:pt x="259" y="91"/>
                    </a:cubicBezTo>
                    <a:cubicBezTo>
                      <a:pt x="196" y="144"/>
                      <a:pt x="1" y="340"/>
                      <a:pt x="108" y="464"/>
                    </a:cubicBezTo>
                    <a:cubicBezTo>
                      <a:pt x="170" y="538"/>
                      <a:pt x="272" y="561"/>
                      <a:pt x="366" y="561"/>
                    </a:cubicBezTo>
                    <a:cubicBezTo>
                      <a:pt x="419" y="561"/>
                      <a:pt x="469" y="554"/>
                      <a:pt x="507" y="544"/>
                    </a:cubicBezTo>
                    <a:cubicBezTo>
                      <a:pt x="649" y="491"/>
                      <a:pt x="765" y="402"/>
                      <a:pt x="854" y="286"/>
                    </a:cubicBezTo>
                    <a:cubicBezTo>
                      <a:pt x="862" y="278"/>
                      <a:pt x="862" y="269"/>
                      <a:pt x="871" y="260"/>
                    </a:cubicBezTo>
                    <a:cubicBezTo>
                      <a:pt x="871" y="233"/>
                      <a:pt x="862" y="215"/>
                      <a:pt x="854" y="207"/>
                    </a:cubicBezTo>
                    <a:cubicBezTo>
                      <a:pt x="783" y="100"/>
                      <a:pt x="676" y="29"/>
                      <a:pt x="561" y="2"/>
                    </a:cubicBezTo>
                    <a:cubicBezTo>
                      <a:pt x="547" y="1"/>
                      <a:pt x="534" y="1"/>
                      <a:pt x="5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
              <p:cNvSpPr/>
              <p:nvPr/>
            </p:nvSpPr>
            <p:spPr>
              <a:xfrm>
                <a:off x="5418875" y="1886500"/>
                <a:ext cx="66830" cy="116983"/>
              </a:xfrm>
              <a:custGeom>
                <a:avLst/>
                <a:gdLst/>
                <a:ahLst/>
                <a:cxnLst/>
                <a:rect l="l" t="t" r="r" b="b"/>
                <a:pathLst>
                  <a:path w="569" h="996" extrusionOk="0">
                    <a:moveTo>
                      <a:pt x="356" y="0"/>
                    </a:moveTo>
                    <a:cubicBezTo>
                      <a:pt x="347" y="0"/>
                      <a:pt x="338" y="0"/>
                      <a:pt x="329" y="9"/>
                    </a:cubicBezTo>
                    <a:cubicBezTo>
                      <a:pt x="276" y="54"/>
                      <a:pt x="214" y="80"/>
                      <a:pt x="169" y="134"/>
                    </a:cubicBezTo>
                    <a:cubicBezTo>
                      <a:pt x="107" y="178"/>
                      <a:pt x="54" y="240"/>
                      <a:pt x="27" y="320"/>
                    </a:cubicBezTo>
                    <a:cubicBezTo>
                      <a:pt x="0" y="436"/>
                      <a:pt x="18" y="569"/>
                      <a:pt x="63" y="675"/>
                    </a:cubicBezTo>
                    <a:cubicBezTo>
                      <a:pt x="80" y="746"/>
                      <a:pt x="107" y="817"/>
                      <a:pt x="151" y="880"/>
                    </a:cubicBezTo>
                    <a:cubicBezTo>
                      <a:pt x="178" y="942"/>
                      <a:pt x="240" y="986"/>
                      <a:pt x="302" y="995"/>
                    </a:cubicBezTo>
                    <a:lnTo>
                      <a:pt x="391" y="897"/>
                    </a:lnTo>
                    <a:cubicBezTo>
                      <a:pt x="533" y="817"/>
                      <a:pt x="569" y="595"/>
                      <a:pt x="498" y="400"/>
                    </a:cubicBezTo>
                    <a:cubicBezTo>
                      <a:pt x="444" y="302"/>
                      <a:pt x="409" y="196"/>
                      <a:pt x="382" y="89"/>
                    </a:cubicBezTo>
                    <a:cubicBezTo>
                      <a:pt x="382" y="54"/>
                      <a:pt x="382"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
              <p:cNvSpPr/>
              <p:nvPr/>
            </p:nvSpPr>
            <p:spPr>
              <a:xfrm>
                <a:off x="5350047" y="1944522"/>
                <a:ext cx="108526" cy="68475"/>
              </a:xfrm>
              <a:custGeom>
                <a:avLst/>
                <a:gdLst/>
                <a:ahLst/>
                <a:cxnLst/>
                <a:rect l="l" t="t" r="r" b="b"/>
                <a:pathLst>
                  <a:path w="924" h="583" extrusionOk="0">
                    <a:moveTo>
                      <a:pt x="397" y="1"/>
                    </a:moveTo>
                    <a:cubicBezTo>
                      <a:pt x="374" y="1"/>
                      <a:pt x="352" y="2"/>
                      <a:pt x="329" y="4"/>
                    </a:cubicBezTo>
                    <a:cubicBezTo>
                      <a:pt x="213" y="4"/>
                      <a:pt x="98" y="30"/>
                      <a:pt x="0" y="84"/>
                    </a:cubicBezTo>
                    <a:cubicBezTo>
                      <a:pt x="62" y="288"/>
                      <a:pt x="213" y="457"/>
                      <a:pt x="409" y="554"/>
                    </a:cubicBezTo>
                    <a:cubicBezTo>
                      <a:pt x="459" y="571"/>
                      <a:pt x="526" y="583"/>
                      <a:pt x="592" y="583"/>
                    </a:cubicBezTo>
                    <a:cubicBezTo>
                      <a:pt x="703" y="583"/>
                      <a:pt x="814" y="551"/>
                      <a:pt x="853" y="457"/>
                    </a:cubicBezTo>
                    <a:cubicBezTo>
                      <a:pt x="924" y="315"/>
                      <a:pt x="711" y="84"/>
                      <a:pt x="604" y="39"/>
                    </a:cubicBezTo>
                    <a:cubicBezTo>
                      <a:pt x="536" y="12"/>
                      <a:pt x="468"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
              <p:cNvSpPr/>
              <p:nvPr/>
            </p:nvSpPr>
            <p:spPr>
              <a:xfrm>
                <a:off x="5405250" y="1944874"/>
                <a:ext cx="107586" cy="103476"/>
              </a:xfrm>
              <a:custGeom>
                <a:avLst/>
                <a:gdLst/>
                <a:ahLst/>
                <a:cxnLst/>
                <a:rect l="l" t="t" r="r" b="b"/>
                <a:pathLst>
                  <a:path w="916" h="881" extrusionOk="0">
                    <a:moveTo>
                      <a:pt x="383" y="1"/>
                    </a:moveTo>
                    <a:lnTo>
                      <a:pt x="338" y="205"/>
                    </a:lnTo>
                    <a:cubicBezTo>
                      <a:pt x="312" y="161"/>
                      <a:pt x="294" y="116"/>
                      <a:pt x="285" y="72"/>
                    </a:cubicBezTo>
                    <a:lnTo>
                      <a:pt x="285" y="72"/>
                    </a:lnTo>
                    <a:cubicBezTo>
                      <a:pt x="294" y="169"/>
                      <a:pt x="312" y="267"/>
                      <a:pt x="330" y="365"/>
                    </a:cubicBezTo>
                    <a:cubicBezTo>
                      <a:pt x="294" y="303"/>
                      <a:pt x="258" y="241"/>
                      <a:pt x="223" y="169"/>
                    </a:cubicBezTo>
                    <a:lnTo>
                      <a:pt x="223" y="169"/>
                    </a:lnTo>
                    <a:lnTo>
                      <a:pt x="276" y="356"/>
                    </a:lnTo>
                    <a:cubicBezTo>
                      <a:pt x="205" y="329"/>
                      <a:pt x="143" y="294"/>
                      <a:pt x="81" y="241"/>
                    </a:cubicBezTo>
                    <a:lnTo>
                      <a:pt x="81" y="241"/>
                    </a:lnTo>
                    <a:cubicBezTo>
                      <a:pt x="125" y="303"/>
                      <a:pt x="170" y="356"/>
                      <a:pt x="223" y="400"/>
                    </a:cubicBezTo>
                    <a:cubicBezTo>
                      <a:pt x="161" y="392"/>
                      <a:pt x="108" y="374"/>
                      <a:pt x="54" y="338"/>
                    </a:cubicBezTo>
                    <a:lnTo>
                      <a:pt x="54" y="338"/>
                    </a:lnTo>
                    <a:lnTo>
                      <a:pt x="214" y="445"/>
                    </a:lnTo>
                    <a:cubicBezTo>
                      <a:pt x="190" y="452"/>
                      <a:pt x="167" y="455"/>
                      <a:pt x="143" y="455"/>
                    </a:cubicBezTo>
                    <a:cubicBezTo>
                      <a:pt x="104" y="455"/>
                      <a:pt x="66" y="447"/>
                      <a:pt x="28" y="436"/>
                    </a:cubicBezTo>
                    <a:lnTo>
                      <a:pt x="28" y="436"/>
                    </a:lnTo>
                    <a:cubicBezTo>
                      <a:pt x="72" y="463"/>
                      <a:pt x="116" y="480"/>
                      <a:pt x="170" y="489"/>
                    </a:cubicBezTo>
                    <a:lnTo>
                      <a:pt x="1" y="605"/>
                    </a:lnTo>
                    <a:lnTo>
                      <a:pt x="1" y="605"/>
                    </a:lnTo>
                    <a:lnTo>
                      <a:pt x="205" y="543"/>
                    </a:lnTo>
                    <a:lnTo>
                      <a:pt x="205" y="543"/>
                    </a:lnTo>
                    <a:cubicBezTo>
                      <a:pt x="170" y="596"/>
                      <a:pt x="116" y="631"/>
                      <a:pt x="63" y="667"/>
                    </a:cubicBezTo>
                    <a:lnTo>
                      <a:pt x="232" y="560"/>
                    </a:lnTo>
                    <a:lnTo>
                      <a:pt x="116" y="765"/>
                    </a:lnTo>
                    <a:lnTo>
                      <a:pt x="116" y="765"/>
                    </a:lnTo>
                    <a:lnTo>
                      <a:pt x="276" y="622"/>
                    </a:lnTo>
                    <a:lnTo>
                      <a:pt x="276" y="622"/>
                    </a:lnTo>
                    <a:lnTo>
                      <a:pt x="170" y="827"/>
                    </a:lnTo>
                    <a:lnTo>
                      <a:pt x="312" y="667"/>
                    </a:lnTo>
                    <a:lnTo>
                      <a:pt x="232" y="880"/>
                    </a:lnTo>
                    <a:lnTo>
                      <a:pt x="374" y="658"/>
                    </a:lnTo>
                    <a:lnTo>
                      <a:pt x="374" y="658"/>
                    </a:lnTo>
                    <a:cubicBezTo>
                      <a:pt x="356" y="720"/>
                      <a:pt x="347" y="791"/>
                      <a:pt x="356" y="853"/>
                    </a:cubicBezTo>
                    <a:lnTo>
                      <a:pt x="409" y="649"/>
                    </a:lnTo>
                    <a:cubicBezTo>
                      <a:pt x="445" y="738"/>
                      <a:pt x="498" y="818"/>
                      <a:pt x="569" y="880"/>
                    </a:cubicBezTo>
                    <a:cubicBezTo>
                      <a:pt x="534" y="809"/>
                      <a:pt x="498" y="738"/>
                      <a:pt x="463" y="658"/>
                    </a:cubicBezTo>
                    <a:lnTo>
                      <a:pt x="463" y="658"/>
                    </a:lnTo>
                    <a:lnTo>
                      <a:pt x="614" y="818"/>
                    </a:lnTo>
                    <a:cubicBezTo>
                      <a:pt x="587" y="756"/>
                      <a:pt x="552" y="685"/>
                      <a:pt x="525" y="622"/>
                    </a:cubicBezTo>
                    <a:lnTo>
                      <a:pt x="525" y="622"/>
                    </a:lnTo>
                    <a:lnTo>
                      <a:pt x="658" y="711"/>
                    </a:lnTo>
                    <a:lnTo>
                      <a:pt x="596" y="596"/>
                    </a:lnTo>
                    <a:lnTo>
                      <a:pt x="596" y="596"/>
                    </a:lnTo>
                    <a:cubicBezTo>
                      <a:pt x="605" y="605"/>
                      <a:pt x="703" y="622"/>
                      <a:pt x="720" y="631"/>
                    </a:cubicBezTo>
                    <a:cubicBezTo>
                      <a:pt x="667" y="587"/>
                      <a:pt x="765" y="578"/>
                      <a:pt x="783" y="569"/>
                    </a:cubicBezTo>
                    <a:cubicBezTo>
                      <a:pt x="827" y="560"/>
                      <a:pt x="871" y="543"/>
                      <a:pt x="916" y="516"/>
                    </a:cubicBezTo>
                    <a:lnTo>
                      <a:pt x="809" y="516"/>
                    </a:lnTo>
                    <a:lnTo>
                      <a:pt x="907" y="436"/>
                    </a:lnTo>
                    <a:lnTo>
                      <a:pt x="907" y="436"/>
                    </a:lnTo>
                    <a:cubicBezTo>
                      <a:pt x="854" y="454"/>
                      <a:pt x="809" y="463"/>
                      <a:pt x="756" y="463"/>
                    </a:cubicBezTo>
                    <a:cubicBezTo>
                      <a:pt x="800" y="436"/>
                      <a:pt x="845" y="400"/>
                      <a:pt x="880" y="365"/>
                    </a:cubicBezTo>
                    <a:lnTo>
                      <a:pt x="880" y="365"/>
                    </a:lnTo>
                    <a:lnTo>
                      <a:pt x="703" y="418"/>
                    </a:lnTo>
                    <a:lnTo>
                      <a:pt x="827" y="294"/>
                    </a:lnTo>
                    <a:lnTo>
                      <a:pt x="676" y="320"/>
                    </a:lnTo>
                    <a:lnTo>
                      <a:pt x="809" y="205"/>
                    </a:lnTo>
                    <a:lnTo>
                      <a:pt x="809" y="205"/>
                    </a:lnTo>
                    <a:lnTo>
                      <a:pt x="649" y="267"/>
                    </a:lnTo>
                    <a:cubicBezTo>
                      <a:pt x="676" y="232"/>
                      <a:pt x="711" y="196"/>
                      <a:pt x="747" y="161"/>
                    </a:cubicBezTo>
                    <a:lnTo>
                      <a:pt x="747" y="161"/>
                    </a:lnTo>
                    <a:lnTo>
                      <a:pt x="578" y="285"/>
                    </a:lnTo>
                    <a:lnTo>
                      <a:pt x="578" y="285"/>
                    </a:lnTo>
                    <a:lnTo>
                      <a:pt x="649" y="161"/>
                    </a:lnTo>
                    <a:lnTo>
                      <a:pt x="534" y="320"/>
                    </a:lnTo>
                    <a:cubicBezTo>
                      <a:pt x="569" y="241"/>
                      <a:pt x="587" y="152"/>
                      <a:pt x="578" y="72"/>
                    </a:cubicBezTo>
                    <a:lnTo>
                      <a:pt x="578" y="72"/>
                    </a:lnTo>
                    <a:cubicBezTo>
                      <a:pt x="560" y="134"/>
                      <a:pt x="525" y="187"/>
                      <a:pt x="481" y="249"/>
                    </a:cubicBezTo>
                    <a:cubicBezTo>
                      <a:pt x="498" y="178"/>
                      <a:pt x="498" y="107"/>
                      <a:pt x="481" y="45"/>
                    </a:cubicBezTo>
                    <a:cubicBezTo>
                      <a:pt x="463" y="107"/>
                      <a:pt x="436" y="169"/>
                      <a:pt x="418" y="232"/>
                    </a:cubicBezTo>
                    <a:lnTo>
                      <a:pt x="3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
              <p:cNvSpPr/>
              <p:nvPr/>
            </p:nvSpPr>
            <p:spPr>
              <a:xfrm>
                <a:off x="5453288" y="1992913"/>
                <a:ext cx="40756" cy="58491"/>
              </a:xfrm>
              <a:custGeom>
                <a:avLst/>
                <a:gdLst/>
                <a:ahLst/>
                <a:cxnLst/>
                <a:rect l="l" t="t" r="r" b="b"/>
                <a:pathLst>
                  <a:path w="347" h="498" fill="none" extrusionOk="0">
                    <a:moveTo>
                      <a:pt x="0" y="0"/>
                    </a:moveTo>
                    <a:cubicBezTo>
                      <a:pt x="125" y="160"/>
                      <a:pt x="240" y="320"/>
                      <a:pt x="347" y="49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
              <p:cNvSpPr/>
              <p:nvPr/>
            </p:nvSpPr>
            <p:spPr>
              <a:xfrm>
                <a:off x="5455402" y="1991856"/>
                <a:ext cx="21964" cy="72116"/>
              </a:xfrm>
              <a:custGeom>
                <a:avLst/>
                <a:gdLst/>
                <a:ahLst/>
                <a:cxnLst/>
                <a:rect l="l" t="t" r="r" b="b"/>
                <a:pathLst>
                  <a:path w="187" h="614" fill="none" extrusionOk="0">
                    <a:moveTo>
                      <a:pt x="0" y="0"/>
                    </a:moveTo>
                    <a:cubicBezTo>
                      <a:pt x="62" y="205"/>
                      <a:pt x="125" y="409"/>
                      <a:pt x="187" y="61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
              <p:cNvSpPr/>
              <p:nvPr/>
            </p:nvSpPr>
            <p:spPr>
              <a:xfrm>
                <a:off x="5453288" y="1990799"/>
                <a:ext cx="63777" cy="4346"/>
              </a:xfrm>
              <a:custGeom>
                <a:avLst/>
                <a:gdLst/>
                <a:ahLst/>
                <a:cxnLst/>
                <a:rect l="l" t="t" r="r" b="b"/>
                <a:pathLst>
                  <a:path w="543" h="37" fill="none" extrusionOk="0">
                    <a:moveTo>
                      <a:pt x="0" y="36"/>
                    </a:moveTo>
                    <a:cubicBezTo>
                      <a:pt x="178" y="1"/>
                      <a:pt x="365" y="1"/>
                      <a:pt x="542" y="3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
              <p:cNvSpPr/>
              <p:nvPr/>
            </p:nvSpPr>
            <p:spPr>
              <a:xfrm>
                <a:off x="5453288" y="1995027"/>
                <a:ext cx="55438" cy="30303"/>
              </a:xfrm>
              <a:custGeom>
                <a:avLst/>
                <a:gdLst/>
                <a:ahLst/>
                <a:cxnLst/>
                <a:rect l="l" t="t" r="r" b="b"/>
                <a:pathLst>
                  <a:path w="472" h="258" fill="none" extrusionOk="0">
                    <a:moveTo>
                      <a:pt x="0" y="0"/>
                    </a:moveTo>
                    <a:cubicBezTo>
                      <a:pt x="169" y="53"/>
                      <a:pt x="329" y="142"/>
                      <a:pt x="471" y="25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
              <p:cNvSpPr/>
              <p:nvPr/>
            </p:nvSpPr>
            <p:spPr>
              <a:xfrm>
                <a:off x="5506494" y="2022041"/>
                <a:ext cx="5285" cy="6460"/>
              </a:xfrm>
              <a:custGeom>
                <a:avLst/>
                <a:gdLst/>
                <a:ahLst/>
                <a:cxnLst/>
                <a:rect l="l" t="t" r="r" b="b"/>
                <a:pathLst>
                  <a:path w="45" h="55" extrusionOk="0">
                    <a:moveTo>
                      <a:pt x="18" y="1"/>
                    </a:moveTo>
                    <a:cubicBezTo>
                      <a:pt x="0" y="10"/>
                      <a:pt x="0" y="19"/>
                      <a:pt x="9" y="37"/>
                    </a:cubicBezTo>
                    <a:cubicBezTo>
                      <a:pt x="9" y="45"/>
                      <a:pt x="18" y="54"/>
                      <a:pt x="36" y="54"/>
                    </a:cubicBezTo>
                    <a:cubicBezTo>
                      <a:pt x="45" y="45"/>
                      <a:pt x="45" y="28"/>
                      <a:pt x="45" y="19"/>
                    </a:cubicBezTo>
                    <a:cubicBezTo>
                      <a:pt x="36"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
              <p:cNvSpPr/>
              <p:nvPr/>
            </p:nvSpPr>
            <p:spPr>
              <a:xfrm>
                <a:off x="5513776" y="1991386"/>
                <a:ext cx="5403" cy="5755"/>
              </a:xfrm>
              <a:custGeom>
                <a:avLst/>
                <a:gdLst/>
                <a:ahLst/>
                <a:cxnLst/>
                <a:rect l="l" t="t" r="r" b="b"/>
                <a:pathLst>
                  <a:path w="46" h="49" extrusionOk="0">
                    <a:moveTo>
                      <a:pt x="17" y="1"/>
                    </a:moveTo>
                    <a:cubicBezTo>
                      <a:pt x="15" y="1"/>
                      <a:pt x="12" y="2"/>
                      <a:pt x="10" y="4"/>
                    </a:cubicBezTo>
                    <a:cubicBezTo>
                      <a:pt x="1" y="13"/>
                      <a:pt x="1" y="22"/>
                      <a:pt x="10" y="31"/>
                    </a:cubicBezTo>
                    <a:cubicBezTo>
                      <a:pt x="18" y="49"/>
                      <a:pt x="27" y="49"/>
                      <a:pt x="36" y="49"/>
                    </a:cubicBezTo>
                    <a:cubicBezTo>
                      <a:pt x="45" y="31"/>
                      <a:pt x="45" y="22"/>
                      <a:pt x="36" y="13"/>
                    </a:cubicBezTo>
                    <a:cubicBezTo>
                      <a:pt x="30" y="7"/>
                      <a:pt x="24" y="1"/>
                      <a:pt x="1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
              <p:cNvSpPr/>
              <p:nvPr/>
            </p:nvSpPr>
            <p:spPr>
              <a:xfrm>
                <a:off x="5490873" y="2048233"/>
                <a:ext cx="5285" cy="5755"/>
              </a:xfrm>
              <a:custGeom>
                <a:avLst/>
                <a:gdLst/>
                <a:ahLst/>
                <a:cxnLst/>
                <a:rect l="l" t="t" r="r" b="b"/>
                <a:pathLst>
                  <a:path w="45" h="49" extrusionOk="0">
                    <a:moveTo>
                      <a:pt x="9" y="0"/>
                    </a:moveTo>
                    <a:cubicBezTo>
                      <a:pt x="0" y="9"/>
                      <a:pt x="0" y="27"/>
                      <a:pt x="9" y="36"/>
                    </a:cubicBezTo>
                    <a:cubicBezTo>
                      <a:pt x="9" y="42"/>
                      <a:pt x="18" y="48"/>
                      <a:pt x="26" y="48"/>
                    </a:cubicBezTo>
                    <a:cubicBezTo>
                      <a:pt x="30" y="48"/>
                      <a:pt x="33" y="47"/>
                      <a:pt x="36" y="44"/>
                    </a:cubicBezTo>
                    <a:cubicBezTo>
                      <a:pt x="45" y="36"/>
                      <a:pt x="45" y="27"/>
                      <a:pt x="36" y="18"/>
                    </a:cubicBezTo>
                    <a:cubicBezTo>
                      <a:pt x="36"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
              <p:cNvSpPr/>
              <p:nvPr/>
            </p:nvSpPr>
            <p:spPr>
              <a:xfrm>
                <a:off x="5474195" y="2060213"/>
                <a:ext cx="5285" cy="6225"/>
              </a:xfrm>
              <a:custGeom>
                <a:avLst/>
                <a:gdLst/>
                <a:ahLst/>
                <a:cxnLst/>
                <a:rect l="l" t="t" r="r" b="b"/>
                <a:pathLst>
                  <a:path w="45" h="53" extrusionOk="0">
                    <a:moveTo>
                      <a:pt x="18" y="1"/>
                    </a:moveTo>
                    <a:cubicBezTo>
                      <a:pt x="15" y="1"/>
                      <a:pt x="12" y="2"/>
                      <a:pt x="9" y="5"/>
                    </a:cubicBezTo>
                    <a:cubicBezTo>
                      <a:pt x="0" y="13"/>
                      <a:pt x="0" y="31"/>
                      <a:pt x="9" y="40"/>
                    </a:cubicBezTo>
                    <a:cubicBezTo>
                      <a:pt x="15" y="46"/>
                      <a:pt x="22" y="53"/>
                      <a:pt x="28" y="53"/>
                    </a:cubicBezTo>
                    <a:cubicBezTo>
                      <a:pt x="30" y="53"/>
                      <a:pt x="33" y="52"/>
                      <a:pt x="36" y="49"/>
                    </a:cubicBezTo>
                    <a:cubicBezTo>
                      <a:pt x="45" y="40"/>
                      <a:pt x="45" y="22"/>
                      <a:pt x="36" y="13"/>
                    </a:cubicBezTo>
                    <a:cubicBezTo>
                      <a:pt x="36" y="7"/>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
              <p:cNvSpPr/>
              <p:nvPr/>
            </p:nvSpPr>
            <p:spPr>
              <a:xfrm>
                <a:off x="5390686" y="1975177"/>
                <a:ext cx="65891" cy="64716"/>
              </a:xfrm>
              <a:custGeom>
                <a:avLst/>
                <a:gdLst/>
                <a:ahLst/>
                <a:cxnLst/>
                <a:rect l="l" t="t" r="r" b="b"/>
                <a:pathLst>
                  <a:path w="561" h="551" extrusionOk="0">
                    <a:moveTo>
                      <a:pt x="1" y="0"/>
                    </a:moveTo>
                    <a:lnTo>
                      <a:pt x="1" y="0"/>
                    </a:lnTo>
                    <a:cubicBezTo>
                      <a:pt x="156" y="113"/>
                      <a:pt x="337" y="166"/>
                      <a:pt x="527" y="169"/>
                    </a:cubicBezTo>
                    <a:lnTo>
                      <a:pt x="527" y="169"/>
                    </a:lnTo>
                    <a:cubicBezTo>
                      <a:pt x="463" y="330"/>
                      <a:pt x="341" y="465"/>
                      <a:pt x="187" y="551"/>
                    </a:cubicBezTo>
                    <a:cubicBezTo>
                      <a:pt x="276" y="515"/>
                      <a:pt x="356" y="462"/>
                      <a:pt x="409" y="391"/>
                    </a:cubicBezTo>
                    <a:cubicBezTo>
                      <a:pt x="471" y="329"/>
                      <a:pt x="525" y="249"/>
                      <a:pt x="551" y="160"/>
                    </a:cubicBezTo>
                    <a:lnTo>
                      <a:pt x="560" y="142"/>
                    </a:lnTo>
                    <a:lnTo>
                      <a:pt x="542" y="142"/>
                    </a:lnTo>
                    <a:cubicBezTo>
                      <a:pt x="347" y="142"/>
                      <a:pt x="160" y="98"/>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
              <p:cNvSpPr/>
              <p:nvPr/>
            </p:nvSpPr>
            <p:spPr>
              <a:xfrm>
                <a:off x="5447063" y="1912575"/>
                <a:ext cx="15739" cy="82569"/>
              </a:xfrm>
              <a:custGeom>
                <a:avLst/>
                <a:gdLst/>
                <a:ahLst/>
                <a:cxnLst/>
                <a:rect l="l" t="t" r="r" b="b"/>
                <a:pathLst>
                  <a:path w="134" h="703" extrusionOk="0">
                    <a:moveTo>
                      <a:pt x="18" y="0"/>
                    </a:moveTo>
                    <a:lnTo>
                      <a:pt x="18" y="0"/>
                    </a:lnTo>
                    <a:cubicBezTo>
                      <a:pt x="0" y="63"/>
                      <a:pt x="0" y="125"/>
                      <a:pt x="27" y="178"/>
                    </a:cubicBezTo>
                    <a:cubicBezTo>
                      <a:pt x="36" y="240"/>
                      <a:pt x="62" y="294"/>
                      <a:pt x="80" y="347"/>
                    </a:cubicBezTo>
                    <a:cubicBezTo>
                      <a:pt x="89" y="409"/>
                      <a:pt x="98" y="471"/>
                      <a:pt x="98" y="524"/>
                    </a:cubicBezTo>
                    <a:cubicBezTo>
                      <a:pt x="98" y="587"/>
                      <a:pt x="89" y="649"/>
                      <a:pt x="71" y="702"/>
                    </a:cubicBezTo>
                    <a:cubicBezTo>
                      <a:pt x="125" y="587"/>
                      <a:pt x="133" y="462"/>
                      <a:pt x="98" y="347"/>
                    </a:cubicBezTo>
                    <a:cubicBezTo>
                      <a:pt x="80" y="285"/>
                      <a:pt x="62" y="231"/>
                      <a:pt x="45" y="178"/>
                    </a:cubicBezTo>
                    <a:cubicBezTo>
                      <a:pt x="18" y="125"/>
                      <a:pt x="9" y="63"/>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
              <p:cNvSpPr/>
              <p:nvPr/>
            </p:nvSpPr>
            <p:spPr>
              <a:xfrm>
                <a:off x="5453288" y="1995027"/>
                <a:ext cx="38759" cy="87737"/>
              </a:xfrm>
              <a:custGeom>
                <a:avLst/>
                <a:gdLst/>
                <a:ahLst/>
                <a:cxnLst/>
                <a:rect l="l" t="t" r="r" b="b"/>
                <a:pathLst>
                  <a:path w="330" h="747" extrusionOk="0">
                    <a:moveTo>
                      <a:pt x="27" y="0"/>
                    </a:moveTo>
                    <a:cubicBezTo>
                      <a:pt x="0" y="71"/>
                      <a:pt x="9" y="142"/>
                      <a:pt x="36" y="204"/>
                    </a:cubicBezTo>
                    <a:cubicBezTo>
                      <a:pt x="63" y="267"/>
                      <a:pt x="98" y="329"/>
                      <a:pt x="143" y="382"/>
                    </a:cubicBezTo>
                    <a:cubicBezTo>
                      <a:pt x="196" y="435"/>
                      <a:pt x="231" y="489"/>
                      <a:pt x="267" y="551"/>
                    </a:cubicBezTo>
                    <a:cubicBezTo>
                      <a:pt x="302" y="604"/>
                      <a:pt x="320" y="675"/>
                      <a:pt x="320" y="746"/>
                    </a:cubicBezTo>
                    <a:cubicBezTo>
                      <a:pt x="329" y="675"/>
                      <a:pt x="320" y="604"/>
                      <a:pt x="285" y="542"/>
                    </a:cubicBezTo>
                    <a:cubicBezTo>
                      <a:pt x="249" y="480"/>
                      <a:pt x="214" y="417"/>
                      <a:pt x="169" y="364"/>
                    </a:cubicBezTo>
                    <a:cubicBezTo>
                      <a:pt x="125" y="320"/>
                      <a:pt x="89" y="258"/>
                      <a:pt x="54" y="195"/>
                    </a:cubicBezTo>
                    <a:cubicBezTo>
                      <a:pt x="27" y="142"/>
                      <a:pt x="18" y="71"/>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
              <p:cNvSpPr/>
              <p:nvPr/>
            </p:nvSpPr>
            <p:spPr>
              <a:xfrm>
                <a:off x="5456459" y="1975177"/>
                <a:ext cx="54263" cy="19262"/>
              </a:xfrm>
              <a:custGeom>
                <a:avLst/>
                <a:gdLst/>
                <a:ahLst/>
                <a:cxnLst/>
                <a:rect l="l" t="t" r="r" b="b"/>
                <a:pathLst>
                  <a:path w="462" h="164" extrusionOk="0">
                    <a:moveTo>
                      <a:pt x="462" y="0"/>
                    </a:moveTo>
                    <a:lnTo>
                      <a:pt x="462" y="0"/>
                    </a:lnTo>
                    <a:cubicBezTo>
                      <a:pt x="391" y="36"/>
                      <a:pt x="311" y="80"/>
                      <a:pt x="240" y="107"/>
                    </a:cubicBezTo>
                    <a:cubicBezTo>
                      <a:pt x="160" y="134"/>
                      <a:pt x="80" y="151"/>
                      <a:pt x="0" y="160"/>
                    </a:cubicBezTo>
                    <a:cubicBezTo>
                      <a:pt x="19" y="162"/>
                      <a:pt x="38" y="163"/>
                      <a:pt x="57" y="163"/>
                    </a:cubicBezTo>
                    <a:cubicBezTo>
                      <a:pt x="207" y="163"/>
                      <a:pt x="352" y="103"/>
                      <a:pt x="4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
              <p:cNvSpPr/>
              <p:nvPr/>
            </p:nvSpPr>
            <p:spPr>
              <a:xfrm>
                <a:off x="5247746" y="1896131"/>
                <a:ext cx="56495" cy="109348"/>
              </a:xfrm>
              <a:custGeom>
                <a:avLst/>
                <a:gdLst/>
                <a:ahLst/>
                <a:cxnLst/>
                <a:rect l="l" t="t" r="r" b="b"/>
                <a:pathLst>
                  <a:path w="481" h="931" extrusionOk="0">
                    <a:moveTo>
                      <a:pt x="258" y="0"/>
                    </a:moveTo>
                    <a:cubicBezTo>
                      <a:pt x="252" y="0"/>
                      <a:pt x="246" y="3"/>
                      <a:pt x="241" y="7"/>
                    </a:cubicBezTo>
                    <a:cubicBezTo>
                      <a:pt x="107" y="123"/>
                      <a:pt x="27" y="283"/>
                      <a:pt x="19" y="460"/>
                    </a:cubicBezTo>
                    <a:cubicBezTo>
                      <a:pt x="1" y="629"/>
                      <a:pt x="63" y="798"/>
                      <a:pt x="178" y="922"/>
                    </a:cubicBezTo>
                    <a:cubicBezTo>
                      <a:pt x="187" y="922"/>
                      <a:pt x="196" y="931"/>
                      <a:pt x="214" y="931"/>
                    </a:cubicBezTo>
                    <a:cubicBezTo>
                      <a:pt x="232" y="931"/>
                      <a:pt x="249" y="922"/>
                      <a:pt x="258" y="904"/>
                    </a:cubicBezTo>
                    <a:cubicBezTo>
                      <a:pt x="312" y="842"/>
                      <a:pt x="365" y="780"/>
                      <a:pt x="409" y="709"/>
                    </a:cubicBezTo>
                    <a:cubicBezTo>
                      <a:pt x="454" y="629"/>
                      <a:pt x="480" y="540"/>
                      <a:pt x="480" y="451"/>
                    </a:cubicBezTo>
                    <a:cubicBezTo>
                      <a:pt x="480" y="354"/>
                      <a:pt x="445" y="256"/>
                      <a:pt x="383" y="185"/>
                    </a:cubicBezTo>
                    <a:cubicBezTo>
                      <a:pt x="359" y="153"/>
                      <a:pt x="307"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
              <p:cNvSpPr/>
              <p:nvPr/>
            </p:nvSpPr>
            <p:spPr>
              <a:xfrm>
                <a:off x="5194540" y="1893665"/>
                <a:ext cx="83626" cy="59901"/>
              </a:xfrm>
              <a:custGeom>
                <a:avLst/>
                <a:gdLst/>
                <a:ahLst/>
                <a:cxnLst/>
                <a:rect l="l" t="t" r="r" b="b"/>
                <a:pathLst>
                  <a:path w="712" h="510" extrusionOk="0">
                    <a:moveTo>
                      <a:pt x="483" y="1"/>
                    </a:moveTo>
                    <a:cubicBezTo>
                      <a:pt x="417" y="1"/>
                      <a:pt x="353" y="14"/>
                      <a:pt x="321" y="28"/>
                    </a:cubicBezTo>
                    <a:cubicBezTo>
                      <a:pt x="170" y="90"/>
                      <a:pt x="63" y="206"/>
                      <a:pt x="1" y="348"/>
                    </a:cubicBezTo>
                    <a:cubicBezTo>
                      <a:pt x="61" y="449"/>
                      <a:pt x="173" y="509"/>
                      <a:pt x="289" y="509"/>
                    </a:cubicBezTo>
                    <a:cubicBezTo>
                      <a:pt x="326" y="509"/>
                      <a:pt x="364" y="503"/>
                      <a:pt x="401" y="490"/>
                    </a:cubicBezTo>
                    <a:cubicBezTo>
                      <a:pt x="472" y="463"/>
                      <a:pt x="543" y="419"/>
                      <a:pt x="596" y="348"/>
                    </a:cubicBezTo>
                    <a:cubicBezTo>
                      <a:pt x="631" y="304"/>
                      <a:pt x="711" y="197"/>
                      <a:pt x="694" y="117"/>
                    </a:cubicBezTo>
                    <a:cubicBezTo>
                      <a:pt x="678" y="28"/>
                      <a:pt x="578" y="1"/>
                      <a:pt x="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
              <p:cNvSpPr/>
              <p:nvPr/>
            </p:nvSpPr>
            <p:spPr>
              <a:xfrm>
                <a:off x="5278049" y="1884973"/>
                <a:ext cx="80455" cy="50857"/>
              </a:xfrm>
              <a:custGeom>
                <a:avLst/>
                <a:gdLst/>
                <a:ahLst/>
                <a:cxnLst/>
                <a:rect l="l" t="t" r="r" b="b"/>
                <a:pathLst>
                  <a:path w="685" h="433" extrusionOk="0">
                    <a:moveTo>
                      <a:pt x="355" y="1"/>
                    </a:moveTo>
                    <a:cubicBezTo>
                      <a:pt x="328" y="1"/>
                      <a:pt x="301" y="5"/>
                      <a:pt x="276" y="13"/>
                    </a:cubicBezTo>
                    <a:cubicBezTo>
                      <a:pt x="205" y="31"/>
                      <a:pt x="0" y="111"/>
                      <a:pt x="27" y="235"/>
                    </a:cubicBezTo>
                    <a:cubicBezTo>
                      <a:pt x="80" y="351"/>
                      <a:pt x="187" y="422"/>
                      <a:pt x="311" y="431"/>
                    </a:cubicBezTo>
                    <a:cubicBezTo>
                      <a:pt x="326" y="432"/>
                      <a:pt x="341" y="432"/>
                      <a:pt x="356" y="432"/>
                    </a:cubicBezTo>
                    <a:cubicBezTo>
                      <a:pt x="458" y="432"/>
                      <a:pt x="565" y="406"/>
                      <a:pt x="658" y="360"/>
                    </a:cubicBezTo>
                    <a:cubicBezTo>
                      <a:pt x="666" y="360"/>
                      <a:pt x="675" y="351"/>
                      <a:pt x="675" y="342"/>
                    </a:cubicBezTo>
                    <a:cubicBezTo>
                      <a:pt x="684" y="324"/>
                      <a:pt x="684" y="315"/>
                      <a:pt x="675" y="298"/>
                    </a:cubicBezTo>
                    <a:cubicBezTo>
                      <a:pt x="666" y="200"/>
                      <a:pt x="604" y="102"/>
                      <a:pt x="524" y="49"/>
                    </a:cubicBezTo>
                    <a:cubicBezTo>
                      <a:pt x="470" y="19"/>
                      <a:pt x="412" y="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
              <p:cNvSpPr/>
              <p:nvPr/>
            </p:nvSpPr>
            <p:spPr>
              <a:xfrm>
                <a:off x="5266539" y="1825190"/>
                <a:ext cx="57552" cy="86445"/>
              </a:xfrm>
              <a:custGeom>
                <a:avLst/>
                <a:gdLst/>
                <a:ahLst/>
                <a:cxnLst/>
                <a:rect l="l" t="t" r="r" b="b"/>
                <a:pathLst>
                  <a:path w="490" h="736" extrusionOk="0">
                    <a:moveTo>
                      <a:pt x="450" y="1"/>
                    </a:moveTo>
                    <a:cubicBezTo>
                      <a:pt x="447" y="1"/>
                      <a:pt x="445" y="3"/>
                      <a:pt x="445" y="7"/>
                    </a:cubicBezTo>
                    <a:cubicBezTo>
                      <a:pt x="383" y="16"/>
                      <a:pt x="329" y="25"/>
                      <a:pt x="276" y="43"/>
                    </a:cubicBezTo>
                    <a:cubicBezTo>
                      <a:pt x="214" y="52"/>
                      <a:pt x="152" y="87"/>
                      <a:pt x="107" y="132"/>
                    </a:cubicBezTo>
                    <a:cubicBezTo>
                      <a:pt x="45" y="212"/>
                      <a:pt x="18" y="309"/>
                      <a:pt x="10" y="416"/>
                    </a:cubicBezTo>
                    <a:cubicBezTo>
                      <a:pt x="1" y="478"/>
                      <a:pt x="1" y="540"/>
                      <a:pt x="10" y="593"/>
                    </a:cubicBezTo>
                    <a:cubicBezTo>
                      <a:pt x="18" y="656"/>
                      <a:pt x="45" y="700"/>
                      <a:pt x="89" y="736"/>
                    </a:cubicBezTo>
                    <a:lnTo>
                      <a:pt x="187" y="682"/>
                    </a:lnTo>
                    <a:cubicBezTo>
                      <a:pt x="320" y="673"/>
                      <a:pt x="418" y="522"/>
                      <a:pt x="436" y="354"/>
                    </a:cubicBezTo>
                    <a:cubicBezTo>
                      <a:pt x="427" y="265"/>
                      <a:pt x="436" y="167"/>
                      <a:pt x="463" y="78"/>
                    </a:cubicBezTo>
                    <a:cubicBezTo>
                      <a:pt x="471" y="52"/>
                      <a:pt x="489" y="16"/>
                      <a:pt x="463" y="7"/>
                    </a:cubicBezTo>
                    <a:cubicBezTo>
                      <a:pt x="458" y="3"/>
                      <a:pt x="454"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
              <p:cNvSpPr/>
              <p:nvPr/>
            </p:nvSpPr>
            <p:spPr>
              <a:xfrm>
                <a:off x="5213332" y="1838462"/>
                <a:ext cx="75287" cy="72351"/>
              </a:xfrm>
              <a:custGeom>
                <a:avLst/>
                <a:gdLst/>
                <a:ahLst/>
                <a:cxnLst/>
                <a:rect l="l" t="t" r="r" b="b"/>
                <a:pathLst>
                  <a:path w="641" h="616" extrusionOk="0">
                    <a:moveTo>
                      <a:pt x="18" y="1"/>
                    </a:moveTo>
                    <a:cubicBezTo>
                      <a:pt x="1" y="178"/>
                      <a:pt x="54" y="356"/>
                      <a:pt x="169" y="498"/>
                    </a:cubicBezTo>
                    <a:cubicBezTo>
                      <a:pt x="226" y="554"/>
                      <a:pt x="330" y="615"/>
                      <a:pt x="425" y="615"/>
                    </a:cubicBezTo>
                    <a:cubicBezTo>
                      <a:pt x="464" y="615"/>
                      <a:pt x="502" y="604"/>
                      <a:pt x="534" y="578"/>
                    </a:cubicBezTo>
                    <a:cubicBezTo>
                      <a:pt x="640" y="498"/>
                      <a:pt x="551" y="241"/>
                      <a:pt x="489" y="170"/>
                    </a:cubicBezTo>
                    <a:cubicBezTo>
                      <a:pt x="436" y="116"/>
                      <a:pt x="365" y="81"/>
                      <a:pt x="294" y="54"/>
                    </a:cubicBezTo>
                    <a:cubicBezTo>
                      <a:pt x="205" y="19"/>
                      <a:pt x="11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
              <p:cNvSpPr/>
              <p:nvPr/>
            </p:nvSpPr>
            <p:spPr>
              <a:xfrm>
                <a:off x="5236353" y="1864537"/>
                <a:ext cx="86680" cy="85740"/>
              </a:xfrm>
              <a:custGeom>
                <a:avLst/>
                <a:gdLst/>
                <a:ahLst/>
                <a:cxnLst/>
                <a:rect l="l" t="t" r="r" b="b"/>
                <a:pathLst>
                  <a:path w="738" h="730" extrusionOk="0">
                    <a:moveTo>
                      <a:pt x="124" y="143"/>
                    </a:moveTo>
                    <a:lnTo>
                      <a:pt x="124" y="143"/>
                    </a:lnTo>
                    <a:cubicBezTo>
                      <a:pt x="135" y="160"/>
                      <a:pt x="146" y="176"/>
                      <a:pt x="159" y="190"/>
                    </a:cubicBezTo>
                    <a:lnTo>
                      <a:pt x="159" y="190"/>
                    </a:lnTo>
                    <a:cubicBezTo>
                      <a:pt x="148" y="174"/>
                      <a:pt x="137" y="158"/>
                      <a:pt x="124" y="143"/>
                    </a:cubicBezTo>
                    <a:close/>
                    <a:moveTo>
                      <a:pt x="70" y="387"/>
                    </a:moveTo>
                    <a:lnTo>
                      <a:pt x="27" y="392"/>
                    </a:lnTo>
                    <a:cubicBezTo>
                      <a:pt x="40" y="392"/>
                      <a:pt x="55" y="390"/>
                      <a:pt x="70" y="387"/>
                    </a:cubicBezTo>
                    <a:close/>
                    <a:moveTo>
                      <a:pt x="489" y="1"/>
                    </a:moveTo>
                    <a:cubicBezTo>
                      <a:pt x="453" y="45"/>
                      <a:pt x="418" y="90"/>
                      <a:pt x="391" y="143"/>
                    </a:cubicBezTo>
                    <a:cubicBezTo>
                      <a:pt x="382" y="99"/>
                      <a:pt x="382" y="63"/>
                      <a:pt x="391" y="19"/>
                    </a:cubicBezTo>
                    <a:lnTo>
                      <a:pt x="391" y="19"/>
                    </a:lnTo>
                    <a:cubicBezTo>
                      <a:pt x="364" y="99"/>
                      <a:pt x="338" y="178"/>
                      <a:pt x="329" y="258"/>
                    </a:cubicBezTo>
                    <a:cubicBezTo>
                      <a:pt x="329" y="196"/>
                      <a:pt x="320" y="143"/>
                      <a:pt x="311" y="81"/>
                    </a:cubicBezTo>
                    <a:cubicBezTo>
                      <a:pt x="302" y="134"/>
                      <a:pt x="293" y="187"/>
                      <a:pt x="284" y="232"/>
                    </a:cubicBezTo>
                    <a:cubicBezTo>
                      <a:pt x="240" y="187"/>
                      <a:pt x="204" y="134"/>
                      <a:pt x="187" y="81"/>
                    </a:cubicBezTo>
                    <a:lnTo>
                      <a:pt x="187" y="81"/>
                    </a:lnTo>
                    <a:cubicBezTo>
                      <a:pt x="187" y="143"/>
                      <a:pt x="204" y="196"/>
                      <a:pt x="231" y="250"/>
                    </a:cubicBezTo>
                    <a:cubicBezTo>
                      <a:pt x="204" y="233"/>
                      <a:pt x="179" y="213"/>
                      <a:pt x="159" y="190"/>
                    </a:cubicBezTo>
                    <a:lnTo>
                      <a:pt x="159" y="190"/>
                    </a:lnTo>
                    <a:cubicBezTo>
                      <a:pt x="179" y="220"/>
                      <a:pt x="196" y="250"/>
                      <a:pt x="213" y="285"/>
                    </a:cubicBezTo>
                    <a:cubicBezTo>
                      <a:pt x="160" y="267"/>
                      <a:pt x="107" y="241"/>
                      <a:pt x="71" y="214"/>
                    </a:cubicBezTo>
                    <a:lnTo>
                      <a:pt x="71" y="214"/>
                    </a:lnTo>
                    <a:cubicBezTo>
                      <a:pt x="98" y="250"/>
                      <a:pt x="124" y="276"/>
                      <a:pt x="160" y="303"/>
                    </a:cubicBezTo>
                    <a:lnTo>
                      <a:pt x="0" y="329"/>
                    </a:lnTo>
                    <a:lnTo>
                      <a:pt x="169" y="347"/>
                    </a:lnTo>
                    <a:cubicBezTo>
                      <a:pt x="138" y="366"/>
                      <a:pt x="103" y="380"/>
                      <a:pt x="70" y="387"/>
                    </a:cubicBezTo>
                    <a:lnTo>
                      <a:pt x="70" y="387"/>
                    </a:lnTo>
                    <a:lnTo>
                      <a:pt x="187" y="374"/>
                    </a:lnTo>
                    <a:lnTo>
                      <a:pt x="27" y="489"/>
                    </a:lnTo>
                    <a:lnTo>
                      <a:pt x="195" y="436"/>
                    </a:lnTo>
                    <a:lnTo>
                      <a:pt x="36" y="552"/>
                    </a:lnTo>
                    <a:lnTo>
                      <a:pt x="204" y="480"/>
                    </a:lnTo>
                    <a:lnTo>
                      <a:pt x="71" y="605"/>
                    </a:lnTo>
                    <a:lnTo>
                      <a:pt x="258" y="498"/>
                    </a:lnTo>
                    <a:lnTo>
                      <a:pt x="258" y="498"/>
                    </a:lnTo>
                    <a:cubicBezTo>
                      <a:pt x="213" y="543"/>
                      <a:pt x="187" y="587"/>
                      <a:pt x="169" y="640"/>
                    </a:cubicBezTo>
                    <a:cubicBezTo>
                      <a:pt x="204" y="596"/>
                      <a:pt x="240" y="552"/>
                      <a:pt x="284" y="507"/>
                    </a:cubicBezTo>
                    <a:cubicBezTo>
                      <a:pt x="284" y="578"/>
                      <a:pt x="293" y="658"/>
                      <a:pt x="320" y="729"/>
                    </a:cubicBezTo>
                    <a:lnTo>
                      <a:pt x="320" y="534"/>
                    </a:lnTo>
                    <a:lnTo>
                      <a:pt x="382" y="703"/>
                    </a:lnTo>
                    <a:lnTo>
                      <a:pt x="382" y="525"/>
                    </a:lnTo>
                    <a:lnTo>
                      <a:pt x="453" y="640"/>
                    </a:lnTo>
                    <a:cubicBezTo>
                      <a:pt x="453" y="605"/>
                      <a:pt x="453" y="569"/>
                      <a:pt x="453" y="534"/>
                    </a:cubicBezTo>
                    <a:cubicBezTo>
                      <a:pt x="453" y="543"/>
                      <a:pt x="515" y="596"/>
                      <a:pt x="524" y="605"/>
                    </a:cubicBezTo>
                    <a:cubicBezTo>
                      <a:pt x="515" y="578"/>
                      <a:pt x="531" y="571"/>
                      <a:pt x="550" y="571"/>
                    </a:cubicBezTo>
                    <a:cubicBezTo>
                      <a:pt x="569" y="571"/>
                      <a:pt x="591" y="578"/>
                      <a:pt x="595" y="578"/>
                    </a:cubicBezTo>
                    <a:cubicBezTo>
                      <a:pt x="607" y="581"/>
                      <a:pt x="620" y="582"/>
                      <a:pt x="633" y="582"/>
                    </a:cubicBezTo>
                    <a:cubicBezTo>
                      <a:pt x="659" y="582"/>
                      <a:pt x="687" y="578"/>
                      <a:pt x="711" y="578"/>
                    </a:cubicBezTo>
                    <a:lnTo>
                      <a:pt x="631" y="543"/>
                    </a:lnTo>
                    <a:lnTo>
                      <a:pt x="728" y="516"/>
                    </a:lnTo>
                    <a:cubicBezTo>
                      <a:pt x="684" y="516"/>
                      <a:pt x="648" y="498"/>
                      <a:pt x="604" y="480"/>
                    </a:cubicBezTo>
                    <a:cubicBezTo>
                      <a:pt x="648" y="480"/>
                      <a:pt x="693" y="472"/>
                      <a:pt x="737" y="454"/>
                    </a:cubicBezTo>
                    <a:lnTo>
                      <a:pt x="577" y="436"/>
                    </a:lnTo>
                    <a:lnTo>
                      <a:pt x="720" y="383"/>
                    </a:lnTo>
                    <a:lnTo>
                      <a:pt x="595" y="347"/>
                    </a:lnTo>
                    <a:lnTo>
                      <a:pt x="737" y="312"/>
                    </a:lnTo>
                    <a:lnTo>
                      <a:pt x="595" y="303"/>
                    </a:lnTo>
                    <a:lnTo>
                      <a:pt x="702" y="258"/>
                    </a:lnTo>
                    <a:lnTo>
                      <a:pt x="702" y="258"/>
                    </a:lnTo>
                    <a:lnTo>
                      <a:pt x="542" y="294"/>
                    </a:lnTo>
                    <a:lnTo>
                      <a:pt x="542" y="294"/>
                    </a:lnTo>
                    <a:lnTo>
                      <a:pt x="631" y="223"/>
                    </a:lnTo>
                    <a:lnTo>
                      <a:pt x="489" y="294"/>
                    </a:lnTo>
                    <a:cubicBezTo>
                      <a:pt x="542" y="250"/>
                      <a:pt x="586" y="187"/>
                      <a:pt x="613" y="125"/>
                    </a:cubicBezTo>
                    <a:lnTo>
                      <a:pt x="613" y="125"/>
                    </a:lnTo>
                    <a:cubicBezTo>
                      <a:pt x="569" y="161"/>
                      <a:pt x="524" y="196"/>
                      <a:pt x="471" y="223"/>
                    </a:cubicBezTo>
                    <a:cubicBezTo>
                      <a:pt x="515" y="178"/>
                      <a:pt x="533" y="125"/>
                      <a:pt x="551" y="72"/>
                    </a:cubicBezTo>
                    <a:lnTo>
                      <a:pt x="551" y="72"/>
                    </a:lnTo>
                    <a:lnTo>
                      <a:pt x="435" y="187"/>
                    </a:lnTo>
                    <a:lnTo>
                      <a:pt x="4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
              <p:cNvSpPr/>
              <p:nvPr/>
            </p:nvSpPr>
            <p:spPr>
              <a:xfrm>
                <a:off x="5280163" y="1902122"/>
                <a:ext cx="9514" cy="57552"/>
              </a:xfrm>
              <a:custGeom>
                <a:avLst/>
                <a:gdLst/>
                <a:ahLst/>
                <a:cxnLst/>
                <a:rect l="l" t="t" r="r" b="b"/>
                <a:pathLst>
                  <a:path w="81" h="490" fill="none" extrusionOk="0">
                    <a:moveTo>
                      <a:pt x="0" y="1"/>
                    </a:moveTo>
                    <a:cubicBezTo>
                      <a:pt x="36" y="160"/>
                      <a:pt x="62" y="329"/>
                      <a:pt x="80" y="48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
              <p:cNvSpPr/>
              <p:nvPr/>
            </p:nvSpPr>
            <p:spPr>
              <a:xfrm>
                <a:off x="5273821" y="1902122"/>
                <a:ext cx="7400" cy="62720"/>
              </a:xfrm>
              <a:custGeom>
                <a:avLst/>
                <a:gdLst/>
                <a:ahLst/>
                <a:cxnLst/>
                <a:rect l="l" t="t" r="r" b="b"/>
                <a:pathLst>
                  <a:path w="63" h="534" fill="none" extrusionOk="0">
                    <a:moveTo>
                      <a:pt x="63" y="1"/>
                    </a:moveTo>
                    <a:cubicBezTo>
                      <a:pt x="36" y="178"/>
                      <a:pt x="19" y="356"/>
                      <a:pt x="1" y="53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
              <p:cNvSpPr/>
              <p:nvPr/>
            </p:nvSpPr>
            <p:spPr>
              <a:xfrm>
                <a:off x="5279106" y="1903179"/>
                <a:ext cx="48038" cy="21964"/>
              </a:xfrm>
              <a:custGeom>
                <a:avLst/>
                <a:gdLst/>
                <a:ahLst/>
                <a:cxnLst/>
                <a:rect l="l" t="t" r="r" b="b"/>
                <a:pathLst>
                  <a:path w="409" h="187" fill="none" extrusionOk="0">
                    <a:moveTo>
                      <a:pt x="0" y="0"/>
                    </a:moveTo>
                    <a:cubicBezTo>
                      <a:pt x="142" y="36"/>
                      <a:pt x="284" y="98"/>
                      <a:pt x="409" y="1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
              <p:cNvSpPr/>
              <p:nvPr/>
            </p:nvSpPr>
            <p:spPr>
              <a:xfrm>
                <a:off x="5279106" y="1903179"/>
                <a:ext cx="31360" cy="42870"/>
              </a:xfrm>
              <a:custGeom>
                <a:avLst/>
                <a:gdLst/>
                <a:ahLst/>
                <a:cxnLst/>
                <a:rect l="l" t="t" r="r" b="b"/>
                <a:pathLst>
                  <a:path w="267" h="365" fill="none" extrusionOk="0">
                    <a:moveTo>
                      <a:pt x="0" y="0"/>
                    </a:moveTo>
                    <a:cubicBezTo>
                      <a:pt x="107" y="107"/>
                      <a:pt x="196" y="231"/>
                      <a:pt x="267" y="36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
              <p:cNvSpPr/>
              <p:nvPr/>
            </p:nvSpPr>
            <p:spPr>
              <a:xfrm>
                <a:off x="5308234" y="1942760"/>
                <a:ext cx="4346" cy="5403"/>
              </a:xfrm>
              <a:custGeom>
                <a:avLst/>
                <a:gdLst/>
                <a:ahLst/>
                <a:cxnLst/>
                <a:rect l="l" t="t" r="r" b="b"/>
                <a:pathLst>
                  <a:path w="37" h="46" extrusionOk="0">
                    <a:moveTo>
                      <a:pt x="19" y="1"/>
                    </a:moveTo>
                    <a:cubicBezTo>
                      <a:pt x="10" y="1"/>
                      <a:pt x="1" y="10"/>
                      <a:pt x="1" y="28"/>
                    </a:cubicBezTo>
                    <a:cubicBezTo>
                      <a:pt x="1" y="37"/>
                      <a:pt x="10" y="45"/>
                      <a:pt x="19" y="45"/>
                    </a:cubicBezTo>
                    <a:cubicBezTo>
                      <a:pt x="28" y="45"/>
                      <a:pt x="36" y="37"/>
                      <a:pt x="36" y="28"/>
                    </a:cubicBezTo>
                    <a:cubicBezTo>
                      <a:pt x="36" y="19"/>
                      <a:pt x="28"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
              <p:cNvSpPr/>
              <p:nvPr/>
            </p:nvSpPr>
            <p:spPr>
              <a:xfrm>
                <a:off x="5323973" y="1923028"/>
                <a:ext cx="4228" cy="4228"/>
              </a:xfrm>
              <a:custGeom>
                <a:avLst/>
                <a:gdLst/>
                <a:ahLst/>
                <a:cxnLst/>
                <a:rect l="l" t="t" r="r" b="b"/>
                <a:pathLst>
                  <a:path w="36" h="36" extrusionOk="0">
                    <a:moveTo>
                      <a:pt x="18" y="0"/>
                    </a:moveTo>
                    <a:cubicBezTo>
                      <a:pt x="9" y="0"/>
                      <a:pt x="0" y="9"/>
                      <a:pt x="9" y="18"/>
                    </a:cubicBezTo>
                    <a:cubicBezTo>
                      <a:pt x="9" y="27"/>
                      <a:pt x="18" y="36"/>
                      <a:pt x="18" y="36"/>
                    </a:cubicBezTo>
                    <a:cubicBezTo>
                      <a:pt x="36" y="36"/>
                      <a:pt x="36" y="27"/>
                      <a:pt x="36" y="9"/>
                    </a:cubicBezTo>
                    <a:cubicBezTo>
                      <a:pt x="36"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
              <p:cNvSpPr/>
              <p:nvPr/>
            </p:nvSpPr>
            <p:spPr>
              <a:xfrm>
                <a:off x="5288502" y="1957442"/>
                <a:ext cx="3171" cy="5285"/>
              </a:xfrm>
              <a:custGeom>
                <a:avLst/>
                <a:gdLst/>
                <a:ahLst/>
                <a:cxnLst/>
                <a:rect l="l" t="t" r="r" b="b"/>
                <a:pathLst>
                  <a:path w="27" h="45" extrusionOk="0">
                    <a:moveTo>
                      <a:pt x="9" y="0"/>
                    </a:moveTo>
                    <a:cubicBezTo>
                      <a:pt x="0" y="0"/>
                      <a:pt x="0" y="9"/>
                      <a:pt x="0" y="27"/>
                    </a:cubicBezTo>
                    <a:cubicBezTo>
                      <a:pt x="0" y="36"/>
                      <a:pt x="9" y="45"/>
                      <a:pt x="18" y="45"/>
                    </a:cubicBezTo>
                    <a:cubicBezTo>
                      <a:pt x="27" y="36"/>
                      <a:pt x="27" y="27"/>
                      <a:pt x="27" y="18"/>
                    </a:cubicBezTo>
                    <a:cubicBezTo>
                      <a:pt x="27" y="9"/>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
              <p:cNvSpPr/>
              <p:nvPr/>
            </p:nvSpPr>
            <p:spPr>
              <a:xfrm>
                <a:off x="5271824" y="1960496"/>
                <a:ext cx="4228" cy="5403"/>
              </a:xfrm>
              <a:custGeom>
                <a:avLst/>
                <a:gdLst/>
                <a:ahLst/>
                <a:cxnLst/>
                <a:rect l="l" t="t" r="r" b="b"/>
                <a:pathLst>
                  <a:path w="36" h="46" extrusionOk="0">
                    <a:moveTo>
                      <a:pt x="18" y="1"/>
                    </a:moveTo>
                    <a:cubicBezTo>
                      <a:pt x="9" y="10"/>
                      <a:pt x="0" y="19"/>
                      <a:pt x="9" y="28"/>
                    </a:cubicBezTo>
                    <a:cubicBezTo>
                      <a:pt x="9" y="36"/>
                      <a:pt x="9" y="45"/>
                      <a:pt x="18" y="45"/>
                    </a:cubicBezTo>
                    <a:cubicBezTo>
                      <a:pt x="27" y="45"/>
                      <a:pt x="36" y="28"/>
                      <a:pt x="36" y="19"/>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
              <p:cNvSpPr/>
              <p:nvPr/>
            </p:nvSpPr>
            <p:spPr>
              <a:xfrm>
                <a:off x="5233182" y="1867708"/>
                <a:ext cx="49095" cy="56495"/>
              </a:xfrm>
              <a:custGeom>
                <a:avLst/>
                <a:gdLst/>
                <a:ahLst/>
                <a:cxnLst/>
                <a:rect l="l" t="t" r="r" b="b"/>
                <a:pathLst>
                  <a:path w="418" h="481" extrusionOk="0">
                    <a:moveTo>
                      <a:pt x="36" y="0"/>
                    </a:moveTo>
                    <a:lnTo>
                      <a:pt x="36" y="0"/>
                    </a:lnTo>
                    <a:cubicBezTo>
                      <a:pt x="122" y="139"/>
                      <a:pt x="242" y="243"/>
                      <a:pt x="379" y="306"/>
                    </a:cubicBezTo>
                    <a:lnTo>
                      <a:pt x="379" y="306"/>
                    </a:lnTo>
                    <a:cubicBezTo>
                      <a:pt x="282" y="406"/>
                      <a:pt x="145" y="472"/>
                      <a:pt x="0" y="480"/>
                    </a:cubicBezTo>
                    <a:cubicBezTo>
                      <a:pt x="151" y="480"/>
                      <a:pt x="302" y="418"/>
                      <a:pt x="400" y="302"/>
                    </a:cubicBezTo>
                    <a:lnTo>
                      <a:pt x="418" y="294"/>
                    </a:lnTo>
                    <a:lnTo>
                      <a:pt x="400" y="294"/>
                    </a:lnTo>
                    <a:cubicBezTo>
                      <a:pt x="258" y="231"/>
                      <a:pt x="134" y="134"/>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
              <p:cNvSpPr/>
              <p:nvPr/>
            </p:nvSpPr>
            <p:spPr>
              <a:xfrm>
                <a:off x="5280163" y="1841633"/>
                <a:ext cx="24078" cy="62720"/>
              </a:xfrm>
              <a:custGeom>
                <a:avLst/>
                <a:gdLst/>
                <a:ahLst/>
                <a:cxnLst/>
                <a:rect l="l" t="t" r="r" b="b"/>
                <a:pathLst>
                  <a:path w="205" h="534" extrusionOk="0">
                    <a:moveTo>
                      <a:pt x="204" y="0"/>
                    </a:moveTo>
                    <a:lnTo>
                      <a:pt x="204" y="0"/>
                    </a:lnTo>
                    <a:cubicBezTo>
                      <a:pt x="169" y="36"/>
                      <a:pt x="151" y="80"/>
                      <a:pt x="142" y="134"/>
                    </a:cubicBezTo>
                    <a:cubicBezTo>
                      <a:pt x="142" y="178"/>
                      <a:pt x="133" y="231"/>
                      <a:pt x="124" y="276"/>
                    </a:cubicBezTo>
                    <a:cubicBezTo>
                      <a:pt x="116" y="373"/>
                      <a:pt x="71" y="462"/>
                      <a:pt x="0" y="533"/>
                    </a:cubicBezTo>
                    <a:cubicBezTo>
                      <a:pt x="80" y="471"/>
                      <a:pt x="133" y="382"/>
                      <a:pt x="151" y="285"/>
                    </a:cubicBezTo>
                    <a:cubicBezTo>
                      <a:pt x="160" y="231"/>
                      <a:pt x="160" y="187"/>
                      <a:pt x="160" y="134"/>
                    </a:cubicBezTo>
                    <a:cubicBezTo>
                      <a:pt x="160" y="89"/>
                      <a:pt x="178" y="36"/>
                      <a:pt x="20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
              <p:cNvSpPr/>
              <p:nvPr/>
            </p:nvSpPr>
            <p:spPr>
              <a:xfrm>
                <a:off x="5273821" y="1905293"/>
                <a:ext cx="9514" cy="77284"/>
              </a:xfrm>
              <a:custGeom>
                <a:avLst/>
                <a:gdLst/>
                <a:ahLst/>
                <a:cxnLst/>
                <a:rect l="l" t="t" r="r" b="b"/>
                <a:pathLst>
                  <a:path w="81" h="658" extrusionOk="0">
                    <a:moveTo>
                      <a:pt x="63" y="0"/>
                    </a:moveTo>
                    <a:lnTo>
                      <a:pt x="63" y="0"/>
                    </a:lnTo>
                    <a:cubicBezTo>
                      <a:pt x="19" y="45"/>
                      <a:pt x="1" y="98"/>
                      <a:pt x="1" y="160"/>
                    </a:cubicBezTo>
                    <a:cubicBezTo>
                      <a:pt x="1" y="213"/>
                      <a:pt x="10" y="267"/>
                      <a:pt x="19" y="329"/>
                    </a:cubicBezTo>
                    <a:cubicBezTo>
                      <a:pt x="36" y="382"/>
                      <a:pt x="54" y="435"/>
                      <a:pt x="63" y="489"/>
                    </a:cubicBezTo>
                    <a:cubicBezTo>
                      <a:pt x="63" y="551"/>
                      <a:pt x="54" y="604"/>
                      <a:pt x="27" y="657"/>
                    </a:cubicBezTo>
                    <a:cubicBezTo>
                      <a:pt x="63" y="604"/>
                      <a:pt x="81" y="551"/>
                      <a:pt x="72" y="489"/>
                    </a:cubicBezTo>
                    <a:cubicBezTo>
                      <a:pt x="72" y="435"/>
                      <a:pt x="63" y="373"/>
                      <a:pt x="45" y="320"/>
                    </a:cubicBezTo>
                    <a:cubicBezTo>
                      <a:pt x="27" y="267"/>
                      <a:pt x="19" y="213"/>
                      <a:pt x="19" y="160"/>
                    </a:cubicBezTo>
                    <a:cubicBezTo>
                      <a:pt x="10" y="98"/>
                      <a:pt x="27" y="45"/>
                      <a:pt x="6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
              <p:cNvSpPr/>
              <p:nvPr/>
            </p:nvSpPr>
            <p:spPr>
              <a:xfrm>
                <a:off x="5281220" y="1904236"/>
                <a:ext cx="46981" cy="7400"/>
              </a:xfrm>
              <a:custGeom>
                <a:avLst/>
                <a:gdLst/>
                <a:ahLst/>
                <a:cxnLst/>
                <a:rect l="l" t="t" r="r" b="b"/>
                <a:pathLst>
                  <a:path w="400" h="63" extrusionOk="0">
                    <a:moveTo>
                      <a:pt x="0" y="0"/>
                    </a:moveTo>
                    <a:cubicBezTo>
                      <a:pt x="62" y="36"/>
                      <a:pt x="124" y="54"/>
                      <a:pt x="195" y="63"/>
                    </a:cubicBezTo>
                    <a:cubicBezTo>
                      <a:pt x="266" y="63"/>
                      <a:pt x="329" y="54"/>
                      <a:pt x="400" y="36"/>
                    </a:cubicBezTo>
                    <a:lnTo>
                      <a:pt x="400" y="36"/>
                    </a:lnTo>
                    <a:cubicBezTo>
                      <a:pt x="357" y="42"/>
                      <a:pt x="315" y="44"/>
                      <a:pt x="273" y="44"/>
                    </a:cubicBezTo>
                    <a:cubicBezTo>
                      <a:pt x="182" y="44"/>
                      <a:pt x="91" y="31"/>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
              <p:cNvSpPr/>
              <p:nvPr/>
            </p:nvSpPr>
            <p:spPr>
              <a:xfrm>
                <a:off x="6135571" y="1765759"/>
                <a:ext cx="49095" cy="80338"/>
              </a:xfrm>
              <a:custGeom>
                <a:avLst/>
                <a:gdLst/>
                <a:ahLst/>
                <a:cxnLst/>
                <a:rect l="l" t="t" r="r" b="b"/>
                <a:pathLst>
                  <a:path w="418" h="684" extrusionOk="0">
                    <a:moveTo>
                      <a:pt x="84" y="0"/>
                    </a:moveTo>
                    <a:cubicBezTo>
                      <a:pt x="80" y="0"/>
                      <a:pt x="76" y="3"/>
                      <a:pt x="71" y="7"/>
                    </a:cubicBezTo>
                    <a:cubicBezTo>
                      <a:pt x="53" y="16"/>
                      <a:pt x="45" y="25"/>
                      <a:pt x="45" y="43"/>
                    </a:cubicBezTo>
                    <a:cubicBezTo>
                      <a:pt x="27" y="105"/>
                      <a:pt x="9" y="167"/>
                      <a:pt x="9" y="238"/>
                    </a:cubicBezTo>
                    <a:cubicBezTo>
                      <a:pt x="0" y="300"/>
                      <a:pt x="9" y="371"/>
                      <a:pt x="36" y="433"/>
                    </a:cubicBezTo>
                    <a:cubicBezTo>
                      <a:pt x="80" y="504"/>
                      <a:pt x="133" y="558"/>
                      <a:pt x="213" y="593"/>
                    </a:cubicBezTo>
                    <a:cubicBezTo>
                      <a:pt x="235" y="608"/>
                      <a:pt x="313" y="684"/>
                      <a:pt x="348" y="684"/>
                    </a:cubicBezTo>
                    <a:cubicBezTo>
                      <a:pt x="356" y="684"/>
                      <a:pt x="361" y="681"/>
                      <a:pt x="364" y="673"/>
                    </a:cubicBezTo>
                    <a:cubicBezTo>
                      <a:pt x="418" y="549"/>
                      <a:pt x="418" y="407"/>
                      <a:pt x="364" y="282"/>
                    </a:cubicBezTo>
                    <a:cubicBezTo>
                      <a:pt x="320" y="149"/>
                      <a:pt x="222" y="51"/>
                      <a:pt x="98" y="7"/>
                    </a:cubicBezTo>
                    <a:cubicBezTo>
                      <a:pt x="93" y="3"/>
                      <a:pt x="8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
              <p:cNvSpPr/>
              <p:nvPr/>
            </p:nvSpPr>
            <p:spPr>
              <a:xfrm>
                <a:off x="6169984" y="1785843"/>
                <a:ext cx="54381" cy="56377"/>
              </a:xfrm>
              <a:custGeom>
                <a:avLst/>
                <a:gdLst/>
                <a:ahLst/>
                <a:cxnLst/>
                <a:rect l="l" t="t" r="r" b="b"/>
                <a:pathLst>
                  <a:path w="463" h="480" extrusionOk="0">
                    <a:moveTo>
                      <a:pt x="307" y="0"/>
                    </a:moveTo>
                    <a:cubicBezTo>
                      <a:pt x="239" y="0"/>
                      <a:pt x="172" y="25"/>
                      <a:pt x="116" y="76"/>
                    </a:cubicBezTo>
                    <a:cubicBezTo>
                      <a:pt x="80" y="120"/>
                      <a:pt x="45" y="182"/>
                      <a:pt x="36" y="245"/>
                    </a:cubicBezTo>
                    <a:cubicBezTo>
                      <a:pt x="18" y="289"/>
                      <a:pt x="0" y="396"/>
                      <a:pt x="36" y="440"/>
                    </a:cubicBezTo>
                    <a:cubicBezTo>
                      <a:pt x="59" y="469"/>
                      <a:pt x="90" y="480"/>
                      <a:pt x="124" y="480"/>
                    </a:cubicBezTo>
                    <a:cubicBezTo>
                      <a:pt x="205" y="480"/>
                      <a:pt x="300" y="415"/>
                      <a:pt x="338" y="378"/>
                    </a:cubicBezTo>
                    <a:cubicBezTo>
                      <a:pt x="418" y="289"/>
                      <a:pt x="462" y="165"/>
                      <a:pt x="453" y="40"/>
                    </a:cubicBezTo>
                    <a:cubicBezTo>
                      <a:pt x="408" y="14"/>
                      <a:pt x="357"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
              <p:cNvSpPr/>
              <p:nvPr/>
            </p:nvSpPr>
            <p:spPr>
              <a:xfrm>
                <a:off x="6110436" y="1828009"/>
                <a:ext cx="65891" cy="43105"/>
              </a:xfrm>
              <a:custGeom>
                <a:avLst/>
                <a:gdLst/>
                <a:ahLst/>
                <a:cxnLst/>
                <a:rect l="l" t="t" r="r" b="b"/>
                <a:pathLst>
                  <a:path w="561" h="367" extrusionOk="0">
                    <a:moveTo>
                      <a:pt x="325" y="1"/>
                    </a:moveTo>
                    <a:cubicBezTo>
                      <a:pt x="294" y="1"/>
                      <a:pt x="262" y="7"/>
                      <a:pt x="232" y="19"/>
                    </a:cubicBezTo>
                    <a:cubicBezTo>
                      <a:pt x="143" y="45"/>
                      <a:pt x="63" y="108"/>
                      <a:pt x="10" y="188"/>
                    </a:cubicBezTo>
                    <a:cubicBezTo>
                      <a:pt x="10" y="188"/>
                      <a:pt x="1" y="196"/>
                      <a:pt x="1" y="205"/>
                    </a:cubicBezTo>
                    <a:cubicBezTo>
                      <a:pt x="1" y="214"/>
                      <a:pt x="10" y="223"/>
                      <a:pt x="10" y="241"/>
                    </a:cubicBezTo>
                    <a:cubicBezTo>
                      <a:pt x="54" y="303"/>
                      <a:pt x="125" y="347"/>
                      <a:pt x="205" y="365"/>
                    </a:cubicBezTo>
                    <a:cubicBezTo>
                      <a:pt x="214" y="366"/>
                      <a:pt x="224" y="367"/>
                      <a:pt x="233" y="367"/>
                    </a:cubicBezTo>
                    <a:cubicBezTo>
                      <a:pt x="294" y="367"/>
                      <a:pt x="354" y="342"/>
                      <a:pt x="401" y="303"/>
                    </a:cubicBezTo>
                    <a:cubicBezTo>
                      <a:pt x="436" y="267"/>
                      <a:pt x="560" y="143"/>
                      <a:pt x="489" y="63"/>
                    </a:cubicBezTo>
                    <a:cubicBezTo>
                      <a:pt x="443" y="22"/>
                      <a:pt x="385"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
              <p:cNvSpPr/>
              <p:nvPr/>
            </p:nvSpPr>
            <p:spPr>
              <a:xfrm>
                <a:off x="6152249" y="1835408"/>
                <a:ext cx="43927" cy="75170"/>
              </a:xfrm>
              <a:custGeom>
                <a:avLst/>
                <a:gdLst/>
                <a:ahLst/>
                <a:cxnLst/>
                <a:rect l="l" t="t" r="r" b="b"/>
                <a:pathLst>
                  <a:path w="374" h="640" extrusionOk="0">
                    <a:moveTo>
                      <a:pt x="169" y="0"/>
                    </a:moveTo>
                    <a:lnTo>
                      <a:pt x="116" y="62"/>
                    </a:lnTo>
                    <a:cubicBezTo>
                      <a:pt x="27" y="142"/>
                      <a:pt x="0" y="275"/>
                      <a:pt x="53" y="382"/>
                    </a:cubicBezTo>
                    <a:cubicBezTo>
                      <a:pt x="89" y="444"/>
                      <a:pt x="116" y="515"/>
                      <a:pt x="125" y="586"/>
                    </a:cubicBezTo>
                    <a:cubicBezTo>
                      <a:pt x="125" y="604"/>
                      <a:pt x="125" y="640"/>
                      <a:pt x="151" y="640"/>
                    </a:cubicBezTo>
                    <a:cubicBezTo>
                      <a:pt x="169" y="640"/>
                      <a:pt x="160" y="640"/>
                      <a:pt x="169" y="631"/>
                    </a:cubicBezTo>
                    <a:cubicBezTo>
                      <a:pt x="204" y="604"/>
                      <a:pt x="231" y="586"/>
                      <a:pt x="267" y="560"/>
                    </a:cubicBezTo>
                    <a:cubicBezTo>
                      <a:pt x="311" y="524"/>
                      <a:pt x="338" y="480"/>
                      <a:pt x="355" y="435"/>
                    </a:cubicBezTo>
                    <a:cubicBezTo>
                      <a:pt x="373" y="355"/>
                      <a:pt x="364" y="275"/>
                      <a:pt x="329" y="204"/>
                    </a:cubicBezTo>
                    <a:cubicBezTo>
                      <a:pt x="320" y="151"/>
                      <a:pt x="293" y="107"/>
                      <a:pt x="276" y="71"/>
                    </a:cubicBezTo>
                    <a:cubicBezTo>
                      <a:pt x="249" y="36"/>
                      <a:pt x="213"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
              <p:cNvSpPr/>
              <p:nvPr/>
            </p:nvSpPr>
            <p:spPr>
              <a:xfrm>
                <a:off x="6168927" y="1828596"/>
                <a:ext cx="71059" cy="44045"/>
              </a:xfrm>
              <a:custGeom>
                <a:avLst/>
                <a:gdLst/>
                <a:ahLst/>
                <a:cxnLst/>
                <a:rect l="l" t="t" r="r" b="b"/>
                <a:pathLst>
                  <a:path w="605" h="375" extrusionOk="0">
                    <a:moveTo>
                      <a:pt x="220" y="1"/>
                    </a:moveTo>
                    <a:cubicBezTo>
                      <a:pt x="149" y="1"/>
                      <a:pt x="78" y="24"/>
                      <a:pt x="45" y="85"/>
                    </a:cubicBezTo>
                    <a:cubicBezTo>
                      <a:pt x="0" y="174"/>
                      <a:pt x="151" y="325"/>
                      <a:pt x="222" y="351"/>
                    </a:cubicBezTo>
                    <a:cubicBezTo>
                      <a:pt x="256" y="368"/>
                      <a:pt x="293" y="374"/>
                      <a:pt x="332" y="374"/>
                    </a:cubicBezTo>
                    <a:cubicBezTo>
                      <a:pt x="354" y="374"/>
                      <a:pt x="377" y="372"/>
                      <a:pt x="400" y="369"/>
                    </a:cubicBezTo>
                    <a:cubicBezTo>
                      <a:pt x="471" y="369"/>
                      <a:pt x="542" y="351"/>
                      <a:pt x="604" y="316"/>
                    </a:cubicBezTo>
                    <a:cubicBezTo>
                      <a:pt x="560" y="183"/>
                      <a:pt x="462" y="76"/>
                      <a:pt x="338" y="23"/>
                    </a:cubicBezTo>
                    <a:cubicBezTo>
                      <a:pt x="304" y="9"/>
                      <a:pt x="26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
              <p:cNvSpPr/>
              <p:nvPr/>
            </p:nvSpPr>
            <p:spPr>
              <a:xfrm>
                <a:off x="6134514" y="1807220"/>
                <a:ext cx="72116" cy="66830"/>
              </a:xfrm>
              <a:custGeom>
                <a:avLst/>
                <a:gdLst/>
                <a:ahLst/>
                <a:cxnLst/>
                <a:rect l="l" t="t" r="r" b="b"/>
                <a:pathLst>
                  <a:path w="614" h="569" extrusionOk="0">
                    <a:moveTo>
                      <a:pt x="240" y="0"/>
                    </a:moveTo>
                    <a:cubicBezTo>
                      <a:pt x="258" y="45"/>
                      <a:pt x="284" y="89"/>
                      <a:pt x="302" y="134"/>
                    </a:cubicBezTo>
                    <a:lnTo>
                      <a:pt x="204" y="36"/>
                    </a:lnTo>
                    <a:lnTo>
                      <a:pt x="267" y="160"/>
                    </a:lnTo>
                    <a:lnTo>
                      <a:pt x="267" y="160"/>
                    </a:lnTo>
                    <a:lnTo>
                      <a:pt x="178" y="107"/>
                    </a:lnTo>
                    <a:lnTo>
                      <a:pt x="222" y="178"/>
                    </a:lnTo>
                    <a:cubicBezTo>
                      <a:pt x="196" y="169"/>
                      <a:pt x="169" y="160"/>
                      <a:pt x="142" y="160"/>
                    </a:cubicBezTo>
                    <a:cubicBezTo>
                      <a:pt x="178" y="187"/>
                      <a:pt x="116" y="196"/>
                      <a:pt x="98" y="196"/>
                    </a:cubicBezTo>
                    <a:cubicBezTo>
                      <a:pt x="71" y="205"/>
                      <a:pt x="36" y="214"/>
                      <a:pt x="0" y="231"/>
                    </a:cubicBezTo>
                    <a:lnTo>
                      <a:pt x="71" y="231"/>
                    </a:lnTo>
                    <a:lnTo>
                      <a:pt x="9" y="285"/>
                    </a:lnTo>
                    <a:cubicBezTo>
                      <a:pt x="45" y="267"/>
                      <a:pt x="80" y="267"/>
                      <a:pt x="107" y="267"/>
                    </a:cubicBezTo>
                    <a:cubicBezTo>
                      <a:pt x="80" y="285"/>
                      <a:pt x="54" y="302"/>
                      <a:pt x="27" y="329"/>
                    </a:cubicBezTo>
                    <a:lnTo>
                      <a:pt x="142" y="293"/>
                    </a:lnTo>
                    <a:lnTo>
                      <a:pt x="62" y="373"/>
                    </a:lnTo>
                    <a:lnTo>
                      <a:pt x="160" y="356"/>
                    </a:lnTo>
                    <a:lnTo>
                      <a:pt x="160" y="356"/>
                    </a:lnTo>
                    <a:lnTo>
                      <a:pt x="71" y="427"/>
                    </a:lnTo>
                    <a:lnTo>
                      <a:pt x="71" y="427"/>
                    </a:lnTo>
                    <a:lnTo>
                      <a:pt x="187" y="391"/>
                    </a:lnTo>
                    <a:lnTo>
                      <a:pt x="187" y="391"/>
                    </a:lnTo>
                    <a:cubicBezTo>
                      <a:pt x="160" y="409"/>
                      <a:pt x="142" y="436"/>
                      <a:pt x="116" y="453"/>
                    </a:cubicBezTo>
                    <a:lnTo>
                      <a:pt x="231" y="382"/>
                    </a:lnTo>
                    <a:lnTo>
                      <a:pt x="187" y="462"/>
                    </a:lnTo>
                    <a:lnTo>
                      <a:pt x="187" y="462"/>
                    </a:lnTo>
                    <a:lnTo>
                      <a:pt x="258" y="356"/>
                    </a:lnTo>
                    <a:lnTo>
                      <a:pt x="258" y="356"/>
                    </a:lnTo>
                    <a:cubicBezTo>
                      <a:pt x="240" y="409"/>
                      <a:pt x="231" y="462"/>
                      <a:pt x="231" y="524"/>
                    </a:cubicBezTo>
                    <a:cubicBezTo>
                      <a:pt x="249" y="480"/>
                      <a:pt x="276" y="444"/>
                      <a:pt x="302" y="409"/>
                    </a:cubicBezTo>
                    <a:lnTo>
                      <a:pt x="302" y="409"/>
                    </a:lnTo>
                    <a:cubicBezTo>
                      <a:pt x="284" y="453"/>
                      <a:pt x="284" y="498"/>
                      <a:pt x="302" y="542"/>
                    </a:cubicBezTo>
                    <a:cubicBezTo>
                      <a:pt x="311" y="498"/>
                      <a:pt x="329" y="462"/>
                      <a:pt x="338" y="418"/>
                    </a:cubicBezTo>
                    <a:lnTo>
                      <a:pt x="364" y="569"/>
                    </a:lnTo>
                    <a:cubicBezTo>
                      <a:pt x="373" y="524"/>
                      <a:pt x="382" y="480"/>
                      <a:pt x="391" y="436"/>
                    </a:cubicBezTo>
                    <a:cubicBezTo>
                      <a:pt x="409" y="462"/>
                      <a:pt x="427" y="489"/>
                      <a:pt x="427" y="515"/>
                    </a:cubicBezTo>
                    <a:cubicBezTo>
                      <a:pt x="427" y="453"/>
                      <a:pt x="409" y="391"/>
                      <a:pt x="391" y="338"/>
                    </a:cubicBezTo>
                    <a:lnTo>
                      <a:pt x="391" y="338"/>
                    </a:lnTo>
                    <a:lnTo>
                      <a:pt x="462" y="453"/>
                    </a:lnTo>
                    <a:cubicBezTo>
                      <a:pt x="453" y="418"/>
                      <a:pt x="444" y="373"/>
                      <a:pt x="435" y="338"/>
                    </a:cubicBezTo>
                    <a:lnTo>
                      <a:pt x="435" y="338"/>
                    </a:lnTo>
                    <a:cubicBezTo>
                      <a:pt x="480" y="347"/>
                      <a:pt x="515" y="373"/>
                      <a:pt x="551" y="409"/>
                    </a:cubicBezTo>
                    <a:cubicBezTo>
                      <a:pt x="533" y="373"/>
                      <a:pt x="498" y="338"/>
                      <a:pt x="462" y="311"/>
                    </a:cubicBezTo>
                    <a:cubicBezTo>
                      <a:pt x="506" y="311"/>
                      <a:pt x="542" y="329"/>
                      <a:pt x="578" y="347"/>
                    </a:cubicBezTo>
                    <a:lnTo>
                      <a:pt x="471" y="276"/>
                    </a:lnTo>
                    <a:cubicBezTo>
                      <a:pt x="493" y="271"/>
                      <a:pt x="513" y="269"/>
                      <a:pt x="533" y="269"/>
                    </a:cubicBezTo>
                    <a:cubicBezTo>
                      <a:pt x="553" y="269"/>
                      <a:pt x="573" y="271"/>
                      <a:pt x="595" y="276"/>
                    </a:cubicBezTo>
                    <a:cubicBezTo>
                      <a:pt x="569" y="258"/>
                      <a:pt x="533" y="249"/>
                      <a:pt x="498" y="240"/>
                    </a:cubicBezTo>
                    <a:lnTo>
                      <a:pt x="613" y="169"/>
                    </a:lnTo>
                    <a:lnTo>
                      <a:pt x="480" y="214"/>
                    </a:lnTo>
                    <a:cubicBezTo>
                      <a:pt x="506" y="178"/>
                      <a:pt x="533" y="151"/>
                      <a:pt x="569" y="125"/>
                    </a:cubicBezTo>
                    <a:lnTo>
                      <a:pt x="569" y="125"/>
                    </a:lnTo>
                    <a:lnTo>
                      <a:pt x="462" y="196"/>
                    </a:lnTo>
                    <a:lnTo>
                      <a:pt x="533" y="63"/>
                    </a:lnTo>
                    <a:lnTo>
                      <a:pt x="427" y="160"/>
                    </a:lnTo>
                    <a:lnTo>
                      <a:pt x="427" y="160"/>
                    </a:lnTo>
                    <a:cubicBezTo>
                      <a:pt x="453" y="116"/>
                      <a:pt x="471" y="71"/>
                      <a:pt x="498" y="27"/>
                    </a:cubicBezTo>
                    <a:lnTo>
                      <a:pt x="498" y="27"/>
                    </a:lnTo>
                    <a:lnTo>
                      <a:pt x="409" y="134"/>
                    </a:lnTo>
                    <a:cubicBezTo>
                      <a:pt x="427" y="89"/>
                      <a:pt x="444" y="45"/>
                      <a:pt x="453" y="0"/>
                    </a:cubicBezTo>
                    <a:lnTo>
                      <a:pt x="453" y="0"/>
                    </a:lnTo>
                    <a:lnTo>
                      <a:pt x="364" y="142"/>
                    </a:lnTo>
                    <a:cubicBezTo>
                      <a:pt x="382" y="98"/>
                      <a:pt x="382" y="54"/>
                      <a:pt x="382" y="9"/>
                    </a:cubicBezTo>
                    <a:lnTo>
                      <a:pt x="382" y="9"/>
                    </a:lnTo>
                    <a:lnTo>
                      <a:pt x="347" y="142"/>
                    </a:lnTo>
                    <a:cubicBezTo>
                      <a:pt x="320" y="89"/>
                      <a:pt x="284" y="36"/>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
              <p:cNvSpPr/>
              <p:nvPr/>
            </p:nvSpPr>
            <p:spPr>
              <a:xfrm>
                <a:off x="6146964" y="1805105"/>
                <a:ext cx="26192" cy="37702"/>
              </a:xfrm>
              <a:custGeom>
                <a:avLst/>
                <a:gdLst/>
                <a:ahLst/>
                <a:cxnLst/>
                <a:rect l="l" t="t" r="r" b="b"/>
                <a:pathLst>
                  <a:path w="223" h="321" fill="none" extrusionOk="0">
                    <a:moveTo>
                      <a:pt x="223" y="320"/>
                    </a:moveTo>
                    <a:cubicBezTo>
                      <a:pt x="143" y="214"/>
                      <a:pt x="72" y="107"/>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
              <p:cNvSpPr/>
              <p:nvPr/>
            </p:nvSpPr>
            <p:spPr>
              <a:xfrm>
                <a:off x="6156360" y="1795709"/>
                <a:ext cx="15739" cy="47098"/>
              </a:xfrm>
              <a:custGeom>
                <a:avLst/>
                <a:gdLst/>
                <a:ahLst/>
                <a:cxnLst/>
                <a:rect l="l" t="t" r="r" b="b"/>
                <a:pathLst>
                  <a:path w="134" h="401" fill="none" extrusionOk="0">
                    <a:moveTo>
                      <a:pt x="134" y="400"/>
                    </a:moveTo>
                    <a:cubicBezTo>
                      <a:pt x="90" y="267"/>
                      <a:pt x="45" y="134"/>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
              <p:cNvSpPr/>
              <p:nvPr/>
            </p:nvSpPr>
            <p:spPr>
              <a:xfrm>
                <a:off x="6132400" y="1840576"/>
                <a:ext cx="40756" cy="3289"/>
              </a:xfrm>
              <a:custGeom>
                <a:avLst/>
                <a:gdLst/>
                <a:ahLst/>
                <a:cxnLst/>
                <a:rect l="l" t="t" r="r" b="b"/>
                <a:pathLst>
                  <a:path w="347" h="28" fill="none" extrusionOk="0">
                    <a:moveTo>
                      <a:pt x="347" y="1"/>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
              <p:cNvSpPr/>
              <p:nvPr/>
            </p:nvSpPr>
            <p:spPr>
              <a:xfrm>
                <a:off x="6137567" y="1821784"/>
                <a:ext cx="35588" cy="18910"/>
              </a:xfrm>
              <a:custGeom>
                <a:avLst/>
                <a:gdLst/>
                <a:ahLst/>
                <a:cxnLst/>
                <a:rect l="l" t="t" r="r" b="b"/>
                <a:pathLst>
                  <a:path w="303" h="161" fill="none" extrusionOk="0">
                    <a:moveTo>
                      <a:pt x="303" y="161"/>
                    </a:moveTo>
                    <a:cubicBezTo>
                      <a:pt x="196" y="125"/>
                      <a:pt x="90" y="72"/>
                      <a:pt x="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
              <p:cNvSpPr/>
              <p:nvPr/>
            </p:nvSpPr>
            <p:spPr>
              <a:xfrm>
                <a:off x="6135571" y="1819670"/>
                <a:ext cx="3171" cy="3758"/>
              </a:xfrm>
              <a:custGeom>
                <a:avLst/>
                <a:gdLst/>
                <a:ahLst/>
                <a:cxnLst/>
                <a:rect l="l" t="t" r="r" b="b"/>
                <a:pathLst>
                  <a:path w="27" h="32" extrusionOk="0">
                    <a:moveTo>
                      <a:pt x="9" y="1"/>
                    </a:moveTo>
                    <a:cubicBezTo>
                      <a:pt x="0" y="10"/>
                      <a:pt x="0" y="19"/>
                      <a:pt x="9" y="19"/>
                    </a:cubicBezTo>
                    <a:cubicBezTo>
                      <a:pt x="9" y="25"/>
                      <a:pt x="13" y="31"/>
                      <a:pt x="19" y="31"/>
                    </a:cubicBezTo>
                    <a:cubicBezTo>
                      <a:pt x="22" y="31"/>
                      <a:pt x="24" y="30"/>
                      <a:pt x="27" y="28"/>
                    </a:cubicBezTo>
                    <a:lnTo>
                      <a:pt x="27" y="10"/>
                    </a:lnTo>
                    <a:cubicBezTo>
                      <a:pt x="27" y="1"/>
                      <a:pt x="18"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
              <p:cNvSpPr/>
              <p:nvPr/>
            </p:nvSpPr>
            <p:spPr>
              <a:xfrm>
                <a:off x="6131342" y="1839519"/>
                <a:ext cx="3289" cy="4346"/>
              </a:xfrm>
              <a:custGeom>
                <a:avLst/>
                <a:gdLst/>
                <a:ahLst/>
                <a:cxnLst/>
                <a:rect l="l" t="t" r="r" b="b"/>
                <a:pathLst>
                  <a:path w="28" h="37" extrusionOk="0">
                    <a:moveTo>
                      <a:pt x="1" y="1"/>
                    </a:moveTo>
                    <a:cubicBezTo>
                      <a:pt x="1" y="10"/>
                      <a:pt x="1" y="18"/>
                      <a:pt x="1" y="27"/>
                    </a:cubicBezTo>
                    <a:cubicBezTo>
                      <a:pt x="9" y="36"/>
                      <a:pt x="18" y="36"/>
                      <a:pt x="18" y="36"/>
                    </a:cubicBezTo>
                    <a:cubicBezTo>
                      <a:pt x="27" y="27"/>
                      <a:pt x="27" y="18"/>
                      <a:pt x="18" y="10"/>
                    </a:cubicBezTo>
                    <a:cubicBezTo>
                      <a:pt x="18" y="1"/>
                      <a:pt x="9"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
              <p:cNvSpPr/>
              <p:nvPr/>
            </p:nvSpPr>
            <p:spPr>
              <a:xfrm>
                <a:off x="6145907" y="1802991"/>
                <a:ext cx="3289" cy="3289"/>
              </a:xfrm>
              <a:custGeom>
                <a:avLst/>
                <a:gdLst/>
                <a:ahLst/>
                <a:cxnLst/>
                <a:rect l="l" t="t" r="r" b="b"/>
                <a:pathLst>
                  <a:path w="28" h="28" extrusionOk="0">
                    <a:moveTo>
                      <a:pt x="1" y="1"/>
                    </a:moveTo>
                    <a:cubicBezTo>
                      <a:pt x="1" y="10"/>
                      <a:pt x="1" y="19"/>
                      <a:pt x="1" y="27"/>
                    </a:cubicBezTo>
                    <a:lnTo>
                      <a:pt x="19" y="27"/>
                    </a:lnTo>
                    <a:cubicBezTo>
                      <a:pt x="28" y="27"/>
                      <a:pt x="28" y="19"/>
                      <a:pt x="19" y="10"/>
                    </a:cubicBezTo>
                    <a:cubicBezTo>
                      <a:pt x="19" y="1"/>
                      <a:pt x="1"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
              <p:cNvSpPr/>
              <p:nvPr/>
            </p:nvSpPr>
            <p:spPr>
              <a:xfrm>
                <a:off x="6156360" y="1794652"/>
                <a:ext cx="3289" cy="4346"/>
              </a:xfrm>
              <a:custGeom>
                <a:avLst/>
                <a:gdLst/>
                <a:ahLst/>
                <a:cxnLst/>
                <a:rect l="l" t="t" r="r" b="b"/>
                <a:pathLst>
                  <a:path w="28" h="37" extrusionOk="0">
                    <a:moveTo>
                      <a:pt x="10" y="1"/>
                    </a:moveTo>
                    <a:cubicBezTo>
                      <a:pt x="1" y="10"/>
                      <a:pt x="1" y="19"/>
                      <a:pt x="10" y="27"/>
                    </a:cubicBezTo>
                    <a:cubicBezTo>
                      <a:pt x="10" y="36"/>
                      <a:pt x="18" y="36"/>
                      <a:pt x="27" y="36"/>
                    </a:cubicBezTo>
                    <a:cubicBezTo>
                      <a:pt x="27" y="27"/>
                      <a:pt x="27" y="19"/>
                      <a:pt x="27" y="10"/>
                    </a:cubicBezTo>
                    <a:cubicBezTo>
                      <a:pt x="10" y="1"/>
                      <a:pt x="10" y="1"/>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
              <p:cNvSpPr/>
              <p:nvPr/>
            </p:nvSpPr>
            <p:spPr>
              <a:xfrm>
                <a:off x="6171981" y="1811330"/>
                <a:ext cx="41931" cy="40873"/>
              </a:xfrm>
              <a:custGeom>
                <a:avLst/>
                <a:gdLst/>
                <a:ahLst/>
                <a:cxnLst/>
                <a:rect l="l" t="t" r="r" b="b"/>
                <a:pathLst>
                  <a:path w="357" h="348" extrusionOk="0">
                    <a:moveTo>
                      <a:pt x="232" y="1"/>
                    </a:moveTo>
                    <a:lnTo>
                      <a:pt x="232" y="1"/>
                    </a:lnTo>
                    <a:cubicBezTo>
                      <a:pt x="125" y="45"/>
                      <a:pt x="36" y="134"/>
                      <a:pt x="1" y="250"/>
                    </a:cubicBezTo>
                    <a:lnTo>
                      <a:pt x="1" y="267"/>
                    </a:lnTo>
                    <a:cubicBezTo>
                      <a:pt x="16" y="266"/>
                      <a:pt x="32" y="266"/>
                      <a:pt x="48" y="266"/>
                    </a:cubicBezTo>
                    <a:cubicBezTo>
                      <a:pt x="156" y="266"/>
                      <a:pt x="263" y="293"/>
                      <a:pt x="356" y="347"/>
                    </a:cubicBezTo>
                    <a:cubicBezTo>
                      <a:pt x="260" y="283"/>
                      <a:pt x="150" y="248"/>
                      <a:pt x="39" y="248"/>
                    </a:cubicBezTo>
                    <a:cubicBezTo>
                      <a:pt x="30" y="248"/>
                      <a:pt x="21" y="248"/>
                      <a:pt x="13" y="249"/>
                    </a:cubicBezTo>
                    <a:lnTo>
                      <a:pt x="13" y="249"/>
                    </a:lnTo>
                    <a:cubicBezTo>
                      <a:pt x="50" y="138"/>
                      <a:pt x="128" y="53"/>
                      <a:pt x="23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
              <p:cNvSpPr/>
              <p:nvPr/>
            </p:nvSpPr>
            <p:spPr>
              <a:xfrm>
                <a:off x="6167870" y="1840576"/>
                <a:ext cx="10571" cy="52266"/>
              </a:xfrm>
              <a:custGeom>
                <a:avLst/>
                <a:gdLst/>
                <a:ahLst/>
                <a:cxnLst/>
                <a:rect l="l" t="t" r="r" b="b"/>
                <a:pathLst>
                  <a:path w="90" h="445" extrusionOk="0">
                    <a:moveTo>
                      <a:pt x="36" y="1"/>
                    </a:moveTo>
                    <a:cubicBezTo>
                      <a:pt x="9" y="72"/>
                      <a:pt x="0" y="152"/>
                      <a:pt x="18" y="223"/>
                    </a:cubicBezTo>
                    <a:cubicBezTo>
                      <a:pt x="36" y="267"/>
                      <a:pt x="45" y="294"/>
                      <a:pt x="63" y="338"/>
                    </a:cubicBezTo>
                    <a:cubicBezTo>
                      <a:pt x="71" y="374"/>
                      <a:pt x="80" y="409"/>
                      <a:pt x="80" y="445"/>
                    </a:cubicBezTo>
                    <a:cubicBezTo>
                      <a:pt x="89" y="409"/>
                      <a:pt x="89" y="374"/>
                      <a:pt x="71" y="338"/>
                    </a:cubicBezTo>
                    <a:cubicBezTo>
                      <a:pt x="63" y="294"/>
                      <a:pt x="45" y="258"/>
                      <a:pt x="36" y="223"/>
                    </a:cubicBezTo>
                    <a:cubicBezTo>
                      <a:pt x="18" y="152"/>
                      <a:pt x="18" y="72"/>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
              <p:cNvSpPr/>
              <p:nvPr/>
            </p:nvSpPr>
            <p:spPr>
              <a:xfrm>
                <a:off x="6148021" y="1784199"/>
                <a:ext cx="26192" cy="56495"/>
              </a:xfrm>
              <a:custGeom>
                <a:avLst/>
                <a:gdLst/>
                <a:ahLst/>
                <a:cxnLst/>
                <a:rect l="l" t="t" r="r" b="b"/>
                <a:pathLst>
                  <a:path w="223" h="481" extrusionOk="0">
                    <a:moveTo>
                      <a:pt x="10" y="1"/>
                    </a:moveTo>
                    <a:lnTo>
                      <a:pt x="10" y="1"/>
                    </a:lnTo>
                    <a:cubicBezTo>
                      <a:pt x="1" y="45"/>
                      <a:pt x="10" y="90"/>
                      <a:pt x="36" y="134"/>
                    </a:cubicBezTo>
                    <a:cubicBezTo>
                      <a:pt x="54" y="170"/>
                      <a:pt x="81" y="205"/>
                      <a:pt x="107" y="241"/>
                    </a:cubicBezTo>
                    <a:cubicBezTo>
                      <a:pt x="143" y="276"/>
                      <a:pt x="169" y="312"/>
                      <a:pt x="187" y="356"/>
                    </a:cubicBezTo>
                    <a:cubicBezTo>
                      <a:pt x="205" y="392"/>
                      <a:pt x="214" y="436"/>
                      <a:pt x="205" y="481"/>
                    </a:cubicBezTo>
                    <a:cubicBezTo>
                      <a:pt x="223" y="436"/>
                      <a:pt x="214" y="392"/>
                      <a:pt x="196" y="347"/>
                    </a:cubicBezTo>
                    <a:cubicBezTo>
                      <a:pt x="178" y="303"/>
                      <a:pt x="152" y="267"/>
                      <a:pt x="125" y="241"/>
                    </a:cubicBezTo>
                    <a:cubicBezTo>
                      <a:pt x="89" y="205"/>
                      <a:pt x="63" y="161"/>
                      <a:pt x="45" y="125"/>
                    </a:cubicBezTo>
                    <a:cubicBezTo>
                      <a:pt x="18"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
              <p:cNvSpPr/>
              <p:nvPr/>
            </p:nvSpPr>
            <p:spPr>
              <a:xfrm>
                <a:off x="6137567" y="1841516"/>
                <a:ext cx="34531" cy="12802"/>
              </a:xfrm>
              <a:custGeom>
                <a:avLst/>
                <a:gdLst/>
                <a:ahLst/>
                <a:cxnLst/>
                <a:rect l="l" t="t" r="r" b="b"/>
                <a:pathLst>
                  <a:path w="294" h="109" extrusionOk="0">
                    <a:moveTo>
                      <a:pt x="262" y="0"/>
                    </a:moveTo>
                    <a:cubicBezTo>
                      <a:pt x="166" y="0"/>
                      <a:pt x="73" y="36"/>
                      <a:pt x="1" y="108"/>
                    </a:cubicBezTo>
                    <a:cubicBezTo>
                      <a:pt x="45" y="73"/>
                      <a:pt x="90" y="55"/>
                      <a:pt x="143" y="37"/>
                    </a:cubicBezTo>
                    <a:cubicBezTo>
                      <a:pt x="187" y="19"/>
                      <a:pt x="241" y="1"/>
                      <a:pt x="294" y="1"/>
                    </a:cubicBezTo>
                    <a:cubicBezTo>
                      <a:pt x="283" y="1"/>
                      <a:pt x="273"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
              <p:cNvSpPr/>
              <p:nvPr/>
            </p:nvSpPr>
            <p:spPr>
              <a:xfrm>
                <a:off x="6401484" y="1618355"/>
                <a:ext cx="50270" cy="79633"/>
              </a:xfrm>
              <a:custGeom>
                <a:avLst/>
                <a:gdLst/>
                <a:ahLst/>
                <a:cxnLst/>
                <a:rect l="l" t="t" r="r" b="b"/>
                <a:pathLst>
                  <a:path w="428" h="678" extrusionOk="0">
                    <a:moveTo>
                      <a:pt x="81" y="1"/>
                    </a:moveTo>
                    <a:cubicBezTo>
                      <a:pt x="63" y="10"/>
                      <a:pt x="54" y="27"/>
                      <a:pt x="54" y="45"/>
                    </a:cubicBezTo>
                    <a:cubicBezTo>
                      <a:pt x="28" y="107"/>
                      <a:pt x="19" y="170"/>
                      <a:pt x="10" y="232"/>
                    </a:cubicBezTo>
                    <a:cubicBezTo>
                      <a:pt x="1" y="303"/>
                      <a:pt x="19" y="374"/>
                      <a:pt x="45" y="436"/>
                    </a:cubicBezTo>
                    <a:cubicBezTo>
                      <a:pt x="81" y="507"/>
                      <a:pt x="143" y="560"/>
                      <a:pt x="214" y="587"/>
                    </a:cubicBezTo>
                    <a:cubicBezTo>
                      <a:pt x="236" y="602"/>
                      <a:pt x="313" y="678"/>
                      <a:pt x="354" y="678"/>
                    </a:cubicBezTo>
                    <a:cubicBezTo>
                      <a:pt x="363" y="678"/>
                      <a:pt x="369" y="674"/>
                      <a:pt x="374" y="667"/>
                    </a:cubicBezTo>
                    <a:cubicBezTo>
                      <a:pt x="427" y="543"/>
                      <a:pt x="427" y="400"/>
                      <a:pt x="374" y="276"/>
                    </a:cubicBezTo>
                    <a:cubicBezTo>
                      <a:pt x="330" y="152"/>
                      <a:pt x="223" y="45"/>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
              <p:cNvSpPr/>
              <p:nvPr/>
            </p:nvSpPr>
            <p:spPr>
              <a:xfrm>
                <a:off x="6436015" y="1637852"/>
                <a:ext cx="54263" cy="56260"/>
              </a:xfrm>
              <a:custGeom>
                <a:avLst/>
                <a:gdLst/>
                <a:ahLst/>
                <a:cxnLst/>
                <a:rect l="l" t="t" r="r" b="b"/>
                <a:pathLst>
                  <a:path w="462" h="479" extrusionOk="0">
                    <a:moveTo>
                      <a:pt x="301" y="1"/>
                    </a:moveTo>
                    <a:cubicBezTo>
                      <a:pt x="235" y="1"/>
                      <a:pt x="170" y="25"/>
                      <a:pt x="115" y="75"/>
                    </a:cubicBezTo>
                    <a:cubicBezTo>
                      <a:pt x="80" y="119"/>
                      <a:pt x="53" y="181"/>
                      <a:pt x="44" y="243"/>
                    </a:cubicBezTo>
                    <a:cubicBezTo>
                      <a:pt x="27" y="288"/>
                      <a:pt x="0" y="394"/>
                      <a:pt x="44" y="439"/>
                    </a:cubicBezTo>
                    <a:cubicBezTo>
                      <a:pt x="65" y="467"/>
                      <a:pt x="95" y="478"/>
                      <a:pt x="127" y="478"/>
                    </a:cubicBezTo>
                    <a:cubicBezTo>
                      <a:pt x="205" y="478"/>
                      <a:pt x="300" y="414"/>
                      <a:pt x="338" y="377"/>
                    </a:cubicBezTo>
                    <a:cubicBezTo>
                      <a:pt x="417" y="288"/>
                      <a:pt x="462" y="163"/>
                      <a:pt x="453" y="48"/>
                    </a:cubicBezTo>
                    <a:cubicBezTo>
                      <a:pt x="406" y="16"/>
                      <a:pt x="353" y="1"/>
                      <a:pt x="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
              <p:cNvSpPr/>
              <p:nvPr/>
            </p:nvSpPr>
            <p:spPr>
              <a:xfrm>
                <a:off x="6376466" y="1680135"/>
                <a:ext cx="65891" cy="42988"/>
              </a:xfrm>
              <a:custGeom>
                <a:avLst/>
                <a:gdLst/>
                <a:ahLst/>
                <a:cxnLst/>
                <a:rect l="l" t="t" r="r" b="b"/>
                <a:pathLst>
                  <a:path w="561" h="366" extrusionOk="0">
                    <a:moveTo>
                      <a:pt x="315" y="1"/>
                    </a:moveTo>
                    <a:cubicBezTo>
                      <a:pt x="287" y="1"/>
                      <a:pt x="259" y="6"/>
                      <a:pt x="232" y="17"/>
                    </a:cubicBezTo>
                    <a:cubicBezTo>
                      <a:pt x="143" y="52"/>
                      <a:pt x="63" y="105"/>
                      <a:pt x="10" y="185"/>
                    </a:cubicBezTo>
                    <a:cubicBezTo>
                      <a:pt x="1" y="194"/>
                      <a:pt x="1" y="194"/>
                      <a:pt x="1" y="203"/>
                    </a:cubicBezTo>
                    <a:cubicBezTo>
                      <a:pt x="1" y="212"/>
                      <a:pt x="1" y="230"/>
                      <a:pt x="10" y="239"/>
                    </a:cubicBezTo>
                    <a:cubicBezTo>
                      <a:pt x="54" y="301"/>
                      <a:pt x="125" y="354"/>
                      <a:pt x="205" y="363"/>
                    </a:cubicBezTo>
                    <a:cubicBezTo>
                      <a:pt x="217" y="364"/>
                      <a:pt x="228" y="365"/>
                      <a:pt x="239" y="365"/>
                    </a:cubicBezTo>
                    <a:cubicBezTo>
                      <a:pt x="296" y="365"/>
                      <a:pt x="347" y="345"/>
                      <a:pt x="392" y="301"/>
                    </a:cubicBezTo>
                    <a:cubicBezTo>
                      <a:pt x="436" y="274"/>
                      <a:pt x="560" y="141"/>
                      <a:pt x="489" y="70"/>
                    </a:cubicBezTo>
                    <a:cubicBezTo>
                      <a:pt x="440" y="27"/>
                      <a:pt x="37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
              <p:cNvSpPr/>
              <p:nvPr/>
            </p:nvSpPr>
            <p:spPr>
              <a:xfrm>
                <a:off x="6418279" y="1687183"/>
                <a:ext cx="43927" cy="76344"/>
              </a:xfrm>
              <a:custGeom>
                <a:avLst/>
                <a:gdLst/>
                <a:ahLst/>
                <a:cxnLst/>
                <a:rect l="l" t="t" r="r" b="b"/>
                <a:pathLst>
                  <a:path w="374" h="650" extrusionOk="0">
                    <a:moveTo>
                      <a:pt x="169" y="1"/>
                    </a:moveTo>
                    <a:lnTo>
                      <a:pt x="115" y="63"/>
                    </a:lnTo>
                    <a:cubicBezTo>
                      <a:pt x="27" y="152"/>
                      <a:pt x="0" y="276"/>
                      <a:pt x="53" y="392"/>
                    </a:cubicBezTo>
                    <a:cubicBezTo>
                      <a:pt x="89" y="454"/>
                      <a:pt x="115" y="516"/>
                      <a:pt x="124" y="587"/>
                    </a:cubicBezTo>
                    <a:cubicBezTo>
                      <a:pt x="124" y="614"/>
                      <a:pt x="124" y="640"/>
                      <a:pt x="151" y="649"/>
                    </a:cubicBezTo>
                    <a:cubicBezTo>
                      <a:pt x="169" y="649"/>
                      <a:pt x="160" y="649"/>
                      <a:pt x="160" y="640"/>
                    </a:cubicBezTo>
                    <a:cubicBezTo>
                      <a:pt x="195" y="605"/>
                      <a:pt x="231" y="587"/>
                      <a:pt x="266" y="561"/>
                    </a:cubicBezTo>
                    <a:cubicBezTo>
                      <a:pt x="311" y="525"/>
                      <a:pt x="338" y="481"/>
                      <a:pt x="355" y="436"/>
                    </a:cubicBezTo>
                    <a:cubicBezTo>
                      <a:pt x="373" y="356"/>
                      <a:pt x="364" y="276"/>
                      <a:pt x="329" y="205"/>
                    </a:cubicBezTo>
                    <a:cubicBezTo>
                      <a:pt x="320" y="161"/>
                      <a:pt x="293" y="116"/>
                      <a:pt x="275" y="72"/>
                    </a:cubicBezTo>
                    <a:cubicBezTo>
                      <a:pt x="249" y="36"/>
                      <a:pt x="213" y="10"/>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
              <p:cNvSpPr/>
              <p:nvPr/>
            </p:nvSpPr>
            <p:spPr>
              <a:xfrm>
                <a:off x="6434958" y="1681192"/>
                <a:ext cx="71059" cy="44162"/>
              </a:xfrm>
              <a:custGeom>
                <a:avLst/>
                <a:gdLst/>
                <a:ahLst/>
                <a:cxnLst/>
                <a:rect l="l" t="t" r="r" b="b"/>
                <a:pathLst>
                  <a:path w="605" h="376" extrusionOk="0">
                    <a:moveTo>
                      <a:pt x="227" y="1"/>
                    </a:moveTo>
                    <a:cubicBezTo>
                      <a:pt x="154" y="1"/>
                      <a:pt x="79" y="21"/>
                      <a:pt x="45" y="79"/>
                    </a:cubicBezTo>
                    <a:cubicBezTo>
                      <a:pt x="0" y="176"/>
                      <a:pt x="151" y="327"/>
                      <a:pt x="222" y="354"/>
                    </a:cubicBezTo>
                    <a:cubicBezTo>
                      <a:pt x="261" y="367"/>
                      <a:pt x="305" y="375"/>
                      <a:pt x="350" y="375"/>
                    </a:cubicBezTo>
                    <a:cubicBezTo>
                      <a:pt x="366" y="375"/>
                      <a:pt x="383" y="374"/>
                      <a:pt x="400" y="372"/>
                    </a:cubicBezTo>
                    <a:cubicBezTo>
                      <a:pt x="471" y="372"/>
                      <a:pt x="542" y="354"/>
                      <a:pt x="604" y="318"/>
                    </a:cubicBezTo>
                    <a:cubicBezTo>
                      <a:pt x="560" y="185"/>
                      <a:pt x="462" y="70"/>
                      <a:pt x="338" y="16"/>
                    </a:cubicBezTo>
                    <a:cubicBezTo>
                      <a:pt x="306" y="7"/>
                      <a:pt x="267"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
              <p:cNvSpPr/>
              <p:nvPr/>
            </p:nvSpPr>
            <p:spPr>
              <a:xfrm>
                <a:off x="6400544" y="1660168"/>
                <a:ext cx="71998" cy="65773"/>
              </a:xfrm>
              <a:custGeom>
                <a:avLst/>
                <a:gdLst/>
                <a:ahLst/>
                <a:cxnLst/>
                <a:rect l="l" t="t" r="r" b="b"/>
                <a:pathLst>
                  <a:path w="613" h="560" extrusionOk="0">
                    <a:moveTo>
                      <a:pt x="231" y="0"/>
                    </a:moveTo>
                    <a:lnTo>
                      <a:pt x="302" y="133"/>
                    </a:lnTo>
                    <a:lnTo>
                      <a:pt x="204" y="36"/>
                    </a:lnTo>
                    <a:lnTo>
                      <a:pt x="266" y="160"/>
                    </a:lnTo>
                    <a:lnTo>
                      <a:pt x="178" y="107"/>
                    </a:lnTo>
                    <a:lnTo>
                      <a:pt x="178" y="107"/>
                    </a:lnTo>
                    <a:lnTo>
                      <a:pt x="222" y="178"/>
                    </a:lnTo>
                    <a:cubicBezTo>
                      <a:pt x="195" y="169"/>
                      <a:pt x="169" y="160"/>
                      <a:pt x="142" y="160"/>
                    </a:cubicBezTo>
                    <a:cubicBezTo>
                      <a:pt x="169" y="187"/>
                      <a:pt x="107" y="195"/>
                      <a:pt x="98" y="195"/>
                    </a:cubicBezTo>
                    <a:cubicBezTo>
                      <a:pt x="62" y="204"/>
                      <a:pt x="36" y="213"/>
                      <a:pt x="0" y="222"/>
                    </a:cubicBezTo>
                    <a:lnTo>
                      <a:pt x="71" y="222"/>
                    </a:lnTo>
                    <a:lnTo>
                      <a:pt x="9" y="275"/>
                    </a:lnTo>
                    <a:cubicBezTo>
                      <a:pt x="44" y="266"/>
                      <a:pt x="71" y="258"/>
                      <a:pt x="107" y="258"/>
                    </a:cubicBezTo>
                    <a:cubicBezTo>
                      <a:pt x="80" y="275"/>
                      <a:pt x="53" y="302"/>
                      <a:pt x="27" y="329"/>
                    </a:cubicBezTo>
                    <a:lnTo>
                      <a:pt x="142" y="284"/>
                    </a:lnTo>
                    <a:lnTo>
                      <a:pt x="62" y="373"/>
                    </a:lnTo>
                    <a:lnTo>
                      <a:pt x="160" y="355"/>
                    </a:lnTo>
                    <a:lnTo>
                      <a:pt x="160" y="355"/>
                    </a:lnTo>
                    <a:lnTo>
                      <a:pt x="71" y="426"/>
                    </a:lnTo>
                    <a:lnTo>
                      <a:pt x="71" y="426"/>
                    </a:lnTo>
                    <a:lnTo>
                      <a:pt x="187" y="382"/>
                    </a:lnTo>
                    <a:lnTo>
                      <a:pt x="116" y="453"/>
                    </a:lnTo>
                    <a:lnTo>
                      <a:pt x="231" y="373"/>
                    </a:lnTo>
                    <a:lnTo>
                      <a:pt x="231" y="373"/>
                    </a:lnTo>
                    <a:lnTo>
                      <a:pt x="187" y="453"/>
                    </a:lnTo>
                    <a:lnTo>
                      <a:pt x="187" y="453"/>
                    </a:lnTo>
                    <a:lnTo>
                      <a:pt x="258" y="355"/>
                    </a:lnTo>
                    <a:lnTo>
                      <a:pt x="258" y="355"/>
                    </a:lnTo>
                    <a:cubicBezTo>
                      <a:pt x="240" y="400"/>
                      <a:pt x="231" y="462"/>
                      <a:pt x="231" y="515"/>
                    </a:cubicBezTo>
                    <a:cubicBezTo>
                      <a:pt x="249" y="471"/>
                      <a:pt x="275" y="435"/>
                      <a:pt x="302" y="409"/>
                    </a:cubicBezTo>
                    <a:lnTo>
                      <a:pt x="302" y="409"/>
                    </a:lnTo>
                    <a:cubicBezTo>
                      <a:pt x="284" y="444"/>
                      <a:pt x="284" y="489"/>
                      <a:pt x="302" y="533"/>
                    </a:cubicBezTo>
                    <a:cubicBezTo>
                      <a:pt x="311" y="497"/>
                      <a:pt x="329" y="453"/>
                      <a:pt x="338" y="417"/>
                    </a:cubicBezTo>
                    <a:cubicBezTo>
                      <a:pt x="346" y="462"/>
                      <a:pt x="355" y="515"/>
                      <a:pt x="364" y="560"/>
                    </a:cubicBezTo>
                    <a:cubicBezTo>
                      <a:pt x="373" y="515"/>
                      <a:pt x="382" y="471"/>
                      <a:pt x="391" y="426"/>
                    </a:cubicBezTo>
                    <a:cubicBezTo>
                      <a:pt x="409" y="453"/>
                      <a:pt x="417" y="480"/>
                      <a:pt x="426" y="515"/>
                    </a:cubicBezTo>
                    <a:cubicBezTo>
                      <a:pt x="417" y="453"/>
                      <a:pt x="409" y="391"/>
                      <a:pt x="391" y="329"/>
                    </a:cubicBezTo>
                    <a:lnTo>
                      <a:pt x="391" y="329"/>
                    </a:lnTo>
                    <a:cubicBezTo>
                      <a:pt x="417" y="364"/>
                      <a:pt x="444" y="409"/>
                      <a:pt x="462" y="444"/>
                    </a:cubicBezTo>
                    <a:cubicBezTo>
                      <a:pt x="453" y="409"/>
                      <a:pt x="444" y="364"/>
                      <a:pt x="435" y="329"/>
                    </a:cubicBezTo>
                    <a:lnTo>
                      <a:pt x="435" y="329"/>
                    </a:lnTo>
                    <a:cubicBezTo>
                      <a:pt x="480" y="346"/>
                      <a:pt x="515" y="373"/>
                      <a:pt x="551" y="400"/>
                    </a:cubicBezTo>
                    <a:cubicBezTo>
                      <a:pt x="533" y="364"/>
                      <a:pt x="497" y="329"/>
                      <a:pt x="462" y="302"/>
                    </a:cubicBezTo>
                    <a:cubicBezTo>
                      <a:pt x="506" y="302"/>
                      <a:pt x="542" y="320"/>
                      <a:pt x="577" y="346"/>
                    </a:cubicBezTo>
                    <a:lnTo>
                      <a:pt x="471" y="266"/>
                    </a:lnTo>
                    <a:cubicBezTo>
                      <a:pt x="484" y="264"/>
                      <a:pt x="496" y="263"/>
                      <a:pt x="508" y="263"/>
                    </a:cubicBezTo>
                    <a:cubicBezTo>
                      <a:pt x="537" y="263"/>
                      <a:pt x="564" y="269"/>
                      <a:pt x="595" y="275"/>
                    </a:cubicBezTo>
                    <a:cubicBezTo>
                      <a:pt x="568" y="258"/>
                      <a:pt x="533" y="249"/>
                      <a:pt x="497" y="240"/>
                    </a:cubicBezTo>
                    <a:lnTo>
                      <a:pt x="613" y="169"/>
                    </a:lnTo>
                    <a:lnTo>
                      <a:pt x="480" y="213"/>
                    </a:lnTo>
                    <a:cubicBezTo>
                      <a:pt x="506" y="178"/>
                      <a:pt x="533" y="151"/>
                      <a:pt x="568" y="124"/>
                    </a:cubicBezTo>
                    <a:lnTo>
                      <a:pt x="568" y="124"/>
                    </a:lnTo>
                    <a:lnTo>
                      <a:pt x="462" y="195"/>
                    </a:lnTo>
                    <a:lnTo>
                      <a:pt x="533" y="62"/>
                    </a:lnTo>
                    <a:lnTo>
                      <a:pt x="417" y="160"/>
                    </a:lnTo>
                    <a:lnTo>
                      <a:pt x="417" y="160"/>
                    </a:lnTo>
                    <a:lnTo>
                      <a:pt x="489" y="27"/>
                    </a:lnTo>
                    <a:lnTo>
                      <a:pt x="400" y="133"/>
                    </a:lnTo>
                    <a:cubicBezTo>
                      <a:pt x="417" y="89"/>
                      <a:pt x="435" y="44"/>
                      <a:pt x="453" y="0"/>
                    </a:cubicBezTo>
                    <a:lnTo>
                      <a:pt x="453" y="0"/>
                    </a:lnTo>
                    <a:lnTo>
                      <a:pt x="364" y="142"/>
                    </a:lnTo>
                    <a:cubicBezTo>
                      <a:pt x="373" y="98"/>
                      <a:pt x="373" y="53"/>
                      <a:pt x="373" y="9"/>
                    </a:cubicBezTo>
                    <a:lnTo>
                      <a:pt x="373" y="9"/>
                    </a:lnTo>
                    <a:cubicBezTo>
                      <a:pt x="364" y="53"/>
                      <a:pt x="355" y="98"/>
                      <a:pt x="346" y="142"/>
                    </a:cubicBezTo>
                    <a:cubicBezTo>
                      <a:pt x="311" y="89"/>
                      <a:pt x="275" y="36"/>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
              <p:cNvSpPr/>
              <p:nvPr/>
            </p:nvSpPr>
            <p:spPr>
              <a:xfrm>
                <a:off x="6412994" y="1656997"/>
                <a:ext cx="26192" cy="37702"/>
              </a:xfrm>
              <a:custGeom>
                <a:avLst/>
                <a:gdLst/>
                <a:ahLst/>
                <a:cxnLst/>
                <a:rect l="l" t="t" r="r" b="b"/>
                <a:pathLst>
                  <a:path w="223" h="321" fill="none" extrusionOk="0">
                    <a:moveTo>
                      <a:pt x="223" y="320"/>
                    </a:moveTo>
                    <a:cubicBezTo>
                      <a:pt x="143" y="214"/>
                      <a:pt x="72" y="107"/>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
              <p:cNvSpPr/>
              <p:nvPr/>
            </p:nvSpPr>
            <p:spPr>
              <a:xfrm>
                <a:off x="6423447" y="1648658"/>
                <a:ext cx="14682" cy="47098"/>
              </a:xfrm>
              <a:custGeom>
                <a:avLst/>
                <a:gdLst/>
                <a:ahLst/>
                <a:cxnLst/>
                <a:rect l="l" t="t" r="r" b="b"/>
                <a:pathLst>
                  <a:path w="125" h="401" fill="none" extrusionOk="0">
                    <a:moveTo>
                      <a:pt x="125"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
              <p:cNvSpPr/>
              <p:nvPr/>
            </p:nvSpPr>
            <p:spPr>
              <a:xfrm>
                <a:off x="6398430" y="1693525"/>
                <a:ext cx="40756" cy="3171"/>
              </a:xfrm>
              <a:custGeom>
                <a:avLst/>
                <a:gdLst/>
                <a:ahLst/>
                <a:cxnLst/>
                <a:rect l="l" t="t" r="r" b="b"/>
                <a:pathLst>
                  <a:path w="347" h="27" fill="none" extrusionOk="0">
                    <a:moveTo>
                      <a:pt x="347" y="0"/>
                    </a:moveTo>
                    <a:cubicBezTo>
                      <a:pt x="231" y="27"/>
                      <a:pt x="116" y="27"/>
                      <a:pt x="0"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
              <p:cNvSpPr/>
              <p:nvPr/>
            </p:nvSpPr>
            <p:spPr>
              <a:xfrm>
                <a:off x="6403598" y="1674733"/>
                <a:ext cx="35588" cy="18910"/>
              </a:xfrm>
              <a:custGeom>
                <a:avLst/>
                <a:gdLst/>
                <a:ahLst/>
                <a:cxnLst/>
                <a:rect l="l" t="t" r="r" b="b"/>
                <a:pathLst>
                  <a:path w="303" h="161" fill="none" extrusionOk="0">
                    <a:moveTo>
                      <a:pt x="303" y="160"/>
                    </a:moveTo>
                    <a:cubicBezTo>
                      <a:pt x="196" y="125"/>
                      <a:pt x="90" y="63"/>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
              <p:cNvSpPr/>
              <p:nvPr/>
            </p:nvSpPr>
            <p:spPr>
              <a:xfrm>
                <a:off x="6402541" y="1672149"/>
                <a:ext cx="2232" cy="3758"/>
              </a:xfrm>
              <a:custGeom>
                <a:avLst/>
                <a:gdLst/>
                <a:ahLst/>
                <a:cxnLst/>
                <a:rect l="l" t="t" r="r" b="b"/>
                <a:pathLst>
                  <a:path w="19" h="32" extrusionOk="0">
                    <a:moveTo>
                      <a:pt x="8" y="1"/>
                    </a:moveTo>
                    <a:cubicBezTo>
                      <a:pt x="6" y="1"/>
                      <a:pt x="3" y="2"/>
                      <a:pt x="1" y="5"/>
                    </a:cubicBezTo>
                    <a:lnTo>
                      <a:pt x="1" y="22"/>
                    </a:lnTo>
                    <a:cubicBezTo>
                      <a:pt x="1" y="31"/>
                      <a:pt x="10" y="31"/>
                      <a:pt x="19" y="31"/>
                    </a:cubicBezTo>
                    <a:lnTo>
                      <a:pt x="19" y="14"/>
                    </a:lnTo>
                    <a:cubicBezTo>
                      <a:pt x="19" y="7"/>
                      <a:pt x="14" y="1"/>
                      <a:pt x="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
              <p:cNvSpPr/>
              <p:nvPr/>
            </p:nvSpPr>
            <p:spPr>
              <a:xfrm>
                <a:off x="6397373" y="1692468"/>
                <a:ext cx="3289" cy="3289"/>
              </a:xfrm>
              <a:custGeom>
                <a:avLst/>
                <a:gdLst/>
                <a:ahLst/>
                <a:cxnLst/>
                <a:rect l="l" t="t" r="r" b="b"/>
                <a:pathLst>
                  <a:path w="28" h="28" extrusionOk="0">
                    <a:moveTo>
                      <a:pt x="0" y="0"/>
                    </a:moveTo>
                    <a:cubicBezTo>
                      <a:pt x="0" y="9"/>
                      <a:pt x="0" y="18"/>
                      <a:pt x="0" y="27"/>
                    </a:cubicBezTo>
                    <a:lnTo>
                      <a:pt x="18" y="27"/>
                    </a:lnTo>
                    <a:cubicBezTo>
                      <a:pt x="27" y="27"/>
                      <a:pt x="27" y="18"/>
                      <a:pt x="18" y="9"/>
                    </a:cubicBezTo>
                    <a:cubicBezTo>
                      <a:pt x="18" y="0"/>
                      <a:pt x="9" y="0"/>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
              <p:cNvSpPr/>
              <p:nvPr/>
            </p:nvSpPr>
            <p:spPr>
              <a:xfrm>
                <a:off x="6410880" y="1655118"/>
                <a:ext cx="3289" cy="4111"/>
              </a:xfrm>
              <a:custGeom>
                <a:avLst/>
                <a:gdLst/>
                <a:ahLst/>
                <a:cxnLst/>
                <a:rect l="l" t="t" r="r" b="b"/>
                <a:pathLst>
                  <a:path w="28" h="35" extrusionOk="0">
                    <a:moveTo>
                      <a:pt x="19" y="1"/>
                    </a:moveTo>
                    <a:cubicBezTo>
                      <a:pt x="16" y="1"/>
                      <a:pt x="14" y="3"/>
                      <a:pt x="10" y="8"/>
                    </a:cubicBezTo>
                    <a:cubicBezTo>
                      <a:pt x="1" y="8"/>
                      <a:pt x="1" y="16"/>
                      <a:pt x="10" y="25"/>
                    </a:cubicBezTo>
                    <a:cubicBezTo>
                      <a:pt x="10" y="34"/>
                      <a:pt x="28" y="34"/>
                      <a:pt x="28" y="34"/>
                    </a:cubicBezTo>
                    <a:cubicBezTo>
                      <a:pt x="28" y="25"/>
                      <a:pt x="28" y="16"/>
                      <a:pt x="28" y="8"/>
                    </a:cubicBezTo>
                    <a:cubicBezTo>
                      <a:pt x="23" y="3"/>
                      <a:pt x="21"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
              <p:cNvSpPr/>
              <p:nvPr/>
            </p:nvSpPr>
            <p:spPr>
              <a:xfrm>
                <a:off x="6421333" y="1647131"/>
                <a:ext cx="3289" cy="3758"/>
              </a:xfrm>
              <a:custGeom>
                <a:avLst/>
                <a:gdLst/>
                <a:ahLst/>
                <a:cxnLst/>
                <a:rect l="l" t="t" r="r" b="b"/>
                <a:pathLst>
                  <a:path w="28" h="32" extrusionOk="0">
                    <a:moveTo>
                      <a:pt x="17" y="1"/>
                    </a:moveTo>
                    <a:cubicBezTo>
                      <a:pt x="15" y="1"/>
                      <a:pt x="12" y="2"/>
                      <a:pt x="10" y="4"/>
                    </a:cubicBezTo>
                    <a:cubicBezTo>
                      <a:pt x="1" y="4"/>
                      <a:pt x="1" y="13"/>
                      <a:pt x="10" y="22"/>
                    </a:cubicBezTo>
                    <a:cubicBezTo>
                      <a:pt x="10" y="31"/>
                      <a:pt x="18" y="31"/>
                      <a:pt x="27" y="31"/>
                    </a:cubicBezTo>
                    <a:cubicBezTo>
                      <a:pt x="27" y="22"/>
                      <a:pt x="27" y="13"/>
                      <a:pt x="27" y="13"/>
                    </a:cubicBezTo>
                    <a:cubicBezTo>
                      <a:pt x="27" y="7"/>
                      <a:pt x="23" y="1"/>
                      <a:pt x="1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
              <p:cNvSpPr/>
              <p:nvPr/>
            </p:nvSpPr>
            <p:spPr>
              <a:xfrm>
                <a:off x="6436954" y="1663222"/>
                <a:ext cx="42988" cy="41813"/>
              </a:xfrm>
              <a:custGeom>
                <a:avLst/>
                <a:gdLst/>
                <a:ahLst/>
                <a:cxnLst/>
                <a:rect l="l" t="t" r="r" b="b"/>
                <a:pathLst>
                  <a:path w="366" h="356" extrusionOk="0">
                    <a:moveTo>
                      <a:pt x="241" y="1"/>
                    </a:moveTo>
                    <a:lnTo>
                      <a:pt x="241" y="1"/>
                    </a:lnTo>
                    <a:cubicBezTo>
                      <a:pt x="125" y="54"/>
                      <a:pt x="45" y="143"/>
                      <a:pt x="1" y="258"/>
                    </a:cubicBezTo>
                    <a:lnTo>
                      <a:pt x="1" y="267"/>
                    </a:lnTo>
                    <a:lnTo>
                      <a:pt x="19" y="267"/>
                    </a:lnTo>
                    <a:cubicBezTo>
                      <a:pt x="134" y="267"/>
                      <a:pt x="258" y="294"/>
                      <a:pt x="365" y="356"/>
                    </a:cubicBezTo>
                    <a:cubicBezTo>
                      <a:pt x="277" y="292"/>
                      <a:pt x="168" y="257"/>
                      <a:pt x="50" y="257"/>
                    </a:cubicBezTo>
                    <a:cubicBezTo>
                      <a:pt x="43" y="257"/>
                      <a:pt x="37" y="257"/>
                      <a:pt x="30" y="257"/>
                    </a:cubicBezTo>
                    <a:lnTo>
                      <a:pt x="30" y="257"/>
                    </a:lnTo>
                    <a:cubicBezTo>
                      <a:pt x="59" y="147"/>
                      <a:pt x="137" y="61"/>
                      <a:pt x="2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
              <p:cNvSpPr/>
              <p:nvPr/>
            </p:nvSpPr>
            <p:spPr>
              <a:xfrm>
                <a:off x="6433901" y="1693525"/>
                <a:ext cx="10571" cy="52266"/>
              </a:xfrm>
              <a:custGeom>
                <a:avLst/>
                <a:gdLst/>
                <a:ahLst/>
                <a:cxnLst/>
                <a:rect l="l" t="t" r="r" b="b"/>
                <a:pathLst>
                  <a:path w="90" h="445" extrusionOk="0">
                    <a:moveTo>
                      <a:pt x="36" y="0"/>
                    </a:moveTo>
                    <a:lnTo>
                      <a:pt x="36" y="0"/>
                    </a:lnTo>
                    <a:cubicBezTo>
                      <a:pt x="9" y="71"/>
                      <a:pt x="0" y="151"/>
                      <a:pt x="18" y="222"/>
                    </a:cubicBezTo>
                    <a:cubicBezTo>
                      <a:pt x="36" y="267"/>
                      <a:pt x="45" y="293"/>
                      <a:pt x="62" y="338"/>
                    </a:cubicBezTo>
                    <a:cubicBezTo>
                      <a:pt x="80" y="364"/>
                      <a:pt x="80" y="409"/>
                      <a:pt x="80" y="444"/>
                    </a:cubicBezTo>
                    <a:cubicBezTo>
                      <a:pt x="89" y="409"/>
                      <a:pt x="89" y="364"/>
                      <a:pt x="71" y="338"/>
                    </a:cubicBezTo>
                    <a:cubicBezTo>
                      <a:pt x="62" y="293"/>
                      <a:pt x="45" y="258"/>
                      <a:pt x="36" y="222"/>
                    </a:cubicBezTo>
                    <a:cubicBezTo>
                      <a:pt x="18" y="151"/>
                      <a:pt x="18" y="71"/>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
              <p:cNvSpPr/>
              <p:nvPr/>
            </p:nvSpPr>
            <p:spPr>
              <a:xfrm>
                <a:off x="6412994" y="1636091"/>
                <a:ext cx="26192" cy="56495"/>
              </a:xfrm>
              <a:custGeom>
                <a:avLst/>
                <a:gdLst/>
                <a:ahLst/>
                <a:cxnLst/>
                <a:rect l="l" t="t" r="r" b="b"/>
                <a:pathLst>
                  <a:path w="223" h="481" extrusionOk="0">
                    <a:moveTo>
                      <a:pt x="10" y="1"/>
                    </a:moveTo>
                    <a:cubicBezTo>
                      <a:pt x="1" y="45"/>
                      <a:pt x="10" y="98"/>
                      <a:pt x="36" y="134"/>
                    </a:cubicBezTo>
                    <a:cubicBezTo>
                      <a:pt x="63" y="170"/>
                      <a:pt x="81" y="214"/>
                      <a:pt x="116" y="249"/>
                    </a:cubicBezTo>
                    <a:cubicBezTo>
                      <a:pt x="143" y="276"/>
                      <a:pt x="169" y="312"/>
                      <a:pt x="187" y="356"/>
                    </a:cubicBezTo>
                    <a:cubicBezTo>
                      <a:pt x="205" y="392"/>
                      <a:pt x="214" y="436"/>
                      <a:pt x="205" y="480"/>
                    </a:cubicBezTo>
                    <a:cubicBezTo>
                      <a:pt x="223" y="436"/>
                      <a:pt x="214" y="392"/>
                      <a:pt x="196" y="347"/>
                    </a:cubicBezTo>
                    <a:cubicBezTo>
                      <a:pt x="178" y="312"/>
                      <a:pt x="152" y="276"/>
                      <a:pt x="125" y="241"/>
                    </a:cubicBezTo>
                    <a:cubicBezTo>
                      <a:pt x="98" y="205"/>
                      <a:pt x="72" y="170"/>
                      <a:pt x="45" y="125"/>
                    </a:cubicBezTo>
                    <a:cubicBezTo>
                      <a:pt x="27" y="90"/>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
              <p:cNvSpPr/>
              <p:nvPr/>
            </p:nvSpPr>
            <p:spPr>
              <a:xfrm>
                <a:off x="6403598" y="1693408"/>
                <a:ext cx="33474" cy="12685"/>
              </a:xfrm>
              <a:custGeom>
                <a:avLst/>
                <a:gdLst/>
                <a:ahLst/>
                <a:cxnLst/>
                <a:rect l="l" t="t" r="r" b="b"/>
                <a:pathLst>
                  <a:path w="285" h="108" extrusionOk="0">
                    <a:moveTo>
                      <a:pt x="258" y="0"/>
                    </a:moveTo>
                    <a:cubicBezTo>
                      <a:pt x="160" y="0"/>
                      <a:pt x="66" y="43"/>
                      <a:pt x="1" y="108"/>
                    </a:cubicBezTo>
                    <a:cubicBezTo>
                      <a:pt x="36" y="81"/>
                      <a:pt x="90" y="55"/>
                      <a:pt x="134" y="37"/>
                    </a:cubicBezTo>
                    <a:cubicBezTo>
                      <a:pt x="187" y="19"/>
                      <a:pt x="232" y="10"/>
                      <a:pt x="285" y="1"/>
                    </a:cubicBezTo>
                    <a:cubicBezTo>
                      <a:pt x="276" y="1"/>
                      <a:pt x="267" y="0"/>
                      <a:pt x="25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
              <p:cNvSpPr/>
              <p:nvPr/>
            </p:nvSpPr>
            <p:spPr>
              <a:xfrm>
                <a:off x="6298243" y="1476824"/>
                <a:ext cx="50152" cy="80338"/>
              </a:xfrm>
              <a:custGeom>
                <a:avLst/>
                <a:gdLst/>
                <a:ahLst/>
                <a:cxnLst/>
                <a:rect l="l" t="t" r="r" b="b"/>
                <a:pathLst>
                  <a:path w="427" h="684" extrusionOk="0">
                    <a:moveTo>
                      <a:pt x="85" y="0"/>
                    </a:moveTo>
                    <a:cubicBezTo>
                      <a:pt x="81" y="0"/>
                      <a:pt x="76" y="2"/>
                      <a:pt x="72" y="7"/>
                    </a:cubicBezTo>
                    <a:cubicBezTo>
                      <a:pt x="63" y="7"/>
                      <a:pt x="54" y="25"/>
                      <a:pt x="54" y="42"/>
                    </a:cubicBezTo>
                    <a:cubicBezTo>
                      <a:pt x="27" y="104"/>
                      <a:pt x="18" y="167"/>
                      <a:pt x="10" y="229"/>
                    </a:cubicBezTo>
                    <a:cubicBezTo>
                      <a:pt x="1" y="300"/>
                      <a:pt x="18" y="371"/>
                      <a:pt x="45" y="433"/>
                    </a:cubicBezTo>
                    <a:cubicBezTo>
                      <a:pt x="81" y="504"/>
                      <a:pt x="143" y="557"/>
                      <a:pt x="214" y="593"/>
                    </a:cubicBezTo>
                    <a:cubicBezTo>
                      <a:pt x="236" y="608"/>
                      <a:pt x="313" y="684"/>
                      <a:pt x="354" y="684"/>
                    </a:cubicBezTo>
                    <a:cubicBezTo>
                      <a:pt x="362" y="684"/>
                      <a:pt x="369" y="680"/>
                      <a:pt x="374" y="673"/>
                    </a:cubicBezTo>
                    <a:cubicBezTo>
                      <a:pt x="427" y="549"/>
                      <a:pt x="427" y="406"/>
                      <a:pt x="374" y="273"/>
                    </a:cubicBezTo>
                    <a:cubicBezTo>
                      <a:pt x="320" y="149"/>
                      <a:pt x="223" y="51"/>
                      <a:pt x="98" y="7"/>
                    </a:cubicBezTo>
                    <a:cubicBezTo>
                      <a:pt x="94" y="2"/>
                      <a:pt x="8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
              <p:cNvSpPr/>
              <p:nvPr/>
            </p:nvSpPr>
            <p:spPr>
              <a:xfrm>
                <a:off x="6332656" y="1496791"/>
                <a:ext cx="54381" cy="56495"/>
              </a:xfrm>
              <a:custGeom>
                <a:avLst/>
                <a:gdLst/>
                <a:ahLst/>
                <a:cxnLst/>
                <a:rect l="l" t="t" r="r" b="b"/>
                <a:pathLst>
                  <a:path w="463" h="481" extrusionOk="0">
                    <a:moveTo>
                      <a:pt x="314" y="1"/>
                    </a:moveTo>
                    <a:cubicBezTo>
                      <a:pt x="245" y="1"/>
                      <a:pt x="176" y="26"/>
                      <a:pt x="125" y="77"/>
                    </a:cubicBezTo>
                    <a:cubicBezTo>
                      <a:pt x="81" y="121"/>
                      <a:pt x="54" y="174"/>
                      <a:pt x="45" y="245"/>
                    </a:cubicBezTo>
                    <a:cubicBezTo>
                      <a:pt x="27" y="290"/>
                      <a:pt x="1" y="396"/>
                      <a:pt x="45" y="441"/>
                    </a:cubicBezTo>
                    <a:cubicBezTo>
                      <a:pt x="66" y="469"/>
                      <a:pt x="96" y="480"/>
                      <a:pt x="129" y="480"/>
                    </a:cubicBezTo>
                    <a:cubicBezTo>
                      <a:pt x="209" y="480"/>
                      <a:pt x="307" y="416"/>
                      <a:pt x="338" y="379"/>
                    </a:cubicBezTo>
                    <a:cubicBezTo>
                      <a:pt x="418" y="281"/>
                      <a:pt x="463" y="165"/>
                      <a:pt x="463" y="41"/>
                    </a:cubicBezTo>
                    <a:cubicBezTo>
                      <a:pt x="417" y="15"/>
                      <a:pt x="365"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
              <p:cNvSpPr/>
              <p:nvPr/>
            </p:nvSpPr>
            <p:spPr>
              <a:xfrm>
                <a:off x="6273225" y="1539074"/>
                <a:ext cx="65891" cy="42870"/>
              </a:xfrm>
              <a:custGeom>
                <a:avLst/>
                <a:gdLst/>
                <a:ahLst/>
                <a:cxnLst/>
                <a:rect l="l" t="t" r="r" b="b"/>
                <a:pathLst>
                  <a:path w="561" h="365" extrusionOk="0">
                    <a:moveTo>
                      <a:pt x="333" y="0"/>
                    </a:moveTo>
                    <a:cubicBezTo>
                      <a:pt x="302" y="0"/>
                      <a:pt x="271" y="6"/>
                      <a:pt x="240" y="19"/>
                    </a:cubicBezTo>
                    <a:cubicBezTo>
                      <a:pt x="151" y="45"/>
                      <a:pt x="72" y="107"/>
                      <a:pt x="18" y="187"/>
                    </a:cubicBezTo>
                    <a:cubicBezTo>
                      <a:pt x="9" y="187"/>
                      <a:pt x="9" y="196"/>
                      <a:pt x="0" y="205"/>
                    </a:cubicBezTo>
                    <a:cubicBezTo>
                      <a:pt x="9" y="214"/>
                      <a:pt x="9" y="223"/>
                      <a:pt x="18" y="232"/>
                    </a:cubicBezTo>
                    <a:cubicBezTo>
                      <a:pt x="63" y="303"/>
                      <a:pt x="134" y="347"/>
                      <a:pt x="214" y="365"/>
                    </a:cubicBezTo>
                    <a:cubicBezTo>
                      <a:pt x="276" y="365"/>
                      <a:pt x="347" y="347"/>
                      <a:pt x="400" y="303"/>
                    </a:cubicBezTo>
                    <a:cubicBezTo>
                      <a:pt x="445" y="267"/>
                      <a:pt x="560" y="143"/>
                      <a:pt x="498" y="63"/>
                    </a:cubicBezTo>
                    <a:cubicBezTo>
                      <a:pt x="451" y="22"/>
                      <a:pt x="393"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
              <p:cNvSpPr/>
              <p:nvPr/>
            </p:nvSpPr>
            <p:spPr>
              <a:xfrm>
                <a:off x="6314921" y="1546356"/>
                <a:ext cx="43927" cy="75287"/>
              </a:xfrm>
              <a:custGeom>
                <a:avLst/>
                <a:gdLst/>
                <a:ahLst/>
                <a:cxnLst/>
                <a:rect l="l" t="t" r="r" b="b"/>
                <a:pathLst>
                  <a:path w="374" h="641" extrusionOk="0">
                    <a:moveTo>
                      <a:pt x="169" y="1"/>
                    </a:moveTo>
                    <a:lnTo>
                      <a:pt x="116" y="63"/>
                    </a:lnTo>
                    <a:cubicBezTo>
                      <a:pt x="27" y="143"/>
                      <a:pt x="1" y="276"/>
                      <a:pt x="54" y="383"/>
                    </a:cubicBezTo>
                    <a:cubicBezTo>
                      <a:pt x="90" y="445"/>
                      <a:pt x="116" y="516"/>
                      <a:pt x="125" y="587"/>
                    </a:cubicBezTo>
                    <a:cubicBezTo>
                      <a:pt x="125" y="605"/>
                      <a:pt x="125" y="640"/>
                      <a:pt x="152" y="640"/>
                    </a:cubicBezTo>
                    <a:cubicBezTo>
                      <a:pt x="152" y="640"/>
                      <a:pt x="161" y="640"/>
                      <a:pt x="169" y="632"/>
                    </a:cubicBezTo>
                    <a:cubicBezTo>
                      <a:pt x="205" y="605"/>
                      <a:pt x="232" y="587"/>
                      <a:pt x="267" y="552"/>
                    </a:cubicBezTo>
                    <a:cubicBezTo>
                      <a:pt x="312" y="525"/>
                      <a:pt x="338" y="481"/>
                      <a:pt x="356" y="427"/>
                    </a:cubicBezTo>
                    <a:cubicBezTo>
                      <a:pt x="374" y="356"/>
                      <a:pt x="365" y="276"/>
                      <a:pt x="329" y="196"/>
                    </a:cubicBezTo>
                    <a:cubicBezTo>
                      <a:pt x="320" y="152"/>
                      <a:pt x="294" y="108"/>
                      <a:pt x="276" y="72"/>
                    </a:cubicBezTo>
                    <a:cubicBezTo>
                      <a:pt x="249" y="28"/>
                      <a:pt x="214"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
              <p:cNvSpPr/>
              <p:nvPr/>
            </p:nvSpPr>
            <p:spPr>
              <a:xfrm>
                <a:off x="6331599" y="1539427"/>
                <a:ext cx="72116" cy="44045"/>
              </a:xfrm>
              <a:custGeom>
                <a:avLst/>
                <a:gdLst/>
                <a:ahLst/>
                <a:cxnLst/>
                <a:rect l="l" t="t" r="r" b="b"/>
                <a:pathLst>
                  <a:path w="614" h="375" extrusionOk="0">
                    <a:moveTo>
                      <a:pt x="236" y="0"/>
                    </a:moveTo>
                    <a:cubicBezTo>
                      <a:pt x="162" y="0"/>
                      <a:pt x="83" y="22"/>
                      <a:pt x="54" y="87"/>
                    </a:cubicBezTo>
                    <a:cubicBezTo>
                      <a:pt x="1" y="175"/>
                      <a:pt x="161" y="326"/>
                      <a:pt x="223" y="353"/>
                    </a:cubicBezTo>
                    <a:cubicBezTo>
                      <a:pt x="262" y="366"/>
                      <a:pt x="306" y="374"/>
                      <a:pt x="351" y="374"/>
                    </a:cubicBezTo>
                    <a:cubicBezTo>
                      <a:pt x="367" y="374"/>
                      <a:pt x="384" y="373"/>
                      <a:pt x="401" y="371"/>
                    </a:cubicBezTo>
                    <a:cubicBezTo>
                      <a:pt x="472" y="371"/>
                      <a:pt x="543" y="353"/>
                      <a:pt x="614" y="318"/>
                    </a:cubicBezTo>
                    <a:cubicBezTo>
                      <a:pt x="569" y="184"/>
                      <a:pt x="472" y="78"/>
                      <a:pt x="338" y="16"/>
                    </a:cubicBezTo>
                    <a:cubicBezTo>
                      <a:pt x="311" y="6"/>
                      <a:pt x="274"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
              <p:cNvSpPr/>
              <p:nvPr/>
            </p:nvSpPr>
            <p:spPr>
              <a:xfrm>
                <a:off x="6298243" y="1517228"/>
                <a:ext cx="71059" cy="66830"/>
              </a:xfrm>
              <a:custGeom>
                <a:avLst/>
                <a:gdLst/>
                <a:ahLst/>
                <a:cxnLst/>
                <a:rect l="l" t="t" r="r" b="b"/>
                <a:pathLst>
                  <a:path w="605" h="569" extrusionOk="0">
                    <a:moveTo>
                      <a:pt x="560" y="133"/>
                    </a:moveTo>
                    <a:cubicBezTo>
                      <a:pt x="551" y="138"/>
                      <a:pt x="542" y="143"/>
                      <a:pt x="534" y="150"/>
                    </a:cubicBezTo>
                    <a:lnTo>
                      <a:pt x="534" y="150"/>
                    </a:lnTo>
                    <a:lnTo>
                      <a:pt x="560" y="133"/>
                    </a:lnTo>
                    <a:close/>
                    <a:moveTo>
                      <a:pt x="550" y="343"/>
                    </a:moveTo>
                    <a:lnTo>
                      <a:pt x="569" y="356"/>
                    </a:lnTo>
                    <a:cubicBezTo>
                      <a:pt x="563" y="351"/>
                      <a:pt x="556" y="347"/>
                      <a:pt x="550" y="343"/>
                    </a:cubicBezTo>
                    <a:close/>
                    <a:moveTo>
                      <a:pt x="445" y="0"/>
                    </a:moveTo>
                    <a:lnTo>
                      <a:pt x="356" y="151"/>
                    </a:lnTo>
                    <a:cubicBezTo>
                      <a:pt x="374" y="107"/>
                      <a:pt x="374" y="62"/>
                      <a:pt x="365" y="18"/>
                    </a:cubicBezTo>
                    <a:lnTo>
                      <a:pt x="365" y="18"/>
                    </a:lnTo>
                    <a:lnTo>
                      <a:pt x="338" y="151"/>
                    </a:lnTo>
                    <a:cubicBezTo>
                      <a:pt x="311" y="98"/>
                      <a:pt x="276" y="45"/>
                      <a:pt x="232" y="0"/>
                    </a:cubicBezTo>
                    <a:lnTo>
                      <a:pt x="232" y="0"/>
                    </a:lnTo>
                    <a:cubicBezTo>
                      <a:pt x="249" y="54"/>
                      <a:pt x="276" y="98"/>
                      <a:pt x="294" y="142"/>
                    </a:cubicBezTo>
                    <a:lnTo>
                      <a:pt x="196" y="45"/>
                    </a:lnTo>
                    <a:lnTo>
                      <a:pt x="196" y="45"/>
                    </a:lnTo>
                    <a:cubicBezTo>
                      <a:pt x="214" y="80"/>
                      <a:pt x="240" y="125"/>
                      <a:pt x="258" y="169"/>
                    </a:cubicBezTo>
                    <a:lnTo>
                      <a:pt x="169" y="107"/>
                    </a:lnTo>
                    <a:lnTo>
                      <a:pt x="214" y="187"/>
                    </a:lnTo>
                    <a:cubicBezTo>
                      <a:pt x="205" y="178"/>
                      <a:pt x="143" y="169"/>
                      <a:pt x="134" y="160"/>
                    </a:cubicBezTo>
                    <a:lnTo>
                      <a:pt x="134" y="160"/>
                    </a:lnTo>
                    <a:cubicBezTo>
                      <a:pt x="169" y="196"/>
                      <a:pt x="98" y="196"/>
                      <a:pt x="89" y="205"/>
                    </a:cubicBezTo>
                    <a:cubicBezTo>
                      <a:pt x="63" y="213"/>
                      <a:pt x="27" y="222"/>
                      <a:pt x="1" y="240"/>
                    </a:cubicBezTo>
                    <a:lnTo>
                      <a:pt x="72" y="240"/>
                    </a:lnTo>
                    <a:lnTo>
                      <a:pt x="10" y="293"/>
                    </a:lnTo>
                    <a:cubicBezTo>
                      <a:pt x="36" y="276"/>
                      <a:pt x="72" y="276"/>
                      <a:pt x="107" y="276"/>
                    </a:cubicBezTo>
                    <a:cubicBezTo>
                      <a:pt x="72" y="293"/>
                      <a:pt x="45" y="311"/>
                      <a:pt x="27" y="338"/>
                    </a:cubicBezTo>
                    <a:lnTo>
                      <a:pt x="134" y="302"/>
                    </a:lnTo>
                    <a:lnTo>
                      <a:pt x="54" y="382"/>
                    </a:lnTo>
                    <a:lnTo>
                      <a:pt x="54" y="382"/>
                    </a:lnTo>
                    <a:lnTo>
                      <a:pt x="152" y="364"/>
                    </a:lnTo>
                    <a:lnTo>
                      <a:pt x="72" y="435"/>
                    </a:lnTo>
                    <a:lnTo>
                      <a:pt x="178" y="400"/>
                    </a:lnTo>
                    <a:lnTo>
                      <a:pt x="116" y="462"/>
                    </a:lnTo>
                    <a:lnTo>
                      <a:pt x="116" y="462"/>
                    </a:lnTo>
                    <a:lnTo>
                      <a:pt x="223" y="391"/>
                    </a:lnTo>
                    <a:lnTo>
                      <a:pt x="178" y="471"/>
                    </a:lnTo>
                    <a:lnTo>
                      <a:pt x="178" y="471"/>
                    </a:lnTo>
                    <a:lnTo>
                      <a:pt x="258" y="364"/>
                    </a:lnTo>
                    <a:lnTo>
                      <a:pt x="258" y="364"/>
                    </a:lnTo>
                    <a:cubicBezTo>
                      <a:pt x="232" y="418"/>
                      <a:pt x="223" y="471"/>
                      <a:pt x="232" y="533"/>
                    </a:cubicBezTo>
                    <a:cubicBezTo>
                      <a:pt x="249" y="489"/>
                      <a:pt x="267" y="444"/>
                      <a:pt x="294" y="418"/>
                    </a:cubicBezTo>
                    <a:lnTo>
                      <a:pt x="294" y="418"/>
                    </a:lnTo>
                    <a:cubicBezTo>
                      <a:pt x="285" y="453"/>
                      <a:pt x="285" y="498"/>
                      <a:pt x="294" y="542"/>
                    </a:cubicBezTo>
                    <a:lnTo>
                      <a:pt x="338" y="427"/>
                    </a:lnTo>
                    <a:lnTo>
                      <a:pt x="365" y="569"/>
                    </a:lnTo>
                    <a:cubicBezTo>
                      <a:pt x="365" y="533"/>
                      <a:pt x="374" y="489"/>
                      <a:pt x="383" y="444"/>
                    </a:cubicBezTo>
                    <a:cubicBezTo>
                      <a:pt x="400" y="462"/>
                      <a:pt x="418" y="489"/>
                      <a:pt x="427" y="524"/>
                    </a:cubicBezTo>
                    <a:cubicBezTo>
                      <a:pt x="418" y="462"/>
                      <a:pt x="409" y="400"/>
                      <a:pt x="391" y="338"/>
                    </a:cubicBezTo>
                    <a:lnTo>
                      <a:pt x="391" y="338"/>
                    </a:lnTo>
                    <a:lnTo>
                      <a:pt x="462" y="453"/>
                    </a:lnTo>
                    <a:cubicBezTo>
                      <a:pt x="445" y="418"/>
                      <a:pt x="436" y="382"/>
                      <a:pt x="427" y="338"/>
                    </a:cubicBezTo>
                    <a:lnTo>
                      <a:pt x="427" y="338"/>
                    </a:lnTo>
                    <a:cubicBezTo>
                      <a:pt x="471" y="356"/>
                      <a:pt x="516" y="382"/>
                      <a:pt x="551" y="409"/>
                    </a:cubicBezTo>
                    <a:cubicBezTo>
                      <a:pt x="525" y="373"/>
                      <a:pt x="498" y="338"/>
                      <a:pt x="462" y="311"/>
                    </a:cubicBezTo>
                    <a:lnTo>
                      <a:pt x="462" y="311"/>
                    </a:lnTo>
                    <a:cubicBezTo>
                      <a:pt x="492" y="318"/>
                      <a:pt x="521" y="326"/>
                      <a:pt x="550" y="343"/>
                    </a:cubicBezTo>
                    <a:lnTo>
                      <a:pt x="550" y="343"/>
                    </a:lnTo>
                    <a:lnTo>
                      <a:pt x="462" y="284"/>
                    </a:lnTo>
                    <a:cubicBezTo>
                      <a:pt x="480" y="276"/>
                      <a:pt x="500" y="271"/>
                      <a:pt x="521" y="271"/>
                    </a:cubicBezTo>
                    <a:cubicBezTo>
                      <a:pt x="542" y="271"/>
                      <a:pt x="565" y="276"/>
                      <a:pt x="587" y="284"/>
                    </a:cubicBezTo>
                    <a:cubicBezTo>
                      <a:pt x="551" y="267"/>
                      <a:pt x="525" y="249"/>
                      <a:pt x="489" y="249"/>
                    </a:cubicBezTo>
                    <a:lnTo>
                      <a:pt x="605" y="178"/>
                    </a:lnTo>
                    <a:lnTo>
                      <a:pt x="605" y="178"/>
                    </a:lnTo>
                    <a:lnTo>
                      <a:pt x="471" y="213"/>
                    </a:lnTo>
                    <a:cubicBezTo>
                      <a:pt x="485" y="193"/>
                      <a:pt x="508" y="168"/>
                      <a:pt x="534" y="150"/>
                    </a:cubicBezTo>
                    <a:lnTo>
                      <a:pt x="534" y="150"/>
                    </a:lnTo>
                    <a:lnTo>
                      <a:pt x="445" y="205"/>
                    </a:lnTo>
                    <a:cubicBezTo>
                      <a:pt x="471" y="160"/>
                      <a:pt x="498" y="116"/>
                      <a:pt x="525" y="71"/>
                    </a:cubicBezTo>
                    <a:lnTo>
                      <a:pt x="525" y="71"/>
                    </a:lnTo>
                    <a:lnTo>
                      <a:pt x="418" y="169"/>
                    </a:lnTo>
                    <a:lnTo>
                      <a:pt x="489" y="27"/>
                    </a:lnTo>
                    <a:lnTo>
                      <a:pt x="400" y="142"/>
                    </a:lnTo>
                    <a:lnTo>
                      <a:pt x="400" y="142"/>
                    </a:lnTo>
                    <a:lnTo>
                      <a:pt x="4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
              <p:cNvSpPr/>
              <p:nvPr/>
            </p:nvSpPr>
            <p:spPr>
              <a:xfrm>
                <a:off x="6310810" y="1516171"/>
                <a:ext cx="26192" cy="36645"/>
              </a:xfrm>
              <a:custGeom>
                <a:avLst/>
                <a:gdLst/>
                <a:ahLst/>
                <a:cxnLst/>
                <a:rect l="l" t="t" r="r" b="b"/>
                <a:pathLst>
                  <a:path w="223" h="312" fill="none" extrusionOk="0">
                    <a:moveTo>
                      <a:pt x="222" y="311"/>
                    </a:moveTo>
                    <a:cubicBezTo>
                      <a:pt x="142" y="214"/>
                      <a:pt x="62" y="107"/>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
              <p:cNvSpPr/>
              <p:nvPr/>
            </p:nvSpPr>
            <p:spPr>
              <a:xfrm>
                <a:off x="6320206" y="1506775"/>
                <a:ext cx="15739" cy="47098"/>
              </a:xfrm>
              <a:custGeom>
                <a:avLst/>
                <a:gdLst/>
                <a:ahLst/>
                <a:cxnLst/>
                <a:rect l="l" t="t" r="r" b="b"/>
                <a:pathLst>
                  <a:path w="134" h="401" fill="none" extrusionOk="0">
                    <a:moveTo>
                      <a:pt x="133" y="400"/>
                    </a:moveTo>
                    <a:lnTo>
                      <a:pt x="0"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
              <p:cNvSpPr/>
              <p:nvPr/>
            </p:nvSpPr>
            <p:spPr>
              <a:xfrm>
                <a:off x="6296129" y="1551642"/>
                <a:ext cx="40873" cy="3171"/>
              </a:xfrm>
              <a:custGeom>
                <a:avLst/>
                <a:gdLst/>
                <a:ahLst/>
                <a:cxnLst/>
                <a:rect l="l" t="t" r="r" b="b"/>
                <a:pathLst>
                  <a:path w="348" h="27" fill="none" extrusionOk="0">
                    <a:moveTo>
                      <a:pt x="347" y="0"/>
                    </a:moveTo>
                    <a:cubicBezTo>
                      <a:pt x="232" y="27"/>
                      <a:pt x="116" y="27"/>
                      <a:pt x="1" y="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
              <p:cNvSpPr/>
              <p:nvPr/>
            </p:nvSpPr>
            <p:spPr>
              <a:xfrm>
                <a:off x="6300357" y="1532849"/>
                <a:ext cx="36645" cy="18910"/>
              </a:xfrm>
              <a:custGeom>
                <a:avLst/>
                <a:gdLst/>
                <a:ahLst/>
                <a:cxnLst/>
                <a:rect l="l" t="t" r="r" b="b"/>
                <a:pathLst>
                  <a:path w="312" h="161" fill="none" extrusionOk="0">
                    <a:moveTo>
                      <a:pt x="311" y="160"/>
                    </a:moveTo>
                    <a:cubicBezTo>
                      <a:pt x="196" y="125"/>
                      <a:pt x="98" y="72"/>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
              <p:cNvSpPr/>
              <p:nvPr/>
            </p:nvSpPr>
            <p:spPr>
              <a:xfrm>
                <a:off x="6299300" y="1530735"/>
                <a:ext cx="3289" cy="3289"/>
              </a:xfrm>
              <a:custGeom>
                <a:avLst/>
                <a:gdLst/>
                <a:ahLst/>
                <a:cxnLst/>
                <a:rect l="l" t="t" r="r" b="b"/>
                <a:pathLst>
                  <a:path w="28" h="28" extrusionOk="0">
                    <a:moveTo>
                      <a:pt x="9" y="1"/>
                    </a:moveTo>
                    <a:cubicBezTo>
                      <a:pt x="1" y="10"/>
                      <a:pt x="1" y="18"/>
                      <a:pt x="9" y="18"/>
                    </a:cubicBezTo>
                    <a:cubicBezTo>
                      <a:pt x="9" y="27"/>
                      <a:pt x="18" y="27"/>
                      <a:pt x="18" y="27"/>
                    </a:cubicBezTo>
                    <a:cubicBezTo>
                      <a:pt x="27" y="27"/>
                      <a:pt x="27" y="18"/>
                      <a:pt x="27"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
              <p:cNvSpPr/>
              <p:nvPr/>
            </p:nvSpPr>
            <p:spPr>
              <a:xfrm>
                <a:off x="6294132" y="1550585"/>
                <a:ext cx="3171" cy="4228"/>
              </a:xfrm>
              <a:custGeom>
                <a:avLst/>
                <a:gdLst/>
                <a:ahLst/>
                <a:cxnLst/>
                <a:rect l="l" t="t" r="r" b="b"/>
                <a:pathLst>
                  <a:path w="27"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
              <p:cNvSpPr/>
              <p:nvPr/>
            </p:nvSpPr>
            <p:spPr>
              <a:xfrm>
                <a:off x="6308696" y="1514057"/>
                <a:ext cx="3289" cy="3289"/>
              </a:xfrm>
              <a:custGeom>
                <a:avLst/>
                <a:gdLst/>
                <a:ahLst/>
                <a:cxnLst/>
                <a:rect l="l" t="t" r="r" b="b"/>
                <a:pathLst>
                  <a:path w="28" h="28" extrusionOk="0">
                    <a:moveTo>
                      <a:pt x="9" y="1"/>
                    </a:moveTo>
                    <a:cubicBezTo>
                      <a:pt x="0" y="10"/>
                      <a:pt x="0" y="18"/>
                      <a:pt x="9" y="18"/>
                    </a:cubicBezTo>
                    <a:cubicBezTo>
                      <a:pt x="9" y="27"/>
                      <a:pt x="18" y="27"/>
                      <a:pt x="18" y="27"/>
                    </a:cubicBezTo>
                    <a:cubicBezTo>
                      <a:pt x="27" y="18"/>
                      <a:pt x="27" y="10"/>
                      <a:pt x="18"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
              <p:cNvSpPr/>
              <p:nvPr/>
            </p:nvSpPr>
            <p:spPr>
              <a:xfrm>
                <a:off x="6319149" y="1505718"/>
                <a:ext cx="3171" cy="3289"/>
              </a:xfrm>
              <a:custGeom>
                <a:avLst/>
                <a:gdLst/>
                <a:ahLst/>
                <a:cxnLst/>
                <a:rect l="l" t="t" r="r" b="b"/>
                <a:pathLst>
                  <a:path w="27" h="28" extrusionOk="0">
                    <a:moveTo>
                      <a:pt x="9" y="1"/>
                    </a:moveTo>
                    <a:cubicBezTo>
                      <a:pt x="0" y="9"/>
                      <a:pt x="0" y="18"/>
                      <a:pt x="9" y="27"/>
                    </a:cubicBezTo>
                    <a:lnTo>
                      <a:pt x="27" y="27"/>
                    </a:lnTo>
                    <a:cubicBezTo>
                      <a:pt x="27" y="27"/>
                      <a:pt x="27" y="18"/>
                      <a:pt x="27" y="9"/>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
              <p:cNvSpPr/>
              <p:nvPr/>
            </p:nvSpPr>
            <p:spPr>
              <a:xfrm>
                <a:off x="6333713" y="1522396"/>
                <a:ext cx="42870" cy="40873"/>
              </a:xfrm>
              <a:custGeom>
                <a:avLst/>
                <a:gdLst/>
                <a:ahLst/>
                <a:cxnLst/>
                <a:rect l="l" t="t" r="r" b="b"/>
                <a:pathLst>
                  <a:path w="365" h="348" extrusionOk="0">
                    <a:moveTo>
                      <a:pt x="240" y="1"/>
                    </a:moveTo>
                    <a:cubicBezTo>
                      <a:pt x="134" y="45"/>
                      <a:pt x="45" y="134"/>
                      <a:pt x="1" y="258"/>
                    </a:cubicBezTo>
                    <a:lnTo>
                      <a:pt x="1" y="267"/>
                    </a:lnTo>
                    <a:lnTo>
                      <a:pt x="18" y="267"/>
                    </a:lnTo>
                    <a:cubicBezTo>
                      <a:pt x="30" y="266"/>
                      <a:pt x="42" y="266"/>
                      <a:pt x="54" y="266"/>
                    </a:cubicBezTo>
                    <a:cubicBezTo>
                      <a:pt x="159" y="266"/>
                      <a:pt x="269" y="299"/>
                      <a:pt x="365" y="347"/>
                    </a:cubicBezTo>
                    <a:cubicBezTo>
                      <a:pt x="259" y="277"/>
                      <a:pt x="145" y="250"/>
                      <a:pt x="22" y="249"/>
                    </a:cubicBezTo>
                    <a:lnTo>
                      <a:pt x="22" y="249"/>
                    </a:lnTo>
                    <a:cubicBezTo>
                      <a:pt x="67" y="146"/>
                      <a:pt x="145" y="52"/>
                      <a:pt x="24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
              <p:cNvSpPr/>
              <p:nvPr/>
            </p:nvSpPr>
            <p:spPr>
              <a:xfrm>
                <a:off x="6330542" y="1551642"/>
                <a:ext cx="10571" cy="52266"/>
              </a:xfrm>
              <a:custGeom>
                <a:avLst/>
                <a:gdLst/>
                <a:ahLst/>
                <a:cxnLst/>
                <a:rect l="l" t="t" r="r" b="b"/>
                <a:pathLst>
                  <a:path w="90" h="445" extrusionOk="0">
                    <a:moveTo>
                      <a:pt x="45" y="0"/>
                    </a:moveTo>
                    <a:lnTo>
                      <a:pt x="45" y="0"/>
                    </a:lnTo>
                    <a:cubicBezTo>
                      <a:pt x="10" y="71"/>
                      <a:pt x="1" y="151"/>
                      <a:pt x="28" y="222"/>
                    </a:cubicBezTo>
                    <a:cubicBezTo>
                      <a:pt x="36" y="258"/>
                      <a:pt x="54" y="293"/>
                      <a:pt x="63" y="329"/>
                    </a:cubicBezTo>
                    <a:cubicBezTo>
                      <a:pt x="81" y="365"/>
                      <a:pt x="90" y="409"/>
                      <a:pt x="81" y="444"/>
                    </a:cubicBezTo>
                    <a:cubicBezTo>
                      <a:pt x="90" y="409"/>
                      <a:pt x="90" y="365"/>
                      <a:pt x="72" y="329"/>
                    </a:cubicBezTo>
                    <a:cubicBezTo>
                      <a:pt x="63" y="293"/>
                      <a:pt x="54" y="258"/>
                      <a:pt x="45" y="222"/>
                    </a:cubicBezTo>
                    <a:cubicBezTo>
                      <a:pt x="19" y="151"/>
                      <a:pt x="19" y="71"/>
                      <a:pt x="4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
              <p:cNvSpPr/>
              <p:nvPr/>
            </p:nvSpPr>
            <p:spPr>
              <a:xfrm>
                <a:off x="6310810" y="1495264"/>
                <a:ext cx="25135" cy="56495"/>
              </a:xfrm>
              <a:custGeom>
                <a:avLst/>
                <a:gdLst/>
                <a:ahLst/>
                <a:cxnLst/>
                <a:rect l="l" t="t" r="r" b="b"/>
                <a:pathLst>
                  <a:path w="214" h="481" extrusionOk="0">
                    <a:moveTo>
                      <a:pt x="9" y="1"/>
                    </a:moveTo>
                    <a:cubicBezTo>
                      <a:pt x="0" y="45"/>
                      <a:pt x="9" y="90"/>
                      <a:pt x="36" y="125"/>
                    </a:cubicBezTo>
                    <a:cubicBezTo>
                      <a:pt x="54" y="170"/>
                      <a:pt x="80" y="205"/>
                      <a:pt x="107" y="241"/>
                    </a:cubicBezTo>
                    <a:cubicBezTo>
                      <a:pt x="142" y="276"/>
                      <a:pt x="160" y="312"/>
                      <a:pt x="187" y="347"/>
                    </a:cubicBezTo>
                    <a:cubicBezTo>
                      <a:pt x="204" y="392"/>
                      <a:pt x="213" y="436"/>
                      <a:pt x="204" y="480"/>
                    </a:cubicBezTo>
                    <a:cubicBezTo>
                      <a:pt x="213" y="436"/>
                      <a:pt x="213" y="392"/>
                      <a:pt x="196" y="347"/>
                    </a:cubicBezTo>
                    <a:cubicBezTo>
                      <a:pt x="178" y="312"/>
                      <a:pt x="151" y="276"/>
                      <a:pt x="125" y="241"/>
                    </a:cubicBezTo>
                    <a:cubicBezTo>
                      <a:pt x="89" y="205"/>
                      <a:pt x="62" y="170"/>
                      <a:pt x="45" y="134"/>
                    </a:cubicBezTo>
                    <a:cubicBezTo>
                      <a:pt x="18" y="90"/>
                      <a:pt x="0" y="45"/>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
              <p:cNvSpPr/>
              <p:nvPr/>
            </p:nvSpPr>
            <p:spPr>
              <a:xfrm>
                <a:off x="6300357" y="1551642"/>
                <a:ext cx="34531" cy="13624"/>
              </a:xfrm>
              <a:custGeom>
                <a:avLst/>
                <a:gdLst/>
                <a:ahLst/>
                <a:cxnLst/>
                <a:rect l="l" t="t" r="r" b="b"/>
                <a:pathLst>
                  <a:path w="294" h="116" extrusionOk="0">
                    <a:moveTo>
                      <a:pt x="293" y="0"/>
                    </a:moveTo>
                    <a:cubicBezTo>
                      <a:pt x="187" y="0"/>
                      <a:pt x="80" y="36"/>
                      <a:pt x="0" y="116"/>
                    </a:cubicBezTo>
                    <a:cubicBezTo>
                      <a:pt x="45" y="80"/>
                      <a:pt x="89" y="63"/>
                      <a:pt x="143" y="45"/>
                    </a:cubicBezTo>
                    <a:cubicBezTo>
                      <a:pt x="187" y="18"/>
                      <a:pt x="240" y="9"/>
                      <a:pt x="29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
              <p:cNvSpPr/>
              <p:nvPr/>
            </p:nvSpPr>
            <p:spPr>
              <a:xfrm>
                <a:off x="6176209" y="1437947"/>
                <a:ext cx="49095" cy="79633"/>
              </a:xfrm>
              <a:custGeom>
                <a:avLst/>
                <a:gdLst/>
                <a:ahLst/>
                <a:cxnLst/>
                <a:rect l="l" t="t" r="r" b="b"/>
                <a:pathLst>
                  <a:path w="418" h="678" extrusionOk="0">
                    <a:moveTo>
                      <a:pt x="72" y="0"/>
                    </a:moveTo>
                    <a:cubicBezTo>
                      <a:pt x="54" y="9"/>
                      <a:pt x="45" y="27"/>
                      <a:pt x="45" y="36"/>
                    </a:cubicBezTo>
                    <a:cubicBezTo>
                      <a:pt x="27" y="98"/>
                      <a:pt x="9" y="169"/>
                      <a:pt x="9" y="231"/>
                    </a:cubicBezTo>
                    <a:cubicBezTo>
                      <a:pt x="0" y="302"/>
                      <a:pt x="9" y="373"/>
                      <a:pt x="36" y="435"/>
                    </a:cubicBezTo>
                    <a:cubicBezTo>
                      <a:pt x="80" y="507"/>
                      <a:pt x="134" y="560"/>
                      <a:pt x="205" y="586"/>
                    </a:cubicBezTo>
                    <a:cubicBezTo>
                      <a:pt x="227" y="601"/>
                      <a:pt x="304" y="677"/>
                      <a:pt x="345" y="677"/>
                    </a:cubicBezTo>
                    <a:cubicBezTo>
                      <a:pt x="353" y="677"/>
                      <a:pt x="360" y="674"/>
                      <a:pt x="365" y="666"/>
                    </a:cubicBezTo>
                    <a:cubicBezTo>
                      <a:pt x="418" y="542"/>
                      <a:pt x="418" y="400"/>
                      <a:pt x="365" y="276"/>
                    </a:cubicBezTo>
                    <a:cubicBezTo>
                      <a:pt x="320" y="151"/>
                      <a:pt x="223" y="54"/>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
              <p:cNvSpPr/>
              <p:nvPr/>
            </p:nvSpPr>
            <p:spPr>
              <a:xfrm>
                <a:off x="6210623" y="1457445"/>
                <a:ext cx="53323" cy="56142"/>
              </a:xfrm>
              <a:custGeom>
                <a:avLst/>
                <a:gdLst/>
                <a:ahLst/>
                <a:cxnLst/>
                <a:rect l="l" t="t" r="r" b="b"/>
                <a:pathLst>
                  <a:path w="454" h="478" extrusionOk="0">
                    <a:moveTo>
                      <a:pt x="298" y="0"/>
                    </a:moveTo>
                    <a:cubicBezTo>
                      <a:pt x="231" y="0"/>
                      <a:pt x="165" y="25"/>
                      <a:pt x="116" y="74"/>
                    </a:cubicBezTo>
                    <a:cubicBezTo>
                      <a:pt x="72" y="118"/>
                      <a:pt x="45" y="181"/>
                      <a:pt x="36" y="243"/>
                    </a:cubicBezTo>
                    <a:cubicBezTo>
                      <a:pt x="27" y="287"/>
                      <a:pt x="1" y="394"/>
                      <a:pt x="36" y="438"/>
                    </a:cubicBezTo>
                    <a:cubicBezTo>
                      <a:pt x="60" y="467"/>
                      <a:pt x="91" y="478"/>
                      <a:pt x="124" y="478"/>
                    </a:cubicBezTo>
                    <a:cubicBezTo>
                      <a:pt x="205" y="478"/>
                      <a:pt x="300" y="414"/>
                      <a:pt x="338" y="376"/>
                    </a:cubicBezTo>
                    <a:cubicBezTo>
                      <a:pt x="418" y="287"/>
                      <a:pt x="454" y="163"/>
                      <a:pt x="454" y="47"/>
                    </a:cubicBezTo>
                    <a:cubicBezTo>
                      <a:pt x="406" y="16"/>
                      <a:pt x="352"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
              <p:cNvSpPr/>
              <p:nvPr/>
            </p:nvSpPr>
            <p:spPr>
              <a:xfrm>
                <a:off x="6151192" y="1499610"/>
                <a:ext cx="65773" cy="42988"/>
              </a:xfrm>
              <a:custGeom>
                <a:avLst/>
                <a:gdLst/>
                <a:ahLst/>
                <a:cxnLst/>
                <a:rect l="l" t="t" r="r" b="b"/>
                <a:pathLst>
                  <a:path w="560" h="366" extrusionOk="0">
                    <a:moveTo>
                      <a:pt x="316" y="1"/>
                    </a:moveTo>
                    <a:cubicBezTo>
                      <a:pt x="288" y="1"/>
                      <a:pt x="259" y="6"/>
                      <a:pt x="231" y="17"/>
                    </a:cubicBezTo>
                    <a:cubicBezTo>
                      <a:pt x="142" y="53"/>
                      <a:pt x="62" y="106"/>
                      <a:pt x="9" y="186"/>
                    </a:cubicBezTo>
                    <a:cubicBezTo>
                      <a:pt x="0" y="195"/>
                      <a:pt x="0" y="195"/>
                      <a:pt x="0" y="204"/>
                    </a:cubicBezTo>
                    <a:cubicBezTo>
                      <a:pt x="0" y="212"/>
                      <a:pt x="0" y="230"/>
                      <a:pt x="9" y="239"/>
                    </a:cubicBezTo>
                    <a:cubicBezTo>
                      <a:pt x="54" y="310"/>
                      <a:pt x="125" y="355"/>
                      <a:pt x="205" y="363"/>
                    </a:cubicBezTo>
                    <a:cubicBezTo>
                      <a:pt x="214" y="365"/>
                      <a:pt x="223" y="365"/>
                      <a:pt x="232" y="365"/>
                    </a:cubicBezTo>
                    <a:cubicBezTo>
                      <a:pt x="292" y="365"/>
                      <a:pt x="345" y="340"/>
                      <a:pt x="391" y="301"/>
                    </a:cubicBezTo>
                    <a:cubicBezTo>
                      <a:pt x="436" y="275"/>
                      <a:pt x="560" y="141"/>
                      <a:pt x="489" y="61"/>
                    </a:cubicBezTo>
                    <a:cubicBezTo>
                      <a:pt x="440" y="25"/>
                      <a:pt x="379"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
              <p:cNvSpPr/>
              <p:nvPr/>
            </p:nvSpPr>
            <p:spPr>
              <a:xfrm>
                <a:off x="6192888" y="1506775"/>
                <a:ext cx="43927" cy="76227"/>
              </a:xfrm>
              <a:custGeom>
                <a:avLst/>
                <a:gdLst/>
                <a:ahLst/>
                <a:cxnLst/>
                <a:rect l="l" t="t" r="r" b="b"/>
                <a:pathLst>
                  <a:path w="374" h="649" extrusionOk="0">
                    <a:moveTo>
                      <a:pt x="169" y="0"/>
                    </a:moveTo>
                    <a:lnTo>
                      <a:pt x="116" y="63"/>
                    </a:lnTo>
                    <a:cubicBezTo>
                      <a:pt x="27" y="151"/>
                      <a:pt x="1" y="276"/>
                      <a:pt x="54" y="391"/>
                    </a:cubicBezTo>
                    <a:cubicBezTo>
                      <a:pt x="89" y="453"/>
                      <a:pt x="107" y="516"/>
                      <a:pt x="125" y="587"/>
                    </a:cubicBezTo>
                    <a:cubicBezTo>
                      <a:pt x="125" y="613"/>
                      <a:pt x="125" y="640"/>
                      <a:pt x="152" y="649"/>
                    </a:cubicBezTo>
                    <a:cubicBezTo>
                      <a:pt x="152" y="640"/>
                      <a:pt x="160" y="640"/>
                      <a:pt x="160" y="640"/>
                    </a:cubicBezTo>
                    <a:cubicBezTo>
                      <a:pt x="196" y="604"/>
                      <a:pt x="232" y="587"/>
                      <a:pt x="267" y="560"/>
                    </a:cubicBezTo>
                    <a:cubicBezTo>
                      <a:pt x="303" y="524"/>
                      <a:pt x="338" y="480"/>
                      <a:pt x="356" y="436"/>
                    </a:cubicBezTo>
                    <a:cubicBezTo>
                      <a:pt x="374" y="356"/>
                      <a:pt x="365" y="276"/>
                      <a:pt x="329" y="205"/>
                    </a:cubicBezTo>
                    <a:cubicBezTo>
                      <a:pt x="320" y="160"/>
                      <a:pt x="294" y="116"/>
                      <a:pt x="276" y="72"/>
                    </a:cubicBezTo>
                    <a:cubicBezTo>
                      <a:pt x="249" y="36"/>
                      <a:pt x="214" y="9"/>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
              <p:cNvSpPr/>
              <p:nvPr/>
            </p:nvSpPr>
            <p:spPr>
              <a:xfrm>
                <a:off x="6209566" y="1500785"/>
                <a:ext cx="71059" cy="44045"/>
              </a:xfrm>
              <a:custGeom>
                <a:avLst/>
                <a:gdLst/>
                <a:ahLst/>
                <a:cxnLst/>
                <a:rect l="l" t="t" r="r" b="b"/>
                <a:pathLst>
                  <a:path w="605" h="375" extrusionOk="0">
                    <a:moveTo>
                      <a:pt x="225" y="0"/>
                    </a:moveTo>
                    <a:cubicBezTo>
                      <a:pt x="151" y="0"/>
                      <a:pt x="74" y="21"/>
                      <a:pt x="45" y="78"/>
                    </a:cubicBezTo>
                    <a:cubicBezTo>
                      <a:pt x="1" y="176"/>
                      <a:pt x="152" y="327"/>
                      <a:pt x="214" y="353"/>
                    </a:cubicBezTo>
                    <a:cubicBezTo>
                      <a:pt x="259" y="366"/>
                      <a:pt x="305" y="375"/>
                      <a:pt x="347" y="375"/>
                    </a:cubicBezTo>
                    <a:cubicBezTo>
                      <a:pt x="362" y="375"/>
                      <a:pt x="377" y="374"/>
                      <a:pt x="391" y="371"/>
                    </a:cubicBezTo>
                    <a:cubicBezTo>
                      <a:pt x="471" y="371"/>
                      <a:pt x="542" y="353"/>
                      <a:pt x="605" y="318"/>
                    </a:cubicBezTo>
                    <a:cubicBezTo>
                      <a:pt x="560" y="185"/>
                      <a:pt x="463" y="69"/>
                      <a:pt x="338" y="16"/>
                    </a:cubicBezTo>
                    <a:cubicBezTo>
                      <a:pt x="307" y="6"/>
                      <a:pt x="26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
              <p:cNvSpPr/>
              <p:nvPr/>
            </p:nvSpPr>
            <p:spPr>
              <a:xfrm>
                <a:off x="6175152" y="1478586"/>
                <a:ext cx="71059" cy="66948"/>
              </a:xfrm>
              <a:custGeom>
                <a:avLst/>
                <a:gdLst/>
                <a:ahLst/>
                <a:cxnLst/>
                <a:rect l="l" t="t" r="r" b="b"/>
                <a:pathLst>
                  <a:path w="605" h="570" extrusionOk="0">
                    <a:moveTo>
                      <a:pt x="569" y="134"/>
                    </a:moveTo>
                    <a:lnTo>
                      <a:pt x="569" y="134"/>
                    </a:lnTo>
                    <a:cubicBezTo>
                      <a:pt x="564" y="136"/>
                      <a:pt x="559" y="139"/>
                      <a:pt x="554" y="142"/>
                    </a:cubicBezTo>
                    <a:lnTo>
                      <a:pt x="554" y="142"/>
                    </a:lnTo>
                    <a:lnTo>
                      <a:pt x="569" y="134"/>
                    </a:lnTo>
                    <a:close/>
                    <a:moveTo>
                      <a:pt x="232" y="1"/>
                    </a:moveTo>
                    <a:lnTo>
                      <a:pt x="303" y="143"/>
                    </a:lnTo>
                    <a:lnTo>
                      <a:pt x="196" y="36"/>
                    </a:lnTo>
                    <a:lnTo>
                      <a:pt x="196" y="36"/>
                    </a:lnTo>
                    <a:lnTo>
                      <a:pt x="258" y="169"/>
                    </a:lnTo>
                    <a:lnTo>
                      <a:pt x="169" y="107"/>
                    </a:lnTo>
                    <a:lnTo>
                      <a:pt x="169" y="107"/>
                    </a:lnTo>
                    <a:lnTo>
                      <a:pt x="213" y="185"/>
                    </a:lnTo>
                    <a:lnTo>
                      <a:pt x="213" y="185"/>
                    </a:lnTo>
                    <a:cubicBezTo>
                      <a:pt x="204" y="177"/>
                      <a:pt x="142" y="169"/>
                      <a:pt x="134" y="161"/>
                    </a:cubicBezTo>
                    <a:lnTo>
                      <a:pt x="134" y="161"/>
                    </a:lnTo>
                    <a:cubicBezTo>
                      <a:pt x="169" y="196"/>
                      <a:pt x="107" y="196"/>
                      <a:pt x="89" y="205"/>
                    </a:cubicBezTo>
                    <a:cubicBezTo>
                      <a:pt x="63" y="205"/>
                      <a:pt x="27" y="223"/>
                      <a:pt x="1" y="232"/>
                    </a:cubicBezTo>
                    <a:lnTo>
                      <a:pt x="72" y="232"/>
                    </a:lnTo>
                    <a:lnTo>
                      <a:pt x="9" y="285"/>
                    </a:lnTo>
                    <a:cubicBezTo>
                      <a:pt x="35" y="279"/>
                      <a:pt x="55" y="272"/>
                      <a:pt x="78" y="272"/>
                    </a:cubicBezTo>
                    <a:cubicBezTo>
                      <a:pt x="87" y="272"/>
                      <a:pt x="97" y="273"/>
                      <a:pt x="107" y="276"/>
                    </a:cubicBezTo>
                    <a:cubicBezTo>
                      <a:pt x="81" y="285"/>
                      <a:pt x="45" y="312"/>
                      <a:pt x="27" y="338"/>
                    </a:cubicBezTo>
                    <a:lnTo>
                      <a:pt x="143" y="294"/>
                    </a:lnTo>
                    <a:lnTo>
                      <a:pt x="143" y="294"/>
                    </a:lnTo>
                    <a:cubicBezTo>
                      <a:pt x="116" y="320"/>
                      <a:pt x="89" y="356"/>
                      <a:pt x="63" y="383"/>
                    </a:cubicBezTo>
                    <a:lnTo>
                      <a:pt x="160" y="365"/>
                    </a:lnTo>
                    <a:lnTo>
                      <a:pt x="160" y="365"/>
                    </a:lnTo>
                    <a:lnTo>
                      <a:pt x="72" y="436"/>
                    </a:lnTo>
                    <a:lnTo>
                      <a:pt x="178" y="391"/>
                    </a:lnTo>
                    <a:lnTo>
                      <a:pt x="178" y="391"/>
                    </a:lnTo>
                    <a:lnTo>
                      <a:pt x="116" y="462"/>
                    </a:lnTo>
                    <a:lnTo>
                      <a:pt x="223" y="383"/>
                    </a:lnTo>
                    <a:lnTo>
                      <a:pt x="187" y="462"/>
                    </a:lnTo>
                    <a:lnTo>
                      <a:pt x="258" y="365"/>
                    </a:lnTo>
                    <a:lnTo>
                      <a:pt x="258" y="365"/>
                    </a:lnTo>
                    <a:cubicBezTo>
                      <a:pt x="240" y="418"/>
                      <a:pt x="223" y="471"/>
                      <a:pt x="232" y="525"/>
                    </a:cubicBezTo>
                    <a:cubicBezTo>
                      <a:pt x="249" y="480"/>
                      <a:pt x="267" y="445"/>
                      <a:pt x="294" y="409"/>
                    </a:cubicBezTo>
                    <a:lnTo>
                      <a:pt x="294" y="409"/>
                    </a:lnTo>
                    <a:cubicBezTo>
                      <a:pt x="285" y="454"/>
                      <a:pt x="285" y="498"/>
                      <a:pt x="294" y="542"/>
                    </a:cubicBezTo>
                    <a:lnTo>
                      <a:pt x="338" y="418"/>
                    </a:lnTo>
                    <a:cubicBezTo>
                      <a:pt x="347" y="471"/>
                      <a:pt x="356" y="516"/>
                      <a:pt x="365" y="569"/>
                    </a:cubicBezTo>
                    <a:cubicBezTo>
                      <a:pt x="374" y="525"/>
                      <a:pt x="383" y="480"/>
                      <a:pt x="383" y="436"/>
                    </a:cubicBezTo>
                    <a:cubicBezTo>
                      <a:pt x="409" y="462"/>
                      <a:pt x="418" y="489"/>
                      <a:pt x="427" y="516"/>
                    </a:cubicBezTo>
                    <a:cubicBezTo>
                      <a:pt x="418" y="454"/>
                      <a:pt x="409" y="391"/>
                      <a:pt x="391" y="338"/>
                    </a:cubicBezTo>
                    <a:lnTo>
                      <a:pt x="391" y="338"/>
                    </a:lnTo>
                    <a:lnTo>
                      <a:pt x="462" y="454"/>
                    </a:lnTo>
                    <a:cubicBezTo>
                      <a:pt x="454" y="418"/>
                      <a:pt x="436" y="374"/>
                      <a:pt x="427" y="338"/>
                    </a:cubicBezTo>
                    <a:lnTo>
                      <a:pt x="427" y="338"/>
                    </a:lnTo>
                    <a:cubicBezTo>
                      <a:pt x="471" y="356"/>
                      <a:pt x="516" y="374"/>
                      <a:pt x="551" y="409"/>
                    </a:cubicBezTo>
                    <a:cubicBezTo>
                      <a:pt x="525" y="374"/>
                      <a:pt x="498" y="338"/>
                      <a:pt x="462" y="312"/>
                    </a:cubicBezTo>
                    <a:cubicBezTo>
                      <a:pt x="498" y="312"/>
                      <a:pt x="542" y="329"/>
                      <a:pt x="569" y="347"/>
                    </a:cubicBezTo>
                    <a:lnTo>
                      <a:pt x="471" y="276"/>
                    </a:lnTo>
                    <a:cubicBezTo>
                      <a:pt x="489" y="272"/>
                      <a:pt x="509" y="269"/>
                      <a:pt x="530" y="269"/>
                    </a:cubicBezTo>
                    <a:cubicBezTo>
                      <a:pt x="551" y="269"/>
                      <a:pt x="573" y="272"/>
                      <a:pt x="596" y="276"/>
                    </a:cubicBezTo>
                    <a:cubicBezTo>
                      <a:pt x="560" y="258"/>
                      <a:pt x="533" y="249"/>
                      <a:pt x="498" y="240"/>
                    </a:cubicBezTo>
                    <a:lnTo>
                      <a:pt x="605" y="169"/>
                    </a:lnTo>
                    <a:lnTo>
                      <a:pt x="605" y="169"/>
                    </a:lnTo>
                    <a:lnTo>
                      <a:pt x="480" y="214"/>
                    </a:lnTo>
                    <a:cubicBezTo>
                      <a:pt x="495" y="183"/>
                      <a:pt x="523" y="160"/>
                      <a:pt x="554" y="142"/>
                    </a:cubicBezTo>
                    <a:lnTo>
                      <a:pt x="554" y="142"/>
                    </a:lnTo>
                    <a:lnTo>
                      <a:pt x="454" y="196"/>
                    </a:lnTo>
                    <a:cubicBezTo>
                      <a:pt x="480" y="152"/>
                      <a:pt x="507" y="107"/>
                      <a:pt x="533" y="63"/>
                    </a:cubicBezTo>
                    <a:lnTo>
                      <a:pt x="533" y="63"/>
                    </a:lnTo>
                    <a:lnTo>
                      <a:pt x="418" y="169"/>
                    </a:lnTo>
                    <a:cubicBezTo>
                      <a:pt x="445" y="116"/>
                      <a:pt x="462" y="72"/>
                      <a:pt x="489" y="27"/>
                    </a:cubicBezTo>
                    <a:lnTo>
                      <a:pt x="489" y="27"/>
                    </a:lnTo>
                    <a:lnTo>
                      <a:pt x="400" y="143"/>
                    </a:lnTo>
                    <a:lnTo>
                      <a:pt x="400" y="143"/>
                    </a:lnTo>
                    <a:cubicBezTo>
                      <a:pt x="418" y="98"/>
                      <a:pt x="436" y="45"/>
                      <a:pt x="445" y="1"/>
                    </a:cubicBezTo>
                    <a:lnTo>
                      <a:pt x="445" y="1"/>
                    </a:lnTo>
                    <a:lnTo>
                      <a:pt x="356" y="143"/>
                    </a:lnTo>
                    <a:lnTo>
                      <a:pt x="356" y="143"/>
                    </a:lnTo>
                    <a:cubicBezTo>
                      <a:pt x="374" y="107"/>
                      <a:pt x="374" y="63"/>
                      <a:pt x="365" y="18"/>
                    </a:cubicBezTo>
                    <a:lnTo>
                      <a:pt x="365" y="18"/>
                    </a:lnTo>
                    <a:cubicBezTo>
                      <a:pt x="356" y="63"/>
                      <a:pt x="347" y="107"/>
                      <a:pt x="338" y="152"/>
                    </a:cubicBezTo>
                    <a:cubicBezTo>
                      <a:pt x="311" y="89"/>
                      <a:pt x="276" y="45"/>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
              <p:cNvSpPr/>
              <p:nvPr/>
            </p:nvSpPr>
            <p:spPr>
              <a:xfrm>
                <a:off x="6187720" y="1476472"/>
                <a:ext cx="26192" cy="37702"/>
              </a:xfrm>
              <a:custGeom>
                <a:avLst/>
                <a:gdLst/>
                <a:ahLst/>
                <a:cxnLst/>
                <a:rect l="l" t="t" r="r" b="b"/>
                <a:pathLst>
                  <a:path w="223" h="321" fill="none" extrusionOk="0">
                    <a:moveTo>
                      <a:pt x="222" y="321"/>
                    </a:moveTo>
                    <a:cubicBezTo>
                      <a:pt x="142" y="214"/>
                      <a:pt x="71" y="107"/>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
              <p:cNvSpPr/>
              <p:nvPr/>
            </p:nvSpPr>
            <p:spPr>
              <a:xfrm>
                <a:off x="6197116" y="1468133"/>
                <a:ext cx="15739" cy="46041"/>
              </a:xfrm>
              <a:custGeom>
                <a:avLst/>
                <a:gdLst/>
                <a:ahLst/>
                <a:cxnLst/>
                <a:rect l="l" t="t" r="r" b="b"/>
                <a:pathLst>
                  <a:path w="134" h="392" fill="none" extrusionOk="0">
                    <a:moveTo>
                      <a:pt x="133" y="392"/>
                    </a:moveTo>
                    <a:cubicBezTo>
                      <a:pt x="89" y="267"/>
                      <a:pt x="45" y="134"/>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
              <p:cNvSpPr/>
              <p:nvPr/>
            </p:nvSpPr>
            <p:spPr>
              <a:xfrm>
                <a:off x="6173038" y="1513000"/>
                <a:ext cx="40873" cy="3289"/>
              </a:xfrm>
              <a:custGeom>
                <a:avLst/>
                <a:gdLst/>
                <a:ahLst/>
                <a:cxnLst/>
                <a:rect l="l" t="t" r="r" b="b"/>
                <a:pathLst>
                  <a:path w="348" h="28" fill="none" extrusionOk="0">
                    <a:moveTo>
                      <a:pt x="347" y="1"/>
                    </a:moveTo>
                    <a:cubicBezTo>
                      <a:pt x="232" y="19"/>
                      <a:pt x="116" y="27"/>
                      <a:pt x="1" y="1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
              <p:cNvSpPr/>
              <p:nvPr/>
            </p:nvSpPr>
            <p:spPr>
              <a:xfrm>
                <a:off x="6178324" y="1493150"/>
                <a:ext cx="35588" cy="19967"/>
              </a:xfrm>
              <a:custGeom>
                <a:avLst/>
                <a:gdLst/>
                <a:ahLst/>
                <a:cxnLst/>
                <a:rect l="l" t="t" r="r" b="b"/>
                <a:pathLst>
                  <a:path w="303" h="170" fill="none" extrusionOk="0">
                    <a:moveTo>
                      <a:pt x="302" y="170"/>
                    </a:moveTo>
                    <a:cubicBezTo>
                      <a:pt x="196" y="125"/>
                      <a:pt x="89" y="72"/>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
              <p:cNvSpPr/>
              <p:nvPr/>
            </p:nvSpPr>
            <p:spPr>
              <a:xfrm>
                <a:off x="6176209" y="1491741"/>
                <a:ext cx="3289" cy="3641"/>
              </a:xfrm>
              <a:custGeom>
                <a:avLst/>
                <a:gdLst/>
                <a:ahLst/>
                <a:cxnLst/>
                <a:rect l="l" t="t" r="r" b="b"/>
                <a:pathLst>
                  <a:path w="28" h="31" extrusionOk="0">
                    <a:moveTo>
                      <a:pt x="15" y="0"/>
                    </a:moveTo>
                    <a:cubicBezTo>
                      <a:pt x="14" y="0"/>
                      <a:pt x="12" y="2"/>
                      <a:pt x="9" y="4"/>
                    </a:cubicBezTo>
                    <a:cubicBezTo>
                      <a:pt x="0" y="4"/>
                      <a:pt x="0" y="13"/>
                      <a:pt x="9" y="22"/>
                    </a:cubicBezTo>
                    <a:cubicBezTo>
                      <a:pt x="9" y="31"/>
                      <a:pt x="18"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
              <p:cNvSpPr/>
              <p:nvPr/>
            </p:nvSpPr>
            <p:spPr>
              <a:xfrm>
                <a:off x="6171981" y="1511943"/>
                <a:ext cx="3289" cy="3289"/>
              </a:xfrm>
              <a:custGeom>
                <a:avLst/>
                <a:gdLst/>
                <a:ahLst/>
                <a:cxnLst/>
                <a:rect l="l" t="t" r="r" b="b"/>
                <a:pathLst>
                  <a:path w="28" h="28" extrusionOk="0">
                    <a:moveTo>
                      <a:pt x="1" y="1"/>
                    </a:moveTo>
                    <a:cubicBezTo>
                      <a:pt x="1" y="10"/>
                      <a:pt x="1" y="19"/>
                      <a:pt x="1" y="19"/>
                    </a:cubicBezTo>
                    <a:cubicBezTo>
                      <a:pt x="10" y="28"/>
                      <a:pt x="19" y="28"/>
                      <a:pt x="19" y="28"/>
                    </a:cubicBezTo>
                    <a:cubicBezTo>
                      <a:pt x="28" y="19"/>
                      <a:pt x="28" y="10"/>
                      <a:pt x="19" y="10"/>
                    </a:cubicBezTo>
                    <a:cubicBezTo>
                      <a:pt x="19" y="1"/>
                      <a:pt x="10" y="1"/>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
              <p:cNvSpPr/>
              <p:nvPr/>
            </p:nvSpPr>
            <p:spPr>
              <a:xfrm>
                <a:off x="6185606" y="1474475"/>
                <a:ext cx="3289" cy="4228"/>
              </a:xfrm>
              <a:custGeom>
                <a:avLst/>
                <a:gdLst/>
                <a:ahLst/>
                <a:cxnLst/>
                <a:rect l="l" t="t" r="r" b="b"/>
                <a:pathLst>
                  <a:path w="28" h="36" extrusionOk="0">
                    <a:moveTo>
                      <a:pt x="9" y="0"/>
                    </a:moveTo>
                    <a:cubicBezTo>
                      <a:pt x="0" y="9"/>
                      <a:pt x="0" y="18"/>
                      <a:pt x="9" y="27"/>
                    </a:cubicBezTo>
                    <a:cubicBezTo>
                      <a:pt x="9" y="36"/>
                      <a:pt x="27" y="36"/>
                      <a:pt x="27" y="36"/>
                    </a:cubicBezTo>
                    <a:cubicBezTo>
                      <a:pt x="27" y="27"/>
                      <a:pt x="27" y="18"/>
                      <a:pt x="27" y="9"/>
                    </a:cubicBezTo>
                    <a:cubicBezTo>
                      <a:pt x="27"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
              <p:cNvSpPr/>
              <p:nvPr/>
            </p:nvSpPr>
            <p:spPr>
              <a:xfrm>
                <a:off x="6196059" y="1466723"/>
                <a:ext cx="3171" cy="3641"/>
              </a:xfrm>
              <a:custGeom>
                <a:avLst/>
                <a:gdLst/>
                <a:ahLst/>
                <a:cxnLst/>
                <a:rect l="l" t="t" r="r" b="b"/>
                <a:pathLst>
                  <a:path w="27" h="31" extrusionOk="0">
                    <a:moveTo>
                      <a:pt x="15" y="0"/>
                    </a:moveTo>
                    <a:cubicBezTo>
                      <a:pt x="14" y="0"/>
                      <a:pt x="12" y="1"/>
                      <a:pt x="9" y="4"/>
                    </a:cubicBezTo>
                    <a:cubicBezTo>
                      <a:pt x="0" y="4"/>
                      <a:pt x="0" y="13"/>
                      <a:pt x="9" y="22"/>
                    </a:cubicBezTo>
                    <a:cubicBezTo>
                      <a:pt x="9" y="31"/>
                      <a:pt x="27" y="31"/>
                      <a:pt x="27" y="31"/>
                    </a:cubicBezTo>
                    <a:cubicBezTo>
                      <a:pt x="27" y="22"/>
                      <a:pt x="27" y="13"/>
                      <a:pt x="27" y="13"/>
                    </a:cubicBezTo>
                    <a:cubicBezTo>
                      <a:pt x="21" y="7"/>
                      <a:pt x="19"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
              <p:cNvSpPr/>
              <p:nvPr/>
            </p:nvSpPr>
            <p:spPr>
              <a:xfrm>
                <a:off x="6211680" y="1482814"/>
                <a:ext cx="42870" cy="41813"/>
              </a:xfrm>
              <a:custGeom>
                <a:avLst/>
                <a:gdLst/>
                <a:ahLst/>
                <a:cxnLst/>
                <a:rect l="l" t="t" r="r" b="b"/>
                <a:pathLst>
                  <a:path w="365" h="356" extrusionOk="0">
                    <a:moveTo>
                      <a:pt x="240" y="0"/>
                    </a:moveTo>
                    <a:cubicBezTo>
                      <a:pt x="125" y="53"/>
                      <a:pt x="36" y="142"/>
                      <a:pt x="0" y="258"/>
                    </a:cubicBezTo>
                    <a:lnTo>
                      <a:pt x="0" y="267"/>
                    </a:lnTo>
                    <a:lnTo>
                      <a:pt x="9" y="267"/>
                    </a:lnTo>
                    <a:cubicBezTo>
                      <a:pt x="134" y="267"/>
                      <a:pt x="258" y="293"/>
                      <a:pt x="365" y="355"/>
                    </a:cubicBezTo>
                    <a:cubicBezTo>
                      <a:pt x="269" y="292"/>
                      <a:pt x="166" y="256"/>
                      <a:pt x="49" y="256"/>
                    </a:cubicBezTo>
                    <a:cubicBezTo>
                      <a:pt x="40" y="256"/>
                      <a:pt x="31" y="257"/>
                      <a:pt x="21" y="257"/>
                    </a:cubicBezTo>
                    <a:lnTo>
                      <a:pt x="21" y="257"/>
                    </a:lnTo>
                    <a:cubicBezTo>
                      <a:pt x="58" y="146"/>
                      <a:pt x="137" y="61"/>
                      <a:pt x="24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
              <p:cNvSpPr/>
              <p:nvPr/>
            </p:nvSpPr>
            <p:spPr>
              <a:xfrm>
                <a:off x="6208509" y="1511943"/>
                <a:ext cx="10571" cy="52266"/>
              </a:xfrm>
              <a:custGeom>
                <a:avLst/>
                <a:gdLst/>
                <a:ahLst/>
                <a:cxnLst/>
                <a:rect l="l" t="t" r="r" b="b"/>
                <a:pathLst>
                  <a:path w="90" h="445" extrusionOk="0">
                    <a:moveTo>
                      <a:pt x="36" y="1"/>
                    </a:moveTo>
                    <a:cubicBezTo>
                      <a:pt x="10" y="72"/>
                      <a:pt x="1" y="152"/>
                      <a:pt x="19" y="223"/>
                    </a:cubicBezTo>
                    <a:cubicBezTo>
                      <a:pt x="27" y="267"/>
                      <a:pt x="45" y="303"/>
                      <a:pt x="63" y="338"/>
                    </a:cubicBezTo>
                    <a:cubicBezTo>
                      <a:pt x="72" y="374"/>
                      <a:pt x="81" y="409"/>
                      <a:pt x="81" y="445"/>
                    </a:cubicBezTo>
                    <a:cubicBezTo>
                      <a:pt x="90" y="409"/>
                      <a:pt x="81" y="374"/>
                      <a:pt x="72" y="338"/>
                    </a:cubicBezTo>
                    <a:cubicBezTo>
                      <a:pt x="63" y="303"/>
                      <a:pt x="45" y="267"/>
                      <a:pt x="36" y="223"/>
                    </a:cubicBezTo>
                    <a:cubicBezTo>
                      <a:pt x="10" y="152"/>
                      <a:pt x="10" y="8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
              <p:cNvSpPr/>
              <p:nvPr/>
            </p:nvSpPr>
            <p:spPr>
              <a:xfrm>
                <a:off x="6187720" y="1455683"/>
                <a:ext cx="26192" cy="56377"/>
              </a:xfrm>
              <a:custGeom>
                <a:avLst/>
                <a:gdLst/>
                <a:ahLst/>
                <a:cxnLst/>
                <a:rect l="l" t="t" r="r" b="b"/>
                <a:pathLst>
                  <a:path w="223" h="480" extrusionOk="0">
                    <a:moveTo>
                      <a:pt x="9" y="0"/>
                    </a:moveTo>
                    <a:cubicBezTo>
                      <a:pt x="0" y="45"/>
                      <a:pt x="9" y="89"/>
                      <a:pt x="36" y="133"/>
                    </a:cubicBezTo>
                    <a:cubicBezTo>
                      <a:pt x="53" y="169"/>
                      <a:pt x="80" y="205"/>
                      <a:pt x="116" y="240"/>
                    </a:cubicBezTo>
                    <a:cubicBezTo>
                      <a:pt x="142" y="276"/>
                      <a:pt x="169" y="311"/>
                      <a:pt x="187" y="356"/>
                    </a:cubicBezTo>
                    <a:cubicBezTo>
                      <a:pt x="204" y="391"/>
                      <a:pt x="213" y="435"/>
                      <a:pt x="204" y="480"/>
                    </a:cubicBezTo>
                    <a:cubicBezTo>
                      <a:pt x="222" y="435"/>
                      <a:pt x="222" y="382"/>
                      <a:pt x="196" y="347"/>
                    </a:cubicBezTo>
                    <a:cubicBezTo>
                      <a:pt x="178" y="302"/>
                      <a:pt x="151" y="267"/>
                      <a:pt x="125" y="231"/>
                    </a:cubicBezTo>
                    <a:cubicBezTo>
                      <a:pt x="98" y="196"/>
                      <a:pt x="71" y="160"/>
                      <a:pt x="45" y="125"/>
                    </a:cubicBezTo>
                    <a:cubicBezTo>
                      <a:pt x="18" y="89"/>
                      <a:pt x="9" y="45"/>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
              <p:cNvSpPr/>
              <p:nvPr/>
            </p:nvSpPr>
            <p:spPr>
              <a:xfrm>
                <a:off x="6177266" y="1512882"/>
                <a:ext cx="34531" cy="12802"/>
              </a:xfrm>
              <a:custGeom>
                <a:avLst/>
                <a:gdLst/>
                <a:ahLst/>
                <a:cxnLst/>
                <a:rect l="l" t="t" r="r" b="b"/>
                <a:pathLst>
                  <a:path w="294" h="109" extrusionOk="0">
                    <a:moveTo>
                      <a:pt x="262" y="0"/>
                    </a:moveTo>
                    <a:cubicBezTo>
                      <a:pt x="166" y="0"/>
                      <a:pt x="72" y="36"/>
                      <a:pt x="0" y="108"/>
                    </a:cubicBezTo>
                    <a:cubicBezTo>
                      <a:pt x="45" y="82"/>
                      <a:pt x="89" y="55"/>
                      <a:pt x="142" y="37"/>
                    </a:cubicBezTo>
                    <a:cubicBezTo>
                      <a:pt x="187" y="20"/>
                      <a:pt x="240" y="11"/>
                      <a:pt x="293" y="2"/>
                    </a:cubicBezTo>
                    <a:cubicBezTo>
                      <a:pt x="283" y="1"/>
                      <a:pt x="272" y="0"/>
                      <a:pt x="2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
              <p:cNvSpPr/>
              <p:nvPr/>
            </p:nvSpPr>
            <p:spPr>
              <a:xfrm>
                <a:off x="6146964" y="1948281"/>
                <a:ext cx="83626" cy="90673"/>
              </a:xfrm>
              <a:custGeom>
                <a:avLst/>
                <a:gdLst/>
                <a:ahLst/>
                <a:cxnLst/>
                <a:rect l="l" t="t" r="r" b="b"/>
                <a:pathLst>
                  <a:path w="712" h="772" extrusionOk="0">
                    <a:moveTo>
                      <a:pt x="467" y="1"/>
                    </a:moveTo>
                    <a:cubicBezTo>
                      <a:pt x="456" y="1"/>
                      <a:pt x="445" y="3"/>
                      <a:pt x="436" y="7"/>
                    </a:cubicBezTo>
                    <a:cubicBezTo>
                      <a:pt x="356" y="25"/>
                      <a:pt x="276" y="52"/>
                      <a:pt x="205" y="87"/>
                    </a:cubicBezTo>
                    <a:cubicBezTo>
                      <a:pt x="125" y="123"/>
                      <a:pt x="72" y="185"/>
                      <a:pt x="36" y="265"/>
                    </a:cubicBezTo>
                    <a:cubicBezTo>
                      <a:pt x="1" y="354"/>
                      <a:pt x="10" y="460"/>
                      <a:pt x="45" y="549"/>
                    </a:cubicBezTo>
                    <a:cubicBezTo>
                      <a:pt x="63" y="585"/>
                      <a:pt x="63" y="771"/>
                      <a:pt x="134" y="771"/>
                    </a:cubicBezTo>
                    <a:cubicBezTo>
                      <a:pt x="498" y="744"/>
                      <a:pt x="711" y="345"/>
                      <a:pt x="525" y="34"/>
                    </a:cubicBezTo>
                    <a:cubicBezTo>
                      <a:pt x="516" y="25"/>
                      <a:pt x="507" y="16"/>
                      <a:pt x="498" y="7"/>
                    </a:cubicBezTo>
                    <a:cubicBezTo>
                      <a:pt x="489" y="3"/>
                      <a:pt x="478"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
              <p:cNvSpPr/>
              <p:nvPr/>
            </p:nvSpPr>
            <p:spPr>
              <a:xfrm>
                <a:off x="6163642" y="2010531"/>
                <a:ext cx="100304" cy="53911"/>
              </a:xfrm>
              <a:custGeom>
                <a:avLst/>
                <a:gdLst/>
                <a:ahLst/>
                <a:cxnLst/>
                <a:rect l="l" t="t" r="r" b="b"/>
                <a:pathLst>
                  <a:path w="854" h="459" extrusionOk="0">
                    <a:moveTo>
                      <a:pt x="386" y="1"/>
                    </a:moveTo>
                    <a:cubicBezTo>
                      <a:pt x="329" y="1"/>
                      <a:pt x="271" y="11"/>
                      <a:pt x="214" y="28"/>
                    </a:cubicBezTo>
                    <a:cubicBezTo>
                      <a:pt x="161" y="46"/>
                      <a:pt x="36" y="90"/>
                      <a:pt x="19" y="170"/>
                    </a:cubicBezTo>
                    <a:cubicBezTo>
                      <a:pt x="1" y="312"/>
                      <a:pt x="294" y="428"/>
                      <a:pt x="401" y="445"/>
                    </a:cubicBezTo>
                    <a:cubicBezTo>
                      <a:pt x="442" y="455"/>
                      <a:pt x="484" y="459"/>
                      <a:pt x="525" y="459"/>
                    </a:cubicBezTo>
                    <a:cubicBezTo>
                      <a:pt x="645" y="459"/>
                      <a:pt x="761" y="422"/>
                      <a:pt x="854" y="357"/>
                    </a:cubicBezTo>
                    <a:cubicBezTo>
                      <a:pt x="800" y="179"/>
                      <a:pt x="658" y="55"/>
                      <a:pt x="481" y="10"/>
                    </a:cubicBezTo>
                    <a:cubicBezTo>
                      <a:pt x="449" y="4"/>
                      <a:pt x="418"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
              <p:cNvSpPr/>
              <p:nvPr/>
            </p:nvSpPr>
            <p:spPr>
              <a:xfrm>
                <a:off x="6080251" y="1969892"/>
                <a:ext cx="82569" cy="62132"/>
              </a:xfrm>
              <a:custGeom>
                <a:avLst/>
                <a:gdLst/>
                <a:ahLst/>
                <a:cxnLst/>
                <a:rect l="l" t="t" r="r" b="b"/>
                <a:pathLst>
                  <a:path w="703" h="529" extrusionOk="0">
                    <a:moveTo>
                      <a:pt x="36" y="1"/>
                    </a:moveTo>
                    <a:cubicBezTo>
                      <a:pt x="27" y="10"/>
                      <a:pt x="18" y="19"/>
                      <a:pt x="18" y="36"/>
                    </a:cubicBezTo>
                    <a:cubicBezTo>
                      <a:pt x="0" y="143"/>
                      <a:pt x="27" y="250"/>
                      <a:pt x="89" y="330"/>
                    </a:cubicBezTo>
                    <a:cubicBezTo>
                      <a:pt x="160" y="418"/>
                      <a:pt x="249" y="472"/>
                      <a:pt x="356" y="498"/>
                    </a:cubicBezTo>
                    <a:cubicBezTo>
                      <a:pt x="394" y="511"/>
                      <a:pt x="473" y="528"/>
                      <a:pt x="544" y="528"/>
                    </a:cubicBezTo>
                    <a:cubicBezTo>
                      <a:pt x="620" y="528"/>
                      <a:pt x="689" y="509"/>
                      <a:pt x="693" y="445"/>
                    </a:cubicBezTo>
                    <a:cubicBezTo>
                      <a:pt x="702" y="321"/>
                      <a:pt x="560" y="187"/>
                      <a:pt x="471" y="134"/>
                    </a:cubicBezTo>
                    <a:cubicBezTo>
                      <a:pt x="347" y="54"/>
                      <a:pt x="205" y="10"/>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
              <p:cNvSpPr/>
              <p:nvPr/>
            </p:nvSpPr>
            <p:spPr>
              <a:xfrm>
                <a:off x="6086476" y="2022041"/>
                <a:ext cx="85623" cy="64481"/>
              </a:xfrm>
              <a:custGeom>
                <a:avLst/>
                <a:gdLst/>
                <a:ahLst/>
                <a:cxnLst/>
                <a:rect l="l" t="t" r="r" b="b"/>
                <a:pathLst>
                  <a:path w="729" h="549" extrusionOk="0">
                    <a:moveTo>
                      <a:pt x="457" y="1"/>
                    </a:moveTo>
                    <a:cubicBezTo>
                      <a:pt x="341" y="1"/>
                      <a:pt x="231" y="67"/>
                      <a:pt x="169" y="170"/>
                    </a:cubicBezTo>
                    <a:cubicBezTo>
                      <a:pt x="134" y="250"/>
                      <a:pt x="116" y="338"/>
                      <a:pt x="45" y="392"/>
                    </a:cubicBezTo>
                    <a:cubicBezTo>
                      <a:pt x="27" y="410"/>
                      <a:pt x="1" y="436"/>
                      <a:pt x="18" y="454"/>
                    </a:cubicBezTo>
                    <a:cubicBezTo>
                      <a:pt x="18" y="463"/>
                      <a:pt x="27" y="463"/>
                      <a:pt x="36" y="472"/>
                    </a:cubicBezTo>
                    <a:cubicBezTo>
                      <a:pt x="107" y="489"/>
                      <a:pt x="161" y="516"/>
                      <a:pt x="232" y="525"/>
                    </a:cubicBezTo>
                    <a:cubicBezTo>
                      <a:pt x="271" y="542"/>
                      <a:pt x="318" y="548"/>
                      <a:pt x="364" y="548"/>
                    </a:cubicBezTo>
                    <a:cubicBezTo>
                      <a:pt x="392" y="548"/>
                      <a:pt x="419" y="546"/>
                      <a:pt x="445" y="543"/>
                    </a:cubicBezTo>
                    <a:cubicBezTo>
                      <a:pt x="534" y="507"/>
                      <a:pt x="605" y="445"/>
                      <a:pt x="649" y="356"/>
                    </a:cubicBezTo>
                    <a:cubicBezTo>
                      <a:pt x="685" y="312"/>
                      <a:pt x="702" y="259"/>
                      <a:pt x="720" y="205"/>
                    </a:cubicBezTo>
                    <a:cubicBezTo>
                      <a:pt x="729" y="152"/>
                      <a:pt x="720" y="90"/>
                      <a:pt x="685" y="45"/>
                    </a:cubicBezTo>
                    <a:lnTo>
                      <a:pt x="560" y="19"/>
                    </a:lnTo>
                    <a:cubicBezTo>
                      <a:pt x="526" y="7"/>
                      <a:pt x="491"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
              <p:cNvSpPr/>
              <p:nvPr/>
            </p:nvSpPr>
            <p:spPr>
              <a:xfrm>
                <a:off x="6148021" y="2031320"/>
                <a:ext cx="70002" cy="91026"/>
              </a:xfrm>
              <a:custGeom>
                <a:avLst/>
                <a:gdLst/>
                <a:ahLst/>
                <a:cxnLst/>
                <a:rect l="l" t="t" r="r" b="b"/>
                <a:pathLst>
                  <a:path w="596" h="775" extrusionOk="0">
                    <a:moveTo>
                      <a:pt x="172" y="1"/>
                    </a:moveTo>
                    <a:cubicBezTo>
                      <a:pt x="165" y="1"/>
                      <a:pt x="158" y="1"/>
                      <a:pt x="152" y="2"/>
                    </a:cubicBezTo>
                    <a:cubicBezTo>
                      <a:pt x="1" y="11"/>
                      <a:pt x="18" y="277"/>
                      <a:pt x="63" y="366"/>
                    </a:cubicBezTo>
                    <a:cubicBezTo>
                      <a:pt x="98" y="446"/>
                      <a:pt x="161" y="517"/>
                      <a:pt x="232" y="579"/>
                    </a:cubicBezTo>
                    <a:cubicBezTo>
                      <a:pt x="312" y="659"/>
                      <a:pt x="400" y="721"/>
                      <a:pt x="507" y="775"/>
                    </a:cubicBezTo>
                    <a:cubicBezTo>
                      <a:pt x="596" y="615"/>
                      <a:pt x="596" y="428"/>
                      <a:pt x="516" y="268"/>
                    </a:cubicBezTo>
                    <a:cubicBezTo>
                      <a:pt x="465" y="167"/>
                      <a:pt x="3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
              <p:cNvSpPr/>
              <p:nvPr/>
            </p:nvSpPr>
            <p:spPr>
              <a:xfrm>
                <a:off x="6114664" y="1985631"/>
                <a:ext cx="98190" cy="82452"/>
              </a:xfrm>
              <a:custGeom>
                <a:avLst/>
                <a:gdLst/>
                <a:ahLst/>
                <a:cxnLst/>
                <a:rect l="l" t="t" r="r" b="b"/>
                <a:pathLst>
                  <a:path w="836" h="702" extrusionOk="0">
                    <a:moveTo>
                      <a:pt x="116" y="0"/>
                    </a:moveTo>
                    <a:lnTo>
                      <a:pt x="187" y="71"/>
                    </a:lnTo>
                    <a:lnTo>
                      <a:pt x="80" y="36"/>
                    </a:lnTo>
                    <a:lnTo>
                      <a:pt x="80" y="36"/>
                    </a:lnTo>
                    <a:cubicBezTo>
                      <a:pt x="125" y="62"/>
                      <a:pt x="160" y="98"/>
                      <a:pt x="196" y="133"/>
                    </a:cubicBezTo>
                    <a:cubicBezTo>
                      <a:pt x="151" y="107"/>
                      <a:pt x="98" y="98"/>
                      <a:pt x="45" y="89"/>
                    </a:cubicBezTo>
                    <a:lnTo>
                      <a:pt x="45" y="89"/>
                    </a:lnTo>
                    <a:lnTo>
                      <a:pt x="205" y="187"/>
                    </a:lnTo>
                    <a:lnTo>
                      <a:pt x="205" y="187"/>
                    </a:lnTo>
                    <a:lnTo>
                      <a:pt x="36" y="160"/>
                    </a:lnTo>
                    <a:lnTo>
                      <a:pt x="160" y="258"/>
                    </a:lnTo>
                    <a:lnTo>
                      <a:pt x="0" y="204"/>
                    </a:lnTo>
                    <a:lnTo>
                      <a:pt x="0" y="204"/>
                    </a:lnTo>
                    <a:lnTo>
                      <a:pt x="151" y="293"/>
                    </a:lnTo>
                    <a:lnTo>
                      <a:pt x="151" y="293"/>
                    </a:lnTo>
                    <a:lnTo>
                      <a:pt x="9" y="267"/>
                    </a:lnTo>
                    <a:lnTo>
                      <a:pt x="205" y="329"/>
                    </a:lnTo>
                    <a:lnTo>
                      <a:pt x="80" y="338"/>
                    </a:lnTo>
                    <a:lnTo>
                      <a:pt x="258" y="355"/>
                    </a:lnTo>
                    <a:cubicBezTo>
                      <a:pt x="187" y="364"/>
                      <a:pt x="116" y="391"/>
                      <a:pt x="63" y="435"/>
                    </a:cubicBezTo>
                    <a:cubicBezTo>
                      <a:pt x="107" y="429"/>
                      <a:pt x="151" y="423"/>
                      <a:pt x="195" y="423"/>
                    </a:cubicBezTo>
                    <a:cubicBezTo>
                      <a:pt x="213" y="423"/>
                      <a:pt x="231" y="424"/>
                      <a:pt x="249" y="426"/>
                    </a:cubicBezTo>
                    <a:cubicBezTo>
                      <a:pt x="196" y="435"/>
                      <a:pt x="151" y="471"/>
                      <a:pt x="116" y="515"/>
                    </a:cubicBezTo>
                    <a:lnTo>
                      <a:pt x="276" y="480"/>
                    </a:lnTo>
                    <a:lnTo>
                      <a:pt x="276" y="480"/>
                    </a:lnTo>
                    <a:cubicBezTo>
                      <a:pt x="240" y="524"/>
                      <a:pt x="196" y="560"/>
                      <a:pt x="160" y="604"/>
                    </a:cubicBezTo>
                    <a:lnTo>
                      <a:pt x="160" y="604"/>
                    </a:lnTo>
                    <a:lnTo>
                      <a:pt x="311" y="542"/>
                    </a:lnTo>
                    <a:lnTo>
                      <a:pt x="311" y="542"/>
                    </a:lnTo>
                    <a:cubicBezTo>
                      <a:pt x="311" y="577"/>
                      <a:pt x="294" y="613"/>
                      <a:pt x="276" y="640"/>
                    </a:cubicBezTo>
                    <a:cubicBezTo>
                      <a:pt x="329" y="586"/>
                      <a:pt x="382" y="533"/>
                      <a:pt x="427" y="480"/>
                    </a:cubicBezTo>
                    <a:lnTo>
                      <a:pt x="427" y="480"/>
                    </a:lnTo>
                    <a:cubicBezTo>
                      <a:pt x="409" y="524"/>
                      <a:pt x="391" y="577"/>
                      <a:pt x="373" y="631"/>
                    </a:cubicBezTo>
                    <a:lnTo>
                      <a:pt x="462" y="524"/>
                    </a:lnTo>
                    <a:cubicBezTo>
                      <a:pt x="489" y="577"/>
                      <a:pt x="507" y="640"/>
                      <a:pt x="516" y="702"/>
                    </a:cubicBezTo>
                    <a:cubicBezTo>
                      <a:pt x="533" y="648"/>
                      <a:pt x="533" y="595"/>
                      <a:pt x="516" y="542"/>
                    </a:cubicBezTo>
                    <a:lnTo>
                      <a:pt x="516" y="542"/>
                    </a:lnTo>
                    <a:cubicBezTo>
                      <a:pt x="551" y="586"/>
                      <a:pt x="578" y="631"/>
                      <a:pt x="596" y="684"/>
                    </a:cubicBezTo>
                    <a:cubicBezTo>
                      <a:pt x="578" y="631"/>
                      <a:pt x="569" y="577"/>
                      <a:pt x="551" y="524"/>
                    </a:cubicBezTo>
                    <a:lnTo>
                      <a:pt x="551" y="524"/>
                    </a:lnTo>
                    <a:cubicBezTo>
                      <a:pt x="604" y="560"/>
                      <a:pt x="649" y="604"/>
                      <a:pt x="675" y="657"/>
                    </a:cubicBezTo>
                    <a:cubicBezTo>
                      <a:pt x="667" y="613"/>
                      <a:pt x="640" y="569"/>
                      <a:pt x="613" y="533"/>
                    </a:cubicBezTo>
                    <a:lnTo>
                      <a:pt x="613" y="533"/>
                    </a:lnTo>
                    <a:lnTo>
                      <a:pt x="800" y="604"/>
                    </a:lnTo>
                    <a:lnTo>
                      <a:pt x="800" y="604"/>
                    </a:lnTo>
                    <a:lnTo>
                      <a:pt x="622" y="489"/>
                    </a:lnTo>
                    <a:cubicBezTo>
                      <a:pt x="684" y="489"/>
                      <a:pt x="738" y="506"/>
                      <a:pt x="800" y="533"/>
                    </a:cubicBezTo>
                    <a:lnTo>
                      <a:pt x="613" y="453"/>
                    </a:lnTo>
                    <a:lnTo>
                      <a:pt x="826" y="453"/>
                    </a:lnTo>
                    <a:lnTo>
                      <a:pt x="622" y="400"/>
                    </a:lnTo>
                    <a:lnTo>
                      <a:pt x="835" y="382"/>
                    </a:lnTo>
                    <a:lnTo>
                      <a:pt x="631" y="355"/>
                    </a:lnTo>
                    <a:lnTo>
                      <a:pt x="818" y="320"/>
                    </a:lnTo>
                    <a:lnTo>
                      <a:pt x="578" y="320"/>
                    </a:lnTo>
                    <a:cubicBezTo>
                      <a:pt x="631" y="302"/>
                      <a:pt x="684" y="284"/>
                      <a:pt x="720" y="240"/>
                    </a:cubicBezTo>
                    <a:lnTo>
                      <a:pt x="720" y="240"/>
                    </a:lnTo>
                    <a:lnTo>
                      <a:pt x="551" y="302"/>
                    </a:lnTo>
                    <a:cubicBezTo>
                      <a:pt x="587" y="231"/>
                      <a:pt x="596" y="151"/>
                      <a:pt x="587" y="80"/>
                    </a:cubicBezTo>
                    <a:lnTo>
                      <a:pt x="587" y="80"/>
                    </a:lnTo>
                    <a:lnTo>
                      <a:pt x="524" y="249"/>
                    </a:lnTo>
                    <a:lnTo>
                      <a:pt x="524" y="71"/>
                    </a:lnTo>
                    <a:lnTo>
                      <a:pt x="462" y="231"/>
                    </a:lnTo>
                    <a:cubicBezTo>
                      <a:pt x="445" y="178"/>
                      <a:pt x="436" y="133"/>
                      <a:pt x="427" y="89"/>
                    </a:cubicBezTo>
                    <a:cubicBezTo>
                      <a:pt x="418" y="124"/>
                      <a:pt x="400" y="151"/>
                      <a:pt x="391" y="187"/>
                    </a:cubicBezTo>
                    <a:cubicBezTo>
                      <a:pt x="391" y="178"/>
                      <a:pt x="338" y="98"/>
                      <a:pt x="329" y="89"/>
                    </a:cubicBezTo>
                    <a:cubicBezTo>
                      <a:pt x="329" y="103"/>
                      <a:pt x="325" y="109"/>
                      <a:pt x="318" y="109"/>
                    </a:cubicBezTo>
                    <a:cubicBezTo>
                      <a:pt x="299" y="109"/>
                      <a:pt x="262" y="69"/>
                      <a:pt x="249" y="62"/>
                    </a:cubicBezTo>
                    <a:cubicBezTo>
                      <a:pt x="205" y="36"/>
                      <a:pt x="160" y="18"/>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
              <p:cNvSpPr/>
              <p:nvPr/>
            </p:nvSpPr>
            <p:spPr>
              <a:xfrm>
                <a:off x="6160588" y="1978231"/>
                <a:ext cx="9514" cy="54381"/>
              </a:xfrm>
              <a:custGeom>
                <a:avLst/>
                <a:gdLst/>
                <a:ahLst/>
                <a:cxnLst/>
                <a:rect l="l" t="t" r="r" b="b"/>
                <a:pathLst>
                  <a:path w="81" h="463" fill="none" extrusionOk="0">
                    <a:moveTo>
                      <a:pt x="0" y="463"/>
                    </a:moveTo>
                    <a:cubicBezTo>
                      <a:pt x="18" y="303"/>
                      <a:pt x="45" y="152"/>
                      <a:pt x="8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
              <p:cNvSpPr/>
              <p:nvPr/>
            </p:nvSpPr>
            <p:spPr>
              <a:xfrm>
                <a:off x="6159531" y="1984574"/>
                <a:ext cx="30303" cy="48038"/>
              </a:xfrm>
              <a:custGeom>
                <a:avLst/>
                <a:gdLst/>
                <a:ahLst/>
                <a:cxnLst/>
                <a:rect l="l" t="t" r="r" b="b"/>
                <a:pathLst>
                  <a:path w="258" h="409" fill="none" extrusionOk="0">
                    <a:moveTo>
                      <a:pt x="0" y="409"/>
                    </a:moveTo>
                    <a:lnTo>
                      <a:pt x="258"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
              <p:cNvSpPr/>
              <p:nvPr/>
            </p:nvSpPr>
            <p:spPr>
              <a:xfrm>
                <a:off x="6117835" y="1987627"/>
                <a:ext cx="43927" cy="43927"/>
              </a:xfrm>
              <a:custGeom>
                <a:avLst/>
                <a:gdLst/>
                <a:ahLst/>
                <a:cxnLst/>
                <a:rect l="l" t="t" r="r" b="b"/>
                <a:pathLst>
                  <a:path w="374" h="374" fill="none" extrusionOk="0">
                    <a:moveTo>
                      <a:pt x="373" y="374"/>
                    </a:moveTo>
                    <a:cubicBezTo>
                      <a:pt x="231" y="267"/>
                      <a:pt x="107" y="143"/>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
              <p:cNvSpPr/>
              <p:nvPr/>
            </p:nvSpPr>
            <p:spPr>
              <a:xfrm>
                <a:off x="6142853" y="1979288"/>
                <a:ext cx="18910" cy="52266"/>
              </a:xfrm>
              <a:custGeom>
                <a:avLst/>
                <a:gdLst/>
                <a:ahLst/>
                <a:cxnLst/>
                <a:rect l="l" t="t" r="r" b="b"/>
                <a:pathLst>
                  <a:path w="161" h="445" fill="none" extrusionOk="0">
                    <a:moveTo>
                      <a:pt x="160" y="445"/>
                    </a:moveTo>
                    <a:cubicBezTo>
                      <a:pt x="89" y="303"/>
                      <a:pt x="36" y="161"/>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
              <p:cNvSpPr/>
              <p:nvPr/>
            </p:nvSpPr>
            <p:spPr>
              <a:xfrm>
                <a:off x="6141561" y="1977174"/>
                <a:ext cx="4463" cy="4111"/>
              </a:xfrm>
              <a:custGeom>
                <a:avLst/>
                <a:gdLst/>
                <a:ahLst/>
                <a:cxnLst/>
                <a:rect l="l" t="t" r="r" b="b"/>
                <a:pathLst>
                  <a:path w="38" h="35" extrusionOk="0">
                    <a:moveTo>
                      <a:pt x="15" y="0"/>
                    </a:moveTo>
                    <a:cubicBezTo>
                      <a:pt x="1" y="0"/>
                      <a:pt x="13" y="34"/>
                      <a:pt x="23" y="34"/>
                    </a:cubicBezTo>
                    <a:cubicBezTo>
                      <a:pt x="25" y="34"/>
                      <a:pt x="27" y="32"/>
                      <a:pt x="29" y="28"/>
                    </a:cubicBezTo>
                    <a:cubicBezTo>
                      <a:pt x="38" y="19"/>
                      <a:pt x="29" y="10"/>
                      <a:pt x="20" y="1"/>
                    </a:cubicBezTo>
                    <a:cubicBezTo>
                      <a:pt x="18" y="0"/>
                      <a:pt x="17"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
              <p:cNvSpPr/>
              <p:nvPr/>
            </p:nvSpPr>
            <p:spPr>
              <a:xfrm>
                <a:off x="6115017" y="1985631"/>
                <a:ext cx="4933" cy="4228"/>
              </a:xfrm>
              <a:custGeom>
                <a:avLst/>
                <a:gdLst/>
                <a:ahLst/>
                <a:cxnLst/>
                <a:rect l="l" t="t" r="r" b="b"/>
                <a:pathLst>
                  <a:path w="42" h="36" extrusionOk="0">
                    <a:moveTo>
                      <a:pt x="33" y="0"/>
                    </a:moveTo>
                    <a:cubicBezTo>
                      <a:pt x="24" y="0"/>
                      <a:pt x="6" y="0"/>
                      <a:pt x="6" y="9"/>
                    </a:cubicBezTo>
                    <a:cubicBezTo>
                      <a:pt x="1" y="26"/>
                      <a:pt x="13" y="36"/>
                      <a:pt x="26" y="36"/>
                    </a:cubicBezTo>
                    <a:cubicBezTo>
                      <a:pt x="32" y="36"/>
                      <a:pt x="39" y="33"/>
                      <a:pt x="42" y="27"/>
                    </a:cubicBezTo>
                    <a:cubicBezTo>
                      <a:pt x="42" y="18"/>
                      <a:pt x="42" y="0"/>
                      <a:pt x="3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
              <p:cNvSpPr/>
              <p:nvPr/>
            </p:nvSpPr>
            <p:spPr>
              <a:xfrm>
                <a:off x="6167870" y="1976234"/>
                <a:ext cx="4228" cy="4228"/>
              </a:xfrm>
              <a:custGeom>
                <a:avLst/>
                <a:gdLst/>
                <a:ahLst/>
                <a:cxnLst/>
                <a:rect l="l" t="t" r="r" b="b"/>
                <a:pathLst>
                  <a:path w="36" h="36" extrusionOk="0">
                    <a:moveTo>
                      <a:pt x="27" y="0"/>
                    </a:moveTo>
                    <a:cubicBezTo>
                      <a:pt x="18" y="0"/>
                      <a:pt x="0" y="0"/>
                      <a:pt x="0" y="9"/>
                    </a:cubicBezTo>
                    <a:cubicBezTo>
                      <a:pt x="0" y="18"/>
                      <a:pt x="0" y="27"/>
                      <a:pt x="9" y="36"/>
                    </a:cubicBezTo>
                    <a:cubicBezTo>
                      <a:pt x="18" y="36"/>
                      <a:pt x="36" y="36"/>
                      <a:pt x="36" y="27"/>
                    </a:cubicBezTo>
                    <a:cubicBezTo>
                      <a:pt x="36" y="1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
              <p:cNvSpPr/>
              <p:nvPr/>
            </p:nvSpPr>
            <p:spPr>
              <a:xfrm>
                <a:off x="6185958" y="1982342"/>
                <a:ext cx="5990" cy="4346"/>
              </a:xfrm>
              <a:custGeom>
                <a:avLst/>
                <a:gdLst/>
                <a:ahLst/>
                <a:cxnLst/>
                <a:rect l="l" t="t" r="r" b="b"/>
                <a:pathLst>
                  <a:path w="51" h="37" extrusionOk="0">
                    <a:moveTo>
                      <a:pt x="27" y="0"/>
                    </a:moveTo>
                    <a:cubicBezTo>
                      <a:pt x="12" y="0"/>
                      <a:pt x="0" y="29"/>
                      <a:pt x="24" y="37"/>
                    </a:cubicBezTo>
                    <a:cubicBezTo>
                      <a:pt x="33" y="37"/>
                      <a:pt x="42" y="28"/>
                      <a:pt x="51" y="19"/>
                    </a:cubicBezTo>
                    <a:cubicBezTo>
                      <a:pt x="51" y="10"/>
                      <a:pt x="42" y="1"/>
                      <a:pt x="33" y="1"/>
                    </a:cubicBezTo>
                    <a:cubicBezTo>
                      <a:pt x="31" y="1"/>
                      <a:pt x="29"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
              <p:cNvSpPr/>
              <p:nvPr/>
            </p:nvSpPr>
            <p:spPr>
              <a:xfrm>
                <a:off x="6157417" y="2028618"/>
                <a:ext cx="61663" cy="56142"/>
              </a:xfrm>
              <a:custGeom>
                <a:avLst/>
                <a:gdLst/>
                <a:ahLst/>
                <a:cxnLst/>
                <a:rect l="l" t="t" r="r" b="b"/>
                <a:pathLst>
                  <a:path w="525" h="478" extrusionOk="0">
                    <a:moveTo>
                      <a:pt x="166" y="1"/>
                    </a:moveTo>
                    <a:cubicBezTo>
                      <a:pt x="116" y="1"/>
                      <a:pt x="67" y="6"/>
                      <a:pt x="18" y="16"/>
                    </a:cubicBezTo>
                    <a:lnTo>
                      <a:pt x="1" y="16"/>
                    </a:lnTo>
                    <a:lnTo>
                      <a:pt x="18" y="34"/>
                    </a:lnTo>
                    <a:cubicBezTo>
                      <a:pt x="143" y="149"/>
                      <a:pt x="240" y="309"/>
                      <a:pt x="303" y="478"/>
                    </a:cubicBezTo>
                    <a:cubicBezTo>
                      <a:pt x="251" y="307"/>
                      <a:pt x="167" y="153"/>
                      <a:pt x="43" y="31"/>
                    </a:cubicBezTo>
                    <a:lnTo>
                      <a:pt x="43" y="31"/>
                    </a:lnTo>
                    <a:cubicBezTo>
                      <a:pt x="88" y="22"/>
                      <a:pt x="133" y="18"/>
                      <a:pt x="178" y="18"/>
                    </a:cubicBezTo>
                    <a:cubicBezTo>
                      <a:pt x="296" y="18"/>
                      <a:pt x="412" y="46"/>
                      <a:pt x="525" y="96"/>
                    </a:cubicBezTo>
                    <a:cubicBezTo>
                      <a:pt x="417" y="33"/>
                      <a:pt x="291" y="1"/>
                      <a:pt x="16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
              <p:cNvSpPr/>
              <p:nvPr/>
            </p:nvSpPr>
            <p:spPr>
              <a:xfrm>
                <a:off x="6113607" y="2030498"/>
                <a:ext cx="47098" cy="40756"/>
              </a:xfrm>
              <a:custGeom>
                <a:avLst/>
                <a:gdLst/>
                <a:ahLst/>
                <a:cxnLst/>
                <a:rect l="l" t="t" r="r" b="b"/>
                <a:pathLst>
                  <a:path w="401" h="347" extrusionOk="0">
                    <a:moveTo>
                      <a:pt x="400" y="0"/>
                    </a:moveTo>
                    <a:lnTo>
                      <a:pt x="400" y="0"/>
                    </a:lnTo>
                    <a:cubicBezTo>
                      <a:pt x="311" y="9"/>
                      <a:pt x="223" y="53"/>
                      <a:pt x="160" y="124"/>
                    </a:cubicBezTo>
                    <a:cubicBezTo>
                      <a:pt x="134" y="169"/>
                      <a:pt x="116" y="204"/>
                      <a:pt x="89" y="249"/>
                    </a:cubicBezTo>
                    <a:cubicBezTo>
                      <a:pt x="72" y="293"/>
                      <a:pt x="36" y="329"/>
                      <a:pt x="1" y="346"/>
                    </a:cubicBezTo>
                    <a:cubicBezTo>
                      <a:pt x="45" y="329"/>
                      <a:pt x="81" y="302"/>
                      <a:pt x="107" y="258"/>
                    </a:cubicBezTo>
                    <a:cubicBezTo>
                      <a:pt x="134" y="222"/>
                      <a:pt x="152" y="178"/>
                      <a:pt x="178" y="142"/>
                    </a:cubicBezTo>
                    <a:cubicBezTo>
                      <a:pt x="240" y="71"/>
                      <a:pt x="311" y="18"/>
                      <a:pt x="40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
              <p:cNvSpPr/>
              <p:nvPr/>
            </p:nvSpPr>
            <p:spPr>
              <a:xfrm>
                <a:off x="6160588" y="1965781"/>
                <a:ext cx="31360" cy="63777"/>
              </a:xfrm>
              <a:custGeom>
                <a:avLst/>
                <a:gdLst/>
                <a:ahLst/>
                <a:cxnLst/>
                <a:rect l="l" t="t" r="r" b="b"/>
                <a:pathLst>
                  <a:path w="267" h="543" extrusionOk="0">
                    <a:moveTo>
                      <a:pt x="267" y="0"/>
                    </a:moveTo>
                    <a:cubicBezTo>
                      <a:pt x="213" y="27"/>
                      <a:pt x="178" y="63"/>
                      <a:pt x="160" y="116"/>
                    </a:cubicBezTo>
                    <a:cubicBezTo>
                      <a:pt x="142" y="169"/>
                      <a:pt x="133" y="222"/>
                      <a:pt x="133" y="276"/>
                    </a:cubicBezTo>
                    <a:cubicBezTo>
                      <a:pt x="133" y="329"/>
                      <a:pt x="125" y="382"/>
                      <a:pt x="107" y="427"/>
                    </a:cubicBezTo>
                    <a:cubicBezTo>
                      <a:pt x="89" y="480"/>
                      <a:pt x="45" y="524"/>
                      <a:pt x="0" y="542"/>
                    </a:cubicBezTo>
                    <a:cubicBezTo>
                      <a:pt x="54" y="524"/>
                      <a:pt x="98" y="489"/>
                      <a:pt x="116" y="436"/>
                    </a:cubicBezTo>
                    <a:cubicBezTo>
                      <a:pt x="142" y="391"/>
                      <a:pt x="151" y="338"/>
                      <a:pt x="160" y="285"/>
                    </a:cubicBezTo>
                    <a:cubicBezTo>
                      <a:pt x="160" y="231"/>
                      <a:pt x="160" y="178"/>
                      <a:pt x="178" y="125"/>
                    </a:cubicBezTo>
                    <a:cubicBezTo>
                      <a:pt x="187" y="71"/>
                      <a:pt x="222" y="27"/>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
              <p:cNvSpPr/>
              <p:nvPr/>
            </p:nvSpPr>
            <p:spPr>
              <a:xfrm>
                <a:off x="6110436" y="2001252"/>
                <a:ext cx="49213" cy="28306"/>
              </a:xfrm>
              <a:custGeom>
                <a:avLst/>
                <a:gdLst/>
                <a:ahLst/>
                <a:cxnLst/>
                <a:rect l="l" t="t" r="r" b="b"/>
                <a:pathLst>
                  <a:path w="419" h="241" extrusionOk="0">
                    <a:moveTo>
                      <a:pt x="1" y="0"/>
                    </a:moveTo>
                    <a:cubicBezTo>
                      <a:pt x="152" y="54"/>
                      <a:pt x="285" y="142"/>
                      <a:pt x="418" y="240"/>
                    </a:cubicBezTo>
                    <a:cubicBezTo>
                      <a:pt x="312" y="116"/>
                      <a:pt x="161" y="2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
              <p:cNvSpPr/>
              <p:nvPr/>
            </p:nvSpPr>
            <p:spPr>
              <a:xfrm>
                <a:off x="5479363" y="1554813"/>
                <a:ext cx="147168" cy="193092"/>
              </a:xfrm>
              <a:custGeom>
                <a:avLst/>
                <a:gdLst/>
                <a:ahLst/>
                <a:cxnLst/>
                <a:rect l="l" t="t" r="r" b="b"/>
                <a:pathLst>
                  <a:path w="1253" h="1644" extrusionOk="0">
                    <a:moveTo>
                      <a:pt x="1040" y="0"/>
                    </a:moveTo>
                    <a:lnTo>
                      <a:pt x="1040" y="0"/>
                    </a:lnTo>
                    <a:cubicBezTo>
                      <a:pt x="862" y="195"/>
                      <a:pt x="613" y="320"/>
                      <a:pt x="409" y="480"/>
                    </a:cubicBezTo>
                    <a:cubicBezTo>
                      <a:pt x="196" y="639"/>
                      <a:pt x="1" y="879"/>
                      <a:pt x="45" y="1146"/>
                    </a:cubicBezTo>
                    <a:cubicBezTo>
                      <a:pt x="84" y="1445"/>
                      <a:pt x="304" y="1644"/>
                      <a:pt x="533" y="1644"/>
                    </a:cubicBezTo>
                    <a:cubicBezTo>
                      <a:pt x="665" y="1644"/>
                      <a:pt x="800" y="1579"/>
                      <a:pt x="906" y="1430"/>
                    </a:cubicBezTo>
                    <a:cubicBezTo>
                      <a:pt x="1200" y="1004"/>
                      <a:pt x="1253" y="462"/>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
              <p:cNvSpPr/>
              <p:nvPr/>
            </p:nvSpPr>
            <p:spPr>
              <a:xfrm>
                <a:off x="5503323" y="1553756"/>
                <a:ext cx="159735" cy="211532"/>
              </a:xfrm>
              <a:custGeom>
                <a:avLst/>
                <a:gdLst/>
                <a:ahLst/>
                <a:cxnLst/>
                <a:rect l="l" t="t" r="r" b="b"/>
                <a:pathLst>
                  <a:path w="1360" h="1801" extrusionOk="0">
                    <a:moveTo>
                      <a:pt x="809" y="0"/>
                    </a:moveTo>
                    <a:cubicBezTo>
                      <a:pt x="791" y="293"/>
                      <a:pt x="614" y="551"/>
                      <a:pt x="445" y="799"/>
                    </a:cubicBezTo>
                    <a:cubicBezTo>
                      <a:pt x="312" y="995"/>
                      <a:pt x="1" y="1430"/>
                      <a:pt x="187" y="1652"/>
                    </a:cubicBezTo>
                    <a:cubicBezTo>
                      <a:pt x="275" y="1757"/>
                      <a:pt x="412" y="1800"/>
                      <a:pt x="555" y="1800"/>
                    </a:cubicBezTo>
                    <a:cubicBezTo>
                      <a:pt x="716" y="1800"/>
                      <a:pt x="883" y="1746"/>
                      <a:pt x="996" y="1661"/>
                    </a:cubicBezTo>
                    <a:cubicBezTo>
                      <a:pt x="1244" y="1457"/>
                      <a:pt x="1360" y="1128"/>
                      <a:pt x="1289" y="808"/>
                    </a:cubicBezTo>
                    <a:cubicBezTo>
                      <a:pt x="1218" y="489"/>
                      <a:pt x="1049" y="204"/>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
              <p:cNvSpPr/>
              <p:nvPr/>
            </p:nvSpPr>
            <p:spPr>
              <a:xfrm>
                <a:off x="5472081" y="1669447"/>
                <a:ext cx="68945" cy="84331"/>
              </a:xfrm>
              <a:custGeom>
                <a:avLst/>
                <a:gdLst/>
                <a:ahLst/>
                <a:cxnLst/>
                <a:rect l="l" t="t" r="r" b="b"/>
                <a:pathLst>
                  <a:path w="587" h="718" extrusionOk="0">
                    <a:moveTo>
                      <a:pt x="98" y="1"/>
                    </a:moveTo>
                    <a:cubicBezTo>
                      <a:pt x="125" y="152"/>
                      <a:pt x="0" y="303"/>
                      <a:pt x="71" y="489"/>
                    </a:cubicBezTo>
                    <a:cubicBezTo>
                      <a:pt x="119" y="600"/>
                      <a:pt x="222" y="717"/>
                      <a:pt x="350" y="717"/>
                    </a:cubicBezTo>
                    <a:cubicBezTo>
                      <a:pt x="367" y="717"/>
                      <a:pt x="383" y="715"/>
                      <a:pt x="400" y="712"/>
                    </a:cubicBezTo>
                    <a:cubicBezTo>
                      <a:pt x="507" y="685"/>
                      <a:pt x="587" y="587"/>
                      <a:pt x="578" y="472"/>
                    </a:cubicBezTo>
                    <a:cubicBezTo>
                      <a:pt x="569" y="276"/>
                      <a:pt x="373" y="223"/>
                      <a:pt x="231" y="143"/>
                    </a:cubicBezTo>
                    <a:cubicBezTo>
                      <a:pt x="169" y="116"/>
                      <a:pt x="116" y="63"/>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
              <p:cNvSpPr/>
              <p:nvPr/>
            </p:nvSpPr>
            <p:spPr>
              <a:xfrm>
                <a:off x="5532921" y="1735221"/>
                <a:ext cx="118627" cy="42165"/>
              </a:xfrm>
              <a:custGeom>
                <a:avLst/>
                <a:gdLst/>
                <a:ahLst/>
                <a:cxnLst/>
                <a:rect l="l" t="t" r="r" b="b"/>
                <a:pathLst>
                  <a:path w="1010" h="359" extrusionOk="0">
                    <a:moveTo>
                      <a:pt x="646" y="1"/>
                    </a:moveTo>
                    <a:cubicBezTo>
                      <a:pt x="557" y="1"/>
                      <a:pt x="77" y="134"/>
                      <a:pt x="51" y="205"/>
                    </a:cubicBezTo>
                    <a:cubicBezTo>
                      <a:pt x="0" y="334"/>
                      <a:pt x="282" y="359"/>
                      <a:pt x="433" y="359"/>
                    </a:cubicBezTo>
                    <a:cubicBezTo>
                      <a:pt x="469" y="359"/>
                      <a:pt x="497" y="357"/>
                      <a:pt x="513" y="356"/>
                    </a:cubicBezTo>
                    <a:cubicBezTo>
                      <a:pt x="717" y="311"/>
                      <a:pt x="903" y="187"/>
                      <a:pt x="1010" y="9"/>
                    </a:cubicBezTo>
                    <a:lnTo>
                      <a:pt x="1010" y="9"/>
                    </a:lnTo>
                    <a:cubicBezTo>
                      <a:pt x="975" y="30"/>
                      <a:pt x="938" y="37"/>
                      <a:pt x="899" y="37"/>
                    </a:cubicBezTo>
                    <a:cubicBezTo>
                      <a:pt x="818" y="37"/>
                      <a:pt x="730" y="7"/>
                      <a:pt x="6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
              <p:cNvSpPr/>
              <p:nvPr/>
            </p:nvSpPr>
            <p:spPr>
              <a:xfrm>
                <a:off x="5516948" y="1638205"/>
                <a:ext cx="65773" cy="126496"/>
              </a:xfrm>
              <a:custGeom>
                <a:avLst/>
                <a:gdLst/>
                <a:ahLst/>
                <a:cxnLst/>
                <a:rect l="l" t="t" r="r" b="b"/>
                <a:pathLst>
                  <a:path w="560" h="1077" extrusionOk="0">
                    <a:moveTo>
                      <a:pt x="267" y="1"/>
                    </a:moveTo>
                    <a:lnTo>
                      <a:pt x="267" y="1"/>
                    </a:lnTo>
                    <a:cubicBezTo>
                      <a:pt x="133" y="258"/>
                      <a:pt x="0" y="427"/>
                      <a:pt x="18" y="747"/>
                    </a:cubicBezTo>
                    <a:cubicBezTo>
                      <a:pt x="18" y="844"/>
                      <a:pt x="36" y="1057"/>
                      <a:pt x="133" y="1075"/>
                    </a:cubicBezTo>
                    <a:cubicBezTo>
                      <a:pt x="138" y="1076"/>
                      <a:pt x="142" y="1076"/>
                      <a:pt x="147" y="1076"/>
                    </a:cubicBezTo>
                    <a:cubicBezTo>
                      <a:pt x="255" y="1076"/>
                      <a:pt x="428" y="885"/>
                      <a:pt x="471" y="809"/>
                    </a:cubicBezTo>
                    <a:cubicBezTo>
                      <a:pt x="560" y="658"/>
                      <a:pt x="551" y="480"/>
                      <a:pt x="453" y="347"/>
                    </a:cubicBezTo>
                    <a:cubicBezTo>
                      <a:pt x="418" y="285"/>
                      <a:pt x="356" y="249"/>
                      <a:pt x="311" y="196"/>
                    </a:cubicBezTo>
                    <a:cubicBezTo>
                      <a:pt x="258" y="143"/>
                      <a:pt x="240" y="63"/>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
              <p:cNvSpPr/>
              <p:nvPr/>
            </p:nvSpPr>
            <p:spPr>
              <a:xfrm>
                <a:off x="5509666" y="1740389"/>
                <a:ext cx="55320" cy="45924"/>
              </a:xfrm>
              <a:custGeom>
                <a:avLst/>
                <a:gdLst/>
                <a:ahLst/>
                <a:cxnLst/>
                <a:rect l="l" t="t" r="r" b="b"/>
                <a:pathLst>
                  <a:path w="471" h="391" extrusionOk="0">
                    <a:moveTo>
                      <a:pt x="45" y="1"/>
                    </a:moveTo>
                    <a:cubicBezTo>
                      <a:pt x="44" y="1"/>
                      <a:pt x="0" y="267"/>
                      <a:pt x="80" y="347"/>
                    </a:cubicBezTo>
                    <a:cubicBezTo>
                      <a:pt x="124" y="376"/>
                      <a:pt x="174" y="391"/>
                      <a:pt x="226" y="391"/>
                    </a:cubicBezTo>
                    <a:cubicBezTo>
                      <a:pt x="300" y="391"/>
                      <a:pt x="374" y="361"/>
                      <a:pt x="426" y="303"/>
                    </a:cubicBezTo>
                    <a:cubicBezTo>
                      <a:pt x="471" y="223"/>
                      <a:pt x="355" y="152"/>
                      <a:pt x="293" y="99"/>
                    </a:cubicBezTo>
                    <a:cubicBezTo>
                      <a:pt x="222" y="45"/>
                      <a:pt x="133" y="19"/>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
              <p:cNvSpPr/>
              <p:nvPr/>
            </p:nvSpPr>
            <p:spPr>
              <a:xfrm>
                <a:off x="6839700" y="2290304"/>
                <a:ext cx="101244" cy="38994"/>
              </a:xfrm>
              <a:custGeom>
                <a:avLst/>
                <a:gdLst/>
                <a:ahLst/>
                <a:cxnLst/>
                <a:rect l="l" t="t" r="r" b="b"/>
                <a:pathLst>
                  <a:path w="862" h="332" extrusionOk="0">
                    <a:moveTo>
                      <a:pt x="581" y="1"/>
                    </a:moveTo>
                    <a:cubicBezTo>
                      <a:pt x="365" y="1"/>
                      <a:pt x="156" y="81"/>
                      <a:pt x="0" y="230"/>
                    </a:cubicBezTo>
                    <a:cubicBezTo>
                      <a:pt x="106" y="299"/>
                      <a:pt x="225" y="331"/>
                      <a:pt x="343" y="331"/>
                    </a:cubicBezTo>
                    <a:cubicBezTo>
                      <a:pt x="503" y="331"/>
                      <a:pt x="663" y="272"/>
                      <a:pt x="791" y="159"/>
                    </a:cubicBezTo>
                    <a:cubicBezTo>
                      <a:pt x="862" y="142"/>
                      <a:pt x="844" y="115"/>
                      <a:pt x="853" y="44"/>
                    </a:cubicBezTo>
                    <a:cubicBezTo>
                      <a:pt x="763" y="15"/>
                      <a:pt x="672"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
              <p:cNvSpPr/>
              <p:nvPr/>
            </p:nvSpPr>
            <p:spPr>
              <a:xfrm>
                <a:off x="5533626" y="2360071"/>
                <a:ext cx="136715" cy="112989"/>
              </a:xfrm>
              <a:custGeom>
                <a:avLst/>
                <a:gdLst/>
                <a:ahLst/>
                <a:cxnLst/>
                <a:rect l="l" t="t" r="r" b="b"/>
                <a:pathLst>
                  <a:path w="1164" h="962" extrusionOk="0">
                    <a:moveTo>
                      <a:pt x="1075" y="1"/>
                    </a:moveTo>
                    <a:cubicBezTo>
                      <a:pt x="569" y="98"/>
                      <a:pt x="151" y="462"/>
                      <a:pt x="0" y="960"/>
                    </a:cubicBezTo>
                    <a:cubicBezTo>
                      <a:pt x="20" y="961"/>
                      <a:pt x="39" y="961"/>
                      <a:pt x="59" y="961"/>
                    </a:cubicBezTo>
                    <a:cubicBezTo>
                      <a:pt x="524" y="961"/>
                      <a:pt x="939" y="658"/>
                      <a:pt x="1084" y="223"/>
                    </a:cubicBezTo>
                    <a:cubicBezTo>
                      <a:pt x="1164" y="143"/>
                      <a:pt x="1119" y="107"/>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
              <p:cNvSpPr/>
              <p:nvPr/>
            </p:nvSpPr>
            <p:spPr>
              <a:xfrm>
                <a:off x="6728777" y="2622651"/>
                <a:ext cx="65773" cy="85271"/>
              </a:xfrm>
              <a:custGeom>
                <a:avLst/>
                <a:gdLst/>
                <a:ahLst/>
                <a:cxnLst/>
                <a:rect l="l" t="t" r="r" b="b"/>
                <a:pathLst>
                  <a:path w="560" h="726" extrusionOk="0">
                    <a:moveTo>
                      <a:pt x="83" y="1"/>
                    </a:moveTo>
                    <a:cubicBezTo>
                      <a:pt x="63" y="1"/>
                      <a:pt x="40" y="13"/>
                      <a:pt x="0" y="23"/>
                    </a:cubicBezTo>
                    <a:cubicBezTo>
                      <a:pt x="36" y="334"/>
                      <a:pt x="231" y="601"/>
                      <a:pt x="524" y="725"/>
                    </a:cubicBezTo>
                    <a:cubicBezTo>
                      <a:pt x="560" y="432"/>
                      <a:pt x="400" y="148"/>
                      <a:pt x="134" y="32"/>
                    </a:cubicBezTo>
                    <a:cubicBezTo>
                      <a:pt x="114" y="9"/>
                      <a:pt x="99"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
              <p:cNvSpPr/>
              <p:nvPr/>
            </p:nvSpPr>
            <p:spPr>
              <a:xfrm>
                <a:off x="5131938" y="1498436"/>
                <a:ext cx="145171" cy="158678"/>
              </a:xfrm>
              <a:custGeom>
                <a:avLst/>
                <a:gdLst/>
                <a:ahLst/>
                <a:cxnLst/>
                <a:rect l="l" t="t" r="r" b="b"/>
                <a:pathLst>
                  <a:path w="1236" h="1351" extrusionOk="0">
                    <a:moveTo>
                      <a:pt x="241" y="0"/>
                    </a:moveTo>
                    <a:cubicBezTo>
                      <a:pt x="214" y="18"/>
                      <a:pt x="187" y="54"/>
                      <a:pt x="179" y="89"/>
                    </a:cubicBezTo>
                    <a:cubicBezTo>
                      <a:pt x="116" y="214"/>
                      <a:pt x="63" y="347"/>
                      <a:pt x="36" y="489"/>
                    </a:cubicBezTo>
                    <a:cubicBezTo>
                      <a:pt x="1" y="631"/>
                      <a:pt x="19" y="773"/>
                      <a:pt x="90" y="906"/>
                    </a:cubicBezTo>
                    <a:cubicBezTo>
                      <a:pt x="179" y="1040"/>
                      <a:pt x="321" y="1146"/>
                      <a:pt x="481" y="1191"/>
                    </a:cubicBezTo>
                    <a:cubicBezTo>
                      <a:pt x="531" y="1212"/>
                      <a:pt x="715" y="1350"/>
                      <a:pt x="821" y="1350"/>
                    </a:cubicBezTo>
                    <a:cubicBezTo>
                      <a:pt x="846" y="1350"/>
                      <a:pt x="867" y="1342"/>
                      <a:pt x="880" y="1324"/>
                    </a:cubicBezTo>
                    <a:cubicBezTo>
                      <a:pt x="1235" y="809"/>
                      <a:pt x="934" y="98"/>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
              <p:cNvSpPr/>
              <p:nvPr/>
            </p:nvSpPr>
            <p:spPr>
              <a:xfrm>
                <a:off x="5057943" y="1625050"/>
                <a:ext cx="172185" cy="91495"/>
              </a:xfrm>
              <a:custGeom>
                <a:avLst/>
                <a:gdLst/>
                <a:ahLst/>
                <a:cxnLst/>
                <a:rect l="l" t="t" r="r" b="b"/>
                <a:pathLst>
                  <a:path w="1466" h="779" extrusionOk="0">
                    <a:moveTo>
                      <a:pt x="971" y="0"/>
                    </a:moveTo>
                    <a:cubicBezTo>
                      <a:pt x="850" y="0"/>
                      <a:pt x="727" y="24"/>
                      <a:pt x="640" y="50"/>
                    </a:cubicBezTo>
                    <a:cubicBezTo>
                      <a:pt x="409" y="139"/>
                      <a:pt x="205" y="272"/>
                      <a:pt x="36" y="450"/>
                    </a:cubicBezTo>
                    <a:cubicBezTo>
                      <a:pt x="18" y="468"/>
                      <a:pt x="9" y="477"/>
                      <a:pt x="9" y="494"/>
                    </a:cubicBezTo>
                    <a:cubicBezTo>
                      <a:pt x="0" y="521"/>
                      <a:pt x="9" y="539"/>
                      <a:pt x="36" y="557"/>
                    </a:cubicBezTo>
                    <a:cubicBezTo>
                      <a:pt x="151" y="699"/>
                      <a:pt x="320" y="779"/>
                      <a:pt x="507" y="779"/>
                    </a:cubicBezTo>
                    <a:cubicBezTo>
                      <a:pt x="684" y="779"/>
                      <a:pt x="862" y="725"/>
                      <a:pt x="1013" y="619"/>
                    </a:cubicBezTo>
                    <a:cubicBezTo>
                      <a:pt x="1119" y="539"/>
                      <a:pt x="1466" y="246"/>
                      <a:pt x="1306" y="104"/>
                    </a:cubicBezTo>
                    <a:cubicBezTo>
                      <a:pt x="1224" y="27"/>
                      <a:pt x="1098" y="0"/>
                      <a:pt x="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
              <p:cNvSpPr/>
              <p:nvPr/>
            </p:nvSpPr>
            <p:spPr>
              <a:xfrm>
                <a:off x="5124656" y="1571491"/>
                <a:ext cx="182756" cy="140943"/>
              </a:xfrm>
              <a:custGeom>
                <a:avLst/>
                <a:gdLst/>
                <a:ahLst/>
                <a:cxnLst/>
                <a:rect l="l" t="t" r="r" b="b"/>
                <a:pathLst>
                  <a:path w="1556" h="1200" extrusionOk="0">
                    <a:moveTo>
                      <a:pt x="1457" y="258"/>
                    </a:moveTo>
                    <a:lnTo>
                      <a:pt x="1457" y="258"/>
                    </a:lnTo>
                    <a:cubicBezTo>
                      <a:pt x="1431" y="270"/>
                      <a:pt x="1405" y="283"/>
                      <a:pt x="1381" y="298"/>
                    </a:cubicBezTo>
                    <a:lnTo>
                      <a:pt x="1381" y="298"/>
                    </a:lnTo>
                    <a:lnTo>
                      <a:pt x="1457" y="258"/>
                    </a:lnTo>
                    <a:close/>
                    <a:moveTo>
                      <a:pt x="1182" y="0"/>
                    </a:moveTo>
                    <a:lnTo>
                      <a:pt x="924" y="320"/>
                    </a:lnTo>
                    <a:lnTo>
                      <a:pt x="924" y="320"/>
                    </a:lnTo>
                    <a:cubicBezTo>
                      <a:pt x="969" y="231"/>
                      <a:pt x="987" y="142"/>
                      <a:pt x="978" y="45"/>
                    </a:cubicBezTo>
                    <a:lnTo>
                      <a:pt x="978" y="45"/>
                    </a:lnTo>
                    <a:cubicBezTo>
                      <a:pt x="942" y="142"/>
                      <a:pt x="916" y="231"/>
                      <a:pt x="880" y="329"/>
                    </a:cubicBezTo>
                    <a:cubicBezTo>
                      <a:pt x="818" y="222"/>
                      <a:pt x="729" y="124"/>
                      <a:pt x="622" y="53"/>
                    </a:cubicBezTo>
                    <a:lnTo>
                      <a:pt x="622" y="53"/>
                    </a:lnTo>
                    <a:lnTo>
                      <a:pt x="782" y="320"/>
                    </a:lnTo>
                    <a:lnTo>
                      <a:pt x="782" y="320"/>
                    </a:lnTo>
                    <a:lnTo>
                      <a:pt x="534" y="133"/>
                    </a:lnTo>
                    <a:lnTo>
                      <a:pt x="534" y="133"/>
                    </a:lnTo>
                    <a:cubicBezTo>
                      <a:pt x="587" y="213"/>
                      <a:pt x="631" y="302"/>
                      <a:pt x="676" y="382"/>
                    </a:cubicBezTo>
                    <a:lnTo>
                      <a:pt x="454" y="284"/>
                    </a:lnTo>
                    <a:lnTo>
                      <a:pt x="454" y="284"/>
                    </a:lnTo>
                    <a:cubicBezTo>
                      <a:pt x="489" y="329"/>
                      <a:pt x="525" y="382"/>
                      <a:pt x="560" y="435"/>
                    </a:cubicBezTo>
                    <a:cubicBezTo>
                      <a:pt x="489" y="418"/>
                      <a:pt x="427" y="400"/>
                      <a:pt x="356" y="400"/>
                    </a:cubicBezTo>
                    <a:cubicBezTo>
                      <a:pt x="436" y="453"/>
                      <a:pt x="267" y="480"/>
                      <a:pt x="241" y="489"/>
                    </a:cubicBezTo>
                    <a:cubicBezTo>
                      <a:pt x="161" y="515"/>
                      <a:pt x="81" y="551"/>
                      <a:pt x="1" y="595"/>
                    </a:cubicBezTo>
                    <a:lnTo>
                      <a:pt x="178" y="569"/>
                    </a:lnTo>
                    <a:lnTo>
                      <a:pt x="178" y="569"/>
                    </a:lnTo>
                    <a:lnTo>
                      <a:pt x="19" y="693"/>
                    </a:lnTo>
                    <a:cubicBezTo>
                      <a:pt x="98" y="666"/>
                      <a:pt x="187" y="648"/>
                      <a:pt x="276" y="640"/>
                    </a:cubicBezTo>
                    <a:lnTo>
                      <a:pt x="276" y="640"/>
                    </a:lnTo>
                    <a:cubicBezTo>
                      <a:pt x="187" y="675"/>
                      <a:pt x="116" y="728"/>
                      <a:pt x="54" y="791"/>
                    </a:cubicBezTo>
                    <a:lnTo>
                      <a:pt x="356" y="684"/>
                    </a:lnTo>
                    <a:lnTo>
                      <a:pt x="134" y="871"/>
                    </a:lnTo>
                    <a:lnTo>
                      <a:pt x="392" y="817"/>
                    </a:lnTo>
                    <a:lnTo>
                      <a:pt x="152" y="977"/>
                    </a:lnTo>
                    <a:lnTo>
                      <a:pt x="427" y="879"/>
                    </a:lnTo>
                    <a:lnTo>
                      <a:pt x="258" y="1030"/>
                    </a:lnTo>
                    <a:lnTo>
                      <a:pt x="258" y="1030"/>
                    </a:lnTo>
                    <a:lnTo>
                      <a:pt x="543" y="844"/>
                    </a:lnTo>
                    <a:lnTo>
                      <a:pt x="543" y="844"/>
                    </a:lnTo>
                    <a:cubicBezTo>
                      <a:pt x="507" y="906"/>
                      <a:pt x="463" y="959"/>
                      <a:pt x="427" y="1021"/>
                    </a:cubicBezTo>
                    <a:lnTo>
                      <a:pt x="631" y="799"/>
                    </a:lnTo>
                    <a:lnTo>
                      <a:pt x="631" y="799"/>
                    </a:lnTo>
                    <a:cubicBezTo>
                      <a:pt x="569" y="897"/>
                      <a:pt x="534" y="1021"/>
                      <a:pt x="534" y="1137"/>
                    </a:cubicBezTo>
                    <a:cubicBezTo>
                      <a:pt x="587" y="1048"/>
                      <a:pt x="649" y="959"/>
                      <a:pt x="720" y="888"/>
                    </a:cubicBezTo>
                    <a:lnTo>
                      <a:pt x="720" y="888"/>
                    </a:lnTo>
                    <a:cubicBezTo>
                      <a:pt x="685" y="968"/>
                      <a:pt x="667" y="1066"/>
                      <a:pt x="694" y="1155"/>
                    </a:cubicBezTo>
                    <a:lnTo>
                      <a:pt x="827" y="897"/>
                    </a:lnTo>
                    <a:cubicBezTo>
                      <a:pt x="836" y="1004"/>
                      <a:pt x="853" y="1101"/>
                      <a:pt x="862" y="1199"/>
                    </a:cubicBezTo>
                    <a:cubicBezTo>
                      <a:pt x="889" y="1110"/>
                      <a:pt x="924" y="1013"/>
                      <a:pt x="951" y="924"/>
                    </a:cubicBezTo>
                    <a:cubicBezTo>
                      <a:pt x="987" y="968"/>
                      <a:pt x="1022" y="1021"/>
                      <a:pt x="1031" y="1084"/>
                    </a:cubicBezTo>
                    <a:cubicBezTo>
                      <a:pt x="1031" y="959"/>
                      <a:pt x="1004" y="826"/>
                      <a:pt x="978" y="711"/>
                    </a:cubicBezTo>
                    <a:lnTo>
                      <a:pt x="978" y="711"/>
                    </a:lnTo>
                    <a:cubicBezTo>
                      <a:pt x="1031" y="782"/>
                      <a:pt x="1084" y="862"/>
                      <a:pt x="1138" y="942"/>
                    </a:cubicBezTo>
                    <a:cubicBezTo>
                      <a:pt x="1111" y="862"/>
                      <a:pt x="1093" y="782"/>
                      <a:pt x="1075" y="702"/>
                    </a:cubicBezTo>
                    <a:lnTo>
                      <a:pt x="1075" y="702"/>
                    </a:lnTo>
                    <a:cubicBezTo>
                      <a:pt x="1182" y="720"/>
                      <a:pt x="1289" y="764"/>
                      <a:pt x="1377" y="826"/>
                    </a:cubicBezTo>
                    <a:cubicBezTo>
                      <a:pt x="1324" y="746"/>
                      <a:pt x="1244" y="684"/>
                      <a:pt x="1164" y="640"/>
                    </a:cubicBezTo>
                    <a:cubicBezTo>
                      <a:pt x="1262" y="640"/>
                      <a:pt x="1351" y="657"/>
                      <a:pt x="1440" y="693"/>
                    </a:cubicBezTo>
                    <a:lnTo>
                      <a:pt x="1182" y="569"/>
                    </a:lnTo>
                    <a:cubicBezTo>
                      <a:pt x="1244" y="552"/>
                      <a:pt x="1313" y="545"/>
                      <a:pt x="1382" y="545"/>
                    </a:cubicBezTo>
                    <a:cubicBezTo>
                      <a:pt x="1423" y="545"/>
                      <a:pt x="1463" y="548"/>
                      <a:pt x="1502" y="551"/>
                    </a:cubicBezTo>
                    <a:cubicBezTo>
                      <a:pt x="1422" y="524"/>
                      <a:pt x="1342" y="506"/>
                      <a:pt x="1262" y="506"/>
                    </a:cubicBezTo>
                    <a:lnTo>
                      <a:pt x="1555" y="329"/>
                    </a:lnTo>
                    <a:lnTo>
                      <a:pt x="1209" y="444"/>
                    </a:lnTo>
                    <a:cubicBezTo>
                      <a:pt x="1260" y="386"/>
                      <a:pt x="1317" y="337"/>
                      <a:pt x="1381" y="298"/>
                    </a:cubicBezTo>
                    <a:lnTo>
                      <a:pt x="1381" y="298"/>
                    </a:lnTo>
                    <a:lnTo>
                      <a:pt x="1155" y="418"/>
                    </a:lnTo>
                    <a:lnTo>
                      <a:pt x="1377" y="124"/>
                    </a:lnTo>
                    <a:lnTo>
                      <a:pt x="1093" y="346"/>
                    </a:lnTo>
                    <a:cubicBezTo>
                      <a:pt x="1164" y="249"/>
                      <a:pt x="1226" y="151"/>
                      <a:pt x="1297" y="53"/>
                    </a:cubicBezTo>
                    <a:lnTo>
                      <a:pt x="1297" y="53"/>
                    </a:lnTo>
                    <a:lnTo>
                      <a:pt x="1040" y="293"/>
                    </a:lnTo>
                    <a:lnTo>
                      <a:pt x="1040" y="293"/>
                    </a:lnTo>
                    <a:lnTo>
                      <a:pt x="11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
              <p:cNvSpPr/>
              <p:nvPr/>
            </p:nvSpPr>
            <p:spPr>
              <a:xfrm>
                <a:off x="5117374" y="1646544"/>
                <a:ext cx="106529" cy="11628"/>
              </a:xfrm>
              <a:custGeom>
                <a:avLst/>
                <a:gdLst/>
                <a:ahLst/>
                <a:cxnLst/>
                <a:rect l="l" t="t" r="r" b="b"/>
                <a:pathLst>
                  <a:path w="907" h="99" fill="none" extrusionOk="0">
                    <a:moveTo>
                      <a:pt x="907" y="1"/>
                    </a:moveTo>
                    <a:cubicBezTo>
                      <a:pt x="613" y="72"/>
                      <a:pt x="303" y="98"/>
                      <a:pt x="1" y="89"/>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
              <p:cNvSpPr/>
              <p:nvPr/>
            </p:nvSpPr>
            <p:spPr>
              <a:xfrm>
                <a:off x="5132995" y="1614244"/>
                <a:ext cx="90908" cy="32417"/>
              </a:xfrm>
              <a:custGeom>
                <a:avLst/>
                <a:gdLst/>
                <a:ahLst/>
                <a:cxnLst/>
                <a:rect l="l" t="t" r="r" b="b"/>
                <a:pathLst>
                  <a:path w="774" h="276" fill="none" extrusionOk="0">
                    <a:moveTo>
                      <a:pt x="774" y="276"/>
                    </a:moveTo>
                    <a:cubicBezTo>
                      <a:pt x="507" y="222"/>
                      <a:pt x="249" y="133"/>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
              <p:cNvSpPr/>
              <p:nvPr/>
            </p:nvSpPr>
            <p:spPr>
              <a:xfrm>
                <a:off x="5128884" y="1610721"/>
                <a:ext cx="9866" cy="7634"/>
              </a:xfrm>
              <a:custGeom>
                <a:avLst/>
                <a:gdLst/>
                <a:ahLst/>
                <a:cxnLst/>
                <a:rect l="l" t="t" r="r" b="b"/>
                <a:pathLst>
                  <a:path w="84" h="65" extrusionOk="0">
                    <a:moveTo>
                      <a:pt x="41" y="0"/>
                    </a:moveTo>
                    <a:cubicBezTo>
                      <a:pt x="36" y="0"/>
                      <a:pt x="32" y="1"/>
                      <a:pt x="27" y="4"/>
                    </a:cubicBezTo>
                    <a:cubicBezTo>
                      <a:pt x="9" y="12"/>
                      <a:pt x="0" y="30"/>
                      <a:pt x="9" y="48"/>
                    </a:cubicBezTo>
                    <a:cubicBezTo>
                      <a:pt x="15" y="60"/>
                      <a:pt x="26" y="65"/>
                      <a:pt x="37" y="65"/>
                    </a:cubicBezTo>
                    <a:cubicBezTo>
                      <a:pt x="59" y="65"/>
                      <a:pt x="83" y="45"/>
                      <a:pt x="71" y="21"/>
                    </a:cubicBezTo>
                    <a:cubicBezTo>
                      <a:pt x="65" y="8"/>
                      <a:pt x="54"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
              <p:cNvSpPr/>
              <p:nvPr/>
            </p:nvSpPr>
            <p:spPr>
              <a:xfrm>
                <a:off x="5112793" y="1653121"/>
                <a:ext cx="9983" cy="7987"/>
              </a:xfrm>
              <a:custGeom>
                <a:avLst/>
                <a:gdLst/>
                <a:ahLst/>
                <a:cxnLst/>
                <a:rect l="l" t="t" r="r" b="b"/>
                <a:pathLst>
                  <a:path w="85" h="68" extrusionOk="0">
                    <a:moveTo>
                      <a:pt x="44" y="1"/>
                    </a:moveTo>
                    <a:cubicBezTo>
                      <a:pt x="23" y="1"/>
                      <a:pt x="0" y="26"/>
                      <a:pt x="13" y="51"/>
                    </a:cubicBezTo>
                    <a:cubicBezTo>
                      <a:pt x="22" y="63"/>
                      <a:pt x="33" y="68"/>
                      <a:pt x="44" y="68"/>
                    </a:cubicBezTo>
                    <a:cubicBezTo>
                      <a:pt x="66" y="68"/>
                      <a:pt x="84" y="46"/>
                      <a:pt x="66" y="16"/>
                    </a:cubicBezTo>
                    <a:cubicBezTo>
                      <a:pt x="61" y="5"/>
                      <a:pt x="53" y="1"/>
                      <a:pt x="44"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
              <p:cNvSpPr/>
              <p:nvPr/>
            </p:nvSpPr>
            <p:spPr>
              <a:xfrm>
                <a:off x="5127827" y="1647601"/>
                <a:ext cx="90908" cy="33474"/>
              </a:xfrm>
              <a:custGeom>
                <a:avLst/>
                <a:gdLst/>
                <a:ahLst/>
                <a:cxnLst/>
                <a:rect l="l" t="t" r="r" b="b"/>
                <a:pathLst>
                  <a:path w="774" h="285" extrusionOk="0">
                    <a:moveTo>
                      <a:pt x="773" y="0"/>
                    </a:moveTo>
                    <a:cubicBezTo>
                      <a:pt x="489" y="0"/>
                      <a:pt x="214" y="107"/>
                      <a:pt x="0" y="285"/>
                    </a:cubicBezTo>
                    <a:cubicBezTo>
                      <a:pt x="116" y="214"/>
                      <a:pt x="240" y="160"/>
                      <a:pt x="373" y="107"/>
                    </a:cubicBezTo>
                    <a:cubicBezTo>
                      <a:pt x="507" y="63"/>
                      <a:pt x="640" y="27"/>
                      <a:pt x="77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
              <p:cNvSpPr/>
              <p:nvPr/>
            </p:nvSpPr>
            <p:spPr>
              <a:xfrm>
                <a:off x="5009904" y="1476589"/>
                <a:ext cx="76344" cy="124969"/>
              </a:xfrm>
              <a:custGeom>
                <a:avLst/>
                <a:gdLst/>
                <a:ahLst/>
                <a:cxnLst/>
                <a:rect l="l" t="t" r="r" b="b"/>
                <a:pathLst>
                  <a:path w="650" h="1064" extrusionOk="0">
                    <a:moveTo>
                      <a:pt x="127" y="0"/>
                    </a:moveTo>
                    <a:cubicBezTo>
                      <a:pt x="114" y="0"/>
                      <a:pt x="105" y="5"/>
                      <a:pt x="98" y="18"/>
                    </a:cubicBezTo>
                    <a:cubicBezTo>
                      <a:pt x="10" y="204"/>
                      <a:pt x="1" y="426"/>
                      <a:pt x="81" y="630"/>
                    </a:cubicBezTo>
                    <a:cubicBezTo>
                      <a:pt x="143" y="826"/>
                      <a:pt x="294" y="977"/>
                      <a:pt x="489" y="1057"/>
                    </a:cubicBezTo>
                    <a:cubicBezTo>
                      <a:pt x="498" y="1061"/>
                      <a:pt x="505" y="1063"/>
                      <a:pt x="511" y="1063"/>
                    </a:cubicBezTo>
                    <a:cubicBezTo>
                      <a:pt x="518" y="1063"/>
                      <a:pt x="525" y="1061"/>
                      <a:pt x="534" y="1057"/>
                    </a:cubicBezTo>
                    <a:cubicBezTo>
                      <a:pt x="551" y="1048"/>
                      <a:pt x="560" y="1021"/>
                      <a:pt x="569" y="1004"/>
                    </a:cubicBezTo>
                    <a:cubicBezTo>
                      <a:pt x="605" y="906"/>
                      <a:pt x="622" y="808"/>
                      <a:pt x="640" y="710"/>
                    </a:cubicBezTo>
                    <a:cubicBezTo>
                      <a:pt x="649" y="595"/>
                      <a:pt x="631" y="488"/>
                      <a:pt x="587" y="391"/>
                    </a:cubicBezTo>
                    <a:cubicBezTo>
                      <a:pt x="534" y="284"/>
                      <a:pt x="445" y="195"/>
                      <a:pt x="338" y="142"/>
                    </a:cubicBezTo>
                    <a:cubicBezTo>
                      <a:pt x="301" y="120"/>
                      <a:pt x="185"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
              <p:cNvSpPr/>
              <p:nvPr/>
            </p:nvSpPr>
            <p:spPr>
              <a:xfrm>
                <a:off x="4949416" y="1482932"/>
                <a:ext cx="84683" cy="86445"/>
              </a:xfrm>
              <a:custGeom>
                <a:avLst/>
                <a:gdLst/>
                <a:ahLst/>
                <a:cxnLst/>
                <a:rect l="l" t="t" r="r" b="b"/>
                <a:pathLst>
                  <a:path w="721" h="736" extrusionOk="0">
                    <a:moveTo>
                      <a:pt x="532" y="1"/>
                    </a:moveTo>
                    <a:cubicBezTo>
                      <a:pt x="408" y="1"/>
                      <a:pt x="253" y="102"/>
                      <a:pt x="196" y="159"/>
                    </a:cubicBezTo>
                    <a:cubicBezTo>
                      <a:pt x="72" y="292"/>
                      <a:pt x="1" y="479"/>
                      <a:pt x="10" y="665"/>
                    </a:cubicBezTo>
                    <a:cubicBezTo>
                      <a:pt x="80" y="712"/>
                      <a:pt x="160" y="735"/>
                      <a:pt x="239" y="735"/>
                    </a:cubicBezTo>
                    <a:cubicBezTo>
                      <a:pt x="338" y="735"/>
                      <a:pt x="437" y="699"/>
                      <a:pt x="516" y="630"/>
                    </a:cubicBezTo>
                    <a:cubicBezTo>
                      <a:pt x="587" y="559"/>
                      <a:pt x="640" y="470"/>
                      <a:pt x="658" y="372"/>
                    </a:cubicBezTo>
                    <a:cubicBezTo>
                      <a:pt x="685" y="301"/>
                      <a:pt x="720" y="141"/>
                      <a:pt x="658" y="61"/>
                    </a:cubicBezTo>
                    <a:cubicBezTo>
                      <a:pt x="627" y="18"/>
                      <a:pt x="582"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
              <p:cNvSpPr/>
              <p:nvPr/>
            </p:nvSpPr>
            <p:spPr>
              <a:xfrm>
                <a:off x="5024586" y="1438769"/>
                <a:ext cx="101244" cy="66243"/>
              </a:xfrm>
              <a:custGeom>
                <a:avLst/>
                <a:gdLst/>
                <a:ahLst/>
                <a:cxnLst/>
                <a:rect l="l" t="t" r="r" b="b"/>
                <a:pathLst>
                  <a:path w="862" h="564" extrusionOk="0">
                    <a:moveTo>
                      <a:pt x="518" y="1"/>
                    </a:moveTo>
                    <a:cubicBezTo>
                      <a:pt x="423" y="1"/>
                      <a:pt x="329" y="35"/>
                      <a:pt x="249" y="91"/>
                    </a:cubicBezTo>
                    <a:cubicBezTo>
                      <a:pt x="187" y="144"/>
                      <a:pt x="0" y="340"/>
                      <a:pt x="98" y="464"/>
                    </a:cubicBezTo>
                    <a:cubicBezTo>
                      <a:pt x="158" y="540"/>
                      <a:pt x="255" y="563"/>
                      <a:pt x="345" y="563"/>
                    </a:cubicBezTo>
                    <a:cubicBezTo>
                      <a:pt x="402" y="563"/>
                      <a:pt x="456" y="554"/>
                      <a:pt x="497" y="544"/>
                    </a:cubicBezTo>
                    <a:cubicBezTo>
                      <a:pt x="640" y="491"/>
                      <a:pt x="755" y="402"/>
                      <a:pt x="844" y="286"/>
                    </a:cubicBezTo>
                    <a:cubicBezTo>
                      <a:pt x="853" y="277"/>
                      <a:pt x="862" y="269"/>
                      <a:pt x="862" y="260"/>
                    </a:cubicBezTo>
                    <a:cubicBezTo>
                      <a:pt x="862" y="242"/>
                      <a:pt x="853" y="224"/>
                      <a:pt x="844" y="206"/>
                    </a:cubicBezTo>
                    <a:cubicBezTo>
                      <a:pt x="782" y="100"/>
                      <a:pt x="675" y="29"/>
                      <a:pt x="551" y="2"/>
                    </a:cubicBezTo>
                    <a:cubicBezTo>
                      <a:pt x="540" y="1"/>
                      <a:pt x="529" y="1"/>
                      <a:pt x="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
              <p:cNvSpPr/>
              <p:nvPr/>
            </p:nvSpPr>
            <p:spPr>
              <a:xfrm>
                <a:off x="4994283" y="1376402"/>
                <a:ext cx="65891" cy="116865"/>
              </a:xfrm>
              <a:custGeom>
                <a:avLst/>
                <a:gdLst/>
                <a:ahLst/>
                <a:cxnLst/>
                <a:rect l="l" t="t" r="r" b="b"/>
                <a:pathLst>
                  <a:path w="561" h="995" extrusionOk="0">
                    <a:moveTo>
                      <a:pt x="347" y="0"/>
                    </a:moveTo>
                    <a:cubicBezTo>
                      <a:pt x="338" y="0"/>
                      <a:pt x="329" y="0"/>
                      <a:pt x="320" y="9"/>
                    </a:cubicBezTo>
                    <a:cubicBezTo>
                      <a:pt x="267" y="62"/>
                      <a:pt x="214" y="89"/>
                      <a:pt x="160" y="133"/>
                    </a:cubicBezTo>
                    <a:cubicBezTo>
                      <a:pt x="98" y="178"/>
                      <a:pt x="54" y="249"/>
                      <a:pt x="18" y="320"/>
                    </a:cubicBezTo>
                    <a:cubicBezTo>
                      <a:pt x="1" y="444"/>
                      <a:pt x="9" y="569"/>
                      <a:pt x="54" y="684"/>
                    </a:cubicBezTo>
                    <a:cubicBezTo>
                      <a:pt x="72" y="755"/>
                      <a:pt x="107" y="817"/>
                      <a:pt x="143" y="888"/>
                    </a:cubicBezTo>
                    <a:cubicBezTo>
                      <a:pt x="178" y="942"/>
                      <a:pt x="231" y="986"/>
                      <a:pt x="294" y="995"/>
                    </a:cubicBezTo>
                    <a:lnTo>
                      <a:pt x="391" y="897"/>
                    </a:lnTo>
                    <a:cubicBezTo>
                      <a:pt x="525" y="817"/>
                      <a:pt x="560" y="595"/>
                      <a:pt x="489" y="400"/>
                    </a:cubicBezTo>
                    <a:cubicBezTo>
                      <a:pt x="436" y="302"/>
                      <a:pt x="400" y="196"/>
                      <a:pt x="382" y="89"/>
                    </a:cubicBezTo>
                    <a:cubicBezTo>
                      <a:pt x="382" y="54"/>
                      <a:pt x="382" y="0"/>
                      <a:pt x="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
              <p:cNvSpPr/>
              <p:nvPr/>
            </p:nvSpPr>
            <p:spPr>
              <a:xfrm>
                <a:off x="4924399" y="1434776"/>
                <a:ext cx="110640" cy="68710"/>
              </a:xfrm>
              <a:custGeom>
                <a:avLst/>
                <a:gdLst/>
                <a:ahLst/>
                <a:cxnLst/>
                <a:rect l="l" t="t" r="r" b="b"/>
                <a:pathLst>
                  <a:path w="942" h="585" extrusionOk="0">
                    <a:moveTo>
                      <a:pt x="426" y="1"/>
                    </a:moveTo>
                    <a:cubicBezTo>
                      <a:pt x="394" y="1"/>
                      <a:pt x="362" y="4"/>
                      <a:pt x="329" y="9"/>
                    </a:cubicBezTo>
                    <a:cubicBezTo>
                      <a:pt x="314" y="8"/>
                      <a:pt x="300" y="8"/>
                      <a:pt x="286" y="8"/>
                    </a:cubicBezTo>
                    <a:cubicBezTo>
                      <a:pt x="187" y="8"/>
                      <a:pt x="94" y="34"/>
                      <a:pt x="0" y="81"/>
                    </a:cubicBezTo>
                    <a:cubicBezTo>
                      <a:pt x="63" y="285"/>
                      <a:pt x="214" y="462"/>
                      <a:pt x="418" y="551"/>
                    </a:cubicBezTo>
                    <a:cubicBezTo>
                      <a:pt x="469" y="572"/>
                      <a:pt x="534" y="584"/>
                      <a:pt x="601" y="584"/>
                    </a:cubicBezTo>
                    <a:cubicBezTo>
                      <a:pt x="709" y="584"/>
                      <a:pt x="818" y="551"/>
                      <a:pt x="862" y="462"/>
                    </a:cubicBezTo>
                    <a:cubicBezTo>
                      <a:pt x="942" y="311"/>
                      <a:pt x="711" y="81"/>
                      <a:pt x="604" y="36"/>
                    </a:cubicBezTo>
                    <a:cubicBezTo>
                      <a:pt x="551" y="12"/>
                      <a:pt x="490" y="1"/>
                      <a:pt x="4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
              <p:cNvSpPr/>
              <p:nvPr/>
            </p:nvSpPr>
            <p:spPr>
              <a:xfrm>
                <a:off x="4978662" y="1433719"/>
                <a:ext cx="109583" cy="104415"/>
              </a:xfrm>
              <a:custGeom>
                <a:avLst/>
                <a:gdLst/>
                <a:ahLst/>
                <a:cxnLst/>
                <a:rect l="l" t="t" r="r" b="b"/>
                <a:pathLst>
                  <a:path w="933" h="889" extrusionOk="0">
                    <a:moveTo>
                      <a:pt x="382" y="1"/>
                    </a:moveTo>
                    <a:cubicBezTo>
                      <a:pt x="373" y="72"/>
                      <a:pt x="356" y="143"/>
                      <a:pt x="347" y="205"/>
                    </a:cubicBezTo>
                    <a:cubicBezTo>
                      <a:pt x="320" y="169"/>
                      <a:pt x="293" y="125"/>
                      <a:pt x="285" y="81"/>
                    </a:cubicBezTo>
                    <a:lnTo>
                      <a:pt x="285" y="81"/>
                    </a:lnTo>
                    <a:cubicBezTo>
                      <a:pt x="293" y="178"/>
                      <a:pt x="311" y="276"/>
                      <a:pt x="338" y="365"/>
                    </a:cubicBezTo>
                    <a:cubicBezTo>
                      <a:pt x="302" y="303"/>
                      <a:pt x="267" y="241"/>
                      <a:pt x="231" y="178"/>
                    </a:cubicBezTo>
                    <a:lnTo>
                      <a:pt x="231" y="178"/>
                    </a:lnTo>
                    <a:lnTo>
                      <a:pt x="276" y="365"/>
                    </a:lnTo>
                    <a:cubicBezTo>
                      <a:pt x="205" y="338"/>
                      <a:pt x="142" y="303"/>
                      <a:pt x="89" y="249"/>
                    </a:cubicBezTo>
                    <a:lnTo>
                      <a:pt x="89" y="249"/>
                    </a:lnTo>
                    <a:cubicBezTo>
                      <a:pt x="125" y="312"/>
                      <a:pt x="169" y="365"/>
                      <a:pt x="222" y="400"/>
                    </a:cubicBezTo>
                    <a:cubicBezTo>
                      <a:pt x="169" y="400"/>
                      <a:pt x="107" y="374"/>
                      <a:pt x="54" y="338"/>
                    </a:cubicBezTo>
                    <a:lnTo>
                      <a:pt x="54" y="338"/>
                    </a:lnTo>
                    <a:lnTo>
                      <a:pt x="222" y="454"/>
                    </a:lnTo>
                    <a:cubicBezTo>
                      <a:pt x="197" y="457"/>
                      <a:pt x="169" y="460"/>
                      <a:pt x="142" y="460"/>
                    </a:cubicBezTo>
                    <a:cubicBezTo>
                      <a:pt x="103" y="460"/>
                      <a:pt x="63" y="455"/>
                      <a:pt x="27" y="445"/>
                    </a:cubicBezTo>
                    <a:lnTo>
                      <a:pt x="27" y="445"/>
                    </a:lnTo>
                    <a:cubicBezTo>
                      <a:pt x="71" y="471"/>
                      <a:pt x="125" y="489"/>
                      <a:pt x="169" y="498"/>
                    </a:cubicBezTo>
                    <a:lnTo>
                      <a:pt x="0" y="614"/>
                    </a:lnTo>
                    <a:lnTo>
                      <a:pt x="213" y="551"/>
                    </a:lnTo>
                    <a:lnTo>
                      <a:pt x="213" y="551"/>
                    </a:lnTo>
                    <a:cubicBezTo>
                      <a:pt x="169" y="596"/>
                      <a:pt x="125" y="640"/>
                      <a:pt x="71" y="676"/>
                    </a:cubicBezTo>
                    <a:lnTo>
                      <a:pt x="240" y="569"/>
                    </a:lnTo>
                    <a:lnTo>
                      <a:pt x="116" y="773"/>
                    </a:lnTo>
                    <a:lnTo>
                      <a:pt x="285" y="622"/>
                    </a:lnTo>
                    <a:lnTo>
                      <a:pt x="169" y="836"/>
                    </a:lnTo>
                    <a:lnTo>
                      <a:pt x="311" y="676"/>
                    </a:lnTo>
                    <a:lnTo>
                      <a:pt x="240" y="880"/>
                    </a:lnTo>
                    <a:lnTo>
                      <a:pt x="240" y="880"/>
                    </a:lnTo>
                    <a:lnTo>
                      <a:pt x="382" y="658"/>
                    </a:lnTo>
                    <a:lnTo>
                      <a:pt x="382" y="658"/>
                    </a:lnTo>
                    <a:cubicBezTo>
                      <a:pt x="356" y="729"/>
                      <a:pt x="356" y="791"/>
                      <a:pt x="356" y="862"/>
                    </a:cubicBezTo>
                    <a:cubicBezTo>
                      <a:pt x="373" y="791"/>
                      <a:pt x="391" y="729"/>
                      <a:pt x="409" y="658"/>
                    </a:cubicBezTo>
                    <a:cubicBezTo>
                      <a:pt x="453" y="738"/>
                      <a:pt x="507" y="818"/>
                      <a:pt x="569" y="889"/>
                    </a:cubicBezTo>
                    <a:cubicBezTo>
                      <a:pt x="533" y="818"/>
                      <a:pt x="498" y="738"/>
                      <a:pt x="462" y="667"/>
                    </a:cubicBezTo>
                    <a:lnTo>
                      <a:pt x="462" y="667"/>
                    </a:lnTo>
                    <a:lnTo>
                      <a:pt x="622" y="827"/>
                    </a:lnTo>
                    <a:lnTo>
                      <a:pt x="622" y="827"/>
                    </a:lnTo>
                    <a:lnTo>
                      <a:pt x="524" y="622"/>
                    </a:lnTo>
                    <a:lnTo>
                      <a:pt x="666" y="720"/>
                    </a:lnTo>
                    <a:lnTo>
                      <a:pt x="666" y="720"/>
                    </a:lnTo>
                    <a:lnTo>
                      <a:pt x="596" y="597"/>
                    </a:lnTo>
                    <a:lnTo>
                      <a:pt x="596" y="597"/>
                    </a:lnTo>
                    <a:cubicBezTo>
                      <a:pt x="607" y="614"/>
                      <a:pt x="711" y="631"/>
                      <a:pt x="720" y="631"/>
                    </a:cubicBezTo>
                    <a:cubicBezTo>
                      <a:pt x="675" y="587"/>
                      <a:pt x="773" y="578"/>
                      <a:pt x="791" y="578"/>
                    </a:cubicBezTo>
                    <a:cubicBezTo>
                      <a:pt x="835" y="569"/>
                      <a:pt x="880" y="551"/>
                      <a:pt x="933" y="525"/>
                    </a:cubicBezTo>
                    <a:lnTo>
                      <a:pt x="817" y="525"/>
                    </a:lnTo>
                    <a:lnTo>
                      <a:pt x="915" y="445"/>
                    </a:lnTo>
                    <a:lnTo>
                      <a:pt x="915" y="445"/>
                    </a:lnTo>
                    <a:cubicBezTo>
                      <a:pt x="862" y="463"/>
                      <a:pt x="809" y="471"/>
                      <a:pt x="764" y="471"/>
                    </a:cubicBezTo>
                    <a:cubicBezTo>
                      <a:pt x="809" y="445"/>
                      <a:pt x="853" y="409"/>
                      <a:pt x="888" y="374"/>
                    </a:cubicBezTo>
                    <a:lnTo>
                      <a:pt x="888" y="374"/>
                    </a:lnTo>
                    <a:lnTo>
                      <a:pt x="711" y="436"/>
                    </a:lnTo>
                    <a:lnTo>
                      <a:pt x="835" y="303"/>
                    </a:lnTo>
                    <a:lnTo>
                      <a:pt x="675" y="329"/>
                    </a:lnTo>
                    <a:lnTo>
                      <a:pt x="817" y="214"/>
                    </a:lnTo>
                    <a:lnTo>
                      <a:pt x="817" y="214"/>
                    </a:lnTo>
                    <a:lnTo>
                      <a:pt x="649" y="276"/>
                    </a:lnTo>
                    <a:lnTo>
                      <a:pt x="755" y="169"/>
                    </a:lnTo>
                    <a:lnTo>
                      <a:pt x="587" y="294"/>
                    </a:lnTo>
                    <a:lnTo>
                      <a:pt x="658" y="169"/>
                    </a:lnTo>
                    <a:lnTo>
                      <a:pt x="658" y="169"/>
                    </a:lnTo>
                    <a:lnTo>
                      <a:pt x="542" y="329"/>
                    </a:lnTo>
                    <a:cubicBezTo>
                      <a:pt x="578" y="249"/>
                      <a:pt x="595" y="161"/>
                      <a:pt x="587" y="72"/>
                    </a:cubicBezTo>
                    <a:lnTo>
                      <a:pt x="587" y="72"/>
                    </a:lnTo>
                    <a:cubicBezTo>
                      <a:pt x="569" y="134"/>
                      <a:pt x="533" y="196"/>
                      <a:pt x="489" y="249"/>
                    </a:cubicBezTo>
                    <a:cubicBezTo>
                      <a:pt x="507" y="187"/>
                      <a:pt x="507" y="116"/>
                      <a:pt x="489" y="54"/>
                    </a:cubicBezTo>
                    <a:lnTo>
                      <a:pt x="418" y="232"/>
                    </a:lnTo>
                    <a:cubicBezTo>
                      <a:pt x="409" y="161"/>
                      <a:pt x="400" y="8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
              <p:cNvSpPr/>
              <p:nvPr/>
            </p:nvSpPr>
            <p:spPr>
              <a:xfrm>
                <a:off x="5028697" y="1482814"/>
                <a:ext cx="39816" cy="58491"/>
              </a:xfrm>
              <a:custGeom>
                <a:avLst/>
                <a:gdLst/>
                <a:ahLst/>
                <a:cxnLst/>
                <a:rect l="l" t="t" r="r" b="b"/>
                <a:pathLst>
                  <a:path w="339" h="498" fill="none" extrusionOk="0">
                    <a:moveTo>
                      <a:pt x="1" y="0"/>
                    </a:moveTo>
                    <a:cubicBezTo>
                      <a:pt x="116" y="160"/>
                      <a:pt x="232" y="329"/>
                      <a:pt x="338" y="49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
              <p:cNvSpPr/>
              <p:nvPr/>
            </p:nvSpPr>
            <p:spPr>
              <a:xfrm>
                <a:off x="5029754" y="1481757"/>
                <a:ext cx="23021" cy="73055"/>
              </a:xfrm>
              <a:custGeom>
                <a:avLst/>
                <a:gdLst/>
                <a:ahLst/>
                <a:cxnLst/>
                <a:rect l="l" t="t" r="r" b="b"/>
                <a:pathLst>
                  <a:path w="196" h="622" fill="none" extrusionOk="0">
                    <a:moveTo>
                      <a:pt x="1" y="0"/>
                    </a:moveTo>
                    <a:cubicBezTo>
                      <a:pt x="63" y="205"/>
                      <a:pt x="125" y="409"/>
                      <a:pt x="196" y="622"/>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
              <p:cNvSpPr/>
              <p:nvPr/>
            </p:nvSpPr>
            <p:spPr>
              <a:xfrm>
                <a:off x="5028697" y="1480700"/>
                <a:ext cx="62720" cy="4228"/>
              </a:xfrm>
              <a:custGeom>
                <a:avLst/>
                <a:gdLst/>
                <a:ahLst/>
                <a:cxnLst/>
                <a:rect l="l" t="t" r="r" b="b"/>
                <a:pathLst>
                  <a:path w="534" h="36" fill="none" extrusionOk="0">
                    <a:moveTo>
                      <a:pt x="1" y="36"/>
                    </a:moveTo>
                    <a:cubicBezTo>
                      <a:pt x="178" y="0"/>
                      <a:pt x="356" y="0"/>
                      <a:pt x="534" y="3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
              <p:cNvSpPr/>
              <p:nvPr/>
            </p:nvSpPr>
            <p:spPr>
              <a:xfrm>
                <a:off x="5028697" y="1484811"/>
                <a:ext cx="55438" cy="31477"/>
              </a:xfrm>
              <a:custGeom>
                <a:avLst/>
                <a:gdLst/>
                <a:ahLst/>
                <a:cxnLst/>
                <a:rect l="l" t="t" r="r" b="b"/>
                <a:pathLst>
                  <a:path w="472" h="268" fill="none" extrusionOk="0">
                    <a:moveTo>
                      <a:pt x="1" y="1"/>
                    </a:moveTo>
                    <a:cubicBezTo>
                      <a:pt x="169" y="63"/>
                      <a:pt x="329" y="152"/>
                      <a:pt x="471" y="26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
              <p:cNvSpPr/>
              <p:nvPr/>
            </p:nvSpPr>
            <p:spPr>
              <a:xfrm>
                <a:off x="5080846" y="1512647"/>
                <a:ext cx="5403" cy="5755"/>
              </a:xfrm>
              <a:custGeom>
                <a:avLst/>
                <a:gdLst/>
                <a:ahLst/>
                <a:cxnLst/>
                <a:rect l="l" t="t" r="r" b="b"/>
                <a:pathLst>
                  <a:path w="46" h="49" extrusionOk="0">
                    <a:moveTo>
                      <a:pt x="26" y="0"/>
                    </a:moveTo>
                    <a:cubicBezTo>
                      <a:pt x="24" y="0"/>
                      <a:pt x="21" y="1"/>
                      <a:pt x="18" y="4"/>
                    </a:cubicBezTo>
                    <a:cubicBezTo>
                      <a:pt x="10" y="4"/>
                      <a:pt x="1" y="22"/>
                      <a:pt x="10" y="30"/>
                    </a:cubicBezTo>
                    <a:cubicBezTo>
                      <a:pt x="10" y="39"/>
                      <a:pt x="27" y="48"/>
                      <a:pt x="36" y="48"/>
                    </a:cubicBezTo>
                    <a:cubicBezTo>
                      <a:pt x="45" y="39"/>
                      <a:pt x="45" y="30"/>
                      <a:pt x="45" y="13"/>
                    </a:cubicBezTo>
                    <a:cubicBezTo>
                      <a:pt x="39" y="6"/>
                      <a:pt x="33" y="0"/>
                      <a:pt x="2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
              <p:cNvSpPr/>
              <p:nvPr/>
            </p:nvSpPr>
            <p:spPr>
              <a:xfrm>
                <a:off x="5089185" y="1480700"/>
                <a:ext cx="4346" cy="5755"/>
              </a:xfrm>
              <a:custGeom>
                <a:avLst/>
                <a:gdLst/>
                <a:ahLst/>
                <a:cxnLst/>
                <a:rect l="l" t="t" r="r" b="b"/>
                <a:pathLst>
                  <a:path w="37" h="49" extrusionOk="0">
                    <a:moveTo>
                      <a:pt x="10" y="0"/>
                    </a:moveTo>
                    <a:cubicBezTo>
                      <a:pt x="1" y="9"/>
                      <a:pt x="1" y="27"/>
                      <a:pt x="10" y="36"/>
                    </a:cubicBezTo>
                    <a:cubicBezTo>
                      <a:pt x="10" y="42"/>
                      <a:pt x="14" y="48"/>
                      <a:pt x="23" y="48"/>
                    </a:cubicBezTo>
                    <a:cubicBezTo>
                      <a:pt x="27" y="48"/>
                      <a:pt x="31" y="47"/>
                      <a:pt x="36" y="45"/>
                    </a:cubicBezTo>
                    <a:cubicBezTo>
                      <a:pt x="36" y="36"/>
                      <a:pt x="36" y="27"/>
                      <a:pt x="36" y="18"/>
                    </a:cubicBezTo>
                    <a:cubicBezTo>
                      <a:pt x="27" y="0"/>
                      <a:pt x="19" y="0"/>
                      <a:pt x="1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
              <p:cNvSpPr/>
              <p:nvPr/>
            </p:nvSpPr>
            <p:spPr>
              <a:xfrm>
                <a:off x="5065225" y="1538370"/>
                <a:ext cx="5285" cy="6108"/>
              </a:xfrm>
              <a:custGeom>
                <a:avLst/>
                <a:gdLst/>
                <a:ahLst/>
                <a:cxnLst/>
                <a:rect l="l" t="t" r="r" b="b"/>
                <a:pathLst>
                  <a:path w="45" h="52" extrusionOk="0">
                    <a:moveTo>
                      <a:pt x="23" y="1"/>
                    </a:moveTo>
                    <a:cubicBezTo>
                      <a:pt x="18" y="1"/>
                      <a:pt x="13" y="3"/>
                      <a:pt x="9" y="7"/>
                    </a:cubicBezTo>
                    <a:cubicBezTo>
                      <a:pt x="1" y="16"/>
                      <a:pt x="1" y="25"/>
                      <a:pt x="9" y="33"/>
                    </a:cubicBezTo>
                    <a:cubicBezTo>
                      <a:pt x="18" y="42"/>
                      <a:pt x="27" y="51"/>
                      <a:pt x="36" y="51"/>
                    </a:cubicBezTo>
                    <a:cubicBezTo>
                      <a:pt x="45" y="33"/>
                      <a:pt x="45" y="25"/>
                      <a:pt x="36" y="16"/>
                    </a:cubicBezTo>
                    <a:cubicBezTo>
                      <a:pt x="36" y="5"/>
                      <a:pt x="30"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
              <p:cNvSpPr/>
              <p:nvPr/>
            </p:nvSpPr>
            <p:spPr>
              <a:xfrm>
                <a:off x="5049603" y="1550585"/>
                <a:ext cx="5285" cy="5755"/>
              </a:xfrm>
              <a:custGeom>
                <a:avLst/>
                <a:gdLst/>
                <a:ahLst/>
                <a:cxnLst/>
                <a:rect l="l" t="t" r="r" b="b"/>
                <a:pathLst>
                  <a:path w="45" h="49" extrusionOk="0">
                    <a:moveTo>
                      <a:pt x="9" y="0"/>
                    </a:moveTo>
                    <a:cubicBezTo>
                      <a:pt x="0" y="9"/>
                      <a:pt x="0" y="27"/>
                      <a:pt x="9" y="36"/>
                    </a:cubicBezTo>
                    <a:cubicBezTo>
                      <a:pt x="9" y="42"/>
                      <a:pt x="18" y="49"/>
                      <a:pt x="26" y="49"/>
                    </a:cubicBezTo>
                    <a:cubicBezTo>
                      <a:pt x="30" y="49"/>
                      <a:pt x="33" y="47"/>
                      <a:pt x="36" y="45"/>
                    </a:cubicBezTo>
                    <a:cubicBezTo>
                      <a:pt x="45" y="36"/>
                      <a:pt x="45" y="27"/>
                      <a:pt x="36" y="18"/>
                    </a:cubicBezTo>
                    <a:cubicBezTo>
                      <a:pt x="36"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
              <p:cNvSpPr/>
              <p:nvPr/>
            </p:nvSpPr>
            <p:spPr>
              <a:xfrm>
                <a:off x="4965038" y="1466136"/>
                <a:ext cx="65891" cy="63659"/>
              </a:xfrm>
              <a:custGeom>
                <a:avLst/>
                <a:gdLst/>
                <a:ahLst/>
                <a:cxnLst/>
                <a:rect l="l" t="t" r="r" b="b"/>
                <a:pathLst>
                  <a:path w="561" h="542" extrusionOk="0">
                    <a:moveTo>
                      <a:pt x="1" y="0"/>
                    </a:moveTo>
                    <a:lnTo>
                      <a:pt x="1" y="0"/>
                    </a:lnTo>
                    <a:cubicBezTo>
                      <a:pt x="156" y="104"/>
                      <a:pt x="337" y="157"/>
                      <a:pt x="527" y="160"/>
                    </a:cubicBezTo>
                    <a:lnTo>
                      <a:pt x="527" y="160"/>
                    </a:lnTo>
                    <a:cubicBezTo>
                      <a:pt x="463" y="321"/>
                      <a:pt x="351" y="456"/>
                      <a:pt x="196" y="542"/>
                    </a:cubicBezTo>
                    <a:cubicBezTo>
                      <a:pt x="276" y="506"/>
                      <a:pt x="356" y="453"/>
                      <a:pt x="418" y="391"/>
                    </a:cubicBezTo>
                    <a:cubicBezTo>
                      <a:pt x="480" y="320"/>
                      <a:pt x="525" y="240"/>
                      <a:pt x="560" y="151"/>
                    </a:cubicBezTo>
                    <a:lnTo>
                      <a:pt x="560" y="133"/>
                    </a:lnTo>
                    <a:lnTo>
                      <a:pt x="543" y="133"/>
                    </a:lnTo>
                    <a:cubicBezTo>
                      <a:pt x="356" y="133"/>
                      <a:pt x="170" y="89"/>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
              <p:cNvSpPr/>
              <p:nvPr/>
            </p:nvSpPr>
            <p:spPr>
              <a:xfrm>
                <a:off x="5022472" y="1402477"/>
                <a:ext cx="15739" cy="82452"/>
              </a:xfrm>
              <a:custGeom>
                <a:avLst/>
                <a:gdLst/>
                <a:ahLst/>
                <a:cxnLst/>
                <a:rect l="l" t="t" r="r" b="b"/>
                <a:pathLst>
                  <a:path w="134" h="702" extrusionOk="0">
                    <a:moveTo>
                      <a:pt x="18" y="0"/>
                    </a:moveTo>
                    <a:cubicBezTo>
                      <a:pt x="0" y="62"/>
                      <a:pt x="0" y="125"/>
                      <a:pt x="18" y="187"/>
                    </a:cubicBezTo>
                    <a:cubicBezTo>
                      <a:pt x="36" y="240"/>
                      <a:pt x="63" y="293"/>
                      <a:pt x="71" y="356"/>
                    </a:cubicBezTo>
                    <a:cubicBezTo>
                      <a:pt x="89" y="409"/>
                      <a:pt x="98" y="471"/>
                      <a:pt x="98" y="524"/>
                    </a:cubicBezTo>
                    <a:cubicBezTo>
                      <a:pt x="98" y="586"/>
                      <a:pt x="80" y="649"/>
                      <a:pt x="63" y="702"/>
                    </a:cubicBezTo>
                    <a:cubicBezTo>
                      <a:pt x="116" y="595"/>
                      <a:pt x="134" y="462"/>
                      <a:pt x="98" y="347"/>
                    </a:cubicBezTo>
                    <a:cubicBezTo>
                      <a:pt x="80" y="284"/>
                      <a:pt x="63" y="231"/>
                      <a:pt x="36" y="178"/>
                    </a:cubicBezTo>
                    <a:cubicBezTo>
                      <a:pt x="18" y="125"/>
                      <a:pt x="9" y="62"/>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
              <p:cNvSpPr/>
              <p:nvPr/>
            </p:nvSpPr>
            <p:spPr>
              <a:xfrm>
                <a:off x="5028697" y="1484811"/>
                <a:ext cx="37702" cy="86797"/>
              </a:xfrm>
              <a:custGeom>
                <a:avLst/>
                <a:gdLst/>
                <a:ahLst/>
                <a:cxnLst/>
                <a:rect l="l" t="t" r="r" b="b"/>
                <a:pathLst>
                  <a:path w="321" h="739" extrusionOk="0">
                    <a:moveTo>
                      <a:pt x="18" y="1"/>
                    </a:moveTo>
                    <a:cubicBezTo>
                      <a:pt x="1" y="72"/>
                      <a:pt x="1" y="143"/>
                      <a:pt x="27" y="205"/>
                    </a:cubicBezTo>
                    <a:cubicBezTo>
                      <a:pt x="54" y="267"/>
                      <a:pt x="98" y="330"/>
                      <a:pt x="143" y="383"/>
                    </a:cubicBezTo>
                    <a:cubicBezTo>
                      <a:pt x="187" y="436"/>
                      <a:pt x="223" y="489"/>
                      <a:pt x="258" y="552"/>
                    </a:cubicBezTo>
                    <a:cubicBezTo>
                      <a:pt x="294" y="605"/>
                      <a:pt x="312" y="676"/>
                      <a:pt x="312" y="738"/>
                    </a:cubicBezTo>
                    <a:cubicBezTo>
                      <a:pt x="320" y="676"/>
                      <a:pt x="312" y="605"/>
                      <a:pt x="276" y="534"/>
                    </a:cubicBezTo>
                    <a:cubicBezTo>
                      <a:pt x="240" y="481"/>
                      <a:pt x="205" y="418"/>
                      <a:pt x="161" y="365"/>
                    </a:cubicBezTo>
                    <a:cubicBezTo>
                      <a:pt x="116" y="312"/>
                      <a:pt x="81" y="259"/>
                      <a:pt x="54" y="196"/>
                    </a:cubicBezTo>
                    <a:cubicBezTo>
                      <a:pt x="18" y="134"/>
                      <a:pt x="10" y="72"/>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
              <p:cNvSpPr/>
              <p:nvPr/>
            </p:nvSpPr>
            <p:spPr>
              <a:xfrm>
                <a:off x="5030811" y="1465079"/>
                <a:ext cx="54381" cy="20202"/>
              </a:xfrm>
              <a:custGeom>
                <a:avLst/>
                <a:gdLst/>
                <a:ahLst/>
                <a:cxnLst/>
                <a:rect l="l" t="t" r="r" b="b"/>
                <a:pathLst>
                  <a:path w="463" h="172" extrusionOk="0">
                    <a:moveTo>
                      <a:pt x="462" y="0"/>
                    </a:moveTo>
                    <a:lnTo>
                      <a:pt x="462" y="0"/>
                    </a:lnTo>
                    <a:cubicBezTo>
                      <a:pt x="391" y="45"/>
                      <a:pt x="320" y="89"/>
                      <a:pt x="240" y="116"/>
                    </a:cubicBezTo>
                    <a:cubicBezTo>
                      <a:pt x="160" y="142"/>
                      <a:pt x="80" y="160"/>
                      <a:pt x="0" y="169"/>
                    </a:cubicBezTo>
                    <a:cubicBezTo>
                      <a:pt x="20" y="171"/>
                      <a:pt x="40" y="172"/>
                      <a:pt x="60" y="172"/>
                    </a:cubicBezTo>
                    <a:cubicBezTo>
                      <a:pt x="214" y="172"/>
                      <a:pt x="352" y="111"/>
                      <a:pt x="4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4" name="Google Shape;3814;p3"/>
            <p:cNvSpPr/>
            <p:nvPr/>
          </p:nvSpPr>
          <p:spPr>
            <a:xfrm>
              <a:off x="6795890" y="936071"/>
              <a:ext cx="87737" cy="114986"/>
            </a:xfrm>
            <a:custGeom>
              <a:avLst/>
              <a:gdLst/>
              <a:ahLst/>
              <a:cxnLst/>
              <a:rect l="l" t="t" r="r" b="b"/>
              <a:pathLst>
                <a:path w="747" h="979" extrusionOk="0">
                  <a:moveTo>
                    <a:pt x="109" y="0"/>
                  </a:moveTo>
                  <a:cubicBezTo>
                    <a:pt x="82" y="0"/>
                    <a:pt x="51" y="21"/>
                    <a:pt x="0" y="37"/>
                  </a:cubicBezTo>
                  <a:cubicBezTo>
                    <a:pt x="36" y="454"/>
                    <a:pt x="302" y="818"/>
                    <a:pt x="693" y="978"/>
                  </a:cubicBezTo>
                  <a:cubicBezTo>
                    <a:pt x="746" y="579"/>
                    <a:pt x="533" y="205"/>
                    <a:pt x="169" y="46"/>
                  </a:cubicBezTo>
                  <a:cubicBezTo>
                    <a:pt x="146" y="12"/>
                    <a:pt x="129"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5" name="Google Shape;3815;p3"/>
          <p:cNvSpPr txBox="1">
            <a:spLocks noGrp="1"/>
          </p:cNvSpPr>
          <p:nvPr>
            <p:ph type="title"/>
          </p:nvPr>
        </p:nvSpPr>
        <p:spPr>
          <a:xfrm>
            <a:off x="2883000" y="993700"/>
            <a:ext cx="3378000" cy="10686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80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816" name="Google Shape;3816;p3"/>
          <p:cNvSpPr txBox="1">
            <a:spLocks noGrp="1"/>
          </p:cNvSpPr>
          <p:nvPr>
            <p:ph type="subTitle" idx="1"/>
          </p:nvPr>
        </p:nvSpPr>
        <p:spPr>
          <a:xfrm>
            <a:off x="2896350" y="2140225"/>
            <a:ext cx="3351300" cy="373500"/>
          </a:xfrm>
          <a:prstGeom prst="rect">
            <a:avLst/>
          </a:prstGeom>
        </p:spPr>
        <p:txBody>
          <a:bodyPr spcFirstLastPara="1" wrap="square" lIns="91425" tIns="91425" rIns="91425" bIns="91425" anchor="ctr" anchorCtr="0">
            <a:normAutofit/>
          </a:bodyPr>
          <a:lstStyle>
            <a:lvl1pPr lvl="0" algn="ctr">
              <a:lnSpc>
                <a:spcPct val="100000"/>
              </a:lnSpc>
              <a:spcBef>
                <a:spcPts val="0"/>
              </a:spcBef>
              <a:spcAft>
                <a:spcPts val="0"/>
              </a:spcAft>
              <a:buSzPts val="1800"/>
              <a:buNone/>
              <a:defRPr sz="1500">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5" name="Google Shape;3835;p3"/>
          <p:cNvSpPr/>
          <p:nvPr/>
        </p:nvSpPr>
        <p:spPr>
          <a:xfrm rot="-6011034" flipH="1">
            <a:off x="8679741" y="2391527"/>
            <a:ext cx="138969" cy="117570"/>
          </a:xfrm>
          <a:custGeom>
            <a:avLst/>
            <a:gdLst/>
            <a:ahLst/>
            <a:cxnLst/>
            <a:rect l="l" t="t" r="r" b="b"/>
            <a:pathLst>
              <a:path w="5559" h="4703" extrusionOk="0">
                <a:moveTo>
                  <a:pt x="975" y="1"/>
                </a:moveTo>
                <a:cubicBezTo>
                  <a:pt x="827" y="1"/>
                  <a:pt x="695" y="99"/>
                  <a:pt x="564" y="143"/>
                </a:cubicBezTo>
                <a:cubicBezTo>
                  <a:pt x="71" y="284"/>
                  <a:pt x="1" y="565"/>
                  <a:pt x="353" y="917"/>
                </a:cubicBezTo>
                <a:cubicBezTo>
                  <a:pt x="679" y="1309"/>
                  <a:pt x="945" y="1337"/>
                  <a:pt x="1094" y="1621"/>
                </a:cubicBezTo>
                <a:lnTo>
                  <a:pt x="1094" y="1621"/>
                </a:lnTo>
                <a:cubicBezTo>
                  <a:pt x="1082" y="1621"/>
                  <a:pt x="1069" y="1620"/>
                  <a:pt x="1056" y="1620"/>
                </a:cubicBezTo>
                <a:lnTo>
                  <a:pt x="1127" y="1691"/>
                </a:lnTo>
                <a:cubicBezTo>
                  <a:pt x="1117" y="1666"/>
                  <a:pt x="1106" y="1642"/>
                  <a:pt x="1094" y="1621"/>
                </a:cubicBezTo>
                <a:lnTo>
                  <a:pt x="1094" y="1621"/>
                </a:lnTo>
                <a:cubicBezTo>
                  <a:pt x="1712" y="1632"/>
                  <a:pt x="2259" y="1912"/>
                  <a:pt x="2604" y="2394"/>
                </a:cubicBezTo>
                <a:cubicBezTo>
                  <a:pt x="2815" y="2746"/>
                  <a:pt x="2885" y="3238"/>
                  <a:pt x="2745" y="3660"/>
                </a:cubicBezTo>
                <a:cubicBezTo>
                  <a:pt x="2604" y="3942"/>
                  <a:pt x="2533" y="4223"/>
                  <a:pt x="2815" y="4505"/>
                </a:cubicBezTo>
                <a:cubicBezTo>
                  <a:pt x="2978" y="4627"/>
                  <a:pt x="3166" y="4702"/>
                  <a:pt x="3349" y="4702"/>
                </a:cubicBezTo>
                <a:cubicBezTo>
                  <a:pt x="3481" y="4702"/>
                  <a:pt x="3612" y="4663"/>
                  <a:pt x="3729" y="4575"/>
                </a:cubicBezTo>
                <a:cubicBezTo>
                  <a:pt x="4222" y="4434"/>
                  <a:pt x="4714" y="4223"/>
                  <a:pt x="4785" y="3590"/>
                </a:cubicBezTo>
                <a:cubicBezTo>
                  <a:pt x="4785" y="3449"/>
                  <a:pt x="4855" y="3379"/>
                  <a:pt x="4996" y="3309"/>
                </a:cubicBezTo>
                <a:cubicBezTo>
                  <a:pt x="5558" y="2605"/>
                  <a:pt x="5558" y="2324"/>
                  <a:pt x="4996" y="1691"/>
                </a:cubicBezTo>
                <a:cubicBezTo>
                  <a:pt x="4574" y="1269"/>
                  <a:pt x="4081" y="1058"/>
                  <a:pt x="3870" y="425"/>
                </a:cubicBezTo>
                <a:cubicBezTo>
                  <a:pt x="3870" y="213"/>
                  <a:pt x="3518" y="213"/>
                  <a:pt x="3307" y="213"/>
                </a:cubicBezTo>
                <a:cubicBezTo>
                  <a:pt x="3026" y="213"/>
                  <a:pt x="2533" y="213"/>
                  <a:pt x="2182" y="284"/>
                </a:cubicBezTo>
                <a:cubicBezTo>
                  <a:pt x="2006" y="284"/>
                  <a:pt x="1848" y="319"/>
                  <a:pt x="1698" y="319"/>
                </a:cubicBezTo>
                <a:cubicBezTo>
                  <a:pt x="1549" y="319"/>
                  <a:pt x="1408" y="284"/>
                  <a:pt x="1267" y="143"/>
                </a:cubicBezTo>
                <a:cubicBezTo>
                  <a:pt x="1161" y="37"/>
                  <a:pt x="1065" y="1"/>
                  <a:pt x="9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
          <p:cNvSpPr/>
          <p:nvPr/>
        </p:nvSpPr>
        <p:spPr>
          <a:xfrm rot="-6011034" flipH="1">
            <a:off x="2137211" y="1321582"/>
            <a:ext cx="116095" cy="84771"/>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
          <p:cNvSpPr/>
          <p:nvPr/>
        </p:nvSpPr>
        <p:spPr>
          <a:xfrm rot="-6011034" flipH="1">
            <a:off x="7784527" y="2073080"/>
            <a:ext cx="61572" cy="106745"/>
          </a:xfrm>
          <a:custGeom>
            <a:avLst/>
            <a:gdLst/>
            <a:ahLst/>
            <a:cxnLst/>
            <a:rect l="l" t="t" r="r" b="b"/>
            <a:pathLst>
              <a:path w="2463" h="4270" extrusionOk="0">
                <a:moveTo>
                  <a:pt x="985" y="1"/>
                </a:moveTo>
                <a:cubicBezTo>
                  <a:pt x="774" y="1"/>
                  <a:pt x="563" y="141"/>
                  <a:pt x="493" y="423"/>
                </a:cubicBezTo>
                <a:cubicBezTo>
                  <a:pt x="352" y="1056"/>
                  <a:pt x="141" y="1689"/>
                  <a:pt x="0" y="2392"/>
                </a:cubicBezTo>
                <a:cubicBezTo>
                  <a:pt x="0" y="2463"/>
                  <a:pt x="0" y="2603"/>
                  <a:pt x="71" y="2603"/>
                </a:cubicBezTo>
                <a:cubicBezTo>
                  <a:pt x="634" y="2955"/>
                  <a:pt x="774" y="3518"/>
                  <a:pt x="1056" y="3940"/>
                </a:cubicBezTo>
                <a:cubicBezTo>
                  <a:pt x="1188" y="4160"/>
                  <a:pt x="1402" y="4270"/>
                  <a:pt x="1630" y="4270"/>
                </a:cubicBezTo>
                <a:cubicBezTo>
                  <a:pt x="1767" y="4270"/>
                  <a:pt x="1909" y="4230"/>
                  <a:pt x="2040" y="4151"/>
                </a:cubicBezTo>
                <a:cubicBezTo>
                  <a:pt x="2322" y="4010"/>
                  <a:pt x="2463" y="3588"/>
                  <a:pt x="2392" y="3237"/>
                </a:cubicBezTo>
                <a:cubicBezTo>
                  <a:pt x="2322" y="2955"/>
                  <a:pt x="2111" y="2674"/>
                  <a:pt x="1829" y="2463"/>
                </a:cubicBezTo>
                <a:cubicBezTo>
                  <a:pt x="1689" y="2322"/>
                  <a:pt x="1548" y="2181"/>
                  <a:pt x="1478" y="2041"/>
                </a:cubicBezTo>
                <a:cubicBezTo>
                  <a:pt x="1478" y="1830"/>
                  <a:pt x="1548" y="1619"/>
                  <a:pt x="1618" y="1408"/>
                </a:cubicBezTo>
                <a:cubicBezTo>
                  <a:pt x="1618" y="1126"/>
                  <a:pt x="1618" y="774"/>
                  <a:pt x="1478" y="423"/>
                </a:cubicBezTo>
                <a:cubicBezTo>
                  <a:pt x="1407" y="212"/>
                  <a:pt x="1267" y="1"/>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
          <p:cNvSpPr/>
          <p:nvPr/>
        </p:nvSpPr>
        <p:spPr>
          <a:xfrm rot="-6011034" flipH="1">
            <a:off x="2051145" y="1795964"/>
            <a:ext cx="87946" cy="82046"/>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
          <p:cNvSpPr/>
          <p:nvPr/>
        </p:nvSpPr>
        <p:spPr>
          <a:xfrm rot="-6011034" flipH="1">
            <a:off x="8410463" y="1123320"/>
            <a:ext cx="94996" cy="45298"/>
          </a:xfrm>
          <a:custGeom>
            <a:avLst/>
            <a:gdLst/>
            <a:ahLst/>
            <a:cxnLst/>
            <a:rect l="l" t="t" r="r" b="b"/>
            <a:pathLst>
              <a:path w="3800" h="1812" extrusionOk="0">
                <a:moveTo>
                  <a:pt x="1091" y="0"/>
                </a:moveTo>
                <a:cubicBezTo>
                  <a:pt x="985" y="0"/>
                  <a:pt x="880" y="18"/>
                  <a:pt x="774" y="53"/>
                </a:cubicBezTo>
                <a:cubicBezTo>
                  <a:pt x="352" y="123"/>
                  <a:pt x="0" y="264"/>
                  <a:pt x="0" y="756"/>
                </a:cubicBezTo>
                <a:cubicBezTo>
                  <a:pt x="0" y="1187"/>
                  <a:pt x="324" y="1403"/>
                  <a:pt x="687" y="1403"/>
                </a:cubicBezTo>
                <a:cubicBezTo>
                  <a:pt x="739" y="1403"/>
                  <a:pt x="792" y="1398"/>
                  <a:pt x="845" y="1390"/>
                </a:cubicBezTo>
                <a:cubicBezTo>
                  <a:pt x="1267" y="1390"/>
                  <a:pt x="1618" y="1460"/>
                  <a:pt x="1900" y="1671"/>
                </a:cubicBezTo>
                <a:cubicBezTo>
                  <a:pt x="2251" y="1812"/>
                  <a:pt x="2603" y="1812"/>
                  <a:pt x="2885" y="1812"/>
                </a:cubicBezTo>
                <a:cubicBezTo>
                  <a:pt x="3447" y="1671"/>
                  <a:pt x="3799" y="1249"/>
                  <a:pt x="3729" y="827"/>
                </a:cubicBezTo>
                <a:cubicBezTo>
                  <a:pt x="3666" y="448"/>
                  <a:pt x="3320" y="183"/>
                  <a:pt x="2945" y="183"/>
                </a:cubicBezTo>
                <a:cubicBezTo>
                  <a:pt x="2901" y="183"/>
                  <a:pt x="2858" y="186"/>
                  <a:pt x="2814" y="194"/>
                </a:cubicBezTo>
                <a:cubicBezTo>
                  <a:pt x="2640" y="243"/>
                  <a:pt x="2465" y="267"/>
                  <a:pt x="2294" y="267"/>
                </a:cubicBezTo>
                <a:cubicBezTo>
                  <a:pt x="1982" y="267"/>
                  <a:pt x="1680" y="189"/>
                  <a:pt x="1407" y="53"/>
                </a:cubicBezTo>
                <a:cubicBezTo>
                  <a:pt x="1302" y="18"/>
                  <a:pt x="1196" y="0"/>
                  <a:pt x="10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
          <p:cNvSpPr/>
          <p:nvPr/>
        </p:nvSpPr>
        <p:spPr>
          <a:xfrm rot="-6011034" flipH="1">
            <a:off x="9005550" y="2015642"/>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
          <p:cNvSpPr/>
          <p:nvPr/>
        </p:nvSpPr>
        <p:spPr>
          <a:xfrm rot="-6011034" flipH="1">
            <a:off x="1710654" y="2564179"/>
            <a:ext cx="70372" cy="61597"/>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
          <p:cNvSpPr/>
          <p:nvPr/>
        </p:nvSpPr>
        <p:spPr>
          <a:xfrm rot="-6011034" flipH="1">
            <a:off x="8185164" y="1094794"/>
            <a:ext cx="69897" cy="64722"/>
          </a:xfrm>
          <a:custGeom>
            <a:avLst/>
            <a:gdLst/>
            <a:ahLst/>
            <a:cxnLst/>
            <a:rect l="l" t="t" r="r" b="b"/>
            <a:pathLst>
              <a:path w="2796" h="2589" extrusionOk="0">
                <a:moveTo>
                  <a:pt x="2337" y="1"/>
                </a:moveTo>
                <a:cubicBezTo>
                  <a:pt x="2279" y="1"/>
                  <a:pt x="2221" y="18"/>
                  <a:pt x="2163" y="47"/>
                </a:cubicBezTo>
                <a:cubicBezTo>
                  <a:pt x="1178" y="328"/>
                  <a:pt x="685" y="1172"/>
                  <a:pt x="193" y="1946"/>
                </a:cubicBezTo>
                <a:cubicBezTo>
                  <a:pt x="0" y="2267"/>
                  <a:pt x="394" y="2588"/>
                  <a:pt x="892" y="2588"/>
                </a:cubicBezTo>
                <a:cubicBezTo>
                  <a:pt x="940" y="2588"/>
                  <a:pt x="988" y="2586"/>
                  <a:pt x="1037" y="2579"/>
                </a:cubicBezTo>
                <a:cubicBezTo>
                  <a:pt x="1389" y="2439"/>
                  <a:pt x="1741" y="2228"/>
                  <a:pt x="1881" y="1946"/>
                </a:cubicBezTo>
                <a:cubicBezTo>
                  <a:pt x="2163" y="1524"/>
                  <a:pt x="2444" y="1032"/>
                  <a:pt x="2655" y="680"/>
                </a:cubicBezTo>
                <a:cubicBezTo>
                  <a:pt x="2796" y="469"/>
                  <a:pt x="2725" y="258"/>
                  <a:pt x="2585" y="117"/>
                </a:cubicBezTo>
                <a:cubicBezTo>
                  <a:pt x="2502" y="35"/>
                  <a:pt x="2420" y="1"/>
                  <a:pt x="2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
          <p:cNvSpPr/>
          <p:nvPr/>
        </p:nvSpPr>
        <p:spPr>
          <a:xfrm rot="-6011034" flipH="1">
            <a:off x="539282" y="2662953"/>
            <a:ext cx="77396" cy="46098"/>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
          <p:cNvSpPr/>
          <p:nvPr/>
        </p:nvSpPr>
        <p:spPr>
          <a:xfrm rot="-6011034" flipH="1">
            <a:off x="1492550" y="2157789"/>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
          <p:cNvSpPr/>
          <p:nvPr/>
        </p:nvSpPr>
        <p:spPr>
          <a:xfrm rot="-6011034" flipH="1">
            <a:off x="1937627" y="2230908"/>
            <a:ext cx="61597"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
          <p:cNvSpPr/>
          <p:nvPr/>
        </p:nvSpPr>
        <p:spPr>
          <a:xfrm rot="-6011034" flipH="1">
            <a:off x="537536" y="2275161"/>
            <a:ext cx="80921" cy="33498"/>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
          <p:cNvSpPr/>
          <p:nvPr/>
        </p:nvSpPr>
        <p:spPr>
          <a:xfrm rot="-6011034" flipH="1">
            <a:off x="665957" y="2856812"/>
            <a:ext cx="52798" cy="49823"/>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
          <p:cNvSpPr/>
          <p:nvPr/>
        </p:nvSpPr>
        <p:spPr>
          <a:xfrm rot="-6011034" flipH="1">
            <a:off x="1664621" y="2490199"/>
            <a:ext cx="58047" cy="44298"/>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
          <p:cNvSpPr/>
          <p:nvPr/>
        </p:nvSpPr>
        <p:spPr>
          <a:xfrm rot="-6011034" flipH="1">
            <a:off x="7342085" y="1031896"/>
            <a:ext cx="36948" cy="59972"/>
          </a:xfrm>
          <a:custGeom>
            <a:avLst/>
            <a:gdLst/>
            <a:ahLst/>
            <a:cxnLst/>
            <a:rect l="l" t="t" r="r" b="b"/>
            <a:pathLst>
              <a:path w="1478" h="2399" extrusionOk="0">
                <a:moveTo>
                  <a:pt x="540" y="0"/>
                </a:moveTo>
                <a:cubicBezTo>
                  <a:pt x="470" y="0"/>
                  <a:pt x="406" y="23"/>
                  <a:pt x="352" y="77"/>
                </a:cubicBezTo>
                <a:cubicBezTo>
                  <a:pt x="141" y="77"/>
                  <a:pt x="0" y="288"/>
                  <a:pt x="71" y="499"/>
                </a:cubicBezTo>
                <a:cubicBezTo>
                  <a:pt x="71" y="781"/>
                  <a:pt x="141" y="1132"/>
                  <a:pt x="211" y="1414"/>
                </a:cubicBezTo>
                <a:cubicBezTo>
                  <a:pt x="211" y="1625"/>
                  <a:pt x="282" y="1765"/>
                  <a:pt x="352" y="1976"/>
                </a:cubicBezTo>
                <a:cubicBezTo>
                  <a:pt x="352" y="2188"/>
                  <a:pt x="493" y="2399"/>
                  <a:pt x="704" y="2399"/>
                </a:cubicBezTo>
                <a:cubicBezTo>
                  <a:pt x="915" y="2399"/>
                  <a:pt x="1126" y="2258"/>
                  <a:pt x="1196" y="2047"/>
                </a:cubicBezTo>
                <a:cubicBezTo>
                  <a:pt x="1478" y="1414"/>
                  <a:pt x="1337" y="640"/>
                  <a:pt x="915" y="147"/>
                </a:cubicBezTo>
                <a:cubicBezTo>
                  <a:pt x="784" y="61"/>
                  <a:pt x="654"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
          <p:cNvSpPr/>
          <p:nvPr/>
        </p:nvSpPr>
        <p:spPr>
          <a:xfrm rot="-6011034" flipH="1">
            <a:off x="1875500" y="2361153"/>
            <a:ext cx="54547" cy="45048"/>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
          <p:cNvSpPr/>
          <p:nvPr/>
        </p:nvSpPr>
        <p:spPr>
          <a:xfrm rot="-6011034" flipH="1">
            <a:off x="8014239" y="328139"/>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
          <p:cNvSpPr/>
          <p:nvPr/>
        </p:nvSpPr>
        <p:spPr>
          <a:xfrm rot="-6011034" flipH="1">
            <a:off x="653525" y="2276351"/>
            <a:ext cx="43998" cy="44323"/>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
          <p:cNvSpPr/>
          <p:nvPr/>
        </p:nvSpPr>
        <p:spPr>
          <a:xfrm rot="-6011034" flipH="1">
            <a:off x="7460838" y="892013"/>
            <a:ext cx="58047" cy="38048"/>
          </a:xfrm>
          <a:custGeom>
            <a:avLst/>
            <a:gdLst/>
            <a:ahLst/>
            <a:cxnLst/>
            <a:rect l="l" t="t" r="r" b="b"/>
            <a:pathLst>
              <a:path w="2322" h="1522" extrusionOk="0">
                <a:moveTo>
                  <a:pt x="1593" y="0"/>
                </a:moveTo>
                <a:cubicBezTo>
                  <a:pt x="1362" y="0"/>
                  <a:pt x="1126" y="101"/>
                  <a:pt x="915" y="228"/>
                </a:cubicBezTo>
                <a:lnTo>
                  <a:pt x="844" y="298"/>
                </a:lnTo>
                <a:cubicBezTo>
                  <a:pt x="493" y="439"/>
                  <a:pt x="0" y="580"/>
                  <a:pt x="211" y="1142"/>
                </a:cubicBezTo>
                <a:cubicBezTo>
                  <a:pt x="360" y="1440"/>
                  <a:pt x="548" y="1521"/>
                  <a:pt x="755" y="1521"/>
                </a:cubicBezTo>
                <a:cubicBezTo>
                  <a:pt x="939" y="1521"/>
                  <a:pt x="1138" y="1457"/>
                  <a:pt x="1337" y="1424"/>
                </a:cubicBezTo>
                <a:cubicBezTo>
                  <a:pt x="1688" y="1283"/>
                  <a:pt x="2111" y="1142"/>
                  <a:pt x="2251" y="650"/>
                </a:cubicBezTo>
                <a:cubicBezTo>
                  <a:pt x="2322" y="439"/>
                  <a:pt x="2251" y="228"/>
                  <a:pt x="2040" y="158"/>
                </a:cubicBezTo>
                <a:cubicBezTo>
                  <a:pt x="1899" y="45"/>
                  <a:pt x="1748"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
          <p:cNvSpPr/>
          <p:nvPr/>
        </p:nvSpPr>
        <p:spPr>
          <a:xfrm rot="-6011034" flipH="1">
            <a:off x="1142365" y="2895635"/>
            <a:ext cx="52798" cy="36948"/>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
          <p:cNvSpPr/>
          <p:nvPr/>
        </p:nvSpPr>
        <p:spPr>
          <a:xfrm rot="-6011034" flipH="1">
            <a:off x="776039" y="2133175"/>
            <a:ext cx="59822" cy="42648"/>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
          <p:cNvSpPr/>
          <p:nvPr/>
        </p:nvSpPr>
        <p:spPr>
          <a:xfrm rot="-6011034" flipH="1">
            <a:off x="1836228" y="1857124"/>
            <a:ext cx="56297"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
          <p:cNvSpPr/>
          <p:nvPr/>
        </p:nvSpPr>
        <p:spPr>
          <a:xfrm rot="-6011034" flipH="1">
            <a:off x="1786460" y="1287179"/>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
          <p:cNvSpPr/>
          <p:nvPr/>
        </p:nvSpPr>
        <p:spPr>
          <a:xfrm rot="-6011034" flipH="1">
            <a:off x="740257" y="2907261"/>
            <a:ext cx="45748" cy="37848"/>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
          <p:cNvSpPr/>
          <p:nvPr/>
        </p:nvSpPr>
        <p:spPr>
          <a:xfrm rot="-6011034" flipH="1">
            <a:off x="1062733" y="2902543"/>
            <a:ext cx="51023" cy="53848"/>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
          <p:cNvSpPr/>
          <p:nvPr/>
        </p:nvSpPr>
        <p:spPr>
          <a:xfrm rot="-6011034" flipH="1">
            <a:off x="7494677" y="1191520"/>
            <a:ext cx="45748" cy="34123"/>
          </a:xfrm>
          <a:custGeom>
            <a:avLst/>
            <a:gdLst/>
            <a:ahLst/>
            <a:cxnLst/>
            <a:rect l="l" t="t" r="r" b="b"/>
            <a:pathLst>
              <a:path w="1830" h="1365" extrusionOk="0">
                <a:moveTo>
                  <a:pt x="961" y="1"/>
                </a:moveTo>
                <a:cubicBezTo>
                  <a:pt x="900" y="1"/>
                  <a:pt x="837" y="5"/>
                  <a:pt x="775" y="14"/>
                </a:cubicBezTo>
                <a:cubicBezTo>
                  <a:pt x="282" y="85"/>
                  <a:pt x="1" y="436"/>
                  <a:pt x="71" y="858"/>
                </a:cubicBezTo>
                <a:cubicBezTo>
                  <a:pt x="255" y="1165"/>
                  <a:pt x="599" y="1364"/>
                  <a:pt x="963" y="1364"/>
                </a:cubicBezTo>
                <a:cubicBezTo>
                  <a:pt x="1017" y="1364"/>
                  <a:pt x="1072" y="1360"/>
                  <a:pt x="1126" y="1351"/>
                </a:cubicBezTo>
                <a:cubicBezTo>
                  <a:pt x="1549" y="1281"/>
                  <a:pt x="1830" y="929"/>
                  <a:pt x="1760" y="577"/>
                </a:cubicBezTo>
                <a:cubicBezTo>
                  <a:pt x="1760" y="209"/>
                  <a:pt x="1384"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
          <p:cNvSpPr/>
          <p:nvPr/>
        </p:nvSpPr>
        <p:spPr>
          <a:xfrm rot="-6011034" flipH="1">
            <a:off x="7641830" y="733527"/>
            <a:ext cx="49273" cy="31074"/>
          </a:xfrm>
          <a:custGeom>
            <a:avLst/>
            <a:gdLst/>
            <a:ahLst/>
            <a:cxnLst/>
            <a:rect l="l" t="t" r="r" b="b"/>
            <a:pathLst>
              <a:path w="1971" h="1243" extrusionOk="0">
                <a:moveTo>
                  <a:pt x="540" y="1"/>
                </a:moveTo>
                <a:cubicBezTo>
                  <a:pt x="453" y="1"/>
                  <a:pt x="367" y="7"/>
                  <a:pt x="282" y="19"/>
                </a:cubicBezTo>
                <a:cubicBezTo>
                  <a:pt x="141" y="89"/>
                  <a:pt x="1" y="300"/>
                  <a:pt x="71" y="441"/>
                </a:cubicBezTo>
                <a:cubicBezTo>
                  <a:pt x="141" y="792"/>
                  <a:pt x="493" y="1003"/>
                  <a:pt x="845" y="1144"/>
                </a:cubicBezTo>
                <a:cubicBezTo>
                  <a:pt x="971" y="1207"/>
                  <a:pt x="1112" y="1242"/>
                  <a:pt x="1248" y="1242"/>
                </a:cubicBezTo>
                <a:cubicBezTo>
                  <a:pt x="1414" y="1242"/>
                  <a:pt x="1573" y="1190"/>
                  <a:pt x="1689" y="1074"/>
                </a:cubicBezTo>
                <a:cubicBezTo>
                  <a:pt x="1970" y="863"/>
                  <a:pt x="1970" y="511"/>
                  <a:pt x="1689" y="370"/>
                </a:cubicBezTo>
                <a:cubicBezTo>
                  <a:pt x="1398" y="137"/>
                  <a:pt x="96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
          <p:cNvSpPr/>
          <p:nvPr/>
        </p:nvSpPr>
        <p:spPr>
          <a:xfrm rot="-6011034" flipH="1">
            <a:off x="7051749" y="530266"/>
            <a:ext cx="43998" cy="29674"/>
          </a:xfrm>
          <a:custGeom>
            <a:avLst/>
            <a:gdLst/>
            <a:ahLst/>
            <a:cxnLst/>
            <a:rect l="l" t="t" r="r" b="b"/>
            <a:pathLst>
              <a:path w="1760" h="1187" extrusionOk="0">
                <a:moveTo>
                  <a:pt x="938" y="1"/>
                </a:moveTo>
                <a:cubicBezTo>
                  <a:pt x="839" y="1"/>
                  <a:pt x="736" y="15"/>
                  <a:pt x="634" y="44"/>
                </a:cubicBezTo>
                <a:cubicBezTo>
                  <a:pt x="282" y="44"/>
                  <a:pt x="1" y="255"/>
                  <a:pt x="71" y="677"/>
                </a:cubicBezTo>
                <a:cubicBezTo>
                  <a:pt x="71" y="1031"/>
                  <a:pt x="466" y="1187"/>
                  <a:pt x="884" y="1187"/>
                </a:cubicBezTo>
                <a:cubicBezTo>
                  <a:pt x="964" y="1187"/>
                  <a:pt x="1046" y="1181"/>
                  <a:pt x="1126" y="1170"/>
                </a:cubicBezTo>
                <a:cubicBezTo>
                  <a:pt x="1478" y="1099"/>
                  <a:pt x="1759" y="959"/>
                  <a:pt x="1689" y="537"/>
                </a:cubicBezTo>
                <a:cubicBezTo>
                  <a:pt x="1633" y="203"/>
                  <a:pt x="1313" y="1"/>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
          <p:cNvSpPr/>
          <p:nvPr/>
        </p:nvSpPr>
        <p:spPr>
          <a:xfrm rot="-6011034" flipH="1">
            <a:off x="1856277" y="1637239"/>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
          <p:cNvSpPr/>
          <p:nvPr/>
        </p:nvSpPr>
        <p:spPr>
          <a:xfrm rot="-6011034" flipH="1">
            <a:off x="7002928" y="586466"/>
            <a:ext cx="48973" cy="35423"/>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
          <p:cNvSpPr/>
          <p:nvPr/>
        </p:nvSpPr>
        <p:spPr>
          <a:xfrm rot="-6011034" flipH="1">
            <a:off x="7179117" y="422797"/>
            <a:ext cx="42223" cy="33023"/>
          </a:xfrm>
          <a:custGeom>
            <a:avLst/>
            <a:gdLst/>
            <a:ahLst/>
            <a:cxnLst/>
            <a:rect l="l" t="t" r="r" b="b"/>
            <a:pathLst>
              <a:path w="1689" h="1321" extrusionOk="0">
                <a:moveTo>
                  <a:pt x="645" y="0"/>
                </a:moveTo>
                <a:cubicBezTo>
                  <a:pt x="595" y="0"/>
                  <a:pt x="544" y="4"/>
                  <a:pt x="493" y="11"/>
                </a:cubicBezTo>
                <a:cubicBezTo>
                  <a:pt x="141" y="152"/>
                  <a:pt x="1" y="503"/>
                  <a:pt x="71" y="785"/>
                </a:cubicBezTo>
                <a:cubicBezTo>
                  <a:pt x="238" y="1119"/>
                  <a:pt x="537" y="1321"/>
                  <a:pt x="864" y="1321"/>
                </a:cubicBezTo>
                <a:cubicBezTo>
                  <a:pt x="950" y="1321"/>
                  <a:pt x="1038" y="1306"/>
                  <a:pt x="1126" y="1277"/>
                </a:cubicBezTo>
                <a:cubicBezTo>
                  <a:pt x="1478" y="1277"/>
                  <a:pt x="1689" y="996"/>
                  <a:pt x="1619" y="644"/>
                </a:cubicBezTo>
                <a:cubicBezTo>
                  <a:pt x="1492" y="265"/>
                  <a:pt x="1083" y="0"/>
                  <a:pt x="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
          <p:cNvSpPr/>
          <p:nvPr/>
        </p:nvSpPr>
        <p:spPr>
          <a:xfrm rot="-6011034" flipH="1">
            <a:off x="379499" y="2290082"/>
            <a:ext cx="43998"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
          <p:cNvSpPr/>
          <p:nvPr/>
        </p:nvSpPr>
        <p:spPr>
          <a:xfrm rot="-6011034" flipH="1">
            <a:off x="876363" y="2888910"/>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
          <p:cNvSpPr/>
          <p:nvPr/>
        </p:nvSpPr>
        <p:spPr>
          <a:xfrm rot="-6011034" flipH="1">
            <a:off x="666856" y="2035448"/>
            <a:ext cx="36973" cy="46123"/>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
          <p:cNvSpPr/>
          <p:nvPr/>
        </p:nvSpPr>
        <p:spPr>
          <a:xfrm rot="-6011034" flipH="1">
            <a:off x="7149473" y="806830"/>
            <a:ext cx="40473" cy="31149"/>
          </a:xfrm>
          <a:custGeom>
            <a:avLst/>
            <a:gdLst/>
            <a:ahLst/>
            <a:cxnLst/>
            <a:rect l="l" t="t" r="r" b="b"/>
            <a:pathLst>
              <a:path w="1619" h="1246" extrusionOk="0">
                <a:moveTo>
                  <a:pt x="747" y="0"/>
                </a:moveTo>
                <a:cubicBezTo>
                  <a:pt x="665" y="0"/>
                  <a:pt x="580" y="12"/>
                  <a:pt x="493" y="37"/>
                </a:cubicBezTo>
                <a:cubicBezTo>
                  <a:pt x="211" y="37"/>
                  <a:pt x="0" y="318"/>
                  <a:pt x="71" y="670"/>
                </a:cubicBezTo>
                <a:cubicBezTo>
                  <a:pt x="194" y="1038"/>
                  <a:pt x="584" y="1246"/>
                  <a:pt x="963" y="1246"/>
                </a:cubicBezTo>
                <a:cubicBezTo>
                  <a:pt x="1018" y="1246"/>
                  <a:pt x="1072" y="1241"/>
                  <a:pt x="1126" y="1233"/>
                </a:cubicBezTo>
                <a:cubicBezTo>
                  <a:pt x="1407" y="1162"/>
                  <a:pt x="1618" y="881"/>
                  <a:pt x="1548" y="599"/>
                </a:cubicBezTo>
                <a:cubicBezTo>
                  <a:pt x="1432" y="252"/>
                  <a:pt x="112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
          <p:cNvSpPr/>
          <p:nvPr/>
        </p:nvSpPr>
        <p:spPr>
          <a:xfrm rot="-6011034" flipH="1">
            <a:off x="1750105" y="1874857"/>
            <a:ext cx="42223" cy="29824"/>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
          <p:cNvSpPr/>
          <p:nvPr/>
        </p:nvSpPr>
        <p:spPr>
          <a:xfrm rot="-6011034" flipH="1">
            <a:off x="489639" y="2104383"/>
            <a:ext cx="31699" cy="43648"/>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
          <p:cNvSpPr/>
          <p:nvPr/>
        </p:nvSpPr>
        <p:spPr>
          <a:xfrm rot="-6011034" flipH="1">
            <a:off x="1468525" y="2526156"/>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
          <p:cNvSpPr/>
          <p:nvPr/>
        </p:nvSpPr>
        <p:spPr>
          <a:xfrm rot="-6011034" flipH="1">
            <a:off x="2115613" y="2317374"/>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
          <p:cNvSpPr/>
          <p:nvPr/>
        </p:nvSpPr>
        <p:spPr>
          <a:xfrm rot="-6011034" flipH="1">
            <a:off x="170680" y="2443074"/>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
          <p:cNvSpPr/>
          <p:nvPr/>
        </p:nvSpPr>
        <p:spPr>
          <a:xfrm rot="-6011034" flipH="1">
            <a:off x="7151308" y="926816"/>
            <a:ext cx="38698"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
          <p:cNvSpPr/>
          <p:nvPr/>
        </p:nvSpPr>
        <p:spPr>
          <a:xfrm rot="-6011034" flipH="1">
            <a:off x="496190" y="2593419"/>
            <a:ext cx="38723" cy="26849"/>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
          <p:cNvSpPr/>
          <p:nvPr/>
        </p:nvSpPr>
        <p:spPr>
          <a:xfrm rot="-6011034" flipH="1">
            <a:off x="7574044" y="640084"/>
            <a:ext cx="31499" cy="23749"/>
          </a:xfrm>
          <a:custGeom>
            <a:avLst/>
            <a:gdLst/>
            <a:ahLst/>
            <a:cxnLst/>
            <a:rect l="l" t="t" r="r" b="b"/>
            <a:pathLst>
              <a:path w="1260" h="950" extrusionOk="0">
                <a:moveTo>
                  <a:pt x="717" y="0"/>
                </a:moveTo>
                <a:cubicBezTo>
                  <a:pt x="645" y="0"/>
                  <a:pt x="569" y="9"/>
                  <a:pt x="493" y="24"/>
                </a:cubicBezTo>
                <a:cubicBezTo>
                  <a:pt x="142" y="24"/>
                  <a:pt x="1" y="94"/>
                  <a:pt x="1" y="446"/>
                </a:cubicBezTo>
                <a:cubicBezTo>
                  <a:pt x="64" y="698"/>
                  <a:pt x="296" y="949"/>
                  <a:pt x="596" y="949"/>
                </a:cubicBezTo>
                <a:cubicBezTo>
                  <a:pt x="631" y="949"/>
                  <a:pt x="667" y="946"/>
                  <a:pt x="704" y="938"/>
                </a:cubicBezTo>
                <a:cubicBezTo>
                  <a:pt x="734" y="946"/>
                  <a:pt x="764" y="949"/>
                  <a:pt x="793" y="949"/>
                </a:cubicBezTo>
                <a:cubicBezTo>
                  <a:pt x="1041" y="949"/>
                  <a:pt x="1260" y="698"/>
                  <a:pt x="1197" y="446"/>
                </a:cubicBezTo>
                <a:cubicBezTo>
                  <a:pt x="1197" y="115"/>
                  <a:pt x="980"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
          <p:cNvSpPr/>
          <p:nvPr/>
        </p:nvSpPr>
        <p:spPr>
          <a:xfrm rot="-6011034" flipH="1">
            <a:off x="1483814" y="1526297"/>
            <a:ext cx="24624" cy="36073"/>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
          <p:cNvSpPr/>
          <p:nvPr/>
        </p:nvSpPr>
        <p:spPr>
          <a:xfrm rot="-6011034" flipH="1">
            <a:off x="1575531" y="1947221"/>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
          <p:cNvSpPr/>
          <p:nvPr/>
        </p:nvSpPr>
        <p:spPr>
          <a:xfrm rot="-6011034" flipH="1">
            <a:off x="6983870" y="519064"/>
            <a:ext cx="29899" cy="28949"/>
          </a:xfrm>
          <a:custGeom>
            <a:avLst/>
            <a:gdLst/>
            <a:ahLst/>
            <a:cxnLst/>
            <a:rect l="l" t="t" r="r" b="b"/>
            <a:pathLst>
              <a:path w="1196" h="1158" extrusionOk="0">
                <a:moveTo>
                  <a:pt x="603" y="0"/>
                </a:moveTo>
                <a:cubicBezTo>
                  <a:pt x="567" y="0"/>
                  <a:pt x="530" y="5"/>
                  <a:pt x="493" y="14"/>
                </a:cubicBezTo>
                <a:cubicBezTo>
                  <a:pt x="211" y="155"/>
                  <a:pt x="0" y="506"/>
                  <a:pt x="70" y="858"/>
                </a:cubicBezTo>
                <a:cubicBezTo>
                  <a:pt x="128" y="1032"/>
                  <a:pt x="281" y="1158"/>
                  <a:pt x="452" y="1158"/>
                </a:cubicBezTo>
                <a:cubicBezTo>
                  <a:pt x="488" y="1158"/>
                  <a:pt x="525" y="1152"/>
                  <a:pt x="563" y="1139"/>
                </a:cubicBezTo>
                <a:cubicBezTo>
                  <a:pt x="915" y="1139"/>
                  <a:pt x="1196" y="788"/>
                  <a:pt x="1055" y="436"/>
                </a:cubicBezTo>
                <a:cubicBezTo>
                  <a:pt x="1055" y="192"/>
                  <a:pt x="843"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
          <p:cNvSpPr/>
          <p:nvPr/>
        </p:nvSpPr>
        <p:spPr>
          <a:xfrm rot="-6011034" flipH="1">
            <a:off x="7054223" y="436543"/>
            <a:ext cx="26399" cy="26424"/>
          </a:xfrm>
          <a:custGeom>
            <a:avLst/>
            <a:gdLst/>
            <a:ahLst/>
            <a:cxnLst/>
            <a:rect l="l" t="t" r="r" b="b"/>
            <a:pathLst>
              <a:path w="1056" h="1057" extrusionOk="0">
                <a:moveTo>
                  <a:pt x="610" y="1"/>
                </a:moveTo>
                <a:cubicBezTo>
                  <a:pt x="549" y="1"/>
                  <a:pt x="486" y="15"/>
                  <a:pt x="423" y="47"/>
                </a:cubicBezTo>
                <a:cubicBezTo>
                  <a:pt x="141" y="187"/>
                  <a:pt x="1" y="469"/>
                  <a:pt x="1" y="750"/>
                </a:cubicBezTo>
                <a:cubicBezTo>
                  <a:pt x="54" y="965"/>
                  <a:pt x="231" y="1057"/>
                  <a:pt x="406" y="1057"/>
                </a:cubicBezTo>
                <a:cubicBezTo>
                  <a:pt x="460" y="1057"/>
                  <a:pt x="514" y="1048"/>
                  <a:pt x="563" y="1031"/>
                </a:cubicBezTo>
                <a:cubicBezTo>
                  <a:pt x="915" y="961"/>
                  <a:pt x="1056" y="609"/>
                  <a:pt x="985" y="328"/>
                </a:cubicBezTo>
                <a:cubicBezTo>
                  <a:pt x="985" y="164"/>
                  <a:pt x="817" y="1"/>
                  <a:pt x="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
          <p:cNvSpPr/>
          <p:nvPr/>
        </p:nvSpPr>
        <p:spPr>
          <a:xfrm rot="-6011034" flipH="1">
            <a:off x="7790732" y="930930"/>
            <a:ext cx="26399" cy="24624"/>
          </a:xfrm>
          <a:custGeom>
            <a:avLst/>
            <a:gdLst/>
            <a:ahLst/>
            <a:cxnLst/>
            <a:rect l="l" t="t" r="r" b="b"/>
            <a:pathLst>
              <a:path w="1056" h="985" extrusionOk="0">
                <a:moveTo>
                  <a:pt x="563" y="0"/>
                </a:moveTo>
                <a:cubicBezTo>
                  <a:pt x="212" y="70"/>
                  <a:pt x="1" y="281"/>
                  <a:pt x="71" y="633"/>
                </a:cubicBezTo>
                <a:cubicBezTo>
                  <a:pt x="141" y="844"/>
                  <a:pt x="352" y="985"/>
                  <a:pt x="634" y="985"/>
                </a:cubicBezTo>
                <a:cubicBezTo>
                  <a:pt x="845" y="915"/>
                  <a:pt x="1056" y="704"/>
                  <a:pt x="1056" y="422"/>
                </a:cubicBezTo>
                <a:cubicBezTo>
                  <a:pt x="985" y="141"/>
                  <a:pt x="774"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
          <p:cNvSpPr/>
          <p:nvPr/>
        </p:nvSpPr>
        <p:spPr>
          <a:xfrm rot="-6011034" flipH="1">
            <a:off x="7702875" y="846473"/>
            <a:ext cx="24649" cy="27099"/>
          </a:xfrm>
          <a:custGeom>
            <a:avLst/>
            <a:gdLst/>
            <a:ahLst/>
            <a:cxnLst/>
            <a:rect l="l" t="t" r="r" b="b"/>
            <a:pathLst>
              <a:path w="986" h="1084" extrusionOk="0">
                <a:moveTo>
                  <a:pt x="493" y="0"/>
                </a:moveTo>
                <a:cubicBezTo>
                  <a:pt x="211" y="212"/>
                  <a:pt x="0" y="563"/>
                  <a:pt x="71" y="915"/>
                </a:cubicBezTo>
                <a:cubicBezTo>
                  <a:pt x="122" y="1018"/>
                  <a:pt x="211" y="1083"/>
                  <a:pt x="338" y="1083"/>
                </a:cubicBezTo>
                <a:cubicBezTo>
                  <a:pt x="385" y="1083"/>
                  <a:pt x="436" y="1075"/>
                  <a:pt x="493" y="1056"/>
                </a:cubicBezTo>
                <a:cubicBezTo>
                  <a:pt x="845" y="985"/>
                  <a:pt x="985" y="634"/>
                  <a:pt x="915" y="352"/>
                </a:cubicBezTo>
                <a:cubicBezTo>
                  <a:pt x="915" y="141"/>
                  <a:pt x="70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
          <p:cNvSpPr/>
          <p:nvPr/>
        </p:nvSpPr>
        <p:spPr>
          <a:xfrm rot="-6011034" flipH="1">
            <a:off x="1925423" y="1527917"/>
            <a:ext cx="24649" cy="28499"/>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
          <p:cNvSpPr/>
          <p:nvPr/>
        </p:nvSpPr>
        <p:spPr>
          <a:xfrm rot="-6011034" flipH="1">
            <a:off x="6299" y="2415821"/>
            <a:ext cx="24649" cy="24474"/>
          </a:xfrm>
          <a:custGeom>
            <a:avLst/>
            <a:gdLst/>
            <a:ahLst/>
            <a:cxnLst/>
            <a:rect l="l" t="t" r="r" b="b"/>
            <a:pathLst>
              <a:path w="986" h="979" extrusionOk="0">
                <a:moveTo>
                  <a:pt x="531" y="0"/>
                </a:moveTo>
                <a:cubicBezTo>
                  <a:pt x="495" y="0"/>
                  <a:pt x="459" y="6"/>
                  <a:pt x="423" y="18"/>
                </a:cubicBezTo>
                <a:cubicBezTo>
                  <a:pt x="141" y="88"/>
                  <a:pt x="1" y="370"/>
                  <a:pt x="71" y="651"/>
                </a:cubicBezTo>
                <a:cubicBezTo>
                  <a:pt x="71" y="815"/>
                  <a:pt x="240" y="978"/>
                  <a:pt x="414" y="978"/>
                </a:cubicBezTo>
                <a:cubicBezTo>
                  <a:pt x="465" y="978"/>
                  <a:pt x="516" y="964"/>
                  <a:pt x="564" y="932"/>
                </a:cubicBezTo>
                <a:cubicBezTo>
                  <a:pt x="845" y="932"/>
                  <a:pt x="986" y="651"/>
                  <a:pt x="915" y="370"/>
                </a:cubicBezTo>
                <a:cubicBezTo>
                  <a:pt x="857" y="137"/>
                  <a:pt x="702"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
          <p:cNvSpPr/>
          <p:nvPr/>
        </p:nvSpPr>
        <p:spPr>
          <a:xfrm rot="-6011034" flipH="1">
            <a:off x="521102" y="2458186"/>
            <a:ext cx="21124" cy="30649"/>
          </a:xfrm>
          <a:custGeom>
            <a:avLst/>
            <a:gdLst/>
            <a:ahLst/>
            <a:cxnLst/>
            <a:rect l="l" t="t" r="r" b="b"/>
            <a:pathLst>
              <a:path w="845" h="1226" extrusionOk="0">
                <a:moveTo>
                  <a:pt x="474" y="0"/>
                </a:moveTo>
                <a:cubicBezTo>
                  <a:pt x="435" y="0"/>
                  <a:pt x="394" y="9"/>
                  <a:pt x="353" y="29"/>
                </a:cubicBezTo>
                <a:cubicBezTo>
                  <a:pt x="71" y="311"/>
                  <a:pt x="1" y="733"/>
                  <a:pt x="71" y="1085"/>
                </a:cubicBezTo>
                <a:cubicBezTo>
                  <a:pt x="142" y="1155"/>
                  <a:pt x="212" y="1225"/>
                  <a:pt x="282" y="1225"/>
                </a:cubicBezTo>
                <a:cubicBezTo>
                  <a:pt x="704" y="1014"/>
                  <a:pt x="845" y="522"/>
                  <a:pt x="704" y="100"/>
                </a:cubicBezTo>
                <a:cubicBezTo>
                  <a:pt x="655" y="50"/>
                  <a:pt x="570"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
          <p:cNvSpPr/>
          <p:nvPr/>
        </p:nvSpPr>
        <p:spPr>
          <a:xfrm rot="-6011034" flipH="1">
            <a:off x="202707" y="2303334"/>
            <a:ext cx="24649" cy="25774"/>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
          <p:cNvSpPr/>
          <p:nvPr/>
        </p:nvSpPr>
        <p:spPr>
          <a:xfrm rot="-6011034" flipH="1">
            <a:off x="7164485" y="425058"/>
            <a:ext cx="12349" cy="12324"/>
          </a:xfrm>
          <a:custGeom>
            <a:avLst/>
            <a:gdLst/>
            <a:ahLst/>
            <a:cxnLst/>
            <a:rect l="l" t="t" r="r" b="b"/>
            <a:pathLst>
              <a:path w="494" h="493" extrusionOk="0">
                <a:moveTo>
                  <a:pt x="142" y="0"/>
                </a:moveTo>
                <a:cubicBezTo>
                  <a:pt x="71" y="71"/>
                  <a:pt x="1" y="141"/>
                  <a:pt x="1" y="211"/>
                </a:cubicBezTo>
                <a:cubicBezTo>
                  <a:pt x="1" y="352"/>
                  <a:pt x="142" y="493"/>
                  <a:pt x="282" y="493"/>
                </a:cubicBezTo>
                <a:cubicBezTo>
                  <a:pt x="353" y="493"/>
                  <a:pt x="493" y="352"/>
                  <a:pt x="423" y="211"/>
                </a:cubicBezTo>
                <a:cubicBezTo>
                  <a:pt x="423" y="71"/>
                  <a:pt x="282"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
          <p:cNvSpPr/>
          <p:nvPr/>
        </p:nvSpPr>
        <p:spPr>
          <a:xfrm rot="-6011034" flipH="1">
            <a:off x="1573315" y="1505869"/>
            <a:ext cx="87471" cy="111745"/>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
          <p:cNvSpPr/>
          <p:nvPr/>
        </p:nvSpPr>
        <p:spPr>
          <a:xfrm rot="-6011034" flipH="1">
            <a:off x="8044131" y="1200242"/>
            <a:ext cx="105545" cy="84421"/>
          </a:xfrm>
          <a:custGeom>
            <a:avLst/>
            <a:gdLst/>
            <a:ahLst/>
            <a:cxnLst/>
            <a:rect l="l" t="t" r="r" b="b"/>
            <a:pathLst>
              <a:path w="4222" h="3377" extrusionOk="0">
                <a:moveTo>
                  <a:pt x="1478" y="0"/>
                </a:moveTo>
                <a:cubicBezTo>
                  <a:pt x="141" y="422"/>
                  <a:pt x="1" y="774"/>
                  <a:pt x="423" y="1899"/>
                </a:cubicBezTo>
                <a:cubicBezTo>
                  <a:pt x="507" y="1899"/>
                  <a:pt x="614" y="1911"/>
                  <a:pt x="726" y="1911"/>
                </a:cubicBezTo>
                <a:cubicBezTo>
                  <a:pt x="893" y="1911"/>
                  <a:pt x="1070" y="1885"/>
                  <a:pt x="1197" y="1759"/>
                </a:cubicBezTo>
                <a:cubicBezTo>
                  <a:pt x="1365" y="1615"/>
                  <a:pt x="1525" y="1561"/>
                  <a:pt x="1674" y="1561"/>
                </a:cubicBezTo>
                <a:cubicBezTo>
                  <a:pt x="1961" y="1561"/>
                  <a:pt x="2207" y="1761"/>
                  <a:pt x="2393" y="1899"/>
                </a:cubicBezTo>
                <a:cubicBezTo>
                  <a:pt x="2744" y="2181"/>
                  <a:pt x="2674" y="2392"/>
                  <a:pt x="2744" y="2673"/>
                </a:cubicBezTo>
                <a:cubicBezTo>
                  <a:pt x="2815" y="3025"/>
                  <a:pt x="3166" y="3306"/>
                  <a:pt x="3518" y="3377"/>
                </a:cubicBezTo>
                <a:cubicBezTo>
                  <a:pt x="3729" y="3377"/>
                  <a:pt x="4011" y="3306"/>
                  <a:pt x="4081" y="3025"/>
                </a:cubicBezTo>
                <a:cubicBezTo>
                  <a:pt x="4222" y="2744"/>
                  <a:pt x="4151" y="2462"/>
                  <a:pt x="3870" y="2251"/>
                </a:cubicBezTo>
                <a:cubicBezTo>
                  <a:pt x="3729" y="2040"/>
                  <a:pt x="3448" y="1899"/>
                  <a:pt x="3518" y="1477"/>
                </a:cubicBezTo>
                <a:cubicBezTo>
                  <a:pt x="3632" y="909"/>
                  <a:pt x="3470" y="662"/>
                  <a:pt x="3033" y="662"/>
                </a:cubicBezTo>
                <a:cubicBezTo>
                  <a:pt x="2929" y="662"/>
                  <a:pt x="2809" y="676"/>
                  <a:pt x="2674" y="704"/>
                </a:cubicBezTo>
                <a:cubicBezTo>
                  <a:pt x="2595" y="719"/>
                  <a:pt x="2523" y="728"/>
                  <a:pt x="2456" y="728"/>
                </a:cubicBezTo>
                <a:cubicBezTo>
                  <a:pt x="2227" y="728"/>
                  <a:pt x="2064" y="624"/>
                  <a:pt x="1900" y="352"/>
                </a:cubicBezTo>
                <a:cubicBezTo>
                  <a:pt x="1830" y="211"/>
                  <a:pt x="1619" y="141"/>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
          <p:cNvSpPr/>
          <p:nvPr/>
        </p:nvSpPr>
        <p:spPr>
          <a:xfrm rot="-6011034" flipH="1">
            <a:off x="2304933" y="2423820"/>
            <a:ext cx="103770"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
          <p:cNvSpPr/>
          <p:nvPr/>
        </p:nvSpPr>
        <p:spPr>
          <a:xfrm rot="-6011034" flipH="1">
            <a:off x="8893501" y="2133520"/>
            <a:ext cx="72147" cy="102470"/>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
          <p:cNvSpPr/>
          <p:nvPr/>
        </p:nvSpPr>
        <p:spPr>
          <a:xfrm rot="-6011034" flipH="1">
            <a:off x="2193821" y="2047668"/>
            <a:ext cx="94996" cy="52798"/>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
          <p:cNvSpPr/>
          <p:nvPr/>
        </p:nvSpPr>
        <p:spPr>
          <a:xfrm rot="-6011034" flipH="1">
            <a:off x="7603941" y="208022"/>
            <a:ext cx="72122" cy="80746"/>
          </a:xfrm>
          <a:custGeom>
            <a:avLst/>
            <a:gdLst/>
            <a:ahLst/>
            <a:cxnLst/>
            <a:rect l="l" t="t" r="r" b="b"/>
            <a:pathLst>
              <a:path w="2885" h="3230" extrusionOk="0">
                <a:moveTo>
                  <a:pt x="1337" y="1"/>
                </a:moveTo>
                <a:cubicBezTo>
                  <a:pt x="141" y="282"/>
                  <a:pt x="71" y="634"/>
                  <a:pt x="845" y="1689"/>
                </a:cubicBezTo>
                <a:cubicBezTo>
                  <a:pt x="634" y="1830"/>
                  <a:pt x="282" y="2041"/>
                  <a:pt x="212" y="2322"/>
                </a:cubicBezTo>
                <a:cubicBezTo>
                  <a:pt x="1" y="2604"/>
                  <a:pt x="71" y="2885"/>
                  <a:pt x="212" y="3096"/>
                </a:cubicBezTo>
                <a:cubicBezTo>
                  <a:pt x="339" y="3191"/>
                  <a:pt x="466" y="3229"/>
                  <a:pt x="586" y="3229"/>
                </a:cubicBezTo>
                <a:cubicBezTo>
                  <a:pt x="733" y="3229"/>
                  <a:pt x="870" y="3173"/>
                  <a:pt x="986" y="3096"/>
                </a:cubicBezTo>
                <a:cubicBezTo>
                  <a:pt x="1197" y="2955"/>
                  <a:pt x="1408" y="2744"/>
                  <a:pt x="1408" y="2463"/>
                </a:cubicBezTo>
                <a:cubicBezTo>
                  <a:pt x="1408" y="1970"/>
                  <a:pt x="1689" y="1830"/>
                  <a:pt x="2041" y="1619"/>
                </a:cubicBezTo>
                <a:cubicBezTo>
                  <a:pt x="2252" y="1478"/>
                  <a:pt x="2463" y="1337"/>
                  <a:pt x="2674" y="1126"/>
                </a:cubicBezTo>
                <a:cubicBezTo>
                  <a:pt x="2815" y="1056"/>
                  <a:pt x="2885" y="845"/>
                  <a:pt x="2885" y="704"/>
                </a:cubicBezTo>
                <a:cubicBezTo>
                  <a:pt x="2815" y="493"/>
                  <a:pt x="2604" y="493"/>
                  <a:pt x="2463" y="493"/>
                </a:cubicBezTo>
                <a:cubicBezTo>
                  <a:pt x="2041" y="493"/>
                  <a:pt x="1619" y="282"/>
                  <a:pt x="1267" y="71"/>
                </a:cubicBezTo>
                <a:lnTo>
                  <a:pt x="13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
          <p:cNvSpPr/>
          <p:nvPr/>
        </p:nvSpPr>
        <p:spPr>
          <a:xfrm rot="-6011034" flipH="1">
            <a:off x="6744741" y="290737"/>
            <a:ext cx="79146" cy="55422"/>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
          <p:cNvSpPr/>
          <p:nvPr/>
        </p:nvSpPr>
        <p:spPr>
          <a:xfrm rot="-6011034" flipH="1">
            <a:off x="1963838" y="2004511"/>
            <a:ext cx="86196" cy="43023"/>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
          <p:cNvSpPr/>
          <p:nvPr/>
        </p:nvSpPr>
        <p:spPr>
          <a:xfrm rot="-6011034" flipH="1">
            <a:off x="1384591" y="2735902"/>
            <a:ext cx="78471" cy="45398"/>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
          <p:cNvSpPr/>
          <p:nvPr/>
        </p:nvSpPr>
        <p:spPr>
          <a:xfrm rot="-6011034" flipH="1">
            <a:off x="7479744" y="1101438"/>
            <a:ext cx="75647" cy="51423"/>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
          <p:cNvSpPr/>
          <p:nvPr/>
        </p:nvSpPr>
        <p:spPr>
          <a:xfrm rot="-6011034" flipH="1">
            <a:off x="1265417" y="2202454"/>
            <a:ext cx="77396" cy="55647"/>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
          <p:cNvSpPr/>
          <p:nvPr/>
        </p:nvSpPr>
        <p:spPr>
          <a:xfrm rot="-6011034" flipH="1">
            <a:off x="6924426" y="380743"/>
            <a:ext cx="65097" cy="73872"/>
          </a:xfrm>
          <a:custGeom>
            <a:avLst/>
            <a:gdLst/>
            <a:ahLst/>
            <a:cxnLst/>
            <a:rect l="l" t="t" r="r" b="b"/>
            <a:pathLst>
              <a:path w="2604" h="2955" extrusionOk="0">
                <a:moveTo>
                  <a:pt x="493" y="0"/>
                </a:moveTo>
                <a:cubicBezTo>
                  <a:pt x="212" y="71"/>
                  <a:pt x="1" y="352"/>
                  <a:pt x="1" y="634"/>
                </a:cubicBezTo>
                <a:cubicBezTo>
                  <a:pt x="71" y="985"/>
                  <a:pt x="282" y="985"/>
                  <a:pt x="564" y="985"/>
                </a:cubicBezTo>
                <a:cubicBezTo>
                  <a:pt x="1267" y="1056"/>
                  <a:pt x="1337" y="1267"/>
                  <a:pt x="1267" y="1900"/>
                </a:cubicBezTo>
                <a:cubicBezTo>
                  <a:pt x="1197" y="2111"/>
                  <a:pt x="1197" y="2322"/>
                  <a:pt x="1267" y="2603"/>
                </a:cubicBezTo>
                <a:cubicBezTo>
                  <a:pt x="1267" y="2814"/>
                  <a:pt x="1478" y="2955"/>
                  <a:pt x="1760" y="2955"/>
                </a:cubicBezTo>
                <a:cubicBezTo>
                  <a:pt x="1971" y="2955"/>
                  <a:pt x="2182" y="2814"/>
                  <a:pt x="2182" y="2603"/>
                </a:cubicBezTo>
                <a:cubicBezTo>
                  <a:pt x="2252" y="2322"/>
                  <a:pt x="2252" y="2111"/>
                  <a:pt x="2182" y="1900"/>
                </a:cubicBezTo>
                <a:cubicBezTo>
                  <a:pt x="2111" y="1478"/>
                  <a:pt x="1900" y="1126"/>
                  <a:pt x="2463" y="845"/>
                </a:cubicBezTo>
                <a:cubicBezTo>
                  <a:pt x="2604" y="774"/>
                  <a:pt x="2533" y="422"/>
                  <a:pt x="2393" y="422"/>
                </a:cubicBezTo>
                <a:cubicBezTo>
                  <a:pt x="1830" y="141"/>
                  <a:pt x="119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
          <p:cNvSpPr/>
          <p:nvPr/>
        </p:nvSpPr>
        <p:spPr>
          <a:xfrm rot="-6011034" flipH="1">
            <a:off x="1783576" y="2035959"/>
            <a:ext cx="61572" cy="60822"/>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
          <p:cNvSpPr/>
          <p:nvPr/>
        </p:nvSpPr>
        <p:spPr>
          <a:xfrm rot="-6011034" flipH="1">
            <a:off x="8068750" y="631845"/>
            <a:ext cx="56297" cy="72397"/>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
          <p:cNvSpPr/>
          <p:nvPr/>
        </p:nvSpPr>
        <p:spPr>
          <a:xfrm rot="-6011034" flipH="1">
            <a:off x="6933235" y="178854"/>
            <a:ext cx="47498" cy="90371"/>
          </a:xfrm>
          <a:custGeom>
            <a:avLst/>
            <a:gdLst/>
            <a:ahLst/>
            <a:cxnLst/>
            <a:rect l="l" t="t" r="r" b="b"/>
            <a:pathLst>
              <a:path w="1900" h="3615" extrusionOk="0">
                <a:moveTo>
                  <a:pt x="1623" y="0"/>
                </a:moveTo>
                <a:cubicBezTo>
                  <a:pt x="1579" y="0"/>
                  <a:pt x="1530" y="9"/>
                  <a:pt x="1478" y="27"/>
                </a:cubicBezTo>
                <a:cubicBezTo>
                  <a:pt x="1126" y="167"/>
                  <a:pt x="915" y="449"/>
                  <a:pt x="915" y="871"/>
                </a:cubicBezTo>
                <a:cubicBezTo>
                  <a:pt x="915" y="1363"/>
                  <a:pt x="704" y="1785"/>
                  <a:pt x="352" y="2137"/>
                </a:cubicBezTo>
                <a:cubicBezTo>
                  <a:pt x="71" y="2348"/>
                  <a:pt x="0" y="2770"/>
                  <a:pt x="71" y="3122"/>
                </a:cubicBezTo>
                <a:cubicBezTo>
                  <a:pt x="141" y="3333"/>
                  <a:pt x="352" y="3544"/>
                  <a:pt x="563" y="3614"/>
                </a:cubicBezTo>
                <a:cubicBezTo>
                  <a:pt x="845" y="3614"/>
                  <a:pt x="1056" y="3544"/>
                  <a:pt x="1126" y="3333"/>
                </a:cubicBezTo>
                <a:cubicBezTo>
                  <a:pt x="1689" y="2348"/>
                  <a:pt x="1407" y="1223"/>
                  <a:pt x="1900" y="238"/>
                </a:cubicBezTo>
                <a:cubicBezTo>
                  <a:pt x="1847" y="79"/>
                  <a:pt x="1755" y="0"/>
                  <a:pt x="1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
          <p:cNvSpPr/>
          <p:nvPr/>
        </p:nvSpPr>
        <p:spPr>
          <a:xfrm rot="-6011034" flipH="1">
            <a:off x="1060959" y="1949452"/>
            <a:ext cx="54547" cy="76846"/>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
          <p:cNvSpPr/>
          <p:nvPr/>
        </p:nvSpPr>
        <p:spPr>
          <a:xfrm rot="-6011034" flipH="1">
            <a:off x="1696636" y="2232887"/>
            <a:ext cx="54522"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
          <p:cNvSpPr/>
          <p:nvPr/>
        </p:nvSpPr>
        <p:spPr>
          <a:xfrm rot="-6011034" flipH="1">
            <a:off x="1537027" y="2203838"/>
            <a:ext cx="77396" cy="39423"/>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
          <p:cNvSpPr/>
          <p:nvPr/>
        </p:nvSpPr>
        <p:spPr>
          <a:xfrm rot="-6011034" flipH="1">
            <a:off x="457262" y="2014286"/>
            <a:ext cx="42248" cy="64272"/>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
          <p:cNvSpPr/>
          <p:nvPr/>
        </p:nvSpPr>
        <p:spPr>
          <a:xfrm rot="-6011034" flipH="1">
            <a:off x="418231" y="1563126"/>
            <a:ext cx="66847" cy="56847"/>
          </a:xfrm>
          <a:custGeom>
            <a:avLst/>
            <a:gdLst/>
            <a:ahLst/>
            <a:cxnLst/>
            <a:rect l="l" t="t" r="r" b="b"/>
            <a:pathLst>
              <a:path w="2674" h="2274" extrusionOk="0">
                <a:moveTo>
                  <a:pt x="2069" y="0"/>
                </a:moveTo>
                <a:cubicBezTo>
                  <a:pt x="1958" y="0"/>
                  <a:pt x="1846" y="35"/>
                  <a:pt x="1759" y="93"/>
                </a:cubicBezTo>
                <a:cubicBezTo>
                  <a:pt x="1587" y="208"/>
                  <a:pt x="1461" y="323"/>
                  <a:pt x="1268" y="323"/>
                </a:cubicBezTo>
                <a:cubicBezTo>
                  <a:pt x="1224" y="323"/>
                  <a:pt x="1178" y="317"/>
                  <a:pt x="1126" y="304"/>
                </a:cubicBezTo>
                <a:cubicBezTo>
                  <a:pt x="211" y="374"/>
                  <a:pt x="0" y="796"/>
                  <a:pt x="422" y="1500"/>
                </a:cubicBezTo>
                <a:cubicBezTo>
                  <a:pt x="493" y="1641"/>
                  <a:pt x="563" y="1711"/>
                  <a:pt x="563" y="1781"/>
                </a:cubicBezTo>
                <a:cubicBezTo>
                  <a:pt x="633" y="2063"/>
                  <a:pt x="774" y="2274"/>
                  <a:pt x="1056" y="2274"/>
                </a:cubicBezTo>
                <a:cubicBezTo>
                  <a:pt x="1407" y="2274"/>
                  <a:pt x="1548" y="2063"/>
                  <a:pt x="1618" y="1781"/>
                </a:cubicBezTo>
                <a:cubicBezTo>
                  <a:pt x="1689" y="1359"/>
                  <a:pt x="1900" y="1078"/>
                  <a:pt x="2322" y="937"/>
                </a:cubicBezTo>
                <a:cubicBezTo>
                  <a:pt x="2533" y="796"/>
                  <a:pt x="2674" y="445"/>
                  <a:pt x="2463" y="234"/>
                </a:cubicBezTo>
                <a:cubicBezTo>
                  <a:pt x="2380" y="69"/>
                  <a:pt x="2225" y="0"/>
                  <a:pt x="2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
          <p:cNvSpPr/>
          <p:nvPr/>
        </p:nvSpPr>
        <p:spPr>
          <a:xfrm rot="-6011034" flipH="1">
            <a:off x="7151584" y="1183861"/>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
          <p:cNvSpPr/>
          <p:nvPr/>
        </p:nvSpPr>
        <p:spPr>
          <a:xfrm rot="-6011034" flipH="1">
            <a:off x="2120824" y="4049682"/>
            <a:ext cx="79171" cy="38998"/>
          </a:xfrm>
          <a:custGeom>
            <a:avLst/>
            <a:gdLst/>
            <a:ahLst/>
            <a:cxnLst/>
            <a:rect l="l" t="t" r="r" b="b"/>
            <a:pathLst>
              <a:path w="3167" h="1560" extrusionOk="0">
                <a:moveTo>
                  <a:pt x="2212" y="1"/>
                </a:moveTo>
                <a:cubicBezTo>
                  <a:pt x="1767" y="1"/>
                  <a:pt x="1315" y="211"/>
                  <a:pt x="1056" y="575"/>
                </a:cubicBezTo>
                <a:cubicBezTo>
                  <a:pt x="1007" y="671"/>
                  <a:pt x="926" y="867"/>
                  <a:pt x="789" y="867"/>
                </a:cubicBezTo>
                <a:cubicBezTo>
                  <a:pt x="726" y="867"/>
                  <a:pt x="652" y="826"/>
                  <a:pt x="563" y="715"/>
                </a:cubicBezTo>
                <a:cubicBezTo>
                  <a:pt x="504" y="627"/>
                  <a:pt x="433" y="588"/>
                  <a:pt x="365" y="588"/>
                </a:cubicBezTo>
                <a:cubicBezTo>
                  <a:pt x="270" y="588"/>
                  <a:pt x="182" y="663"/>
                  <a:pt x="141" y="786"/>
                </a:cubicBezTo>
                <a:cubicBezTo>
                  <a:pt x="0" y="997"/>
                  <a:pt x="141" y="1137"/>
                  <a:pt x="282" y="1278"/>
                </a:cubicBezTo>
                <a:cubicBezTo>
                  <a:pt x="634" y="1489"/>
                  <a:pt x="1056" y="1559"/>
                  <a:pt x="1478" y="1559"/>
                </a:cubicBezTo>
                <a:cubicBezTo>
                  <a:pt x="1900" y="1489"/>
                  <a:pt x="2322" y="1278"/>
                  <a:pt x="2744" y="1067"/>
                </a:cubicBezTo>
                <a:cubicBezTo>
                  <a:pt x="2955" y="997"/>
                  <a:pt x="3166" y="926"/>
                  <a:pt x="3166" y="645"/>
                </a:cubicBezTo>
                <a:cubicBezTo>
                  <a:pt x="3166" y="293"/>
                  <a:pt x="2955" y="152"/>
                  <a:pt x="2674" y="82"/>
                </a:cubicBezTo>
                <a:cubicBezTo>
                  <a:pt x="2527" y="27"/>
                  <a:pt x="2370" y="1"/>
                  <a:pt x="2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
          <p:cNvSpPr/>
          <p:nvPr/>
        </p:nvSpPr>
        <p:spPr>
          <a:xfrm rot="-6011034" flipH="1">
            <a:off x="7226315" y="134149"/>
            <a:ext cx="61572" cy="47973"/>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
          <p:cNvSpPr/>
          <p:nvPr/>
        </p:nvSpPr>
        <p:spPr>
          <a:xfrm rot="-6011034" flipH="1">
            <a:off x="664299" y="1783534"/>
            <a:ext cx="59822" cy="52798"/>
          </a:xfrm>
          <a:custGeom>
            <a:avLst/>
            <a:gdLst/>
            <a:ahLst/>
            <a:cxnLst/>
            <a:rect l="l" t="t" r="r" b="b"/>
            <a:pathLst>
              <a:path w="2393" h="2112" extrusionOk="0">
                <a:moveTo>
                  <a:pt x="2041" y="1"/>
                </a:moveTo>
                <a:cubicBezTo>
                  <a:pt x="1337" y="71"/>
                  <a:pt x="634" y="423"/>
                  <a:pt x="141" y="986"/>
                </a:cubicBezTo>
                <a:cubicBezTo>
                  <a:pt x="1" y="1126"/>
                  <a:pt x="1" y="1408"/>
                  <a:pt x="141" y="1549"/>
                </a:cubicBezTo>
                <a:cubicBezTo>
                  <a:pt x="244" y="1652"/>
                  <a:pt x="385" y="1717"/>
                  <a:pt x="536" y="1717"/>
                </a:cubicBezTo>
                <a:cubicBezTo>
                  <a:pt x="591" y="1717"/>
                  <a:pt x="648" y="1708"/>
                  <a:pt x="704" y="1689"/>
                </a:cubicBezTo>
                <a:cubicBezTo>
                  <a:pt x="845" y="1549"/>
                  <a:pt x="986" y="1408"/>
                  <a:pt x="1197" y="1267"/>
                </a:cubicBezTo>
                <a:cubicBezTo>
                  <a:pt x="1478" y="1478"/>
                  <a:pt x="1478" y="1760"/>
                  <a:pt x="1548" y="1900"/>
                </a:cubicBezTo>
                <a:cubicBezTo>
                  <a:pt x="1619" y="2041"/>
                  <a:pt x="1759" y="2111"/>
                  <a:pt x="1830" y="2111"/>
                </a:cubicBezTo>
                <a:cubicBezTo>
                  <a:pt x="2041" y="2111"/>
                  <a:pt x="2111" y="1971"/>
                  <a:pt x="2182" y="1760"/>
                </a:cubicBezTo>
                <a:cubicBezTo>
                  <a:pt x="2182" y="1689"/>
                  <a:pt x="2182" y="1549"/>
                  <a:pt x="2182" y="1478"/>
                </a:cubicBezTo>
                <a:cubicBezTo>
                  <a:pt x="1900" y="1126"/>
                  <a:pt x="1971" y="634"/>
                  <a:pt x="2252" y="353"/>
                </a:cubicBezTo>
                <a:cubicBezTo>
                  <a:pt x="2393" y="212"/>
                  <a:pt x="2252" y="1"/>
                  <a:pt x="20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
          <p:cNvSpPr/>
          <p:nvPr/>
        </p:nvSpPr>
        <p:spPr>
          <a:xfrm rot="-6011034" flipH="1">
            <a:off x="8889090" y="791354"/>
            <a:ext cx="45748" cy="90871"/>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
          <p:cNvSpPr/>
          <p:nvPr/>
        </p:nvSpPr>
        <p:spPr>
          <a:xfrm rot="-6011034" flipH="1">
            <a:off x="599310" y="1534494"/>
            <a:ext cx="49273" cy="54522"/>
          </a:xfrm>
          <a:custGeom>
            <a:avLst/>
            <a:gdLst/>
            <a:ahLst/>
            <a:cxnLst/>
            <a:rect l="l" t="t" r="r" b="b"/>
            <a:pathLst>
              <a:path w="1971" h="2181" extrusionOk="0">
                <a:moveTo>
                  <a:pt x="845" y="0"/>
                </a:moveTo>
                <a:cubicBezTo>
                  <a:pt x="493" y="70"/>
                  <a:pt x="211" y="282"/>
                  <a:pt x="141" y="633"/>
                </a:cubicBezTo>
                <a:cubicBezTo>
                  <a:pt x="0" y="985"/>
                  <a:pt x="141" y="1407"/>
                  <a:pt x="493" y="1618"/>
                </a:cubicBezTo>
                <a:cubicBezTo>
                  <a:pt x="704" y="1759"/>
                  <a:pt x="985" y="1970"/>
                  <a:pt x="1407" y="2181"/>
                </a:cubicBezTo>
                <a:cubicBezTo>
                  <a:pt x="1478" y="1759"/>
                  <a:pt x="1618" y="1407"/>
                  <a:pt x="1829" y="1055"/>
                </a:cubicBezTo>
                <a:cubicBezTo>
                  <a:pt x="1970" y="915"/>
                  <a:pt x="1970" y="633"/>
                  <a:pt x="1829" y="493"/>
                </a:cubicBezTo>
                <a:cubicBezTo>
                  <a:pt x="1618" y="141"/>
                  <a:pt x="1196"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
          <p:cNvSpPr/>
          <p:nvPr/>
        </p:nvSpPr>
        <p:spPr>
          <a:xfrm rot="-6011034" flipH="1">
            <a:off x="1263221" y="1766289"/>
            <a:ext cx="40473" cy="54922"/>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
          <p:cNvSpPr/>
          <p:nvPr/>
        </p:nvSpPr>
        <p:spPr>
          <a:xfrm rot="-6011034" flipH="1">
            <a:off x="6788612" y="840585"/>
            <a:ext cx="43998" cy="47773"/>
          </a:xfrm>
          <a:custGeom>
            <a:avLst/>
            <a:gdLst/>
            <a:ahLst/>
            <a:cxnLst/>
            <a:rect l="l" t="t" r="r" b="b"/>
            <a:pathLst>
              <a:path w="1760" h="1911" extrusionOk="0">
                <a:moveTo>
                  <a:pt x="1163" y="0"/>
                </a:moveTo>
                <a:cubicBezTo>
                  <a:pt x="1129" y="0"/>
                  <a:pt x="1093" y="4"/>
                  <a:pt x="1056" y="11"/>
                </a:cubicBezTo>
                <a:cubicBezTo>
                  <a:pt x="423" y="152"/>
                  <a:pt x="1" y="644"/>
                  <a:pt x="1" y="1277"/>
                </a:cubicBezTo>
                <a:cubicBezTo>
                  <a:pt x="71" y="1699"/>
                  <a:pt x="423" y="1910"/>
                  <a:pt x="845" y="1910"/>
                </a:cubicBezTo>
                <a:cubicBezTo>
                  <a:pt x="1408" y="1699"/>
                  <a:pt x="1759" y="1137"/>
                  <a:pt x="1689" y="574"/>
                </a:cubicBezTo>
                <a:cubicBezTo>
                  <a:pt x="1689" y="259"/>
                  <a:pt x="1463" y="0"/>
                  <a:pt x="1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
          <p:cNvSpPr/>
          <p:nvPr/>
        </p:nvSpPr>
        <p:spPr>
          <a:xfrm rot="-6011034" flipH="1">
            <a:off x="8130041" y="1381882"/>
            <a:ext cx="47498" cy="48923"/>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
          <p:cNvSpPr/>
          <p:nvPr/>
        </p:nvSpPr>
        <p:spPr>
          <a:xfrm rot="-6011034" flipH="1">
            <a:off x="865401" y="1637600"/>
            <a:ext cx="40473" cy="65722"/>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
          <p:cNvSpPr/>
          <p:nvPr/>
        </p:nvSpPr>
        <p:spPr>
          <a:xfrm rot="-6011034" flipH="1">
            <a:off x="6640632" y="455168"/>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
          <p:cNvSpPr/>
          <p:nvPr/>
        </p:nvSpPr>
        <p:spPr>
          <a:xfrm rot="-6011034" flipH="1">
            <a:off x="321398" y="2596349"/>
            <a:ext cx="58072" cy="32024"/>
          </a:xfrm>
          <a:custGeom>
            <a:avLst/>
            <a:gdLst/>
            <a:ahLst/>
            <a:cxnLst/>
            <a:rect l="l" t="t" r="r" b="b"/>
            <a:pathLst>
              <a:path w="2323" h="1281" extrusionOk="0">
                <a:moveTo>
                  <a:pt x="1381" y="1"/>
                </a:moveTo>
                <a:cubicBezTo>
                  <a:pt x="1301" y="1"/>
                  <a:pt x="1216" y="5"/>
                  <a:pt x="1126" y="14"/>
                </a:cubicBezTo>
                <a:cubicBezTo>
                  <a:pt x="423" y="85"/>
                  <a:pt x="1" y="436"/>
                  <a:pt x="71" y="788"/>
                </a:cubicBezTo>
                <a:cubicBezTo>
                  <a:pt x="142" y="1140"/>
                  <a:pt x="564" y="1280"/>
                  <a:pt x="1267" y="1280"/>
                </a:cubicBezTo>
                <a:cubicBezTo>
                  <a:pt x="1971" y="1210"/>
                  <a:pt x="2322" y="999"/>
                  <a:pt x="2322" y="577"/>
                </a:cubicBezTo>
                <a:cubicBezTo>
                  <a:pt x="2261" y="209"/>
                  <a:pt x="193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
          <p:cNvSpPr/>
          <p:nvPr/>
        </p:nvSpPr>
        <p:spPr>
          <a:xfrm rot="-6011034" flipH="1">
            <a:off x="8962641" y="1478758"/>
            <a:ext cx="43998" cy="40698"/>
          </a:xfrm>
          <a:custGeom>
            <a:avLst/>
            <a:gdLst/>
            <a:ahLst/>
            <a:cxnLst/>
            <a:rect l="l" t="t" r="r" b="b"/>
            <a:pathLst>
              <a:path w="1760" h="1628" extrusionOk="0">
                <a:moveTo>
                  <a:pt x="845" y="0"/>
                </a:moveTo>
                <a:cubicBezTo>
                  <a:pt x="352" y="71"/>
                  <a:pt x="1" y="422"/>
                  <a:pt x="1" y="915"/>
                </a:cubicBezTo>
                <a:cubicBezTo>
                  <a:pt x="71" y="1266"/>
                  <a:pt x="634" y="1618"/>
                  <a:pt x="1197" y="1618"/>
                </a:cubicBezTo>
                <a:cubicBezTo>
                  <a:pt x="1227" y="1624"/>
                  <a:pt x="1256" y="1627"/>
                  <a:pt x="1285" y="1627"/>
                </a:cubicBezTo>
                <a:cubicBezTo>
                  <a:pt x="1583" y="1627"/>
                  <a:pt x="1759" y="1300"/>
                  <a:pt x="1759" y="915"/>
                </a:cubicBezTo>
                <a:cubicBezTo>
                  <a:pt x="1759" y="422"/>
                  <a:pt x="133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
          <p:cNvSpPr/>
          <p:nvPr/>
        </p:nvSpPr>
        <p:spPr>
          <a:xfrm rot="-6011034" flipH="1">
            <a:off x="935490" y="2825104"/>
            <a:ext cx="38723" cy="43998"/>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
          <p:cNvSpPr/>
          <p:nvPr/>
        </p:nvSpPr>
        <p:spPr>
          <a:xfrm rot="-6011034" flipH="1">
            <a:off x="1862342" y="1479303"/>
            <a:ext cx="42223" cy="39623"/>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
          <p:cNvSpPr/>
          <p:nvPr/>
        </p:nvSpPr>
        <p:spPr>
          <a:xfrm rot="-6011034" flipH="1">
            <a:off x="1172921" y="2499599"/>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
          <p:cNvSpPr/>
          <p:nvPr/>
        </p:nvSpPr>
        <p:spPr>
          <a:xfrm rot="-6011034" flipH="1">
            <a:off x="8461464" y="2410180"/>
            <a:ext cx="45748" cy="35748"/>
          </a:xfrm>
          <a:custGeom>
            <a:avLst/>
            <a:gdLst/>
            <a:ahLst/>
            <a:cxnLst/>
            <a:rect l="l" t="t" r="r" b="b"/>
            <a:pathLst>
              <a:path w="1830" h="1430" extrusionOk="0">
                <a:moveTo>
                  <a:pt x="904" y="1"/>
                </a:moveTo>
                <a:cubicBezTo>
                  <a:pt x="861" y="1"/>
                  <a:pt x="817" y="4"/>
                  <a:pt x="774" y="12"/>
                </a:cubicBezTo>
                <a:cubicBezTo>
                  <a:pt x="282" y="82"/>
                  <a:pt x="0" y="363"/>
                  <a:pt x="0" y="715"/>
                </a:cubicBezTo>
                <a:cubicBezTo>
                  <a:pt x="0" y="1157"/>
                  <a:pt x="340" y="1429"/>
                  <a:pt x="766" y="1429"/>
                </a:cubicBezTo>
                <a:cubicBezTo>
                  <a:pt x="815" y="1429"/>
                  <a:pt x="864" y="1426"/>
                  <a:pt x="915" y="1419"/>
                </a:cubicBezTo>
                <a:cubicBezTo>
                  <a:pt x="1407" y="1419"/>
                  <a:pt x="1829" y="1067"/>
                  <a:pt x="1759" y="645"/>
                </a:cubicBezTo>
                <a:cubicBezTo>
                  <a:pt x="1633" y="266"/>
                  <a:pt x="1280"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
          <p:cNvSpPr/>
          <p:nvPr/>
        </p:nvSpPr>
        <p:spPr>
          <a:xfrm rot="-6011034" flipH="1">
            <a:off x="7850803" y="1387942"/>
            <a:ext cx="47523" cy="36823"/>
          </a:xfrm>
          <a:custGeom>
            <a:avLst/>
            <a:gdLst/>
            <a:ahLst/>
            <a:cxnLst/>
            <a:rect l="l" t="t" r="r" b="b"/>
            <a:pathLst>
              <a:path w="1901" h="1473" extrusionOk="0">
                <a:moveTo>
                  <a:pt x="1383" y="0"/>
                </a:moveTo>
                <a:cubicBezTo>
                  <a:pt x="791" y="0"/>
                  <a:pt x="251" y="344"/>
                  <a:pt x="71" y="945"/>
                </a:cubicBezTo>
                <a:cubicBezTo>
                  <a:pt x="1" y="1086"/>
                  <a:pt x="71" y="1297"/>
                  <a:pt x="212" y="1367"/>
                </a:cubicBezTo>
                <a:cubicBezTo>
                  <a:pt x="282" y="1438"/>
                  <a:pt x="388" y="1473"/>
                  <a:pt x="493" y="1473"/>
                </a:cubicBezTo>
                <a:cubicBezTo>
                  <a:pt x="599" y="1473"/>
                  <a:pt x="704" y="1438"/>
                  <a:pt x="775" y="1367"/>
                </a:cubicBezTo>
                <a:cubicBezTo>
                  <a:pt x="1126" y="1156"/>
                  <a:pt x="1478" y="875"/>
                  <a:pt x="1759" y="593"/>
                </a:cubicBezTo>
                <a:cubicBezTo>
                  <a:pt x="1830" y="523"/>
                  <a:pt x="1900" y="382"/>
                  <a:pt x="1900" y="312"/>
                </a:cubicBezTo>
                <a:cubicBezTo>
                  <a:pt x="1900" y="171"/>
                  <a:pt x="1759" y="101"/>
                  <a:pt x="1689" y="31"/>
                </a:cubicBezTo>
                <a:cubicBezTo>
                  <a:pt x="1586" y="10"/>
                  <a:pt x="1484" y="0"/>
                  <a:pt x="1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
          <p:cNvSpPr/>
          <p:nvPr/>
        </p:nvSpPr>
        <p:spPr>
          <a:xfrm rot="-6011034" flipH="1">
            <a:off x="625682" y="2162682"/>
            <a:ext cx="58072" cy="28349"/>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
          <p:cNvSpPr/>
          <p:nvPr/>
        </p:nvSpPr>
        <p:spPr>
          <a:xfrm rot="-6011034" flipH="1">
            <a:off x="1462843" y="1367465"/>
            <a:ext cx="45748" cy="32848"/>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
          <p:cNvSpPr/>
          <p:nvPr/>
        </p:nvSpPr>
        <p:spPr>
          <a:xfrm rot="-6011034" flipH="1">
            <a:off x="1128678" y="2862469"/>
            <a:ext cx="29924" cy="49748"/>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
          <p:cNvSpPr/>
          <p:nvPr/>
        </p:nvSpPr>
        <p:spPr>
          <a:xfrm rot="-6011034" flipH="1">
            <a:off x="1909600" y="1571233"/>
            <a:ext cx="33448" cy="40648"/>
          </a:xfrm>
          <a:custGeom>
            <a:avLst/>
            <a:gdLst/>
            <a:ahLst/>
            <a:cxnLst/>
            <a:rect l="l" t="t" r="r" b="b"/>
            <a:pathLst>
              <a:path w="1338" h="1626" extrusionOk="0">
                <a:moveTo>
                  <a:pt x="634" y="1"/>
                </a:moveTo>
                <a:cubicBezTo>
                  <a:pt x="282" y="71"/>
                  <a:pt x="1" y="353"/>
                  <a:pt x="1" y="775"/>
                </a:cubicBezTo>
                <a:cubicBezTo>
                  <a:pt x="1" y="1170"/>
                  <a:pt x="370" y="1626"/>
                  <a:pt x="821" y="1626"/>
                </a:cubicBezTo>
                <a:cubicBezTo>
                  <a:pt x="852" y="1626"/>
                  <a:pt x="883" y="1624"/>
                  <a:pt x="915" y="1619"/>
                </a:cubicBezTo>
                <a:cubicBezTo>
                  <a:pt x="1337" y="1549"/>
                  <a:pt x="1337" y="1267"/>
                  <a:pt x="1337" y="916"/>
                </a:cubicBezTo>
                <a:cubicBezTo>
                  <a:pt x="1337" y="353"/>
                  <a:pt x="105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
          <p:cNvSpPr/>
          <p:nvPr/>
        </p:nvSpPr>
        <p:spPr>
          <a:xfrm rot="-6011034" flipH="1">
            <a:off x="7761408" y="454765"/>
            <a:ext cx="42223" cy="35198"/>
          </a:xfrm>
          <a:custGeom>
            <a:avLst/>
            <a:gdLst/>
            <a:ahLst/>
            <a:cxnLst/>
            <a:rect l="l" t="t" r="r" b="b"/>
            <a:pathLst>
              <a:path w="1689" h="1408" extrusionOk="0">
                <a:moveTo>
                  <a:pt x="774" y="1"/>
                </a:moveTo>
                <a:cubicBezTo>
                  <a:pt x="352" y="1"/>
                  <a:pt x="1" y="282"/>
                  <a:pt x="1" y="634"/>
                </a:cubicBezTo>
                <a:cubicBezTo>
                  <a:pt x="71" y="1056"/>
                  <a:pt x="423" y="1408"/>
                  <a:pt x="845" y="1408"/>
                </a:cubicBezTo>
                <a:cubicBezTo>
                  <a:pt x="1267" y="1337"/>
                  <a:pt x="1619" y="986"/>
                  <a:pt x="1689" y="563"/>
                </a:cubicBezTo>
                <a:cubicBezTo>
                  <a:pt x="1689" y="212"/>
                  <a:pt x="1337"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
          <p:cNvSpPr/>
          <p:nvPr/>
        </p:nvSpPr>
        <p:spPr>
          <a:xfrm rot="-6011034" flipH="1">
            <a:off x="1308751" y="1386679"/>
            <a:ext cx="45748" cy="39298"/>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
          <p:cNvSpPr/>
          <p:nvPr/>
        </p:nvSpPr>
        <p:spPr>
          <a:xfrm rot="-6011034" flipH="1">
            <a:off x="2044405" y="2258454"/>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
          <p:cNvSpPr/>
          <p:nvPr/>
        </p:nvSpPr>
        <p:spPr>
          <a:xfrm rot="-6011034" flipH="1">
            <a:off x="7170881" y="305414"/>
            <a:ext cx="40473" cy="33673"/>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
          <p:cNvSpPr/>
          <p:nvPr/>
        </p:nvSpPr>
        <p:spPr>
          <a:xfrm rot="-6011034" flipH="1">
            <a:off x="928386" y="2433603"/>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
          <p:cNvSpPr/>
          <p:nvPr/>
        </p:nvSpPr>
        <p:spPr>
          <a:xfrm rot="-6011034" flipH="1">
            <a:off x="1890619" y="2896830"/>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
          <p:cNvSpPr/>
          <p:nvPr/>
        </p:nvSpPr>
        <p:spPr>
          <a:xfrm rot="-6011034" flipH="1">
            <a:off x="1130075" y="1805149"/>
            <a:ext cx="35198" cy="40473"/>
          </a:xfrm>
          <a:custGeom>
            <a:avLst/>
            <a:gdLst/>
            <a:ahLst/>
            <a:cxnLst/>
            <a:rect l="l" t="t" r="r" b="b"/>
            <a:pathLst>
              <a:path w="1408" h="1619" extrusionOk="0">
                <a:moveTo>
                  <a:pt x="704" y="0"/>
                </a:moveTo>
                <a:cubicBezTo>
                  <a:pt x="282" y="0"/>
                  <a:pt x="0" y="422"/>
                  <a:pt x="71" y="844"/>
                </a:cubicBezTo>
                <a:cubicBezTo>
                  <a:pt x="71" y="1266"/>
                  <a:pt x="422" y="1618"/>
                  <a:pt x="844" y="1618"/>
                </a:cubicBezTo>
                <a:cubicBezTo>
                  <a:pt x="1407" y="1548"/>
                  <a:pt x="1337" y="1126"/>
                  <a:pt x="1337" y="774"/>
                </a:cubicBezTo>
                <a:cubicBezTo>
                  <a:pt x="1337" y="352"/>
                  <a:pt x="119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
          <p:cNvSpPr/>
          <p:nvPr/>
        </p:nvSpPr>
        <p:spPr>
          <a:xfrm rot="-6011034" flipH="1">
            <a:off x="428101" y="1867468"/>
            <a:ext cx="47123"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
          <p:cNvSpPr/>
          <p:nvPr/>
        </p:nvSpPr>
        <p:spPr>
          <a:xfrm rot="-6011034" flipH="1">
            <a:off x="8163504" y="1630415"/>
            <a:ext cx="36948" cy="40723"/>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
          <p:cNvSpPr/>
          <p:nvPr/>
        </p:nvSpPr>
        <p:spPr>
          <a:xfrm rot="-6011034" flipH="1">
            <a:off x="1644812" y="1848959"/>
            <a:ext cx="35198" cy="37673"/>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
          <p:cNvSpPr/>
          <p:nvPr/>
        </p:nvSpPr>
        <p:spPr>
          <a:xfrm rot="-6011034" flipH="1">
            <a:off x="8557144" y="794980"/>
            <a:ext cx="43998" cy="29999"/>
          </a:xfrm>
          <a:custGeom>
            <a:avLst/>
            <a:gdLst/>
            <a:ahLst/>
            <a:cxnLst/>
            <a:rect l="l" t="t" r="r" b="b"/>
            <a:pathLst>
              <a:path w="1760" h="1200" extrusionOk="0">
                <a:moveTo>
                  <a:pt x="563" y="0"/>
                </a:moveTo>
                <a:cubicBezTo>
                  <a:pt x="1" y="141"/>
                  <a:pt x="1" y="985"/>
                  <a:pt x="563" y="1126"/>
                </a:cubicBezTo>
                <a:cubicBezTo>
                  <a:pt x="663" y="1176"/>
                  <a:pt x="771" y="1199"/>
                  <a:pt x="883" y="1199"/>
                </a:cubicBezTo>
                <a:cubicBezTo>
                  <a:pt x="1085" y="1199"/>
                  <a:pt x="1296" y="1122"/>
                  <a:pt x="1478" y="985"/>
                </a:cubicBezTo>
                <a:cubicBezTo>
                  <a:pt x="1759" y="634"/>
                  <a:pt x="1618" y="282"/>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
          <p:cNvSpPr/>
          <p:nvPr/>
        </p:nvSpPr>
        <p:spPr>
          <a:xfrm rot="-6011034" flipH="1">
            <a:off x="816181" y="2881354"/>
            <a:ext cx="36948" cy="44323"/>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
          <p:cNvSpPr/>
          <p:nvPr/>
        </p:nvSpPr>
        <p:spPr>
          <a:xfrm rot="-6011034" flipH="1">
            <a:off x="7856960" y="790490"/>
            <a:ext cx="35198" cy="38973"/>
          </a:xfrm>
          <a:custGeom>
            <a:avLst/>
            <a:gdLst/>
            <a:ahLst/>
            <a:cxnLst/>
            <a:rect l="l" t="t" r="r" b="b"/>
            <a:pathLst>
              <a:path w="1408" h="1559" extrusionOk="0">
                <a:moveTo>
                  <a:pt x="864" y="0"/>
                </a:moveTo>
                <a:cubicBezTo>
                  <a:pt x="834" y="0"/>
                  <a:pt x="803" y="4"/>
                  <a:pt x="774" y="11"/>
                </a:cubicBezTo>
                <a:cubicBezTo>
                  <a:pt x="282" y="11"/>
                  <a:pt x="0" y="433"/>
                  <a:pt x="71" y="855"/>
                </a:cubicBezTo>
                <a:cubicBezTo>
                  <a:pt x="141" y="1207"/>
                  <a:pt x="352" y="1559"/>
                  <a:pt x="704" y="1559"/>
                </a:cubicBezTo>
                <a:cubicBezTo>
                  <a:pt x="1126" y="1418"/>
                  <a:pt x="1407" y="1066"/>
                  <a:pt x="1407" y="574"/>
                </a:cubicBezTo>
                <a:cubicBezTo>
                  <a:pt x="1407" y="259"/>
                  <a:pt x="1125"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
          <p:cNvSpPr/>
          <p:nvPr/>
        </p:nvSpPr>
        <p:spPr>
          <a:xfrm rot="-6011034" flipH="1">
            <a:off x="1437116" y="2047516"/>
            <a:ext cx="43998" cy="30249"/>
          </a:xfrm>
          <a:custGeom>
            <a:avLst/>
            <a:gdLst/>
            <a:ahLst/>
            <a:cxnLst/>
            <a:rect l="l" t="t" r="r" b="b"/>
            <a:pathLst>
              <a:path w="1760" h="1210" extrusionOk="0">
                <a:moveTo>
                  <a:pt x="981" y="0"/>
                </a:moveTo>
                <a:cubicBezTo>
                  <a:pt x="936" y="0"/>
                  <a:pt x="890" y="5"/>
                  <a:pt x="845" y="14"/>
                </a:cubicBezTo>
                <a:cubicBezTo>
                  <a:pt x="423" y="154"/>
                  <a:pt x="1" y="577"/>
                  <a:pt x="71" y="928"/>
                </a:cubicBezTo>
                <a:cubicBezTo>
                  <a:pt x="141" y="1210"/>
                  <a:pt x="352" y="1210"/>
                  <a:pt x="634" y="1210"/>
                </a:cubicBezTo>
                <a:cubicBezTo>
                  <a:pt x="1337" y="1139"/>
                  <a:pt x="1759" y="858"/>
                  <a:pt x="1689" y="506"/>
                </a:cubicBezTo>
                <a:cubicBezTo>
                  <a:pt x="1566" y="200"/>
                  <a:pt x="1284"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
          <p:cNvSpPr/>
          <p:nvPr/>
        </p:nvSpPr>
        <p:spPr>
          <a:xfrm rot="-6011034" flipH="1">
            <a:off x="1323076" y="1913059"/>
            <a:ext cx="35198" cy="37298"/>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
          <p:cNvSpPr/>
          <p:nvPr/>
        </p:nvSpPr>
        <p:spPr>
          <a:xfrm rot="-6011034" flipH="1">
            <a:off x="9316902" y="602030"/>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
          <p:cNvSpPr/>
          <p:nvPr/>
        </p:nvSpPr>
        <p:spPr>
          <a:xfrm rot="-6011034" flipH="1">
            <a:off x="1088755" y="2277203"/>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
          <p:cNvSpPr/>
          <p:nvPr/>
        </p:nvSpPr>
        <p:spPr>
          <a:xfrm rot="-6011034" flipH="1">
            <a:off x="1842937" y="2273604"/>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
          <p:cNvSpPr/>
          <p:nvPr/>
        </p:nvSpPr>
        <p:spPr>
          <a:xfrm rot="-6011034" flipH="1">
            <a:off x="8831739" y="442249"/>
            <a:ext cx="31674" cy="37173"/>
          </a:xfrm>
          <a:custGeom>
            <a:avLst/>
            <a:gdLst/>
            <a:ahLst/>
            <a:cxnLst/>
            <a:rect l="l" t="t" r="r" b="b"/>
            <a:pathLst>
              <a:path w="1267" h="1487" extrusionOk="0">
                <a:moveTo>
                  <a:pt x="723" y="0"/>
                </a:moveTo>
                <a:cubicBezTo>
                  <a:pt x="694" y="0"/>
                  <a:pt x="664" y="3"/>
                  <a:pt x="634" y="9"/>
                </a:cubicBezTo>
                <a:cubicBezTo>
                  <a:pt x="282" y="80"/>
                  <a:pt x="0" y="361"/>
                  <a:pt x="71" y="713"/>
                </a:cubicBezTo>
                <a:cubicBezTo>
                  <a:pt x="71" y="1135"/>
                  <a:pt x="352" y="1416"/>
                  <a:pt x="774" y="1487"/>
                </a:cubicBezTo>
                <a:cubicBezTo>
                  <a:pt x="1056" y="1416"/>
                  <a:pt x="1267" y="1135"/>
                  <a:pt x="1267" y="713"/>
                </a:cubicBezTo>
                <a:cubicBezTo>
                  <a:pt x="1267" y="327"/>
                  <a:pt x="1032"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
          <p:cNvSpPr/>
          <p:nvPr/>
        </p:nvSpPr>
        <p:spPr>
          <a:xfrm rot="-6011034" flipH="1">
            <a:off x="508527" y="2473574"/>
            <a:ext cx="36948" cy="31949"/>
          </a:xfrm>
          <a:custGeom>
            <a:avLst/>
            <a:gdLst/>
            <a:ahLst/>
            <a:cxnLst/>
            <a:rect l="l" t="t" r="r" b="b"/>
            <a:pathLst>
              <a:path w="1478" h="1278" extrusionOk="0">
                <a:moveTo>
                  <a:pt x="704" y="1"/>
                </a:moveTo>
                <a:cubicBezTo>
                  <a:pt x="352" y="1"/>
                  <a:pt x="0" y="352"/>
                  <a:pt x="0" y="704"/>
                </a:cubicBezTo>
                <a:cubicBezTo>
                  <a:pt x="63" y="1019"/>
                  <a:pt x="239" y="1278"/>
                  <a:pt x="477" y="1278"/>
                </a:cubicBezTo>
                <a:cubicBezTo>
                  <a:pt x="505" y="1278"/>
                  <a:pt x="534" y="1274"/>
                  <a:pt x="563" y="1267"/>
                </a:cubicBezTo>
                <a:cubicBezTo>
                  <a:pt x="844" y="1197"/>
                  <a:pt x="1478" y="704"/>
                  <a:pt x="1337" y="352"/>
                </a:cubicBezTo>
                <a:cubicBezTo>
                  <a:pt x="1266" y="1"/>
                  <a:pt x="985"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
          <p:cNvSpPr/>
          <p:nvPr/>
        </p:nvSpPr>
        <p:spPr>
          <a:xfrm rot="-6011034" flipH="1">
            <a:off x="8559785" y="384749"/>
            <a:ext cx="38723"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
          <p:cNvSpPr/>
          <p:nvPr/>
        </p:nvSpPr>
        <p:spPr>
          <a:xfrm rot="-6011034" flipH="1">
            <a:off x="1403837" y="1748543"/>
            <a:ext cx="29924" cy="40473"/>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
          <p:cNvSpPr/>
          <p:nvPr/>
        </p:nvSpPr>
        <p:spPr>
          <a:xfrm rot="-6011034" flipH="1">
            <a:off x="115647" y="2742425"/>
            <a:ext cx="31674" cy="32349"/>
          </a:xfrm>
          <a:custGeom>
            <a:avLst/>
            <a:gdLst/>
            <a:ahLst/>
            <a:cxnLst/>
            <a:rect l="l" t="t" r="r" b="b"/>
            <a:pathLst>
              <a:path w="1267" h="1294" extrusionOk="0">
                <a:moveTo>
                  <a:pt x="745" y="0"/>
                </a:moveTo>
                <a:cubicBezTo>
                  <a:pt x="708" y="0"/>
                  <a:pt x="670" y="5"/>
                  <a:pt x="634" y="14"/>
                </a:cubicBezTo>
                <a:cubicBezTo>
                  <a:pt x="282" y="84"/>
                  <a:pt x="1" y="436"/>
                  <a:pt x="1" y="787"/>
                </a:cubicBezTo>
                <a:cubicBezTo>
                  <a:pt x="62" y="1094"/>
                  <a:pt x="283" y="1293"/>
                  <a:pt x="525" y="1293"/>
                </a:cubicBezTo>
                <a:cubicBezTo>
                  <a:pt x="561" y="1293"/>
                  <a:pt x="597" y="1289"/>
                  <a:pt x="634" y="1280"/>
                </a:cubicBezTo>
                <a:cubicBezTo>
                  <a:pt x="1056" y="1210"/>
                  <a:pt x="1267" y="858"/>
                  <a:pt x="1267" y="506"/>
                </a:cubicBezTo>
                <a:cubicBezTo>
                  <a:pt x="1267" y="200"/>
                  <a:pt x="1000" y="0"/>
                  <a:pt x="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
          <p:cNvSpPr/>
          <p:nvPr/>
        </p:nvSpPr>
        <p:spPr>
          <a:xfrm rot="-6011034" flipH="1">
            <a:off x="8724222" y="677317"/>
            <a:ext cx="38698" cy="25249"/>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
          <p:cNvSpPr/>
          <p:nvPr/>
        </p:nvSpPr>
        <p:spPr>
          <a:xfrm rot="-6011034" flipH="1">
            <a:off x="283812" y="2828629"/>
            <a:ext cx="28174" cy="36948"/>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
          <p:cNvSpPr/>
          <p:nvPr/>
        </p:nvSpPr>
        <p:spPr>
          <a:xfrm rot="-6011034" flipH="1">
            <a:off x="75709" y="2160625"/>
            <a:ext cx="40473" cy="26274"/>
          </a:xfrm>
          <a:custGeom>
            <a:avLst/>
            <a:gdLst/>
            <a:ahLst/>
            <a:cxnLst/>
            <a:rect l="l" t="t" r="r" b="b"/>
            <a:pathLst>
              <a:path w="1619" h="1051" extrusionOk="0">
                <a:moveTo>
                  <a:pt x="1063" y="0"/>
                </a:moveTo>
                <a:cubicBezTo>
                  <a:pt x="813" y="0"/>
                  <a:pt x="583" y="138"/>
                  <a:pt x="352" y="276"/>
                </a:cubicBezTo>
                <a:lnTo>
                  <a:pt x="282" y="347"/>
                </a:lnTo>
                <a:cubicBezTo>
                  <a:pt x="141" y="487"/>
                  <a:pt x="1" y="628"/>
                  <a:pt x="71" y="839"/>
                </a:cubicBezTo>
                <a:cubicBezTo>
                  <a:pt x="212" y="1050"/>
                  <a:pt x="423" y="1050"/>
                  <a:pt x="634" y="1050"/>
                </a:cubicBezTo>
                <a:cubicBezTo>
                  <a:pt x="985" y="1050"/>
                  <a:pt x="1408" y="839"/>
                  <a:pt x="1548" y="487"/>
                </a:cubicBezTo>
                <a:cubicBezTo>
                  <a:pt x="1619" y="347"/>
                  <a:pt x="1548" y="206"/>
                  <a:pt x="1478" y="136"/>
                </a:cubicBezTo>
                <a:cubicBezTo>
                  <a:pt x="1332" y="39"/>
                  <a:pt x="1195" y="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
          <p:cNvSpPr/>
          <p:nvPr/>
        </p:nvSpPr>
        <p:spPr>
          <a:xfrm rot="-6011034" flipH="1">
            <a:off x="1530886" y="2716492"/>
            <a:ext cx="33448"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
          <p:cNvSpPr/>
          <p:nvPr/>
        </p:nvSpPr>
        <p:spPr>
          <a:xfrm rot="-6011034" flipH="1">
            <a:off x="168218" y="2277598"/>
            <a:ext cx="26399" cy="33948"/>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
          <p:cNvSpPr/>
          <p:nvPr/>
        </p:nvSpPr>
        <p:spPr>
          <a:xfrm rot="-6011034" flipH="1">
            <a:off x="8103434" y="2215045"/>
            <a:ext cx="33448"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
          <p:cNvSpPr/>
          <p:nvPr/>
        </p:nvSpPr>
        <p:spPr>
          <a:xfrm rot="-6011034" flipH="1">
            <a:off x="47465" y="2240972"/>
            <a:ext cx="31674" cy="30599"/>
          </a:xfrm>
          <a:custGeom>
            <a:avLst/>
            <a:gdLst/>
            <a:ahLst/>
            <a:cxnLst/>
            <a:rect l="l" t="t" r="r" b="b"/>
            <a:pathLst>
              <a:path w="1267" h="1224" extrusionOk="0">
                <a:moveTo>
                  <a:pt x="672" y="0"/>
                </a:moveTo>
                <a:cubicBezTo>
                  <a:pt x="636" y="0"/>
                  <a:pt x="600" y="5"/>
                  <a:pt x="563" y="14"/>
                </a:cubicBezTo>
                <a:cubicBezTo>
                  <a:pt x="212" y="84"/>
                  <a:pt x="1" y="436"/>
                  <a:pt x="71" y="788"/>
                </a:cubicBezTo>
                <a:cubicBezTo>
                  <a:pt x="132" y="1032"/>
                  <a:pt x="299" y="1223"/>
                  <a:pt x="527" y="1223"/>
                </a:cubicBezTo>
                <a:cubicBezTo>
                  <a:pt x="561" y="1223"/>
                  <a:pt x="597" y="1219"/>
                  <a:pt x="634" y="1210"/>
                </a:cubicBezTo>
                <a:cubicBezTo>
                  <a:pt x="986" y="1139"/>
                  <a:pt x="1267" y="858"/>
                  <a:pt x="1197" y="506"/>
                </a:cubicBezTo>
                <a:cubicBezTo>
                  <a:pt x="1135" y="200"/>
                  <a:pt x="914"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
          <p:cNvSpPr/>
          <p:nvPr/>
        </p:nvSpPr>
        <p:spPr>
          <a:xfrm rot="-6011034" flipH="1">
            <a:off x="1891024" y="2506463"/>
            <a:ext cx="27924" cy="32024"/>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
          <p:cNvSpPr/>
          <p:nvPr/>
        </p:nvSpPr>
        <p:spPr>
          <a:xfrm rot="-6011034" flipH="1">
            <a:off x="7365371" y="844928"/>
            <a:ext cx="29924" cy="30199"/>
          </a:xfrm>
          <a:custGeom>
            <a:avLst/>
            <a:gdLst/>
            <a:ahLst/>
            <a:cxnLst/>
            <a:rect l="l" t="t" r="r" b="b"/>
            <a:pathLst>
              <a:path w="1197" h="1208" extrusionOk="0">
                <a:moveTo>
                  <a:pt x="634" y="0"/>
                </a:moveTo>
                <a:cubicBezTo>
                  <a:pt x="282" y="71"/>
                  <a:pt x="1" y="352"/>
                  <a:pt x="71" y="704"/>
                </a:cubicBezTo>
                <a:cubicBezTo>
                  <a:pt x="71" y="955"/>
                  <a:pt x="296" y="1207"/>
                  <a:pt x="596" y="1207"/>
                </a:cubicBezTo>
                <a:cubicBezTo>
                  <a:pt x="631" y="1207"/>
                  <a:pt x="667" y="1204"/>
                  <a:pt x="704" y="1196"/>
                </a:cubicBezTo>
                <a:cubicBezTo>
                  <a:pt x="986" y="1126"/>
                  <a:pt x="1197" y="844"/>
                  <a:pt x="1197" y="563"/>
                </a:cubicBezTo>
                <a:cubicBezTo>
                  <a:pt x="1127" y="282"/>
                  <a:pt x="915" y="71"/>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
          <p:cNvSpPr/>
          <p:nvPr/>
        </p:nvSpPr>
        <p:spPr>
          <a:xfrm rot="-6011034" flipH="1">
            <a:off x="1662371" y="2448591"/>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
          <p:cNvSpPr/>
          <p:nvPr/>
        </p:nvSpPr>
        <p:spPr>
          <a:xfrm rot="-6011034" flipH="1">
            <a:off x="1611034" y="2249392"/>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
          <p:cNvSpPr/>
          <p:nvPr/>
        </p:nvSpPr>
        <p:spPr>
          <a:xfrm rot="-6011034" flipH="1">
            <a:off x="7843773" y="1008208"/>
            <a:ext cx="22899" cy="33898"/>
          </a:xfrm>
          <a:custGeom>
            <a:avLst/>
            <a:gdLst/>
            <a:ahLst/>
            <a:cxnLst/>
            <a:rect l="l" t="t" r="r" b="b"/>
            <a:pathLst>
              <a:path w="916" h="1356" extrusionOk="0">
                <a:moveTo>
                  <a:pt x="322" y="0"/>
                </a:moveTo>
                <a:cubicBezTo>
                  <a:pt x="57" y="0"/>
                  <a:pt x="1" y="259"/>
                  <a:pt x="1" y="574"/>
                </a:cubicBezTo>
                <a:cubicBezTo>
                  <a:pt x="1" y="965"/>
                  <a:pt x="181" y="1356"/>
                  <a:pt x="487" y="1356"/>
                </a:cubicBezTo>
                <a:cubicBezTo>
                  <a:pt x="512" y="1356"/>
                  <a:pt x="537" y="1353"/>
                  <a:pt x="563" y="1348"/>
                </a:cubicBezTo>
                <a:cubicBezTo>
                  <a:pt x="915" y="1278"/>
                  <a:pt x="915" y="996"/>
                  <a:pt x="915" y="715"/>
                </a:cubicBezTo>
                <a:cubicBezTo>
                  <a:pt x="915" y="363"/>
                  <a:pt x="704" y="11"/>
                  <a:pt x="423" y="11"/>
                </a:cubicBezTo>
                <a:cubicBezTo>
                  <a:pt x="386" y="4"/>
                  <a:pt x="352"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
          <p:cNvSpPr/>
          <p:nvPr/>
        </p:nvSpPr>
        <p:spPr>
          <a:xfrm rot="-6011034" flipH="1">
            <a:off x="8324450" y="389816"/>
            <a:ext cx="38698" cy="22399"/>
          </a:xfrm>
          <a:custGeom>
            <a:avLst/>
            <a:gdLst/>
            <a:ahLst/>
            <a:cxnLst/>
            <a:rect l="l" t="t" r="r" b="b"/>
            <a:pathLst>
              <a:path w="1548" h="896" extrusionOk="0">
                <a:moveTo>
                  <a:pt x="710" y="0"/>
                </a:moveTo>
                <a:cubicBezTo>
                  <a:pt x="421" y="0"/>
                  <a:pt x="193" y="192"/>
                  <a:pt x="71" y="436"/>
                </a:cubicBezTo>
                <a:cubicBezTo>
                  <a:pt x="0" y="577"/>
                  <a:pt x="71" y="718"/>
                  <a:pt x="141" y="788"/>
                </a:cubicBezTo>
                <a:cubicBezTo>
                  <a:pt x="270" y="865"/>
                  <a:pt x="400" y="896"/>
                  <a:pt x="522" y="896"/>
                </a:cubicBezTo>
                <a:cubicBezTo>
                  <a:pt x="732" y="896"/>
                  <a:pt x="922" y="807"/>
                  <a:pt x="1056" y="718"/>
                </a:cubicBezTo>
                <a:cubicBezTo>
                  <a:pt x="1267" y="647"/>
                  <a:pt x="1548" y="507"/>
                  <a:pt x="1407" y="225"/>
                </a:cubicBezTo>
                <a:cubicBezTo>
                  <a:pt x="1337" y="14"/>
                  <a:pt x="1056" y="14"/>
                  <a:pt x="845" y="14"/>
                </a:cubicBezTo>
                <a:cubicBezTo>
                  <a:pt x="798" y="5"/>
                  <a:pt x="753"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
          <p:cNvSpPr/>
          <p:nvPr/>
        </p:nvSpPr>
        <p:spPr>
          <a:xfrm rot="-6011034" flipH="1">
            <a:off x="511200" y="2371979"/>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
          <p:cNvSpPr/>
          <p:nvPr/>
        </p:nvSpPr>
        <p:spPr>
          <a:xfrm rot="-6011034" flipH="1">
            <a:off x="1905962" y="2250371"/>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
          <p:cNvSpPr/>
          <p:nvPr/>
        </p:nvSpPr>
        <p:spPr>
          <a:xfrm rot="-6011034" flipH="1">
            <a:off x="1149771" y="1634941"/>
            <a:ext cx="28149" cy="31674"/>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
          <p:cNvSpPr/>
          <p:nvPr/>
        </p:nvSpPr>
        <p:spPr>
          <a:xfrm rot="-6011034" flipH="1">
            <a:off x="933469" y="2385165"/>
            <a:ext cx="31699" cy="26749"/>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
          <p:cNvSpPr/>
          <p:nvPr/>
        </p:nvSpPr>
        <p:spPr>
          <a:xfrm rot="-6011034" flipH="1">
            <a:off x="898504" y="2121827"/>
            <a:ext cx="31674" cy="26424"/>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
          <p:cNvSpPr/>
          <p:nvPr/>
        </p:nvSpPr>
        <p:spPr>
          <a:xfrm rot="-6011034" flipH="1">
            <a:off x="248756" y="2201626"/>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
          <p:cNvSpPr/>
          <p:nvPr/>
        </p:nvSpPr>
        <p:spPr>
          <a:xfrm rot="-6011034" flipH="1">
            <a:off x="792744" y="2790834"/>
            <a:ext cx="26399" cy="28174"/>
          </a:xfrm>
          <a:custGeom>
            <a:avLst/>
            <a:gdLst/>
            <a:ahLst/>
            <a:cxnLst/>
            <a:rect l="l" t="t" r="r" b="b"/>
            <a:pathLst>
              <a:path w="1056" h="1127" extrusionOk="0">
                <a:moveTo>
                  <a:pt x="563" y="1"/>
                </a:moveTo>
                <a:cubicBezTo>
                  <a:pt x="282" y="1"/>
                  <a:pt x="1" y="282"/>
                  <a:pt x="71" y="634"/>
                </a:cubicBezTo>
                <a:cubicBezTo>
                  <a:pt x="1" y="915"/>
                  <a:pt x="212" y="1126"/>
                  <a:pt x="493" y="1126"/>
                </a:cubicBezTo>
                <a:cubicBezTo>
                  <a:pt x="774" y="1126"/>
                  <a:pt x="1056" y="774"/>
                  <a:pt x="1056" y="352"/>
                </a:cubicBezTo>
                <a:cubicBezTo>
                  <a:pt x="1056" y="141"/>
                  <a:pt x="774"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
          <p:cNvSpPr/>
          <p:nvPr/>
        </p:nvSpPr>
        <p:spPr>
          <a:xfrm rot="-6011034" flipH="1">
            <a:off x="7720468" y="901169"/>
            <a:ext cx="28149" cy="25099"/>
          </a:xfrm>
          <a:custGeom>
            <a:avLst/>
            <a:gdLst/>
            <a:ahLst/>
            <a:cxnLst/>
            <a:rect l="l" t="t" r="r" b="b"/>
            <a:pathLst>
              <a:path w="1126" h="1004" extrusionOk="0">
                <a:moveTo>
                  <a:pt x="563" y="1"/>
                </a:moveTo>
                <a:cubicBezTo>
                  <a:pt x="282" y="71"/>
                  <a:pt x="0" y="282"/>
                  <a:pt x="71" y="563"/>
                </a:cubicBezTo>
                <a:cubicBezTo>
                  <a:pt x="129" y="856"/>
                  <a:pt x="286" y="1003"/>
                  <a:pt x="499" y="1003"/>
                </a:cubicBezTo>
                <a:cubicBezTo>
                  <a:pt x="541" y="1003"/>
                  <a:pt x="586" y="997"/>
                  <a:pt x="633" y="985"/>
                </a:cubicBezTo>
                <a:cubicBezTo>
                  <a:pt x="915" y="915"/>
                  <a:pt x="1126" y="704"/>
                  <a:pt x="1126" y="423"/>
                </a:cubicBezTo>
                <a:cubicBezTo>
                  <a:pt x="1126" y="141"/>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
          <p:cNvSpPr/>
          <p:nvPr/>
        </p:nvSpPr>
        <p:spPr>
          <a:xfrm rot="-6011034" flipH="1">
            <a:off x="1600398" y="1994953"/>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
          <p:cNvSpPr/>
          <p:nvPr/>
        </p:nvSpPr>
        <p:spPr>
          <a:xfrm rot="-6011034" flipH="1">
            <a:off x="9348480" y="442009"/>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
          <p:cNvSpPr/>
          <p:nvPr/>
        </p:nvSpPr>
        <p:spPr>
          <a:xfrm rot="-6011034" flipH="1">
            <a:off x="941641" y="1994704"/>
            <a:ext cx="26399" cy="26399"/>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
          <p:cNvSpPr/>
          <p:nvPr/>
        </p:nvSpPr>
        <p:spPr>
          <a:xfrm rot="-6011034" flipH="1">
            <a:off x="1691188" y="2180044"/>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
          <p:cNvSpPr/>
          <p:nvPr/>
        </p:nvSpPr>
        <p:spPr>
          <a:xfrm rot="-6011034" flipH="1">
            <a:off x="8870625" y="470399"/>
            <a:ext cx="26399" cy="23249"/>
          </a:xfrm>
          <a:custGeom>
            <a:avLst/>
            <a:gdLst/>
            <a:ahLst/>
            <a:cxnLst/>
            <a:rect l="l" t="t" r="r" b="b"/>
            <a:pathLst>
              <a:path w="1056" h="930" extrusionOk="0">
                <a:moveTo>
                  <a:pt x="422" y="1"/>
                </a:moveTo>
                <a:cubicBezTo>
                  <a:pt x="141" y="1"/>
                  <a:pt x="0" y="212"/>
                  <a:pt x="0" y="493"/>
                </a:cubicBezTo>
                <a:cubicBezTo>
                  <a:pt x="61" y="738"/>
                  <a:pt x="229" y="929"/>
                  <a:pt x="456" y="929"/>
                </a:cubicBezTo>
                <a:cubicBezTo>
                  <a:pt x="490" y="929"/>
                  <a:pt x="526" y="925"/>
                  <a:pt x="563" y="915"/>
                </a:cubicBezTo>
                <a:cubicBezTo>
                  <a:pt x="844" y="915"/>
                  <a:pt x="1056" y="704"/>
                  <a:pt x="985" y="423"/>
                </a:cubicBezTo>
                <a:cubicBezTo>
                  <a:pt x="915" y="142"/>
                  <a:pt x="704"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
          <p:cNvSpPr/>
          <p:nvPr/>
        </p:nvSpPr>
        <p:spPr>
          <a:xfrm rot="-6011034" flipH="1">
            <a:off x="1151689" y="2161150"/>
            <a:ext cx="22899" cy="23349"/>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
          <p:cNvSpPr/>
          <p:nvPr/>
        </p:nvSpPr>
        <p:spPr>
          <a:xfrm rot="-6011034" flipH="1">
            <a:off x="2156322" y="2308084"/>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
          <p:cNvSpPr/>
          <p:nvPr/>
        </p:nvSpPr>
        <p:spPr>
          <a:xfrm rot="-6011034" flipH="1">
            <a:off x="758958" y="2354464"/>
            <a:ext cx="22899"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
          <p:cNvSpPr/>
          <p:nvPr/>
        </p:nvSpPr>
        <p:spPr>
          <a:xfrm>
            <a:off x="-1904800" y="1549528"/>
            <a:ext cx="4196813" cy="2352456"/>
          </a:xfrm>
          <a:custGeom>
            <a:avLst/>
            <a:gdLst/>
            <a:ahLst/>
            <a:cxnLst/>
            <a:rect l="l" t="t" r="r" b="b"/>
            <a:pathLst>
              <a:path w="35732" h="20029" extrusionOk="0">
                <a:moveTo>
                  <a:pt x="34444" y="1"/>
                </a:moveTo>
                <a:cubicBezTo>
                  <a:pt x="33795" y="551"/>
                  <a:pt x="33067" y="995"/>
                  <a:pt x="32285" y="1324"/>
                </a:cubicBezTo>
                <a:cubicBezTo>
                  <a:pt x="31504" y="1644"/>
                  <a:pt x="30687" y="1884"/>
                  <a:pt x="29852" y="2034"/>
                </a:cubicBezTo>
                <a:cubicBezTo>
                  <a:pt x="28191" y="2354"/>
                  <a:pt x="26477" y="2425"/>
                  <a:pt x="24771" y="2532"/>
                </a:cubicBezTo>
                <a:cubicBezTo>
                  <a:pt x="24008" y="2567"/>
                  <a:pt x="23235" y="2630"/>
                  <a:pt x="22471" y="2709"/>
                </a:cubicBezTo>
                <a:lnTo>
                  <a:pt x="26814" y="427"/>
                </a:lnTo>
                <a:lnTo>
                  <a:pt x="26752" y="294"/>
                </a:lnTo>
                <a:lnTo>
                  <a:pt x="20348" y="3011"/>
                </a:lnTo>
                <a:cubicBezTo>
                  <a:pt x="20109" y="3065"/>
                  <a:pt x="19860" y="3109"/>
                  <a:pt x="19620" y="3171"/>
                </a:cubicBezTo>
                <a:cubicBezTo>
                  <a:pt x="17915" y="3544"/>
                  <a:pt x="16245" y="4086"/>
                  <a:pt x="14646" y="4779"/>
                </a:cubicBezTo>
                <a:cubicBezTo>
                  <a:pt x="12097" y="5889"/>
                  <a:pt x="9717" y="7372"/>
                  <a:pt x="7594" y="9175"/>
                </a:cubicBezTo>
                <a:cubicBezTo>
                  <a:pt x="6493" y="9655"/>
                  <a:pt x="5480" y="10339"/>
                  <a:pt x="4610" y="11174"/>
                </a:cubicBezTo>
                <a:cubicBezTo>
                  <a:pt x="4077" y="11689"/>
                  <a:pt x="3615" y="12275"/>
                  <a:pt x="3260" y="12923"/>
                </a:cubicBezTo>
                <a:cubicBezTo>
                  <a:pt x="2940" y="13483"/>
                  <a:pt x="2700" y="14087"/>
                  <a:pt x="2558" y="14717"/>
                </a:cubicBezTo>
                <a:cubicBezTo>
                  <a:pt x="1555" y="16165"/>
                  <a:pt x="702" y="17702"/>
                  <a:pt x="0" y="19318"/>
                </a:cubicBezTo>
                <a:lnTo>
                  <a:pt x="1759" y="20029"/>
                </a:lnTo>
                <a:cubicBezTo>
                  <a:pt x="2967" y="16929"/>
                  <a:pt x="4752" y="14087"/>
                  <a:pt x="7035" y="11662"/>
                </a:cubicBezTo>
                <a:cubicBezTo>
                  <a:pt x="7576" y="11076"/>
                  <a:pt x="8154" y="10516"/>
                  <a:pt x="8749" y="9984"/>
                </a:cubicBezTo>
                <a:cubicBezTo>
                  <a:pt x="9308" y="9744"/>
                  <a:pt x="9895" y="9557"/>
                  <a:pt x="10499" y="9415"/>
                </a:cubicBezTo>
                <a:cubicBezTo>
                  <a:pt x="11129" y="9273"/>
                  <a:pt x="11777" y="9158"/>
                  <a:pt x="12426" y="9087"/>
                </a:cubicBezTo>
                <a:cubicBezTo>
                  <a:pt x="13675" y="8961"/>
                  <a:pt x="14933" y="8890"/>
                  <a:pt x="16190" y="8890"/>
                </a:cubicBezTo>
                <a:cubicBezTo>
                  <a:pt x="16265" y="8890"/>
                  <a:pt x="16339" y="8891"/>
                  <a:pt x="16414" y="8891"/>
                </a:cubicBezTo>
                <a:cubicBezTo>
                  <a:pt x="17302" y="8882"/>
                  <a:pt x="18190" y="8882"/>
                  <a:pt x="19078" y="8856"/>
                </a:cubicBezTo>
                <a:cubicBezTo>
                  <a:pt x="20366" y="8927"/>
                  <a:pt x="21645" y="9095"/>
                  <a:pt x="22906" y="9353"/>
                </a:cubicBezTo>
                <a:cubicBezTo>
                  <a:pt x="24327" y="9628"/>
                  <a:pt x="25748" y="9948"/>
                  <a:pt x="27187" y="10170"/>
                </a:cubicBezTo>
                <a:cubicBezTo>
                  <a:pt x="28185" y="10323"/>
                  <a:pt x="29196" y="10417"/>
                  <a:pt x="30207" y="10417"/>
                </a:cubicBezTo>
                <a:cubicBezTo>
                  <a:pt x="30663" y="10417"/>
                  <a:pt x="31119" y="10398"/>
                  <a:pt x="31575" y="10357"/>
                </a:cubicBezTo>
                <a:cubicBezTo>
                  <a:pt x="32303" y="10286"/>
                  <a:pt x="33022" y="10152"/>
                  <a:pt x="33733" y="9939"/>
                </a:cubicBezTo>
                <a:cubicBezTo>
                  <a:pt x="34435" y="9726"/>
                  <a:pt x="35101" y="9424"/>
                  <a:pt x="35731" y="9042"/>
                </a:cubicBezTo>
                <a:lnTo>
                  <a:pt x="35660" y="8909"/>
                </a:lnTo>
                <a:cubicBezTo>
                  <a:pt x="34408" y="9637"/>
                  <a:pt x="32978" y="9992"/>
                  <a:pt x="31548" y="10090"/>
                </a:cubicBezTo>
                <a:cubicBezTo>
                  <a:pt x="31248" y="10109"/>
                  <a:pt x="30948" y="10118"/>
                  <a:pt x="30647" y="10118"/>
                </a:cubicBezTo>
                <a:cubicBezTo>
                  <a:pt x="29512" y="10118"/>
                  <a:pt x="28372" y="9992"/>
                  <a:pt x="27249" y="9788"/>
                </a:cubicBezTo>
                <a:cubicBezTo>
                  <a:pt x="25837" y="9531"/>
                  <a:pt x="24425" y="9175"/>
                  <a:pt x="23004" y="8864"/>
                </a:cubicBezTo>
                <a:cubicBezTo>
                  <a:pt x="22675" y="8785"/>
                  <a:pt x="22338" y="8722"/>
                  <a:pt x="22009" y="8660"/>
                </a:cubicBezTo>
                <a:cubicBezTo>
                  <a:pt x="22844" y="8571"/>
                  <a:pt x="23679" y="8456"/>
                  <a:pt x="24514" y="8314"/>
                </a:cubicBezTo>
                <a:cubicBezTo>
                  <a:pt x="27178" y="7852"/>
                  <a:pt x="29790" y="7115"/>
                  <a:pt x="32312" y="6120"/>
                </a:cubicBezTo>
                <a:lnTo>
                  <a:pt x="32259" y="5978"/>
                </a:lnTo>
                <a:cubicBezTo>
                  <a:pt x="29718" y="6857"/>
                  <a:pt x="27098" y="7479"/>
                  <a:pt x="24434" y="7816"/>
                </a:cubicBezTo>
                <a:cubicBezTo>
                  <a:pt x="23111" y="7985"/>
                  <a:pt x="21778" y="8083"/>
                  <a:pt x="20437" y="8118"/>
                </a:cubicBezTo>
                <a:cubicBezTo>
                  <a:pt x="20161" y="8126"/>
                  <a:pt x="19885" y="8129"/>
                  <a:pt x="19609" y="8129"/>
                </a:cubicBezTo>
                <a:cubicBezTo>
                  <a:pt x="18552" y="8129"/>
                  <a:pt x="17493" y="8083"/>
                  <a:pt x="16423" y="8047"/>
                </a:cubicBezTo>
                <a:cubicBezTo>
                  <a:pt x="15824" y="8020"/>
                  <a:pt x="15228" y="8007"/>
                  <a:pt x="14631" y="8007"/>
                </a:cubicBezTo>
                <a:cubicBezTo>
                  <a:pt x="13864" y="8007"/>
                  <a:pt x="13098" y="8029"/>
                  <a:pt x="12328" y="8074"/>
                </a:cubicBezTo>
                <a:cubicBezTo>
                  <a:pt x="11857" y="8110"/>
                  <a:pt x="11378" y="8163"/>
                  <a:pt x="10898" y="8234"/>
                </a:cubicBezTo>
                <a:cubicBezTo>
                  <a:pt x="12213" y="7275"/>
                  <a:pt x="13607" y="6431"/>
                  <a:pt x="15073" y="5720"/>
                </a:cubicBezTo>
                <a:cubicBezTo>
                  <a:pt x="16591" y="4974"/>
                  <a:pt x="18172" y="4388"/>
                  <a:pt x="19807" y="3953"/>
                </a:cubicBezTo>
                <a:cubicBezTo>
                  <a:pt x="21432" y="3509"/>
                  <a:pt x="23111" y="3278"/>
                  <a:pt x="24816" y="3109"/>
                </a:cubicBezTo>
                <a:cubicBezTo>
                  <a:pt x="26521" y="2940"/>
                  <a:pt x="28244" y="2789"/>
                  <a:pt x="29932" y="2390"/>
                </a:cubicBezTo>
                <a:cubicBezTo>
                  <a:pt x="30784" y="2203"/>
                  <a:pt x="31601" y="1919"/>
                  <a:pt x="32392" y="1564"/>
                </a:cubicBezTo>
                <a:cubicBezTo>
                  <a:pt x="33182" y="1191"/>
                  <a:pt x="33902" y="702"/>
                  <a:pt x="34541" y="107"/>
                </a:cubicBezTo>
                <a:lnTo>
                  <a:pt x="34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
          <p:cNvSpPr/>
          <p:nvPr/>
        </p:nvSpPr>
        <p:spPr>
          <a:xfrm>
            <a:off x="811645" y="2263524"/>
            <a:ext cx="137772" cy="183226"/>
          </a:xfrm>
          <a:custGeom>
            <a:avLst/>
            <a:gdLst/>
            <a:ahLst/>
            <a:cxnLst/>
            <a:rect l="l" t="t" r="r" b="b"/>
            <a:pathLst>
              <a:path w="1173" h="1560" extrusionOk="0">
                <a:moveTo>
                  <a:pt x="698" y="1"/>
                </a:moveTo>
                <a:cubicBezTo>
                  <a:pt x="611" y="1"/>
                  <a:pt x="527" y="47"/>
                  <a:pt x="489" y="130"/>
                </a:cubicBezTo>
                <a:cubicBezTo>
                  <a:pt x="480" y="165"/>
                  <a:pt x="471" y="201"/>
                  <a:pt x="444" y="219"/>
                </a:cubicBezTo>
                <a:cubicBezTo>
                  <a:pt x="434" y="227"/>
                  <a:pt x="423" y="231"/>
                  <a:pt x="412" y="231"/>
                </a:cubicBezTo>
                <a:cubicBezTo>
                  <a:pt x="375" y="231"/>
                  <a:pt x="334" y="195"/>
                  <a:pt x="293" y="174"/>
                </a:cubicBezTo>
                <a:cubicBezTo>
                  <a:pt x="272" y="166"/>
                  <a:pt x="250" y="162"/>
                  <a:pt x="228" y="162"/>
                </a:cubicBezTo>
                <a:cubicBezTo>
                  <a:pt x="157" y="162"/>
                  <a:pt x="87" y="202"/>
                  <a:pt x="54" y="263"/>
                </a:cubicBezTo>
                <a:cubicBezTo>
                  <a:pt x="18" y="352"/>
                  <a:pt x="0" y="441"/>
                  <a:pt x="18" y="538"/>
                </a:cubicBezTo>
                <a:cubicBezTo>
                  <a:pt x="54" y="938"/>
                  <a:pt x="258" y="1311"/>
                  <a:pt x="586" y="1560"/>
                </a:cubicBezTo>
                <a:lnTo>
                  <a:pt x="711" y="1489"/>
                </a:lnTo>
                <a:lnTo>
                  <a:pt x="640" y="1560"/>
                </a:lnTo>
                <a:cubicBezTo>
                  <a:pt x="1022" y="1267"/>
                  <a:pt x="1173" y="760"/>
                  <a:pt x="1022" y="307"/>
                </a:cubicBezTo>
                <a:cubicBezTo>
                  <a:pt x="986" y="192"/>
                  <a:pt x="906" y="85"/>
                  <a:pt x="800" y="23"/>
                </a:cubicBezTo>
                <a:cubicBezTo>
                  <a:pt x="767" y="8"/>
                  <a:pt x="732"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
          <p:cNvSpPr/>
          <p:nvPr/>
        </p:nvSpPr>
        <p:spPr>
          <a:xfrm>
            <a:off x="886698" y="2287015"/>
            <a:ext cx="14799" cy="77401"/>
          </a:xfrm>
          <a:custGeom>
            <a:avLst/>
            <a:gdLst/>
            <a:ahLst/>
            <a:cxnLst/>
            <a:rect l="l" t="t" r="r" b="b"/>
            <a:pathLst>
              <a:path w="126" h="659" fill="none" extrusionOk="0">
                <a:moveTo>
                  <a:pt x="1" y="658"/>
                </a:moveTo>
                <a:cubicBezTo>
                  <a:pt x="45" y="436"/>
                  <a:pt x="81" y="214"/>
                  <a:pt x="125" y="1"/>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
          <p:cNvSpPr/>
          <p:nvPr/>
        </p:nvSpPr>
        <p:spPr>
          <a:xfrm>
            <a:off x="832434" y="2302754"/>
            <a:ext cx="41931" cy="75170"/>
          </a:xfrm>
          <a:custGeom>
            <a:avLst/>
            <a:gdLst/>
            <a:ahLst/>
            <a:cxnLst/>
            <a:rect l="l" t="t" r="r" b="b"/>
            <a:pathLst>
              <a:path w="357" h="640" fill="none" extrusionOk="0">
                <a:moveTo>
                  <a:pt x="1" y="18"/>
                </a:moveTo>
                <a:cubicBezTo>
                  <a:pt x="81" y="249"/>
                  <a:pt x="196" y="453"/>
                  <a:pt x="356" y="640"/>
                </a:cubicBezTo>
                <a:cubicBezTo>
                  <a:pt x="338" y="426"/>
                  <a:pt x="330" y="204"/>
                  <a:pt x="312" y="0"/>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
          <p:cNvSpPr/>
          <p:nvPr/>
        </p:nvSpPr>
        <p:spPr>
          <a:xfrm>
            <a:off x="862855" y="2292888"/>
            <a:ext cx="158561" cy="161262"/>
          </a:xfrm>
          <a:custGeom>
            <a:avLst/>
            <a:gdLst/>
            <a:ahLst/>
            <a:cxnLst/>
            <a:rect l="l" t="t" r="r" b="b"/>
            <a:pathLst>
              <a:path w="1350" h="1373" extrusionOk="0">
                <a:moveTo>
                  <a:pt x="803" y="0"/>
                </a:moveTo>
                <a:cubicBezTo>
                  <a:pt x="754" y="0"/>
                  <a:pt x="707" y="14"/>
                  <a:pt x="666" y="40"/>
                </a:cubicBezTo>
                <a:cubicBezTo>
                  <a:pt x="310" y="244"/>
                  <a:pt x="71" y="599"/>
                  <a:pt x="26" y="1008"/>
                </a:cubicBezTo>
                <a:cubicBezTo>
                  <a:pt x="1" y="1277"/>
                  <a:pt x="110" y="1372"/>
                  <a:pt x="262" y="1372"/>
                </a:cubicBezTo>
                <a:cubicBezTo>
                  <a:pt x="488" y="1372"/>
                  <a:pt x="809" y="1166"/>
                  <a:pt x="941" y="1008"/>
                </a:cubicBezTo>
                <a:cubicBezTo>
                  <a:pt x="1119" y="786"/>
                  <a:pt x="1349" y="288"/>
                  <a:pt x="1278" y="226"/>
                </a:cubicBezTo>
                <a:cubicBezTo>
                  <a:pt x="1255" y="205"/>
                  <a:pt x="1232" y="198"/>
                  <a:pt x="1211" y="198"/>
                </a:cubicBezTo>
                <a:cubicBezTo>
                  <a:pt x="1156" y="198"/>
                  <a:pt x="1108" y="246"/>
                  <a:pt x="1076" y="246"/>
                </a:cubicBezTo>
                <a:cubicBezTo>
                  <a:pt x="1072" y="246"/>
                  <a:pt x="1069" y="245"/>
                  <a:pt x="1065" y="244"/>
                </a:cubicBezTo>
                <a:cubicBezTo>
                  <a:pt x="1030" y="217"/>
                  <a:pt x="1003" y="173"/>
                  <a:pt x="985" y="129"/>
                </a:cubicBezTo>
                <a:cubicBezTo>
                  <a:pt x="968" y="84"/>
                  <a:pt x="941" y="49"/>
                  <a:pt x="905" y="22"/>
                </a:cubicBezTo>
                <a:cubicBezTo>
                  <a:pt x="872" y="7"/>
                  <a:pt x="837"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
          <p:cNvSpPr/>
          <p:nvPr/>
        </p:nvSpPr>
        <p:spPr>
          <a:xfrm>
            <a:off x="739647" y="2323191"/>
            <a:ext cx="159735" cy="130372"/>
          </a:xfrm>
          <a:custGeom>
            <a:avLst/>
            <a:gdLst/>
            <a:ahLst/>
            <a:cxnLst/>
            <a:rect l="l" t="t" r="r" b="b"/>
            <a:pathLst>
              <a:path w="1360" h="1110" extrusionOk="0">
                <a:moveTo>
                  <a:pt x="461" y="0"/>
                </a:moveTo>
                <a:cubicBezTo>
                  <a:pt x="410" y="0"/>
                  <a:pt x="359" y="16"/>
                  <a:pt x="311" y="48"/>
                </a:cubicBezTo>
                <a:cubicBezTo>
                  <a:pt x="249" y="119"/>
                  <a:pt x="222" y="226"/>
                  <a:pt x="249" y="324"/>
                </a:cubicBezTo>
                <a:cubicBezTo>
                  <a:pt x="229" y="301"/>
                  <a:pt x="202" y="291"/>
                  <a:pt x="174" y="291"/>
                </a:cubicBezTo>
                <a:cubicBezTo>
                  <a:pt x="113" y="291"/>
                  <a:pt x="45" y="337"/>
                  <a:pt x="27" y="403"/>
                </a:cubicBezTo>
                <a:cubicBezTo>
                  <a:pt x="0" y="501"/>
                  <a:pt x="27" y="599"/>
                  <a:pt x="98" y="670"/>
                </a:cubicBezTo>
                <a:cubicBezTo>
                  <a:pt x="231" y="839"/>
                  <a:pt x="427" y="954"/>
                  <a:pt x="631" y="1007"/>
                </a:cubicBezTo>
                <a:cubicBezTo>
                  <a:pt x="734" y="1035"/>
                  <a:pt x="943" y="1110"/>
                  <a:pt x="1098" y="1110"/>
                </a:cubicBezTo>
                <a:cubicBezTo>
                  <a:pt x="1144" y="1110"/>
                  <a:pt x="1185" y="1103"/>
                  <a:pt x="1217" y="1087"/>
                </a:cubicBezTo>
                <a:cubicBezTo>
                  <a:pt x="1359" y="1016"/>
                  <a:pt x="1297" y="759"/>
                  <a:pt x="1253" y="643"/>
                </a:cubicBezTo>
                <a:cubicBezTo>
                  <a:pt x="1137" y="341"/>
                  <a:pt x="880" y="110"/>
                  <a:pt x="560" y="22"/>
                </a:cubicBezTo>
                <a:cubicBezTo>
                  <a:pt x="528" y="7"/>
                  <a:pt x="495"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
          <p:cNvSpPr/>
          <p:nvPr/>
        </p:nvSpPr>
        <p:spPr>
          <a:xfrm>
            <a:off x="845002" y="2447691"/>
            <a:ext cx="70002" cy="47098"/>
          </a:xfrm>
          <a:custGeom>
            <a:avLst/>
            <a:gdLst/>
            <a:ahLst/>
            <a:cxnLst/>
            <a:rect l="l" t="t" r="r" b="b"/>
            <a:pathLst>
              <a:path w="596" h="401" extrusionOk="0">
                <a:moveTo>
                  <a:pt x="400" y="1"/>
                </a:moveTo>
                <a:cubicBezTo>
                  <a:pt x="302" y="1"/>
                  <a:pt x="205" y="10"/>
                  <a:pt x="107" y="27"/>
                </a:cubicBezTo>
                <a:cubicBezTo>
                  <a:pt x="9" y="45"/>
                  <a:pt x="0" y="98"/>
                  <a:pt x="27" y="187"/>
                </a:cubicBezTo>
                <a:cubicBezTo>
                  <a:pt x="63" y="249"/>
                  <a:pt x="107" y="312"/>
                  <a:pt x="169" y="356"/>
                </a:cubicBezTo>
                <a:cubicBezTo>
                  <a:pt x="217" y="385"/>
                  <a:pt x="273" y="401"/>
                  <a:pt x="330" y="401"/>
                </a:cubicBezTo>
                <a:cubicBezTo>
                  <a:pt x="378" y="401"/>
                  <a:pt x="426" y="389"/>
                  <a:pt x="471" y="365"/>
                </a:cubicBezTo>
                <a:cubicBezTo>
                  <a:pt x="533" y="329"/>
                  <a:pt x="569" y="267"/>
                  <a:pt x="578" y="205"/>
                </a:cubicBezTo>
                <a:cubicBezTo>
                  <a:pt x="596" y="143"/>
                  <a:pt x="578" y="90"/>
                  <a:pt x="533" y="45"/>
                </a:cubicBezTo>
                <a:cubicBezTo>
                  <a:pt x="498" y="18"/>
                  <a:pt x="445" y="1"/>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
          <p:cNvSpPr/>
          <p:nvPr/>
        </p:nvSpPr>
        <p:spPr>
          <a:xfrm>
            <a:off x="827267" y="2301697"/>
            <a:ext cx="9514" cy="7752"/>
          </a:xfrm>
          <a:custGeom>
            <a:avLst/>
            <a:gdLst/>
            <a:ahLst/>
            <a:cxnLst/>
            <a:rect l="l" t="t" r="r" b="b"/>
            <a:pathLst>
              <a:path w="81" h="66" extrusionOk="0">
                <a:moveTo>
                  <a:pt x="45" y="0"/>
                </a:moveTo>
                <a:cubicBezTo>
                  <a:pt x="27" y="0"/>
                  <a:pt x="9" y="9"/>
                  <a:pt x="9" y="27"/>
                </a:cubicBezTo>
                <a:cubicBezTo>
                  <a:pt x="0" y="45"/>
                  <a:pt x="18" y="62"/>
                  <a:pt x="36" y="62"/>
                </a:cubicBezTo>
                <a:cubicBezTo>
                  <a:pt x="41" y="65"/>
                  <a:pt x="46" y="66"/>
                  <a:pt x="50" y="66"/>
                </a:cubicBezTo>
                <a:cubicBezTo>
                  <a:pt x="62" y="66"/>
                  <a:pt x="72" y="58"/>
                  <a:pt x="72" y="45"/>
                </a:cubicBezTo>
                <a:cubicBezTo>
                  <a:pt x="80" y="18"/>
                  <a:pt x="63" y="0"/>
                  <a:pt x="4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
          <p:cNvSpPr/>
          <p:nvPr/>
        </p:nvSpPr>
        <p:spPr>
          <a:xfrm>
            <a:off x="864851" y="2298291"/>
            <a:ext cx="9514" cy="7987"/>
          </a:xfrm>
          <a:custGeom>
            <a:avLst/>
            <a:gdLst/>
            <a:ahLst/>
            <a:cxnLst/>
            <a:rect l="l" t="t" r="r" b="b"/>
            <a:pathLst>
              <a:path w="81" h="68" extrusionOk="0">
                <a:moveTo>
                  <a:pt x="35" y="0"/>
                </a:moveTo>
                <a:cubicBezTo>
                  <a:pt x="21" y="0"/>
                  <a:pt x="9" y="15"/>
                  <a:pt x="9" y="29"/>
                </a:cubicBezTo>
                <a:cubicBezTo>
                  <a:pt x="0" y="47"/>
                  <a:pt x="18" y="65"/>
                  <a:pt x="36" y="65"/>
                </a:cubicBezTo>
                <a:cubicBezTo>
                  <a:pt x="39" y="66"/>
                  <a:pt x="42" y="67"/>
                  <a:pt x="45" y="67"/>
                </a:cubicBezTo>
                <a:cubicBezTo>
                  <a:pt x="59" y="67"/>
                  <a:pt x="71" y="53"/>
                  <a:pt x="71" y="38"/>
                </a:cubicBezTo>
                <a:cubicBezTo>
                  <a:pt x="80" y="20"/>
                  <a:pt x="62" y="3"/>
                  <a:pt x="45" y="3"/>
                </a:cubicBezTo>
                <a:cubicBezTo>
                  <a:pt x="41" y="1"/>
                  <a:pt x="38" y="0"/>
                  <a:pt x="3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
          <p:cNvSpPr/>
          <p:nvPr/>
        </p:nvSpPr>
        <p:spPr>
          <a:xfrm>
            <a:off x="896094" y="2282904"/>
            <a:ext cx="9514" cy="8457"/>
          </a:xfrm>
          <a:custGeom>
            <a:avLst/>
            <a:gdLst/>
            <a:ahLst/>
            <a:cxnLst/>
            <a:rect l="l" t="t" r="r" b="b"/>
            <a:pathLst>
              <a:path w="81" h="72" extrusionOk="0">
                <a:moveTo>
                  <a:pt x="45" y="0"/>
                </a:moveTo>
                <a:cubicBezTo>
                  <a:pt x="10" y="0"/>
                  <a:pt x="1" y="54"/>
                  <a:pt x="36" y="71"/>
                </a:cubicBezTo>
                <a:cubicBezTo>
                  <a:pt x="54" y="71"/>
                  <a:pt x="72" y="63"/>
                  <a:pt x="72" y="45"/>
                </a:cubicBezTo>
                <a:cubicBezTo>
                  <a:pt x="81" y="27"/>
                  <a:pt x="63" y="9"/>
                  <a:pt x="4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
          <p:cNvSpPr/>
          <p:nvPr/>
        </p:nvSpPr>
        <p:spPr>
          <a:xfrm>
            <a:off x="823038" y="2442523"/>
            <a:ext cx="57552" cy="40756"/>
          </a:xfrm>
          <a:custGeom>
            <a:avLst/>
            <a:gdLst/>
            <a:ahLst/>
            <a:cxnLst/>
            <a:rect l="l" t="t" r="r" b="b"/>
            <a:pathLst>
              <a:path w="490" h="347" extrusionOk="0">
                <a:moveTo>
                  <a:pt x="267" y="0"/>
                </a:moveTo>
                <a:cubicBezTo>
                  <a:pt x="179" y="0"/>
                  <a:pt x="99" y="36"/>
                  <a:pt x="45" y="107"/>
                </a:cubicBezTo>
                <a:cubicBezTo>
                  <a:pt x="1" y="187"/>
                  <a:pt x="10" y="284"/>
                  <a:pt x="81" y="347"/>
                </a:cubicBezTo>
                <a:cubicBezTo>
                  <a:pt x="72" y="284"/>
                  <a:pt x="116" y="231"/>
                  <a:pt x="170" y="222"/>
                </a:cubicBezTo>
                <a:cubicBezTo>
                  <a:pt x="250" y="187"/>
                  <a:pt x="401" y="222"/>
                  <a:pt x="445" y="125"/>
                </a:cubicBezTo>
                <a:cubicBezTo>
                  <a:pt x="489" y="36"/>
                  <a:pt x="34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
          <p:cNvSpPr/>
          <p:nvPr/>
        </p:nvSpPr>
        <p:spPr>
          <a:xfrm>
            <a:off x="875305" y="2437942"/>
            <a:ext cx="64716" cy="35940"/>
          </a:xfrm>
          <a:custGeom>
            <a:avLst/>
            <a:gdLst/>
            <a:ahLst/>
            <a:cxnLst/>
            <a:rect l="l" t="t" r="r" b="b"/>
            <a:pathLst>
              <a:path w="551" h="306" extrusionOk="0">
                <a:moveTo>
                  <a:pt x="216" y="0"/>
                </a:moveTo>
                <a:cubicBezTo>
                  <a:pt x="201" y="0"/>
                  <a:pt x="185" y="1"/>
                  <a:pt x="169" y="4"/>
                </a:cubicBezTo>
                <a:cubicBezTo>
                  <a:pt x="116" y="13"/>
                  <a:pt x="18" y="48"/>
                  <a:pt x="9" y="128"/>
                </a:cubicBezTo>
                <a:cubicBezTo>
                  <a:pt x="0" y="208"/>
                  <a:pt x="116" y="235"/>
                  <a:pt x="178" y="235"/>
                </a:cubicBezTo>
                <a:lnTo>
                  <a:pt x="373" y="235"/>
                </a:lnTo>
                <a:cubicBezTo>
                  <a:pt x="435" y="235"/>
                  <a:pt x="497" y="261"/>
                  <a:pt x="551" y="306"/>
                </a:cubicBezTo>
                <a:cubicBezTo>
                  <a:pt x="534" y="127"/>
                  <a:pt x="385"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
          <p:cNvSpPr/>
          <p:nvPr/>
        </p:nvSpPr>
        <p:spPr>
          <a:xfrm>
            <a:off x="861680" y="2447104"/>
            <a:ext cx="43927" cy="50739"/>
          </a:xfrm>
          <a:custGeom>
            <a:avLst/>
            <a:gdLst/>
            <a:ahLst/>
            <a:cxnLst/>
            <a:rect l="l" t="t" r="r" b="b"/>
            <a:pathLst>
              <a:path w="374" h="432" extrusionOk="0">
                <a:moveTo>
                  <a:pt x="184" y="0"/>
                </a:moveTo>
                <a:cubicBezTo>
                  <a:pt x="130" y="0"/>
                  <a:pt x="76" y="23"/>
                  <a:pt x="36" y="68"/>
                </a:cubicBezTo>
                <a:cubicBezTo>
                  <a:pt x="1" y="130"/>
                  <a:pt x="1" y="210"/>
                  <a:pt x="36" y="272"/>
                </a:cubicBezTo>
                <a:cubicBezTo>
                  <a:pt x="72" y="334"/>
                  <a:pt x="125" y="388"/>
                  <a:pt x="187" y="432"/>
                </a:cubicBezTo>
                <a:cubicBezTo>
                  <a:pt x="160" y="405"/>
                  <a:pt x="169" y="361"/>
                  <a:pt x="196" y="334"/>
                </a:cubicBezTo>
                <a:cubicBezTo>
                  <a:pt x="214" y="308"/>
                  <a:pt x="249" y="290"/>
                  <a:pt x="276" y="272"/>
                </a:cubicBezTo>
                <a:cubicBezTo>
                  <a:pt x="356" y="219"/>
                  <a:pt x="374" y="112"/>
                  <a:pt x="303" y="41"/>
                </a:cubicBezTo>
                <a:cubicBezTo>
                  <a:pt x="268" y="14"/>
                  <a:pt x="226"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
          <p:cNvSpPr/>
          <p:nvPr/>
        </p:nvSpPr>
        <p:spPr>
          <a:xfrm>
            <a:off x="905490" y="2337168"/>
            <a:ext cx="74230" cy="79398"/>
          </a:xfrm>
          <a:custGeom>
            <a:avLst/>
            <a:gdLst/>
            <a:ahLst/>
            <a:cxnLst/>
            <a:rect l="l" t="t" r="r" b="b"/>
            <a:pathLst>
              <a:path w="632" h="676" extrusionOk="0">
                <a:moveTo>
                  <a:pt x="631" y="0"/>
                </a:moveTo>
                <a:lnTo>
                  <a:pt x="631" y="0"/>
                </a:lnTo>
                <a:cubicBezTo>
                  <a:pt x="498" y="284"/>
                  <a:pt x="276" y="524"/>
                  <a:pt x="1" y="675"/>
                </a:cubicBezTo>
                <a:cubicBezTo>
                  <a:pt x="311" y="578"/>
                  <a:pt x="551" y="320"/>
                  <a:pt x="63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
          <p:cNvSpPr/>
          <p:nvPr/>
        </p:nvSpPr>
        <p:spPr>
          <a:xfrm>
            <a:off x="781343" y="2371581"/>
            <a:ext cx="84683" cy="49095"/>
          </a:xfrm>
          <a:custGeom>
            <a:avLst/>
            <a:gdLst/>
            <a:ahLst/>
            <a:cxnLst/>
            <a:rect l="l" t="t" r="r" b="b"/>
            <a:pathLst>
              <a:path w="721" h="418" extrusionOk="0">
                <a:moveTo>
                  <a:pt x="1" y="0"/>
                </a:moveTo>
                <a:lnTo>
                  <a:pt x="1" y="0"/>
                </a:lnTo>
                <a:cubicBezTo>
                  <a:pt x="81" y="116"/>
                  <a:pt x="187" y="222"/>
                  <a:pt x="312" y="293"/>
                </a:cubicBezTo>
                <a:cubicBezTo>
                  <a:pt x="436" y="364"/>
                  <a:pt x="578" y="409"/>
                  <a:pt x="720" y="418"/>
                </a:cubicBezTo>
                <a:cubicBezTo>
                  <a:pt x="454" y="329"/>
                  <a:pt x="205" y="187"/>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
          <p:cNvSpPr/>
          <p:nvPr/>
        </p:nvSpPr>
        <p:spPr>
          <a:xfrm>
            <a:off x="1230951" y="1910461"/>
            <a:ext cx="121094" cy="130490"/>
          </a:xfrm>
          <a:custGeom>
            <a:avLst/>
            <a:gdLst/>
            <a:ahLst/>
            <a:cxnLst/>
            <a:rect l="l" t="t" r="r" b="b"/>
            <a:pathLst>
              <a:path w="1031" h="1111" extrusionOk="0">
                <a:moveTo>
                  <a:pt x="196" y="1"/>
                </a:moveTo>
                <a:lnTo>
                  <a:pt x="125" y="98"/>
                </a:lnTo>
                <a:lnTo>
                  <a:pt x="143" y="18"/>
                </a:lnTo>
                <a:lnTo>
                  <a:pt x="143" y="18"/>
                </a:lnTo>
                <a:cubicBezTo>
                  <a:pt x="1" y="356"/>
                  <a:pt x="90" y="756"/>
                  <a:pt x="365" y="995"/>
                </a:cubicBezTo>
                <a:cubicBezTo>
                  <a:pt x="436" y="1066"/>
                  <a:pt x="525" y="1111"/>
                  <a:pt x="622" y="1111"/>
                </a:cubicBezTo>
                <a:cubicBezTo>
                  <a:pt x="720" y="1102"/>
                  <a:pt x="800" y="1022"/>
                  <a:pt x="791" y="924"/>
                </a:cubicBezTo>
                <a:cubicBezTo>
                  <a:pt x="791" y="898"/>
                  <a:pt x="773" y="880"/>
                  <a:pt x="791" y="844"/>
                </a:cubicBezTo>
                <a:cubicBezTo>
                  <a:pt x="803" y="821"/>
                  <a:pt x="835" y="817"/>
                  <a:pt x="865" y="817"/>
                </a:cubicBezTo>
                <a:cubicBezTo>
                  <a:pt x="880" y="817"/>
                  <a:pt x="895" y="818"/>
                  <a:pt x="907" y="818"/>
                </a:cubicBezTo>
                <a:cubicBezTo>
                  <a:pt x="978" y="809"/>
                  <a:pt x="1031" y="738"/>
                  <a:pt x="1031" y="667"/>
                </a:cubicBezTo>
                <a:cubicBezTo>
                  <a:pt x="1031" y="596"/>
                  <a:pt x="1004" y="525"/>
                  <a:pt x="960" y="471"/>
                </a:cubicBezTo>
                <a:cubicBezTo>
                  <a:pt x="782" y="214"/>
                  <a:pt x="498" y="45"/>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
          <p:cNvSpPr/>
          <p:nvPr/>
        </p:nvSpPr>
        <p:spPr>
          <a:xfrm>
            <a:off x="1281104" y="1967895"/>
            <a:ext cx="18792" cy="57434"/>
          </a:xfrm>
          <a:custGeom>
            <a:avLst/>
            <a:gdLst/>
            <a:ahLst/>
            <a:cxnLst/>
            <a:rect l="l" t="t" r="r" b="b"/>
            <a:pathLst>
              <a:path w="160" h="489" fill="none" extrusionOk="0">
                <a:moveTo>
                  <a:pt x="0" y="0"/>
                </a:moveTo>
                <a:lnTo>
                  <a:pt x="160" y="489"/>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
          <p:cNvSpPr/>
          <p:nvPr/>
        </p:nvSpPr>
        <p:spPr>
          <a:xfrm>
            <a:off x="1284157" y="1954271"/>
            <a:ext cx="54381" cy="49213"/>
          </a:xfrm>
          <a:custGeom>
            <a:avLst/>
            <a:gdLst/>
            <a:ahLst/>
            <a:cxnLst/>
            <a:rect l="l" t="t" r="r" b="b"/>
            <a:pathLst>
              <a:path w="463" h="419" fill="none" extrusionOk="0">
                <a:moveTo>
                  <a:pt x="463" y="285"/>
                </a:moveTo>
                <a:cubicBezTo>
                  <a:pt x="329" y="161"/>
                  <a:pt x="169" y="63"/>
                  <a:pt x="1" y="1"/>
                </a:cubicBezTo>
                <a:lnTo>
                  <a:pt x="267" y="418"/>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
          <p:cNvSpPr/>
          <p:nvPr/>
        </p:nvSpPr>
        <p:spPr>
          <a:xfrm>
            <a:off x="1200766" y="1907290"/>
            <a:ext cx="90791" cy="139181"/>
          </a:xfrm>
          <a:custGeom>
            <a:avLst/>
            <a:gdLst/>
            <a:ahLst/>
            <a:cxnLst/>
            <a:rect l="l" t="t" r="r" b="b"/>
            <a:pathLst>
              <a:path w="773" h="1185" extrusionOk="0">
                <a:moveTo>
                  <a:pt x="448" y="0"/>
                </a:moveTo>
                <a:cubicBezTo>
                  <a:pt x="262" y="0"/>
                  <a:pt x="68" y="341"/>
                  <a:pt x="36" y="534"/>
                </a:cubicBezTo>
                <a:cubicBezTo>
                  <a:pt x="0" y="756"/>
                  <a:pt x="36" y="1173"/>
                  <a:pt x="107" y="1182"/>
                </a:cubicBezTo>
                <a:cubicBezTo>
                  <a:pt x="113" y="1184"/>
                  <a:pt x="119" y="1184"/>
                  <a:pt x="124" y="1184"/>
                </a:cubicBezTo>
                <a:cubicBezTo>
                  <a:pt x="189" y="1184"/>
                  <a:pt x="207" y="1093"/>
                  <a:pt x="240" y="1093"/>
                </a:cubicBezTo>
                <a:cubicBezTo>
                  <a:pt x="275" y="1093"/>
                  <a:pt x="311" y="1111"/>
                  <a:pt x="338" y="1138"/>
                </a:cubicBezTo>
                <a:cubicBezTo>
                  <a:pt x="364" y="1156"/>
                  <a:pt x="400" y="1173"/>
                  <a:pt x="435" y="1182"/>
                </a:cubicBezTo>
                <a:cubicBezTo>
                  <a:pt x="498" y="1182"/>
                  <a:pt x="542" y="1129"/>
                  <a:pt x="577" y="1067"/>
                </a:cubicBezTo>
                <a:cubicBezTo>
                  <a:pt x="746" y="800"/>
                  <a:pt x="773" y="472"/>
                  <a:pt x="648" y="179"/>
                </a:cubicBezTo>
                <a:cubicBezTo>
                  <a:pt x="589" y="51"/>
                  <a:pt x="519"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
          <p:cNvSpPr/>
          <p:nvPr/>
        </p:nvSpPr>
        <p:spPr>
          <a:xfrm>
            <a:off x="1242462" y="1885913"/>
            <a:ext cx="133426" cy="80690"/>
          </a:xfrm>
          <a:custGeom>
            <a:avLst/>
            <a:gdLst/>
            <a:ahLst/>
            <a:cxnLst/>
            <a:rect l="l" t="t" r="r" b="b"/>
            <a:pathLst>
              <a:path w="1136" h="687" extrusionOk="0">
                <a:moveTo>
                  <a:pt x="712" y="1"/>
                </a:moveTo>
                <a:cubicBezTo>
                  <a:pt x="637" y="1"/>
                  <a:pt x="562" y="12"/>
                  <a:pt x="489" y="32"/>
                </a:cubicBezTo>
                <a:cubicBezTo>
                  <a:pt x="382" y="50"/>
                  <a:pt x="134" y="94"/>
                  <a:pt x="63" y="201"/>
                </a:cubicBezTo>
                <a:cubicBezTo>
                  <a:pt x="0" y="298"/>
                  <a:pt x="134" y="449"/>
                  <a:pt x="205" y="512"/>
                </a:cubicBezTo>
                <a:cubicBezTo>
                  <a:pt x="349" y="623"/>
                  <a:pt x="528" y="687"/>
                  <a:pt x="712" y="687"/>
                </a:cubicBezTo>
                <a:cubicBezTo>
                  <a:pt x="777" y="687"/>
                  <a:pt x="842" y="679"/>
                  <a:pt x="906" y="663"/>
                </a:cubicBezTo>
                <a:cubicBezTo>
                  <a:pt x="969" y="654"/>
                  <a:pt x="1031" y="609"/>
                  <a:pt x="1057" y="556"/>
                </a:cubicBezTo>
                <a:cubicBezTo>
                  <a:pt x="1075" y="476"/>
                  <a:pt x="1048" y="396"/>
                  <a:pt x="1004" y="343"/>
                </a:cubicBezTo>
                <a:lnTo>
                  <a:pt x="1004" y="343"/>
                </a:lnTo>
                <a:cubicBezTo>
                  <a:pt x="1010" y="345"/>
                  <a:pt x="1016" y="345"/>
                  <a:pt x="1022" y="345"/>
                </a:cubicBezTo>
                <a:cubicBezTo>
                  <a:pt x="1079" y="345"/>
                  <a:pt x="1136" y="273"/>
                  <a:pt x="1119" y="201"/>
                </a:cubicBezTo>
                <a:cubicBezTo>
                  <a:pt x="1102" y="130"/>
                  <a:pt x="1040" y="76"/>
                  <a:pt x="969" y="50"/>
                </a:cubicBezTo>
                <a:cubicBezTo>
                  <a:pt x="887" y="16"/>
                  <a:pt x="800"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
          <p:cNvSpPr/>
          <p:nvPr/>
        </p:nvSpPr>
        <p:spPr>
          <a:xfrm>
            <a:off x="1219558" y="1876987"/>
            <a:ext cx="54263" cy="40286"/>
          </a:xfrm>
          <a:custGeom>
            <a:avLst/>
            <a:gdLst/>
            <a:ahLst/>
            <a:cxnLst/>
            <a:rect l="l" t="t" r="r" b="b"/>
            <a:pathLst>
              <a:path w="462" h="343" extrusionOk="0">
                <a:moveTo>
                  <a:pt x="216" y="0"/>
                </a:moveTo>
                <a:cubicBezTo>
                  <a:pt x="144" y="0"/>
                  <a:pt x="75" y="35"/>
                  <a:pt x="36" y="99"/>
                </a:cubicBezTo>
                <a:cubicBezTo>
                  <a:pt x="9" y="152"/>
                  <a:pt x="0" y="206"/>
                  <a:pt x="18" y="259"/>
                </a:cubicBezTo>
                <a:cubicBezTo>
                  <a:pt x="36" y="295"/>
                  <a:pt x="71" y="330"/>
                  <a:pt x="107" y="339"/>
                </a:cubicBezTo>
                <a:cubicBezTo>
                  <a:pt x="118" y="341"/>
                  <a:pt x="130" y="342"/>
                  <a:pt x="141" y="342"/>
                </a:cubicBezTo>
                <a:cubicBezTo>
                  <a:pt x="170" y="342"/>
                  <a:pt x="196" y="334"/>
                  <a:pt x="222" y="321"/>
                </a:cubicBezTo>
                <a:cubicBezTo>
                  <a:pt x="293" y="286"/>
                  <a:pt x="355" y="241"/>
                  <a:pt x="409" y="188"/>
                </a:cubicBezTo>
                <a:cubicBezTo>
                  <a:pt x="462" y="144"/>
                  <a:pt x="453" y="99"/>
                  <a:pt x="400" y="55"/>
                </a:cubicBezTo>
                <a:cubicBezTo>
                  <a:pt x="355" y="28"/>
                  <a:pt x="293" y="1"/>
                  <a:pt x="240" y="1"/>
                </a:cubicBezTo>
                <a:cubicBezTo>
                  <a:pt x="232" y="1"/>
                  <a:pt x="224" y="0"/>
                  <a:pt x="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
          <p:cNvSpPr/>
          <p:nvPr/>
        </p:nvSpPr>
        <p:spPr>
          <a:xfrm>
            <a:off x="1335249" y="1983399"/>
            <a:ext cx="8222" cy="6460"/>
          </a:xfrm>
          <a:custGeom>
            <a:avLst/>
            <a:gdLst/>
            <a:ahLst/>
            <a:cxnLst/>
            <a:rect l="l" t="t" r="r" b="b"/>
            <a:pathLst>
              <a:path w="70" h="55" extrusionOk="0">
                <a:moveTo>
                  <a:pt x="26" y="0"/>
                </a:moveTo>
                <a:cubicBezTo>
                  <a:pt x="24" y="0"/>
                  <a:pt x="21" y="1"/>
                  <a:pt x="19" y="1"/>
                </a:cubicBezTo>
                <a:cubicBezTo>
                  <a:pt x="10" y="10"/>
                  <a:pt x="1" y="19"/>
                  <a:pt x="1" y="37"/>
                </a:cubicBezTo>
                <a:cubicBezTo>
                  <a:pt x="10" y="46"/>
                  <a:pt x="28" y="55"/>
                  <a:pt x="36" y="55"/>
                </a:cubicBezTo>
                <a:cubicBezTo>
                  <a:pt x="69" y="46"/>
                  <a:pt x="57" y="0"/>
                  <a:pt x="2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
          <p:cNvSpPr/>
          <p:nvPr/>
        </p:nvSpPr>
        <p:spPr>
          <a:xfrm>
            <a:off x="1311289" y="2000077"/>
            <a:ext cx="8104" cy="6460"/>
          </a:xfrm>
          <a:custGeom>
            <a:avLst/>
            <a:gdLst/>
            <a:ahLst/>
            <a:cxnLst/>
            <a:rect l="l" t="t" r="r" b="b"/>
            <a:pathLst>
              <a:path w="69" h="55" extrusionOk="0">
                <a:moveTo>
                  <a:pt x="33" y="0"/>
                </a:moveTo>
                <a:cubicBezTo>
                  <a:pt x="31" y="0"/>
                  <a:pt x="29" y="1"/>
                  <a:pt x="27" y="1"/>
                </a:cubicBezTo>
                <a:cubicBezTo>
                  <a:pt x="9" y="1"/>
                  <a:pt x="1" y="19"/>
                  <a:pt x="9" y="37"/>
                </a:cubicBezTo>
                <a:cubicBezTo>
                  <a:pt x="9" y="46"/>
                  <a:pt x="27" y="55"/>
                  <a:pt x="36" y="55"/>
                </a:cubicBezTo>
                <a:cubicBezTo>
                  <a:pt x="69" y="47"/>
                  <a:pt x="56" y="0"/>
                  <a:pt x="3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
          <p:cNvSpPr/>
          <p:nvPr/>
        </p:nvSpPr>
        <p:spPr>
          <a:xfrm>
            <a:off x="1296725" y="2022041"/>
            <a:ext cx="6342" cy="6460"/>
          </a:xfrm>
          <a:custGeom>
            <a:avLst/>
            <a:gdLst/>
            <a:ahLst/>
            <a:cxnLst/>
            <a:rect l="l" t="t" r="r" b="b"/>
            <a:pathLst>
              <a:path w="54" h="55" extrusionOk="0">
                <a:moveTo>
                  <a:pt x="18" y="1"/>
                </a:moveTo>
                <a:cubicBezTo>
                  <a:pt x="0" y="10"/>
                  <a:pt x="0" y="19"/>
                  <a:pt x="0" y="37"/>
                </a:cubicBezTo>
                <a:cubicBezTo>
                  <a:pt x="9" y="45"/>
                  <a:pt x="18" y="54"/>
                  <a:pt x="36" y="54"/>
                </a:cubicBezTo>
                <a:cubicBezTo>
                  <a:pt x="45" y="45"/>
                  <a:pt x="54" y="37"/>
                  <a:pt x="54" y="19"/>
                </a:cubicBezTo>
                <a:cubicBezTo>
                  <a:pt x="45" y="1"/>
                  <a:pt x="36"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
          <p:cNvSpPr/>
          <p:nvPr/>
        </p:nvSpPr>
        <p:spPr>
          <a:xfrm>
            <a:off x="1251858" y="1867708"/>
            <a:ext cx="33474" cy="39699"/>
          </a:xfrm>
          <a:custGeom>
            <a:avLst/>
            <a:gdLst/>
            <a:ahLst/>
            <a:cxnLst/>
            <a:rect l="l" t="t" r="r" b="b"/>
            <a:pathLst>
              <a:path w="285" h="338" extrusionOk="0">
                <a:moveTo>
                  <a:pt x="169" y="0"/>
                </a:moveTo>
                <a:cubicBezTo>
                  <a:pt x="196" y="45"/>
                  <a:pt x="187" y="89"/>
                  <a:pt x="160" y="125"/>
                </a:cubicBezTo>
                <a:cubicBezTo>
                  <a:pt x="116" y="178"/>
                  <a:pt x="0" y="214"/>
                  <a:pt x="9" y="285"/>
                </a:cubicBezTo>
                <a:cubicBezTo>
                  <a:pt x="14" y="325"/>
                  <a:pt x="43" y="338"/>
                  <a:pt x="76" y="338"/>
                </a:cubicBezTo>
                <a:cubicBezTo>
                  <a:pt x="109" y="338"/>
                  <a:pt x="147" y="325"/>
                  <a:pt x="169" y="311"/>
                </a:cubicBezTo>
                <a:cubicBezTo>
                  <a:pt x="231" y="276"/>
                  <a:pt x="276" y="214"/>
                  <a:pt x="285" y="151"/>
                </a:cubicBezTo>
                <a:cubicBezTo>
                  <a:pt x="285" y="80"/>
                  <a:pt x="240" y="18"/>
                  <a:pt x="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
          <p:cNvSpPr/>
          <p:nvPr/>
        </p:nvSpPr>
        <p:spPr>
          <a:xfrm>
            <a:off x="1203820" y="1901417"/>
            <a:ext cx="53323" cy="26897"/>
          </a:xfrm>
          <a:custGeom>
            <a:avLst/>
            <a:gdLst/>
            <a:ahLst/>
            <a:cxnLst/>
            <a:rect l="l" t="t" r="r" b="b"/>
            <a:pathLst>
              <a:path w="454" h="229" extrusionOk="0">
                <a:moveTo>
                  <a:pt x="371" y="0"/>
                </a:moveTo>
                <a:cubicBezTo>
                  <a:pt x="336" y="0"/>
                  <a:pt x="294" y="14"/>
                  <a:pt x="267" y="24"/>
                </a:cubicBezTo>
                <a:cubicBezTo>
                  <a:pt x="223" y="51"/>
                  <a:pt x="187" y="78"/>
                  <a:pt x="143" y="104"/>
                </a:cubicBezTo>
                <a:cubicBezTo>
                  <a:pt x="110" y="117"/>
                  <a:pt x="73" y="126"/>
                  <a:pt x="38" y="126"/>
                </a:cubicBezTo>
                <a:cubicBezTo>
                  <a:pt x="25" y="126"/>
                  <a:pt x="13" y="124"/>
                  <a:pt x="1" y="122"/>
                </a:cubicBezTo>
                <a:lnTo>
                  <a:pt x="1" y="122"/>
                </a:lnTo>
                <a:cubicBezTo>
                  <a:pt x="48" y="191"/>
                  <a:pt x="128" y="228"/>
                  <a:pt x="209" y="228"/>
                </a:cubicBezTo>
                <a:cubicBezTo>
                  <a:pt x="263" y="228"/>
                  <a:pt x="318" y="211"/>
                  <a:pt x="365" y="175"/>
                </a:cubicBezTo>
                <a:cubicBezTo>
                  <a:pt x="400" y="149"/>
                  <a:pt x="454" y="78"/>
                  <a:pt x="427" y="24"/>
                </a:cubicBezTo>
                <a:cubicBezTo>
                  <a:pt x="416" y="6"/>
                  <a:pt x="395" y="0"/>
                  <a:pt x="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
          <p:cNvSpPr/>
          <p:nvPr/>
        </p:nvSpPr>
        <p:spPr>
          <a:xfrm>
            <a:off x="1227898" y="1878161"/>
            <a:ext cx="32417" cy="35706"/>
          </a:xfrm>
          <a:custGeom>
            <a:avLst/>
            <a:gdLst/>
            <a:ahLst/>
            <a:cxnLst/>
            <a:rect l="l" t="t" r="r" b="b"/>
            <a:pathLst>
              <a:path w="276" h="304" extrusionOk="0">
                <a:moveTo>
                  <a:pt x="36" y="0"/>
                </a:moveTo>
                <a:cubicBezTo>
                  <a:pt x="62" y="9"/>
                  <a:pt x="80" y="36"/>
                  <a:pt x="71" y="62"/>
                </a:cubicBezTo>
                <a:cubicBezTo>
                  <a:pt x="62" y="89"/>
                  <a:pt x="53" y="116"/>
                  <a:pt x="36" y="134"/>
                </a:cubicBezTo>
                <a:cubicBezTo>
                  <a:pt x="0" y="196"/>
                  <a:pt x="36" y="285"/>
                  <a:pt x="107" y="302"/>
                </a:cubicBezTo>
                <a:cubicBezTo>
                  <a:pt x="112" y="303"/>
                  <a:pt x="117" y="303"/>
                  <a:pt x="122" y="303"/>
                </a:cubicBezTo>
                <a:cubicBezTo>
                  <a:pt x="188" y="303"/>
                  <a:pt x="251" y="253"/>
                  <a:pt x="275" y="187"/>
                </a:cubicBezTo>
                <a:cubicBezTo>
                  <a:pt x="275" y="134"/>
                  <a:pt x="249" y="71"/>
                  <a:pt x="195" y="45"/>
                </a:cubicBezTo>
                <a:cubicBezTo>
                  <a:pt x="151" y="18"/>
                  <a:pt x="98" y="0"/>
                  <a:pt x="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
          <p:cNvSpPr/>
          <p:nvPr/>
        </p:nvSpPr>
        <p:spPr>
          <a:xfrm>
            <a:off x="1223669" y="1940764"/>
            <a:ext cx="25135" cy="81395"/>
          </a:xfrm>
          <a:custGeom>
            <a:avLst/>
            <a:gdLst/>
            <a:ahLst/>
            <a:cxnLst/>
            <a:rect l="l" t="t" r="r" b="b"/>
            <a:pathLst>
              <a:path w="214" h="693" extrusionOk="0">
                <a:moveTo>
                  <a:pt x="214" y="0"/>
                </a:moveTo>
                <a:lnTo>
                  <a:pt x="214" y="0"/>
                </a:lnTo>
                <a:cubicBezTo>
                  <a:pt x="125" y="89"/>
                  <a:pt x="63" y="196"/>
                  <a:pt x="36" y="320"/>
                </a:cubicBezTo>
                <a:cubicBezTo>
                  <a:pt x="1" y="444"/>
                  <a:pt x="9" y="569"/>
                  <a:pt x="45" y="693"/>
                </a:cubicBezTo>
                <a:cubicBezTo>
                  <a:pt x="27" y="569"/>
                  <a:pt x="36" y="444"/>
                  <a:pt x="72" y="329"/>
                </a:cubicBezTo>
                <a:cubicBezTo>
                  <a:pt x="98" y="213"/>
                  <a:pt x="143" y="98"/>
                  <a:pt x="21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
          <p:cNvSpPr/>
          <p:nvPr/>
        </p:nvSpPr>
        <p:spPr>
          <a:xfrm>
            <a:off x="1272647" y="1914689"/>
            <a:ext cx="75287" cy="8457"/>
          </a:xfrm>
          <a:custGeom>
            <a:avLst/>
            <a:gdLst/>
            <a:ahLst/>
            <a:cxnLst/>
            <a:rect l="l" t="t" r="r" b="b"/>
            <a:pathLst>
              <a:path w="641" h="72" extrusionOk="0">
                <a:moveTo>
                  <a:pt x="321" y="0"/>
                </a:moveTo>
                <a:cubicBezTo>
                  <a:pt x="214" y="0"/>
                  <a:pt x="99" y="27"/>
                  <a:pt x="1" y="71"/>
                </a:cubicBezTo>
                <a:cubicBezTo>
                  <a:pt x="108" y="53"/>
                  <a:pt x="214" y="36"/>
                  <a:pt x="321" y="36"/>
                </a:cubicBezTo>
                <a:cubicBezTo>
                  <a:pt x="427" y="36"/>
                  <a:pt x="534" y="53"/>
                  <a:pt x="640" y="71"/>
                </a:cubicBezTo>
                <a:cubicBezTo>
                  <a:pt x="543" y="27"/>
                  <a:pt x="436" y="0"/>
                  <a:pt x="32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
          <p:cNvSpPr/>
          <p:nvPr/>
        </p:nvSpPr>
        <p:spPr>
          <a:xfrm>
            <a:off x="182569" y="1682719"/>
            <a:ext cx="183696" cy="235140"/>
          </a:xfrm>
          <a:custGeom>
            <a:avLst/>
            <a:gdLst/>
            <a:ahLst/>
            <a:cxnLst/>
            <a:rect l="l" t="t" r="r" b="b"/>
            <a:pathLst>
              <a:path w="1564" h="2002" extrusionOk="0">
                <a:moveTo>
                  <a:pt x="843" y="1"/>
                </a:moveTo>
                <a:cubicBezTo>
                  <a:pt x="711" y="1"/>
                  <a:pt x="573" y="85"/>
                  <a:pt x="551" y="217"/>
                </a:cubicBezTo>
                <a:cubicBezTo>
                  <a:pt x="542" y="261"/>
                  <a:pt x="551" y="305"/>
                  <a:pt x="516" y="341"/>
                </a:cubicBezTo>
                <a:cubicBezTo>
                  <a:pt x="501" y="353"/>
                  <a:pt x="484" y="358"/>
                  <a:pt x="465" y="358"/>
                </a:cubicBezTo>
                <a:cubicBezTo>
                  <a:pt x="418" y="358"/>
                  <a:pt x="363" y="327"/>
                  <a:pt x="311" y="314"/>
                </a:cubicBezTo>
                <a:cubicBezTo>
                  <a:pt x="299" y="312"/>
                  <a:pt x="286" y="312"/>
                  <a:pt x="274" y="312"/>
                </a:cubicBezTo>
                <a:cubicBezTo>
                  <a:pt x="164" y="312"/>
                  <a:pt x="68" y="379"/>
                  <a:pt x="36" y="483"/>
                </a:cubicBezTo>
                <a:cubicBezTo>
                  <a:pt x="1" y="599"/>
                  <a:pt x="1" y="723"/>
                  <a:pt x="45" y="838"/>
                </a:cubicBezTo>
                <a:cubicBezTo>
                  <a:pt x="178" y="1345"/>
                  <a:pt x="534" y="1771"/>
                  <a:pt x="1004" y="2002"/>
                </a:cubicBezTo>
                <a:lnTo>
                  <a:pt x="1146" y="1877"/>
                </a:lnTo>
                <a:lnTo>
                  <a:pt x="1146" y="1877"/>
                </a:lnTo>
                <a:lnTo>
                  <a:pt x="1075" y="1984"/>
                </a:lnTo>
                <a:cubicBezTo>
                  <a:pt x="1484" y="1531"/>
                  <a:pt x="1564" y="856"/>
                  <a:pt x="1271" y="323"/>
                </a:cubicBezTo>
                <a:cubicBezTo>
                  <a:pt x="1200" y="181"/>
                  <a:pt x="1075" y="66"/>
                  <a:pt x="924" y="12"/>
                </a:cubicBezTo>
                <a:cubicBezTo>
                  <a:pt x="898" y="5"/>
                  <a:pt x="871"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
          <p:cNvSpPr/>
          <p:nvPr/>
        </p:nvSpPr>
        <p:spPr>
          <a:xfrm>
            <a:off x="290038" y="1711260"/>
            <a:ext cx="117" cy="101244"/>
          </a:xfrm>
          <a:custGeom>
            <a:avLst/>
            <a:gdLst/>
            <a:ahLst/>
            <a:cxnLst/>
            <a:rect l="l" t="t" r="r" b="b"/>
            <a:pathLst>
              <a:path w="1" h="862" fill="none" extrusionOk="0">
                <a:moveTo>
                  <a:pt x="0" y="862"/>
                </a:moveTo>
                <a:lnTo>
                  <a:pt x="0" y="0"/>
                </a:ln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
          <p:cNvSpPr/>
          <p:nvPr/>
        </p:nvSpPr>
        <p:spPr>
          <a:xfrm>
            <a:off x="206529" y="1737335"/>
            <a:ext cx="70002" cy="95019"/>
          </a:xfrm>
          <a:custGeom>
            <a:avLst/>
            <a:gdLst/>
            <a:ahLst/>
            <a:cxnLst/>
            <a:rect l="l" t="t" r="r" b="b"/>
            <a:pathLst>
              <a:path w="596" h="809" fill="none" extrusionOk="0">
                <a:moveTo>
                  <a:pt x="1" y="107"/>
                </a:moveTo>
                <a:cubicBezTo>
                  <a:pt x="161" y="373"/>
                  <a:pt x="356" y="613"/>
                  <a:pt x="596" y="809"/>
                </a:cubicBezTo>
                <a:cubicBezTo>
                  <a:pt x="525" y="542"/>
                  <a:pt x="463" y="267"/>
                  <a:pt x="401" y="0"/>
                </a:cubicBez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
          <p:cNvSpPr/>
          <p:nvPr/>
        </p:nvSpPr>
        <p:spPr>
          <a:xfrm>
            <a:off x="269131" y="1703978"/>
            <a:ext cx="181699" cy="221046"/>
          </a:xfrm>
          <a:custGeom>
            <a:avLst/>
            <a:gdLst/>
            <a:ahLst/>
            <a:cxnLst/>
            <a:rect l="l" t="t" r="r" b="b"/>
            <a:pathLst>
              <a:path w="1547" h="1882" extrusionOk="0">
                <a:moveTo>
                  <a:pt x="853" y="0"/>
                </a:moveTo>
                <a:cubicBezTo>
                  <a:pt x="769" y="0"/>
                  <a:pt x="687" y="36"/>
                  <a:pt x="631" y="98"/>
                </a:cubicBezTo>
                <a:cubicBezTo>
                  <a:pt x="223" y="426"/>
                  <a:pt x="1" y="942"/>
                  <a:pt x="36" y="1466"/>
                </a:cubicBezTo>
                <a:cubicBezTo>
                  <a:pt x="61" y="1769"/>
                  <a:pt x="186" y="1881"/>
                  <a:pt x="346" y="1881"/>
                </a:cubicBezTo>
                <a:cubicBezTo>
                  <a:pt x="641" y="1881"/>
                  <a:pt x="1056" y="1505"/>
                  <a:pt x="1200" y="1252"/>
                </a:cubicBezTo>
                <a:cubicBezTo>
                  <a:pt x="1377" y="933"/>
                  <a:pt x="1546" y="249"/>
                  <a:pt x="1449" y="187"/>
                </a:cubicBezTo>
                <a:cubicBezTo>
                  <a:pt x="1424" y="171"/>
                  <a:pt x="1402" y="165"/>
                  <a:pt x="1381" y="165"/>
                </a:cubicBezTo>
                <a:cubicBezTo>
                  <a:pt x="1299" y="165"/>
                  <a:pt x="1240" y="259"/>
                  <a:pt x="1192" y="259"/>
                </a:cubicBezTo>
                <a:cubicBezTo>
                  <a:pt x="1188" y="259"/>
                  <a:pt x="1185" y="259"/>
                  <a:pt x="1182" y="258"/>
                </a:cubicBezTo>
                <a:cubicBezTo>
                  <a:pt x="1129" y="231"/>
                  <a:pt x="1084" y="187"/>
                  <a:pt x="1049" y="133"/>
                </a:cubicBezTo>
                <a:cubicBezTo>
                  <a:pt x="1022" y="89"/>
                  <a:pt x="978" y="44"/>
                  <a:pt x="924" y="9"/>
                </a:cubicBezTo>
                <a:cubicBezTo>
                  <a:pt x="901" y="3"/>
                  <a:pt x="877" y="0"/>
                  <a:pt x="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
          <p:cNvSpPr/>
          <p:nvPr/>
        </p:nvSpPr>
        <p:spPr>
          <a:xfrm>
            <a:off x="107517" y="1781145"/>
            <a:ext cx="215995" cy="149400"/>
          </a:xfrm>
          <a:custGeom>
            <a:avLst/>
            <a:gdLst/>
            <a:ahLst/>
            <a:cxnLst/>
            <a:rect l="l" t="t" r="r" b="b"/>
            <a:pathLst>
              <a:path w="1839" h="1272" extrusionOk="0">
                <a:moveTo>
                  <a:pt x="535" y="0"/>
                </a:moveTo>
                <a:cubicBezTo>
                  <a:pt x="447" y="0"/>
                  <a:pt x="362" y="34"/>
                  <a:pt x="293" y="89"/>
                </a:cubicBezTo>
                <a:cubicBezTo>
                  <a:pt x="213" y="196"/>
                  <a:pt x="240" y="338"/>
                  <a:pt x="275" y="462"/>
                </a:cubicBezTo>
                <a:cubicBezTo>
                  <a:pt x="253" y="446"/>
                  <a:pt x="226" y="438"/>
                  <a:pt x="199" y="438"/>
                </a:cubicBezTo>
                <a:cubicBezTo>
                  <a:pt x="111" y="438"/>
                  <a:pt x="14" y="518"/>
                  <a:pt x="0" y="613"/>
                </a:cubicBezTo>
                <a:cubicBezTo>
                  <a:pt x="0" y="737"/>
                  <a:pt x="62" y="853"/>
                  <a:pt x="160" y="933"/>
                </a:cubicBezTo>
                <a:cubicBezTo>
                  <a:pt x="373" y="1119"/>
                  <a:pt x="640" y="1226"/>
                  <a:pt x="915" y="1244"/>
                </a:cubicBezTo>
                <a:cubicBezTo>
                  <a:pt x="1002" y="1253"/>
                  <a:pt x="1165" y="1272"/>
                  <a:pt x="1322" y="1272"/>
                </a:cubicBezTo>
                <a:cubicBezTo>
                  <a:pt x="1469" y="1272"/>
                  <a:pt x="1610" y="1255"/>
                  <a:pt x="1679" y="1199"/>
                </a:cubicBezTo>
                <a:cubicBezTo>
                  <a:pt x="1839" y="1084"/>
                  <a:pt x="1705" y="773"/>
                  <a:pt x="1625" y="640"/>
                </a:cubicBezTo>
                <a:cubicBezTo>
                  <a:pt x="1403" y="276"/>
                  <a:pt x="1030" y="45"/>
                  <a:pt x="613" y="9"/>
                </a:cubicBezTo>
                <a:cubicBezTo>
                  <a:pt x="587" y="3"/>
                  <a:pt x="561" y="0"/>
                  <a:pt x="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
          <p:cNvSpPr/>
          <p:nvPr/>
        </p:nvSpPr>
        <p:spPr>
          <a:xfrm>
            <a:off x="257739" y="1916333"/>
            <a:ext cx="90791" cy="62485"/>
          </a:xfrm>
          <a:custGeom>
            <a:avLst/>
            <a:gdLst/>
            <a:ahLst/>
            <a:cxnLst/>
            <a:rect l="l" t="t" r="r" b="b"/>
            <a:pathLst>
              <a:path w="773" h="532" extrusionOk="0">
                <a:moveTo>
                  <a:pt x="535" y="1"/>
                </a:moveTo>
                <a:cubicBezTo>
                  <a:pt x="520" y="1"/>
                  <a:pt x="504" y="2"/>
                  <a:pt x="489" y="4"/>
                </a:cubicBezTo>
                <a:cubicBezTo>
                  <a:pt x="364" y="22"/>
                  <a:pt x="240" y="48"/>
                  <a:pt x="133" y="102"/>
                </a:cubicBezTo>
                <a:cubicBezTo>
                  <a:pt x="18" y="155"/>
                  <a:pt x="0" y="226"/>
                  <a:pt x="71" y="315"/>
                </a:cubicBezTo>
                <a:cubicBezTo>
                  <a:pt x="124" y="395"/>
                  <a:pt x="195" y="457"/>
                  <a:pt x="284" y="501"/>
                </a:cubicBezTo>
                <a:cubicBezTo>
                  <a:pt x="331" y="521"/>
                  <a:pt x="380" y="531"/>
                  <a:pt x="429" y="531"/>
                </a:cubicBezTo>
                <a:cubicBezTo>
                  <a:pt x="511" y="531"/>
                  <a:pt x="594" y="504"/>
                  <a:pt x="666" y="448"/>
                </a:cubicBezTo>
                <a:cubicBezTo>
                  <a:pt x="728" y="395"/>
                  <a:pt x="773" y="306"/>
                  <a:pt x="773" y="217"/>
                </a:cubicBezTo>
                <a:cubicBezTo>
                  <a:pt x="773" y="137"/>
                  <a:pt x="737" y="66"/>
                  <a:pt x="675" y="31"/>
                </a:cubicBezTo>
                <a:cubicBezTo>
                  <a:pt x="628" y="11"/>
                  <a:pt x="582" y="1"/>
                  <a:pt x="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
          <p:cNvSpPr/>
          <p:nvPr/>
        </p:nvSpPr>
        <p:spPr>
          <a:xfrm>
            <a:off x="200187" y="1745674"/>
            <a:ext cx="11745" cy="7987"/>
          </a:xfrm>
          <a:custGeom>
            <a:avLst/>
            <a:gdLst/>
            <a:ahLst/>
            <a:cxnLst/>
            <a:rect l="l" t="t" r="r" b="b"/>
            <a:pathLst>
              <a:path w="100" h="68" extrusionOk="0">
                <a:moveTo>
                  <a:pt x="55" y="0"/>
                </a:moveTo>
                <a:cubicBezTo>
                  <a:pt x="1" y="0"/>
                  <a:pt x="50" y="68"/>
                  <a:pt x="80" y="68"/>
                </a:cubicBezTo>
                <a:cubicBezTo>
                  <a:pt x="90" y="68"/>
                  <a:pt x="97" y="61"/>
                  <a:pt x="99" y="45"/>
                </a:cubicBezTo>
                <a:cubicBezTo>
                  <a:pt x="99" y="18"/>
                  <a:pt x="82" y="0"/>
                  <a:pt x="5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
          <p:cNvSpPr/>
          <p:nvPr/>
        </p:nvSpPr>
        <p:spPr>
          <a:xfrm>
            <a:off x="246228" y="1732050"/>
            <a:ext cx="12567" cy="10571"/>
          </a:xfrm>
          <a:custGeom>
            <a:avLst/>
            <a:gdLst/>
            <a:ahLst/>
            <a:cxnLst/>
            <a:rect l="l" t="t" r="r" b="b"/>
            <a:pathLst>
              <a:path w="107" h="90" extrusionOk="0">
                <a:moveTo>
                  <a:pt x="63" y="1"/>
                </a:moveTo>
                <a:cubicBezTo>
                  <a:pt x="0" y="1"/>
                  <a:pt x="0" y="90"/>
                  <a:pt x="63" y="90"/>
                </a:cubicBezTo>
                <a:cubicBezTo>
                  <a:pt x="80" y="90"/>
                  <a:pt x="107" y="72"/>
                  <a:pt x="107" y="45"/>
                </a:cubicBezTo>
                <a:cubicBezTo>
                  <a:pt x="107" y="28"/>
                  <a:pt x="80" y="1"/>
                  <a:pt x="6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
          <p:cNvSpPr/>
          <p:nvPr/>
        </p:nvSpPr>
        <p:spPr>
          <a:xfrm>
            <a:off x="284870" y="1706562"/>
            <a:ext cx="10453" cy="10218"/>
          </a:xfrm>
          <a:custGeom>
            <a:avLst/>
            <a:gdLst/>
            <a:ahLst/>
            <a:cxnLst/>
            <a:rect l="l" t="t" r="r" b="b"/>
            <a:pathLst>
              <a:path w="89" h="87" extrusionOk="0">
                <a:moveTo>
                  <a:pt x="41" y="0"/>
                </a:moveTo>
                <a:cubicBezTo>
                  <a:pt x="20" y="0"/>
                  <a:pt x="0" y="14"/>
                  <a:pt x="0" y="40"/>
                </a:cubicBezTo>
                <a:cubicBezTo>
                  <a:pt x="0" y="71"/>
                  <a:pt x="22" y="87"/>
                  <a:pt x="44" y="87"/>
                </a:cubicBezTo>
                <a:cubicBezTo>
                  <a:pt x="67" y="87"/>
                  <a:pt x="89" y="71"/>
                  <a:pt x="89" y="40"/>
                </a:cubicBezTo>
                <a:cubicBezTo>
                  <a:pt x="84" y="14"/>
                  <a:pt x="62"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
          <p:cNvSpPr/>
          <p:nvPr/>
        </p:nvSpPr>
        <p:spPr>
          <a:xfrm>
            <a:off x="232604" y="1917978"/>
            <a:ext cx="67183" cy="57317"/>
          </a:xfrm>
          <a:custGeom>
            <a:avLst/>
            <a:gdLst/>
            <a:ahLst/>
            <a:cxnLst/>
            <a:rect l="l" t="t" r="r" b="b"/>
            <a:pathLst>
              <a:path w="572" h="488" extrusionOk="0">
                <a:moveTo>
                  <a:pt x="371" y="1"/>
                </a:moveTo>
                <a:cubicBezTo>
                  <a:pt x="342" y="1"/>
                  <a:pt x="315" y="3"/>
                  <a:pt x="294" y="8"/>
                </a:cubicBezTo>
                <a:cubicBezTo>
                  <a:pt x="179" y="25"/>
                  <a:pt x="90" y="97"/>
                  <a:pt x="45" y="203"/>
                </a:cubicBezTo>
                <a:cubicBezTo>
                  <a:pt x="1" y="310"/>
                  <a:pt x="36" y="425"/>
                  <a:pt x="134" y="487"/>
                </a:cubicBezTo>
                <a:cubicBezTo>
                  <a:pt x="116" y="416"/>
                  <a:pt x="152" y="336"/>
                  <a:pt x="223" y="310"/>
                </a:cubicBezTo>
                <a:cubicBezTo>
                  <a:pt x="321" y="248"/>
                  <a:pt x="516" y="256"/>
                  <a:pt x="552" y="123"/>
                </a:cubicBezTo>
                <a:cubicBezTo>
                  <a:pt x="572" y="28"/>
                  <a:pt x="463"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
          <p:cNvSpPr/>
          <p:nvPr/>
        </p:nvSpPr>
        <p:spPr>
          <a:xfrm>
            <a:off x="295206" y="1900947"/>
            <a:ext cx="86797" cy="37820"/>
          </a:xfrm>
          <a:custGeom>
            <a:avLst/>
            <a:gdLst/>
            <a:ahLst/>
            <a:cxnLst/>
            <a:rect l="l" t="t" r="r" b="b"/>
            <a:pathLst>
              <a:path w="739" h="322" extrusionOk="0">
                <a:moveTo>
                  <a:pt x="331" y="1"/>
                </a:moveTo>
                <a:cubicBezTo>
                  <a:pt x="284" y="1"/>
                  <a:pt x="235" y="10"/>
                  <a:pt x="187" y="28"/>
                </a:cubicBezTo>
                <a:cubicBezTo>
                  <a:pt x="116" y="55"/>
                  <a:pt x="1" y="117"/>
                  <a:pt x="10" y="215"/>
                </a:cubicBezTo>
                <a:cubicBezTo>
                  <a:pt x="17" y="298"/>
                  <a:pt x="109" y="316"/>
                  <a:pt x="188" y="316"/>
                </a:cubicBezTo>
                <a:cubicBezTo>
                  <a:pt x="210" y="316"/>
                  <a:pt x="232" y="315"/>
                  <a:pt x="250" y="313"/>
                </a:cubicBezTo>
                <a:cubicBezTo>
                  <a:pt x="338" y="304"/>
                  <a:pt x="418" y="277"/>
                  <a:pt x="498" y="268"/>
                </a:cubicBezTo>
                <a:cubicBezTo>
                  <a:pt x="515" y="264"/>
                  <a:pt x="533" y="263"/>
                  <a:pt x="550" y="263"/>
                </a:cubicBezTo>
                <a:cubicBezTo>
                  <a:pt x="615" y="263"/>
                  <a:pt x="682" y="287"/>
                  <a:pt x="738" y="321"/>
                </a:cubicBezTo>
                <a:cubicBezTo>
                  <a:pt x="702" y="206"/>
                  <a:pt x="631" y="108"/>
                  <a:pt x="525" y="55"/>
                </a:cubicBezTo>
                <a:cubicBezTo>
                  <a:pt x="463" y="19"/>
                  <a:pt x="397" y="1"/>
                  <a:pt x="3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
          <p:cNvSpPr/>
          <p:nvPr/>
        </p:nvSpPr>
        <p:spPr>
          <a:xfrm>
            <a:off x="279585" y="1917978"/>
            <a:ext cx="55438" cy="63542"/>
          </a:xfrm>
          <a:custGeom>
            <a:avLst/>
            <a:gdLst/>
            <a:ahLst/>
            <a:cxnLst/>
            <a:rect l="l" t="t" r="r" b="b"/>
            <a:pathLst>
              <a:path w="472" h="541" extrusionOk="0">
                <a:moveTo>
                  <a:pt x="250" y="1"/>
                </a:moveTo>
                <a:cubicBezTo>
                  <a:pt x="168" y="1"/>
                  <a:pt x="85" y="41"/>
                  <a:pt x="36" y="114"/>
                </a:cubicBezTo>
                <a:cubicBezTo>
                  <a:pt x="1" y="203"/>
                  <a:pt x="18" y="301"/>
                  <a:pt x="81" y="381"/>
                </a:cubicBezTo>
                <a:cubicBezTo>
                  <a:pt x="143" y="443"/>
                  <a:pt x="214" y="505"/>
                  <a:pt x="303" y="541"/>
                </a:cubicBezTo>
                <a:cubicBezTo>
                  <a:pt x="267" y="514"/>
                  <a:pt x="258" y="461"/>
                  <a:pt x="285" y="425"/>
                </a:cubicBezTo>
                <a:cubicBezTo>
                  <a:pt x="311" y="390"/>
                  <a:pt x="347" y="354"/>
                  <a:pt x="383" y="327"/>
                </a:cubicBezTo>
                <a:cubicBezTo>
                  <a:pt x="471" y="239"/>
                  <a:pt x="462" y="97"/>
                  <a:pt x="356" y="25"/>
                </a:cubicBezTo>
                <a:cubicBezTo>
                  <a:pt x="323" y="9"/>
                  <a:pt x="286" y="1"/>
                  <a:pt x="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
          <p:cNvSpPr/>
          <p:nvPr/>
        </p:nvSpPr>
        <p:spPr>
          <a:xfrm>
            <a:off x="324452" y="1757185"/>
            <a:ext cx="76227" cy="116865"/>
          </a:xfrm>
          <a:custGeom>
            <a:avLst/>
            <a:gdLst/>
            <a:ahLst/>
            <a:cxnLst/>
            <a:rect l="l" t="t" r="r" b="b"/>
            <a:pathLst>
              <a:path w="649" h="995" extrusionOk="0">
                <a:moveTo>
                  <a:pt x="649" y="0"/>
                </a:moveTo>
                <a:lnTo>
                  <a:pt x="649" y="0"/>
                </a:lnTo>
                <a:cubicBezTo>
                  <a:pt x="622" y="98"/>
                  <a:pt x="587" y="187"/>
                  <a:pt x="551" y="284"/>
                </a:cubicBezTo>
                <a:cubicBezTo>
                  <a:pt x="471" y="471"/>
                  <a:pt x="356" y="640"/>
                  <a:pt x="223" y="791"/>
                </a:cubicBezTo>
                <a:cubicBezTo>
                  <a:pt x="152" y="862"/>
                  <a:pt x="80" y="933"/>
                  <a:pt x="1" y="995"/>
                </a:cubicBezTo>
                <a:cubicBezTo>
                  <a:pt x="98" y="950"/>
                  <a:pt x="178" y="888"/>
                  <a:pt x="258" y="817"/>
                </a:cubicBezTo>
                <a:cubicBezTo>
                  <a:pt x="338" y="755"/>
                  <a:pt x="400" y="675"/>
                  <a:pt x="462" y="586"/>
                </a:cubicBezTo>
                <a:cubicBezTo>
                  <a:pt x="516" y="497"/>
                  <a:pt x="560" y="400"/>
                  <a:pt x="596" y="302"/>
                </a:cubicBezTo>
                <a:cubicBezTo>
                  <a:pt x="622" y="204"/>
                  <a:pt x="640" y="98"/>
                  <a:pt x="64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
          <p:cNvSpPr/>
          <p:nvPr/>
        </p:nvSpPr>
        <p:spPr>
          <a:xfrm>
            <a:off x="157551" y="1845744"/>
            <a:ext cx="118979" cy="42635"/>
          </a:xfrm>
          <a:custGeom>
            <a:avLst/>
            <a:gdLst/>
            <a:ahLst/>
            <a:cxnLst/>
            <a:rect l="l" t="t" r="r" b="b"/>
            <a:pathLst>
              <a:path w="1013" h="363" extrusionOk="0">
                <a:moveTo>
                  <a:pt x="0" y="1"/>
                </a:moveTo>
                <a:cubicBezTo>
                  <a:pt x="63" y="63"/>
                  <a:pt x="134" y="125"/>
                  <a:pt x="214" y="170"/>
                </a:cubicBezTo>
                <a:cubicBezTo>
                  <a:pt x="294" y="223"/>
                  <a:pt x="373" y="267"/>
                  <a:pt x="462" y="294"/>
                </a:cubicBezTo>
                <a:cubicBezTo>
                  <a:pt x="551" y="321"/>
                  <a:pt x="640" y="347"/>
                  <a:pt x="738" y="356"/>
                </a:cubicBezTo>
                <a:cubicBezTo>
                  <a:pt x="782" y="361"/>
                  <a:pt x="829" y="363"/>
                  <a:pt x="875" y="363"/>
                </a:cubicBezTo>
                <a:cubicBezTo>
                  <a:pt x="922" y="363"/>
                  <a:pt x="969" y="361"/>
                  <a:pt x="1013" y="356"/>
                </a:cubicBezTo>
                <a:cubicBezTo>
                  <a:pt x="924" y="347"/>
                  <a:pt x="835" y="330"/>
                  <a:pt x="747" y="312"/>
                </a:cubicBezTo>
                <a:cubicBezTo>
                  <a:pt x="658" y="285"/>
                  <a:pt x="569" y="267"/>
                  <a:pt x="489" y="232"/>
                </a:cubicBezTo>
                <a:cubicBezTo>
                  <a:pt x="400" y="205"/>
                  <a:pt x="320" y="170"/>
                  <a:pt x="240" y="134"/>
                </a:cubicBezTo>
                <a:cubicBezTo>
                  <a:pt x="151" y="90"/>
                  <a:pt x="80" y="45"/>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
          <p:cNvSpPr/>
          <p:nvPr/>
        </p:nvSpPr>
        <p:spPr>
          <a:xfrm>
            <a:off x="683270" y="1770457"/>
            <a:ext cx="140943" cy="179820"/>
          </a:xfrm>
          <a:custGeom>
            <a:avLst/>
            <a:gdLst/>
            <a:ahLst/>
            <a:cxnLst/>
            <a:rect l="l" t="t" r="r" b="b"/>
            <a:pathLst>
              <a:path w="1200" h="1531" extrusionOk="0">
                <a:moveTo>
                  <a:pt x="569" y="0"/>
                </a:moveTo>
                <a:cubicBezTo>
                  <a:pt x="556" y="0"/>
                  <a:pt x="544" y="4"/>
                  <a:pt x="534" y="11"/>
                </a:cubicBezTo>
                <a:cubicBezTo>
                  <a:pt x="1" y="402"/>
                  <a:pt x="63" y="1210"/>
                  <a:pt x="649" y="1512"/>
                </a:cubicBezTo>
                <a:cubicBezTo>
                  <a:pt x="667" y="1530"/>
                  <a:pt x="694" y="1530"/>
                  <a:pt x="720" y="1530"/>
                </a:cubicBezTo>
                <a:cubicBezTo>
                  <a:pt x="756" y="1530"/>
                  <a:pt x="791" y="1504"/>
                  <a:pt x="818" y="1477"/>
                </a:cubicBezTo>
                <a:cubicBezTo>
                  <a:pt x="916" y="1370"/>
                  <a:pt x="1013" y="1246"/>
                  <a:pt x="1093" y="1122"/>
                </a:cubicBezTo>
                <a:cubicBezTo>
                  <a:pt x="1164" y="997"/>
                  <a:pt x="1200" y="846"/>
                  <a:pt x="1182" y="695"/>
                </a:cubicBezTo>
                <a:cubicBezTo>
                  <a:pt x="1138" y="527"/>
                  <a:pt x="1031" y="376"/>
                  <a:pt x="880" y="269"/>
                </a:cubicBezTo>
                <a:cubicBezTo>
                  <a:pt x="833" y="229"/>
                  <a:pt x="673" y="0"/>
                  <a:pt x="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
          <p:cNvSpPr/>
          <p:nvPr/>
        </p:nvSpPr>
        <p:spPr>
          <a:xfrm>
            <a:off x="577915" y="1771631"/>
            <a:ext cx="178528" cy="103241"/>
          </a:xfrm>
          <a:custGeom>
            <a:avLst/>
            <a:gdLst/>
            <a:ahLst/>
            <a:cxnLst/>
            <a:rect l="l" t="t" r="r" b="b"/>
            <a:pathLst>
              <a:path w="1520" h="879" extrusionOk="0">
                <a:moveTo>
                  <a:pt x="1083" y="0"/>
                </a:moveTo>
                <a:cubicBezTo>
                  <a:pt x="900" y="0"/>
                  <a:pt x="702" y="44"/>
                  <a:pt x="605" y="81"/>
                </a:cubicBezTo>
                <a:cubicBezTo>
                  <a:pt x="338" y="188"/>
                  <a:pt x="116" y="401"/>
                  <a:pt x="1" y="668"/>
                </a:cubicBezTo>
                <a:cubicBezTo>
                  <a:pt x="175" y="806"/>
                  <a:pt x="390" y="879"/>
                  <a:pt x="606" y="879"/>
                </a:cubicBezTo>
                <a:cubicBezTo>
                  <a:pt x="710" y="879"/>
                  <a:pt x="815" y="862"/>
                  <a:pt x="916" y="827"/>
                </a:cubicBezTo>
                <a:cubicBezTo>
                  <a:pt x="1067" y="774"/>
                  <a:pt x="1191" y="676"/>
                  <a:pt x="1297" y="552"/>
                </a:cubicBezTo>
                <a:cubicBezTo>
                  <a:pt x="1369" y="463"/>
                  <a:pt x="1520" y="277"/>
                  <a:pt x="1457" y="152"/>
                </a:cubicBezTo>
                <a:cubicBezTo>
                  <a:pt x="1406" y="37"/>
                  <a:pt x="1251" y="0"/>
                  <a:pt x="1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
          <p:cNvSpPr/>
          <p:nvPr/>
        </p:nvSpPr>
        <p:spPr>
          <a:xfrm>
            <a:off x="751157" y="1742503"/>
            <a:ext cx="183696" cy="85623"/>
          </a:xfrm>
          <a:custGeom>
            <a:avLst/>
            <a:gdLst/>
            <a:ahLst/>
            <a:cxnLst/>
            <a:rect l="l" t="t" r="r" b="b"/>
            <a:pathLst>
              <a:path w="1564" h="729" extrusionOk="0">
                <a:moveTo>
                  <a:pt x="830" y="0"/>
                </a:moveTo>
                <a:cubicBezTo>
                  <a:pt x="744" y="0"/>
                  <a:pt x="659" y="12"/>
                  <a:pt x="577" y="36"/>
                </a:cubicBezTo>
                <a:cubicBezTo>
                  <a:pt x="435" y="81"/>
                  <a:pt x="0" y="258"/>
                  <a:pt x="107" y="454"/>
                </a:cubicBezTo>
                <a:cubicBezTo>
                  <a:pt x="213" y="658"/>
                  <a:pt x="560" y="729"/>
                  <a:pt x="755" y="729"/>
                </a:cubicBezTo>
                <a:cubicBezTo>
                  <a:pt x="1013" y="720"/>
                  <a:pt x="1270" y="658"/>
                  <a:pt x="1492" y="534"/>
                </a:cubicBezTo>
                <a:cubicBezTo>
                  <a:pt x="1546" y="525"/>
                  <a:pt x="1563" y="463"/>
                  <a:pt x="1537" y="427"/>
                </a:cubicBezTo>
                <a:cubicBezTo>
                  <a:pt x="1466" y="249"/>
                  <a:pt x="1315" y="107"/>
                  <a:pt x="1137" y="45"/>
                </a:cubicBezTo>
                <a:cubicBezTo>
                  <a:pt x="1036" y="16"/>
                  <a:pt x="932" y="0"/>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
          <p:cNvSpPr/>
          <p:nvPr/>
        </p:nvSpPr>
        <p:spPr>
          <a:xfrm>
            <a:off x="720854" y="1644782"/>
            <a:ext cx="109701" cy="148930"/>
          </a:xfrm>
          <a:custGeom>
            <a:avLst/>
            <a:gdLst/>
            <a:ahLst/>
            <a:cxnLst/>
            <a:rect l="l" t="t" r="r" b="b"/>
            <a:pathLst>
              <a:path w="934" h="1268" extrusionOk="0">
                <a:moveTo>
                  <a:pt x="863" y="0"/>
                </a:moveTo>
                <a:cubicBezTo>
                  <a:pt x="855" y="0"/>
                  <a:pt x="849" y="2"/>
                  <a:pt x="844" y="7"/>
                </a:cubicBezTo>
                <a:cubicBezTo>
                  <a:pt x="720" y="42"/>
                  <a:pt x="622" y="60"/>
                  <a:pt x="498" y="96"/>
                </a:cubicBezTo>
                <a:cubicBezTo>
                  <a:pt x="365" y="131"/>
                  <a:pt x="249" y="193"/>
                  <a:pt x="152" y="282"/>
                </a:cubicBezTo>
                <a:cubicBezTo>
                  <a:pt x="45" y="415"/>
                  <a:pt x="1" y="593"/>
                  <a:pt x="18" y="762"/>
                </a:cubicBezTo>
                <a:cubicBezTo>
                  <a:pt x="9" y="868"/>
                  <a:pt x="27" y="966"/>
                  <a:pt x="54" y="1064"/>
                </a:cubicBezTo>
                <a:cubicBezTo>
                  <a:pt x="89" y="1161"/>
                  <a:pt x="169" y="1232"/>
                  <a:pt x="267" y="1268"/>
                </a:cubicBezTo>
                <a:lnTo>
                  <a:pt x="471" y="1188"/>
                </a:lnTo>
                <a:cubicBezTo>
                  <a:pt x="747" y="1117"/>
                  <a:pt x="933" y="868"/>
                  <a:pt x="915" y="584"/>
                </a:cubicBezTo>
                <a:cubicBezTo>
                  <a:pt x="906" y="433"/>
                  <a:pt x="844" y="273"/>
                  <a:pt x="898" y="131"/>
                </a:cubicBezTo>
                <a:cubicBezTo>
                  <a:pt x="915" y="87"/>
                  <a:pt x="933" y="16"/>
                  <a:pt x="889" y="7"/>
                </a:cubicBezTo>
                <a:cubicBezTo>
                  <a:pt x="880" y="2"/>
                  <a:pt x="871" y="0"/>
                  <a:pt x="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
          <p:cNvSpPr/>
          <p:nvPr/>
        </p:nvSpPr>
        <p:spPr>
          <a:xfrm>
            <a:off x="597764" y="1686595"/>
            <a:ext cx="176414" cy="109936"/>
          </a:xfrm>
          <a:custGeom>
            <a:avLst/>
            <a:gdLst/>
            <a:ahLst/>
            <a:cxnLst/>
            <a:rect l="l" t="t" r="r" b="b"/>
            <a:pathLst>
              <a:path w="1502" h="936" extrusionOk="0">
                <a:moveTo>
                  <a:pt x="223" y="0"/>
                </a:moveTo>
                <a:cubicBezTo>
                  <a:pt x="148" y="0"/>
                  <a:pt x="74" y="5"/>
                  <a:pt x="1" y="15"/>
                </a:cubicBezTo>
                <a:cubicBezTo>
                  <a:pt x="18" y="335"/>
                  <a:pt x="187" y="628"/>
                  <a:pt x="462" y="788"/>
                </a:cubicBezTo>
                <a:cubicBezTo>
                  <a:pt x="593" y="867"/>
                  <a:pt x="810" y="935"/>
                  <a:pt x="1003" y="935"/>
                </a:cubicBezTo>
                <a:cubicBezTo>
                  <a:pt x="1112" y="935"/>
                  <a:pt x="1214" y="913"/>
                  <a:pt x="1288" y="859"/>
                </a:cubicBezTo>
                <a:cubicBezTo>
                  <a:pt x="1502" y="699"/>
                  <a:pt x="1226" y="299"/>
                  <a:pt x="1075" y="201"/>
                </a:cubicBezTo>
                <a:cubicBezTo>
                  <a:pt x="933" y="121"/>
                  <a:pt x="773" y="68"/>
                  <a:pt x="613" y="50"/>
                </a:cubicBezTo>
                <a:cubicBezTo>
                  <a:pt x="488" y="16"/>
                  <a:pt x="356"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
          <p:cNvSpPr/>
          <p:nvPr/>
        </p:nvSpPr>
        <p:spPr>
          <a:xfrm>
            <a:off x="660366" y="1715371"/>
            <a:ext cx="193092" cy="144114"/>
          </a:xfrm>
          <a:custGeom>
            <a:avLst/>
            <a:gdLst/>
            <a:ahLst/>
            <a:cxnLst/>
            <a:rect l="l" t="t" r="r" b="b"/>
            <a:pathLst>
              <a:path w="1644" h="1227" extrusionOk="0">
                <a:moveTo>
                  <a:pt x="231" y="312"/>
                </a:moveTo>
                <a:cubicBezTo>
                  <a:pt x="237" y="317"/>
                  <a:pt x="243" y="323"/>
                  <a:pt x="249" y="329"/>
                </a:cubicBezTo>
                <a:lnTo>
                  <a:pt x="249" y="329"/>
                </a:lnTo>
                <a:lnTo>
                  <a:pt x="231" y="312"/>
                </a:lnTo>
                <a:close/>
                <a:moveTo>
                  <a:pt x="153" y="732"/>
                </a:moveTo>
                <a:lnTo>
                  <a:pt x="80" y="747"/>
                </a:lnTo>
                <a:cubicBezTo>
                  <a:pt x="105" y="743"/>
                  <a:pt x="129" y="738"/>
                  <a:pt x="153" y="732"/>
                </a:cubicBezTo>
                <a:close/>
                <a:moveTo>
                  <a:pt x="977" y="1"/>
                </a:moveTo>
                <a:lnTo>
                  <a:pt x="800" y="258"/>
                </a:lnTo>
                <a:cubicBezTo>
                  <a:pt x="773" y="196"/>
                  <a:pt x="755" y="134"/>
                  <a:pt x="764" y="63"/>
                </a:cubicBezTo>
                <a:lnTo>
                  <a:pt x="764" y="63"/>
                </a:lnTo>
                <a:cubicBezTo>
                  <a:pt x="729" y="196"/>
                  <a:pt x="702" y="329"/>
                  <a:pt x="693" y="463"/>
                </a:cubicBezTo>
                <a:cubicBezTo>
                  <a:pt x="667" y="365"/>
                  <a:pt x="640" y="267"/>
                  <a:pt x="613" y="178"/>
                </a:cubicBezTo>
                <a:lnTo>
                  <a:pt x="595" y="436"/>
                </a:lnTo>
                <a:cubicBezTo>
                  <a:pt x="498" y="374"/>
                  <a:pt x="409" y="294"/>
                  <a:pt x="338" y="205"/>
                </a:cubicBezTo>
                <a:lnTo>
                  <a:pt x="338" y="205"/>
                </a:lnTo>
                <a:cubicBezTo>
                  <a:pt x="365" y="303"/>
                  <a:pt x="418" y="392"/>
                  <a:pt x="489" y="463"/>
                </a:cubicBezTo>
                <a:cubicBezTo>
                  <a:pt x="399" y="438"/>
                  <a:pt x="317" y="391"/>
                  <a:pt x="249" y="329"/>
                </a:cubicBezTo>
                <a:lnTo>
                  <a:pt x="249" y="329"/>
                </a:lnTo>
                <a:lnTo>
                  <a:pt x="453" y="525"/>
                </a:lnTo>
                <a:cubicBezTo>
                  <a:pt x="338" y="516"/>
                  <a:pt x="231" y="489"/>
                  <a:pt x="125" y="436"/>
                </a:cubicBezTo>
                <a:lnTo>
                  <a:pt x="125" y="436"/>
                </a:lnTo>
                <a:cubicBezTo>
                  <a:pt x="196" y="489"/>
                  <a:pt x="267" y="534"/>
                  <a:pt x="347" y="569"/>
                </a:cubicBezTo>
                <a:lnTo>
                  <a:pt x="0" y="640"/>
                </a:lnTo>
                <a:lnTo>
                  <a:pt x="391" y="640"/>
                </a:lnTo>
                <a:cubicBezTo>
                  <a:pt x="316" y="681"/>
                  <a:pt x="235" y="712"/>
                  <a:pt x="153" y="732"/>
                </a:cubicBezTo>
                <a:lnTo>
                  <a:pt x="153" y="732"/>
                </a:lnTo>
                <a:lnTo>
                  <a:pt x="427" y="676"/>
                </a:lnTo>
                <a:lnTo>
                  <a:pt x="107" y="898"/>
                </a:lnTo>
                <a:lnTo>
                  <a:pt x="471" y="773"/>
                </a:lnTo>
                <a:lnTo>
                  <a:pt x="160" y="996"/>
                </a:lnTo>
                <a:lnTo>
                  <a:pt x="498" y="836"/>
                </a:lnTo>
                <a:lnTo>
                  <a:pt x="249" y="1084"/>
                </a:lnTo>
                <a:lnTo>
                  <a:pt x="249" y="1084"/>
                </a:lnTo>
                <a:lnTo>
                  <a:pt x="613" y="853"/>
                </a:lnTo>
                <a:lnTo>
                  <a:pt x="613" y="853"/>
                </a:lnTo>
                <a:cubicBezTo>
                  <a:pt x="542" y="924"/>
                  <a:pt x="498" y="1013"/>
                  <a:pt x="471" y="1111"/>
                </a:cubicBezTo>
                <a:cubicBezTo>
                  <a:pt x="533" y="1031"/>
                  <a:pt x="595" y="942"/>
                  <a:pt x="667" y="862"/>
                </a:cubicBezTo>
                <a:cubicBezTo>
                  <a:pt x="693" y="996"/>
                  <a:pt x="746" y="1120"/>
                  <a:pt x="818" y="1226"/>
                </a:cubicBezTo>
                <a:lnTo>
                  <a:pt x="755" y="898"/>
                </a:lnTo>
                <a:lnTo>
                  <a:pt x="942" y="1173"/>
                </a:lnTo>
                <a:cubicBezTo>
                  <a:pt x="915" y="1075"/>
                  <a:pt x="897" y="969"/>
                  <a:pt x="880" y="871"/>
                </a:cubicBezTo>
                <a:lnTo>
                  <a:pt x="880" y="871"/>
                </a:lnTo>
                <a:lnTo>
                  <a:pt x="1075" y="1049"/>
                </a:lnTo>
                <a:cubicBezTo>
                  <a:pt x="1057" y="987"/>
                  <a:pt x="1040" y="924"/>
                  <a:pt x="1022" y="862"/>
                </a:cubicBezTo>
                <a:lnTo>
                  <a:pt x="1022" y="862"/>
                </a:lnTo>
                <a:cubicBezTo>
                  <a:pt x="1031" y="889"/>
                  <a:pt x="1191" y="951"/>
                  <a:pt x="1208" y="960"/>
                </a:cubicBezTo>
                <a:cubicBezTo>
                  <a:pt x="1178" y="919"/>
                  <a:pt x="1220" y="911"/>
                  <a:pt x="1268" y="911"/>
                </a:cubicBezTo>
                <a:cubicBezTo>
                  <a:pt x="1304" y="911"/>
                  <a:pt x="1344" y="916"/>
                  <a:pt x="1359" y="916"/>
                </a:cubicBezTo>
                <a:cubicBezTo>
                  <a:pt x="1448" y="916"/>
                  <a:pt x="1537" y="916"/>
                  <a:pt x="1626" y="898"/>
                </a:cubicBezTo>
                <a:lnTo>
                  <a:pt x="1439" y="862"/>
                </a:lnTo>
                <a:lnTo>
                  <a:pt x="1644" y="791"/>
                </a:lnTo>
                <a:lnTo>
                  <a:pt x="1644" y="791"/>
                </a:lnTo>
                <a:cubicBezTo>
                  <a:pt x="1621" y="793"/>
                  <a:pt x="1599" y="795"/>
                  <a:pt x="1576" y="795"/>
                </a:cubicBezTo>
                <a:cubicBezTo>
                  <a:pt x="1506" y="795"/>
                  <a:pt x="1435" y="785"/>
                  <a:pt x="1368" y="765"/>
                </a:cubicBezTo>
                <a:cubicBezTo>
                  <a:pt x="1466" y="756"/>
                  <a:pt x="1555" y="729"/>
                  <a:pt x="1644" y="685"/>
                </a:cubicBezTo>
                <a:lnTo>
                  <a:pt x="1306" y="685"/>
                </a:lnTo>
                <a:lnTo>
                  <a:pt x="1590" y="569"/>
                </a:lnTo>
                <a:lnTo>
                  <a:pt x="1306" y="543"/>
                </a:lnTo>
                <a:lnTo>
                  <a:pt x="1608" y="463"/>
                </a:lnTo>
                <a:lnTo>
                  <a:pt x="1288" y="472"/>
                </a:lnTo>
                <a:lnTo>
                  <a:pt x="1519" y="374"/>
                </a:lnTo>
                <a:lnTo>
                  <a:pt x="1519" y="374"/>
                </a:lnTo>
                <a:lnTo>
                  <a:pt x="1173" y="463"/>
                </a:lnTo>
                <a:lnTo>
                  <a:pt x="1350" y="329"/>
                </a:lnTo>
                <a:lnTo>
                  <a:pt x="1066" y="480"/>
                </a:lnTo>
                <a:cubicBezTo>
                  <a:pt x="1173" y="400"/>
                  <a:pt x="1244" y="294"/>
                  <a:pt x="1288" y="170"/>
                </a:cubicBezTo>
                <a:lnTo>
                  <a:pt x="1288" y="170"/>
                </a:lnTo>
                <a:cubicBezTo>
                  <a:pt x="1208" y="249"/>
                  <a:pt x="1111" y="312"/>
                  <a:pt x="1013" y="365"/>
                </a:cubicBezTo>
                <a:cubicBezTo>
                  <a:pt x="1084" y="294"/>
                  <a:pt x="1128" y="205"/>
                  <a:pt x="1137" y="107"/>
                </a:cubicBezTo>
                <a:lnTo>
                  <a:pt x="1137" y="107"/>
                </a:lnTo>
                <a:cubicBezTo>
                  <a:pt x="1057" y="178"/>
                  <a:pt x="986" y="241"/>
                  <a:pt x="915" y="312"/>
                </a:cubicBezTo>
                <a:lnTo>
                  <a:pt x="9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
          <p:cNvSpPr/>
          <p:nvPr/>
        </p:nvSpPr>
        <p:spPr>
          <a:xfrm>
            <a:off x="755268" y="1780088"/>
            <a:ext cx="38759" cy="91965"/>
          </a:xfrm>
          <a:custGeom>
            <a:avLst/>
            <a:gdLst/>
            <a:ahLst/>
            <a:cxnLst/>
            <a:rect l="l" t="t" r="r" b="b"/>
            <a:pathLst>
              <a:path w="330" h="783" fill="none" extrusionOk="0">
                <a:moveTo>
                  <a:pt x="1" y="0"/>
                </a:moveTo>
                <a:cubicBezTo>
                  <a:pt x="134" y="249"/>
                  <a:pt x="240" y="516"/>
                  <a:pt x="329" y="782"/>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
          <p:cNvSpPr/>
          <p:nvPr/>
        </p:nvSpPr>
        <p:spPr>
          <a:xfrm>
            <a:off x="759496" y="1779031"/>
            <a:ext cx="117" cy="103358"/>
          </a:xfrm>
          <a:custGeom>
            <a:avLst/>
            <a:gdLst/>
            <a:ahLst/>
            <a:cxnLst/>
            <a:rect l="l" t="t" r="r" b="b"/>
            <a:pathLst>
              <a:path w="1" h="880" fill="none" extrusionOk="0">
                <a:moveTo>
                  <a:pt x="0" y="1"/>
                </a:moveTo>
                <a:lnTo>
                  <a:pt x="0" y="880"/>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
          <p:cNvSpPr/>
          <p:nvPr/>
        </p:nvSpPr>
        <p:spPr>
          <a:xfrm>
            <a:off x="754211" y="1782202"/>
            <a:ext cx="109701" cy="25135"/>
          </a:xfrm>
          <a:custGeom>
            <a:avLst/>
            <a:gdLst/>
            <a:ahLst/>
            <a:cxnLst/>
            <a:rect l="l" t="t" r="r" b="b"/>
            <a:pathLst>
              <a:path w="934" h="214" fill="none" extrusionOk="0">
                <a:moveTo>
                  <a:pt x="1" y="0"/>
                </a:moveTo>
                <a:cubicBezTo>
                  <a:pt x="321" y="27"/>
                  <a:pt x="631" y="98"/>
                  <a:pt x="933" y="213"/>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
          <p:cNvSpPr/>
          <p:nvPr/>
        </p:nvSpPr>
        <p:spPr>
          <a:xfrm>
            <a:off x="754211" y="1782202"/>
            <a:ext cx="79398" cy="62720"/>
          </a:xfrm>
          <a:custGeom>
            <a:avLst/>
            <a:gdLst/>
            <a:ahLst/>
            <a:cxnLst/>
            <a:rect l="l" t="t" r="r" b="b"/>
            <a:pathLst>
              <a:path w="676" h="534" fill="none" extrusionOk="0">
                <a:moveTo>
                  <a:pt x="1" y="0"/>
                </a:moveTo>
                <a:cubicBezTo>
                  <a:pt x="249" y="142"/>
                  <a:pt x="480" y="320"/>
                  <a:pt x="676" y="533"/>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
          <p:cNvSpPr/>
          <p:nvPr/>
        </p:nvSpPr>
        <p:spPr>
          <a:xfrm>
            <a:off x="829381" y="1840576"/>
            <a:ext cx="8457" cy="8457"/>
          </a:xfrm>
          <a:custGeom>
            <a:avLst/>
            <a:gdLst/>
            <a:ahLst/>
            <a:cxnLst/>
            <a:rect l="l" t="t" r="r" b="b"/>
            <a:pathLst>
              <a:path w="72" h="72" extrusionOk="0">
                <a:moveTo>
                  <a:pt x="36" y="1"/>
                </a:moveTo>
                <a:cubicBezTo>
                  <a:pt x="18" y="1"/>
                  <a:pt x="0" y="18"/>
                  <a:pt x="0" y="36"/>
                </a:cubicBezTo>
                <a:cubicBezTo>
                  <a:pt x="9" y="54"/>
                  <a:pt x="18" y="72"/>
                  <a:pt x="36" y="72"/>
                </a:cubicBezTo>
                <a:cubicBezTo>
                  <a:pt x="54" y="72"/>
                  <a:pt x="71" y="54"/>
                  <a:pt x="71" y="36"/>
                </a:cubicBezTo>
                <a:cubicBezTo>
                  <a:pt x="71" y="18"/>
                  <a:pt x="54" y="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
          <p:cNvSpPr/>
          <p:nvPr/>
        </p:nvSpPr>
        <p:spPr>
          <a:xfrm>
            <a:off x="859566" y="1803931"/>
            <a:ext cx="8457" cy="7517"/>
          </a:xfrm>
          <a:custGeom>
            <a:avLst/>
            <a:gdLst/>
            <a:ahLst/>
            <a:cxnLst/>
            <a:rect l="l" t="t" r="r" b="b"/>
            <a:pathLst>
              <a:path w="72" h="64" extrusionOk="0">
                <a:moveTo>
                  <a:pt x="41" y="0"/>
                </a:moveTo>
                <a:cubicBezTo>
                  <a:pt x="21" y="0"/>
                  <a:pt x="1" y="15"/>
                  <a:pt x="1" y="37"/>
                </a:cubicBezTo>
                <a:cubicBezTo>
                  <a:pt x="10" y="55"/>
                  <a:pt x="27" y="64"/>
                  <a:pt x="45" y="64"/>
                </a:cubicBezTo>
                <a:cubicBezTo>
                  <a:pt x="63" y="55"/>
                  <a:pt x="72" y="37"/>
                  <a:pt x="72" y="19"/>
                </a:cubicBezTo>
                <a:cubicBezTo>
                  <a:pt x="65" y="6"/>
                  <a:pt x="53"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
          <p:cNvSpPr/>
          <p:nvPr/>
        </p:nvSpPr>
        <p:spPr>
          <a:xfrm>
            <a:off x="788625" y="1867708"/>
            <a:ext cx="9161" cy="8339"/>
          </a:xfrm>
          <a:custGeom>
            <a:avLst/>
            <a:gdLst/>
            <a:ahLst/>
            <a:cxnLst/>
            <a:rect l="l" t="t" r="r" b="b"/>
            <a:pathLst>
              <a:path w="78" h="71" extrusionOk="0">
                <a:moveTo>
                  <a:pt x="36" y="0"/>
                </a:moveTo>
                <a:cubicBezTo>
                  <a:pt x="19" y="9"/>
                  <a:pt x="1" y="27"/>
                  <a:pt x="10" y="45"/>
                </a:cubicBezTo>
                <a:cubicBezTo>
                  <a:pt x="13" y="63"/>
                  <a:pt x="26" y="71"/>
                  <a:pt x="38" y="71"/>
                </a:cubicBezTo>
                <a:cubicBezTo>
                  <a:pt x="57" y="71"/>
                  <a:pt x="77" y="54"/>
                  <a:pt x="72" y="27"/>
                </a:cubicBezTo>
                <a:cubicBezTo>
                  <a:pt x="72" y="9"/>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
          <p:cNvSpPr/>
          <p:nvPr/>
        </p:nvSpPr>
        <p:spPr>
          <a:xfrm>
            <a:off x="754211" y="1877104"/>
            <a:ext cx="9161" cy="8339"/>
          </a:xfrm>
          <a:custGeom>
            <a:avLst/>
            <a:gdLst/>
            <a:ahLst/>
            <a:cxnLst/>
            <a:rect l="l" t="t" r="r" b="b"/>
            <a:pathLst>
              <a:path w="78" h="71" extrusionOk="0">
                <a:moveTo>
                  <a:pt x="27" y="0"/>
                </a:moveTo>
                <a:cubicBezTo>
                  <a:pt x="10" y="9"/>
                  <a:pt x="1" y="27"/>
                  <a:pt x="1" y="45"/>
                </a:cubicBezTo>
                <a:cubicBezTo>
                  <a:pt x="4" y="63"/>
                  <a:pt x="18" y="71"/>
                  <a:pt x="33" y="71"/>
                </a:cubicBezTo>
                <a:cubicBezTo>
                  <a:pt x="54" y="71"/>
                  <a:pt x="77" y="54"/>
                  <a:pt x="72" y="27"/>
                </a:cubicBezTo>
                <a:cubicBezTo>
                  <a:pt x="63" y="9"/>
                  <a:pt x="45"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
          <p:cNvSpPr/>
          <p:nvPr/>
        </p:nvSpPr>
        <p:spPr>
          <a:xfrm>
            <a:off x="656138" y="1732050"/>
            <a:ext cx="105472" cy="93022"/>
          </a:xfrm>
          <a:custGeom>
            <a:avLst/>
            <a:gdLst/>
            <a:ahLst/>
            <a:cxnLst/>
            <a:rect l="l" t="t" r="r" b="b"/>
            <a:pathLst>
              <a:path w="898" h="792" extrusionOk="0">
                <a:moveTo>
                  <a:pt x="1" y="1"/>
                </a:moveTo>
                <a:lnTo>
                  <a:pt x="1" y="1"/>
                </a:lnTo>
                <a:cubicBezTo>
                  <a:pt x="116" y="116"/>
                  <a:pt x="250" y="205"/>
                  <a:pt x="392" y="276"/>
                </a:cubicBezTo>
                <a:cubicBezTo>
                  <a:pt x="533" y="342"/>
                  <a:pt x="673" y="401"/>
                  <a:pt x="821" y="430"/>
                </a:cubicBezTo>
                <a:lnTo>
                  <a:pt x="821" y="430"/>
                </a:lnTo>
                <a:cubicBezTo>
                  <a:pt x="719" y="520"/>
                  <a:pt x="595" y="600"/>
                  <a:pt x="472" y="658"/>
                </a:cubicBezTo>
                <a:cubicBezTo>
                  <a:pt x="330" y="729"/>
                  <a:pt x="187" y="774"/>
                  <a:pt x="36" y="791"/>
                </a:cubicBezTo>
                <a:cubicBezTo>
                  <a:pt x="187" y="782"/>
                  <a:pt x="338" y="747"/>
                  <a:pt x="481" y="685"/>
                </a:cubicBezTo>
                <a:cubicBezTo>
                  <a:pt x="623" y="623"/>
                  <a:pt x="756" y="543"/>
                  <a:pt x="871" y="436"/>
                </a:cubicBezTo>
                <a:lnTo>
                  <a:pt x="898" y="409"/>
                </a:lnTo>
                <a:lnTo>
                  <a:pt x="862" y="401"/>
                </a:lnTo>
                <a:cubicBezTo>
                  <a:pt x="703" y="365"/>
                  <a:pt x="552" y="321"/>
                  <a:pt x="409" y="250"/>
                </a:cubicBezTo>
                <a:cubicBezTo>
                  <a:pt x="258" y="187"/>
                  <a:pt x="125" y="99"/>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
          <p:cNvSpPr/>
          <p:nvPr/>
        </p:nvSpPr>
        <p:spPr>
          <a:xfrm>
            <a:off x="757382" y="1674733"/>
            <a:ext cx="34531" cy="109583"/>
          </a:xfrm>
          <a:custGeom>
            <a:avLst/>
            <a:gdLst/>
            <a:ahLst/>
            <a:cxnLst/>
            <a:rect l="l" t="t" r="r" b="b"/>
            <a:pathLst>
              <a:path w="294" h="933" extrusionOk="0">
                <a:moveTo>
                  <a:pt x="294" y="0"/>
                </a:moveTo>
                <a:lnTo>
                  <a:pt x="294" y="0"/>
                </a:lnTo>
                <a:cubicBezTo>
                  <a:pt x="231" y="63"/>
                  <a:pt x="205" y="151"/>
                  <a:pt x="214" y="240"/>
                </a:cubicBezTo>
                <a:cubicBezTo>
                  <a:pt x="214" y="320"/>
                  <a:pt x="214" y="400"/>
                  <a:pt x="214" y="489"/>
                </a:cubicBezTo>
                <a:cubicBezTo>
                  <a:pt x="196" y="649"/>
                  <a:pt x="116" y="809"/>
                  <a:pt x="0" y="933"/>
                </a:cubicBezTo>
                <a:cubicBezTo>
                  <a:pt x="143" y="826"/>
                  <a:pt x="231" y="667"/>
                  <a:pt x="249" y="489"/>
                </a:cubicBezTo>
                <a:cubicBezTo>
                  <a:pt x="249" y="400"/>
                  <a:pt x="249" y="320"/>
                  <a:pt x="240" y="231"/>
                </a:cubicBezTo>
                <a:cubicBezTo>
                  <a:pt x="231" y="151"/>
                  <a:pt x="249" y="71"/>
                  <a:pt x="29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
          <p:cNvSpPr/>
          <p:nvPr/>
        </p:nvSpPr>
        <p:spPr>
          <a:xfrm>
            <a:off x="746929" y="1785256"/>
            <a:ext cx="33474" cy="126379"/>
          </a:xfrm>
          <a:custGeom>
            <a:avLst/>
            <a:gdLst/>
            <a:ahLst/>
            <a:cxnLst/>
            <a:rect l="l" t="t" r="r" b="b"/>
            <a:pathLst>
              <a:path w="285" h="1076" extrusionOk="0">
                <a:moveTo>
                  <a:pt x="107" y="1"/>
                </a:moveTo>
                <a:lnTo>
                  <a:pt x="107" y="1"/>
                </a:lnTo>
                <a:cubicBezTo>
                  <a:pt x="27" y="63"/>
                  <a:pt x="1" y="170"/>
                  <a:pt x="18" y="267"/>
                </a:cubicBezTo>
                <a:cubicBezTo>
                  <a:pt x="27" y="365"/>
                  <a:pt x="63" y="454"/>
                  <a:pt x="107" y="543"/>
                </a:cubicBezTo>
                <a:cubicBezTo>
                  <a:pt x="160" y="623"/>
                  <a:pt x="196" y="711"/>
                  <a:pt x="223" y="800"/>
                </a:cubicBezTo>
                <a:cubicBezTo>
                  <a:pt x="258" y="889"/>
                  <a:pt x="249" y="987"/>
                  <a:pt x="214" y="1076"/>
                </a:cubicBezTo>
                <a:cubicBezTo>
                  <a:pt x="267" y="987"/>
                  <a:pt x="285" y="889"/>
                  <a:pt x="258" y="791"/>
                </a:cubicBezTo>
                <a:cubicBezTo>
                  <a:pt x="232" y="702"/>
                  <a:pt x="196" y="605"/>
                  <a:pt x="143" y="525"/>
                </a:cubicBezTo>
                <a:cubicBezTo>
                  <a:pt x="98" y="445"/>
                  <a:pt x="63" y="356"/>
                  <a:pt x="45" y="258"/>
                </a:cubicBezTo>
                <a:cubicBezTo>
                  <a:pt x="27" y="170"/>
                  <a:pt x="45" y="72"/>
                  <a:pt x="10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
          <p:cNvSpPr/>
          <p:nvPr/>
        </p:nvSpPr>
        <p:spPr>
          <a:xfrm>
            <a:off x="760553" y="1780088"/>
            <a:ext cx="102301" cy="10571"/>
          </a:xfrm>
          <a:custGeom>
            <a:avLst/>
            <a:gdLst/>
            <a:ahLst/>
            <a:cxnLst/>
            <a:rect l="l" t="t" r="r" b="b"/>
            <a:pathLst>
              <a:path w="871" h="90" extrusionOk="0">
                <a:moveTo>
                  <a:pt x="870" y="0"/>
                </a:moveTo>
                <a:cubicBezTo>
                  <a:pt x="695" y="32"/>
                  <a:pt x="519" y="48"/>
                  <a:pt x="345" y="48"/>
                </a:cubicBezTo>
                <a:cubicBezTo>
                  <a:pt x="229" y="48"/>
                  <a:pt x="114" y="41"/>
                  <a:pt x="0" y="27"/>
                </a:cubicBezTo>
                <a:lnTo>
                  <a:pt x="0" y="27"/>
                </a:lnTo>
                <a:cubicBezTo>
                  <a:pt x="133" y="71"/>
                  <a:pt x="284" y="89"/>
                  <a:pt x="435" y="89"/>
                </a:cubicBezTo>
                <a:cubicBezTo>
                  <a:pt x="586" y="80"/>
                  <a:pt x="728" y="54"/>
                  <a:pt x="87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
          <p:cNvSpPr/>
          <p:nvPr/>
        </p:nvSpPr>
        <p:spPr>
          <a:xfrm>
            <a:off x="1017070" y="2580178"/>
            <a:ext cx="133661" cy="171481"/>
          </a:xfrm>
          <a:custGeom>
            <a:avLst/>
            <a:gdLst/>
            <a:ahLst/>
            <a:cxnLst/>
            <a:rect l="l" t="t" r="r" b="b"/>
            <a:pathLst>
              <a:path w="1138" h="1460" extrusionOk="0">
                <a:moveTo>
                  <a:pt x="445" y="1"/>
                </a:moveTo>
                <a:cubicBezTo>
                  <a:pt x="410" y="10"/>
                  <a:pt x="374" y="27"/>
                  <a:pt x="356" y="63"/>
                </a:cubicBezTo>
                <a:cubicBezTo>
                  <a:pt x="259" y="161"/>
                  <a:pt x="170" y="276"/>
                  <a:pt x="99" y="400"/>
                </a:cubicBezTo>
                <a:cubicBezTo>
                  <a:pt x="28" y="525"/>
                  <a:pt x="1" y="667"/>
                  <a:pt x="28" y="809"/>
                </a:cubicBezTo>
                <a:cubicBezTo>
                  <a:pt x="72" y="969"/>
                  <a:pt x="179" y="1111"/>
                  <a:pt x="321" y="1200"/>
                </a:cubicBezTo>
                <a:cubicBezTo>
                  <a:pt x="360" y="1239"/>
                  <a:pt x="518" y="1460"/>
                  <a:pt x="615" y="1460"/>
                </a:cubicBezTo>
                <a:cubicBezTo>
                  <a:pt x="628" y="1460"/>
                  <a:pt x="639" y="1456"/>
                  <a:pt x="649" y="1448"/>
                </a:cubicBezTo>
                <a:cubicBezTo>
                  <a:pt x="1138" y="1066"/>
                  <a:pt x="1067" y="294"/>
                  <a:pt x="507" y="18"/>
                </a:cubicBezTo>
                <a:cubicBezTo>
                  <a:pt x="489" y="10"/>
                  <a:pt x="472" y="1"/>
                  <a:pt x="4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
          <p:cNvSpPr/>
          <p:nvPr/>
        </p:nvSpPr>
        <p:spPr>
          <a:xfrm>
            <a:off x="1082844" y="2649945"/>
            <a:ext cx="168075" cy="99365"/>
          </a:xfrm>
          <a:custGeom>
            <a:avLst/>
            <a:gdLst/>
            <a:ahLst/>
            <a:cxnLst/>
            <a:rect l="l" t="t" r="r" b="b"/>
            <a:pathLst>
              <a:path w="1431" h="846" extrusionOk="0">
                <a:moveTo>
                  <a:pt x="878" y="1"/>
                </a:moveTo>
                <a:cubicBezTo>
                  <a:pt x="774" y="1"/>
                  <a:pt x="670" y="18"/>
                  <a:pt x="569" y="55"/>
                </a:cubicBezTo>
                <a:cubicBezTo>
                  <a:pt x="427" y="117"/>
                  <a:pt x="302" y="206"/>
                  <a:pt x="205" y="330"/>
                </a:cubicBezTo>
                <a:cubicBezTo>
                  <a:pt x="143" y="410"/>
                  <a:pt x="1" y="597"/>
                  <a:pt x="63" y="712"/>
                </a:cubicBezTo>
                <a:cubicBezTo>
                  <a:pt x="111" y="812"/>
                  <a:pt x="245" y="846"/>
                  <a:pt x="394" y="846"/>
                </a:cubicBezTo>
                <a:cubicBezTo>
                  <a:pt x="575" y="846"/>
                  <a:pt x="778" y="796"/>
                  <a:pt x="871" y="757"/>
                </a:cubicBezTo>
                <a:cubicBezTo>
                  <a:pt x="1128" y="650"/>
                  <a:pt x="1324" y="446"/>
                  <a:pt x="1430" y="188"/>
                </a:cubicBezTo>
                <a:cubicBezTo>
                  <a:pt x="1273" y="66"/>
                  <a:pt x="1077"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
          <p:cNvSpPr/>
          <p:nvPr/>
        </p:nvSpPr>
        <p:spPr>
          <a:xfrm>
            <a:off x="914886" y="2698101"/>
            <a:ext cx="174300" cy="81747"/>
          </a:xfrm>
          <a:custGeom>
            <a:avLst/>
            <a:gdLst/>
            <a:ahLst/>
            <a:cxnLst/>
            <a:rect l="l" t="t" r="r" b="b"/>
            <a:pathLst>
              <a:path w="1484" h="696" extrusionOk="0">
                <a:moveTo>
                  <a:pt x="755" y="0"/>
                </a:moveTo>
                <a:cubicBezTo>
                  <a:pt x="507" y="9"/>
                  <a:pt x="267" y="80"/>
                  <a:pt x="54" y="205"/>
                </a:cubicBezTo>
                <a:cubicBezTo>
                  <a:pt x="36" y="205"/>
                  <a:pt x="27" y="213"/>
                  <a:pt x="18" y="231"/>
                </a:cubicBezTo>
                <a:cubicBezTo>
                  <a:pt x="1" y="249"/>
                  <a:pt x="1" y="276"/>
                  <a:pt x="18" y="302"/>
                </a:cubicBezTo>
                <a:cubicBezTo>
                  <a:pt x="89" y="471"/>
                  <a:pt x="231" y="595"/>
                  <a:pt x="400" y="649"/>
                </a:cubicBezTo>
                <a:cubicBezTo>
                  <a:pt x="489" y="680"/>
                  <a:pt x="580" y="695"/>
                  <a:pt x="670" y="695"/>
                </a:cubicBezTo>
                <a:cubicBezTo>
                  <a:pt x="760" y="695"/>
                  <a:pt x="849" y="680"/>
                  <a:pt x="933" y="649"/>
                </a:cubicBezTo>
                <a:cubicBezTo>
                  <a:pt x="1066" y="613"/>
                  <a:pt x="1484" y="435"/>
                  <a:pt x="1377" y="249"/>
                </a:cubicBezTo>
                <a:cubicBezTo>
                  <a:pt x="1271" y="62"/>
                  <a:pt x="933" y="0"/>
                  <a:pt x="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
          <p:cNvSpPr/>
          <p:nvPr/>
        </p:nvSpPr>
        <p:spPr>
          <a:xfrm>
            <a:off x="1012959" y="2728286"/>
            <a:ext cx="105472" cy="144114"/>
          </a:xfrm>
          <a:custGeom>
            <a:avLst/>
            <a:gdLst/>
            <a:ahLst/>
            <a:cxnLst/>
            <a:rect l="l" t="t" r="r" b="b"/>
            <a:pathLst>
              <a:path w="898" h="1227" extrusionOk="0">
                <a:moveTo>
                  <a:pt x="631" y="1"/>
                </a:moveTo>
                <a:lnTo>
                  <a:pt x="436" y="99"/>
                </a:lnTo>
                <a:cubicBezTo>
                  <a:pt x="178" y="161"/>
                  <a:pt x="0" y="401"/>
                  <a:pt x="27" y="676"/>
                </a:cubicBezTo>
                <a:cubicBezTo>
                  <a:pt x="36" y="818"/>
                  <a:pt x="98" y="969"/>
                  <a:pt x="54" y="1102"/>
                </a:cubicBezTo>
                <a:cubicBezTo>
                  <a:pt x="36" y="1147"/>
                  <a:pt x="18" y="1209"/>
                  <a:pt x="63" y="1227"/>
                </a:cubicBezTo>
                <a:cubicBezTo>
                  <a:pt x="80" y="1227"/>
                  <a:pt x="98" y="1227"/>
                  <a:pt x="107" y="1218"/>
                </a:cubicBezTo>
                <a:cubicBezTo>
                  <a:pt x="222" y="1182"/>
                  <a:pt x="320" y="1164"/>
                  <a:pt x="436" y="1129"/>
                </a:cubicBezTo>
                <a:cubicBezTo>
                  <a:pt x="560" y="1093"/>
                  <a:pt x="667" y="1022"/>
                  <a:pt x="755" y="942"/>
                </a:cubicBezTo>
                <a:cubicBezTo>
                  <a:pt x="853" y="809"/>
                  <a:pt x="897" y="640"/>
                  <a:pt x="880" y="480"/>
                </a:cubicBezTo>
                <a:cubicBezTo>
                  <a:pt x="880" y="383"/>
                  <a:pt x="862" y="285"/>
                  <a:pt x="835" y="196"/>
                </a:cubicBezTo>
                <a:cubicBezTo>
                  <a:pt x="800" y="107"/>
                  <a:pt x="729" y="36"/>
                  <a:pt x="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
          <p:cNvSpPr/>
          <p:nvPr/>
        </p:nvSpPr>
        <p:spPr>
          <a:xfrm>
            <a:off x="1067222" y="2726172"/>
            <a:ext cx="168075" cy="102184"/>
          </a:xfrm>
          <a:custGeom>
            <a:avLst/>
            <a:gdLst/>
            <a:ahLst/>
            <a:cxnLst/>
            <a:rect l="l" t="t" r="r" b="b"/>
            <a:pathLst>
              <a:path w="1431" h="870" extrusionOk="0">
                <a:moveTo>
                  <a:pt x="486" y="1"/>
                </a:moveTo>
                <a:cubicBezTo>
                  <a:pt x="375" y="1"/>
                  <a:pt x="270" y="23"/>
                  <a:pt x="196" y="81"/>
                </a:cubicBezTo>
                <a:cubicBezTo>
                  <a:pt x="0" y="232"/>
                  <a:pt x="267" y="605"/>
                  <a:pt x="418" y="703"/>
                </a:cubicBezTo>
                <a:cubicBezTo>
                  <a:pt x="551" y="774"/>
                  <a:pt x="702" y="818"/>
                  <a:pt x="853" y="836"/>
                </a:cubicBezTo>
                <a:cubicBezTo>
                  <a:pt x="966" y="857"/>
                  <a:pt x="1082" y="869"/>
                  <a:pt x="1200" y="869"/>
                </a:cubicBezTo>
                <a:cubicBezTo>
                  <a:pt x="1276" y="869"/>
                  <a:pt x="1353" y="864"/>
                  <a:pt x="1430" y="854"/>
                </a:cubicBezTo>
                <a:cubicBezTo>
                  <a:pt x="1412" y="552"/>
                  <a:pt x="1244" y="276"/>
                  <a:pt x="977" y="125"/>
                </a:cubicBezTo>
                <a:cubicBezTo>
                  <a:pt x="862" y="60"/>
                  <a:pt x="666" y="1"/>
                  <a:pt x="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
          <p:cNvSpPr/>
          <p:nvPr/>
        </p:nvSpPr>
        <p:spPr>
          <a:xfrm>
            <a:off x="990056" y="2665684"/>
            <a:ext cx="184753" cy="137889"/>
          </a:xfrm>
          <a:custGeom>
            <a:avLst/>
            <a:gdLst/>
            <a:ahLst/>
            <a:cxnLst/>
            <a:rect l="l" t="t" r="r" b="b"/>
            <a:pathLst>
              <a:path w="1573" h="1174" extrusionOk="0">
                <a:moveTo>
                  <a:pt x="1332" y="854"/>
                </a:moveTo>
                <a:lnTo>
                  <a:pt x="1350" y="871"/>
                </a:lnTo>
                <a:cubicBezTo>
                  <a:pt x="1344" y="865"/>
                  <a:pt x="1338" y="860"/>
                  <a:pt x="1332" y="854"/>
                </a:cubicBezTo>
                <a:close/>
                <a:moveTo>
                  <a:pt x="773" y="1"/>
                </a:moveTo>
                <a:lnTo>
                  <a:pt x="773" y="1"/>
                </a:lnTo>
                <a:cubicBezTo>
                  <a:pt x="799" y="108"/>
                  <a:pt x="817" y="205"/>
                  <a:pt x="844" y="312"/>
                </a:cubicBezTo>
                <a:lnTo>
                  <a:pt x="666" y="54"/>
                </a:lnTo>
                <a:lnTo>
                  <a:pt x="666" y="54"/>
                </a:lnTo>
                <a:cubicBezTo>
                  <a:pt x="684" y="152"/>
                  <a:pt x="702" y="250"/>
                  <a:pt x="728" y="338"/>
                </a:cubicBezTo>
                <a:lnTo>
                  <a:pt x="542" y="170"/>
                </a:lnTo>
                <a:lnTo>
                  <a:pt x="542" y="170"/>
                </a:lnTo>
                <a:cubicBezTo>
                  <a:pt x="560" y="232"/>
                  <a:pt x="577" y="285"/>
                  <a:pt x="595" y="347"/>
                </a:cubicBezTo>
                <a:cubicBezTo>
                  <a:pt x="586" y="321"/>
                  <a:pt x="435" y="267"/>
                  <a:pt x="409" y="259"/>
                </a:cubicBezTo>
                <a:lnTo>
                  <a:pt x="409" y="259"/>
                </a:lnTo>
                <a:cubicBezTo>
                  <a:pt x="444" y="306"/>
                  <a:pt x="381" y="314"/>
                  <a:pt x="327" y="314"/>
                </a:cubicBezTo>
                <a:cubicBezTo>
                  <a:pt x="300" y="314"/>
                  <a:pt x="275" y="312"/>
                  <a:pt x="266" y="312"/>
                </a:cubicBezTo>
                <a:cubicBezTo>
                  <a:pt x="187" y="312"/>
                  <a:pt x="107" y="321"/>
                  <a:pt x="18" y="338"/>
                </a:cubicBezTo>
                <a:lnTo>
                  <a:pt x="195" y="365"/>
                </a:lnTo>
                <a:lnTo>
                  <a:pt x="0" y="436"/>
                </a:lnTo>
                <a:lnTo>
                  <a:pt x="0" y="436"/>
                </a:lnTo>
                <a:cubicBezTo>
                  <a:pt x="22" y="434"/>
                  <a:pt x="44" y="433"/>
                  <a:pt x="67" y="433"/>
                </a:cubicBezTo>
                <a:cubicBezTo>
                  <a:pt x="133" y="433"/>
                  <a:pt x="200" y="443"/>
                  <a:pt x="266" y="463"/>
                </a:cubicBezTo>
                <a:cubicBezTo>
                  <a:pt x="178" y="472"/>
                  <a:pt x="89" y="498"/>
                  <a:pt x="9" y="543"/>
                </a:cubicBezTo>
                <a:lnTo>
                  <a:pt x="329" y="525"/>
                </a:lnTo>
                <a:lnTo>
                  <a:pt x="62" y="640"/>
                </a:lnTo>
                <a:lnTo>
                  <a:pt x="329" y="667"/>
                </a:lnTo>
                <a:lnTo>
                  <a:pt x="44" y="747"/>
                </a:lnTo>
                <a:lnTo>
                  <a:pt x="44" y="747"/>
                </a:lnTo>
                <a:lnTo>
                  <a:pt x="346" y="738"/>
                </a:lnTo>
                <a:lnTo>
                  <a:pt x="124" y="827"/>
                </a:lnTo>
                <a:lnTo>
                  <a:pt x="453" y="738"/>
                </a:lnTo>
                <a:lnTo>
                  <a:pt x="453" y="738"/>
                </a:lnTo>
                <a:lnTo>
                  <a:pt x="284" y="871"/>
                </a:lnTo>
                <a:lnTo>
                  <a:pt x="560" y="720"/>
                </a:lnTo>
                <a:lnTo>
                  <a:pt x="560" y="720"/>
                </a:lnTo>
                <a:cubicBezTo>
                  <a:pt x="462" y="800"/>
                  <a:pt x="391" y="898"/>
                  <a:pt x="355" y="1013"/>
                </a:cubicBezTo>
                <a:cubicBezTo>
                  <a:pt x="435" y="942"/>
                  <a:pt x="515" y="880"/>
                  <a:pt x="613" y="827"/>
                </a:cubicBezTo>
                <a:lnTo>
                  <a:pt x="613" y="827"/>
                </a:lnTo>
                <a:cubicBezTo>
                  <a:pt x="551" y="898"/>
                  <a:pt x="506" y="987"/>
                  <a:pt x="497" y="1076"/>
                </a:cubicBezTo>
                <a:lnTo>
                  <a:pt x="702" y="871"/>
                </a:lnTo>
                <a:lnTo>
                  <a:pt x="702" y="871"/>
                </a:lnTo>
                <a:cubicBezTo>
                  <a:pt x="684" y="978"/>
                  <a:pt x="666" y="1076"/>
                  <a:pt x="648" y="1173"/>
                </a:cubicBezTo>
                <a:lnTo>
                  <a:pt x="817" y="934"/>
                </a:lnTo>
                <a:cubicBezTo>
                  <a:pt x="844" y="987"/>
                  <a:pt x="853" y="1049"/>
                  <a:pt x="844" y="1111"/>
                </a:cubicBezTo>
                <a:cubicBezTo>
                  <a:pt x="879" y="987"/>
                  <a:pt x="897" y="862"/>
                  <a:pt x="906" y="738"/>
                </a:cubicBezTo>
                <a:cubicBezTo>
                  <a:pt x="933" y="827"/>
                  <a:pt x="959" y="916"/>
                  <a:pt x="986" y="1005"/>
                </a:cubicBezTo>
                <a:cubicBezTo>
                  <a:pt x="986" y="925"/>
                  <a:pt x="995" y="845"/>
                  <a:pt x="1004" y="756"/>
                </a:cubicBezTo>
                <a:cubicBezTo>
                  <a:pt x="1101" y="818"/>
                  <a:pt x="1181" y="889"/>
                  <a:pt x="1252" y="969"/>
                </a:cubicBezTo>
                <a:cubicBezTo>
                  <a:pt x="1226" y="880"/>
                  <a:pt x="1172" y="800"/>
                  <a:pt x="1101" y="729"/>
                </a:cubicBezTo>
                <a:lnTo>
                  <a:pt x="1101" y="729"/>
                </a:lnTo>
                <a:cubicBezTo>
                  <a:pt x="1191" y="754"/>
                  <a:pt x="1265" y="793"/>
                  <a:pt x="1332" y="854"/>
                </a:cubicBezTo>
                <a:lnTo>
                  <a:pt x="1332" y="854"/>
                </a:lnTo>
                <a:lnTo>
                  <a:pt x="1137" y="667"/>
                </a:lnTo>
                <a:lnTo>
                  <a:pt x="1137" y="667"/>
                </a:lnTo>
                <a:cubicBezTo>
                  <a:pt x="1243" y="676"/>
                  <a:pt x="1350" y="703"/>
                  <a:pt x="1448" y="747"/>
                </a:cubicBezTo>
                <a:cubicBezTo>
                  <a:pt x="1386" y="694"/>
                  <a:pt x="1315" y="658"/>
                  <a:pt x="1235" y="632"/>
                </a:cubicBezTo>
                <a:lnTo>
                  <a:pt x="1572" y="552"/>
                </a:lnTo>
                <a:lnTo>
                  <a:pt x="1208" y="552"/>
                </a:lnTo>
                <a:cubicBezTo>
                  <a:pt x="1297" y="507"/>
                  <a:pt x="1394" y="472"/>
                  <a:pt x="1501" y="445"/>
                </a:cubicBezTo>
                <a:lnTo>
                  <a:pt x="1501" y="445"/>
                </a:lnTo>
                <a:lnTo>
                  <a:pt x="1164" y="516"/>
                </a:lnTo>
                <a:lnTo>
                  <a:pt x="1466" y="303"/>
                </a:lnTo>
                <a:lnTo>
                  <a:pt x="1119" y="436"/>
                </a:lnTo>
                <a:lnTo>
                  <a:pt x="1119" y="436"/>
                </a:lnTo>
                <a:lnTo>
                  <a:pt x="1403" y="214"/>
                </a:lnTo>
                <a:lnTo>
                  <a:pt x="1092" y="365"/>
                </a:lnTo>
                <a:lnTo>
                  <a:pt x="1092" y="365"/>
                </a:lnTo>
                <a:lnTo>
                  <a:pt x="1323" y="125"/>
                </a:lnTo>
                <a:lnTo>
                  <a:pt x="1323" y="125"/>
                </a:lnTo>
                <a:cubicBezTo>
                  <a:pt x="1208" y="205"/>
                  <a:pt x="1092" y="276"/>
                  <a:pt x="977" y="347"/>
                </a:cubicBezTo>
                <a:cubicBezTo>
                  <a:pt x="1048" y="285"/>
                  <a:pt x="1092" y="196"/>
                  <a:pt x="1110" y="108"/>
                </a:cubicBezTo>
                <a:lnTo>
                  <a:pt x="1110" y="108"/>
                </a:lnTo>
                <a:lnTo>
                  <a:pt x="933" y="347"/>
                </a:lnTo>
                <a:cubicBezTo>
                  <a:pt x="906" y="223"/>
                  <a:pt x="853" y="108"/>
                  <a:pt x="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
          <p:cNvSpPr/>
          <p:nvPr/>
        </p:nvSpPr>
        <p:spPr>
          <a:xfrm>
            <a:off x="1046316" y="2655348"/>
            <a:ext cx="37702" cy="87737"/>
          </a:xfrm>
          <a:custGeom>
            <a:avLst/>
            <a:gdLst/>
            <a:ahLst/>
            <a:cxnLst/>
            <a:rect l="l" t="t" r="r" b="b"/>
            <a:pathLst>
              <a:path w="321" h="747" fill="none" extrusionOk="0">
                <a:moveTo>
                  <a:pt x="320" y="746"/>
                </a:moveTo>
                <a:cubicBezTo>
                  <a:pt x="196" y="506"/>
                  <a:pt x="89" y="258"/>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
          <p:cNvSpPr/>
          <p:nvPr/>
        </p:nvSpPr>
        <p:spPr>
          <a:xfrm>
            <a:off x="1078615" y="2644894"/>
            <a:ext cx="2232" cy="98190"/>
          </a:xfrm>
          <a:custGeom>
            <a:avLst/>
            <a:gdLst/>
            <a:ahLst/>
            <a:cxnLst/>
            <a:rect l="l" t="t" r="r" b="b"/>
            <a:pathLst>
              <a:path w="19" h="836" fill="none" extrusionOk="0">
                <a:moveTo>
                  <a:pt x="19" y="835"/>
                </a:moveTo>
                <a:cubicBezTo>
                  <a:pt x="19" y="560"/>
                  <a:pt x="10" y="285"/>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
          <p:cNvSpPr/>
          <p:nvPr/>
        </p:nvSpPr>
        <p:spPr>
          <a:xfrm>
            <a:off x="980660" y="2718890"/>
            <a:ext cx="104415" cy="21024"/>
          </a:xfrm>
          <a:custGeom>
            <a:avLst/>
            <a:gdLst/>
            <a:ahLst/>
            <a:cxnLst/>
            <a:rect l="l" t="t" r="r" b="b"/>
            <a:pathLst>
              <a:path w="889" h="179" fill="none" extrusionOk="0">
                <a:moveTo>
                  <a:pt x="888" y="179"/>
                </a:moveTo>
                <a:cubicBezTo>
                  <a:pt x="586" y="161"/>
                  <a:pt x="284" y="99"/>
                  <a:pt x="0"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
          <p:cNvSpPr/>
          <p:nvPr/>
        </p:nvSpPr>
        <p:spPr>
          <a:xfrm>
            <a:off x="1008731" y="2682479"/>
            <a:ext cx="76344" cy="57434"/>
          </a:xfrm>
          <a:custGeom>
            <a:avLst/>
            <a:gdLst/>
            <a:ahLst/>
            <a:cxnLst/>
            <a:rect l="l" t="t" r="r" b="b"/>
            <a:pathLst>
              <a:path w="650" h="489" fill="none" extrusionOk="0">
                <a:moveTo>
                  <a:pt x="649" y="489"/>
                </a:moveTo>
                <a:cubicBezTo>
                  <a:pt x="409" y="355"/>
                  <a:pt x="187" y="195"/>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
          <p:cNvSpPr/>
          <p:nvPr/>
        </p:nvSpPr>
        <p:spPr>
          <a:xfrm>
            <a:off x="1003563" y="2678251"/>
            <a:ext cx="8457" cy="8457"/>
          </a:xfrm>
          <a:custGeom>
            <a:avLst/>
            <a:gdLst/>
            <a:ahLst/>
            <a:cxnLst/>
            <a:rect l="l" t="t" r="r" b="b"/>
            <a:pathLst>
              <a:path w="72" h="72" extrusionOk="0">
                <a:moveTo>
                  <a:pt x="45" y="1"/>
                </a:moveTo>
                <a:cubicBezTo>
                  <a:pt x="0" y="1"/>
                  <a:pt x="0" y="72"/>
                  <a:pt x="45" y="72"/>
                </a:cubicBezTo>
                <a:cubicBezTo>
                  <a:pt x="63" y="63"/>
                  <a:pt x="72" y="54"/>
                  <a:pt x="72" y="36"/>
                </a:cubicBezTo>
                <a:cubicBezTo>
                  <a:pt x="72" y="18"/>
                  <a:pt x="63" y="9"/>
                  <a:pt x="4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
          <p:cNvSpPr/>
          <p:nvPr/>
        </p:nvSpPr>
        <p:spPr>
          <a:xfrm>
            <a:off x="976431" y="2715249"/>
            <a:ext cx="8691" cy="6108"/>
          </a:xfrm>
          <a:custGeom>
            <a:avLst/>
            <a:gdLst/>
            <a:ahLst/>
            <a:cxnLst/>
            <a:rect l="l" t="t" r="r" b="b"/>
            <a:pathLst>
              <a:path w="74" h="52" extrusionOk="0">
                <a:moveTo>
                  <a:pt x="34" y="0"/>
                </a:moveTo>
                <a:cubicBezTo>
                  <a:pt x="17" y="0"/>
                  <a:pt x="1" y="12"/>
                  <a:pt x="1" y="32"/>
                </a:cubicBezTo>
                <a:cubicBezTo>
                  <a:pt x="4" y="46"/>
                  <a:pt x="18" y="52"/>
                  <a:pt x="31" y="52"/>
                </a:cubicBezTo>
                <a:cubicBezTo>
                  <a:pt x="52" y="52"/>
                  <a:pt x="73" y="39"/>
                  <a:pt x="63" y="23"/>
                </a:cubicBezTo>
                <a:cubicBezTo>
                  <a:pt x="59" y="7"/>
                  <a:pt x="46" y="0"/>
                  <a:pt x="3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
          <p:cNvSpPr/>
          <p:nvPr/>
        </p:nvSpPr>
        <p:spPr>
          <a:xfrm>
            <a:off x="1042205" y="2651942"/>
            <a:ext cx="8457" cy="7165"/>
          </a:xfrm>
          <a:custGeom>
            <a:avLst/>
            <a:gdLst/>
            <a:ahLst/>
            <a:cxnLst/>
            <a:rect l="l" t="t" r="r" b="b"/>
            <a:pathLst>
              <a:path w="72" h="61" extrusionOk="0">
                <a:moveTo>
                  <a:pt x="36" y="0"/>
                </a:moveTo>
                <a:cubicBezTo>
                  <a:pt x="33" y="0"/>
                  <a:pt x="30" y="1"/>
                  <a:pt x="27" y="2"/>
                </a:cubicBezTo>
                <a:cubicBezTo>
                  <a:pt x="9" y="2"/>
                  <a:pt x="0" y="20"/>
                  <a:pt x="9" y="38"/>
                </a:cubicBezTo>
                <a:cubicBezTo>
                  <a:pt x="13" y="54"/>
                  <a:pt x="25" y="61"/>
                  <a:pt x="38" y="61"/>
                </a:cubicBezTo>
                <a:cubicBezTo>
                  <a:pt x="54" y="61"/>
                  <a:pt x="71" y="49"/>
                  <a:pt x="71" y="29"/>
                </a:cubicBezTo>
                <a:cubicBezTo>
                  <a:pt x="64" y="15"/>
                  <a:pt x="51"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
          <p:cNvSpPr/>
          <p:nvPr/>
        </p:nvSpPr>
        <p:spPr>
          <a:xfrm>
            <a:off x="1075561" y="2642545"/>
            <a:ext cx="8457" cy="7634"/>
          </a:xfrm>
          <a:custGeom>
            <a:avLst/>
            <a:gdLst/>
            <a:ahLst/>
            <a:cxnLst/>
            <a:rect l="l" t="t" r="r" b="b"/>
            <a:pathLst>
              <a:path w="72" h="65" extrusionOk="0">
                <a:moveTo>
                  <a:pt x="37" y="0"/>
                </a:moveTo>
                <a:cubicBezTo>
                  <a:pt x="33" y="0"/>
                  <a:pt x="30" y="1"/>
                  <a:pt x="27" y="3"/>
                </a:cubicBezTo>
                <a:cubicBezTo>
                  <a:pt x="9" y="3"/>
                  <a:pt x="0" y="20"/>
                  <a:pt x="0" y="38"/>
                </a:cubicBezTo>
                <a:cubicBezTo>
                  <a:pt x="9" y="56"/>
                  <a:pt x="27" y="65"/>
                  <a:pt x="45" y="65"/>
                </a:cubicBezTo>
                <a:cubicBezTo>
                  <a:pt x="54" y="56"/>
                  <a:pt x="71" y="38"/>
                  <a:pt x="63" y="29"/>
                </a:cubicBezTo>
                <a:cubicBezTo>
                  <a:pt x="63" y="15"/>
                  <a:pt x="51" y="0"/>
                  <a:pt x="3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
          <p:cNvSpPr/>
          <p:nvPr/>
        </p:nvSpPr>
        <p:spPr>
          <a:xfrm>
            <a:off x="1078615" y="2698101"/>
            <a:ext cx="101362" cy="86680"/>
          </a:xfrm>
          <a:custGeom>
            <a:avLst/>
            <a:gdLst/>
            <a:ahLst/>
            <a:cxnLst/>
            <a:rect l="l" t="t" r="r" b="b"/>
            <a:pathLst>
              <a:path w="863" h="738" extrusionOk="0">
                <a:moveTo>
                  <a:pt x="809" y="0"/>
                </a:moveTo>
                <a:lnTo>
                  <a:pt x="809" y="0"/>
                </a:lnTo>
                <a:cubicBezTo>
                  <a:pt x="667" y="9"/>
                  <a:pt x="516" y="45"/>
                  <a:pt x="392" y="107"/>
                </a:cubicBezTo>
                <a:cubicBezTo>
                  <a:pt x="250" y="169"/>
                  <a:pt x="125" y="249"/>
                  <a:pt x="28" y="356"/>
                </a:cubicBezTo>
                <a:lnTo>
                  <a:pt x="1" y="382"/>
                </a:lnTo>
                <a:lnTo>
                  <a:pt x="37" y="382"/>
                </a:lnTo>
                <a:cubicBezTo>
                  <a:pt x="330" y="435"/>
                  <a:pt x="614" y="560"/>
                  <a:pt x="863" y="737"/>
                </a:cubicBezTo>
                <a:cubicBezTo>
                  <a:pt x="747" y="640"/>
                  <a:pt x="614" y="551"/>
                  <a:pt x="481" y="489"/>
                </a:cubicBezTo>
                <a:cubicBezTo>
                  <a:pt x="348" y="422"/>
                  <a:pt x="215" y="379"/>
                  <a:pt x="76" y="352"/>
                </a:cubicBezTo>
                <a:lnTo>
                  <a:pt x="76" y="352"/>
                </a:lnTo>
                <a:cubicBezTo>
                  <a:pt x="169" y="263"/>
                  <a:pt x="277" y="182"/>
                  <a:pt x="401" y="125"/>
                </a:cubicBezTo>
                <a:cubicBezTo>
                  <a:pt x="525" y="62"/>
                  <a:pt x="667" y="18"/>
                  <a:pt x="80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
          <p:cNvSpPr/>
          <p:nvPr/>
        </p:nvSpPr>
        <p:spPr>
          <a:xfrm>
            <a:off x="1051601" y="2738739"/>
            <a:ext cx="30303" cy="103358"/>
          </a:xfrm>
          <a:custGeom>
            <a:avLst/>
            <a:gdLst/>
            <a:ahLst/>
            <a:cxnLst/>
            <a:rect l="l" t="t" r="r" b="b"/>
            <a:pathLst>
              <a:path w="258" h="880" extrusionOk="0">
                <a:moveTo>
                  <a:pt x="258" y="1"/>
                </a:moveTo>
                <a:lnTo>
                  <a:pt x="258" y="1"/>
                </a:lnTo>
                <a:cubicBezTo>
                  <a:pt x="124" y="98"/>
                  <a:pt x="44" y="249"/>
                  <a:pt x="36" y="418"/>
                </a:cubicBezTo>
                <a:cubicBezTo>
                  <a:pt x="36" y="498"/>
                  <a:pt x="36" y="578"/>
                  <a:pt x="44" y="658"/>
                </a:cubicBezTo>
                <a:cubicBezTo>
                  <a:pt x="53" y="738"/>
                  <a:pt x="44" y="818"/>
                  <a:pt x="0" y="880"/>
                </a:cubicBezTo>
                <a:cubicBezTo>
                  <a:pt x="53" y="818"/>
                  <a:pt x="80" y="738"/>
                  <a:pt x="80" y="658"/>
                </a:cubicBezTo>
                <a:cubicBezTo>
                  <a:pt x="71" y="578"/>
                  <a:pt x="71" y="498"/>
                  <a:pt x="71" y="418"/>
                </a:cubicBezTo>
                <a:cubicBezTo>
                  <a:pt x="89" y="267"/>
                  <a:pt x="151" y="116"/>
                  <a:pt x="25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
          <p:cNvSpPr/>
          <p:nvPr/>
        </p:nvSpPr>
        <p:spPr>
          <a:xfrm>
            <a:off x="1058883" y="2617763"/>
            <a:ext cx="32417" cy="120036"/>
          </a:xfrm>
          <a:custGeom>
            <a:avLst/>
            <a:gdLst/>
            <a:ahLst/>
            <a:cxnLst/>
            <a:rect l="l" t="t" r="r" b="b"/>
            <a:pathLst>
              <a:path w="276" h="1022" extrusionOk="0">
                <a:moveTo>
                  <a:pt x="62" y="0"/>
                </a:moveTo>
                <a:lnTo>
                  <a:pt x="62" y="0"/>
                </a:lnTo>
                <a:cubicBezTo>
                  <a:pt x="9" y="80"/>
                  <a:pt x="0" y="178"/>
                  <a:pt x="27" y="276"/>
                </a:cubicBezTo>
                <a:cubicBezTo>
                  <a:pt x="54" y="365"/>
                  <a:pt x="89" y="444"/>
                  <a:pt x="133" y="524"/>
                </a:cubicBezTo>
                <a:cubicBezTo>
                  <a:pt x="178" y="604"/>
                  <a:pt x="213" y="684"/>
                  <a:pt x="240" y="773"/>
                </a:cubicBezTo>
                <a:cubicBezTo>
                  <a:pt x="258" y="862"/>
                  <a:pt x="240" y="951"/>
                  <a:pt x="187" y="1022"/>
                </a:cubicBezTo>
                <a:cubicBezTo>
                  <a:pt x="249" y="960"/>
                  <a:pt x="276" y="862"/>
                  <a:pt x="258" y="764"/>
                </a:cubicBezTo>
                <a:cubicBezTo>
                  <a:pt x="240" y="675"/>
                  <a:pt x="213" y="587"/>
                  <a:pt x="160" y="507"/>
                </a:cubicBezTo>
                <a:cubicBezTo>
                  <a:pt x="116" y="427"/>
                  <a:pt x="80" y="347"/>
                  <a:pt x="54" y="267"/>
                </a:cubicBezTo>
                <a:cubicBezTo>
                  <a:pt x="18" y="178"/>
                  <a:pt x="27" y="89"/>
                  <a:pt x="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
          <p:cNvSpPr/>
          <p:nvPr/>
        </p:nvSpPr>
        <p:spPr>
          <a:xfrm>
            <a:off x="982656" y="2733102"/>
            <a:ext cx="97133" cy="11041"/>
          </a:xfrm>
          <a:custGeom>
            <a:avLst/>
            <a:gdLst/>
            <a:ahLst/>
            <a:cxnLst/>
            <a:rect l="l" t="t" r="r" b="b"/>
            <a:pathLst>
              <a:path w="827" h="94" extrusionOk="0">
                <a:moveTo>
                  <a:pt x="464" y="1"/>
                </a:moveTo>
                <a:cubicBezTo>
                  <a:pt x="305" y="1"/>
                  <a:pt x="147" y="33"/>
                  <a:pt x="1" y="93"/>
                </a:cubicBezTo>
                <a:cubicBezTo>
                  <a:pt x="134" y="66"/>
                  <a:pt x="276" y="49"/>
                  <a:pt x="409" y="40"/>
                </a:cubicBezTo>
                <a:cubicBezTo>
                  <a:pt x="447" y="37"/>
                  <a:pt x="485" y="36"/>
                  <a:pt x="522" y="36"/>
                </a:cubicBezTo>
                <a:cubicBezTo>
                  <a:pt x="624" y="36"/>
                  <a:pt x="723" y="45"/>
                  <a:pt x="827" y="58"/>
                </a:cubicBezTo>
                <a:cubicBezTo>
                  <a:pt x="708" y="19"/>
                  <a:pt x="586" y="1"/>
                  <a:pt x="464"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
          <p:cNvSpPr/>
          <p:nvPr/>
        </p:nvSpPr>
        <p:spPr>
          <a:xfrm>
            <a:off x="1783801" y="2569724"/>
            <a:ext cx="134718" cy="171598"/>
          </a:xfrm>
          <a:custGeom>
            <a:avLst/>
            <a:gdLst/>
            <a:ahLst/>
            <a:cxnLst/>
            <a:rect l="l" t="t" r="r" b="b"/>
            <a:pathLst>
              <a:path w="1147" h="1461" extrusionOk="0">
                <a:moveTo>
                  <a:pt x="445" y="1"/>
                </a:moveTo>
                <a:cubicBezTo>
                  <a:pt x="410" y="10"/>
                  <a:pt x="374" y="36"/>
                  <a:pt x="356" y="63"/>
                </a:cubicBezTo>
                <a:cubicBezTo>
                  <a:pt x="259" y="170"/>
                  <a:pt x="170" y="276"/>
                  <a:pt x="99" y="401"/>
                </a:cubicBezTo>
                <a:cubicBezTo>
                  <a:pt x="28" y="525"/>
                  <a:pt x="1" y="667"/>
                  <a:pt x="28" y="809"/>
                </a:cubicBezTo>
                <a:cubicBezTo>
                  <a:pt x="72" y="969"/>
                  <a:pt x="179" y="1120"/>
                  <a:pt x="321" y="1209"/>
                </a:cubicBezTo>
                <a:cubicBezTo>
                  <a:pt x="368" y="1248"/>
                  <a:pt x="519" y="1461"/>
                  <a:pt x="615" y="1461"/>
                </a:cubicBezTo>
                <a:cubicBezTo>
                  <a:pt x="627" y="1461"/>
                  <a:pt x="639" y="1457"/>
                  <a:pt x="649" y="1449"/>
                </a:cubicBezTo>
                <a:cubicBezTo>
                  <a:pt x="1147" y="1067"/>
                  <a:pt x="1076" y="303"/>
                  <a:pt x="516" y="27"/>
                </a:cubicBezTo>
                <a:cubicBezTo>
                  <a:pt x="489" y="10"/>
                  <a:pt x="472" y="1"/>
                  <a:pt x="4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
          <p:cNvSpPr/>
          <p:nvPr/>
        </p:nvSpPr>
        <p:spPr>
          <a:xfrm>
            <a:off x="1849575" y="2639257"/>
            <a:ext cx="169132" cy="99600"/>
          </a:xfrm>
          <a:custGeom>
            <a:avLst/>
            <a:gdLst/>
            <a:ahLst/>
            <a:cxnLst/>
            <a:rect l="l" t="t" r="r" b="b"/>
            <a:pathLst>
              <a:path w="1440" h="848" extrusionOk="0">
                <a:moveTo>
                  <a:pt x="887" y="1"/>
                </a:moveTo>
                <a:cubicBezTo>
                  <a:pt x="780" y="1"/>
                  <a:pt x="672" y="20"/>
                  <a:pt x="569" y="57"/>
                </a:cubicBezTo>
                <a:cubicBezTo>
                  <a:pt x="427" y="110"/>
                  <a:pt x="303" y="208"/>
                  <a:pt x="214" y="324"/>
                </a:cubicBezTo>
                <a:cubicBezTo>
                  <a:pt x="143" y="412"/>
                  <a:pt x="1" y="599"/>
                  <a:pt x="63" y="714"/>
                </a:cubicBezTo>
                <a:cubicBezTo>
                  <a:pt x="115" y="814"/>
                  <a:pt x="249" y="848"/>
                  <a:pt x="397" y="848"/>
                </a:cubicBezTo>
                <a:cubicBezTo>
                  <a:pt x="578" y="848"/>
                  <a:pt x="778" y="798"/>
                  <a:pt x="871" y="759"/>
                </a:cubicBezTo>
                <a:cubicBezTo>
                  <a:pt x="1129" y="652"/>
                  <a:pt x="1333" y="448"/>
                  <a:pt x="1439" y="190"/>
                </a:cubicBezTo>
                <a:cubicBezTo>
                  <a:pt x="1278" y="64"/>
                  <a:pt x="1084" y="1"/>
                  <a:pt x="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
          <p:cNvSpPr/>
          <p:nvPr/>
        </p:nvSpPr>
        <p:spPr>
          <a:xfrm>
            <a:off x="1680560" y="2687647"/>
            <a:ext cx="175357" cy="80925"/>
          </a:xfrm>
          <a:custGeom>
            <a:avLst/>
            <a:gdLst/>
            <a:ahLst/>
            <a:cxnLst/>
            <a:rect l="l" t="t" r="r" b="b"/>
            <a:pathLst>
              <a:path w="1493" h="689" extrusionOk="0">
                <a:moveTo>
                  <a:pt x="765" y="0"/>
                </a:moveTo>
                <a:cubicBezTo>
                  <a:pt x="516" y="9"/>
                  <a:pt x="276" y="80"/>
                  <a:pt x="63" y="196"/>
                </a:cubicBezTo>
                <a:cubicBezTo>
                  <a:pt x="18" y="214"/>
                  <a:pt x="1" y="267"/>
                  <a:pt x="27" y="302"/>
                </a:cubicBezTo>
                <a:cubicBezTo>
                  <a:pt x="98" y="471"/>
                  <a:pt x="241" y="596"/>
                  <a:pt x="418" y="649"/>
                </a:cubicBezTo>
                <a:cubicBezTo>
                  <a:pt x="503" y="675"/>
                  <a:pt x="591" y="689"/>
                  <a:pt x="681" y="689"/>
                </a:cubicBezTo>
                <a:cubicBezTo>
                  <a:pt x="771" y="689"/>
                  <a:pt x="862" y="675"/>
                  <a:pt x="951" y="649"/>
                </a:cubicBezTo>
                <a:cubicBezTo>
                  <a:pt x="1084" y="613"/>
                  <a:pt x="1493" y="427"/>
                  <a:pt x="1386" y="249"/>
                </a:cubicBezTo>
                <a:cubicBezTo>
                  <a:pt x="1280" y="63"/>
                  <a:pt x="951" y="0"/>
                  <a:pt x="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
          <p:cNvSpPr/>
          <p:nvPr/>
        </p:nvSpPr>
        <p:spPr>
          <a:xfrm>
            <a:off x="1779690" y="2718890"/>
            <a:ext cx="106529" cy="142822"/>
          </a:xfrm>
          <a:custGeom>
            <a:avLst/>
            <a:gdLst/>
            <a:ahLst/>
            <a:cxnLst/>
            <a:rect l="l" t="t" r="r" b="b"/>
            <a:pathLst>
              <a:path w="907" h="1216" extrusionOk="0">
                <a:moveTo>
                  <a:pt x="640" y="1"/>
                </a:moveTo>
                <a:lnTo>
                  <a:pt x="445" y="81"/>
                </a:lnTo>
                <a:cubicBezTo>
                  <a:pt x="178" y="143"/>
                  <a:pt x="0" y="392"/>
                  <a:pt x="27" y="667"/>
                </a:cubicBezTo>
                <a:cubicBezTo>
                  <a:pt x="36" y="809"/>
                  <a:pt x="107" y="960"/>
                  <a:pt x="54" y="1093"/>
                </a:cubicBezTo>
                <a:cubicBezTo>
                  <a:pt x="36" y="1138"/>
                  <a:pt x="27" y="1200"/>
                  <a:pt x="63" y="1209"/>
                </a:cubicBezTo>
                <a:cubicBezTo>
                  <a:pt x="72" y="1213"/>
                  <a:pt x="80" y="1215"/>
                  <a:pt x="88" y="1215"/>
                </a:cubicBezTo>
                <a:cubicBezTo>
                  <a:pt x="96" y="1215"/>
                  <a:pt x="103" y="1213"/>
                  <a:pt x="107" y="1209"/>
                </a:cubicBezTo>
                <a:cubicBezTo>
                  <a:pt x="223" y="1173"/>
                  <a:pt x="329" y="1156"/>
                  <a:pt x="445" y="1120"/>
                </a:cubicBezTo>
                <a:cubicBezTo>
                  <a:pt x="560" y="1084"/>
                  <a:pt x="675" y="1022"/>
                  <a:pt x="764" y="933"/>
                </a:cubicBezTo>
                <a:cubicBezTo>
                  <a:pt x="862" y="800"/>
                  <a:pt x="906" y="640"/>
                  <a:pt x="889" y="472"/>
                </a:cubicBezTo>
                <a:cubicBezTo>
                  <a:pt x="889" y="374"/>
                  <a:pt x="871" y="285"/>
                  <a:pt x="844" y="187"/>
                </a:cubicBezTo>
                <a:cubicBezTo>
                  <a:pt x="809" y="99"/>
                  <a:pt x="729" y="28"/>
                  <a:pt x="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
          <p:cNvSpPr/>
          <p:nvPr/>
        </p:nvSpPr>
        <p:spPr>
          <a:xfrm>
            <a:off x="1833953" y="2715014"/>
            <a:ext cx="169132" cy="102771"/>
          </a:xfrm>
          <a:custGeom>
            <a:avLst/>
            <a:gdLst/>
            <a:ahLst/>
            <a:cxnLst/>
            <a:rect l="l" t="t" r="r" b="b"/>
            <a:pathLst>
              <a:path w="1440" h="875" extrusionOk="0">
                <a:moveTo>
                  <a:pt x="492" y="0"/>
                </a:moveTo>
                <a:cubicBezTo>
                  <a:pt x="379" y="0"/>
                  <a:pt x="272" y="25"/>
                  <a:pt x="196" y="87"/>
                </a:cubicBezTo>
                <a:cubicBezTo>
                  <a:pt x="0" y="238"/>
                  <a:pt x="267" y="611"/>
                  <a:pt x="418" y="700"/>
                </a:cubicBezTo>
                <a:cubicBezTo>
                  <a:pt x="551" y="780"/>
                  <a:pt x="702" y="824"/>
                  <a:pt x="853" y="833"/>
                </a:cubicBezTo>
                <a:cubicBezTo>
                  <a:pt x="975" y="861"/>
                  <a:pt x="1097" y="875"/>
                  <a:pt x="1219" y="875"/>
                </a:cubicBezTo>
                <a:cubicBezTo>
                  <a:pt x="1293" y="875"/>
                  <a:pt x="1366" y="870"/>
                  <a:pt x="1439" y="860"/>
                </a:cubicBezTo>
                <a:cubicBezTo>
                  <a:pt x="1412" y="558"/>
                  <a:pt x="1244" y="283"/>
                  <a:pt x="986" y="132"/>
                </a:cubicBezTo>
                <a:cubicBezTo>
                  <a:pt x="867" y="61"/>
                  <a:pt x="671" y="0"/>
                  <a:pt x="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
          <p:cNvSpPr/>
          <p:nvPr/>
        </p:nvSpPr>
        <p:spPr>
          <a:xfrm>
            <a:off x="1757727" y="2655348"/>
            <a:ext cx="183813" cy="137772"/>
          </a:xfrm>
          <a:custGeom>
            <a:avLst/>
            <a:gdLst/>
            <a:ahLst/>
            <a:cxnLst/>
            <a:rect l="l" t="t" r="r" b="b"/>
            <a:pathLst>
              <a:path w="1565" h="1173" extrusionOk="0">
                <a:moveTo>
                  <a:pt x="774" y="0"/>
                </a:moveTo>
                <a:cubicBezTo>
                  <a:pt x="800" y="107"/>
                  <a:pt x="818" y="213"/>
                  <a:pt x="845" y="311"/>
                </a:cubicBezTo>
                <a:lnTo>
                  <a:pt x="667" y="62"/>
                </a:lnTo>
                <a:lnTo>
                  <a:pt x="667" y="62"/>
                </a:lnTo>
                <a:cubicBezTo>
                  <a:pt x="685" y="151"/>
                  <a:pt x="711" y="249"/>
                  <a:pt x="729" y="338"/>
                </a:cubicBezTo>
                <a:lnTo>
                  <a:pt x="543" y="178"/>
                </a:lnTo>
                <a:lnTo>
                  <a:pt x="596" y="347"/>
                </a:lnTo>
                <a:cubicBezTo>
                  <a:pt x="587" y="329"/>
                  <a:pt x="436" y="267"/>
                  <a:pt x="410" y="258"/>
                </a:cubicBezTo>
                <a:lnTo>
                  <a:pt x="410" y="258"/>
                </a:lnTo>
                <a:cubicBezTo>
                  <a:pt x="447" y="306"/>
                  <a:pt x="401" y="315"/>
                  <a:pt x="351" y="315"/>
                </a:cubicBezTo>
                <a:cubicBezTo>
                  <a:pt x="317" y="315"/>
                  <a:pt x="282" y="311"/>
                  <a:pt x="267" y="311"/>
                </a:cubicBezTo>
                <a:cubicBezTo>
                  <a:pt x="187" y="311"/>
                  <a:pt x="99" y="320"/>
                  <a:pt x="19" y="338"/>
                </a:cubicBezTo>
                <a:lnTo>
                  <a:pt x="187" y="364"/>
                </a:lnTo>
                <a:lnTo>
                  <a:pt x="1" y="435"/>
                </a:lnTo>
                <a:cubicBezTo>
                  <a:pt x="21" y="433"/>
                  <a:pt x="41" y="432"/>
                  <a:pt x="62" y="432"/>
                </a:cubicBezTo>
                <a:cubicBezTo>
                  <a:pt x="125" y="432"/>
                  <a:pt x="192" y="442"/>
                  <a:pt x="259" y="462"/>
                </a:cubicBezTo>
                <a:cubicBezTo>
                  <a:pt x="170" y="471"/>
                  <a:pt x="81" y="498"/>
                  <a:pt x="1" y="533"/>
                </a:cubicBezTo>
                <a:lnTo>
                  <a:pt x="321" y="524"/>
                </a:lnTo>
                <a:lnTo>
                  <a:pt x="54" y="640"/>
                </a:lnTo>
                <a:lnTo>
                  <a:pt x="321" y="666"/>
                </a:lnTo>
                <a:lnTo>
                  <a:pt x="36" y="746"/>
                </a:lnTo>
                <a:lnTo>
                  <a:pt x="338" y="737"/>
                </a:lnTo>
                <a:lnTo>
                  <a:pt x="116" y="826"/>
                </a:lnTo>
                <a:lnTo>
                  <a:pt x="116" y="826"/>
                </a:lnTo>
                <a:lnTo>
                  <a:pt x="454" y="737"/>
                </a:lnTo>
                <a:lnTo>
                  <a:pt x="285" y="871"/>
                </a:lnTo>
                <a:lnTo>
                  <a:pt x="552" y="720"/>
                </a:lnTo>
                <a:lnTo>
                  <a:pt x="552" y="720"/>
                </a:lnTo>
                <a:cubicBezTo>
                  <a:pt x="463" y="799"/>
                  <a:pt x="392" y="897"/>
                  <a:pt x="347" y="1013"/>
                </a:cubicBezTo>
                <a:cubicBezTo>
                  <a:pt x="427" y="942"/>
                  <a:pt x="516" y="879"/>
                  <a:pt x="605" y="826"/>
                </a:cubicBezTo>
                <a:lnTo>
                  <a:pt x="605" y="826"/>
                </a:lnTo>
                <a:cubicBezTo>
                  <a:pt x="543" y="897"/>
                  <a:pt x="507" y="986"/>
                  <a:pt x="498" y="1075"/>
                </a:cubicBezTo>
                <a:lnTo>
                  <a:pt x="703" y="871"/>
                </a:lnTo>
                <a:lnTo>
                  <a:pt x="703" y="871"/>
                </a:lnTo>
                <a:cubicBezTo>
                  <a:pt x="685" y="968"/>
                  <a:pt x="667" y="1066"/>
                  <a:pt x="649" y="1173"/>
                </a:cubicBezTo>
                <a:lnTo>
                  <a:pt x="809" y="924"/>
                </a:lnTo>
                <a:cubicBezTo>
                  <a:pt x="836" y="986"/>
                  <a:pt x="854" y="1048"/>
                  <a:pt x="845" y="1110"/>
                </a:cubicBezTo>
                <a:cubicBezTo>
                  <a:pt x="880" y="986"/>
                  <a:pt x="898" y="862"/>
                  <a:pt x="907" y="737"/>
                </a:cubicBezTo>
                <a:cubicBezTo>
                  <a:pt x="934" y="826"/>
                  <a:pt x="960" y="915"/>
                  <a:pt x="987" y="1004"/>
                </a:cubicBezTo>
                <a:cubicBezTo>
                  <a:pt x="987" y="924"/>
                  <a:pt x="996" y="835"/>
                  <a:pt x="1005" y="755"/>
                </a:cubicBezTo>
                <a:cubicBezTo>
                  <a:pt x="1093" y="817"/>
                  <a:pt x="1182" y="888"/>
                  <a:pt x="1253" y="968"/>
                </a:cubicBezTo>
                <a:cubicBezTo>
                  <a:pt x="1218" y="879"/>
                  <a:pt x="1164" y="799"/>
                  <a:pt x="1102" y="728"/>
                </a:cubicBezTo>
                <a:lnTo>
                  <a:pt x="1102" y="728"/>
                </a:lnTo>
                <a:cubicBezTo>
                  <a:pt x="1191" y="755"/>
                  <a:pt x="1280" y="799"/>
                  <a:pt x="1351" y="862"/>
                </a:cubicBezTo>
                <a:lnTo>
                  <a:pt x="1138" y="666"/>
                </a:lnTo>
                <a:lnTo>
                  <a:pt x="1138" y="666"/>
                </a:lnTo>
                <a:cubicBezTo>
                  <a:pt x="1244" y="675"/>
                  <a:pt x="1351" y="702"/>
                  <a:pt x="1449" y="746"/>
                </a:cubicBezTo>
                <a:cubicBezTo>
                  <a:pt x="1386" y="693"/>
                  <a:pt x="1315" y="648"/>
                  <a:pt x="1235" y="622"/>
                </a:cubicBezTo>
                <a:lnTo>
                  <a:pt x="1564" y="551"/>
                </a:lnTo>
                <a:lnTo>
                  <a:pt x="1200" y="551"/>
                </a:lnTo>
                <a:cubicBezTo>
                  <a:pt x="1298" y="506"/>
                  <a:pt x="1395" y="471"/>
                  <a:pt x="1493" y="444"/>
                </a:cubicBezTo>
                <a:lnTo>
                  <a:pt x="1493" y="444"/>
                </a:lnTo>
                <a:lnTo>
                  <a:pt x="1164" y="515"/>
                </a:lnTo>
                <a:lnTo>
                  <a:pt x="1458" y="302"/>
                </a:lnTo>
                <a:lnTo>
                  <a:pt x="1111" y="426"/>
                </a:lnTo>
                <a:lnTo>
                  <a:pt x="1404" y="204"/>
                </a:lnTo>
                <a:lnTo>
                  <a:pt x="1085" y="364"/>
                </a:lnTo>
                <a:cubicBezTo>
                  <a:pt x="1164" y="284"/>
                  <a:pt x="1244" y="204"/>
                  <a:pt x="1315" y="124"/>
                </a:cubicBezTo>
                <a:lnTo>
                  <a:pt x="1315" y="124"/>
                </a:lnTo>
                <a:lnTo>
                  <a:pt x="978" y="347"/>
                </a:lnTo>
                <a:cubicBezTo>
                  <a:pt x="1040" y="284"/>
                  <a:pt x="1085" y="196"/>
                  <a:pt x="1111" y="107"/>
                </a:cubicBezTo>
                <a:lnTo>
                  <a:pt x="1111" y="107"/>
                </a:lnTo>
                <a:lnTo>
                  <a:pt x="934" y="347"/>
                </a:lnTo>
                <a:cubicBezTo>
                  <a:pt x="907" y="222"/>
                  <a:pt x="854" y="107"/>
                  <a:pt x="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
          <p:cNvSpPr/>
          <p:nvPr/>
        </p:nvSpPr>
        <p:spPr>
          <a:xfrm>
            <a:off x="1813047" y="2644894"/>
            <a:ext cx="37702" cy="86680"/>
          </a:xfrm>
          <a:custGeom>
            <a:avLst/>
            <a:gdLst/>
            <a:ahLst/>
            <a:cxnLst/>
            <a:rect l="l" t="t" r="r" b="b"/>
            <a:pathLst>
              <a:path w="321" h="738" fill="none" extrusionOk="0">
                <a:moveTo>
                  <a:pt x="320" y="737"/>
                </a:moveTo>
                <a:cubicBezTo>
                  <a:pt x="196" y="498"/>
                  <a:pt x="89" y="258"/>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
          <p:cNvSpPr/>
          <p:nvPr/>
        </p:nvSpPr>
        <p:spPr>
          <a:xfrm>
            <a:off x="1846403" y="2634441"/>
            <a:ext cx="2232" cy="98190"/>
          </a:xfrm>
          <a:custGeom>
            <a:avLst/>
            <a:gdLst/>
            <a:ahLst/>
            <a:cxnLst/>
            <a:rect l="l" t="t" r="r" b="b"/>
            <a:pathLst>
              <a:path w="19" h="836" fill="none" extrusionOk="0">
                <a:moveTo>
                  <a:pt x="19" y="835"/>
                </a:moveTo>
                <a:cubicBezTo>
                  <a:pt x="10" y="560"/>
                  <a:pt x="1" y="276"/>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
          <p:cNvSpPr/>
          <p:nvPr/>
        </p:nvSpPr>
        <p:spPr>
          <a:xfrm>
            <a:off x="1747391" y="2707497"/>
            <a:ext cx="104415" cy="21964"/>
          </a:xfrm>
          <a:custGeom>
            <a:avLst/>
            <a:gdLst/>
            <a:ahLst/>
            <a:cxnLst/>
            <a:rect l="l" t="t" r="r" b="b"/>
            <a:pathLst>
              <a:path w="889" h="187" fill="none" extrusionOk="0">
                <a:moveTo>
                  <a:pt x="888" y="187"/>
                </a:moveTo>
                <a:cubicBezTo>
                  <a:pt x="586" y="169"/>
                  <a:pt x="284" y="107"/>
                  <a:pt x="0"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
          <p:cNvSpPr/>
          <p:nvPr/>
        </p:nvSpPr>
        <p:spPr>
          <a:xfrm>
            <a:off x="1776519" y="2672026"/>
            <a:ext cx="75287" cy="57434"/>
          </a:xfrm>
          <a:custGeom>
            <a:avLst/>
            <a:gdLst/>
            <a:ahLst/>
            <a:cxnLst/>
            <a:rect l="l" t="t" r="r" b="b"/>
            <a:pathLst>
              <a:path w="641" h="489" fill="none" extrusionOk="0">
                <a:moveTo>
                  <a:pt x="640" y="489"/>
                </a:moveTo>
                <a:cubicBezTo>
                  <a:pt x="400" y="356"/>
                  <a:pt x="187" y="187"/>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
          <p:cNvSpPr/>
          <p:nvPr/>
        </p:nvSpPr>
        <p:spPr>
          <a:xfrm>
            <a:off x="1770646" y="2667798"/>
            <a:ext cx="9161" cy="7517"/>
          </a:xfrm>
          <a:custGeom>
            <a:avLst/>
            <a:gdLst/>
            <a:ahLst/>
            <a:cxnLst/>
            <a:rect l="l" t="t" r="r" b="b"/>
            <a:pathLst>
              <a:path w="78" h="64" extrusionOk="0">
                <a:moveTo>
                  <a:pt x="42" y="1"/>
                </a:moveTo>
                <a:cubicBezTo>
                  <a:pt x="0" y="9"/>
                  <a:pt x="5" y="64"/>
                  <a:pt x="35" y="64"/>
                </a:cubicBezTo>
                <a:cubicBezTo>
                  <a:pt x="37" y="64"/>
                  <a:pt x="40" y="63"/>
                  <a:pt x="42" y="63"/>
                </a:cubicBezTo>
                <a:cubicBezTo>
                  <a:pt x="60" y="63"/>
                  <a:pt x="77" y="45"/>
                  <a:pt x="77" y="36"/>
                </a:cubicBezTo>
                <a:cubicBezTo>
                  <a:pt x="69" y="10"/>
                  <a:pt x="60" y="1"/>
                  <a:pt x="4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
          <p:cNvSpPr/>
          <p:nvPr/>
        </p:nvSpPr>
        <p:spPr>
          <a:xfrm>
            <a:off x="1743750" y="2705030"/>
            <a:ext cx="7869" cy="6812"/>
          </a:xfrm>
          <a:custGeom>
            <a:avLst/>
            <a:gdLst/>
            <a:ahLst/>
            <a:cxnLst/>
            <a:rect l="l" t="t" r="r" b="b"/>
            <a:pathLst>
              <a:path w="67" h="58" extrusionOk="0">
                <a:moveTo>
                  <a:pt x="53" y="1"/>
                </a:moveTo>
                <a:cubicBezTo>
                  <a:pt x="31" y="1"/>
                  <a:pt x="0" y="57"/>
                  <a:pt x="34" y="57"/>
                </a:cubicBezTo>
                <a:cubicBezTo>
                  <a:pt x="36" y="57"/>
                  <a:pt x="38" y="57"/>
                  <a:pt x="40" y="57"/>
                </a:cubicBezTo>
                <a:cubicBezTo>
                  <a:pt x="58" y="48"/>
                  <a:pt x="67" y="30"/>
                  <a:pt x="67" y="12"/>
                </a:cubicBezTo>
                <a:cubicBezTo>
                  <a:pt x="63" y="4"/>
                  <a:pt x="58" y="1"/>
                  <a:pt x="5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
          <p:cNvSpPr/>
          <p:nvPr/>
        </p:nvSpPr>
        <p:spPr>
          <a:xfrm>
            <a:off x="1808349" y="2641371"/>
            <a:ext cx="9279" cy="5050"/>
          </a:xfrm>
          <a:custGeom>
            <a:avLst/>
            <a:gdLst/>
            <a:ahLst/>
            <a:cxnLst/>
            <a:rect l="l" t="t" r="r" b="b"/>
            <a:pathLst>
              <a:path w="79" h="43" extrusionOk="0">
                <a:moveTo>
                  <a:pt x="46" y="0"/>
                </a:moveTo>
                <a:cubicBezTo>
                  <a:pt x="41" y="0"/>
                  <a:pt x="37" y="1"/>
                  <a:pt x="32" y="4"/>
                </a:cubicBezTo>
                <a:cubicBezTo>
                  <a:pt x="0" y="10"/>
                  <a:pt x="40" y="43"/>
                  <a:pt x="63" y="43"/>
                </a:cubicBezTo>
                <a:cubicBezTo>
                  <a:pt x="72" y="43"/>
                  <a:pt x="79" y="37"/>
                  <a:pt x="76" y="21"/>
                </a:cubicBezTo>
                <a:cubicBezTo>
                  <a:pt x="70" y="8"/>
                  <a:pt x="58" y="0"/>
                  <a:pt x="4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
          <p:cNvSpPr/>
          <p:nvPr/>
        </p:nvSpPr>
        <p:spPr>
          <a:xfrm>
            <a:off x="1842645" y="2632209"/>
            <a:ext cx="8104" cy="7517"/>
          </a:xfrm>
          <a:custGeom>
            <a:avLst/>
            <a:gdLst/>
            <a:ahLst/>
            <a:cxnLst/>
            <a:rect l="l" t="t" r="r" b="b"/>
            <a:pathLst>
              <a:path w="69" h="64" extrusionOk="0">
                <a:moveTo>
                  <a:pt x="38" y="0"/>
                </a:moveTo>
                <a:cubicBezTo>
                  <a:pt x="19" y="0"/>
                  <a:pt x="1" y="15"/>
                  <a:pt x="6" y="37"/>
                </a:cubicBezTo>
                <a:cubicBezTo>
                  <a:pt x="6" y="55"/>
                  <a:pt x="24" y="64"/>
                  <a:pt x="42" y="64"/>
                </a:cubicBezTo>
                <a:cubicBezTo>
                  <a:pt x="60" y="55"/>
                  <a:pt x="68" y="37"/>
                  <a:pt x="68" y="19"/>
                </a:cubicBezTo>
                <a:cubicBezTo>
                  <a:pt x="62" y="6"/>
                  <a:pt x="50" y="0"/>
                  <a:pt x="3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
          <p:cNvSpPr/>
          <p:nvPr/>
        </p:nvSpPr>
        <p:spPr>
          <a:xfrm>
            <a:off x="1846403" y="2687647"/>
            <a:ext cx="101362" cy="87737"/>
          </a:xfrm>
          <a:custGeom>
            <a:avLst/>
            <a:gdLst/>
            <a:ahLst/>
            <a:cxnLst/>
            <a:rect l="l" t="t" r="r" b="b"/>
            <a:pathLst>
              <a:path w="863" h="747" extrusionOk="0">
                <a:moveTo>
                  <a:pt x="809" y="0"/>
                </a:moveTo>
                <a:cubicBezTo>
                  <a:pt x="658" y="9"/>
                  <a:pt x="516" y="45"/>
                  <a:pt x="383" y="107"/>
                </a:cubicBezTo>
                <a:cubicBezTo>
                  <a:pt x="250" y="160"/>
                  <a:pt x="125" y="249"/>
                  <a:pt x="19" y="356"/>
                </a:cubicBezTo>
                <a:lnTo>
                  <a:pt x="1" y="382"/>
                </a:lnTo>
                <a:lnTo>
                  <a:pt x="28" y="382"/>
                </a:lnTo>
                <a:cubicBezTo>
                  <a:pt x="330" y="445"/>
                  <a:pt x="614" y="560"/>
                  <a:pt x="862" y="747"/>
                </a:cubicBezTo>
                <a:cubicBezTo>
                  <a:pt x="747" y="640"/>
                  <a:pt x="614" y="560"/>
                  <a:pt x="480" y="489"/>
                </a:cubicBezTo>
                <a:cubicBezTo>
                  <a:pt x="350" y="432"/>
                  <a:pt x="212" y="382"/>
                  <a:pt x="73" y="354"/>
                </a:cubicBezTo>
                <a:lnTo>
                  <a:pt x="73" y="354"/>
                </a:lnTo>
                <a:cubicBezTo>
                  <a:pt x="166" y="261"/>
                  <a:pt x="279" y="189"/>
                  <a:pt x="392" y="125"/>
                </a:cubicBezTo>
                <a:cubicBezTo>
                  <a:pt x="525" y="63"/>
                  <a:pt x="658" y="18"/>
                  <a:pt x="80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
          <p:cNvSpPr/>
          <p:nvPr/>
        </p:nvSpPr>
        <p:spPr>
          <a:xfrm>
            <a:off x="1818332" y="2728286"/>
            <a:ext cx="31360" cy="103476"/>
          </a:xfrm>
          <a:custGeom>
            <a:avLst/>
            <a:gdLst/>
            <a:ahLst/>
            <a:cxnLst/>
            <a:rect l="l" t="t" r="r" b="b"/>
            <a:pathLst>
              <a:path w="267" h="881" extrusionOk="0">
                <a:moveTo>
                  <a:pt x="267" y="1"/>
                </a:moveTo>
                <a:cubicBezTo>
                  <a:pt x="133" y="99"/>
                  <a:pt x="53" y="250"/>
                  <a:pt x="36" y="418"/>
                </a:cubicBezTo>
                <a:cubicBezTo>
                  <a:pt x="36" y="498"/>
                  <a:pt x="36" y="578"/>
                  <a:pt x="53" y="658"/>
                </a:cubicBezTo>
                <a:cubicBezTo>
                  <a:pt x="62" y="738"/>
                  <a:pt x="44" y="818"/>
                  <a:pt x="0" y="880"/>
                </a:cubicBezTo>
                <a:cubicBezTo>
                  <a:pt x="53" y="818"/>
                  <a:pt x="80" y="738"/>
                  <a:pt x="80" y="658"/>
                </a:cubicBezTo>
                <a:cubicBezTo>
                  <a:pt x="71" y="578"/>
                  <a:pt x="71" y="498"/>
                  <a:pt x="71" y="418"/>
                </a:cubicBezTo>
                <a:cubicBezTo>
                  <a:pt x="89" y="267"/>
                  <a:pt x="151" y="116"/>
                  <a:pt x="26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
          <p:cNvSpPr/>
          <p:nvPr/>
        </p:nvSpPr>
        <p:spPr>
          <a:xfrm>
            <a:off x="1825614" y="2607309"/>
            <a:ext cx="33474" cy="120036"/>
          </a:xfrm>
          <a:custGeom>
            <a:avLst/>
            <a:gdLst/>
            <a:ahLst/>
            <a:cxnLst/>
            <a:rect l="l" t="t" r="r" b="b"/>
            <a:pathLst>
              <a:path w="285" h="1022" extrusionOk="0">
                <a:moveTo>
                  <a:pt x="62" y="1"/>
                </a:moveTo>
                <a:lnTo>
                  <a:pt x="62" y="1"/>
                </a:lnTo>
                <a:cubicBezTo>
                  <a:pt x="9" y="81"/>
                  <a:pt x="0" y="178"/>
                  <a:pt x="27" y="267"/>
                </a:cubicBezTo>
                <a:cubicBezTo>
                  <a:pt x="54" y="356"/>
                  <a:pt x="89" y="445"/>
                  <a:pt x="133" y="525"/>
                </a:cubicBezTo>
                <a:cubicBezTo>
                  <a:pt x="187" y="596"/>
                  <a:pt x="222" y="684"/>
                  <a:pt x="240" y="773"/>
                </a:cubicBezTo>
                <a:cubicBezTo>
                  <a:pt x="258" y="862"/>
                  <a:pt x="240" y="951"/>
                  <a:pt x="187" y="1022"/>
                </a:cubicBezTo>
                <a:cubicBezTo>
                  <a:pt x="249" y="960"/>
                  <a:pt x="284" y="862"/>
                  <a:pt x="267" y="764"/>
                </a:cubicBezTo>
                <a:cubicBezTo>
                  <a:pt x="249" y="676"/>
                  <a:pt x="222" y="587"/>
                  <a:pt x="169" y="507"/>
                </a:cubicBezTo>
                <a:cubicBezTo>
                  <a:pt x="125" y="427"/>
                  <a:pt x="80" y="347"/>
                  <a:pt x="54" y="267"/>
                </a:cubicBezTo>
                <a:cubicBezTo>
                  <a:pt x="27" y="178"/>
                  <a:pt x="27" y="81"/>
                  <a:pt x="6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
          <p:cNvSpPr/>
          <p:nvPr/>
        </p:nvSpPr>
        <p:spPr>
          <a:xfrm>
            <a:off x="1749387" y="2722531"/>
            <a:ext cx="97133" cy="11158"/>
          </a:xfrm>
          <a:custGeom>
            <a:avLst/>
            <a:gdLst/>
            <a:ahLst/>
            <a:cxnLst/>
            <a:rect l="l" t="t" r="r" b="b"/>
            <a:pathLst>
              <a:path w="827" h="95" extrusionOk="0">
                <a:moveTo>
                  <a:pt x="484" y="0"/>
                </a:moveTo>
                <a:cubicBezTo>
                  <a:pt x="321" y="0"/>
                  <a:pt x="156" y="32"/>
                  <a:pt x="1" y="94"/>
                </a:cubicBezTo>
                <a:cubicBezTo>
                  <a:pt x="191" y="57"/>
                  <a:pt x="381" y="38"/>
                  <a:pt x="571" y="38"/>
                </a:cubicBezTo>
                <a:cubicBezTo>
                  <a:pt x="656" y="38"/>
                  <a:pt x="742" y="42"/>
                  <a:pt x="827" y="50"/>
                </a:cubicBezTo>
                <a:cubicBezTo>
                  <a:pt x="716" y="17"/>
                  <a:pt x="600" y="0"/>
                  <a:pt x="48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
          <p:cNvSpPr/>
          <p:nvPr/>
        </p:nvSpPr>
        <p:spPr>
          <a:xfrm>
            <a:off x="2018589" y="1570434"/>
            <a:ext cx="68945" cy="132604"/>
          </a:xfrm>
          <a:custGeom>
            <a:avLst/>
            <a:gdLst/>
            <a:ahLst/>
            <a:cxnLst/>
            <a:rect l="l" t="t" r="r" b="b"/>
            <a:pathLst>
              <a:path w="587" h="1129" extrusionOk="0">
                <a:moveTo>
                  <a:pt x="233" y="1"/>
                </a:moveTo>
                <a:cubicBezTo>
                  <a:pt x="226" y="1"/>
                  <a:pt x="219" y="3"/>
                  <a:pt x="214" y="9"/>
                </a:cubicBezTo>
                <a:cubicBezTo>
                  <a:pt x="71" y="160"/>
                  <a:pt x="0" y="373"/>
                  <a:pt x="18" y="586"/>
                </a:cubicBezTo>
                <a:cubicBezTo>
                  <a:pt x="18" y="791"/>
                  <a:pt x="116" y="986"/>
                  <a:pt x="276" y="1119"/>
                </a:cubicBezTo>
                <a:cubicBezTo>
                  <a:pt x="285" y="1128"/>
                  <a:pt x="302" y="1128"/>
                  <a:pt x="311" y="1128"/>
                </a:cubicBezTo>
                <a:cubicBezTo>
                  <a:pt x="338" y="1128"/>
                  <a:pt x="356" y="1110"/>
                  <a:pt x="365" y="1084"/>
                </a:cubicBezTo>
                <a:cubicBezTo>
                  <a:pt x="427" y="1004"/>
                  <a:pt x="480" y="924"/>
                  <a:pt x="524" y="826"/>
                </a:cubicBezTo>
                <a:cubicBezTo>
                  <a:pt x="569" y="729"/>
                  <a:pt x="587" y="622"/>
                  <a:pt x="569" y="515"/>
                </a:cubicBezTo>
                <a:cubicBezTo>
                  <a:pt x="551" y="391"/>
                  <a:pt x="498" y="284"/>
                  <a:pt x="409" y="205"/>
                </a:cubicBezTo>
                <a:cubicBezTo>
                  <a:pt x="377" y="173"/>
                  <a:pt x="289" y="1"/>
                  <a:pt x="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
          <p:cNvSpPr/>
          <p:nvPr/>
        </p:nvSpPr>
        <p:spPr>
          <a:xfrm>
            <a:off x="1950819" y="1571022"/>
            <a:ext cx="98073" cy="76109"/>
          </a:xfrm>
          <a:custGeom>
            <a:avLst/>
            <a:gdLst/>
            <a:ahLst/>
            <a:cxnLst/>
            <a:rect l="l" t="t" r="r" b="b"/>
            <a:pathLst>
              <a:path w="835" h="648" extrusionOk="0">
                <a:moveTo>
                  <a:pt x="603" y="0"/>
                </a:moveTo>
                <a:cubicBezTo>
                  <a:pt x="501" y="0"/>
                  <a:pt x="389" y="34"/>
                  <a:pt x="338" y="57"/>
                </a:cubicBezTo>
                <a:cubicBezTo>
                  <a:pt x="178" y="155"/>
                  <a:pt x="53" y="306"/>
                  <a:pt x="0" y="493"/>
                </a:cubicBezTo>
                <a:cubicBezTo>
                  <a:pt x="83" y="594"/>
                  <a:pt x="203" y="647"/>
                  <a:pt x="326" y="647"/>
                </a:cubicBezTo>
                <a:cubicBezTo>
                  <a:pt x="386" y="647"/>
                  <a:pt x="448" y="634"/>
                  <a:pt x="506" y="608"/>
                </a:cubicBezTo>
                <a:cubicBezTo>
                  <a:pt x="595" y="564"/>
                  <a:pt x="666" y="493"/>
                  <a:pt x="719" y="413"/>
                </a:cubicBezTo>
                <a:cubicBezTo>
                  <a:pt x="755" y="342"/>
                  <a:pt x="835" y="200"/>
                  <a:pt x="808" y="111"/>
                </a:cubicBezTo>
                <a:cubicBezTo>
                  <a:pt x="779" y="27"/>
                  <a:pt x="695"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
          <p:cNvSpPr/>
          <p:nvPr/>
        </p:nvSpPr>
        <p:spPr>
          <a:xfrm>
            <a:off x="2046778" y="1550702"/>
            <a:ext cx="100187" cy="62602"/>
          </a:xfrm>
          <a:custGeom>
            <a:avLst/>
            <a:gdLst/>
            <a:ahLst/>
            <a:cxnLst/>
            <a:rect l="l" t="t" r="r" b="b"/>
            <a:pathLst>
              <a:path w="853" h="533" extrusionOk="0">
                <a:moveTo>
                  <a:pt x="462" y="0"/>
                </a:moveTo>
                <a:cubicBezTo>
                  <a:pt x="414" y="0"/>
                  <a:pt x="366" y="9"/>
                  <a:pt x="320" y="26"/>
                </a:cubicBezTo>
                <a:cubicBezTo>
                  <a:pt x="240" y="53"/>
                  <a:pt x="0" y="186"/>
                  <a:pt x="53" y="328"/>
                </a:cubicBezTo>
                <a:cubicBezTo>
                  <a:pt x="116" y="479"/>
                  <a:pt x="311" y="532"/>
                  <a:pt x="418" y="532"/>
                </a:cubicBezTo>
                <a:cubicBezTo>
                  <a:pt x="560" y="523"/>
                  <a:pt x="702" y="479"/>
                  <a:pt x="826" y="390"/>
                </a:cubicBezTo>
                <a:cubicBezTo>
                  <a:pt x="835" y="381"/>
                  <a:pt x="844" y="381"/>
                  <a:pt x="844" y="373"/>
                </a:cubicBezTo>
                <a:cubicBezTo>
                  <a:pt x="853" y="346"/>
                  <a:pt x="853" y="328"/>
                  <a:pt x="844" y="310"/>
                </a:cubicBezTo>
                <a:cubicBezTo>
                  <a:pt x="817" y="195"/>
                  <a:pt x="737" y="88"/>
                  <a:pt x="622" y="35"/>
                </a:cubicBezTo>
                <a:cubicBezTo>
                  <a:pt x="570" y="12"/>
                  <a:pt x="516" y="0"/>
                  <a:pt x="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
          <p:cNvSpPr/>
          <p:nvPr/>
        </p:nvSpPr>
        <p:spPr>
          <a:xfrm>
            <a:off x="2030099" y="1477529"/>
            <a:ext cx="60605" cy="109701"/>
          </a:xfrm>
          <a:custGeom>
            <a:avLst/>
            <a:gdLst/>
            <a:ahLst/>
            <a:cxnLst/>
            <a:rect l="l" t="t" r="r" b="b"/>
            <a:pathLst>
              <a:path w="516" h="934" extrusionOk="0">
                <a:moveTo>
                  <a:pt x="471" y="1"/>
                </a:moveTo>
                <a:cubicBezTo>
                  <a:pt x="400" y="36"/>
                  <a:pt x="346" y="45"/>
                  <a:pt x="275" y="72"/>
                </a:cubicBezTo>
                <a:cubicBezTo>
                  <a:pt x="204" y="98"/>
                  <a:pt x="133" y="143"/>
                  <a:pt x="89" y="205"/>
                </a:cubicBezTo>
                <a:cubicBezTo>
                  <a:pt x="27" y="312"/>
                  <a:pt x="0" y="436"/>
                  <a:pt x="9" y="560"/>
                </a:cubicBezTo>
                <a:cubicBezTo>
                  <a:pt x="9" y="640"/>
                  <a:pt x="18" y="711"/>
                  <a:pt x="36" y="782"/>
                </a:cubicBezTo>
                <a:cubicBezTo>
                  <a:pt x="44" y="845"/>
                  <a:pt x="89" y="907"/>
                  <a:pt x="142" y="933"/>
                </a:cubicBezTo>
                <a:lnTo>
                  <a:pt x="258" y="871"/>
                </a:lnTo>
                <a:cubicBezTo>
                  <a:pt x="418" y="836"/>
                  <a:pt x="515" y="640"/>
                  <a:pt x="506" y="427"/>
                </a:cubicBezTo>
                <a:cubicBezTo>
                  <a:pt x="489" y="321"/>
                  <a:pt x="489" y="205"/>
                  <a:pt x="497" y="98"/>
                </a:cubicBezTo>
                <a:cubicBezTo>
                  <a:pt x="506" y="63"/>
                  <a:pt x="515" y="19"/>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
          <p:cNvSpPr/>
          <p:nvPr/>
        </p:nvSpPr>
        <p:spPr>
          <a:xfrm>
            <a:off x="1963269" y="1508889"/>
            <a:ext cx="96076" cy="80925"/>
          </a:xfrm>
          <a:custGeom>
            <a:avLst/>
            <a:gdLst/>
            <a:ahLst/>
            <a:cxnLst/>
            <a:rect l="l" t="t" r="r" b="b"/>
            <a:pathLst>
              <a:path w="818" h="689" extrusionOk="0">
                <a:moveTo>
                  <a:pt x="110" y="0"/>
                </a:moveTo>
                <a:cubicBezTo>
                  <a:pt x="73" y="0"/>
                  <a:pt x="36" y="3"/>
                  <a:pt x="1" y="9"/>
                </a:cubicBezTo>
                <a:cubicBezTo>
                  <a:pt x="1" y="222"/>
                  <a:pt x="89" y="427"/>
                  <a:pt x="249" y="578"/>
                </a:cubicBezTo>
                <a:cubicBezTo>
                  <a:pt x="324" y="635"/>
                  <a:pt x="442" y="688"/>
                  <a:pt x="548" y="688"/>
                </a:cubicBezTo>
                <a:cubicBezTo>
                  <a:pt x="607" y="688"/>
                  <a:pt x="661" y="672"/>
                  <a:pt x="702" y="631"/>
                </a:cubicBezTo>
                <a:cubicBezTo>
                  <a:pt x="818" y="515"/>
                  <a:pt x="667" y="213"/>
                  <a:pt x="587" y="142"/>
                </a:cubicBezTo>
                <a:cubicBezTo>
                  <a:pt x="507" y="89"/>
                  <a:pt x="418" y="45"/>
                  <a:pt x="329" y="36"/>
                </a:cubicBezTo>
                <a:cubicBezTo>
                  <a:pt x="258" y="12"/>
                  <a:pt x="18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
          <p:cNvSpPr/>
          <p:nvPr/>
        </p:nvSpPr>
        <p:spPr>
          <a:xfrm>
            <a:off x="1995568" y="1529678"/>
            <a:ext cx="107586" cy="107586"/>
          </a:xfrm>
          <a:custGeom>
            <a:avLst/>
            <a:gdLst/>
            <a:ahLst/>
            <a:cxnLst/>
            <a:rect l="l" t="t" r="r" b="b"/>
            <a:pathLst>
              <a:path w="916" h="916" extrusionOk="0">
                <a:moveTo>
                  <a:pt x="134" y="223"/>
                </a:moveTo>
                <a:cubicBezTo>
                  <a:pt x="141" y="233"/>
                  <a:pt x="149" y="243"/>
                  <a:pt x="157" y="252"/>
                </a:cubicBezTo>
                <a:lnTo>
                  <a:pt x="157" y="252"/>
                </a:lnTo>
                <a:lnTo>
                  <a:pt x="134" y="223"/>
                </a:lnTo>
                <a:close/>
                <a:moveTo>
                  <a:pt x="69" y="538"/>
                </a:moveTo>
                <a:lnTo>
                  <a:pt x="45" y="543"/>
                </a:lnTo>
                <a:cubicBezTo>
                  <a:pt x="53" y="541"/>
                  <a:pt x="61" y="540"/>
                  <a:pt x="69" y="538"/>
                </a:cubicBezTo>
                <a:close/>
                <a:moveTo>
                  <a:pt x="543" y="1"/>
                </a:moveTo>
                <a:lnTo>
                  <a:pt x="445" y="187"/>
                </a:lnTo>
                <a:cubicBezTo>
                  <a:pt x="436" y="143"/>
                  <a:pt x="427" y="99"/>
                  <a:pt x="436" y="45"/>
                </a:cubicBezTo>
                <a:lnTo>
                  <a:pt x="436" y="45"/>
                </a:lnTo>
                <a:cubicBezTo>
                  <a:pt x="410" y="143"/>
                  <a:pt x="401" y="241"/>
                  <a:pt x="392" y="338"/>
                </a:cubicBezTo>
                <a:cubicBezTo>
                  <a:pt x="374" y="267"/>
                  <a:pt x="365" y="196"/>
                  <a:pt x="347" y="125"/>
                </a:cubicBezTo>
                <a:cubicBezTo>
                  <a:pt x="347" y="187"/>
                  <a:pt x="338" y="250"/>
                  <a:pt x="338" y="321"/>
                </a:cubicBezTo>
                <a:cubicBezTo>
                  <a:pt x="276" y="267"/>
                  <a:pt x="232" y="214"/>
                  <a:pt x="196" y="152"/>
                </a:cubicBezTo>
                <a:lnTo>
                  <a:pt x="196" y="152"/>
                </a:lnTo>
                <a:cubicBezTo>
                  <a:pt x="205" y="214"/>
                  <a:pt x="241" y="276"/>
                  <a:pt x="276" y="338"/>
                </a:cubicBezTo>
                <a:cubicBezTo>
                  <a:pt x="234" y="317"/>
                  <a:pt x="191" y="290"/>
                  <a:pt x="157" y="252"/>
                </a:cubicBezTo>
                <a:lnTo>
                  <a:pt x="157" y="252"/>
                </a:lnTo>
                <a:lnTo>
                  <a:pt x="259" y="383"/>
                </a:lnTo>
                <a:cubicBezTo>
                  <a:pt x="187" y="374"/>
                  <a:pt x="125" y="356"/>
                  <a:pt x="81" y="312"/>
                </a:cubicBezTo>
                <a:lnTo>
                  <a:pt x="81" y="312"/>
                </a:lnTo>
                <a:cubicBezTo>
                  <a:pt x="108" y="356"/>
                  <a:pt x="152" y="392"/>
                  <a:pt x="196" y="409"/>
                </a:cubicBezTo>
                <a:lnTo>
                  <a:pt x="1" y="463"/>
                </a:lnTo>
                <a:lnTo>
                  <a:pt x="214" y="472"/>
                </a:lnTo>
                <a:cubicBezTo>
                  <a:pt x="168" y="503"/>
                  <a:pt x="121" y="527"/>
                  <a:pt x="69" y="538"/>
                </a:cubicBezTo>
                <a:lnTo>
                  <a:pt x="69" y="538"/>
                </a:lnTo>
                <a:lnTo>
                  <a:pt x="241" y="507"/>
                </a:lnTo>
                <a:lnTo>
                  <a:pt x="241" y="507"/>
                </a:lnTo>
                <a:lnTo>
                  <a:pt x="63" y="667"/>
                </a:lnTo>
                <a:lnTo>
                  <a:pt x="267" y="569"/>
                </a:lnTo>
                <a:lnTo>
                  <a:pt x="267" y="569"/>
                </a:lnTo>
                <a:lnTo>
                  <a:pt x="99" y="738"/>
                </a:lnTo>
                <a:lnTo>
                  <a:pt x="99" y="738"/>
                </a:lnTo>
                <a:lnTo>
                  <a:pt x="285" y="631"/>
                </a:lnTo>
                <a:lnTo>
                  <a:pt x="285" y="631"/>
                </a:lnTo>
                <a:lnTo>
                  <a:pt x="143" y="809"/>
                </a:lnTo>
                <a:lnTo>
                  <a:pt x="347" y="640"/>
                </a:lnTo>
                <a:lnTo>
                  <a:pt x="347" y="640"/>
                </a:lnTo>
                <a:cubicBezTo>
                  <a:pt x="303" y="694"/>
                  <a:pt x="276" y="765"/>
                  <a:pt x="267" y="827"/>
                </a:cubicBezTo>
                <a:lnTo>
                  <a:pt x="374" y="649"/>
                </a:lnTo>
                <a:cubicBezTo>
                  <a:pt x="392" y="738"/>
                  <a:pt x="418" y="827"/>
                  <a:pt x="463" y="916"/>
                </a:cubicBezTo>
                <a:cubicBezTo>
                  <a:pt x="445" y="836"/>
                  <a:pt x="436" y="756"/>
                  <a:pt x="427" y="676"/>
                </a:cubicBezTo>
                <a:lnTo>
                  <a:pt x="427" y="676"/>
                </a:lnTo>
                <a:lnTo>
                  <a:pt x="525" y="871"/>
                </a:lnTo>
                <a:lnTo>
                  <a:pt x="498" y="649"/>
                </a:lnTo>
                <a:lnTo>
                  <a:pt x="596" y="782"/>
                </a:lnTo>
                <a:lnTo>
                  <a:pt x="570" y="651"/>
                </a:lnTo>
                <a:lnTo>
                  <a:pt x="570" y="651"/>
                </a:lnTo>
                <a:cubicBezTo>
                  <a:pt x="577" y="670"/>
                  <a:pt x="667" y="712"/>
                  <a:pt x="676" y="720"/>
                </a:cubicBezTo>
                <a:cubicBezTo>
                  <a:pt x="657" y="687"/>
                  <a:pt x="676" y="679"/>
                  <a:pt x="701" y="679"/>
                </a:cubicBezTo>
                <a:cubicBezTo>
                  <a:pt x="722" y="679"/>
                  <a:pt x="748" y="685"/>
                  <a:pt x="756" y="685"/>
                </a:cubicBezTo>
                <a:cubicBezTo>
                  <a:pt x="809" y="685"/>
                  <a:pt x="862" y="676"/>
                  <a:pt x="907" y="667"/>
                </a:cubicBezTo>
                <a:lnTo>
                  <a:pt x="809" y="640"/>
                </a:lnTo>
                <a:lnTo>
                  <a:pt x="916" y="587"/>
                </a:lnTo>
                <a:cubicBezTo>
                  <a:pt x="862" y="587"/>
                  <a:pt x="809" y="587"/>
                  <a:pt x="765" y="560"/>
                </a:cubicBezTo>
                <a:cubicBezTo>
                  <a:pt x="818" y="560"/>
                  <a:pt x="871" y="543"/>
                  <a:pt x="916" y="507"/>
                </a:cubicBezTo>
                <a:lnTo>
                  <a:pt x="729" y="507"/>
                </a:lnTo>
                <a:lnTo>
                  <a:pt x="889" y="427"/>
                </a:lnTo>
                <a:lnTo>
                  <a:pt x="729" y="401"/>
                </a:lnTo>
                <a:lnTo>
                  <a:pt x="898" y="338"/>
                </a:lnTo>
                <a:lnTo>
                  <a:pt x="720" y="338"/>
                </a:lnTo>
                <a:lnTo>
                  <a:pt x="845" y="276"/>
                </a:lnTo>
                <a:lnTo>
                  <a:pt x="845" y="276"/>
                </a:lnTo>
                <a:lnTo>
                  <a:pt x="658" y="338"/>
                </a:lnTo>
                <a:lnTo>
                  <a:pt x="756" y="241"/>
                </a:lnTo>
                <a:lnTo>
                  <a:pt x="756" y="241"/>
                </a:lnTo>
                <a:cubicBezTo>
                  <a:pt x="703" y="276"/>
                  <a:pt x="649" y="312"/>
                  <a:pt x="596" y="356"/>
                </a:cubicBezTo>
                <a:cubicBezTo>
                  <a:pt x="658" y="285"/>
                  <a:pt x="694" y="214"/>
                  <a:pt x="720" y="134"/>
                </a:cubicBezTo>
                <a:lnTo>
                  <a:pt x="720" y="134"/>
                </a:lnTo>
                <a:cubicBezTo>
                  <a:pt x="676" y="187"/>
                  <a:pt x="623" y="232"/>
                  <a:pt x="569" y="267"/>
                </a:cubicBezTo>
                <a:cubicBezTo>
                  <a:pt x="605" y="214"/>
                  <a:pt x="632" y="152"/>
                  <a:pt x="632" y="81"/>
                </a:cubicBezTo>
                <a:lnTo>
                  <a:pt x="632" y="81"/>
                </a:lnTo>
                <a:lnTo>
                  <a:pt x="516" y="232"/>
                </a:lnTo>
                <a:lnTo>
                  <a:pt x="516" y="232"/>
                </a:lnTo>
                <a:lnTo>
                  <a:pt x="5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
          <p:cNvSpPr/>
          <p:nvPr/>
        </p:nvSpPr>
        <p:spPr>
          <a:xfrm>
            <a:off x="2049831" y="1577716"/>
            <a:ext cx="21024" cy="67888"/>
          </a:xfrm>
          <a:custGeom>
            <a:avLst/>
            <a:gdLst/>
            <a:ahLst/>
            <a:cxnLst/>
            <a:rect l="l" t="t" r="r" b="b"/>
            <a:pathLst>
              <a:path w="179" h="578" fill="none" extrusionOk="0">
                <a:moveTo>
                  <a:pt x="1" y="0"/>
                </a:moveTo>
                <a:cubicBezTo>
                  <a:pt x="72" y="187"/>
                  <a:pt x="125" y="382"/>
                  <a:pt x="178" y="57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
          <p:cNvSpPr/>
          <p:nvPr/>
        </p:nvSpPr>
        <p:spPr>
          <a:xfrm>
            <a:off x="2050888" y="1576659"/>
            <a:ext cx="117" cy="76227"/>
          </a:xfrm>
          <a:custGeom>
            <a:avLst/>
            <a:gdLst/>
            <a:ahLst/>
            <a:cxnLst/>
            <a:rect l="l" t="t" r="r" b="b"/>
            <a:pathLst>
              <a:path w="1" h="649" fill="none" extrusionOk="0">
                <a:moveTo>
                  <a:pt x="1" y="1"/>
                </a:moveTo>
                <a:lnTo>
                  <a:pt x="1" y="649"/>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
          <p:cNvSpPr/>
          <p:nvPr/>
        </p:nvSpPr>
        <p:spPr>
          <a:xfrm>
            <a:off x="2048774" y="1578773"/>
            <a:ext cx="60723" cy="18910"/>
          </a:xfrm>
          <a:custGeom>
            <a:avLst/>
            <a:gdLst/>
            <a:ahLst/>
            <a:cxnLst/>
            <a:rect l="l" t="t" r="r" b="b"/>
            <a:pathLst>
              <a:path w="517" h="161" fill="none" extrusionOk="0">
                <a:moveTo>
                  <a:pt x="1" y="0"/>
                </a:moveTo>
                <a:cubicBezTo>
                  <a:pt x="179" y="27"/>
                  <a:pt x="356" y="80"/>
                  <a:pt x="516" y="16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
          <p:cNvSpPr/>
          <p:nvPr/>
        </p:nvSpPr>
        <p:spPr>
          <a:xfrm>
            <a:off x="2048774" y="1578773"/>
            <a:ext cx="43927" cy="46981"/>
          </a:xfrm>
          <a:custGeom>
            <a:avLst/>
            <a:gdLst/>
            <a:ahLst/>
            <a:cxnLst/>
            <a:rect l="l" t="t" r="r" b="b"/>
            <a:pathLst>
              <a:path w="374" h="400" fill="none" extrusionOk="0">
                <a:moveTo>
                  <a:pt x="1" y="0"/>
                </a:moveTo>
                <a:cubicBezTo>
                  <a:pt x="143" y="116"/>
                  <a:pt x="267" y="249"/>
                  <a:pt x="374" y="40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
          <p:cNvSpPr/>
          <p:nvPr/>
        </p:nvSpPr>
        <p:spPr>
          <a:xfrm>
            <a:off x="2090587" y="1622583"/>
            <a:ext cx="4228" cy="5638"/>
          </a:xfrm>
          <a:custGeom>
            <a:avLst/>
            <a:gdLst/>
            <a:ahLst/>
            <a:cxnLst/>
            <a:rect l="l" t="t" r="r" b="b"/>
            <a:pathLst>
              <a:path w="36" h="48" extrusionOk="0">
                <a:moveTo>
                  <a:pt x="18" y="0"/>
                </a:moveTo>
                <a:cubicBezTo>
                  <a:pt x="0" y="0"/>
                  <a:pt x="0" y="9"/>
                  <a:pt x="0" y="27"/>
                </a:cubicBezTo>
                <a:cubicBezTo>
                  <a:pt x="0" y="34"/>
                  <a:pt x="6" y="47"/>
                  <a:pt x="13" y="47"/>
                </a:cubicBezTo>
                <a:cubicBezTo>
                  <a:pt x="15" y="47"/>
                  <a:pt x="16" y="46"/>
                  <a:pt x="18" y="45"/>
                </a:cubicBezTo>
                <a:cubicBezTo>
                  <a:pt x="27" y="45"/>
                  <a:pt x="36" y="36"/>
                  <a:pt x="36" y="18"/>
                </a:cubicBezTo>
                <a:cubicBezTo>
                  <a:pt x="36" y="9"/>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
          <p:cNvSpPr/>
          <p:nvPr/>
        </p:nvSpPr>
        <p:spPr>
          <a:xfrm>
            <a:off x="2106209" y="1595452"/>
            <a:ext cx="5285" cy="5285"/>
          </a:xfrm>
          <a:custGeom>
            <a:avLst/>
            <a:gdLst/>
            <a:ahLst/>
            <a:cxnLst/>
            <a:rect l="l" t="t" r="r" b="b"/>
            <a:pathLst>
              <a:path w="45" h="45" extrusionOk="0">
                <a:moveTo>
                  <a:pt x="18" y="0"/>
                </a:moveTo>
                <a:cubicBezTo>
                  <a:pt x="9" y="0"/>
                  <a:pt x="0" y="18"/>
                  <a:pt x="9" y="27"/>
                </a:cubicBezTo>
                <a:cubicBezTo>
                  <a:pt x="9" y="36"/>
                  <a:pt x="18" y="45"/>
                  <a:pt x="27" y="45"/>
                </a:cubicBezTo>
                <a:cubicBezTo>
                  <a:pt x="36" y="36"/>
                  <a:pt x="45" y="27"/>
                  <a:pt x="45" y="18"/>
                </a:cubicBezTo>
                <a:cubicBezTo>
                  <a:pt x="45"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
          <p:cNvSpPr/>
          <p:nvPr/>
        </p:nvSpPr>
        <p:spPr>
          <a:xfrm>
            <a:off x="2067567" y="1642433"/>
            <a:ext cx="5403" cy="6342"/>
          </a:xfrm>
          <a:custGeom>
            <a:avLst/>
            <a:gdLst/>
            <a:ahLst/>
            <a:cxnLst/>
            <a:rect l="l" t="t" r="r" b="b"/>
            <a:pathLst>
              <a:path w="46" h="54" extrusionOk="0">
                <a:moveTo>
                  <a:pt x="19" y="0"/>
                </a:moveTo>
                <a:cubicBezTo>
                  <a:pt x="1" y="9"/>
                  <a:pt x="1" y="18"/>
                  <a:pt x="1" y="27"/>
                </a:cubicBezTo>
                <a:cubicBezTo>
                  <a:pt x="1" y="44"/>
                  <a:pt x="10" y="53"/>
                  <a:pt x="27" y="53"/>
                </a:cubicBezTo>
                <a:cubicBezTo>
                  <a:pt x="36" y="44"/>
                  <a:pt x="45" y="36"/>
                  <a:pt x="36" y="18"/>
                </a:cubicBezTo>
                <a:cubicBezTo>
                  <a:pt x="36" y="0"/>
                  <a:pt x="27" y="0"/>
                  <a:pt x="1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
          <p:cNvSpPr/>
          <p:nvPr/>
        </p:nvSpPr>
        <p:spPr>
          <a:xfrm>
            <a:off x="2047835" y="1649715"/>
            <a:ext cx="5285" cy="5285"/>
          </a:xfrm>
          <a:custGeom>
            <a:avLst/>
            <a:gdLst/>
            <a:ahLst/>
            <a:cxnLst/>
            <a:rect l="l" t="t" r="r" b="b"/>
            <a:pathLst>
              <a:path w="45" h="45" extrusionOk="0">
                <a:moveTo>
                  <a:pt x="18" y="0"/>
                </a:moveTo>
                <a:cubicBezTo>
                  <a:pt x="9" y="0"/>
                  <a:pt x="0" y="9"/>
                  <a:pt x="9" y="27"/>
                </a:cubicBezTo>
                <a:cubicBezTo>
                  <a:pt x="9" y="45"/>
                  <a:pt x="18" y="45"/>
                  <a:pt x="27" y="45"/>
                </a:cubicBezTo>
                <a:cubicBezTo>
                  <a:pt x="36" y="36"/>
                  <a:pt x="44" y="27"/>
                  <a:pt x="44" y="18"/>
                </a:cubicBezTo>
                <a:cubicBezTo>
                  <a:pt x="36"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
          <p:cNvSpPr/>
          <p:nvPr/>
        </p:nvSpPr>
        <p:spPr>
          <a:xfrm>
            <a:off x="1993572" y="1542246"/>
            <a:ext cx="58491" cy="67888"/>
          </a:xfrm>
          <a:custGeom>
            <a:avLst/>
            <a:gdLst/>
            <a:ahLst/>
            <a:cxnLst/>
            <a:rect l="l" t="t" r="r" b="b"/>
            <a:pathLst>
              <a:path w="498" h="578" extrusionOk="0">
                <a:moveTo>
                  <a:pt x="0" y="0"/>
                </a:moveTo>
                <a:cubicBezTo>
                  <a:pt x="122" y="148"/>
                  <a:pt x="278" y="262"/>
                  <a:pt x="460" y="317"/>
                </a:cubicBezTo>
                <a:lnTo>
                  <a:pt x="460" y="317"/>
                </a:lnTo>
                <a:cubicBezTo>
                  <a:pt x="353" y="451"/>
                  <a:pt x="198" y="543"/>
                  <a:pt x="27" y="578"/>
                </a:cubicBezTo>
                <a:cubicBezTo>
                  <a:pt x="116" y="569"/>
                  <a:pt x="204" y="542"/>
                  <a:pt x="284" y="498"/>
                </a:cubicBezTo>
                <a:cubicBezTo>
                  <a:pt x="364" y="445"/>
                  <a:pt x="427" y="391"/>
                  <a:pt x="489" y="311"/>
                </a:cubicBezTo>
                <a:lnTo>
                  <a:pt x="498" y="302"/>
                </a:lnTo>
                <a:lnTo>
                  <a:pt x="480" y="294"/>
                </a:lnTo>
                <a:cubicBezTo>
                  <a:pt x="302" y="240"/>
                  <a:pt x="133" y="134"/>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
          <p:cNvSpPr/>
          <p:nvPr/>
        </p:nvSpPr>
        <p:spPr>
          <a:xfrm>
            <a:off x="2049831" y="1500550"/>
            <a:ext cx="18910" cy="79398"/>
          </a:xfrm>
          <a:custGeom>
            <a:avLst/>
            <a:gdLst/>
            <a:ahLst/>
            <a:cxnLst/>
            <a:rect l="l" t="t" r="r" b="b"/>
            <a:pathLst>
              <a:path w="161" h="676" extrusionOk="0">
                <a:moveTo>
                  <a:pt x="161" y="0"/>
                </a:moveTo>
                <a:lnTo>
                  <a:pt x="161" y="0"/>
                </a:lnTo>
                <a:cubicBezTo>
                  <a:pt x="125" y="45"/>
                  <a:pt x="116" y="107"/>
                  <a:pt x="116" y="169"/>
                </a:cubicBezTo>
                <a:lnTo>
                  <a:pt x="116" y="347"/>
                </a:lnTo>
                <a:cubicBezTo>
                  <a:pt x="107" y="409"/>
                  <a:pt x="99" y="462"/>
                  <a:pt x="81" y="524"/>
                </a:cubicBezTo>
                <a:cubicBezTo>
                  <a:pt x="63" y="577"/>
                  <a:pt x="36" y="631"/>
                  <a:pt x="1" y="675"/>
                </a:cubicBezTo>
                <a:cubicBezTo>
                  <a:pt x="81" y="586"/>
                  <a:pt x="134" y="471"/>
                  <a:pt x="134" y="347"/>
                </a:cubicBezTo>
                <a:cubicBezTo>
                  <a:pt x="143" y="284"/>
                  <a:pt x="134" y="231"/>
                  <a:pt x="134" y="169"/>
                </a:cubicBezTo>
                <a:cubicBezTo>
                  <a:pt x="125" y="107"/>
                  <a:pt x="134" y="53"/>
                  <a:pt x="16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
          <p:cNvSpPr/>
          <p:nvPr/>
        </p:nvSpPr>
        <p:spPr>
          <a:xfrm>
            <a:off x="2044663" y="1580888"/>
            <a:ext cx="17853" cy="92905"/>
          </a:xfrm>
          <a:custGeom>
            <a:avLst/>
            <a:gdLst/>
            <a:ahLst/>
            <a:cxnLst/>
            <a:rect l="l" t="t" r="r" b="b"/>
            <a:pathLst>
              <a:path w="152" h="791" extrusionOk="0">
                <a:moveTo>
                  <a:pt x="54" y="0"/>
                </a:moveTo>
                <a:cubicBezTo>
                  <a:pt x="18" y="53"/>
                  <a:pt x="0" y="124"/>
                  <a:pt x="9" y="195"/>
                </a:cubicBezTo>
                <a:cubicBezTo>
                  <a:pt x="9" y="266"/>
                  <a:pt x="27" y="338"/>
                  <a:pt x="54" y="400"/>
                </a:cubicBezTo>
                <a:cubicBezTo>
                  <a:pt x="80" y="462"/>
                  <a:pt x="107" y="524"/>
                  <a:pt x="125" y="595"/>
                </a:cubicBezTo>
                <a:cubicBezTo>
                  <a:pt x="134" y="657"/>
                  <a:pt x="134" y="728"/>
                  <a:pt x="116" y="791"/>
                </a:cubicBezTo>
                <a:cubicBezTo>
                  <a:pt x="143" y="728"/>
                  <a:pt x="151" y="657"/>
                  <a:pt x="143" y="586"/>
                </a:cubicBezTo>
                <a:cubicBezTo>
                  <a:pt x="125" y="524"/>
                  <a:pt x="107" y="453"/>
                  <a:pt x="80" y="391"/>
                </a:cubicBezTo>
                <a:cubicBezTo>
                  <a:pt x="54" y="329"/>
                  <a:pt x="36" y="266"/>
                  <a:pt x="27" y="195"/>
                </a:cubicBezTo>
                <a:cubicBezTo>
                  <a:pt x="9" y="124"/>
                  <a:pt x="27" y="62"/>
                  <a:pt x="5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
          <p:cNvSpPr/>
          <p:nvPr/>
        </p:nvSpPr>
        <p:spPr>
          <a:xfrm>
            <a:off x="2051946" y="1577716"/>
            <a:ext cx="56495" cy="7400"/>
          </a:xfrm>
          <a:custGeom>
            <a:avLst/>
            <a:gdLst/>
            <a:ahLst/>
            <a:cxnLst/>
            <a:rect l="l" t="t" r="r" b="b"/>
            <a:pathLst>
              <a:path w="481" h="63" extrusionOk="0">
                <a:moveTo>
                  <a:pt x="480" y="0"/>
                </a:moveTo>
                <a:lnTo>
                  <a:pt x="480" y="0"/>
                </a:lnTo>
                <a:cubicBezTo>
                  <a:pt x="400" y="18"/>
                  <a:pt x="320" y="36"/>
                  <a:pt x="240" y="36"/>
                </a:cubicBezTo>
                <a:cubicBezTo>
                  <a:pt x="160" y="36"/>
                  <a:pt x="81" y="36"/>
                  <a:pt x="1" y="18"/>
                </a:cubicBezTo>
                <a:lnTo>
                  <a:pt x="1" y="18"/>
                </a:lnTo>
                <a:cubicBezTo>
                  <a:pt x="71" y="47"/>
                  <a:pt x="148" y="63"/>
                  <a:pt x="225" y="63"/>
                </a:cubicBezTo>
                <a:cubicBezTo>
                  <a:pt x="312" y="63"/>
                  <a:pt x="400" y="43"/>
                  <a:pt x="48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
          <p:cNvSpPr/>
          <p:nvPr/>
        </p:nvSpPr>
        <p:spPr>
          <a:xfrm>
            <a:off x="1426040" y="2366413"/>
            <a:ext cx="67888" cy="133543"/>
          </a:xfrm>
          <a:custGeom>
            <a:avLst/>
            <a:gdLst/>
            <a:ahLst/>
            <a:cxnLst/>
            <a:rect l="l" t="t" r="r" b="b"/>
            <a:pathLst>
              <a:path w="578" h="1137" extrusionOk="0">
                <a:moveTo>
                  <a:pt x="233" y="0"/>
                </a:moveTo>
                <a:cubicBezTo>
                  <a:pt x="226" y="0"/>
                  <a:pt x="220" y="3"/>
                  <a:pt x="214" y="9"/>
                </a:cubicBezTo>
                <a:cubicBezTo>
                  <a:pt x="72" y="169"/>
                  <a:pt x="1" y="373"/>
                  <a:pt x="9" y="586"/>
                </a:cubicBezTo>
                <a:cubicBezTo>
                  <a:pt x="18" y="790"/>
                  <a:pt x="116" y="986"/>
                  <a:pt x="276" y="1119"/>
                </a:cubicBezTo>
                <a:cubicBezTo>
                  <a:pt x="285" y="1128"/>
                  <a:pt x="294" y="1137"/>
                  <a:pt x="311" y="1137"/>
                </a:cubicBezTo>
                <a:cubicBezTo>
                  <a:pt x="338" y="1137"/>
                  <a:pt x="347" y="1110"/>
                  <a:pt x="365" y="1092"/>
                </a:cubicBezTo>
                <a:cubicBezTo>
                  <a:pt x="427" y="1012"/>
                  <a:pt x="480" y="924"/>
                  <a:pt x="516" y="835"/>
                </a:cubicBezTo>
                <a:cubicBezTo>
                  <a:pt x="560" y="728"/>
                  <a:pt x="578" y="622"/>
                  <a:pt x="569" y="515"/>
                </a:cubicBezTo>
                <a:cubicBezTo>
                  <a:pt x="551" y="400"/>
                  <a:pt x="489" y="284"/>
                  <a:pt x="400" y="204"/>
                </a:cubicBezTo>
                <a:cubicBezTo>
                  <a:pt x="377" y="173"/>
                  <a:pt x="290"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
          <p:cNvSpPr/>
          <p:nvPr/>
        </p:nvSpPr>
        <p:spPr>
          <a:xfrm>
            <a:off x="1358270" y="2367588"/>
            <a:ext cx="98190" cy="75405"/>
          </a:xfrm>
          <a:custGeom>
            <a:avLst/>
            <a:gdLst/>
            <a:ahLst/>
            <a:cxnLst/>
            <a:rect l="l" t="t" r="r" b="b"/>
            <a:pathLst>
              <a:path w="836" h="642" extrusionOk="0">
                <a:moveTo>
                  <a:pt x="596" y="1"/>
                </a:moveTo>
                <a:cubicBezTo>
                  <a:pt x="494" y="1"/>
                  <a:pt x="384" y="33"/>
                  <a:pt x="329" y="61"/>
                </a:cubicBezTo>
                <a:cubicBezTo>
                  <a:pt x="169" y="150"/>
                  <a:pt x="54" y="310"/>
                  <a:pt x="0" y="487"/>
                </a:cubicBezTo>
                <a:cubicBezTo>
                  <a:pt x="78" y="589"/>
                  <a:pt x="199" y="642"/>
                  <a:pt x="322" y="642"/>
                </a:cubicBezTo>
                <a:cubicBezTo>
                  <a:pt x="382" y="642"/>
                  <a:pt x="442" y="629"/>
                  <a:pt x="498" y="603"/>
                </a:cubicBezTo>
                <a:cubicBezTo>
                  <a:pt x="586" y="558"/>
                  <a:pt x="658" y="487"/>
                  <a:pt x="711" y="407"/>
                </a:cubicBezTo>
                <a:cubicBezTo>
                  <a:pt x="755" y="345"/>
                  <a:pt x="835" y="203"/>
                  <a:pt x="808" y="114"/>
                </a:cubicBezTo>
                <a:cubicBezTo>
                  <a:pt x="779" y="29"/>
                  <a:pt x="691" y="1"/>
                  <a:pt x="5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
          <p:cNvSpPr/>
          <p:nvPr/>
        </p:nvSpPr>
        <p:spPr>
          <a:xfrm>
            <a:off x="1453172" y="2346681"/>
            <a:ext cx="100304" cy="62602"/>
          </a:xfrm>
          <a:custGeom>
            <a:avLst/>
            <a:gdLst/>
            <a:ahLst/>
            <a:cxnLst/>
            <a:rect l="l" t="t" r="r" b="b"/>
            <a:pathLst>
              <a:path w="854" h="533" extrusionOk="0">
                <a:moveTo>
                  <a:pt x="467" y="0"/>
                </a:moveTo>
                <a:cubicBezTo>
                  <a:pt x="416" y="0"/>
                  <a:pt x="366" y="9"/>
                  <a:pt x="320" y="26"/>
                </a:cubicBezTo>
                <a:cubicBezTo>
                  <a:pt x="240" y="61"/>
                  <a:pt x="0" y="186"/>
                  <a:pt x="63" y="337"/>
                </a:cubicBezTo>
                <a:cubicBezTo>
                  <a:pt x="116" y="479"/>
                  <a:pt x="311" y="532"/>
                  <a:pt x="418" y="532"/>
                </a:cubicBezTo>
                <a:cubicBezTo>
                  <a:pt x="569" y="523"/>
                  <a:pt x="711" y="479"/>
                  <a:pt x="826" y="390"/>
                </a:cubicBezTo>
                <a:cubicBezTo>
                  <a:pt x="835" y="390"/>
                  <a:pt x="844" y="381"/>
                  <a:pt x="853" y="372"/>
                </a:cubicBezTo>
                <a:cubicBezTo>
                  <a:pt x="853" y="354"/>
                  <a:pt x="853" y="337"/>
                  <a:pt x="853" y="319"/>
                </a:cubicBezTo>
                <a:cubicBezTo>
                  <a:pt x="818" y="195"/>
                  <a:pt x="738" y="88"/>
                  <a:pt x="631" y="35"/>
                </a:cubicBezTo>
                <a:cubicBezTo>
                  <a:pt x="580" y="11"/>
                  <a:pt x="523"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
          <p:cNvSpPr/>
          <p:nvPr/>
        </p:nvSpPr>
        <p:spPr>
          <a:xfrm>
            <a:off x="1436494" y="2273743"/>
            <a:ext cx="61663" cy="110405"/>
          </a:xfrm>
          <a:custGeom>
            <a:avLst/>
            <a:gdLst/>
            <a:ahLst/>
            <a:cxnLst/>
            <a:rect l="l" t="t" r="r" b="b"/>
            <a:pathLst>
              <a:path w="525" h="940" extrusionOk="0">
                <a:moveTo>
                  <a:pt x="484" y="1"/>
                </a:moveTo>
                <a:cubicBezTo>
                  <a:pt x="480" y="1"/>
                  <a:pt x="476" y="3"/>
                  <a:pt x="471" y="7"/>
                </a:cubicBezTo>
                <a:cubicBezTo>
                  <a:pt x="409" y="34"/>
                  <a:pt x="347" y="43"/>
                  <a:pt x="285" y="70"/>
                </a:cubicBezTo>
                <a:cubicBezTo>
                  <a:pt x="205" y="96"/>
                  <a:pt x="142" y="149"/>
                  <a:pt x="89" y="212"/>
                </a:cubicBezTo>
                <a:cubicBezTo>
                  <a:pt x="27" y="318"/>
                  <a:pt x="0" y="443"/>
                  <a:pt x="18" y="558"/>
                </a:cubicBezTo>
                <a:cubicBezTo>
                  <a:pt x="9" y="638"/>
                  <a:pt x="18" y="709"/>
                  <a:pt x="36" y="780"/>
                </a:cubicBezTo>
                <a:cubicBezTo>
                  <a:pt x="54" y="851"/>
                  <a:pt x="89" y="904"/>
                  <a:pt x="151" y="940"/>
                </a:cubicBezTo>
                <a:lnTo>
                  <a:pt x="267" y="878"/>
                </a:lnTo>
                <a:cubicBezTo>
                  <a:pt x="418" y="842"/>
                  <a:pt x="524" y="638"/>
                  <a:pt x="516" y="434"/>
                </a:cubicBezTo>
                <a:cubicBezTo>
                  <a:pt x="498" y="318"/>
                  <a:pt x="489" y="212"/>
                  <a:pt x="507" y="96"/>
                </a:cubicBezTo>
                <a:cubicBezTo>
                  <a:pt x="516" y="61"/>
                  <a:pt x="524" y="16"/>
                  <a:pt x="498" y="7"/>
                </a:cubicBezTo>
                <a:cubicBezTo>
                  <a:pt x="493" y="3"/>
                  <a:pt x="489"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
          <p:cNvSpPr/>
          <p:nvPr/>
        </p:nvSpPr>
        <p:spPr>
          <a:xfrm>
            <a:off x="1369663" y="2304750"/>
            <a:ext cx="97133" cy="80925"/>
          </a:xfrm>
          <a:custGeom>
            <a:avLst/>
            <a:gdLst/>
            <a:ahLst/>
            <a:cxnLst/>
            <a:rect l="l" t="t" r="r" b="b"/>
            <a:pathLst>
              <a:path w="827" h="689" extrusionOk="0">
                <a:moveTo>
                  <a:pt x="116" y="1"/>
                </a:moveTo>
                <a:cubicBezTo>
                  <a:pt x="78" y="1"/>
                  <a:pt x="39" y="4"/>
                  <a:pt x="1" y="10"/>
                </a:cubicBezTo>
                <a:cubicBezTo>
                  <a:pt x="1" y="223"/>
                  <a:pt x="90" y="436"/>
                  <a:pt x="259" y="578"/>
                </a:cubicBezTo>
                <a:cubicBezTo>
                  <a:pt x="327" y="635"/>
                  <a:pt x="447" y="689"/>
                  <a:pt x="555" y="689"/>
                </a:cubicBezTo>
                <a:cubicBezTo>
                  <a:pt x="615" y="689"/>
                  <a:pt x="670" y="673"/>
                  <a:pt x="711" y="631"/>
                </a:cubicBezTo>
                <a:cubicBezTo>
                  <a:pt x="827" y="516"/>
                  <a:pt x="676" y="223"/>
                  <a:pt x="587" y="143"/>
                </a:cubicBezTo>
                <a:cubicBezTo>
                  <a:pt x="516" y="90"/>
                  <a:pt x="427" y="54"/>
                  <a:pt x="338" y="36"/>
                </a:cubicBezTo>
                <a:cubicBezTo>
                  <a:pt x="267" y="13"/>
                  <a:pt x="19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
          <p:cNvSpPr/>
          <p:nvPr/>
        </p:nvSpPr>
        <p:spPr>
          <a:xfrm>
            <a:off x="1403137" y="2326714"/>
            <a:ext cx="107469" cy="105472"/>
          </a:xfrm>
          <a:custGeom>
            <a:avLst/>
            <a:gdLst/>
            <a:ahLst/>
            <a:cxnLst/>
            <a:rect l="l" t="t" r="r" b="b"/>
            <a:pathLst>
              <a:path w="915" h="898" extrusionOk="0">
                <a:moveTo>
                  <a:pt x="101" y="520"/>
                </a:moveTo>
                <a:lnTo>
                  <a:pt x="45" y="533"/>
                </a:lnTo>
                <a:cubicBezTo>
                  <a:pt x="64" y="531"/>
                  <a:pt x="83" y="526"/>
                  <a:pt x="101" y="520"/>
                </a:cubicBezTo>
                <a:close/>
                <a:moveTo>
                  <a:pt x="542" y="0"/>
                </a:moveTo>
                <a:lnTo>
                  <a:pt x="542" y="0"/>
                </a:lnTo>
                <a:cubicBezTo>
                  <a:pt x="506" y="63"/>
                  <a:pt x="480" y="125"/>
                  <a:pt x="444" y="187"/>
                </a:cubicBezTo>
                <a:cubicBezTo>
                  <a:pt x="426" y="134"/>
                  <a:pt x="426" y="89"/>
                  <a:pt x="426" y="45"/>
                </a:cubicBezTo>
                <a:cubicBezTo>
                  <a:pt x="409" y="134"/>
                  <a:pt x="391" y="231"/>
                  <a:pt x="391" y="329"/>
                </a:cubicBezTo>
                <a:cubicBezTo>
                  <a:pt x="373" y="267"/>
                  <a:pt x="355" y="196"/>
                  <a:pt x="347" y="125"/>
                </a:cubicBezTo>
                <a:cubicBezTo>
                  <a:pt x="347" y="187"/>
                  <a:pt x="338" y="249"/>
                  <a:pt x="329" y="311"/>
                </a:cubicBezTo>
                <a:cubicBezTo>
                  <a:pt x="276" y="267"/>
                  <a:pt x="222" y="205"/>
                  <a:pt x="187" y="143"/>
                </a:cubicBezTo>
                <a:lnTo>
                  <a:pt x="187" y="143"/>
                </a:lnTo>
                <a:cubicBezTo>
                  <a:pt x="204" y="214"/>
                  <a:pt x="231" y="276"/>
                  <a:pt x="276" y="338"/>
                </a:cubicBezTo>
                <a:cubicBezTo>
                  <a:pt x="213" y="311"/>
                  <a:pt x="169" y="267"/>
                  <a:pt x="133" y="222"/>
                </a:cubicBezTo>
                <a:lnTo>
                  <a:pt x="133" y="222"/>
                </a:lnTo>
                <a:lnTo>
                  <a:pt x="249" y="382"/>
                </a:lnTo>
                <a:cubicBezTo>
                  <a:pt x="187" y="373"/>
                  <a:pt x="125" y="347"/>
                  <a:pt x="71" y="311"/>
                </a:cubicBezTo>
                <a:lnTo>
                  <a:pt x="71" y="311"/>
                </a:lnTo>
                <a:cubicBezTo>
                  <a:pt x="107" y="356"/>
                  <a:pt x="151" y="382"/>
                  <a:pt x="196" y="409"/>
                </a:cubicBezTo>
                <a:lnTo>
                  <a:pt x="0" y="462"/>
                </a:lnTo>
                <a:lnTo>
                  <a:pt x="213" y="462"/>
                </a:lnTo>
                <a:cubicBezTo>
                  <a:pt x="177" y="487"/>
                  <a:pt x="140" y="507"/>
                  <a:pt x="101" y="520"/>
                </a:cubicBezTo>
                <a:lnTo>
                  <a:pt x="101" y="520"/>
                </a:lnTo>
                <a:lnTo>
                  <a:pt x="231" y="489"/>
                </a:lnTo>
                <a:lnTo>
                  <a:pt x="62" y="649"/>
                </a:lnTo>
                <a:lnTo>
                  <a:pt x="62" y="649"/>
                </a:lnTo>
                <a:lnTo>
                  <a:pt x="258" y="560"/>
                </a:lnTo>
                <a:lnTo>
                  <a:pt x="258" y="560"/>
                </a:lnTo>
                <a:lnTo>
                  <a:pt x="89" y="729"/>
                </a:lnTo>
                <a:lnTo>
                  <a:pt x="89" y="729"/>
                </a:lnTo>
                <a:lnTo>
                  <a:pt x="276" y="613"/>
                </a:lnTo>
                <a:lnTo>
                  <a:pt x="133" y="791"/>
                </a:lnTo>
                <a:lnTo>
                  <a:pt x="338" y="622"/>
                </a:lnTo>
                <a:lnTo>
                  <a:pt x="338" y="622"/>
                </a:lnTo>
                <a:cubicBezTo>
                  <a:pt x="302" y="684"/>
                  <a:pt x="276" y="746"/>
                  <a:pt x="258" y="809"/>
                </a:cubicBezTo>
                <a:lnTo>
                  <a:pt x="373" y="631"/>
                </a:lnTo>
                <a:cubicBezTo>
                  <a:pt x="382" y="720"/>
                  <a:pt x="409" y="818"/>
                  <a:pt x="453" y="897"/>
                </a:cubicBezTo>
                <a:cubicBezTo>
                  <a:pt x="444" y="818"/>
                  <a:pt x="435" y="738"/>
                  <a:pt x="418" y="658"/>
                </a:cubicBezTo>
                <a:lnTo>
                  <a:pt x="418" y="658"/>
                </a:lnTo>
                <a:cubicBezTo>
                  <a:pt x="453" y="729"/>
                  <a:pt x="489" y="791"/>
                  <a:pt x="515" y="862"/>
                </a:cubicBezTo>
                <a:lnTo>
                  <a:pt x="489" y="640"/>
                </a:lnTo>
                <a:lnTo>
                  <a:pt x="595" y="773"/>
                </a:lnTo>
                <a:lnTo>
                  <a:pt x="595" y="773"/>
                </a:lnTo>
                <a:lnTo>
                  <a:pt x="569" y="633"/>
                </a:lnTo>
                <a:lnTo>
                  <a:pt x="569" y="633"/>
                </a:lnTo>
                <a:cubicBezTo>
                  <a:pt x="576" y="652"/>
                  <a:pt x="658" y="694"/>
                  <a:pt x="666" y="702"/>
                </a:cubicBezTo>
                <a:cubicBezTo>
                  <a:pt x="650" y="670"/>
                  <a:pt x="679" y="664"/>
                  <a:pt x="709" y="664"/>
                </a:cubicBezTo>
                <a:cubicBezTo>
                  <a:pt x="728" y="664"/>
                  <a:pt x="748" y="667"/>
                  <a:pt x="755" y="667"/>
                </a:cubicBezTo>
                <a:cubicBezTo>
                  <a:pt x="768" y="669"/>
                  <a:pt x="782" y="670"/>
                  <a:pt x="796" y="670"/>
                </a:cubicBezTo>
                <a:cubicBezTo>
                  <a:pt x="831" y="670"/>
                  <a:pt x="868" y="664"/>
                  <a:pt x="906" y="658"/>
                </a:cubicBezTo>
                <a:lnTo>
                  <a:pt x="800" y="631"/>
                </a:lnTo>
                <a:lnTo>
                  <a:pt x="915" y="587"/>
                </a:lnTo>
                <a:cubicBezTo>
                  <a:pt x="862" y="587"/>
                  <a:pt x="808" y="578"/>
                  <a:pt x="755" y="560"/>
                </a:cubicBezTo>
                <a:cubicBezTo>
                  <a:pt x="808" y="551"/>
                  <a:pt x="862" y="533"/>
                  <a:pt x="906" y="507"/>
                </a:cubicBezTo>
                <a:lnTo>
                  <a:pt x="720" y="507"/>
                </a:lnTo>
                <a:lnTo>
                  <a:pt x="879" y="418"/>
                </a:lnTo>
                <a:lnTo>
                  <a:pt x="728" y="391"/>
                </a:lnTo>
                <a:lnTo>
                  <a:pt x="888" y="338"/>
                </a:lnTo>
                <a:lnTo>
                  <a:pt x="720" y="338"/>
                </a:lnTo>
                <a:lnTo>
                  <a:pt x="844" y="276"/>
                </a:lnTo>
                <a:lnTo>
                  <a:pt x="844" y="276"/>
                </a:lnTo>
                <a:lnTo>
                  <a:pt x="649" y="338"/>
                </a:lnTo>
                <a:lnTo>
                  <a:pt x="649" y="338"/>
                </a:lnTo>
                <a:lnTo>
                  <a:pt x="755" y="240"/>
                </a:lnTo>
                <a:lnTo>
                  <a:pt x="595" y="347"/>
                </a:lnTo>
                <a:cubicBezTo>
                  <a:pt x="649" y="285"/>
                  <a:pt x="693" y="214"/>
                  <a:pt x="711" y="125"/>
                </a:cubicBezTo>
                <a:lnTo>
                  <a:pt x="711" y="125"/>
                </a:lnTo>
                <a:cubicBezTo>
                  <a:pt x="666" y="178"/>
                  <a:pt x="622" y="231"/>
                  <a:pt x="560" y="267"/>
                </a:cubicBezTo>
                <a:cubicBezTo>
                  <a:pt x="604" y="214"/>
                  <a:pt x="622" y="143"/>
                  <a:pt x="631" y="71"/>
                </a:cubicBezTo>
                <a:lnTo>
                  <a:pt x="631" y="71"/>
                </a:lnTo>
                <a:lnTo>
                  <a:pt x="506" y="231"/>
                </a:lnTo>
                <a:lnTo>
                  <a:pt x="5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
          <p:cNvSpPr/>
          <p:nvPr/>
        </p:nvSpPr>
        <p:spPr>
          <a:xfrm>
            <a:off x="1456343" y="2373695"/>
            <a:ext cx="20907" cy="67888"/>
          </a:xfrm>
          <a:custGeom>
            <a:avLst/>
            <a:gdLst/>
            <a:ahLst/>
            <a:cxnLst/>
            <a:rect l="l" t="t" r="r" b="b"/>
            <a:pathLst>
              <a:path w="178" h="578" fill="none" extrusionOk="0">
                <a:moveTo>
                  <a:pt x="0" y="0"/>
                </a:moveTo>
                <a:cubicBezTo>
                  <a:pt x="71" y="187"/>
                  <a:pt x="124" y="382"/>
                  <a:pt x="178" y="57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
          <p:cNvSpPr/>
          <p:nvPr/>
        </p:nvSpPr>
        <p:spPr>
          <a:xfrm>
            <a:off x="1458340" y="2373695"/>
            <a:ext cx="117" cy="76227"/>
          </a:xfrm>
          <a:custGeom>
            <a:avLst/>
            <a:gdLst/>
            <a:ahLst/>
            <a:cxnLst/>
            <a:rect l="l" t="t" r="r" b="b"/>
            <a:pathLst>
              <a:path w="1" h="649" fill="none" extrusionOk="0">
                <a:moveTo>
                  <a:pt x="1" y="0"/>
                </a:moveTo>
                <a:lnTo>
                  <a:pt x="1" y="648"/>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
          <p:cNvSpPr/>
          <p:nvPr/>
        </p:nvSpPr>
        <p:spPr>
          <a:xfrm>
            <a:off x="1455286" y="2375692"/>
            <a:ext cx="60605" cy="18910"/>
          </a:xfrm>
          <a:custGeom>
            <a:avLst/>
            <a:gdLst/>
            <a:ahLst/>
            <a:cxnLst/>
            <a:rect l="l" t="t" r="r" b="b"/>
            <a:pathLst>
              <a:path w="516" h="161" fill="none" extrusionOk="0">
                <a:moveTo>
                  <a:pt x="0" y="1"/>
                </a:moveTo>
                <a:cubicBezTo>
                  <a:pt x="187" y="19"/>
                  <a:pt x="356" y="72"/>
                  <a:pt x="515" y="16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
          <p:cNvSpPr/>
          <p:nvPr/>
        </p:nvSpPr>
        <p:spPr>
          <a:xfrm>
            <a:off x="1455286" y="2375692"/>
            <a:ext cx="43927" cy="46041"/>
          </a:xfrm>
          <a:custGeom>
            <a:avLst/>
            <a:gdLst/>
            <a:ahLst/>
            <a:cxnLst/>
            <a:rect l="l" t="t" r="r" b="b"/>
            <a:pathLst>
              <a:path w="374" h="392" fill="none" extrusionOk="0">
                <a:moveTo>
                  <a:pt x="0" y="1"/>
                </a:moveTo>
                <a:cubicBezTo>
                  <a:pt x="142" y="107"/>
                  <a:pt x="276" y="241"/>
                  <a:pt x="373" y="392"/>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
          <p:cNvSpPr/>
          <p:nvPr/>
        </p:nvSpPr>
        <p:spPr>
          <a:xfrm>
            <a:off x="1496982" y="2418445"/>
            <a:ext cx="5285" cy="6460"/>
          </a:xfrm>
          <a:custGeom>
            <a:avLst/>
            <a:gdLst/>
            <a:ahLst/>
            <a:cxnLst/>
            <a:rect l="l" t="t" r="r" b="b"/>
            <a:pathLst>
              <a:path w="45" h="55" extrusionOk="0">
                <a:moveTo>
                  <a:pt x="18" y="1"/>
                </a:moveTo>
                <a:cubicBezTo>
                  <a:pt x="9" y="1"/>
                  <a:pt x="1" y="19"/>
                  <a:pt x="1" y="28"/>
                </a:cubicBezTo>
                <a:cubicBezTo>
                  <a:pt x="1" y="37"/>
                  <a:pt x="9" y="45"/>
                  <a:pt x="18" y="54"/>
                </a:cubicBezTo>
                <a:cubicBezTo>
                  <a:pt x="36" y="45"/>
                  <a:pt x="45" y="37"/>
                  <a:pt x="36" y="28"/>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
          <p:cNvSpPr/>
          <p:nvPr/>
        </p:nvSpPr>
        <p:spPr>
          <a:xfrm>
            <a:off x="1513660" y="2391431"/>
            <a:ext cx="5403" cy="5638"/>
          </a:xfrm>
          <a:custGeom>
            <a:avLst/>
            <a:gdLst/>
            <a:ahLst/>
            <a:cxnLst/>
            <a:rect l="l" t="t" r="r" b="b"/>
            <a:pathLst>
              <a:path w="46" h="48" extrusionOk="0">
                <a:moveTo>
                  <a:pt x="18" y="0"/>
                </a:moveTo>
                <a:cubicBezTo>
                  <a:pt x="10" y="0"/>
                  <a:pt x="1" y="18"/>
                  <a:pt x="1" y="27"/>
                </a:cubicBezTo>
                <a:cubicBezTo>
                  <a:pt x="7" y="40"/>
                  <a:pt x="14" y="48"/>
                  <a:pt x="20" y="48"/>
                </a:cubicBezTo>
                <a:cubicBezTo>
                  <a:pt x="23" y="48"/>
                  <a:pt x="25" y="47"/>
                  <a:pt x="27" y="44"/>
                </a:cubicBezTo>
                <a:cubicBezTo>
                  <a:pt x="36" y="44"/>
                  <a:pt x="45" y="27"/>
                  <a:pt x="36" y="18"/>
                </a:cubicBezTo>
                <a:cubicBezTo>
                  <a:pt x="36"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
          <p:cNvSpPr/>
          <p:nvPr/>
        </p:nvSpPr>
        <p:spPr>
          <a:xfrm>
            <a:off x="1474078" y="2438295"/>
            <a:ext cx="5285" cy="6460"/>
          </a:xfrm>
          <a:custGeom>
            <a:avLst/>
            <a:gdLst/>
            <a:ahLst/>
            <a:cxnLst/>
            <a:rect l="l" t="t" r="r" b="b"/>
            <a:pathLst>
              <a:path w="45" h="55" extrusionOk="0">
                <a:moveTo>
                  <a:pt x="18" y="1"/>
                </a:moveTo>
                <a:cubicBezTo>
                  <a:pt x="9" y="10"/>
                  <a:pt x="0" y="19"/>
                  <a:pt x="9" y="36"/>
                </a:cubicBezTo>
                <a:cubicBezTo>
                  <a:pt x="9" y="45"/>
                  <a:pt x="18" y="54"/>
                  <a:pt x="27" y="54"/>
                </a:cubicBezTo>
                <a:cubicBezTo>
                  <a:pt x="36" y="45"/>
                  <a:pt x="45" y="36"/>
                  <a:pt x="45" y="27"/>
                </a:cubicBezTo>
                <a:cubicBezTo>
                  <a:pt x="45" y="10"/>
                  <a:pt x="36"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
          <p:cNvSpPr/>
          <p:nvPr/>
        </p:nvSpPr>
        <p:spPr>
          <a:xfrm>
            <a:off x="1455286" y="2445577"/>
            <a:ext cx="5285" cy="5755"/>
          </a:xfrm>
          <a:custGeom>
            <a:avLst/>
            <a:gdLst/>
            <a:ahLst/>
            <a:cxnLst/>
            <a:rect l="l" t="t" r="r" b="b"/>
            <a:pathLst>
              <a:path w="45" h="49" extrusionOk="0">
                <a:moveTo>
                  <a:pt x="18" y="1"/>
                </a:moveTo>
                <a:cubicBezTo>
                  <a:pt x="0" y="1"/>
                  <a:pt x="0" y="19"/>
                  <a:pt x="0" y="28"/>
                </a:cubicBezTo>
                <a:cubicBezTo>
                  <a:pt x="0" y="41"/>
                  <a:pt x="10" y="49"/>
                  <a:pt x="18" y="49"/>
                </a:cubicBezTo>
                <a:cubicBezTo>
                  <a:pt x="22" y="49"/>
                  <a:pt x="25" y="48"/>
                  <a:pt x="27" y="45"/>
                </a:cubicBezTo>
                <a:cubicBezTo>
                  <a:pt x="36" y="45"/>
                  <a:pt x="45" y="28"/>
                  <a:pt x="36" y="19"/>
                </a:cubicBezTo>
                <a:cubicBezTo>
                  <a:pt x="36"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
          <p:cNvSpPr/>
          <p:nvPr/>
        </p:nvSpPr>
        <p:spPr>
          <a:xfrm>
            <a:off x="1401023" y="2338225"/>
            <a:ext cx="58491" cy="67888"/>
          </a:xfrm>
          <a:custGeom>
            <a:avLst/>
            <a:gdLst/>
            <a:ahLst/>
            <a:cxnLst/>
            <a:rect l="l" t="t" r="r" b="b"/>
            <a:pathLst>
              <a:path w="498" h="578" extrusionOk="0">
                <a:moveTo>
                  <a:pt x="0" y="0"/>
                </a:moveTo>
                <a:cubicBezTo>
                  <a:pt x="112" y="146"/>
                  <a:pt x="274" y="259"/>
                  <a:pt x="453" y="314"/>
                </a:cubicBezTo>
                <a:lnTo>
                  <a:pt x="453" y="314"/>
                </a:lnTo>
                <a:cubicBezTo>
                  <a:pt x="346" y="450"/>
                  <a:pt x="191" y="552"/>
                  <a:pt x="18" y="577"/>
                </a:cubicBezTo>
                <a:cubicBezTo>
                  <a:pt x="116" y="569"/>
                  <a:pt x="205" y="542"/>
                  <a:pt x="276" y="489"/>
                </a:cubicBezTo>
                <a:cubicBezTo>
                  <a:pt x="356" y="444"/>
                  <a:pt x="427" y="382"/>
                  <a:pt x="489" y="311"/>
                </a:cubicBezTo>
                <a:lnTo>
                  <a:pt x="498" y="293"/>
                </a:lnTo>
                <a:lnTo>
                  <a:pt x="480" y="293"/>
                </a:lnTo>
                <a:cubicBezTo>
                  <a:pt x="294" y="240"/>
                  <a:pt x="134" y="142"/>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
          <p:cNvSpPr/>
          <p:nvPr/>
        </p:nvSpPr>
        <p:spPr>
          <a:xfrm>
            <a:off x="1457400" y="2296411"/>
            <a:ext cx="18792" cy="80455"/>
          </a:xfrm>
          <a:custGeom>
            <a:avLst/>
            <a:gdLst/>
            <a:ahLst/>
            <a:cxnLst/>
            <a:rect l="l" t="t" r="r" b="b"/>
            <a:pathLst>
              <a:path w="160" h="685" extrusionOk="0">
                <a:moveTo>
                  <a:pt x="160" y="1"/>
                </a:moveTo>
                <a:cubicBezTo>
                  <a:pt x="124" y="54"/>
                  <a:pt x="115" y="107"/>
                  <a:pt x="115" y="170"/>
                </a:cubicBezTo>
                <a:lnTo>
                  <a:pt x="115" y="347"/>
                </a:lnTo>
                <a:cubicBezTo>
                  <a:pt x="107" y="409"/>
                  <a:pt x="98" y="472"/>
                  <a:pt x="80" y="525"/>
                </a:cubicBezTo>
                <a:cubicBezTo>
                  <a:pt x="62" y="578"/>
                  <a:pt x="36" y="631"/>
                  <a:pt x="0" y="685"/>
                </a:cubicBezTo>
                <a:cubicBezTo>
                  <a:pt x="80" y="587"/>
                  <a:pt x="133" y="472"/>
                  <a:pt x="133" y="356"/>
                </a:cubicBezTo>
                <a:cubicBezTo>
                  <a:pt x="142" y="294"/>
                  <a:pt x="133" y="232"/>
                  <a:pt x="133" y="170"/>
                </a:cubicBezTo>
                <a:cubicBezTo>
                  <a:pt x="124" y="116"/>
                  <a:pt x="133" y="54"/>
                  <a:pt x="1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
          <p:cNvSpPr/>
          <p:nvPr/>
        </p:nvSpPr>
        <p:spPr>
          <a:xfrm>
            <a:off x="1451058" y="2376749"/>
            <a:ext cx="18910" cy="94079"/>
          </a:xfrm>
          <a:custGeom>
            <a:avLst/>
            <a:gdLst/>
            <a:ahLst/>
            <a:cxnLst/>
            <a:rect l="l" t="t" r="r" b="b"/>
            <a:pathLst>
              <a:path w="161" h="801" extrusionOk="0">
                <a:moveTo>
                  <a:pt x="63" y="1"/>
                </a:moveTo>
                <a:lnTo>
                  <a:pt x="63" y="1"/>
                </a:lnTo>
                <a:cubicBezTo>
                  <a:pt x="18" y="63"/>
                  <a:pt x="1" y="134"/>
                  <a:pt x="10" y="205"/>
                </a:cubicBezTo>
                <a:cubicBezTo>
                  <a:pt x="18" y="267"/>
                  <a:pt x="36" y="338"/>
                  <a:pt x="63" y="400"/>
                </a:cubicBezTo>
                <a:cubicBezTo>
                  <a:pt x="90" y="463"/>
                  <a:pt x="107" y="534"/>
                  <a:pt x="125" y="596"/>
                </a:cubicBezTo>
                <a:cubicBezTo>
                  <a:pt x="143" y="658"/>
                  <a:pt x="143" y="729"/>
                  <a:pt x="116" y="800"/>
                </a:cubicBezTo>
                <a:cubicBezTo>
                  <a:pt x="152" y="729"/>
                  <a:pt x="161" y="658"/>
                  <a:pt x="143" y="596"/>
                </a:cubicBezTo>
                <a:cubicBezTo>
                  <a:pt x="134" y="525"/>
                  <a:pt x="116" y="454"/>
                  <a:pt x="90" y="392"/>
                </a:cubicBezTo>
                <a:cubicBezTo>
                  <a:pt x="63" y="329"/>
                  <a:pt x="36" y="267"/>
                  <a:pt x="27" y="196"/>
                </a:cubicBezTo>
                <a:cubicBezTo>
                  <a:pt x="18" y="134"/>
                  <a:pt x="27" y="63"/>
                  <a:pt x="6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
          <p:cNvSpPr/>
          <p:nvPr/>
        </p:nvSpPr>
        <p:spPr>
          <a:xfrm>
            <a:off x="1458340" y="2373695"/>
            <a:ext cx="57552" cy="7869"/>
          </a:xfrm>
          <a:custGeom>
            <a:avLst/>
            <a:gdLst/>
            <a:ahLst/>
            <a:cxnLst/>
            <a:rect l="l" t="t" r="r" b="b"/>
            <a:pathLst>
              <a:path w="490" h="67" extrusionOk="0">
                <a:moveTo>
                  <a:pt x="489" y="0"/>
                </a:moveTo>
                <a:lnTo>
                  <a:pt x="489" y="0"/>
                </a:lnTo>
                <a:cubicBezTo>
                  <a:pt x="396" y="26"/>
                  <a:pt x="300" y="40"/>
                  <a:pt x="204" y="40"/>
                </a:cubicBezTo>
                <a:cubicBezTo>
                  <a:pt x="136" y="40"/>
                  <a:pt x="68" y="33"/>
                  <a:pt x="1" y="18"/>
                </a:cubicBezTo>
                <a:lnTo>
                  <a:pt x="1" y="18"/>
                </a:lnTo>
                <a:cubicBezTo>
                  <a:pt x="74" y="50"/>
                  <a:pt x="150" y="66"/>
                  <a:pt x="226" y="66"/>
                </a:cubicBezTo>
                <a:cubicBezTo>
                  <a:pt x="317" y="66"/>
                  <a:pt x="407" y="44"/>
                  <a:pt x="48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
          <p:cNvSpPr/>
          <p:nvPr/>
        </p:nvSpPr>
        <p:spPr>
          <a:xfrm>
            <a:off x="2119716" y="2647009"/>
            <a:ext cx="69062" cy="133543"/>
          </a:xfrm>
          <a:custGeom>
            <a:avLst/>
            <a:gdLst/>
            <a:ahLst/>
            <a:cxnLst/>
            <a:rect l="l" t="t" r="r" b="b"/>
            <a:pathLst>
              <a:path w="588" h="1137" extrusionOk="0">
                <a:moveTo>
                  <a:pt x="236" y="0"/>
                </a:moveTo>
                <a:cubicBezTo>
                  <a:pt x="228" y="0"/>
                  <a:pt x="221" y="3"/>
                  <a:pt x="214" y="9"/>
                </a:cubicBezTo>
                <a:cubicBezTo>
                  <a:pt x="72" y="169"/>
                  <a:pt x="1" y="373"/>
                  <a:pt x="19" y="586"/>
                </a:cubicBezTo>
                <a:cubicBezTo>
                  <a:pt x="19" y="791"/>
                  <a:pt x="116" y="986"/>
                  <a:pt x="276" y="1119"/>
                </a:cubicBezTo>
                <a:cubicBezTo>
                  <a:pt x="285" y="1128"/>
                  <a:pt x="303" y="1137"/>
                  <a:pt x="321" y="1137"/>
                </a:cubicBezTo>
                <a:cubicBezTo>
                  <a:pt x="338" y="1137"/>
                  <a:pt x="356" y="1110"/>
                  <a:pt x="374" y="1093"/>
                </a:cubicBezTo>
                <a:cubicBezTo>
                  <a:pt x="427" y="1013"/>
                  <a:pt x="480" y="924"/>
                  <a:pt x="525" y="835"/>
                </a:cubicBezTo>
                <a:cubicBezTo>
                  <a:pt x="569" y="728"/>
                  <a:pt x="587" y="622"/>
                  <a:pt x="569" y="515"/>
                </a:cubicBezTo>
                <a:cubicBezTo>
                  <a:pt x="552" y="400"/>
                  <a:pt x="498" y="284"/>
                  <a:pt x="409" y="204"/>
                </a:cubicBezTo>
                <a:cubicBezTo>
                  <a:pt x="386" y="173"/>
                  <a:pt x="29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
          <p:cNvSpPr/>
          <p:nvPr/>
        </p:nvSpPr>
        <p:spPr>
          <a:xfrm>
            <a:off x="2051946" y="2648301"/>
            <a:ext cx="99247" cy="75405"/>
          </a:xfrm>
          <a:custGeom>
            <a:avLst/>
            <a:gdLst/>
            <a:ahLst/>
            <a:cxnLst/>
            <a:rect l="l" t="t" r="r" b="b"/>
            <a:pathLst>
              <a:path w="845" h="642" extrusionOk="0">
                <a:moveTo>
                  <a:pt x="598" y="0"/>
                </a:moveTo>
                <a:cubicBezTo>
                  <a:pt x="497" y="0"/>
                  <a:pt x="389" y="32"/>
                  <a:pt x="338" y="60"/>
                </a:cubicBezTo>
                <a:cubicBezTo>
                  <a:pt x="178" y="149"/>
                  <a:pt x="54" y="309"/>
                  <a:pt x="1" y="486"/>
                </a:cubicBezTo>
                <a:cubicBezTo>
                  <a:pt x="84" y="588"/>
                  <a:pt x="203" y="641"/>
                  <a:pt x="327" y="641"/>
                </a:cubicBezTo>
                <a:cubicBezTo>
                  <a:pt x="387" y="641"/>
                  <a:pt x="448" y="628"/>
                  <a:pt x="507" y="602"/>
                </a:cubicBezTo>
                <a:cubicBezTo>
                  <a:pt x="596" y="558"/>
                  <a:pt x="667" y="486"/>
                  <a:pt x="720" y="407"/>
                </a:cubicBezTo>
                <a:cubicBezTo>
                  <a:pt x="756" y="344"/>
                  <a:pt x="844" y="202"/>
                  <a:pt x="809" y="113"/>
                </a:cubicBezTo>
                <a:cubicBezTo>
                  <a:pt x="779" y="28"/>
                  <a:pt x="691" y="0"/>
                  <a:pt x="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
          <p:cNvSpPr/>
          <p:nvPr/>
        </p:nvSpPr>
        <p:spPr>
          <a:xfrm>
            <a:off x="2147904" y="2627276"/>
            <a:ext cx="100304" cy="62602"/>
          </a:xfrm>
          <a:custGeom>
            <a:avLst/>
            <a:gdLst/>
            <a:ahLst/>
            <a:cxnLst/>
            <a:rect l="l" t="t" r="r" b="b"/>
            <a:pathLst>
              <a:path w="854" h="533" extrusionOk="0">
                <a:moveTo>
                  <a:pt x="464" y="0"/>
                </a:moveTo>
                <a:cubicBezTo>
                  <a:pt x="415" y="0"/>
                  <a:pt x="367" y="9"/>
                  <a:pt x="320" y="26"/>
                </a:cubicBezTo>
                <a:cubicBezTo>
                  <a:pt x="240" y="61"/>
                  <a:pt x="1" y="186"/>
                  <a:pt x="54" y="337"/>
                </a:cubicBezTo>
                <a:cubicBezTo>
                  <a:pt x="116" y="479"/>
                  <a:pt x="312" y="532"/>
                  <a:pt x="418" y="532"/>
                </a:cubicBezTo>
                <a:cubicBezTo>
                  <a:pt x="560" y="523"/>
                  <a:pt x="711" y="479"/>
                  <a:pt x="827" y="390"/>
                </a:cubicBezTo>
                <a:cubicBezTo>
                  <a:pt x="836" y="390"/>
                  <a:pt x="844" y="381"/>
                  <a:pt x="853" y="372"/>
                </a:cubicBezTo>
                <a:cubicBezTo>
                  <a:pt x="853" y="355"/>
                  <a:pt x="853" y="337"/>
                  <a:pt x="853" y="319"/>
                </a:cubicBezTo>
                <a:cubicBezTo>
                  <a:pt x="818" y="195"/>
                  <a:pt x="738" y="88"/>
                  <a:pt x="631" y="35"/>
                </a:cubicBezTo>
                <a:cubicBezTo>
                  <a:pt x="575" y="11"/>
                  <a:pt x="519" y="0"/>
                  <a:pt x="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
          <p:cNvSpPr/>
          <p:nvPr/>
        </p:nvSpPr>
        <p:spPr>
          <a:xfrm>
            <a:off x="2131226" y="2554338"/>
            <a:ext cx="60605" cy="110523"/>
          </a:xfrm>
          <a:custGeom>
            <a:avLst/>
            <a:gdLst/>
            <a:ahLst/>
            <a:cxnLst/>
            <a:rect l="l" t="t" r="r" b="b"/>
            <a:pathLst>
              <a:path w="516" h="941" extrusionOk="0">
                <a:moveTo>
                  <a:pt x="485" y="1"/>
                </a:moveTo>
                <a:cubicBezTo>
                  <a:pt x="480" y="1"/>
                  <a:pt x="476" y="3"/>
                  <a:pt x="471" y="7"/>
                </a:cubicBezTo>
                <a:cubicBezTo>
                  <a:pt x="400" y="34"/>
                  <a:pt x="347" y="43"/>
                  <a:pt x="276" y="70"/>
                </a:cubicBezTo>
                <a:cubicBezTo>
                  <a:pt x="205" y="96"/>
                  <a:pt x="134" y="150"/>
                  <a:pt x="89" y="212"/>
                </a:cubicBezTo>
                <a:cubicBezTo>
                  <a:pt x="27" y="318"/>
                  <a:pt x="1" y="443"/>
                  <a:pt x="9" y="567"/>
                </a:cubicBezTo>
                <a:cubicBezTo>
                  <a:pt x="9" y="638"/>
                  <a:pt x="18" y="709"/>
                  <a:pt x="36" y="789"/>
                </a:cubicBezTo>
                <a:cubicBezTo>
                  <a:pt x="45" y="851"/>
                  <a:pt x="89" y="905"/>
                  <a:pt x="143" y="940"/>
                </a:cubicBezTo>
                <a:lnTo>
                  <a:pt x="258" y="878"/>
                </a:lnTo>
                <a:cubicBezTo>
                  <a:pt x="418" y="842"/>
                  <a:pt x="516" y="638"/>
                  <a:pt x="507" y="434"/>
                </a:cubicBezTo>
                <a:cubicBezTo>
                  <a:pt x="489" y="318"/>
                  <a:pt x="489" y="212"/>
                  <a:pt x="498" y="96"/>
                </a:cubicBezTo>
                <a:cubicBezTo>
                  <a:pt x="507" y="70"/>
                  <a:pt x="516" y="16"/>
                  <a:pt x="498" y="7"/>
                </a:cubicBezTo>
                <a:cubicBezTo>
                  <a:pt x="494" y="3"/>
                  <a:pt x="489"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
          <p:cNvSpPr/>
          <p:nvPr/>
        </p:nvSpPr>
        <p:spPr>
          <a:xfrm>
            <a:off x="2064513" y="2585463"/>
            <a:ext cx="97133" cy="80925"/>
          </a:xfrm>
          <a:custGeom>
            <a:avLst/>
            <a:gdLst/>
            <a:ahLst/>
            <a:cxnLst/>
            <a:rect l="l" t="t" r="r" b="b"/>
            <a:pathLst>
              <a:path w="827" h="689" extrusionOk="0">
                <a:moveTo>
                  <a:pt x="109" y="0"/>
                </a:moveTo>
                <a:cubicBezTo>
                  <a:pt x="72" y="0"/>
                  <a:pt x="36" y="3"/>
                  <a:pt x="0" y="9"/>
                </a:cubicBezTo>
                <a:cubicBezTo>
                  <a:pt x="0" y="222"/>
                  <a:pt x="89" y="435"/>
                  <a:pt x="249" y="577"/>
                </a:cubicBezTo>
                <a:cubicBezTo>
                  <a:pt x="323" y="635"/>
                  <a:pt x="442" y="688"/>
                  <a:pt x="550" y="688"/>
                </a:cubicBezTo>
                <a:cubicBezTo>
                  <a:pt x="610" y="688"/>
                  <a:pt x="666" y="672"/>
                  <a:pt x="711" y="631"/>
                </a:cubicBezTo>
                <a:cubicBezTo>
                  <a:pt x="826" y="515"/>
                  <a:pt x="666" y="222"/>
                  <a:pt x="586" y="142"/>
                </a:cubicBezTo>
                <a:cubicBezTo>
                  <a:pt x="506" y="89"/>
                  <a:pt x="418" y="53"/>
                  <a:pt x="329" y="36"/>
                </a:cubicBezTo>
                <a:cubicBezTo>
                  <a:pt x="258" y="12"/>
                  <a:pt x="18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
          <p:cNvSpPr/>
          <p:nvPr/>
        </p:nvSpPr>
        <p:spPr>
          <a:xfrm>
            <a:off x="2096812" y="2606252"/>
            <a:ext cx="107586" cy="107586"/>
          </a:xfrm>
          <a:custGeom>
            <a:avLst/>
            <a:gdLst/>
            <a:ahLst/>
            <a:cxnLst/>
            <a:rect l="l" t="t" r="r" b="b"/>
            <a:pathLst>
              <a:path w="916" h="916" extrusionOk="0">
                <a:moveTo>
                  <a:pt x="134" y="223"/>
                </a:moveTo>
                <a:cubicBezTo>
                  <a:pt x="141" y="233"/>
                  <a:pt x="148" y="243"/>
                  <a:pt x="157" y="252"/>
                </a:cubicBezTo>
                <a:lnTo>
                  <a:pt x="157" y="252"/>
                </a:lnTo>
                <a:lnTo>
                  <a:pt x="134" y="223"/>
                </a:lnTo>
                <a:close/>
                <a:moveTo>
                  <a:pt x="542" y="1"/>
                </a:moveTo>
                <a:lnTo>
                  <a:pt x="542" y="1"/>
                </a:lnTo>
                <a:cubicBezTo>
                  <a:pt x="516" y="63"/>
                  <a:pt x="480" y="125"/>
                  <a:pt x="445" y="187"/>
                </a:cubicBezTo>
                <a:cubicBezTo>
                  <a:pt x="436" y="143"/>
                  <a:pt x="427" y="90"/>
                  <a:pt x="427" y="45"/>
                </a:cubicBezTo>
                <a:cubicBezTo>
                  <a:pt x="409" y="143"/>
                  <a:pt x="400" y="240"/>
                  <a:pt x="391" y="338"/>
                </a:cubicBezTo>
                <a:lnTo>
                  <a:pt x="347" y="125"/>
                </a:lnTo>
                <a:cubicBezTo>
                  <a:pt x="347" y="187"/>
                  <a:pt x="338" y="249"/>
                  <a:pt x="338" y="320"/>
                </a:cubicBezTo>
                <a:cubicBezTo>
                  <a:pt x="276" y="267"/>
                  <a:pt x="231" y="214"/>
                  <a:pt x="196" y="152"/>
                </a:cubicBezTo>
                <a:lnTo>
                  <a:pt x="196" y="152"/>
                </a:lnTo>
                <a:cubicBezTo>
                  <a:pt x="205" y="214"/>
                  <a:pt x="240" y="276"/>
                  <a:pt x="276" y="338"/>
                </a:cubicBezTo>
                <a:cubicBezTo>
                  <a:pt x="233" y="317"/>
                  <a:pt x="190" y="290"/>
                  <a:pt x="157" y="252"/>
                </a:cubicBezTo>
                <a:lnTo>
                  <a:pt x="157" y="252"/>
                </a:lnTo>
                <a:lnTo>
                  <a:pt x="258" y="383"/>
                </a:lnTo>
                <a:cubicBezTo>
                  <a:pt x="187" y="374"/>
                  <a:pt x="125" y="356"/>
                  <a:pt x="80" y="312"/>
                </a:cubicBezTo>
                <a:lnTo>
                  <a:pt x="80" y="312"/>
                </a:lnTo>
                <a:cubicBezTo>
                  <a:pt x="107" y="356"/>
                  <a:pt x="151" y="391"/>
                  <a:pt x="196" y="409"/>
                </a:cubicBezTo>
                <a:lnTo>
                  <a:pt x="0" y="463"/>
                </a:lnTo>
                <a:lnTo>
                  <a:pt x="214" y="463"/>
                </a:lnTo>
                <a:cubicBezTo>
                  <a:pt x="169" y="507"/>
                  <a:pt x="107" y="534"/>
                  <a:pt x="45" y="560"/>
                </a:cubicBezTo>
                <a:lnTo>
                  <a:pt x="240" y="507"/>
                </a:lnTo>
                <a:lnTo>
                  <a:pt x="63" y="667"/>
                </a:lnTo>
                <a:lnTo>
                  <a:pt x="63" y="667"/>
                </a:lnTo>
                <a:lnTo>
                  <a:pt x="267" y="578"/>
                </a:lnTo>
                <a:lnTo>
                  <a:pt x="98" y="738"/>
                </a:lnTo>
                <a:lnTo>
                  <a:pt x="98" y="738"/>
                </a:lnTo>
                <a:lnTo>
                  <a:pt x="285" y="631"/>
                </a:lnTo>
                <a:lnTo>
                  <a:pt x="143" y="809"/>
                </a:lnTo>
                <a:cubicBezTo>
                  <a:pt x="214" y="756"/>
                  <a:pt x="276" y="702"/>
                  <a:pt x="347" y="640"/>
                </a:cubicBezTo>
                <a:lnTo>
                  <a:pt x="347" y="640"/>
                </a:lnTo>
                <a:cubicBezTo>
                  <a:pt x="302" y="693"/>
                  <a:pt x="276" y="765"/>
                  <a:pt x="267" y="827"/>
                </a:cubicBezTo>
                <a:lnTo>
                  <a:pt x="374" y="649"/>
                </a:lnTo>
                <a:cubicBezTo>
                  <a:pt x="391" y="738"/>
                  <a:pt x="418" y="836"/>
                  <a:pt x="462" y="916"/>
                </a:cubicBezTo>
                <a:cubicBezTo>
                  <a:pt x="445" y="836"/>
                  <a:pt x="436" y="756"/>
                  <a:pt x="427" y="676"/>
                </a:cubicBezTo>
                <a:lnTo>
                  <a:pt x="427" y="676"/>
                </a:lnTo>
                <a:cubicBezTo>
                  <a:pt x="462" y="747"/>
                  <a:pt x="489" y="809"/>
                  <a:pt x="525" y="880"/>
                </a:cubicBezTo>
                <a:lnTo>
                  <a:pt x="498" y="658"/>
                </a:lnTo>
                <a:lnTo>
                  <a:pt x="604" y="782"/>
                </a:lnTo>
                <a:lnTo>
                  <a:pt x="578" y="642"/>
                </a:lnTo>
                <a:lnTo>
                  <a:pt x="578" y="642"/>
                </a:lnTo>
                <a:cubicBezTo>
                  <a:pt x="585" y="661"/>
                  <a:pt x="667" y="703"/>
                  <a:pt x="675" y="711"/>
                </a:cubicBezTo>
                <a:cubicBezTo>
                  <a:pt x="660" y="679"/>
                  <a:pt x="685" y="673"/>
                  <a:pt x="714" y="673"/>
                </a:cubicBezTo>
                <a:cubicBezTo>
                  <a:pt x="733" y="673"/>
                  <a:pt x="754" y="676"/>
                  <a:pt x="764" y="676"/>
                </a:cubicBezTo>
                <a:cubicBezTo>
                  <a:pt x="809" y="676"/>
                  <a:pt x="862" y="676"/>
                  <a:pt x="906" y="667"/>
                </a:cubicBezTo>
                <a:lnTo>
                  <a:pt x="809" y="640"/>
                </a:lnTo>
                <a:lnTo>
                  <a:pt x="915" y="587"/>
                </a:lnTo>
                <a:lnTo>
                  <a:pt x="915" y="587"/>
                </a:lnTo>
                <a:cubicBezTo>
                  <a:pt x="901" y="589"/>
                  <a:pt x="887" y="590"/>
                  <a:pt x="873" y="590"/>
                </a:cubicBezTo>
                <a:cubicBezTo>
                  <a:pt x="834" y="590"/>
                  <a:pt x="797" y="582"/>
                  <a:pt x="764" y="569"/>
                </a:cubicBezTo>
                <a:cubicBezTo>
                  <a:pt x="818" y="560"/>
                  <a:pt x="871" y="542"/>
                  <a:pt x="915" y="507"/>
                </a:cubicBezTo>
                <a:lnTo>
                  <a:pt x="729" y="507"/>
                </a:lnTo>
                <a:cubicBezTo>
                  <a:pt x="782" y="480"/>
                  <a:pt x="835" y="454"/>
                  <a:pt x="889" y="427"/>
                </a:cubicBezTo>
                <a:lnTo>
                  <a:pt x="729" y="400"/>
                </a:lnTo>
                <a:lnTo>
                  <a:pt x="898" y="347"/>
                </a:lnTo>
                <a:lnTo>
                  <a:pt x="720" y="347"/>
                </a:lnTo>
                <a:lnTo>
                  <a:pt x="844" y="276"/>
                </a:lnTo>
                <a:lnTo>
                  <a:pt x="658" y="338"/>
                </a:lnTo>
                <a:lnTo>
                  <a:pt x="755" y="240"/>
                </a:lnTo>
                <a:lnTo>
                  <a:pt x="755" y="240"/>
                </a:lnTo>
                <a:lnTo>
                  <a:pt x="596" y="356"/>
                </a:lnTo>
                <a:cubicBezTo>
                  <a:pt x="658" y="294"/>
                  <a:pt x="693" y="214"/>
                  <a:pt x="720" y="134"/>
                </a:cubicBezTo>
                <a:lnTo>
                  <a:pt x="720" y="134"/>
                </a:lnTo>
                <a:cubicBezTo>
                  <a:pt x="675" y="187"/>
                  <a:pt x="622" y="232"/>
                  <a:pt x="569" y="267"/>
                </a:cubicBezTo>
                <a:cubicBezTo>
                  <a:pt x="604" y="214"/>
                  <a:pt x="631" y="143"/>
                  <a:pt x="631" y="81"/>
                </a:cubicBezTo>
                <a:lnTo>
                  <a:pt x="631" y="81"/>
                </a:lnTo>
                <a:lnTo>
                  <a:pt x="516" y="232"/>
                </a:lnTo>
                <a:lnTo>
                  <a:pt x="5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
          <p:cNvSpPr/>
          <p:nvPr/>
        </p:nvSpPr>
        <p:spPr>
          <a:xfrm>
            <a:off x="2151076" y="2654291"/>
            <a:ext cx="19967" cy="67888"/>
          </a:xfrm>
          <a:custGeom>
            <a:avLst/>
            <a:gdLst/>
            <a:ahLst/>
            <a:cxnLst/>
            <a:rect l="l" t="t" r="r" b="b"/>
            <a:pathLst>
              <a:path w="170" h="578" fill="none" extrusionOk="0">
                <a:moveTo>
                  <a:pt x="0" y="0"/>
                </a:moveTo>
                <a:cubicBezTo>
                  <a:pt x="63" y="187"/>
                  <a:pt x="125" y="382"/>
                  <a:pt x="169" y="57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
          <p:cNvSpPr/>
          <p:nvPr/>
        </p:nvSpPr>
        <p:spPr>
          <a:xfrm>
            <a:off x="2152133" y="2654291"/>
            <a:ext cx="117" cy="76227"/>
          </a:xfrm>
          <a:custGeom>
            <a:avLst/>
            <a:gdLst/>
            <a:ahLst/>
            <a:cxnLst/>
            <a:rect l="l" t="t" r="r" b="b"/>
            <a:pathLst>
              <a:path w="1" h="649" fill="none" extrusionOk="0">
                <a:moveTo>
                  <a:pt x="0" y="0"/>
                </a:moveTo>
                <a:lnTo>
                  <a:pt x="0" y="649"/>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
          <p:cNvSpPr/>
          <p:nvPr/>
        </p:nvSpPr>
        <p:spPr>
          <a:xfrm>
            <a:off x="2150018" y="2656405"/>
            <a:ext cx="60605" cy="17735"/>
          </a:xfrm>
          <a:custGeom>
            <a:avLst/>
            <a:gdLst/>
            <a:ahLst/>
            <a:cxnLst/>
            <a:rect l="l" t="t" r="r" b="b"/>
            <a:pathLst>
              <a:path w="516" h="151" fill="none" extrusionOk="0">
                <a:moveTo>
                  <a:pt x="0" y="0"/>
                </a:moveTo>
                <a:cubicBezTo>
                  <a:pt x="178" y="18"/>
                  <a:pt x="356" y="71"/>
                  <a:pt x="516" y="15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
          <p:cNvSpPr/>
          <p:nvPr/>
        </p:nvSpPr>
        <p:spPr>
          <a:xfrm>
            <a:off x="2150018" y="2656405"/>
            <a:ext cx="43927" cy="45924"/>
          </a:xfrm>
          <a:custGeom>
            <a:avLst/>
            <a:gdLst/>
            <a:ahLst/>
            <a:cxnLst/>
            <a:rect l="l" t="t" r="r" b="b"/>
            <a:pathLst>
              <a:path w="374" h="391" fill="none" extrusionOk="0">
                <a:moveTo>
                  <a:pt x="0" y="0"/>
                </a:moveTo>
                <a:cubicBezTo>
                  <a:pt x="143" y="107"/>
                  <a:pt x="267" y="240"/>
                  <a:pt x="373" y="39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
          <p:cNvSpPr/>
          <p:nvPr/>
        </p:nvSpPr>
        <p:spPr>
          <a:xfrm>
            <a:off x="2190657" y="2699158"/>
            <a:ext cx="5403" cy="6342"/>
          </a:xfrm>
          <a:custGeom>
            <a:avLst/>
            <a:gdLst/>
            <a:ahLst/>
            <a:cxnLst/>
            <a:rect l="l" t="t" r="r" b="b"/>
            <a:pathLst>
              <a:path w="46" h="54" extrusionOk="0">
                <a:moveTo>
                  <a:pt x="27" y="0"/>
                </a:moveTo>
                <a:cubicBezTo>
                  <a:pt x="10" y="0"/>
                  <a:pt x="1" y="18"/>
                  <a:pt x="10" y="27"/>
                </a:cubicBezTo>
                <a:cubicBezTo>
                  <a:pt x="1" y="36"/>
                  <a:pt x="10" y="45"/>
                  <a:pt x="27" y="53"/>
                </a:cubicBezTo>
                <a:cubicBezTo>
                  <a:pt x="36" y="45"/>
                  <a:pt x="45" y="36"/>
                  <a:pt x="45" y="27"/>
                </a:cubicBezTo>
                <a:cubicBezTo>
                  <a:pt x="45" y="9"/>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
          <p:cNvSpPr/>
          <p:nvPr/>
        </p:nvSpPr>
        <p:spPr>
          <a:xfrm>
            <a:off x="2207335" y="2672026"/>
            <a:ext cx="5403" cy="5285"/>
          </a:xfrm>
          <a:custGeom>
            <a:avLst/>
            <a:gdLst/>
            <a:ahLst/>
            <a:cxnLst/>
            <a:rect l="l" t="t" r="r" b="b"/>
            <a:pathLst>
              <a:path w="46" h="45" extrusionOk="0">
                <a:moveTo>
                  <a:pt x="19" y="0"/>
                </a:moveTo>
                <a:cubicBezTo>
                  <a:pt x="10" y="0"/>
                  <a:pt x="1" y="18"/>
                  <a:pt x="10" y="27"/>
                </a:cubicBezTo>
                <a:cubicBezTo>
                  <a:pt x="10" y="45"/>
                  <a:pt x="19" y="45"/>
                  <a:pt x="28" y="45"/>
                </a:cubicBezTo>
                <a:cubicBezTo>
                  <a:pt x="45" y="45"/>
                  <a:pt x="45" y="36"/>
                  <a:pt x="45" y="18"/>
                </a:cubicBezTo>
                <a:cubicBezTo>
                  <a:pt x="45" y="9"/>
                  <a:pt x="28" y="0"/>
                  <a:pt x="1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
          <p:cNvSpPr/>
          <p:nvPr/>
        </p:nvSpPr>
        <p:spPr>
          <a:xfrm>
            <a:off x="2168811" y="2718890"/>
            <a:ext cx="5285" cy="6460"/>
          </a:xfrm>
          <a:custGeom>
            <a:avLst/>
            <a:gdLst/>
            <a:ahLst/>
            <a:cxnLst/>
            <a:rect l="l" t="t" r="r" b="b"/>
            <a:pathLst>
              <a:path w="45" h="55" extrusionOk="0">
                <a:moveTo>
                  <a:pt x="18" y="1"/>
                </a:moveTo>
                <a:cubicBezTo>
                  <a:pt x="0" y="10"/>
                  <a:pt x="0" y="19"/>
                  <a:pt x="0" y="36"/>
                </a:cubicBezTo>
                <a:cubicBezTo>
                  <a:pt x="0" y="45"/>
                  <a:pt x="18" y="54"/>
                  <a:pt x="27" y="54"/>
                </a:cubicBezTo>
                <a:cubicBezTo>
                  <a:pt x="36" y="45"/>
                  <a:pt x="45" y="36"/>
                  <a:pt x="36" y="19"/>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
          <p:cNvSpPr/>
          <p:nvPr/>
        </p:nvSpPr>
        <p:spPr>
          <a:xfrm>
            <a:off x="2148961" y="2726289"/>
            <a:ext cx="5285" cy="5638"/>
          </a:xfrm>
          <a:custGeom>
            <a:avLst/>
            <a:gdLst/>
            <a:ahLst/>
            <a:cxnLst/>
            <a:rect l="l" t="t" r="r" b="b"/>
            <a:pathLst>
              <a:path w="45" h="48" extrusionOk="0">
                <a:moveTo>
                  <a:pt x="18" y="0"/>
                </a:moveTo>
                <a:cubicBezTo>
                  <a:pt x="9" y="0"/>
                  <a:pt x="1" y="18"/>
                  <a:pt x="9" y="27"/>
                </a:cubicBezTo>
                <a:cubicBezTo>
                  <a:pt x="9" y="40"/>
                  <a:pt x="14" y="48"/>
                  <a:pt x="20" y="48"/>
                </a:cubicBezTo>
                <a:cubicBezTo>
                  <a:pt x="22" y="48"/>
                  <a:pt x="25" y="47"/>
                  <a:pt x="27" y="44"/>
                </a:cubicBezTo>
                <a:cubicBezTo>
                  <a:pt x="36" y="44"/>
                  <a:pt x="45" y="27"/>
                  <a:pt x="45" y="18"/>
                </a:cubicBezTo>
                <a:cubicBezTo>
                  <a:pt x="45"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
          <p:cNvSpPr/>
          <p:nvPr/>
        </p:nvSpPr>
        <p:spPr>
          <a:xfrm>
            <a:off x="2094698" y="2618820"/>
            <a:ext cx="58609" cy="67888"/>
          </a:xfrm>
          <a:custGeom>
            <a:avLst/>
            <a:gdLst/>
            <a:ahLst/>
            <a:cxnLst/>
            <a:rect l="l" t="t" r="r" b="b"/>
            <a:pathLst>
              <a:path w="499" h="578" extrusionOk="0">
                <a:moveTo>
                  <a:pt x="1" y="0"/>
                </a:moveTo>
                <a:lnTo>
                  <a:pt x="1" y="0"/>
                </a:lnTo>
                <a:cubicBezTo>
                  <a:pt x="123" y="148"/>
                  <a:pt x="279" y="262"/>
                  <a:pt x="460" y="317"/>
                </a:cubicBezTo>
                <a:lnTo>
                  <a:pt x="460" y="317"/>
                </a:lnTo>
                <a:cubicBezTo>
                  <a:pt x="354" y="452"/>
                  <a:pt x="199" y="552"/>
                  <a:pt x="27" y="578"/>
                </a:cubicBezTo>
                <a:cubicBezTo>
                  <a:pt x="116" y="569"/>
                  <a:pt x="205" y="542"/>
                  <a:pt x="285" y="489"/>
                </a:cubicBezTo>
                <a:cubicBezTo>
                  <a:pt x="365" y="444"/>
                  <a:pt x="427" y="382"/>
                  <a:pt x="489" y="311"/>
                </a:cubicBezTo>
                <a:lnTo>
                  <a:pt x="498" y="293"/>
                </a:lnTo>
                <a:lnTo>
                  <a:pt x="480" y="293"/>
                </a:lnTo>
                <a:cubicBezTo>
                  <a:pt x="303" y="240"/>
                  <a:pt x="134" y="142"/>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
          <p:cNvSpPr/>
          <p:nvPr/>
        </p:nvSpPr>
        <p:spPr>
          <a:xfrm>
            <a:off x="2152133" y="2577124"/>
            <a:ext cx="18910" cy="80338"/>
          </a:xfrm>
          <a:custGeom>
            <a:avLst/>
            <a:gdLst/>
            <a:ahLst/>
            <a:cxnLst/>
            <a:rect l="l" t="t" r="r" b="b"/>
            <a:pathLst>
              <a:path w="161" h="684" extrusionOk="0">
                <a:moveTo>
                  <a:pt x="160" y="0"/>
                </a:moveTo>
                <a:lnTo>
                  <a:pt x="160" y="0"/>
                </a:lnTo>
                <a:cubicBezTo>
                  <a:pt x="125" y="53"/>
                  <a:pt x="107" y="107"/>
                  <a:pt x="107" y="169"/>
                </a:cubicBezTo>
                <a:lnTo>
                  <a:pt x="107" y="346"/>
                </a:lnTo>
                <a:cubicBezTo>
                  <a:pt x="107" y="409"/>
                  <a:pt x="98" y="462"/>
                  <a:pt x="80" y="524"/>
                </a:cubicBezTo>
                <a:cubicBezTo>
                  <a:pt x="54" y="577"/>
                  <a:pt x="27" y="631"/>
                  <a:pt x="0" y="684"/>
                </a:cubicBezTo>
                <a:cubicBezTo>
                  <a:pt x="80" y="586"/>
                  <a:pt x="133" y="471"/>
                  <a:pt x="133" y="355"/>
                </a:cubicBezTo>
                <a:cubicBezTo>
                  <a:pt x="133" y="293"/>
                  <a:pt x="133" y="231"/>
                  <a:pt x="133" y="169"/>
                </a:cubicBezTo>
                <a:cubicBezTo>
                  <a:pt x="125" y="115"/>
                  <a:pt x="133" y="53"/>
                  <a:pt x="16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
          <p:cNvSpPr/>
          <p:nvPr/>
        </p:nvSpPr>
        <p:spPr>
          <a:xfrm>
            <a:off x="2145790" y="2657344"/>
            <a:ext cx="17853" cy="94079"/>
          </a:xfrm>
          <a:custGeom>
            <a:avLst/>
            <a:gdLst/>
            <a:ahLst/>
            <a:cxnLst/>
            <a:rect l="l" t="t" r="r" b="b"/>
            <a:pathLst>
              <a:path w="152" h="801" extrusionOk="0">
                <a:moveTo>
                  <a:pt x="54" y="1"/>
                </a:moveTo>
                <a:lnTo>
                  <a:pt x="54" y="1"/>
                </a:lnTo>
                <a:cubicBezTo>
                  <a:pt x="19" y="63"/>
                  <a:pt x="1" y="134"/>
                  <a:pt x="10" y="196"/>
                </a:cubicBezTo>
                <a:cubicBezTo>
                  <a:pt x="10" y="267"/>
                  <a:pt x="28" y="338"/>
                  <a:pt x="54" y="401"/>
                </a:cubicBezTo>
                <a:cubicBezTo>
                  <a:pt x="90" y="463"/>
                  <a:pt x="108" y="534"/>
                  <a:pt x="125" y="596"/>
                </a:cubicBezTo>
                <a:cubicBezTo>
                  <a:pt x="143" y="658"/>
                  <a:pt x="134" y="729"/>
                  <a:pt x="116" y="800"/>
                </a:cubicBezTo>
                <a:cubicBezTo>
                  <a:pt x="143" y="729"/>
                  <a:pt x="152" y="658"/>
                  <a:pt x="143" y="596"/>
                </a:cubicBezTo>
                <a:cubicBezTo>
                  <a:pt x="125" y="525"/>
                  <a:pt x="108" y="454"/>
                  <a:pt x="81" y="392"/>
                </a:cubicBezTo>
                <a:cubicBezTo>
                  <a:pt x="54" y="330"/>
                  <a:pt x="36" y="267"/>
                  <a:pt x="28" y="196"/>
                </a:cubicBezTo>
                <a:cubicBezTo>
                  <a:pt x="10" y="134"/>
                  <a:pt x="28" y="63"/>
                  <a:pt x="54"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
          <p:cNvSpPr/>
          <p:nvPr/>
        </p:nvSpPr>
        <p:spPr>
          <a:xfrm>
            <a:off x="2153190" y="2654291"/>
            <a:ext cx="56377" cy="7869"/>
          </a:xfrm>
          <a:custGeom>
            <a:avLst/>
            <a:gdLst/>
            <a:ahLst/>
            <a:cxnLst/>
            <a:rect l="l" t="t" r="r" b="b"/>
            <a:pathLst>
              <a:path w="480" h="67" extrusionOk="0">
                <a:moveTo>
                  <a:pt x="480" y="0"/>
                </a:moveTo>
                <a:lnTo>
                  <a:pt x="480" y="0"/>
                </a:lnTo>
                <a:cubicBezTo>
                  <a:pt x="387" y="26"/>
                  <a:pt x="293" y="40"/>
                  <a:pt x="200" y="40"/>
                </a:cubicBezTo>
                <a:cubicBezTo>
                  <a:pt x="134" y="40"/>
                  <a:pt x="67" y="33"/>
                  <a:pt x="0" y="18"/>
                </a:cubicBezTo>
                <a:lnTo>
                  <a:pt x="0" y="18"/>
                </a:lnTo>
                <a:cubicBezTo>
                  <a:pt x="69" y="50"/>
                  <a:pt x="143" y="66"/>
                  <a:pt x="218" y="66"/>
                </a:cubicBezTo>
                <a:cubicBezTo>
                  <a:pt x="308" y="66"/>
                  <a:pt x="398" y="44"/>
                  <a:pt x="48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
          <p:cNvSpPr/>
          <p:nvPr/>
        </p:nvSpPr>
        <p:spPr>
          <a:xfrm>
            <a:off x="222268" y="2605313"/>
            <a:ext cx="68945" cy="132486"/>
          </a:xfrm>
          <a:custGeom>
            <a:avLst/>
            <a:gdLst/>
            <a:ahLst/>
            <a:cxnLst/>
            <a:rect l="l" t="t" r="r" b="b"/>
            <a:pathLst>
              <a:path w="587" h="1128" extrusionOk="0">
                <a:moveTo>
                  <a:pt x="235" y="0"/>
                </a:moveTo>
                <a:cubicBezTo>
                  <a:pt x="228" y="0"/>
                  <a:pt x="220" y="3"/>
                  <a:pt x="213" y="9"/>
                </a:cubicBezTo>
                <a:cubicBezTo>
                  <a:pt x="71" y="160"/>
                  <a:pt x="0" y="373"/>
                  <a:pt x="18" y="586"/>
                </a:cubicBezTo>
                <a:cubicBezTo>
                  <a:pt x="27" y="790"/>
                  <a:pt x="116" y="986"/>
                  <a:pt x="275" y="1119"/>
                </a:cubicBezTo>
                <a:cubicBezTo>
                  <a:pt x="293" y="1128"/>
                  <a:pt x="302" y="1128"/>
                  <a:pt x="320" y="1128"/>
                </a:cubicBezTo>
                <a:cubicBezTo>
                  <a:pt x="338" y="1128"/>
                  <a:pt x="355" y="1110"/>
                  <a:pt x="373" y="1083"/>
                </a:cubicBezTo>
                <a:cubicBezTo>
                  <a:pt x="426" y="1003"/>
                  <a:pt x="480" y="924"/>
                  <a:pt x="524" y="826"/>
                </a:cubicBezTo>
                <a:cubicBezTo>
                  <a:pt x="569" y="728"/>
                  <a:pt x="586" y="622"/>
                  <a:pt x="577" y="515"/>
                </a:cubicBezTo>
                <a:cubicBezTo>
                  <a:pt x="551" y="391"/>
                  <a:pt x="497" y="284"/>
                  <a:pt x="409" y="204"/>
                </a:cubicBezTo>
                <a:cubicBezTo>
                  <a:pt x="385" y="172"/>
                  <a:pt x="298" y="0"/>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
          <p:cNvSpPr/>
          <p:nvPr/>
        </p:nvSpPr>
        <p:spPr>
          <a:xfrm>
            <a:off x="155437" y="2605900"/>
            <a:ext cx="98190" cy="75992"/>
          </a:xfrm>
          <a:custGeom>
            <a:avLst/>
            <a:gdLst/>
            <a:ahLst/>
            <a:cxnLst/>
            <a:rect l="l" t="t" r="r" b="b"/>
            <a:pathLst>
              <a:path w="836" h="647" extrusionOk="0">
                <a:moveTo>
                  <a:pt x="604" y="0"/>
                </a:moveTo>
                <a:cubicBezTo>
                  <a:pt x="501" y="0"/>
                  <a:pt x="390" y="33"/>
                  <a:pt x="338" y="57"/>
                </a:cubicBezTo>
                <a:cubicBezTo>
                  <a:pt x="169" y="155"/>
                  <a:pt x="54" y="306"/>
                  <a:pt x="1" y="492"/>
                </a:cubicBezTo>
                <a:cubicBezTo>
                  <a:pt x="84" y="593"/>
                  <a:pt x="203" y="647"/>
                  <a:pt x="327" y="647"/>
                </a:cubicBezTo>
                <a:cubicBezTo>
                  <a:pt x="387" y="647"/>
                  <a:pt x="448" y="634"/>
                  <a:pt x="507" y="608"/>
                </a:cubicBezTo>
                <a:cubicBezTo>
                  <a:pt x="587" y="563"/>
                  <a:pt x="667" y="492"/>
                  <a:pt x="711" y="412"/>
                </a:cubicBezTo>
                <a:cubicBezTo>
                  <a:pt x="756" y="341"/>
                  <a:pt x="836" y="199"/>
                  <a:pt x="809" y="110"/>
                </a:cubicBezTo>
                <a:cubicBezTo>
                  <a:pt x="780" y="27"/>
                  <a:pt x="695" y="0"/>
                  <a:pt x="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
          <p:cNvSpPr/>
          <p:nvPr/>
        </p:nvSpPr>
        <p:spPr>
          <a:xfrm>
            <a:off x="250339" y="2585111"/>
            <a:ext cx="101362" cy="62955"/>
          </a:xfrm>
          <a:custGeom>
            <a:avLst/>
            <a:gdLst/>
            <a:ahLst/>
            <a:cxnLst/>
            <a:rect l="l" t="t" r="r" b="b"/>
            <a:pathLst>
              <a:path w="863" h="536" extrusionOk="0">
                <a:moveTo>
                  <a:pt x="460" y="1"/>
                </a:moveTo>
                <a:cubicBezTo>
                  <a:pt x="412" y="1"/>
                  <a:pt x="365" y="10"/>
                  <a:pt x="321" y="30"/>
                </a:cubicBezTo>
                <a:cubicBezTo>
                  <a:pt x="241" y="56"/>
                  <a:pt x="1" y="190"/>
                  <a:pt x="63" y="332"/>
                </a:cubicBezTo>
                <a:cubicBezTo>
                  <a:pt x="125" y="483"/>
                  <a:pt x="312" y="536"/>
                  <a:pt x="427" y="536"/>
                </a:cubicBezTo>
                <a:cubicBezTo>
                  <a:pt x="569" y="527"/>
                  <a:pt x="711" y="483"/>
                  <a:pt x="836" y="394"/>
                </a:cubicBezTo>
                <a:cubicBezTo>
                  <a:pt x="845" y="385"/>
                  <a:pt x="854" y="385"/>
                  <a:pt x="854" y="367"/>
                </a:cubicBezTo>
                <a:cubicBezTo>
                  <a:pt x="862" y="349"/>
                  <a:pt x="862" y="332"/>
                  <a:pt x="854" y="314"/>
                </a:cubicBezTo>
                <a:cubicBezTo>
                  <a:pt x="827" y="198"/>
                  <a:pt x="747" y="92"/>
                  <a:pt x="632" y="39"/>
                </a:cubicBezTo>
                <a:cubicBezTo>
                  <a:pt x="578" y="14"/>
                  <a:pt x="519" y="1"/>
                  <a:pt x="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
          <p:cNvSpPr/>
          <p:nvPr/>
        </p:nvSpPr>
        <p:spPr>
          <a:xfrm>
            <a:off x="234718" y="2512407"/>
            <a:ext cx="60605" cy="110640"/>
          </a:xfrm>
          <a:custGeom>
            <a:avLst/>
            <a:gdLst/>
            <a:ahLst/>
            <a:cxnLst/>
            <a:rect l="l" t="t" r="r" b="b"/>
            <a:pathLst>
              <a:path w="516" h="942" extrusionOk="0">
                <a:moveTo>
                  <a:pt x="471" y="0"/>
                </a:moveTo>
                <a:cubicBezTo>
                  <a:pt x="400" y="36"/>
                  <a:pt x="347" y="45"/>
                  <a:pt x="276" y="71"/>
                </a:cubicBezTo>
                <a:cubicBezTo>
                  <a:pt x="205" y="98"/>
                  <a:pt x="134" y="142"/>
                  <a:pt x="90" y="205"/>
                </a:cubicBezTo>
                <a:cubicBezTo>
                  <a:pt x="27" y="311"/>
                  <a:pt x="1" y="436"/>
                  <a:pt x="10" y="560"/>
                </a:cubicBezTo>
                <a:cubicBezTo>
                  <a:pt x="10" y="640"/>
                  <a:pt x="18" y="711"/>
                  <a:pt x="36" y="782"/>
                </a:cubicBezTo>
                <a:cubicBezTo>
                  <a:pt x="45" y="844"/>
                  <a:pt x="90" y="906"/>
                  <a:pt x="143" y="942"/>
                </a:cubicBezTo>
                <a:lnTo>
                  <a:pt x="258" y="871"/>
                </a:lnTo>
                <a:cubicBezTo>
                  <a:pt x="409" y="835"/>
                  <a:pt x="516" y="640"/>
                  <a:pt x="507" y="427"/>
                </a:cubicBezTo>
                <a:cubicBezTo>
                  <a:pt x="489" y="320"/>
                  <a:pt x="480" y="205"/>
                  <a:pt x="498" y="98"/>
                </a:cubicBezTo>
                <a:cubicBezTo>
                  <a:pt x="507" y="63"/>
                  <a:pt x="516" y="18"/>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
          <p:cNvSpPr/>
          <p:nvPr/>
        </p:nvSpPr>
        <p:spPr>
          <a:xfrm>
            <a:off x="166948" y="2542710"/>
            <a:ext cx="97133" cy="81864"/>
          </a:xfrm>
          <a:custGeom>
            <a:avLst/>
            <a:gdLst/>
            <a:ahLst/>
            <a:cxnLst/>
            <a:rect l="l" t="t" r="r" b="b"/>
            <a:pathLst>
              <a:path w="827" h="697" extrusionOk="0">
                <a:moveTo>
                  <a:pt x="110" y="0"/>
                </a:moveTo>
                <a:cubicBezTo>
                  <a:pt x="74" y="0"/>
                  <a:pt x="37" y="3"/>
                  <a:pt x="0" y="9"/>
                </a:cubicBezTo>
                <a:cubicBezTo>
                  <a:pt x="0" y="231"/>
                  <a:pt x="89" y="435"/>
                  <a:pt x="258" y="586"/>
                </a:cubicBezTo>
                <a:cubicBezTo>
                  <a:pt x="327" y="643"/>
                  <a:pt x="447" y="697"/>
                  <a:pt x="555" y="697"/>
                </a:cubicBezTo>
                <a:cubicBezTo>
                  <a:pt x="614" y="697"/>
                  <a:pt x="670" y="680"/>
                  <a:pt x="711" y="639"/>
                </a:cubicBezTo>
                <a:cubicBezTo>
                  <a:pt x="826" y="524"/>
                  <a:pt x="675" y="222"/>
                  <a:pt x="587" y="151"/>
                </a:cubicBezTo>
                <a:cubicBezTo>
                  <a:pt x="516" y="98"/>
                  <a:pt x="427" y="53"/>
                  <a:pt x="338" y="44"/>
                </a:cubicBezTo>
                <a:cubicBezTo>
                  <a:pt x="265" y="14"/>
                  <a:pt x="18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
          <p:cNvSpPr/>
          <p:nvPr/>
        </p:nvSpPr>
        <p:spPr>
          <a:xfrm>
            <a:off x="200304" y="2564557"/>
            <a:ext cx="107586" cy="106529"/>
          </a:xfrm>
          <a:custGeom>
            <a:avLst/>
            <a:gdLst/>
            <a:ahLst/>
            <a:cxnLst/>
            <a:rect l="l" t="t" r="r" b="b"/>
            <a:pathLst>
              <a:path w="916" h="907" extrusionOk="0">
                <a:moveTo>
                  <a:pt x="134" y="222"/>
                </a:moveTo>
                <a:cubicBezTo>
                  <a:pt x="139" y="230"/>
                  <a:pt x="144" y="237"/>
                  <a:pt x="149" y="243"/>
                </a:cubicBezTo>
                <a:lnTo>
                  <a:pt x="149" y="243"/>
                </a:lnTo>
                <a:lnTo>
                  <a:pt x="134" y="222"/>
                </a:lnTo>
                <a:close/>
                <a:moveTo>
                  <a:pt x="93" y="529"/>
                </a:moveTo>
                <a:lnTo>
                  <a:pt x="36" y="542"/>
                </a:lnTo>
                <a:cubicBezTo>
                  <a:pt x="55" y="539"/>
                  <a:pt x="74" y="535"/>
                  <a:pt x="93" y="529"/>
                </a:cubicBezTo>
                <a:close/>
                <a:moveTo>
                  <a:pt x="542" y="0"/>
                </a:moveTo>
                <a:lnTo>
                  <a:pt x="542" y="0"/>
                </a:lnTo>
                <a:cubicBezTo>
                  <a:pt x="507" y="63"/>
                  <a:pt x="480" y="125"/>
                  <a:pt x="445" y="187"/>
                </a:cubicBezTo>
                <a:cubicBezTo>
                  <a:pt x="427" y="143"/>
                  <a:pt x="427" y="89"/>
                  <a:pt x="427" y="45"/>
                </a:cubicBezTo>
                <a:cubicBezTo>
                  <a:pt x="409" y="143"/>
                  <a:pt x="391" y="240"/>
                  <a:pt x="383" y="338"/>
                </a:cubicBezTo>
                <a:lnTo>
                  <a:pt x="347" y="125"/>
                </a:lnTo>
                <a:cubicBezTo>
                  <a:pt x="347" y="187"/>
                  <a:pt x="338" y="249"/>
                  <a:pt x="329" y="320"/>
                </a:cubicBezTo>
                <a:cubicBezTo>
                  <a:pt x="276" y="267"/>
                  <a:pt x="223" y="214"/>
                  <a:pt x="187" y="151"/>
                </a:cubicBezTo>
                <a:lnTo>
                  <a:pt x="187" y="151"/>
                </a:lnTo>
                <a:cubicBezTo>
                  <a:pt x="205" y="214"/>
                  <a:pt x="232" y="276"/>
                  <a:pt x="276" y="338"/>
                </a:cubicBezTo>
                <a:cubicBezTo>
                  <a:pt x="222" y="315"/>
                  <a:pt x="182" y="285"/>
                  <a:pt x="149" y="243"/>
                </a:cubicBezTo>
                <a:lnTo>
                  <a:pt x="149" y="243"/>
                </a:lnTo>
                <a:lnTo>
                  <a:pt x="249" y="382"/>
                </a:lnTo>
                <a:cubicBezTo>
                  <a:pt x="187" y="373"/>
                  <a:pt x="125" y="356"/>
                  <a:pt x="72" y="311"/>
                </a:cubicBezTo>
                <a:lnTo>
                  <a:pt x="72" y="311"/>
                </a:lnTo>
                <a:cubicBezTo>
                  <a:pt x="107" y="356"/>
                  <a:pt x="152" y="391"/>
                  <a:pt x="196" y="409"/>
                </a:cubicBezTo>
                <a:lnTo>
                  <a:pt x="1" y="462"/>
                </a:lnTo>
                <a:lnTo>
                  <a:pt x="214" y="471"/>
                </a:lnTo>
                <a:cubicBezTo>
                  <a:pt x="177" y="496"/>
                  <a:pt x="136" y="516"/>
                  <a:pt x="93" y="529"/>
                </a:cubicBezTo>
                <a:lnTo>
                  <a:pt x="93" y="529"/>
                </a:lnTo>
                <a:lnTo>
                  <a:pt x="232" y="498"/>
                </a:lnTo>
                <a:lnTo>
                  <a:pt x="54" y="658"/>
                </a:lnTo>
                <a:lnTo>
                  <a:pt x="54" y="658"/>
                </a:lnTo>
                <a:lnTo>
                  <a:pt x="258" y="569"/>
                </a:lnTo>
                <a:lnTo>
                  <a:pt x="98" y="738"/>
                </a:lnTo>
                <a:lnTo>
                  <a:pt x="276" y="631"/>
                </a:lnTo>
                <a:lnTo>
                  <a:pt x="276" y="631"/>
                </a:lnTo>
                <a:lnTo>
                  <a:pt x="143" y="800"/>
                </a:lnTo>
                <a:lnTo>
                  <a:pt x="143" y="800"/>
                </a:lnTo>
                <a:lnTo>
                  <a:pt x="338" y="631"/>
                </a:lnTo>
                <a:lnTo>
                  <a:pt x="338" y="631"/>
                </a:lnTo>
                <a:cubicBezTo>
                  <a:pt x="303" y="684"/>
                  <a:pt x="276" y="755"/>
                  <a:pt x="258" y="818"/>
                </a:cubicBezTo>
                <a:lnTo>
                  <a:pt x="374" y="640"/>
                </a:lnTo>
                <a:cubicBezTo>
                  <a:pt x="383" y="729"/>
                  <a:pt x="409" y="826"/>
                  <a:pt x="454" y="906"/>
                </a:cubicBezTo>
                <a:cubicBezTo>
                  <a:pt x="445" y="826"/>
                  <a:pt x="436" y="746"/>
                  <a:pt x="427" y="667"/>
                </a:cubicBezTo>
                <a:lnTo>
                  <a:pt x="427" y="667"/>
                </a:lnTo>
                <a:lnTo>
                  <a:pt x="525" y="871"/>
                </a:lnTo>
                <a:lnTo>
                  <a:pt x="489" y="649"/>
                </a:lnTo>
                <a:lnTo>
                  <a:pt x="596" y="773"/>
                </a:lnTo>
                <a:lnTo>
                  <a:pt x="570" y="642"/>
                </a:lnTo>
                <a:lnTo>
                  <a:pt x="570" y="642"/>
                </a:lnTo>
                <a:cubicBezTo>
                  <a:pt x="577" y="661"/>
                  <a:pt x="659" y="702"/>
                  <a:pt x="676" y="711"/>
                </a:cubicBezTo>
                <a:cubicBezTo>
                  <a:pt x="654" y="679"/>
                  <a:pt x="681" y="673"/>
                  <a:pt x="710" y="673"/>
                </a:cubicBezTo>
                <a:cubicBezTo>
                  <a:pt x="729" y="673"/>
                  <a:pt x="748" y="675"/>
                  <a:pt x="756" y="675"/>
                </a:cubicBezTo>
                <a:cubicBezTo>
                  <a:pt x="809" y="675"/>
                  <a:pt x="853" y="675"/>
                  <a:pt x="907" y="667"/>
                </a:cubicBezTo>
                <a:lnTo>
                  <a:pt x="800" y="640"/>
                </a:lnTo>
                <a:lnTo>
                  <a:pt x="915" y="587"/>
                </a:lnTo>
                <a:lnTo>
                  <a:pt x="915" y="587"/>
                </a:lnTo>
                <a:cubicBezTo>
                  <a:pt x="902" y="589"/>
                  <a:pt x="889" y="590"/>
                  <a:pt x="876" y="590"/>
                </a:cubicBezTo>
                <a:cubicBezTo>
                  <a:pt x="836" y="590"/>
                  <a:pt x="798" y="580"/>
                  <a:pt x="764" y="560"/>
                </a:cubicBezTo>
                <a:cubicBezTo>
                  <a:pt x="818" y="560"/>
                  <a:pt x="862" y="542"/>
                  <a:pt x="915" y="507"/>
                </a:cubicBezTo>
                <a:lnTo>
                  <a:pt x="720" y="507"/>
                </a:lnTo>
                <a:cubicBezTo>
                  <a:pt x="773" y="480"/>
                  <a:pt x="827" y="453"/>
                  <a:pt x="880" y="427"/>
                </a:cubicBezTo>
                <a:lnTo>
                  <a:pt x="729" y="400"/>
                </a:lnTo>
                <a:lnTo>
                  <a:pt x="889" y="347"/>
                </a:lnTo>
                <a:lnTo>
                  <a:pt x="720" y="347"/>
                </a:lnTo>
                <a:lnTo>
                  <a:pt x="844" y="276"/>
                </a:lnTo>
                <a:lnTo>
                  <a:pt x="844" y="276"/>
                </a:lnTo>
                <a:lnTo>
                  <a:pt x="649" y="338"/>
                </a:lnTo>
                <a:lnTo>
                  <a:pt x="649" y="338"/>
                </a:lnTo>
                <a:lnTo>
                  <a:pt x="756" y="240"/>
                </a:lnTo>
                <a:lnTo>
                  <a:pt x="756" y="240"/>
                </a:lnTo>
                <a:cubicBezTo>
                  <a:pt x="702" y="276"/>
                  <a:pt x="649" y="311"/>
                  <a:pt x="596" y="356"/>
                </a:cubicBezTo>
                <a:cubicBezTo>
                  <a:pt x="649" y="294"/>
                  <a:pt x="693" y="214"/>
                  <a:pt x="711" y="134"/>
                </a:cubicBezTo>
                <a:lnTo>
                  <a:pt x="711" y="134"/>
                </a:lnTo>
                <a:cubicBezTo>
                  <a:pt x="667" y="187"/>
                  <a:pt x="622" y="231"/>
                  <a:pt x="560" y="267"/>
                </a:cubicBezTo>
                <a:cubicBezTo>
                  <a:pt x="605" y="214"/>
                  <a:pt x="622" y="143"/>
                  <a:pt x="631" y="80"/>
                </a:cubicBezTo>
                <a:lnTo>
                  <a:pt x="631" y="80"/>
                </a:lnTo>
                <a:lnTo>
                  <a:pt x="507" y="231"/>
                </a:lnTo>
                <a:cubicBezTo>
                  <a:pt x="516" y="160"/>
                  <a:pt x="534" y="8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
          <p:cNvSpPr/>
          <p:nvPr/>
        </p:nvSpPr>
        <p:spPr>
          <a:xfrm>
            <a:off x="253510" y="2612477"/>
            <a:ext cx="21024" cy="68005"/>
          </a:xfrm>
          <a:custGeom>
            <a:avLst/>
            <a:gdLst/>
            <a:ahLst/>
            <a:cxnLst/>
            <a:rect l="l" t="t" r="r" b="b"/>
            <a:pathLst>
              <a:path w="179" h="579" fill="none" extrusionOk="0">
                <a:moveTo>
                  <a:pt x="1" y="1"/>
                </a:moveTo>
                <a:cubicBezTo>
                  <a:pt x="72" y="187"/>
                  <a:pt x="134" y="383"/>
                  <a:pt x="178" y="57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
          <p:cNvSpPr/>
          <p:nvPr/>
        </p:nvSpPr>
        <p:spPr>
          <a:xfrm>
            <a:off x="255624" y="2611538"/>
            <a:ext cx="117" cy="76227"/>
          </a:xfrm>
          <a:custGeom>
            <a:avLst/>
            <a:gdLst/>
            <a:ahLst/>
            <a:cxnLst/>
            <a:rect l="l" t="t" r="r" b="b"/>
            <a:pathLst>
              <a:path w="1" h="649" fill="none" extrusionOk="0">
                <a:moveTo>
                  <a:pt x="0" y="0"/>
                </a:moveTo>
                <a:lnTo>
                  <a:pt x="0" y="648"/>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
          <p:cNvSpPr/>
          <p:nvPr/>
        </p:nvSpPr>
        <p:spPr>
          <a:xfrm>
            <a:off x="253510" y="2613534"/>
            <a:ext cx="59548" cy="18910"/>
          </a:xfrm>
          <a:custGeom>
            <a:avLst/>
            <a:gdLst/>
            <a:ahLst/>
            <a:cxnLst/>
            <a:rect l="l" t="t" r="r" b="b"/>
            <a:pathLst>
              <a:path w="507" h="161" fill="none" extrusionOk="0">
                <a:moveTo>
                  <a:pt x="1" y="1"/>
                </a:moveTo>
                <a:cubicBezTo>
                  <a:pt x="178" y="28"/>
                  <a:pt x="347" y="81"/>
                  <a:pt x="507" y="16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
          <p:cNvSpPr/>
          <p:nvPr/>
        </p:nvSpPr>
        <p:spPr>
          <a:xfrm>
            <a:off x="253510" y="2613534"/>
            <a:ext cx="42870" cy="47098"/>
          </a:xfrm>
          <a:custGeom>
            <a:avLst/>
            <a:gdLst/>
            <a:ahLst/>
            <a:cxnLst/>
            <a:rect l="l" t="t" r="r" b="b"/>
            <a:pathLst>
              <a:path w="365" h="401" fill="none" extrusionOk="0">
                <a:moveTo>
                  <a:pt x="1" y="1"/>
                </a:moveTo>
                <a:cubicBezTo>
                  <a:pt x="143" y="116"/>
                  <a:pt x="267" y="250"/>
                  <a:pt x="365" y="40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
          <p:cNvSpPr/>
          <p:nvPr/>
        </p:nvSpPr>
        <p:spPr>
          <a:xfrm>
            <a:off x="294149" y="2657344"/>
            <a:ext cx="5403" cy="5403"/>
          </a:xfrm>
          <a:custGeom>
            <a:avLst/>
            <a:gdLst/>
            <a:ahLst/>
            <a:cxnLst/>
            <a:rect l="l" t="t" r="r" b="b"/>
            <a:pathLst>
              <a:path w="46" h="46" extrusionOk="0">
                <a:moveTo>
                  <a:pt x="19" y="1"/>
                </a:moveTo>
                <a:cubicBezTo>
                  <a:pt x="10" y="1"/>
                  <a:pt x="1" y="10"/>
                  <a:pt x="1" y="28"/>
                </a:cubicBezTo>
                <a:cubicBezTo>
                  <a:pt x="1" y="36"/>
                  <a:pt x="10" y="45"/>
                  <a:pt x="19" y="45"/>
                </a:cubicBezTo>
                <a:cubicBezTo>
                  <a:pt x="36" y="45"/>
                  <a:pt x="45" y="36"/>
                  <a:pt x="36" y="19"/>
                </a:cubicBezTo>
                <a:cubicBezTo>
                  <a:pt x="36" y="10"/>
                  <a:pt x="28"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
          <p:cNvSpPr/>
          <p:nvPr/>
        </p:nvSpPr>
        <p:spPr>
          <a:xfrm>
            <a:off x="310945" y="2629860"/>
            <a:ext cx="5285" cy="5755"/>
          </a:xfrm>
          <a:custGeom>
            <a:avLst/>
            <a:gdLst/>
            <a:ahLst/>
            <a:cxnLst/>
            <a:rect l="l" t="t" r="r" b="b"/>
            <a:pathLst>
              <a:path w="45" h="49" extrusionOk="0">
                <a:moveTo>
                  <a:pt x="29" y="0"/>
                </a:moveTo>
                <a:cubicBezTo>
                  <a:pt x="26" y="0"/>
                  <a:pt x="23" y="2"/>
                  <a:pt x="18" y="4"/>
                </a:cubicBezTo>
                <a:cubicBezTo>
                  <a:pt x="0" y="4"/>
                  <a:pt x="0" y="13"/>
                  <a:pt x="0" y="31"/>
                </a:cubicBezTo>
                <a:cubicBezTo>
                  <a:pt x="9" y="39"/>
                  <a:pt x="18" y="48"/>
                  <a:pt x="27" y="48"/>
                </a:cubicBezTo>
                <a:cubicBezTo>
                  <a:pt x="36" y="39"/>
                  <a:pt x="44" y="31"/>
                  <a:pt x="36" y="22"/>
                </a:cubicBezTo>
                <a:cubicBezTo>
                  <a:pt x="36" y="9"/>
                  <a:pt x="36" y="0"/>
                  <a:pt x="2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
          <p:cNvSpPr/>
          <p:nvPr/>
        </p:nvSpPr>
        <p:spPr>
          <a:xfrm>
            <a:off x="271246" y="2677194"/>
            <a:ext cx="5285" cy="6342"/>
          </a:xfrm>
          <a:custGeom>
            <a:avLst/>
            <a:gdLst/>
            <a:ahLst/>
            <a:cxnLst/>
            <a:rect l="l" t="t" r="r" b="b"/>
            <a:pathLst>
              <a:path w="45" h="54" extrusionOk="0">
                <a:moveTo>
                  <a:pt x="18" y="1"/>
                </a:moveTo>
                <a:cubicBezTo>
                  <a:pt x="9" y="10"/>
                  <a:pt x="1" y="18"/>
                  <a:pt x="9" y="27"/>
                </a:cubicBezTo>
                <a:cubicBezTo>
                  <a:pt x="9" y="45"/>
                  <a:pt x="18" y="54"/>
                  <a:pt x="27" y="54"/>
                </a:cubicBezTo>
                <a:cubicBezTo>
                  <a:pt x="45" y="45"/>
                  <a:pt x="45" y="36"/>
                  <a:pt x="45" y="18"/>
                </a:cubicBezTo>
                <a:cubicBezTo>
                  <a:pt x="45" y="10"/>
                  <a:pt x="36"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
          <p:cNvSpPr/>
          <p:nvPr/>
        </p:nvSpPr>
        <p:spPr>
          <a:xfrm>
            <a:off x="252453" y="2684476"/>
            <a:ext cx="5403" cy="5403"/>
          </a:xfrm>
          <a:custGeom>
            <a:avLst/>
            <a:gdLst/>
            <a:ahLst/>
            <a:cxnLst/>
            <a:rect l="l" t="t" r="r" b="b"/>
            <a:pathLst>
              <a:path w="46" h="46" extrusionOk="0">
                <a:moveTo>
                  <a:pt x="18" y="1"/>
                </a:moveTo>
                <a:cubicBezTo>
                  <a:pt x="10" y="1"/>
                  <a:pt x="1" y="19"/>
                  <a:pt x="1" y="27"/>
                </a:cubicBezTo>
                <a:cubicBezTo>
                  <a:pt x="10" y="36"/>
                  <a:pt x="18" y="45"/>
                  <a:pt x="27" y="45"/>
                </a:cubicBezTo>
                <a:cubicBezTo>
                  <a:pt x="36" y="36"/>
                  <a:pt x="45" y="27"/>
                  <a:pt x="36" y="19"/>
                </a:cubicBezTo>
                <a:cubicBezTo>
                  <a:pt x="36"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
          <p:cNvSpPr/>
          <p:nvPr/>
        </p:nvSpPr>
        <p:spPr>
          <a:xfrm>
            <a:off x="198190" y="2577124"/>
            <a:ext cx="58609" cy="68945"/>
          </a:xfrm>
          <a:custGeom>
            <a:avLst/>
            <a:gdLst/>
            <a:ahLst/>
            <a:cxnLst/>
            <a:rect l="l" t="t" r="r" b="b"/>
            <a:pathLst>
              <a:path w="499" h="587" extrusionOk="0">
                <a:moveTo>
                  <a:pt x="1" y="0"/>
                </a:moveTo>
                <a:lnTo>
                  <a:pt x="1" y="0"/>
                </a:lnTo>
                <a:cubicBezTo>
                  <a:pt x="113" y="155"/>
                  <a:pt x="274" y="260"/>
                  <a:pt x="454" y="314"/>
                </a:cubicBezTo>
                <a:lnTo>
                  <a:pt x="454" y="314"/>
                </a:lnTo>
                <a:cubicBezTo>
                  <a:pt x="347" y="458"/>
                  <a:pt x="191" y="552"/>
                  <a:pt x="19" y="586"/>
                </a:cubicBezTo>
                <a:cubicBezTo>
                  <a:pt x="116" y="577"/>
                  <a:pt x="196" y="551"/>
                  <a:pt x="276" y="497"/>
                </a:cubicBezTo>
                <a:cubicBezTo>
                  <a:pt x="356" y="453"/>
                  <a:pt x="427" y="391"/>
                  <a:pt x="480" y="320"/>
                </a:cubicBezTo>
                <a:lnTo>
                  <a:pt x="498" y="302"/>
                </a:lnTo>
                <a:lnTo>
                  <a:pt x="480" y="302"/>
                </a:lnTo>
                <a:cubicBezTo>
                  <a:pt x="294" y="240"/>
                  <a:pt x="134" y="142"/>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
          <p:cNvSpPr/>
          <p:nvPr/>
        </p:nvSpPr>
        <p:spPr>
          <a:xfrm>
            <a:off x="254567" y="2535311"/>
            <a:ext cx="18910" cy="79398"/>
          </a:xfrm>
          <a:custGeom>
            <a:avLst/>
            <a:gdLst/>
            <a:ahLst/>
            <a:cxnLst/>
            <a:rect l="l" t="t" r="r" b="b"/>
            <a:pathLst>
              <a:path w="161" h="676" extrusionOk="0">
                <a:moveTo>
                  <a:pt x="160" y="1"/>
                </a:moveTo>
                <a:lnTo>
                  <a:pt x="160" y="1"/>
                </a:lnTo>
                <a:cubicBezTo>
                  <a:pt x="134" y="45"/>
                  <a:pt x="116" y="107"/>
                  <a:pt x="116" y="169"/>
                </a:cubicBezTo>
                <a:lnTo>
                  <a:pt x="116" y="347"/>
                </a:lnTo>
                <a:cubicBezTo>
                  <a:pt x="116" y="409"/>
                  <a:pt x="98" y="463"/>
                  <a:pt x="80" y="525"/>
                </a:cubicBezTo>
                <a:cubicBezTo>
                  <a:pt x="63" y="578"/>
                  <a:pt x="36" y="631"/>
                  <a:pt x="0" y="676"/>
                </a:cubicBezTo>
                <a:cubicBezTo>
                  <a:pt x="80" y="587"/>
                  <a:pt x="134" y="471"/>
                  <a:pt x="143" y="347"/>
                </a:cubicBezTo>
                <a:cubicBezTo>
                  <a:pt x="143" y="294"/>
                  <a:pt x="134" y="232"/>
                  <a:pt x="134" y="169"/>
                </a:cubicBezTo>
                <a:cubicBezTo>
                  <a:pt x="125" y="107"/>
                  <a:pt x="143" y="54"/>
                  <a:pt x="1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
          <p:cNvSpPr/>
          <p:nvPr/>
        </p:nvSpPr>
        <p:spPr>
          <a:xfrm>
            <a:off x="248342" y="2615649"/>
            <a:ext cx="18910" cy="93022"/>
          </a:xfrm>
          <a:custGeom>
            <a:avLst/>
            <a:gdLst/>
            <a:ahLst/>
            <a:cxnLst/>
            <a:rect l="l" t="t" r="r" b="b"/>
            <a:pathLst>
              <a:path w="161" h="792" extrusionOk="0">
                <a:moveTo>
                  <a:pt x="62" y="1"/>
                </a:moveTo>
                <a:lnTo>
                  <a:pt x="62" y="1"/>
                </a:lnTo>
                <a:cubicBezTo>
                  <a:pt x="18" y="54"/>
                  <a:pt x="0" y="125"/>
                  <a:pt x="9" y="196"/>
                </a:cubicBezTo>
                <a:cubicBezTo>
                  <a:pt x="18" y="267"/>
                  <a:pt x="36" y="338"/>
                  <a:pt x="62" y="400"/>
                </a:cubicBezTo>
                <a:cubicBezTo>
                  <a:pt x="89" y="462"/>
                  <a:pt x="116" y="525"/>
                  <a:pt x="125" y="596"/>
                </a:cubicBezTo>
                <a:cubicBezTo>
                  <a:pt x="142" y="658"/>
                  <a:pt x="142" y="729"/>
                  <a:pt x="125" y="791"/>
                </a:cubicBezTo>
                <a:cubicBezTo>
                  <a:pt x="151" y="729"/>
                  <a:pt x="160" y="658"/>
                  <a:pt x="151" y="587"/>
                </a:cubicBezTo>
                <a:cubicBezTo>
                  <a:pt x="133" y="525"/>
                  <a:pt x="116" y="454"/>
                  <a:pt x="89" y="391"/>
                </a:cubicBezTo>
                <a:cubicBezTo>
                  <a:pt x="62" y="329"/>
                  <a:pt x="36" y="267"/>
                  <a:pt x="27" y="196"/>
                </a:cubicBezTo>
                <a:cubicBezTo>
                  <a:pt x="18" y="125"/>
                  <a:pt x="27" y="63"/>
                  <a:pt x="6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
          <p:cNvSpPr/>
          <p:nvPr/>
        </p:nvSpPr>
        <p:spPr>
          <a:xfrm>
            <a:off x="255624" y="2612477"/>
            <a:ext cx="57434" cy="7517"/>
          </a:xfrm>
          <a:custGeom>
            <a:avLst/>
            <a:gdLst/>
            <a:ahLst/>
            <a:cxnLst/>
            <a:rect l="l" t="t" r="r" b="b"/>
            <a:pathLst>
              <a:path w="489" h="64" extrusionOk="0">
                <a:moveTo>
                  <a:pt x="489" y="1"/>
                </a:moveTo>
                <a:cubicBezTo>
                  <a:pt x="396" y="27"/>
                  <a:pt x="300" y="41"/>
                  <a:pt x="204" y="41"/>
                </a:cubicBezTo>
                <a:cubicBezTo>
                  <a:pt x="135" y="41"/>
                  <a:pt x="67" y="34"/>
                  <a:pt x="0" y="19"/>
                </a:cubicBezTo>
                <a:lnTo>
                  <a:pt x="0" y="19"/>
                </a:lnTo>
                <a:cubicBezTo>
                  <a:pt x="75" y="48"/>
                  <a:pt x="154" y="63"/>
                  <a:pt x="232" y="63"/>
                </a:cubicBezTo>
                <a:cubicBezTo>
                  <a:pt x="321" y="63"/>
                  <a:pt x="409" y="43"/>
                  <a:pt x="48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
          <p:cNvSpPr/>
          <p:nvPr/>
        </p:nvSpPr>
        <p:spPr>
          <a:xfrm>
            <a:off x="909718" y="1647366"/>
            <a:ext cx="76227" cy="125557"/>
          </a:xfrm>
          <a:custGeom>
            <a:avLst/>
            <a:gdLst/>
            <a:ahLst/>
            <a:cxnLst/>
            <a:rect l="l" t="t" r="r" b="b"/>
            <a:pathLst>
              <a:path w="649" h="1069" extrusionOk="0">
                <a:moveTo>
                  <a:pt x="517" y="0"/>
                </a:moveTo>
                <a:cubicBezTo>
                  <a:pt x="514" y="0"/>
                  <a:pt x="510" y="1"/>
                  <a:pt x="506" y="2"/>
                </a:cubicBezTo>
                <a:cubicBezTo>
                  <a:pt x="311" y="82"/>
                  <a:pt x="160" y="242"/>
                  <a:pt x="89" y="447"/>
                </a:cubicBezTo>
                <a:cubicBezTo>
                  <a:pt x="0" y="633"/>
                  <a:pt x="9" y="846"/>
                  <a:pt x="107" y="1033"/>
                </a:cubicBezTo>
                <a:cubicBezTo>
                  <a:pt x="107" y="1051"/>
                  <a:pt x="116" y="1059"/>
                  <a:pt x="133" y="1068"/>
                </a:cubicBezTo>
                <a:cubicBezTo>
                  <a:pt x="151" y="1068"/>
                  <a:pt x="178" y="1059"/>
                  <a:pt x="196" y="1042"/>
                </a:cubicBezTo>
                <a:cubicBezTo>
                  <a:pt x="284" y="997"/>
                  <a:pt x="364" y="944"/>
                  <a:pt x="444" y="873"/>
                </a:cubicBezTo>
                <a:cubicBezTo>
                  <a:pt x="524" y="802"/>
                  <a:pt x="586" y="713"/>
                  <a:pt x="622" y="606"/>
                </a:cubicBezTo>
                <a:cubicBezTo>
                  <a:pt x="649" y="491"/>
                  <a:pt x="649" y="367"/>
                  <a:pt x="604" y="251"/>
                </a:cubicBezTo>
                <a:cubicBezTo>
                  <a:pt x="587" y="209"/>
                  <a:pt x="57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
          <p:cNvSpPr/>
          <p:nvPr/>
        </p:nvSpPr>
        <p:spPr>
          <a:xfrm>
            <a:off x="860623" y="1631980"/>
            <a:ext cx="106529" cy="66830"/>
          </a:xfrm>
          <a:custGeom>
            <a:avLst/>
            <a:gdLst/>
            <a:ahLst/>
            <a:cxnLst/>
            <a:rect l="l" t="t" r="r" b="b"/>
            <a:pathLst>
              <a:path w="907" h="569" extrusionOk="0">
                <a:moveTo>
                  <a:pt x="480" y="0"/>
                </a:moveTo>
                <a:cubicBezTo>
                  <a:pt x="294" y="18"/>
                  <a:pt x="125" y="107"/>
                  <a:pt x="1" y="249"/>
                </a:cubicBezTo>
                <a:cubicBezTo>
                  <a:pt x="54" y="435"/>
                  <a:pt x="214" y="569"/>
                  <a:pt x="409" y="569"/>
                </a:cubicBezTo>
                <a:cubicBezTo>
                  <a:pt x="507" y="560"/>
                  <a:pt x="605" y="524"/>
                  <a:pt x="685" y="471"/>
                </a:cubicBezTo>
                <a:cubicBezTo>
                  <a:pt x="756" y="427"/>
                  <a:pt x="889" y="338"/>
                  <a:pt x="889" y="240"/>
                </a:cubicBezTo>
                <a:cubicBezTo>
                  <a:pt x="907" y="54"/>
                  <a:pt x="59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
          <p:cNvSpPr/>
          <p:nvPr/>
        </p:nvSpPr>
        <p:spPr>
          <a:xfrm>
            <a:off x="969149" y="1647601"/>
            <a:ext cx="88794" cy="65421"/>
          </a:xfrm>
          <a:custGeom>
            <a:avLst/>
            <a:gdLst/>
            <a:ahLst/>
            <a:cxnLst/>
            <a:rect l="l" t="t" r="r" b="b"/>
            <a:pathLst>
              <a:path w="756" h="557" extrusionOk="0">
                <a:moveTo>
                  <a:pt x="373" y="0"/>
                </a:moveTo>
                <a:cubicBezTo>
                  <a:pt x="285" y="0"/>
                  <a:pt x="18" y="9"/>
                  <a:pt x="9" y="169"/>
                </a:cubicBezTo>
                <a:cubicBezTo>
                  <a:pt x="0" y="329"/>
                  <a:pt x="160" y="453"/>
                  <a:pt x="249" y="507"/>
                </a:cubicBezTo>
                <a:cubicBezTo>
                  <a:pt x="340" y="541"/>
                  <a:pt x="435" y="557"/>
                  <a:pt x="529" y="557"/>
                </a:cubicBezTo>
                <a:cubicBezTo>
                  <a:pt x="581" y="557"/>
                  <a:pt x="633" y="552"/>
                  <a:pt x="684" y="542"/>
                </a:cubicBezTo>
                <a:cubicBezTo>
                  <a:pt x="693" y="542"/>
                  <a:pt x="702" y="542"/>
                  <a:pt x="711" y="533"/>
                </a:cubicBezTo>
                <a:cubicBezTo>
                  <a:pt x="729" y="516"/>
                  <a:pt x="738" y="498"/>
                  <a:pt x="738" y="480"/>
                </a:cubicBezTo>
                <a:cubicBezTo>
                  <a:pt x="755" y="356"/>
                  <a:pt x="729" y="231"/>
                  <a:pt x="649" y="134"/>
                </a:cubicBezTo>
                <a:cubicBezTo>
                  <a:pt x="578" y="54"/>
                  <a:pt x="480" y="9"/>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
          <p:cNvSpPr/>
          <p:nvPr/>
        </p:nvSpPr>
        <p:spPr>
          <a:xfrm>
            <a:off x="957639" y="1577481"/>
            <a:ext cx="93022" cy="86915"/>
          </a:xfrm>
          <a:custGeom>
            <a:avLst/>
            <a:gdLst/>
            <a:ahLst/>
            <a:cxnLst/>
            <a:rect l="l" t="t" r="r" b="b"/>
            <a:pathLst>
              <a:path w="792" h="740" extrusionOk="0">
                <a:moveTo>
                  <a:pt x="501" y="0"/>
                </a:moveTo>
                <a:cubicBezTo>
                  <a:pt x="435" y="0"/>
                  <a:pt x="370" y="17"/>
                  <a:pt x="312" y="47"/>
                </a:cubicBezTo>
                <a:cubicBezTo>
                  <a:pt x="214" y="118"/>
                  <a:pt x="134" y="224"/>
                  <a:pt x="90" y="340"/>
                </a:cubicBezTo>
                <a:cubicBezTo>
                  <a:pt x="54" y="402"/>
                  <a:pt x="36" y="473"/>
                  <a:pt x="18" y="553"/>
                </a:cubicBezTo>
                <a:cubicBezTo>
                  <a:pt x="1" y="615"/>
                  <a:pt x="18" y="686"/>
                  <a:pt x="63" y="740"/>
                </a:cubicBezTo>
                <a:lnTo>
                  <a:pt x="196" y="722"/>
                </a:lnTo>
                <a:cubicBezTo>
                  <a:pt x="213" y="725"/>
                  <a:pt x="229" y="727"/>
                  <a:pt x="246" y="727"/>
                </a:cubicBezTo>
                <a:cubicBezTo>
                  <a:pt x="392" y="727"/>
                  <a:pt x="541" y="595"/>
                  <a:pt x="605" y="420"/>
                </a:cubicBezTo>
                <a:cubicBezTo>
                  <a:pt x="631" y="313"/>
                  <a:pt x="676" y="216"/>
                  <a:pt x="738" y="118"/>
                </a:cubicBezTo>
                <a:cubicBezTo>
                  <a:pt x="756" y="91"/>
                  <a:pt x="791" y="47"/>
                  <a:pt x="773" y="29"/>
                </a:cubicBezTo>
                <a:cubicBezTo>
                  <a:pt x="765" y="20"/>
                  <a:pt x="756" y="20"/>
                  <a:pt x="747" y="20"/>
                </a:cubicBezTo>
                <a:cubicBezTo>
                  <a:pt x="676" y="20"/>
                  <a:pt x="614" y="2"/>
                  <a:pt x="542" y="2"/>
                </a:cubicBezTo>
                <a:cubicBezTo>
                  <a:pt x="529" y="1"/>
                  <a:pt x="515"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
          <p:cNvSpPr/>
          <p:nvPr/>
        </p:nvSpPr>
        <p:spPr>
          <a:xfrm>
            <a:off x="908661" y="1556810"/>
            <a:ext cx="75170" cy="102536"/>
          </a:xfrm>
          <a:custGeom>
            <a:avLst/>
            <a:gdLst/>
            <a:ahLst/>
            <a:cxnLst/>
            <a:rect l="l" t="t" r="r" b="b"/>
            <a:pathLst>
              <a:path w="640" h="873" extrusionOk="0">
                <a:moveTo>
                  <a:pt x="98" y="1"/>
                </a:moveTo>
                <a:cubicBezTo>
                  <a:pt x="9" y="196"/>
                  <a:pt x="0" y="427"/>
                  <a:pt x="89" y="631"/>
                </a:cubicBezTo>
                <a:cubicBezTo>
                  <a:pt x="143" y="739"/>
                  <a:pt x="283" y="873"/>
                  <a:pt x="417" y="873"/>
                </a:cubicBezTo>
                <a:cubicBezTo>
                  <a:pt x="438" y="873"/>
                  <a:pt x="459" y="870"/>
                  <a:pt x="480" y="862"/>
                </a:cubicBezTo>
                <a:cubicBezTo>
                  <a:pt x="640" y="809"/>
                  <a:pt x="631" y="480"/>
                  <a:pt x="578" y="374"/>
                </a:cubicBezTo>
                <a:cubicBezTo>
                  <a:pt x="533" y="294"/>
                  <a:pt x="471" y="214"/>
                  <a:pt x="391" y="170"/>
                </a:cubicBezTo>
                <a:cubicBezTo>
                  <a:pt x="311" y="90"/>
                  <a:pt x="205" y="27"/>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
          <p:cNvSpPr/>
          <p:nvPr/>
        </p:nvSpPr>
        <p:spPr>
          <a:xfrm>
            <a:off x="917000" y="1615301"/>
            <a:ext cx="104415" cy="95019"/>
          </a:xfrm>
          <a:custGeom>
            <a:avLst/>
            <a:gdLst/>
            <a:ahLst/>
            <a:cxnLst/>
            <a:rect l="l" t="t" r="r" b="b"/>
            <a:pathLst>
              <a:path w="889" h="809" extrusionOk="0">
                <a:moveTo>
                  <a:pt x="27" y="302"/>
                </a:moveTo>
                <a:lnTo>
                  <a:pt x="27" y="302"/>
                </a:lnTo>
                <a:cubicBezTo>
                  <a:pt x="50" y="309"/>
                  <a:pt x="72" y="313"/>
                  <a:pt x="95" y="314"/>
                </a:cubicBezTo>
                <a:lnTo>
                  <a:pt x="95" y="314"/>
                </a:lnTo>
                <a:lnTo>
                  <a:pt x="27" y="302"/>
                </a:lnTo>
                <a:close/>
                <a:moveTo>
                  <a:pt x="320" y="0"/>
                </a:moveTo>
                <a:cubicBezTo>
                  <a:pt x="311" y="62"/>
                  <a:pt x="311" y="133"/>
                  <a:pt x="320" y="204"/>
                </a:cubicBezTo>
                <a:cubicBezTo>
                  <a:pt x="285" y="160"/>
                  <a:pt x="258" y="107"/>
                  <a:pt x="240" y="45"/>
                </a:cubicBezTo>
                <a:lnTo>
                  <a:pt x="240" y="45"/>
                </a:lnTo>
                <a:cubicBezTo>
                  <a:pt x="258" y="116"/>
                  <a:pt x="267" y="178"/>
                  <a:pt x="285" y="240"/>
                </a:cubicBezTo>
                <a:cubicBezTo>
                  <a:pt x="231" y="204"/>
                  <a:pt x="187" y="160"/>
                  <a:pt x="151" y="107"/>
                </a:cubicBezTo>
                <a:lnTo>
                  <a:pt x="151" y="107"/>
                </a:lnTo>
                <a:cubicBezTo>
                  <a:pt x="160" y="151"/>
                  <a:pt x="187" y="204"/>
                  <a:pt x="222" y="240"/>
                </a:cubicBezTo>
                <a:lnTo>
                  <a:pt x="18" y="213"/>
                </a:lnTo>
                <a:lnTo>
                  <a:pt x="213" y="302"/>
                </a:lnTo>
                <a:cubicBezTo>
                  <a:pt x="182" y="311"/>
                  <a:pt x="151" y="315"/>
                  <a:pt x="120" y="315"/>
                </a:cubicBezTo>
                <a:cubicBezTo>
                  <a:pt x="112" y="315"/>
                  <a:pt x="103" y="315"/>
                  <a:pt x="95" y="314"/>
                </a:cubicBezTo>
                <a:lnTo>
                  <a:pt x="95" y="314"/>
                </a:lnTo>
                <a:lnTo>
                  <a:pt x="222" y="338"/>
                </a:lnTo>
                <a:lnTo>
                  <a:pt x="0" y="418"/>
                </a:lnTo>
                <a:lnTo>
                  <a:pt x="222" y="418"/>
                </a:lnTo>
                <a:lnTo>
                  <a:pt x="0" y="498"/>
                </a:lnTo>
                <a:lnTo>
                  <a:pt x="213" y="471"/>
                </a:lnTo>
                <a:lnTo>
                  <a:pt x="18" y="577"/>
                </a:lnTo>
                <a:lnTo>
                  <a:pt x="18" y="577"/>
                </a:lnTo>
                <a:lnTo>
                  <a:pt x="267" y="506"/>
                </a:lnTo>
                <a:lnTo>
                  <a:pt x="267" y="506"/>
                </a:lnTo>
                <a:cubicBezTo>
                  <a:pt x="213" y="542"/>
                  <a:pt x="160" y="586"/>
                  <a:pt x="116" y="648"/>
                </a:cubicBezTo>
                <a:lnTo>
                  <a:pt x="293" y="524"/>
                </a:lnTo>
                <a:lnTo>
                  <a:pt x="293" y="524"/>
                </a:lnTo>
                <a:cubicBezTo>
                  <a:pt x="267" y="613"/>
                  <a:pt x="258" y="711"/>
                  <a:pt x="258" y="808"/>
                </a:cubicBezTo>
                <a:cubicBezTo>
                  <a:pt x="285" y="728"/>
                  <a:pt x="311" y="648"/>
                  <a:pt x="329" y="577"/>
                </a:cubicBezTo>
                <a:cubicBezTo>
                  <a:pt x="329" y="648"/>
                  <a:pt x="338" y="720"/>
                  <a:pt x="338" y="799"/>
                </a:cubicBezTo>
                <a:lnTo>
                  <a:pt x="400" y="586"/>
                </a:lnTo>
                <a:lnTo>
                  <a:pt x="444" y="746"/>
                </a:lnTo>
                <a:cubicBezTo>
                  <a:pt x="453" y="702"/>
                  <a:pt x="462" y="657"/>
                  <a:pt x="471" y="613"/>
                </a:cubicBezTo>
                <a:cubicBezTo>
                  <a:pt x="471" y="631"/>
                  <a:pt x="533" y="711"/>
                  <a:pt x="542" y="720"/>
                </a:cubicBezTo>
                <a:cubicBezTo>
                  <a:pt x="539" y="699"/>
                  <a:pt x="546" y="692"/>
                  <a:pt x="557" y="692"/>
                </a:cubicBezTo>
                <a:cubicBezTo>
                  <a:pt x="580" y="692"/>
                  <a:pt x="619" y="720"/>
                  <a:pt x="631" y="720"/>
                </a:cubicBezTo>
                <a:cubicBezTo>
                  <a:pt x="675" y="737"/>
                  <a:pt x="720" y="755"/>
                  <a:pt x="764" y="764"/>
                </a:cubicBezTo>
                <a:lnTo>
                  <a:pt x="684" y="693"/>
                </a:lnTo>
                <a:lnTo>
                  <a:pt x="809" y="693"/>
                </a:lnTo>
                <a:cubicBezTo>
                  <a:pt x="755" y="675"/>
                  <a:pt x="711" y="648"/>
                  <a:pt x="675" y="613"/>
                </a:cubicBezTo>
                <a:lnTo>
                  <a:pt x="675" y="613"/>
                </a:lnTo>
                <a:cubicBezTo>
                  <a:pt x="713" y="619"/>
                  <a:pt x="751" y="626"/>
                  <a:pt x="788" y="626"/>
                </a:cubicBezTo>
                <a:cubicBezTo>
                  <a:pt x="804" y="626"/>
                  <a:pt x="820" y="624"/>
                  <a:pt x="835" y="622"/>
                </a:cubicBezTo>
                <a:lnTo>
                  <a:pt x="666" y="551"/>
                </a:lnTo>
                <a:lnTo>
                  <a:pt x="844" y="533"/>
                </a:lnTo>
                <a:lnTo>
                  <a:pt x="711" y="453"/>
                </a:lnTo>
                <a:lnTo>
                  <a:pt x="888" y="462"/>
                </a:lnTo>
                <a:lnTo>
                  <a:pt x="888" y="462"/>
                </a:lnTo>
                <a:lnTo>
                  <a:pt x="729" y="400"/>
                </a:lnTo>
                <a:lnTo>
                  <a:pt x="871" y="391"/>
                </a:lnTo>
                <a:lnTo>
                  <a:pt x="666" y="364"/>
                </a:lnTo>
                <a:lnTo>
                  <a:pt x="800" y="320"/>
                </a:lnTo>
                <a:lnTo>
                  <a:pt x="613" y="355"/>
                </a:lnTo>
                <a:cubicBezTo>
                  <a:pt x="693" y="320"/>
                  <a:pt x="764" y="267"/>
                  <a:pt x="817" y="196"/>
                </a:cubicBezTo>
                <a:lnTo>
                  <a:pt x="817" y="196"/>
                </a:lnTo>
                <a:cubicBezTo>
                  <a:pt x="755" y="231"/>
                  <a:pt x="684" y="249"/>
                  <a:pt x="622" y="258"/>
                </a:cubicBezTo>
                <a:cubicBezTo>
                  <a:pt x="675" y="231"/>
                  <a:pt x="729" y="178"/>
                  <a:pt x="755" y="116"/>
                </a:cubicBezTo>
                <a:lnTo>
                  <a:pt x="755" y="116"/>
                </a:lnTo>
                <a:lnTo>
                  <a:pt x="587" y="204"/>
                </a:lnTo>
                <a:lnTo>
                  <a:pt x="711" y="9"/>
                </a:lnTo>
                <a:lnTo>
                  <a:pt x="542" y="142"/>
                </a:lnTo>
                <a:cubicBezTo>
                  <a:pt x="551" y="89"/>
                  <a:pt x="560" y="45"/>
                  <a:pt x="587" y="0"/>
                </a:cubicBezTo>
                <a:lnTo>
                  <a:pt x="587" y="0"/>
                </a:lnTo>
                <a:cubicBezTo>
                  <a:pt x="524" y="80"/>
                  <a:pt x="471" y="169"/>
                  <a:pt x="427" y="249"/>
                </a:cubicBezTo>
                <a:lnTo>
                  <a:pt x="471" y="45"/>
                </a:lnTo>
                <a:lnTo>
                  <a:pt x="471" y="45"/>
                </a:lnTo>
                <a:lnTo>
                  <a:pt x="382" y="213"/>
                </a:lnTo>
                <a:cubicBezTo>
                  <a:pt x="356" y="142"/>
                  <a:pt x="329" y="7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
          <p:cNvSpPr/>
          <p:nvPr/>
        </p:nvSpPr>
        <p:spPr>
          <a:xfrm>
            <a:off x="961867" y="1654883"/>
            <a:ext cx="9514" cy="71059"/>
          </a:xfrm>
          <a:custGeom>
            <a:avLst/>
            <a:gdLst/>
            <a:ahLst/>
            <a:cxnLst/>
            <a:rect l="l" t="t" r="r" b="b"/>
            <a:pathLst>
              <a:path w="81" h="605" fill="none" extrusionOk="0">
                <a:moveTo>
                  <a:pt x="80" y="1"/>
                </a:moveTo>
                <a:cubicBezTo>
                  <a:pt x="71" y="205"/>
                  <a:pt x="45" y="400"/>
                  <a:pt x="0" y="60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
          <p:cNvSpPr/>
          <p:nvPr/>
        </p:nvSpPr>
        <p:spPr>
          <a:xfrm>
            <a:off x="942018" y="1654883"/>
            <a:ext cx="31360" cy="70002"/>
          </a:xfrm>
          <a:custGeom>
            <a:avLst/>
            <a:gdLst/>
            <a:ahLst/>
            <a:cxnLst/>
            <a:rect l="l" t="t" r="r" b="b"/>
            <a:pathLst>
              <a:path w="267" h="596" fill="none" extrusionOk="0">
                <a:moveTo>
                  <a:pt x="267" y="1"/>
                </a:moveTo>
                <a:cubicBezTo>
                  <a:pt x="178" y="205"/>
                  <a:pt x="89" y="400"/>
                  <a:pt x="0" y="59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
          <p:cNvSpPr/>
          <p:nvPr/>
        </p:nvSpPr>
        <p:spPr>
          <a:xfrm>
            <a:off x="970206" y="1656997"/>
            <a:ext cx="46981" cy="41813"/>
          </a:xfrm>
          <a:custGeom>
            <a:avLst/>
            <a:gdLst/>
            <a:ahLst/>
            <a:cxnLst/>
            <a:rect l="l" t="t" r="r" b="b"/>
            <a:pathLst>
              <a:path w="400" h="356" fill="none" extrusionOk="0">
                <a:moveTo>
                  <a:pt x="0" y="0"/>
                </a:moveTo>
                <a:cubicBezTo>
                  <a:pt x="151" y="89"/>
                  <a:pt x="293" y="214"/>
                  <a:pt x="400" y="35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
          <p:cNvSpPr/>
          <p:nvPr/>
        </p:nvSpPr>
        <p:spPr>
          <a:xfrm>
            <a:off x="970206" y="1656997"/>
            <a:ext cx="20907" cy="59548"/>
          </a:xfrm>
          <a:custGeom>
            <a:avLst/>
            <a:gdLst/>
            <a:ahLst/>
            <a:cxnLst/>
            <a:rect l="l" t="t" r="r" b="b"/>
            <a:pathLst>
              <a:path w="178" h="507" fill="none" extrusionOk="0">
                <a:moveTo>
                  <a:pt x="0" y="0"/>
                </a:moveTo>
                <a:cubicBezTo>
                  <a:pt x="80" y="160"/>
                  <a:pt x="142" y="329"/>
                  <a:pt x="178" y="5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
          <p:cNvSpPr/>
          <p:nvPr/>
        </p:nvSpPr>
        <p:spPr>
          <a:xfrm>
            <a:off x="987942" y="1713375"/>
            <a:ext cx="5285" cy="6342"/>
          </a:xfrm>
          <a:custGeom>
            <a:avLst/>
            <a:gdLst/>
            <a:ahLst/>
            <a:cxnLst/>
            <a:rect l="l" t="t" r="r" b="b"/>
            <a:pathLst>
              <a:path w="45" h="54" extrusionOk="0">
                <a:moveTo>
                  <a:pt x="36" y="0"/>
                </a:moveTo>
                <a:cubicBezTo>
                  <a:pt x="27" y="0"/>
                  <a:pt x="9" y="9"/>
                  <a:pt x="9" y="18"/>
                </a:cubicBezTo>
                <a:cubicBezTo>
                  <a:pt x="0" y="27"/>
                  <a:pt x="0" y="44"/>
                  <a:pt x="18" y="53"/>
                </a:cubicBezTo>
                <a:cubicBezTo>
                  <a:pt x="27" y="53"/>
                  <a:pt x="36" y="44"/>
                  <a:pt x="45" y="36"/>
                </a:cubicBezTo>
                <a:cubicBezTo>
                  <a:pt x="45" y="27"/>
                  <a:pt x="45" y="9"/>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
          <p:cNvSpPr/>
          <p:nvPr/>
        </p:nvSpPr>
        <p:spPr>
          <a:xfrm>
            <a:off x="1015073" y="1695639"/>
            <a:ext cx="5285" cy="6342"/>
          </a:xfrm>
          <a:custGeom>
            <a:avLst/>
            <a:gdLst/>
            <a:ahLst/>
            <a:cxnLst/>
            <a:rect l="l" t="t" r="r" b="b"/>
            <a:pathLst>
              <a:path w="45" h="54" extrusionOk="0">
                <a:moveTo>
                  <a:pt x="27" y="0"/>
                </a:moveTo>
                <a:cubicBezTo>
                  <a:pt x="18" y="0"/>
                  <a:pt x="0" y="9"/>
                  <a:pt x="0" y="27"/>
                </a:cubicBezTo>
                <a:cubicBezTo>
                  <a:pt x="0" y="36"/>
                  <a:pt x="0" y="44"/>
                  <a:pt x="18" y="53"/>
                </a:cubicBezTo>
                <a:cubicBezTo>
                  <a:pt x="27" y="44"/>
                  <a:pt x="36" y="36"/>
                  <a:pt x="36" y="27"/>
                </a:cubicBezTo>
                <a:cubicBezTo>
                  <a:pt x="45" y="18"/>
                  <a:pt x="36" y="0"/>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
          <p:cNvSpPr/>
          <p:nvPr/>
        </p:nvSpPr>
        <p:spPr>
          <a:xfrm>
            <a:off x="959753" y="1722653"/>
            <a:ext cx="5285" cy="5403"/>
          </a:xfrm>
          <a:custGeom>
            <a:avLst/>
            <a:gdLst/>
            <a:ahLst/>
            <a:cxnLst/>
            <a:rect l="l" t="t" r="r" b="b"/>
            <a:pathLst>
              <a:path w="45" h="46" extrusionOk="0">
                <a:moveTo>
                  <a:pt x="27" y="1"/>
                </a:moveTo>
                <a:cubicBezTo>
                  <a:pt x="18" y="1"/>
                  <a:pt x="0" y="10"/>
                  <a:pt x="0" y="19"/>
                </a:cubicBezTo>
                <a:cubicBezTo>
                  <a:pt x="0" y="36"/>
                  <a:pt x="0" y="45"/>
                  <a:pt x="18" y="45"/>
                </a:cubicBezTo>
                <a:cubicBezTo>
                  <a:pt x="27" y="45"/>
                  <a:pt x="36" y="36"/>
                  <a:pt x="36" y="28"/>
                </a:cubicBezTo>
                <a:cubicBezTo>
                  <a:pt x="45" y="10"/>
                  <a:pt x="36"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
          <p:cNvSpPr/>
          <p:nvPr/>
        </p:nvSpPr>
        <p:spPr>
          <a:xfrm>
            <a:off x="938847" y="1720657"/>
            <a:ext cx="5403" cy="6342"/>
          </a:xfrm>
          <a:custGeom>
            <a:avLst/>
            <a:gdLst/>
            <a:ahLst/>
            <a:cxnLst/>
            <a:rect l="l" t="t" r="r" b="b"/>
            <a:pathLst>
              <a:path w="46" h="54" extrusionOk="0">
                <a:moveTo>
                  <a:pt x="36" y="0"/>
                </a:moveTo>
                <a:cubicBezTo>
                  <a:pt x="19" y="0"/>
                  <a:pt x="10" y="9"/>
                  <a:pt x="10" y="27"/>
                </a:cubicBezTo>
                <a:cubicBezTo>
                  <a:pt x="1" y="36"/>
                  <a:pt x="10" y="45"/>
                  <a:pt x="19" y="53"/>
                </a:cubicBezTo>
                <a:cubicBezTo>
                  <a:pt x="27" y="53"/>
                  <a:pt x="45" y="45"/>
                  <a:pt x="45" y="27"/>
                </a:cubicBezTo>
                <a:cubicBezTo>
                  <a:pt x="45" y="18"/>
                  <a:pt x="45"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
          <p:cNvSpPr/>
          <p:nvPr/>
        </p:nvSpPr>
        <p:spPr>
          <a:xfrm>
            <a:off x="909718" y="1600620"/>
            <a:ext cx="64716" cy="67300"/>
          </a:xfrm>
          <a:custGeom>
            <a:avLst/>
            <a:gdLst/>
            <a:ahLst/>
            <a:cxnLst/>
            <a:rect l="l" t="t" r="r" b="b"/>
            <a:pathLst>
              <a:path w="551" h="573" extrusionOk="0">
                <a:moveTo>
                  <a:pt x="222" y="1"/>
                </a:moveTo>
                <a:cubicBezTo>
                  <a:pt x="265" y="182"/>
                  <a:pt x="367" y="346"/>
                  <a:pt x="511" y="470"/>
                </a:cubicBezTo>
                <a:lnTo>
                  <a:pt x="511" y="470"/>
                </a:lnTo>
                <a:cubicBezTo>
                  <a:pt x="406" y="526"/>
                  <a:pt x="289" y="555"/>
                  <a:pt x="172" y="555"/>
                </a:cubicBezTo>
                <a:cubicBezTo>
                  <a:pt x="114" y="555"/>
                  <a:pt x="57" y="548"/>
                  <a:pt x="0" y="534"/>
                </a:cubicBezTo>
                <a:lnTo>
                  <a:pt x="0" y="534"/>
                </a:lnTo>
                <a:cubicBezTo>
                  <a:pt x="68" y="561"/>
                  <a:pt x="136" y="572"/>
                  <a:pt x="208" y="572"/>
                </a:cubicBezTo>
                <a:cubicBezTo>
                  <a:pt x="230" y="572"/>
                  <a:pt x="252" y="571"/>
                  <a:pt x="275" y="569"/>
                </a:cubicBezTo>
                <a:cubicBezTo>
                  <a:pt x="364" y="560"/>
                  <a:pt x="453" y="525"/>
                  <a:pt x="533" y="480"/>
                </a:cubicBezTo>
                <a:lnTo>
                  <a:pt x="551" y="480"/>
                </a:lnTo>
                <a:lnTo>
                  <a:pt x="533" y="463"/>
                </a:lnTo>
                <a:cubicBezTo>
                  <a:pt x="391" y="338"/>
                  <a:pt x="284" y="178"/>
                  <a:pt x="22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
          <p:cNvSpPr/>
          <p:nvPr/>
        </p:nvSpPr>
        <p:spPr>
          <a:xfrm>
            <a:off x="971264" y="1593338"/>
            <a:ext cx="50152" cy="64834"/>
          </a:xfrm>
          <a:custGeom>
            <a:avLst/>
            <a:gdLst/>
            <a:ahLst/>
            <a:cxnLst/>
            <a:rect l="l" t="t" r="r" b="b"/>
            <a:pathLst>
              <a:path w="427" h="552" extrusionOk="0">
                <a:moveTo>
                  <a:pt x="426" y="1"/>
                </a:moveTo>
                <a:cubicBezTo>
                  <a:pt x="373" y="27"/>
                  <a:pt x="338" y="81"/>
                  <a:pt x="320" y="134"/>
                </a:cubicBezTo>
                <a:cubicBezTo>
                  <a:pt x="293" y="187"/>
                  <a:pt x="267" y="249"/>
                  <a:pt x="240" y="294"/>
                </a:cubicBezTo>
                <a:cubicBezTo>
                  <a:pt x="213" y="347"/>
                  <a:pt x="178" y="400"/>
                  <a:pt x="142" y="445"/>
                </a:cubicBezTo>
                <a:cubicBezTo>
                  <a:pt x="98" y="480"/>
                  <a:pt x="53" y="525"/>
                  <a:pt x="0" y="551"/>
                </a:cubicBezTo>
                <a:cubicBezTo>
                  <a:pt x="116" y="507"/>
                  <a:pt x="204" y="418"/>
                  <a:pt x="258" y="311"/>
                </a:cubicBezTo>
                <a:cubicBezTo>
                  <a:pt x="284" y="249"/>
                  <a:pt x="311" y="196"/>
                  <a:pt x="329" y="143"/>
                </a:cubicBezTo>
                <a:cubicBezTo>
                  <a:pt x="347" y="89"/>
                  <a:pt x="382" y="36"/>
                  <a:pt x="42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
          <p:cNvSpPr/>
          <p:nvPr/>
        </p:nvSpPr>
        <p:spPr>
          <a:xfrm>
            <a:off x="938847" y="1659111"/>
            <a:ext cx="33591" cy="87737"/>
          </a:xfrm>
          <a:custGeom>
            <a:avLst/>
            <a:gdLst/>
            <a:ahLst/>
            <a:cxnLst/>
            <a:rect l="l" t="t" r="r" b="b"/>
            <a:pathLst>
              <a:path w="286" h="747" extrusionOk="0">
                <a:moveTo>
                  <a:pt x="285" y="0"/>
                </a:moveTo>
                <a:cubicBezTo>
                  <a:pt x="214" y="36"/>
                  <a:pt x="170" y="89"/>
                  <a:pt x="152" y="160"/>
                </a:cubicBezTo>
                <a:cubicBezTo>
                  <a:pt x="125" y="222"/>
                  <a:pt x="116" y="293"/>
                  <a:pt x="116" y="364"/>
                </a:cubicBezTo>
                <a:cubicBezTo>
                  <a:pt x="116" y="435"/>
                  <a:pt x="107" y="498"/>
                  <a:pt x="90" y="569"/>
                </a:cubicBezTo>
                <a:cubicBezTo>
                  <a:pt x="81" y="631"/>
                  <a:pt x="45" y="693"/>
                  <a:pt x="1" y="746"/>
                </a:cubicBezTo>
                <a:cubicBezTo>
                  <a:pt x="54" y="702"/>
                  <a:pt x="99" y="640"/>
                  <a:pt x="116" y="569"/>
                </a:cubicBezTo>
                <a:cubicBezTo>
                  <a:pt x="125" y="506"/>
                  <a:pt x="143" y="435"/>
                  <a:pt x="143" y="364"/>
                </a:cubicBezTo>
                <a:cubicBezTo>
                  <a:pt x="143" y="302"/>
                  <a:pt x="152" y="231"/>
                  <a:pt x="170" y="169"/>
                </a:cubicBezTo>
                <a:cubicBezTo>
                  <a:pt x="187" y="98"/>
                  <a:pt x="223" y="45"/>
                  <a:pt x="28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
          <p:cNvSpPr/>
          <p:nvPr/>
        </p:nvSpPr>
        <p:spPr>
          <a:xfrm>
            <a:off x="972321" y="1658054"/>
            <a:ext cx="52266" cy="22081"/>
          </a:xfrm>
          <a:custGeom>
            <a:avLst/>
            <a:gdLst/>
            <a:ahLst/>
            <a:cxnLst/>
            <a:rect l="l" t="t" r="r" b="b"/>
            <a:pathLst>
              <a:path w="445" h="188" extrusionOk="0">
                <a:moveTo>
                  <a:pt x="0" y="0"/>
                </a:moveTo>
                <a:lnTo>
                  <a:pt x="0" y="0"/>
                </a:lnTo>
                <a:cubicBezTo>
                  <a:pt x="109" y="118"/>
                  <a:pt x="258" y="188"/>
                  <a:pt x="416" y="188"/>
                </a:cubicBezTo>
                <a:cubicBezTo>
                  <a:pt x="425" y="188"/>
                  <a:pt x="435" y="187"/>
                  <a:pt x="444" y="187"/>
                </a:cubicBezTo>
                <a:cubicBezTo>
                  <a:pt x="284" y="160"/>
                  <a:pt x="133" y="98"/>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
          <p:cNvSpPr/>
          <p:nvPr/>
        </p:nvSpPr>
        <p:spPr>
          <a:xfrm>
            <a:off x="1450001" y="1830240"/>
            <a:ext cx="69062" cy="132486"/>
          </a:xfrm>
          <a:custGeom>
            <a:avLst/>
            <a:gdLst/>
            <a:ahLst/>
            <a:cxnLst/>
            <a:rect l="l" t="t" r="r" b="b"/>
            <a:pathLst>
              <a:path w="588" h="1128" extrusionOk="0">
                <a:moveTo>
                  <a:pt x="236" y="0"/>
                </a:moveTo>
                <a:cubicBezTo>
                  <a:pt x="228" y="0"/>
                  <a:pt x="221" y="3"/>
                  <a:pt x="214" y="9"/>
                </a:cubicBezTo>
                <a:cubicBezTo>
                  <a:pt x="72" y="160"/>
                  <a:pt x="1" y="373"/>
                  <a:pt x="19" y="586"/>
                </a:cubicBezTo>
                <a:cubicBezTo>
                  <a:pt x="19" y="790"/>
                  <a:pt x="116" y="986"/>
                  <a:pt x="276" y="1119"/>
                </a:cubicBezTo>
                <a:cubicBezTo>
                  <a:pt x="285" y="1128"/>
                  <a:pt x="303" y="1128"/>
                  <a:pt x="321" y="1128"/>
                </a:cubicBezTo>
                <a:cubicBezTo>
                  <a:pt x="338" y="1128"/>
                  <a:pt x="356" y="1110"/>
                  <a:pt x="374" y="1083"/>
                </a:cubicBezTo>
                <a:cubicBezTo>
                  <a:pt x="427" y="1003"/>
                  <a:pt x="480" y="923"/>
                  <a:pt x="525" y="826"/>
                </a:cubicBezTo>
                <a:cubicBezTo>
                  <a:pt x="569" y="728"/>
                  <a:pt x="587" y="621"/>
                  <a:pt x="569" y="515"/>
                </a:cubicBezTo>
                <a:cubicBezTo>
                  <a:pt x="552" y="391"/>
                  <a:pt x="498" y="284"/>
                  <a:pt x="409" y="195"/>
                </a:cubicBezTo>
                <a:cubicBezTo>
                  <a:pt x="386" y="171"/>
                  <a:pt x="29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
          <p:cNvSpPr/>
          <p:nvPr/>
        </p:nvSpPr>
        <p:spPr>
          <a:xfrm>
            <a:off x="1382230" y="1830358"/>
            <a:ext cx="99247" cy="76227"/>
          </a:xfrm>
          <a:custGeom>
            <a:avLst/>
            <a:gdLst/>
            <a:ahLst/>
            <a:cxnLst/>
            <a:rect l="l" t="t" r="r" b="b"/>
            <a:pathLst>
              <a:path w="845" h="649" extrusionOk="0">
                <a:moveTo>
                  <a:pt x="598" y="1"/>
                </a:moveTo>
                <a:cubicBezTo>
                  <a:pt x="497" y="1"/>
                  <a:pt x="389" y="33"/>
                  <a:pt x="338" y="61"/>
                </a:cubicBezTo>
                <a:cubicBezTo>
                  <a:pt x="178" y="159"/>
                  <a:pt x="54" y="310"/>
                  <a:pt x="1" y="496"/>
                </a:cubicBezTo>
                <a:cubicBezTo>
                  <a:pt x="86" y="593"/>
                  <a:pt x="208" y="649"/>
                  <a:pt x="333" y="649"/>
                </a:cubicBezTo>
                <a:cubicBezTo>
                  <a:pt x="392" y="649"/>
                  <a:pt x="451" y="637"/>
                  <a:pt x="507" y="612"/>
                </a:cubicBezTo>
                <a:cubicBezTo>
                  <a:pt x="596" y="567"/>
                  <a:pt x="667" y="496"/>
                  <a:pt x="720" y="407"/>
                </a:cubicBezTo>
                <a:cubicBezTo>
                  <a:pt x="755" y="345"/>
                  <a:pt x="844" y="203"/>
                  <a:pt x="809" y="114"/>
                </a:cubicBezTo>
                <a:cubicBezTo>
                  <a:pt x="779" y="29"/>
                  <a:pt x="691"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
          <p:cNvSpPr/>
          <p:nvPr/>
        </p:nvSpPr>
        <p:spPr>
          <a:xfrm>
            <a:off x="1478189" y="1810626"/>
            <a:ext cx="100304" cy="62367"/>
          </a:xfrm>
          <a:custGeom>
            <a:avLst/>
            <a:gdLst/>
            <a:ahLst/>
            <a:cxnLst/>
            <a:rect l="l" t="t" r="r" b="b"/>
            <a:pathLst>
              <a:path w="854" h="531" extrusionOk="0">
                <a:moveTo>
                  <a:pt x="472" y="0"/>
                </a:moveTo>
                <a:cubicBezTo>
                  <a:pt x="420" y="0"/>
                  <a:pt x="369" y="11"/>
                  <a:pt x="320" y="34"/>
                </a:cubicBezTo>
                <a:cubicBezTo>
                  <a:pt x="240" y="60"/>
                  <a:pt x="1" y="185"/>
                  <a:pt x="54" y="336"/>
                </a:cubicBezTo>
                <a:cubicBezTo>
                  <a:pt x="116" y="486"/>
                  <a:pt x="312" y="531"/>
                  <a:pt x="418" y="531"/>
                </a:cubicBezTo>
                <a:cubicBezTo>
                  <a:pt x="560" y="522"/>
                  <a:pt x="702" y="478"/>
                  <a:pt x="827" y="389"/>
                </a:cubicBezTo>
                <a:cubicBezTo>
                  <a:pt x="836" y="380"/>
                  <a:pt x="844" y="380"/>
                  <a:pt x="853" y="371"/>
                </a:cubicBezTo>
                <a:cubicBezTo>
                  <a:pt x="853" y="344"/>
                  <a:pt x="853" y="327"/>
                  <a:pt x="853" y="309"/>
                </a:cubicBezTo>
                <a:cubicBezTo>
                  <a:pt x="818" y="193"/>
                  <a:pt x="738" y="87"/>
                  <a:pt x="631" y="34"/>
                </a:cubicBezTo>
                <a:cubicBezTo>
                  <a:pt x="578" y="11"/>
                  <a:pt x="525" y="0"/>
                  <a:pt x="4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
          <p:cNvSpPr/>
          <p:nvPr/>
        </p:nvSpPr>
        <p:spPr>
          <a:xfrm>
            <a:off x="1461511" y="1737335"/>
            <a:ext cx="60605" cy="109583"/>
          </a:xfrm>
          <a:custGeom>
            <a:avLst/>
            <a:gdLst/>
            <a:ahLst/>
            <a:cxnLst/>
            <a:rect l="l" t="t" r="r" b="b"/>
            <a:pathLst>
              <a:path w="516" h="933" extrusionOk="0">
                <a:moveTo>
                  <a:pt x="471" y="0"/>
                </a:moveTo>
                <a:cubicBezTo>
                  <a:pt x="400" y="27"/>
                  <a:pt x="347" y="45"/>
                  <a:pt x="276" y="71"/>
                </a:cubicBezTo>
                <a:cubicBezTo>
                  <a:pt x="205" y="98"/>
                  <a:pt x="134" y="142"/>
                  <a:pt x="89" y="205"/>
                </a:cubicBezTo>
                <a:cubicBezTo>
                  <a:pt x="27" y="311"/>
                  <a:pt x="1" y="435"/>
                  <a:pt x="9" y="560"/>
                </a:cubicBezTo>
                <a:cubicBezTo>
                  <a:pt x="9" y="631"/>
                  <a:pt x="18" y="711"/>
                  <a:pt x="36" y="782"/>
                </a:cubicBezTo>
                <a:cubicBezTo>
                  <a:pt x="45" y="844"/>
                  <a:pt x="89" y="906"/>
                  <a:pt x="143" y="933"/>
                </a:cubicBezTo>
                <a:lnTo>
                  <a:pt x="258" y="871"/>
                </a:lnTo>
                <a:cubicBezTo>
                  <a:pt x="418" y="835"/>
                  <a:pt x="516" y="640"/>
                  <a:pt x="507" y="427"/>
                </a:cubicBezTo>
                <a:cubicBezTo>
                  <a:pt x="489" y="320"/>
                  <a:pt x="489" y="205"/>
                  <a:pt x="498" y="98"/>
                </a:cubicBezTo>
                <a:cubicBezTo>
                  <a:pt x="507" y="62"/>
                  <a:pt x="516" y="18"/>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
          <p:cNvSpPr/>
          <p:nvPr/>
        </p:nvSpPr>
        <p:spPr>
          <a:xfrm>
            <a:off x="1393741" y="1768578"/>
            <a:ext cx="98190" cy="81042"/>
          </a:xfrm>
          <a:custGeom>
            <a:avLst/>
            <a:gdLst/>
            <a:ahLst/>
            <a:cxnLst/>
            <a:rect l="l" t="t" r="r" b="b"/>
            <a:pathLst>
              <a:path w="836" h="690" extrusionOk="0">
                <a:moveTo>
                  <a:pt x="118" y="1"/>
                </a:moveTo>
                <a:cubicBezTo>
                  <a:pt x="81" y="1"/>
                  <a:pt x="45" y="4"/>
                  <a:pt x="9" y="10"/>
                </a:cubicBezTo>
                <a:cubicBezTo>
                  <a:pt x="0" y="223"/>
                  <a:pt x="98" y="436"/>
                  <a:pt x="258" y="587"/>
                </a:cubicBezTo>
                <a:cubicBezTo>
                  <a:pt x="332" y="638"/>
                  <a:pt x="449" y="689"/>
                  <a:pt x="554" y="689"/>
                </a:cubicBezTo>
                <a:cubicBezTo>
                  <a:pt x="614" y="689"/>
                  <a:pt x="669" y="673"/>
                  <a:pt x="711" y="631"/>
                </a:cubicBezTo>
                <a:cubicBezTo>
                  <a:pt x="835" y="516"/>
                  <a:pt x="675" y="214"/>
                  <a:pt x="595" y="143"/>
                </a:cubicBezTo>
                <a:cubicBezTo>
                  <a:pt x="515" y="90"/>
                  <a:pt x="427" y="45"/>
                  <a:pt x="338" y="36"/>
                </a:cubicBezTo>
                <a:cubicBezTo>
                  <a:pt x="267" y="13"/>
                  <a:pt x="192"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
          <p:cNvSpPr/>
          <p:nvPr/>
        </p:nvSpPr>
        <p:spPr>
          <a:xfrm>
            <a:off x="1427097" y="1789484"/>
            <a:ext cx="107586" cy="105472"/>
          </a:xfrm>
          <a:custGeom>
            <a:avLst/>
            <a:gdLst/>
            <a:ahLst/>
            <a:cxnLst/>
            <a:rect l="l" t="t" r="r" b="b"/>
            <a:pathLst>
              <a:path w="916" h="898" extrusionOk="0">
                <a:moveTo>
                  <a:pt x="134" y="222"/>
                </a:moveTo>
                <a:lnTo>
                  <a:pt x="134" y="222"/>
                </a:lnTo>
                <a:cubicBezTo>
                  <a:pt x="141" y="233"/>
                  <a:pt x="148" y="243"/>
                  <a:pt x="157" y="252"/>
                </a:cubicBezTo>
                <a:lnTo>
                  <a:pt x="157" y="252"/>
                </a:lnTo>
                <a:lnTo>
                  <a:pt x="134" y="222"/>
                </a:lnTo>
                <a:close/>
                <a:moveTo>
                  <a:pt x="542" y="0"/>
                </a:moveTo>
                <a:lnTo>
                  <a:pt x="445" y="187"/>
                </a:lnTo>
                <a:cubicBezTo>
                  <a:pt x="436" y="142"/>
                  <a:pt x="427" y="89"/>
                  <a:pt x="427" y="45"/>
                </a:cubicBezTo>
                <a:cubicBezTo>
                  <a:pt x="409" y="142"/>
                  <a:pt x="400" y="240"/>
                  <a:pt x="391" y="338"/>
                </a:cubicBezTo>
                <a:lnTo>
                  <a:pt x="347" y="125"/>
                </a:lnTo>
                <a:cubicBezTo>
                  <a:pt x="347" y="187"/>
                  <a:pt x="338" y="249"/>
                  <a:pt x="338" y="320"/>
                </a:cubicBezTo>
                <a:cubicBezTo>
                  <a:pt x="276" y="267"/>
                  <a:pt x="231" y="214"/>
                  <a:pt x="196" y="151"/>
                </a:cubicBezTo>
                <a:lnTo>
                  <a:pt x="196" y="151"/>
                </a:lnTo>
                <a:cubicBezTo>
                  <a:pt x="205" y="214"/>
                  <a:pt x="240" y="276"/>
                  <a:pt x="276" y="338"/>
                </a:cubicBezTo>
                <a:cubicBezTo>
                  <a:pt x="233" y="316"/>
                  <a:pt x="190" y="289"/>
                  <a:pt x="157" y="252"/>
                </a:cubicBezTo>
                <a:lnTo>
                  <a:pt x="157" y="252"/>
                </a:lnTo>
                <a:lnTo>
                  <a:pt x="258" y="382"/>
                </a:lnTo>
                <a:cubicBezTo>
                  <a:pt x="187" y="373"/>
                  <a:pt x="125" y="347"/>
                  <a:pt x="72" y="311"/>
                </a:cubicBezTo>
                <a:lnTo>
                  <a:pt x="72" y="311"/>
                </a:lnTo>
                <a:cubicBezTo>
                  <a:pt x="107" y="356"/>
                  <a:pt x="151" y="391"/>
                  <a:pt x="196" y="409"/>
                </a:cubicBezTo>
                <a:lnTo>
                  <a:pt x="0" y="462"/>
                </a:lnTo>
                <a:lnTo>
                  <a:pt x="214" y="462"/>
                </a:lnTo>
                <a:cubicBezTo>
                  <a:pt x="160" y="498"/>
                  <a:pt x="107" y="524"/>
                  <a:pt x="45" y="542"/>
                </a:cubicBezTo>
                <a:lnTo>
                  <a:pt x="240" y="489"/>
                </a:lnTo>
                <a:lnTo>
                  <a:pt x="63" y="649"/>
                </a:lnTo>
                <a:lnTo>
                  <a:pt x="267" y="560"/>
                </a:lnTo>
                <a:lnTo>
                  <a:pt x="89" y="729"/>
                </a:lnTo>
                <a:lnTo>
                  <a:pt x="276" y="613"/>
                </a:lnTo>
                <a:lnTo>
                  <a:pt x="276" y="613"/>
                </a:lnTo>
                <a:cubicBezTo>
                  <a:pt x="231" y="675"/>
                  <a:pt x="187" y="729"/>
                  <a:pt x="143" y="791"/>
                </a:cubicBezTo>
                <a:lnTo>
                  <a:pt x="338" y="622"/>
                </a:lnTo>
                <a:lnTo>
                  <a:pt x="338" y="622"/>
                </a:lnTo>
                <a:cubicBezTo>
                  <a:pt x="302" y="684"/>
                  <a:pt x="276" y="746"/>
                  <a:pt x="258" y="817"/>
                </a:cubicBezTo>
                <a:lnTo>
                  <a:pt x="373" y="631"/>
                </a:lnTo>
                <a:cubicBezTo>
                  <a:pt x="382" y="720"/>
                  <a:pt x="418" y="817"/>
                  <a:pt x="453" y="897"/>
                </a:cubicBezTo>
                <a:cubicBezTo>
                  <a:pt x="445" y="817"/>
                  <a:pt x="436" y="738"/>
                  <a:pt x="427" y="658"/>
                </a:cubicBezTo>
                <a:lnTo>
                  <a:pt x="427" y="658"/>
                </a:lnTo>
                <a:cubicBezTo>
                  <a:pt x="453" y="729"/>
                  <a:pt x="489" y="791"/>
                  <a:pt x="524" y="862"/>
                </a:cubicBezTo>
                <a:lnTo>
                  <a:pt x="489" y="640"/>
                </a:lnTo>
                <a:lnTo>
                  <a:pt x="596" y="773"/>
                </a:lnTo>
                <a:lnTo>
                  <a:pt x="569" y="633"/>
                </a:lnTo>
                <a:lnTo>
                  <a:pt x="569" y="633"/>
                </a:lnTo>
                <a:cubicBezTo>
                  <a:pt x="576" y="653"/>
                  <a:pt x="658" y="702"/>
                  <a:pt x="675" y="702"/>
                </a:cubicBezTo>
                <a:cubicBezTo>
                  <a:pt x="654" y="670"/>
                  <a:pt x="681" y="664"/>
                  <a:pt x="709" y="664"/>
                </a:cubicBezTo>
                <a:cubicBezTo>
                  <a:pt x="728" y="664"/>
                  <a:pt x="748" y="666"/>
                  <a:pt x="755" y="666"/>
                </a:cubicBezTo>
                <a:cubicBezTo>
                  <a:pt x="782" y="671"/>
                  <a:pt x="806" y="673"/>
                  <a:pt x="831" y="673"/>
                </a:cubicBezTo>
                <a:cubicBezTo>
                  <a:pt x="855" y="673"/>
                  <a:pt x="880" y="671"/>
                  <a:pt x="906" y="666"/>
                </a:cubicBezTo>
                <a:lnTo>
                  <a:pt x="800" y="640"/>
                </a:lnTo>
                <a:lnTo>
                  <a:pt x="915" y="587"/>
                </a:lnTo>
                <a:cubicBezTo>
                  <a:pt x="862" y="587"/>
                  <a:pt x="809" y="578"/>
                  <a:pt x="764" y="569"/>
                </a:cubicBezTo>
                <a:cubicBezTo>
                  <a:pt x="818" y="560"/>
                  <a:pt x="871" y="542"/>
                  <a:pt x="915" y="507"/>
                </a:cubicBezTo>
                <a:lnTo>
                  <a:pt x="729" y="507"/>
                </a:lnTo>
                <a:lnTo>
                  <a:pt x="889" y="427"/>
                </a:lnTo>
                <a:lnTo>
                  <a:pt x="729" y="400"/>
                </a:lnTo>
                <a:lnTo>
                  <a:pt x="898" y="338"/>
                </a:lnTo>
                <a:lnTo>
                  <a:pt x="720" y="338"/>
                </a:lnTo>
                <a:lnTo>
                  <a:pt x="844" y="276"/>
                </a:lnTo>
                <a:lnTo>
                  <a:pt x="658" y="338"/>
                </a:lnTo>
                <a:lnTo>
                  <a:pt x="755" y="240"/>
                </a:lnTo>
                <a:lnTo>
                  <a:pt x="755" y="240"/>
                </a:lnTo>
                <a:cubicBezTo>
                  <a:pt x="702" y="276"/>
                  <a:pt x="649" y="311"/>
                  <a:pt x="596" y="356"/>
                </a:cubicBezTo>
                <a:cubicBezTo>
                  <a:pt x="658" y="285"/>
                  <a:pt x="693" y="214"/>
                  <a:pt x="720" y="134"/>
                </a:cubicBezTo>
                <a:lnTo>
                  <a:pt x="720" y="134"/>
                </a:lnTo>
                <a:cubicBezTo>
                  <a:pt x="675" y="187"/>
                  <a:pt x="622" y="231"/>
                  <a:pt x="569" y="267"/>
                </a:cubicBezTo>
                <a:cubicBezTo>
                  <a:pt x="604" y="214"/>
                  <a:pt x="631" y="142"/>
                  <a:pt x="631" y="80"/>
                </a:cubicBezTo>
                <a:lnTo>
                  <a:pt x="631" y="80"/>
                </a:lnTo>
                <a:lnTo>
                  <a:pt x="516" y="231"/>
                </a:lnTo>
                <a:lnTo>
                  <a:pt x="5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
          <p:cNvSpPr/>
          <p:nvPr/>
        </p:nvSpPr>
        <p:spPr>
          <a:xfrm>
            <a:off x="1480303" y="1837405"/>
            <a:ext cx="21024" cy="68005"/>
          </a:xfrm>
          <a:custGeom>
            <a:avLst/>
            <a:gdLst/>
            <a:ahLst/>
            <a:cxnLst/>
            <a:rect l="l" t="t" r="r" b="b"/>
            <a:pathLst>
              <a:path w="179" h="579" fill="none" extrusionOk="0">
                <a:moveTo>
                  <a:pt x="0" y="1"/>
                </a:moveTo>
                <a:cubicBezTo>
                  <a:pt x="71" y="187"/>
                  <a:pt x="134" y="383"/>
                  <a:pt x="178" y="57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
          <p:cNvSpPr/>
          <p:nvPr/>
        </p:nvSpPr>
        <p:spPr>
          <a:xfrm>
            <a:off x="1482418" y="1837405"/>
            <a:ext cx="117" cy="76344"/>
          </a:xfrm>
          <a:custGeom>
            <a:avLst/>
            <a:gdLst/>
            <a:ahLst/>
            <a:cxnLst/>
            <a:rect l="l" t="t" r="r" b="b"/>
            <a:pathLst>
              <a:path w="1" h="650" fill="none" extrusionOk="0">
                <a:moveTo>
                  <a:pt x="0" y="1"/>
                </a:moveTo>
                <a:lnTo>
                  <a:pt x="0" y="649"/>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
          <p:cNvSpPr/>
          <p:nvPr/>
        </p:nvSpPr>
        <p:spPr>
          <a:xfrm>
            <a:off x="1480303" y="1838462"/>
            <a:ext cx="60605" cy="18910"/>
          </a:xfrm>
          <a:custGeom>
            <a:avLst/>
            <a:gdLst/>
            <a:ahLst/>
            <a:cxnLst/>
            <a:rect l="l" t="t" r="r" b="b"/>
            <a:pathLst>
              <a:path w="516" h="161" fill="none" extrusionOk="0">
                <a:moveTo>
                  <a:pt x="0" y="1"/>
                </a:moveTo>
                <a:cubicBezTo>
                  <a:pt x="178" y="27"/>
                  <a:pt x="356" y="81"/>
                  <a:pt x="516" y="16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
          <p:cNvSpPr/>
          <p:nvPr/>
        </p:nvSpPr>
        <p:spPr>
          <a:xfrm>
            <a:off x="1480303" y="1838462"/>
            <a:ext cx="43927" cy="47098"/>
          </a:xfrm>
          <a:custGeom>
            <a:avLst/>
            <a:gdLst/>
            <a:ahLst/>
            <a:cxnLst/>
            <a:rect l="l" t="t" r="r" b="b"/>
            <a:pathLst>
              <a:path w="374" h="401" fill="none" extrusionOk="0">
                <a:moveTo>
                  <a:pt x="0" y="1"/>
                </a:moveTo>
                <a:cubicBezTo>
                  <a:pt x="143" y="116"/>
                  <a:pt x="267" y="249"/>
                  <a:pt x="373" y="40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
          <p:cNvSpPr/>
          <p:nvPr/>
        </p:nvSpPr>
        <p:spPr>
          <a:xfrm>
            <a:off x="1521999" y="1882272"/>
            <a:ext cx="4346" cy="5403"/>
          </a:xfrm>
          <a:custGeom>
            <a:avLst/>
            <a:gdLst/>
            <a:ahLst/>
            <a:cxnLst/>
            <a:rect l="l" t="t" r="r" b="b"/>
            <a:pathLst>
              <a:path w="37" h="46" extrusionOk="0">
                <a:moveTo>
                  <a:pt x="18" y="1"/>
                </a:moveTo>
                <a:cubicBezTo>
                  <a:pt x="1" y="1"/>
                  <a:pt x="1" y="10"/>
                  <a:pt x="1" y="27"/>
                </a:cubicBezTo>
                <a:cubicBezTo>
                  <a:pt x="1" y="36"/>
                  <a:pt x="1" y="45"/>
                  <a:pt x="18" y="45"/>
                </a:cubicBezTo>
                <a:cubicBezTo>
                  <a:pt x="27" y="45"/>
                  <a:pt x="36" y="36"/>
                  <a:pt x="36" y="19"/>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
          <p:cNvSpPr/>
          <p:nvPr/>
        </p:nvSpPr>
        <p:spPr>
          <a:xfrm>
            <a:off x="1537620" y="1854788"/>
            <a:ext cx="5403" cy="5755"/>
          </a:xfrm>
          <a:custGeom>
            <a:avLst/>
            <a:gdLst/>
            <a:ahLst/>
            <a:cxnLst/>
            <a:rect l="l" t="t" r="r" b="b"/>
            <a:pathLst>
              <a:path w="46" h="49" extrusionOk="0">
                <a:moveTo>
                  <a:pt x="31" y="0"/>
                </a:moveTo>
                <a:cubicBezTo>
                  <a:pt x="28" y="0"/>
                  <a:pt x="23" y="2"/>
                  <a:pt x="19" y="4"/>
                </a:cubicBezTo>
                <a:cubicBezTo>
                  <a:pt x="10" y="4"/>
                  <a:pt x="1" y="22"/>
                  <a:pt x="10" y="31"/>
                </a:cubicBezTo>
                <a:cubicBezTo>
                  <a:pt x="10" y="39"/>
                  <a:pt x="19" y="48"/>
                  <a:pt x="28" y="48"/>
                </a:cubicBezTo>
                <a:cubicBezTo>
                  <a:pt x="36" y="39"/>
                  <a:pt x="45" y="31"/>
                  <a:pt x="45" y="22"/>
                </a:cubicBezTo>
                <a:cubicBezTo>
                  <a:pt x="45" y="9"/>
                  <a:pt x="41" y="0"/>
                  <a:pt x="3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
          <p:cNvSpPr/>
          <p:nvPr/>
        </p:nvSpPr>
        <p:spPr>
          <a:xfrm>
            <a:off x="1499096" y="1902122"/>
            <a:ext cx="5285" cy="6342"/>
          </a:xfrm>
          <a:custGeom>
            <a:avLst/>
            <a:gdLst/>
            <a:ahLst/>
            <a:cxnLst/>
            <a:rect l="l" t="t" r="r" b="b"/>
            <a:pathLst>
              <a:path w="45" h="54" extrusionOk="0">
                <a:moveTo>
                  <a:pt x="18" y="1"/>
                </a:moveTo>
                <a:cubicBezTo>
                  <a:pt x="0" y="9"/>
                  <a:pt x="0" y="18"/>
                  <a:pt x="0" y="27"/>
                </a:cubicBezTo>
                <a:cubicBezTo>
                  <a:pt x="0" y="45"/>
                  <a:pt x="18" y="54"/>
                  <a:pt x="27" y="54"/>
                </a:cubicBezTo>
                <a:cubicBezTo>
                  <a:pt x="36" y="45"/>
                  <a:pt x="45" y="27"/>
                  <a:pt x="36" y="18"/>
                </a:cubicBezTo>
                <a:cubicBezTo>
                  <a:pt x="36"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
          <p:cNvSpPr/>
          <p:nvPr/>
        </p:nvSpPr>
        <p:spPr>
          <a:xfrm>
            <a:off x="1479246" y="1909404"/>
            <a:ext cx="5285" cy="5638"/>
          </a:xfrm>
          <a:custGeom>
            <a:avLst/>
            <a:gdLst/>
            <a:ahLst/>
            <a:cxnLst/>
            <a:rect l="l" t="t" r="r" b="b"/>
            <a:pathLst>
              <a:path w="45" h="48" extrusionOk="0">
                <a:moveTo>
                  <a:pt x="18" y="1"/>
                </a:moveTo>
                <a:cubicBezTo>
                  <a:pt x="9" y="1"/>
                  <a:pt x="1" y="10"/>
                  <a:pt x="9" y="27"/>
                </a:cubicBezTo>
                <a:cubicBezTo>
                  <a:pt x="9" y="35"/>
                  <a:pt x="15" y="48"/>
                  <a:pt x="22" y="48"/>
                </a:cubicBezTo>
                <a:cubicBezTo>
                  <a:pt x="24" y="48"/>
                  <a:pt x="25" y="47"/>
                  <a:pt x="27" y="45"/>
                </a:cubicBezTo>
                <a:cubicBezTo>
                  <a:pt x="36" y="36"/>
                  <a:pt x="45" y="27"/>
                  <a:pt x="45" y="19"/>
                </a:cubicBezTo>
                <a:cubicBezTo>
                  <a:pt x="45"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
          <p:cNvSpPr/>
          <p:nvPr/>
        </p:nvSpPr>
        <p:spPr>
          <a:xfrm>
            <a:off x="1424983" y="1801934"/>
            <a:ext cx="58609" cy="68005"/>
          </a:xfrm>
          <a:custGeom>
            <a:avLst/>
            <a:gdLst/>
            <a:ahLst/>
            <a:cxnLst/>
            <a:rect l="l" t="t" r="r" b="b"/>
            <a:pathLst>
              <a:path w="499" h="579" extrusionOk="0">
                <a:moveTo>
                  <a:pt x="1" y="1"/>
                </a:moveTo>
                <a:lnTo>
                  <a:pt x="1" y="1"/>
                </a:lnTo>
                <a:cubicBezTo>
                  <a:pt x="123" y="149"/>
                  <a:pt x="279" y="263"/>
                  <a:pt x="460" y="317"/>
                </a:cubicBezTo>
                <a:lnTo>
                  <a:pt x="460" y="317"/>
                </a:lnTo>
                <a:cubicBezTo>
                  <a:pt x="354" y="452"/>
                  <a:pt x="199" y="544"/>
                  <a:pt x="27" y="578"/>
                </a:cubicBezTo>
                <a:cubicBezTo>
                  <a:pt x="116" y="569"/>
                  <a:pt x="205" y="543"/>
                  <a:pt x="285" y="489"/>
                </a:cubicBezTo>
                <a:cubicBezTo>
                  <a:pt x="365" y="445"/>
                  <a:pt x="427" y="383"/>
                  <a:pt x="489" y="312"/>
                </a:cubicBezTo>
                <a:lnTo>
                  <a:pt x="498" y="294"/>
                </a:lnTo>
                <a:lnTo>
                  <a:pt x="480" y="294"/>
                </a:lnTo>
                <a:cubicBezTo>
                  <a:pt x="303" y="241"/>
                  <a:pt x="134" y="134"/>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
          <p:cNvSpPr/>
          <p:nvPr/>
        </p:nvSpPr>
        <p:spPr>
          <a:xfrm>
            <a:off x="1482418" y="1760238"/>
            <a:ext cx="18910" cy="79398"/>
          </a:xfrm>
          <a:custGeom>
            <a:avLst/>
            <a:gdLst/>
            <a:ahLst/>
            <a:cxnLst/>
            <a:rect l="l" t="t" r="r" b="b"/>
            <a:pathLst>
              <a:path w="161" h="676" extrusionOk="0">
                <a:moveTo>
                  <a:pt x="160" y="1"/>
                </a:moveTo>
                <a:cubicBezTo>
                  <a:pt x="125" y="45"/>
                  <a:pt x="107" y="107"/>
                  <a:pt x="107" y="169"/>
                </a:cubicBezTo>
                <a:lnTo>
                  <a:pt x="107" y="347"/>
                </a:lnTo>
                <a:cubicBezTo>
                  <a:pt x="107" y="409"/>
                  <a:pt x="98" y="463"/>
                  <a:pt x="80" y="525"/>
                </a:cubicBezTo>
                <a:cubicBezTo>
                  <a:pt x="53" y="578"/>
                  <a:pt x="27" y="631"/>
                  <a:pt x="0" y="676"/>
                </a:cubicBezTo>
                <a:cubicBezTo>
                  <a:pt x="80" y="587"/>
                  <a:pt x="133" y="471"/>
                  <a:pt x="133" y="347"/>
                </a:cubicBezTo>
                <a:cubicBezTo>
                  <a:pt x="133" y="285"/>
                  <a:pt x="133" y="232"/>
                  <a:pt x="133" y="169"/>
                </a:cubicBezTo>
                <a:cubicBezTo>
                  <a:pt x="125" y="107"/>
                  <a:pt x="133" y="54"/>
                  <a:pt x="1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
          <p:cNvSpPr/>
          <p:nvPr/>
        </p:nvSpPr>
        <p:spPr>
          <a:xfrm>
            <a:off x="1476075" y="1840576"/>
            <a:ext cx="17853" cy="93022"/>
          </a:xfrm>
          <a:custGeom>
            <a:avLst/>
            <a:gdLst/>
            <a:ahLst/>
            <a:cxnLst/>
            <a:rect l="l" t="t" r="r" b="b"/>
            <a:pathLst>
              <a:path w="152" h="792" extrusionOk="0">
                <a:moveTo>
                  <a:pt x="54" y="1"/>
                </a:moveTo>
                <a:cubicBezTo>
                  <a:pt x="19" y="54"/>
                  <a:pt x="1" y="125"/>
                  <a:pt x="10" y="196"/>
                </a:cubicBezTo>
                <a:cubicBezTo>
                  <a:pt x="10" y="267"/>
                  <a:pt x="28" y="338"/>
                  <a:pt x="54" y="400"/>
                </a:cubicBezTo>
                <a:cubicBezTo>
                  <a:pt x="90" y="462"/>
                  <a:pt x="107" y="525"/>
                  <a:pt x="125" y="596"/>
                </a:cubicBezTo>
                <a:cubicBezTo>
                  <a:pt x="143" y="658"/>
                  <a:pt x="134" y="729"/>
                  <a:pt x="116" y="791"/>
                </a:cubicBezTo>
                <a:cubicBezTo>
                  <a:pt x="143" y="729"/>
                  <a:pt x="152" y="658"/>
                  <a:pt x="143" y="587"/>
                </a:cubicBezTo>
                <a:cubicBezTo>
                  <a:pt x="125" y="525"/>
                  <a:pt x="107" y="454"/>
                  <a:pt x="81" y="391"/>
                </a:cubicBezTo>
                <a:cubicBezTo>
                  <a:pt x="54" y="329"/>
                  <a:pt x="36" y="267"/>
                  <a:pt x="28" y="196"/>
                </a:cubicBezTo>
                <a:cubicBezTo>
                  <a:pt x="10" y="125"/>
                  <a:pt x="28" y="63"/>
                  <a:pt x="54"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
          <p:cNvSpPr/>
          <p:nvPr/>
        </p:nvSpPr>
        <p:spPr>
          <a:xfrm>
            <a:off x="1483475" y="1837405"/>
            <a:ext cx="56377" cy="7517"/>
          </a:xfrm>
          <a:custGeom>
            <a:avLst/>
            <a:gdLst/>
            <a:ahLst/>
            <a:cxnLst/>
            <a:rect l="l" t="t" r="r" b="b"/>
            <a:pathLst>
              <a:path w="480" h="64" extrusionOk="0">
                <a:moveTo>
                  <a:pt x="480" y="1"/>
                </a:moveTo>
                <a:lnTo>
                  <a:pt x="480" y="1"/>
                </a:lnTo>
                <a:cubicBezTo>
                  <a:pt x="390" y="26"/>
                  <a:pt x="300" y="37"/>
                  <a:pt x="209" y="37"/>
                </a:cubicBezTo>
                <a:cubicBezTo>
                  <a:pt x="140" y="37"/>
                  <a:pt x="70" y="30"/>
                  <a:pt x="0" y="19"/>
                </a:cubicBezTo>
                <a:lnTo>
                  <a:pt x="0" y="19"/>
                </a:lnTo>
                <a:cubicBezTo>
                  <a:pt x="71" y="48"/>
                  <a:pt x="147" y="63"/>
                  <a:pt x="224" y="63"/>
                </a:cubicBezTo>
                <a:cubicBezTo>
                  <a:pt x="312" y="63"/>
                  <a:pt x="399" y="43"/>
                  <a:pt x="48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
          <p:cNvSpPr/>
          <p:nvPr/>
        </p:nvSpPr>
        <p:spPr>
          <a:xfrm>
            <a:off x="1621129" y="2801342"/>
            <a:ext cx="102301" cy="52736"/>
          </a:xfrm>
          <a:custGeom>
            <a:avLst/>
            <a:gdLst/>
            <a:ahLst/>
            <a:cxnLst/>
            <a:rect l="l" t="t" r="r" b="b"/>
            <a:pathLst>
              <a:path w="871" h="449" extrusionOk="0">
                <a:moveTo>
                  <a:pt x="394" y="1"/>
                </a:moveTo>
                <a:cubicBezTo>
                  <a:pt x="331" y="1"/>
                  <a:pt x="268" y="15"/>
                  <a:pt x="214" y="45"/>
                </a:cubicBezTo>
                <a:cubicBezTo>
                  <a:pt x="178" y="54"/>
                  <a:pt x="0" y="80"/>
                  <a:pt x="27" y="134"/>
                </a:cubicBezTo>
                <a:cubicBezTo>
                  <a:pt x="98" y="276"/>
                  <a:pt x="231" y="382"/>
                  <a:pt x="391" y="427"/>
                </a:cubicBezTo>
                <a:cubicBezTo>
                  <a:pt x="440" y="441"/>
                  <a:pt x="491" y="448"/>
                  <a:pt x="543" y="448"/>
                </a:cubicBezTo>
                <a:cubicBezTo>
                  <a:pt x="648" y="448"/>
                  <a:pt x="754" y="419"/>
                  <a:pt x="844" y="365"/>
                </a:cubicBezTo>
                <a:cubicBezTo>
                  <a:pt x="853" y="356"/>
                  <a:pt x="862" y="347"/>
                  <a:pt x="862" y="338"/>
                </a:cubicBezTo>
                <a:cubicBezTo>
                  <a:pt x="871" y="329"/>
                  <a:pt x="853" y="303"/>
                  <a:pt x="844" y="294"/>
                </a:cubicBezTo>
                <a:cubicBezTo>
                  <a:pt x="800" y="231"/>
                  <a:pt x="747" y="169"/>
                  <a:pt x="693" y="116"/>
                </a:cubicBezTo>
                <a:cubicBezTo>
                  <a:pt x="631" y="63"/>
                  <a:pt x="560" y="18"/>
                  <a:pt x="480" y="9"/>
                </a:cubicBezTo>
                <a:cubicBezTo>
                  <a:pt x="452" y="4"/>
                  <a:pt x="423" y="1"/>
                  <a:pt x="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
          <p:cNvSpPr/>
          <p:nvPr/>
        </p:nvSpPr>
        <p:spPr>
          <a:xfrm>
            <a:off x="1613847" y="2819077"/>
            <a:ext cx="55320" cy="80455"/>
          </a:xfrm>
          <a:custGeom>
            <a:avLst/>
            <a:gdLst/>
            <a:ahLst/>
            <a:cxnLst/>
            <a:rect l="l" t="t" r="r" b="b"/>
            <a:pathLst>
              <a:path w="471" h="685" extrusionOk="0">
                <a:moveTo>
                  <a:pt x="169" y="1"/>
                </a:moveTo>
                <a:cubicBezTo>
                  <a:pt x="27" y="9"/>
                  <a:pt x="0" y="249"/>
                  <a:pt x="18" y="329"/>
                </a:cubicBezTo>
                <a:cubicBezTo>
                  <a:pt x="45" y="471"/>
                  <a:pt x="125" y="596"/>
                  <a:pt x="249" y="684"/>
                </a:cubicBezTo>
                <a:cubicBezTo>
                  <a:pt x="382" y="631"/>
                  <a:pt x="471" y="498"/>
                  <a:pt x="453" y="347"/>
                </a:cubicBezTo>
                <a:cubicBezTo>
                  <a:pt x="444" y="267"/>
                  <a:pt x="409" y="196"/>
                  <a:pt x="364" y="143"/>
                </a:cubicBezTo>
                <a:cubicBezTo>
                  <a:pt x="320" y="89"/>
                  <a:pt x="240"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
          <p:cNvSpPr/>
          <p:nvPr/>
        </p:nvSpPr>
        <p:spPr>
          <a:xfrm>
            <a:off x="1621129" y="2746961"/>
            <a:ext cx="49095" cy="68122"/>
          </a:xfrm>
          <a:custGeom>
            <a:avLst/>
            <a:gdLst/>
            <a:ahLst/>
            <a:cxnLst/>
            <a:rect l="l" t="t" r="r" b="b"/>
            <a:pathLst>
              <a:path w="418" h="580" extrusionOk="0">
                <a:moveTo>
                  <a:pt x="308" y="0"/>
                </a:moveTo>
                <a:cubicBezTo>
                  <a:pt x="222" y="0"/>
                  <a:pt x="144" y="35"/>
                  <a:pt x="80" y="91"/>
                </a:cubicBezTo>
                <a:cubicBezTo>
                  <a:pt x="27" y="153"/>
                  <a:pt x="0" y="233"/>
                  <a:pt x="0" y="313"/>
                </a:cubicBezTo>
                <a:cubicBezTo>
                  <a:pt x="0" y="382"/>
                  <a:pt x="34" y="579"/>
                  <a:pt x="153" y="579"/>
                </a:cubicBezTo>
                <a:cubicBezTo>
                  <a:pt x="155" y="579"/>
                  <a:pt x="158" y="579"/>
                  <a:pt x="160" y="579"/>
                </a:cubicBezTo>
                <a:cubicBezTo>
                  <a:pt x="276" y="570"/>
                  <a:pt x="365" y="455"/>
                  <a:pt x="391" y="375"/>
                </a:cubicBezTo>
                <a:cubicBezTo>
                  <a:pt x="418" y="259"/>
                  <a:pt x="418" y="144"/>
                  <a:pt x="391" y="37"/>
                </a:cubicBezTo>
                <a:cubicBezTo>
                  <a:pt x="391" y="28"/>
                  <a:pt x="382" y="19"/>
                  <a:pt x="382" y="19"/>
                </a:cubicBezTo>
                <a:cubicBezTo>
                  <a:pt x="365" y="11"/>
                  <a:pt x="356" y="2"/>
                  <a:pt x="338" y="2"/>
                </a:cubicBezTo>
                <a:cubicBezTo>
                  <a:pt x="328" y="1"/>
                  <a:pt x="318"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
          <p:cNvSpPr/>
          <p:nvPr/>
        </p:nvSpPr>
        <p:spPr>
          <a:xfrm>
            <a:off x="1566866" y="2761995"/>
            <a:ext cx="71059" cy="62720"/>
          </a:xfrm>
          <a:custGeom>
            <a:avLst/>
            <a:gdLst/>
            <a:ahLst/>
            <a:cxnLst/>
            <a:rect l="l" t="t" r="r" b="b"/>
            <a:pathLst>
              <a:path w="605" h="534" extrusionOk="0">
                <a:moveTo>
                  <a:pt x="20" y="1"/>
                </a:moveTo>
                <a:cubicBezTo>
                  <a:pt x="15" y="1"/>
                  <a:pt x="12" y="3"/>
                  <a:pt x="9" y="7"/>
                </a:cubicBezTo>
                <a:cubicBezTo>
                  <a:pt x="1" y="16"/>
                  <a:pt x="1" y="25"/>
                  <a:pt x="9" y="25"/>
                </a:cubicBezTo>
                <a:lnTo>
                  <a:pt x="9" y="185"/>
                </a:lnTo>
                <a:cubicBezTo>
                  <a:pt x="9" y="247"/>
                  <a:pt x="27" y="300"/>
                  <a:pt x="63" y="353"/>
                </a:cubicBezTo>
                <a:cubicBezTo>
                  <a:pt x="125" y="424"/>
                  <a:pt x="205" y="478"/>
                  <a:pt x="294" y="495"/>
                </a:cubicBezTo>
                <a:cubicBezTo>
                  <a:pt x="347" y="513"/>
                  <a:pt x="409" y="531"/>
                  <a:pt x="462" y="531"/>
                </a:cubicBezTo>
                <a:cubicBezTo>
                  <a:pt x="472" y="532"/>
                  <a:pt x="481" y="533"/>
                  <a:pt x="490" y="533"/>
                </a:cubicBezTo>
                <a:cubicBezTo>
                  <a:pt x="534" y="533"/>
                  <a:pt x="575" y="516"/>
                  <a:pt x="605" y="487"/>
                </a:cubicBezTo>
                <a:lnTo>
                  <a:pt x="578" y="389"/>
                </a:lnTo>
                <a:cubicBezTo>
                  <a:pt x="587" y="273"/>
                  <a:pt x="462" y="149"/>
                  <a:pt x="320" y="105"/>
                </a:cubicBezTo>
                <a:cubicBezTo>
                  <a:pt x="232" y="87"/>
                  <a:pt x="152" y="60"/>
                  <a:pt x="72" y="25"/>
                </a:cubicBezTo>
                <a:cubicBezTo>
                  <a:pt x="58" y="18"/>
                  <a:pt x="34"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
          <p:cNvSpPr/>
          <p:nvPr/>
        </p:nvSpPr>
        <p:spPr>
          <a:xfrm>
            <a:off x="1558527" y="2810386"/>
            <a:ext cx="80455" cy="54498"/>
          </a:xfrm>
          <a:custGeom>
            <a:avLst/>
            <a:gdLst/>
            <a:ahLst/>
            <a:cxnLst/>
            <a:rect l="l" t="t" r="r" b="b"/>
            <a:pathLst>
              <a:path w="685" h="464" extrusionOk="0">
                <a:moveTo>
                  <a:pt x="454" y="0"/>
                </a:moveTo>
                <a:cubicBezTo>
                  <a:pt x="372" y="0"/>
                  <a:pt x="286" y="21"/>
                  <a:pt x="249" y="39"/>
                </a:cubicBezTo>
                <a:cubicBezTo>
                  <a:pt x="187" y="75"/>
                  <a:pt x="143" y="128"/>
                  <a:pt x="107" y="199"/>
                </a:cubicBezTo>
                <a:cubicBezTo>
                  <a:pt x="54" y="261"/>
                  <a:pt x="18" y="350"/>
                  <a:pt x="1" y="430"/>
                </a:cubicBezTo>
                <a:cubicBezTo>
                  <a:pt x="67" y="452"/>
                  <a:pt x="137" y="463"/>
                  <a:pt x="206" y="463"/>
                </a:cubicBezTo>
                <a:cubicBezTo>
                  <a:pt x="302" y="463"/>
                  <a:pt x="397" y="441"/>
                  <a:pt x="480" y="394"/>
                </a:cubicBezTo>
                <a:cubicBezTo>
                  <a:pt x="569" y="332"/>
                  <a:pt x="684" y="181"/>
                  <a:pt x="631" y="75"/>
                </a:cubicBezTo>
                <a:cubicBezTo>
                  <a:pt x="605" y="18"/>
                  <a:pt x="531"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
          <p:cNvSpPr/>
          <p:nvPr/>
        </p:nvSpPr>
        <p:spPr>
          <a:xfrm>
            <a:off x="1599165" y="2776324"/>
            <a:ext cx="73173" cy="80455"/>
          </a:xfrm>
          <a:custGeom>
            <a:avLst/>
            <a:gdLst/>
            <a:ahLst/>
            <a:cxnLst/>
            <a:rect l="l" t="t" r="r" b="b"/>
            <a:pathLst>
              <a:path w="623" h="685" extrusionOk="0">
                <a:moveTo>
                  <a:pt x="271" y="638"/>
                </a:moveTo>
                <a:lnTo>
                  <a:pt x="267" y="667"/>
                </a:lnTo>
                <a:cubicBezTo>
                  <a:pt x="269" y="657"/>
                  <a:pt x="270" y="647"/>
                  <a:pt x="271" y="638"/>
                </a:cubicBezTo>
                <a:close/>
                <a:moveTo>
                  <a:pt x="330" y="0"/>
                </a:moveTo>
                <a:lnTo>
                  <a:pt x="285" y="134"/>
                </a:lnTo>
                <a:cubicBezTo>
                  <a:pt x="285" y="98"/>
                  <a:pt x="276" y="63"/>
                  <a:pt x="267" y="18"/>
                </a:cubicBezTo>
                <a:lnTo>
                  <a:pt x="267" y="178"/>
                </a:lnTo>
                <a:cubicBezTo>
                  <a:pt x="259" y="143"/>
                  <a:pt x="241" y="116"/>
                  <a:pt x="223" y="80"/>
                </a:cubicBezTo>
                <a:lnTo>
                  <a:pt x="223" y="80"/>
                </a:lnTo>
                <a:cubicBezTo>
                  <a:pt x="241" y="125"/>
                  <a:pt x="250" y="178"/>
                  <a:pt x="267" y="222"/>
                </a:cubicBezTo>
                <a:cubicBezTo>
                  <a:pt x="232" y="160"/>
                  <a:pt x="187" y="116"/>
                  <a:pt x="134" y="80"/>
                </a:cubicBezTo>
                <a:lnTo>
                  <a:pt x="134" y="80"/>
                </a:lnTo>
                <a:cubicBezTo>
                  <a:pt x="161" y="125"/>
                  <a:pt x="179" y="169"/>
                  <a:pt x="196" y="222"/>
                </a:cubicBezTo>
                <a:cubicBezTo>
                  <a:pt x="161" y="178"/>
                  <a:pt x="125" y="151"/>
                  <a:pt x="72" y="125"/>
                </a:cubicBezTo>
                <a:lnTo>
                  <a:pt x="72" y="125"/>
                </a:lnTo>
                <a:lnTo>
                  <a:pt x="152" y="249"/>
                </a:lnTo>
                <a:lnTo>
                  <a:pt x="1" y="169"/>
                </a:lnTo>
                <a:lnTo>
                  <a:pt x="108" y="285"/>
                </a:lnTo>
                <a:cubicBezTo>
                  <a:pt x="98" y="287"/>
                  <a:pt x="88" y="288"/>
                  <a:pt x="79" y="288"/>
                </a:cubicBezTo>
                <a:cubicBezTo>
                  <a:pt x="53" y="288"/>
                  <a:pt x="27" y="280"/>
                  <a:pt x="1" y="267"/>
                </a:cubicBezTo>
                <a:lnTo>
                  <a:pt x="1" y="267"/>
                </a:lnTo>
                <a:cubicBezTo>
                  <a:pt x="63" y="302"/>
                  <a:pt x="125" y="338"/>
                  <a:pt x="196" y="365"/>
                </a:cubicBezTo>
                <a:lnTo>
                  <a:pt x="36" y="347"/>
                </a:lnTo>
                <a:lnTo>
                  <a:pt x="36" y="347"/>
                </a:lnTo>
                <a:lnTo>
                  <a:pt x="170" y="400"/>
                </a:lnTo>
                <a:cubicBezTo>
                  <a:pt x="125" y="436"/>
                  <a:pt x="72" y="453"/>
                  <a:pt x="10" y="462"/>
                </a:cubicBezTo>
                <a:cubicBezTo>
                  <a:pt x="25" y="465"/>
                  <a:pt x="41" y="466"/>
                  <a:pt x="57" y="466"/>
                </a:cubicBezTo>
                <a:cubicBezTo>
                  <a:pt x="94" y="466"/>
                  <a:pt x="132" y="460"/>
                  <a:pt x="170" y="453"/>
                </a:cubicBezTo>
                <a:lnTo>
                  <a:pt x="170" y="453"/>
                </a:lnTo>
                <a:cubicBezTo>
                  <a:pt x="143" y="480"/>
                  <a:pt x="99" y="507"/>
                  <a:pt x="63" y="524"/>
                </a:cubicBezTo>
                <a:lnTo>
                  <a:pt x="205" y="480"/>
                </a:lnTo>
                <a:lnTo>
                  <a:pt x="205" y="480"/>
                </a:lnTo>
                <a:cubicBezTo>
                  <a:pt x="179" y="524"/>
                  <a:pt x="152" y="560"/>
                  <a:pt x="108" y="587"/>
                </a:cubicBezTo>
                <a:cubicBezTo>
                  <a:pt x="152" y="578"/>
                  <a:pt x="179" y="551"/>
                  <a:pt x="214" y="524"/>
                </a:cubicBezTo>
                <a:lnTo>
                  <a:pt x="214" y="524"/>
                </a:lnTo>
                <a:lnTo>
                  <a:pt x="196" y="675"/>
                </a:lnTo>
                <a:lnTo>
                  <a:pt x="259" y="524"/>
                </a:lnTo>
                <a:cubicBezTo>
                  <a:pt x="266" y="560"/>
                  <a:pt x="273" y="600"/>
                  <a:pt x="271" y="638"/>
                </a:cubicBezTo>
                <a:lnTo>
                  <a:pt x="271" y="638"/>
                </a:lnTo>
                <a:lnTo>
                  <a:pt x="285" y="516"/>
                </a:lnTo>
                <a:cubicBezTo>
                  <a:pt x="303" y="569"/>
                  <a:pt x="330" y="631"/>
                  <a:pt x="356" y="684"/>
                </a:cubicBezTo>
                <a:cubicBezTo>
                  <a:pt x="347" y="631"/>
                  <a:pt x="347" y="569"/>
                  <a:pt x="338" y="516"/>
                </a:cubicBezTo>
                <a:lnTo>
                  <a:pt x="338" y="516"/>
                </a:lnTo>
                <a:cubicBezTo>
                  <a:pt x="365" y="569"/>
                  <a:pt x="392" y="622"/>
                  <a:pt x="418" y="675"/>
                </a:cubicBezTo>
                <a:cubicBezTo>
                  <a:pt x="401" y="622"/>
                  <a:pt x="392" y="569"/>
                  <a:pt x="383" y="516"/>
                </a:cubicBezTo>
                <a:lnTo>
                  <a:pt x="383" y="516"/>
                </a:lnTo>
                <a:lnTo>
                  <a:pt x="472" y="658"/>
                </a:lnTo>
                <a:cubicBezTo>
                  <a:pt x="454" y="595"/>
                  <a:pt x="427" y="533"/>
                  <a:pt x="401" y="471"/>
                </a:cubicBezTo>
                <a:lnTo>
                  <a:pt x="401" y="471"/>
                </a:lnTo>
                <a:cubicBezTo>
                  <a:pt x="436" y="516"/>
                  <a:pt x="472" y="551"/>
                  <a:pt x="516" y="578"/>
                </a:cubicBezTo>
                <a:cubicBezTo>
                  <a:pt x="481" y="533"/>
                  <a:pt x="445" y="498"/>
                  <a:pt x="409" y="453"/>
                </a:cubicBezTo>
                <a:lnTo>
                  <a:pt x="409" y="453"/>
                </a:lnTo>
                <a:cubicBezTo>
                  <a:pt x="445" y="458"/>
                  <a:pt x="481" y="460"/>
                  <a:pt x="516" y="460"/>
                </a:cubicBezTo>
                <a:cubicBezTo>
                  <a:pt x="552" y="460"/>
                  <a:pt x="587" y="458"/>
                  <a:pt x="623" y="453"/>
                </a:cubicBezTo>
                <a:lnTo>
                  <a:pt x="445" y="418"/>
                </a:lnTo>
                <a:lnTo>
                  <a:pt x="614" y="400"/>
                </a:lnTo>
                <a:lnTo>
                  <a:pt x="445" y="365"/>
                </a:lnTo>
                <a:lnTo>
                  <a:pt x="569" y="320"/>
                </a:lnTo>
                <a:lnTo>
                  <a:pt x="463" y="311"/>
                </a:lnTo>
                <a:cubicBezTo>
                  <a:pt x="481" y="311"/>
                  <a:pt x="534" y="258"/>
                  <a:pt x="543" y="249"/>
                </a:cubicBezTo>
                <a:lnTo>
                  <a:pt x="543" y="249"/>
                </a:lnTo>
                <a:cubicBezTo>
                  <a:pt x="539" y="250"/>
                  <a:pt x="536" y="250"/>
                  <a:pt x="533" y="250"/>
                </a:cubicBezTo>
                <a:cubicBezTo>
                  <a:pt x="495" y="250"/>
                  <a:pt x="534" y="195"/>
                  <a:pt x="543" y="178"/>
                </a:cubicBezTo>
                <a:cubicBezTo>
                  <a:pt x="552" y="143"/>
                  <a:pt x="560" y="107"/>
                  <a:pt x="560" y="71"/>
                </a:cubicBezTo>
                <a:lnTo>
                  <a:pt x="560" y="71"/>
                </a:lnTo>
                <a:lnTo>
                  <a:pt x="516" y="143"/>
                </a:lnTo>
                <a:cubicBezTo>
                  <a:pt x="516" y="107"/>
                  <a:pt x="516" y="71"/>
                  <a:pt x="507" y="45"/>
                </a:cubicBezTo>
                <a:cubicBezTo>
                  <a:pt x="498" y="80"/>
                  <a:pt x="472" y="116"/>
                  <a:pt x="454" y="151"/>
                </a:cubicBezTo>
                <a:cubicBezTo>
                  <a:pt x="463" y="107"/>
                  <a:pt x="463" y="63"/>
                  <a:pt x="454" y="27"/>
                </a:cubicBezTo>
                <a:cubicBezTo>
                  <a:pt x="436" y="71"/>
                  <a:pt x="418" y="116"/>
                  <a:pt x="409" y="160"/>
                </a:cubicBezTo>
                <a:lnTo>
                  <a:pt x="383" y="27"/>
                </a:lnTo>
                <a:lnTo>
                  <a:pt x="330" y="134"/>
                </a:lnTo>
                <a:lnTo>
                  <a:pt x="3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
          <p:cNvSpPr/>
          <p:nvPr/>
        </p:nvSpPr>
        <p:spPr>
          <a:xfrm>
            <a:off x="1629468" y="2814966"/>
            <a:ext cx="54381" cy="2114"/>
          </a:xfrm>
          <a:custGeom>
            <a:avLst/>
            <a:gdLst/>
            <a:ahLst/>
            <a:cxnLst/>
            <a:rect l="l" t="t" r="r" b="b"/>
            <a:pathLst>
              <a:path w="463" h="18" fill="none" extrusionOk="0">
                <a:moveTo>
                  <a:pt x="1" y="0"/>
                </a:moveTo>
                <a:cubicBezTo>
                  <a:pt x="160" y="0"/>
                  <a:pt x="311" y="0"/>
                  <a:pt x="462" y="1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
          <p:cNvSpPr/>
          <p:nvPr/>
        </p:nvSpPr>
        <p:spPr>
          <a:xfrm>
            <a:off x="1629468" y="2813909"/>
            <a:ext cx="55438" cy="18792"/>
          </a:xfrm>
          <a:custGeom>
            <a:avLst/>
            <a:gdLst/>
            <a:ahLst/>
            <a:cxnLst/>
            <a:rect l="l" t="t" r="r" b="b"/>
            <a:pathLst>
              <a:path w="472" h="160" fill="none" extrusionOk="0">
                <a:moveTo>
                  <a:pt x="1" y="0"/>
                </a:moveTo>
                <a:lnTo>
                  <a:pt x="471" y="16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
          <p:cNvSpPr/>
          <p:nvPr/>
        </p:nvSpPr>
        <p:spPr>
          <a:xfrm>
            <a:off x="1630525" y="2777381"/>
            <a:ext cx="29363" cy="38642"/>
          </a:xfrm>
          <a:custGeom>
            <a:avLst/>
            <a:gdLst/>
            <a:ahLst/>
            <a:cxnLst/>
            <a:rect l="l" t="t" r="r" b="b"/>
            <a:pathLst>
              <a:path w="250" h="329" fill="none" extrusionOk="0">
                <a:moveTo>
                  <a:pt x="0" y="329"/>
                </a:moveTo>
                <a:cubicBezTo>
                  <a:pt x="63" y="205"/>
                  <a:pt x="142" y="98"/>
                  <a:pt x="249"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
          <p:cNvSpPr/>
          <p:nvPr/>
        </p:nvSpPr>
        <p:spPr>
          <a:xfrm>
            <a:off x="1630525" y="2796174"/>
            <a:ext cx="44984" cy="19849"/>
          </a:xfrm>
          <a:custGeom>
            <a:avLst/>
            <a:gdLst/>
            <a:ahLst/>
            <a:cxnLst/>
            <a:rect l="l" t="t" r="r" b="b"/>
            <a:pathLst>
              <a:path w="383" h="169" fill="none" extrusionOk="0">
                <a:moveTo>
                  <a:pt x="0" y="169"/>
                </a:moveTo>
                <a:cubicBezTo>
                  <a:pt x="116" y="98"/>
                  <a:pt x="249" y="36"/>
                  <a:pt x="382"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
          <p:cNvSpPr/>
          <p:nvPr/>
        </p:nvSpPr>
        <p:spPr>
          <a:xfrm>
            <a:off x="1672221" y="2794060"/>
            <a:ext cx="5403" cy="4228"/>
          </a:xfrm>
          <a:custGeom>
            <a:avLst/>
            <a:gdLst/>
            <a:ahLst/>
            <a:cxnLst/>
            <a:rect l="l" t="t" r="r" b="b"/>
            <a:pathLst>
              <a:path w="46" h="36" extrusionOk="0">
                <a:moveTo>
                  <a:pt x="27" y="0"/>
                </a:moveTo>
                <a:cubicBezTo>
                  <a:pt x="18" y="0"/>
                  <a:pt x="10" y="0"/>
                  <a:pt x="10" y="9"/>
                </a:cubicBezTo>
                <a:cubicBezTo>
                  <a:pt x="1" y="18"/>
                  <a:pt x="10" y="36"/>
                  <a:pt x="18" y="36"/>
                </a:cubicBezTo>
                <a:cubicBezTo>
                  <a:pt x="27" y="36"/>
                  <a:pt x="36" y="27"/>
                  <a:pt x="45" y="18"/>
                </a:cubicBezTo>
                <a:cubicBezTo>
                  <a:pt x="45" y="9"/>
                  <a:pt x="36"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
          <p:cNvSpPr/>
          <p:nvPr/>
        </p:nvSpPr>
        <p:spPr>
          <a:xfrm>
            <a:off x="1656600" y="2775267"/>
            <a:ext cx="4228" cy="3641"/>
          </a:xfrm>
          <a:custGeom>
            <a:avLst/>
            <a:gdLst/>
            <a:ahLst/>
            <a:cxnLst/>
            <a:rect l="l" t="t" r="r" b="b"/>
            <a:pathLst>
              <a:path w="36" h="31" extrusionOk="0">
                <a:moveTo>
                  <a:pt x="18" y="1"/>
                </a:moveTo>
                <a:cubicBezTo>
                  <a:pt x="9" y="1"/>
                  <a:pt x="0" y="9"/>
                  <a:pt x="0" y="9"/>
                </a:cubicBezTo>
                <a:cubicBezTo>
                  <a:pt x="0" y="18"/>
                  <a:pt x="9" y="27"/>
                  <a:pt x="18" y="27"/>
                </a:cubicBezTo>
                <a:cubicBezTo>
                  <a:pt x="21" y="30"/>
                  <a:pt x="23" y="31"/>
                  <a:pt x="26" y="31"/>
                </a:cubicBezTo>
                <a:cubicBezTo>
                  <a:pt x="32" y="31"/>
                  <a:pt x="36" y="25"/>
                  <a:pt x="36" y="18"/>
                </a:cubicBezTo>
                <a:cubicBezTo>
                  <a:pt x="36" y="9"/>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
          <p:cNvSpPr/>
          <p:nvPr/>
        </p:nvSpPr>
        <p:spPr>
          <a:xfrm>
            <a:off x="1681617" y="2815554"/>
            <a:ext cx="4346" cy="3641"/>
          </a:xfrm>
          <a:custGeom>
            <a:avLst/>
            <a:gdLst/>
            <a:ahLst/>
            <a:cxnLst/>
            <a:rect l="l" t="t" r="r" b="b"/>
            <a:pathLst>
              <a:path w="37" h="31" extrusionOk="0">
                <a:moveTo>
                  <a:pt x="11" y="0"/>
                </a:moveTo>
                <a:cubicBezTo>
                  <a:pt x="5" y="0"/>
                  <a:pt x="1" y="7"/>
                  <a:pt x="1" y="13"/>
                </a:cubicBezTo>
                <a:cubicBezTo>
                  <a:pt x="1" y="22"/>
                  <a:pt x="9" y="31"/>
                  <a:pt x="18" y="31"/>
                </a:cubicBezTo>
                <a:cubicBezTo>
                  <a:pt x="27" y="31"/>
                  <a:pt x="36" y="31"/>
                  <a:pt x="36" y="22"/>
                </a:cubicBezTo>
                <a:cubicBezTo>
                  <a:pt x="36" y="13"/>
                  <a:pt x="27" y="4"/>
                  <a:pt x="18" y="4"/>
                </a:cubicBezTo>
                <a:cubicBezTo>
                  <a:pt x="16" y="1"/>
                  <a:pt x="13" y="0"/>
                  <a:pt x="1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
          <p:cNvSpPr/>
          <p:nvPr/>
        </p:nvSpPr>
        <p:spPr>
          <a:xfrm>
            <a:off x="1681617" y="2831175"/>
            <a:ext cx="5285" cy="3641"/>
          </a:xfrm>
          <a:custGeom>
            <a:avLst/>
            <a:gdLst/>
            <a:ahLst/>
            <a:cxnLst/>
            <a:rect l="l" t="t" r="r" b="b"/>
            <a:pathLst>
              <a:path w="45" h="31" extrusionOk="0">
                <a:moveTo>
                  <a:pt x="11" y="0"/>
                </a:moveTo>
                <a:cubicBezTo>
                  <a:pt x="5" y="0"/>
                  <a:pt x="1" y="7"/>
                  <a:pt x="1" y="13"/>
                </a:cubicBezTo>
                <a:cubicBezTo>
                  <a:pt x="1" y="22"/>
                  <a:pt x="9" y="31"/>
                  <a:pt x="18" y="31"/>
                </a:cubicBezTo>
                <a:cubicBezTo>
                  <a:pt x="27" y="31"/>
                  <a:pt x="36" y="31"/>
                  <a:pt x="36" y="22"/>
                </a:cubicBezTo>
                <a:cubicBezTo>
                  <a:pt x="45" y="13"/>
                  <a:pt x="36" y="4"/>
                  <a:pt x="18" y="4"/>
                </a:cubicBezTo>
                <a:cubicBezTo>
                  <a:pt x="16" y="2"/>
                  <a:pt x="13" y="0"/>
                  <a:pt x="1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
          <p:cNvSpPr/>
          <p:nvPr/>
        </p:nvSpPr>
        <p:spPr>
          <a:xfrm>
            <a:off x="1590826" y="2812852"/>
            <a:ext cx="53323" cy="49095"/>
          </a:xfrm>
          <a:custGeom>
            <a:avLst/>
            <a:gdLst/>
            <a:ahLst/>
            <a:cxnLst/>
            <a:rect l="l" t="t" r="r" b="b"/>
            <a:pathLst>
              <a:path w="454" h="418" extrusionOk="0">
                <a:moveTo>
                  <a:pt x="338" y="0"/>
                </a:moveTo>
                <a:lnTo>
                  <a:pt x="330" y="18"/>
                </a:lnTo>
                <a:cubicBezTo>
                  <a:pt x="250" y="133"/>
                  <a:pt x="134" y="231"/>
                  <a:pt x="1" y="293"/>
                </a:cubicBezTo>
                <a:cubicBezTo>
                  <a:pt x="130" y="242"/>
                  <a:pt x="250" y="157"/>
                  <a:pt x="338" y="40"/>
                </a:cubicBezTo>
                <a:lnTo>
                  <a:pt x="338" y="40"/>
                </a:lnTo>
                <a:cubicBezTo>
                  <a:pt x="412" y="153"/>
                  <a:pt x="444" y="289"/>
                  <a:pt x="418" y="418"/>
                </a:cubicBezTo>
                <a:cubicBezTo>
                  <a:pt x="454" y="276"/>
                  <a:pt x="427" y="133"/>
                  <a:pt x="347" y="18"/>
                </a:cubicBezTo>
                <a:lnTo>
                  <a:pt x="338"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
          <p:cNvSpPr/>
          <p:nvPr/>
        </p:nvSpPr>
        <p:spPr>
          <a:xfrm>
            <a:off x="1579433" y="2781492"/>
            <a:ext cx="52266" cy="33591"/>
          </a:xfrm>
          <a:custGeom>
            <a:avLst/>
            <a:gdLst/>
            <a:ahLst/>
            <a:cxnLst/>
            <a:rect l="l" t="t" r="r" b="b"/>
            <a:pathLst>
              <a:path w="445" h="286" extrusionOk="0">
                <a:moveTo>
                  <a:pt x="0" y="1"/>
                </a:moveTo>
                <a:cubicBezTo>
                  <a:pt x="27" y="36"/>
                  <a:pt x="62" y="63"/>
                  <a:pt x="107" y="72"/>
                </a:cubicBezTo>
                <a:cubicBezTo>
                  <a:pt x="151" y="90"/>
                  <a:pt x="196" y="107"/>
                  <a:pt x="240" y="125"/>
                </a:cubicBezTo>
                <a:cubicBezTo>
                  <a:pt x="320" y="152"/>
                  <a:pt x="391" y="214"/>
                  <a:pt x="444" y="285"/>
                </a:cubicBezTo>
                <a:cubicBezTo>
                  <a:pt x="400" y="205"/>
                  <a:pt x="329" y="143"/>
                  <a:pt x="249" y="107"/>
                </a:cubicBezTo>
                <a:cubicBezTo>
                  <a:pt x="204" y="90"/>
                  <a:pt x="160" y="81"/>
                  <a:pt x="116" y="63"/>
                </a:cubicBezTo>
                <a:cubicBezTo>
                  <a:pt x="71" y="54"/>
                  <a:pt x="27" y="27"/>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
          <p:cNvSpPr/>
          <p:nvPr/>
        </p:nvSpPr>
        <p:spPr>
          <a:xfrm>
            <a:off x="1632639" y="2814966"/>
            <a:ext cx="68945" cy="17735"/>
          </a:xfrm>
          <a:custGeom>
            <a:avLst/>
            <a:gdLst/>
            <a:ahLst/>
            <a:cxnLst/>
            <a:rect l="l" t="t" r="r" b="b"/>
            <a:pathLst>
              <a:path w="587" h="151" extrusionOk="0">
                <a:moveTo>
                  <a:pt x="0" y="0"/>
                </a:moveTo>
                <a:lnTo>
                  <a:pt x="0" y="0"/>
                </a:lnTo>
                <a:cubicBezTo>
                  <a:pt x="36" y="44"/>
                  <a:pt x="80" y="71"/>
                  <a:pt x="133" y="80"/>
                </a:cubicBezTo>
                <a:cubicBezTo>
                  <a:pt x="187" y="98"/>
                  <a:pt x="240" y="98"/>
                  <a:pt x="293" y="98"/>
                </a:cubicBezTo>
                <a:cubicBezTo>
                  <a:pt x="320" y="93"/>
                  <a:pt x="347" y="91"/>
                  <a:pt x="372" y="91"/>
                </a:cubicBezTo>
                <a:cubicBezTo>
                  <a:pt x="398" y="91"/>
                  <a:pt x="422" y="93"/>
                  <a:pt x="444" y="98"/>
                </a:cubicBezTo>
                <a:cubicBezTo>
                  <a:pt x="498" y="107"/>
                  <a:pt x="551" y="124"/>
                  <a:pt x="586" y="151"/>
                </a:cubicBezTo>
                <a:cubicBezTo>
                  <a:pt x="551" y="115"/>
                  <a:pt x="506" y="89"/>
                  <a:pt x="453" y="89"/>
                </a:cubicBezTo>
                <a:cubicBezTo>
                  <a:pt x="400" y="80"/>
                  <a:pt x="347" y="80"/>
                  <a:pt x="293" y="80"/>
                </a:cubicBezTo>
                <a:cubicBezTo>
                  <a:pt x="240" y="80"/>
                  <a:pt x="187" y="80"/>
                  <a:pt x="133" y="71"/>
                </a:cubicBezTo>
                <a:cubicBezTo>
                  <a:pt x="80" y="62"/>
                  <a:pt x="36" y="36"/>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
          <p:cNvSpPr/>
          <p:nvPr/>
        </p:nvSpPr>
        <p:spPr>
          <a:xfrm>
            <a:off x="1632639" y="2773153"/>
            <a:ext cx="13624" cy="41931"/>
          </a:xfrm>
          <a:custGeom>
            <a:avLst/>
            <a:gdLst/>
            <a:ahLst/>
            <a:cxnLst/>
            <a:rect l="l" t="t" r="r" b="b"/>
            <a:pathLst>
              <a:path w="116" h="357" extrusionOk="0">
                <a:moveTo>
                  <a:pt x="107" y="1"/>
                </a:moveTo>
                <a:cubicBezTo>
                  <a:pt x="107" y="63"/>
                  <a:pt x="89" y="125"/>
                  <a:pt x="71" y="187"/>
                </a:cubicBezTo>
                <a:cubicBezTo>
                  <a:pt x="53" y="241"/>
                  <a:pt x="36" y="303"/>
                  <a:pt x="0" y="356"/>
                </a:cubicBezTo>
                <a:cubicBezTo>
                  <a:pt x="45" y="312"/>
                  <a:pt x="71" y="249"/>
                  <a:pt x="89" y="187"/>
                </a:cubicBezTo>
                <a:cubicBezTo>
                  <a:pt x="107" y="134"/>
                  <a:pt x="116" y="63"/>
                  <a:pt x="10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
          <p:cNvSpPr/>
          <p:nvPr/>
        </p:nvSpPr>
        <p:spPr>
          <a:xfrm>
            <a:off x="36575" y="2540009"/>
            <a:ext cx="104415" cy="51914"/>
          </a:xfrm>
          <a:custGeom>
            <a:avLst/>
            <a:gdLst/>
            <a:ahLst/>
            <a:cxnLst/>
            <a:rect l="l" t="t" r="r" b="b"/>
            <a:pathLst>
              <a:path w="889" h="442" extrusionOk="0">
                <a:moveTo>
                  <a:pt x="511" y="1"/>
                </a:moveTo>
                <a:cubicBezTo>
                  <a:pt x="471" y="1"/>
                  <a:pt x="431" y="5"/>
                  <a:pt x="391" y="14"/>
                </a:cubicBezTo>
                <a:cubicBezTo>
                  <a:pt x="302" y="41"/>
                  <a:pt x="222" y="103"/>
                  <a:pt x="169" y="174"/>
                </a:cubicBezTo>
                <a:cubicBezTo>
                  <a:pt x="142" y="201"/>
                  <a:pt x="0" y="307"/>
                  <a:pt x="45" y="343"/>
                </a:cubicBezTo>
                <a:cubicBezTo>
                  <a:pt x="139" y="406"/>
                  <a:pt x="251" y="442"/>
                  <a:pt x="365" y="442"/>
                </a:cubicBezTo>
                <a:cubicBezTo>
                  <a:pt x="412" y="442"/>
                  <a:pt x="460" y="436"/>
                  <a:pt x="506" y="423"/>
                </a:cubicBezTo>
                <a:cubicBezTo>
                  <a:pt x="666" y="396"/>
                  <a:pt x="800" y="307"/>
                  <a:pt x="879" y="165"/>
                </a:cubicBezTo>
                <a:cubicBezTo>
                  <a:pt x="888" y="156"/>
                  <a:pt x="888" y="147"/>
                  <a:pt x="888" y="138"/>
                </a:cubicBezTo>
                <a:cubicBezTo>
                  <a:pt x="879" y="121"/>
                  <a:pt x="862" y="112"/>
                  <a:pt x="844" y="103"/>
                </a:cubicBezTo>
                <a:cubicBezTo>
                  <a:pt x="782" y="67"/>
                  <a:pt x="711" y="41"/>
                  <a:pt x="631" y="14"/>
                </a:cubicBezTo>
                <a:cubicBezTo>
                  <a:pt x="591" y="5"/>
                  <a:pt x="551" y="1"/>
                  <a:pt x="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
          <p:cNvSpPr/>
          <p:nvPr/>
        </p:nvSpPr>
        <p:spPr>
          <a:xfrm>
            <a:off x="36575" y="2575715"/>
            <a:ext cx="73055" cy="68240"/>
          </a:xfrm>
          <a:custGeom>
            <a:avLst/>
            <a:gdLst/>
            <a:ahLst/>
            <a:cxnLst/>
            <a:rect l="l" t="t" r="r" b="b"/>
            <a:pathLst>
              <a:path w="622" h="581" extrusionOk="0">
                <a:moveTo>
                  <a:pt x="186" y="0"/>
                </a:moveTo>
                <a:cubicBezTo>
                  <a:pt x="166" y="0"/>
                  <a:pt x="148" y="3"/>
                  <a:pt x="133" y="12"/>
                </a:cubicBezTo>
                <a:cubicBezTo>
                  <a:pt x="0" y="83"/>
                  <a:pt x="98" y="305"/>
                  <a:pt x="142" y="376"/>
                </a:cubicBezTo>
                <a:cubicBezTo>
                  <a:pt x="231" y="492"/>
                  <a:pt x="364" y="563"/>
                  <a:pt x="506" y="580"/>
                </a:cubicBezTo>
                <a:cubicBezTo>
                  <a:pt x="604" y="474"/>
                  <a:pt x="622" y="305"/>
                  <a:pt x="542" y="190"/>
                </a:cubicBezTo>
                <a:cubicBezTo>
                  <a:pt x="498" y="127"/>
                  <a:pt x="435" y="74"/>
                  <a:pt x="364" y="48"/>
                </a:cubicBezTo>
                <a:cubicBezTo>
                  <a:pt x="324" y="34"/>
                  <a:pt x="24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
          <p:cNvSpPr/>
          <p:nvPr/>
        </p:nvSpPr>
        <p:spPr>
          <a:xfrm>
            <a:off x="17783" y="2499840"/>
            <a:ext cx="52266" cy="72703"/>
          </a:xfrm>
          <a:custGeom>
            <a:avLst/>
            <a:gdLst/>
            <a:ahLst/>
            <a:cxnLst/>
            <a:rect l="l" t="t" r="r" b="b"/>
            <a:pathLst>
              <a:path w="445" h="619" extrusionOk="0">
                <a:moveTo>
                  <a:pt x="258" y="1"/>
                </a:moveTo>
                <a:cubicBezTo>
                  <a:pt x="240" y="1"/>
                  <a:pt x="222" y="1"/>
                  <a:pt x="213" y="10"/>
                </a:cubicBezTo>
                <a:cubicBezTo>
                  <a:pt x="125" y="45"/>
                  <a:pt x="54" y="116"/>
                  <a:pt x="27" y="205"/>
                </a:cubicBezTo>
                <a:cubicBezTo>
                  <a:pt x="0" y="285"/>
                  <a:pt x="18" y="374"/>
                  <a:pt x="54" y="445"/>
                </a:cubicBezTo>
                <a:cubicBezTo>
                  <a:pt x="84" y="490"/>
                  <a:pt x="178" y="618"/>
                  <a:pt x="271" y="618"/>
                </a:cubicBezTo>
                <a:cubicBezTo>
                  <a:pt x="287" y="618"/>
                  <a:pt x="304" y="614"/>
                  <a:pt x="320" y="605"/>
                </a:cubicBezTo>
                <a:cubicBezTo>
                  <a:pt x="409" y="534"/>
                  <a:pt x="444" y="418"/>
                  <a:pt x="427" y="312"/>
                </a:cubicBezTo>
                <a:cubicBezTo>
                  <a:pt x="409" y="196"/>
                  <a:pt x="356" y="98"/>
                  <a:pt x="276" y="19"/>
                </a:cubicBezTo>
                <a:cubicBezTo>
                  <a:pt x="267" y="10"/>
                  <a:pt x="258" y="10"/>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
          <p:cNvSpPr/>
          <p:nvPr/>
        </p:nvSpPr>
        <p:spPr>
          <a:xfrm>
            <a:off x="-34366" y="2550227"/>
            <a:ext cx="88794" cy="44984"/>
          </a:xfrm>
          <a:custGeom>
            <a:avLst/>
            <a:gdLst/>
            <a:ahLst/>
            <a:cxnLst/>
            <a:rect l="l" t="t" r="r" b="b"/>
            <a:pathLst>
              <a:path w="756" h="383" extrusionOk="0">
                <a:moveTo>
                  <a:pt x="410" y="0"/>
                </a:moveTo>
                <a:cubicBezTo>
                  <a:pt x="383" y="0"/>
                  <a:pt x="356" y="2"/>
                  <a:pt x="329" y="7"/>
                </a:cubicBezTo>
                <a:cubicBezTo>
                  <a:pt x="249" y="34"/>
                  <a:pt x="160" y="51"/>
                  <a:pt x="80" y="51"/>
                </a:cubicBezTo>
                <a:cubicBezTo>
                  <a:pt x="54" y="51"/>
                  <a:pt x="9" y="51"/>
                  <a:pt x="9" y="69"/>
                </a:cubicBezTo>
                <a:cubicBezTo>
                  <a:pt x="0" y="87"/>
                  <a:pt x="9" y="87"/>
                  <a:pt x="18" y="87"/>
                </a:cubicBezTo>
                <a:cubicBezTo>
                  <a:pt x="45" y="131"/>
                  <a:pt x="54" y="176"/>
                  <a:pt x="89" y="229"/>
                </a:cubicBezTo>
                <a:cubicBezTo>
                  <a:pt x="116" y="282"/>
                  <a:pt x="160" y="327"/>
                  <a:pt x="213" y="353"/>
                </a:cubicBezTo>
                <a:cubicBezTo>
                  <a:pt x="265" y="374"/>
                  <a:pt x="320" y="383"/>
                  <a:pt x="375" y="383"/>
                </a:cubicBezTo>
                <a:cubicBezTo>
                  <a:pt x="414" y="383"/>
                  <a:pt x="452" y="378"/>
                  <a:pt x="489" y="371"/>
                </a:cubicBezTo>
                <a:cubicBezTo>
                  <a:pt x="542" y="362"/>
                  <a:pt x="604" y="344"/>
                  <a:pt x="657" y="327"/>
                </a:cubicBezTo>
                <a:cubicBezTo>
                  <a:pt x="702" y="309"/>
                  <a:pt x="737" y="273"/>
                  <a:pt x="755" y="220"/>
                </a:cubicBezTo>
                <a:lnTo>
                  <a:pt x="693" y="149"/>
                </a:lnTo>
                <a:cubicBezTo>
                  <a:pt x="656" y="53"/>
                  <a:pt x="540"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
          <p:cNvSpPr/>
          <p:nvPr/>
        </p:nvSpPr>
        <p:spPr>
          <a:xfrm>
            <a:off x="1105" y="2575832"/>
            <a:ext cx="61663" cy="74347"/>
          </a:xfrm>
          <a:custGeom>
            <a:avLst/>
            <a:gdLst/>
            <a:ahLst/>
            <a:cxnLst/>
            <a:rect l="l" t="t" r="r" b="b"/>
            <a:pathLst>
              <a:path w="525" h="633" extrusionOk="0">
                <a:moveTo>
                  <a:pt x="352" y="1"/>
                </a:moveTo>
                <a:cubicBezTo>
                  <a:pt x="248" y="1"/>
                  <a:pt x="107" y="105"/>
                  <a:pt x="71" y="162"/>
                </a:cubicBezTo>
                <a:cubicBezTo>
                  <a:pt x="36" y="224"/>
                  <a:pt x="18" y="295"/>
                  <a:pt x="18" y="375"/>
                </a:cubicBezTo>
                <a:cubicBezTo>
                  <a:pt x="0" y="455"/>
                  <a:pt x="9" y="544"/>
                  <a:pt x="36" y="633"/>
                </a:cubicBezTo>
                <a:cubicBezTo>
                  <a:pt x="196" y="606"/>
                  <a:pt x="347" y="508"/>
                  <a:pt x="435" y="375"/>
                </a:cubicBezTo>
                <a:cubicBezTo>
                  <a:pt x="489" y="277"/>
                  <a:pt x="524" y="91"/>
                  <a:pt x="418" y="20"/>
                </a:cubicBezTo>
                <a:cubicBezTo>
                  <a:pt x="399" y="6"/>
                  <a:pt x="376" y="1"/>
                  <a:pt x="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
          <p:cNvSpPr/>
          <p:nvPr/>
        </p:nvSpPr>
        <p:spPr>
          <a:xfrm>
            <a:off x="9444" y="2532257"/>
            <a:ext cx="81512" cy="82452"/>
          </a:xfrm>
          <a:custGeom>
            <a:avLst/>
            <a:gdLst/>
            <a:ahLst/>
            <a:cxnLst/>
            <a:rect l="l" t="t" r="r" b="b"/>
            <a:pathLst>
              <a:path w="694" h="702" extrusionOk="0">
                <a:moveTo>
                  <a:pt x="400" y="0"/>
                </a:moveTo>
                <a:cubicBezTo>
                  <a:pt x="400" y="36"/>
                  <a:pt x="400" y="71"/>
                  <a:pt x="400" y="116"/>
                </a:cubicBezTo>
                <a:cubicBezTo>
                  <a:pt x="382" y="71"/>
                  <a:pt x="364" y="36"/>
                  <a:pt x="338" y="0"/>
                </a:cubicBezTo>
                <a:lnTo>
                  <a:pt x="338" y="0"/>
                </a:lnTo>
                <a:cubicBezTo>
                  <a:pt x="347" y="45"/>
                  <a:pt x="356" y="98"/>
                  <a:pt x="364" y="142"/>
                </a:cubicBezTo>
                <a:lnTo>
                  <a:pt x="276" y="27"/>
                </a:lnTo>
                <a:lnTo>
                  <a:pt x="276" y="151"/>
                </a:lnTo>
                <a:cubicBezTo>
                  <a:pt x="258" y="116"/>
                  <a:pt x="240" y="71"/>
                  <a:pt x="213" y="36"/>
                </a:cubicBezTo>
                <a:lnTo>
                  <a:pt x="213" y="36"/>
                </a:lnTo>
                <a:cubicBezTo>
                  <a:pt x="222" y="80"/>
                  <a:pt x="231" y="124"/>
                  <a:pt x="240" y="169"/>
                </a:cubicBezTo>
                <a:lnTo>
                  <a:pt x="169" y="80"/>
                </a:lnTo>
                <a:lnTo>
                  <a:pt x="169" y="80"/>
                </a:lnTo>
                <a:lnTo>
                  <a:pt x="240" y="213"/>
                </a:lnTo>
                <a:lnTo>
                  <a:pt x="240" y="213"/>
                </a:lnTo>
                <a:lnTo>
                  <a:pt x="160" y="151"/>
                </a:lnTo>
                <a:lnTo>
                  <a:pt x="258" y="258"/>
                </a:lnTo>
                <a:cubicBezTo>
                  <a:pt x="205" y="222"/>
                  <a:pt x="142" y="204"/>
                  <a:pt x="71" y="195"/>
                </a:cubicBezTo>
                <a:lnTo>
                  <a:pt x="71" y="195"/>
                </a:lnTo>
                <a:cubicBezTo>
                  <a:pt x="125" y="222"/>
                  <a:pt x="160" y="258"/>
                  <a:pt x="196" y="293"/>
                </a:cubicBezTo>
                <a:cubicBezTo>
                  <a:pt x="159" y="279"/>
                  <a:pt x="117" y="264"/>
                  <a:pt x="74" y="264"/>
                </a:cubicBezTo>
                <a:cubicBezTo>
                  <a:pt x="64" y="264"/>
                  <a:pt x="54" y="265"/>
                  <a:pt x="45" y="267"/>
                </a:cubicBezTo>
                <a:lnTo>
                  <a:pt x="178" y="338"/>
                </a:lnTo>
                <a:lnTo>
                  <a:pt x="0" y="338"/>
                </a:lnTo>
                <a:lnTo>
                  <a:pt x="151" y="391"/>
                </a:lnTo>
                <a:cubicBezTo>
                  <a:pt x="116" y="409"/>
                  <a:pt x="80" y="418"/>
                  <a:pt x="36" y="426"/>
                </a:cubicBezTo>
                <a:lnTo>
                  <a:pt x="258" y="426"/>
                </a:lnTo>
                <a:lnTo>
                  <a:pt x="107" y="480"/>
                </a:lnTo>
                <a:lnTo>
                  <a:pt x="107" y="480"/>
                </a:lnTo>
                <a:lnTo>
                  <a:pt x="249" y="471"/>
                </a:lnTo>
                <a:lnTo>
                  <a:pt x="249" y="471"/>
                </a:lnTo>
                <a:cubicBezTo>
                  <a:pt x="222" y="515"/>
                  <a:pt x="187" y="560"/>
                  <a:pt x="142" y="595"/>
                </a:cubicBezTo>
                <a:cubicBezTo>
                  <a:pt x="187" y="577"/>
                  <a:pt x="231" y="542"/>
                  <a:pt x="276" y="506"/>
                </a:cubicBezTo>
                <a:lnTo>
                  <a:pt x="276" y="506"/>
                </a:lnTo>
                <a:cubicBezTo>
                  <a:pt x="267" y="551"/>
                  <a:pt x="240" y="595"/>
                  <a:pt x="205" y="631"/>
                </a:cubicBezTo>
                <a:cubicBezTo>
                  <a:pt x="240" y="595"/>
                  <a:pt x="276" y="560"/>
                  <a:pt x="311" y="515"/>
                </a:cubicBezTo>
                <a:lnTo>
                  <a:pt x="311" y="515"/>
                </a:lnTo>
                <a:cubicBezTo>
                  <a:pt x="311" y="569"/>
                  <a:pt x="302" y="613"/>
                  <a:pt x="284" y="657"/>
                </a:cubicBezTo>
                <a:cubicBezTo>
                  <a:pt x="311" y="631"/>
                  <a:pt x="329" y="595"/>
                  <a:pt x="338" y="560"/>
                </a:cubicBezTo>
                <a:cubicBezTo>
                  <a:pt x="364" y="604"/>
                  <a:pt x="382" y="648"/>
                  <a:pt x="400" y="702"/>
                </a:cubicBezTo>
                <a:cubicBezTo>
                  <a:pt x="400" y="648"/>
                  <a:pt x="391" y="586"/>
                  <a:pt x="382" y="533"/>
                </a:cubicBezTo>
                <a:lnTo>
                  <a:pt x="382" y="533"/>
                </a:lnTo>
                <a:cubicBezTo>
                  <a:pt x="418" y="568"/>
                  <a:pt x="444" y="613"/>
                  <a:pt x="462" y="657"/>
                </a:cubicBezTo>
                <a:lnTo>
                  <a:pt x="462" y="657"/>
                </a:lnTo>
                <a:cubicBezTo>
                  <a:pt x="444" y="613"/>
                  <a:pt x="418" y="568"/>
                  <a:pt x="400" y="515"/>
                </a:cubicBezTo>
                <a:lnTo>
                  <a:pt x="400" y="515"/>
                </a:lnTo>
                <a:lnTo>
                  <a:pt x="542" y="631"/>
                </a:lnTo>
                <a:lnTo>
                  <a:pt x="453" y="489"/>
                </a:lnTo>
                <a:lnTo>
                  <a:pt x="453" y="489"/>
                </a:lnTo>
                <a:lnTo>
                  <a:pt x="595" y="595"/>
                </a:lnTo>
                <a:lnTo>
                  <a:pt x="489" y="471"/>
                </a:lnTo>
                <a:lnTo>
                  <a:pt x="640" y="551"/>
                </a:lnTo>
                <a:lnTo>
                  <a:pt x="489" y="418"/>
                </a:lnTo>
                <a:lnTo>
                  <a:pt x="489" y="418"/>
                </a:lnTo>
                <a:cubicBezTo>
                  <a:pt x="533" y="444"/>
                  <a:pt x="586" y="453"/>
                  <a:pt x="640" y="453"/>
                </a:cubicBezTo>
                <a:lnTo>
                  <a:pt x="498" y="409"/>
                </a:lnTo>
                <a:cubicBezTo>
                  <a:pt x="569" y="391"/>
                  <a:pt x="631" y="355"/>
                  <a:pt x="693" y="311"/>
                </a:cubicBezTo>
                <a:lnTo>
                  <a:pt x="693" y="311"/>
                </a:lnTo>
                <a:lnTo>
                  <a:pt x="515" y="364"/>
                </a:lnTo>
                <a:lnTo>
                  <a:pt x="658" y="267"/>
                </a:lnTo>
                <a:lnTo>
                  <a:pt x="489" y="320"/>
                </a:lnTo>
                <a:cubicBezTo>
                  <a:pt x="524" y="284"/>
                  <a:pt x="551" y="258"/>
                  <a:pt x="578" y="222"/>
                </a:cubicBezTo>
                <a:lnTo>
                  <a:pt x="578" y="222"/>
                </a:lnTo>
                <a:lnTo>
                  <a:pt x="481" y="257"/>
                </a:lnTo>
                <a:lnTo>
                  <a:pt x="481" y="257"/>
                </a:lnTo>
                <a:cubicBezTo>
                  <a:pt x="491" y="251"/>
                  <a:pt x="516" y="177"/>
                  <a:pt x="524" y="169"/>
                </a:cubicBezTo>
                <a:lnTo>
                  <a:pt x="524" y="169"/>
                </a:lnTo>
                <a:cubicBezTo>
                  <a:pt x="516" y="175"/>
                  <a:pt x="510" y="178"/>
                  <a:pt x="505" y="178"/>
                </a:cubicBezTo>
                <a:cubicBezTo>
                  <a:pt x="482" y="178"/>
                  <a:pt x="487" y="123"/>
                  <a:pt x="480" y="116"/>
                </a:cubicBezTo>
                <a:cubicBezTo>
                  <a:pt x="480" y="71"/>
                  <a:pt x="471" y="36"/>
                  <a:pt x="453" y="0"/>
                </a:cubicBezTo>
                <a:cubicBezTo>
                  <a:pt x="453" y="27"/>
                  <a:pt x="453" y="53"/>
                  <a:pt x="444" y="80"/>
                </a:cubicBezTo>
                <a:cubicBezTo>
                  <a:pt x="427" y="53"/>
                  <a:pt x="418" y="2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
          <p:cNvSpPr/>
          <p:nvPr/>
        </p:nvSpPr>
        <p:spPr>
          <a:xfrm>
            <a:off x="45971" y="2551989"/>
            <a:ext cx="49095" cy="24195"/>
          </a:xfrm>
          <a:custGeom>
            <a:avLst/>
            <a:gdLst/>
            <a:ahLst/>
            <a:cxnLst/>
            <a:rect l="l" t="t" r="r" b="b"/>
            <a:pathLst>
              <a:path w="418" h="206" fill="none" extrusionOk="0">
                <a:moveTo>
                  <a:pt x="0" y="205"/>
                </a:moveTo>
                <a:cubicBezTo>
                  <a:pt x="133" y="125"/>
                  <a:pt x="275" y="63"/>
                  <a:pt x="418"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
          <p:cNvSpPr/>
          <p:nvPr/>
        </p:nvSpPr>
        <p:spPr>
          <a:xfrm>
            <a:off x="45971" y="2565614"/>
            <a:ext cx="57434" cy="8457"/>
          </a:xfrm>
          <a:custGeom>
            <a:avLst/>
            <a:gdLst/>
            <a:ahLst/>
            <a:cxnLst/>
            <a:rect l="l" t="t" r="r" b="b"/>
            <a:pathLst>
              <a:path w="489" h="72" fill="none" extrusionOk="0">
                <a:moveTo>
                  <a:pt x="0" y="71"/>
                </a:moveTo>
                <a:lnTo>
                  <a:pt x="489" y="0"/>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
          <p:cNvSpPr/>
          <p:nvPr/>
        </p:nvSpPr>
        <p:spPr>
          <a:xfrm>
            <a:off x="47028" y="2528029"/>
            <a:ext cx="8457" cy="48156"/>
          </a:xfrm>
          <a:custGeom>
            <a:avLst/>
            <a:gdLst/>
            <a:ahLst/>
            <a:cxnLst/>
            <a:rect l="l" t="t" r="r" b="b"/>
            <a:pathLst>
              <a:path w="72" h="410" fill="none" extrusionOk="0">
                <a:moveTo>
                  <a:pt x="9" y="409"/>
                </a:moveTo>
                <a:cubicBezTo>
                  <a:pt x="0" y="267"/>
                  <a:pt x="18" y="134"/>
                  <a:pt x="71"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
          <p:cNvSpPr/>
          <p:nvPr/>
        </p:nvSpPr>
        <p:spPr>
          <a:xfrm>
            <a:off x="47968" y="2537425"/>
            <a:ext cx="29363" cy="38759"/>
          </a:xfrm>
          <a:custGeom>
            <a:avLst/>
            <a:gdLst/>
            <a:ahLst/>
            <a:cxnLst/>
            <a:rect l="l" t="t" r="r" b="b"/>
            <a:pathLst>
              <a:path w="250" h="330" fill="none" extrusionOk="0">
                <a:moveTo>
                  <a:pt x="1" y="329"/>
                </a:moveTo>
                <a:cubicBezTo>
                  <a:pt x="63" y="205"/>
                  <a:pt x="152" y="98"/>
                  <a:pt x="25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
          <p:cNvSpPr/>
          <p:nvPr/>
        </p:nvSpPr>
        <p:spPr>
          <a:xfrm>
            <a:off x="75100" y="2535311"/>
            <a:ext cx="4346" cy="4346"/>
          </a:xfrm>
          <a:custGeom>
            <a:avLst/>
            <a:gdLst/>
            <a:ahLst/>
            <a:cxnLst/>
            <a:rect l="l" t="t" r="r" b="b"/>
            <a:pathLst>
              <a:path w="37" h="37" extrusionOk="0">
                <a:moveTo>
                  <a:pt x="19" y="1"/>
                </a:moveTo>
                <a:cubicBezTo>
                  <a:pt x="10" y="10"/>
                  <a:pt x="1" y="10"/>
                  <a:pt x="1" y="19"/>
                </a:cubicBezTo>
                <a:cubicBezTo>
                  <a:pt x="1" y="27"/>
                  <a:pt x="10" y="36"/>
                  <a:pt x="19" y="36"/>
                </a:cubicBezTo>
                <a:cubicBezTo>
                  <a:pt x="36" y="27"/>
                  <a:pt x="36" y="19"/>
                  <a:pt x="36" y="19"/>
                </a:cubicBezTo>
                <a:cubicBezTo>
                  <a:pt x="36" y="10"/>
                  <a:pt x="27"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
          <p:cNvSpPr/>
          <p:nvPr/>
        </p:nvSpPr>
        <p:spPr>
          <a:xfrm>
            <a:off x="52196" y="2525914"/>
            <a:ext cx="5285" cy="3758"/>
          </a:xfrm>
          <a:custGeom>
            <a:avLst/>
            <a:gdLst/>
            <a:ahLst/>
            <a:cxnLst/>
            <a:rect l="l" t="t" r="r" b="b"/>
            <a:pathLst>
              <a:path w="45" h="32" extrusionOk="0">
                <a:moveTo>
                  <a:pt x="9" y="1"/>
                </a:moveTo>
                <a:cubicBezTo>
                  <a:pt x="0" y="10"/>
                  <a:pt x="0" y="19"/>
                  <a:pt x="0" y="27"/>
                </a:cubicBezTo>
                <a:cubicBezTo>
                  <a:pt x="0" y="27"/>
                  <a:pt x="4" y="31"/>
                  <a:pt x="12" y="31"/>
                </a:cubicBezTo>
                <a:cubicBezTo>
                  <a:pt x="16" y="31"/>
                  <a:pt x="21" y="30"/>
                  <a:pt x="27" y="27"/>
                </a:cubicBezTo>
                <a:cubicBezTo>
                  <a:pt x="36" y="27"/>
                  <a:pt x="45" y="19"/>
                  <a:pt x="36" y="10"/>
                </a:cubicBezTo>
                <a:cubicBezTo>
                  <a:pt x="27" y="1"/>
                  <a:pt x="18"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
          <p:cNvSpPr/>
          <p:nvPr/>
        </p:nvSpPr>
        <p:spPr>
          <a:xfrm>
            <a:off x="92835" y="2550932"/>
            <a:ext cx="5403" cy="3289"/>
          </a:xfrm>
          <a:custGeom>
            <a:avLst/>
            <a:gdLst/>
            <a:ahLst/>
            <a:cxnLst/>
            <a:rect l="l" t="t" r="r" b="b"/>
            <a:pathLst>
              <a:path w="46" h="28" extrusionOk="0">
                <a:moveTo>
                  <a:pt x="10" y="1"/>
                </a:moveTo>
                <a:cubicBezTo>
                  <a:pt x="1" y="1"/>
                  <a:pt x="1" y="10"/>
                  <a:pt x="1" y="19"/>
                </a:cubicBezTo>
                <a:cubicBezTo>
                  <a:pt x="10" y="28"/>
                  <a:pt x="19" y="28"/>
                  <a:pt x="27" y="28"/>
                </a:cubicBezTo>
                <a:cubicBezTo>
                  <a:pt x="36" y="19"/>
                  <a:pt x="45" y="10"/>
                  <a:pt x="36" y="10"/>
                </a:cubicBezTo>
                <a:cubicBezTo>
                  <a:pt x="27" y="1"/>
                  <a:pt x="19" y="1"/>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
          <p:cNvSpPr/>
          <p:nvPr/>
        </p:nvSpPr>
        <p:spPr>
          <a:xfrm>
            <a:off x="100117" y="2563734"/>
            <a:ext cx="5403" cy="4111"/>
          </a:xfrm>
          <a:custGeom>
            <a:avLst/>
            <a:gdLst/>
            <a:ahLst/>
            <a:cxnLst/>
            <a:rect l="l" t="t" r="r" b="b"/>
            <a:pathLst>
              <a:path w="46" h="35" extrusionOk="0">
                <a:moveTo>
                  <a:pt x="28" y="1"/>
                </a:moveTo>
                <a:cubicBezTo>
                  <a:pt x="23" y="1"/>
                  <a:pt x="19" y="3"/>
                  <a:pt x="19" y="7"/>
                </a:cubicBezTo>
                <a:cubicBezTo>
                  <a:pt x="1" y="7"/>
                  <a:pt x="1" y="16"/>
                  <a:pt x="1" y="25"/>
                </a:cubicBezTo>
                <a:cubicBezTo>
                  <a:pt x="10" y="34"/>
                  <a:pt x="19" y="34"/>
                  <a:pt x="28" y="34"/>
                </a:cubicBezTo>
                <a:cubicBezTo>
                  <a:pt x="36" y="34"/>
                  <a:pt x="45" y="16"/>
                  <a:pt x="36" y="7"/>
                </a:cubicBezTo>
                <a:cubicBezTo>
                  <a:pt x="36" y="3"/>
                  <a:pt x="32" y="1"/>
                  <a:pt x="2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
          <p:cNvSpPr/>
          <p:nvPr/>
        </p:nvSpPr>
        <p:spPr>
          <a:xfrm>
            <a:off x="26122" y="2572896"/>
            <a:ext cx="51209" cy="48156"/>
          </a:xfrm>
          <a:custGeom>
            <a:avLst/>
            <a:gdLst/>
            <a:ahLst/>
            <a:cxnLst/>
            <a:rect l="l" t="t" r="r" b="b"/>
            <a:pathLst>
              <a:path w="436" h="410" extrusionOk="0">
                <a:moveTo>
                  <a:pt x="169" y="0"/>
                </a:moveTo>
                <a:lnTo>
                  <a:pt x="169" y="18"/>
                </a:lnTo>
                <a:cubicBezTo>
                  <a:pt x="142" y="160"/>
                  <a:pt x="89" y="302"/>
                  <a:pt x="0" y="409"/>
                </a:cubicBezTo>
                <a:cubicBezTo>
                  <a:pt x="94" y="306"/>
                  <a:pt x="156" y="179"/>
                  <a:pt x="184" y="35"/>
                </a:cubicBezTo>
                <a:lnTo>
                  <a:pt x="184" y="35"/>
                </a:lnTo>
                <a:cubicBezTo>
                  <a:pt x="301" y="98"/>
                  <a:pt x="393" y="201"/>
                  <a:pt x="436" y="329"/>
                </a:cubicBezTo>
                <a:cubicBezTo>
                  <a:pt x="400" y="196"/>
                  <a:pt x="302" y="80"/>
                  <a:pt x="178" y="9"/>
                </a:cubicBezTo>
                <a:lnTo>
                  <a:pt x="169"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
          <p:cNvSpPr/>
          <p:nvPr/>
        </p:nvSpPr>
        <p:spPr>
          <a:xfrm>
            <a:off x="-14634" y="2565614"/>
            <a:ext cx="62720" cy="9514"/>
          </a:xfrm>
          <a:custGeom>
            <a:avLst/>
            <a:gdLst/>
            <a:ahLst/>
            <a:cxnLst/>
            <a:rect l="l" t="t" r="r" b="b"/>
            <a:pathLst>
              <a:path w="534" h="81" extrusionOk="0">
                <a:moveTo>
                  <a:pt x="267" y="0"/>
                </a:moveTo>
                <a:cubicBezTo>
                  <a:pt x="223" y="9"/>
                  <a:pt x="179" y="18"/>
                  <a:pt x="134" y="27"/>
                </a:cubicBezTo>
                <a:cubicBezTo>
                  <a:pt x="112" y="36"/>
                  <a:pt x="90" y="40"/>
                  <a:pt x="68" y="40"/>
                </a:cubicBezTo>
                <a:cubicBezTo>
                  <a:pt x="45" y="40"/>
                  <a:pt x="23" y="36"/>
                  <a:pt x="1" y="27"/>
                </a:cubicBezTo>
                <a:lnTo>
                  <a:pt x="1" y="27"/>
                </a:lnTo>
                <a:cubicBezTo>
                  <a:pt x="29" y="44"/>
                  <a:pt x="57" y="50"/>
                  <a:pt x="85" y="50"/>
                </a:cubicBezTo>
                <a:cubicBezTo>
                  <a:pt x="102" y="50"/>
                  <a:pt x="118" y="48"/>
                  <a:pt x="134" y="45"/>
                </a:cubicBezTo>
                <a:cubicBezTo>
                  <a:pt x="179" y="36"/>
                  <a:pt x="223" y="27"/>
                  <a:pt x="267" y="27"/>
                </a:cubicBezTo>
                <a:cubicBezTo>
                  <a:pt x="284" y="25"/>
                  <a:pt x="300" y="25"/>
                  <a:pt x="316" y="25"/>
                </a:cubicBezTo>
                <a:cubicBezTo>
                  <a:pt x="394" y="25"/>
                  <a:pt x="467" y="43"/>
                  <a:pt x="534" y="80"/>
                </a:cubicBezTo>
                <a:cubicBezTo>
                  <a:pt x="454" y="18"/>
                  <a:pt x="365" y="0"/>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
          <p:cNvSpPr/>
          <p:nvPr/>
        </p:nvSpPr>
        <p:spPr>
          <a:xfrm>
            <a:off x="47968" y="2556687"/>
            <a:ext cx="70002" cy="20084"/>
          </a:xfrm>
          <a:custGeom>
            <a:avLst/>
            <a:gdLst/>
            <a:ahLst/>
            <a:cxnLst/>
            <a:rect l="l" t="t" r="r" b="b"/>
            <a:pathLst>
              <a:path w="596" h="171" extrusionOk="0">
                <a:moveTo>
                  <a:pt x="520" y="1"/>
                </a:moveTo>
                <a:cubicBezTo>
                  <a:pt x="494" y="1"/>
                  <a:pt x="467" y="5"/>
                  <a:pt x="445" y="14"/>
                </a:cubicBezTo>
                <a:cubicBezTo>
                  <a:pt x="392" y="32"/>
                  <a:pt x="338" y="50"/>
                  <a:pt x="294" y="76"/>
                </a:cubicBezTo>
                <a:cubicBezTo>
                  <a:pt x="250" y="103"/>
                  <a:pt x="205" y="130"/>
                  <a:pt x="161" y="147"/>
                </a:cubicBezTo>
                <a:cubicBezTo>
                  <a:pt x="134" y="156"/>
                  <a:pt x="107" y="161"/>
                  <a:pt x="81" y="161"/>
                </a:cubicBezTo>
                <a:cubicBezTo>
                  <a:pt x="54" y="161"/>
                  <a:pt x="28" y="156"/>
                  <a:pt x="1" y="147"/>
                </a:cubicBezTo>
                <a:lnTo>
                  <a:pt x="1" y="147"/>
                </a:lnTo>
                <a:cubicBezTo>
                  <a:pt x="35" y="164"/>
                  <a:pt x="68" y="170"/>
                  <a:pt x="102" y="170"/>
                </a:cubicBezTo>
                <a:cubicBezTo>
                  <a:pt x="122" y="170"/>
                  <a:pt x="141" y="168"/>
                  <a:pt x="161" y="165"/>
                </a:cubicBezTo>
                <a:cubicBezTo>
                  <a:pt x="214" y="147"/>
                  <a:pt x="258" y="130"/>
                  <a:pt x="312" y="103"/>
                </a:cubicBezTo>
                <a:cubicBezTo>
                  <a:pt x="347" y="67"/>
                  <a:pt x="401" y="50"/>
                  <a:pt x="445" y="32"/>
                </a:cubicBezTo>
                <a:cubicBezTo>
                  <a:pt x="473" y="15"/>
                  <a:pt x="505" y="9"/>
                  <a:pt x="538" y="9"/>
                </a:cubicBezTo>
                <a:cubicBezTo>
                  <a:pt x="557" y="9"/>
                  <a:pt x="576" y="11"/>
                  <a:pt x="596" y="14"/>
                </a:cubicBezTo>
                <a:cubicBezTo>
                  <a:pt x="574" y="5"/>
                  <a:pt x="547" y="1"/>
                  <a:pt x="52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
          <p:cNvSpPr/>
          <p:nvPr/>
        </p:nvSpPr>
        <p:spPr>
          <a:xfrm>
            <a:off x="39629" y="2531200"/>
            <a:ext cx="9514" cy="42870"/>
          </a:xfrm>
          <a:custGeom>
            <a:avLst/>
            <a:gdLst/>
            <a:ahLst/>
            <a:cxnLst/>
            <a:rect l="l" t="t" r="r" b="b"/>
            <a:pathLst>
              <a:path w="81" h="365" extrusionOk="0">
                <a:moveTo>
                  <a:pt x="1" y="0"/>
                </a:moveTo>
                <a:lnTo>
                  <a:pt x="1" y="0"/>
                </a:lnTo>
                <a:cubicBezTo>
                  <a:pt x="27" y="54"/>
                  <a:pt x="45" y="116"/>
                  <a:pt x="54" y="178"/>
                </a:cubicBezTo>
                <a:cubicBezTo>
                  <a:pt x="63" y="231"/>
                  <a:pt x="72" y="302"/>
                  <a:pt x="72" y="364"/>
                </a:cubicBezTo>
                <a:cubicBezTo>
                  <a:pt x="81" y="302"/>
                  <a:pt x="81" y="231"/>
                  <a:pt x="72" y="169"/>
                </a:cubicBezTo>
                <a:cubicBezTo>
                  <a:pt x="63" y="107"/>
                  <a:pt x="36" y="54"/>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
          <p:cNvSpPr/>
          <p:nvPr/>
        </p:nvSpPr>
        <p:spPr>
          <a:xfrm>
            <a:off x="1605508" y="1734868"/>
            <a:ext cx="52266" cy="72468"/>
          </a:xfrm>
          <a:custGeom>
            <a:avLst/>
            <a:gdLst/>
            <a:ahLst/>
            <a:cxnLst/>
            <a:rect l="l" t="t" r="r" b="b"/>
            <a:pathLst>
              <a:path w="445" h="617" extrusionOk="0">
                <a:moveTo>
                  <a:pt x="53" y="0"/>
                </a:moveTo>
                <a:cubicBezTo>
                  <a:pt x="44" y="0"/>
                  <a:pt x="38" y="4"/>
                  <a:pt x="36" y="12"/>
                </a:cubicBezTo>
                <a:cubicBezTo>
                  <a:pt x="0" y="137"/>
                  <a:pt x="18" y="279"/>
                  <a:pt x="89" y="394"/>
                </a:cubicBezTo>
                <a:cubicBezTo>
                  <a:pt x="151" y="510"/>
                  <a:pt x="258" y="590"/>
                  <a:pt x="391" y="616"/>
                </a:cubicBezTo>
                <a:lnTo>
                  <a:pt x="418" y="616"/>
                </a:lnTo>
                <a:cubicBezTo>
                  <a:pt x="427" y="607"/>
                  <a:pt x="427" y="590"/>
                  <a:pt x="427" y="572"/>
                </a:cubicBezTo>
                <a:cubicBezTo>
                  <a:pt x="444" y="510"/>
                  <a:pt x="444" y="448"/>
                  <a:pt x="444" y="385"/>
                </a:cubicBezTo>
                <a:cubicBezTo>
                  <a:pt x="435" y="314"/>
                  <a:pt x="418" y="252"/>
                  <a:pt x="382" y="190"/>
                </a:cubicBezTo>
                <a:cubicBezTo>
                  <a:pt x="338" y="128"/>
                  <a:pt x="267" y="83"/>
                  <a:pt x="196" y="66"/>
                </a:cubicBezTo>
                <a:cubicBezTo>
                  <a:pt x="174" y="59"/>
                  <a:pt x="90"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
          <p:cNvSpPr/>
          <p:nvPr/>
        </p:nvSpPr>
        <p:spPr>
          <a:xfrm>
            <a:off x="1571094" y="1740036"/>
            <a:ext cx="48038" cy="57669"/>
          </a:xfrm>
          <a:custGeom>
            <a:avLst/>
            <a:gdLst/>
            <a:ahLst/>
            <a:cxnLst/>
            <a:rect l="l" t="t" r="r" b="b"/>
            <a:pathLst>
              <a:path w="409" h="491" extrusionOk="0">
                <a:moveTo>
                  <a:pt x="306" y="0"/>
                </a:moveTo>
                <a:cubicBezTo>
                  <a:pt x="225" y="0"/>
                  <a:pt x="124" y="88"/>
                  <a:pt x="89" y="137"/>
                </a:cubicBezTo>
                <a:cubicBezTo>
                  <a:pt x="27" y="235"/>
                  <a:pt x="0" y="350"/>
                  <a:pt x="18" y="466"/>
                </a:cubicBezTo>
                <a:cubicBezTo>
                  <a:pt x="55" y="483"/>
                  <a:pt x="94" y="491"/>
                  <a:pt x="132" y="491"/>
                </a:cubicBezTo>
                <a:cubicBezTo>
                  <a:pt x="212" y="491"/>
                  <a:pt x="289" y="455"/>
                  <a:pt x="338" y="395"/>
                </a:cubicBezTo>
                <a:cubicBezTo>
                  <a:pt x="373" y="341"/>
                  <a:pt x="400" y="279"/>
                  <a:pt x="400" y="217"/>
                </a:cubicBezTo>
                <a:cubicBezTo>
                  <a:pt x="409" y="173"/>
                  <a:pt x="409" y="66"/>
                  <a:pt x="364" y="22"/>
                </a:cubicBezTo>
                <a:cubicBezTo>
                  <a:pt x="347" y="7"/>
                  <a:pt x="327"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
          <p:cNvSpPr/>
          <p:nvPr/>
        </p:nvSpPr>
        <p:spPr>
          <a:xfrm>
            <a:off x="1611733" y="1704918"/>
            <a:ext cx="61663" cy="43575"/>
          </a:xfrm>
          <a:custGeom>
            <a:avLst/>
            <a:gdLst/>
            <a:ahLst/>
            <a:cxnLst/>
            <a:rect l="l" t="t" r="r" b="b"/>
            <a:pathLst>
              <a:path w="525" h="371" extrusionOk="0">
                <a:moveTo>
                  <a:pt x="302" y="1"/>
                </a:moveTo>
                <a:cubicBezTo>
                  <a:pt x="240" y="1"/>
                  <a:pt x="178" y="28"/>
                  <a:pt x="134" y="81"/>
                </a:cubicBezTo>
                <a:cubicBezTo>
                  <a:pt x="98" y="125"/>
                  <a:pt x="1" y="267"/>
                  <a:pt x="72" y="330"/>
                </a:cubicBezTo>
                <a:cubicBezTo>
                  <a:pt x="113" y="357"/>
                  <a:pt x="160" y="371"/>
                  <a:pt x="206" y="371"/>
                </a:cubicBezTo>
                <a:cubicBezTo>
                  <a:pt x="249" y="371"/>
                  <a:pt x="291" y="360"/>
                  <a:pt x="329" y="338"/>
                </a:cubicBezTo>
                <a:cubicBezTo>
                  <a:pt x="409" y="294"/>
                  <a:pt x="480" y="223"/>
                  <a:pt x="525" y="143"/>
                </a:cubicBezTo>
                <a:cubicBezTo>
                  <a:pt x="525" y="134"/>
                  <a:pt x="525" y="125"/>
                  <a:pt x="525" y="125"/>
                </a:cubicBezTo>
                <a:cubicBezTo>
                  <a:pt x="525" y="108"/>
                  <a:pt x="516" y="99"/>
                  <a:pt x="516" y="90"/>
                </a:cubicBezTo>
                <a:cubicBezTo>
                  <a:pt x="462" y="28"/>
                  <a:pt x="382" y="1"/>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
          <p:cNvSpPr/>
          <p:nvPr/>
        </p:nvSpPr>
        <p:spPr>
          <a:xfrm>
            <a:off x="1587773" y="1670504"/>
            <a:ext cx="42870" cy="74230"/>
          </a:xfrm>
          <a:custGeom>
            <a:avLst/>
            <a:gdLst/>
            <a:ahLst/>
            <a:cxnLst/>
            <a:rect l="l" t="t" r="r" b="b"/>
            <a:pathLst>
              <a:path w="365" h="632" extrusionOk="0">
                <a:moveTo>
                  <a:pt x="169" y="1"/>
                </a:moveTo>
                <a:cubicBezTo>
                  <a:pt x="160" y="1"/>
                  <a:pt x="160" y="10"/>
                  <a:pt x="151" y="10"/>
                </a:cubicBezTo>
                <a:cubicBezTo>
                  <a:pt x="125" y="45"/>
                  <a:pt x="98" y="72"/>
                  <a:pt x="62" y="107"/>
                </a:cubicBezTo>
                <a:cubicBezTo>
                  <a:pt x="36" y="143"/>
                  <a:pt x="9" y="187"/>
                  <a:pt x="0" y="241"/>
                </a:cubicBezTo>
                <a:cubicBezTo>
                  <a:pt x="0" y="312"/>
                  <a:pt x="18" y="392"/>
                  <a:pt x="62" y="463"/>
                </a:cubicBezTo>
                <a:cubicBezTo>
                  <a:pt x="80" y="498"/>
                  <a:pt x="107" y="543"/>
                  <a:pt x="133" y="578"/>
                </a:cubicBezTo>
                <a:cubicBezTo>
                  <a:pt x="160" y="614"/>
                  <a:pt x="205" y="631"/>
                  <a:pt x="249" y="631"/>
                </a:cubicBezTo>
                <a:lnTo>
                  <a:pt x="284" y="560"/>
                </a:lnTo>
                <a:cubicBezTo>
                  <a:pt x="364" y="472"/>
                  <a:pt x="364" y="338"/>
                  <a:pt x="302" y="241"/>
                </a:cubicBezTo>
                <a:cubicBezTo>
                  <a:pt x="258" y="187"/>
                  <a:pt x="222" y="116"/>
                  <a:pt x="196" y="54"/>
                </a:cubicBezTo>
                <a:cubicBezTo>
                  <a:pt x="196" y="36"/>
                  <a:pt x="187"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
          <p:cNvSpPr/>
          <p:nvPr/>
        </p:nvSpPr>
        <p:spPr>
          <a:xfrm>
            <a:off x="1545959" y="1713257"/>
            <a:ext cx="72116" cy="41578"/>
          </a:xfrm>
          <a:custGeom>
            <a:avLst/>
            <a:gdLst/>
            <a:ahLst/>
            <a:cxnLst/>
            <a:rect l="l" t="t" r="r" b="b"/>
            <a:pathLst>
              <a:path w="614" h="354" extrusionOk="0">
                <a:moveTo>
                  <a:pt x="303" y="0"/>
                </a:moveTo>
                <a:cubicBezTo>
                  <a:pt x="266" y="0"/>
                  <a:pt x="229" y="8"/>
                  <a:pt x="196" y="19"/>
                </a:cubicBezTo>
                <a:cubicBezTo>
                  <a:pt x="125" y="28"/>
                  <a:pt x="54" y="54"/>
                  <a:pt x="1" y="99"/>
                </a:cubicBezTo>
                <a:cubicBezTo>
                  <a:pt x="63" y="223"/>
                  <a:pt x="170" y="312"/>
                  <a:pt x="303" y="347"/>
                </a:cubicBezTo>
                <a:cubicBezTo>
                  <a:pt x="322" y="351"/>
                  <a:pt x="344" y="353"/>
                  <a:pt x="367" y="353"/>
                </a:cubicBezTo>
                <a:cubicBezTo>
                  <a:pt x="451" y="353"/>
                  <a:pt x="550" y="324"/>
                  <a:pt x="578" y="241"/>
                </a:cubicBezTo>
                <a:cubicBezTo>
                  <a:pt x="614" y="143"/>
                  <a:pt x="436" y="28"/>
                  <a:pt x="374" y="10"/>
                </a:cubicBezTo>
                <a:cubicBezTo>
                  <a:pt x="350" y="3"/>
                  <a:pt x="327" y="0"/>
                  <a:pt x="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
          <p:cNvSpPr/>
          <p:nvPr/>
        </p:nvSpPr>
        <p:spPr>
          <a:xfrm>
            <a:off x="1585658" y="1709146"/>
            <a:ext cx="66830" cy="64834"/>
          </a:xfrm>
          <a:custGeom>
            <a:avLst/>
            <a:gdLst/>
            <a:ahLst/>
            <a:cxnLst/>
            <a:rect l="l" t="t" r="r" b="b"/>
            <a:pathLst>
              <a:path w="569" h="552" extrusionOk="0">
                <a:moveTo>
                  <a:pt x="178" y="0"/>
                </a:moveTo>
                <a:lnTo>
                  <a:pt x="178" y="134"/>
                </a:lnTo>
                <a:cubicBezTo>
                  <a:pt x="151" y="107"/>
                  <a:pt x="134" y="80"/>
                  <a:pt x="125" y="54"/>
                </a:cubicBezTo>
                <a:lnTo>
                  <a:pt x="125" y="54"/>
                </a:lnTo>
                <a:cubicBezTo>
                  <a:pt x="143" y="116"/>
                  <a:pt x="160" y="169"/>
                  <a:pt x="187" y="231"/>
                </a:cubicBezTo>
                <a:cubicBezTo>
                  <a:pt x="160" y="196"/>
                  <a:pt x="134" y="160"/>
                  <a:pt x="98" y="116"/>
                </a:cubicBezTo>
                <a:lnTo>
                  <a:pt x="98" y="116"/>
                </a:lnTo>
                <a:cubicBezTo>
                  <a:pt x="116" y="151"/>
                  <a:pt x="134" y="196"/>
                  <a:pt x="151" y="231"/>
                </a:cubicBezTo>
                <a:cubicBezTo>
                  <a:pt x="107" y="223"/>
                  <a:pt x="63" y="205"/>
                  <a:pt x="18" y="178"/>
                </a:cubicBezTo>
                <a:lnTo>
                  <a:pt x="18" y="178"/>
                </a:lnTo>
                <a:cubicBezTo>
                  <a:pt x="54" y="205"/>
                  <a:pt x="80" y="240"/>
                  <a:pt x="125" y="258"/>
                </a:cubicBezTo>
                <a:cubicBezTo>
                  <a:pt x="80" y="258"/>
                  <a:pt x="45" y="249"/>
                  <a:pt x="9" y="240"/>
                </a:cubicBezTo>
                <a:lnTo>
                  <a:pt x="9" y="240"/>
                </a:lnTo>
                <a:lnTo>
                  <a:pt x="125" y="294"/>
                </a:lnTo>
                <a:cubicBezTo>
                  <a:pt x="93" y="300"/>
                  <a:pt x="66" y="306"/>
                  <a:pt x="38" y="306"/>
                </a:cubicBezTo>
                <a:cubicBezTo>
                  <a:pt x="26" y="306"/>
                  <a:pt x="13" y="305"/>
                  <a:pt x="0" y="302"/>
                </a:cubicBezTo>
                <a:lnTo>
                  <a:pt x="0" y="302"/>
                </a:lnTo>
                <a:cubicBezTo>
                  <a:pt x="36" y="320"/>
                  <a:pt x="63" y="320"/>
                  <a:pt x="98" y="320"/>
                </a:cubicBezTo>
                <a:lnTo>
                  <a:pt x="9" y="409"/>
                </a:lnTo>
                <a:lnTo>
                  <a:pt x="125" y="356"/>
                </a:lnTo>
                <a:lnTo>
                  <a:pt x="125" y="356"/>
                </a:lnTo>
                <a:cubicBezTo>
                  <a:pt x="107" y="382"/>
                  <a:pt x="80" y="418"/>
                  <a:pt x="54" y="445"/>
                </a:cubicBezTo>
                <a:lnTo>
                  <a:pt x="143" y="365"/>
                </a:lnTo>
                <a:lnTo>
                  <a:pt x="89" y="498"/>
                </a:lnTo>
                <a:lnTo>
                  <a:pt x="89" y="498"/>
                </a:lnTo>
                <a:lnTo>
                  <a:pt x="178" y="391"/>
                </a:lnTo>
                <a:lnTo>
                  <a:pt x="178" y="391"/>
                </a:lnTo>
                <a:lnTo>
                  <a:pt x="134" y="533"/>
                </a:lnTo>
                <a:lnTo>
                  <a:pt x="205" y="418"/>
                </a:lnTo>
                <a:lnTo>
                  <a:pt x="205" y="418"/>
                </a:lnTo>
                <a:cubicBezTo>
                  <a:pt x="196" y="462"/>
                  <a:pt x="187" y="507"/>
                  <a:pt x="178" y="551"/>
                </a:cubicBezTo>
                <a:lnTo>
                  <a:pt x="240" y="400"/>
                </a:lnTo>
                <a:cubicBezTo>
                  <a:pt x="240" y="445"/>
                  <a:pt x="240" y="489"/>
                  <a:pt x="249" y="533"/>
                </a:cubicBezTo>
                <a:cubicBezTo>
                  <a:pt x="249" y="489"/>
                  <a:pt x="258" y="445"/>
                  <a:pt x="258" y="400"/>
                </a:cubicBezTo>
                <a:cubicBezTo>
                  <a:pt x="294" y="445"/>
                  <a:pt x="338" y="498"/>
                  <a:pt x="391" y="533"/>
                </a:cubicBezTo>
                <a:lnTo>
                  <a:pt x="302" y="409"/>
                </a:lnTo>
                <a:lnTo>
                  <a:pt x="409" y="489"/>
                </a:lnTo>
                <a:lnTo>
                  <a:pt x="409" y="489"/>
                </a:lnTo>
                <a:lnTo>
                  <a:pt x="329" y="382"/>
                </a:lnTo>
                <a:lnTo>
                  <a:pt x="329" y="382"/>
                </a:lnTo>
                <a:lnTo>
                  <a:pt x="427" y="427"/>
                </a:lnTo>
                <a:lnTo>
                  <a:pt x="374" y="356"/>
                </a:lnTo>
                <a:lnTo>
                  <a:pt x="374" y="356"/>
                </a:lnTo>
                <a:cubicBezTo>
                  <a:pt x="382" y="365"/>
                  <a:pt x="445" y="365"/>
                  <a:pt x="453" y="365"/>
                </a:cubicBezTo>
                <a:cubicBezTo>
                  <a:pt x="418" y="347"/>
                  <a:pt x="480" y="329"/>
                  <a:pt x="489" y="320"/>
                </a:cubicBezTo>
                <a:cubicBezTo>
                  <a:pt x="524" y="302"/>
                  <a:pt x="551" y="285"/>
                  <a:pt x="569" y="258"/>
                </a:cubicBezTo>
                <a:lnTo>
                  <a:pt x="569" y="258"/>
                </a:lnTo>
                <a:lnTo>
                  <a:pt x="507" y="276"/>
                </a:lnTo>
                <a:lnTo>
                  <a:pt x="560" y="214"/>
                </a:lnTo>
                <a:lnTo>
                  <a:pt x="560" y="214"/>
                </a:lnTo>
                <a:cubicBezTo>
                  <a:pt x="524" y="231"/>
                  <a:pt x="498" y="240"/>
                  <a:pt x="462" y="249"/>
                </a:cubicBezTo>
                <a:cubicBezTo>
                  <a:pt x="489" y="223"/>
                  <a:pt x="516" y="205"/>
                  <a:pt x="533" y="169"/>
                </a:cubicBezTo>
                <a:lnTo>
                  <a:pt x="533" y="169"/>
                </a:lnTo>
                <a:lnTo>
                  <a:pt x="427" y="231"/>
                </a:lnTo>
                <a:lnTo>
                  <a:pt x="427" y="231"/>
                </a:lnTo>
                <a:lnTo>
                  <a:pt x="489" y="134"/>
                </a:lnTo>
                <a:lnTo>
                  <a:pt x="400" y="169"/>
                </a:lnTo>
                <a:cubicBezTo>
                  <a:pt x="427" y="143"/>
                  <a:pt x="453" y="116"/>
                  <a:pt x="471" y="80"/>
                </a:cubicBezTo>
                <a:lnTo>
                  <a:pt x="471" y="80"/>
                </a:lnTo>
                <a:lnTo>
                  <a:pt x="374" y="134"/>
                </a:lnTo>
                <a:lnTo>
                  <a:pt x="427" y="63"/>
                </a:lnTo>
                <a:lnTo>
                  <a:pt x="338" y="151"/>
                </a:lnTo>
                <a:cubicBezTo>
                  <a:pt x="347" y="125"/>
                  <a:pt x="356" y="98"/>
                  <a:pt x="365" y="72"/>
                </a:cubicBezTo>
                <a:lnTo>
                  <a:pt x="365" y="72"/>
                </a:lnTo>
                <a:cubicBezTo>
                  <a:pt x="347" y="107"/>
                  <a:pt x="329" y="143"/>
                  <a:pt x="311" y="178"/>
                </a:cubicBezTo>
                <a:cubicBezTo>
                  <a:pt x="320" y="125"/>
                  <a:pt x="320" y="72"/>
                  <a:pt x="311" y="18"/>
                </a:cubicBezTo>
                <a:cubicBezTo>
                  <a:pt x="302" y="63"/>
                  <a:pt x="285" y="107"/>
                  <a:pt x="267" y="143"/>
                </a:cubicBezTo>
                <a:cubicBezTo>
                  <a:pt x="267" y="98"/>
                  <a:pt x="267" y="54"/>
                  <a:pt x="249" y="18"/>
                </a:cubicBezTo>
                <a:cubicBezTo>
                  <a:pt x="240" y="54"/>
                  <a:pt x="231" y="98"/>
                  <a:pt x="223" y="134"/>
                </a:cubicBezTo>
                <a:cubicBezTo>
                  <a:pt x="205" y="89"/>
                  <a:pt x="196" y="4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
          <p:cNvSpPr/>
          <p:nvPr/>
        </p:nvSpPr>
        <p:spPr>
          <a:xfrm>
            <a:off x="1613847" y="1738392"/>
            <a:ext cx="31360" cy="32417"/>
          </a:xfrm>
          <a:custGeom>
            <a:avLst/>
            <a:gdLst/>
            <a:ahLst/>
            <a:cxnLst/>
            <a:rect l="l" t="t" r="r" b="b"/>
            <a:pathLst>
              <a:path w="267" h="276" fill="none" extrusionOk="0">
                <a:moveTo>
                  <a:pt x="0" y="0"/>
                </a:moveTo>
                <a:cubicBezTo>
                  <a:pt x="98" y="80"/>
                  <a:pt x="187" y="178"/>
                  <a:pt x="267" y="27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
          <p:cNvSpPr/>
          <p:nvPr/>
        </p:nvSpPr>
        <p:spPr>
          <a:xfrm>
            <a:off x="1614904" y="1737335"/>
            <a:ext cx="21964" cy="42870"/>
          </a:xfrm>
          <a:custGeom>
            <a:avLst/>
            <a:gdLst/>
            <a:ahLst/>
            <a:cxnLst/>
            <a:rect l="l" t="t" r="r" b="b"/>
            <a:pathLst>
              <a:path w="187" h="365" fill="none" extrusionOk="0">
                <a:moveTo>
                  <a:pt x="0" y="0"/>
                </a:moveTo>
                <a:lnTo>
                  <a:pt x="187" y="364"/>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
          <p:cNvSpPr/>
          <p:nvPr/>
        </p:nvSpPr>
        <p:spPr>
          <a:xfrm>
            <a:off x="1614904" y="1732050"/>
            <a:ext cx="38642" cy="7517"/>
          </a:xfrm>
          <a:custGeom>
            <a:avLst/>
            <a:gdLst/>
            <a:ahLst/>
            <a:cxnLst/>
            <a:rect l="l" t="t" r="r" b="b"/>
            <a:pathLst>
              <a:path w="329" h="64" fill="none" extrusionOk="0">
                <a:moveTo>
                  <a:pt x="0" y="63"/>
                </a:moveTo>
                <a:cubicBezTo>
                  <a:pt x="107" y="19"/>
                  <a:pt x="213" y="1"/>
                  <a:pt x="329"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
          <p:cNvSpPr/>
          <p:nvPr/>
        </p:nvSpPr>
        <p:spPr>
          <a:xfrm>
            <a:off x="1614904" y="1739449"/>
            <a:ext cx="37585" cy="12567"/>
          </a:xfrm>
          <a:custGeom>
            <a:avLst/>
            <a:gdLst/>
            <a:ahLst/>
            <a:cxnLst/>
            <a:rect l="l" t="t" r="r" b="b"/>
            <a:pathLst>
              <a:path w="320" h="107" fill="none" extrusionOk="0">
                <a:moveTo>
                  <a:pt x="0" y="0"/>
                </a:moveTo>
                <a:cubicBezTo>
                  <a:pt x="107" y="18"/>
                  <a:pt x="222" y="53"/>
                  <a:pt x="320" y="1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
          <p:cNvSpPr/>
          <p:nvPr/>
        </p:nvSpPr>
        <p:spPr>
          <a:xfrm>
            <a:off x="1650375" y="1750842"/>
            <a:ext cx="3171" cy="3289"/>
          </a:xfrm>
          <a:custGeom>
            <a:avLst/>
            <a:gdLst/>
            <a:ahLst/>
            <a:cxnLst/>
            <a:rect l="l" t="t" r="r" b="b"/>
            <a:pathLst>
              <a:path w="27" h="28" extrusionOk="0">
                <a:moveTo>
                  <a:pt x="9" y="1"/>
                </a:moveTo>
                <a:cubicBezTo>
                  <a:pt x="0" y="10"/>
                  <a:pt x="0" y="19"/>
                  <a:pt x="9" y="19"/>
                </a:cubicBezTo>
                <a:cubicBezTo>
                  <a:pt x="9" y="27"/>
                  <a:pt x="18" y="27"/>
                  <a:pt x="27" y="27"/>
                </a:cubicBezTo>
                <a:cubicBezTo>
                  <a:pt x="27" y="19"/>
                  <a:pt x="27" y="10"/>
                  <a:pt x="27"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
          <p:cNvSpPr/>
          <p:nvPr/>
        </p:nvSpPr>
        <p:spPr>
          <a:xfrm>
            <a:off x="1652372" y="1730053"/>
            <a:ext cx="3289" cy="3171"/>
          </a:xfrm>
          <a:custGeom>
            <a:avLst/>
            <a:gdLst/>
            <a:ahLst/>
            <a:cxnLst/>
            <a:rect l="l" t="t" r="r" b="b"/>
            <a:pathLst>
              <a:path w="28" h="27" extrusionOk="0">
                <a:moveTo>
                  <a:pt x="1" y="0"/>
                </a:moveTo>
                <a:cubicBezTo>
                  <a:pt x="1" y="9"/>
                  <a:pt x="1" y="18"/>
                  <a:pt x="1" y="27"/>
                </a:cubicBezTo>
                <a:lnTo>
                  <a:pt x="28" y="27"/>
                </a:lnTo>
                <a:cubicBezTo>
                  <a:pt x="28" y="18"/>
                  <a:pt x="28" y="9"/>
                  <a:pt x="2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
          <p:cNvSpPr/>
          <p:nvPr/>
        </p:nvSpPr>
        <p:spPr>
          <a:xfrm>
            <a:off x="1644032" y="1768812"/>
            <a:ext cx="3289" cy="3876"/>
          </a:xfrm>
          <a:custGeom>
            <a:avLst/>
            <a:gdLst/>
            <a:ahLst/>
            <a:cxnLst/>
            <a:rect l="l" t="t" r="r" b="b"/>
            <a:pathLst>
              <a:path w="28" h="33" extrusionOk="0">
                <a:moveTo>
                  <a:pt x="13" y="1"/>
                </a:moveTo>
                <a:cubicBezTo>
                  <a:pt x="10" y="1"/>
                  <a:pt x="5" y="3"/>
                  <a:pt x="1" y="8"/>
                </a:cubicBezTo>
                <a:cubicBezTo>
                  <a:pt x="1" y="8"/>
                  <a:pt x="1" y="17"/>
                  <a:pt x="1" y="25"/>
                </a:cubicBezTo>
                <a:cubicBezTo>
                  <a:pt x="5" y="30"/>
                  <a:pt x="10" y="32"/>
                  <a:pt x="13" y="32"/>
                </a:cubicBezTo>
                <a:cubicBezTo>
                  <a:pt x="16" y="32"/>
                  <a:pt x="19" y="30"/>
                  <a:pt x="19" y="25"/>
                </a:cubicBezTo>
                <a:cubicBezTo>
                  <a:pt x="27" y="17"/>
                  <a:pt x="27" y="8"/>
                  <a:pt x="19" y="8"/>
                </a:cubicBezTo>
                <a:cubicBezTo>
                  <a:pt x="19" y="3"/>
                  <a:pt x="16" y="1"/>
                  <a:pt x="1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
          <p:cNvSpPr/>
          <p:nvPr/>
        </p:nvSpPr>
        <p:spPr>
          <a:xfrm>
            <a:off x="1634636" y="1777974"/>
            <a:ext cx="3289" cy="2701"/>
          </a:xfrm>
          <a:custGeom>
            <a:avLst/>
            <a:gdLst/>
            <a:ahLst/>
            <a:cxnLst/>
            <a:rect l="l" t="t" r="r" b="b"/>
            <a:pathLst>
              <a:path w="28" h="23" extrusionOk="0">
                <a:moveTo>
                  <a:pt x="10" y="1"/>
                </a:moveTo>
                <a:cubicBezTo>
                  <a:pt x="1" y="10"/>
                  <a:pt x="1" y="18"/>
                  <a:pt x="10" y="18"/>
                </a:cubicBezTo>
                <a:cubicBezTo>
                  <a:pt x="10" y="21"/>
                  <a:pt x="12" y="22"/>
                  <a:pt x="14" y="22"/>
                </a:cubicBezTo>
                <a:cubicBezTo>
                  <a:pt x="20" y="22"/>
                  <a:pt x="28" y="18"/>
                  <a:pt x="28" y="18"/>
                </a:cubicBezTo>
                <a:cubicBezTo>
                  <a:pt x="28" y="18"/>
                  <a:pt x="28" y="10"/>
                  <a:pt x="2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
          <p:cNvSpPr/>
          <p:nvPr/>
        </p:nvSpPr>
        <p:spPr>
          <a:xfrm>
            <a:off x="1572151" y="1734164"/>
            <a:ext cx="43927" cy="37702"/>
          </a:xfrm>
          <a:custGeom>
            <a:avLst/>
            <a:gdLst/>
            <a:ahLst/>
            <a:cxnLst/>
            <a:rect l="l" t="t" r="r" b="b"/>
            <a:pathLst>
              <a:path w="374" h="321" extrusionOk="0">
                <a:moveTo>
                  <a:pt x="0" y="1"/>
                </a:moveTo>
                <a:lnTo>
                  <a:pt x="0" y="1"/>
                </a:lnTo>
                <a:cubicBezTo>
                  <a:pt x="81" y="38"/>
                  <a:pt x="165" y="53"/>
                  <a:pt x="251" y="53"/>
                </a:cubicBezTo>
                <a:cubicBezTo>
                  <a:pt x="285" y="53"/>
                  <a:pt x="319" y="51"/>
                  <a:pt x="354" y="47"/>
                </a:cubicBezTo>
                <a:lnTo>
                  <a:pt x="354" y="47"/>
                </a:lnTo>
                <a:cubicBezTo>
                  <a:pt x="334" y="157"/>
                  <a:pt x="273" y="251"/>
                  <a:pt x="187" y="320"/>
                </a:cubicBezTo>
                <a:cubicBezTo>
                  <a:pt x="284" y="258"/>
                  <a:pt x="346" y="161"/>
                  <a:pt x="373" y="45"/>
                </a:cubicBezTo>
                <a:lnTo>
                  <a:pt x="373" y="27"/>
                </a:lnTo>
                <a:lnTo>
                  <a:pt x="355" y="27"/>
                </a:lnTo>
                <a:cubicBezTo>
                  <a:pt x="312" y="37"/>
                  <a:pt x="267" y="42"/>
                  <a:pt x="223" y="42"/>
                </a:cubicBezTo>
                <a:cubicBezTo>
                  <a:pt x="148" y="42"/>
                  <a:pt x="72" y="28"/>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
          <p:cNvSpPr/>
          <p:nvPr/>
        </p:nvSpPr>
        <p:spPr>
          <a:xfrm>
            <a:off x="1602337" y="1688240"/>
            <a:ext cx="15739" cy="51327"/>
          </a:xfrm>
          <a:custGeom>
            <a:avLst/>
            <a:gdLst/>
            <a:ahLst/>
            <a:cxnLst/>
            <a:rect l="l" t="t" r="r" b="b"/>
            <a:pathLst>
              <a:path w="134" h="437" extrusionOk="0">
                <a:moveTo>
                  <a:pt x="9" y="1"/>
                </a:moveTo>
                <a:lnTo>
                  <a:pt x="9" y="1"/>
                </a:lnTo>
                <a:cubicBezTo>
                  <a:pt x="1" y="36"/>
                  <a:pt x="9" y="81"/>
                  <a:pt x="36" y="107"/>
                </a:cubicBezTo>
                <a:cubicBezTo>
                  <a:pt x="54" y="143"/>
                  <a:pt x="72" y="178"/>
                  <a:pt x="81" y="214"/>
                </a:cubicBezTo>
                <a:cubicBezTo>
                  <a:pt x="116" y="285"/>
                  <a:pt x="125" y="356"/>
                  <a:pt x="116" y="436"/>
                </a:cubicBezTo>
                <a:cubicBezTo>
                  <a:pt x="134" y="356"/>
                  <a:pt x="125" y="276"/>
                  <a:pt x="98" y="214"/>
                </a:cubicBezTo>
                <a:cubicBezTo>
                  <a:pt x="81" y="178"/>
                  <a:pt x="63" y="143"/>
                  <a:pt x="45" y="107"/>
                </a:cubicBezTo>
                <a:cubicBezTo>
                  <a:pt x="18" y="81"/>
                  <a:pt x="9" y="36"/>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
          <p:cNvSpPr/>
          <p:nvPr/>
        </p:nvSpPr>
        <p:spPr>
          <a:xfrm>
            <a:off x="1614904" y="1739449"/>
            <a:ext cx="32417" cy="50152"/>
          </a:xfrm>
          <a:custGeom>
            <a:avLst/>
            <a:gdLst/>
            <a:ahLst/>
            <a:cxnLst/>
            <a:rect l="l" t="t" r="r" b="b"/>
            <a:pathLst>
              <a:path w="276" h="427" extrusionOk="0">
                <a:moveTo>
                  <a:pt x="9" y="0"/>
                </a:moveTo>
                <a:lnTo>
                  <a:pt x="9" y="0"/>
                </a:lnTo>
                <a:cubicBezTo>
                  <a:pt x="0" y="44"/>
                  <a:pt x="18" y="89"/>
                  <a:pt x="45" y="133"/>
                </a:cubicBezTo>
                <a:cubicBezTo>
                  <a:pt x="62" y="169"/>
                  <a:pt x="98" y="204"/>
                  <a:pt x="125" y="231"/>
                </a:cubicBezTo>
                <a:cubicBezTo>
                  <a:pt x="160" y="258"/>
                  <a:pt x="196" y="284"/>
                  <a:pt x="222" y="320"/>
                </a:cubicBezTo>
                <a:cubicBezTo>
                  <a:pt x="249" y="346"/>
                  <a:pt x="267" y="391"/>
                  <a:pt x="275" y="426"/>
                </a:cubicBezTo>
                <a:cubicBezTo>
                  <a:pt x="275" y="382"/>
                  <a:pt x="258" y="346"/>
                  <a:pt x="231" y="311"/>
                </a:cubicBezTo>
                <a:cubicBezTo>
                  <a:pt x="204" y="275"/>
                  <a:pt x="169" y="240"/>
                  <a:pt x="142" y="213"/>
                </a:cubicBezTo>
                <a:cubicBezTo>
                  <a:pt x="107" y="187"/>
                  <a:pt x="71" y="151"/>
                  <a:pt x="53" y="116"/>
                </a:cubicBezTo>
                <a:cubicBezTo>
                  <a:pt x="27" y="80"/>
                  <a:pt x="9" y="44"/>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
          <p:cNvSpPr/>
          <p:nvPr/>
        </p:nvSpPr>
        <p:spPr>
          <a:xfrm>
            <a:off x="1615961" y="1720657"/>
            <a:ext cx="31360" cy="17853"/>
          </a:xfrm>
          <a:custGeom>
            <a:avLst/>
            <a:gdLst/>
            <a:ahLst/>
            <a:cxnLst/>
            <a:rect l="l" t="t" r="r" b="b"/>
            <a:pathLst>
              <a:path w="267" h="152" extrusionOk="0">
                <a:moveTo>
                  <a:pt x="266" y="0"/>
                </a:moveTo>
                <a:lnTo>
                  <a:pt x="266" y="0"/>
                </a:lnTo>
                <a:cubicBezTo>
                  <a:pt x="231" y="36"/>
                  <a:pt x="187" y="71"/>
                  <a:pt x="142" y="98"/>
                </a:cubicBezTo>
                <a:cubicBezTo>
                  <a:pt x="98" y="116"/>
                  <a:pt x="53" y="142"/>
                  <a:pt x="0" y="151"/>
                </a:cubicBezTo>
                <a:cubicBezTo>
                  <a:pt x="107" y="142"/>
                  <a:pt x="204" y="89"/>
                  <a:pt x="26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
          <p:cNvSpPr/>
          <p:nvPr/>
        </p:nvSpPr>
        <p:spPr>
          <a:xfrm>
            <a:off x="1131821" y="1614832"/>
            <a:ext cx="53323" cy="72468"/>
          </a:xfrm>
          <a:custGeom>
            <a:avLst/>
            <a:gdLst/>
            <a:ahLst/>
            <a:cxnLst/>
            <a:rect l="l" t="t" r="r" b="b"/>
            <a:pathLst>
              <a:path w="454" h="617" extrusionOk="0">
                <a:moveTo>
                  <a:pt x="58" y="1"/>
                </a:moveTo>
                <a:cubicBezTo>
                  <a:pt x="48" y="1"/>
                  <a:pt x="40" y="4"/>
                  <a:pt x="36" y="13"/>
                </a:cubicBezTo>
                <a:cubicBezTo>
                  <a:pt x="1" y="137"/>
                  <a:pt x="28" y="279"/>
                  <a:pt x="99" y="395"/>
                </a:cubicBezTo>
                <a:cubicBezTo>
                  <a:pt x="161" y="510"/>
                  <a:pt x="267" y="590"/>
                  <a:pt x="392" y="617"/>
                </a:cubicBezTo>
                <a:lnTo>
                  <a:pt x="418" y="617"/>
                </a:lnTo>
                <a:cubicBezTo>
                  <a:pt x="436" y="608"/>
                  <a:pt x="436" y="590"/>
                  <a:pt x="436" y="581"/>
                </a:cubicBezTo>
                <a:cubicBezTo>
                  <a:pt x="445" y="510"/>
                  <a:pt x="454" y="448"/>
                  <a:pt x="454" y="386"/>
                </a:cubicBezTo>
                <a:cubicBezTo>
                  <a:pt x="445" y="315"/>
                  <a:pt x="427" y="253"/>
                  <a:pt x="383" y="200"/>
                </a:cubicBezTo>
                <a:cubicBezTo>
                  <a:pt x="338" y="137"/>
                  <a:pt x="276" y="84"/>
                  <a:pt x="205" y="66"/>
                </a:cubicBezTo>
                <a:cubicBezTo>
                  <a:pt x="184" y="59"/>
                  <a:pt x="10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
          <p:cNvSpPr/>
          <p:nvPr/>
        </p:nvSpPr>
        <p:spPr>
          <a:xfrm>
            <a:off x="1098465" y="1620587"/>
            <a:ext cx="48156" cy="57787"/>
          </a:xfrm>
          <a:custGeom>
            <a:avLst/>
            <a:gdLst/>
            <a:ahLst/>
            <a:cxnLst/>
            <a:rect l="l" t="t" r="r" b="b"/>
            <a:pathLst>
              <a:path w="410" h="492" extrusionOk="0">
                <a:moveTo>
                  <a:pt x="296" y="0"/>
                </a:moveTo>
                <a:cubicBezTo>
                  <a:pt x="212" y="0"/>
                  <a:pt x="115" y="85"/>
                  <a:pt x="81" y="133"/>
                </a:cubicBezTo>
                <a:cubicBezTo>
                  <a:pt x="18" y="230"/>
                  <a:pt x="1" y="355"/>
                  <a:pt x="18" y="470"/>
                </a:cubicBezTo>
                <a:cubicBezTo>
                  <a:pt x="55" y="484"/>
                  <a:pt x="92" y="491"/>
                  <a:pt x="128" y="491"/>
                </a:cubicBezTo>
                <a:cubicBezTo>
                  <a:pt x="207" y="491"/>
                  <a:pt x="283" y="458"/>
                  <a:pt x="338" y="390"/>
                </a:cubicBezTo>
                <a:cubicBezTo>
                  <a:pt x="374" y="337"/>
                  <a:pt x="392" y="275"/>
                  <a:pt x="400" y="213"/>
                </a:cubicBezTo>
                <a:cubicBezTo>
                  <a:pt x="400" y="168"/>
                  <a:pt x="409" y="62"/>
                  <a:pt x="365" y="26"/>
                </a:cubicBezTo>
                <a:cubicBezTo>
                  <a:pt x="344" y="8"/>
                  <a:pt x="321"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
          <p:cNvSpPr/>
          <p:nvPr/>
        </p:nvSpPr>
        <p:spPr>
          <a:xfrm>
            <a:off x="1138164" y="1584998"/>
            <a:ext cx="62720" cy="43575"/>
          </a:xfrm>
          <a:custGeom>
            <a:avLst/>
            <a:gdLst/>
            <a:ahLst/>
            <a:cxnLst/>
            <a:rect l="l" t="t" r="r" b="b"/>
            <a:pathLst>
              <a:path w="534" h="371" extrusionOk="0">
                <a:moveTo>
                  <a:pt x="311" y="1"/>
                </a:moveTo>
                <a:cubicBezTo>
                  <a:pt x="240" y="1"/>
                  <a:pt x="178" y="36"/>
                  <a:pt x="133" y="89"/>
                </a:cubicBezTo>
                <a:cubicBezTo>
                  <a:pt x="98" y="125"/>
                  <a:pt x="0" y="267"/>
                  <a:pt x="80" y="329"/>
                </a:cubicBezTo>
                <a:cubicBezTo>
                  <a:pt x="117" y="357"/>
                  <a:pt x="164" y="370"/>
                  <a:pt x="212" y="370"/>
                </a:cubicBezTo>
                <a:cubicBezTo>
                  <a:pt x="255" y="370"/>
                  <a:pt x="300" y="359"/>
                  <a:pt x="338" y="338"/>
                </a:cubicBezTo>
                <a:cubicBezTo>
                  <a:pt x="418" y="294"/>
                  <a:pt x="480" y="223"/>
                  <a:pt x="524" y="143"/>
                </a:cubicBezTo>
                <a:cubicBezTo>
                  <a:pt x="533" y="134"/>
                  <a:pt x="533" y="134"/>
                  <a:pt x="533" y="125"/>
                </a:cubicBezTo>
                <a:cubicBezTo>
                  <a:pt x="533" y="116"/>
                  <a:pt x="524" y="98"/>
                  <a:pt x="515" y="89"/>
                </a:cubicBezTo>
                <a:cubicBezTo>
                  <a:pt x="462" y="36"/>
                  <a:pt x="391"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
          <p:cNvSpPr/>
          <p:nvPr/>
        </p:nvSpPr>
        <p:spPr>
          <a:xfrm>
            <a:off x="1114086" y="1551642"/>
            <a:ext cx="43927" cy="73173"/>
          </a:xfrm>
          <a:custGeom>
            <a:avLst/>
            <a:gdLst/>
            <a:ahLst/>
            <a:cxnLst/>
            <a:rect l="l" t="t" r="r" b="b"/>
            <a:pathLst>
              <a:path w="374" h="623" extrusionOk="0">
                <a:moveTo>
                  <a:pt x="179" y="0"/>
                </a:moveTo>
                <a:cubicBezTo>
                  <a:pt x="170" y="0"/>
                  <a:pt x="161" y="0"/>
                  <a:pt x="161" y="9"/>
                </a:cubicBezTo>
                <a:cubicBezTo>
                  <a:pt x="134" y="45"/>
                  <a:pt x="99" y="63"/>
                  <a:pt x="72" y="98"/>
                </a:cubicBezTo>
                <a:cubicBezTo>
                  <a:pt x="36" y="134"/>
                  <a:pt x="19" y="178"/>
                  <a:pt x="1" y="231"/>
                </a:cubicBezTo>
                <a:cubicBezTo>
                  <a:pt x="1" y="311"/>
                  <a:pt x="19" y="382"/>
                  <a:pt x="63" y="453"/>
                </a:cubicBezTo>
                <a:cubicBezTo>
                  <a:pt x="81" y="498"/>
                  <a:pt x="108" y="533"/>
                  <a:pt x="143" y="569"/>
                </a:cubicBezTo>
                <a:cubicBezTo>
                  <a:pt x="170" y="604"/>
                  <a:pt x="205" y="622"/>
                  <a:pt x="250" y="622"/>
                </a:cubicBezTo>
                <a:lnTo>
                  <a:pt x="294" y="551"/>
                </a:lnTo>
                <a:cubicBezTo>
                  <a:pt x="365" y="462"/>
                  <a:pt x="374" y="329"/>
                  <a:pt x="303" y="231"/>
                </a:cubicBezTo>
                <a:cubicBezTo>
                  <a:pt x="259" y="178"/>
                  <a:pt x="232" y="116"/>
                  <a:pt x="205" y="45"/>
                </a:cubicBezTo>
                <a:cubicBezTo>
                  <a:pt x="205" y="27"/>
                  <a:pt x="187"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
          <p:cNvSpPr/>
          <p:nvPr/>
        </p:nvSpPr>
        <p:spPr>
          <a:xfrm>
            <a:off x="1072390" y="1593690"/>
            <a:ext cx="72116" cy="41226"/>
          </a:xfrm>
          <a:custGeom>
            <a:avLst/>
            <a:gdLst/>
            <a:ahLst/>
            <a:cxnLst/>
            <a:rect l="l" t="t" r="r" b="b"/>
            <a:pathLst>
              <a:path w="614" h="351" extrusionOk="0">
                <a:moveTo>
                  <a:pt x="304" y="1"/>
                </a:moveTo>
                <a:cubicBezTo>
                  <a:pt x="270" y="1"/>
                  <a:pt x="236" y="5"/>
                  <a:pt x="205" y="15"/>
                </a:cubicBezTo>
                <a:cubicBezTo>
                  <a:pt x="134" y="24"/>
                  <a:pt x="63" y="51"/>
                  <a:pt x="1" y="95"/>
                </a:cubicBezTo>
                <a:cubicBezTo>
                  <a:pt x="63" y="220"/>
                  <a:pt x="178" y="308"/>
                  <a:pt x="312" y="344"/>
                </a:cubicBezTo>
                <a:cubicBezTo>
                  <a:pt x="331" y="348"/>
                  <a:pt x="354" y="350"/>
                  <a:pt x="377" y="350"/>
                </a:cubicBezTo>
                <a:cubicBezTo>
                  <a:pt x="461" y="350"/>
                  <a:pt x="557" y="323"/>
                  <a:pt x="578" y="246"/>
                </a:cubicBezTo>
                <a:cubicBezTo>
                  <a:pt x="614" y="149"/>
                  <a:pt x="445" y="24"/>
                  <a:pt x="374" y="7"/>
                </a:cubicBezTo>
                <a:cubicBezTo>
                  <a:pt x="352" y="3"/>
                  <a:pt x="328"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
          <p:cNvSpPr/>
          <p:nvPr/>
        </p:nvSpPr>
        <p:spPr>
          <a:xfrm>
            <a:off x="1113146" y="1589227"/>
            <a:ext cx="66830" cy="65773"/>
          </a:xfrm>
          <a:custGeom>
            <a:avLst/>
            <a:gdLst/>
            <a:ahLst/>
            <a:cxnLst/>
            <a:rect l="l" t="t" r="r" b="b"/>
            <a:pathLst>
              <a:path w="569" h="560" extrusionOk="0">
                <a:moveTo>
                  <a:pt x="79" y="422"/>
                </a:moveTo>
                <a:lnTo>
                  <a:pt x="44" y="453"/>
                </a:lnTo>
                <a:cubicBezTo>
                  <a:pt x="57" y="444"/>
                  <a:pt x="69" y="433"/>
                  <a:pt x="79" y="422"/>
                </a:cubicBezTo>
                <a:close/>
                <a:moveTo>
                  <a:pt x="169" y="0"/>
                </a:moveTo>
                <a:lnTo>
                  <a:pt x="169" y="133"/>
                </a:lnTo>
                <a:cubicBezTo>
                  <a:pt x="151" y="107"/>
                  <a:pt x="133" y="80"/>
                  <a:pt x="124" y="53"/>
                </a:cubicBezTo>
                <a:lnTo>
                  <a:pt x="124" y="53"/>
                </a:lnTo>
                <a:cubicBezTo>
                  <a:pt x="142" y="116"/>
                  <a:pt x="160" y="178"/>
                  <a:pt x="187" y="231"/>
                </a:cubicBezTo>
                <a:lnTo>
                  <a:pt x="98" y="124"/>
                </a:lnTo>
                <a:lnTo>
                  <a:pt x="98" y="124"/>
                </a:lnTo>
                <a:cubicBezTo>
                  <a:pt x="116" y="160"/>
                  <a:pt x="133" y="195"/>
                  <a:pt x="151" y="240"/>
                </a:cubicBezTo>
                <a:cubicBezTo>
                  <a:pt x="98" y="222"/>
                  <a:pt x="53" y="204"/>
                  <a:pt x="18" y="187"/>
                </a:cubicBezTo>
                <a:lnTo>
                  <a:pt x="18" y="187"/>
                </a:lnTo>
                <a:cubicBezTo>
                  <a:pt x="44" y="213"/>
                  <a:pt x="80" y="240"/>
                  <a:pt x="116" y="267"/>
                </a:cubicBezTo>
                <a:cubicBezTo>
                  <a:pt x="80" y="267"/>
                  <a:pt x="44" y="258"/>
                  <a:pt x="9" y="249"/>
                </a:cubicBezTo>
                <a:lnTo>
                  <a:pt x="9" y="249"/>
                </a:lnTo>
                <a:lnTo>
                  <a:pt x="116" y="302"/>
                </a:lnTo>
                <a:cubicBezTo>
                  <a:pt x="90" y="308"/>
                  <a:pt x="61" y="315"/>
                  <a:pt x="33" y="315"/>
                </a:cubicBezTo>
                <a:cubicBezTo>
                  <a:pt x="22" y="315"/>
                  <a:pt x="10" y="314"/>
                  <a:pt x="0" y="311"/>
                </a:cubicBezTo>
                <a:lnTo>
                  <a:pt x="0" y="311"/>
                </a:lnTo>
                <a:cubicBezTo>
                  <a:pt x="27" y="320"/>
                  <a:pt x="62" y="329"/>
                  <a:pt x="98" y="329"/>
                </a:cubicBezTo>
                <a:cubicBezTo>
                  <a:pt x="62" y="364"/>
                  <a:pt x="36" y="391"/>
                  <a:pt x="0" y="418"/>
                </a:cubicBezTo>
                <a:lnTo>
                  <a:pt x="124" y="355"/>
                </a:lnTo>
                <a:lnTo>
                  <a:pt x="124" y="355"/>
                </a:lnTo>
                <a:cubicBezTo>
                  <a:pt x="113" y="378"/>
                  <a:pt x="98" y="401"/>
                  <a:pt x="79" y="422"/>
                </a:cubicBezTo>
                <a:lnTo>
                  <a:pt x="79" y="422"/>
                </a:lnTo>
                <a:lnTo>
                  <a:pt x="142" y="364"/>
                </a:lnTo>
                <a:lnTo>
                  <a:pt x="89" y="506"/>
                </a:lnTo>
                <a:lnTo>
                  <a:pt x="178" y="400"/>
                </a:lnTo>
                <a:lnTo>
                  <a:pt x="178" y="400"/>
                </a:lnTo>
                <a:cubicBezTo>
                  <a:pt x="160" y="444"/>
                  <a:pt x="142" y="497"/>
                  <a:pt x="133" y="542"/>
                </a:cubicBezTo>
                <a:lnTo>
                  <a:pt x="204" y="426"/>
                </a:lnTo>
                <a:lnTo>
                  <a:pt x="204" y="426"/>
                </a:lnTo>
                <a:cubicBezTo>
                  <a:pt x="195" y="471"/>
                  <a:pt x="187" y="515"/>
                  <a:pt x="178" y="560"/>
                </a:cubicBezTo>
                <a:cubicBezTo>
                  <a:pt x="195" y="515"/>
                  <a:pt x="222" y="462"/>
                  <a:pt x="240" y="409"/>
                </a:cubicBezTo>
                <a:lnTo>
                  <a:pt x="240" y="409"/>
                </a:lnTo>
                <a:cubicBezTo>
                  <a:pt x="231" y="453"/>
                  <a:pt x="240" y="497"/>
                  <a:pt x="249" y="542"/>
                </a:cubicBezTo>
                <a:cubicBezTo>
                  <a:pt x="249" y="497"/>
                  <a:pt x="258" y="453"/>
                  <a:pt x="258" y="409"/>
                </a:cubicBezTo>
                <a:cubicBezTo>
                  <a:pt x="293" y="453"/>
                  <a:pt x="338" y="497"/>
                  <a:pt x="382" y="533"/>
                </a:cubicBezTo>
                <a:lnTo>
                  <a:pt x="293" y="409"/>
                </a:lnTo>
                <a:lnTo>
                  <a:pt x="409" y="489"/>
                </a:lnTo>
                <a:lnTo>
                  <a:pt x="409" y="489"/>
                </a:lnTo>
                <a:lnTo>
                  <a:pt x="329" y="382"/>
                </a:lnTo>
                <a:lnTo>
                  <a:pt x="426" y="426"/>
                </a:lnTo>
                <a:lnTo>
                  <a:pt x="364" y="355"/>
                </a:lnTo>
                <a:lnTo>
                  <a:pt x="364" y="355"/>
                </a:lnTo>
                <a:cubicBezTo>
                  <a:pt x="373" y="364"/>
                  <a:pt x="435" y="364"/>
                  <a:pt x="453" y="364"/>
                </a:cubicBezTo>
                <a:cubicBezTo>
                  <a:pt x="418" y="338"/>
                  <a:pt x="471" y="329"/>
                  <a:pt x="489" y="320"/>
                </a:cubicBezTo>
                <a:cubicBezTo>
                  <a:pt x="515" y="302"/>
                  <a:pt x="542" y="284"/>
                  <a:pt x="569" y="267"/>
                </a:cubicBezTo>
                <a:lnTo>
                  <a:pt x="569" y="267"/>
                </a:lnTo>
                <a:lnTo>
                  <a:pt x="506" y="275"/>
                </a:lnTo>
                <a:lnTo>
                  <a:pt x="551" y="222"/>
                </a:lnTo>
                <a:lnTo>
                  <a:pt x="551" y="222"/>
                </a:lnTo>
                <a:cubicBezTo>
                  <a:pt x="524" y="231"/>
                  <a:pt x="489" y="240"/>
                  <a:pt x="462" y="249"/>
                </a:cubicBezTo>
                <a:cubicBezTo>
                  <a:pt x="489" y="231"/>
                  <a:pt x="515" y="204"/>
                  <a:pt x="533" y="178"/>
                </a:cubicBezTo>
                <a:lnTo>
                  <a:pt x="533" y="178"/>
                </a:lnTo>
                <a:lnTo>
                  <a:pt x="426" y="231"/>
                </a:lnTo>
                <a:lnTo>
                  <a:pt x="489" y="133"/>
                </a:lnTo>
                <a:lnTo>
                  <a:pt x="391" y="169"/>
                </a:lnTo>
                <a:lnTo>
                  <a:pt x="471" y="89"/>
                </a:lnTo>
                <a:lnTo>
                  <a:pt x="373" y="142"/>
                </a:lnTo>
                <a:lnTo>
                  <a:pt x="426" y="62"/>
                </a:lnTo>
                <a:lnTo>
                  <a:pt x="426" y="62"/>
                </a:lnTo>
                <a:lnTo>
                  <a:pt x="338" y="160"/>
                </a:lnTo>
                <a:lnTo>
                  <a:pt x="364" y="71"/>
                </a:lnTo>
                <a:lnTo>
                  <a:pt x="302" y="187"/>
                </a:lnTo>
                <a:cubicBezTo>
                  <a:pt x="320" y="133"/>
                  <a:pt x="320" y="71"/>
                  <a:pt x="302" y="18"/>
                </a:cubicBezTo>
                <a:cubicBezTo>
                  <a:pt x="293" y="62"/>
                  <a:pt x="284" y="107"/>
                  <a:pt x="258" y="142"/>
                </a:cubicBezTo>
                <a:cubicBezTo>
                  <a:pt x="267" y="98"/>
                  <a:pt x="258" y="53"/>
                  <a:pt x="240" y="18"/>
                </a:cubicBezTo>
                <a:cubicBezTo>
                  <a:pt x="231" y="62"/>
                  <a:pt x="231" y="98"/>
                  <a:pt x="222" y="142"/>
                </a:cubicBez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
          <p:cNvSpPr/>
          <p:nvPr/>
        </p:nvSpPr>
        <p:spPr>
          <a:xfrm>
            <a:off x="1141218" y="1618355"/>
            <a:ext cx="31477" cy="32534"/>
          </a:xfrm>
          <a:custGeom>
            <a:avLst/>
            <a:gdLst/>
            <a:ahLst/>
            <a:cxnLst/>
            <a:rect l="l" t="t" r="r" b="b"/>
            <a:pathLst>
              <a:path w="268" h="277" fill="none" extrusionOk="0">
                <a:moveTo>
                  <a:pt x="1" y="1"/>
                </a:moveTo>
                <a:cubicBezTo>
                  <a:pt x="99" y="90"/>
                  <a:pt x="179" y="178"/>
                  <a:pt x="267" y="27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
          <p:cNvSpPr/>
          <p:nvPr/>
        </p:nvSpPr>
        <p:spPr>
          <a:xfrm>
            <a:off x="1142275" y="1617298"/>
            <a:ext cx="22081" cy="42988"/>
          </a:xfrm>
          <a:custGeom>
            <a:avLst/>
            <a:gdLst/>
            <a:ahLst/>
            <a:cxnLst/>
            <a:rect l="l" t="t" r="r" b="b"/>
            <a:pathLst>
              <a:path w="188" h="366" fill="none" extrusionOk="0">
                <a:moveTo>
                  <a:pt x="1" y="1"/>
                </a:moveTo>
                <a:lnTo>
                  <a:pt x="187" y="365"/>
                </a:ln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
          <p:cNvSpPr/>
          <p:nvPr/>
        </p:nvSpPr>
        <p:spPr>
          <a:xfrm>
            <a:off x="1141218" y="1612130"/>
            <a:ext cx="39816" cy="7400"/>
          </a:xfrm>
          <a:custGeom>
            <a:avLst/>
            <a:gdLst/>
            <a:ahLst/>
            <a:cxnLst/>
            <a:rect l="l" t="t" r="r" b="b"/>
            <a:pathLst>
              <a:path w="339" h="63" fill="none" extrusionOk="0">
                <a:moveTo>
                  <a:pt x="1" y="63"/>
                </a:moveTo>
                <a:cubicBezTo>
                  <a:pt x="107" y="27"/>
                  <a:pt x="223" y="0"/>
                  <a:pt x="338"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
          <p:cNvSpPr/>
          <p:nvPr/>
        </p:nvSpPr>
        <p:spPr>
          <a:xfrm>
            <a:off x="1141218" y="1619412"/>
            <a:ext cx="38759" cy="13742"/>
          </a:xfrm>
          <a:custGeom>
            <a:avLst/>
            <a:gdLst/>
            <a:ahLst/>
            <a:cxnLst/>
            <a:rect l="l" t="t" r="r" b="b"/>
            <a:pathLst>
              <a:path w="330" h="117" fill="none" extrusionOk="0">
                <a:moveTo>
                  <a:pt x="1" y="1"/>
                </a:moveTo>
                <a:cubicBezTo>
                  <a:pt x="116" y="18"/>
                  <a:pt x="223" y="54"/>
                  <a:pt x="330" y="11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
          <p:cNvSpPr/>
          <p:nvPr/>
        </p:nvSpPr>
        <p:spPr>
          <a:xfrm>
            <a:off x="1177745" y="1630923"/>
            <a:ext cx="2232" cy="3641"/>
          </a:xfrm>
          <a:custGeom>
            <a:avLst/>
            <a:gdLst/>
            <a:ahLst/>
            <a:cxnLst/>
            <a:rect l="l" t="t" r="r" b="b"/>
            <a:pathLst>
              <a:path w="19" h="31" extrusionOk="0">
                <a:moveTo>
                  <a:pt x="1" y="0"/>
                </a:moveTo>
                <a:cubicBezTo>
                  <a:pt x="1" y="9"/>
                  <a:pt x="1" y="18"/>
                  <a:pt x="1" y="27"/>
                </a:cubicBezTo>
                <a:cubicBezTo>
                  <a:pt x="7" y="27"/>
                  <a:pt x="9" y="31"/>
                  <a:pt x="12" y="31"/>
                </a:cubicBezTo>
                <a:cubicBezTo>
                  <a:pt x="14" y="31"/>
                  <a:pt x="16" y="30"/>
                  <a:pt x="19" y="27"/>
                </a:cubicBezTo>
                <a:lnTo>
                  <a:pt x="19" y="9"/>
                </a:lnTo>
                <a:cubicBezTo>
                  <a:pt x="19" y="0"/>
                  <a:pt x="10" y="0"/>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
          <p:cNvSpPr/>
          <p:nvPr/>
        </p:nvSpPr>
        <p:spPr>
          <a:xfrm>
            <a:off x="1178802" y="1610251"/>
            <a:ext cx="4346" cy="3876"/>
          </a:xfrm>
          <a:custGeom>
            <a:avLst/>
            <a:gdLst/>
            <a:ahLst/>
            <a:cxnLst/>
            <a:rect l="l" t="t" r="r" b="b"/>
            <a:pathLst>
              <a:path w="37" h="33" extrusionOk="0">
                <a:moveTo>
                  <a:pt x="18" y="1"/>
                </a:moveTo>
                <a:cubicBezTo>
                  <a:pt x="16" y="1"/>
                  <a:pt x="14" y="3"/>
                  <a:pt x="10" y="8"/>
                </a:cubicBezTo>
                <a:cubicBezTo>
                  <a:pt x="1" y="16"/>
                  <a:pt x="1" y="25"/>
                  <a:pt x="10" y="25"/>
                </a:cubicBezTo>
                <a:cubicBezTo>
                  <a:pt x="14" y="30"/>
                  <a:pt x="16" y="32"/>
                  <a:pt x="18" y="32"/>
                </a:cubicBezTo>
                <a:cubicBezTo>
                  <a:pt x="21" y="32"/>
                  <a:pt x="23" y="30"/>
                  <a:pt x="27" y="25"/>
                </a:cubicBezTo>
                <a:cubicBezTo>
                  <a:pt x="36" y="25"/>
                  <a:pt x="36" y="16"/>
                  <a:pt x="27" y="8"/>
                </a:cubicBezTo>
                <a:cubicBezTo>
                  <a:pt x="23" y="3"/>
                  <a:pt x="21"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
          <p:cNvSpPr/>
          <p:nvPr/>
        </p:nvSpPr>
        <p:spPr>
          <a:xfrm>
            <a:off x="1170463" y="1648658"/>
            <a:ext cx="3289" cy="3993"/>
          </a:xfrm>
          <a:custGeom>
            <a:avLst/>
            <a:gdLst/>
            <a:ahLst/>
            <a:cxnLst/>
            <a:rect l="l" t="t" r="r" b="b"/>
            <a:pathLst>
              <a:path w="28" h="34" extrusionOk="0">
                <a:moveTo>
                  <a:pt x="9" y="0"/>
                </a:moveTo>
                <a:cubicBezTo>
                  <a:pt x="1" y="9"/>
                  <a:pt x="1" y="18"/>
                  <a:pt x="9" y="27"/>
                </a:cubicBezTo>
                <a:cubicBezTo>
                  <a:pt x="14" y="31"/>
                  <a:pt x="16" y="34"/>
                  <a:pt x="18" y="34"/>
                </a:cubicBezTo>
                <a:cubicBezTo>
                  <a:pt x="21" y="34"/>
                  <a:pt x="23" y="31"/>
                  <a:pt x="27" y="27"/>
                </a:cubicBezTo>
                <a:cubicBezTo>
                  <a:pt x="27" y="18"/>
                  <a:pt x="27"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
          <p:cNvSpPr/>
          <p:nvPr/>
        </p:nvSpPr>
        <p:spPr>
          <a:xfrm>
            <a:off x="1162124" y="1658054"/>
            <a:ext cx="4346" cy="3171"/>
          </a:xfrm>
          <a:custGeom>
            <a:avLst/>
            <a:gdLst/>
            <a:ahLst/>
            <a:cxnLst/>
            <a:rect l="l" t="t" r="r" b="b"/>
            <a:pathLst>
              <a:path w="37" h="27" extrusionOk="0">
                <a:moveTo>
                  <a:pt x="9" y="0"/>
                </a:moveTo>
                <a:cubicBezTo>
                  <a:pt x="1" y="9"/>
                  <a:pt x="1" y="18"/>
                  <a:pt x="9" y="27"/>
                </a:cubicBezTo>
                <a:lnTo>
                  <a:pt x="27" y="27"/>
                </a:lnTo>
                <a:cubicBezTo>
                  <a:pt x="36" y="18"/>
                  <a:pt x="36"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
          <p:cNvSpPr/>
          <p:nvPr/>
        </p:nvSpPr>
        <p:spPr>
          <a:xfrm>
            <a:off x="1099522" y="1614244"/>
            <a:ext cx="43927" cy="37585"/>
          </a:xfrm>
          <a:custGeom>
            <a:avLst/>
            <a:gdLst/>
            <a:ahLst/>
            <a:cxnLst/>
            <a:rect l="l" t="t" r="r" b="b"/>
            <a:pathLst>
              <a:path w="374" h="320" extrusionOk="0">
                <a:moveTo>
                  <a:pt x="1" y="0"/>
                </a:moveTo>
                <a:cubicBezTo>
                  <a:pt x="81" y="37"/>
                  <a:pt x="166" y="53"/>
                  <a:pt x="252" y="53"/>
                </a:cubicBezTo>
                <a:cubicBezTo>
                  <a:pt x="286" y="53"/>
                  <a:pt x="320" y="51"/>
                  <a:pt x="354" y="46"/>
                </a:cubicBezTo>
                <a:lnTo>
                  <a:pt x="354" y="46"/>
                </a:lnTo>
                <a:cubicBezTo>
                  <a:pt x="334" y="157"/>
                  <a:pt x="273" y="251"/>
                  <a:pt x="178" y="320"/>
                </a:cubicBezTo>
                <a:cubicBezTo>
                  <a:pt x="285" y="258"/>
                  <a:pt x="347" y="160"/>
                  <a:pt x="374" y="45"/>
                </a:cubicBezTo>
                <a:lnTo>
                  <a:pt x="374" y="27"/>
                </a:lnTo>
                <a:lnTo>
                  <a:pt x="356" y="27"/>
                </a:lnTo>
                <a:cubicBezTo>
                  <a:pt x="313" y="37"/>
                  <a:pt x="268" y="42"/>
                  <a:pt x="223" y="42"/>
                </a:cubicBezTo>
                <a:cubicBezTo>
                  <a:pt x="148" y="42"/>
                  <a:pt x="73" y="28"/>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
          <p:cNvSpPr/>
          <p:nvPr/>
        </p:nvSpPr>
        <p:spPr>
          <a:xfrm>
            <a:off x="1129825" y="1568320"/>
            <a:ext cx="15739" cy="51209"/>
          </a:xfrm>
          <a:custGeom>
            <a:avLst/>
            <a:gdLst/>
            <a:ahLst/>
            <a:cxnLst/>
            <a:rect l="l" t="t" r="r" b="b"/>
            <a:pathLst>
              <a:path w="134" h="436" extrusionOk="0">
                <a:moveTo>
                  <a:pt x="9" y="0"/>
                </a:moveTo>
                <a:cubicBezTo>
                  <a:pt x="0" y="36"/>
                  <a:pt x="9" y="80"/>
                  <a:pt x="27" y="116"/>
                </a:cubicBezTo>
                <a:cubicBezTo>
                  <a:pt x="45" y="143"/>
                  <a:pt x="62" y="178"/>
                  <a:pt x="80" y="214"/>
                </a:cubicBezTo>
                <a:cubicBezTo>
                  <a:pt x="107" y="285"/>
                  <a:pt x="125" y="365"/>
                  <a:pt x="107" y="436"/>
                </a:cubicBezTo>
                <a:cubicBezTo>
                  <a:pt x="133" y="365"/>
                  <a:pt x="125" y="285"/>
                  <a:pt x="98" y="214"/>
                </a:cubicBezTo>
                <a:cubicBezTo>
                  <a:pt x="80" y="178"/>
                  <a:pt x="53" y="143"/>
                  <a:pt x="36" y="116"/>
                </a:cubicBezTo>
                <a:cubicBezTo>
                  <a:pt x="18" y="80"/>
                  <a:pt x="9" y="45"/>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
          <p:cNvSpPr/>
          <p:nvPr/>
        </p:nvSpPr>
        <p:spPr>
          <a:xfrm>
            <a:off x="1142275" y="1619412"/>
            <a:ext cx="31477" cy="51209"/>
          </a:xfrm>
          <a:custGeom>
            <a:avLst/>
            <a:gdLst/>
            <a:ahLst/>
            <a:cxnLst/>
            <a:rect l="l" t="t" r="r" b="b"/>
            <a:pathLst>
              <a:path w="268" h="436" extrusionOk="0">
                <a:moveTo>
                  <a:pt x="10" y="1"/>
                </a:moveTo>
                <a:cubicBezTo>
                  <a:pt x="1" y="45"/>
                  <a:pt x="10" y="89"/>
                  <a:pt x="36" y="125"/>
                </a:cubicBezTo>
                <a:cubicBezTo>
                  <a:pt x="63" y="161"/>
                  <a:pt x="90" y="196"/>
                  <a:pt x="125" y="223"/>
                </a:cubicBezTo>
                <a:cubicBezTo>
                  <a:pt x="161" y="249"/>
                  <a:pt x="187" y="285"/>
                  <a:pt x="214" y="320"/>
                </a:cubicBezTo>
                <a:cubicBezTo>
                  <a:pt x="249" y="347"/>
                  <a:pt x="267" y="391"/>
                  <a:pt x="267" y="436"/>
                </a:cubicBezTo>
                <a:cubicBezTo>
                  <a:pt x="267" y="391"/>
                  <a:pt x="258" y="347"/>
                  <a:pt x="232" y="312"/>
                </a:cubicBezTo>
                <a:cubicBezTo>
                  <a:pt x="196" y="276"/>
                  <a:pt x="170" y="240"/>
                  <a:pt x="134" y="214"/>
                </a:cubicBezTo>
                <a:cubicBezTo>
                  <a:pt x="98" y="187"/>
                  <a:pt x="72" y="161"/>
                  <a:pt x="45" y="125"/>
                </a:cubicBezTo>
                <a:cubicBezTo>
                  <a:pt x="19" y="89"/>
                  <a:pt x="10" y="45"/>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
          <p:cNvSpPr/>
          <p:nvPr/>
        </p:nvSpPr>
        <p:spPr>
          <a:xfrm>
            <a:off x="1143332" y="1601677"/>
            <a:ext cx="31477" cy="17853"/>
          </a:xfrm>
          <a:custGeom>
            <a:avLst/>
            <a:gdLst/>
            <a:ahLst/>
            <a:cxnLst/>
            <a:rect l="l" t="t" r="r" b="b"/>
            <a:pathLst>
              <a:path w="268" h="152" extrusionOk="0">
                <a:moveTo>
                  <a:pt x="267" y="1"/>
                </a:moveTo>
                <a:lnTo>
                  <a:pt x="267" y="1"/>
                </a:lnTo>
                <a:cubicBezTo>
                  <a:pt x="232" y="36"/>
                  <a:pt x="187" y="63"/>
                  <a:pt x="143" y="89"/>
                </a:cubicBezTo>
                <a:cubicBezTo>
                  <a:pt x="98" y="116"/>
                  <a:pt x="45" y="134"/>
                  <a:pt x="1" y="152"/>
                </a:cubicBezTo>
                <a:cubicBezTo>
                  <a:pt x="107" y="134"/>
                  <a:pt x="205" y="81"/>
                  <a:pt x="26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
          <p:cNvSpPr/>
          <p:nvPr/>
        </p:nvSpPr>
        <p:spPr>
          <a:xfrm>
            <a:off x="1991457" y="1751547"/>
            <a:ext cx="52266" cy="73525"/>
          </a:xfrm>
          <a:custGeom>
            <a:avLst/>
            <a:gdLst/>
            <a:ahLst/>
            <a:cxnLst/>
            <a:rect l="l" t="t" r="r" b="b"/>
            <a:pathLst>
              <a:path w="445" h="626" extrusionOk="0">
                <a:moveTo>
                  <a:pt x="53" y="0"/>
                </a:moveTo>
                <a:cubicBezTo>
                  <a:pt x="44" y="0"/>
                  <a:pt x="38" y="4"/>
                  <a:pt x="36" y="13"/>
                </a:cubicBezTo>
                <a:cubicBezTo>
                  <a:pt x="0" y="146"/>
                  <a:pt x="18" y="288"/>
                  <a:pt x="89" y="403"/>
                </a:cubicBezTo>
                <a:cubicBezTo>
                  <a:pt x="151" y="510"/>
                  <a:pt x="258" y="599"/>
                  <a:pt x="391" y="625"/>
                </a:cubicBezTo>
                <a:lnTo>
                  <a:pt x="409" y="625"/>
                </a:lnTo>
                <a:cubicBezTo>
                  <a:pt x="436" y="616"/>
                  <a:pt x="436" y="599"/>
                  <a:pt x="436" y="581"/>
                </a:cubicBezTo>
                <a:cubicBezTo>
                  <a:pt x="445" y="519"/>
                  <a:pt x="445" y="457"/>
                  <a:pt x="445" y="394"/>
                </a:cubicBezTo>
                <a:cubicBezTo>
                  <a:pt x="436" y="323"/>
                  <a:pt x="418" y="252"/>
                  <a:pt x="382" y="199"/>
                </a:cubicBezTo>
                <a:cubicBezTo>
                  <a:pt x="338" y="137"/>
                  <a:pt x="267" y="92"/>
                  <a:pt x="196" y="66"/>
                </a:cubicBezTo>
                <a:cubicBezTo>
                  <a:pt x="174" y="59"/>
                  <a:pt x="90"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
          <p:cNvSpPr/>
          <p:nvPr/>
        </p:nvSpPr>
        <p:spPr>
          <a:xfrm>
            <a:off x="1957044" y="1757302"/>
            <a:ext cx="48038" cy="58139"/>
          </a:xfrm>
          <a:custGeom>
            <a:avLst/>
            <a:gdLst/>
            <a:ahLst/>
            <a:cxnLst/>
            <a:rect l="l" t="t" r="r" b="b"/>
            <a:pathLst>
              <a:path w="409" h="495" extrusionOk="0">
                <a:moveTo>
                  <a:pt x="303" y="1"/>
                </a:moveTo>
                <a:cubicBezTo>
                  <a:pt x="223" y="1"/>
                  <a:pt x="124" y="93"/>
                  <a:pt x="89" y="141"/>
                </a:cubicBezTo>
                <a:cubicBezTo>
                  <a:pt x="27" y="239"/>
                  <a:pt x="0" y="354"/>
                  <a:pt x="27" y="470"/>
                </a:cubicBezTo>
                <a:cubicBezTo>
                  <a:pt x="61" y="487"/>
                  <a:pt x="97" y="495"/>
                  <a:pt x="133" y="495"/>
                </a:cubicBezTo>
                <a:cubicBezTo>
                  <a:pt x="211" y="495"/>
                  <a:pt x="289" y="457"/>
                  <a:pt x="338" y="390"/>
                </a:cubicBezTo>
                <a:cubicBezTo>
                  <a:pt x="373" y="345"/>
                  <a:pt x="400" y="283"/>
                  <a:pt x="400" y="221"/>
                </a:cubicBezTo>
                <a:cubicBezTo>
                  <a:pt x="409" y="168"/>
                  <a:pt x="409" y="70"/>
                  <a:pt x="364" y="26"/>
                </a:cubicBezTo>
                <a:cubicBezTo>
                  <a:pt x="347" y="8"/>
                  <a:pt x="326"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
          <p:cNvSpPr/>
          <p:nvPr/>
        </p:nvSpPr>
        <p:spPr>
          <a:xfrm>
            <a:off x="1997682" y="1721714"/>
            <a:ext cx="62720" cy="44162"/>
          </a:xfrm>
          <a:custGeom>
            <a:avLst/>
            <a:gdLst/>
            <a:ahLst/>
            <a:cxnLst/>
            <a:rect l="l" t="t" r="r" b="b"/>
            <a:pathLst>
              <a:path w="534" h="376" extrusionOk="0">
                <a:moveTo>
                  <a:pt x="312" y="0"/>
                </a:moveTo>
                <a:cubicBezTo>
                  <a:pt x="241" y="9"/>
                  <a:pt x="178" y="36"/>
                  <a:pt x="134" y="89"/>
                </a:cubicBezTo>
                <a:cubicBezTo>
                  <a:pt x="98" y="124"/>
                  <a:pt x="1" y="267"/>
                  <a:pt x="72" y="338"/>
                </a:cubicBezTo>
                <a:cubicBezTo>
                  <a:pt x="116" y="362"/>
                  <a:pt x="165" y="376"/>
                  <a:pt x="215" y="376"/>
                </a:cubicBezTo>
                <a:cubicBezTo>
                  <a:pt x="256" y="376"/>
                  <a:pt x="298" y="366"/>
                  <a:pt x="338" y="346"/>
                </a:cubicBezTo>
                <a:cubicBezTo>
                  <a:pt x="418" y="293"/>
                  <a:pt x="480" y="231"/>
                  <a:pt x="525" y="142"/>
                </a:cubicBezTo>
                <a:cubicBezTo>
                  <a:pt x="525" y="142"/>
                  <a:pt x="534" y="133"/>
                  <a:pt x="534" y="124"/>
                </a:cubicBezTo>
                <a:cubicBezTo>
                  <a:pt x="525" y="116"/>
                  <a:pt x="525" y="107"/>
                  <a:pt x="516" y="98"/>
                </a:cubicBezTo>
                <a:cubicBezTo>
                  <a:pt x="463" y="36"/>
                  <a:pt x="392"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
          <p:cNvSpPr/>
          <p:nvPr/>
        </p:nvSpPr>
        <p:spPr>
          <a:xfrm>
            <a:off x="1972665" y="1688240"/>
            <a:ext cx="43927" cy="74230"/>
          </a:xfrm>
          <a:custGeom>
            <a:avLst/>
            <a:gdLst/>
            <a:ahLst/>
            <a:cxnLst/>
            <a:rect l="l" t="t" r="r" b="b"/>
            <a:pathLst>
              <a:path w="374" h="632" extrusionOk="0">
                <a:moveTo>
                  <a:pt x="178" y="1"/>
                </a:moveTo>
                <a:cubicBezTo>
                  <a:pt x="169" y="1"/>
                  <a:pt x="169" y="1"/>
                  <a:pt x="160" y="10"/>
                </a:cubicBezTo>
                <a:cubicBezTo>
                  <a:pt x="134" y="45"/>
                  <a:pt x="107" y="72"/>
                  <a:pt x="72" y="99"/>
                </a:cubicBezTo>
                <a:cubicBezTo>
                  <a:pt x="36" y="143"/>
                  <a:pt x="18" y="187"/>
                  <a:pt x="9" y="232"/>
                </a:cubicBezTo>
                <a:cubicBezTo>
                  <a:pt x="1" y="312"/>
                  <a:pt x="27" y="392"/>
                  <a:pt x="63" y="454"/>
                </a:cubicBezTo>
                <a:cubicBezTo>
                  <a:pt x="89" y="498"/>
                  <a:pt x="116" y="543"/>
                  <a:pt x="143" y="578"/>
                </a:cubicBezTo>
                <a:cubicBezTo>
                  <a:pt x="169" y="605"/>
                  <a:pt x="214" y="631"/>
                  <a:pt x="249" y="631"/>
                </a:cubicBezTo>
                <a:lnTo>
                  <a:pt x="294" y="560"/>
                </a:lnTo>
                <a:cubicBezTo>
                  <a:pt x="374" y="463"/>
                  <a:pt x="374" y="338"/>
                  <a:pt x="311" y="241"/>
                </a:cubicBezTo>
                <a:cubicBezTo>
                  <a:pt x="267" y="178"/>
                  <a:pt x="231" y="116"/>
                  <a:pt x="205" y="54"/>
                </a:cubicBezTo>
                <a:cubicBezTo>
                  <a:pt x="205" y="27"/>
                  <a:pt x="196"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
          <p:cNvSpPr/>
          <p:nvPr/>
        </p:nvSpPr>
        <p:spPr>
          <a:xfrm>
            <a:off x="1932026" y="1730405"/>
            <a:ext cx="71059" cy="42048"/>
          </a:xfrm>
          <a:custGeom>
            <a:avLst/>
            <a:gdLst/>
            <a:ahLst/>
            <a:cxnLst/>
            <a:rect l="l" t="t" r="r" b="b"/>
            <a:pathLst>
              <a:path w="605" h="358" extrusionOk="0">
                <a:moveTo>
                  <a:pt x="297" y="0"/>
                </a:moveTo>
                <a:cubicBezTo>
                  <a:pt x="261" y="0"/>
                  <a:pt x="227" y="4"/>
                  <a:pt x="196" y="15"/>
                </a:cubicBezTo>
                <a:cubicBezTo>
                  <a:pt x="125" y="33"/>
                  <a:pt x="53" y="59"/>
                  <a:pt x="0" y="104"/>
                </a:cubicBezTo>
                <a:cubicBezTo>
                  <a:pt x="62" y="228"/>
                  <a:pt x="169" y="317"/>
                  <a:pt x="302" y="352"/>
                </a:cubicBezTo>
                <a:cubicBezTo>
                  <a:pt x="319" y="356"/>
                  <a:pt x="338" y="358"/>
                  <a:pt x="358" y="358"/>
                </a:cubicBezTo>
                <a:cubicBezTo>
                  <a:pt x="444" y="358"/>
                  <a:pt x="549" y="325"/>
                  <a:pt x="577" y="246"/>
                </a:cubicBezTo>
                <a:cubicBezTo>
                  <a:pt x="604" y="148"/>
                  <a:pt x="435" y="24"/>
                  <a:pt x="373" y="6"/>
                </a:cubicBezTo>
                <a:cubicBezTo>
                  <a:pt x="347" y="2"/>
                  <a:pt x="322"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
          <p:cNvSpPr/>
          <p:nvPr/>
        </p:nvSpPr>
        <p:spPr>
          <a:xfrm>
            <a:off x="1971608" y="1725825"/>
            <a:ext cx="66948" cy="65891"/>
          </a:xfrm>
          <a:custGeom>
            <a:avLst/>
            <a:gdLst/>
            <a:ahLst/>
            <a:cxnLst/>
            <a:rect l="l" t="t" r="r" b="b"/>
            <a:pathLst>
              <a:path w="570" h="561" extrusionOk="0">
                <a:moveTo>
                  <a:pt x="178" y="1"/>
                </a:moveTo>
                <a:lnTo>
                  <a:pt x="178" y="134"/>
                </a:lnTo>
                <a:cubicBezTo>
                  <a:pt x="152" y="116"/>
                  <a:pt x="134" y="89"/>
                  <a:pt x="125" y="63"/>
                </a:cubicBezTo>
                <a:lnTo>
                  <a:pt x="125" y="63"/>
                </a:lnTo>
                <a:cubicBezTo>
                  <a:pt x="143" y="116"/>
                  <a:pt x="161" y="178"/>
                  <a:pt x="187" y="240"/>
                </a:cubicBezTo>
                <a:lnTo>
                  <a:pt x="98" y="125"/>
                </a:lnTo>
                <a:lnTo>
                  <a:pt x="98" y="125"/>
                </a:lnTo>
                <a:cubicBezTo>
                  <a:pt x="116" y="160"/>
                  <a:pt x="134" y="196"/>
                  <a:pt x="152" y="240"/>
                </a:cubicBezTo>
                <a:cubicBezTo>
                  <a:pt x="107" y="223"/>
                  <a:pt x="63" y="205"/>
                  <a:pt x="18" y="187"/>
                </a:cubicBezTo>
                <a:lnTo>
                  <a:pt x="18" y="187"/>
                </a:lnTo>
                <a:cubicBezTo>
                  <a:pt x="45" y="214"/>
                  <a:pt x="81" y="240"/>
                  <a:pt x="125" y="267"/>
                </a:cubicBezTo>
                <a:cubicBezTo>
                  <a:pt x="81" y="267"/>
                  <a:pt x="45" y="258"/>
                  <a:pt x="10" y="240"/>
                </a:cubicBezTo>
                <a:lnTo>
                  <a:pt x="10" y="240"/>
                </a:lnTo>
                <a:lnTo>
                  <a:pt x="125" y="303"/>
                </a:lnTo>
                <a:cubicBezTo>
                  <a:pt x="94" y="309"/>
                  <a:pt x="67" y="315"/>
                  <a:pt x="38" y="315"/>
                </a:cubicBezTo>
                <a:cubicBezTo>
                  <a:pt x="26" y="315"/>
                  <a:pt x="14" y="314"/>
                  <a:pt x="1" y="311"/>
                </a:cubicBezTo>
                <a:lnTo>
                  <a:pt x="1" y="311"/>
                </a:lnTo>
                <a:cubicBezTo>
                  <a:pt x="36" y="320"/>
                  <a:pt x="63" y="329"/>
                  <a:pt x="98" y="329"/>
                </a:cubicBezTo>
                <a:cubicBezTo>
                  <a:pt x="63" y="356"/>
                  <a:pt x="36" y="391"/>
                  <a:pt x="1" y="418"/>
                </a:cubicBezTo>
                <a:lnTo>
                  <a:pt x="125" y="356"/>
                </a:lnTo>
                <a:lnTo>
                  <a:pt x="125" y="356"/>
                </a:lnTo>
                <a:cubicBezTo>
                  <a:pt x="107" y="391"/>
                  <a:pt x="81" y="427"/>
                  <a:pt x="54" y="454"/>
                </a:cubicBezTo>
                <a:lnTo>
                  <a:pt x="143" y="365"/>
                </a:lnTo>
                <a:lnTo>
                  <a:pt x="90" y="507"/>
                </a:lnTo>
                <a:lnTo>
                  <a:pt x="90" y="507"/>
                </a:lnTo>
                <a:lnTo>
                  <a:pt x="178" y="400"/>
                </a:lnTo>
                <a:lnTo>
                  <a:pt x="178" y="400"/>
                </a:lnTo>
                <a:lnTo>
                  <a:pt x="134" y="542"/>
                </a:lnTo>
                <a:lnTo>
                  <a:pt x="134" y="542"/>
                </a:lnTo>
                <a:lnTo>
                  <a:pt x="205" y="418"/>
                </a:lnTo>
                <a:lnTo>
                  <a:pt x="205" y="418"/>
                </a:lnTo>
                <a:cubicBezTo>
                  <a:pt x="196" y="471"/>
                  <a:pt x="187" y="516"/>
                  <a:pt x="178" y="560"/>
                </a:cubicBezTo>
                <a:cubicBezTo>
                  <a:pt x="196" y="516"/>
                  <a:pt x="223" y="462"/>
                  <a:pt x="240" y="409"/>
                </a:cubicBezTo>
                <a:cubicBezTo>
                  <a:pt x="240" y="454"/>
                  <a:pt x="240" y="498"/>
                  <a:pt x="249" y="542"/>
                </a:cubicBezTo>
                <a:cubicBezTo>
                  <a:pt x="249" y="498"/>
                  <a:pt x="258" y="454"/>
                  <a:pt x="258" y="400"/>
                </a:cubicBezTo>
                <a:cubicBezTo>
                  <a:pt x="294" y="454"/>
                  <a:pt x="338" y="498"/>
                  <a:pt x="383" y="533"/>
                </a:cubicBezTo>
                <a:lnTo>
                  <a:pt x="294" y="409"/>
                </a:lnTo>
                <a:lnTo>
                  <a:pt x="409" y="489"/>
                </a:lnTo>
                <a:lnTo>
                  <a:pt x="329" y="374"/>
                </a:lnTo>
                <a:lnTo>
                  <a:pt x="329" y="374"/>
                </a:lnTo>
                <a:lnTo>
                  <a:pt x="427" y="418"/>
                </a:lnTo>
                <a:lnTo>
                  <a:pt x="376" y="358"/>
                </a:lnTo>
                <a:lnTo>
                  <a:pt x="376" y="358"/>
                </a:lnTo>
                <a:cubicBezTo>
                  <a:pt x="388" y="365"/>
                  <a:pt x="446" y="365"/>
                  <a:pt x="454" y="365"/>
                </a:cubicBezTo>
                <a:cubicBezTo>
                  <a:pt x="418" y="338"/>
                  <a:pt x="480" y="329"/>
                  <a:pt x="489" y="320"/>
                </a:cubicBezTo>
                <a:cubicBezTo>
                  <a:pt x="516" y="303"/>
                  <a:pt x="542" y="285"/>
                  <a:pt x="569" y="267"/>
                </a:cubicBezTo>
                <a:lnTo>
                  <a:pt x="569" y="267"/>
                </a:lnTo>
                <a:lnTo>
                  <a:pt x="507" y="285"/>
                </a:lnTo>
                <a:lnTo>
                  <a:pt x="551" y="223"/>
                </a:lnTo>
                <a:lnTo>
                  <a:pt x="551" y="223"/>
                </a:lnTo>
                <a:cubicBezTo>
                  <a:pt x="525" y="240"/>
                  <a:pt x="498" y="249"/>
                  <a:pt x="463" y="249"/>
                </a:cubicBezTo>
                <a:cubicBezTo>
                  <a:pt x="489" y="232"/>
                  <a:pt x="516" y="205"/>
                  <a:pt x="534" y="178"/>
                </a:cubicBezTo>
                <a:lnTo>
                  <a:pt x="534" y="178"/>
                </a:lnTo>
                <a:cubicBezTo>
                  <a:pt x="498" y="196"/>
                  <a:pt x="463" y="214"/>
                  <a:pt x="427" y="232"/>
                </a:cubicBezTo>
                <a:lnTo>
                  <a:pt x="489" y="143"/>
                </a:lnTo>
                <a:lnTo>
                  <a:pt x="400" y="169"/>
                </a:lnTo>
                <a:cubicBezTo>
                  <a:pt x="427" y="143"/>
                  <a:pt x="445" y="116"/>
                  <a:pt x="471" y="89"/>
                </a:cubicBezTo>
                <a:lnTo>
                  <a:pt x="471" y="89"/>
                </a:lnTo>
                <a:lnTo>
                  <a:pt x="374" y="143"/>
                </a:lnTo>
                <a:lnTo>
                  <a:pt x="427" y="72"/>
                </a:lnTo>
                <a:lnTo>
                  <a:pt x="338" y="160"/>
                </a:lnTo>
                <a:cubicBezTo>
                  <a:pt x="347" y="134"/>
                  <a:pt x="356" y="107"/>
                  <a:pt x="365" y="81"/>
                </a:cubicBezTo>
                <a:lnTo>
                  <a:pt x="365" y="81"/>
                </a:lnTo>
                <a:cubicBezTo>
                  <a:pt x="347" y="116"/>
                  <a:pt x="329" y="152"/>
                  <a:pt x="312" y="187"/>
                </a:cubicBezTo>
                <a:cubicBezTo>
                  <a:pt x="320" y="134"/>
                  <a:pt x="320" y="81"/>
                  <a:pt x="312" y="27"/>
                </a:cubicBezTo>
                <a:cubicBezTo>
                  <a:pt x="303" y="72"/>
                  <a:pt x="285" y="107"/>
                  <a:pt x="267" y="152"/>
                </a:cubicBezTo>
                <a:cubicBezTo>
                  <a:pt x="267" y="107"/>
                  <a:pt x="267" y="63"/>
                  <a:pt x="249" y="18"/>
                </a:cubicBezTo>
                <a:lnTo>
                  <a:pt x="223" y="143"/>
                </a:lnTo>
                <a:lnTo>
                  <a:pt x="1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
          <p:cNvSpPr/>
          <p:nvPr/>
        </p:nvSpPr>
        <p:spPr>
          <a:xfrm>
            <a:off x="1999797" y="1755070"/>
            <a:ext cx="31360" cy="32417"/>
          </a:xfrm>
          <a:custGeom>
            <a:avLst/>
            <a:gdLst/>
            <a:ahLst/>
            <a:cxnLst/>
            <a:rect l="l" t="t" r="r" b="b"/>
            <a:pathLst>
              <a:path w="267" h="276" fill="none" extrusionOk="0">
                <a:moveTo>
                  <a:pt x="0" y="0"/>
                </a:moveTo>
                <a:cubicBezTo>
                  <a:pt x="98" y="89"/>
                  <a:pt x="187" y="178"/>
                  <a:pt x="267" y="27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
          <p:cNvSpPr/>
          <p:nvPr/>
        </p:nvSpPr>
        <p:spPr>
          <a:xfrm>
            <a:off x="2000854" y="1755070"/>
            <a:ext cx="21964" cy="42870"/>
          </a:xfrm>
          <a:custGeom>
            <a:avLst/>
            <a:gdLst/>
            <a:ahLst/>
            <a:cxnLst/>
            <a:rect l="l" t="t" r="r" b="b"/>
            <a:pathLst>
              <a:path w="187" h="365" fill="none" extrusionOk="0">
                <a:moveTo>
                  <a:pt x="0" y="0"/>
                </a:moveTo>
                <a:cubicBezTo>
                  <a:pt x="63" y="116"/>
                  <a:pt x="125" y="240"/>
                  <a:pt x="187" y="364"/>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
          <p:cNvSpPr/>
          <p:nvPr/>
        </p:nvSpPr>
        <p:spPr>
          <a:xfrm>
            <a:off x="2000854" y="1749785"/>
            <a:ext cx="38642" cy="6460"/>
          </a:xfrm>
          <a:custGeom>
            <a:avLst/>
            <a:gdLst/>
            <a:ahLst/>
            <a:cxnLst/>
            <a:rect l="l" t="t" r="r" b="b"/>
            <a:pathLst>
              <a:path w="329" h="55" fill="none" extrusionOk="0">
                <a:moveTo>
                  <a:pt x="0" y="54"/>
                </a:moveTo>
                <a:cubicBezTo>
                  <a:pt x="107" y="19"/>
                  <a:pt x="214" y="1"/>
                  <a:pt x="329"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
          <p:cNvSpPr/>
          <p:nvPr/>
        </p:nvSpPr>
        <p:spPr>
          <a:xfrm>
            <a:off x="2000854" y="1756127"/>
            <a:ext cx="37702" cy="13624"/>
          </a:xfrm>
          <a:custGeom>
            <a:avLst/>
            <a:gdLst/>
            <a:ahLst/>
            <a:cxnLst/>
            <a:rect l="l" t="t" r="r" b="b"/>
            <a:pathLst>
              <a:path w="321" h="116" fill="none" extrusionOk="0">
                <a:moveTo>
                  <a:pt x="0" y="0"/>
                </a:moveTo>
                <a:cubicBezTo>
                  <a:pt x="107" y="27"/>
                  <a:pt x="214" y="62"/>
                  <a:pt x="320" y="11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
          <p:cNvSpPr/>
          <p:nvPr/>
        </p:nvSpPr>
        <p:spPr>
          <a:xfrm>
            <a:off x="2036324" y="1768578"/>
            <a:ext cx="3171" cy="3289"/>
          </a:xfrm>
          <a:custGeom>
            <a:avLst/>
            <a:gdLst/>
            <a:ahLst/>
            <a:cxnLst/>
            <a:rect l="l" t="t" r="r" b="b"/>
            <a:pathLst>
              <a:path w="27" h="28" extrusionOk="0">
                <a:moveTo>
                  <a:pt x="9" y="1"/>
                </a:moveTo>
                <a:cubicBezTo>
                  <a:pt x="0" y="1"/>
                  <a:pt x="0" y="10"/>
                  <a:pt x="9" y="19"/>
                </a:cubicBezTo>
                <a:cubicBezTo>
                  <a:pt x="9" y="27"/>
                  <a:pt x="18" y="27"/>
                  <a:pt x="27" y="27"/>
                </a:cubicBezTo>
                <a:cubicBezTo>
                  <a:pt x="27" y="19"/>
                  <a:pt x="27" y="10"/>
                  <a:pt x="27" y="10"/>
                </a:cubicBezTo>
                <a:cubicBezTo>
                  <a:pt x="18" y="1"/>
                  <a:pt x="9"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
          <p:cNvSpPr/>
          <p:nvPr/>
        </p:nvSpPr>
        <p:spPr>
          <a:xfrm>
            <a:off x="2038438" y="1747788"/>
            <a:ext cx="3171" cy="3641"/>
          </a:xfrm>
          <a:custGeom>
            <a:avLst/>
            <a:gdLst/>
            <a:ahLst/>
            <a:cxnLst/>
            <a:rect l="l" t="t" r="r" b="b"/>
            <a:pathLst>
              <a:path w="27" h="31" extrusionOk="0">
                <a:moveTo>
                  <a:pt x="0" y="0"/>
                </a:moveTo>
                <a:cubicBezTo>
                  <a:pt x="0" y="9"/>
                  <a:pt x="0" y="18"/>
                  <a:pt x="0" y="27"/>
                </a:cubicBezTo>
                <a:cubicBezTo>
                  <a:pt x="3" y="30"/>
                  <a:pt x="6" y="31"/>
                  <a:pt x="9" y="31"/>
                </a:cubicBezTo>
                <a:cubicBezTo>
                  <a:pt x="14" y="31"/>
                  <a:pt x="18" y="27"/>
                  <a:pt x="18" y="27"/>
                </a:cubicBezTo>
                <a:cubicBezTo>
                  <a:pt x="27" y="18"/>
                  <a:pt x="27" y="9"/>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
          <p:cNvSpPr/>
          <p:nvPr/>
        </p:nvSpPr>
        <p:spPr>
          <a:xfrm>
            <a:off x="2030099" y="1785843"/>
            <a:ext cx="3171" cy="3171"/>
          </a:xfrm>
          <a:custGeom>
            <a:avLst/>
            <a:gdLst/>
            <a:ahLst/>
            <a:cxnLst/>
            <a:rect l="l" t="t" r="r" b="b"/>
            <a:pathLst>
              <a:path w="27" h="27" extrusionOk="0">
                <a:moveTo>
                  <a:pt x="9" y="1"/>
                </a:moveTo>
                <a:cubicBezTo>
                  <a:pt x="6" y="1"/>
                  <a:pt x="3" y="2"/>
                  <a:pt x="0" y="5"/>
                </a:cubicBezTo>
                <a:cubicBezTo>
                  <a:pt x="0" y="5"/>
                  <a:pt x="0" y="14"/>
                  <a:pt x="0" y="22"/>
                </a:cubicBezTo>
                <a:cubicBezTo>
                  <a:pt x="3" y="25"/>
                  <a:pt x="6" y="26"/>
                  <a:pt x="9" y="26"/>
                </a:cubicBezTo>
                <a:cubicBezTo>
                  <a:pt x="14" y="26"/>
                  <a:pt x="18" y="22"/>
                  <a:pt x="18" y="22"/>
                </a:cubicBezTo>
                <a:cubicBezTo>
                  <a:pt x="27" y="14"/>
                  <a:pt x="27" y="5"/>
                  <a:pt x="18" y="5"/>
                </a:cubicBezTo>
                <a:cubicBezTo>
                  <a:pt x="18" y="5"/>
                  <a:pt x="14" y="1"/>
                  <a:pt x="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
          <p:cNvSpPr/>
          <p:nvPr/>
        </p:nvSpPr>
        <p:spPr>
          <a:xfrm>
            <a:off x="2020703" y="1795004"/>
            <a:ext cx="3171" cy="3758"/>
          </a:xfrm>
          <a:custGeom>
            <a:avLst/>
            <a:gdLst/>
            <a:ahLst/>
            <a:cxnLst/>
            <a:rect l="l" t="t" r="r" b="b"/>
            <a:pathLst>
              <a:path w="27" h="32" extrusionOk="0">
                <a:moveTo>
                  <a:pt x="15" y="0"/>
                </a:moveTo>
                <a:cubicBezTo>
                  <a:pt x="11" y="0"/>
                  <a:pt x="9" y="2"/>
                  <a:pt x="9" y="7"/>
                </a:cubicBezTo>
                <a:cubicBezTo>
                  <a:pt x="0" y="7"/>
                  <a:pt x="0" y="16"/>
                  <a:pt x="9" y="24"/>
                </a:cubicBezTo>
                <a:cubicBezTo>
                  <a:pt x="9" y="29"/>
                  <a:pt x="11" y="31"/>
                  <a:pt x="15" y="31"/>
                </a:cubicBezTo>
                <a:cubicBezTo>
                  <a:pt x="18" y="31"/>
                  <a:pt x="22" y="29"/>
                  <a:pt x="27" y="24"/>
                </a:cubicBezTo>
                <a:cubicBezTo>
                  <a:pt x="27" y="16"/>
                  <a:pt x="27" y="7"/>
                  <a:pt x="27" y="7"/>
                </a:cubicBezTo>
                <a:cubicBezTo>
                  <a:pt x="22" y="2"/>
                  <a:pt x="18" y="0"/>
                  <a:pt x="1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
          <p:cNvSpPr/>
          <p:nvPr/>
        </p:nvSpPr>
        <p:spPr>
          <a:xfrm>
            <a:off x="1959158" y="1751899"/>
            <a:ext cx="42870" cy="37702"/>
          </a:xfrm>
          <a:custGeom>
            <a:avLst/>
            <a:gdLst/>
            <a:ahLst/>
            <a:cxnLst/>
            <a:rect l="l" t="t" r="r" b="b"/>
            <a:pathLst>
              <a:path w="365" h="321" extrusionOk="0">
                <a:moveTo>
                  <a:pt x="0" y="1"/>
                </a:moveTo>
                <a:lnTo>
                  <a:pt x="0" y="1"/>
                </a:lnTo>
                <a:cubicBezTo>
                  <a:pt x="73" y="31"/>
                  <a:pt x="153" y="49"/>
                  <a:pt x="236" y="49"/>
                </a:cubicBezTo>
                <a:cubicBezTo>
                  <a:pt x="272" y="49"/>
                  <a:pt x="308" y="45"/>
                  <a:pt x="345" y="38"/>
                </a:cubicBezTo>
                <a:lnTo>
                  <a:pt x="345" y="38"/>
                </a:lnTo>
                <a:cubicBezTo>
                  <a:pt x="325" y="150"/>
                  <a:pt x="264" y="252"/>
                  <a:pt x="178" y="320"/>
                </a:cubicBezTo>
                <a:cubicBezTo>
                  <a:pt x="275" y="249"/>
                  <a:pt x="346" y="152"/>
                  <a:pt x="364" y="36"/>
                </a:cubicBezTo>
                <a:lnTo>
                  <a:pt x="364" y="27"/>
                </a:lnTo>
                <a:lnTo>
                  <a:pt x="355" y="27"/>
                </a:lnTo>
                <a:cubicBezTo>
                  <a:pt x="353" y="28"/>
                  <a:pt x="350" y="28"/>
                  <a:pt x="348" y="28"/>
                </a:cubicBezTo>
                <a:lnTo>
                  <a:pt x="348" y="28"/>
                </a:lnTo>
                <a:lnTo>
                  <a:pt x="346" y="27"/>
                </a:lnTo>
                <a:cubicBezTo>
                  <a:pt x="346" y="28"/>
                  <a:pt x="346" y="28"/>
                  <a:pt x="346" y="29"/>
                </a:cubicBezTo>
                <a:lnTo>
                  <a:pt x="346" y="29"/>
                </a:lnTo>
                <a:cubicBezTo>
                  <a:pt x="308" y="34"/>
                  <a:pt x="271" y="36"/>
                  <a:pt x="234" y="36"/>
                </a:cubicBezTo>
                <a:cubicBezTo>
                  <a:pt x="154" y="36"/>
                  <a:pt x="77" y="24"/>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
          <p:cNvSpPr/>
          <p:nvPr/>
        </p:nvSpPr>
        <p:spPr>
          <a:xfrm>
            <a:off x="1988286" y="1705975"/>
            <a:ext cx="15856" cy="50270"/>
          </a:xfrm>
          <a:custGeom>
            <a:avLst/>
            <a:gdLst/>
            <a:ahLst/>
            <a:cxnLst/>
            <a:rect l="l" t="t" r="r" b="b"/>
            <a:pathLst>
              <a:path w="135" h="428" extrusionOk="0">
                <a:moveTo>
                  <a:pt x="10" y="1"/>
                </a:moveTo>
                <a:lnTo>
                  <a:pt x="10" y="1"/>
                </a:lnTo>
                <a:cubicBezTo>
                  <a:pt x="1" y="36"/>
                  <a:pt x="10" y="72"/>
                  <a:pt x="36" y="107"/>
                </a:cubicBezTo>
                <a:cubicBezTo>
                  <a:pt x="45" y="143"/>
                  <a:pt x="72" y="178"/>
                  <a:pt x="81" y="205"/>
                </a:cubicBezTo>
                <a:cubicBezTo>
                  <a:pt x="116" y="276"/>
                  <a:pt x="125" y="356"/>
                  <a:pt x="116" y="427"/>
                </a:cubicBezTo>
                <a:cubicBezTo>
                  <a:pt x="134" y="356"/>
                  <a:pt x="125" y="276"/>
                  <a:pt x="98" y="205"/>
                </a:cubicBezTo>
                <a:cubicBezTo>
                  <a:pt x="81" y="170"/>
                  <a:pt x="63" y="134"/>
                  <a:pt x="45" y="99"/>
                </a:cubicBezTo>
                <a:cubicBezTo>
                  <a:pt x="19" y="72"/>
                  <a:pt x="10" y="36"/>
                  <a:pt x="1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
          <p:cNvSpPr/>
          <p:nvPr/>
        </p:nvSpPr>
        <p:spPr>
          <a:xfrm>
            <a:off x="2000854" y="1757185"/>
            <a:ext cx="32417" cy="50152"/>
          </a:xfrm>
          <a:custGeom>
            <a:avLst/>
            <a:gdLst/>
            <a:ahLst/>
            <a:cxnLst/>
            <a:rect l="l" t="t" r="r" b="b"/>
            <a:pathLst>
              <a:path w="276" h="427" extrusionOk="0">
                <a:moveTo>
                  <a:pt x="9" y="0"/>
                </a:moveTo>
                <a:cubicBezTo>
                  <a:pt x="0" y="44"/>
                  <a:pt x="18" y="89"/>
                  <a:pt x="45" y="124"/>
                </a:cubicBezTo>
                <a:cubicBezTo>
                  <a:pt x="63" y="160"/>
                  <a:pt x="98" y="195"/>
                  <a:pt x="125" y="222"/>
                </a:cubicBezTo>
                <a:cubicBezTo>
                  <a:pt x="160" y="249"/>
                  <a:pt x="196" y="284"/>
                  <a:pt x="222" y="320"/>
                </a:cubicBezTo>
                <a:cubicBezTo>
                  <a:pt x="249" y="346"/>
                  <a:pt x="267" y="382"/>
                  <a:pt x="276" y="426"/>
                </a:cubicBezTo>
                <a:cubicBezTo>
                  <a:pt x="276" y="382"/>
                  <a:pt x="258" y="338"/>
                  <a:pt x="231" y="302"/>
                </a:cubicBezTo>
                <a:cubicBezTo>
                  <a:pt x="205" y="266"/>
                  <a:pt x="169" y="240"/>
                  <a:pt x="142" y="213"/>
                </a:cubicBezTo>
                <a:cubicBezTo>
                  <a:pt x="107" y="187"/>
                  <a:pt x="71" y="151"/>
                  <a:pt x="54" y="116"/>
                </a:cubicBezTo>
                <a:cubicBezTo>
                  <a:pt x="27" y="80"/>
                  <a:pt x="9" y="36"/>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
          <p:cNvSpPr/>
          <p:nvPr/>
        </p:nvSpPr>
        <p:spPr>
          <a:xfrm>
            <a:off x="2001911" y="1738392"/>
            <a:ext cx="31360" cy="17853"/>
          </a:xfrm>
          <a:custGeom>
            <a:avLst/>
            <a:gdLst/>
            <a:ahLst/>
            <a:cxnLst/>
            <a:rect l="l" t="t" r="r" b="b"/>
            <a:pathLst>
              <a:path w="267" h="152" extrusionOk="0">
                <a:moveTo>
                  <a:pt x="267" y="0"/>
                </a:moveTo>
                <a:lnTo>
                  <a:pt x="267" y="0"/>
                </a:lnTo>
                <a:cubicBezTo>
                  <a:pt x="231" y="36"/>
                  <a:pt x="187" y="62"/>
                  <a:pt x="142" y="89"/>
                </a:cubicBezTo>
                <a:cubicBezTo>
                  <a:pt x="98" y="116"/>
                  <a:pt x="54" y="133"/>
                  <a:pt x="0" y="151"/>
                </a:cubicBezTo>
                <a:cubicBezTo>
                  <a:pt x="107" y="142"/>
                  <a:pt x="205" y="89"/>
                  <a:pt x="26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
          <p:cNvSpPr/>
          <p:nvPr/>
        </p:nvSpPr>
        <p:spPr>
          <a:xfrm>
            <a:off x="1766066" y="1609664"/>
            <a:ext cx="146581" cy="131547"/>
          </a:xfrm>
          <a:custGeom>
            <a:avLst/>
            <a:gdLst/>
            <a:ahLst/>
            <a:cxnLst/>
            <a:rect l="l" t="t" r="r" b="b"/>
            <a:pathLst>
              <a:path w="1248" h="1120" extrusionOk="0">
                <a:moveTo>
                  <a:pt x="882" y="0"/>
                </a:moveTo>
                <a:cubicBezTo>
                  <a:pt x="778" y="0"/>
                  <a:pt x="676" y="8"/>
                  <a:pt x="578" y="21"/>
                </a:cubicBezTo>
                <a:cubicBezTo>
                  <a:pt x="436" y="48"/>
                  <a:pt x="303" y="110"/>
                  <a:pt x="214" y="217"/>
                </a:cubicBezTo>
                <a:cubicBezTo>
                  <a:pt x="116" y="359"/>
                  <a:pt x="72" y="528"/>
                  <a:pt x="90" y="688"/>
                </a:cubicBezTo>
                <a:cubicBezTo>
                  <a:pt x="90" y="759"/>
                  <a:pt x="1" y="1070"/>
                  <a:pt x="116" y="1096"/>
                </a:cubicBezTo>
                <a:cubicBezTo>
                  <a:pt x="182" y="1112"/>
                  <a:pt x="248" y="1119"/>
                  <a:pt x="312" y="1119"/>
                </a:cubicBezTo>
                <a:cubicBezTo>
                  <a:pt x="825" y="1119"/>
                  <a:pt x="1247" y="638"/>
                  <a:pt x="1129" y="101"/>
                </a:cubicBezTo>
                <a:cubicBezTo>
                  <a:pt x="1120" y="75"/>
                  <a:pt x="1111" y="57"/>
                  <a:pt x="1102" y="39"/>
                </a:cubicBezTo>
                <a:cubicBezTo>
                  <a:pt x="1067" y="13"/>
                  <a:pt x="1031" y="4"/>
                  <a:pt x="996" y="4"/>
                </a:cubicBezTo>
                <a:cubicBezTo>
                  <a:pt x="958" y="1"/>
                  <a:pt x="920" y="0"/>
                  <a:pt x="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
          <p:cNvSpPr/>
          <p:nvPr/>
        </p:nvSpPr>
        <p:spPr>
          <a:xfrm>
            <a:off x="1778633" y="1711260"/>
            <a:ext cx="159735" cy="105825"/>
          </a:xfrm>
          <a:custGeom>
            <a:avLst/>
            <a:gdLst/>
            <a:ahLst/>
            <a:cxnLst/>
            <a:rect l="l" t="t" r="r" b="b"/>
            <a:pathLst>
              <a:path w="1360" h="901" extrusionOk="0">
                <a:moveTo>
                  <a:pt x="489" y="0"/>
                </a:moveTo>
                <a:cubicBezTo>
                  <a:pt x="382" y="0"/>
                  <a:pt x="152" y="9"/>
                  <a:pt x="98" y="125"/>
                </a:cubicBezTo>
                <a:cubicBezTo>
                  <a:pt x="1" y="356"/>
                  <a:pt x="409" y="693"/>
                  <a:pt x="569" y="782"/>
                </a:cubicBezTo>
                <a:cubicBezTo>
                  <a:pt x="727" y="861"/>
                  <a:pt x="896" y="901"/>
                  <a:pt x="1067" y="901"/>
                </a:cubicBezTo>
                <a:cubicBezTo>
                  <a:pt x="1165" y="901"/>
                  <a:pt x="1263" y="888"/>
                  <a:pt x="1359" y="862"/>
                </a:cubicBezTo>
                <a:cubicBezTo>
                  <a:pt x="1351" y="551"/>
                  <a:pt x="1182" y="267"/>
                  <a:pt x="915" y="107"/>
                </a:cubicBezTo>
                <a:cubicBezTo>
                  <a:pt x="782" y="36"/>
                  <a:pt x="640"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
          <p:cNvSpPr/>
          <p:nvPr/>
        </p:nvSpPr>
        <p:spPr>
          <a:xfrm>
            <a:off x="1671164" y="1587113"/>
            <a:ext cx="124265" cy="134601"/>
          </a:xfrm>
          <a:custGeom>
            <a:avLst/>
            <a:gdLst/>
            <a:ahLst/>
            <a:cxnLst/>
            <a:rect l="l" t="t" r="r" b="b"/>
            <a:pathLst>
              <a:path w="1058" h="1146" extrusionOk="0">
                <a:moveTo>
                  <a:pt x="143" y="0"/>
                </a:moveTo>
                <a:cubicBezTo>
                  <a:pt x="125" y="9"/>
                  <a:pt x="98" y="27"/>
                  <a:pt x="90" y="45"/>
                </a:cubicBezTo>
                <a:cubicBezTo>
                  <a:pt x="10" y="205"/>
                  <a:pt x="1" y="400"/>
                  <a:pt x="63" y="569"/>
                </a:cubicBezTo>
                <a:cubicBezTo>
                  <a:pt x="134" y="738"/>
                  <a:pt x="249" y="880"/>
                  <a:pt x="400" y="977"/>
                </a:cubicBezTo>
                <a:cubicBezTo>
                  <a:pt x="474" y="1032"/>
                  <a:pt x="684" y="1145"/>
                  <a:pt x="833" y="1145"/>
                </a:cubicBezTo>
                <a:cubicBezTo>
                  <a:pt x="901" y="1145"/>
                  <a:pt x="955" y="1122"/>
                  <a:pt x="978" y="1057"/>
                </a:cubicBezTo>
                <a:cubicBezTo>
                  <a:pt x="1058" y="862"/>
                  <a:pt x="898" y="578"/>
                  <a:pt x="782" y="427"/>
                </a:cubicBezTo>
                <a:cubicBezTo>
                  <a:pt x="622" y="249"/>
                  <a:pt x="418" y="107"/>
                  <a:pt x="196" y="9"/>
                </a:cubicBezTo>
                <a:cubicBezTo>
                  <a:pt x="178" y="0"/>
                  <a:pt x="161"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
          <p:cNvSpPr/>
          <p:nvPr/>
        </p:nvSpPr>
        <p:spPr>
          <a:xfrm>
            <a:off x="1637807" y="1697049"/>
            <a:ext cx="158678" cy="104063"/>
          </a:xfrm>
          <a:custGeom>
            <a:avLst/>
            <a:gdLst/>
            <a:ahLst/>
            <a:cxnLst/>
            <a:rect l="l" t="t" r="r" b="b"/>
            <a:pathLst>
              <a:path w="1351" h="886" extrusionOk="0">
                <a:moveTo>
                  <a:pt x="796" y="0"/>
                </a:moveTo>
                <a:cubicBezTo>
                  <a:pt x="658" y="0"/>
                  <a:pt x="521" y="54"/>
                  <a:pt x="418" y="157"/>
                </a:cubicBezTo>
                <a:cubicBezTo>
                  <a:pt x="311" y="254"/>
                  <a:pt x="240" y="397"/>
                  <a:pt x="98" y="441"/>
                </a:cubicBezTo>
                <a:cubicBezTo>
                  <a:pt x="63" y="459"/>
                  <a:pt x="1" y="485"/>
                  <a:pt x="18" y="530"/>
                </a:cubicBezTo>
                <a:cubicBezTo>
                  <a:pt x="27" y="539"/>
                  <a:pt x="36" y="548"/>
                  <a:pt x="54" y="556"/>
                </a:cubicBezTo>
                <a:cubicBezTo>
                  <a:pt x="152" y="619"/>
                  <a:pt x="223" y="690"/>
                  <a:pt x="329" y="752"/>
                </a:cubicBezTo>
                <a:cubicBezTo>
                  <a:pt x="427" y="823"/>
                  <a:pt x="542" y="867"/>
                  <a:pt x="667" y="885"/>
                </a:cubicBezTo>
                <a:cubicBezTo>
                  <a:pt x="835" y="876"/>
                  <a:pt x="986" y="805"/>
                  <a:pt x="1102" y="690"/>
                </a:cubicBezTo>
                <a:cubicBezTo>
                  <a:pt x="1173" y="628"/>
                  <a:pt x="1235" y="556"/>
                  <a:pt x="1288" y="477"/>
                </a:cubicBezTo>
                <a:cubicBezTo>
                  <a:pt x="1342" y="397"/>
                  <a:pt x="1351" y="290"/>
                  <a:pt x="1315" y="201"/>
                </a:cubicBezTo>
                <a:lnTo>
                  <a:pt x="1120" y="112"/>
                </a:lnTo>
                <a:cubicBezTo>
                  <a:pt x="1024" y="36"/>
                  <a:pt x="910" y="0"/>
                  <a:pt x="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
          <p:cNvSpPr/>
          <p:nvPr/>
        </p:nvSpPr>
        <p:spPr>
          <a:xfrm>
            <a:off x="1746451" y="1726412"/>
            <a:ext cx="101127" cy="170658"/>
          </a:xfrm>
          <a:custGeom>
            <a:avLst/>
            <a:gdLst/>
            <a:ahLst/>
            <a:cxnLst/>
            <a:rect l="l" t="t" r="r" b="b"/>
            <a:pathLst>
              <a:path w="861" h="1453" extrusionOk="0">
                <a:moveTo>
                  <a:pt x="315" y="0"/>
                </a:moveTo>
                <a:cubicBezTo>
                  <a:pt x="102" y="0"/>
                  <a:pt x="0" y="405"/>
                  <a:pt x="17" y="564"/>
                </a:cubicBezTo>
                <a:cubicBezTo>
                  <a:pt x="44" y="715"/>
                  <a:pt x="106" y="857"/>
                  <a:pt x="186" y="990"/>
                </a:cubicBezTo>
                <a:cubicBezTo>
                  <a:pt x="275" y="1159"/>
                  <a:pt x="390" y="1319"/>
                  <a:pt x="532" y="1452"/>
                </a:cubicBezTo>
                <a:cubicBezTo>
                  <a:pt x="754" y="1239"/>
                  <a:pt x="861" y="937"/>
                  <a:pt x="816" y="644"/>
                </a:cubicBezTo>
                <a:cubicBezTo>
                  <a:pt x="781" y="422"/>
                  <a:pt x="594" y="67"/>
                  <a:pt x="355" y="4"/>
                </a:cubicBezTo>
                <a:cubicBezTo>
                  <a:pt x="341" y="1"/>
                  <a:pt x="328" y="0"/>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
          <p:cNvSpPr/>
          <p:nvPr/>
        </p:nvSpPr>
        <p:spPr>
          <a:xfrm>
            <a:off x="1713917" y="1633037"/>
            <a:ext cx="151396" cy="159735"/>
          </a:xfrm>
          <a:custGeom>
            <a:avLst/>
            <a:gdLst/>
            <a:ahLst/>
            <a:cxnLst/>
            <a:rect l="l" t="t" r="r" b="b"/>
            <a:pathLst>
              <a:path w="1289" h="1360" extrusionOk="0">
                <a:moveTo>
                  <a:pt x="1099" y="1168"/>
                </a:moveTo>
                <a:lnTo>
                  <a:pt x="1147" y="1208"/>
                </a:lnTo>
                <a:cubicBezTo>
                  <a:pt x="1131" y="1194"/>
                  <a:pt x="1115" y="1181"/>
                  <a:pt x="1099" y="1168"/>
                </a:cubicBezTo>
                <a:close/>
                <a:moveTo>
                  <a:pt x="312" y="0"/>
                </a:moveTo>
                <a:lnTo>
                  <a:pt x="312" y="0"/>
                </a:lnTo>
                <a:cubicBezTo>
                  <a:pt x="338" y="53"/>
                  <a:pt x="374" y="107"/>
                  <a:pt x="401" y="160"/>
                </a:cubicBezTo>
                <a:lnTo>
                  <a:pt x="223" y="45"/>
                </a:lnTo>
                <a:lnTo>
                  <a:pt x="223" y="45"/>
                </a:lnTo>
                <a:cubicBezTo>
                  <a:pt x="285" y="107"/>
                  <a:pt x="330" y="187"/>
                  <a:pt x="365" y="267"/>
                </a:cubicBezTo>
                <a:cubicBezTo>
                  <a:pt x="303" y="204"/>
                  <a:pt x="232" y="151"/>
                  <a:pt x="143" y="116"/>
                </a:cubicBezTo>
                <a:lnTo>
                  <a:pt x="143" y="116"/>
                </a:lnTo>
                <a:lnTo>
                  <a:pt x="356" y="355"/>
                </a:lnTo>
                <a:lnTo>
                  <a:pt x="99" y="222"/>
                </a:lnTo>
                <a:lnTo>
                  <a:pt x="99" y="222"/>
                </a:lnTo>
                <a:cubicBezTo>
                  <a:pt x="152" y="293"/>
                  <a:pt x="196" y="364"/>
                  <a:pt x="250" y="444"/>
                </a:cubicBezTo>
                <a:lnTo>
                  <a:pt x="10" y="275"/>
                </a:lnTo>
                <a:lnTo>
                  <a:pt x="10" y="275"/>
                </a:lnTo>
                <a:lnTo>
                  <a:pt x="205" y="497"/>
                </a:lnTo>
                <a:lnTo>
                  <a:pt x="205" y="497"/>
                </a:lnTo>
                <a:lnTo>
                  <a:pt x="1" y="391"/>
                </a:lnTo>
                <a:lnTo>
                  <a:pt x="276" y="586"/>
                </a:lnTo>
                <a:lnTo>
                  <a:pt x="72" y="533"/>
                </a:lnTo>
                <a:lnTo>
                  <a:pt x="347" y="648"/>
                </a:lnTo>
                <a:cubicBezTo>
                  <a:pt x="309" y="640"/>
                  <a:pt x="269" y="636"/>
                  <a:pt x="230" y="636"/>
                </a:cubicBezTo>
                <a:cubicBezTo>
                  <a:pt x="151" y="636"/>
                  <a:pt x="72" y="651"/>
                  <a:pt x="1" y="675"/>
                </a:cubicBezTo>
                <a:cubicBezTo>
                  <a:pt x="99" y="693"/>
                  <a:pt x="205" y="720"/>
                  <a:pt x="303" y="764"/>
                </a:cubicBezTo>
                <a:cubicBezTo>
                  <a:pt x="290" y="763"/>
                  <a:pt x="278" y="762"/>
                  <a:pt x="266" y="762"/>
                </a:cubicBezTo>
                <a:cubicBezTo>
                  <a:pt x="183" y="762"/>
                  <a:pt x="107" y="788"/>
                  <a:pt x="45" y="835"/>
                </a:cubicBezTo>
                <a:lnTo>
                  <a:pt x="330" y="862"/>
                </a:lnTo>
                <a:lnTo>
                  <a:pt x="63" y="1004"/>
                </a:lnTo>
                <a:lnTo>
                  <a:pt x="347" y="977"/>
                </a:lnTo>
                <a:lnTo>
                  <a:pt x="347" y="977"/>
                </a:lnTo>
                <a:cubicBezTo>
                  <a:pt x="321" y="1039"/>
                  <a:pt x="285" y="1084"/>
                  <a:pt x="232" y="1119"/>
                </a:cubicBezTo>
                <a:cubicBezTo>
                  <a:pt x="347" y="1066"/>
                  <a:pt x="454" y="1004"/>
                  <a:pt x="560" y="933"/>
                </a:cubicBezTo>
                <a:lnTo>
                  <a:pt x="560" y="933"/>
                </a:lnTo>
                <a:lnTo>
                  <a:pt x="401" y="1164"/>
                </a:lnTo>
                <a:lnTo>
                  <a:pt x="401" y="1164"/>
                </a:lnTo>
                <a:lnTo>
                  <a:pt x="605" y="1022"/>
                </a:lnTo>
                <a:lnTo>
                  <a:pt x="605" y="1022"/>
                </a:lnTo>
                <a:cubicBezTo>
                  <a:pt x="614" y="1128"/>
                  <a:pt x="614" y="1235"/>
                  <a:pt x="596" y="1350"/>
                </a:cubicBezTo>
                <a:cubicBezTo>
                  <a:pt x="649" y="1261"/>
                  <a:pt x="676" y="1173"/>
                  <a:pt x="685" y="1084"/>
                </a:cubicBezTo>
                <a:cubicBezTo>
                  <a:pt x="720" y="1164"/>
                  <a:pt x="738" y="1261"/>
                  <a:pt x="738" y="1359"/>
                </a:cubicBezTo>
                <a:cubicBezTo>
                  <a:pt x="747" y="1261"/>
                  <a:pt x="747" y="1164"/>
                  <a:pt x="756" y="1066"/>
                </a:cubicBezTo>
                <a:cubicBezTo>
                  <a:pt x="818" y="1155"/>
                  <a:pt x="862" y="1252"/>
                  <a:pt x="889" y="1359"/>
                </a:cubicBezTo>
                <a:cubicBezTo>
                  <a:pt x="889" y="1279"/>
                  <a:pt x="880" y="1199"/>
                  <a:pt x="854" y="1119"/>
                </a:cubicBezTo>
                <a:lnTo>
                  <a:pt x="854" y="1119"/>
                </a:lnTo>
                <a:lnTo>
                  <a:pt x="1111" y="1323"/>
                </a:lnTo>
                <a:lnTo>
                  <a:pt x="880" y="1048"/>
                </a:lnTo>
                <a:lnTo>
                  <a:pt x="880" y="1048"/>
                </a:lnTo>
                <a:cubicBezTo>
                  <a:pt x="959" y="1077"/>
                  <a:pt x="1032" y="1117"/>
                  <a:pt x="1099" y="1168"/>
                </a:cubicBezTo>
                <a:lnTo>
                  <a:pt x="1099" y="1168"/>
                </a:lnTo>
                <a:lnTo>
                  <a:pt x="889" y="995"/>
                </a:lnTo>
                <a:lnTo>
                  <a:pt x="1235" y="1093"/>
                </a:lnTo>
                <a:lnTo>
                  <a:pt x="925" y="906"/>
                </a:lnTo>
                <a:lnTo>
                  <a:pt x="1280" y="986"/>
                </a:lnTo>
                <a:lnTo>
                  <a:pt x="960" y="853"/>
                </a:lnTo>
                <a:lnTo>
                  <a:pt x="1289" y="879"/>
                </a:lnTo>
                <a:lnTo>
                  <a:pt x="907" y="755"/>
                </a:lnTo>
                <a:lnTo>
                  <a:pt x="907" y="755"/>
                </a:lnTo>
                <a:cubicBezTo>
                  <a:pt x="922" y="757"/>
                  <a:pt x="937" y="757"/>
                  <a:pt x="952" y="757"/>
                </a:cubicBezTo>
                <a:cubicBezTo>
                  <a:pt x="1028" y="757"/>
                  <a:pt x="1107" y="739"/>
                  <a:pt x="1173" y="702"/>
                </a:cubicBezTo>
                <a:lnTo>
                  <a:pt x="1173" y="702"/>
                </a:lnTo>
                <a:lnTo>
                  <a:pt x="880" y="711"/>
                </a:lnTo>
                <a:cubicBezTo>
                  <a:pt x="951" y="613"/>
                  <a:pt x="1013" y="506"/>
                  <a:pt x="1040" y="382"/>
                </a:cubicBezTo>
                <a:lnTo>
                  <a:pt x="1040" y="382"/>
                </a:lnTo>
                <a:lnTo>
                  <a:pt x="845" y="631"/>
                </a:lnTo>
                <a:cubicBezTo>
                  <a:pt x="880" y="533"/>
                  <a:pt x="907" y="435"/>
                  <a:pt x="933" y="338"/>
                </a:cubicBezTo>
                <a:lnTo>
                  <a:pt x="933" y="338"/>
                </a:lnTo>
                <a:lnTo>
                  <a:pt x="756" y="560"/>
                </a:lnTo>
                <a:cubicBezTo>
                  <a:pt x="756" y="471"/>
                  <a:pt x="765" y="391"/>
                  <a:pt x="765" y="311"/>
                </a:cubicBezTo>
                <a:lnTo>
                  <a:pt x="765" y="311"/>
                </a:lnTo>
                <a:lnTo>
                  <a:pt x="667" y="462"/>
                </a:lnTo>
                <a:cubicBezTo>
                  <a:pt x="658" y="391"/>
                  <a:pt x="640" y="329"/>
                  <a:pt x="614" y="267"/>
                </a:cubicBezTo>
                <a:cubicBezTo>
                  <a:pt x="610" y="287"/>
                  <a:pt x="602" y="295"/>
                  <a:pt x="592" y="295"/>
                </a:cubicBezTo>
                <a:cubicBezTo>
                  <a:pt x="558" y="295"/>
                  <a:pt x="503" y="207"/>
                  <a:pt x="489" y="187"/>
                </a:cubicBezTo>
                <a:cubicBezTo>
                  <a:pt x="436" y="116"/>
                  <a:pt x="374" y="62"/>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
          <p:cNvSpPr/>
          <p:nvPr/>
        </p:nvSpPr>
        <p:spPr>
          <a:xfrm>
            <a:off x="1779690" y="1643373"/>
            <a:ext cx="42870" cy="83626"/>
          </a:xfrm>
          <a:custGeom>
            <a:avLst/>
            <a:gdLst/>
            <a:ahLst/>
            <a:cxnLst/>
            <a:rect l="l" t="t" r="r" b="b"/>
            <a:pathLst>
              <a:path w="365" h="712" fill="none" extrusionOk="0">
                <a:moveTo>
                  <a:pt x="0" y="711"/>
                </a:moveTo>
                <a:cubicBezTo>
                  <a:pt x="98" y="472"/>
                  <a:pt x="223" y="232"/>
                  <a:pt x="365"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
          <p:cNvSpPr/>
          <p:nvPr/>
        </p:nvSpPr>
        <p:spPr>
          <a:xfrm>
            <a:off x="1776519" y="1662165"/>
            <a:ext cx="75287" cy="63777"/>
          </a:xfrm>
          <a:custGeom>
            <a:avLst/>
            <a:gdLst/>
            <a:ahLst/>
            <a:cxnLst/>
            <a:rect l="l" t="t" r="r" b="b"/>
            <a:pathLst>
              <a:path w="641" h="543" fill="none" extrusionOk="0">
                <a:moveTo>
                  <a:pt x="1" y="543"/>
                </a:moveTo>
                <a:lnTo>
                  <a:pt x="640"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
          <p:cNvSpPr/>
          <p:nvPr/>
        </p:nvSpPr>
        <p:spPr>
          <a:xfrm>
            <a:off x="1732709" y="1631980"/>
            <a:ext cx="49213" cy="93962"/>
          </a:xfrm>
          <a:custGeom>
            <a:avLst/>
            <a:gdLst/>
            <a:ahLst/>
            <a:cxnLst/>
            <a:rect l="l" t="t" r="r" b="b"/>
            <a:pathLst>
              <a:path w="419" h="800" fill="none" extrusionOk="0">
                <a:moveTo>
                  <a:pt x="418" y="800"/>
                </a:moveTo>
                <a:cubicBezTo>
                  <a:pt x="241" y="560"/>
                  <a:pt x="107" y="284"/>
                  <a:pt x="1"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
          <p:cNvSpPr/>
          <p:nvPr/>
        </p:nvSpPr>
        <p:spPr>
          <a:xfrm>
            <a:off x="1774522" y="1631980"/>
            <a:ext cx="7400" cy="93962"/>
          </a:xfrm>
          <a:custGeom>
            <a:avLst/>
            <a:gdLst/>
            <a:ahLst/>
            <a:cxnLst/>
            <a:rect l="l" t="t" r="r" b="b"/>
            <a:pathLst>
              <a:path w="63" h="800" fill="none" extrusionOk="0">
                <a:moveTo>
                  <a:pt x="62" y="800"/>
                </a:moveTo>
                <a:cubicBezTo>
                  <a:pt x="9" y="533"/>
                  <a:pt x="0" y="267"/>
                  <a:pt x="36"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
          <p:cNvSpPr/>
          <p:nvPr/>
        </p:nvSpPr>
        <p:spPr>
          <a:xfrm>
            <a:off x="1774522" y="1627986"/>
            <a:ext cx="7400" cy="6930"/>
          </a:xfrm>
          <a:custGeom>
            <a:avLst/>
            <a:gdLst/>
            <a:ahLst/>
            <a:cxnLst/>
            <a:rect l="l" t="t" r="r" b="b"/>
            <a:pathLst>
              <a:path w="63" h="59" extrusionOk="0">
                <a:moveTo>
                  <a:pt x="31" y="1"/>
                </a:moveTo>
                <a:cubicBezTo>
                  <a:pt x="22" y="1"/>
                  <a:pt x="13" y="3"/>
                  <a:pt x="9" y="8"/>
                </a:cubicBezTo>
                <a:cubicBezTo>
                  <a:pt x="0" y="16"/>
                  <a:pt x="0" y="43"/>
                  <a:pt x="9" y="52"/>
                </a:cubicBezTo>
                <a:cubicBezTo>
                  <a:pt x="13" y="56"/>
                  <a:pt x="22" y="59"/>
                  <a:pt x="31" y="59"/>
                </a:cubicBezTo>
                <a:cubicBezTo>
                  <a:pt x="40" y="59"/>
                  <a:pt x="49" y="56"/>
                  <a:pt x="53" y="52"/>
                </a:cubicBezTo>
                <a:cubicBezTo>
                  <a:pt x="62" y="43"/>
                  <a:pt x="62" y="16"/>
                  <a:pt x="53" y="8"/>
                </a:cubicBezTo>
                <a:cubicBezTo>
                  <a:pt x="49" y="3"/>
                  <a:pt x="40" y="1"/>
                  <a:pt x="3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
          <p:cNvSpPr/>
          <p:nvPr/>
        </p:nvSpPr>
        <p:spPr>
          <a:xfrm>
            <a:off x="1727424" y="1628456"/>
            <a:ext cx="9631" cy="7517"/>
          </a:xfrm>
          <a:custGeom>
            <a:avLst/>
            <a:gdLst/>
            <a:ahLst/>
            <a:cxnLst/>
            <a:rect l="l" t="t" r="r" b="b"/>
            <a:pathLst>
              <a:path w="82" h="64" extrusionOk="0">
                <a:moveTo>
                  <a:pt x="47" y="1"/>
                </a:moveTo>
                <a:cubicBezTo>
                  <a:pt x="20" y="1"/>
                  <a:pt x="1" y="37"/>
                  <a:pt x="28" y="57"/>
                </a:cubicBezTo>
                <a:cubicBezTo>
                  <a:pt x="37" y="61"/>
                  <a:pt x="46" y="64"/>
                  <a:pt x="54" y="64"/>
                </a:cubicBezTo>
                <a:cubicBezTo>
                  <a:pt x="61" y="64"/>
                  <a:pt x="68" y="61"/>
                  <a:pt x="72" y="57"/>
                </a:cubicBezTo>
                <a:cubicBezTo>
                  <a:pt x="81" y="39"/>
                  <a:pt x="81" y="21"/>
                  <a:pt x="72" y="12"/>
                </a:cubicBezTo>
                <a:cubicBezTo>
                  <a:pt x="64" y="4"/>
                  <a:pt x="55" y="1"/>
                  <a:pt x="4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
          <p:cNvSpPr/>
          <p:nvPr/>
        </p:nvSpPr>
        <p:spPr>
          <a:xfrm>
            <a:off x="1817040" y="1640201"/>
            <a:ext cx="10218" cy="7987"/>
          </a:xfrm>
          <a:custGeom>
            <a:avLst/>
            <a:gdLst/>
            <a:ahLst/>
            <a:cxnLst/>
            <a:rect l="l" t="t" r="r" b="b"/>
            <a:pathLst>
              <a:path w="87" h="68" extrusionOk="0">
                <a:moveTo>
                  <a:pt x="41" y="1"/>
                </a:moveTo>
                <a:cubicBezTo>
                  <a:pt x="34" y="1"/>
                  <a:pt x="26" y="4"/>
                  <a:pt x="20" y="10"/>
                </a:cubicBezTo>
                <a:cubicBezTo>
                  <a:pt x="0" y="36"/>
                  <a:pt x="24" y="68"/>
                  <a:pt x="49" y="68"/>
                </a:cubicBezTo>
                <a:cubicBezTo>
                  <a:pt x="58" y="68"/>
                  <a:pt x="66" y="64"/>
                  <a:pt x="73" y="55"/>
                </a:cubicBezTo>
                <a:cubicBezTo>
                  <a:pt x="87" y="28"/>
                  <a:pt x="65" y="1"/>
                  <a:pt x="4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
          <p:cNvSpPr/>
          <p:nvPr/>
        </p:nvSpPr>
        <p:spPr>
          <a:xfrm>
            <a:off x="1846403" y="1659346"/>
            <a:ext cx="8457" cy="7634"/>
          </a:xfrm>
          <a:custGeom>
            <a:avLst/>
            <a:gdLst/>
            <a:ahLst/>
            <a:cxnLst/>
            <a:rect l="l" t="t" r="r" b="b"/>
            <a:pathLst>
              <a:path w="72" h="65" extrusionOk="0">
                <a:moveTo>
                  <a:pt x="32" y="0"/>
                </a:moveTo>
                <a:cubicBezTo>
                  <a:pt x="23" y="0"/>
                  <a:pt x="14" y="3"/>
                  <a:pt x="10" y="7"/>
                </a:cubicBezTo>
                <a:cubicBezTo>
                  <a:pt x="1" y="25"/>
                  <a:pt x="1" y="43"/>
                  <a:pt x="19" y="51"/>
                </a:cubicBezTo>
                <a:cubicBezTo>
                  <a:pt x="23" y="60"/>
                  <a:pt x="30" y="65"/>
                  <a:pt x="38" y="65"/>
                </a:cubicBezTo>
                <a:cubicBezTo>
                  <a:pt x="45" y="65"/>
                  <a:pt x="54" y="60"/>
                  <a:pt x="63" y="51"/>
                </a:cubicBezTo>
                <a:cubicBezTo>
                  <a:pt x="72" y="43"/>
                  <a:pt x="72" y="16"/>
                  <a:pt x="54" y="7"/>
                </a:cubicBezTo>
                <a:cubicBezTo>
                  <a:pt x="50" y="3"/>
                  <a:pt x="41" y="0"/>
                  <a:pt x="3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
          <p:cNvSpPr/>
          <p:nvPr/>
        </p:nvSpPr>
        <p:spPr>
          <a:xfrm>
            <a:off x="1775462" y="1722653"/>
            <a:ext cx="94079" cy="105472"/>
          </a:xfrm>
          <a:custGeom>
            <a:avLst/>
            <a:gdLst/>
            <a:ahLst/>
            <a:cxnLst/>
            <a:rect l="l" t="t" r="r" b="b"/>
            <a:pathLst>
              <a:path w="801" h="898" extrusionOk="0">
                <a:moveTo>
                  <a:pt x="1" y="1"/>
                </a:moveTo>
                <a:lnTo>
                  <a:pt x="19" y="36"/>
                </a:lnTo>
                <a:cubicBezTo>
                  <a:pt x="161" y="303"/>
                  <a:pt x="250" y="596"/>
                  <a:pt x="259" y="898"/>
                </a:cubicBezTo>
                <a:cubicBezTo>
                  <a:pt x="267" y="747"/>
                  <a:pt x="250" y="596"/>
                  <a:pt x="214" y="445"/>
                </a:cubicBezTo>
                <a:cubicBezTo>
                  <a:pt x="181" y="305"/>
                  <a:pt x="133" y="173"/>
                  <a:pt x="70" y="48"/>
                </a:cubicBezTo>
                <a:lnTo>
                  <a:pt x="70" y="48"/>
                </a:lnTo>
                <a:cubicBezTo>
                  <a:pt x="199" y="61"/>
                  <a:pt x="322" y="103"/>
                  <a:pt x="445" y="152"/>
                </a:cubicBezTo>
                <a:cubicBezTo>
                  <a:pt x="578" y="214"/>
                  <a:pt x="694" y="294"/>
                  <a:pt x="800" y="392"/>
                </a:cubicBezTo>
                <a:cubicBezTo>
                  <a:pt x="703" y="285"/>
                  <a:pt x="587" y="196"/>
                  <a:pt x="454" y="125"/>
                </a:cubicBezTo>
                <a:cubicBezTo>
                  <a:pt x="321" y="63"/>
                  <a:pt x="179" y="19"/>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
          <p:cNvSpPr/>
          <p:nvPr/>
        </p:nvSpPr>
        <p:spPr>
          <a:xfrm>
            <a:off x="1681617" y="1721361"/>
            <a:ext cx="99247" cy="43340"/>
          </a:xfrm>
          <a:custGeom>
            <a:avLst/>
            <a:gdLst/>
            <a:ahLst/>
            <a:cxnLst/>
            <a:rect l="l" t="t" r="r" b="b"/>
            <a:pathLst>
              <a:path w="845" h="369" extrusionOk="0">
                <a:moveTo>
                  <a:pt x="693" y="0"/>
                </a:moveTo>
                <a:cubicBezTo>
                  <a:pt x="582" y="0"/>
                  <a:pt x="474" y="34"/>
                  <a:pt x="382" y="101"/>
                </a:cubicBezTo>
                <a:cubicBezTo>
                  <a:pt x="320" y="145"/>
                  <a:pt x="258" y="198"/>
                  <a:pt x="205" y="261"/>
                </a:cubicBezTo>
                <a:cubicBezTo>
                  <a:pt x="152" y="323"/>
                  <a:pt x="81" y="358"/>
                  <a:pt x="1" y="367"/>
                </a:cubicBezTo>
                <a:cubicBezTo>
                  <a:pt x="9" y="368"/>
                  <a:pt x="17" y="369"/>
                  <a:pt x="25" y="369"/>
                </a:cubicBezTo>
                <a:cubicBezTo>
                  <a:pt x="97" y="369"/>
                  <a:pt x="167" y="335"/>
                  <a:pt x="223" y="287"/>
                </a:cubicBezTo>
                <a:cubicBezTo>
                  <a:pt x="276" y="234"/>
                  <a:pt x="338" y="181"/>
                  <a:pt x="400" y="136"/>
                </a:cubicBezTo>
                <a:cubicBezTo>
                  <a:pt x="514" y="60"/>
                  <a:pt x="641" y="17"/>
                  <a:pt x="775" y="17"/>
                </a:cubicBezTo>
                <a:cubicBezTo>
                  <a:pt x="798" y="17"/>
                  <a:pt x="821" y="18"/>
                  <a:pt x="844" y="21"/>
                </a:cubicBezTo>
                <a:cubicBezTo>
                  <a:pt x="794" y="7"/>
                  <a:pt x="744" y="0"/>
                  <a:pt x="69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
          <p:cNvSpPr/>
          <p:nvPr/>
        </p:nvSpPr>
        <p:spPr>
          <a:xfrm>
            <a:off x="1780747" y="1635033"/>
            <a:ext cx="83509" cy="86915"/>
          </a:xfrm>
          <a:custGeom>
            <a:avLst/>
            <a:gdLst/>
            <a:ahLst/>
            <a:cxnLst/>
            <a:rect l="l" t="t" r="r" b="b"/>
            <a:pathLst>
              <a:path w="711" h="740" extrusionOk="0">
                <a:moveTo>
                  <a:pt x="711" y="1"/>
                </a:moveTo>
                <a:lnTo>
                  <a:pt x="711" y="1"/>
                </a:lnTo>
                <a:cubicBezTo>
                  <a:pt x="613" y="19"/>
                  <a:pt x="533" y="63"/>
                  <a:pt x="480" y="143"/>
                </a:cubicBezTo>
                <a:cubicBezTo>
                  <a:pt x="427" y="223"/>
                  <a:pt x="382" y="303"/>
                  <a:pt x="356" y="383"/>
                </a:cubicBezTo>
                <a:cubicBezTo>
                  <a:pt x="320" y="472"/>
                  <a:pt x="276" y="552"/>
                  <a:pt x="222" y="623"/>
                </a:cubicBezTo>
                <a:cubicBezTo>
                  <a:pt x="169" y="694"/>
                  <a:pt x="89" y="729"/>
                  <a:pt x="0" y="738"/>
                </a:cubicBezTo>
                <a:cubicBezTo>
                  <a:pt x="9" y="739"/>
                  <a:pt x="18" y="739"/>
                  <a:pt x="27" y="739"/>
                </a:cubicBezTo>
                <a:cubicBezTo>
                  <a:pt x="109" y="739"/>
                  <a:pt x="193" y="704"/>
                  <a:pt x="249" y="640"/>
                </a:cubicBezTo>
                <a:cubicBezTo>
                  <a:pt x="311" y="569"/>
                  <a:pt x="356" y="489"/>
                  <a:pt x="391" y="401"/>
                </a:cubicBezTo>
                <a:cubicBezTo>
                  <a:pt x="418" y="321"/>
                  <a:pt x="453" y="232"/>
                  <a:pt x="498" y="161"/>
                </a:cubicBezTo>
                <a:cubicBezTo>
                  <a:pt x="551" y="81"/>
                  <a:pt x="622" y="28"/>
                  <a:pt x="71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
          <p:cNvSpPr/>
          <p:nvPr/>
        </p:nvSpPr>
        <p:spPr>
          <a:xfrm>
            <a:off x="1713917" y="1650772"/>
            <a:ext cx="64834" cy="71059"/>
          </a:xfrm>
          <a:custGeom>
            <a:avLst/>
            <a:gdLst/>
            <a:ahLst/>
            <a:cxnLst/>
            <a:rect l="l" t="t" r="r" b="b"/>
            <a:pathLst>
              <a:path w="552" h="605" extrusionOk="0">
                <a:moveTo>
                  <a:pt x="1" y="0"/>
                </a:moveTo>
                <a:lnTo>
                  <a:pt x="1" y="0"/>
                </a:lnTo>
                <a:cubicBezTo>
                  <a:pt x="107" y="80"/>
                  <a:pt x="214" y="178"/>
                  <a:pt x="303" y="275"/>
                </a:cubicBezTo>
                <a:cubicBezTo>
                  <a:pt x="392" y="382"/>
                  <a:pt x="481" y="489"/>
                  <a:pt x="552" y="604"/>
                </a:cubicBezTo>
                <a:cubicBezTo>
                  <a:pt x="498" y="480"/>
                  <a:pt x="427" y="355"/>
                  <a:pt x="330" y="258"/>
                </a:cubicBezTo>
                <a:cubicBezTo>
                  <a:pt x="241" y="151"/>
                  <a:pt x="125" y="62"/>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
          <p:cNvSpPr/>
          <p:nvPr/>
        </p:nvSpPr>
        <p:spPr>
          <a:xfrm>
            <a:off x="1185027" y="2371934"/>
            <a:ext cx="146581" cy="131782"/>
          </a:xfrm>
          <a:custGeom>
            <a:avLst/>
            <a:gdLst/>
            <a:ahLst/>
            <a:cxnLst/>
            <a:rect l="l" t="t" r="r" b="b"/>
            <a:pathLst>
              <a:path w="1248" h="1122" extrusionOk="0">
                <a:moveTo>
                  <a:pt x="840" y="1"/>
                </a:moveTo>
                <a:cubicBezTo>
                  <a:pt x="751" y="1"/>
                  <a:pt x="663" y="7"/>
                  <a:pt x="578" y="24"/>
                </a:cubicBezTo>
                <a:cubicBezTo>
                  <a:pt x="436" y="42"/>
                  <a:pt x="303" y="113"/>
                  <a:pt x="214" y="219"/>
                </a:cubicBezTo>
                <a:cubicBezTo>
                  <a:pt x="116" y="361"/>
                  <a:pt x="72" y="521"/>
                  <a:pt x="90" y="690"/>
                </a:cubicBezTo>
                <a:cubicBezTo>
                  <a:pt x="90" y="761"/>
                  <a:pt x="1" y="1072"/>
                  <a:pt x="116" y="1099"/>
                </a:cubicBezTo>
                <a:cubicBezTo>
                  <a:pt x="182" y="1114"/>
                  <a:pt x="248" y="1122"/>
                  <a:pt x="312" y="1122"/>
                </a:cubicBezTo>
                <a:cubicBezTo>
                  <a:pt x="825" y="1122"/>
                  <a:pt x="1247" y="641"/>
                  <a:pt x="1129" y="104"/>
                </a:cubicBezTo>
                <a:cubicBezTo>
                  <a:pt x="1120" y="77"/>
                  <a:pt x="1111" y="59"/>
                  <a:pt x="1102" y="42"/>
                </a:cubicBezTo>
                <a:cubicBezTo>
                  <a:pt x="1067" y="15"/>
                  <a:pt x="1031" y="6"/>
                  <a:pt x="996" y="6"/>
                </a:cubicBezTo>
                <a:cubicBezTo>
                  <a:pt x="944" y="3"/>
                  <a:pt x="892" y="1"/>
                  <a:pt x="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
          <p:cNvSpPr/>
          <p:nvPr/>
        </p:nvSpPr>
        <p:spPr>
          <a:xfrm>
            <a:off x="1197595" y="2472708"/>
            <a:ext cx="159735" cy="106412"/>
          </a:xfrm>
          <a:custGeom>
            <a:avLst/>
            <a:gdLst/>
            <a:ahLst/>
            <a:cxnLst/>
            <a:rect l="l" t="t" r="r" b="b"/>
            <a:pathLst>
              <a:path w="1360" h="906" extrusionOk="0">
                <a:moveTo>
                  <a:pt x="489" y="1"/>
                </a:moveTo>
                <a:cubicBezTo>
                  <a:pt x="382" y="1"/>
                  <a:pt x="151" y="19"/>
                  <a:pt x="98" y="125"/>
                </a:cubicBezTo>
                <a:cubicBezTo>
                  <a:pt x="0" y="356"/>
                  <a:pt x="409" y="694"/>
                  <a:pt x="569" y="782"/>
                </a:cubicBezTo>
                <a:cubicBezTo>
                  <a:pt x="728" y="862"/>
                  <a:pt x="901" y="905"/>
                  <a:pt x="1073" y="905"/>
                </a:cubicBezTo>
                <a:cubicBezTo>
                  <a:pt x="1170" y="905"/>
                  <a:pt x="1266" y="891"/>
                  <a:pt x="1359" y="862"/>
                </a:cubicBezTo>
                <a:cubicBezTo>
                  <a:pt x="1359" y="552"/>
                  <a:pt x="1191" y="267"/>
                  <a:pt x="915" y="107"/>
                </a:cubicBezTo>
                <a:cubicBezTo>
                  <a:pt x="791" y="36"/>
                  <a:pt x="640" y="1"/>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
          <p:cNvSpPr/>
          <p:nvPr/>
        </p:nvSpPr>
        <p:spPr>
          <a:xfrm>
            <a:off x="1089069" y="2348560"/>
            <a:ext cx="125322" cy="134601"/>
          </a:xfrm>
          <a:custGeom>
            <a:avLst/>
            <a:gdLst/>
            <a:ahLst/>
            <a:cxnLst/>
            <a:rect l="l" t="t" r="r" b="b"/>
            <a:pathLst>
              <a:path w="1067" h="1146" extrusionOk="0">
                <a:moveTo>
                  <a:pt x="152" y="1"/>
                </a:moveTo>
                <a:cubicBezTo>
                  <a:pt x="125" y="10"/>
                  <a:pt x="107" y="28"/>
                  <a:pt x="98" y="54"/>
                </a:cubicBezTo>
                <a:cubicBezTo>
                  <a:pt x="19" y="214"/>
                  <a:pt x="1" y="401"/>
                  <a:pt x="72" y="569"/>
                </a:cubicBezTo>
                <a:cubicBezTo>
                  <a:pt x="134" y="738"/>
                  <a:pt x="258" y="880"/>
                  <a:pt x="400" y="978"/>
                </a:cubicBezTo>
                <a:cubicBezTo>
                  <a:pt x="480" y="1033"/>
                  <a:pt x="688" y="1146"/>
                  <a:pt x="837" y="1146"/>
                </a:cubicBezTo>
                <a:cubicBezTo>
                  <a:pt x="906" y="1146"/>
                  <a:pt x="962" y="1122"/>
                  <a:pt x="987" y="1058"/>
                </a:cubicBezTo>
                <a:cubicBezTo>
                  <a:pt x="1067" y="862"/>
                  <a:pt x="907" y="569"/>
                  <a:pt x="791" y="427"/>
                </a:cubicBezTo>
                <a:cubicBezTo>
                  <a:pt x="631" y="250"/>
                  <a:pt x="427" y="108"/>
                  <a:pt x="196" y="19"/>
                </a:cubicBezTo>
                <a:cubicBezTo>
                  <a:pt x="187" y="10"/>
                  <a:pt x="170"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
          <p:cNvSpPr/>
          <p:nvPr/>
        </p:nvSpPr>
        <p:spPr>
          <a:xfrm>
            <a:off x="1057826" y="2458966"/>
            <a:ext cx="157621" cy="103593"/>
          </a:xfrm>
          <a:custGeom>
            <a:avLst/>
            <a:gdLst/>
            <a:ahLst/>
            <a:cxnLst/>
            <a:rect l="l" t="t" r="r" b="b"/>
            <a:pathLst>
              <a:path w="1342" h="882" extrusionOk="0">
                <a:moveTo>
                  <a:pt x="792" y="0"/>
                </a:moveTo>
                <a:cubicBezTo>
                  <a:pt x="655" y="0"/>
                  <a:pt x="519" y="52"/>
                  <a:pt x="418" y="153"/>
                </a:cubicBezTo>
                <a:cubicBezTo>
                  <a:pt x="311" y="251"/>
                  <a:pt x="231" y="393"/>
                  <a:pt x="98" y="446"/>
                </a:cubicBezTo>
                <a:cubicBezTo>
                  <a:pt x="54" y="455"/>
                  <a:pt x="0" y="482"/>
                  <a:pt x="18" y="526"/>
                </a:cubicBezTo>
                <a:cubicBezTo>
                  <a:pt x="18" y="535"/>
                  <a:pt x="36" y="553"/>
                  <a:pt x="45" y="553"/>
                </a:cubicBezTo>
                <a:cubicBezTo>
                  <a:pt x="151" y="624"/>
                  <a:pt x="222" y="686"/>
                  <a:pt x="320" y="748"/>
                </a:cubicBezTo>
                <a:cubicBezTo>
                  <a:pt x="427" y="819"/>
                  <a:pt x="542" y="864"/>
                  <a:pt x="666" y="882"/>
                </a:cubicBezTo>
                <a:cubicBezTo>
                  <a:pt x="826" y="873"/>
                  <a:pt x="986" y="802"/>
                  <a:pt x="1093" y="686"/>
                </a:cubicBezTo>
                <a:cubicBezTo>
                  <a:pt x="1173" y="633"/>
                  <a:pt x="1235" y="553"/>
                  <a:pt x="1288" y="473"/>
                </a:cubicBezTo>
                <a:cubicBezTo>
                  <a:pt x="1333" y="393"/>
                  <a:pt x="1341" y="287"/>
                  <a:pt x="1315" y="198"/>
                </a:cubicBezTo>
                <a:lnTo>
                  <a:pt x="1119" y="109"/>
                </a:lnTo>
                <a:cubicBezTo>
                  <a:pt x="1022" y="36"/>
                  <a:pt x="907" y="0"/>
                  <a:pt x="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
          <p:cNvSpPr/>
          <p:nvPr/>
        </p:nvSpPr>
        <p:spPr>
          <a:xfrm>
            <a:off x="1165413" y="2488917"/>
            <a:ext cx="101127" cy="169601"/>
          </a:xfrm>
          <a:custGeom>
            <a:avLst/>
            <a:gdLst/>
            <a:ahLst/>
            <a:cxnLst/>
            <a:rect l="l" t="t" r="r" b="b"/>
            <a:pathLst>
              <a:path w="861" h="1444" extrusionOk="0">
                <a:moveTo>
                  <a:pt x="315" y="0"/>
                </a:moveTo>
                <a:cubicBezTo>
                  <a:pt x="102" y="0"/>
                  <a:pt x="0" y="396"/>
                  <a:pt x="17" y="556"/>
                </a:cubicBezTo>
                <a:cubicBezTo>
                  <a:pt x="44" y="707"/>
                  <a:pt x="106" y="849"/>
                  <a:pt x="195" y="973"/>
                </a:cubicBezTo>
                <a:cubicBezTo>
                  <a:pt x="274" y="1151"/>
                  <a:pt x="390" y="1311"/>
                  <a:pt x="541" y="1444"/>
                </a:cubicBezTo>
                <a:cubicBezTo>
                  <a:pt x="754" y="1239"/>
                  <a:pt x="861" y="938"/>
                  <a:pt x="816" y="636"/>
                </a:cubicBezTo>
                <a:cubicBezTo>
                  <a:pt x="781" y="414"/>
                  <a:pt x="603" y="58"/>
                  <a:pt x="354" y="5"/>
                </a:cubicBezTo>
                <a:cubicBezTo>
                  <a:pt x="341" y="2"/>
                  <a:pt x="327" y="0"/>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
          <p:cNvSpPr/>
          <p:nvPr/>
        </p:nvSpPr>
        <p:spPr>
          <a:xfrm>
            <a:off x="1132878" y="2395542"/>
            <a:ext cx="151396" cy="158678"/>
          </a:xfrm>
          <a:custGeom>
            <a:avLst/>
            <a:gdLst/>
            <a:ahLst/>
            <a:cxnLst/>
            <a:rect l="l" t="t" r="r" b="b"/>
            <a:pathLst>
              <a:path w="1289" h="1351" extrusionOk="0">
                <a:moveTo>
                  <a:pt x="1052" y="1130"/>
                </a:moveTo>
                <a:lnTo>
                  <a:pt x="1147" y="1209"/>
                </a:lnTo>
                <a:cubicBezTo>
                  <a:pt x="1118" y="1180"/>
                  <a:pt x="1086" y="1154"/>
                  <a:pt x="1052" y="1130"/>
                </a:cubicBezTo>
                <a:close/>
                <a:moveTo>
                  <a:pt x="739" y="1343"/>
                </a:moveTo>
                <a:lnTo>
                  <a:pt x="739" y="1343"/>
                </a:lnTo>
                <a:cubicBezTo>
                  <a:pt x="738" y="1345"/>
                  <a:pt x="738" y="1348"/>
                  <a:pt x="738" y="1351"/>
                </a:cubicBezTo>
                <a:cubicBezTo>
                  <a:pt x="738" y="1348"/>
                  <a:pt x="738" y="1345"/>
                  <a:pt x="739" y="1343"/>
                </a:cubicBezTo>
                <a:close/>
                <a:moveTo>
                  <a:pt x="312" y="1"/>
                </a:moveTo>
                <a:lnTo>
                  <a:pt x="401" y="152"/>
                </a:lnTo>
                <a:lnTo>
                  <a:pt x="223" y="36"/>
                </a:lnTo>
                <a:lnTo>
                  <a:pt x="223" y="36"/>
                </a:lnTo>
                <a:cubicBezTo>
                  <a:pt x="285" y="107"/>
                  <a:pt x="329" y="178"/>
                  <a:pt x="374" y="258"/>
                </a:cubicBezTo>
                <a:cubicBezTo>
                  <a:pt x="303" y="196"/>
                  <a:pt x="232" y="143"/>
                  <a:pt x="152" y="107"/>
                </a:cubicBezTo>
                <a:lnTo>
                  <a:pt x="152" y="107"/>
                </a:lnTo>
                <a:lnTo>
                  <a:pt x="356" y="347"/>
                </a:lnTo>
                <a:lnTo>
                  <a:pt x="99" y="214"/>
                </a:lnTo>
                <a:lnTo>
                  <a:pt x="250" y="436"/>
                </a:lnTo>
                <a:lnTo>
                  <a:pt x="10" y="267"/>
                </a:lnTo>
                <a:lnTo>
                  <a:pt x="205" y="489"/>
                </a:lnTo>
                <a:lnTo>
                  <a:pt x="1" y="383"/>
                </a:lnTo>
                <a:lnTo>
                  <a:pt x="1" y="383"/>
                </a:lnTo>
                <a:lnTo>
                  <a:pt x="276" y="578"/>
                </a:lnTo>
                <a:lnTo>
                  <a:pt x="72" y="525"/>
                </a:lnTo>
                <a:lnTo>
                  <a:pt x="356" y="640"/>
                </a:lnTo>
                <a:cubicBezTo>
                  <a:pt x="315" y="631"/>
                  <a:pt x="274" y="627"/>
                  <a:pt x="234" y="627"/>
                </a:cubicBezTo>
                <a:cubicBezTo>
                  <a:pt x="155" y="627"/>
                  <a:pt x="78" y="643"/>
                  <a:pt x="1" y="667"/>
                </a:cubicBezTo>
                <a:cubicBezTo>
                  <a:pt x="107" y="684"/>
                  <a:pt x="205" y="711"/>
                  <a:pt x="303" y="756"/>
                </a:cubicBezTo>
                <a:cubicBezTo>
                  <a:pt x="292" y="754"/>
                  <a:pt x="280" y="754"/>
                  <a:pt x="269" y="754"/>
                </a:cubicBezTo>
                <a:cubicBezTo>
                  <a:pt x="190" y="754"/>
                  <a:pt x="107" y="780"/>
                  <a:pt x="45" y="827"/>
                </a:cubicBezTo>
                <a:lnTo>
                  <a:pt x="329" y="853"/>
                </a:lnTo>
                <a:lnTo>
                  <a:pt x="63" y="995"/>
                </a:lnTo>
                <a:lnTo>
                  <a:pt x="356" y="969"/>
                </a:lnTo>
                <a:lnTo>
                  <a:pt x="356" y="969"/>
                </a:lnTo>
                <a:cubicBezTo>
                  <a:pt x="329" y="1031"/>
                  <a:pt x="285" y="1075"/>
                  <a:pt x="232" y="1111"/>
                </a:cubicBezTo>
                <a:cubicBezTo>
                  <a:pt x="347" y="1058"/>
                  <a:pt x="463" y="995"/>
                  <a:pt x="560" y="924"/>
                </a:cubicBezTo>
                <a:lnTo>
                  <a:pt x="560" y="924"/>
                </a:lnTo>
                <a:lnTo>
                  <a:pt x="409" y="1155"/>
                </a:lnTo>
                <a:lnTo>
                  <a:pt x="605" y="1013"/>
                </a:lnTo>
                <a:lnTo>
                  <a:pt x="605" y="1013"/>
                </a:lnTo>
                <a:cubicBezTo>
                  <a:pt x="623" y="1120"/>
                  <a:pt x="623" y="1235"/>
                  <a:pt x="596" y="1342"/>
                </a:cubicBezTo>
                <a:cubicBezTo>
                  <a:pt x="649" y="1262"/>
                  <a:pt x="676" y="1173"/>
                  <a:pt x="694" y="1075"/>
                </a:cubicBezTo>
                <a:cubicBezTo>
                  <a:pt x="728" y="1162"/>
                  <a:pt x="746" y="1256"/>
                  <a:pt x="739" y="1343"/>
                </a:cubicBezTo>
                <a:lnTo>
                  <a:pt x="739" y="1343"/>
                </a:lnTo>
                <a:cubicBezTo>
                  <a:pt x="747" y="1248"/>
                  <a:pt x="756" y="1162"/>
                  <a:pt x="765" y="1066"/>
                </a:cubicBezTo>
                <a:cubicBezTo>
                  <a:pt x="818" y="1155"/>
                  <a:pt x="871" y="1253"/>
                  <a:pt x="889" y="1351"/>
                </a:cubicBezTo>
                <a:cubicBezTo>
                  <a:pt x="898" y="1271"/>
                  <a:pt x="880" y="1191"/>
                  <a:pt x="853" y="1120"/>
                </a:cubicBezTo>
                <a:lnTo>
                  <a:pt x="853" y="1120"/>
                </a:lnTo>
                <a:lnTo>
                  <a:pt x="1120" y="1324"/>
                </a:lnTo>
                <a:lnTo>
                  <a:pt x="889" y="1040"/>
                </a:lnTo>
                <a:lnTo>
                  <a:pt x="889" y="1040"/>
                </a:lnTo>
                <a:cubicBezTo>
                  <a:pt x="947" y="1066"/>
                  <a:pt x="1002" y="1096"/>
                  <a:pt x="1052" y="1130"/>
                </a:cubicBezTo>
                <a:lnTo>
                  <a:pt x="1052" y="1130"/>
                </a:lnTo>
                <a:lnTo>
                  <a:pt x="889" y="995"/>
                </a:lnTo>
                <a:lnTo>
                  <a:pt x="889" y="995"/>
                </a:lnTo>
                <a:lnTo>
                  <a:pt x="1235" y="1093"/>
                </a:lnTo>
                <a:lnTo>
                  <a:pt x="933" y="907"/>
                </a:lnTo>
                <a:lnTo>
                  <a:pt x="1280" y="995"/>
                </a:lnTo>
                <a:lnTo>
                  <a:pt x="969" y="844"/>
                </a:lnTo>
                <a:lnTo>
                  <a:pt x="1289" y="880"/>
                </a:lnTo>
                <a:lnTo>
                  <a:pt x="1289" y="880"/>
                </a:lnTo>
                <a:lnTo>
                  <a:pt x="907" y="756"/>
                </a:lnTo>
                <a:cubicBezTo>
                  <a:pt x="996" y="756"/>
                  <a:pt x="1093" y="738"/>
                  <a:pt x="1173" y="702"/>
                </a:cubicBezTo>
                <a:lnTo>
                  <a:pt x="1173" y="702"/>
                </a:lnTo>
                <a:lnTo>
                  <a:pt x="880" y="711"/>
                </a:lnTo>
                <a:cubicBezTo>
                  <a:pt x="960" y="613"/>
                  <a:pt x="1013" y="498"/>
                  <a:pt x="1049" y="383"/>
                </a:cubicBezTo>
                <a:lnTo>
                  <a:pt x="1049" y="383"/>
                </a:lnTo>
                <a:lnTo>
                  <a:pt x="853" y="622"/>
                </a:lnTo>
                <a:cubicBezTo>
                  <a:pt x="880" y="525"/>
                  <a:pt x="907" y="427"/>
                  <a:pt x="933" y="329"/>
                </a:cubicBezTo>
                <a:lnTo>
                  <a:pt x="933" y="329"/>
                </a:lnTo>
                <a:lnTo>
                  <a:pt x="756" y="551"/>
                </a:lnTo>
                <a:lnTo>
                  <a:pt x="765" y="303"/>
                </a:lnTo>
                <a:lnTo>
                  <a:pt x="667" y="454"/>
                </a:lnTo>
                <a:cubicBezTo>
                  <a:pt x="658" y="383"/>
                  <a:pt x="640" y="320"/>
                  <a:pt x="614" y="258"/>
                </a:cubicBezTo>
                <a:cubicBezTo>
                  <a:pt x="610" y="279"/>
                  <a:pt x="602" y="287"/>
                  <a:pt x="593" y="287"/>
                </a:cubicBezTo>
                <a:cubicBezTo>
                  <a:pt x="562" y="287"/>
                  <a:pt x="510" y="199"/>
                  <a:pt x="489" y="178"/>
                </a:cubicBezTo>
                <a:cubicBezTo>
                  <a:pt x="436" y="116"/>
                  <a:pt x="383" y="54"/>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
          <p:cNvSpPr/>
          <p:nvPr/>
        </p:nvSpPr>
        <p:spPr>
          <a:xfrm>
            <a:off x="1198652" y="2405995"/>
            <a:ext cx="42870" cy="83509"/>
          </a:xfrm>
          <a:custGeom>
            <a:avLst/>
            <a:gdLst/>
            <a:ahLst/>
            <a:cxnLst/>
            <a:rect l="l" t="t" r="r" b="b"/>
            <a:pathLst>
              <a:path w="365" h="711" fill="none" extrusionOk="0">
                <a:moveTo>
                  <a:pt x="0" y="711"/>
                </a:moveTo>
                <a:cubicBezTo>
                  <a:pt x="107" y="462"/>
                  <a:pt x="222" y="222"/>
                  <a:pt x="365"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
          <p:cNvSpPr/>
          <p:nvPr/>
        </p:nvSpPr>
        <p:spPr>
          <a:xfrm>
            <a:off x="1196538" y="2423730"/>
            <a:ext cx="74230" cy="63777"/>
          </a:xfrm>
          <a:custGeom>
            <a:avLst/>
            <a:gdLst/>
            <a:ahLst/>
            <a:cxnLst/>
            <a:rect l="l" t="t" r="r" b="b"/>
            <a:pathLst>
              <a:path w="632" h="543" fill="none" extrusionOk="0">
                <a:moveTo>
                  <a:pt x="1" y="542"/>
                </a:moveTo>
                <a:lnTo>
                  <a:pt x="631" y="0"/>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
          <p:cNvSpPr/>
          <p:nvPr/>
        </p:nvSpPr>
        <p:spPr>
          <a:xfrm>
            <a:off x="1151671" y="2393427"/>
            <a:ext cx="49213" cy="95137"/>
          </a:xfrm>
          <a:custGeom>
            <a:avLst/>
            <a:gdLst/>
            <a:ahLst/>
            <a:cxnLst/>
            <a:rect l="l" t="t" r="r" b="b"/>
            <a:pathLst>
              <a:path w="419" h="810" fill="none" extrusionOk="0">
                <a:moveTo>
                  <a:pt x="418" y="809"/>
                </a:moveTo>
                <a:cubicBezTo>
                  <a:pt x="241" y="560"/>
                  <a:pt x="107" y="285"/>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
          <p:cNvSpPr/>
          <p:nvPr/>
        </p:nvSpPr>
        <p:spPr>
          <a:xfrm>
            <a:off x="1193367" y="2393427"/>
            <a:ext cx="7517" cy="95137"/>
          </a:xfrm>
          <a:custGeom>
            <a:avLst/>
            <a:gdLst/>
            <a:ahLst/>
            <a:cxnLst/>
            <a:rect l="l" t="t" r="r" b="b"/>
            <a:pathLst>
              <a:path w="64" h="810" fill="none" extrusionOk="0">
                <a:moveTo>
                  <a:pt x="63" y="809"/>
                </a:moveTo>
                <a:cubicBezTo>
                  <a:pt x="10" y="543"/>
                  <a:pt x="1" y="267"/>
                  <a:pt x="36"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
          <p:cNvSpPr/>
          <p:nvPr/>
        </p:nvSpPr>
        <p:spPr>
          <a:xfrm>
            <a:off x="1193367" y="2389552"/>
            <a:ext cx="8574" cy="7634"/>
          </a:xfrm>
          <a:custGeom>
            <a:avLst/>
            <a:gdLst/>
            <a:ahLst/>
            <a:cxnLst/>
            <a:rect l="l" t="t" r="r" b="b"/>
            <a:pathLst>
              <a:path w="73" h="65" extrusionOk="0">
                <a:moveTo>
                  <a:pt x="35" y="1"/>
                </a:moveTo>
                <a:cubicBezTo>
                  <a:pt x="28" y="1"/>
                  <a:pt x="19" y="3"/>
                  <a:pt x="10" y="7"/>
                </a:cubicBezTo>
                <a:cubicBezTo>
                  <a:pt x="1" y="25"/>
                  <a:pt x="1" y="43"/>
                  <a:pt x="10" y="52"/>
                </a:cubicBezTo>
                <a:cubicBezTo>
                  <a:pt x="19" y="60"/>
                  <a:pt x="28" y="65"/>
                  <a:pt x="35" y="65"/>
                </a:cubicBezTo>
                <a:cubicBezTo>
                  <a:pt x="43" y="65"/>
                  <a:pt x="50" y="60"/>
                  <a:pt x="54" y="52"/>
                </a:cubicBezTo>
                <a:cubicBezTo>
                  <a:pt x="72" y="43"/>
                  <a:pt x="72" y="25"/>
                  <a:pt x="54" y="7"/>
                </a:cubicBezTo>
                <a:cubicBezTo>
                  <a:pt x="50" y="3"/>
                  <a:pt x="43" y="1"/>
                  <a:pt x="3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
          <p:cNvSpPr/>
          <p:nvPr/>
        </p:nvSpPr>
        <p:spPr>
          <a:xfrm>
            <a:off x="1147325" y="2393427"/>
            <a:ext cx="9396" cy="4463"/>
          </a:xfrm>
          <a:custGeom>
            <a:avLst/>
            <a:gdLst/>
            <a:ahLst/>
            <a:cxnLst/>
            <a:rect l="l" t="t" r="r" b="b"/>
            <a:pathLst>
              <a:path w="80" h="38" extrusionOk="0">
                <a:moveTo>
                  <a:pt x="49" y="0"/>
                </a:moveTo>
                <a:cubicBezTo>
                  <a:pt x="27" y="0"/>
                  <a:pt x="0" y="13"/>
                  <a:pt x="20" y="27"/>
                </a:cubicBezTo>
                <a:cubicBezTo>
                  <a:pt x="27" y="35"/>
                  <a:pt x="35" y="38"/>
                  <a:pt x="42" y="38"/>
                </a:cubicBezTo>
                <a:cubicBezTo>
                  <a:pt x="51" y="38"/>
                  <a:pt x="59" y="33"/>
                  <a:pt x="64" y="27"/>
                </a:cubicBezTo>
                <a:cubicBezTo>
                  <a:pt x="80" y="8"/>
                  <a:pt x="66" y="0"/>
                  <a:pt x="4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
          <p:cNvSpPr/>
          <p:nvPr/>
        </p:nvSpPr>
        <p:spPr>
          <a:xfrm>
            <a:off x="1236002" y="2402119"/>
            <a:ext cx="9749" cy="7047"/>
          </a:xfrm>
          <a:custGeom>
            <a:avLst/>
            <a:gdLst/>
            <a:ahLst/>
            <a:cxnLst/>
            <a:rect l="l" t="t" r="r" b="b"/>
            <a:pathLst>
              <a:path w="83" h="60" extrusionOk="0">
                <a:moveTo>
                  <a:pt x="48" y="0"/>
                </a:moveTo>
                <a:cubicBezTo>
                  <a:pt x="40" y="0"/>
                  <a:pt x="33" y="2"/>
                  <a:pt x="29" y="7"/>
                </a:cubicBezTo>
                <a:cubicBezTo>
                  <a:pt x="1" y="28"/>
                  <a:pt x="33" y="59"/>
                  <a:pt x="57" y="59"/>
                </a:cubicBezTo>
                <a:cubicBezTo>
                  <a:pt x="63" y="59"/>
                  <a:pt x="69" y="57"/>
                  <a:pt x="73" y="51"/>
                </a:cubicBezTo>
                <a:cubicBezTo>
                  <a:pt x="82" y="33"/>
                  <a:pt x="82" y="16"/>
                  <a:pt x="73" y="7"/>
                </a:cubicBezTo>
                <a:cubicBezTo>
                  <a:pt x="64" y="2"/>
                  <a:pt x="55" y="0"/>
                  <a:pt x="4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
          <p:cNvSpPr/>
          <p:nvPr/>
        </p:nvSpPr>
        <p:spPr>
          <a:xfrm>
            <a:off x="1264073" y="2420911"/>
            <a:ext cx="9749" cy="7752"/>
          </a:xfrm>
          <a:custGeom>
            <a:avLst/>
            <a:gdLst/>
            <a:ahLst/>
            <a:cxnLst/>
            <a:rect l="l" t="t" r="r" b="b"/>
            <a:pathLst>
              <a:path w="83" h="66" extrusionOk="0">
                <a:moveTo>
                  <a:pt x="50" y="0"/>
                </a:moveTo>
                <a:cubicBezTo>
                  <a:pt x="26" y="0"/>
                  <a:pt x="0" y="45"/>
                  <a:pt x="30" y="60"/>
                </a:cubicBezTo>
                <a:cubicBezTo>
                  <a:pt x="33" y="64"/>
                  <a:pt x="40" y="66"/>
                  <a:pt x="47" y="66"/>
                </a:cubicBezTo>
                <a:cubicBezTo>
                  <a:pt x="57" y="66"/>
                  <a:pt x="69" y="61"/>
                  <a:pt x="74" y="51"/>
                </a:cubicBezTo>
                <a:cubicBezTo>
                  <a:pt x="83" y="42"/>
                  <a:pt x="83" y="24"/>
                  <a:pt x="65" y="7"/>
                </a:cubicBezTo>
                <a:cubicBezTo>
                  <a:pt x="60" y="2"/>
                  <a:pt x="55" y="0"/>
                  <a:pt x="5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
          <p:cNvSpPr/>
          <p:nvPr/>
        </p:nvSpPr>
        <p:spPr>
          <a:xfrm>
            <a:off x="1194424" y="2484219"/>
            <a:ext cx="94079" cy="105472"/>
          </a:xfrm>
          <a:custGeom>
            <a:avLst/>
            <a:gdLst/>
            <a:ahLst/>
            <a:cxnLst/>
            <a:rect l="l" t="t" r="r" b="b"/>
            <a:pathLst>
              <a:path w="801" h="898" extrusionOk="0">
                <a:moveTo>
                  <a:pt x="1" y="1"/>
                </a:moveTo>
                <a:lnTo>
                  <a:pt x="19" y="36"/>
                </a:lnTo>
                <a:cubicBezTo>
                  <a:pt x="161" y="303"/>
                  <a:pt x="250" y="596"/>
                  <a:pt x="258" y="898"/>
                </a:cubicBezTo>
                <a:cubicBezTo>
                  <a:pt x="267" y="747"/>
                  <a:pt x="250" y="596"/>
                  <a:pt x="214" y="445"/>
                </a:cubicBezTo>
                <a:cubicBezTo>
                  <a:pt x="181" y="305"/>
                  <a:pt x="133" y="174"/>
                  <a:pt x="70" y="50"/>
                </a:cubicBezTo>
                <a:lnTo>
                  <a:pt x="70" y="50"/>
                </a:lnTo>
                <a:cubicBezTo>
                  <a:pt x="200" y="69"/>
                  <a:pt x="322" y="103"/>
                  <a:pt x="445" y="160"/>
                </a:cubicBezTo>
                <a:cubicBezTo>
                  <a:pt x="578" y="214"/>
                  <a:pt x="702" y="294"/>
                  <a:pt x="800" y="391"/>
                </a:cubicBezTo>
                <a:cubicBezTo>
                  <a:pt x="702" y="285"/>
                  <a:pt x="587" y="196"/>
                  <a:pt x="463" y="125"/>
                </a:cubicBezTo>
                <a:cubicBezTo>
                  <a:pt x="329" y="63"/>
                  <a:pt x="187" y="18"/>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
          <p:cNvSpPr/>
          <p:nvPr/>
        </p:nvSpPr>
        <p:spPr>
          <a:xfrm>
            <a:off x="1100579" y="2483044"/>
            <a:ext cx="99247" cy="44045"/>
          </a:xfrm>
          <a:custGeom>
            <a:avLst/>
            <a:gdLst/>
            <a:ahLst/>
            <a:cxnLst/>
            <a:rect l="l" t="t" r="r" b="b"/>
            <a:pathLst>
              <a:path w="845" h="375" extrusionOk="0">
                <a:moveTo>
                  <a:pt x="705" y="1"/>
                </a:moveTo>
                <a:cubicBezTo>
                  <a:pt x="590" y="1"/>
                  <a:pt x="477" y="39"/>
                  <a:pt x="382" y="108"/>
                </a:cubicBezTo>
                <a:cubicBezTo>
                  <a:pt x="320" y="153"/>
                  <a:pt x="258" y="206"/>
                  <a:pt x="205" y="268"/>
                </a:cubicBezTo>
                <a:cubicBezTo>
                  <a:pt x="151" y="321"/>
                  <a:pt x="80" y="357"/>
                  <a:pt x="0" y="375"/>
                </a:cubicBezTo>
                <a:cubicBezTo>
                  <a:pt x="80" y="375"/>
                  <a:pt x="160" y="348"/>
                  <a:pt x="223" y="286"/>
                </a:cubicBezTo>
                <a:cubicBezTo>
                  <a:pt x="276" y="233"/>
                  <a:pt x="338" y="179"/>
                  <a:pt x="400" y="135"/>
                </a:cubicBezTo>
                <a:cubicBezTo>
                  <a:pt x="514" y="59"/>
                  <a:pt x="647" y="16"/>
                  <a:pt x="778" y="16"/>
                </a:cubicBezTo>
                <a:cubicBezTo>
                  <a:pt x="800" y="16"/>
                  <a:pt x="822" y="17"/>
                  <a:pt x="844" y="19"/>
                </a:cubicBezTo>
                <a:cubicBezTo>
                  <a:pt x="798" y="7"/>
                  <a:pt x="752" y="1"/>
                  <a:pt x="70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
          <p:cNvSpPr/>
          <p:nvPr/>
        </p:nvSpPr>
        <p:spPr>
          <a:xfrm>
            <a:off x="1199709" y="2396599"/>
            <a:ext cx="83509" cy="86797"/>
          </a:xfrm>
          <a:custGeom>
            <a:avLst/>
            <a:gdLst/>
            <a:ahLst/>
            <a:cxnLst/>
            <a:rect l="l" t="t" r="r" b="b"/>
            <a:pathLst>
              <a:path w="711" h="739" extrusionOk="0">
                <a:moveTo>
                  <a:pt x="711" y="0"/>
                </a:moveTo>
                <a:cubicBezTo>
                  <a:pt x="613" y="18"/>
                  <a:pt x="533" y="63"/>
                  <a:pt x="480" y="143"/>
                </a:cubicBezTo>
                <a:cubicBezTo>
                  <a:pt x="427" y="223"/>
                  <a:pt x="382" y="302"/>
                  <a:pt x="356" y="391"/>
                </a:cubicBezTo>
                <a:cubicBezTo>
                  <a:pt x="320" y="471"/>
                  <a:pt x="284" y="551"/>
                  <a:pt x="222" y="622"/>
                </a:cubicBezTo>
                <a:cubicBezTo>
                  <a:pt x="169" y="693"/>
                  <a:pt x="89" y="738"/>
                  <a:pt x="0" y="738"/>
                </a:cubicBezTo>
                <a:cubicBezTo>
                  <a:pt x="10" y="739"/>
                  <a:pt x="20" y="739"/>
                  <a:pt x="30" y="739"/>
                </a:cubicBezTo>
                <a:cubicBezTo>
                  <a:pt x="116" y="739"/>
                  <a:pt x="193" y="704"/>
                  <a:pt x="249" y="640"/>
                </a:cubicBezTo>
                <a:cubicBezTo>
                  <a:pt x="311" y="569"/>
                  <a:pt x="364" y="489"/>
                  <a:pt x="391" y="400"/>
                </a:cubicBezTo>
                <a:cubicBezTo>
                  <a:pt x="418" y="320"/>
                  <a:pt x="453" y="240"/>
                  <a:pt x="498" y="160"/>
                </a:cubicBezTo>
                <a:cubicBezTo>
                  <a:pt x="551" y="80"/>
                  <a:pt x="622" y="27"/>
                  <a:pt x="71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
          <p:cNvSpPr/>
          <p:nvPr/>
        </p:nvSpPr>
        <p:spPr>
          <a:xfrm>
            <a:off x="1132878" y="2412220"/>
            <a:ext cx="65891" cy="71059"/>
          </a:xfrm>
          <a:custGeom>
            <a:avLst/>
            <a:gdLst/>
            <a:ahLst/>
            <a:cxnLst/>
            <a:rect l="l" t="t" r="r" b="b"/>
            <a:pathLst>
              <a:path w="561" h="605" extrusionOk="0">
                <a:moveTo>
                  <a:pt x="1" y="1"/>
                </a:moveTo>
                <a:lnTo>
                  <a:pt x="1" y="1"/>
                </a:lnTo>
                <a:cubicBezTo>
                  <a:pt x="214" y="169"/>
                  <a:pt x="409" y="374"/>
                  <a:pt x="560" y="605"/>
                </a:cubicBezTo>
                <a:cubicBezTo>
                  <a:pt x="507" y="480"/>
                  <a:pt x="427" y="356"/>
                  <a:pt x="338" y="258"/>
                </a:cubicBezTo>
                <a:cubicBezTo>
                  <a:pt x="241" y="152"/>
                  <a:pt x="125" y="63"/>
                  <a:pt x="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
          <p:cNvSpPr/>
          <p:nvPr/>
        </p:nvSpPr>
        <p:spPr>
          <a:xfrm>
            <a:off x="103288" y="2344684"/>
            <a:ext cx="81512" cy="107821"/>
          </a:xfrm>
          <a:custGeom>
            <a:avLst/>
            <a:gdLst/>
            <a:ahLst/>
            <a:cxnLst/>
            <a:rect l="l" t="t" r="r" b="b"/>
            <a:pathLst>
              <a:path w="694" h="918" extrusionOk="0">
                <a:moveTo>
                  <a:pt x="320" y="1"/>
                </a:moveTo>
                <a:cubicBezTo>
                  <a:pt x="297" y="1"/>
                  <a:pt x="274" y="12"/>
                  <a:pt x="258" y="34"/>
                </a:cubicBezTo>
                <a:cubicBezTo>
                  <a:pt x="196" y="87"/>
                  <a:pt x="134" y="149"/>
                  <a:pt x="81" y="220"/>
                </a:cubicBezTo>
                <a:cubicBezTo>
                  <a:pt x="27" y="291"/>
                  <a:pt x="1" y="380"/>
                  <a:pt x="1" y="469"/>
                </a:cubicBezTo>
                <a:cubicBezTo>
                  <a:pt x="18" y="576"/>
                  <a:pt x="72" y="673"/>
                  <a:pt x="160" y="736"/>
                </a:cubicBezTo>
                <a:cubicBezTo>
                  <a:pt x="185" y="768"/>
                  <a:pt x="268" y="918"/>
                  <a:pt x="329" y="918"/>
                </a:cubicBezTo>
                <a:cubicBezTo>
                  <a:pt x="336" y="918"/>
                  <a:pt x="341" y="916"/>
                  <a:pt x="347" y="913"/>
                </a:cubicBezTo>
                <a:cubicBezTo>
                  <a:pt x="685" y="709"/>
                  <a:pt x="693" y="229"/>
                  <a:pt x="365" y="16"/>
                </a:cubicBezTo>
                <a:cubicBezTo>
                  <a:pt x="351" y="6"/>
                  <a:pt x="335"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
          <p:cNvSpPr/>
          <p:nvPr/>
        </p:nvSpPr>
        <p:spPr>
          <a:xfrm>
            <a:off x="139816" y="2395894"/>
            <a:ext cx="107586" cy="58374"/>
          </a:xfrm>
          <a:custGeom>
            <a:avLst/>
            <a:gdLst/>
            <a:ahLst/>
            <a:cxnLst/>
            <a:rect l="l" t="t" r="r" b="b"/>
            <a:pathLst>
              <a:path w="916" h="497" extrusionOk="0">
                <a:moveTo>
                  <a:pt x="522" y="0"/>
                </a:moveTo>
                <a:cubicBezTo>
                  <a:pt x="478" y="0"/>
                  <a:pt x="435" y="5"/>
                  <a:pt x="391" y="15"/>
                </a:cubicBezTo>
                <a:cubicBezTo>
                  <a:pt x="294" y="42"/>
                  <a:pt x="214" y="86"/>
                  <a:pt x="143" y="157"/>
                </a:cubicBezTo>
                <a:cubicBezTo>
                  <a:pt x="98" y="202"/>
                  <a:pt x="0" y="308"/>
                  <a:pt x="27" y="388"/>
                </a:cubicBezTo>
                <a:cubicBezTo>
                  <a:pt x="58" y="471"/>
                  <a:pt x="185" y="497"/>
                  <a:pt x="307" y="497"/>
                </a:cubicBezTo>
                <a:cubicBezTo>
                  <a:pt x="395" y="497"/>
                  <a:pt x="480" y="483"/>
                  <a:pt x="524" y="468"/>
                </a:cubicBezTo>
                <a:cubicBezTo>
                  <a:pt x="693" y="424"/>
                  <a:pt x="835" y="308"/>
                  <a:pt x="915" y="157"/>
                </a:cubicBezTo>
                <a:cubicBezTo>
                  <a:pt x="806" y="55"/>
                  <a:pt x="666"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
          <p:cNvSpPr/>
          <p:nvPr/>
        </p:nvSpPr>
        <p:spPr>
          <a:xfrm>
            <a:off x="35518" y="2413042"/>
            <a:ext cx="106529" cy="50387"/>
          </a:xfrm>
          <a:custGeom>
            <a:avLst/>
            <a:gdLst/>
            <a:ahLst/>
            <a:cxnLst/>
            <a:rect l="l" t="t" r="r" b="b"/>
            <a:pathLst>
              <a:path w="907" h="429" extrusionOk="0">
                <a:moveTo>
                  <a:pt x="422" y="1"/>
                </a:moveTo>
                <a:cubicBezTo>
                  <a:pt x="291" y="1"/>
                  <a:pt x="160" y="27"/>
                  <a:pt x="36" y="74"/>
                </a:cubicBezTo>
                <a:cubicBezTo>
                  <a:pt x="27" y="83"/>
                  <a:pt x="18" y="83"/>
                  <a:pt x="9" y="91"/>
                </a:cubicBezTo>
                <a:cubicBezTo>
                  <a:pt x="0" y="109"/>
                  <a:pt x="0" y="127"/>
                  <a:pt x="9" y="136"/>
                </a:cubicBezTo>
                <a:cubicBezTo>
                  <a:pt x="45" y="242"/>
                  <a:pt x="116" y="340"/>
                  <a:pt x="222" y="385"/>
                </a:cubicBezTo>
                <a:cubicBezTo>
                  <a:pt x="295" y="415"/>
                  <a:pt x="372" y="429"/>
                  <a:pt x="450" y="429"/>
                </a:cubicBezTo>
                <a:cubicBezTo>
                  <a:pt x="487" y="429"/>
                  <a:pt x="523" y="426"/>
                  <a:pt x="560" y="420"/>
                </a:cubicBezTo>
                <a:cubicBezTo>
                  <a:pt x="640" y="402"/>
                  <a:pt x="906" y="322"/>
                  <a:pt x="862" y="198"/>
                </a:cubicBezTo>
                <a:cubicBezTo>
                  <a:pt x="809" y="65"/>
                  <a:pt x="595" y="11"/>
                  <a:pt x="480" y="3"/>
                </a:cubicBezTo>
                <a:cubicBezTo>
                  <a:pt x="461" y="1"/>
                  <a:pt x="442"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
          <p:cNvSpPr/>
          <p:nvPr/>
        </p:nvSpPr>
        <p:spPr>
          <a:xfrm>
            <a:off x="87667" y="2438295"/>
            <a:ext cx="70002" cy="84683"/>
          </a:xfrm>
          <a:custGeom>
            <a:avLst/>
            <a:gdLst/>
            <a:ahLst/>
            <a:cxnLst/>
            <a:rect l="l" t="t" r="r" b="b"/>
            <a:pathLst>
              <a:path w="596" h="721" extrusionOk="0">
                <a:moveTo>
                  <a:pt x="462" y="1"/>
                </a:moveTo>
                <a:lnTo>
                  <a:pt x="338" y="36"/>
                </a:lnTo>
                <a:cubicBezTo>
                  <a:pt x="169" y="63"/>
                  <a:pt x="36" y="205"/>
                  <a:pt x="36" y="374"/>
                </a:cubicBezTo>
                <a:cubicBezTo>
                  <a:pt x="54" y="463"/>
                  <a:pt x="45" y="551"/>
                  <a:pt x="27" y="640"/>
                </a:cubicBezTo>
                <a:cubicBezTo>
                  <a:pt x="9" y="667"/>
                  <a:pt x="0" y="702"/>
                  <a:pt x="27" y="720"/>
                </a:cubicBezTo>
                <a:lnTo>
                  <a:pt x="54" y="720"/>
                </a:lnTo>
                <a:cubicBezTo>
                  <a:pt x="125" y="702"/>
                  <a:pt x="187" y="694"/>
                  <a:pt x="258" y="685"/>
                </a:cubicBezTo>
                <a:cubicBezTo>
                  <a:pt x="338" y="667"/>
                  <a:pt x="409" y="640"/>
                  <a:pt x="471" y="587"/>
                </a:cubicBezTo>
                <a:cubicBezTo>
                  <a:pt x="542" y="516"/>
                  <a:pt x="587" y="418"/>
                  <a:pt x="587" y="312"/>
                </a:cubicBezTo>
                <a:cubicBezTo>
                  <a:pt x="595" y="249"/>
                  <a:pt x="587" y="187"/>
                  <a:pt x="578" y="134"/>
                </a:cubicBezTo>
                <a:cubicBezTo>
                  <a:pt x="560" y="72"/>
                  <a:pt x="524" y="27"/>
                  <a:pt x="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
          <p:cNvSpPr/>
          <p:nvPr/>
        </p:nvSpPr>
        <p:spPr>
          <a:xfrm>
            <a:off x="127249" y="2437825"/>
            <a:ext cx="101362" cy="70824"/>
          </a:xfrm>
          <a:custGeom>
            <a:avLst/>
            <a:gdLst/>
            <a:ahLst/>
            <a:cxnLst/>
            <a:rect l="l" t="t" r="r" b="b"/>
            <a:pathLst>
              <a:path w="863" h="603" extrusionOk="0">
                <a:moveTo>
                  <a:pt x="265" y="0"/>
                </a:moveTo>
                <a:cubicBezTo>
                  <a:pt x="216" y="0"/>
                  <a:pt x="171" y="9"/>
                  <a:pt x="134" y="31"/>
                </a:cubicBezTo>
                <a:cubicBezTo>
                  <a:pt x="1" y="120"/>
                  <a:pt x="143" y="378"/>
                  <a:pt x="232" y="440"/>
                </a:cubicBezTo>
                <a:cubicBezTo>
                  <a:pt x="312" y="493"/>
                  <a:pt x="401" y="529"/>
                  <a:pt x="489" y="547"/>
                </a:cubicBezTo>
                <a:cubicBezTo>
                  <a:pt x="586" y="584"/>
                  <a:pt x="688" y="602"/>
                  <a:pt x="791" y="602"/>
                </a:cubicBezTo>
                <a:cubicBezTo>
                  <a:pt x="812" y="602"/>
                  <a:pt x="833" y="601"/>
                  <a:pt x="854" y="600"/>
                </a:cubicBezTo>
                <a:cubicBezTo>
                  <a:pt x="862" y="413"/>
                  <a:pt x="774" y="227"/>
                  <a:pt x="623" y="120"/>
                </a:cubicBezTo>
                <a:cubicBezTo>
                  <a:pt x="539" y="62"/>
                  <a:pt x="39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
          <p:cNvSpPr/>
          <p:nvPr/>
        </p:nvSpPr>
        <p:spPr>
          <a:xfrm>
            <a:off x="82382" y="2397656"/>
            <a:ext cx="115926" cy="85623"/>
          </a:xfrm>
          <a:custGeom>
            <a:avLst/>
            <a:gdLst/>
            <a:ahLst/>
            <a:cxnLst/>
            <a:rect l="l" t="t" r="r" b="b"/>
            <a:pathLst>
              <a:path w="987" h="729" extrusionOk="0">
                <a:moveTo>
                  <a:pt x="942" y="338"/>
                </a:moveTo>
                <a:cubicBezTo>
                  <a:pt x="921" y="338"/>
                  <a:pt x="900" y="340"/>
                  <a:pt x="878" y="343"/>
                </a:cubicBezTo>
                <a:lnTo>
                  <a:pt x="878" y="343"/>
                </a:lnTo>
                <a:lnTo>
                  <a:pt x="942" y="338"/>
                </a:lnTo>
                <a:close/>
                <a:moveTo>
                  <a:pt x="534" y="0"/>
                </a:moveTo>
                <a:cubicBezTo>
                  <a:pt x="534" y="71"/>
                  <a:pt x="543" y="134"/>
                  <a:pt x="552" y="196"/>
                </a:cubicBezTo>
                <a:lnTo>
                  <a:pt x="454" y="27"/>
                </a:lnTo>
                <a:lnTo>
                  <a:pt x="472" y="214"/>
                </a:lnTo>
                <a:lnTo>
                  <a:pt x="374" y="89"/>
                </a:lnTo>
                <a:lnTo>
                  <a:pt x="374" y="89"/>
                </a:lnTo>
                <a:cubicBezTo>
                  <a:pt x="383" y="132"/>
                  <a:pt x="383" y="167"/>
                  <a:pt x="391" y="202"/>
                </a:cubicBezTo>
                <a:lnTo>
                  <a:pt x="391" y="202"/>
                </a:lnTo>
                <a:cubicBezTo>
                  <a:pt x="382" y="182"/>
                  <a:pt x="302" y="142"/>
                  <a:pt x="276" y="134"/>
                </a:cubicBezTo>
                <a:lnTo>
                  <a:pt x="276" y="134"/>
                </a:lnTo>
                <a:cubicBezTo>
                  <a:pt x="294" y="160"/>
                  <a:pt x="279" y="167"/>
                  <a:pt x="255" y="167"/>
                </a:cubicBezTo>
                <a:cubicBezTo>
                  <a:pt x="232" y="167"/>
                  <a:pt x="201" y="160"/>
                  <a:pt x="187" y="160"/>
                </a:cubicBezTo>
                <a:cubicBezTo>
                  <a:pt x="161" y="156"/>
                  <a:pt x="132" y="154"/>
                  <a:pt x="103" y="154"/>
                </a:cubicBezTo>
                <a:cubicBezTo>
                  <a:pt x="74" y="154"/>
                  <a:pt x="45" y="156"/>
                  <a:pt x="19" y="160"/>
                </a:cubicBezTo>
                <a:lnTo>
                  <a:pt x="134" y="196"/>
                </a:lnTo>
                <a:lnTo>
                  <a:pt x="10" y="222"/>
                </a:lnTo>
                <a:cubicBezTo>
                  <a:pt x="63" y="222"/>
                  <a:pt x="116" y="240"/>
                  <a:pt x="170" y="258"/>
                </a:cubicBezTo>
                <a:cubicBezTo>
                  <a:pt x="108" y="258"/>
                  <a:pt x="54" y="267"/>
                  <a:pt x="1" y="285"/>
                </a:cubicBezTo>
                <a:lnTo>
                  <a:pt x="205" y="302"/>
                </a:lnTo>
                <a:lnTo>
                  <a:pt x="28" y="356"/>
                </a:lnTo>
                <a:lnTo>
                  <a:pt x="187" y="391"/>
                </a:lnTo>
                <a:lnTo>
                  <a:pt x="10" y="418"/>
                </a:lnTo>
                <a:lnTo>
                  <a:pt x="196" y="436"/>
                </a:lnTo>
                <a:lnTo>
                  <a:pt x="54" y="480"/>
                </a:lnTo>
                <a:lnTo>
                  <a:pt x="267" y="444"/>
                </a:lnTo>
                <a:lnTo>
                  <a:pt x="161" y="516"/>
                </a:lnTo>
                <a:lnTo>
                  <a:pt x="338" y="436"/>
                </a:lnTo>
                <a:lnTo>
                  <a:pt x="338" y="436"/>
                </a:lnTo>
                <a:cubicBezTo>
                  <a:pt x="267" y="480"/>
                  <a:pt x="223" y="542"/>
                  <a:pt x="187" y="604"/>
                </a:cubicBezTo>
                <a:cubicBezTo>
                  <a:pt x="241" y="569"/>
                  <a:pt x="303" y="533"/>
                  <a:pt x="365" y="507"/>
                </a:cubicBezTo>
                <a:lnTo>
                  <a:pt x="365" y="507"/>
                </a:lnTo>
                <a:cubicBezTo>
                  <a:pt x="321" y="551"/>
                  <a:pt x="285" y="604"/>
                  <a:pt x="276" y="658"/>
                </a:cubicBezTo>
                <a:lnTo>
                  <a:pt x="418" y="551"/>
                </a:lnTo>
                <a:lnTo>
                  <a:pt x="365" y="729"/>
                </a:lnTo>
                <a:lnTo>
                  <a:pt x="481" y="587"/>
                </a:lnTo>
                <a:cubicBezTo>
                  <a:pt x="498" y="622"/>
                  <a:pt x="498" y="666"/>
                  <a:pt x="489" y="702"/>
                </a:cubicBezTo>
                <a:cubicBezTo>
                  <a:pt x="516" y="631"/>
                  <a:pt x="543" y="551"/>
                  <a:pt x="552" y="471"/>
                </a:cubicBezTo>
                <a:cubicBezTo>
                  <a:pt x="569" y="524"/>
                  <a:pt x="578" y="578"/>
                  <a:pt x="587" y="640"/>
                </a:cubicBezTo>
                <a:lnTo>
                  <a:pt x="614" y="489"/>
                </a:lnTo>
                <a:cubicBezTo>
                  <a:pt x="667" y="533"/>
                  <a:pt x="712" y="587"/>
                  <a:pt x="756" y="640"/>
                </a:cubicBezTo>
                <a:cubicBezTo>
                  <a:pt x="738" y="587"/>
                  <a:pt x="712" y="524"/>
                  <a:pt x="676" y="480"/>
                </a:cubicBezTo>
                <a:lnTo>
                  <a:pt x="676" y="480"/>
                </a:lnTo>
                <a:cubicBezTo>
                  <a:pt x="729" y="507"/>
                  <a:pt x="783" y="542"/>
                  <a:pt x="818" y="578"/>
                </a:cubicBezTo>
                <a:lnTo>
                  <a:pt x="712" y="444"/>
                </a:lnTo>
                <a:lnTo>
                  <a:pt x="712" y="444"/>
                </a:lnTo>
                <a:cubicBezTo>
                  <a:pt x="774" y="453"/>
                  <a:pt x="836" y="480"/>
                  <a:pt x="898" y="516"/>
                </a:cubicBezTo>
                <a:cubicBezTo>
                  <a:pt x="863" y="480"/>
                  <a:pt x="818" y="453"/>
                  <a:pt x="774" y="427"/>
                </a:cubicBezTo>
                <a:lnTo>
                  <a:pt x="987" y="400"/>
                </a:lnTo>
                <a:lnTo>
                  <a:pt x="756" y="373"/>
                </a:lnTo>
                <a:cubicBezTo>
                  <a:pt x="797" y="362"/>
                  <a:pt x="838" y="350"/>
                  <a:pt x="878" y="343"/>
                </a:cubicBezTo>
                <a:lnTo>
                  <a:pt x="878" y="343"/>
                </a:lnTo>
                <a:lnTo>
                  <a:pt x="738" y="356"/>
                </a:lnTo>
                <a:lnTo>
                  <a:pt x="934" y="240"/>
                </a:lnTo>
                <a:lnTo>
                  <a:pt x="712" y="293"/>
                </a:lnTo>
                <a:lnTo>
                  <a:pt x="907" y="178"/>
                </a:lnTo>
                <a:lnTo>
                  <a:pt x="703" y="249"/>
                </a:lnTo>
                <a:lnTo>
                  <a:pt x="863" y="125"/>
                </a:lnTo>
                <a:lnTo>
                  <a:pt x="632" y="231"/>
                </a:lnTo>
                <a:cubicBezTo>
                  <a:pt x="676" y="196"/>
                  <a:pt x="712" y="142"/>
                  <a:pt x="729" y="89"/>
                </a:cubicBezTo>
                <a:lnTo>
                  <a:pt x="729" y="89"/>
                </a:lnTo>
                <a:lnTo>
                  <a:pt x="605" y="222"/>
                </a:lnTo>
                <a:cubicBezTo>
                  <a:pt x="596" y="151"/>
                  <a:pt x="569" y="71"/>
                  <a:pt x="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
          <p:cNvSpPr/>
          <p:nvPr/>
        </p:nvSpPr>
        <p:spPr>
          <a:xfrm>
            <a:off x="122081" y="2390374"/>
            <a:ext cx="16796" cy="56377"/>
          </a:xfrm>
          <a:custGeom>
            <a:avLst/>
            <a:gdLst/>
            <a:ahLst/>
            <a:cxnLst/>
            <a:rect l="l" t="t" r="r" b="b"/>
            <a:pathLst>
              <a:path w="143" h="480" fill="none" extrusionOk="0">
                <a:moveTo>
                  <a:pt x="143" y="480"/>
                </a:moveTo>
                <a:cubicBezTo>
                  <a:pt x="80" y="320"/>
                  <a:pt x="36" y="160"/>
                  <a:pt x="0"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
          <p:cNvSpPr/>
          <p:nvPr/>
        </p:nvSpPr>
        <p:spPr>
          <a:xfrm>
            <a:off x="136645" y="2385088"/>
            <a:ext cx="6460" cy="61663"/>
          </a:xfrm>
          <a:custGeom>
            <a:avLst/>
            <a:gdLst/>
            <a:ahLst/>
            <a:cxnLst/>
            <a:rect l="l" t="t" r="r" b="b"/>
            <a:pathLst>
              <a:path w="55" h="525" fill="none" extrusionOk="0">
                <a:moveTo>
                  <a:pt x="1" y="525"/>
                </a:moveTo>
                <a:cubicBezTo>
                  <a:pt x="19" y="347"/>
                  <a:pt x="36" y="178"/>
                  <a:pt x="54"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
          <p:cNvSpPr/>
          <p:nvPr/>
        </p:nvSpPr>
        <p:spPr>
          <a:xfrm>
            <a:off x="76157" y="2423730"/>
            <a:ext cx="63777" cy="21024"/>
          </a:xfrm>
          <a:custGeom>
            <a:avLst/>
            <a:gdLst/>
            <a:ahLst/>
            <a:cxnLst/>
            <a:rect l="l" t="t" r="r" b="b"/>
            <a:pathLst>
              <a:path w="543" h="179" fill="none" extrusionOk="0">
                <a:moveTo>
                  <a:pt x="542" y="178"/>
                </a:moveTo>
                <a:cubicBezTo>
                  <a:pt x="356" y="143"/>
                  <a:pt x="169" y="89"/>
                  <a:pt x="1" y="0"/>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
          <p:cNvSpPr/>
          <p:nvPr/>
        </p:nvSpPr>
        <p:spPr>
          <a:xfrm>
            <a:off x="96006" y="2403881"/>
            <a:ext cx="43927" cy="40873"/>
          </a:xfrm>
          <a:custGeom>
            <a:avLst/>
            <a:gdLst/>
            <a:ahLst/>
            <a:cxnLst/>
            <a:rect l="l" t="t" r="r" b="b"/>
            <a:pathLst>
              <a:path w="374" h="348" fill="none" extrusionOk="0">
                <a:moveTo>
                  <a:pt x="373" y="347"/>
                </a:moveTo>
                <a:cubicBezTo>
                  <a:pt x="231" y="249"/>
                  <a:pt x="107" y="134"/>
                  <a:pt x="0" y="1"/>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
          <p:cNvSpPr/>
          <p:nvPr/>
        </p:nvSpPr>
        <p:spPr>
          <a:xfrm>
            <a:off x="93892" y="2401767"/>
            <a:ext cx="5403" cy="4346"/>
          </a:xfrm>
          <a:custGeom>
            <a:avLst/>
            <a:gdLst/>
            <a:ahLst/>
            <a:cxnLst/>
            <a:rect l="l" t="t" r="r" b="b"/>
            <a:pathLst>
              <a:path w="46" h="37" extrusionOk="0">
                <a:moveTo>
                  <a:pt x="18" y="1"/>
                </a:moveTo>
                <a:cubicBezTo>
                  <a:pt x="10" y="1"/>
                  <a:pt x="1" y="10"/>
                  <a:pt x="1" y="19"/>
                </a:cubicBezTo>
                <a:cubicBezTo>
                  <a:pt x="1" y="28"/>
                  <a:pt x="10" y="36"/>
                  <a:pt x="18" y="36"/>
                </a:cubicBezTo>
                <a:cubicBezTo>
                  <a:pt x="27" y="36"/>
                  <a:pt x="36" y="28"/>
                  <a:pt x="45" y="19"/>
                </a:cubicBezTo>
                <a:cubicBezTo>
                  <a:pt x="45" y="10"/>
                  <a:pt x="36"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
          <p:cNvSpPr/>
          <p:nvPr/>
        </p:nvSpPr>
        <p:spPr>
          <a:xfrm>
            <a:off x="73103" y="2421616"/>
            <a:ext cx="5520" cy="3641"/>
          </a:xfrm>
          <a:custGeom>
            <a:avLst/>
            <a:gdLst/>
            <a:ahLst/>
            <a:cxnLst/>
            <a:rect l="l" t="t" r="r" b="b"/>
            <a:pathLst>
              <a:path w="47" h="31" extrusionOk="0">
                <a:moveTo>
                  <a:pt x="27" y="1"/>
                </a:moveTo>
                <a:cubicBezTo>
                  <a:pt x="0" y="1"/>
                  <a:pt x="28" y="31"/>
                  <a:pt x="40" y="31"/>
                </a:cubicBezTo>
                <a:cubicBezTo>
                  <a:pt x="44" y="31"/>
                  <a:pt x="47" y="27"/>
                  <a:pt x="44" y="18"/>
                </a:cubicBezTo>
                <a:cubicBezTo>
                  <a:pt x="44" y="10"/>
                  <a:pt x="36"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
          <p:cNvSpPr/>
          <p:nvPr/>
        </p:nvSpPr>
        <p:spPr>
          <a:xfrm>
            <a:off x="118792" y="2388377"/>
            <a:ext cx="5520" cy="4111"/>
          </a:xfrm>
          <a:custGeom>
            <a:avLst/>
            <a:gdLst/>
            <a:ahLst/>
            <a:cxnLst/>
            <a:rect l="l" t="t" r="r" b="b"/>
            <a:pathLst>
              <a:path w="47" h="35" extrusionOk="0">
                <a:moveTo>
                  <a:pt x="38" y="1"/>
                </a:moveTo>
                <a:cubicBezTo>
                  <a:pt x="23" y="1"/>
                  <a:pt x="0" y="35"/>
                  <a:pt x="28" y="35"/>
                </a:cubicBezTo>
                <a:cubicBezTo>
                  <a:pt x="37" y="35"/>
                  <a:pt x="46" y="17"/>
                  <a:pt x="46" y="8"/>
                </a:cubicBezTo>
                <a:cubicBezTo>
                  <a:pt x="44" y="3"/>
                  <a:pt x="41" y="1"/>
                  <a:pt x="3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
          <p:cNvSpPr/>
          <p:nvPr/>
        </p:nvSpPr>
        <p:spPr>
          <a:xfrm>
            <a:off x="140286" y="2384619"/>
            <a:ext cx="5403" cy="3758"/>
          </a:xfrm>
          <a:custGeom>
            <a:avLst/>
            <a:gdLst/>
            <a:ahLst/>
            <a:cxnLst/>
            <a:rect l="l" t="t" r="r" b="b"/>
            <a:pathLst>
              <a:path w="46" h="32" extrusionOk="0">
                <a:moveTo>
                  <a:pt x="23" y="0"/>
                </a:moveTo>
                <a:cubicBezTo>
                  <a:pt x="12" y="0"/>
                  <a:pt x="1" y="5"/>
                  <a:pt x="5" y="14"/>
                </a:cubicBezTo>
                <a:cubicBezTo>
                  <a:pt x="5" y="31"/>
                  <a:pt x="14" y="31"/>
                  <a:pt x="23" y="31"/>
                </a:cubicBezTo>
                <a:cubicBezTo>
                  <a:pt x="32" y="31"/>
                  <a:pt x="41" y="23"/>
                  <a:pt x="41" y="14"/>
                </a:cubicBezTo>
                <a:cubicBezTo>
                  <a:pt x="45" y="5"/>
                  <a:pt x="34" y="0"/>
                  <a:pt x="2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
          <p:cNvSpPr/>
          <p:nvPr/>
        </p:nvSpPr>
        <p:spPr>
          <a:xfrm>
            <a:off x="136645" y="2424670"/>
            <a:ext cx="61663" cy="55555"/>
          </a:xfrm>
          <a:custGeom>
            <a:avLst/>
            <a:gdLst/>
            <a:ahLst/>
            <a:cxnLst/>
            <a:rect l="l" t="t" r="r" b="b"/>
            <a:pathLst>
              <a:path w="525" h="473" extrusionOk="0">
                <a:moveTo>
                  <a:pt x="490" y="0"/>
                </a:moveTo>
                <a:cubicBezTo>
                  <a:pt x="316" y="0"/>
                  <a:pt x="152" y="62"/>
                  <a:pt x="19" y="170"/>
                </a:cubicBezTo>
                <a:lnTo>
                  <a:pt x="1" y="179"/>
                </a:lnTo>
                <a:lnTo>
                  <a:pt x="19" y="188"/>
                </a:lnTo>
                <a:cubicBezTo>
                  <a:pt x="196" y="241"/>
                  <a:pt x="365" y="339"/>
                  <a:pt x="507" y="472"/>
                </a:cubicBezTo>
                <a:cubicBezTo>
                  <a:pt x="378" y="334"/>
                  <a:pt x="223" y="230"/>
                  <a:pt x="44" y="175"/>
                </a:cubicBezTo>
                <a:lnTo>
                  <a:pt x="44" y="175"/>
                </a:lnTo>
                <a:cubicBezTo>
                  <a:pt x="183" y="68"/>
                  <a:pt x="354" y="10"/>
                  <a:pt x="525" y="1"/>
                </a:cubicBezTo>
                <a:cubicBezTo>
                  <a:pt x="513" y="1"/>
                  <a:pt x="501" y="0"/>
                  <a:pt x="49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
          <p:cNvSpPr/>
          <p:nvPr/>
        </p:nvSpPr>
        <p:spPr>
          <a:xfrm>
            <a:off x="111627" y="2443580"/>
            <a:ext cx="26192" cy="62720"/>
          </a:xfrm>
          <a:custGeom>
            <a:avLst/>
            <a:gdLst/>
            <a:ahLst/>
            <a:cxnLst/>
            <a:rect l="l" t="t" r="r" b="b"/>
            <a:pathLst>
              <a:path w="223" h="534" extrusionOk="0">
                <a:moveTo>
                  <a:pt x="223" y="0"/>
                </a:moveTo>
                <a:lnTo>
                  <a:pt x="223" y="0"/>
                </a:lnTo>
                <a:cubicBezTo>
                  <a:pt x="134" y="53"/>
                  <a:pt x="72" y="142"/>
                  <a:pt x="54" y="249"/>
                </a:cubicBezTo>
                <a:cubicBezTo>
                  <a:pt x="45" y="293"/>
                  <a:pt x="45" y="347"/>
                  <a:pt x="45" y="400"/>
                </a:cubicBezTo>
                <a:cubicBezTo>
                  <a:pt x="45" y="444"/>
                  <a:pt x="36" y="498"/>
                  <a:pt x="1" y="533"/>
                </a:cubicBezTo>
                <a:cubicBezTo>
                  <a:pt x="36" y="498"/>
                  <a:pt x="63" y="453"/>
                  <a:pt x="63" y="400"/>
                </a:cubicBezTo>
                <a:cubicBezTo>
                  <a:pt x="72" y="355"/>
                  <a:pt x="72" y="302"/>
                  <a:pt x="81" y="249"/>
                </a:cubicBezTo>
                <a:cubicBezTo>
                  <a:pt x="98" y="151"/>
                  <a:pt x="152" y="71"/>
                  <a:pt x="22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
          <p:cNvSpPr/>
          <p:nvPr/>
        </p:nvSpPr>
        <p:spPr>
          <a:xfrm>
            <a:off x="130420" y="2367353"/>
            <a:ext cx="14682" cy="76344"/>
          </a:xfrm>
          <a:custGeom>
            <a:avLst/>
            <a:gdLst/>
            <a:ahLst/>
            <a:cxnLst/>
            <a:rect l="l" t="t" r="r" b="b"/>
            <a:pathLst>
              <a:path w="125" h="650" extrusionOk="0">
                <a:moveTo>
                  <a:pt x="54" y="1"/>
                </a:moveTo>
                <a:cubicBezTo>
                  <a:pt x="18" y="54"/>
                  <a:pt x="1" y="107"/>
                  <a:pt x="9" y="170"/>
                </a:cubicBezTo>
                <a:cubicBezTo>
                  <a:pt x="18" y="223"/>
                  <a:pt x="36" y="285"/>
                  <a:pt x="63" y="338"/>
                </a:cubicBezTo>
                <a:cubicBezTo>
                  <a:pt x="80" y="383"/>
                  <a:pt x="98" y="436"/>
                  <a:pt x="107" y="498"/>
                </a:cubicBezTo>
                <a:cubicBezTo>
                  <a:pt x="116" y="551"/>
                  <a:pt x="98" y="605"/>
                  <a:pt x="54" y="649"/>
                </a:cubicBezTo>
                <a:cubicBezTo>
                  <a:pt x="98" y="614"/>
                  <a:pt x="125" y="551"/>
                  <a:pt x="125" y="489"/>
                </a:cubicBezTo>
                <a:cubicBezTo>
                  <a:pt x="125" y="436"/>
                  <a:pt x="107" y="374"/>
                  <a:pt x="80" y="321"/>
                </a:cubicBezTo>
                <a:cubicBezTo>
                  <a:pt x="54" y="276"/>
                  <a:pt x="36" y="223"/>
                  <a:pt x="27" y="170"/>
                </a:cubicBezTo>
                <a:cubicBezTo>
                  <a:pt x="18" y="107"/>
                  <a:pt x="18" y="54"/>
                  <a:pt x="54"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
          <p:cNvSpPr/>
          <p:nvPr/>
        </p:nvSpPr>
        <p:spPr>
          <a:xfrm>
            <a:off x="76157" y="2436768"/>
            <a:ext cx="60605" cy="7987"/>
          </a:xfrm>
          <a:custGeom>
            <a:avLst/>
            <a:gdLst/>
            <a:ahLst/>
            <a:cxnLst/>
            <a:rect l="l" t="t" r="r" b="b"/>
            <a:pathLst>
              <a:path w="516" h="68" extrusionOk="0">
                <a:moveTo>
                  <a:pt x="203" y="1"/>
                </a:moveTo>
                <a:cubicBezTo>
                  <a:pt x="135" y="1"/>
                  <a:pt x="67" y="10"/>
                  <a:pt x="1" y="32"/>
                </a:cubicBezTo>
                <a:cubicBezTo>
                  <a:pt x="54" y="26"/>
                  <a:pt x="108" y="23"/>
                  <a:pt x="163" y="23"/>
                </a:cubicBezTo>
                <a:cubicBezTo>
                  <a:pt x="281" y="23"/>
                  <a:pt x="401" y="37"/>
                  <a:pt x="516" y="67"/>
                </a:cubicBezTo>
                <a:cubicBezTo>
                  <a:pt x="414" y="24"/>
                  <a:pt x="308" y="1"/>
                  <a:pt x="20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
          <p:cNvSpPr/>
          <p:nvPr/>
        </p:nvSpPr>
        <p:spPr>
          <a:xfrm>
            <a:off x="1278990" y="2543650"/>
            <a:ext cx="148225" cy="150809"/>
          </a:xfrm>
          <a:custGeom>
            <a:avLst/>
            <a:gdLst/>
            <a:ahLst/>
            <a:cxnLst/>
            <a:rect l="l" t="t" r="r" b="b"/>
            <a:pathLst>
              <a:path w="1262" h="1284" extrusionOk="0">
                <a:moveTo>
                  <a:pt x="1217" y="1"/>
                </a:moveTo>
                <a:lnTo>
                  <a:pt x="1217" y="1"/>
                </a:lnTo>
                <a:cubicBezTo>
                  <a:pt x="1004" y="125"/>
                  <a:pt x="764" y="152"/>
                  <a:pt x="542" y="241"/>
                </a:cubicBezTo>
                <a:cubicBezTo>
                  <a:pt x="320" y="321"/>
                  <a:pt x="89" y="472"/>
                  <a:pt x="54" y="711"/>
                </a:cubicBezTo>
                <a:cubicBezTo>
                  <a:pt x="1" y="1022"/>
                  <a:pt x="194" y="1283"/>
                  <a:pt x="446" y="1283"/>
                </a:cubicBezTo>
                <a:cubicBezTo>
                  <a:pt x="533" y="1283"/>
                  <a:pt x="627" y="1252"/>
                  <a:pt x="720" y="1182"/>
                </a:cubicBezTo>
                <a:cubicBezTo>
                  <a:pt x="1075" y="898"/>
                  <a:pt x="1261" y="454"/>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
          <p:cNvSpPr/>
          <p:nvPr/>
        </p:nvSpPr>
        <p:spPr>
          <a:xfrm>
            <a:off x="1293554" y="2542593"/>
            <a:ext cx="151396" cy="175944"/>
          </a:xfrm>
          <a:custGeom>
            <a:avLst/>
            <a:gdLst/>
            <a:ahLst/>
            <a:cxnLst/>
            <a:rect l="l" t="t" r="r" b="b"/>
            <a:pathLst>
              <a:path w="1289" h="1498" extrusionOk="0">
                <a:moveTo>
                  <a:pt x="1075" y="1"/>
                </a:moveTo>
                <a:cubicBezTo>
                  <a:pt x="978" y="250"/>
                  <a:pt x="756" y="418"/>
                  <a:pt x="542" y="587"/>
                </a:cubicBezTo>
                <a:cubicBezTo>
                  <a:pt x="383" y="711"/>
                  <a:pt x="1" y="996"/>
                  <a:pt x="98" y="1235"/>
                </a:cubicBezTo>
                <a:cubicBezTo>
                  <a:pt x="177" y="1413"/>
                  <a:pt x="392" y="1498"/>
                  <a:pt x="588" y="1498"/>
                </a:cubicBezTo>
                <a:cubicBezTo>
                  <a:pt x="657" y="1498"/>
                  <a:pt x="724" y="1487"/>
                  <a:pt x="782" y="1466"/>
                </a:cubicBezTo>
                <a:cubicBezTo>
                  <a:pt x="1049" y="1351"/>
                  <a:pt x="1235" y="1102"/>
                  <a:pt x="1262" y="818"/>
                </a:cubicBezTo>
                <a:cubicBezTo>
                  <a:pt x="1288" y="525"/>
                  <a:pt x="1217" y="24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
          <p:cNvSpPr/>
          <p:nvPr/>
        </p:nvSpPr>
        <p:spPr>
          <a:xfrm>
            <a:off x="1270650" y="2610481"/>
            <a:ext cx="57434" cy="80455"/>
          </a:xfrm>
          <a:custGeom>
            <a:avLst/>
            <a:gdLst/>
            <a:ahLst/>
            <a:cxnLst/>
            <a:rect l="l" t="t" r="r" b="b"/>
            <a:pathLst>
              <a:path w="489" h="685" extrusionOk="0">
                <a:moveTo>
                  <a:pt x="160" y="0"/>
                </a:moveTo>
                <a:cubicBezTo>
                  <a:pt x="151" y="133"/>
                  <a:pt x="0" y="231"/>
                  <a:pt x="9" y="400"/>
                </a:cubicBezTo>
                <a:cubicBezTo>
                  <a:pt x="18" y="524"/>
                  <a:pt x="89" y="666"/>
                  <a:pt x="231" y="684"/>
                </a:cubicBezTo>
                <a:cubicBezTo>
                  <a:pt x="329" y="684"/>
                  <a:pt x="427" y="622"/>
                  <a:pt x="453" y="533"/>
                </a:cubicBezTo>
                <a:cubicBezTo>
                  <a:pt x="489" y="355"/>
                  <a:pt x="338" y="258"/>
                  <a:pt x="240" y="160"/>
                </a:cubicBezTo>
                <a:cubicBezTo>
                  <a:pt x="187" y="116"/>
                  <a:pt x="160" y="54"/>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
          <p:cNvSpPr/>
          <p:nvPr/>
        </p:nvSpPr>
        <p:spPr>
          <a:xfrm>
            <a:off x="1301893" y="2695869"/>
            <a:ext cx="112754" cy="35353"/>
          </a:xfrm>
          <a:custGeom>
            <a:avLst/>
            <a:gdLst/>
            <a:ahLst/>
            <a:cxnLst/>
            <a:rect l="l" t="t" r="r" b="b"/>
            <a:pathLst>
              <a:path w="960" h="301" extrusionOk="0">
                <a:moveTo>
                  <a:pt x="381" y="0"/>
                </a:moveTo>
                <a:cubicBezTo>
                  <a:pt x="248" y="0"/>
                  <a:pt x="113" y="13"/>
                  <a:pt x="89" y="46"/>
                </a:cubicBezTo>
                <a:cubicBezTo>
                  <a:pt x="1" y="170"/>
                  <a:pt x="374" y="286"/>
                  <a:pt x="445" y="295"/>
                </a:cubicBezTo>
                <a:cubicBezTo>
                  <a:pt x="473" y="299"/>
                  <a:pt x="502" y="301"/>
                  <a:pt x="530" y="301"/>
                </a:cubicBezTo>
                <a:cubicBezTo>
                  <a:pt x="687" y="301"/>
                  <a:pt x="840" y="240"/>
                  <a:pt x="960" y="135"/>
                </a:cubicBezTo>
                <a:lnTo>
                  <a:pt x="960" y="135"/>
                </a:lnTo>
                <a:cubicBezTo>
                  <a:pt x="947" y="138"/>
                  <a:pt x="935" y="139"/>
                  <a:pt x="923" y="139"/>
                </a:cubicBezTo>
                <a:cubicBezTo>
                  <a:pt x="830" y="139"/>
                  <a:pt x="744" y="60"/>
                  <a:pt x="658" y="28"/>
                </a:cubicBezTo>
                <a:cubicBezTo>
                  <a:pt x="624" y="11"/>
                  <a:pt x="503"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
          <p:cNvSpPr/>
          <p:nvPr/>
        </p:nvSpPr>
        <p:spPr>
          <a:xfrm>
            <a:off x="1296725" y="2601084"/>
            <a:ext cx="70002" cy="104063"/>
          </a:xfrm>
          <a:custGeom>
            <a:avLst/>
            <a:gdLst/>
            <a:ahLst/>
            <a:cxnLst/>
            <a:rect l="l" t="t" r="r" b="b"/>
            <a:pathLst>
              <a:path w="596" h="886" extrusionOk="0">
                <a:moveTo>
                  <a:pt x="489" y="0"/>
                </a:moveTo>
                <a:cubicBezTo>
                  <a:pt x="302" y="178"/>
                  <a:pt x="142" y="293"/>
                  <a:pt x="71" y="560"/>
                </a:cubicBezTo>
                <a:cubicBezTo>
                  <a:pt x="45" y="649"/>
                  <a:pt x="0" y="835"/>
                  <a:pt x="80" y="880"/>
                </a:cubicBezTo>
                <a:cubicBezTo>
                  <a:pt x="91" y="884"/>
                  <a:pt x="104" y="886"/>
                  <a:pt x="118" y="886"/>
                </a:cubicBezTo>
                <a:cubicBezTo>
                  <a:pt x="219" y="886"/>
                  <a:pt x="390" y="784"/>
                  <a:pt x="444" y="737"/>
                </a:cubicBezTo>
                <a:cubicBezTo>
                  <a:pt x="551" y="640"/>
                  <a:pt x="595" y="480"/>
                  <a:pt x="551" y="338"/>
                </a:cubicBezTo>
                <a:cubicBezTo>
                  <a:pt x="533" y="284"/>
                  <a:pt x="489" y="231"/>
                  <a:pt x="471" y="178"/>
                </a:cubicBezTo>
                <a:cubicBezTo>
                  <a:pt x="435" y="116"/>
                  <a:pt x="444" y="45"/>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
          <p:cNvSpPr/>
          <p:nvPr/>
        </p:nvSpPr>
        <p:spPr>
          <a:xfrm>
            <a:off x="1285215" y="2679308"/>
            <a:ext cx="48156" cy="45806"/>
          </a:xfrm>
          <a:custGeom>
            <a:avLst/>
            <a:gdLst/>
            <a:ahLst/>
            <a:cxnLst/>
            <a:rect l="l" t="t" r="r" b="b"/>
            <a:pathLst>
              <a:path w="410" h="390" extrusionOk="0">
                <a:moveTo>
                  <a:pt x="107" y="0"/>
                </a:moveTo>
                <a:cubicBezTo>
                  <a:pt x="107" y="0"/>
                  <a:pt x="1" y="214"/>
                  <a:pt x="36" y="302"/>
                </a:cubicBezTo>
                <a:cubicBezTo>
                  <a:pt x="86" y="358"/>
                  <a:pt x="158" y="390"/>
                  <a:pt x="228" y="390"/>
                </a:cubicBezTo>
                <a:cubicBezTo>
                  <a:pt x="270" y="390"/>
                  <a:pt x="311" y="379"/>
                  <a:pt x="347" y="356"/>
                </a:cubicBezTo>
                <a:cubicBezTo>
                  <a:pt x="409" y="302"/>
                  <a:pt x="329" y="214"/>
                  <a:pt x="285" y="143"/>
                </a:cubicBezTo>
                <a:cubicBezTo>
                  <a:pt x="240" y="80"/>
                  <a:pt x="178" y="36"/>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
          <p:cNvSpPr/>
          <p:nvPr/>
        </p:nvSpPr>
        <p:spPr>
          <a:xfrm>
            <a:off x="362624" y="2403881"/>
            <a:ext cx="103828" cy="104768"/>
          </a:xfrm>
          <a:custGeom>
            <a:avLst/>
            <a:gdLst/>
            <a:ahLst/>
            <a:cxnLst/>
            <a:rect l="l" t="t" r="r" b="b"/>
            <a:pathLst>
              <a:path w="884" h="892" extrusionOk="0">
                <a:moveTo>
                  <a:pt x="848" y="1"/>
                </a:moveTo>
                <a:lnTo>
                  <a:pt x="848" y="1"/>
                </a:lnTo>
                <a:cubicBezTo>
                  <a:pt x="697" y="72"/>
                  <a:pt x="537" y="125"/>
                  <a:pt x="377" y="161"/>
                </a:cubicBezTo>
                <a:cubicBezTo>
                  <a:pt x="217" y="223"/>
                  <a:pt x="66" y="329"/>
                  <a:pt x="40" y="498"/>
                </a:cubicBezTo>
                <a:cubicBezTo>
                  <a:pt x="0" y="714"/>
                  <a:pt x="130" y="892"/>
                  <a:pt x="304" y="892"/>
                </a:cubicBezTo>
                <a:cubicBezTo>
                  <a:pt x="366" y="892"/>
                  <a:pt x="434" y="869"/>
                  <a:pt x="502" y="818"/>
                </a:cubicBezTo>
                <a:cubicBezTo>
                  <a:pt x="750" y="622"/>
                  <a:pt x="883" y="312"/>
                  <a:pt x="8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
          <p:cNvSpPr/>
          <p:nvPr/>
        </p:nvSpPr>
        <p:spPr>
          <a:xfrm>
            <a:off x="371433" y="2402824"/>
            <a:ext cx="105472" cy="122620"/>
          </a:xfrm>
          <a:custGeom>
            <a:avLst/>
            <a:gdLst/>
            <a:ahLst/>
            <a:cxnLst/>
            <a:rect l="l" t="t" r="r" b="b"/>
            <a:pathLst>
              <a:path w="898" h="1044" extrusionOk="0">
                <a:moveTo>
                  <a:pt x="746" y="1"/>
                </a:moveTo>
                <a:cubicBezTo>
                  <a:pt x="684" y="178"/>
                  <a:pt x="524" y="294"/>
                  <a:pt x="382" y="409"/>
                </a:cubicBezTo>
                <a:cubicBezTo>
                  <a:pt x="276" y="498"/>
                  <a:pt x="0" y="694"/>
                  <a:pt x="71" y="862"/>
                </a:cubicBezTo>
                <a:cubicBezTo>
                  <a:pt x="124" y="987"/>
                  <a:pt x="277" y="1043"/>
                  <a:pt x="415" y="1043"/>
                </a:cubicBezTo>
                <a:cubicBezTo>
                  <a:pt x="464" y="1043"/>
                  <a:pt x="511" y="1036"/>
                  <a:pt x="551" y="1022"/>
                </a:cubicBezTo>
                <a:cubicBezTo>
                  <a:pt x="737" y="942"/>
                  <a:pt x="862" y="773"/>
                  <a:pt x="879" y="569"/>
                </a:cubicBezTo>
                <a:cubicBezTo>
                  <a:pt x="897" y="374"/>
                  <a:pt x="853" y="170"/>
                  <a:pt x="7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
          <p:cNvSpPr/>
          <p:nvPr/>
        </p:nvSpPr>
        <p:spPr>
          <a:xfrm>
            <a:off x="356751" y="2449805"/>
            <a:ext cx="39816" cy="56495"/>
          </a:xfrm>
          <a:custGeom>
            <a:avLst/>
            <a:gdLst/>
            <a:ahLst/>
            <a:cxnLst/>
            <a:rect l="l" t="t" r="r" b="b"/>
            <a:pathLst>
              <a:path w="339" h="481" extrusionOk="0">
                <a:moveTo>
                  <a:pt x="116" y="0"/>
                </a:moveTo>
                <a:cubicBezTo>
                  <a:pt x="107" y="98"/>
                  <a:pt x="1" y="160"/>
                  <a:pt x="1" y="285"/>
                </a:cubicBezTo>
                <a:cubicBezTo>
                  <a:pt x="10" y="373"/>
                  <a:pt x="63" y="471"/>
                  <a:pt x="152" y="480"/>
                </a:cubicBezTo>
                <a:cubicBezTo>
                  <a:pt x="223" y="480"/>
                  <a:pt x="294" y="436"/>
                  <a:pt x="303" y="365"/>
                </a:cubicBezTo>
                <a:cubicBezTo>
                  <a:pt x="338" y="258"/>
                  <a:pt x="241" y="187"/>
                  <a:pt x="161" y="116"/>
                </a:cubicBezTo>
                <a:cubicBezTo>
                  <a:pt x="134" y="80"/>
                  <a:pt x="116" y="45"/>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
          <p:cNvSpPr/>
          <p:nvPr/>
        </p:nvSpPr>
        <p:spPr>
          <a:xfrm>
            <a:off x="378715" y="2510646"/>
            <a:ext cx="78341" cy="24195"/>
          </a:xfrm>
          <a:custGeom>
            <a:avLst/>
            <a:gdLst/>
            <a:ahLst/>
            <a:cxnLst/>
            <a:rect l="l" t="t" r="r" b="b"/>
            <a:pathLst>
              <a:path w="667" h="206" extrusionOk="0">
                <a:moveTo>
                  <a:pt x="271" y="1"/>
                </a:moveTo>
                <a:cubicBezTo>
                  <a:pt x="176" y="1"/>
                  <a:pt x="77" y="9"/>
                  <a:pt x="63" y="33"/>
                </a:cubicBezTo>
                <a:cubicBezTo>
                  <a:pt x="0" y="113"/>
                  <a:pt x="258" y="193"/>
                  <a:pt x="311" y="202"/>
                </a:cubicBezTo>
                <a:cubicBezTo>
                  <a:pt x="331" y="204"/>
                  <a:pt x="350" y="206"/>
                  <a:pt x="370" y="206"/>
                </a:cubicBezTo>
                <a:cubicBezTo>
                  <a:pt x="481" y="206"/>
                  <a:pt x="583" y="163"/>
                  <a:pt x="667" y="95"/>
                </a:cubicBezTo>
                <a:lnTo>
                  <a:pt x="667" y="95"/>
                </a:lnTo>
                <a:cubicBezTo>
                  <a:pt x="659" y="97"/>
                  <a:pt x="651" y="98"/>
                  <a:pt x="643" y="98"/>
                </a:cubicBezTo>
                <a:cubicBezTo>
                  <a:pt x="580" y="98"/>
                  <a:pt x="517" y="39"/>
                  <a:pt x="453" y="15"/>
                </a:cubicBezTo>
                <a:cubicBezTo>
                  <a:pt x="433" y="7"/>
                  <a:pt x="353" y="1"/>
                  <a:pt x="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
          <p:cNvSpPr/>
          <p:nvPr/>
        </p:nvSpPr>
        <p:spPr>
          <a:xfrm>
            <a:off x="374487" y="2443580"/>
            <a:ext cx="49213" cy="73643"/>
          </a:xfrm>
          <a:custGeom>
            <a:avLst/>
            <a:gdLst/>
            <a:ahLst/>
            <a:cxnLst/>
            <a:rect l="l" t="t" r="r" b="b"/>
            <a:pathLst>
              <a:path w="419" h="627" extrusionOk="0">
                <a:moveTo>
                  <a:pt x="338" y="0"/>
                </a:moveTo>
                <a:lnTo>
                  <a:pt x="338" y="0"/>
                </a:lnTo>
                <a:cubicBezTo>
                  <a:pt x="214" y="133"/>
                  <a:pt x="99" y="204"/>
                  <a:pt x="54" y="400"/>
                </a:cubicBezTo>
                <a:cubicBezTo>
                  <a:pt x="36" y="453"/>
                  <a:pt x="1" y="586"/>
                  <a:pt x="63" y="622"/>
                </a:cubicBezTo>
                <a:cubicBezTo>
                  <a:pt x="70" y="625"/>
                  <a:pt x="78" y="627"/>
                  <a:pt x="88" y="627"/>
                </a:cubicBezTo>
                <a:cubicBezTo>
                  <a:pt x="153" y="627"/>
                  <a:pt x="273" y="554"/>
                  <a:pt x="312" y="515"/>
                </a:cubicBezTo>
                <a:cubicBezTo>
                  <a:pt x="392" y="453"/>
                  <a:pt x="418" y="338"/>
                  <a:pt x="392" y="240"/>
                </a:cubicBezTo>
                <a:cubicBezTo>
                  <a:pt x="374" y="204"/>
                  <a:pt x="347" y="169"/>
                  <a:pt x="329" y="125"/>
                </a:cubicBezTo>
                <a:cubicBezTo>
                  <a:pt x="312" y="89"/>
                  <a:pt x="312" y="36"/>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
          <p:cNvSpPr/>
          <p:nvPr/>
        </p:nvSpPr>
        <p:spPr>
          <a:xfrm>
            <a:off x="366147" y="2498783"/>
            <a:ext cx="34531" cy="31477"/>
          </a:xfrm>
          <a:custGeom>
            <a:avLst/>
            <a:gdLst/>
            <a:ahLst/>
            <a:cxnLst/>
            <a:rect l="l" t="t" r="r" b="b"/>
            <a:pathLst>
              <a:path w="294" h="268" extrusionOk="0">
                <a:moveTo>
                  <a:pt x="90" y="1"/>
                </a:moveTo>
                <a:cubicBezTo>
                  <a:pt x="90" y="1"/>
                  <a:pt x="1" y="143"/>
                  <a:pt x="36" y="205"/>
                </a:cubicBezTo>
                <a:cubicBezTo>
                  <a:pt x="68" y="248"/>
                  <a:pt x="113" y="268"/>
                  <a:pt x="160" y="268"/>
                </a:cubicBezTo>
                <a:cubicBezTo>
                  <a:pt x="192" y="268"/>
                  <a:pt x="226" y="259"/>
                  <a:pt x="258" y="241"/>
                </a:cubicBezTo>
                <a:cubicBezTo>
                  <a:pt x="294" y="205"/>
                  <a:pt x="241" y="143"/>
                  <a:pt x="214" y="99"/>
                </a:cubicBezTo>
                <a:cubicBezTo>
                  <a:pt x="178" y="54"/>
                  <a:pt x="134" y="19"/>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
          <p:cNvSpPr/>
          <p:nvPr/>
        </p:nvSpPr>
        <p:spPr>
          <a:xfrm>
            <a:off x="1058883" y="1691411"/>
            <a:ext cx="148225" cy="151161"/>
          </a:xfrm>
          <a:custGeom>
            <a:avLst/>
            <a:gdLst/>
            <a:ahLst/>
            <a:cxnLst/>
            <a:rect l="l" t="t" r="r" b="b"/>
            <a:pathLst>
              <a:path w="1262" h="1287" extrusionOk="0">
                <a:moveTo>
                  <a:pt x="1208" y="0"/>
                </a:moveTo>
                <a:lnTo>
                  <a:pt x="1208" y="0"/>
                </a:lnTo>
                <a:cubicBezTo>
                  <a:pt x="1004" y="125"/>
                  <a:pt x="764" y="160"/>
                  <a:pt x="542" y="240"/>
                </a:cubicBezTo>
                <a:cubicBezTo>
                  <a:pt x="320" y="320"/>
                  <a:pt x="89" y="480"/>
                  <a:pt x="54" y="711"/>
                </a:cubicBezTo>
                <a:cubicBezTo>
                  <a:pt x="1" y="1021"/>
                  <a:pt x="193" y="1287"/>
                  <a:pt x="441" y="1287"/>
                </a:cubicBezTo>
                <a:cubicBezTo>
                  <a:pt x="527" y="1287"/>
                  <a:pt x="619" y="1255"/>
                  <a:pt x="711" y="1182"/>
                </a:cubicBezTo>
                <a:cubicBezTo>
                  <a:pt x="1075" y="906"/>
                  <a:pt x="1261" y="453"/>
                  <a:pt x="1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
          <p:cNvSpPr/>
          <p:nvPr/>
        </p:nvSpPr>
        <p:spPr>
          <a:xfrm>
            <a:off x="1072390" y="1690354"/>
            <a:ext cx="151396" cy="176531"/>
          </a:xfrm>
          <a:custGeom>
            <a:avLst/>
            <a:gdLst/>
            <a:ahLst/>
            <a:cxnLst/>
            <a:rect l="l" t="t" r="r" b="b"/>
            <a:pathLst>
              <a:path w="1289" h="1503" extrusionOk="0">
                <a:moveTo>
                  <a:pt x="1075" y="1"/>
                </a:moveTo>
                <a:cubicBezTo>
                  <a:pt x="978" y="249"/>
                  <a:pt x="756" y="427"/>
                  <a:pt x="542" y="587"/>
                </a:cubicBezTo>
                <a:cubicBezTo>
                  <a:pt x="383" y="720"/>
                  <a:pt x="1" y="1004"/>
                  <a:pt x="98" y="1244"/>
                </a:cubicBezTo>
                <a:cubicBezTo>
                  <a:pt x="178" y="1423"/>
                  <a:pt x="400" y="1503"/>
                  <a:pt x="596" y="1503"/>
                </a:cubicBezTo>
                <a:cubicBezTo>
                  <a:pt x="663" y="1503"/>
                  <a:pt x="728" y="1493"/>
                  <a:pt x="782" y="1475"/>
                </a:cubicBezTo>
                <a:cubicBezTo>
                  <a:pt x="1049" y="1360"/>
                  <a:pt x="1235" y="1111"/>
                  <a:pt x="1262" y="818"/>
                </a:cubicBezTo>
                <a:cubicBezTo>
                  <a:pt x="1289" y="534"/>
                  <a:pt x="1226" y="249"/>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
          <p:cNvSpPr/>
          <p:nvPr/>
        </p:nvSpPr>
        <p:spPr>
          <a:xfrm>
            <a:off x="1050544" y="1758124"/>
            <a:ext cx="57434" cy="80572"/>
          </a:xfrm>
          <a:custGeom>
            <a:avLst/>
            <a:gdLst/>
            <a:ahLst/>
            <a:cxnLst/>
            <a:rect l="l" t="t" r="r" b="b"/>
            <a:pathLst>
              <a:path w="489" h="686" extrusionOk="0">
                <a:moveTo>
                  <a:pt x="160" y="1"/>
                </a:moveTo>
                <a:cubicBezTo>
                  <a:pt x="142" y="143"/>
                  <a:pt x="0" y="232"/>
                  <a:pt x="9" y="401"/>
                </a:cubicBezTo>
                <a:cubicBezTo>
                  <a:pt x="18" y="525"/>
                  <a:pt x="89" y="667"/>
                  <a:pt x="231" y="685"/>
                </a:cubicBezTo>
                <a:cubicBezTo>
                  <a:pt x="237" y="685"/>
                  <a:pt x="243" y="686"/>
                  <a:pt x="250" y="686"/>
                </a:cubicBezTo>
                <a:cubicBezTo>
                  <a:pt x="340" y="686"/>
                  <a:pt x="419" y="625"/>
                  <a:pt x="444" y="534"/>
                </a:cubicBezTo>
                <a:cubicBezTo>
                  <a:pt x="489" y="365"/>
                  <a:pt x="338" y="258"/>
                  <a:pt x="231" y="161"/>
                </a:cubicBezTo>
                <a:cubicBezTo>
                  <a:pt x="187" y="116"/>
                  <a:pt x="160" y="63"/>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
          <p:cNvSpPr/>
          <p:nvPr/>
        </p:nvSpPr>
        <p:spPr>
          <a:xfrm>
            <a:off x="1080729" y="1844335"/>
            <a:ext cx="113811" cy="35353"/>
          </a:xfrm>
          <a:custGeom>
            <a:avLst/>
            <a:gdLst/>
            <a:ahLst/>
            <a:cxnLst/>
            <a:rect l="l" t="t" r="r" b="b"/>
            <a:pathLst>
              <a:path w="969" h="301" extrusionOk="0">
                <a:moveTo>
                  <a:pt x="389" y="1"/>
                </a:moveTo>
                <a:cubicBezTo>
                  <a:pt x="257" y="1"/>
                  <a:pt x="122" y="11"/>
                  <a:pt x="98" y="40"/>
                </a:cubicBezTo>
                <a:cubicBezTo>
                  <a:pt x="1" y="164"/>
                  <a:pt x="383" y="279"/>
                  <a:pt x="454" y="297"/>
                </a:cubicBezTo>
                <a:cubicBezTo>
                  <a:pt x="475" y="299"/>
                  <a:pt x="496" y="300"/>
                  <a:pt x="517" y="300"/>
                </a:cubicBezTo>
                <a:cubicBezTo>
                  <a:pt x="682" y="300"/>
                  <a:pt x="843" y="239"/>
                  <a:pt x="969" y="128"/>
                </a:cubicBezTo>
                <a:lnTo>
                  <a:pt x="969" y="128"/>
                </a:lnTo>
                <a:cubicBezTo>
                  <a:pt x="952" y="134"/>
                  <a:pt x="935" y="136"/>
                  <a:pt x="919" y="136"/>
                </a:cubicBezTo>
                <a:cubicBezTo>
                  <a:pt x="827" y="136"/>
                  <a:pt x="749" y="60"/>
                  <a:pt x="658" y="22"/>
                </a:cubicBezTo>
                <a:cubicBezTo>
                  <a:pt x="624" y="9"/>
                  <a:pt x="508"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
          <p:cNvSpPr/>
          <p:nvPr/>
        </p:nvSpPr>
        <p:spPr>
          <a:xfrm>
            <a:off x="1076619" y="1748728"/>
            <a:ext cx="70002" cy="104533"/>
          </a:xfrm>
          <a:custGeom>
            <a:avLst/>
            <a:gdLst/>
            <a:ahLst/>
            <a:cxnLst/>
            <a:rect l="l" t="t" r="r" b="b"/>
            <a:pathLst>
              <a:path w="596" h="890" extrusionOk="0">
                <a:moveTo>
                  <a:pt x="480" y="1"/>
                </a:moveTo>
                <a:cubicBezTo>
                  <a:pt x="302" y="188"/>
                  <a:pt x="133" y="294"/>
                  <a:pt x="62" y="569"/>
                </a:cubicBezTo>
                <a:cubicBezTo>
                  <a:pt x="45" y="649"/>
                  <a:pt x="0" y="836"/>
                  <a:pt x="80" y="880"/>
                </a:cubicBezTo>
                <a:cubicBezTo>
                  <a:pt x="93" y="887"/>
                  <a:pt x="109" y="890"/>
                  <a:pt x="126" y="890"/>
                </a:cubicBezTo>
                <a:cubicBezTo>
                  <a:pt x="228" y="890"/>
                  <a:pt x="391" y="791"/>
                  <a:pt x="444" y="738"/>
                </a:cubicBezTo>
                <a:cubicBezTo>
                  <a:pt x="551" y="640"/>
                  <a:pt x="595" y="489"/>
                  <a:pt x="551" y="347"/>
                </a:cubicBezTo>
                <a:cubicBezTo>
                  <a:pt x="533" y="285"/>
                  <a:pt x="489" y="232"/>
                  <a:pt x="471" y="179"/>
                </a:cubicBezTo>
                <a:cubicBezTo>
                  <a:pt x="435" y="116"/>
                  <a:pt x="444" y="54"/>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
          <p:cNvSpPr/>
          <p:nvPr/>
        </p:nvSpPr>
        <p:spPr>
          <a:xfrm>
            <a:off x="1064051" y="1828009"/>
            <a:ext cx="49213" cy="45454"/>
          </a:xfrm>
          <a:custGeom>
            <a:avLst/>
            <a:gdLst/>
            <a:ahLst/>
            <a:cxnLst/>
            <a:rect l="l" t="t" r="r" b="b"/>
            <a:pathLst>
              <a:path w="419" h="387" extrusionOk="0">
                <a:moveTo>
                  <a:pt x="116" y="1"/>
                </a:moveTo>
                <a:cubicBezTo>
                  <a:pt x="116" y="1"/>
                  <a:pt x="1" y="205"/>
                  <a:pt x="45" y="303"/>
                </a:cubicBezTo>
                <a:cubicBezTo>
                  <a:pt x="95" y="358"/>
                  <a:pt x="166" y="386"/>
                  <a:pt x="236" y="386"/>
                </a:cubicBezTo>
                <a:cubicBezTo>
                  <a:pt x="278" y="386"/>
                  <a:pt x="319" y="376"/>
                  <a:pt x="356" y="356"/>
                </a:cubicBezTo>
                <a:cubicBezTo>
                  <a:pt x="418" y="303"/>
                  <a:pt x="338" y="214"/>
                  <a:pt x="294" y="143"/>
                </a:cubicBezTo>
                <a:cubicBezTo>
                  <a:pt x="249" y="81"/>
                  <a:pt x="187" y="37"/>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
          <p:cNvSpPr/>
          <p:nvPr/>
        </p:nvSpPr>
        <p:spPr>
          <a:xfrm>
            <a:off x="1192427" y="3080293"/>
            <a:ext cx="145054" cy="54850"/>
          </a:xfrm>
          <a:custGeom>
            <a:avLst/>
            <a:gdLst/>
            <a:ahLst/>
            <a:cxnLst/>
            <a:rect l="l" t="t" r="r" b="b"/>
            <a:pathLst>
              <a:path w="1235" h="467" extrusionOk="0">
                <a:moveTo>
                  <a:pt x="484" y="1"/>
                </a:moveTo>
                <a:cubicBezTo>
                  <a:pt x="369" y="1"/>
                  <a:pt x="254" y="22"/>
                  <a:pt x="142" y="68"/>
                </a:cubicBezTo>
                <a:cubicBezTo>
                  <a:pt x="129" y="66"/>
                  <a:pt x="118" y="65"/>
                  <a:pt x="109" y="65"/>
                </a:cubicBezTo>
                <a:cubicBezTo>
                  <a:pt x="44" y="65"/>
                  <a:pt x="39" y="114"/>
                  <a:pt x="0" y="183"/>
                </a:cubicBezTo>
                <a:cubicBezTo>
                  <a:pt x="219" y="368"/>
                  <a:pt x="499" y="467"/>
                  <a:pt x="782" y="467"/>
                </a:cubicBezTo>
                <a:cubicBezTo>
                  <a:pt x="935" y="467"/>
                  <a:pt x="1088" y="438"/>
                  <a:pt x="1235" y="379"/>
                </a:cubicBezTo>
                <a:cubicBezTo>
                  <a:pt x="1050" y="138"/>
                  <a:pt x="771"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
          <p:cNvSpPr/>
          <p:nvPr/>
        </p:nvSpPr>
        <p:spPr>
          <a:xfrm>
            <a:off x="1854742" y="3097088"/>
            <a:ext cx="121211" cy="46629"/>
          </a:xfrm>
          <a:custGeom>
            <a:avLst/>
            <a:gdLst/>
            <a:ahLst/>
            <a:cxnLst/>
            <a:rect l="l" t="t" r="r" b="b"/>
            <a:pathLst>
              <a:path w="1032" h="397" extrusionOk="0">
                <a:moveTo>
                  <a:pt x="688" y="1"/>
                </a:moveTo>
                <a:cubicBezTo>
                  <a:pt x="437" y="1"/>
                  <a:pt x="191" y="96"/>
                  <a:pt x="1" y="280"/>
                </a:cubicBezTo>
                <a:cubicBezTo>
                  <a:pt x="128" y="359"/>
                  <a:pt x="269" y="396"/>
                  <a:pt x="410" y="396"/>
                </a:cubicBezTo>
                <a:cubicBezTo>
                  <a:pt x="604" y="396"/>
                  <a:pt x="797" y="325"/>
                  <a:pt x="951" y="191"/>
                </a:cubicBezTo>
                <a:cubicBezTo>
                  <a:pt x="1031" y="174"/>
                  <a:pt x="1013" y="138"/>
                  <a:pt x="1022" y="58"/>
                </a:cubicBezTo>
                <a:cubicBezTo>
                  <a:pt x="913" y="20"/>
                  <a:pt x="800" y="1"/>
                  <a:pt x="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
          <p:cNvSpPr/>
          <p:nvPr/>
        </p:nvSpPr>
        <p:spPr>
          <a:xfrm>
            <a:off x="2023757" y="2839984"/>
            <a:ext cx="113811" cy="57669"/>
          </a:xfrm>
          <a:custGeom>
            <a:avLst/>
            <a:gdLst/>
            <a:ahLst/>
            <a:cxnLst/>
            <a:rect l="l" t="t" r="r" b="b"/>
            <a:pathLst>
              <a:path w="969" h="491" extrusionOk="0">
                <a:moveTo>
                  <a:pt x="98" y="0"/>
                </a:moveTo>
                <a:cubicBezTo>
                  <a:pt x="57" y="0"/>
                  <a:pt x="42" y="32"/>
                  <a:pt x="1" y="80"/>
                </a:cubicBezTo>
                <a:cubicBezTo>
                  <a:pt x="193" y="342"/>
                  <a:pt x="499" y="490"/>
                  <a:pt x="821" y="490"/>
                </a:cubicBezTo>
                <a:cubicBezTo>
                  <a:pt x="870" y="490"/>
                  <a:pt x="919" y="487"/>
                  <a:pt x="969" y="480"/>
                </a:cubicBezTo>
                <a:cubicBezTo>
                  <a:pt x="842" y="187"/>
                  <a:pt x="561" y="0"/>
                  <a:pt x="257" y="0"/>
                </a:cubicBezTo>
                <a:cubicBezTo>
                  <a:pt x="219" y="0"/>
                  <a:pt x="181" y="3"/>
                  <a:pt x="143" y="9"/>
                </a:cubicBezTo>
                <a:cubicBezTo>
                  <a:pt x="125" y="3"/>
                  <a:pt x="11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
          <p:cNvSpPr/>
          <p:nvPr/>
        </p:nvSpPr>
        <p:spPr>
          <a:xfrm>
            <a:off x="670820" y="3092960"/>
            <a:ext cx="78341" cy="102066"/>
          </a:xfrm>
          <a:custGeom>
            <a:avLst/>
            <a:gdLst/>
            <a:ahLst/>
            <a:cxnLst/>
            <a:rect l="l" t="t" r="r" b="b"/>
            <a:pathLst>
              <a:path w="667" h="869" extrusionOk="0">
                <a:moveTo>
                  <a:pt x="102" y="0"/>
                </a:moveTo>
                <a:cubicBezTo>
                  <a:pt x="78" y="0"/>
                  <a:pt x="50" y="18"/>
                  <a:pt x="0" y="33"/>
                </a:cubicBezTo>
                <a:cubicBezTo>
                  <a:pt x="36" y="406"/>
                  <a:pt x="276" y="726"/>
                  <a:pt x="622" y="868"/>
                </a:cubicBezTo>
                <a:cubicBezTo>
                  <a:pt x="666" y="522"/>
                  <a:pt x="480" y="184"/>
                  <a:pt x="160" y="42"/>
                </a:cubicBezTo>
                <a:cubicBezTo>
                  <a:pt x="137" y="11"/>
                  <a:pt x="120"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
          <p:cNvSpPr/>
          <p:nvPr/>
        </p:nvSpPr>
        <p:spPr>
          <a:xfrm>
            <a:off x="390135" y="2771528"/>
            <a:ext cx="105472" cy="137772"/>
          </a:xfrm>
          <a:custGeom>
            <a:avLst/>
            <a:gdLst/>
            <a:ahLst/>
            <a:cxnLst/>
            <a:rect l="l" t="t" r="r" b="b"/>
            <a:pathLst>
              <a:path w="898" h="1173" extrusionOk="0">
                <a:moveTo>
                  <a:pt x="129" y="1"/>
                </a:moveTo>
                <a:cubicBezTo>
                  <a:pt x="97" y="1"/>
                  <a:pt x="59" y="21"/>
                  <a:pt x="0" y="36"/>
                </a:cubicBezTo>
                <a:cubicBezTo>
                  <a:pt x="45" y="542"/>
                  <a:pt x="365" y="977"/>
                  <a:pt x="835" y="1172"/>
                </a:cubicBezTo>
                <a:cubicBezTo>
                  <a:pt x="897" y="693"/>
                  <a:pt x="649" y="240"/>
                  <a:pt x="205" y="53"/>
                </a:cubicBezTo>
                <a:cubicBezTo>
                  <a:pt x="177" y="14"/>
                  <a:pt x="1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
          <p:cNvSpPr/>
          <p:nvPr/>
        </p:nvSpPr>
        <p:spPr>
          <a:xfrm rot="-6011266" flipH="1">
            <a:off x="3814910" y="3891499"/>
            <a:ext cx="80802" cy="59009"/>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
          <p:cNvSpPr/>
          <p:nvPr/>
        </p:nvSpPr>
        <p:spPr>
          <a:xfrm rot="-6011266" flipH="1">
            <a:off x="3713265" y="3828630"/>
            <a:ext cx="61211" cy="57113"/>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
          <p:cNvSpPr/>
          <p:nvPr/>
        </p:nvSpPr>
        <p:spPr>
          <a:xfrm rot="-6011266" flipH="1">
            <a:off x="3549820" y="3838626"/>
            <a:ext cx="39183" cy="37101"/>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
          <p:cNvSpPr/>
          <p:nvPr/>
        </p:nvSpPr>
        <p:spPr>
          <a:xfrm rot="-6011266" flipH="1">
            <a:off x="3900566" y="3857983"/>
            <a:ext cx="28170" cy="3156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
          <p:cNvSpPr/>
          <p:nvPr/>
        </p:nvSpPr>
        <p:spPr>
          <a:xfrm rot="-6011266" flipH="1">
            <a:off x="3504698" y="3938095"/>
            <a:ext cx="29387" cy="20760"/>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
          <p:cNvSpPr/>
          <p:nvPr/>
        </p:nvSpPr>
        <p:spPr>
          <a:xfrm rot="-6011266" flipH="1">
            <a:off x="3455696" y="3864302"/>
            <a:ext cx="17138" cy="25111"/>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
          <p:cNvSpPr/>
          <p:nvPr/>
        </p:nvSpPr>
        <p:spPr>
          <a:xfrm rot="-6011266" flipH="1">
            <a:off x="3260311" y="3913337"/>
            <a:ext cx="25716" cy="15314"/>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
          <p:cNvSpPr/>
          <p:nvPr/>
        </p:nvSpPr>
        <p:spPr>
          <a:xfrm rot="-6011266" flipH="1">
            <a:off x="3745022" y="3924878"/>
            <a:ext cx="60880" cy="77786"/>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
          <p:cNvSpPr/>
          <p:nvPr/>
        </p:nvSpPr>
        <p:spPr>
          <a:xfrm rot="-6011266" flipH="1">
            <a:off x="3642600" y="3964898"/>
            <a:ext cx="66117" cy="36753"/>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
          <p:cNvSpPr/>
          <p:nvPr/>
        </p:nvSpPr>
        <p:spPr>
          <a:xfrm rot="-6011266" flipH="1">
            <a:off x="3594119" y="3886961"/>
            <a:ext cx="59993" cy="29948"/>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
          <p:cNvSpPr/>
          <p:nvPr/>
        </p:nvSpPr>
        <p:spPr>
          <a:xfrm rot="-6011266" flipH="1">
            <a:off x="3806847" y="3806823"/>
            <a:ext cx="42855" cy="42339"/>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
          <p:cNvSpPr/>
          <p:nvPr/>
        </p:nvSpPr>
        <p:spPr>
          <a:xfrm rot="-6011266" flipH="1">
            <a:off x="3553221" y="3949980"/>
            <a:ext cx="29387" cy="2758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
          <p:cNvSpPr/>
          <p:nvPr/>
        </p:nvSpPr>
        <p:spPr>
          <a:xfrm rot="-6011266" flipH="1">
            <a:off x="3467325" y="3918464"/>
            <a:ext cx="31841" cy="22866"/>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
          <p:cNvSpPr/>
          <p:nvPr/>
        </p:nvSpPr>
        <p:spPr>
          <a:xfrm rot="-6011266" flipH="1">
            <a:off x="3319394" y="3880437"/>
            <a:ext cx="31841" cy="27356"/>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
          <p:cNvSpPr/>
          <p:nvPr/>
        </p:nvSpPr>
        <p:spPr>
          <a:xfrm rot="-6011266" flipH="1">
            <a:off x="3401784" y="3888831"/>
            <a:ext cx="24498" cy="26224"/>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
          <p:cNvSpPr/>
          <p:nvPr/>
        </p:nvSpPr>
        <p:spPr>
          <a:xfrm rot="-6011266" flipH="1">
            <a:off x="3360219" y="3942523"/>
            <a:ext cx="18374" cy="18568"/>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1" name="Google Shape;4371;p3"/>
          <p:cNvGrpSpPr/>
          <p:nvPr/>
        </p:nvGrpSpPr>
        <p:grpSpPr>
          <a:xfrm rot="1398742">
            <a:off x="4329069" y="3777325"/>
            <a:ext cx="124252" cy="121214"/>
            <a:chOff x="2226088" y="1541436"/>
            <a:chExt cx="318471" cy="310610"/>
          </a:xfrm>
        </p:grpSpPr>
        <p:sp>
          <p:nvSpPr>
            <p:cNvPr id="4372" name="Google Shape;4372;p3"/>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3" name="Google Shape;4373;p3"/>
            <p:cNvGrpSpPr/>
            <p:nvPr/>
          </p:nvGrpSpPr>
          <p:grpSpPr>
            <a:xfrm>
              <a:off x="2309007" y="1617599"/>
              <a:ext cx="150050" cy="189862"/>
              <a:chOff x="5421900" y="1335675"/>
              <a:chExt cx="37775" cy="47800"/>
            </a:xfrm>
          </p:grpSpPr>
          <p:sp>
            <p:nvSpPr>
              <p:cNvPr id="4374" name="Google Shape;4374;p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2" name="Google Shape;4392;p3"/>
          <p:cNvGrpSpPr/>
          <p:nvPr/>
        </p:nvGrpSpPr>
        <p:grpSpPr>
          <a:xfrm rot="1399416">
            <a:off x="4515470" y="3802842"/>
            <a:ext cx="44080" cy="43020"/>
            <a:chOff x="2226088" y="1541436"/>
            <a:chExt cx="318471" cy="310610"/>
          </a:xfrm>
        </p:grpSpPr>
        <p:sp>
          <p:nvSpPr>
            <p:cNvPr id="4393" name="Google Shape;4393;p3"/>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4" name="Google Shape;4394;p3"/>
            <p:cNvGrpSpPr/>
            <p:nvPr/>
          </p:nvGrpSpPr>
          <p:grpSpPr>
            <a:xfrm>
              <a:off x="2309007" y="1617599"/>
              <a:ext cx="150050" cy="189862"/>
              <a:chOff x="5421900" y="1335675"/>
              <a:chExt cx="37775" cy="47800"/>
            </a:xfrm>
          </p:grpSpPr>
          <p:sp>
            <p:nvSpPr>
              <p:cNvPr id="4395" name="Google Shape;4395;p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3" name="Google Shape;4413;p3"/>
          <p:cNvGrpSpPr/>
          <p:nvPr/>
        </p:nvGrpSpPr>
        <p:grpSpPr>
          <a:xfrm rot="-1399416" flipH="1">
            <a:off x="4222845" y="3802842"/>
            <a:ext cx="44080" cy="43020"/>
            <a:chOff x="2226088" y="1541436"/>
            <a:chExt cx="318471" cy="310610"/>
          </a:xfrm>
        </p:grpSpPr>
        <p:sp>
          <p:nvSpPr>
            <p:cNvPr id="4414" name="Google Shape;4414;p3"/>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5" name="Google Shape;4415;p3"/>
            <p:cNvGrpSpPr/>
            <p:nvPr/>
          </p:nvGrpSpPr>
          <p:grpSpPr>
            <a:xfrm>
              <a:off x="2309007" y="1617599"/>
              <a:ext cx="150050" cy="189862"/>
              <a:chOff x="5421900" y="1335675"/>
              <a:chExt cx="37775" cy="47800"/>
            </a:xfrm>
          </p:grpSpPr>
          <p:sp>
            <p:nvSpPr>
              <p:cNvPr id="4416" name="Google Shape;4416;p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34" name="Google Shape;4434;p3"/>
          <p:cNvSpPr/>
          <p:nvPr/>
        </p:nvSpPr>
        <p:spPr>
          <a:xfrm rot="-6011266" flipH="1">
            <a:off x="3661646" y="3844639"/>
            <a:ext cx="17138" cy="25111"/>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
          <p:cNvSpPr/>
          <p:nvPr/>
        </p:nvSpPr>
        <p:spPr>
          <a:xfrm rot="-6011266" flipH="1">
            <a:off x="3296361" y="3975612"/>
            <a:ext cx="25716" cy="15314"/>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
          <p:cNvSpPr/>
          <p:nvPr/>
        </p:nvSpPr>
        <p:spPr>
          <a:xfrm rot="-6011266" flipH="1">
            <a:off x="3188019" y="3880437"/>
            <a:ext cx="31841" cy="27356"/>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
          <p:cNvSpPr/>
          <p:nvPr/>
        </p:nvSpPr>
        <p:spPr>
          <a:xfrm rot="-6011266" flipH="1">
            <a:off x="3431934" y="3970144"/>
            <a:ext cx="24498" cy="26224"/>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
          <p:cNvSpPr/>
          <p:nvPr/>
        </p:nvSpPr>
        <p:spPr>
          <a:xfrm rot="-6011266" flipH="1">
            <a:off x="3912144" y="3815060"/>
            <a:ext cx="18374" cy="18568"/>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299"/>
        <p:cNvGrpSpPr/>
        <p:nvPr/>
      </p:nvGrpSpPr>
      <p:grpSpPr>
        <a:xfrm>
          <a:off x="0" y="0"/>
          <a:ext cx="0" cy="0"/>
          <a:chOff x="0" y="0"/>
          <a:chExt cx="0" cy="0"/>
        </a:xfrm>
      </p:grpSpPr>
      <p:sp>
        <p:nvSpPr>
          <p:cNvPr id="5300" name="Google Shape;5300;p6"/>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
          <p:cNvSpPr/>
          <p:nvPr/>
        </p:nvSpPr>
        <p:spPr>
          <a:xfrm rot="-3018929" flipH="1">
            <a:off x="5458834" y="5048632"/>
            <a:ext cx="28172" cy="36347"/>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
          <p:cNvSpPr/>
          <p:nvPr/>
        </p:nvSpPr>
        <p:spPr>
          <a:xfrm rot="-5157411" flipH="1">
            <a:off x="-23947" y="1757299"/>
            <a:ext cx="116087" cy="84766"/>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
          <p:cNvSpPr/>
          <p:nvPr/>
        </p:nvSpPr>
        <p:spPr>
          <a:xfrm rot="-5157411" flipH="1">
            <a:off x="619041" y="1731207"/>
            <a:ext cx="82691" cy="109888"/>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
          <p:cNvSpPr/>
          <p:nvPr/>
        </p:nvSpPr>
        <p:spPr>
          <a:xfrm rot="-5157411" flipH="1">
            <a:off x="4531757" y="4025908"/>
            <a:ext cx="87940" cy="82041"/>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
          <p:cNvSpPr/>
          <p:nvPr/>
        </p:nvSpPr>
        <p:spPr>
          <a:xfrm rot="-3051417" flipH="1">
            <a:off x="21968" y="1539602"/>
            <a:ext cx="77393" cy="47971"/>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
          <p:cNvSpPr/>
          <p:nvPr/>
        </p:nvSpPr>
        <p:spPr>
          <a:xfrm rot="-5157411" flipH="1">
            <a:off x="109943" y="1869754"/>
            <a:ext cx="72117" cy="66843"/>
          </a:xfrm>
          <a:custGeom>
            <a:avLst/>
            <a:gdLst/>
            <a:ahLst/>
            <a:cxnLst/>
            <a:rect l="l" t="t" r="r" b="b"/>
            <a:pathLst>
              <a:path w="2885" h="2674" extrusionOk="0">
                <a:moveTo>
                  <a:pt x="1829" y="1"/>
                </a:moveTo>
                <a:cubicBezTo>
                  <a:pt x="1548" y="71"/>
                  <a:pt x="1337" y="282"/>
                  <a:pt x="1337" y="563"/>
                </a:cubicBezTo>
                <a:lnTo>
                  <a:pt x="1337" y="1056"/>
                </a:lnTo>
                <a:cubicBezTo>
                  <a:pt x="1266" y="1478"/>
                  <a:pt x="1126" y="1759"/>
                  <a:pt x="703" y="1830"/>
                </a:cubicBezTo>
                <a:cubicBezTo>
                  <a:pt x="563" y="1830"/>
                  <a:pt x="422" y="1830"/>
                  <a:pt x="281" y="1900"/>
                </a:cubicBezTo>
                <a:cubicBezTo>
                  <a:pt x="141" y="1970"/>
                  <a:pt x="0" y="2111"/>
                  <a:pt x="0" y="2322"/>
                </a:cubicBezTo>
                <a:cubicBezTo>
                  <a:pt x="0" y="2463"/>
                  <a:pt x="211" y="2674"/>
                  <a:pt x="422" y="2674"/>
                </a:cubicBezTo>
                <a:cubicBezTo>
                  <a:pt x="774" y="2674"/>
                  <a:pt x="1126" y="2603"/>
                  <a:pt x="1477" y="2463"/>
                </a:cubicBezTo>
                <a:cubicBezTo>
                  <a:pt x="1548" y="2252"/>
                  <a:pt x="1829" y="2322"/>
                  <a:pt x="2040" y="2181"/>
                </a:cubicBezTo>
                <a:cubicBezTo>
                  <a:pt x="2673" y="1830"/>
                  <a:pt x="2884" y="1056"/>
                  <a:pt x="2532" y="423"/>
                </a:cubicBezTo>
                <a:cubicBezTo>
                  <a:pt x="2462" y="141"/>
                  <a:pt x="2110" y="1"/>
                  <a:pt x="1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
          <p:cNvSpPr/>
          <p:nvPr/>
        </p:nvSpPr>
        <p:spPr>
          <a:xfrm rot="-5157411" flipH="1">
            <a:off x="5542586" y="4968624"/>
            <a:ext cx="63343" cy="49944"/>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
          <p:cNvSpPr/>
          <p:nvPr/>
        </p:nvSpPr>
        <p:spPr>
          <a:xfrm rot="-5157411" flipH="1">
            <a:off x="4318422" y="4416546"/>
            <a:ext cx="61593" cy="42570"/>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
          <p:cNvSpPr/>
          <p:nvPr/>
        </p:nvSpPr>
        <p:spPr>
          <a:xfrm rot="-5157411" flipH="1">
            <a:off x="4472959" y="3960758"/>
            <a:ext cx="54544" cy="62368"/>
          </a:xfrm>
          <a:custGeom>
            <a:avLst/>
            <a:gdLst/>
            <a:ahLst/>
            <a:cxnLst/>
            <a:rect l="l" t="t" r="r" b="b"/>
            <a:pathLst>
              <a:path w="2182" h="2495" extrusionOk="0">
                <a:moveTo>
                  <a:pt x="1478" y="1"/>
                </a:moveTo>
                <a:cubicBezTo>
                  <a:pt x="1320" y="1"/>
                  <a:pt x="1161" y="54"/>
                  <a:pt x="1056" y="159"/>
                </a:cubicBezTo>
                <a:cubicBezTo>
                  <a:pt x="634" y="581"/>
                  <a:pt x="352" y="1003"/>
                  <a:pt x="71" y="1496"/>
                </a:cubicBezTo>
                <a:cubicBezTo>
                  <a:pt x="1" y="1637"/>
                  <a:pt x="1" y="1777"/>
                  <a:pt x="1" y="1918"/>
                </a:cubicBezTo>
                <a:cubicBezTo>
                  <a:pt x="71" y="2270"/>
                  <a:pt x="212" y="2481"/>
                  <a:pt x="493" y="2481"/>
                </a:cubicBezTo>
                <a:cubicBezTo>
                  <a:pt x="530" y="2490"/>
                  <a:pt x="567" y="2494"/>
                  <a:pt x="604" y="2494"/>
                </a:cubicBezTo>
                <a:cubicBezTo>
                  <a:pt x="846" y="2494"/>
                  <a:pt x="1074" y="2303"/>
                  <a:pt x="1197" y="2059"/>
                </a:cubicBezTo>
                <a:cubicBezTo>
                  <a:pt x="1267" y="1637"/>
                  <a:pt x="1548" y="1285"/>
                  <a:pt x="1900" y="1003"/>
                </a:cubicBezTo>
                <a:cubicBezTo>
                  <a:pt x="2182" y="792"/>
                  <a:pt x="2182" y="370"/>
                  <a:pt x="1900" y="159"/>
                </a:cubicBezTo>
                <a:cubicBezTo>
                  <a:pt x="1795" y="54"/>
                  <a:pt x="1636"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
          <p:cNvSpPr/>
          <p:nvPr/>
        </p:nvSpPr>
        <p:spPr>
          <a:xfrm rot="-5157411" flipH="1">
            <a:off x="231059" y="2397171"/>
            <a:ext cx="62668" cy="31097"/>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
          <p:cNvSpPr/>
          <p:nvPr/>
        </p:nvSpPr>
        <p:spPr>
          <a:xfrm rot="-5157411" flipH="1">
            <a:off x="4405349" y="3871300"/>
            <a:ext cx="68142" cy="31247"/>
          </a:xfrm>
          <a:custGeom>
            <a:avLst/>
            <a:gdLst/>
            <a:ahLst/>
            <a:cxnLst/>
            <a:rect l="l" t="t" r="r" b="b"/>
            <a:pathLst>
              <a:path w="2726" h="1250" extrusionOk="0">
                <a:moveTo>
                  <a:pt x="2255" y="0"/>
                </a:moveTo>
                <a:cubicBezTo>
                  <a:pt x="2230" y="0"/>
                  <a:pt x="2206" y="3"/>
                  <a:pt x="2181" y="9"/>
                </a:cubicBezTo>
                <a:cubicBezTo>
                  <a:pt x="1970" y="9"/>
                  <a:pt x="1830" y="80"/>
                  <a:pt x="1689" y="80"/>
                </a:cubicBezTo>
                <a:cubicBezTo>
                  <a:pt x="1462" y="216"/>
                  <a:pt x="1205" y="293"/>
                  <a:pt x="938" y="293"/>
                </a:cubicBezTo>
                <a:cubicBezTo>
                  <a:pt x="792" y="293"/>
                  <a:pt x="643" y="270"/>
                  <a:pt x="493" y="220"/>
                </a:cubicBezTo>
                <a:cubicBezTo>
                  <a:pt x="437" y="220"/>
                  <a:pt x="369" y="209"/>
                  <a:pt x="304" y="209"/>
                </a:cubicBezTo>
                <a:cubicBezTo>
                  <a:pt x="206" y="209"/>
                  <a:pt x="113" y="234"/>
                  <a:pt x="71" y="361"/>
                </a:cubicBezTo>
                <a:cubicBezTo>
                  <a:pt x="1" y="502"/>
                  <a:pt x="1" y="713"/>
                  <a:pt x="141" y="783"/>
                </a:cubicBezTo>
                <a:cubicBezTo>
                  <a:pt x="307" y="1060"/>
                  <a:pt x="647" y="1249"/>
                  <a:pt x="990" y="1249"/>
                </a:cubicBezTo>
                <a:cubicBezTo>
                  <a:pt x="1083" y="1249"/>
                  <a:pt x="1177" y="1235"/>
                  <a:pt x="1267" y="1205"/>
                </a:cubicBezTo>
                <a:cubicBezTo>
                  <a:pt x="1759" y="1135"/>
                  <a:pt x="2252" y="1135"/>
                  <a:pt x="2533" y="642"/>
                </a:cubicBezTo>
                <a:cubicBezTo>
                  <a:pt x="2726" y="321"/>
                  <a:pt x="2508" y="0"/>
                  <a:pt x="2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
          <p:cNvSpPr/>
          <p:nvPr/>
        </p:nvSpPr>
        <p:spPr>
          <a:xfrm rot="-5157411" flipH="1">
            <a:off x="4312423" y="4028916"/>
            <a:ext cx="56294" cy="53294"/>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
          <p:cNvSpPr/>
          <p:nvPr/>
        </p:nvSpPr>
        <p:spPr>
          <a:xfrm rot="-3051417" flipH="1">
            <a:off x="398808" y="1443898"/>
            <a:ext cx="40471" cy="45346"/>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
          <p:cNvSpPr/>
          <p:nvPr/>
        </p:nvSpPr>
        <p:spPr>
          <a:xfrm rot="-5157411" flipH="1">
            <a:off x="4353268" y="3967826"/>
            <a:ext cx="49270" cy="36196"/>
          </a:xfrm>
          <a:custGeom>
            <a:avLst/>
            <a:gdLst/>
            <a:ahLst/>
            <a:cxnLst/>
            <a:rect l="l" t="t" r="r" b="b"/>
            <a:pathLst>
              <a:path w="1971" h="1448" extrusionOk="0">
                <a:moveTo>
                  <a:pt x="786" y="1"/>
                </a:moveTo>
                <a:cubicBezTo>
                  <a:pt x="688" y="1"/>
                  <a:pt x="590" y="11"/>
                  <a:pt x="493" y="32"/>
                </a:cubicBezTo>
                <a:cubicBezTo>
                  <a:pt x="212" y="102"/>
                  <a:pt x="1" y="313"/>
                  <a:pt x="71" y="595"/>
                </a:cubicBezTo>
                <a:cubicBezTo>
                  <a:pt x="200" y="1110"/>
                  <a:pt x="623" y="1448"/>
                  <a:pt x="1125" y="1448"/>
                </a:cubicBezTo>
                <a:cubicBezTo>
                  <a:pt x="1172" y="1448"/>
                  <a:pt x="1219" y="1445"/>
                  <a:pt x="1267" y="1439"/>
                </a:cubicBezTo>
                <a:cubicBezTo>
                  <a:pt x="1689" y="1369"/>
                  <a:pt x="1971" y="1017"/>
                  <a:pt x="1900" y="665"/>
                </a:cubicBezTo>
                <a:cubicBezTo>
                  <a:pt x="1841" y="308"/>
                  <a:pt x="1327"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
          <p:cNvSpPr/>
          <p:nvPr/>
        </p:nvSpPr>
        <p:spPr>
          <a:xfrm rot="-5157411" flipH="1">
            <a:off x="763788" y="2284087"/>
            <a:ext cx="47495" cy="33446"/>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
          <p:cNvSpPr/>
          <p:nvPr/>
        </p:nvSpPr>
        <p:spPr>
          <a:xfrm rot="-3051417" flipH="1">
            <a:off x="178426" y="1722419"/>
            <a:ext cx="36947" cy="45096"/>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
          <p:cNvSpPr/>
          <p:nvPr/>
        </p:nvSpPr>
        <p:spPr>
          <a:xfrm rot="-5157411" flipH="1">
            <a:off x="574676" y="2550520"/>
            <a:ext cx="49270" cy="33371"/>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
          <p:cNvSpPr/>
          <p:nvPr/>
        </p:nvSpPr>
        <p:spPr>
          <a:xfrm rot="-5157411" flipH="1">
            <a:off x="761989" y="2175320"/>
            <a:ext cx="36971" cy="46120"/>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
          <p:cNvSpPr/>
          <p:nvPr/>
        </p:nvSpPr>
        <p:spPr>
          <a:xfrm rot="-5157411" flipH="1">
            <a:off x="5866223" y="4755816"/>
            <a:ext cx="42220" cy="29822"/>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
          <p:cNvSpPr/>
          <p:nvPr/>
        </p:nvSpPr>
        <p:spPr>
          <a:xfrm rot="-5157411" flipH="1">
            <a:off x="5971806" y="4866938"/>
            <a:ext cx="33446" cy="37221"/>
          </a:xfrm>
          <a:custGeom>
            <a:avLst/>
            <a:gdLst/>
            <a:ahLst/>
            <a:cxnLst/>
            <a:rect l="l" t="t" r="r" b="b"/>
            <a:pathLst>
              <a:path w="1338" h="1489" extrusionOk="0">
                <a:moveTo>
                  <a:pt x="634" y="0"/>
                </a:moveTo>
                <a:cubicBezTo>
                  <a:pt x="212" y="141"/>
                  <a:pt x="1" y="563"/>
                  <a:pt x="142" y="985"/>
                </a:cubicBezTo>
                <a:cubicBezTo>
                  <a:pt x="205" y="1237"/>
                  <a:pt x="324" y="1489"/>
                  <a:pt x="600" y="1489"/>
                </a:cubicBezTo>
                <a:cubicBezTo>
                  <a:pt x="632" y="1489"/>
                  <a:pt x="667" y="1485"/>
                  <a:pt x="704" y="1478"/>
                </a:cubicBezTo>
                <a:cubicBezTo>
                  <a:pt x="1126" y="1407"/>
                  <a:pt x="1338" y="985"/>
                  <a:pt x="1267" y="634"/>
                </a:cubicBezTo>
                <a:cubicBezTo>
                  <a:pt x="1267" y="282"/>
                  <a:pt x="986"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
          <p:cNvSpPr/>
          <p:nvPr/>
        </p:nvSpPr>
        <p:spPr>
          <a:xfrm rot="-5157411" flipH="1">
            <a:off x="4469975" y="4543042"/>
            <a:ext cx="52769" cy="41345"/>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
          <p:cNvSpPr/>
          <p:nvPr/>
        </p:nvSpPr>
        <p:spPr>
          <a:xfrm rot="-5157411" flipH="1">
            <a:off x="5419432" y="4738852"/>
            <a:ext cx="36796" cy="32321"/>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
          <p:cNvSpPr/>
          <p:nvPr/>
        </p:nvSpPr>
        <p:spPr>
          <a:xfrm rot="-5157411" flipH="1">
            <a:off x="5036249" y="4022827"/>
            <a:ext cx="42220" cy="30272"/>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
          <p:cNvSpPr/>
          <p:nvPr/>
        </p:nvSpPr>
        <p:spPr>
          <a:xfrm rot="-5157411" flipH="1">
            <a:off x="712233" y="2423725"/>
            <a:ext cx="33421" cy="41445"/>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
          <p:cNvSpPr/>
          <p:nvPr/>
        </p:nvSpPr>
        <p:spPr>
          <a:xfrm rot="-5157411" flipH="1">
            <a:off x="451631" y="2329860"/>
            <a:ext cx="58044" cy="20273"/>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
          <p:cNvSpPr/>
          <p:nvPr/>
        </p:nvSpPr>
        <p:spPr>
          <a:xfrm rot="-5157411" flipH="1">
            <a:off x="987364" y="2552849"/>
            <a:ext cx="33421" cy="29722"/>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
          <p:cNvSpPr/>
          <p:nvPr/>
        </p:nvSpPr>
        <p:spPr>
          <a:xfrm rot="-5157411" flipH="1">
            <a:off x="462824" y="2488418"/>
            <a:ext cx="31671" cy="28772"/>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
          <p:cNvSpPr/>
          <p:nvPr/>
        </p:nvSpPr>
        <p:spPr>
          <a:xfrm rot="-5157411" flipH="1">
            <a:off x="5081926" y="4968903"/>
            <a:ext cx="33446" cy="32271"/>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
          <p:cNvSpPr/>
          <p:nvPr/>
        </p:nvSpPr>
        <p:spPr>
          <a:xfrm rot="-5157411" flipH="1">
            <a:off x="658852" y="2563255"/>
            <a:ext cx="31671" cy="36221"/>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
          <p:cNvSpPr/>
          <p:nvPr/>
        </p:nvSpPr>
        <p:spPr>
          <a:xfrm rot="-3051417" flipH="1">
            <a:off x="26485" y="1365823"/>
            <a:ext cx="24623" cy="36072"/>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
          <p:cNvSpPr/>
          <p:nvPr/>
        </p:nvSpPr>
        <p:spPr>
          <a:xfrm rot="-5157411" flipH="1">
            <a:off x="5376013" y="5068468"/>
            <a:ext cx="26397" cy="26747"/>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
          <p:cNvSpPr/>
          <p:nvPr/>
        </p:nvSpPr>
        <p:spPr>
          <a:xfrm rot="-5157411" flipH="1">
            <a:off x="5680264" y="4782520"/>
            <a:ext cx="36946" cy="21998"/>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
          <p:cNvSpPr/>
          <p:nvPr/>
        </p:nvSpPr>
        <p:spPr>
          <a:xfrm rot="-5157411" flipH="1">
            <a:off x="5651443" y="4689579"/>
            <a:ext cx="26397" cy="23222"/>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
          <p:cNvSpPr/>
          <p:nvPr/>
        </p:nvSpPr>
        <p:spPr>
          <a:xfrm rot="-3051417" flipH="1">
            <a:off x="314839" y="1701834"/>
            <a:ext cx="24648" cy="28497"/>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
          <p:cNvSpPr/>
          <p:nvPr/>
        </p:nvSpPr>
        <p:spPr>
          <a:xfrm rot="-5157411" flipH="1">
            <a:off x="5568522" y="4791506"/>
            <a:ext cx="22872" cy="18498"/>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
          <p:cNvSpPr/>
          <p:nvPr/>
        </p:nvSpPr>
        <p:spPr>
          <a:xfrm rot="-5157411" flipH="1">
            <a:off x="5317399" y="5061632"/>
            <a:ext cx="21123" cy="22897"/>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
          <p:cNvSpPr/>
          <p:nvPr/>
        </p:nvSpPr>
        <p:spPr>
          <a:xfrm rot="-5157411" flipH="1">
            <a:off x="4705791" y="4103971"/>
            <a:ext cx="87465" cy="111738"/>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
          <p:cNvSpPr/>
          <p:nvPr/>
        </p:nvSpPr>
        <p:spPr>
          <a:xfrm rot="-5157411" flipH="1">
            <a:off x="4719341" y="4642790"/>
            <a:ext cx="79166" cy="99814"/>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
          <p:cNvSpPr/>
          <p:nvPr/>
        </p:nvSpPr>
        <p:spPr>
          <a:xfrm rot="-5157411" flipH="1">
            <a:off x="333238" y="1856723"/>
            <a:ext cx="98414" cy="80066"/>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
          <p:cNvSpPr/>
          <p:nvPr/>
        </p:nvSpPr>
        <p:spPr>
          <a:xfrm rot="-5157411" flipH="1">
            <a:off x="4416578" y="4225906"/>
            <a:ext cx="72142" cy="102464"/>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
          <p:cNvSpPr/>
          <p:nvPr/>
        </p:nvSpPr>
        <p:spPr>
          <a:xfrm rot="-5157411" flipH="1">
            <a:off x="4610024" y="4305851"/>
            <a:ext cx="94989" cy="52794"/>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
          <p:cNvSpPr/>
          <p:nvPr/>
        </p:nvSpPr>
        <p:spPr>
          <a:xfrm rot="-5157411" flipH="1">
            <a:off x="5749466" y="4848118"/>
            <a:ext cx="86190" cy="43020"/>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
          <p:cNvSpPr/>
          <p:nvPr/>
        </p:nvSpPr>
        <p:spPr>
          <a:xfrm rot="-5157411" flipH="1">
            <a:off x="5334050" y="4820437"/>
            <a:ext cx="77391" cy="55644"/>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
          <p:cNvSpPr/>
          <p:nvPr/>
        </p:nvSpPr>
        <p:spPr>
          <a:xfrm rot="-5157411" flipH="1">
            <a:off x="5854961" y="4922101"/>
            <a:ext cx="61568" cy="60818"/>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
          <p:cNvSpPr/>
          <p:nvPr/>
        </p:nvSpPr>
        <p:spPr>
          <a:xfrm rot="-5157411" flipH="1">
            <a:off x="5105684" y="4702605"/>
            <a:ext cx="54544" cy="76841"/>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
          <p:cNvSpPr/>
          <p:nvPr/>
        </p:nvSpPr>
        <p:spPr>
          <a:xfrm rot="-5157411" flipH="1">
            <a:off x="5719710" y="5090201"/>
            <a:ext cx="54519" cy="69242"/>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
          <p:cNvSpPr/>
          <p:nvPr/>
        </p:nvSpPr>
        <p:spPr>
          <a:xfrm rot="-5157411" flipH="1">
            <a:off x="5575457" y="5026080"/>
            <a:ext cx="77391" cy="39421"/>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
          <p:cNvSpPr/>
          <p:nvPr/>
        </p:nvSpPr>
        <p:spPr>
          <a:xfrm rot="-5157411" flipH="1">
            <a:off x="5013753" y="4724866"/>
            <a:ext cx="56294" cy="43395"/>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
          <p:cNvSpPr/>
          <p:nvPr/>
        </p:nvSpPr>
        <p:spPr>
          <a:xfrm rot="-5157411" flipH="1">
            <a:off x="5130609" y="4431683"/>
            <a:ext cx="40470" cy="54919"/>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
          <p:cNvSpPr/>
          <p:nvPr/>
        </p:nvSpPr>
        <p:spPr>
          <a:xfrm rot="-5157411" flipH="1">
            <a:off x="354828" y="2122486"/>
            <a:ext cx="52769" cy="47095"/>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
          <p:cNvSpPr/>
          <p:nvPr/>
        </p:nvSpPr>
        <p:spPr>
          <a:xfrm rot="-5157411" flipH="1">
            <a:off x="4856819" y="5046992"/>
            <a:ext cx="52769" cy="44270"/>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
          <p:cNvSpPr/>
          <p:nvPr/>
        </p:nvSpPr>
        <p:spPr>
          <a:xfrm rot="-5157411" flipH="1">
            <a:off x="5374845" y="5074648"/>
            <a:ext cx="64618" cy="34996"/>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
          <p:cNvSpPr/>
          <p:nvPr/>
        </p:nvSpPr>
        <p:spPr>
          <a:xfrm rot="-5157411" flipH="1">
            <a:off x="70913" y="2188610"/>
            <a:ext cx="45745" cy="35421"/>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
          <p:cNvSpPr/>
          <p:nvPr/>
        </p:nvSpPr>
        <p:spPr>
          <a:xfrm rot="-5157411" flipH="1">
            <a:off x="5491205" y="4967801"/>
            <a:ext cx="54544" cy="34871"/>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
          <p:cNvSpPr/>
          <p:nvPr/>
        </p:nvSpPr>
        <p:spPr>
          <a:xfrm rot="-5157411" flipH="1">
            <a:off x="4932669" y="4433841"/>
            <a:ext cx="38721" cy="48395"/>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
          <p:cNvSpPr/>
          <p:nvPr/>
        </p:nvSpPr>
        <p:spPr>
          <a:xfrm rot="-3051417" flipH="1">
            <a:off x="304424" y="1628325"/>
            <a:ext cx="42221" cy="39621"/>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
          <p:cNvSpPr/>
          <p:nvPr/>
        </p:nvSpPr>
        <p:spPr>
          <a:xfrm rot="-5157411" flipH="1">
            <a:off x="5666194" y="4864651"/>
            <a:ext cx="39621" cy="41795"/>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
          <p:cNvSpPr/>
          <p:nvPr/>
        </p:nvSpPr>
        <p:spPr>
          <a:xfrm rot="-5157411" flipH="1">
            <a:off x="5852970" y="5028729"/>
            <a:ext cx="43970" cy="36946"/>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
          <p:cNvSpPr/>
          <p:nvPr/>
        </p:nvSpPr>
        <p:spPr>
          <a:xfrm rot="-3051417" flipH="1">
            <a:off x="186719" y="1513139"/>
            <a:ext cx="45746" cy="32847"/>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
          <p:cNvSpPr/>
          <p:nvPr/>
        </p:nvSpPr>
        <p:spPr>
          <a:xfrm rot="-3051417" flipH="1">
            <a:off x="265536" y="1719287"/>
            <a:ext cx="33447" cy="40646"/>
          </a:xfrm>
          <a:custGeom>
            <a:avLst/>
            <a:gdLst/>
            <a:ahLst/>
            <a:cxnLst/>
            <a:rect l="l" t="t" r="r" b="b"/>
            <a:pathLst>
              <a:path w="1338" h="1626" extrusionOk="0">
                <a:moveTo>
                  <a:pt x="634" y="1"/>
                </a:moveTo>
                <a:cubicBezTo>
                  <a:pt x="282" y="71"/>
                  <a:pt x="1" y="353"/>
                  <a:pt x="1" y="775"/>
                </a:cubicBezTo>
                <a:cubicBezTo>
                  <a:pt x="1" y="1170"/>
                  <a:pt x="370" y="1626"/>
                  <a:pt x="821" y="1626"/>
                </a:cubicBezTo>
                <a:cubicBezTo>
                  <a:pt x="852" y="1626"/>
                  <a:pt x="883" y="1624"/>
                  <a:pt x="915" y="1619"/>
                </a:cubicBezTo>
                <a:cubicBezTo>
                  <a:pt x="1337" y="1549"/>
                  <a:pt x="1337" y="1267"/>
                  <a:pt x="1337" y="916"/>
                </a:cubicBezTo>
                <a:cubicBezTo>
                  <a:pt x="1337" y="353"/>
                  <a:pt x="105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
          <p:cNvSpPr/>
          <p:nvPr/>
        </p:nvSpPr>
        <p:spPr>
          <a:xfrm rot="-3051417" flipH="1">
            <a:off x="141103" y="1267883"/>
            <a:ext cx="45746" cy="39296"/>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
          <p:cNvSpPr/>
          <p:nvPr/>
        </p:nvSpPr>
        <p:spPr>
          <a:xfrm rot="-5157411" flipH="1">
            <a:off x="4415950" y="4466956"/>
            <a:ext cx="40470" cy="38696"/>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
          <p:cNvSpPr/>
          <p:nvPr/>
        </p:nvSpPr>
        <p:spPr>
          <a:xfrm rot="-5157411" flipH="1">
            <a:off x="5769671" y="4703848"/>
            <a:ext cx="35196" cy="37671"/>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
          <p:cNvSpPr/>
          <p:nvPr/>
        </p:nvSpPr>
        <p:spPr>
          <a:xfrm rot="-5157411" flipH="1">
            <a:off x="560591" y="2306895"/>
            <a:ext cx="48795" cy="34146"/>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
          <p:cNvSpPr/>
          <p:nvPr/>
        </p:nvSpPr>
        <p:spPr>
          <a:xfrm rot="-5157411" flipH="1">
            <a:off x="4742464" y="4526969"/>
            <a:ext cx="43995" cy="32321"/>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
          <p:cNvSpPr/>
          <p:nvPr/>
        </p:nvSpPr>
        <p:spPr>
          <a:xfrm rot="-5157411" flipH="1">
            <a:off x="5293656" y="4549511"/>
            <a:ext cx="31671" cy="40470"/>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
          <p:cNvSpPr/>
          <p:nvPr/>
        </p:nvSpPr>
        <p:spPr>
          <a:xfrm rot="-5157411" flipH="1">
            <a:off x="5034006" y="4444872"/>
            <a:ext cx="42245" cy="30197"/>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
          <p:cNvSpPr/>
          <p:nvPr/>
        </p:nvSpPr>
        <p:spPr>
          <a:xfrm rot="-5157411" flipH="1">
            <a:off x="4516376" y="4068589"/>
            <a:ext cx="35196" cy="37296"/>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
          <p:cNvSpPr/>
          <p:nvPr/>
        </p:nvSpPr>
        <p:spPr>
          <a:xfrm rot="-5157411" flipH="1">
            <a:off x="5668420" y="4638214"/>
            <a:ext cx="29922" cy="40470"/>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
          <p:cNvSpPr/>
          <p:nvPr/>
        </p:nvSpPr>
        <p:spPr>
          <a:xfrm rot="-5157411" flipH="1">
            <a:off x="5041618" y="4552328"/>
            <a:ext cx="49245" cy="26847"/>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
          <p:cNvSpPr/>
          <p:nvPr/>
        </p:nvSpPr>
        <p:spPr>
          <a:xfrm rot="-5157411" flipH="1">
            <a:off x="4928073" y="4809239"/>
            <a:ext cx="33446" cy="33971"/>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
          <p:cNvSpPr/>
          <p:nvPr/>
        </p:nvSpPr>
        <p:spPr>
          <a:xfrm rot="-5157411" flipH="1">
            <a:off x="5558864" y="4546175"/>
            <a:ext cx="29922" cy="40470"/>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
          <p:cNvSpPr/>
          <p:nvPr/>
        </p:nvSpPr>
        <p:spPr>
          <a:xfrm rot="-5157411" flipH="1">
            <a:off x="741587" y="2238142"/>
            <a:ext cx="26422" cy="36071"/>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
          <p:cNvSpPr/>
          <p:nvPr/>
        </p:nvSpPr>
        <p:spPr>
          <a:xfrm rot="-5157411" flipH="1">
            <a:off x="5964666" y="5066704"/>
            <a:ext cx="35196" cy="30272"/>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
          <p:cNvSpPr/>
          <p:nvPr/>
        </p:nvSpPr>
        <p:spPr>
          <a:xfrm rot="-5157411" flipH="1">
            <a:off x="822399" y="2575940"/>
            <a:ext cx="29922" cy="35646"/>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
          <p:cNvSpPr/>
          <p:nvPr/>
        </p:nvSpPr>
        <p:spPr>
          <a:xfrm rot="-5157411" flipH="1">
            <a:off x="4902882" y="3980171"/>
            <a:ext cx="33421" cy="32121"/>
          </a:xfrm>
          <a:custGeom>
            <a:avLst/>
            <a:gdLst/>
            <a:ahLst/>
            <a:cxnLst/>
            <a:rect l="l" t="t" r="r" b="b"/>
            <a:pathLst>
              <a:path w="1337" h="1285" extrusionOk="0">
                <a:moveTo>
                  <a:pt x="774" y="1"/>
                </a:moveTo>
                <a:cubicBezTo>
                  <a:pt x="352" y="71"/>
                  <a:pt x="0" y="493"/>
                  <a:pt x="71" y="915"/>
                </a:cubicBezTo>
                <a:cubicBezTo>
                  <a:pt x="129" y="1148"/>
                  <a:pt x="332" y="1285"/>
                  <a:pt x="560" y="1285"/>
                </a:cubicBezTo>
                <a:cubicBezTo>
                  <a:pt x="607" y="1285"/>
                  <a:pt x="656" y="1279"/>
                  <a:pt x="704" y="1267"/>
                </a:cubicBezTo>
                <a:cubicBezTo>
                  <a:pt x="1056" y="1126"/>
                  <a:pt x="1337" y="704"/>
                  <a:pt x="1337" y="352"/>
                </a:cubicBezTo>
                <a:cubicBezTo>
                  <a:pt x="1267" y="71"/>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
          <p:cNvSpPr/>
          <p:nvPr/>
        </p:nvSpPr>
        <p:spPr>
          <a:xfrm rot="-5157411" flipH="1">
            <a:off x="5018500" y="4038451"/>
            <a:ext cx="31696" cy="31022"/>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
          <p:cNvSpPr/>
          <p:nvPr/>
        </p:nvSpPr>
        <p:spPr>
          <a:xfrm rot="-5157411" flipH="1">
            <a:off x="5060001" y="4641356"/>
            <a:ext cx="29922" cy="35096"/>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
          <p:cNvSpPr/>
          <p:nvPr/>
        </p:nvSpPr>
        <p:spPr>
          <a:xfrm rot="-5157411" flipH="1">
            <a:off x="4851574" y="4349468"/>
            <a:ext cx="36946" cy="24872"/>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
          <p:cNvSpPr/>
          <p:nvPr/>
        </p:nvSpPr>
        <p:spPr>
          <a:xfrm rot="-5157411" flipH="1">
            <a:off x="5638061" y="5082760"/>
            <a:ext cx="29922" cy="28522"/>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
          <p:cNvSpPr/>
          <p:nvPr/>
        </p:nvSpPr>
        <p:spPr>
          <a:xfrm rot="-5157411" flipH="1">
            <a:off x="825514" y="2633851"/>
            <a:ext cx="31671" cy="27947"/>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
          <p:cNvSpPr/>
          <p:nvPr/>
        </p:nvSpPr>
        <p:spPr>
          <a:xfrm rot="-5157411" flipH="1">
            <a:off x="5248664" y="4857545"/>
            <a:ext cx="28172" cy="28172"/>
          </a:xfrm>
          <a:custGeom>
            <a:avLst/>
            <a:gdLst/>
            <a:ahLst/>
            <a:cxnLst/>
            <a:rect l="l" t="t" r="r" b="b"/>
            <a:pathLst>
              <a:path w="1127" h="1127" extrusionOk="0">
                <a:moveTo>
                  <a:pt x="493" y="1"/>
                </a:moveTo>
                <a:cubicBezTo>
                  <a:pt x="212" y="1"/>
                  <a:pt x="1" y="282"/>
                  <a:pt x="1" y="564"/>
                </a:cubicBezTo>
                <a:cubicBezTo>
                  <a:pt x="1" y="915"/>
                  <a:pt x="282" y="1126"/>
                  <a:pt x="634" y="1126"/>
                </a:cubicBezTo>
                <a:cubicBezTo>
                  <a:pt x="915" y="1126"/>
                  <a:pt x="1126" y="915"/>
                  <a:pt x="1126" y="634"/>
                </a:cubicBezTo>
                <a:cubicBezTo>
                  <a:pt x="1126" y="282"/>
                  <a:pt x="9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
          <p:cNvSpPr/>
          <p:nvPr/>
        </p:nvSpPr>
        <p:spPr>
          <a:xfrm rot="-5157411" flipH="1">
            <a:off x="5991751" y="4987019"/>
            <a:ext cx="26397" cy="28497"/>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
          <p:cNvSpPr/>
          <p:nvPr/>
        </p:nvSpPr>
        <p:spPr>
          <a:xfrm rot="-5157411" flipH="1">
            <a:off x="5659655" y="4781193"/>
            <a:ext cx="28172" cy="26397"/>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
          <p:cNvSpPr/>
          <p:nvPr/>
        </p:nvSpPr>
        <p:spPr>
          <a:xfrm rot="-5157411" flipH="1">
            <a:off x="199423" y="2105348"/>
            <a:ext cx="26397" cy="26672"/>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
          <p:cNvSpPr/>
          <p:nvPr/>
        </p:nvSpPr>
        <p:spPr>
          <a:xfrm rot="-5157411" flipH="1">
            <a:off x="557715" y="1929866"/>
            <a:ext cx="40470" cy="15498"/>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
          <p:cNvSpPr/>
          <p:nvPr/>
        </p:nvSpPr>
        <p:spPr>
          <a:xfrm rot="-5157411" flipH="1">
            <a:off x="560982" y="2132633"/>
            <a:ext cx="26397" cy="26847"/>
          </a:xfrm>
          <a:custGeom>
            <a:avLst/>
            <a:gdLst/>
            <a:ahLst/>
            <a:cxnLst/>
            <a:rect l="l" t="t" r="r" b="b"/>
            <a:pathLst>
              <a:path w="1056" h="1074" extrusionOk="0">
                <a:moveTo>
                  <a:pt x="676" y="0"/>
                </a:moveTo>
                <a:cubicBezTo>
                  <a:pt x="638" y="0"/>
                  <a:pt x="599" y="6"/>
                  <a:pt x="563" y="18"/>
                </a:cubicBezTo>
                <a:cubicBezTo>
                  <a:pt x="211" y="88"/>
                  <a:pt x="0" y="370"/>
                  <a:pt x="71" y="721"/>
                </a:cubicBezTo>
                <a:cubicBezTo>
                  <a:pt x="71" y="933"/>
                  <a:pt x="282" y="1073"/>
                  <a:pt x="493" y="1073"/>
                </a:cubicBezTo>
                <a:cubicBezTo>
                  <a:pt x="844" y="1003"/>
                  <a:pt x="1056" y="721"/>
                  <a:pt x="1056" y="370"/>
                </a:cubicBezTo>
                <a:cubicBezTo>
                  <a:pt x="1056" y="137"/>
                  <a:pt x="862"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
          <p:cNvSpPr/>
          <p:nvPr/>
        </p:nvSpPr>
        <p:spPr>
          <a:xfrm rot="-5157411" flipH="1">
            <a:off x="5733219" y="5034855"/>
            <a:ext cx="26397" cy="25547"/>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
          <p:cNvSpPr/>
          <p:nvPr/>
        </p:nvSpPr>
        <p:spPr>
          <a:xfrm rot="-5157411" flipH="1">
            <a:off x="4741471" y="4298292"/>
            <a:ext cx="24647" cy="26397"/>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
          <p:cNvSpPr/>
          <p:nvPr/>
        </p:nvSpPr>
        <p:spPr>
          <a:xfrm rot="-5157411" flipH="1">
            <a:off x="5034357" y="4691912"/>
            <a:ext cx="24647" cy="23572"/>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
          <p:cNvSpPr/>
          <p:nvPr/>
        </p:nvSpPr>
        <p:spPr>
          <a:xfrm rot="-5157411" flipH="1">
            <a:off x="947112" y="2365351"/>
            <a:ext cx="29922" cy="19348"/>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
          <p:cNvSpPr/>
          <p:nvPr/>
        </p:nvSpPr>
        <p:spPr>
          <a:xfrm rot="-5157411" flipH="1">
            <a:off x="4886771" y="4187479"/>
            <a:ext cx="26397" cy="19348"/>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
          <p:cNvSpPr/>
          <p:nvPr/>
        </p:nvSpPr>
        <p:spPr>
          <a:xfrm rot="-5157411" flipH="1">
            <a:off x="4514255" y="4540410"/>
            <a:ext cx="21123" cy="24647"/>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322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395" name="Google Shape;5395;p6"/>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Tree>
    <p:extLst>
      <p:ext uri="{BB962C8B-B14F-4D97-AF65-F5344CB8AC3E}">
        <p14:creationId xmlns:p14="http://schemas.microsoft.com/office/powerpoint/2010/main" val="808771768"/>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60"/>
        <p:cNvGrpSpPr/>
        <p:nvPr/>
      </p:nvGrpSpPr>
      <p:grpSpPr>
        <a:xfrm>
          <a:off x="0" y="0"/>
          <a:ext cx="0" cy="0"/>
          <a:chOff x="0" y="0"/>
          <a:chExt cx="0" cy="0"/>
        </a:xfrm>
      </p:grpSpPr>
      <p:grpSp>
        <p:nvGrpSpPr>
          <p:cNvPr id="6161" name="Google Shape;6161;p9"/>
          <p:cNvGrpSpPr/>
          <p:nvPr/>
        </p:nvGrpSpPr>
        <p:grpSpPr>
          <a:xfrm>
            <a:off x="-375417" y="-312625"/>
            <a:ext cx="9797596" cy="7068167"/>
            <a:chOff x="-375417" y="-312625"/>
            <a:chExt cx="9797596" cy="7068167"/>
          </a:xfrm>
        </p:grpSpPr>
        <p:sp>
          <p:nvSpPr>
            <p:cNvPr id="6162" name="Google Shape;6162;p9"/>
            <p:cNvSpPr/>
            <p:nvPr/>
          </p:nvSpPr>
          <p:spPr>
            <a:xfrm>
              <a:off x="-375417" y="-312625"/>
              <a:ext cx="9770521" cy="1130950"/>
            </a:xfrm>
            <a:custGeom>
              <a:avLst/>
              <a:gdLst/>
              <a:ahLst/>
              <a:cxnLst/>
              <a:rect l="l" t="t" r="r" b="b"/>
              <a:pathLst>
                <a:path w="83187" h="9629" extrusionOk="0">
                  <a:moveTo>
                    <a:pt x="1" y="1"/>
                  </a:moveTo>
                  <a:lnTo>
                    <a:pt x="1" y="6538"/>
                  </a:lnTo>
                  <a:cubicBezTo>
                    <a:pt x="3224" y="4883"/>
                    <a:pt x="6663" y="3888"/>
                    <a:pt x="10128" y="3888"/>
                  </a:cubicBezTo>
                  <a:cubicBezTo>
                    <a:pt x="11685" y="3888"/>
                    <a:pt x="13247" y="4089"/>
                    <a:pt x="14798" y="4522"/>
                  </a:cubicBezTo>
                  <a:cubicBezTo>
                    <a:pt x="21381" y="6444"/>
                    <a:pt x="27753" y="7873"/>
                    <a:pt x="34351" y="7873"/>
                  </a:cubicBezTo>
                  <a:cubicBezTo>
                    <a:pt x="36289" y="7873"/>
                    <a:pt x="38247" y="7750"/>
                    <a:pt x="40235" y="7479"/>
                  </a:cubicBezTo>
                  <a:cubicBezTo>
                    <a:pt x="48000" y="6359"/>
                    <a:pt x="55577" y="3415"/>
                    <a:pt x="63237" y="3415"/>
                  </a:cubicBezTo>
                  <a:cubicBezTo>
                    <a:pt x="66081" y="3415"/>
                    <a:pt x="68937" y="3821"/>
                    <a:pt x="71818" y="4877"/>
                  </a:cubicBezTo>
                  <a:cubicBezTo>
                    <a:pt x="75735" y="6263"/>
                    <a:pt x="79430" y="8074"/>
                    <a:pt x="83187" y="9629"/>
                  </a:cubicBezTo>
                  <a:lnTo>
                    <a:pt x="831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
            <p:cNvSpPr/>
            <p:nvPr/>
          </p:nvSpPr>
          <p:spPr>
            <a:xfrm>
              <a:off x="-348342" y="2976743"/>
              <a:ext cx="9770521" cy="3778799"/>
            </a:xfrm>
            <a:custGeom>
              <a:avLst/>
              <a:gdLst/>
              <a:ahLst/>
              <a:cxnLst/>
              <a:rect l="l" t="t" r="r" b="b"/>
              <a:pathLst>
                <a:path w="83187" h="32173" extrusionOk="0">
                  <a:moveTo>
                    <a:pt x="28292" y="1"/>
                  </a:moveTo>
                  <a:cubicBezTo>
                    <a:pt x="18352" y="1"/>
                    <a:pt x="8591" y="1980"/>
                    <a:pt x="1" y="6834"/>
                  </a:cubicBezTo>
                  <a:lnTo>
                    <a:pt x="1" y="32173"/>
                  </a:lnTo>
                  <a:lnTo>
                    <a:pt x="83187" y="32173"/>
                  </a:lnTo>
                  <a:lnTo>
                    <a:pt x="83187" y="3903"/>
                  </a:lnTo>
                  <a:cubicBezTo>
                    <a:pt x="82389" y="3917"/>
                    <a:pt x="81591" y="3923"/>
                    <a:pt x="80794" y="3923"/>
                  </a:cubicBezTo>
                  <a:cubicBezTo>
                    <a:pt x="74580" y="3923"/>
                    <a:pt x="68353" y="3539"/>
                    <a:pt x="62119" y="3476"/>
                  </a:cubicBezTo>
                  <a:cubicBezTo>
                    <a:pt x="55023" y="3476"/>
                    <a:pt x="48166" y="2064"/>
                    <a:pt x="40945" y="998"/>
                  </a:cubicBezTo>
                  <a:cubicBezTo>
                    <a:pt x="36746" y="356"/>
                    <a:pt x="32503" y="1"/>
                    <a:pt x="28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4" name="Google Shape;6164;p9"/>
          <p:cNvSpPr txBox="1">
            <a:spLocks noGrp="1"/>
          </p:cNvSpPr>
          <p:nvPr>
            <p:ph type="title"/>
          </p:nvPr>
        </p:nvSpPr>
        <p:spPr>
          <a:xfrm>
            <a:off x="2883000" y="993700"/>
            <a:ext cx="3378000" cy="1068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8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165" name="Google Shape;6165;p9"/>
          <p:cNvSpPr txBox="1">
            <a:spLocks noGrp="1"/>
          </p:cNvSpPr>
          <p:nvPr>
            <p:ph type="subTitle" idx="1"/>
          </p:nvPr>
        </p:nvSpPr>
        <p:spPr>
          <a:xfrm>
            <a:off x="2896350" y="2216425"/>
            <a:ext cx="3351300" cy="3735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SzPts val="18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6166" name="Google Shape;6166;p9"/>
          <p:cNvGrpSpPr/>
          <p:nvPr/>
        </p:nvGrpSpPr>
        <p:grpSpPr>
          <a:xfrm>
            <a:off x="-175" y="2853147"/>
            <a:ext cx="9144082" cy="2656082"/>
            <a:chOff x="-175" y="3843747"/>
            <a:chExt cx="9144082" cy="2656082"/>
          </a:xfrm>
        </p:grpSpPr>
        <p:sp>
          <p:nvSpPr>
            <p:cNvPr id="6167" name="Google Shape;6167;p9"/>
            <p:cNvSpPr/>
            <p:nvPr/>
          </p:nvSpPr>
          <p:spPr>
            <a:xfrm>
              <a:off x="6085568" y="3843747"/>
              <a:ext cx="2471992" cy="2459814"/>
            </a:xfrm>
            <a:custGeom>
              <a:avLst/>
              <a:gdLst/>
              <a:ahLst/>
              <a:cxnLst/>
              <a:rect l="l" t="t" r="r" b="b"/>
              <a:pathLst>
                <a:path w="43642" h="43427" extrusionOk="0">
                  <a:moveTo>
                    <a:pt x="21815" y="0"/>
                  </a:moveTo>
                  <a:cubicBezTo>
                    <a:pt x="9772" y="0"/>
                    <a:pt x="0" y="9729"/>
                    <a:pt x="0" y="21719"/>
                  </a:cubicBezTo>
                  <a:cubicBezTo>
                    <a:pt x="0" y="33708"/>
                    <a:pt x="9772" y="43426"/>
                    <a:pt x="21815" y="43426"/>
                  </a:cubicBezTo>
                  <a:cubicBezTo>
                    <a:pt x="33869" y="43426"/>
                    <a:pt x="43641" y="33708"/>
                    <a:pt x="43641" y="21719"/>
                  </a:cubicBezTo>
                  <a:cubicBezTo>
                    <a:pt x="43641" y="9729"/>
                    <a:pt x="33869" y="0"/>
                    <a:pt x="2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
            <p:cNvSpPr/>
            <p:nvPr/>
          </p:nvSpPr>
          <p:spPr>
            <a:xfrm>
              <a:off x="-175" y="4330197"/>
              <a:ext cx="1374713" cy="1285728"/>
            </a:xfrm>
            <a:custGeom>
              <a:avLst/>
              <a:gdLst/>
              <a:ahLst/>
              <a:cxnLst/>
              <a:rect l="l" t="t" r="r" b="b"/>
              <a:pathLst>
                <a:path w="24270" h="22699" extrusionOk="0">
                  <a:moveTo>
                    <a:pt x="2788" y="18479"/>
                  </a:moveTo>
                  <a:cubicBezTo>
                    <a:pt x="3842" y="18081"/>
                    <a:pt x="5166" y="16897"/>
                    <a:pt x="6501" y="17425"/>
                  </a:cubicBezTo>
                  <a:cubicBezTo>
                    <a:pt x="7028" y="17554"/>
                    <a:pt x="7695" y="17554"/>
                    <a:pt x="8223" y="17823"/>
                  </a:cubicBezTo>
                  <a:cubicBezTo>
                    <a:pt x="9945" y="18479"/>
                    <a:pt x="11537" y="19007"/>
                    <a:pt x="13259" y="19663"/>
                  </a:cubicBezTo>
                  <a:cubicBezTo>
                    <a:pt x="14992" y="20331"/>
                    <a:pt x="16843" y="20062"/>
                    <a:pt x="18436" y="20858"/>
                  </a:cubicBezTo>
                  <a:cubicBezTo>
                    <a:pt x="20029" y="21514"/>
                    <a:pt x="22418" y="22698"/>
                    <a:pt x="24269" y="22042"/>
                  </a:cubicBezTo>
                  <a:cubicBezTo>
                    <a:pt x="22816" y="20331"/>
                    <a:pt x="20696" y="19405"/>
                    <a:pt x="19103" y="17952"/>
                  </a:cubicBezTo>
                  <a:cubicBezTo>
                    <a:pt x="18307" y="17027"/>
                    <a:pt x="17640" y="15843"/>
                    <a:pt x="16714" y="14917"/>
                  </a:cubicBezTo>
                  <a:cubicBezTo>
                    <a:pt x="15250" y="13862"/>
                    <a:pt x="13927" y="12808"/>
                    <a:pt x="12861" y="11355"/>
                  </a:cubicBezTo>
                  <a:cubicBezTo>
                    <a:pt x="12334" y="10828"/>
                    <a:pt x="11537" y="10828"/>
                    <a:pt x="11010" y="10429"/>
                  </a:cubicBezTo>
                  <a:cubicBezTo>
                    <a:pt x="11279" y="10289"/>
                    <a:pt x="11139" y="9902"/>
                    <a:pt x="11139" y="9773"/>
                  </a:cubicBezTo>
                  <a:cubicBezTo>
                    <a:pt x="9815" y="8180"/>
                    <a:pt x="12732" y="7922"/>
                    <a:pt x="12474" y="6738"/>
                  </a:cubicBezTo>
                  <a:cubicBezTo>
                    <a:pt x="12205" y="5812"/>
                    <a:pt x="10084" y="5543"/>
                    <a:pt x="10214" y="4230"/>
                  </a:cubicBezTo>
                  <a:cubicBezTo>
                    <a:pt x="10214" y="4090"/>
                    <a:pt x="10343" y="3692"/>
                    <a:pt x="10612" y="3563"/>
                  </a:cubicBezTo>
                  <a:cubicBezTo>
                    <a:pt x="10881" y="3434"/>
                    <a:pt x="11408" y="3434"/>
                    <a:pt x="11408" y="3294"/>
                  </a:cubicBezTo>
                  <a:cubicBezTo>
                    <a:pt x="12291" y="2530"/>
                    <a:pt x="11892" y="1120"/>
                    <a:pt x="12420" y="141"/>
                  </a:cubicBezTo>
                  <a:cubicBezTo>
                    <a:pt x="12226" y="44"/>
                    <a:pt x="12022" y="1"/>
                    <a:pt x="11806" y="11"/>
                  </a:cubicBezTo>
                  <a:cubicBezTo>
                    <a:pt x="11010" y="11"/>
                    <a:pt x="9826" y="668"/>
                    <a:pt x="9159" y="1206"/>
                  </a:cubicBezTo>
                  <a:cubicBezTo>
                    <a:pt x="8492" y="1733"/>
                    <a:pt x="4251" y="4252"/>
                    <a:pt x="2917" y="4650"/>
                  </a:cubicBezTo>
                  <a:cubicBezTo>
                    <a:pt x="1582" y="5037"/>
                    <a:pt x="527" y="6232"/>
                    <a:pt x="0" y="6630"/>
                  </a:cubicBezTo>
                  <a:lnTo>
                    <a:pt x="0" y="18727"/>
                  </a:lnTo>
                  <a:cubicBezTo>
                    <a:pt x="1001" y="18813"/>
                    <a:pt x="1959" y="18802"/>
                    <a:pt x="2788" y="184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
            <p:cNvSpPr/>
            <p:nvPr/>
          </p:nvSpPr>
          <p:spPr>
            <a:xfrm>
              <a:off x="2298632" y="4375908"/>
              <a:ext cx="1563729" cy="1128432"/>
            </a:xfrm>
            <a:custGeom>
              <a:avLst/>
              <a:gdLst/>
              <a:ahLst/>
              <a:cxnLst/>
              <a:rect l="l" t="t" r="r" b="b"/>
              <a:pathLst>
                <a:path w="27607" h="19922" extrusionOk="0">
                  <a:moveTo>
                    <a:pt x="3994" y="7513"/>
                  </a:moveTo>
                  <a:cubicBezTo>
                    <a:pt x="4521" y="7653"/>
                    <a:pt x="3994" y="9095"/>
                    <a:pt x="4521" y="9364"/>
                  </a:cubicBezTo>
                  <a:cubicBezTo>
                    <a:pt x="6114" y="10021"/>
                    <a:pt x="8234" y="9095"/>
                    <a:pt x="9698" y="10150"/>
                  </a:cubicBezTo>
                  <a:cubicBezTo>
                    <a:pt x="10225" y="10559"/>
                    <a:pt x="10225" y="11603"/>
                    <a:pt x="10881" y="12001"/>
                  </a:cubicBezTo>
                  <a:cubicBezTo>
                    <a:pt x="11420" y="12141"/>
                    <a:pt x="11947" y="12141"/>
                    <a:pt x="12474" y="12399"/>
                  </a:cubicBezTo>
                  <a:cubicBezTo>
                    <a:pt x="13411" y="12926"/>
                    <a:pt x="14336" y="13583"/>
                    <a:pt x="14993" y="14508"/>
                  </a:cubicBezTo>
                  <a:cubicBezTo>
                    <a:pt x="15531" y="15305"/>
                    <a:pt x="14594" y="17285"/>
                    <a:pt x="15262" y="17414"/>
                  </a:cubicBezTo>
                  <a:cubicBezTo>
                    <a:pt x="18318" y="18071"/>
                    <a:pt x="21504" y="18211"/>
                    <a:pt x="24550" y="19394"/>
                  </a:cubicBezTo>
                  <a:cubicBezTo>
                    <a:pt x="25615" y="19922"/>
                    <a:pt x="26541" y="19125"/>
                    <a:pt x="27606" y="18867"/>
                  </a:cubicBezTo>
                  <a:cubicBezTo>
                    <a:pt x="26272" y="18867"/>
                    <a:pt x="24679" y="18211"/>
                    <a:pt x="24679" y="17683"/>
                  </a:cubicBezTo>
                  <a:cubicBezTo>
                    <a:pt x="24281" y="12528"/>
                    <a:pt x="19244" y="12399"/>
                    <a:pt x="15789" y="10419"/>
                  </a:cubicBezTo>
                  <a:cubicBezTo>
                    <a:pt x="15520" y="10279"/>
                    <a:pt x="15789" y="9493"/>
                    <a:pt x="15660" y="9095"/>
                  </a:cubicBezTo>
                  <a:cubicBezTo>
                    <a:pt x="15520" y="9095"/>
                    <a:pt x="15133" y="9224"/>
                    <a:pt x="14993" y="9095"/>
                  </a:cubicBezTo>
                  <a:cubicBezTo>
                    <a:pt x="14196" y="7911"/>
                    <a:pt x="14196" y="6189"/>
                    <a:pt x="15789" y="5393"/>
                  </a:cubicBezTo>
                  <a:cubicBezTo>
                    <a:pt x="15929" y="5393"/>
                    <a:pt x="15520" y="4865"/>
                    <a:pt x="15391" y="4865"/>
                  </a:cubicBezTo>
                  <a:cubicBezTo>
                    <a:pt x="14455" y="3811"/>
                    <a:pt x="11140" y="4596"/>
                    <a:pt x="12334" y="2756"/>
                  </a:cubicBezTo>
                  <a:cubicBezTo>
                    <a:pt x="13012" y="1755"/>
                    <a:pt x="13949" y="1012"/>
                    <a:pt x="14476" y="65"/>
                  </a:cubicBezTo>
                  <a:cubicBezTo>
                    <a:pt x="14336" y="22"/>
                    <a:pt x="14196" y="1"/>
                    <a:pt x="14056" y="1"/>
                  </a:cubicBezTo>
                  <a:cubicBezTo>
                    <a:pt x="13002" y="1"/>
                    <a:pt x="12840" y="528"/>
                    <a:pt x="11796" y="926"/>
                  </a:cubicBezTo>
                  <a:cubicBezTo>
                    <a:pt x="10752" y="1325"/>
                    <a:pt x="9418" y="2907"/>
                    <a:pt x="8223" y="3692"/>
                  </a:cubicBezTo>
                  <a:cubicBezTo>
                    <a:pt x="7029" y="4489"/>
                    <a:pt x="5177" y="4090"/>
                    <a:pt x="4510" y="4489"/>
                  </a:cubicBezTo>
                  <a:cubicBezTo>
                    <a:pt x="3983" y="4801"/>
                    <a:pt x="3122" y="5199"/>
                    <a:pt x="2186" y="4951"/>
                  </a:cubicBezTo>
                  <a:cubicBezTo>
                    <a:pt x="1443" y="5027"/>
                    <a:pt x="668" y="5059"/>
                    <a:pt x="1" y="5264"/>
                  </a:cubicBezTo>
                  <a:cubicBezTo>
                    <a:pt x="679" y="6856"/>
                    <a:pt x="2401" y="7255"/>
                    <a:pt x="3994" y="75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3945192" y="5064177"/>
              <a:ext cx="1124184" cy="492620"/>
            </a:xfrm>
            <a:custGeom>
              <a:avLst/>
              <a:gdLst/>
              <a:ahLst/>
              <a:cxnLst/>
              <a:rect l="l" t="t" r="r" b="b"/>
              <a:pathLst>
                <a:path w="19847" h="8697" extrusionOk="0">
                  <a:moveTo>
                    <a:pt x="1712" y="3154"/>
                  </a:moveTo>
                  <a:cubicBezTo>
                    <a:pt x="1712" y="3681"/>
                    <a:pt x="2121" y="4079"/>
                    <a:pt x="2508" y="4079"/>
                  </a:cubicBezTo>
                  <a:cubicBezTo>
                    <a:pt x="4101" y="4079"/>
                    <a:pt x="5823" y="3283"/>
                    <a:pt x="7158" y="4607"/>
                  </a:cubicBezTo>
                  <a:cubicBezTo>
                    <a:pt x="9149" y="6974"/>
                    <a:pt x="11527" y="8040"/>
                    <a:pt x="14584" y="8298"/>
                  </a:cubicBezTo>
                  <a:cubicBezTo>
                    <a:pt x="16241" y="8438"/>
                    <a:pt x="18071" y="8696"/>
                    <a:pt x="19846" y="8664"/>
                  </a:cubicBezTo>
                  <a:cubicBezTo>
                    <a:pt x="17500" y="8234"/>
                    <a:pt x="15380" y="7330"/>
                    <a:pt x="14390" y="6469"/>
                  </a:cubicBezTo>
                  <a:cubicBezTo>
                    <a:pt x="12862" y="5145"/>
                    <a:pt x="11118" y="3563"/>
                    <a:pt x="9138" y="2508"/>
                  </a:cubicBezTo>
                  <a:cubicBezTo>
                    <a:pt x="7158" y="1453"/>
                    <a:pt x="6049" y="356"/>
                    <a:pt x="5339" y="183"/>
                  </a:cubicBezTo>
                  <a:cubicBezTo>
                    <a:pt x="4629" y="0"/>
                    <a:pt x="3423" y="2637"/>
                    <a:pt x="786" y="2777"/>
                  </a:cubicBezTo>
                  <a:cubicBezTo>
                    <a:pt x="507" y="2777"/>
                    <a:pt x="238" y="2713"/>
                    <a:pt x="1" y="2583"/>
                  </a:cubicBezTo>
                  <a:cubicBezTo>
                    <a:pt x="496" y="3003"/>
                    <a:pt x="1066" y="3294"/>
                    <a:pt x="1712" y="31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5527746" y="5166587"/>
              <a:ext cx="791919" cy="525529"/>
            </a:xfrm>
            <a:custGeom>
              <a:avLst/>
              <a:gdLst/>
              <a:ahLst/>
              <a:cxnLst/>
              <a:rect l="l" t="t" r="r" b="b"/>
              <a:pathLst>
                <a:path w="13981" h="9278" extrusionOk="0">
                  <a:moveTo>
                    <a:pt x="1497" y="5565"/>
                  </a:moveTo>
                  <a:lnTo>
                    <a:pt x="1497" y="5974"/>
                  </a:lnTo>
                  <a:cubicBezTo>
                    <a:pt x="1766" y="5834"/>
                    <a:pt x="1766" y="6361"/>
                    <a:pt x="2035" y="6243"/>
                  </a:cubicBezTo>
                  <a:cubicBezTo>
                    <a:pt x="1497" y="9278"/>
                    <a:pt x="4693" y="9009"/>
                    <a:pt x="6813" y="8610"/>
                  </a:cubicBezTo>
                  <a:cubicBezTo>
                    <a:pt x="9332" y="8083"/>
                    <a:pt x="11592" y="8341"/>
                    <a:pt x="13981" y="7954"/>
                  </a:cubicBezTo>
                  <a:cubicBezTo>
                    <a:pt x="12248" y="6770"/>
                    <a:pt x="9730" y="7685"/>
                    <a:pt x="8008" y="6630"/>
                  </a:cubicBezTo>
                  <a:cubicBezTo>
                    <a:pt x="7341" y="6243"/>
                    <a:pt x="7082" y="5715"/>
                    <a:pt x="6146" y="5048"/>
                  </a:cubicBezTo>
                  <a:cubicBezTo>
                    <a:pt x="6017" y="4919"/>
                    <a:pt x="6017" y="4521"/>
                    <a:pt x="6146" y="4262"/>
                  </a:cubicBezTo>
                  <a:cubicBezTo>
                    <a:pt x="6813" y="3208"/>
                    <a:pt x="8277" y="2680"/>
                    <a:pt x="7739" y="1227"/>
                  </a:cubicBezTo>
                  <a:lnTo>
                    <a:pt x="7341" y="1227"/>
                  </a:lnTo>
                  <a:cubicBezTo>
                    <a:pt x="7018" y="905"/>
                    <a:pt x="6878" y="453"/>
                    <a:pt x="6953" y="1"/>
                  </a:cubicBezTo>
                  <a:cubicBezTo>
                    <a:pt x="6275" y="474"/>
                    <a:pt x="5694" y="1453"/>
                    <a:pt x="4306" y="2422"/>
                  </a:cubicBezTo>
                  <a:cubicBezTo>
                    <a:pt x="2627" y="3595"/>
                    <a:pt x="1346" y="4693"/>
                    <a:pt x="1" y="5543"/>
                  </a:cubicBezTo>
                  <a:cubicBezTo>
                    <a:pt x="539" y="5478"/>
                    <a:pt x="1088" y="5414"/>
                    <a:pt x="1497" y="55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7182859" y="4549688"/>
              <a:ext cx="1667952" cy="1034519"/>
            </a:xfrm>
            <a:custGeom>
              <a:avLst/>
              <a:gdLst/>
              <a:ahLst/>
              <a:cxnLst/>
              <a:rect l="l" t="t" r="r" b="b"/>
              <a:pathLst>
                <a:path w="29447" h="18264" extrusionOk="0">
                  <a:moveTo>
                    <a:pt x="6103" y="16854"/>
                  </a:moveTo>
                  <a:cubicBezTo>
                    <a:pt x="8094" y="15003"/>
                    <a:pt x="10612" y="15003"/>
                    <a:pt x="13001" y="14744"/>
                  </a:cubicBezTo>
                  <a:cubicBezTo>
                    <a:pt x="17511" y="14217"/>
                    <a:pt x="22020" y="14604"/>
                    <a:pt x="26529" y="14744"/>
                  </a:cubicBezTo>
                  <a:cubicBezTo>
                    <a:pt x="26799" y="12635"/>
                    <a:pt x="23753" y="13291"/>
                    <a:pt x="22289" y="12764"/>
                  </a:cubicBezTo>
                  <a:cubicBezTo>
                    <a:pt x="20825" y="12237"/>
                    <a:pt x="19771" y="11182"/>
                    <a:pt x="20825" y="10386"/>
                  </a:cubicBezTo>
                  <a:cubicBezTo>
                    <a:pt x="22816" y="8933"/>
                    <a:pt x="25475" y="9202"/>
                    <a:pt x="27864" y="8007"/>
                  </a:cubicBezTo>
                  <a:cubicBezTo>
                    <a:pt x="28348" y="7760"/>
                    <a:pt x="28897" y="7620"/>
                    <a:pt x="29446" y="7609"/>
                  </a:cubicBezTo>
                  <a:cubicBezTo>
                    <a:pt x="29177" y="5370"/>
                    <a:pt x="25873" y="6296"/>
                    <a:pt x="24409" y="5101"/>
                  </a:cubicBezTo>
                  <a:cubicBezTo>
                    <a:pt x="23882" y="4574"/>
                    <a:pt x="24818" y="3648"/>
                    <a:pt x="24409" y="3390"/>
                  </a:cubicBezTo>
                  <a:cubicBezTo>
                    <a:pt x="23355" y="2863"/>
                    <a:pt x="22816" y="1937"/>
                    <a:pt x="23086" y="1012"/>
                  </a:cubicBezTo>
                  <a:cubicBezTo>
                    <a:pt x="23301" y="581"/>
                    <a:pt x="23753" y="312"/>
                    <a:pt x="24183" y="0"/>
                  </a:cubicBezTo>
                  <a:cubicBezTo>
                    <a:pt x="22397" y="484"/>
                    <a:pt x="18931" y="3164"/>
                    <a:pt x="14723" y="6576"/>
                  </a:cubicBezTo>
                  <a:cubicBezTo>
                    <a:pt x="10225" y="10235"/>
                    <a:pt x="3391" y="16735"/>
                    <a:pt x="0" y="18264"/>
                  </a:cubicBezTo>
                  <a:cubicBezTo>
                    <a:pt x="1023" y="18264"/>
                    <a:pt x="2131" y="17822"/>
                    <a:pt x="3057" y="17510"/>
                  </a:cubicBezTo>
                  <a:cubicBezTo>
                    <a:pt x="4112" y="17252"/>
                    <a:pt x="5446" y="17510"/>
                    <a:pt x="6103" y="168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
            <p:cNvSpPr/>
            <p:nvPr/>
          </p:nvSpPr>
          <p:spPr>
            <a:xfrm>
              <a:off x="-175" y="4095525"/>
              <a:ext cx="9144082" cy="2404304"/>
            </a:xfrm>
            <a:custGeom>
              <a:avLst/>
              <a:gdLst/>
              <a:ahLst/>
              <a:cxnLst/>
              <a:rect l="l" t="t" r="r" b="b"/>
              <a:pathLst>
                <a:path w="161435" h="42447" extrusionOk="0">
                  <a:moveTo>
                    <a:pt x="161435" y="10902"/>
                  </a:moveTo>
                  <a:cubicBezTo>
                    <a:pt x="159046" y="10504"/>
                    <a:pt x="160240" y="10504"/>
                    <a:pt x="156656" y="9449"/>
                  </a:cubicBezTo>
                  <a:cubicBezTo>
                    <a:pt x="153083" y="8395"/>
                    <a:pt x="153159" y="8524"/>
                    <a:pt x="151856" y="7997"/>
                  </a:cubicBezTo>
                  <a:cubicBezTo>
                    <a:pt x="151641" y="7910"/>
                    <a:pt x="151350" y="7921"/>
                    <a:pt x="150995" y="8018"/>
                  </a:cubicBezTo>
                  <a:cubicBezTo>
                    <a:pt x="150565" y="8330"/>
                    <a:pt x="150113" y="8599"/>
                    <a:pt x="149898" y="9030"/>
                  </a:cubicBezTo>
                  <a:cubicBezTo>
                    <a:pt x="149628" y="9955"/>
                    <a:pt x="150167" y="10881"/>
                    <a:pt x="151221" y="11408"/>
                  </a:cubicBezTo>
                  <a:cubicBezTo>
                    <a:pt x="151630" y="11677"/>
                    <a:pt x="150694" y="12592"/>
                    <a:pt x="151221" y="13130"/>
                  </a:cubicBezTo>
                  <a:cubicBezTo>
                    <a:pt x="152685" y="14314"/>
                    <a:pt x="156000" y="13399"/>
                    <a:pt x="156258" y="15638"/>
                  </a:cubicBezTo>
                  <a:cubicBezTo>
                    <a:pt x="155709" y="15638"/>
                    <a:pt x="155160" y="15778"/>
                    <a:pt x="154676" y="16025"/>
                  </a:cubicBezTo>
                  <a:cubicBezTo>
                    <a:pt x="152287" y="17220"/>
                    <a:pt x="149628" y="16951"/>
                    <a:pt x="147637" y="18404"/>
                  </a:cubicBezTo>
                  <a:cubicBezTo>
                    <a:pt x="146583" y="19200"/>
                    <a:pt x="147637" y="20255"/>
                    <a:pt x="149101" y="20782"/>
                  </a:cubicBezTo>
                  <a:cubicBezTo>
                    <a:pt x="150565" y="21309"/>
                    <a:pt x="153611" y="20642"/>
                    <a:pt x="153341" y="22762"/>
                  </a:cubicBezTo>
                  <a:cubicBezTo>
                    <a:pt x="148832" y="22622"/>
                    <a:pt x="144333" y="22235"/>
                    <a:pt x="139813" y="22762"/>
                  </a:cubicBezTo>
                  <a:cubicBezTo>
                    <a:pt x="137424" y="23031"/>
                    <a:pt x="134906" y="23031"/>
                    <a:pt x="132915" y="24872"/>
                  </a:cubicBezTo>
                  <a:cubicBezTo>
                    <a:pt x="132258" y="25528"/>
                    <a:pt x="130924" y="25270"/>
                    <a:pt x="129869" y="25528"/>
                  </a:cubicBezTo>
                  <a:cubicBezTo>
                    <a:pt x="128943" y="25840"/>
                    <a:pt x="127835" y="26282"/>
                    <a:pt x="126812" y="26282"/>
                  </a:cubicBezTo>
                  <a:cubicBezTo>
                    <a:pt x="126479" y="26443"/>
                    <a:pt x="126124" y="26551"/>
                    <a:pt x="125758" y="26605"/>
                  </a:cubicBezTo>
                  <a:cubicBezTo>
                    <a:pt x="122970" y="26874"/>
                    <a:pt x="115340" y="24495"/>
                    <a:pt x="109668" y="20664"/>
                  </a:cubicBezTo>
                  <a:cubicBezTo>
                    <a:pt x="106461" y="18501"/>
                    <a:pt x="105417" y="18285"/>
                    <a:pt x="104534" y="18899"/>
                  </a:cubicBezTo>
                  <a:cubicBezTo>
                    <a:pt x="104470" y="19340"/>
                    <a:pt x="104610" y="19803"/>
                    <a:pt x="104933" y="20126"/>
                  </a:cubicBezTo>
                  <a:lnTo>
                    <a:pt x="105331" y="20126"/>
                  </a:lnTo>
                  <a:cubicBezTo>
                    <a:pt x="105858" y="21568"/>
                    <a:pt x="104405" y="22095"/>
                    <a:pt x="103738" y="23161"/>
                  </a:cubicBezTo>
                  <a:cubicBezTo>
                    <a:pt x="103609" y="23430"/>
                    <a:pt x="103609" y="23817"/>
                    <a:pt x="103738" y="23946"/>
                  </a:cubicBezTo>
                  <a:cubicBezTo>
                    <a:pt x="104664" y="24603"/>
                    <a:pt x="104933" y="25141"/>
                    <a:pt x="105600" y="25528"/>
                  </a:cubicBezTo>
                  <a:cubicBezTo>
                    <a:pt x="107322" y="26583"/>
                    <a:pt x="109840" y="25668"/>
                    <a:pt x="111562" y="26852"/>
                  </a:cubicBezTo>
                  <a:cubicBezTo>
                    <a:pt x="109173" y="27250"/>
                    <a:pt x="106924" y="26981"/>
                    <a:pt x="104405" y="27509"/>
                  </a:cubicBezTo>
                  <a:cubicBezTo>
                    <a:pt x="102285" y="27907"/>
                    <a:pt x="99099" y="28176"/>
                    <a:pt x="99627" y="25141"/>
                  </a:cubicBezTo>
                  <a:cubicBezTo>
                    <a:pt x="99358" y="25270"/>
                    <a:pt x="99358" y="24732"/>
                    <a:pt x="99089" y="24872"/>
                  </a:cubicBezTo>
                  <a:lnTo>
                    <a:pt x="99089" y="24463"/>
                  </a:lnTo>
                  <a:cubicBezTo>
                    <a:pt x="98669" y="24312"/>
                    <a:pt x="98131" y="24377"/>
                    <a:pt x="97593" y="24431"/>
                  </a:cubicBezTo>
                  <a:cubicBezTo>
                    <a:pt x="96355" y="25195"/>
                    <a:pt x="95074" y="25744"/>
                    <a:pt x="93374" y="25937"/>
                  </a:cubicBezTo>
                  <a:cubicBezTo>
                    <a:pt x="92082" y="26056"/>
                    <a:pt x="90769" y="25991"/>
                    <a:pt x="89499" y="25754"/>
                  </a:cubicBezTo>
                  <a:cubicBezTo>
                    <a:pt x="87724" y="25787"/>
                    <a:pt x="85894" y="25518"/>
                    <a:pt x="84237" y="25388"/>
                  </a:cubicBezTo>
                  <a:cubicBezTo>
                    <a:pt x="81180" y="25119"/>
                    <a:pt x="78791" y="24065"/>
                    <a:pt x="76800" y="21697"/>
                  </a:cubicBezTo>
                  <a:cubicBezTo>
                    <a:pt x="75476" y="20373"/>
                    <a:pt x="73754" y="21159"/>
                    <a:pt x="72161" y="21159"/>
                  </a:cubicBezTo>
                  <a:cubicBezTo>
                    <a:pt x="71763" y="21159"/>
                    <a:pt x="71365" y="20771"/>
                    <a:pt x="71365" y="20244"/>
                  </a:cubicBezTo>
                  <a:cubicBezTo>
                    <a:pt x="70719" y="20384"/>
                    <a:pt x="70138" y="20093"/>
                    <a:pt x="69643" y="19674"/>
                  </a:cubicBezTo>
                  <a:cubicBezTo>
                    <a:pt x="66543" y="18275"/>
                    <a:pt x="60151" y="9439"/>
                    <a:pt x="58665" y="7921"/>
                  </a:cubicBezTo>
                  <a:cubicBezTo>
                    <a:pt x="57256" y="6479"/>
                    <a:pt x="56050" y="5295"/>
                    <a:pt x="55071" y="5015"/>
                  </a:cubicBezTo>
                  <a:cubicBezTo>
                    <a:pt x="54544" y="5952"/>
                    <a:pt x="53596" y="6694"/>
                    <a:pt x="52929" y="7706"/>
                  </a:cubicBezTo>
                  <a:cubicBezTo>
                    <a:pt x="51735" y="9546"/>
                    <a:pt x="55049" y="8761"/>
                    <a:pt x="55975" y="9815"/>
                  </a:cubicBezTo>
                  <a:cubicBezTo>
                    <a:pt x="56115" y="9815"/>
                    <a:pt x="56513" y="10343"/>
                    <a:pt x="56384" y="10343"/>
                  </a:cubicBezTo>
                  <a:cubicBezTo>
                    <a:pt x="54791" y="11139"/>
                    <a:pt x="54791" y="12850"/>
                    <a:pt x="55587" y="14034"/>
                  </a:cubicBezTo>
                  <a:cubicBezTo>
                    <a:pt x="55717" y="14174"/>
                    <a:pt x="56115" y="14034"/>
                    <a:pt x="56255" y="14034"/>
                  </a:cubicBezTo>
                  <a:cubicBezTo>
                    <a:pt x="56384" y="14443"/>
                    <a:pt x="56115" y="15229"/>
                    <a:pt x="56384" y="15358"/>
                  </a:cubicBezTo>
                  <a:cubicBezTo>
                    <a:pt x="59839" y="17338"/>
                    <a:pt x="64875" y="17467"/>
                    <a:pt x="65274" y="22622"/>
                  </a:cubicBezTo>
                  <a:cubicBezTo>
                    <a:pt x="65274" y="23150"/>
                    <a:pt x="66866" y="23817"/>
                    <a:pt x="68190" y="23817"/>
                  </a:cubicBezTo>
                  <a:cubicBezTo>
                    <a:pt x="67125" y="24086"/>
                    <a:pt x="66199" y="24872"/>
                    <a:pt x="65144" y="24344"/>
                  </a:cubicBezTo>
                  <a:cubicBezTo>
                    <a:pt x="62088" y="23150"/>
                    <a:pt x="58902" y="23021"/>
                    <a:pt x="55857" y="22364"/>
                  </a:cubicBezTo>
                  <a:cubicBezTo>
                    <a:pt x="55189" y="22224"/>
                    <a:pt x="56126" y="20244"/>
                    <a:pt x="55587" y="19458"/>
                  </a:cubicBezTo>
                  <a:cubicBezTo>
                    <a:pt x="54931" y="18533"/>
                    <a:pt x="53995" y="17876"/>
                    <a:pt x="53069" y="17349"/>
                  </a:cubicBezTo>
                  <a:cubicBezTo>
                    <a:pt x="52542" y="17080"/>
                    <a:pt x="52004" y="17080"/>
                    <a:pt x="51476" y="16951"/>
                  </a:cubicBezTo>
                  <a:cubicBezTo>
                    <a:pt x="50809" y="16553"/>
                    <a:pt x="50809" y="15498"/>
                    <a:pt x="50282" y="15100"/>
                  </a:cubicBezTo>
                  <a:cubicBezTo>
                    <a:pt x="48829" y="14045"/>
                    <a:pt x="46698" y="14971"/>
                    <a:pt x="45105" y="14314"/>
                  </a:cubicBezTo>
                  <a:cubicBezTo>
                    <a:pt x="44578" y="14045"/>
                    <a:pt x="45105" y="12592"/>
                    <a:pt x="44578" y="12463"/>
                  </a:cubicBezTo>
                  <a:cubicBezTo>
                    <a:pt x="42985" y="12194"/>
                    <a:pt x="41263" y="11796"/>
                    <a:pt x="40596" y="10214"/>
                  </a:cubicBezTo>
                  <a:cubicBezTo>
                    <a:pt x="41274" y="10009"/>
                    <a:pt x="42038" y="9988"/>
                    <a:pt x="42780" y="9912"/>
                  </a:cubicBezTo>
                  <a:cubicBezTo>
                    <a:pt x="42522" y="9837"/>
                    <a:pt x="42285" y="9729"/>
                    <a:pt x="42059" y="9579"/>
                  </a:cubicBezTo>
                  <a:cubicBezTo>
                    <a:pt x="40865" y="8782"/>
                    <a:pt x="39799" y="7598"/>
                    <a:pt x="38217" y="6544"/>
                  </a:cubicBezTo>
                  <a:cubicBezTo>
                    <a:pt x="36624" y="5489"/>
                    <a:pt x="33439" y="2314"/>
                    <a:pt x="33040" y="1916"/>
                  </a:cubicBezTo>
                  <a:cubicBezTo>
                    <a:pt x="32685" y="1571"/>
                    <a:pt x="31706" y="280"/>
                    <a:pt x="30834" y="0"/>
                  </a:cubicBezTo>
                  <a:cubicBezTo>
                    <a:pt x="30866" y="904"/>
                    <a:pt x="30038" y="1841"/>
                    <a:pt x="29586" y="2820"/>
                  </a:cubicBezTo>
                  <a:cubicBezTo>
                    <a:pt x="29457" y="3089"/>
                    <a:pt x="30253" y="3347"/>
                    <a:pt x="30522" y="3616"/>
                  </a:cubicBezTo>
                  <a:cubicBezTo>
                    <a:pt x="30651" y="3885"/>
                    <a:pt x="30253" y="4273"/>
                    <a:pt x="30253" y="4542"/>
                  </a:cubicBezTo>
                  <a:cubicBezTo>
                    <a:pt x="29715" y="6382"/>
                    <a:pt x="31308" y="7179"/>
                    <a:pt x="32901" y="7706"/>
                  </a:cubicBezTo>
                  <a:cubicBezTo>
                    <a:pt x="32901" y="7706"/>
                    <a:pt x="33040" y="8104"/>
                    <a:pt x="32901" y="8233"/>
                  </a:cubicBezTo>
                  <a:cubicBezTo>
                    <a:pt x="32104" y="8632"/>
                    <a:pt x="30253" y="9417"/>
                    <a:pt x="31448" y="10084"/>
                  </a:cubicBezTo>
                  <a:cubicBezTo>
                    <a:pt x="32771" y="11010"/>
                    <a:pt x="34224" y="11397"/>
                    <a:pt x="35559" y="12323"/>
                  </a:cubicBezTo>
                  <a:cubicBezTo>
                    <a:pt x="36086" y="12850"/>
                    <a:pt x="36086" y="13776"/>
                    <a:pt x="36484" y="14045"/>
                  </a:cubicBezTo>
                  <a:cubicBezTo>
                    <a:pt x="38077" y="14960"/>
                    <a:pt x="39272" y="16154"/>
                    <a:pt x="40725" y="17080"/>
                  </a:cubicBezTo>
                  <a:cubicBezTo>
                    <a:pt x="41919" y="17866"/>
                    <a:pt x="43512" y="18005"/>
                    <a:pt x="44847" y="18662"/>
                  </a:cubicBezTo>
                  <a:cubicBezTo>
                    <a:pt x="41263" y="17866"/>
                    <a:pt x="37152" y="19975"/>
                    <a:pt x="34364" y="16682"/>
                  </a:cubicBezTo>
                  <a:cubicBezTo>
                    <a:pt x="34095" y="16413"/>
                    <a:pt x="33439" y="16273"/>
                    <a:pt x="33040" y="16273"/>
                  </a:cubicBezTo>
                  <a:cubicBezTo>
                    <a:pt x="30909" y="16273"/>
                    <a:pt x="28262" y="16413"/>
                    <a:pt x="27067" y="14960"/>
                  </a:cubicBezTo>
                  <a:cubicBezTo>
                    <a:pt x="25873" y="13507"/>
                    <a:pt x="24807" y="12323"/>
                    <a:pt x="22687" y="12323"/>
                  </a:cubicBezTo>
                  <a:cubicBezTo>
                    <a:pt x="22558" y="12323"/>
                    <a:pt x="22289" y="12054"/>
                    <a:pt x="22160" y="12054"/>
                  </a:cubicBezTo>
                  <a:cubicBezTo>
                    <a:pt x="20438" y="11258"/>
                    <a:pt x="18447" y="12581"/>
                    <a:pt x="16725" y="11387"/>
                  </a:cubicBezTo>
                  <a:cubicBezTo>
                    <a:pt x="17091" y="11376"/>
                    <a:pt x="17457" y="11290"/>
                    <a:pt x="17779" y="11118"/>
                  </a:cubicBezTo>
                  <a:cubicBezTo>
                    <a:pt x="17779" y="10988"/>
                    <a:pt x="18049" y="10719"/>
                    <a:pt x="17919" y="10461"/>
                  </a:cubicBezTo>
                  <a:cubicBezTo>
                    <a:pt x="18188" y="10461"/>
                    <a:pt x="18458" y="10590"/>
                    <a:pt x="18576" y="10461"/>
                  </a:cubicBezTo>
                  <a:cubicBezTo>
                    <a:pt x="19082" y="10106"/>
                    <a:pt x="19609" y="9794"/>
                    <a:pt x="20169" y="9536"/>
                  </a:cubicBezTo>
                  <a:cubicBezTo>
                    <a:pt x="20481" y="9385"/>
                    <a:pt x="20567" y="9040"/>
                    <a:pt x="20610" y="8653"/>
                  </a:cubicBezTo>
                  <a:cubicBezTo>
                    <a:pt x="19986" y="8793"/>
                    <a:pt x="19351" y="8825"/>
                    <a:pt x="18716" y="8761"/>
                  </a:cubicBezTo>
                  <a:cubicBezTo>
                    <a:pt x="17779" y="8632"/>
                    <a:pt x="16456" y="7706"/>
                    <a:pt x="15799" y="7179"/>
                  </a:cubicBezTo>
                  <a:cubicBezTo>
                    <a:pt x="15132" y="6651"/>
                    <a:pt x="14336" y="6124"/>
                    <a:pt x="13539" y="5328"/>
                  </a:cubicBezTo>
                  <a:cubicBezTo>
                    <a:pt x="13001" y="4789"/>
                    <a:pt x="12764" y="4445"/>
                    <a:pt x="12420" y="4273"/>
                  </a:cubicBezTo>
                  <a:cubicBezTo>
                    <a:pt x="11903" y="5252"/>
                    <a:pt x="12301" y="6651"/>
                    <a:pt x="11419" y="7426"/>
                  </a:cubicBezTo>
                  <a:cubicBezTo>
                    <a:pt x="11419" y="7555"/>
                    <a:pt x="10881" y="7555"/>
                    <a:pt x="10623" y="7695"/>
                  </a:cubicBezTo>
                  <a:cubicBezTo>
                    <a:pt x="10364" y="7824"/>
                    <a:pt x="10214" y="8223"/>
                    <a:pt x="10214" y="8352"/>
                  </a:cubicBezTo>
                  <a:cubicBezTo>
                    <a:pt x="10084" y="9675"/>
                    <a:pt x="12205" y="9934"/>
                    <a:pt x="12474" y="10859"/>
                  </a:cubicBezTo>
                  <a:cubicBezTo>
                    <a:pt x="12743" y="12054"/>
                    <a:pt x="9815" y="12312"/>
                    <a:pt x="11150" y="13894"/>
                  </a:cubicBezTo>
                  <a:cubicBezTo>
                    <a:pt x="11150" y="14034"/>
                    <a:pt x="11279" y="14422"/>
                    <a:pt x="11010" y="14562"/>
                  </a:cubicBezTo>
                  <a:cubicBezTo>
                    <a:pt x="11537" y="14949"/>
                    <a:pt x="12334" y="14949"/>
                    <a:pt x="12872" y="15476"/>
                  </a:cubicBezTo>
                  <a:cubicBezTo>
                    <a:pt x="13927" y="16929"/>
                    <a:pt x="15261" y="17984"/>
                    <a:pt x="16714" y="19049"/>
                  </a:cubicBezTo>
                  <a:cubicBezTo>
                    <a:pt x="17640" y="19964"/>
                    <a:pt x="18307" y="21159"/>
                    <a:pt x="19103" y="22084"/>
                  </a:cubicBezTo>
                  <a:cubicBezTo>
                    <a:pt x="20696" y="23537"/>
                    <a:pt x="22816" y="24452"/>
                    <a:pt x="24280" y="26174"/>
                  </a:cubicBezTo>
                  <a:cubicBezTo>
                    <a:pt x="22418" y="26831"/>
                    <a:pt x="20029" y="25647"/>
                    <a:pt x="18436" y="24979"/>
                  </a:cubicBezTo>
                  <a:cubicBezTo>
                    <a:pt x="16843" y="24194"/>
                    <a:pt x="14992" y="24452"/>
                    <a:pt x="13270" y="23796"/>
                  </a:cubicBezTo>
                  <a:cubicBezTo>
                    <a:pt x="11537" y="23139"/>
                    <a:pt x="9955" y="22612"/>
                    <a:pt x="8223" y="21944"/>
                  </a:cubicBezTo>
                  <a:cubicBezTo>
                    <a:pt x="7695" y="21675"/>
                    <a:pt x="7028" y="21675"/>
                    <a:pt x="6501" y="21557"/>
                  </a:cubicBezTo>
                  <a:cubicBezTo>
                    <a:pt x="5177" y="21019"/>
                    <a:pt x="3853" y="22214"/>
                    <a:pt x="2788" y="22612"/>
                  </a:cubicBezTo>
                  <a:cubicBezTo>
                    <a:pt x="1948" y="22924"/>
                    <a:pt x="990" y="22935"/>
                    <a:pt x="0" y="22848"/>
                  </a:cubicBezTo>
                  <a:lnTo>
                    <a:pt x="0" y="42447"/>
                  </a:lnTo>
                  <a:lnTo>
                    <a:pt x="161435" y="4244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
            <p:cNvSpPr/>
            <p:nvPr/>
          </p:nvSpPr>
          <p:spPr>
            <a:xfrm>
              <a:off x="946559" y="4093656"/>
              <a:ext cx="1592900" cy="1135172"/>
            </a:xfrm>
            <a:custGeom>
              <a:avLst/>
              <a:gdLst/>
              <a:ahLst/>
              <a:cxnLst/>
              <a:rect l="l" t="t" r="r" b="b"/>
              <a:pathLst>
                <a:path w="28122" h="20041" extrusionOk="0">
                  <a:moveTo>
                    <a:pt x="3455" y="9590"/>
                  </a:moveTo>
                  <a:cubicBezTo>
                    <a:pt x="2895" y="9848"/>
                    <a:pt x="2357" y="10160"/>
                    <a:pt x="1862" y="10516"/>
                  </a:cubicBezTo>
                  <a:cubicBezTo>
                    <a:pt x="1722" y="10656"/>
                    <a:pt x="1464" y="10516"/>
                    <a:pt x="1195" y="10516"/>
                  </a:cubicBezTo>
                  <a:cubicBezTo>
                    <a:pt x="1335" y="10785"/>
                    <a:pt x="1065" y="11043"/>
                    <a:pt x="1065" y="11183"/>
                  </a:cubicBezTo>
                  <a:cubicBezTo>
                    <a:pt x="732" y="11344"/>
                    <a:pt x="366" y="11441"/>
                    <a:pt x="0" y="11452"/>
                  </a:cubicBezTo>
                  <a:cubicBezTo>
                    <a:pt x="1722" y="12636"/>
                    <a:pt x="3713" y="11312"/>
                    <a:pt x="5435" y="12108"/>
                  </a:cubicBezTo>
                  <a:cubicBezTo>
                    <a:pt x="5575" y="12108"/>
                    <a:pt x="5844" y="12378"/>
                    <a:pt x="5973" y="12378"/>
                  </a:cubicBezTo>
                  <a:cubicBezTo>
                    <a:pt x="8093" y="12378"/>
                    <a:pt x="9159" y="13561"/>
                    <a:pt x="10343" y="15014"/>
                  </a:cubicBezTo>
                  <a:cubicBezTo>
                    <a:pt x="11537" y="16467"/>
                    <a:pt x="14195" y="16338"/>
                    <a:pt x="16316" y="16338"/>
                  </a:cubicBezTo>
                  <a:cubicBezTo>
                    <a:pt x="16714" y="16338"/>
                    <a:pt x="17381" y="16467"/>
                    <a:pt x="17639" y="16736"/>
                  </a:cubicBezTo>
                  <a:cubicBezTo>
                    <a:pt x="20427" y="20040"/>
                    <a:pt x="24538" y="17931"/>
                    <a:pt x="28122" y="18716"/>
                  </a:cubicBezTo>
                  <a:cubicBezTo>
                    <a:pt x="26798" y="18060"/>
                    <a:pt x="25205" y="17931"/>
                    <a:pt x="24011" y="17134"/>
                  </a:cubicBezTo>
                  <a:cubicBezTo>
                    <a:pt x="22547" y="16209"/>
                    <a:pt x="21352" y="15025"/>
                    <a:pt x="19770" y="14099"/>
                  </a:cubicBezTo>
                  <a:cubicBezTo>
                    <a:pt x="19361" y="13830"/>
                    <a:pt x="19361" y="12916"/>
                    <a:pt x="18834" y="12388"/>
                  </a:cubicBezTo>
                  <a:cubicBezTo>
                    <a:pt x="17510" y="11463"/>
                    <a:pt x="16047" y="11065"/>
                    <a:pt x="14723" y="10139"/>
                  </a:cubicBezTo>
                  <a:cubicBezTo>
                    <a:pt x="13528" y="9482"/>
                    <a:pt x="15390" y="8686"/>
                    <a:pt x="16187" y="8288"/>
                  </a:cubicBezTo>
                  <a:cubicBezTo>
                    <a:pt x="16316" y="8159"/>
                    <a:pt x="16187" y="7760"/>
                    <a:pt x="16187" y="7760"/>
                  </a:cubicBezTo>
                  <a:cubicBezTo>
                    <a:pt x="14594" y="7233"/>
                    <a:pt x="13001" y="6448"/>
                    <a:pt x="13528" y="4596"/>
                  </a:cubicBezTo>
                  <a:cubicBezTo>
                    <a:pt x="13528" y="4327"/>
                    <a:pt x="13937" y="3940"/>
                    <a:pt x="13797" y="3671"/>
                  </a:cubicBezTo>
                  <a:cubicBezTo>
                    <a:pt x="13528" y="3402"/>
                    <a:pt x="12743" y="3143"/>
                    <a:pt x="12872" y="2885"/>
                  </a:cubicBezTo>
                  <a:cubicBezTo>
                    <a:pt x="13324" y="1895"/>
                    <a:pt x="14142" y="959"/>
                    <a:pt x="14120" y="55"/>
                  </a:cubicBezTo>
                  <a:cubicBezTo>
                    <a:pt x="14013" y="22"/>
                    <a:pt x="13905" y="1"/>
                    <a:pt x="13797" y="1"/>
                  </a:cubicBezTo>
                  <a:cubicBezTo>
                    <a:pt x="12872" y="1"/>
                    <a:pt x="8890" y="3961"/>
                    <a:pt x="7964" y="4747"/>
                  </a:cubicBezTo>
                  <a:cubicBezTo>
                    <a:pt x="7028" y="5543"/>
                    <a:pt x="5984" y="6178"/>
                    <a:pt x="5575" y="6706"/>
                  </a:cubicBezTo>
                  <a:cubicBezTo>
                    <a:pt x="5177" y="7233"/>
                    <a:pt x="3982" y="8686"/>
                    <a:pt x="3982" y="8686"/>
                  </a:cubicBezTo>
                  <a:lnTo>
                    <a:pt x="3885" y="8708"/>
                  </a:lnTo>
                  <a:cubicBezTo>
                    <a:pt x="3842" y="9095"/>
                    <a:pt x="3767" y="9439"/>
                    <a:pt x="3455" y="9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9"/>
          <p:cNvGrpSpPr/>
          <p:nvPr/>
        </p:nvGrpSpPr>
        <p:grpSpPr>
          <a:xfrm>
            <a:off x="-561866" y="570910"/>
            <a:ext cx="3099360" cy="2307111"/>
            <a:chOff x="-561866" y="570910"/>
            <a:chExt cx="3099360" cy="2307111"/>
          </a:xfrm>
        </p:grpSpPr>
        <p:grpSp>
          <p:nvGrpSpPr>
            <p:cNvPr id="6176" name="Google Shape;6176;p9"/>
            <p:cNvGrpSpPr/>
            <p:nvPr/>
          </p:nvGrpSpPr>
          <p:grpSpPr>
            <a:xfrm>
              <a:off x="-561866" y="570910"/>
              <a:ext cx="3099360" cy="2307111"/>
              <a:chOff x="-561866" y="570910"/>
              <a:chExt cx="3099360" cy="2307111"/>
            </a:xfrm>
          </p:grpSpPr>
          <p:grpSp>
            <p:nvGrpSpPr>
              <p:cNvPr id="6177" name="Google Shape;6177;p9"/>
              <p:cNvGrpSpPr/>
              <p:nvPr/>
            </p:nvGrpSpPr>
            <p:grpSpPr>
              <a:xfrm>
                <a:off x="-561866" y="746911"/>
                <a:ext cx="2952877" cy="2002108"/>
                <a:chOff x="-561866" y="746911"/>
                <a:chExt cx="2952877" cy="2002108"/>
              </a:xfrm>
            </p:grpSpPr>
            <p:sp>
              <p:nvSpPr>
                <p:cNvPr id="6178" name="Google Shape;6178;p9"/>
                <p:cNvSpPr/>
                <p:nvPr/>
              </p:nvSpPr>
              <p:spPr>
                <a:xfrm rot="-1725846">
                  <a:off x="-598875" y="1436793"/>
                  <a:ext cx="3026896" cy="622344"/>
                </a:xfrm>
                <a:custGeom>
                  <a:avLst/>
                  <a:gdLst/>
                  <a:ahLst/>
                  <a:cxnLst/>
                  <a:rect l="l" t="t" r="r" b="b"/>
                  <a:pathLst>
                    <a:path w="121077" h="24894" fill="none" extrusionOk="0">
                      <a:moveTo>
                        <a:pt x="0" y="21579"/>
                      </a:moveTo>
                      <a:cubicBezTo>
                        <a:pt x="1249" y="21568"/>
                        <a:pt x="5543" y="21999"/>
                        <a:pt x="7609" y="23193"/>
                      </a:cubicBezTo>
                      <a:cubicBezTo>
                        <a:pt x="9675" y="24377"/>
                        <a:pt x="18231" y="24894"/>
                        <a:pt x="19684" y="24065"/>
                      </a:cubicBezTo>
                      <a:cubicBezTo>
                        <a:pt x="21137" y="23247"/>
                        <a:pt x="28639" y="19825"/>
                        <a:pt x="29640" y="19932"/>
                      </a:cubicBezTo>
                      <a:cubicBezTo>
                        <a:pt x="30640" y="20051"/>
                        <a:pt x="39315" y="16219"/>
                        <a:pt x="42285" y="15724"/>
                      </a:cubicBezTo>
                      <a:cubicBezTo>
                        <a:pt x="45256" y="15229"/>
                        <a:pt x="61001" y="12356"/>
                        <a:pt x="61001" y="12356"/>
                      </a:cubicBezTo>
                      <a:cubicBezTo>
                        <a:pt x="61001" y="12356"/>
                        <a:pt x="69460" y="11215"/>
                        <a:pt x="73388" y="11667"/>
                      </a:cubicBezTo>
                      <a:cubicBezTo>
                        <a:pt x="77317" y="12119"/>
                        <a:pt x="85840" y="12216"/>
                        <a:pt x="87917" y="10558"/>
                      </a:cubicBezTo>
                      <a:cubicBezTo>
                        <a:pt x="89995" y="8912"/>
                        <a:pt x="99551" y="6544"/>
                        <a:pt x="100369" y="6157"/>
                      </a:cubicBezTo>
                      <a:cubicBezTo>
                        <a:pt x="101187" y="5780"/>
                        <a:pt x="118913" y="119"/>
                        <a:pt x="121076" y="0"/>
                      </a:cubicBezTo>
                    </a:path>
                  </a:pathLst>
                </a:custGeom>
                <a:noFill/>
                <a:ln w="269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
                <p:cNvSpPr/>
                <p:nvPr/>
              </p:nvSpPr>
              <p:spPr>
                <a:xfrm rot="-1725846">
                  <a:off x="1004384" y="1434412"/>
                  <a:ext cx="1002515" cy="336072"/>
                </a:xfrm>
                <a:custGeom>
                  <a:avLst/>
                  <a:gdLst/>
                  <a:ahLst/>
                  <a:cxnLst/>
                  <a:rect l="l" t="t" r="r" b="b"/>
                  <a:pathLst>
                    <a:path w="40101" h="13443" fill="none" extrusionOk="0">
                      <a:moveTo>
                        <a:pt x="0" y="0"/>
                      </a:moveTo>
                      <a:cubicBezTo>
                        <a:pt x="0" y="0"/>
                        <a:pt x="7103" y="1959"/>
                        <a:pt x="9697" y="5489"/>
                      </a:cubicBezTo>
                      <a:cubicBezTo>
                        <a:pt x="12291" y="9019"/>
                        <a:pt x="25442" y="11247"/>
                        <a:pt x="25442" y="11247"/>
                      </a:cubicBezTo>
                      <a:lnTo>
                        <a:pt x="34440" y="10752"/>
                      </a:lnTo>
                      <a:lnTo>
                        <a:pt x="40101" y="13443"/>
                      </a:ln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
                <p:cNvSpPr/>
                <p:nvPr/>
              </p:nvSpPr>
              <p:spPr>
                <a:xfrm rot="-1725846">
                  <a:off x="1526223" y="1622589"/>
                  <a:ext cx="222798" cy="301897"/>
                </a:xfrm>
                <a:custGeom>
                  <a:avLst/>
                  <a:gdLst/>
                  <a:ahLst/>
                  <a:cxnLst/>
                  <a:rect l="l" t="t" r="r" b="b"/>
                  <a:pathLst>
                    <a:path w="8912" h="12076" fill="none" extrusionOk="0">
                      <a:moveTo>
                        <a:pt x="0" y="1"/>
                      </a:moveTo>
                      <a:cubicBezTo>
                        <a:pt x="0" y="1"/>
                        <a:pt x="2788" y="4876"/>
                        <a:pt x="3175" y="5371"/>
                      </a:cubicBezTo>
                      <a:cubicBezTo>
                        <a:pt x="3552" y="5866"/>
                        <a:pt x="8912" y="12076"/>
                        <a:pt x="8912" y="12076"/>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
                <p:cNvSpPr/>
                <p:nvPr/>
              </p:nvSpPr>
              <p:spPr>
                <a:xfrm rot="-1725846">
                  <a:off x="470613" y="1513844"/>
                  <a:ext cx="789443" cy="321272"/>
                </a:xfrm>
                <a:custGeom>
                  <a:avLst/>
                  <a:gdLst/>
                  <a:ahLst/>
                  <a:cxnLst/>
                  <a:rect l="l" t="t" r="r" b="b"/>
                  <a:pathLst>
                    <a:path w="31578" h="12851" fill="none" extrusionOk="0">
                      <a:moveTo>
                        <a:pt x="1" y="12851"/>
                      </a:moveTo>
                      <a:cubicBezTo>
                        <a:pt x="1" y="12851"/>
                        <a:pt x="7911" y="8998"/>
                        <a:pt x="10096" y="5704"/>
                      </a:cubicBezTo>
                      <a:cubicBezTo>
                        <a:pt x="12270" y="2411"/>
                        <a:pt x="21353" y="571"/>
                        <a:pt x="21353" y="571"/>
                      </a:cubicBezTo>
                      <a:lnTo>
                        <a:pt x="31577" y="0"/>
                      </a:ln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rot="-1725846">
                  <a:off x="716109" y="1323345"/>
                  <a:ext cx="263422" cy="238673"/>
                </a:xfrm>
                <a:custGeom>
                  <a:avLst/>
                  <a:gdLst/>
                  <a:ahLst/>
                  <a:cxnLst/>
                  <a:rect l="l" t="t" r="r" b="b"/>
                  <a:pathLst>
                    <a:path w="10537" h="9547" fill="none" extrusionOk="0">
                      <a:moveTo>
                        <a:pt x="0" y="9547"/>
                      </a:moveTo>
                      <a:cubicBezTo>
                        <a:pt x="0" y="9547"/>
                        <a:pt x="5338" y="5629"/>
                        <a:pt x="6049" y="4424"/>
                      </a:cubicBezTo>
                      <a:cubicBezTo>
                        <a:pt x="6759" y="3219"/>
                        <a:pt x="10537" y="1"/>
                        <a:pt x="10537" y="1"/>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rot="-1725846">
                  <a:off x="127711" y="2360522"/>
                  <a:ext cx="647644" cy="227373"/>
                </a:xfrm>
                <a:custGeom>
                  <a:avLst/>
                  <a:gdLst/>
                  <a:ahLst/>
                  <a:cxnLst/>
                  <a:rect l="l" t="t" r="r" b="b"/>
                  <a:pathLst>
                    <a:path w="25906" h="9095" fill="none" extrusionOk="0">
                      <a:moveTo>
                        <a:pt x="1" y="0"/>
                      </a:moveTo>
                      <a:cubicBezTo>
                        <a:pt x="1" y="0"/>
                        <a:pt x="6081" y="1238"/>
                        <a:pt x="7642" y="2368"/>
                      </a:cubicBezTo>
                      <a:cubicBezTo>
                        <a:pt x="9213" y="3498"/>
                        <a:pt x="16908" y="6748"/>
                        <a:pt x="17274" y="7233"/>
                      </a:cubicBezTo>
                      <a:cubicBezTo>
                        <a:pt x="17629" y="7717"/>
                        <a:pt x="25905" y="9095"/>
                        <a:pt x="25905" y="9095"/>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
                <p:cNvSpPr/>
                <p:nvPr/>
              </p:nvSpPr>
              <p:spPr>
                <a:xfrm rot="-1725846">
                  <a:off x="1395817" y="955761"/>
                  <a:ext cx="437246" cy="314822"/>
                </a:xfrm>
                <a:custGeom>
                  <a:avLst/>
                  <a:gdLst/>
                  <a:ahLst/>
                  <a:cxnLst/>
                  <a:rect l="l" t="t" r="r" b="b"/>
                  <a:pathLst>
                    <a:path w="17490" h="12593" fill="none" extrusionOk="0">
                      <a:moveTo>
                        <a:pt x="0" y="12593"/>
                      </a:moveTo>
                      <a:cubicBezTo>
                        <a:pt x="0" y="12593"/>
                        <a:pt x="3982" y="7663"/>
                        <a:pt x="4865" y="6576"/>
                      </a:cubicBezTo>
                      <a:cubicBezTo>
                        <a:pt x="5758" y="5479"/>
                        <a:pt x="9816" y="3552"/>
                        <a:pt x="9816" y="3552"/>
                      </a:cubicBezTo>
                      <a:cubicBezTo>
                        <a:pt x="9816" y="3552"/>
                        <a:pt x="15509" y="1809"/>
                        <a:pt x="15584" y="1529"/>
                      </a:cubicBezTo>
                      <a:cubicBezTo>
                        <a:pt x="15660" y="1249"/>
                        <a:pt x="17489" y="1"/>
                        <a:pt x="17489" y="1"/>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
                <p:cNvSpPr/>
                <p:nvPr/>
              </p:nvSpPr>
              <p:spPr>
                <a:xfrm rot="-1725846">
                  <a:off x="1773668" y="987007"/>
                  <a:ext cx="350872" cy="150424"/>
                </a:xfrm>
                <a:custGeom>
                  <a:avLst/>
                  <a:gdLst/>
                  <a:ahLst/>
                  <a:cxnLst/>
                  <a:rect l="l" t="t" r="r" b="b"/>
                  <a:pathLst>
                    <a:path w="14035" h="6017" fill="none" extrusionOk="0">
                      <a:moveTo>
                        <a:pt x="0" y="0"/>
                      </a:moveTo>
                      <a:cubicBezTo>
                        <a:pt x="0" y="0"/>
                        <a:pt x="5177" y="2895"/>
                        <a:pt x="7416" y="4122"/>
                      </a:cubicBezTo>
                      <a:cubicBezTo>
                        <a:pt x="9654" y="5349"/>
                        <a:pt x="14034" y="6016"/>
                        <a:pt x="14034" y="6016"/>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
                <p:cNvSpPr/>
                <p:nvPr/>
              </p:nvSpPr>
              <p:spPr>
                <a:xfrm rot="-1725846">
                  <a:off x="-320316" y="2266332"/>
                  <a:ext cx="498045" cy="275522"/>
                </a:xfrm>
                <a:custGeom>
                  <a:avLst/>
                  <a:gdLst/>
                  <a:ahLst/>
                  <a:cxnLst/>
                  <a:rect l="l" t="t" r="r" b="b"/>
                  <a:pathLst>
                    <a:path w="19922" h="11021" fill="none" extrusionOk="0">
                      <a:moveTo>
                        <a:pt x="1" y="11021"/>
                      </a:moveTo>
                      <a:cubicBezTo>
                        <a:pt x="1" y="11021"/>
                        <a:pt x="9095" y="7362"/>
                        <a:pt x="12000" y="3799"/>
                      </a:cubicBezTo>
                      <a:cubicBezTo>
                        <a:pt x="14906" y="237"/>
                        <a:pt x="19922" y="0"/>
                        <a:pt x="19922" y="0"/>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rot="-1725846">
                  <a:off x="-187973" y="1866443"/>
                  <a:ext cx="369171" cy="421896"/>
                </a:xfrm>
                <a:custGeom>
                  <a:avLst/>
                  <a:gdLst/>
                  <a:ahLst/>
                  <a:cxnLst/>
                  <a:rect l="l" t="t" r="r" b="b"/>
                  <a:pathLst>
                    <a:path w="14767" h="16876" fill="none" extrusionOk="0">
                      <a:moveTo>
                        <a:pt x="753" y="16875"/>
                      </a:moveTo>
                      <a:cubicBezTo>
                        <a:pt x="753" y="16875"/>
                        <a:pt x="0" y="13518"/>
                        <a:pt x="431" y="11096"/>
                      </a:cubicBezTo>
                      <a:cubicBezTo>
                        <a:pt x="861" y="8674"/>
                        <a:pt x="4240" y="3412"/>
                        <a:pt x="4240" y="3412"/>
                      </a:cubicBezTo>
                      <a:lnTo>
                        <a:pt x="14766" y="0"/>
                      </a:ln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rot="-1725846">
                  <a:off x="634539" y="1922404"/>
                  <a:ext cx="378571" cy="534370"/>
                </a:xfrm>
                <a:custGeom>
                  <a:avLst/>
                  <a:gdLst/>
                  <a:ahLst/>
                  <a:cxnLst/>
                  <a:rect l="l" t="t" r="r" b="b"/>
                  <a:pathLst>
                    <a:path w="15143" h="21375" fill="none" extrusionOk="0">
                      <a:moveTo>
                        <a:pt x="0" y="0"/>
                      </a:moveTo>
                      <a:cubicBezTo>
                        <a:pt x="0" y="0"/>
                        <a:pt x="5360" y="9934"/>
                        <a:pt x="9794" y="12807"/>
                      </a:cubicBezTo>
                      <a:cubicBezTo>
                        <a:pt x="14239" y="15670"/>
                        <a:pt x="15143" y="21374"/>
                        <a:pt x="15143" y="21374"/>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
                <p:cNvSpPr/>
                <p:nvPr/>
              </p:nvSpPr>
              <p:spPr>
                <a:xfrm rot="-1725846">
                  <a:off x="941336" y="2030810"/>
                  <a:ext cx="526820" cy="379671"/>
                </a:xfrm>
                <a:custGeom>
                  <a:avLst/>
                  <a:gdLst/>
                  <a:ahLst/>
                  <a:cxnLst/>
                  <a:rect l="l" t="t" r="r" b="b"/>
                  <a:pathLst>
                    <a:path w="21073" h="15187" fill="none" extrusionOk="0">
                      <a:moveTo>
                        <a:pt x="0" y="1292"/>
                      </a:moveTo>
                      <a:cubicBezTo>
                        <a:pt x="0" y="1292"/>
                        <a:pt x="3745" y="1"/>
                        <a:pt x="6576" y="184"/>
                      </a:cubicBezTo>
                      <a:cubicBezTo>
                        <a:pt x="9396" y="367"/>
                        <a:pt x="15842" y="3563"/>
                        <a:pt x="15842" y="3563"/>
                      </a:cubicBezTo>
                      <a:lnTo>
                        <a:pt x="21073" y="15186"/>
                      </a:ln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9"/>
              <p:cNvGrpSpPr/>
              <p:nvPr/>
            </p:nvGrpSpPr>
            <p:grpSpPr>
              <a:xfrm>
                <a:off x="340759" y="2267393"/>
                <a:ext cx="383068" cy="378165"/>
                <a:chOff x="-354683" y="1818931"/>
                <a:chExt cx="402129" cy="396982"/>
              </a:xfrm>
            </p:grpSpPr>
            <p:sp>
              <p:nvSpPr>
                <p:cNvPr id="6191" name="Google Shape;619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9"/>
              <p:cNvGrpSpPr/>
              <p:nvPr/>
            </p:nvGrpSpPr>
            <p:grpSpPr>
              <a:xfrm>
                <a:off x="118819" y="712359"/>
                <a:ext cx="2418674" cy="2165662"/>
                <a:chOff x="118819" y="712359"/>
                <a:chExt cx="2418674" cy="2165662"/>
              </a:xfrm>
            </p:grpSpPr>
            <p:sp>
              <p:nvSpPr>
                <p:cNvPr id="6199" name="Google Shape;6199;p9"/>
                <p:cNvSpPr/>
                <p:nvPr/>
              </p:nvSpPr>
              <p:spPr>
                <a:xfrm rot="-1725846">
                  <a:off x="146196" y="2710781"/>
                  <a:ext cx="121924" cy="145049"/>
                </a:xfrm>
                <a:custGeom>
                  <a:avLst/>
                  <a:gdLst/>
                  <a:ahLst/>
                  <a:cxnLst/>
                  <a:rect l="l" t="t" r="r" b="b"/>
                  <a:pathLst>
                    <a:path w="4877" h="5802" extrusionOk="0">
                      <a:moveTo>
                        <a:pt x="2584" y="1"/>
                      </a:moveTo>
                      <a:cubicBezTo>
                        <a:pt x="2584" y="1"/>
                        <a:pt x="1" y="2971"/>
                        <a:pt x="3283" y="5801"/>
                      </a:cubicBezTo>
                      <a:cubicBezTo>
                        <a:pt x="3283" y="5801"/>
                        <a:pt x="4876" y="3294"/>
                        <a:pt x="2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
                <p:cNvSpPr/>
                <p:nvPr/>
              </p:nvSpPr>
              <p:spPr>
                <a:xfrm rot="-1725846">
                  <a:off x="364737" y="2770895"/>
                  <a:ext cx="83149" cy="92849"/>
                </a:xfrm>
                <a:custGeom>
                  <a:avLst/>
                  <a:gdLst/>
                  <a:ahLst/>
                  <a:cxnLst/>
                  <a:rect l="l" t="t" r="r" b="b"/>
                  <a:pathLst>
                    <a:path w="3326" h="3714" extrusionOk="0">
                      <a:moveTo>
                        <a:pt x="1033" y="0"/>
                      </a:moveTo>
                      <a:lnTo>
                        <a:pt x="1033" y="0"/>
                      </a:lnTo>
                      <a:cubicBezTo>
                        <a:pt x="1033" y="1"/>
                        <a:pt x="0" y="2583"/>
                        <a:pt x="2852" y="3713"/>
                      </a:cubicBezTo>
                      <a:cubicBezTo>
                        <a:pt x="2852" y="3713"/>
                        <a:pt x="3326" y="1669"/>
                        <a:pt x="1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
                <p:cNvSpPr/>
                <p:nvPr/>
              </p:nvSpPr>
              <p:spPr>
                <a:xfrm rot="-1725846">
                  <a:off x="155704" y="2582600"/>
                  <a:ext cx="58674" cy="44025"/>
                </a:xfrm>
                <a:custGeom>
                  <a:avLst/>
                  <a:gdLst/>
                  <a:ahLst/>
                  <a:cxnLst/>
                  <a:rect l="l" t="t" r="r" b="b"/>
                  <a:pathLst>
                    <a:path w="2347" h="1761" extrusionOk="0">
                      <a:moveTo>
                        <a:pt x="0" y="1"/>
                      </a:moveTo>
                      <a:lnTo>
                        <a:pt x="0" y="1"/>
                      </a:lnTo>
                      <a:cubicBezTo>
                        <a:pt x="0" y="1"/>
                        <a:pt x="174" y="1761"/>
                        <a:pt x="2026" y="1761"/>
                      </a:cubicBezTo>
                      <a:cubicBezTo>
                        <a:pt x="2127" y="1761"/>
                        <a:pt x="2234" y="1755"/>
                        <a:pt x="2346" y="1744"/>
                      </a:cubicBezTo>
                      <a:cubicBezTo>
                        <a:pt x="2346" y="1744"/>
                        <a:pt x="1980" y="30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
                <p:cNvSpPr/>
                <p:nvPr/>
              </p:nvSpPr>
              <p:spPr>
                <a:xfrm rot="-1725846">
                  <a:off x="2464403" y="1688866"/>
                  <a:ext cx="60299" cy="68624"/>
                </a:xfrm>
                <a:custGeom>
                  <a:avLst/>
                  <a:gdLst/>
                  <a:ahLst/>
                  <a:cxnLst/>
                  <a:rect l="l" t="t" r="r" b="b"/>
                  <a:pathLst>
                    <a:path w="2412" h="2745" extrusionOk="0">
                      <a:moveTo>
                        <a:pt x="926" y="0"/>
                      </a:moveTo>
                      <a:cubicBezTo>
                        <a:pt x="926" y="0"/>
                        <a:pt x="1" y="1733"/>
                        <a:pt x="1916" y="2745"/>
                      </a:cubicBezTo>
                      <a:cubicBezTo>
                        <a:pt x="1916" y="2745"/>
                        <a:pt x="2411" y="1346"/>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rot="-1725846">
                  <a:off x="2354251" y="1515895"/>
                  <a:ext cx="108449" cy="101474"/>
                </a:xfrm>
                <a:custGeom>
                  <a:avLst/>
                  <a:gdLst/>
                  <a:ahLst/>
                  <a:cxnLst/>
                  <a:rect l="l" t="t" r="r" b="b"/>
                  <a:pathLst>
                    <a:path w="4338" h="4059" extrusionOk="0">
                      <a:moveTo>
                        <a:pt x="129" y="1"/>
                      </a:moveTo>
                      <a:lnTo>
                        <a:pt x="129" y="1"/>
                      </a:lnTo>
                      <a:cubicBezTo>
                        <a:pt x="129" y="1"/>
                        <a:pt x="0" y="3940"/>
                        <a:pt x="4337" y="4058"/>
                      </a:cubicBezTo>
                      <a:cubicBezTo>
                        <a:pt x="4337" y="4058"/>
                        <a:pt x="3982" y="1109"/>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
                <p:cNvSpPr/>
                <p:nvPr/>
              </p:nvSpPr>
              <p:spPr>
                <a:xfrm rot="-1725846">
                  <a:off x="2239631" y="1441845"/>
                  <a:ext cx="72949" cy="26750"/>
                </a:xfrm>
                <a:custGeom>
                  <a:avLst/>
                  <a:gdLst/>
                  <a:ahLst/>
                  <a:cxnLst/>
                  <a:rect l="l" t="t" r="r" b="b"/>
                  <a:pathLst>
                    <a:path w="2918" h="1070" extrusionOk="0">
                      <a:moveTo>
                        <a:pt x="1" y="494"/>
                      </a:moveTo>
                      <a:cubicBezTo>
                        <a:pt x="1" y="494"/>
                        <a:pt x="0" y="494"/>
                        <a:pt x="0" y="494"/>
                      </a:cubicBezTo>
                      <a:cubicBezTo>
                        <a:pt x="1" y="494"/>
                        <a:pt x="1" y="494"/>
                        <a:pt x="1" y="494"/>
                      </a:cubicBezTo>
                      <a:lnTo>
                        <a:pt x="1" y="494"/>
                      </a:lnTo>
                      <a:cubicBezTo>
                        <a:pt x="1" y="494"/>
                        <a:pt x="1" y="494"/>
                        <a:pt x="1" y="494"/>
                      </a:cubicBezTo>
                      <a:close/>
                      <a:moveTo>
                        <a:pt x="1654" y="1"/>
                      </a:moveTo>
                      <a:cubicBezTo>
                        <a:pt x="1198" y="1"/>
                        <a:pt x="636" y="119"/>
                        <a:pt x="1" y="494"/>
                      </a:cubicBezTo>
                      <a:lnTo>
                        <a:pt x="1" y="494"/>
                      </a:lnTo>
                      <a:cubicBezTo>
                        <a:pt x="9" y="496"/>
                        <a:pt x="587" y="1069"/>
                        <a:pt x="1403" y="1069"/>
                      </a:cubicBezTo>
                      <a:cubicBezTo>
                        <a:pt x="1853" y="1069"/>
                        <a:pt x="2377" y="895"/>
                        <a:pt x="2917" y="354"/>
                      </a:cubicBezTo>
                      <a:cubicBezTo>
                        <a:pt x="2917" y="354"/>
                        <a:pt x="2442" y="1"/>
                        <a:pt x="1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
                <p:cNvSpPr/>
                <p:nvPr/>
              </p:nvSpPr>
              <p:spPr>
                <a:xfrm rot="-1725846">
                  <a:off x="1486154" y="938553"/>
                  <a:ext cx="90174" cy="53949"/>
                </a:xfrm>
                <a:custGeom>
                  <a:avLst/>
                  <a:gdLst/>
                  <a:ahLst/>
                  <a:cxnLst/>
                  <a:rect l="l" t="t" r="r" b="b"/>
                  <a:pathLst>
                    <a:path w="3607" h="2158" extrusionOk="0">
                      <a:moveTo>
                        <a:pt x="3285" y="1"/>
                      </a:moveTo>
                      <a:cubicBezTo>
                        <a:pt x="2646" y="1"/>
                        <a:pt x="1178" y="218"/>
                        <a:pt x="1" y="2025"/>
                      </a:cubicBezTo>
                      <a:cubicBezTo>
                        <a:pt x="1" y="2025"/>
                        <a:pt x="389" y="2158"/>
                        <a:pt x="922" y="2158"/>
                      </a:cubicBezTo>
                      <a:cubicBezTo>
                        <a:pt x="1778" y="2158"/>
                        <a:pt x="3009" y="1814"/>
                        <a:pt x="3606" y="23"/>
                      </a:cubicBezTo>
                      <a:cubicBezTo>
                        <a:pt x="3606" y="23"/>
                        <a:pt x="3487" y="1"/>
                        <a:pt x="3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
                <p:cNvSpPr/>
                <p:nvPr/>
              </p:nvSpPr>
              <p:spPr>
                <a:xfrm rot="-1725846">
                  <a:off x="1435010" y="1179702"/>
                  <a:ext cx="67299" cy="34150"/>
                </a:xfrm>
                <a:custGeom>
                  <a:avLst/>
                  <a:gdLst/>
                  <a:ahLst/>
                  <a:cxnLst/>
                  <a:rect l="l" t="t" r="r" b="b"/>
                  <a:pathLst>
                    <a:path w="2692" h="1366" extrusionOk="0">
                      <a:moveTo>
                        <a:pt x="2237" y="0"/>
                      </a:moveTo>
                      <a:cubicBezTo>
                        <a:pt x="1716" y="0"/>
                        <a:pt x="826" y="178"/>
                        <a:pt x="0" y="1193"/>
                      </a:cubicBezTo>
                      <a:cubicBezTo>
                        <a:pt x="0" y="1193"/>
                        <a:pt x="374" y="1366"/>
                        <a:pt x="865" y="1366"/>
                      </a:cubicBezTo>
                      <a:cubicBezTo>
                        <a:pt x="1449" y="1366"/>
                        <a:pt x="2200" y="1121"/>
                        <a:pt x="2691" y="52"/>
                      </a:cubicBezTo>
                      <a:cubicBezTo>
                        <a:pt x="2691" y="52"/>
                        <a:pt x="2517" y="0"/>
                        <a:pt x="2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
                <p:cNvSpPr/>
                <p:nvPr/>
              </p:nvSpPr>
              <p:spPr>
                <a:xfrm rot="-1725846">
                  <a:off x="1269818" y="1237035"/>
                  <a:ext cx="98499" cy="110324"/>
                </a:xfrm>
                <a:custGeom>
                  <a:avLst/>
                  <a:gdLst/>
                  <a:ahLst/>
                  <a:cxnLst/>
                  <a:rect l="l" t="t" r="r" b="b"/>
                  <a:pathLst>
                    <a:path w="3940" h="4413" extrusionOk="0">
                      <a:moveTo>
                        <a:pt x="3843" y="0"/>
                      </a:moveTo>
                      <a:cubicBezTo>
                        <a:pt x="3843" y="0"/>
                        <a:pt x="915" y="506"/>
                        <a:pt x="1" y="4413"/>
                      </a:cubicBezTo>
                      <a:cubicBezTo>
                        <a:pt x="1" y="4413"/>
                        <a:pt x="3940" y="4338"/>
                        <a:pt x="3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rot="-1725846">
                  <a:off x="1186769" y="1071696"/>
                  <a:ext cx="72649" cy="95799"/>
                </a:xfrm>
                <a:custGeom>
                  <a:avLst/>
                  <a:gdLst/>
                  <a:ahLst/>
                  <a:cxnLst/>
                  <a:rect l="l" t="t" r="r" b="b"/>
                  <a:pathLst>
                    <a:path w="2906" h="3832" extrusionOk="0">
                      <a:moveTo>
                        <a:pt x="1830" y="0"/>
                      </a:moveTo>
                      <a:cubicBezTo>
                        <a:pt x="1830" y="0"/>
                        <a:pt x="0" y="1012"/>
                        <a:pt x="302" y="3832"/>
                      </a:cubicBezTo>
                      <a:cubicBezTo>
                        <a:pt x="302" y="3832"/>
                        <a:pt x="2906" y="2863"/>
                        <a:pt x="1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
                <p:cNvSpPr/>
                <p:nvPr/>
              </p:nvSpPr>
              <p:spPr>
                <a:xfrm rot="-1725846">
                  <a:off x="337773" y="1521859"/>
                  <a:ext cx="115449" cy="54449"/>
                </a:xfrm>
                <a:custGeom>
                  <a:avLst/>
                  <a:gdLst/>
                  <a:ahLst/>
                  <a:cxnLst/>
                  <a:rect l="l" t="t" r="r" b="b"/>
                  <a:pathLst>
                    <a:path w="4618" h="2178" extrusionOk="0">
                      <a:moveTo>
                        <a:pt x="1588" y="1"/>
                      </a:moveTo>
                      <a:cubicBezTo>
                        <a:pt x="1123" y="1"/>
                        <a:pt x="595" y="95"/>
                        <a:pt x="1" y="323"/>
                      </a:cubicBezTo>
                      <a:cubicBezTo>
                        <a:pt x="1" y="323"/>
                        <a:pt x="1037" y="2177"/>
                        <a:pt x="3835" y="2177"/>
                      </a:cubicBezTo>
                      <a:cubicBezTo>
                        <a:pt x="4082" y="2177"/>
                        <a:pt x="4343" y="2163"/>
                        <a:pt x="4618" y="2131"/>
                      </a:cubicBezTo>
                      <a:cubicBezTo>
                        <a:pt x="4618" y="2131"/>
                        <a:pt x="3802"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
                <p:cNvSpPr/>
                <p:nvPr/>
              </p:nvSpPr>
              <p:spPr>
                <a:xfrm rot="-1725846">
                  <a:off x="212517" y="1674886"/>
                  <a:ext cx="103074" cy="37725"/>
                </a:xfrm>
                <a:custGeom>
                  <a:avLst/>
                  <a:gdLst/>
                  <a:ahLst/>
                  <a:cxnLst/>
                  <a:rect l="l" t="t" r="r" b="b"/>
                  <a:pathLst>
                    <a:path w="4123" h="1509" extrusionOk="0">
                      <a:moveTo>
                        <a:pt x="2011" y="1"/>
                      </a:moveTo>
                      <a:cubicBezTo>
                        <a:pt x="1422" y="1"/>
                        <a:pt x="739" y="214"/>
                        <a:pt x="0" y="836"/>
                      </a:cubicBezTo>
                      <a:cubicBezTo>
                        <a:pt x="0" y="836"/>
                        <a:pt x="756" y="1509"/>
                        <a:pt x="2069" y="1509"/>
                      </a:cubicBezTo>
                      <a:cubicBezTo>
                        <a:pt x="2650" y="1509"/>
                        <a:pt x="3340" y="1377"/>
                        <a:pt x="4122" y="998"/>
                      </a:cubicBezTo>
                      <a:cubicBezTo>
                        <a:pt x="4122" y="998"/>
                        <a:pt x="3287" y="1"/>
                        <a:pt x="2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
                <p:cNvSpPr/>
                <p:nvPr/>
              </p:nvSpPr>
              <p:spPr>
                <a:xfrm rot="-1725846">
                  <a:off x="2232584" y="928183"/>
                  <a:ext cx="103074" cy="37725"/>
                </a:xfrm>
                <a:custGeom>
                  <a:avLst/>
                  <a:gdLst/>
                  <a:ahLst/>
                  <a:cxnLst/>
                  <a:rect l="l" t="t" r="r" b="b"/>
                  <a:pathLst>
                    <a:path w="4123" h="1509" extrusionOk="0">
                      <a:moveTo>
                        <a:pt x="2011" y="0"/>
                      </a:moveTo>
                      <a:cubicBezTo>
                        <a:pt x="1422" y="0"/>
                        <a:pt x="739" y="213"/>
                        <a:pt x="1" y="836"/>
                      </a:cubicBezTo>
                      <a:cubicBezTo>
                        <a:pt x="1" y="836"/>
                        <a:pt x="751" y="1508"/>
                        <a:pt x="2065" y="1508"/>
                      </a:cubicBezTo>
                      <a:cubicBezTo>
                        <a:pt x="2646" y="1508"/>
                        <a:pt x="3337" y="1377"/>
                        <a:pt x="4123" y="997"/>
                      </a:cubicBezTo>
                      <a:cubicBezTo>
                        <a:pt x="4123" y="997"/>
                        <a:pt x="3287"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
                <p:cNvSpPr/>
                <p:nvPr/>
              </p:nvSpPr>
              <p:spPr>
                <a:xfrm rot="-1725846">
                  <a:off x="524475" y="1577015"/>
                  <a:ext cx="66224" cy="35375"/>
                </a:xfrm>
                <a:custGeom>
                  <a:avLst/>
                  <a:gdLst/>
                  <a:ahLst/>
                  <a:cxnLst/>
                  <a:rect l="l" t="t" r="r" b="b"/>
                  <a:pathLst>
                    <a:path w="2649" h="1415" extrusionOk="0">
                      <a:moveTo>
                        <a:pt x="1860" y="1"/>
                      </a:moveTo>
                      <a:cubicBezTo>
                        <a:pt x="1265" y="1"/>
                        <a:pt x="472" y="245"/>
                        <a:pt x="1" y="1378"/>
                      </a:cubicBezTo>
                      <a:cubicBezTo>
                        <a:pt x="1" y="1378"/>
                        <a:pt x="142" y="1414"/>
                        <a:pt x="374" y="1414"/>
                      </a:cubicBezTo>
                      <a:cubicBezTo>
                        <a:pt x="881" y="1414"/>
                        <a:pt x="1821" y="1242"/>
                        <a:pt x="2648" y="141"/>
                      </a:cubicBezTo>
                      <a:cubicBezTo>
                        <a:pt x="2648" y="141"/>
                        <a:pt x="2311" y="1"/>
                        <a:pt x="1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rot="-1725846">
                  <a:off x="2191710" y="726046"/>
                  <a:ext cx="65949" cy="35350"/>
                </a:xfrm>
                <a:custGeom>
                  <a:avLst/>
                  <a:gdLst/>
                  <a:ahLst/>
                  <a:cxnLst/>
                  <a:rect l="l" t="t" r="r" b="b"/>
                  <a:pathLst>
                    <a:path w="2638" h="1414" extrusionOk="0">
                      <a:moveTo>
                        <a:pt x="1854" y="0"/>
                      </a:moveTo>
                      <a:cubicBezTo>
                        <a:pt x="1262" y="0"/>
                        <a:pt x="472" y="244"/>
                        <a:pt x="1" y="1378"/>
                      </a:cubicBezTo>
                      <a:cubicBezTo>
                        <a:pt x="1" y="1378"/>
                        <a:pt x="141" y="1413"/>
                        <a:pt x="371" y="1413"/>
                      </a:cubicBezTo>
                      <a:cubicBezTo>
                        <a:pt x="876" y="1413"/>
                        <a:pt x="1810" y="1241"/>
                        <a:pt x="2638" y="140"/>
                      </a:cubicBezTo>
                      <a:cubicBezTo>
                        <a:pt x="2638" y="140"/>
                        <a:pt x="2302" y="0"/>
                        <a:pt x="1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9"/>
              <p:cNvGrpSpPr/>
              <p:nvPr/>
            </p:nvGrpSpPr>
            <p:grpSpPr>
              <a:xfrm>
                <a:off x="27953" y="1760145"/>
                <a:ext cx="75761" cy="74791"/>
                <a:chOff x="-354683" y="1818931"/>
                <a:chExt cx="402129" cy="396982"/>
              </a:xfrm>
            </p:grpSpPr>
            <p:sp>
              <p:nvSpPr>
                <p:cNvPr id="6215" name="Google Shape;621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9"/>
              <p:cNvGrpSpPr/>
              <p:nvPr/>
            </p:nvGrpSpPr>
            <p:grpSpPr>
              <a:xfrm>
                <a:off x="-40667" y="1810317"/>
                <a:ext cx="88066" cy="86979"/>
                <a:chOff x="-354683" y="1818931"/>
                <a:chExt cx="402129" cy="396982"/>
              </a:xfrm>
            </p:grpSpPr>
            <p:sp>
              <p:nvSpPr>
                <p:cNvPr id="6223" name="Google Shape;6223;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9"/>
              <p:cNvGrpSpPr/>
              <p:nvPr/>
            </p:nvGrpSpPr>
            <p:grpSpPr>
              <a:xfrm>
                <a:off x="4595" y="2086907"/>
                <a:ext cx="154257" cy="152322"/>
                <a:chOff x="-354683" y="1818931"/>
                <a:chExt cx="402129" cy="396982"/>
              </a:xfrm>
            </p:grpSpPr>
            <p:sp>
              <p:nvSpPr>
                <p:cNvPr id="6231" name="Google Shape;623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9"/>
              <p:cNvGrpSpPr/>
              <p:nvPr/>
            </p:nvGrpSpPr>
            <p:grpSpPr>
              <a:xfrm>
                <a:off x="48665" y="2514102"/>
                <a:ext cx="66110" cy="65264"/>
                <a:chOff x="-354683" y="1818931"/>
                <a:chExt cx="402129" cy="396982"/>
              </a:xfrm>
            </p:grpSpPr>
            <p:sp>
              <p:nvSpPr>
                <p:cNvPr id="6239" name="Google Shape;6239;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9"/>
              <p:cNvGrpSpPr/>
              <p:nvPr/>
            </p:nvGrpSpPr>
            <p:grpSpPr>
              <a:xfrm>
                <a:off x="211238" y="2449522"/>
                <a:ext cx="86337" cy="85232"/>
                <a:chOff x="-354683" y="1818931"/>
                <a:chExt cx="402129" cy="396982"/>
              </a:xfrm>
            </p:grpSpPr>
            <p:sp>
              <p:nvSpPr>
                <p:cNvPr id="6247" name="Google Shape;6247;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9"/>
              <p:cNvGrpSpPr/>
              <p:nvPr/>
            </p:nvGrpSpPr>
            <p:grpSpPr>
              <a:xfrm>
                <a:off x="270067" y="2213397"/>
                <a:ext cx="124459" cy="122866"/>
                <a:chOff x="-354683" y="1818931"/>
                <a:chExt cx="402129" cy="396982"/>
              </a:xfrm>
            </p:grpSpPr>
            <p:sp>
              <p:nvSpPr>
                <p:cNvPr id="6255" name="Google Shape;625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9"/>
              <p:cNvGrpSpPr/>
              <p:nvPr/>
            </p:nvGrpSpPr>
            <p:grpSpPr>
              <a:xfrm>
                <a:off x="360295" y="2075800"/>
                <a:ext cx="164793" cy="162683"/>
                <a:chOff x="-354683" y="1818931"/>
                <a:chExt cx="402129" cy="396982"/>
              </a:xfrm>
            </p:grpSpPr>
            <p:sp>
              <p:nvSpPr>
                <p:cNvPr id="6263" name="Google Shape;6263;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9"/>
              <p:cNvGrpSpPr/>
              <p:nvPr/>
            </p:nvGrpSpPr>
            <p:grpSpPr>
              <a:xfrm>
                <a:off x="726490" y="2111052"/>
                <a:ext cx="105036" cy="103692"/>
                <a:chOff x="-354683" y="1818931"/>
                <a:chExt cx="402129" cy="396982"/>
              </a:xfrm>
            </p:grpSpPr>
            <p:sp>
              <p:nvSpPr>
                <p:cNvPr id="6271" name="Google Shape;627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9"/>
              <p:cNvGrpSpPr/>
              <p:nvPr/>
            </p:nvGrpSpPr>
            <p:grpSpPr>
              <a:xfrm>
                <a:off x="834628" y="2127081"/>
                <a:ext cx="157635" cy="155657"/>
                <a:chOff x="-354683" y="1818931"/>
                <a:chExt cx="402129" cy="396982"/>
              </a:xfrm>
            </p:grpSpPr>
            <p:sp>
              <p:nvSpPr>
                <p:cNvPr id="6279" name="Google Shape;6279;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9"/>
              <p:cNvGrpSpPr/>
              <p:nvPr/>
            </p:nvGrpSpPr>
            <p:grpSpPr>
              <a:xfrm>
                <a:off x="745745" y="2371356"/>
                <a:ext cx="87865" cy="86741"/>
                <a:chOff x="-354683" y="1818931"/>
                <a:chExt cx="402129" cy="396982"/>
              </a:xfrm>
            </p:grpSpPr>
            <p:sp>
              <p:nvSpPr>
                <p:cNvPr id="6287" name="Google Shape;6287;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9"/>
              <p:cNvGrpSpPr/>
              <p:nvPr/>
            </p:nvGrpSpPr>
            <p:grpSpPr>
              <a:xfrm>
                <a:off x="1016256" y="2234960"/>
                <a:ext cx="193384" cy="190988"/>
                <a:chOff x="-354683" y="1818931"/>
                <a:chExt cx="402129" cy="396982"/>
              </a:xfrm>
            </p:grpSpPr>
            <p:sp>
              <p:nvSpPr>
                <p:cNvPr id="6295" name="Google Shape;629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9"/>
              <p:cNvGrpSpPr/>
              <p:nvPr/>
            </p:nvGrpSpPr>
            <p:grpSpPr>
              <a:xfrm>
                <a:off x="1478715" y="2200540"/>
                <a:ext cx="105036" cy="103692"/>
                <a:chOff x="-354683" y="1818931"/>
                <a:chExt cx="402129" cy="396982"/>
              </a:xfrm>
            </p:grpSpPr>
            <p:sp>
              <p:nvSpPr>
                <p:cNvPr id="6303" name="Google Shape;6303;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9"/>
              <p:cNvGrpSpPr/>
              <p:nvPr/>
            </p:nvGrpSpPr>
            <p:grpSpPr>
              <a:xfrm>
                <a:off x="1140324" y="1924213"/>
                <a:ext cx="276102" cy="272687"/>
                <a:chOff x="-354683" y="1818931"/>
                <a:chExt cx="402129" cy="396982"/>
              </a:xfrm>
            </p:grpSpPr>
            <p:sp>
              <p:nvSpPr>
                <p:cNvPr id="6311" name="Google Shape;631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9"/>
              <p:cNvGrpSpPr/>
              <p:nvPr/>
            </p:nvGrpSpPr>
            <p:grpSpPr>
              <a:xfrm>
                <a:off x="745911" y="1423939"/>
                <a:ext cx="210716" cy="208098"/>
                <a:chOff x="-354683" y="1818931"/>
                <a:chExt cx="402129" cy="396982"/>
              </a:xfrm>
            </p:grpSpPr>
            <p:sp>
              <p:nvSpPr>
                <p:cNvPr id="6319" name="Google Shape;6319;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9"/>
              <p:cNvGrpSpPr/>
              <p:nvPr/>
            </p:nvGrpSpPr>
            <p:grpSpPr>
              <a:xfrm>
                <a:off x="834628" y="1188231"/>
                <a:ext cx="157635" cy="155657"/>
                <a:chOff x="-354683" y="1818931"/>
                <a:chExt cx="402129" cy="396982"/>
              </a:xfrm>
            </p:grpSpPr>
            <p:sp>
              <p:nvSpPr>
                <p:cNvPr id="6327" name="Google Shape;6327;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9"/>
              <p:cNvGrpSpPr/>
              <p:nvPr/>
            </p:nvGrpSpPr>
            <p:grpSpPr>
              <a:xfrm>
                <a:off x="987747" y="1241600"/>
                <a:ext cx="250406" cy="247280"/>
                <a:chOff x="-354683" y="1818931"/>
                <a:chExt cx="402129" cy="396982"/>
              </a:xfrm>
            </p:grpSpPr>
            <p:sp>
              <p:nvSpPr>
                <p:cNvPr id="6335" name="Google Shape;633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9"/>
              <p:cNvGrpSpPr/>
              <p:nvPr/>
            </p:nvGrpSpPr>
            <p:grpSpPr>
              <a:xfrm>
                <a:off x="1769942" y="570910"/>
                <a:ext cx="467958" cy="462166"/>
                <a:chOff x="-354683" y="1818931"/>
                <a:chExt cx="402129" cy="396982"/>
              </a:xfrm>
            </p:grpSpPr>
            <p:sp>
              <p:nvSpPr>
                <p:cNvPr id="6343" name="Google Shape;6343;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9"/>
              <p:cNvGrpSpPr/>
              <p:nvPr/>
            </p:nvGrpSpPr>
            <p:grpSpPr>
              <a:xfrm>
                <a:off x="1630669" y="836256"/>
                <a:ext cx="145933" cy="144144"/>
                <a:chOff x="-354683" y="1818931"/>
                <a:chExt cx="402129" cy="396982"/>
              </a:xfrm>
            </p:grpSpPr>
            <p:sp>
              <p:nvSpPr>
                <p:cNvPr id="6351" name="Google Shape;635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9"/>
              <p:cNvGrpSpPr/>
              <p:nvPr/>
            </p:nvGrpSpPr>
            <p:grpSpPr>
              <a:xfrm>
                <a:off x="1583753" y="1085931"/>
                <a:ext cx="157635" cy="155657"/>
                <a:chOff x="-354683" y="1818931"/>
                <a:chExt cx="402129" cy="396982"/>
              </a:xfrm>
            </p:grpSpPr>
            <p:sp>
              <p:nvSpPr>
                <p:cNvPr id="6359" name="Google Shape;6359;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9"/>
              <p:cNvGrpSpPr/>
              <p:nvPr/>
            </p:nvGrpSpPr>
            <p:grpSpPr>
              <a:xfrm>
                <a:off x="2035603" y="980406"/>
                <a:ext cx="157635" cy="155657"/>
                <a:chOff x="-354683" y="1818931"/>
                <a:chExt cx="402129" cy="396982"/>
              </a:xfrm>
            </p:grpSpPr>
            <p:sp>
              <p:nvSpPr>
                <p:cNvPr id="6367" name="Google Shape;6367;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9"/>
              <p:cNvGrpSpPr/>
              <p:nvPr/>
            </p:nvGrpSpPr>
            <p:grpSpPr>
              <a:xfrm>
                <a:off x="1360279" y="1231945"/>
                <a:ext cx="269949" cy="266573"/>
                <a:chOff x="-354683" y="1818931"/>
                <a:chExt cx="402129" cy="396982"/>
              </a:xfrm>
            </p:grpSpPr>
            <p:sp>
              <p:nvSpPr>
                <p:cNvPr id="6375" name="Google Shape;637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9"/>
              <p:cNvGrpSpPr/>
              <p:nvPr/>
            </p:nvGrpSpPr>
            <p:grpSpPr>
              <a:xfrm>
                <a:off x="1829136" y="1317545"/>
                <a:ext cx="314344" cy="310440"/>
                <a:chOff x="-354683" y="1818931"/>
                <a:chExt cx="402129" cy="396982"/>
              </a:xfrm>
            </p:grpSpPr>
            <p:sp>
              <p:nvSpPr>
                <p:cNvPr id="6383" name="Google Shape;6383;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9"/>
              <p:cNvGrpSpPr/>
              <p:nvPr/>
            </p:nvGrpSpPr>
            <p:grpSpPr>
              <a:xfrm>
                <a:off x="1624816" y="1538681"/>
                <a:ext cx="157635" cy="155657"/>
                <a:chOff x="-354683" y="1818931"/>
                <a:chExt cx="402129" cy="396982"/>
              </a:xfrm>
            </p:grpSpPr>
            <p:sp>
              <p:nvSpPr>
                <p:cNvPr id="6391" name="Google Shape;6391;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9"/>
              <p:cNvGrpSpPr/>
              <p:nvPr/>
            </p:nvGrpSpPr>
            <p:grpSpPr>
              <a:xfrm>
                <a:off x="1369833" y="1583873"/>
                <a:ext cx="247068" cy="243985"/>
                <a:chOff x="-354683" y="1818931"/>
                <a:chExt cx="402129" cy="396982"/>
              </a:xfrm>
            </p:grpSpPr>
            <p:sp>
              <p:nvSpPr>
                <p:cNvPr id="6399" name="Google Shape;6399;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9"/>
              <p:cNvGrpSpPr/>
              <p:nvPr/>
            </p:nvGrpSpPr>
            <p:grpSpPr>
              <a:xfrm>
                <a:off x="1741401" y="1772146"/>
                <a:ext cx="165396" cy="163318"/>
                <a:chOff x="-354683" y="1818931"/>
                <a:chExt cx="402129" cy="396982"/>
              </a:xfrm>
            </p:grpSpPr>
            <p:sp>
              <p:nvSpPr>
                <p:cNvPr id="6407" name="Google Shape;6407;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9"/>
              <p:cNvGrpSpPr/>
              <p:nvPr/>
            </p:nvGrpSpPr>
            <p:grpSpPr>
              <a:xfrm>
                <a:off x="936613" y="1481638"/>
                <a:ext cx="308715" cy="304842"/>
                <a:chOff x="-354683" y="1818931"/>
                <a:chExt cx="402129" cy="396982"/>
              </a:xfrm>
            </p:grpSpPr>
            <p:sp>
              <p:nvSpPr>
                <p:cNvPr id="6415" name="Google Shape;6415;p9"/>
                <p:cNvSpPr/>
                <p:nvPr/>
              </p:nvSpPr>
              <p:spPr>
                <a:xfrm rot="-1725846">
                  <a:off x="-334119" y="1965516"/>
                  <a:ext cx="174923" cy="130324"/>
                </a:xfrm>
                <a:custGeom>
                  <a:avLst/>
                  <a:gdLst/>
                  <a:ahLst/>
                  <a:cxnLst/>
                  <a:rect l="l" t="t" r="r" b="b"/>
                  <a:pathLst>
                    <a:path w="6997" h="5213" extrusionOk="0">
                      <a:moveTo>
                        <a:pt x="1627" y="1"/>
                      </a:moveTo>
                      <a:cubicBezTo>
                        <a:pt x="1108" y="1"/>
                        <a:pt x="765" y="48"/>
                        <a:pt x="765" y="48"/>
                      </a:cubicBezTo>
                      <a:lnTo>
                        <a:pt x="1454" y="1415"/>
                      </a:lnTo>
                      <a:lnTo>
                        <a:pt x="1454" y="1415"/>
                      </a:lnTo>
                      <a:lnTo>
                        <a:pt x="1" y="1361"/>
                      </a:lnTo>
                      <a:lnTo>
                        <a:pt x="1" y="1361"/>
                      </a:lnTo>
                      <a:cubicBezTo>
                        <a:pt x="1008" y="4693"/>
                        <a:pt x="3075" y="5213"/>
                        <a:pt x="4266" y="5213"/>
                      </a:cubicBezTo>
                      <a:cubicBezTo>
                        <a:pt x="4807" y="5213"/>
                        <a:pt x="5167" y="5106"/>
                        <a:pt x="5167" y="5106"/>
                      </a:cubicBezTo>
                      <a:cubicBezTo>
                        <a:pt x="6996" y="4729"/>
                        <a:pt x="6437" y="3330"/>
                        <a:pt x="6426" y="3330"/>
                      </a:cubicBezTo>
                      <a:cubicBezTo>
                        <a:pt x="5996" y="384"/>
                        <a:pt x="3102"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
                <p:cNvSpPr/>
                <p:nvPr/>
              </p:nvSpPr>
              <p:spPr>
                <a:xfrm rot="-1725846">
                  <a:off x="-288603" y="1856948"/>
                  <a:ext cx="203173" cy="176148"/>
                </a:xfrm>
                <a:custGeom>
                  <a:avLst/>
                  <a:gdLst/>
                  <a:ahLst/>
                  <a:cxnLst/>
                  <a:rect l="l" t="t" r="r" b="b"/>
                  <a:pathLst>
                    <a:path w="8127" h="7046" extrusionOk="0">
                      <a:moveTo>
                        <a:pt x="3229" y="0"/>
                      </a:moveTo>
                      <a:cubicBezTo>
                        <a:pt x="3229" y="0"/>
                        <a:pt x="1" y="3982"/>
                        <a:pt x="3090" y="6554"/>
                      </a:cubicBezTo>
                      <a:cubicBezTo>
                        <a:pt x="3090" y="6554"/>
                        <a:pt x="3458" y="7045"/>
                        <a:pt x="4054" y="7045"/>
                      </a:cubicBezTo>
                      <a:cubicBezTo>
                        <a:pt x="4392" y="7045"/>
                        <a:pt x="4804" y="6887"/>
                        <a:pt x="5263" y="6393"/>
                      </a:cubicBezTo>
                      <a:cubicBezTo>
                        <a:pt x="5263" y="6393"/>
                        <a:pt x="8126" y="3799"/>
                        <a:pt x="4747" y="32"/>
                      </a:cubicBezTo>
                      <a:lnTo>
                        <a:pt x="4037" y="1292"/>
                      </a:lnTo>
                      <a:lnTo>
                        <a:pt x="3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
                <p:cNvSpPr/>
                <p:nvPr/>
              </p:nvSpPr>
              <p:spPr>
                <a:xfrm rot="-1725846">
                  <a:off x="-178361" y="1884921"/>
                  <a:ext cx="178148" cy="127924"/>
                </a:xfrm>
                <a:custGeom>
                  <a:avLst/>
                  <a:gdLst/>
                  <a:ahLst/>
                  <a:cxnLst/>
                  <a:rect l="l" t="t" r="r" b="b"/>
                  <a:pathLst>
                    <a:path w="7126" h="5117" extrusionOk="0">
                      <a:moveTo>
                        <a:pt x="5230" y="0"/>
                      </a:moveTo>
                      <a:cubicBezTo>
                        <a:pt x="3687" y="0"/>
                        <a:pt x="1126" y="424"/>
                        <a:pt x="614" y="3154"/>
                      </a:cubicBezTo>
                      <a:cubicBezTo>
                        <a:pt x="614" y="3154"/>
                        <a:pt x="1" y="4520"/>
                        <a:pt x="1819" y="4972"/>
                      </a:cubicBezTo>
                      <a:cubicBezTo>
                        <a:pt x="1819" y="4972"/>
                        <a:pt x="2244" y="5117"/>
                        <a:pt x="2870" y="5117"/>
                      </a:cubicBezTo>
                      <a:cubicBezTo>
                        <a:pt x="4078" y="5117"/>
                        <a:pt x="6033" y="4579"/>
                        <a:pt x="7125" y="1432"/>
                      </a:cubicBezTo>
                      <a:lnTo>
                        <a:pt x="5672" y="1421"/>
                      </a:lnTo>
                      <a:lnTo>
                        <a:pt x="6415" y="86"/>
                      </a:lnTo>
                      <a:cubicBezTo>
                        <a:pt x="6415" y="86"/>
                        <a:pt x="5926"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
                <p:cNvSpPr/>
                <p:nvPr/>
              </p:nvSpPr>
              <p:spPr>
                <a:xfrm rot="-1725846">
                  <a:off x="-240423" y="2029244"/>
                  <a:ext cx="161723" cy="157474"/>
                </a:xfrm>
                <a:custGeom>
                  <a:avLst/>
                  <a:gdLst/>
                  <a:ahLst/>
                  <a:cxnLst/>
                  <a:rect l="l" t="t" r="r" b="b"/>
                  <a:pathLst>
                    <a:path w="6469" h="6299" extrusionOk="0">
                      <a:moveTo>
                        <a:pt x="4275" y="1"/>
                      </a:moveTo>
                      <a:cubicBezTo>
                        <a:pt x="4143" y="1"/>
                        <a:pt x="4000" y="11"/>
                        <a:pt x="3843" y="35"/>
                      </a:cubicBezTo>
                      <a:cubicBezTo>
                        <a:pt x="3843" y="35"/>
                        <a:pt x="0" y="272"/>
                        <a:pt x="280" y="5319"/>
                      </a:cubicBezTo>
                      <a:lnTo>
                        <a:pt x="1626" y="4781"/>
                      </a:lnTo>
                      <a:lnTo>
                        <a:pt x="1453" y="6299"/>
                      </a:lnTo>
                      <a:cubicBezTo>
                        <a:pt x="1453" y="6299"/>
                        <a:pt x="6469" y="5201"/>
                        <a:pt x="5640" y="1262"/>
                      </a:cubicBezTo>
                      <a:cubicBezTo>
                        <a:pt x="5650" y="1262"/>
                        <a:pt x="5687"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
                <p:cNvSpPr/>
                <p:nvPr/>
              </p:nvSpPr>
              <p:spPr>
                <a:xfrm rot="-1725846">
                  <a:off x="-149123" y="1979369"/>
                  <a:ext cx="168198" cy="161048"/>
                </a:xfrm>
                <a:custGeom>
                  <a:avLst/>
                  <a:gdLst/>
                  <a:ahLst/>
                  <a:cxnLst/>
                  <a:rect l="l" t="t" r="r" b="b"/>
                  <a:pathLst>
                    <a:path w="6728" h="6442" extrusionOk="0">
                      <a:moveTo>
                        <a:pt x="2283" y="0"/>
                      </a:moveTo>
                      <a:cubicBezTo>
                        <a:pt x="1841" y="0"/>
                        <a:pt x="1196" y="213"/>
                        <a:pt x="991" y="1383"/>
                      </a:cubicBezTo>
                      <a:cubicBezTo>
                        <a:pt x="991" y="1383"/>
                        <a:pt x="1" y="5118"/>
                        <a:pt x="4887" y="6441"/>
                      </a:cubicBezTo>
                      <a:lnTo>
                        <a:pt x="4801" y="4988"/>
                      </a:lnTo>
                      <a:lnTo>
                        <a:pt x="6189" y="5645"/>
                      </a:lnTo>
                      <a:cubicBezTo>
                        <a:pt x="6189" y="5645"/>
                        <a:pt x="6727" y="533"/>
                        <a:pt x="2723" y="70"/>
                      </a:cubicBezTo>
                      <a:cubicBezTo>
                        <a:pt x="2723" y="70"/>
                        <a:pt x="2536" y="0"/>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
                <p:cNvSpPr/>
                <p:nvPr/>
              </p:nvSpPr>
              <p:spPr>
                <a:xfrm rot="-1725846">
                  <a:off x="-228809" y="1944872"/>
                  <a:ext cx="147999" cy="137224"/>
                </a:xfrm>
                <a:custGeom>
                  <a:avLst/>
                  <a:gdLst/>
                  <a:ahLst/>
                  <a:cxnLst/>
                  <a:rect l="l" t="t" r="r" b="b"/>
                  <a:pathLst>
                    <a:path w="5920" h="5489" extrusionOk="0">
                      <a:moveTo>
                        <a:pt x="3089" y="2938"/>
                      </a:moveTo>
                      <a:cubicBezTo>
                        <a:pt x="3079" y="2960"/>
                        <a:pt x="3057" y="2971"/>
                        <a:pt x="3046" y="2992"/>
                      </a:cubicBezTo>
                      <a:cubicBezTo>
                        <a:pt x="3035" y="2971"/>
                        <a:pt x="3025" y="2960"/>
                        <a:pt x="3014" y="2938"/>
                      </a:cubicBezTo>
                      <a:close/>
                      <a:moveTo>
                        <a:pt x="2680" y="0"/>
                      </a:moveTo>
                      <a:cubicBezTo>
                        <a:pt x="2680" y="0"/>
                        <a:pt x="2088" y="721"/>
                        <a:pt x="2056" y="1518"/>
                      </a:cubicBezTo>
                      <a:cubicBezTo>
                        <a:pt x="1610" y="1220"/>
                        <a:pt x="1040" y="1165"/>
                        <a:pt x="678" y="1165"/>
                      </a:cubicBezTo>
                      <a:cubicBezTo>
                        <a:pt x="464" y="1165"/>
                        <a:pt x="323" y="1184"/>
                        <a:pt x="323" y="1184"/>
                      </a:cubicBezTo>
                      <a:lnTo>
                        <a:pt x="603" y="1754"/>
                      </a:lnTo>
                      <a:lnTo>
                        <a:pt x="1" y="1733"/>
                      </a:lnTo>
                      <a:lnTo>
                        <a:pt x="1" y="1733"/>
                      </a:lnTo>
                      <a:cubicBezTo>
                        <a:pt x="323" y="2788"/>
                        <a:pt x="894" y="3164"/>
                        <a:pt x="1367" y="3293"/>
                      </a:cubicBezTo>
                      <a:cubicBezTo>
                        <a:pt x="1077" y="3616"/>
                        <a:pt x="829" y="4133"/>
                        <a:pt x="883" y="4994"/>
                      </a:cubicBezTo>
                      <a:lnTo>
                        <a:pt x="1453" y="4768"/>
                      </a:lnTo>
                      <a:lnTo>
                        <a:pt x="1378" y="5403"/>
                      </a:lnTo>
                      <a:cubicBezTo>
                        <a:pt x="1378" y="5403"/>
                        <a:pt x="2540" y="5145"/>
                        <a:pt x="2992" y="4337"/>
                      </a:cubicBezTo>
                      <a:cubicBezTo>
                        <a:pt x="3175" y="4768"/>
                        <a:pt x="3595" y="5231"/>
                        <a:pt x="4531" y="5489"/>
                      </a:cubicBezTo>
                      <a:lnTo>
                        <a:pt x="4488" y="4886"/>
                      </a:lnTo>
                      <a:lnTo>
                        <a:pt x="5070" y="5155"/>
                      </a:lnTo>
                      <a:cubicBezTo>
                        <a:pt x="5070" y="5155"/>
                        <a:pt x="5188" y="4015"/>
                        <a:pt x="4607" y="3326"/>
                      </a:cubicBezTo>
                      <a:cubicBezTo>
                        <a:pt x="5059" y="3186"/>
                        <a:pt x="5586" y="2809"/>
                        <a:pt x="5920" y="1841"/>
                      </a:cubicBezTo>
                      <a:lnTo>
                        <a:pt x="5317" y="1841"/>
                      </a:lnTo>
                      <a:lnTo>
                        <a:pt x="5618" y="1281"/>
                      </a:lnTo>
                      <a:cubicBezTo>
                        <a:pt x="5618" y="1281"/>
                        <a:pt x="5413" y="1244"/>
                        <a:pt x="5122" y="1244"/>
                      </a:cubicBezTo>
                      <a:cubicBezTo>
                        <a:pt x="4801" y="1244"/>
                        <a:pt x="4376" y="1289"/>
                        <a:pt x="4004" y="1475"/>
                      </a:cubicBezTo>
                      <a:cubicBezTo>
                        <a:pt x="3993" y="1076"/>
                        <a:pt x="3821" y="571"/>
                        <a:pt x="3315" y="11"/>
                      </a:cubicBezTo>
                      <a:lnTo>
                        <a:pt x="3014" y="538"/>
                      </a:lnTo>
                      <a:lnTo>
                        <a:pt x="26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
                <p:cNvSpPr/>
                <p:nvPr/>
              </p:nvSpPr>
              <p:spPr>
                <a:xfrm rot="-1725846">
                  <a:off x="-183338" y="1992677"/>
                  <a:ext cx="61199" cy="52175"/>
                </a:xfrm>
                <a:custGeom>
                  <a:avLst/>
                  <a:gdLst/>
                  <a:ahLst/>
                  <a:cxnLst/>
                  <a:rect l="l" t="t" r="r" b="b"/>
                  <a:pathLst>
                    <a:path w="2448" h="2087" extrusionOk="0">
                      <a:moveTo>
                        <a:pt x="1388" y="0"/>
                      </a:moveTo>
                      <a:cubicBezTo>
                        <a:pt x="469" y="0"/>
                        <a:pt x="0" y="1105"/>
                        <a:pt x="640" y="1766"/>
                      </a:cubicBezTo>
                      <a:cubicBezTo>
                        <a:pt x="854" y="1987"/>
                        <a:pt x="1122" y="2087"/>
                        <a:pt x="1385" y="2087"/>
                      </a:cubicBezTo>
                      <a:cubicBezTo>
                        <a:pt x="1914" y="2087"/>
                        <a:pt x="2423" y="1684"/>
                        <a:pt x="2437" y="1066"/>
                      </a:cubicBezTo>
                      <a:cubicBezTo>
                        <a:pt x="2448" y="485"/>
                        <a:pt x="1985" y="11"/>
                        <a:pt x="1415" y="1"/>
                      </a:cubicBezTo>
                      <a:cubicBezTo>
                        <a:pt x="1406" y="0"/>
                        <a:pt x="1397"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22" name="Google Shape;6422;p9"/>
            <p:cNvSpPr/>
            <p:nvPr/>
          </p:nvSpPr>
          <p:spPr>
            <a:xfrm rot="-3878216" flipH="1">
              <a:off x="1542007" y="681171"/>
              <a:ext cx="73891" cy="94463"/>
            </a:xfrm>
            <a:custGeom>
              <a:avLst/>
              <a:gdLst/>
              <a:ahLst/>
              <a:cxnLst/>
              <a:rect l="l" t="t" r="r" b="b"/>
              <a:pathLst>
                <a:path w="2956" h="3779" extrusionOk="0">
                  <a:moveTo>
                    <a:pt x="720" y="0"/>
                  </a:moveTo>
                  <a:cubicBezTo>
                    <a:pt x="574" y="0"/>
                    <a:pt x="406" y="18"/>
                    <a:pt x="212" y="50"/>
                  </a:cubicBezTo>
                  <a:cubicBezTo>
                    <a:pt x="141" y="191"/>
                    <a:pt x="212" y="331"/>
                    <a:pt x="352" y="402"/>
                  </a:cubicBezTo>
                  <a:cubicBezTo>
                    <a:pt x="493" y="683"/>
                    <a:pt x="845" y="894"/>
                    <a:pt x="423" y="1316"/>
                  </a:cubicBezTo>
                  <a:cubicBezTo>
                    <a:pt x="0" y="1738"/>
                    <a:pt x="141" y="2512"/>
                    <a:pt x="774" y="2723"/>
                  </a:cubicBezTo>
                  <a:cubicBezTo>
                    <a:pt x="985" y="2794"/>
                    <a:pt x="1267" y="2864"/>
                    <a:pt x="1478" y="2864"/>
                  </a:cubicBezTo>
                  <a:cubicBezTo>
                    <a:pt x="1556" y="2853"/>
                    <a:pt x="1627" y="2847"/>
                    <a:pt x="1690" y="2847"/>
                  </a:cubicBezTo>
                  <a:cubicBezTo>
                    <a:pt x="2030" y="2847"/>
                    <a:pt x="2170" y="3012"/>
                    <a:pt x="2111" y="3427"/>
                  </a:cubicBezTo>
                  <a:cubicBezTo>
                    <a:pt x="2041" y="3638"/>
                    <a:pt x="2181" y="3778"/>
                    <a:pt x="2322" y="3778"/>
                  </a:cubicBezTo>
                  <a:cubicBezTo>
                    <a:pt x="2533" y="3778"/>
                    <a:pt x="2744" y="3638"/>
                    <a:pt x="2744" y="3427"/>
                  </a:cubicBezTo>
                  <a:cubicBezTo>
                    <a:pt x="2744" y="3005"/>
                    <a:pt x="2814" y="2583"/>
                    <a:pt x="2885" y="2160"/>
                  </a:cubicBezTo>
                  <a:cubicBezTo>
                    <a:pt x="2955" y="1738"/>
                    <a:pt x="2603" y="1527"/>
                    <a:pt x="2322" y="1387"/>
                  </a:cubicBezTo>
                  <a:cubicBezTo>
                    <a:pt x="1970" y="1316"/>
                    <a:pt x="1689" y="1035"/>
                    <a:pt x="1618" y="683"/>
                  </a:cubicBezTo>
                  <a:cubicBezTo>
                    <a:pt x="1456" y="196"/>
                    <a:pt x="121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
            <p:cNvSpPr/>
            <p:nvPr/>
          </p:nvSpPr>
          <p:spPr>
            <a:xfrm rot="-4739272" flipH="1">
              <a:off x="2047846" y="1982895"/>
              <a:ext cx="100266" cy="69644"/>
            </a:xfrm>
            <a:custGeom>
              <a:avLst/>
              <a:gdLst/>
              <a:ahLst/>
              <a:cxnLst/>
              <a:rect l="l" t="t" r="r" b="b"/>
              <a:pathLst>
                <a:path w="4011" h="2786" extrusionOk="0">
                  <a:moveTo>
                    <a:pt x="3324" y="1"/>
                  </a:moveTo>
                  <a:cubicBezTo>
                    <a:pt x="3273" y="1"/>
                    <a:pt x="3221" y="11"/>
                    <a:pt x="3166" y="33"/>
                  </a:cubicBezTo>
                  <a:cubicBezTo>
                    <a:pt x="2181" y="455"/>
                    <a:pt x="1126" y="666"/>
                    <a:pt x="423" y="1510"/>
                  </a:cubicBezTo>
                  <a:cubicBezTo>
                    <a:pt x="141" y="1791"/>
                    <a:pt x="1" y="2073"/>
                    <a:pt x="212" y="2424"/>
                  </a:cubicBezTo>
                  <a:cubicBezTo>
                    <a:pt x="345" y="2647"/>
                    <a:pt x="591" y="2785"/>
                    <a:pt x="844" y="2785"/>
                  </a:cubicBezTo>
                  <a:cubicBezTo>
                    <a:pt x="990" y="2785"/>
                    <a:pt x="1138" y="2739"/>
                    <a:pt x="1267" y="2635"/>
                  </a:cubicBezTo>
                  <a:cubicBezTo>
                    <a:pt x="1759" y="2213"/>
                    <a:pt x="2603" y="2424"/>
                    <a:pt x="2885" y="1651"/>
                  </a:cubicBezTo>
                  <a:cubicBezTo>
                    <a:pt x="2885" y="1510"/>
                    <a:pt x="3237" y="1510"/>
                    <a:pt x="3518" y="1439"/>
                  </a:cubicBezTo>
                  <a:cubicBezTo>
                    <a:pt x="3799" y="1299"/>
                    <a:pt x="4010" y="947"/>
                    <a:pt x="3940" y="595"/>
                  </a:cubicBezTo>
                  <a:cubicBezTo>
                    <a:pt x="3821" y="298"/>
                    <a:pt x="3602" y="1"/>
                    <a:pt x="3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
            <p:cNvSpPr/>
            <p:nvPr/>
          </p:nvSpPr>
          <p:spPr>
            <a:xfrm rot="-3878216" flipH="1">
              <a:off x="1154849" y="972215"/>
              <a:ext cx="94988" cy="65542"/>
            </a:xfrm>
            <a:custGeom>
              <a:avLst/>
              <a:gdLst/>
              <a:ahLst/>
              <a:cxnLst/>
              <a:rect l="l" t="t" r="r" b="b"/>
              <a:pathLst>
                <a:path w="3800" h="2622" extrusionOk="0">
                  <a:moveTo>
                    <a:pt x="2451" y="0"/>
                  </a:moveTo>
                  <a:cubicBezTo>
                    <a:pt x="2262" y="0"/>
                    <a:pt x="2075" y="17"/>
                    <a:pt x="1900" y="46"/>
                  </a:cubicBezTo>
                  <a:cubicBezTo>
                    <a:pt x="1478" y="117"/>
                    <a:pt x="1056" y="187"/>
                    <a:pt x="986" y="820"/>
                  </a:cubicBezTo>
                  <a:cubicBezTo>
                    <a:pt x="986" y="1031"/>
                    <a:pt x="704" y="1031"/>
                    <a:pt x="564" y="1031"/>
                  </a:cubicBezTo>
                  <a:cubicBezTo>
                    <a:pt x="423" y="1031"/>
                    <a:pt x="212" y="1102"/>
                    <a:pt x="141" y="1242"/>
                  </a:cubicBezTo>
                  <a:cubicBezTo>
                    <a:pt x="1" y="1453"/>
                    <a:pt x="1" y="1735"/>
                    <a:pt x="212" y="1875"/>
                  </a:cubicBezTo>
                  <a:cubicBezTo>
                    <a:pt x="515" y="2118"/>
                    <a:pt x="661" y="2621"/>
                    <a:pt x="1101" y="2621"/>
                  </a:cubicBezTo>
                  <a:cubicBezTo>
                    <a:pt x="1171" y="2621"/>
                    <a:pt x="1250" y="2608"/>
                    <a:pt x="1337" y="2579"/>
                  </a:cubicBezTo>
                  <a:cubicBezTo>
                    <a:pt x="1619" y="2508"/>
                    <a:pt x="1689" y="2227"/>
                    <a:pt x="1689" y="1946"/>
                  </a:cubicBezTo>
                  <a:cubicBezTo>
                    <a:pt x="1689" y="1297"/>
                    <a:pt x="1724" y="1073"/>
                    <a:pt x="2046" y="1073"/>
                  </a:cubicBezTo>
                  <a:cubicBezTo>
                    <a:pt x="2178" y="1073"/>
                    <a:pt x="2358" y="1111"/>
                    <a:pt x="2604" y="1172"/>
                  </a:cubicBezTo>
                  <a:cubicBezTo>
                    <a:pt x="2744" y="1242"/>
                    <a:pt x="2885" y="1242"/>
                    <a:pt x="2955" y="1313"/>
                  </a:cubicBezTo>
                  <a:cubicBezTo>
                    <a:pt x="3002" y="1322"/>
                    <a:pt x="3047" y="1326"/>
                    <a:pt x="3090" y="1326"/>
                  </a:cubicBezTo>
                  <a:cubicBezTo>
                    <a:pt x="3377" y="1326"/>
                    <a:pt x="3598" y="1135"/>
                    <a:pt x="3659" y="890"/>
                  </a:cubicBezTo>
                  <a:cubicBezTo>
                    <a:pt x="3799" y="539"/>
                    <a:pt x="3588" y="187"/>
                    <a:pt x="3237" y="117"/>
                  </a:cubicBezTo>
                  <a:cubicBezTo>
                    <a:pt x="2989" y="34"/>
                    <a:pt x="2718" y="0"/>
                    <a:pt x="2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
            <p:cNvSpPr/>
            <p:nvPr/>
          </p:nvSpPr>
          <p:spPr>
            <a:xfrm rot="-4739272" flipH="1">
              <a:off x="1538487" y="1992098"/>
              <a:ext cx="80918" cy="51245"/>
            </a:xfrm>
            <a:custGeom>
              <a:avLst/>
              <a:gdLst/>
              <a:ahLst/>
              <a:cxnLst/>
              <a:rect l="l" t="t" r="r" b="b"/>
              <a:pathLst>
                <a:path w="3237" h="2050" extrusionOk="0">
                  <a:moveTo>
                    <a:pt x="1201" y="1"/>
                  </a:moveTo>
                  <a:cubicBezTo>
                    <a:pt x="1051" y="1"/>
                    <a:pt x="903" y="47"/>
                    <a:pt x="774" y="150"/>
                  </a:cubicBezTo>
                  <a:cubicBezTo>
                    <a:pt x="0" y="713"/>
                    <a:pt x="282" y="1839"/>
                    <a:pt x="1196" y="2050"/>
                  </a:cubicBezTo>
                  <a:cubicBezTo>
                    <a:pt x="1548" y="2050"/>
                    <a:pt x="1970" y="2050"/>
                    <a:pt x="2322" y="1979"/>
                  </a:cubicBezTo>
                  <a:cubicBezTo>
                    <a:pt x="2533" y="1979"/>
                    <a:pt x="2674" y="1909"/>
                    <a:pt x="2814" y="1839"/>
                  </a:cubicBezTo>
                  <a:cubicBezTo>
                    <a:pt x="3236" y="1628"/>
                    <a:pt x="3236" y="1135"/>
                    <a:pt x="2814" y="924"/>
                  </a:cubicBezTo>
                  <a:cubicBezTo>
                    <a:pt x="2463" y="854"/>
                    <a:pt x="2111" y="643"/>
                    <a:pt x="1900" y="361"/>
                  </a:cubicBezTo>
                  <a:cubicBezTo>
                    <a:pt x="1722" y="139"/>
                    <a:pt x="1459"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
            <p:cNvSpPr/>
            <p:nvPr/>
          </p:nvSpPr>
          <p:spPr>
            <a:xfrm rot="-4739272" flipH="1">
              <a:off x="1093394" y="615404"/>
              <a:ext cx="75618" cy="37397"/>
            </a:xfrm>
            <a:custGeom>
              <a:avLst/>
              <a:gdLst/>
              <a:ahLst/>
              <a:cxnLst/>
              <a:rect l="l" t="t" r="r" b="b"/>
              <a:pathLst>
                <a:path w="3025" h="1496" extrusionOk="0">
                  <a:moveTo>
                    <a:pt x="2138" y="0"/>
                  </a:moveTo>
                  <a:cubicBezTo>
                    <a:pt x="2035" y="0"/>
                    <a:pt x="1932" y="16"/>
                    <a:pt x="1829" y="42"/>
                  </a:cubicBezTo>
                  <a:cubicBezTo>
                    <a:pt x="1653" y="77"/>
                    <a:pt x="1495" y="95"/>
                    <a:pt x="1345" y="95"/>
                  </a:cubicBezTo>
                  <a:cubicBezTo>
                    <a:pt x="1196" y="95"/>
                    <a:pt x="1055" y="77"/>
                    <a:pt x="915" y="42"/>
                  </a:cubicBezTo>
                  <a:cubicBezTo>
                    <a:pt x="870" y="33"/>
                    <a:pt x="824" y="29"/>
                    <a:pt x="778" y="29"/>
                  </a:cubicBezTo>
                  <a:cubicBezTo>
                    <a:pt x="462" y="29"/>
                    <a:pt x="141" y="236"/>
                    <a:pt x="141" y="605"/>
                  </a:cubicBezTo>
                  <a:cubicBezTo>
                    <a:pt x="0" y="1027"/>
                    <a:pt x="281" y="1238"/>
                    <a:pt x="703" y="1379"/>
                  </a:cubicBezTo>
                  <a:cubicBezTo>
                    <a:pt x="827" y="1461"/>
                    <a:pt x="975" y="1495"/>
                    <a:pt x="1118" y="1495"/>
                  </a:cubicBezTo>
                  <a:cubicBezTo>
                    <a:pt x="1220" y="1495"/>
                    <a:pt x="1320" y="1478"/>
                    <a:pt x="1407" y="1449"/>
                  </a:cubicBezTo>
                  <a:cubicBezTo>
                    <a:pt x="1759" y="1238"/>
                    <a:pt x="2181" y="1097"/>
                    <a:pt x="2603" y="1097"/>
                  </a:cubicBezTo>
                  <a:cubicBezTo>
                    <a:pt x="2814" y="1097"/>
                    <a:pt x="2955" y="957"/>
                    <a:pt x="2955" y="746"/>
                  </a:cubicBezTo>
                  <a:cubicBezTo>
                    <a:pt x="3025" y="464"/>
                    <a:pt x="2884" y="253"/>
                    <a:pt x="2673" y="183"/>
                  </a:cubicBezTo>
                  <a:cubicBezTo>
                    <a:pt x="2495" y="49"/>
                    <a:pt x="2316" y="0"/>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
            <p:cNvSpPr/>
            <p:nvPr/>
          </p:nvSpPr>
          <p:spPr>
            <a:xfrm rot="-3878216" flipH="1">
              <a:off x="1769541" y="1170586"/>
              <a:ext cx="58068" cy="59643"/>
            </a:xfrm>
            <a:custGeom>
              <a:avLst/>
              <a:gdLst/>
              <a:ahLst/>
              <a:cxnLst/>
              <a:rect l="l" t="t" r="r" b="b"/>
              <a:pathLst>
                <a:path w="2323" h="2386" extrusionOk="0">
                  <a:moveTo>
                    <a:pt x="384" y="0"/>
                  </a:moveTo>
                  <a:cubicBezTo>
                    <a:pt x="233" y="0"/>
                    <a:pt x="129" y="115"/>
                    <a:pt x="71" y="230"/>
                  </a:cubicBezTo>
                  <a:cubicBezTo>
                    <a:pt x="1" y="582"/>
                    <a:pt x="1" y="933"/>
                    <a:pt x="353" y="1144"/>
                  </a:cubicBezTo>
                  <a:cubicBezTo>
                    <a:pt x="775" y="1285"/>
                    <a:pt x="1056" y="1637"/>
                    <a:pt x="1267" y="1989"/>
                  </a:cubicBezTo>
                  <a:cubicBezTo>
                    <a:pt x="1377" y="2208"/>
                    <a:pt x="1530" y="2385"/>
                    <a:pt x="1759" y="2385"/>
                  </a:cubicBezTo>
                  <a:cubicBezTo>
                    <a:pt x="1823" y="2385"/>
                    <a:pt x="1893" y="2371"/>
                    <a:pt x="1971" y="2340"/>
                  </a:cubicBezTo>
                  <a:cubicBezTo>
                    <a:pt x="2322" y="2200"/>
                    <a:pt x="2322" y="1778"/>
                    <a:pt x="2322" y="1567"/>
                  </a:cubicBezTo>
                  <a:cubicBezTo>
                    <a:pt x="1971" y="793"/>
                    <a:pt x="1337" y="160"/>
                    <a:pt x="493" y="19"/>
                  </a:cubicBezTo>
                  <a:cubicBezTo>
                    <a:pt x="455" y="6"/>
                    <a:pt x="418"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
            <p:cNvSpPr/>
            <p:nvPr/>
          </p:nvSpPr>
          <p:spPr>
            <a:xfrm rot="-4739272" flipH="1">
              <a:off x="761391" y="2637985"/>
              <a:ext cx="58070" cy="36947"/>
            </a:xfrm>
            <a:custGeom>
              <a:avLst/>
              <a:gdLst/>
              <a:ahLst/>
              <a:cxnLst/>
              <a:rect l="l" t="t" r="r" b="b"/>
              <a:pathLst>
                <a:path w="2323" h="1478" extrusionOk="0">
                  <a:moveTo>
                    <a:pt x="1127" y="0"/>
                  </a:moveTo>
                  <a:cubicBezTo>
                    <a:pt x="353" y="141"/>
                    <a:pt x="1" y="423"/>
                    <a:pt x="71" y="845"/>
                  </a:cubicBezTo>
                  <a:cubicBezTo>
                    <a:pt x="142" y="1267"/>
                    <a:pt x="564" y="1478"/>
                    <a:pt x="1197" y="1478"/>
                  </a:cubicBezTo>
                  <a:cubicBezTo>
                    <a:pt x="1408" y="1478"/>
                    <a:pt x="1619" y="1478"/>
                    <a:pt x="1760" y="1407"/>
                  </a:cubicBezTo>
                  <a:cubicBezTo>
                    <a:pt x="2111" y="1337"/>
                    <a:pt x="2322" y="1056"/>
                    <a:pt x="2322" y="704"/>
                  </a:cubicBezTo>
                  <a:cubicBezTo>
                    <a:pt x="2322" y="282"/>
                    <a:pt x="1971"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
            <p:cNvSpPr/>
            <p:nvPr/>
          </p:nvSpPr>
          <p:spPr>
            <a:xfrm rot="-4739272" flipH="1">
              <a:off x="237116" y="1873535"/>
              <a:ext cx="59795" cy="27723"/>
            </a:xfrm>
            <a:custGeom>
              <a:avLst/>
              <a:gdLst/>
              <a:ahLst/>
              <a:cxnLst/>
              <a:rect l="l" t="t" r="r" b="b"/>
              <a:pathLst>
                <a:path w="2392" h="1109" extrusionOk="0">
                  <a:moveTo>
                    <a:pt x="1196" y="0"/>
                  </a:moveTo>
                  <a:cubicBezTo>
                    <a:pt x="879" y="0"/>
                    <a:pt x="563" y="71"/>
                    <a:pt x="281" y="211"/>
                  </a:cubicBezTo>
                  <a:cubicBezTo>
                    <a:pt x="141" y="282"/>
                    <a:pt x="0" y="493"/>
                    <a:pt x="70" y="704"/>
                  </a:cubicBezTo>
                  <a:cubicBezTo>
                    <a:pt x="141" y="915"/>
                    <a:pt x="281" y="1056"/>
                    <a:pt x="492" y="1056"/>
                  </a:cubicBezTo>
                  <a:cubicBezTo>
                    <a:pt x="668" y="1091"/>
                    <a:pt x="862" y="1108"/>
                    <a:pt x="1055" y="1108"/>
                  </a:cubicBezTo>
                  <a:cubicBezTo>
                    <a:pt x="1249" y="1108"/>
                    <a:pt x="1442" y="1091"/>
                    <a:pt x="1618" y="1056"/>
                  </a:cubicBezTo>
                  <a:cubicBezTo>
                    <a:pt x="1759" y="1056"/>
                    <a:pt x="1899" y="985"/>
                    <a:pt x="2040" y="915"/>
                  </a:cubicBezTo>
                  <a:cubicBezTo>
                    <a:pt x="2322" y="774"/>
                    <a:pt x="2392" y="352"/>
                    <a:pt x="2110" y="211"/>
                  </a:cubicBezTo>
                  <a:cubicBezTo>
                    <a:pt x="1829" y="71"/>
                    <a:pt x="1513" y="0"/>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
            <p:cNvSpPr/>
            <p:nvPr/>
          </p:nvSpPr>
          <p:spPr>
            <a:xfrm rot="-4739272" flipH="1">
              <a:off x="1926860" y="1741572"/>
              <a:ext cx="66869" cy="30297"/>
            </a:xfrm>
            <a:custGeom>
              <a:avLst/>
              <a:gdLst/>
              <a:ahLst/>
              <a:cxnLst/>
              <a:rect l="l" t="t" r="r" b="b"/>
              <a:pathLst>
                <a:path w="2675" h="1212" extrusionOk="0">
                  <a:moveTo>
                    <a:pt x="2161" y="0"/>
                  </a:moveTo>
                  <a:cubicBezTo>
                    <a:pt x="2078" y="0"/>
                    <a:pt x="1989" y="24"/>
                    <a:pt x="1900" y="68"/>
                  </a:cubicBezTo>
                  <a:lnTo>
                    <a:pt x="1267" y="209"/>
                  </a:lnTo>
                  <a:lnTo>
                    <a:pt x="1197" y="209"/>
                  </a:lnTo>
                  <a:lnTo>
                    <a:pt x="282" y="490"/>
                  </a:lnTo>
                  <a:cubicBezTo>
                    <a:pt x="142" y="490"/>
                    <a:pt x="1" y="631"/>
                    <a:pt x="1" y="772"/>
                  </a:cubicBezTo>
                  <a:cubicBezTo>
                    <a:pt x="1" y="912"/>
                    <a:pt x="142" y="983"/>
                    <a:pt x="282" y="1053"/>
                  </a:cubicBezTo>
                  <a:cubicBezTo>
                    <a:pt x="564" y="1158"/>
                    <a:pt x="880" y="1211"/>
                    <a:pt x="1206" y="1211"/>
                  </a:cubicBezTo>
                  <a:cubicBezTo>
                    <a:pt x="1531" y="1211"/>
                    <a:pt x="1865" y="1158"/>
                    <a:pt x="2182" y="1053"/>
                  </a:cubicBezTo>
                  <a:cubicBezTo>
                    <a:pt x="2533" y="983"/>
                    <a:pt x="2674" y="631"/>
                    <a:pt x="2533" y="349"/>
                  </a:cubicBezTo>
                  <a:cubicBezTo>
                    <a:pt x="2485" y="109"/>
                    <a:pt x="2339" y="0"/>
                    <a:pt x="2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
            <p:cNvSpPr/>
            <p:nvPr/>
          </p:nvSpPr>
          <p:spPr>
            <a:xfrm rot="-3878216" flipH="1">
              <a:off x="1259406" y="789458"/>
              <a:ext cx="43995" cy="43545"/>
            </a:xfrm>
            <a:custGeom>
              <a:avLst/>
              <a:gdLst/>
              <a:ahLst/>
              <a:cxnLst/>
              <a:rect l="l" t="t" r="r" b="b"/>
              <a:pathLst>
                <a:path w="1760" h="1742" extrusionOk="0">
                  <a:moveTo>
                    <a:pt x="783" y="0"/>
                  </a:moveTo>
                  <a:cubicBezTo>
                    <a:pt x="711" y="0"/>
                    <a:pt x="637" y="10"/>
                    <a:pt x="564" y="31"/>
                  </a:cubicBezTo>
                  <a:cubicBezTo>
                    <a:pt x="212" y="31"/>
                    <a:pt x="1" y="242"/>
                    <a:pt x="71" y="594"/>
                  </a:cubicBezTo>
                  <a:cubicBezTo>
                    <a:pt x="197" y="1224"/>
                    <a:pt x="662" y="1741"/>
                    <a:pt x="1010" y="1741"/>
                  </a:cubicBezTo>
                  <a:cubicBezTo>
                    <a:pt x="1051" y="1741"/>
                    <a:pt x="1090" y="1734"/>
                    <a:pt x="1127" y="1720"/>
                  </a:cubicBezTo>
                  <a:cubicBezTo>
                    <a:pt x="1549" y="1579"/>
                    <a:pt x="1760" y="1157"/>
                    <a:pt x="1619" y="805"/>
                  </a:cubicBezTo>
                  <a:cubicBezTo>
                    <a:pt x="1559" y="326"/>
                    <a:pt x="1194"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
            <p:cNvSpPr/>
            <p:nvPr/>
          </p:nvSpPr>
          <p:spPr>
            <a:xfrm rot="-4739272" flipH="1">
              <a:off x="659340" y="2779881"/>
              <a:ext cx="43996" cy="37847"/>
            </a:xfrm>
            <a:custGeom>
              <a:avLst/>
              <a:gdLst/>
              <a:ahLst/>
              <a:cxnLst/>
              <a:rect l="l" t="t" r="r" b="b"/>
              <a:pathLst>
                <a:path w="1760" h="1514" extrusionOk="0">
                  <a:moveTo>
                    <a:pt x="845" y="1"/>
                  </a:moveTo>
                  <a:cubicBezTo>
                    <a:pt x="754" y="1"/>
                    <a:pt x="660" y="12"/>
                    <a:pt x="563" y="36"/>
                  </a:cubicBezTo>
                  <a:cubicBezTo>
                    <a:pt x="211" y="107"/>
                    <a:pt x="0" y="318"/>
                    <a:pt x="0" y="740"/>
                  </a:cubicBezTo>
                  <a:cubicBezTo>
                    <a:pt x="141" y="1232"/>
                    <a:pt x="633" y="1514"/>
                    <a:pt x="1126" y="1514"/>
                  </a:cubicBezTo>
                  <a:cubicBezTo>
                    <a:pt x="1548" y="1443"/>
                    <a:pt x="1759" y="1092"/>
                    <a:pt x="1689" y="740"/>
                  </a:cubicBezTo>
                  <a:cubicBezTo>
                    <a:pt x="1630" y="274"/>
                    <a:pt x="12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
            <p:cNvSpPr/>
            <p:nvPr/>
          </p:nvSpPr>
          <p:spPr>
            <a:xfrm rot="-4739272" flipH="1">
              <a:off x="848661" y="1931625"/>
              <a:ext cx="75293" cy="29272"/>
            </a:xfrm>
            <a:custGeom>
              <a:avLst/>
              <a:gdLst/>
              <a:ahLst/>
              <a:cxnLst/>
              <a:rect l="l" t="t" r="r" b="b"/>
              <a:pathLst>
                <a:path w="3012" h="1171" extrusionOk="0">
                  <a:moveTo>
                    <a:pt x="2529" y="64"/>
                  </a:moveTo>
                  <a:cubicBezTo>
                    <a:pt x="2508" y="64"/>
                    <a:pt x="2485" y="66"/>
                    <a:pt x="2462" y="70"/>
                  </a:cubicBezTo>
                  <a:cubicBezTo>
                    <a:pt x="1759" y="211"/>
                    <a:pt x="915" y="0"/>
                    <a:pt x="0" y="422"/>
                  </a:cubicBezTo>
                  <a:cubicBezTo>
                    <a:pt x="774" y="844"/>
                    <a:pt x="1477" y="774"/>
                    <a:pt x="2040" y="1126"/>
                  </a:cubicBezTo>
                  <a:cubicBezTo>
                    <a:pt x="2086" y="1156"/>
                    <a:pt x="2139" y="1170"/>
                    <a:pt x="2196" y="1170"/>
                  </a:cubicBezTo>
                  <a:cubicBezTo>
                    <a:pt x="2399" y="1170"/>
                    <a:pt x="2649" y="994"/>
                    <a:pt x="2814" y="774"/>
                  </a:cubicBezTo>
                  <a:cubicBezTo>
                    <a:pt x="3011" y="511"/>
                    <a:pt x="2840" y="64"/>
                    <a:pt x="2529"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
            <p:cNvSpPr/>
            <p:nvPr/>
          </p:nvSpPr>
          <p:spPr>
            <a:xfrm rot="-4739272" flipH="1">
              <a:off x="1109215" y="2554476"/>
              <a:ext cx="43996" cy="34547"/>
            </a:xfrm>
            <a:custGeom>
              <a:avLst/>
              <a:gdLst/>
              <a:ahLst/>
              <a:cxnLst/>
              <a:rect l="l" t="t" r="r" b="b"/>
              <a:pathLst>
                <a:path w="1760" h="1382" extrusionOk="0">
                  <a:moveTo>
                    <a:pt x="823" y="0"/>
                  </a:moveTo>
                  <a:cubicBezTo>
                    <a:pt x="738" y="0"/>
                    <a:pt x="651" y="12"/>
                    <a:pt x="564" y="37"/>
                  </a:cubicBezTo>
                  <a:cubicBezTo>
                    <a:pt x="282" y="107"/>
                    <a:pt x="1" y="248"/>
                    <a:pt x="1" y="600"/>
                  </a:cubicBezTo>
                  <a:cubicBezTo>
                    <a:pt x="66" y="991"/>
                    <a:pt x="614" y="1381"/>
                    <a:pt x="1085" y="1381"/>
                  </a:cubicBezTo>
                  <a:cubicBezTo>
                    <a:pt x="1123" y="1381"/>
                    <a:pt x="1160" y="1379"/>
                    <a:pt x="1197" y="1374"/>
                  </a:cubicBezTo>
                  <a:cubicBezTo>
                    <a:pt x="1549" y="1303"/>
                    <a:pt x="1760" y="952"/>
                    <a:pt x="1689" y="600"/>
                  </a:cubicBezTo>
                  <a:cubicBezTo>
                    <a:pt x="1573" y="253"/>
                    <a:pt x="1220"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
            <p:cNvSpPr/>
            <p:nvPr/>
          </p:nvSpPr>
          <p:spPr>
            <a:xfrm rot="-3878216" flipH="1">
              <a:off x="1706971" y="1448116"/>
              <a:ext cx="51019" cy="34971"/>
            </a:xfrm>
            <a:custGeom>
              <a:avLst/>
              <a:gdLst/>
              <a:ahLst/>
              <a:cxnLst/>
              <a:rect l="l" t="t" r="r" b="b"/>
              <a:pathLst>
                <a:path w="2041" h="1399" extrusionOk="0">
                  <a:moveTo>
                    <a:pt x="731" y="1"/>
                  </a:moveTo>
                  <a:cubicBezTo>
                    <a:pt x="605" y="1"/>
                    <a:pt x="477" y="20"/>
                    <a:pt x="352" y="62"/>
                  </a:cubicBezTo>
                  <a:cubicBezTo>
                    <a:pt x="141" y="132"/>
                    <a:pt x="1" y="343"/>
                    <a:pt x="212" y="484"/>
                  </a:cubicBezTo>
                  <a:cubicBezTo>
                    <a:pt x="563" y="906"/>
                    <a:pt x="986" y="1187"/>
                    <a:pt x="1478" y="1398"/>
                  </a:cubicBezTo>
                  <a:lnTo>
                    <a:pt x="1689" y="1398"/>
                  </a:lnTo>
                  <a:cubicBezTo>
                    <a:pt x="1900" y="1328"/>
                    <a:pt x="2041" y="1047"/>
                    <a:pt x="1970" y="836"/>
                  </a:cubicBezTo>
                  <a:cubicBezTo>
                    <a:pt x="1744" y="327"/>
                    <a:pt x="124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
            <p:cNvSpPr/>
            <p:nvPr/>
          </p:nvSpPr>
          <p:spPr>
            <a:xfrm rot="-3878216" flipH="1">
              <a:off x="452725" y="938682"/>
              <a:ext cx="39770" cy="37520"/>
            </a:xfrm>
            <a:custGeom>
              <a:avLst/>
              <a:gdLst/>
              <a:ahLst/>
              <a:cxnLst/>
              <a:rect l="l" t="t" r="r" b="b"/>
              <a:pathLst>
                <a:path w="1591" h="1501" extrusionOk="0">
                  <a:moveTo>
                    <a:pt x="464" y="0"/>
                  </a:moveTo>
                  <a:cubicBezTo>
                    <a:pt x="405" y="0"/>
                    <a:pt x="344" y="5"/>
                    <a:pt x="282" y="17"/>
                  </a:cubicBezTo>
                  <a:cubicBezTo>
                    <a:pt x="141" y="87"/>
                    <a:pt x="0" y="298"/>
                    <a:pt x="71" y="509"/>
                  </a:cubicBezTo>
                  <a:cubicBezTo>
                    <a:pt x="282" y="791"/>
                    <a:pt x="493" y="1142"/>
                    <a:pt x="774" y="1424"/>
                  </a:cubicBezTo>
                  <a:cubicBezTo>
                    <a:pt x="828" y="1477"/>
                    <a:pt x="892" y="1500"/>
                    <a:pt x="958" y="1500"/>
                  </a:cubicBezTo>
                  <a:cubicBezTo>
                    <a:pt x="1066" y="1500"/>
                    <a:pt x="1180" y="1440"/>
                    <a:pt x="1267" y="1353"/>
                  </a:cubicBezTo>
                  <a:cubicBezTo>
                    <a:pt x="1590" y="706"/>
                    <a:pt x="1140"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
            <p:cNvSpPr/>
            <p:nvPr/>
          </p:nvSpPr>
          <p:spPr>
            <a:xfrm rot="-3878216" flipH="1">
              <a:off x="989345" y="1933652"/>
              <a:ext cx="47494" cy="25197"/>
            </a:xfrm>
            <a:custGeom>
              <a:avLst/>
              <a:gdLst/>
              <a:ahLst/>
              <a:cxnLst/>
              <a:rect l="l" t="t" r="r" b="b"/>
              <a:pathLst>
                <a:path w="1900" h="1008" extrusionOk="0">
                  <a:moveTo>
                    <a:pt x="1243" y="1"/>
                  </a:moveTo>
                  <a:cubicBezTo>
                    <a:pt x="1165" y="1"/>
                    <a:pt x="1079" y="7"/>
                    <a:pt x="985" y="19"/>
                  </a:cubicBezTo>
                  <a:cubicBezTo>
                    <a:pt x="352" y="159"/>
                    <a:pt x="0" y="370"/>
                    <a:pt x="141" y="652"/>
                  </a:cubicBezTo>
                  <a:cubicBezTo>
                    <a:pt x="299" y="968"/>
                    <a:pt x="576" y="1008"/>
                    <a:pt x="853" y="1008"/>
                  </a:cubicBezTo>
                  <a:cubicBezTo>
                    <a:pt x="945" y="1008"/>
                    <a:pt x="1038" y="1003"/>
                    <a:pt x="1126" y="1003"/>
                  </a:cubicBezTo>
                  <a:cubicBezTo>
                    <a:pt x="1477" y="1003"/>
                    <a:pt x="1899" y="792"/>
                    <a:pt x="1829" y="441"/>
                  </a:cubicBezTo>
                  <a:cubicBezTo>
                    <a:pt x="1829" y="147"/>
                    <a:pt x="1634" y="1"/>
                    <a:pt x="1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
            <p:cNvSpPr/>
            <p:nvPr/>
          </p:nvSpPr>
          <p:spPr>
            <a:xfrm rot="-3878216" flipH="1">
              <a:off x="633532" y="1441135"/>
              <a:ext cx="26397" cy="48919"/>
            </a:xfrm>
            <a:custGeom>
              <a:avLst/>
              <a:gdLst/>
              <a:ahLst/>
              <a:cxnLst/>
              <a:rect l="l" t="t" r="r" b="b"/>
              <a:pathLst>
                <a:path w="1056" h="1957" extrusionOk="0">
                  <a:moveTo>
                    <a:pt x="264" y="0"/>
                  </a:moveTo>
                  <a:cubicBezTo>
                    <a:pt x="144" y="0"/>
                    <a:pt x="71" y="116"/>
                    <a:pt x="71" y="268"/>
                  </a:cubicBezTo>
                  <a:cubicBezTo>
                    <a:pt x="1" y="761"/>
                    <a:pt x="282" y="1183"/>
                    <a:pt x="141" y="1605"/>
                  </a:cubicBezTo>
                  <a:cubicBezTo>
                    <a:pt x="141" y="1816"/>
                    <a:pt x="212" y="1886"/>
                    <a:pt x="352" y="1956"/>
                  </a:cubicBezTo>
                  <a:cubicBezTo>
                    <a:pt x="493" y="1956"/>
                    <a:pt x="634" y="1886"/>
                    <a:pt x="704" y="1816"/>
                  </a:cubicBezTo>
                  <a:cubicBezTo>
                    <a:pt x="1056" y="1253"/>
                    <a:pt x="985" y="479"/>
                    <a:pt x="423" y="57"/>
                  </a:cubicBezTo>
                  <a:cubicBezTo>
                    <a:pt x="364" y="18"/>
                    <a:pt x="310"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
            <p:cNvSpPr/>
            <p:nvPr/>
          </p:nvSpPr>
          <p:spPr>
            <a:xfrm rot="-3878216" flipH="1">
              <a:off x="1364084" y="2444080"/>
              <a:ext cx="35196" cy="28471"/>
            </a:xfrm>
            <a:custGeom>
              <a:avLst/>
              <a:gdLst/>
              <a:ahLst/>
              <a:cxnLst/>
              <a:rect l="l" t="t" r="r" b="b"/>
              <a:pathLst>
                <a:path w="1408" h="1139" extrusionOk="0">
                  <a:moveTo>
                    <a:pt x="560" y="0"/>
                  </a:moveTo>
                  <a:cubicBezTo>
                    <a:pt x="513" y="0"/>
                    <a:pt x="468" y="4"/>
                    <a:pt x="423" y="13"/>
                  </a:cubicBezTo>
                  <a:cubicBezTo>
                    <a:pt x="141" y="84"/>
                    <a:pt x="1" y="365"/>
                    <a:pt x="141" y="576"/>
                  </a:cubicBezTo>
                  <a:cubicBezTo>
                    <a:pt x="282" y="928"/>
                    <a:pt x="704" y="1139"/>
                    <a:pt x="1056" y="1139"/>
                  </a:cubicBezTo>
                  <a:cubicBezTo>
                    <a:pt x="1337" y="1069"/>
                    <a:pt x="1408" y="787"/>
                    <a:pt x="1337" y="576"/>
                  </a:cubicBezTo>
                  <a:cubicBezTo>
                    <a:pt x="1215" y="208"/>
                    <a:pt x="877" y="0"/>
                    <a:pt x="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
            <p:cNvSpPr/>
            <p:nvPr/>
          </p:nvSpPr>
          <p:spPr>
            <a:xfrm rot="-3878216" flipH="1">
              <a:off x="449745" y="1877264"/>
              <a:ext cx="45744" cy="20272"/>
            </a:xfrm>
            <a:custGeom>
              <a:avLst/>
              <a:gdLst/>
              <a:ahLst/>
              <a:cxnLst/>
              <a:rect l="l" t="t" r="r" b="b"/>
              <a:pathLst>
                <a:path w="1830" h="811" extrusionOk="0">
                  <a:moveTo>
                    <a:pt x="718" y="0"/>
                  </a:moveTo>
                  <a:cubicBezTo>
                    <a:pt x="473" y="0"/>
                    <a:pt x="229" y="53"/>
                    <a:pt x="1" y="151"/>
                  </a:cubicBezTo>
                  <a:cubicBezTo>
                    <a:pt x="423" y="502"/>
                    <a:pt x="845" y="713"/>
                    <a:pt x="1337" y="784"/>
                  </a:cubicBezTo>
                  <a:cubicBezTo>
                    <a:pt x="1390" y="801"/>
                    <a:pt x="1438" y="810"/>
                    <a:pt x="1482" y="810"/>
                  </a:cubicBezTo>
                  <a:cubicBezTo>
                    <a:pt x="1614" y="810"/>
                    <a:pt x="1707" y="731"/>
                    <a:pt x="1759" y="573"/>
                  </a:cubicBezTo>
                  <a:cubicBezTo>
                    <a:pt x="1830" y="432"/>
                    <a:pt x="1689" y="221"/>
                    <a:pt x="1548" y="221"/>
                  </a:cubicBezTo>
                  <a:cubicBezTo>
                    <a:pt x="1284" y="70"/>
                    <a:pt x="1000" y="0"/>
                    <a:pt x="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
            <p:cNvSpPr/>
            <p:nvPr/>
          </p:nvSpPr>
          <p:spPr>
            <a:xfrm rot="-3878216" flipH="1">
              <a:off x="997236" y="973954"/>
              <a:ext cx="31696" cy="26672"/>
            </a:xfrm>
            <a:custGeom>
              <a:avLst/>
              <a:gdLst/>
              <a:ahLst/>
              <a:cxnLst/>
              <a:rect l="l" t="t" r="r" b="b"/>
              <a:pathLst>
                <a:path w="1268" h="1067" extrusionOk="0">
                  <a:moveTo>
                    <a:pt x="464" y="1"/>
                  </a:moveTo>
                  <a:cubicBezTo>
                    <a:pt x="427" y="1"/>
                    <a:pt x="389" y="4"/>
                    <a:pt x="353" y="12"/>
                  </a:cubicBezTo>
                  <a:cubicBezTo>
                    <a:pt x="142" y="82"/>
                    <a:pt x="1" y="223"/>
                    <a:pt x="71" y="434"/>
                  </a:cubicBezTo>
                  <a:cubicBezTo>
                    <a:pt x="142" y="786"/>
                    <a:pt x="493" y="997"/>
                    <a:pt x="845" y="1067"/>
                  </a:cubicBezTo>
                  <a:cubicBezTo>
                    <a:pt x="1126" y="1067"/>
                    <a:pt x="1267" y="856"/>
                    <a:pt x="1197" y="575"/>
                  </a:cubicBezTo>
                  <a:cubicBezTo>
                    <a:pt x="1134" y="259"/>
                    <a:pt x="789"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
            <p:cNvSpPr/>
            <p:nvPr/>
          </p:nvSpPr>
          <p:spPr>
            <a:xfrm rot="-3878216" flipH="1">
              <a:off x="2272448" y="1129049"/>
              <a:ext cx="33421" cy="24172"/>
            </a:xfrm>
            <a:custGeom>
              <a:avLst/>
              <a:gdLst/>
              <a:ahLst/>
              <a:cxnLst/>
              <a:rect l="l" t="t" r="r" b="b"/>
              <a:pathLst>
                <a:path w="1337" h="967" extrusionOk="0">
                  <a:moveTo>
                    <a:pt x="367" y="0"/>
                  </a:moveTo>
                  <a:cubicBezTo>
                    <a:pt x="239" y="0"/>
                    <a:pt x="114" y="51"/>
                    <a:pt x="0" y="193"/>
                  </a:cubicBezTo>
                  <a:cubicBezTo>
                    <a:pt x="0" y="263"/>
                    <a:pt x="0" y="334"/>
                    <a:pt x="0" y="334"/>
                  </a:cubicBezTo>
                  <a:cubicBezTo>
                    <a:pt x="281" y="685"/>
                    <a:pt x="633" y="967"/>
                    <a:pt x="1055" y="967"/>
                  </a:cubicBezTo>
                  <a:cubicBezTo>
                    <a:pt x="1126" y="967"/>
                    <a:pt x="1196" y="896"/>
                    <a:pt x="1266" y="826"/>
                  </a:cubicBezTo>
                  <a:cubicBezTo>
                    <a:pt x="1337" y="474"/>
                    <a:pt x="1126" y="334"/>
                    <a:pt x="915" y="193"/>
                  </a:cubicBezTo>
                  <a:cubicBezTo>
                    <a:pt x="747" y="109"/>
                    <a:pt x="555"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
            <p:cNvSpPr/>
            <p:nvPr/>
          </p:nvSpPr>
          <p:spPr>
            <a:xfrm rot="-3878216" flipH="1">
              <a:off x="2317442" y="1321374"/>
              <a:ext cx="29921" cy="24322"/>
            </a:xfrm>
            <a:custGeom>
              <a:avLst/>
              <a:gdLst/>
              <a:ahLst/>
              <a:cxnLst/>
              <a:rect l="l" t="t" r="r" b="b"/>
              <a:pathLst>
                <a:path w="1197" h="973" extrusionOk="0">
                  <a:moveTo>
                    <a:pt x="680" y="0"/>
                  </a:moveTo>
                  <a:cubicBezTo>
                    <a:pt x="640" y="0"/>
                    <a:pt x="600" y="6"/>
                    <a:pt x="563" y="19"/>
                  </a:cubicBezTo>
                  <a:cubicBezTo>
                    <a:pt x="282" y="159"/>
                    <a:pt x="0" y="370"/>
                    <a:pt x="71" y="722"/>
                  </a:cubicBezTo>
                  <a:cubicBezTo>
                    <a:pt x="118" y="910"/>
                    <a:pt x="258" y="972"/>
                    <a:pt x="430" y="972"/>
                  </a:cubicBezTo>
                  <a:cubicBezTo>
                    <a:pt x="516" y="972"/>
                    <a:pt x="610" y="957"/>
                    <a:pt x="704" y="933"/>
                  </a:cubicBezTo>
                  <a:cubicBezTo>
                    <a:pt x="985" y="863"/>
                    <a:pt x="1196" y="722"/>
                    <a:pt x="1126" y="300"/>
                  </a:cubicBezTo>
                  <a:cubicBezTo>
                    <a:pt x="1068" y="126"/>
                    <a:pt x="867"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
            <p:cNvSpPr/>
            <p:nvPr/>
          </p:nvSpPr>
          <p:spPr>
            <a:xfrm rot="-3878216" flipH="1">
              <a:off x="2114555" y="1321304"/>
              <a:ext cx="28172" cy="23497"/>
            </a:xfrm>
            <a:custGeom>
              <a:avLst/>
              <a:gdLst/>
              <a:ahLst/>
              <a:cxnLst/>
              <a:rect l="l" t="t" r="r" b="b"/>
              <a:pathLst>
                <a:path w="1127" h="940" extrusionOk="0">
                  <a:moveTo>
                    <a:pt x="462" y="0"/>
                  </a:moveTo>
                  <a:cubicBezTo>
                    <a:pt x="426" y="0"/>
                    <a:pt x="389" y="4"/>
                    <a:pt x="352" y="11"/>
                  </a:cubicBezTo>
                  <a:cubicBezTo>
                    <a:pt x="141" y="81"/>
                    <a:pt x="1" y="292"/>
                    <a:pt x="71" y="504"/>
                  </a:cubicBezTo>
                  <a:cubicBezTo>
                    <a:pt x="132" y="748"/>
                    <a:pt x="352" y="939"/>
                    <a:pt x="593" y="939"/>
                  </a:cubicBezTo>
                  <a:cubicBezTo>
                    <a:pt x="630" y="939"/>
                    <a:pt x="667" y="935"/>
                    <a:pt x="704" y="926"/>
                  </a:cubicBezTo>
                  <a:cubicBezTo>
                    <a:pt x="915" y="926"/>
                    <a:pt x="1126" y="785"/>
                    <a:pt x="1056" y="574"/>
                  </a:cubicBezTo>
                  <a:cubicBezTo>
                    <a:pt x="1056" y="259"/>
                    <a:pt x="774"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
            <p:cNvSpPr/>
            <p:nvPr/>
          </p:nvSpPr>
          <p:spPr>
            <a:xfrm rot="-3878216" flipH="1">
              <a:off x="663095" y="1254598"/>
              <a:ext cx="100263" cy="70941"/>
            </a:xfrm>
            <a:custGeom>
              <a:avLst/>
              <a:gdLst/>
              <a:ahLst/>
              <a:cxnLst/>
              <a:rect l="l" t="t" r="r" b="b"/>
              <a:pathLst>
                <a:path w="4011" h="2838" extrusionOk="0">
                  <a:moveTo>
                    <a:pt x="2051" y="0"/>
                  </a:moveTo>
                  <a:cubicBezTo>
                    <a:pt x="1980" y="0"/>
                    <a:pt x="1905" y="18"/>
                    <a:pt x="1829" y="56"/>
                  </a:cubicBezTo>
                  <a:cubicBezTo>
                    <a:pt x="1548" y="56"/>
                    <a:pt x="1337" y="337"/>
                    <a:pt x="1407" y="618"/>
                  </a:cubicBezTo>
                  <a:lnTo>
                    <a:pt x="1407" y="970"/>
                  </a:lnTo>
                  <a:cubicBezTo>
                    <a:pt x="1407" y="1252"/>
                    <a:pt x="1126" y="1252"/>
                    <a:pt x="915" y="1252"/>
                  </a:cubicBezTo>
                  <a:cubicBezTo>
                    <a:pt x="857" y="1222"/>
                    <a:pt x="786" y="1205"/>
                    <a:pt x="719" y="1205"/>
                  </a:cubicBezTo>
                  <a:cubicBezTo>
                    <a:pt x="623" y="1205"/>
                    <a:pt x="534" y="1239"/>
                    <a:pt x="493" y="1322"/>
                  </a:cubicBezTo>
                  <a:cubicBezTo>
                    <a:pt x="0" y="1955"/>
                    <a:pt x="71" y="2377"/>
                    <a:pt x="704" y="2658"/>
                  </a:cubicBezTo>
                  <a:cubicBezTo>
                    <a:pt x="920" y="2782"/>
                    <a:pt x="1163" y="2838"/>
                    <a:pt x="1403" y="2838"/>
                  </a:cubicBezTo>
                  <a:cubicBezTo>
                    <a:pt x="1711" y="2838"/>
                    <a:pt x="2014" y="2746"/>
                    <a:pt x="2251" y="2588"/>
                  </a:cubicBezTo>
                  <a:cubicBezTo>
                    <a:pt x="2674" y="2307"/>
                    <a:pt x="3025" y="2025"/>
                    <a:pt x="3588" y="2025"/>
                  </a:cubicBezTo>
                  <a:cubicBezTo>
                    <a:pt x="3799" y="2025"/>
                    <a:pt x="4010" y="1674"/>
                    <a:pt x="4010" y="1463"/>
                  </a:cubicBezTo>
                  <a:cubicBezTo>
                    <a:pt x="3940" y="1181"/>
                    <a:pt x="3729" y="1111"/>
                    <a:pt x="3588" y="1111"/>
                  </a:cubicBezTo>
                  <a:cubicBezTo>
                    <a:pt x="3025" y="1111"/>
                    <a:pt x="2603" y="970"/>
                    <a:pt x="2462" y="337"/>
                  </a:cubicBezTo>
                  <a:cubicBezTo>
                    <a:pt x="2411" y="131"/>
                    <a:pt x="224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
            <p:cNvSpPr/>
            <p:nvPr/>
          </p:nvSpPr>
          <p:spPr>
            <a:xfrm rot="-4739272" flipH="1">
              <a:off x="919204" y="2437860"/>
              <a:ext cx="58045" cy="40921"/>
            </a:xfrm>
            <a:custGeom>
              <a:avLst/>
              <a:gdLst/>
              <a:ahLst/>
              <a:cxnLst/>
              <a:rect l="l" t="t" r="r" b="b"/>
              <a:pathLst>
                <a:path w="2322" h="1637" extrusionOk="0">
                  <a:moveTo>
                    <a:pt x="1761" y="1"/>
                  </a:moveTo>
                  <a:cubicBezTo>
                    <a:pt x="1716" y="1"/>
                    <a:pt x="1668" y="6"/>
                    <a:pt x="1618" y="19"/>
                  </a:cubicBezTo>
                  <a:cubicBezTo>
                    <a:pt x="1266" y="89"/>
                    <a:pt x="915" y="160"/>
                    <a:pt x="563" y="230"/>
                  </a:cubicBezTo>
                  <a:cubicBezTo>
                    <a:pt x="281" y="300"/>
                    <a:pt x="0" y="582"/>
                    <a:pt x="70" y="933"/>
                  </a:cubicBezTo>
                  <a:cubicBezTo>
                    <a:pt x="70" y="1355"/>
                    <a:pt x="422" y="1637"/>
                    <a:pt x="844" y="1637"/>
                  </a:cubicBezTo>
                  <a:cubicBezTo>
                    <a:pt x="1337" y="1637"/>
                    <a:pt x="1759" y="1355"/>
                    <a:pt x="2111" y="933"/>
                  </a:cubicBezTo>
                  <a:cubicBezTo>
                    <a:pt x="2251" y="793"/>
                    <a:pt x="2322" y="582"/>
                    <a:pt x="2251" y="300"/>
                  </a:cubicBezTo>
                  <a:cubicBezTo>
                    <a:pt x="2135" y="127"/>
                    <a:pt x="1972"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
            <p:cNvSpPr/>
            <p:nvPr/>
          </p:nvSpPr>
          <p:spPr>
            <a:xfrm rot="-3878216" flipH="1">
              <a:off x="858161" y="906224"/>
              <a:ext cx="56293" cy="45819"/>
            </a:xfrm>
            <a:custGeom>
              <a:avLst/>
              <a:gdLst/>
              <a:ahLst/>
              <a:cxnLst/>
              <a:rect l="l" t="t" r="r" b="b"/>
              <a:pathLst>
                <a:path w="2252" h="1833" extrusionOk="0">
                  <a:moveTo>
                    <a:pt x="824" y="1"/>
                  </a:moveTo>
                  <a:cubicBezTo>
                    <a:pt x="727" y="1"/>
                    <a:pt x="616" y="24"/>
                    <a:pt x="493" y="65"/>
                  </a:cubicBezTo>
                  <a:cubicBezTo>
                    <a:pt x="71" y="276"/>
                    <a:pt x="1" y="557"/>
                    <a:pt x="212" y="979"/>
                  </a:cubicBezTo>
                  <a:cubicBezTo>
                    <a:pt x="405" y="1494"/>
                    <a:pt x="892" y="1832"/>
                    <a:pt x="1459" y="1832"/>
                  </a:cubicBezTo>
                  <a:cubicBezTo>
                    <a:pt x="1511" y="1832"/>
                    <a:pt x="1565" y="1829"/>
                    <a:pt x="1619" y="1823"/>
                  </a:cubicBezTo>
                  <a:cubicBezTo>
                    <a:pt x="1900" y="1823"/>
                    <a:pt x="2182" y="1753"/>
                    <a:pt x="2252" y="1472"/>
                  </a:cubicBezTo>
                  <a:cubicBezTo>
                    <a:pt x="2252" y="1190"/>
                    <a:pt x="2041" y="1120"/>
                    <a:pt x="1830" y="979"/>
                  </a:cubicBezTo>
                  <a:cubicBezTo>
                    <a:pt x="1619" y="838"/>
                    <a:pt x="1337" y="838"/>
                    <a:pt x="1267" y="487"/>
                  </a:cubicBezTo>
                  <a:cubicBezTo>
                    <a:pt x="1217" y="138"/>
                    <a:pt x="1061"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
            <p:cNvSpPr/>
            <p:nvPr/>
          </p:nvSpPr>
          <p:spPr>
            <a:xfrm rot="-4739272" flipH="1">
              <a:off x="1752693" y="2077419"/>
              <a:ext cx="61820" cy="37697"/>
            </a:xfrm>
            <a:custGeom>
              <a:avLst/>
              <a:gdLst/>
              <a:ahLst/>
              <a:cxnLst/>
              <a:rect l="l" t="t" r="r" b="b"/>
              <a:pathLst>
                <a:path w="2473" h="1508" extrusionOk="0">
                  <a:moveTo>
                    <a:pt x="805" y="1"/>
                  </a:moveTo>
                  <a:cubicBezTo>
                    <a:pt x="234" y="1"/>
                    <a:pt x="0" y="837"/>
                    <a:pt x="573" y="1155"/>
                  </a:cubicBezTo>
                  <a:cubicBezTo>
                    <a:pt x="925" y="1366"/>
                    <a:pt x="1277" y="1507"/>
                    <a:pt x="1699" y="1507"/>
                  </a:cubicBezTo>
                  <a:cubicBezTo>
                    <a:pt x="2051" y="1507"/>
                    <a:pt x="2332" y="1437"/>
                    <a:pt x="2402" y="1085"/>
                  </a:cubicBezTo>
                  <a:cubicBezTo>
                    <a:pt x="2473" y="804"/>
                    <a:pt x="2262" y="593"/>
                    <a:pt x="2051" y="452"/>
                  </a:cubicBezTo>
                  <a:cubicBezTo>
                    <a:pt x="1769" y="241"/>
                    <a:pt x="1347" y="30"/>
                    <a:pt x="995" y="30"/>
                  </a:cubicBezTo>
                  <a:cubicBezTo>
                    <a:pt x="928" y="10"/>
                    <a:pt x="865"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
            <p:cNvSpPr/>
            <p:nvPr/>
          </p:nvSpPr>
          <p:spPr>
            <a:xfrm rot="-4739272" flipH="1">
              <a:off x="357820" y="1315416"/>
              <a:ext cx="48796" cy="35297"/>
            </a:xfrm>
            <a:custGeom>
              <a:avLst/>
              <a:gdLst/>
              <a:ahLst/>
              <a:cxnLst/>
              <a:rect l="l" t="t" r="r" b="b"/>
              <a:pathLst>
                <a:path w="1952" h="1412" extrusionOk="0">
                  <a:moveTo>
                    <a:pt x="543" y="0"/>
                  </a:moveTo>
                  <a:cubicBezTo>
                    <a:pt x="247" y="0"/>
                    <a:pt x="1" y="357"/>
                    <a:pt x="122" y="661"/>
                  </a:cubicBezTo>
                  <a:cubicBezTo>
                    <a:pt x="263" y="942"/>
                    <a:pt x="474" y="1224"/>
                    <a:pt x="755" y="1364"/>
                  </a:cubicBezTo>
                  <a:cubicBezTo>
                    <a:pt x="896" y="1388"/>
                    <a:pt x="1045" y="1411"/>
                    <a:pt x="1185" y="1411"/>
                  </a:cubicBezTo>
                  <a:cubicBezTo>
                    <a:pt x="1467" y="1411"/>
                    <a:pt x="1717" y="1318"/>
                    <a:pt x="1811" y="942"/>
                  </a:cubicBezTo>
                  <a:cubicBezTo>
                    <a:pt x="1951" y="309"/>
                    <a:pt x="1318" y="309"/>
                    <a:pt x="966" y="98"/>
                  </a:cubicBezTo>
                  <a:cubicBezTo>
                    <a:pt x="896" y="98"/>
                    <a:pt x="755" y="28"/>
                    <a:pt x="685" y="28"/>
                  </a:cubicBezTo>
                  <a:cubicBezTo>
                    <a:pt x="637" y="9"/>
                    <a:pt x="590" y="0"/>
                    <a:pt x="5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
            <p:cNvSpPr/>
            <p:nvPr/>
          </p:nvSpPr>
          <p:spPr>
            <a:xfrm rot="-3878216" flipH="1">
              <a:off x="579483" y="1001082"/>
              <a:ext cx="31671" cy="37370"/>
            </a:xfrm>
            <a:custGeom>
              <a:avLst/>
              <a:gdLst/>
              <a:ahLst/>
              <a:cxnLst/>
              <a:rect l="l" t="t" r="r" b="b"/>
              <a:pathLst>
                <a:path w="1267" h="1495" extrusionOk="0">
                  <a:moveTo>
                    <a:pt x="654" y="1"/>
                  </a:moveTo>
                  <a:cubicBezTo>
                    <a:pt x="625" y="1"/>
                    <a:pt x="594" y="3"/>
                    <a:pt x="563" y="8"/>
                  </a:cubicBezTo>
                  <a:cubicBezTo>
                    <a:pt x="141" y="79"/>
                    <a:pt x="0" y="290"/>
                    <a:pt x="71" y="712"/>
                  </a:cubicBezTo>
                  <a:cubicBezTo>
                    <a:pt x="135" y="1162"/>
                    <a:pt x="435" y="1495"/>
                    <a:pt x="754" y="1495"/>
                  </a:cubicBezTo>
                  <a:cubicBezTo>
                    <a:pt x="784" y="1495"/>
                    <a:pt x="814" y="1492"/>
                    <a:pt x="845" y="1486"/>
                  </a:cubicBezTo>
                  <a:cubicBezTo>
                    <a:pt x="1196" y="1415"/>
                    <a:pt x="1267" y="1134"/>
                    <a:pt x="1267" y="782"/>
                  </a:cubicBezTo>
                  <a:cubicBezTo>
                    <a:pt x="1202" y="391"/>
                    <a:pt x="1016"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
            <p:cNvSpPr/>
            <p:nvPr/>
          </p:nvSpPr>
          <p:spPr>
            <a:xfrm rot="-3878216" flipH="1">
              <a:off x="1938535" y="1297431"/>
              <a:ext cx="43545" cy="33746"/>
            </a:xfrm>
            <a:custGeom>
              <a:avLst/>
              <a:gdLst/>
              <a:ahLst/>
              <a:cxnLst/>
              <a:rect l="l" t="t" r="r" b="b"/>
              <a:pathLst>
                <a:path w="1742" h="1350" extrusionOk="0">
                  <a:moveTo>
                    <a:pt x="1216" y="0"/>
                  </a:moveTo>
                  <a:cubicBezTo>
                    <a:pt x="1187" y="0"/>
                    <a:pt x="1157" y="3"/>
                    <a:pt x="1126" y="9"/>
                  </a:cubicBezTo>
                  <a:cubicBezTo>
                    <a:pt x="845" y="9"/>
                    <a:pt x="634" y="150"/>
                    <a:pt x="493" y="361"/>
                  </a:cubicBezTo>
                  <a:cubicBezTo>
                    <a:pt x="282" y="643"/>
                    <a:pt x="1" y="783"/>
                    <a:pt x="212" y="1135"/>
                  </a:cubicBezTo>
                  <a:cubicBezTo>
                    <a:pt x="336" y="1290"/>
                    <a:pt x="473" y="1349"/>
                    <a:pt x="612" y="1349"/>
                  </a:cubicBezTo>
                  <a:cubicBezTo>
                    <a:pt x="789" y="1349"/>
                    <a:pt x="969" y="1253"/>
                    <a:pt x="1126" y="1135"/>
                  </a:cubicBezTo>
                  <a:cubicBezTo>
                    <a:pt x="1337" y="994"/>
                    <a:pt x="1478" y="854"/>
                    <a:pt x="1549" y="643"/>
                  </a:cubicBezTo>
                  <a:cubicBezTo>
                    <a:pt x="1741" y="322"/>
                    <a:pt x="1523"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
            <p:cNvSpPr/>
            <p:nvPr/>
          </p:nvSpPr>
          <p:spPr>
            <a:xfrm rot="-3878216" flipH="1">
              <a:off x="2016888" y="1296311"/>
              <a:ext cx="35196" cy="27022"/>
            </a:xfrm>
            <a:custGeom>
              <a:avLst/>
              <a:gdLst/>
              <a:ahLst/>
              <a:cxnLst/>
              <a:rect l="l" t="t" r="r" b="b"/>
              <a:pathLst>
                <a:path w="1408" h="1081" extrusionOk="0">
                  <a:moveTo>
                    <a:pt x="453" y="0"/>
                  </a:moveTo>
                  <a:cubicBezTo>
                    <a:pt x="213" y="0"/>
                    <a:pt x="1" y="192"/>
                    <a:pt x="1" y="436"/>
                  </a:cubicBezTo>
                  <a:cubicBezTo>
                    <a:pt x="1" y="858"/>
                    <a:pt x="282" y="1069"/>
                    <a:pt x="634" y="1069"/>
                  </a:cubicBezTo>
                  <a:cubicBezTo>
                    <a:pt x="670" y="1077"/>
                    <a:pt x="707" y="1080"/>
                    <a:pt x="744" y="1080"/>
                  </a:cubicBezTo>
                  <a:cubicBezTo>
                    <a:pt x="1056" y="1080"/>
                    <a:pt x="1345" y="821"/>
                    <a:pt x="1408" y="506"/>
                  </a:cubicBezTo>
                  <a:cubicBezTo>
                    <a:pt x="1337" y="84"/>
                    <a:pt x="985" y="8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
            <p:cNvSpPr/>
            <p:nvPr/>
          </p:nvSpPr>
          <p:spPr>
            <a:xfrm rot="-3878216" flipH="1">
              <a:off x="2212725" y="1273340"/>
              <a:ext cx="28172" cy="33446"/>
            </a:xfrm>
            <a:custGeom>
              <a:avLst/>
              <a:gdLst/>
              <a:ahLst/>
              <a:cxnLst/>
              <a:rect l="l" t="t" r="r" b="b"/>
              <a:pathLst>
                <a:path w="1127" h="1338" extrusionOk="0">
                  <a:moveTo>
                    <a:pt x="634" y="1"/>
                  </a:moveTo>
                  <a:cubicBezTo>
                    <a:pt x="282" y="71"/>
                    <a:pt x="1" y="353"/>
                    <a:pt x="71" y="704"/>
                  </a:cubicBezTo>
                  <a:cubicBezTo>
                    <a:pt x="1" y="1056"/>
                    <a:pt x="71" y="1338"/>
                    <a:pt x="493" y="1338"/>
                  </a:cubicBezTo>
                  <a:cubicBezTo>
                    <a:pt x="915" y="1338"/>
                    <a:pt x="1056" y="986"/>
                    <a:pt x="1056" y="634"/>
                  </a:cubicBezTo>
                  <a:cubicBezTo>
                    <a:pt x="1126" y="353"/>
                    <a:pt x="985" y="7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
            <p:cNvSpPr/>
            <p:nvPr/>
          </p:nvSpPr>
          <p:spPr>
            <a:xfrm rot="-3878216" flipH="1">
              <a:off x="663756" y="987877"/>
              <a:ext cx="35171" cy="26847"/>
            </a:xfrm>
            <a:custGeom>
              <a:avLst/>
              <a:gdLst/>
              <a:ahLst/>
              <a:cxnLst/>
              <a:rect l="l" t="t" r="r" b="b"/>
              <a:pathLst>
                <a:path w="1407" h="1074" extrusionOk="0">
                  <a:moveTo>
                    <a:pt x="1026" y="0"/>
                  </a:moveTo>
                  <a:cubicBezTo>
                    <a:pt x="989" y="0"/>
                    <a:pt x="952" y="6"/>
                    <a:pt x="915" y="19"/>
                  </a:cubicBezTo>
                  <a:cubicBezTo>
                    <a:pt x="492" y="19"/>
                    <a:pt x="0" y="511"/>
                    <a:pt x="0" y="793"/>
                  </a:cubicBezTo>
                  <a:cubicBezTo>
                    <a:pt x="70" y="1074"/>
                    <a:pt x="281" y="1074"/>
                    <a:pt x="492" y="1074"/>
                  </a:cubicBezTo>
                  <a:cubicBezTo>
                    <a:pt x="985" y="1074"/>
                    <a:pt x="1407" y="652"/>
                    <a:pt x="1337" y="300"/>
                  </a:cubicBezTo>
                  <a:cubicBezTo>
                    <a:pt x="1337" y="127"/>
                    <a:pt x="1194" y="0"/>
                    <a:pt x="10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
            <p:cNvSpPr/>
            <p:nvPr/>
          </p:nvSpPr>
          <p:spPr>
            <a:xfrm rot="-3878216" flipH="1">
              <a:off x="938535" y="980877"/>
              <a:ext cx="19373" cy="23347"/>
            </a:xfrm>
            <a:custGeom>
              <a:avLst/>
              <a:gdLst/>
              <a:ahLst/>
              <a:cxnLst/>
              <a:rect l="l" t="t" r="r" b="b"/>
              <a:pathLst>
                <a:path w="775" h="934" extrusionOk="0">
                  <a:moveTo>
                    <a:pt x="463" y="1"/>
                  </a:moveTo>
                  <a:cubicBezTo>
                    <a:pt x="427" y="1"/>
                    <a:pt x="390" y="7"/>
                    <a:pt x="352" y="19"/>
                  </a:cubicBezTo>
                  <a:cubicBezTo>
                    <a:pt x="141" y="89"/>
                    <a:pt x="0" y="300"/>
                    <a:pt x="71" y="582"/>
                  </a:cubicBezTo>
                  <a:cubicBezTo>
                    <a:pt x="71" y="793"/>
                    <a:pt x="71" y="933"/>
                    <a:pt x="423" y="933"/>
                  </a:cubicBezTo>
                  <a:cubicBezTo>
                    <a:pt x="774" y="863"/>
                    <a:pt x="774" y="582"/>
                    <a:pt x="774" y="300"/>
                  </a:cubicBezTo>
                  <a:cubicBezTo>
                    <a:pt x="774" y="127"/>
                    <a:pt x="631" y="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9"/>
          <p:cNvGrpSpPr/>
          <p:nvPr/>
        </p:nvGrpSpPr>
        <p:grpSpPr>
          <a:xfrm>
            <a:off x="7909201" y="1124471"/>
            <a:ext cx="1370715" cy="1557296"/>
            <a:chOff x="7751422" y="931450"/>
            <a:chExt cx="1593484" cy="1810388"/>
          </a:xfrm>
        </p:grpSpPr>
        <p:grpSp>
          <p:nvGrpSpPr>
            <p:cNvPr id="6457" name="Google Shape;6457;p9"/>
            <p:cNvGrpSpPr/>
            <p:nvPr/>
          </p:nvGrpSpPr>
          <p:grpSpPr>
            <a:xfrm>
              <a:off x="7945039" y="931450"/>
              <a:ext cx="1399866" cy="1810388"/>
              <a:chOff x="7945039" y="931450"/>
              <a:chExt cx="1399866" cy="1810388"/>
            </a:xfrm>
          </p:grpSpPr>
          <p:sp>
            <p:nvSpPr>
              <p:cNvPr id="6458" name="Google Shape;6458;p9"/>
              <p:cNvSpPr/>
              <p:nvPr/>
            </p:nvSpPr>
            <p:spPr>
              <a:xfrm rot="1933185" flipH="1">
                <a:off x="8149907" y="2156973"/>
                <a:ext cx="1231944" cy="217224"/>
              </a:xfrm>
              <a:custGeom>
                <a:avLst/>
                <a:gdLst/>
                <a:ahLst/>
                <a:cxnLst/>
                <a:rect l="l" t="t" r="r" b="b"/>
                <a:pathLst>
                  <a:path w="30092" h="5306" fill="none" extrusionOk="0">
                    <a:moveTo>
                      <a:pt x="0" y="5306"/>
                    </a:moveTo>
                    <a:cubicBezTo>
                      <a:pt x="1292" y="5306"/>
                      <a:pt x="5467" y="2744"/>
                      <a:pt x="5930" y="2454"/>
                    </a:cubicBezTo>
                    <a:cubicBezTo>
                      <a:pt x="9557" y="151"/>
                      <a:pt x="19157" y="0"/>
                      <a:pt x="19157" y="0"/>
                    </a:cubicBezTo>
                    <a:lnTo>
                      <a:pt x="30092" y="2088"/>
                    </a:lnTo>
                  </a:path>
                </a:pathLst>
              </a:custGeom>
              <a:noFill/>
              <a:ln w="269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
              <p:cNvSpPr/>
              <p:nvPr/>
            </p:nvSpPr>
            <p:spPr>
              <a:xfrm rot="1933185" flipH="1">
                <a:off x="8510669" y="1847050"/>
                <a:ext cx="553417" cy="302705"/>
              </a:xfrm>
              <a:custGeom>
                <a:avLst/>
                <a:gdLst/>
                <a:ahLst/>
                <a:cxnLst/>
                <a:rect l="l" t="t" r="r" b="b"/>
                <a:pathLst>
                  <a:path w="13518" h="7394" fill="none" extrusionOk="0">
                    <a:moveTo>
                      <a:pt x="0" y="7394"/>
                    </a:moveTo>
                    <a:cubicBezTo>
                      <a:pt x="0" y="7394"/>
                      <a:pt x="6554" y="4563"/>
                      <a:pt x="7620" y="3487"/>
                    </a:cubicBezTo>
                    <a:cubicBezTo>
                      <a:pt x="8685" y="2400"/>
                      <a:pt x="13518" y="0"/>
                      <a:pt x="13518" y="0"/>
                    </a:cubicBezTo>
                  </a:path>
                </a:pathLst>
              </a:custGeom>
              <a:noFill/>
              <a:ln w="169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
              <p:cNvSpPr/>
              <p:nvPr/>
            </p:nvSpPr>
            <p:spPr>
              <a:xfrm rot="1933185" flipH="1">
                <a:off x="8151442" y="1897646"/>
                <a:ext cx="264386" cy="162242"/>
              </a:xfrm>
              <a:custGeom>
                <a:avLst/>
                <a:gdLst/>
                <a:ahLst/>
                <a:cxnLst/>
                <a:rect l="l" t="t" r="r" b="b"/>
                <a:pathLst>
                  <a:path w="6458" h="3963" extrusionOk="0">
                    <a:moveTo>
                      <a:pt x="3477" y="0"/>
                    </a:moveTo>
                    <a:cubicBezTo>
                      <a:pt x="1555" y="0"/>
                      <a:pt x="1" y="1978"/>
                      <a:pt x="1" y="1978"/>
                    </a:cubicBezTo>
                    <a:lnTo>
                      <a:pt x="1206" y="2397"/>
                    </a:lnTo>
                    <a:lnTo>
                      <a:pt x="302" y="3215"/>
                    </a:lnTo>
                    <a:cubicBezTo>
                      <a:pt x="1290" y="3763"/>
                      <a:pt x="2127" y="3963"/>
                      <a:pt x="2822" y="3963"/>
                    </a:cubicBezTo>
                    <a:cubicBezTo>
                      <a:pt x="4727" y="3963"/>
                      <a:pt x="5575" y="2462"/>
                      <a:pt x="5575" y="2462"/>
                    </a:cubicBezTo>
                    <a:cubicBezTo>
                      <a:pt x="6458" y="1171"/>
                      <a:pt x="5306" y="665"/>
                      <a:pt x="5306" y="665"/>
                    </a:cubicBezTo>
                    <a:cubicBezTo>
                      <a:pt x="4685" y="184"/>
                      <a:pt x="4064" y="0"/>
                      <a:pt x="3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
              <p:cNvSpPr/>
              <p:nvPr/>
            </p:nvSpPr>
            <p:spPr>
              <a:xfrm rot="1933185" flipH="1">
                <a:off x="8214497" y="1737818"/>
                <a:ext cx="210632" cy="200070"/>
              </a:xfrm>
              <a:custGeom>
                <a:avLst/>
                <a:gdLst/>
                <a:ahLst/>
                <a:cxnLst/>
                <a:rect l="l" t="t" r="r" b="b"/>
                <a:pathLst>
                  <a:path w="5145" h="4887" extrusionOk="0">
                    <a:moveTo>
                      <a:pt x="936" y="0"/>
                    </a:moveTo>
                    <a:lnTo>
                      <a:pt x="1238" y="1173"/>
                    </a:lnTo>
                    <a:lnTo>
                      <a:pt x="0" y="872"/>
                    </a:lnTo>
                    <a:lnTo>
                      <a:pt x="0" y="872"/>
                    </a:lnTo>
                    <a:cubicBezTo>
                      <a:pt x="0" y="872"/>
                      <a:pt x="355" y="4887"/>
                      <a:pt x="3436" y="4887"/>
                    </a:cubicBezTo>
                    <a:cubicBezTo>
                      <a:pt x="3530" y="4887"/>
                      <a:pt x="3625" y="4883"/>
                      <a:pt x="3724" y="4876"/>
                    </a:cubicBezTo>
                    <a:cubicBezTo>
                      <a:pt x="3724" y="4876"/>
                      <a:pt x="3777" y="4884"/>
                      <a:pt x="3861" y="4884"/>
                    </a:cubicBezTo>
                    <a:cubicBezTo>
                      <a:pt x="4183" y="4884"/>
                      <a:pt x="4955" y="4756"/>
                      <a:pt x="4929" y="3520"/>
                    </a:cubicBezTo>
                    <a:cubicBezTo>
                      <a:pt x="4929" y="3520"/>
                      <a:pt x="5144" y="302"/>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
              <p:cNvSpPr/>
              <p:nvPr/>
            </p:nvSpPr>
            <p:spPr>
              <a:xfrm rot="1933185" flipH="1">
                <a:off x="8096433" y="1618296"/>
                <a:ext cx="267497" cy="240191"/>
              </a:xfrm>
              <a:custGeom>
                <a:avLst/>
                <a:gdLst/>
                <a:ahLst/>
                <a:cxnLst/>
                <a:rect l="l" t="t" r="r" b="b"/>
                <a:pathLst>
                  <a:path w="6534" h="5867" extrusionOk="0">
                    <a:moveTo>
                      <a:pt x="3552" y="1"/>
                    </a:moveTo>
                    <a:cubicBezTo>
                      <a:pt x="3552" y="1"/>
                      <a:pt x="1" y="2390"/>
                      <a:pt x="1863" y="5199"/>
                    </a:cubicBezTo>
                    <a:cubicBezTo>
                      <a:pt x="1863" y="5199"/>
                      <a:pt x="2099" y="5866"/>
                      <a:pt x="2787" y="5866"/>
                    </a:cubicBezTo>
                    <a:cubicBezTo>
                      <a:pt x="3015" y="5866"/>
                      <a:pt x="3293" y="5793"/>
                      <a:pt x="3628" y="5597"/>
                    </a:cubicBezTo>
                    <a:cubicBezTo>
                      <a:pt x="3628" y="5597"/>
                      <a:pt x="6534" y="4230"/>
                      <a:pt x="4769" y="399"/>
                    </a:cubicBezTo>
                    <a:lnTo>
                      <a:pt x="4769" y="399"/>
                    </a:lnTo>
                    <a:lnTo>
                      <a:pt x="3886" y="1238"/>
                    </a:lnTo>
                    <a:lnTo>
                      <a:pt x="35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
              <p:cNvSpPr/>
              <p:nvPr/>
            </p:nvSpPr>
            <p:spPr>
              <a:xfrm rot="1933185" flipH="1">
                <a:off x="7998703" y="1850249"/>
                <a:ext cx="276299" cy="241009"/>
              </a:xfrm>
              <a:custGeom>
                <a:avLst/>
                <a:gdLst/>
                <a:ahLst/>
                <a:cxnLst/>
                <a:rect l="l" t="t" r="r" b="b"/>
                <a:pathLst>
                  <a:path w="6749" h="5887" extrusionOk="0">
                    <a:moveTo>
                      <a:pt x="3216" y="1"/>
                    </a:moveTo>
                    <a:cubicBezTo>
                      <a:pt x="2916" y="1"/>
                      <a:pt x="2553" y="150"/>
                      <a:pt x="2174" y="645"/>
                    </a:cubicBezTo>
                    <a:cubicBezTo>
                      <a:pt x="2174" y="645"/>
                      <a:pt x="0" y="3023"/>
                      <a:pt x="3111" y="5886"/>
                    </a:cubicBezTo>
                    <a:lnTo>
                      <a:pt x="3595" y="4778"/>
                    </a:lnTo>
                    <a:lnTo>
                      <a:pt x="4381" y="5789"/>
                    </a:lnTo>
                    <a:cubicBezTo>
                      <a:pt x="4381" y="5789"/>
                      <a:pt x="6748" y="2227"/>
                      <a:pt x="3972" y="343"/>
                    </a:cubicBezTo>
                    <a:cubicBezTo>
                      <a:pt x="3972" y="337"/>
                      <a:pt x="3665" y="1"/>
                      <a:pt x="3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
              <p:cNvSpPr/>
              <p:nvPr/>
            </p:nvSpPr>
            <p:spPr>
              <a:xfrm rot="1933185" flipH="1">
                <a:off x="7967912" y="1738468"/>
                <a:ext cx="264386" cy="162160"/>
              </a:xfrm>
              <a:custGeom>
                <a:avLst/>
                <a:gdLst/>
                <a:ahLst/>
                <a:cxnLst/>
                <a:rect l="l" t="t" r="r" b="b"/>
                <a:pathLst>
                  <a:path w="6458" h="3961" extrusionOk="0">
                    <a:moveTo>
                      <a:pt x="2978" y="1"/>
                    </a:moveTo>
                    <a:cubicBezTo>
                      <a:pt x="2393" y="1"/>
                      <a:pt x="1773" y="184"/>
                      <a:pt x="1152" y="660"/>
                    </a:cubicBezTo>
                    <a:cubicBezTo>
                      <a:pt x="1152" y="660"/>
                      <a:pt x="0" y="1155"/>
                      <a:pt x="883" y="2446"/>
                    </a:cubicBezTo>
                    <a:cubicBezTo>
                      <a:pt x="883" y="2446"/>
                      <a:pt x="1724" y="3960"/>
                      <a:pt x="3636" y="3960"/>
                    </a:cubicBezTo>
                    <a:cubicBezTo>
                      <a:pt x="4328" y="3960"/>
                      <a:pt x="5161" y="3762"/>
                      <a:pt x="6145" y="3221"/>
                    </a:cubicBezTo>
                    <a:lnTo>
                      <a:pt x="5252" y="2403"/>
                    </a:lnTo>
                    <a:lnTo>
                      <a:pt x="6457" y="1983"/>
                    </a:lnTo>
                    <a:cubicBezTo>
                      <a:pt x="6457" y="1983"/>
                      <a:pt x="4906" y="1"/>
                      <a:pt x="29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
              <p:cNvSpPr/>
              <p:nvPr/>
            </p:nvSpPr>
            <p:spPr>
              <a:xfrm rot="1933185" flipH="1">
                <a:off x="8110921" y="1769314"/>
                <a:ext cx="211083" cy="203141"/>
              </a:xfrm>
              <a:custGeom>
                <a:avLst/>
                <a:gdLst/>
                <a:ahLst/>
                <a:cxnLst/>
                <a:rect l="l" t="t" r="r" b="b"/>
                <a:pathLst>
                  <a:path w="5156" h="4962" extrusionOk="0">
                    <a:moveTo>
                      <a:pt x="2680" y="2465"/>
                    </a:moveTo>
                    <a:cubicBezTo>
                      <a:pt x="2680" y="2486"/>
                      <a:pt x="2680" y="2508"/>
                      <a:pt x="2680" y="2529"/>
                    </a:cubicBezTo>
                    <a:lnTo>
                      <a:pt x="2627" y="2519"/>
                    </a:lnTo>
                    <a:cubicBezTo>
                      <a:pt x="2648" y="2497"/>
                      <a:pt x="2659" y="2486"/>
                      <a:pt x="2680" y="2465"/>
                    </a:cubicBezTo>
                    <a:close/>
                    <a:moveTo>
                      <a:pt x="3240" y="0"/>
                    </a:moveTo>
                    <a:cubicBezTo>
                      <a:pt x="3240" y="0"/>
                      <a:pt x="2605" y="431"/>
                      <a:pt x="2379" y="1055"/>
                    </a:cubicBezTo>
                    <a:cubicBezTo>
                      <a:pt x="2131" y="818"/>
                      <a:pt x="1744" y="625"/>
                      <a:pt x="1120" y="582"/>
                    </a:cubicBezTo>
                    <a:lnTo>
                      <a:pt x="1120" y="582"/>
                    </a:lnTo>
                    <a:lnTo>
                      <a:pt x="1249" y="1066"/>
                    </a:lnTo>
                    <a:lnTo>
                      <a:pt x="732" y="937"/>
                    </a:lnTo>
                    <a:lnTo>
                      <a:pt x="732" y="937"/>
                    </a:lnTo>
                    <a:cubicBezTo>
                      <a:pt x="732" y="937"/>
                      <a:pt x="797" y="1701"/>
                      <a:pt x="1238" y="2196"/>
                    </a:cubicBezTo>
                    <a:cubicBezTo>
                      <a:pt x="539" y="2325"/>
                      <a:pt x="1" y="3003"/>
                      <a:pt x="1" y="3003"/>
                    </a:cubicBezTo>
                    <a:lnTo>
                      <a:pt x="506" y="3186"/>
                    </a:lnTo>
                    <a:lnTo>
                      <a:pt x="130" y="3520"/>
                    </a:lnTo>
                    <a:cubicBezTo>
                      <a:pt x="543" y="3751"/>
                      <a:pt x="892" y="3836"/>
                      <a:pt x="1181" y="3836"/>
                    </a:cubicBezTo>
                    <a:cubicBezTo>
                      <a:pt x="1457" y="3836"/>
                      <a:pt x="1678" y="3759"/>
                      <a:pt x="1852" y="3660"/>
                    </a:cubicBezTo>
                    <a:cubicBezTo>
                      <a:pt x="1862" y="4025"/>
                      <a:pt x="2024" y="4477"/>
                      <a:pt x="2551" y="4962"/>
                    </a:cubicBezTo>
                    <a:lnTo>
                      <a:pt x="2756" y="4499"/>
                    </a:lnTo>
                    <a:lnTo>
                      <a:pt x="3079" y="4919"/>
                    </a:lnTo>
                    <a:cubicBezTo>
                      <a:pt x="3079" y="4919"/>
                      <a:pt x="3627" y="4090"/>
                      <a:pt x="3434" y="3347"/>
                    </a:cubicBezTo>
                    <a:lnTo>
                      <a:pt x="3434" y="3347"/>
                    </a:lnTo>
                    <a:cubicBezTo>
                      <a:pt x="3584" y="3411"/>
                      <a:pt x="3763" y="3456"/>
                      <a:pt x="3974" y="3456"/>
                    </a:cubicBezTo>
                    <a:cubicBezTo>
                      <a:pt x="4262" y="3456"/>
                      <a:pt x="4610" y="3373"/>
                      <a:pt x="5027" y="3143"/>
                    </a:cubicBezTo>
                    <a:lnTo>
                      <a:pt x="4650" y="2809"/>
                    </a:lnTo>
                    <a:lnTo>
                      <a:pt x="5156" y="2626"/>
                    </a:lnTo>
                    <a:cubicBezTo>
                      <a:pt x="5156" y="2626"/>
                      <a:pt x="4564" y="1873"/>
                      <a:pt x="3810" y="1808"/>
                    </a:cubicBezTo>
                    <a:cubicBezTo>
                      <a:pt x="4004" y="1464"/>
                      <a:pt x="4101" y="937"/>
                      <a:pt x="3746" y="173"/>
                    </a:cubicBezTo>
                    <a:lnTo>
                      <a:pt x="3380" y="517"/>
                    </a:lnTo>
                    <a:lnTo>
                      <a:pt x="32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
              <p:cNvSpPr/>
              <p:nvPr/>
            </p:nvSpPr>
            <p:spPr>
              <a:xfrm rot="1933185" flipH="1">
                <a:off x="8164899" y="1832333"/>
                <a:ext cx="94979" cy="71439"/>
              </a:xfrm>
              <a:custGeom>
                <a:avLst/>
                <a:gdLst/>
                <a:ahLst/>
                <a:cxnLst/>
                <a:rect l="l" t="t" r="r" b="b"/>
                <a:pathLst>
                  <a:path w="2320" h="1745" extrusionOk="0">
                    <a:moveTo>
                      <a:pt x="1165" y="0"/>
                    </a:moveTo>
                    <a:cubicBezTo>
                      <a:pt x="953" y="0"/>
                      <a:pt x="740" y="79"/>
                      <a:pt x="571" y="238"/>
                    </a:cubicBezTo>
                    <a:cubicBezTo>
                      <a:pt x="1" y="765"/>
                      <a:pt x="356" y="1712"/>
                      <a:pt x="1131" y="1744"/>
                    </a:cubicBezTo>
                    <a:cubicBezTo>
                      <a:pt x="1140" y="1745"/>
                      <a:pt x="1148" y="1745"/>
                      <a:pt x="1157" y="1745"/>
                    </a:cubicBezTo>
                    <a:cubicBezTo>
                      <a:pt x="1915" y="1745"/>
                      <a:pt x="2319" y="845"/>
                      <a:pt x="1798" y="281"/>
                    </a:cubicBezTo>
                    <a:cubicBezTo>
                      <a:pt x="1629" y="95"/>
                      <a:pt x="1398" y="0"/>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
              <p:cNvSpPr/>
              <p:nvPr/>
            </p:nvSpPr>
            <p:spPr>
              <a:xfrm rot="1933185" flipH="1">
                <a:off x="8874425" y="2051106"/>
                <a:ext cx="138375" cy="101202"/>
              </a:xfrm>
              <a:custGeom>
                <a:avLst/>
                <a:gdLst/>
                <a:ahLst/>
                <a:cxnLst/>
                <a:rect l="l" t="t" r="r" b="b"/>
                <a:pathLst>
                  <a:path w="3380" h="2472" extrusionOk="0">
                    <a:moveTo>
                      <a:pt x="857" y="0"/>
                    </a:moveTo>
                    <a:cubicBezTo>
                      <a:pt x="559" y="0"/>
                      <a:pt x="355" y="33"/>
                      <a:pt x="355" y="33"/>
                    </a:cubicBezTo>
                    <a:lnTo>
                      <a:pt x="700" y="679"/>
                    </a:lnTo>
                    <a:lnTo>
                      <a:pt x="0" y="679"/>
                    </a:lnTo>
                    <a:cubicBezTo>
                      <a:pt x="514" y="2219"/>
                      <a:pt x="1469" y="2472"/>
                      <a:pt x="2041" y="2472"/>
                    </a:cubicBezTo>
                    <a:cubicBezTo>
                      <a:pt x="2320" y="2472"/>
                      <a:pt x="2508" y="2411"/>
                      <a:pt x="2508" y="2411"/>
                    </a:cubicBezTo>
                    <a:cubicBezTo>
                      <a:pt x="3380" y="2207"/>
                      <a:pt x="3100" y="1550"/>
                      <a:pt x="3100" y="1540"/>
                    </a:cubicBezTo>
                    <a:cubicBezTo>
                      <a:pt x="2871" y="195"/>
                      <a:pt x="1584"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
              <p:cNvSpPr/>
              <p:nvPr/>
            </p:nvSpPr>
            <p:spPr>
              <a:xfrm rot="1933185" flipH="1">
                <a:off x="8823482" y="1962209"/>
                <a:ext cx="159131" cy="137515"/>
              </a:xfrm>
              <a:custGeom>
                <a:avLst/>
                <a:gdLst/>
                <a:ahLst/>
                <a:cxnLst/>
                <a:rect l="l" t="t" r="r" b="b"/>
                <a:pathLst>
                  <a:path w="3887" h="3359" extrusionOk="0">
                    <a:moveTo>
                      <a:pt x="2229" y="0"/>
                    </a:moveTo>
                    <a:lnTo>
                      <a:pt x="1906" y="614"/>
                    </a:lnTo>
                    <a:lnTo>
                      <a:pt x="1497" y="11"/>
                    </a:lnTo>
                    <a:lnTo>
                      <a:pt x="1497" y="11"/>
                    </a:lnTo>
                    <a:cubicBezTo>
                      <a:pt x="1497" y="11"/>
                      <a:pt x="1" y="1948"/>
                      <a:pt x="1518" y="3132"/>
                    </a:cubicBezTo>
                    <a:cubicBezTo>
                      <a:pt x="1518" y="3132"/>
                      <a:pt x="1694" y="3359"/>
                      <a:pt x="1972" y="3359"/>
                    </a:cubicBezTo>
                    <a:cubicBezTo>
                      <a:pt x="2135" y="3359"/>
                      <a:pt x="2333" y="3281"/>
                      <a:pt x="2552" y="3035"/>
                    </a:cubicBezTo>
                    <a:cubicBezTo>
                      <a:pt x="2552" y="3035"/>
                      <a:pt x="3886" y="1765"/>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
              <p:cNvSpPr/>
              <p:nvPr/>
            </p:nvSpPr>
            <p:spPr>
              <a:xfrm rot="1933185" flipH="1">
                <a:off x="8757393" y="1976351"/>
                <a:ext cx="137924" cy="101366"/>
              </a:xfrm>
              <a:custGeom>
                <a:avLst/>
                <a:gdLst/>
                <a:ahLst/>
                <a:cxnLst/>
                <a:rect l="l" t="t" r="r" b="b"/>
                <a:pathLst>
                  <a:path w="3369" h="2476" extrusionOk="0">
                    <a:moveTo>
                      <a:pt x="2537" y="1"/>
                    </a:moveTo>
                    <a:cubicBezTo>
                      <a:pt x="1818" y="1"/>
                      <a:pt x="497" y="191"/>
                      <a:pt x="280" y="1558"/>
                    </a:cubicBezTo>
                    <a:cubicBezTo>
                      <a:pt x="269" y="1558"/>
                      <a:pt x="0" y="2225"/>
                      <a:pt x="872" y="2419"/>
                    </a:cubicBezTo>
                    <a:cubicBezTo>
                      <a:pt x="872" y="2419"/>
                      <a:pt x="1055" y="2476"/>
                      <a:pt x="1327" y="2476"/>
                    </a:cubicBezTo>
                    <a:cubicBezTo>
                      <a:pt x="1899" y="2476"/>
                      <a:pt x="2866" y="2224"/>
                      <a:pt x="3369" y="664"/>
                    </a:cubicBezTo>
                    <a:lnTo>
                      <a:pt x="3369" y="664"/>
                    </a:lnTo>
                    <a:lnTo>
                      <a:pt x="2669" y="675"/>
                    </a:lnTo>
                    <a:lnTo>
                      <a:pt x="3003" y="29"/>
                    </a:lnTo>
                    <a:cubicBezTo>
                      <a:pt x="3003" y="29"/>
                      <a:pt x="2815" y="1"/>
                      <a:pt x="2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
              <p:cNvSpPr/>
              <p:nvPr/>
            </p:nvSpPr>
            <p:spPr>
              <a:xfrm rot="1933185" flipH="1">
                <a:off x="8806251" y="2093928"/>
                <a:ext cx="129122" cy="125110"/>
              </a:xfrm>
              <a:custGeom>
                <a:avLst/>
                <a:gdLst/>
                <a:ahLst/>
                <a:cxnLst/>
                <a:rect l="l" t="t" r="r" b="b"/>
                <a:pathLst>
                  <a:path w="3154" h="3056" extrusionOk="0">
                    <a:moveTo>
                      <a:pt x="2065" y="0"/>
                    </a:moveTo>
                    <a:cubicBezTo>
                      <a:pt x="1998" y="0"/>
                      <a:pt x="1923" y="6"/>
                      <a:pt x="1841" y="21"/>
                    </a:cubicBezTo>
                    <a:cubicBezTo>
                      <a:pt x="1841" y="21"/>
                      <a:pt x="0" y="182"/>
                      <a:pt x="194" y="2593"/>
                    </a:cubicBezTo>
                    <a:lnTo>
                      <a:pt x="829" y="2324"/>
                    </a:lnTo>
                    <a:lnTo>
                      <a:pt x="764" y="3056"/>
                    </a:lnTo>
                    <a:cubicBezTo>
                      <a:pt x="764" y="3056"/>
                      <a:pt x="3154" y="2464"/>
                      <a:pt x="2712" y="591"/>
                    </a:cubicBezTo>
                    <a:cubicBezTo>
                      <a:pt x="2712" y="591"/>
                      <a:pt x="2712" y="0"/>
                      <a:pt x="2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
              <p:cNvSpPr/>
              <p:nvPr/>
            </p:nvSpPr>
            <p:spPr>
              <a:xfrm rot="1933185" flipH="1">
                <a:off x="8735624" y="2050140"/>
                <a:ext cx="129573" cy="124578"/>
              </a:xfrm>
              <a:custGeom>
                <a:avLst/>
                <a:gdLst/>
                <a:ahLst/>
                <a:cxnLst/>
                <a:rect l="l" t="t" r="r" b="b"/>
                <a:pathLst>
                  <a:path w="3165" h="3043" extrusionOk="0">
                    <a:moveTo>
                      <a:pt x="1045" y="0"/>
                    </a:moveTo>
                    <a:cubicBezTo>
                      <a:pt x="832" y="0"/>
                      <a:pt x="515" y="101"/>
                      <a:pt x="431" y="675"/>
                    </a:cubicBezTo>
                    <a:cubicBezTo>
                      <a:pt x="431" y="675"/>
                      <a:pt x="1" y="2472"/>
                      <a:pt x="2347" y="3043"/>
                    </a:cubicBezTo>
                    <a:lnTo>
                      <a:pt x="2293" y="2354"/>
                    </a:lnTo>
                    <a:lnTo>
                      <a:pt x="2960" y="2644"/>
                    </a:lnTo>
                    <a:cubicBezTo>
                      <a:pt x="2960" y="2644"/>
                      <a:pt x="3165" y="201"/>
                      <a:pt x="1249" y="29"/>
                    </a:cubicBezTo>
                    <a:cubicBezTo>
                      <a:pt x="1245" y="29"/>
                      <a:pt x="1160"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
              <p:cNvSpPr/>
              <p:nvPr/>
            </p:nvSpPr>
            <p:spPr>
              <a:xfrm rot="1933185" flipH="1">
                <a:off x="8815954" y="2028580"/>
                <a:ext cx="115940" cy="107097"/>
              </a:xfrm>
              <a:custGeom>
                <a:avLst/>
                <a:gdLst/>
                <a:ahLst/>
                <a:cxnLst/>
                <a:rect l="l" t="t" r="r" b="b"/>
                <a:pathLst>
                  <a:path w="2832" h="2616" extrusionOk="0">
                    <a:moveTo>
                      <a:pt x="1486" y="1410"/>
                    </a:moveTo>
                    <a:lnTo>
                      <a:pt x="1464" y="1432"/>
                    </a:lnTo>
                    <a:cubicBezTo>
                      <a:pt x="1454" y="1432"/>
                      <a:pt x="1454" y="1421"/>
                      <a:pt x="1443" y="1410"/>
                    </a:cubicBezTo>
                    <a:close/>
                    <a:moveTo>
                      <a:pt x="1260" y="0"/>
                    </a:moveTo>
                    <a:cubicBezTo>
                      <a:pt x="1098" y="215"/>
                      <a:pt x="1002" y="474"/>
                      <a:pt x="980" y="732"/>
                    </a:cubicBezTo>
                    <a:cubicBezTo>
                      <a:pt x="795" y="612"/>
                      <a:pt x="560" y="586"/>
                      <a:pt x="387" y="586"/>
                    </a:cubicBezTo>
                    <a:cubicBezTo>
                      <a:pt x="249" y="586"/>
                      <a:pt x="151" y="603"/>
                      <a:pt x="151" y="603"/>
                    </a:cubicBezTo>
                    <a:lnTo>
                      <a:pt x="291" y="872"/>
                    </a:lnTo>
                    <a:lnTo>
                      <a:pt x="1" y="872"/>
                    </a:lnTo>
                    <a:cubicBezTo>
                      <a:pt x="173" y="1367"/>
                      <a:pt x="442" y="1539"/>
                      <a:pt x="679" y="1604"/>
                    </a:cubicBezTo>
                    <a:cubicBezTo>
                      <a:pt x="539" y="1754"/>
                      <a:pt x="431" y="2013"/>
                      <a:pt x="463" y="2422"/>
                    </a:cubicBezTo>
                    <a:lnTo>
                      <a:pt x="732" y="2303"/>
                    </a:lnTo>
                    <a:lnTo>
                      <a:pt x="711" y="2605"/>
                    </a:lnTo>
                    <a:cubicBezTo>
                      <a:pt x="711" y="2605"/>
                      <a:pt x="1260" y="2475"/>
                      <a:pt x="1464" y="2077"/>
                    </a:cubicBezTo>
                    <a:cubicBezTo>
                      <a:pt x="1550" y="2282"/>
                      <a:pt x="1766" y="2508"/>
                      <a:pt x="2207" y="2615"/>
                    </a:cubicBezTo>
                    <a:lnTo>
                      <a:pt x="2185" y="2325"/>
                    </a:lnTo>
                    <a:lnTo>
                      <a:pt x="2465" y="2454"/>
                    </a:lnTo>
                    <a:cubicBezTo>
                      <a:pt x="2465" y="2454"/>
                      <a:pt x="2508" y="1916"/>
                      <a:pt x="2228" y="1582"/>
                    </a:cubicBezTo>
                    <a:cubicBezTo>
                      <a:pt x="2433" y="1507"/>
                      <a:pt x="2680" y="1313"/>
                      <a:pt x="2831" y="850"/>
                    </a:cubicBezTo>
                    <a:lnTo>
                      <a:pt x="2541" y="850"/>
                    </a:lnTo>
                    <a:lnTo>
                      <a:pt x="2680" y="581"/>
                    </a:lnTo>
                    <a:cubicBezTo>
                      <a:pt x="2624" y="574"/>
                      <a:pt x="2568" y="571"/>
                      <a:pt x="2511" y="571"/>
                    </a:cubicBezTo>
                    <a:cubicBezTo>
                      <a:pt x="2306" y="571"/>
                      <a:pt x="2099" y="615"/>
                      <a:pt x="1906" y="700"/>
                    </a:cubicBezTo>
                    <a:cubicBezTo>
                      <a:pt x="1884" y="431"/>
                      <a:pt x="1755" y="183"/>
                      <a:pt x="1561" y="0"/>
                    </a:cubicBezTo>
                    <a:lnTo>
                      <a:pt x="1432" y="258"/>
                    </a:lnTo>
                    <a:lnTo>
                      <a:pt x="12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
              <p:cNvSpPr/>
              <p:nvPr/>
            </p:nvSpPr>
            <p:spPr>
              <a:xfrm rot="1933185" flipH="1">
                <a:off x="8847796" y="2065844"/>
                <a:ext cx="47612" cy="40776"/>
              </a:xfrm>
              <a:custGeom>
                <a:avLst/>
                <a:gdLst/>
                <a:ahLst/>
                <a:cxnLst/>
                <a:rect l="l" t="t" r="r" b="b"/>
                <a:pathLst>
                  <a:path w="1163" h="996" extrusionOk="0">
                    <a:moveTo>
                      <a:pt x="668" y="1"/>
                    </a:moveTo>
                    <a:cubicBezTo>
                      <a:pt x="216" y="1"/>
                      <a:pt x="0" y="539"/>
                      <a:pt x="312" y="851"/>
                    </a:cubicBezTo>
                    <a:cubicBezTo>
                      <a:pt x="413" y="951"/>
                      <a:pt x="536" y="996"/>
                      <a:pt x="657" y="996"/>
                    </a:cubicBezTo>
                    <a:cubicBezTo>
                      <a:pt x="915" y="996"/>
                      <a:pt x="1163" y="795"/>
                      <a:pt x="1163" y="496"/>
                    </a:cubicBezTo>
                    <a:cubicBezTo>
                      <a:pt x="1163" y="216"/>
                      <a:pt x="937" y="1"/>
                      <a:pt x="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
              <p:cNvSpPr/>
              <p:nvPr/>
            </p:nvSpPr>
            <p:spPr>
              <a:xfrm rot="1933185" flipH="1">
                <a:off x="8625397" y="1706154"/>
                <a:ext cx="110168" cy="65912"/>
              </a:xfrm>
              <a:custGeom>
                <a:avLst/>
                <a:gdLst/>
                <a:ahLst/>
                <a:cxnLst/>
                <a:rect l="l" t="t" r="r" b="b"/>
                <a:pathLst>
                  <a:path w="2691" h="1610" extrusionOk="0">
                    <a:moveTo>
                      <a:pt x="1262" y="0"/>
                    </a:moveTo>
                    <a:cubicBezTo>
                      <a:pt x="626" y="0"/>
                      <a:pt x="32" y="396"/>
                      <a:pt x="32" y="396"/>
                    </a:cubicBezTo>
                    <a:lnTo>
                      <a:pt x="452" y="719"/>
                    </a:lnTo>
                    <a:lnTo>
                      <a:pt x="0" y="924"/>
                    </a:lnTo>
                    <a:cubicBezTo>
                      <a:pt x="495" y="1455"/>
                      <a:pt x="954" y="1610"/>
                      <a:pt x="1321" y="1610"/>
                    </a:cubicBezTo>
                    <a:cubicBezTo>
                      <a:pt x="1839" y="1610"/>
                      <a:pt x="2174" y="1300"/>
                      <a:pt x="2174" y="1300"/>
                    </a:cubicBezTo>
                    <a:cubicBezTo>
                      <a:pt x="2691" y="902"/>
                      <a:pt x="2303" y="558"/>
                      <a:pt x="2303" y="558"/>
                    </a:cubicBezTo>
                    <a:cubicBezTo>
                      <a:pt x="2014" y="134"/>
                      <a:pt x="1631"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
              <p:cNvSpPr/>
              <p:nvPr/>
            </p:nvSpPr>
            <p:spPr>
              <a:xfrm rot="1933185" flipH="1">
                <a:off x="8625380" y="1630830"/>
                <a:ext cx="102676" cy="95429"/>
              </a:xfrm>
              <a:custGeom>
                <a:avLst/>
                <a:gdLst/>
                <a:ahLst/>
                <a:cxnLst/>
                <a:rect l="l" t="t" r="r" b="b"/>
                <a:pathLst>
                  <a:path w="2508" h="2331" extrusionOk="0">
                    <a:moveTo>
                      <a:pt x="883" y="0"/>
                    </a:moveTo>
                    <a:lnTo>
                      <a:pt x="850" y="506"/>
                    </a:lnTo>
                    <a:lnTo>
                      <a:pt x="398" y="226"/>
                    </a:lnTo>
                    <a:lnTo>
                      <a:pt x="398" y="226"/>
                    </a:lnTo>
                    <a:cubicBezTo>
                      <a:pt x="398" y="227"/>
                      <a:pt x="0" y="1959"/>
                      <a:pt x="1356" y="2282"/>
                    </a:cubicBezTo>
                    <a:cubicBezTo>
                      <a:pt x="1356" y="2282"/>
                      <a:pt x="1447" y="2331"/>
                      <a:pt x="1564" y="2331"/>
                    </a:cubicBezTo>
                    <a:cubicBezTo>
                      <a:pt x="1713" y="2331"/>
                      <a:pt x="1905" y="2254"/>
                      <a:pt x="2013" y="1905"/>
                    </a:cubicBezTo>
                    <a:cubicBezTo>
                      <a:pt x="2013" y="1905"/>
                      <a:pt x="2508" y="657"/>
                      <a:pt x="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
              <p:cNvSpPr/>
              <p:nvPr/>
            </p:nvSpPr>
            <p:spPr>
              <a:xfrm rot="1933185" flipH="1">
                <a:off x="8583111" y="1607009"/>
                <a:ext cx="96084" cy="91786"/>
              </a:xfrm>
              <a:custGeom>
                <a:avLst/>
                <a:gdLst/>
                <a:ahLst/>
                <a:cxnLst/>
                <a:rect l="l" t="t" r="r" b="b"/>
                <a:pathLst>
                  <a:path w="2347" h="2242" extrusionOk="0">
                    <a:moveTo>
                      <a:pt x="1711" y="0"/>
                    </a:moveTo>
                    <a:cubicBezTo>
                      <a:pt x="1711" y="0"/>
                      <a:pt x="0" y="495"/>
                      <a:pt x="366" y="1840"/>
                    </a:cubicBezTo>
                    <a:cubicBezTo>
                      <a:pt x="366" y="1840"/>
                      <a:pt x="383" y="2241"/>
                      <a:pt x="820" y="2241"/>
                    </a:cubicBezTo>
                    <a:cubicBezTo>
                      <a:pt x="880" y="2241"/>
                      <a:pt x="947" y="2234"/>
                      <a:pt x="1022" y="2217"/>
                    </a:cubicBezTo>
                    <a:cubicBezTo>
                      <a:pt x="1022" y="2217"/>
                      <a:pt x="2346" y="2056"/>
                      <a:pt x="2131" y="312"/>
                    </a:cubicBezTo>
                    <a:lnTo>
                      <a:pt x="2131" y="312"/>
                    </a:lnTo>
                    <a:lnTo>
                      <a:pt x="1679" y="527"/>
                    </a:lnTo>
                    <a:lnTo>
                      <a:pt x="17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
              <p:cNvSpPr/>
              <p:nvPr/>
            </p:nvSpPr>
            <p:spPr>
              <a:xfrm rot="1933185" flipH="1">
                <a:off x="8563625" y="1705346"/>
                <a:ext cx="113279" cy="100752"/>
              </a:xfrm>
              <a:custGeom>
                <a:avLst/>
                <a:gdLst/>
                <a:ahLst/>
                <a:cxnLst/>
                <a:rect l="l" t="t" r="r" b="b"/>
                <a:pathLst>
                  <a:path w="2767" h="2461" extrusionOk="0">
                    <a:moveTo>
                      <a:pt x="1538" y="1"/>
                    </a:moveTo>
                    <a:cubicBezTo>
                      <a:pt x="1437" y="1"/>
                      <a:pt x="1312" y="39"/>
                      <a:pt x="1163" y="146"/>
                    </a:cubicBezTo>
                    <a:cubicBezTo>
                      <a:pt x="1163" y="146"/>
                      <a:pt x="0" y="803"/>
                      <a:pt x="851" y="2331"/>
                    </a:cubicBezTo>
                    <a:lnTo>
                      <a:pt x="1195" y="1954"/>
                    </a:lnTo>
                    <a:lnTo>
                      <a:pt x="1367" y="2460"/>
                    </a:lnTo>
                    <a:cubicBezTo>
                      <a:pt x="1367" y="2460"/>
                      <a:pt x="2766" y="1352"/>
                      <a:pt x="1905" y="254"/>
                    </a:cubicBezTo>
                    <a:cubicBezTo>
                      <a:pt x="1905" y="246"/>
                      <a:pt x="1795" y="1"/>
                      <a:pt x="1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
              <p:cNvSpPr/>
              <p:nvPr/>
            </p:nvSpPr>
            <p:spPr>
              <a:xfrm rot="1933185" flipH="1">
                <a:off x="8536304" y="1663764"/>
                <a:ext cx="100056" cy="73445"/>
              </a:xfrm>
              <a:custGeom>
                <a:avLst/>
                <a:gdLst/>
                <a:ahLst/>
                <a:cxnLst/>
                <a:rect l="l" t="t" r="r" b="b"/>
                <a:pathLst>
                  <a:path w="2444" h="1794" extrusionOk="0">
                    <a:moveTo>
                      <a:pt x="976" y="1"/>
                    </a:moveTo>
                    <a:cubicBezTo>
                      <a:pt x="837" y="1"/>
                      <a:pt x="688" y="25"/>
                      <a:pt x="528" y="82"/>
                    </a:cubicBezTo>
                    <a:cubicBezTo>
                      <a:pt x="528" y="82"/>
                      <a:pt x="0" y="136"/>
                      <a:pt x="183" y="760"/>
                    </a:cubicBezTo>
                    <a:cubicBezTo>
                      <a:pt x="183" y="760"/>
                      <a:pt x="387" y="1793"/>
                      <a:pt x="1635" y="1793"/>
                    </a:cubicBezTo>
                    <a:cubicBezTo>
                      <a:pt x="1794" y="1793"/>
                      <a:pt x="1969" y="1777"/>
                      <a:pt x="2164" y="1739"/>
                    </a:cubicBezTo>
                    <a:lnTo>
                      <a:pt x="1916" y="1298"/>
                    </a:lnTo>
                    <a:lnTo>
                      <a:pt x="2443" y="1287"/>
                    </a:lnTo>
                    <a:cubicBezTo>
                      <a:pt x="2443" y="1287"/>
                      <a:pt x="1979" y="1"/>
                      <a:pt x="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
              <p:cNvSpPr/>
              <p:nvPr/>
            </p:nvSpPr>
            <p:spPr>
              <a:xfrm rot="1933185" flipH="1">
                <a:off x="8598991" y="1668521"/>
                <a:ext cx="85972" cy="80691"/>
              </a:xfrm>
              <a:custGeom>
                <a:avLst/>
                <a:gdLst/>
                <a:ahLst/>
                <a:cxnLst/>
                <a:rect l="l" t="t" r="r" b="b"/>
                <a:pathLst>
                  <a:path w="2100" h="1971" extrusionOk="0">
                    <a:moveTo>
                      <a:pt x="1141" y="948"/>
                    </a:moveTo>
                    <a:lnTo>
                      <a:pt x="1141" y="969"/>
                    </a:lnTo>
                    <a:lnTo>
                      <a:pt x="1130" y="959"/>
                    </a:lnTo>
                    <a:lnTo>
                      <a:pt x="1141" y="948"/>
                    </a:lnTo>
                    <a:close/>
                    <a:moveTo>
                      <a:pt x="764" y="1"/>
                    </a:moveTo>
                    <a:lnTo>
                      <a:pt x="754" y="205"/>
                    </a:lnTo>
                    <a:lnTo>
                      <a:pt x="571" y="87"/>
                    </a:lnTo>
                    <a:lnTo>
                      <a:pt x="571" y="87"/>
                    </a:lnTo>
                    <a:cubicBezTo>
                      <a:pt x="528" y="280"/>
                      <a:pt x="538" y="474"/>
                      <a:pt x="603" y="657"/>
                    </a:cubicBezTo>
                    <a:cubicBezTo>
                      <a:pt x="586" y="656"/>
                      <a:pt x="569" y="656"/>
                      <a:pt x="552" y="656"/>
                    </a:cubicBezTo>
                    <a:cubicBezTo>
                      <a:pt x="365" y="656"/>
                      <a:pt x="179" y="710"/>
                      <a:pt x="11" y="819"/>
                    </a:cubicBezTo>
                    <a:lnTo>
                      <a:pt x="194" y="948"/>
                    </a:lnTo>
                    <a:lnTo>
                      <a:pt x="0" y="1045"/>
                    </a:lnTo>
                    <a:cubicBezTo>
                      <a:pt x="204" y="1265"/>
                      <a:pt x="393" y="1325"/>
                      <a:pt x="549" y="1325"/>
                    </a:cubicBezTo>
                    <a:cubicBezTo>
                      <a:pt x="591" y="1325"/>
                      <a:pt x="631" y="1321"/>
                      <a:pt x="668" y="1314"/>
                    </a:cubicBezTo>
                    <a:lnTo>
                      <a:pt x="668" y="1314"/>
                    </a:lnTo>
                    <a:cubicBezTo>
                      <a:pt x="614" y="1529"/>
                      <a:pt x="657" y="1744"/>
                      <a:pt x="775" y="1916"/>
                    </a:cubicBezTo>
                    <a:lnTo>
                      <a:pt x="915" y="1766"/>
                    </a:lnTo>
                    <a:lnTo>
                      <a:pt x="991" y="1970"/>
                    </a:lnTo>
                    <a:cubicBezTo>
                      <a:pt x="991" y="1970"/>
                      <a:pt x="1313" y="1712"/>
                      <a:pt x="1324" y="1389"/>
                    </a:cubicBezTo>
                    <a:cubicBezTo>
                      <a:pt x="1422" y="1471"/>
                      <a:pt x="1558" y="1540"/>
                      <a:pt x="1765" y="1540"/>
                    </a:cubicBezTo>
                    <a:cubicBezTo>
                      <a:pt x="1829" y="1540"/>
                      <a:pt x="1901" y="1534"/>
                      <a:pt x="1981" y="1518"/>
                    </a:cubicBezTo>
                    <a:lnTo>
                      <a:pt x="1873" y="1335"/>
                    </a:lnTo>
                    <a:lnTo>
                      <a:pt x="2099" y="1335"/>
                    </a:lnTo>
                    <a:cubicBezTo>
                      <a:pt x="2099" y="1335"/>
                      <a:pt x="1970" y="959"/>
                      <a:pt x="1679" y="840"/>
                    </a:cubicBezTo>
                    <a:cubicBezTo>
                      <a:pt x="1798" y="722"/>
                      <a:pt x="1905" y="517"/>
                      <a:pt x="1862" y="173"/>
                    </a:cubicBezTo>
                    <a:lnTo>
                      <a:pt x="1862" y="173"/>
                    </a:lnTo>
                    <a:lnTo>
                      <a:pt x="1669" y="270"/>
                    </a:lnTo>
                    <a:lnTo>
                      <a:pt x="1679" y="44"/>
                    </a:lnTo>
                    <a:lnTo>
                      <a:pt x="1679" y="44"/>
                    </a:lnTo>
                    <a:cubicBezTo>
                      <a:pt x="1496" y="98"/>
                      <a:pt x="1335" y="205"/>
                      <a:pt x="1206" y="356"/>
                    </a:cubicBezTo>
                    <a:cubicBezTo>
                      <a:pt x="1109" y="184"/>
                      <a:pt x="947" y="54"/>
                      <a:pt x="7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
              <p:cNvSpPr/>
              <p:nvPr/>
            </p:nvSpPr>
            <p:spPr>
              <a:xfrm rot="1933185" flipH="1">
                <a:off x="8620977" y="1690589"/>
                <a:ext cx="36313" cy="29681"/>
              </a:xfrm>
              <a:custGeom>
                <a:avLst/>
                <a:gdLst/>
                <a:ahLst/>
                <a:cxnLst/>
                <a:rect l="l" t="t" r="r" b="b"/>
                <a:pathLst>
                  <a:path w="887" h="725" extrusionOk="0">
                    <a:moveTo>
                      <a:pt x="449" y="0"/>
                    </a:moveTo>
                    <a:cubicBezTo>
                      <a:pt x="396" y="0"/>
                      <a:pt x="342" y="12"/>
                      <a:pt x="291" y="36"/>
                    </a:cubicBezTo>
                    <a:cubicBezTo>
                      <a:pt x="1" y="176"/>
                      <a:pt x="11" y="596"/>
                      <a:pt x="324" y="703"/>
                    </a:cubicBezTo>
                    <a:cubicBezTo>
                      <a:pt x="365" y="718"/>
                      <a:pt x="406" y="725"/>
                      <a:pt x="446" y="725"/>
                    </a:cubicBezTo>
                    <a:cubicBezTo>
                      <a:pt x="694" y="725"/>
                      <a:pt x="887" y="458"/>
                      <a:pt x="776" y="208"/>
                    </a:cubicBezTo>
                    <a:cubicBezTo>
                      <a:pt x="714" y="76"/>
                      <a:pt x="585" y="0"/>
                      <a:pt x="4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
              <p:cNvSpPr/>
              <p:nvPr/>
            </p:nvSpPr>
            <p:spPr>
              <a:xfrm rot="1933185" flipH="1">
                <a:off x="8541994" y="2030342"/>
                <a:ext cx="56005" cy="33447"/>
              </a:xfrm>
              <a:custGeom>
                <a:avLst/>
                <a:gdLst/>
                <a:ahLst/>
                <a:cxnLst/>
                <a:rect l="l" t="t" r="r" b="b"/>
                <a:pathLst>
                  <a:path w="1368" h="817" extrusionOk="0">
                    <a:moveTo>
                      <a:pt x="639" y="0"/>
                    </a:moveTo>
                    <a:cubicBezTo>
                      <a:pt x="315" y="0"/>
                      <a:pt x="11" y="204"/>
                      <a:pt x="11" y="204"/>
                    </a:cubicBezTo>
                    <a:lnTo>
                      <a:pt x="227" y="366"/>
                    </a:lnTo>
                    <a:lnTo>
                      <a:pt x="1" y="473"/>
                    </a:lnTo>
                    <a:cubicBezTo>
                      <a:pt x="248" y="739"/>
                      <a:pt x="480" y="817"/>
                      <a:pt x="666" y="817"/>
                    </a:cubicBezTo>
                    <a:cubicBezTo>
                      <a:pt x="934" y="817"/>
                      <a:pt x="1109" y="656"/>
                      <a:pt x="1109" y="656"/>
                    </a:cubicBezTo>
                    <a:cubicBezTo>
                      <a:pt x="1368" y="463"/>
                      <a:pt x="1174" y="280"/>
                      <a:pt x="1163" y="280"/>
                    </a:cubicBezTo>
                    <a:cubicBezTo>
                      <a:pt x="1018" y="68"/>
                      <a:pt x="825" y="0"/>
                      <a:pt x="6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
              <p:cNvSpPr/>
              <p:nvPr/>
            </p:nvSpPr>
            <p:spPr>
              <a:xfrm rot="1933185" flipH="1">
                <a:off x="8542127" y="1992466"/>
                <a:ext cx="51993" cy="48186"/>
              </a:xfrm>
              <a:custGeom>
                <a:avLst/>
                <a:gdLst/>
                <a:ahLst/>
                <a:cxnLst/>
                <a:rect l="l" t="t" r="r" b="b"/>
                <a:pathLst>
                  <a:path w="1270" h="1177" extrusionOk="0">
                    <a:moveTo>
                      <a:pt x="452" y="0"/>
                    </a:moveTo>
                    <a:lnTo>
                      <a:pt x="430" y="248"/>
                    </a:lnTo>
                    <a:lnTo>
                      <a:pt x="204" y="108"/>
                    </a:lnTo>
                    <a:lnTo>
                      <a:pt x="204" y="108"/>
                    </a:lnTo>
                    <a:cubicBezTo>
                      <a:pt x="204" y="108"/>
                      <a:pt x="0" y="990"/>
                      <a:pt x="689" y="1163"/>
                    </a:cubicBezTo>
                    <a:cubicBezTo>
                      <a:pt x="689" y="1162"/>
                      <a:pt x="689" y="1162"/>
                      <a:pt x="690" y="1162"/>
                    </a:cubicBezTo>
                    <a:cubicBezTo>
                      <a:pt x="698" y="1162"/>
                      <a:pt x="738" y="1177"/>
                      <a:pt x="788" y="1177"/>
                    </a:cubicBezTo>
                    <a:cubicBezTo>
                      <a:pt x="865" y="1177"/>
                      <a:pt x="967" y="1142"/>
                      <a:pt x="1022" y="969"/>
                    </a:cubicBezTo>
                    <a:cubicBezTo>
                      <a:pt x="1022" y="969"/>
                      <a:pt x="1270" y="334"/>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
              <p:cNvSpPr/>
              <p:nvPr/>
            </p:nvSpPr>
            <p:spPr>
              <a:xfrm rot="1933185" flipH="1">
                <a:off x="8520515" y="1979849"/>
                <a:ext cx="48963" cy="46835"/>
              </a:xfrm>
              <a:custGeom>
                <a:avLst/>
                <a:gdLst/>
                <a:ahLst/>
                <a:cxnLst/>
                <a:rect l="l" t="t" r="r" b="b"/>
                <a:pathLst>
                  <a:path w="1196" h="1144" extrusionOk="0">
                    <a:moveTo>
                      <a:pt x="873" y="0"/>
                    </a:moveTo>
                    <a:cubicBezTo>
                      <a:pt x="872" y="0"/>
                      <a:pt x="1" y="248"/>
                      <a:pt x="184" y="937"/>
                    </a:cubicBezTo>
                    <a:cubicBezTo>
                      <a:pt x="193" y="937"/>
                      <a:pt x="194" y="1144"/>
                      <a:pt x="412" y="1144"/>
                    </a:cubicBezTo>
                    <a:cubicBezTo>
                      <a:pt x="443" y="1144"/>
                      <a:pt x="478" y="1140"/>
                      <a:pt x="517" y="1130"/>
                    </a:cubicBezTo>
                    <a:cubicBezTo>
                      <a:pt x="517" y="1130"/>
                      <a:pt x="1195" y="1044"/>
                      <a:pt x="1088" y="162"/>
                    </a:cubicBezTo>
                    <a:lnTo>
                      <a:pt x="1088" y="162"/>
                    </a:lnTo>
                    <a:lnTo>
                      <a:pt x="851" y="269"/>
                    </a:lnTo>
                    <a:lnTo>
                      <a:pt x="8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
              <p:cNvSpPr/>
              <p:nvPr/>
            </p:nvSpPr>
            <p:spPr>
              <a:xfrm rot="1933185" flipH="1">
                <a:off x="8510750" y="2030040"/>
                <a:ext cx="57765" cy="51092"/>
              </a:xfrm>
              <a:custGeom>
                <a:avLst/>
                <a:gdLst/>
                <a:ahLst/>
                <a:cxnLst/>
                <a:rect l="l" t="t" r="r" b="b"/>
                <a:pathLst>
                  <a:path w="1411" h="1248" extrusionOk="0">
                    <a:moveTo>
                      <a:pt x="784" y="0"/>
                    </a:moveTo>
                    <a:cubicBezTo>
                      <a:pt x="732" y="0"/>
                      <a:pt x="668" y="20"/>
                      <a:pt x="593" y="74"/>
                    </a:cubicBezTo>
                    <a:cubicBezTo>
                      <a:pt x="593" y="74"/>
                      <a:pt x="1" y="408"/>
                      <a:pt x="442" y="1183"/>
                    </a:cubicBezTo>
                    <a:lnTo>
                      <a:pt x="614" y="989"/>
                    </a:lnTo>
                    <a:lnTo>
                      <a:pt x="700" y="1247"/>
                    </a:lnTo>
                    <a:cubicBezTo>
                      <a:pt x="700" y="1247"/>
                      <a:pt x="1411" y="688"/>
                      <a:pt x="969" y="128"/>
                    </a:cubicBezTo>
                    <a:cubicBezTo>
                      <a:pt x="977" y="128"/>
                      <a:pt x="918" y="0"/>
                      <a:pt x="7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
              <p:cNvSpPr/>
              <p:nvPr/>
            </p:nvSpPr>
            <p:spPr>
              <a:xfrm rot="1933185" flipH="1">
                <a:off x="8496566" y="2008908"/>
                <a:ext cx="51174" cy="37255"/>
              </a:xfrm>
              <a:custGeom>
                <a:avLst/>
                <a:gdLst/>
                <a:ahLst/>
                <a:cxnLst/>
                <a:rect l="l" t="t" r="r" b="b"/>
                <a:pathLst>
                  <a:path w="1250" h="910" extrusionOk="0">
                    <a:moveTo>
                      <a:pt x="499" y="0"/>
                    </a:moveTo>
                    <a:cubicBezTo>
                      <a:pt x="428" y="0"/>
                      <a:pt x="352" y="13"/>
                      <a:pt x="270" y="42"/>
                    </a:cubicBezTo>
                    <a:cubicBezTo>
                      <a:pt x="270" y="42"/>
                      <a:pt x="1" y="64"/>
                      <a:pt x="98" y="386"/>
                    </a:cubicBezTo>
                    <a:cubicBezTo>
                      <a:pt x="98" y="386"/>
                      <a:pt x="199" y="910"/>
                      <a:pt x="835" y="910"/>
                    </a:cubicBezTo>
                    <a:cubicBezTo>
                      <a:pt x="918" y="910"/>
                      <a:pt x="1009" y="901"/>
                      <a:pt x="1109" y="882"/>
                    </a:cubicBezTo>
                    <a:lnTo>
                      <a:pt x="980" y="656"/>
                    </a:lnTo>
                    <a:lnTo>
                      <a:pt x="1249" y="656"/>
                    </a:lnTo>
                    <a:cubicBezTo>
                      <a:pt x="1249" y="656"/>
                      <a:pt x="100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
              <p:cNvSpPr/>
              <p:nvPr/>
            </p:nvSpPr>
            <p:spPr>
              <a:xfrm rot="1933185" flipH="1">
                <a:off x="8528687" y="2011401"/>
                <a:ext cx="43641" cy="40571"/>
              </a:xfrm>
              <a:custGeom>
                <a:avLst/>
                <a:gdLst/>
                <a:ahLst/>
                <a:cxnLst/>
                <a:rect l="l" t="t" r="r" b="b"/>
                <a:pathLst>
                  <a:path w="1066" h="991" extrusionOk="0">
                    <a:moveTo>
                      <a:pt x="581" y="474"/>
                    </a:moveTo>
                    <a:lnTo>
                      <a:pt x="581" y="484"/>
                    </a:lnTo>
                    <a:lnTo>
                      <a:pt x="570" y="484"/>
                    </a:lnTo>
                    <a:lnTo>
                      <a:pt x="581" y="474"/>
                    </a:lnTo>
                    <a:close/>
                    <a:moveTo>
                      <a:pt x="388" y="0"/>
                    </a:moveTo>
                    <a:lnTo>
                      <a:pt x="388" y="108"/>
                    </a:lnTo>
                    <a:lnTo>
                      <a:pt x="291" y="43"/>
                    </a:lnTo>
                    <a:lnTo>
                      <a:pt x="291" y="43"/>
                    </a:lnTo>
                    <a:cubicBezTo>
                      <a:pt x="269" y="140"/>
                      <a:pt x="280" y="237"/>
                      <a:pt x="312" y="334"/>
                    </a:cubicBezTo>
                    <a:cubicBezTo>
                      <a:pt x="298" y="332"/>
                      <a:pt x="284" y="332"/>
                      <a:pt x="271" y="332"/>
                    </a:cubicBezTo>
                    <a:cubicBezTo>
                      <a:pt x="177" y="332"/>
                      <a:pt x="86" y="362"/>
                      <a:pt x="11" y="409"/>
                    </a:cubicBezTo>
                    <a:lnTo>
                      <a:pt x="97" y="484"/>
                    </a:lnTo>
                    <a:lnTo>
                      <a:pt x="0" y="528"/>
                    </a:lnTo>
                    <a:cubicBezTo>
                      <a:pt x="64" y="610"/>
                      <a:pt x="168" y="661"/>
                      <a:pt x="277" y="661"/>
                    </a:cubicBezTo>
                    <a:cubicBezTo>
                      <a:pt x="296" y="661"/>
                      <a:pt x="315" y="660"/>
                      <a:pt x="334" y="657"/>
                    </a:cubicBezTo>
                    <a:lnTo>
                      <a:pt x="334" y="657"/>
                    </a:lnTo>
                    <a:cubicBezTo>
                      <a:pt x="312" y="764"/>
                      <a:pt x="334" y="872"/>
                      <a:pt x="388" y="969"/>
                    </a:cubicBezTo>
                    <a:lnTo>
                      <a:pt x="463" y="883"/>
                    </a:lnTo>
                    <a:lnTo>
                      <a:pt x="495" y="990"/>
                    </a:lnTo>
                    <a:cubicBezTo>
                      <a:pt x="592" y="915"/>
                      <a:pt x="657" y="818"/>
                      <a:pt x="678" y="700"/>
                    </a:cubicBezTo>
                    <a:cubicBezTo>
                      <a:pt x="738" y="752"/>
                      <a:pt x="820" y="779"/>
                      <a:pt x="900" y="779"/>
                    </a:cubicBezTo>
                    <a:cubicBezTo>
                      <a:pt x="934" y="779"/>
                      <a:pt x="969" y="774"/>
                      <a:pt x="1001" y="764"/>
                    </a:cubicBezTo>
                    <a:lnTo>
                      <a:pt x="958" y="667"/>
                    </a:lnTo>
                    <a:lnTo>
                      <a:pt x="1066" y="667"/>
                    </a:lnTo>
                    <a:cubicBezTo>
                      <a:pt x="1022" y="560"/>
                      <a:pt x="947" y="474"/>
                      <a:pt x="850" y="420"/>
                    </a:cubicBezTo>
                    <a:cubicBezTo>
                      <a:pt x="936" y="323"/>
                      <a:pt x="969" y="205"/>
                      <a:pt x="947" y="86"/>
                    </a:cubicBezTo>
                    <a:lnTo>
                      <a:pt x="947" y="86"/>
                    </a:lnTo>
                    <a:lnTo>
                      <a:pt x="850" y="129"/>
                    </a:lnTo>
                    <a:lnTo>
                      <a:pt x="850" y="22"/>
                    </a:lnTo>
                    <a:cubicBezTo>
                      <a:pt x="753" y="43"/>
                      <a:pt x="667" y="97"/>
                      <a:pt x="603" y="172"/>
                    </a:cubicBezTo>
                    <a:cubicBezTo>
                      <a:pt x="560" y="86"/>
                      <a:pt x="474" y="32"/>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
              <p:cNvSpPr/>
              <p:nvPr/>
            </p:nvSpPr>
            <p:spPr>
              <a:xfrm rot="1933185" flipH="1">
                <a:off x="8540258" y="2022977"/>
                <a:ext cx="19323" cy="14984"/>
              </a:xfrm>
              <a:custGeom>
                <a:avLst/>
                <a:gdLst/>
                <a:ahLst/>
                <a:cxnLst/>
                <a:rect l="l" t="t" r="r" b="b"/>
                <a:pathLst>
                  <a:path w="472" h="366" extrusionOk="0">
                    <a:moveTo>
                      <a:pt x="260" y="0"/>
                    </a:moveTo>
                    <a:cubicBezTo>
                      <a:pt x="234" y="0"/>
                      <a:pt x="207" y="6"/>
                      <a:pt x="181" y="17"/>
                    </a:cubicBezTo>
                    <a:cubicBezTo>
                      <a:pt x="1" y="112"/>
                      <a:pt x="96" y="366"/>
                      <a:pt x="269" y="366"/>
                    </a:cubicBezTo>
                    <a:cubicBezTo>
                      <a:pt x="292" y="366"/>
                      <a:pt x="317" y="361"/>
                      <a:pt x="342" y="351"/>
                    </a:cubicBezTo>
                    <a:cubicBezTo>
                      <a:pt x="428" y="308"/>
                      <a:pt x="471" y="200"/>
                      <a:pt x="428" y="103"/>
                    </a:cubicBezTo>
                    <a:cubicBezTo>
                      <a:pt x="397" y="40"/>
                      <a:pt x="331"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
              <p:cNvSpPr/>
              <p:nvPr/>
            </p:nvSpPr>
            <p:spPr>
              <a:xfrm rot="1933185" flipH="1">
                <a:off x="9039362" y="2448385"/>
                <a:ext cx="264877" cy="158476"/>
              </a:xfrm>
              <a:custGeom>
                <a:avLst/>
                <a:gdLst/>
                <a:ahLst/>
                <a:cxnLst/>
                <a:rect l="l" t="t" r="r" b="b"/>
                <a:pathLst>
                  <a:path w="6470" h="3871" extrusionOk="0">
                    <a:moveTo>
                      <a:pt x="3041" y="0"/>
                    </a:moveTo>
                    <a:cubicBezTo>
                      <a:pt x="1518" y="0"/>
                      <a:pt x="98" y="951"/>
                      <a:pt x="98" y="951"/>
                    </a:cubicBezTo>
                    <a:lnTo>
                      <a:pt x="1109" y="1715"/>
                    </a:lnTo>
                    <a:lnTo>
                      <a:pt x="1" y="2221"/>
                    </a:lnTo>
                    <a:cubicBezTo>
                      <a:pt x="1192" y="3497"/>
                      <a:pt x="2296" y="3871"/>
                      <a:pt x="3181" y="3871"/>
                    </a:cubicBezTo>
                    <a:cubicBezTo>
                      <a:pt x="4430" y="3871"/>
                      <a:pt x="5242" y="3125"/>
                      <a:pt x="5242" y="3125"/>
                    </a:cubicBezTo>
                    <a:cubicBezTo>
                      <a:pt x="6469" y="2178"/>
                      <a:pt x="5543" y="1339"/>
                      <a:pt x="5543" y="1339"/>
                    </a:cubicBezTo>
                    <a:cubicBezTo>
                      <a:pt x="4847" y="322"/>
                      <a:pt x="3927" y="0"/>
                      <a:pt x="3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
              <p:cNvSpPr/>
              <p:nvPr/>
            </p:nvSpPr>
            <p:spPr>
              <a:xfrm rot="1933185" flipH="1">
                <a:off x="9039014" y="2267182"/>
                <a:ext cx="246332" cy="229137"/>
              </a:xfrm>
              <a:custGeom>
                <a:avLst/>
                <a:gdLst/>
                <a:ahLst/>
                <a:cxnLst/>
                <a:rect l="l" t="t" r="r" b="b"/>
                <a:pathLst>
                  <a:path w="6017" h="5597" extrusionOk="0">
                    <a:moveTo>
                      <a:pt x="2110" y="0"/>
                    </a:moveTo>
                    <a:lnTo>
                      <a:pt x="2035" y="1216"/>
                    </a:lnTo>
                    <a:lnTo>
                      <a:pt x="958" y="538"/>
                    </a:lnTo>
                    <a:lnTo>
                      <a:pt x="958" y="538"/>
                    </a:lnTo>
                    <a:cubicBezTo>
                      <a:pt x="958" y="538"/>
                      <a:pt x="1" y="4714"/>
                      <a:pt x="3262" y="5489"/>
                    </a:cubicBezTo>
                    <a:cubicBezTo>
                      <a:pt x="3257" y="5489"/>
                      <a:pt x="3465" y="5597"/>
                      <a:pt x="3740" y="5597"/>
                    </a:cubicBezTo>
                    <a:cubicBezTo>
                      <a:pt x="4097" y="5597"/>
                      <a:pt x="4566" y="5414"/>
                      <a:pt x="4822" y="4574"/>
                    </a:cubicBezTo>
                    <a:cubicBezTo>
                      <a:pt x="4822" y="4574"/>
                      <a:pt x="6017" y="1593"/>
                      <a:pt x="2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
              <p:cNvSpPr/>
              <p:nvPr/>
            </p:nvSpPr>
            <p:spPr>
              <a:xfrm rot="1933185" flipH="1">
                <a:off x="8937841" y="2209761"/>
                <a:ext cx="230897" cy="220908"/>
              </a:xfrm>
              <a:custGeom>
                <a:avLst/>
                <a:gdLst/>
                <a:ahLst/>
                <a:cxnLst/>
                <a:rect l="l" t="t" r="r" b="b"/>
                <a:pathLst>
                  <a:path w="5640" h="5396" extrusionOk="0">
                    <a:moveTo>
                      <a:pt x="4111" y="1"/>
                    </a:moveTo>
                    <a:cubicBezTo>
                      <a:pt x="4111" y="1"/>
                      <a:pt x="0" y="1185"/>
                      <a:pt x="893" y="4413"/>
                    </a:cubicBezTo>
                    <a:cubicBezTo>
                      <a:pt x="893" y="4413"/>
                      <a:pt x="927" y="5395"/>
                      <a:pt x="1980" y="5395"/>
                    </a:cubicBezTo>
                    <a:cubicBezTo>
                      <a:pt x="2119" y="5395"/>
                      <a:pt x="2276" y="5378"/>
                      <a:pt x="2454" y="5339"/>
                    </a:cubicBezTo>
                    <a:cubicBezTo>
                      <a:pt x="2454" y="5339"/>
                      <a:pt x="5639" y="4941"/>
                      <a:pt x="5134" y="754"/>
                    </a:cubicBezTo>
                    <a:lnTo>
                      <a:pt x="5134" y="754"/>
                    </a:lnTo>
                    <a:lnTo>
                      <a:pt x="4047" y="1281"/>
                    </a:lnTo>
                    <a:lnTo>
                      <a:pt x="41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
              <p:cNvSpPr/>
              <p:nvPr/>
            </p:nvSpPr>
            <p:spPr>
              <a:xfrm rot="1933185" flipH="1">
                <a:off x="8891248" y="2446296"/>
                <a:ext cx="272328" cy="241542"/>
              </a:xfrm>
              <a:custGeom>
                <a:avLst/>
                <a:gdLst/>
                <a:ahLst/>
                <a:cxnLst/>
                <a:rect l="l" t="t" r="r" b="b"/>
                <a:pathLst>
                  <a:path w="6652" h="5900" extrusionOk="0">
                    <a:moveTo>
                      <a:pt x="3697" y="1"/>
                    </a:moveTo>
                    <a:cubicBezTo>
                      <a:pt x="3454" y="1"/>
                      <a:pt x="3156" y="90"/>
                      <a:pt x="2799" y="336"/>
                    </a:cubicBezTo>
                    <a:cubicBezTo>
                      <a:pt x="2799" y="336"/>
                      <a:pt x="0" y="1929"/>
                      <a:pt x="2067" y="5599"/>
                    </a:cubicBezTo>
                    <a:lnTo>
                      <a:pt x="2874" y="4695"/>
                    </a:lnTo>
                    <a:lnTo>
                      <a:pt x="3304" y="5900"/>
                    </a:lnTo>
                    <a:cubicBezTo>
                      <a:pt x="3304" y="5900"/>
                      <a:pt x="6651" y="3242"/>
                      <a:pt x="4585" y="594"/>
                    </a:cubicBezTo>
                    <a:cubicBezTo>
                      <a:pt x="4593" y="594"/>
                      <a:pt x="4326" y="1"/>
                      <a:pt x="3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
              <p:cNvSpPr/>
              <p:nvPr/>
            </p:nvSpPr>
            <p:spPr>
              <a:xfrm rot="1933185" flipH="1">
                <a:off x="8824726" y="2346171"/>
                <a:ext cx="240641" cy="175957"/>
              </a:xfrm>
              <a:custGeom>
                <a:avLst/>
                <a:gdLst/>
                <a:ahLst/>
                <a:cxnLst/>
                <a:rect l="l" t="t" r="r" b="b"/>
                <a:pathLst>
                  <a:path w="5878" h="4298" extrusionOk="0">
                    <a:moveTo>
                      <a:pt x="2335" y="0"/>
                    </a:moveTo>
                    <a:cubicBezTo>
                      <a:pt x="1998" y="0"/>
                      <a:pt x="1637" y="60"/>
                      <a:pt x="1249" y="197"/>
                    </a:cubicBezTo>
                    <a:cubicBezTo>
                      <a:pt x="1249" y="197"/>
                      <a:pt x="1" y="316"/>
                      <a:pt x="431" y="1811"/>
                    </a:cubicBezTo>
                    <a:cubicBezTo>
                      <a:pt x="431" y="1811"/>
                      <a:pt x="924" y="4297"/>
                      <a:pt x="3934" y="4297"/>
                    </a:cubicBezTo>
                    <a:cubicBezTo>
                      <a:pt x="4314" y="4297"/>
                      <a:pt x="4735" y="4258"/>
                      <a:pt x="5199" y="4168"/>
                    </a:cubicBezTo>
                    <a:lnTo>
                      <a:pt x="4597" y="3114"/>
                    </a:lnTo>
                    <a:lnTo>
                      <a:pt x="5877" y="3092"/>
                    </a:lnTo>
                    <a:cubicBezTo>
                      <a:pt x="5877" y="3092"/>
                      <a:pt x="4750" y="0"/>
                      <a:pt x="2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
              <p:cNvSpPr/>
              <p:nvPr/>
            </p:nvSpPr>
            <p:spPr>
              <a:xfrm rot="1933185" flipH="1">
                <a:off x="8975493" y="2357303"/>
                <a:ext cx="206702" cy="194339"/>
              </a:xfrm>
              <a:custGeom>
                <a:avLst/>
                <a:gdLst/>
                <a:ahLst/>
                <a:cxnLst/>
                <a:rect l="l" t="t" r="r" b="b"/>
                <a:pathLst>
                  <a:path w="5049" h="4747" extrusionOk="0">
                    <a:moveTo>
                      <a:pt x="2745" y="2272"/>
                    </a:moveTo>
                    <a:cubicBezTo>
                      <a:pt x="2745" y="2293"/>
                      <a:pt x="2734" y="2315"/>
                      <a:pt x="2734" y="2336"/>
                    </a:cubicBezTo>
                    <a:cubicBezTo>
                      <a:pt x="2724" y="2325"/>
                      <a:pt x="2702" y="2315"/>
                      <a:pt x="2691" y="2315"/>
                    </a:cubicBezTo>
                    <a:cubicBezTo>
                      <a:pt x="2713" y="2304"/>
                      <a:pt x="2734" y="2293"/>
                      <a:pt x="2745" y="2272"/>
                    </a:cubicBezTo>
                    <a:close/>
                    <a:moveTo>
                      <a:pt x="1841" y="1"/>
                    </a:moveTo>
                    <a:lnTo>
                      <a:pt x="1820" y="506"/>
                    </a:lnTo>
                    <a:lnTo>
                      <a:pt x="1368" y="227"/>
                    </a:lnTo>
                    <a:lnTo>
                      <a:pt x="1368" y="227"/>
                    </a:lnTo>
                    <a:cubicBezTo>
                      <a:pt x="1368" y="227"/>
                      <a:pt x="1195" y="969"/>
                      <a:pt x="1454" y="1583"/>
                    </a:cubicBezTo>
                    <a:cubicBezTo>
                      <a:pt x="1390" y="1574"/>
                      <a:pt x="1326" y="1570"/>
                      <a:pt x="1263" y="1570"/>
                    </a:cubicBezTo>
                    <a:cubicBezTo>
                      <a:pt x="629" y="1570"/>
                      <a:pt x="33" y="1970"/>
                      <a:pt x="33" y="1970"/>
                    </a:cubicBezTo>
                    <a:lnTo>
                      <a:pt x="453" y="2282"/>
                    </a:lnTo>
                    <a:lnTo>
                      <a:pt x="1" y="2508"/>
                    </a:lnTo>
                    <a:cubicBezTo>
                      <a:pt x="495" y="3036"/>
                      <a:pt x="955" y="3194"/>
                      <a:pt x="1323" y="3194"/>
                    </a:cubicBezTo>
                    <a:cubicBezTo>
                      <a:pt x="1420" y="3194"/>
                      <a:pt x="1510" y="3183"/>
                      <a:pt x="1594" y="3165"/>
                    </a:cubicBezTo>
                    <a:lnTo>
                      <a:pt x="1594" y="3165"/>
                    </a:lnTo>
                    <a:cubicBezTo>
                      <a:pt x="1486" y="3520"/>
                      <a:pt x="1497" y="4004"/>
                      <a:pt x="1863" y="4618"/>
                    </a:cubicBezTo>
                    <a:lnTo>
                      <a:pt x="2196" y="4241"/>
                    </a:lnTo>
                    <a:lnTo>
                      <a:pt x="2379" y="4747"/>
                    </a:lnTo>
                    <a:cubicBezTo>
                      <a:pt x="2379" y="4747"/>
                      <a:pt x="3154" y="4133"/>
                      <a:pt x="3197" y="3358"/>
                    </a:cubicBezTo>
                    <a:cubicBezTo>
                      <a:pt x="3417" y="3554"/>
                      <a:pt x="3748" y="3713"/>
                      <a:pt x="4242" y="3713"/>
                    </a:cubicBezTo>
                    <a:cubicBezTo>
                      <a:pt x="4400" y="3713"/>
                      <a:pt x="4575" y="3696"/>
                      <a:pt x="4768" y="3660"/>
                    </a:cubicBezTo>
                    <a:lnTo>
                      <a:pt x="4510" y="3219"/>
                    </a:lnTo>
                    <a:lnTo>
                      <a:pt x="5048" y="3208"/>
                    </a:lnTo>
                    <a:cubicBezTo>
                      <a:pt x="5048" y="3208"/>
                      <a:pt x="4725" y="2315"/>
                      <a:pt x="4037" y="2013"/>
                    </a:cubicBezTo>
                    <a:cubicBezTo>
                      <a:pt x="4316" y="1744"/>
                      <a:pt x="4575" y="1260"/>
                      <a:pt x="4467" y="420"/>
                    </a:cubicBezTo>
                    <a:lnTo>
                      <a:pt x="4467" y="420"/>
                    </a:lnTo>
                    <a:lnTo>
                      <a:pt x="4015" y="646"/>
                    </a:lnTo>
                    <a:lnTo>
                      <a:pt x="4037" y="108"/>
                    </a:lnTo>
                    <a:lnTo>
                      <a:pt x="4037" y="108"/>
                    </a:lnTo>
                    <a:cubicBezTo>
                      <a:pt x="4037" y="108"/>
                      <a:pt x="3294" y="313"/>
                      <a:pt x="2896" y="840"/>
                    </a:cubicBezTo>
                    <a:cubicBezTo>
                      <a:pt x="2734" y="539"/>
                      <a:pt x="2422" y="237"/>
                      <a:pt x="18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
              <p:cNvSpPr/>
              <p:nvPr/>
            </p:nvSpPr>
            <p:spPr>
              <a:xfrm rot="1933185" flipH="1">
                <a:off x="9028190" y="2410749"/>
                <a:ext cx="87610" cy="71316"/>
              </a:xfrm>
              <a:custGeom>
                <a:avLst/>
                <a:gdLst/>
                <a:ahLst/>
                <a:cxnLst/>
                <a:rect l="l" t="t" r="r" b="b"/>
                <a:pathLst>
                  <a:path w="2140" h="1742" extrusionOk="0">
                    <a:moveTo>
                      <a:pt x="1068" y="1"/>
                    </a:moveTo>
                    <a:cubicBezTo>
                      <a:pt x="945" y="1"/>
                      <a:pt x="820" y="27"/>
                      <a:pt x="700" y="82"/>
                    </a:cubicBezTo>
                    <a:cubicBezTo>
                      <a:pt x="0" y="405"/>
                      <a:pt x="43" y="1417"/>
                      <a:pt x="764" y="1686"/>
                    </a:cubicBezTo>
                    <a:cubicBezTo>
                      <a:pt x="868" y="1724"/>
                      <a:pt x="972" y="1742"/>
                      <a:pt x="1071" y="1742"/>
                    </a:cubicBezTo>
                    <a:cubicBezTo>
                      <a:pt x="1672" y="1742"/>
                      <a:pt x="2139" y="1102"/>
                      <a:pt x="1862" y="502"/>
                    </a:cubicBezTo>
                    <a:cubicBezTo>
                      <a:pt x="1713" y="189"/>
                      <a:pt x="1399" y="1"/>
                      <a:pt x="1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
              <p:cNvSpPr/>
              <p:nvPr/>
            </p:nvSpPr>
            <p:spPr>
              <a:xfrm rot="1933185" flipH="1">
                <a:off x="8002078" y="956024"/>
                <a:ext cx="115203" cy="79709"/>
              </a:xfrm>
              <a:custGeom>
                <a:avLst/>
                <a:gdLst/>
                <a:ahLst/>
                <a:cxnLst/>
                <a:rect l="l" t="t" r="r" b="b"/>
                <a:pathLst>
                  <a:path w="2814" h="1947" extrusionOk="0">
                    <a:moveTo>
                      <a:pt x="2724" y="0"/>
                    </a:moveTo>
                    <a:cubicBezTo>
                      <a:pt x="2358" y="0"/>
                      <a:pt x="952" y="121"/>
                      <a:pt x="4" y="1887"/>
                    </a:cubicBezTo>
                    <a:cubicBezTo>
                      <a:pt x="1" y="1890"/>
                      <a:pt x="218" y="1947"/>
                      <a:pt x="536" y="1947"/>
                    </a:cubicBezTo>
                    <a:cubicBezTo>
                      <a:pt x="1229" y="1947"/>
                      <a:pt x="2400" y="1678"/>
                      <a:pt x="2813" y="3"/>
                    </a:cubicBezTo>
                    <a:cubicBezTo>
                      <a:pt x="2813" y="3"/>
                      <a:pt x="2781" y="0"/>
                      <a:pt x="2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
              <p:cNvSpPr/>
              <p:nvPr/>
            </p:nvSpPr>
            <p:spPr>
              <a:xfrm rot="1933185" flipH="1">
                <a:off x="8054614" y="1290836"/>
                <a:ext cx="86832" cy="50028"/>
              </a:xfrm>
              <a:custGeom>
                <a:avLst/>
                <a:gdLst/>
                <a:ahLst/>
                <a:cxnLst/>
                <a:rect l="l" t="t" r="r" b="b"/>
                <a:pathLst>
                  <a:path w="2121" h="1222" extrusionOk="0">
                    <a:moveTo>
                      <a:pt x="1892" y="0"/>
                    </a:moveTo>
                    <a:cubicBezTo>
                      <a:pt x="1501" y="0"/>
                      <a:pt x="678" y="133"/>
                      <a:pt x="0" y="1126"/>
                    </a:cubicBezTo>
                    <a:cubicBezTo>
                      <a:pt x="0" y="1131"/>
                      <a:pt x="244" y="1221"/>
                      <a:pt x="574" y="1221"/>
                    </a:cubicBezTo>
                    <a:cubicBezTo>
                      <a:pt x="1069" y="1221"/>
                      <a:pt x="1759" y="1018"/>
                      <a:pt x="2120" y="18"/>
                    </a:cubicBezTo>
                    <a:cubicBezTo>
                      <a:pt x="2120" y="18"/>
                      <a:pt x="2035" y="0"/>
                      <a:pt x="18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
              <p:cNvSpPr/>
              <p:nvPr/>
            </p:nvSpPr>
            <p:spPr>
              <a:xfrm rot="1933185" flipH="1">
                <a:off x="8206599" y="1389470"/>
                <a:ext cx="131292" cy="158681"/>
              </a:xfrm>
              <a:custGeom>
                <a:avLst/>
                <a:gdLst/>
                <a:ahLst/>
                <a:cxnLst/>
                <a:rect l="l" t="t" r="r" b="b"/>
                <a:pathLst>
                  <a:path w="3207" h="3876" extrusionOk="0">
                    <a:moveTo>
                      <a:pt x="2821" y="1"/>
                    </a:moveTo>
                    <a:cubicBezTo>
                      <a:pt x="2820" y="1"/>
                      <a:pt x="464" y="614"/>
                      <a:pt x="1" y="3875"/>
                    </a:cubicBezTo>
                    <a:lnTo>
                      <a:pt x="1" y="3875"/>
                    </a:lnTo>
                    <a:cubicBezTo>
                      <a:pt x="12" y="3873"/>
                      <a:pt x="3207" y="3519"/>
                      <a:pt x="2821" y="1"/>
                    </a:cubicBezTo>
                    <a:close/>
                    <a:moveTo>
                      <a:pt x="1" y="3875"/>
                    </a:moveTo>
                    <a:lnTo>
                      <a:pt x="1" y="3875"/>
                    </a:lnTo>
                    <a:cubicBezTo>
                      <a:pt x="1" y="3875"/>
                      <a:pt x="1" y="3875"/>
                      <a:pt x="1" y="3875"/>
                    </a:cubicBezTo>
                    <a:cubicBezTo>
                      <a:pt x="1" y="3875"/>
                      <a:pt x="1" y="3875"/>
                      <a:pt x="1" y="38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
              <p:cNvSpPr/>
              <p:nvPr/>
            </p:nvSpPr>
            <p:spPr>
              <a:xfrm rot="1933185" flipH="1">
                <a:off x="8387355" y="1196112"/>
                <a:ext cx="102471" cy="132684"/>
              </a:xfrm>
              <a:custGeom>
                <a:avLst/>
                <a:gdLst/>
                <a:ahLst/>
                <a:cxnLst/>
                <a:rect l="l" t="t" r="r" b="b"/>
                <a:pathLst>
                  <a:path w="2503" h="3241" extrusionOk="0">
                    <a:moveTo>
                      <a:pt x="1432" y="1"/>
                    </a:moveTo>
                    <a:cubicBezTo>
                      <a:pt x="1432" y="1"/>
                      <a:pt x="1" y="959"/>
                      <a:pt x="453" y="3240"/>
                    </a:cubicBezTo>
                    <a:cubicBezTo>
                      <a:pt x="453" y="3240"/>
                      <a:pt x="453" y="3240"/>
                      <a:pt x="453" y="3240"/>
                    </a:cubicBezTo>
                    <a:cubicBezTo>
                      <a:pt x="475" y="3240"/>
                      <a:pt x="2502" y="2249"/>
                      <a:pt x="1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
              <p:cNvSpPr/>
              <p:nvPr/>
            </p:nvSpPr>
            <p:spPr>
              <a:xfrm rot="1933185" flipH="1">
                <a:off x="8344626" y="1628177"/>
                <a:ext cx="82001" cy="96535"/>
              </a:xfrm>
              <a:custGeom>
                <a:avLst/>
                <a:gdLst/>
                <a:ahLst/>
                <a:cxnLst/>
                <a:rect l="l" t="t" r="r" b="b"/>
                <a:pathLst>
                  <a:path w="2003" h="2358" extrusionOk="0">
                    <a:moveTo>
                      <a:pt x="593" y="1"/>
                    </a:moveTo>
                    <a:cubicBezTo>
                      <a:pt x="593" y="1"/>
                      <a:pt x="1" y="1066"/>
                      <a:pt x="1023" y="2358"/>
                    </a:cubicBezTo>
                    <a:cubicBezTo>
                      <a:pt x="1023" y="2358"/>
                      <a:pt x="2003" y="1077"/>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0" name="Google Shape;6500;p9"/>
            <p:cNvSpPr/>
            <p:nvPr/>
          </p:nvSpPr>
          <p:spPr>
            <a:xfrm rot="-3878216" flipH="1">
              <a:off x="7968432" y="1511009"/>
              <a:ext cx="73891" cy="94463"/>
            </a:xfrm>
            <a:custGeom>
              <a:avLst/>
              <a:gdLst/>
              <a:ahLst/>
              <a:cxnLst/>
              <a:rect l="l" t="t" r="r" b="b"/>
              <a:pathLst>
                <a:path w="2956" h="3779" extrusionOk="0">
                  <a:moveTo>
                    <a:pt x="720" y="0"/>
                  </a:moveTo>
                  <a:cubicBezTo>
                    <a:pt x="574" y="0"/>
                    <a:pt x="406" y="18"/>
                    <a:pt x="212" y="50"/>
                  </a:cubicBezTo>
                  <a:cubicBezTo>
                    <a:pt x="141" y="191"/>
                    <a:pt x="212" y="331"/>
                    <a:pt x="352" y="402"/>
                  </a:cubicBezTo>
                  <a:cubicBezTo>
                    <a:pt x="493" y="683"/>
                    <a:pt x="845" y="894"/>
                    <a:pt x="423" y="1316"/>
                  </a:cubicBezTo>
                  <a:cubicBezTo>
                    <a:pt x="0" y="1738"/>
                    <a:pt x="141" y="2512"/>
                    <a:pt x="774" y="2723"/>
                  </a:cubicBezTo>
                  <a:cubicBezTo>
                    <a:pt x="985" y="2794"/>
                    <a:pt x="1267" y="2864"/>
                    <a:pt x="1478" y="2864"/>
                  </a:cubicBezTo>
                  <a:cubicBezTo>
                    <a:pt x="1556" y="2853"/>
                    <a:pt x="1627" y="2847"/>
                    <a:pt x="1690" y="2847"/>
                  </a:cubicBezTo>
                  <a:cubicBezTo>
                    <a:pt x="2030" y="2847"/>
                    <a:pt x="2170" y="3012"/>
                    <a:pt x="2111" y="3427"/>
                  </a:cubicBezTo>
                  <a:cubicBezTo>
                    <a:pt x="2041" y="3638"/>
                    <a:pt x="2181" y="3778"/>
                    <a:pt x="2322" y="3778"/>
                  </a:cubicBezTo>
                  <a:cubicBezTo>
                    <a:pt x="2533" y="3778"/>
                    <a:pt x="2744" y="3638"/>
                    <a:pt x="2744" y="3427"/>
                  </a:cubicBezTo>
                  <a:cubicBezTo>
                    <a:pt x="2744" y="3005"/>
                    <a:pt x="2814" y="2583"/>
                    <a:pt x="2885" y="2160"/>
                  </a:cubicBezTo>
                  <a:cubicBezTo>
                    <a:pt x="2955" y="1738"/>
                    <a:pt x="2603" y="1527"/>
                    <a:pt x="2322" y="1387"/>
                  </a:cubicBezTo>
                  <a:cubicBezTo>
                    <a:pt x="1970" y="1316"/>
                    <a:pt x="1689" y="1035"/>
                    <a:pt x="1618" y="683"/>
                  </a:cubicBezTo>
                  <a:cubicBezTo>
                    <a:pt x="1456" y="196"/>
                    <a:pt x="121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
            <p:cNvSpPr/>
            <p:nvPr/>
          </p:nvSpPr>
          <p:spPr>
            <a:xfrm rot="-4739272" flipH="1">
              <a:off x="7745046" y="1780733"/>
              <a:ext cx="100266" cy="69644"/>
            </a:xfrm>
            <a:custGeom>
              <a:avLst/>
              <a:gdLst/>
              <a:ahLst/>
              <a:cxnLst/>
              <a:rect l="l" t="t" r="r" b="b"/>
              <a:pathLst>
                <a:path w="4011" h="2786" extrusionOk="0">
                  <a:moveTo>
                    <a:pt x="3324" y="1"/>
                  </a:moveTo>
                  <a:cubicBezTo>
                    <a:pt x="3273" y="1"/>
                    <a:pt x="3221" y="11"/>
                    <a:pt x="3166" y="33"/>
                  </a:cubicBezTo>
                  <a:cubicBezTo>
                    <a:pt x="2181" y="455"/>
                    <a:pt x="1126" y="666"/>
                    <a:pt x="423" y="1510"/>
                  </a:cubicBezTo>
                  <a:cubicBezTo>
                    <a:pt x="141" y="1791"/>
                    <a:pt x="1" y="2073"/>
                    <a:pt x="212" y="2424"/>
                  </a:cubicBezTo>
                  <a:cubicBezTo>
                    <a:pt x="345" y="2647"/>
                    <a:pt x="591" y="2785"/>
                    <a:pt x="844" y="2785"/>
                  </a:cubicBezTo>
                  <a:cubicBezTo>
                    <a:pt x="990" y="2785"/>
                    <a:pt x="1138" y="2739"/>
                    <a:pt x="1267" y="2635"/>
                  </a:cubicBezTo>
                  <a:cubicBezTo>
                    <a:pt x="1759" y="2213"/>
                    <a:pt x="2603" y="2424"/>
                    <a:pt x="2885" y="1651"/>
                  </a:cubicBezTo>
                  <a:cubicBezTo>
                    <a:pt x="2885" y="1510"/>
                    <a:pt x="3237" y="1510"/>
                    <a:pt x="3518" y="1439"/>
                  </a:cubicBezTo>
                  <a:cubicBezTo>
                    <a:pt x="3799" y="1299"/>
                    <a:pt x="4010" y="947"/>
                    <a:pt x="3940" y="595"/>
                  </a:cubicBezTo>
                  <a:cubicBezTo>
                    <a:pt x="3821" y="298"/>
                    <a:pt x="3602" y="1"/>
                    <a:pt x="3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
            <p:cNvSpPr/>
            <p:nvPr/>
          </p:nvSpPr>
          <p:spPr>
            <a:xfrm rot="-3878216" flipH="1">
              <a:off x="8383287" y="2217378"/>
              <a:ext cx="94988" cy="65542"/>
            </a:xfrm>
            <a:custGeom>
              <a:avLst/>
              <a:gdLst/>
              <a:ahLst/>
              <a:cxnLst/>
              <a:rect l="l" t="t" r="r" b="b"/>
              <a:pathLst>
                <a:path w="3800" h="2622" extrusionOk="0">
                  <a:moveTo>
                    <a:pt x="2451" y="0"/>
                  </a:moveTo>
                  <a:cubicBezTo>
                    <a:pt x="2262" y="0"/>
                    <a:pt x="2075" y="17"/>
                    <a:pt x="1900" y="46"/>
                  </a:cubicBezTo>
                  <a:cubicBezTo>
                    <a:pt x="1478" y="117"/>
                    <a:pt x="1056" y="187"/>
                    <a:pt x="986" y="820"/>
                  </a:cubicBezTo>
                  <a:cubicBezTo>
                    <a:pt x="986" y="1031"/>
                    <a:pt x="704" y="1031"/>
                    <a:pt x="564" y="1031"/>
                  </a:cubicBezTo>
                  <a:cubicBezTo>
                    <a:pt x="423" y="1031"/>
                    <a:pt x="212" y="1102"/>
                    <a:pt x="141" y="1242"/>
                  </a:cubicBezTo>
                  <a:cubicBezTo>
                    <a:pt x="1" y="1453"/>
                    <a:pt x="1" y="1735"/>
                    <a:pt x="212" y="1875"/>
                  </a:cubicBezTo>
                  <a:cubicBezTo>
                    <a:pt x="515" y="2118"/>
                    <a:pt x="661" y="2621"/>
                    <a:pt x="1101" y="2621"/>
                  </a:cubicBezTo>
                  <a:cubicBezTo>
                    <a:pt x="1171" y="2621"/>
                    <a:pt x="1250" y="2608"/>
                    <a:pt x="1337" y="2579"/>
                  </a:cubicBezTo>
                  <a:cubicBezTo>
                    <a:pt x="1619" y="2508"/>
                    <a:pt x="1689" y="2227"/>
                    <a:pt x="1689" y="1946"/>
                  </a:cubicBezTo>
                  <a:cubicBezTo>
                    <a:pt x="1689" y="1297"/>
                    <a:pt x="1724" y="1073"/>
                    <a:pt x="2046" y="1073"/>
                  </a:cubicBezTo>
                  <a:cubicBezTo>
                    <a:pt x="2178" y="1073"/>
                    <a:pt x="2358" y="1111"/>
                    <a:pt x="2604" y="1172"/>
                  </a:cubicBezTo>
                  <a:cubicBezTo>
                    <a:pt x="2744" y="1242"/>
                    <a:pt x="2885" y="1242"/>
                    <a:pt x="2955" y="1313"/>
                  </a:cubicBezTo>
                  <a:cubicBezTo>
                    <a:pt x="3002" y="1322"/>
                    <a:pt x="3047" y="1326"/>
                    <a:pt x="3090" y="1326"/>
                  </a:cubicBezTo>
                  <a:cubicBezTo>
                    <a:pt x="3377" y="1326"/>
                    <a:pt x="3598" y="1135"/>
                    <a:pt x="3659" y="890"/>
                  </a:cubicBezTo>
                  <a:cubicBezTo>
                    <a:pt x="3799" y="539"/>
                    <a:pt x="3588" y="187"/>
                    <a:pt x="3237" y="117"/>
                  </a:cubicBezTo>
                  <a:cubicBezTo>
                    <a:pt x="2989" y="34"/>
                    <a:pt x="2718" y="0"/>
                    <a:pt x="2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
            <p:cNvSpPr/>
            <p:nvPr/>
          </p:nvSpPr>
          <p:spPr>
            <a:xfrm rot="-4739272" flipH="1">
              <a:off x="7964912" y="2092560"/>
              <a:ext cx="80918" cy="51245"/>
            </a:xfrm>
            <a:custGeom>
              <a:avLst/>
              <a:gdLst/>
              <a:ahLst/>
              <a:cxnLst/>
              <a:rect l="l" t="t" r="r" b="b"/>
              <a:pathLst>
                <a:path w="3237" h="2050" extrusionOk="0">
                  <a:moveTo>
                    <a:pt x="1201" y="1"/>
                  </a:moveTo>
                  <a:cubicBezTo>
                    <a:pt x="1051" y="1"/>
                    <a:pt x="903" y="47"/>
                    <a:pt x="774" y="150"/>
                  </a:cubicBezTo>
                  <a:cubicBezTo>
                    <a:pt x="0" y="713"/>
                    <a:pt x="282" y="1839"/>
                    <a:pt x="1196" y="2050"/>
                  </a:cubicBezTo>
                  <a:cubicBezTo>
                    <a:pt x="1548" y="2050"/>
                    <a:pt x="1970" y="2050"/>
                    <a:pt x="2322" y="1979"/>
                  </a:cubicBezTo>
                  <a:cubicBezTo>
                    <a:pt x="2533" y="1979"/>
                    <a:pt x="2674" y="1909"/>
                    <a:pt x="2814" y="1839"/>
                  </a:cubicBezTo>
                  <a:cubicBezTo>
                    <a:pt x="3236" y="1628"/>
                    <a:pt x="3236" y="1135"/>
                    <a:pt x="2814" y="924"/>
                  </a:cubicBezTo>
                  <a:cubicBezTo>
                    <a:pt x="2463" y="854"/>
                    <a:pt x="2111" y="643"/>
                    <a:pt x="1900" y="361"/>
                  </a:cubicBezTo>
                  <a:cubicBezTo>
                    <a:pt x="1722" y="139"/>
                    <a:pt x="1459"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
            <p:cNvSpPr/>
            <p:nvPr/>
          </p:nvSpPr>
          <p:spPr>
            <a:xfrm rot="-4739272" flipH="1">
              <a:off x="8903944" y="1509304"/>
              <a:ext cx="75618" cy="37397"/>
            </a:xfrm>
            <a:custGeom>
              <a:avLst/>
              <a:gdLst/>
              <a:ahLst/>
              <a:cxnLst/>
              <a:rect l="l" t="t" r="r" b="b"/>
              <a:pathLst>
                <a:path w="3025" h="1496" extrusionOk="0">
                  <a:moveTo>
                    <a:pt x="2138" y="0"/>
                  </a:moveTo>
                  <a:cubicBezTo>
                    <a:pt x="2035" y="0"/>
                    <a:pt x="1932" y="16"/>
                    <a:pt x="1829" y="42"/>
                  </a:cubicBezTo>
                  <a:cubicBezTo>
                    <a:pt x="1653" y="77"/>
                    <a:pt x="1495" y="95"/>
                    <a:pt x="1345" y="95"/>
                  </a:cubicBezTo>
                  <a:cubicBezTo>
                    <a:pt x="1196" y="95"/>
                    <a:pt x="1055" y="77"/>
                    <a:pt x="915" y="42"/>
                  </a:cubicBezTo>
                  <a:cubicBezTo>
                    <a:pt x="870" y="33"/>
                    <a:pt x="824" y="29"/>
                    <a:pt x="778" y="29"/>
                  </a:cubicBezTo>
                  <a:cubicBezTo>
                    <a:pt x="462" y="29"/>
                    <a:pt x="141" y="236"/>
                    <a:pt x="141" y="605"/>
                  </a:cubicBezTo>
                  <a:cubicBezTo>
                    <a:pt x="0" y="1027"/>
                    <a:pt x="281" y="1238"/>
                    <a:pt x="703" y="1379"/>
                  </a:cubicBezTo>
                  <a:cubicBezTo>
                    <a:pt x="827" y="1461"/>
                    <a:pt x="975" y="1495"/>
                    <a:pt x="1118" y="1495"/>
                  </a:cubicBezTo>
                  <a:cubicBezTo>
                    <a:pt x="1220" y="1495"/>
                    <a:pt x="1320" y="1478"/>
                    <a:pt x="1407" y="1449"/>
                  </a:cubicBezTo>
                  <a:cubicBezTo>
                    <a:pt x="1759" y="1238"/>
                    <a:pt x="2181" y="1097"/>
                    <a:pt x="2603" y="1097"/>
                  </a:cubicBezTo>
                  <a:cubicBezTo>
                    <a:pt x="2814" y="1097"/>
                    <a:pt x="2955" y="957"/>
                    <a:pt x="2955" y="746"/>
                  </a:cubicBezTo>
                  <a:cubicBezTo>
                    <a:pt x="3025" y="464"/>
                    <a:pt x="2884" y="253"/>
                    <a:pt x="2673" y="183"/>
                  </a:cubicBezTo>
                  <a:cubicBezTo>
                    <a:pt x="2495" y="49"/>
                    <a:pt x="2316" y="0"/>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
            <p:cNvSpPr/>
            <p:nvPr/>
          </p:nvSpPr>
          <p:spPr>
            <a:xfrm rot="-3878216" flipH="1">
              <a:off x="8615941" y="1435786"/>
              <a:ext cx="58068" cy="59643"/>
            </a:xfrm>
            <a:custGeom>
              <a:avLst/>
              <a:gdLst/>
              <a:ahLst/>
              <a:cxnLst/>
              <a:rect l="l" t="t" r="r" b="b"/>
              <a:pathLst>
                <a:path w="2323" h="2386" extrusionOk="0">
                  <a:moveTo>
                    <a:pt x="384" y="0"/>
                  </a:moveTo>
                  <a:cubicBezTo>
                    <a:pt x="233" y="0"/>
                    <a:pt x="129" y="115"/>
                    <a:pt x="71" y="230"/>
                  </a:cubicBezTo>
                  <a:cubicBezTo>
                    <a:pt x="1" y="582"/>
                    <a:pt x="1" y="933"/>
                    <a:pt x="353" y="1144"/>
                  </a:cubicBezTo>
                  <a:cubicBezTo>
                    <a:pt x="775" y="1285"/>
                    <a:pt x="1056" y="1637"/>
                    <a:pt x="1267" y="1989"/>
                  </a:cubicBezTo>
                  <a:cubicBezTo>
                    <a:pt x="1377" y="2208"/>
                    <a:pt x="1530" y="2385"/>
                    <a:pt x="1759" y="2385"/>
                  </a:cubicBezTo>
                  <a:cubicBezTo>
                    <a:pt x="1823" y="2385"/>
                    <a:pt x="1893" y="2371"/>
                    <a:pt x="1971" y="2340"/>
                  </a:cubicBezTo>
                  <a:cubicBezTo>
                    <a:pt x="2322" y="2200"/>
                    <a:pt x="2322" y="1778"/>
                    <a:pt x="2322" y="1567"/>
                  </a:cubicBezTo>
                  <a:cubicBezTo>
                    <a:pt x="1971" y="793"/>
                    <a:pt x="1337" y="160"/>
                    <a:pt x="493" y="19"/>
                  </a:cubicBezTo>
                  <a:cubicBezTo>
                    <a:pt x="455" y="6"/>
                    <a:pt x="418"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
            <p:cNvSpPr/>
            <p:nvPr/>
          </p:nvSpPr>
          <p:spPr>
            <a:xfrm rot="-4739272" flipH="1">
              <a:off x="7761735" y="1498460"/>
              <a:ext cx="66869" cy="30297"/>
            </a:xfrm>
            <a:custGeom>
              <a:avLst/>
              <a:gdLst/>
              <a:ahLst/>
              <a:cxnLst/>
              <a:rect l="l" t="t" r="r" b="b"/>
              <a:pathLst>
                <a:path w="2675" h="1212" extrusionOk="0">
                  <a:moveTo>
                    <a:pt x="2161" y="0"/>
                  </a:moveTo>
                  <a:cubicBezTo>
                    <a:pt x="2078" y="0"/>
                    <a:pt x="1989" y="24"/>
                    <a:pt x="1900" y="68"/>
                  </a:cubicBezTo>
                  <a:lnTo>
                    <a:pt x="1267" y="209"/>
                  </a:lnTo>
                  <a:lnTo>
                    <a:pt x="1197" y="209"/>
                  </a:lnTo>
                  <a:lnTo>
                    <a:pt x="282" y="490"/>
                  </a:lnTo>
                  <a:cubicBezTo>
                    <a:pt x="142" y="490"/>
                    <a:pt x="1" y="631"/>
                    <a:pt x="1" y="772"/>
                  </a:cubicBezTo>
                  <a:cubicBezTo>
                    <a:pt x="1" y="912"/>
                    <a:pt x="142" y="983"/>
                    <a:pt x="282" y="1053"/>
                  </a:cubicBezTo>
                  <a:cubicBezTo>
                    <a:pt x="564" y="1158"/>
                    <a:pt x="880" y="1211"/>
                    <a:pt x="1206" y="1211"/>
                  </a:cubicBezTo>
                  <a:cubicBezTo>
                    <a:pt x="1531" y="1211"/>
                    <a:pt x="1865" y="1158"/>
                    <a:pt x="2182" y="1053"/>
                  </a:cubicBezTo>
                  <a:cubicBezTo>
                    <a:pt x="2533" y="983"/>
                    <a:pt x="2674" y="631"/>
                    <a:pt x="2533" y="349"/>
                  </a:cubicBezTo>
                  <a:cubicBezTo>
                    <a:pt x="2485" y="109"/>
                    <a:pt x="2339" y="0"/>
                    <a:pt x="2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
            <p:cNvSpPr/>
            <p:nvPr/>
          </p:nvSpPr>
          <p:spPr>
            <a:xfrm rot="-3878216" flipH="1">
              <a:off x="7773181" y="1216545"/>
              <a:ext cx="43995" cy="43545"/>
            </a:xfrm>
            <a:custGeom>
              <a:avLst/>
              <a:gdLst/>
              <a:ahLst/>
              <a:cxnLst/>
              <a:rect l="l" t="t" r="r" b="b"/>
              <a:pathLst>
                <a:path w="1760" h="1742" extrusionOk="0">
                  <a:moveTo>
                    <a:pt x="783" y="0"/>
                  </a:moveTo>
                  <a:cubicBezTo>
                    <a:pt x="711" y="0"/>
                    <a:pt x="637" y="10"/>
                    <a:pt x="564" y="31"/>
                  </a:cubicBezTo>
                  <a:cubicBezTo>
                    <a:pt x="212" y="31"/>
                    <a:pt x="1" y="242"/>
                    <a:pt x="71" y="594"/>
                  </a:cubicBezTo>
                  <a:cubicBezTo>
                    <a:pt x="197" y="1224"/>
                    <a:pt x="662" y="1741"/>
                    <a:pt x="1010" y="1741"/>
                  </a:cubicBezTo>
                  <a:cubicBezTo>
                    <a:pt x="1051" y="1741"/>
                    <a:pt x="1090" y="1734"/>
                    <a:pt x="1127" y="1720"/>
                  </a:cubicBezTo>
                  <a:cubicBezTo>
                    <a:pt x="1549" y="1579"/>
                    <a:pt x="1760" y="1157"/>
                    <a:pt x="1619" y="805"/>
                  </a:cubicBezTo>
                  <a:cubicBezTo>
                    <a:pt x="1559" y="326"/>
                    <a:pt x="1194"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
            <p:cNvSpPr/>
            <p:nvPr/>
          </p:nvSpPr>
          <p:spPr>
            <a:xfrm rot="-3878216" flipH="1">
              <a:off x="8771621" y="1315578"/>
              <a:ext cx="51019" cy="34971"/>
            </a:xfrm>
            <a:custGeom>
              <a:avLst/>
              <a:gdLst/>
              <a:ahLst/>
              <a:cxnLst/>
              <a:rect l="l" t="t" r="r" b="b"/>
              <a:pathLst>
                <a:path w="2041" h="1399" extrusionOk="0">
                  <a:moveTo>
                    <a:pt x="731" y="1"/>
                  </a:moveTo>
                  <a:cubicBezTo>
                    <a:pt x="605" y="1"/>
                    <a:pt x="477" y="20"/>
                    <a:pt x="352" y="62"/>
                  </a:cubicBezTo>
                  <a:cubicBezTo>
                    <a:pt x="141" y="132"/>
                    <a:pt x="1" y="343"/>
                    <a:pt x="212" y="484"/>
                  </a:cubicBezTo>
                  <a:cubicBezTo>
                    <a:pt x="563" y="906"/>
                    <a:pt x="986" y="1187"/>
                    <a:pt x="1478" y="1398"/>
                  </a:cubicBezTo>
                  <a:lnTo>
                    <a:pt x="1689" y="1398"/>
                  </a:lnTo>
                  <a:cubicBezTo>
                    <a:pt x="1900" y="1328"/>
                    <a:pt x="2041" y="1047"/>
                    <a:pt x="1970" y="836"/>
                  </a:cubicBezTo>
                  <a:cubicBezTo>
                    <a:pt x="1744" y="327"/>
                    <a:pt x="124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
            <p:cNvSpPr/>
            <p:nvPr/>
          </p:nvSpPr>
          <p:spPr>
            <a:xfrm rot="-3878216" flipH="1">
              <a:off x="9065498" y="1875311"/>
              <a:ext cx="33421" cy="24172"/>
            </a:xfrm>
            <a:custGeom>
              <a:avLst/>
              <a:gdLst/>
              <a:ahLst/>
              <a:cxnLst/>
              <a:rect l="l" t="t" r="r" b="b"/>
              <a:pathLst>
                <a:path w="1337" h="967" extrusionOk="0">
                  <a:moveTo>
                    <a:pt x="367" y="0"/>
                  </a:moveTo>
                  <a:cubicBezTo>
                    <a:pt x="239" y="0"/>
                    <a:pt x="114" y="51"/>
                    <a:pt x="0" y="193"/>
                  </a:cubicBezTo>
                  <a:cubicBezTo>
                    <a:pt x="0" y="263"/>
                    <a:pt x="0" y="334"/>
                    <a:pt x="0" y="334"/>
                  </a:cubicBezTo>
                  <a:cubicBezTo>
                    <a:pt x="281" y="685"/>
                    <a:pt x="633" y="967"/>
                    <a:pt x="1055" y="967"/>
                  </a:cubicBezTo>
                  <a:cubicBezTo>
                    <a:pt x="1126" y="967"/>
                    <a:pt x="1196" y="896"/>
                    <a:pt x="1266" y="826"/>
                  </a:cubicBezTo>
                  <a:cubicBezTo>
                    <a:pt x="1337" y="474"/>
                    <a:pt x="1126" y="334"/>
                    <a:pt x="915" y="193"/>
                  </a:cubicBezTo>
                  <a:cubicBezTo>
                    <a:pt x="747" y="109"/>
                    <a:pt x="555"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
            <p:cNvSpPr/>
            <p:nvPr/>
          </p:nvSpPr>
          <p:spPr>
            <a:xfrm rot="-3878216" flipH="1">
              <a:off x="8152317" y="1078261"/>
              <a:ext cx="29921" cy="24322"/>
            </a:xfrm>
            <a:custGeom>
              <a:avLst/>
              <a:gdLst/>
              <a:ahLst/>
              <a:cxnLst/>
              <a:rect l="l" t="t" r="r" b="b"/>
              <a:pathLst>
                <a:path w="1197" h="973" extrusionOk="0">
                  <a:moveTo>
                    <a:pt x="680" y="0"/>
                  </a:moveTo>
                  <a:cubicBezTo>
                    <a:pt x="640" y="0"/>
                    <a:pt x="600" y="6"/>
                    <a:pt x="563" y="19"/>
                  </a:cubicBezTo>
                  <a:cubicBezTo>
                    <a:pt x="282" y="159"/>
                    <a:pt x="0" y="370"/>
                    <a:pt x="71" y="722"/>
                  </a:cubicBezTo>
                  <a:cubicBezTo>
                    <a:pt x="118" y="910"/>
                    <a:pt x="258" y="972"/>
                    <a:pt x="430" y="972"/>
                  </a:cubicBezTo>
                  <a:cubicBezTo>
                    <a:pt x="516" y="972"/>
                    <a:pt x="610" y="957"/>
                    <a:pt x="704" y="933"/>
                  </a:cubicBezTo>
                  <a:cubicBezTo>
                    <a:pt x="985" y="863"/>
                    <a:pt x="1196" y="722"/>
                    <a:pt x="1126" y="300"/>
                  </a:cubicBezTo>
                  <a:cubicBezTo>
                    <a:pt x="1068" y="126"/>
                    <a:pt x="867"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
            <p:cNvSpPr/>
            <p:nvPr/>
          </p:nvSpPr>
          <p:spPr>
            <a:xfrm rot="-3878216" flipH="1">
              <a:off x="7949430" y="1078192"/>
              <a:ext cx="28172" cy="23497"/>
            </a:xfrm>
            <a:custGeom>
              <a:avLst/>
              <a:gdLst/>
              <a:ahLst/>
              <a:cxnLst/>
              <a:rect l="l" t="t" r="r" b="b"/>
              <a:pathLst>
                <a:path w="1127" h="940" extrusionOk="0">
                  <a:moveTo>
                    <a:pt x="462" y="0"/>
                  </a:moveTo>
                  <a:cubicBezTo>
                    <a:pt x="426" y="0"/>
                    <a:pt x="389" y="4"/>
                    <a:pt x="352" y="11"/>
                  </a:cubicBezTo>
                  <a:cubicBezTo>
                    <a:pt x="141" y="81"/>
                    <a:pt x="1" y="292"/>
                    <a:pt x="71" y="504"/>
                  </a:cubicBezTo>
                  <a:cubicBezTo>
                    <a:pt x="132" y="748"/>
                    <a:pt x="352" y="939"/>
                    <a:pt x="593" y="939"/>
                  </a:cubicBezTo>
                  <a:cubicBezTo>
                    <a:pt x="630" y="939"/>
                    <a:pt x="667" y="935"/>
                    <a:pt x="704" y="926"/>
                  </a:cubicBezTo>
                  <a:cubicBezTo>
                    <a:pt x="915" y="926"/>
                    <a:pt x="1126" y="785"/>
                    <a:pt x="1056" y="574"/>
                  </a:cubicBezTo>
                  <a:cubicBezTo>
                    <a:pt x="1056" y="259"/>
                    <a:pt x="774"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
            <p:cNvSpPr/>
            <p:nvPr/>
          </p:nvSpPr>
          <p:spPr>
            <a:xfrm rot="-3878216" flipH="1">
              <a:off x="8746995" y="2571861"/>
              <a:ext cx="100263" cy="70941"/>
            </a:xfrm>
            <a:custGeom>
              <a:avLst/>
              <a:gdLst/>
              <a:ahLst/>
              <a:cxnLst/>
              <a:rect l="l" t="t" r="r" b="b"/>
              <a:pathLst>
                <a:path w="4011" h="2838" extrusionOk="0">
                  <a:moveTo>
                    <a:pt x="2051" y="0"/>
                  </a:moveTo>
                  <a:cubicBezTo>
                    <a:pt x="1980" y="0"/>
                    <a:pt x="1905" y="18"/>
                    <a:pt x="1829" y="56"/>
                  </a:cubicBezTo>
                  <a:cubicBezTo>
                    <a:pt x="1548" y="56"/>
                    <a:pt x="1337" y="337"/>
                    <a:pt x="1407" y="618"/>
                  </a:cubicBezTo>
                  <a:lnTo>
                    <a:pt x="1407" y="970"/>
                  </a:lnTo>
                  <a:cubicBezTo>
                    <a:pt x="1407" y="1252"/>
                    <a:pt x="1126" y="1252"/>
                    <a:pt x="915" y="1252"/>
                  </a:cubicBezTo>
                  <a:cubicBezTo>
                    <a:pt x="857" y="1222"/>
                    <a:pt x="786" y="1205"/>
                    <a:pt x="719" y="1205"/>
                  </a:cubicBezTo>
                  <a:cubicBezTo>
                    <a:pt x="623" y="1205"/>
                    <a:pt x="534" y="1239"/>
                    <a:pt x="493" y="1322"/>
                  </a:cubicBezTo>
                  <a:cubicBezTo>
                    <a:pt x="0" y="1955"/>
                    <a:pt x="71" y="2377"/>
                    <a:pt x="704" y="2658"/>
                  </a:cubicBezTo>
                  <a:cubicBezTo>
                    <a:pt x="920" y="2782"/>
                    <a:pt x="1163" y="2838"/>
                    <a:pt x="1403" y="2838"/>
                  </a:cubicBezTo>
                  <a:cubicBezTo>
                    <a:pt x="1711" y="2838"/>
                    <a:pt x="2014" y="2746"/>
                    <a:pt x="2251" y="2588"/>
                  </a:cubicBezTo>
                  <a:cubicBezTo>
                    <a:pt x="2674" y="2307"/>
                    <a:pt x="3025" y="2025"/>
                    <a:pt x="3588" y="2025"/>
                  </a:cubicBezTo>
                  <a:cubicBezTo>
                    <a:pt x="3799" y="2025"/>
                    <a:pt x="4010" y="1674"/>
                    <a:pt x="4010" y="1463"/>
                  </a:cubicBezTo>
                  <a:cubicBezTo>
                    <a:pt x="3940" y="1181"/>
                    <a:pt x="3729" y="1111"/>
                    <a:pt x="3588" y="1111"/>
                  </a:cubicBezTo>
                  <a:cubicBezTo>
                    <a:pt x="3025" y="1111"/>
                    <a:pt x="2603" y="970"/>
                    <a:pt x="2462" y="337"/>
                  </a:cubicBezTo>
                  <a:cubicBezTo>
                    <a:pt x="2411" y="131"/>
                    <a:pt x="224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
            <p:cNvSpPr/>
            <p:nvPr/>
          </p:nvSpPr>
          <p:spPr>
            <a:xfrm rot="-4739272" flipH="1">
              <a:off x="8615954" y="2308185"/>
              <a:ext cx="58045" cy="40921"/>
            </a:xfrm>
            <a:custGeom>
              <a:avLst/>
              <a:gdLst/>
              <a:ahLst/>
              <a:cxnLst/>
              <a:rect l="l" t="t" r="r" b="b"/>
              <a:pathLst>
                <a:path w="2322" h="1637" extrusionOk="0">
                  <a:moveTo>
                    <a:pt x="1761" y="1"/>
                  </a:moveTo>
                  <a:cubicBezTo>
                    <a:pt x="1716" y="1"/>
                    <a:pt x="1668" y="6"/>
                    <a:pt x="1618" y="19"/>
                  </a:cubicBezTo>
                  <a:cubicBezTo>
                    <a:pt x="1266" y="89"/>
                    <a:pt x="915" y="160"/>
                    <a:pt x="563" y="230"/>
                  </a:cubicBezTo>
                  <a:cubicBezTo>
                    <a:pt x="281" y="300"/>
                    <a:pt x="0" y="582"/>
                    <a:pt x="70" y="933"/>
                  </a:cubicBezTo>
                  <a:cubicBezTo>
                    <a:pt x="70" y="1355"/>
                    <a:pt x="422" y="1637"/>
                    <a:pt x="844" y="1637"/>
                  </a:cubicBezTo>
                  <a:cubicBezTo>
                    <a:pt x="1337" y="1637"/>
                    <a:pt x="1759" y="1355"/>
                    <a:pt x="2111" y="933"/>
                  </a:cubicBezTo>
                  <a:cubicBezTo>
                    <a:pt x="2251" y="793"/>
                    <a:pt x="2322" y="582"/>
                    <a:pt x="2251" y="300"/>
                  </a:cubicBezTo>
                  <a:cubicBezTo>
                    <a:pt x="2135" y="127"/>
                    <a:pt x="1972"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
            <p:cNvSpPr/>
            <p:nvPr/>
          </p:nvSpPr>
          <p:spPr>
            <a:xfrm rot="-3878216" flipH="1">
              <a:off x="8855261" y="1701549"/>
              <a:ext cx="56293" cy="45819"/>
            </a:xfrm>
            <a:custGeom>
              <a:avLst/>
              <a:gdLst/>
              <a:ahLst/>
              <a:cxnLst/>
              <a:rect l="l" t="t" r="r" b="b"/>
              <a:pathLst>
                <a:path w="2252" h="1833" extrusionOk="0">
                  <a:moveTo>
                    <a:pt x="824" y="1"/>
                  </a:moveTo>
                  <a:cubicBezTo>
                    <a:pt x="727" y="1"/>
                    <a:pt x="616" y="24"/>
                    <a:pt x="493" y="65"/>
                  </a:cubicBezTo>
                  <a:cubicBezTo>
                    <a:pt x="71" y="276"/>
                    <a:pt x="1" y="557"/>
                    <a:pt x="212" y="979"/>
                  </a:cubicBezTo>
                  <a:cubicBezTo>
                    <a:pt x="405" y="1494"/>
                    <a:pt x="892" y="1832"/>
                    <a:pt x="1459" y="1832"/>
                  </a:cubicBezTo>
                  <a:cubicBezTo>
                    <a:pt x="1511" y="1832"/>
                    <a:pt x="1565" y="1829"/>
                    <a:pt x="1619" y="1823"/>
                  </a:cubicBezTo>
                  <a:cubicBezTo>
                    <a:pt x="1900" y="1823"/>
                    <a:pt x="2182" y="1753"/>
                    <a:pt x="2252" y="1472"/>
                  </a:cubicBezTo>
                  <a:cubicBezTo>
                    <a:pt x="2252" y="1190"/>
                    <a:pt x="2041" y="1120"/>
                    <a:pt x="1830" y="979"/>
                  </a:cubicBezTo>
                  <a:cubicBezTo>
                    <a:pt x="1619" y="838"/>
                    <a:pt x="1337" y="838"/>
                    <a:pt x="1267" y="487"/>
                  </a:cubicBezTo>
                  <a:cubicBezTo>
                    <a:pt x="1217" y="138"/>
                    <a:pt x="1061"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
            <p:cNvSpPr/>
            <p:nvPr/>
          </p:nvSpPr>
          <p:spPr>
            <a:xfrm rot="-4739272" flipH="1">
              <a:off x="8374318" y="2536832"/>
              <a:ext cx="61820" cy="37697"/>
            </a:xfrm>
            <a:custGeom>
              <a:avLst/>
              <a:gdLst/>
              <a:ahLst/>
              <a:cxnLst/>
              <a:rect l="l" t="t" r="r" b="b"/>
              <a:pathLst>
                <a:path w="2473" h="1508" extrusionOk="0">
                  <a:moveTo>
                    <a:pt x="805" y="1"/>
                  </a:moveTo>
                  <a:cubicBezTo>
                    <a:pt x="234" y="1"/>
                    <a:pt x="0" y="837"/>
                    <a:pt x="573" y="1155"/>
                  </a:cubicBezTo>
                  <a:cubicBezTo>
                    <a:pt x="925" y="1366"/>
                    <a:pt x="1277" y="1507"/>
                    <a:pt x="1699" y="1507"/>
                  </a:cubicBezTo>
                  <a:cubicBezTo>
                    <a:pt x="2051" y="1507"/>
                    <a:pt x="2332" y="1437"/>
                    <a:pt x="2402" y="1085"/>
                  </a:cubicBezTo>
                  <a:cubicBezTo>
                    <a:pt x="2473" y="804"/>
                    <a:pt x="2262" y="593"/>
                    <a:pt x="2051" y="452"/>
                  </a:cubicBezTo>
                  <a:cubicBezTo>
                    <a:pt x="1769" y="241"/>
                    <a:pt x="1347" y="30"/>
                    <a:pt x="995" y="30"/>
                  </a:cubicBezTo>
                  <a:cubicBezTo>
                    <a:pt x="928" y="10"/>
                    <a:pt x="865"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
            <p:cNvSpPr/>
            <p:nvPr/>
          </p:nvSpPr>
          <p:spPr>
            <a:xfrm rot="-4739272" flipH="1">
              <a:off x="8572970" y="2554104"/>
              <a:ext cx="48796" cy="35297"/>
            </a:xfrm>
            <a:custGeom>
              <a:avLst/>
              <a:gdLst/>
              <a:ahLst/>
              <a:cxnLst/>
              <a:rect l="l" t="t" r="r" b="b"/>
              <a:pathLst>
                <a:path w="1952" h="1412" extrusionOk="0">
                  <a:moveTo>
                    <a:pt x="543" y="0"/>
                  </a:moveTo>
                  <a:cubicBezTo>
                    <a:pt x="247" y="0"/>
                    <a:pt x="1" y="357"/>
                    <a:pt x="122" y="661"/>
                  </a:cubicBezTo>
                  <a:cubicBezTo>
                    <a:pt x="263" y="942"/>
                    <a:pt x="474" y="1224"/>
                    <a:pt x="755" y="1364"/>
                  </a:cubicBezTo>
                  <a:cubicBezTo>
                    <a:pt x="896" y="1388"/>
                    <a:pt x="1045" y="1411"/>
                    <a:pt x="1185" y="1411"/>
                  </a:cubicBezTo>
                  <a:cubicBezTo>
                    <a:pt x="1467" y="1411"/>
                    <a:pt x="1717" y="1318"/>
                    <a:pt x="1811" y="942"/>
                  </a:cubicBezTo>
                  <a:cubicBezTo>
                    <a:pt x="1951" y="309"/>
                    <a:pt x="1318" y="309"/>
                    <a:pt x="966" y="98"/>
                  </a:cubicBezTo>
                  <a:cubicBezTo>
                    <a:pt x="896" y="98"/>
                    <a:pt x="755" y="28"/>
                    <a:pt x="685" y="28"/>
                  </a:cubicBezTo>
                  <a:cubicBezTo>
                    <a:pt x="637" y="9"/>
                    <a:pt x="590" y="0"/>
                    <a:pt x="5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
            <p:cNvSpPr/>
            <p:nvPr/>
          </p:nvSpPr>
          <p:spPr>
            <a:xfrm rot="-3878216" flipH="1">
              <a:off x="8237533" y="2299869"/>
              <a:ext cx="31671" cy="37370"/>
            </a:xfrm>
            <a:custGeom>
              <a:avLst/>
              <a:gdLst/>
              <a:ahLst/>
              <a:cxnLst/>
              <a:rect l="l" t="t" r="r" b="b"/>
              <a:pathLst>
                <a:path w="1267" h="1495" extrusionOk="0">
                  <a:moveTo>
                    <a:pt x="654" y="1"/>
                  </a:moveTo>
                  <a:cubicBezTo>
                    <a:pt x="625" y="1"/>
                    <a:pt x="594" y="3"/>
                    <a:pt x="563" y="8"/>
                  </a:cubicBezTo>
                  <a:cubicBezTo>
                    <a:pt x="141" y="79"/>
                    <a:pt x="0" y="290"/>
                    <a:pt x="71" y="712"/>
                  </a:cubicBezTo>
                  <a:cubicBezTo>
                    <a:pt x="135" y="1162"/>
                    <a:pt x="435" y="1495"/>
                    <a:pt x="754" y="1495"/>
                  </a:cubicBezTo>
                  <a:cubicBezTo>
                    <a:pt x="784" y="1495"/>
                    <a:pt x="814" y="1492"/>
                    <a:pt x="845" y="1486"/>
                  </a:cubicBezTo>
                  <a:cubicBezTo>
                    <a:pt x="1196" y="1415"/>
                    <a:pt x="1267" y="1134"/>
                    <a:pt x="1267" y="782"/>
                  </a:cubicBezTo>
                  <a:cubicBezTo>
                    <a:pt x="1202" y="391"/>
                    <a:pt x="1016"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
            <p:cNvSpPr/>
            <p:nvPr/>
          </p:nvSpPr>
          <p:spPr>
            <a:xfrm rot="-3878216" flipH="1">
              <a:off x="8039923" y="2233269"/>
              <a:ext cx="43545" cy="33746"/>
            </a:xfrm>
            <a:custGeom>
              <a:avLst/>
              <a:gdLst/>
              <a:ahLst/>
              <a:cxnLst/>
              <a:rect l="l" t="t" r="r" b="b"/>
              <a:pathLst>
                <a:path w="1742" h="1350" extrusionOk="0">
                  <a:moveTo>
                    <a:pt x="1216" y="0"/>
                  </a:moveTo>
                  <a:cubicBezTo>
                    <a:pt x="1187" y="0"/>
                    <a:pt x="1157" y="3"/>
                    <a:pt x="1126" y="9"/>
                  </a:cubicBezTo>
                  <a:cubicBezTo>
                    <a:pt x="845" y="9"/>
                    <a:pt x="634" y="150"/>
                    <a:pt x="493" y="361"/>
                  </a:cubicBezTo>
                  <a:cubicBezTo>
                    <a:pt x="282" y="643"/>
                    <a:pt x="1" y="783"/>
                    <a:pt x="212" y="1135"/>
                  </a:cubicBezTo>
                  <a:cubicBezTo>
                    <a:pt x="336" y="1290"/>
                    <a:pt x="473" y="1349"/>
                    <a:pt x="612" y="1349"/>
                  </a:cubicBezTo>
                  <a:cubicBezTo>
                    <a:pt x="789" y="1349"/>
                    <a:pt x="969" y="1253"/>
                    <a:pt x="1126" y="1135"/>
                  </a:cubicBezTo>
                  <a:cubicBezTo>
                    <a:pt x="1337" y="994"/>
                    <a:pt x="1478" y="854"/>
                    <a:pt x="1549" y="643"/>
                  </a:cubicBezTo>
                  <a:cubicBezTo>
                    <a:pt x="1741" y="322"/>
                    <a:pt x="1523"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
            <p:cNvSpPr/>
            <p:nvPr/>
          </p:nvSpPr>
          <p:spPr>
            <a:xfrm rot="-3878216" flipH="1">
              <a:off x="7915250" y="1368548"/>
              <a:ext cx="35196" cy="27022"/>
            </a:xfrm>
            <a:custGeom>
              <a:avLst/>
              <a:gdLst/>
              <a:ahLst/>
              <a:cxnLst/>
              <a:rect l="l" t="t" r="r" b="b"/>
              <a:pathLst>
                <a:path w="1408" h="1081" extrusionOk="0">
                  <a:moveTo>
                    <a:pt x="453" y="0"/>
                  </a:moveTo>
                  <a:cubicBezTo>
                    <a:pt x="213" y="0"/>
                    <a:pt x="1" y="192"/>
                    <a:pt x="1" y="436"/>
                  </a:cubicBezTo>
                  <a:cubicBezTo>
                    <a:pt x="1" y="858"/>
                    <a:pt x="282" y="1069"/>
                    <a:pt x="634" y="1069"/>
                  </a:cubicBezTo>
                  <a:cubicBezTo>
                    <a:pt x="670" y="1077"/>
                    <a:pt x="707" y="1080"/>
                    <a:pt x="744" y="1080"/>
                  </a:cubicBezTo>
                  <a:cubicBezTo>
                    <a:pt x="1056" y="1080"/>
                    <a:pt x="1345" y="821"/>
                    <a:pt x="1408" y="506"/>
                  </a:cubicBezTo>
                  <a:cubicBezTo>
                    <a:pt x="1337" y="84"/>
                    <a:pt x="985" y="8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
            <p:cNvSpPr/>
            <p:nvPr/>
          </p:nvSpPr>
          <p:spPr>
            <a:xfrm rot="-3878216" flipH="1">
              <a:off x="8047600" y="1030228"/>
              <a:ext cx="28172" cy="33446"/>
            </a:xfrm>
            <a:custGeom>
              <a:avLst/>
              <a:gdLst/>
              <a:ahLst/>
              <a:cxnLst/>
              <a:rect l="l" t="t" r="r" b="b"/>
              <a:pathLst>
                <a:path w="1127" h="1338" extrusionOk="0">
                  <a:moveTo>
                    <a:pt x="634" y="1"/>
                  </a:moveTo>
                  <a:cubicBezTo>
                    <a:pt x="282" y="71"/>
                    <a:pt x="1" y="353"/>
                    <a:pt x="71" y="704"/>
                  </a:cubicBezTo>
                  <a:cubicBezTo>
                    <a:pt x="1" y="1056"/>
                    <a:pt x="71" y="1338"/>
                    <a:pt x="493" y="1338"/>
                  </a:cubicBezTo>
                  <a:cubicBezTo>
                    <a:pt x="915" y="1338"/>
                    <a:pt x="1056" y="986"/>
                    <a:pt x="1056" y="634"/>
                  </a:cubicBezTo>
                  <a:cubicBezTo>
                    <a:pt x="1126" y="353"/>
                    <a:pt x="985" y="7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91572594"/>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2607"/>
        <p:cNvGrpSpPr/>
        <p:nvPr/>
      </p:nvGrpSpPr>
      <p:grpSpPr>
        <a:xfrm>
          <a:off x="0" y="0"/>
          <a:ext cx="0" cy="0"/>
          <a:chOff x="0" y="0"/>
          <a:chExt cx="0" cy="0"/>
        </a:xfrm>
      </p:grpSpPr>
      <p:sp>
        <p:nvSpPr>
          <p:cNvPr id="12608" name="Google Shape;12608;p21"/>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1"/>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610" name="Google Shape;12610;p21"/>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grpSp>
        <p:nvGrpSpPr>
          <p:cNvPr id="12611" name="Google Shape;12611;p21"/>
          <p:cNvGrpSpPr/>
          <p:nvPr/>
        </p:nvGrpSpPr>
        <p:grpSpPr>
          <a:xfrm>
            <a:off x="2645097" y="1802834"/>
            <a:ext cx="3240148" cy="3009996"/>
            <a:chOff x="3018321" y="1396995"/>
            <a:chExt cx="3240148" cy="3009996"/>
          </a:xfrm>
        </p:grpSpPr>
        <p:sp>
          <p:nvSpPr>
            <p:cNvPr id="12612" name="Google Shape;12612;p21"/>
            <p:cNvSpPr/>
            <p:nvPr/>
          </p:nvSpPr>
          <p:spPr>
            <a:xfrm rot="616292">
              <a:off x="6059473" y="2451792"/>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1"/>
            <p:cNvSpPr/>
            <p:nvPr/>
          </p:nvSpPr>
          <p:spPr>
            <a:xfrm rot="616292">
              <a:off x="6211359" y="2568407"/>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1"/>
            <p:cNvSpPr/>
            <p:nvPr/>
          </p:nvSpPr>
          <p:spPr>
            <a:xfrm rot="616292">
              <a:off x="6012409" y="1998157"/>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1"/>
            <p:cNvSpPr/>
            <p:nvPr/>
          </p:nvSpPr>
          <p:spPr>
            <a:xfrm rot="616292">
              <a:off x="6091594" y="1772999"/>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1"/>
            <p:cNvSpPr/>
            <p:nvPr/>
          </p:nvSpPr>
          <p:spPr>
            <a:xfrm rot="616292">
              <a:off x="6202053" y="1942632"/>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1"/>
            <p:cNvSpPr/>
            <p:nvPr/>
          </p:nvSpPr>
          <p:spPr>
            <a:xfrm rot="616292">
              <a:off x="6073539" y="2671876"/>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1"/>
            <p:cNvSpPr/>
            <p:nvPr/>
          </p:nvSpPr>
          <p:spPr>
            <a:xfrm rot="616292">
              <a:off x="6034048" y="2165056"/>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1"/>
            <p:cNvSpPr/>
            <p:nvPr/>
          </p:nvSpPr>
          <p:spPr>
            <a:xfrm rot="616292">
              <a:off x="6213115" y="2367716"/>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1"/>
            <p:cNvSpPr/>
            <p:nvPr/>
          </p:nvSpPr>
          <p:spPr>
            <a:xfrm rot="616292">
              <a:off x="3024107" y="2106151"/>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1"/>
            <p:cNvSpPr/>
            <p:nvPr/>
          </p:nvSpPr>
          <p:spPr>
            <a:xfrm rot="616292">
              <a:off x="4225639" y="1628569"/>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1"/>
            <p:cNvSpPr/>
            <p:nvPr/>
          </p:nvSpPr>
          <p:spPr>
            <a:xfrm rot="616292">
              <a:off x="3838362" y="1633998"/>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1"/>
            <p:cNvSpPr/>
            <p:nvPr/>
          </p:nvSpPr>
          <p:spPr>
            <a:xfrm rot="616292">
              <a:off x="3143805" y="2459002"/>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1"/>
            <p:cNvSpPr/>
            <p:nvPr/>
          </p:nvSpPr>
          <p:spPr>
            <a:xfrm rot="616292">
              <a:off x="3129278" y="1837390"/>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1"/>
            <p:cNvSpPr/>
            <p:nvPr/>
          </p:nvSpPr>
          <p:spPr>
            <a:xfrm rot="616292">
              <a:off x="3202862" y="1583953"/>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1"/>
            <p:cNvSpPr/>
            <p:nvPr/>
          </p:nvSpPr>
          <p:spPr>
            <a:xfrm rot="616292">
              <a:off x="3205726" y="2155773"/>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1"/>
            <p:cNvSpPr/>
            <p:nvPr/>
          </p:nvSpPr>
          <p:spPr>
            <a:xfrm rot="616292">
              <a:off x="4540358" y="1723581"/>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1"/>
            <p:cNvSpPr/>
            <p:nvPr/>
          </p:nvSpPr>
          <p:spPr>
            <a:xfrm rot="616292">
              <a:off x="3069721" y="2645002"/>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1"/>
            <p:cNvSpPr/>
            <p:nvPr/>
          </p:nvSpPr>
          <p:spPr>
            <a:xfrm rot="616292">
              <a:off x="3164210" y="1996710"/>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1"/>
            <p:cNvSpPr/>
            <p:nvPr/>
          </p:nvSpPr>
          <p:spPr>
            <a:xfrm rot="616292">
              <a:off x="4431905" y="1581399"/>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1"/>
            <p:cNvSpPr/>
            <p:nvPr/>
          </p:nvSpPr>
          <p:spPr>
            <a:xfrm rot="616292">
              <a:off x="3218881" y="2728048"/>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1"/>
            <p:cNvSpPr/>
            <p:nvPr/>
          </p:nvSpPr>
          <p:spPr>
            <a:xfrm rot="616292">
              <a:off x="3716236" y="1542198"/>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1"/>
            <p:cNvSpPr/>
            <p:nvPr/>
          </p:nvSpPr>
          <p:spPr>
            <a:xfrm rot="616292">
              <a:off x="4950872" y="1535733"/>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1"/>
            <p:cNvSpPr/>
            <p:nvPr/>
          </p:nvSpPr>
          <p:spPr>
            <a:xfrm rot="616292">
              <a:off x="3293109" y="2895243"/>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1"/>
            <p:cNvSpPr/>
            <p:nvPr/>
          </p:nvSpPr>
          <p:spPr>
            <a:xfrm rot="616292">
              <a:off x="5916064" y="2880405"/>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1"/>
            <p:cNvSpPr/>
            <p:nvPr/>
          </p:nvSpPr>
          <p:spPr>
            <a:xfrm rot="616292">
              <a:off x="3384969" y="1621501"/>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1"/>
            <p:cNvSpPr/>
            <p:nvPr/>
          </p:nvSpPr>
          <p:spPr>
            <a:xfrm rot="616292">
              <a:off x="3596264" y="1628569"/>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1"/>
            <p:cNvSpPr/>
            <p:nvPr/>
          </p:nvSpPr>
          <p:spPr>
            <a:xfrm rot="616292">
              <a:off x="5211237" y="1587273"/>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1"/>
            <p:cNvSpPr/>
            <p:nvPr/>
          </p:nvSpPr>
          <p:spPr>
            <a:xfrm rot="616292">
              <a:off x="5452805" y="1617439"/>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1"/>
            <p:cNvSpPr/>
            <p:nvPr/>
          </p:nvSpPr>
          <p:spPr>
            <a:xfrm rot="616292">
              <a:off x="3129278" y="2878153"/>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1"/>
            <p:cNvSpPr/>
            <p:nvPr/>
          </p:nvSpPr>
          <p:spPr>
            <a:xfrm rot="616292">
              <a:off x="5300725" y="1449841"/>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1"/>
            <p:cNvSpPr/>
            <p:nvPr/>
          </p:nvSpPr>
          <p:spPr>
            <a:xfrm rot="616292">
              <a:off x="4664151" y="1531211"/>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1"/>
            <p:cNvSpPr/>
            <p:nvPr/>
          </p:nvSpPr>
          <p:spPr>
            <a:xfrm rot="616292">
              <a:off x="4019896" y="1480044"/>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1"/>
            <p:cNvSpPr/>
            <p:nvPr/>
          </p:nvSpPr>
          <p:spPr>
            <a:xfrm rot="616292">
              <a:off x="5578871" y="1448127"/>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1"/>
            <p:cNvSpPr/>
            <p:nvPr/>
          </p:nvSpPr>
          <p:spPr>
            <a:xfrm rot="616292">
              <a:off x="5946210" y="1580235"/>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1"/>
            <p:cNvSpPr/>
            <p:nvPr/>
          </p:nvSpPr>
          <p:spPr>
            <a:xfrm rot="616292">
              <a:off x="3409905" y="1528274"/>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1"/>
            <p:cNvSpPr/>
            <p:nvPr/>
          </p:nvSpPr>
          <p:spPr>
            <a:xfrm rot="616292">
              <a:off x="4898706" y="1634673"/>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1"/>
            <p:cNvSpPr/>
            <p:nvPr/>
          </p:nvSpPr>
          <p:spPr>
            <a:xfrm rot="616292">
              <a:off x="4030961" y="1634148"/>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1"/>
            <p:cNvSpPr/>
            <p:nvPr/>
          </p:nvSpPr>
          <p:spPr>
            <a:xfrm rot="616292">
              <a:off x="5719935" y="1588870"/>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1"/>
            <p:cNvSpPr/>
            <p:nvPr/>
          </p:nvSpPr>
          <p:spPr>
            <a:xfrm rot="616292">
              <a:off x="5075409" y="1482780"/>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1"/>
            <p:cNvSpPr/>
            <p:nvPr/>
          </p:nvSpPr>
          <p:spPr>
            <a:xfrm rot="6016292">
              <a:off x="3180908" y="4091150"/>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1"/>
            <p:cNvSpPr/>
            <p:nvPr/>
          </p:nvSpPr>
          <p:spPr>
            <a:xfrm rot="6016292">
              <a:off x="3175861" y="3369536"/>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1"/>
            <p:cNvSpPr/>
            <p:nvPr/>
          </p:nvSpPr>
          <p:spPr>
            <a:xfrm rot="6016292">
              <a:off x="3177492" y="3798866"/>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1"/>
            <p:cNvSpPr/>
            <p:nvPr/>
          </p:nvSpPr>
          <p:spPr>
            <a:xfrm rot="6016292">
              <a:off x="3032958" y="3803312"/>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1"/>
            <p:cNvSpPr/>
            <p:nvPr/>
          </p:nvSpPr>
          <p:spPr>
            <a:xfrm rot="6016292">
              <a:off x="6038452" y="4148770"/>
              <a:ext cx="26398" cy="26673"/>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1"/>
            <p:cNvSpPr/>
            <p:nvPr/>
          </p:nvSpPr>
          <p:spPr>
            <a:xfrm rot="6016292">
              <a:off x="5855509" y="4259594"/>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1"/>
            <p:cNvSpPr/>
            <p:nvPr/>
          </p:nvSpPr>
          <p:spPr>
            <a:xfrm rot="6016292">
              <a:off x="4717865" y="4272188"/>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1"/>
            <p:cNvSpPr/>
            <p:nvPr/>
          </p:nvSpPr>
          <p:spPr>
            <a:xfrm rot="6016292">
              <a:off x="4662673" y="411938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1"/>
            <p:cNvSpPr/>
            <p:nvPr/>
          </p:nvSpPr>
          <p:spPr>
            <a:xfrm rot="6016292">
              <a:off x="5064128" y="4297393"/>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1"/>
            <p:cNvSpPr/>
            <p:nvPr/>
          </p:nvSpPr>
          <p:spPr>
            <a:xfrm rot="6016292">
              <a:off x="4903776" y="4154772"/>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1"/>
            <p:cNvSpPr/>
            <p:nvPr/>
          </p:nvSpPr>
          <p:spPr>
            <a:xfrm rot="6016292">
              <a:off x="5280434" y="4317190"/>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1"/>
            <p:cNvSpPr/>
            <p:nvPr/>
          </p:nvSpPr>
          <p:spPr>
            <a:xfrm rot="6016292">
              <a:off x="5673431" y="4355602"/>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1"/>
            <p:cNvSpPr/>
            <p:nvPr/>
          </p:nvSpPr>
          <p:spPr>
            <a:xfrm rot="6016292">
              <a:off x="5388144" y="4210248"/>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1"/>
            <p:cNvSpPr/>
            <p:nvPr/>
          </p:nvSpPr>
          <p:spPr>
            <a:xfrm rot="6016292">
              <a:off x="5782948" y="4156927"/>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1"/>
            <p:cNvSpPr/>
            <p:nvPr/>
          </p:nvSpPr>
          <p:spPr>
            <a:xfrm rot="6016292">
              <a:off x="6036689" y="3984061"/>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1"/>
            <p:cNvSpPr/>
            <p:nvPr/>
          </p:nvSpPr>
          <p:spPr>
            <a:xfrm rot="6016292">
              <a:off x="6093329" y="4292654"/>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1"/>
            <p:cNvSpPr/>
            <p:nvPr/>
          </p:nvSpPr>
          <p:spPr>
            <a:xfrm rot="6016292">
              <a:off x="4867629" y="4314885"/>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1"/>
            <p:cNvSpPr/>
            <p:nvPr/>
          </p:nvSpPr>
          <p:spPr>
            <a:xfrm rot="6016292">
              <a:off x="5146651" y="4151318"/>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1"/>
            <p:cNvSpPr/>
            <p:nvPr/>
          </p:nvSpPr>
          <p:spPr>
            <a:xfrm rot="6016292">
              <a:off x="5577214" y="4210428"/>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1"/>
            <p:cNvSpPr/>
            <p:nvPr/>
          </p:nvSpPr>
          <p:spPr>
            <a:xfrm rot="6016292">
              <a:off x="5464058" y="4363584"/>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1"/>
            <p:cNvSpPr/>
            <p:nvPr/>
          </p:nvSpPr>
          <p:spPr>
            <a:xfrm rot="6016292">
              <a:off x="3109499" y="3117381"/>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1"/>
            <p:cNvSpPr/>
            <p:nvPr/>
          </p:nvSpPr>
          <p:spPr>
            <a:xfrm rot="6016292">
              <a:off x="3893259" y="4335132"/>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1"/>
            <p:cNvSpPr/>
            <p:nvPr/>
          </p:nvSpPr>
          <p:spPr>
            <a:xfrm rot="6016292">
              <a:off x="4502115" y="4252863"/>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1"/>
            <p:cNvSpPr/>
            <p:nvPr/>
          </p:nvSpPr>
          <p:spPr>
            <a:xfrm rot="6016292">
              <a:off x="3721511" y="4198081"/>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1"/>
            <p:cNvSpPr/>
            <p:nvPr/>
          </p:nvSpPr>
          <p:spPr>
            <a:xfrm rot="6016292">
              <a:off x="3484878" y="4216406"/>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1"/>
            <p:cNvSpPr/>
            <p:nvPr/>
          </p:nvSpPr>
          <p:spPr>
            <a:xfrm rot="6016292">
              <a:off x="4599913" y="3942672"/>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1"/>
            <p:cNvSpPr/>
            <p:nvPr/>
          </p:nvSpPr>
          <p:spPr>
            <a:xfrm rot="6016292">
              <a:off x="4081722" y="4357827"/>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1"/>
            <p:cNvSpPr/>
            <p:nvPr/>
          </p:nvSpPr>
          <p:spPr>
            <a:xfrm rot="6016292">
              <a:off x="4290769" y="4355615"/>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1"/>
            <p:cNvSpPr/>
            <p:nvPr/>
          </p:nvSpPr>
          <p:spPr>
            <a:xfrm rot="6016292">
              <a:off x="3078519" y="3636973"/>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1"/>
            <p:cNvSpPr/>
            <p:nvPr/>
          </p:nvSpPr>
          <p:spPr>
            <a:xfrm rot="6016292">
              <a:off x="4234423" y="4265102"/>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1"/>
            <p:cNvSpPr/>
            <p:nvPr/>
          </p:nvSpPr>
          <p:spPr>
            <a:xfrm rot="6016292">
              <a:off x="4138964" y="4157211"/>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1"/>
            <p:cNvSpPr/>
            <p:nvPr/>
          </p:nvSpPr>
          <p:spPr>
            <a:xfrm rot="6016292">
              <a:off x="4373954" y="4223492"/>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1"/>
            <p:cNvSpPr/>
            <p:nvPr/>
          </p:nvSpPr>
          <p:spPr>
            <a:xfrm rot="6016292">
              <a:off x="3966179" y="4207848"/>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1"/>
            <p:cNvSpPr/>
            <p:nvPr/>
          </p:nvSpPr>
          <p:spPr>
            <a:xfrm rot="6016292">
              <a:off x="3288713" y="4309343"/>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1"/>
            <p:cNvSpPr/>
            <p:nvPr/>
          </p:nvSpPr>
          <p:spPr>
            <a:xfrm rot="6016292">
              <a:off x="3603289" y="4358116"/>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1"/>
            <p:cNvSpPr/>
            <p:nvPr/>
          </p:nvSpPr>
          <p:spPr>
            <a:xfrm rot="6016292">
              <a:off x="4507670" y="4081021"/>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1"/>
            <p:cNvSpPr/>
            <p:nvPr/>
          </p:nvSpPr>
          <p:spPr>
            <a:xfrm rot="616292">
              <a:off x="6028539" y="3245906"/>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1"/>
            <p:cNvSpPr/>
            <p:nvPr/>
          </p:nvSpPr>
          <p:spPr>
            <a:xfrm rot="616292">
              <a:off x="3078500" y="3268698"/>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1"/>
            <p:cNvSpPr/>
            <p:nvPr/>
          </p:nvSpPr>
          <p:spPr>
            <a:xfrm rot="616292">
              <a:off x="6084493" y="2847624"/>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1"/>
            <p:cNvSpPr/>
            <p:nvPr/>
          </p:nvSpPr>
          <p:spPr>
            <a:xfrm rot="616292">
              <a:off x="6210499" y="3183948"/>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1"/>
            <p:cNvSpPr/>
            <p:nvPr/>
          </p:nvSpPr>
          <p:spPr>
            <a:xfrm rot="616292">
              <a:off x="6058582" y="3652639"/>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1"/>
            <p:cNvSpPr/>
            <p:nvPr/>
          </p:nvSpPr>
          <p:spPr>
            <a:xfrm rot="616292">
              <a:off x="5859039" y="1400919"/>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1"/>
            <p:cNvSpPr/>
            <p:nvPr/>
          </p:nvSpPr>
          <p:spPr>
            <a:xfrm rot="616292">
              <a:off x="6015563" y="3030111"/>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1"/>
            <p:cNvSpPr/>
            <p:nvPr/>
          </p:nvSpPr>
          <p:spPr>
            <a:xfrm rot="616292">
              <a:off x="6194571" y="3896569"/>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1"/>
            <p:cNvSpPr/>
            <p:nvPr/>
          </p:nvSpPr>
          <p:spPr>
            <a:xfrm rot="616292">
              <a:off x="6156318" y="3380974"/>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1"/>
            <p:cNvSpPr/>
            <p:nvPr/>
          </p:nvSpPr>
          <p:spPr>
            <a:xfrm rot="616292">
              <a:off x="3039074" y="1701298"/>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21"/>
          <p:cNvGrpSpPr/>
          <p:nvPr/>
        </p:nvGrpSpPr>
        <p:grpSpPr>
          <a:xfrm>
            <a:off x="12701" y="3603882"/>
            <a:ext cx="964163" cy="1507450"/>
            <a:chOff x="12711" y="3477442"/>
            <a:chExt cx="1044936" cy="1633738"/>
          </a:xfrm>
        </p:grpSpPr>
        <p:sp>
          <p:nvSpPr>
            <p:cNvPr id="12698" name="Google Shape;12698;p21"/>
            <p:cNvSpPr/>
            <p:nvPr/>
          </p:nvSpPr>
          <p:spPr>
            <a:xfrm rot="-616292" flipH="1">
              <a:off x="75095" y="4217982"/>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1"/>
            <p:cNvSpPr/>
            <p:nvPr/>
          </p:nvSpPr>
          <p:spPr>
            <a:xfrm rot="-616292" flipH="1">
              <a:off x="267969" y="5002406"/>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1"/>
            <p:cNvSpPr/>
            <p:nvPr/>
          </p:nvSpPr>
          <p:spPr>
            <a:xfrm rot="-616292" flipH="1">
              <a:off x="447734" y="5046147"/>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1"/>
            <p:cNvSpPr/>
            <p:nvPr/>
          </p:nvSpPr>
          <p:spPr>
            <a:xfrm rot="-616292" flipH="1">
              <a:off x="201431" y="4400501"/>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1"/>
            <p:cNvSpPr/>
            <p:nvPr/>
          </p:nvSpPr>
          <p:spPr>
            <a:xfrm rot="-616292" flipH="1">
              <a:off x="55170" y="4336766"/>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1"/>
            <p:cNvSpPr/>
            <p:nvPr/>
          </p:nvSpPr>
          <p:spPr>
            <a:xfrm rot="-616292" flipH="1">
              <a:off x="158011" y="4293462"/>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1"/>
            <p:cNvSpPr/>
            <p:nvPr/>
          </p:nvSpPr>
          <p:spPr>
            <a:xfrm rot="-616292" flipH="1">
              <a:off x="819984" y="4920156"/>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1"/>
            <p:cNvSpPr/>
            <p:nvPr/>
          </p:nvSpPr>
          <p:spPr>
            <a:xfrm rot="-616292" flipH="1">
              <a:off x="115171" y="4735282"/>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1"/>
            <p:cNvSpPr/>
            <p:nvPr/>
          </p:nvSpPr>
          <p:spPr>
            <a:xfrm rot="-616292" flipH="1">
              <a:off x="53407" y="4149710"/>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1"/>
            <p:cNvSpPr/>
            <p:nvPr/>
          </p:nvSpPr>
          <p:spPr>
            <a:xfrm rot="-616292" flipH="1">
              <a:off x="103243" y="4463635"/>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1"/>
            <p:cNvSpPr/>
            <p:nvPr/>
          </p:nvSpPr>
          <p:spPr>
            <a:xfrm rot="-616292" flipH="1">
              <a:off x="569545" y="4445826"/>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1"/>
            <p:cNvSpPr/>
            <p:nvPr/>
          </p:nvSpPr>
          <p:spPr>
            <a:xfrm rot="-616292" flipH="1">
              <a:off x="220658" y="4828463"/>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1"/>
            <p:cNvSpPr/>
            <p:nvPr/>
          </p:nvSpPr>
          <p:spPr>
            <a:xfrm rot="-616292" flipH="1">
              <a:off x="1013104" y="5010286"/>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1"/>
            <p:cNvSpPr/>
            <p:nvPr/>
          </p:nvSpPr>
          <p:spPr>
            <a:xfrm rot="-616292" flipH="1">
              <a:off x="149962" y="5018666"/>
              <a:ext cx="36972" cy="33697"/>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1"/>
            <p:cNvSpPr/>
            <p:nvPr/>
          </p:nvSpPr>
          <p:spPr>
            <a:xfrm rot="-616292" flipH="1">
              <a:off x="329141" y="4862726"/>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1"/>
            <p:cNvSpPr/>
            <p:nvPr/>
          </p:nvSpPr>
          <p:spPr>
            <a:xfrm rot="-616292" flipH="1">
              <a:off x="963213" y="4831131"/>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1"/>
            <p:cNvSpPr/>
            <p:nvPr/>
          </p:nvSpPr>
          <p:spPr>
            <a:xfrm rot="-616292" flipH="1">
              <a:off x="696493" y="5010097"/>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1"/>
            <p:cNvSpPr/>
            <p:nvPr/>
          </p:nvSpPr>
          <p:spPr>
            <a:xfrm rot="-616292" flipH="1">
              <a:off x="763857" y="5009148"/>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1"/>
            <p:cNvSpPr/>
            <p:nvPr/>
          </p:nvSpPr>
          <p:spPr>
            <a:xfrm rot="-616292" flipH="1">
              <a:off x="341221" y="4295608"/>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1"/>
            <p:cNvSpPr/>
            <p:nvPr/>
          </p:nvSpPr>
          <p:spPr>
            <a:xfrm rot="-616292" flipH="1">
              <a:off x="213632" y="4185407"/>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1"/>
            <p:cNvSpPr/>
            <p:nvPr/>
          </p:nvSpPr>
          <p:spPr>
            <a:xfrm rot="-616292" flipH="1">
              <a:off x="18714" y="4782340"/>
              <a:ext cx="56296" cy="72395"/>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1"/>
            <p:cNvSpPr/>
            <p:nvPr/>
          </p:nvSpPr>
          <p:spPr>
            <a:xfrm rot="-616292" flipH="1">
              <a:off x="492078" y="4609973"/>
              <a:ext cx="72120" cy="57921"/>
            </a:xfrm>
            <a:custGeom>
              <a:avLst/>
              <a:gdLst/>
              <a:ahLst/>
              <a:cxnLst/>
              <a:rect l="l" t="t" r="r" b="b"/>
              <a:pathLst>
                <a:path w="2885" h="2317" extrusionOk="0">
                  <a:moveTo>
                    <a:pt x="2269" y="0"/>
                  </a:moveTo>
                  <a:cubicBezTo>
                    <a:pt x="2216" y="0"/>
                    <a:pt x="2163" y="9"/>
                    <a:pt x="2111" y="27"/>
                  </a:cubicBezTo>
                  <a:cubicBezTo>
                    <a:pt x="1829" y="97"/>
                    <a:pt x="1548" y="238"/>
                    <a:pt x="1478" y="519"/>
                  </a:cubicBezTo>
                  <a:cubicBezTo>
                    <a:pt x="1266" y="941"/>
                    <a:pt x="915" y="1223"/>
                    <a:pt x="493" y="1223"/>
                  </a:cubicBezTo>
                  <a:cubicBezTo>
                    <a:pt x="282" y="1293"/>
                    <a:pt x="141" y="1434"/>
                    <a:pt x="71" y="1645"/>
                  </a:cubicBezTo>
                  <a:cubicBezTo>
                    <a:pt x="0" y="1926"/>
                    <a:pt x="0" y="2208"/>
                    <a:pt x="282" y="2278"/>
                  </a:cubicBezTo>
                  <a:cubicBezTo>
                    <a:pt x="335" y="2305"/>
                    <a:pt x="384" y="2316"/>
                    <a:pt x="428" y="2316"/>
                  </a:cubicBezTo>
                  <a:cubicBezTo>
                    <a:pt x="614" y="2316"/>
                    <a:pt x="717" y="2110"/>
                    <a:pt x="774" y="1997"/>
                  </a:cubicBezTo>
                  <a:cubicBezTo>
                    <a:pt x="844" y="1856"/>
                    <a:pt x="844" y="1645"/>
                    <a:pt x="985" y="1574"/>
                  </a:cubicBezTo>
                  <a:cubicBezTo>
                    <a:pt x="1205" y="1728"/>
                    <a:pt x="1451" y="1800"/>
                    <a:pt x="1691" y="1800"/>
                  </a:cubicBezTo>
                  <a:cubicBezTo>
                    <a:pt x="2221" y="1800"/>
                    <a:pt x="2717" y="1452"/>
                    <a:pt x="2814" y="871"/>
                  </a:cubicBezTo>
                  <a:cubicBezTo>
                    <a:pt x="2884" y="660"/>
                    <a:pt x="2884" y="379"/>
                    <a:pt x="2744" y="238"/>
                  </a:cubicBezTo>
                  <a:cubicBezTo>
                    <a:pt x="2585" y="80"/>
                    <a:pt x="2427"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1"/>
            <p:cNvSpPr/>
            <p:nvPr/>
          </p:nvSpPr>
          <p:spPr>
            <a:xfrm rot="-616292" flipH="1">
              <a:off x="801526" y="4776360"/>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1"/>
            <p:cNvSpPr/>
            <p:nvPr/>
          </p:nvSpPr>
          <p:spPr>
            <a:xfrm rot="-616292" flipH="1">
              <a:off x="21379" y="4608682"/>
              <a:ext cx="61570" cy="34347"/>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1"/>
            <p:cNvSpPr/>
            <p:nvPr/>
          </p:nvSpPr>
          <p:spPr>
            <a:xfrm rot="-616292" flipH="1">
              <a:off x="36286" y="4018519"/>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1"/>
            <p:cNvSpPr/>
            <p:nvPr/>
          </p:nvSpPr>
          <p:spPr>
            <a:xfrm rot="-616292" flipH="1">
              <a:off x="693863" y="4772849"/>
              <a:ext cx="38722" cy="48396"/>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1"/>
            <p:cNvSpPr/>
            <p:nvPr/>
          </p:nvSpPr>
          <p:spPr>
            <a:xfrm rot="-616292" flipH="1">
              <a:off x="68358" y="3909087"/>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1"/>
            <p:cNvSpPr/>
            <p:nvPr/>
          </p:nvSpPr>
          <p:spPr>
            <a:xfrm rot="-616292" flipH="1">
              <a:off x="48182" y="3479711"/>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1"/>
            <p:cNvSpPr/>
            <p:nvPr/>
          </p:nvSpPr>
          <p:spPr>
            <a:xfrm rot="-616292" flipH="1">
              <a:off x="166803" y="4023318"/>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1"/>
            <p:cNvSpPr/>
            <p:nvPr/>
          </p:nvSpPr>
          <p:spPr>
            <a:xfrm rot="-616292" flipH="1">
              <a:off x="124615" y="3652272"/>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1"/>
            <p:cNvSpPr/>
            <p:nvPr/>
          </p:nvSpPr>
          <p:spPr>
            <a:xfrm rot="-616292" flipH="1">
              <a:off x="638605" y="4652054"/>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1"/>
            <p:cNvSpPr/>
            <p:nvPr/>
          </p:nvSpPr>
          <p:spPr>
            <a:xfrm rot="-616292" flipH="1">
              <a:off x="107219" y="4926444"/>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1"/>
            <p:cNvSpPr/>
            <p:nvPr/>
          </p:nvSpPr>
          <p:spPr>
            <a:xfrm rot="-616292" flipH="1">
              <a:off x="50904" y="3748714"/>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1" name="Google Shape;12731;p21"/>
            <p:cNvGrpSpPr/>
            <p:nvPr/>
          </p:nvGrpSpPr>
          <p:grpSpPr>
            <a:xfrm>
              <a:off x="168651" y="4441852"/>
              <a:ext cx="343403" cy="333761"/>
              <a:chOff x="56126" y="4731177"/>
              <a:chExt cx="343403" cy="333761"/>
            </a:xfrm>
          </p:grpSpPr>
          <p:sp>
            <p:nvSpPr>
              <p:cNvPr id="12732" name="Google Shape;12732;p21"/>
              <p:cNvSpPr/>
              <p:nvPr/>
            </p:nvSpPr>
            <p:spPr>
              <a:xfrm rot="10800000" flipH="1">
                <a:off x="56126" y="4731177"/>
                <a:ext cx="343403" cy="333761"/>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3" name="Google Shape;12733;p21"/>
              <p:cNvGrpSpPr/>
              <p:nvPr/>
            </p:nvGrpSpPr>
            <p:grpSpPr>
              <a:xfrm rot="10800000" flipH="1">
                <a:off x="145389" y="4778650"/>
                <a:ext cx="161841" cy="205694"/>
                <a:chOff x="5152350" y="1627375"/>
                <a:chExt cx="61750" cy="78500"/>
              </a:xfrm>
            </p:grpSpPr>
            <p:sp>
              <p:nvSpPr>
                <p:cNvPr id="12734" name="Google Shape;12734;p21"/>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1"/>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1"/>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1"/>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1"/>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1"/>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1"/>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1"/>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1"/>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1"/>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1"/>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1"/>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1"/>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1"/>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1"/>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1"/>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1"/>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1"/>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2" name="Google Shape;12752;p21"/>
            <p:cNvGrpSpPr/>
            <p:nvPr/>
          </p:nvGrpSpPr>
          <p:grpSpPr>
            <a:xfrm>
              <a:off x="462638" y="4769934"/>
              <a:ext cx="261314" cy="227040"/>
              <a:chOff x="8560435" y="4067363"/>
              <a:chExt cx="279391" cy="242772"/>
            </a:xfrm>
          </p:grpSpPr>
          <p:sp>
            <p:nvSpPr>
              <p:cNvPr id="12753" name="Google Shape;12753;p21"/>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1"/>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1"/>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1"/>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1"/>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1"/>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1"/>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1"/>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1"/>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1"/>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1"/>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1"/>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1"/>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1"/>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1"/>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1"/>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1"/>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1"/>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1"/>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1"/>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1"/>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1"/>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1"/>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1"/>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1"/>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1"/>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1"/>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1"/>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1"/>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1"/>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1"/>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1"/>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1"/>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6" name="Google Shape;12786;p21"/>
          <p:cNvGrpSpPr/>
          <p:nvPr/>
        </p:nvGrpSpPr>
        <p:grpSpPr>
          <a:xfrm>
            <a:off x="8169046" y="3617156"/>
            <a:ext cx="964160" cy="1507447"/>
            <a:chOff x="8169046" y="3617156"/>
            <a:chExt cx="964160" cy="1507447"/>
          </a:xfrm>
        </p:grpSpPr>
        <p:sp>
          <p:nvSpPr>
            <p:cNvPr id="12787" name="Google Shape;12787;p21"/>
            <p:cNvSpPr/>
            <p:nvPr/>
          </p:nvSpPr>
          <p:spPr>
            <a:xfrm rot="616258">
              <a:off x="9030207" y="4300452"/>
              <a:ext cx="45437" cy="79181"/>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1"/>
            <p:cNvSpPr/>
            <p:nvPr/>
          </p:nvSpPr>
          <p:spPr>
            <a:xfrm rot="616258">
              <a:off x="8837618" y="5024240"/>
              <a:ext cx="60060" cy="42047"/>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1"/>
            <p:cNvSpPr/>
            <p:nvPr/>
          </p:nvSpPr>
          <p:spPr>
            <a:xfrm rot="616258">
              <a:off x="8694469" y="5064600"/>
              <a:ext cx="37342" cy="57131"/>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1"/>
            <p:cNvSpPr/>
            <p:nvPr/>
          </p:nvSpPr>
          <p:spPr>
            <a:xfrm rot="616258">
              <a:off x="8727311" y="4509062"/>
              <a:ext cx="48712" cy="34089"/>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1"/>
            <p:cNvSpPr/>
            <p:nvPr/>
          </p:nvSpPr>
          <p:spPr>
            <a:xfrm rot="616258">
              <a:off x="9043702" y="4410054"/>
              <a:ext cx="50327" cy="3448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1"/>
            <p:cNvSpPr/>
            <p:nvPr/>
          </p:nvSpPr>
          <p:spPr>
            <a:xfrm rot="616258">
              <a:off x="8687171" y="4621510"/>
              <a:ext cx="51941" cy="49174"/>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1"/>
            <p:cNvSpPr/>
            <p:nvPr/>
          </p:nvSpPr>
          <p:spPr>
            <a:xfrm rot="616258">
              <a:off x="8350994" y="4948348"/>
              <a:ext cx="37342" cy="41839"/>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1"/>
            <p:cNvSpPr/>
            <p:nvPr/>
          </p:nvSpPr>
          <p:spPr>
            <a:xfrm rot="616258">
              <a:off x="8991591" y="4777764"/>
              <a:ext cx="47075" cy="49681"/>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1"/>
            <p:cNvSpPr/>
            <p:nvPr/>
          </p:nvSpPr>
          <p:spPr>
            <a:xfrm rot="616258">
              <a:off x="9042076" y="4237457"/>
              <a:ext cx="53579" cy="32267"/>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1"/>
            <p:cNvSpPr/>
            <p:nvPr/>
          </p:nvSpPr>
          <p:spPr>
            <a:xfrm rot="616258">
              <a:off x="9013945" y="4527116"/>
              <a:ext cx="35727" cy="3877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1"/>
            <p:cNvSpPr/>
            <p:nvPr/>
          </p:nvSpPr>
          <p:spPr>
            <a:xfrm rot="616258">
              <a:off x="8575592" y="4510684"/>
              <a:ext cx="43823" cy="30860"/>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1"/>
            <p:cNvSpPr/>
            <p:nvPr/>
          </p:nvSpPr>
          <p:spPr>
            <a:xfrm rot="616258">
              <a:off x="8895872" y="4863743"/>
              <a:ext cx="45460" cy="27447"/>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1"/>
            <p:cNvSpPr/>
            <p:nvPr/>
          </p:nvSpPr>
          <p:spPr>
            <a:xfrm rot="616258">
              <a:off x="8171187" y="5031510"/>
              <a:ext cx="38956" cy="27516"/>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1"/>
            <p:cNvSpPr/>
            <p:nvPr/>
          </p:nvSpPr>
          <p:spPr>
            <a:xfrm rot="616258">
              <a:off x="8972452" y="5039243"/>
              <a:ext cx="34113" cy="31091"/>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1"/>
            <p:cNvSpPr/>
            <p:nvPr/>
          </p:nvSpPr>
          <p:spPr>
            <a:xfrm rot="616258">
              <a:off x="8857324" y="4761782"/>
              <a:ext cx="30837" cy="38241"/>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1"/>
            <p:cNvSpPr/>
            <p:nvPr/>
          </p:nvSpPr>
          <p:spPr>
            <a:xfrm rot="616258">
              <a:off x="8213969" y="4866205"/>
              <a:ext cx="42208" cy="22534"/>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1"/>
            <p:cNvSpPr/>
            <p:nvPr/>
          </p:nvSpPr>
          <p:spPr>
            <a:xfrm rot="616258">
              <a:off x="8471420" y="5031336"/>
              <a:ext cx="30860" cy="27862"/>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1"/>
            <p:cNvSpPr/>
            <p:nvPr/>
          </p:nvSpPr>
          <p:spPr>
            <a:xfrm rot="616258">
              <a:off x="8299194" y="5030460"/>
              <a:ext cx="140925" cy="4866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1"/>
            <p:cNvSpPr/>
            <p:nvPr/>
          </p:nvSpPr>
          <p:spPr>
            <a:xfrm rot="616258">
              <a:off x="8846859" y="4527402"/>
              <a:ext cx="95741" cy="48874"/>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1"/>
            <p:cNvSpPr/>
            <p:nvPr/>
          </p:nvSpPr>
          <p:spPr>
            <a:xfrm rot="616258">
              <a:off x="8982080" y="4147870"/>
              <a:ext cx="58423" cy="49358"/>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1"/>
            <p:cNvSpPr/>
            <p:nvPr/>
          </p:nvSpPr>
          <p:spPr>
            <a:xfrm rot="616258">
              <a:off x="9075725" y="4821185"/>
              <a:ext cx="51941" cy="66795"/>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1"/>
            <p:cNvSpPr/>
            <p:nvPr/>
          </p:nvSpPr>
          <p:spPr>
            <a:xfrm rot="616258">
              <a:off x="8834376" y="4645167"/>
              <a:ext cx="66541" cy="53441"/>
            </a:xfrm>
            <a:custGeom>
              <a:avLst/>
              <a:gdLst/>
              <a:ahLst/>
              <a:cxnLst/>
              <a:rect l="l" t="t" r="r" b="b"/>
              <a:pathLst>
                <a:path w="2885" h="2317" extrusionOk="0">
                  <a:moveTo>
                    <a:pt x="2269" y="0"/>
                  </a:moveTo>
                  <a:cubicBezTo>
                    <a:pt x="2216" y="0"/>
                    <a:pt x="2163" y="9"/>
                    <a:pt x="2111" y="27"/>
                  </a:cubicBezTo>
                  <a:cubicBezTo>
                    <a:pt x="1829" y="97"/>
                    <a:pt x="1548" y="238"/>
                    <a:pt x="1478" y="519"/>
                  </a:cubicBezTo>
                  <a:cubicBezTo>
                    <a:pt x="1266" y="941"/>
                    <a:pt x="915" y="1223"/>
                    <a:pt x="493" y="1223"/>
                  </a:cubicBezTo>
                  <a:cubicBezTo>
                    <a:pt x="282" y="1293"/>
                    <a:pt x="141" y="1434"/>
                    <a:pt x="71" y="1645"/>
                  </a:cubicBezTo>
                  <a:cubicBezTo>
                    <a:pt x="0" y="1926"/>
                    <a:pt x="0" y="2208"/>
                    <a:pt x="282" y="2278"/>
                  </a:cubicBezTo>
                  <a:cubicBezTo>
                    <a:pt x="335" y="2305"/>
                    <a:pt x="384" y="2316"/>
                    <a:pt x="428" y="2316"/>
                  </a:cubicBezTo>
                  <a:cubicBezTo>
                    <a:pt x="614" y="2316"/>
                    <a:pt x="717" y="2110"/>
                    <a:pt x="774" y="1997"/>
                  </a:cubicBezTo>
                  <a:cubicBezTo>
                    <a:pt x="844" y="1856"/>
                    <a:pt x="844" y="1645"/>
                    <a:pt x="985" y="1574"/>
                  </a:cubicBezTo>
                  <a:cubicBezTo>
                    <a:pt x="1205" y="1728"/>
                    <a:pt x="1451" y="1800"/>
                    <a:pt x="1691" y="1800"/>
                  </a:cubicBezTo>
                  <a:cubicBezTo>
                    <a:pt x="2221" y="1800"/>
                    <a:pt x="2717" y="1452"/>
                    <a:pt x="2814" y="871"/>
                  </a:cubicBezTo>
                  <a:cubicBezTo>
                    <a:pt x="2884" y="660"/>
                    <a:pt x="2884" y="379"/>
                    <a:pt x="2744" y="238"/>
                  </a:cubicBezTo>
                  <a:cubicBezTo>
                    <a:pt x="2585" y="80"/>
                    <a:pt x="2427"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1"/>
            <p:cNvSpPr/>
            <p:nvPr/>
          </p:nvSpPr>
          <p:spPr>
            <a:xfrm rot="616258">
              <a:off x="8333957" y="4815667"/>
              <a:ext cx="71408" cy="36373"/>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1"/>
            <p:cNvSpPr/>
            <p:nvPr/>
          </p:nvSpPr>
          <p:spPr>
            <a:xfrm rot="616258">
              <a:off x="9068399" y="4660950"/>
              <a:ext cx="56808" cy="31691"/>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1"/>
            <p:cNvSpPr/>
            <p:nvPr/>
          </p:nvSpPr>
          <p:spPr>
            <a:xfrm rot="616258">
              <a:off x="9074112" y="4116408"/>
              <a:ext cx="37342" cy="60637"/>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1"/>
            <p:cNvSpPr/>
            <p:nvPr/>
          </p:nvSpPr>
          <p:spPr>
            <a:xfrm rot="616258">
              <a:off x="8468980" y="4812428"/>
              <a:ext cx="35727" cy="44653"/>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1"/>
            <p:cNvSpPr/>
            <p:nvPr/>
          </p:nvSpPr>
          <p:spPr>
            <a:xfrm rot="616258">
              <a:off x="9046133" y="4015434"/>
              <a:ext cx="35727" cy="4220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1"/>
            <p:cNvSpPr/>
            <p:nvPr/>
          </p:nvSpPr>
          <p:spPr>
            <a:xfrm rot="616258">
              <a:off x="9072869" y="3619249"/>
              <a:ext cx="27608" cy="45899"/>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1"/>
            <p:cNvSpPr/>
            <p:nvPr/>
          </p:nvSpPr>
          <p:spPr>
            <a:xfrm rot="616258">
              <a:off x="8955321" y="4120835"/>
              <a:ext cx="35704" cy="35727"/>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1"/>
            <p:cNvSpPr/>
            <p:nvPr/>
          </p:nvSpPr>
          <p:spPr>
            <a:xfrm rot="616258">
              <a:off x="8992610" y="3778472"/>
              <a:ext cx="37342" cy="31068"/>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1"/>
            <p:cNvSpPr/>
            <p:nvPr/>
          </p:nvSpPr>
          <p:spPr>
            <a:xfrm rot="616258">
              <a:off x="8531314" y="4700970"/>
              <a:ext cx="24379" cy="3328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1"/>
            <p:cNvSpPr/>
            <p:nvPr/>
          </p:nvSpPr>
          <p:spPr>
            <a:xfrm rot="616258">
              <a:off x="9015143" y="4954150"/>
              <a:ext cx="30860" cy="30238"/>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1"/>
            <p:cNvSpPr/>
            <p:nvPr/>
          </p:nvSpPr>
          <p:spPr>
            <a:xfrm rot="616258">
              <a:off x="9070357" y="3867458"/>
              <a:ext cx="27608" cy="17852"/>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0" name="Google Shape;12820;p21"/>
            <p:cNvGrpSpPr/>
            <p:nvPr/>
          </p:nvGrpSpPr>
          <p:grpSpPr>
            <a:xfrm>
              <a:off x="8520901" y="4744949"/>
              <a:ext cx="316858" cy="307967"/>
              <a:chOff x="8512938" y="4744949"/>
              <a:chExt cx="316858" cy="307967"/>
            </a:xfrm>
          </p:grpSpPr>
          <p:sp>
            <p:nvSpPr>
              <p:cNvPr id="12821" name="Google Shape;12821;p21"/>
              <p:cNvSpPr/>
              <p:nvPr/>
            </p:nvSpPr>
            <p:spPr>
              <a:xfrm rot="10800000">
                <a:off x="8512938" y="4744949"/>
                <a:ext cx="316858" cy="307967"/>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2" name="Google Shape;12822;p21"/>
              <p:cNvGrpSpPr/>
              <p:nvPr/>
            </p:nvGrpSpPr>
            <p:grpSpPr>
              <a:xfrm rot="10800000">
                <a:off x="8598127" y="4788674"/>
                <a:ext cx="149330" cy="189797"/>
                <a:chOff x="5152350" y="1627375"/>
                <a:chExt cx="61750" cy="78500"/>
              </a:xfrm>
            </p:grpSpPr>
            <p:sp>
              <p:nvSpPr>
                <p:cNvPr id="12823" name="Google Shape;12823;p21"/>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1"/>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1"/>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1"/>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1"/>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1"/>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1"/>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1"/>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1"/>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1"/>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1"/>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1"/>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1"/>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1"/>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1"/>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1"/>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1"/>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1"/>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41" name="Google Shape;12841;p21"/>
            <p:cNvGrpSpPr/>
            <p:nvPr/>
          </p:nvGrpSpPr>
          <p:grpSpPr>
            <a:xfrm rot="-876666" flipH="1">
              <a:off x="8798064" y="4227478"/>
              <a:ext cx="241117" cy="209491"/>
              <a:chOff x="8560435" y="4067363"/>
              <a:chExt cx="279391" cy="242772"/>
            </a:xfrm>
          </p:grpSpPr>
          <p:sp>
            <p:nvSpPr>
              <p:cNvPr id="12842" name="Google Shape;12842;p21"/>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1"/>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1"/>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1"/>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1"/>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1"/>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1"/>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1"/>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1"/>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1"/>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1"/>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1"/>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1"/>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1"/>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1"/>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1"/>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1"/>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1"/>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1"/>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1"/>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1"/>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1"/>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1"/>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1"/>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1"/>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1"/>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1"/>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1"/>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1"/>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1"/>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1"/>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1"/>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1"/>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0817295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3652"/>
        <p:cNvGrpSpPr/>
        <p:nvPr/>
      </p:nvGrpSpPr>
      <p:grpSpPr>
        <a:xfrm>
          <a:off x="0" y="0"/>
          <a:ext cx="0" cy="0"/>
          <a:chOff x="0" y="0"/>
          <a:chExt cx="0" cy="0"/>
        </a:xfrm>
      </p:grpSpPr>
      <p:sp>
        <p:nvSpPr>
          <p:cNvPr id="13653" name="Google Shape;13653;p26"/>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3655" name="Google Shape;13655;p26"/>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grpSp>
        <p:nvGrpSpPr>
          <p:cNvPr id="13656" name="Google Shape;13656;p26"/>
          <p:cNvGrpSpPr/>
          <p:nvPr/>
        </p:nvGrpSpPr>
        <p:grpSpPr>
          <a:xfrm>
            <a:off x="8354704" y="36298"/>
            <a:ext cx="789283" cy="5070672"/>
            <a:chOff x="8354704" y="36298"/>
            <a:chExt cx="789283" cy="5070672"/>
          </a:xfrm>
        </p:grpSpPr>
        <p:sp>
          <p:nvSpPr>
            <p:cNvPr id="13657" name="Google Shape;13657;p26"/>
            <p:cNvSpPr/>
            <p:nvPr/>
          </p:nvSpPr>
          <p:spPr>
            <a:xfrm rot="616292">
              <a:off x="9041257" y="4235689"/>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6"/>
            <p:cNvSpPr/>
            <p:nvPr/>
          </p:nvSpPr>
          <p:spPr>
            <a:xfrm rot="616292">
              <a:off x="8580059" y="4512351"/>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6"/>
            <p:cNvSpPr/>
            <p:nvPr/>
          </p:nvSpPr>
          <p:spPr>
            <a:xfrm rot="616292">
              <a:off x="8785738" y="2819812"/>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6"/>
            <p:cNvSpPr/>
            <p:nvPr/>
          </p:nvSpPr>
          <p:spPr>
            <a:xfrm rot="616292">
              <a:off x="8625311" y="3635729"/>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6"/>
            <p:cNvSpPr/>
            <p:nvPr/>
          </p:nvSpPr>
          <p:spPr>
            <a:xfrm rot="616292">
              <a:off x="9028644" y="142226"/>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6"/>
            <p:cNvSpPr/>
            <p:nvPr/>
          </p:nvSpPr>
          <p:spPr>
            <a:xfrm rot="616292">
              <a:off x="9035686" y="1331113"/>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6"/>
            <p:cNvSpPr/>
            <p:nvPr/>
          </p:nvSpPr>
          <p:spPr>
            <a:xfrm rot="616292">
              <a:off x="8980367" y="2504584"/>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6"/>
            <p:cNvSpPr/>
            <p:nvPr/>
          </p:nvSpPr>
          <p:spPr>
            <a:xfrm rot="616292">
              <a:off x="8722881" y="3067411"/>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6"/>
            <p:cNvSpPr/>
            <p:nvPr/>
          </p:nvSpPr>
          <p:spPr>
            <a:xfrm rot="616292">
              <a:off x="8791294" y="4195081"/>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6"/>
            <p:cNvSpPr/>
            <p:nvPr/>
          </p:nvSpPr>
          <p:spPr>
            <a:xfrm rot="616292">
              <a:off x="8859772" y="4688167"/>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6"/>
            <p:cNvSpPr/>
            <p:nvPr/>
          </p:nvSpPr>
          <p:spPr>
            <a:xfrm rot="616292">
              <a:off x="8865643" y="2005994"/>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6"/>
            <p:cNvSpPr/>
            <p:nvPr/>
          </p:nvSpPr>
          <p:spPr>
            <a:xfrm rot="616292">
              <a:off x="8807666" y="4566382"/>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6"/>
            <p:cNvSpPr/>
            <p:nvPr/>
          </p:nvSpPr>
          <p:spPr>
            <a:xfrm rot="616292">
              <a:off x="8376763" y="4626059"/>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6"/>
            <p:cNvSpPr/>
            <p:nvPr/>
          </p:nvSpPr>
          <p:spPr>
            <a:xfrm rot="616292">
              <a:off x="8930461" y="4025123"/>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6"/>
            <p:cNvSpPr/>
            <p:nvPr/>
          </p:nvSpPr>
          <p:spPr>
            <a:xfrm rot="616292">
              <a:off x="8750242" y="4861163"/>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6"/>
            <p:cNvSpPr/>
            <p:nvPr/>
          </p:nvSpPr>
          <p:spPr>
            <a:xfrm rot="616292">
              <a:off x="9057127" y="418294"/>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6"/>
            <p:cNvSpPr/>
            <p:nvPr/>
          </p:nvSpPr>
          <p:spPr>
            <a:xfrm rot="616292">
              <a:off x="8766485" y="445510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6"/>
            <p:cNvSpPr/>
            <p:nvPr/>
          </p:nvSpPr>
          <p:spPr>
            <a:xfrm rot="616292">
              <a:off x="8877052" y="2361060"/>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6"/>
            <p:cNvSpPr/>
            <p:nvPr/>
          </p:nvSpPr>
          <p:spPr>
            <a:xfrm rot="616292">
              <a:off x="8766614" y="4772218"/>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6"/>
            <p:cNvSpPr/>
            <p:nvPr/>
          </p:nvSpPr>
          <p:spPr>
            <a:xfrm rot="616292">
              <a:off x="8909092" y="5030359"/>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6"/>
            <p:cNvSpPr/>
            <p:nvPr/>
          </p:nvSpPr>
          <p:spPr>
            <a:xfrm rot="616292">
              <a:off x="8946692" y="3612392"/>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6"/>
            <p:cNvSpPr/>
            <p:nvPr/>
          </p:nvSpPr>
          <p:spPr>
            <a:xfrm rot="616292">
              <a:off x="8794326" y="389522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6"/>
            <p:cNvSpPr/>
            <p:nvPr/>
          </p:nvSpPr>
          <p:spPr>
            <a:xfrm rot="616292">
              <a:off x="8989122" y="2801197"/>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6"/>
            <p:cNvSpPr/>
            <p:nvPr/>
          </p:nvSpPr>
          <p:spPr>
            <a:xfrm rot="616292">
              <a:off x="8828500" y="4068791"/>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6"/>
            <p:cNvSpPr/>
            <p:nvPr/>
          </p:nvSpPr>
          <p:spPr>
            <a:xfrm rot="616292">
              <a:off x="8957636" y="1477255"/>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6"/>
            <p:cNvSpPr/>
            <p:nvPr/>
          </p:nvSpPr>
          <p:spPr>
            <a:xfrm rot="616292">
              <a:off x="8406140" y="4804199"/>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6"/>
            <p:cNvSpPr/>
            <p:nvPr/>
          </p:nvSpPr>
          <p:spPr>
            <a:xfrm rot="616292">
              <a:off x="8958601" y="1186469"/>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6"/>
            <p:cNvSpPr/>
            <p:nvPr/>
          </p:nvSpPr>
          <p:spPr>
            <a:xfrm rot="616292">
              <a:off x="8675196" y="4640973"/>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6"/>
            <p:cNvSpPr/>
            <p:nvPr/>
          </p:nvSpPr>
          <p:spPr>
            <a:xfrm rot="616292">
              <a:off x="8669121" y="414701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6"/>
            <p:cNvSpPr/>
            <p:nvPr/>
          </p:nvSpPr>
          <p:spPr>
            <a:xfrm rot="616292">
              <a:off x="8834050" y="1799323"/>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6"/>
            <p:cNvSpPr/>
            <p:nvPr/>
          </p:nvSpPr>
          <p:spPr>
            <a:xfrm rot="616292">
              <a:off x="8783033" y="364784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6"/>
            <p:cNvSpPr/>
            <p:nvPr/>
          </p:nvSpPr>
          <p:spPr>
            <a:xfrm rot="616292">
              <a:off x="9046245" y="1055851"/>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6"/>
            <p:cNvSpPr/>
            <p:nvPr/>
          </p:nvSpPr>
          <p:spPr>
            <a:xfrm rot="616292">
              <a:off x="8859715" y="329772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6"/>
            <p:cNvSpPr/>
            <p:nvPr/>
          </p:nvSpPr>
          <p:spPr>
            <a:xfrm rot="616292">
              <a:off x="8945367" y="1839739"/>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6"/>
            <p:cNvSpPr/>
            <p:nvPr/>
          </p:nvSpPr>
          <p:spPr>
            <a:xfrm rot="616292">
              <a:off x="8357128" y="4978246"/>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6"/>
            <p:cNvSpPr/>
            <p:nvPr/>
          </p:nvSpPr>
          <p:spPr>
            <a:xfrm rot="616292">
              <a:off x="8967344" y="3991769"/>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6"/>
            <p:cNvSpPr/>
            <p:nvPr/>
          </p:nvSpPr>
          <p:spPr>
            <a:xfrm rot="616292">
              <a:off x="8938270" y="390715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6"/>
            <p:cNvSpPr/>
            <p:nvPr/>
          </p:nvSpPr>
          <p:spPr>
            <a:xfrm rot="616292">
              <a:off x="8583498" y="332035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6"/>
            <p:cNvSpPr/>
            <p:nvPr/>
          </p:nvSpPr>
          <p:spPr>
            <a:xfrm rot="616292">
              <a:off x="8930482" y="1364333"/>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6"/>
            <p:cNvSpPr/>
            <p:nvPr/>
          </p:nvSpPr>
          <p:spPr>
            <a:xfrm rot="616292">
              <a:off x="9005866" y="1638705"/>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6"/>
            <p:cNvSpPr/>
            <p:nvPr/>
          </p:nvSpPr>
          <p:spPr>
            <a:xfrm rot="616292">
              <a:off x="9020393" y="388939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6"/>
            <p:cNvSpPr/>
            <p:nvPr/>
          </p:nvSpPr>
          <p:spPr>
            <a:xfrm rot="616292">
              <a:off x="8964753" y="445690"/>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6"/>
            <p:cNvSpPr/>
            <p:nvPr/>
          </p:nvSpPr>
          <p:spPr>
            <a:xfrm rot="616292">
              <a:off x="9000616" y="2972229"/>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6"/>
            <p:cNvSpPr/>
            <p:nvPr/>
          </p:nvSpPr>
          <p:spPr>
            <a:xfrm rot="616292">
              <a:off x="8533586" y="4742472"/>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6"/>
            <p:cNvSpPr/>
            <p:nvPr/>
          </p:nvSpPr>
          <p:spPr>
            <a:xfrm rot="616292">
              <a:off x="8981250" y="545753"/>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6"/>
            <p:cNvSpPr/>
            <p:nvPr/>
          </p:nvSpPr>
          <p:spPr>
            <a:xfrm rot="616292">
              <a:off x="8550081" y="5021357"/>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6"/>
            <p:cNvSpPr/>
            <p:nvPr/>
          </p:nvSpPr>
          <p:spPr>
            <a:xfrm rot="616292">
              <a:off x="8865838" y="42398"/>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6"/>
            <p:cNvSpPr/>
            <p:nvPr/>
          </p:nvSpPr>
          <p:spPr>
            <a:xfrm rot="616292">
              <a:off x="8799813" y="4342799"/>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6"/>
            <p:cNvSpPr/>
            <p:nvPr/>
          </p:nvSpPr>
          <p:spPr>
            <a:xfrm rot="616292">
              <a:off x="8963971" y="2144357"/>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6"/>
            <p:cNvSpPr/>
            <p:nvPr/>
          </p:nvSpPr>
          <p:spPr>
            <a:xfrm rot="616292">
              <a:off x="9014001" y="4833882"/>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6"/>
            <p:cNvSpPr/>
            <p:nvPr/>
          </p:nvSpPr>
          <p:spPr>
            <a:xfrm rot="616292">
              <a:off x="8917166" y="3743651"/>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6"/>
            <p:cNvSpPr/>
            <p:nvPr/>
          </p:nvSpPr>
          <p:spPr>
            <a:xfrm rot="616292">
              <a:off x="9035297" y="4116196"/>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6"/>
            <p:cNvSpPr/>
            <p:nvPr/>
          </p:nvSpPr>
          <p:spPr>
            <a:xfrm rot="616292">
              <a:off x="8975938" y="4604027"/>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6"/>
            <p:cNvSpPr/>
            <p:nvPr/>
          </p:nvSpPr>
          <p:spPr>
            <a:xfrm rot="616292">
              <a:off x="8915574" y="4409859"/>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6"/>
            <p:cNvSpPr/>
            <p:nvPr/>
          </p:nvSpPr>
          <p:spPr>
            <a:xfrm rot="616292">
              <a:off x="8847398" y="224088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6"/>
            <p:cNvSpPr/>
            <p:nvPr/>
          </p:nvSpPr>
          <p:spPr>
            <a:xfrm rot="616292">
              <a:off x="8888747" y="734592"/>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6"/>
            <p:cNvSpPr/>
            <p:nvPr/>
          </p:nvSpPr>
          <p:spPr>
            <a:xfrm rot="616292">
              <a:off x="8909094" y="3455724"/>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6"/>
            <p:cNvSpPr/>
            <p:nvPr/>
          </p:nvSpPr>
          <p:spPr>
            <a:xfrm rot="616292">
              <a:off x="9052729" y="4474184"/>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6"/>
            <p:cNvSpPr/>
            <p:nvPr/>
          </p:nvSpPr>
          <p:spPr>
            <a:xfrm rot="616292">
              <a:off x="9030066" y="4336790"/>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6"/>
            <p:cNvSpPr/>
            <p:nvPr/>
          </p:nvSpPr>
          <p:spPr>
            <a:xfrm rot="616292">
              <a:off x="9003146" y="2003156"/>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6"/>
            <p:cNvSpPr/>
            <p:nvPr/>
          </p:nvSpPr>
          <p:spPr>
            <a:xfrm rot="616292">
              <a:off x="8743974" y="3303344"/>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6"/>
            <p:cNvSpPr/>
            <p:nvPr/>
          </p:nvSpPr>
          <p:spPr>
            <a:xfrm rot="616292">
              <a:off x="8880583" y="576902"/>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6"/>
            <p:cNvSpPr/>
            <p:nvPr/>
          </p:nvSpPr>
          <p:spPr>
            <a:xfrm rot="616292">
              <a:off x="8795446" y="3019666"/>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6"/>
            <p:cNvSpPr/>
            <p:nvPr/>
          </p:nvSpPr>
          <p:spPr>
            <a:xfrm rot="616292">
              <a:off x="8931329" y="899854"/>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6"/>
            <p:cNvSpPr/>
            <p:nvPr/>
          </p:nvSpPr>
          <p:spPr>
            <a:xfrm rot="616292">
              <a:off x="8959727" y="4242686"/>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6"/>
            <p:cNvSpPr/>
            <p:nvPr/>
          </p:nvSpPr>
          <p:spPr>
            <a:xfrm rot="616292">
              <a:off x="8908210" y="1091897"/>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6"/>
            <p:cNvSpPr/>
            <p:nvPr/>
          </p:nvSpPr>
          <p:spPr>
            <a:xfrm rot="616292">
              <a:off x="8921140" y="2670151"/>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6"/>
            <p:cNvSpPr/>
            <p:nvPr/>
          </p:nvSpPr>
          <p:spPr>
            <a:xfrm rot="616292">
              <a:off x="8939255" y="4312450"/>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6"/>
            <p:cNvSpPr/>
            <p:nvPr/>
          </p:nvSpPr>
          <p:spPr>
            <a:xfrm rot="616292">
              <a:off x="9010705" y="734074"/>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6"/>
            <p:cNvSpPr/>
            <p:nvPr/>
          </p:nvSpPr>
          <p:spPr>
            <a:xfrm rot="616292">
              <a:off x="8884112" y="4090924"/>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6"/>
            <p:cNvSpPr/>
            <p:nvPr/>
          </p:nvSpPr>
          <p:spPr>
            <a:xfrm rot="616292">
              <a:off x="8699289" y="3423665"/>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6"/>
            <p:cNvSpPr/>
            <p:nvPr/>
          </p:nvSpPr>
          <p:spPr>
            <a:xfrm rot="616292">
              <a:off x="8785678" y="2451207"/>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6"/>
            <p:cNvSpPr/>
            <p:nvPr/>
          </p:nvSpPr>
          <p:spPr>
            <a:xfrm rot="616292">
              <a:off x="8755521" y="3754470"/>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6"/>
            <p:cNvSpPr/>
            <p:nvPr/>
          </p:nvSpPr>
          <p:spPr>
            <a:xfrm rot="616292">
              <a:off x="8609964" y="4885597"/>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6"/>
            <p:cNvSpPr/>
            <p:nvPr/>
          </p:nvSpPr>
          <p:spPr>
            <a:xfrm rot="616292">
              <a:off x="8850097" y="1232632"/>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6"/>
            <p:cNvSpPr/>
            <p:nvPr/>
          </p:nvSpPr>
          <p:spPr>
            <a:xfrm rot="616292">
              <a:off x="8639364" y="4238751"/>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6"/>
            <p:cNvSpPr/>
            <p:nvPr/>
          </p:nvSpPr>
          <p:spPr>
            <a:xfrm rot="616292">
              <a:off x="8886919" y="4907542"/>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6"/>
            <p:cNvSpPr/>
            <p:nvPr/>
          </p:nvSpPr>
          <p:spPr>
            <a:xfrm rot="616292">
              <a:off x="8895789" y="4786362"/>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6"/>
            <p:cNvSpPr/>
            <p:nvPr/>
          </p:nvSpPr>
          <p:spPr>
            <a:xfrm rot="616292">
              <a:off x="8825207" y="5069959"/>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6"/>
            <p:cNvSpPr/>
            <p:nvPr/>
          </p:nvSpPr>
          <p:spPr>
            <a:xfrm rot="616292">
              <a:off x="8932306" y="161461"/>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6"/>
            <p:cNvSpPr/>
            <p:nvPr/>
          </p:nvSpPr>
          <p:spPr>
            <a:xfrm rot="616292">
              <a:off x="8748101" y="4523351"/>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6"/>
            <p:cNvSpPr/>
            <p:nvPr/>
          </p:nvSpPr>
          <p:spPr>
            <a:xfrm rot="616292">
              <a:off x="8966561" y="303910"/>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6"/>
            <p:cNvSpPr/>
            <p:nvPr/>
          </p:nvSpPr>
          <p:spPr>
            <a:xfrm rot="616292">
              <a:off x="8994455" y="457050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6"/>
            <p:cNvSpPr/>
            <p:nvPr/>
          </p:nvSpPr>
          <p:spPr>
            <a:xfrm rot="616292">
              <a:off x="8889549" y="3012864"/>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6"/>
            <p:cNvSpPr/>
            <p:nvPr/>
          </p:nvSpPr>
          <p:spPr>
            <a:xfrm rot="616292">
              <a:off x="8827836" y="2592068"/>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6"/>
            <p:cNvSpPr/>
            <p:nvPr/>
          </p:nvSpPr>
          <p:spPr>
            <a:xfrm rot="616292">
              <a:off x="8913202" y="4582978"/>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6"/>
            <p:cNvSpPr/>
            <p:nvPr/>
          </p:nvSpPr>
          <p:spPr>
            <a:xfrm rot="616292">
              <a:off x="8641122" y="3969884"/>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6"/>
            <p:cNvSpPr/>
            <p:nvPr/>
          </p:nvSpPr>
          <p:spPr>
            <a:xfrm rot="616292">
              <a:off x="8998855" y="3110166"/>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6"/>
            <p:cNvSpPr/>
            <p:nvPr/>
          </p:nvSpPr>
          <p:spPr>
            <a:xfrm rot="616292">
              <a:off x="8790063" y="2098571"/>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6"/>
            <p:cNvSpPr/>
            <p:nvPr/>
          </p:nvSpPr>
          <p:spPr>
            <a:xfrm rot="616292">
              <a:off x="8913672" y="318320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6"/>
            <p:cNvSpPr/>
            <p:nvPr/>
          </p:nvSpPr>
          <p:spPr>
            <a:xfrm rot="616292">
              <a:off x="8749853" y="4976955"/>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6"/>
            <p:cNvSpPr/>
            <p:nvPr/>
          </p:nvSpPr>
          <p:spPr>
            <a:xfrm rot="616292">
              <a:off x="8864996" y="303893"/>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6"/>
            <p:cNvSpPr/>
            <p:nvPr/>
          </p:nvSpPr>
          <p:spPr>
            <a:xfrm rot="616292">
              <a:off x="8849633" y="1543918"/>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6"/>
            <p:cNvSpPr/>
            <p:nvPr/>
          </p:nvSpPr>
          <p:spPr>
            <a:xfrm rot="616292">
              <a:off x="9037713" y="4385734"/>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26"/>
            <p:cNvSpPr/>
            <p:nvPr/>
          </p:nvSpPr>
          <p:spPr>
            <a:xfrm rot="616292">
              <a:off x="8695022" y="3904269"/>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26"/>
            <p:cNvSpPr/>
            <p:nvPr/>
          </p:nvSpPr>
          <p:spPr>
            <a:xfrm rot="616292">
              <a:off x="8968924" y="4754611"/>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6"/>
            <p:cNvSpPr/>
            <p:nvPr/>
          </p:nvSpPr>
          <p:spPr>
            <a:xfrm rot="616292">
              <a:off x="9020389" y="4009930"/>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6"/>
            <p:cNvSpPr/>
            <p:nvPr/>
          </p:nvSpPr>
          <p:spPr>
            <a:xfrm rot="616292">
              <a:off x="9030389" y="3395748"/>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5" name="Google Shape;13755;p26"/>
            <p:cNvGrpSpPr/>
            <p:nvPr/>
          </p:nvGrpSpPr>
          <p:grpSpPr>
            <a:xfrm>
              <a:off x="8718337" y="1340263"/>
              <a:ext cx="268400" cy="260910"/>
              <a:chOff x="1103345" y="2653993"/>
              <a:chExt cx="520458" cy="505933"/>
            </a:xfrm>
          </p:grpSpPr>
          <p:sp>
            <p:nvSpPr>
              <p:cNvPr id="13756" name="Google Shape;13756;p26"/>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7" name="Google Shape;13757;p26"/>
              <p:cNvGrpSpPr/>
              <p:nvPr/>
            </p:nvGrpSpPr>
            <p:grpSpPr>
              <a:xfrm>
                <a:off x="1238301" y="2776232"/>
                <a:ext cx="245283" cy="311802"/>
                <a:chOff x="5152350" y="1627375"/>
                <a:chExt cx="61750" cy="78500"/>
              </a:xfrm>
            </p:grpSpPr>
            <p:sp>
              <p:nvSpPr>
                <p:cNvPr id="13758" name="Google Shape;13758;p26"/>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26"/>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26"/>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26"/>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26"/>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6"/>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6"/>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6"/>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26"/>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26"/>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6"/>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6"/>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6"/>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6"/>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6"/>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6"/>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6"/>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6"/>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76" name="Google Shape;13776;p26"/>
            <p:cNvGrpSpPr/>
            <p:nvPr/>
          </p:nvGrpSpPr>
          <p:grpSpPr>
            <a:xfrm flipH="1">
              <a:off x="8516314" y="4285620"/>
              <a:ext cx="360105" cy="350055"/>
              <a:chOff x="1103345" y="2653993"/>
              <a:chExt cx="520458" cy="505933"/>
            </a:xfrm>
          </p:grpSpPr>
          <p:sp>
            <p:nvSpPr>
              <p:cNvPr id="13777" name="Google Shape;13777;p26"/>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8" name="Google Shape;13778;p26"/>
              <p:cNvGrpSpPr/>
              <p:nvPr/>
            </p:nvGrpSpPr>
            <p:grpSpPr>
              <a:xfrm>
                <a:off x="1238301" y="2776232"/>
                <a:ext cx="245283" cy="311802"/>
                <a:chOff x="5152350" y="1627375"/>
                <a:chExt cx="61750" cy="78500"/>
              </a:xfrm>
            </p:grpSpPr>
            <p:sp>
              <p:nvSpPr>
                <p:cNvPr id="13779" name="Google Shape;13779;p26"/>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6"/>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6"/>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6"/>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6"/>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6"/>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6"/>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6"/>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6"/>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6"/>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6"/>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6"/>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6"/>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6"/>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6"/>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6"/>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6"/>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6"/>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97" name="Google Shape;13797;p26"/>
            <p:cNvGrpSpPr/>
            <p:nvPr/>
          </p:nvGrpSpPr>
          <p:grpSpPr>
            <a:xfrm rot="-6567829" flipH="1">
              <a:off x="8728096" y="2791687"/>
              <a:ext cx="201647" cy="196020"/>
              <a:chOff x="1103345" y="2653993"/>
              <a:chExt cx="520458" cy="505933"/>
            </a:xfrm>
          </p:grpSpPr>
          <p:sp>
            <p:nvSpPr>
              <p:cNvPr id="13798" name="Google Shape;13798;p26"/>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9" name="Google Shape;13799;p26"/>
              <p:cNvGrpSpPr/>
              <p:nvPr/>
            </p:nvGrpSpPr>
            <p:grpSpPr>
              <a:xfrm>
                <a:off x="1238301" y="2776232"/>
                <a:ext cx="245283" cy="311802"/>
                <a:chOff x="5152350" y="1627375"/>
                <a:chExt cx="61750" cy="78500"/>
              </a:xfrm>
            </p:grpSpPr>
            <p:sp>
              <p:nvSpPr>
                <p:cNvPr id="13800" name="Google Shape;13800;p26"/>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6"/>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6"/>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6"/>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6"/>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6"/>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6"/>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6"/>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6"/>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6"/>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6"/>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6"/>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6"/>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6"/>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6"/>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6"/>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6"/>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6"/>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818" name="Google Shape;13818;p26"/>
          <p:cNvSpPr/>
          <p:nvPr/>
        </p:nvSpPr>
        <p:spPr>
          <a:xfrm flipH="1">
            <a:off x="-1008352" y="3992369"/>
            <a:ext cx="5384699" cy="2134767"/>
          </a:xfrm>
          <a:custGeom>
            <a:avLst/>
            <a:gdLst/>
            <a:ahLst/>
            <a:cxnLst/>
            <a:rect l="l" t="t" r="r" b="b"/>
            <a:pathLst>
              <a:path w="36625" h="14520" extrusionOk="0">
                <a:moveTo>
                  <a:pt x="3380" y="8439"/>
                </a:moveTo>
                <a:cubicBezTo>
                  <a:pt x="4284" y="8040"/>
                  <a:pt x="5209" y="7707"/>
                  <a:pt x="6156" y="7448"/>
                </a:cubicBezTo>
                <a:cubicBezTo>
                  <a:pt x="7233" y="7158"/>
                  <a:pt x="8330" y="7266"/>
                  <a:pt x="9407" y="7007"/>
                </a:cubicBezTo>
                <a:cubicBezTo>
                  <a:pt x="11613" y="6469"/>
                  <a:pt x="13195" y="5070"/>
                  <a:pt x="15509" y="5296"/>
                </a:cubicBezTo>
                <a:cubicBezTo>
                  <a:pt x="17672" y="5511"/>
                  <a:pt x="17414" y="4360"/>
                  <a:pt x="18910" y="3316"/>
                </a:cubicBezTo>
                <a:cubicBezTo>
                  <a:pt x="19480" y="2928"/>
                  <a:pt x="20147" y="3047"/>
                  <a:pt x="20772" y="2864"/>
                </a:cubicBezTo>
                <a:cubicBezTo>
                  <a:pt x="21525" y="2627"/>
                  <a:pt x="22138" y="2067"/>
                  <a:pt x="22752" y="1615"/>
                </a:cubicBezTo>
                <a:cubicBezTo>
                  <a:pt x="23376" y="1174"/>
                  <a:pt x="24086" y="561"/>
                  <a:pt x="24894" y="453"/>
                </a:cubicBezTo>
                <a:cubicBezTo>
                  <a:pt x="25658" y="345"/>
                  <a:pt x="26476" y="539"/>
                  <a:pt x="27251" y="475"/>
                </a:cubicBezTo>
                <a:cubicBezTo>
                  <a:pt x="28025" y="410"/>
                  <a:pt x="28930" y="1"/>
                  <a:pt x="29651" y="23"/>
                </a:cubicBezTo>
                <a:cubicBezTo>
                  <a:pt x="30781" y="44"/>
                  <a:pt x="31534" y="1282"/>
                  <a:pt x="32169" y="2046"/>
                </a:cubicBezTo>
                <a:cubicBezTo>
                  <a:pt x="33428" y="3574"/>
                  <a:pt x="34408" y="6071"/>
                  <a:pt x="36119" y="7147"/>
                </a:cubicBezTo>
                <a:lnTo>
                  <a:pt x="35312" y="7147"/>
                </a:lnTo>
                <a:cubicBezTo>
                  <a:pt x="35785" y="7416"/>
                  <a:pt x="36129" y="7739"/>
                  <a:pt x="36312" y="8223"/>
                </a:cubicBezTo>
                <a:cubicBezTo>
                  <a:pt x="36625" y="9009"/>
                  <a:pt x="36603" y="8837"/>
                  <a:pt x="35850" y="9127"/>
                </a:cubicBezTo>
                <a:cubicBezTo>
                  <a:pt x="34644" y="9579"/>
                  <a:pt x="33256" y="14347"/>
                  <a:pt x="31986" y="14412"/>
                </a:cubicBezTo>
                <a:cubicBezTo>
                  <a:pt x="29780" y="14519"/>
                  <a:pt x="27294" y="9859"/>
                  <a:pt x="25087" y="9870"/>
                </a:cubicBezTo>
                <a:cubicBezTo>
                  <a:pt x="19749" y="9924"/>
                  <a:pt x="14443" y="10419"/>
                  <a:pt x="9116" y="10656"/>
                </a:cubicBezTo>
                <a:cubicBezTo>
                  <a:pt x="6156" y="10796"/>
                  <a:pt x="2734" y="11129"/>
                  <a:pt x="0" y="9784"/>
                </a:cubicBezTo>
                <a:cubicBezTo>
                  <a:pt x="1195" y="9741"/>
                  <a:pt x="2325" y="8901"/>
                  <a:pt x="3380" y="84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9" name="Google Shape;13819;p26"/>
          <p:cNvGrpSpPr/>
          <p:nvPr/>
        </p:nvGrpSpPr>
        <p:grpSpPr>
          <a:xfrm>
            <a:off x="130366" y="2796151"/>
            <a:ext cx="901440" cy="1837391"/>
            <a:chOff x="130366" y="2796151"/>
            <a:chExt cx="901440" cy="1837391"/>
          </a:xfrm>
        </p:grpSpPr>
        <p:sp>
          <p:nvSpPr>
            <p:cNvPr id="13820" name="Google Shape;13820;p26"/>
            <p:cNvSpPr/>
            <p:nvPr/>
          </p:nvSpPr>
          <p:spPr>
            <a:xfrm rot="620689">
              <a:off x="594116" y="4581142"/>
              <a:ext cx="78487" cy="45714"/>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6"/>
            <p:cNvSpPr/>
            <p:nvPr/>
          </p:nvSpPr>
          <p:spPr>
            <a:xfrm rot="620689">
              <a:off x="652218" y="4156261"/>
              <a:ext cx="58059" cy="38691"/>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6"/>
            <p:cNvSpPr/>
            <p:nvPr/>
          </p:nvSpPr>
          <p:spPr>
            <a:xfrm rot="620689">
              <a:off x="390747" y="3845625"/>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6"/>
            <p:cNvSpPr/>
            <p:nvPr/>
          </p:nvSpPr>
          <p:spPr>
            <a:xfrm rot="620689">
              <a:off x="830042" y="4086851"/>
              <a:ext cx="45757" cy="4626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6"/>
            <p:cNvSpPr/>
            <p:nvPr/>
          </p:nvSpPr>
          <p:spPr>
            <a:xfrm rot="620689">
              <a:off x="214904" y="4074187"/>
              <a:ext cx="68636" cy="71566"/>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6"/>
            <p:cNvSpPr/>
            <p:nvPr/>
          </p:nvSpPr>
          <p:spPr>
            <a:xfrm rot="620689">
              <a:off x="133838" y="3084656"/>
              <a:ext cx="36981" cy="34436"/>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6"/>
            <p:cNvSpPr/>
            <p:nvPr/>
          </p:nvSpPr>
          <p:spPr>
            <a:xfrm rot="620689">
              <a:off x="132980" y="2799365"/>
              <a:ext cx="38706" cy="33077"/>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6"/>
            <p:cNvSpPr/>
            <p:nvPr/>
          </p:nvSpPr>
          <p:spPr>
            <a:xfrm rot="620689">
              <a:off x="332944" y="3163618"/>
              <a:ext cx="24654" cy="2595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6"/>
            <p:cNvSpPr/>
            <p:nvPr/>
          </p:nvSpPr>
          <p:spPr>
            <a:xfrm rot="620689">
              <a:off x="139346" y="3801213"/>
              <a:ext cx="79187" cy="100515"/>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6"/>
            <p:cNvSpPr/>
            <p:nvPr/>
          </p:nvSpPr>
          <p:spPr>
            <a:xfrm rot="620689">
              <a:off x="672759" y="3962962"/>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6"/>
            <p:cNvSpPr/>
            <p:nvPr/>
          </p:nvSpPr>
          <p:spPr>
            <a:xfrm rot="620689">
              <a:off x="870856" y="4478936"/>
              <a:ext cx="60885" cy="39698"/>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6"/>
            <p:cNvSpPr/>
            <p:nvPr/>
          </p:nvSpPr>
          <p:spPr>
            <a:xfrm rot="620689">
              <a:off x="151670" y="3395126"/>
              <a:ext cx="54559" cy="37784"/>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6"/>
            <p:cNvSpPr/>
            <p:nvPr/>
          </p:nvSpPr>
          <p:spPr>
            <a:xfrm rot="620689">
              <a:off x="709221" y="4330813"/>
              <a:ext cx="59834" cy="48609"/>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6"/>
            <p:cNvSpPr/>
            <p:nvPr/>
          </p:nvSpPr>
          <p:spPr>
            <a:xfrm rot="620689">
              <a:off x="201030" y="4315631"/>
              <a:ext cx="45757" cy="4626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6"/>
            <p:cNvSpPr/>
            <p:nvPr/>
          </p:nvSpPr>
          <p:spPr>
            <a:xfrm rot="620689">
              <a:off x="471131" y="4093541"/>
              <a:ext cx="47132" cy="32851"/>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6"/>
            <p:cNvSpPr/>
            <p:nvPr/>
          </p:nvSpPr>
          <p:spPr>
            <a:xfrm rot="620689">
              <a:off x="163099" y="3600477"/>
              <a:ext cx="31705" cy="31239"/>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6"/>
            <p:cNvSpPr/>
            <p:nvPr/>
          </p:nvSpPr>
          <p:spPr>
            <a:xfrm rot="620689">
              <a:off x="332060" y="3354238"/>
              <a:ext cx="26404" cy="34185"/>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6"/>
            <p:cNvSpPr/>
            <p:nvPr/>
          </p:nvSpPr>
          <p:spPr>
            <a:xfrm rot="620689">
              <a:off x="886913" y="4258321"/>
              <a:ext cx="47507" cy="38993"/>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6"/>
            <p:cNvSpPr/>
            <p:nvPr/>
          </p:nvSpPr>
          <p:spPr>
            <a:xfrm rot="620689">
              <a:off x="1005055" y="4342139"/>
              <a:ext cx="24654" cy="2595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6"/>
            <p:cNvSpPr/>
            <p:nvPr/>
          </p:nvSpPr>
          <p:spPr>
            <a:xfrm rot="620689">
              <a:off x="387870" y="4304845"/>
              <a:ext cx="79187" cy="100515"/>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6"/>
            <p:cNvSpPr/>
            <p:nvPr/>
          </p:nvSpPr>
          <p:spPr>
            <a:xfrm rot="620689">
              <a:off x="308534" y="3587969"/>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10167147"/>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4760"/>
        <p:cNvGrpSpPr/>
        <p:nvPr/>
      </p:nvGrpSpPr>
      <p:grpSpPr>
        <a:xfrm>
          <a:off x="0" y="0"/>
          <a:ext cx="0" cy="0"/>
          <a:chOff x="0" y="0"/>
          <a:chExt cx="0" cy="0"/>
        </a:xfrm>
      </p:grpSpPr>
      <p:sp>
        <p:nvSpPr>
          <p:cNvPr id="14761" name="Google Shape;14761;p32"/>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32"/>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4763" name="Google Shape;14763;p32"/>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4764" name="Google Shape;14764;p32"/>
          <p:cNvSpPr txBox="1">
            <a:spLocks noGrp="1"/>
          </p:cNvSpPr>
          <p:nvPr>
            <p:ph type="title" idx="2"/>
          </p:nvPr>
        </p:nvSpPr>
        <p:spPr>
          <a:xfrm>
            <a:off x="1955613" y="3137200"/>
            <a:ext cx="1881600" cy="3570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2800"/>
              <a:buNone/>
              <a:defRPr sz="2800"/>
            </a:lvl1pPr>
            <a:lvl2pPr lvl="1" algn="ctr">
              <a:spcBef>
                <a:spcPts val="0"/>
              </a:spcBef>
              <a:spcAft>
                <a:spcPts val="0"/>
              </a:spcAft>
              <a:buSzPts val="2800"/>
              <a:buNone/>
              <a:defRPr sz="2800"/>
            </a:lvl2pPr>
            <a:lvl3pPr lvl="2" algn="ctr">
              <a:spcBef>
                <a:spcPts val="0"/>
              </a:spcBef>
              <a:spcAft>
                <a:spcPts val="0"/>
              </a:spcAft>
              <a:buSzPts val="2800"/>
              <a:buNone/>
              <a:defRPr sz="2800"/>
            </a:lvl3pPr>
            <a:lvl4pPr lvl="3" algn="ctr">
              <a:spcBef>
                <a:spcPts val="0"/>
              </a:spcBef>
              <a:spcAft>
                <a:spcPts val="0"/>
              </a:spcAft>
              <a:buSzPts val="2800"/>
              <a:buNone/>
              <a:defRPr sz="2800"/>
            </a:lvl4pPr>
            <a:lvl5pPr lvl="4" algn="ctr">
              <a:spcBef>
                <a:spcPts val="0"/>
              </a:spcBef>
              <a:spcAft>
                <a:spcPts val="0"/>
              </a:spcAft>
              <a:buSzPts val="2800"/>
              <a:buNone/>
              <a:defRPr sz="2800"/>
            </a:lvl5pPr>
            <a:lvl6pPr lvl="5" algn="ctr">
              <a:spcBef>
                <a:spcPts val="0"/>
              </a:spcBef>
              <a:spcAft>
                <a:spcPts val="0"/>
              </a:spcAft>
              <a:buSzPts val="2800"/>
              <a:buNone/>
              <a:defRPr sz="2800"/>
            </a:lvl6pPr>
            <a:lvl7pPr lvl="6" algn="ctr">
              <a:spcBef>
                <a:spcPts val="0"/>
              </a:spcBef>
              <a:spcAft>
                <a:spcPts val="0"/>
              </a:spcAft>
              <a:buSzPts val="2800"/>
              <a:buNone/>
              <a:defRPr sz="2800"/>
            </a:lvl7pPr>
            <a:lvl8pPr lvl="7" algn="ctr">
              <a:spcBef>
                <a:spcPts val="0"/>
              </a:spcBef>
              <a:spcAft>
                <a:spcPts val="0"/>
              </a:spcAft>
              <a:buSzPts val="2800"/>
              <a:buNone/>
              <a:defRPr sz="2800"/>
            </a:lvl8pPr>
            <a:lvl9pPr lvl="8" algn="ctr">
              <a:spcBef>
                <a:spcPts val="0"/>
              </a:spcBef>
              <a:spcAft>
                <a:spcPts val="0"/>
              </a:spcAft>
              <a:buSzPts val="2800"/>
              <a:buNone/>
              <a:defRPr sz="2800"/>
            </a:lvl9pPr>
          </a:lstStyle>
          <a:p>
            <a:endParaRPr/>
          </a:p>
        </p:txBody>
      </p:sp>
      <p:sp>
        <p:nvSpPr>
          <p:cNvPr id="14765" name="Google Shape;14765;p32"/>
          <p:cNvSpPr txBox="1">
            <a:spLocks noGrp="1"/>
          </p:cNvSpPr>
          <p:nvPr>
            <p:ph type="subTitle" idx="1"/>
          </p:nvPr>
        </p:nvSpPr>
        <p:spPr>
          <a:xfrm>
            <a:off x="1825113" y="3617825"/>
            <a:ext cx="2142600" cy="797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500"/>
              <a:buNone/>
              <a:defRPr sz="1500"/>
            </a:lvl1pPr>
            <a:lvl2pPr lvl="1">
              <a:spcBef>
                <a:spcPts val="0"/>
              </a:spcBef>
              <a:spcAft>
                <a:spcPts val="0"/>
              </a:spcAft>
              <a:buSzPts val="1500"/>
              <a:buNone/>
              <a:defRPr sz="1500"/>
            </a:lvl2pPr>
            <a:lvl3pPr lvl="2">
              <a:spcBef>
                <a:spcPts val="0"/>
              </a:spcBef>
              <a:spcAft>
                <a:spcPts val="0"/>
              </a:spcAft>
              <a:buSzPts val="1500"/>
              <a:buNone/>
              <a:defRPr sz="1500"/>
            </a:lvl3pPr>
            <a:lvl4pPr lvl="3">
              <a:spcBef>
                <a:spcPts val="0"/>
              </a:spcBef>
              <a:spcAft>
                <a:spcPts val="0"/>
              </a:spcAft>
              <a:buSzPts val="1500"/>
              <a:buNone/>
              <a:defRPr sz="1500"/>
            </a:lvl4pPr>
            <a:lvl5pPr lvl="4">
              <a:spcBef>
                <a:spcPts val="0"/>
              </a:spcBef>
              <a:spcAft>
                <a:spcPts val="0"/>
              </a:spcAft>
              <a:buSzPts val="1500"/>
              <a:buNone/>
              <a:defRPr sz="1500"/>
            </a:lvl5pPr>
            <a:lvl6pPr lvl="5">
              <a:spcBef>
                <a:spcPts val="0"/>
              </a:spcBef>
              <a:spcAft>
                <a:spcPts val="0"/>
              </a:spcAft>
              <a:buSzPts val="1500"/>
              <a:buNone/>
              <a:defRPr sz="1500"/>
            </a:lvl6pPr>
            <a:lvl7pPr lvl="6">
              <a:spcBef>
                <a:spcPts val="0"/>
              </a:spcBef>
              <a:spcAft>
                <a:spcPts val="0"/>
              </a:spcAft>
              <a:buSzPts val="1500"/>
              <a:buNone/>
              <a:defRPr sz="1500"/>
            </a:lvl7pPr>
            <a:lvl8pPr lvl="7">
              <a:spcBef>
                <a:spcPts val="0"/>
              </a:spcBef>
              <a:spcAft>
                <a:spcPts val="0"/>
              </a:spcAft>
              <a:buSzPts val="1500"/>
              <a:buNone/>
              <a:defRPr sz="1500"/>
            </a:lvl8pPr>
            <a:lvl9pPr lvl="8">
              <a:spcBef>
                <a:spcPts val="0"/>
              </a:spcBef>
              <a:spcAft>
                <a:spcPts val="0"/>
              </a:spcAft>
              <a:buSzPts val="1500"/>
              <a:buNone/>
              <a:defRPr sz="1500"/>
            </a:lvl9pPr>
          </a:lstStyle>
          <a:p>
            <a:endParaRPr/>
          </a:p>
        </p:txBody>
      </p:sp>
      <p:sp>
        <p:nvSpPr>
          <p:cNvPr id="14766" name="Google Shape;14766;p32"/>
          <p:cNvSpPr txBox="1">
            <a:spLocks noGrp="1"/>
          </p:cNvSpPr>
          <p:nvPr>
            <p:ph type="title" idx="3"/>
          </p:nvPr>
        </p:nvSpPr>
        <p:spPr>
          <a:xfrm>
            <a:off x="5306788" y="3137200"/>
            <a:ext cx="1881600" cy="357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800"/>
              <a:buNone/>
              <a:defRPr sz="28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14767" name="Google Shape;14767;p32"/>
          <p:cNvSpPr txBox="1">
            <a:spLocks noGrp="1"/>
          </p:cNvSpPr>
          <p:nvPr>
            <p:ph type="subTitle" idx="4"/>
          </p:nvPr>
        </p:nvSpPr>
        <p:spPr>
          <a:xfrm>
            <a:off x="5176288" y="3617825"/>
            <a:ext cx="2142600" cy="79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500"/>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a:endParaRPr/>
          </a:p>
        </p:txBody>
      </p:sp>
      <p:grpSp>
        <p:nvGrpSpPr>
          <p:cNvPr id="14768" name="Google Shape;14768;p32"/>
          <p:cNvGrpSpPr/>
          <p:nvPr/>
        </p:nvGrpSpPr>
        <p:grpSpPr>
          <a:xfrm>
            <a:off x="4" y="36298"/>
            <a:ext cx="9143983" cy="5070672"/>
            <a:chOff x="4" y="36298"/>
            <a:chExt cx="9143983" cy="5070672"/>
          </a:xfrm>
        </p:grpSpPr>
        <p:sp>
          <p:nvSpPr>
            <p:cNvPr id="14769" name="Google Shape;14769;p32"/>
            <p:cNvSpPr/>
            <p:nvPr/>
          </p:nvSpPr>
          <p:spPr>
            <a:xfrm rot="616292">
              <a:off x="9041257" y="4235689"/>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32"/>
            <p:cNvSpPr/>
            <p:nvPr/>
          </p:nvSpPr>
          <p:spPr>
            <a:xfrm rot="616292">
              <a:off x="8580059" y="4512351"/>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32"/>
            <p:cNvSpPr/>
            <p:nvPr/>
          </p:nvSpPr>
          <p:spPr>
            <a:xfrm rot="616292">
              <a:off x="8785738" y="2819812"/>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32"/>
            <p:cNvSpPr/>
            <p:nvPr/>
          </p:nvSpPr>
          <p:spPr>
            <a:xfrm rot="616292">
              <a:off x="8625311" y="3635729"/>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32"/>
            <p:cNvSpPr/>
            <p:nvPr/>
          </p:nvSpPr>
          <p:spPr>
            <a:xfrm rot="616292">
              <a:off x="9028644" y="142226"/>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32"/>
            <p:cNvSpPr/>
            <p:nvPr/>
          </p:nvSpPr>
          <p:spPr>
            <a:xfrm rot="616292">
              <a:off x="9035686" y="1331113"/>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32"/>
            <p:cNvSpPr/>
            <p:nvPr/>
          </p:nvSpPr>
          <p:spPr>
            <a:xfrm rot="616292">
              <a:off x="8980367" y="2504584"/>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32"/>
            <p:cNvSpPr/>
            <p:nvPr/>
          </p:nvSpPr>
          <p:spPr>
            <a:xfrm rot="616292">
              <a:off x="8722881" y="3067411"/>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32"/>
            <p:cNvSpPr/>
            <p:nvPr/>
          </p:nvSpPr>
          <p:spPr>
            <a:xfrm rot="616292">
              <a:off x="8791294" y="4195081"/>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32"/>
            <p:cNvSpPr/>
            <p:nvPr/>
          </p:nvSpPr>
          <p:spPr>
            <a:xfrm rot="616292">
              <a:off x="8859772" y="4688167"/>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32"/>
            <p:cNvSpPr/>
            <p:nvPr/>
          </p:nvSpPr>
          <p:spPr>
            <a:xfrm rot="616292">
              <a:off x="8865643" y="2005994"/>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32"/>
            <p:cNvSpPr/>
            <p:nvPr/>
          </p:nvSpPr>
          <p:spPr>
            <a:xfrm rot="616292">
              <a:off x="8807666" y="4566382"/>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32"/>
            <p:cNvSpPr/>
            <p:nvPr/>
          </p:nvSpPr>
          <p:spPr>
            <a:xfrm rot="616292">
              <a:off x="8376763" y="4626059"/>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32"/>
            <p:cNvSpPr/>
            <p:nvPr/>
          </p:nvSpPr>
          <p:spPr>
            <a:xfrm rot="616292">
              <a:off x="8930461" y="4025123"/>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32"/>
            <p:cNvSpPr/>
            <p:nvPr/>
          </p:nvSpPr>
          <p:spPr>
            <a:xfrm rot="616292">
              <a:off x="8750242" y="4861163"/>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32"/>
            <p:cNvSpPr/>
            <p:nvPr/>
          </p:nvSpPr>
          <p:spPr>
            <a:xfrm rot="616292">
              <a:off x="9057127" y="418294"/>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32"/>
            <p:cNvSpPr/>
            <p:nvPr/>
          </p:nvSpPr>
          <p:spPr>
            <a:xfrm rot="616292">
              <a:off x="8766485" y="445510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32"/>
            <p:cNvSpPr/>
            <p:nvPr/>
          </p:nvSpPr>
          <p:spPr>
            <a:xfrm rot="616292">
              <a:off x="8877052" y="2361060"/>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32"/>
            <p:cNvSpPr/>
            <p:nvPr/>
          </p:nvSpPr>
          <p:spPr>
            <a:xfrm rot="616292">
              <a:off x="8766614" y="4772218"/>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32"/>
            <p:cNvSpPr/>
            <p:nvPr/>
          </p:nvSpPr>
          <p:spPr>
            <a:xfrm rot="616292">
              <a:off x="8909092" y="5030359"/>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32"/>
            <p:cNvSpPr/>
            <p:nvPr/>
          </p:nvSpPr>
          <p:spPr>
            <a:xfrm rot="616292">
              <a:off x="8946692" y="3612392"/>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32"/>
            <p:cNvSpPr/>
            <p:nvPr/>
          </p:nvSpPr>
          <p:spPr>
            <a:xfrm rot="616292">
              <a:off x="8794326" y="389522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32"/>
            <p:cNvSpPr/>
            <p:nvPr/>
          </p:nvSpPr>
          <p:spPr>
            <a:xfrm rot="616292">
              <a:off x="8989122" y="2801197"/>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32"/>
            <p:cNvSpPr/>
            <p:nvPr/>
          </p:nvSpPr>
          <p:spPr>
            <a:xfrm rot="616292">
              <a:off x="8828500" y="4068791"/>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32"/>
            <p:cNvSpPr/>
            <p:nvPr/>
          </p:nvSpPr>
          <p:spPr>
            <a:xfrm rot="616292">
              <a:off x="8957636" y="1477255"/>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32"/>
            <p:cNvSpPr/>
            <p:nvPr/>
          </p:nvSpPr>
          <p:spPr>
            <a:xfrm rot="616292">
              <a:off x="8406140" y="4804199"/>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32"/>
            <p:cNvSpPr/>
            <p:nvPr/>
          </p:nvSpPr>
          <p:spPr>
            <a:xfrm rot="616292">
              <a:off x="8958601" y="1186469"/>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32"/>
            <p:cNvSpPr/>
            <p:nvPr/>
          </p:nvSpPr>
          <p:spPr>
            <a:xfrm rot="616292">
              <a:off x="8675196" y="4640973"/>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32"/>
            <p:cNvSpPr/>
            <p:nvPr/>
          </p:nvSpPr>
          <p:spPr>
            <a:xfrm rot="616292">
              <a:off x="8669121" y="414701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32"/>
            <p:cNvSpPr/>
            <p:nvPr/>
          </p:nvSpPr>
          <p:spPr>
            <a:xfrm rot="616292">
              <a:off x="8834050" y="1799323"/>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32"/>
            <p:cNvSpPr/>
            <p:nvPr/>
          </p:nvSpPr>
          <p:spPr>
            <a:xfrm rot="616292">
              <a:off x="8783033" y="364784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32"/>
            <p:cNvSpPr/>
            <p:nvPr/>
          </p:nvSpPr>
          <p:spPr>
            <a:xfrm rot="616292">
              <a:off x="9046245" y="1055851"/>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32"/>
            <p:cNvSpPr/>
            <p:nvPr/>
          </p:nvSpPr>
          <p:spPr>
            <a:xfrm rot="616292">
              <a:off x="8859715" y="329772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32"/>
            <p:cNvSpPr/>
            <p:nvPr/>
          </p:nvSpPr>
          <p:spPr>
            <a:xfrm rot="616292">
              <a:off x="8945367" y="1839739"/>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32"/>
            <p:cNvSpPr/>
            <p:nvPr/>
          </p:nvSpPr>
          <p:spPr>
            <a:xfrm rot="616292">
              <a:off x="8357128" y="4978246"/>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32"/>
            <p:cNvSpPr/>
            <p:nvPr/>
          </p:nvSpPr>
          <p:spPr>
            <a:xfrm rot="616292">
              <a:off x="8967344" y="3991769"/>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32"/>
            <p:cNvSpPr/>
            <p:nvPr/>
          </p:nvSpPr>
          <p:spPr>
            <a:xfrm rot="616292">
              <a:off x="8938270" y="390715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32"/>
            <p:cNvSpPr/>
            <p:nvPr/>
          </p:nvSpPr>
          <p:spPr>
            <a:xfrm rot="616292">
              <a:off x="8583498" y="332035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32"/>
            <p:cNvSpPr/>
            <p:nvPr/>
          </p:nvSpPr>
          <p:spPr>
            <a:xfrm rot="616292">
              <a:off x="8930482" y="1364333"/>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32"/>
            <p:cNvSpPr/>
            <p:nvPr/>
          </p:nvSpPr>
          <p:spPr>
            <a:xfrm rot="616292">
              <a:off x="9005866" y="1638705"/>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32"/>
            <p:cNvSpPr/>
            <p:nvPr/>
          </p:nvSpPr>
          <p:spPr>
            <a:xfrm rot="616292">
              <a:off x="9020393" y="388939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32"/>
            <p:cNvSpPr/>
            <p:nvPr/>
          </p:nvSpPr>
          <p:spPr>
            <a:xfrm rot="616292">
              <a:off x="8964753" y="445690"/>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32"/>
            <p:cNvSpPr/>
            <p:nvPr/>
          </p:nvSpPr>
          <p:spPr>
            <a:xfrm rot="616292">
              <a:off x="9000616" y="2972229"/>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32"/>
            <p:cNvSpPr/>
            <p:nvPr/>
          </p:nvSpPr>
          <p:spPr>
            <a:xfrm rot="616292">
              <a:off x="8533586" y="4742472"/>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32"/>
            <p:cNvSpPr/>
            <p:nvPr/>
          </p:nvSpPr>
          <p:spPr>
            <a:xfrm rot="616292">
              <a:off x="8981250" y="545753"/>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32"/>
            <p:cNvSpPr/>
            <p:nvPr/>
          </p:nvSpPr>
          <p:spPr>
            <a:xfrm rot="616292">
              <a:off x="8550081" y="5021357"/>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32"/>
            <p:cNvSpPr/>
            <p:nvPr/>
          </p:nvSpPr>
          <p:spPr>
            <a:xfrm rot="616292">
              <a:off x="8865838" y="42398"/>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32"/>
            <p:cNvSpPr/>
            <p:nvPr/>
          </p:nvSpPr>
          <p:spPr>
            <a:xfrm rot="616292">
              <a:off x="8799813" y="4342799"/>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32"/>
            <p:cNvSpPr/>
            <p:nvPr/>
          </p:nvSpPr>
          <p:spPr>
            <a:xfrm rot="616292">
              <a:off x="8963971" y="2144357"/>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32"/>
            <p:cNvSpPr/>
            <p:nvPr/>
          </p:nvSpPr>
          <p:spPr>
            <a:xfrm rot="616292">
              <a:off x="9014001" y="4833882"/>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32"/>
            <p:cNvSpPr/>
            <p:nvPr/>
          </p:nvSpPr>
          <p:spPr>
            <a:xfrm rot="616292">
              <a:off x="8917166" y="3743651"/>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32"/>
            <p:cNvSpPr/>
            <p:nvPr/>
          </p:nvSpPr>
          <p:spPr>
            <a:xfrm rot="616292">
              <a:off x="9035297" y="4116196"/>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32"/>
            <p:cNvSpPr/>
            <p:nvPr/>
          </p:nvSpPr>
          <p:spPr>
            <a:xfrm rot="616292">
              <a:off x="8975938" y="4604027"/>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32"/>
            <p:cNvSpPr/>
            <p:nvPr/>
          </p:nvSpPr>
          <p:spPr>
            <a:xfrm rot="616292">
              <a:off x="8915574" y="4409859"/>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32"/>
            <p:cNvSpPr/>
            <p:nvPr/>
          </p:nvSpPr>
          <p:spPr>
            <a:xfrm rot="616292">
              <a:off x="8847398" y="2240883"/>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32"/>
            <p:cNvSpPr/>
            <p:nvPr/>
          </p:nvSpPr>
          <p:spPr>
            <a:xfrm rot="616292">
              <a:off x="8888747" y="734592"/>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32"/>
            <p:cNvSpPr/>
            <p:nvPr/>
          </p:nvSpPr>
          <p:spPr>
            <a:xfrm rot="616292">
              <a:off x="8909094" y="3455724"/>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32"/>
            <p:cNvSpPr/>
            <p:nvPr/>
          </p:nvSpPr>
          <p:spPr>
            <a:xfrm rot="616292">
              <a:off x="9052729" y="4474184"/>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32"/>
            <p:cNvSpPr/>
            <p:nvPr/>
          </p:nvSpPr>
          <p:spPr>
            <a:xfrm rot="616292">
              <a:off x="9030066" y="4336790"/>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32"/>
            <p:cNvSpPr/>
            <p:nvPr/>
          </p:nvSpPr>
          <p:spPr>
            <a:xfrm rot="616292">
              <a:off x="9003146" y="2003156"/>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32"/>
            <p:cNvSpPr/>
            <p:nvPr/>
          </p:nvSpPr>
          <p:spPr>
            <a:xfrm rot="616292">
              <a:off x="8743974" y="3303344"/>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32"/>
            <p:cNvSpPr/>
            <p:nvPr/>
          </p:nvSpPr>
          <p:spPr>
            <a:xfrm rot="616292">
              <a:off x="8880583" y="576902"/>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32"/>
            <p:cNvSpPr/>
            <p:nvPr/>
          </p:nvSpPr>
          <p:spPr>
            <a:xfrm rot="616292">
              <a:off x="8795446" y="3019666"/>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32"/>
            <p:cNvSpPr/>
            <p:nvPr/>
          </p:nvSpPr>
          <p:spPr>
            <a:xfrm rot="616292">
              <a:off x="8931329" y="899854"/>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32"/>
            <p:cNvSpPr/>
            <p:nvPr/>
          </p:nvSpPr>
          <p:spPr>
            <a:xfrm rot="616292">
              <a:off x="8959727" y="4242686"/>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32"/>
            <p:cNvSpPr/>
            <p:nvPr/>
          </p:nvSpPr>
          <p:spPr>
            <a:xfrm rot="616292">
              <a:off x="8908210" y="1091897"/>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32"/>
            <p:cNvSpPr/>
            <p:nvPr/>
          </p:nvSpPr>
          <p:spPr>
            <a:xfrm rot="616292">
              <a:off x="8921140" y="2670151"/>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32"/>
            <p:cNvSpPr/>
            <p:nvPr/>
          </p:nvSpPr>
          <p:spPr>
            <a:xfrm rot="616292">
              <a:off x="8939255" y="4312450"/>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32"/>
            <p:cNvSpPr/>
            <p:nvPr/>
          </p:nvSpPr>
          <p:spPr>
            <a:xfrm rot="616292">
              <a:off x="9010705" y="734074"/>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32"/>
            <p:cNvSpPr/>
            <p:nvPr/>
          </p:nvSpPr>
          <p:spPr>
            <a:xfrm rot="616292">
              <a:off x="8884112" y="4090924"/>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32"/>
            <p:cNvSpPr/>
            <p:nvPr/>
          </p:nvSpPr>
          <p:spPr>
            <a:xfrm rot="616292">
              <a:off x="8699289" y="3423665"/>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32"/>
            <p:cNvSpPr/>
            <p:nvPr/>
          </p:nvSpPr>
          <p:spPr>
            <a:xfrm rot="616292">
              <a:off x="8785678" y="2451207"/>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32"/>
            <p:cNvSpPr/>
            <p:nvPr/>
          </p:nvSpPr>
          <p:spPr>
            <a:xfrm rot="616292">
              <a:off x="8755521" y="3754470"/>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32"/>
            <p:cNvSpPr/>
            <p:nvPr/>
          </p:nvSpPr>
          <p:spPr>
            <a:xfrm rot="616292">
              <a:off x="8609964" y="4885597"/>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32"/>
            <p:cNvSpPr/>
            <p:nvPr/>
          </p:nvSpPr>
          <p:spPr>
            <a:xfrm rot="616292">
              <a:off x="8850097" y="1232632"/>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32"/>
            <p:cNvSpPr/>
            <p:nvPr/>
          </p:nvSpPr>
          <p:spPr>
            <a:xfrm rot="616292">
              <a:off x="8639364" y="4238751"/>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32"/>
            <p:cNvSpPr/>
            <p:nvPr/>
          </p:nvSpPr>
          <p:spPr>
            <a:xfrm rot="616292">
              <a:off x="8886919" y="4907542"/>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32"/>
            <p:cNvSpPr/>
            <p:nvPr/>
          </p:nvSpPr>
          <p:spPr>
            <a:xfrm rot="616292">
              <a:off x="8895789" y="4786362"/>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32"/>
            <p:cNvSpPr/>
            <p:nvPr/>
          </p:nvSpPr>
          <p:spPr>
            <a:xfrm rot="616292">
              <a:off x="8825207" y="5069959"/>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32"/>
            <p:cNvSpPr/>
            <p:nvPr/>
          </p:nvSpPr>
          <p:spPr>
            <a:xfrm rot="616292">
              <a:off x="8932306" y="161461"/>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32"/>
            <p:cNvSpPr/>
            <p:nvPr/>
          </p:nvSpPr>
          <p:spPr>
            <a:xfrm rot="616292">
              <a:off x="8748101" y="4523351"/>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32"/>
            <p:cNvSpPr/>
            <p:nvPr/>
          </p:nvSpPr>
          <p:spPr>
            <a:xfrm rot="616292">
              <a:off x="8966561" y="303910"/>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32"/>
            <p:cNvSpPr/>
            <p:nvPr/>
          </p:nvSpPr>
          <p:spPr>
            <a:xfrm rot="616292">
              <a:off x="8994455" y="457050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32"/>
            <p:cNvSpPr/>
            <p:nvPr/>
          </p:nvSpPr>
          <p:spPr>
            <a:xfrm rot="616292">
              <a:off x="8889549" y="3012864"/>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32"/>
            <p:cNvSpPr/>
            <p:nvPr/>
          </p:nvSpPr>
          <p:spPr>
            <a:xfrm rot="616292">
              <a:off x="8827836" y="2592068"/>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32"/>
            <p:cNvSpPr/>
            <p:nvPr/>
          </p:nvSpPr>
          <p:spPr>
            <a:xfrm rot="616292">
              <a:off x="8913202" y="4582978"/>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32"/>
            <p:cNvSpPr/>
            <p:nvPr/>
          </p:nvSpPr>
          <p:spPr>
            <a:xfrm rot="616292">
              <a:off x="8641122" y="3969884"/>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32"/>
            <p:cNvSpPr/>
            <p:nvPr/>
          </p:nvSpPr>
          <p:spPr>
            <a:xfrm rot="616292">
              <a:off x="8998855" y="3110166"/>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32"/>
            <p:cNvSpPr/>
            <p:nvPr/>
          </p:nvSpPr>
          <p:spPr>
            <a:xfrm rot="616292">
              <a:off x="8790063" y="2098571"/>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32"/>
            <p:cNvSpPr/>
            <p:nvPr/>
          </p:nvSpPr>
          <p:spPr>
            <a:xfrm rot="616292">
              <a:off x="8913672" y="318320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32"/>
            <p:cNvSpPr/>
            <p:nvPr/>
          </p:nvSpPr>
          <p:spPr>
            <a:xfrm rot="616292">
              <a:off x="8749853" y="4976955"/>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32"/>
            <p:cNvSpPr/>
            <p:nvPr/>
          </p:nvSpPr>
          <p:spPr>
            <a:xfrm rot="616292">
              <a:off x="8864996" y="303893"/>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32"/>
            <p:cNvSpPr/>
            <p:nvPr/>
          </p:nvSpPr>
          <p:spPr>
            <a:xfrm rot="616292">
              <a:off x="8849633" y="1543918"/>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32"/>
            <p:cNvSpPr/>
            <p:nvPr/>
          </p:nvSpPr>
          <p:spPr>
            <a:xfrm rot="616292">
              <a:off x="9037713" y="4385734"/>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32"/>
            <p:cNvSpPr/>
            <p:nvPr/>
          </p:nvSpPr>
          <p:spPr>
            <a:xfrm rot="616292">
              <a:off x="8695022" y="3904269"/>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32"/>
            <p:cNvSpPr/>
            <p:nvPr/>
          </p:nvSpPr>
          <p:spPr>
            <a:xfrm rot="616292">
              <a:off x="8968924" y="4754611"/>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32"/>
            <p:cNvSpPr/>
            <p:nvPr/>
          </p:nvSpPr>
          <p:spPr>
            <a:xfrm rot="616292">
              <a:off x="9020389" y="4009930"/>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32"/>
            <p:cNvSpPr/>
            <p:nvPr/>
          </p:nvSpPr>
          <p:spPr>
            <a:xfrm rot="616292">
              <a:off x="9030389" y="3395748"/>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7" name="Google Shape;14867;p32"/>
            <p:cNvGrpSpPr/>
            <p:nvPr/>
          </p:nvGrpSpPr>
          <p:grpSpPr>
            <a:xfrm>
              <a:off x="8766108" y="239644"/>
              <a:ext cx="203291" cy="197618"/>
              <a:chOff x="1103345" y="2653993"/>
              <a:chExt cx="520458" cy="505933"/>
            </a:xfrm>
          </p:grpSpPr>
          <p:sp>
            <p:nvSpPr>
              <p:cNvPr id="14868" name="Google Shape;14868;p32"/>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9" name="Google Shape;14869;p32"/>
              <p:cNvGrpSpPr/>
              <p:nvPr/>
            </p:nvGrpSpPr>
            <p:grpSpPr>
              <a:xfrm>
                <a:off x="1238301" y="2776232"/>
                <a:ext cx="245283" cy="311802"/>
                <a:chOff x="5152350" y="1627375"/>
                <a:chExt cx="61750" cy="78500"/>
              </a:xfrm>
            </p:grpSpPr>
            <p:sp>
              <p:nvSpPr>
                <p:cNvPr id="14870" name="Google Shape;14870;p32"/>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32"/>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32"/>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32"/>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32"/>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32"/>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32"/>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32"/>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32"/>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32"/>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32"/>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32"/>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32"/>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32"/>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32"/>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32"/>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32"/>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32"/>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88" name="Google Shape;14888;p32"/>
            <p:cNvGrpSpPr/>
            <p:nvPr/>
          </p:nvGrpSpPr>
          <p:grpSpPr>
            <a:xfrm rot="2700000" flipH="1">
              <a:off x="8646095" y="2605477"/>
              <a:ext cx="360070" cy="350022"/>
              <a:chOff x="1103345" y="2653993"/>
              <a:chExt cx="520458" cy="505933"/>
            </a:xfrm>
          </p:grpSpPr>
          <p:sp>
            <p:nvSpPr>
              <p:cNvPr id="14889" name="Google Shape;14889;p32"/>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0" name="Google Shape;14890;p32"/>
              <p:cNvGrpSpPr/>
              <p:nvPr/>
            </p:nvGrpSpPr>
            <p:grpSpPr>
              <a:xfrm>
                <a:off x="1238301" y="2776232"/>
                <a:ext cx="245283" cy="311802"/>
                <a:chOff x="5152350" y="1627375"/>
                <a:chExt cx="61750" cy="78500"/>
              </a:xfrm>
            </p:grpSpPr>
            <p:sp>
              <p:nvSpPr>
                <p:cNvPr id="14891" name="Google Shape;14891;p32"/>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32"/>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32"/>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32"/>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32"/>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32"/>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32"/>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32"/>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32"/>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32"/>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32"/>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32"/>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32"/>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32"/>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32"/>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32"/>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32"/>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32"/>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09" name="Google Shape;14909;p32"/>
            <p:cNvGrpSpPr/>
            <p:nvPr/>
          </p:nvGrpSpPr>
          <p:grpSpPr>
            <a:xfrm rot="-6567829" flipH="1">
              <a:off x="8482608" y="4485687"/>
              <a:ext cx="201647" cy="196020"/>
              <a:chOff x="1103345" y="2653993"/>
              <a:chExt cx="520458" cy="505933"/>
            </a:xfrm>
          </p:grpSpPr>
          <p:sp>
            <p:nvSpPr>
              <p:cNvPr id="14910" name="Google Shape;14910;p32"/>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1" name="Google Shape;14911;p32"/>
              <p:cNvGrpSpPr/>
              <p:nvPr/>
            </p:nvGrpSpPr>
            <p:grpSpPr>
              <a:xfrm>
                <a:off x="1238301" y="2776232"/>
                <a:ext cx="245283" cy="311802"/>
                <a:chOff x="5152350" y="1627375"/>
                <a:chExt cx="61750" cy="78500"/>
              </a:xfrm>
            </p:grpSpPr>
            <p:sp>
              <p:nvSpPr>
                <p:cNvPr id="14912" name="Google Shape;14912;p32"/>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32"/>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32"/>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32"/>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32"/>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32"/>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32"/>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32"/>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32"/>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32"/>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32"/>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32"/>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32"/>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32"/>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32"/>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32"/>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32"/>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32"/>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30" name="Google Shape;14930;p32"/>
            <p:cNvGrpSpPr/>
            <p:nvPr/>
          </p:nvGrpSpPr>
          <p:grpSpPr>
            <a:xfrm>
              <a:off x="8749868" y="1357310"/>
              <a:ext cx="232970" cy="226801"/>
              <a:chOff x="5112600" y="1731275"/>
              <a:chExt cx="58650" cy="57100"/>
            </a:xfrm>
          </p:grpSpPr>
          <p:sp>
            <p:nvSpPr>
              <p:cNvPr id="14931" name="Google Shape;14931;p32"/>
              <p:cNvSpPr/>
              <p:nvPr/>
            </p:nvSpPr>
            <p:spPr>
              <a:xfrm>
                <a:off x="5112725" y="1754225"/>
                <a:ext cx="41200" cy="29725"/>
              </a:xfrm>
              <a:custGeom>
                <a:avLst/>
                <a:gdLst/>
                <a:ahLst/>
                <a:cxnLst/>
                <a:rect l="l" t="t" r="r" b="b"/>
                <a:pathLst>
                  <a:path w="1648" h="1189" extrusionOk="0">
                    <a:moveTo>
                      <a:pt x="375" y="1"/>
                    </a:moveTo>
                    <a:cubicBezTo>
                      <a:pt x="173" y="1"/>
                      <a:pt x="1" y="125"/>
                      <a:pt x="13" y="468"/>
                    </a:cubicBezTo>
                    <a:cubicBezTo>
                      <a:pt x="22" y="770"/>
                      <a:pt x="431" y="1055"/>
                      <a:pt x="733" y="1135"/>
                    </a:cubicBezTo>
                    <a:cubicBezTo>
                      <a:pt x="841" y="1167"/>
                      <a:pt x="968" y="1188"/>
                      <a:pt x="1093" y="1188"/>
                    </a:cubicBezTo>
                    <a:cubicBezTo>
                      <a:pt x="1315" y="1188"/>
                      <a:pt x="1534" y="1120"/>
                      <a:pt x="1647" y="921"/>
                    </a:cubicBezTo>
                    <a:cubicBezTo>
                      <a:pt x="1603" y="753"/>
                      <a:pt x="1487" y="619"/>
                      <a:pt x="1328" y="566"/>
                    </a:cubicBezTo>
                    <a:cubicBezTo>
                      <a:pt x="1043" y="424"/>
                      <a:pt x="910" y="175"/>
                      <a:pt x="635" y="60"/>
                    </a:cubicBezTo>
                    <a:cubicBezTo>
                      <a:pt x="551" y="23"/>
                      <a:pt x="460" y="1"/>
                      <a:pt x="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32"/>
              <p:cNvSpPr/>
              <p:nvPr/>
            </p:nvSpPr>
            <p:spPr>
              <a:xfrm>
                <a:off x="5112600" y="1752600"/>
                <a:ext cx="41325" cy="32450"/>
              </a:xfrm>
              <a:custGeom>
                <a:avLst/>
                <a:gdLst/>
                <a:ahLst/>
                <a:cxnLst/>
                <a:rect l="l" t="t" r="r" b="b"/>
                <a:pathLst>
                  <a:path w="1653" h="1298" extrusionOk="0">
                    <a:moveTo>
                      <a:pt x="1652" y="986"/>
                    </a:moveTo>
                    <a:cubicBezTo>
                      <a:pt x="1608" y="818"/>
                      <a:pt x="1492" y="684"/>
                      <a:pt x="1333" y="631"/>
                    </a:cubicBezTo>
                    <a:cubicBezTo>
                      <a:pt x="1048" y="489"/>
                      <a:pt x="915" y="240"/>
                      <a:pt x="640" y="125"/>
                    </a:cubicBezTo>
                    <a:cubicBezTo>
                      <a:pt x="356" y="1"/>
                      <a:pt x="0" y="45"/>
                      <a:pt x="18" y="533"/>
                    </a:cubicBezTo>
                    <a:cubicBezTo>
                      <a:pt x="27" y="835"/>
                      <a:pt x="436" y="1120"/>
                      <a:pt x="738" y="1200"/>
                    </a:cubicBezTo>
                    <a:cubicBezTo>
                      <a:pt x="1039" y="1288"/>
                      <a:pt x="1475" y="1297"/>
                      <a:pt x="1652"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32"/>
              <p:cNvSpPr/>
              <p:nvPr/>
            </p:nvSpPr>
            <p:spPr>
              <a:xfrm>
                <a:off x="5132350" y="1731875"/>
                <a:ext cx="32000" cy="45525"/>
              </a:xfrm>
              <a:custGeom>
                <a:avLst/>
                <a:gdLst/>
                <a:ahLst/>
                <a:cxnLst/>
                <a:rect l="l" t="t" r="r" b="b"/>
                <a:pathLst>
                  <a:path w="1280" h="1821" extrusionOk="0">
                    <a:moveTo>
                      <a:pt x="517" y="1"/>
                    </a:moveTo>
                    <a:cubicBezTo>
                      <a:pt x="496" y="1"/>
                      <a:pt x="475" y="2"/>
                      <a:pt x="454" y="4"/>
                    </a:cubicBezTo>
                    <a:cubicBezTo>
                      <a:pt x="392" y="30"/>
                      <a:pt x="10" y="314"/>
                      <a:pt x="10" y="581"/>
                    </a:cubicBezTo>
                    <a:cubicBezTo>
                      <a:pt x="1" y="892"/>
                      <a:pt x="54" y="1203"/>
                      <a:pt x="161" y="1496"/>
                    </a:cubicBezTo>
                    <a:cubicBezTo>
                      <a:pt x="220" y="1652"/>
                      <a:pt x="435" y="1820"/>
                      <a:pt x="659" y="1820"/>
                    </a:cubicBezTo>
                    <a:cubicBezTo>
                      <a:pt x="868" y="1820"/>
                      <a:pt x="1084" y="1675"/>
                      <a:pt x="1191" y="1238"/>
                    </a:cubicBezTo>
                    <a:cubicBezTo>
                      <a:pt x="1280" y="963"/>
                      <a:pt x="1262" y="661"/>
                      <a:pt x="1147" y="403"/>
                    </a:cubicBezTo>
                    <a:cubicBezTo>
                      <a:pt x="1031" y="156"/>
                      <a:pt x="786"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32"/>
              <p:cNvSpPr/>
              <p:nvPr/>
            </p:nvSpPr>
            <p:spPr>
              <a:xfrm>
                <a:off x="5132350" y="1731275"/>
                <a:ext cx="32000" cy="54200"/>
              </a:xfrm>
              <a:custGeom>
                <a:avLst/>
                <a:gdLst/>
                <a:ahLst/>
                <a:cxnLst/>
                <a:rect l="l" t="t" r="r" b="b"/>
                <a:pathLst>
                  <a:path w="1280" h="2168" extrusionOk="0">
                    <a:moveTo>
                      <a:pt x="1191" y="1262"/>
                    </a:moveTo>
                    <a:cubicBezTo>
                      <a:pt x="1280" y="987"/>
                      <a:pt x="1262" y="685"/>
                      <a:pt x="1147" y="427"/>
                    </a:cubicBezTo>
                    <a:cubicBezTo>
                      <a:pt x="1022" y="161"/>
                      <a:pt x="747" y="1"/>
                      <a:pt x="454" y="28"/>
                    </a:cubicBezTo>
                    <a:cubicBezTo>
                      <a:pt x="392" y="54"/>
                      <a:pt x="10" y="338"/>
                      <a:pt x="10" y="605"/>
                    </a:cubicBezTo>
                    <a:cubicBezTo>
                      <a:pt x="1" y="916"/>
                      <a:pt x="54" y="1227"/>
                      <a:pt x="161" y="1520"/>
                    </a:cubicBezTo>
                    <a:cubicBezTo>
                      <a:pt x="276" y="1822"/>
                      <a:pt x="969" y="2168"/>
                      <a:pt x="1191" y="12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32"/>
              <p:cNvSpPr/>
              <p:nvPr/>
            </p:nvSpPr>
            <p:spPr>
              <a:xfrm>
                <a:off x="5159675" y="1752375"/>
                <a:ext cx="2250" cy="17800"/>
              </a:xfrm>
              <a:custGeom>
                <a:avLst/>
                <a:gdLst/>
                <a:ahLst/>
                <a:cxnLst/>
                <a:rect l="l" t="t" r="r" b="b"/>
                <a:pathLst>
                  <a:path w="90" h="712" extrusionOk="0">
                    <a:moveTo>
                      <a:pt x="27" y="1"/>
                    </a:moveTo>
                    <a:cubicBezTo>
                      <a:pt x="18" y="1"/>
                      <a:pt x="0" y="10"/>
                      <a:pt x="0" y="18"/>
                    </a:cubicBezTo>
                    <a:lnTo>
                      <a:pt x="0" y="36"/>
                    </a:lnTo>
                    <a:cubicBezTo>
                      <a:pt x="0" y="45"/>
                      <a:pt x="9" y="45"/>
                      <a:pt x="9" y="54"/>
                    </a:cubicBezTo>
                    <a:lnTo>
                      <a:pt x="9" y="72"/>
                    </a:lnTo>
                    <a:cubicBezTo>
                      <a:pt x="9" y="89"/>
                      <a:pt x="9" y="116"/>
                      <a:pt x="9" y="152"/>
                    </a:cubicBezTo>
                    <a:cubicBezTo>
                      <a:pt x="0" y="223"/>
                      <a:pt x="0" y="294"/>
                      <a:pt x="9" y="374"/>
                    </a:cubicBezTo>
                    <a:cubicBezTo>
                      <a:pt x="9" y="445"/>
                      <a:pt x="18" y="516"/>
                      <a:pt x="27" y="596"/>
                    </a:cubicBezTo>
                    <a:cubicBezTo>
                      <a:pt x="36" y="649"/>
                      <a:pt x="45" y="693"/>
                      <a:pt x="45" y="693"/>
                    </a:cubicBezTo>
                    <a:cubicBezTo>
                      <a:pt x="45" y="711"/>
                      <a:pt x="62" y="711"/>
                      <a:pt x="71" y="711"/>
                    </a:cubicBezTo>
                    <a:cubicBezTo>
                      <a:pt x="80" y="711"/>
                      <a:pt x="89" y="693"/>
                      <a:pt x="89" y="685"/>
                    </a:cubicBezTo>
                    <a:cubicBezTo>
                      <a:pt x="89" y="685"/>
                      <a:pt x="71" y="640"/>
                      <a:pt x="62" y="587"/>
                    </a:cubicBezTo>
                    <a:cubicBezTo>
                      <a:pt x="54" y="516"/>
                      <a:pt x="45" y="445"/>
                      <a:pt x="36" y="374"/>
                    </a:cubicBezTo>
                    <a:cubicBezTo>
                      <a:pt x="36" y="294"/>
                      <a:pt x="36" y="223"/>
                      <a:pt x="36" y="152"/>
                    </a:cubicBezTo>
                    <a:lnTo>
                      <a:pt x="36" y="81"/>
                    </a:lnTo>
                    <a:lnTo>
                      <a:pt x="36" y="54"/>
                    </a:lnTo>
                    <a:cubicBezTo>
                      <a:pt x="45" y="54"/>
                      <a:pt x="54" y="45"/>
                      <a:pt x="54" y="36"/>
                    </a:cubicBezTo>
                    <a:lnTo>
                      <a:pt x="54" y="27"/>
                    </a:lnTo>
                    <a:cubicBezTo>
                      <a:pt x="6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32"/>
              <p:cNvSpPr/>
              <p:nvPr/>
            </p:nvSpPr>
            <p:spPr>
              <a:xfrm>
                <a:off x="5150125" y="1744600"/>
                <a:ext cx="11575" cy="27400"/>
              </a:xfrm>
              <a:custGeom>
                <a:avLst/>
                <a:gdLst/>
                <a:ahLst/>
                <a:cxnLst/>
                <a:rect l="l" t="t" r="r" b="b"/>
                <a:pathLst>
                  <a:path w="463" h="1096" extrusionOk="0">
                    <a:moveTo>
                      <a:pt x="27" y="1"/>
                    </a:moveTo>
                    <a:cubicBezTo>
                      <a:pt x="9" y="1"/>
                      <a:pt x="0" y="19"/>
                      <a:pt x="9" y="27"/>
                    </a:cubicBezTo>
                    <a:lnTo>
                      <a:pt x="9" y="36"/>
                    </a:lnTo>
                    <a:cubicBezTo>
                      <a:pt x="9" y="43"/>
                      <a:pt x="14" y="49"/>
                      <a:pt x="19" y="49"/>
                    </a:cubicBezTo>
                    <a:cubicBezTo>
                      <a:pt x="22" y="49"/>
                      <a:pt x="24" y="48"/>
                      <a:pt x="27" y="45"/>
                    </a:cubicBezTo>
                    <a:lnTo>
                      <a:pt x="27" y="63"/>
                    </a:lnTo>
                    <a:lnTo>
                      <a:pt x="27" y="81"/>
                    </a:lnTo>
                    <a:cubicBezTo>
                      <a:pt x="27" y="107"/>
                      <a:pt x="36" y="152"/>
                      <a:pt x="45" y="196"/>
                    </a:cubicBezTo>
                    <a:cubicBezTo>
                      <a:pt x="71" y="321"/>
                      <a:pt x="107" y="445"/>
                      <a:pt x="151" y="560"/>
                    </a:cubicBezTo>
                    <a:cubicBezTo>
                      <a:pt x="196" y="685"/>
                      <a:pt x="249" y="800"/>
                      <a:pt x="311" y="907"/>
                    </a:cubicBezTo>
                    <a:cubicBezTo>
                      <a:pt x="338" y="960"/>
                      <a:pt x="364" y="996"/>
                      <a:pt x="373" y="1022"/>
                    </a:cubicBezTo>
                    <a:cubicBezTo>
                      <a:pt x="391" y="1049"/>
                      <a:pt x="400" y="1058"/>
                      <a:pt x="400" y="1058"/>
                    </a:cubicBezTo>
                    <a:cubicBezTo>
                      <a:pt x="415" y="1080"/>
                      <a:pt x="429" y="1096"/>
                      <a:pt x="439" y="1096"/>
                    </a:cubicBezTo>
                    <a:cubicBezTo>
                      <a:pt x="441" y="1096"/>
                      <a:pt x="443" y="1095"/>
                      <a:pt x="444" y="1093"/>
                    </a:cubicBezTo>
                    <a:cubicBezTo>
                      <a:pt x="462" y="1084"/>
                      <a:pt x="453" y="1058"/>
                      <a:pt x="436" y="1040"/>
                    </a:cubicBezTo>
                    <a:cubicBezTo>
                      <a:pt x="436" y="1040"/>
                      <a:pt x="427" y="1022"/>
                      <a:pt x="409" y="996"/>
                    </a:cubicBezTo>
                    <a:cubicBezTo>
                      <a:pt x="391" y="978"/>
                      <a:pt x="373" y="942"/>
                      <a:pt x="347" y="898"/>
                    </a:cubicBezTo>
                    <a:cubicBezTo>
                      <a:pt x="285" y="791"/>
                      <a:pt x="231" y="676"/>
                      <a:pt x="178" y="560"/>
                    </a:cubicBezTo>
                    <a:cubicBezTo>
                      <a:pt x="134" y="445"/>
                      <a:pt x="98" y="329"/>
                      <a:pt x="71" y="205"/>
                    </a:cubicBezTo>
                    <a:cubicBezTo>
                      <a:pt x="63" y="152"/>
                      <a:pt x="45" y="107"/>
                      <a:pt x="45" y="81"/>
                    </a:cubicBezTo>
                    <a:lnTo>
                      <a:pt x="45" y="54"/>
                    </a:lnTo>
                    <a:cubicBezTo>
                      <a:pt x="54" y="54"/>
                      <a:pt x="63" y="45"/>
                      <a:pt x="63" y="36"/>
                    </a:cubicBezTo>
                    <a:lnTo>
                      <a:pt x="63" y="19"/>
                    </a:lnTo>
                    <a:cubicBezTo>
                      <a:pt x="63" y="10"/>
                      <a:pt x="45"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32"/>
              <p:cNvSpPr/>
              <p:nvPr/>
            </p:nvSpPr>
            <p:spPr>
              <a:xfrm>
                <a:off x="5140575" y="1741275"/>
                <a:ext cx="18450" cy="32725"/>
              </a:xfrm>
              <a:custGeom>
                <a:avLst/>
                <a:gdLst/>
                <a:ahLst/>
                <a:cxnLst/>
                <a:rect l="l" t="t" r="r" b="b"/>
                <a:pathLst>
                  <a:path w="738" h="1309" extrusionOk="0">
                    <a:moveTo>
                      <a:pt x="18" y="1"/>
                    </a:moveTo>
                    <a:cubicBezTo>
                      <a:pt x="9" y="9"/>
                      <a:pt x="0" y="18"/>
                      <a:pt x="9" y="36"/>
                    </a:cubicBezTo>
                    <a:lnTo>
                      <a:pt x="9" y="45"/>
                    </a:lnTo>
                    <a:cubicBezTo>
                      <a:pt x="9" y="54"/>
                      <a:pt x="18" y="54"/>
                      <a:pt x="27" y="54"/>
                    </a:cubicBezTo>
                    <a:lnTo>
                      <a:pt x="36" y="89"/>
                    </a:lnTo>
                    <a:cubicBezTo>
                      <a:pt x="54" y="125"/>
                      <a:pt x="71" y="178"/>
                      <a:pt x="98" y="231"/>
                    </a:cubicBezTo>
                    <a:cubicBezTo>
                      <a:pt x="143" y="356"/>
                      <a:pt x="214" y="516"/>
                      <a:pt x="302" y="676"/>
                    </a:cubicBezTo>
                    <a:cubicBezTo>
                      <a:pt x="373" y="818"/>
                      <a:pt x="462" y="951"/>
                      <a:pt x="551" y="1093"/>
                    </a:cubicBezTo>
                    <a:cubicBezTo>
                      <a:pt x="622" y="1200"/>
                      <a:pt x="675" y="1271"/>
                      <a:pt x="675" y="1271"/>
                    </a:cubicBezTo>
                    <a:cubicBezTo>
                      <a:pt x="690" y="1293"/>
                      <a:pt x="711" y="1308"/>
                      <a:pt x="722" y="1308"/>
                    </a:cubicBezTo>
                    <a:cubicBezTo>
                      <a:pt x="725" y="1308"/>
                      <a:pt x="727" y="1308"/>
                      <a:pt x="729" y="1306"/>
                    </a:cubicBezTo>
                    <a:cubicBezTo>
                      <a:pt x="738" y="1306"/>
                      <a:pt x="729" y="1271"/>
                      <a:pt x="711" y="1244"/>
                    </a:cubicBezTo>
                    <a:cubicBezTo>
                      <a:pt x="711" y="1244"/>
                      <a:pt x="658" y="1173"/>
                      <a:pt x="587" y="1066"/>
                    </a:cubicBezTo>
                    <a:cubicBezTo>
                      <a:pt x="507" y="960"/>
                      <a:pt x="418" y="809"/>
                      <a:pt x="329" y="658"/>
                    </a:cubicBezTo>
                    <a:cubicBezTo>
                      <a:pt x="249" y="507"/>
                      <a:pt x="178" y="347"/>
                      <a:pt x="125" y="223"/>
                    </a:cubicBezTo>
                    <a:cubicBezTo>
                      <a:pt x="98" y="169"/>
                      <a:pt x="80" y="116"/>
                      <a:pt x="63" y="80"/>
                    </a:cubicBezTo>
                    <a:lnTo>
                      <a:pt x="54" y="54"/>
                    </a:lnTo>
                    <a:cubicBezTo>
                      <a:pt x="63" y="45"/>
                      <a:pt x="63" y="36"/>
                      <a:pt x="63" y="27"/>
                    </a:cubicBezTo>
                    <a:lnTo>
                      <a:pt x="63" y="18"/>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32"/>
              <p:cNvSpPr/>
              <p:nvPr/>
            </p:nvSpPr>
            <p:spPr>
              <a:xfrm>
                <a:off x="5143900" y="1757475"/>
                <a:ext cx="13125" cy="17800"/>
              </a:xfrm>
              <a:custGeom>
                <a:avLst/>
                <a:gdLst/>
                <a:ahLst/>
                <a:cxnLst/>
                <a:rect l="l" t="t" r="r" b="b"/>
                <a:pathLst>
                  <a:path w="525" h="712" extrusionOk="0">
                    <a:moveTo>
                      <a:pt x="18" y="1"/>
                    </a:moveTo>
                    <a:cubicBezTo>
                      <a:pt x="1" y="10"/>
                      <a:pt x="1" y="28"/>
                      <a:pt x="10" y="36"/>
                    </a:cubicBezTo>
                    <a:lnTo>
                      <a:pt x="18" y="45"/>
                    </a:lnTo>
                    <a:cubicBezTo>
                      <a:pt x="18" y="54"/>
                      <a:pt x="27" y="63"/>
                      <a:pt x="36" y="63"/>
                    </a:cubicBezTo>
                    <a:lnTo>
                      <a:pt x="45" y="81"/>
                    </a:lnTo>
                    <a:lnTo>
                      <a:pt x="89" y="161"/>
                    </a:lnTo>
                    <a:cubicBezTo>
                      <a:pt x="125" y="223"/>
                      <a:pt x="178" y="312"/>
                      <a:pt x="232" y="392"/>
                    </a:cubicBezTo>
                    <a:cubicBezTo>
                      <a:pt x="285" y="472"/>
                      <a:pt x="347" y="543"/>
                      <a:pt x="400" y="605"/>
                    </a:cubicBezTo>
                    <a:cubicBezTo>
                      <a:pt x="445" y="658"/>
                      <a:pt x="462" y="685"/>
                      <a:pt x="480" y="694"/>
                    </a:cubicBezTo>
                    <a:cubicBezTo>
                      <a:pt x="489" y="711"/>
                      <a:pt x="507" y="711"/>
                      <a:pt x="516" y="711"/>
                    </a:cubicBezTo>
                    <a:cubicBezTo>
                      <a:pt x="525" y="703"/>
                      <a:pt x="507" y="667"/>
                      <a:pt x="507" y="667"/>
                    </a:cubicBezTo>
                    <a:cubicBezTo>
                      <a:pt x="507" y="667"/>
                      <a:pt x="480" y="631"/>
                      <a:pt x="427" y="578"/>
                    </a:cubicBezTo>
                    <a:cubicBezTo>
                      <a:pt x="365" y="507"/>
                      <a:pt x="312" y="445"/>
                      <a:pt x="258" y="374"/>
                    </a:cubicBezTo>
                    <a:cubicBezTo>
                      <a:pt x="205" y="294"/>
                      <a:pt x="152" y="214"/>
                      <a:pt x="116" y="152"/>
                    </a:cubicBezTo>
                    <a:cubicBezTo>
                      <a:pt x="98" y="116"/>
                      <a:pt x="81" y="90"/>
                      <a:pt x="72" y="72"/>
                    </a:cubicBezTo>
                    <a:lnTo>
                      <a:pt x="54" y="54"/>
                    </a:lnTo>
                    <a:cubicBezTo>
                      <a:pt x="63" y="45"/>
                      <a:pt x="63" y="36"/>
                      <a:pt x="54" y="28"/>
                    </a:cubicBezTo>
                    <a:lnTo>
                      <a:pt x="54" y="19"/>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32"/>
              <p:cNvSpPr/>
              <p:nvPr/>
            </p:nvSpPr>
            <p:spPr>
              <a:xfrm>
                <a:off x="5134575" y="1753400"/>
                <a:ext cx="21350" cy="23300"/>
              </a:xfrm>
              <a:custGeom>
                <a:avLst/>
                <a:gdLst/>
                <a:ahLst/>
                <a:cxnLst/>
                <a:rect l="l" t="t" r="r" b="b"/>
                <a:pathLst>
                  <a:path w="854" h="932" extrusionOk="0">
                    <a:moveTo>
                      <a:pt x="28" y="0"/>
                    </a:moveTo>
                    <a:cubicBezTo>
                      <a:pt x="24" y="0"/>
                      <a:pt x="21" y="1"/>
                      <a:pt x="18" y="4"/>
                    </a:cubicBezTo>
                    <a:lnTo>
                      <a:pt x="9" y="4"/>
                    </a:lnTo>
                    <a:cubicBezTo>
                      <a:pt x="1" y="13"/>
                      <a:pt x="1" y="31"/>
                      <a:pt x="9" y="40"/>
                    </a:cubicBezTo>
                    <a:lnTo>
                      <a:pt x="18" y="48"/>
                    </a:lnTo>
                    <a:cubicBezTo>
                      <a:pt x="18" y="57"/>
                      <a:pt x="27" y="75"/>
                      <a:pt x="45" y="75"/>
                    </a:cubicBezTo>
                    <a:lnTo>
                      <a:pt x="54" y="84"/>
                    </a:lnTo>
                    <a:lnTo>
                      <a:pt x="125" y="199"/>
                    </a:lnTo>
                    <a:cubicBezTo>
                      <a:pt x="205" y="306"/>
                      <a:pt x="285" y="404"/>
                      <a:pt x="374" y="510"/>
                    </a:cubicBezTo>
                    <a:cubicBezTo>
                      <a:pt x="462" y="608"/>
                      <a:pt x="560" y="706"/>
                      <a:pt x="658" y="794"/>
                    </a:cubicBezTo>
                    <a:cubicBezTo>
                      <a:pt x="738" y="866"/>
                      <a:pt x="791" y="910"/>
                      <a:pt x="791" y="910"/>
                    </a:cubicBezTo>
                    <a:cubicBezTo>
                      <a:pt x="811" y="923"/>
                      <a:pt x="830" y="931"/>
                      <a:pt x="839" y="931"/>
                    </a:cubicBezTo>
                    <a:cubicBezTo>
                      <a:pt x="842" y="931"/>
                      <a:pt x="844" y="930"/>
                      <a:pt x="844" y="928"/>
                    </a:cubicBezTo>
                    <a:cubicBezTo>
                      <a:pt x="853" y="919"/>
                      <a:pt x="844" y="901"/>
                      <a:pt x="818" y="883"/>
                    </a:cubicBezTo>
                    <a:cubicBezTo>
                      <a:pt x="818" y="883"/>
                      <a:pt x="764" y="839"/>
                      <a:pt x="685" y="768"/>
                    </a:cubicBezTo>
                    <a:cubicBezTo>
                      <a:pt x="587" y="679"/>
                      <a:pt x="489" y="581"/>
                      <a:pt x="400" y="484"/>
                    </a:cubicBezTo>
                    <a:cubicBezTo>
                      <a:pt x="311" y="386"/>
                      <a:pt x="223" y="288"/>
                      <a:pt x="152" y="182"/>
                    </a:cubicBezTo>
                    <a:cubicBezTo>
                      <a:pt x="116" y="137"/>
                      <a:pt x="89" y="93"/>
                      <a:pt x="72" y="75"/>
                    </a:cubicBezTo>
                    <a:lnTo>
                      <a:pt x="54" y="48"/>
                    </a:lnTo>
                    <a:cubicBezTo>
                      <a:pt x="63" y="40"/>
                      <a:pt x="63" y="31"/>
                      <a:pt x="54" y="22"/>
                    </a:cubicBezTo>
                    <a:lnTo>
                      <a:pt x="54" y="13"/>
                    </a:lnTo>
                    <a:cubicBezTo>
                      <a:pt x="48" y="7"/>
                      <a:pt x="37"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32"/>
              <p:cNvSpPr/>
              <p:nvPr/>
            </p:nvSpPr>
            <p:spPr>
              <a:xfrm>
                <a:off x="5125925" y="1751100"/>
                <a:ext cx="29550" cy="27150"/>
              </a:xfrm>
              <a:custGeom>
                <a:avLst/>
                <a:gdLst/>
                <a:ahLst/>
                <a:cxnLst/>
                <a:rect l="l" t="t" r="r" b="b"/>
                <a:pathLst>
                  <a:path w="1182" h="1086" extrusionOk="0">
                    <a:moveTo>
                      <a:pt x="27" y="1"/>
                    </a:moveTo>
                    <a:cubicBezTo>
                      <a:pt x="20" y="1"/>
                      <a:pt x="14" y="3"/>
                      <a:pt x="9" y="7"/>
                    </a:cubicBezTo>
                    <a:lnTo>
                      <a:pt x="9" y="16"/>
                    </a:lnTo>
                    <a:cubicBezTo>
                      <a:pt x="0" y="25"/>
                      <a:pt x="0" y="34"/>
                      <a:pt x="9" y="52"/>
                    </a:cubicBezTo>
                    <a:lnTo>
                      <a:pt x="36" y="52"/>
                    </a:lnTo>
                    <a:lnTo>
                      <a:pt x="1110" y="1055"/>
                    </a:lnTo>
                    <a:cubicBezTo>
                      <a:pt x="1130" y="1075"/>
                      <a:pt x="1150" y="1085"/>
                      <a:pt x="1163" y="1085"/>
                    </a:cubicBezTo>
                    <a:cubicBezTo>
                      <a:pt x="1167" y="1085"/>
                      <a:pt x="1170" y="1084"/>
                      <a:pt x="1173" y="1082"/>
                    </a:cubicBezTo>
                    <a:cubicBezTo>
                      <a:pt x="1181" y="1073"/>
                      <a:pt x="1164" y="1046"/>
                      <a:pt x="1137" y="1020"/>
                    </a:cubicBezTo>
                    <a:lnTo>
                      <a:pt x="54" y="43"/>
                    </a:lnTo>
                    <a:cubicBezTo>
                      <a:pt x="54" y="34"/>
                      <a:pt x="54" y="25"/>
                      <a:pt x="54" y="16"/>
                    </a:cubicBezTo>
                    <a:lnTo>
                      <a:pt x="45" y="7"/>
                    </a:lnTo>
                    <a:cubicBezTo>
                      <a:pt x="40" y="3"/>
                      <a:pt x="3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32"/>
              <p:cNvSpPr/>
              <p:nvPr/>
            </p:nvSpPr>
            <p:spPr>
              <a:xfrm>
                <a:off x="5140575" y="1767750"/>
                <a:ext cx="12900" cy="12175"/>
              </a:xfrm>
              <a:custGeom>
                <a:avLst/>
                <a:gdLst/>
                <a:ahLst/>
                <a:cxnLst/>
                <a:rect l="l" t="t" r="r" b="b"/>
                <a:pathLst>
                  <a:path w="516" h="487" extrusionOk="0">
                    <a:moveTo>
                      <a:pt x="23" y="1"/>
                    </a:moveTo>
                    <a:cubicBezTo>
                      <a:pt x="18" y="1"/>
                      <a:pt x="14" y="3"/>
                      <a:pt x="9" y="7"/>
                    </a:cubicBezTo>
                    <a:lnTo>
                      <a:pt x="9" y="16"/>
                    </a:lnTo>
                    <a:cubicBezTo>
                      <a:pt x="0" y="25"/>
                      <a:pt x="0" y="43"/>
                      <a:pt x="9" y="52"/>
                    </a:cubicBezTo>
                    <a:lnTo>
                      <a:pt x="45" y="52"/>
                    </a:lnTo>
                    <a:lnTo>
                      <a:pt x="63" y="61"/>
                    </a:lnTo>
                    <a:lnTo>
                      <a:pt x="116" y="105"/>
                    </a:lnTo>
                    <a:cubicBezTo>
                      <a:pt x="169" y="149"/>
                      <a:pt x="222" y="194"/>
                      <a:pt x="276" y="247"/>
                    </a:cubicBezTo>
                    <a:cubicBezTo>
                      <a:pt x="329" y="300"/>
                      <a:pt x="382" y="354"/>
                      <a:pt x="418" y="398"/>
                    </a:cubicBezTo>
                    <a:cubicBezTo>
                      <a:pt x="453" y="443"/>
                      <a:pt x="471" y="478"/>
                      <a:pt x="471" y="478"/>
                    </a:cubicBezTo>
                    <a:cubicBezTo>
                      <a:pt x="480" y="487"/>
                      <a:pt x="498" y="487"/>
                      <a:pt x="507" y="487"/>
                    </a:cubicBezTo>
                    <a:cubicBezTo>
                      <a:pt x="516" y="469"/>
                      <a:pt x="516" y="460"/>
                      <a:pt x="507" y="451"/>
                    </a:cubicBezTo>
                    <a:cubicBezTo>
                      <a:pt x="507" y="451"/>
                      <a:pt x="489" y="416"/>
                      <a:pt x="445" y="371"/>
                    </a:cubicBezTo>
                    <a:lnTo>
                      <a:pt x="294" y="220"/>
                    </a:lnTo>
                    <a:cubicBezTo>
                      <a:pt x="240" y="167"/>
                      <a:pt x="178" y="123"/>
                      <a:pt x="134" y="87"/>
                    </a:cubicBezTo>
                    <a:lnTo>
                      <a:pt x="71" y="43"/>
                    </a:lnTo>
                    <a:lnTo>
                      <a:pt x="54" y="34"/>
                    </a:lnTo>
                    <a:cubicBezTo>
                      <a:pt x="63" y="25"/>
                      <a:pt x="54" y="16"/>
                      <a:pt x="45" y="7"/>
                    </a:cubicBezTo>
                    <a:lnTo>
                      <a:pt x="36" y="7"/>
                    </a:lnTo>
                    <a:cubicBezTo>
                      <a:pt x="32" y="3"/>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32"/>
              <p:cNvSpPr/>
              <p:nvPr/>
            </p:nvSpPr>
            <p:spPr>
              <a:xfrm>
                <a:off x="5118375" y="1762725"/>
                <a:ext cx="34000" cy="17525"/>
              </a:xfrm>
              <a:custGeom>
                <a:avLst/>
                <a:gdLst/>
                <a:ahLst/>
                <a:cxnLst/>
                <a:rect l="l" t="t" r="r" b="b"/>
                <a:pathLst>
                  <a:path w="1360" h="701" extrusionOk="0">
                    <a:moveTo>
                      <a:pt x="23" y="1"/>
                    </a:moveTo>
                    <a:cubicBezTo>
                      <a:pt x="13" y="1"/>
                      <a:pt x="7" y="9"/>
                      <a:pt x="0" y="22"/>
                    </a:cubicBezTo>
                    <a:lnTo>
                      <a:pt x="0" y="31"/>
                    </a:lnTo>
                    <a:cubicBezTo>
                      <a:pt x="0" y="40"/>
                      <a:pt x="9" y="57"/>
                      <a:pt x="27" y="57"/>
                    </a:cubicBezTo>
                    <a:lnTo>
                      <a:pt x="36" y="57"/>
                    </a:lnTo>
                    <a:cubicBezTo>
                      <a:pt x="45" y="57"/>
                      <a:pt x="54" y="48"/>
                      <a:pt x="62" y="40"/>
                    </a:cubicBezTo>
                    <a:lnTo>
                      <a:pt x="89" y="48"/>
                    </a:lnTo>
                    <a:cubicBezTo>
                      <a:pt x="133" y="57"/>
                      <a:pt x="178" y="75"/>
                      <a:pt x="249" y="93"/>
                    </a:cubicBezTo>
                    <a:cubicBezTo>
                      <a:pt x="311" y="111"/>
                      <a:pt x="382" y="137"/>
                      <a:pt x="462" y="173"/>
                    </a:cubicBezTo>
                    <a:cubicBezTo>
                      <a:pt x="533" y="208"/>
                      <a:pt x="622" y="235"/>
                      <a:pt x="693" y="279"/>
                    </a:cubicBezTo>
                    <a:cubicBezTo>
                      <a:pt x="844" y="350"/>
                      <a:pt x="977" y="439"/>
                      <a:pt x="1110" y="537"/>
                    </a:cubicBezTo>
                    <a:cubicBezTo>
                      <a:pt x="1164" y="572"/>
                      <a:pt x="1208" y="608"/>
                      <a:pt x="1235" y="635"/>
                    </a:cubicBezTo>
                    <a:cubicBezTo>
                      <a:pt x="1270" y="652"/>
                      <a:pt x="1288" y="670"/>
                      <a:pt x="1288" y="670"/>
                    </a:cubicBezTo>
                    <a:cubicBezTo>
                      <a:pt x="1308" y="690"/>
                      <a:pt x="1328" y="700"/>
                      <a:pt x="1341" y="700"/>
                    </a:cubicBezTo>
                    <a:cubicBezTo>
                      <a:pt x="1345" y="700"/>
                      <a:pt x="1348" y="699"/>
                      <a:pt x="1350" y="697"/>
                    </a:cubicBezTo>
                    <a:cubicBezTo>
                      <a:pt x="1359" y="688"/>
                      <a:pt x="1341" y="661"/>
                      <a:pt x="1315" y="635"/>
                    </a:cubicBezTo>
                    <a:lnTo>
                      <a:pt x="1261" y="599"/>
                    </a:lnTo>
                    <a:cubicBezTo>
                      <a:pt x="1235" y="572"/>
                      <a:pt x="1190" y="537"/>
                      <a:pt x="1137" y="501"/>
                    </a:cubicBezTo>
                    <a:cubicBezTo>
                      <a:pt x="1004" y="404"/>
                      <a:pt x="862" y="324"/>
                      <a:pt x="711" y="253"/>
                    </a:cubicBezTo>
                    <a:cubicBezTo>
                      <a:pt x="631" y="208"/>
                      <a:pt x="551" y="173"/>
                      <a:pt x="471" y="146"/>
                    </a:cubicBezTo>
                    <a:cubicBezTo>
                      <a:pt x="382" y="120"/>
                      <a:pt x="311" y="93"/>
                      <a:pt x="249" y="75"/>
                    </a:cubicBezTo>
                    <a:cubicBezTo>
                      <a:pt x="187" y="57"/>
                      <a:pt x="133" y="40"/>
                      <a:pt x="89" y="31"/>
                    </a:cubicBezTo>
                    <a:lnTo>
                      <a:pt x="62" y="22"/>
                    </a:lnTo>
                    <a:cubicBezTo>
                      <a:pt x="62" y="13"/>
                      <a:pt x="54" y="4"/>
                      <a:pt x="45" y="4"/>
                    </a:cubicBezTo>
                    <a:lnTo>
                      <a:pt x="36" y="4"/>
                    </a:lnTo>
                    <a:cubicBezTo>
                      <a:pt x="31" y="2"/>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32"/>
              <p:cNvSpPr/>
              <p:nvPr/>
            </p:nvSpPr>
            <p:spPr>
              <a:xfrm>
                <a:off x="5133700" y="1772500"/>
                <a:ext cx="15125" cy="8925"/>
              </a:xfrm>
              <a:custGeom>
                <a:avLst/>
                <a:gdLst/>
                <a:ahLst/>
                <a:cxnLst/>
                <a:rect l="l" t="t" r="r" b="b"/>
                <a:pathLst>
                  <a:path w="605" h="357" extrusionOk="0">
                    <a:moveTo>
                      <a:pt x="26" y="0"/>
                    </a:moveTo>
                    <a:cubicBezTo>
                      <a:pt x="18" y="0"/>
                      <a:pt x="9" y="6"/>
                      <a:pt x="9" y="13"/>
                    </a:cubicBezTo>
                    <a:lnTo>
                      <a:pt x="9" y="22"/>
                    </a:lnTo>
                    <a:cubicBezTo>
                      <a:pt x="0" y="39"/>
                      <a:pt x="9" y="48"/>
                      <a:pt x="18" y="57"/>
                    </a:cubicBezTo>
                    <a:lnTo>
                      <a:pt x="27" y="57"/>
                    </a:lnTo>
                    <a:cubicBezTo>
                      <a:pt x="36" y="57"/>
                      <a:pt x="44" y="48"/>
                      <a:pt x="53" y="39"/>
                    </a:cubicBezTo>
                    <a:lnTo>
                      <a:pt x="62" y="48"/>
                    </a:lnTo>
                    <a:cubicBezTo>
                      <a:pt x="240" y="128"/>
                      <a:pt x="409" y="226"/>
                      <a:pt x="560" y="350"/>
                    </a:cubicBezTo>
                    <a:cubicBezTo>
                      <a:pt x="564" y="355"/>
                      <a:pt x="571" y="357"/>
                      <a:pt x="577" y="357"/>
                    </a:cubicBezTo>
                    <a:cubicBezTo>
                      <a:pt x="584" y="357"/>
                      <a:pt x="591" y="355"/>
                      <a:pt x="595" y="350"/>
                    </a:cubicBezTo>
                    <a:cubicBezTo>
                      <a:pt x="604" y="332"/>
                      <a:pt x="604" y="315"/>
                      <a:pt x="586" y="315"/>
                    </a:cubicBezTo>
                    <a:cubicBezTo>
                      <a:pt x="426" y="199"/>
                      <a:pt x="258" y="102"/>
                      <a:pt x="71" y="30"/>
                    </a:cubicBezTo>
                    <a:lnTo>
                      <a:pt x="62" y="30"/>
                    </a:lnTo>
                    <a:cubicBezTo>
                      <a:pt x="62" y="13"/>
                      <a:pt x="53" y="4"/>
                      <a:pt x="44" y="4"/>
                    </a:cubicBezTo>
                    <a:lnTo>
                      <a:pt x="36" y="4"/>
                    </a:lnTo>
                    <a:cubicBezTo>
                      <a:pt x="33" y="1"/>
                      <a:pt x="30"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32"/>
              <p:cNvSpPr/>
              <p:nvPr/>
            </p:nvSpPr>
            <p:spPr>
              <a:xfrm>
                <a:off x="5133700" y="1775475"/>
                <a:ext cx="13775" cy="4675"/>
              </a:xfrm>
              <a:custGeom>
                <a:avLst/>
                <a:gdLst/>
                <a:ahLst/>
                <a:cxnLst/>
                <a:rect l="l" t="t" r="r" b="b"/>
                <a:pathLst>
                  <a:path w="551" h="187" extrusionOk="0">
                    <a:moveTo>
                      <a:pt x="27" y="0"/>
                    </a:moveTo>
                    <a:cubicBezTo>
                      <a:pt x="18" y="0"/>
                      <a:pt x="0" y="9"/>
                      <a:pt x="0" y="18"/>
                    </a:cubicBezTo>
                    <a:lnTo>
                      <a:pt x="0" y="27"/>
                    </a:lnTo>
                    <a:cubicBezTo>
                      <a:pt x="0" y="45"/>
                      <a:pt x="9" y="54"/>
                      <a:pt x="27" y="54"/>
                    </a:cubicBezTo>
                    <a:lnTo>
                      <a:pt x="36" y="54"/>
                    </a:lnTo>
                    <a:cubicBezTo>
                      <a:pt x="44" y="54"/>
                      <a:pt x="53" y="45"/>
                      <a:pt x="53" y="36"/>
                    </a:cubicBezTo>
                    <a:lnTo>
                      <a:pt x="71" y="36"/>
                    </a:lnTo>
                    <a:cubicBezTo>
                      <a:pt x="222" y="62"/>
                      <a:pt x="373" y="107"/>
                      <a:pt x="515" y="187"/>
                    </a:cubicBezTo>
                    <a:cubicBezTo>
                      <a:pt x="524" y="187"/>
                      <a:pt x="542" y="187"/>
                      <a:pt x="542" y="178"/>
                    </a:cubicBezTo>
                    <a:cubicBezTo>
                      <a:pt x="551" y="160"/>
                      <a:pt x="542" y="151"/>
                      <a:pt x="533" y="142"/>
                    </a:cubicBezTo>
                    <a:cubicBezTo>
                      <a:pt x="391" y="71"/>
                      <a:pt x="231" y="36"/>
                      <a:pt x="71" y="18"/>
                    </a:cubicBezTo>
                    <a:lnTo>
                      <a:pt x="62" y="18"/>
                    </a:lnTo>
                    <a:cubicBezTo>
                      <a:pt x="53" y="9"/>
                      <a:pt x="5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32"/>
              <p:cNvSpPr/>
              <p:nvPr/>
            </p:nvSpPr>
            <p:spPr>
              <a:xfrm>
                <a:off x="5152775" y="1749800"/>
                <a:ext cx="7150" cy="22450"/>
              </a:xfrm>
              <a:custGeom>
                <a:avLst/>
                <a:gdLst/>
                <a:ahLst/>
                <a:cxnLst/>
                <a:rect l="l" t="t" r="r" b="b"/>
                <a:pathLst>
                  <a:path w="286" h="898" extrusionOk="0">
                    <a:moveTo>
                      <a:pt x="75" y="0"/>
                    </a:moveTo>
                    <a:cubicBezTo>
                      <a:pt x="68" y="0"/>
                      <a:pt x="59" y="4"/>
                      <a:pt x="54" y="15"/>
                    </a:cubicBezTo>
                    <a:lnTo>
                      <a:pt x="54" y="24"/>
                    </a:lnTo>
                    <a:cubicBezTo>
                      <a:pt x="54" y="24"/>
                      <a:pt x="54" y="33"/>
                      <a:pt x="63" y="33"/>
                    </a:cubicBezTo>
                    <a:lnTo>
                      <a:pt x="63" y="41"/>
                    </a:lnTo>
                    <a:lnTo>
                      <a:pt x="54" y="59"/>
                    </a:lnTo>
                    <a:cubicBezTo>
                      <a:pt x="36" y="86"/>
                      <a:pt x="28" y="121"/>
                      <a:pt x="19" y="157"/>
                    </a:cubicBezTo>
                    <a:cubicBezTo>
                      <a:pt x="1" y="255"/>
                      <a:pt x="1" y="361"/>
                      <a:pt x="36" y="468"/>
                    </a:cubicBezTo>
                    <a:cubicBezTo>
                      <a:pt x="63" y="565"/>
                      <a:pt x="107" y="663"/>
                      <a:pt x="161" y="752"/>
                    </a:cubicBezTo>
                    <a:cubicBezTo>
                      <a:pt x="196" y="823"/>
                      <a:pt x="232" y="867"/>
                      <a:pt x="232" y="867"/>
                    </a:cubicBezTo>
                    <a:cubicBezTo>
                      <a:pt x="238" y="887"/>
                      <a:pt x="250" y="897"/>
                      <a:pt x="259" y="897"/>
                    </a:cubicBezTo>
                    <a:cubicBezTo>
                      <a:pt x="262" y="897"/>
                      <a:pt x="265" y="896"/>
                      <a:pt x="267" y="894"/>
                    </a:cubicBezTo>
                    <a:cubicBezTo>
                      <a:pt x="285" y="885"/>
                      <a:pt x="285" y="867"/>
                      <a:pt x="267" y="850"/>
                    </a:cubicBezTo>
                    <a:cubicBezTo>
                      <a:pt x="267" y="850"/>
                      <a:pt x="241" y="805"/>
                      <a:pt x="196" y="734"/>
                    </a:cubicBezTo>
                    <a:cubicBezTo>
                      <a:pt x="143" y="645"/>
                      <a:pt x="99" y="557"/>
                      <a:pt x="72" y="459"/>
                    </a:cubicBezTo>
                    <a:cubicBezTo>
                      <a:pt x="36" y="361"/>
                      <a:pt x="28" y="263"/>
                      <a:pt x="45" y="157"/>
                    </a:cubicBezTo>
                    <a:cubicBezTo>
                      <a:pt x="54" y="130"/>
                      <a:pt x="63" y="95"/>
                      <a:pt x="72" y="68"/>
                    </a:cubicBezTo>
                    <a:lnTo>
                      <a:pt x="81" y="50"/>
                    </a:lnTo>
                    <a:cubicBezTo>
                      <a:pt x="90" y="50"/>
                      <a:pt x="99" y="50"/>
                      <a:pt x="107" y="41"/>
                    </a:cubicBezTo>
                    <a:cubicBezTo>
                      <a:pt x="116" y="24"/>
                      <a:pt x="107" y="15"/>
                      <a:pt x="99" y="6"/>
                    </a:cubicBezTo>
                    <a:lnTo>
                      <a:pt x="90" y="6"/>
                    </a:lnTo>
                    <a:cubicBezTo>
                      <a:pt x="86" y="2"/>
                      <a:pt x="81"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32"/>
              <p:cNvSpPr/>
              <p:nvPr/>
            </p:nvSpPr>
            <p:spPr>
              <a:xfrm>
                <a:off x="5157000" y="1744875"/>
                <a:ext cx="4475" cy="22675"/>
              </a:xfrm>
              <a:custGeom>
                <a:avLst/>
                <a:gdLst/>
                <a:ahLst/>
                <a:cxnLst/>
                <a:rect l="l" t="t" r="r" b="b"/>
                <a:pathLst>
                  <a:path w="179" h="907" extrusionOk="0">
                    <a:moveTo>
                      <a:pt x="125" y="1"/>
                    </a:moveTo>
                    <a:cubicBezTo>
                      <a:pt x="118" y="1"/>
                      <a:pt x="112" y="3"/>
                      <a:pt x="107" y="8"/>
                    </a:cubicBezTo>
                    <a:lnTo>
                      <a:pt x="107" y="16"/>
                    </a:lnTo>
                    <a:cubicBezTo>
                      <a:pt x="107" y="16"/>
                      <a:pt x="107" y="25"/>
                      <a:pt x="107" y="25"/>
                    </a:cubicBezTo>
                    <a:lnTo>
                      <a:pt x="98" y="43"/>
                    </a:lnTo>
                    <a:cubicBezTo>
                      <a:pt x="81" y="70"/>
                      <a:pt x="63" y="105"/>
                      <a:pt x="45" y="132"/>
                    </a:cubicBezTo>
                    <a:cubicBezTo>
                      <a:pt x="10" y="230"/>
                      <a:pt x="1" y="336"/>
                      <a:pt x="10" y="443"/>
                    </a:cubicBezTo>
                    <a:cubicBezTo>
                      <a:pt x="18" y="549"/>
                      <a:pt x="45" y="647"/>
                      <a:pt x="81" y="745"/>
                    </a:cubicBezTo>
                    <a:cubicBezTo>
                      <a:pt x="107" y="825"/>
                      <a:pt x="134" y="878"/>
                      <a:pt x="134" y="878"/>
                    </a:cubicBezTo>
                    <a:cubicBezTo>
                      <a:pt x="141" y="892"/>
                      <a:pt x="154" y="907"/>
                      <a:pt x="164" y="907"/>
                    </a:cubicBezTo>
                    <a:cubicBezTo>
                      <a:pt x="166" y="907"/>
                      <a:pt x="168" y="906"/>
                      <a:pt x="169" y="905"/>
                    </a:cubicBezTo>
                    <a:cubicBezTo>
                      <a:pt x="169" y="905"/>
                      <a:pt x="178" y="878"/>
                      <a:pt x="169" y="860"/>
                    </a:cubicBezTo>
                    <a:cubicBezTo>
                      <a:pt x="169" y="860"/>
                      <a:pt x="143" y="807"/>
                      <a:pt x="116" y="736"/>
                    </a:cubicBezTo>
                    <a:cubicBezTo>
                      <a:pt x="72" y="638"/>
                      <a:pt x="54" y="540"/>
                      <a:pt x="36" y="443"/>
                    </a:cubicBezTo>
                    <a:cubicBezTo>
                      <a:pt x="27" y="345"/>
                      <a:pt x="36" y="238"/>
                      <a:pt x="72" y="141"/>
                    </a:cubicBezTo>
                    <a:cubicBezTo>
                      <a:pt x="81" y="114"/>
                      <a:pt x="89" y="87"/>
                      <a:pt x="107" y="52"/>
                    </a:cubicBezTo>
                    <a:lnTo>
                      <a:pt x="125" y="43"/>
                    </a:lnTo>
                    <a:lnTo>
                      <a:pt x="152" y="43"/>
                    </a:lnTo>
                    <a:cubicBezTo>
                      <a:pt x="161" y="34"/>
                      <a:pt x="161" y="16"/>
                      <a:pt x="152" y="8"/>
                    </a:cubicBezTo>
                    <a:lnTo>
                      <a:pt x="143" y="8"/>
                    </a:lnTo>
                    <a:cubicBezTo>
                      <a:pt x="138" y="3"/>
                      <a:pt x="132"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32"/>
              <p:cNvSpPr/>
              <p:nvPr/>
            </p:nvSpPr>
            <p:spPr>
              <a:xfrm>
                <a:off x="5128350" y="1771400"/>
                <a:ext cx="22900" cy="4800"/>
              </a:xfrm>
              <a:custGeom>
                <a:avLst/>
                <a:gdLst/>
                <a:ahLst/>
                <a:cxnLst/>
                <a:rect l="l" t="t" r="r" b="b"/>
                <a:pathLst>
                  <a:path w="916" h="192" extrusionOk="0">
                    <a:moveTo>
                      <a:pt x="383" y="0"/>
                    </a:moveTo>
                    <a:cubicBezTo>
                      <a:pt x="303" y="0"/>
                      <a:pt x="225" y="10"/>
                      <a:pt x="152" y="30"/>
                    </a:cubicBezTo>
                    <a:cubicBezTo>
                      <a:pt x="116" y="48"/>
                      <a:pt x="90" y="57"/>
                      <a:pt x="63" y="74"/>
                    </a:cubicBezTo>
                    <a:lnTo>
                      <a:pt x="45" y="92"/>
                    </a:lnTo>
                    <a:cubicBezTo>
                      <a:pt x="41" y="88"/>
                      <a:pt x="34" y="86"/>
                      <a:pt x="29" y="86"/>
                    </a:cubicBezTo>
                    <a:cubicBezTo>
                      <a:pt x="23" y="86"/>
                      <a:pt x="19" y="88"/>
                      <a:pt x="19" y="92"/>
                    </a:cubicBezTo>
                    <a:cubicBezTo>
                      <a:pt x="1" y="101"/>
                      <a:pt x="1" y="119"/>
                      <a:pt x="19" y="128"/>
                    </a:cubicBezTo>
                    <a:cubicBezTo>
                      <a:pt x="23" y="132"/>
                      <a:pt x="28" y="134"/>
                      <a:pt x="32" y="134"/>
                    </a:cubicBezTo>
                    <a:cubicBezTo>
                      <a:pt x="36" y="134"/>
                      <a:pt x="41" y="132"/>
                      <a:pt x="45" y="128"/>
                    </a:cubicBezTo>
                    <a:lnTo>
                      <a:pt x="54" y="128"/>
                    </a:lnTo>
                    <a:cubicBezTo>
                      <a:pt x="54" y="119"/>
                      <a:pt x="54" y="110"/>
                      <a:pt x="54" y="110"/>
                    </a:cubicBezTo>
                    <a:lnTo>
                      <a:pt x="72" y="92"/>
                    </a:lnTo>
                    <a:cubicBezTo>
                      <a:pt x="99" y="74"/>
                      <a:pt x="125" y="66"/>
                      <a:pt x="161" y="57"/>
                    </a:cubicBezTo>
                    <a:cubicBezTo>
                      <a:pt x="224" y="40"/>
                      <a:pt x="287" y="30"/>
                      <a:pt x="350" y="30"/>
                    </a:cubicBezTo>
                    <a:cubicBezTo>
                      <a:pt x="385" y="30"/>
                      <a:pt x="419" y="33"/>
                      <a:pt x="454" y="39"/>
                    </a:cubicBezTo>
                    <a:cubicBezTo>
                      <a:pt x="552" y="57"/>
                      <a:pt x="649" y="83"/>
                      <a:pt x="738" y="128"/>
                    </a:cubicBezTo>
                    <a:cubicBezTo>
                      <a:pt x="818" y="154"/>
                      <a:pt x="871" y="181"/>
                      <a:pt x="871" y="181"/>
                    </a:cubicBezTo>
                    <a:cubicBezTo>
                      <a:pt x="879" y="189"/>
                      <a:pt x="886" y="191"/>
                      <a:pt x="893" y="191"/>
                    </a:cubicBezTo>
                    <a:cubicBezTo>
                      <a:pt x="903" y="191"/>
                      <a:pt x="911" y="186"/>
                      <a:pt x="916" y="181"/>
                    </a:cubicBezTo>
                    <a:cubicBezTo>
                      <a:pt x="916" y="172"/>
                      <a:pt x="907" y="154"/>
                      <a:pt x="889" y="146"/>
                    </a:cubicBezTo>
                    <a:cubicBezTo>
                      <a:pt x="889" y="146"/>
                      <a:pt x="836" y="119"/>
                      <a:pt x="756" y="92"/>
                    </a:cubicBezTo>
                    <a:cubicBezTo>
                      <a:pt x="658" y="48"/>
                      <a:pt x="560" y="21"/>
                      <a:pt x="463" y="3"/>
                    </a:cubicBezTo>
                    <a:cubicBezTo>
                      <a:pt x="436" y="1"/>
                      <a:pt x="409"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32"/>
              <p:cNvSpPr/>
              <p:nvPr/>
            </p:nvSpPr>
            <p:spPr>
              <a:xfrm>
                <a:off x="5159675" y="1752375"/>
                <a:ext cx="2250" cy="17800"/>
              </a:xfrm>
              <a:custGeom>
                <a:avLst/>
                <a:gdLst/>
                <a:ahLst/>
                <a:cxnLst/>
                <a:rect l="l" t="t" r="r" b="b"/>
                <a:pathLst>
                  <a:path w="90" h="712" extrusionOk="0">
                    <a:moveTo>
                      <a:pt x="0" y="36"/>
                    </a:moveTo>
                    <a:lnTo>
                      <a:pt x="0" y="18"/>
                    </a:lnTo>
                    <a:cubicBezTo>
                      <a:pt x="0" y="10"/>
                      <a:pt x="18" y="1"/>
                      <a:pt x="27" y="1"/>
                    </a:cubicBezTo>
                    <a:lnTo>
                      <a:pt x="36" y="1"/>
                    </a:lnTo>
                    <a:cubicBezTo>
                      <a:pt x="54" y="1"/>
                      <a:pt x="62" y="10"/>
                      <a:pt x="54" y="27"/>
                    </a:cubicBezTo>
                    <a:lnTo>
                      <a:pt x="54" y="36"/>
                    </a:lnTo>
                    <a:cubicBezTo>
                      <a:pt x="54" y="45"/>
                      <a:pt x="45" y="54"/>
                      <a:pt x="36" y="54"/>
                    </a:cubicBezTo>
                    <a:lnTo>
                      <a:pt x="36" y="81"/>
                    </a:lnTo>
                    <a:lnTo>
                      <a:pt x="36" y="152"/>
                    </a:lnTo>
                    <a:cubicBezTo>
                      <a:pt x="36" y="223"/>
                      <a:pt x="36" y="294"/>
                      <a:pt x="36" y="374"/>
                    </a:cubicBezTo>
                    <a:cubicBezTo>
                      <a:pt x="45" y="445"/>
                      <a:pt x="54" y="516"/>
                      <a:pt x="62" y="587"/>
                    </a:cubicBezTo>
                    <a:cubicBezTo>
                      <a:pt x="71" y="640"/>
                      <a:pt x="89" y="685"/>
                      <a:pt x="89" y="685"/>
                    </a:cubicBezTo>
                    <a:cubicBezTo>
                      <a:pt x="89" y="693"/>
                      <a:pt x="80" y="711"/>
                      <a:pt x="71" y="711"/>
                    </a:cubicBezTo>
                    <a:cubicBezTo>
                      <a:pt x="62" y="711"/>
                      <a:pt x="45" y="711"/>
                      <a:pt x="45" y="693"/>
                    </a:cubicBezTo>
                    <a:cubicBezTo>
                      <a:pt x="45" y="693"/>
                      <a:pt x="36" y="649"/>
                      <a:pt x="27" y="596"/>
                    </a:cubicBezTo>
                    <a:cubicBezTo>
                      <a:pt x="18" y="516"/>
                      <a:pt x="9" y="445"/>
                      <a:pt x="9" y="374"/>
                    </a:cubicBezTo>
                    <a:cubicBezTo>
                      <a:pt x="0" y="294"/>
                      <a:pt x="0" y="223"/>
                      <a:pt x="9" y="152"/>
                    </a:cubicBezTo>
                    <a:cubicBezTo>
                      <a:pt x="9" y="116"/>
                      <a:pt x="9" y="89"/>
                      <a:pt x="9" y="72"/>
                    </a:cubicBezTo>
                    <a:lnTo>
                      <a:pt x="9" y="54"/>
                    </a:lnTo>
                    <a:cubicBezTo>
                      <a:pt x="9" y="45"/>
                      <a:pt x="0" y="45"/>
                      <a:pt x="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32"/>
              <p:cNvSpPr/>
              <p:nvPr/>
            </p:nvSpPr>
            <p:spPr>
              <a:xfrm>
                <a:off x="5150125" y="1744600"/>
                <a:ext cx="11575" cy="27575"/>
              </a:xfrm>
              <a:custGeom>
                <a:avLst/>
                <a:gdLst/>
                <a:ahLst/>
                <a:cxnLst/>
                <a:rect l="l" t="t" r="r" b="b"/>
                <a:pathLst>
                  <a:path w="463" h="1103" extrusionOk="0">
                    <a:moveTo>
                      <a:pt x="9" y="36"/>
                    </a:moveTo>
                    <a:lnTo>
                      <a:pt x="9" y="27"/>
                    </a:lnTo>
                    <a:cubicBezTo>
                      <a:pt x="0" y="19"/>
                      <a:pt x="9" y="1"/>
                      <a:pt x="27" y="1"/>
                    </a:cubicBezTo>
                    <a:lnTo>
                      <a:pt x="36" y="1"/>
                    </a:lnTo>
                    <a:cubicBezTo>
                      <a:pt x="45" y="1"/>
                      <a:pt x="63" y="10"/>
                      <a:pt x="63" y="19"/>
                    </a:cubicBezTo>
                    <a:lnTo>
                      <a:pt x="63" y="36"/>
                    </a:lnTo>
                    <a:cubicBezTo>
                      <a:pt x="63" y="45"/>
                      <a:pt x="54" y="54"/>
                      <a:pt x="45" y="54"/>
                    </a:cubicBezTo>
                    <a:lnTo>
                      <a:pt x="45" y="81"/>
                    </a:lnTo>
                    <a:cubicBezTo>
                      <a:pt x="45" y="107"/>
                      <a:pt x="63" y="152"/>
                      <a:pt x="71" y="205"/>
                    </a:cubicBezTo>
                    <a:cubicBezTo>
                      <a:pt x="98" y="329"/>
                      <a:pt x="134" y="445"/>
                      <a:pt x="178" y="560"/>
                    </a:cubicBezTo>
                    <a:cubicBezTo>
                      <a:pt x="231" y="676"/>
                      <a:pt x="285" y="791"/>
                      <a:pt x="347" y="898"/>
                    </a:cubicBezTo>
                    <a:cubicBezTo>
                      <a:pt x="373" y="942"/>
                      <a:pt x="391" y="978"/>
                      <a:pt x="409" y="996"/>
                    </a:cubicBezTo>
                    <a:cubicBezTo>
                      <a:pt x="427" y="1022"/>
                      <a:pt x="436" y="1040"/>
                      <a:pt x="436" y="1040"/>
                    </a:cubicBezTo>
                    <a:cubicBezTo>
                      <a:pt x="453" y="1058"/>
                      <a:pt x="462" y="1084"/>
                      <a:pt x="444" y="1093"/>
                    </a:cubicBezTo>
                    <a:cubicBezTo>
                      <a:pt x="436" y="1102"/>
                      <a:pt x="418" y="1084"/>
                      <a:pt x="400" y="1058"/>
                    </a:cubicBezTo>
                    <a:cubicBezTo>
                      <a:pt x="400" y="1058"/>
                      <a:pt x="391" y="1049"/>
                      <a:pt x="373" y="1022"/>
                    </a:cubicBezTo>
                    <a:cubicBezTo>
                      <a:pt x="364" y="996"/>
                      <a:pt x="338" y="960"/>
                      <a:pt x="311" y="907"/>
                    </a:cubicBezTo>
                    <a:cubicBezTo>
                      <a:pt x="249" y="800"/>
                      <a:pt x="196" y="685"/>
                      <a:pt x="151" y="560"/>
                    </a:cubicBezTo>
                    <a:cubicBezTo>
                      <a:pt x="107" y="445"/>
                      <a:pt x="71" y="321"/>
                      <a:pt x="45" y="196"/>
                    </a:cubicBezTo>
                    <a:cubicBezTo>
                      <a:pt x="36" y="152"/>
                      <a:pt x="27" y="107"/>
                      <a:pt x="27" y="81"/>
                    </a:cubicBezTo>
                    <a:lnTo>
                      <a:pt x="27" y="63"/>
                    </a:lnTo>
                    <a:lnTo>
                      <a:pt x="27" y="45"/>
                    </a:lnTo>
                    <a:cubicBezTo>
                      <a:pt x="18" y="54"/>
                      <a:pt x="9" y="45"/>
                      <a:pt x="9"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32"/>
              <p:cNvSpPr/>
              <p:nvPr/>
            </p:nvSpPr>
            <p:spPr>
              <a:xfrm>
                <a:off x="5140575" y="1741275"/>
                <a:ext cx="18450" cy="32900"/>
              </a:xfrm>
              <a:custGeom>
                <a:avLst/>
                <a:gdLst/>
                <a:ahLst/>
                <a:cxnLst/>
                <a:rect l="l" t="t" r="r" b="b"/>
                <a:pathLst>
                  <a:path w="738" h="1316" extrusionOk="0">
                    <a:moveTo>
                      <a:pt x="9" y="45"/>
                    </a:moveTo>
                    <a:lnTo>
                      <a:pt x="9" y="36"/>
                    </a:lnTo>
                    <a:cubicBezTo>
                      <a:pt x="0" y="18"/>
                      <a:pt x="9" y="9"/>
                      <a:pt x="18" y="1"/>
                    </a:cubicBezTo>
                    <a:lnTo>
                      <a:pt x="27" y="1"/>
                    </a:lnTo>
                    <a:cubicBezTo>
                      <a:pt x="36" y="1"/>
                      <a:pt x="54" y="1"/>
                      <a:pt x="63" y="18"/>
                    </a:cubicBezTo>
                    <a:lnTo>
                      <a:pt x="63" y="27"/>
                    </a:lnTo>
                    <a:cubicBezTo>
                      <a:pt x="63" y="36"/>
                      <a:pt x="63" y="45"/>
                      <a:pt x="54" y="54"/>
                    </a:cubicBezTo>
                    <a:lnTo>
                      <a:pt x="63" y="80"/>
                    </a:lnTo>
                    <a:cubicBezTo>
                      <a:pt x="80" y="116"/>
                      <a:pt x="98" y="169"/>
                      <a:pt x="125" y="223"/>
                    </a:cubicBezTo>
                    <a:cubicBezTo>
                      <a:pt x="178" y="347"/>
                      <a:pt x="249" y="507"/>
                      <a:pt x="329" y="658"/>
                    </a:cubicBezTo>
                    <a:cubicBezTo>
                      <a:pt x="418" y="809"/>
                      <a:pt x="507" y="960"/>
                      <a:pt x="587" y="1066"/>
                    </a:cubicBezTo>
                    <a:cubicBezTo>
                      <a:pt x="658" y="1173"/>
                      <a:pt x="711" y="1244"/>
                      <a:pt x="711" y="1244"/>
                    </a:cubicBezTo>
                    <a:cubicBezTo>
                      <a:pt x="729" y="1271"/>
                      <a:pt x="738" y="1306"/>
                      <a:pt x="729" y="1306"/>
                    </a:cubicBezTo>
                    <a:cubicBezTo>
                      <a:pt x="720" y="1315"/>
                      <a:pt x="693" y="1297"/>
                      <a:pt x="675" y="1271"/>
                    </a:cubicBezTo>
                    <a:cubicBezTo>
                      <a:pt x="675" y="1271"/>
                      <a:pt x="622" y="1200"/>
                      <a:pt x="551" y="1093"/>
                    </a:cubicBezTo>
                    <a:cubicBezTo>
                      <a:pt x="462" y="951"/>
                      <a:pt x="373" y="818"/>
                      <a:pt x="302" y="676"/>
                    </a:cubicBezTo>
                    <a:cubicBezTo>
                      <a:pt x="214" y="516"/>
                      <a:pt x="143" y="356"/>
                      <a:pt x="98" y="231"/>
                    </a:cubicBezTo>
                    <a:cubicBezTo>
                      <a:pt x="71" y="178"/>
                      <a:pt x="54" y="125"/>
                      <a:pt x="36" y="89"/>
                    </a:cubicBezTo>
                    <a:lnTo>
                      <a:pt x="27" y="54"/>
                    </a:lnTo>
                    <a:cubicBezTo>
                      <a:pt x="18" y="54"/>
                      <a:pt x="9" y="54"/>
                      <a:pt x="9"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32"/>
              <p:cNvSpPr/>
              <p:nvPr/>
            </p:nvSpPr>
            <p:spPr>
              <a:xfrm>
                <a:off x="5143900" y="1757475"/>
                <a:ext cx="13125" cy="17800"/>
              </a:xfrm>
              <a:custGeom>
                <a:avLst/>
                <a:gdLst/>
                <a:ahLst/>
                <a:cxnLst/>
                <a:rect l="l" t="t" r="r" b="b"/>
                <a:pathLst>
                  <a:path w="525" h="712" extrusionOk="0">
                    <a:moveTo>
                      <a:pt x="18" y="45"/>
                    </a:moveTo>
                    <a:lnTo>
                      <a:pt x="10" y="36"/>
                    </a:lnTo>
                    <a:cubicBezTo>
                      <a:pt x="1" y="28"/>
                      <a:pt x="1" y="10"/>
                      <a:pt x="18" y="1"/>
                    </a:cubicBezTo>
                    <a:lnTo>
                      <a:pt x="27" y="1"/>
                    </a:lnTo>
                    <a:cubicBezTo>
                      <a:pt x="36" y="1"/>
                      <a:pt x="54" y="1"/>
                      <a:pt x="54" y="19"/>
                    </a:cubicBezTo>
                    <a:lnTo>
                      <a:pt x="54" y="28"/>
                    </a:lnTo>
                    <a:cubicBezTo>
                      <a:pt x="63" y="36"/>
                      <a:pt x="63" y="45"/>
                      <a:pt x="54" y="54"/>
                    </a:cubicBezTo>
                    <a:lnTo>
                      <a:pt x="72" y="72"/>
                    </a:lnTo>
                    <a:cubicBezTo>
                      <a:pt x="81" y="90"/>
                      <a:pt x="98" y="116"/>
                      <a:pt x="116" y="152"/>
                    </a:cubicBezTo>
                    <a:cubicBezTo>
                      <a:pt x="152" y="214"/>
                      <a:pt x="205" y="294"/>
                      <a:pt x="258" y="374"/>
                    </a:cubicBezTo>
                    <a:cubicBezTo>
                      <a:pt x="312" y="445"/>
                      <a:pt x="365" y="507"/>
                      <a:pt x="427" y="578"/>
                    </a:cubicBezTo>
                    <a:cubicBezTo>
                      <a:pt x="480" y="631"/>
                      <a:pt x="507" y="667"/>
                      <a:pt x="507" y="667"/>
                    </a:cubicBezTo>
                    <a:cubicBezTo>
                      <a:pt x="507" y="667"/>
                      <a:pt x="525" y="703"/>
                      <a:pt x="516" y="711"/>
                    </a:cubicBezTo>
                    <a:cubicBezTo>
                      <a:pt x="507" y="711"/>
                      <a:pt x="489" y="711"/>
                      <a:pt x="480" y="694"/>
                    </a:cubicBezTo>
                    <a:cubicBezTo>
                      <a:pt x="462" y="685"/>
                      <a:pt x="445" y="658"/>
                      <a:pt x="400" y="605"/>
                    </a:cubicBezTo>
                    <a:cubicBezTo>
                      <a:pt x="347" y="543"/>
                      <a:pt x="285" y="472"/>
                      <a:pt x="232" y="392"/>
                    </a:cubicBezTo>
                    <a:cubicBezTo>
                      <a:pt x="178" y="312"/>
                      <a:pt x="125" y="223"/>
                      <a:pt x="89" y="161"/>
                    </a:cubicBezTo>
                    <a:lnTo>
                      <a:pt x="45" y="81"/>
                    </a:lnTo>
                    <a:lnTo>
                      <a:pt x="36" y="63"/>
                    </a:lnTo>
                    <a:cubicBezTo>
                      <a:pt x="27" y="63"/>
                      <a:pt x="18" y="54"/>
                      <a:pt x="18"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32"/>
              <p:cNvSpPr/>
              <p:nvPr/>
            </p:nvSpPr>
            <p:spPr>
              <a:xfrm>
                <a:off x="5134575" y="1753275"/>
                <a:ext cx="21350" cy="23550"/>
              </a:xfrm>
              <a:custGeom>
                <a:avLst/>
                <a:gdLst/>
                <a:ahLst/>
                <a:cxnLst/>
                <a:rect l="l" t="t" r="r" b="b"/>
                <a:pathLst>
                  <a:path w="854" h="942" extrusionOk="0">
                    <a:moveTo>
                      <a:pt x="18" y="53"/>
                    </a:moveTo>
                    <a:lnTo>
                      <a:pt x="9" y="45"/>
                    </a:lnTo>
                    <a:cubicBezTo>
                      <a:pt x="1" y="36"/>
                      <a:pt x="1" y="18"/>
                      <a:pt x="9" y="9"/>
                    </a:cubicBezTo>
                    <a:lnTo>
                      <a:pt x="18" y="9"/>
                    </a:lnTo>
                    <a:cubicBezTo>
                      <a:pt x="27" y="0"/>
                      <a:pt x="45" y="9"/>
                      <a:pt x="54" y="18"/>
                    </a:cubicBezTo>
                    <a:lnTo>
                      <a:pt x="54" y="27"/>
                    </a:lnTo>
                    <a:cubicBezTo>
                      <a:pt x="63" y="36"/>
                      <a:pt x="63" y="45"/>
                      <a:pt x="54" y="53"/>
                    </a:cubicBezTo>
                    <a:lnTo>
                      <a:pt x="72" y="80"/>
                    </a:lnTo>
                    <a:cubicBezTo>
                      <a:pt x="89" y="98"/>
                      <a:pt x="116" y="142"/>
                      <a:pt x="152" y="187"/>
                    </a:cubicBezTo>
                    <a:cubicBezTo>
                      <a:pt x="223" y="293"/>
                      <a:pt x="311" y="391"/>
                      <a:pt x="400" y="489"/>
                    </a:cubicBezTo>
                    <a:cubicBezTo>
                      <a:pt x="489" y="586"/>
                      <a:pt x="587" y="684"/>
                      <a:pt x="685" y="773"/>
                    </a:cubicBezTo>
                    <a:cubicBezTo>
                      <a:pt x="764" y="844"/>
                      <a:pt x="818" y="888"/>
                      <a:pt x="818" y="888"/>
                    </a:cubicBezTo>
                    <a:cubicBezTo>
                      <a:pt x="844" y="906"/>
                      <a:pt x="853" y="924"/>
                      <a:pt x="844" y="933"/>
                    </a:cubicBezTo>
                    <a:cubicBezTo>
                      <a:pt x="844" y="942"/>
                      <a:pt x="818" y="933"/>
                      <a:pt x="791" y="915"/>
                    </a:cubicBezTo>
                    <a:cubicBezTo>
                      <a:pt x="791" y="915"/>
                      <a:pt x="738" y="871"/>
                      <a:pt x="658" y="799"/>
                    </a:cubicBezTo>
                    <a:cubicBezTo>
                      <a:pt x="560" y="711"/>
                      <a:pt x="462" y="613"/>
                      <a:pt x="374" y="515"/>
                    </a:cubicBezTo>
                    <a:cubicBezTo>
                      <a:pt x="285" y="409"/>
                      <a:pt x="205" y="311"/>
                      <a:pt x="125" y="204"/>
                    </a:cubicBezTo>
                    <a:lnTo>
                      <a:pt x="54" y="89"/>
                    </a:lnTo>
                    <a:lnTo>
                      <a:pt x="45" y="80"/>
                    </a:lnTo>
                    <a:lnTo>
                      <a:pt x="45" y="80"/>
                    </a:lnTo>
                    <a:lnTo>
                      <a:pt x="45" y="80"/>
                    </a:lnTo>
                    <a:cubicBezTo>
                      <a:pt x="27" y="80"/>
                      <a:pt x="18" y="62"/>
                      <a:pt x="18"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32"/>
              <p:cNvSpPr/>
              <p:nvPr/>
            </p:nvSpPr>
            <p:spPr>
              <a:xfrm>
                <a:off x="5125925" y="1751050"/>
                <a:ext cx="29550" cy="27325"/>
              </a:xfrm>
              <a:custGeom>
                <a:avLst/>
                <a:gdLst/>
                <a:ahLst/>
                <a:cxnLst/>
                <a:rect l="l" t="t" r="r" b="b"/>
                <a:pathLst>
                  <a:path w="1182" h="1093" extrusionOk="0">
                    <a:moveTo>
                      <a:pt x="18" y="54"/>
                    </a:moveTo>
                    <a:lnTo>
                      <a:pt x="9" y="54"/>
                    </a:lnTo>
                    <a:cubicBezTo>
                      <a:pt x="0" y="36"/>
                      <a:pt x="0" y="27"/>
                      <a:pt x="9" y="18"/>
                    </a:cubicBezTo>
                    <a:lnTo>
                      <a:pt x="9" y="9"/>
                    </a:lnTo>
                    <a:cubicBezTo>
                      <a:pt x="18" y="0"/>
                      <a:pt x="36" y="0"/>
                      <a:pt x="45" y="9"/>
                    </a:cubicBezTo>
                    <a:lnTo>
                      <a:pt x="54" y="18"/>
                    </a:lnTo>
                    <a:cubicBezTo>
                      <a:pt x="54" y="27"/>
                      <a:pt x="54" y="36"/>
                      <a:pt x="54" y="45"/>
                    </a:cubicBezTo>
                    <a:lnTo>
                      <a:pt x="1137" y="1022"/>
                    </a:lnTo>
                    <a:cubicBezTo>
                      <a:pt x="1164" y="1048"/>
                      <a:pt x="1181" y="1075"/>
                      <a:pt x="1173" y="1084"/>
                    </a:cubicBezTo>
                    <a:cubicBezTo>
                      <a:pt x="1164" y="1093"/>
                      <a:pt x="1137" y="1084"/>
                      <a:pt x="1110" y="1057"/>
                    </a:cubicBezTo>
                    <a:lnTo>
                      <a:pt x="36" y="54"/>
                    </a:lnTo>
                    <a:cubicBezTo>
                      <a:pt x="27"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32"/>
              <p:cNvSpPr/>
              <p:nvPr/>
            </p:nvSpPr>
            <p:spPr>
              <a:xfrm>
                <a:off x="5140575" y="1767700"/>
                <a:ext cx="12900" cy="12225"/>
              </a:xfrm>
              <a:custGeom>
                <a:avLst/>
                <a:gdLst/>
                <a:ahLst/>
                <a:cxnLst/>
                <a:rect l="l" t="t" r="r" b="b"/>
                <a:pathLst>
                  <a:path w="516" h="489" extrusionOk="0">
                    <a:moveTo>
                      <a:pt x="18" y="54"/>
                    </a:moveTo>
                    <a:lnTo>
                      <a:pt x="9" y="54"/>
                    </a:lnTo>
                    <a:cubicBezTo>
                      <a:pt x="0" y="45"/>
                      <a:pt x="0" y="27"/>
                      <a:pt x="9" y="18"/>
                    </a:cubicBezTo>
                    <a:lnTo>
                      <a:pt x="9" y="9"/>
                    </a:lnTo>
                    <a:cubicBezTo>
                      <a:pt x="18" y="0"/>
                      <a:pt x="27" y="0"/>
                      <a:pt x="36" y="9"/>
                    </a:cubicBezTo>
                    <a:lnTo>
                      <a:pt x="45" y="9"/>
                    </a:lnTo>
                    <a:cubicBezTo>
                      <a:pt x="54" y="18"/>
                      <a:pt x="63" y="27"/>
                      <a:pt x="54" y="36"/>
                    </a:cubicBezTo>
                    <a:lnTo>
                      <a:pt x="71" y="45"/>
                    </a:lnTo>
                    <a:lnTo>
                      <a:pt x="134" y="89"/>
                    </a:lnTo>
                    <a:cubicBezTo>
                      <a:pt x="178" y="125"/>
                      <a:pt x="240" y="169"/>
                      <a:pt x="294" y="222"/>
                    </a:cubicBezTo>
                    <a:lnTo>
                      <a:pt x="445" y="373"/>
                    </a:lnTo>
                    <a:cubicBezTo>
                      <a:pt x="489" y="418"/>
                      <a:pt x="507" y="453"/>
                      <a:pt x="507" y="453"/>
                    </a:cubicBezTo>
                    <a:cubicBezTo>
                      <a:pt x="516" y="462"/>
                      <a:pt x="516" y="471"/>
                      <a:pt x="507" y="489"/>
                    </a:cubicBezTo>
                    <a:cubicBezTo>
                      <a:pt x="498" y="489"/>
                      <a:pt x="480" y="489"/>
                      <a:pt x="471" y="480"/>
                    </a:cubicBezTo>
                    <a:cubicBezTo>
                      <a:pt x="471" y="480"/>
                      <a:pt x="453" y="445"/>
                      <a:pt x="418" y="400"/>
                    </a:cubicBezTo>
                    <a:cubicBezTo>
                      <a:pt x="382" y="356"/>
                      <a:pt x="329" y="302"/>
                      <a:pt x="276" y="249"/>
                    </a:cubicBezTo>
                    <a:cubicBezTo>
                      <a:pt x="222" y="196"/>
                      <a:pt x="169" y="151"/>
                      <a:pt x="116" y="107"/>
                    </a:cubicBezTo>
                    <a:lnTo>
                      <a:pt x="63" y="63"/>
                    </a:lnTo>
                    <a:lnTo>
                      <a:pt x="45" y="54"/>
                    </a:lnTo>
                    <a:cubicBezTo>
                      <a:pt x="36"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32"/>
              <p:cNvSpPr/>
              <p:nvPr/>
            </p:nvSpPr>
            <p:spPr>
              <a:xfrm>
                <a:off x="5118375" y="1762600"/>
                <a:ext cx="34000" cy="17775"/>
              </a:xfrm>
              <a:custGeom>
                <a:avLst/>
                <a:gdLst/>
                <a:ahLst/>
                <a:cxnLst/>
                <a:rect l="l" t="t" r="r" b="b"/>
                <a:pathLst>
                  <a:path w="1360" h="711" extrusionOk="0">
                    <a:moveTo>
                      <a:pt x="36" y="62"/>
                    </a:moveTo>
                    <a:lnTo>
                      <a:pt x="27" y="62"/>
                    </a:lnTo>
                    <a:cubicBezTo>
                      <a:pt x="9" y="62"/>
                      <a:pt x="0" y="45"/>
                      <a:pt x="0" y="36"/>
                    </a:cubicBezTo>
                    <a:lnTo>
                      <a:pt x="0" y="27"/>
                    </a:lnTo>
                    <a:cubicBezTo>
                      <a:pt x="9" y="9"/>
                      <a:pt x="18" y="0"/>
                      <a:pt x="36" y="9"/>
                    </a:cubicBezTo>
                    <a:lnTo>
                      <a:pt x="45" y="9"/>
                    </a:lnTo>
                    <a:cubicBezTo>
                      <a:pt x="54" y="9"/>
                      <a:pt x="62" y="18"/>
                      <a:pt x="62" y="27"/>
                    </a:cubicBezTo>
                    <a:lnTo>
                      <a:pt x="89" y="36"/>
                    </a:lnTo>
                    <a:cubicBezTo>
                      <a:pt x="133" y="45"/>
                      <a:pt x="187" y="62"/>
                      <a:pt x="249" y="80"/>
                    </a:cubicBezTo>
                    <a:cubicBezTo>
                      <a:pt x="311" y="98"/>
                      <a:pt x="382" y="125"/>
                      <a:pt x="471" y="151"/>
                    </a:cubicBezTo>
                    <a:cubicBezTo>
                      <a:pt x="551" y="178"/>
                      <a:pt x="631" y="213"/>
                      <a:pt x="711" y="258"/>
                    </a:cubicBezTo>
                    <a:cubicBezTo>
                      <a:pt x="862" y="329"/>
                      <a:pt x="1004" y="409"/>
                      <a:pt x="1137" y="506"/>
                    </a:cubicBezTo>
                    <a:cubicBezTo>
                      <a:pt x="1190" y="542"/>
                      <a:pt x="1235" y="577"/>
                      <a:pt x="1261" y="604"/>
                    </a:cubicBezTo>
                    <a:lnTo>
                      <a:pt x="1315" y="640"/>
                    </a:lnTo>
                    <a:cubicBezTo>
                      <a:pt x="1341" y="666"/>
                      <a:pt x="1359" y="693"/>
                      <a:pt x="1350" y="702"/>
                    </a:cubicBezTo>
                    <a:cubicBezTo>
                      <a:pt x="1341" y="711"/>
                      <a:pt x="1315" y="702"/>
                      <a:pt x="1288" y="675"/>
                    </a:cubicBezTo>
                    <a:cubicBezTo>
                      <a:pt x="1288" y="675"/>
                      <a:pt x="1270" y="657"/>
                      <a:pt x="1235" y="640"/>
                    </a:cubicBezTo>
                    <a:cubicBezTo>
                      <a:pt x="1208" y="613"/>
                      <a:pt x="1164" y="577"/>
                      <a:pt x="1110" y="542"/>
                    </a:cubicBezTo>
                    <a:cubicBezTo>
                      <a:pt x="977" y="444"/>
                      <a:pt x="844" y="355"/>
                      <a:pt x="693" y="284"/>
                    </a:cubicBezTo>
                    <a:cubicBezTo>
                      <a:pt x="622" y="240"/>
                      <a:pt x="533" y="213"/>
                      <a:pt x="462" y="178"/>
                    </a:cubicBezTo>
                    <a:cubicBezTo>
                      <a:pt x="382" y="142"/>
                      <a:pt x="311" y="116"/>
                      <a:pt x="249" y="98"/>
                    </a:cubicBezTo>
                    <a:cubicBezTo>
                      <a:pt x="178" y="80"/>
                      <a:pt x="133" y="62"/>
                      <a:pt x="89" y="53"/>
                    </a:cubicBezTo>
                    <a:lnTo>
                      <a:pt x="62" y="45"/>
                    </a:lnTo>
                    <a:cubicBezTo>
                      <a:pt x="54" y="53"/>
                      <a:pt x="45" y="62"/>
                      <a:pt x="36" y="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32"/>
              <p:cNvSpPr/>
              <p:nvPr/>
            </p:nvSpPr>
            <p:spPr>
              <a:xfrm>
                <a:off x="5133700" y="1772350"/>
                <a:ext cx="15125" cy="9150"/>
              </a:xfrm>
              <a:custGeom>
                <a:avLst/>
                <a:gdLst/>
                <a:ahLst/>
                <a:cxnLst/>
                <a:rect l="l" t="t" r="r" b="b"/>
                <a:pathLst>
                  <a:path w="605" h="366" extrusionOk="0">
                    <a:moveTo>
                      <a:pt x="27" y="63"/>
                    </a:moveTo>
                    <a:lnTo>
                      <a:pt x="18" y="63"/>
                    </a:lnTo>
                    <a:cubicBezTo>
                      <a:pt x="9" y="54"/>
                      <a:pt x="0" y="45"/>
                      <a:pt x="9" y="28"/>
                    </a:cubicBezTo>
                    <a:lnTo>
                      <a:pt x="9" y="19"/>
                    </a:lnTo>
                    <a:cubicBezTo>
                      <a:pt x="9" y="10"/>
                      <a:pt x="27" y="1"/>
                      <a:pt x="36" y="10"/>
                    </a:cubicBezTo>
                    <a:lnTo>
                      <a:pt x="44" y="10"/>
                    </a:lnTo>
                    <a:cubicBezTo>
                      <a:pt x="53" y="10"/>
                      <a:pt x="62" y="19"/>
                      <a:pt x="62" y="36"/>
                    </a:cubicBezTo>
                    <a:lnTo>
                      <a:pt x="71" y="36"/>
                    </a:lnTo>
                    <a:cubicBezTo>
                      <a:pt x="258" y="108"/>
                      <a:pt x="426" y="205"/>
                      <a:pt x="586" y="321"/>
                    </a:cubicBezTo>
                    <a:cubicBezTo>
                      <a:pt x="604" y="321"/>
                      <a:pt x="604" y="338"/>
                      <a:pt x="595" y="356"/>
                    </a:cubicBezTo>
                    <a:cubicBezTo>
                      <a:pt x="586" y="365"/>
                      <a:pt x="569" y="365"/>
                      <a:pt x="560" y="356"/>
                    </a:cubicBezTo>
                    <a:cubicBezTo>
                      <a:pt x="409" y="232"/>
                      <a:pt x="240" y="134"/>
                      <a:pt x="62" y="54"/>
                    </a:cubicBezTo>
                    <a:lnTo>
                      <a:pt x="53" y="45"/>
                    </a:lnTo>
                    <a:cubicBezTo>
                      <a:pt x="44" y="54"/>
                      <a:pt x="36" y="63"/>
                      <a:pt x="27"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32"/>
              <p:cNvSpPr/>
              <p:nvPr/>
            </p:nvSpPr>
            <p:spPr>
              <a:xfrm>
                <a:off x="5133700" y="1775475"/>
                <a:ext cx="13775" cy="4675"/>
              </a:xfrm>
              <a:custGeom>
                <a:avLst/>
                <a:gdLst/>
                <a:ahLst/>
                <a:cxnLst/>
                <a:rect l="l" t="t" r="r" b="b"/>
                <a:pathLst>
                  <a:path w="551" h="187" extrusionOk="0">
                    <a:moveTo>
                      <a:pt x="36" y="54"/>
                    </a:moveTo>
                    <a:lnTo>
                      <a:pt x="27" y="54"/>
                    </a:lnTo>
                    <a:cubicBezTo>
                      <a:pt x="9" y="54"/>
                      <a:pt x="0" y="45"/>
                      <a:pt x="0" y="27"/>
                    </a:cubicBezTo>
                    <a:lnTo>
                      <a:pt x="0" y="18"/>
                    </a:lnTo>
                    <a:cubicBezTo>
                      <a:pt x="0" y="9"/>
                      <a:pt x="18" y="0"/>
                      <a:pt x="27" y="0"/>
                    </a:cubicBezTo>
                    <a:lnTo>
                      <a:pt x="44" y="0"/>
                    </a:lnTo>
                    <a:cubicBezTo>
                      <a:pt x="53" y="0"/>
                      <a:pt x="53" y="9"/>
                      <a:pt x="62" y="18"/>
                    </a:cubicBezTo>
                    <a:lnTo>
                      <a:pt x="71" y="18"/>
                    </a:lnTo>
                    <a:cubicBezTo>
                      <a:pt x="231" y="36"/>
                      <a:pt x="391" y="71"/>
                      <a:pt x="533" y="142"/>
                    </a:cubicBezTo>
                    <a:cubicBezTo>
                      <a:pt x="542" y="151"/>
                      <a:pt x="551" y="160"/>
                      <a:pt x="542" y="178"/>
                    </a:cubicBezTo>
                    <a:cubicBezTo>
                      <a:pt x="542" y="187"/>
                      <a:pt x="524" y="187"/>
                      <a:pt x="515" y="187"/>
                    </a:cubicBezTo>
                    <a:cubicBezTo>
                      <a:pt x="373" y="107"/>
                      <a:pt x="222" y="62"/>
                      <a:pt x="71" y="36"/>
                    </a:cubicBezTo>
                    <a:lnTo>
                      <a:pt x="53" y="36"/>
                    </a:lnTo>
                    <a:cubicBezTo>
                      <a:pt x="53" y="45"/>
                      <a:pt x="44" y="54"/>
                      <a:pt x="36"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32"/>
              <p:cNvSpPr/>
              <p:nvPr/>
            </p:nvSpPr>
            <p:spPr>
              <a:xfrm>
                <a:off x="5152775" y="1749725"/>
                <a:ext cx="7150" cy="22650"/>
              </a:xfrm>
              <a:custGeom>
                <a:avLst/>
                <a:gdLst/>
                <a:ahLst/>
                <a:cxnLst/>
                <a:rect l="l" t="t" r="r" b="b"/>
                <a:pathLst>
                  <a:path w="286" h="906" extrusionOk="0">
                    <a:moveTo>
                      <a:pt x="54" y="27"/>
                    </a:moveTo>
                    <a:lnTo>
                      <a:pt x="54" y="18"/>
                    </a:lnTo>
                    <a:cubicBezTo>
                      <a:pt x="63" y="0"/>
                      <a:pt x="81" y="0"/>
                      <a:pt x="90" y="9"/>
                    </a:cubicBezTo>
                    <a:lnTo>
                      <a:pt x="99" y="9"/>
                    </a:lnTo>
                    <a:cubicBezTo>
                      <a:pt x="107" y="18"/>
                      <a:pt x="116" y="27"/>
                      <a:pt x="107" y="44"/>
                    </a:cubicBezTo>
                    <a:lnTo>
                      <a:pt x="107" y="44"/>
                    </a:lnTo>
                    <a:lnTo>
                      <a:pt x="107" y="44"/>
                    </a:lnTo>
                    <a:cubicBezTo>
                      <a:pt x="99" y="53"/>
                      <a:pt x="90" y="53"/>
                      <a:pt x="81" y="53"/>
                    </a:cubicBezTo>
                    <a:lnTo>
                      <a:pt x="81" y="53"/>
                    </a:lnTo>
                    <a:lnTo>
                      <a:pt x="72" y="71"/>
                    </a:lnTo>
                    <a:cubicBezTo>
                      <a:pt x="63" y="98"/>
                      <a:pt x="54" y="133"/>
                      <a:pt x="45" y="160"/>
                    </a:cubicBezTo>
                    <a:cubicBezTo>
                      <a:pt x="28" y="266"/>
                      <a:pt x="36" y="364"/>
                      <a:pt x="72" y="462"/>
                    </a:cubicBezTo>
                    <a:cubicBezTo>
                      <a:pt x="99" y="560"/>
                      <a:pt x="143" y="648"/>
                      <a:pt x="196" y="737"/>
                    </a:cubicBezTo>
                    <a:cubicBezTo>
                      <a:pt x="241" y="808"/>
                      <a:pt x="267" y="853"/>
                      <a:pt x="267" y="853"/>
                    </a:cubicBezTo>
                    <a:cubicBezTo>
                      <a:pt x="285" y="870"/>
                      <a:pt x="285" y="888"/>
                      <a:pt x="267" y="897"/>
                    </a:cubicBezTo>
                    <a:cubicBezTo>
                      <a:pt x="258" y="906"/>
                      <a:pt x="241" y="897"/>
                      <a:pt x="232" y="870"/>
                    </a:cubicBezTo>
                    <a:cubicBezTo>
                      <a:pt x="232" y="870"/>
                      <a:pt x="196" y="826"/>
                      <a:pt x="161" y="755"/>
                    </a:cubicBezTo>
                    <a:cubicBezTo>
                      <a:pt x="107" y="666"/>
                      <a:pt x="63" y="568"/>
                      <a:pt x="36" y="471"/>
                    </a:cubicBezTo>
                    <a:cubicBezTo>
                      <a:pt x="1" y="364"/>
                      <a:pt x="1" y="258"/>
                      <a:pt x="19" y="160"/>
                    </a:cubicBezTo>
                    <a:cubicBezTo>
                      <a:pt x="28" y="124"/>
                      <a:pt x="36" y="89"/>
                      <a:pt x="54" y="62"/>
                    </a:cubicBezTo>
                    <a:lnTo>
                      <a:pt x="63" y="44"/>
                    </a:lnTo>
                    <a:lnTo>
                      <a:pt x="63" y="36"/>
                    </a:lnTo>
                    <a:cubicBezTo>
                      <a:pt x="54" y="36"/>
                      <a:pt x="54" y="27"/>
                      <a:pt x="54"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32"/>
              <p:cNvSpPr/>
              <p:nvPr/>
            </p:nvSpPr>
            <p:spPr>
              <a:xfrm>
                <a:off x="5157000" y="1744825"/>
                <a:ext cx="4475" cy="22900"/>
              </a:xfrm>
              <a:custGeom>
                <a:avLst/>
                <a:gdLst/>
                <a:ahLst/>
                <a:cxnLst/>
                <a:rect l="l" t="t" r="r" b="b"/>
                <a:pathLst>
                  <a:path w="179" h="916" extrusionOk="0">
                    <a:moveTo>
                      <a:pt x="107" y="18"/>
                    </a:moveTo>
                    <a:lnTo>
                      <a:pt x="107" y="10"/>
                    </a:lnTo>
                    <a:cubicBezTo>
                      <a:pt x="116" y="1"/>
                      <a:pt x="134" y="1"/>
                      <a:pt x="143" y="10"/>
                    </a:cubicBezTo>
                    <a:lnTo>
                      <a:pt x="152" y="10"/>
                    </a:lnTo>
                    <a:cubicBezTo>
                      <a:pt x="161" y="18"/>
                      <a:pt x="161" y="36"/>
                      <a:pt x="152" y="45"/>
                    </a:cubicBezTo>
                    <a:lnTo>
                      <a:pt x="152" y="45"/>
                    </a:lnTo>
                    <a:lnTo>
                      <a:pt x="152" y="45"/>
                    </a:lnTo>
                    <a:cubicBezTo>
                      <a:pt x="143" y="45"/>
                      <a:pt x="125" y="45"/>
                      <a:pt x="125" y="45"/>
                    </a:cubicBezTo>
                    <a:lnTo>
                      <a:pt x="125" y="45"/>
                    </a:lnTo>
                    <a:lnTo>
                      <a:pt x="107" y="54"/>
                    </a:lnTo>
                    <a:cubicBezTo>
                      <a:pt x="89" y="89"/>
                      <a:pt x="81" y="116"/>
                      <a:pt x="72" y="143"/>
                    </a:cubicBezTo>
                    <a:cubicBezTo>
                      <a:pt x="36" y="240"/>
                      <a:pt x="27" y="347"/>
                      <a:pt x="36" y="445"/>
                    </a:cubicBezTo>
                    <a:cubicBezTo>
                      <a:pt x="54" y="542"/>
                      <a:pt x="72" y="640"/>
                      <a:pt x="116" y="738"/>
                    </a:cubicBezTo>
                    <a:cubicBezTo>
                      <a:pt x="143" y="809"/>
                      <a:pt x="169" y="862"/>
                      <a:pt x="169" y="862"/>
                    </a:cubicBezTo>
                    <a:cubicBezTo>
                      <a:pt x="178" y="880"/>
                      <a:pt x="169" y="907"/>
                      <a:pt x="169" y="907"/>
                    </a:cubicBezTo>
                    <a:cubicBezTo>
                      <a:pt x="161" y="915"/>
                      <a:pt x="143" y="898"/>
                      <a:pt x="134" y="880"/>
                    </a:cubicBezTo>
                    <a:cubicBezTo>
                      <a:pt x="134" y="880"/>
                      <a:pt x="107" y="827"/>
                      <a:pt x="81" y="747"/>
                    </a:cubicBezTo>
                    <a:cubicBezTo>
                      <a:pt x="45" y="649"/>
                      <a:pt x="18" y="551"/>
                      <a:pt x="10" y="445"/>
                    </a:cubicBezTo>
                    <a:cubicBezTo>
                      <a:pt x="1" y="338"/>
                      <a:pt x="10" y="232"/>
                      <a:pt x="45" y="134"/>
                    </a:cubicBezTo>
                    <a:cubicBezTo>
                      <a:pt x="63" y="107"/>
                      <a:pt x="81" y="72"/>
                      <a:pt x="98" y="45"/>
                    </a:cubicBezTo>
                    <a:lnTo>
                      <a:pt x="107" y="27"/>
                    </a:lnTo>
                    <a:lnTo>
                      <a:pt x="107" y="27"/>
                    </a:lnTo>
                    <a:cubicBezTo>
                      <a:pt x="107" y="27"/>
                      <a:pt x="107" y="18"/>
                      <a:pt x="107"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32"/>
              <p:cNvSpPr/>
              <p:nvPr/>
            </p:nvSpPr>
            <p:spPr>
              <a:xfrm>
                <a:off x="5128350" y="1771250"/>
                <a:ext cx="22900" cy="5125"/>
              </a:xfrm>
              <a:custGeom>
                <a:avLst/>
                <a:gdLst/>
                <a:ahLst/>
                <a:cxnLst/>
                <a:rect l="l" t="t" r="r" b="b"/>
                <a:pathLst>
                  <a:path w="916" h="205" extrusionOk="0">
                    <a:moveTo>
                      <a:pt x="54" y="134"/>
                    </a:moveTo>
                    <a:lnTo>
                      <a:pt x="45" y="134"/>
                    </a:lnTo>
                    <a:cubicBezTo>
                      <a:pt x="36" y="143"/>
                      <a:pt x="28" y="143"/>
                      <a:pt x="19" y="134"/>
                    </a:cubicBezTo>
                    <a:lnTo>
                      <a:pt x="19" y="134"/>
                    </a:lnTo>
                    <a:cubicBezTo>
                      <a:pt x="1" y="125"/>
                      <a:pt x="1" y="107"/>
                      <a:pt x="19" y="98"/>
                    </a:cubicBezTo>
                    <a:lnTo>
                      <a:pt x="19" y="98"/>
                    </a:lnTo>
                    <a:lnTo>
                      <a:pt x="19" y="98"/>
                    </a:lnTo>
                    <a:cubicBezTo>
                      <a:pt x="19" y="89"/>
                      <a:pt x="36" y="89"/>
                      <a:pt x="45" y="98"/>
                    </a:cubicBezTo>
                    <a:lnTo>
                      <a:pt x="45" y="98"/>
                    </a:lnTo>
                    <a:lnTo>
                      <a:pt x="63" y="80"/>
                    </a:lnTo>
                    <a:cubicBezTo>
                      <a:pt x="90" y="63"/>
                      <a:pt x="116" y="54"/>
                      <a:pt x="152" y="36"/>
                    </a:cubicBezTo>
                    <a:cubicBezTo>
                      <a:pt x="250" y="9"/>
                      <a:pt x="356" y="1"/>
                      <a:pt x="463" y="9"/>
                    </a:cubicBezTo>
                    <a:cubicBezTo>
                      <a:pt x="560" y="27"/>
                      <a:pt x="658" y="54"/>
                      <a:pt x="756" y="98"/>
                    </a:cubicBezTo>
                    <a:cubicBezTo>
                      <a:pt x="836" y="125"/>
                      <a:pt x="889" y="152"/>
                      <a:pt x="889" y="152"/>
                    </a:cubicBezTo>
                    <a:cubicBezTo>
                      <a:pt x="907" y="160"/>
                      <a:pt x="916" y="178"/>
                      <a:pt x="916" y="187"/>
                    </a:cubicBezTo>
                    <a:cubicBezTo>
                      <a:pt x="907" y="196"/>
                      <a:pt x="889" y="205"/>
                      <a:pt x="871" y="187"/>
                    </a:cubicBezTo>
                    <a:cubicBezTo>
                      <a:pt x="871" y="187"/>
                      <a:pt x="818" y="160"/>
                      <a:pt x="738" y="134"/>
                    </a:cubicBezTo>
                    <a:cubicBezTo>
                      <a:pt x="649" y="89"/>
                      <a:pt x="552" y="63"/>
                      <a:pt x="454" y="45"/>
                    </a:cubicBezTo>
                    <a:cubicBezTo>
                      <a:pt x="356" y="27"/>
                      <a:pt x="258" y="36"/>
                      <a:pt x="161" y="63"/>
                    </a:cubicBezTo>
                    <a:cubicBezTo>
                      <a:pt x="125" y="72"/>
                      <a:pt x="99" y="80"/>
                      <a:pt x="72" y="98"/>
                    </a:cubicBezTo>
                    <a:lnTo>
                      <a:pt x="54" y="116"/>
                    </a:lnTo>
                    <a:lnTo>
                      <a:pt x="54" y="116"/>
                    </a:lnTo>
                    <a:cubicBezTo>
                      <a:pt x="54" y="116"/>
                      <a:pt x="54" y="125"/>
                      <a:pt x="54" y="1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32"/>
              <p:cNvSpPr/>
              <p:nvPr/>
            </p:nvSpPr>
            <p:spPr>
              <a:xfrm>
                <a:off x="5118050" y="1777050"/>
                <a:ext cx="37375" cy="11325"/>
              </a:xfrm>
              <a:custGeom>
                <a:avLst/>
                <a:gdLst/>
                <a:ahLst/>
                <a:cxnLst/>
                <a:rect l="l" t="t" r="r" b="b"/>
                <a:pathLst>
                  <a:path w="1495" h="453" extrusionOk="0">
                    <a:moveTo>
                      <a:pt x="1291" y="1"/>
                    </a:moveTo>
                    <a:cubicBezTo>
                      <a:pt x="1222" y="1"/>
                      <a:pt x="1143" y="18"/>
                      <a:pt x="1070" y="44"/>
                    </a:cubicBezTo>
                    <a:cubicBezTo>
                      <a:pt x="973" y="78"/>
                      <a:pt x="841" y="89"/>
                      <a:pt x="712" y="89"/>
                    </a:cubicBezTo>
                    <a:cubicBezTo>
                      <a:pt x="571" y="89"/>
                      <a:pt x="434" y="76"/>
                      <a:pt x="351" y="62"/>
                    </a:cubicBezTo>
                    <a:cubicBezTo>
                      <a:pt x="329" y="58"/>
                      <a:pt x="306" y="57"/>
                      <a:pt x="284" y="57"/>
                    </a:cubicBezTo>
                    <a:cubicBezTo>
                      <a:pt x="135" y="57"/>
                      <a:pt x="1" y="130"/>
                      <a:pt x="155" y="230"/>
                    </a:cubicBezTo>
                    <a:cubicBezTo>
                      <a:pt x="422" y="381"/>
                      <a:pt x="724" y="452"/>
                      <a:pt x="1026" y="452"/>
                    </a:cubicBezTo>
                    <a:cubicBezTo>
                      <a:pt x="1212" y="444"/>
                      <a:pt x="1372" y="337"/>
                      <a:pt x="1461" y="177"/>
                    </a:cubicBezTo>
                    <a:cubicBezTo>
                      <a:pt x="1494" y="49"/>
                      <a:pt x="140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32"/>
              <p:cNvSpPr/>
              <p:nvPr/>
            </p:nvSpPr>
            <p:spPr>
              <a:xfrm>
                <a:off x="5137925" y="1748000"/>
                <a:ext cx="33325" cy="33100"/>
              </a:xfrm>
              <a:custGeom>
                <a:avLst/>
                <a:gdLst/>
                <a:ahLst/>
                <a:cxnLst/>
                <a:rect l="l" t="t" r="r" b="b"/>
                <a:pathLst>
                  <a:path w="1333" h="1324" extrusionOk="0">
                    <a:moveTo>
                      <a:pt x="1072" y="1"/>
                    </a:moveTo>
                    <a:cubicBezTo>
                      <a:pt x="1016" y="1"/>
                      <a:pt x="971" y="201"/>
                      <a:pt x="897" y="327"/>
                    </a:cubicBezTo>
                    <a:cubicBezTo>
                      <a:pt x="781" y="531"/>
                      <a:pt x="728" y="451"/>
                      <a:pt x="551" y="744"/>
                    </a:cubicBezTo>
                    <a:cubicBezTo>
                      <a:pt x="382" y="1037"/>
                      <a:pt x="444" y="1082"/>
                      <a:pt x="195" y="1170"/>
                    </a:cubicBezTo>
                    <a:cubicBezTo>
                      <a:pt x="1" y="1247"/>
                      <a:pt x="251" y="1323"/>
                      <a:pt x="489" y="1323"/>
                    </a:cubicBezTo>
                    <a:cubicBezTo>
                      <a:pt x="555" y="1323"/>
                      <a:pt x="621" y="1317"/>
                      <a:pt x="675" y="1304"/>
                    </a:cubicBezTo>
                    <a:cubicBezTo>
                      <a:pt x="1137" y="1197"/>
                      <a:pt x="1332" y="797"/>
                      <a:pt x="1181" y="229"/>
                    </a:cubicBezTo>
                    <a:cubicBezTo>
                      <a:pt x="1137" y="62"/>
                      <a:pt x="1103" y="1"/>
                      <a:pt x="1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3" name="Google Shape;14963;p32"/>
            <p:cNvSpPr/>
            <p:nvPr/>
          </p:nvSpPr>
          <p:spPr>
            <a:xfrm rot="-616292" flipH="1">
              <a:off x="5991" y="4235689"/>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32"/>
            <p:cNvSpPr/>
            <p:nvPr/>
          </p:nvSpPr>
          <p:spPr>
            <a:xfrm rot="-616292" flipH="1">
              <a:off x="474213" y="4512351"/>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32"/>
            <p:cNvSpPr/>
            <p:nvPr/>
          </p:nvSpPr>
          <p:spPr>
            <a:xfrm rot="-616292" flipH="1">
              <a:off x="250960" y="2819812"/>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32"/>
            <p:cNvSpPr/>
            <p:nvPr/>
          </p:nvSpPr>
          <p:spPr>
            <a:xfrm rot="-616292" flipH="1">
              <a:off x="451835" y="3635729"/>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32"/>
            <p:cNvSpPr/>
            <p:nvPr/>
          </p:nvSpPr>
          <p:spPr>
            <a:xfrm rot="-616292" flipH="1">
              <a:off x="82705" y="2504584"/>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32"/>
            <p:cNvSpPr/>
            <p:nvPr/>
          </p:nvSpPr>
          <p:spPr>
            <a:xfrm rot="-616292" flipH="1">
              <a:off x="341941" y="3067411"/>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32"/>
            <p:cNvSpPr/>
            <p:nvPr/>
          </p:nvSpPr>
          <p:spPr>
            <a:xfrm rot="-616292" flipH="1">
              <a:off x="289351" y="4195081"/>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32"/>
            <p:cNvSpPr/>
            <p:nvPr/>
          </p:nvSpPr>
          <p:spPr>
            <a:xfrm rot="-616292" flipH="1">
              <a:off x="222623" y="4688167"/>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32"/>
            <p:cNvSpPr/>
            <p:nvPr/>
          </p:nvSpPr>
          <p:spPr>
            <a:xfrm rot="-616292" flipH="1">
              <a:off x="279704" y="4566382"/>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32"/>
            <p:cNvSpPr/>
            <p:nvPr/>
          </p:nvSpPr>
          <p:spPr>
            <a:xfrm rot="-616292" flipH="1">
              <a:off x="726756" y="4626059"/>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32"/>
            <p:cNvSpPr/>
            <p:nvPr/>
          </p:nvSpPr>
          <p:spPr>
            <a:xfrm rot="-616292" flipH="1">
              <a:off x="155484" y="4025123"/>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32"/>
            <p:cNvSpPr/>
            <p:nvPr/>
          </p:nvSpPr>
          <p:spPr>
            <a:xfrm rot="-616292" flipH="1">
              <a:off x="340953" y="4861163"/>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32"/>
            <p:cNvSpPr/>
            <p:nvPr/>
          </p:nvSpPr>
          <p:spPr>
            <a:xfrm rot="-616292" flipH="1">
              <a:off x="331759" y="445510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32"/>
            <p:cNvSpPr/>
            <p:nvPr/>
          </p:nvSpPr>
          <p:spPr>
            <a:xfrm rot="-616292" flipH="1">
              <a:off x="326355" y="4772218"/>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32"/>
            <p:cNvSpPr/>
            <p:nvPr/>
          </p:nvSpPr>
          <p:spPr>
            <a:xfrm rot="-616292" flipH="1">
              <a:off x="176828" y="5030359"/>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32"/>
            <p:cNvSpPr/>
            <p:nvPr/>
          </p:nvSpPr>
          <p:spPr>
            <a:xfrm rot="-616292" flipH="1">
              <a:off x="163851" y="3612392"/>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32"/>
            <p:cNvSpPr/>
            <p:nvPr/>
          </p:nvSpPr>
          <p:spPr>
            <a:xfrm rot="-616292" flipH="1">
              <a:off x="317992" y="389522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32"/>
            <p:cNvSpPr/>
            <p:nvPr/>
          </p:nvSpPr>
          <p:spPr>
            <a:xfrm rot="-616292" flipH="1">
              <a:off x="126696" y="2801197"/>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32"/>
            <p:cNvSpPr/>
            <p:nvPr/>
          </p:nvSpPr>
          <p:spPr>
            <a:xfrm rot="-616292" flipH="1">
              <a:off x="273269" y="4068791"/>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32"/>
            <p:cNvSpPr/>
            <p:nvPr/>
          </p:nvSpPr>
          <p:spPr>
            <a:xfrm rot="-616292" flipH="1">
              <a:off x="688579" y="4804199"/>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32"/>
            <p:cNvSpPr/>
            <p:nvPr/>
          </p:nvSpPr>
          <p:spPr>
            <a:xfrm rot="-616292" flipH="1">
              <a:off x="426573" y="4640973"/>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32"/>
            <p:cNvSpPr/>
            <p:nvPr/>
          </p:nvSpPr>
          <p:spPr>
            <a:xfrm rot="-616292" flipH="1">
              <a:off x="437897" y="414701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32"/>
            <p:cNvSpPr/>
            <p:nvPr/>
          </p:nvSpPr>
          <p:spPr>
            <a:xfrm rot="-616292" flipH="1">
              <a:off x="318736" y="364784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32"/>
            <p:cNvSpPr/>
            <p:nvPr/>
          </p:nvSpPr>
          <p:spPr>
            <a:xfrm rot="-616292" flipH="1">
              <a:off x="247328" y="329772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32"/>
            <p:cNvSpPr/>
            <p:nvPr/>
          </p:nvSpPr>
          <p:spPr>
            <a:xfrm rot="-616292" flipH="1">
              <a:off x="753415" y="4978246"/>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32"/>
            <p:cNvSpPr/>
            <p:nvPr/>
          </p:nvSpPr>
          <p:spPr>
            <a:xfrm rot="-616292" flipH="1">
              <a:off x="144949" y="3991769"/>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32"/>
            <p:cNvSpPr/>
            <p:nvPr/>
          </p:nvSpPr>
          <p:spPr>
            <a:xfrm rot="-616292" flipH="1">
              <a:off x="170523" y="390715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32"/>
            <p:cNvSpPr/>
            <p:nvPr/>
          </p:nvSpPr>
          <p:spPr>
            <a:xfrm rot="-616292" flipH="1">
              <a:off x="523546" y="332035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32"/>
            <p:cNvSpPr/>
            <p:nvPr/>
          </p:nvSpPr>
          <p:spPr>
            <a:xfrm rot="-616292" flipH="1">
              <a:off x="97200" y="388939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32"/>
            <p:cNvSpPr/>
            <p:nvPr/>
          </p:nvSpPr>
          <p:spPr>
            <a:xfrm rot="-616292" flipH="1">
              <a:off x="113451" y="2972229"/>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32"/>
            <p:cNvSpPr/>
            <p:nvPr/>
          </p:nvSpPr>
          <p:spPr>
            <a:xfrm rot="-616292" flipH="1">
              <a:off x="457666" y="4742472"/>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32"/>
            <p:cNvSpPr/>
            <p:nvPr/>
          </p:nvSpPr>
          <p:spPr>
            <a:xfrm rot="-616292" flipH="1">
              <a:off x="490142" y="5021357"/>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32"/>
            <p:cNvSpPr/>
            <p:nvPr/>
          </p:nvSpPr>
          <p:spPr>
            <a:xfrm rot="-616292" flipH="1">
              <a:off x="265034" y="4342799"/>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32"/>
            <p:cNvSpPr/>
            <p:nvPr/>
          </p:nvSpPr>
          <p:spPr>
            <a:xfrm rot="-616292" flipH="1">
              <a:off x="54345" y="4833882"/>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32"/>
            <p:cNvSpPr/>
            <p:nvPr/>
          </p:nvSpPr>
          <p:spPr>
            <a:xfrm rot="-616292" flipH="1">
              <a:off x="149430" y="3743651"/>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32"/>
            <p:cNvSpPr/>
            <p:nvPr/>
          </p:nvSpPr>
          <p:spPr>
            <a:xfrm rot="-616292" flipH="1">
              <a:off x="17551" y="4116196"/>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32"/>
            <p:cNvSpPr/>
            <p:nvPr/>
          </p:nvSpPr>
          <p:spPr>
            <a:xfrm rot="-616292" flipH="1">
              <a:off x="113532" y="4604027"/>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32"/>
            <p:cNvSpPr/>
            <p:nvPr/>
          </p:nvSpPr>
          <p:spPr>
            <a:xfrm rot="-616292" flipH="1">
              <a:off x="151022" y="4409859"/>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32"/>
            <p:cNvSpPr/>
            <p:nvPr/>
          </p:nvSpPr>
          <p:spPr>
            <a:xfrm rot="-616292" flipH="1">
              <a:off x="176851" y="3455724"/>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32"/>
            <p:cNvSpPr/>
            <p:nvPr/>
          </p:nvSpPr>
          <p:spPr>
            <a:xfrm rot="-616292" flipH="1">
              <a:off x="34966" y="4474184"/>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32"/>
            <p:cNvSpPr/>
            <p:nvPr/>
          </p:nvSpPr>
          <p:spPr>
            <a:xfrm rot="-616292" flipH="1">
              <a:off x="71703" y="4336790"/>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32"/>
            <p:cNvSpPr/>
            <p:nvPr/>
          </p:nvSpPr>
          <p:spPr>
            <a:xfrm rot="-616292" flipH="1">
              <a:off x="350771" y="3303344"/>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32"/>
            <p:cNvSpPr/>
            <p:nvPr/>
          </p:nvSpPr>
          <p:spPr>
            <a:xfrm rot="-616292" flipH="1">
              <a:off x="295773" y="3019666"/>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32"/>
            <p:cNvSpPr/>
            <p:nvPr/>
          </p:nvSpPr>
          <p:spPr>
            <a:xfrm rot="-616292" flipH="1">
              <a:off x="138517" y="4242686"/>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32"/>
            <p:cNvSpPr/>
            <p:nvPr/>
          </p:nvSpPr>
          <p:spPr>
            <a:xfrm rot="-616292" flipH="1">
              <a:off x="174254" y="2670151"/>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32"/>
            <p:cNvSpPr/>
            <p:nvPr/>
          </p:nvSpPr>
          <p:spPr>
            <a:xfrm rot="-616292" flipH="1">
              <a:off x="153815" y="4312450"/>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32"/>
            <p:cNvSpPr/>
            <p:nvPr/>
          </p:nvSpPr>
          <p:spPr>
            <a:xfrm rot="-616292" flipH="1">
              <a:off x="212382" y="4090924"/>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32"/>
            <p:cNvSpPr/>
            <p:nvPr/>
          </p:nvSpPr>
          <p:spPr>
            <a:xfrm rot="-616292" flipH="1">
              <a:off x="390155" y="3423665"/>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32"/>
            <p:cNvSpPr/>
            <p:nvPr/>
          </p:nvSpPr>
          <p:spPr>
            <a:xfrm rot="-616292" flipH="1">
              <a:off x="321365" y="2451207"/>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32"/>
            <p:cNvSpPr/>
            <p:nvPr/>
          </p:nvSpPr>
          <p:spPr>
            <a:xfrm rot="-616292" flipH="1">
              <a:off x="346248" y="3754470"/>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32"/>
            <p:cNvSpPr/>
            <p:nvPr/>
          </p:nvSpPr>
          <p:spPr>
            <a:xfrm rot="-616292" flipH="1">
              <a:off x="504104" y="4885597"/>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32"/>
            <p:cNvSpPr/>
            <p:nvPr/>
          </p:nvSpPr>
          <p:spPr>
            <a:xfrm rot="-616292" flipH="1">
              <a:off x="465905" y="4238751"/>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32"/>
            <p:cNvSpPr/>
            <p:nvPr/>
          </p:nvSpPr>
          <p:spPr>
            <a:xfrm rot="-616292" flipH="1">
              <a:off x="218374" y="4907542"/>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32"/>
            <p:cNvSpPr/>
            <p:nvPr/>
          </p:nvSpPr>
          <p:spPr>
            <a:xfrm rot="-616292" flipH="1">
              <a:off x="207729" y="4786362"/>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32"/>
            <p:cNvSpPr/>
            <p:nvPr/>
          </p:nvSpPr>
          <p:spPr>
            <a:xfrm rot="-616292" flipH="1">
              <a:off x="278312" y="5069959"/>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32"/>
            <p:cNvSpPr/>
            <p:nvPr/>
          </p:nvSpPr>
          <p:spPr>
            <a:xfrm rot="-616292" flipH="1">
              <a:off x="358942" y="4523351"/>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32"/>
            <p:cNvSpPr/>
            <p:nvPr/>
          </p:nvSpPr>
          <p:spPr>
            <a:xfrm rot="-616292" flipH="1">
              <a:off x="107289" y="457050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32"/>
            <p:cNvSpPr/>
            <p:nvPr/>
          </p:nvSpPr>
          <p:spPr>
            <a:xfrm rot="-616292" flipH="1">
              <a:off x="221019" y="3012864"/>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32"/>
            <p:cNvSpPr/>
            <p:nvPr/>
          </p:nvSpPr>
          <p:spPr>
            <a:xfrm rot="-616292" flipH="1">
              <a:off x="280957" y="2592068"/>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32"/>
            <p:cNvSpPr/>
            <p:nvPr/>
          </p:nvSpPr>
          <p:spPr>
            <a:xfrm rot="-616292" flipH="1">
              <a:off x="197341" y="4582978"/>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32"/>
            <p:cNvSpPr/>
            <p:nvPr/>
          </p:nvSpPr>
          <p:spPr>
            <a:xfrm rot="-616292" flipH="1">
              <a:off x="467672" y="3969884"/>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32"/>
            <p:cNvSpPr/>
            <p:nvPr/>
          </p:nvSpPr>
          <p:spPr>
            <a:xfrm rot="-616292" flipH="1">
              <a:off x="111688" y="3110166"/>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32"/>
            <p:cNvSpPr/>
            <p:nvPr/>
          </p:nvSpPr>
          <p:spPr>
            <a:xfrm rot="-616292" flipH="1">
              <a:off x="198621" y="318320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32"/>
            <p:cNvSpPr/>
            <p:nvPr/>
          </p:nvSpPr>
          <p:spPr>
            <a:xfrm rot="-616292" flipH="1">
              <a:off x="360690" y="4976955"/>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32"/>
            <p:cNvSpPr/>
            <p:nvPr/>
          </p:nvSpPr>
          <p:spPr>
            <a:xfrm rot="-616292" flipH="1">
              <a:off x="72830" y="4385734"/>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32"/>
            <p:cNvSpPr/>
            <p:nvPr/>
          </p:nvSpPr>
          <p:spPr>
            <a:xfrm rot="-616292" flipH="1">
              <a:off x="419046" y="3904269"/>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32"/>
            <p:cNvSpPr/>
            <p:nvPr/>
          </p:nvSpPr>
          <p:spPr>
            <a:xfrm rot="-616292" flipH="1">
              <a:off x="148669" y="4754611"/>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32"/>
            <p:cNvSpPr/>
            <p:nvPr/>
          </p:nvSpPr>
          <p:spPr>
            <a:xfrm rot="-616292" flipH="1">
              <a:off x="86655" y="4009930"/>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32"/>
            <p:cNvSpPr/>
            <p:nvPr/>
          </p:nvSpPr>
          <p:spPr>
            <a:xfrm rot="-616292" flipH="1">
              <a:off x="91254" y="3395748"/>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2" name="Google Shape;15032;p32"/>
            <p:cNvGrpSpPr/>
            <p:nvPr/>
          </p:nvGrpSpPr>
          <p:grpSpPr>
            <a:xfrm rot="-2700000">
              <a:off x="288389" y="3985300"/>
              <a:ext cx="226111" cy="219801"/>
              <a:chOff x="1103345" y="2653993"/>
              <a:chExt cx="520458" cy="505933"/>
            </a:xfrm>
          </p:grpSpPr>
          <p:sp>
            <p:nvSpPr>
              <p:cNvPr id="15033" name="Google Shape;15033;p32"/>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4" name="Google Shape;15034;p32"/>
              <p:cNvGrpSpPr/>
              <p:nvPr/>
            </p:nvGrpSpPr>
            <p:grpSpPr>
              <a:xfrm>
                <a:off x="1238301" y="2776232"/>
                <a:ext cx="245283" cy="311802"/>
                <a:chOff x="5152350" y="1627375"/>
                <a:chExt cx="61750" cy="78500"/>
              </a:xfrm>
            </p:grpSpPr>
            <p:sp>
              <p:nvSpPr>
                <p:cNvPr id="15035" name="Google Shape;15035;p32"/>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32"/>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32"/>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32"/>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32"/>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32"/>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32"/>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32"/>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32"/>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32"/>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32"/>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32"/>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32"/>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32"/>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32"/>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32"/>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32"/>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32"/>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53" name="Google Shape;15053;p32"/>
            <p:cNvGrpSpPr/>
            <p:nvPr/>
          </p:nvGrpSpPr>
          <p:grpSpPr>
            <a:xfrm rot="6567829">
              <a:off x="154885" y="4803249"/>
              <a:ext cx="201647" cy="196020"/>
              <a:chOff x="1103345" y="2653993"/>
              <a:chExt cx="520458" cy="505933"/>
            </a:xfrm>
          </p:grpSpPr>
          <p:sp>
            <p:nvSpPr>
              <p:cNvPr id="15054" name="Google Shape;15054;p32"/>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5" name="Google Shape;15055;p32"/>
              <p:cNvGrpSpPr/>
              <p:nvPr/>
            </p:nvGrpSpPr>
            <p:grpSpPr>
              <a:xfrm>
                <a:off x="1238301" y="2776232"/>
                <a:ext cx="245283" cy="311802"/>
                <a:chOff x="5152350" y="1627375"/>
                <a:chExt cx="61750" cy="78500"/>
              </a:xfrm>
            </p:grpSpPr>
            <p:sp>
              <p:nvSpPr>
                <p:cNvPr id="15056" name="Google Shape;15056;p32"/>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32"/>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32"/>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32"/>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32"/>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32"/>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32"/>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32"/>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32"/>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32"/>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32"/>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32"/>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32"/>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32"/>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32"/>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32"/>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32"/>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32"/>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74" name="Google Shape;15074;p32"/>
            <p:cNvGrpSpPr/>
            <p:nvPr/>
          </p:nvGrpSpPr>
          <p:grpSpPr>
            <a:xfrm rot="3643589">
              <a:off x="245000" y="2555080"/>
              <a:ext cx="302954" cy="294927"/>
              <a:chOff x="5112600" y="1731275"/>
              <a:chExt cx="58650" cy="57100"/>
            </a:xfrm>
          </p:grpSpPr>
          <p:sp>
            <p:nvSpPr>
              <p:cNvPr id="15075" name="Google Shape;15075;p32"/>
              <p:cNvSpPr/>
              <p:nvPr/>
            </p:nvSpPr>
            <p:spPr>
              <a:xfrm>
                <a:off x="5112725" y="1754225"/>
                <a:ext cx="41200" cy="29725"/>
              </a:xfrm>
              <a:custGeom>
                <a:avLst/>
                <a:gdLst/>
                <a:ahLst/>
                <a:cxnLst/>
                <a:rect l="l" t="t" r="r" b="b"/>
                <a:pathLst>
                  <a:path w="1648" h="1189" extrusionOk="0">
                    <a:moveTo>
                      <a:pt x="375" y="1"/>
                    </a:moveTo>
                    <a:cubicBezTo>
                      <a:pt x="173" y="1"/>
                      <a:pt x="1" y="125"/>
                      <a:pt x="13" y="468"/>
                    </a:cubicBezTo>
                    <a:cubicBezTo>
                      <a:pt x="22" y="770"/>
                      <a:pt x="431" y="1055"/>
                      <a:pt x="733" y="1135"/>
                    </a:cubicBezTo>
                    <a:cubicBezTo>
                      <a:pt x="841" y="1167"/>
                      <a:pt x="968" y="1188"/>
                      <a:pt x="1093" y="1188"/>
                    </a:cubicBezTo>
                    <a:cubicBezTo>
                      <a:pt x="1315" y="1188"/>
                      <a:pt x="1534" y="1120"/>
                      <a:pt x="1647" y="921"/>
                    </a:cubicBezTo>
                    <a:cubicBezTo>
                      <a:pt x="1603" y="753"/>
                      <a:pt x="1487" y="619"/>
                      <a:pt x="1328" y="566"/>
                    </a:cubicBezTo>
                    <a:cubicBezTo>
                      <a:pt x="1043" y="424"/>
                      <a:pt x="910" y="175"/>
                      <a:pt x="635" y="60"/>
                    </a:cubicBezTo>
                    <a:cubicBezTo>
                      <a:pt x="551" y="23"/>
                      <a:pt x="460" y="1"/>
                      <a:pt x="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32"/>
              <p:cNvSpPr/>
              <p:nvPr/>
            </p:nvSpPr>
            <p:spPr>
              <a:xfrm>
                <a:off x="5112600" y="1752600"/>
                <a:ext cx="41325" cy="32450"/>
              </a:xfrm>
              <a:custGeom>
                <a:avLst/>
                <a:gdLst/>
                <a:ahLst/>
                <a:cxnLst/>
                <a:rect l="l" t="t" r="r" b="b"/>
                <a:pathLst>
                  <a:path w="1653" h="1298" extrusionOk="0">
                    <a:moveTo>
                      <a:pt x="1652" y="986"/>
                    </a:moveTo>
                    <a:cubicBezTo>
                      <a:pt x="1608" y="818"/>
                      <a:pt x="1492" y="684"/>
                      <a:pt x="1333" y="631"/>
                    </a:cubicBezTo>
                    <a:cubicBezTo>
                      <a:pt x="1048" y="489"/>
                      <a:pt x="915" y="240"/>
                      <a:pt x="640" y="125"/>
                    </a:cubicBezTo>
                    <a:cubicBezTo>
                      <a:pt x="356" y="1"/>
                      <a:pt x="0" y="45"/>
                      <a:pt x="18" y="533"/>
                    </a:cubicBezTo>
                    <a:cubicBezTo>
                      <a:pt x="27" y="835"/>
                      <a:pt x="436" y="1120"/>
                      <a:pt x="738" y="1200"/>
                    </a:cubicBezTo>
                    <a:cubicBezTo>
                      <a:pt x="1039" y="1288"/>
                      <a:pt x="1475" y="1297"/>
                      <a:pt x="1652" y="9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32"/>
              <p:cNvSpPr/>
              <p:nvPr/>
            </p:nvSpPr>
            <p:spPr>
              <a:xfrm>
                <a:off x="5132350" y="1731875"/>
                <a:ext cx="32000" cy="45525"/>
              </a:xfrm>
              <a:custGeom>
                <a:avLst/>
                <a:gdLst/>
                <a:ahLst/>
                <a:cxnLst/>
                <a:rect l="l" t="t" r="r" b="b"/>
                <a:pathLst>
                  <a:path w="1280" h="1821" extrusionOk="0">
                    <a:moveTo>
                      <a:pt x="517" y="1"/>
                    </a:moveTo>
                    <a:cubicBezTo>
                      <a:pt x="496" y="1"/>
                      <a:pt x="475" y="2"/>
                      <a:pt x="454" y="4"/>
                    </a:cubicBezTo>
                    <a:cubicBezTo>
                      <a:pt x="392" y="30"/>
                      <a:pt x="10" y="314"/>
                      <a:pt x="10" y="581"/>
                    </a:cubicBezTo>
                    <a:cubicBezTo>
                      <a:pt x="1" y="892"/>
                      <a:pt x="54" y="1203"/>
                      <a:pt x="161" y="1496"/>
                    </a:cubicBezTo>
                    <a:cubicBezTo>
                      <a:pt x="220" y="1652"/>
                      <a:pt x="435" y="1820"/>
                      <a:pt x="659" y="1820"/>
                    </a:cubicBezTo>
                    <a:cubicBezTo>
                      <a:pt x="868" y="1820"/>
                      <a:pt x="1084" y="1675"/>
                      <a:pt x="1191" y="1238"/>
                    </a:cubicBezTo>
                    <a:cubicBezTo>
                      <a:pt x="1280" y="963"/>
                      <a:pt x="1262" y="661"/>
                      <a:pt x="1147" y="403"/>
                    </a:cubicBezTo>
                    <a:cubicBezTo>
                      <a:pt x="1031" y="156"/>
                      <a:pt x="786"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32"/>
              <p:cNvSpPr/>
              <p:nvPr/>
            </p:nvSpPr>
            <p:spPr>
              <a:xfrm>
                <a:off x="5132350" y="1731275"/>
                <a:ext cx="32000" cy="54200"/>
              </a:xfrm>
              <a:custGeom>
                <a:avLst/>
                <a:gdLst/>
                <a:ahLst/>
                <a:cxnLst/>
                <a:rect l="l" t="t" r="r" b="b"/>
                <a:pathLst>
                  <a:path w="1280" h="2168" extrusionOk="0">
                    <a:moveTo>
                      <a:pt x="1191" y="1262"/>
                    </a:moveTo>
                    <a:cubicBezTo>
                      <a:pt x="1280" y="987"/>
                      <a:pt x="1262" y="685"/>
                      <a:pt x="1147" y="427"/>
                    </a:cubicBezTo>
                    <a:cubicBezTo>
                      <a:pt x="1022" y="161"/>
                      <a:pt x="747" y="1"/>
                      <a:pt x="454" y="28"/>
                    </a:cubicBezTo>
                    <a:cubicBezTo>
                      <a:pt x="392" y="54"/>
                      <a:pt x="10" y="338"/>
                      <a:pt x="10" y="605"/>
                    </a:cubicBezTo>
                    <a:cubicBezTo>
                      <a:pt x="1" y="916"/>
                      <a:pt x="54" y="1227"/>
                      <a:pt x="161" y="1520"/>
                    </a:cubicBezTo>
                    <a:cubicBezTo>
                      <a:pt x="276" y="1822"/>
                      <a:pt x="969" y="2168"/>
                      <a:pt x="119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32"/>
              <p:cNvSpPr/>
              <p:nvPr/>
            </p:nvSpPr>
            <p:spPr>
              <a:xfrm>
                <a:off x="5159675" y="1752375"/>
                <a:ext cx="2250" cy="17800"/>
              </a:xfrm>
              <a:custGeom>
                <a:avLst/>
                <a:gdLst/>
                <a:ahLst/>
                <a:cxnLst/>
                <a:rect l="l" t="t" r="r" b="b"/>
                <a:pathLst>
                  <a:path w="90" h="712" extrusionOk="0">
                    <a:moveTo>
                      <a:pt x="27" y="1"/>
                    </a:moveTo>
                    <a:cubicBezTo>
                      <a:pt x="18" y="1"/>
                      <a:pt x="0" y="10"/>
                      <a:pt x="0" y="18"/>
                    </a:cubicBezTo>
                    <a:lnTo>
                      <a:pt x="0" y="36"/>
                    </a:lnTo>
                    <a:cubicBezTo>
                      <a:pt x="0" y="45"/>
                      <a:pt x="9" y="45"/>
                      <a:pt x="9" y="54"/>
                    </a:cubicBezTo>
                    <a:lnTo>
                      <a:pt x="9" y="72"/>
                    </a:lnTo>
                    <a:cubicBezTo>
                      <a:pt x="9" y="89"/>
                      <a:pt x="9" y="116"/>
                      <a:pt x="9" y="152"/>
                    </a:cubicBezTo>
                    <a:cubicBezTo>
                      <a:pt x="0" y="223"/>
                      <a:pt x="0" y="294"/>
                      <a:pt x="9" y="374"/>
                    </a:cubicBezTo>
                    <a:cubicBezTo>
                      <a:pt x="9" y="445"/>
                      <a:pt x="18" y="516"/>
                      <a:pt x="27" y="596"/>
                    </a:cubicBezTo>
                    <a:cubicBezTo>
                      <a:pt x="36" y="649"/>
                      <a:pt x="45" y="693"/>
                      <a:pt x="45" y="693"/>
                    </a:cubicBezTo>
                    <a:cubicBezTo>
                      <a:pt x="45" y="711"/>
                      <a:pt x="62" y="711"/>
                      <a:pt x="71" y="711"/>
                    </a:cubicBezTo>
                    <a:cubicBezTo>
                      <a:pt x="80" y="711"/>
                      <a:pt x="89" y="693"/>
                      <a:pt x="89" y="685"/>
                    </a:cubicBezTo>
                    <a:cubicBezTo>
                      <a:pt x="89" y="685"/>
                      <a:pt x="71" y="640"/>
                      <a:pt x="62" y="587"/>
                    </a:cubicBezTo>
                    <a:cubicBezTo>
                      <a:pt x="54" y="516"/>
                      <a:pt x="45" y="445"/>
                      <a:pt x="36" y="374"/>
                    </a:cubicBezTo>
                    <a:cubicBezTo>
                      <a:pt x="36" y="294"/>
                      <a:pt x="36" y="223"/>
                      <a:pt x="36" y="152"/>
                    </a:cubicBezTo>
                    <a:lnTo>
                      <a:pt x="36" y="81"/>
                    </a:lnTo>
                    <a:lnTo>
                      <a:pt x="36" y="54"/>
                    </a:lnTo>
                    <a:cubicBezTo>
                      <a:pt x="45" y="54"/>
                      <a:pt x="54" y="45"/>
                      <a:pt x="54" y="36"/>
                    </a:cubicBezTo>
                    <a:lnTo>
                      <a:pt x="54" y="27"/>
                    </a:lnTo>
                    <a:cubicBezTo>
                      <a:pt x="6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32"/>
              <p:cNvSpPr/>
              <p:nvPr/>
            </p:nvSpPr>
            <p:spPr>
              <a:xfrm>
                <a:off x="5150125" y="1744600"/>
                <a:ext cx="11575" cy="27400"/>
              </a:xfrm>
              <a:custGeom>
                <a:avLst/>
                <a:gdLst/>
                <a:ahLst/>
                <a:cxnLst/>
                <a:rect l="l" t="t" r="r" b="b"/>
                <a:pathLst>
                  <a:path w="463" h="1096" extrusionOk="0">
                    <a:moveTo>
                      <a:pt x="27" y="1"/>
                    </a:moveTo>
                    <a:cubicBezTo>
                      <a:pt x="9" y="1"/>
                      <a:pt x="0" y="19"/>
                      <a:pt x="9" y="27"/>
                    </a:cubicBezTo>
                    <a:lnTo>
                      <a:pt x="9" y="36"/>
                    </a:lnTo>
                    <a:cubicBezTo>
                      <a:pt x="9" y="43"/>
                      <a:pt x="14" y="49"/>
                      <a:pt x="19" y="49"/>
                    </a:cubicBezTo>
                    <a:cubicBezTo>
                      <a:pt x="22" y="49"/>
                      <a:pt x="24" y="48"/>
                      <a:pt x="27" y="45"/>
                    </a:cubicBezTo>
                    <a:lnTo>
                      <a:pt x="27" y="63"/>
                    </a:lnTo>
                    <a:lnTo>
                      <a:pt x="27" y="81"/>
                    </a:lnTo>
                    <a:cubicBezTo>
                      <a:pt x="27" y="107"/>
                      <a:pt x="36" y="152"/>
                      <a:pt x="45" y="196"/>
                    </a:cubicBezTo>
                    <a:cubicBezTo>
                      <a:pt x="71" y="321"/>
                      <a:pt x="107" y="445"/>
                      <a:pt x="151" y="560"/>
                    </a:cubicBezTo>
                    <a:cubicBezTo>
                      <a:pt x="196" y="685"/>
                      <a:pt x="249" y="800"/>
                      <a:pt x="311" y="907"/>
                    </a:cubicBezTo>
                    <a:cubicBezTo>
                      <a:pt x="338" y="960"/>
                      <a:pt x="364" y="996"/>
                      <a:pt x="373" y="1022"/>
                    </a:cubicBezTo>
                    <a:cubicBezTo>
                      <a:pt x="391" y="1049"/>
                      <a:pt x="400" y="1058"/>
                      <a:pt x="400" y="1058"/>
                    </a:cubicBezTo>
                    <a:cubicBezTo>
                      <a:pt x="415" y="1080"/>
                      <a:pt x="429" y="1096"/>
                      <a:pt x="439" y="1096"/>
                    </a:cubicBezTo>
                    <a:cubicBezTo>
                      <a:pt x="441" y="1096"/>
                      <a:pt x="443" y="1095"/>
                      <a:pt x="444" y="1093"/>
                    </a:cubicBezTo>
                    <a:cubicBezTo>
                      <a:pt x="462" y="1084"/>
                      <a:pt x="453" y="1058"/>
                      <a:pt x="436" y="1040"/>
                    </a:cubicBezTo>
                    <a:cubicBezTo>
                      <a:pt x="436" y="1040"/>
                      <a:pt x="427" y="1022"/>
                      <a:pt x="409" y="996"/>
                    </a:cubicBezTo>
                    <a:cubicBezTo>
                      <a:pt x="391" y="978"/>
                      <a:pt x="373" y="942"/>
                      <a:pt x="347" y="898"/>
                    </a:cubicBezTo>
                    <a:cubicBezTo>
                      <a:pt x="285" y="791"/>
                      <a:pt x="231" y="676"/>
                      <a:pt x="178" y="560"/>
                    </a:cubicBezTo>
                    <a:cubicBezTo>
                      <a:pt x="134" y="445"/>
                      <a:pt x="98" y="329"/>
                      <a:pt x="71" y="205"/>
                    </a:cubicBezTo>
                    <a:cubicBezTo>
                      <a:pt x="63" y="152"/>
                      <a:pt x="45" y="107"/>
                      <a:pt x="45" y="81"/>
                    </a:cubicBezTo>
                    <a:lnTo>
                      <a:pt x="45" y="54"/>
                    </a:lnTo>
                    <a:cubicBezTo>
                      <a:pt x="54" y="54"/>
                      <a:pt x="63" y="45"/>
                      <a:pt x="63" y="36"/>
                    </a:cubicBezTo>
                    <a:lnTo>
                      <a:pt x="63" y="19"/>
                    </a:lnTo>
                    <a:cubicBezTo>
                      <a:pt x="63" y="10"/>
                      <a:pt x="45"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32"/>
              <p:cNvSpPr/>
              <p:nvPr/>
            </p:nvSpPr>
            <p:spPr>
              <a:xfrm>
                <a:off x="5140575" y="1741275"/>
                <a:ext cx="18450" cy="32725"/>
              </a:xfrm>
              <a:custGeom>
                <a:avLst/>
                <a:gdLst/>
                <a:ahLst/>
                <a:cxnLst/>
                <a:rect l="l" t="t" r="r" b="b"/>
                <a:pathLst>
                  <a:path w="738" h="1309" extrusionOk="0">
                    <a:moveTo>
                      <a:pt x="18" y="1"/>
                    </a:moveTo>
                    <a:cubicBezTo>
                      <a:pt x="9" y="9"/>
                      <a:pt x="0" y="18"/>
                      <a:pt x="9" y="36"/>
                    </a:cubicBezTo>
                    <a:lnTo>
                      <a:pt x="9" y="45"/>
                    </a:lnTo>
                    <a:cubicBezTo>
                      <a:pt x="9" y="54"/>
                      <a:pt x="18" y="54"/>
                      <a:pt x="27" y="54"/>
                    </a:cubicBezTo>
                    <a:lnTo>
                      <a:pt x="36" y="89"/>
                    </a:lnTo>
                    <a:cubicBezTo>
                      <a:pt x="54" y="125"/>
                      <a:pt x="71" y="178"/>
                      <a:pt x="98" y="231"/>
                    </a:cubicBezTo>
                    <a:cubicBezTo>
                      <a:pt x="143" y="356"/>
                      <a:pt x="214" y="516"/>
                      <a:pt x="302" y="676"/>
                    </a:cubicBezTo>
                    <a:cubicBezTo>
                      <a:pt x="373" y="818"/>
                      <a:pt x="462" y="951"/>
                      <a:pt x="551" y="1093"/>
                    </a:cubicBezTo>
                    <a:cubicBezTo>
                      <a:pt x="622" y="1200"/>
                      <a:pt x="675" y="1271"/>
                      <a:pt x="675" y="1271"/>
                    </a:cubicBezTo>
                    <a:cubicBezTo>
                      <a:pt x="690" y="1293"/>
                      <a:pt x="711" y="1308"/>
                      <a:pt x="722" y="1308"/>
                    </a:cubicBezTo>
                    <a:cubicBezTo>
                      <a:pt x="725" y="1308"/>
                      <a:pt x="727" y="1308"/>
                      <a:pt x="729" y="1306"/>
                    </a:cubicBezTo>
                    <a:cubicBezTo>
                      <a:pt x="738" y="1306"/>
                      <a:pt x="729" y="1271"/>
                      <a:pt x="711" y="1244"/>
                    </a:cubicBezTo>
                    <a:cubicBezTo>
                      <a:pt x="711" y="1244"/>
                      <a:pt x="658" y="1173"/>
                      <a:pt x="587" y="1066"/>
                    </a:cubicBezTo>
                    <a:cubicBezTo>
                      <a:pt x="507" y="960"/>
                      <a:pt x="418" y="809"/>
                      <a:pt x="329" y="658"/>
                    </a:cubicBezTo>
                    <a:cubicBezTo>
                      <a:pt x="249" y="507"/>
                      <a:pt x="178" y="347"/>
                      <a:pt x="125" y="223"/>
                    </a:cubicBezTo>
                    <a:cubicBezTo>
                      <a:pt x="98" y="169"/>
                      <a:pt x="80" y="116"/>
                      <a:pt x="63" y="80"/>
                    </a:cubicBezTo>
                    <a:lnTo>
                      <a:pt x="54" y="54"/>
                    </a:lnTo>
                    <a:cubicBezTo>
                      <a:pt x="63" y="45"/>
                      <a:pt x="63" y="36"/>
                      <a:pt x="63" y="27"/>
                    </a:cubicBezTo>
                    <a:lnTo>
                      <a:pt x="63" y="18"/>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32"/>
              <p:cNvSpPr/>
              <p:nvPr/>
            </p:nvSpPr>
            <p:spPr>
              <a:xfrm>
                <a:off x="5143900" y="1757475"/>
                <a:ext cx="13125" cy="17800"/>
              </a:xfrm>
              <a:custGeom>
                <a:avLst/>
                <a:gdLst/>
                <a:ahLst/>
                <a:cxnLst/>
                <a:rect l="l" t="t" r="r" b="b"/>
                <a:pathLst>
                  <a:path w="525" h="712" extrusionOk="0">
                    <a:moveTo>
                      <a:pt x="18" y="1"/>
                    </a:moveTo>
                    <a:cubicBezTo>
                      <a:pt x="1" y="10"/>
                      <a:pt x="1" y="28"/>
                      <a:pt x="10" y="36"/>
                    </a:cubicBezTo>
                    <a:lnTo>
                      <a:pt x="18" y="45"/>
                    </a:lnTo>
                    <a:cubicBezTo>
                      <a:pt x="18" y="54"/>
                      <a:pt x="27" y="63"/>
                      <a:pt x="36" y="63"/>
                    </a:cubicBezTo>
                    <a:lnTo>
                      <a:pt x="45" y="81"/>
                    </a:lnTo>
                    <a:lnTo>
                      <a:pt x="89" y="161"/>
                    </a:lnTo>
                    <a:cubicBezTo>
                      <a:pt x="125" y="223"/>
                      <a:pt x="178" y="312"/>
                      <a:pt x="232" y="392"/>
                    </a:cubicBezTo>
                    <a:cubicBezTo>
                      <a:pt x="285" y="472"/>
                      <a:pt x="347" y="543"/>
                      <a:pt x="400" y="605"/>
                    </a:cubicBezTo>
                    <a:cubicBezTo>
                      <a:pt x="445" y="658"/>
                      <a:pt x="462" y="685"/>
                      <a:pt x="480" y="694"/>
                    </a:cubicBezTo>
                    <a:cubicBezTo>
                      <a:pt x="489" y="711"/>
                      <a:pt x="507" y="711"/>
                      <a:pt x="516" y="711"/>
                    </a:cubicBezTo>
                    <a:cubicBezTo>
                      <a:pt x="525" y="703"/>
                      <a:pt x="507" y="667"/>
                      <a:pt x="507" y="667"/>
                    </a:cubicBezTo>
                    <a:cubicBezTo>
                      <a:pt x="507" y="667"/>
                      <a:pt x="480" y="631"/>
                      <a:pt x="427" y="578"/>
                    </a:cubicBezTo>
                    <a:cubicBezTo>
                      <a:pt x="365" y="507"/>
                      <a:pt x="312" y="445"/>
                      <a:pt x="258" y="374"/>
                    </a:cubicBezTo>
                    <a:cubicBezTo>
                      <a:pt x="205" y="294"/>
                      <a:pt x="152" y="214"/>
                      <a:pt x="116" y="152"/>
                    </a:cubicBezTo>
                    <a:cubicBezTo>
                      <a:pt x="98" y="116"/>
                      <a:pt x="81" y="90"/>
                      <a:pt x="72" y="72"/>
                    </a:cubicBezTo>
                    <a:lnTo>
                      <a:pt x="54" y="54"/>
                    </a:lnTo>
                    <a:cubicBezTo>
                      <a:pt x="63" y="45"/>
                      <a:pt x="63" y="36"/>
                      <a:pt x="54" y="28"/>
                    </a:cubicBezTo>
                    <a:lnTo>
                      <a:pt x="54" y="19"/>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32"/>
              <p:cNvSpPr/>
              <p:nvPr/>
            </p:nvSpPr>
            <p:spPr>
              <a:xfrm>
                <a:off x="5134575" y="1753400"/>
                <a:ext cx="21350" cy="23300"/>
              </a:xfrm>
              <a:custGeom>
                <a:avLst/>
                <a:gdLst/>
                <a:ahLst/>
                <a:cxnLst/>
                <a:rect l="l" t="t" r="r" b="b"/>
                <a:pathLst>
                  <a:path w="854" h="932" extrusionOk="0">
                    <a:moveTo>
                      <a:pt x="28" y="0"/>
                    </a:moveTo>
                    <a:cubicBezTo>
                      <a:pt x="24" y="0"/>
                      <a:pt x="21" y="1"/>
                      <a:pt x="18" y="4"/>
                    </a:cubicBezTo>
                    <a:lnTo>
                      <a:pt x="9" y="4"/>
                    </a:lnTo>
                    <a:cubicBezTo>
                      <a:pt x="1" y="13"/>
                      <a:pt x="1" y="31"/>
                      <a:pt x="9" y="40"/>
                    </a:cubicBezTo>
                    <a:lnTo>
                      <a:pt x="18" y="48"/>
                    </a:lnTo>
                    <a:cubicBezTo>
                      <a:pt x="18" y="57"/>
                      <a:pt x="27" y="75"/>
                      <a:pt x="45" y="75"/>
                    </a:cubicBezTo>
                    <a:lnTo>
                      <a:pt x="54" y="84"/>
                    </a:lnTo>
                    <a:lnTo>
                      <a:pt x="125" y="199"/>
                    </a:lnTo>
                    <a:cubicBezTo>
                      <a:pt x="205" y="306"/>
                      <a:pt x="285" y="404"/>
                      <a:pt x="374" y="510"/>
                    </a:cubicBezTo>
                    <a:cubicBezTo>
                      <a:pt x="462" y="608"/>
                      <a:pt x="560" y="706"/>
                      <a:pt x="658" y="794"/>
                    </a:cubicBezTo>
                    <a:cubicBezTo>
                      <a:pt x="738" y="866"/>
                      <a:pt x="791" y="910"/>
                      <a:pt x="791" y="910"/>
                    </a:cubicBezTo>
                    <a:cubicBezTo>
                      <a:pt x="811" y="923"/>
                      <a:pt x="830" y="931"/>
                      <a:pt x="839" y="931"/>
                    </a:cubicBezTo>
                    <a:cubicBezTo>
                      <a:pt x="842" y="931"/>
                      <a:pt x="844" y="930"/>
                      <a:pt x="844" y="928"/>
                    </a:cubicBezTo>
                    <a:cubicBezTo>
                      <a:pt x="853" y="919"/>
                      <a:pt x="844" y="901"/>
                      <a:pt x="818" y="883"/>
                    </a:cubicBezTo>
                    <a:cubicBezTo>
                      <a:pt x="818" y="883"/>
                      <a:pt x="764" y="839"/>
                      <a:pt x="685" y="768"/>
                    </a:cubicBezTo>
                    <a:cubicBezTo>
                      <a:pt x="587" y="679"/>
                      <a:pt x="489" y="581"/>
                      <a:pt x="400" y="484"/>
                    </a:cubicBezTo>
                    <a:cubicBezTo>
                      <a:pt x="311" y="386"/>
                      <a:pt x="223" y="288"/>
                      <a:pt x="152" y="182"/>
                    </a:cubicBezTo>
                    <a:cubicBezTo>
                      <a:pt x="116" y="137"/>
                      <a:pt x="89" y="93"/>
                      <a:pt x="72" y="75"/>
                    </a:cubicBezTo>
                    <a:lnTo>
                      <a:pt x="54" y="48"/>
                    </a:lnTo>
                    <a:cubicBezTo>
                      <a:pt x="63" y="40"/>
                      <a:pt x="63" y="31"/>
                      <a:pt x="54" y="22"/>
                    </a:cubicBezTo>
                    <a:lnTo>
                      <a:pt x="54" y="13"/>
                    </a:lnTo>
                    <a:cubicBezTo>
                      <a:pt x="48" y="7"/>
                      <a:pt x="37"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32"/>
              <p:cNvSpPr/>
              <p:nvPr/>
            </p:nvSpPr>
            <p:spPr>
              <a:xfrm>
                <a:off x="5125925" y="1751100"/>
                <a:ext cx="29550" cy="27150"/>
              </a:xfrm>
              <a:custGeom>
                <a:avLst/>
                <a:gdLst/>
                <a:ahLst/>
                <a:cxnLst/>
                <a:rect l="l" t="t" r="r" b="b"/>
                <a:pathLst>
                  <a:path w="1182" h="1086" extrusionOk="0">
                    <a:moveTo>
                      <a:pt x="27" y="1"/>
                    </a:moveTo>
                    <a:cubicBezTo>
                      <a:pt x="20" y="1"/>
                      <a:pt x="14" y="3"/>
                      <a:pt x="9" y="7"/>
                    </a:cubicBezTo>
                    <a:lnTo>
                      <a:pt x="9" y="16"/>
                    </a:lnTo>
                    <a:cubicBezTo>
                      <a:pt x="0" y="25"/>
                      <a:pt x="0" y="34"/>
                      <a:pt x="9" y="52"/>
                    </a:cubicBezTo>
                    <a:lnTo>
                      <a:pt x="36" y="52"/>
                    </a:lnTo>
                    <a:lnTo>
                      <a:pt x="1110" y="1055"/>
                    </a:lnTo>
                    <a:cubicBezTo>
                      <a:pt x="1130" y="1075"/>
                      <a:pt x="1150" y="1085"/>
                      <a:pt x="1163" y="1085"/>
                    </a:cubicBezTo>
                    <a:cubicBezTo>
                      <a:pt x="1167" y="1085"/>
                      <a:pt x="1170" y="1084"/>
                      <a:pt x="1173" y="1082"/>
                    </a:cubicBezTo>
                    <a:cubicBezTo>
                      <a:pt x="1181" y="1073"/>
                      <a:pt x="1164" y="1046"/>
                      <a:pt x="1137" y="1020"/>
                    </a:cubicBezTo>
                    <a:lnTo>
                      <a:pt x="54" y="43"/>
                    </a:lnTo>
                    <a:cubicBezTo>
                      <a:pt x="54" y="34"/>
                      <a:pt x="54" y="25"/>
                      <a:pt x="54" y="16"/>
                    </a:cubicBezTo>
                    <a:lnTo>
                      <a:pt x="45" y="7"/>
                    </a:lnTo>
                    <a:cubicBezTo>
                      <a:pt x="40" y="3"/>
                      <a:pt x="3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32"/>
              <p:cNvSpPr/>
              <p:nvPr/>
            </p:nvSpPr>
            <p:spPr>
              <a:xfrm>
                <a:off x="5140575" y="1767750"/>
                <a:ext cx="12900" cy="12175"/>
              </a:xfrm>
              <a:custGeom>
                <a:avLst/>
                <a:gdLst/>
                <a:ahLst/>
                <a:cxnLst/>
                <a:rect l="l" t="t" r="r" b="b"/>
                <a:pathLst>
                  <a:path w="516" h="487" extrusionOk="0">
                    <a:moveTo>
                      <a:pt x="23" y="1"/>
                    </a:moveTo>
                    <a:cubicBezTo>
                      <a:pt x="18" y="1"/>
                      <a:pt x="14" y="3"/>
                      <a:pt x="9" y="7"/>
                    </a:cubicBezTo>
                    <a:lnTo>
                      <a:pt x="9" y="16"/>
                    </a:lnTo>
                    <a:cubicBezTo>
                      <a:pt x="0" y="25"/>
                      <a:pt x="0" y="43"/>
                      <a:pt x="9" y="52"/>
                    </a:cubicBezTo>
                    <a:lnTo>
                      <a:pt x="45" y="52"/>
                    </a:lnTo>
                    <a:lnTo>
                      <a:pt x="63" y="61"/>
                    </a:lnTo>
                    <a:lnTo>
                      <a:pt x="116" y="105"/>
                    </a:lnTo>
                    <a:cubicBezTo>
                      <a:pt x="169" y="149"/>
                      <a:pt x="222" y="194"/>
                      <a:pt x="276" y="247"/>
                    </a:cubicBezTo>
                    <a:cubicBezTo>
                      <a:pt x="329" y="300"/>
                      <a:pt x="382" y="354"/>
                      <a:pt x="418" y="398"/>
                    </a:cubicBezTo>
                    <a:cubicBezTo>
                      <a:pt x="453" y="443"/>
                      <a:pt x="471" y="478"/>
                      <a:pt x="471" y="478"/>
                    </a:cubicBezTo>
                    <a:cubicBezTo>
                      <a:pt x="480" y="487"/>
                      <a:pt x="498" y="487"/>
                      <a:pt x="507" y="487"/>
                    </a:cubicBezTo>
                    <a:cubicBezTo>
                      <a:pt x="516" y="469"/>
                      <a:pt x="516" y="460"/>
                      <a:pt x="507" y="451"/>
                    </a:cubicBezTo>
                    <a:cubicBezTo>
                      <a:pt x="507" y="451"/>
                      <a:pt x="489" y="416"/>
                      <a:pt x="445" y="371"/>
                    </a:cubicBezTo>
                    <a:lnTo>
                      <a:pt x="294" y="220"/>
                    </a:lnTo>
                    <a:cubicBezTo>
                      <a:pt x="240" y="167"/>
                      <a:pt x="178" y="123"/>
                      <a:pt x="134" y="87"/>
                    </a:cubicBezTo>
                    <a:lnTo>
                      <a:pt x="71" y="43"/>
                    </a:lnTo>
                    <a:lnTo>
                      <a:pt x="54" y="34"/>
                    </a:lnTo>
                    <a:cubicBezTo>
                      <a:pt x="63" y="25"/>
                      <a:pt x="54" y="16"/>
                      <a:pt x="45" y="7"/>
                    </a:cubicBezTo>
                    <a:lnTo>
                      <a:pt x="36" y="7"/>
                    </a:lnTo>
                    <a:cubicBezTo>
                      <a:pt x="32" y="3"/>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32"/>
              <p:cNvSpPr/>
              <p:nvPr/>
            </p:nvSpPr>
            <p:spPr>
              <a:xfrm>
                <a:off x="5118375" y="1762725"/>
                <a:ext cx="34000" cy="17525"/>
              </a:xfrm>
              <a:custGeom>
                <a:avLst/>
                <a:gdLst/>
                <a:ahLst/>
                <a:cxnLst/>
                <a:rect l="l" t="t" r="r" b="b"/>
                <a:pathLst>
                  <a:path w="1360" h="701" extrusionOk="0">
                    <a:moveTo>
                      <a:pt x="23" y="1"/>
                    </a:moveTo>
                    <a:cubicBezTo>
                      <a:pt x="13" y="1"/>
                      <a:pt x="7" y="9"/>
                      <a:pt x="0" y="22"/>
                    </a:cubicBezTo>
                    <a:lnTo>
                      <a:pt x="0" y="31"/>
                    </a:lnTo>
                    <a:cubicBezTo>
                      <a:pt x="0" y="40"/>
                      <a:pt x="9" y="57"/>
                      <a:pt x="27" y="57"/>
                    </a:cubicBezTo>
                    <a:lnTo>
                      <a:pt x="36" y="57"/>
                    </a:lnTo>
                    <a:cubicBezTo>
                      <a:pt x="45" y="57"/>
                      <a:pt x="54" y="48"/>
                      <a:pt x="62" y="40"/>
                    </a:cubicBezTo>
                    <a:lnTo>
                      <a:pt x="89" y="48"/>
                    </a:lnTo>
                    <a:cubicBezTo>
                      <a:pt x="133" y="57"/>
                      <a:pt x="178" y="75"/>
                      <a:pt x="249" y="93"/>
                    </a:cubicBezTo>
                    <a:cubicBezTo>
                      <a:pt x="311" y="111"/>
                      <a:pt x="382" y="137"/>
                      <a:pt x="462" y="173"/>
                    </a:cubicBezTo>
                    <a:cubicBezTo>
                      <a:pt x="533" y="208"/>
                      <a:pt x="622" y="235"/>
                      <a:pt x="693" y="279"/>
                    </a:cubicBezTo>
                    <a:cubicBezTo>
                      <a:pt x="844" y="350"/>
                      <a:pt x="977" y="439"/>
                      <a:pt x="1110" y="537"/>
                    </a:cubicBezTo>
                    <a:cubicBezTo>
                      <a:pt x="1164" y="572"/>
                      <a:pt x="1208" y="608"/>
                      <a:pt x="1235" y="635"/>
                    </a:cubicBezTo>
                    <a:cubicBezTo>
                      <a:pt x="1270" y="652"/>
                      <a:pt x="1288" y="670"/>
                      <a:pt x="1288" y="670"/>
                    </a:cubicBezTo>
                    <a:cubicBezTo>
                      <a:pt x="1308" y="690"/>
                      <a:pt x="1328" y="700"/>
                      <a:pt x="1341" y="700"/>
                    </a:cubicBezTo>
                    <a:cubicBezTo>
                      <a:pt x="1345" y="700"/>
                      <a:pt x="1348" y="699"/>
                      <a:pt x="1350" y="697"/>
                    </a:cubicBezTo>
                    <a:cubicBezTo>
                      <a:pt x="1359" y="688"/>
                      <a:pt x="1341" y="661"/>
                      <a:pt x="1315" y="635"/>
                    </a:cubicBezTo>
                    <a:lnTo>
                      <a:pt x="1261" y="599"/>
                    </a:lnTo>
                    <a:cubicBezTo>
                      <a:pt x="1235" y="572"/>
                      <a:pt x="1190" y="537"/>
                      <a:pt x="1137" y="501"/>
                    </a:cubicBezTo>
                    <a:cubicBezTo>
                      <a:pt x="1004" y="404"/>
                      <a:pt x="862" y="324"/>
                      <a:pt x="711" y="253"/>
                    </a:cubicBezTo>
                    <a:cubicBezTo>
                      <a:pt x="631" y="208"/>
                      <a:pt x="551" y="173"/>
                      <a:pt x="471" y="146"/>
                    </a:cubicBezTo>
                    <a:cubicBezTo>
                      <a:pt x="382" y="120"/>
                      <a:pt x="311" y="93"/>
                      <a:pt x="249" y="75"/>
                    </a:cubicBezTo>
                    <a:cubicBezTo>
                      <a:pt x="187" y="57"/>
                      <a:pt x="133" y="40"/>
                      <a:pt x="89" y="31"/>
                    </a:cubicBezTo>
                    <a:lnTo>
                      <a:pt x="62" y="22"/>
                    </a:lnTo>
                    <a:cubicBezTo>
                      <a:pt x="62" y="13"/>
                      <a:pt x="54" y="4"/>
                      <a:pt x="45" y="4"/>
                    </a:cubicBezTo>
                    <a:lnTo>
                      <a:pt x="36" y="4"/>
                    </a:lnTo>
                    <a:cubicBezTo>
                      <a:pt x="31" y="2"/>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32"/>
              <p:cNvSpPr/>
              <p:nvPr/>
            </p:nvSpPr>
            <p:spPr>
              <a:xfrm>
                <a:off x="5133700" y="1772500"/>
                <a:ext cx="15125" cy="8925"/>
              </a:xfrm>
              <a:custGeom>
                <a:avLst/>
                <a:gdLst/>
                <a:ahLst/>
                <a:cxnLst/>
                <a:rect l="l" t="t" r="r" b="b"/>
                <a:pathLst>
                  <a:path w="605" h="357" extrusionOk="0">
                    <a:moveTo>
                      <a:pt x="26" y="0"/>
                    </a:moveTo>
                    <a:cubicBezTo>
                      <a:pt x="18" y="0"/>
                      <a:pt x="9" y="6"/>
                      <a:pt x="9" y="13"/>
                    </a:cubicBezTo>
                    <a:lnTo>
                      <a:pt x="9" y="22"/>
                    </a:lnTo>
                    <a:cubicBezTo>
                      <a:pt x="0" y="39"/>
                      <a:pt x="9" y="48"/>
                      <a:pt x="18" y="57"/>
                    </a:cubicBezTo>
                    <a:lnTo>
                      <a:pt x="27" y="57"/>
                    </a:lnTo>
                    <a:cubicBezTo>
                      <a:pt x="36" y="57"/>
                      <a:pt x="44" y="48"/>
                      <a:pt x="53" y="39"/>
                    </a:cubicBezTo>
                    <a:lnTo>
                      <a:pt x="62" y="48"/>
                    </a:lnTo>
                    <a:cubicBezTo>
                      <a:pt x="240" y="128"/>
                      <a:pt x="409" y="226"/>
                      <a:pt x="560" y="350"/>
                    </a:cubicBezTo>
                    <a:cubicBezTo>
                      <a:pt x="564" y="355"/>
                      <a:pt x="571" y="357"/>
                      <a:pt x="577" y="357"/>
                    </a:cubicBezTo>
                    <a:cubicBezTo>
                      <a:pt x="584" y="357"/>
                      <a:pt x="591" y="355"/>
                      <a:pt x="595" y="350"/>
                    </a:cubicBezTo>
                    <a:cubicBezTo>
                      <a:pt x="604" y="332"/>
                      <a:pt x="604" y="315"/>
                      <a:pt x="586" y="315"/>
                    </a:cubicBezTo>
                    <a:cubicBezTo>
                      <a:pt x="426" y="199"/>
                      <a:pt x="258" y="102"/>
                      <a:pt x="71" y="30"/>
                    </a:cubicBezTo>
                    <a:lnTo>
                      <a:pt x="62" y="30"/>
                    </a:lnTo>
                    <a:cubicBezTo>
                      <a:pt x="62" y="13"/>
                      <a:pt x="53" y="4"/>
                      <a:pt x="44" y="4"/>
                    </a:cubicBezTo>
                    <a:lnTo>
                      <a:pt x="36" y="4"/>
                    </a:lnTo>
                    <a:cubicBezTo>
                      <a:pt x="33" y="1"/>
                      <a:pt x="30"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32"/>
              <p:cNvSpPr/>
              <p:nvPr/>
            </p:nvSpPr>
            <p:spPr>
              <a:xfrm>
                <a:off x="5133700" y="1775475"/>
                <a:ext cx="13775" cy="4675"/>
              </a:xfrm>
              <a:custGeom>
                <a:avLst/>
                <a:gdLst/>
                <a:ahLst/>
                <a:cxnLst/>
                <a:rect l="l" t="t" r="r" b="b"/>
                <a:pathLst>
                  <a:path w="551" h="187" extrusionOk="0">
                    <a:moveTo>
                      <a:pt x="27" y="0"/>
                    </a:moveTo>
                    <a:cubicBezTo>
                      <a:pt x="18" y="0"/>
                      <a:pt x="0" y="9"/>
                      <a:pt x="0" y="18"/>
                    </a:cubicBezTo>
                    <a:lnTo>
                      <a:pt x="0" y="27"/>
                    </a:lnTo>
                    <a:cubicBezTo>
                      <a:pt x="0" y="45"/>
                      <a:pt x="9" y="54"/>
                      <a:pt x="27" y="54"/>
                    </a:cubicBezTo>
                    <a:lnTo>
                      <a:pt x="36" y="54"/>
                    </a:lnTo>
                    <a:cubicBezTo>
                      <a:pt x="44" y="54"/>
                      <a:pt x="53" y="45"/>
                      <a:pt x="53" y="36"/>
                    </a:cubicBezTo>
                    <a:lnTo>
                      <a:pt x="71" y="36"/>
                    </a:lnTo>
                    <a:cubicBezTo>
                      <a:pt x="222" y="62"/>
                      <a:pt x="373" y="107"/>
                      <a:pt x="515" y="187"/>
                    </a:cubicBezTo>
                    <a:cubicBezTo>
                      <a:pt x="524" y="187"/>
                      <a:pt x="542" y="187"/>
                      <a:pt x="542" y="178"/>
                    </a:cubicBezTo>
                    <a:cubicBezTo>
                      <a:pt x="551" y="160"/>
                      <a:pt x="542" y="151"/>
                      <a:pt x="533" y="142"/>
                    </a:cubicBezTo>
                    <a:cubicBezTo>
                      <a:pt x="391" y="71"/>
                      <a:pt x="231" y="36"/>
                      <a:pt x="71" y="18"/>
                    </a:cubicBezTo>
                    <a:lnTo>
                      <a:pt x="62" y="18"/>
                    </a:lnTo>
                    <a:cubicBezTo>
                      <a:pt x="53" y="9"/>
                      <a:pt x="5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32"/>
              <p:cNvSpPr/>
              <p:nvPr/>
            </p:nvSpPr>
            <p:spPr>
              <a:xfrm>
                <a:off x="5152775" y="1749800"/>
                <a:ext cx="7150" cy="22450"/>
              </a:xfrm>
              <a:custGeom>
                <a:avLst/>
                <a:gdLst/>
                <a:ahLst/>
                <a:cxnLst/>
                <a:rect l="l" t="t" r="r" b="b"/>
                <a:pathLst>
                  <a:path w="286" h="898" extrusionOk="0">
                    <a:moveTo>
                      <a:pt x="75" y="0"/>
                    </a:moveTo>
                    <a:cubicBezTo>
                      <a:pt x="68" y="0"/>
                      <a:pt x="59" y="4"/>
                      <a:pt x="54" y="15"/>
                    </a:cubicBezTo>
                    <a:lnTo>
                      <a:pt x="54" y="24"/>
                    </a:lnTo>
                    <a:cubicBezTo>
                      <a:pt x="54" y="24"/>
                      <a:pt x="54" y="33"/>
                      <a:pt x="63" y="33"/>
                    </a:cubicBezTo>
                    <a:lnTo>
                      <a:pt x="63" y="41"/>
                    </a:lnTo>
                    <a:lnTo>
                      <a:pt x="54" y="59"/>
                    </a:lnTo>
                    <a:cubicBezTo>
                      <a:pt x="36" y="86"/>
                      <a:pt x="28" y="121"/>
                      <a:pt x="19" y="157"/>
                    </a:cubicBezTo>
                    <a:cubicBezTo>
                      <a:pt x="1" y="255"/>
                      <a:pt x="1" y="361"/>
                      <a:pt x="36" y="468"/>
                    </a:cubicBezTo>
                    <a:cubicBezTo>
                      <a:pt x="63" y="565"/>
                      <a:pt x="107" y="663"/>
                      <a:pt x="161" y="752"/>
                    </a:cubicBezTo>
                    <a:cubicBezTo>
                      <a:pt x="196" y="823"/>
                      <a:pt x="232" y="867"/>
                      <a:pt x="232" y="867"/>
                    </a:cubicBezTo>
                    <a:cubicBezTo>
                      <a:pt x="238" y="887"/>
                      <a:pt x="250" y="897"/>
                      <a:pt x="259" y="897"/>
                    </a:cubicBezTo>
                    <a:cubicBezTo>
                      <a:pt x="262" y="897"/>
                      <a:pt x="265" y="896"/>
                      <a:pt x="267" y="894"/>
                    </a:cubicBezTo>
                    <a:cubicBezTo>
                      <a:pt x="285" y="885"/>
                      <a:pt x="285" y="867"/>
                      <a:pt x="267" y="850"/>
                    </a:cubicBezTo>
                    <a:cubicBezTo>
                      <a:pt x="267" y="850"/>
                      <a:pt x="241" y="805"/>
                      <a:pt x="196" y="734"/>
                    </a:cubicBezTo>
                    <a:cubicBezTo>
                      <a:pt x="143" y="645"/>
                      <a:pt x="99" y="557"/>
                      <a:pt x="72" y="459"/>
                    </a:cubicBezTo>
                    <a:cubicBezTo>
                      <a:pt x="36" y="361"/>
                      <a:pt x="28" y="263"/>
                      <a:pt x="45" y="157"/>
                    </a:cubicBezTo>
                    <a:cubicBezTo>
                      <a:pt x="54" y="130"/>
                      <a:pt x="63" y="95"/>
                      <a:pt x="72" y="68"/>
                    </a:cubicBezTo>
                    <a:lnTo>
                      <a:pt x="81" y="50"/>
                    </a:lnTo>
                    <a:cubicBezTo>
                      <a:pt x="90" y="50"/>
                      <a:pt x="99" y="50"/>
                      <a:pt x="107" y="41"/>
                    </a:cubicBezTo>
                    <a:cubicBezTo>
                      <a:pt x="116" y="24"/>
                      <a:pt x="107" y="15"/>
                      <a:pt x="99" y="6"/>
                    </a:cubicBezTo>
                    <a:lnTo>
                      <a:pt x="90" y="6"/>
                    </a:lnTo>
                    <a:cubicBezTo>
                      <a:pt x="86" y="2"/>
                      <a:pt x="81"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32"/>
              <p:cNvSpPr/>
              <p:nvPr/>
            </p:nvSpPr>
            <p:spPr>
              <a:xfrm>
                <a:off x="5157000" y="1744875"/>
                <a:ext cx="4475" cy="22675"/>
              </a:xfrm>
              <a:custGeom>
                <a:avLst/>
                <a:gdLst/>
                <a:ahLst/>
                <a:cxnLst/>
                <a:rect l="l" t="t" r="r" b="b"/>
                <a:pathLst>
                  <a:path w="179" h="907" extrusionOk="0">
                    <a:moveTo>
                      <a:pt x="125" y="1"/>
                    </a:moveTo>
                    <a:cubicBezTo>
                      <a:pt x="118" y="1"/>
                      <a:pt x="112" y="3"/>
                      <a:pt x="107" y="8"/>
                    </a:cubicBezTo>
                    <a:lnTo>
                      <a:pt x="107" y="16"/>
                    </a:lnTo>
                    <a:cubicBezTo>
                      <a:pt x="107" y="16"/>
                      <a:pt x="107" y="25"/>
                      <a:pt x="107" y="25"/>
                    </a:cubicBezTo>
                    <a:lnTo>
                      <a:pt x="98" y="43"/>
                    </a:lnTo>
                    <a:cubicBezTo>
                      <a:pt x="81" y="70"/>
                      <a:pt x="63" y="105"/>
                      <a:pt x="45" y="132"/>
                    </a:cubicBezTo>
                    <a:cubicBezTo>
                      <a:pt x="10" y="230"/>
                      <a:pt x="1" y="336"/>
                      <a:pt x="10" y="443"/>
                    </a:cubicBezTo>
                    <a:cubicBezTo>
                      <a:pt x="18" y="549"/>
                      <a:pt x="45" y="647"/>
                      <a:pt x="81" y="745"/>
                    </a:cubicBezTo>
                    <a:cubicBezTo>
                      <a:pt x="107" y="825"/>
                      <a:pt x="134" y="878"/>
                      <a:pt x="134" y="878"/>
                    </a:cubicBezTo>
                    <a:cubicBezTo>
                      <a:pt x="141" y="892"/>
                      <a:pt x="154" y="907"/>
                      <a:pt x="164" y="907"/>
                    </a:cubicBezTo>
                    <a:cubicBezTo>
                      <a:pt x="166" y="907"/>
                      <a:pt x="168" y="906"/>
                      <a:pt x="169" y="905"/>
                    </a:cubicBezTo>
                    <a:cubicBezTo>
                      <a:pt x="169" y="905"/>
                      <a:pt x="178" y="878"/>
                      <a:pt x="169" y="860"/>
                    </a:cubicBezTo>
                    <a:cubicBezTo>
                      <a:pt x="169" y="860"/>
                      <a:pt x="143" y="807"/>
                      <a:pt x="116" y="736"/>
                    </a:cubicBezTo>
                    <a:cubicBezTo>
                      <a:pt x="72" y="638"/>
                      <a:pt x="54" y="540"/>
                      <a:pt x="36" y="443"/>
                    </a:cubicBezTo>
                    <a:cubicBezTo>
                      <a:pt x="27" y="345"/>
                      <a:pt x="36" y="238"/>
                      <a:pt x="72" y="141"/>
                    </a:cubicBezTo>
                    <a:cubicBezTo>
                      <a:pt x="81" y="114"/>
                      <a:pt x="89" y="87"/>
                      <a:pt x="107" y="52"/>
                    </a:cubicBezTo>
                    <a:lnTo>
                      <a:pt x="125" y="43"/>
                    </a:lnTo>
                    <a:lnTo>
                      <a:pt x="152" y="43"/>
                    </a:lnTo>
                    <a:cubicBezTo>
                      <a:pt x="161" y="34"/>
                      <a:pt x="161" y="16"/>
                      <a:pt x="152" y="8"/>
                    </a:cubicBezTo>
                    <a:lnTo>
                      <a:pt x="143" y="8"/>
                    </a:lnTo>
                    <a:cubicBezTo>
                      <a:pt x="138" y="3"/>
                      <a:pt x="132"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32"/>
              <p:cNvSpPr/>
              <p:nvPr/>
            </p:nvSpPr>
            <p:spPr>
              <a:xfrm>
                <a:off x="5128350" y="1771400"/>
                <a:ext cx="22900" cy="4800"/>
              </a:xfrm>
              <a:custGeom>
                <a:avLst/>
                <a:gdLst/>
                <a:ahLst/>
                <a:cxnLst/>
                <a:rect l="l" t="t" r="r" b="b"/>
                <a:pathLst>
                  <a:path w="916" h="192" extrusionOk="0">
                    <a:moveTo>
                      <a:pt x="383" y="0"/>
                    </a:moveTo>
                    <a:cubicBezTo>
                      <a:pt x="303" y="0"/>
                      <a:pt x="225" y="10"/>
                      <a:pt x="152" y="30"/>
                    </a:cubicBezTo>
                    <a:cubicBezTo>
                      <a:pt x="116" y="48"/>
                      <a:pt x="90" y="57"/>
                      <a:pt x="63" y="74"/>
                    </a:cubicBezTo>
                    <a:lnTo>
                      <a:pt x="45" y="92"/>
                    </a:lnTo>
                    <a:cubicBezTo>
                      <a:pt x="41" y="88"/>
                      <a:pt x="34" y="86"/>
                      <a:pt x="29" y="86"/>
                    </a:cubicBezTo>
                    <a:cubicBezTo>
                      <a:pt x="23" y="86"/>
                      <a:pt x="19" y="88"/>
                      <a:pt x="19" y="92"/>
                    </a:cubicBezTo>
                    <a:cubicBezTo>
                      <a:pt x="1" y="101"/>
                      <a:pt x="1" y="119"/>
                      <a:pt x="19" y="128"/>
                    </a:cubicBezTo>
                    <a:cubicBezTo>
                      <a:pt x="23" y="132"/>
                      <a:pt x="28" y="134"/>
                      <a:pt x="32" y="134"/>
                    </a:cubicBezTo>
                    <a:cubicBezTo>
                      <a:pt x="36" y="134"/>
                      <a:pt x="41" y="132"/>
                      <a:pt x="45" y="128"/>
                    </a:cubicBezTo>
                    <a:lnTo>
                      <a:pt x="54" y="128"/>
                    </a:lnTo>
                    <a:cubicBezTo>
                      <a:pt x="54" y="119"/>
                      <a:pt x="54" y="110"/>
                      <a:pt x="54" y="110"/>
                    </a:cubicBezTo>
                    <a:lnTo>
                      <a:pt x="72" y="92"/>
                    </a:lnTo>
                    <a:cubicBezTo>
                      <a:pt x="99" y="74"/>
                      <a:pt x="125" y="66"/>
                      <a:pt x="161" y="57"/>
                    </a:cubicBezTo>
                    <a:cubicBezTo>
                      <a:pt x="224" y="40"/>
                      <a:pt x="287" y="30"/>
                      <a:pt x="350" y="30"/>
                    </a:cubicBezTo>
                    <a:cubicBezTo>
                      <a:pt x="385" y="30"/>
                      <a:pt x="419" y="33"/>
                      <a:pt x="454" y="39"/>
                    </a:cubicBezTo>
                    <a:cubicBezTo>
                      <a:pt x="552" y="57"/>
                      <a:pt x="649" y="83"/>
                      <a:pt x="738" y="128"/>
                    </a:cubicBezTo>
                    <a:cubicBezTo>
                      <a:pt x="818" y="154"/>
                      <a:pt x="871" y="181"/>
                      <a:pt x="871" y="181"/>
                    </a:cubicBezTo>
                    <a:cubicBezTo>
                      <a:pt x="879" y="189"/>
                      <a:pt x="886" y="191"/>
                      <a:pt x="893" y="191"/>
                    </a:cubicBezTo>
                    <a:cubicBezTo>
                      <a:pt x="903" y="191"/>
                      <a:pt x="911" y="186"/>
                      <a:pt x="916" y="181"/>
                    </a:cubicBezTo>
                    <a:cubicBezTo>
                      <a:pt x="916" y="172"/>
                      <a:pt x="907" y="154"/>
                      <a:pt x="889" y="146"/>
                    </a:cubicBezTo>
                    <a:cubicBezTo>
                      <a:pt x="889" y="146"/>
                      <a:pt x="836" y="119"/>
                      <a:pt x="756" y="92"/>
                    </a:cubicBezTo>
                    <a:cubicBezTo>
                      <a:pt x="658" y="48"/>
                      <a:pt x="560" y="21"/>
                      <a:pt x="463" y="3"/>
                    </a:cubicBezTo>
                    <a:cubicBezTo>
                      <a:pt x="436" y="1"/>
                      <a:pt x="409"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32"/>
              <p:cNvSpPr/>
              <p:nvPr/>
            </p:nvSpPr>
            <p:spPr>
              <a:xfrm>
                <a:off x="5159675" y="1752375"/>
                <a:ext cx="2250" cy="17800"/>
              </a:xfrm>
              <a:custGeom>
                <a:avLst/>
                <a:gdLst/>
                <a:ahLst/>
                <a:cxnLst/>
                <a:rect l="l" t="t" r="r" b="b"/>
                <a:pathLst>
                  <a:path w="90" h="712" extrusionOk="0">
                    <a:moveTo>
                      <a:pt x="0" y="36"/>
                    </a:moveTo>
                    <a:lnTo>
                      <a:pt x="0" y="18"/>
                    </a:lnTo>
                    <a:cubicBezTo>
                      <a:pt x="0" y="10"/>
                      <a:pt x="18" y="1"/>
                      <a:pt x="27" y="1"/>
                    </a:cubicBezTo>
                    <a:lnTo>
                      <a:pt x="36" y="1"/>
                    </a:lnTo>
                    <a:cubicBezTo>
                      <a:pt x="54" y="1"/>
                      <a:pt x="62" y="10"/>
                      <a:pt x="54" y="27"/>
                    </a:cubicBezTo>
                    <a:lnTo>
                      <a:pt x="54" y="36"/>
                    </a:lnTo>
                    <a:cubicBezTo>
                      <a:pt x="54" y="45"/>
                      <a:pt x="45" y="54"/>
                      <a:pt x="36" y="54"/>
                    </a:cubicBezTo>
                    <a:lnTo>
                      <a:pt x="36" y="81"/>
                    </a:lnTo>
                    <a:lnTo>
                      <a:pt x="36" y="152"/>
                    </a:lnTo>
                    <a:cubicBezTo>
                      <a:pt x="36" y="223"/>
                      <a:pt x="36" y="294"/>
                      <a:pt x="36" y="374"/>
                    </a:cubicBezTo>
                    <a:cubicBezTo>
                      <a:pt x="45" y="445"/>
                      <a:pt x="54" y="516"/>
                      <a:pt x="62" y="587"/>
                    </a:cubicBezTo>
                    <a:cubicBezTo>
                      <a:pt x="71" y="640"/>
                      <a:pt x="89" y="685"/>
                      <a:pt x="89" y="685"/>
                    </a:cubicBezTo>
                    <a:cubicBezTo>
                      <a:pt x="89" y="693"/>
                      <a:pt x="80" y="711"/>
                      <a:pt x="71" y="711"/>
                    </a:cubicBezTo>
                    <a:cubicBezTo>
                      <a:pt x="62" y="711"/>
                      <a:pt x="45" y="711"/>
                      <a:pt x="45" y="693"/>
                    </a:cubicBezTo>
                    <a:cubicBezTo>
                      <a:pt x="45" y="693"/>
                      <a:pt x="36" y="649"/>
                      <a:pt x="27" y="596"/>
                    </a:cubicBezTo>
                    <a:cubicBezTo>
                      <a:pt x="18" y="516"/>
                      <a:pt x="9" y="445"/>
                      <a:pt x="9" y="374"/>
                    </a:cubicBezTo>
                    <a:cubicBezTo>
                      <a:pt x="0" y="294"/>
                      <a:pt x="0" y="223"/>
                      <a:pt x="9" y="152"/>
                    </a:cubicBezTo>
                    <a:cubicBezTo>
                      <a:pt x="9" y="116"/>
                      <a:pt x="9" y="89"/>
                      <a:pt x="9" y="72"/>
                    </a:cubicBezTo>
                    <a:lnTo>
                      <a:pt x="9" y="54"/>
                    </a:lnTo>
                    <a:cubicBezTo>
                      <a:pt x="9" y="45"/>
                      <a:pt x="0" y="45"/>
                      <a:pt x="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32"/>
              <p:cNvSpPr/>
              <p:nvPr/>
            </p:nvSpPr>
            <p:spPr>
              <a:xfrm>
                <a:off x="5150125" y="1744600"/>
                <a:ext cx="11575" cy="27575"/>
              </a:xfrm>
              <a:custGeom>
                <a:avLst/>
                <a:gdLst/>
                <a:ahLst/>
                <a:cxnLst/>
                <a:rect l="l" t="t" r="r" b="b"/>
                <a:pathLst>
                  <a:path w="463" h="1103" extrusionOk="0">
                    <a:moveTo>
                      <a:pt x="9" y="36"/>
                    </a:moveTo>
                    <a:lnTo>
                      <a:pt x="9" y="27"/>
                    </a:lnTo>
                    <a:cubicBezTo>
                      <a:pt x="0" y="19"/>
                      <a:pt x="9" y="1"/>
                      <a:pt x="27" y="1"/>
                    </a:cubicBezTo>
                    <a:lnTo>
                      <a:pt x="36" y="1"/>
                    </a:lnTo>
                    <a:cubicBezTo>
                      <a:pt x="45" y="1"/>
                      <a:pt x="63" y="10"/>
                      <a:pt x="63" y="19"/>
                    </a:cubicBezTo>
                    <a:lnTo>
                      <a:pt x="63" y="36"/>
                    </a:lnTo>
                    <a:cubicBezTo>
                      <a:pt x="63" y="45"/>
                      <a:pt x="54" y="54"/>
                      <a:pt x="45" y="54"/>
                    </a:cubicBezTo>
                    <a:lnTo>
                      <a:pt x="45" y="81"/>
                    </a:lnTo>
                    <a:cubicBezTo>
                      <a:pt x="45" y="107"/>
                      <a:pt x="63" y="152"/>
                      <a:pt x="71" y="205"/>
                    </a:cubicBezTo>
                    <a:cubicBezTo>
                      <a:pt x="98" y="329"/>
                      <a:pt x="134" y="445"/>
                      <a:pt x="178" y="560"/>
                    </a:cubicBezTo>
                    <a:cubicBezTo>
                      <a:pt x="231" y="676"/>
                      <a:pt x="285" y="791"/>
                      <a:pt x="347" y="898"/>
                    </a:cubicBezTo>
                    <a:cubicBezTo>
                      <a:pt x="373" y="942"/>
                      <a:pt x="391" y="978"/>
                      <a:pt x="409" y="996"/>
                    </a:cubicBezTo>
                    <a:cubicBezTo>
                      <a:pt x="427" y="1022"/>
                      <a:pt x="436" y="1040"/>
                      <a:pt x="436" y="1040"/>
                    </a:cubicBezTo>
                    <a:cubicBezTo>
                      <a:pt x="453" y="1058"/>
                      <a:pt x="462" y="1084"/>
                      <a:pt x="444" y="1093"/>
                    </a:cubicBezTo>
                    <a:cubicBezTo>
                      <a:pt x="436" y="1102"/>
                      <a:pt x="418" y="1084"/>
                      <a:pt x="400" y="1058"/>
                    </a:cubicBezTo>
                    <a:cubicBezTo>
                      <a:pt x="400" y="1058"/>
                      <a:pt x="391" y="1049"/>
                      <a:pt x="373" y="1022"/>
                    </a:cubicBezTo>
                    <a:cubicBezTo>
                      <a:pt x="364" y="996"/>
                      <a:pt x="338" y="960"/>
                      <a:pt x="311" y="907"/>
                    </a:cubicBezTo>
                    <a:cubicBezTo>
                      <a:pt x="249" y="800"/>
                      <a:pt x="196" y="685"/>
                      <a:pt x="151" y="560"/>
                    </a:cubicBezTo>
                    <a:cubicBezTo>
                      <a:pt x="107" y="445"/>
                      <a:pt x="71" y="321"/>
                      <a:pt x="45" y="196"/>
                    </a:cubicBezTo>
                    <a:cubicBezTo>
                      <a:pt x="36" y="152"/>
                      <a:pt x="27" y="107"/>
                      <a:pt x="27" y="81"/>
                    </a:cubicBezTo>
                    <a:lnTo>
                      <a:pt x="27" y="63"/>
                    </a:lnTo>
                    <a:lnTo>
                      <a:pt x="27" y="45"/>
                    </a:lnTo>
                    <a:cubicBezTo>
                      <a:pt x="18" y="54"/>
                      <a:pt x="9" y="45"/>
                      <a:pt x="9"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32"/>
              <p:cNvSpPr/>
              <p:nvPr/>
            </p:nvSpPr>
            <p:spPr>
              <a:xfrm>
                <a:off x="5140575" y="1741275"/>
                <a:ext cx="18450" cy="32900"/>
              </a:xfrm>
              <a:custGeom>
                <a:avLst/>
                <a:gdLst/>
                <a:ahLst/>
                <a:cxnLst/>
                <a:rect l="l" t="t" r="r" b="b"/>
                <a:pathLst>
                  <a:path w="738" h="1316" extrusionOk="0">
                    <a:moveTo>
                      <a:pt x="9" y="45"/>
                    </a:moveTo>
                    <a:lnTo>
                      <a:pt x="9" y="36"/>
                    </a:lnTo>
                    <a:cubicBezTo>
                      <a:pt x="0" y="18"/>
                      <a:pt x="9" y="9"/>
                      <a:pt x="18" y="1"/>
                    </a:cubicBezTo>
                    <a:lnTo>
                      <a:pt x="27" y="1"/>
                    </a:lnTo>
                    <a:cubicBezTo>
                      <a:pt x="36" y="1"/>
                      <a:pt x="54" y="1"/>
                      <a:pt x="63" y="18"/>
                    </a:cubicBezTo>
                    <a:lnTo>
                      <a:pt x="63" y="27"/>
                    </a:lnTo>
                    <a:cubicBezTo>
                      <a:pt x="63" y="36"/>
                      <a:pt x="63" y="45"/>
                      <a:pt x="54" y="54"/>
                    </a:cubicBezTo>
                    <a:lnTo>
                      <a:pt x="63" y="80"/>
                    </a:lnTo>
                    <a:cubicBezTo>
                      <a:pt x="80" y="116"/>
                      <a:pt x="98" y="169"/>
                      <a:pt x="125" y="223"/>
                    </a:cubicBezTo>
                    <a:cubicBezTo>
                      <a:pt x="178" y="347"/>
                      <a:pt x="249" y="507"/>
                      <a:pt x="329" y="658"/>
                    </a:cubicBezTo>
                    <a:cubicBezTo>
                      <a:pt x="418" y="809"/>
                      <a:pt x="507" y="960"/>
                      <a:pt x="587" y="1066"/>
                    </a:cubicBezTo>
                    <a:cubicBezTo>
                      <a:pt x="658" y="1173"/>
                      <a:pt x="711" y="1244"/>
                      <a:pt x="711" y="1244"/>
                    </a:cubicBezTo>
                    <a:cubicBezTo>
                      <a:pt x="729" y="1271"/>
                      <a:pt x="738" y="1306"/>
                      <a:pt x="729" y="1306"/>
                    </a:cubicBezTo>
                    <a:cubicBezTo>
                      <a:pt x="720" y="1315"/>
                      <a:pt x="693" y="1297"/>
                      <a:pt x="675" y="1271"/>
                    </a:cubicBezTo>
                    <a:cubicBezTo>
                      <a:pt x="675" y="1271"/>
                      <a:pt x="622" y="1200"/>
                      <a:pt x="551" y="1093"/>
                    </a:cubicBezTo>
                    <a:cubicBezTo>
                      <a:pt x="462" y="951"/>
                      <a:pt x="373" y="818"/>
                      <a:pt x="302" y="676"/>
                    </a:cubicBezTo>
                    <a:cubicBezTo>
                      <a:pt x="214" y="516"/>
                      <a:pt x="143" y="356"/>
                      <a:pt x="98" y="231"/>
                    </a:cubicBezTo>
                    <a:cubicBezTo>
                      <a:pt x="71" y="178"/>
                      <a:pt x="54" y="125"/>
                      <a:pt x="36" y="89"/>
                    </a:cubicBezTo>
                    <a:lnTo>
                      <a:pt x="27" y="54"/>
                    </a:lnTo>
                    <a:cubicBezTo>
                      <a:pt x="18" y="54"/>
                      <a:pt x="9" y="54"/>
                      <a:pt x="9"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32"/>
              <p:cNvSpPr/>
              <p:nvPr/>
            </p:nvSpPr>
            <p:spPr>
              <a:xfrm>
                <a:off x="5143900" y="1757475"/>
                <a:ext cx="13125" cy="17800"/>
              </a:xfrm>
              <a:custGeom>
                <a:avLst/>
                <a:gdLst/>
                <a:ahLst/>
                <a:cxnLst/>
                <a:rect l="l" t="t" r="r" b="b"/>
                <a:pathLst>
                  <a:path w="525" h="712" extrusionOk="0">
                    <a:moveTo>
                      <a:pt x="18" y="45"/>
                    </a:moveTo>
                    <a:lnTo>
                      <a:pt x="10" y="36"/>
                    </a:lnTo>
                    <a:cubicBezTo>
                      <a:pt x="1" y="28"/>
                      <a:pt x="1" y="10"/>
                      <a:pt x="18" y="1"/>
                    </a:cubicBezTo>
                    <a:lnTo>
                      <a:pt x="27" y="1"/>
                    </a:lnTo>
                    <a:cubicBezTo>
                      <a:pt x="36" y="1"/>
                      <a:pt x="54" y="1"/>
                      <a:pt x="54" y="19"/>
                    </a:cubicBezTo>
                    <a:lnTo>
                      <a:pt x="54" y="28"/>
                    </a:lnTo>
                    <a:cubicBezTo>
                      <a:pt x="63" y="36"/>
                      <a:pt x="63" y="45"/>
                      <a:pt x="54" y="54"/>
                    </a:cubicBezTo>
                    <a:lnTo>
                      <a:pt x="72" y="72"/>
                    </a:lnTo>
                    <a:cubicBezTo>
                      <a:pt x="81" y="90"/>
                      <a:pt x="98" y="116"/>
                      <a:pt x="116" y="152"/>
                    </a:cubicBezTo>
                    <a:cubicBezTo>
                      <a:pt x="152" y="214"/>
                      <a:pt x="205" y="294"/>
                      <a:pt x="258" y="374"/>
                    </a:cubicBezTo>
                    <a:cubicBezTo>
                      <a:pt x="312" y="445"/>
                      <a:pt x="365" y="507"/>
                      <a:pt x="427" y="578"/>
                    </a:cubicBezTo>
                    <a:cubicBezTo>
                      <a:pt x="480" y="631"/>
                      <a:pt x="507" y="667"/>
                      <a:pt x="507" y="667"/>
                    </a:cubicBezTo>
                    <a:cubicBezTo>
                      <a:pt x="507" y="667"/>
                      <a:pt x="525" y="703"/>
                      <a:pt x="516" y="711"/>
                    </a:cubicBezTo>
                    <a:cubicBezTo>
                      <a:pt x="507" y="711"/>
                      <a:pt x="489" y="711"/>
                      <a:pt x="480" y="694"/>
                    </a:cubicBezTo>
                    <a:cubicBezTo>
                      <a:pt x="462" y="685"/>
                      <a:pt x="445" y="658"/>
                      <a:pt x="400" y="605"/>
                    </a:cubicBezTo>
                    <a:cubicBezTo>
                      <a:pt x="347" y="543"/>
                      <a:pt x="285" y="472"/>
                      <a:pt x="232" y="392"/>
                    </a:cubicBezTo>
                    <a:cubicBezTo>
                      <a:pt x="178" y="312"/>
                      <a:pt x="125" y="223"/>
                      <a:pt x="89" y="161"/>
                    </a:cubicBezTo>
                    <a:lnTo>
                      <a:pt x="45" y="81"/>
                    </a:lnTo>
                    <a:lnTo>
                      <a:pt x="36" y="63"/>
                    </a:lnTo>
                    <a:cubicBezTo>
                      <a:pt x="27" y="63"/>
                      <a:pt x="18" y="54"/>
                      <a:pt x="18"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32"/>
              <p:cNvSpPr/>
              <p:nvPr/>
            </p:nvSpPr>
            <p:spPr>
              <a:xfrm>
                <a:off x="5134575" y="1753275"/>
                <a:ext cx="21350" cy="23550"/>
              </a:xfrm>
              <a:custGeom>
                <a:avLst/>
                <a:gdLst/>
                <a:ahLst/>
                <a:cxnLst/>
                <a:rect l="l" t="t" r="r" b="b"/>
                <a:pathLst>
                  <a:path w="854" h="942" extrusionOk="0">
                    <a:moveTo>
                      <a:pt x="18" y="53"/>
                    </a:moveTo>
                    <a:lnTo>
                      <a:pt x="9" y="45"/>
                    </a:lnTo>
                    <a:cubicBezTo>
                      <a:pt x="1" y="36"/>
                      <a:pt x="1" y="18"/>
                      <a:pt x="9" y="9"/>
                    </a:cubicBezTo>
                    <a:lnTo>
                      <a:pt x="18" y="9"/>
                    </a:lnTo>
                    <a:cubicBezTo>
                      <a:pt x="27" y="0"/>
                      <a:pt x="45" y="9"/>
                      <a:pt x="54" y="18"/>
                    </a:cubicBezTo>
                    <a:lnTo>
                      <a:pt x="54" y="27"/>
                    </a:lnTo>
                    <a:cubicBezTo>
                      <a:pt x="63" y="36"/>
                      <a:pt x="63" y="45"/>
                      <a:pt x="54" y="53"/>
                    </a:cubicBezTo>
                    <a:lnTo>
                      <a:pt x="72" y="80"/>
                    </a:lnTo>
                    <a:cubicBezTo>
                      <a:pt x="89" y="98"/>
                      <a:pt x="116" y="142"/>
                      <a:pt x="152" y="187"/>
                    </a:cubicBezTo>
                    <a:cubicBezTo>
                      <a:pt x="223" y="293"/>
                      <a:pt x="311" y="391"/>
                      <a:pt x="400" y="489"/>
                    </a:cubicBezTo>
                    <a:cubicBezTo>
                      <a:pt x="489" y="586"/>
                      <a:pt x="587" y="684"/>
                      <a:pt x="685" y="773"/>
                    </a:cubicBezTo>
                    <a:cubicBezTo>
                      <a:pt x="764" y="844"/>
                      <a:pt x="818" y="888"/>
                      <a:pt x="818" y="888"/>
                    </a:cubicBezTo>
                    <a:cubicBezTo>
                      <a:pt x="844" y="906"/>
                      <a:pt x="853" y="924"/>
                      <a:pt x="844" y="933"/>
                    </a:cubicBezTo>
                    <a:cubicBezTo>
                      <a:pt x="844" y="942"/>
                      <a:pt x="818" y="933"/>
                      <a:pt x="791" y="915"/>
                    </a:cubicBezTo>
                    <a:cubicBezTo>
                      <a:pt x="791" y="915"/>
                      <a:pt x="738" y="871"/>
                      <a:pt x="658" y="799"/>
                    </a:cubicBezTo>
                    <a:cubicBezTo>
                      <a:pt x="560" y="711"/>
                      <a:pt x="462" y="613"/>
                      <a:pt x="374" y="515"/>
                    </a:cubicBezTo>
                    <a:cubicBezTo>
                      <a:pt x="285" y="409"/>
                      <a:pt x="205" y="311"/>
                      <a:pt x="125" y="204"/>
                    </a:cubicBezTo>
                    <a:lnTo>
                      <a:pt x="54" y="89"/>
                    </a:lnTo>
                    <a:lnTo>
                      <a:pt x="45" y="80"/>
                    </a:lnTo>
                    <a:lnTo>
                      <a:pt x="45" y="80"/>
                    </a:lnTo>
                    <a:lnTo>
                      <a:pt x="45" y="80"/>
                    </a:lnTo>
                    <a:cubicBezTo>
                      <a:pt x="27" y="80"/>
                      <a:pt x="18" y="62"/>
                      <a:pt x="18"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32"/>
              <p:cNvSpPr/>
              <p:nvPr/>
            </p:nvSpPr>
            <p:spPr>
              <a:xfrm>
                <a:off x="5125925" y="1751050"/>
                <a:ext cx="29550" cy="27325"/>
              </a:xfrm>
              <a:custGeom>
                <a:avLst/>
                <a:gdLst/>
                <a:ahLst/>
                <a:cxnLst/>
                <a:rect l="l" t="t" r="r" b="b"/>
                <a:pathLst>
                  <a:path w="1182" h="1093" extrusionOk="0">
                    <a:moveTo>
                      <a:pt x="18" y="54"/>
                    </a:moveTo>
                    <a:lnTo>
                      <a:pt x="9" y="54"/>
                    </a:lnTo>
                    <a:cubicBezTo>
                      <a:pt x="0" y="36"/>
                      <a:pt x="0" y="27"/>
                      <a:pt x="9" y="18"/>
                    </a:cubicBezTo>
                    <a:lnTo>
                      <a:pt x="9" y="9"/>
                    </a:lnTo>
                    <a:cubicBezTo>
                      <a:pt x="18" y="0"/>
                      <a:pt x="36" y="0"/>
                      <a:pt x="45" y="9"/>
                    </a:cubicBezTo>
                    <a:lnTo>
                      <a:pt x="54" y="18"/>
                    </a:lnTo>
                    <a:cubicBezTo>
                      <a:pt x="54" y="27"/>
                      <a:pt x="54" y="36"/>
                      <a:pt x="54" y="45"/>
                    </a:cubicBezTo>
                    <a:lnTo>
                      <a:pt x="1137" y="1022"/>
                    </a:lnTo>
                    <a:cubicBezTo>
                      <a:pt x="1164" y="1048"/>
                      <a:pt x="1181" y="1075"/>
                      <a:pt x="1173" y="1084"/>
                    </a:cubicBezTo>
                    <a:cubicBezTo>
                      <a:pt x="1164" y="1093"/>
                      <a:pt x="1137" y="1084"/>
                      <a:pt x="1110" y="1057"/>
                    </a:cubicBezTo>
                    <a:lnTo>
                      <a:pt x="36" y="54"/>
                    </a:lnTo>
                    <a:cubicBezTo>
                      <a:pt x="27"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32"/>
              <p:cNvSpPr/>
              <p:nvPr/>
            </p:nvSpPr>
            <p:spPr>
              <a:xfrm>
                <a:off x="5140575" y="1767700"/>
                <a:ext cx="12900" cy="12225"/>
              </a:xfrm>
              <a:custGeom>
                <a:avLst/>
                <a:gdLst/>
                <a:ahLst/>
                <a:cxnLst/>
                <a:rect l="l" t="t" r="r" b="b"/>
                <a:pathLst>
                  <a:path w="516" h="489" extrusionOk="0">
                    <a:moveTo>
                      <a:pt x="18" y="54"/>
                    </a:moveTo>
                    <a:lnTo>
                      <a:pt x="9" y="54"/>
                    </a:lnTo>
                    <a:cubicBezTo>
                      <a:pt x="0" y="45"/>
                      <a:pt x="0" y="27"/>
                      <a:pt x="9" y="18"/>
                    </a:cubicBezTo>
                    <a:lnTo>
                      <a:pt x="9" y="9"/>
                    </a:lnTo>
                    <a:cubicBezTo>
                      <a:pt x="18" y="0"/>
                      <a:pt x="27" y="0"/>
                      <a:pt x="36" y="9"/>
                    </a:cubicBezTo>
                    <a:lnTo>
                      <a:pt x="45" y="9"/>
                    </a:lnTo>
                    <a:cubicBezTo>
                      <a:pt x="54" y="18"/>
                      <a:pt x="63" y="27"/>
                      <a:pt x="54" y="36"/>
                    </a:cubicBezTo>
                    <a:lnTo>
                      <a:pt x="71" y="45"/>
                    </a:lnTo>
                    <a:lnTo>
                      <a:pt x="134" y="89"/>
                    </a:lnTo>
                    <a:cubicBezTo>
                      <a:pt x="178" y="125"/>
                      <a:pt x="240" y="169"/>
                      <a:pt x="294" y="222"/>
                    </a:cubicBezTo>
                    <a:lnTo>
                      <a:pt x="445" y="373"/>
                    </a:lnTo>
                    <a:cubicBezTo>
                      <a:pt x="489" y="418"/>
                      <a:pt x="507" y="453"/>
                      <a:pt x="507" y="453"/>
                    </a:cubicBezTo>
                    <a:cubicBezTo>
                      <a:pt x="516" y="462"/>
                      <a:pt x="516" y="471"/>
                      <a:pt x="507" y="489"/>
                    </a:cubicBezTo>
                    <a:cubicBezTo>
                      <a:pt x="498" y="489"/>
                      <a:pt x="480" y="489"/>
                      <a:pt x="471" y="480"/>
                    </a:cubicBezTo>
                    <a:cubicBezTo>
                      <a:pt x="471" y="480"/>
                      <a:pt x="453" y="445"/>
                      <a:pt x="418" y="400"/>
                    </a:cubicBezTo>
                    <a:cubicBezTo>
                      <a:pt x="382" y="356"/>
                      <a:pt x="329" y="302"/>
                      <a:pt x="276" y="249"/>
                    </a:cubicBezTo>
                    <a:cubicBezTo>
                      <a:pt x="222" y="196"/>
                      <a:pt x="169" y="151"/>
                      <a:pt x="116" y="107"/>
                    </a:cubicBezTo>
                    <a:lnTo>
                      <a:pt x="63" y="63"/>
                    </a:lnTo>
                    <a:lnTo>
                      <a:pt x="45" y="54"/>
                    </a:lnTo>
                    <a:cubicBezTo>
                      <a:pt x="36"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32"/>
              <p:cNvSpPr/>
              <p:nvPr/>
            </p:nvSpPr>
            <p:spPr>
              <a:xfrm>
                <a:off x="5118375" y="1762600"/>
                <a:ext cx="34000" cy="17775"/>
              </a:xfrm>
              <a:custGeom>
                <a:avLst/>
                <a:gdLst/>
                <a:ahLst/>
                <a:cxnLst/>
                <a:rect l="l" t="t" r="r" b="b"/>
                <a:pathLst>
                  <a:path w="1360" h="711" extrusionOk="0">
                    <a:moveTo>
                      <a:pt x="36" y="62"/>
                    </a:moveTo>
                    <a:lnTo>
                      <a:pt x="27" y="62"/>
                    </a:lnTo>
                    <a:cubicBezTo>
                      <a:pt x="9" y="62"/>
                      <a:pt x="0" y="45"/>
                      <a:pt x="0" y="36"/>
                    </a:cubicBezTo>
                    <a:lnTo>
                      <a:pt x="0" y="27"/>
                    </a:lnTo>
                    <a:cubicBezTo>
                      <a:pt x="9" y="9"/>
                      <a:pt x="18" y="0"/>
                      <a:pt x="36" y="9"/>
                    </a:cubicBezTo>
                    <a:lnTo>
                      <a:pt x="45" y="9"/>
                    </a:lnTo>
                    <a:cubicBezTo>
                      <a:pt x="54" y="9"/>
                      <a:pt x="62" y="18"/>
                      <a:pt x="62" y="27"/>
                    </a:cubicBezTo>
                    <a:lnTo>
                      <a:pt x="89" y="36"/>
                    </a:lnTo>
                    <a:cubicBezTo>
                      <a:pt x="133" y="45"/>
                      <a:pt x="187" y="62"/>
                      <a:pt x="249" y="80"/>
                    </a:cubicBezTo>
                    <a:cubicBezTo>
                      <a:pt x="311" y="98"/>
                      <a:pt x="382" y="125"/>
                      <a:pt x="471" y="151"/>
                    </a:cubicBezTo>
                    <a:cubicBezTo>
                      <a:pt x="551" y="178"/>
                      <a:pt x="631" y="213"/>
                      <a:pt x="711" y="258"/>
                    </a:cubicBezTo>
                    <a:cubicBezTo>
                      <a:pt x="862" y="329"/>
                      <a:pt x="1004" y="409"/>
                      <a:pt x="1137" y="506"/>
                    </a:cubicBezTo>
                    <a:cubicBezTo>
                      <a:pt x="1190" y="542"/>
                      <a:pt x="1235" y="577"/>
                      <a:pt x="1261" y="604"/>
                    </a:cubicBezTo>
                    <a:lnTo>
                      <a:pt x="1315" y="640"/>
                    </a:lnTo>
                    <a:cubicBezTo>
                      <a:pt x="1341" y="666"/>
                      <a:pt x="1359" y="693"/>
                      <a:pt x="1350" y="702"/>
                    </a:cubicBezTo>
                    <a:cubicBezTo>
                      <a:pt x="1341" y="711"/>
                      <a:pt x="1315" y="702"/>
                      <a:pt x="1288" y="675"/>
                    </a:cubicBezTo>
                    <a:cubicBezTo>
                      <a:pt x="1288" y="675"/>
                      <a:pt x="1270" y="657"/>
                      <a:pt x="1235" y="640"/>
                    </a:cubicBezTo>
                    <a:cubicBezTo>
                      <a:pt x="1208" y="613"/>
                      <a:pt x="1164" y="577"/>
                      <a:pt x="1110" y="542"/>
                    </a:cubicBezTo>
                    <a:cubicBezTo>
                      <a:pt x="977" y="444"/>
                      <a:pt x="844" y="355"/>
                      <a:pt x="693" y="284"/>
                    </a:cubicBezTo>
                    <a:cubicBezTo>
                      <a:pt x="622" y="240"/>
                      <a:pt x="533" y="213"/>
                      <a:pt x="462" y="178"/>
                    </a:cubicBezTo>
                    <a:cubicBezTo>
                      <a:pt x="382" y="142"/>
                      <a:pt x="311" y="116"/>
                      <a:pt x="249" y="98"/>
                    </a:cubicBezTo>
                    <a:cubicBezTo>
                      <a:pt x="178" y="80"/>
                      <a:pt x="133" y="62"/>
                      <a:pt x="89" y="53"/>
                    </a:cubicBezTo>
                    <a:lnTo>
                      <a:pt x="62" y="45"/>
                    </a:lnTo>
                    <a:cubicBezTo>
                      <a:pt x="54" y="53"/>
                      <a:pt x="45" y="62"/>
                      <a:pt x="36" y="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32"/>
              <p:cNvSpPr/>
              <p:nvPr/>
            </p:nvSpPr>
            <p:spPr>
              <a:xfrm>
                <a:off x="5133700" y="1772350"/>
                <a:ext cx="15125" cy="9150"/>
              </a:xfrm>
              <a:custGeom>
                <a:avLst/>
                <a:gdLst/>
                <a:ahLst/>
                <a:cxnLst/>
                <a:rect l="l" t="t" r="r" b="b"/>
                <a:pathLst>
                  <a:path w="605" h="366" extrusionOk="0">
                    <a:moveTo>
                      <a:pt x="27" y="63"/>
                    </a:moveTo>
                    <a:lnTo>
                      <a:pt x="18" y="63"/>
                    </a:lnTo>
                    <a:cubicBezTo>
                      <a:pt x="9" y="54"/>
                      <a:pt x="0" y="45"/>
                      <a:pt x="9" y="28"/>
                    </a:cubicBezTo>
                    <a:lnTo>
                      <a:pt x="9" y="19"/>
                    </a:lnTo>
                    <a:cubicBezTo>
                      <a:pt x="9" y="10"/>
                      <a:pt x="27" y="1"/>
                      <a:pt x="36" y="10"/>
                    </a:cubicBezTo>
                    <a:lnTo>
                      <a:pt x="44" y="10"/>
                    </a:lnTo>
                    <a:cubicBezTo>
                      <a:pt x="53" y="10"/>
                      <a:pt x="62" y="19"/>
                      <a:pt x="62" y="36"/>
                    </a:cubicBezTo>
                    <a:lnTo>
                      <a:pt x="71" y="36"/>
                    </a:lnTo>
                    <a:cubicBezTo>
                      <a:pt x="258" y="108"/>
                      <a:pt x="426" y="205"/>
                      <a:pt x="586" y="321"/>
                    </a:cubicBezTo>
                    <a:cubicBezTo>
                      <a:pt x="604" y="321"/>
                      <a:pt x="604" y="338"/>
                      <a:pt x="595" y="356"/>
                    </a:cubicBezTo>
                    <a:cubicBezTo>
                      <a:pt x="586" y="365"/>
                      <a:pt x="569" y="365"/>
                      <a:pt x="560" y="356"/>
                    </a:cubicBezTo>
                    <a:cubicBezTo>
                      <a:pt x="409" y="232"/>
                      <a:pt x="240" y="134"/>
                      <a:pt x="62" y="54"/>
                    </a:cubicBezTo>
                    <a:lnTo>
                      <a:pt x="53" y="45"/>
                    </a:lnTo>
                    <a:cubicBezTo>
                      <a:pt x="44" y="54"/>
                      <a:pt x="36" y="63"/>
                      <a:pt x="27"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32"/>
              <p:cNvSpPr/>
              <p:nvPr/>
            </p:nvSpPr>
            <p:spPr>
              <a:xfrm>
                <a:off x="5133700" y="1775475"/>
                <a:ext cx="13775" cy="4675"/>
              </a:xfrm>
              <a:custGeom>
                <a:avLst/>
                <a:gdLst/>
                <a:ahLst/>
                <a:cxnLst/>
                <a:rect l="l" t="t" r="r" b="b"/>
                <a:pathLst>
                  <a:path w="551" h="187" extrusionOk="0">
                    <a:moveTo>
                      <a:pt x="36" y="54"/>
                    </a:moveTo>
                    <a:lnTo>
                      <a:pt x="27" y="54"/>
                    </a:lnTo>
                    <a:cubicBezTo>
                      <a:pt x="9" y="54"/>
                      <a:pt x="0" y="45"/>
                      <a:pt x="0" y="27"/>
                    </a:cubicBezTo>
                    <a:lnTo>
                      <a:pt x="0" y="18"/>
                    </a:lnTo>
                    <a:cubicBezTo>
                      <a:pt x="0" y="9"/>
                      <a:pt x="18" y="0"/>
                      <a:pt x="27" y="0"/>
                    </a:cubicBezTo>
                    <a:lnTo>
                      <a:pt x="44" y="0"/>
                    </a:lnTo>
                    <a:cubicBezTo>
                      <a:pt x="53" y="0"/>
                      <a:pt x="53" y="9"/>
                      <a:pt x="62" y="18"/>
                    </a:cubicBezTo>
                    <a:lnTo>
                      <a:pt x="71" y="18"/>
                    </a:lnTo>
                    <a:cubicBezTo>
                      <a:pt x="231" y="36"/>
                      <a:pt x="391" y="71"/>
                      <a:pt x="533" y="142"/>
                    </a:cubicBezTo>
                    <a:cubicBezTo>
                      <a:pt x="542" y="151"/>
                      <a:pt x="551" y="160"/>
                      <a:pt x="542" y="178"/>
                    </a:cubicBezTo>
                    <a:cubicBezTo>
                      <a:pt x="542" y="187"/>
                      <a:pt x="524" y="187"/>
                      <a:pt x="515" y="187"/>
                    </a:cubicBezTo>
                    <a:cubicBezTo>
                      <a:pt x="373" y="107"/>
                      <a:pt x="222" y="62"/>
                      <a:pt x="71" y="36"/>
                    </a:cubicBezTo>
                    <a:lnTo>
                      <a:pt x="53" y="36"/>
                    </a:lnTo>
                    <a:cubicBezTo>
                      <a:pt x="53" y="45"/>
                      <a:pt x="44" y="54"/>
                      <a:pt x="36"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32"/>
              <p:cNvSpPr/>
              <p:nvPr/>
            </p:nvSpPr>
            <p:spPr>
              <a:xfrm>
                <a:off x="5152775" y="1749725"/>
                <a:ext cx="7150" cy="22650"/>
              </a:xfrm>
              <a:custGeom>
                <a:avLst/>
                <a:gdLst/>
                <a:ahLst/>
                <a:cxnLst/>
                <a:rect l="l" t="t" r="r" b="b"/>
                <a:pathLst>
                  <a:path w="286" h="906" extrusionOk="0">
                    <a:moveTo>
                      <a:pt x="54" y="27"/>
                    </a:moveTo>
                    <a:lnTo>
                      <a:pt x="54" y="18"/>
                    </a:lnTo>
                    <a:cubicBezTo>
                      <a:pt x="63" y="0"/>
                      <a:pt x="81" y="0"/>
                      <a:pt x="90" y="9"/>
                    </a:cubicBezTo>
                    <a:lnTo>
                      <a:pt x="99" y="9"/>
                    </a:lnTo>
                    <a:cubicBezTo>
                      <a:pt x="107" y="18"/>
                      <a:pt x="116" y="27"/>
                      <a:pt x="107" y="44"/>
                    </a:cubicBezTo>
                    <a:lnTo>
                      <a:pt x="107" y="44"/>
                    </a:lnTo>
                    <a:lnTo>
                      <a:pt x="107" y="44"/>
                    </a:lnTo>
                    <a:cubicBezTo>
                      <a:pt x="99" y="53"/>
                      <a:pt x="90" y="53"/>
                      <a:pt x="81" y="53"/>
                    </a:cubicBezTo>
                    <a:lnTo>
                      <a:pt x="81" y="53"/>
                    </a:lnTo>
                    <a:lnTo>
                      <a:pt x="72" y="71"/>
                    </a:lnTo>
                    <a:cubicBezTo>
                      <a:pt x="63" y="98"/>
                      <a:pt x="54" y="133"/>
                      <a:pt x="45" y="160"/>
                    </a:cubicBezTo>
                    <a:cubicBezTo>
                      <a:pt x="28" y="266"/>
                      <a:pt x="36" y="364"/>
                      <a:pt x="72" y="462"/>
                    </a:cubicBezTo>
                    <a:cubicBezTo>
                      <a:pt x="99" y="560"/>
                      <a:pt x="143" y="648"/>
                      <a:pt x="196" y="737"/>
                    </a:cubicBezTo>
                    <a:cubicBezTo>
                      <a:pt x="241" y="808"/>
                      <a:pt x="267" y="853"/>
                      <a:pt x="267" y="853"/>
                    </a:cubicBezTo>
                    <a:cubicBezTo>
                      <a:pt x="285" y="870"/>
                      <a:pt x="285" y="888"/>
                      <a:pt x="267" y="897"/>
                    </a:cubicBezTo>
                    <a:cubicBezTo>
                      <a:pt x="258" y="906"/>
                      <a:pt x="241" y="897"/>
                      <a:pt x="232" y="870"/>
                    </a:cubicBezTo>
                    <a:cubicBezTo>
                      <a:pt x="232" y="870"/>
                      <a:pt x="196" y="826"/>
                      <a:pt x="161" y="755"/>
                    </a:cubicBezTo>
                    <a:cubicBezTo>
                      <a:pt x="107" y="666"/>
                      <a:pt x="63" y="568"/>
                      <a:pt x="36" y="471"/>
                    </a:cubicBezTo>
                    <a:cubicBezTo>
                      <a:pt x="1" y="364"/>
                      <a:pt x="1" y="258"/>
                      <a:pt x="19" y="160"/>
                    </a:cubicBezTo>
                    <a:cubicBezTo>
                      <a:pt x="28" y="124"/>
                      <a:pt x="36" y="89"/>
                      <a:pt x="54" y="62"/>
                    </a:cubicBezTo>
                    <a:lnTo>
                      <a:pt x="63" y="44"/>
                    </a:lnTo>
                    <a:lnTo>
                      <a:pt x="63" y="36"/>
                    </a:lnTo>
                    <a:cubicBezTo>
                      <a:pt x="54" y="36"/>
                      <a:pt x="54" y="27"/>
                      <a:pt x="54"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32"/>
              <p:cNvSpPr/>
              <p:nvPr/>
            </p:nvSpPr>
            <p:spPr>
              <a:xfrm>
                <a:off x="5157000" y="1744825"/>
                <a:ext cx="4475" cy="22900"/>
              </a:xfrm>
              <a:custGeom>
                <a:avLst/>
                <a:gdLst/>
                <a:ahLst/>
                <a:cxnLst/>
                <a:rect l="l" t="t" r="r" b="b"/>
                <a:pathLst>
                  <a:path w="179" h="916" extrusionOk="0">
                    <a:moveTo>
                      <a:pt x="107" y="18"/>
                    </a:moveTo>
                    <a:lnTo>
                      <a:pt x="107" y="10"/>
                    </a:lnTo>
                    <a:cubicBezTo>
                      <a:pt x="116" y="1"/>
                      <a:pt x="134" y="1"/>
                      <a:pt x="143" y="10"/>
                    </a:cubicBezTo>
                    <a:lnTo>
                      <a:pt x="152" y="10"/>
                    </a:lnTo>
                    <a:cubicBezTo>
                      <a:pt x="161" y="18"/>
                      <a:pt x="161" y="36"/>
                      <a:pt x="152" y="45"/>
                    </a:cubicBezTo>
                    <a:lnTo>
                      <a:pt x="152" y="45"/>
                    </a:lnTo>
                    <a:lnTo>
                      <a:pt x="152" y="45"/>
                    </a:lnTo>
                    <a:cubicBezTo>
                      <a:pt x="143" y="45"/>
                      <a:pt x="125" y="45"/>
                      <a:pt x="125" y="45"/>
                    </a:cubicBezTo>
                    <a:lnTo>
                      <a:pt x="125" y="45"/>
                    </a:lnTo>
                    <a:lnTo>
                      <a:pt x="107" y="54"/>
                    </a:lnTo>
                    <a:cubicBezTo>
                      <a:pt x="89" y="89"/>
                      <a:pt x="81" y="116"/>
                      <a:pt x="72" y="143"/>
                    </a:cubicBezTo>
                    <a:cubicBezTo>
                      <a:pt x="36" y="240"/>
                      <a:pt x="27" y="347"/>
                      <a:pt x="36" y="445"/>
                    </a:cubicBezTo>
                    <a:cubicBezTo>
                      <a:pt x="54" y="542"/>
                      <a:pt x="72" y="640"/>
                      <a:pt x="116" y="738"/>
                    </a:cubicBezTo>
                    <a:cubicBezTo>
                      <a:pt x="143" y="809"/>
                      <a:pt x="169" y="862"/>
                      <a:pt x="169" y="862"/>
                    </a:cubicBezTo>
                    <a:cubicBezTo>
                      <a:pt x="178" y="880"/>
                      <a:pt x="169" y="907"/>
                      <a:pt x="169" y="907"/>
                    </a:cubicBezTo>
                    <a:cubicBezTo>
                      <a:pt x="161" y="915"/>
                      <a:pt x="143" y="898"/>
                      <a:pt x="134" y="880"/>
                    </a:cubicBezTo>
                    <a:cubicBezTo>
                      <a:pt x="134" y="880"/>
                      <a:pt x="107" y="827"/>
                      <a:pt x="81" y="747"/>
                    </a:cubicBezTo>
                    <a:cubicBezTo>
                      <a:pt x="45" y="649"/>
                      <a:pt x="18" y="551"/>
                      <a:pt x="10" y="445"/>
                    </a:cubicBezTo>
                    <a:cubicBezTo>
                      <a:pt x="1" y="338"/>
                      <a:pt x="10" y="232"/>
                      <a:pt x="45" y="134"/>
                    </a:cubicBezTo>
                    <a:cubicBezTo>
                      <a:pt x="63" y="107"/>
                      <a:pt x="81" y="72"/>
                      <a:pt x="98" y="45"/>
                    </a:cubicBezTo>
                    <a:lnTo>
                      <a:pt x="107" y="27"/>
                    </a:lnTo>
                    <a:lnTo>
                      <a:pt x="107" y="27"/>
                    </a:lnTo>
                    <a:cubicBezTo>
                      <a:pt x="107" y="27"/>
                      <a:pt x="107" y="18"/>
                      <a:pt x="107"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32"/>
              <p:cNvSpPr/>
              <p:nvPr/>
            </p:nvSpPr>
            <p:spPr>
              <a:xfrm>
                <a:off x="5128350" y="1771250"/>
                <a:ext cx="22900" cy="5125"/>
              </a:xfrm>
              <a:custGeom>
                <a:avLst/>
                <a:gdLst/>
                <a:ahLst/>
                <a:cxnLst/>
                <a:rect l="l" t="t" r="r" b="b"/>
                <a:pathLst>
                  <a:path w="916" h="205" extrusionOk="0">
                    <a:moveTo>
                      <a:pt x="54" y="134"/>
                    </a:moveTo>
                    <a:lnTo>
                      <a:pt x="45" y="134"/>
                    </a:lnTo>
                    <a:cubicBezTo>
                      <a:pt x="36" y="143"/>
                      <a:pt x="28" y="143"/>
                      <a:pt x="19" y="134"/>
                    </a:cubicBezTo>
                    <a:lnTo>
                      <a:pt x="19" y="134"/>
                    </a:lnTo>
                    <a:cubicBezTo>
                      <a:pt x="1" y="125"/>
                      <a:pt x="1" y="107"/>
                      <a:pt x="19" y="98"/>
                    </a:cubicBezTo>
                    <a:lnTo>
                      <a:pt x="19" y="98"/>
                    </a:lnTo>
                    <a:lnTo>
                      <a:pt x="19" y="98"/>
                    </a:lnTo>
                    <a:cubicBezTo>
                      <a:pt x="19" y="89"/>
                      <a:pt x="36" y="89"/>
                      <a:pt x="45" y="98"/>
                    </a:cubicBezTo>
                    <a:lnTo>
                      <a:pt x="45" y="98"/>
                    </a:lnTo>
                    <a:lnTo>
                      <a:pt x="63" y="80"/>
                    </a:lnTo>
                    <a:cubicBezTo>
                      <a:pt x="90" y="63"/>
                      <a:pt x="116" y="54"/>
                      <a:pt x="152" y="36"/>
                    </a:cubicBezTo>
                    <a:cubicBezTo>
                      <a:pt x="250" y="9"/>
                      <a:pt x="356" y="1"/>
                      <a:pt x="463" y="9"/>
                    </a:cubicBezTo>
                    <a:cubicBezTo>
                      <a:pt x="560" y="27"/>
                      <a:pt x="658" y="54"/>
                      <a:pt x="756" y="98"/>
                    </a:cubicBezTo>
                    <a:cubicBezTo>
                      <a:pt x="836" y="125"/>
                      <a:pt x="889" y="152"/>
                      <a:pt x="889" y="152"/>
                    </a:cubicBezTo>
                    <a:cubicBezTo>
                      <a:pt x="907" y="160"/>
                      <a:pt x="916" y="178"/>
                      <a:pt x="916" y="187"/>
                    </a:cubicBezTo>
                    <a:cubicBezTo>
                      <a:pt x="907" y="196"/>
                      <a:pt x="889" y="205"/>
                      <a:pt x="871" y="187"/>
                    </a:cubicBezTo>
                    <a:cubicBezTo>
                      <a:pt x="871" y="187"/>
                      <a:pt x="818" y="160"/>
                      <a:pt x="738" y="134"/>
                    </a:cubicBezTo>
                    <a:cubicBezTo>
                      <a:pt x="649" y="89"/>
                      <a:pt x="552" y="63"/>
                      <a:pt x="454" y="45"/>
                    </a:cubicBezTo>
                    <a:cubicBezTo>
                      <a:pt x="356" y="27"/>
                      <a:pt x="258" y="36"/>
                      <a:pt x="161" y="63"/>
                    </a:cubicBezTo>
                    <a:cubicBezTo>
                      <a:pt x="125" y="72"/>
                      <a:pt x="99" y="80"/>
                      <a:pt x="72" y="98"/>
                    </a:cubicBezTo>
                    <a:lnTo>
                      <a:pt x="54" y="116"/>
                    </a:lnTo>
                    <a:lnTo>
                      <a:pt x="54" y="116"/>
                    </a:lnTo>
                    <a:cubicBezTo>
                      <a:pt x="54" y="116"/>
                      <a:pt x="54" y="125"/>
                      <a:pt x="54" y="1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32"/>
              <p:cNvSpPr/>
              <p:nvPr/>
            </p:nvSpPr>
            <p:spPr>
              <a:xfrm>
                <a:off x="5118050" y="1777050"/>
                <a:ext cx="37375" cy="11325"/>
              </a:xfrm>
              <a:custGeom>
                <a:avLst/>
                <a:gdLst/>
                <a:ahLst/>
                <a:cxnLst/>
                <a:rect l="l" t="t" r="r" b="b"/>
                <a:pathLst>
                  <a:path w="1495" h="453" extrusionOk="0">
                    <a:moveTo>
                      <a:pt x="1291" y="1"/>
                    </a:moveTo>
                    <a:cubicBezTo>
                      <a:pt x="1222" y="1"/>
                      <a:pt x="1143" y="18"/>
                      <a:pt x="1070" y="44"/>
                    </a:cubicBezTo>
                    <a:cubicBezTo>
                      <a:pt x="973" y="78"/>
                      <a:pt x="841" y="89"/>
                      <a:pt x="712" y="89"/>
                    </a:cubicBezTo>
                    <a:cubicBezTo>
                      <a:pt x="571" y="89"/>
                      <a:pt x="434" y="76"/>
                      <a:pt x="351" y="62"/>
                    </a:cubicBezTo>
                    <a:cubicBezTo>
                      <a:pt x="329" y="58"/>
                      <a:pt x="306" y="57"/>
                      <a:pt x="284" y="57"/>
                    </a:cubicBezTo>
                    <a:cubicBezTo>
                      <a:pt x="135" y="57"/>
                      <a:pt x="1" y="130"/>
                      <a:pt x="155" y="230"/>
                    </a:cubicBezTo>
                    <a:cubicBezTo>
                      <a:pt x="422" y="381"/>
                      <a:pt x="724" y="452"/>
                      <a:pt x="1026" y="452"/>
                    </a:cubicBezTo>
                    <a:cubicBezTo>
                      <a:pt x="1212" y="444"/>
                      <a:pt x="1372" y="337"/>
                      <a:pt x="1461" y="177"/>
                    </a:cubicBezTo>
                    <a:cubicBezTo>
                      <a:pt x="1494" y="49"/>
                      <a:pt x="1409" y="1"/>
                      <a:pt x="1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32"/>
              <p:cNvSpPr/>
              <p:nvPr/>
            </p:nvSpPr>
            <p:spPr>
              <a:xfrm>
                <a:off x="5137925" y="1748000"/>
                <a:ext cx="33325" cy="33100"/>
              </a:xfrm>
              <a:custGeom>
                <a:avLst/>
                <a:gdLst/>
                <a:ahLst/>
                <a:cxnLst/>
                <a:rect l="l" t="t" r="r" b="b"/>
                <a:pathLst>
                  <a:path w="1333" h="1324" extrusionOk="0">
                    <a:moveTo>
                      <a:pt x="1072" y="1"/>
                    </a:moveTo>
                    <a:cubicBezTo>
                      <a:pt x="1016" y="1"/>
                      <a:pt x="971" y="201"/>
                      <a:pt x="897" y="327"/>
                    </a:cubicBezTo>
                    <a:cubicBezTo>
                      <a:pt x="781" y="531"/>
                      <a:pt x="728" y="451"/>
                      <a:pt x="551" y="744"/>
                    </a:cubicBezTo>
                    <a:cubicBezTo>
                      <a:pt x="382" y="1037"/>
                      <a:pt x="444" y="1082"/>
                      <a:pt x="195" y="1170"/>
                    </a:cubicBezTo>
                    <a:cubicBezTo>
                      <a:pt x="1" y="1247"/>
                      <a:pt x="251" y="1323"/>
                      <a:pt x="489" y="1323"/>
                    </a:cubicBezTo>
                    <a:cubicBezTo>
                      <a:pt x="555" y="1323"/>
                      <a:pt x="621" y="1317"/>
                      <a:pt x="675" y="1304"/>
                    </a:cubicBezTo>
                    <a:cubicBezTo>
                      <a:pt x="1137" y="1197"/>
                      <a:pt x="1332" y="797"/>
                      <a:pt x="1181" y="229"/>
                    </a:cubicBezTo>
                    <a:cubicBezTo>
                      <a:pt x="1137" y="62"/>
                      <a:pt x="1103"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418446969"/>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2875"/>
        <p:cNvGrpSpPr/>
        <p:nvPr/>
      </p:nvGrpSpPr>
      <p:grpSpPr>
        <a:xfrm>
          <a:off x="0" y="0"/>
          <a:ext cx="0" cy="0"/>
          <a:chOff x="0" y="0"/>
          <a:chExt cx="0" cy="0"/>
        </a:xfrm>
      </p:grpSpPr>
      <p:sp>
        <p:nvSpPr>
          <p:cNvPr id="12876" name="Google Shape;12876;p22"/>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877" name="Google Shape;12877;p22"/>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grpSp>
        <p:nvGrpSpPr>
          <p:cNvPr id="12878" name="Google Shape;12878;p22"/>
          <p:cNvGrpSpPr/>
          <p:nvPr/>
        </p:nvGrpSpPr>
        <p:grpSpPr>
          <a:xfrm>
            <a:off x="6972126" y="1251774"/>
            <a:ext cx="2009437" cy="441587"/>
            <a:chOff x="6972126" y="1251774"/>
            <a:chExt cx="2009437" cy="441587"/>
          </a:xfrm>
        </p:grpSpPr>
        <p:grpSp>
          <p:nvGrpSpPr>
            <p:cNvPr id="12879" name="Google Shape;12879;p22"/>
            <p:cNvGrpSpPr/>
            <p:nvPr/>
          </p:nvGrpSpPr>
          <p:grpSpPr>
            <a:xfrm flipH="1">
              <a:off x="6972126" y="1350034"/>
              <a:ext cx="2009437" cy="343328"/>
              <a:chOff x="5621926" y="1285496"/>
              <a:chExt cx="2009437" cy="343328"/>
            </a:xfrm>
          </p:grpSpPr>
          <p:sp>
            <p:nvSpPr>
              <p:cNvPr id="12880" name="Google Shape;12880;p22"/>
              <p:cNvSpPr/>
              <p:nvPr/>
            </p:nvSpPr>
            <p:spPr>
              <a:xfrm rot="-3878216" flipH="1">
                <a:off x="7002094" y="1356834"/>
                <a:ext cx="73891" cy="94463"/>
              </a:xfrm>
              <a:custGeom>
                <a:avLst/>
                <a:gdLst/>
                <a:ahLst/>
                <a:cxnLst/>
                <a:rect l="l" t="t" r="r" b="b"/>
                <a:pathLst>
                  <a:path w="2956" h="3779" extrusionOk="0">
                    <a:moveTo>
                      <a:pt x="720" y="0"/>
                    </a:moveTo>
                    <a:cubicBezTo>
                      <a:pt x="574" y="0"/>
                      <a:pt x="406" y="18"/>
                      <a:pt x="212" y="50"/>
                    </a:cubicBezTo>
                    <a:cubicBezTo>
                      <a:pt x="141" y="191"/>
                      <a:pt x="212" y="331"/>
                      <a:pt x="352" y="402"/>
                    </a:cubicBezTo>
                    <a:cubicBezTo>
                      <a:pt x="493" y="683"/>
                      <a:pt x="845" y="894"/>
                      <a:pt x="423" y="1316"/>
                    </a:cubicBezTo>
                    <a:cubicBezTo>
                      <a:pt x="0" y="1738"/>
                      <a:pt x="141" y="2512"/>
                      <a:pt x="774" y="2723"/>
                    </a:cubicBezTo>
                    <a:cubicBezTo>
                      <a:pt x="985" y="2794"/>
                      <a:pt x="1267" y="2864"/>
                      <a:pt x="1478" y="2864"/>
                    </a:cubicBezTo>
                    <a:cubicBezTo>
                      <a:pt x="1556" y="2853"/>
                      <a:pt x="1627" y="2847"/>
                      <a:pt x="1690" y="2847"/>
                    </a:cubicBezTo>
                    <a:cubicBezTo>
                      <a:pt x="2030" y="2847"/>
                      <a:pt x="2170" y="3012"/>
                      <a:pt x="2111" y="3427"/>
                    </a:cubicBezTo>
                    <a:cubicBezTo>
                      <a:pt x="2041" y="3638"/>
                      <a:pt x="2181" y="3778"/>
                      <a:pt x="2322" y="3778"/>
                    </a:cubicBezTo>
                    <a:cubicBezTo>
                      <a:pt x="2533" y="3778"/>
                      <a:pt x="2744" y="3638"/>
                      <a:pt x="2744" y="3427"/>
                    </a:cubicBezTo>
                    <a:cubicBezTo>
                      <a:pt x="2744" y="3005"/>
                      <a:pt x="2814" y="2583"/>
                      <a:pt x="2885" y="2160"/>
                    </a:cubicBezTo>
                    <a:cubicBezTo>
                      <a:pt x="2955" y="1738"/>
                      <a:pt x="2603" y="1527"/>
                      <a:pt x="2322" y="1387"/>
                    </a:cubicBezTo>
                    <a:cubicBezTo>
                      <a:pt x="1970" y="1316"/>
                      <a:pt x="1689" y="1035"/>
                      <a:pt x="1618" y="683"/>
                    </a:cubicBezTo>
                    <a:cubicBezTo>
                      <a:pt x="1456" y="196"/>
                      <a:pt x="121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2"/>
              <p:cNvSpPr/>
              <p:nvPr/>
            </p:nvSpPr>
            <p:spPr>
              <a:xfrm rot="-4739272" flipH="1">
                <a:off x="6082858" y="1532833"/>
                <a:ext cx="100266" cy="69644"/>
              </a:xfrm>
              <a:custGeom>
                <a:avLst/>
                <a:gdLst/>
                <a:ahLst/>
                <a:cxnLst/>
                <a:rect l="l" t="t" r="r" b="b"/>
                <a:pathLst>
                  <a:path w="4011" h="2786" extrusionOk="0">
                    <a:moveTo>
                      <a:pt x="3324" y="1"/>
                    </a:moveTo>
                    <a:cubicBezTo>
                      <a:pt x="3273" y="1"/>
                      <a:pt x="3221" y="11"/>
                      <a:pt x="3166" y="33"/>
                    </a:cubicBezTo>
                    <a:cubicBezTo>
                      <a:pt x="2181" y="455"/>
                      <a:pt x="1126" y="666"/>
                      <a:pt x="423" y="1510"/>
                    </a:cubicBezTo>
                    <a:cubicBezTo>
                      <a:pt x="141" y="1791"/>
                      <a:pt x="1" y="2073"/>
                      <a:pt x="212" y="2424"/>
                    </a:cubicBezTo>
                    <a:cubicBezTo>
                      <a:pt x="345" y="2647"/>
                      <a:pt x="591" y="2785"/>
                      <a:pt x="844" y="2785"/>
                    </a:cubicBezTo>
                    <a:cubicBezTo>
                      <a:pt x="990" y="2785"/>
                      <a:pt x="1138" y="2739"/>
                      <a:pt x="1267" y="2635"/>
                    </a:cubicBezTo>
                    <a:cubicBezTo>
                      <a:pt x="1759" y="2213"/>
                      <a:pt x="2603" y="2424"/>
                      <a:pt x="2885" y="1651"/>
                    </a:cubicBezTo>
                    <a:cubicBezTo>
                      <a:pt x="2885" y="1510"/>
                      <a:pt x="3237" y="1510"/>
                      <a:pt x="3518" y="1439"/>
                    </a:cubicBezTo>
                    <a:cubicBezTo>
                      <a:pt x="3799" y="1299"/>
                      <a:pt x="4010" y="947"/>
                      <a:pt x="3940" y="595"/>
                    </a:cubicBezTo>
                    <a:cubicBezTo>
                      <a:pt x="3821" y="298"/>
                      <a:pt x="3602" y="1"/>
                      <a:pt x="3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2"/>
              <p:cNvSpPr/>
              <p:nvPr/>
            </p:nvSpPr>
            <p:spPr>
              <a:xfrm rot="-3878216" flipH="1">
                <a:off x="7054087" y="1528128"/>
                <a:ext cx="94988" cy="65542"/>
              </a:xfrm>
              <a:custGeom>
                <a:avLst/>
                <a:gdLst/>
                <a:ahLst/>
                <a:cxnLst/>
                <a:rect l="l" t="t" r="r" b="b"/>
                <a:pathLst>
                  <a:path w="3800" h="2622" extrusionOk="0">
                    <a:moveTo>
                      <a:pt x="2451" y="0"/>
                    </a:moveTo>
                    <a:cubicBezTo>
                      <a:pt x="2262" y="0"/>
                      <a:pt x="2075" y="17"/>
                      <a:pt x="1900" y="46"/>
                    </a:cubicBezTo>
                    <a:cubicBezTo>
                      <a:pt x="1478" y="117"/>
                      <a:pt x="1056" y="187"/>
                      <a:pt x="986" y="820"/>
                    </a:cubicBezTo>
                    <a:cubicBezTo>
                      <a:pt x="986" y="1031"/>
                      <a:pt x="704" y="1031"/>
                      <a:pt x="564" y="1031"/>
                    </a:cubicBezTo>
                    <a:cubicBezTo>
                      <a:pt x="423" y="1031"/>
                      <a:pt x="212" y="1102"/>
                      <a:pt x="141" y="1242"/>
                    </a:cubicBezTo>
                    <a:cubicBezTo>
                      <a:pt x="1" y="1453"/>
                      <a:pt x="1" y="1735"/>
                      <a:pt x="212" y="1875"/>
                    </a:cubicBezTo>
                    <a:cubicBezTo>
                      <a:pt x="515" y="2118"/>
                      <a:pt x="661" y="2621"/>
                      <a:pt x="1101" y="2621"/>
                    </a:cubicBezTo>
                    <a:cubicBezTo>
                      <a:pt x="1171" y="2621"/>
                      <a:pt x="1250" y="2608"/>
                      <a:pt x="1337" y="2579"/>
                    </a:cubicBezTo>
                    <a:cubicBezTo>
                      <a:pt x="1619" y="2508"/>
                      <a:pt x="1689" y="2227"/>
                      <a:pt x="1689" y="1946"/>
                    </a:cubicBezTo>
                    <a:cubicBezTo>
                      <a:pt x="1689" y="1297"/>
                      <a:pt x="1724" y="1073"/>
                      <a:pt x="2046" y="1073"/>
                    </a:cubicBezTo>
                    <a:cubicBezTo>
                      <a:pt x="2178" y="1073"/>
                      <a:pt x="2358" y="1111"/>
                      <a:pt x="2604" y="1172"/>
                    </a:cubicBezTo>
                    <a:cubicBezTo>
                      <a:pt x="2744" y="1242"/>
                      <a:pt x="2885" y="1242"/>
                      <a:pt x="2955" y="1313"/>
                    </a:cubicBezTo>
                    <a:cubicBezTo>
                      <a:pt x="3002" y="1322"/>
                      <a:pt x="3047" y="1326"/>
                      <a:pt x="3090" y="1326"/>
                    </a:cubicBezTo>
                    <a:cubicBezTo>
                      <a:pt x="3377" y="1326"/>
                      <a:pt x="3598" y="1135"/>
                      <a:pt x="3659" y="890"/>
                    </a:cubicBezTo>
                    <a:cubicBezTo>
                      <a:pt x="3799" y="539"/>
                      <a:pt x="3588" y="187"/>
                      <a:pt x="3237" y="117"/>
                    </a:cubicBezTo>
                    <a:cubicBezTo>
                      <a:pt x="2989" y="34"/>
                      <a:pt x="2718" y="0"/>
                      <a:pt x="2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2"/>
              <p:cNvSpPr/>
              <p:nvPr/>
            </p:nvSpPr>
            <p:spPr>
              <a:xfrm rot="-4739272" flipH="1">
                <a:off x="5772037" y="1311910"/>
                <a:ext cx="80918" cy="51245"/>
              </a:xfrm>
              <a:custGeom>
                <a:avLst/>
                <a:gdLst/>
                <a:ahLst/>
                <a:cxnLst/>
                <a:rect l="l" t="t" r="r" b="b"/>
                <a:pathLst>
                  <a:path w="3237" h="2050" extrusionOk="0">
                    <a:moveTo>
                      <a:pt x="1201" y="1"/>
                    </a:moveTo>
                    <a:cubicBezTo>
                      <a:pt x="1051" y="1"/>
                      <a:pt x="903" y="47"/>
                      <a:pt x="774" y="150"/>
                    </a:cubicBezTo>
                    <a:cubicBezTo>
                      <a:pt x="0" y="713"/>
                      <a:pt x="282" y="1839"/>
                      <a:pt x="1196" y="2050"/>
                    </a:cubicBezTo>
                    <a:cubicBezTo>
                      <a:pt x="1548" y="2050"/>
                      <a:pt x="1970" y="2050"/>
                      <a:pt x="2322" y="1979"/>
                    </a:cubicBezTo>
                    <a:cubicBezTo>
                      <a:pt x="2533" y="1979"/>
                      <a:pt x="2674" y="1909"/>
                      <a:pt x="2814" y="1839"/>
                    </a:cubicBezTo>
                    <a:cubicBezTo>
                      <a:pt x="3236" y="1628"/>
                      <a:pt x="3236" y="1135"/>
                      <a:pt x="2814" y="924"/>
                    </a:cubicBezTo>
                    <a:cubicBezTo>
                      <a:pt x="2463" y="854"/>
                      <a:pt x="2111" y="643"/>
                      <a:pt x="1900" y="361"/>
                    </a:cubicBezTo>
                    <a:cubicBezTo>
                      <a:pt x="1722" y="139"/>
                      <a:pt x="1459"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2"/>
              <p:cNvSpPr/>
              <p:nvPr/>
            </p:nvSpPr>
            <p:spPr>
              <a:xfrm rot="-4739272" flipH="1">
                <a:off x="5885362" y="1555302"/>
                <a:ext cx="59820" cy="63619"/>
              </a:xfrm>
              <a:custGeom>
                <a:avLst/>
                <a:gdLst/>
                <a:ahLst/>
                <a:cxnLst/>
                <a:rect l="l" t="t" r="r" b="b"/>
                <a:pathLst>
                  <a:path w="2393" h="2545" extrusionOk="0">
                    <a:moveTo>
                      <a:pt x="717" y="1"/>
                    </a:moveTo>
                    <a:cubicBezTo>
                      <a:pt x="666" y="1"/>
                      <a:pt x="615" y="4"/>
                      <a:pt x="563" y="12"/>
                    </a:cubicBezTo>
                    <a:cubicBezTo>
                      <a:pt x="282" y="12"/>
                      <a:pt x="71" y="82"/>
                      <a:pt x="1" y="363"/>
                    </a:cubicBezTo>
                    <a:cubicBezTo>
                      <a:pt x="1" y="574"/>
                      <a:pt x="71" y="785"/>
                      <a:pt x="282" y="856"/>
                    </a:cubicBezTo>
                    <a:cubicBezTo>
                      <a:pt x="493" y="926"/>
                      <a:pt x="634" y="1067"/>
                      <a:pt x="774" y="1137"/>
                    </a:cubicBezTo>
                    <a:cubicBezTo>
                      <a:pt x="985" y="1278"/>
                      <a:pt x="985" y="1419"/>
                      <a:pt x="915" y="1630"/>
                    </a:cubicBezTo>
                    <a:cubicBezTo>
                      <a:pt x="704" y="2052"/>
                      <a:pt x="1056" y="2544"/>
                      <a:pt x="1478" y="2544"/>
                    </a:cubicBezTo>
                    <a:lnTo>
                      <a:pt x="1618" y="2544"/>
                    </a:lnTo>
                    <a:cubicBezTo>
                      <a:pt x="1689" y="2052"/>
                      <a:pt x="1970" y="1630"/>
                      <a:pt x="2252" y="1208"/>
                    </a:cubicBezTo>
                    <a:cubicBezTo>
                      <a:pt x="2392" y="996"/>
                      <a:pt x="2041" y="715"/>
                      <a:pt x="1900" y="574"/>
                    </a:cubicBezTo>
                    <a:cubicBezTo>
                      <a:pt x="1585" y="259"/>
                      <a:pt x="1157"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2"/>
              <p:cNvSpPr/>
              <p:nvPr/>
            </p:nvSpPr>
            <p:spPr>
              <a:xfrm rot="-4739272" flipH="1">
                <a:off x="5721594" y="1569441"/>
                <a:ext cx="75618" cy="37397"/>
              </a:xfrm>
              <a:custGeom>
                <a:avLst/>
                <a:gdLst/>
                <a:ahLst/>
                <a:cxnLst/>
                <a:rect l="l" t="t" r="r" b="b"/>
                <a:pathLst>
                  <a:path w="3025" h="1496" extrusionOk="0">
                    <a:moveTo>
                      <a:pt x="2138" y="0"/>
                    </a:moveTo>
                    <a:cubicBezTo>
                      <a:pt x="2035" y="0"/>
                      <a:pt x="1932" y="16"/>
                      <a:pt x="1829" y="42"/>
                    </a:cubicBezTo>
                    <a:cubicBezTo>
                      <a:pt x="1653" y="77"/>
                      <a:pt x="1495" y="95"/>
                      <a:pt x="1345" y="95"/>
                    </a:cubicBezTo>
                    <a:cubicBezTo>
                      <a:pt x="1196" y="95"/>
                      <a:pt x="1055" y="77"/>
                      <a:pt x="915" y="42"/>
                    </a:cubicBezTo>
                    <a:cubicBezTo>
                      <a:pt x="870" y="33"/>
                      <a:pt x="824" y="29"/>
                      <a:pt x="778" y="29"/>
                    </a:cubicBezTo>
                    <a:cubicBezTo>
                      <a:pt x="462" y="29"/>
                      <a:pt x="141" y="236"/>
                      <a:pt x="141" y="605"/>
                    </a:cubicBezTo>
                    <a:cubicBezTo>
                      <a:pt x="0" y="1027"/>
                      <a:pt x="281" y="1238"/>
                      <a:pt x="703" y="1379"/>
                    </a:cubicBezTo>
                    <a:cubicBezTo>
                      <a:pt x="827" y="1461"/>
                      <a:pt x="975" y="1495"/>
                      <a:pt x="1118" y="1495"/>
                    </a:cubicBezTo>
                    <a:cubicBezTo>
                      <a:pt x="1220" y="1495"/>
                      <a:pt x="1320" y="1478"/>
                      <a:pt x="1407" y="1449"/>
                    </a:cubicBezTo>
                    <a:cubicBezTo>
                      <a:pt x="1759" y="1238"/>
                      <a:pt x="2181" y="1097"/>
                      <a:pt x="2603" y="1097"/>
                    </a:cubicBezTo>
                    <a:cubicBezTo>
                      <a:pt x="2814" y="1097"/>
                      <a:pt x="2955" y="957"/>
                      <a:pt x="2955" y="746"/>
                    </a:cubicBezTo>
                    <a:cubicBezTo>
                      <a:pt x="3025" y="464"/>
                      <a:pt x="2884" y="253"/>
                      <a:pt x="2673" y="183"/>
                    </a:cubicBezTo>
                    <a:cubicBezTo>
                      <a:pt x="2495" y="49"/>
                      <a:pt x="2316" y="0"/>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2"/>
              <p:cNvSpPr/>
              <p:nvPr/>
            </p:nvSpPr>
            <p:spPr>
              <a:xfrm rot="-3878216" flipH="1">
                <a:off x="7244079" y="1393798"/>
                <a:ext cx="58068" cy="59643"/>
              </a:xfrm>
              <a:custGeom>
                <a:avLst/>
                <a:gdLst/>
                <a:ahLst/>
                <a:cxnLst/>
                <a:rect l="l" t="t" r="r" b="b"/>
                <a:pathLst>
                  <a:path w="2323" h="2386" extrusionOk="0">
                    <a:moveTo>
                      <a:pt x="384" y="0"/>
                    </a:moveTo>
                    <a:cubicBezTo>
                      <a:pt x="233" y="0"/>
                      <a:pt x="129" y="115"/>
                      <a:pt x="71" y="230"/>
                    </a:cubicBezTo>
                    <a:cubicBezTo>
                      <a:pt x="1" y="582"/>
                      <a:pt x="1" y="933"/>
                      <a:pt x="353" y="1144"/>
                    </a:cubicBezTo>
                    <a:cubicBezTo>
                      <a:pt x="775" y="1285"/>
                      <a:pt x="1056" y="1637"/>
                      <a:pt x="1267" y="1989"/>
                    </a:cubicBezTo>
                    <a:cubicBezTo>
                      <a:pt x="1377" y="2208"/>
                      <a:pt x="1530" y="2385"/>
                      <a:pt x="1759" y="2385"/>
                    </a:cubicBezTo>
                    <a:cubicBezTo>
                      <a:pt x="1823" y="2385"/>
                      <a:pt x="1893" y="2371"/>
                      <a:pt x="1971" y="2340"/>
                    </a:cubicBezTo>
                    <a:cubicBezTo>
                      <a:pt x="2322" y="2200"/>
                      <a:pt x="2322" y="1778"/>
                      <a:pt x="2322" y="1567"/>
                    </a:cubicBezTo>
                    <a:cubicBezTo>
                      <a:pt x="1971" y="793"/>
                      <a:pt x="1337" y="160"/>
                      <a:pt x="493" y="19"/>
                    </a:cubicBezTo>
                    <a:cubicBezTo>
                      <a:pt x="455" y="6"/>
                      <a:pt x="418"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2"/>
              <p:cNvSpPr/>
              <p:nvPr/>
            </p:nvSpPr>
            <p:spPr>
              <a:xfrm rot="-4739272" flipH="1">
                <a:off x="6009353" y="1430597"/>
                <a:ext cx="58070" cy="36947"/>
              </a:xfrm>
              <a:custGeom>
                <a:avLst/>
                <a:gdLst/>
                <a:ahLst/>
                <a:cxnLst/>
                <a:rect l="l" t="t" r="r" b="b"/>
                <a:pathLst>
                  <a:path w="2323" h="1478" extrusionOk="0">
                    <a:moveTo>
                      <a:pt x="1127" y="0"/>
                    </a:moveTo>
                    <a:cubicBezTo>
                      <a:pt x="353" y="141"/>
                      <a:pt x="1" y="423"/>
                      <a:pt x="71" y="845"/>
                    </a:cubicBezTo>
                    <a:cubicBezTo>
                      <a:pt x="142" y="1267"/>
                      <a:pt x="564" y="1478"/>
                      <a:pt x="1197" y="1478"/>
                    </a:cubicBezTo>
                    <a:cubicBezTo>
                      <a:pt x="1408" y="1478"/>
                      <a:pt x="1619" y="1478"/>
                      <a:pt x="1760" y="1407"/>
                    </a:cubicBezTo>
                    <a:cubicBezTo>
                      <a:pt x="2111" y="1337"/>
                      <a:pt x="2322" y="1056"/>
                      <a:pt x="2322" y="704"/>
                    </a:cubicBezTo>
                    <a:cubicBezTo>
                      <a:pt x="2322" y="282"/>
                      <a:pt x="1971"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2"/>
              <p:cNvSpPr/>
              <p:nvPr/>
            </p:nvSpPr>
            <p:spPr>
              <a:xfrm rot="-4739272" flipH="1">
                <a:off x="6535579" y="1377698"/>
                <a:ext cx="59795" cy="27723"/>
              </a:xfrm>
              <a:custGeom>
                <a:avLst/>
                <a:gdLst/>
                <a:ahLst/>
                <a:cxnLst/>
                <a:rect l="l" t="t" r="r" b="b"/>
                <a:pathLst>
                  <a:path w="2392" h="1109" extrusionOk="0">
                    <a:moveTo>
                      <a:pt x="1196" y="0"/>
                    </a:moveTo>
                    <a:cubicBezTo>
                      <a:pt x="879" y="0"/>
                      <a:pt x="563" y="71"/>
                      <a:pt x="281" y="211"/>
                    </a:cubicBezTo>
                    <a:cubicBezTo>
                      <a:pt x="141" y="282"/>
                      <a:pt x="0" y="493"/>
                      <a:pt x="70" y="704"/>
                    </a:cubicBezTo>
                    <a:cubicBezTo>
                      <a:pt x="141" y="915"/>
                      <a:pt x="281" y="1056"/>
                      <a:pt x="492" y="1056"/>
                    </a:cubicBezTo>
                    <a:cubicBezTo>
                      <a:pt x="668" y="1091"/>
                      <a:pt x="862" y="1108"/>
                      <a:pt x="1055" y="1108"/>
                    </a:cubicBezTo>
                    <a:cubicBezTo>
                      <a:pt x="1249" y="1108"/>
                      <a:pt x="1442" y="1091"/>
                      <a:pt x="1618" y="1056"/>
                    </a:cubicBezTo>
                    <a:cubicBezTo>
                      <a:pt x="1759" y="1056"/>
                      <a:pt x="1899" y="985"/>
                      <a:pt x="2040" y="915"/>
                    </a:cubicBezTo>
                    <a:cubicBezTo>
                      <a:pt x="2322" y="774"/>
                      <a:pt x="2392" y="352"/>
                      <a:pt x="2110" y="211"/>
                    </a:cubicBezTo>
                    <a:cubicBezTo>
                      <a:pt x="1829" y="71"/>
                      <a:pt x="1513" y="0"/>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2"/>
              <p:cNvSpPr/>
              <p:nvPr/>
            </p:nvSpPr>
            <p:spPr>
              <a:xfrm rot="-4739272" flipH="1">
                <a:off x="5985348" y="1306060"/>
                <a:ext cx="66869" cy="30297"/>
              </a:xfrm>
              <a:custGeom>
                <a:avLst/>
                <a:gdLst/>
                <a:ahLst/>
                <a:cxnLst/>
                <a:rect l="l" t="t" r="r" b="b"/>
                <a:pathLst>
                  <a:path w="2675" h="1212" extrusionOk="0">
                    <a:moveTo>
                      <a:pt x="2161" y="0"/>
                    </a:moveTo>
                    <a:cubicBezTo>
                      <a:pt x="2078" y="0"/>
                      <a:pt x="1989" y="24"/>
                      <a:pt x="1900" y="68"/>
                    </a:cubicBezTo>
                    <a:lnTo>
                      <a:pt x="1267" y="209"/>
                    </a:lnTo>
                    <a:lnTo>
                      <a:pt x="1197" y="209"/>
                    </a:lnTo>
                    <a:lnTo>
                      <a:pt x="282" y="490"/>
                    </a:lnTo>
                    <a:cubicBezTo>
                      <a:pt x="142" y="490"/>
                      <a:pt x="1" y="631"/>
                      <a:pt x="1" y="772"/>
                    </a:cubicBezTo>
                    <a:cubicBezTo>
                      <a:pt x="1" y="912"/>
                      <a:pt x="142" y="983"/>
                      <a:pt x="282" y="1053"/>
                    </a:cubicBezTo>
                    <a:cubicBezTo>
                      <a:pt x="564" y="1158"/>
                      <a:pt x="880" y="1211"/>
                      <a:pt x="1206" y="1211"/>
                    </a:cubicBezTo>
                    <a:cubicBezTo>
                      <a:pt x="1531" y="1211"/>
                      <a:pt x="1865" y="1158"/>
                      <a:pt x="2182" y="1053"/>
                    </a:cubicBezTo>
                    <a:cubicBezTo>
                      <a:pt x="2533" y="983"/>
                      <a:pt x="2674" y="631"/>
                      <a:pt x="2533" y="349"/>
                    </a:cubicBezTo>
                    <a:cubicBezTo>
                      <a:pt x="2485" y="109"/>
                      <a:pt x="2339" y="0"/>
                      <a:pt x="2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2"/>
              <p:cNvSpPr/>
              <p:nvPr/>
            </p:nvSpPr>
            <p:spPr>
              <a:xfrm rot="-3878216" flipH="1">
                <a:off x="6925918" y="1473095"/>
                <a:ext cx="43995" cy="43545"/>
              </a:xfrm>
              <a:custGeom>
                <a:avLst/>
                <a:gdLst/>
                <a:ahLst/>
                <a:cxnLst/>
                <a:rect l="l" t="t" r="r" b="b"/>
                <a:pathLst>
                  <a:path w="1760" h="1742" extrusionOk="0">
                    <a:moveTo>
                      <a:pt x="783" y="0"/>
                    </a:moveTo>
                    <a:cubicBezTo>
                      <a:pt x="711" y="0"/>
                      <a:pt x="637" y="10"/>
                      <a:pt x="564" y="31"/>
                    </a:cubicBezTo>
                    <a:cubicBezTo>
                      <a:pt x="212" y="31"/>
                      <a:pt x="1" y="242"/>
                      <a:pt x="71" y="594"/>
                    </a:cubicBezTo>
                    <a:cubicBezTo>
                      <a:pt x="197" y="1224"/>
                      <a:pt x="662" y="1741"/>
                      <a:pt x="1010" y="1741"/>
                    </a:cubicBezTo>
                    <a:cubicBezTo>
                      <a:pt x="1051" y="1741"/>
                      <a:pt x="1090" y="1734"/>
                      <a:pt x="1127" y="1720"/>
                    </a:cubicBezTo>
                    <a:cubicBezTo>
                      <a:pt x="1549" y="1579"/>
                      <a:pt x="1760" y="1157"/>
                      <a:pt x="1619" y="805"/>
                    </a:cubicBezTo>
                    <a:cubicBezTo>
                      <a:pt x="1559" y="326"/>
                      <a:pt x="1194"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2"/>
              <p:cNvSpPr/>
              <p:nvPr/>
            </p:nvSpPr>
            <p:spPr>
              <a:xfrm rot="-4739272" flipH="1">
                <a:off x="5647687" y="1541868"/>
                <a:ext cx="51020" cy="38697"/>
              </a:xfrm>
              <a:custGeom>
                <a:avLst/>
                <a:gdLst/>
                <a:ahLst/>
                <a:cxnLst/>
                <a:rect l="l" t="t" r="r" b="b"/>
                <a:pathLst>
                  <a:path w="2041" h="1548" extrusionOk="0">
                    <a:moveTo>
                      <a:pt x="1092" y="1"/>
                    </a:moveTo>
                    <a:cubicBezTo>
                      <a:pt x="953" y="1"/>
                      <a:pt x="819" y="23"/>
                      <a:pt x="704" y="73"/>
                    </a:cubicBezTo>
                    <a:cubicBezTo>
                      <a:pt x="211" y="213"/>
                      <a:pt x="0" y="706"/>
                      <a:pt x="141" y="1198"/>
                    </a:cubicBezTo>
                    <a:cubicBezTo>
                      <a:pt x="237" y="1439"/>
                      <a:pt x="399" y="1548"/>
                      <a:pt x="604" y="1548"/>
                    </a:cubicBezTo>
                    <a:cubicBezTo>
                      <a:pt x="699" y="1548"/>
                      <a:pt x="803" y="1524"/>
                      <a:pt x="915" y="1480"/>
                    </a:cubicBezTo>
                    <a:cubicBezTo>
                      <a:pt x="1196" y="1058"/>
                      <a:pt x="2040" y="1409"/>
                      <a:pt x="2040" y="565"/>
                    </a:cubicBezTo>
                    <a:cubicBezTo>
                      <a:pt x="2040" y="242"/>
                      <a:pt x="1545"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2"/>
              <p:cNvSpPr/>
              <p:nvPr/>
            </p:nvSpPr>
            <p:spPr>
              <a:xfrm rot="-4739272" flipH="1">
                <a:off x="6212403" y="1459394"/>
                <a:ext cx="43996" cy="37847"/>
              </a:xfrm>
              <a:custGeom>
                <a:avLst/>
                <a:gdLst/>
                <a:ahLst/>
                <a:cxnLst/>
                <a:rect l="l" t="t" r="r" b="b"/>
                <a:pathLst>
                  <a:path w="1760" h="1514" extrusionOk="0">
                    <a:moveTo>
                      <a:pt x="845" y="1"/>
                    </a:moveTo>
                    <a:cubicBezTo>
                      <a:pt x="754" y="1"/>
                      <a:pt x="660" y="12"/>
                      <a:pt x="563" y="36"/>
                    </a:cubicBezTo>
                    <a:cubicBezTo>
                      <a:pt x="211" y="107"/>
                      <a:pt x="0" y="318"/>
                      <a:pt x="0" y="740"/>
                    </a:cubicBezTo>
                    <a:cubicBezTo>
                      <a:pt x="141" y="1232"/>
                      <a:pt x="633" y="1514"/>
                      <a:pt x="1126" y="1514"/>
                    </a:cubicBezTo>
                    <a:cubicBezTo>
                      <a:pt x="1548" y="1443"/>
                      <a:pt x="1759" y="1092"/>
                      <a:pt x="1689" y="740"/>
                    </a:cubicBezTo>
                    <a:cubicBezTo>
                      <a:pt x="1630" y="274"/>
                      <a:pt x="12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2"/>
              <p:cNvSpPr/>
              <p:nvPr/>
            </p:nvSpPr>
            <p:spPr>
              <a:xfrm rot="-4739272" flipH="1">
                <a:off x="5616643" y="1571529"/>
                <a:ext cx="52795" cy="32747"/>
              </a:xfrm>
              <a:custGeom>
                <a:avLst/>
                <a:gdLst/>
                <a:ahLst/>
                <a:cxnLst/>
                <a:rect l="l" t="t" r="r" b="b"/>
                <a:pathLst>
                  <a:path w="2112" h="1310" extrusionOk="0">
                    <a:moveTo>
                      <a:pt x="1167" y="0"/>
                    </a:moveTo>
                    <a:cubicBezTo>
                      <a:pt x="776" y="0"/>
                      <a:pt x="434" y="147"/>
                      <a:pt x="141" y="440"/>
                    </a:cubicBezTo>
                    <a:cubicBezTo>
                      <a:pt x="1" y="581"/>
                      <a:pt x="1" y="792"/>
                      <a:pt x="141" y="1003"/>
                    </a:cubicBezTo>
                    <a:cubicBezTo>
                      <a:pt x="410" y="1218"/>
                      <a:pt x="761" y="1310"/>
                      <a:pt x="1100" y="1310"/>
                    </a:cubicBezTo>
                    <a:cubicBezTo>
                      <a:pt x="1204" y="1310"/>
                      <a:pt x="1308" y="1301"/>
                      <a:pt x="1408" y="1284"/>
                    </a:cubicBezTo>
                    <a:cubicBezTo>
                      <a:pt x="1830" y="1214"/>
                      <a:pt x="2111" y="1003"/>
                      <a:pt x="2111" y="581"/>
                    </a:cubicBezTo>
                    <a:cubicBezTo>
                      <a:pt x="2048" y="266"/>
                      <a:pt x="1816" y="7"/>
                      <a:pt x="1515" y="7"/>
                    </a:cubicBezTo>
                    <a:cubicBezTo>
                      <a:pt x="1480" y="7"/>
                      <a:pt x="1444" y="11"/>
                      <a:pt x="1408" y="18"/>
                    </a:cubicBezTo>
                    <a:cubicBezTo>
                      <a:pt x="1325" y="6"/>
                      <a:pt x="1245" y="0"/>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2"/>
              <p:cNvSpPr/>
              <p:nvPr/>
            </p:nvSpPr>
            <p:spPr>
              <a:xfrm rot="-4739272" flipH="1">
                <a:off x="5815186" y="1408988"/>
                <a:ext cx="75293" cy="29272"/>
              </a:xfrm>
              <a:custGeom>
                <a:avLst/>
                <a:gdLst/>
                <a:ahLst/>
                <a:cxnLst/>
                <a:rect l="l" t="t" r="r" b="b"/>
                <a:pathLst>
                  <a:path w="3012" h="1171" extrusionOk="0">
                    <a:moveTo>
                      <a:pt x="2529" y="64"/>
                    </a:moveTo>
                    <a:cubicBezTo>
                      <a:pt x="2508" y="64"/>
                      <a:pt x="2485" y="66"/>
                      <a:pt x="2462" y="70"/>
                    </a:cubicBezTo>
                    <a:cubicBezTo>
                      <a:pt x="1759" y="211"/>
                      <a:pt x="915" y="0"/>
                      <a:pt x="0" y="422"/>
                    </a:cubicBezTo>
                    <a:cubicBezTo>
                      <a:pt x="774" y="844"/>
                      <a:pt x="1477" y="774"/>
                      <a:pt x="2040" y="1126"/>
                    </a:cubicBezTo>
                    <a:cubicBezTo>
                      <a:pt x="2086" y="1156"/>
                      <a:pt x="2139" y="1170"/>
                      <a:pt x="2196" y="1170"/>
                    </a:cubicBezTo>
                    <a:cubicBezTo>
                      <a:pt x="2399" y="1170"/>
                      <a:pt x="2649" y="994"/>
                      <a:pt x="2814" y="774"/>
                    </a:cubicBezTo>
                    <a:cubicBezTo>
                      <a:pt x="3011" y="511"/>
                      <a:pt x="2840" y="64"/>
                      <a:pt x="2529"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2"/>
              <p:cNvSpPr/>
              <p:nvPr/>
            </p:nvSpPr>
            <p:spPr>
              <a:xfrm rot="-4739272" flipH="1">
                <a:off x="6248552" y="1496726"/>
                <a:ext cx="43996" cy="34547"/>
              </a:xfrm>
              <a:custGeom>
                <a:avLst/>
                <a:gdLst/>
                <a:ahLst/>
                <a:cxnLst/>
                <a:rect l="l" t="t" r="r" b="b"/>
                <a:pathLst>
                  <a:path w="1760" h="1382" extrusionOk="0">
                    <a:moveTo>
                      <a:pt x="823" y="0"/>
                    </a:moveTo>
                    <a:cubicBezTo>
                      <a:pt x="738" y="0"/>
                      <a:pt x="651" y="12"/>
                      <a:pt x="564" y="37"/>
                    </a:cubicBezTo>
                    <a:cubicBezTo>
                      <a:pt x="282" y="107"/>
                      <a:pt x="1" y="248"/>
                      <a:pt x="1" y="600"/>
                    </a:cubicBezTo>
                    <a:cubicBezTo>
                      <a:pt x="66" y="991"/>
                      <a:pt x="614" y="1381"/>
                      <a:pt x="1085" y="1381"/>
                    </a:cubicBezTo>
                    <a:cubicBezTo>
                      <a:pt x="1123" y="1381"/>
                      <a:pt x="1160" y="1379"/>
                      <a:pt x="1197" y="1374"/>
                    </a:cubicBezTo>
                    <a:cubicBezTo>
                      <a:pt x="1549" y="1303"/>
                      <a:pt x="1760" y="952"/>
                      <a:pt x="1689" y="600"/>
                    </a:cubicBezTo>
                    <a:cubicBezTo>
                      <a:pt x="1573" y="253"/>
                      <a:pt x="1220"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2"/>
              <p:cNvSpPr/>
              <p:nvPr/>
            </p:nvSpPr>
            <p:spPr>
              <a:xfrm rot="-3878216" flipH="1">
                <a:off x="7177909" y="1521516"/>
                <a:ext cx="51019" cy="34971"/>
              </a:xfrm>
              <a:custGeom>
                <a:avLst/>
                <a:gdLst/>
                <a:ahLst/>
                <a:cxnLst/>
                <a:rect l="l" t="t" r="r" b="b"/>
                <a:pathLst>
                  <a:path w="2041" h="1399" extrusionOk="0">
                    <a:moveTo>
                      <a:pt x="731" y="1"/>
                    </a:moveTo>
                    <a:cubicBezTo>
                      <a:pt x="605" y="1"/>
                      <a:pt x="477" y="20"/>
                      <a:pt x="352" y="62"/>
                    </a:cubicBezTo>
                    <a:cubicBezTo>
                      <a:pt x="141" y="132"/>
                      <a:pt x="1" y="343"/>
                      <a:pt x="212" y="484"/>
                    </a:cubicBezTo>
                    <a:cubicBezTo>
                      <a:pt x="563" y="906"/>
                      <a:pt x="986" y="1187"/>
                      <a:pt x="1478" y="1398"/>
                    </a:cubicBezTo>
                    <a:lnTo>
                      <a:pt x="1689" y="1398"/>
                    </a:lnTo>
                    <a:cubicBezTo>
                      <a:pt x="1900" y="1328"/>
                      <a:pt x="2041" y="1047"/>
                      <a:pt x="1970" y="836"/>
                    </a:cubicBezTo>
                    <a:cubicBezTo>
                      <a:pt x="1744" y="327"/>
                      <a:pt x="124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2"/>
              <p:cNvSpPr/>
              <p:nvPr/>
            </p:nvSpPr>
            <p:spPr>
              <a:xfrm rot="-3878216" flipH="1">
                <a:off x="6351962" y="1494594"/>
                <a:ext cx="39770" cy="37520"/>
              </a:xfrm>
              <a:custGeom>
                <a:avLst/>
                <a:gdLst/>
                <a:ahLst/>
                <a:cxnLst/>
                <a:rect l="l" t="t" r="r" b="b"/>
                <a:pathLst>
                  <a:path w="1591" h="1501" extrusionOk="0">
                    <a:moveTo>
                      <a:pt x="464" y="0"/>
                    </a:moveTo>
                    <a:cubicBezTo>
                      <a:pt x="405" y="0"/>
                      <a:pt x="344" y="5"/>
                      <a:pt x="282" y="17"/>
                    </a:cubicBezTo>
                    <a:cubicBezTo>
                      <a:pt x="141" y="87"/>
                      <a:pt x="0" y="298"/>
                      <a:pt x="71" y="509"/>
                    </a:cubicBezTo>
                    <a:cubicBezTo>
                      <a:pt x="282" y="791"/>
                      <a:pt x="493" y="1142"/>
                      <a:pt x="774" y="1424"/>
                    </a:cubicBezTo>
                    <a:cubicBezTo>
                      <a:pt x="828" y="1477"/>
                      <a:pt x="892" y="1500"/>
                      <a:pt x="958" y="1500"/>
                    </a:cubicBezTo>
                    <a:cubicBezTo>
                      <a:pt x="1066" y="1500"/>
                      <a:pt x="1180" y="1440"/>
                      <a:pt x="1267" y="1353"/>
                    </a:cubicBezTo>
                    <a:cubicBezTo>
                      <a:pt x="1590" y="706"/>
                      <a:pt x="1140"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2"/>
              <p:cNvSpPr/>
              <p:nvPr/>
            </p:nvSpPr>
            <p:spPr>
              <a:xfrm rot="-4739272" flipH="1">
                <a:off x="5733317" y="1503198"/>
                <a:ext cx="38722" cy="33872"/>
              </a:xfrm>
              <a:custGeom>
                <a:avLst/>
                <a:gdLst/>
                <a:ahLst/>
                <a:cxnLst/>
                <a:rect l="l" t="t" r="r" b="b"/>
                <a:pathLst>
                  <a:path w="1549" h="1355" extrusionOk="0">
                    <a:moveTo>
                      <a:pt x="910" y="1"/>
                    </a:moveTo>
                    <a:cubicBezTo>
                      <a:pt x="866" y="1"/>
                      <a:pt x="820" y="5"/>
                      <a:pt x="775" y="14"/>
                    </a:cubicBezTo>
                    <a:cubicBezTo>
                      <a:pt x="353" y="85"/>
                      <a:pt x="1" y="507"/>
                      <a:pt x="1" y="929"/>
                    </a:cubicBezTo>
                    <a:cubicBezTo>
                      <a:pt x="56" y="1312"/>
                      <a:pt x="323" y="1354"/>
                      <a:pt x="572" y="1354"/>
                    </a:cubicBezTo>
                    <a:cubicBezTo>
                      <a:pt x="643" y="1354"/>
                      <a:pt x="712" y="1351"/>
                      <a:pt x="775" y="1351"/>
                    </a:cubicBezTo>
                    <a:cubicBezTo>
                      <a:pt x="1267" y="1210"/>
                      <a:pt x="1549" y="858"/>
                      <a:pt x="1478" y="507"/>
                    </a:cubicBezTo>
                    <a:cubicBezTo>
                      <a:pt x="1478" y="200"/>
                      <a:pt x="1211" y="1"/>
                      <a:pt x="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2"/>
              <p:cNvSpPr/>
              <p:nvPr/>
            </p:nvSpPr>
            <p:spPr>
              <a:xfrm rot="-3878216" flipH="1">
                <a:off x="6652070" y="1563490"/>
                <a:ext cx="47494" cy="25197"/>
              </a:xfrm>
              <a:custGeom>
                <a:avLst/>
                <a:gdLst/>
                <a:ahLst/>
                <a:cxnLst/>
                <a:rect l="l" t="t" r="r" b="b"/>
                <a:pathLst>
                  <a:path w="1900" h="1008" extrusionOk="0">
                    <a:moveTo>
                      <a:pt x="1243" y="1"/>
                    </a:moveTo>
                    <a:cubicBezTo>
                      <a:pt x="1165" y="1"/>
                      <a:pt x="1079" y="7"/>
                      <a:pt x="985" y="19"/>
                    </a:cubicBezTo>
                    <a:cubicBezTo>
                      <a:pt x="352" y="159"/>
                      <a:pt x="0" y="370"/>
                      <a:pt x="141" y="652"/>
                    </a:cubicBezTo>
                    <a:cubicBezTo>
                      <a:pt x="299" y="968"/>
                      <a:pt x="576" y="1008"/>
                      <a:pt x="853" y="1008"/>
                    </a:cubicBezTo>
                    <a:cubicBezTo>
                      <a:pt x="945" y="1008"/>
                      <a:pt x="1038" y="1003"/>
                      <a:pt x="1126" y="1003"/>
                    </a:cubicBezTo>
                    <a:cubicBezTo>
                      <a:pt x="1477" y="1003"/>
                      <a:pt x="1899" y="792"/>
                      <a:pt x="1829" y="441"/>
                    </a:cubicBezTo>
                    <a:cubicBezTo>
                      <a:pt x="1829" y="147"/>
                      <a:pt x="1634" y="1"/>
                      <a:pt x="1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2"/>
              <p:cNvSpPr/>
              <p:nvPr/>
            </p:nvSpPr>
            <p:spPr>
              <a:xfrm rot="-3878216" flipH="1">
                <a:off x="6543670" y="1491347"/>
                <a:ext cx="26397" cy="48919"/>
              </a:xfrm>
              <a:custGeom>
                <a:avLst/>
                <a:gdLst/>
                <a:ahLst/>
                <a:cxnLst/>
                <a:rect l="l" t="t" r="r" b="b"/>
                <a:pathLst>
                  <a:path w="1056" h="1957" extrusionOk="0">
                    <a:moveTo>
                      <a:pt x="264" y="0"/>
                    </a:moveTo>
                    <a:cubicBezTo>
                      <a:pt x="144" y="0"/>
                      <a:pt x="71" y="116"/>
                      <a:pt x="71" y="268"/>
                    </a:cubicBezTo>
                    <a:cubicBezTo>
                      <a:pt x="1" y="761"/>
                      <a:pt x="282" y="1183"/>
                      <a:pt x="141" y="1605"/>
                    </a:cubicBezTo>
                    <a:cubicBezTo>
                      <a:pt x="141" y="1816"/>
                      <a:pt x="212" y="1886"/>
                      <a:pt x="352" y="1956"/>
                    </a:cubicBezTo>
                    <a:cubicBezTo>
                      <a:pt x="493" y="1956"/>
                      <a:pt x="634" y="1886"/>
                      <a:pt x="704" y="1816"/>
                    </a:cubicBezTo>
                    <a:cubicBezTo>
                      <a:pt x="1056" y="1253"/>
                      <a:pt x="985" y="479"/>
                      <a:pt x="423" y="57"/>
                    </a:cubicBezTo>
                    <a:cubicBezTo>
                      <a:pt x="364" y="18"/>
                      <a:pt x="310"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2"/>
              <p:cNvSpPr/>
              <p:nvPr/>
            </p:nvSpPr>
            <p:spPr>
              <a:xfrm rot="-4739272" flipH="1">
                <a:off x="5939981" y="1487003"/>
                <a:ext cx="38722" cy="28447"/>
              </a:xfrm>
              <a:custGeom>
                <a:avLst/>
                <a:gdLst/>
                <a:ahLst/>
                <a:cxnLst/>
                <a:rect l="l" t="t" r="r" b="b"/>
                <a:pathLst>
                  <a:path w="1549" h="1138" extrusionOk="0">
                    <a:moveTo>
                      <a:pt x="1040" y="1"/>
                    </a:moveTo>
                    <a:cubicBezTo>
                      <a:pt x="975" y="1"/>
                      <a:pt x="908" y="9"/>
                      <a:pt x="845" y="25"/>
                    </a:cubicBezTo>
                    <a:cubicBezTo>
                      <a:pt x="422" y="96"/>
                      <a:pt x="0" y="518"/>
                      <a:pt x="141" y="869"/>
                    </a:cubicBezTo>
                    <a:cubicBezTo>
                      <a:pt x="224" y="1078"/>
                      <a:pt x="357" y="1138"/>
                      <a:pt x="495" y="1138"/>
                    </a:cubicBezTo>
                    <a:cubicBezTo>
                      <a:pt x="590" y="1138"/>
                      <a:pt x="688" y="1109"/>
                      <a:pt x="774" y="1080"/>
                    </a:cubicBezTo>
                    <a:cubicBezTo>
                      <a:pt x="1056" y="1010"/>
                      <a:pt x="1548" y="799"/>
                      <a:pt x="1478" y="377"/>
                    </a:cubicBezTo>
                    <a:cubicBezTo>
                      <a:pt x="1478" y="104"/>
                      <a:pt x="1266"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2"/>
              <p:cNvSpPr/>
              <p:nvPr/>
            </p:nvSpPr>
            <p:spPr>
              <a:xfrm rot="-3878216" flipH="1">
                <a:off x="6205347" y="1478542"/>
                <a:ext cx="35196" cy="28471"/>
              </a:xfrm>
              <a:custGeom>
                <a:avLst/>
                <a:gdLst/>
                <a:ahLst/>
                <a:cxnLst/>
                <a:rect l="l" t="t" r="r" b="b"/>
                <a:pathLst>
                  <a:path w="1408" h="1139" extrusionOk="0">
                    <a:moveTo>
                      <a:pt x="560" y="0"/>
                    </a:moveTo>
                    <a:cubicBezTo>
                      <a:pt x="513" y="0"/>
                      <a:pt x="468" y="4"/>
                      <a:pt x="423" y="13"/>
                    </a:cubicBezTo>
                    <a:cubicBezTo>
                      <a:pt x="141" y="84"/>
                      <a:pt x="1" y="365"/>
                      <a:pt x="141" y="576"/>
                    </a:cubicBezTo>
                    <a:cubicBezTo>
                      <a:pt x="282" y="928"/>
                      <a:pt x="704" y="1139"/>
                      <a:pt x="1056" y="1139"/>
                    </a:cubicBezTo>
                    <a:cubicBezTo>
                      <a:pt x="1337" y="1069"/>
                      <a:pt x="1408" y="787"/>
                      <a:pt x="1337" y="576"/>
                    </a:cubicBezTo>
                    <a:cubicBezTo>
                      <a:pt x="1215" y="208"/>
                      <a:pt x="877" y="0"/>
                      <a:pt x="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2"/>
              <p:cNvSpPr/>
              <p:nvPr/>
            </p:nvSpPr>
            <p:spPr>
              <a:xfrm rot="-4739272" flipH="1">
                <a:off x="5799408" y="1550679"/>
                <a:ext cx="33422" cy="25323"/>
              </a:xfrm>
              <a:custGeom>
                <a:avLst/>
                <a:gdLst/>
                <a:ahLst/>
                <a:cxnLst/>
                <a:rect l="l" t="t" r="r" b="b"/>
                <a:pathLst>
                  <a:path w="1337" h="1013" extrusionOk="0">
                    <a:moveTo>
                      <a:pt x="558" y="1"/>
                    </a:moveTo>
                    <a:cubicBezTo>
                      <a:pt x="513" y="1"/>
                      <a:pt x="468" y="5"/>
                      <a:pt x="422" y="14"/>
                    </a:cubicBezTo>
                    <a:cubicBezTo>
                      <a:pt x="141" y="14"/>
                      <a:pt x="0" y="296"/>
                      <a:pt x="71" y="507"/>
                    </a:cubicBezTo>
                    <a:cubicBezTo>
                      <a:pt x="132" y="813"/>
                      <a:pt x="460" y="1013"/>
                      <a:pt x="776" y="1013"/>
                    </a:cubicBezTo>
                    <a:cubicBezTo>
                      <a:pt x="823" y="1013"/>
                      <a:pt x="869" y="1008"/>
                      <a:pt x="915" y="999"/>
                    </a:cubicBezTo>
                    <a:cubicBezTo>
                      <a:pt x="1196" y="999"/>
                      <a:pt x="1337" y="718"/>
                      <a:pt x="1266" y="507"/>
                    </a:cubicBezTo>
                    <a:cubicBezTo>
                      <a:pt x="1144" y="200"/>
                      <a:pt x="861"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2"/>
              <p:cNvSpPr/>
              <p:nvPr/>
            </p:nvSpPr>
            <p:spPr>
              <a:xfrm rot="-3878216" flipH="1">
                <a:off x="6423795" y="1481652"/>
                <a:ext cx="45744" cy="20272"/>
              </a:xfrm>
              <a:custGeom>
                <a:avLst/>
                <a:gdLst/>
                <a:ahLst/>
                <a:cxnLst/>
                <a:rect l="l" t="t" r="r" b="b"/>
                <a:pathLst>
                  <a:path w="1830" h="811" extrusionOk="0">
                    <a:moveTo>
                      <a:pt x="718" y="0"/>
                    </a:moveTo>
                    <a:cubicBezTo>
                      <a:pt x="473" y="0"/>
                      <a:pt x="229" y="53"/>
                      <a:pt x="1" y="151"/>
                    </a:cubicBezTo>
                    <a:cubicBezTo>
                      <a:pt x="423" y="502"/>
                      <a:pt x="845" y="713"/>
                      <a:pt x="1337" y="784"/>
                    </a:cubicBezTo>
                    <a:cubicBezTo>
                      <a:pt x="1390" y="801"/>
                      <a:pt x="1438" y="810"/>
                      <a:pt x="1482" y="810"/>
                    </a:cubicBezTo>
                    <a:cubicBezTo>
                      <a:pt x="1614" y="810"/>
                      <a:pt x="1707" y="731"/>
                      <a:pt x="1759" y="573"/>
                    </a:cubicBezTo>
                    <a:cubicBezTo>
                      <a:pt x="1830" y="432"/>
                      <a:pt x="1689" y="221"/>
                      <a:pt x="1548" y="221"/>
                    </a:cubicBezTo>
                    <a:cubicBezTo>
                      <a:pt x="1284" y="70"/>
                      <a:pt x="1000" y="0"/>
                      <a:pt x="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2"/>
              <p:cNvSpPr/>
              <p:nvPr/>
            </p:nvSpPr>
            <p:spPr>
              <a:xfrm rot="-3878216" flipH="1">
                <a:off x="6896474" y="1529866"/>
                <a:ext cx="31696" cy="26672"/>
              </a:xfrm>
              <a:custGeom>
                <a:avLst/>
                <a:gdLst/>
                <a:ahLst/>
                <a:cxnLst/>
                <a:rect l="l" t="t" r="r" b="b"/>
                <a:pathLst>
                  <a:path w="1268" h="1067" extrusionOk="0">
                    <a:moveTo>
                      <a:pt x="464" y="1"/>
                    </a:moveTo>
                    <a:cubicBezTo>
                      <a:pt x="427" y="1"/>
                      <a:pt x="389" y="4"/>
                      <a:pt x="353" y="12"/>
                    </a:cubicBezTo>
                    <a:cubicBezTo>
                      <a:pt x="142" y="82"/>
                      <a:pt x="1" y="223"/>
                      <a:pt x="71" y="434"/>
                    </a:cubicBezTo>
                    <a:cubicBezTo>
                      <a:pt x="142" y="786"/>
                      <a:pt x="493" y="997"/>
                      <a:pt x="845" y="1067"/>
                    </a:cubicBezTo>
                    <a:cubicBezTo>
                      <a:pt x="1126" y="1067"/>
                      <a:pt x="1267" y="856"/>
                      <a:pt x="1197" y="575"/>
                    </a:cubicBezTo>
                    <a:cubicBezTo>
                      <a:pt x="1134" y="259"/>
                      <a:pt x="789"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2"/>
              <p:cNvSpPr/>
              <p:nvPr/>
            </p:nvSpPr>
            <p:spPr>
              <a:xfrm rot="-3878216" flipH="1">
                <a:off x="7460423" y="1520436"/>
                <a:ext cx="33421" cy="24172"/>
              </a:xfrm>
              <a:custGeom>
                <a:avLst/>
                <a:gdLst/>
                <a:ahLst/>
                <a:cxnLst/>
                <a:rect l="l" t="t" r="r" b="b"/>
                <a:pathLst>
                  <a:path w="1337" h="967" extrusionOk="0">
                    <a:moveTo>
                      <a:pt x="367" y="0"/>
                    </a:moveTo>
                    <a:cubicBezTo>
                      <a:pt x="239" y="0"/>
                      <a:pt x="114" y="51"/>
                      <a:pt x="0" y="193"/>
                    </a:cubicBezTo>
                    <a:cubicBezTo>
                      <a:pt x="0" y="263"/>
                      <a:pt x="0" y="334"/>
                      <a:pt x="0" y="334"/>
                    </a:cubicBezTo>
                    <a:cubicBezTo>
                      <a:pt x="281" y="685"/>
                      <a:pt x="633" y="967"/>
                      <a:pt x="1055" y="967"/>
                    </a:cubicBezTo>
                    <a:cubicBezTo>
                      <a:pt x="1126" y="967"/>
                      <a:pt x="1196" y="896"/>
                      <a:pt x="1266" y="826"/>
                    </a:cubicBezTo>
                    <a:cubicBezTo>
                      <a:pt x="1337" y="474"/>
                      <a:pt x="1126" y="334"/>
                      <a:pt x="915" y="193"/>
                    </a:cubicBezTo>
                    <a:cubicBezTo>
                      <a:pt x="747" y="109"/>
                      <a:pt x="555"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2"/>
              <p:cNvSpPr/>
              <p:nvPr/>
            </p:nvSpPr>
            <p:spPr>
              <a:xfrm rot="-3878216" flipH="1">
                <a:off x="7599005" y="1544586"/>
                <a:ext cx="29921" cy="24322"/>
              </a:xfrm>
              <a:custGeom>
                <a:avLst/>
                <a:gdLst/>
                <a:ahLst/>
                <a:cxnLst/>
                <a:rect l="l" t="t" r="r" b="b"/>
                <a:pathLst>
                  <a:path w="1197" h="973" extrusionOk="0">
                    <a:moveTo>
                      <a:pt x="680" y="0"/>
                    </a:moveTo>
                    <a:cubicBezTo>
                      <a:pt x="640" y="0"/>
                      <a:pt x="600" y="6"/>
                      <a:pt x="563" y="19"/>
                    </a:cubicBezTo>
                    <a:cubicBezTo>
                      <a:pt x="282" y="159"/>
                      <a:pt x="0" y="370"/>
                      <a:pt x="71" y="722"/>
                    </a:cubicBezTo>
                    <a:cubicBezTo>
                      <a:pt x="118" y="910"/>
                      <a:pt x="258" y="972"/>
                      <a:pt x="430" y="972"/>
                    </a:cubicBezTo>
                    <a:cubicBezTo>
                      <a:pt x="516" y="972"/>
                      <a:pt x="610" y="957"/>
                      <a:pt x="704" y="933"/>
                    </a:cubicBezTo>
                    <a:cubicBezTo>
                      <a:pt x="985" y="863"/>
                      <a:pt x="1196" y="722"/>
                      <a:pt x="1126" y="300"/>
                    </a:cubicBezTo>
                    <a:cubicBezTo>
                      <a:pt x="1068" y="126"/>
                      <a:pt x="867"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2"/>
              <p:cNvSpPr/>
              <p:nvPr/>
            </p:nvSpPr>
            <p:spPr>
              <a:xfrm rot="-4739272" flipH="1">
                <a:off x="6290050" y="1385734"/>
                <a:ext cx="26398" cy="24648"/>
              </a:xfrm>
              <a:custGeom>
                <a:avLst/>
                <a:gdLst/>
                <a:ahLst/>
                <a:cxnLst/>
                <a:rect l="l" t="t" r="r" b="b"/>
                <a:pathLst>
                  <a:path w="1056" h="986" extrusionOk="0">
                    <a:moveTo>
                      <a:pt x="352" y="0"/>
                    </a:moveTo>
                    <a:cubicBezTo>
                      <a:pt x="141" y="0"/>
                      <a:pt x="0" y="141"/>
                      <a:pt x="0" y="352"/>
                    </a:cubicBezTo>
                    <a:cubicBezTo>
                      <a:pt x="71" y="704"/>
                      <a:pt x="352" y="985"/>
                      <a:pt x="704" y="985"/>
                    </a:cubicBezTo>
                    <a:cubicBezTo>
                      <a:pt x="915" y="915"/>
                      <a:pt x="1056" y="774"/>
                      <a:pt x="1056" y="56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2"/>
              <p:cNvSpPr/>
              <p:nvPr/>
            </p:nvSpPr>
            <p:spPr>
              <a:xfrm rot="-3878216" flipH="1">
                <a:off x="7396118" y="1544517"/>
                <a:ext cx="28172" cy="23497"/>
              </a:xfrm>
              <a:custGeom>
                <a:avLst/>
                <a:gdLst/>
                <a:ahLst/>
                <a:cxnLst/>
                <a:rect l="l" t="t" r="r" b="b"/>
                <a:pathLst>
                  <a:path w="1127" h="940" extrusionOk="0">
                    <a:moveTo>
                      <a:pt x="462" y="0"/>
                    </a:moveTo>
                    <a:cubicBezTo>
                      <a:pt x="426" y="0"/>
                      <a:pt x="389" y="4"/>
                      <a:pt x="352" y="11"/>
                    </a:cubicBezTo>
                    <a:cubicBezTo>
                      <a:pt x="141" y="81"/>
                      <a:pt x="1" y="292"/>
                      <a:pt x="71" y="504"/>
                    </a:cubicBezTo>
                    <a:cubicBezTo>
                      <a:pt x="132" y="748"/>
                      <a:pt x="352" y="939"/>
                      <a:pt x="593" y="939"/>
                    </a:cubicBezTo>
                    <a:cubicBezTo>
                      <a:pt x="630" y="939"/>
                      <a:pt x="667" y="935"/>
                      <a:pt x="704" y="926"/>
                    </a:cubicBezTo>
                    <a:cubicBezTo>
                      <a:pt x="915" y="926"/>
                      <a:pt x="1126" y="785"/>
                      <a:pt x="1056" y="574"/>
                    </a:cubicBezTo>
                    <a:cubicBezTo>
                      <a:pt x="1056" y="259"/>
                      <a:pt x="774"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2"/>
              <p:cNvSpPr/>
              <p:nvPr/>
            </p:nvSpPr>
            <p:spPr>
              <a:xfrm rot="-3878216" flipH="1">
                <a:off x="6652032" y="1350786"/>
                <a:ext cx="100263" cy="70941"/>
              </a:xfrm>
              <a:custGeom>
                <a:avLst/>
                <a:gdLst/>
                <a:ahLst/>
                <a:cxnLst/>
                <a:rect l="l" t="t" r="r" b="b"/>
                <a:pathLst>
                  <a:path w="4011" h="2838" extrusionOk="0">
                    <a:moveTo>
                      <a:pt x="2051" y="0"/>
                    </a:moveTo>
                    <a:cubicBezTo>
                      <a:pt x="1980" y="0"/>
                      <a:pt x="1905" y="18"/>
                      <a:pt x="1829" y="56"/>
                    </a:cubicBezTo>
                    <a:cubicBezTo>
                      <a:pt x="1548" y="56"/>
                      <a:pt x="1337" y="337"/>
                      <a:pt x="1407" y="618"/>
                    </a:cubicBezTo>
                    <a:lnTo>
                      <a:pt x="1407" y="970"/>
                    </a:lnTo>
                    <a:cubicBezTo>
                      <a:pt x="1407" y="1252"/>
                      <a:pt x="1126" y="1252"/>
                      <a:pt x="915" y="1252"/>
                    </a:cubicBezTo>
                    <a:cubicBezTo>
                      <a:pt x="857" y="1222"/>
                      <a:pt x="786" y="1205"/>
                      <a:pt x="719" y="1205"/>
                    </a:cubicBezTo>
                    <a:cubicBezTo>
                      <a:pt x="623" y="1205"/>
                      <a:pt x="534" y="1239"/>
                      <a:pt x="493" y="1322"/>
                    </a:cubicBezTo>
                    <a:cubicBezTo>
                      <a:pt x="0" y="1955"/>
                      <a:pt x="71" y="2377"/>
                      <a:pt x="704" y="2658"/>
                    </a:cubicBezTo>
                    <a:cubicBezTo>
                      <a:pt x="920" y="2782"/>
                      <a:pt x="1163" y="2838"/>
                      <a:pt x="1403" y="2838"/>
                    </a:cubicBezTo>
                    <a:cubicBezTo>
                      <a:pt x="1711" y="2838"/>
                      <a:pt x="2014" y="2746"/>
                      <a:pt x="2251" y="2588"/>
                    </a:cubicBezTo>
                    <a:cubicBezTo>
                      <a:pt x="2674" y="2307"/>
                      <a:pt x="3025" y="2025"/>
                      <a:pt x="3588" y="2025"/>
                    </a:cubicBezTo>
                    <a:cubicBezTo>
                      <a:pt x="3799" y="2025"/>
                      <a:pt x="4010" y="1674"/>
                      <a:pt x="4010" y="1463"/>
                    </a:cubicBezTo>
                    <a:cubicBezTo>
                      <a:pt x="3940" y="1181"/>
                      <a:pt x="3729" y="1111"/>
                      <a:pt x="3588" y="1111"/>
                    </a:cubicBezTo>
                    <a:cubicBezTo>
                      <a:pt x="3025" y="1111"/>
                      <a:pt x="2603" y="970"/>
                      <a:pt x="2462" y="337"/>
                    </a:cubicBezTo>
                    <a:cubicBezTo>
                      <a:pt x="2411" y="131"/>
                      <a:pt x="224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2"/>
              <p:cNvSpPr/>
              <p:nvPr/>
            </p:nvSpPr>
            <p:spPr>
              <a:xfrm rot="-4739272" flipH="1">
                <a:off x="5643804" y="1396823"/>
                <a:ext cx="58045" cy="40921"/>
              </a:xfrm>
              <a:custGeom>
                <a:avLst/>
                <a:gdLst/>
                <a:ahLst/>
                <a:cxnLst/>
                <a:rect l="l" t="t" r="r" b="b"/>
                <a:pathLst>
                  <a:path w="2322" h="1637" extrusionOk="0">
                    <a:moveTo>
                      <a:pt x="1761" y="1"/>
                    </a:moveTo>
                    <a:cubicBezTo>
                      <a:pt x="1716" y="1"/>
                      <a:pt x="1668" y="6"/>
                      <a:pt x="1618" y="19"/>
                    </a:cubicBezTo>
                    <a:cubicBezTo>
                      <a:pt x="1266" y="89"/>
                      <a:pt x="915" y="160"/>
                      <a:pt x="563" y="230"/>
                    </a:cubicBezTo>
                    <a:cubicBezTo>
                      <a:pt x="281" y="300"/>
                      <a:pt x="0" y="582"/>
                      <a:pt x="70" y="933"/>
                    </a:cubicBezTo>
                    <a:cubicBezTo>
                      <a:pt x="70" y="1355"/>
                      <a:pt x="422" y="1637"/>
                      <a:pt x="844" y="1637"/>
                    </a:cubicBezTo>
                    <a:cubicBezTo>
                      <a:pt x="1337" y="1637"/>
                      <a:pt x="1759" y="1355"/>
                      <a:pt x="2111" y="933"/>
                    </a:cubicBezTo>
                    <a:cubicBezTo>
                      <a:pt x="2251" y="793"/>
                      <a:pt x="2322" y="582"/>
                      <a:pt x="2251" y="300"/>
                    </a:cubicBezTo>
                    <a:cubicBezTo>
                      <a:pt x="2135" y="127"/>
                      <a:pt x="1972"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2"/>
              <p:cNvSpPr/>
              <p:nvPr/>
            </p:nvSpPr>
            <p:spPr>
              <a:xfrm rot="-3878216" flipH="1">
                <a:off x="6757399" y="1462136"/>
                <a:ext cx="56293" cy="45819"/>
              </a:xfrm>
              <a:custGeom>
                <a:avLst/>
                <a:gdLst/>
                <a:ahLst/>
                <a:cxnLst/>
                <a:rect l="l" t="t" r="r" b="b"/>
                <a:pathLst>
                  <a:path w="2252" h="1833" extrusionOk="0">
                    <a:moveTo>
                      <a:pt x="824" y="1"/>
                    </a:moveTo>
                    <a:cubicBezTo>
                      <a:pt x="727" y="1"/>
                      <a:pt x="616" y="24"/>
                      <a:pt x="493" y="65"/>
                    </a:cubicBezTo>
                    <a:cubicBezTo>
                      <a:pt x="71" y="276"/>
                      <a:pt x="1" y="557"/>
                      <a:pt x="212" y="979"/>
                    </a:cubicBezTo>
                    <a:cubicBezTo>
                      <a:pt x="405" y="1494"/>
                      <a:pt x="892" y="1832"/>
                      <a:pt x="1459" y="1832"/>
                    </a:cubicBezTo>
                    <a:cubicBezTo>
                      <a:pt x="1511" y="1832"/>
                      <a:pt x="1565" y="1829"/>
                      <a:pt x="1619" y="1823"/>
                    </a:cubicBezTo>
                    <a:cubicBezTo>
                      <a:pt x="1900" y="1823"/>
                      <a:pt x="2182" y="1753"/>
                      <a:pt x="2252" y="1472"/>
                    </a:cubicBezTo>
                    <a:cubicBezTo>
                      <a:pt x="2252" y="1190"/>
                      <a:pt x="2041" y="1120"/>
                      <a:pt x="1830" y="979"/>
                    </a:cubicBezTo>
                    <a:cubicBezTo>
                      <a:pt x="1619" y="838"/>
                      <a:pt x="1337" y="838"/>
                      <a:pt x="1267" y="487"/>
                    </a:cubicBezTo>
                    <a:cubicBezTo>
                      <a:pt x="1217" y="138"/>
                      <a:pt x="1061"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2"/>
              <p:cNvSpPr/>
              <p:nvPr/>
            </p:nvSpPr>
            <p:spPr>
              <a:xfrm rot="-4739272" flipH="1">
                <a:off x="6133631" y="1524357"/>
                <a:ext cx="61820" cy="37697"/>
              </a:xfrm>
              <a:custGeom>
                <a:avLst/>
                <a:gdLst/>
                <a:ahLst/>
                <a:cxnLst/>
                <a:rect l="l" t="t" r="r" b="b"/>
                <a:pathLst>
                  <a:path w="2473" h="1508" extrusionOk="0">
                    <a:moveTo>
                      <a:pt x="805" y="1"/>
                    </a:moveTo>
                    <a:cubicBezTo>
                      <a:pt x="234" y="1"/>
                      <a:pt x="0" y="837"/>
                      <a:pt x="573" y="1155"/>
                    </a:cubicBezTo>
                    <a:cubicBezTo>
                      <a:pt x="925" y="1366"/>
                      <a:pt x="1277" y="1507"/>
                      <a:pt x="1699" y="1507"/>
                    </a:cubicBezTo>
                    <a:cubicBezTo>
                      <a:pt x="2051" y="1507"/>
                      <a:pt x="2332" y="1437"/>
                      <a:pt x="2402" y="1085"/>
                    </a:cubicBezTo>
                    <a:cubicBezTo>
                      <a:pt x="2473" y="804"/>
                      <a:pt x="2262" y="593"/>
                      <a:pt x="2051" y="452"/>
                    </a:cubicBezTo>
                    <a:cubicBezTo>
                      <a:pt x="1769" y="241"/>
                      <a:pt x="1347" y="30"/>
                      <a:pt x="995" y="30"/>
                    </a:cubicBezTo>
                    <a:cubicBezTo>
                      <a:pt x="928" y="10"/>
                      <a:pt x="865"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2"/>
              <p:cNvSpPr/>
              <p:nvPr/>
            </p:nvSpPr>
            <p:spPr>
              <a:xfrm rot="-4739272" flipH="1">
                <a:off x="6097358" y="1463179"/>
                <a:ext cx="48796" cy="35297"/>
              </a:xfrm>
              <a:custGeom>
                <a:avLst/>
                <a:gdLst/>
                <a:ahLst/>
                <a:cxnLst/>
                <a:rect l="l" t="t" r="r" b="b"/>
                <a:pathLst>
                  <a:path w="1952" h="1412" extrusionOk="0">
                    <a:moveTo>
                      <a:pt x="543" y="0"/>
                    </a:moveTo>
                    <a:cubicBezTo>
                      <a:pt x="247" y="0"/>
                      <a:pt x="1" y="357"/>
                      <a:pt x="122" y="661"/>
                    </a:cubicBezTo>
                    <a:cubicBezTo>
                      <a:pt x="263" y="942"/>
                      <a:pt x="474" y="1224"/>
                      <a:pt x="755" y="1364"/>
                    </a:cubicBezTo>
                    <a:cubicBezTo>
                      <a:pt x="896" y="1388"/>
                      <a:pt x="1045" y="1411"/>
                      <a:pt x="1185" y="1411"/>
                    </a:cubicBezTo>
                    <a:cubicBezTo>
                      <a:pt x="1467" y="1411"/>
                      <a:pt x="1717" y="1318"/>
                      <a:pt x="1811" y="942"/>
                    </a:cubicBezTo>
                    <a:cubicBezTo>
                      <a:pt x="1951" y="309"/>
                      <a:pt x="1318" y="309"/>
                      <a:pt x="966" y="98"/>
                    </a:cubicBezTo>
                    <a:cubicBezTo>
                      <a:pt x="896" y="98"/>
                      <a:pt x="755" y="28"/>
                      <a:pt x="685" y="28"/>
                    </a:cubicBezTo>
                    <a:cubicBezTo>
                      <a:pt x="637" y="9"/>
                      <a:pt x="590" y="0"/>
                      <a:pt x="5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2"/>
              <p:cNvSpPr/>
              <p:nvPr/>
            </p:nvSpPr>
            <p:spPr>
              <a:xfrm rot="-3878216" flipH="1">
                <a:off x="6478720" y="1556994"/>
                <a:ext cx="31671" cy="37370"/>
              </a:xfrm>
              <a:custGeom>
                <a:avLst/>
                <a:gdLst/>
                <a:ahLst/>
                <a:cxnLst/>
                <a:rect l="l" t="t" r="r" b="b"/>
                <a:pathLst>
                  <a:path w="1267" h="1495" extrusionOk="0">
                    <a:moveTo>
                      <a:pt x="654" y="1"/>
                    </a:moveTo>
                    <a:cubicBezTo>
                      <a:pt x="625" y="1"/>
                      <a:pt x="594" y="3"/>
                      <a:pt x="563" y="8"/>
                    </a:cubicBezTo>
                    <a:cubicBezTo>
                      <a:pt x="141" y="79"/>
                      <a:pt x="0" y="290"/>
                      <a:pt x="71" y="712"/>
                    </a:cubicBezTo>
                    <a:cubicBezTo>
                      <a:pt x="135" y="1162"/>
                      <a:pt x="435" y="1495"/>
                      <a:pt x="754" y="1495"/>
                    </a:cubicBezTo>
                    <a:cubicBezTo>
                      <a:pt x="784" y="1495"/>
                      <a:pt x="814" y="1492"/>
                      <a:pt x="845" y="1486"/>
                    </a:cubicBezTo>
                    <a:cubicBezTo>
                      <a:pt x="1196" y="1415"/>
                      <a:pt x="1267" y="1134"/>
                      <a:pt x="1267" y="782"/>
                    </a:cubicBezTo>
                    <a:cubicBezTo>
                      <a:pt x="1202" y="391"/>
                      <a:pt x="1016"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2"/>
              <p:cNvSpPr/>
              <p:nvPr/>
            </p:nvSpPr>
            <p:spPr>
              <a:xfrm rot="-3878216" flipH="1">
                <a:off x="7220098" y="1520644"/>
                <a:ext cx="43545" cy="33746"/>
              </a:xfrm>
              <a:custGeom>
                <a:avLst/>
                <a:gdLst/>
                <a:ahLst/>
                <a:cxnLst/>
                <a:rect l="l" t="t" r="r" b="b"/>
                <a:pathLst>
                  <a:path w="1742" h="1350" extrusionOk="0">
                    <a:moveTo>
                      <a:pt x="1216" y="0"/>
                    </a:moveTo>
                    <a:cubicBezTo>
                      <a:pt x="1187" y="0"/>
                      <a:pt x="1157" y="3"/>
                      <a:pt x="1126" y="9"/>
                    </a:cubicBezTo>
                    <a:cubicBezTo>
                      <a:pt x="845" y="9"/>
                      <a:pt x="634" y="150"/>
                      <a:pt x="493" y="361"/>
                    </a:cubicBezTo>
                    <a:cubicBezTo>
                      <a:pt x="282" y="643"/>
                      <a:pt x="1" y="783"/>
                      <a:pt x="212" y="1135"/>
                    </a:cubicBezTo>
                    <a:cubicBezTo>
                      <a:pt x="336" y="1290"/>
                      <a:pt x="473" y="1349"/>
                      <a:pt x="612" y="1349"/>
                    </a:cubicBezTo>
                    <a:cubicBezTo>
                      <a:pt x="789" y="1349"/>
                      <a:pt x="969" y="1253"/>
                      <a:pt x="1126" y="1135"/>
                    </a:cubicBezTo>
                    <a:cubicBezTo>
                      <a:pt x="1337" y="994"/>
                      <a:pt x="1478" y="854"/>
                      <a:pt x="1549" y="643"/>
                    </a:cubicBezTo>
                    <a:cubicBezTo>
                      <a:pt x="1741" y="322"/>
                      <a:pt x="1523"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2"/>
              <p:cNvSpPr/>
              <p:nvPr/>
            </p:nvSpPr>
            <p:spPr>
              <a:xfrm rot="-3878216" flipH="1">
                <a:off x="7298450" y="1519523"/>
                <a:ext cx="35196" cy="27022"/>
              </a:xfrm>
              <a:custGeom>
                <a:avLst/>
                <a:gdLst/>
                <a:ahLst/>
                <a:cxnLst/>
                <a:rect l="l" t="t" r="r" b="b"/>
                <a:pathLst>
                  <a:path w="1408" h="1081" extrusionOk="0">
                    <a:moveTo>
                      <a:pt x="453" y="0"/>
                    </a:moveTo>
                    <a:cubicBezTo>
                      <a:pt x="213" y="0"/>
                      <a:pt x="1" y="192"/>
                      <a:pt x="1" y="436"/>
                    </a:cubicBezTo>
                    <a:cubicBezTo>
                      <a:pt x="1" y="858"/>
                      <a:pt x="282" y="1069"/>
                      <a:pt x="634" y="1069"/>
                    </a:cubicBezTo>
                    <a:cubicBezTo>
                      <a:pt x="670" y="1077"/>
                      <a:pt x="707" y="1080"/>
                      <a:pt x="744" y="1080"/>
                    </a:cubicBezTo>
                    <a:cubicBezTo>
                      <a:pt x="1056" y="1080"/>
                      <a:pt x="1345" y="821"/>
                      <a:pt x="1408" y="506"/>
                    </a:cubicBezTo>
                    <a:cubicBezTo>
                      <a:pt x="1337" y="84"/>
                      <a:pt x="985" y="8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2"/>
              <p:cNvSpPr/>
              <p:nvPr/>
            </p:nvSpPr>
            <p:spPr>
              <a:xfrm rot="-3878216" flipH="1">
                <a:off x="7494288" y="1496553"/>
                <a:ext cx="28172" cy="33446"/>
              </a:xfrm>
              <a:custGeom>
                <a:avLst/>
                <a:gdLst/>
                <a:ahLst/>
                <a:cxnLst/>
                <a:rect l="l" t="t" r="r" b="b"/>
                <a:pathLst>
                  <a:path w="1127" h="1338" extrusionOk="0">
                    <a:moveTo>
                      <a:pt x="634" y="1"/>
                    </a:moveTo>
                    <a:cubicBezTo>
                      <a:pt x="282" y="71"/>
                      <a:pt x="1" y="353"/>
                      <a:pt x="71" y="704"/>
                    </a:cubicBezTo>
                    <a:cubicBezTo>
                      <a:pt x="1" y="1056"/>
                      <a:pt x="71" y="1338"/>
                      <a:pt x="493" y="1338"/>
                    </a:cubicBezTo>
                    <a:cubicBezTo>
                      <a:pt x="915" y="1338"/>
                      <a:pt x="1056" y="986"/>
                      <a:pt x="1056" y="634"/>
                    </a:cubicBezTo>
                    <a:cubicBezTo>
                      <a:pt x="1126" y="353"/>
                      <a:pt x="985" y="7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2"/>
              <p:cNvSpPr/>
              <p:nvPr/>
            </p:nvSpPr>
            <p:spPr>
              <a:xfrm rot="-3878216" flipH="1">
                <a:off x="6562993" y="1543790"/>
                <a:ext cx="35171" cy="26847"/>
              </a:xfrm>
              <a:custGeom>
                <a:avLst/>
                <a:gdLst/>
                <a:ahLst/>
                <a:cxnLst/>
                <a:rect l="l" t="t" r="r" b="b"/>
                <a:pathLst>
                  <a:path w="1407" h="1074" extrusionOk="0">
                    <a:moveTo>
                      <a:pt x="1026" y="0"/>
                    </a:moveTo>
                    <a:cubicBezTo>
                      <a:pt x="989" y="0"/>
                      <a:pt x="952" y="6"/>
                      <a:pt x="915" y="19"/>
                    </a:cubicBezTo>
                    <a:cubicBezTo>
                      <a:pt x="492" y="19"/>
                      <a:pt x="0" y="511"/>
                      <a:pt x="0" y="793"/>
                    </a:cubicBezTo>
                    <a:cubicBezTo>
                      <a:pt x="70" y="1074"/>
                      <a:pt x="281" y="1074"/>
                      <a:pt x="492" y="1074"/>
                    </a:cubicBezTo>
                    <a:cubicBezTo>
                      <a:pt x="985" y="1074"/>
                      <a:pt x="1407" y="652"/>
                      <a:pt x="1337" y="300"/>
                    </a:cubicBezTo>
                    <a:cubicBezTo>
                      <a:pt x="1337" y="127"/>
                      <a:pt x="1194" y="0"/>
                      <a:pt x="10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2"/>
              <p:cNvSpPr/>
              <p:nvPr/>
            </p:nvSpPr>
            <p:spPr>
              <a:xfrm rot="-3878216" flipH="1">
                <a:off x="6837772" y="1536789"/>
                <a:ext cx="19373" cy="23347"/>
              </a:xfrm>
              <a:custGeom>
                <a:avLst/>
                <a:gdLst/>
                <a:ahLst/>
                <a:cxnLst/>
                <a:rect l="l" t="t" r="r" b="b"/>
                <a:pathLst>
                  <a:path w="775" h="934" extrusionOk="0">
                    <a:moveTo>
                      <a:pt x="463" y="1"/>
                    </a:moveTo>
                    <a:cubicBezTo>
                      <a:pt x="427" y="1"/>
                      <a:pt x="390" y="7"/>
                      <a:pt x="352" y="19"/>
                    </a:cubicBezTo>
                    <a:cubicBezTo>
                      <a:pt x="141" y="89"/>
                      <a:pt x="0" y="300"/>
                      <a:pt x="71" y="582"/>
                    </a:cubicBezTo>
                    <a:cubicBezTo>
                      <a:pt x="71" y="793"/>
                      <a:pt x="71" y="933"/>
                      <a:pt x="423" y="933"/>
                    </a:cubicBezTo>
                    <a:cubicBezTo>
                      <a:pt x="774" y="863"/>
                      <a:pt x="774" y="582"/>
                      <a:pt x="774" y="300"/>
                    </a:cubicBezTo>
                    <a:cubicBezTo>
                      <a:pt x="774" y="127"/>
                      <a:pt x="631" y="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22"/>
            <p:cNvGrpSpPr/>
            <p:nvPr/>
          </p:nvGrpSpPr>
          <p:grpSpPr>
            <a:xfrm rot="5400000">
              <a:off x="8607429" y="1252449"/>
              <a:ext cx="208521" cy="207171"/>
              <a:chOff x="1091063" y="3357850"/>
              <a:chExt cx="208521" cy="207171"/>
            </a:xfrm>
          </p:grpSpPr>
          <p:sp>
            <p:nvSpPr>
              <p:cNvPr id="12922" name="Google Shape;12922;p22"/>
              <p:cNvSpPr/>
              <p:nvPr/>
            </p:nvSpPr>
            <p:spPr>
              <a:xfrm>
                <a:off x="1091063" y="3357850"/>
                <a:ext cx="208521" cy="207171"/>
              </a:xfrm>
              <a:custGeom>
                <a:avLst/>
                <a:gdLst/>
                <a:ahLst/>
                <a:cxnLst/>
                <a:rect l="l" t="t" r="r" b="b"/>
                <a:pathLst>
                  <a:path w="4170" h="4143" extrusionOk="0">
                    <a:moveTo>
                      <a:pt x="1416" y="1"/>
                    </a:moveTo>
                    <a:cubicBezTo>
                      <a:pt x="1389" y="1"/>
                      <a:pt x="1362" y="2"/>
                      <a:pt x="1335" y="6"/>
                    </a:cubicBezTo>
                    <a:lnTo>
                      <a:pt x="1335" y="540"/>
                    </a:lnTo>
                    <a:cubicBezTo>
                      <a:pt x="1335" y="540"/>
                      <a:pt x="1134" y="406"/>
                      <a:pt x="901" y="239"/>
                    </a:cubicBezTo>
                    <a:cubicBezTo>
                      <a:pt x="734" y="439"/>
                      <a:pt x="701" y="740"/>
                      <a:pt x="834" y="973"/>
                    </a:cubicBezTo>
                    <a:cubicBezTo>
                      <a:pt x="1001" y="1207"/>
                      <a:pt x="1168" y="1440"/>
                      <a:pt x="1401" y="1607"/>
                    </a:cubicBezTo>
                    <a:cubicBezTo>
                      <a:pt x="1251" y="1590"/>
                      <a:pt x="1101" y="1582"/>
                      <a:pt x="955" y="1582"/>
                    </a:cubicBezTo>
                    <a:cubicBezTo>
                      <a:pt x="809" y="1582"/>
                      <a:pt x="667" y="1590"/>
                      <a:pt x="534" y="1607"/>
                    </a:cubicBezTo>
                    <a:cubicBezTo>
                      <a:pt x="267" y="1674"/>
                      <a:pt x="67" y="1874"/>
                      <a:pt x="0" y="2141"/>
                    </a:cubicBezTo>
                    <a:cubicBezTo>
                      <a:pt x="301" y="2207"/>
                      <a:pt x="534" y="2274"/>
                      <a:pt x="534" y="2274"/>
                    </a:cubicBezTo>
                    <a:cubicBezTo>
                      <a:pt x="534" y="2274"/>
                      <a:pt x="334" y="2441"/>
                      <a:pt x="100" y="2641"/>
                    </a:cubicBezTo>
                    <a:cubicBezTo>
                      <a:pt x="246" y="2816"/>
                      <a:pt x="468" y="2914"/>
                      <a:pt x="677" y="2914"/>
                    </a:cubicBezTo>
                    <a:cubicBezTo>
                      <a:pt x="708" y="2914"/>
                      <a:pt x="738" y="2912"/>
                      <a:pt x="768" y="2908"/>
                    </a:cubicBezTo>
                    <a:cubicBezTo>
                      <a:pt x="1068" y="2841"/>
                      <a:pt x="1335" y="2708"/>
                      <a:pt x="1568" y="2574"/>
                    </a:cubicBezTo>
                    <a:lnTo>
                      <a:pt x="1568" y="2574"/>
                    </a:lnTo>
                    <a:cubicBezTo>
                      <a:pt x="1435" y="2841"/>
                      <a:pt x="1335" y="3108"/>
                      <a:pt x="1301" y="3408"/>
                    </a:cubicBezTo>
                    <a:cubicBezTo>
                      <a:pt x="1268" y="3675"/>
                      <a:pt x="1368" y="3942"/>
                      <a:pt x="1601" y="4075"/>
                    </a:cubicBezTo>
                    <a:cubicBezTo>
                      <a:pt x="1768" y="3809"/>
                      <a:pt x="1935" y="3608"/>
                      <a:pt x="1935" y="3608"/>
                    </a:cubicBezTo>
                    <a:cubicBezTo>
                      <a:pt x="1935" y="3608"/>
                      <a:pt x="2002" y="3842"/>
                      <a:pt x="2135" y="4142"/>
                    </a:cubicBezTo>
                    <a:cubicBezTo>
                      <a:pt x="2369" y="4042"/>
                      <a:pt x="2569" y="3842"/>
                      <a:pt x="2602" y="3575"/>
                    </a:cubicBezTo>
                    <a:cubicBezTo>
                      <a:pt x="2602" y="3275"/>
                      <a:pt x="2569" y="3008"/>
                      <a:pt x="2535" y="2708"/>
                    </a:cubicBezTo>
                    <a:lnTo>
                      <a:pt x="2535" y="2708"/>
                    </a:lnTo>
                    <a:cubicBezTo>
                      <a:pt x="2736" y="2908"/>
                      <a:pt x="2969" y="3108"/>
                      <a:pt x="3203" y="3242"/>
                    </a:cubicBezTo>
                    <a:cubicBezTo>
                      <a:pt x="3290" y="3279"/>
                      <a:pt x="3387" y="3298"/>
                      <a:pt x="3485" y="3298"/>
                    </a:cubicBezTo>
                    <a:cubicBezTo>
                      <a:pt x="3647" y="3298"/>
                      <a:pt x="3811" y="3246"/>
                      <a:pt x="3936" y="3141"/>
                    </a:cubicBezTo>
                    <a:cubicBezTo>
                      <a:pt x="3736" y="2908"/>
                      <a:pt x="3603" y="2708"/>
                      <a:pt x="3603" y="2708"/>
                    </a:cubicBezTo>
                    <a:lnTo>
                      <a:pt x="4137" y="2708"/>
                    </a:lnTo>
                    <a:cubicBezTo>
                      <a:pt x="4170" y="2441"/>
                      <a:pt x="4003" y="2174"/>
                      <a:pt x="3770" y="2074"/>
                    </a:cubicBezTo>
                    <a:cubicBezTo>
                      <a:pt x="3503" y="1974"/>
                      <a:pt x="3236" y="1907"/>
                      <a:pt x="2936" y="1874"/>
                    </a:cubicBezTo>
                    <a:cubicBezTo>
                      <a:pt x="3203" y="1740"/>
                      <a:pt x="3436" y="1574"/>
                      <a:pt x="3636" y="1373"/>
                    </a:cubicBezTo>
                    <a:cubicBezTo>
                      <a:pt x="3803" y="1207"/>
                      <a:pt x="3870" y="906"/>
                      <a:pt x="3770" y="673"/>
                    </a:cubicBezTo>
                    <a:lnTo>
                      <a:pt x="3770" y="673"/>
                    </a:lnTo>
                    <a:cubicBezTo>
                      <a:pt x="3469" y="773"/>
                      <a:pt x="3236" y="840"/>
                      <a:pt x="3236" y="840"/>
                    </a:cubicBezTo>
                    <a:cubicBezTo>
                      <a:pt x="3236" y="840"/>
                      <a:pt x="3303" y="540"/>
                      <a:pt x="3403" y="273"/>
                    </a:cubicBezTo>
                    <a:cubicBezTo>
                      <a:pt x="3320" y="242"/>
                      <a:pt x="3238" y="227"/>
                      <a:pt x="3157" y="227"/>
                    </a:cubicBezTo>
                    <a:cubicBezTo>
                      <a:pt x="2977" y="227"/>
                      <a:pt x="2807" y="301"/>
                      <a:pt x="2669" y="439"/>
                    </a:cubicBezTo>
                    <a:cubicBezTo>
                      <a:pt x="2502" y="673"/>
                      <a:pt x="2335" y="906"/>
                      <a:pt x="2235" y="1173"/>
                    </a:cubicBezTo>
                    <a:cubicBezTo>
                      <a:pt x="2202" y="873"/>
                      <a:pt x="2102" y="606"/>
                      <a:pt x="2002" y="339"/>
                    </a:cubicBezTo>
                    <a:cubicBezTo>
                      <a:pt x="1882" y="130"/>
                      <a:pt x="1655" y="1"/>
                      <a:pt x="1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22"/>
              <p:cNvGrpSpPr/>
              <p:nvPr/>
            </p:nvGrpSpPr>
            <p:grpSpPr>
              <a:xfrm>
                <a:off x="1144420" y="3408156"/>
                <a:ext cx="101811" cy="101811"/>
                <a:chOff x="1144420" y="3408156"/>
                <a:chExt cx="101811" cy="101811"/>
              </a:xfrm>
            </p:grpSpPr>
            <p:sp>
              <p:nvSpPr>
                <p:cNvPr id="12924" name="Google Shape;12924;p22"/>
                <p:cNvSpPr/>
                <p:nvPr/>
              </p:nvSpPr>
              <p:spPr>
                <a:xfrm>
                  <a:off x="1144420" y="3449861"/>
                  <a:ext cx="53455" cy="21752"/>
                </a:xfrm>
                <a:custGeom>
                  <a:avLst/>
                  <a:gdLst/>
                  <a:ahLst/>
                  <a:cxnLst/>
                  <a:rect l="l" t="t" r="r" b="b"/>
                  <a:pathLst>
                    <a:path w="1069" h="435" extrusionOk="0">
                      <a:moveTo>
                        <a:pt x="568" y="401"/>
                      </a:moveTo>
                      <a:cubicBezTo>
                        <a:pt x="368" y="434"/>
                        <a:pt x="168" y="401"/>
                        <a:pt x="1" y="334"/>
                      </a:cubicBezTo>
                      <a:cubicBezTo>
                        <a:pt x="134" y="167"/>
                        <a:pt x="301" y="67"/>
                        <a:pt x="501" y="34"/>
                      </a:cubicBezTo>
                      <a:cubicBezTo>
                        <a:pt x="668" y="0"/>
                        <a:pt x="868" y="34"/>
                        <a:pt x="1068" y="134"/>
                      </a:cubicBezTo>
                      <a:cubicBezTo>
                        <a:pt x="935" y="267"/>
                        <a:pt x="735" y="367"/>
                        <a:pt x="568" y="4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2"/>
                <p:cNvSpPr/>
                <p:nvPr/>
              </p:nvSpPr>
              <p:spPr>
                <a:xfrm>
                  <a:off x="1197826" y="3454862"/>
                  <a:ext cx="48405" cy="26753"/>
                </a:xfrm>
                <a:custGeom>
                  <a:avLst/>
                  <a:gdLst/>
                  <a:ahLst/>
                  <a:cxnLst/>
                  <a:rect l="l" t="t" r="r" b="b"/>
                  <a:pathLst>
                    <a:path w="968" h="535" extrusionOk="0">
                      <a:moveTo>
                        <a:pt x="567" y="101"/>
                      </a:moveTo>
                      <a:cubicBezTo>
                        <a:pt x="734" y="167"/>
                        <a:pt x="867" y="334"/>
                        <a:pt x="968" y="501"/>
                      </a:cubicBezTo>
                      <a:cubicBezTo>
                        <a:pt x="767" y="534"/>
                        <a:pt x="567" y="534"/>
                        <a:pt x="400" y="434"/>
                      </a:cubicBezTo>
                      <a:cubicBezTo>
                        <a:pt x="234" y="334"/>
                        <a:pt x="67" y="201"/>
                        <a:pt x="0" y="34"/>
                      </a:cubicBezTo>
                      <a:cubicBezTo>
                        <a:pt x="167" y="1"/>
                        <a:pt x="367" y="1"/>
                        <a:pt x="567" y="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2"/>
                <p:cNvSpPr/>
                <p:nvPr/>
              </p:nvSpPr>
              <p:spPr>
                <a:xfrm>
                  <a:off x="1197826" y="3416507"/>
                  <a:ext cx="36754" cy="40054"/>
                </a:xfrm>
                <a:custGeom>
                  <a:avLst/>
                  <a:gdLst/>
                  <a:ahLst/>
                  <a:cxnLst/>
                  <a:rect l="l" t="t" r="r" b="b"/>
                  <a:pathLst>
                    <a:path w="735" h="801" extrusionOk="0">
                      <a:moveTo>
                        <a:pt x="234" y="267"/>
                      </a:moveTo>
                      <a:cubicBezTo>
                        <a:pt x="367" y="134"/>
                        <a:pt x="534" y="34"/>
                        <a:pt x="734" y="0"/>
                      </a:cubicBezTo>
                      <a:cubicBezTo>
                        <a:pt x="701" y="200"/>
                        <a:pt x="634" y="401"/>
                        <a:pt x="501" y="534"/>
                      </a:cubicBezTo>
                      <a:cubicBezTo>
                        <a:pt x="367" y="667"/>
                        <a:pt x="167" y="768"/>
                        <a:pt x="0" y="801"/>
                      </a:cubicBezTo>
                      <a:cubicBezTo>
                        <a:pt x="0" y="601"/>
                        <a:pt x="100" y="434"/>
                        <a:pt x="234" y="2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2"/>
                <p:cNvSpPr/>
                <p:nvPr/>
              </p:nvSpPr>
              <p:spPr>
                <a:xfrm>
                  <a:off x="1169473" y="3408156"/>
                  <a:ext cx="31703" cy="48405"/>
                </a:xfrm>
                <a:custGeom>
                  <a:avLst/>
                  <a:gdLst/>
                  <a:ahLst/>
                  <a:cxnLst/>
                  <a:rect l="l" t="t" r="r" b="b"/>
                  <a:pathLst>
                    <a:path w="634" h="968" extrusionOk="0">
                      <a:moveTo>
                        <a:pt x="134" y="568"/>
                      </a:moveTo>
                      <a:cubicBezTo>
                        <a:pt x="33" y="401"/>
                        <a:pt x="0" y="201"/>
                        <a:pt x="33" y="1"/>
                      </a:cubicBezTo>
                      <a:cubicBezTo>
                        <a:pt x="400" y="167"/>
                        <a:pt x="634" y="568"/>
                        <a:pt x="567" y="968"/>
                      </a:cubicBezTo>
                      <a:cubicBezTo>
                        <a:pt x="367" y="868"/>
                        <a:pt x="234" y="734"/>
                        <a:pt x="134" y="5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2"/>
                <p:cNvSpPr/>
                <p:nvPr/>
              </p:nvSpPr>
              <p:spPr>
                <a:xfrm>
                  <a:off x="1179474" y="3456512"/>
                  <a:ext cx="23402" cy="53455"/>
                </a:xfrm>
                <a:custGeom>
                  <a:avLst/>
                  <a:gdLst/>
                  <a:ahLst/>
                  <a:cxnLst/>
                  <a:rect l="l" t="t" r="r" b="b"/>
                  <a:pathLst>
                    <a:path w="468" h="1069" extrusionOk="0">
                      <a:moveTo>
                        <a:pt x="467" y="568"/>
                      </a:moveTo>
                      <a:cubicBezTo>
                        <a:pt x="434" y="735"/>
                        <a:pt x="334" y="935"/>
                        <a:pt x="200" y="1068"/>
                      </a:cubicBezTo>
                      <a:cubicBezTo>
                        <a:pt x="0" y="735"/>
                        <a:pt x="67" y="301"/>
                        <a:pt x="367" y="1"/>
                      </a:cubicBezTo>
                      <a:cubicBezTo>
                        <a:pt x="434" y="168"/>
                        <a:pt x="467" y="368"/>
                        <a:pt x="467" y="5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929" name="Google Shape;12929;p22"/>
          <p:cNvGrpSpPr/>
          <p:nvPr/>
        </p:nvGrpSpPr>
        <p:grpSpPr>
          <a:xfrm>
            <a:off x="93726" y="4306909"/>
            <a:ext cx="2009437" cy="343328"/>
            <a:chOff x="93726" y="4230709"/>
            <a:chExt cx="2009437" cy="343328"/>
          </a:xfrm>
        </p:grpSpPr>
        <p:sp>
          <p:nvSpPr>
            <p:cNvPr id="12930" name="Google Shape;12930;p22"/>
            <p:cNvSpPr/>
            <p:nvPr/>
          </p:nvSpPr>
          <p:spPr>
            <a:xfrm rot="-3878216" flipH="1">
              <a:off x="1473894" y="4302046"/>
              <a:ext cx="73891" cy="94463"/>
            </a:xfrm>
            <a:custGeom>
              <a:avLst/>
              <a:gdLst/>
              <a:ahLst/>
              <a:cxnLst/>
              <a:rect l="l" t="t" r="r" b="b"/>
              <a:pathLst>
                <a:path w="2956" h="3779" extrusionOk="0">
                  <a:moveTo>
                    <a:pt x="720" y="0"/>
                  </a:moveTo>
                  <a:cubicBezTo>
                    <a:pt x="574" y="0"/>
                    <a:pt x="406" y="18"/>
                    <a:pt x="212" y="50"/>
                  </a:cubicBezTo>
                  <a:cubicBezTo>
                    <a:pt x="141" y="191"/>
                    <a:pt x="212" y="331"/>
                    <a:pt x="352" y="402"/>
                  </a:cubicBezTo>
                  <a:cubicBezTo>
                    <a:pt x="493" y="683"/>
                    <a:pt x="845" y="894"/>
                    <a:pt x="423" y="1316"/>
                  </a:cubicBezTo>
                  <a:cubicBezTo>
                    <a:pt x="0" y="1738"/>
                    <a:pt x="141" y="2512"/>
                    <a:pt x="774" y="2723"/>
                  </a:cubicBezTo>
                  <a:cubicBezTo>
                    <a:pt x="985" y="2794"/>
                    <a:pt x="1267" y="2864"/>
                    <a:pt x="1478" y="2864"/>
                  </a:cubicBezTo>
                  <a:cubicBezTo>
                    <a:pt x="1556" y="2853"/>
                    <a:pt x="1627" y="2847"/>
                    <a:pt x="1690" y="2847"/>
                  </a:cubicBezTo>
                  <a:cubicBezTo>
                    <a:pt x="2030" y="2847"/>
                    <a:pt x="2170" y="3012"/>
                    <a:pt x="2111" y="3427"/>
                  </a:cubicBezTo>
                  <a:cubicBezTo>
                    <a:pt x="2041" y="3638"/>
                    <a:pt x="2181" y="3778"/>
                    <a:pt x="2322" y="3778"/>
                  </a:cubicBezTo>
                  <a:cubicBezTo>
                    <a:pt x="2533" y="3778"/>
                    <a:pt x="2744" y="3638"/>
                    <a:pt x="2744" y="3427"/>
                  </a:cubicBezTo>
                  <a:cubicBezTo>
                    <a:pt x="2744" y="3005"/>
                    <a:pt x="2814" y="2583"/>
                    <a:pt x="2885" y="2160"/>
                  </a:cubicBezTo>
                  <a:cubicBezTo>
                    <a:pt x="2955" y="1738"/>
                    <a:pt x="2603" y="1527"/>
                    <a:pt x="2322" y="1387"/>
                  </a:cubicBezTo>
                  <a:cubicBezTo>
                    <a:pt x="1970" y="1316"/>
                    <a:pt x="1689" y="1035"/>
                    <a:pt x="1618" y="683"/>
                  </a:cubicBezTo>
                  <a:cubicBezTo>
                    <a:pt x="1456" y="196"/>
                    <a:pt x="121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2"/>
            <p:cNvSpPr/>
            <p:nvPr/>
          </p:nvSpPr>
          <p:spPr>
            <a:xfrm rot="-4739272" flipH="1">
              <a:off x="554658" y="4478045"/>
              <a:ext cx="100266" cy="69644"/>
            </a:xfrm>
            <a:custGeom>
              <a:avLst/>
              <a:gdLst/>
              <a:ahLst/>
              <a:cxnLst/>
              <a:rect l="l" t="t" r="r" b="b"/>
              <a:pathLst>
                <a:path w="4011" h="2786" extrusionOk="0">
                  <a:moveTo>
                    <a:pt x="3324" y="1"/>
                  </a:moveTo>
                  <a:cubicBezTo>
                    <a:pt x="3273" y="1"/>
                    <a:pt x="3221" y="11"/>
                    <a:pt x="3166" y="33"/>
                  </a:cubicBezTo>
                  <a:cubicBezTo>
                    <a:pt x="2181" y="455"/>
                    <a:pt x="1126" y="666"/>
                    <a:pt x="423" y="1510"/>
                  </a:cubicBezTo>
                  <a:cubicBezTo>
                    <a:pt x="141" y="1791"/>
                    <a:pt x="1" y="2073"/>
                    <a:pt x="212" y="2424"/>
                  </a:cubicBezTo>
                  <a:cubicBezTo>
                    <a:pt x="345" y="2647"/>
                    <a:pt x="591" y="2785"/>
                    <a:pt x="844" y="2785"/>
                  </a:cubicBezTo>
                  <a:cubicBezTo>
                    <a:pt x="990" y="2785"/>
                    <a:pt x="1138" y="2739"/>
                    <a:pt x="1267" y="2635"/>
                  </a:cubicBezTo>
                  <a:cubicBezTo>
                    <a:pt x="1759" y="2213"/>
                    <a:pt x="2603" y="2424"/>
                    <a:pt x="2885" y="1651"/>
                  </a:cubicBezTo>
                  <a:cubicBezTo>
                    <a:pt x="2885" y="1510"/>
                    <a:pt x="3237" y="1510"/>
                    <a:pt x="3518" y="1439"/>
                  </a:cubicBezTo>
                  <a:cubicBezTo>
                    <a:pt x="3799" y="1299"/>
                    <a:pt x="4010" y="947"/>
                    <a:pt x="3940" y="595"/>
                  </a:cubicBezTo>
                  <a:cubicBezTo>
                    <a:pt x="3821" y="298"/>
                    <a:pt x="3602" y="1"/>
                    <a:pt x="3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2"/>
            <p:cNvSpPr/>
            <p:nvPr/>
          </p:nvSpPr>
          <p:spPr>
            <a:xfrm rot="-3878216" flipH="1">
              <a:off x="1525887" y="4473340"/>
              <a:ext cx="94988" cy="65542"/>
            </a:xfrm>
            <a:custGeom>
              <a:avLst/>
              <a:gdLst/>
              <a:ahLst/>
              <a:cxnLst/>
              <a:rect l="l" t="t" r="r" b="b"/>
              <a:pathLst>
                <a:path w="3800" h="2622" extrusionOk="0">
                  <a:moveTo>
                    <a:pt x="2451" y="0"/>
                  </a:moveTo>
                  <a:cubicBezTo>
                    <a:pt x="2262" y="0"/>
                    <a:pt x="2075" y="17"/>
                    <a:pt x="1900" y="46"/>
                  </a:cubicBezTo>
                  <a:cubicBezTo>
                    <a:pt x="1478" y="117"/>
                    <a:pt x="1056" y="187"/>
                    <a:pt x="986" y="820"/>
                  </a:cubicBezTo>
                  <a:cubicBezTo>
                    <a:pt x="986" y="1031"/>
                    <a:pt x="704" y="1031"/>
                    <a:pt x="564" y="1031"/>
                  </a:cubicBezTo>
                  <a:cubicBezTo>
                    <a:pt x="423" y="1031"/>
                    <a:pt x="212" y="1102"/>
                    <a:pt x="141" y="1242"/>
                  </a:cubicBezTo>
                  <a:cubicBezTo>
                    <a:pt x="1" y="1453"/>
                    <a:pt x="1" y="1735"/>
                    <a:pt x="212" y="1875"/>
                  </a:cubicBezTo>
                  <a:cubicBezTo>
                    <a:pt x="515" y="2118"/>
                    <a:pt x="661" y="2621"/>
                    <a:pt x="1101" y="2621"/>
                  </a:cubicBezTo>
                  <a:cubicBezTo>
                    <a:pt x="1171" y="2621"/>
                    <a:pt x="1250" y="2608"/>
                    <a:pt x="1337" y="2579"/>
                  </a:cubicBezTo>
                  <a:cubicBezTo>
                    <a:pt x="1619" y="2508"/>
                    <a:pt x="1689" y="2227"/>
                    <a:pt x="1689" y="1946"/>
                  </a:cubicBezTo>
                  <a:cubicBezTo>
                    <a:pt x="1689" y="1297"/>
                    <a:pt x="1724" y="1073"/>
                    <a:pt x="2046" y="1073"/>
                  </a:cubicBezTo>
                  <a:cubicBezTo>
                    <a:pt x="2178" y="1073"/>
                    <a:pt x="2358" y="1111"/>
                    <a:pt x="2604" y="1172"/>
                  </a:cubicBezTo>
                  <a:cubicBezTo>
                    <a:pt x="2744" y="1242"/>
                    <a:pt x="2885" y="1242"/>
                    <a:pt x="2955" y="1313"/>
                  </a:cubicBezTo>
                  <a:cubicBezTo>
                    <a:pt x="3002" y="1322"/>
                    <a:pt x="3047" y="1326"/>
                    <a:pt x="3090" y="1326"/>
                  </a:cubicBezTo>
                  <a:cubicBezTo>
                    <a:pt x="3377" y="1326"/>
                    <a:pt x="3598" y="1135"/>
                    <a:pt x="3659" y="890"/>
                  </a:cubicBezTo>
                  <a:cubicBezTo>
                    <a:pt x="3799" y="539"/>
                    <a:pt x="3588" y="187"/>
                    <a:pt x="3237" y="117"/>
                  </a:cubicBezTo>
                  <a:cubicBezTo>
                    <a:pt x="2989" y="34"/>
                    <a:pt x="2718" y="0"/>
                    <a:pt x="2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2"/>
            <p:cNvSpPr/>
            <p:nvPr/>
          </p:nvSpPr>
          <p:spPr>
            <a:xfrm rot="-4739272" flipH="1">
              <a:off x="243837" y="4257123"/>
              <a:ext cx="80918" cy="51245"/>
            </a:xfrm>
            <a:custGeom>
              <a:avLst/>
              <a:gdLst/>
              <a:ahLst/>
              <a:cxnLst/>
              <a:rect l="l" t="t" r="r" b="b"/>
              <a:pathLst>
                <a:path w="3237" h="2050" extrusionOk="0">
                  <a:moveTo>
                    <a:pt x="1201" y="1"/>
                  </a:moveTo>
                  <a:cubicBezTo>
                    <a:pt x="1051" y="1"/>
                    <a:pt x="903" y="47"/>
                    <a:pt x="774" y="150"/>
                  </a:cubicBezTo>
                  <a:cubicBezTo>
                    <a:pt x="0" y="713"/>
                    <a:pt x="282" y="1839"/>
                    <a:pt x="1196" y="2050"/>
                  </a:cubicBezTo>
                  <a:cubicBezTo>
                    <a:pt x="1548" y="2050"/>
                    <a:pt x="1970" y="2050"/>
                    <a:pt x="2322" y="1979"/>
                  </a:cubicBezTo>
                  <a:cubicBezTo>
                    <a:pt x="2533" y="1979"/>
                    <a:pt x="2674" y="1909"/>
                    <a:pt x="2814" y="1839"/>
                  </a:cubicBezTo>
                  <a:cubicBezTo>
                    <a:pt x="3236" y="1628"/>
                    <a:pt x="3236" y="1135"/>
                    <a:pt x="2814" y="924"/>
                  </a:cubicBezTo>
                  <a:cubicBezTo>
                    <a:pt x="2463" y="854"/>
                    <a:pt x="2111" y="643"/>
                    <a:pt x="1900" y="361"/>
                  </a:cubicBezTo>
                  <a:cubicBezTo>
                    <a:pt x="1722" y="139"/>
                    <a:pt x="1459"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2"/>
            <p:cNvSpPr/>
            <p:nvPr/>
          </p:nvSpPr>
          <p:spPr>
            <a:xfrm rot="-4739272" flipH="1">
              <a:off x="357162" y="4500514"/>
              <a:ext cx="59820" cy="63619"/>
            </a:xfrm>
            <a:custGeom>
              <a:avLst/>
              <a:gdLst/>
              <a:ahLst/>
              <a:cxnLst/>
              <a:rect l="l" t="t" r="r" b="b"/>
              <a:pathLst>
                <a:path w="2393" h="2545" extrusionOk="0">
                  <a:moveTo>
                    <a:pt x="717" y="1"/>
                  </a:moveTo>
                  <a:cubicBezTo>
                    <a:pt x="666" y="1"/>
                    <a:pt x="615" y="4"/>
                    <a:pt x="563" y="12"/>
                  </a:cubicBezTo>
                  <a:cubicBezTo>
                    <a:pt x="282" y="12"/>
                    <a:pt x="71" y="82"/>
                    <a:pt x="1" y="363"/>
                  </a:cubicBezTo>
                  <a:cubicBezTo>
                    <a:pt x="1" y="574"/>
                    <a:pt x="71" y="785"/>
                    <a:pt x="282" y="856"/>
                  </a:cubicBezTo>
                  <a:cubicBezTo>
                    <a:pt x="493" y="926"/>
                    <a:pt x="634" y="1067"/>
                    <a:pt x="774" y="1137"/>
                  </a:cubicBezTo>
                  <a:cubicBezTo>
                    <a:pt x="985" y="1278"/>
                    <a:pt x="985" y="1419"/>
                    <a:pt x="915" y="1630"/>
                  </a:cubicBezTo>
                  <a:cubicBezTo>
                    <a:pt x="704" y="2052"/>
                    <a:pt x="1056" y="2544"/>
                    <a:pt x="1478" y="2544"/>
                  </a:cubicBezTo>
                  <a:lnTo>
                    <a:pt x="1618" y="2544"/>
                  </a:lnTo>
                  <a:cubicBezTo>
                    <a:pt x="1689" y="2052"/>
                    <a:pt x="1970" y="1630"/>
                    <a:pt x="2252" y="1208"/>
                  </a:cubicBezTo>
                  <a:cubicBezTo>
                    <a:pt x="2392" y="996"/>
                    <a:pt x="2041" y="715"/>
                    <a:pt x="1900" y="574"/>
                  </a:cubicBezTo>
                  <a:cubicBezTo>
                    <a:pt x="1585" y="259"/>
                    <a:pt x="1157"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2"/>
            <p:cNvSpPr/>
            <p:nvPr/>
          </p:nvSpPr>
          <p:spPr>
            <a:xfrm rot="-4739272" flipH="1">
              <a:off x="193394" y="4514654"/>
              <a:ext cx="75618" cy="37397"/>
            </a:xfrm>
            <a:custGeom>
              <a:avLst/>
              <a:gdLst/>
              <a:ahLst/>
              <a:cxnLst/>
              <a:rect l="l" t="t" r="r" b="b"/>
              <a:pathLst>
                <a:path w="3025" h="1496" extrusionOk="0">
                  <a:moveTo>
                    <a:pt x="2138" y="0"/>
                  </a:moveTo>
                  <a:cubicBezTo>
                    <a:pt x="2035" y="0"/>
                    <a:pt x="1932" y="16"/>
                    <a:pt x="1829" y="42"/>
                  </a:cubicBezTo>
                  <a:cubicBezTo>
                    <a:pt x="1653" y="77"/>
                    <a:pt x="1495" y="95"/>
                    <a:pt x="1345" y="95"/>
                  </a:cubicBezTo>
                  <a:cubicBezTo>
                    <a:pt x="1196" y="95"/>
                    <a:pt x="1055" y="77"/>
                    <a:pt x="915" y="42"/>
                  </a:cubicBezTo>
                  <a:cubicBezTo>
                    <a:pt x="870" y="33"/>
                    <a:pt x="824" y="29"/>
                    <a:pt x="778" y="29"/>
                  </a:cubicBezTo>
                  <a:cubicBezTo>
                    <a:pt x="462" y="29"/>
                    <a:pt x="141" y="236"/>
                    <a:pt x="141" y="605"/>
                  </a:cubicBezTo>
                  <a:cubicBezTo>
                    <a:pt x="0" y="1027"/>
                    <a:pt x="281" y="1238"/>
                    <a:pt x="703" y="1379"/>
                  </a:cubicBezTo>
                  <a:cubicBezTo>
                    <a:pt x="827" y="1461"/>
                    <a:pt x="975" y="1495"/>
                    <a:pt x="1118" y="1495"/>
                  </a:cubicBezTo>
                  <a:cubicBezTo>
                    <a:pt x="1220" y="1495"/>
                    <a:pt x="1320" y="1478"/>
                    <a:pt x="1407" y="1449"/>
                  </a:cubicBezTo>
                  <a:cubicBezTo>
                    <a:pt x="1759" y="1238"/>
                    <a:pt x="2181" y="1097"/>
                    <a:pt x="2603" y="1097"/>
                  </a:cubicBezTo>
                  <a:cubicBezTo>
                    <a:pt x="2814" y="1097"/>
                    <a:pt x="2955" y="957"/>
                    <a:pt x="2955" y="746"/>
                  </a:cubicBezTo>
                  <a:cubicBezTo>
                    <a:pt x="3025" y="464"/>
                    <a:pt x="2884" y="253"/>
                    <a:pt x="2673" y="183"/>
                  </a:cubicBezTo>
                  <a:cubicBezTo>
                    <a:pt x="2495" y="49"/>
                    <a:pt x="2316" y="0"/>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2"/>
            <p:cNvSpPr/>
            <p:nvPr/>
          </p:nvSpPr>
          <p:spPr>
            <a:xfrm rot="-3878216" flipH="1">
              <a:off x="1715879" y="4339011"/>
              <a:ext cx="58068" cy="59643"/>
            </a:xfrm>
            <a:custGeom>
              <a:avLst/>
              <a:gdLst/>
              <a:ahLst/>
              <a:cxnLst/>
              <a:rect l="l" t="t" r="r" b="b"/>
              <a:pathLst>
                <a:path w="2323" h="2386" extrusionOk="0">
                  <a:moveTo>
                    <a:pt x="384" y="0"/>
                  </a:moveTo>
                  <a:cubicBezTo>
                    <a:pt x="233" y="0"/>
                    <a:pt x="129" y="115"/>
                    <a:pt x="71" y="230"/>
                  </a:cubicBezTo>
                  <a:cubicBezTo>
                    <a:pt x="1" y="582"/>
                    <a:pt x="1" y="933"/>
                    <a:pt x="353" y="1144"/>
                  </a:cubicBezTo>
                  <a:cubicBezTo>
                    <a:pt x="775" y="1285"/>
                    <a:pt x="1056" y="1637"/>
                    <a:pt x="1267" y="1989"/>
                  </a:cubicBezTo>
                  <a:cubicBezTo>
                    <a:pt x="1377" y="2208"/>
                    <a:pt x="1530" y="2385"/>
                    <a:pt x="1759" y="2385"/>
                  </a:cubicBezTo>
                  <a:cubicBezTo>
                    <a:pt x="1823" y="2385"/>
                    <a:pt x="1893" y="2371"/>
                    <a:pt x="1971" y="2340"/>
                  </a:cubicBezTo>
                  <a:cubicBezTo>
                    <a:pt x="2322" y="2200"/>
                    <a:pt x="2322" y="1778"/>
                    <a:pt x="2322" y="1567"/>
                  </a:cubicBezTo>
                  <a:cubicBezTo>
                    <a:pt x="1971" y="793"/>
                    <a:pt x="1337" y="160"/>
                    <a:pt x="493" y="19"/>
                  </a:cubicBezTo>
                  <a:cubicBezTo>
                    <a:pt x="455" y="6"/>
                    <a:pt x="418"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2"/>
            <p:cNvSpPr/>
            <p:nvPr/>
          </p:nvSpPr>
          <p:spPr>
            <a:xfrm rot="-4739272" flipH="1">
              <a:off x="481153" y="4375810"/>
              <a:ext cx="58070" cy="36947"/>
            </a:xfrm>
            <a:custGeom>
              <a:avLst/>
              <a:gdLst/>
              <a:ahLst/>
              <a:cxnLst/>
              <a:rect l="l" t="t" r="r" b="b"/>
              <a:pathLst>
                <a:path w="2323" h="1478" extrusionOk="0">
                  <a:moveTo>
                    <a:pt x="1127" y="0"/>
                  </a:moveTo>
                  <a:cubicBezTo>
                    <a:pt x="353" y="141"/>
                    <a:pt x="1" y="423"/>
                    <a:pt x="71" y="845"/>
                  </a:cubicBezTo>
                  <a:cubicBezTo>
                    <a:pt x="142" y="1267"/>
                    <a:pt x="564" y="1478"/>
                    <a:pt x="1197" y="1478"/>
                  </a:cubicBezTo>
                  <a:cubicBezTo>
                    <a:pt x="1408" y="1478"/>
                    <a:pt x="1619" y="1478"/>
                    <a:pt x="1760" y="1407"/>
                  </a:cubicBezTo>
                  <a:cubicBezTo>
                    <a:pt x="2111" y="1337"/>
                    <a:pt x="2322" y="1056"/>
                    <a:pt x="2322" y="704"/>
                  </a:cubicBezTo>
                  <a:cubicBezTo>
                    <a:pt x="2322" y="282"/>
                    <a:pt x="1971"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2"/>
            <p:cNvSpPr/>
            <p:nvPr/>
          </p:nvSpPr>
          <p:spPr>
            <a:xfrm rot="-4739272" flipH="1">
              <a:off x="1007379" y="4322910"/>
              <a:ext cx="59795" cy="27723"/>
            </a:xfrm>
            <a:custGeom>
              <a:avLst/>
              <a:gdLst/>
              <a:ahLst/>
              <a:cxnLst/>
              <a:rect l="l" t="t" r="r" b="b"/>
              <a:pathLst>
                <a:path w="2392" h="1109" extrusionOk="0">
                  <a:moveTo>
                    <a:pt x="1196" y="0"/>
                  </a:moveTo>
                  <a:cubicBezTo>
                    <a:pt x="879" y="0"/>
                    <a:pt x="563" y="71"/>
                    <a:pt x="281" y="211"/>
                  </a:cubicBezTo>
                  <a:cubicBezTo>
                    <a:pt x="141" y="282"/>
                    <a:pt x="0" y="493"/>
                    <a:pt x="70" y="704"/>
                  </a:cubicBezTo>
                  <a:cubicBezTo>
                    <a:pt x="141" y="915"/>
                    <a:pt x="281" y="1056"/>
                    <a:pt x="492" y="1056"/>
                  </a:cubicBezTo>
                  <a:cubicBezTo>
                    <a:pt x="668" y="1091"/>
                    <a:pt x="862" y="1108"/>
                    <a:pt x="1055" y="1108"/>
                  </a:cubicBezTo>
                  <a:cubicBezTo>
                    <a:pt x="1249" y="1108"/>
                    <a:pt x="1442" y="1091"/>
                    <a:pt x="1618" y="1056"/>
                  </a:cubicBezTo>
                  <a:cubicBezTo>
                    <a:pt x="1759" y="1056"/>
                    <a:pt x="1899" y="985"/>
                    <a:pt x="2040" y="915"/>
                  </a:cubicBezTo>
                  <a:cubicBezTo>
                    <a:pt x="2322" y="774"/>
                    <a:pt x="2392" y="352"/>
                    <a:pt x="2110" y="211"/>
                  </a:cubicBezTo>
                  <a:cubicBezTo>
                    <a:pt x="1829" y="71"/>
                    <a:pt x="1513" y="0"/>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2"/>
            <p:cNvSpPr/>
            <p:nvPr/>
          </p:nvSpPr>
          <p:spPr>
            <a:xfrm rot="-4739272" flipH="1">
              <a:off x="457148" y="4251272"/>
              <a:ext cx="66869" cy="30297"/>
            </a:xfrm>
            <a:custGeom>
              <a:avLst/>
              <a:gdLst/>
              <a:ahLst/>
              <a:cxnLst/>
              <a:rect l="l" t="t" r="r" b="b"/>
              <a:pathLst>
                <a:path w="2675" h="1212" extrusionOk="0">
                  <a:moveTo>
                    <a:pt x="2161" y="0"/>
                  </a:moveTo>
                  <a:cubicBezTo>
                    <a:pt x="2078" y="0"/>
                    <a:pt x="1989" y="24"/>
                    <a:pt x="1900" y="68"/>
                  </a:cubicBezTo>
                  <a:lnTo>
                    <a:pt x="1267" y="209"/>
                  </a:lnTo>
                  <a:lnTo>
                    <a:pt x="1197" y="209"/>
                  </a:lnTo>
                  <a:lnTo>
                    <a:pt x="282" y="490"/>
                  </a:lnTo>
                  <a:cubicBezTo>
                    <a:pt x="142" y="490"/>
                    <a:pt x="1" y="631"/>
                    <a:pt x="1" y="772"/>
                  </a:cubicBezTo>
                  <a:cubicBezTo>
                    <a:pt x="1" y="912"/>
                    <a:pt x="142" y="983"/>
                    <a:pt x="282" y="1053"/>
                  </a:cubicBezTo>
                  <a:cubicBezTo>
                    <a:pt x="564" y="1158"/>
                    <a:pt x="880" y="1211"/>
                    <a:pt x="1206" y="1211"/>
                  </a:cubicBezTo>
                  <a:cubicBezTo>
                    <a:pt x="1531" y="1211"/>
                    <a:pt x="1865" y="1158"/>
                    <a:pt x="2182" y="1053"/>
                  </a:cubicBezTo>
                  <a:cubicBezTo>
                    <a:pt x="2533" y="983"/>
                    <a:pt x="2674" y="631"/>
                    <a:pt x="2533" y="349"/>
                  </a:cubicBezTo>
                  <a:cubicBezTo>
                    <a:pt x="2485" y="109"/>
                    <a:pt x="2339" y="0"/>
                    <a:pt x="2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2"/>
            <p:cNvSpPr/>
            <p:nvPr/>
          </p:nvSpPr>
          <p:spPr>
            <a:xfrm rot="-3878216" flipH="1">
              <a:off x="1397718" y="4418308"/>
              <a:ext cx="43995" cy="43545"/>
            </a:xfrm>
            <a:custGeom>
              <a:avLst/>
              <a:gdLst/>
              <a:ahLst/>
              <a:cxnLst/>
              <a:rect l="l" t="t" r="r" b="b"/>
              <a:pathLst>
                <a:path w="1760" h="1742" extrusionOk="0">
                  <a:moveTo>
                    <a:pt x="783" y="0"/>
                  </a:moveTo>
                  <a:cubicBezTo>
                    <a:pt x="711" y="0"/>
                    <a:pt x="637" y="10"/>
                    <a:pt x="564" y="31"/>
                  </a:cubicBezTo>
                  <a:cubicBezTo>
                    <a:pt x="212" y="31"/>
                    <a:pt x="1" y="242"/>
                    <a:pt x="71" y="594"/>
                  </a:cubicBezTo>
                  <a:cubicBezTo>
                    <a:pt x="197" y="1224"/>
                    <a:pt x="662" y="1741"/>
                    <a:pt x="1010" y="1741"/>
                  </a:cubicBezTo>
                  <a:cubicBezTo>
                    <a:pt x="1051" y="1741"/>
                    <a:pt x="1090" y="1734"/>
                    <a:pt x="1127" y="1720"/>
                  </a:cubicBezTo>
                  <a:cubicBezTo>
                    <a:pt x="1549" y="1579"/>
                    <a:pt x="1760" y="1157"/>
                    <a:pt x="1619" y="805"/>
                  </a:cubicBezTo>
                  <a:cubicBezTo>
                    <a:pt x="1559" y="326"/>
                    <a:pt x="1194"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2"/>
            <p:cNvSpPr/>
            <p:nvPr/>
          </p:nvSpPr>
          <p:spPr>
            <a:xfrm rot="-4739272" flipH="1">
              <a:off x="119487" y="4487081"/>
              <a:ext cx="51020" cy="38697"/>
            </a:xfrm>
            <a:custGeom>
              <a:avLst/>
              <a:gdLst/>
              <a:ahLst/>
              <a:cxnLst/>
              <a:rect l="l" t="t" r="r" b="b"/>
              <a:pathLst>
                <a:path w="2041" h="1548" extrusionOk="0">
                  <a:moveTo>
                    <a:pt x="1092" y="1"/>
                  </a:moveTo>
                  <a:cubicBezTo>
                    <a:pt x="953" y="1"/>
                    <a:pt x="819" y="23"/>
                    <a:pt x="704" y="73"/>
                  </a:cubicBezTo>
                  <a:cubicBezTo>
                    <a:pt x="211" y="213"/>
                    <a:pt x="0" y="706"/>
                    <a:pt x="141" y="1198"/>
                  </a:cubicBezTo>
                  <a:cubicBezTo>
                    <a:pt x="237" y="1439"/>
                    <a:pt x="399" y="1548"/>
                    <a:pt x="604" y="1548"/>
                  </a:cubicBezTo>
                  <a:cubicBezTo>
                    <a:pt x="699" y="1548"/>
                    <a:pt x="803" y="1524"/>
                    <a:pt x="915" y="1480"/>
                  </a:cubicBezTo>
                  <a:cubicBezTo>
                    <a:pt x="1196" y="1058"/>
                    <a:pt x="2040" y="1409"/>
                    <a:pt x="2040" y="565"/>
                  </a:cubicBezTo>
                  <a:cubicBezTo>
                    <a:pt x="2040" y="242"/>
                    <a:pt x="1545"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2"/>
            <p:cNvSpPr/>
            <p:nvPr/>
          </p:nvSpPr>
          <p:spPr>
            <a:xfrm rot="-4739272" flipH="1">
              <a:off x="684203" y="4404606"/>
              <a:ext cx="43996" cy="37847"/>
            </a:xfrm>
            <a:custGeom>
              <a:avLst/>
              <a:gdLst/>
              <a:ahLst/>
              <a:cxnLst/>
              <a:rect l="l" t="t" r="r" b="b"/>
              <a:pathLst>
                <a:path w="1760" h="1514" extrusionOk="0">
                  <a:moveTo>
                    <a:pt x="845" y="1"/>
                  </a:moveTo>
                  <a:cubicBezTo>
                    <a:pt x="754" y="1"/>
                    <a:pt x="660" y="12"/>
                    <a:pt x="563" y="36"/>
                  </a:cubicBezTo>
                  <a:cubicBezTo>
                    <a:pt x="211" y="107"/>
                    <a:pt x="0" y="318"/>
                    <a:pt x="0" y="740"/>
                  </a:cubicBezTo>
                  <a:cubicBezTo>
                    <a:pt x="141" y="1232"/>
                    <a:pt x="633" y="1514"/>
                    <a:pt x="1126" y="1514"/>
                  </a:cubicBezTo>
                  <a:cubicBezTo>
                    <a:pt x="1548" y="1443"/>
                    <a:pt x="1759" y="1092"/>
                    <a:pt x="1689" y="740"/>
                  </a:cubicBezTo>
                  <a:cubicBezTo>
                    <a:pt x="1630" y="274"/>
                    <a:pt x="12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2"/>
            <p:cNvSpPr/>
            <p:nvPr/>
          </p:nvSpPr>
          <p:spPr>
            <a:xfrm rot="-4739272" flipH="1">
              <a:off x="88443" y="4516741"/>
              <a:ext cx="52795" cy="32747"/>
            </a:xfrm>
            <a:custGeom>
              <a:avLst/>
              <a:gdLst/>
              <a:ahLst/>
              <a:cxnLst/>
              <a:rect l="l" t="t" r="r" b="b"/>
              <a:pathLst>
                <a:path w="2112" h="1310" extrusionOk="0">
                  <a:moveTo>
                    <a:pt x="1167" y="0"/>
                  </a:moveTo>
                  <a:cubicBezTo>
                    <a:pt x="776" y="0"/>
                    <a:pt x="434" y="147"/>
                    <a:pt x="141" y="440"/>
                  </a:cubicBezTo>
                  <a:cubicBezTo>
                    <a:pt x="1" y="581"/>
                    <a:pt x="1" y="792"/>
                    <a:pt x="141" y="1003"/>
                  </a:cubicBezTo>
                  <a:cubicBezTo>
                    <a:pt x="410" y="1218"/>
                    <a:pt x="761" y="1310"/>
                    <a:pt x="1100" y="1310"/>
                  </a:cubicBezTo>
                  <a:cubicBezTo>
                    <a:pt x="1204" y="1310"/>
                    <a:pt x="1308" y="1301"/>
                    <a:pt x="1408" y="1284"/>
                  </a:cubicBezTo>
                  <a:cubicBezTo>
                    <a:pt x="1830" y="1214"/>
                    <a:pt x="2111" y="1003"/>
                    <a:pt x="2111" y="581"/>
                  </a:cubicBezTo>
                  <a:cubicBezTo>
                    <a:pt x="2048" y="266"/>
                    <a:pt x="1816" y="7"/>
                    <a:pt x="1515" y="7"/>
                  </a:cubicBezTo>
                  <a:cubicBezTo>
                    <a:pt x="1480" y="7"/>
                    <a:pt x="1444" y="11"/>
                    <a:pt x="1408" y="18"/>
                  </a:cubicBezTo>
                  <a:cubicBezTo>
                    <a:pt x="1325" y="6"/>
                    <a:pt x="1245" y="0"/>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2"/>
            <p:cNvSpPr/>
            <p:nvPr/>
          </p:nvSpPr>
          <p:spPr>
            <a:xfrm rot="-4739272" flipH="1">
              <a:off x="286986" y="4354200"/>
              <a:ext cx="75293" cy="29272"/>
            </a:xfrm>
            <a:custGeom>
              <a:avLst/>
              <a:gdLst/>
              <a:ahLst/>
              <a:cxnLst/>
              <a:rect l="l" t="t" r="r" b="b"/>
              <a:pathLst>
                <a:path w="3012" h="1171" extrusionOk="0">
                  <a:moveTo>
                    <a:pt x="2529" y="64"/>
                  </a:moveTo>
                  <a:cubicBezTo>
                    <a:pt x="2508" y="64"/>
                    <a:pt x="2485" y="66"/>
                    <a:pt x="2462" y="70"/>
                  </a:cubicBezTo>
                  <a:cubicBezTo>
                    <a:pt x="1759" y="211"/>
                    <a:pt x="915" y="0"/>
                    <a:pt x="0" y="422"/>
                  </a:cubicBezTo>
                  <a:cubicBezTo>
                    <a:pt x="774" y="844"/>
                    <a:pt x="1477" y="774"/>
                    <a:pt x="2040" y="1126"/>
                  </a:cubicBezTo>
                  <a:cubicBezTo>
                    <a:pt x="2086" y="1156"/>
                    <a:pt x="2139" y="1170"/>
                    <a:pt x="2196" y="1170"/>
                  </a:cubicBezTo>
                  <a:cubicBezTo>
                    <a:pt x="2399" y="1170"/>
                    <a:pt x="2649" y="994"/>
                    <a:pt x="2814" y="774"/>
                  </a:cubicBezTo>
                  <a:cubicBezTo>
                    <a:pt x="3011" y="511"/>
                    <a:pt x="2840" y="64"/>
                    <a:pt x="2529"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2"/>
            <p:cNvSpPr/>
            <p:nvPr/>
          </p:nvSpPr>
          <p:spPr>
            <a:xfrm rot="-4739272" flipH="1">
              <a:off x="720352" y="4441939"/>
              <a:ext cx="43996" cy="34547"/>
            </a:xfrm>
            <a:custGeom>
              <a:avLst/>
              <a:gdLst/>
              <a:ahLst/>
              <a:cxnLst/>
              <a:rect l="l" t="t" r="r" b="b"/>
              <a:pathLst>
                <a:path w="1760" h="1382" extrusionOk="0">
                  <a:moveTo>
                    <a:pt x="823" y="0"/>
                  </a:moveTo>
                  <a:cubicBezTo>
                    <a:pt x="738" y="0"/>
                    <a:pt x="651" y="12"/>
                    <a:pt x="564" y="37"/>
                  </a:cubicBezTo>
                  <a:cubicBezTo>
                    <a:pt x="282" y="107"/>
                    <a:pt x="1" y="248"/>
                    <a:pt x="1" y="600"/>
                  </a:cubicBezTo>
                  <a:cubicBezTo>
                    <a:pt x="66" y="991"/>
                    <a:pt x="614" y="1381"/>
                    <a:pt x="1085" y="1381"/>
                  </a:cubicBezTo>
                  <a:cubicBezTo>
                    <a:pt x="1123" y="1381"/>
                    <a:pt x="1160" y="1379"/>
                    <a:pt x="1197" y="1374"/>
                  </a:cubicBezTo>
                  <a:cubicBezTo>
                    <a:pt x="1549" y="1303"/>
                    <a:pt x="1760" y="952"/>
                    <a:pt x="1689" y="600"/>
                  </a:cubicBezTo>
                  <a:cubicBezTo>
                    <a:pt x="1573" y="253"/>
                    <a:pt x="1220"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2"/>
            <p:cNvSpPr/>
            <p:nvPr/>
          </p:nvSpPr>
          <p:spPr>
            <a:xfrm rot="-3878216" flipH="1">
              <a:off x="1649709" y="4466728"/>
              <a:ext cx="51019" cy="34971"/>
            </a:xfrm>
            <a:custGeom>
              <a:avLst/>
              <a:gdLst/>
              <a:ahLst/>
              <a:cxnLst/>
              <a:rect l="l" t="t" r="r" b="b"/>
              <a:pathLst>
                <a:path w="2041" h="1399" extrusionOk="0">
                  <a:moveTo>
                    <a:pt x="731" y="1"/>
                  </a:moveTo>
                  <a:cubicBezTo>
                    <a:pt x="605" y="1"/>
                    <a:pt x="477" y="20"/>
                    <a:pt x="352" y="62"/>
                  </a:cubicBezTo>
                  <a:cubicBezTo>
                    <a:pt x="141" y="132"/>
                    <a:pt x="1" y="343"/>
                    <a:pt x="212" y="484"/>
                  </a:cubicBezTo>
                  <a:cubicBezTo>
                    <a:pt x="563" y="906"/>
                    <a:pt x="986" y="1187"/>
                    <a:pt x="1478" y="1398"/>
                  </a:cubicBezTo>
                  <a:lnTo>
                    <a:pt x="1689" y="1398"/>
                  </a:lnTo>
                  <a:cubicBezTo>
                    <a:pt x="1900" y="1328"/>
                    <a:pt x="2041" y="1047"/>
                    <a:pt x="1970" y="836"/>
                  </a:cubicBezTo>
                  <a:cubicBezTo>
                    <a:pt x="1744" y="327"/>
                    <a:pt x="124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2"/>
            <p:cNvSpPr/>
            <p:nvPr/>
          </p:nvSpPr>
          <p:spPr>
            <a:xfrm rot="-3878216" flipH="1">
              <a:off x="823762" y="4439807"/>
              <a:ext cx="39770" cy="37520"/>
            </a:xfrm>
            <a:custGeom>
              <a:avLst/>
              <a:gdLst/>
              <a:ahLst/>
              <a:cxnLst/>
              <a:rect l="l" t="t" r="r" b="b"/>
              <a:pathLst>
                <a:path w="1591" h="1501" extrusionOk="0">
                  <a:moveTo>
                    <a:pt x="464" y="0"/>
                  </a:moveTo>
                  <a:cubicBezTo>
                    <a:pt x="405" y="0"/>
                    <a:pt x="344" y="5"/>
                    <a:pt x="282" y="17"/>
                  </a:cubicBezTo>
                  <a:cubicBezTo>
                    <a:pt x="141" y="87"/>
                    <a:pt x="0" y="298"/>
                    <a:pt x="71" y="509"/>
                  </a:cubicBezTo>
                  <a:cubicBezTo>
                    <a:pt x="282" y="791"/>
                    <a:pt x="493" y="1142"/>
                    <a:pt x="774" y="1424"/>
                  </a:cubicBezTo>
                  <a:cubicBezTo>
                    <a:pt x="828" y="1477"/>
                    <a:pt x="892" y="1500"/>
                    <a:pt x="958" y="1500"/>
                  </a:cubicBezTo>
                  <a:cubicBezTo>
                    <a:pt x="1066" y="1500"/>
                    <a:pt x="1180" y="1440"/>
                    <a:pt x="1267" y="1353"/>
                  </a:cubicBezTo>
                  <a:cubicBezTo>
                    <a:pt x="1590" y="706"/>
                    <a:pt x="1140"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2"/>
            <p:cNvSpPr/>
            <p:nvPr/>
          </p:nvSpPr>
          <p:spPr>
            <a:xfrm rot="-4739272" flipH="1">
              <a:off x="205117" y="4448411"/>
              <a:ext cx="38722" cy="33872"/>
            </a:xfrm>
            <a:custGeom>
              <a:avLst/>
              <a:gdLst/>
              <a:ahLst/>
              <a:cxnLst/>
              <a:rect l="l" t="t" r="r" b="b"/>
              <a:pathLst>
                <a:path w="1549" h="1355" extrusionOk="0">
                  <a:moveTo>
                    <a:pt x="910" y="1"/>
                  </a:moveTo>
                  <a:cubicBezTo>
                    <a:pt x="866" y="1"/>
                    <a:pt x="820" y="5"/>
                    <a:pt x="775" y="14"/>
                  </a:cubicBezTo>
                  <a:cubicBezTo>
                    <a:pt x="353" y="85"/>
                    <a:pt x="1" y="507"/>
                    <a:pt x="1" y="929"/>
                  </a:cubicBezTo>
                  <a:cubicBezTo>
                    <a:pt x="56" y="1312"/>
                    <a:pt x="323" y="1354"/>
                    <a:pt x="572" y="1354"/>
                  </a:cubicBezTo>
                  <a:cubicBezTo>
                    <a:pt x="643" y="1354"/>
                    <a:pt x="712" y="1351"/>
                    <a:pt x="775" y="1351"/>
                  </a:cubicBezTo>
                  <a:cubicBezTo>
                    <a:pt x="1267" y="1210"/>
                    <a:pt x="1549" y="858"/>
                    <a:pt x="1478" y="507"/>
                  </a:cubicBezTo>
                  <a:cubicBezTo>
                    <a:pt x="1478" y="200"/>
                    <a:pt x="1211" y="1"/>
                    <a:pt x="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2"/>
            <p:cNvSpPr/>
            <p:nvPr/>
          </p:nvSpPr>
          <p:spPr>
            <a:xfrm rot="-3878216" flipH="1">
              <a:off x="1123870" y="4508702"/>
              <a:ext cx="47494" cy="25197"/>
            </a:xfrm>
            <a:custGeom>
              <a:avLst/>
              <a:gdLst/>
              <a:ahLst/>
              <a:cxnLst/>
              <a:rect l="l" t="t" r="r" b="b"/>
              <a:pathLst>
                <a:path w="1900" h="1008" extrusionOk="0">
                  <a:moveTo>
                    <a:pt x="1243" y="1"/>
                  </a:moveTo>
                  <a:cubicBezTo>
                    <a:pt x="1165" y="1"/>
                    <a:pt x="1079" y="7"/>
                    <a:pt x="985" y="19"/>
                  </a:cubicBezTo>
                  <a:cubicBezTo>
                    <a:pt x="352" y="159"/>
                    <a:pt x="0" y="370"/>
                    <a:pt x="141" y="652"/>
                  </a:cubicBezTo>
                  <a:cubicBezTo>
                    <a:pt x="299" y="968"/>
                    <a:pt x="576" y="1008"/>
                    <a:pt x="853" y="1008"/>
                  </a:cubicBezTo>
                  <a:cubicBezTo>
                    <a:pt x="945" y="1008"/>
                    <a:pt x="1038" y="1003"/>
                    <a:pt x="1126" y="1003"/>
                  </a:cubicBezTo>
                  <a:cubicBezTo>
                    <a:pt x="1477" y="1003"/>
                    <a:pt x="1899" y="792"/>
                    <a:pt x="1829" y="441"/>
                  </a:cubicBezTo>
                  <a:cubicBezTo>
                    <a:pt x="1829" y="147"/>
                    <a:pt x="1634" y="1"/>
                    <a:pt x="1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2"/>
            <p:cNvSpPr/>
            <p:nvPr/>
          </p:nvSpPr>
          <p:spPr>
            <a:xfrm rot="-3878216" flipH="1">
              <a:off x="1015470" y="4436560"/>
              <a:ext cx="26397" cy="48919"/>
            </a:xfrm>
            <a:custGeom>
              <a:avLst/>
              <a:gdLst/>
              <a:ahLst/>
              <a:cxnLst/>
              <a:rect l="l" t="t" r="r" b="b"/>
              <a:pathLst>
                <a:path w="1056" h="1957" extrusionOk="0">
                  <a:moveTo>
                    <a:pt x="264" y="0"/>
                  </a:moveTo>
                  <a:cubicBezTo>
                    <a:pt x="144" y="0"/>
                    <a:pt x="71" y="116"/>
                    <a:pt x="71" y="268"/>
                  </a:cubicBezTo>
                  <a:cubicBezTo>
                    <a:pt x="1" y="761"/>
                    <a:pt x="282" y="1183"/>
                    <a:pt x="141" y="1605"/>
                  </a:cubicBezTo>
                  <a:cubicBezTo>
                    <a:pt x="141" y="1816"/>
                    <a:pt x="212" y="1886"/>
                    <a:pt x="352" y="1956"/>
                  </a:cubicBezTo>
                  <a:cubicBezTo>
                    <a:pt x="493" y="1956"/>
                    <a:pt x="634" y="1886"/>
                    <a:pt x="704" y="1816"/>
                  </a:cubicBezTo>
                  <a:cubicBezTo>
                    <a:pt x="1056" y="1253"/>
                    <a:pt x="985" y="479"/>
                    <a:pt x="423" y="57"/>
                  </a:cubicBezTo>
                  <a:cubicBezTo>
                    <a:pt x="364" y="18"/>
                    <a:pt x="310"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2"/>
            <p:cNvSpPr/>
            <p:nvPr/>
          </p:nvSpPr>
          <p:spPr>
            <a:xfrm rot="-4739272" flipH="1">
              <a:off x="411781" y="4432216"/>
              <a:ext cx="38722" cy="28447"/>
            </a:xfrm>
            <a:custGeom>
              <a:avLst/>
              <a:gdLst/>
              <a:ahLst/>
              <a:cxnLst/>
              <a:rect l="l" t="t" r="r" b="b"/>
              <a:pathLst>
                <a:path w="1549" h="1138" extrusionOk="0">
                  <a:moveTo>
                    <a:pt x="1040" y="1"/>
                  </a:moveTo>
                  <a:cubicBezTo>
                    <a:pt x="975" y="1"/>
                    <a:pt x="908" y="9"/>
                    <a:pt x="845" y="25"/>
                  </a:cubicBezTo>
                  <a:cubicBezTo>
                    <a:pt x="422" y="96"/>
                    <a:pt x="0" y="518"/>
                    <a:pt x="141" y="869"/>
                  </a:cubicBezTo>
                  <a:cubicBezTo>
                    <a:pt x="224" y="1078"/>
                    <a:pt x="357" y="1138"/>
                    <a:pt x="495" y="1138"/>
                  </a:cubicBezTo>
                  <a:cubicBezTo>
                    <a:pt x="590" y="1138"/>
                    <a:pt x="688" y="1109"/>
                    <a:pt x="774" y="1080"/>
                  </a:cubicBezTo>
                  <a:cubicBezTo>
                    <a:pt x="1056" y="1010"/>
                    <a:pt x="1548" y="799"/>
                    <a:pt x="1478" y="377"/>
                  </a:cubicBezTo>
                  <a:cubicBezTo>
                    <a:pt x="1478" y="104"/>
                    <a:pt x="1266"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2"/>
            <p:cNvSpPr/>
            <p:nvPr/>
          </p:nvSpPr>
          <p:spPr>
            <a:xfrm rot="-3878216" flipH="1">
              <a:off x="677147" y="4423755"/>
              <a:ext cx="35196" cy="28471"/>
            </a:xfrm>
            <a:custGeom>
              <a:avLst/>
              <a:gdLst/>
              <a:ahLst/>
              <a:cxnLst/>
              <a:rect l="l" t="t" r="r" b="b"/>
              <a:pathLst>
                <a:path w="1408" h="1139" extrusionOk="0">
                  <a:moveTo>
                    <a:pt x="560" y="0"/>
                  </a:moveTo>
                  <a:cubicBezTo>
                    <a:pt x="513" y="0"/>
                    <a:pt x="468" y="4"/>
                    <a:pt x="423" y="13"/>
                  </a:cubicBezTo>
                  <a:cubicBezTo>
                    <a:pt x="141" y="84"/>
                    <a:pt x="1" y="365"/>
                    <a:pt x="141" y="576"/>
                  </a:cubicBezTo>
                  <a:cubicBezTo>
                    <a:pt x="282" y="928"/>
                    <a:pt x="704" y="1139"/>
                    <a:pt x="1056" y="1139"/>
                  </a:cubicBezTo>
                  <a:cubicBezTo>
                    <a:pt x="1337" y="1069"/>
                    <a:pt x="1408" y="787"/>
                    <a:pt x="1337" y="576"/>
                  </a:cubicBezTo>
                  <a:cubicBezTo>
                    <a:pt x="1215" y="208"/>
                    <a:pt x="877" y="0"/>
                    <a:pt x="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2"/>
            <p:cNvSpPr/>
            <p:nvPr/>
          </p:nvSpPr>
          <p:spPr>
            <a:xfrm rot="-4739272" flipH="1">
              <a:off x="271208" y="4495891"/>
              <a:ext cx="33422" cy="25323"/>
            </a:xfrm>
            <a:custGeom>
              <a:avLst/>
              <a:gdLst/>
              <a:ahLst/>
              <a:cxnLst/>
              <a:rect l="l" t="t" r="r" b="b"/>
              <a:pathLst>
                <a:path w="1337" h="1013" extrusionOk="0">
                  <a:moveTo>
                    <a:pt x="558" y="1"/>
                  </a:moveTo>
                  <a:cubicBezTo>
                    <a:pt x="513" y="1"/>
                    <a:pt x="468" y="5"/>
                    <a:pt x="422" y="14"/>
                  </a:cubicBezTo>
                  <a:cubicBezTo>
                    <a:pt x="141" y="14"/>
                    <a:pt x="0" y="296"/>
                    <a:pt x="71" y="507"/>
                  </a:cubicBezTo>
                  <a:cubicBezTo>
                    <a:pt x="132" y="813"/>
                    <a:pt x="460" y="1013"/>
                    <a:pt x="776" y="1013"/>
                  </a:cubicBezTo>
                  <a:cubicBezTo>
                    <a:pt x="823" y="1013"/>
                    <a:pt x="869" y="1008"/>
                    <a:pt x="915" y="999"/>
                  </a:cubicBezTo>
                  <a:cubicBezTo>
                    <a:pt x="1196" y="999"/>
                    <a:pt x="1337" y="718"/>
                    <a:pt x="1266" y="507"/>
                  </a:cubicBezTo>
                  <a:cubicBezTo>
                    <a:pt x="1144" y="200"/>
                    <a:pt x="861"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2"/>
            <p:cNvSpPr/>
            <p:nvPr/>
          </p:nvSpPr>
          <p:spPr>
            <a:xfrm rot="-3878216" flipH="1">
              <a:off x="895595" y="4426864"/>
              <a:ext cx="45744" cy="20272"/>
            </a:xfrm>
            <a:custGeom>
              <a:avLst/>
              <a:gdLst/>
              <a:ahLst/>
              <a:cxnLst/>
              <a:rect l="l" t="t" r="r" b="b"/>
              <a:pathLst>
                <a:path w="1830" h="811" extrusionOk="0">
                  <a:moveTo>
                    <a:pt x="718" y="0"/>
                  </a:moveTo>
                  <a:cubicBezTo>
                    <a:pt x="473" y="0"/>
                    <a:pt x="229" y="53"/>
                    <a:pt x="1" y="151"/>
                  </a:cubicBezTo>
                  <a:cubicBezTo>
                    <a:pt x="423" y="502"/>
                    <a:pt x="845" y="713"/>
                    <a:pt x="1337" y="784"/>
                  </a:cubicBezTo>
                  <a:cubicBezTo>
                    <a:pt x="1390" y="801"/>
                    <a:pt x="1438" y="810"/>
                    <a:pt x="1482" y="810"/>
                  </a:cubicBezTo>
                  <a:cubicBezTo>
                    <a:pt x="1614" y="810"/>
                    <a:pt x="1707" y="731"/>
                    <a:pt x="1759" y="573"/>
                  </a:cubicBezTo>
                  <a:cubicBezTo>
                    <a:pt x="1830" y="432"/>
                    <a:pt x="1689" y="221"/>
                    <a:pt x="1548" y="221"/>
                  </a:cubicBezTo>
                  <a:cubicBezTo>
                    <a:pt x="1284" y="70"/>
                    <a:pt x="1000" y="0"/>
                    <a:pt x="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2"/>
            <p:cNvSpPr/>
            <p:nvPr/>
          </p:nvSpPr>
          <p:spPr>
            <a:xfrm rot="-3878216" flipH="1">
              <a:off x="1368274" y="4475079"/>
              <a:ext cx="31696" cy="26672"/>
            </a:xfrm>
            <a:custGeom>
              <a:avLst/>
              <a:gdLst/>
              <a:ahLst/>
              <a:cxnLst/>
              <a:rect l="l" t="t" r="r" b="b"/>
              <a:pathLst>
                <a:path w="1268" h="1067" extrusionOk="0">
                  <a:moveTo>
                    <a:pt x="464" y="1"/>
                  </a:moveTo>
                  <a:cubicBezTo>
                    <a:pt x="427" y="1"/>
                    <a:pt x="389" y="4"/>
                    <a:pt x="353" y="12"/>
                  </a:cubicBezTo>
                  <a:cubicBezTo>
                    <a:pt x="142" y="82"/>
                    <a:pt x="1" y="223"/>
                    <a:pt x="71" y="434"/>
                  </a:cubicBezTo>
                  <a:cubicBezTo>
                    <a:pt x="142" y="786"/>
                    <a:pt x="493" y="997"/>
                    <a:pt x="845" y="1067"/>
                  </a:cubicBezTo>
                  <a:cubicBezTo>
                    <a:pt x="1126" y="1067"/>
                    <a:pt x="1267" y="856"/>
                    <a:pt x="1197" y="575"/>
                  </a:cubicBezTo>
                  <a:cubicBezTo>
                    <a:pt x="1134" y="259"/>
                    <a:pt x="789"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2"/>
            <p:cNvSpPr/>
            <p:nvPr/>
          </p:nvSpPr>
          <p:spPr>
            <a:xfrm rot="-3878216" flipH="1">
              <a:off x="1932223" y="4465649"/>
              <a:ext cx="33421" cy="24172"/>
            </a:xfrm>
            <a:custGeom>
              <a:avLst/>
              <a:gdLst/>
              <a:ahLst/>
              <a:cxnLst/>
              <a:rect l="l" t="t" r="r" b="b"/>
              <a:pathLst>
                <a:path w="1337" h="967" extrusionOk="0">
                  <a:moveTo>
                    <a:pt x="367" y="0"/>
                  </a:moveTo>
                  <a:cubicBezTo>
                    <a:pt x="239" y="0"/>
                    <a:pt x="114" y="51"/>
                    <a:pt x="0" y="193"/>
                  </a:cubicBezTo>
                  <a:cubicBezTo>
                    <a:pt x="0" y="263"/>
                    <a:pt x="0" y="334"/>
                    <a:pt x="0" y="334"/>
                  </a:cubicBezTo>
                  <a:cubicBezTo>
                    <a:pt x="281" y="685"/>
                    <a:pt x="633" y="967"/>
                    <a:pt x="1055" y="967"/>
                  </a:cubicBezTo>
                  <a:cubicBezTo>
                    <a:pt x="1126" y="967"/>
                    <a:pt x="1196" y="896"/>
                    <a:pt x="1266" y="826"/>
                  </a:cubicBezTo>
                  <a:cubicBezTo>
                    <a:pt x="1337" y="474"/>
                    <a:pt x="1126" y="334"/>
                    <a:pt x="915" y="193"/>
                  </a:cubicBezTo>
                  <a:cubicBezTo>
                    <a:pt x="747" y="109"/>
                    <a:pt x="555"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2"/>
            <p:cNvSpPr/>
            <p:nvPr/>
          </p:nvSpPr>
          <p:spPr>
            <a:xfrm rot="-3878216" flipH="1">
              <a:off x="2070805" y="4489799"/>
              <a:ext cx="29921" cy="24322"/>
            </a:xfrm>
            <a:custGeom>
              <a:avLst/>
              <a:gdLst/>
              <a:ahLst/>
              <a:cxnLst/>
              <a:rect l="l" t="t" r="r" b="b"/>
              <a:pathLst>
                <a:path w="1197" h="973" extrusionOk="0">
                  <a:moveTo>
                    <a:pt x="680" y="0"/>
                  </a:moveTo>
                  <a:cubicBezTo>
                    <a:pt x="640" y="0"/>
                    <a:pt x="600" y="6"/>
                    <a:pt x="563" y="19"/>
                  </a:cubicBezTo>
                  <a:cubicBezTo>
                    <a:pt x="282" y="159"/>
                    <a:pt x="0" y="370"/>
                    <a:pt x="71" y="722"/>
                  </a:cubicBezTo>
                  <a:cubicBezTo>
                    <a:pt x="118" y="910"/>
                    <a:pt x="258" y="972"/>
                    <a:pt x="430" y="972"/>
                  </a:cubicBezTo>
                  <a:cubicBezTo>
                    <a:pt x="516" y="972"/>
                    <a:pt x="610" y="957"/>
                    <a:pt x="704" y="933"/>
                  </a:cubicBezTo>
                  <a:cubicBezTo>
                    <a:pt x="985" y="863"/>
                    <a:pt x="1196" y="722"/>
                    <a:pt x="1126" y="300"/>
                  </a:cubicBezTo>
                  <a:cubicBezTo>
                    <a:pt x="1068" y="126"/>
                    <a:pt x="867"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2"/>
            <p:cNvSpPr/>
            <p:nvPr/>
          </p:nvSpPr>
          <p:spPr>
            <a:xfrm rot="-4739272" flipH="1">
              <a:off x="761850" y="4330947"/>
              <a:ext cx="26398" cy="24648"/>
            </a:xfrm>
            <a:custGeom>
              <a:avLst/>
              <a:gdLst/>
              <a:ahLst/>
              <a:cxnLst/>
              <a:rect l="l" t="t" r="r" b="b"/>
              <a:pathLst>
                <a:path w="1056" h="986" extrusionOk="0">
                  <a:moveTo>
                    <a:pt x="352" y="0"/>
                  </a:moveTo>
                  <a:cubicBezTo>
                    <a:pt x="141" y="0"/>
                    <a:pt x="0" y="141"/>
                    <a:pt x="0" y="352"/>
                  </a:cubicBezTo>
                  <a:cubicBezTo>
                    <a:pt x="71" y="704"/>
                    <a:pt x="352" y="985"/>
                    <a:pt x="704" y="985"/>
                  </a:cubicBezTo>
                  <a:cubicBezTo>
                    <a:pt x="915" y="915"/>
                    <a:pt x="1056" y="774"/>
                    <a:pt x="1056" y="56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2"/>
            <p:cNvSpPr/>
            <p:nvPr/>
          </p:nvSpPr>
          <p:spPr>
            <a:xfrm rot="-3878216" flipH="1">
              <a:off x="1867918" y="4489729"/>
              <a:ext cx="28172" cy="23497"/>
            </a:xfrm>
            <a:custGeom>
              <a:avLst/>
              <a:gdLst/>
              <a:ahLst/>
              <a:cxnLst/>
              <a:rect l="l" t="t" r="r" b="b"/>
              <a:pathLst>
                <a:path w="1127" h="940" extrusionOk="0">
                  <a:moveTo>
                    <a:pt x="462" y="0"/>
                  </a:moveTo>
                  <a:cubicBezTo>
                    <a:pt x="426" y="0"/>
                    <a:pt x="389" y="4"/>
                    <a:pt x="352" y="11"/>
                  </a:cubicBezTo>
                  <a:cubicBezTo>
                    <a:pt x="141" y="81"/>
                    <a:pt x="1" y="292"/>
                    <a:pt x="71" y="504"/>
                  </a:cubicBezTo>
                  <a:cubicBezTo>
                    <a:pt x="132" y="748"/>
                    <a:pt x="352" y="939"/>
                    <a:pt x="593" y="939"/>
                  </a:cubicBezTo>
                  <a:cubicBezTo>
                    <a:pt x="630" y="939"/>
                    <a:pt x="667" y="935"/>
                    <a:pt x="704" y="926"/>
                  </a:cubicBezTo>
                  <a:cubicBezTo>
                    <a:pt x="915" y="926"/>
                    <a:pt x="1126" y="785"/>
                    <a:pt x="1056" y="574"/>
                  </a:cubicBezTo>
                  <a:cubicBezTo>
                    <a:pt x="1056" y="259"/>
                    <a:pt x="774"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2"/>
            <p:cNvSpPr/>
            <p:nvPr/>
          </p:nvSpPr>
          <p:spPr>
            <a:xfrm rot="-3878216" flipH="1">
              <a:off x="1123832" y="4295998"/>
              <a:ext cx="100263" cy="70941"/>
            </a:xfrm>
            <a:custGeom>
              <a:avLst/>
              <a:gdLst/>
              <a:ahLst/>
              <a:cxnLst/>
              <a:rect l="l" t="t" r="r" b="b"/>
              <a:pathLst>
                <a:path w="4011" h="2838" extrusionOk="0">
                  <a:moveTo>
                    <a:pt x="2051" y="0"/>
                  </a:moveTo>
                  <a:cubicBezTo>
                    <a:pt x="1980" y="0"/>
                    <a:pt x="1905" y="18"/>
                    <a:pt x="1829" y="56"/>
                  </a:cubicBezTo>
                  <a:cubicBezTo>
                    <a:pt x="1548" y="56"/>
                    <a:pt x="1337" y="337"/>
                    <a:pt x="1407" y="618"/>
                  </a:cubicBezTo>
                  <a:lnTo>
                    <a:pt x="1407" y="970"/>
                  </a:lnTo>
                  <a:cubicBezTo>
                    <a:pt x="1407" y="1252"/>
                    <a:pt x="1126" y="1252"/>
                    <a:pt x="915" y="1252"/>
                  </a:cubicBezTo>
                  <a:cubicBezTo>
                    <a:pt x="857" y="1222"/>
                    <a:pt x="786" y="1205"/>
                    <a:pt x="719" y="1205"/>
                  </a:cubicBezTo>
                  <a:cubicBezTo>
                    <a:pt x="623" y="1205"/>
                    <a:pt x="534" y="1239"/>
                    <a:pt x="493" y="1322"/>
                  </a:cubicBezTo>
                  <a:cubicBezTo>
                    <a:pt x="0" y="1955"/>
                    <a:pt x="71" y="2377"/>
                    <a:pt x="704" y="2658"/>
                  </a:cubicBezTo>
                  <a:cubicBezTo>
                    <a:pt x="920" y="2782"/>
                    <a:pt x="1163" y="2838"/>
                    <a:pt x="1403" y="2838"/>
                  </a:cubicBezTo>
                  <a:cubicBezTo>
                    <a:pt x="1711" y="2838"/>
                    <a:pt x="2014" y="2746"/>
                    <a:pt x="2251" y="2588"/>
                  </a:cubicBezTo>
                  <a:cubicBezTo>
                    <a:pt x="2674" y="2307"/>
                    <a:pt x="3025" y="2025"/>
                    <a:pt x="3588" y="2025"/>
                  </a:cubicBezTo>
                  <a:cubicBezTo>
                    <a:pt x="3799" y="2025"/>
                    <a:pt x="4010" y="1674"/>
                    <a:pt x="4010" y="1463"/>
                  </a:cubicBezTo>
                  <a:cubicBezTo>
                    <a:pt x="3940" y="1181"/>
                    <a:pt x="3729" y="1111"/>
                    <a:pt x="3588" y="1111"/>
                  </a:cubicBezTo>
                  <a:cubicBezTo>
                    <a:pt x="3025" y="1111"/>
                    <a:pt x="2603" y="970"/>
                    <a:pt x="2462" y="337"/>
                  </a:cubicBezTo>
                  <a:cubicBezTo>
                    <a:pt x="2411" y="131"/>
                    <a:pt x="224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2"/>
            <p:cNvSpPr/>
            <p:nvPr/>
          </p:nvSpPr>
          <p:spPr>
            <a:xfrm rot="-4739272" flipH="1">
              <a:off x="115604" y="4342035"/>
              <a:ext cx="58045" cy="40921"/>
            </a:xfrm>
            <a:custGeom>
              <a:avLst/>
              <a:gdLst/>
              <a:ahLst/>
              <a:cxnLst/>
              <a:rect l="l" t="t" r="r" b="b"/>
              <a:pathLst>
                <a:path w="2322" h="1637" extrusionOk="0">
                  <a:moveTo>
                    <a:pt x="1761" y="1"/>
                  </a:moveTo>
                  <a:cubicBezTo>
                    <a:pt x="1716" y="1"/>
                    <a:pt x="1668" y="6"/>
                    <a:pt x="1618" y="19"/>
                  </a:cubicBezTo>
                  <a:cubicBezTo>
                    <a:pt x="1266" y="89"/>
                    <a:pt x="915" y="160"/>
                    <a:pt x="563" y="230"/>
                  </a:cubicBezTo>
                  <a:cubicBezTo>
                    <a:pt x="281" y="300"/>
                    <a:pt x="0" y="582"/>
                    <a:pt x="70" y="933"/>
                  </a:cubicBezTo>
                  <a:cubicBezTo>
                    <a:pt x="70" y="1355"/>
                    <a:pt x="422" y="1637"/>
                    <a:pt x="844" y="1637"/>
                  </a:cubicBezTo>
                  <a:cubicBezTo>
                    <a:pt x="1337" y="1637"/>
                    <a:pt x="1759" y="1355"/>
                    <a:pt x="2111" y="933"/>
                  </a:cubicBezTo>
                  <a:cubicBezTo>
                    <a:pt x="2251" y="793"/>
                    <a:pt x="2322" y="582"/>
                    <a:pt x="2251" y="300"/>
                  </a:cubicBezTo>
                  <a:cubicBezTo>
                    <a:pt x="2135" y="127"/>
                    <a:pt x="1972"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2"/>
            <p:cNvSpPr/>
            <p:nvPr/>
          </p:nvSpPr>
          <p:spPr>
            <a:xfrm rot="-3878216" flipH="1">
              <a:off x="1229199" y="4407349"/>
              <a:ext cx="56293" cy="45819"/>
            </a:xfrm>
            <a:custGeom>
              <a:avLst/>
              <a:gdLst/>
              <a:ahLst/>
              <a:cxnLst/>
              <a:rect l="l" t="t" r="r" b="b"/>
              <a:pathLst>
                <a:path w="2252" h="1833" extrusionOk="0">
                  <a:moveTo>
                    <a:pt x="824" y="1"/>
                  </a:moveTo>
                  <a:cubicBezTo>
                    <a:pt x="727" y="1"/>
                    <a:pt x="616" y="24"/>
                    <a:pt x="493" y="65"/>
                  </a:cubicBezTo>
                  <a:cubicBezTo>
                    <a:pt x="71" y="276"/>
                    <a:pt x="1" y="557"/>
                    <a:pt x="212" y="979"/>
                  </a:cubicBezTo>
                  <a:cubicBezTo>
                    <a:pt x="405" y="1494"/>
                    <a:pt x="892" y="1832"/>
                    <a:pt x="1459" y="1832"/>
                  </a:cubicBezTo>
                  <a:cubicBezTo>
                    <a:pt x="1511" y="1832"/>
                    <a:pt x="1565" y="1829"/>
                    <a:pt x="1619" y="1823"/>
                  </a:cubicBezTo>
                  <a:cubicBezTo>
                    <a:pt x="1900" y="1823"/>
                    <a:pt x="2182" y="1753"/>
                    <a:pt x="2252" y="1472"/>
                  </a:cubicBezTo>
                  <a:cubicBezTo>
                    <a:pt x="2252" y="1190"/>
                    <a:pt x="2041" y="1120"/>
                    <a:pt x="1830" y="979"/>
                  </a:cubicBezTo>
                  <a:cubicBezTo>
                    <a:pt x="1619" y="838"/>
                    <a:pt x="1337" y="838"/>
                    <a:pt x="1267" y="487"/>
                  </a:cubicBezTo>
                  <a:cubicBezTo>
                    <a:pt x="1217" y="138"/>
                    <a:pt x="1061"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2"/>
            <p:cNvSpPr/>
            <p:nvPr/>
          </p:nvSpPr>
          <p:spPr>
            <a:xfrm rot="-4739272" flipH="1">
              <a:off x="605431" y="4469569"/>
              <a:ext cx="61820" cy="37697"/>
            </a:xfrm>
            <a:custGeom>
              <a:avLst/>
              <a:gdLst/>
              <a:ahLst/>
              <a:cxnLst/>
              <a:rect l="l" t="t" r="r" b="b"/>
              <a:pathLst>
                <a:path w="2473" h="1508" extrusionOk="0">
                  <a:moveTo>
                    <a:pt x="805" y="1"/>
                  </a:moveTo>
                  <a:cubicBezTo>
                    <a:pt x="234" y="1"/>
                    <a:pt x="0" y="837"/>
                    <a:pt x="573" y="1155"/>
                  </a:cubicBezTo>
                  <a:cubicBezTo>
                    <a:pt x="925" y="1366"/>
                    <a:pt x="1277" y="1507"/>
                    <a:pt x="1699" y="1507"/>
                  </a:cubicBezTo>
                  <a:cubicBezTo>
                    <a:pt x="2051" y="1507"/>
                    <a:pt x="2332" y="1437"/>
                    <a:pt x="2402" y="1085"/>
                  </a:cubicBezTo>
                  <a:cubicBezTo>
                    <a:pt x="2473" y="804"/>
                    <a:pt x="2262" y="593"/>
                    <a:pt x="2051" y="452"/>
                  </a:cubicBezTo>
                  <a:cubicBezTo>
                    <a:pt x="1769" y="241"/>
                    <a:pt x="1347" y="30"/>
                    <a:pt x="995" y="30"/>
                  </a:cubicBezTo>
                  <a:cubicBezTo>
                    <a:pt x="928" y="10"/>
                    <a:pt x="865"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2"/>
            <p:cNvSpPr/>
            <p:nvPr/>
          </p:nvSpPr>
          <p:spPr>
            <a:xfrm rot="-4739272" flipH="1">
              <a:off x="569158" y="4408391"/>
              <a:ext cx="48796" cy="35297"/>
            </a:xfrm>
            <a:custGeom>
              <a:avLst/>
              <a:gdLst/>
              <a:ahLst/>
              <a:cxnLst/>
              <a:rect l="l" t="t" r="r" b="b"/>
              <a:pathLst>
                <a:path w="1952" h="1412" extrusionOk="0">
                  <a:moveTo>
                    <a:pt x="543" y="0"/>
                  </a:moveTo>
                  <a:cubicBezTo>
                    <a:pt x="247" y="0"/>
                    <a:pt x="1" y="357"/>
                    <a:pt x="122" y="661"/>
                  </a:cubicBezTo>
                  <a:cubicBezTo>
                    <a:pt x="263" y="942"/>
                    <a:pt x="474" y="1224"/>
                    <a:pt x="755" y="1364"/>
                  </a:cubicBezTo>
                  <a:cubicBezTo>
                    <a:pt x="896" y="1388"/>
                    <a:pt x="1045" y="1411"/>
                    <a:pt x="1185" y="1411"/>
                  </a:cubicBezTo>
                  <a:cubicBezTo>
                    <a:pt x="1467" y="1411"/>
                    <a:pt x="1717" y="1318"/>
                    <a:pt x="1811" y="942"/>
                  </a:cubicBezTo>
                  <a:cubicBezTo>
                    <a:pt x="1951" y="309"/>
                    <a:pt x="1318" y="309"/>
                    <a:pt x="966" y="98"/>
                  </a:cubicBezTo>
                  <a:cubicBezTo>
                    <a:pt x="896" y="98"/>
                    <a:pt x="755" y="28"/>
                    <a:pt x="685" y="28"/>
                  </a:cubicBezTo>
                  <a:cubicBezTo>
                    <a:pt x="637" y="9"/>
                    <a:pt x="590" y="0"/>
                    <a:pt x="5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2"/>
            <p:cNvSpPr/>
            <p:nvPr/>
          </p:nvSpPr>
          <p:spPr>
            <a:xfrm rot="-3878216" flipH="1">
              <a:off x="950520" y="4502207"/>
              <a:ext cx="31671" cy="37370"/>
            </a:xfrm>
            <a:custGeom>
              <a:avLst/>
              <a:gdLst/>
              <a:ahLst/>
              <a:cxnLst/>
              <a:rect l="l" t="t" r="r" b="b"/>
              <a:pathLst>
                <a:path w="1267" h="1495" extrusionOk="0">
                  <a:moveTo>
                    <a:pt x="654" y="1"/>
                  </a:moveTo>
                  <a:cubicBezTo>
                    <a:pt x="625" y="1"/>
                    <a:pt x="594" y="3"/>
                    <a:pt x="563" y="8"/>
                  </a:cubicBezTo>
                  <a:cubicBezTo>
                    <a:pt x="141" y="79"/>
                    <a:pt x="0" y="290"/>
                    <a:pt x="71" y="712"/>
                  </a:cubicBezTo>
                  <a:cubicBezTo>
                    <a:pt x="135" y="1162"/>
                    <a:pt x="435" y="1495"/>
                    <a:pt x="754" y="1495"/>
                  </a:cubicBezTo>
                  <a:cubicBezTo>
                    <a:pt x="784" y="1495"/>
                    <a:pt x="814" y="1492"/>
                    <a:pt x="845" y="1486"/>
                  </a:cubicBezTo>
                  <a:cubicBezTo>
                    <a:pt x="1196" y="1415"/>
                    <a:pt x="1267" y="1134"/>
                    <a:pt x="1267" y="782"/>
                  </a:cubicBezTo>
                  <a:cubicBezTo>
                    <a:pt x="1202" y="391"/>
                    <a:pt x="1016"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2"/>
            <p:cNvSpPr/>
            <p:nvPr/>
          </p:nvSpPr>
          <p:spPr>
            <a:xfrm rot="-3878216" flipH="1">
              <a:off x="1691898" y="4465856"/>
              <a:ext cx="43545" cy="33746"/>
            </a:xfrm>
            <a:custGeom>
              <a:avLst/>
              <a:gdLst/>
              <a:ahLst/>
              <a:cxnLst/>
              <a:rect l="l" t="t" r="r" b="b"/>
              <a:pathLst>
                <a:path w="1742" h="1350" extrusionOk="0">
                  <a:moveTo>
                    <a:pt x="1216" y="0"/>
                  </a:moveTo>
                  <a:cubicBezTo>
                    <a:pt x="1187" y="0"/>
                    <a:pt x="1157" y="3"/>
                    <a:pt x="1126" y="9"/>
                  </a:cubicBezTo>
                  <a:cubicBezTo>
                    <a:pt x="845" y="9"/>
                    <a:pt x="634" y="150"/>
                    <a:pt x="493" y="361"/>
                  </a:cubicBezTo>
                  <a:cubicBezTo>
                    <a:pt x="282" y="643"/>
                    <a:pt x="1" y="783"/>
                    <a:pt x="212" y="1135"/>
                  </a:cubicBezTo>
                  <a:cubicBezTo>
                    <a:pt x="336" y="1290"/>
                    <a:pt x="473" y="1349"/>
                    <a:pt x="612" y="1349"/>
                  </a:cubicBezTo>
                  <a:cubicBezTo>
                    <a:pt x="789" y="1349"/>
                    <a:pt x="969" y="1253"/>
                    <a:pt x="1126" y="1135"/>
                  </a:cubicBezTo>
                  <a:cubicBezTo>
                    <a:pt x="1337" y="994"/>
                    <a:pt x="1478" y="854"/>
                    <a:pt x="1549" y="643"/>
                  </a:cubicBezTo>
                  <a:cubicBezTo>
                    <a:pt x="1741" y="322"/>
                    <a:pt x="1523"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2"/>
            <p:cNvSpPr/>
            <p:nvPr/>
          </p:nvSpPr>
          <p:spPr>
            <a:xfrm rot="-3878216" flipH="1">
              <a:off x="1770250" y="4464736"/>
              <a:ext cx="35196" cy="27022"/>
            </a:xfrm>
            <a:custGeom>
              <a:avLst/>
              <a:gdLst/>
              <a:ahLst/>
              <a:cxnLst/>
              <a:rect l="l" t="t" r="r" b="b"/>
              <a:pathLst>
                <a:path w="1408" h="1081" extrusionOk="0">
                  <a:moveTo>
                    <a:pt x="453" y="0"/>
                  </a:moveTo>
                  <a:cubicBezTo>
                    <a:pt x="213" y="0"/>
                    <a:pt x="1" y="192"/>
                    <a:pt x="1" y="436"/>
                  </a:cubicBezTo>
                  <a:cubicBezTo>
                    <a:pt x="1" y="858"/>
                    <a:pt x="282" y="1069"/>
                    <a:pt x="634" y="1069"/>
                  </a:cubicBezTo>
                  <a:cubicBezTo>
                    <a:pt x="670" y="1077"/>
                    <a:pt x="707" y="1080"/>
                    <a:pt x="744" y="1080"/>
                  </a:cubicBezTo>
                  <a:cubicBezTo>
                    <a:pt x="1056" y="1080"/>
                    <a:pt x="1345" y="821"/>
                    <a:pt x="1408" y="506"/>
                  </a:cubicBezTo>
                  <a:cubicBezTo>
                    <a:pt x="1337" y="84"/>
                    <a:pt x="985" y="8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2"/>
            <p:cNvSpPr/>
            <p:nvPr/>
          </p:nvSpPr>
          <p:spPr>
            <a:xfrm rot="-3878216" flipH="1">
              <a:off x="1966088" y="4441765"/>
              <a:ext cx="28172" cy="33446"/>
            </a:xfrm>
            <a:custGeom>
              <a:avLst/>
              <a:gdLst/>
              <a:ahLst/>
              <a:cxnLst/>
              <a:rect l="l" t="t" r="r" b="b"/>
              <a:pathLst>
                <a:path w="1127" h="1338" extrusionOk="0">
                  <a:moveTo>
                    <a:pt x="634" y="1"/>
                  </a:moveTo>
                  <a:cubicBezTo>
                    <a:pt x="282" y="71"/>
                    <a:pt x="1" y="353"/>
                    <a:pt x="71" y="704"/>
                  </a:cubicBezTo>
                  <a:cubicBezTo>
                    <a:pt x="1" y="1056"/>
                    <a:pt x="71" y="1338"/>
                    <a:pt x="493" y="1338"/>
                  </a:cubicBezTo>
                  <a:cubicBezTo>
                    <a:pt x="915" y="1338"/>
                    <a:pt x="1056" y="986"/>
                    <a:pt x="1056" y="634"/>
                  </a:cubicBezTo>
                  <a:cubicBezTo>
                    <a:pt x="1126" y="353"/>
                    <a:pt x="985" y="7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2"/>
            <p:cNvSpPr/>
            <p:nvPr/>
          </p:nvSpPr>
          <p:spPr>
            <a:xfrm rot="-3878216" flipH="1">
              <a:off x="1034793" y="4489002"/>
              <a:ext cx="35171" cy="26847"/>
            </a:xfrm>
            <a:custGeom>
              <a:avLst/>
              <a:gdLst/>
              <a:ahLst/>
              <a:cxnLst/>
              <a:rect l="l" t="t" r="r" b="b"/>
              <a:pathLst>
                <a:path w="1407" h="1074" extrusionOk="0">
                  <a:moveTo>
                    <a:pt x="1026" y="0"/>
                  </a:moveTo>
                  <a:cubicBezTo>
                    <a:pt x="989" y="0"/>
                    <a:pt x="952" y="6"/>
                    <a:pt x="915" y="19"/>
                  </a:cubicBezTo>
                  <a:cubicBezTo>
                    <a:pt x="492" y="19"/>
                    <a:pt x="0" y="511"/>
                    <a:pt x="0" y="793"/>
                  </a:cubicBezTo>
                  <a:cubicBezTo>
                    <a:pt x="70" y="1074"/>
                    <a:pt x="281" y="1074"/>
                    <a:pt x="492" y="1074"/>
                  </a:cubicBezTo>
                  <a:cubicBezTo>
                    <a:pt x="985" y="1074"/>
                    <a:pt x="1407" y="652"/>
                    <a:pt x="1337" y="300"/>
                  </a:cubicBezTo>
                  <a:cubicBezTo>
                    <a:pt x="1337" y="127"/>
                    <a:pt x="1194" y="0"/>
                    <a:pt x="10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2"/>
            <p:cNvSpPr/>
            <p:nvPr/>
          </p:nvSpPr>
          <p:spPr>
            <a:xfrm rot="-3878216" flipH="1">
              <a:off x="1309572" y="4482002"/>
              <a:ext cx="19373" cy="23347"/>
            </a:xfrm>
            <a:custGeom>
              <a:avLst/>
              <a:gdLst/>
              <a:ahLst/>
              <a:cxnLst/>
              <a:rect l="l" t="t" r="r" b="b"/>
              <a:pathLst>
                <a:path w="775" h="934" extrusionOk="0">
                  <a:moveTo>
                    <a:pt x="463" y="1"/>
                  </a:moveTo>
                  <a:cubicBezTo>
                    <a:pt x="427" y="1"/>
                    <a:pt x="390" y="7"/>
                    <a:pt x="352" y="19"/>
                  </a:cubicBezTo>
                  <a:cubicBezTo>
                    <a:pt x="141" y="89"/>
                    <a:pt x="0" y="300"/>
                    <a:pt x="71" y="582"/>
                  </a:cubicBezTo>
                  <a:cubicBezTo>
                    <a:pt x="71" y="793"/>
                    <a:pt x="71" y="933"/>
                    <a:pt x="423" y="933"/>
                  </a:cubicBezTo>
                  <a:cubicBezTo>
                    <a:pt x="774" y="863"/>
                    <a:pt x="774" y="582"/>
                    <a:pt x="774" y="300"/>
                  </a:cubicBezTo>
                  <a:cubicBezTo>
                    <a:pt x="774" y="127"/>
                    <a:pt x="631" y="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1" name="Google Shape;12971;p22"/>
            <p:cNvGrpSpPr/>
            <p:nvPr/>
          </p:nvGrpSpPr>
          <p:grpSpPr>
            <a:xfrm>
              <a:off x="290599" y="4250329"/>
              <a:ext cx="287486" cy="287878"/>
              <a:chOff x="2433287" y="4496742"/>
              <a:chExt cx="287486" cy="287878"/>
            </a:xfrm>
          </p:grpSpPr>
          <p:sp>
            <p:nvSpPr>
              <p:cNvPr id="12972" name="Google Shape;12972;p22"/>
              <p:cNvSpPr/>
              <p:nvPr/>
            </p:nvSpPr>
            <p:spPr>
              <a:xfrm rot="7388752">
                <a:off x="2472765" y="4537091"/>
                <a:ext cx="208530" cy="207179"/>
              </a:xfrm>
              <a:custGeom>
                <a:avLst/>
                <a:gdLst/>
                <a:ahLst/>
                <a:cxnLst/>
                <a:rect l="l" t="t" r="r" b="b"/>
                <a:pathLst>
                  <a:path w="4170" h="4143" extrusionOk="0">
                    <a:moveTo>
                      <a:pt x="1416" y="1"/>
                    </a:moveTo>
                    <a:cubicBezTo>
                      <a:pt x="1389" y="1"/>
                      <a:pt x="1362" y="2"/>
                      <a:pt x="1335" y="6"/>
                    </a:cubicBezTo>
                    <a:lnTo>
                      <a:pt x="1335" y="540"/>
                    </a:lnTo>
                    <a:cubicBezTo>
                      <a:pt x="1335" y="540"/>
                      <a:pt x="1134" y="406"/>
                      <a:pt x="901" y="239"/>
                    </a:cubicBezTo>
                    <a:cubicBezTo>
                      <a:pt x="734" y="439"/>
                      <a:pt x="701" y="740"/>
                      <a:pt x="834" y="973"/>
                    </a:cubicBezTo>
                    <a:cubicBezTo>
                      <a:pt x="1001" y="1207"/>
                      <a:pt x="1168" y="1440"/>
                      <a:pt x="1401" y="1607"/>
                    </a:cubicBezTo>
                    <a:cubicBezTo>
                      <a:pt x="1251" y="1590"/>
                      <a:pt x="1101" y="1582"/>
                      <a:pt x="955" y="1582"/>
                    </a:cubicBezTo>
                    <a:cubicBezTo>
                      <a:pt x="809" y="1582"/>
                      <a:pt x="667" y="1590"/>
                      <a:pt x="534" y="1607"/>
                    </a:cubicBezTo>
                    <a:cubicBezTo>
                      <a:pt x="267" y="1674"/>
                      <a:pt x="67" y="1874"/>
                      <a:pt x="0" y="2141"/>
                    </a:cubicBezTo>
                    <a:cubicBezTo>
                      <a:pt x="301" y="2207"/>
                      <a:pt x="534" y="2274"/>
                      <a:pt x="534" y="2274"/>
                    </a:cubicBezTo>
                    <a:cubicBezTo>
                      <a:pt x="534" y="2274"/>
                      <a:pt x="334" y="2441"/>
                      <a:pt x="100" y="2641"/>
                    </a:cubicBezTo>
                    <a:cubicBezTo>
                      <a:pt x="246" y="2816"/>
                      <a:pt x="468" y="2914"/>
                      <a:pt x="677" y="2914"/>
                    </a:cubicBezTo>
                    <a:cubicBezTo>
                      <a:pt x="708" y="2914"/>
                      <a:pt x="738" y="2912"/>
                      <a:pt x="768" y="2908"/>
                    </a:cubicBezTo>
                    <a:cubicBezTo>
                      <a:pt x="1068" y="2841"/>
                      <a:pt x="1335" y="2708"/>
                      <a:pt x="1568" y="2574"/>
                    </a:cubicBezTo>
                    <a:lnTo>
                      <a:pt x="1568" y="2574"/>
                    </a:lnTo>
                    <a:cubicBezTo>
                      <a:pt x="1435" y="2841"/>
                      <a:pt x="1335" y="3108"/>
                      <a:pt x="1301" y="3408"/>
                    </a:cubicBezTo>
                    <a:cubicBezTo>
                      <a:pt x="1268" y="3675"/>
                      <a:pt x="1368" y="3942"/>
                      <a:pt x="1601" y="4075"/>
                    </a:cubicBezTo>
                    <a:cubicBezTo>
                      <a:pt x="1768" y="3809"/>
                      <a:pt x="1935" y="3608"/>
                      <a:pt x="1935" y="3608"/>
                    </a:cubicBezTo>
                    <a:cubicBezTo>
                      <a:pt x="1935" y="3608"/>
                      <a:pt x="2002" y="3842"/>
                      <a:pt x="2135" y="4142"/>
                    </a:cubicBezTo>
                    <a:cubicBezTo>
                      <a:pt x="2369" y="4042"/>
                      <a:pt x="2569" y="3842"/>
                      <a:pt x="2602" y="3575"/>
                    </a:cubicBezTo>
                    <a:cubicBezTo>
                      <a:pt x="2602" y="3275"/>
                      <a:pt x="2569" y="3008"/>
                      <a:pt x="2535" y="2708"/>
                    </a:cubicBezTo>
                    <a:lnTo>
                      <a:pt x="2535" y="2708"/>
                    </a:lnTo>
                    <a:cubicBezTo>
                      <a:pt x="2736" y="2908"/>
                      <a:pt x="2969" y="3108"/>
                      <a:pt x="3203" y="3242"/>
                    </a:cubicBezTo>
                    <a:cubicBezTo>
                      <a:pt x="3290" y="3279"/>
                      <a:pt x="3387" y="3298"/>
                      <a:pt x="3485" y="3298"/>
                    </a:cubicBezTo>
                    <a:cubicBezTo>
                      <a:pt x="3647" y="3298"/>
                      <a:pt x="3811" y="3246"/>
                      <a:pt x="3936" y="3141"/>
                    </a:cubicBezTo>
                    <a:cubicBezTo>
                      <a:pt x="3736" y="2908"/>
                      <a:pt x="3603" y="2708"/>
                      <a:pt x="3603" y="2708"/>
                    </a:cubicBezTo>
                    <a:lnTo>
                      <a:pt x="4137" y="2708"/>
                    </a:lnTo>
                    <a:cubicBezTo>
                      <a:pt x="4170" y="2441"/>
                      <a:pt x="4003" y="2174"/>
                      <a:pt x="3770" y="2074"/>
                    </a:cubicBezTo>
                    <a:cubicBezTo>
                      <a:pt x="3503" y="1974"/>
                      <a:pt x="3236" y="1907"/>
                      <a:pt x="2936" y="1874"/>
                    </a:cubicBezTo>
                    <a:cubicBezTo>
                      <a:pt x="3203" y="1740"/>
                      <a:pt x="3436" y="1574"/>
                      <a:pt x="3636" y="1373"/>
                    </a:cubicBezTo>
                    <a:cubicBezTo>
                      <a:pt x="3803" y="1207"/>
                      <a:pt x="3870" y="906"/>
                      <a:pt x="3770" y="673"/>
                    </a:cubicBezTo>
                    <a:lnTo>
                      <a:pt x="3770" y="673"/>
                    </a:lnTo>
                    <a:cubicBezTo>
                      <a:pt x="3469" y="773"/>
                      <a:pt x="3236" y="840"/>
                      <a:pt x="3236" y="840"/>
                    </a:cubicBezTo>
                    <a:cubicBezTo>
                      <a:pt x="3236" y="840"/>
                      <a:pt x="3303" y="540"/>
                      <a:pt x="3403" y="273"/>
                    </a:cubicBezTo>
                    <a:cubicBezTo>
                      <a:pt x="3320" y="242"/>
                      <a:pt x="3238" y="227"/>
                      <a:pt x="3157" y="227"/>
                    </a:cubicBezTo>
                    <a:cubicBezTo>
                      <a:pt x="2977" y="227"/>
                      <a:pt x="2807" y="301"/>
                      <a:pt x="2669" y="439"/>
                    </a:cubicBezTo>
                    <a:cubicBezTo>
                      <a:pt x="2502" y="673"/>
                      <a:pt x="2335" y="906"/>
                      <a:pt x="2235" y="1173"/>
                    </a:cubicBezTo>
                    <a:cubicBezTo>
                      <a:pt x="2202" y="873"/>
                      <a:pt x="2102" y="606"/>
                      <a:pt x="2002" y="339"/>
                    </a:cubicBezTo>
                    <a:cubicBezTo>
                      <a:pt x="1882" y="130"/>
                      <a:pt x="1655" y="1"/>
                      <a:pt x="1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3" name="Google Shape;12973;p22"/>
              <p:cNvGrpSpPr/>
              <p:nvPr/>
            </p:nvGrpSpPr>
            <p:grpSpPr>
              <a:xfrm rot="7388796">
                <a:off x="2528110" y="4591071"/>
                <a:ext cx="101814" cy="101814"/>
                <a:chOff x="1144420" y="3408156"/>
                <a:chExt cx="101811" cy="101811"/>
              </a:xfrm>
            </p:grpSpPr>
            <p:sp>
              <p:nvSpPr>
                <p:cNvPr id="12974" name="Google Shape;12974;p22"/>
                <p:cNvSpPr/>
                <p:nvPr/>
              </p:nvSpPr>
              <p:spPr>
                <a:xfrm>
                  <a:off x="1144420" y="3449861"/>
                  <a:ext cx="53455" cy="21752"/>
                </a:xfrm>
                <a:custGeom>
                  <a:avLst/>
                  <a:gdLst/>
                  <a:ahLst/>
                  <a:cxnLst/>
                  <a:rect l="l" t="t" r="r" b="b"/>
                  <a:pathLst>
                    <a:path w="1069" h="435" extrusionOk="0">
                      <a:moveTo>
                        <a:pt x="568" y="401"/>
                      </a:moveTo>
                      <a:cubicBezTo>
                        <a:pt x="368" y="434"/>
                        <a:pt x="168" y="401"/>
                        <a:pt x="1" y="334"/>
                      </a:cubicBezTo>
                      <a:cubicBezTo>
                        <a:pt x="134" y="167"/>
                        <a:pt x="301" y="67"/>
                        <a:pt x="501" y="34"/>
                      </a:cubicBezTo>
                      <a:cubicBezTo>
                        <a:pt x="668" y="0"/>
                        <a:pt x="868" y="34"/>
                        <a:pt x="1068" y="134"/>
                      </a:cubicBezTo>
                      <a:cubicBezTo>
                        <a:pt x="935" y="267"/>
                        <a:pt x="735" y="367"/>
                        <a:pt x="568" y="4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2"/>
                <p:cNvSpPr/>
                <p:nvPr/>
              </p:nvSpPr>
              <p:spPr>
                <a:xfrm>
                  <a:off x="1197826" y="3454862"/>
                  <a:ext cx="48405" cy="26753"/>
                </a:xfrm>
                <a:custGeom>
                  <a:avLst/>
                  <a:gdLst/>
                  <a:ahLst/>
                  <a:cxnLst/>
                  <a:rect l="l" t="t" r="r" b="b"/>
                  <a:pathLst>
                    <a:path w="968" h="535" extrusionOk="0">
                      <a:moveTo>
                        <a:pt x="567" y="101"/>
                      </a:moveTo>
                      <a:cubicBezTo>
                        <a:pt x="734" y="167"/>
                        <a:pt x="867" y="334"/>
                        <a:pt x="968" y="501"/>
                      </a:cubicBezTo>
                      <a:cubicBezTo>
                        <a:pt x="767" y="534"/>
                        <a:pt x="567" y="534"/>
                        <a:pt x="400" y="434"/>
                      </a:cubicBezTo>
                      <a:cubicBezTo>
                        <a:pt x="234" y="334"/>
                        <a:pt x="67" y="201"/>
                        <a:pt x="0" y="34"/>
                      </a:cubicBezTo>
                      <a:cubicBezTo>
                        <a:pt x="167" y="1"/>
                        <a:pt x="367" y="1"/>
                        <a:pt x="567" y="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2"/>
                <p:cNvSpPr/>
                <p:nvPr/>
              </p:nvSpPr>
              <p:spPr>
                <a:xfrm>
                  <a:off x="1197826" y="3416507"/>
                  <a:ext cx="36754" cy="40054"/>
                </a:xfrm>
                <a:custGeom>
                  <a:avLst/>
                  <a:gdLst/>
                  <a:ahLst/>
                  <a:cxnLst/>
                  <a:rect l="l" t="t" r="r" b="b"/>
                  <a:pathLst>
                    <a:path w="735" h="801" extrusionOk="0">
                      <a:moveTo>
                        <a:pt x="234" y="267"/>
                      </a:moveTo>
                      <a:cubicBezTo>
                        <a:pt x="367" y="134"/>
                        <a:pt x="534" y="34"/>
                        <a:pt x="734" y="0"/>
                      </a:cubicBezTo>
                      <a:cubicBezTo>
                        <a:pt x="701" y="200"/>
                        <a:pt x="634" y="401"/>
                        <a:pt x="501" y="534"/>
                      </a:cubicBezTo>
                      <a:cubicBezTo>
                        <a:pt x="367" y="667"/>
                        <a:pt x="167" y="768"/>
                        <a:pt x="0" y="801"/>
                      </a:cubicBezTo>
                      <a:cubicBezTo>
                        <a:pt x="0" y="601"/>
                        <a:pt x="100" y="434"/>
                        <a:pt x="234" y="2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2"/>
                <p:cNvSpPr/>
                <p:nvPr/>
              </p:nvSpPr>
              <p:spPr>
                <a:xfrm>
                  <a:off x="1169473" y="3408156"/>
                  <a:ext cx="31703" cy="48405"/>
                </a:xfrm>
                <a:custGeom>
                  <a:avLst/>
                  <a:gdLst/>
                  <a:ahLst/>
                  <a:cxnLst/>
                  <a:rect l="l" t="t" r="r" b="b"/>
                  <a:pathLst>
                    <a:path w="634" h="968" extrusionOk="0">
                      <a:moveTo>
                        <a:pt x="134" y="568"/>
                      </a:moveTo>
                      <a:cubicBezTo>
                        <a:pt x="33" y="401"/>
                        <a:pt x="0" y="201"/>
                        <a:pt x="33" y="1"/>
                      </a:cubicBezTo>
                      <a:cubicBezTo>
                        <a:pt x="400" y="167"/>
                        <a:pt x="634" y="568"/>
                        <a:pt x="567" y="968"/>
                      </a:cubicBezTo>
                      <a:cubicBezTo>
                        <a:pt x="367" y="868"/>
                        <a:pt x="234" y="734"/>
                        <a:pt x="134" y="5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2"/>
                <p:cNvSpPr/>
                <p:nvPr/>
              </p:nvSpPr>
              <p:spPr>
                <a:xfrm>
                  <a:off x="1179474" y="3456512"/>
                  <a:ext cx="23402" cy="53455"/>
                </a:xfrm>
                <a:custGeom>
                  <a:avLst/>
                  <a:gdLst/>
                  <a:ahLst/>
                  <a:cxnLst/>
                  <a:rect l="l" t="t" r="r" b="b"/>
                  <a:pathLst>
                    <a:path w="468" h="1069" extrusionOk="0">
                      <a:moveTo>
                        <a:pt x="467" y="568"/>
                      </a:moveTo>
                      <a:cubicBezTo>
                        <a:pt x="434" y="735"/>
                        <a:pt x="334" y="935"/>
                        <a:pt x="200" y="1068"/>
                      </a:cubicBezTo>
                      <a:cubicBezTo>
                        <a:pt x="0" y="735"/>
                        <a:pt x="67" y="301"/>
                        <a:pt x="367" y="1"/>
                      </a:cubicBezTo>
                      <a:cubicBezTo>
                        <a:pt x="434" y="168"/>
                        <a:pt x="467" y="368"/>
                        <a:pt x="467" y="5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979" name="Google Shape;12979;p22"/>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7335786"/>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203"/>
        <p:cNvGrpSpPr/>
        <p:nvPr/>
      </p:nvGrpSpPr>
      <p:grpSpPr>
        <a:xfrm>
          <a:off x="0" y="0"/>
          <a:ext cx="0" cy="0"/>
          <a:chOff x="0" y="0"/>
          <a:chExt cx="0" cy="0"/>
        </a:xfrm>
      </p:grpSpPr>
      <p:sp>
        <p:nvSpPr>
          <p:cNvPr id="5204" name="Google Shape;5204;p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322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205" name="Google Shape;5205;p5"/>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5206" name="Google Shape;5206;p5"/>
          <p:cNvSpPr txBox="1">
            <a:spLocks noGrp="1"/>
          </p:cNvSpPr>
          <p:nvPr>
            <p:ph type="title" idx="2"/>
          </p:nvPr>
        </p:nvSpPr>
        <p:spPr>
          <a:xfrm>
            <a:off x="1954568" y="1529575"/>
            <a:ext cx="1917600" cy="309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200"/>
              <a:buNone/>
              <a:defRPr sz="2800"/>
            </a:lvl1pPr>
            <a:lvl2pPr lvl="1" algn="r" rtl="0">
              <a:spcBef>
                <a:spcPts val="0"/>
              </a:spcBef>
              <a:spcAft>
                <a:spcPts val="0"/>
              </a:spcAft>
              <a:buSzPts val="3200"/>
              <a:buNone/>
              <a:defRPr>
                <a:latin typeface="Questrial"/>
                <a:ea typeface="Questrial"/>
                <a:cs typeface="Questrial"/>
                <a:sym typeface="Questrial"/>
              </a:defRPr>
            </a:lvl2pPr>
            <a:lvl3pPr lvl="2" algn="r" rtl="0">
              <a:spcBef>
                <a:spcPts val="0"/>
              </a:spcBef>
              <a:spcAft>
                <a:spcPts val="0"/>
              </a:spcAft>
              <a:buSzPts val="3200"/>
              <a:buNone/>
              <a:defRPr>
                <a:latin typeface="Questrial"/>
                <a:ea typeface="Questrial"/>
                <a:cs typeface="Questrial"/>
                <a:sym typeface="Questrial"/>
              </a:defRPr>
            </a:lvl3pPr>
            <a:lvl4pPr lvl="3" algn="r" rtl="0">
              <a:spcBef>
                <a:spcPts val="0"/>
              </a:spcBef>
              <a:spcAft>
                <a:spcPts val="0"/>
              </a:spcAft>
              <a:buSzPts val="3200"/>
              <a:buNone/>
              <a:defRPr>
                <a:latin typeface="Questrial"/>
                <a:ea typeface="Questrial"/>
                <a:cs typeface="Questrial"/>
                <a:sym typeface="Questrial"/>
              </a:defRPr>
            </a:lvl4pPr>
            <a:lvl5pPr lvl="4" algn="r" rtl="0">
              <a:spcBef>
                <a:spcPts val="0"/>
              </a:spcBef>
              <a:spcAft>
                <a:spcPts val="0"/>
              </a:spcAft>
              <a:buSzPts val="3200"/>
              <a:buNone/>
              <a:defRPr>
                <a:latin typeface="Questrial"/>
                <a:ea typeface="Questrial"/>
                <a:cs typeface="Questrial"/>
                <a:sym typeface="Questrial"/>
              </a:defRPr>
            </a:lvl5pPr>
            <a:lvl6pPr lvl="5" algn="r" rtl="0">
              <a:spcBef>
                <a:spcPts val="0"/>
              </a:spcBef>
              <a:spcAft>
                <a:spcPts val="0"/>
              </a:spcAft>
              <a:buSzPts val="3200"/>
              <a:buNone/>
              <a:defRPr>
                <a:latin typeface="Questrial"/>
                <a:ea typeface="Questrial"/>
                <a:cs typeface="Questrial"/>
                <a:sym typeface="Questrial"/>
              </a:defRPr>
            </a:lvl6pPr>
            <a:lvl7pPr lvl="6" algn="r" rtl="0">
              <a:spcBef>
                <a:spcPts val="0"/>
              </a:spcBef>
              <a:spcAft>
                <a:spcPts val="0"/>
              </a:spcAft>
              <a:buSzPts val="3200"/>
              <a:buNone/>
              <a:defRPr>
                <a:latin typeface="Questrial"/>
                <a:ea typeface="Questrial"/>
                <a:cs typeface="Questrial"/>
                <a:sym typeface="Questrial"/>
              </a:defRPr>
            </a:lvl7pPr>
            <a:lvl8pPr lvl="7" algn="r" rtl="0">
              <a:spcBef>
                <a:spcPts val="0"/>
              </a:spcBef>
              <a:spcAft>
                <a:spcPts val="0"/>
              </a:spcAft>
              <a:buSzPts val="3200"/>
              <a:buNone/>
              <a:defRPr>
                <a:latin typeface="Questrial"/>
                <a:ea typeface="Questrial"/>
                <a:cs typeface="Questrial"/>
                <a:sym typeface="Questrial"/>
              </a:defRPr>
            </a:lvl8pPr>
            <a:lvl9pPr lvl="8" algn="r" rtl="0">
              <a:spcBef>
                <a:spcPts val="0"/>
              </a:spcBef>
              <a:spcAft>
                <a:spcPts val="0"/>
              </a:spcAft>
              <a:buSzPts val="3200"/>
              <a:buNone/>
              <a:defRPr>
                <a:latin typeface="Questrial"/>
                <a:ea typeface="Questrial"/>
                <a:cs typeface="Questrial"/>
                <a:sym typeface="Questrial"/>
              </a:defRPr>
            </a:lvl9pPr>
          </a:lstStyle>
          <a:p>
            <a:endParaRPr/>
          </a:p>
        </p:txBody>
      </p:sp>
      <p:sp>
        <p:nvSpPr>
          <p:cNvPr id="5207" name="Google Shape;5207;p5"/>
          <p:cNvSpPr txBox="1">
            <a:spLocks noGrp="1"/>
          </p:cNvSpPr>
          <p:nvPr>
            <p:ph type="subTitle" idx="1"/>
          </p:nvPr>
        </p:nvSpPr>
        <p:spPr>
          <a:xfrm>
            <a:off x="1556673" y="1917575"/>
            <a:ext cx="2330400" cy="7605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600"/>
              <a:buNone/>
              <a:defRPr sz="1500">
                <a:solidFill>
                  <a:schemeClr val="accent6"/>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208" name="Google Shape;5208;p5"/>
          <p:cNvSpPr txBox="1">
            <a:spLocks noGrp="1"/>
          </p:cNvSpPr>
          <p:nvPr>
            <p:ph type="title" idx="3"/>
          </p:nvPr>
        </p:nvSpPr>
        <p:spPr>
          <a:xfrm>
            <a:off x="1956345" y="2976675"/>
            <a:ext cx="1917600" cy="309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200"/>
              <a:buNone/>
              <a:defRPr sz="2800"/>
            </a:lvl1pPr>
            <a:lvl2pPr lvl="1" algn="r" rtl="0">
              <a:spcBef>
                <a:spcPts val="0"/>
              </a:spcBef>
              <a:spcAft>
                <a:spcPts val="0"/>
              </a:spcAft>
              <a:buSzPts val="3200"/>
              <a:buNone/>
              <a:defRPr>
                <a:latin typeface="Questrial"/>
                <a:ea typeface="Questrial"/>
                <a:cs typeface="Questrial"/>
                <a:sym typeface="Questrial"/>
              </a:defRPr>
            </a:lvl2pPr>
            <a:lvl3pPr lvl="2" algn="r" rtl="0">
              <a:spcBef>
                <a:spcPts val="0"/>
              </a:spcBef>
              <a:spcAft>
                <a:spcPts val="0"/>
              </a:spcAft>
              <a:buSzPts val="3200"/>
              <a:buNone/>
              <a:defRPr>
                <a:latin typeface="Questrial"/>
                <a:ea typeface="Questrial"/>
                <a:cs typeface="Questrial"/>
                <a:sym typeface="Questrial"/>
              </a:defRPr>
            </a:lvl3pPr>
            <a:lvl4pPr lvl="3" algn="r" rtl="0">
              <a:spcBef>
                <a:spcPts val="0"/>
              </a:spcBef>
              <a:spcAft>
                <a:spcPts val="0"/>
              </a:spcAft>
              <a:buSzPts val="3200"/>
              <a:buNone/>
              <a:defRPr>
                <a:latin typeface="Questrial"/>
                <a:ea typeface="Questrial"/>
                <a:cs typeface="Questrial"/>
                <a:sym typeface="Questrial"/>
              </a:defRPr>
            </a:lvl4pPr>
            <a:lvl5pPr lvl="4" algn="r" rtl="0">
              <a:spcBef>
                <a:spcPts val="0"/>
              </a:spcBef>
              <a:spcAft>
                <a:spcPts val="0"/>
              </a:spcAft>
              <a:buSzPts val="3200"/>
              <a:buNone/>
              <a:defRPr>
                <a:latin typeface="Questrial"/>
                <a:ea typeface="Questrial"/>
                <a:cs typeface="Questrial"/>
                <a:sym typeface="Questrial"/>
              </a:defRPr>
            </a:lvl5pPr>
            <a:lvl6pPr lvl="5" algn="r" rtl="0">
              <a:spcBef>
                <a:spcPts val="0"/>
              </a:spcBef>
              <a:spcAft>
                <a:spcPts val="0"/>
              </a:spcAft>
              <a:buSzPts val="3200"/>
              <a:buNone/>
              <a:defRPr>
                <a:latin typeface="Questrial"/>
                <a:ea typeface="Questrial"/>
                <a:cs typeface="Questrial"/>
                <a:sym typeface="Questrial"/>
              </a:defRPr>
            </a:lvl6pPr>
            <a:lvl7pPr lvl="6" algn="r" rtl="0">
              <a:spcBef>
                <a:spcPts val="0"/>
              </a:spcBef>
              <a:spcAft>
                <a:spcPts val="0"/>
              </a:spcAft>
              <a:buSzPts val="3200"/>
              <a:buNone/>
              <a:defRPr>
                <a:latin typeface="Questrial"/>
                <a:ea typeface="Questrial"/>
                <a:cs typeface="Questrial"/>
                <a:sym typeface="Questrial"/>
              </a:defRPr>
            </a:lvl7pPr>
            <a:lvl8pPr lvl="7" algn="r" rtl="0">
              <a:spcBef>
                <a:spcPts val="0"/>
              </a:spcBef>
              <a:spcAft>
                <a:spcPts val="0"/>
              </a:spcAft>
              <a:buSzPts val="3200"/>
              <a:buNone/>
              <a:defRPr>
                <a:latin typeface="Questrial"/>
                <a:ea typeface="Questrial"/>
                <a:cs typeface="Questrial"/>
                <a:sym typeface="Questrial"/>
              </a:defRPr>
            </a:lvl8pPr>
            <a:lvl9pPr lvl="8" algn="r" rtl="0">
              <a:spcBef>
                <a:spcPts val="0"/>
              </a:spcBef>
              <a:spcAft>
                <a:spcPts val="0"/>
              </a:spcAft>
              <a:buSzPts val="3200"/>
              <a:buNone/>
              <a:defRPr>
                <a:latin typeface="Questrial"/>
                <a:ea typeface="Questrial"/>
                <a:cs typeface="Questrial"/>
                <a:sym typeface="Questrial"/>
              </a:defRPr>
            </a:lvl9pPr>
          </a:lstStyle>
          <a:p>
            <a:endParaRPr/>
          </a:p>
        </p:txBody>
      </p:sp>
      <p:sp>
        <p:nvSpPr>
          <p:cNvPr id="5209" name="Google Shape;5209;p5"/>
          <p:cNvSpPr txBox="1">
            <a:spLocks noGrp="1"/>
          </p:cNvSpPr>
          <p:nvPr>
            <p:ph type="subTitle" idx="4"/>
          </p:nvPr>
        </p:nvSpPr>
        <p:spPr>
          <a:xfrm>
            <a:off x="1565728" y="3364675"/>
            <a:ext cx="2330400" cy="7605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600"/>
              <a:buNone/>
              <a:defRPr sz="1500">
                <a:solidFill>
                  <a:schemeClr val="accent6"/>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5210" name="Google Shape;5210;p5"/>
          <p:cNvGrpSpPr/>
          <p:nvPr/>
        </p:nvGrpSpPr>
        <p:grpSpPr>
          <a:xfrm>
            <a:off x="-1033211" y="1474222"/>
            <a:ext cx="15407344" cy="4768357"/>
            <a:chOff x="-3238331" y="1119576"/>
            <a:chExt cx="17531377" cy="5425716"/>
          </a:xfrm>
        </p:grpSpPr>
        <p:sp>
          <p:nvSpPr>
            <p:cNvPr id="5211" name="Google Shape;5211;p5"/>
            <p:cNvSpPr/>
            <p:nvPr/>
          </p:nvSpPr>
          <p:spPr>
            <a:xfrm>
              <a:off x="5577125" y="1119576"/>
              <a:ext cx="4407484" cy="4407369"/>
            </a:xfrm>
            <a:custGeom>
              <a:avLst/>
              <a:gdLst/>
              <a:ahLst/>
              <a:cxnLst/>
              <a:rect l="l" t="t" r="r" b="b"/>
              <a:pathLst>
                <a:path w="46319" h="46319" extrusionOk="0">
                  <a:moveTo>
                    <a:pt x="23164" y="1"/>
                  </a:moveTo>
                  <a:cubicBezTo>
                    <a:pt x="10374" y="1"/>
                    <a:pt x="1" y="10374"/>
                    <a:pt x="1" y="23164"/>
                  </a:cubicBezTo>
                  <a:cubicBezTo>
                    <a:pt x="1" y="35954"/>
                    <a:pt x="10374" y="46318"/>
                    <a:pt x="23164" y="46318"/>
                  </a:cubicBezTo>
                  <a:cubicBezTo>
                    <a:pt x="35945" y="46318"/>
                    <a:pt x="46319" y="35954"/>
                    <a:pt x="46319" y="23164"/>
                  </a:cubicBezTo>
                  <a:cubicBezTo>
                    <a:pt x="46319" y="10374"/>
                    <a:pt x="35945" y="1"/>
                    <a:pt x="2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2" name="Google Shape;5212;p5"/>
            <p:cNvGrpSpPr/>
            <p:nvPr/>
          </p:nvGrpSpPr>
          <p:grpSpPr>
            <a:xfrm>
              <a:off x="-3238331" y="2402315"/>
              <a:ext cx="17531377" cy="4142978"/>
              <a:chOff x="-3009731" y="2402315"/>
              <a:chExt cx="17531377" cy="4142978"/>
            </a:xfrm>
          </p:grpSpPr>
          <p:sp>
            <p:nvSpPr>
              <p:cNvPr id="5213" name="Google Shape;5213;p5"/>
              <p:cNvSpPr/>
              <p:nvPr/>
            </p:nvSpPr>
            <p:spPr>
              <a:xfrm>
                <a:off x="3992660" y="2418131"/>
                <a:ext cx="10528986" cy="2738022"/>
              </a:xfrm>
              <a:custGeom>
                <a:avLst/>
                <a:gdLst/>
                <a:ahLst/>
                <a:cxnLst/>
                <a:rect l="l" t="t" r="r" b="b"/>
                <a:pathLst>
                  <a:path w="83266" h="21653" extrusionOk="0">
                    <a:moveTo>
                      <a:pt x="43283" y="0"/>
                    </a:moveTo>
                    <a:cubicBezTo>
                      <a:pt x="43175" y="0"/>
                      <a:pt x="43085" y="16"/>
                      <a:pt x="43023" y="53"/>
                    </a:cubicBezTo>
                    <a:cubicBezTo>
                      <a:pt x="42410" y="408"/>
                      <a:pt x="40181" y="728"/>
                      <a:pt x="39337" y="728"/>
                    </a:cubicBezTo>
                    <a:cubicBezTo>
                      <a:pt x="38502" y="728"/>
                      <a:pt x="28990" y="6323"/>
                      <a:pt x="22862" y="9023"/>
                    </a:cubicBezTo>
                    <a:cubicBezTo>
                      <a:pt x="16733" y="11723"/>
                      <a:pt x="14930" y="11483"/>
                      <a:pt x="9344" y="13109"/>
                    </a:cubicBezTo>
                    <a:cubicBezTo>
                      <a:pt x="6502" y="13935"/>
                      <a:pt x="4237" y="14858"/>
                      <a:pt x="0" y="15578"/>
                    </a:cubicBezTo>
                    <a:lnTo>
                      <a:pt x="0" y="21653"/>
                    </a:lnTo>
                    <a:lnTo>
                      <a:pt x="83266" y="21653"/>
                    </a:lnTo>
                    <a:lnTo>
                      <a:pt x="83266" y="13224"/>
                    </a:lnTo>
                    <a:lnTo>
                      <a:pt x="83177" y="13224"/>
                    </a:lnTo>
                    <a:cubicBezTo>
                      <a:pt x="83035" y="13237"/>
                      <a:pt x="82890" y="13243"/>
                      <a:pt x="82741" y="13243"/>
                    </a:cubicBezTo>
                    <a:cubicBezTo>
                      <a:pt x="79954" y="13243"/>
                      <a:pt x="75982" y="11144"/>
                      <a:pt x="75130" y="10942"/>
                    </a:cubicBezTo>
                    <a:cubicBezTo>
                      <a:pt x="74394" y="10776"/>
                      <a:pt x="74297" y="10328"/>
                      <a:pt x="72320" y="10328"/>
                    </a:cubicBezTo>
                    <a:cubicBezTo>
                      <a:pt x="71863" y="10328"/>
                      <a:pt x="71306" y="10352"/>
                      <a:pt x="70618" y="10409"/>
                    </a:cubicBezTo>
                    <a:cubicBezTo>
                      <a:pt x="70485" y="10419"/>
                      <a:pt x="70343" y="10425"/>
                      <a:pt x="70192" y="10425"/>
                    </a:cubicBezTo>
                    <a:cubicBezTo>
                      <a:pt x="66204" y="10425"/>
                      <a:pt x="56333" y="6790"/>
                      <a:pt x="52722" y="4813"/>
                    </a:cubicBezTo>
                    <a:cubicBezTo>
                      <a:pt x="48965" y="2771"/>
                      <a:pt x="45403" y="577"/>
                      <a:pt x="44924" y="417"/>
                    </a:cubicBezTo>
                    <a:cubicBezTo>
                      <a:pt x="44535" y="287"/>
                      <a:pt x="43743" y="0"/>
                      <a:pt x="43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6999779" y="2402315"/>
                <a:ext cx="5220235" cy="1256281"/>
              </a:xfrm>
              <a:custGeom>
                <a:avLst/>
                <a:gdLst/>
                <a:ahLst/>
                <a:cxnLst/>
                <a:rect l="l" t="t" r="r" b="b"/>
                <a:pathLst>
                  <a:path w="41283" h="9935" extrusionOk="0">
                    <a:moveTo>
                      <a:pt x="19580" y="0"/>
                    </a:moveTo>
                    <a:cubicBezTo>
                      <a:pt x="19475" y="0"/>
                      <a:pt x="19388" y="15"/>
                      <a:pt x="19327" y="50"/>
                    </a:cubicBezTo>
                    <a:cubicBezTo>
                      <a:pt x="18714" y="405"/>
                      <a:pt x="16485" y="734"/>
                      <a:pt x="15641" y="734"/>
                    </a:cubicBezTo>
                    <a:cubicBezTo>
                      <a:pt x="14842" y="734"/>
                      <a:pt x="6200" y="5787"/>
                      <a:pt x="81" y="8612"/>
                    </a:cubicBezTo>
                    <a:cubicBezTo>
                      <a:pt x="82" y="8614"/>
                      <a:pt x="85" y="8615"/>
                      <a:pt x="90" y="8615"/>
                    </a:cubicBezTo>
                    <a:cubicBezTo>
                      <a:pt x="323" y="8615"/>
                      <a:pt x="4460" y="6843"/>
                      <a:pt x="5202" y="6843"/>
                    </a:cubicBezTo>
                    <a:cubicBezTo>
                      <a:pt x="5299" y="6843"/>
                      <a:pt x="5338" y="6874"/>
                      <a:pt x="5303" y="6942"/>
                    </a:cubicBezTo>
                    <a:cubicBezTo>
                      <a:pt x="5205" y="7137"/>
                      <a:pt x="1" y="9935"/>
                      <a:pt x="533" y="9935"/>
                    </a:cubicBezTo>
                    <a:cubicBezTo>
                      <a:pt x="1226" y="9935"/>
                      <a:pt x="4335" y="8319"/>
                      <a:pt x="5028" y="8070"/>
                    </a:cubicBezTo>
                    <a:cubicBezTo>
                      <a:pt x="5718" y="7821"/>
                      <a:pt x="6099" y="7722"/>
                      <a:pt x="6276" y="7722"/>
                    </a:cubicBezTo>
                    <a:cubicBezTo>
                      <a:pt x="6941" y="7722"/>
                      <a:pt x="4671" y="9127"/>
                      <a:pt x="4965" y="9127"/>
                    </a:cubicBezTo>
                    <a:cubicBezTo>
                      <a:pt x="5489" y="9127"/>
                      <a:pt x="5880" y="8780"/>
                      <a:pt x="6253" y="8612"/>
                    </a:cubicBezTo>
                    <a:cubicBezTo>
                      <a:pt x="7101" y="8218"/>
                      <a:pt x="9136" y="7222"/>
                      <a:pt x="9974" y="7222"/>
                    </a:cubicBezTo>
                    <a:cubicBezTo>
                      <a:pt x="10006" y="7222"/>
                      <a:pt x="10036" y="7223"/>
                      <a:pt x="10064" y="7226"/>
                    </a:cubicBezTo>
                    <a:cubicBezTo>
                      <a:pt x="10410" y="7271"/>
                      <a:pt x="8802" y="8425"/>
                      <a:pt x="9051" y="8425"/>
                    </a:cubicBezTo>
                    <a:cubicBezTo>
                      <a:pt x="9415" y="8425"/>
                      <a:pt x="10543" y="7768"/>
                      <a:pt x="11058" y="7768"/>
                    </a:cubicBezTo>
                    <a:cubicBezTo>
                      <a:pt x="11211" y="7768"/>
                      <a:pt x="10813" y="8197"/>
                      <a:pt x="11272" y="8197"/>
                    </a:cubicBezTo>
                    <a:cubicBezTo>
                      <a:pt x="11293" y="8197"/>
                      <a:pt x="11317" y="8196"/>
                      <a:pt x="11342" y="8194"/>
                    </a:cubicBezTo>
                    <a:cubicBezTo>
                      <a:pt x="11411" y="8189"/>
                      <a:pt x="11477" y="8187"/>
                      <a:pt x="11540" y="8187"/>
                    </a:cubicBezTo>
                    <a:cubicBezTo>
                      <a:pt x="12148" y="8187"/>
                      <a:pt x="12520" y="8408"/>
                      <a:pt x="13069" y="8408"/>
                    </a:cubicBezTo>
                    <a:cubicBezTo>
                      <a:pt x="13133" y="8408"/>
                      <a:pt x="13200" y="8405"/>
                      <a:pt x="13270" y="8398"/>
                    </a:cubicBezTo>
                    <a:cubicBezTo>
                      <a:pt x="14176" y="8310"/>
                      <a:pt x="14913" y="7413"/>
                      <a:pt x="15774" y="7217"/>
                    </a:cubicBezTo>
                    <a:cubicBezTo>
                      <a:pt x="15801" y="7211"/>
                      <a:pt x="15826" y="7209"/>
                      <a:pt x="15850" y="7209"/>
                    </a:cubicBezTo>
                    <a:cubicBezTo>
                      <a:pt x="16489" y="7209"/>
                      <a:pt x="16350" y="9171"/>
                      <a:pt x="16746" y="9171"/>
                    </a:cubicBezTo>
                    <a:cubicBezTo>
                      <a:pt x="16748" y="9171"/>
                      <a:pt x="16750" y="9171"/>
                      <a:pt x="16751" y="9171"/>
                    </a:cubicBezTo>
                    <a:cubicBezTo>
                      <a:pt x="17158" y="9145"/>
                      <a:pt x="17539" y="8059"/>
                      <a:pt x="17977" y="8059"/>
                    </a:cubicBezTo>
                    <a:cubicBezTo>
                      <a:pt x="17989" y="8059"/>
                      <a:pt x="18001" y="8059"/>
                      <a:pt x="18013" y="8061"/>
                    </a:cubicBezTo>
                    <a:cubicBezTo>
                      <a:pt x="18082" y="8070"/>
                      <a:pt x="18152" y="8075"/>
                      <a:pt x="18224" y="8075"/>
                    </a:cubicBezTo>
                    <a:cubicBezTo>
                      <a:pt x="19179" y="8075"/>
                      <a:pt x="20365" y="7305"/>
                      <a:pt x="21290" y="7173"/>
                    </a:cubicBezTo>
                    <a:cubicBezTo>
                      <a:pt x="21318" y="7169"/>
                      <a:pt x="21347" y="7167"/>
                      <a:pt x="21377" y="7167"/>
                    </a:cubicBezTo>
                    <a:cubicBezTo>
                      <a:pt x="22196" y="7167"/>
                      <a:pt x="23978" y="8443"/>
                      <a:pt x="24485" y="8443"/>
                    </a:cubicBezTo>
                    <a:cubicBezTo>
                      <a:pt x="24509" y="8443"/>
                      <a:pt x="24531" y="8440"/>
                      <a:pt x="24550" y="8434"/>
                    </a:cubicBezTo>
                    <a:cubicBezTo>
                      <a:pt x="25011" y="8283"/>
                      <a:pt x="23120" y="6729"/>
                      <a:pt x="23599" y="6604"/>
                    </a:cubicBezTo>
                    <a:cubicBezTo>
                      <a:pt x="23605" y="6603"/>
                      <a:pt x="23612" y="6602"/>
                      <a:pt x="23620" y="6602"/>
                    </a:cubicBezTo>
                    <a:cubicBezTo>
                      <a:pt x="24085" y="6602"/>
                      <a:pt x="28283" y="9051"/>
                      <a:pt x="28946" y="9304"/>
                    </a:cubicBezTo>
                    <a:cubicBezTo>
                      <a:pt x="29056" y="9347"/>
                      <a:pt x="29125" y="9367"/>
                      <a:pt x="29161" y="9367"/>
                    </a:cubicBezTo>
                    <a:cubicBezTo>
                      <a:pt x="29485" y="9367"/>
                      <a:pt x="27148" y="7808"/>
                      <a:pt x="27498" y="7808"/>
                    </a:cubicBezTo>
                    <a:cubicBezTo>
                      <a:pt x="27536" y="7808"/>
                      <a:pt x="27605" y="7826"/>
                      <a:pt x="27711" y="7866"/>
                    </a:cubicBezTo>
                    <a:cubicBezTo>
                      <a:pt x="29470" y="8496"/>
                      <a:pt x="31273" y="9011"/>
                      <a:pt x="33103" y="9420"/>
                    </a:cubicBezTo>
                    <a:cubicBezTo>
                      <a:pt x="33341" y="9470"/>
                      <a:pt x="33532" y="9491"/>
                      <a:pt x="33692" y="9491"/>
                    </a:cubicBezTo>
                    <a:cubicBezTo>
                      <a:pt x="34400" y="9491"/>
                      <a:pt x="34502" y="9087"/>
                      <a:pt x="35450" y="9087"/>
                    </a:cubicBezTo>
                    <a:cubicBezTo>
                      <a:pt x="35643" y="9087"/>
                      <a:pt x="35872" y="9104"/>
                      <a:pt x="36149" y="9145"/>
                    </a:cubicBezTo>
                    <a:cubicBezTo>
                      <a:pt x="36190" y="9150"/>
                      <a:pt x="36224" y="9153"/>
                      <a:pt x="36254" y="9153"/>
                    </a:cubicBezTo>
                    <a:cubicBezTo>
                      <a:pt x="36670" y="9153"/>
                      <a:pt x="36097" y="8625"/>
                      <a:pt x="36406" y="8625"/>
                    </a:cubicBezTo>
                    <a:cubicBezTo>
                      <a:pt x="36448" y="8625"/>
                      <a:pt x="36506" y="8634"/>
                      <a:pt x="36584" y="8656"/>
                    </a:cubicBezTo>
                    <a:cubicBezTo>
                      <a:pt x="38383" y="9175"/>
                      <a:pt x="41124" y="9492"/>
                      <a:pt x="41276" y="9492"/>
                    </a:cubicBezTo>
                    <a:cubicBezTo>
                      <a:pt x="41280" y="9492"/>
                      <a:pt x="41282" y="9491"/>
                      <a:pt x="41283" y="9491"/>
                    </a:cubicBezTo>
                    <a:cubicBezTo>
                      <a:pt x="36851" y="8274"/>
                      <a:pt x="31486" y="6160"/>
                      <a:pt x="29026" y="4819"/>
                    </a:cubicBezTo>
                    <a:cubicBezTo>
                      <a:pt x="25269" y="2776"/>
                      <a:pt x="21707" y="574"/>
                      <a:pt x="21228" y="414"/>
                    </a:cubicBezTo>
                    <a:cubicBezTo>
                      <a:pt x="20837" y="284"/>
                      <a:pt x="20040" y="0"/>
                      <a:pt x="19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3137975" y="4499964"/>
                <a:ext cx="10658218" cy="2045329"/>
              </a:xfrm>
              <a:custGeom>
                <a:avLst/>
                <a:gdLst/>
                <a:ahLst/>
                <a:cxnLst/>
                <a:rect l="l" t="t" r="r" b="b"/>
                <a:pathLst>
                  <a:path w="84288" h="16175" extrusionOk="0">
                    <a:moveTo>
                      <a:pt x="80430" y="0"/>
                    </a:moveTo>
                    <a:cubicBezTo>
                      <a:pt x="79897" y="0"/>
                      <a:pt x="79364" y="19"/>
                      <a:pt x="78834" y="63"/>
                    </a:cubicBezTo>
                    <a:cubicBezTo>
                      <a:pt x="77306" y="196"/>
                      <a:pt x="75805" y="542"/>
                      <a:pt x="74286" y="818"/>
                    </a:cubicBezTo>
                    <a:cubicBezTo>
                      <a:pt x="71761" y="1269"/>
                      <a:pt x="69202" y="1493"/>
                      <a:pt x="66641" y="1493"/>
                    </a:cubicBezTo>
                    <a:cubicBezTo>
                      <a:pt x="64617" y="1493"/>
                      <a:pt x="62593" y="1354"/>
                      <a:pt x="60582" y="1075"/>
                    </a:cubicBezTo>
                    <a:cubicBezTo>
                      <a:pt x="59490" y="924"/>
                      <a:pt x="58397" y="729"/>
                      <a:pt x="57296" y="667"/>
                    </a:cubicBezTo>
                    <a:cubicBezTo>
                      <a:pt x="56996" y="649"/>
                      <a:pt x="56697" y="641"/>
                      <a:pt x="56397" y="641"/>
                    </a:cubicBezTo>
                    <a:cubicBezTo>
                      <a:pt x="53849" y="641"/>
                      <a:pt x="51312" y="1229"/>
                      <a:pt x="48760" y="1484"/>
                    </a:cubicBezTo>
                    <a:cubicBezTo>
                      <a:pt x="47261" y="1637"/>
                      <a:pt x="45761" y="1731"/>
                      <a:pt x="44259" y="1731"/>
                    </a:cubicBezTo>
                    <a:cubicBezTo>
                      <a:pt x="43493" y="1731"/>
                      <a:pt x="42725" y="1707"/>
                      <a:pt x="41957" y="1653"/>
                    </a:cubicBezTo>
                    <a:cubicBezTo>
                      <a:pt x="39174" y="1456"/>
                      <a:pt x="36388" y="1382"/>
                      <a:pt x="33600" y="1382"/>
                    </a:cubicBezTo>
                    <a:cubicBezTo>
                      <a:pt x="24902" y="1382"/>
                      <a:pt x="16188" y="2106"/>
                      <a:pt x="7491" y="2106"/>
                    </a:cubicBezTo>
                    <a:cubicBezTo>
                      <a:pt x="4992" y="2106"/>
                      <a:pt x="2495" y="2046"/>
                      <a:pt x="0" y="1892"/>
                    </a:cubicBezTo>
                    <a:lnTo>
                      <a:pt x="0" y="1892"/>
                    </a:lnTo>
                    <a:lnTo>
                      <a:pt x="53" y="16174"/>
                    </a:lnTo>
                    <a:lnTo>
                      <a:pt x="84287" y="16174"/>
                    </a:lnTo>
                    <a:lnTo>
                      <a:pt x="84287" y="214"/>
                    </a:lnTo>
                    <a:cubicBezTo>
                      <a:pt x="83006" y="107"/>
                      <a:pt x="81716" y="0"/>
                      <a:pt x="8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3009731" y="4387393"/>
                <a:ext cx="10750273" cy="1151074"/>
              </a:xfrm>
              <a:custGeom>
                <a:avLst/>
                <a:gdLst/>
                <a:ahLst/>
                <a:cxnLst/>
                <a:rect l="l" t="t" r="r" b="b"/>
                <a:pathLst>
                  <a:path w="85016" h="9103" extrusionOk="0">
                    <a:moveTo>
                      <a:pt x="56298" y="0"/>
                    </a:moveTo>
                    <a:cubicBezTo>
                      <a:pt x="54928" y="0"/>
                      <a:pt x="53544" y="347"/>
                      <a:pt x="52180" y="602"/>
                    </a:cubicBezTo>
                    <a:cubicBezTo>
                      <a:pt x="46416" y="1659"/>
                      <a:pt x="40429" y="940"/>
                      <a:pt x="34656" y="1970"/>
                    </a:cubicBezTo>
                    <a:cubicBezTo>
                      <a:pt x="28262" y="3098"/>
                      <a:pt x="22266" y="6358"/>
                      <a:pt x="15765" y="6518"/>
                    </a:cubicBezTo>
                    <a:cubicBezTo>
                      <a:pt x="15588" y="6522"/>
                      <a:pt x="15411" y="6524"/>
                      <a:pt x="15234" y="6524"/>
                    </a:cubicBezTo>
                    <a:cubicBezTo>
                      <a:pt x="10945" y="6524"/>
                      <a:pt x="6684" y="5258"/>
                      <a:pt x="2429" y="5258"/>
                    </a:cubicBezTo>
                    <a:cubicBezTo>
                      <a:pt x="1654" y="5258"/>
                      <a:pt x="881" y="5299"/>
                      <a:pt x="107" y="5399"/>
                    </a:cubicBezTo>
                    <a:lnTo>
                      <a:pt x="0" y="9102"/>
                    </a:lnTo>
                    <a:lnTo>
                      <a:pt x="85015" y="9102"/>
                    </a:lnTo>
                    <a:lnTo>
                      <a:pt x="85015" y="8036"/>
                    </a:lnTo>
                    <a:cubicBezTo>
                      <a:pt x="81294" y="6500"/>
                      <a:pt x="77297" y="5772"/>
                      <a:pt x="73327" y="5052"/>
                    </a:cubicBezTo>
                    <a:cubicBezTo>
                      <a:pt x="69712" y="4395"/>
                      <a:pt x="65343" y="5292"/>
                      <a:pt x="62518" y="2965"/>
                    </a:cubicBezTo>
                    <a:cubicBezTo>
                      <a:pt x="61053" y="1748"/>
                      <a:pt x="59498" y="496"/>
                      <a:pt x="57615" y="123"/>
                    </a:cubicBezTo>
                    <a:cubicBezTo>
                      <a:pt x="57179" y="36"/>
                      <a:pt x="56739" y="0"/>
                      <a:pt x="56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7" name="Google Shape;5217;p5"/>
          <p:cNvGrpSpPr/>
          <p:nvPr/>
        </p:nvGrpSpPr>
        <p:grpSpPr>
          <a:xfrm>
            <a:off x="6383400" y="23528"/>
            <a:ext cx="2752633" cy="3455476"/>
            <a:chOff x="6307200" y="23528"/>
            <a:chExt cx="2752633" cy="3455476"/>
          </a:xfrm>
        </p:grpSpPr>
        <p:sp>
          <p:nvSpPr>
            <p:cNvPr id="5218" name="Google Shape;5218;p5"/>
            <p:cNvSpPr/>
            <p:nvPr/>
          </p:nvSpPr>
          <p:spPr>
            <a:xfrm rot="-611034" flipH="1">
              <a:off x="8190693" y="880523"/>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rot="-611034" flipH="1">
              <a:off x="8808882" y="90647"/>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rot="-611034" flipH="1">
              <a:off x="7318093" y="1172197"/>
              <a:ext cx="54547" cy="45048"/>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rot="-611034" flipH="1">
              <a:off x="7751282" y="549849"/>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rot="-611034" flipH="1">
              <a:off x="7267935" y="639001"/>
              <a:ext cx="56297"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rot="-611034" flipH="1">
              <a:off x="8894535" y="2529398"/>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rot="-611034" flipH="1">
              <a:off x="7633745" y="2488626"/>
              <a:ext cx="47498"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rot="-611034" flipH="1">
              <a:off x="8837207" y="556325"/>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rot="-611034" flipH="1">
              <a:off x="6596824" y="98943"/>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rot="-611034" flipH="1">
              <a:off x="7132510" y="26998"/>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rot="-611034" flipH="1">
              <a:off x="8304640" y="180609"/>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rot="-611034" flipH="1">
              <a:off x="8506409" y="818910"/>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rot="-611034" flipH="1">
              <a:off x="8686802" y="1758773"/>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rot="-611034" flipH="1">
              <a:off x="8858422" y="3102464"/>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rot="-611034" flipH="1">
              <a:off x="8640158" y="2336150"/>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rot="-611034" flipH="1">
              <a:off x="8241109" y="1919753"/>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rot="-611034" flipH="1">
              <a:off x="9000450" y="2321997"/>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rot="-611034" flipH="1">
              <a:off x="8899819" y="1764698"/>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rot="-611034" flipH="1">
              <a:off x="8416435" y="2440363"/>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rot="-611034" flipH="1">
              <a:off x="7651027" y="2197837"/>
              <a:ext cx="38723" cy="26849"/>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rot="-611034" flipH="1">
              <a:off x="8555400" y="3193740"/>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rot="-611034" flipH="1">
              <a:off x="8731184" y="1619423"/>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rot="-611034" flipH="1">
              <a:off x="8894149" y="282291"/>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rot="-611034" flipH="1">
              <a:off x="8860178" y="2058024"/>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rot="-611034" flipH="1">
              <a:off x="8321010" y="2896393"/>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rot="-611034" flipH="1">
              <a:off x="7267065" y="245229"/>
              <a:ext cx="58047" cy="49723"/>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rot="-611034" flipH="1">
              <a:off x="7908452" y="91163"/>
              <a:ext cx="47498" cy="48923"/>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rot="-611034" flipH="1">
              <a:off x="8026478" y="2427230"/>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rot="-611034" flipH="1">
              <a:off x="8419691" y="1628235"/>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rot="-611034" flipH="1">
              <a:off x="8513440" y="1045333"/>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rot="-611034" flipH="1">
              <a:off x="7935034" y="2720782"/>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rot="-611034" flipH="1">
              <a:off x="8800474" y="282672"/>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rot="-611034" flipH="1">
              <a:off x="8587841" y="2615265"/>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rot="-611034" flipH="1">
              <a:off x="8278052" y="2333911"/>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rot="-611034" flipH="1">
              <a:off x="8892392" y="759253"/>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rot="-611034" flipH="1">
              <a:off x="8938593" y="1407121"/>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rot="-611034" flipH="1">
              <a:off x="8985611" y="2863402"/>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rot="-611034" flipH="1">
              <a:off x="7931504" y="591441"/>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rot="-611034" flipH="1">
              <a:off x="8324532" y="160824"/>
              <a:ext cx="56297" cy="27974"/>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rot="-611034" flipH="1">
              <a:off x="8770454" y="1554937"/>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rot="-611034" flipH="1">
              <a:off x="7733252" y="1322656"/>
              <a:ext cx="43998" cy="32324"/>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rot="-611034" flipH="1">
              <a:off x="8564276" y="2008116"/>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rot="-611034" flipH="1">
              <a:off x="8277173" y="1860382"/>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rot="-611034" flipH="1">
              <a:off x="7652790" y="975888"/>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rot="-611034" flipH="1">
              <a:off x="6310205" y="251615"/>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rot="-611034" flipH="1">
              <a:off x="8562741" y="539472"/>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rot="-611034" flipH="1">
              <a:off x="7822966" y="1858474"/>
              <a:ext cx="33448" cy="33973"/>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rot="-611034" flipH="1">
              <a:off x="7638134" y="359657"/>
              <a:ext cx="38723"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rot="-611034" flipH="1">
              <a:off x="8592246" y="2898272"/>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rot="-611034" flipH="1">
              <a:off x="7280257" y="2249857"/>
              <a:ext cx="31674" cy="32349"/>
            </a:xfrm>
            <a:custGeom>
              <a:avLst/>
              <a:gdLst/>
              <a:ahLst/>
              <a:cxnLst/>
              <a:rect l="l" t="t" r="r" b="b"/>
              <a:pathLst>
                <a:path w="1267" h="1294" extrusionOk="0">
                  <a:moveTo>
                    <a:pt x="745" y="0"/>
                  </a:moveTo>
                  <a:cubicBezTo>
                    <a:pt x="708" y="0"/>
                    <a:pt x="670" y="5"/>
                    <a:pt x="634" y="14"/>
                  </a:cubicBezTo>
                  <a:cubicBezTo>
                    <a:pt x="282" y="84"/>
                    <a:pt x="1" y="436"/>
                    <a:pt x="1" y="787"/>
                  </a:cubicBezTo>
                  <a:cubicBezTo>
                    <a:pt x="62" y="1094"/>
                    <a:pt x="283" y="1293"/>
                    <a:pt x="525" y="1293"/>
                  </a:cubicBezTo>
                  <a:cubicBezTo>
                    <a:pt x="561" y="1293"/>
                    <a:pt x="597" y="1289"/>
                    <a:pt x="634" y="1280"/>
                  </a:cubicBezTo>
                  <a:cubicBezTo>
                    <a:pt x="1056" y="1210"/>
                    <a:pt x="1267" y="858"/>
                    <a:pt x="1267" y="506"/>
                  </a:cubicBezTo>
                  <a:cubicBezTo>
                    <a:pt x="1267" y="200"/>
                    <a:pt x="1000" y="0"/>
                    <a:pt x="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rot="-611034" flipH="1">
              <a:off x="8121241" y="228808"/>
              <a:ext cx="33448"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rot="-611034" flipH="1">
              <a:off x="7483893" y="1860190"/>
              <a:ext cx="33423" cy="30549"/>
            </a:xfrm>
            <a:custGeom>
              <a:avLst/>
              <a:gdLst/>
              <a:ahLst/>
              <a:cxnLst/>
              <a:rect l="l" t="t" r="r" b="b"/>
              <a:pathLst>
                <a:path w="1337" h="1222" extrusionOk="0">
                  <a:moveTo>
                    <a:pt x="673" y="1"/>
                  </a:moveTo>
                  <a:cubicBezTo>
                    <a:pt x="636" y="1"/>
                    <a:pt x="600" y="4"/>
                    <a:pt x="563" y="12"/>
                  </a:cubicBezTo>
                  <a:cubicBezTo>
                    <a:pt x="211" y="12"/>
                    <a:pt x="0" y="364"/>
                    <a:pt x="70" y="715"/>
                  </a:cubicBezTo>
                  <a:cubicBezTo>
                    <a:pt x="132" y="1022"/>
                    <a:pt x="353" y="1221"/>
                    <a:pt x="641" y="1221"/>
                  </a:cubicBezTo>
                  <a:cubicBezTo>
                    <a:pt x="684" y="1221"/>
                    <a:pt x="728" y="1217"/>
                    <a:pt x="774" y="1208"/>
                  </a:cubicBezTo>
                  <a:cubicBezTo>
                    <a:pt x="1126" y="1208"/>
                    <a:pt x="1337" y="926"/>
                    <a:pt x="1337" y="575"/>
                  </a:cubicBezTo>
                  <a:cubicBezTo>
                    <a:pt x="1274" y="260"/>
                    <a:pt x="985"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rot="-611034" flipH="1">
              <a:off x="8567789" y="1406295"/>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rot="-611034" flipH="1">
              <a:off x="8801800" y="1139770"/>
              <a:ext cx="36948" cy="24874"/>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rot="-611034" flipH="1">
              <a:off x="8334407" y="586559"/>
              <a:ext cx="27924" cy="32024"/>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rot="-611034" flipH="1">
              <a:off x="8392254" y="358106"/>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rot="-611034" flipH="1">
              <a:off x="8592228" y="309319"/>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rot="-611034" flipH="1">
              <a:off x="7134254" y="1735997"/>
              <a:ext cx="38698" cy="22399"/>
            </a:xfrm>
            <a:custGeom>
              <a:avLst/>
              <a:gdLst/>
              <a:ahLst/>
              <a:cxnLst/>
              <a:rect l="l" t="t" r="r" b="b"/>
              <a:pathLst>
                <a:path w="1548" h="896" extrusionOk="0">
                  <a:moveTo>
                    <a:pt x="710" y="0"/>
                  </a:moveTo>
                  <a:cubicBezTo>
                    <a:pt x="421" y="0"/>
                    <a:pt x="193" y="192"/>
                    <a:pt x="71" y="436"/>
                  </a:cubicBezTo>
                  <a:cubicBezTo>
                    <a:pt x="0" y="577"/>
                    <a:pt x="71" y="718"/>
                    <a:pt x="141" y="788"/>
                  </a:cubicBezTo>
                  <a:cubicBezTo>
                    <a:pt x="270" y="865"/>
                    <a:pt x="400" y="896"/>
                    <a:pt x="522" y="896"/>
                  </a:cubicBezTo>
                  <a:cubicBezTo>
                    <a:pt x="732" y="896"/>
                    <a:pt x="922" y="807"/>
                    <a:pt x="1056" y="718"/>
                  </a:cubicBezTo>
                  <a:cubicBezTo>
                    <a:pt x="1267" y="647"/>
                    <a:pt x="1548" y="507"/>
                    <a:pt x="1407" y="225"/>
                  </a:cubicBezTo>
                  <a:cubicBezTo>
                    <a:pt x="1337" y="14"/>
                    <a:pt x="1056" y="14"/>
                    <a:pt x="845" y="14"/>
                  </a:cubicBezTo>
                  <a:cubicBezTo>
                    <a:pt x="798" y="5"/>
                    <a:pt x="753"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rot="-611034" flipH="1">
              <a:off x="8109953" y="1555147"/>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rot="-611034" flipH="1">
              <a:off x="8159929" y="1205875"/>
              <a:ext cx="28174" cy="32024"/>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rot="-611034" flipH="1">
              <a:off x="8297756" y="2100229"/>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rot="-611034" flipH="1">
              <a:off x="7819448" y="1019377"/>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rot="-611034" flipH="1">
              <a:off x="8664826" y="389198"/>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rot="-611034" flipH="1">
              <a:off x="8828242" y="1013927"/>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rot="-611034" flipH="1">
              <a:off x="7515496" y="679210"/>
              <a:ext cx="26399" cy="23249"/>
            </a:xfrm>
            <a:custGeom>
              <a:avLst/>
              <a:gdLst/>
              <a:ahLst/>
              <a:cxnLst/>
              <a:rect l="l" t="t" r="r" b="b"/>
              <a:pathLst>
                <a:path w="1056" h="930" extrusionOk="0">
                  <a:moveTo>
                    <a:pt x="422" y="1"/>
                  </a:moveTo>
                  <a:cubicBezTo>
                    <a:pt x="141" y="1"/>
                    <a:pt x="0" y="212"/>
                    <a:pt x="0" y="493"/>
                  </a:cubicBezTo>
                  <a:cubicBezTo>
                    <a:pt x="61" y="738"/>
                    <a:pt x="229" y="929"/>
                    <a:pt x="456" y="929"/>
                  </a:cubicBezTo>
                  <a:cubicBezTo>
                    <a:pt x="490" y="929"/>
                    <a:pt x="526" y="925"/>
                    <a:pt x="563" y="915"/>
                  </a:cubicBezTo>
                  <a:cubicBezTo>
                    <a:pt x="844" y="915"/>
                    <a:pt x="1056" y="704"/>
                    <a:pt x="985" y="423"/>
                  </a:cubicBezTo>
                  <a:cubicBezTo>
                    <a:pt x="915" y="142"/>
                    <a:pt x="704"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rot="-611034" flipH="1">
              <a:off x="8278624" y="1447950"/>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rot="-611034" flipH="1">
              <a:off x="8047642" y="1915416"/>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rot="-611034" flipH="1">
              <a:off x="8539874" y="852145"/>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rot="-611034" flipH="1">
              <a:off x="8425837" y="193321"/>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rot="-611034" flipH="1">
              <a:off x="7042768" y="3093873"/>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rot="-611034" flipH="1">
              <a:off x="8202994" y="3187636"/>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rot="-611034" flipH="1">
              <a:off x="7287979" y="2933116"/>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rot="-611034" flipH="1">
              <a:off x="7914602" y="3442113"/>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rot="-611034" flipH="1">
              <a:off x="7742086" y="3123439"/>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rot="-611034" flipH="1">
              <a:off x="8035337" y="2971268"/>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rot="-611034" flipH="1">
              <a:off x="7566773" y="3191435"/>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rot="-611034" flipH="1">
              <a:off x="7698043" y="2867865"/>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rot="-611034" flipH="1">
              <a:off x="7381859" y="2544773"/>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rot="-611034" flipH="1">
              <a:off x="7519268" y="2422596"/>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rot="-611034" flipH="1">
              <a:off x="7512241" y="2063787"/>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rot="-611034" flipH="1">
              <a:off x="7743850" y="1937795"/>
              <a:ext cx="36948" cy="24874"/>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96"/>
        <p:cNvGrpSpPr/>
        <p:nvPr/>
      </p:nvGrpSpPr>
      <p:grpSpPr>
        <a:xfrm>
          <a:off x="0" y="0"/>
          <a:ext cx="0" cy="0"/>
          <a:chOff x="0" y="0"/>
          <a:chExt cx="0" cy="0"/>
        </a:xfrm>
      </p:grpSpPr>
      <p:grpSp>
        <p:nvGrpSpPr>
          <p:cNvPr id="2" name="Group 1">
            <a:extLst>
              <a:ext uri="{FF2B5EF4-FFF2-40B4-BE49-F238E27FC236}">
                <a16:creationId xmlns:a16="http://schemas.microsoft.com/office/drawing/2014/main" id="{0C7DCCB6-D054-49E4-4199-B76AAC158B27}"/>
              </a:ext>
            </a:extLst>
          </p:cNvPr>
          <p:cNvGrpSpPr/>
          <p:nvPr userDrawn="1"/>
        </p:nvGrpSpPr>
        <p:grpSpPr>
          <a:xfrm>
            <a:off x="5504525" y="624164"/>
            <a:ext cx="5219606" cy="3308817"/>
            <a:chOff x="5600126" y="1522334"/>
            <a:chExt cx="5219606" cy="3308817"/>
          </a:xfrm>
        </p:grpSpPr>
        <p:sp>
          <p:nvSpPr>
            <p:cNvPr id="5397" name="Google Shape;5397;p7"/>
            <p:cNvSpPr/>
            <p:nvPr/>
          </p:nvSpPr>
          <p:spPr>
            <a:xfrm rot="-6011034" flipH="1">
              <a:off x="7500960" y="2853279"/>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8" name="Google Shape;5398;p7"/>
            <p:cNvGrpSpPr/>
            <p:nvPr/>
          </p:nvGrpSpPr>
          <p:grpSpPr>
            <a:xfrm>
              <a:off x="7053700" y="2245990"/>
              <a:ext cx="268266" cy="261528"/>
              <a:chOff x="7935554" y="3824909"/>
              <a:chExt cx="173579" cy="169219"/>
            </a:xfrm>
          </p:grpSpPr>
          <p:sp>
            <p:nvSpPr>
              <p:cNvPr id="5399" name="Google Shape;5399;p7"/>
              <p:cNvSpPr/>
              <p:nvPr/>
            </p:nvSpPr>
            <p:spPr>
              <a:xfrm>
                <a:off x="7987944" y="3886652"/>
                <a:ext cx="121189" cy="92813"/>
              </a:xfrm>
              <a:custGeom>
                <a:avLst/>
                <a:gdLst/>
                <a:ahLst/>
                <a:cxnLst/>
                <a:rect l="l" t="t" r="r" b="b"/>
                <a:pathLst>
                  <a:path w="1529" h="1171" extrusionOk="0">
                    <a:moveTo>
                      <a:pt x="1172" y="0"/>
                    </a:moveTo>
                    <a:cubicBezTo>
                      <a:pt x="1082" y="0"/>
                      <a:pt x="985" y="29"/>
                      <a:pt x="898" y="74"/>
                    </a:cubicBezTo>
                    <a:cubicBezTo>
                      <a:pt x="640" y="207"/>
                      <a:pt x="534" y="447"/>
                      <a:pt x="276" y="598"/>
                    </a:cubicBezTo>
                    <a:cubicBezTo>
                      <a:pt x="134" y="669"/>
                      <a:pt x="27" y="802"/>
                      <a:pt x="1" y="962"/>
                    </a:cubicBezTo>
                    <a:cubicBezTo>
                      <a:pt x="110" y="1117"/>
                      <a:pt x="288" y="1171"/>
                      <a:pt x="471" y="1171"/>
                    </a:cubicBezTo>
                    <a:cubicBezTo>
                      <a:pt x="613" y="1171"/>
                      <a:pt x="759" y="1138"/>
                      <a:pt x="880" y="1095"/>
                    </a:cubicBezTo>
                    <a:cubicBezTo>
                      <a:pt x="1164" y="998"/>
                      <a:pt x="1528" y="705"/>
                      <a:pt x="1519" y="420"/>
                    </a:cubicBezTo>
                    <a:cubicBezTo>
                      <a:pt x="1502" y="109"/>
                      <a:pt x="1348" y="0"/>
                      <a:pt x="1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7951326" y="3824909"/>
                <a:ext cx="95825" cy="137278"/>
              </a:xfrm>
              <a:custGeom>
                <a:avLst/>
                <a:gdLst/>
                <a:ahLst/>
                <a:cxnLst/>
                <a:rect l="l" t="t" r="r" b="b"/>
                <a:pathLst>
                  <a:path w="1209" h="1732" extrusionOk="0">
                    <a:moveTo>
                      <a:pt x="711" y="0"/>
                    </a:moveTo>
                    <a:cubicBezTo>
                      <a:pt x="436" y="0"/>
                      <a:pt x="187" y="169"/>
                      <a:pt x="90" y="427"/>
                    </a:cubicBezTo>
                    <a:cubicBezTo>
                      <a:pt x="1" y="684"/>
                      <a:pt x="10" y="969"/>
                      <a:pt x="107" y="1217"/>
                    </a:cubicBezTo>
                    <a:cubicBezTo>
                      <a:pt x="233" y="1602"/>
                      <a:pt x="434" y="1732"/>
                      <a:pt x="623" y="1732"/>
                    </a:cubicBezTo>
                    <a:cubicBezTo>
                      <a:pt x="849" y="1732"/>
                      <a:pt x="1059" y="1546"/>
                      <a:pt x="1102" y="1386"/>
                    </a:cubicBezTo>
                    <a:cubicBezTo>
                      <a:pt x="1182" y="1102"/>
                      <a:pt x="1209" y="809"/>
                      <a:pt x="1182" y="507"/>
                    </a:cubicBezTo>
                    <a:cubicBezTo>
                      <a:pt x="1155" y="267"/>
                      <a:pt x="782" y="18"/>
                      <a:pt x="7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7"/>
              <p:cNvGrpSpPr/>
              <p:nvPr/>
            </p:nvGrpSpPr>
            <p:grpSpPr>
              <a:xfrm>
                <a:off x="7944272" y="3852333"/>
                <a:ext cx="147265" cy="121901"/>
                <a:chOff x="7944272" y="3852333"/>
                <a:chExt cx="147265" cy="121901"/>
              </a:xfrm>
            </p:grpSpPr>
            <p:sp>
              <p:nvSpPr>
                <p:cNvPr id="5402" name="Google Shape;5402;p7"/>
                <p:cNvSpPr/>
                <p:nvPr/>
              </p:nvSpPr>
              <p:spPr>
                <a:xfrm>
                  <a:off x="7944272" y="3888237"/>
                  <a:ext cx="11413" cy="43752"/>
                </a:xfrm>
                <a:custGeom>
                  <a:avLst/>
                  <a:gdLst/>
                  <a:ahLst/>
                  <a:cxnLst/>
                  <a:rect l="l" t="t" r="r" b="b"/>
                  <a:pathLst>
                    <a:path w="144" h="552" extrusionOk="0">
                      <a:moveTo>
                        <a:pt x="19" y="1"/>
                      </a:moveTo>
                      <a:cubicBezTo>
                        <a:pt x="10" y="10"/>
                        <a:pt x="1" y="19"/>
                        <a:pt x="10" y="36"/>
                      </a:cubicBezTo>
                      <a:lnTo>
                        <a:pt x="10" y="45"/>
                      </a:lnTo>
                      <a:cubicBezTo>
                        <a:pt x="10" y="54"/>
                        <a:pt x="19" y="54"/>
                        <a:pt x="28" y="54"/>
                      </a:cubicBezTo>
                      <a:lnTo>
                        <a:pt x="28" y="72"/>
                      </a:lnTo>
                      <a:cubicBezTo>
                        <a:pt x="72" y="223"/>
                        <a:pt x="99" y="374"/>
                        <a:pt x="99" y="534"/>
                      </a:cubicBezTo>
                      <a:cubicBezTo>
                        <a:pt x="99" y="543"/>
                        <a:pt x="116" y="551"/>
                        <a:pt x="125" y="551"/>
                      </a:cubicBezTo>
                      <a:cubicBezTo>
                        <a:pt x="134" y="551"/>
                        <a:pt x="143" y="543"/>
                        <a:pt x="143" y="525"/>
                      </a:cubicBezTo>
                      <a:cubicBezTo>
                        <a:pt x="134" y="374"/>
                        <a:pt x="99" y="214"/>
                        <a:pt x="45" y="63"/>
                      </a:cubicBezTo>
                      <a:lnTo>
                        <a:pt x="45" y="54"/>
                      </a:lnTo>
                      <a:cubicBezTo>
                        <a:pt x="54" y="45"/>
                        <a:pt x="54" y="36"/>
                        <a:pt x="54" y="27"/>
                      </a:cubicBezTo>
                      <a:lnTo>
                        <a:pt x="54" y="19"/>
                      </a:lnTo>
                      <a:cubicBezTo>
                        <a:pt x="54" y="10"/>
                        <a:pt x="36" y="1"/>
                        <a:pt x="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7960521" y="3890060"/>
                  <a:ext cx="6420" cy="53897"/>
                </a:xfrm>
                <a:custGeom>
                  <a:avLst/>
                  <a:gdLst/>
                  <a:ahLst/>
                  <a:cxnLst/>
                  <a:rect l="l" t="t" r="r" b="b"/>
                  <a:pathLst>
                    <a:path w="81" h="680" extrusionOk="0">
                      <a:moveTo>
                        <a:pt x="39" y="1"/>
                      </a:moveTo>
                      <a:cubicBezTo>
                        <a:pt x="36" y="1"/>
                        <a:pt x="32" y="2"/>
                        <a:pt x="27" y="4"/>
                      </a:cubicBezTo>
                      <a:cubicBezTo>
                        <a:pt x="9" y="4"/>
                        <a:pt x="0" y="13"/>
                        <a:pt x="9" y="31"/>
                      </a:cubicBezTo>
                      <a:lnTo>
                        <a:pt x="9" y="40"/>
                      </a:lnTo>
                      <a:cubicBezTo>
                        <a:pt x="9" y="49"/>
                        <a:pt x="18" y="58"/>
                        <a:pt x="27" y="58"/>
                      </a:cubicBezTo>
                      <a:lnTo>
                        <a:pt x="27" y="76"/>
                      </a:lnTo>
                      <a:cubicBezTo>
                        <a:pt x="27" y="93"/>
                        <a:pt x="36" y="111"/>
                        <a:pt x="36" y="147"/>
                      </a:cubicBezTo>
                      <a:cubicBezTo>
                        <a:pt x="45" y="209"/>
                        <a:pt x="45" y="280"/>
                        <a:pt x="54" y="351"/>
                      </a:cubicBezTo>
                      <a:cubicBezTo>
                        <a:pt x="54" y="413"/>
                        <a:pt x="45" y="484"/>
                        <a:pt x="36" y="555"/>
                      </a:cubicBezTo>
                      <a:cubicBezTo>
                        <a:pt x="36" y="608"/>
                        <a:pt x="27" y="644"/>
                        <a:pt x="27" y="644"/>
                      </a:cubicBezTo>
                      <a:cubicBezTo>
                        <a:pt x="27" y="644"/>
                        <a:pt x="36" y="679"/>
                        <a:pt x="45" y="679"/>
                      </a:cubicBezTo>
                      <a:cubicBezTo>
                        <a:pt x="54" y="679"/>
                        <a:pt x="62" y="671"/>
                        <a:pt x="71" y="653"/>
                      </a:cubicBezTo>
                      <a:cubicBezTo>
                        <a:pt x="71" y="635"/>
                        <a:pt x="71" y="617"/>
                        <a:pt x="80" y="555"/>
                      </a:cubicBezTo>
                      <a:cubicBezTo>
                        <a:pt x="80" y="484"/>
                        <a:pt x="80" y="413"/>
                        <a:pt x="80" y="351"/>
                      </a:cubicBezTo>
                      <a:cubicBezTo>
                        <a:pt x="71" y="280"/>
                        <a:pt x="71" y="209"/>
                        <a:pt x="54" y="138"/>
                      </a:cubicBezTo>
                      <a:cubicBezTo>
                        <a:pt x="54" y="111"/>
                        <a:pt x="45" y="84"/>
                        <a:pt x="45" y="76"/>
                      </a:cubicBezTo>
                      <a:lnTo>
                        <a:pt x="45" y="49"/>
                      </a:lnTo>
                      <a:cubicBezTo>
                        <a:pt x="54" y="49"/>
                        <a:pt x="62" y="31"/>
                        <a:pt x="54" y="22"/>
                      </a:cubicBezTo>
                      <a:cubicBezTo>
                        <a:pt x="54" y="9"/>
                        <a:pt x="49" y="1"/>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7963295" y="3864301"/>
                  <a:ext cx="28296" cy="84570"/>
                </a:xfrm>
                <a:custGeom>
                  <a:avLst/>
                  <a:gdLst/>
                  <a:ahLst/>
                  <a:cxnLst/>
                  <a:rect l="l" t="t" r="r" b="b"/>
                  <a:pathLst>
                    <a:path w="357" h="1067" extrusionOk="0">
                      <a:moveTo>
                        <a:pt x="329" y="1"/>
                      </a:moveTo>
                      <a:cubicBezTo>
                        <a:pt x="312" y="1"/>
                        <a:pt x="303" y="10"/>
                        <a:pt x="303" y="27"/>
                      </a:cubicBezTo>
                      <a:lnTo>
                        <a:pt x="303" y="36"/>
                      </a:lnTo>
                      <a:cubicBezTo>
                        <a:pt x="303" y="45"/>
                        <a:pt x="312" y="54"/>
                        <a:pt x="320" y="54"/>
                      </a:cubicBezTo>
                      <a:lnTo>
                        <a:pt x="320" y="81"/>
                      </a:lnTo>
                      <a:cubicBezTo>
                        <a:pt x="320" y="107"/>
                        <a:pt x="312" y="152"/>
                        <a:pt x="303" y="196"/>
                      </a:cubicBezTo>
                      <a:cubicBezTo>
                        <a:pt x="267" y="427"/>
                        <a:pt x="205" y="658"/>
                        <a:pt x="98" y="871"/>
                      </a:cubicBezTo>
                      <a:cubicBezTo>
                        <a:pt x="72" y="916"/>
                        <a:pt x="54" y="951"/>
                        <a:pt x="45" y="969"/>
                      </a:cubicBezTo>
                      <a:cubicBezTo>
                        <a:pt x="27" y="996"/>
                        <a:pt x="19" y="1013"/>
                        <a:pt x="19" y="1013"/>
                      </a:cubicBezTo>
                      <a:cubicBezTo>
                        <a:pt x="10" y="1031"/>
                        <a:pt x="1" y="1058"/>
                        <a:pt x="19" y="1067"/>
                      </a:cubicBezTo>
                      <a:cubicBezTo>
                        <a:pt x="27" y="1067"/>
                        <a:pt x="45" y="1058"/>
                        <a:pt x="54" y="1031"/>
                      </a:cubicBezTo>
                      <a:lnTo>
                        <a:pt x="81" y="996"/>
                      </a:lnTo>
                      <a:cubicBezTo>
                        <a:pt x="90" y="969"/>
                        <a:pt x="107" y="933"/>
                        <a:pt x="134" y="880"/>
                      </a:cubicBezTo>
                      <a:cubicBezTo>
                        <a:pt x="178" y="774"/>
                        <a:pt x="223" y="658"/>
                        <a:pt x="258" y="552"/>
                      </a:cubicBezTo>
                      <a:cubicBezTo>
                        <a:pt x="294" y="436"/>
                        <a:pt x="312" y="312"/>
                        <a:pt x="329" y="196"/>
                      </a:cubicBezTo>
                      <a:cubicBezTo>
                        <a:pt x="338" y="143"/>
                        <a:pt x="338" y="107"/>
                        <a:pt x="338" y="81"/>
                      </a:cubicBezTo>
                      <a:lnTo>
                        <a:pt x="338" y="54"/>
                      </a:lnTo>
                      <a:cubicBezTo>
                        <a:pt x="347" y="54"/>
                        <a:pt x="356" y="45"/>
                        <a:pt x="356" y="36"/>
                      </a:cubicBezTo>
                      <a:lnTo>
                        <a:pt x="356" y="27"/>
                      </a:lnTo>
                      <a:cubicBezTo>
                        <a:pt x="356" y="19"/>
                        <a:pt x="347"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7971775" y="3852333"/>
                  <a:ext cx="47952" cy="102325"/>
                </a:xfrm>
                <a:custGeom>
                  <a:avLst/>
                  <a:gdLst/>
                  <a:ahLst/>
                  <a:cxnLst/>
                  <a:rect l="l" t="t" r="r" b="b"/>
                  <a:pathLst>
                    <a:path w="605" h="1291" extrusionOk="0">
                      <a:moveTo>
                        <a:pt x="578" y="1"/>
                      </a:moveTo>
                      <a:cubicBezTo>
                        <a:pt x="569" y="1"/>
                        <a:pt x="551" y="1"/>
                        <a:pt x="551" y="19"/>
                      </a:cubicBezTo>
                      <a:lnTo>
                        <a:pt x="551" y="27"/>
                      </a:lnTo>
                      <a:cubicBezTo>
                        <a:pt x="551" y="36"/>
                        <a:pt x="551" y="45"/>
                        <a:pt x="560" y="54"/>
                      </a:cubicBezTo>
                      <a:lnTo>
                        <a:pt x="551" y="81"/>
                      </a:lnTo>
                      <a:cubicBezTo>
                        <a:pt x="542" y="116"/>
                        <a:pt x="524" y="161"/>
                        <a:pt x="507" y="223"/>
                      </a:cubicBezTo>
                      <a:cubicBezTo>
                        <a:pt x="462" y="338"/>
                        <a:pt x="409" y="489"/>
                        <a:pt x="338" y="649"/>
                      </a:cubicBezTo>
                      <a:cubicBezTo>
                        <a:pt x="276" y="800"/>
                        <a:pt x="196" y="942"/>
                        <a:pt x="134" y="1049"/>
                      </a:cubicBezTo>
                      <a:cubicBezTo>
                        <a:pt x="71" y="1155"/>
                        <a:pt x="18" y="1227"/>
                        <a:pt x="18" y="1227"/>
                      </a:cubicBezTo>
                      <a:cubicBezTo>
                        <a:pt x="0" y="1253"/>
                        <a:pt x="0" y="1280"/>
                        <a:pt x="9" y="1289"/>
                      </a:cubicBezTo>
                      <a:cubicBezTo>
                        <a:pt x="11" y="1290"/>
                        <a:pt x="13" y="1291"/>
                        <a:pt x="15" y="1291"/>
                      </a:cubicBezTo>
                      <a:cubicBezTo>
                        <a:pt x="24" y="1291"/>
                        <a:pt x="39" y="1274"/>
                        <a:pt x="54" y="1244"/>
                      </a:cubicBezTo>
                      <a:cubicBezTo>
                        <a:pt x="54" y="1244"/>
                        <a:pt x="98" y="1173"/>
                        <a:pt x="160" y="1067"/>
                      </a:cubicBezTo>
                      <a:cubicBezTo>
                        <a:pt x="222" y="960"/>
                        <a:pt x="293" y="809"/>
                        <a:pt x="364" y="658"/>
                      </a:cubicBezTo>
                      <a:cubicBezTo>
                        <a:pt x="427" y="516"/>
                        <a:pt x="480" y="374"/>
                        <a:pt x="524" y="232"/>
                      </a:cubicBezTo>
                      <a:cubicBezTo>
                        <a:pt x="542" y="170"/>
                        <a:pt x="560" y="116"/>
                        <a:pt x="569" y="81"/>
                      </a:cubicBezTo>
                      <a:lnTo>
                        <a:pt x="578" y="54"/>
                      </a:lnTo>
                      <a:cubicBezTo>
                        <a:pt x="587" y="54"/>
                        <a:pt x="595" y="54"/>
                        <a:pt x="604" y="36"/>
                      </a:cubicBezTo>
                      <a:lnTo>
                        <a:pt x="604" y="27"/>
                      </a:lnTo>
                      <a:cubicBezTo>
                        <a:pt x="604" y="19"/>
                        <a:pt x="595"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7978116" y="3901632"/>
                  <a:ext cx="35271" cy="55958"/>
                </a:xfrm>
                <a:custGeom>
                  <a:avLst/>
                  <a:gdLst/>
                  <a:ahLst/>
                  <a:cxnLst/>
                  <a:rect l="l" t="t" r="r" b="b"/>
                  <a:pathLst>
                    <a:path w="445" h="706" extrusionOk="0">
                      <a:moveTo>
                        <a:pt x="418" y="1"/>
                      </a:moveTo>
                      <a:cubicBezTo>
                        <a:pt x="409" y="1"/>
                        <a:pt x="391" y="1"/>
                        <a:pt x="391" y="18"/>
                      </a:cubicBezTo>
                      <a:lnTo>
                        <a:pt x="391" y="27"/>
                      </a:lnTo>
                      <a:cubicBezTo>
                        <a:pt x="382" y="36"/>
                        <a:pt x="391" y="45"/>
                        <a:pt x="391" y="54"/>
                      </a:cubicBezTo>
                      <a:lnTo>
                        <a:pt x="382" y="72"/>
                      </a:lnTo>
                      <a:cubicBezTo>
                        <a:pt x="373" y="89"/>
                        <a:pt x="364" y="116"/>
                        <a:pt x="347" y="143"/>
                      </a:cubicBezTo>
                      <a:cubicBezTo>
                        <a:pt x="320" y="205"/>
                        <a:pt x="276" y="285"/>
                        <a:pt x="222" y="365"/>
                      </a:cubicBezTo>
                      <a:cubicBezTo>
                        <a:pt x="178" y="445"/>
                        <a:pt x="125" y="525"/>
                        <a:pt x="80" y="578"/>
                      </a:cubicBezTo>
                      <a:cubicBezTo>
                        <a:pt x="45" y="631"/>
                        <a:pt x="9" y="667"/>
                        <a:pt x="9" y="667"/>
                      </a:cubicBezTo>
                      <a:cubicBezTo>
                        <a:pt x="9" y="667"/>
                        <a:pt x="0" y="693"/>
                        <a:pt x="9" y="702"/>
                      </a:cubicBezTo>
                      <a:cubicBezTo>
                        <a:pt x="14" y="705"/>
                        <a:pt x="19" y="706"/>
                        <a:pt x="23" y="706"/>
                      </a:cubicBezTo>
                      <a:cubicBezTo>
                        <a:pt x="32" y="706"/>
                        <a:pt x="38" y="700"/>
                        <a:pt x="45" y="693"/>
                      </a:cubicBezTo>
                      <a:cubicBezTo>
                        <a:pt x="62" y="676"/>
                        <a:pt x="80" y="658"/>
                        <a:pt x="116" y="596"/>
                      </a:cubicBezTo>
                      <a:cubicBezTo>
                        <a:pt x="160" y="542"/>
                        <a:pt x="213" y="462"/>
                        <a:pt x="258" y="382"/>
                      </a:cubicBezTo>
                      <a:cubicBezTo>
                        <a:pt x="302" y="303"/>
                        <a:pt x="347" y="223"/>
                        <a:pt x="373" y="160"/>
                      </a:cubicBezTo>
                      <a:cubicBezTo>
                        <a:pt x="391" y="134"/>
                        <a:pt x="400" y="107"/>
                        <a:pt x="409" y="81"/>
                      </a:cubicBezTo>
                      <a:lnTo>
                        <a:pt x="418" y="63"/>
                      </a:lnTo>
                      <a:cubicBezTo>
                        <a:pt x="427" y="63"/>
                        <a:pt x="435" y="54"/>
                        <a:pt x="435" y="45"/>
                      </a:cubicBezTo>
                      <a:lnTo>
                        <a:pt x="435" y="36"/>
                      </a:lnTo>
                      <a:cubicBezTo>
                        <a:pt x="444" y="18"/>
                        <a:pt x="435" y="9"/>
                        <a:pt x="4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7980890" y="3887286"/>
                  <a:ext cx="59207" cy="74504"/>
                </a:xfrm>
                <a:custGeom>
                  <a:avLst/>
                  <a:gdLst/>
                  <a:ahLst/>
                  <a:cxnLst/>
                  <a:rect l="l" t="t" r="r" b="b"/>
                  <a:pathLst>
                    <a:path w="747" h="940" extrusionOk="0">
                      <a:moveTo>
                        <a:pt x="716" y="0"/>
                      </a:moveTo>
                      <a:cubicBezTo>
                        <a:pt x="706" y="0"/>
                        <a:pt x="700" y="7"/>
                        <a:pt x="694" y="13"/>
                      </a:cubicBezTo>
                      <a:lnTo>
                        <a:pt x="694" y="22"/>
                      </a:lnTo>
                      <a:cubicBezTo>
                        <a:pt x="694" y="31"/>
                        <a:pt x="694" y="39"/>
                        <a:pt x="694" y="48"/>
                      </a:cubicBezTo>
                      <a:lnTo>
                        <a:pt x="685" y="66"/>
                      </a:lnTo>
                      <a:cubicBezTo>
                        <a:pt x="667" y="93"/>
                        <a:pt x="649" y="137"/>
                        <a:pt x="614" y="182"/>
                      </a:cubicBezTo>
                      <a:cubicBezTo>
                        <a:pt x="560" y="270"/>
                        <a:pt x="489" y="377"/>
                        <a:pt x="392" y="484"/>
                      </a:cubicBezTo>
                      <a:cubicBezTo>
                        <a:pt x="303" y="599"/>
                        <a:pt x="223" y="697"/>
                        <a:pt x="152" y="768"/>
                      </a:cubicBezTo>
                      <a:cubicBezTo>
                        <a:pt x="81" y="839"/>
                        <a:pt x="27" y="892"/>
                        <a:pt x="27" y="892"/>
                      </a:cubicBezTo>
                      <a:cubicBezTo>
                        <a:pt x="10" y="910"/>
                        <a:pt x="1" y="928"/>
                        <a:pt x="10" y="937"/>
                      </a:cubicBezTo>
                      <a:cubicBezTo>
                        <a:pt x="10" y="939"/>
                        <a:pt x="12" y="940"/>
                        <a:pt x="15" y="940"/>
                      </a:cubicBezTo>
                      <a:cubicBezTo>
                        <a:pt x="23" y="940"/>
                        <a:pt x="41" y="932"/>
                        <a:pt x="54" y="919"/>
                      </a:cubicBezTo>
                      <a:cubicBezTo>
                        <a:pt x="54" y="919"/>
                        <a:pt x="107" y="874"/>
                        <a:pt x="178" y="794"/>
                      </a:cubicBezTo>
                      <a:cubicBezTo>
                        <a:pt x="258" y="706"/>
                        <a:pt x="347" y="608"/>
                        <a:pt x="418" y="501"/>
                      </a:cubicBezTo>
                      <a:cubicBezTo>
                        <a:pt x="507" y="395"/>
                        <a:pt x="578" y="279"/>
                        <a:pt x="631" y="190"/>
                      </a:cubicBezTo>
                      <a:cubicBezTo>
                        <a:pt x="658" y="146"/>
                        <a:pt x="685" y="111"/>
                        <a:pt x="694" y="84"/>
                      </a:cubicBezTo>
                      <a:lnTo>
                        <a:pt x="702" y="66"/>
                      </a:lnTo>
                      <a:cubicBezTo>
                        <a:pt x="720" y="66"/>
                        <a:pt x="738" y="57"/>
                        <a:pt x="738" y="48"/>
                      </a:cubicBezTo>
                      <a:lnTo>
                        <a:pt x="738" y="39"/>
                      </a:lnTo>
                      <a:cubicBezTo>
                        <a:pt x="747" y="22"/>
                        <a:pt x="747" y="13"/>
                        <a:pt x="738" y="4"/>
                      </a:cubicBezTo>
                      <a:lnTo>
                        <a:pt x="729" y="4"/>
                      </a:lnTo>
                      <a:cubicBezTo>
                        <a:pt x="724" y="1"/>
                        <a:pt x="719" y="0"/>
                        <a:pt x="7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7983030" y="3877855"/>
                  <a:ext cx="83144" cy="87503"/>
                </a:xfrm>
                <a:custGeom>
                  <a:avLst/>
                  <a:gdLst/>
                  <a:ahLst/>
                  <a:cxnLst/>
                  <a:rect l="l" t="t" r="r" b="b"/>
                  <a:pathLst>
                    <a:path w="1049" h="1104" extrusionOk="0">
                      <a:moveTo>
                        <a:pt x="1013" y="1"/>
                      </a:moveTo>
                      <a:cubicBezTo>
                        <a:pt x="1006" y="1"/>
                        <a:pt x="1000" y="3"/>
                        <a:pt x="995" y="7"/>
                      </a:cubicBezTo>
                      <a:lnTo>
                        <a:pt x="995" y="16"/>
                      </a:lnTo>
                      <a:cubicBezTo>
                        <a:pt x="986" y="25"/>
                        <a:pt x="986" y="34"/>
                        <a:pt x="995" y="43"/>
                      </a:cubicBezTo>
                      <a:lnTo>
                        <a:pt x="36" y="1047"/>
                      </a:lnTo>
                      <a:cubicBezTo>
                        <a:pt x="18" y="1073"/>
                        <a:pt x="0" y="1100"/>
                        <a:pt x="9" y="1100"/>
                      </a:cubicBezTo>
                      <a:cubicBezTo>
                        <a:pt x="12" y="1102"/>
                        <a:pt x="15" y="1103"/>
                        <a:pt x="19" y="1103"/>
                      </a:cubicBezTo>
                      <a:cubicBezTo>
                        <a:pt x="32" y="1103"/>
                        <a:pt x="52" y="1093"/>
                        <a:pt x="71" y="1073"/>
                      </a:cubicBezTo>
                      <a:lnTo>
                        <a:pt x="1004" y="52"/>
                      </a:lnTo>
                      <a:lnTo>
                        <a:pt x="1031" y="52"/>
                      </a:lnTo>
                      <a:lnTo>
                        <a:pt x="1040" y="43"/>
                      </a:lnTo>
                      <a:cubicBezTo>
                        <a:pt x="1048" y="34"/>
                        <a:pt x="1048" y="16"/>
                        <a:pt x="1040" y="7"/>
                      </a:cubicBezTo>
                      <a:lnTo>
                        <a:pt x="1031" y="7"/>
                      </a:lnTo>
                      <a:cubicBezTo>
                        <a:pt x="1026" y="3"/>
                        <a:pt x="102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
                <p:cNvSpPr/>
                <p:nvPr/>
              </p:nvSpPr>
              <p:spPr>
                <a:xfrm>
                  <a:off x="7989371" y="3931592"/>
                  <a:ext cx="36697" cy="39789"/>
                </a:xfrm>
                <a:custGeom>
                  <a:avLst/>
                  <a:gdLst/>
                  <a:ahLst/>
                  <a:cxnLst/>
                  <a:rect l="l" t="t" r="r" b="b"/>
                  <a:pathLst>
                    <a:path w="463" h="502" extrusionOk="0">
                      <a:moveTo>
                        <a:pt x="436" y="0"/>
                      </a:moveTo>
                      <a:cubicBezTo>
                        <a:pt x="429" y="0"/>
                        <a:pt x="422" y="4"/>
                        <a:pt x="418" y="13"/>
                      </a:cubicBezTo>
                      <a:lnTo>
                        <a:pt x="409" y="13"/>
                      </a:lnTo>
                      <a:cubicBezTo>
                        <a:pt x="400" y="22"/>
                        <a:pt x="400" y="31"/>
                        <a:pt x="400" y="40"/>
                      </a:cubicBezTo>
                      <a:lnTo>
                        <a:pt x="391" y="58"/>
                      </a:lnTo>
                      <a:lnTo>
                        <a:pt x="338" y="93"/>
                      </a:lnTo>
                      <a:cubicBezTo>
                        <a:pt x="293" y="138"/>
                        <a:pt x="240" y="182"/>
                        <a:pt x="196" y="235"/>
                      </a:cubicBezTo>
                      <a:cubicBezTo>
                        <a:pt x="142" y="298"/>
                        <a:pt x="98" y="351"/>
                        <a:pt x="63" y="395"/>
                      </a:cubicBezTo>
                      <a:cubicBezTo>
                        <a:pt x="27" y="431"/>
                        <a:pt x="9" y="466"/>
                        <a:pt x="9" y="466"/>
                      </a:cubicBezTo>
                      <a:cubicBezTo>
                        <a:pt x="0" y="475"/>
                        <a:pt x="0" y="493"/>
                        <a:pt x="9" y="502"/>
                      </a:cubicBezTo>
                      <a:cubicBezTo>
                        <a:pt x="18" y="502"/>
                        <a:pt x="36" y="502"/>
                        <a:pt x="36" y="493"/>
                      </a:cubicBezTo>
                      <a:lnTo>
                        <a:pt x="89" y="413"/>
                      </a:lnTo>
                      <a:cubicBezTo>
                        <a:pt x="125" y="360"/>
                        <a:pt x="169" y="306"/>
                        <a:pt x="214" y="262"/>
                      </a:cubicBezTo>
                      <a:cubicBezTo>
                        <a:pt x="258" y="209"/>
                        <a:pt x="311" y="155"/>
                        <a:pt x="356" y="120"/>
                      </a:cubicBezTo>
                      <a:lnTo>
                        <a:pt x="400" y="76"/>
                      </a:lnTo>
                      <a:lnTo>
                        <a:pt x="418" y="58"/>
                      </a:lnTo>
                      <a:cubicBezTo>
                        <a:pt x="427" y="58"/>
                        <a:pt x="436" y="58"/>
                        <a:pt x="444" y="40"/>
                      </a:cubicBezTo>
                      <a:lnTo>
                        <a:pt x="453" y="40"/>
                      </a:lnTo>
                      <a:cubicBezTo>
                        <a:pt x="462" y="31"/>
                        <a:pt x="462" y="22"/>
                        <a:pt x="453" y="13"/>
                      </a:cubicBezTo>
                      <a:cubicBezTo>
                        <a:pt x="449" y="4"/>
                        <a:pt x="442"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
                <p:cNvSpPr/>
                <p:nvPr/>
              </p:nvSpPr>
              <p:spPr>
                <a:xfrm>
                  <a:off x="7994285" y="3911460"/>
                  <a:ext cx="97252" cy="59445"/>
                </a:xfrm>
                <a:custGeom>
                  <a:avLst/>
                  <a:gdLst/>
                  <a:ahLst/>
                  <a:cxnLst/>
                  <a:rect l="l" t="t" r="r" b="b"/>
                  <a:pathLst>
                    <a:path w="1227" h="750" extrusionOk="0">
                      <a:moveTo>
                        <a:pt x="1182" y="1"/>
                      </a:moveTo>
                      <a:cubicBezTo>
                        <a:pt x="1173" y="10"/>
                        <a:pt x="1164" y="19"/>
                        <a:pt x="1164" y="28"/>
                      </a:cubicBezTo>
                      <a:lnTo>
                        <a:pt x="1137" y="36"/>
                      </a:lnTo>
                      <a:cubicBezTo>
                        <a:pt x="1102" y="45"/>
                        <a:pt x="1049" y="63"/>
                        <a:pt x="995" y="81"/>
                      </a:cubicBezTo>
                      <a:cubicBezTo>
                        <a:pt x="933" y="107"/>
                        <a:pt x="862" y="134"/>
                        <a:pt x="791" y="170"/>
                      </a:cubicBezTo>
                      <a:cubicBezTo>
                        <a:pt x="720" y="205"/>
                        <a:pt x="649" y="241"/>
                        <a:pt x="569" y="285"/>
                      </a:cubicBezTo>
                      <a:cubicBezTo>
                        <a:pt x="436" y="356"/>
                        <a:pt x="311" y="445"/>
                        <a:pt x="187" y="552"/>
                      </a:cubicBezTo>
                      <a:cubicBezTo>
                        <a:pt x="143" y="587"/>
                        <a:pt x="98" y="623"/>
                        <a:pt x="80" y="649"/>
                      </a:cubicBezTo>
                      <a:cubicBezTo>
                        <a:pt x="54" y="676"/>
                        <a:pt x="36" y="694"/>
                        <a:pt x="36" y="694"/>
                      </a:cubicBezTo>
                      <a:cubicBezTo>
                        <a:pt x="9" y="711"/>
                        <a:pt x="1" y="738"/>
                        <a:pt x="9" y="747"/>
                      </a:cubicBezTo>
                      <a:cubicBezTo>
                        <a:pt x="9" y="749"/>
                        <a:pt x="11" y="749"/>
                        <a:pt x="13" y="749"/>
                      </a:cubicBezTo>
                      <a:cubicBezTo>
                        <a:pt x="22" y="749"/>
                        <a:pt x="48" y="735"/>
                        <a:pt x="63" y="720"/>
                      </a:cubicBezTo>
                      <a:cubicBezTo>
                        <a:pt x="63" y="720"/>
                        <a:pt x="80" y="703"/>
                        <a:pt x="107" y="676"/>
                      </a:cubicBezTo>
                      <a:cubicBezTo>
                        <a:pt x="134" y="649"/>
                        <a:pt x="169" y="614"/>
                        <a:pt x="214" y="578"/>
                      </a:cubicBezTo>
                      <a:cubicBezTo>
                        <a:pt x="338" y="481"/>
                        <a:pt x="462" y="383"/>
                        <a:pt x="587" y="312"/>
                      </a:cubicBezTo>
                      <a:cubicBezTo>
                        <a:pt x="667" y="267"/>
                        <a:pt x="738" y="223"/>
                        <a:pt x="809" y="187"/>
                      </a:cubicBezTo>
                      <a:cubicBezTo>
                        <a:pt x="880" y="152"/>
                        <a:pt x="942" y="125"/>
                        <a:pt x="1004" y="99"/>
                      </a:cubicBezTo>
                      <a:cubicBezTo>
                        <a:pt x="1066" y="81"/>
                        <a:pt x="1111" y="63"/>
                        <a:pt x="1146" y="45"/>
                      </a:cubicBezTo>
                      <a:lnTo>
                        <a:pt x="1173" y="36"/>
                      </a:lnTo>
                      <a:cubicBezTo>
                        <a:pt x="1173" y="45"/>
                        <a:pt x="1182" y="54"/>
                        <a:pt x="1191" y="54"/>
                      </a:cubicBezTo>
                      <a:lnTo>
                        <a:pt x="1200" y="54"/>
                      </a:lnTo>
                      <a:cubicBezTo>
                        <a:pt x="1217" y="54"/>
                        <a:pt x="1226" y="36"/>
                        <a:pt x="1217" y="28"/>
                      </a:cubicBezTo>
                      <a:lnTo>
                        <a:pt x="1217" y="19"/>
                      </a:lnTo>
                      <a:cubicBezTo>
                        <a:pt x="1217" y="1"/>
                        <a:pt x="1200" y="1"/>
                        <a:pt x="1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
                <p:cNvSpPr/>
                <p:nvPr/>
              </p:nvSpPr>
              <p:spPr>
                <a:xfrm>
                  <a:off x="8004113" y="3944274"/>
                  <a:ext cx="43752" cy="29802"/>
                </a:xfrm>
                <a:custGeom>
                  <a:avLst/>
                  <a:gdLst/>
                  <a:ahLst/>
                  <a:cxnLst/>
                  <a:rect l="l" t="t" r="r" b="b"/>
                  <a:pathLst>
                    <a:path w="552" h="376" extrusionOk="0">
                      <a:moveTo>
                        <a:pt x="521" y="1"/>
                      </a:moveTo>
                      <a:cubicBezTo>
                        <a:pt x="517" y="1"/>
                        <a:pt x="512" y="2"/>
                        <a:pt x="507" y="4"/>
                      </a:cubicBezTo>
                      <a:lnTo>
                        <a:pt x="498" y="4"/>
                      </a:lnTo>
                      <a:cubicBezTo>
                        <a:pt x="498" y="4"/>
                        <a:pt x="489" y="13"/>
                        <a:pt x="489" y="31"/>
                      </a:cubicBezTo>
                      <a:lnTo>
                        <a:pt x="480" y="31"/>
                      </a:lnTo>
                      <a:cubicBezTo>
                        <a:pt x="312" y="120"/>
                        <a:pt x="161" y="218"/>
                        <a:pt x="19" y="342"/>
                      </a:cubicBezTo>
                      <a:cubicBezTo>
                        <a:pt x="10" y="351"/>
                        <a:pt x="1" y="360"/>
                        <a:pt x="10" y="368"/>
                      </a:cubicBezTo>
                      <a:cubicBezTo>
                        <a:pt x="14" y="373"/>
                        <a:pt x="21" y="375"/>
                        <a:pt x="28" y="375"/>
                      </a:cubicBezTo>
                      <a:cubicBezTo>
                        <a:pt x="34" y="375"/>
                        <a:pt x="41" y="373"/>
                        <a:pt x="45" y="368"/>
                      </a:cubicBezTo>
                      <a:cubicBezTo>
                        <a:pt x="179" y="253"/>
                        <a:pt x="330" y="146"/>
                        <a:pt x="489" y="58"/>
                      </a:cubicBezTo>
                      <a:lnTo>
                        <a:pt x="498" y="49"/>
                      </a:lnTo>
                      <a:cubicBezTo>
                        <a:pt x="504" y="49"/>
                        <a:pt x="510" y="53"/>
                        <a:pt x="516" y="53"/>
                      </a:cubicBezTo>
                      <a:cubicBezTo>
                        <a:pt x="519" y="53"/>
                        <a:pt x="522" y="52"/>
                        <a:pt x="525" y="49"/>
                      </a:cubicBezTo>
                      <a:lnTo>
                        <a:pt x="534" y="49"/>
                      </a:lnTo>
                      <a:cubicBezTo>
                        <a:pt x="543" y="49"/>
                        <a:pt x="552" y="31"/>
                        <a:pt x="543" y="22"/>
                      </a:cubicBezTo>
                      <a:lnTo>
                        <a:pt x="543" y="13"/>
                      </a:lnTo>
                      <a:cubicBezTo>
                        <a:pt x="536" y="7"/>
                        <a:pt x="530" y="1"/>
                        <a:pt x="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
                <p:cNvSpPr/>
                <p:nvPr/>
              </p:nvSpPr>
              <p:spPr>
                <a:xfrm>
                  <a:off x="8007680" y="3952992"/>
                  <a:ext cx="40898" cy="16803"/>
                </a:xfrm>
                <a:custGeom>
                  <a:avLst/>
                  <a:gdLst/>
                  <a:ahLst/>
                  <a:cxnLst/>
                  <a:rect l="l" t="t" r="r" b="b"/>
                  <a:pathLst>
                    <a:path w="516" h="212" extrusionOk="0">
                      <a:moveTo>
                        <a:pt x="471" y="1"/>
                      </a:moveTo>
                      <a:cubicBezTo>
                        <a:pt x="462" y="1"/>
                        <a:pt x="453" y="10"/>
                        <a:pt x="453" y="19"/>
                      </a:cubicBezTo>
                      <a:lnTo>
                        <a:pt x="444" y="19"/>
                      </a:lnTo>
                      <a:cubicBezTo>
                        <a:pt x="293" y="45"/>
                        <a:pt x="151" y="99"/>
                        <a:pt x="18" y="179"/>
                      </a:cubicBezTo>
                      <a:cubicBezTo>
                        <a:pt x="9" y="179"/>
                        <a:pt x="0" y="196"/>
                        <a:pt x="9" y="205"/>
                      </a:cubicBezTo>
                      <a:cubicBezTo>
                        <a:pt x="14" y="210"/>
                        <a:pt x="18" y="212"/>
                        <a:pt x="23" y="212"/>
                      </a:cubicBezTo>
                      <a:cubicBezTo>
                        <a:pt x="27" y="212"/>
                        <a:pt x="31" y="210"/>
                        <a:pt x="36" y="205"/>
                      </a:cubicBezTo>
                      <a:cubicBezTo>
                        <a:pt x="160" y="125"/>
                        <a:pt x="302" y="72"/>
                        <a:pt x="444" y="45"/>
                      </a:cubicBezTo>
                      <a:lnTo>
                        <a:pt x="462" y="45"/>
                      </a:lnTo>
                      <a:cubicBezTo>
                        <a:pt x="462" y="45"/>
                        <a:pt x="471" y="54"/>
                        <a:pt x="480" y="54"/>
                      </a:cubicBezTo>
                      <a:lnTo>
                        <a:pt x="489" y="54"/>
                      </a:lnTo>
                      <a:cubicBezTo>
                        <a:pt x="498" y="54"/>
                        <a:pt x="515" y="36"/>
                        <a:pt x="507" y="28"/>
                      </a:cubicBezTo>
                      <a:lnTo>
                        <a:pt x="507" y="19"/>
                      </a:lnTo>
                      <a:cubicBezTo>
                        <a:pt x="507" y="10"/>
                        <a:pt x="498" y="1"/>
                        <a:pt x="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7968922" y="3881421"/>
                  <a:ext cx="17675" cy="67609"/>
                </a:xfrm>
                <a:custGeom>
                  <a:avLst/>
                  <a:gdLst/>
                  <a:ahLst/>
                  <a:cxnLst/>
                  <a:rect l="l" t="t" r="r" b="b"/>
                  <a:pathLst>
                    <a:path w="223" h="853" extrusionOk="0">
                      <a:moveTo>
                        <a:pt x="134" y="0"/>
                      </a:moveTo>
                      <a:cubicBezTo>
                        <a:pt x="127" y="0"/>
                        <a:pt x="121" y="2"/>
                        <a:pt x="116" y="7"/>
                      </a:cubicBezTo>
                      <a:lnTo>
                        <a:pt x="107" y="7"/>
                      </a:lnTo>
                      <a:cubicBezTo>
                        <a:pt x="99" y="16"/>
                        <a:pt x="99" y="25"/>
                        <a:pt x="107" y="34"/>
                      </a:cubicBezTo>
                      <a:cubicBezTo>
                        <a:pt x="114" y="40"/>
                        <a:pt x="120" y="46"/>
                        <a:pt x="126" y="46"/>
                      </a:cubicBezTo>
                      <a:cubicBezTo>
                        <a:pt x="129" y="46"/>
                        <a:pt x="131" y="45"/>
                        <a:pt x="134" y="42"/>
                      </a:cubicBezTo>
                      <a:lnTo>
                        <a:pt x="143" y="60"/>
                      </a:lnTo>
                      <a:cubicBezTo>
                        <a:pt x="161" y="87"/>
                        <a:pt x="170" y="122"/>
                        <a:pt x="178" y="149"/>
                      </a:cubicBezTo>
                      <a:cubicBezTo>
                        <a:pt x="196" y="238"/>
                        <a:pt x="196" y="336"/>
                        <a:pt x="178" y="433"/>
                      </a:cubicBezTo>
                      <a:cubicBezTo>
                        <a:pt x="152" y="522"/>
                        <a:pt x="125" y="611"/>
                        <a:pt x="81" y="700"/>
                      </a:cubicBezTo>
                      <a:cubicBezTo>
                        <a:pt x="45" y="771"/>
                        <a:pt x="19" y="806"/>
                        <a:pt x="19" y="806"/>
                      </a:cubicBezTo>
                      <a:cubicBezTo>
                        <a:pt x="1" y="824"/>
                        <a:pt x="1" y="851"/>
                        <a:pt x="19" y="851"/>
                      </a:cubicBezTo>
                      <a:cubicBezTo>
                        <a:pt x="20" y="852"/>
                        <a:pt x="22" y="853"/>
                        <a:pt x="24" y="853"/>
                      </a:cubicBezTo>
                      <a:cubicBezTo>
                        <a:pt x="34" y="853"/>
                        <a:pt x="47" y="838"/>
                        <a:pt x="54" y="824"/>
                      </a:cubicBezTo>
                      <a:cubicBezTo>
                        <a:pt x="54" y="824"/>
                        <a:pt x="72" y="780"/>
                        <a:pt x="107" y="709"/>
                      </a:cubicBezTo>
                      <a:cubicBezTo>
                        <a:pt x="152" y="620"/>
                        <a:pt x="187" y="531"/>
                        <a:pt x="205" y="433"/>
                      </a:cubicBezTo>
                      <a:cubicBezTo>
                        <a:pt x="223" y="336"/>
                        <a:pt x="223" y="229"/>
                        <a:pt x="196" y="140"/>
                      </a:cubicBezTo>
                      <a:cubicBezTo>
                        <a:pt x="187" y="105"/>
                        <a:pt x="178" y="78"/>
                        <a:pt x="161" y="42"/>
                      </a:cubicBezTo>
                      <a:lnTo>
                        <a:pt x="152" y="34"/>
                      </a:lnTo>
                      <a:cubicBezTo>
                        <a:pt x="152" y="25"/>
                        <a:pt x="152" y="25"/>
                        <a:pt x="152" y="25"/>
                      </a:cubicBezTo>
                      <a:lnTo>
                        <a:pt x="152" y="7"/>
                      </a:lnTo>
                      <a:cubicBezTo>
                        <a:pt x="147" y="2"/>
                        <a:pt x="141"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7959807" y="3867313"/>
                  <a:ext cx="13474" cy="68877"/>
                </a:xfrm>
                <a:custGeom>
                  <a:avLst/>
                  <a:gdLst/>
                  <a:ahLst/>
                  <a:cxnLst/>
                  <a:rect l="l" t="t" r="r" b="b"/>
                  <a:pathLst>
                    <a:path w="170" h="869" extrusionOk="0">
                      <a:moveTo>
                        <a:pt x="24" y="1"/>
                      </a:moveTo>
                      <a:cubicBezTo>
                        <a:pt x="18" y="1"/>
                        <a:pt x="14" y="3"/>
                        <a:pt x="9" y="7"/>
                      </a:cubicBezTo>
                      <a:lnTo>
                        <a:pt x="9" y="16"/>
                      </a:lnTo>
                      <a:cubicBezTo>
                        <a:pt x="0" y="25"/>
                        <a:pt x="0" y="34"/>
                        <a:pt x="9" y="43"/>
                      </a:cubicBezTo>
                      <a:cubicBezTo>
                        <a:pt x="9" y="47"/>
                        <a:pt x="14" y="49"/>
                        <a:pt x="18" y="49"/>
                      </a:cubicBezTo>
                      <a:cubicBezTo>
                        <a:pt x="23" y="49"/>
                        <a:pt x="27" y="47"/>
                        <a:pt x="27" y="43"/>
                      </a:cubicBezTo>
                      <a:lnTo>
                        <a:pt x="45" y="61"/>
                      </a:lnTo>
                      <a:cubicBezTo>
                        <a:pt x="63" y="87"/>
                        <a:pt x="80" y="114"/>
                        <a:pt x="89" y="140"/>
                      </a:cubicBezTo>
                      <a:cubicBezTo>
                        <a:pt x="125" y="229"/>
                        <a:pt x="142" y="318"/>
                        <a:pt x="142" y="416"/>
                      </a:cubicBezTo>
                      <a:cubicBezTo>
                        <a:pt x="134" y="514"/>
                        <a:pt x="116" y="602"/>
                        <a:pt x="89" y="700"/>
                      </a:cubicBezTo>
                      <a:cubicBezTo>
                        <a:pt x="63" y="771"/>
                        <a:pt x="45" y="824"/>
                        <a:pt x="45" y="824"/>
                      </a:cubicBezTo>
                      <a:cubicBezTo>
                        <a:pt x="36" y="842"/>
                        <a:pt x="45" y="860"/>
                        <a:pt x="54" y="869"/>
                      </a:cubicBezTo>
                      <a:cubicBezTo>
                        <a:pt x="63" y="869"/>
                        <a:pt x="80" y="851"/>
                        <a:pt x="89" y="833"/>
                      </a:cubicBezTo>
                      <a:cubicBezTo>
                        <a:pt x="89" y="833"/>
                        <a:pt x="107" y="780"/>
                        <a:pt x="125" y="709"/>
                      </a:cubicBezTo>
                      <a:cubicBezTo>
                        <a:pt x="151" y="611"/>
                        <a:pt x="169" y="514"/>
                        <a:pt x="169" y="416"/>
                      </a:cubicBezTo>
                      <a:cubicBezTo>
                        <a:pt x="169" y="318"/>
                        <a:pt x="151" y="220"/>
                        <a:pt x="107" y="132"/>
                      </a:cubicBezTo>
                      <a:cubicBezTo>
                        <a:pt x="98" y="96"/>
                        <a:pt x="80" y="69"/>
                        <a:pt x="63" y="43"/>
                      </a:cubicBezTo>
                      <a:lnTo>
                        <a:pt x="45" y="34"/>
                      </a:lnTo>
                      <a:cubicBezTo>
                        <a:pt x="45" y="25"/>
                        <a:pt x="45" y="16"/>
                        <a:pt x="45" y="16"/>
                      </a:cubicBezTo>
                      <a:lnTo>
                        <a:pt x="45" y="7"/>
                      </a:lnTo>
                      <a:cubicBezTo>
                        <a:pt x="36" y="3"/>
                        <a:pt x="29"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7994998" y="3942134"/>
                  <a:ext cx="68322" cy="17833"/>
                </a:xfrm>
                <a:custGeom>
                  <a:avLst/>
                  <a:gdLst/>
                  <a:ahLst/>
                  <a:cxnLst/>
                  <a:rect l="l" t="t" r="r" b="b"/>
                  <a:pathLst>
                    <a:path w="862" h="225" extrusionOk="0">
                      <a:moveTo>
                        <a:pt x="570" y="0"/>
                      </a:moveTo>
                      <a:cubicBezTo>
                        <a:pt x="520" y="0"/>
                        <a:pt x="471" y="5"/>
                        <a:pt x="427" y="14"/>
                      </a:cubicBezTo>
                      <a:cubicBezTo>
                        <a:pt x="329" y="40"/>
                        <a:pt x="231" y="76"/>
                        <a:pt x="151" y="120"/>
                      </a:cubicBezTo>
                      <a:cubicBezTo>
                        <a:pt x="80" y="156"/>
                        <a:pt x="36" y="182"/>
                        <a:pt x="36" y="182"/>
                      </a:cubicBezTo>
                      <a:cubicBezTo>
                        <a:pt x="9" y="191"/>
                        <a:pt x="0" y="209"/>
                        <a:pt x="9" y="218"/>
                      </a:cubicBezTo>
                      <a:cubicBezTo>
                        <a:pt x="14" y="222"/>
                        <a:pt x="20" y="225"/>
                        <a:pt x="28" y="225"/>
                      </a:cubicBezTo>
                      <a:cubicBezTo>
                        <a:pt x="36" y="225"/>
                        <a:pt x="45" y="222"/>
                        <a:pt x="54" y="218"/>
                      </a:cubicBezTo>
                      <a:cubicBezTo>
                        <a:pt x="54" y="218"/>
                        <a:pt x="98" y="191"/>
                        <a:pt x="160" y="156"/>
                      </a:cubicBezTo>
                      <a:cubicBezTo>
                        <a:pt x="249" y="102"/>
                        <a:pt x="338" y="67"/>
                        <a:pt x="427" y="40"/>
                      </a:cubicBezTo>
                      <a:cubicBezTo>
                        <a:pt x="471" y="31"/>
                        <a:pt x="518" y="27"/>
                        <a:pt x="566" y="27"/>
                      </a:cubicBezTo>
                      <a:cubicBezTo>
                        <a:pt x="613" y="27"/>
                        <a:pt x="662" y="31"/>
                        <a:pt x="711" y="40"/>
                      </a:cubicBezTo>
                      <a:cubicBezTo>
                        <a:pt x="738" y="49"/>
                        <a:pt x="764" y="58"/>
                        <a:pt x="791" y="76"/>
                      </a:cubicBezTo>
                      <a:lnTo>
                        <a:pt x="809" y="76"/>
                      </a:lnTo>
                      <a:cubicBezTo>
                        <a:pt x="809" y="85"/>
                        <a:pt x="818" y="85"/>
                        <a:pt x="818" y="85"/>
                      </a:cubicBezTo>
                      <a:lnTo>
                        <a:pt x="826" y="94"/>
                      </a:lnTo>
                      <a:cubicBezTo>
                        <a:pt x="831" y="98"/>
                        <a:pt x="835" y="100"/>
                        <a:pt x="840" y="100"/>
                      </a:cubicBezTo>
                      <a:cubicBezTo>
                        <a:pt x="844" y="100"/>
                        <a:pt x="849" y="98"/>
                        <a:pt x="853" y="94"/>
                      </a:cubicBezTo>
                      <a:cubicBezTo>
                        <a:pt x="862" y="85"/>
                        <a:pt x="862" y="67"/>
                        <a:pt x="853" y="58"/>
                      </a:cubicBezTo>
                      <a:cubicBezTo>
                        <a:pt x="849" y="54"/>
                        <a:pt x="844" y="51"/>
                        <a:pt x="840" y="51"/>
                      </a:cubicBezTo>
                      <a:cubicBezTo>
                        <a:pt x="835" y="51"/>
                        <a:pt x="831" y="54"/>
                        <a:pt x="826" y="58"/>
                      </a:cubicBezTo>
                      <a:lnTo>
                        <a:pt x="809" y="49"/>
                      </a:lnTo>
                      <a:cubicBezTo>
                        <a:pt x="773" y="31"/>
                        <a:pt x="746" y="22"/>
                        <a:pt x="720" y="14"/>
                      </a:cubicBezTo>
                      <a:cubicBezTo>
                        <a:pt x="671" y="5"/>
                        <a:pt x="620" y="0"/>
                        <a:pt x="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7944272" y="3888237"/>
                  <a:ext cx="11413" cy="43752"/>
                </a:xfrm>
                <a:custGeom>
                  <a:avLst/>
                  <a:gdLst/>
                  <a:ahLst/>
                  <a:cxnLst/>
                  <a:rect l="l" t="t" r="r" b="b"/>
                  <a:pathLst>
                    <a:path w="144" h="552" extrusionOk="0">
                      <a:moveTo>
                        <a:pt x="54" y="27"/>
                      </a:moveTo>
                      <a:lnTo>
                        <a:pt x="54" y="19"/>
                      </a:lnTo>
                      <a:cubicBezTo>
                        <a:pt x="54" y="10"/>
                        <a:pt x="36" y="1"/>
                        <a:pt x="28" y="1"/>
                      </a:cubicBezTo>
                      <a:lnTo>
                        <a:pt x="19" y="1"/>
                      </a:lnTo>
                      <a:cubicBezTo>
                        <a:pt x="10" y="10"/>
                        <a:pt x="1" y="19"/>
                        <a:pt x="10" y="36"/>
                      </a:cubicBezTo>
                      <a:lnTo>
                        <a:pt x="10" y="45"/>
                      </a:lnTo>
                      <a:cubicBezTo>
                        <a:pt x="10" y="54"/>
                        <a:pt x="19" y="54"/>
                        <a:pt x="28" y="54"/>
                      </a:cubicBezTo>
                      <a:lnTo>
                        <a:pt x="28" y="72"/>
                      </a:lnTo>
                      <a:cubicBezTo>
                        <a:pt x="72" y="223"/>
                        <a:pt x="99" y="374"/>
                        <a:pt x="99" y="534"/>
                      </a:cubicBezTo>
                      <a:cubicBezTo>
                        <a:pt x="99" y="543"/>
                        <a:pt x="116" y="551"/>
                        <a:pt x="125" y="551"/>
                      </a:cubicBezTo>
                      <a:cubicBezTo>
                        <a:pt x="134" y="551"/>
                        <a:pt x="143" y="543"/>
                        <a:pt x="143" y="525"/>
                      </a:cubicBezTo>
                      <a:cubicBezTo>
                        <a:pt x="134" y="374"/>
                        <a:pt x="99" y="214"/>
                        <a:pt x="45" y="63"/>
                      </a:cubicBezTo>
                      <a:lnTo>
                        <a:pt x="45" y="54"/>
                      </a:lnTo>
                      <a:cubicBezTo>
                        <a:pt x="54" y="45"/>
                        <a:pt x="54" y="36"/>
                        <a:pt x="54"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7960521" y="3889664"/>
                  <a:ext cx="6420" cy="54293"/>
                </a:xfrm>
                <a:custGeom>
                  <a:avLst/>
                  <a:gdLst/>
                  <a:ahLst/>
                  <a:cxnLst/>
                  <a:rect l="l" t="t" r="r" b="b"/>
                  <a:pathLst>
                    <a:path w="81" h="685" extrusionOk="0">
                      <a:moveTo>
                        <a:pt x="54" y="27"/>
                      </a:moveTo>
                      <a:lnTo>
                        <a:pt x="54" y="27"/>
                      </a:lnTo>
                      <a:cubicBezTo>
                        <a:pt x="54" y="9"/>
                        <a:pt x="45" y="1"/>
                        <a:pt x="27" y="9"/>
                      </a:cubicBezTo>
                      <a:lnTo>
                        <a:pt x="27" y="9"/>
                      </a:lnTo>
                      <a:cubicBezTo>
                        <a:pt x="9" y="9"/>
                        <a:pt x="0" y="18"/>
                        <a:pt x="9" y="36"/>
                      </a:cubicBezTo>
                      <a:lnTo>
                        <a:pt x="9" y="45"/>
                      </a:lnTo>
                      <a:cubicBezTo>
                        <a:pt x="9" y="54"/>
                        <a:pt x="18" y="63"/>
                        <a:pt x="27" y="63"/>
                      </a:cubicBezTo>
                      <a:lnTo>
                        <a:pt x="27" y="81"/>
                      </a:lnTo>
                      <a:cubicBezTo>
                        <a:pt x="27" y="98"/>
                        <a:pt x="36" y="116"/>
                        <a:pt x="36" y="152"/>
                      </a:cubicBezTo>
                      <a:cubicBezTo>
                        <a:pt x="45" y="214"/>
                        <a:pt x="45" y="285"/>
                        <a:pt x="54" y="356"/>
                      </a:cubicBezTo>
                      <a:cubicBezTo>
                        <a:pt x="54" y="418"/>
                        <a:pt x="45" y="489"/>
                        <a:pt x="36" y="560"/>
                      </a:cubicBezTo>
                      <a:cubicBezTo>
                        <a:pt x="36" y="613"/>
                        <a:pt x="27" y="649"/>
                        <a:pt x="27" y="649"/>
                      </a:cubicBezTo>
                      <a:cubicBezTo>
                        <a:pt x="27" y="649"/>
                        <a:pt x="36" y="684"/>
                        <a:pt x="45" y="684"/>
                      </a:cubicBezTo>
                      <a:cubicBezTo>
                        <a:pt x="54" y="684"/>
                        <a:pt x="62" y="676"/>
                        <a:pt x="71" y="658"/>
                      </a:cubicBezTo>
                      <a:cubicBezTo>
                        <a:pt x="71" y="640"/>
                        <a:pt x="71" y="622"/>
                        <a:pt x="80" y="560"/>
                      </a:cubicBezTo>
                      <a:cubicBezTo>
                        <a:pt x="80" y="489"/>
                        <a:pt x="80" y="418"/>
                        <a:pt x="80" y="356"/>
                      </a:cubicBezTo>
                      <a:cubicBezTo>
                        <a:pt x="71" y="285"/>
                        <a:pt x="71" y="214"/>
                        <a:pt x="54" y="143"/>
                      </a:cubicBezTo>
                      <a:cubicBezTo>
                        <a:pt x="54" y="116"/>
                        <a:pt x="45" y="89"/>
                        <a:pt x="45" y="81"/>
                      </a:cubicBezTo>
                      <a:lnTo>
                        <a:pt x="45" y="54"/>
                      </a:lnTo>
                      <a:cubicBezTo>
                        <a:pt x="54" y="54"/>
                        <a:pt x="62" y="36"/>
                        <a:pt x="54"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7963295" y="3864301"/>
                  <a:ext cx="28296" cy="84570"/>
                </a:xfrm>
                <a:custGeom>
                  <a:avLst/>
                  <a:gdLst/>
                  <a:ahLst/>
                  <a:cxnLst/>
                  <a:rect l="l" t="t" r="r" b="b"/>
                  <a:pathLst>
                    <a:path w="357" h="1067" extrusionOk="0">
                      <a:moveTo>
                        <a:pt x="356" y="36"/>
                      </a:moveTo>
                      <a:lnTo>
                        <a:pt x="356" y="27"/>
                      </a:lnTo>
                      <a:cubicBezTo>
                        <a:pt x="356" y="19"/>
                        <a:pt x="347" y="1"/>
                        <a:pt x="338" y="1"/>
                      </a:cubicBezTo>
                      <a:lnTo>
                        <a:pt x="329" y="1"/>
                      </a:lnTo>
                      <a:cubicBezTo>
                        <a:pt x="312" y="1"/>
                        <a:pt x="303" y="10"/>
                        <a:pt x="303" y="27"/>
                      </a:cubicBezTo>
                      <a:lnTo>
                        <a:pt x="303" y="36"/>
                      </a:lnTo>
                      <a:cubicBezTo>
                        <a:pt x="303" y="45"/>
                        <a:pt x="312" y="54"/>
                        <a:pt x="320" y="54"/>
                      </a:cubicBezTo>
                      <a:lnTo>
                        <a:pt x="320" y="81"/>
                      </a:lnTo>
                      <a:cubicBezTo>
                        <a:pt x="320" y="107"/>
                        <a:pt x="312" y="152"/>
                        <a:pt x="303" y="196"/>
                      </a:cubicBezTo>
                      <a:cubicBezTo>
                        <a:pt x="267" y="427"/>
                        <a:pt x="205" y="658"/>
                        <a:pt x="98" y="871"/>
                      </a:cubicBezTo>
                      <a:cubicBezTo>
                        <a:pt x="72" y="916"/>
                        <a:pt x="54" y="951"/>
                        <a:pt x="45" y="969"/>
                      </a:cubicBezTo>
                      <a:cubicBezTo>
                        <a:pt x="27" y="996"/>
                        <a:pt x="19" y="1013"/>
                        <a:pt x="19" y="1013"/>
                      </a:cubicBezTo>
                      <a:cubicBezTo>
                        <a:pt x="10" y="1031"/>
                        <a:pt x="1" y="1058"/>
                        <a:pt x="19" y="1067"/>
                      </a:cubicBezTo>
                      <a:cubicBezTo>
                        <a:pt x="27" y="1067"/>
                        <a:pt x="45" y="1058"/>
                        <a:pt x="54" y="1031"/>
                      </a:cubicBezTo>
                      <a:lnTo>
                        <a:pt x="81" y="996"/>
                      </a:lnTo>
                      <a:cubicBezTo>
                        <a:pt x="90" y="969"/>
                        <a:pt x="107" y="933"/>
                        <a:pt x="134" y="880"/>
                      </a:cubicBezTo>
                      <a:cubicBezTo>
                        <a:pt x="178" y="774"/>
                        <a:pt x="223" y="658"/>
                        <a:pt x="258" y="552"/>
                      </a:cubicBezTo>
                      <a:cubicBezTo>
                        <a:pt x="294" y="436"/>
                        <a:pt x="312" y="312"/>
                        <a:pt x="329" y="196"/>
                      </a:cubicBezTo>
                      <a:cubicBezTo>
                        <a:pt x="338" y="143"/>
                        <a:pt x="338" y="107"/>
                        <a:pt x="338" y="81"/>
                      </a:cubicBezTo>
                      <a:lnTo>
                        <a:pt x="338" y="54"/>
                      </a:lnTo>
                      <a:cubicBezTo>
                        <a:pt x="347" y="54"/>
                        <a:pt x="356" y="45"/>
                        <a:pt x="356" y="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7971775" y="3852333"/>
                  <a:ext cx="47952" cy="102879"/>
                </a:xfrm>
                <a:custGeom>
                  <a:avLst/>
                  <a:gdLst/>
                  <a:ahLst/>
                  <a:cxnLst/>
                  <a:rect l="l" t="t" r="r" b="b"/>
                  <a:pathLst>
                    <a:path w="605" h="1298" extrusionOk="0">
                      <a:moveTo>
                        <a:pt x="604" y="36"/>
                      </a:moveTo>
                      <a:lnTo>
                        <a:pt x="604" y="27"/>
                      </a:lnTo>
                      <a:cubicBezTo>
                        <a:pt x="604" y="19"/>
                        <a:pt x="595" y="1"/>
                        <a:pt x="587" y="1"/>
                      </a:cubicBezTo>
                      <a:lnTo>
                        <a:pt x="578" y="1"/>
                      </a:lnTo>
                      <a:cubicBezTo>
                        <a:pt x="569" y="1"/>
                        <a:pt x="551" y="1"/>
                        <a:pt x="551" y="19"/>
                      </a:cubicBezTo>
                      <a:lnTo>
                        <a:pt x="551" y="27"/>
                      </a:lnTo>
                      <a:cubicBezTo>
                        <a:pt x="551" y="36"/>
                        <a:pt x="551" y="45"/>
                        <a:pt x="560" y="54"/>
                      </a:cubicBezTo>
                      <a:lnTo>
                        <a:pt x="551" y="81"/>
                      </a:lnTo>
                      <a:cubicBezTo>
                        <a:pt x="542" y="116"/>
                        <a:pt x="524" y="161"/>
                        <a:pt x="507" y="223"/>
                      </a:cubicBezTo>
                      <a:cubicBezTo>
                        <a:pt x="462" y="338"/>
                        <a:pt x="409" y="489"/>
                        <a:pt x="338" y="649"/>
                      </a:cubicBezTo>
                      <a:cubicBezTo>
                        <a:pt x="276" y="800"/>
                        <a:pt x="196" y="942"/>
                        <a:pt x="134" y="1049"/>
                      </a:cubicBezTo>
                      <a:cubicBezTo>
                        <a:pt x="71" y="1155"/>
                        <a:pt x="18" y="1227"/>
                        <a:pt x="18" y="1227"/>
                      </a:cubicBezTo>
                      <a:cubicBezTo>
                        <a:pt x="0" y="1253"/>
                        <a:pt x="0" y="1280"/>
                        <a:pt x="9" y="1289"/>
                      </a:cubicBezTo>
                      <a:cubicBezTo>
                        <a:pt x="18" y="1298"/>
                        <a:pt x="36" y="1280"/>
                        <a:pt x="54" y="1244"/>
                      </a:cubicBezTo>
                      <a:cubicBezTo>
                        <a:pt x="54" y="1244"/>
                        <a:pt x="98" y="1173"/>
                        <a:pt x="160" y="1067"/>
                      </a:cubicBezTo>
                      <a:cubicBezTo>
                        <a:pt x="222" y="960"/>
                        <a:pt x="293" y="809"/>
                        <a:pt x="364" y="658"/>
                      </a:cubicBezTo>
                      <a:cubicBezTo>
                        <a:pt x="427" y="516"/>
                        <a:pt x="480" y="374"/>
                        <a:pt x="524" y="232"/>
                      </a:cubicBezTo>
                      <a:cubicBezTo>
                        <a:pt x="542" y="170"/>
                        <a:pt x="560" y="116"/>
                        <a:pt x="569" y="81"/>
                      </a:cubicBezTo>
                      <a:lnTo>
                        <a:pt x="578" y="54"/>
                      </a:lnTo>
                      <a:cubicBezTo>
                        <a:pt x="587" y="54"/>
                        <a:pt x="595" y="54"/>
                        <a:pt x="604" y="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7978116" y="3901632"/>
                  <a:ext cx="35271" cy="56433"/>
                </a:xfrm>
                <a:custGeom>
                  <a:avLst/>
                  <a:gdLst/>
                  <a:ahLst/>
                  <a:cxnLst/>
                  <a:rect l="l" t="t" r="r" b="b"/>
                  <a:pathLst>
                    <a:path w="445" h="712" extrusionOk="0">
                      <a:moveTo>
                        <a:pt x="435" y="45"/>
                      </a:moveTo>
                      <a:lnTo>
                        <a:pt x="435" y="36"/>
                      </a:lnTo>
                      <a:cubicBezTo>
                        <a:pt x="444" y="18"/>
                        <a:pt x="435" y="9"/>
                        <a:pt x="427" y="1"/>
                      </a:cubicBezTo>
                      <a:lnTo>
                        <a:pt x="418" y="1"/>
                      </a:lnTo>
                      <a:cubicBezTo>
                        <a:pt x="409" y="1"/>
                        <a:pt x="391" y="1"/>
                        <a:pt x="391" y="18"/>
                      </a:cubicBezTo>
                      <a:lnTo>
                        <a:pt x="391" y="27"/>
                      </a:lnTo>
                      <a:cubicBezTo>
                        <a:pt x="382" y="36"/>
                        <a:pt x="391" y="45"/>
                        <a:pt x="391" y="54"/>
                      </a:cubicBezTo>
                      <a:lnTo>
                        <a:pt x="382" y="72"/>
                      </a:lnTo>
                      <a:cubicBezTo>
                        <a:pt x="373" y="89"/>
                        <a:pt x="364" y="116"/>
                        <a:pt x="347" y="143"/>
                      </a:cubicBezTo>
                      <a:cubicBezTo>
                        <a:pt x="320" y="205"/>
                        <a:pt x="276" y="285"/>
                        <a:pt x="222" y="365"/>
                      </a:cubicBezTo>
                      <a:cubicBezTo>
                        <a:pt x="178" y="445"/>
                        <a:pt x="125" y="525"/>
                        <a:pt x="80" y="578"/>
                      </a:cubicBezTo>
                      <a:cubicBezTo>
                        <a:pt x="45" y="631"/>
                        <a:pt x="9" y="667"/>
                        <a:pt x="9" y="667"/>
                      </a:cubicBezTo>
                      <a:cubicBezTo>
                        <a:pt x="9" y="667"/>
                        <a:pt x="0" y="693"/>
                        <a:pt x="9" y="702"/>
                      </a:cubicBezTo>
                      <a:cubicBezTo>
                        <a:pt x="27" y="711"/>
                        <a:pt x="36" y="702"/>
                        <a:pt x="45" y="693"/>
                      </a:cubicBezTo>
                      <a:cubicBezTo>
                        <a:pt x="62" y="676"/>
                        <a:pt x="80" y="658"/>
                        <a:pt x="116" y="596"/>
                      </a:cubicBezTo>
                      <a:cubicBezTo>
                        <a:pt x="160" y="542"/>
                        <a:pt x="213" y="462"/>
                        <a:pt x="258" y="382"/>
                      </a:cubicBezTo>
                      <a:cubicBezTo>
                        <a:pt x="302" y="303"/>
                        <a:pt x="347" y="223"/>
                        <a:pt x="373" y="160"/>
                      </a:cubicBezTo>
                      <a:cubicBezTo>
                        <a:pt x="391" y="134"/>
                        <a:pt x="400" y="107"/>
                        <a:pt x="409" y="81"/>
                      </a:cubicBezTo>
                      <a:lnTo>
                        <a:pt x="418" y="63"/>
                      </a:lnTo>
                      <a:cubicBezTo>
                        <a:pt x="427" y="63"/>
                        <a:pt x="435" y="54"/>
                        <a:pt x="435" y="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7980890" y="3886890"/>
                  <a:ext cx="59207" cy="75376"/>
                </a:xfrm>
                <a:custGeom>
                  <a:avLst/>
                  <a:gdLst/>
                  <a:ahLst/>
                  <a:cxnLst/>
                  <a:rect l="l" t="t" r="r" b="b"/>
                  <a:pathLst>
                    <a:path w="747" h="951" extrusionOk="0">
                      <a:moveTo>
                        <a:pt x="738" y="53"/>
                      </a:moveTo>
                      <a:lnTo>
                        <a:pt x="738" y="44"/>
                      </a:lnTo>
                      <a:cubicBezTo>
                        <a:pt x="747" y="27"/>
                        <a:pt x="747" y="18"/>
                        <a:pt x="738" y="9"/>
                      </a:cubicBezTo>
                      <a:lnTo>
                        <a:pt x="729" y="9"/>
                      </a:lnTo>
                      <a:cubicBezTo>
                        <a:pt x="711" y="0"/>
                        <a:pt x="702" y="9"/>
                        <a:pt x="694" y="18"/>
                      </a:cubicBezTo>
                      <a:lnTo>
                        <a:pt x="694" y="27"/>
                      </a:lnTo>
                      <a:cubicBezTo>
                        <a:pt x="694" y="36"/>
                        <a:pt x="694" y="44"/>
                        <a:pt x="694" y="53"/>
                      </a:cubicBezTo>
                      <a:lnTo>
                        <a:pt x="685" y="71"/>
                      </a:lnTo>
                      <a:cubicBezTo>
                        <a:pt x="667" y="98"/>
                        <a:pt x="649" y="142"/>
                        <a:pt x="614" y="187"/>
                      </a:cubicBezTo>
                      <a:cubicBezTo>
                        <a:pt x="560" y="275"/>
                        <a:pt x="489" y="382"/>
                        <a:pt x="392" y="489"/>
                      </a:cubicBezTo>
                      <a:cubicBezTo>
                        <a:pt x="303" y="604"/>
                        <a:pt x="223" y="702"/>
                        <a:pt x="152" y="773"/>
                      </a:cubicBezTo>
                      <a:cubicBezTo>
                        <a:pt x="81" y="844"/>
                        <a:pt x="27" y="897"/>
                        <a:pt x="27" y="897"/>
                      </a:cubicBezTo>
                      <a:cubicBezTo>
                        <a:pt x="10" y="915"/>
                        <a:pt x="1" y="933"/>
                        <a:pt x="10" y="942"/>
                      </a:cubicBezTo>
                      <a:cubicBezTo>
                        <a:pt x="10" y="950"/>
                        <a:pt x="36" y="942"/>
                        <a:pt x="54" y="924"/>
                      </a:cubicBezTo>
                      <a:cubicBezTo>
                        <a:pt x="54" y="924"/>
                        <a:pt x="107" y="879"/>
                        <a:pt x="178" y="799"/>
                      </a:cubicBezTo>
                      <a:cubicBezTo>
                        <a:pt x="258" y="711"/>
                        <a:pt x="347" y="613"/>
                        <a:pt x="418" y="506"/>
                      </a:cubicBezTo>
                      <a:cubicBezTo>
                        <a:pt x="507" y="400"/>
                        <a:pt x="578" y="284"/>
                        <a:pt x="631" y="195"/>
                      </a:cubicBezTo>
                      <a:cubicBezTo>
                        <a:pt x="658" y="151"/>
                        <a:pt x="685" y="116"/>
                        <a:pt x="694" y="89"/>
                      </a:cubicBezTo>
                      <a:lnTo>
                        <a:pt x="702" y="71"/>
                      </a:lnTo>
                      <a:lnTo>
                        <a:pt x="702" y="71"/>
                      </a:lnTo>
                      <a:lnTo>
                        <a:pt x="702" y="71"/>
                      </a:lnTo>
                      <a:cubicBezTo>
                        <a:pt x="720" y="71"/>
                        <a:pt x="738" y="62"/>
                        <a:pt x="738"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7983030" y="3877696"/>
                  <a:ext cx="83144" cy="88058"/>
                </a:xfrm>
                <a:custGeom>
                  <a:avLst/>
                  <a:gdLst/>
                  <a:ahLst/>
                  <a:cxnLst/>
                  <a:rect l="l" t="t" r="r" b="b"/>
                  <a:pathLst>
                    <a:path w="1049" h="1111" extrusionOk="0">
                      <a:moveTo>
                        <a:pt x="1031" y="54"/>
                      </a:moveTo>
                      <a:lnTo>
                        <a:pt x="1040" y="45"/>
                      </a:lnTo>
                      <a:cubicBezTo>
                        <a:pt x="1048" y="36"/>
                        <a:pt x="1048" y="18"/>
                        <a:pt x="1040" y="9"/>
                      </a:cubicBezTo>
                      <a:lnTo>
                        <a:pt x="1031" y="9"/>
                      </a:lnTo>
                      <a:cubicBezTo>
                        <a:pt x="1022" y="1"/>
                        <a:pt x="1004" y="1"/>
                        <a:pt x="995" y="9"/>
                      </a:cubicBezTo>
                      <a:lnTo>
                        <a:pt x="995" y="18"/>
                      </a:lnTo>
                      <a:cubicBezTo>
                        <a:pt x="986" y="27"/>
                        <a:pt x="986" y="36"/>
                        <a:pt x="995" y="45"/>
                      </a:cubicBezTo>
                      <a:lnTo>
                        <a:pt x="36" y="1049"/>
                      </a:lnTo>
                      <a:cubicBezTo>
                        <a:pt x="18" y="1075"/>
                        <a:pt x="0" y="1102"/>
                        <a:pt x="9" y="1102"/>
                      </a:cubicBezTo>
                      <a:cubicBezTo>
                        <a:pt x="18" y="1111"/>
                        <a:pt x="45" y="1102"/>
                        <a:pt x="71" y="1075"/>
                      </a:cubicBezTo>
                      <a:lnTo>
                        <a:pt x="1004" y="54"/>
                      </a:lnTo>
                      <a:cubicBezTo>
                        <a:pt x="1013" y="54"/>
                        <a:pt x="1022" y="54"/>
                        <a:pt x="1031"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7989371" y="3931196"/>
                  <a:ext cx="36697" cy="40185"/>
                </a:xfrm>
                <a:custGeom>
                  <a:avLst/>
                  <a:gdLst/>
                  <a:ahLst/>
                  <a:cxnLst/>
                  <a:rect l="l" t="t" r="r" b="b"/>
                  <a:pathLst>
                    <a:path w="463" h="507" extrusionOk="0">
                      <a:moveTo>
                        <a:pt x="444" y="45"/>
                      </a:moveTo>
                      <a:lnTo>
                        <a:pt x="453" y="45"/>
                      </a:lnTo>
                      <a:cubicBezTo>
                        <a:pt x="462" y="36"/>
                        <a:pt x="462" y="27"/>
                        <a:pt x="453" y="18"/>
                      </a:cubicBezTo>
                      <a:lnTo>
                        <a:pt x="453" y="18"/>
                      </a:lnTo>
                      <a:cubicBezTo>
                        <a:pt x="444" y="1"/>
                        <a:pt x="427" y="1"/>
                        <a:pt x="418" y="18"/>
                      </a:cubicBezTo>
                      <a:lnTo>
                        <a:pt x="409" y="18"/>
                      </a:lnTo>
                      <a:cubicBezTo>
                        <a:pt x="400" y="27"/>
                        <a:pt x="400" y="36"/>
                        <a:pt x="400" y="45"/>
                      </a:cubicBezTo>
                      <a:lnTo>
                        <a:pt x="391" y="63"/>
                      </a:lnTo>
                      <a:lnTo>
                        <a:pt x="338" y="98"/>
                      </a:lnTo>
                      <a:cubicBezTo>
                        <a:pt x="293" y="143"/>
                        <a:pt x="240" y="187"/>
                        <a:pt x="196" y="240"/>
                      </a:cubicBezTo>
                      <a:cubicBezTo>
                        <a:pt x="142" y="303"/>
                        <a:pt x="98" y="356"/>
                        <a:pt x="63" y="400"/>
                      </a:cubicBezTo>
                      <a:cubicBezTo>
                        <a:pt x="27" y="436"/>
                        <a:pt x="9" y="471"/>
                        <a:pt x="9" y="471"/>
                      </a:cubicBezTo>
                      <a:cubicBezTo>
                        <a:pt x="0" y="480"/>
                        <a:pt x="0" y="498"/>
                        <a:pt x="9" y="507"/>
                      </a:cubicBezTo>
                      <a:cubicBezTo>
                        <a:pt x="18" y="507"/>
                        <a:pt x="36" y="507"/>
                        <a:pt x="36" y="498"/>
                      </a:cubicBezTo>
                      <a:lnTo>
                        <a:pt x="89" y="418"/>
                      </a:lnTo>
                      <a:cubicBezTo>
                        <a:pt x="125" y="365"/>
                        <a:pt x="169" y="311"/>
                        <a:pt x="214" y="267"/>
                      </a:cubicBezTo>
                      <a:cubicBezTo>
                        <a:pt x="258" y="214"/>
                        <a:pt x="311" y="160"/>
                        <a:pt x="356" y="125"/>
                      </a:cubicBezTo>
                      <a:lnTo>
                        <a:pt x="400" y="81"/>
                      </a:lnTo>
                      <a:lnTo>
                        <a:pt x="418" y="63"/>
                      </a:lnTo>
                      <a:cubicBezTo>
                        <a:pt x="427" y="63"/>
                        <a:pt x="436" y="63"/>
                        <a:pt x="444" y="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
                <p:cNvSpPr/>
                <p:nvPr/>
              </p:nvSpPr>
              <p:spPr>
                <a:xfrm>
                  <a:off x="7994285" y="3911460"/>
                  <a:ext cx="97252" cy="59921"/>
                </a:xfrm>
                <a:custGeom>
                  <a:avLst/>
                  <a:gdLst/>
                  <a:ahLst/>
                  <a:cxnLst/>
                  <a:rect l="l" t="t" r="r" b="b"/>
                  <a:pathLst>
                    <a:path w="1227" h="756" extrusionOk="0">
                      <a:moveTo>
                        <a:pt x="1191" y="54"/>
                      </a:moveTo>
                      <a:lnTo>
                        <a:pt x="1200" y="54"/>
                      </a:lnTo>
                      <a:cubicBezTo>
                        <a:pt x="1217" y="54"/>
                        <a:pt x="1226" y="36"/>
                        <a:pt x="1217" y="28"/>
                      </a:cubicBezTo>
                      <a:lnTo>
                        <a:pt x="1217" y="19"/>
                      </a:lnTo>
                      <a:cubicBezTo>
                        <a:pt x="1217" y="1"/>
                        <a:pt x="1200" y="1"/>
                        <a:pt x="1191" y="1"/>
                      </a:cubicBezTo>
                      <a:lnTo>
                        <a:pt x="1182" y="1"/>
                      </a:lnTo>
                      <a:cubicBezTo>
                        <a:pt x="1173" y="10"/>
                        <a:pt x="1164" y="19"/>
                        <a:pt x="1164" y="28"/>
                      </a:cubicBezTo>
                      <a:lnTo>
                        <a:pt x="1137" y="36"/>
                      </a:lnTo>
                      <a:cubicBezTo>
                        <a:pt x="1102" y="45"/>
                        <a:pt x="1049" y="63"/>
                        <a:pt x="995" y="81"/>
                      </a:cubicBezTo>
                      <a:cubicBezTo>
                        <a:pt x="933" y="107"/>
                        <a:pt x="862" y="134"/>
                        <a:pt x="791" y="170"/>
                      </a:cubicBezTo>
                      <a:cubicBezTo>
                        <a:pt x="720" y="205"/>
                        <a:pt x="649" y="241"/>
                        <a:pt x="569" y="285"/>
                      </a:cubicBezTo>
                      <a:cubicBezTo>
                        <a:pt x="436" y="356"/>
                        <a:pt x="311" y="445"/>
                        <a:pt x="187" y="552"/>
                      </a:cubicBezTo>
                      <a:cubicBezTo>
                        <a:pt x="143" y="587"/>
                        <a:pt x="98" y="623"/>
                        <a:pt x="80" y="649"/>
                      </a:cubicBezTo>
                      <a:cubicBezTo>
                        <a:pt x="54" y="676"/>
                        <a:pt x="36" y="694"/>
                        <a:pt x="36" y="694"/>
                      </a:cubicBezTo>
                      <a:cubicBezTo>
                        <a:pt x="9" y="711"/>
                        <a:pt x="1" y="738"/>
                        <a:pt x="9" y="747"/>
                      </a:cubicBezTo>
                      <a:cubicBezTo>
                        <a:pt x="9" y="756"/>
                        <a:pt x="45" y="738"/>
                        <a:pt x="63" y="720"/>
                      </a:cubicBezTo>
                      <a:cubicBezTo>
                        <a:pt x="63" y="720"/>
                        <a:pt x="80" y="703"/>
                        <a:pt x="107" y="676"/>
                      </a:cubicBezTo>
                      <a:cubicBezTo>
                        <a:pt x="134" y="649"/>
                        <a:pt x="169" y="614"/>
                        <a:pt x="214" y="578"/>
                      </a:cubicBezTo>
                      <a:cubicBezTo>
                        <a:pt x="338" y="481"/>
                        <a:pt x="462" y="383"/>
                        <a:pt x="587" y="312"/>
                      </a:cubicBezTo>
                      <a:cubicBezTo>
                        <a:pt x="667" y="267"/>
                        <a:pt x="738" y="223"/>
                        <a:pt x="809" y="187"/>
                      </a:cubicBezTo>
                      <a:cubicBezTo>
                        <a:pt x="880" y="152"/>
                        <a:pt x="942" y="125"/>
                        <a:pt x="1004" y="99"/>
                      </a:cubicBezTo>
                      <a:cubicBezTo>
                        <a:pt x="1066" y="81"/>
                        <a:pt x="1111" y="63"/>
                        <a:pt x="1146" y="45"/>
                      </a:cubicBezTo>
                      <a:lnTo>
                        <a:pt x="1173" y="36"/>
                      </a:lnTo>
                      <a:cubicBezTo>
                        <a:pt x="1173" y="45"/>
                        <a:pt x="1182" y="54"/>
                        <a:pt x="1191"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
                <p:cNvSpPr/>
                <p:nvPr/>
              </p:nvSpPr>
              <p:spPr>
                <a:xfrm>
                  <a:off x="8004113" y="3943877"/>
                  <a:ext cx="43752" cy="30357"/>
                </a:xfrm>
                <a:custGeom>
                  <a:avLst/>
                  <a:gdLst/>
                  <a:ahLst/>
                  <a:cxnLst/>
                  <a:rect l="l" t="t" r="r" b="b"/>
                  <a:pathLst>
                    <a:path w="552" h="383" extrusionOk="0">
                      <a:moveTo>
                        <a:pt x="525" y="54"/>
                      </a:moveTo>
                      <a:lnTo>
                        <a:pt x="534" y="54"/>
                      </a:lnTo>
                      <a:cubicBezTo>
                        <a:pt x="543" y="54"/>
                        <a:pt x="552" y="36"/>
                        <a:pt x="543" y="27"/>
                      </a:cubicBezTo>
                      <a:lnTo>
                        <a:pt x="543" y="18"/>
                      </a:lnTo>
                      <a:cubicBezTo>
                        <a:pt x="534" y="9"/>
                        <a:pt x="525" y="0"/>
                        <a:pt x="507" y="9"/>
                      </a:cubicBezTo>
                      <a:lnTo>
                        <a:pt x="498" y="9"/>
                      </a:lnTo>
                      <a:cubicBezTo>
                        <a:pt x="498" y="9"/>
                        <a:pt x="489" y="18"/>
                        <a:pt x="489" y="36"/>
                      </a:cubicBezTo>
                      <a:lnTo>
                        <a:pt x="480" y="36"/>
                      </a:lnTo>
                      <a:cubicBezTo>
                        <a:pt x="312" y="125"/>
                        <a:pt x="161" y="223"/>
                        <a:pt x="19" y="347"/>
                      </a:cubicBezTo>
                      <a:cubicBezTo>
                        <a:pt x="10" y="356"/>
                        <a:pt x="1" y="365"/>
                        <a:pt x="10" y="373"/>
                      </a:cubicBezTo>
                      <a:cubicBezTo>
                        <a:pt x="19" y="382"/>
                        <a:pt x="36" y="382"/>
                        <a:pt x="45" y="373"/>
                      </a:cubicBezTo>
                      <a:cubicBezTo>
                        <a:pt x="179" y="258"/>
                        <a:pt x="330" y="151"/>
                        <a:pt x="489" y="63"/>
                      </a:cubicBezTo>
                      <a:lnTo>
                        <a:pt x="498" y="54"/>
                      </a:lnTo>
                      <a:cubicBezTo>
                        <a:pt x="507" y="54"/>
                        <a:pt x="516" y="63"/>
                        <a:pt x="525"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8007680" y="3952992"/>
                  <a:ext cx="40898" cy="17041"/>
                </a:xfrm>
                <a:custGeom>
                  <a:avLst/>
                  <a:gdLst/>
                  <a:ahLst/>
                  <a:cxnLst/>
                  <a:rect l="l" t="t" r="r" b="b"/>
                  <a:pathLst>
                    <a:path w="516" h="215" extrusionOk="0">
                      <a:moveTo>
                        <a:pt x="480" y="54"/>
                      </a:moveTo>
                      <a:lnTo>
                        <a:pt x="489" y="54"/>
                      </a:lnTo>
                      <a:cubicBezTo>
                        <a:pt x="498" y="54"/>
                        <a:pt x="515" y="36"/>
                        <a:pt x="507" y="28"/>
                      </a:cubicBezTo>
                      <a:lnTo>
                        <a:pt x="507" y="19"/>
                      </a:lnTo>
                      <a:cubicBezTo>
                        <a:pt x="507" y="10"/>
                        <a:pt x="498" y="1"/>
                        <a:pt x="480" y="1"/>
                      </a:cubicBezTo>
                      <a:lnTo>
                        <a:pt x="471" y="1"/>
                      </a:lnTo>
                      <a:cubicBezTo>
                        <a:pt x="462" y="1"/>
                        <a:pt x="453" y="10"/>
                        <a:pt x="453" y="19"/>
                      </a:cubicBezTo>
                      <a:lnTo>
                        <a:pt x="444" y="19"/>
                      </a:lnTo>
                      <a:cubicBezTo>
                        <a:pt x="293" y="45"/>
                        <a:pt x="151" y="99"/>
                        <a:pt x="18" y="179"/>
                      </a:cubicBezTo>
                      <a:cubicBezTo>
                        <a:pt x="9" y="179"/>
                        <a:pt x="0" y="196"/>
                        <a:pt x="9" y="205"/>
                      </a:cubicBezTo>
                      <a:cubicBezTo>
                        <a:pt x="18" y="214"/>
                        <a:pt x="27" y="214"/>
                        <a:pt x="36" y="205"/>
                      </a:cubicBezTo>
                      <a:cubicBezTo>
                        <a:pt x="160" y="125"/>
                        <a:pt x="302" y="72"/>
                        <a:pt x="444" y="45"/>
                      </a:cubicBezTo>
                      <a:lnTo>
                        <a:pt x="462" y="45"/>
                      </a:lnTo>
                      <a:cubicBezTo>
                        <a:pt x="462" y="45"/>
                        <a:pt x="471" y="54"/>
                        <a:pt x="480"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7968922" y="3881263"/>
                  <a:ext cx="17675" cy="68322"/>
                </a:xfrm>
                <a:custGeom>
                  <a:avLst/>
                  <a:gdLst/>
                  <a:ahLst/>
                  <a:cxnLst/>
                  <a:rect l="l" t="t" r="r" b="b"/>
                  <a:pathLst>
                    <a:path w="223" h="862" extrusionOk="0">
                      <a:moveTo>
                        <a:pt x="152" y="27"/>
                      </a:moveTo>
                      <a:lnTo>
                        <a:pt x="152" y="9"/>
                      </a:lnTo>
                      <a:cubicBezTo>
                        <a:pt x="143" y="0"/>
                        <a:pt x="125" y="0"/>
                        <a:pt x="116" y="9"/>
                      </a:cubicBezTo>
                      <a:lnTo>
                        <a:pt x="107" y="9"/>
                      </a:lnTo>
                      <a:cubicBezTo>
                        <a:pt x="99" y="18"/>
                        <a:pt x="99" y="27"/>
                        <a:pt x="107" y="36"/>
                      </a:cubicBezTo>
                      <a:lnTo>
                        <a:pt x="107" y="36"/>
                      </a:lnTo>
                      <a:lnTo>
                        <a:pt x="107" y="36"/>
                      </a:lnTo>
                      <a:cubicBezTo>
                        <a:pt x="116" y="44"/>
                        <a:pt x="125" y="53"/>
                        <a:pt x="134" y="44"/>
                      </a:cubicBezTo>
                      <a:lnTo>
                        <a:pt x="134" y="44"/>
                      </a:lnTo>
                      <a:lnTo>
                        <a:pt x="143" y="62"/>
                      </a:lnTo>
                      <a:cubicBezTo>
                        <a:pt x="161" y="89"/>
                        <a:pt x="170" y="124"/>
                        <a:pt x="178" y="151"/>
                      </a:cubicBezTo>
                      <a:cubicBezTo>
                        <a:pt x="196" y="240"/>
                        <a:pt x="196" y="338"/>
                        <a:pt x="178" y="435"/>
                      </a:cubicBezTo>
                      <a:cubicBezTo>
                        <a:pt x="152" y="524"/>
                        <a:pt x="125" y="613"/>
                        <a:pt x="81" y="702"/>
                      </a:cubicBezTo>
                      <a:cubicBezTo>
                        <a:pt x="45" y="773"/>
                        <a:pt x="19" y="808"/>
                        <a:pt x="19" y="808"/>
                      </a:cubicBezTo>
                      <a:cubicBezTo>
                        <a:pt x="1" y="826"/>
                        <a:pt x="1" y="853"/>
                        <a:pt x="19" y="853"/>
                      </a:cubicBezTo>
                      <a:cubicBezTo>
                        <a:pt x="27" y="862"/>
                        <a:pt x="45" y="844"/>
                        <a:pt x="54" y="826"/>
                      </a:cubicBezTo>
                      <a:cubicBezTo>
                        <a:pt x="54" y="826"/>
                        <a:pt x="72" y="782"/>
                        <a:pt x="107" y="711"/>
                      </a:cubicBezTo>
                      <a:cubicBezTo>
                        <a:pt x="152" y="622"/>
                        <a:pt x="187" y="533"/>
                        <a:pt x="205" y="435"/>
                      </a:cubicBezTo>
                      <a:cubicBezTo>
                        <a:pt x="223" y="338"/>
                        <a:pt x="223" y="231"/>
                        <a:pt x="196" y="142"/>
                      </a:cubicBezTo>
                      <a:cubicBezTo>
                        <a:pt x="187" y="107"/>
                        <a:pt x="178" y="80"/>
                        <a:pt x="161" y="44"/>
                      </a:cubicBezTo>
                      <a:lnTo>
                        <a:pt x="152" y="36"/>
                      </a:lnTo>
                      <a:lnTo>
                        <a:pt x="152" y="36"/>
                      </a:lnTo>
                      <a:cubicBezTo>
                        <a:pt x="152" y="27"/>
                        <a:pt x="152" y="27"/>
                        <a:pt x="15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7959807" y="3867155"/>
                  <a:ext cx="13474" cy="69035"/>
                </a:xfrm>
                <a:custGeom>
                  <a:avLst/>
                  <a:gdLst/>
                  <a:ahLst/>
                  <a:cxnLst/>
                  <a:rect l="l" t="t" r="r" b="b"/>
                  <a:pathLst>
                    <a:path w="170" h="871" extrusionOk="0">
                      <a:moveTo>
                        <a:pt x="45" y="18"/>
                      </a:moveTo>
                      <a:lnTo>
                        <a:pt x="45" y="9"/>
                      </a:lnTo>
                      <a:cubicBezTo>
                        <a:pt x="27" y="0"/>
                        <a:pt x="18" y="0"/>
                        <a:pt x="9" y="9"/>
                      </a:cubicBezTo>
                      <a:lnTo>
                        <a:pt x="9" y="18"/>
                      </a:lnTo>
                      <a:cubicBezTo>
                        <a:pt x="0" y="27"/>
                        <a:pt x="0" y="36"/>
                        <a:pt x="9" y="45"/>
                      </a:cubicBezTo>
                      <a:lnTo>
                        <a:pt x="9" y="45"/>
                      </a:lnTo>
                      <a:lnTo>
                        <a:pt x="9" y="45"/>
                      </a:lnTo>
                      <a:cubicBezTo>
                        <a:pt x="9" y="54"/>
                        <a:pt x="27" y="54"/>
                        <a:pt x="27" y="45"/>
                      </a:cubicBezTo>
                      <a:lnTo>
                        <a:pt x="27" y="45"/>
                      </a:lnTo>
                      <a:lnTo>
                        <a:pt x="45" y="63"/>
                      </a:lnTo>
                      <a:cubicBezTo>
                        <a:pt x="63" y="89"/>
                        <a:pt x="80" y="116"/>
                        <a:pt x="89" y="142"/>
                      </a:cubicBezTo>
                      <a:cubicBezTo>
                        <a:pt x="125" y="231"/>
                        <a:pt x="142" y="320"/>
                        <a:pt x="142" y="418"/>
                      </a:cubicBezTo>
                      <a:cubicBezTo>
                        <a:pt x="134" y="516"/>
                        <a:pt x="116" y="604"/>
                        <a:pt x="89" y="702"/>
                      </a:cubicBezTo>
                      <a:cubicBezTo>
                        <a:pt x="63" y="773"/>
                        <a:pt x="45" y="826"/>
                        <a:pt x="45" y="826"/>
                      </a:cubicBezTo>
                      <a:cubicBezTo>
                        <a:pt x="36" y="844"/>
                        <a:pt x="45" y="862"/>
                        <a:pt x="54" y="871"/>
                      </a:cubicBezTo>
                      <a:cubicBezTo>
                        <a:pt x="63" y="871"/>
                        <a:pt x="80" y="853"/>
                        <a:pt x="89" y="835"/>
                      </a:cubicBezTo>
                      <a:cubicBezTo>
                        <a:pt x="89" y="835"/>
                        <a:pt x="107" y="782"/>
                        <a:pt x="125" y="711"/>
                      </a:cubicBezTo>
                      <a:cubicBezTo>
                        <a:pt x="151" y="613"/>
                        <a:pt x="169" y="516"/>
                        <a:pt x="169" y="418"/>
                      </a:cubicBezTo>
                      <a:cubicBezTo>
                        <a:pt x="169" y="320"/>
                        <a:pt x="151" y="222"/>
                        <a:pt x="107" y="134"/>
                      </a:cubicBezTo>
                      <a:cubicBezTo>
                        <a:pt x="98" y="98"/>
                        <a:pt x="80" y="71"/>
                        <a:pt x="63" y="45"/>
                      </a:cubicBezTo>
                      <a:lnTo>
                        <a:pt x="45" y="36"/>
                      </a:lnTo>
                      <a:lnTo>
                        <a:pt x="45" y="36"/>
                      </a:lnTo>
                      <a:cubicBezTo>
                        <a:pt x="45" y="27"/>
                        <a:pt x="45" y="18"/>
                        <a:pt x="4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7994998" y="3941737"/>
                  <a:ext cx="68322" cy="18388"/>
                </a:xfrm>
                <a:custGeom>
                  <a:avLst/>
                  <a:gdLst/>
                  <a:ahLst/>
                  <a:cxnLst/>
                  <a:rect l="l" t="t" r="r" b="b"/>
                  <a:pathLst>
                    <a:path w="862" h="232" extrusionOk="0">
                      <a:moveTo>
                        <a:pt x="818" y="90"/>
                      </a:moveTo>
                      <a:lnTo>
                        <a:pt x="826" y="99"/>
                      </a:lnTo>
                      <a:cubicBezTo>
                        <a:pt x="835" y="107"/>
                        <a:pt x="844" y="107"/>
                        <a:pt x="853" y="99"/>
                      </a:cubicBezTo>
                      <a:lnTo>
                        <a:pt x="853" y="99"/>
                      </a:lnTo>
                      <a:cubicBezTo>
                        <a:pt x="862" y="90"/>
                        <a:pt x="862" y="72"/>
                        <a:pt x="853" y="63"/>
                      </a:cubicBezTo>
                      <a:lnTo>
                        <a:pt x="853" y="63"/>
                      </a:lnTo>
                      <a:lnTo>
                        <a:pt x="853" y="63"/>
                      </a:lnTo>
                      <a:cubicBezTo>
                        <a:pt x="844" y="54"/>
                        <a:pt x="835" y="54"/>
                        <a:pt x="826" y="63"/>
                      </a:cubicBezTo>
                      <a:lnTo>
                        <a:pt x="826" y="63"/>
                      </a:lnTo>
                      <a:lnTo>
                        <a:pt x="809" y="54"/>
                      </a:lnTo>
                      <a:cubicBezTo>
                        <a:pt x="773" y="36"/>
                        <a:pt x="746" y="27"/>
                        <a:pt x="720" y="19"/>
                      </a:cubicBezTo>
                      <a:cubicBezTo>
                        <a:pt x="622" y="1"/>
                        <a:pt x="516" y="1"/>
                        <a:pt x="427" y="19"/>
                      </a:cubicBezTo>
                      <a:cubicBezTo>
                        <a:pt x="329" y="45"/>
                        <a:pt x="231" y="81"/>
                        <a:pt x="151" y="125"/>
                      </a:cubicBezTo>
                      <a:cubicBezTo>
                        <a:pt x="80" y="161"/>
                        <a:pt x="36" y="187"/>
                        <a:pt x="36" y="187"/>
                      </a:cubicBezTo>
                      <a:cubicBezTo>
                        <a:pt x="9" y="196"/>
                        <a:pt x="0" y="214"/>
                        <a:pt x="9" y="223"/>
                      </a:cubicBezTo>
                      <a:cubicBezTo>
                        <a:pt x="18" y="232"/>
                        <a:pt x="36" y="232"/>
                        <a:pt x="54" y="223"/>
                      </a:cubicBezTo>
                      <a:cubicBezTo>
                        <a:pt x="54" y="223"/>
                        <a:pt x="98" y="196"/>
                        <a:pt x="160" y="161"/>
                      </a:cubicBezTo>
                      <a:cubicBezTo>
                        <a:pt x="249" y="107"/>
                        <a:pt x="338" y="72"/>
                        <a:pt x="427" y="45"/>
                      </a:cubicBezTo>
                      <a:cubicBezTo>
                        <a:pt x="516" y="27"/>
                        <a:pt x="613" y="27"/>
                        <a:pt x="711" y="45"/>
                      </a:cubicBezTo>
                      <a:cubicBezTo>
                        <a:pt x="738" y="54"/>
                        <a:pt x="764" y="63"/>
                        <a:pt x="791" y="81"/>
                      </a:cubicBezTo>
                      <a:lnTo>
                        <a:pt x="809" y="81"/>
                      </a:lnTo>
                      <a:lnTo>
                        <a:pt x="809" y="81"/>
                      </a:lnTo>
                      <a:cubicBezTo>
                        <a:pt x="809" y="90"/>
                        <a:pt x="818" y="90"/>
                        <a:pt x="818" y="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0" name="Google Shape;5430;p7"/>
              <p:cNvSpPr/>
              <p:nvPr/>
            </p:nvSpPr>
            <p:spPr>
              <a:xfrm>
                <a:off x="7987786" y="3959254"/>
                <a:ext cx="107080" cy="34874"/>
              </a:xfrm>
              <a:custGeom>
                <a:avLst/>
                <a:gdLst/>
                <a:ahLst/>
                <a:cxnLst/>
                <a:rect l="l" t="t" r="r" b="b"/>
                <a:pathLst>
                  <a:path w="1351" h="440" extrusionOk="0">
                    <a:moveTo>
                      <a:pt x="1124" y="1"/>
                    </a:moveTo>
                    <a:cubicBezTo>
                      <a:pt x="1094" y="1"/>
                      <a:pt x="1063" y="4"/>
                      <a:pt x="1033" y="11"/>
                    </a:cubicBezTo>
                    <a:cubicBezTo>
                      <a:pt x="928" y="35"/>
                      <a:pt x="734" y="73"/>
                      <a:pt x="560" y="73"/>
                    </a:cubicBezTo>
                    <a:cubicBezTo>
                      <a:pt x="483" y="73"/>
                      <a:pt x="409" y="65"/>
                      <a:pt x="349" y="46"/>
                    </a:cubicBezTo>
                    <a:cubicBezTo>
                      <a:pt x="310" y="36"/>
                      <a:pt x="273" y="31"/>
                      <a:pt x="238" y="31"/>
                    </a:cubicBezTo>
                    <a:cubicBezTo>
                      <a:pt x="98" y="31"/>
                      <a:pt x="1" y="112"/>
                      <a:pt x="29" y="233"/>
                    </a:cubicBezTo>
                    <a:cubicBezTo>
                      <a:pt x="102" y="362"/>
                      <a:pt x="233" y="440"/>
                      <a:pt x="376" y="440"/>
                    </a:cubicBezTo>
                    <a:cubicBezTo>
                      <a:pt x="391" y="440"/>
                      <a:pt x="405" y="439"/>
                      <a:pt x="420" y="437"/>
                    </a:cubicBezTo>
                    <a:cubicBezTo>
                      <a:pt x="704" y="410"/>
                      <a:pt x="988" y="322"/>
                      <a:pt x="1228" y="162"/>
                    </a:cubicBezTo>
                    <a:cubicBezTo>
                      <a:pt x="1351" y="61"/>
                      <a:pt x="1251" y="1"/>
                      <a:pt x="1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7935554" y="3896877"/>
                <a:ext cx="111598" cy="85204"/>
              </a:xfrm>
              <a:custGeom>
                <a:avLst/>
                <a:gdLst/>
                <a:ahLst/>
                <a:cxnLst/>
                <a:rect l="l" t="t" r="r" b="b"/>
                <a:pathLst>
                  <a:path w="1408" h="1075" extrusionOk="0">
                    <a:moveTo>
                      <a:pt x="53" y="1"/>
                    </a:moveTo>
                    <a:cubicBezTo>
                      <a:pt x="20" y="1"/>
                      <a:pt x="1" y="62"/>
                      <a:pt x="4" y="238"/>
                    </a:cubicBezTo>
                    <a:cubicBezTo>
                      <a:pt x="30" y="775"/>
                      <a:pt x="293" y="1075"/>
                      <a:pt x="706" y="1075"/>
                    </a:cubicBezTo>
                    <a:cubicBezTo>
                      <a:pt x="723" y="1075"/>
                      <a:pt x="741" y="1074"/>
                      <a:pt x="759" y="1073"/>
                    </a:cubicBezTo>
                    <a:cubicBezTo>
                      <a:pt x="999" y="1055"/>
                      <a:pt x="1408" y="842"/>
                      <a:pt x="1159" y="824"/>
                    </a:cubicBezTo>
                    <a:cubicBezTo>
                      <a:pt x="919" y="807"/>
                      <a:pt x="955" y="753"/>
                      <a:pt x="715" y="531"/>
                    </a:cubicBezTo>
                    <a:cubicBezTo>
                      <a:pt x="484" y="318"/>
                      <a:pt x="448" y="398"/>
                      <a:pt x="289" y="247"/>
                    </a:cubicBezTo>
                    <a:cubicBezTo>
                      <a:pt x="195" y="159"/>
                      <a:pt x="106"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7"/>
            <p:cNvGrpSpPr/>
            <p:nvPr/>
          </p:nvGrpSpPr>
          <p:grpSpPr>
            <a:xfrm>
              <a:off x="7505463" y="2516827"/>
              <a:ext cx="318000" cy="288477"/>
              <a:chOff x="8227863" y="4000152"/>
              <a:chExt cx="205758" cy="186656"/>
            </a:xfrm>
          </p:grpSpPr>
          <p:sp>
            <p:nvSpPr>
              <p:cNvPr id="5433" name="Google Shape;5433;p7"/>
              <p:cNvSpPr/>
              <p:nvPr/>
            </p:nvSpPr>
            <p:spPr>
              <a:xfrm>
                <a:off x="8274467" y="4022423"/>
                <a:ext cx="46922" cy="80449"/>
              </a:xfrm>
              <a:custGeom>
                <a:avLst/>
                <a:gdLst/>
                <a:ahLst/>
                <a:cxnLst/>
                <a:rect l="l" t="t" r="r" b="b"/>
                <a:pathLst>
                  <a:path w="592" h="1015" extrusionOk="0">
                    <a:moveTo>
                      <a:pt x="273" y="1"/>
                    </a:moveTo>
                    <a:cubicBezTo>
                      <a:pt x="195" y="1"/>
                      <a:pt x="120" y="58"/>
                      <a:pt x="107" y="146"/>
                    </a:cubicBezTo>
                    <a:cubicBezTo>
                      <a:pt x="45" y="368"/>
                      <a:pt x="134" y="661"/>
                      <a:pt x="0" y="928"/>
                    </a:cubicBezTo>
                    <a:cubicBezTo>
                      <a:pt x="36" y="989"/>
                      <a:pt x="85" y="1015"/>
                      <a:pt x="139" y="1015"/>
                    </a:cubicBezTo>
                    <a:cubicBezTo>
                      <a:pt x="331" y="1015"/>
                      <a:pt x="592" y="698"/>
                      <a:pt x="578" y="484"/>
                    </a:cubicBezTo>
                    <a:cubicBezTo>
                      <a:pt x="578" y="484"/>
                      <a:pt x="551" y="146"/>
                      <a:pt x="365" y="31"/>
                    </a:cubicBezTo>
                    <a:cubicBezTo>
                      <a:pt x="336" y="10"/>
                      <a:pt x="304"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8275180" y="4024801"/>
                <a:ext cx="46209" cy="78071"/>
              </a:xfrm>
              <a:custGeom>
                <a:avLst/>
                <a:gdLst/>
                <a:ahLst/>
                <a:cxnLst/>
                <a:rect l="l" t="t" r="r" b="b"/>
                <a:pathLst>
                  <a:path w="583" h="985" extrusionOk="0">
                    <a:moveTo>
                      <a:pt x="356" y="1"/>
                    </a:moveTo>
                    <a:lnTo>
                      <a:pt x="356" y="1"/>
                    </a:lnTo>
                    <a:cubicBezTo>
                      <a:pt x="364" y="250"/>
                      <a:pt x="258" y="480"/>
                      <a:pt x="63" y="631"/>
                    </a:cubicBezTo>
                    <a:cubicBezTo>
                      <a:pt x="54" y="729"/>
                      <a:pt x="36" y="818"/>
                      <a:pt x="0" y="898"/>
                    </a:cubicBezTo>
                    <a:cubicBezTo>
                      <a:pt x="34" y="959"/>
                      <a:pt x="81" y="985"/>
                      <a:pt x="135" y="985"/>
                    </a:cubicBezTo>
                    <a:cubicBezTo>
                      <a:pt x="322" y="985"/>
                      <a:pt x="583" y="668"/>
                      <a:pt x="569" y="454"/>
                    </a:cubicBezTo>
                    <a:cubicBezTo>
                      <a:pt x="569" y="454"/>
                      <a:pt x="542" y="116"/>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8305141" y="4108340"/>
                <a:ext cx="97490" cy="42563"/>
              </a:xfrm>
              <a:custGeom>
                <a:avLst/>
                <a:gdLst/>
                <a:ahLst/>
                <a:cxnLst/>
                <a:rect l="l" t="t" r="r" b="b"/>
                <a:pathLst>
                  <a:path w="1230" h="537" extrusionOk="0">
                    <a:moveTo>
                      <a:pt x="697" y="0"/>
                    </a:moveTo>
                    <a:cubicBezTo>
                      <a:pt x="425" y="0"/>
                      <a:pt x="0" y="360"/>
                      <a:pt x="244" y="537"/>
                    </a:cubicBezTo>
                    <a:cubicBezTo>
                      <a:pt x="336" y="501"/>
                      <a:pt x="430" y="490"/>
                      <a:pt x="522" y="490"/>
                    </a:cubicBezTo>
                    <a:cubicBezTo>
                      <a:pt x="667" y="490"/>
                      <a:pt x="809" y="517"/>
                      <a:pt x="935" y="517"/>
                    </a:cubicBezTo>
                    <a:cubicBezTo>
                      <a:pt x="970" y="517"/>
                      <a:pt x="1003" y="515"/>
                      <a:pt x="1035" y="510"/>
                    </a:cubicBezTo>
                    <a:cubicBezTo>
                      <a:pt x="1150" y="510"/>
                      <a:pt x="1230" y="377"/>
                      <a:pt x="1168" y="270"/>
                    </a:cubicBezTo>
                    <a:cubicBezTo>
                      <a:pt x="1070" y="66"/>
                      <a:pt x="741" y="4"/>
                      <a:pt x="741" y="4"/>
                    </a:cubicBezTo>
                    <a:cubicBezTo>
                      <a:pt x="727" y="1"/>
                      <a:pt x="713" y="0"/>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8305854" y="4108340"/>
                <a:ext cx="92576" cy="42563"/>
              </a:xfrm>
              <a:custGeom>
                <a:avLst/>
                <a:gdLst/>
                <a:ahLst/>
                <a:cxnLst/>
                <a:rect l="l" t="t" r="r" b="b"/>
                <a:pathLst>
                  <a:path w="1168" h="537" extrusionOk="0">
                    <a:moveTo>
                      <a:pt x="697" y="0"/>
                    </a:moveTo>
                    <a:cubicBezTo>
                      <a:pt x="425" y="0"/>
                      <a:pt x="0" y="360"/>
                      <a:pt x="244" y="537"/>
                    </a:cubicBezTo>
                    <a:cubicBezTo>
                      <a:pt x="332" y="507"/>
                      <a:pt x="421" y="490"/>
                      <a:pt x="514" y="490"/>
                    </a:cubicBezTo>
                    <a:cubicBezTo>
                      <a:pt x="533" y="490"/>
                      <a:pt x="553" y="491"/>
                      <a:pt x="573" y="492"/>
                    </a:cubicBezTo>
                    <a:cubicBezTo>
                      <a:pt x="741" y="350"/>
                      <a:pt x="954" y="279"/>
                      <a:pt x="1168" y="279"/>
                    </a:cubicBezTo>
                    <a:lnTo>
                      <a:pt x="1168" y="270"/>
                    </a:lnTo>
                    <a:cubicBezTo>
                      <a:pt x="1079" y="66"/>
                      <a:pt x="741" y="4"/>
                      <a:pt x="741" y="4"/>
                    </a:cubicBezTo>
                    <a:cubicBezTo>
                      <a:pt x="727" y="1"/>
                      <a:pt x="712" y="0"/>
                      <a:pt x="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
              <p:cNvSpPr/>
              <p:nvPr/>
            </p:nvSpPr>
            <p:spPr>
              <a:xfrm>
                <a:off x="8300544" y="4000152"/>
                <a:ext cx="133078" cy="130383"/>
              </a:xfrm>
              <a:custGeom>
                <a:avLst/>
                <a:gdLst/>
                <a:ahLst/>
                <a:cxnLst/>
                <a:rect l="l" t="t" r="r" b="b"/>
                <a:pathLst>
                  <a:path w="1679" h="1645" extrusionOk="0">
                    <a:moveTo>
                      <a:pt x="1136" y="1"/>
                    </a:moveTo>
                    <a:cubicBezTo>
                      <a:pt x="1034" y="1"/>
                      <a:pt x="918" y="20"/>
                      <a:pt x="791" y="63"/>
                    </a:cubicBezTo>
                    <a:cubicBezTo>
                      <a:pt x="258" y="232"/>
                      <a:pt x="80" y="498"/>
                      <a:pt x="36" y="720"/>
                    </a:cubicBezTo>
                    <a:cubicBezTo>
                      <a:pt x="0" y="942"/>
                      <a:pt x="0" y="1253"/>
                      <a:pt x="178" y="1440"/>
                    </a:cubicBezTo>
                    <a:cubicBezTo>
                      <a:pt x="314" y="1589"/>
                      <a:pt x="482" y="1644"/>
                      <a:pt x="644" y="1644"/>
                    </a:cubicBezTo>
                    <a:cubicBezTo>
                      <a:pt x="818" y="1644"/>
                      <a:pt x="986" y="1580"/>
                      <a:pt x="1101" y="1502"/>
                    </a:cubicBezTo>
                    <a:cubicBezTo>
                      <a:pt x="1474" y="1262"/>
                      <a:pt x="1679" y="712"/>
                      <a:pt x="1661" y="401"/>
                    </a:cubicBezTo>
                    <a:cubicBezTo>
                      <a:pt x="1648" y="186"/>
                      <a:pt x="1456"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
              <p:cNvSpPr/>
              <p:nvPr/>
            </p:nvSpPr>
            <p:spPr>
              <a:xfrm>
                <a:off x="8370926" y="4012040"/>
                <a:ext cx="50726" cy="47397"/>
              </a:xfrm>
              <a:custGeom>
                <a:avLst/>
                <a:gdLst/>
                <a:ahLst/>
                <a:cxnLst/>
                <a:rect l="l" t="t" r="r" b="b"/>
                <a:pathLst>
                  <a:path w="640" h="598" extrusionOk="0">
                    <a:moveTo>
                      <a:pt x="392" y="1"/>
                    </a:moveTo>
                    <a:cubicBezTo>
                      <a:pt x="354" y="1"/>
                      <a:pt x="317" y="7"/>
                      <a:pt x="284" y="20"/>
                    </a:cubicBezTo>
                    <a:cubicBezTo>
                      <a:pt x="151" y="55"/>
                      <a:pt x="54" y="162"/>
                      <a:pt x="27" y="286"/>
                    </a:cubicBezTo>
                    <a:cubicBezTo>
                      <a:pt x="1" y="450"/>
                      <a:pt x="126" y="597"/>
                      <a:pt x="288" y="597"/>
                    </a:cubicBezTo>
                    <a:cubicBezTo>
                      <a:pt x="293" y="597"/>
                      <a:pt x="297" y="597"/>
                      <a:pt x="302" y="597"/>
                    </a:cubicBezTo>
                    <a:cubicBezTo>
                      <a:pt x="435" y="579"/>
                      <a:pt x="551" y="490"/>
                      <a:pt x="595" y="375"/>
                    </a:cubicBezTo>
                    <a:cubicBezTo>
                      <a:pt x="631" y="295"/>
                      <a:pt x="640" y="206"/>
                      <a:pt x="613" y="126"/>
                    </a:cubicBezTo>
                    <a:cubicBezTo>
                      <a:pt x="604" y="82"/>
                      <a:pt x="569" y="46"/>
                      <a:pt x="524" y="29"/>
                    </a:cubicBezTo>
                    <a:cubicBezTo>
                      <a:pt x="481" y="10"/>
                      <a:pt x="436"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8227863" y="4134813"/>
                <a:ext cx="60079" cy="51995"/>
              </a:xfrm>
              <a:custGeom>
                <a:avLst/>
                <a:gdLst/>
                <a:ahLst/>
                <a:cxnLst/>
                <a:rect l="l" t="t" r="r" b="b"/>
                <a:pathLst>
                  <a:path w="758" h="656" extrusionOk="0">
                    <a:moveTo>
                      <a:pt x="695" y="1"/>
                    </a:moveTo>
                    <a:cubicBezTo>
                      <a:pt x="680" y="1"/>
                      <a:pt x="658" y="8"/>
                      <a:pt x="633" y="34"/>
                    </a:cubicBezTo>
                    <a:cubicBezTo>
                      <a:pt x="633" y="34"/>
                      <a:pt x="624" y="114"/>
                      <a:pt x="304" y="345"/>
                    </a:cubicBezTo>
                    <a:cubicBezTo>
                      <a:pt x="166" y="437"/>
                      <a:pt x="102" y="476"/>
                      <a:pt x="75" y="490"/>
                    </a:cubicBezTo>
                    <a:lnTo>
                      <a:pt x="75" y="490"/>
                    </a:lnTo>
                    <a:cubicBezTo>
                      <a:pt x="77" y="487"/>
                      <a:pt x="77" y="486"/>
                      <a:pt x="75" y="486"/>
                    </a:cubicBezTo>
                    <a:lnTo>
                      <a:pt x="75" y="486"/>
                    </a:lnTo>
                    <a:cubicBezTo>
                      <a:pt x="70" y="486"/>
                      <a:pt x="54" y="498"/>
                      <a:pt x="58" y="498"/>
                    </a:cubicBezTo>
                    <a:cubicBezTo>
                      <a:pt x="60" y="498"/>
                      <a:pt x="65" y="496"/>
                      <a:pt x="75" y="490"/>
                    </a:cubicBezTo>
                    <a:lnTo>
                      <a:pt x="75" y="490"/>
                    </a:lnTo>
                    <a:cubicBezTo>
                      <a:pt x="74" y="493"/>
                      <a:pt x="70" y="498"/>
                      <a:pt x="64" y="505"/>
                    </a:cubicBezTo>
                    <a:cubicBezTo>
                      <a:pt x="0" y="569"/>
                      <a:pt x="62" y="656"/>
                      <a:pt x="134" y="656"/>
                    </a:cubicBezTo>
                    <a:cubicBezTo>
                      <a:pt x="152" y="656"/>
                      <a:pt x="171" y="650"/>
                      <a:pt x="189" y="638"/>
                    </a:cubicBezTo>
                    <a:cubicBezTo>
                      <a:pt x="199" y="628"/>
                      <a:pt x="202" y="624"/>
                      <a:pt x="202" y="624"/>
                    </a:cubicBezTo>
                    <a:lnTo>
                      <a:pt x="202" y="624"/>
                    </a:lnTo>
                    <a:cubicBezTo>
                      <a:pt x="202" y="624"/>
                      <a:pt x="188" y="637"/>
                      <a:pt x="185" y="637"/>
                    </a:cubicBezTo>
                    <a:cubicBezTo>
                      <a:pt x="180" y="637"/>
                      <a:pt x="203" y="602"/>
                      <a:pt x="366" y="416"/>
                    </a:cubicBezTo>
                    <a:cubicBezTo>
                      <a:pt x="598" y="137"/>
                      <a:pt x="693" y="123"/>
                      <a:pt x="710" y="123"/>
                    </a:cubicBezTo>
                    <a:cubicBezTo>
                      <a:pt x="712" y="123"/>
                      <a:pt x="713" y="123"/>
                      <a:pt x="713" y="123"/>
                    </a:cubicBezTo>
                    <a:cubicBezTo>
                      <a:pt x="739" y="96"/>
                      <a:pt x="757" y="52"/>
                      <a:pt x="731" y="16"/>
                    </a:cubicBezTo>
                    <a:cubicBezTo>
                      <a:pt x="731" y="16"/>
                      <a:pt x="718" y="1"/>
                      <a:pt x="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8271614" y="4134813"/>
                <a:ext cx="16328" cy="14663"/>
              </a:xfrm>
              <a:custGeom>
                <a:avLst/>
                <a:gdLst/>
                <a:ahLst/>
                <a:cxnLst/>
                <a:rect l="l" t="t" r="r" b="b"/>
                <a:pathLst>
                  <a:path w="206" h="185" extrusionOk="0">
                    <a:moveTo>
                      <a:pt x="143" y="1"/>
                    </a:moveTo>
                    <a:cubicBezTo>
                      <a:pt x="128" y="1"/>
                      <a:pt x="106" y="8"/>
                      <a:pt x="81" y="34"/>
                    </a:cubicBezTo>
                    <a:cubicBezTo>
                      <a:pt x="81" y="34"/>
                      <a:pt x="81" y="61"/>
                      <a:pt x="1" y="132"/>
                    </a:cubicBezTo>
                    <a:cubicBezTo>
                      <a:pt x="28" y="140"/>
                      <a:pt x="36" y="158"/>
                      <a:pt x="45" y="185"/>
                    </a:cubicBezTo>
                    <a:cubicBezTo>
                      <a:pt x="109" y="128"/>
                      <a:pt x="145" y="122"/>
                      <a:pt x="156" y="122"/>
                    </a:cubicBezTo>
                    <a:cubicBezTo>
                      <a:pt x="159" y="122"/>
                      <a:pt x="161" y="123"/>
                      <a:pt x="161" y="123"/>
                    </a:cubicBezTo>
                    <a:cubicBezTo>
                      <a:pt x="187" y="96"/>
                      <a:pt x="205" y="52"/>
                      <a:pt x="179" y="16"/>
                    </a:cubicBezTo>
                    <a:cubicBezTo>
                      <a:pt x="179" y="16"/>
                      <a:pt x="166"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8271614" y="4105170"/>
                <a:ext cx="112074" cy="49220"/>
              </a:xfrm>
              <a:custGeom>
                <a:avLst/>
                <a:gdLst/>
                <a:ahLst/>
                <a:cxnLst/>
                <a:rect l="l" t="t" r="r" b="b"/>
                <a:pathLst>
                  <a:path w="1414" h="621" extrusionOk="0">
                    <a:moveTo>
                      <a:pt x="835" y="1"/>
                    </a:moveTo>
                    <a:cubicBezTo>
                      <a:pt x="754" y="1"/>
                      <a:pt x="672" y="18"/>
                      <a:pt x="596" y="53"/>
                    </a:cubicBezTo>
                    <a:cubicBezTo>
                      <a:pt x="445" y="97"/>
                      <a:pt x="1" y="346"/>
                      <a:pt x="187" y="532"/>
                    </a:cubicBezTo>
                    <a:cubicBezTo>
                      <a:pt x="252" y="597"/>
                      <a:pt x="332" y="620"/>
                      <a:pt x="417" y="620"/>
                    </a:cubicBezTo>
                    <a:cubicBezTo>
                      <a:pt x="612" y="620"/>
                      <a:pt x="836" y="500"/>
                      <a:pt x="978" y="488"/>
                    </a:cubicBezTo>
                    <a:cubicBezTo>
                      <a:pt x="1227" y="461"/>
                      <a:pt x="1413" y="292"/>
                      <a:pt x="1191" y="124"/>
                    </a:cubicBezTo>
                    <a:cubicBezTo>
                      <a:pt x="1088" y="43"/>
                      <a:pt x="962"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8272327" y="4109292"/>
                <a:ext cx="45178" cy="38124"/>
              </a:xfrm>
              <a:custGeom>
                <a:avLst/>
                <a:gdLst/>
                <a:ahLst/>
                <a:cxnLst/>
                <a:rect l="l" t="t" r="r" b="b"/>
                <a:pathLst>
                  <a:path w="570" h="481" extrusionOk="0">
                    <a:moveTo>
                      <a:pt x="569" y="1"/>
                    </a:moveTo>
                    <a:lnTo>
                      <a:pt x="569" y="1"/>
                    </a:lnTo>
                    <a:cubicBezTo>
                      <a:pt x="418" y="54"/>
                      <a:pt x="1" y="294"/>
                      <a:pt x="178" y="480"/>
                    </a:cubicBezTo>
                    <a:cubicBezTo>
                      <a:pt x="329" y="427"/>
                      <a:pt x="498" y="178"/>
                      <a:pt x="543" y="81"/>
                    </a:cubicBezTo>
                    <a:cubicBezTo>
                      <a:pt x="551" y="54"/>
                      <a:pt x="560" y="27"/>
                      <a:pt x="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8259012" y="4049055"/>
                <a:ext cx="64835" cy="89326"/>
              </a:xfrm>
              <a:custGeom>
                <a:avLst/>
                <a:gdLst/>
                <a:ahLst/>
                <a:cxnLst/>
                <a:rect l="l" t="t" r="r" b="b"/>
                <a:pathLst>
                  <a:path w="818" h="1127" extrusionOk="0">
                    <a:moveTo>
                      <a:pt x="547" y="0"/>
                    </a:moveTo>
                    <a:cubicBezTo>
                      <a:pt x="448" y="0"/>
                      <a:pt x="355" y="123"/>
                      <a:pt x="320" y="281"/>
                    </a:cubicBezTo>
                    <a:cubicBezTo>
                      <a:pt x="275" y="485"/>
                      <a:pt x="0" y="841"/>
                      <a:pt x="195" y="1072"/>
                    </a:cubicBezTo>
                    <a:cubicBezTo>
                      <a:pt x="228" y="1110"/>
                      <a:pt x="264" y="1127"/>
                      <a:pt x="302" y="1127"/>
                    </a:cubicBezTo>
                    <a:cubicBezTo>
                      <a:pt x="465" y="1127"/>
                      <a:pt x="662" y="831"/>
                      <a:pt x="719" y="716"/>
                    </a:cubicBezTo>
                    <a:cubicBezTo>
                      <a:pt x="817" y="521"/>
                      <a:pt x="817" y="290"/>
                      <a:pt x="702" y="112"/>
                    </a:cubicBezTo>
                    <a:cubicBezTo>
                      <a:pt x="653" y="33"/>
                      <a:pt x="599" y="0"/>
                      <a:pt x="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7"/>
            <p:cNvGrpSpPr/>
            <p:nvPr/>
          </p:nvGrpSpPr>
          <p:grpSpPr>
            <a:xfrm>
              <a:off x="8104221" y="3098557"/>
              <a:ext cx="188031" cy="134623"/>
              <a:chOff x="8615283" y="4376554"/>
              <a:chExt cx="121663" cy="87107"/>
            </a:xfrm>
          </p:grpSpPr>
          <p:sp>
            <p:nvSpPr>
              <p:cNvPr id="5445" name="Google Shape;5445;p7"/>
              <p:cNvSpPr/>
              <p:nvPr/>
            </p:nvSpPr>
            <p:spPr>
              <a:xfrm>
                <a:off x="8677105" y="4417214"/>
                <a:ext cx="28930" cy="42166"/>
              </a:xfrm>
              <a:custGeom>
                <a:avLst/>
                <a:gdLst/>
                <a:ahLst/>
                <a:cxnLst/>
                <a:rect l="l" t="t" r="r" b="b"/>
                <a:pathLst>
                  <a:path w="365" h="532" extrusionOk="0">
                    <a:moveTo>
                      <a:pt x="282" y="1"/>
                    </a:moveTo>
                    <a:cubicBezTo>
                      <a:pt x="178" y="1"/>
                      <a:pt x="25" y="140"/>
                      <a:pt x="19" y="246"/>
                    </a:cubicBezTo>
                    <a:cubicBezTo>
                      <a:pt x="19" y="246"/>
                      <a:pt x="1" y="432"/>
                      <a:pt x="90" y="503"/>
                    </a:cubicBezTo>
                    <a:cubicBezTo>
                      <a:pt x="109" y="523"/>
                      <a:pt x="133" y="532"/>
                      <a:pt x="155" y="532"/>
                    </a:cubicBezTo>
                    <a:cubicBezTo>
                      <a:pt x="194" y="532"/>
                      <a:pt x="229" y="507"/>
                      <a:pt x="241" y="468"/>
                    </a:cubicBezTo>
                    <a:cubicBezTo>
                      <a:pt x="294" y="361"/>
                      <a:pt x="267" y="192"/>
                      <a:pt x="365" y="59"/>
                    </a:cubicBezTo>
                    <a:cubicBezTo>
                      <a:pt x="349" y="18"/>
                      <a:pt x="318"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8677105" y="4417214"/>
                <a:ext cx="28930" cy="39947"/>
              </a:xfrm>
              <a:custGeom>
                <a:avLst/>
                <a:gdLst/>
                <a:ahLst/>
                <a:cxnLst/>
                <a:rect l="l" t="t" r="r" b="b"/>
                <a:pathLst>
                  <a:path w="365" h="504" extrusionOk="0">
                    <a:moveTo>
                      <a:pt x="282" y="1"/>
                    </a:moveTo>
                    <a:cubicBezTo>
                      <a:pt x="178" y="1"/>
                      <a:pt x="25" y="140"/>
                      <a:pt x="19" y="246"/>
                    </a:cubicBezTo>
                    <a:cubicBezTo>
                      <a:pt x="19" y="246"/>
                      <a:pt x="1" y="432"/>
                      <a:pt x="90" y="503"/>
                    </a:cubicBezTo>
                    <a:cubicBezTo>
                      <a:pt x="107" y="370"/>
                      <a:pt x="187" y="254"/>
                      <a:pt x="303" y="192"/>
                    </a:cubicBezTo>
                    <a:cubicBezTo>
                      <a:pt x="312" y="148"/>
                      <a:pt x="338" y="95"/>
                      <a:pt x="365" y="59"/>
                    </a:cubicBezTo>
                    <a:cubicBezTo>
                      <a:pt x="349" y="18"/>
                      <a:pt x="318"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8641280" y="4383766"/>
                <a:ext cx="51123" cy="24650"/>
              </a:xfrm>
              <a:custGeom>
                <a:avLst/>
                <a:gdLst/>
                <a:ahLst/>
                <a:cxnLst/>
                <a:rect l="l" t="t" r="r" b="b"/>
                <a:pathLst>
                  <a:path w="645" h="311" extrusionOk="0">
                    <a:moveTo>
                      <a:pt x="105" y="1"/>
                    </a:moveTo>
                    <a:cubicBezTo>
                      <a:pt x="47" y="1"/>
                      <a:pt x="1" y="67"/>
                      <a:pt x="18" y="126"/>
                    </a:cubicBezTo>
                    <a:cubicBezTo>
                      <a:pt x="53" y="241"/>
                      <a:pt x="231" y="303"/>
                      <a:pt x="231" y="303"/>
                    </a:cubicBezTo>
                    <a:cubicBezTo>
                      <a:pt x="246" y="308"/>
                      <a:pt x="263" y="311"/>
                      <a:pt x="281" y="311"/>
                    </a:cubicBezTo>
                    <a:cubicBezTo>
                      <a:pt x="424" y="311"/>
                      <a:pt x="644" y="166"/>
                      <a:pt x="542" y="64"/>
                    </a:cubicBezTo>
                    <a:lnTo>
                      <a:pt x="542" y="64"/>
                    </a:lnTo>
                    <a:cubicBezTo>
                      <a:pt x="521" y="67"/>
                      <a:pt x="500" y="69"/>
                      <a:pt x="480" y="69"/>
                    </a:cubicBezTo>
                    <a:cubicBezTo>
                      <a:pt x="345" y="69"/>
                      <a:pt x="223" y="1"/>
                      <a:pt x="115" y="1"/>
                    </a:cubicBezTo>
                    <a:cubicBezTo>
                      <a:pt x="112" y="1"/>
                      <a:pt x="108"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8642627" y="4388760"/>
                <a:ext cx="49696" cy="19736"/>
              </a:xfrm>
              <a:custGeom>
                <a:avLst/>
                <a:gdLst/>
                <a:ahLst/>
                <a:cxnLst/>
                <a:rect l="l" t="t" r="r" b="b"/>
                <a:pathLst>
                  <a:path w="627" h="249" extrusionOk="0">
                    <a:moveTo>
                      <a:pt x="347" y="1"/>
                    </a:moveTo>
                    <a:cubicBezTo>
                      <a:pt x="263" y="43"/>
                      <a:pt x="173" y="68"/>
                      <a:pt x="77" y="68"/>
                    </a:cubicBezTo>
                    <a:cubicBezTo>
                      <a:pt x="52" y="68"/>
                      <a:pt x="27" y="67"/>
                      <a:pt x="1" y="63"/>
                    </a:cubicBezTo>
                    <a:lnTo>
                      <a:pt x="1" y="72"/>
                    </a:lnTo>
                    <a:cubicBezTo>
                      <a:pt x="36" y="178"/>
                      <a:pt x="214" y="240"/>
                      <a:pt x="214" y="240"/>
                    </a:cubicBezTo>
                    <a:cubicBezTo>
                      <a:pt x="229" y="246"/>
                      <a:pt x="247" y="248"/>
                      <a:pt x="266" y="248"/>
                    </a:cubicBezTo>
                    <a:cubicBezTo>
                      <a:pt x="410" y="248"/>
                      <a:pt x="627" y="110"/>
                      <a:pt x="525" y="1"/>
                    </a:cubicBezTo>
                    <a:lnTo>
                      <a:pt x="525" y="1"/>
                    </a:lnTo>
                    <a:cubicBezTo>
                      <a:pt x="493" y="5"/>
                      <a:pt x="462" y="7"/>
                      <a:pt x="432" y="7"/>
                    </a:cubicBezTo>
                    <a:cubicBezTo>
                      <a:pt x="402" y="7"/>
                      <a:pt x="374" y="5"/>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8615283" y="4396448"/>
                <a:ext cx="76724" cy="67212"/>
              </a:xfrm>
              <a:custGeom>
                <a:avLst/>
                <a:gdLst/>
                <a:ahLst/>
                <a:cxnLst/>
                <a:rect l="l" t="t" r="r" b="b"/>
                <a:pathLst>
                  <a:path w="968" h="848" extrusionOk="0">
                    <a:moveTo>
                      <a:pt x="590" y="0"/>
                    </a:moveTo>
                    <a:cubicBezTo>
                      <a:pt x="528" y="0"/>
                      <a:pt x="466" y="15"/>
                      <a:pt x="408" y="46"/>
                    </a:cubicBezTo>
                    <a:cubicBezTo>
                      <a:pt x="203" y="152"/>
                      <a:pt x="52" y="357"/>
                      <a:pt x="8" y="588"/>
                    </a:cubicBezTo>
                    <a:cubicBezTo>
                      <a:pt x="0" y="717"/>
                      <a:pt x="118" y="847"/>
                      <a:pt x="337" y="847"/>
                    </a:cubicBezTo>
                    <a:cubicBezTo>
                      <a:pt x="373" y="847"/>
                      <a:pt x="411" y="844"/>
                      <a:pt x="452" y="836"/>
                    </a:cubicBezTo>
                    <a:cubicBezTo>
                      <a:pt x="754" y="792"/>
                      <a:pt x="870" y="667"/>
                      <a:pt x="914" y="552"/>
                    </a:cubicBezTo>
                    <a:cubicBezTo>
                      <a:pt x="967" y="428"/>
                      <a:pt x="958" y="277"/>
                      <a:pt x="896" y="152"/>
                    </a:cubicBezTo>
                    <a:cubicBezTo>
                      <a:pt x="821" y="53"/>
                      <a:pt x="707" y="0"/>
                      <a:pt x="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
              <p:cNvSpPr/>
              <p:nvPr/>
            </p:nvSpPr>
            <p:spPr>
              <a:xfrm>
                <a:off x="8621544" y="4431005"/>
                <a:ext cx="28930" cy="24967"/>
              </a:xfrm>
              <a:custGeom>
                <a:avLst/>
                <a:gdLst/>
                <a:ahLst/>
                <a:cxnLst/>
                <a:rect l="l" t="t" r="r" b="b"/>
                <a:pathLst>
                  <a:path w="365" h="315" extrusionOk="0">
                    <a:moveTo>
                      <a:pt x="213" y="1"/>
                    </a:moveTo>
                    <a:cubicBezTo>
                      <a:pt x="142" y="1"/>
                      <a:pt x="71" y="36"/>
                      <a:pt x="36" y="98"/>
                    </a:cubicBezTo>
                    <a:cubicBezTo>
                      <a:pt x="9" y="134"/>
                      <a:pt x="0" y="178"/>
                      <a:pt x="9" y="223"/>
                    </a:cubicBezTo>
                    <a:cubicBezTo>
                      <a:pt x="9" y="249"/>
                      <a:pt x="27" y="276"/>
                      <a:pt x="45" y="285"/>
                    </a:cubicBezTo>
                    <a:cubicBezTo>
                      <a:pt x="78" y="305"/>
                      <a:pt x="111" y="315"/>
                      <a:pt x="144" y="315"/>
                    </a:cubicBezTo>
                    <a:cubicBezTo>
                      <a:pt x="156" y="315"/>
                      <a:pt x="167" y="314"/>
                      <a:pt x="178" y="311"/>
                    </a:cubicBezTo>
                    <a:cubicBezTo>
                      <a:pt x="249" y="303"/>
                      <a:pt x="311" y="258"/>
                      <a:pt x="338" y="187"/>
                    </a:cubicBezTo>
                    <a:cubicBezTo>
                      <a:pt x="364" y="98"/>
                      <a:pt x="302" y="9"/>
                      <a:pt x="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
              <p:cNvSpPr/>
              <p:nvPr/>
            </p:nvSpPr>
            <p:spPr>
              <a:xfrm>
                <a:off x="8702468" y="4376554"/>
                <a:ext cx="34478" cy="23778"/>
              </a:xfrm>
              <a:custGeom>
                <a:avLst/>
                <a:gdLst/>
                <a:ahLst/>
                <a:cxnLst/>
                <a:rect l="l" t="t" r="r" b="b"/>
                <a:pathLst>
                  <a:path w="435" h="300" extrusionOk="0">
                    <a:moveTo>
                      <a:pt x="411" y="90"/>
                    </a:moveTo>
                    <a:lnTo>
                      <a:pt x="411" y="90"/>
                    </a:lnTo>
                    <a:cubicBezTo>
                      <a:pt x="411" y="91"/>
                      <a:pt x="410" y="92"/>
                      <a:pt x="409" y="92"/>
                    </a:cubicBezTo>
                    <a:cubicBezTo>
                      <a:pt x="403" y="97"/>
                      <a:pt x="402" y="98"/>
                      <a:pt x="402" y="98"/>
                    </a:cubicBezTo>
                    <a:cubicBezTo>
                      <a:pt x="403" y="98"/>
                      <a:pt x="413" y="92"/>
                      <a:pt x="411" y="90"/>
                    </a:cubicBezTo>
                    <a:close/>
                    <a:moveTo>
                      <a:pt x="377" y="0"/>
                    </a:moveTo>
                    <a:cubicBezTo>
                      <a:pt x="370" y="0"/>
                      <a:pt x="363" y="1"/>
                      <a:pt x="356" y="4"/>
                    </a:cubicBezTo>
                    <a:cubicBezTo>
                      <a:pt x="355" y="4"/>
                      <a:pt x="355" y="4"/>
                      <a:pt x="355" y="4"/>
                    </a:cubicBezTo>
                    <a:lnTo>
                      <a:pt x="355" y="4"/>
                    </a:lnTo>
                    <a:cubicBezTo>
                      <a:pt x="355" y="4"/>
                      <a:pt x="355" y="3"/>
                      <a:pt x="354" y="3"/>
                    </a:cubicBezTo>
                    <a:lnTo>
                      <a:pt x="354" y="3"/>
                    </a:lnTo>
                    <a:cubicBezTo>
                      <a:pt x="352" y="3"/>
                      <a:pt x="344" y="9"/>
                      <a:pt x="345" y="9"/>
                    </a:cubicBezTo>
                    <a:cubicBezTo>
                      <a:pt x="346" y="9"/>
                      <a:pt x="349" y="8"/>
                      <a:pt x="355" y="4"/>
                    </a:cubicBezTo>
                    <a:lnTo>
                      <a:pt x="355" y="4"/>
                    </a:lnTo>
                    <a:cubicBezTo>
                      <a:pt x="353" y="9"/>
                      <a:pt x="332" y="31"/>
                      <a:pt x="240" y="110"/>
                    </a:cubicBezTo>
                    <a:cubicBezTo>
                      <a:pt x="105" y="224"/>
                      <a:pt x="50" y="235"/>
                      <a:pt x="33" y="235"/>
                    </a:cubicBezTo>
                    <a:cubicBezTo>
                      <a:pt x="29" y="235"/>
                      <a:pt x="27" y="235"/>
                      <a:pt x="27" y="235"/>
                    </a:cubicBezTo>
                    <a:cubicBezTo>
                      <a:pt x="9" y="243"/>
                      <a:pt x="1" y="270"/>
                      <a:pt x="9" y="288"/>
                    </a:cubicBezTo>
                    <a:cubicBezTo>
                      <a:pt x="9" y="288"/>
                      <a:pt x="17" y="300"/>
                      <a:pt x="33" y="300"/>
                    </a:cubicBezTo>
                    <a:cubicBezTo>
                      <a:pt x="41" y="300"/>
                      <a:pt x="51" y="297"/>
                      <a:pt x="63" y="288"/>
                    </a:cubicBezTo>
                    <a:cubicBezTo>
                      <a:pt x="63" y="288"/>
                      <a:pt x="72" y="252"/>
                      <a:pt x="267" y="155"/>
                    </a:cubicBezTo>
                    <a:cubicBezTo>
                      <a:pt x="372" y="102"/>
                      <a:pt x="404" y="90"/>
                      <a:pt x="410" y="90"/>
                    </a:cubicBezTo>
                    <a:lnTo>
                      <a:pt x="410" y="90"/>
                    </a:lnTo>
                    <a:cubicBezTo>
                      <a:pt x="411" y="90"/>
                      <a:pt x="411" y="90"/>
                      <a:pt x="411" y="90"/>
                    </a:cubicBezTo>
                    <a:lnTo>
                      <a:pt x="411" y="90"/>
                    </a:lnTo>
                    <a:cubicBezTo>
                      <a:pt x="428" y="73"/>
                      <a:pt x="435" y="47"/>
                      <a:pt x="418" y="21"/>
                    </a:cubicBezTo>
                    <a:cubicBezTo>
                      <a:pt x="411" y="8"/>
                      <a:pt x="395"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8702468" y="4393674"/>
                <a:ext cx="9194" cy="6658"/>
              </a:xfrm>
              <a:custGeom>
                <a:avLst/>
                <a:gdLst/>
                <a:ahLst/>
                <a:cxnLst/>
                <a:rect l="l" t="t" r="r" b="b"/>
                <a:pathLst>
                  <a:path w="116" h="84" extrusionOk="0">
                    <a:moveTo>
                      <a:pt x="98" y="1"/>
                    </a:moveTo>
                    <a:cubicBezTo>
                      <a:pt x="66" y="17"/>
                      <a:pt x="47" y="20"/>
                      <a:pt x="37" y="20"/>
                    </a:cubicBezTo>
                    <a:cubicBezTo>
                      <a:pt x="30" y="20"/>
                      <a:pt x="27" y="19"/>
                      <a:pt x="27" y="19"/>
                    </a:cubicBezTo>
                    <a:cubicBezTo>
                      <a:pt x="9" y="27"/>
                      <a:pt x="1" y="54"/>
                      <a:pt x="9" y="72"/>
                    </a:cubicBezTo>
                    <a:cubicBezTo>
                      <a:pt x="9" y="72"/>
                      <a:pt x="17" y="84"/>
                      <a:pt x="33" y="84"/>
                    </a:cubicBezTo>
                    <a:cubicBezTo>
                      <a:pt x="41" y="84"/>
                      <a:pt x="51" y="81"/>
                      <a:pt x="63" y="72"/>
                    </a:cubicBezTo>
                    <a:cubicBezTo>
                      <a:pt x="63" y="72"/>
                      <a:pt x="63" y="63"/>
                      <a:pt x="116" y="27"/>
                    </a:cubicBezTo>
                    <a:cubicBezTo>
                      <a:pt x="107" y="19"/>
                      <a:pt x="98" y="10"/>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8650791" y="4387571"/>
                <a:ext cx="59524" cy="24491"/>
              </a:xfrm>
              <a:custGeom>
                <a:avLst/>
                <a:gdLst/>
                <a:ahLst/>
                <a:cxnLst/>
                <a:rect l="l" t="t" r="r" b="b"/>
                <a:pathLst>
                  <a:path w="751" h="309" extrusionOk="0">
                    <a:moveTo>
                      <a:pt x="499" y="1"/>
                    </a:moveTo>
                    <a:cubicBezTo>
                      <a:pt x="406" y="1"/>
                      <a:pt x="306" y="33"/>
                      <a:pt x="244" y="33"/>
                    </a:cubicBezTo>
                    <a:cubicBezTo>
                      <a:pt x="236" y="33"/>
                      <a:pt x="229" y="33"/>
                      <a:pt x="222" y="33"/>
                    </a:cubicBezTo>
                    <a:cubicBezTo>
                      <a:pt x="98" y="33"/>
                      <a:pt x="1" y="102"/>
                      <a:pt x="93" y="202"/>
                    </a:cubicBezTo>
                    <a:cubicBezTo>
                      <a:pt x="162" y="272"/>
                      <a:pt x="248" y="309"/>
                      <a:pt x="338" y="309"/>
                    </a:cubicBezTo>
                    <a:cubicBezTo>
                      <a:pt x="362" y="309"/>
                      <a:pt x="388" y="306"/>
                      <a:pt x="413" y="300"/>
                    </a:cubicBezTo>
                    <a:cubicBezTo>
                      <a:pt x="493" y="282"/>
                      <a:pt x="750" y="193"/>
                      <a:pt x="670" y="78"/>
                    </a:cubicBezTo>
                    <a:cubicBezTo>
                      <a:pt x="629" y="18"/>
                      <a:pt x="566" y="1"/>
                      <a:pt x="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8684159" y="4393674"/>
                <a:ext cx="26156" cy="17675"/>
              </a:xfrm>
              <a:custGeom>
                <a:avLst/>
                <a:gdLst/>
                <a:ahLst/>
                <a:cxnLst/>
                <a:rect l="l" t="t" r="r" b="b"/>
                <a:pathLst>
                  <a:path w="330" h="223" extrusionOk="0">
                    <a:moveTo>
                      <a:pt x="249" y="1"/>
                    </a:moveTo>
                    <a:cubicBezTo>
                      <a:pt x="160" y="36"/>
                      <a:pt x="81" y="99"/>
                      <a:pt x="18" y="178"/>
                    </a:cubicBezTo>
                    <a:cubicBezTo>
                      <a:pt x="18" y="196"/>
                      <a:pt x="9" y="205"/>
                      <a:pt x="1" y="223"/>
                    </a:cubicBezTo>
                    <a:cubicBezTo>
                      <a:pt x="89" y="205"/>
                      <a:pt x="329" y="107"/>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8677818" y="4398588"/>
                <a:ext cx="38124" cy="46209"/>
              </a:xfrm>
              <a:custGeom>
                <a:avLst/>
                <a:gdLst/>
                <a:ahLst/>
                <a:cxnLst/>
                <a:rect l="l" t="t" r="r" b="b"/>
                <a:pathLst>
                  <a:path w="481" h="583" extrusionOk="0">
                    <a:moveTo>
                      <a:pt x="336" y="1"/>
                    </a:moveTo>
                    <a:cubicBezTo>
                      <a:pt x="248" y="1"/>
                      <a:pt x="131" y="132"/>
                      <a:pt x="89" y="188"/>
                    </a:cubicBezTo>
                    <a:cubicBezTo>
                      <a:pt x="18" y="276"/>
                      <a:pt x="1" y="401"/>
                      <a:pt x="45" y="507"/>
                    </a:cubicBezTo>
                    <a:cubicBezTo>
                      <a:pt x="65" y="561"/>
                      <a:pt x="94" y="583"/>
                      <a:pt x="125" y="583"/>
                    </a:cubicBezTo>
                    <a:cubicBezTo>
                      <a:pt x="177" y="583"/>
                      <a:pt x="234" y="523"/>
                      <a:pt x="267" y="445"/>
                    </a:cubicBezTo>
                    <a:cubicBezTo>
                      <a:pt x="303" y="347"/>
                      <a:pt x="480" y="179"/>
                      <a:pt x="400" y="37"/>
                    </a:cubicBezTo>
                    <a:cubicBezTo>
                      <a:pt x="383" y="11"/>
                      <a:pt x="361" y="1"/>
                      <a:pt x="3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7"/>
            <p:cNvSpPr/>
            <p:nvPr/>
          </p:nvSpPr>
          <p:spPr>
            <a:xfrm>
              <a:off x="6316522" y="2359298"/>
              <a:ext cx="4503210" cy="2471853"/>
            </a:xfrm>
            <a:custGeom>
              <a:avLst/>
              <a:gdLst/>
              <a:ahLst/>
              <a:cxnLst/>
              <a:rect l="l" t="t" r="r" b="b"/>
              <a:pathLst>
                <a:path w="36762" h="20179" extrusionOk="0">
                  <a:moveTo>
                    <a:pt x="601" y="1"/>
                  </a:moveTo>
                  <a:cubicBezTo>
                    <a:pt x="476" y="1"/>
                    <a:pt x="355" y="3"/>
                    <a:pt x="240" y="8"/>
                  </a:cubicBezTo>
                  <a:cubicBezTo>
                    <a:pt x="1" y="70"/>
                    <a:pt x="471" y="363"/>
                    <a:pt x="613" y="461"/>
                  </a:cubicBezTo>
                  <a:cubicBezTo>
                    <a:pt x="2194" y="656"/>
                    <a:pt x="4610" y="1145"/>
                    <a:pt x="5596" y="1331"/>
                  </a:cubicBezTo>
                  <a:cubicBezTo>
                    <a:pt x="6333" y="1474"/>
                    <a:pt x="8856" y="3960"/>
                    <a:pt x="9868" y="4218"/>
                  </a:cubicBezTo>
                  <a:cubicBezTo>
                    <a:pt x="10659" y="4422"/>
                    <a:pt x="16769" y="6190"/>
                    <a:pt x="17737" y="6909"/>
                  </a:cubicBezTo>
                  <a:cubicBezTo>
                    <a:pt x="18519" y="7477"/>
                    <a:pt x="20917" y="10968"/>
                    <a:pt x="22196" y="11172"/>
                  </a:cubicBezTo>
                  <a:cubicBezTo>
                    <a:pt x="24843" y="11616"/>
                    <a:pt x="31539" y="13375"/>
                    <a:pt x="32294" y="14156"/>
                  </a:cubicBezTo>
                  <a:cubicBezTo>
                    <a:pt x="32801" y="14672"/>
                    <a:pt x="35021" y="17372"/>
                    <a:pt x="36762" y="20178"/>
                  </a:cubicBezTo>
                  <a:lnTo>
                    <a:pt x="36762" y="13348"/>
                  </a:lnTo>
                  <a:cubicBezTo>
                    <a:pt x="35270" y="12096"/>
                    <a:pt x="34097" y="11004"/>
                    <a:pt x="33591" y="10702"/>
                  </a:cubicBezTo>
                  <a:cubicBezTo>
                    <a:pt x="32490" y="10035"/>
                    <a:pt x="23519" y="8392"/>
                    <a:pt x="21938" y="8090"/>
                  </a:cubicBezTo>
                  <a:cubicBezTo>
                    <a:pt x="21086" y="7922"/>
                    <a:pt x="18768" y="5754"/>
                    <a:pt x="17924" y="5328"/>
                  </a:cubicBezTo>
                  <a:cubicBezTo>
                    <a:pt x="17027" y="4884"/>
                    <a:pt x="11165" y="3561"/>
                    <a:pt x="10046" y="3019"/>
                  </a:cubicBezTo>
                  <a:cubicBezTo>
                    <a:pt x="8456" y="2255"/>
                    <a:pt x="6298" y="417"/>
                    <a:pt x="5685" y="417"/>
                  </a:cubicBezTo>
                  <a:cubicBezTo>
                    <a:pt x="4908" y="417"/>
                    <a:pt x="2298"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7"/>
            <p:cNvGrpSpPr/>
            <p:nvPr/>
          </p:nvGrpSpPr>
          <p:grpSpPr>
            <a:xfrm>
              <a:off x="8312953" y="3045516"/>
              <a:ext cx="270962" cy="274392"/>
              <a:chOff x="8750341" y="4342235"/>
              <a:chExt cx="175323" cy="177542"/>
            </a:xfrm>
          </p:grpSpPr>
          <p:sp>
            <p:nvSpPr>
              <p:cNvPr id="5458" name="Google Shape;5458;p7"/>
              <p:cNvSpPr/>
              <p:nvPr/>
            </p:nvSpPr>
            <p:spPr>
              <a:xfrm>
                <a:off x="8750341" y="4342235"/>
                <a:ext cx="175323" cy="177542"/>
              </a:xfrm>
              <a:custGeom>
                <a:avLst/>
                <a:gdLst/>
                <a:ahLst/>
                <a:cxnLst/>
                <a:rect l="l" t="t" r="r" b="b"/>
                <a:pathLst>
                  <a:path w="2212" h="2240" extrusionOk="0">
                    <a:moveTo>
                      <a:pt x="1317" y="0"/>
                    </a:moveTo>
                    <a:cubicBezTo>
                      <a:pt x="1244" y="0"/>
                      <a:pt x="1167" y="35"/>
                      <a:pt x="1120" y="99"/>
                    </a:cubicBezTo>
                    <a:lnTo>
                      <a:pt x="1040" y="206"/>
                    </a:lnTo>
                    <a:cubicBezTo>
                      <a:pt x="977" y="286"/>
                      <a:pt x="942" y="383"/>
                      <a:pt x="942" y="481"/>
                    </a:cubicBezTo>
                    <a:lnTo>
                      <a:pt x="942" y="623"/>
                    </a:lnTo>
                    <a:cubicBezTo>
                      <a:pt x="942" y="676"/>
                      <a:pt x="969" y="721"/>
                      <a:pt x="1022" y="748"/>
                    </a:cubicBezTo>
                    <a:cubicBezTo>
                      <a:pt x="1048" y="765"/>
                      <a:pt x="1066" y="792"/>
                      <a:pt x="1066" y="827"/>
                    </a:cubicBezTo>
                    <a:lnTo>
                      <a:pt x="1066" y="881"/>
                    </a:lnTo>
                    <a:cubicBezTo>
                      <a:pt x="1066" y="899"/>
                      <a:pt x="1048" y="916"/>
                      <a:pt x="1031" y="925"/>
                    </a:cubicBezTo>
                    <a:lnTo>
                      <a:pt x="977" y="943"/>
                    </a:lnTo>
                    <a:cubicBezTo>
                      <a:pt x="973" y="945"/>
                      <a:pt x="969" y="946"/>
                      <a:pt x="964" y="946"/>
                    </a:cubicBezTo>
                    <a:cubicBezTo>
                      <a:pt x="951" y="946"/>
                      <a:pt x="937" y="936"/>
                      <a:pt x="924" y="916"/>
                    </a:cubicBezTo>
                    <a:lnTo>
                      <a:pt x="906" y="881"/>
                    </a:lnTo>
                    <a:cubicBezTo>
                      <a:pt x="889" y="845"/>
                      <a:pt x="889" y="819"/>
                      <a:pt x="906" y="783"/>
                    </a:cubicBezTo>
                    <a:cubicBezTo>
                      <a:pt x="933" y="739"/>
                      <a:pt x="933" y="685"/>
                      <a:pt x="906" y="641"/>
                    </a:cubicBezTo>
                    <a:lnTo>
                      <a:pt x="826" y="517"/>
                    </a:lnTo>
                    <a:cubicBezTo>
                      <a:pt x="782" y="428"/>
                      <a:pt x="693" y="366"/>
                      <a:pt x="604" y="330"/>
                    </a:cubicBezTo>
                    <a:lnTo>
                      <a:pt x="480" y="286"/>
                    </a:lnTo>
                    <a:cubicBezTo>
                      <a:pt x="450" y="276"/>
                      <a:pt x="419" y="271"/>
                      <a:pt x="388" y="271"/>
                    </a:cubicBezTo>
                    <a:cubicBezTo>
                      <a:pt x="336" y="271"/>
                      <a:pt x="285" y="285"/>
                      <a:pt x="240" y="312"/>
                    </a:cubicBezTo>
                    <a:lnTo>
                      <a:pt x="223" y="330"/>
                    </a:lnTo>
                    <a:cubicBezTo>
                      <a:pt x="196" y="357"/>
                      <a:pt x="160" y="383"/>
                      <a:pt x="143" y="419"/>
                    </a:cubicBezTo>
                    <a:lnTo>
                      <a:pt x="125" y="437"/>
                    </a:lnTo>
                    <a:cubicBezTo>
                      <a:pt x="89" y="517"/>
                      <a:pt x="80" y="605"/>
                      <a:pt x="116" y="676"/>
                    </a:cubicBezTo>
                    <a:lnTo>
                      <a:pt x="178" y="801"/>
                    </a:lnTo>
                    <a:cubicBezTo>
                      <a:pt x="223" y="890"/>
                      <a:pt x="294" y="961"/>
                      <a:pt x="382" y="1005"/>
                    </a:cubicBezTo>
                    <a:lnTo>
                      <a:pt x="516" y="1067"/>
                    </a:lnTo>
                    <a:cubicBezTo>
                      <a:pt x="534" y="1075"/>
                      <a:pt x="555" y="1079"/>
                      <a:pt x="577" y="1079"/>
                    </a:cubicBezTo>
                    <a:cubicBezTo>
                      <a:pt x="607" y="1079"/>
                      <a:pt x="637" y="1070"/>
                      <a:pt x="658" y="1050"/>
                    </a:cubicBezTo>
                    <a:cubicBezTo>
                      <a:pt x="673" y="1039"/>
                      <a:pt x="692" y="1035"/>
                      <a:pt x="712" y="1035"/>
                    </a:cubicBezTo>
                    <a:cubicBezTo>
                      <a:pt x="726" y="1035"/>
                      <a:pt x="741" y="1037"/>
                      <a:pt x="755" y="1041"/>
                    </a:cubicBezTo>
                    <a:lnTo>
                      <a:pt x="800" y="1067"/>
                    </a:lnTo>
                    <a:cubicBezTo>
                      <a:pt x="818" y="1076"/>
                      <a:pt x="826" y="1094"/>
                      <a:pt x="826" y="1112"/>
                    </a:cubicBezTo>
                    <a:lnTo>
                      <a:pt x="826" y="1121"/>
                    </a:lnTo>
                    <a:cubicBezTo>
                      <a:pt x="826" y="1147"/>
                      <a:pt x="809" y="1156"/>
                      <a:pt x="791" y="1165"/>
                    </a:cubicBezTo>
                    <a:lnTo>
                      <a:pt x="738" y="1174"/>
                    </a:lnTo>
                    <a:cubicBezTo>
                      <a:pt x="730" y="1176"/>
                      <a:pt x="723" y="1177"/>
                      <a:pt x="715" y="1177"/>
                    </a:cubicBezTo>
                    <a:cubicBezTo>
                      <a:pt x="693" y="1177"/>
                      <a:pt x="668" y="1169"/>
                      <a:pt x="649" y="1156"/>
                    </a:cubicBezTo>
                    <a:cubicBezTo>
                      <a:pt x="623" y="1130"/>
                      <a:pt x="587" y="1114"/>
                      <a:pt x="549" y="1114"/>
                    </a:cubicBezTo>
                    <a:cubicBezTo>
                      <a:pt x="535" y="1114"/>
                      <a:pt x="521" y="1116"/>
                      <a:pt x="507" y="1121"/>
                    </a:cubicBezTo>
                    <a:lnTo>
                      <a:pt x="373" y="1156"/>
                    </a:lnTo>
                    <a:cubicBezTo>
                      <a:pt x="276" y="1183"/>
                      <a:pt x="196" y="1245"/>
                      <a:pt x="134" y="1325"/>
                    </a:cubicBezTo>
                    <a:lnTo>
                      <a:pt x="54" y="1440"/>
                    </a:lnTo>
                    <a:cubicBezTo>
                      <a:pt x="9" y="1511"/>
                      <a:pt x="0" y="1600"/>
                      <a:pt x="27" y="1671"/>
                    </a:cubicBezTo>
                    <a:lnTo>
                      <a:pt x="36" y="1698"/>
                    </a:lnTo>
                    <a:cubicBezTo>
                      <a:pt x="45" y="1716"/>
                      <a:pt x="54" y="1733"/>
                      <a:pt x="63" y="1751"/>
                    </a:cubicBezTo>
                    <a:cubicBezTo>
                      <a:pt x="72" y="1769"/>
                      <a:pt x="89" y="1787"/>
                      <a:pt x="98" y="1804"/>
                    </a:cubicBezTo>
                    <a:lnTo>
                      <a:pt x="116" y="1813"/>
                    </a:lnTo>
                    <a:cubicBezTo>
                      <a:pt x="165" y="1863"/>
                      <a:pt x="232" y="1890"/>
                      <a:pt x="297" y="1890"/>
                    </a:cubicBezTo>
                    <a:cubicBezTo>
                      <a:pt x="314" y="1890"/>
                      <a:pt x="331" y="1888"/>
                      <a:pt x="347" y="1884"/>
                    </a:cubicBezTo>
                    <a:lnTo>
                      <a:pt x="471" y="1867"/>
                    </a:lnTo>
                    <a:cubicBezTo>
                      <a:pt x="578" y="1840"/>
                      <a:pt x="667" y="1796"/>
                      <a:pt x="729" y="1716"/>
                    </a:cubicBezTo>
                    <a:lnTo>
                      <a:pt x="818" y="1600"/>
                    </a:lnTo>
                    <a:cubicBezTo>
                      <a:pt x="853" y="1565"/>
                      <a:pt x="862" y="1511"/>
                      <a:pt x="844" y="1458"/>
                    </a:cubicBezTo>
                    <a:cubicBezTo>
                      <a:pt x="835" y="1431"/>
                      <a:pt x="844" y="1396"/>
                      <a:pt x="862" y="1369"/>
                    </a:cubicBezTo>
                    <a:lnTo>
                      <a:pt x="898" y="1316"/>
                    </a:lnTo>
                    <a:cubicBezTo>
                      <a:pt x="915" y="1307"/>
                      <a:pt x="924" y="1307"/>
                      <a:pt x="942" y="1307"/>
                    </a:cubicBezTo>
                    <a:lnTo>
                      <a:pt x="977" y="1307"/>
                    </a:lnTo>
                    <a:cubicBezTo>
                      <a:pt x="1004" y="1307"/>
                      <a:pt x="1022" y="1325"/>
                      <a:pt x="1013" y="1351"/>
                    </a:cubicBezTo>
                    <a:lnTo>
                      <a:pt x="1013" y="1396"/>
                    </a:lnTo>
                    <a:cubicBezTo>
                      <a:pt x="1013" y="1431"/>
                      <a:pt x="995" y="1458"/>
                      <a:pt x="969" y="1467"/>
                    </a:cubicBezTo>
                    <a:cubicBezTo>
                      <a:pt x="915" y="1494"/>
                      <a:pt x="889" y="1538"/>
                      <a:pt x="889" y="1591"/>
                    </a:cubicBezTo>
                    <a:lnTo>
                      <a:pt x="880" y="1733"/>
                    </a:lnTo>
                    <a:cubicBezTo>
                      <a:pt x="871" y="1831"/>
                      <a:pt x="898" y="1938"/>
                      <a:pt x="960" y="2018"/>
                    </a:cubicBezTo>
                    <a:lnTo>
                      <a:pt x="1031" y="2124"/>
                    </a:lnTo>
                    <a:cubicBezTo>
                      <a:pt x="1084" y="2195"/>
                      <a:pt x="1164" y="2240"/>
                      <a:pt x="1244" y="2240"/>
                    </a:cubicBezTo>
                    <a:lnTo>
                      <a:pt x="1271" y="2240"/>
                    </a:lnTo>
                    <a:cubicBezTo>
                      <a:pt x="1288" y="2240"/>
                      <a:pt x="1315" y="2240"/>
                      <a:pt x="1333" y="2231"/>
                    </a:cubicBezTo>
                    <a:cubicBezTo>
                      <a:pt x="1350" y="2222"/>
                      <a:pt x="1377" y="2222"/>
                      <a:pt x="1395" y="2213"/>
                    </a:cubicBezTo>
                    <a:lnTo>
                      <a:pt x="1413" y="2204"/>
                    </a:lnTo>
                    <a:cubicBezTo>
                      <a:pt x="1493" y="2169"/>
                      <a:pt x="1546" y="2089"/>
                      <a:pt x="1555" y="2009"/>
                    </a:cubicBezTo>
                    <a:lnTo>
                      <a:pt x="1573" y="1875"/>
                    </a:lnTo>
                    <a:cubicBezTo>
                      <a:pt x="1590" y="1778"/>
                      <a:pt x="1573" y="1671"/>
                      <a:pt x="1519" y="1591"/>
                    </a:cubicBezTo>
                    <a:lnTo>
                      <a:pt x="1448" y="1467"/>
                    </a:lnTo>
                    <a:cubicBezTo>
                      <a:pt x="1422" y="1423"/>
                      <a:pt x="1368" y="1396"/>
                      <a:pt x="1315" y="1396"/>
                    </a:cubicBezTo>
                    <a:cubicBezTo>
                      <a:pt x="1288" y="1396"/>
                      <a:pt x="1253" y="1378"/>
                      <a:pt x="1235" y="1351"/>
                    </a:cubicBezTo>
                    <a:lnTo>
                      <a:pt x="1208" y="1298"/>
                    </a:lnTo>
                    <a:cubicBezTo>
                      <a:pt x="1199" y="1289"/>
                      <a:pt x="1199" y="1272"/>
                      <a:pt x="1208" y="1254"/>
                    </a:cubicBezTo>
                    <a:lnTo>
                      <a:pt x="1235" y="1218"/>
                    </a:lnTo>
                    <a:cubicBezTo>
                      <a:pt x="1241" y="1212"/>
                      <a:pt x="1252" y="1206"/>
                      <a:pt x="1264" y="1206"/>
                    </a:cubicBezTo>
                    <a:cubicBezTo>
                      <a:pt x="1269" y="1206"/>
                      <a:pt x="1274" y="1207"/>
                      <a:pt x="1279" y="1209"/>
                    </a:cubicBezTo>
                    <a:lnTo>
                      <a:pt x="1333" y="1227"/>
                    </a:lnTo>
                    <a:cubicBezTo>
                      <a:pt x="1359" y="1236"/>
                      <a:pt x="1386" y="1263"/>
                      <a:pt x="1386" y="1298"/>
                    </a:cubicBezTo>
                    <a:cubicBezTo>
                      <a:pt x="1395" y="1351"/>
                      <a:pt x="1430" y="1396"/>
                      <a:pt x="1475" y="1414"/>
                    </a:cubicBezTo>
                    <a:lnTo>
                      <a:pt x="1608" y="1458"/>
                    </a:lnTo>
                    <a:cubicBezTo>
                      <a:pt x="1660" y="1482"/>
                      <a:pt x="1711" y="1493"/>
                      <a:pt x="1763" y="1493"/>
                    </a:cubicBezTo>
                    <a:cubicBezTo>
                      <a:pt x="1809" y="1493"/>
                      <a:pt x="1855" y="1484"/>
                      <a:pt x="1901" y="1467"/>
                    </a:cubicBezTo>
                    <a:lnTo>
                      <a:pt x="2025" y="1431"/>
                    </a:lnTo>
                    <a:cubicBezTo>
                      <a:pt x="2114" y="1405"/>
                      <a:pt x="2176" y="1343"/>
                      <a:pt x="2194" y="1263"/>
                    </a:cubicBezTo>
                    <a:lnTo>
                      <a:pt x="2203" y="1236"/>
                    </a:lnTo>
                    <a:cubicBezTo>
                      <a:pt x="2212" y="1200"/>
                      <a:pt x="2212" y="1156"/>
                      <a:pt x="2212" y="1112"/>
                    </a:cubicBezTo>
                    <a:lnTo>
                      <a:pt x="2212" y="1094"/>
                    </a:lnTo>
                    <a:cubicBezTo>
                      <a:pt x="2203" y="1005"/>
                      <a:pt x="2150" y="934"/>
                      <a:pt x="2070" y="899"/>
                    </a:cubicBezTo>
                    <a:lnTo>
                      <a:pt x="1954" y="836"/>
                    </a:lnTo>
                    <a:cubicBezTo>
                      <a:pt x="1894" y="806"/>
                      <a:pt x="1825" y="792"/>
                      <a:pt x="1756" y="792"/>
                    </a:cubicBezTo>
                    <a:cubicBezTo>
                      <a:pt x="1724" y="792"/>
                      <a:pt x="1692" y="795"/>
                      <a:pt x="1661" y="801"/>
                    </a:cubicBezTo>
                    <a:lnTo>
                      <a:pt x="1528" y="836"/>
                    </a:lnTo>
                    <a:cubicBezTo>
                      <a:pt x="1475" y="845"/>
                      <a:pt x="1430" y="881"/>
                      <a:pt x="1413" y="934"/>
                    </a:cubicBezTo>
                    <a:cubicBezTo>
                      <a:pt x="1404" y="970"/>
                      <a:pt x="1377" y="987"/>
                      <a:pt x="1350" y="996"/>
                    </a:cubicBezTo>
                    <a:lnTo>
                      <a:pt x="1306" y="1005"/>
                    </a:lnTo>
                    <a:cubicBezTo>
                      <a:pt x="1299" y="1007"/>
                      <a:pt x="1292" y="1009"/>
                      <a:pt x="1287" y="1009"/>
                    </a:cubicBezTo>
                    <a:cubicBezTo>
                      <a:pt x="1271" y="1009"/>
                      <a:pt x="1259" y="1000"/>
                      <a:pt x="1253" y="987"/>
                    </a:cubicBezTo>
                    <a:cubicBezTo>
                      <a:pt x="1244" y="970"/>
                      <a:pt x="1244" y="952"/>
                      <a:pt x="1253" y="934"/>
                    </a:cubicBezTo>
                    <a:lnTo>
                      <a:pt x="1288" y="890"/>
                    </a:lnTo>
                    <a:cubicBezTo>
                      <a:pt x="1303" y="868"/>
                      <a:pt x="1324" y="852"/>
                      <a:pt x="1350" y="852"/>
                    </a:cubicBezTo>
                    <a:cubicBezTo>
                      <a:pt x="1356" y="852"/>
                      <a:pt x="1362" y="853"/>
                      <a:pt x="1368" y="854"/>
                    </a:cubicBezTo>
                    <a:cubicBezTo>
                      <a:pt x="1422" y="854"/>
                      <a:pt x="1475" y="827"/>
                      <a:pt x="1501" y="783"/>
                    </a:cubicBezTo>
                    <a:lnTo>
                      <a:pt x="1581" y="668"/>
                    </a:lnTo>
                    <a:cubicBezTo>
                      <a:pt x="1635" y="579"/>
                      <a:pt x="1661" y="481"/>
                      <a:pt x="1652" y="383"/>
                    </a:cubicBezTo>
                    <a:lnTo>
                      <a:pt x="1635" y="250"/>
                    </a:lnTo>
                    <a:cubicBezTo>
                      <a:pt x="1635" y="161"/>
                      <a:pt x="1581" y="90"/>
                      <a:pt x="1510" y="46"/>
                    </a:cubicBezTo>
                    <a:lnTo>
                      <a:pt x="1493" y="37"/>
                    </a:lnTo>
                    <a:cubicBezTo>
                      <a:pt x="1466" y="28"/>
                      <a:pt x="1448" y="19"/>
                      <a:pt x="1430" y="19"/>
                    </a:cubicBezTo>
                    <a:cubicBezTo>
                      <a:pt x="1413" y="10"/>
                      <a:pt x="1386" y="1"/>
                      <a:pt x="1368" y="1"/>
                    </a:cubicBezTo>
                    <a:lnTo>
                      <a:pt x="1342" y="1"/>
                    </a:lnTo>
                    <a:cubicBezTo>
                      <a:pt x="1334" y="1"/>
                      <a:pt x="1325" y="0"/>
                      <a:pt x="1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7"/>
              <p:cNvGrpSpPr/>
              <p:nvPr/>
            </p:nvGrpSpPr>
            <p:grpSpPr>
              <a:xfrm>
                <a:off x="8805981" y="4380992"/>
                <a:ext cx="76803" cy="102879"/>
                <a:chOff x="8805981" y="4380992"/>
                <a:chExt cx="76803" cy="102879"/>
              </a:xfrm>
            </p:grpSpPr>
            <p:sp>
              <p:nvSpPr>
                <p:cNvPr id="5460" name="Google Shape;5460;p7"/>
                <p:cNvSpPr/>
                <p:nvPr/>
              </p:nvSpPr>
              <p:spPr>
                <a:xfrm>
                  <a:off x="8823577" y="4421890"/>
                  <a:ext cx="22589" cy="19022"/>
                </a:xfrm>
                <a:custGeom>
                  <a:avLst/>
                  <a:gdLst/>
                  <a:ahLst/>
                  <a:cxnLst/>
                  <a:rect l="l" t="t" r="r" b="b"/>
                  <a:pathLst>
                    <a:path w="285" h="240" extrusionOk="0">
                      <a:moveTo>
                        <a:pt x="267" y="116"/>
                      </a:moveTo>
                      <a:cubicBezTo>
                        <a:pt x="249" y="124"/>
                        <a:pt x="231" y="133"/>
                        <a:pt x="222" y="151"/>
                      </a:cubicBezTo>
                      <a:lnTo>
                        <a:pt x="204" y="178"/>
                      </a:lnTo>
                      <a:cubicBezTo>
                        <a:pt x="196" y="195"/>
                        <a:pt x="187" y="204"/>
                        <a:pt x="178" y="213"/>
                      </a:cubicBezTo>
                      <a:cubicBezTo>
                        <a:pt x="178" y="231"/>
                        <a:pt x="160" y="240"/>
                        <a:pt x="142" y="231"/>
                      </a:cubicBezTo>
                      <a:cubicBezTo>
                        <a:pt x="124" y="213"/>
                        <a:pt x="98" y="204"/>
                        <a:pt x="71" y="195"/>
                      </a:cubicBezTo>
                      <a:lnTo>
                        <a:pt x="27" y="195"/>
                      </a:lnTo>
                      <a:lnTo>
                        <a:pt x="27" y="195"/>
                      </a:lnTo>
                      <a:cubicBezTo>
                        <a:pt x="9" y="195"/>
                        <a:pt x="0" y="178"/>
                        <a:pt x="9" y="160"/>
                      </a:cubicBezTo>
                      <a:cubicBezTo>
                        <a:pt x="9" y="151"/>
                        <a:pt x="9" y="142"/>
                        <a:pt x="9" y="133"/>
                      </a:cubicBezTo>
                      <a:lnTo>
                        <a:pt x="9" y="124"/>
                      </a:lnTo>
                      <a:cubicBezTo>
                        <a:pt x="18" y="107"/>
                        <a:pt x="18" y="98"/>
                        <a:pt x="9" y="80"/>
                      </a:cubicBezTo>
                      <a:cubicBezTo>
                        <a:pt x="9" y="62"/>
                        <a:pt x="18" y="45"/>
                        <a:pt x="36" y="53"/>
                      </a:cubicBezTo>
                      <a:cubicBezTo>
                        <a:pt x="53" y="53"/>
                        <a:pt x="80" y="45"/>
                        <a:pt x="98" y="45"/>
                      </a:cubicBezTo>
                      <a:lnTo>
                        <a:pt x="151" y="27"/>
                      </a:lnTo>
                      <a:lnTo>
                        <a:pt x="169" y="18"/>
                      </a:lnTo>
                      <a:lnTo>
                        <a:pt x="187" y="9"/>
                      </a:lnTo>
                      <a:cubicBezTo>
                        <a:pt x="196" y="0"/>
                        <a:pt x="222" y="0"/>
                        <a:pt x="222" y="18"/>
                      </a:cubicBezTo>
                      <a:cubicBezTo>
                        <a:pt x="231" y="27"/>
                        <a:pt x="231" y="27"/>
                        <a:pt x="231" y="36"/>
                      </a:cubicBezTo>
                      <a:cubicBezTo>
                        <a:pt x="240" y="53"/>
                        <a:pt x="258" y="71"/>
                        <a:pt x="275" y="80"/>
                      </a:cubicBezTo>
                      <a:cubicBezTo>
                        <a:pt x="284" y="89"/>
                        <a:pt x="284" y="107"/>
                        <a:pt x="275" y="1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8812956" y="4413409"/>
                  <a:ext cx="19102" cy="16803"/>
                </a:xfrm>
                <a:custGeom>
                  <a:avLst/>
                  <a:gdLst/>
                  <a:ahLst/>
                  <a:cxnLst/>
                  <a:rect l="l" t="t" r="r" b="b"/>
                  <a:pathLst>
                    <a:path w="241" h="212" extrusionOk="0">
                      <a:moveTo>
                        <a:pt x="10" y="1"/>
                      </a:moveTo>
                      <a:cubicBezTo>
                        <a:pt x="1" y="9"/>
                        <a:pt x="1" y="18"/>
                        <a:pt x="10" y="18"/>
                      </a:cubicBezTo>
                      <a:cubicBezTo>
                        <a:pt x="10" y="25"/>
                        <a:pt x="14" y="31"/>
                        <a:pt x="20" y="31"/>
                      </a:cubicBezTo>
                      <a:cubicBezTo>
                        <a:pt x="22" y="31"/>
                        <a:pt x="25" y="30"/>
                        <a:pt x="28" y="27"/>
                      </a:cubicBezTo>
                      <a:lnTo>
                        <a:pt x="36" y="27"/>
                      </a:lnTo>
                      <a:cubicBezTo>
                        <a:pt x="108" y="80"/>
                        <a:pt x="170" y="134"/>
                        <a:pt x="223" y="205"/>
                      </a:cubicBezTo>
                      <a:cubicBezTo>
                        <a:pt x="223" y="209"/>
                        <a:pt x="225" y="211"/>
                        <a:pt x="227" y="211"/>
                      </a:cubicBezTo>
                      <a:cubicBezTo>
                        <a:pt x="230" y="211"/>
                        <a:pt x="232" y="209"/>
                        <a:pt x="232" y="205"/>
                      </a:cubicBezTo>
                      <a:cubicBezTo>
                        <a:pt x="241" y="205"/>
                        <a:pt x="241" y="196"/>
                        <a:pt x="232" y="187"/>
                      </a:cubicBezTo>
                      <a:cubicBezTo>
                        <a:pt x="179" y="125"/>
                        <a:pt x="116" y="63"/>
                        <a:pt x="45" y="18"/>
                      </a:cubicBezTo>
                      <a:lnTo>
                        <a:pt x="36" y="18"/>
                      </a:lnTo>
                      <a:cubicBezTo>
                        <a:pt x="36" y="9"/>
                        <a:pt x="36" y="9"/>
                        <a:pt x="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8812322" y="4423951"/>
                  <a:ext cx="14108" cy="5707"/>
                </a:xfrm>
                <a:custGeom>
                  <a:avLst/>
                  <a:gdLst/>
                  <a:ahLst/>
                  <a:cxnLst/>
                  <a:rect l="l" t="t" r="r" b="b"/>
                  <a:pathLst>
                    <a:path w="178" h="72" extrusionOk="0">
                      <a:moveTo>
                        <a:pt x="9" y="1"/>
                      </a:moveTo>
                      <a:cubicBezTo>
                        <a:pt x="0" y="1"/>
                        <a:pt x="0" y="1"/>
                        <a:pt x="0" y="10"/>
                      </a:cubicBezTo>
                      <a:cubicBezTo>
                        <a:pt x="0" y="19"/>
                        <a:pt x="0" y="27"/>
                        <a:pt x="9" y="27"/>
                      </a:cubicBezTo>
                      <a:lnTo>
                        <a:pt x="18" y="27"/>
                      </a:lnTo>
                      <a:cubicBezTo>
                        <a:pt x="18" y="19"/>
                        <a:pt x="18" y="19"/>
                        <a:pt x="18" y="19"/>
                      </a:cubicBezTo>
                      <a:lnTo>
                        <a:pt x="27" y="19"/>
                      </a:lnTo>
                      <a:cubicBezTo>
                        <a:pt x="80" y="19"/>
                        <a:pt x="124" y="36"/>
                        <a:pt x="169" y="72"/>
                      </a:cubicBezTo>
                      <a:cubicBezTo>
                        <a:pt x="169" y="72"/>
                        <a:pt x="178" y="72"/>
                        <a:pt x="178" y="63"/>
                      </a:cubicBezTo>
                      <a:lnTo>
                        <a:pt x="178" y="54"/>
                      </a:lnTo>
                      <a:cubicBezTo>
                        <a:pt x="141" y="25"/>
                        <a:pt x="98" y="7"/>
                        <a:pt x="54" y="7"/>
                      </a:cubicBezTo>
                      <a:cubicBezTo>
                        <a:pt x="45" y="7"/>
                        <a:pt x="36" y="8"/>
                        <a:pt x="27" y="10"/>
                      </a:cubicBezTo>
                      <a:lnTo>
                        <a:pt x="18" y="10"/>
                      </a:lnTo>
                      <a:cubicBezTo>
                        <a:pt x="18" y="1"/>
                        <a:pt x="18"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
                <p:cNvSpPr/>
                <p:nvPr/>
              </p:nvSpPr>
              <p:spPr>
                <a:xfrm>
                  <a:off x="8805981" y="4430292"/>
                  <a:ext cx="21162" cy="16248"/>
                </a:xfrm>
                <a:custGeom>
                  <a:avLst/>
                  <a:gdLst/>
                  <a:ahLst/>
                  <a:cxnLst/>
                  <a:rect l="l" t="t" r="r" b="b"/>
                  <a:pathLst>
                    <a:path w="267" h="205" extrusionOk="0">
                      <a:moveTo>
                        <a:pt x="249" y="1"/>
                      </a:moveTo>
                      <a:cubicBezTo>
                        <a:pt x="169" y="54"/>
                        <a:pt x="98" y="116"/>
                        <a:pt x="27" y="178"/>
                      </a:cubicBezTo>
                      <a:lnTo>
                        <a:pt x="36" y="178"/>
                      </a:lnTo>
                      <a:cubicBezTo>
                        <a:pt x="107" y="116"/>
                        <a:pt x="187" y="63"/>
                        <a:pt x="267" y="18"/>
                      </a:cubicBezTo>
                      <a:cubicBezTo>
                        <a:pt x="267" y="18"/>
                        <a:pt x="267" y="10"/>
                        <a:pt x="267" y="1"/>
                      </a:cubicBezTo>
                      <a:close/>
                      <a:moveTo>
                        <a:pt x="9" y="178"/>
                      </a:moveTo>
                      <a:cubicBezTo>
                        <a:pt x="0" y="187"/>
                        <a:pt x="0" y="196"/>
                        <a:pt x="9" y="205"/>
                      </a:cubicBezTo>
                      <a:lnTo>
                        <a:pt x="27" y="205"/>
                      </a:lnTo>
                      <a:cubicBezTo>
                        <a:pt x="36" y="196"/>
                        <a:pt x="36" y="187"/>
                        <a:pt x="27" y="17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
                <p:cNvSpPr/>
                <p:nvPr/>
              </p:nvSpPr>
              <p:spPr>
                <a:xfrm>
                  <a:off x="8836258" y="4380992"/>
                  <a:ext cx="7767" cy="45178"/>
                </a:xfrm>
                <a:custGeom>
                  <a:avLst/>
                  <a:gdLst/>
                  <a:ahLst/>
                  <a:cxnLst/>
                  <a:rect l="l" t="t" r="r" b="b"/>
                  <a:pathLst>
                    <a:path w="98" h="570" extrusionOk="0">
                      <a:moveTo>
                        <a:pt x="89" y="1"/>
                      </a:moveTo>
                      <a:cubicBezTo>
                        <a:pt x="80" y="1"/>
                        <a:pt x="80" y="10"/>
                        <a:pt x="80" y="10"/>
                      </a:cubicBezTo>
                      <a:cubicBezTo>
                        <a:pt x="71" y="19"/>
                        <a:pt x="71" y="19"/>
                        <a:pt x="80" y="28"/>
                      </a:cubicBezTo>
                      <a:lnTo>
                        <a:pt x="71" y="19"/>
                      </a:lnTo>
                      <a:lnTo>
                        <a:pt x="71" y="19"/>
                      </a:lnTo>
                      <a:cubicBezTo>
                        <a:pt x="71" y="28"/>
                        <a:pt x="71" y="28"/>
                        <a:pt x="80" y="36"/>
                      </a:cubicBezTo>
                      <a:lnTo>
                        <a:pt x="80" y="45"/>
                      </a:lnTo>
                      <a:lnTo>
                        <a:pt x="80" y="108"/>
                      </a:lnTo>
                      <a:cubicBezTo>
                        <a:pt x="80" y="170"/>
                        <a:pt x="71" y="223"/>
                        <a:pt x="62" y="285"/>
                      </a:cubicBezTo>
                      <a:cubicBezTo>
                        <a:pt x="53" y="347"/>
                        <a:pt x="44" y="401"/>
                        <a:pt x="27" y="463"/>
                      </a:cubicBezTo>
                      <a:cubicBezTo>
                        <a:pt x="18" y="507"/>
                        <a:pt x="9" y="525"/>
                        <a:pt x="0" y="543"/>
                      </a:cubicBezTo>
                      <a:cubicBezTo>
                        <a:pt x="0" y="552"/>
                        <a:pt x="0" y="561"/>
                        <a:pt x="0" y="569"/>
                      </a:cubicBezTo>
                      <a:cubicBezTo>
                        <a:pt x="9" y="569"/>
                        <a:pt x="27" y="543"/>
                        <a:pt x="27" y="543"/>
                      </a:cubicBezTo>
                      <a:cubicBezTo>
                        <a:pt x="27" y="543"/>
                        <a:pt x="36" y="516"/>
                        <a:pt x="44" y="463"/>
                      </a:cubicBezTo>
                      <a:cubicBezTo>
                        <a:pt x="62" y="410"/>
                        <a:pt x="71" y="347"/>
                        <a:pt x="80" y="285"/>
                      </a:cubicBezTo>
                      <a:cubicBezTo>
                        <a:pt x="89" y="223"/>
                        <a:pt x="89" y="170"/>
                        <a:pt x="89" y="108"/>
                      </a:cubicBezTo>
                      <a:lnTo>
                        <a:pt x="89" y="45"/>
                      </a:lnTo>
                      <a:lnTo>
                        <a:pt x="89" y="36"/>
                      </a:lnTo>
                      <a:cubicBezTo>
                        <a:pt x="89" y="36"/>
                        <a:pt x="98" y="36"/>
                        <a:pt x="98" y="28"/>
                      </a:cubicBezTo>
                      <a:lnTo>
                        <a:pt x="98" y="19"/>
                      </a:lnTo>
                      <a:lnTo>
                        <a:pt x="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8836258" y="4407227"/>
                  <a:ext cx="23302" cy="21717"/>
                </a:xfrm>
                <a:custGeom>
                  <a:avLst/>
                  <a:gdLst/>
                  <a:ahLst/>
                  <a:cxnLst/>
                  <a:rect l="l" t="t" r="r" b="b"/>
                  <a:pathLst>
                    <a:path w="294" h="274" extrusionOk="0">
                      <a:moveTo>
                        <a:pt x="279" y="1"/>
                      </a:moveTo>
                      <a:cubicBezTo>
                        <a:pt x="275" y="1"/>
                        <a:pt x="271" y="3"/>
                        <a:pt x="266" y="7"/>
                      </a:cubicBezTo>
                      <a:lnTo>
                        <a:pt x="258" y="16"/>
                      </a:lnTo>
                      <a:lnTo>
                        <a:pt x="222" y="43"/>
                      </a:lnTo>
                      <a:cubicBezTo>
                        <a:pt x="195" y="61"/>
                        <a:pt x="160" y="87"/>
                        <a:pt x="124" y="123"/>
                      </a:cubicBezTo>
                      <a:cubicBezTo>
                        <a:pt x="98" y="150"/>
                        <a:pt x="62" y="185"/>
                        <a:pt x="36" y="212"/>
                      </a:cubicBezTo>
                      <a:lnTo>
                        <a:pt x="0" y="256"/>
                      </a:lnTo>
                      <a:cubicBezTo>
                        <a:pt x="0" y="256"/>
                        <a:pt x="0" y="265"/>
                        <a:pt x="0" y="274"/>
                      </a:cubicBezTo>
                      <a:lnTo>
                        <a:pt x="18" y="274"/>
                      </a:lnTo>
                      <a:lnTo>
                        <a:pt x="53" y="230"/>
                      </a:lnTo>
                      <a:cubicBezTo>
                        <a:pt x="80" y="203"/>
                        <a:pt x="107" y="176"/>
                        <a:pt x="142" y="141"/>
                      </a:cubicBezTo>
                      <a:cubicBezTo>
                        <a:pt x="169" y="105"/>
                        <a:pt x="204" y="79"/>
                        <a:pt x="231" y="61"/>
                      </a:cubicBezTo>
                      <a:lnTo>
                        <a:pt x="266" y="34"/>
                      </a:lnTo>
                      <a:lnTo>
                        <a:pt x="275" y="25"/>
                      </a:lnTo>
                      <a:lnTo>
                        <a:pt x="284" y="25"/>
                      </a:lnTo>
                      <a:cubicBezTo>
                        <a:pt x="293" y="25"/>
                        <a:pt x="293" y="16"/>
                        <a:pt x="284" y="7"/>
                      </a:cubicBezTo>
                      <a:cubicBezTo>
                        <a:pt x="284" y="3"/>
                        <a:pt x="282"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8839745" y="4428865"/>
                  <a:ext cx="36697" cy="4359"/>
                </a:xfrm>
                <a:custGeom>
                  <a:avLst/>
                  <a:gdLst/>
                  <a:ahLst/>
                  <a:cxnLst/>
                  <a:rect l="l" t="t" r="r" b="b"/>
                  <a:pathLst>
                    <a:path w="463" h="55" extrusionOk="0">
                      <a:moveTo>
                        <a:pt x="27" y="1"/>
                      </a:moveTo>
                      <a:cubicBezTo>
                        <a:pt x="9" y="1"/>
                        <a:pt x="0" y="1"/>
                        <a:pt x="0" y="10"/>
                      </a:cubicBezTo>
                      <a:cubicBezTo>
                        <a:pt x="0" y="28"/>
                        <a:pt x="9" y="28"/>
                        <a:pt x="27" y="28"/>
                      </a:cubicBezTo>
                      <a:lnTo>
                        <a:pt x="89" y="28"/>
                      </a:lnTo>
                      <a:cubicBezTo>
                        <a:pt x="113" y="28"/>
                        <a:pt x="145" y="24"/>
                        <a:pt x="179" y="24"/>
                      </a:cubicBezTo>
                      <a:cubicBezTo>
                        <a:pt x="196" y="24"/>
                        <a:pt x="214" y="25"/>
                        <a:pt x="231" y="28"/>
                      </a:cubicBezTo>
                      <a:cubicBezTo>
                        <a:pt x="285" y="28"/>
                        <a:pt x="338" y="36"/>
                        <a:pt x="373" y="36"/>
                      </a:cubicBezTo>
                      <a:lnTo>
                        <a:pt x="418" y="45"/>
                      </a:lnTo>
                      <a:lnTo>
                        <a:pt x="436" y="45"/>
                      </a:lnTo>
                      <a:cubicBezTo>
                        <a:pt x="436" y="54"/>
                        <a:pt x="436" y="54"/>
                        <a:pt x="445" y="54"/>
                      </a:cubicBezTo>
                      <a:cubicBezTo>
                        <a:pt x="445" y="54"/>
                        <a:pt x="453" y="54"/>
                        <a:pt x="453" y="45"/>
                      </a:cubicBezTo>
                      <a:cubicBezTo>
                        <a:pt x="462" y="36"/>
                        <a:pt x="453" y="36"/>
                        <a:pt x="445" y="28"/>
                      </a:cubicBezTo>
                      <a:lnTo>
                        <a:pt x="418" y="28"/>
                      </a:lnTo>
                      <a:lnTo>
                        <a:pt x="373" y="19"/>
                      </a:lnTo>
                      <a:cubicBezTo>
                        <a:pt x="338" y="10"/>
                        <a:pt x="285"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8833405" y="4434492"/>
                  <a:ext cx="18388" cy="40026"/>
                </a:xfrm>
                <a:custGeom>
                  <a:avLst/>
                  <a:gdLst/>
                  <a:ahLst/>
                  <a:cxnLst/>
                  <a:rect l="l" t="t" r="r" b="b"/>
                  <a:pathLst>
                    <a:path w="232" h="505" extrusionOk="0">
                      <a:moveTo>
                        <a:pt x="9" y="1"/>
                      </a:moveTo>
                      <a:cubicBezTo>
                        <a:pt x="0" y="1"/>
                        <a:pt x="0" y="28"/>
                        <a:pt x="0" y="28"/>
                      </a:cubicBezTo>
                      <a:cubicBezTo>
                        <a:pt x="0" y="28"/>
                        <a:pt x="0" y="36"/>
                        <a:pt x="0" y="45"/>
                      </a:cubicBezTo>
                      <a:cubicBezTo>
                        <a:pt x="0" y="63"/>
                        <a:pt x="9" y="81"/>
                        <a:pt x="18" y="108"/>
                      </a:cubicBezTo>
                      <a:cubicBezTo>
                        <a:pt x="27" y="170"/>
                        <a:pt x="54" y="223"/>
                        <a:pt x="80" y="276"/>
                      </a:cubicBezTo>
                      <a:cubicBezTo>
                        <a:pt x="98" y="330"/>
                        <a:pt x="134" y="383"/>
                        <a:pt x="169" y="427"/>
                      </a:cubicBezTo>
                      <a:lnTo>
                        <a:pt x="205" y="481"/>
                      </a:lnTo>
                      <a:lnTo>
                        <a:pt x="205" y="489"/>
                      </a:lnTo>
                      <a:cubicBezTo>
                        <a:pt x="205" y="489"/>
                        <a:pt x="205" y="498"/>
                        <a:pt x="205" y="498"/>
                      </a:cubicBezTo>
                      <a:cubicBezTo>
                        <a:pt x="209" y="503"/>
                        <a:pt x="214" y="505"/>
                        <a:pt x="217" y="505"/>
                      </a:cubicBezTo>
                      <a:cubicBezTo>
                        <a:pt x="220" y="505"/>
                        <a:pt x="223" y="503"/>
                        <a:pt x="223" y="498"/>
                      </a:cubicBezTo>
                      <a:cubicBezTo>
                        <a:pt x="231" y="498"/>
                        <a:pt x="231" y="489"/>
                        <a:pt x="223" y="481"/>
                      </a:cubicBezTo>
                      <a:lnTo>
                        <a:pt x="214" y="472"/>
                      </a:lnTo>
                      <a:lnTo>
                        <a:pt x="178" y="427"/>
                      </a:lnTo>
                      <a:cubicBezTo>
                        <a:pt x="116" y="330"/>
                        <a:pt x="63" y="214"/>
                        <a:pt x="36" y="99"/>
                      </a:cubicBezTo>
                      <a:cubicBezTo>
                        <a:pt x="27" y="81"/>
                        <a:pt x="27" y="54"/>
                        <a:pt x="27" y="45"/>
                      </a:cubicBezTo>
                      <a:cubicBezTo>
                        <a:pt x="27" y="28"/>
                        <a:pt x="27" y="36"/>
                        <a:pt x="27" y="28"/>
                      </a:cubicBezTo>
                      <a:cubicBezTo>
                        <a:pt x="18" y="10"/>
                        <a:pt x="18"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8834831" y="4432432"/>
                  <a:ext cx="12761" cy="23857"/>
                </a:xfrm>
                <a:custGeom>
                  <a:avLst/>
                  <a:gdLst/>
                  <a:ahLst/>
                  <a:cxnLst/>
                  <a:rect l="l" t="t" r="r" b="b"/>
                  <a:pathLst>
                    <a:path w="161" h="301" extrusionOk="0">
                      <a:moveTo>
                        <a:pt x="9" y="0"/>
                      </a:moveTo>
                      <a:cubicBezTo>
                        <a:pt x="0" y="0"/>
                        <a:pt x="0" y="9"/>
                        <a:pt x="0" y="18"/>
                      </a:cubicBezTo>
                      <a:cubicBezTo>
                        <a:pt x="27" y="107"/>
                        <a:pt x="71" y="196"/>
                        <a:pt x="142" y="276"/>
                      </a:cubicBezTo>
                      <a:cubicBezTo>
                        <a:pt x="133" y="285"/>
                        <a:pt x="133" y="293"/>
                        <a:pt x="142" y="293"/>
                      </a:cubicBezTo>
                      <a:cubicBezTo>
                        <a:pt x="142" y="298"/>
                        <a:pt x="145" y="300"/>
                        <a:pt x="148" y="300"/>
                      </a:cubicBezTo>
                      <a:cubicBezTo>
                        <a:pt x="151" y="300"/>
                        <a:pt x="156" y="298"/>
                        <a:pt x="160" y="293"/>
                      </a:cubicBezTo>
                      <a:cubicBezTo>
                        <a:pt x="160" y="285"/>
                        <a:pt x="160" y="276"/>
                        <a:pt x="160" y="276"/>
                      </a:cubicBezTo>
                      <a:lnTo>
                        <a:pt x="151" y="276"/>
                      </a:lnTo>
                      <a:lnTo>
                        <a:pt x="151" y="267"/>
                      </a:lnTo>
                      <a:cubicBezTo>
                        <a:pt x="89" y="187"/>
                        <a:pt x="45" y="98"/>
                        <a:pt x="18" y="9"/>
                      </a:cubicBezTo>
                      <a:cubicBezTo>
                        <a:pt x="18" y="0"/>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8838319" y="4433145"/>
                  <a:ext cx="43038" cy="33844"/>
                </a:xfrm>
                <a:custGeom>
                  <a:avLst/>
                  <a:gdLst/>
                  <a:ahLst/>
                  <a:cxnLst/>
                  <a:rect l="l" t="t" r="r" b="b"/>
                  <a:pathLst>
                    <a:path w="543" h="427" extrusionOk="0">
                      <a:moveTo>
                        <a:pt x="1" y="0"/>
                      </a:moveTo>
                      <a:cubicBezTo>
                        <a:pt x="1" y="0"/>
                        <a:pt x="1" y="18"/>
                        <a:pt x="10" y="36"/>
                      </a:cubicBezTo>
                      <a:lnTo>
                        <a:pt x="27" y="53"/>
                      </a:lnTo>
                      <a:lnTo>
                        <a:pt x="81" y="107"/>
                      </a:lnTo>
                      <a:cubicBezTo>
                        <a:pt x="134" y="160"/>
                        <a:pt x="187" y="213"/>
                        <a:pt x="249" y="258"/>
                      </a:cubicBezTo>
                      <a:cubicBezTo>
                        <a:pt x="303" y="302"/>
                        <a:pt x="374" y="338"/>
                        <a:pt x="436" y="373"/>
                      </a:cubicBezTo>
                      <a:cubicBezTo>
                        <a:pt x="463" y="391"/>
                        <a:pt x="489" y="400"/>
                        <a:pt x="507" y="409"/>
                      </a:cubicBezTo>
                      <a:lnTo>
                        <a:pt x="516" y="409"/>
                      </a:lnTo>
                      <a:cubicBezTo>
                        <a:pt x="516" y="418"/>
                        <a:pt x="516" y="427"/>
                        <a:pt x="525" y="427"/>
                      </a:cubicBezTo>
                      <a:cubicBezTo>
                        <a:pt x="534" y="427"/>
                        <a:pt x="542" y="427"/>
                        <a:pt x="542" y="418"/>
                      </a:cubicBezTo>
                      <a:cubicBezTo>
                        <a:pt x="542" y="409"/>
                        <a:pt x="542" y="400"/>
                        <a:pt x="534" y="400"/>
                      </a:cubicBezTo>
                      <a:lnTo>
                        <a:pt x="507" y="400"/>
                      </a:lnTo>
                      <a:cubicBezTo>
                        <a:pt x="489" y="391"/>
                        <a:pt x="471" y="382"/>
                        <a:pt x="445" y="364"/>
                      </a:cubicBezTo>
                      <a:cubicBezTo>
                        <a:pt x="374" y="329"/>
                        <a:pt x="312" y="284"/>
                        <a:pt x="258" y="240"/>
                      </a:cubicBezTo>
                      <a:cubicBezTo>
                        <a:pt x="196" y="196"/>
                        <a:pt x="143" y="151"/>
                        <a:pt x="98" y="98"/>
                      </a:cubicBezTo>
                      <a:lnTo>
                        <a:pt x="45" y="36"/>
                      </a:lnTo>
                      <a:lnTo>
                        <a:pt x="27" y="18"/>
                      </a:lnTo>
                      <a:cubicBezTo>
                        <a:pt x="18"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8819297" y="4435919"/>
                  <a:ext cx="9273" cy="19102"/>
                </a:xfrm>
                <a:custGeom>
                  <a:avLst/>
                  <a:gdLst/>
                  <a:ahLst/>
                  <a:cxnLst/>
                  <a:rect l="l" t="t" r="r" b="b"/>
                  <a:pathLst>
                    <a:path w="117" h="241" extrusionOk="0">
                      <a:moveTo>
                        <a:pt x="99" y="1"/>
                      </a:moveTo>
                      <a:cubicBezTo>
                        <a:pt x="54" y="63"/>
                        <a:pt x="19" y="125"/>
                        <a:pt x="10" y="196"/>
                      </a:cubicBezTo>
                      <a:lnTo>
                        <a:pt x="10" y="205"/>
                      </a:lnTo>
                      <a:cubicBezTo>
                        <a:pt x="1" y="205"/>
                        <a:pt x="1" y="214"/>
                        <a:pt x="1" y="214"/>
                      </a:cubicBezTo>
                      <a:lnTo>
                        <a:pt x="1" y="223"/>
                      </a:lnTo>
                      <a:cubicBezTo>
                        <a:pt x="1" y="232"/>
                        <a:pt x="1" y="241"/>
                        <a:pt x="10" y="241"/>
                      </a:cubicBezTo>
                      <a:cubicBezTo>
                        <a:pt x="19" y="241"/>
                        <a:pt x="28" y="232"/>
                        <a:pt x="28" y="223"/>
                      </a:cubicBezTo>
                      <a:cubicBezTo>
                        <a:pt x="28" y="214"/>
                        <a:pt x="19" y="214"/>
                        <a:pt x="19" y="214"/>
                      </a:cubicBezTo>
                      <a:lnTo>
                        <a:pt x="19" y="205"/>
                      </a:lnTo>
                      <a:cubicBezTo>
                        <a:pt x="36" y="134"/>
                        <a:pt x="63" y="72"/>
                        <a:pt x="107" y="18"/>
                      </a:cubicBezTo>
                      <a:cubicBezTo>
                        <a:pt x="116" y="10"/>
                        <a:pt x="116" y="10"/>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8831978" y="4412379"/>
                  <a:ext cx="3646" cy="15931"/>
                </a:xfrm>
                <a:custGeom>
                  <a:avLst/>
                  <a:gdLst/>
                  <a:ahLst/>
                  <a:cxnLst/>
                  <a:rect l="l" t="t" r="r" b="b"/>
                  <a:pathLst>
                    <a:path w="46" h="201" extrusionOk="0">
                      <a:moveTo>
                        <a:pt x="20" y="1"/>
                      </a:moveTo>
                      <a:cubicBezTo>
                        <a:pt x="14" y="1"/>
                        <a:pt x="10" y="7"/>
                        <a:pt x="10" y="14"/>
                      </a:cubicBezTo>
                      <a:cubicBezTo>
                        <a:pt x="10" y="22"/>
                        <a:pt x="10" y="22"/>
                        <a:pt x="10" y="22"/>
                      </a:cubicBezTo>
                      <a:lnTo>
                        <a:pt x="10" y="31"/>
                      </a:lnTo>
                      <a:cubicBezTo>
                        <a:pt x="1" y="85"/>
                        <a:pt x="10" y="147"/>
                        <a:pt x="27" y="200"/>
                      </a:cubicBezTo>
                      <a:lnTo>
                        <a:pt x="36" y="200"/>
                      </a:lnTo>
                      <a:cubicBezTo>
                        <a:pt x="45" y="200"/>
                        <a:pt x="45" y="191"/>
                        <a:pt x="45" y="191"/>
                      </a:cubicBezTo>
                      <a:cubicBezTo>
                        <a:pt x="27" y="138"/>
                        <a:pt x="18" y="85"/>
                        <a:pt x="27" y="31"/>
                      </a:cubicBezTo>
                      <a:lnTo>
                        <a:pt x="27" y="22"/>
                      </a:lnTo>
                      <a:cubicBezTo>
                        <a:pt x="27" y="22"/>
                        <a:pt x="36" y="22"/>
                        <a:pt x="36" y="14"/>
                      </a:cubicBezTo>
                      <a:cubicBezTo>
                        <a:pt x="36" y="5"/>
                        <a:pt x="36" y="5"/>
                        <a:pt x="27" y="5"/>
                      </a:cubicBezTo>
                      <a:cubicBezTo>
                        <a:pt x="25" y="2"/>
                        <a:pt x="22" y="1"/>
                        <a:pt x="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8819297" y="4409922"/>
                  <a:ext cx="13474" cy="17675"/>
                </a:xfrm>
                <a:custGeom>
                  <a:avLst/>
                  <a:gdLst/>
                  <a:ahLst/>
                  <a:cxnLst/>
                  <a:rect l="l" t="t" r="r" b="b"/>
                  <a:pathLst>
                    <a:path w="170" h="223" extrusionOk="0">
                      <a:moveTo>
                        <a:pt x="10" y="0"/>
                      </a:moveTo>
                      <a:cubicBezTo>
                        <a:pt x="1" y="9"/>
                        <a:pt x="1" y="18"/>
                        <a:pt x="10" y="18"/>
                      </a:cubicBezTo>
                      <a:cubicBezTo>
                        <a:pt x="10" y="27"/>
                        <a:pt x="19" y="27"/>
                        <a:pt x="28" y="27"/>
                      </a:cubicBezTo>
                      <a:lnTo>
                        <a:pt x="28" y="36"/>
                      </a:lnTo>
                      <a:cubicBezTo>
                        <a:pt x="54" y="62"/>
                        <a:pt x="72" y="89"/>
                        <a:pt x="99" y="116"/>
                      </a:cubicBezTo>
                      <a:cubicBezTo>
                        <a:pt x="116" y="151"/>
                        <a:pt x="134" y="178"/>
                        <a:pt x="143" y="213"/>
                      </a:cubicBezTo>
                      <a:cubicBezTo>
                        <a:pt x="143" y="222"/>
                        <a:pt x="152" y="222"/>
                        <a:pt x="152" y="222"/>
                      </a:cubicBezTo>
                      <a:cubicBezTo>
                        <a:pt x="161" y="222"/>
                        <a:pt x="170" y="213"/>
                        <a:pt x="161" y="204"/>
                      </a:cubicBezTo>
                      <a:cubicBezTo>
                        <a:pt x="152" y="169"/>
                        <a:pt x="134" y="142"/>
                        <a:pt x="107" y="107"/>
                      </a:cubicBezTo>
                      <a:cubicBezTo>
                        <a:pt x="90" y="80"/>
                        <a:pt x="63" y="45"/>
                        <a:pt x="36" y="27"/>
                      </a:cubicBezTo>
                      <a:lnTo>
                        <a:pt x="28" y="18"/>
                      </a:lnTo>
                      <a:cubicBezTo>
                        <a:pt x="28" y="9"/>
                        <a:pt x="28" y="9"/>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8824924" y="4431005"/>
                  <a:ext cx="8560" cy="20528"/>
                </a:xfrm>
                <a:custGeom>
                  <a:avLst/>
                  <a:gdLst/>
                  <a:ahLst/>
                  <a:cxnLst/>
                  <a:rect l="l" t="t" r="r" b="b"/>
                  <a:pathLst>
                    <a:path w="108" h="259" extrusionOk="0">
                      <a:moveTo>
                        <a:pt x="90" y="1"/>
                      </a:moveTo>
                      <a:cubicBezTo>
                        <a:pt x="54" y="72"/>
                        <a:pt x="28" y="143"/>
                        <a:pt x="19" y="214"/>
                      </a:cubicBezTo>
                      <a:lnTo>
                        <a:pt x="19" y="223"/>
                      </a:lnTo>
                      <a:cubicBezTo>
                        <a:pt x="28" y="187"/>
                        <a:pt x="45" y="152"/>
                        <a:pt x="54" y="116"/>
                      </a:cubicBezTo>
                      <a:cubicBezTo>
                        <a:pt x="72" y="80"/>
                        <a:pt x="81" y="45"/>
                        <a:pt x="107" y="18"/>
                      </a:cubicBezTo>
                      <a:cubicBezTo>
                        <a:pt x="107" y="9"/>
                        <a:pt x="107" y="9"/>
                        <a:pt x="107" y="1"/>
                      </a:cubicBezTo>
                      <a:close/>
                      <a:moveTo>
                        <a:pt x="19" y="223"/>
                      </a:moveTo>
                      <a:cubicBezTo>
                        <a:pt x="10" y="223"/>
                        <a:pt x="10" y="231"/>
                        <a:pt x="1" y="231"/>
                      </a:cubicBezTo>
                      <a:lnTo>
                        <a:pt x="1" y="240"/>
                      </a:lnTo>
                      <a:cubicBezTo>
                        <a:pt x="1" y="249"/>
                        <a:pt x="10" y="258"/>
                        <a:pt x="19" y="258"/>
                      </a:cubicBezTo>
                      <a:cubicBezTo>
                        <a:pt x="28" y="249"/>
                        <a:pt x="28" y="249"/>
                        <a:pt x="28" y="240"/>
                      </a:cubicBezTo>
                      <a:lnTo>
                        <a:pt x="28" y="231"/>
                      </a:lnTo>
                      <a:cubicBezTo>
                        <a:pt x="28" y="231"/>
                        <a:pt x="28" y="231"/>
                        <a:pt x="19" y="22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8840459" y="4420146"/>
                  <a:ext cx="14822" cy="8164"/>
                </a:xfrm>
                <a:custGeom>
                  <a:avLst/>
                  <a:gdLst/>
                  <a:ahLst/>
                  <a:cxnLst/>
                  <a:rect l="l" t="t" r="r" b="b"/>
                  <a:pathLst>
                    <a:path w="187" h="103" extrusionOk="0">
                      <a:moveTo>
                        <a:pt x="177" y="1"/>
                      </a:moveTo>
                      <a:cubicBezTo>
                        <a:pt x="174" y="1"/>
                        <a:pt x="172" y="2"/>
                        <a:pt x="169" y="4"/>
                      </a:cubicBezTo>
                      <a:cubicBezTo>
                        <a:pt x="160" y="4"/>
                        <a:pt x="160" y="4"/>
                        <a:pt x="169" y="13"/>
                      </a:cubicBezTo>
                      <a:lnTo>
                        <a:pt x="160" y="13"/>
                      </a:lnTo>
                      <a:cubicBezTo>
                        <a:pt x="98" y="31"/>
                        <a:pt x="45" y="58"/>
                        <a:pt x="0" y="93"/>
                      </a:cubicBezTo>
                      <a:cubicBezTo>
                        <a:pt x="0" y="93"/>
                        <a:pt x="0" y="102"/>
                        <a:pt x="0" y="102"/>
                      </a:cubicBezTo>
                      <a:lnTo>
                        <a:pt x="18" y="102"/>
                      </a:lnTo>
                      <a:cubicBezTo>
                        <a:pt x="54" y="67"/>
                        <a:pt x="107" y="40"/>
                        <a:pt x="160" y="22"/>
                      </a:cubicBezTo>
                      <a:lnTo>
                        <a:pt x="178" y="22"/>
                      </a:lnTo>
                      <a:cubicBezTo>
                        <a:pt x="187" y="22"/>
                        <a:pt x="187" y="13"/>
                        <a:pt x="187" y="13"/>
                      </a:cubicBezTo>
                      <a:cubicBezTo>
                        <a:pt x="187" y="7"/>
                        <a:pt x="182"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8837605" y="4430292"/>
                  <a:ext cx="10621" cy="9036"/>
                </a:xfrm>
                <a:custGeom>
                  <a:avLst/>
                  <a:gdLst/>
                  <a:ahLst/>
                  <a:cxnLst/>
                  <a:rect l="l" t="t" r="r" b="b"/>
                  <a:pathLst>
                    <a:path w="134" h="114" extrusionOk="0">
                      <a:moveTo>
                        <a:pt x="19" y="1"/>
                      </a:moveTo>
                      <a:cubicBezTo>
                        <a:pt x="10" y="1"/>
                        <a:pt x="1" y="1"/>
                        <a:pt x="1" y="10"/>
                      </a:cubicBezTo>
                      <a:lnTo>
                        <a:pt x="1" y="18"/>
                      </a:lnTo>
                      <a:cubicBezTo>
                        <a:pt x="45" y="36"/>
                        <a:pt x="72" y="63"/>
                        <a:pt x="98" y="89"/>
                      </a:cubicBezTo>
                      <a:lnTo>
                        <a:pt x="107" y="98"/>
                      </a:lnTo>
                      <a:cubicBezTo>
                        <a:pt x="107" y="98"/>
                        <a:pt x="107" y="107"/>
                        <a:pt x="107" y="107"/>
                      </a:cubicBezTo>
                      <a:cubicBezTo>
                        <a:pt x="112" y="112"/>
                        <a:pt x="116" y="114"/>
                        <a:pt x="120" y="114"/>
                      </a:cubicBezTo>
                      <a:cubicBezTo>
                        <a:pt x="123" y="114"/>
                        <a:pt x="125" y="112"/>
                        <a:pt x="125" y="107"/>
                      </a:cubicBezTo>
                      <a:cubicBezTo>
                        <a:pt x="134" y="107"/>
                        <a:pt x="134" y="98"/>
                        <a:pt x="125" y="89"/>
                      </a:cubicBezTo>
                      <a:lnTo>
                        <a:pt x="116" y="89"/>
                      </a:lnTo>
                      <a:lnTo>
                        <a:pt x="116" y="81"/>
                      </a:lnTo>
                      <a:cubicBezTo>
                        <a:pt x="90" y="45"/>
                        <a:pt x="54" y="18"/>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
                <p:cNvSpPr/>
                <p:nvPr/>
              </p:nvSpPr>
              <p:spPr>
                <a:xfrm>
                  <a:off x="8836892" y="4434968"/>
                  <a:ext cx="45892" cy="45257"/>
                </a:xfrm>
                <a:custGeom>
                  <a:avLst/>
                  <a:gdLst/>
                  <a:ahLst/>
                  <a:cxnLst/>
                  <a:rect l="l" t="t" r="r" b="b"/>
                  <a:pathLst>
                    <a:path w="579" h="571" extrusionOk="0">
                      <a:moveTo>
                        <a:pt x="8" y="0"/>
                      </a:moveTo>
                      <a:cubicBezTo>
                        <a:pt x="6" y="0"/>
                        <a:pt x="3" y="1"/>
                        <a:pt x="1" y="4"/>
                      </a:cubicBezTo>
                      <a:cubicBezTo>
                        <a:pt x="1" y="4"/>
                        <a:pt x="1" y="22"/>
                        <a:pt x="10" y="39"/>
                      </a:cubicBezTo>
                      <a:lnTo>
                        <a:pt x="36" y="66"/>
                      </a:lnTo>
                      <a:cubicBezTo>
                        <a:pt x="45" y="75"/>
                        <a:pt x="63" y="102"/>
                        <a:pt x="90" y="128"/>
                      </a:cubicBezTo>
                      <a:cubicBezTo>
                        <a:pt x="196" y="270"/>
                        <a:pt x="321" y="395"/>
                        <a:pt x="472" y="492"/>
                      </a:cubicBezTo>
                      <a:lnTo>
                        <a:pt x="543" y="537"/>
                      </a:lnTo>
                      <a:lnTo>
                        <a:pt x="552" y="546"/>
                      </a:lnTo>
                      <a:cubicBezTo>
                        <a:pt x="552" y="555"/>
                        <a:pt x="552" y="563"/>
                        <a:pt x="552" y="563"/>
                      </a:cubicBezTo>
                      <a:cubicBezTo>
                        <a:pt x="556" y="568"/>
                        <a:pt x="560" y="570"/>
                        <a:pt x="565" y="570"/>
                      </a:cubicBezTo>
                      <a:cubicBezTo>
                        <a:pt x="569" y="570"/>
                        <a:pt x="574" y="568"/>
                        <a:pt x="578" y="563"/>
                      </a:cubicBezTo>
                      <a:cubicBezTo>
                        <a:pt x="578" y="555"/>
                        <a:pt x="578" y="546"/>
                        <a:pt x="578" y="546"/>
                      </a:cubicBezTo>
                      <a:cubicBezTo>
                        <a:pt x="569" y="537"/>
                        <a:pt x="569" y="537"/>
                        <a:pt x="560" y="537"/>
                      </a:cubicBezTo>
                      <a:lnTo>
                        <a:pt x="543" y="528"/>
                      </a:lnTo>
                      <a:cubicBezTo>
                        <a:pt x="534" y="519"/>
                        <a:pt x="507" y="501"/>
                        <a:pt x="481" y="483"/>
                      </a:cubicBezTo>
                      <a:cubicBezTo>
                        <a:pt x="445" y="457"/>
                        <a:pt x="409" y="439"/>
                        <a:pt x="383" y="404"/>
                      </a:cubicBezTo>
                      <a:cubicBezTo>
                        <a:pt x="347" y="377"/>
                        <a:pt x="312" y="350"/>
                        <a:pt x="276" y="315"/>
                      </a:cubicBezTo>
                      <a:cubicBezTo>
                        <a:pt x="214" y="253"/>
                        <a:pt x="152" y="190"/>
                        <a:pt x="99" y="119"/>
                      </a:cubicBezTo>
                      <a:lnTo>
                        <a:pt x="54" y="48"/>
                      </a:lnTo>
                      <a:cubicBezTo>
                        <a:pt x="45" y="39"/>
                        <a:pt x="36" y="30"/>
                        <a:pt x="36" y="22"/>
                      </a:cubicBezTo>
                      <a:cubicBezTo>
                        <a:pt x="23" y="9"/>
                        <a:pt x="15" y="0"/>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
                <p:cNvSpPr/>
                <p:nvPr/>
              </p:nvSpPr>
              <p:spPr>
                <a:xfrm>
                  <a:off x="8807328" y="4430767"/>
                  <a:ext cx="21955" cy="53104"/>
                </a:xfrm>
                <a:custGeom>
                  <a:avLst/>
                  <a:gdLst/>
                  <a:ahLst/>
                  <a:cxnLst/>
                  <a:rect l="l" t="t" r="r" b="b"/>
                  <a:pathLst>
                    <a:path w="277" h="670" extrusionOk="0">
                      <a:moveTo>
                        <a:pt x="269" y="0"/>
                      </a:moveTo>
                      <a:cubicBezTo>
                        <a:pt x="262" y="0"/>
                        <a:pt x="254" y="8"/>
                        <a:pt x="241" y="21"/>
                      </a:cubicBezTo>
                      <a:cubicBezTo>
                        <a:pt x="241" y="21"/>
                        <a:pt x="232" y="30"/>
                        <a:pt x="223" y="39"/>
                      </a:cubicBezTo>
                      <a:lnTo>
                        <a:pt x="205" y="66"/>
                      </a:lnTo>
                      <a:lnTo>
                        <a:pt x="179" y="101"/>
                      </a:lnTo>
                      <a:cubicBezTo>
                        <a:pt x="134" y="172"/>
                        <a:pt x="90" y="243"/>
                        <a:pt x="63" y="314"/>
                      </a:cubicBezTo>
                      <a:cubicBezTo>
                        <a:pt x="45" y="359"/>
                        <a:pt x="36" y="403"/>
                        <a:pt x="28" y="439"/>
                      </a:cubicBezTo>
                      <a:cubicBezTo>
                        <a:pt x="19" y="483"/>
                        <a:pt x="10" y="519"/>
                        <a:pt x="10" y="554"/>
                      </a:cubicBezTo>
                      <a:lnTo>
                        <a:pt x="10" y="634"/>
                      </a:lnTo>
                      <a:cubicBezTo>
                        <a:pt x="19" y="616"/>
                        <a:pt x="19" y="590"/>
                        <a:pt x="19" y="554"/>
                      </a:cubicBezTo>
                      <a:cubicBezTo>
                        <a:pt x="28" y="519"/>
                        <a:pt x="36" y="483"/>
                        <a:pt x="45" y="448"/>
                      </a:cubicBezTo>
                      <a:cubicBezTo>
                        <a:pt x="54" y="403"/>
                        <a:pt x="63" y="368"/>
                        <a:pt x="81" y="323"/>
                      </a:cubicBezTo>
                      <a:cubicBezTo>
                        <a:pt x="107" y="252"/>
                        <a:pt x="152" y="181"/>
                        <a:pt x="196" y="119"/>
                      </a:cubicBezTo>
                      <a:lnTo>
                        <a:pt x="223" y="83"/>
                      </a:lnTo>
                      <a:lnTo>
                        <a:pt x="241" y="57"/>
                      </a:lnTo>
                      <a:cubicBezTo>
                        <a:pt x="250" y="48"/>
                        <a:pt x="250" y="39"/>
                        <a:pt x="258" y="30"/>
                      </a:cubicBezTo>
                      <a:cubicBezTo>
                        <a:pt x="276" y="21"/>
                        <a:pt x="276" y="4"/>
                        <a:pt x="276" y="4"/>
                      </a:cubicBezTo>
                      <a:cubicBezTo>
                        <a:pt x="274" y="1"/>
                        <a:pt x="271" y="0"/>
                        <a:pt x="269" y="0"/>
                      </a:cubicBezTo>
                      <a:close/>
                      <a:moveTo>
                        <a:pt x="10" y="652"/>
                      </a:moveTo>
                      <a:cubicBezTo>
                        <a:pt x="1" y="652"/>
                        <a:pt x="1" y="652"/>
                        <a:pt x="1" y="661"/>
                      </a:cubicBezTo>
                      <a:cubicBezTo>
                        <a:pt x="1" y="670"/>
                        <a:pt x="1" y="670"/>
                        <a:pt x="10" y="670"/>
                      </a:cubicBezTo>
                      <a:cubicBezTo>
                        <a:pt x="19" y="670"/>
                        <a:pt x="19" y="670"/>
                        <a:pt x="19" y="661"/>
                      </a:cubicBezTo>
                      <a:cubicBezTo>
                        <a:pt x="19" y="652"/>
                        <a:pt x="19" y="652"/>
                        <a:pt x="10" y="6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78" name="Google Shape;5478;p7"/>
            <p:cNvSpPr/>
            <p:nvPr/>
          </p:nvSpPr>
          <p:spPr>
            <a:xfrm>
              <a:off x="8665495" y="3078713"/>
              <a:ext cx="241563" cy="233356"/>
            </a:xfrm>
            <a:custGeom>
              <a:avLst/>
              <a:gdLst/>
              <a:ahLst/>
              <a:cxnLst/>
              <a:rect l="l" t="t" r="r" b="b"/>
              <a:pathLst>
                <a:path w="1972" h="1905" extrusionOk="0">
                  <a:moveTo>
                    <a:pt x="659" y="0"/>
                  </a:moveTo>
                  <a:cubicBezTo>
                    <a:pt x="644" y="0"/>
                    <a:pt x="628" y="2"/>
                    <a:pt x="613" y="6"/>
                  </a:cubicBezTo>
                  <a:lnTo>
                    <a:pt x="595" y="6"/>
                  </a:lnTo>
                  <a:cubicBezTo>
                    <a:pt x="577" y="15"/>
                    <a:pt x="560" y="24"/>
                    <a:pt x="551" y="32"/>
                  </a:cubicBezTo>
                  <a:cubicBezTo>
                    <a:pt x="524" y="32"/>
                    <a:pt x="515" y="50"/>
                    <a:pt x="497" y="59"/>
                  </a:cubicBezTo>
                  <a:lnTo>
                    <a:pt x="480" y="68"/>
                  </a:lnTo>
                  <a:cubicBezTo>
                    <a:pt x="426" y="112"/>
                    <a:pt x="391" y="183"/>
                    <a:pt x="400" y="263"/>
                  </a:cubicBezTo>
                  <a:lnTo>
                    <a:pt x="409" y="370"/>
                  </a:lnTo>
                  <a:cubicBezTo>
                    <a:pt x="409" y="459"/>
                    <a:pt x="444" y="548"/>
                    <a:pt x="506" y="610"/>
                  </a:cubicBezTo>
                  <a:lnTo>
                    <a:pt x="595" y="699"/>
                  </a:lnTo>
                  <a:cubicBezTo>
                    <a:pt x="616" y="726"/>
                    <a:pt x="646" y="737"/>
                    <a:pt x="679" y="737"/>
                  </a:cubicBezTo>
                  <a:cubicBezTo>
                    <a:pt x="690" y="737"/>
                    <a:pt x="700" y="736"/>
                    <a:pt x="711" y="734"/>
                  </a:cubicBezTo>
                  <a:cubicBezTo>
                    <a:pt x="737" y="734"/>
                    <a:pt x="773" y="734"/>
                    <a:pt x="791" y="761"/>
                  </a:cubicBezTo>
                  <a:lnTo>
                    <a:pt x="826" y="796"/>
                  </a:lnTo>
                  <a:cubicBezTo>
                    <a:pt x="835" y="805"/>
                    <a:pt x="835" y="823"/>
                    <a:pt x="826" y="841"/>
                  </a:cubicBezTo>
                  <a:lnTo>
                    <a:pt x="826" y="850"/>
                  </a:lnTo>
                  <a:cubicBezTo>
                    <a:pt x="826" y="858"/>
                    <a:pt x="808" y="867"/>
                    <a:pt x="791" y="867"/>
                  </a:cubicBezTo>
                  <a:lnTo>
                    <a:pt x="746" y="858"/>
                  </a:lnTo>
                  <a:cubicBezTo>
                    <a:pt x="711" y="858"/>
                    <a:pt x="693" y="841"/>
                    <a:pt x="675" y="814"/>
                  </a:cubicBezTo>
                  <a:cubicBezTo>
                    <a:pt x="657" y="770"/>
                    <a:pt x="622" y="743"/>
                    <a:pt x="577" y="734"/>
                  </a:cubicBezTo>
                  <a:lnTo>
                    <a:pt x="453" y="725"/>
                  </a:lnTo>
                  <a:cubicBezTo>
                    <a:pt x="439" y="724"/>
                    <a:pt x="424" y="723"/>
                    <a:pt x="410" y="723"/>
                  </a:cubicBezTo>
                  <a:cubicBezTo>
                    <a:pt x="336" y="723"/>
                    <a:pt x="264" y="743"/>
                    <a:pt x="204" y="787"/>
                  </a:cubicBezTo>
                  <a:lnTo>
                    <a:pt x="107" y="850"/>
                  </a:lnTo>
                  <a:cubicBezTo>
                    <a:pt x="45" y="885"/>
                    <a:pt x="0" y="956"/>
                    <a:pt x="0" y="1027"/>
                  </a:cubicBezTo>
                  <a:lnTo>
                    <a:pt x="0" y="1045"/>
                  </a:lnTo>
                  <a:cubicBezTo>
                    <a:pt x="0" y="1063"/>
                    <a:pt x="9" y="1080"/>
                    <a:pt x="9" y="1098"/>
                  </a:cubicBezTo>
                  <a:cubicBezTo>
                    <a:pt x="9" y="1116"/>
                    <a:pt x="18" y="1143"/>
                    <a:pt x="27" y="1160"/>
                  </a:cubicBezTo>
                  <a:lnTo>
                    <a:pt x="27" y="1169"/>
                  </a:lnTo>
                  <a:cubicBezTo>
                    <a:pt x="62" y="1240"/>
                    <a:pt x="124" y="1294"/>
                    <a:pt x="196" y="1303"/>
                  </a:cubicBezTo>
                  <a:lnTo>
                    <a:pt x="302" y="1329"/>
                  </a:lnTo>
                  <a:cubicBezTo>
                    <a:pt x="326" y="1334"/>
                    <a:pt x="350" y="1336"/>
                    <a:pt x="373" y="1336"/>
                  </a:cubicBezTo>
                  <a:cubicBezTo>
                    <a:pt x="438" y="1336"/>
                    <a:pt x="501" y="1320"/>
                    <a:pt x="560" y="1294"/>
                  </a:cubicBezTo>
                  <a:lnTo>
                    <a:pt x="675" y="1231"/>
                  </a:lnTo>
                  <a:cubicBezTo>
                    <a:pt x="711" y="1214"/>
                    <a:pt x="737" y="1169"/>
                    <a:pt x="737" y="1125"/>
                  </a:cubicBezTo>
                  <a:cubicBezTo>
                    <a:pt x="737" y="1098"/>
                    <a:pt x="755" y="1072"/>
                    <a:pt x="782" y="1054"/>
                  </a:cubicBezTo>
                  <a:lnTo>
                    <a:pt x="826" y="1027"/>
                  </a:lnTo>
                  <a:cubicBezTo>
                    <a:pt x="835" y="1023"/>
                    <a:pt x="842" y="1021"/>
                    <a:pt x="847" y="1021"/>
                  </a:cubicBezTo>
                  <a:cubicBezTo>
                    <a:pt x="853" y="1021"/>
                    <a:pt x="857" y="1023"/>
                    <a:pt x="862" y="1027"/>
                  </a:cubicBezTo>
                  <a:lnTo>
                    <a:pt x="897" y="1045"/>
                  </a:lnTo>
                  <a:cubicBezTo>
                    <a:pt x="915" y="1054"/>
                    <a:pt x="924" y="1072"/>
                    <a:pt x="915" y="1098"/>
                  </a:cubicBezTo>
                  <a:lnTo>
                    <a:pt x="897" y="1125"/>
                  </a:lnTo>
                  <a:cubicBezTo>
                    <a:pt x="879" y="1152"/>
                    <a:pt x="853" y="1169"/>
                    <a:pt x="826" y="1169"/>
                  </a:cubicBezTo>
                  <a:cubicBezTo>
                    <a:pt x="782" y="1178"/>
                    <a:pt x="737" y="1205"/>
                    <a:pt x="720" y="1249"/>
                  </a:cubicBezTo>
                  <a:lnTo>
                    <a:pt x="666" y="1356"/>
                  </a:lnTo>
                  <a:cubicBezTo>
                    <a:pt x="631" y="1436"/>
                    <a:pt x="613" y="1525"/>
                    <a:pt x="640" y="1613"/>
                  </a:cubicBezTo>
                  <a:lnTo>
                    <a:pt x="666" y="1720"/>
                  </a:lnTo>
                  <a:cubicBezTo>
                    <a:pt x="684" y="1791"/>
                    <a:pt x="737" y="1853"/>
                    <a:pt x="799" y="1880"/>
                  </a:cubicBezTo>
                  <a:lnTo>
                    <a:pt x="817" y="1889"/>
                  </a:lnTo>
                  <a:cubicBezTo>
                    <a:pt x="835" y="1898"/>
                    <a:pt x="853" y="1898"/>
                    <a:pt x="871" y="1898"/>
                  </a:cubicBezTo>
                  <a:cubicBezTo>
                    <a:pt x="879" y="1902"/>
                    <a:pt x="891" y="1904"/>
                    <a:pt x="902" y="1904"/>
                  </a:cubicBezTo>
                  <a:cubicBezTo>
                    <a:pt x="913" y="1904"/>
                    <a:pt x="924" y="1902"/>
                    <a:pt x="933" y="1898"/>
                  </a:cubicBezTo>
                  <a:lnTo>
                    <a:pt x="950" y="1898"/>
                  </a:lnTo>
                  <a:cubicBezTo>
                    <a:pt x="1022" y="1898"/>
                    <a:pt x="1093" y="1853"/>
                    <a:pt x="1128" y="1791"/>
                  </a:cubicBezTo>
                  <a:lnTo>
                    <a:pt x="1181" y="1693"/>
                  </a:lnTo>
                  <a:cubicBezTo>
                    <a:pt x="1226" y="1613"/>
                    <a:pt x="1244" y="1525"/>
                    <a:pt x="1235" y="1436"/>
                  </a:cubicBezTo>
                  <a:lnTo>
                    <a:pt x="1217" y="1311"/>
                  </a:lnTo>
                  <a:cubicBezTo>
                    <a:pt x="1208" y="1267"/>
                    <a:pt x="1181" y="1231"/>
                    <a:pt x="1137" y="1214"/>
                  </a:cubicBezTo>
                  <a:cubicBezTo>
                    <a:pt x="1110" y="1205"/>
                    <a:pt x="1093" y="1178"/>
                    <a:pt x="1084" y="1152"/>
                  </a:cubicBezTo>
                  <a:lnTo>
                    <a:pt x="1075" y="1107"/>
                  </a:lnTo>
                  <a:cubicBezTo>
                    <a:pt x="1075" y="1089"/>
                    <a:pt x="1084" y="1072"/>
                    <a:pt x="1093" y="1063"/>
                  </a:cubicBezTo>
                  <a:lnTo>
                    <a:pt x="1128" y="1045"/>
                  </a:lnTo>
                  <a:cubicBezTo>
                    <a:pt x="1132" y="1041"/>
                    <a:pt x="1137" y="1039"/>
                    <a:pt x="1143" y="1039"/>
                  </a:cubicBezTo>
                  <a:cubicBezTo>
                    <a:pt x="1152" y="1039"/>
                    <a:pt x="1162" y="1043"/>
                    <a:pt x="1173" y="1054"/>
                  </a:cubicBezTo>
                  <a:lnTo>
                    <a:pt x="1199" y="1080"/>
                  </a:lnTo>
                  <a:cubicBezTo>
                    <a:pt x="1226" y="1107"/>
                    <a:pt x="1235" y="1134"/>
                    <a:pt x="1226" y="1160"/>
                  </a:cubicBezTo>
                  <a:cubicBezTo>
                    <a:pt x="1217" y="1205"/>
                    <a:pt x="1226" y="1249"/>
                    <a:pt x="1261" y="1285"/>
                  </a:cubicBezTo>
                  <a:lnTo>
                    <a:pt x="1350" y="1365"/>
                  </a:lnTo>
                  <a:cubicBezTo>
                    <a:pt x="1412" y="1427"/>
                    <a:pt x="1501" y="1462"/>
                    <a:pt x="1590" y="1471"/>
                  </a:cubicBezTo>
                  <a:lnTo>
                    <a:pt x="1697" y="1480"/>
                  </a:lnTo>
                  <a:cubicBezTo>
                    <a:pt x="1704" y="1481"/>
                    <a:pt x="1711" y="1482"/>
                    <a:pt x="1719" y="1482"/>
                  </a:cubicBezTo>
                  <a:cubicBezTo>
                    <a:pt x="1784" y="1482"/>
                    <a:pt x="1852" y="1448"/>
                    <a:pt x="1892" y="1400"/>
                  </a:cubicBezTo>
                  <a:lnTo>
                    <a:pt x="1901" y="1382"/>
                  </a:lnTo>
                  <a:cubicBezTo>
                    <a:pt x="1910" y="1365"/>
                    <a:pt x="1919" y="1347"/>
                    <a:pt x="1927" y="1338"/>
                  </a:cubicBezTo>
                  <a:cubicBezTo>
                    <a:pt x="1936" y="1320"/>
                    <a:pt x="1945" y="1303"/>
                    <a:pt x="1954" y="1285"/>
                  </a:cubicBezTo>
                  <a:lnTo>
                    <a:pt x="1954" y="1267"/>
                  </a:lnTo>
                  <a:cubicBezTo>
                    <a:pt x="1972" y="1196"/>
                    <a:pt x="1954" y="1116"/>
                    <a:pt x="1901" y="1063"/>
                  </a:cubicBezTo>
                  <a:lnTo>
                    <a:pt x="1821" y="974"/>
                  </a:lnTo>
                  <a:cubicBezTo>
                    <a:pt x="1768" y="912"/>
                    <a:pt x="1688" y="867"/>
                    <a:pt x="1599" y="850"/>
                  </a:cubicBezTo>
                  <a:lnTo>
                    <a:pt x="1483" y="832"/>
                  </a:lnTo>
                  <a:cubicBezTo>
                    <a:pt x="1476" y="830"/>
                    <a:pt x="1468" y="830"/>
                    <a:pt x="1460" y="830"/>
                  </a:cubicBezTo>
                  <a:cubicBezTo>
                    <a:pt x="1421" y="830"/>
                    <a:pt x="1381" y="847"/>
                    <a:pt x="1359" y="876"/>
                  </a:cubicBezTo>
                  <a:cubicBezTo>
                    <a:pt x="1346" y="896"/>
                    <a:pt x="1327" y="906"/>
                    <a:pt x="1308" y="906"/>
                  </a:cubicBezTo>
                  <a:cubicBezTo>
                    <a:pt x="1301" y="906"/>
                    <a:pt x="1295" y="905"/>
                    <a:pt x="1288" y="903"/>
                  </a:cubicBezTo>
                  <a:lnTo>
                    <a:pt x="1244" y="912"/>
                  </a:lnTo>
                  <a:cubicBezTo>
                    <a:pt x="1226" y="912"/>
                    <a:pt x="1208" y="894"/>
                    <a:pt x="1208" y="876"/>
                  </a:cubicBezTo>
                  <a:cubicBezTo>
                    <a:pt x="1208" y="858"/>
                    <a:pt x="1217" y="850"/>
                    <a:pt x="1226" y="841"/>
                  </a:cubicBezTo>
                  <a:lnTo>
                    <a:pt x="1270" y="814"/>
                  </a:lnTo>
                  <a:cubicBezTo>
                    <a:pt x="1286" y="804"/>
                    <a:pt x="1301" y="799"/>
                    <a:pt x="1317" y="799"/>
                  </a:cubicBezTo>
                  <a:cubicBezTo>
                    <a:pt x="1328" y="799"/>
                    <a:pt x="1339" y="801"/>
                    <a:pt x="1350" y="805"/>
                  </a:cubicBezTo>
                  <a:cubicBezTo>
                    <a:pt x="1370" y="813"/>
                    <a:pt x="1390" y="818"/>
                    <a:pt x="1409" y="818"/>
                  </a:cubicBezTo>
                  <a:cubicBezTo>
                    <a:pt x="1433" y="818"/>
                    <a:pt x="1455" y="811"/>
                    <a:pt x="1474" y="796"/>
                  </a:cubicBezTo>
                  <a:lnTo>
                    <a:pt x="1581" y="725"/>
                  </a:lnTo>
                  <a:cubicBezTo>
                    <a:pt x="1652" y="681"/>
                    <a:pt x="1705" y="601"/>
                    <a:pt x="1732" y="521"/>
                  </a:cubicBezTo>
                  <a:lnTo>
                    <a:pt x="1768" y="405"/>
                  </a:lnTo>
                  <a:cubicBezTo>
                    <a:pt x="1785" y="334"/>
                    <a:pt x="1768" y="263"/>
                    <a:pt x="1723" y="201"/>
                  </a:cubicBezTo>
                  <a:lnTo>
                    <a:pt x="1714" y="192"/>
                  </a:lnTo>
                  <a:cubicBezTo>
                    <a:pt x="1697" y="175"/>
                    <a:pt x="1688" y="166"/>
                    <a:pt x="1670" y="148"/>
                  </a:cubicBezTo>
                  <a:cubicBezTo>
                    <a:pt x="1661" y="139"/>
                    <a:pt x="1643" y="130"/>
                    <a:pt x="1625" y="121"/>
                  </a:cubicBezTo>
                  <a:lnTo>
                    <a:pt x="1608" y="112"/>
                  </a:lnTo>
                  <a:cubicBezTo>
                    <a:pt x="1578" y="96"/>
                    <a:pt x="1545" y="87"/>
                    <a:pt x="1512" y="87"/>
                  </a:cubicBezTo>
                  <a:cubicBezTo>
                    <a:pt x="1474" y="87"/>
                    <a:pt x="1436" y="98"/>
                    <a:pt x="1403" y="121"/>
                  </a:cubicBezTo>
                  <a:lnTo>
                    <a:pt x="1297" y="175"/>
                  </a:lnTo>
                  <a:cubicBezTo>
                    <a:pt x="1226" y="219"/>
                    <a:pt x="1164" y="290"/>
                    <a:pt x="1128" y="370"/>
                  </a:cubicBezTo>
                  <a:lnTo>
                    <a:pt x="1084" y="477"/>
                  </a:lnTo>
                  <a:cubicBezTo>
                    <a:pt x="1066" y="521"/>
                    <a:pt x="1075" y="574"/>
                    <a:pt x="1101" y="610"/>
                  </a:cubicBezTo>
                  <a:cubicBezTo>
                    <a:pt x="1119" y="628"/>
                    <a:pt x="1128" y="654"/>
                    <a:pt x="1119" y="681"/>
                  </a:cubicBezTo>
                  <a:lnTo>
                    <a:pt x="1101" y="725"/>
                  </a:lnTo>
                  <a:cubicBezTo>
                    <a:pt x="1093" y="743"/>
                    <a:pt x="1075" y="752"/>
                    <a:pt x="1066" y="752"/>
                  </a:cubicBezTo>
                  <a:lnTo>
                    <a:pt x="1013" y="752"/>
                  </a:lnTo>
                  <a:cubicBezTo>
                    <a:pt x="995" y="752"/>
                    <a:pt x="977" y="734"/>
                    <a:pt x="977" y="716"/>
                  </a:cubicBezTo>
                  <a:lnTo>
                    <a:pt x="968" y="681"/>
                  </a:lnTo>
                  <a:cubicBezTo>
                    <a:pt x="968" y="645"/>
                    <a:pt x="977" y="619"/>
                    <a:pt x="1004" y="601"/>
                  </a:cubicBezTo>
                  <a:cubicBezTo>
                    <a:pt x="1039" y="574"/>
                    <a:pt x="1057" y="530"/>
                    <a:pt x="1048" y="485"/>
                  </a:cubicBezTo>
                  <a:lnTo>
                    <a:pt x="1030" y="361"/>
                  </a:lnTo>
                  <a:cubicBezTo>
                    <a:pt x="1013" y="272"/>
                    <a:pt x="968" y="201"/>
                    <a:pt x="906" y="139"/>
                  </a:cubicBezTo>
                  <a:lnTo>
                    <a:pt x="817" y="59"/>
                  </a:lnTo>
                  <a:cubicBezTo>
                    <a:pt x="775" y="24"/>
                    <a:pt x="717" y="0"/>
                    <a:pt x="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9" name="Google Shape;5479;p7"/>
            <p:cNvGrpSpPr/>
            <p:nvPr/>
          </p:nvGrpSpPr>
          <p:grpSpPr>
            <a:xfrm>
              <a:off x="8728580" y="3132733"/>
              <a:ext cx="112206" cy="143688"/>
              <a:chOff x="9019268" y="4398667"/>
              <a:chExt cx="72602" cy="92972"/>
            </a:xfrm>
          </p:grpSpPr>
          <p:sp>
            <p:nvSpPr>
              <p:cNvPr id="5480" name="Google Shape;5480;p7"/>
              <p:cNvSpPr/>
              <p:nvPr/>
            </p:nvSpPr>
            <p:spPr>
              <a:xfrm>
                <a:off x="9048832" y="4428231"/>
                <a:ext cx="19736" cy="16248"/>
              </a:xfrm>
              <a:custGeom>
                <a:avLst/>
                <a:gdLst/>
                <a:ahLst/>
                <a:cxnLst/>
                <a:rect l="l" t="t" r="r" b="b"/>
                <a:pathLst>
                  <a:path w="249" h="205" extrusionOk="0">
                    <a:moveTo>
                      <a:pt x="231" y="133"/>
                    </a:moveTo>
                    <a:cubicBezTo>
                      <a:pt x="213" y="142"/>
                      <a:pt x="196" y="142"/>
                      <a:pt x="187" y="151"/>
                    </a:cubicBezTo>
                    <a:lnTo>
                      <a:pt x="160" y="169"/>
                    </a:lnTo>
                    <a:cubicBezTo>
                      <a:pt x="151" y="178"/>
                      <a:pt x="142" y="187"/>
                      <a:pt x="134" y="195"/>
                    </a:cubicBezTo>
                    <a:cubicBezTo>
                      <a:pt x="125" y="204"/>
                      <a:pt x="107" y="204"/>
                      <a:pt x="98" y="195"/>
                    </a:cubicBezTo>
                    <a:cubicBezTo>
                      <a:pt x="80" y="169"/>
                      <a:pt x="62" y="151"/>
                      <a:pt x="45" y="142"/>
                    </a:cubicBezTo>
                    <a:lnTo>
                      <a:pt x="18" y="133"/>
                    </a:lnTo>
                    <a:lnTo>
                      <a:pt x="18" y="133"/>
                    </a:lnTo>
                    <a:cubicBezTo>
                      <a:pt x="0" y="124"/>
                      <a:pt x="0" y="107"/>
                      <a:pt x="9" y="98"/>
                    </a:cubicBezTo>
                    <a:cubicBezTo>
                      <a:pt x="9" y="89"/>
                      <a:pt x="18" y="80"/>
                      <a:pt x="18" y="71"/>
                    </a:cubicBezTo>
                    <a:lnTo>
                      <a:pt x="18" y="62"/>
                    </a:lnTo>
                    <a:cubicBezTo>
                      <a:pt x="27" y="53"/>
                      <a:pt x="27" y="36"/>
                      <a:pt x="36" y="27"/>
                    </a:cubicBezTo>
                    <a:cubicBezTo>
                      <a:pt x="36" y="9"/>
                      <a:pt x="54" y="0"/>
                      <a:pt x="62" y="9"/>
                    </a:cubicBezTo>
                    <a:cubicBezTo>
                      <a:pt x="80" y="18"/>
                      <a:pt x="98" y="18"/>
                      <a:pt x="107" y="27"/>
                    </a:cubicBezTo>
                    <a:lnTo>
                      <a:pt x="160" y="27"/>
                    </a:lnTo>
                    <a:cubicBezTo>
                      <a:pt x="169" y="27"/>
                      <a:pt x="178" y="27"/>
                      <a:pt x="178" y="27"/>
                    </a:cubicBezTo>
                    <a:lnTo>
                      <a:pt x="196" y="27"/>
                    </a:lnTo>
                    <a:cubicBezTo>
                      <a:pt x="213" y="18"/>
                      <a:pt x="222" y="36"/>
                      <a:pt x="222" y="44"/>
                    </a:cubicBezTo>
                    <a:cubicBezTo>
                      <a:pt x="222" y="53"/>
                      <a:pt x="222" y="62"/>
                      <a:pt x="222" y="62"/>
                    </a:cubicBezTo>
                    <a:cubicBezTo>
                      <a:pt x="222" y="80"/>
                      <a:pt x="231" y="98"/>
                      <a:pt x="240" y="115"/>
                    </a:cubicBezTo>
                    <a:cubicBezTo>
                      <a:pt x="249" y="124"/>
                      <a:pt x="240" y="133"/>
                      <a:pt x="231" y="1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9046692" y="4414836"/>
                <a:ext cx="9907" cy="18151"/>
              </a:xfrm>
              <a:custGeom>
                <a:avLst/>
                <a:gdLst/>
                <a:ahLst/>
                <a:cxnLst/>
                <a:rect l="l" t="t" r="r" b="b"/>
                <a:pathLst>
                  <a:path w="125" h="229" extrusionOk="0">
                    <a:moveTo>
                      <a:pt x="10" y="0"/>
                    </a:moveTo>
                    <a:cubicBezTo>
                      <a:pt x="1" y="9"/>
                      <a:pt x="1" y="9"/>
                      <a:pt x="10" y="18"/>
                    </a:cubicBezTo>
                    <a:cubicBezTo>
                      <a:pt x="54" y="80"/>
                      <a:pt x="89" y="151"/>
                      <a:pt x="107" y="222"/>
                    </a:cubicBezTo>
                    <a:cubicBezTo>
                      <a:pt x="103" y="227"/>
                      <a:pt x="107" y="229"/>
                      <a:pt x="113" y="229"/>
                    </a:cubicBezTo>
                    <a:cubicBezTo>
                      <a:pt x="118" y="229"/>
                      <a:pt x="125" y="227"/>
                      <a:pt x="125" y="222"/>
                    </a:cubicBezTo>
                    <a:cubicBezTo>
                      <a:pt x="98" y="151"/>
                      <a:pt x="72" y="80"/>
                      <a:pt x="18" y="18"/>
                    </a:cubicBezTo>
                    <a:cubicBezTo>
                      <a:pt x="27" y="9"/>
                      <a:pt x="27" y="9"/>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9042491" y="4423238"/>
                <a:ext cx="11334" cy="7847"/>
              </a:xfrm>
              <a:custGeom>
                <a:avLst/>
                <a:gdLst/>
                <a:ahLst/>
                <a:cxnLst/>
                <a:rect l="l" t="t" r="r" b="b"/>
                <a:pathLst>
                  <a:path w="143" h="99" extrusionOk="0">
                    <a:moveTo>
                      <a:pt x="18" y="1"/>
                    </a:moveTo>
                    <a:cubicBezTo>
                      <a:pt x="9" y="1"/>
                      <a:pt x="9" y="1"/>
                      <a:pt x="9" y="10"/>
                    </a:cubicBezTo>
                    <a:cubicBezTo>
                      <a:pt x="0" y="10"/>
                      <a:pt x="9" y="19"/>
                      <a:pt x="18" y="19"/>
                    </a:cubicBezTo>
                    <a:cubicBezTo>
                      <a:pt x="18" y="22"/>
                      <a:pt x="19" y="23"/>
                      <a:pt x="20" y="23"/>
                    </a:cubicBezTo>
                    <a:cubicBezTo>
                      <a:pt x="23" y="23"/>
                      <a:pt x="27" y="19"/>
                      <a:pt x="27" y="19"/>
                    </a:cubicBezTo>
                    <a:lnTo>
                      <a:pt x="36" y="19"/>
                    </a:lnTo>
                    <a:cubicBezTo>
                      <a:pt x="71" y="36"/>
                      <a:pt x="107" y="63"/>
                      <a:pt x="125" y="99"/>
                    </a:cubicBezTo>
                    <a:lnTo>
                      <a:pt x="142" y="99"/>
                    </a:lnTo>
                    <a:cubicBezTo>
                      <a:pt x="142" y="99"/>
                      <a:pt x="142" y="99"/>
                      <a:pt x="142" y="90"/>
                    </a:cubicBezTo>
                    <a:cubicBezTo>
                      <a:pt x="116" y="54"/>
                      <a:pt x="80" y="28"/>
                      <a:pt x="36" y="10"/>
                    </a:cubicBezTo>
                    <a:lnTo>
                      <a:pt x="27" y="10"/>
                    </a:lnTo>
                    <a:cubicBezTo>
                      <a:pt x="27" y="1"/>
                      <a:pt x="27" y="1"/>
                      <a:pt x="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9030523" y="4433145"/>
                <a:ext cx="22589" cy="6420"/>
              </a:xfrm>
              <a:custGeom>
                <a:avLst/>
                <a:gdLst/>
                <a:ahLst/>
                <a:cxnLst/>
                <a:rect l="l" t="t" r="r" b="b"/>
                <a:pathLst>
                  <a:path w="285" h="81" extrusionOk="0">
                    <a:moveTo>
                      <a:pt x="267" y="0"/>
                    </a:moveTo>
                    <a:cubicBezTo>
                      <a:pt x="187" y="18"/>
                      <a:pt x="107" y="36"/>
                      <a:pt x="27" y="62"/>
                    </a:cubicBezTo>
                    <a:lnTo>
                      <a:pt x="9" y="62"/>
                    </a:lnTo>
                    <a:cubicBezTo>
                      <a:pt x="0" y="71"/>
                      <a:pt x="0" y="71"/>
                      <a:pt x="0" y="80"/>
                    </a:cubicBezTo>
                    <a:lnTo>
                      <a:pt x="36" y="80"/>
                    </a:lnTo>
                    <a:cubicBezTo>
                      <a:pt x="107" y="53"/>
                      <a:pt x="187" y="36"/>
                      <a:pt x="267" y="18"/>
                    </a:cubicBezTo>
                    <a:cubicBezTo>
                      <a:pt x="276" y="18"/>
                      <a:pt x="285" y="18"/>
                      <a:pt x="285" y="9"/>
                    </a:cubicBezTo>
                    <a:cubicBezTo>
                      <a:pt x="276" y="0"/>
                      <a:pt x="276" y="0"/>
                      <a:pt x="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9061513" y="4398667"/>
                <a:ext cx="19736" cy="34003"/>
              </a:xfrm>
              <a:custGeom>
                <a:avLst/>
                <a:gdLst/>
                <a:ahLst/>
                <a:cxnLst/>
                <a:rect l="l" t="t" r="r" b="b"/>
                <a:pathLst>
                  <a:path w="249" h="429" extrusionOk="0">
                    <a:moveTo>
                      <a:pt x="240" y="0"/>
                    </a:moveTo>
                    <a:cubicBezTo>
                      <a:pt x="240" y="0"/>
                      <a:pt x="240" y="9"/>
                      <a:pt x="240" y="9"/>
                    </a:cubicBezTo>
                    <a:cubicBezTo>
                      <a:pt x="231" y="9"/>
                      <a:pt x="222" y="18"/>
                      <a:pt x="231" y="27"/>
                    </a:cubicBezTo>
                    <a:lnTo>
                      <a:pt x="231" y="36"/>
                    </a:lnTo>
                    <a:cubicBezTo>
                      <a:pt x="222" y="44"/>
                      <a:pt x="222" y="62"/>
                      <a:pt x="213" y="80"/>
                    </a:cubicBezTo>
                    <a:cubicBezTo>
                      <a:pt x="187" y="133"/>
                      <a:pt x="169" y="178"/>
                      <a:pt x="142" y="222"/>
                    </a:cubicBezTo>
                    <a:cubicBezTo>
                      <a:pt x="116" y="266"/>
                      <a:pt x="89" y="311"/>
                      <a:pt x="53" y="355"/>
                    </a:cubicBezTo>
                    <a:cubicBezTo>
                      <a:pt x="27" y="391"/>
                      <a:pt x="18" y="400"/>
                      <a:pt x="9" y="409"/>
                    </a:cubicBezTo>
                    <a:cubicBezTo>
                      <a:pt x="0" y="417"/>
                      <a:pt x="0" y="426"/>
                      <a:pt x="0" y="426"/>
                    </a:cubicBezTo>
                    <a:cubicBezTo>
                      <a:pt x="2" y="428"/>
                      <a:pt x="4" y="429"/>
                      <a:pt x="6" y="429"/>
                    </a:cubicBezTo>
                    <a:cubicBezTo>
                      <a:pt x="15" y="429"/>
                      <a:pt x="27" y="417"/>
                      <a:pt x="27" y="417"/>
                    </a:cubicBezTo>
                    <a:cubicBezTo>
                      <a:pt x="27" y="417"/>
                      <a:pt x="45" y="400"/>
                      <a:pt x="71" y="364"/>
                    </a:cubicBezTo>
                    <a:cubicBezTo>
                      <a:pt x="133" y="275"/>
                      <a:pt x="187" y="187"/>
                      <a:pt x="222" y="89"/>
                    </a:cubicBezTo>
                    <a:cubicBezTo>
                      <a:pt x="231" y="62"/>
                      <a:pt x="240" y="53"/>
                      <a:pt x="240" y="36"/>
                    </a:cubicBezTo>
                    <a:lnTo>
                      <a:pt x="240" y="27"/>
                    </a:lnTo>
                    <a:cubicBezTo>
                      <a:pt x="240" y="27"/>
                      <a:pt x="249" y="27"/>
                      <a:pt x="249" y="18"/>
                    </a:cubicBezTo>
                    <a:cubicBezTo>
                      <a:pt x="249" y="18"/>
                      <a:pt x="249" y="18"/>
                      <a:pt x="249" y="9"/>
                    </a:cubicBezTo>
                    <a:lnTo>
                      <a:pt x="2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9060087" y="4424664"/>
                <a:ext cx="26156" cy="10621"/>
              </a:xfrm>
              <a:custGeom>
                <a:avLst/>
                <a:gdLst/>
                <a:ahLst/>
                <a:cxnLst/>
                <a:rect l="l" t="t" r="r" b="b"/>
                <a:pathLst>
                  <a:path w="330" h="134" extrusionOk="0">
                    <a:moveTo>
                      <a:pt x="311" y="1"/>
                    </a:moveTo>
                    <a:cubicBezTo>
                      <a:pt x="311" y="1"/>
                      <a:pt x="302" y="1"/>
                      <a:pt x="302" y="10"/>
                    </a:cubicBezTo>
                    <a:lnTo>
                      <a:pt x="293" y="10"/>
                    </a:lnTo>
                    <a:lnTo>
                      <a:pt x="258" y="18"/>
                    </a:lnTo>
                    <a:cubicBezTo>
                      <a:pt x="231" y="27"/>
                      <a:pt x="196" y="36"/>
                      <a:pt x="151" y="54"/>
                    </a:cubicBezTo>
                    <a:cubicBezTo>
                      <a:pt x="125" y="63"/>
                      <a:pt x="89" y="81"/>
                      <a:pt x="54" y="98"/>
                    </a:cubicBezTo>
                    <a:lnTo>
                      <a:pt x="9" y="116"/>
                    </a:lnTo>
                    <a:cubicBezTo>
                      <a:pt x="0" y="116"/>
                      <a:pt x="0" y="125"/>
                      <a:pt x="0" y="134"/>
                    </a:cubicBezTo>
                    <a:lnTo>
                      <a:pt x="18" y="134"/>
                    </a:lnTo>
                    <a:lnTo>
                      <a:pt x="63" y="107"/>
                    </a:lnTo>
                    <a:cubicBezTo>
                      <a:pt x="89" y="98"/>
                      <a:pt x="125" y="81"/>
                      <a:pt x="160" y="63"/>
                    </a:cubicBezTo>
                    <a:cubicBezTo>
                      <a:pt x="196" y="45"/>
                      <a:pt x="231" y="36"/>
                      <a:pt x="258" y="27"/>
                    </a:cubicBezTo>
                    <a:lnTo>
                      <a:pt x="293" y="18"/>
                    </a:lnTo>
                    <a:lnTo>
                      <a:pt x="302" y="18"/>
                    </a:lnTo>
                    <a:cubicBezTo>
                      <a:pt x="311" y="18"/>
                      <a:pt x="311" y="27"/>
                      <a:pt x="320" y="27"/>
                    </a:cubicBezTo>
                    <a:cubicBezTo>
                      <a:pt x="320" y="18"/>
                      <a:pt x="329" y="18"/>
                      <a:pt x="329" y="10"/>
                    </a:cubicBezTo>
                    <a:cubicBezTo>
                      <a:pt x="320" y="1"/>
                      <a:pt x="320" y="1"/>
                      <a:pt x="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9063574" y="4436791"/>
                <a:ext cx="28296" cy="14029"/>
              </a:xfrm>
              <a:custGeom>
                <a:avLst/>
                <a:gdLst/>
                <a:ahLst/>
                <a:cxnLst/>
                <a:rect l="l" t="t" r="r" b="b"/>
                <a:pathLst>
                  <a:path w="357" h="177" extrusionOk="0">
                    <a:moveTo>
                      <a:pt x="6" y="1"/>
                    </a:moveTo>
                    <a:cubicBezTo>
                      <a:pt x="3" y="1"/>
                      <a:pt x="1" y="3"/>
                      <a:pt x="1" y="7"/>
                    </a:cubicBezTo>
                    <a:cubicBezTo>
                      <a:pt x="1" y="7"/>
                      <a:pt x="10" y="16"/>
                      <a:pt x="19" y="16"/>
                    </a:cubicBezTo>
                    <a:lnTo>
                      <a:pt x="72" y="34"/>
                    </a:lnTo>
                    <a:cubicBezTo>
                      <a:pt x="107" y="52"/>
                      <a:pt x="143" y="70"/>
                      <a:pt x="178" y="87"/>
                    </a:cubicBezTo>
                    <a:cubicBezTo>
                      <a:pt x="223" y="105"/>
                      <a:pt x="258" y="123"/>
                      <a:pt x="294" y="141"/>
                    </a:cubicBezTo>
                    <a:cubicBezTo>
                      <a:pt x="267" y="123"/>
                      <a:pt x="232" y="96"/>
                      <a:pt x="187" y="79"/>
                    </a:cubicBezTo>
                    <a:cubicBezTo>
                      <a:pt x="152" y="61"/>
                      <a:pt x="116" y="43"/>
                      <a:pt x="72" y="25"/>
                    </a:cubicBezTo>
                    <a:cubicBezTo>
                      <a:pt x="45" y="16"/>
                      <a:pt x="27" y="16"/>
                      <a:pt x="19" y="7"/>
                    </a:cubicBezTo>
                    <a:cubicBezTo>
                      <a:pt x="14" y="3"/>
                      <a:pt x="10" y="1"/>
                      <a:pt x="6" y="1"/>
                    </a:cubicBezTo>
                    <a:close/>
                    <a:moveTo>
                      <a:pt x="294" y="141"/>
                    </a:moveTo>
                    <a:lnTo>
                      <a:pt x="329" y="167"/>
                    </a:lnTo>
                    <a:lnTo>
                      <a:pt x="338" y="167"/>
                    </a:lnTo>
                    <a:lnTo>
                      <a:pt x="329" y="158"/>
                    </a:lnTo>
                    <a:lnTo>
                      <a:pt x="294" y="141"/>
                    </a:lnTo>
                    <a:close/>
                    <a:moveTo>
                      <a:pt x="356" y="158"/>
                    </a:moveTo>
                    <a:cubicBezTo>
                      <a:pt x="347" y="158"/>
                      <a:pt x="347" y="158"/>
                      <a:pt x="338" y="167"/>
                    </a:cubicBezTo>
                    <a:cubicBezTo>
                      <a:pt x="338" y="167"/>
                      <a:pt x="338" y="176"/>
                      <a:pt x="338" y="176"/>
                    </a:cubicBezTo>
                    <a:lnTo>
                      <a:pt x="356" y="176"/>
                    </a:lnTo>
                    <a:cubicBezTo>
                      <a:pt x="356" y="167"/>
                      <a:pt x="356" y="167"/>
                      <a:pt x="356" y="15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9053033" y="4438059"/>
                <a:ext cx="5707" cy="38758"/>
              </a:xfrm>
              <a:custGeom>
                <a:avLst/>
                <a:gdLst/>
                <a:ahLst/>
                <a:cxnLst/>
                <a:rect l="l" t="t" r="r" b="b"/>
                <a:pathLst>
                  <a:path w="72" h="489" extrusionOk="0">
                    <a:moveTo>
                      <a:pt x="27" y="0"/>
                    </a:moveTo>
                    <a:cubicBezTo>
                      <a:pt x="27" y="0"/>
                      <a:pt x="18" y="9"/>
                      <a:pt x="18" y="18"/>
                    </a:cubicBezTo>
                    <a:lnTo>
                      <a:pt x="18" y="36"/>
                    </a:lnTo>
                    <a:cubicBezTo>
                      <a:pt x="18" y="54"/>
                      <a:pt x="9" y="71"/>
                      <a:pt x="9" y="89"/>
                    </a:cubicBezTo>
                    <a:cubicBezTo>
                      <a:pt x="1" y="142"/>
                      <a:pt x="1" y="196"/>
                      <a:pt x="9" y="249"/>
                    </a:cubicBezTo>
                    <a:cubicBezTo>
                      <a:pt x="9" y="302"/>
                      <a:pt x="18" y="356"/>
                      <a:pt x="36" y="400"/>
                    </a:cubicBezTo>
                    <a:cubicBezTo>
                      <a:pt x="36" y="427"/>
                      <a:pt x="45" y="444"/>
                      <a:pt x="45" y="453"/>
                    </a:cubicBezTo>
                    <a:lnTo>
                      <a:pt x="45" y="462"/>
                    </a:lnTo>
                    <a:cubicBezTo>
                      <a:pt x="45" y="471"/>
                      <a:pt x="45" y="471"/>
                      <a:pt x="45" y="480"/>
                    </a:cubicBezTo>
                    <a:cubicBezTo>
                      <a:pt x="45" y="480"/>
                      <a:pt x="54" y="489"/>
                      <a:pt x="63" y="489"/>
                    </a:cubicBezTo>
                    <a:cubicBezTo>
                      <a:pt x="72" y="480"/>
                      <a:pt x="72" y="471"/>
                      <a:pt x="72" y="471"/>
                    </a:cubicBezTo>
                    <a:cubicBezTo>
                      <a:pt x="63" y="462"/>
                      <a:pt x="63" y="462"/>
                      <a:pt x="54" y="462"/>
                    </a:cubicBezTo>
                    <a:lnTo>
                      <a:pt x="54" y="453"/>
                    </a:lnTo>
                    <a:lnTo>
                      <a:pt x="45" y="400"/>
                    </a:lnTo>
                    <a:cubicBezTo>
                      <a:pt x="18" y="302"/>
                      <a:pt x="9" y="196"/>
                      <a:pt x="27" y="89"/>
                    </a:cubicBezTo>
                    <a:cubicBezTo>
                      <a:pt x="27" y="71"/>
                      <a:pt x="36" y="54"/>
                      <a:pt x="36" y="45"/>
                    </a:cubicBezTo>
                    <a:cubicBezTo>
                      <a:pt x="36" y="36"/>
                      <a:pt x="36" y="27"/>
                      <a:pt x="36" y="27"/>
                    </a:cubicBezTo>
                    <a:cubicBezTo>
                      <a:pt x="36" y="9"/>
                      <a:pt x="36" y="0"/>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9057233" y="4436632"/>
                <a:ext cx="4359" cy="23302"/>
              </a:xfrm>
              <a:custGeom>
                <a:avLst/>
                <a:gdLst/>
                <a:ahLst/>
                <a:cxnLst/>
                <a:rect l="l" t="t" r="r" b="b"/>
                <a:pathLst>
                  <a:path w="55" h="294" extrusionOk="0">
                    <a:moveTo>
                      <a:pt x="10" y="1"/>
                    </a:moveTo>
                    <a:cubicBezTo>
                      <a:pt x="10" y="1"/>
                      <a:pt x="1" y="9"/>
                      <a:pt x="1" y="9"/>
                    </a:cubicBezTo>
                    <a:cubicBezTo>
                      <a:pt x="1" y="98"/>
                      <a:pt x="10" y="187"/>
                      <a:pt x="36" y="267"/>
                    </a:cubicBezTo>
                    <a:lnTo>
                      <a:pt x="36" y="276"/>
                    </a:lnTo>
                    <a:cubicBezTo>
                      <a:pt x="28" y="276"/>
                      <a:pt x="28" y="285"/>
                      <a:pt x="36" y="285"/>
                    </a:cubicBezTo>
                    <a:cubicBezTo>
                      <a:pt x="36" y="294"/>
                      <a:pt x="36" y="294"/>
                      <a:pt x="45" y="294"/>
                    </a:cubicBezTo>
                    <a:cubicBezTo>
                      <a:pt x="54" y="294"/>
                      <a:pt x="54" y="285"/>
                      <a:pt x="54" y="276"/>
                    </a:cubicBezTo>
                    <a:cubicBezTo>
                      <a:pt x="54" y="276"/>
                      <a:pt x="45" y="267"/>
                      <a:pt x="45" y="267"/>
                    </a:cubicBezTo>
                    <a:cubicBezTo>
                      <a:pt x="19" y="187"/>
                      <a:pt x="10" y="98"/>
                      <a:pt x="19" y="18"/>
                    </a:cubicBezTo>
                    <a:cubicBezTo>
                      <a:pt x="19" y="1"/>
                      <a:pt x="19" y="1"/>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
              <p:cNvSpPr/>
              <p:nvPr/>
            </p:nvSpPr>
            <p:spPr>
              <a:xfrm>
                <a:off x="9061513" y="4438772"/>
                <a:ext cx="23302" cy="41453"/>
              </a:xfrm>
              <a:custGeom>
                <a:avLst/>
                <a:gdLst/>
                <a:ahLst/>
                <a:cxnLst/>
                <a:rect l="l" t="t" r="r" b="b"/>
                <a:pathLst>
                  <a:path w="294" h="523" extrusionOk="0">
                    <a:moveTo>
                      <a:pt x="0" y="0"/>
                    </a:moveTo>
                    <a:lnTo>
                      <a:pt x="0" y="27"/>
                    </a:lnTo>
                    <a:lnTo>
                      <a:pt x="9" y="54"/>
                    </a:lnTo>
                    <a:cubicBezTo>
                      <a:pt x="9" y="71"/>
                      <a:pt x="18" y="89"/>
                      <a:pt x="27" y="116"/>
                    </a:cubicBezTo>
                    <a:cubicBezTo>
                      <a:pt x="53" y="178"/>
                      <a:pt x="80" y="231"/>
                      <a:pt x="116" y="284"/>
                    </a:cubicBezTo>
                    <a:cubicBezTo>
                      <a:pt x="142" y="347"/>
                      <a:pt x="187" y="400"/>
                      <a:pt x="222" y="444"/>
                    </a:cubicBezTo>
                    <a:cubicBezTo>
                      <a:pt x="240" y="462"/>
                      <a:pt x="249" y="480"/>
                      <a:pt x="267" y="498"/>
                    </a:cubicBezTo>
                    <a:lnTo>
                      <a:pt x="275" y="507"/>
                    </a:lnTo>
                    <a:cubicBezTo>
                      <a:pt x="275" y="507"/>
                      <a:pt x="275" y="515"/>
                      <a:pt x="275" y="515"/>
                    </a:cubicBezTo>
                    <a:cubicBezTo>
                      <a:pt x="280" y="520"/>
                      <a:pt x="284" y="522"/>
                      <a:pt x="288" y="522"/>
                    </a:cubicBezTo>
                    <a:cubicBezTo>
                      <a:pt x="291" y="522"/>
                      <a:pt x="293" y="520"/>
                      <a:pt x="293" y="515"/>
                    </a:cubicBezTo>
                    <a:cubicBezTo>
                      <a:pt x="293" y="507"/>
                      <a:pt x="293" y="507"/>
                      <a:pt x="293" y="498"/>
                    </a:cubicBezTo>
                    <a:lnTo>
                      <a:pt x="284" y="498"/>
                    </a:lnTo>
                    <a:lnTo>
                      <a:pt x="275" y="489"/>
                    </a:lnTo>
                    <a:cubicBezTo>
                      <a:pt x="267" y="471"/>
                      <a:pt x="249" y="462"/>
                      <a:pt x="240" y="435"/>
                    </a:cubicBezTo>
                    <a:cubicBezTo>
                      <a:pt x="196" y="391"/>
                      <a:pt x="160" y="338"/>
                      <a:pt x="125" y="284"/>
                    </a:cubicBezTo>
                    <a:cubicBezTo>
                      <a:pt x="89" y="222"/>
                      <a:pt x="62" y="169"/>
                      <a:pt x="45" y="107"/>
                    </a:cubicBezTo>
                    <a:cubicBezTo>
                      <a:pt x="36" y="80"/>
                      <a:pt x="27" y="62"/>
                      <a:pt x="18" y="45"/>
                    </a:cubicBezTo>
                    <a:cubicBezTo>
                      <a:pt x="18" y="36"/>
                      <a:pt x="18" y="36"/>
                      <a:pt x="18" y="27"/>
                    </a:cubicBezTo>
                    <a:cubicBezTo>
                      <a:pt x="9" y="9"/>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
              <p:cNvSpPr/>
              <p:nvPr/>
            </p:nvSpPr>
            <p:spPr>
              <a:xfrm>
                <a:off x="9038924" y="4437346"/>
                <a:ext cx="13474" cy="12761"/>
              </a:xfrm>
              <a:custGeom>
                <a:avLst/>
                <a:gdLst/>
                <a:ahLst/>
                <a:cxnLst/>
                <a:rect l="l" t="t" r="r" b="b"/>
                <a:pathLst>
                  <a:path w="170" h="161" extrusionOk="0">
                    <a:moveTo>
                      <a:pt x="152" y="0"/>
                    </a:moveTo>
                    <a:cubicBezTo>
                      <a:pt x="99" y="36"/>
                      <a:pt x="54" y="80"/>
                      <a:pt x="19" y="134"/>
                    </a:cubicBezTo>
                    <a:lnTo>
                      <a:pt x="19" y="143"/>
                    </a:lnTo>
                    <a:cubicBezTo>
                      <a:pt x="19" y="138"/>
                      <a:pt x="16" y="136"/>
                      <a:pt x="14" y="136"/>
                    </a:cubicBezTo>
                    <a:cubicBezTo>
                      <a:pt x="12" y="136"/>
                      <a:pt x="10" y="138"/>
                      <a:pt x="10" y="143"/>
                    </a:cubicBezTo>
                    <a:cubicBezTo>
                      <a:pt x="1" y="143"/>
                      <a:pt x="1" y="151"/>
                      <a:pt x="10" y="160"/>
                    </a:cubicBezTo>
                    <a:lnTo>
                      <a:pt x="28" y="160"/>
                    </a:lnTo>
                    <a:cubicBezTo>
                      <a:pt x="28" y="151"/>
                      <a:pt x="36" y="151"/>
                      <a:pt x="28" y="143"/>
                    </a:cubicBezTo>
                    <a:lnTo>
                      <a:pt x="28" y="134"/>
                    </a:lnTo>
                    <a:cubicBezTo>
                      <a:pt x="63" y="89"/>
                      <a:pt x="108" y="45"/>
                      <a:pt x="170" y="18"/>
                    </a:cubicBezTo>
                    <a:cubicBezTo>
                      <a:pt x="170" y="9"/>
                      <a:pt x="170" y="9"/>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9059373" y="4421177"/>
                <a:ext cx="4993" cy="13078"/>
              </a:xfrm>
              <a:custGeom>
                <a:avLst/>
                <a:gdLst/>
                <a:ahLst/>
                <a:cxnLst/>
                <a:rect l="l" t="t" r="r" b="b"/>
                <a:pathLst>
                  <a:path w="63" h="165" extrusionOk="0">
                    <a:moveTo>
                      <a:pt x="45" y="0"/>
                    </a:moveTo>
                    <a:cubicBezTo>
                      <a:pt x="45" y="0"/>
                      <a:pt x="45" y="9"/>
                      <a:pt x="45" y="9"/>
                    </a:cubicBezTo>
                    <a:lnTo>
                      <a:pt x="45" y="18"/>
                    </a:lnTo>
                    <a:cubicBezTo>
                      <a:pt x="18" y="62"/>
                      <a:pt x="1" y="107"/>
                      <a:pt x="1" y="160"/>
                    </a:cubicBezTo>
                    <a:cubicBezTo>
                      <a:pt x="1" y="160"/>
                      <a:pt x="1" y="164"/>
                      <a:pt x="3" y="164"/>
                    </a:cubicBezTo>
                    <a:cubicBezTo>
                      <a:pt x="4" y="164"/>
                      <a:pt x="6" y="163"/>
                      <a:pt x="9" y="160"/>
                    </a:cubicBezTo>
                    <a:lnTo>
                      <a:pt x="18" y="160"/>
                    </a:lnTo>
                    <a:cubicBezTo>
                      <a:pt x="18" y="107"/>
                      <a:pt x="27" y="62"/>
                      <a:pt x="54" y="27"/>
                    </a:cubicBezTo>
                    <a:lnTo>
                      <a:pt x="54" y="18"/>
                    </a:lnTo>
                    <a:lnTo>
                      <a:pt x="63" y="18"/>
                    </a:lnTo>
                    <a:cubicBezTo>
                      <a:pt x="63" y="9"/>
                      <a:pt x="63" y="9"/>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9053033" y="4413568"/>
                <a:ext cx="4993" cy="18230"/>
              </a:xfrm>
              <a:custGeom>
                <a:avLst/>
                <a:gdLst/>
                <a:ahLst/>
                <a:cxnLst/>
                <a:rect l="l" t="t" r="r" b="b"/>
                <a:pathLst>
                  <a:path w="63" h="230" extrusionOk="0">
                    <a:moveTo>
                      <a:pt x="13" y="1"/>
                    </a:moveTo>
                    <a:cubicBezTo>
                      <a:pt x="9" y="1"/>
                      <a:pt x="5" y="3"/>
                      <a:pt x="1" y="7"/>
                    </a:cubicBezTo>
                    <a:cubicBezTo>
                      <a:pt x="1" y="7"/>
                      <a:pt x="1" y="16"/>
                      <a:pt x="1" y="25"/>
                    </a:cubicBezTo>
                    <a:lnTo>
                      <a:pt x="9" y="25"/>
                    </a:lnTo>
                    <a:lnTo>
                      <a:pt x="9" y="34"/>
                    </a:lnTo>
                    <a:cubicBezTo>
                      <a:pt x="18" y="61"/>
                      <a:pt x="27" y="87"/>
                      <a:pt x="36" y="123"/>
                    </a:cubicBezTo>
                    <a:cubicBezTo>
                      <a:pt x="45" y="150"/>
                      <a:pt x="45" y="185"/>
                      <a:pt x="45" y="221"/>
                    </a:cubicBezTo>
                    <a:cubicBezTo>
                      <a:pt x="45" y="221"/>
                      <a:pt x="54" y="229"/>
                      <a:pt x="54" y="229"/>
                    </a:cubicBezTo>
                    <a:cubicBezTo>
                      <a:pt x="54" y="229"/>
                      <a:pt x="63" y="221"/>
                      <a:pt x="63" y="221"/>
                    </a:cubicBezTo>
                    <a:cubicBezTo>
                      <a:pt x="63" y="185"/>
                      <a:pt x="63" y="150"/>
                      <a:pt x="54" y="123"/>
                    </a:cubicBezTo>
                    <a:cubicBezTo>
                      <a:pt x="45" y="87"/>
                      <a:pt x="36" y="52"/>
                      <a:pt x="18" y="25"/>
                    </a:cubicBezTo>
                    <a:lnTo>
                      <a:pt x="18" y="16"/>
                    </a:lnTo>
                    <a:cubicBezTo>
                      <a:pt x="18" y="16"/>
                      <a:pt x="18" y="7"/>
                      <a:pt x="18" y="7"/>
                    </a:cubicBezTo>
                    <a:cubicBezTo>
                      <a:pt x="18" y="3"/>
                      <a:pt x="16" y="1"/>
                      <a:pt x="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9044552" y="4435443"/>
                <a:ext cx="13474" cy="13950"/>
              </a:xfrm>
              <a:custGeom>
                <a:avLst/>
                <a:gdLst/>
                <a:ahLst/>
                <a:cxnLst/>
                <a:rect l="l" t="t" r="r" b="b"/>
                <a:pathLst>
                  <a:path w="170" h="176" extrusionOk="0">
                    <a:moveTo>
                      <a:pt x="156" y="0"/>
                    </a:moveTo>
                    <a:cubicBezTo>
                      <a:pt x="154" y="0"/>
                      <a:pt x="152" y="2"/>
                      <a:pt x="152" y="7"/>
                    </a:cubicBezTo>
                    <a:cubicBezTo>
                      <a:pt x="125" y="24"/>
                      <a:pt x="99" y="42"/>
                      <a:pt x="81" y="69"/>
                    </a:cubicBezTo>
                    <a:cubicBezTo>
                      <a:pt x="54" y="96"/>
                      <a:pt x="37" y="122"/>
                      <a:pt x="19" y="149"/>
                    </a:cubicBezTo>
                    <a:lnTo>
                      <a:pt x="19" y="158"/>
                    </a:lnTo>
                    <a:lnTo>
                      <a:pt x="10" y="158"/>
                    </a:lnTo>
                    <a:cubicBezTo>
                      <a:pt x="1" y="167"/>
                      <a:pt x="10" y="167"/>
                      <a:pt x="19" y="175"/>
                    </a:cubicBezTo>
                    <a:cubicBezTo>
                      <a:pt x="19" y="175"/>
                      <a:pt x="28" y="175"/>
                      <a:pt x="28" y="167"/>
                    </a:cubicBezTo>
                    <a:cubicBezTo>
                      <a:pt x="28" y="167"/>
                      <a:pt x="28" y="158"/>
                      <a:pt x="28" y="158"/>
                    </a:cubicBezTo>
                    <a:lnTo>
                      <a:pt x="28" y="149"/>
                    </a:lnTo>
                    <a:cubicBezTo>
                      <a:pt x="45" y="122"/>
                      <a:pt x="72" y="104"/>
                      <a:pt x="90" y="78"/>
                    </a:cubicBezTo>
                    <a:cubicBezTo>
                      <a:pt x="116" y="51"/>
                      <a:pt x="134" y="33"/>
                      <a:pt x="161" y="16"/>
                    </a:cubicBezTo>
                    <a:cubicBezTo>
                      <a:pt x="170" y="16"/>
                      <a:pt x="170" y="7"/>
                      <a:pt x="161" y="7"/>
                    </a:cubicBezTo>
                    <a:cubicBezTo>
                      <a:pt x="161" y="2"/>
                      <a:pt x="159"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9063574" y="4433145"/>
                <a:ext cx="14901" cy="2853"/>
              </a:xfrm>
              <a:custGeom>
                <a:avLst/>
                <a:gdLst/>
                <a:ahLst/>
                <a:cxnLst/>
                <a:rect l="l" t="t" r="r" b="b"/>
                <a:pathLst>
                  <a:path w="188" h="36" extrusionOk="0">
                    <a:moveTo>
                      <a:pt x="178" y="0"/>
                    </a:moveTo>
                    <a:cubicBezTo>
                      <a:pt x="178" y="0"/>
                      <a:pt x="170" y="0"/>
                      <a:pt x="161" y="9"/>
                    </a:cubicBezTo>
                    <a:lnTo>
                      <a:pt x="152" y="9"/>
                    </a:lnTo>
                    <a:cubicBezTo>
                      <a:pt x="133" y="5"/>
                      <a:pt x="113" y="3"/>
                      <a:pt x="93" y="3"/>
                    </a:cubicBezTo>
                    <a:cubicBezTo>
                      <a:pt x="63" y="3"/>
                      <a:pt x="32" y="8"/>
                      <a:pt x="1" y="18"/>
                    </a:cubicBezTo>
                    <a:cubicBezTo>
                      <a:pt x="1" y="18"/>
                      <a:pt x="1" y="27"/>
                      <a:pt x="1" y="27"/>
                    </a:cubicBezTo>
                    <a:cubicBezTo>
                      <a:pt x="10" y="36"/>
                      <a:pt x="10" y="36"/>
                      <a:pt x="10" y="36"/>
                    </a:cubicBezTo>
                    <a:cubicBezTo>
                      <a:pt x="49" y="23"/>
                      <a:pt x="83" y="14"/>
                      <a:pt x="119" y="14"/>
                    </a:cubicBezTo>
                    <a:cubicBezTo>
                      <a:pt x="133" y="14"/>
                      <a:pt x="146" y="16"/>
                      <a:pt x="161" y="18"/>
                    </a:cubicBezTo>
                    <a:lnTo>
                      <a:pt x="170" y="18"/>
                    </a:lnTo>
                    <a:cubicBezTo>
                      <a:pt x="170" y="18"/>
                      <a:pt x="170" y="27"/>
                      <a:pt x="178" y="27"/>
                    </a:cubicBezTo>
                    <a:cubicBezTo>
                      <a:pt x="178" y="27"/>
                      <a:pt x="187" y="18"/>
                      <a:pt x="187" y="18"/>
                    </a:cubicBezTo>
                    <a:cubicBezTo>
                      <a:pt x="187" y="9"/>
                      <a:pt x="187"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9060800" y="4436632"/>
                <a:ext cx="6420" cy="9907"/>
              </a:xfrm>
              <a:custGeom>
                <a:avLst/>
                <a:gdLst/>
                <a:ahLst/>
                <a:cxnLst/>
                <a:rect l="l" t="t" r="r" b="b"/>
                <a:pathLst>
                  <a:path w="81" h="125" extrusionOk="0">
                    <a:moveTo>
                      <a:pt x="0" y="1"/>
                    </a:moveTo>
                    <a:lnTo>
                      <a:pt x="0" y="9"/>
                    </a:lnTo>
                    <a:cubicBezTo>
                      <a:pt x="27" y="36"/>
                      <a:pt x="45" y="63"/>
                      <a:pt x="62" y="98"/>
                    </a:cubicBezTo>
                    <a:cubicBezTo>
                      <a:pt x="54" y="63"/>
                      <a:pt x="36" y="27"/>
                      <a:pt x="9" y="1"/>
                    </a:cubicBezTo>
                    <a:close/>
                    <a:moveTo>
                      <a:pt x="62" y="107"/>
                    </a:moveTo>
                    <a:cubicBezTo>
                      <a:pt x="54" y="107"/>
                      <a:pt x="54" y="116"/>
                      <a:pt x="62" y="116"/>
                    </a:cubicBezTo>
                    <a:cubicBezTo>
                      <a:pt x="62" y="125"/>
                      <a:pt x="62" y="125"/>
                      <a:pt x="71" y="125"/>
                    </a:cubicBezTo>
                    <a:cubicBezTo>
                      <a:pt x="80" y="125"/>
                      <a:pt x="80" y="116"/>
                      <a:pt x="80" y="116"/>
                    </a:cubicBezTo>
                    <a:cubicBezTo>
                      <a:pt x="80" y="107"/>
                      <a:pt x="71" y="107"/>
                      <a:pt x="62" y="1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9059373" y="4440833"/>
                <a:ext cx="23302" cy="50806"/>
              </a:xfrm>
              <a:custGeom>
                <a:avLst/>
                <a:gdLst/>
                <a:ahLst/>
                <a:cxnLst/>
                <a:rect l="l" t="t" r="r" b="b"/>
                <a:pathLst>
                  <a:path w="294" h="641" extrusionOk="0">
                    <a:moveTo>
                      <a:pt x="1" y="1"/>
                    </a:moveTo>
                    <a:lnTo>
                      <a:pt x="1" y="36"/>
                    </a:lnTo>
                    <a:lnTo>
                      <a:pt x="9" y="63"/>
                    </a:lnTo>
                    <a:cubicBezTo>
                      <a:pt x="9" y="81"/>
                      <a:pt x="18" y="107"/>
                      <a:pt x="27" y="134"/>
                    </a:cubicBezTo>
                    <a:cubicBezTo>
                      <a:pt x="54" y="205"/>
                      <a:pt x="80" y="285"/>
                      <a:pt x="107" y="347"/>
                    </a:cubicBezTo>
                    <a:cubicBezTo>
                      <a:pt x="143" y="418"/>
                      <a:pt x="178" y="489"/>
                      <a:pt x="223" y="552"/>
                    </a:cubicBezTo>
                    <a:cubicBezTo>
                      <a:pt x="240" y="578"/>
                      <a:pt x="249" y="605"/>
                      <a:pt x="267" y="614"/>
                    </a:cubicBezTo>
                    <a:lnTo>
                      <a:pt x="231" y="552"/>
                    </a:lnTo>
                    <a:cubicBezTo>
                      <a:pt x="214" y="525"/>
                      <a:pt x="196" y="489"/>
                      <a:pt x="169" y="454"/>
                    </a:cubicBezTo>
                    <a:cubicBezTo>
                      <a:pt x="152" y="418"/>
                      <a:pt x="134" y="383"/>
                      <a:pt x="116" y="347"/>
                    </a:cubicBezTo>
                    <a:cubicBezTo>
                      <a:pt x="89" y="276"/>
                      <a:pt x="63" y="205"/>
                      <a:pt x="45" y="134"/>
                    </a:cubicBezTo>
                    <a:cubicBezTo>
                      <a:pt x="36" y="99"/>
                      <a:pt x="27" y="72"/>
                      <a:pt x="27" y="54"/>
                    </a:cubicBezTo>
                    <a:lnTo>
                      <a:pt x="18" y="28"/>
                    </a:lnTo>
                    <a:cubicBezTo>
                      <a:pt x="18" y="19"/>
                      <a:pt x="1" y="1"/>
                      <a:pt x="1" y="1"/>
                    </a:cubicBezTo>
                    <a:close/>
                    <a:moveTo>
                      <a:pt x="267" y="614"/>
                    </a:moveTo>
                    <a:lnTo>
                      <a:pt x="276" y="631"/>
                    </a:lnTo>
                    <a:cubicBezTo>
                      <a:pt x="267" y="631"/>
                      <a:pt x="267" y="631"/>
                      <a:pt x="276" y="640"/>
                    </a:cubicBezTo>
                    <a:lnTo>
                      <a:pt x="285" y="640"/>
                    </a:lnTo>
                    <a:cubicBezTo>
                      <a:pt x="294" y="631"/>
                      <a:pt x="294" y="631"/>
                      <a:pt x="285" y="623"/>
                    </a:cubicBezTo>
                    <a:lnTo>
                      <a:pt x="276" y="623"/>
                    </a:lnTo>
                    <a:lnTo>
                      <a:pt x="267" y="61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9019268" y="4434017"/>
                <a:ext cx="35984" cy="36460"/>
              </a:xfrm>
              <a:custGeom>
                <a:avLst/>
                <a:gdLst/>
                <a:ahLst/>
                <a:cxnLst/>
                <a:rect l="l" t="t" r="r" b="b"/>
                <a:pathLst>
                  <a:path w="454" h="460" extrusionOk="0">
                    <a:moveTo>
                      <a:pt x="439" y="0"/>
                    </a:moveTo>
                    <a:cubicBezTo>
                      <a:pt x="433" y="0"/>
                      <a:pt x="427" y="3"/>
                      <a:pt x="418" y="7"/>
                    </a:cubicBezTo>
                    <a:lnTo>
                      <a:pt x="400" y="16"/>
                    </a:lnTo>
                    <a:lnTo>
                      <a:pt x="373" y="34"/>
                    </a:lnTo>
                    <a:lnTo>
                      <a:pt x="338" y="51"/>
                    </a:lnTo>
                    <a:cubicBezTo>
                      <a:pt x="276" y="96"/>
                      <a:pt x="222" y="140"/>
                      <a:pt x="178" y="193"/>
                    </a:cubicBezTo>
                    <a:cubicBezTo>
                      <a:pt x="151" y="220"/>
                      <a:pt x="125" y="247"/>
                      <a:pt x="107" y="282"/>
                    </a:cubicBezTo>
                    <a:cubicBezTo>
                      <a:pt x="89" y="300"/>
                      <a:pt x="71" y="336"/>
                      <a:pt x="54" y="362"/>
                    </a:cubicBezTo>
                    <a:cubicBezTo>
                      <a:pt x="36" y="389"/>
                      <a:pt x="27" y="407"/>
                      <a:pt x="18" y="424"/>
                    </a:cubicBezTo>
                    <a:lnTo>
                      <a:pt x="18" y="433"/>
                    </a:lnTo>
                    <a:cubicBezTo>
                      <a:pt x="9" y="433"/>
                      <a:pt x="9" y="442"/>
                      <a:pt x="9" y="442"/>
                    </a:cubicBezTo>
                    <a:cubicBezTo>
                      <a:pt x="0" y="451"/>
                      <a:pt x="0" y="451"/>
                      <a:pt x="9" y="460"/>
                    </a:cubicBezTo>
                    <a:cubicBezTo>
                      <a:pt x="18" y="460"/>
                      <a:pt x="27" y="460"/>
                      <a:pt x="27" y="451"/>
                    </a:cubicBezTo>
                    <a:cubicBezTo>
                      <a:pt x="27" y="451"/>
                      <a:pt x="27" y="442"/>
                      <a:pt x="27" y="442"/>
                    </a:cubicBezTo>
                    <a:lnTo>
                      <a:pt x="27" y="433"/>
                    </a:lnTo>
                    <a:cubicBezTo>
                      <a:pt x="36" y="416"/>
                      <a:pt x="45" y="398"/>
                      <a:pt x="62" y="371"/>
                    </a:cubicBezTo>
                    <a:cubicBezTo>
                      <a:pt x="80" y="344"/>
                      <a:pt x="98" y="318"/>
                      <a:pt x="116" y="291"/>
                    </a:cubicBezTo>
                    <a:cubicBezTo>
                      <a:pt x="133" y="256"/>
                      <a:pt x="160" y="229"/>
                      <a:pt x="187" y="202"/>
                    </a:cubicBezTo>
                    <a:cubicBezTo>
                      <a:pt x="231" y="158"/>
                      <a:pt x="284" y="114"/>
                      <a:pt x="347" y="69"/>
                    </a:cubicBezTo>
                    <a:lnTo>
                      <a:pt x="382" y="51"/>
                    </a:lnTo>
                    <a:lnTo>
                      <a:pt x="400" y="42"/>
                    </a:lnTo>
                    <a:lnTo>
                      <a:pt x="427" y="25"/>
                    </a:lnTo>
                    <a:cubicBezTo>
                      <a:pt x="444" y="25"/>
                      <a:pt x="453" y="16"/>
                      <a:pt x="453" y="7"/>
                    </a:cubicBezTo>
                    <a:cubicBezTo>
                      <a:pt x="449" y="3"/>
                      <a:pt x="444" y="0"/>
                      <a:pt x="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7"/>
            <p:cNvGrpSpPr/>
            <p:nvPr/>
          </p:nvGrpSpPr>
          <p:grpSpPr>
            <a:xfrm>
              <a:off x="7728772" y="2689913"/>
              <a:ext cx="237275" cy="238133"/>
              <a:chOff x="8372353" y="4112145"/>
              <a:chExt cx="153527" cy="154081"/>
            </a:xfrm>
          </p:grpSpPr>
          <p:sp>
            <p:nvSpPr>
              <p:cNvPr id="5499" name="Google Shape;5499;p7"/>
              <p:cNvSpPr/>
              <p:nvPr/>
            </p:nvSpPr>
            <p:spPr>
              <a:xfrm>
                <a:off x="8372353" y="4112145"/>
                <a:ext cx="153527" cy="154081"/>
              </a:xfrm>
              <a:custGeom>
                <a:avLst/>
                <a:gdLst/>
                <a:ahLst/>
                <a:cxnLst/>
                <a:rect l="l" t="t" r="r" b="b"/>
                <a:pathLst>
                  <a:path w="1937" h="1944" extrusionOk="0">
                    <a:moveTo>
                      <a:pt x="968" y="0"/>
                    </a:moveTo>
                    <a:cubicBezTo>
                      <a:pt x="897" y="9"/>
                      <a:pt x="826" y="62"/>
                      <a:pt x="799" y="125"/>
                    </a:cubicBezTo>
                    <a:lnTo>
                      <a:pt x="746" y="231"/>
                    </a:lnTo>
                    <a:cubicBezTo>
                      <a:pt x="702" y="302"/>
                      <a:pt x="693" y="400"/>
                      <a:pt x="711" y="480"/>
                    </a:cubicBezTo>
                    <a:lnTo>
                      <a:pt x="737" y="604"/>
                    </a:lnTo>
                    <a:cubicBezTo>
                      <a:pt x="746" y="649"/>
                      <a:pt x="782" y="684"/>
                      <a:pt x="826" y="702"/>
                    </a:cubicBezTo>
                    <a:cubicBezTo>
                      <a:pt x="853" y="702"/>
                      <a:pt x="870" y="728"/>
                      <a:pt x="879" y="755"/>
                    </a:cubicBezTo>
                    <a:lnTo>
                      <a:pt x="888" y="800"/>
                    </a:lnTo>
                    <a:cubicBezTo>
                      <a:pt x="897" y="817"/>
                      <a:pt x="888" y="835"/>
                      <a:pt x="870" y="844"/>
                    </a:cubicBezTo>
                    <a:lnTo>
                      <a:pt x="826" y="871"/>
                    </a:lnTo>
                    <a:cubicBezTo>
                      <a:pt x="821" y="873"/>
                      <a:pt x="816" y="874"/>
                      <a:pt x="811" y="874"/>
                    </a:cubicBezTo>
                    <a:cubicBezTo>
                      <a:pt x="799" y="874"/>
                      <a:pt x="788" y="868"/>
                      <a:pt x="782" y="862"/>
                    </a:cubicBezTo>
                    <a:lnTo>
                      <a:pt x="755" y="826"/>
                    </a:lnTo>
                    <a:cubicBezTo>
                      <a:pt x="728" y="808"/>
                      <a:pt x="728" y="773"/>
                      <a:pt x="737" y="746"/>
                    </a:cubicBezTo>
                    <a:cubicBezTo>
                      <a:pt x="746" y="702"/>
                      <a:pt x="737" y="657"/>
                      <a:pt x="711" y="622"/>
                    </a:cubicBezTo>
                    <a:lnTo>
                      <a:pt x="622" y="533"/>
                    </a:lnTo>
                    <a:cubicBezTo>
                      <a:pt x="568" y="471"/>
                      <a:pt x="480" y="426"/>
                      <a:pt x="400" y="418"/>
                    </a:cubicBezTo>
                    <a:lnTo>
                      <a:pt x="284" y="400"/>
                    </a:lnTo>
                    <a:cubicBezTo>
                      <a:pt x="269" y="396"/>
                      <a:pt x="255" y="394"/>
                      <a:pt x="240" y="394"/>
                    </a:cubicBezTo>
                    <a:cubicBezTo>
                      <a:pt x="184" y="394"/>
                      <a:pt x="131" y="420"/>
                      <a:pt x="89" y="462"/>
                    </a:cubicBezTo>
                    <a:lnTo>
                      <a:pt x="71" y="480"/>
                    </a:lnTo>
                    <a:cubicBezTo>
                      <a:pt x="62" y="489"/>
                      <a:pt x="53" y="506"/>
                      <a:pt x="44" y="524"/>
                    </a:cubicBezTo>
                    <a:cubicBezTo>
                      <a:pt x="36" y="542"/>
                      <a:pt x="27" y="560"/>
                      <a:pt x="18" y="577"/>
                    </a:cubicBezTo>
                    <a:lnTo>
                      <a:pt x="18" y="595"/>
                    </a:lnTo>
                    <a:cubicBezTo>
                      <a:pt x="0" y="666"/>
                      <a:pt x="9" y="737"/>
                      <a:pt x="53" y="800"/>
                    </a:cubicBezTo>
                    <a:lnTo>
                      <a:pt x="124" y="888"/>
                    </a:lnTo>
                    <a:cubicBezTo>
                      <a:pt x="178" y="959"/>
                      <a:pt x="258" y="1013"/>
                      <a:pt x="338" y="1030"/>
                    </a:cubicBezTo>
                    <a:lnTo>
                      <a:pt x="462" y="1057"/>
                    </a:lnTo>
                    <a:cubicBezTo>
                      <a:pt x="472" y="1059"/>
                      <a:pt x="483" y="1060"/>
                      <a:pt x="493" y="1060"/>
                    </a:cubicBezTo>
                    <a:cubicBezTo>
                      <a:pt x="527" y="1060"/>
                      <a:pt x="559" y="1049"/>
                      <a:pt x="586" y="1022"/>
                    </a:cubicBezTo>
                    <a:cubicBezTo>
                      <a:pt x="604" y="1004"/>
                      <a:pt x="631" y="995"/>
                      <a:pt x="657" y="995"/>
                    </a:cubicBezTo>
                    <a:lnTo>
                      <a:pt x="702" y="1013"/>
                    </a:lnTo>
                    <a:cubicBezTo>
                      <a:pt x="719" y="1013"/>
                      <a:pt x="737" y="1022"/>
                      <a:pt x="737" y="1039"/>
                    </a:cubicBezTo>
                    <a:lnTo>
                      <a:pt x="737" y="1057"/>
                    </a:lnTo>
                    <a:cubicBezTo>
                      <a:pt x="737" y="1066"/>
                      <a:pt x="728" y="1084"/>
                      <a:pt x="711" y="1093"/>
                    </a:cubicBezTo>
                    <a:lnTo>
                      <a:pt x="666" y="1110"/>
                    </a:lnTo>
                    <a:cubicBezTo>
                      <a:pt x="657" y="1119"/>
                      <a:pt x="644" y="1124"/>
                      <a:pt x="629" y="1124"/>
                    </a:cubicBezTo>
                    <a:cubicBezTo>
                      <a:pt x="615" y="1124"/>
                      <a:pt x="600" y="1119"/>
                      <a:pt x="586" y="1110"/>
                    </a:cubicBezTo>
                    <a:cubicBezTo>
                      <a:pt x="567" y="1101"/>
                      <a:pt x="545" y="1094"/>
                      <a:pt x="521" y="1094"/>
                    </a:cubicBezTo>
                    <a:cubicBezTo>
                      <a:pt x="502" y="1094"/>
                      <a:pt x="482" y="1098"/>
                      <a:pt x="462" y="1110"/>
                    </a:cubicBezTo>
                    <a:lnTo>
                      <a:pt x="355" y="1164"/>
                    </a:lnTo>
                    <a:cubicBezTo>
                      <a:pt x="275" y="1208"/>
                      <a:pt x="213" y="1270"/>
                      <a:pt x="178" y="1350"/>
                    </a:cubicBezTo>
                    <a:lnTo>
                      <a:pt x="133" y="1466"/>
                    </a:lnTo>
                    <a:cubicBezTo>
                      <a:pt x="98" y="1528"/>
                      <a:pt x="107" y="1608"/>
                      <a:pt x="142" y="1670"/>
                    </a:cubicBezTo>
                    <a:lnTo>
                      <a:pt x="160" y="1688"/>
                    </a:lnTo>
                    <a:cubicBezTo>
                      <a:pt x="169" y="1705"/>
                      <a:pt x="178" y="1723"/>
                      <a:pt x="195" y="1732"/>
                    </a:cubicBezTo>
                    <a:cubicBezTo>
                      <a:pt x="204" y="1741"/>
                      <a:pt x="222" y="1759"/>
                      <a:pt x="231" y="1768"/>
                    </a:cubicBezTo>
                    <a:lnTo>
                      <a:pt x="249" y="1777"/>
                    </a:lnTo>
                    <a:cubicBezTo>
                      <a:pt x="285" y="1802"/>
                      <a:pt x="327" y="1816"/>
                      <a:pt x="370" y="1816"/>
                    </a:cubicBezTo>
                    <a:cubicBezTo>
                      <a:pt x="401" y="1816"/>
                      <a:pt x="432" y="1809"/>
                      <a:pt x="462" y="1794"/>
                    </a:cubicBezTo>
                    <a:lnTo>
                      <a:pt x="568" y="1750"/>
                    </a:lnTo>
                    <a:cubicBezTo>
                      <a:pt x="648" y="1723"/>
                      <a:pt x="719" y="1661"/>
                      <a:pt x="764" y="1581"/>
                    </a:cubicBezTo>
                    <a:lnTo>
                      <a:pt x="817" y="1475"/>
                    </a:lnTo>
                    <a:cubicBezTo>
                      <a:pt x="844" y="1430"/>
                      <a:pt x="844" y="1377"/>
                      <a:pt x="817" y="1341"/>
                    </a:cubicBezTo>
                    <a:cubicBezTo>
                      <a:pt x="808" y="1315"/>
                      <a:pt x="808" y="1288"/>
                      <a:pt x="817" y="1261"/>
                    </a:cubicBezTo>
                    <a:lnTo>
                      <a:pt x="844" y="1217"/>
                    </a:lnTo>
                    <a:cubicBezTo>
                      <a:pt x="853" y="1199"/>
                      <a:pt x="862" y="1190"/>
                      <a:pt x="870" y="1190"/>
                    </a:cubicBezTo>
                    <a:lnTo>
                      <a:pt x="906" y="1190"/>
                    </a:lnTo>
                    <a:cubicBezTo>
                      <a:pt x="924" y="1190"/>
                      <a:pt x="941" y="1208"/>
                      <a:pt x="950" y="1226"/>
                    </a:cubicBezTo>
                    <a:lnTo>
                      <a:pt x="950" y="1261"/>
                    </a:lnTo>
                    <a:cubicBezTo>
                      <a:pt x="950" y="1288"/>
                      <a:pt x="941" y="1315"/>
                      <a:pt x="915" y="1332"/>
                    </a:cubicBezTo>
                    <a:cubicBezTo>
                      <a:pt x="879" y="1368"/>
                      <a:pt x="862" y="1412"/>
                      <a:pt x="870" y="1457"/>
                    </a:cubicBezTo>
                    <a:lnTo>
                      <a:pt x="888" y="1581"/>
                    </a:lnTo>
                    <a:cubicBezTo>
                      <a:pt x="897" y="1661"/>
                      <a:pt x="941" y="1750"/>
                      <a:pt x="1004" y="1803"/>
                    </a:cubicBezTo>
                    <a:lnTo>
                      <a:pt x="1092" y="1883"/>
                    </a:lnTo>
                    <a:cubicBezTo>
                      <a:pt x="1132" y="1923"/>
                      <a:pt x="1182" y="1943"/>
                      <a:pt x="1239" y="1943"/>
                    </a:cubicBezTo>
                    <a:cubicBezTo>
                      <a:pt x="1257" y="1943"/>
                      <a:pt x="1277" y="1941"/>
                      <a:pt x="1297" y="1936"/>
                    </a:cubicBezTo>
                    <a:lnTo>
                      <a:pt x="1314" y="1936"/>
                    </a:lnTo>
                    <a:cubicBezTo>
                      <a:pt x="1332" y="1936"/>
                      <a:pt x="1350" y="1927"/>
                      <a:pt x="1359" y="1919"/>
                    </a:cubicBezTo>
                    <a:cubicBezTo>
                      <a:pt x="1377" y="1910"/>
                      <a:pt x="1394" y="1901"/>
                      <a:pt x="1412" y="1892"/>
                    </a:cubicBezTo>
                    <a:lnTo>
                      <a:pt x="1430" y="1883"/>
                    </a:lnTo>
                    <a:cubicBezTo>
                      <a:pt x="1483" y="1830"/>
                      <a:pt x="1519" y="1759"/>
                      <a:pt x="1510" y="1688"/>
                    </a:cubicBezTo>
                    <a:lnTo>
                      <a:pt x="1510" y="1581"/>
                    </a:lnTo>
                    <a:cubicBezTo>
                      <a:pt x="1501" y="1492"/>
                      <a:pt x="1465" y="1403"/>
                      <a:pt x="1412" y="1341"/>
                    </a:cubicBezTo>
                    <a:lnTo>
                      <a:pt x="1323" y="1252"/>
                    </a:lnTo>
                    <a:cubicBezTo>
                      <a:pt x="1301" y="1223"/>
                      <a:pt x="1267" y="1206"/>
                      <a:pt x="1231" y="1206"/>
                    </a:cubicBezTo>
                    <a:cubicBezTo>
                      <a:pt x="1223" y="1206"/>
                      <a:pt x="1216" y="1207"/>
                      <a:pt x="1208" y="1208"/>
                    </a:cubicBezTo>
                    <a:cubicBezTo>
                      <a:pt x="1198" y="1210"/>
                      <a:pt x="1190" y="1212"/>
                      <a:pt x="1181" y="1212"/>
                    </a:cubicBezTo>
                    <a:cubicBezTo>
                      <a:pt x="1159" y="1212"/>
                      <a:pt x="1141" y="1203"/>
                      <a:pt x="1128" y="1190"/>
                    </a:cubicBezTo>
                    <a:lnTo>
                      <a:pt x="1092" y="1155"/>
                    </a:lnTo>
                    <a:cubicBezTo>
                      <a:pt x="1084" y="1137"/>
                      <a:pt x="1084" y="1119"/>
                      <a:pt x="1084" y="1110"/>
                    </a:cubicBezTo>
                    <a:lnTo>
                      <a:pt x="1101" y="1075"/>
                    </a:lnTo>
                    <a:cubicBezTo>
                      <a:pt x="1109" y="1068"/>
                      <a:pt x="1122" y="1055"/>
                      <a:pt x="1136" y="1055"/>
                    </a:cubicBezTo>
                    <a:cubicBezTo>
                      <a:pt x="1139" y="1055"/>
                      <a:pt x="1142" y="1055"/>
                      <a:pt x="1146" y="1057"/>
                    </a:cubicBezTo>
                    <a:lnTo>
                      <a:pt x="1190" y="1066"/>
                    </a:lnTo>
                    <a:cubicBezTo>
                      <a:pt x="1217" y="1066"/>
                      <a:pt x="1235" y="1093"/>
                      <a:pt x="1243" y="1119"/>
                    </a:cubicBezTo>
                    <a:cubicBezTo>
                      <a:pt x="1261" y="1164"/>
                      <a:pt x="1297" y="1190"/>
                      <a:pt x="1350" y="1199"/>
                    </a:cubicBezTo>
                    <a:lnTo>
                      <a:pt x="1465" y="1217"/>
                    </a:lnTo>
                    <a:cubicBezTo>
                      <a:pt x="1488" y="1222"/>
                      <a:pt x="1511" y="1224"/>
                      <a:pt x="1534" y="1224"/>
                    </a:cubicBezTo>
                    <a:cubicBezTo>
                      <a:pt x="1600" y="1224"/>
                      <a:pt x="1664" y="1205"/>
                      <a:pt x="1723" y="1173"/>
                    </a:cubicBezTo>
                    <a:lnTo>
                      <a:pt x="1821" y="1119"/>
                    </a:lnTo>
                    <a:cubicBezTo>
                      <a:pt x="1883" y="1084"/>
                      <a:pt x="1927" y="1013"/>
                      <a:pt x="1936" y="942"/>
                    </a:cubicBezTo>
                    <a:lnTo>
                      <a:pt x="1936" y="924"/>
                    </a:lnTo>
                    <a:cubicBezTo>
                      <a:pt x="1936" y="906"/>
                      <a:pt x="1936" y="888"/>
                      <a:pt x="1936" y="871"/>
                    </a:cubicBezTo>
                    <a:cubicBezTo>
                      <a:pt x="1936" y="853"/>
                      <a:pt x="1927" y="835"/>
                      <a:pt x="1918" y="817"/>
                    </a:cubicBezTo>
                    <a:lnTo>
                      <a:pt x="1918" y="800"/>
                    </a:lnTo>
                    <a:cubicBezTo>
                      <a:pt x="1892" y="728"/>
                      <a:pt x="1830" y="675"/>
                      <a:pt x="1759" y="657"/>
                    </a:cubicBezTo>
                    <a:lnTo>
                      <a:pt x="1652" y="631"/>
                    </a:lnTo>
                    <a:cubicBezTo>
                      <a:pt x="1617" y="620"/>
                      <a:pt x="1582" y="615"/>
                      <a:pt x="1547" y="615"/>
                    </a:cubicBezTo>
                    <a:cubicBezTo>
                      <a:pt x="1494" y="615"/>
                      <a:pt x="1443" y="627"/>
                      <a:pt x="1394" y="649"/>
                    </a:cubicBezTo>
                    <a:lnTo>
                      <a:pt x="1279" y="702"/>
                    </a:lnTo>
                    <a:cubicBezTo>
                      <a:pt x="1243" y="720"/>
                      <a:pt x="1208" y="755"/>
                      <a:pt x="1208" y="808"/>
                    </a:cubicBezTo>
                    <a:cubicBezTo>
                      <a:pt x="1208" y="835"/>
                      <a:pt x="1190" y="853"/>
                      <a:pt x="1164" y="871"/>
                    </a:cubicBezTo>
                    <a:lnTo>
                      <a:pt x="1101" y="862"/>
                    </a:lnTo>
                    <a:cubicBezTo>
                      <a:pt x="1094" y="865"/>
                      <a:pt x="1087" y="868"/>
                      <a:pt x="1080" y="868"/>
                    </a:cubicBezTo>
                    <a:cubicBezTo>
                      <a:pt x="1070" y="868"/>
                      <a:pt x="1062" y="863"/>
                      <a:pt x="1057" y="853"/>
                    </a:cubicBezTo>
                    <a:cubicBezTo>
                      <a:pt x="1048" y="844"/>
                      <a:pt x="1048" y="826"/>
                      <a:pt x="1057" y="817"/>
                    </a:cubicBezTo>
                    <a:lnTo>
                      <a:pt x="1075" y="764"/>
                    </a:lnTo>
                    <a:cubicBezTo>
                      <a:pt x="1084" y="737"/>
                      <a:pt x="1110" y="720"/>
                      <a:pt x="1137" y="720"/>
                    </a:cubicBezTo>
                    <a:cubicBezTo>
                      <a:pt x="1181" y="711"/>
                      <a:pt x="1226" y="684"/>
                      <a:pt x="1243" y="640"/>
                    </a:cubicBezTo>
                    <a:lnTo>
                      <a:pt x="1288" y="533"/>
                    </a:lnTo>
                    <a:cubicBezTo>
                      <a:pt x="1314" y="444"/>
                      <a:pt x="1323" y="355"/>
                      <a:pt x="1297" y="276"/>
                    </a:cubicBezTo>
                    <a:lnTo>
                      <a:pt x="1261" y="160"/>
                    </a:lnTo>
                    <a:cubicBezTo>
                      <a:pt x="1243" y="89"/>
                      <a:pt x="1181" y="36"/>
                      <a:pt x="1119" y="9"/>
                    </a:cubicBezTo>
                    <a:lnTo>
                      <a:pt x="1101" y="9"/>
                    </a:lnTo>
                    <a:cubicBezTo>
                      <a:pt x="1084" y="9"/>
                      <a:pt x="1057"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7"/>
              <p:cNvGrpSpPr/>
              <p:nvPr/>
            </p:nvGrpSpPr>
            <p:grpSpPr>
              <a:xfrm>
                <a:off x="8425139" y="4149397"/>
                <a:ext cx="71889" cy="94002"/>
                <a:chOff x="8425139" y="4149397"/>
                <a:chExt cx="71889" cy="94002"/>
              </a:xfrm>
            </p:grpSpPr>
            <p:sp>
              <p:nvSpPr>
                <p:cNvPr id="5501" name="Google Shape;5501;p7"/>
                <p:cNvSpPr/>
                <p:nvPr/>
              </p:nvSpPr>
              <p:spPr>
                <a:xfrm>
                  <a:off x="8437108" y="4183954"/>
                  <a:ext cx="19022" cy="16962"/>
                </a:xfrm>
                <a:custGeom>
                  <a:avLst/>
                  <a:gdLst/>
                  <a:ahLst/>
                  <a:cxnLst/>
                  <a:rect l="l" t="t" r="r" b="b"/>
                  <a:pathLst>
                    <a:path w="240" h="214" extrusionOk="0">
                      <a:moveTo>
                        <a:pt x="231" y="89"/>
                      </a:moveTo>
                      <a:cubicBezTo>
                        <a:pt x="213" y="98"/>
                        <a:pt x="204" y="116"/>
                        <a:pt x="196" y="133"/>
                      </a:cubicBezTo>
                      <a:lnTo>
                        <a:pt x="187" y="160"/>
                      </a:lnTo>
                      <a:cubicBezTo>
                        <a:pt x="187" y="169"/>
                        <a:pt x="178" y="178"/>
                        <a:pt x="178" y="195"/>
                      </a:cubicBezTo>
                      <a:cubicBezTo>
                        <a:pt x="178" y="204"/>
                        <a:pt x="160" y="213"/>
                        <a:pt x="142" y="213"/>
                      </a:cubicBezTo>
                      <a:cubicBezTo>
                        <a:pt x="124" y="195"/>
                        <a:pt x="98" y="195"/>
                        <a:pt x="71" y="195"/>
                      </a:cubicBezTo>
                      <a:lnTo>
                        <a:pt x="45" y="195"/>
                      </a:lnTo>
                      <a:lnTo>
                        <a:pt x="45" y="195"/>
                      </a:lnTo>
                      <a:cubicBezTo>
                        <a:pt x="27" y="204"/>
                        <a:pt x="18" y="187"/>
                        <a:pt x="18" y="178"/>
                      </a:cubicBezTo>
                      <a:cubicBezTo>
                        <a:pt x="18" y="169"/>
                        <a:pt x="18" y="160"/>
                        <a:pt x="18" y="151"/>
                      </a:cubicBezTo>
                      <a:lnTo>
                        <a:pt x="18" y="142"/>
                      </a:lnTo>
                      <a:cubicBezTo>
                        <a:pt x="18" y="124"/>
                        <a:pt x="9" y="116"/>
                        <a:pt x="9" y="98"/>
                      </a:cubicBezTo>
                      <a:cubicBezTo>
                        <a:pt x="0" y="89"/>
                        <a:pt x="9" y="71"/>
                        <a:pt x="27" y="71"/>
                      </a:cubicBezTo>
                      <a:cubicBezTo>
                        <a:pt x="45" y="71"/>
                        <a:pt x="53" y="62"/>
                        <a:pt x="71" y="53"/>
                      </a:cubicBezTo>
                      <a:lnTo>
                        <a:pt x="116" y="27"/>
                      </a:lnTo>
                      <a:lnTo>
                        <a:pt x="133" y="18"/>
                      </a:lnTo>
                      <a:lnTo>
                        <a:pt x="142" y="9"/>
                      </a:lnTo>
                      <a:cubicBezTo>
                        <a:pt x="151" y="0"/>
                        <a:pt x="169" y="0"/>
                        <a:pt x="178" y="9"/>
                      </a:cubicBezTo>
                      <a:cubicBezTo>
                        <a:pt x="178" y="9"/>
                        <a:pt x="187" y="18"/>
                        <a:pt x="187" y="27"/>
                      </a:cubicBezTo>
                      <a:cubicBezTo>
                        <a:pt x="204" y="36"/>
                        <a:pt x="213" y="45"/>
                        <a:pt x="231" y="53"/>
                      </a:cubicBezTo>
                      <a:cubicBezTo>
                        <a:pt x="240" y="62"/>
                        <a:pt x="240" y="71"/>
                        <a:pt x="231"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
                <p:cNvSpPr/>
                <p:nvPr/>
              </p:nvSpPr>
              <p:spPr>
                <a:xfrm>
                  <a:off x="8425139" y="4181814"/>
                  <a:ext cx="18388" cy="11176"/>
                </a:xfrm>
                <a:custGeom>
                  <a:avLst/>
                  <a:gdLst/>
                  <a:ahLst/>
                  <a:cxnLst/>
                  <a:rect l="l" t="t" r="r" b="b"/>
                  <a:pathLst>
                    <a:path w="232" h="141" extrusionOk="0">
                      <a:moveTo>
                        <a:pt x="18" y="0"/>
                      </a:moveTo>
                      <a:cubicBezTo>
                        <a:pt x="18" y="0"/>
                        <a:pt x="9" y="0"/>
                        <a:pt x="9" y="9"/>
                      </a:cubicBezTo>
                      <a:cubicBezTo>
                        <a:pt x="0" y="9"/>
                        <a:pt x="9" y="18"/>
                        <a:pt x="18" y="18"/>
                      </a:cubicBezTo>
                      <a:lnTo>
                        <a:pt x="27" y="18"/>
                      </a:lnTo>
                      <a:cubicBezTo>
                        <a:pt x="98" y="45"/>
                        <a:pt x="160" y="89"/>
                        <a:pt x="213" y="134"/>
                      </a:cubicBezTo>
                      <a:cubicBezTo>
                        <a:pt x="218" y="138"/>
                        <a:pt x="220" y="140"/>
                        <a:pt x="222" y="140"/>
                      </a:cubicBezTo>
                      <a:cubicBezTo>
                        <a:pt x="224" y="140"/>
                        <a:pt x="227" y="138"/>
                        <a:pt x="231" y="134"/>
                      </a:cubicBezTo>
                      <a:cubicBezTo>
                        <a:pt x="231" y="134"/>
                        <a:pt x="231" y="125"/>
                        <a:pt x="231" y="125"/>
                      </a:cubicBezTo>
                      <a:cubicBezTo>
                        <a:pt x="169" y="72"/>
                        <a:pt x="107" y="36"/>
                        <a:pt x="36" y="9"/>
                      </a:cubicBezTo>
                      <a:lnTo>
                        <a:pt x="27" y="9"/>
                      </a:lnTo>
                      <a:cubicBezTo>
                        <a:pt x="27"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
                <p:cNvSpPr/>
                <p:nvPr/>
              </p:nvSpPr>
              <p:spPr>
                <a:xfrm>
                  <a:off x="8426487" y="4190532"/>
                  <a:ext cx="12761" cy="2616"/>
                </a:xfrm>
                <a:custGeom>
                  <a:avLst/>
                  <a:gdLst/>
                  <a:ahLst/>
                  <a:cxnLst/>
                  <a:rect l="l" t="t" r="r" b="b"/>
                  <a:pathLst>
                    <a:path w="161" h="33" extrusionOk="0">
                      <a:moveTo>
                        <a:pt x="10" y="6"/>
                      </a:moveTo>
                      <a:cubicBezTo>
                        <a:pt x="10" y="6"/>
                        <a:pt x="1" y="15"/>
                        <a:pt x="1" y="24"/>
                      </a:cubicBezTo>
                      <a:cubicBezTo>
                        <a:pt x="7" y="24"/>
                        <a:pt x="9" y="28"/>
                        <a:pt x="12" y="28"/>
                      </a:cubicBezTo>
                      <a:cubicBezTo>
                        <a:pt x="14" y="28"/>
                        <a:pt x="16" y="27"/>
                        <a:pt x="19" y="24"/>
                      </a:cubicBezTo>
                      <a:cubicBezTo>
                        <a:pt x="28" y="24"/>
                        <a:pt x="28" y="15"/>
                        <a:pt x="28" y="6"/>
                      </a:cubicBezTo>
                      <a:close/>
                      <a:moveTo>
                        <a:pt x="85" y="0"/>
                      </a:moveTo>
                      <a:cubicBezTo>
                        <a:pt x="66" y="0"/>
                        <a:pt x="46" y="2"/>
                        <a:pt x="28" y="6"/>
                      </a:cubicBezTo>
                      <a:cubicBezTo>
                        <a:pt x="72" y="6"/>
                        <a:pt x="116" y="6"/>
                        <a:pt x="152" y="33"/>
                      </a:cubicBezTo>
                      <a:lnTo>
                        <a:pt x="161" y="33"/>
                      </a:lnTo>
                      <a:lnTo>
                        <a:pt x="161" y="15"/>
                      </a:lnTo>
                      <a:cubicBezTo>
                        <a:pt x="140" y="4"/>
                        <a:pt x="11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8425139" y="4194258"/>
                  <a:ext cx="16090" cy="17199"/>
                </a:xfrm>
                <a:custGeom>
                  <a:avLst/>
                  <a:gdLst/>
                  <a:ahLst/>
                  <a:cxnLst/>
                  <a:rect l="l" t="t" r="r" b="b"/>
                  <a:pathLst>
                    <a:path w="203" h="217" extrusionOk="0">
                      <a:moveTo>
                        <a:pt x="184" y="1"/>
                      </a:moveTo>
                      <a:cubicBezTo>
                        <a:pt x="181" y="1"/>
                        <a:pt x="179" y="2"/>
                        <a:pt x="178" y="3"/>
                      </a:cubicBezTo>
                      <a:cubicBezTo>
                        <a:pt x="116" y="57"/>
                        <a:pt x="62" y="119"/>
                        <a:pt x="18" y="190"/>
                      </a:cubicBezTo>
                      <a:lnTo>
                        <a:pt x="18" y="199"/>
                      </a:lnTo>
                      <a:lnTo>
                        <a:pt x="9" y="199"/>
                      </a:lnTo>
                      <a:cubicBezTo>
                        <a:pt x="0" y="199"/>
                        <a:pt x="0" y="208"/>
                        <a:pt x="9" y="216"/>
                      </a:cubicBezTo>
                      <a:lnTo>
                        <a:pt x="18" y="216"/>
                      </a:lnTo>
                      <a:cubicBezTo>
                        <a:pt x="27" y="208"/>
                        <a:pt x="27" y="199"/>
                        <a:pt x="27" y="199"/>
                      </a:cubicBezTo>
                      <a:cubicBezTo>
                        <a:pt x="71" y="128"/>
                        <a:pt x="133" y="74"/>
                        <a:pt x="196" y="21"/>
                      </a:cubicBezTo>
                      <a:cubicBezTo>
                        <a:pt x="203" y="14"/>
                        <a:pt x="192"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8444082" y="4149397"/>
                  <a:ext cx="5707" cy="39551"/>
                </a:xfrm>
                <a:custGeom>
                  <a:avLst/>
                  <a:gdLst/>
                  <a:ahLst/>
                  <a:cxnLst/>
                  <a:rect l="l" t="t" r="r" b="b"/>
                  <a:pathLst>
                    <a:path w="72" h="499" extrusionOk="0">
                      <a:moveTo>
                        <a:pt x="19" y="1"/>
                      </a:moveTo>
                      <a:cubicBezTo>
                        <a:pt x="19" y="1"/>
                        <a:pt x="10" y="10"/>
                        <a:pt x="10" y="10"/>
                      </a:cubicBezTo>
                      <a:cubicBezTo>
                        <a:pt x="10" y="10"/>
                        <a:pt x="10" y="19"/>
                        <a:pt x="10" y="19"/>
                      </a:cubicBezTo>
                      <a:lnTo>
                        <a:pt x="1" y="10"/>
                      </a:lnTo>
                      <a:lnTo>
                        <a:pt x="1" y="19"/>
                      </a:lnTo>
                      <a:cubicBezTo>
                        <a:pt x="1" y="28"/>
                        <a:pt x="10" y="28"/>
                        <a:pt x="10" y="28"/>
                      </a:cubicBezTo>
                      <a:lnTo>
                        <a:pt x="10" y="45"/>
                      </a:lnTo>
                      <a:cubicBezTo>
                        <a:pt x="19" y="54"/>
                        <a:pt x="28" y="72"/>
                        <a:pt x="28" y="90"/>
                      </a:cubicBezTo>
                      <a:cubicBezTo>
                        <a:pt x="36" y="143"/>
                        <a:pt x="45" y="196"/>
                        <a:pt x="45" y="250"/>
                      </a:cubicBezTo>
                      <a:cubicBezTo>
                        <a:pt x="54" y="294"/>
                        <a:pt x="54" y="347"/>
                        <a:pt x="45" y="401"/>
                      </a:cubicBezTo>
                      <a:cubicBezTo>
                        <a:pt x="45" y="445"/>
                        <a:pt x="45" y="463"/>
                        <a:pt x="45" y="472"/>
                      </a:cubicBezTo>
                      <a:cubicBezTo>
                        <a:pt x="36" y="489"/>
                        <a:pt x="45" y="498"/>
                        <a:pt x="45" y="498"/>
                      </a:cubicBezTo>
                      <a:cubicBezTo>
                        <a:pt x="54" y="498"/>
                        <a:pt x="63" y="481"/>
                        <a:pt x="63" y="481"/>
                      </a:cubicBezTo>
                      <a:cubicBezTo>
                        <a:pt x="63" y="481"/>
                        <a:pt x="63" y="445"/>
                        <a:pt x="63" y="401"/>
                      </a:cubicBezTo>
                      <a:cubicBezTo>
                        <a:pt x="72" y="347"/>
                        <a:pt x="72" y="294"/>
                        <a:pt x="63" y="250"/>
                      </a:cubicBezTo>
                      <a:cubicBezTo>
                        <a:pt x="63" y="196"/>
                        <a:pt x="54" y="143"/>
                        <a:pt x="45" y="90"/>
                      </a:cubicBezTo>
                      <a:cubicBezTo>
                        <a:pt x="36" y="72"/>
                        <a:pt x="28" y="54"/>
                        <a:pt x="28" y="36"/>
                      </a:cubicBezTo>
                      <a:lnTo>
                        <a:pt x="28" y="28"/>
                      </a:lnTo>
                      <a:cubicBezTo>
                        <a:pt x="28" y="19"/>
                        <a:pt x="28" y="19"/>
                        <a:pt x="28" y="10"/>
                      </a:cubicBezTo>
                      <a:lnTo>
                        <a:pt x="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8446936" y="4169291"/>
                  <a:ext cx="16962" cy="22748"/>
                </a:xfrm>
                <a:custGeom>
                  <a:avLst/>
                  <a:gdLst/>
                  <a:ahLst/>
                  <a:cxnLst/>
                  <a:rect l="l" t="t" r="r" b="b"/>
                  <a:pathLst>
                    <a:path w="214" h="287" extrusionOk="0">
                      <a:moveTo>
                        <a:pt x="201" y="1"/>
                      </a:moveTo>
                      <a:cubicBezTo>
                        <a:pt x="198" y="1"/>
                        <a:pt x="196" y="3"/>
                        <a:pt x="196" y="7"/>
                      </a:cubicBezTo>
                      <a:cubicBezTo>
                        <a:pt x="187" y="7"/>
                        <a:pt x="187" y="7"/>
                        <a:pt x="187" y="16"/>
                      </a:cubicBezTo>
                      <a:lnTo>
                        <a:pt x="187" y="25"/>
                      </a:lnTo>
                      <a:lnTo>
                        <a:pt x="196" y="16"/>
                      </a:lnTo>
                      <a:cubicBezTo>
                        <a:pt x="200" y="21"/>
                        <a:pt x="203" y="23"/>
                        <a:pt x="205" y="23"/>
                      </a:cubicBezTo>
                      <a:cubicBezTo>
                        <a:pt x="207" y="23"/>
                        <a:pt x="209" y="21"/>
                        <a:pt x="214" y="16"/>
                      </a:cubicBezTo>
                      <a:cubicBezTo>
                        <a:pt x="214" y="16"/>
                        <a:pt x="214" y="7"/>
                        <a:pt x="214" y="7"/>
                      </a:cubicBezTo>
                      <a:cubicBezTo>
                        <a:pt x="209" y="3"/>
                        <a:pt x="205" y="1"/>
                        <a:pt x="201" y="1"/>
                      </a:cubicBezTo>
                      <a:close/>
                      <a:moveTo>
                        <a:pt x="187" y="25"/>
                      </a:moveTo>
                      <a:lnTo>
                        <a:pt x="160" y="52"/>
                      </a:lnTo>
                      <a:cubicBezTo>
                        <a:pt x="143" y="70"/>
                        <a:pt x="116" y="105"/>
                        <a:pt x="89" y="132"/>
                      </a:cubicBezTo>
                      <a:cubicBezTo>
                        <a:pt x="72" y="167"/>
                        <a:pt x="45" y="203"/>
                        <a:pt x="36" y="221"/>
                      </a:cubicBezTo>
                      <a:lnTo>
                        <a:pt x="9" y="265"/>
                      </a:lnTo>
                      <a:cubicBezTo>
                        <a:pt x="0" y="274"/>
                        <a:pt x="0" y="283"/>
                        <a:pt x="9" y="283"/>
                      </a:cubicBezTo>
                      <a:cubicBezTo>
                        <a:pt x="12" y="285"/>
                        <a:pt x="15" y="286"/>
                        <a:pt x="17" y="286"/>
                      </a:cubicBezTo>
                      <a:cubicBezTo>
                        <a:pt x="23" y="286"/>
                        <a:pt x="27" y="280"/>
                        <a:pt x="27" y="274"/>
                      </a:cubicBezTo>
                      <a:lnTo>
                        <a:pt x="45" y="230"/>
                      </a:lnTo>
                      <a:cubicBezTo>
                        <a:pt x="63" y="212"/>
                        <a:pt x="80" y="176"/>
                        <a:pt x="107" y="141"/>
                      </a:cubicBezTo>
                      <a:cubicBezTo>
                        <a:pt x="125" y="114"/>
                        <a:pt x="151" y="79"/>
                        <a:pt x="169" y="52"/>
                      </a:cubicBezTo>
                      <a:lnTo>
                        <a:pt x="187" y="2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8451136" y="4186411"/>
                  <a:ext cx="31070" cy="5310"/>
                </a:xfrm>
                <a:custGeom>
                  <a:avLst/>
                  <a:gdLst/>
                  <a:ahLst/>
                  <a:cxnLst/>
                  <a:rect l="l" t="t" r="r" b="b"/>
                  <a:pathLst>
                    <a:path w="392" h="67" extrusionOk="0">
                      <a:moveTo>
                        <a:pt x="388" y="1"/>
                      </a:moveTo>
                      <a:cubicBezTo>
                        <a:pt x="387" y="1"/>
                        <a:pt x="385" y="2"/>
                        <a:pt x="383" y="5"/>
                      </a:cubicBezTo>
                      <a:cubicBezTo>
                        <a:pt x="374" y="5"/>
                        <a:pt x="374" y="5"/>
                        <a:pt x="374" y="14"/>
                      </a:cubicBezTo>
                      <a:cubicBezTo>
                        <a:pt x="374" y="22"/>
                        <a:pt x="383" y="22"/>
                        <a:pt x="383" y="22"/>
                      </a:cubicBezTo>
                      <a:cubicBezTo>
                        <a:pt x="392" y="22"/>
                        <a:pt x="392" y="14"/>
                        <a:pt x="392" y="14"/>
                      </a:cubicBezTo>
                      <a:cubicBezTo>
                        <a:pt x="392" y="7"/>
                        <a:pt x="392" y="1"/>
                        <a:pt x="388" y="1"/>
                      </a:cubicBezTo>
                      <a:close/>
                      <a:moveTo>
                        <a:pt x="320" y="14"/>
                      </a:moveTo>
                      <a:cubicBezTo>
                        <a:pt x="285" y="14"/>
                        <a:pt x="241" y="22"/>
                        <a:pt x="196" y="22"/>
                      </a:cubicBezTo>
                      <a:cubicBezTo>
                        <a:pt x="152" y="22"/>
                        <a:pt x="116" y="31"/>
                        <a:pt x="72" y="40"/>
                      </a:cubicBezTo>
                      <a:cubicBezTo>
                        <a:pt x="54" y="40"/>
                        <a:pt x="36" y="49"/>
                        <a:pt x="19" y="58"/>
                      </a:cubicBezTo>
                      <a:cubicBezTo>
                        <a:pt x="10" y="58"/>
                        <a:pt x="1" y="67"/>
                        <a:pt x="1" y="67"/>
                      </a:cubicBezTo>
                      <a:lnTo>
                        <a:pt x="19" y="67"/>
                      </a:lnTo>
                      <a:lnTo>
                        <a:pt x="81" y="58"/>
                      </a:lnTo>
                      <a:cubicBezTo>
                        <a:pt x="116" y="40"/>
                        <a:pt x="161" y="31"/>
                        <a:pt x="196" y="31"/>
                      </a:cubicBezTo>
                      <a:cubicBezTo>
                        <a:pt x="241" y="22"/>
                        <a:pt x="285" y="14"/>
                        <a:pt x="320"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8446222" y="4197269"/>
                  <a:ext cx="22589" cy="30357"/>
                </a:xfrm>
                <a:custGeom>
                  <a:avLst/>
                  <a:gdLst/>
                  <a:ahLst/>
                  <a:cxnLst/>
                  <a:rect l="l" t="t" r="r" b="b"/>
                  <a:pathLst>
                    <a:path w="285" h="383" extrusionOk="0">
                      <a:moveTo>
                        <a:pt x="1" y="1"/>
                      </a:moveTo>
                      <a:lnTo>
                        <a:pt x="1" y="27"/>
                      </a:lnTo>
                      <a:cubicBezTo>
                        <a:pt x="9" y="27"/>
                        <a:pt x="9" y="36"/>
                        <a:pt x="9" y="45"/>
                      </a:cubicBezTo>
                      <a:cubicBezTo>
                        <a:pt x="18" y="54"/>
                        <a:pt x="27" y="72"/>
                        <a:pt x="36" y="90"/>
                      </a:cubicBezTo>
                      <a:cubicBezTo>
                        <a:pt x="54" y="134"/>
                        <a:pt x="89" y="178"/>
                        <a:pt x="116" y="223"/>
                      </a:cubicBezTo>
                      <a:cubicBezTo>
                        <a:pt x="152" y="267"/>
                        <a:pt x="187" y="303"/>
                        <a:pt x="223" y="329"/>
                      </a:cubicBezTo>
                      <a:lnTo>
                        <a:pt x="258" y="365"/>
                      </a:lnTo>
                      <a:lnTo>
                        <a:pt x="267" y="365"/>
                      </a:lnTo>
                      <a:cubicBezTo>
                        <a:pt x="258" y="356"/>
                        <a:pt x="249" y="347"/>
                        <a:pt x="232" y="329"/>
                      </a:cubicBezTo>
                      <a:cubicBezTo>
                        <a:pt x="196" y="294"/>
                        <a:pt x="160" y="258"/>
                        <a:pt x="125" y="214"/>
                      </a:cubicBezTo>
                      <a:cubicBezTo>
                        <a:pt x="98" y="170"/>
                        <a:pt x="72" y="125"/>
                        <a:pt x="45" y="81"/>
                      </a:cubicBezTo>
                      <a:lnTo>
                        <a:pt x="27" y="36"/>
                      </a:lnTo>
                      <a:lnTo>
                        <a:pt x="18" y="19"/>
                      </a:lnTo>
                      <a:cubicBezTo>
                        <a:pt x="18" y="1"/>
                        <a:pt x="1" y="1"/>
                        <a:pt x="1" y="1"/>
                      </a:cubicBezTo>
                      <a:close/>
                      <a:moveTo>
                        <a:pt x="267" y="365"/>
                      </a:moveTo>
                      <a:cubicBezTo>
                        <a:pt x="267" y="374"/>
                        <a:pt x="267" y="374"/>
                        <a:pt x="267" y="383"/>
                      </a:cubicBezTo>
                      <a:lnTo>
                        <a:pt x="285" y="383"/>
                      </a:lnTo>
                      <a:cubicBezTo>
                        <a:pt x="285" y="374"/>
                        <a:pt x="285" y="365"/>
                        <a:pt x="285" y="365"/>
                      </a:cubicBezTo>
                      <a:cubicBezTo>
                        <a:pt x="285" y="365"/>
                        <a:pt x="276" y="365"/>
                        <a:pt x="276" y="374"/>
                      </a:cubicBezTo>
                      <a:lnTo>
                        <a:pt x="267" y="36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8446222" y="4194495"/>
                  <a:ext cx="15535" cy="18230"/>
                </a:xfrm>
                <a:custGeom>
                  <a:avLst/>
                  <a:gdLst/>
                  <a:ahLst/>
                  <a:cxnLst/>
                  <a:rect l="l" t="t" r="r" b="b"/>
                  <a:pathLst>
                    <a:path w="196" h="230" extrusionOk="0">
                      <a:moveTo>
                        <a:pt x="9" y="0"/>
                      </a:moveTo>
                      <a:cubicBezTo>
                        <a:pt x="1" y="9"/>
                        <a:pt x="1" y="9"/>
                        <a:pt x="9" y="18"/>
                      </a:cubicBezTo>
                      <a:cubicBezTo>
                        <a:pt x="54" y="89"/>
                        <a:pt x="107" y="160"/>
                        <a:pt x="169" y="213"/>
                      </a:cubicBezTo>
                      <a:lnTo>
                        <a:pt x="178" y="213"/>
                      </a:lnTo>
                      <a:cubicBezTo>
                        <a:pt x="178" y="213"/>
                        <a:pt x="178" y="222"/>
                        <a:pt x="178" y="222"/>
                      </a:cubicBezTo>
                      <a:cubicBezTo>
                        <a:pt x="183" y="227"/>
                        <a:pt x="185" y="229"/>
                        <a:pt x="187" y="229"/>
                      </a:cubicBezTo>
                      <a:cubicBezTo>
                        <a:pt x="189" y="229"/>
                        <a:pt x="192" y="227"/>
                        <a:pt x="196" y="222"/>
                      </a:cubicBezTo>
                      <a:cubicBezTo>
                        <a:pt x="196" y="222"/>
                        <a:pt x="196" y="213"/>
                        <a:pt x="196" y="205"/>
                      </a:cubicBezTo>
                      <a:cubicBezTo>
                        <a:pt x="190" y="205"/>
                        <a:pt x="188" y="201"/>
                        <a:pt x="185" y="201"/>
                      </a:cubicBezTo>
                      <a:cubicBezTo>
                        <a:pt x="183" y="201"/>
                        <a:pt x="181" y="202"/>
                        <a:pt x="178" y="205"/>
                      </a:cubicBezTo>
                      <a:cubicBezTo>
                        <a:pt x="116" y="151"/>
                        <a:pt x="63" y="80"/>
                        <a:pt x="27" y="9"/>
                      </a:cubicBezTo>
                      <a:cubicBezTo>
                        <a:pt x="18" y="0"/>
                        <a:pt x="18"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8449710" y="4194495"/>
                  <a:ext cx="43038" cy="21876"/>
                </a:xfrm>
                <a:custGeom>
                  <a:avLst/>
                  <a:gdLst/>
                  <a:ahLst/>
                  <a:cxnLst/>
                  <a:rect l="l" t="t" r="r" b="b"/>
                  <a:pathLst>
                    <a:path w="543" h="276" extrusionOk="0">
                      <a:moveTo>
                        <a:pt x="10" y="0"/>
                      </a:moveTo>
                      <a:cubicBezTo>
                        <a:pt x="1" y="9"/>
                        <a:pt x="10" y="18"/>
                        <a:pt x="19" y="27"/>
                      </a:cubicBezTo>
                      <a:cubicBezTo>
                        <a:pt x="28" y="36"/>
                        <a:pt x="28" y="36"/>
                        <a:pt x="37" y="45"/>
                      </a:cubicBezTo>
                      <a:lnTo>
                        <a:pt x="90" y="80"/>
                      </a:lnTo>
                      <a:cubicBezTo>
                        <a:pt x="143" y="116"/>
                        <a:pt x="196" y="151"/>
                        <a:pt x="259" y="178"/>
                      </a:cubicBezTo>
                      <a:cubicBezTo>
                        <a:pt x="321" y="205"/>
                        <a:pt x="383" y="231"/>
                        <a:pt x="445" y="249"/>
                      </a:cubicBezTo>
                      <a:cubicBezTo>
                        <a:pt x="472" y="258"/>
                        <a:pt x="489" y="258"/>
                        <a:pt x="507" y="258"/>
                      </a:cubicBezTo>
                      <a:lnTo>
                        <a:pt x="516" y="258"/>
                      </a:lnTo>
                      <a:cubicBezTo>
                        <a:pt x="516" y="267"/>
                        <a:pt x="525" y="267"/>
                        <a:pt x="525" y="276"/>
                      </a:cubicBezTo>
                      <a:cubicBezTo>
                        <a:pt x="534" y="276"/>
                        <a:pt x="534" y="267"/>
                        <a:pt x="543" y="267"/>
                      </a:cubicBezTo>
                      <a:cubicBezTo>
                        <a:pt x="543" y="258"/>
                        <a:pt x="534" y="249"/>
                        <a:pt x="534" y="249"/>
                      </a:cubicBezTo>
                      <a:lnTo>
                        <a:pt x="507" y="249"/>
                      </a:lnTo>
                      <a:lnTo>
                        <a:pt x="445" y="231"/>
                      </a:lnTo>
                      <a:cubicBezTo>
                        <a:pt x="383" y="213"/>
                        <a:pt x="321" y="196"/>
                        <a:pt x="267" y="169"/>
                      </a:cubicBezTo>
                      <a:cubicBezTo>
                        <a:pt x="205" y="134"/>
                        <a:pt x="152" y="107"/>
                        <a:pt x="99" y="71"/>
                      </a:cubicBezTo>
                      <a:lnTo>
                        <a:pt x="45" y="27"/>
                      </a:lnTo>
                      <a:lnTo>
                        <a:pt x="37" y="9"/>
                      </a:lnTo>
                      <a:cubicBezTo>
                        <a:pt x="19" y="0"/>
                        <a:pt x="1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8437742" y="4198696"/>
                  <a:ext cx="5073" cy="16962"/>
                </a:xfrm>
                <a:custGeom>
                  <a:avLst/>
                  <a:gdLst/>
                  <a:ahLst/>
                  <a:cxnLst/>
                  <a:rect l="l" t="t" r="r" b="b"/>
                  <a:pathLst>
                    <a:path w="64" h="214" extrusionOk="0">
                      <a:moveTo>
                        <a:pt x="45" y="1"/>
                      </a:moveTo>
                      <a:cubicBezTo>
                        <a:pt x="19" y="63"/>
                        <a:pt x="1" y="125"/>
                        <a:pt x="10" y="187"/>
                      </a:cubicBezTo>
                      <a:lnTo>
                        <a:pt x="10" y="196"/>
                      </a:lnTo>
                      <a:cubicBezTo>
                        <a:pt x="19" y="134"/>
                        <a:pt x="28" y="72"/>
                        <a:pt x="54" y="18"/>
                      </a:cubicBezTo>
                      <a:cubicBezTo>
                        <a:pt x="63" y="9"/>
                        <a:pt x="63" y="9"/>
                        <a:pt x="54" y="1"/>
                      </a:cubicBezTo>
                      <a:close/>
                      <a:moveTo>
                        <a:pt x="10" y="196"/>
                      </a:moveTo>
                      <a:cubicBezTo>
                        <a:pt x="1" y="196"/>
                        <a:pt x="1" y="205"/>
                        <a:pt x="1" y="205"/>
                      </a:cubicBezTo>
                      <a:cubicBezTo>
                        <a:pt x="1" y="214"/>
                        <a:pt x="10" y="214"/>
                        <a:pt x="10" y="214"/>
                      </a:cubicBezTo>
                      <a:cubicBezTo>
                        <a:pt x="19" y="214"/>
                        <a:pt x="28" y="214"/>
                        <a:pt x="19" y="205"/>
                      </a:cubicBezTo>
                      <a:cubicBezTo>
                        <a:pt x="19" y="205"/>
                        <a:pt x="19" y="196"/>
                        <a:pt x="10"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8442022" y="4177613"/>
                  <a:ext cx="5707" cy="13950"/>
                </a:xfrm>
                <a:custGeom>
                  <a:avLst/>
                  <a:gdLst/>
                  <a:ahLst/>
                  <a:cxnLst/>
                  <a:rect l="l" t="t" r="r" b="b"/>
                  <a:pathLst>
                    <a:path w="72" h="176" extrusionOk="0">
                      <a:moveTo>
                        <a:pt x="18" y="0"/>
                      </a:moveTo>
                      <a:cubicBezTo>
                        <a:pt x="9" y="0"/>
                        <a:pt x="0" y="9"/>
                        <a:pt x="9" y="18"/>
                      </a:cubicBezTo>
                      <a:cubicBezTo>
                        <a:pt x="9" y="18"/>
                        <a:pt x="9" y="27"/>
                        <a:pt x="18" y="27"/>
                      </a:cubicBezTo>
                      <a:cubicBezTo>
                        <a:pt x="27" y="27"/>
                        <a:pt x="27" y="18"/>
                        <a:pt x="27" y="18"/>
                      </a:cubicBezTo>
                      <a:cubicBezTo>
                        <a:pt x="27" y="9"/>
                        <a:pt x="27" y="0"/>
                        <a:pt x="18" y="0"/>
                      </a:cubicBezTo>
                      <a:close/>
                      <a:moveTo>
                        <a:pt x="18" y="36"/>
                      </a:moveTo>
                      <a:lnTo>
                        <a:pt x="18" y="36"/>
                      </a:lnTo>
                      <a:cubicBezTo>
                        <a:pt x="18" y="80"/>
                        <a:pt x="27" y="133"/>
                        <a:pt x="54" y="169"/>
                      </a:cubicBezTo>
                      <a:cubicBezTo>
                        <a:pt x="58" y="173"/>
                        <a:pt x="60" y="176"/>
                        <a:pt x="62" y="176"/>
                      </a:cubicBezTo>
                      <a:cubicBezTo>
                        <a:pt x="65" y="176"/>
                        <a:pt x="67" y="173"/>
                        <a:pt x="71" y="169"/>
                      </a:cubicBezTo>
                      <a:cubicBezTo>
                        <a:pt x="71" y="169"/>
                        <a:pt x="71" y="160"/>
                        <a:pt x="71" y="160"/>
                      </a:cubicBezTo>
                      <a:cubicBezTo>
                        <a:pt x="36" y="125"/>
                        <a:pt x="18" y="80"/>
                        <a:pt x="18"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8430053" y="4177613"/>
                  <a:ext cx="13474" cy="12761"/>
                </a:xfrm>
                <a:custGeom>
                  <a:avLst/>
                  <a:gdLst/>
                  <a:ahLst/>
                  <a:cxnLst/>
                  <a:rect l="l" t="t" r="r" b="b"/>
                  <a:pathLst>
                    <a:path w="170" h="161" extrusionOk="0">
                      <a:moveTo>
                        <a:pt x="18" y="0"/>
                      </a:moveTo>
                      <a:cubicBezTo>
                        <a:pt x="18" y="0"/>
                        <a:pt x="9" y="0"/>
                        <a:pt x="9" y="9"/>
                      </a:cubicBezTo>
                      <a:cubicBezTo>
                        <a:pt x="0" y="18"/>
                        <a:pt x="9" y="18"/>
                        <a:pt x="9" y="18"/>
                      </a:cubicBezTo>
                      <a:cubicBezTo>
                        <a:pt x="9" y="27"/>
                        <a:pt x="18" y="27"/>
                        <a:pt x="18" y="27"/>
                      </a:cubicBezTo>
                      <a:lnTo>
                        <a:pt x="27" y="27"/>
                      </a:lnTo>
                      <a:cubicBezTo>
                        <a:pt x="54" y="45"/>
                        <a:pt x="80" y="62"/>
                        <a:pt x="98" y="89"/>
                      </a:cubicBezTo>
                      <a:cubicBezTo>
                        <a:pt x="125" y="107"/>
                        <a:pt x="142" y="133"/>
                        <a:pt x="160" y="160"/>
                      </a:cubicBezTo>
                      <a:lnTo>
                        <a:pt x="169" y="160"/>
                      </a:lnTo>
                      <a:cubicBezTo>
                        <a:pt x="169" y="160"/>
                        <a:pt x="169" y="151"/>
                        <a:pt x="169" y="151"/>
                      </a:cubicBezTo>
                      <a:cubicBezTo>
                        <a:pt x="151" y="116"/>
                        <a:pt x="134" y="98"/>
                        <a:pt x="107" y="71"/>
                      </a:cubicBezTo>
                      <a:cubicBezTo>
                        <a:pt x="80" y="53"/>
                        <a:pt x="54" y="27"/>
                        <a:pt x="27" y="9"/>
                      </a:cubicBezTo>
                      <a:cubicBezTo>
                        <a:pt x="27"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8442022" y="4193782"/>
                  <a:ext cx="4280" cy="17992"/>
                </a:xfrm>
                <a:custGeom>
                  <a:avLst/>
                  <a:gdLst/>
                  <a:ahLst/>
                  <a:cxnLst/>
                  <a:rect l="l" t="t" r="r" b="b"/>
                  <a:pathLst>
                    <a:path w="54" h="227" extrusionOk="0">
                      <a:moveTo>
                        <a:pt x="36" y="0"/>
                      </a:moveTo>
                      <a:cubicBezTo>
                        <a:pt x="18" y="63"/>
                        <a:pt x="9" y="134"/>
                        <a:pt x="9" y="196"/>
                      </a:cubicBezTo>
                      <a:lnTo>
                        <a:pt x="9" y="205"/>
                      </a:lnTo>
                      <a:cubicBezTo>
                        <a:pt x="0" y="205"/>
                        <a:pt x="0" y="214"/>
                        <a:pt x="0" y="214"/>
                      </a:cubicBezTo>
                      <a:cubicBezTo>
                        <a:pt x="0" y="220"/>
                        <a:pt x="5" y="226"/>
                        <a:pt x="10" y="226"/>
                      </a:cubicBezTo>
                      <a:cubicBezTo>
                        <a:pt x="13" y="226"/>
                        <a:pt x="15" y="225"/>
                        <a:pt x="18" y="222"/>
                      </a:cubicBezTo>
                      <a:cubicBezTo>
                        <a:pt x="18" y="222"/>
                        <a:pt x="27" y="222"/>
                        <a:pt x="27" y="214"/>
                      </a:cubicBezTo>
                      <a:lnTo>
                        <a:pt x="18" y="214"/>
                      </a:lnTo>
                      <a:lnTo>
                        <a:pt x="18" y="205"/>
                      </a:lnTo>
                      <a:cubicBezTo>
                        <a:pt x="18" y="169"/>
                        <a:pt x="18" y="143"/>
                        <a:pt x="27" y="107"/>
                      </a:cubicBezTo>
                      <a:cubicBezTo>
                        <a:pt x="36" y="80"/>
                        <a:pt x="45" y="45"/>
                        <a:pt x="54" y="18"/>
                      </a:cubicBezTo>
                      <a:cubicBezTo>
                        <a:pt x="54" y="9"/>
                        <a:pt x="54" y="9"/>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
                <p:cNvSpPr/>
                <p:nvPr/>
              </p:nvSpPr>
              <p:spPr>
                <a:xfrm>
                  <a:off x="8450423" y="4180387"/>
                  <a:ext cx="12048" cy="9273"/>
                </a:xfrm>
                <a:custGeom>
                  <a:avLst/>
                  <a:gdLst/>
                  <a:ahLst/>
                  <a:cxnLst/>
                  <a:rect l="l" t="t" r="r" b="b"/>
                  <a:pathLst>
                    <a:path w="152" h="117" extrusionOk="0">
                      <a:moveTo>
                        <a:pt x="134" y="1"/>
                      </a:moveTo>
                      <a:cubicBezTo>
                        <a:pt x="127" y="1"/>
                        <a:pt x="119" y="7"/>
                        <a:pt x="122" y="20"/>
                      </a:cubicBezTo>
                      <a:lnTo>
                        <a:pt x="122" y="20"/>
                      </a:lnTo>
                      <a:cubicBezTo>
                        <a:pt x="123" y="20"/>
                        <a:pt x="124" y="19"/>
                        <a:pt x="125" y="18"/>
                      </a:cubicBezTo>
                      <a:lnTo>
                        <a:pt x="143" y="18"/>
                      </a:lnTo>
                      <a:cubicBezTo>
                        <a:pt x="152" y="18"/>
                        <a:pt x="152" y="10"/>
                        <a:pt x="152" y="1"/>
                      </a:cubicBezTo>
                      <a:close/>
                      <a:moveTo>
                        <a:pt x="122" y="20"/>
                      </a:moveTo>
                      <a:lnTo>
                        <a:pt x="122" y="20"/>
                      </a:lnTo>
                      <a:cubicBezTo>
                        <a:pt x="110" y="28"/>
                        <a:pt x="99" y="36"/>
                        <a:pt x="88" y="45"/>
                      </a:cubicBezTo>
                      <a:lnTo>
                        <a:pt x="88" y="45"/>
                      </a:lnTo>
                      <a:cubicBezTo>
                        <a:pt x="100" y="38"/>
                        <a:pt x="113" y="32"/>
                        <a:pt x="125" y="27"/>
                      </a:cubicBezTo>
                      <a:cubicBezTo>
                        <a:pt x="124" y="25"/>
                        <a:pt x="123" y="22"/>
                        <a:pt x="122" y="20"/>
                      </a:cubicBezTo>
                      <a:close/>
                      <a:moveTo>
                        <a:pt x="88" y="45"/>
                      </a:moveTo>
                      <a:cubicBezTo>
                        <a:pt x="56" y="61"/>
                        <a:pt x="26" y="82"/>
                        <a:pt x="1" y="107"/>
                      </a:cubicBezTo>
                      <a:cubicBezTo>
                        <a:pt x="1" y="107"/>
                        <a:pt x="1" y="116"/>
                        <a:pt x="1" y="116"/>
                      </a:cubicBezTo>
                      <a:lnTo>
                        <a:pt x="19" y="116"/>
                      </a:lnTo>
                      <a:cubicBezTo>
                        <a:pt x="37" y="91"/>
                        <a:pt x="60" y="66"/>
                        <a:pt x="88" y="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
                <p:cNvSpPr/>
                <p:nvPr/>
              </p:nvSpPr>
              <p:spPr>
                <a:xfrm>
                  <a:off x="8450423" y="4192355"/>
                  <a:ext cx="9273" cy="5707"/>
                </a:xfrm>
                <a:custGeom>
                  <a:avLst/>
                  <a:gdLst/>
                  <a:ahLst/>
                  <a:cxnLst/>
                  <a:rect l="l" t="t" r="r" b="b"/>
                  <a:pathLst>
                    <a:path w="117" h="72" extrusionOk="0">
                      <a:moveTo>
                        <a:pt x="10" y="1"/>
                      </a:moveTo>
                      <a:cubicBezTo>
                        <a:pt x="1" y="1"/>
                        <a:pt x="1" y="1"/>
                        <a:pt x="1" y="10"/>
                      </a:cubicBezTo>
                      <a:lnTo>
                        <a:pt x="1" y="18"/>
                      </a:lnTo>
                      <a:cubicBezTo>
                        <a:pt x="36" y="27"/>
                        <a:pt x="63" y="36"/>
                        <a:pt x="99" y="54"/>
                      </a:cubicBezTo>
                      <a:cubicBezTo>
                        <a:pt x="90" y="63"/>
                        <a:pt x="90" y="63"/>
                        <a:pt x="99" y="72"/>
                      </a:cubicBezTo>
                      <a:lnTo>
                        <a:pt x="107" y="72"/>
                      </a:lnTo>
                      <a:cubicBezTo>
                        <a:pt x="116" y="63"/>
                        <a:pt x="116" y="54"/>
                        <a:pt x="107" y="54"/>
                      </a:cubicBezTo>
                      <a:cubicBezTo>
                        <a:pt x="107" y="54"/>
                        <a:pt x="107" y="54"/>
                        <a:pt x="107" y="45"/>
                      </a:cubicBezTo>
                      <a:cubicBezTo>
                        <a:pt x="72" y="27"/>
                        <a:pt x="45" y="10"/>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8449710" y="4196318"/>
                  <a:ext cx="47318" cy="30594"/>
                </a:xfrm>
                <a:custGeom>
                  <a:avLst/>
                  <a:gdLst/>
                  <a:ahLst/>
                  <a:cxnLst/>
                  <a:rect l="l" t="t" r="r" b="b"/>
                  <a:pathLst>
                    <a:path w="597" h="386" extrusionOk="0">
                      <a:moveTo>
                        <a:pt x="5" y="0"/>
                      </a:moveTo>
                      <a:cubicBezTo>
                        <a:pt x="3" y="0"/>
                        <a:pt x="1" y="1"/>
                        <a:pt x="1" y="4"/>
                      </a:cubicBezTo>
                      <a:cubicBezTo>
                        <a:pt x="1" y="4"/>
                        <a:pt x="1" y="22"/>
                        <a:pt x="19" y="31"/>
                      </a:cubicBezTo>
                      <a:cubicBezTo>
                        <a:pt x="19" y="39"/>
                        <a:pt x="28" y="39"/>
                        <a:pt x="37" y="48"/>
                      </a:cubicBezTo>
                      <a:lnTo>
                        <a:pt x="90" y="102"/>
                      </a:lnTo>
                      <a:cubicBezTo>
                        <a:pt x="152" y="146"/>
                        <a:pt x="214" y="190"/>
                        <a:pt x="285" y="235"/>
                      </a:cubicBezTo>
                      <a:cubicBezTo>
                        <a:pt x="347" y="270"/>
                        <a:pt x="418" y="315"/>
                        <a:pt x="489" y="341"/>
                      </a:cubicBezTo>
                      <a:lnTo>
                        <a:pt x="561" y="377"/>
                      </a:lnTo>
                      <a:lnTo>
                        <a:pt x="569" y="377"/>
                      </a:lnTo>
                      <a:cubicBezTo>
                        <a:pt x="569" y="377"/>
                        <a:pt x="569" y="386"/>
                        <a:pt x="578" y="386"/>
                      </a:cubicBezTo>
                      <a:cubicBezTo>
                        <a:pt x="587" y="386"/>
                        <a:pt x="587" y="386"/>
                        <a:pt x="596" y="377"/>
                      </a:cubicBezTo>
                      <a:cubicBezTo>
                        <a:pt x="596" y="368"/>
                        <a:pt x="596" y="359"/>
                        <a:pt x="587" y="359"/>
                      </a:cubicBezTo>
                      <a:lnTo>
                        <a:pt x="561" y="359"/>
                      </a:lnTo>
                      <a:lnTo>
                        <a:pt x="489" y="333"/>
                      </a:lnTo>
                      <a:cubicBezTo>
                        <a:pt x="463" y="315"/>
                        <a:pt x="427" y="297"/>
                        <a:pt x="392" y="279"/>
                      </a:cubicBezTo>
                      <a:cubicBezTo>
                        <a:pt x="365" y="262"/>
                        <a:pt x="330" y="244"/>
                        <a:pt x="294" y="217"/>
                      </a:cubicBezTo>
                      <a:cubicBezTo>
                        <a:pt x="223" y="182"/>
                        <a:pt x="161" y="137"/>
                        <a:pt x="108" y="84"/>
                      </a:cubicBezTo>
                      <a:cubicBezTo>
                        <a:pt x="81" y="66"/>
                        <a:pt x="63" y="48"/>
                        <a:pt x="54" y="39"/>
                      </a:cubicBezTo>
                      <a:lnTo>
                        <a:pt x="28" y="13"/>
                      </a:lnTo>
                      <a:cubicBezTo>
                        <a:pt x="21" y="7"/>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8432114" y="4194178"/>
                  <a:ext cx="11413" cy="49220"/>
                </a:xfrm>
                <a:custGeom>
                  <a:avLst/>
                  <a:gdLst/>
                  <a:ahLst/>
                  <a:cxnLst/>
                  <a:rect l="l" t="t" r="r" b="b"/>
                  <a:pathLst>
                    <a:path w="144" h="621" extrusionOk="0">
                      <a:moveTo>
                        <a:pt x="132" y="1"/>
                      </a:moveTo>
                      <a:cubicBezTo>
                        <a:pt x="129" y="1"/>
                        <a:pt x="123" y="9"/>
                        <a:pt x="116" y="22"/>
                      </a:cubicBezTo>
                      <a:cubicBezTo>
                        <a:pt x="108" y="31"/>
                        <a:pt x="108" y="31"/>
                        <a:pt x="108" y="40"/>
                      </a:cubicBezTo>
                      <a:lnTo>
                        <a:pt x="90" y="75"/>
                      </a:lnTo>
                      <a:lnTo>
                        <a:pt x="72" y="111"/>
                      </a:lnTo>
                      <a:cubicBezTo>
                        <a:pt x="45" y="173"/>
                        <a:pt x="28" y="235"/>
                        <a:pt x="19" y="306"/>
                      </a:cubicBezTo>
                      <a:cubicBezTo>
                        <a:pt x="10" y="342"/>
                        <a:pt x="10" y="386"/>
                        <a:pt x="1" y="422"/>
                      </a:cubicBezTo>
                      <a:cubicBezTo>
                        <a:pt x="1" y="448"/>
                        <a:pt x="1" y="484"/>
                        <a:pt x="1" y="519"/>
                      </a:cubicBezTo>
                      <a:cubicBezTo>
                        <a:pt x="10" y="546"/>
                        <a:pt x="10" y="573"/>
                        <a:pt x="10" y="591"/>
                      </a:cubicBezTo>
                      <a:lnTo>
                        <a:pt x="10" y="599"/>
                      </a:lnTo>
                      <a:cubicBezTo>
                        <a:pt x="10" y="599"/>
                        <a:pt x="10" y="608"/>
                        <a:pt x="10" y="608"/>
                      </a:cubicBezTo>
                      <a:cubicBezTo>
                        <a:pt x="10" y="615"/>
                        <a:pt x="10" y="621"/>
                        <a:pt x="13" y="621"/>
                      </a:cubicBezTo>
                      <a:cubicBezTo>
                        <a:pt x="14" y="621"/>
                        <a:pt x="16" y="620"/>
                        <a:pt x="19" y="617"/>
                      </a:cubicBezTo>
                      <a:cubicBezTo>
                        <a:pt x="28" y="617"/>
                        <a:pt x="28" y="617"/>
                        <a:pt x="28" y="608"/>
                      </a:cubicBezTo>
                      <a:cubicBezTo>
                        <a:pt x="28" y="608"/>
                        <a:pt x="28" y="599"/>
                        <a:pt x="28" y="599"/>
                      </a:cubicBezTo>
                      <a:lnTo>
                        <a:pt x="28" y="591"/>
                      </a:lnTo>
                      <a:cubicBezTo>
                        <a:pt x="28" y="573"/>
                        <a:pt x="28" y="546"/>
                        <a:pt x="28" y="519"/>
                      </a:cubicBezTo>
                      <a:cubicBezTo>
                        <a:pt x="19" y="484"/>
                        <a:pt x="19" y="457"/>
                        <a:pt x="28" y="422"/>
                      </a:cubicBezTo>
                      <a:cubicBezTo>
                        <a:pt x="28" y="386"/>
                        <a:pt x="28" y="351"/>
                        <a:pt x="36" y="315"/>
                      </a:cubicBezTo>
                      <a:cubicBezTo>
                        <a:pt x="45" y="244"/>
                        <a:pt x="63" y="173"/>
                        <a:pt x="99" y="111"/>
                      </a:cubicBezTo>
                      <a:lnTo>
                        <a:pt x="108" y="75"/>
                      </a:lnTo>
                      <a:cubicBezTo>
                        <a:pt x="116" y="66"/>
                        <a:pt x="125" y="58"/>
                        <a:pt x="125" y="58"/>
                      </a:cubicBezTo>
                      <a:lnTo>
                        <a:pt x="134" y="31"/>
                      </a:lnTo>
                      <a:cubicBezTo>
                        <a:pt x="134" y="22"/>
                        <a:pt x="143" y="4"/>
                        <a:pt x="134" y="4"/>
                      </a:cubicBezTo>
                      <a:cubicBezTo>
                        <a:pt x="134" y="2"/>
                        <a:pt x="134"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9" name="Google Shape;5519;p7"/>
            <p:cNvGrpSpPr/>
            <p:nvPr/>
          </p:nvGrpSpPr>
          <p:grpSpPr>
            <a:xfrm>
              <a:off x="7097675" y="2564968"/>
              <a:ext cx="165493" cy="157653"/>
              <a:chOff x="7964008" y="4031300"/>
              <a:chExt cx="107080" cy="102008"/>
            </a:xfrm>
          </p:grpSpPr>
          <p:sp>
            <p:nvSpPr>
              <p:cNvPr id="5520" name="Google Shape;5520;p7"/>
              <p:cNvSpPr/>
              <p:nvPr/>
            </p:nvSpPr>
            <p:spPr>
              <a:xfrm>
                <a:off x="7964008" y="4031300"/>
                <a:ext cx="107080" cy="102008"/>
              </a:xfrm>
              <a:custGeom>
                <a:avLst/>
                <a:gdLst/>
                <a:ahLst/>
                <a:cxnLst/>
                <a:rect l="l" t="t" r="r" b="b"/>
                <a:pathLst>
                  <a:path w="1351" h="1287" extrusionOk="0">
                    <a:moveTo>
                      <a:pt x="901" y="1"/>
                    </a:moveTo>
                    <a:cubicBezTo>
                      <a:pt x="865" y="1"/>
                      <a:pt x="832" y="17"/>
                      <a:pt x="800" y="43"/>
                    </a:cubicBezTo>
                    <a:lnTo>
                      <a:pt x="747" y="88"/>
                    </a:lnTo>
                    <a:cubicBezTo>
                      <a:pt x="702" y="132"/>
                      <a:pt x="667" y="185"/>
                      <a:pt x="658" y="247"/>
                    </a:cubicBezTo>
                    <a:lnTo>
                      <a:pt x="640" y="327"/>
                    </a:lnTo>
                    <a:cubicBezTo>
                      <a:pt x="640" y="363"/>
                      <a:pt x="649" y="390"/>
                      <a:pt x="676" y="416"/>
                    </a:cubicBezTo>
                    <a:cubicBezTo>
                      <a:pt x="693" y="425"/>
                      <a:pt x="693" y="443"/>
                      <a:pt x="693" y="461"/>
                    </a:cubicBezTo>
                    <a:lnTo>
                      <a:pt x="693" y="496"/>
                    </a:lnTo>
                    <a:cubicBezTo>
                      <a:pt x="693" y="505"/>
                      <a:pt x="685" y="514"/>
                      <a:pt x="676" y="514"/>
                    </a:cubicBezTo>
                    <a:lnTo>
                      <a:pt x="640" y="514"/>
                    </a:lnTo>
                    <a:cubicBezTo>
                      <a:pt x="622" y="514"/>
                      <a:pt x="613" y="514"/>
                      <a:pt x="613" y="496"/>
                    </a:cubicBezTo>
                    <a:lnTo>
                      <a:pt x="596" y="470"/>
                    </a:lnTo>
                    <a:cubicBezTo>
                      <a:pt x="596" y="452"/>
                      <a:pt x="596" y="434"/>
                      <a:pt x="613" y="416"/>
                    </a:cubicBezTo>
                    <a:cubicBezTo>
                      <a:pt x="631" y="390"/>
                      <a:pt x="631" y="363"/>
                      <a:pt x="622" y="327"/>
                    </a:cubicBezTo>
                    <a:lnTo>
                      <a:pt x="596" y="247"/>
                    </a:lnTo>
                    <a:cubicBezTo>
                      <a:pt x="569" y="194"/>
                      <a:pt x="534" y="150"/>
                      <a:pt x="480" y="114"/>
                    </a:cubicBezTo>
                    <a:lnTo>
                      <a:pt x="409" y="79"/>
                    </a:lnTo>
                    <a:cubicBezTo>
                      <a:pt x="385" y="64"/>
                      <a:pt x="358" y="57"/>
                      <a:pt x="331" y="57"/>
                    </a:cubicBezTo>
                    <a:cubicBezTo>
                      <a:pt x="309" y="57"/>
                      <a:pt x="287" y="62"/>
                      <a:pt x="267" y="70"/>
                    </a:cubicBezTo>
                    <a:lnTo>
                      <a:pt x="258" y="79"/>
                    </a:lnTo>
                    <a:cubicBezTo>
                      <a:pt x="249" y="79"/>
                      <a:pt x="232" y="88"/>
                      <a:pt x="232" y="96"/>
                    </a:cubicBezTo>
                    <a:cubicBezTo>
                      <a:pt x="214" y="105"/>
                      <a:pt x="205" y="114"/>
                      <a:pt x="196" y="123"/>
                    </a:cubicBezTo>
                    <a:lnTo>
                      <a:pt x="187" y="132"/>
                    </a:lnTo>
                    <a:cubicBezTo>
                      <a:pt x="161" y="176"/>
                      <a:pt x="143" y="230"/>
                      <a:pt x="161" y="274"/>
                    </a:cubicBezTo>
                    <a:lnTo>
                      <a:pt x="187" y="354"/>
                    </a:lnTo>
                    <a:cubicBezTo>
                      <a:pt x="196" y="407"/>
                      <a:pt x="232" y="461"/>
                      <a:pt x="285" y="496"/>
                    </a:cubicBezTo>
                    <a:lnTo>
                      <a:pt x="356" y="541"/>
                    </a:lnTo>
                    <a:cubicBezTo>
                      <a:pt x="372" y="552"/>
                      <a:pt x="389" y="559"/>
                      <a:pt x="407" y="559"/>
                    </a:cubicBezTo>
                    <a:cubicBezTo>
                      <a:pt x="419" y="559"/>
                      <a:pt x="431" y="556"/>
                      <a:pt x="445" y="549"/>
                    </a:cubicBezTo>
                    <a:cubicBezTo>
                      <a:pt x="454" y="545"/>
                      <a:pt x="462" y="543"/>
                      <a:pt x="471" y="543"/>
                    </a:cubicBezTo>
                    <a:cubicBezTo>
                      <a:pt x="480" y="543"/>
                      <a:pt x="489" y="545"/>
                      <a:pt x="498" y="549"/>
                    </a:cubicBezTo>
                    <a:lnTo>
                      <a:pt x="525" y="567"/>
                    </a:lnTo>
                    <a:cubicBezTo>
                      <a:pt x="534" y="576"/>
                      <a:pt x="534" y="585"/>
                      <a:pt x="534" y="594"/>
                    </a:cubicBezTo>
                    <a:lnTo>
                      <a:pt x="534" y="603"/>
                    </a:lnTo>
                    <a:cubicBezTo>
                      <a:pt x="534" y="612"/>
                      <a:pt x="525" y="621"/>
                      <a:pt x="507" y="621"/>
                    </a:cubicBezTo>
                    <a:lnTo>
                      <a:pt x="480" y="621"/>
                    </a:lnTo>
                    <a:cubicBezTo>
                      <a:pt x="454" y="621"/>
                      <a:pt x="436" y="612"/>
                      <a:pt x="427" y="603"/>
                    </a:cubicBezTo>
                    <a:cubicBezTo>
                      <a:pt x="412" y="581"/>
                      <a:pt x="392" y="565"/>
                      <a:pt x="365" y="565"/>
                    </a:cubicBezTo>
                    <a:cubicBezTo>
                      <a:pt x="359" y="565"/>
                      <a:pt x="353" y="566"/>
                      <a:pt x="347" y="567"/>
                    </a:cubicBezTo>
                    <a:lnTo>
                      <a:pt x="267" y="576"/>
                    </a:lnTo>
                    <a:cubicBezTo>
                      <a:pt x="205" y="576"/>
                      <a:pt x="152" y="594"/>
                      <a:pt x="107" y="638"/>
                    </a:cubicBezTo>
                    <a:lnTo>
                      <a:pt x="54" y="692"/>
                    </a:lnTo>
                    <a:cubicBezTo>
                      <a:pt x="18" y="727"/>
                      <a:pt x="1" y="780"/>
                      <a:pt x="10" y="825"/>
                    </a:cubicBezTo>
                    <a:lnTo>
                      <a:pt x="10" y="843"/>
                    </a:lnTo>
                    <a:cubicBezTo>
                      <a:pt x="10" y="851"/>
                      <a:pt x="18" y="860"/>
                      <a:pt x="18" y="878"/>
                    </a:cubicBezTo>
                    <a:cubicBezTo>
                      <a:pt x="27" y="887"/>
                      <a:pt x="36" y="896"/>
                      <a:pt x="36" y="914"/>
                    </a:cubicBezTo>
                    <a:lnTo>
                      <a:pt x="45" y="922"/>
                    </a:lnTo>
                    <a:cubicBezTo>
                      <a:pt x="72" y="958"/>
                      <a:pt x="125" y="985"/>
                      <a:pt x="178" y="985"/>
                    </a:cubicBezTo>
                    <a:lnTo>
                      <a:pt x="249" y="985"/>
                    </a:lnTo>
                    <a:cubicBezTo>
                      <a:pt x="311" y="985"/>
                      <a:pt x="374" y="958"/>
                      <a:pt x="418" y="922"/>
                    </a:cubicBezTo>
                    <a:lnTo>
                      <a:pt x="480" y="869"/>
                    </a:lnTo>
                    <a:cubicBezTo>
                      <a:pt x="507" y="851"/>
                      <a:pt x="516" y="816"/>
                      <a:pt x="516" y="789"/>
                    </a:cubicBezTo>
                    <a:cubicBezTo>
                      <a:pt x="507" y="771"/>
                      <a:pt x="516" y="745"/>
                      <a:pt x="534" y="736"/>
                    </a:cubicBezTo>
                    <a:lnTo>
                      <a:pt x="560" y="709"/>
                    </a:lnTo>
                    <a:cubicBezTo>
                      <a:pt x="566" y="709"/>
                      <a:pt x="572" y="705"/>
                      <a:pt x="578" y="705"/>
                    </a:cubicBezTo>
                    <a:cubicBezTo>
                      <a:pt x="581" y="705"/>
                      <a:pt x="584" y="706"/>
                      <a:pt x="587" y="709"/>
                    </a:cubicBezTo>
                    <a:lnTo>
                      <a:pt x="605" y="709"/>
                    </a:lnTo>
                    <a:cubicBezTo>
                      <a:pt x="622" y="718"/>
                      <a:pt x="631" y="727"/>
                      <a:pt x="622" y="745"/>
                    </a:cubicBezTo>
                    <a:lnTo>
                      <a:pt x="613" y="771"/>
                    </a:lnTo>
                    <a:cubicBezTo>
                      <a:pt x="613" y="789"/>
                      <a:pt x="596" y="798"/>
                      <a:pt x="578" y="807"/>
                    </a:cubicBezTo>
                    <a:cubicBezTo>
                      <a:pt x="551" y="816"/>
                      <a:pt x="525" y="843"/>
                      <a:pt x="516" y="869"/>
                    </a:cubicBezTo>
                    <a:lnTo>
                      <a:pt x="498" y="958"/>
                    </a:lnTo>
                    <a:cubicBezTo>
                      <a:pt x="489" y="1011"/>
                      <a:pt x="498" y="1073"/>
                      <a:pt x="516" y="1127"/>
                    </a:cubicBezTo>
                    <a:lnTo>
                      <a:pt x="551" y="1198"/>
                    </a:lnTo>
                    <a:cubicBezTo>
                      <a:pt x="578" y="1242"/>
                      <a:pt x="613" y="1278"/>
                      <a:pt x="667" y="1287"/>
                    </a:cubicBezTo>
                    <a:lnTo>
                      <a:pt x="764" y="1287"/>
                    </a:lnTo>
                    <a:cubicBezTo>
                      <a:pt x="818" y="1269"/>
                      <a:pt x="853" y="1233"/>
                      <a:pt x="871" y="1189"/>
                    </a:cubicBezTo>
                    <a:lnTo>
                      <a:pt x="889" y="1109"/>
                    </a:lnTo>
                    <a:cubicBezTo>
                      <a:pt x="915" y="1056"/>
                      <a:pt x="915" y="994"/>
                      <a:pt x="889" y="931"/>
                    </a:cubicBezTo>
                    <a:lnTo>
                      <a:pt x="862" y="860"/>
                    </a:lnTo>
                    <a:cubicBezTo>
                      <a:pt x="853" y="825"/>
                      <a:pt x="827" y="807"/>
                      <a:pt x="791" y="798"/>
                    </a:cubicBezTo>
                    <a:cubicBezTo>
                      <a:pt x="773" y="798"/>
                      <a:pt x="756" y="780"/>
                      <a:pt x="756" y="763"/>
                    </a:cubicBezTo>
                    <a:lnTo>
                      <a:pt x="738" y="736"/>
                    </a:lnTo>
                    <a:cubicBezTo>
                      <a:pt x="738" y="727"/>
                      <a:pt x="738" y="718"/>
                      <a:pt x="747" y="709"/>
                    </a:cubicBezTo>
                    <a:lnTo>
                      <a:pt x="764" y="692"/>
                    </a:lnTo>
                    <a:cubicBezTo>
                      <a:pt x="769" y="687"/>
                      <a:pt x="773" y="685"/>
                      <a:pt x="778" y="685"/>
                    </a:cubicBezTo>
                    <a:cubicBezTo>
                      <a:pt x="782" y="685"/>
                      <a:pt x="787" y="687"/>
                      <a:pt x="791" y="692"/>
                    </a:cubicBezTo>
                    <a:lnTo>
                      <a:pt x="818" y="709"/>
                    </a:lnTo>
                    <a:cubicBezTo>
                      <a:pt x="836" y="718"/>
                      <a:pt x="844" y="736"/>
                      <a:pt x="844" y="754"/>
                    </a:cubicBezTo>
                    <a:cubicBezTo>
                      <a:pt x="844" y="789"/>
                      <a:pt x="862" y="816"/>
                      <a:pt x="889" y="834"/>
                    </a:cubicBezTo>
                    <a:lnTo>
                      <a:pt x="960" y="878"/>
                    </a:lnTo>
                    <a:cubicBezTo>
                      <a:pt x="1004" y="900"/>
                      <a:pt x="1054" y="916"/>
                      <a:pt x="1105" y="916"/>
                    </a:cubicBezTo>
                    <a:cubicBezTo>
                      <a:pt x="1115" y="916"/>
                      <a:pt x="1126" y="915"/>
                      <a:pt x="1137" y="914"/>
                    </a:cubicBezTo>
                    <a:lnTo>
                      <a:pt x="1209" y="905"/>
                    </a:lnTo>
                    <a:cubicBezTo>
                      <a:pt x="1262" y="896"/>
                      <a:pt x="1306" y="860"/>
                      <a:pt x="1333" y="816"/>
                    </a:cubicBezTo>
                    <a:lnTo>
                      <a:pt x="1333" y="807"/>
                    </a:lnTo>
                    <a:cubicBezTo>
                      <a:pt x="1333" y="798"/>
                      <a:pt x="1342" y="780"/>
                      <a:pt x="1342" y="771"/>
                    </a:cubicBezTo>
                    <a:cubicBezTo>
                      <a:pt x="1342" y="754"/>
                      <a:pt x="1351" y="745"/>
                      <a:pt x="1351" y="736"/>
                    </a:cubicBezTo>
                    <a:lnTo>
                      <a:pt x="1351" y="718"/>
                    </a:lnTo>
                    <a:cubicBezTo>
                      <a:pt x="1351" y="665"/>
                      <a:pt x="1324" y="621"/>
                      <a:pt x="1288" y="594"/>
                    </a:cubicBezTo>
                    <a:lnTo>
                      <a:pt x="1217" y="541"/>
                    </a:lnTo>
                    <a:cubicBezTo>
                      <a:pt x="1181" y="511"/>
                      <a:pt x="1132" y="494"/>
                      <a:pt x="1081" y="494"/>
                    </a:cubicBezTo>
                    <a:cubicBezTo>
                      <a:pt x="1070" y="494"/>
                      <a:pt x="1059" y="495"/>
                      <a:pt x="1049" y="496"/>
                    </a:cubicBezTo>
                    <a:lnTo>
                      <a:pt x="969" y="496"/>
                    </a:lnTo>
                    <a:cubicBezTo>
                      <a:pt x="933" y="496"/>
                      <a:pt x="907" y="514"/>
                      <a:pt x="898" y="541"/>
                    </a:cubicBezTo>
                    <a:cubicBezTo>
                      <a:pt x="889" y="558"/>
                      <a:pt x="871" y="567"/>
                      <a:pt x="853" y="576"/>
                    </a:cubicBezTo>
                    <a:lnTo>
                      <a:pt x="818" y="594"/>
                    </a:lnTo>
                    <a:cubicBezTo>
                      <a:pt x="800" y="594"/>
                      <a:pt x="791" y="585"/>
                      <a:pt x="782" y="576"/>
                    </a:cubicBezTo>
                    <a:cubicBezTo>
                      <a:pt x="782" y="558"/>
                      <a:pt x="782" y="549"/>
                      <a:pt x="791" y="541"/>
                    </a:cubicBezTo>
                    <a:lnTo>
                      <a:pt x="818" y="523"/>
                    </a:lnTo>
                    <a:cubicBezTo>
                      <a:pt x="824" y="510"/>
                      <a:pt x="840" y="502"/>
                      <a:pt x="855" y="502"/>
                    </a:cubicBezTo>
                    <a:cubicBezTo>
                      <a:pt x="861" y="502"/>
                      <a:pt x="866" y="503"/>
                      <a:pt x="871" y="505"/>
                    </a:cubicBezTo>
                    <a:cubicBezTo>
                      <a:pt x="878" y="507"/>
                      <a:pt x="885" y="508"/>
                      <a:pt x="892" y="508"/>
                    </a:cubicBezTo>
                    <a:cubicBezTo>
                      <a:pt x="914" y="508"/>
                      <a:pt x="938" y="498"/>
                      <a:pt x="951" y="478"/>
                    </a:cubicBezTo>
                    <a:lnTo>
                      <a:pt x="1013" y="416"/>
                    </a:lnTo>
                    <a:cubicBezTo>
                      <a:pt x="1049" y="372"/>
                      <a:pt x="1075" y="319"/>
                      <a:pt x="1084" y="256"/>
                    </a:cubicBezTo>
                    <a:lnTo>
                      <a:pt x="1093" y="176"/>
                    </a:lnTo>
                    <a:cubicBezTo>
                      <a:pt x="1093" y="123"/>
                      <a:pt x="1066" y="79"/>
                      <a:pt x="1031" y="43"/>
                    </a:cubicBezTo>
                    <a:lnTo>
                      <a:pt x="1022" y="43"/>
                    </a:lnTo>
                    <a:cubicBezTo>
                      <a:pt x="1013" y="34"/>
                      <a:pt x="1004" y="25"/>
                      <a:pt x="986" y="17"/>
                    </a:cubicBezTo>
                    <a:cubicBezTo>
                      <a:pt x="978" y="17"/>
                      <a:pt x="969" y="8"/>
                      <a:pt x="951" y="8"/>
                    </a:cubicBezTo>
                    <a:lnTo>
                      <a:pt x="942" y="8"/>
                    </a:lnTo>
                    <a:cubicBezTo>
                      <a:pt x="928" y="3"/>
                      <a:pt x="914" y="1"/>
                      <a:pt x="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1" name="Google Shape;5521;p7"/>
              <p:cNvGrpSpPr/>
              <p:nvPr/>
            </p:nvGrpSpPr>
            <p:grpSpPr>
              <a:xfrm>
                <a:off x="7994998" y="4052304"/>
                <a:ext cx="45812" cy="61268"/>
                <a:chOff x="7994998" y="4052304"/>
                <a:chExt cx="45812" cy="61268"/>
              </a:xfrm>
            </p:grpSpPr>
            <p:sp>
              <p:nvSpPr>
                <p:cNvPr id="5522" name="Google Shape;5522;p7"/>
                <p:cNvSpPr/>
                <p:nvPr/>
              </p:nvSpPr>
              <p:spPr>
                <a:xfrm>
                  <a:off x="8009741" y="4075527"/>
                  <a:ext cx="12761" cy="9907"/>
                </a:xfrm>
                <a:custGeom>
                  <a:avLst/>
                  <a:gdLst/>
                  <a:ahLst/>
                  <a:cxnLst/>
                  <a:rect l="l" t="t" r="r" b="b"/>
                  <a:pathLst>
                    <a:path w="161" h="125" extrusionOk="0">
                      <a:moveTo>
                        <a:pt x="161" y="71"/>
                      </a:moveTo>
                      <a:cubicBezTo>
                        <a:pt x="152" y="71"/>
                        <a:pt x="143" y="80"/>
                        <a:pt x="134" y="89"/>
                      </a:cubicBezTo>
                      <a:lnTo>
                        <a:pt x="116" y="98"/>
                      </a:lnTo>
                      <a:cubicBezTo>
                        <a:pt x="116" y="107"/>
                        <a:pt x="108" y="116"/>
                        <a:pt x="108" y="116"/>
                      </a:cubicBezTo>
                      <a:cubicBezTo>
                        <a:pt x="99" y="125"/>
                        <a:pt x="90" y="125"/>
                        <a:pt x="81" y="116"/>
                      </a:cubicBezTo>
                      <a:cubicBezTo>
                        <a:pt x="72" y="107"/>
                        <a:pt x="54" y="98"/>
                        <a:pt x="36" y="98"/>
                      </a:cubicBezTo>
                      <a:lnTo>
                        <a:pt x="19" y="98"/>
                      </a:lnTo>
                      <a:lnTo>
                        <a:pt x="19" y="98"/>
                      </a:lnTo>
                      <a:cubicBezTo>
                        <a:pt x="10" y="89"/>
                        <a:pt x="1" y="80"/>
                        <a:pt x="10" y="71"/>
                      </a:cubicBezTo>
                      <a:cubicBezTo>
                        <a:pt x="10" y="63"/>
                        <a:pt x="10" y="63"/>
                        <a:pt x="10" y="54"/>
                      </a:cubicBezTo>
                      <a:lnTo>
                        <a:pt x="10" y="45"/>
                      </a:lnTo>
                      <a:cubicBezTo>
                        <a:pt x="10" y="45"/>
                        <a:pt x="10" y="27"/>
                        <a:pt x="10" y="18"/>
                      </a:cubicBezTo>
                      <a:cubicBezTo>
                        <a:pt x="10" y="9"/>
                        <a:pt x="19" y="9"/>
                        <a:pt x="28" y="9"/>
                      </a:cubicBezTo>
                      <a:cubicBezTo>
                        <a:pt x="36" y="9"/>
                        <a:pt x="45" y="9"/>
                        <a:pt x="63" y="9"/>
                      </a:cubicBezTo>
                      <a:lnTo>
                        <a:pt x="90" y="0"/>
                      </a:lnTo>
                      <a:cubicBezTo>
                        <a:pt x="99" y="0"/>
                        <a:pt x="108" y="0"/>
                        <a:pt x="108" y="0"/>
                      </a:cubicBezTo>
                      <a:lnTo>
                        <a:pt x="116" y="0"/>
                      </a:lnTo>
                      <a:cubicBezTo>
                        <a:pt x="125" y="0"/>
                        <a:pt x="134" y="0"/>
                        <a:pt x="143" y="9"/>
                      </a:cubicBezTo>
                      <a:lnTo>
                        <a:pt x="143" y="27"/>
                      </a:lnTo>
                      <a:cubicBezTo>
                        <a:pt x="143" y="36"/>
                        <a:pt x="152" y="45"/>
                        <a:pt x="161" y="54"/>
                      </a:cubicBezTo>
                      <a:cubicBezTo>
                        <a:pt x="161" y="63"/>
                        <a:pt x="161" y="71"/>
                        <a:pt x="161" y="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8006253" y="4067205"/>
                  <a:ext cx="8560" cy="11730"/>
                </a:xfrm>
                <a:custGeom>
                  <a:avLst/>
                  <a:gdLst/>
                  <a:ahLst/>
                  <a:cxnLst/>
                  <a:rect l="l" t="t" r="r" b="b"/>
                  <a:pathLst>
                    <a:path w="108" h="148" extrusionOk="0">
                      <a:moveTo>
                        <a:pt x="5" y="1"/>
                      </a:moveTo>
                      <a:cubicBezTo>
                        <a:pt x="3" y="1"/>
                        <a:pt x="1" y="3"/>
                        <a:pt x="1" y="8"/>
                      </a:cubicBezTo>
                      <a:cubicBezTo>
                        <a:pt x="1" y="8"/>
                        <a:pt x="1" y="17"/>
                        <a:pt x="1" y="17"/>
                      </a:cubicBezTo>
                      <a:cubicBezTo>
                        <a:pt x="1" y="17"/>
                        <a:pt x="1" y="25"/>
                        <a:pt x="9" y="25"/>
                      </a:cubicBezTo>
                      <a:cubicBezTo>
                        <a:pt x="45" y="61"/>
                        <a:pt x="72" y="96"/>
                        <a:pt x="98" y="141"/>
                      </a:cubicBezTo>
                      <a:cubicBezTo>
                        <a:pt x="98" y="145"/>
                        <a:pt x="100" y="148"/>
                        <a:pt x="103" y="148"/>
                      </a:cubicBezTo>
                      <a:cubicBezTo>
                        <a:pt x="105" y="148"/>
                        <a:pt x="107" y="145"/>
                        <a:pt x="107" y="141"/>
                      </a:cubicBezTo>
                      <a:lnTo>
                        <a:pt x="107" y="132"/>
                      </a:lnTo>
                      <a:cubicBezTo>
                        <a:pt x="80" y="88"/>
                        <a:pt x="54" y="43"/>
                        <a:pt x="9" y="17"/>
                      </a:cubicBezTo>
                      <a:cubicBezTo>
                        <a:pt x="9" y="8"/>
                        <a:pt x="9" y="8"/>
                        <a:pt x="9" y="8"/>
                      </a:cubicBezTo>
                      <a:cubicBezTo>
                        <a:pt x="9" y="3"/>
                        <a:pt x="7"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8004113" y="4073387"/>
                  <a:ext cx="7847" cy="4280"/>
                </a:xfrm>
                <a:custGeom>
                  <a:avLst/>
                  <a:gdLst/>
                  <a:ahLst/>
                  <a:cxnLst/>
                  <a:rect l="l" t="t" r="r" b="b"/>
                  <a:pathLst>
                    <a:path w="99" h="54" extrusionOk="0">
                      <a:moveTo>
                        <a:pt x="10" y="1"/>
                      </a:moveTo>
                      <a:cubicBezTo>
                        <a:pt x="10" y="1"/>
                        <a:pt x="1" y="1"/>
                        <a:pt x="1" y="10"/>
                      </a:cubicBezTo>
                      <a:cubicBezTo>
                        <a:pt x="1" y="10"/>
                        <a:pt x="10" y="18"/>
                        <a:pt x="10" y="18"/>
                      </a:cubicBezTo>
                      <a:cubicBezTo>
                        <a:pt x="19" y="18"/>
                        <a:pt x="19" y="18"/>
                        <a:pt x="19" y="10"/>
                      </a:cubicBezTo>
                      <a:cubicBezTo>
                        <a:pt x="19" y="1"/>
                        <a:pt x="19" y="1"/>
                        <a:pt x="10" y="1"/>
                      </a:cubicBezTo>
                      <a:close/>
                      <a:moveTo>
                        <a:pt x="19" y="10"/>
                      </a:moveTo>
                      <a:cubicBezTo>
                        <a:pt x="45" y="18"/>
                        <a:pt x="72" y="36"/>
                        <a:pt x="90" y="54"/>
                      </a:cubicBezTo>
                      <a:lnTo>
                        <a:pt x="99" y="54"/>
                      </a:lnTo>
                      <a:lnTo>
                        <a:pt x="99" y="45"/>
                      </a:lnTo>
                      <a:cubicBezTo>
                        <a:pt x="81" y="27"/>
                        <a:pt x="54" y="10"/>
                        <a:pt x="1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7998486" y="4079015"/>
                  <a:ext cx="13474" cy="7133"/>
                </a:xfrm>
                <a:custGeom>
                  <a:avLst/>
                  <a:gdLst/>
                  <a:ahLst/>
                  <a:cxnLst/>
                  <a:rect l="l" t="t" r="r" b="b"/>
                  <a:pathLst>
                    <a:path w="170" h="90" extrusionOk="0">
                      <a:moveTo>
                        <a:pt x="161" y="1"/>
                      </a:moveTo>
                      <a:cubicBezTo>
                        <a:pt x="107" y="19"/>
                        <a:pt x="54" y="45"/>
                        <a:pt x="10" y="81"/>
                      </a:cubicBezTo>
                      <a:lnTo>
                        <a:pt x="1" y="81"/>
                      </a:lnTo>
                      <a:cubicBezTo>
                        <a:pt x="1" y="81"/>
                        <a:pt x="1" y="90"/>
                        <a:pt x="1" y="90"/>
                      </a:cubicBezTo>
                      <a:lnTo>
                        <a:pt x="10" y="90"/>
                      </a:lnTo>
                      <a:cubicBezTo>
                        <a:pt x="19" y="90"/>
                        <a:pt x="19" y="90"/>
                        <a:pt x="19" y="81"/>
                      </a:cubicBezTo>
                      <a:cubicBezTo>
                        <a:pt x="72" y="54"/>
                        <a:pt x="116" y="27"/>
                        <a:pt x="170" y="10"/>
                      </a:cubicBezTo>
                      <a:cubicBezTo>
                        <a:pt x="170" y="10"/>
                        <a:pt x="170" y="1"/>
                        <a:pt x="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8017508" y="4052304"/>
                  <a:ext cx="9273" cy="25601"/>
                </a:xfrm>
                <a:custGeom>
                  <a:avLst/>
                  <a:gdLst/>
                  <a:ahLst/>
                  <a:cxnLst/>
                  <a:rect l="l" t="t" r="r" b="b"/>
                  <a:pathLst>
                    <a:path w="117" h="323" extrusionOk="0">
                      <a:moveTo>
                        <a:pt x="107" y="0"/>
                      </a:moveTo>
                      <a:cubicBezTo>
                        <a:pt x="98" y="0"/>
                        <a:pt x="98" y="9"/>
                        <a:pt x="98" y="18"/>
                      </a:cubicBezTo>
                      <a:lnTo>
                        <a:pt x="98" y="27"/>
                      </a:lnTo>
                      <a:cubicBezTo>
                        <a:pt x="98" y="36"/>
                        <a:pt x="98" y="45"/>
                        <a:pt x="89" y="62"/>
                      </a:cubicBezTo>
                      <a:cubicBezTo>
                        <a:pt x="89" y="98"/>
                        <a:pt x="81" y="133"/>
                        <a:pt x="72" y="160"/>
                      </a:cubicBezTo>
                      <a:cubicBezTo>
                        <a:pt x="54" y="196"/>
                        <a:pt x="45" y="231"/>
                        <a:pt x="27" y="267"/>
                      </a:cubicBezTo>
                      <a:cubicBezTo>
                        <a:pt x="18" y="293"/>
                        <a:pt x="10" y="302"/>
                        <a:pt x="10" y="311"/>
                      </a:cubicBezTo>
                      <a:cubicBezTo>
                        <a:pt x="10" y="311"/>
                        <a:pt x="1" y="320"/>
                        <a:pt x="10" y="320"/>
                      </a:cubicBezTo>
                      <a:cubicBezTo>
                        <a:pt x="10" y="322"/>
                        <a:pt x="10" y="322"/>
                        <a:pt x="10" y="322"/>
                      </a:cubicBezTo>
                      <a:cubicBezTo>
                        <a:pt x="13" y="322"/>
                        <a:pt x="18" y="311"/>
                        <a:pt x="18" y="311"/>
                      </a:cubicBezTo>
                      <a:cubicBezTo>
                        <a:pt x="18" y="311"/>
                        <a:pt x="27" y="293"/>
                        <a:pt x="36" y="267"/>
                      </a:cubicBezTo>
                      <a:cubicBezTo>
                        <a:pt x="54" y="240"/>
                        <a:pt x="72" y="205"/>
                        <a:pt x="81" y="169"/>
                      </a:cubicBezTo>
                      <a:cubicBezTo>
                        <a:pt x="89" y="133"/>
                        <a:pt x="98" y="89"/>
                        <a:pt x="98" y="54"/>
                      </a:cubicBezTo>
                      <a:cubicBezTo>
                        <a:pt x="107" y="45"/>
                        <a:pt x="107" y="27"/>
                        <a:pt x="107" y="18"/>
                      </a:cubicBezTo>
                      <a:lnTo>
                        <a:pt x="107" y="9"/>
                      </a:lnTo>
                      <a:lnTo>
                        <a:pt x="116" y="9"/>
                      </a:lnTo>
                      <a:lnTo>
                        <a:pt x="1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8018221" y="4068473"/>
                  <a:ext cx="15535" cy="10621"/>
                </a:xfrm>
                <a:custGeom>
                  <a:avLst/>
                  <a:gdLst/>
                  <a:ahLst/>
                  <a:cxnLst/>
                  <a:rect l="l" t="t" r="r" b="b"/>
                  <a:pathLst>
                    <a:path w="196" h="134" extrusionOk="0">
                      <a:moveTo>
                        <a:pt x="187" y="1"/>
                      </a:moveTo>
                      <a:cubicBezTo>
                        <a:pt x="187" y="1"/>
                        <a:pt x="178" y="1"/>
                        <a:pt x="178" y="9"/>
                      </a:cubicBezTo>
                      <a:lnTo>
                        <a:pt x="152" y="18"/>
                      </a:lnTo>
                      <a:lnTo>
                        <a:pt x="89" y="54"/>
                      </a:lnTo>
                      <a:cubicBezTo>
                        <a:pt x="63" y="72"/>
                        <a:pt x="45" y="80"/>
                        <a:pt x="27" y="98"/>
                      </a:cubicBezTo>
                      <a:lnTo>
                        <a:pt x="1" y="116"/>
                      </a:lnTo>
                      <a:lnTo>
                        <a:pt x="1" y="134"/>
                      </a:lnTo>
                      <a:lnTo>
                        <a:pt x="9" y="134"/>
                      </a:lnTo>
                      <a:lnTo>
                        <a:pt x="36" y="107"/>
                      </a:lnTo>
                      <a:cubicBezTo>
                        <a:pt x="54" y="89"/>
                        <a:pt x="72" y="80"/>
                        <a:pt x="98" y="63"/>
                      </a:cubicBezTo>
                      <a:cubicBezTo>
                        <a:pt x="116" y="54"/>
                        <a:pt x="134" y="36"/>
                        <a:pt x="160" y="27"/>
                      </a:cubicBezTo>
                      <a:lnTo>
                        <a:pt x="178" y="18"/>
                      </a:lnTo>
                      <a:lnTo>
                        <a:pt x="196" y="18"/>
                      </a:lnTo>
                      <a:cubicBezTo>
                        <a:pt x="196" y="9"/>
                        <a:pt x="196" y="9"/>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
                <p:cNvSpPr/>
                <p:nvPr/>
              </p:nvSpPr>
              <p:spPr>
                <a:xfrm>
                  <a:off x="8020361" y="4079411"/>
                  <a:ext cx="20449" cy="6024"/>
                </a:xfrm>
                <a:custGeom>
                  <a:avLst/>
                  <a:gdLst/>
                  <a:ahLst/>
                  <a:cxnLst/>
                  <a:rect l="l" t="t" r="r" b="b"/>
                  <a:pathLst>
                    <a:path w="258" h="76" extrusionOk="0">
                      <a:moveTo>
                        <a:pt x="0" y="1"/>
                      </a:moveTo>
                      <a:cubicBezTo>
                        <a:pt x="0" y="1"/>
                        <a:pt x="0" y="2"/>
                        <a:pt x="0" y="5"/>
                      </a:cubicBezTo>
                      <a:cubicBezTo>
                        <a:pt x="0" y="14"/>
                        <a:pt x="9" y="14"/>
                        <a:pt x="9" y="14"/>
                      </a:cubicBezTo>
                      <a:lnTo>
                        <a:pt x="45" y="14"/>
                      </a:lnTo>
                      <a:lnTo>
                        <a:pt x="133" y="31"/>
                      </a:lnTo>
                      <a:cubicBezTo>
                        <a:pt x="160" y="40"/>
                        <a:pt x="196" y="49"/>
                        <a:pt x="213" y="58"/>
                      </a:cubicBezTo>
                      <a:lnTo>
                        <a:pt x="240" y="67"/>
                      </a:lnTo>
                      <a:lnTo>
                        <a:pt x="249" y="67"/>
                      </a:lnTo>
                      <a:cubicBezTo>
                        <a:pt x="249" y="67"/>
                        <a:pt x="249" y="67"/>
                        <a:pt x="249" y="76"/>
                      </a:cubicBezTo>
                      <a:lnTo>
                        <a:pt x="258" y="76"/>
                      </a:lnTo>
                      <a:cubicBezTo>
                        <a:pt x="258" y="67"/>
                        <a:pt x="258" y="67"/>
                        <a:pt x="258" y="58"/>
                      </a:cubicBezTo>
                      <a:lnTo>
                        <a:pt x="240" y="58"/>
                      </a:lnTo>
                      <a:lnTo>
                        <a:pt x="213" y="49"/>
                      </a:lnTo>
                      <a:cubicBezTo>
                        <a:pt x="196" y="40"/>
                        <a:pt x="160" y="31"/>
                        <a:pt x="133" y="22"/>
                      </a:cubicBezTo>
                      <a:cubicBezTo>
                        <a:pt x="107" y="14"/>
                        <a:pt x="71" y="5"/>
                        <a:pt x="53" y="5"/>
                      </a:cubicBezTo>
                      <a:lnTo>
                        <a:pt x="9" y="5"/>
                      </a:lnTo>
                      <a:cubicBezTo>
                        <a:pt x="3" y="5"/>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
                <p:cNvSpPr/>
                <p:nvPr/>
              </p:nvSpPr>
              <p:spPr>
                <a:xfrm>
                  <a:off x="8015368" y="4081155"/>
                  <a:ext cx="7133" cy="26077"/>
                </a:xfrm>
                <a:custGeom>
                  <a:avLst/>
                  <a:gdLst/>
                  <a:ahLst/>
                  <a:cxnLst/>
                  <a:rect l="l" t="t" r="r" b="b"/>
                  <a:pathLst>
                    <a:path w="90" h="329" extrusionOk="0">
                      <a:moveTo>
                        <a:pt x="10" y="0"/>
                      </a:moveTo>
                      <a:cubicBezTo>
                        <a:pt x="1" y="0"/>
                        <a:pt x="1" y="9"/>
                        <a:pt x="1" y="18"/>
                      </a:cubicBezTo>
                      <a:lnTo>
                        <a:pt x="1" y="27"/>
                      </a:lnTo>
                      <a:lnTo>
                        <a:pt x="1" y="63"/>
                      </a:lnTo>
                      <a:cubicBezTo>
                        <a:pt x="1" y="98"/>
                        <a:pt x="10" y="142"/>
                        <a:pt x="19" y="178"/>
                      </a:cubicBezTo>
                      <a:cubicBezTo>
                        <a:pt x="28" y="214"/>
                        <a:pt x="45" y="240"/>
                        <a:pt x="63" y="276"/>
                      </a:cubicBezTo>
                      <a:lnTo>
                        <a:pt x="81" y="320"/>
                      </a:lnTo>
                      <a:cubicBezTo>
                        <a:pt x="72" y="320"/>
                        <a:pt x="72" y="329"/>
                        <a:pt x="81" y="329"/>
                      </a:cubicBezTo>
                      <a:lnTo>
                        <a:pt x="90" y="329"/>
                      </a:lnTo>
                      <a:cubicBezTo>
                        <a:pt x="90" y="329"/>
                        <a:pt x="90" y="320"/>
                        <a:pt x="90" y="320"/>
                      </a:cubicBezTo>
                      <a:cubicBezTo>
                        <a:pt x="90" y="311"/>
                        <a:pt x="90" y="311"/>
                        <a:pt x="81" y="311"/>
                      </a:cubicBezTo>
                      <a:lnTo>
                        <a:pt x="81" y="302"/>
                      </a:lnTo>
                      <a:cubicBezTo>
                        <a:pt x="81" y="293"/>
                        <a:pt x="72" y="285"/>
                        <a:pt x="72" y="276"/>
                      </a:cubicBezTo>
                      <a:cubicBezTo>
                        <a:pt x="54" y="240"/>
                        <a:pt x="37" y="205"/>
                        <a:pt x="28" y="178"/>
                      </a:cubicBezTo>
                      <a:cubicBezTo>
                        <a:pt x="19" y="134"/>
                        <a:pt x="19" y="98"/>
                        <a:pt x="19" y="63"/>
                      </a:cubicBezTo>
                      <a:lnTo>
                        <a:pt x="19" y="27"/>
                      </a:lnTo>
                      <a:lnTo>
                        <a:pt x="19" y="18"/>
                      </a:lnTo>
                      <a:cubicBezTo>
                        <a:pt x="19" y="9"/>
                        <a:pt x="19"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8016081" y="4081155"/>
                  <a:ext cx="5707" cy="14822"/>
                </a:xfrm>
                <a:custGeom>
                  <a:avLst/>
                  <a:gdLst/>
                  <a:ahLst/>
                  <a:cxnLst/>
                  <a:rect l="l" t="t" r="r" b="b"/>
                  <a:pathLst>
                    <a:path w="72" h="187" extrusionOk="0">
                      <a:moveTo>
                        <a:pt x="10" y="0"/>
                      </a:moveTo>
                      <a:cubicBezTo>
                        <a:pt x="1" y="0"/>
                        <a:pt x="1" y="9"/>
                        <a:pt x="10" y="9"/>
                      </a:cubicBezTo>
                      <a:cubicBezTo>
                        <a:pt x="19" y="71"/>
                        <a:pt x="36" y="125"/>
                        <a:pt x="63" y="178"/>
                      </a:cubicBezTo>
                      <a:cubicBezTo>
                        <a:pt x="63" y="178"/>
                        <a:pt x="63" y="178"/>
                        <a:pt x="63" y="187"/>
                      </a:cubicBezTo>
                      <a:lnTo>
                        <a:pt x="72" y="187"/>
                      </a:lnTo>
                      <a:lnTo>
                        <a:pt x="72" y="178"/>
                      </a:lnTo>
                      <a:cubicBezTo>
                        <a:pt x="72" y="169"/>
                        <a:pt x="63" y="169"/>
                        <a:pt x="63" y="169"/>
                      </a:cubicBezTo>
                      <a:cubicBezTo>
                        <a:pt x="36" y="125"/>
                        <a:pt x="19" y="63"/>
                        <a:pt x="19" y="9"/>
                      </a:cubicBezTo>
                      <a:cubicBezTo>
                        <a:pt x="19" y="0"/>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8018935" y="4081551"/>
                  <a:ext cx="21876" cy="24174"/>
                </a:xfrm>
                <a:custGeom>
                  <a:avLst/>
                  <a:gdLst/>
                  <a:ahLst/>
                  <a:cxnLst/>
                  <a:rect l="l" t="t" r="r" b="b"/>
                  <a:pathLst>
                    <a:path w="276" h="305" extrusionOk="0">
                      <a:moveTo>
                        <a:pt x="2" y="1"/>
                      </a:moveTo>
                      <a:cubicBezTo>
                        <a:pt x="1" y="1"/>
                        <a:pt x="0" y="2"/>
                        <a:pt x="0" y="4"/>
                      </a:cubicBezTo>
                      <a:lnTo>
                        <a:pt x="0" y="22"/>
                      </a:lnTo>
                      <a:lnTo>
                        <a:pt x="9" y="31"/>
                      </a:lnTo>
                      <a:lnTo>
                        <a:pt x="36" y="75"/>
                      </a:lnTo>
                      <a:cubicBezTo>
                        <a:pt x="54" y="111"/>
                        <a:pt x="89" y="146"/>
                        <a:pt x="116" y="173"/>
                      </a:cubicBezTo>
                      <a:cubicBezTo>
                        <a:pt x="143" y="209"/>
                        <a:pt x="178" y="235"/>
                        <a:pt x="214" y="271"/>
                      </a:cubicBezTo>
                      <a:lnTo>
                        <a:pt x="249" y="288"/>
                      </a:lnTo>
                      <a:lnTo>
                        <a:pt x="258" y="288"/>
                      </a:lnTo>
                      <a:lnTo>
                        <a:pt x="222" y="262"/>
                      </a:lnTo>
                      <a:cubicBezTo>
                        <a:pt x="187" y="235"/>
                        <a:pt x="151" y="200"/>
                        <a:pt x="125" y="173"/>
                      </a:cubicBezTo>
                      <a:cubicBezTo>
                        <a:pt x="98" y="137"/>
                        <a:pt x="71" y="102"/>
                        <a:pt x="45" y="66"/>
                      </a:cubicBezTo>
                      <a:lnTo>
                        <a:pt x="27" y="31"/>
                      </a:lnTo>
                      <a:lnTo>
                        <a:pt x="18" y="13"/>
                      </a:lnTo>
                      <a:cubicBezTo>
                        <a:pt x="12" y="7"/>
                        <a:pt x="6" y="1"/>
                        <a:pt x="2" y="1"/>
                      </a:cubicBezTo>
                      <a:close/>
                      <a:moveTo>
                        <a:pt x="258" y="288"/>
                      </a:moveTo>
                      <a:cubicBezTo>
                        <a:pt x="258" y="297"/>
                        <a:pt x="258" y="297"/>
                        <a:pt x="258" y="297"/>
                      </a:cubicBezTo>
                      <a:cubicBezTo>
                        <a:pt x="258" y="302"/>
                        <a:pt x="260" y="304"/>
                        <a:pt x="262" y="304"/>
                      </a:cubicBezTo>
                      <a:cubicBezTo>
                        <a:pt x="265" y="304"/>
                        <a:pt x="267" y="302"/>
                        <a:pt x="267" y="297"/>
                      </a:cubicBezTo>
                      <a:cubicBezTo>
                        <a:pt x="276" y="297"/>
                        <a:pt x="276" y="297"/>
                        <a:pt x="267" y="2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8005540" y="4082026"/>
                  <a:ext cx="7847" cy="10462"/>
                </a:xfrm>
                <a:custGeom>
                  <a:avLst/>
                  <a:gdLst/>
                  <a:ahLst/>
                  <a:cxnLst/>
                  <a:rect l="l" t="t" r="r" b="b"/>
                  <a:pathLst>
                    <a:path w="99" h="132" extrusionOk="0">
                      <a:moveTo>
                        <a:pt x="88" y="0"/>
                      </a:moveTo>
                      <a:cubicBezTo>
                        <a:pt x="87" y="0"/>
                        <a:pt x="85" y="3"/>
                        <a:pt x="81" y="7"/>
                      </a:cubicBezTo>
                      <a:cubicBezTo>
                        <a:pt x="54" y="34"/>
                        <a:pt x="27" y="69"/>
                        <a:pt x="18" y="114"/>
                      </a:cubicBezTo>
                      <a:cubicBezTo>
                        <a:pt x="36" y="78"/>
                        <a:pt x="63" y="43"/>
                        <a:pt x="89" y="16"/>
                      </a:cubicBezTo>
                      <a:cubicBezTo>
                        <a:pt x="98" y="7"/>
                        <a:pt x="98" y="7"/>
                        <a:pt x="89" y="7"/>
                      </a:cubicBezTo>
                      <a:cubicBezTo>
                        <a:pt x="89" y="3"/>
                        <a:pt x="89" y="0"/>
                        <a:pt x="88" y="0"/>
                      </a:cubicBezTo>
                      <a:close/>
                      <a:moveTo>
                        <a:pt x="18" y="114"/>
                      </a:moveTo>
                      <a:lnTo>
                        <a:pt x="18" y="123"/>
                      </a:lnTo>
                      <a:cubicBezTo>
                        <a:pt x="18" y="123"/>
                        <a:pt x="27" y="114"/>
                        <a:pt x="18" y="114"/>
                      </a:cubicBezTo>
                      <a:close/>
                      <a:moveTo>
                        <a:pt x="12" y="119"/>
                      </a:moveTo>
                      <a:cubicBezTo>
                        <a:pt x="10" y="119"/>
                        <a:pt x="10" y="123"/>
                        <a:pt x="10" y="123"/>
                      </a:cubicBezTo>
                      <a:cubicBezTo>
                        <a:pt x="1" y="123"/>
                        <a:pt x="1" y="123"/>
                        <a:pt x="10" y="131"/>
                      </a:cubicBezTo>
                      <a:cubicBezTo>
                        <a:pt x="10" y="131"/>
                        <a:pt x="18" y="131"/>
                        <a:pt x="18" y="123"/>
                      </a:cubicBezTo>
                      <a:cubicBezTo>
                        <a:pt x="15" y="120"/>
                        <a:pt x="13" y="119"/>
                        <a:pt x="12" y="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8016081" y="4069345"/>
                  <a:ext cx="2933" cy="9036"/>
                </a:xfrm>
                <a:custGeom>
                  <a:avLst/>
                  <a:gdLst/>
                  <a:ahLst/>
                  <a:cxnLst/>
                  <a:rect l="l" t="t" r="r" b="b"/>
                  <a:pathLst>
                    <a:path w="37" h="114" extrusionOk="0">
                      <a:moveTo>
                        <a:pt x="23" y="1"/>
                      </a:moveTo>
                      <a:cubicBezTo>
                        <a:pt x="21" y="1"/>
                        <a:pt x="19" y="3"/>
                        <a:pt x="19" y="7"/>
                      </a:cubicBezTo>
                      <a:cubicBezTo>
                        <a:pt x="19" y="7"/>
                        <a:pt x="19" y="7"/>
                        <a:pt x="19" y="16"/>
                      </a:cubicBezTo>
                      <a:lnTo>
                        <a:pt x="28" y="16"/>
                      </a:lnTo>
                      <a:cubicBezTo>
                        <a:pt x="36" y="7"/>
                        <a:pt x="36" y="7"/>
                        <a:pt x="28" y="7"/>
                      </a:cubicBezTo>
                      <a:cubicBezTo>
                        <a:pt x="28" y="3"/>
                        <a:pt x="25" y="1"/>
                        <a:pt x="23" y="1"/>
                      </a:cubicBezTo>
                      <a:close/>
                      <a:moveTo>
                        <a:pt x="19" y="16"/>
                      </a:moveTo>
                      <a:lnTo>
                        <a:pt x="19" y="16"/>
                      </a:lnTo>
                      <a:cubicBezTo>
                        <a:pt x="10" y="43"/>
                        <a:pt x="1" y="78"/>
                        <a:pt x="10" y="114"/>
                      </a:cubicBezTo>
                      <a:lnTo>
                        <a:pt x="19" y="114"/>
                      </a:lnTo>
                      <a:lnTo>
                        <a:pt x="19" y="105"/>
                      </a:lnTo>
                      <a:cubicBezTo>
                        <a:pt x="10" y="78"/>
                        <a:pt x="10" y="43"/>
                        <a:pt x="19" y="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8009741" y="4066333"/>
                  <a:ext cx="5707" cy="10700"/>
                </a:xfrm>
                <a:custGeom>
                  <a:avLst/>
                  <a:gdLst/>
                  <a:ahLst/>
                  <a:cxnLst/>
                  <a:rect l="l" t="t" r="r" b="b"/>
                  <a:pathLst>
                    <a:path w="72" h="135" extrusionOk="0">
                      <a:moveTo>
                        <a:pt x="10" y="1"/>
                      </a:moveTo>
                      <a:cubicBezTo>
                        <a:pt x="1" y="1"/>
                        <a:pt x="1" y="10"/>
                        <a:pt x="10" y="10"/>
                      </a:cubicBezTo>
                      <a:cubicBezTo>
                        <a:pt x="28" y="28"/>
                        <a:pt x="36" y="45"/>
                        <a:pt x="45" y="72"/>
                      </a:cubicBezTo>
                      <a:cubicBezTo>
                        <a:pt x="54" y="90"/>
                        <a:pt x="63" y="107"/>
                        <a:pt x="63" y="134"/>
                      </a:cubicBezTo>
                      <a:lnTo>
                        <a:pt x="72" y="134"/>
                      </a:lnTo>
                      <a:cubicBezTo>
                        <a:pt x="72" y="134"/>
                        <a:pt x="72" y="134"/>
                        <a:pt x="72" y="125"/>
                      </a:cubicBezTo>
                      <a:cubicBezTo>
                        <a:pt x="72" y="107"/>
                        <a:pt x="63" y="81"/>
                        <a:pt x="54" y="63"/>
                      </a:cubicBezTo>
                      <a:cubicBezTo>
                        <a:pt x="45" y="45"/>
                        <a:pt x="28" y="28"/>
                        <a:pt x="19" y="10"/>
                      </a:cubicBezTo>
                      <a:cubicBezTo>
                        <a:pt x="19" y="1"/>
                        <a:pt x="19"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8009107" y="4079728"/>
                  <a:ext cx="7054" cy="10621"/>
                </a:xfrm>
                <a:custGeom>
                  <a:avLst/>
                  <a:gdLst/>
                  <a:ahLst/>
                  <a:cxnLst/>
                  <a:rect l="l" t="t" r="r" b="b"/>
                  <a:pathLst>
                    <a:path w="89" h="134" extrusionOk="0">
                      <a:moveTo>
                        <a:pt x="80" y="1"/>
                      </a:moveTo>
                      <a:cubicBezTo>
                        <a:pt x="62" y="18"/>
                        <a:pt x="53" y="36"/>
                        <a:pt x="36" y="54"/>
                      </a:cubicBezTo>
                      <a:cubicBezTo>
                        <a:pt x="27" y="72"/>
                        <a:pt x="18" y="98"/>
                        <a:pt x="9" y="116"/>
                      </a:cubicBezTo>
                      <a:lnTo>
                        <a:pt x="9" y="125"/>
                      </a:lnTo>
                      <a:cubicBezTo>
                        <a:pt x="0" y="125"/>
                        <a:pt x="9" y="134"/>
                        <a:pt x="9" y="134"/>
                      </a:cubicBezTo>
                      <a:lnTo>
                        <a:pt x="18" y="134"/>
                      </a:lnTo>
                      <a:cubicBezTo>
                        <a:pt x="27" y="134"/>
                        <a:pt x="18" y="125"/>
                        <a:pt x="18" y="125"/>
                      </a:cubicBezTo>
                      <a:cubicBezTo>
                        <a:pt x="27" y="98"/>
                        <a:pt x="36" y="81"/>
                        <a:pt x="44" y="63"/>
                      </a:cubicBezTo>
                      <a:cubicBezTo>
                        <a:pt x="62" y="45"/>
                        <a:pt x="71" y="27"/>
                        <a:pt x="89" y="10"/>
                      </a:cubicBezTo>
                      <a:cubicBezTo>
                        <a:pt x="89" y="10"/>
                        <a:pt x="89" y="1"/>
                        <a:pt x="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8020361" y="4075527"/>
                  <a:ext cx="9194" cy="4280"/>
                </a:xfrm>
                <a:custGeom>
                  <a:avLst/>
                  <a:gdLst/>
                  <a:ahLst/>
                  <a:cxnLst/>
                  <a:rect l="l" t="t" r="r" b="b"/>
                  <a:pathLst>
                    <a:path w="116" h="54" extrusionOk="0">
                      <a:moveTo>
                        <a:pt x="107" y="0"/>
                      </a:moveTo>
                      <a:lnTo>
                        <a:pt x="107" y="9"/>
                      </a:lnTo>
                      <a:cubicBezTo>
                        <a:pt x="71" y="18"/>
                        <a:pt x="36" y="27"/>
                        <a:pt x="9" y="45"/>
                      </a:cubicBezTo>
                      <a:cubicBezTo>
                        <a:pt x="9" y="45"/>
                        <a:pt x="0" y="54"/>
                        <a:pt x="9" y="54"/>
                      </a:cubicBezTo>
                      <a:lnTo>
                        <a:pt x="18" y="54"/>
                      </a:lnTo>
                      <a:cubicBezTo>
                        <a:pt x="45" y="27"/>
                        <a:pt x="71" y="18"/>
                        <a:pt x="107" y="18"/>
                      </a:cubicBezTo>
                      <a:cubicBezTo>
                        <a:pt x="116" y="18"/>
                        <a:pt x="116" y="9"/>
                        <a:pt x="116" y="9"/>
                      </a:cubicBezTo>
                      <a:cubicBezTo>
                        <a:pt x="116" y="0"/>
                        <a:pt x="116" y="0"/>
                        <a:pt x="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8018935" y="4080838"/>
                  <a:ext cx="4993" cy="5865"/>
                </a:xfrm>
                <a:custGeom>
                  <a:avLst/>
                  <a:gdLst/>
                  <a:ahLst/>
                  <a:cxnLst/>
                  <a:rect l="l" t="t" r="r" b="b"/>
                  <a:pathLst>
                    <a:path w="63" h="74" extrusionOk="0">
                      <a:moveTo>
                        <a:pt x="1" y="0"/>
                      </a:moveTo>
                      <a:cubicBezTo>
                        <a:pt x="0" y="0"/>
                        <a:pt x="0" y="1"/>
                        <a:pt x="0" y="4"/>
                      </a:cubicBezTo>
                      <a:lnTo>
                        <a:pt x="0" y="13"/>
                      </a:lnTo>
                      <a:cubicBezTo>
                        <a:pt x="18" y="22"/>
                        <a:pt x="36" y="40"/>
                        <a:pt x="54" y="58"/>
                      </a:cubicBezTo>
                      <a:cubicBezTo>
                        <a:pt x="45" y="40"/>
                        <a:pt x="27" y="22"/>
                        <a:pt x="9" y="4"/>
                      </a:cubicBezTo>
                      <a:cubicBezTo>
                        <a:pt x="3" y="4"/>
                        <a:pt x="1" y="0"/>
                        <a:pt x="1" y="0"/>
                      </a:cubicBezTo>
                      <a:close/>
                      <a:moveTo>
                        <a:pt x="54" y="58"/>
                      </a:moveTo>
                      <a:cubicBezTo>
                        <a:pt x="54" y="67"/>
                        <a:pt x="54" y="67"/>
                        <a:pt x="54" y="67"/>
                      </a:cubicBezTo>
                      <a:cubicBezTo>
                        <a:pt x="54" y="71"/>
                        <a:pt x="56" y="73"/>
                        <a:pt x="58" y="73"/>
                      </a:cubicBezTo>
                      <a:cubicBezTo>
                        <a:pt x="60" y="73"/>
                        <a:pt x="63" y="71"/>
                        <a:pt x="63" y="67"/>
                      </a:cubicBezTo>
                      <a:cubicBezTo>
                        <a:pt x="63" y="67"/>
                        <a:pt x="63" y="58"/>
                        <a:pt x="63" y="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8017508" y="4082581"/>
                  <a:ext cx="23302" cy="30991"/>
                </a:xfrm>
                <a:custGeom>
                  <a:avLst/>
                  <a:gdLst/>
                  <a:ahLst/>
                  <a:cxnLst/>
                  <a:rect l="l" t="t" r="r" b="b"/>
                  <a:pathLst>
                    <a:path w="294" h="391" extrusionOk="0">
                      <a:moveTo>
                        <a:pt x="10" y="0"/>
                      </a:moveTo>
                      <a:cubicBezTo>
                        <a:pt x="1" y="0"/>
                        <a:pt x="1" y="18"/>
                        <a:pt x="10" y="27"/>
                      </a:cubicBezTo>
                      <a:cubicBezTo>
                        <a:pt x="10" y="27"/>
                        <a:pt x="18" y="36"/>
                        <a:pt x="18" y="45"/>
                      </a:cubicBezTo>
                      <a:lnTo>
                        <a:pt x="45" y="89"/>
                      </a:lnTo>
                      <a:cubicBezTo>
                        <a:pt x="63" y="133"/>
                        <a:pt x="98" y="178"/>
                        <a:pt x="125" y="222"/>
                      </a:cubicBezTo>
                      <a:cubicBezTo>
                        <a:pt x="161" y="267"/>
                        <a:pt x="196" y="302"/>
                        <a:pt x="232" y="338"/>
                      </a:cubicBezTo>
                      <a:lnTo>
                        <a:pt x="267" y="373"/>
                      </a:lnTo>
                      <a:lnTo>
                        <a:pt x="276" y="382"/>
                      </a:lnTo>
                      <a:cubicBezTo>
                        <a:pt x="276" y="382"/>
                        <a:pt x="276" y="391"/>
                        <a:pt x="276" y="391"/>
                      </a:cubicBezTo>
                      <a:lnTo>
                        <a:pt x="285" y="391"/>
                      </a:lnTo>
                      <a:cubicBezTo>
                        <a:pt x="294" y="391"/>
                        <a:pt x="294" y="382"/>
                        <a:pt x="285" y="382"/>
                      </a:cubicBezTo>
                      <a:lnTo>
                        <a:pt x="276" y="373"/>
                      </a:lnTo>
                      <a:cubicBezTo>
                        <a:pt x="267" y="364"/>
                        <a:pt x="258" y="347"/>
                        <a:pt x="240" y="338"/>
                      </a:cubicBezTo>
                      <a:cubicBezTo>
                        <a:pt x="223" y="320"/>
                        <a:pt x="205" y="302"/>
                        <a:pt x="187" y="284"/>
                      </a:cubicBezTo>
                      <a:cubicBezTo>
                        <a:pt x="169" y="258"/>
                        <a:pt x="152" y="240"/>
                        <a:pt x="143" y="213"/>
                      </a:cubicBezTo>
                      <a:cubicBezTo>
                        <a:pt x="107" y="169"/>
                        <a:pt x="81" y="124"/>
                        <a:pt x="54" y="80"/>
                      </a:cubicBezTo>
                      <a:lnTo>
                        <a:pt x="36" y="36"/>
                      </a:lnTo>
                      <a:cubicBezTo>
                        <a:pt x="27" y="27"/>
                        <a:pt x="27" y="27"/>
                        <a:pt x="27" y="18"/>
                      </a:cubicBezTo>
                      <a:cubicBezTo>
                        <a:pt x="18" y="9"/>
                        <a:pt x="18"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7994998" y="4079728"/>
                  <a:ext cx="19102" cy="28930"/>
                </a:xfrm>
                <a:custGeom>
                  <a:avLst/>
                  <a:gdLst/>
                  <a:ahLst/>
                  <a:cxnLst/>
                  <a:rect l="l" t="t" r="r" b="b"/>
                  <a:pathLst>
                    <a:path w="241" h="365" extrusionOk="0">
                      <a:moveTo>
                        <a:pt x="240" y="1"/>
                      </a:moveTo>
                      <a:cubicBezTo>
                        <a:pt x="231" y="1"/>
                        <a:pt x="222" y="1"/>
                        <a:pt x="222" y="10"/>
                      </a:cubicBezTo>
                      <a:lnTo>
                        <a:pt x="205" y="18"/>
                      </a:lnTo>
                      <a:lnTo>
                        <a:pt x="187" y="36"/>
                      </a:lnTo>
                      <a:lnTo>
                        <a:pt x="169" y="54"/>
                      </a:lnTo>
                      <a:cubicBezTo>
                        <a:pt x="134" y="81"/>
                        <a:pt x="107" y="125"/>
                        <a:pt x="80" y="160"/>
                      </a:cubicBezTo>
                      <a:cubicBezTo>
                        <a:pt x="71" y="187"/>
                        <a:pt x="54" y="205"/>
                        <a:pt x="45" y="232"/>
                      </a:cubicBezTo>
                      <a:cubicBezTo>
                        <a:pt x="36" y="249"/>
                        <a:pt x="27" y="276"/>
                        <a:pt x="27" y="294"/>
                      </a:cubicBezTo>
                      <a:cubicBezTo>
                        <a:pt x="18" y="311"/>
                        <a:pt x="9" y="329"/>
                        <a:pt x="9" y="338"/>
                      </a:cubicBezTo>
                      <a:lnTo>
                        <a:pt x="9" y="347"/>
                      </a:lnTo>
                      <a:cubicBezTo>
                        <a:pt x="9" y="347"/>
                        <a:pt x="9" y="356"/>
                        <a:pt x="9" y="356"/>
                      </a:cubicBezTo>
                      <a:cubicBezTo>
                        <a:pt x="0" y="365"/>
                        <a:pt x="9" y="365"/>
                        <a:pt x="9" y="365"/>
                      </a:cubicBezTo>
                      <a:cubicBezTo>
                        <a:pt x="18" y="365"/>
                        <a:pt x="18" y="365"/>
                        <a:pt x="18" y="356"/>
                      </a:cubicBezTo>
                      <a:lnTo>
                        <a:pt x="18" y="347"/>
                      </a:lnTo>
                      <a:cubicBezTo>
                        <a:pt x="18" y="329"/>
                        <a:pt x="27" y="311"/>
                        <a:pt x="27" y="303"/>
                      </a:cubicBezTo>
                      <a:cubicBezTo>
                        <a:pt x="36" y="276"/>
                        <a:pt x="45" y="258"/>
                        <a:pt x="54" y="240"/>
                      </a:cubicBezTo>
                      <a:cubicBezTo>
                        <a:pt x="63" y="214"/>
                        <a:pt x="80" y="196"/>
                        <a:pt x="89" y="169"/>
                      </a:cubicBezTo>
                      <a:cubicBezTo>
                        <a:pt x="116" y="134"/>
                        <a:pt x="143" y="89"/>
                        <a:pt x="178" y="63"/>
                      </a:cubicBezTo>
                      <a:lnTo>
                        <a:pt x="196" y="45"/>
                      </a:lnTo>
                      <a:lnTo>
                        <a:pt x="214" y="27"/>
                      </a:lnTo>
                      <a:lnTo>
                        <a:pt x="222" y="18"/>
                      </a:lnTo>
                      <a:cubicBezTo>
                        <a:pt x="240" y="10"/>
                        <a:pt x="240" y="1"/>
                        <a:pt x="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0" name="Google Shape;5540;p7"/>
            <p:cNvGrpSpPr/>
            <p:nvPr/>
          </p:nvGrpSpPr>
          <p:grpSpPr>
            <a:xfrm>
              <a:off x="7269537" y="2735236"/>
              <a:ext cx="165493" cy="160103"/>
              <a:chOff x="8075209" y="4141471"/>
              <a:chExt cx="107080" cy="103593"/>
            </a:xfrm>
          </p:grpSpPr>
          <p:sp>
            <p:nvSpPr>
              <p:cNvPr id="5541" name="Google Shape;5541;p7"/>
              <p:cNvSpPr/>
              <p:nvPr/>
            </p:nvSpPr>
            <p:spPr>
              <a:xfrm>
                <a:off x="8075209" y="4141471"/>
                <a:ext cx="107080" cy="103593"/>
              </a:xfrm>
              <a:custGeom>
                <a:avLst/>
                <a:gdLst/>
                <a:ahLst/>
                <a:cxnLst/>
                <a:rect l="l" t="t" r="r" b="b"/>
                <a:pathLst>
                  <a:path w="1351" h="1307" extrusionOk="0">
                    <a:moveTo>
                      <a:pt x="910" y="0"/>
                    </a:moveTo>
                    <a:cubicBezTo>
                      <a:pt x="874" y="0"/>
                      <a:pt x="836" y="12"/>
                      <a:pt x="809" y="39"/>
                    </a:cubicBezTo>
                    <a:lnTo>
                      <a:pt x="747" y="92"/>
                    </a:lnTo>
                    <a:cubicBezTo>
                      <a:pt x="703" y="128"/>
                      <a:pt x="676" y="190"/>
                      <a:pt x="667" y="243"/>
                    </a:cubicBezTo>
                    <a:lnTo>
                      <a:pt x="649" y="332"/>
                    </a:lnTo>
                    <a:cubicBezTo>
                      <a:pt x="640" y="358"/>
                      <a:pt x="658" y="394"/>
                      <a:pt x="676" y="412"/>
                    </a:cubicBezTo>
                    <a:cubicBezTo>
                      <a:pt x="694" y="421"/>
                      <a:pt x="703" y="438"/>
                      <a:pt x="703" y="465"/>
                    </a:cubicBezTo>
                    <a:lnTo>
                      <a:pt x="703" y="492"/>
                    </a:lnTo>
                    <a:cubicBezTo>
                      <a:pt x="694" y="509"/>
                      <a:pt x="685" y="518"/>
                      <a:pt x="676" y="518"/>
                    </a:cubicBezTo>
                    <a:lnTo>
                      <a:pt x="640" y="518"/>
                    </a:lnTo>
                    <a:cubicBezTo>
                      <a:pt x="638" y="521"/>
                      <a:pt x="636" y="522"/>
                      <a:pt x="633" y="522"/>
                    </a:cubicBezTo>
                    <a:cubicBezTo>
                      <a:pt x="627" y="522"/>
                      <a:pt x="620" y="514"/>
                      <a:pt x="614" y="501"/>
                    </a:cubicBezTo>
                    <a:lnTo>
                      <a:pt x="605" y="474"/>
                    </a:lnTo>
                    <a:cubicBezTo>
                      <a:pt x="596" y="456"/>
                      <a:pt x="605" y="438"/>
                      <a:pt x="614" y="421"/>
                    </a:cubicBezTo>
                    <a:cubicBezTo>
                      <a:pt x="632" y="394"/>
                      <a:pt x="640" y="367"/>
                      <a:pt x="632" y="332"/>
                    </a:cubicBezTo>
                    <a:lnTo>
                      <a:pt x="596" y="261"/>
                    </a:lnTo>
                    <a:cubicBezTo>
                      <a:pt x="578" y="199"/>
                      <a:pt x="534" y="154"/>
                      <a:pt x="489" y="119"/>
                    </a:cubicBezTo>
                    <a:lnTo>
                      <a:pt x="418" y="83"/>
                    </a:lnTo>
                    <a:cubicBezTo>
                      <a:pt x="396" y="70"/>
                      <a:pt x="372" y="63"/>
                      <a:pt x="347" y="63"/>
                    </a:cubicBezTo>
                    <a:cubicBezTo>
                      <a:pt x="323" y="63"/>
                      <a:pt x="298" y="70"/>
                      <a:pt x="276" y="83"/>
                    </a:cubicBezTo>
                    <a:lnTo>
                      <a:pt x="267" y="83"/>
                    </a:lnTo>
                    <a:cubicBezTo>
                      <a:pt x="250" y="92"/>
                      <a:pt x="241" y="92"/>
                      <a:pt x="232" y="101"/>
                    </a:cubicBezTo>
                    <a:cubicBezTo>
                      <a:pt x="223" y="110"/>
                      <a:pt x="214" y="119"/>
                      <a:pt x="205" y="128"/>
                    </a:cubicBezTo>
                    <a:lnTo>
                      <a:pt x="196" y="136"/>
                    </a:lnTo>
                    <a:cubicBezTo>
                      <a:pt x="161" y="181"/>
                      <a:pt x="152" y="234"/>
                      <a:pt x="170" y="279"/>
                    </a:cubicBezTo>
                    <a:lnTo>
                      <a:pt x="187" y="358"/>
                    </a:lnTo>
                    <a:cubicBezTo>
                      <a:pt x="205" y="412"/>
                      <a:pt x="241" y="465"/>
                      <a:pt x="294" y="501"/>
                    </a:cubicBezTo>
                    <a:lnTo>
                      <a:pt x="356" y="545"/>
                    </a:lnTo>
                    <a:cubicBezTo>
                      <a:pt x="373" y="556"/>
                      <a:pt x="393" y="564"/>
                      <a:pt x="412" y="564"/>
                    </a:cubicBezTo>
                    <a:cubicBezTo>
                      <a:pt x="423" y="564"/>
                      <a:pt x="435" y="561"/>
                      <a:pt x="445" y="554"/>
                    </a:cubicBezTo>
                    <a:cubicBezTo>
                      <a:pt x="454" y="549"/>
                      <a:pt x="463" y="547"/>
                      <a:pt x="472" y="547"/>
                    </a:cubicBezTo>
                    <a:cubicBezTo>
                      <a:pt x="481" y="547"/>
                      <a:pt x="489" y="549"/>
                      <a:pt x="498" y="554"/>
                    </a:cubicBezTo>
                    <a:lnTo>
                      <a:pt x="525" y="572"/>
                    </a:lnTo>
                    <a:cubicBezTo>
                      <a:pt x="534" y="581"/>
                      <a:pt x="543" y="589"/>
                      <a:pt x="534" y="598"/>
                    </a:cubicBezTo>
                    <a:lnTo>
                      <a:pt x="534" y="607"/>
                    </a:lnTo>
                    <a:cubicBezTo>
                      <a:pt x="534" y="625"/>
                      <a:pt x="525" y="625"/>
                      <a:pt x="516" y="625"/>
                    </a:cubicBezTo>
                    <a:lnTo>
                      <a:pt x="481" y="625"/>
                    </a:lnTo>
                    <a:cubicBezTo>
                      <a:pt x="476" y="627"/>
                      <a:pt x="471" y="628"/>
                      <a:pt x="466" y="628"/>
                    </a:cubicBezTo>
                    <a:cubicBezTo>
                      <a:pt x="454" y="628"/>
                      <a:pt x="443" y="620"/>
                      <a:pt x="436" y="607"/>
                    </a:cubicBezTo>
                    <a:cubicBezTo>
                      <a:pt x="414" y="585"/>
                      <a:pt x="392" y="569"/>
                      <a:pt x="370" y="569"/>
                    </a:cubicBezTo>
                    <a:cubicBezTo>
                      <a:pt x="366" y="569"/>
                      <a:pt x="361" y="570"/>
                      <a:pt x="356" y="572"/>
                    </a:cubicBezTo>
                    <a:lnTo>
                      <a:pt x="267" y="581"/>
                    </a:lnTo>
                    <a:cubicBezTo>
                      <a:pt x="205" y="581"/>
                      <a:pt x="152" y="607"/>
                      <a:pt x="108" y="652"/>
                    </a:cubicBezTo>
                    <a:lnTo>
                      <a:pt x="54" y="705"/>
                    </a:lnTo>
                    <a:cubicBezTo>
                      <a:pt x="19" y="749"/>
                      <a:pt x="1" y="794"/>
                      <a:pt x="10" y="847"/>
                    </a:cubicBezTo>
                    <a:lnTo>
                      <a:pt x="10" y="856"/>
                    </a:lnTo>
                    <a:cubicBezTo>
                      <a:pt x="10" y="874"/>
                      <a:pt x="19" y="882"/>
                      <a:pt x="19" y="891"/>
                    </a:cubicBezTo>
                    <a:cubicBezTo>
                      <a:pt x="28" y="909"/>
                      <a:pt x="36" y="918"/>
                      <a:pt x="36" y="927"/>
                    </a:cubicBezTo>
                    <a:lnTo>
                      <a:pt x="45" y="936"/>
                    </a:lnTo>
                    <a:cubicBezTo>
                      <a:pt x="72" y="980"/>
                      <a:pt x="125" y="1007"/>
                      <a:pt x="179" y="1007"/>
                    </a:cubicBezTo>
                    <a:lnTo>
                      <a:pt x="250" y="1007"/>
                    </a:lnTo>
                    <a:cubicBezTo>
                      <a:pt x="312" y="1007"/>
                      <a:pt x="374" y="980"/>
                      <a:pt x="418" y="945"/>
                    </a:cubicBezTo>
                    <a:lnTo>
                      <a:pt x="481" y="891"/>
                    </a:lnTo>
                    <a:cubicBezTo>
                      <a:pt x="507" y="865"/>
                      <a:pt x="516" y="838"/>
                      <a:pt x="516" y="803"/>
                    </a:cubicBezTo>
                    <a:cubicBezTo>
                      <a:pt x="507" y="785"/>
                      <a:pt x="516" y="767"/>
                      <a:pt x="534" y="758"/>
                    </a:cubicBezTo>
                    <a:lnTo>
                      <a:pt x="560" y="731"/>
                    </a:lnTo>
                    <a:cubicBezTo>
                      <a:pt x="565" y="727"/>
                      <a:pt x="569" y="725"/>
                      <a:pt x="574" y="725"/>
                    </a:cubicBezTo>
                    <a:cubicBezTo>
                      <a:pt x="578" y="725"/>
                      <a:pt x="583" y="727"/>
                      <a:pt x="587" y="731"/>
                    </a:cubicBezTo>
                    <a:lnTo>
                      <a:pt x="605" y="731"/>
                    </a:lnTo>
                    <a:cubicBezTo>
                      <a:pt x="623" y="731"/>
                      <a:pt x="632" y="749"/>
                      <a:pt x="623" y="758"/>
                    </a:cubicBezTo>
                    <a:lnTo>
                      <a:pt x="623" y="785"/>
                    </a:lnTo>
                    <a:cubicBezTo>
                      <a:pt x="614" y="803"/>
                      <a:pt x="596" y="820"/>
                      <a:pt x="578" y="829"/>
                    </a:cubicBezTo>
                    <a:cubicBezTo>
                      <a:pt x="552" y="838"/>
                      <a:pt x="525" y="856"/>
                      <a:pt x="525" y="891"/>
                    </a:cubicBezTo>
                    <a:lnTo>
                      <a:pt x="498" y="971"/>
                    </a:lnTo>
                    <a:cubicBezTo>
                      <a:pt x="489" y="1033"/>
                      <a:pt x="498" y="1096"/>
                      <a:pt x="516" y="1149"/>
                    </a:cubicBezTo>
                    <a:lnTo>
                      <a:pt x="552" y="1220"/>
                    </a:lnTo>
                    <a:cubicBezTo>
                      <a:pt x="578" y="1264"/>
                      <a:pt x="614" y="1291"/>
                      <a:pt x="667" y="1300"/>
                    </a:cubicBezTo>
                    <a:lnTo>
                      <a:pt x="676" y="1300"/>
                    </a:lnTo>
                    <a:cubicBezTo>
                      <a:pt x="685" y="1304"/>
                      <a:pt x="691" y="1307"/>
                      <a:pt x="697" y="1307"/>
                    </a:cubicBezTo>
                    <a:cubicBezTo>
                      <a:pt x="703" y="1307"/>
                      <a:pt x="707" y="1304"/>
                      <a:pt x="711" y="1300"/>
                    </a:cubicBezTo>
                    <a:cubicBezTo>
                      <a:pt x="720" y="1304"/>
                      <a:pt x="727" y="1307"/>
                      <a:pt x="734" y="1307"/>
                    </a:cubicBezTo>
                    <a:cubicBezTo>
                      <a:pt x="740" y="1307"/>
                      <a:pt x="747" y="1304"/>
                      <a:pt x="756" y="1300"/>
                    </a:cubicBezTo>
                    <a:lnTo>
                      <a:pt x="765" y="1300"/>
                    </a:lnTo>
                    <a:cubicBezTo>
                      <a:pt x="818" y="1291"/>
                      <a:pt x="854" y="1256"/>
                      <a:pt x="871" y="1202"/>
                    </a:cubicBezTo>
                    <a:lnTo>
                      <a:pt x="898" y="1131"/>
                    </a:lnTo>
                    <a:cubicBezTo>
                      <a:pt x="916" y="1069"/>
                      <a:pt x="916" y="1007"/>
                      <a:pt x="898" y="954"/>
                    </a:cubicBezTo>
                    <a:lnTo>
                      <a:pt x="862" y="874"/>
                    </a:lnTo>
                    <a:cubicBezTo>
                      <a:pt x="854" y="847"/>
                      <a:pt x="827" y="820"/>
                      <a:pt x="800" y="820"/>
                    </a:cubicBezTo>
                    <a:cubicBezTo>
                      <a:pt x="774" y="820"/>
                      <a:pt x="756" y="803"/>
                      <a:pt x="756" y="785"/>
                    </a:cubicBezTo>
                    <a:lnTo>
                      <a:pt x="738" y="749"/>
                    </a:lnTo>
                    <a:cubicBezTo>
                      <a:pt x="738" y="740"/>
                      <a:pt x="738" y="731"/>
                      <a:pt x="747" y="723"/>
                    </a:cubicBezTo>
                    <a:lnTo>
                      <a:pt x="765" y="714"/>
                    </a:lnTo>
                    <a:cubicBezTo>
                      <a:pt x="769" y="709"/>
                      <a:pt x="774" y="707"/>
                      <a:pt x="778" y="707"/>
                    </a:cubicBezTo>
                    <a:cubicBezTo>
                      <a:pt x="783" y="707"/>
                      <a:pt x="787" y="709"/>
                      <a:pt x="791" y="714"/>
                    </a:cubicBezTo>
                    <a:lnTo>
                      <a:pt x="818" y="723"/>
                    </a:lnTo>
                    <a:cubicBezTo>
                      <a:pt x="836" y="740"/>
                      <a:pt x="845" y="758"/>
                      <a:pt x="845" y="776"/>
                    </a:cubicBezTo>
                    <a:cubicBezTo>
                      <a:pt x="845" y="803"/>
                      <a:pt x="862" y="838"/>
                      <a:pt x="889" y="856"/>
                    </a:cubicBezTo>
                    <a:lnTo>
                      <a:pt x="960" y="891"/>
                    </a:lnTo>
                    <a:cubicBezTo>
                      <a:pt x="1001" y="919"/>
                      <a:pt x="1047" y="930"/>
                      <a:pt x="1094" y="930"/>
                    </a:cubicBezTo>
                    <a:cubicBezTo>
                      <a:pt x="1108" y="930"/>
                      <a:pt x="1123" y="929"/>
                      <a:pt x="1138" y="927"/>
                    </a:cubicBezTo>
                    <a:lnTo>
                      <a:pt x="1209" y="918"/>
                    </a:lnTo>
                    <a:cubicBezTo>
                      <a:pt x="1262" y="909"/>
                      <a:pt x="1307" y="882"/>
                      <a:pt x="1333" y="838"/>
                    </a:cubicBezTo>
                    <a:lnTo>
                      <a:pt x="1333" y="829"/>
                    </a:lnTo>
                    <a:cubicBezTo>
                      <a:pt x="1333" y="811"/>
                      <a:pt x="1342" y="803"/>
                      <a:pt x="1342" y="785"/>
                    </a:cubicBezTo>
                    <a:cubicBezTo>
                      <a:pt x="1342" y="776"/>
                      <a:pt x="1351" y="767"/>
                      <a:pt x="1351" y="749"/>
                    </a:cubicBezTo>
                    <a:lnTo>
                      <a:pt x="1351" y="740"/>
                    </a:lnTo>
                    <a:cubicBezTo>
                      <a:pt x="1351" y="687"/>
                      <a:pt x="1324" y="643"/>
                      <a:pt x="1289" y="607"/>
                    </a:cubicBezTo>
                    <a:lnTo>
                      <a:pt x="1218" y="563"/>
                    </a:lnTo>
                    <a:cubicBezTo>
                      <a:pt x="1173" y="527"/>
                      <a:pt x="1111" y="509"/>
                      <a:pt x="1049" y="509"/>
                    </a:cubicBezTo>
                    <a:lnTo>
                      <a:pt x="969" y="509"/>
                    </a:lnTo>
                    <a:cubicBezTo>
                      <a:pt x="934" y="518"/>
                      <a:pt x="907" y="536"/>
                      <a:pt x="898" y="563"/>
                    </a:cubicBezTo>
                    <a:cubicBezTo>
                      <a:pt x="889" y="581"/>
                      <a:pt x="871" y="589"/>
                      <a:pt x="854" y="589"/>
                    </a:cubicBezTo>
                    <a:lnTo>
                      <a:pt x="818" y="589"/>
                    </a:lnTo>
                    <a:cubicBezTo>
                      <a:pt x="809" y="589"/>
                      <a:pt x="791" y="581"/>
                      <a:pt x="791" y="572"/>
                    </a:cubicBezTo>
                    <a:cubicBezTo>
                      <a:pt x="791" y="563"/>
                      <a:pt x="791" y="554"/>
                      <a:pt x="800" y="545"/>
                    </a:cubicBezTo>
                    <a:lnTo>
                      <a:pt x="818" y="518"/>
                    </a:lnTo>
                    <a:cubicBezTo>
                      <a:pt x="836" y="509"/>
                      <a:pt x="854" y="501"/>
                      <a:pt x="871" y="501"/>
                    </a:cubicBezTo>
                    <a:cubicBezTo>
                      <a:pt x="881" y="503"/>
                      <a:pt x="890" y="504"/>
                      <a:pt x="898" y="504"/>
                    </a:cubicBezTo>
                    <a:cubicBezTo>
                      <a:pt x="921" y="504"/>
                      <a:pt x="941" y="496"/>
                      <a:pt x="960" y="483"/>
                    </a:cubicBezTo>
                    <a:lnTo>
                      <a:pt x="1013" y="421"/>
                    </a:lnTo>
                    <a:cubicBezTo>
                      <a:pt x="1058" y="376"/>
                      <a:pt x="1085" y="314"/>
                      <a:pt x="1085" y="261"/>
                    </a:cubicBezTo>
                    <a:lnTo>
                      <a:pt x="1093" y="181"/>
                    </a:lnTo>
                    <a:cubicBezTo>
                      <a:pt x="1093" y="128"/>
                      <a:pt x="1076" y="74"/>
                      <a:pt x="1040" y="48"/>
                    </a:cubicBezTo>
                    <a:lnTo>
                      <a:pt x="1031" y="39"/>
                    </a:lnTo>
                    <a:cubicBezTo>
                      <a:pt x="1005" y="21"/>
                      <a:pt x="978" y="12"/>
                      <a:pt x="960" y="3"/>
                    </a:cubicBezTo>
                    <a:lnTo>
                      <a:pt x="942" y="3"/>
                    </a:lnTo>
                    <a:cubicBezTo>
                      <a:pt x="932" y="1"/>
                      <a:pt x="921" y="0"/>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2" name="Google Shape;5542;p7"/>
              <p:cNvGrpSpPr/>
              <p:nvPr/>
            </p:nvGrpSpPr>
            <p:grpSpPr>
              <a:xfrm>
                <a:off x="8106913" y="4163663"/>
                <a:ext cx="45812" cy="61902"/>
                <a:chOff x="8106913" y="4163663"/>
                <a:chExt cx="45812" cy="61902"/>
              </a:xfrm>
            </p:grpSpPr>
            <p:sp>
              <p:nvSpPr>
                <p:cNvPr id="5543" name="Google Shape;5543;p7"/>
                <p:cNvSpPr/>
                <p:nvPr/>
              </p:nvSpPr>
              <p:spPr>
                <a:xfrm>
                  <a:off x="8121734" y="4186728"/>
                  <a:ext cx="13395" cy="10621"/>
                </a:xfrm>
                <a:custGeom>
                  <a:avLst/>
                  <a:gdLst/>
                  <a:ahLst/>
                  <a:cxnLst/>
                  <a:rect l="l" t="t" r="r" b="b"/>
                  <a:pathLst>
                    <a:path w="169" h="134" extrusionOk="0">
                      <a:moveTo>
                        <a:pt x="160" y="72"/>
                      </a:moveTo>
                      <a:cubicBezTo>
                        <a:pt x="151" y="81"/>
                        <a:pt x="142" y="81"/>
                        <a:pt x="133" y="89"/>
                      </a:cubicBezTo>
                      <a:lnTo>
                        <a:pt x="116" y="107"/>
                      </a:lnTo>
                      <a:cubicBezTo>
                        <a:pt x="107" y="116"/>
                        <a:pt x="107" y="116"/>
                        <a:pt x="98" y="125"/>
                      </a:cubicBezTo>
                      <a:cubicBezTo>
                        <a:pt x="98" y="134"/>
                        <a:pt x="80" y="134"/>
                        <a:pt x="80" y="125"/>
                      </a:cubicBezTo>
                      <a:cubicBezTo>
                        <a:pt x="62" y="116"/>
                        <a:pt x="53" y="107"/>
                        <a:pt x="36" y="98"/>
                      </a:cubicBezTo>
                      <a:lnTo>
                        <a:pt x="9" y="98"/>
                      </a:lnTo>
                      <a:lnTo>
                        <a:pt x="9" y="98"/>
                      </a:lnTo>
                      <a:cubicBezTo>
                        <a:pt x="0" y="89"/>
                        <a:pt x="0" y="81"/>
                        <a:pt x="0" y="72"/>
                      </a:cubicBezTo>
                      <a:cubicBezTo>
                        <a:pt x="9" y="72"/>
                        <a:pt x="9" y="63"/>
                        <a:pt x="9" y="54"/>
                      </a:cubicBezTo>
                      <a:lnTo>
                        <a:pt x="9" y="54"/>
                      </a:lnTo>
                      <a:cubicBezTo>
                        <a:pt x="9" y="45"/>
                        <a:pt x="9" y="36"/>
                        <a:pt x="9" y="27"/>
                      </a:cubicBezTo>
                      <a:cubicBezTo>
                        <a:pt x="9" y="10"/>
                        <a:pt x="18" y="10"/>
                        <a:pt x="27" y="10"/>
                      </a:cubicBezTo>
                      <a:cubicBezTo>
                        <a:pt x="36" y="10"/>
                        <a:pt x="53" y="10"/>
                        <a:pt x="62" y="10"/>
                      </a:cubicBezTo>
                      <a:lnTo>
                        <a:pt x="98" y="10"/>
                      </a:lnTo>
                      <a:cubicBezTo>
                        <a:pt x="98" y="10"/>
                        <a:pt x="107" y="10"/>
                        <a:pt x="107" y="10"/>
                      </a:cubicBezTo>
                      <a:lnTo>
                        <a:pt x="116" y="10"/>
                      </a:lnTo>
                      <a:cubicBezTo>
                        <a:pt x="124" y="1"/>
                        <a:pt x="142" y="10"/>
                        <a:pt x="142" y="18"/>
                      </a:cubicBezTo>
                      <a:cubicBezTo>
                        <a:pt x="142" y="27"/>
                        <a:pt x="142" y="27"/>
                        <a:pt x="142" y="36"/>
                      </a:cubicBezTo>
                      <a:cubicBezTo>
                        <a:pt x="142" y="45"/>
                        <a:pt x="151" y="54"/>
                        <a:pt x="160" y="63"/>
                      </a:cubicBezTo>
                      <a:cubicBezTo>
                        <a:pt x="169" y="63"/>
                        <a:pt x="169" y="81"/>
                        <a:pt x="160" y="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8117454" y="4178960"/>
                  <a:ext cx="8560" cy="11413"/>
                </a:xfrm>
                <a:custGeom>
                  <a:avLst/>
                  <a:gdLst/>
                  <a:ahLst/>
                  <a:cxnLst/>
                  <a:rect l="l" t="t" r="r" b="b"/>
                  <a:pathLst>
                    <a:path w="108" h="144" extrusionOk="0">
                      <a:moveTo>
                        <a:pt x="1" y="1"/>
                      </a:moveTo>
                      <a:cubicBezTo>
                        <a:pt x="1" y="10"/>
                        <a:pt x="1" y="10"/>
                        <a:pt x="1" y="19"/>
                      </a:cubicBezTo>
                      <a:cubicBezTo>
                        <a:pt x="1" y="19"/>
                        <a:pt x="1" y="23"/>
                        <a:pt x="3" y="23"/>
                      </a:cubicBezTo>
                      <a:cubicBezTo>
                        <a:pt x="5" y="23"/>
                        <a:pt x="7" y="22"/>
                        <a:pt x="10" y="19"/>
                      </a:cubicBezTo>
                      <a:cubicBezTo>
                        <a:pt x="45" y="54"/>
                        <a:pt x="72" y="99"/>
                        <a:pt x="99" y="143"/>
                      </a:cubicBezTo>
                      <a:lnTo>
                        <a:pt x="107" y="143"/>
                      </a:lnTo>
                      <a:lnTo>
                        <a:pt x="107" y="134"/>
                      </a:lnTo>
                      <a:cubicBezTo>
                        <a:pt x="81" y="90"/>
                        <a:pt x="54" y="45"/>
                        <a:pt x="10" y="10"/>
                      </a:cubicBezTo>
                      <a:cubicBezTo>
                        <a:pt x="10" y="10"/>
                        <a:pt x="10" y="10"/>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8115393" y="4185301"/>
                  <a:ext cx="7767" cy="3646"/>
                </a:xfrm>
                <a:custGeom>
                  <a:avLst/>
                  <a:gdLst/>
                  <a:ahLst/>
                  <a:cxnLst/>
                  <a:rect l="l" t="t" r="r" b="b"/>
                  <a:pathLst>
                    <a:path w="98" h="46" extrusionOk="0">
                      <a:moveTo>
                        <a:pt x="9" y="1"/>
                      </a:moveTo>
                      <a:cubicBezTo>
                        <a:pt x="9" y="1"/>
                        <a:pt x="0" y="1"/>
                        <a:pt x="0" y="10"/>
                      </a:cubicBezTo>
                      <a:cubicBezTo>
                        <a:pt x="0" y="10"/>
                        <a:pt x="9" y="19"/>
                        <a:pt x="9" y="19"/>
                      </a:cubicBezTo>
                      <a:cubicBezTo>
                        <a:pt x="18" y="19"/>
                        <a:pt x="27" y="10"/>
                        <a:pt x="18" y="10"/>
                      </a:cubicBezTo>
                      <a:lnTo>
                        <a:pt x="18" y="10"/>
                      </a:lnTo>
                      <a:cubicBezTo>
                        <a:pt x="45" y="10"/>
                        <a:pt x="71" y="28"/>
                        <a:pt x="89" y="45"/>
                      </a:cubicBezTo>
                      <a:lnTo>
                        <a:pt x="98" y="45"/>
                      </a:lnTo>
                      <a:cubicBezTo>
                        <a:pt x="80" y="19"/>
                        <a:pt x="5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8109766" y="4190929"/>
                  <a:ext cx="13395" cy="7133"/>
                </a:xfrm>
                <a:custGeom>
                  <a:avLst/>
                  <a:gdLst/>
                  <a:ahLst/>
                  <a:cxnLst/>
                  <a:rect l="l" t="t" r="r" b="b"/>
                  <a:pathLst>
                    <a:path w="169" h="90" extrusionOk="0">
                      <a:moveTo>
                        <a:pt x="160" y="1"/>
                      </a:moveTo>
                      <a:cubicBezTo>
                        <a:pt x="107" y="19"/>
                        <a:pt x="53" y="45"/>
                        <a:pt x="9" y="81"/>
                      </a:cubicBezTo>
                      <a:cubicBezTo>
                        <a:pt x="9" y="76"/>
                        <a:pt x="9" y="74"/>
                        <a:pt x="8" y="74"/>
                      </a:cubicBezTo>
                      <a:cubicBezTo>
                        <a:pt x="7" y="74"/>
                        <a:pt x="5" y="76"/>
                        <a:pt x="0" y="81"/>
                      </a:cubicBezTo>
                      <a:cubicBezTo>
                        <a:pt x="0" y="81"/>
                        <a:pt x="0" y="90"/>
                        <a:pt x="0" y="90"/>
                      </a:cubicBezTo>
                      <a:lnTo>
                        <a:pt x="18" y="90"/>
                      </a:lnTo>
                      <a:cubicBezTo>
                        <a:pt x="18" y="90"/>
                        <a:pt x="18" y="81"/>
                        <a:pt x="18" y="81"/>
                      </a:cubicBezTo>
                      <a:cubicBezTo>
                        <a:pt x="62" y="54"/>
                        <a:pt x="116" y="28"/>
                        <a:pt x="169" y="10"/>
                      </a:cubicBezTo>
                      <a:cubicBezTo>
                        <a:pt x="169" y="10"/>
                        <a:pt x="16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8129422" y="4163663"/>
                  <a:ext cx="8560" cy="25997"/>
                </a:xfrm>
                <a:custGeom>
                  <a:avLst/>
                  <a:gdLst/>
                  <a:ahLst/>
                  <a:cxnLst/>
                  <a:rect l="l" t="t" r="r" b="b"/>
                  <a:pathLst>
                    <a:path w="108" h="328" extrusionOk="0">
                      <a:moveTo>
                        <a:pt x="103" y="1"/>
                      </a:moveTo>
                      <a:cubicBezTo>
                        <a:pt x="101" y="1"/>
                        <a:pt x="99" y="3"/>
                        <a:pt x="99" y="7"/>
                      </a:cubicBezTo>
                      <a:cubicBezTo>
                        <a:pt x="99" y="7"/>
                        <a:pt x="90" y="7"/>
                        <a:pt x="90" y="16"/>
                      </a:cubicBezTo>
                      <a:lnTo>
                        <a:pt x="90" y="25"/>
                      </a:lnTo>
                      <a:cubicBezTo>
                        <a:pt x="90" y="43"/>
                        <a:pt x="90" y="52"/>
                        <a:pt x="90" y="61"/>
                      </a:cubicBezTo>
                      <a:cubicBezTo>
                        <a:pt x="81" y="96"/>
                        <a:pt x="81" y="132"/>
                        <a:pt x="63" y="167"/>
                      </a:cubicBezTo>
                      <a:cubicBezTo>
                        <a:pt x="54" y="203"/>
                        <a:pt x="45" y="238"/>
                        <a:pt x="27" y="265"/>
                      </a:cubicBezTo>
                      <a:lnTo>
                        <a:pt x="1" y="309"/>
                      </a:lnTo>
                      <a:cubicBezTo>
                        <a:pt x="1" y="318"/>
                        <a:pt x="1" y="327"/>
                        <a:pt x="1" y="327"/>
                      </a:cubicBezTo>
                      <a:cubicBezTo>
                        <a:pt x="10" y="327"/>
                        <a:pt x="19" y="318"/>
                        <a:pt x="19" y="318"/>
                      </a:cubicBezTo>
                      <a:cubicBezTo>
                        <a:pt x="19" y="318"/>
                        <a:pt x="27" y="301"/>
                        <a:pt x="36" y="274"/>
                      </a:cubicBezTo>
                      <a:cubicBezTo>
                        <a:pt x="54" y="238"/>
                        <a:pt x="63" y="203"/>
                        <a:pt x="81" y="176"/>
                      </a:cubicBezTo>
                      <a:cubicBezTo>
                        <a:pt x="90" y="132"/>
                        <a:pt x="99" y="96"/>
                        <a:pt x="99" y="61"/>
                      </a:cubicBezTo>
                      <a:lnTo>
                        <a:pt x="107" y="25"/>
                      </a:lnTo>
                      <a:lnTo>
                        <a:pt x="107" y="16"/>
                      </a:lnTo>
                      <a:cubicBezTo>
                        <a:pt x="107" y="16"/>
                        <a:pt x="107" y="16"/>
                        <a:pt x="107" y="7"/>
                      </a:cubicBezTo>
                      <a:cubicBezTo>
                        <a:pt x="107" y="3"/>
                        <a:pt x="10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8130136" y="4180387"/>
                  <a:ext cx="14901" cy="10462"/>
                </a:xfrm>
                <a:custGeom>
                  <a:avLst/>
                  <a:gdLst/>
                  <a:ahLst/>
                  <a:cxnLst/>
                  <a:rect l="l" t="t" r="r" b="b"/>
                  <a:pathLst>
                    <a:path w="188" h="132" extrusionOk="0">
                      <a:moveTo>
                        <a:pt x="169" y="1"/>
                      </a:moveTo>
                      <a:lnTo>
                        <a:pt x="152" y="18"/>
                      </a:lnTo>
                      <a:lnTo>
                        <a:pt x="90" y="54"/>
                      </a:lnTo>
                      <a:cubicBezTo>
                        <a:pt x="63" y="63"/>
                        <a:pt x="45" y="81"/>
                        <a:pt x="27" y="98"/>
                      </a:cubicBezTo>
                      <a:lnTo>
                        <a:pt x="1" y="116"/>
                      </a:lnTo>
                      <a:lnTo>
                        <a:pt x="1" y="125"/>
                      </a:lnTo>
                      <a:cubicBezTo>
                        <a:pt x="1" y="129"/>
                        <a:pt x="3" y="132"/>
                        <a:pt x="5" y="132"/>
                      </a:cubicBezTo>
                      <a:cubicBezTo>
                        <a:pt x="7" y="132"/>
                        <a:pt x="10" y="129"/>
                        <a:pt x="10" y="125"/>
                      </a:cubicBezTo>
                      <a:lnTo>
                        <a:pt x="36" y="107"/>
                      </a:lnTo>
                      <a:cubicBezTo>
                        <a:pt x="54" y="90"/>
                        <a:pt x="72" y="81"/>
                        <a:pt x="90" y="63"/>
                      </a:cubicBezTo>
                      <a:cubicBezTo>
                        <a:pt x="116" y="45"/>
                        <a:pt x="134" y="36"/>
                        <a:pt x="152" y="27"/>
                      </a:cubicBezTo>
                      <a:lnTo>
                        <a:pt x="178" y="10"/>
                      </a:lnTo>
                      <a:lnTo>
                        <a:pt x="187" y="10"/>
                      </a:lnTo>
                      <a:cubicBezTo>
                        <a:pt x="187" y="10"/>
                        <a:pt x="187"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8132276" y="4190929"/>
                  <a:ext cx="20449" cy="6262"/>
                </a:xfrm>
                <a:custGeom>
                  <a:avLst/>
                  <a:gdLst/>
                  <a:ahLst/>
                  <a:cxnLst/>
                  <a:rect l="l" t="t" r="r" b="b"/>
                  <a:pathLst>
                    <a:path w="258" h="79" extrusionOk="0">
                      <a:moveTo>
                        <a:pt x="9" y="1"/>
                      </a:moveTo>
                      <a:cubicBezTo>
                        <a:pt x="0" y="1"/>
                        <a:pt x="0" y="1"/>
                        <a:pt x="0" y="10"/>
                      </a:cubicBezTo>
                      <a:cubicBezTo>
                        <a:pt x="0" y="19"/>
                        <a:pt x="0" y="19"/>
                        <a:pt x="9" y="19"/>
                      </a:cubicBezTo>
                      <a:lnTo>
                        <a:pt x="45" y="19"/>
                      </a:lnTo>
                      <a:lnTo>
                        <a:pt x="134" y="36"/>
                      </a:lnTo>
                      <a:cubicBezTo>
                        <a:pt x="160" y="45"/>
                        <a:pt x="187" y="54"/>
                        <a:pt x="214" y="54"/>
                      </a:cubicBezTo>
                      <a:cubicBezTo>
                        <a:pt x="196" y="45"/>
                        <a:pt x="160" y="36"/>
                        <a:pt x="134" y="28"/>
                      </a:cubicBezTo>
                      <a:cubicBezTo>
                        <a:pt x="98" y="19"/>
                        <a:pt x="71" y="10"/>
                        <a:pt x="45" y="10"/>
                      </a:cubicBezTo>
                      <a:lnTo>
                        <a:pt x="9" y="1"/>
                      </a:lnTo>
                      <a:close/>
                      <a:moveTo>
                        <a:pt x="249" y="63"/>
                      </a:moveTo>
                      <a:cubicBezTo>
                        <a:pt x="240" y="72"/>
                        <a:pt x="240" y="72"/>
                        <a:pt x="249" y="72"/>
                      </a:cubicBezTo>
                      <a:cubicBezTo>
                        <a:pt x="249" y="76"/>
                        <a:pt x="249" y="79"/>
                        <a:pt x="250" y="79"/>
                      </a:cubicBezTo>
                      <a:cubicBezTo>
                        <a:pt x="251" y="79"/>
                        <a:pt x="253" y="76"/>
                        <a:pt x="258" y="72"/>
                      </a:cubicBezTo>
                      <a:cubicBezTo>
                        <a:pt x="258" y="72"/>
                        <a:pt x="249" y="63"/>
                        <a:pt x="24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8126648" y="4193782"/>
                  <a:ext cx="7133" cy="25442"/>
                </a:xfrm>
                <a:custGeom>
                  <a:avLst/>
                  <a:gdLst/>
                  <a:ahLst/>
                  <a:cxnLst/>
                  <a:rect l="l" t="t" r="r" b="b"/>
                  <a:pathLst>
                    <a:path w="90" h="321" extrusionOk="0">
                      <a:moveTo>
                        <a:pt x="9" y="0"/>
                      </a:moveTo>
                      <a:cubicBezTo>
                        <a:pt x="0" y="0"/>
                        <a:pt x="0" y="9"/>
                        <a:pt x="0" y="18"/>
                      </a:cubicBezTo>
                      <a:cubicBezTo>
                        <a:pt x="0" y="18"/>
                        <a:pt x="0" y="27"/>
                        <a:pt x="0" y="27"/>
                      </a:cubicBezTo>
                      <a:lnTo>
                        <a:pt x="0" y="63"/>
                      </a:lnTo>
                      <a:cubicBezTo>
                        <a:pt x="9" y="107"/>
                        <a:pt x="9" y="143"/>
                        <a:pt x="18" y="178"/>
                      </a:cubicBezTo>
                      <a:cubicBezTo>
                        <a:pt x="36" y="214"/>
                        <a:pt x="45" y="249"/>
                        <a:pt x="62" y="276"/>
                      </a:cubicBezTo>
                      <a:lnTo>
                        <a:pt x="80" y="311"/>
                      </a:lnTo>
                      <a:lnTo>
                        <a:pt x="80" y="302"/>
                      </a:lnTo>
                      <a:cubicBezTo>
                        <a:pt x="80" y="294"/>
                        <a:pt x="71" y="285"/>
                        <a:pt x="71" y="267"/>
                      </a:cubicBezTo>
                      <a:cubicBezTo>
                        <a:pt x="54" y="240"/>
                        <a:pt x="45" y="205"/>
                        <a:pt x="36" y="169"/>
                      </a:cubicBezTo>
                      <a:cubicBezTo>
                        <a:pt x="27" y="134"/>
                        <a:pt x="18" y="98"/>
                        <a:pt x="18" y="63"/>
                      </a:cubicBezTo>
                      <a:lnTo>
                        <a:pt x="18" y="27"/>
                      </a:lnTo>
                      <a:lnTo>
                        <a:pt x="18" y="18"/>
                      </a:lnTo>
                      <a:cubicBezTo>
                        <a:pt x="18" y="9"/>
                        <a:pt x="18" y="0"/>
                        <a:pt x="9" y="0"/>
                      </a:cubicBezTo>
                      <a:close/>
                      <a:moveTo>
                        <a:pt x="80" y="311"/>
                      </a:moveTo>
                      <a:lnTo>
                        <a:pt x="80" y="320"/>
                      </a:lnTo>
                      <a:lnTo>
                        <a:pt x="89" y="320"/>
                      </a:lnTo>
                      <a:cubicBezTo>
                        <a:pt x="89" y="311"/>
                        <a:pt x="89" y="311"/>
                        <a:pt x="89" y="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8127362" y="4193069"/>
                  <a:ext cx="5707" cy="14901"/>
                </a:xfrm>
                <a:custGeom>
                  <a:avLst/>
                  <a:gdLst/>
                  <a:ahLst/>
                  <a:cxnLst/>
                  <a:rect l="l" t="t" r="r" b="b"/>
                  <a:pathLst>
                    <a:path w="72" h="188" extrusionOk="0">
                      <a:moveTo>
                        <a:pt x="9" y="1"/>
                      </a:moveTo>
                      <a:cubicBezTo>
                        <a:pt x="9" y="1"/>
                        <a:pt x="0" y="1"/>
                        <a:pt x="9" y="9"/>
                      </a:cubicBezTo>
                      <a:cubicBezTo>
                        <a:pt x="18" y="63"/>
                        <a:pt x="36" y="125"/>
                        <a:pt x="62" y="178"/>
                      </a:cubicBezTo>
                      <a:cubicBezTo>
                        <a:pt x="62" y="178"/>
                        <a:pt x="62" y="178"/>
                        <a:pt x="62" y="187"/>
                      </a:cubicBezTo>
                      <a:lnTo>
                        <a:pt x="71" y="187"/>
                      </a:lnTo>
                      <a:lnTo>
                        <a:pt x="71" y="169"/>
                      </a:lnTo>
                      <a:cubicBezTo>
                        <a:pt x="45" y="116"/>
                        <a:pt x="27" y="63"/>
                        <a:pt x="18" y="9"/>
                      </a:cubicBezTo>
                      <a:cubicBezTo>
                        <a:pt x="18" y="1"/>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8130136" y="4193069"/>
                  <a:ext cx="21955" cy="24571"/>
                </a:xfrm>
                <a:custGeom>
                  <a:avLst/>
                  <a:gdLst/>
                  <a:ahLst/>
                  <a:cxnLst/>
                  <a:rect l="l" t="t" r="r" b="b"/>
                  <a:pathLst>
                    <a:path w="277" h="310" extrusionOk="0">
                      <a:moveTo>
                        <a:pt x="10" y="1"/>
                      </a:moveTo>
                      <a:cubicBezTo>
                        <a:pt x="1" y="9"/>
                        <a:pt x="10" y="18"/>
                        <a:pt x="10" y="27"/>
                      </a:cubicBezTo>
                      <a:lnTo>
                        <a:pt x="18" y="36"/>
                      </a:lnTo>
                      <a:cubicBezTo>
                        <a:pt x="18" y="54"/>
                        <a:pt x="27" y="63"/>
                        <a:pt x="36" y="72"/>
                      </a:cubicBezTo>
                      <a:cubicBezTo>
                        <a:pt x="63" y="116"/>
                        <a:pt x="90" y="152"/>
                        <a:pt x="125" y="178"/>
                      </a:cubicBezTo>
                      <a:cubicBezTo>
                        <a:pt x="152" y="214"/>
                        <a:pt x="187" y="240"/>
                        <a:pt x="223" y="267"/>
                      </a:cubicBezTo>
                      <a:lnTo>
                        <a:pt x="258" y="294"/>
                      </a:lnTo>
                      <a:lnTo>
                        <a:pt x="267" y="294"/>
                      </a:lnTo>
                      <a:cubicBezTo>
                        <a:pt x="267" y="294"/>
                        <a:pt x="267" y="303"/>
                        <a:pt x="267" y="303"/>
                      </a:cubicBezTo>
                      <a:cubicBezTo>
                        <a:pt x="267" y="307"/>
                        <a:pt x="269" y="309"/>
                        <a:pt x="272" y="309"/>
                      </a:cubicBezTo>
                      <a:cubicBezTo>
                        <a:pt x="274" y="309"/>
                        <a:pt x="276" y="307"/>
                        <a:pt x="276" y="303"/>
                      </a:cubicBezTo>
                      <a:cubicBezTo>
                        <a:pt x="276" y="303"/>
                        <a:pt x="276" y="294"/>
                        <a:pt x="276" y="294"/>
                      </a:cubicBezTo>
                      <a:cubicBezTo>
                        <a:pt x="276" y="294"/>
                        <a:pt x="276" y="285"/>
                        <a:pt x="267" y="285"/>
                      </a:cubicBezTo>
                      <a:lnTo>
                        <a:pt x="232" y="267"/>
                      </a:lnTo>
                      <a:cubicBezTo>
                        <a:pt x="196" y="231"/>
                        <a:pt x="161" y="205"/>
                        <a:pt x="134" y="169"/>
                      </a:cubicBezTo>
                      <a:cubicBezTo>
                        <a:pt x="98" y="143"/>
                        <a:pt x="72" y="107"/>
                        <a:pt x="54" y="72"/>
                      </a:cubicBezTo>
                      <a:lnTo>
                        <a:pt x="27" y="36"/>
                      </a:lnTo>
                      <a:lnTo>
                        <a:pt x="18" y="18"/>
                      </a:lnTo>
                      <a:cubicBezTo>
                        <a:pt x="18" y="1"/>
                        <a:pt x="10"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8116741" y="4193782"/>
                  <a:ext cx="7847" cy="9907"/>
                </a:xfrm>
                <a:custGeom>
                  <a:avLst/>
                  <a:gdLst/>
                  <a:ahLst/>
                  <a:cxnLst/>
                  <a:rect l="l" t="t" r="r" b="b"/>
                  <a:pathLst>
                    <a:path w="99" h="125" extrusionOk="0">
                      <a:moveTo>
                        <a:pt x="81" y="0"/>
                      </a:moveTo>
                      <a:cubicBezTo>
                        <a:pt x="54" y="36"/>
                        <a:pt x="28" y="71"/>
                        <a:pt x="10" y="116"/>
                      </a:cubicBezTo>
                      <a:cubicBezTo>
                        <a:pt x="1" y="116"/>
                        <a:pt x="1" y="125"/>
                        <a:pt x="10" y="125"/>
                      </a:cubicBezTo>
                      <a:lnTo>
                        <a:pt x="19" y="125"/>
                      </a:lnTo>
                      <a:cubicBezTo>
                        <a:pt x="19" y="125"/>
                        <a:pt x="19" y="116"/>
                        <a:pt x="19" y="116"/>
                      </a:cubicBezTo>
                      <a:cubicBezTo>
                        <a:pt x="36" y="71"/>
                        <a:pt x="63" y="36"/>
                        <a:pt x="90" y="9"/>
                      </a:cubicBezTo>
                      <a:cubicBezTo>
                        <a:pt x="99" y="9"/>
                        <a:pt x="99" y="9"/>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
                <p:cNvSpPr/>
                <p:nvPr/>
              </p:nvSpPr>
              <p:spPr>
                <a:xfrm>
                  <a:off x="8127362" y="4181100"/>
                  <a:ext cx="2140" cy="9273"/>
                </a:xfrm>
                <a:custGeom>
                  <a:avLst/>
                  <a:gdLst/>
                  <a:ahLst/>
                  <a:cxnLst/>
                  <a:rect l="l" t="t" r="r" b="b"/>
                  <a:pathLst>
                    <a:path w="27" h="117" extrusionOk="0">
                      <a:moveTo>
                        <a:pt x="18" y="1"/>
                      </a:moveTo>
                      <a:cubicBezTo>
                        <a:pt x="18" y="9"/>
                        <a:pt x="18" y="9"/>
                        <a:pt x="18" y="9"/>
                      </a:cubicBezTo>
                      <a:cubicBezTo>
                        <a:pt x="9" y="45"/>
                        <a:pt x="0" y="81"/>
                        <a:pt x="9" y="116"/>
                      </a:cubicBezTo>
                      <a:lnTo>
                        <a:pt x="18" y="116"/>
                      </a:lnTo>
                      <a:lnTo>
                        <a:pt x="27" y="107"/>
                      </a:lnTo>
                      <a:cubicBezTo>
                        <a:pt x="18" y="81"/>
                        <a:pt x="18" y="45"/>
                        <a:pt x="27" y="9"/>
                      </a:cubicBezTo>
                      <a:cubicBezTo>
                        <a:pt x="27" y="9"/>
                        <a:pt x="27" y="9"/>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
                <p:cNvSpPr/>
                <p:nvPr/>
              </p:nvSpPr>
              <p:spPr>
                <a:xfrm>
                  <a:off x="8121021" y="4177613"/>
                  <a:ext cx="6420" cy="11334"/>
                </a:xfrm>
                <a:custGeom>
                  <a:avLst/>
                  <a:gdLst/>
                  <a:ahLst/>
                  <a:cxnLst/>
                  <a:rect l="l" t="t" r="r" b="b"/>
                  <a:pathLst>
                    <a:path w="81" h="143" extrusionOk="0">
                      <a:moveTo>
                        <a:pt x="9" y="0"/>
                      </a:moveTo>
                      <a:cubicBezTo>
                        <a:pt x="0" y="9"/>
                        <a:pt x="0" y="9"/>
                        <a:pt x="9" y="18"/>
                      </a:cubicBezTo>
                      <a:cubicBezTo>
                        <a:pt x="27" y="36"/>
                        <a:pt x="36" y="53"/>
                        <a:pt x="45" y="71"/>
                      </a:cubicBezTo>
                      <a:cubicBezTo>
                        <a:pt x="54" y="98"/>
                        <a:pt x="62" y="116"/>
                        <a:pt x="62" y="133"/>
                      </a:cubicBezTo>
                      <a:cubicBezTo>
                        <a:pt x="62" y="142"/>
                        <a:pt x="62" y="142"/>
                        <a:pt x="71" y="142"/>
                      </a:cubicBezTo>
                      <a:cubicBezTo>
                        <a:pt x="71" y="142"/>
                        <a:pt x="80" y="142"/>
                        <a:pt x="80" y="133"/>
                      </a:cubicBezTo>
                      <a:cubicBezTo>
                        <a:pt x="71" y="116"/>
                        <a:pt x="62" y="89"/>
                        <a:pt x="54" y="71"/>
                      </a:cubicBezTo>
                      <a:cubicBezTo>
                        <a:pt x="45" y="53"/>
                        <a:pt x="27" y="27"/>
                        <a:pt x="18" y="9"/>
                      </a:cubicBezTo>
                      <a:cubicBezTo>
                        <a:pt x="18" y="9"/>
                        <a:pt x="18" y="9"/>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8121021" y="4192355"/>
                  <a:ext cx="7133" cy="9987"/>
                </a:xfrm>
                <a:custGeom>
                  <a:avLst/>
                  <a:gdLst/>
                  <a:ahLst/>
                  <a:cxnLst/>
                  <a:rect l="l" t="t" r="r" b="b"/>
                  <a:pathLst>
                    <a:path w="90" h="126" extrusionOk="0">
                      <a:moveTo>
                        <a:pt x="71" y="1"/>
                      </a:moveTo>
                      <a:cubicBezTo>
                        <a:pt x="62" y="18"/>
                        <a:pt x="45" y="36"/>
                        <a:pt x="36" y="54"/>
                      </a:cubicBezTo>
                      <a:cubicBezTo>
                        <a:pt x="27" y="72"/>
                        <a:pt x="18" y="98"/>
                        <a:pt x="9" y="116"/>
                      </a:cubicBezTo>
                      <a:lnTo>
                        <a:pt x="0" y="116"/>
                      </a:lnTo>
                      <a:cubicBezTo>
                        <a:pt x="0" y="125"/>
                        <a:pt x="0" y="125"/>
                        <a:pt x="0" y="125"/>
                      </a:cubicBezTo>
                      <a:lnTo>
                        <a:pt x="18" y="125"/>
                      </a:lnTo>
                      <a:cubicBezTo>
                        <a:pt x="18" y="98"/>
                        <a:pt x="36" y="81"/>
                        <a:pt x="45" y="63"/>
                      </a:cubicBezTo>
                      <a:cubicBezTo>
                        <a:pt x="54" y="45"/>
                        <a:pt x="71" y="27"/>
                        <a:pt x="80" y="10"/>
                      </a:cubicBezTo>
                      <a:cubicBezTo>
                        <a:pt x="89" y="10"/>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8132276" y="4187441"/>
                  <a:ext cx="9194" cy="3567"/>
                </a:xfrm>
                <a:custGeom>
                  <a:avLst/>
                  <a:gdLst/>
                  <a:ahLst/>
                  <a:cxnLst/>
                  <a:rect l="l" t="t" r="r" b="b"/>
                  <a:pathLst>
                    <a:path w="116" h="45" extrusionOk="0">
                      <a:moveTo>
                        <a:pt x="98" y="1"/>
                      </a:moveTo>
                      <a:cubicBezTo>
                        <a:pt x="63" y="9"/>
                        <a:pt x="27" y="18"/>
                        <a:pt x="0" y="36"/>
                      </a:cubicBezTo>
                      <a:lnTo>
                        <a:pt x="0" y="45"/>
                      </a:lnTo>
                      <a:lnTo>
                        <a:pt x="9" y="45"/>
                      </a:lnTo>
                      <a:cubicBezTo>
                        <a:pt x="36" y="27"/>
                        <a:pt x="63" y="9"/>
                        <a:pt x="98" y="9"/>
                      </a:cubicBezTo>
                      <a:lnTo>
                        <a:pt x="107" y="9"/>
                      </a:lnTo>
                      <a:cubicBezTo>
                        <a:pt x="116" y="1"/>
                        <a:pt x="107"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8130136" y="4192355"/>
                  <a:ext cx="4993" cy="5707"/>
                </a:xfrm>
                <a:custGeom>
                  <a:avLst/>
                  <a:gdLst/>
                  <a:ahLst/>
                  <a:cxnLst/>
                  <a:rect l="l" t="t" r="r" b="b"/>
                  <a:pathLst>
                    <a:path w="63" h="72" extrusionOk="0">
                      <a:moveTo>
                        <a:pt x="1" y="1"/>
                      </a:moveTo>
                      <a:lnTo>
                        <a:pt x="1" y="10"/>
                      </a:lnTo>
                      <a:cubicBezTo>
                        <a:pt x="18" y="27"/>
                        <a:pt x="36" y="45"/>
                        <a:pt x="54" y="63"/>
                      </a:cubicBezTo>
                      <a:cubicBezTo>
                        <a:pt x="54" y="63"/>
                        <a:pt x="54" y="63"/>
                        <a:pt x="54" y="72"/>
                      </a:cubicBezTo>
                      <a:lnTo>
                        <a:pt x="63" y="72"/>
                      </a:lnTo>
                      <a:cubicBezTo>
                        <a:pt x="63" y="67"/>
                        <a:pt x="63" y="65"/>
                        <a:pt x="63" y="63"/>
                      </a:cubicBezTo>
                      <a:cubicBezTo>
                        <a:pt x="45" y="36"/>
                        <a:pt x="27" y="18"/>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8128709" y="4194495"/>
                  <a:ext cx="23382" cy="31070"/>
                </a:xfrm>
                <a:custGeom>
                  <a:avLst/>
                  <a:gdLst/>
                  <a:ahLst/>
                  <a:cxnLst/>
                  <a:rect l="l" t="t" r="r" b="b"/>
                  <a:pathLst>
                    <a:path w="295" h="392" extrusionOk="0">
                      <a:moveTo>
                        <a:pt x="10" y="0"/>
                      </a:moveTo>
                      <a:cubicBezTo>
                        <a:pt x="1" y="0"/>
                        <a:pt x="10" y="9"/>
                        <a:pt x="10" y="27"/>
                      </a:cubicBezTo>
                      <a:cubicBezTo>
                        <a:pt x="10" y="27"/>
                        <a:pt x="19" y="36"/>
                        <a:pt x="19" y="45"/>
                      </a:cubicBezTo>
                      <a:lnTo>
                        <a:pt x="45" y="89"/>
                      </a:lnTo>
                      <a:cubicBezTo>
                        <a:pt x="63" y="134"/>
                        <a:pt x="99" y="178"/>
                        <a:pt x="125" y="222"/>
                      </a:cubicBezTo>
                      <a:cubicBezTo>
                        <a:pt x="161" y="258"/>
                        <a:pt x="196" y="302"/>
                        <a:pt x="232" y="338"/>
                      </a:cubicBezTo>
                      <a:lnTo>
                        <a:pt x="267" y="373"/>
                      </a:lnTo>
                      <a:lnTo>
                        <a:pt x="276" y="382"/>
                      </a:lnTo>
                      <a:cubicBezTo>
                        <a:pt x="276" y="382"/>
                        <a:pt x="276" y="382"/>
                        <a:pt x="276" y="391"/>
                      </a:cubicBezTo>
                      <a:lnTo>
                        <a:pt x="285" y="391"/>
                      </a:lnTo>
                      <a:cubicBezTo>
                        <a:pt x="294" y="382"/>
                        <a:pt x="294" y="382"/>
                        <a:pt x="285" y="382"/>
                      </a:cubicBezTo>
                      <a:cubicBezTo>
                        <a:pt x="285" y="373"/>
                        <a:pt x="285" y="373"/>
                        <a:pt x="285" y="373"/>
                      </a:cubicBezTo>
                      <a:lnTo>
                        <a:pt x="276" y="373"/>
                      </a:lnTo>
                      <a:lnTo>
                        <a:pt x="241" y="329"/>
                      </a:lnTo>
                      <a:cubicBezTo>
                        <a:pt x="223" y="320"/>
                        <a:pt x="205" y="302"/>
                        <a:pt x="187" y="276"/>
                      </a:cubicBezTo>
                      <a:cubicBezTo>
                        <a:pt x="179" y="258"/>
                        <a:pt x="161" y="240"/>
                        <a:pt x="143" y="213"/>
                      </a:cubicBezTo>
                      <a:cubicBezTo>
                        <a:pt x="108" y="169"/>
                        <a:pt x="81" y="125"/>
                        <a:pt x="54" y="80"/>
                      </a:cubicBezTo>
                      <a:lnTo>
                        <a:pt x="36" y="36"/>
                      </a:lnTo>
                      <a:cubicBezTo>
                        <a:pt x="28" y="27"/>
                        <a:pt x="28" y="27"/>
                        <a:pt x="28" y="18"/>
                      </a:cubicBezTo>
                      <a:cubicBezTo>
                        <a:pt x="19" y="9"/>
                        <a:pt x="19"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8106913" y="4191404"/>
                  <a:ext cx="18388" cy="29168"/>
                </a:xfrm>
                <a:custGeom>
                  <a:avLst/>
                  <a:gdLst/>
                  <a:ahLst/>
                  <a:cxnLst/>
                  <a:rect l="l" t="t" r="r" b="b"/>
                  <a:pathLst>
                    <a:path w="232" h="368" extrusionOk="0">
                      <a:moveTo>
                        <a:pt x="229" y="0"/>
                      </a:moveTo>
                      <a:cubicBezTo>
                        <a:pt x="226" y="0"/>
                        <a:pt x="220" y="6"/>
                        <a:pt x="214" y="13"/>
                      </a:cubicBezTo>
                      <a:cubicBezTo>
                        <a:pt x="205" y="13"/>
                        <a:pt x="205" y="13"/>
                        <a:pt x="196" y="22"/>
                      </a:cubicBezTo>
                      <a:lnTo>
                        <a:pt x="187" y="30"/>
                      </a:lnTo>
                      <a:lnTo>
                        <a:pt x="160" y="48"/>
                      </a:lnTo>
                      <a:cubicBezTo>
                        <a:pt x="134" y="84"/>
                        <a:pt x="98" y="119"/>
                        <a:pt x="72" y="164"/>
                      </a:cubicBezTo>
                      <a:cubicBezTo>
                        <a:pt x="63" y="181"/>
                        <a:pt x="54" y="208"/>
                        <a:pt x="45" y="235"/>
                      </a:cubicBezTo>
                      <a:cubicBezTo>
                        <a:pt x="27" y="252"/>
                        <a:pt x="27" y="270"/>
                        <a:pt x="18" y="297"/>
                      </a:cubicBezTo>
                      <a:cubicBezTo>
                        <a:pt x="9" y="315"/>
                        <a:pt x="9" y="332"/>
                        <a:pt x="9" y="341"/>
                      </a:cubicBezTo>
                      <a:lnTo>
                        <a:pt x="9" y="350"/>
                      </a:lnTo>
                      <a:cubicBezTo>
                        <a:pt x="18" y="332"/>
                        <a:pt x="18" y="315"/>
                        <a:pt x="27" y="306"/>
                      </a:cubicBezTo>
                      <a:cubicBezTo>
                        <a:pt x="27" y="279"/>
                        <a:pt x="36" y="261"/>
                        <a:pt x="45" y="244"/>
                      </a:cubicBezTo>
                      <a:cubicBezTo>
                        <a:pt x="63" y="217"/>
                        <a:pt x="72" y="190"/>
                        <a:pt x="81" y="173"/>
                      </a:cubicBezTo>
                      <a:cubicBezTo>
                        <a:pt x="107" y="128"/>
                        <a:pt x="143" y="93"/>
                        <a:pt x="169" y="57"/>
                      </a:cubicBezTo>
                      <a:lnTo>
                        <a:pt x="187" y="39"/>
                      </a:lnTo>
                      <a:lnTo>
                        <a:pt x="205" y="30"/>
                      </a:lnTo>
                      <a:lnTo>
                        <a:pt x="223" y="22"/>
                      </a:lnTo>
                      <a:cubicBezTo>
                        <a:pt x="232" y="13"/>
                        <a:pt x="232" y="4"/>
                        <a:pt x="232" y="4"/>
                      </a:cubicBezTo>
                      <a:cubicBezTo>
                        <a:pt x="232" y="1"/>
                        <a:pt x="231" y="0"/>
                        <a:pt x="229" y="0"/>
                      </a:cubicBezTo>
                      <a:close/>
                      <a:moveTo>
                        <a:pt x="9" y="350"/>
                      </a:moveTo>
                      <a:cubicBezTo>
                        <a:pt x="1" y="350"/>
                        <a:pt x="1" y="350"/>
                        <a:pt x="1" y="359"/>
                      </a:cubicBezTo>
                      <a:cubicBezTo>
                        <a:pt x="1" y="359"/>
                        <a:pt x="9" y="368"/>
                        <a:pt x="9" y="368"/>
                      </a:cubicBezTo>
                      <a:cubicBezTo>
                        <a:pt x="18" y="368"/>
                        <a:pt x="18" y="359"/>
                        <a:pt x="18" y="359"/>
                      </a:cubicBezTo>
                      <a:lnTo>
                        <a:pt x="9" y="359"/>
                      </a:lnTo>
                      <a:lnTo>
                        <a:pt x="9" y="35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1" name="Google Shape;5561;p7"/>
            <p:cNvGrpSpPr/>
            <p:nvPr/>
          </p:nvGrpSpPr>
          <p:grpSpPr>
            <a:xfrm>
              <a:off x="6521089" y="2275634"/>
              <a:ext cx="159980" cy="164390"/>
              <a:chOff x="7590934" y="3844090"/>
              <a:chExt cx="103514" cy="106367"/>
            </a:xfrm>
          </p:grpSpPr>
          <p:sp>
            <p:nvSpPr>
              <p:cNvPr id="5562" name="Google Shape;5562;p7"/>
              <p:cNvSpPr/>
              <p:nvPr/>
            </p:nvSpPr>
            <p:spPr>
              <a:xfrm>
                <a:off x="7590934" y="3844090"/>
                <a:ext cx="103514" cy="106367"/>
              </a:xfrm>
              <a:custGeom>
                <a:avLst/>
                <a:gdLst/>
                <a:ahLst/>
                <a:cxnLst/>
                <a:rect l="l" t="t" r="r" b="b"/>
                <a:pathLst>
                  <a:path w="1306" h="1342" extrusionOk="0">
                    <a:moveTo>
                      <a:pt x="734" y="0"/>
                    </a:moveTo>
                    <a:cubicBezTo>
                      <a:pt x="729" y="0"/>
                      <a:pt x="724" y="3"/>
                      <a:pt x="720" y="7"/>
                    </a:cubicBezTo>
                    <a:lnTo>
                      <a:pt x="702" y="7"/>
                    </a:lnTo>
                    <a:cubicBezTo>
                      <a:pt x="649" y="7"/>
                      <a:pt x="604" y="34"/>
                      <a:pt x="578" y="78"/>
                    </a:cubicBezTo>
                    <a:lnTo>
                      <a:pt x="542" y="149"/>
                    </a:lnTo>
                    <a:cubicBezTo>
                      <a:pt x="507" y="203"/>
                      <a:pt x="498" y="256"/>
                      <a:pt x="507" y="318"/>
                    </a:cubicBezTo>
                    <a:lnTo>
                      <a:pt x="515" y="407"/>
                    </a:lnTo>
                    <a:cubicBezTo>
                      <a:pt x="524" y="433"/>
                      <a:pt x="542" y="460"/>
                      <a:pt x="569" y="469"/>
                    </a:cubicBezTo>
                    <a:cubicBezTo>
                      <a:pt x="587" y="478"/>
                      <a:pt x="604" y="496"/>
                      <a:pt x="604" y="513"/>
                    </a:cubicBezTo>
                    <a:lnTo>
                      <a:pt x="604" y="549"/>
                    </a:lnTo>
                    <a:cubicBezTo>
                      <a:pt x="604" y="558"/>
                      <a:pt x="604" y="567"/>
                      <a:pt x="595" y="576"/>
                    </a:cubicBezTo>
                    <a:lnTo>
                      <a:pt x="560" y="593"/>
                    </a:lnTo>
                    <a:cubicBezTo>
                      <a:pt x="551" y="593"/>
                      <a:pt x="533" y="593"/>
                      <a:pt x="524" y="584"/>
                    </a:cubicBezTo>
                    <a:lnTo>
                      <a:pt x="507" y="558"/>
                    </a:lnTo>
                    <a:cubicBezTo>
                      <a:pt x="498" y="540"/>
                      <a:pt x="498" y="522"/>
                      <a:pt x="507" y="505"/>
                    </a:cubicBezTo>
                    <a:cubicBezTo>
                      <a:pt x="515" y="478"/>
                      <a:pt x="507" y="442"/>
                      <a:pt x="489" y="416"/>
                    </a:cubicBezTo>
                    <a:lnTo>
                      <a:pt x="436" y="354"/>
                    </a:lnTo>
                    <a:cubicBezTo>
                      <a:pt x="400" y="300"/>
                      <a:pt x="347" y="274"/>
                      <a:pt x="285" y="256"/>
                    </a:cubicBezTo>
                    <a:lnTo>
                      <a:pt x="214" y="238"/>
                    </a:lnTo>
                    <a:cubicBezTo>
                      <a:pt x="204" y="237"/>
                      <a:pt x="195" y="236"/>
                      <a:pt x="186" y="236"/>
                    </a:cubicBezTo>
                    <a:cubicBezTo>
                      <a:pt x="142" y="236"/>
                      <a:pt x="101" y="253"/>
                      <a:pt x="71" y="282"/>
                    </a:cubicBezTo>
                    <a:lnTo>
                      <a:pt x="63" y="291"/>
                    </a:lnTo>
                    <a:cubicBezTo>
                      <a:pt x="54" y="300"/>
                      <a:pt x="45" y="309"/>
                      <a:pt x="36" y="318"/>
                    </a:cubicBezTo>
                    <a:cubicBezTo>
                      <a:pt x="27" y="327"/>
                      <a:pt x="27" y="336"/>
                      <a:pt x="18" y="354"/>
                    </a:cubicBezTo>
                    <a:lnTo>
                      <a:pt x="18" y="362"/>
                    </a:lnTo>
                    <a:cubicBezTo>
                      <a:pt x="0" y="407"/>
                      <a:pt x="9" y="460"/>
                      <a:pt x="36" y="505"/>
                    </a:cubicBezTo>
                    <a:lnTo>
                      <a:pt x="80" y="567"/>
                    </a:lnTo>
                    <a:cubicBezTo>
                      <a:pt x="107" y="620"/>
                      <a:pt x="160" y="664"/>
                      <a:pt x="222" y="682"/>
                    </a:cubicBezTo>
                    <a:lnTo>
                      <a:pt x="302" y="709"/>
                    </a:lnTo>
                    <a:cubicBezTo>
                      <a:pt x="309" y="711"/>
                      <a:pt x="317" y="712"/>
                      <a:pt x="325" y="712"/>
                    </a:cubicBezTo>
                    <a:cubicBezTo>
                      <a:pt x="347" y="712"/>
                      <a:pt x="369" y="704"/>
                      <a:pt x="382" y="691"/>
                    </a:cubicBezTo>
                    <a:cubicBezTo>
                      <a:pt x="395" y="678"/>
                      <a:pt x="408" y="670"/>
                      <a:pt x="421" y="670"/>
                    </a:cubicBezTo>
                    <a:cubicBezTo>
                      <a:pt x="426" y="670"/>
                      <a:pt x="431" y="671"/>
                      <a:pt x="436" y="673"/>
                    </a:cubicBezTo>
                    <a:lnTo>
                      <a:pt x="471" y="682"/>
                    </a:lnTo>
                    <a:cubicBezTo>
                      <a:pt x="480" y="682"/>
                      <a:pt x="489" y="700"/>
                      <a:pt x="489" y="709"/>
                    </a:cubicBezTo>
                    <a:lnTo>
                      <a:pt x="489" y="718"/>
                    </a:lnTo>
                    <a:cubicBezTo>
                      <a:pt x="489" y="727"/>
                      <a:pt x="480" y="735"/>
                      <a:pt x="471" y="744"/>
                    </a:cubicBezTo>
                    <a:lnTo>
                      <a:pt x="436" y="753"/>
                    </a:lnTo>
                    <a:cubicBezTo>
                      <a:pt x="428" y="757"/>
                      <a:pt x="421" y="759"/>
                      <a:pt x="413" y="759"/>
                    </a:cubicBezTo>
                    <a:cubicBezTo>
                      <a:pt x="403" y="759"/>
                      <a:pt x="393" y="755"/>
                      <a:pt x="382" y="744"/>
                    </a:cubicBezTo>
                    <a:cubicBezTo>
                      <a:pt x="372" y="734"/>
                      <a:pt x="355" y="730"/>
                      <a:pt x="338" y="730"/>
                    </a:cubicBezTo>
                    <a:cubicBezTo>
                      <a:pt x="326" y="730"/>
                      <a:pt x="313" y="732"/>
                      <a:pt x="302" y="735"/>
                    </a:cubicBezTo>
                    <a:lnTo>
                      <a:pt x="222" y="771"/>
                    </a:lnTo>
                    <a:cubicBezTo>
                      <a:pt x="169" y="798"/>
                      <a:pt x="116" y="833"/>
                      <a:pt x="89" y="895"/>
                    </a:cubicBezTo>
                    <a:lnTo>
                      <a:pt x="54" y="957"/>
                    </a:lnTo>
                    <a:cubicBezTo>
                      <a:pt x="36" y="1002"/>
                      <a:pt x="36" y="1055"/>
                      <a:pt x="54" y="1108"/>
                    </a:cubicBezTo>
                    <a:lnTo>
                      <a:pt x="63" y="1117"/>
                    </a:lnTo>
                    <a:cubicBezTo>
                      <a:pt x="71" y="1126"/>
                      <a:pt x="80" y="1135"/>
                      <a:pt x="89" y="1144"/>
                    </a:cubicBezTo>
                    <a:cubicBezTo>
                      <a:pt x="89" y="1153"/>
                      <a:pt x="98" y="1162"/>
                      <a:pt x="116" y="1171"/>
                    </a:cubicBezTo>
                    <a:lnTo>
                      <a:pt x="125" y="1180"/>
                    </a:lnTo>
                    <a:cubicBezTo>
                      <a:pt x="148" y="1203"/>
                      <a:pt x="180" y="1211"/>
                      <a:pt x="214" y="1211"/>
                    </a:cubicBezTo>
                    <a:cubicBezTo>
                      <a:pt x="231" y="1211"/>
                      <a:pt x="249" y="1209"/>
                      <a:pt x="267" y="1206"/>
                    </a:cubicBezTo>
                    <a:lnTo>
                      <a:pt x="338" y="1180"/>
                    </a:lnTo>
                    <a:cubicBezTo>
                      <a:pt x="400" y="1162"/>
                      <a:pt x="444" y="1117"/>
                      <a:pt x="480" y="1064"/>
                    </a:cubicBezTo>
                    <a:lnTo>
                      <a:pt x="524" y="1002"/>
                    </a:lnTo>
                    <a:cubicBezTo>
                      <a:pt x="542" y="966"/>
                      <a:pt x="542" y="940"/>
                      <a:pt x="524" y="913"/>
                    </a:cubicBezTo>
                    <a:cubicBezTo>
                      <a:pt x="515" y="895"/>
                      <a:pt x="515" y="869"/>
                      <a:pt x="524" y="851"/>
                    </a:cubicBezTo>
                    <a:lnTo>
                      <a:pt x="542" y="824"/>
                    </a:lnTo>
                    <a:cubicBezTo>
                      <a:pt x="551" y="815"/>
                      <a:pt x="551" y="807"/>
                      <a:pt x="560" y="807"/>
                    </a:cubicBezTo>
                    <a:lnTo>
                      <a:pt x="587" y="807"/>
                    </a:lnTo>
                    <a:cubicBezTo>
                      <a:pt x="595" y="807"/>
                      <a:pt x="613" y="815"/>
                      <a:pt x="613" y="833"/>
                    </a:cubicBezTo>
                    <a:lnTo>
                      <a:pt x="613" y="860"/>
                    </a:lnTo>
                    <a:cubicBezTo>
                      <a:pt x="613" y="878"/>
                      <a:pt x="604" y="895"/>
                      <a:pt x="587" y="904"/>
                    </a:cubicBezTo>
                    <a:cubicBezTo>
                      <a:pt x="560" y="922"/>
                      <a:pt x="551" y="957"/>
                      <a:pt x="551" y="984"/>
                    </a:cubicBezTo>
                    <a:lnTo>
                      <a:pt x="560" y="1073"/>
                    </a:lnTo>
                    <a:cubicBezTo>
                      <a:pt x="560" y="1135"/>
                      <a:pt x="587" y="1188"/>
                      <a:pt x="631" y="1233"/>
                    </a:cubicBezTo>
                    <a:lnTo>
                      <a:pt x="684" y="1286"/>
                    </a:lnTo>
                    <a:cubicBezTo>
                      <a:pt x="714" y="1323"/>
                      <a:pt x="750" y="1342"/>
                      <a:pt x="792" y="1342"/>
                    </a:cubicBezTo>
                    <a:cubicBezTo>
                      <a:pt x="800" y="1342"/>
                      <a:pt x="809" y="1341"/>
                      <a:pt x="817" y="1339"/>
                    </a:cubicBezTo>
                    <a:lnTo>
                      <a:pt x="826" y="1339"/>
                    </a:lnTo>
                    <a:cubicBezTo>
                      <a:pt x="844" y="1331"/>
                      <a:pt x="853" y="1331"/>
                      <a:pt x="871" y="1322"/>
                    </a:cubicBezTo>
                    <a:cubicBezTo>
                      <a:pt x="880" y="1322"/>
                      <a:pt x="889" y="1313"/>
                      <a:pt x="897" y="1313"/>
                    </a:cubicBezTo>
                    <a:lnTo>
                      <a:pt x="915" y="1304"/>
                    </a:lnTo>
                    <a:cubicBezTo>
                      <a:pt x="951" y="1277"/>
                      <a:pt x="977" y="1224"/>
                      <a:pt x="977" y="1180"/>
                    </a:cubicBezTo>
                    <a:lnTo>
                      <a:pt x="977" y="1100"/>
                    </a:lnTo>
                    <a:cubicBezTo>
                      <a:pt x="977" y="1037"/>
                      <a:pt x="960" y="975"/>
                      <a:pt x="924" y="931"/>
                    </a:cubicBezTo>
                    <a:lnTo>
                      <a:pt x="871" y="860"/>
                    </a:lnTo>
                    <a:cubicBezTo>
                      <a:pt x="857" y="840"/>
                      <a:pt x="834" y="830"/>
                      <a:pt x="812" y="830"/>
                    </a:cubicBezTo>
                    <a:cubicBezTo>
                      <a:pt x="805" y="830"/>
                      <a:pt x="797" y="831"/>
                      <a:pt x="791" y="833"/>
                    </a:cubicBezTo>
                    <a:cubicBezTo>
                      <a:pt x="773" y="833"/>
                      <a:pt x="755" y="824"/>
                      <a:pt x="738" y="815"/>
                    </a:cubicBezTo>
                    <a:lnTo>
                      <a:pt x="720" y="789"/>
                    </a:lnTo>
                    <a:cubicBezTo>
                      <a:pt x="711" y="780"/>
                      <a:pt x="711" y="762"/>
                      <a:pt x="720" y="753"/>
                    </a:cubicBezTo>
                    <a:lnTo>
                      <a:pt x="729" y="735"/>
                    </a:lnTo>
                    <a:cubicBezTo>
                      <a:pt x="735" y="729"/>
                      <a:pt x="741" y="723"/>
                      <a:pt x="747" y="723"/>
                    </a:cubicBezTo>
                    <a:cubicBezTo>
                      <a:pt x="750" y="723"/>
                      <a:pt x="753" y="724"/>
                      <a:pt x="755" y="727"/>
                    </a:cubicBezTo>
                    <a:lnTo>
                      <a:pt x="791" y="727"/>
                    </a:lnTo>
                    <a:cubicBezTo>
                      <a:pt x="809" y="735"/>
                      <a:pt x="817" y="753"/>
                      <a:pt x="826" y="771"/>
                    </a:cubicBezTo>
                    <a:cubicBezTo>
                      <a:pt x="835" y="798"/>
                      <a:pt x="862" y="824"/>
                      <a:pt x="889" y="833"/>
                    </a:cubicBezTo>
                    <a:lnTo>
                      <a:pt x="968" y="851"/>
                    </a:lnTo>
                    <a:cubicBezTo>
                      <a:pt x="991" y="854"/>
                      <a:pt x="1014" y="856"/>
                      <a:pt x="1036" y="856"/>
                    </a:cubicBezTo>
                    <a:cubicBezTo>
                      <a:pt x="1075" y="856"/>
                      <a:pt x="1112" y="850"/>
                      <a:pt x="1146" y="833"/>
                    </a:cubicBezTo>
                    <a:lnTo>
                      <a:pt x="1217" y="798"/>
                    </a:lnTo>
                    <a:cubicBezTo>
                      <a:pt x="1262" y="771"/>
                      <a:pt x="1297" y="735"/>
                      <a:pt x="1306" y="682"/>
                    </a:cubicBezTo>
                    <a:lnTo>
                      <a:pt x="1306" y="673"/>
                    </a:lnTo>
                    <a:cubicBezTo>
                      <a:pt x="1306" y="656"/>
                      <a:pt x="1306" y="647"/>
                      <a:pt x="1306" y="638"/>
                    </a:cubicBezTo>
                    <a:cubicBezTo>
                      <a:pt x="1306" y="620"/>
                      <a:pt x="1306" y="611"/>
                      <a:pt x="1306" y="593"/>
                    </a:cubicBezTo>
                    <a:lnTo>
                      <a:pt x="1306" y="584"/>
                    </a:lnTo>
                    <a:cubicBezTo>
                      <a:pt x="1288" y="531"/>
                      <a:pt x="1253" y="496"/>
                      <a:pt x="1208" y="478"/>
                    </a:cubicBezTo>
                    <a:lnTo>
                      <a:pt x="1128" y="451"/>
                    </a:lnTo>
                    <a:cubicBezTo>
                      <a:pt x="1102" y="442"/>
                      <a:pt x="1073" y="438"/>
                      <a:pt x="1043" y="438"/>
                    </a:cubicBezTo>
                    <a:cubicBezTo>
                      <a:pt x="1013" y="438"/>
                      <a:pt x="982" y="442"/>
                      <a:pt x="951" y="451"/>
                    </a:cubicBezTo>
                    <a:lnTo>
                      <a:pt x="880" y="487"/>
                    </a:lnTo>
                    <a:cubicBezTo>
                      <a:pt x="844" y="496"/>
                      <a:pt x="826" y="522"/>
                      <a:pt x="817" y="549"/>
                    </a:cubicBezTo>
                    <a:cubicBezTo>
                      <a:pt x="817" y="567"/>
                      <a:pt x="800" y="584"/>
                      <a:pt x="782" y="593"/>
                    </a:cubicBezTo>
                    <a:lnTo>
                      <a:pt x="755" y="602"/>
                    </a:lnTo>
                    <a:cubicBezTo>
                      <a:pt x="746" y="602"/>
                      <a:pt x="729" y="602"/>
                      <a:pt x="729" y="593"/>
                    </a:cubicBezTo>
                    <a:cubicBezTo>
                      <a:pt x="720" y="584"/>
                      <a:pt x="720" y="567"/>
                      <a:pt x="729" y="558"/>
                    </a:cubicBezTo>
                    <a:lnTo>
                      <a:pt x="738" y="531"/>
                    </a:lnTo>
                    <a:cubicBezTo>
                      <a:pt x="746" y="513"/>
                      <a:pt x="764" y="505"/>
                      <a:pt x="782" y="505"/>
                    </a:cubicBezTo>
                    <a:cubicBezTo>
                      <a:pt x="817" y="496"/>
                      <a:pt x="844" y="478"/>
                      <a:pt x="862" y="451"/>
                    </a:cubicBezTo>
                    <a:lnTo>
                      <a:pt x="897" y="371"/>
                    </a:lnTo>
                    <a:cubicBezTo>
                      <a:pt x="924" y="318"/>
                      <a:pt x="933" y="256"/>
                      <a:pt x="915" y="203"/>
                    </a:cubicBezTo>
                    <a:lnTo>
                      <a:pt x="897" y="123"/>
                    </a:lnTo>
                    <a:cubicBezTo>
                      <a:pt x="889" y="69"/>
                      <a:pt x="853" y="34"/>
                      <a:pt x="800" y="16"/>
                    </a:cubicBezTo>
                    <a:lnTo>
                      <a:pt x="791" y="16"/>
                    </a:lnTo>
                    <a:cubicBezTo>
                      <a:pt x="782" y="7"/>
                      <a:pt x="764" y="7"/>
                      <a:pt x="755" y="7"/>
                    </a:cubicBezTo>
                    <a:cubicBezTo>
                      <a:pt x="746" y="3"/>
                      <a:pt x="740"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3" name="Google Shape;5563;p7"/>
              <p:cNvGrpSpPr/>
              <p:nvPr/>
            </p:nvGrpSpPr>
            <p:grpSpPr>
              <a:xfrm>
                <a:off x="7624698" y="3869295"/>
                <a:ext cx="47952" cy="63408"/>
                <a:chOff x="7624698" y="3869295"/>
                <a:chExt cx="47952" cy="63408"/>
              </a:xfrm>
            </p:grpSpPr>
            <p:sp>
              <p:nvSpPr>
                <p:cNvPr id="5564" name="Google Shape;5564;p7"/>
                <p:cNvSpPr/>
                <p:nvPr/>
              </p:nvSpPr>
              <p:spPr>
                <a:xfrm>
                  <a:off x="7634606" y="3892517"/>
                  <a:ext cx="12682" cy="12048"/>
                </a:xfrm>
                <a:custGeom>
                  <a:avLst/>
                  <a:gdLst/>
                  <a:ahLst/>
                  <a:cxnLst/>
                  <a:rect l="l" t="t" r="r" b="b"/>
                  <a:pathLst>
                    <a:path w="160" h="152" extrusionOk="0">
                      <a:moveTo>
                        <a:pt x="151" y="71"/>
                      </a:moveTo>
                      <a:cubicBezTo>
                        <a:pt x="142" y="71"/>
                        <a:pt x="133" y="80"/>
                        <a:pt x="124" y="98"/>
                      </a:cubicBezTo>
                      <a:lnTo>
                        <a:pt x="115" y="116"/>
                      </a:lnTo>
                      <a:cubicBezTo>
                        <a:pt x="115" y="124"/>
                        <a:pt x="107" y="124"/>
                        <a:pt x="107" y="133"/>
                      </a:cubicBezTo>
                      <a:cubicBezTo>
                        <a:pt x="107" y="142"/>
                        <a:pt x="98" y="151"/>
                        <a:pt x="89" y="142"/>
                      </a:cubicBezTo>
                      <a:cubicBezTo>
                        <a:pt x="71" y="133"/>
                        <a:pt x="53" y="133"/>
                        <a:pt x="36" y="133"/>
                      </a:cubicBezTo>
                      <a:lnTo>
                        <a:pt x="18" y="133"/>
                      </a:lnTo>
                      <a:cubicBezTo>
                        <a:pt x="9" y="133"/>
                        <a:pt x="0" y="124"/>
                        <a:pt x="0" y="116"/>
                      </a:cubicBezTo>
                      <a:cubicBezTo>
                        <a:pt x="0" y="107"/>
                        <a:pt x="0" y="107"/>
                        <a:pt x="0" y="98"/>
                      </a:cubicBezTo>
                      <a:lnTo>
                        <a:pt x="0" y="89"/>
                      </a:lnTo>
                      <a:cubicBezTo>
                        <a:pt x="0" y="80"/>
                        <a:pt x="0" y="71"/>
                        <a:pt x="0" y="62"/>
                      </a:cubicBezTo>
                      <a:cubicBezTo>
                        <a:pt x="0" y="53"/>
                        <a:pt x="0" y="45"/>
                        <a:pt x="9" y="45"/>
                      </a:cubicBezTo>
                      <a:cubicBezTo>
                        <a:pt x="27" y="45"/>
                        <a:pt x="36" y="45"/>
                        <a:pt x="44" y="36"/>
                      </a:cubicBezTo>
                      <a:lnTo>
                        <a:pt x="80" y="18"/>
                      </a:lnTo>
                      <a:cubicBezTo>
                        <a:pt x="80" y="18"/>
                        <a:pt x="80" y="18"/>
                        <a:pt x="89" y="18"/>
                      </a:cubicBezTo>
                      <a:cubicBezTo>
                        <a:pt x="89" y="9"/>
                        <a:pt x="98" y="9"/>
                        <a:pt x="98" y="9"/>
                      </a:cubicBezTo>
                      <a:cubicBezTo>
                        <a:pt x="107" y="0"/>
                        <a:pt x="115" y="0"/>
                        <a:pt x="124" y="9"/>
                      </a:cubicBezTo>
                      <a:lnTo>
                        <a:pt x="124" y="18"/>
                      </a:lnTo>
                      <a:cubicBezTo>
                        <a:pt x="133" y="27"/>
                        <a:pt x="142" y="36"/>
                        <a:pt x="151" y="45"/>
                      </a:cubicBezTo>
                      <a:cubicBezTo>
                        <a:pt x="160" y="45"/>
                        <a:pt x="160" y="53"/>
                        <a:pt x="151" y="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7626838" y="3889823"/>
                  <a:ext cx="11334" cy="9115"/>
                </a:xfrm>
                <a:custGeom>
                  <a:avLst/>
                  <a:gdLst/>
                  <a:ahLst/>
                  <a:cxnLst/>
                  <a:rect l="l" t="t" r="r" b="b"/>
                  <a:pathLst>
                    <a:path w="143" h="115" extrusionOk="0">
                      <a:moveTo>
                        <a:pt x="5" y="1"/>
                      </a:moveTo>
                      <a:cubicBezTo>
                        <a:pt x="3" y="1"/>
                        <a:pt x="0" y="3"/>
                        <a:pt x="0" y="7"/>
                      </a:cubicBezTo>
                      <a:cubicBezTo>
                        <a:pt x="0" y="7"/>
                        <a:pt x="0" y="16"/>
                        <a:pt x="0" y="16"/>
                      </a:cubicBezTo>
                      <a:cubicBezTo>
                        <a:pt x="0" y="16"/>
                        <a:pt x="0" y="20"/>
                        <a:pt x="3" y="20"/>
                      </a:cubicBezTo>
                      <a:cubicBezTo>
                        <a:pt x="4" y="20"/>
                        <a:pt x="6" y="19"/>
                        <a:pt x="9" y="16"/>
                      </a:cubicBezTo>
                      <a:cubicBezTo>
                        <a:pt x="9" y="7"/>
                        <a:pt x="9" y="7"/>
                        <a:pt x="9" y="7"/>
                      </a:cubicBezTo>
                      <a:cubicBezTo>
                        <a:pt x="9" y="3"/>
                        <a:pt x="7" y="1"/>
                        <a:pt x="5" y="1"/>
                      </a:cubicBezTo>
                      <a:close/>
                      <a:moveTo>
                        <a:pt x="9" y="16"/>
                      </a:moveTo>
                      <a:lnTo>
                        <a:pt x="9" y="16"/>
                      </a:lnTo>
                      <a:cubicBezTo>
                        <a:pt x="54" y="43"/>
                        <a:pt x="98" y="70"/>
                        <a:pt x="134" y="114"/>
                      </a:cubicBezTo>
                      <a:lnTo>
                        <a:pt x="142" y="114"/>
                      </a:lnTo>
                      <a:cubicBezTo>
                        <a:pt x="142" y="105"/>
                        <a:pt x="142" y="105"/>
                        <a:pt x="142" y="96"/>
                      </a:cubicBezTo>
                      <a:cubicBezTo>
                        <a:pt x="98" y="61"/>
                        <a:pt x="62" y="34"/>
                        <a:pt x="9"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7626838" y="3896401"/>
                  <a:ext cx="8481" cy="1823"/>
                </a:xfrm>
                <a:custGeom>
                  <a:avLst/>
                  <a:gdLst/>
                  <a:ahLst/>
                  <a:cxnLst/>
                  <a:rect l="l" t="t" r="r" b="b"/>
                  <a:pathLst>
                    <a:path w="107" h="23" extrusionOk="0">
                      <a:moveTo>
                        <a:pt x="9" y="4"/>
                      </a:moveTo>
                      <a:cubicBezTo>
                        <a:pt x="0" y="4"/>
                        <a:pt x="0" y="4"/>
                        <a:pt x="0" y="13"/>
                      </a:cubicBezTo>
                      <a:lnTo>
                        <a:pt x="9" y="13"/>
                      </a:lnTo>
                      <a:cubicBezTo>
                        <a:pt x="9" y="13"/>
                        <a:pt x="9" y="4"/>
                        <a:pt x="9" y="4"/>
                      </a:cubicBezTo>
                      <a:close/>
                      <a:moveTo>
                        <a:pt x="43" y="1"/>
                      </a:moveTo>
                      <a:cubicBezTo>
                        <a:pt x="34" y="1"/>
                        <a:pt x="26" y="2"/>
                        <a:pt x="18" y="4"/>
                      </a:cubicBezTo>
                      <a:cubicBezTo>
                        <a:pt x="45" y="4"/>
                        <a:pt x="71" y="13"/>
                        <a:pt x="98" y="22"/>
                      </a:cubicBezTo>
                      <a:lnTo>
                        <a:pt x="107" y="22"/>
                      </a:lnTo>
                      <a:lnTo>
                        <a:pt x="107" y="13"/>
                      </a:lnTo>
                      <a:cubicBezTo>
                        <a:pt x="88" y="7"/>
                        <a:pt x="65" y="1"/>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
                <p:cNvSpPr/>
                <p:nvPr/>
              </p:nvSpPr>
              <p:spPr>
                <a:xfrm>
                  <a:off x="7624698" y="3899492"/>
                  <a:ext cx="11334" cy="10700"/>
                </a:xfrm>
                <a:custGeom>
                  <a:avLst/>
                  <a:gdLst/>
                  <a:ahLst/>
                  <a:cxnLst/>
                  <a:rect l="l" t="t" r="r" b="b"/>
                  <a:pathLst>
                    <a:path w="143" h="135" extrusionOk="0">
                      <a:moveTo>
                        <a:pt x="134" y="1"/>
                      </a:moveTo>
                      <a:cubicBezTo>
                        <a:pt x="89" y="36"/>
                        <a:pt x="45" y="81"/>
                        <a:pt x="10" y="125"/>
                      </a:cubicBezTo>
                      <a:cubicBezTo>
                        <a:pt x="10" y="121"/>
                        <a:pt x="10" y="119"/>
                        <a:pt x="8" y="119"/>
                      </a:cubicBezTo>
                      <a:cubicBezTo>
                        <a:pt x="7" y="119"/>
                        <a:pt x="5" y="121"/>
                        <a:pt x="1" y="125"/>
                      </a:cubicBezTo>
                      <a:cubicBezTo>
                        <a:pt x="1" y="125"/>
                        <a:pt x="1" y="125"/>
                        <a:pt x="1" y="134"/>
                      </a:cubicBezTo>
                      <a:lnTo>
                        <a:pt x="18" y="134"/>
                      </a:lnTo>
                      <a:cubicBezTo>
                        <a:pt x="18" y="134"/>
                        <a:pt x="27" y="125"/>
                        <a:pt x="18" y="125"/>
                      </a:cubicBezTo>
                      <a:cubicBezTo>
                        <a:pt x="54" y="81"/>
                        <a:pt x="98" y="45"/>
                        <a:pt x="143" y="10"/>
                      </a:cubicBezTo>
                      <a:cubicBezTo>
                        <a:pt x="143" y="10"/>
                        <a:pt x="143"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
                <p:cNvSpPr/>
                <p:nvPr/>
              </p:nvSpPr>
              <p:spPr>
                <a:xfrm>
                  <a:off x="7639520" y="3869295"/>
                  <a:ext cx="3567" cy="27503"/>
                </a:xfrm>
                <a:custGeom>
                  <a:avLst/>
                  <a:gdLst/>
                  <a:ahLst/>
                  <a:cxnLst/>
                  <a:rect l="l" t="t" r="r" b="b"/>
                  <a:pathLst>
                    <a:path w="45" h="347" extrusionOk="0">
                      <a:moveTo>
                        <a:pt x="18" y="0"/>
                      </a:moveTo>
                      <a:cubicBezTo>
                        <a:pt x="0" y="9"/>
                        <a:pt x="9" y="27"/>
                        <a:pt x="27" y="27"/>
                      </a:cubicBezTo>
                      <a:lnTo>
                        <a:pt x="27" y="18"/>
                      </a:lnTo>
                      <a:cubicBezTo>
                        <a:pt x="27" y="18"/>
                        <a:pt x="27" y="9"/>
                        <a:pt x="27" y="9"/>
                      </a:cubicBezTo>
                      <a:lnTo>
                        <a:pt x="27" y="0"/>
                      </a:lnTo>
                      <a:close/>
                      <a:moveTo>
                        <a:pt x="27" y="27"/>
                      </a:moveTo>
                      <a:cubicBezTo>
                        <a:pt x="27" y="36"/>
                        <a:pt x="27" y="53"/>
                        <a:pt x="27" y="62"/>
                      </a:cubicBezTo>
                      <a:cubicBezTo>
                        <a:pt x="45" y="133"/>
                        <a:pt x="45" y="204"/>
                        <a:pt x="27" y="284"/>
                      </a:cubicBezTo>
                      <a:cubicBezTo>
                        <a:pt x="18" y="311"/>
                        <a:pt x="18" y="320"/>
                        <a:pt x="18" y="329"/>
                      </a:cubicBezTo>
                      <a:cubicBezTo>
                        <a:pt x="18" y="338"/>
                        <a:pt x="18" y="346"/>
                        <a:pt x="18" y="346"/>
                      </a:cubicBezTo>
                      <a:cubicBezTo>
                        <a:pt x="27" y="346"/>
                        <a:pt x="36" y="338"/>
                        <a:pt x="36" y="329"/>
                      </a:cubicBezTo>
                      <a:lnTo>
                        <a:pt x="45" y="284"/>
                      </a:lnTo>
                      <a:cubicBezTo>
                        <a:pt x="45" y="249"/>
                        <a:pt x="45" y="204"/>
                        <a:pt x="45" y="169"/>
                      </a:cubicBezTo>
                      <a:cubicBezTo>
                        <a:pt x="45" y="133"/>
                        <a:pt x="45" y="98"/>
                        <a:pt x="36" y="62"/>
                      </a:cubicBezTo>
                      <a:cubicBezTo>
                        <a:pt x="27" y="44"/>
                        <a:pt x="27" y="36"/>
                        <a:pt x="27"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7641581" y="3882769"/>
                  <a:ext cx="12048" cy="14742"/>
                </a:xfrm>
                <a:custGeom>
                  <a:avLst/>
                  <a:gdLst/>
                  <a:ahLst/>
                  <a:cxnLst/>
                  <a:rect l="l" t="t" r="r" b="b"/>
                  <a:pathLst>
                    <a:path w="152" h="186" extrusionOk="0">
                      <a:moveTo>
                        <a:pt x="138" y="1"/>
                      </a:moveTo>
                      <a:cubicBezTo>
                        <a:pt x="136" y="1"/>
                        <a:pt x="134" y="3"/>
                        <a:pt x="134" y="8"/>
                      </a:cubicBezTo>
                      <a:lnTo>
                        <a:pt x="116" y="25"/>
                      </a:lnTo>
                      <a:cubicBezTo>
                        <a:pt x="99" y="43"/>
                        <a:pt x="81" y="61"/>
                        <a:pt x="63" y="79"/>
                      </a:cubicBezTo>
                      <a:cubicBezTo>
                        <a:pt x="45" y="105"/>
                        <a:pt x="27" y="123"/>
                        <a:pt x="19" y="141"/>
                      </a:cubicBezTo>
                      <a:lnTo>
                        <a:pt x="1" y="168"/>
                      </a:lnTo>
                      <a:cubicBezTo>
                        <a:pt x="1" y="176"/>
                        <a:pt x="1" y="176"/>
                        <a:pt x="1" y="185"/>
                      </a:cubicBezTo>
                      <a:cubicBezTo>
                        <a:pt x="1" y="185"/>
                        <a:pt x="10" y="185"/>
                        <a:pt x="10" y="176"/>
                      </a:cubicBezTo>
                      <a:lnTo>
                        <a:pt x="27" y="150"/>
                      </a:lnTo>
                      <a:cubicBezTo>
                        <a:pt x="45" y="132"/>
                        <a:pt x="54" y="105"/>
                        <a:pt x="72" y="88"/>
                      </a:cubicBezTo>
                      <a:cubicBezTo>
                        <a:pt x="90" y="70"/>
                        <a:pt x="99" y="52"/>
                        <a:pt x="116" y="34"/>
                      </a:cubicBezTo>
                      <a:lnTo>
                        <a:pt x="134" y="17"/>
                      </a:lnTo>
                      <a:lnTo>
                        <a:pt x="143" y="17"/>
                      </a:lnTo>
                      <a:cubicBezTo>
                        <a:pt x="152" y="8"/>
                        <a:pt x="152" y="8"/>
                        <a:pt x="143" y="8"/>
                      </a:cubicBezTo>
                      <a:cubicBezTo>
                        <a:pt x="143" y="3"/>
                        <a:pt x="141"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7643721" y="3895688"/>
                  <a:ext cx="21162" cy="2536"/>
                </a:xfrm>
                <a:custGeom>
                  <a:avLst/>
                  <a:gdLst/>
                  <a:ahLst/>
                  <a:cxnLst/>
                  <a:rect l="l" t="t" r="r" b="b"/>
                  <a:pathLst>
                    <a:path w="267" h="32" extrusionOk="0">
                      <a:moveTo>
                        <a:pt x="261" y="1"/>
                      </a:moveTo>
                      <a:cubicBezTo>
                        <a:pt x="258" y="1"/>
                        <a:pt x="258" y="5"/>
                        <a:pt x="258" y="5"/>
                      </a:cubicBezTo>
                      <a:lnTo>
                        <a:pt x="134" y="5"/>
                      </a:lnTo>
                      <a:cubicBezTo>
                        <a:pt x="107" y="5"/>
                        <a:pt x="80" y="5"/>
                        <a:pt x="45" y="13"/>
                      </a:cubicBezTo>
                      <a:lnTo>
                        <a:pt x="9" y="22"/>
                      </a:lnTo>
                      <a:cubicBezTo>
                        <a:pt x="0" y="22"/>
                        <a:pt x="0" y="31"/>
                        <a:pt x="0" y="31"/>
                      </a:cubicBezTo>
                      <a:lnTo>
                        <a:pt x="9" y="31"/>
                      </a:lnTo>
                      <a:lnTo>
                        <a:pt x="54" y="22"/>
                      </a:lnTo>
                      <a:cubicBezTo>
                        <a:pt x="80" y="13"/>
                        <a:pt x="107" y="13"/>
                        <a:pt x="134" y="13"/>
                      </a:cubicBezTo>
                      <a:lnTo>
                        <a:pt x="258" y="13"/>
                      </a:lnTo>
                      <a:cubicBezTo>
                        <a:pt x="267" y="13"/>
                        <a:pt x="267" y="13"/>
                        <a:pt x="267" y="5"/>
                      </a:cubicBezTo>
                      <a:cubicBezTo>
                        <a:pt x="264" y="2"/>
                        <a:pt x="262"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7640233" y="3901632"/>
                  <a:ext cx="13395" cy="21876"/>
                </a:xfrm>
                <a:custGeom>
                  <a:avLst/>
                  <a:gdLst/>
                  <a:ahLst/>
                  <a:cxnLst/>
                  <a:rect l="l" t="t" r="r" b="b"/>
                  <a:pathLst>
                    <a:path w="169" h="276" extrusionOk="0">
                      <a:moveTo>
                        <a:pt x="0" y="1"/>
                      </a:moveTo>
                      <a:lnTo>
                        <a:pt x="0" y="9"/>
                      </a:lnTo>
                      <a:cubicBezTo>
                        <a:pt x="0" y="18"/>
                        <a:pt x="0" y="18"/>
                        <a:pt x="0" y="27"/>
                      </a:cubicBezTo>
                      <a:cubicBezTo>
                        <a:pt x="9" y="36"/>
                        <a:pt x="9" y="45"/>
                        <a:pt x="18" y="63"/>
                      </a:cubicBezTo>
                      <a:cubicBezTo>
                        <a:pt x="27" y="89"/>
                        <a:pt x="44" y="125"/>
                        <a:pt x="71" y="152"/>
                      </a:cubicBezTo>
                      <a:cubicBezTo>
                        <a:pt x="89" y="187"/>
                        <a:pt x="107" y="214"/>
                        <a:pt x="133" y="240"/>
                      </a:cubicBezTo>
                      <a:cubicBezTo>
                        <a:pt x="142" y="249"/>
                        <a:pt x="160" y="258"/>
                        <a:pt x="160" y="267"/>
                      </a:cubicBezTo>
                      <a:cubicBezTo>
                        <a:pt x="160" y="267"/>
                        <a:pt x="160" y="267"/>
                        <a:pt x="160" y="276"/>
                      </a:cubicBezTo>
                      <a:lnTo>
                        <a:pt x="169" y="276"/>
                      </a:lnTo>
                      <a:cubicBezTo>
                        <a:pt x="169" y="267"/>
                        <a:pt x="169" y="267"/>
                        <a:pt x="169" y="258"/>
                      </a:cubicBezTo>
                      <a:lnTo>
                        <a:pt x="160" y="258"/>
                      </a:lnTo>
                      <a:cubicBezTo>
                        <a:pt x="151" y="249"/>
                        <a:pt x="142" y="240"/>
                        <a:pt x="133" y="231"/>
                      </a:cubicBezTo>
                      <a:cubicBezTo>
                        <a:pt x="89" y="178"/>
                        <a:pt x="53" y="116"/>
                        <a:pt x="27" y="54"/>
                      </a:cubicBezTo>
                      <a:cubicBezTo>
                        <a:pt x="18" y="45"/>
                        <a:pt x="18" y="36"/>
                        <a:pt x="18" y="18"/>
                      </a:cubicBezTo>
                      <a:cubicBezTo>
                        <a:pt x="18" y="14"/>
                        <a:pt x="18" y="14"/>
                        <a:pt x="18" y="14"/>
                      </a:cubicBezTo>
                      <a:cubicBezTo>
                        <a:pt x="18" y="14"/>
                        <a:pt x="18" y="14"/>
                        <a:pt x="18" y="9"/>
                      </a:cubicBez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7640233" y="3899492"/>
                  <a:ext cx="9907" cy="12761"/>
                </a:xfrm>
                <a:custGeom>
                  <a:avLst/>
                  <a:gdLst/>
                  <a:ahLst/>
                  <a:cxnLst/>
                  <a:rect l="l" t="t" r="r" b="b"/>
                  <a:pathLst>
                    <a:path w="125" h="161" extrusionOk="0">
                      <a:moveTo>
                        <a:pt x="9" y="1"/>
                      </a:moveTo>
                      <a:cubicBezTo>
                        <a:pt x="0" y="1"/>
                        <a:pt x="0" y="10"/>
                        <a:pt x="9" y="10"/>
                      </a:cubicBezTo>
                      <a:cubicBezTo>
                        <a:pt x="36" y="63"/>
                        <a:pt x="71" y="116"/>
                        <a:pt x="107" y="152"/>
                      </a:cubicBezTo>
                      <a:cubicBezTo>
                        <a:pt x="107" y="161"/>
                        <a:pt x="107" y="161"/>
                        <a:pt x="107" y="161"/>
                      </a:cubicBezTo>
                      <a:lnTo>
                        <a:pt x="124" y="161"/>
                      </a:lnTo>
                      <a:cubicBezTo>
                        <a:pt x="124" y="161"/>
                        <a:pt x="124" y="152"/>
                        <a:pt x="124" y="152"/>
                      </a:cubicBezTo>
                      <a:lnTo>
                        <a:pt x="116" y="152"/>
                      </a:lnTo>
                      <a:cubicBezTo>
                        <a:pt x="71" y="108"/>
                        <a:pt x="36" y="63"/>
                        <a:pt x="18" y="10"/>
                      </a:cubicBezTo>
                      <a:cubicBezTo>
                        <a:pt x="18" y="1"/>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7643007" y="3899889"/>
                  <a:ext cx="28217" cy="16645"/>
                </a:xfrm>
                <a:custGeom>
                  <a:avLst/>
                  <a:gdLst/>
                  <a:ahLst/>
                  <a:cxnLst/>
                  <a:rect l="l" t="t" r="r" b="b"/>
                  <a:pathLst>
                    <a:path w="356" h="210" extrusionOk="0">
                      <a:moveTo>
                        <a:pt x="7" y="1"/>
                      </a:moveTo>
                      <a:cubicBezTo>
                        <a:pt x="6" y="1"/>
                        <a:pt x="4" y="2"/>
                        <a:pt x="1" y="5"/>
                      </a:cubicBezTo>
                      <a:cubicBezTo>
                        <a:pt x="1" y="5"/>
                        <a:pt x="1" y="14"/>
                        <a:pt x="9" y="14"/>
                      </a:cubicBezTo>
                      <a:lnTo>
                        <a:pt x="27" y="31"/>
                      </a:lnTo>
                      <a:lnTo>
                        <a:pt x="54" y="58"/>
                      </a:lnTo>
                      <a:cubicBezTo>
                        <a:pt x="125" y="111"/>
                        <a:pt x="205" y="156"/>
                        <a:pt x="294" y="191"/>
                      </a:cubicBezTo>
                      <a:lnTo>
                        <a:pt x="329" y="200"/>
                      </a:lnTo>
                      <a:lnTo>
                        <a:pt x="338" y="200"/>
                      </a:lnTo>
                      <a:cubicBezTo>
                        <a:pt x="338" y="200"/>
                        <a:pt x="338" y="209"/>
                        <a:pt x="338" y="209"/>
                      </a:cubicBezTo>
                      <a:cubicBezTo>
                        <a:pt x="347" y="209"/>
                        <a:pt x="347" y="209"/>
                        <a:pt x="356" y="200"/>
                      </a:cubicBezTo>
                      <a:cubicBezTo>
                        <a:pt x="356" y="200"/>
                        <a:pt x="347" y="191"/>
                        <a:pt x="347" y="191"/>
                      </a:cubicBezTo>
                      <a:lnTo>
                        <a:pt x="338" y="191"/>
                      </a:lnTo>
                      <a:lnTo>
                        <a:pt x="294" y="182"/>
                      </a:lnTo>
                      <a:cubicBezTo>
                        <a:pt x="258" y="165"/>
                        <a:pt x="214" y="147"/>
                        <a:pt x="178" y="120"/>
                      </a:cubicBezTo>
                      <a:cubicBezTo>
                        <a:pt x="134" y="103"/>
                        <a:pt x="98" y="76"/>
                        <a:pt x="63" y="49"/>
                      </a:cubicBezTo>
                      <a:lnTo>
                        <a:pt x="36" y="23"/>
                      </a:lnTo>
                      <a:lnTo>
                        <a:pt x="18" y="5"/>
                      </a:lnTo>
                      <a:cubicBezTo>
                        <a:pt x="12" y="5"/>
                        <a:pt x="10"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7633179" y="3902346"/>
                  <a:ext cx="3567" cy="11334"/>
                </a:xfrm>
                <a:custGeom>
                  <a:avLst/>
                  <a:gdLst/>
                  <a:ahLst/>
                  <a:cxnLst/>
                  <a:rect l="l" t="t" r="r" b="b"/>
                  <a:pathLst>
                    <a:path w="45" h="143" extrusionOk="0">
                      <a:moveTo>
                        <a:pt x="36" y="0"/>
                      </a:moveTo>
                      <a:cubicBezTo>
                        <a:pt x="18" y="45"/>
                        <a:pt x="0" y="89"/>
                        <a:pt x="0" y="125"/>
                      </a:cubicBezTo>
                      <a:cubicBezTo>
                        <a:pt x="0" y="134"/>
                        <a:pt x="0" y="134"/>
                        <a:pt x="0" y="134"/>
                      </a:cubicBezTo>
                      <a:cubicBezTo>
                        <a:pt x="0" y="143"/>
                        <a:pt x="0" y="143"/>
                        <a:pt x="9" y="143"/>
                      </a:cubicBezTo>
                      <a:cubicBezTo>
                        <a:pt x="18" y="143"/>
                        <a:pt x="18" y="143"/>
                        <a:pt x="18" y="134"/>
                      </a:cubicBezTo>
                      <a:lnTo>
                        <a:pt x="9" y="134"/>
                      </a:lnTo>
                      <a:cubicBezTo>
                        <a:pt x="9" y="89"/>
                        <a:pt x="27" y="54"/>
                        <a:pt x="45" y="18"/>
                      </a:cubicBezTo>
                      <a:cubicBezTo>
                        <a:pt x="45" y="9"/>
                        <a:pt x="45" y="9"/>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7638093" y="3888237"/>
                  <a:ext cx="3567" cy="8877"/>
                </a:xfrm>
                <a:custGeom>
                  <a:avLst/>
                  <a:gdLst/>
                  <a:ahLst/>
                  <a:cxnLst/>
                  <a:rect l="l" t="t" r="r" b="b"/>
                  <a:pathLst>
                    <a:path w="45" h="112" extrusionOk="0">
                      <a:moveTo>
                        <a:pt x="0" y="1"/>
                      </a:moveTo>
                      <a:cubicBezTo>
                        <a:pt x="0" y="7"/>
                        <a:pt x="5" y="13"/>
                        <a:pt x="7" y="13"/>
                      </a:cubicBezTo>
                      <a:cubicBezTo>
                        <a:pt x="9" y="13"/>
                        <a:pt x="9" y="12"/>
                        <a:pt x="9" y="10"/>
                      </a:cubicBezTo>
                      <a:cubicBezTo>
                        <a:pt x="9" y="45"/>
                        <a:pt x="18" y="81"/>
                        <a:pt x="36" y="107"/>
                      </a:cubicBezTo>
                      <a:cubicBezTo>
                        <a:pt x="36" y="107"/>
                        <a:pt x="40" y="111"/>
                        <a:pt x="43" y="111"/>
                      </a:cubicBezTo>
                      <a:cubicBezTo>
                        <a:pt x="44" y="111"/>
                        <a:pt x="45" y="110"/>
                        <a:pt x="45" y="107"/>
                      </a:cubicBezTo>
                      <a:cubicBezTo>
                        <a:pt x="27" y="81"/>
                        <a:pt x="18" y="45"/>
                        <a:pt x="18" y="10"/>
                      </a:cubicBezTo>
                      <a:cubicBezTo>
                        <a:pt x="18" y="1"/>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7630326" y="3887524"/>
                  <a:ext cx="8560" cy="9590"/>
                </a:xfrm>
                <a:custGeom>
                  <a:avLst/>
                  <a:gdLst/>
                  <a:ahLst/>
                  <a:cxnLst/>
                  <a:rect l="l" t="t" r="r" b="b"/>
                  <a:pathLst>
                    <a:path w="108" h="121" extrusionOk="0">
                      <a:moveTo>
                        <a:pt x="1" y="1"/>
                      </a:moveTo>
                      <a:lnTo>
                        <a:pt x="1" y="10"/>
                      </a:lnTo>
                      <a:cubicBezTo>
                        <a:pt x="1" y="10"/>
                        <a:pt x="1" y="19"/>
                        <a:pt x="10" y="19"/>
                      </a:cubicBezTo>
                      <a:cubicBezTo>
                        <a:pt x="27" y="28"/>
                        <a:pt x="36" y="45"/>
                        <a:pt x="54" y="63"/>
                      </a:cubicBezTo>
                      <a:cubicBezTo>
                        <a:pt x="72" y="72"/>
                        <a:pt x="81" y="90"/>
                        <a:pt x="90" y="116"/>
                      </a:cubicBezTo>
                      <a:cubicBezTo>
                        <a:pt x="92" y="119"/>
                        <a:pt x="95" y="120"/>
                        <a:pt x="97" y="120"/>
                      </a:cubicBezTo>
                      <a:cubicBezTo>
                        <a:pt x="103" y="120"/>
                        <a:pt x="107" y="114"/>
                        <a:pt x="107" y="108"/>
                      </a:cubicBezTo>
                      <a:cubicBezTo>
                        <a:pt x="90" y="90"/>
                        <a:pt x="81" y="72"/>
                        <a:pt x="63" y="54"/>
                      </a:cubicBezTo>
                      <a:cubicBezTo>
                        <a:pt x="45" y="36"/>
                        <a:pt x="27" y="19"/>
                        <a:pt x="10" y="10"/>
                      </a:cubicBezTo>
                      <a:cubicBezTo>
                        <a:pt x="10" y="10"/>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7635953" y="3899492"/>
                  <a:ext cx="3646" cy="11651"/>
                </a:xfrm>
                <a:custGeom>
                  <a:avLst/>
                  <a:gdLst/>
                  <a:ahLst/>
                  <a:cxnLst/>
                  <a:rect l="l" t="t" r="r" b="b"/>
                  <a:pathLst>
                    <a:path w="46" h="147" extrusionOk="0">
                      <a:moveTo>
                        <a:pt x="36" y="1"/>
                      </a:moveTo>
                      <a:cubicBezTo>
                        <a:pt x="27" y="19"/>
                        <a:pt x="19" y="45"/>
                        <a:pt x="19" y="63"/>
                      </a:cubicBezTo>
                      <a:cubicBezTo>
                        <a:pt x="10" y="90"/>
                        <a:pt x="10" y="108"/>
                        <a:pt x="10" y="134"/>
                      </a:cubicBezTo>
                      <a:cubicBezTo>
                        <a:pt x="10" y="116"/>
                        <a:pt x="19" y="90"/>
                        <a:pt x="19" y="72"/>
                      </a:cubicBezTo>
                      <a:cubicBezTo>
                        <a:pt x="27" y="45"/>
                        <a:pt x="36" y="28"/>
                        <a:pt x="45" y="10"/>
                      </a:cubicBezTo>
                      <a:lnTo>
                        <a:pt x="45" y="1"/>
                      </a:lnTo>
                      <a:close/>
                      <a:moveTo>
                        <a:pt x="10" y="134"/>
                      </a:moveTo>
                      <a:cubicBezTo>
                        <a:pt x="1" y="134"/>
                        <a:pt x="1" y="134"/>
                        <a:pt x="10" y="143"/>
                      </a:cubicBezTo>
                      <a:cubicBezTo>
                        <a:pt x="10" y="143"/>
                        <a:pt x="10" y="147"/>
                        <a:pt x="12" y="147"/>
                      </a:cubicBezTo>
                      <a:cubicBezTo>
                        <a:pt x="14" y="147"/>
                        <a:pt x="16" y="146"/>
                        <a:pt x="19" y="143"/>
                      </a:cubicBezTo>
                      <a:cubicBezTo>
                        <a:pt x="19" y="143"/>
                        <a:pt x="19" y="143"/>
                        <a:pt x="19" y="1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7644434" y="3890536"/>
                  <a:ext cx="7847" cy="6262"/>
                </a:xfrm>
                <a:custGeom>
                  <a:avLst/>
                  <a:gdLst/>
                  <a:ahLst/>
                  <a:cxnLst/>
                  <a:rect l="l" t="t" r="r" b="b"/>
                  <a:pathLst>
                    <a:path w="99" h="79" extrusionOk="0">
                      <a:moveTo>
                        <a:pt x="85" y="1"/>
                      </a:moveTo>
                      <a:cubicBezTo>
                        <a:pt x="83" y="1"/>
                        <a:pt x="80" y="3"/>
                        <a:pt x="80" y="7"/>
                      </a:cubicBezTo>
                      <a:cubicBezTo>
                        <a:pt x="54" y="25"/>
                        <a:pt x="18" y="43"/>
                        <a:pt x="0" y="70"/>
                      </a:cubicBezTo>
                      <a:cubicBezTo>
                        <a:pt x="0" y="70"/>
                        <a:pt x="0" y="70"/>
                        <a:pt x="0" y="78"/>
                      </a:cubicBezTo>
                      <a:lnTo>
                        <a:pt x="9" y="78"/>
                      </a:lnTo>
                      <a:cubicBezTo>
                        <a:pt x="27" y="52"/>
                        <a:pt x="54" y="25"/>
                        <a:pt x="80" y="16"/>
                      </a:cubicBezTo>
                      <a:lnTo>
                        <a:pt x="89" y="16"/>
                      </a:lnTo>
                      <a:cubicBezTo>
                        <a:pt x="98" y="7"/>
                        <a:pt x="98" y="7"/>
                        <a:pt x="89" y="7"/>
                      </a:cubicBezTo>
                      <a:cubicBezTo>
                        <a:pt x="89" y="3"/>
                        <a:pt x="87"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7643007" y="3898858"/>
                  <a:ext cx="5707" cy="3567"/>
                </a:xfrm>
                <a:custGeom>
                  <a:avLst/>
                  <a:gdLst/>
                  <a:ahLst/>
                  <a:cxnLst/>
                  <a:rect l="l" t="t" r="r" b="b"/>
                  <a:pathLst>
                    <a:path w="72" h="45" extrusionOk="0">
                      <a:moveTo>
                        <a:pt x="1" y="0"/>
                      </a:moveTo>
                      <a:lnTo>
                        <a:pt x="1" y="9"/>
                      </a:lnTo>
                      <a:cubicBezTo>
                        <a:pt x="18" y="9"/>
                        <a:pt x="45" y="18"/>
                        <a:pt x="62" y="35"/>
                      </a:cubicBezTo>
                      <a:lnTo>
                        <a:pt x="62" y="35"/>
                      </a:lnTo>
                      <a:cubicBezTo>
                        <a:pt x="45" y="18"/>
                        <a:pt x="18" y="9"/>
                        <a:pt x="1" y="0"/>
                      </a:cubicBezTo>
                      <a:close/>
                      <a:moveTo>
                        <a:pt x="63" y="36"/>
                      </a:moveTo>
                      <a:cubicBezTo>
                        <a:pt x="63" y="36"/>
                        <a:pt x="63" y="44"/>
                        <a:pt x="63" y="44"/>
                      </a:cubicBezTo>
                      <a:lnTo>
                        <a:pt x="72" y="44"/>
                      </a:lnTo>
                      <a:cubicBezTo>
                        <a:pt x="72" y="44"/>
                        <a:pt x="72" y="36"/>
                        <a:pt x="72"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
                <p:cNvSpPr/>
                <p:nvPr/>
              </p:nvSpPr>
              <p:spPr>
                <a:xfrm>
                  <a:off x="7642294" y="3900919"/>
                  <a:ext cx="30357" cy="23144"/>
                </a:xfrm>
                <a:custGeom>
                  <a:avLst/>
                  <a:gdLst/>
                  <a:ahLst/>
                  <a:cxnLst/>
                  <a:rect l="l" t="t" r="r" b="b"/>
                  <a:pathLst>
                    <a:path w="383" h="292" extrusionOk="0">
                      <a:moveTo>
                        <a:pt x="1" y="1"/>
                      </a:moveTo>
                      <a:cubicBezTo>
                        <a:pt x="1" y="10"/>
                        <a:pt x="1" y="18"/>
                        <a:pt x="10" y="27"/>
                      </a:cubicBezTo>
                      <a:lnTo>
                        <a:pt x="27" y="36"/>
                      </a:lnTo>
                      <a:lnTo>
                        <a:pt x="63" y="72"/>
                      </a:lnTo>
                      <a:cubicBezTo>
                        <a:pt x="98" y="107"/>
                        <a:pt x="143" y="143"/>
                        <a:pt x="178" y="178"/>
                      </a:cubicBezTo>
                      <a:cubicBezTo>
                        <a:pt x="223" y="205"/>
                        <a:pt x="267" y="232"/>
                        <a:pt x="320" y="258"/>
                      </a:cubicBezTo>
                      <a:lnTo>
                        <a:pt x="365" y="276"/>
                      </a:lnTo>
                      <a:lnTo>
                        <a:pt x="320" y="249"/>
                      </a:lnTo>
                      <a:lnTo>
                        <a:pt x="258" y="214"/>
                      </a:lnTo>
                      <a:lnTo>
                        <a:pt x="187" y="169"/>
                      </a:lnTo>
                      <a:cubicBezTo>
                        <a:pt x="143" y="134"/>
                        <a:pt x="107" y="98"/>
                        <a:pt x="72" y="63"/>
                      </a:cubicBezTo>
                      <a:lnTo>
                        <a:pt x="36" y="27"/>
                      </a:lnTo>
                      <a:lnTo>
                        <a:pt x="18" y="18"/>
                      </a:lnTo>
                      <a:cubicBezTo>
                        <a:pt x="10" y="1"/>
                        <a:pt x="1" y="1"/>
                        <a:pt x="1" y="1"/>
                      </a:cubicBezTo>
                      <a:close/>
                      <a:moveTo>
                        <a:pt x="374" y="276"/>
                      </a:moveTo>
                      <a:cubicBezTo>
                        <a:pt x="374" y="285"/>
                        <a:pt x="374" y="285"/>
                        <a:pt x="374" y="285"/>
                      </a:cubicBezTo>
                      <a:cubicBezTo>
                        <a:pt x="374" y="289"/>
                        <a:pt x="376" y="292"/>
                        <a:pt x="378" y="292"/>
                      </a:cubicBezTo>
                      <a:cubicBezTo>
                        <a:pt x="380" y="292"/>
                        <a:pt x="383" y="289"/>
                        <a:pt x="383" y="285"/>
                      </a:cubicBezTo>
                      <a:cubicBezTo>
                        <a:pt x="383" y="285"/>
                        <a:pt x="383" y="276"/>
                        <a:pt x="383" y="27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
                <p:cNvSpPr/>
                <p:nvPr/>
              </p:nvSpPr>
              <p:spPr>
                <a:xfrm>
                  <a:off x="7628899" y="3899255"/>
                  <a:ext cx="9273" cy="33448"/>
                </a:xfrm>
                <a:custGeom>
                  <a:avLst/>
                  <a:gdLst/>
                  <a:ahLst/>
                  <a:cxnLst/>
                  <a:rect l="l" t="t" r="r" b="b"/>
                  <a:pathLst>
                    <a:path w="117" h="422" extrusionOk="0">
                      <a:moveTo>
                        <a:pt x="109" y="0"/>
                      </a:moveTo>
                      <a:cubicBezTo>
                        <a:pt x="103" y="0"/>
                        <a:pt x="99" y="7"/>
                        <a:pt x="99" y="13"/>
                      </a:cubicBezTo>
                      <a:lnTo>
                        <a:pt x="90" y="31"/>
                      </a:lnTo>
                      <a:lnTo>
                        <a:pt x="72" y="48"/>
                      </a:lnTo>
                      <a:lnTo>
                        <a:pt x="63" y="66"/>
                      </a:lnTo>
                      <a:cubicBezTo>
                        <a:pt x="45" y="111"/>
                        <a:pt x="28" y="155"/>
                        <a:pt x="10" y="208"/>
                      </a:cubicBezTo>
                      <a:cubicBezTo>
                        <a:pt x="10" y="226"/>
                        <a:pt x="1" y="253"/>
                        <a:pt x="1" y="279"/>
                      </a:cubicBezTo>
                      <a:lnTo>
                        <a:pt x="1" y="350"/>
                      </a:lnTo>
                      <a:lnTo>
                        <a:pt x="1" y="395"/>
                      </a:lnTo>
                      <a:lnTo>
                        <a:pt x="1" y="404"/>
                      </a:lnTo>
                      <a:cubicBezTo>
                        <a:pt x="1" y="404"/>
                        <a:pt x="1" y="412"/>
                        <a:pt x="1" y="412"/>
                      </a:cubicBezTo>
                      <a:cubicBezTo>
                        <a:pt x="1" y="412"/>
                        <a:pt x="10" y="421"/>
                        <a:pt x="10" y="421"/>
                      </a:cubicBezTo>
                      <a:cubicBezTo>
                        <a:pt x="10" y="412"/>
                        <a:pt x="10" y="412"/>
                        <a:pt x="10" y="412"/>
                      </a:cubicBezTo>
                      <a:cubicBezTo>
                        <a:pt x="10" y="404"/>
                        <a:pt x="10" y="404"/>
                        <a:pt x="10" y="404"/>
                      </a:cubicBezTo>
                      <a:lnTo>
                        <a:pt x="10" y="395"/>
                      </a:lnTo>
                      <a:lnTo>
                        <a:pt x="10" y="350"/>
                      </a:lnTo>
                      <a:cubicBezTo>
                        <a:pt x="10" y="324"/>
                        <a:pt x="10" y="306"/>
                        <a:pt x="10" y="279"/>
                      </a:cubicBezTo>
                      <a:cubicBezTo>
                        <a:pt x="10" y="253"/>
                        <a:pt x="19" y="235"/>
                        <a:pt x="28" y="208"/>
                      </a:cubicBezTo>
                      <a:cubicBezTo>
                        <a:pt x="36" y="164"/>
                        <a:pt x="54" y="119"/>
                        <a:pt x="72" y="75"/>
                      </a:cubicBezTo>
                      <a:lnTo>
                        <a:pt x="90" y="48"/>
                      </a:lnTo>
                      <a:cubicBezTo>
                        <a:pt x="90" y="48"/>
                        <a:pt x="99" y="39"/>
                        <a:pt x="99" y="31"/>
                      </a:cubicBezTo>
                      <a:lnTo>
                        <a:pt x="108" y="22"/>
                      </a:lnTo>
                      <a:cubicBezTo>
                        <a:pt x="116" y="13"/>
                        <a:pt x="116" y="4"/>
                        <a:pt x="116" y="4"/>
                      </a:cubicBezTo>
                      <a:cubicBezTo>
                        <a:pt x="114" y="1"/>
                        <a:pt x="111"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2" name="Google Shape;5582;p7"/>
            <p:cNvGrpSpPr/>
            <p:nvPr/>
          </p:nvGrpSpPr>
          <p:grpSpPr>
            <a:xfrm>
              <a:off x="8019454" y="2620703"/>
              <a:ext cx="431798" cy="375203"/>
              <a:chOff x="8560435" y="4067363"/>
              <a:chExt cx="279391" cy="242772"/>
            </a:xfrm>
          </p:grpSpPr>
          <p:sp>
            <p:nvSpPr>
              <p:cNvPr id="5583" name="Google Shape;5583;p7"/>
              <p:cNvSpPr/>
              <p:nvPr/>
            </p:nvSpPr>
            <p:spPr>
              <a:xfrm>
                <a:off x="8665850" y="4158591"/>
                <a:ext cx="173976" cy="131096"/>
              </a:xfrm>
              <a:custGeom>
                <a:avLst/>
                <a:gdLst/>
                <a:ahLst/>
                <a:cxnLst/>
                <a:rect l="l" t="t" r="r" b="b"/>
                <a:pathLst>
                  <a:path w="2195" h="1654" extrusionOk="0">
                    <a:moveTo>
                      <a:pt x="1689" y="1"/>
                    </a:moveTo>
                    <a:cubicBezTo>
                      <a:pt x="1564" y="1"/>
                      <a:pt x="1430" y="38"/>
                      <a:pt x="1306" y="98"/>
                    </a:cubicBezTo>
                    <a:cubicBezTo>
                      <a:pt x="933" y="276"/>
                      <a:pt x="782" y="622"/>
                      <a:pt x="400" y="826"/>
                    </a:cubicBezTo>
                    <a:cubicBezTo>
                      <a:pt x="27" y="1031"/>
                      <a:pt x="1" y="1333"/>
                      <a:pt x="1" y="1333"/>
                    </a:cubicBezTo>
                    <a:cubicBezTo>
                      <a:pt x="152" y="1573"/>
                      <a:pt x="418" y="1654"/>
                      <a:pt x="695" y="1654"/>
                    </a:cubicBezTo>
                    <a:cubicBezTo>
                      <a:pt x="887" y="1654"/>
                      <a:pt x="1085" y="1615"/>
                      <a:pt x="1253" y="1564"/>
                    </a:cubicBezTo>
                    <a:cubicBezTo>
                      <a:pt x="1653" y="1430"/>
                      <a:pt x="2194" y="1022"/>
                      <a:pt x="2186" y="613"/>
                    </a:cubicBezTo>
                    <a:cubicBezTo>
                      <a:pt x="2174" y="163"/>
                      <a:pt x="1950"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8615917" y="4067363"/>
                <a:ext cx="136644" cy="196406"/>
              </a:xfrm>
              <a:custGeom>
                <a:avLst/>
                <a:gdLst/>
                <a:ahLst/>
                <a:cxnLst/>
                <a:rect l="l" t="t" r="r" b="b"/>
                <a:pathLst>
                  <a:path w="1724" h="2478" extrusionOk="0">
                    <a:moveTo>
                      <a:pt x="991" y="0"/>
                    </a:moveTo>
                    <a:cubicBezTo>
                      <a:pt x="813" y="0"/>
                      <a:pt x="352" y="102"/>
                      <a:pt x="142" y="592"/>
                    </a:cubicBezTo>
                    <a:cubicBezTo>
                      <a:pt x="0" y="956"/>
                      <a:pt x="0" y="1356"/>
                      <a:pt x="142" y="1720"/>
                    </a:cubicBezTo>
                    <a:cubicBezTo>
                      <a:pt x="308" y="2287"/>
                      <a:pt x="597" y="2478"/>
                      <a:pt x="871" y="2478"/>
                    </a:cubicBezTo>
                    <a:cubicBezTo>
                      <a:pt x="1185" y="2478"/>
                      <a:pt x="1479" y="2227"/>
                      <a:pt x="1545" y="2004"/>
                    </a:cubicBezTo>
                    <a:cubicBezTo>
                      <a:pt x="1670" y="1604"/>
                      <a:pt x="1723" y="1178"/>
                      <a:pt x="1696" y="752"/>
                    </a:cubicBezTo>
                    <a:cubicBezTo>
                      <a:pt x="1670" y="396"/>
                      <a:pt x="1146" y="32"/>
                      <a:pt x="1048" y="6"/>
                    </a:cubicBezTo>
                    <a:cubicBezTo>
                      <a:pt x="1036" y="2"/>
                      <a:pt x="101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8560435" y="4100098"/>
                <a:ext cx="96380" cy="152734"/>
              </a:xfrm>
              <a:custGeom>
                <a:avLst/>
                <a:gdLst/>
                <a:ahLst/>
                <a:cxnLst/>
                <a:rect l="l" t="t" r="r" b="b"/>
                <a:pathLst>
                  <a:path w="1216" h="1927" extrusionOk="0">
                    <a:moveTo>
                      <a:pt x="416" y="1"/>
                    </a:moveTo>
                    <a:cubicBezTo>
                      <a:pt x="223" y="1"/>
                      <a:pt x="0" y="602"/>
                      <a:pt x="123" y="1005"/>
                    </a:cubicBezTo>
                    <a:cubicBezTo>
                      <a:pt x="220" y="1280"/>
                      <a:pt x="371" y="1538"/>
                      <a:pt x="567" y="1751"/>
                    </a:cubicBezTo>
                    <a:cubicBezTo>
                      <a:pt x="644" y="1828"/>
                      <a:pt x="709" y="1926"/>
                      <a:pt x="816" y="1926"/>
                    </a:cubicBezTo>
                    <a:cubicBezTo>
                      <a:pt x="845" y="1926"/>
                      <a:pt x="877" y="1919"/>
                      <a:pt x="913" y="1902"/>
                    </a:cubicBezTo>
                    <a:cubicBezTo>
                      <a:pt x="1082" y="1822"/>
                      <a:pt x="1215" y="1404"/>
                      <a:pt x="1029" y="978"/>
                    </a:cubicBezTo>
                    <a:cubicBezTo>
                      <a:pt x="842" y="552"/>
                      <a:pt x="620" y="10"/>
                      <a:pt x="425" y="1"/>
                    </a:cubicBezTo>
                    <a:cubicBezTo>
                      <a:pt x="422" y="1"/>
                      <a:pt x="419"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8606009" y="4156213"/>
                <a:ext cx="14901" cy="63012"/>
              </a:xfrm>
              <a:custGeom>
                <a:avLst/>
                <a:gdLst/>
                <a:ahLst/>
                <a:cxnLst/>
                <a:rect l="l" t="t" r="r" b="b"/>
                <a:pathLst>
                  <a:path w="188" h="795" extrusionOk="0">
                    <a:moveTo>
                      <a:pt x="50" y="0"/>
                    </a:moveTo>
                    <a:cubicBezTo>
                      <a:pt x="46" y="0"/>
                      <a:pt x="41" y="1"/>
                      <a:pt x="36" y="4"/>
                    </a:cubicBezTo>
                    <a:lnTo>
                      <a:pt x="27" y="4"/>
                    </a:lnTo>
                    <a:cubicBezTo>
                      <a:pt x="10" y="4"/>
                      <a:pt x="1" y="21"/>
                      <a:pt x="10" y="39"/>
                    </a:cubicBezTo>
                    <a:lnTo>
                      <a:pt x="10" y="57"/>
                    </a:lnTo>
                    <a:cubicBezTo>
                      <a:pt x="10" y="66"/>
                      <a:pt x="18" y="75"/>
                      <a:pt x="36" y="75"/>
                    </a:cubicBezTo>
                    <a:lnTo>
                      <a:pt x="45" y="93"/>
                    </a:lnTo>
                    <a:cubicBezTo>
                      <a:pt x="98" y="315"/>
                      <a:pt x="125" y="537"/>
                      <a:pt x="134" y="759"/>
                    </a:cubicBezTo>
                    <a:cubicBezTo>
                      <a:pt x="125" y="776"/>
                      <a:pt x="143" y="794"/>
                      <a:pt x="161" y="794"/>
                    </a:cubicBezTo>
                    <a:cubicBezTo>
                      <a:pt x="178" y="794"/>
                      <a:pt x="187" y="776"/>
                      <a:pt x="187" y="759"/>
                    </a:cubicBezTo>
                    <a:cubicBezTo>
                      <a:pt x="178" y="528"/>
                      <a:pt x="134" y="306"/>
                      <a:pt x="72" y="93"/>
                    </a:cubicBezTo>
                    <a:lnTo>
                      <a:pt x="72" y="66"/>
                    </a:lnTo>
                    <a:cubicBezTo>
                      <a:pt x="81" y="57"/>
                      <a:pt x="81" y="48"/>
                      <a:pt x="81" y="39"/>
                    </a:cubicBezTo>
                    <a:lnTo>
                      <a:pt x="81" y="21"/>
                    </a:lnTo>
                    <a:cubicBezTo>
                      <a:pt x="74" y="8"/>
                      <a:pt x="63" y="0"/>
                      <a:pt x="5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8629232" y="4158591"/>
                <a:ext cx="7847" cy="76803"/>
              </a:xfrm>
              <a:custGeom>
                <a:avLst/>
                <a:gdLst/>
                <a:ahLst/>
                <a:cxnLst/>
                <a:rect l="l" t="t" r="r" b="b"/>
                <a:pathLst>
                  <a:path w="99" h="969" extrusionOk="0">
                    <a:moveTo>
                      <a:pt x="27" y="0"/>
                    </a:move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lnTo>
                      <a:pt x="81" y="36"/>
                    </a:lnTo>
                    <a:cubicBezTo>
                      <a:pt x="81" y="9"/>
                      <a:pt x="63" y="0"/>
                      <a:pt x="3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8631372" y="4123400"/>
                <a:ext cx="43038" cy="119920"/>
              </a:xfrm>
              <a:custGeom>
                <a:avLst/>
                <a:gdLst/>
                <a:ahLst/>
                <a:cxnLst/>
                <a:rect l="l" t="t" r="r" b="b"/>
                <a:pathLst>
                  <a:path w="543" h="1513" extrusionOk="0">
                    <a:moveTo>
                      <a:pt x="507" y="0"/>
                    </a:move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12" y="1512"/>
                      <a:pt x="16" y="1512"/>
                      <a:pt x="19" y="1512"/>
                    </a:cubicBezTo>
                    <a:cubicBezTo>
                      <a:pt x="36" y="1512"/>
                      <a:pt x="57" y="1495"/>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lnTo>
                      <a:pt x="542" y="45"/>
                    </a:lnTo>
                    <a:cubicBezTo>
                      <a:pt x="542" y="18"/>
                      <a:pt x="533" y="0"/>
                      <a:pt x="516"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8642627" y="4106993"/>
                <a:ext cx="72602" cy="144729"/>
              </a:xfrm>
              <a:custGeom>
                <a:avLst/>
                <a:gdLst/>
                <a:ahLst/>
                <a:cxnLst/>
                <a:rect l="l" t="t" r="r" b="b"/>
                <a:pathLst>
                  <a:path w="916" h="1826" extrusionOk="0">
                    <a:moveTo>
                      <a:pt x="870" y="1"/>
                    </a:moveTo>
                    <a:cubicBezTo>
                      <a:pt x="856" y="1"/>
                      <a:pt x="843" y="15"/>
                      <a:pt x="835" y="30"/>
                    </a:cubicBezTo>
                    <a:lnTo>
                      <a:pt x="835" y="39"/>
                    </a:lnTo>
                    <a:cubicBezTo>
                      <a:pt x="835" y="56"/>
                      <a:pt x="835" y="65"/>
                      <a:pt x="844" y="74"/>
                    </a:cubicBezTo>
                    <a:lnTo>
                      <a:pt x="835" y="118"/>
                    </a:lnTo>
                    <a:cubicBezTo>
                      <a:pt x="818" y="163"/>
                      <a:pt x="791" y="234"/>
                      <a:pt x="764" y="314"/>
                    </a:cubicBezTo>
                    <a:cubicBezTo>
                      <a:pt x="702" y="483"/>
                      <a:pt x="613" y="705"/>
                      <a:pt x="507" y="918"/>
                    </a:cubicBezTo>
                    <a:cubicBezTo>
                      <a:pt x="409" y="1131"/>
                      <a:pt x="285" y="1335"/>
                      <a:pt x="196" y="1486"/>
                    </a:cubicBezTo>
                    <a:cubicBezTo>
                      <a:pt x="107" y="1637"/>
                      <a:pt x="36" y="1735"/>
                      <a:pt x="36" y="1735"/>
                    </a:cubicBezTo>
                    <a:cubicBezTo>
                      <a:pt x="9" y="1779"/>
                      <a:pt x="1" y="1815"/>
                      <a:pt x="18" y="1824"/>
                    </a:cubicBezTo>
                    <a:cubicBezTo>
                      <a:pt x="19" y="1825"/>
                      <a:pt x="21" y="1825"/>
                      <a:pt x="23" y="1825"/>
                    </a:cubicBezTo>
                    <a:cubicBezTo>
                      <a:pt x="36" y="1825"/>
                      <a:pt x="66" y="1800"/>
                      <a:pt x="89" y="1762"/>
                    </a:cubicBezTo>
                    <a:cubicBezTo>
                      <a:pt x="89" y="1762"/>
                      <a:pt x="152" y="1664"/>
                      <a:pt x="240" y="1513"/>
                    </a:cubicBezTo>
                    <a:cubicBezTo>
                      <a:pt x="338" y="1362"/>
                      <a:pt x="445" y="1149"/>
                      <a:pt x="551" y="936"/>
                    </a:cubicBezTo>
                    <a:cubicBezTo>
                      <a:pt x="649" y="714"/>
                      <a:pt x="738" y="491"/>
                      <a:pt x="791" y="323"/>
                    </a:cubicBezTo>
                    <a:cubicBezTo>
                      <a:pt x="827" y="243"/>
                      <a:pt x="844" y="172"/>
                      <a:pt x="862" y="118"/>
                    </a:cubicBezTo>
                    <a:lnTo>
                      <a:pt x="880" y="83"/>
                    </a:lnTo>
                    <a:cubicBezTo>
                      <a:pt x="889" y="83"/>
                      <a:pt x="906" y="74"/>
                      <a:pt x="906" y="65"/>
                    </a:cubicBezTo>
                    <a:lnTo>
                      <a:pt x="906" y="47"/>
                    </a:lnTo>
                    <a:cubicBezTo>
                      <a:pt x="915" y="30"/>
                      <a:pt x="906" y="12"/>
                      <a:pt x="889" y="3"/>
                    </a:cubicBezTo>
                    <a:lnTo>
                      <a:pt x="880" y="3"/>
                    </a:lnTo>
                    <a:cubicBezTo>
                      <a:pt x="877" y="1"/>
                      <a:pt x="873" y="1"/>
                      <a:pt x="870"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8651108" y="4177296"/>
                <a:ext cx="53580" cy="79101"/>
              </a:xfrm>
              <a:custGeom>
                <a:avLst/>
                <a:gdLst/>
                <a:ahLst/>
                <a:cxnLst/>
                <a:rect l="l" t="t" r="r" b="b"/>
                <a:pathLst>
                  <a:path w="676" h="998" extrusionOk="0">
                    <a:moveTo>
                      <a:pt x="624" y="1"/>
                    </a:moveTo>
                    <a:cubicBezTo>
                      <a:pt x="609" y="1"/>
                      <a:pt x="595" y="9"/>
                      <a:pt x="595" y="22"/>
                    </a:cubicBezTo>
                    <a:lnTo>
                      <a:pt x="595" y="31"/>
                    </a:lnTo>
                    <a:cubicBezTo>
                      <a:pt x="586" y="49"/>
                      <a:pt x="595" y="57"/>
                      <a:pt x="604" y="66"/>
                    </a:cubicBezTo>
                    <a:lnTo>
                      <a:pt x="586" y="102"/>
                    </a:lnTo>
                    <a:cubicBezTo>
                      <a:pt x="577" y="120"/>
                      <a:pt x="560" y="164"/>
                      <a:pt x="533" y="208"/>
                    </a:cubicBezTo>
                    <a:cubicBezTo>
                      <a:pt x="489" y="297"/>
                      <a:pt x="426" y="413"/>
                      <a:pt x="347" y="519"/>
                    </a:cubicBezTo>
                    <a:cubicBezTo>
                      <a:pt x="275" y="626"/>
                      <a:pt x="196" y="732"/>
                      <a:pt x="133" y="812"/>
                    </a:cubicBezTo>
                    <a:cubicBezTo>
                      <a:pt x="80" y="892"/>
                      <a:pt x="27" y="937"/>
                      <a:pt x="27" y="937"/>
                    </a:cubicBezTo>
                    <a:cubicBezTo>
                      <a:pt x="9" y="963"/>
                      <a:pt x="0" y="981"/>
                      <a:pt x="18" y="990"/>
                    </a:cubicBezTo>
                    <a:cubicBezTo>
                      <a:pt x="21" y="995"/>
                      <a:pt x="25" y="997"/>
                      <a:pt x="30" y="997"/>
                    </a:cubicBezTo>
                    <a:cubicBezTo>
                      <a:pt x="42" y="997"/>
                      <a:pt x="59" y="985"/>
                      <a:pt x="71" y="972"/>
                    </a:cubicBezTo>
                    <a:cubicBezTo>
                      <a:pt x="71" y="972"/>
                      <a:pt x="116" y="928"/>
                      <a:pt x="169" y="848"/>
                    </a:cubicBezTo>
                    <a:cubicBezTo>
                      <a:pt x="231" y="768"/>
                      <a:pt x="311" y="661"/>
                      <a:pt x="382" y="546"/>
                    </a:cubicBezTo>
                    <a:cubicBezTo>
                      <a:pt x="444" y="439"/>
                      <a:pt x="506" y="333"/>
                      <a:pt x="560" y="226"/>
                    </a:cubicBezTo>
                    <a:cubicBezTo>
                      <a:pt x="577" y="182"/>
                      <a:pt x="595" y="146"/>
                      <a:pt x="613" y="111"/>
                    </a:cubicBezTo>
                    <a:cubicBezTo>
                      <a:pt x="622" y="84"/>
                      <a:pt x="622" y="84"/>
                      <a:pt x="622" y="84"/>
                    </a:cubicBezTo>
                    <a:cubicBezTo>
                      <a:pt x="640" y="84"/>
                      <a:pt x="649" y="75"/>
                      <a:pt x="657" y="66"/>
                    </a:cubicBezTo>
                    <a:lnTo>
                      <a:pt x="657" y="49"/>
                    </a:lnTo>
                    <a:cubicBezTo>
                      <a:pt x="675" y="31"/>
                      <a:pt x="666" y="13"/>
                      <a:pt x="649" y="4"/>
                    </a:cubicBezTo>
                    <a:lnTo>
                      <a:pt x="640" y="4"/>
                    </a:lnTo>
                    <a:cubicBezTo>
                      <a:pt x="635" y="2"/>
                      <a:pt x="629" y="1"/>
                      <a:pt x="62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8655309" y="4158115"/>
                <a:ext cx="88058" cy="103910"/>
              </a:xfrm>
              <a:custGeom>
                <a:avLst/>
                <a:gdLst/>
                <a:ahLst/>
                <a:cxnLst/>
                <a:rect l="l" t="t" r="r" b="b"/>
                <a:pathLst>
                  <a:path w="1111" h="1311" extrusionOk="0">
                    <a:moveTo>
                      <a:pt x="1054" y="1"/>
                    </a:moveTo>
                    <a:cubicBezTo>
                      <a:pt x="1044" y="1"/>
                      <a:pt x="1036" y="5"/>
                      <a:pt x="1031" y="15"/>
                    </a:cubicBezTo>
                    <a:lnTo>
                      <a:pt x="1022" y="33"/>
                    </a:lnTo>
                    <a:cubicBezTo>
                      <a:pt x="1022" y="42"/>
                      <a:pt x="1022" y="51"/>
                      <a:pt x="1022" y="69"/>
                    </a:cubicBezTo>
                    <a:lnTo>
                      <a:pt x="1004" y="95"/>
                    </a:lnTo>
                    <a:cubicBezTo>
                      <a:pt x="986" y="131"/>
                      <a:pt x="951" y="184"/>
                      <a:pt x="906" y="246"/>
                    </a:cubicBezTo>
                    <a:cubicBezTo>
                      <a:pt x="809" y="397"/>
                      <a:pt x="702" y="539"/>
                      <a:pt x="587" y="672"/>
                    </a:cubicBezTo>
                    <a:cubicBezTo>
                      <a:pt x="471" y="815"/>
                      <a:pt x="356" y="948"/>
                      <a:pt x="222" y="1072"/>
                    </a:cubicBezTo>
                    <a:cubicBezTo>
                      <a:pt x="116" y="1170"/>
                      <a:pt x="45" y="1241"/>
                      <a:pt x="45" y="1241"/>
                    </a:cubicBezTo>
                    <a:cubicBezTo>
                      <a:pt x="18" y="1268"/>
                      <a:pt x="0" y="1294"/>
                      <a:pt x="9" y="1303"/>
                    </a:cubicBezTo>
                    <a:cubicBezTo>
                      <a:pt x="14" y="1308"/>
                      <a:pt x="20" y="1310"/>
                      <a:pt x="26" y="1310"/>
                    </a:cubicBezTo>
                    <a:cubicBezTo>
                      <a:pt x="43" y="1310"/>
                      <a:pt x="64" y="1296"/>
                      <a:pt x="89" y="1276"/>
                    </a:cubicBezTo>
                    <a:cubicBezTo>
                      <a:pt x="89" y="1276"/>
                      <a:pt x="160" y="1214"/>
                      <a:pt x="267" y="1108"/>
                    </a:cubicBezTo>
                    <a:cubicBezTo>
                      <a:pt x="365" y="1001"/>
                      <a:pt x="498" y="859"/>
                      <a:pt x="622" y="708"/>
                    </a:cubicBezTo>
                    <a:cubicBezTo>
                      <a:pt x="746" y="548"/>
                      <a:pt x="862" y="388"/>
                      <a:pt x="942" y="264"/>
                    </a:cubicBezTo>
                    <a:cubicBezTo>
                      <a:pt x="977" y="202"/>
                      <a:pt x="1013" y="157"/>
                      <a:pt x="1031" y="113"/>
                    </a:cubicBezTo>
                    <a:lnTo>
                      <a:pt x="1048" y="95"/>
                    </a:lnTo>
                    <a:lnTo>
                      <a:pt x="1048" y="86"/>
                    </a:lnTo>
                    <a:lnTo>
                      <a:pt x="1048" y="77"/>
                    </a:lnTo>
                    <a:cubicBezTo>
                      <a:pt x="1051" y="80"/>
                      <a:pt x="1055" y="81"/>
                      <a:pt x="1060" y="81"/>
                    </a:cubicBezTo>
                    <a:cubicBezTo>
                      <a:pt x="1071" y="81"/>
                      <a:pt x="1087" y="75"/>
                      <a:pt x="1093" y="69"/>
                    </a:cubicBezTo>
                    <a:lnTo>
                      <a:pt x="1093" y="51"/>
                    </a:lnTo>
                    <a:cubicBezTo>
                      <a:pt x="1111" y="33"/>
                      <a:pt x="1102" y="15"/>
                      <a:pt x="1084" y="6"/>
                    </a:cubicBezTo>
                    <a:lnTo>
                      <a:pt x="1075" y="6"/>
                    </a:lnTo>
                    <a:cubicBezTo>
                      <a:pt x="1068" y="3"/>
                      <a:pt x="1060" y="1"/>
                      <a:pt x="1054"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8658083" y="4145355"/>
                <a:ext cx="121902" cy="123329"/>
              </a:xfrm>
              <a:custGeom>
                <a:avLst/>
                <a:gdLst/>
                <a:ahLst/>
                <a:cxnLst/>
                <a:rect l="l" t="t" r="r" b="b"/>
                <a:pathLst>
                  <a:path w="1538" h="1556" extrusionOk="0">
                    <a:moveTo>
                      <a:pt x="1498" y="1"/>
                    </a:moveTo>
                    <a:cubicBezTo>
                      <a:pt x="1489" y="1"/>
                      <a:pt x="1480" y="3"/>
                      <a:pt x="1475" y="7"/>
                    </a:cubicBezTo>
                    <a:lnTo>
                      <a:pt x="1466" y="25"/>
                    </a:lnTo>
                    <a:cubicBezTo>
                      <a:pt x="1458" y="34"/>
                      <a:pt x="1458" y="43"/>
                      <a:pt x="1466" y="61"/>
                    </a:cubicBezTo>
                    <a:lnTo>
                      <a:pt x="63" y="1464"/>
                    </a:lnTo>
                    <a:cubicBezTo>
                      <a:pt x="28" y="1500"/>
                      <a:pt x="1" y="1535"/>
                      <a:pt x="19" y="1553"/>
                    </a:cubicBezTo>
                    <a:cubicBezTo>
                      <a:pt x="20" y="1554"/>
                      <a:pt x="22" y="1555"/>
                      <a:pt x="25" y="1555"/>
                    </a:cubicBezTo>
                    <a:cubicBezTo>
                      <a:pt x="39" y="1555"/>
                      <a:pt x="69" y="1537"/>
                      <a:pt x="99" y="1500"/>
                    </a:cubicBezTo>
                    <a:lnTo>
                      <a:pt x="1484" y="87"/>
                    </a:lnTo>
                    <a:cubicBezTo>
                      <a:pt x="1493" y="87"/>
                      <a:pt x="1511" y="87"/>
                      <a:pt x="1520" y="79"/>
                    </a:cubicBezTo>
                    <a:lnTo>
                      <a:pt x="1529" y="70"/>
                    </a:lnTo>
                    <a:cubicBezTo>
                      <a:pt x="1537" y="52"/>
                      <a:pt x="1537" y="34"/>
                      <a:pt x="1529" y="16"/>
                    </a:cubicBezTo>
                    <a:lnTo>
                      <a:pt x="1520" y="7"/>
                    </a:lnTo>
                    <a:cubicBezTo>
                      <a:pt x="1515" y="3"/>
                      <a:pt x="1506" y="1"/>
                      <a:pt x="149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
              <p:cNvSpPr/>
              <p:nvPr/>
            </p:nvSpPr>
            <p:spPr>
              <a:xfrm>
                <a:off x="8666564" y="4220096"/>
                <a:ext cx="54293" cy="55165"/>
              </a:xfrm>
              <a:custGeom>
                <a:avLst/>
                <a:gdLst/>
                <a:ahLst/>
                <a:cxnLst/>
                <a:rect l="l" t="t" r="r" b="b"/>
                <a:pathLst>
                  <a:path w="685" h="696" extrusionOk="0">
                    <a:moveTo>
                      <a:pt x="644" y="0"/>
                    </a:moveTo>
                    <a:cubicBezTo>
                      <a:pt x="637" y="0"/>
                      <a:pt x="630" y="2"/>
                      <a:pt x="622" y="6"/>
                    </a:cubicBezTo>
                    <a:lnTo>
                      <a:pt x="613" y="15"/>
                    </a:lnTo>
                    <a:cubicBezTo>
                      <a:pt x="604" y="24"/>
                      <a:pt x="596" y="41"/>
                      <a:pt x="604" y="50"/>
                    </a:cubicBezTo>
                    <a:lnTo>
                      <a:pt x="578" y="68"/>
                    </a:lnTo>
                    <a:cubicBezTo>
                      <a:pt x="560" y="86"/>
                      <a:pt x="533" y="104"/>
                      <a:pt x="507" y="130"/>
                    </a:cubicBezTo>
                    <a:cubicBezTo>
                      <a:pt x="445" y="184"/>
                      <a:pt x="365" y="255"/>
                      <a:pt x="294" y="326"/>
                    </a:cubicBezTo>
                    <a:cubicBezTo>
                      <a:pt x="223" y="397"/>
                      <a:pt x="160" y="468"/>
                      <a:pt x="98" y="539"/>
                    </a:cubicBezTo>
                    <a:cubicBezTo>
                      <a:pt x="54" y="601"/>
                      <a:pt x="18" y="645"/>
                      <a:pt x="18" y="645"/>
                    </a:cubicBezTo>
                    <a:cubicBezTo>
                      <a:pt x="1" y="654"/>
                      <a:pt x="1" y="681"/>
                      <a:pt x="18" y="690"/>
                    </a:cubicBezTo>
                    <a:cubicBezTo>
                      <a:pt x="26" y="694"/>
                      <a:pt x="33" y="696"/>
                      <a:pt x="40" y="696"/>
                    </a:cubicBezTo>
                    <a:cubicBezTo>
                      <a:pt x="49" y="696"/>
                      <a:pt x="58" y="691"/>
                      <a:pt x="63" y="681"/>
                    </a:cubicBezTo>
                    <a:cubicBezTo>
                      <a:pt x="63" y="681"/>
                      <a:pt x="89" y="637"/>
                      <a:pt x="143" y="574"/>
                    </a:cubicBezTo>
                    <a:cubicBezTo>
                      <a:pt x="187" y="512"/>
                      <a:pt x="249" y="432"/>
                      <a:pt x="320" y="352"/>
                    </a:cubicBezTo>
                    <a:cubicBezTo>
                      <a:pt x="400" y="272"/>
                      <a:pt x="471" y="201"/>
                      <a:pt x="525" y="157"/>
                    </a:cubicBezTo>
                    <a:cubicBezTo>
                      <a:pt x="560" y="130"/>
                      <a:pt x="578" y="104"/>
                      <a:pt x="596" y="95"/>
                    </a:cubicBezTo>
                    <a:lnTo>
                      <a:pt x="622" y="77"/>
                    </a:lnTo>
                    <a:cubicBezTo>
                      <a:pt x="628" y="77"/>
                      <a:pt x="638" y="81"/>
                      <a:pt x="647" y="81"/>
                    </a:cubicBezTo>
                    <a:cubicBezTo>
                      <a:pt x="651" y="81"/>
                      <a:pt x="655" y="80"/>
                      <a:pt x="658" y="77"/>
                    </a:cubicBezTo>
                    <a:lnTo>
                      <a:pt x="667" y="68"/>
                    </a:lnTo>
                    <a:cubicBezTo>
                      <a:pt x="684" y="59"/>
                      <a:pt x="684" y="41"/>
                      <a:pt x="676" y="24"/>
                    </a:cubicBezTo>
                    <a:lnTo>
                      <a:pt x="667" y="15"/>
                    </a:lnTo>
                    <a:cubicBezTo>
                      <a:pt x="661" y="4"/>
                      <a:pt x="653" y="0"/>
                      <a:pt x="6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
              <p:cNvSpPr/>
              <p:nvPr/>
            </p:nvSpPr>
            <p:spPr>
              <a:xfrm>
                <a:off x="8673618" y="4194892"/>
                <a:ext cx="141558" cy="81479"/>
              </a:xfrm>
              <a:custGeom>
                <a:avLst/>
                <a:gdLst/>
                <a:ahLst/>
                <a:cxnLst/>
                <a:rect l="l" t="t" r="r" b="b"/>
                <a:pathLst>
                  <a:path w="1786" h="1028" extrusionOk="0">
                    <a:moveTo>
                      <a:pt x="1748" y="1"/>
                    </a:moveTo>
                    <a:cubicBezTo>
                      <a:pt x="1742" y="1"/>
                      <a:pt x="1737" y="2"/>
                      <a:pt x="1732" y="4"/>
                    </a:cubicBezTo>
                    <a:lnTo>
                      <a:pt x="1723" y="4"/>
                    </a:lnTo>
                    <a:cubicBezTo>
                      <a:pt x="1715" y="4"/>
                      <a:pt x="1706" y="13"/>
                      <a:pt x="1706" y="31"/>
                    </a:cubicBezTo>
                    <a:lnTo>
                      <a:pt x="1661" y="40"/>
                    </a:lnTo>
                    <a:cubicBezTo>
                      <a:pt x="1608" y="57"/>
                      <a:pt x="1537" y="75"/>
                      <a:pt x="1448" y="111"/>
                    </a:cubicBezTo>
                    <a:cubicBezTo>
                      <a:pt x="1368" y="137"/>
                      <a:pt x="1270" y="182"/>
                      <a:pt x="1164" y="217"/>
                    </a:cubicBezTo>
                    <a:cubicBezTo>
                      <a:pt x="1057" y="262"/>
                      <a:pt x="951" y="324"/>
                      <a:pt x="844" y="377"/>
                    </a:cubicBezTo>
                    <a:cubicBezTo>
                      <a:pt x="649" y="484"/>
                      <a:pt x="462" y="608"/>
                      <a:pt x="285" y="750"/>
                    </a:cubicBezTo>
                    <a:cubicBezTo>
                      <a:pt x="214" y="804"/>
                      <a:pt x="160" y="848"/>
                      <a:pt x="116" y="883"/>
                    </a:cubicBezTo>
                    <a:cubicBezTo>
                      <a:pt x="80" y="919"/>
                      <a:pt x="54" y="946"/>
                      <a:pt x="54" y="946"/>
                    </a:cubicBezTo>
                    <a:cubicBezTo>
                      <a:pt x="18" y="972"/>
                      <a:pt x="0" y="1008"/>
                      <a:pt x="9" y="1026"/>
                    </a:cubicBezTo>
                    <a:cubicBezTo>
                      <a:pt x="12" y="1027"/>
                      <a:pt x="16" y="1028"/>
                      <a:pt x="20" y="1028"/>
                    </a:cubicBezTo>
                    <a:cubicBezTo>
                      <a:pt x="39" y="1028"/>
                      <a:pt x="69" y="1011"/>
                      <a:pt x="98" y="981"/>
                    </a:cubicBezTo>
                    <a:cubicBezTo>
                      <a:pt x="98" y="981"/>
                      <a:pt x="116" y="963"/>
                      <a:pt x="160" y="928"/>
                    </a:cubicBezTo>
                    <a:cubicBezTo>
                      <a:pt x="196" y="892"/>
                      <a:pt x="258" y="848"/>
                      <a:pt x="320" y="786"/>
                    </a:cubicBezTo>
                    <a:cubicBezTo>
                      <a:pt x="498" y="653"/>
                      <a:pt x="675" y="528"/>
                      <a:pt x="871" y="413"/>
                    </a:cubicBezTo>
                    <a:cubicBezTo>
                      <a:pt x="968" y="359"/>
                      <a:pt x="1075" y="306"/>
                      <a:pt x="1182" y="253"/>
                    </a:cubicBezTo>
                    <a:cubicBezTo>
                      <a:pt x="1279" y="208"/>
                      <a:pt x="1377" y="164"/>
                      <a:pt x="1466" y="137"/>
                    </a:cubicBezTo>
                    <a:cubicBezTo>
                      <a:pt x="1546" y="102"/>
                      <a:pt x="1617" y="84"/>
                      <a:pt x="1670" y="66"/>
                    </a:cubicBezTo>
                    <a:lnTo>
                      <a:pt x="1715" y="57"/>
                    </a:lnTo>
                    <a:cubicBezTo>
                      <a:pt x="1715" y="66"/>
                      <a:pt x="1723" y="75"/>
                      <a:pt x="1741" y="75"/>
                    </a:cubicBezTo>
                    <a:lnTo>
                      <a:pt x="1750" y="75"/>
                    </a:lnTo>
                    <a:cubicBezTo>
                      <a:pt x="1768" y="66"/>
                      <a:pt x="1786" y="49"/>
                      <a:pt x="1777" y="31"/>
                    </a:cubicBezTo>
                    <a:lnTo>
                      <a:pt x="1777" y="22"/>
                    </a:lnTo>
                    <a:cubicBezTo>
                      <a:pt x="1777" y="9"/>
                      <a:pt x="1762" y="1"/>
                      <a:pt x="1748"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8688360" y="4239990"/>
                <a:ext cx="62774" cy="41691"/>
              </a:xfrm>
              <a:custGeom>
                <a:avLst/>
                <a:gdLst/>
                <a:ahLst/>
                <a:cxnLst/>
                <a:rect l="l" t="t" r="r" b="b"/>
                <a:pathLst>
                  <a:path w="792" h="526" extrusionOk="0">
                    <a:moveTo>
                      <a:pt x="754" y="0"/>
                    </a:moveTo>
                    <a:cubicBezTo>
                      <a:pt x="748" y="0"/>
                      <a:pt x="743" y="1"/>
                      <a:pt x="738" y="4"/>
                    </a:cubicBezTo>
                    <a:lnTo>
                      <a:pt x="729" y="13"/>
                    </a:lnTo>
                    <a:cubicBezTo>
                      <a:pt x="720" y="13"/>
                      <a:pt x="711" y="30"/>
                      <a:pt x="711" y="39"/>
                    </a:cubicBezTo>
                    <a:lnTo>
                      <a:pt x="694" y="48"/>
                    </a:lnTo>
                    <a:cubicBezTo>
                      <a:pt x="454" y="164"/>
                      <a:pt x="232" y="306"/>
                      <a:pt x="19" y="474"/>
                    </a:cubicBezTo>
                    <a:cubicBezTo>
                      <a:pt x="1" y="483"/>
                      <a:pt x="1" y="501"/>
                      <a:pt x="10" y="519"/>
                    </a:cubicBezTo>
                    <a:cubicBezTo>
                      <a:pt x="14" y="523"/>
                      <a:pt x="23" y="525"/>
                      <a:pt x="32" y="525"/>
                    </a:cubicBezTo>
                    <a:cubicBezTo>
                      <a:pt x="41" y="525"/>
                      <a:pt x="50" y="523"/>
                      <a:pt x="54" y="519"/>
                    </a:cubicBezTo>
                    <a:cubicBezTo>
                      <a:pt x="258" y="350"/>
                      <a:pt x="472" y="199"/>
                      <a:pt x="711" y="84"/>
                    </a:cubicBezTo>
                    <a:lnTo>
                      <a:pt x="729" y="75"/>
                    </a:lnTo>
                    <a:lnTo>
                      <a:pt x="765" y="75"/>
                    </a:lnTo>
                    <a:cubicBezTo>
                      <a:pt x="782" y="66"/>
                      <a:pt x="791" y="48"/>
                      <a:pt x="791" y="30"/>
                    </a:cubicBezTo>
                    <a:lnTo>
                      <a:pt x="791" y="21"/>
                    </a:lnTo>
                    <a:cubicBezTo>
                      <a:pt x="785" y="8"/>
                      <a:pt x="769" y="0"/>
                      <a:pt x="75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8693036" y="4252196"/>
                <a:ext cx="58811" cy="22906"/>
              </a:xfrm>
              <a:custGeom>
                <a:avLst/>
                <a:gdLst/>
                <a:ahLst/>
                <a:cxnLst/>
                <a:rect l="l" t="t" r="r" b="b"/>
                <a:pathLst>
                  <a:path w="742" h="289" extrusionOk="0">
                    <a:moveTo>
                      <a:pt x="688" y="1"/>
                    </a:moveTo>
                    <a:cubicBezTo>
                      <a:pt x="670" y="1"/>
                      <a:pt x="661" y="18"/>
                      <a:pt x="661" y="27"/>
                    </a:cubicBezTo>
                    <a:lnTo>
                      <a:pt x="644" y="27"/>
                    </a:lnTo>
                    <a:cubicBezTo>
                      <a:pt x="430" y="63"/>
                      <a:pt x="217" y="134"/>
                      <a:pt x="31" y="232"/>
                    </a:cubicBezTo>
                    <a:cubicBezTo>
                      <a:pt x="0" y="247"/>
                      <a:pt x="22" y="288"/>
                      <a:pt x="46" y="288"/>
                    </a:cubicBezTo>
                    <a:cubicBezTo>
                      <a:pt x="50" y="288"/>
                      <a:pt x="54" y="287"/>
                      <a:pt x="57" y="285"/>
                    </a:cubicBezTo>
                    <a:cubicBezTo>
                      <a:pt x="235" y="178"/>
                      <a:pt x="439" y="98"/>
                      <a:pt x="644" y="63"/>
                    </a:cubicBezTo>
                    <a:lnTo>
                      <a:pt x="670" y="63"/>
                    </a:lnTo>
                    <a:cubicBezTo>
                      <a:pt x="670" y="72"/>
                      <a:pt x="688" y="81"/>
                      <a:pt x="697" y="81"/>
                    </a:cubicBezTo>
                    <a:lnTo>
                      <a:pt x="706" y="81"/>
                    </a:lnTo>
                    <a:cubicBezTo>
                      <a:pt x="732" y="81"/>
                      <a:pt x="741" y="63"/>
                      <a:pt x="741" y="45"/>
                    </a:cubicBezTo>
                    <a:lnTo>
                      <a:pt x="741" y="36"/>
                    </a:lnTo>
                    <a:cubicBezTo>
                      <a:pt x="741" y="10"/>
                      <a:pt x="723" y="1"/>
                      <a:pt x="706"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8638426" y="4146860"/>
                <a:ext cx="26790" cy="98362"/>
              </a:xfrm>
              <a:custGeom>
                <a:avLst/>
                <a:gdLst/>
                <a:ahLst/>
                <a:cxnLst/>
                <a:rect l="l" t="t" r="r" b="b"/>
                <a:pathLst>
                  <a:path w="338" h="1241" extrusionOk="0">
                    <a:moveTo>
                      <a:pt x="220" y="0"/>
                    </a:moveTo>
                    <a:cubicBezTo>
                      <a:pt x="212" y="0"/>
                      <a:pt x="203" y="3"/>
                      <a:pt x="196" y="6"/>
                    </a:cubicBezTo>
                    <a:lnTo>
                      <a:pt x="187" y="15"/>
                    </a:lnTo>
                    <a:cubicBezTo>
                      <a:pt x="178" y="24"/>
                      <a:pt x="169" y="42"/>
                      <a:pt x="178" y="60"/>
                    </a:cubicBezTo>
                    <a:cubicBezTo>
                      <a:pt x="187" y="68"/>
                      <a:pt x="205" y="77"/>
                      <a:pt x="213" y="77"/>
                    </a:cubicBezTo>
                    <a:lnTo>
                      <a:pt x="222" y="104"/>
                    </a:lnTo>
                    <a:cubicBezTo>
                      <a:pt x="249" y="139"/>
                      <a:pt x="258" y="184"/>
                      <a:pt x="267" y="228"/>
                    </a:cubicBezTo>
                    <a:cubicBezTo>
                      <a:pt x="302" y="362"/>
                      <a:pt x="293" y="504"/>
                      <a:pt x="267" y="628"/>
                    </a:cubicBezTo>
                    <a:cubicBezTo>
                      <a:pt x="231" y="761"/>
                      <a:pt x="178" y="894"/>
                      <a:pt x="107" y="1010"/>
                    </a:cubicBezTo>
                    <a:cubicBezTo>
                      <a:pt x="54" y="1108"/>
                      <a:pt x="18" y="1179"/>
                      <a:pt x="18" y="1179"/>
                    </a:cubicBezTo>
                    <a:cubicBezTo>
                      <a:pt x="0" y="1196"/>
                      <a:pt x="0" y="1232"/>
                      <a:pt x="18" y="1241"/>
                    </a:cubicBezTo>
                    <a:cubicBezTo>
                      <a:pt x="36" y="1241"/>
                      <a:pt x="54" y="1232"/>
                      <a:pt x="71" y="1205"/>
                    </a:cubicBezTo>
                    <a:cubicBezTo>
                      <a:pt x="71" y="1205"/>
                      <a:pt x="107" y="1134"/>
                      <a:pt x="160" y="1037"/>
                    </a:cubicBezTo>
                    <a:cubicBezTo>
                      <a:pt x="222" y="912"/>
                      <a:pt x="276" y="779"/>
                      <a:pt x="311" y="646"/>
                    </a:cubicBezTo>
                    <a:cubicBezTo>
                      <a:pt x="338" y="504"/>
                      <a:pt x="338" y="362"/>
                      <a:pt x="311" y="219"/>
                    </a:cubicBezTo>
                    <a:cubicBezTo>
                      <a:pt x="293" y="175"/>
                      <a:pt x="276" y="131"/>
                      <a:pt x="258" y="86"/>
                    </a:cubicBezTo>
                    <a:lnTo>
                      <a:pt x="249" y="68"/>
                    </a:lnTo>
                    <a:lnTo>
                      <a:pt x="249" y="60"/>
                    </a:lnTo>
                    <a:cubicBezTo>
                      <a:pt x="249" y="51"/>
                      <a:pt x="258" y="42"/>
                      <a:pt x="249" y="33"/>
                    </a:cubicBezTo>
                    <a:lnTo>
                      <a:pt x="249" y="15"/>
                    </a:lnTo>
                    <a:cubicBezTo>
                      <a:pt x="244" y="5"/>
                      <a:pt x="232" y="0"/>
                      <a:pt x="220"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8627885" y="4126570"/>
                <a:ext cx="19022" cy="98996"/>
              </a:xfrm>
              <a:custGeom>
                <a:avLst/>
                <a:gdLst/>
                <a:ahLst/>
                <a:cxnLst/>
                <a:rect l="l" t="t" r="r" b="b"/>
                <a:pathLst>
                  <a:path w="240" h="1249" extrusionOk="0">
                    <a:moveTo>
                      <a:pt x="44" y="0"/>
                    </a:moveTo>
                    <a:cubicBezTo>
                      <a:pt x="36" y="0"/>
                      <a:pt x="27" y="5"/>
                      <a:pt x="18" y="14"/>
                    </a:cubicBezTo>
                    <a:cubicBezTo>
                      <a:pt x="0" y="31"/>
                      <a:pt x="0" y="49"/>
                      <a:pt x="18" y="67"/>
                    </a:cubicBezTo>
                    <a:cubicBezTo>
                      <a:pt x="22" y="71"/>
                      <a:pt x="27" y="74"/>
                      <a:pt x="32" y="74"/>
                    </a:cubicBezTo>
                    <a:cubicBezTo>
                      <a:pt x="38" y="74"/>
                      <a:pt x="44" y="71"/>
                      <a:pt x="53" y="67"/>
                    </a:cubicBezTo>
                    <a:lnTo>
                      <a:pt x="53" y="76"/>
                    </a:lnTo>
                    <a:lnTo>
                      <a:pt x="62" y="94"/>
                    </a:lnTo>
                    <a:cubicBezTo>
                      <a:pt x="89" y="129"/>
                      <a:pt x="116" y="165"/>
                      <a:pt x="133" y="209"/>
                    </a:cubicBezTo>
                    <a:cubicBezTo>
                      <a:pt x="178" y="333"/>
                      <a:pt x="204" y="467"/>
                      <a:pt x="195" y="609"/>
                    </a:cubicBezTo>
                    <a:cubicBezTo>
                      <a:pt x="178" y="742"/>
                      <a:pt x="151" y="875"/>
                      <a:pt x="107" y="1008"/>
                    </a:cubicBezTo>
                    <a:cubicBezTo>
                      <a:pt x="71" y="1115"/>
                      <a:pt x="44" y="1186"/>
                      <a:pt x="44" y="1186"/>
                    </a:cubicBezTo>
                    <a:cubicBezTo>
                      <a:pt x="36" y="1213"/>
                      <a:pt x="36" y="1239"/>
                      <a:pt x="53" y="1248"/>
                    </a:cubicBezTo>
                    <a:cubicBezTo>
                      <a:pt x="71" y="1248"/>
                      <a:pt x="89" y="1230"/>
                      <a:pt x="98" y="1204"/>
                    </a:cubicBezTo>
                    <a:cubicBezTo>
                      <a:pt x="98" y="1204"/>
                      <a:pt x="124" y="1133"/>
                      <a:pt x="160" y="1017"/>
                    </a:cubicBezTo>
                    <a:cubicBezTo>
                      <a:pt x="195" y="884"/>
                      <a:pt x="222" y="751"/>
                      <a:pt x="231" y="609"/>
                    </a:cubicBezTo>
                    <a:cubicBezTo>
                      <a:pt x="240" y="467"/>
                      <a:pt x="213" y="324"/>
                      <a:pt x="160" y="191"/>
                    </a:cubicBezTo>
                    <a:cubicBezTo>
                      <a:pt x="142" y="147"/>
                      <a:pt x="116" y="111"/>
                      <a:pt x="89" y="76"/>
                    </a:cubicBezTo>
                    <a:lnTo>
                      <a:pt x="71" y="49"/>
                    </a:lnTo>
                    <a:cubicBezTo>
                      <a:pt x="80" y="40"/>
                      <a:pt x="80" y="31"/>
                      <a:pt x="80" y="22"/>
                    </a:cubicBezTo>
                    <a:lnTo>
                      <a:pt x="71" y="14"/>
                    </a:lnTo>
                    <a:cubicBezTo>
                      <a:pt x="62" y="5"/>
                      <a:pt x="53" y="0"/>
                      <a:pt x="44" y="0"/>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8675044" y="4235472"/>
                <a:ext cx="99313" cy="23461"/>
              </a:xfrm>
              <a:custGeom>
                <a:avLst/>
                <a:gdLst/>
                <a:ahLst/>
                <a:cxnLst/>
                <a:rect l="l" t="t" r="r" b="b"/>
                <a:pathLst>
                  <a:path w="1253" h="296" extrusionOk="0">
                    <a:moveTo>
                      <a:pt x="772" y="1"/>
                    </a:moveTo>
                    <a:cubicBezTo>
                      <a:pt x="716" y="1"/>
                      <a:pt x="660" y="6"/>
                      <a:pt x="604" y="16"/>
                    </a:cubicBezTo>
                    <a:cubicBezTo>
                      <a:pt x="471" y="43"/>
                      <a:pt x="338" y="87"/>
                      <a:pt x="213" y="149"/>
                    </a:cubicBezTo>
                    <a:cubicBezTo>
                      <a:pt x="107" y="203"/>
                      <a:pt x="45" y="238"/>
                      <a:pt x="45" y="238"/>
                    </a:cubicBezTo>
                    <a:cubicBezTo>
                      <a:pt x="18" y="247"/>
                      <a:pt x="0" y="274"/>
                      <a:pt x="9" y="283"/>
                    </a:cubicBezTo>
                    <a:cubicBezTo>
                      <a:pt x="9" y="292"/>
                      <a:pt x="18" y="296"/>
                      <a:pt x="30" y="296"/>
                    </a:cubicBezTo>
                    <a:cubicBezTo>
                      <a:pt x="42" y="296"/>
                      <a:pt x="58" y="292"/>
                      <a:pt x="71" y="283"/>
                    </a:cubicBezTo>
                    <a:cubicBezTo>
                      <a:pt x="71" y="283"/>
                      <a:pt x="133" y="247"/>
                      <a:pt x="231" y="203"/>
                    </a:cubicBezTo>
                    <a:cubicBezTo>
                      <a:pt x="355" y="141"/>
                      <a:pt x="480" y="87"/>
                      <a:pt x="613" y="61"/>
                    </a:cubicBezTo>
                    <a:cubicBezTo>
                      <a:pt x="675" y="48"/>
                      <a:pt x="739" y="42"/>
                      <a:pt x="802" y="42"/>
                    </a:cubicBezTo>
                    <a:cubicBezTo>
                      <a:pt x="874" y="42"/>
                      <a:pt x="946" y="50"/>
                      <a:pt x="1013" y="70"/>
                    </a:cubicBezTo>
                    <a:cubicBezTo>
                      <a:pt x="1057" y="78"/>
                      <a:pt x="1101" y="96"/>
                      <a:pt x="1137" y="114"/>
                    </a:cubicBezTo>
                    <a:lnTo>
                      <a:pt x="1164" y="132"/>
                    </a:lnTo>
                    <a:cubicBezTo>
                      <a:pt x="1164" y="132"/>
                      <a:pt x="1173" y="141"/>
                      <a:pt x="1181" y="149"/>
                    </a:cubicBezTo>
                    <a:lnTo>
                      <a:pt x="1190" y="158"/>
                    </a:lnTo>
                    <a:cubicBezTo>
                      <a:pt x="1195" y="163"/>
                      <a:pt x="1204" y="165"/>
                      <a:pt x="1212" y="165"/>
                    </a:cubicBezTo>
                    <a:cubicBezTo>
                      <a:pt x="1221" y="165"/>
                      <a:pt x="1230" y="163"/>
                      <a:pt x="1235" y="158"/>
                    </a:cubicBezTo>
                    <a:lnTo>
                      <a:pt x="1244" y="149"/>
                    </a:lnTo>
                    <a:cubicBezTo>
                      <a:pt x="1252" y="132"/>
                      <a:pt x="1252" y="114"/>
                      <a:pt x="1235" y="96"/>
                    </a:cubicBezTo>
                    <a:lnTo>
                      <a:pt x="1181" y="96"/>
                    </a:lnTo>
                    <a:lnTo>
                      <a:pt x="1155" y="87"/>
                    </a:lnTo>
                    <a:cubicBezTo>
                      <a:pt x="1110" y="61"/>
                      <a:pt x="1075" y="43"/>
                      <a:pt x="1022" y="34"/>
                    </a:cubicBezTo>
                    <a:cubicBezTo>
                      <a:pt x="941" y="12"/>
                      <a:pt x="857" y="1"/>
                      <a:pt x="772"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8606009" y="4155738"/>
                <a:ext cx="14901" cy="63487"/>
              </a:xfrm>
              <a:custGeom>
                <a:avLst/>
                <a:gdLst/>
                <a:ahLst/>
                <a:cxnLst/>
                <a:rect l="l" t="t" r="r" b="b"/>
                <a:pathLst>
                  <a:path w="188" h="801" extrusionOk="0">
                    <a:moveTo>
                      <a:pt x="81" y="45"/>
                    </a:moveTo>
                    <a:lnTo>
                      <a:pt x="81" y="27"/>
                    </a:lnTo>
                    <a:cubicBezTo>
                      <a:pt x="72" y="10"/>
                      <a:pt x="54" y="1"/>
                      <a:pt x="36" y="10"/>
                    </a:cubicBezTo>
                    <a:lnTo>
                      <a:pt x="27" y="10"/>
                    </a:lnTo>
                    <a:cubicBezTo>
                      <a:pt x="10" y="10"/>
                      <a:pt x="1" y="27"/>
                      <a:pt x="10" y="45"/>
                    </a:cubicBezTo>
                    <a:lnTo>
                      <a:pt x="10" y="63"/>
                    </a:lnTo>
                    <a:cubicBezTo>
                      <a:pt x="10" y="72"/>
                      <a:pt x="18" y="81"/>
                      <a:pt x="36" y="81"/>
                    </a:cubicBezTo>
                    <a:lnTo>
                      <a:pt x="45" y="99"/>
                    </a:lnTo>
                    <a:cubicBezTo>
                      <a:pt x="98" y="321"/>
                      <a:pt x="125" y="543"/>
                      <a:pt x="134" y="765"/>
                    </a:cubicBezTo>
                    <a:cubicBezTo>
                      <a:pt x="125" y="782"/>
                      <a:pt x="143" y="800"/>
                      <a:pt x="161" y="800"/>
                    </a:cubicBezTo>
                    <a:cubicBezTo>
                      <a:pt x="178" y="800"/>
                      <a:pt x="187" y="782"/>
                      <a:pt x="187" y="765"/>
                    </a:cubicBezTo>
                    <a:cubicBezTo>
                      <a:pt x="178" y="534"/>
                      <a:pt x="134" y="312"/>
                      <a:pt x="72" y="99"/>
                    </a:cubicBezTo>
                    <a:lnTo>
                      <a:pt x="72" y="72"/>
                    </a:lnTo>
                    <a:cubicBezTo>
                      <a:pt x="81" y="63"/>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8629232" y="4158591"/>
                <a:ext cx="7847" cy="76803"/>
              </a:xfrm>
              <a:custGeom>
                <a:avLst/>
                <a:gdLst/>
                <a:ahLst/>
                <a:cxnLst/>
                <a:rect l="l" t="t" r="r" b="b"/>
                <a:pathLst>
                  <a:path w="99" h="969" extrusionOk="0">
                    <a:moveTo>
                      <a:pt x="81" y="45"/>
                    </a:moveTo>
                    <a:lnTo>
                      <a:pt x="81" y="36"/>
                    </a:lnTo>
                    <a:cubicBezTo>
                      <a:pt x="81" y="9"/>
                      <a:pt x="63" y="0"/>
                      <a:pt x="36" y="0"/>
                    </a:cubicBezTo>
                    <a:lnTo>
                      <a:pt x="27" y="0"/>
                    </a:lnTo>
                    <a:cubicBezTo>
                      <a:pt x="10" y="9"/>
                      <a:pt x="1" y="27"/>
                      <a:pt x="1" y="45"/>
                    </a:cubicBezTo>
                    <a:lnTo>
                      <a:pt x="1" y="54"/>
                    </a:lnTo>
                    <a:cubicBezTo>
                      <a:pt x="10" y="71"/>
                      <a:pt x="19" y="80"/>
                      <a:pt x="27" y="80"/>
                    </a:cubicBezTo>
                    <a:lnTo>
                      <a:pt x="27" y="107"/>
                    </a:lnTo>
                    <a:cubicBezTo>
                      <a:pt x="27" y="134"/>
                      <a:pt x="36" y="169"/>
                      <a:pt x="36" y="205"/>
                    </a:cubicBezTo>
                    <a:cubicBezTo>
                      <a:pt x="54" y="302"/>
                      <a:pt x="54" y="400"/>
                      <a:pt x="54" y="498"/>
                    </a:cubicBezTo>
                    <a:cubicBezTo>
                      <a:pt x="54" y="595"/>
                      <a:pt x="45" y="693"/>
                      <a:pt x="27" y="791"/>
                    </a:cubicBezTo>
                    <a:cubicBezTo>
                      <a:pt x="19" y="871"/>
                      <a:pt x="10" y="924"/>
                      <a:pt x="10" y="924"/>
                    </a:cubicBezTo>
                    <a:cubicBezTo>
                      <a:pt x="1" y="942"/>
                      <a:pt x="10" y="960"/>
                      <a:pt x="27" y="968"/>
                    </a:cubicBezTo>
                    <a:cubicBezTo>
                      <a:pt x="45" y="968"/>
                      <a:pt x="63" y="960"/>
                      <a:pt x="63" y="933"/>
                    </a:cubicBezTo>
                    <a:cubicBezTo>
                      <a:pt x="63" y="933"/>
                      <a:pt x="72" y="880"/>
                      <a:pt x="81" y="800"/>
                    </a:cubicBezTo>
                    <a:cubicBezTo>
                      <a:pt x="99" y="702"/>
                      <a:pt x="99" y="604"/>
                      <a:pt x="99" y="498"/>
                    </a:cubicBezTo>
                    <a:cubicBezTo>
                      <a:pt x="99" y="400"/>
                      <a:pt x="90" y="302"/>
                      <a:pt x="72" y="205"/>
                    </a:cubicBezTo>
                    <a:cubicBezTo>
                      <a:pt x="72" y="160"/>
                      <a:pt x="63" y="125"/>
                      <a:pt x="63" y="107"/>
                    </a:cubicBezTo>
                    <a:lnTo>
                      <a:pt x="63" y="71"/>
                    </a:lnTo>
                    <a:cubicBezTo>
                      <a:pt x="72" y="71"/>
                      <a:pt x="81" y="54"/>
                      <a:pt x="81"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8631372" y="4123400"/>
                <a:ext cx="43038" cy="120475"/>
              </a:xfrm>
              <a:custGeom>
                <a:avLst/>
                <a:gdLst/>
                <a:ahLst/>
                <a:cxnLst/>
                <a:rect l="l" t="t" r="r" b="b"/>
                <a:pathLst>
                  <a:path w="543" h="1520" extrusionOk="0">
                    <a:moveTo>
                      <a:pt x="542" y="54"/>
                    </a:moveTo>
                    <a:lnTo>
                      <a:pt x="542" y="45"/>
                    </a:lnTo>
                    <a:cubicBezTo>
                      <a:pt x="542" y="18"/>
                      <a:pt x="533" y="0"/>
                      <a:pt x="516" y="0"/>
                    </a:cubicBezTo>
                    <a:lnTo>
                      <a:pt x="507" y="0"/>
                    </a:lnTo>
                    <a:cubicBezTo>
                      <a:pt x="480" y="0"/>
                      <a:pt x="471" y="18"/>
                      <a:pt x="462" y="36"/>
                    </a:cubicBezTo>
                    <a:lnTo>
                      <a:pt x="462" y="45"/>
                    </a:lnTo>
                    <a:cubicBezTo>
                      <a:pt x="471" y="62"/>
                      <a:pt x="471" y="71"/>
                      <a:pt x="489" y="80"/>
                    </a:cubicBezTo>
                    <a:lnTo>
                      <a:pt x="489" y="116"/>
                    </a:lnTo>
                    <a:cubicBezTo>
                      <a:pt x="489" y="151"/>
                      <a:pt x="471" y="213"/>
                      <a:pt x="462" y="284"/>
                    </a:cubicBezTo>
                    <a:cubicBezTo>
                      <a:pt x="436" y="444"/>
                      <a:pt x="391" y="613"/>
                      <a:pt x="338" y="773"/>
                    </a:cubicBezTo>
                    <a:cubicBezTo>
                      <a:pt x="285" y="933"/>
                      <a:pt x="214" y="1093"/>
                      <a:pt x="134" y="1244"/>
                    </a:cubicBezTo>
                    <a:cubicBezTo>
                      <a:pt x="107" y="1306"/>
                      <a:pt x="80" y="1350"/>
                      <a:pt x="54" y="1386"/>
                    </a:cubicBezTo>
                    <a:cubicBezTo>
                      <a:pt x="36" y="1421"/>
                      <a:pt x="27" y="1439"/>
                      <a:pt x="27" y="1439"/>
                    </a:cubicBezTo>
                    <a:cubicBezTo>
                      <a:pt x="0" y="1475"/>
                      <a:pt x="0" y="1501"/>
                      <a:pt x="9" y="1510"/>
                    </a:cubicBezTo>
                    <a:cubicBezTo>
                      <a:pt x="27" y="1519"/>
                      <a:pt x="54" y="1501"/>
                      <a:pt x="72" y="1466"/>
                    </a:cubicBezTo>
                    <a:cubicBezTo>
                      <a:pt x="72" y="1466"/>
                      <a:pt x="89" y="1448"/>
                      <a:pt x="107" y="1412"/>
                    </a:cubicBezTo>
                    <a:cubicBezTo>
                      <a:pt x="125" y="1377"/>
                      <a:pt x="151" y="1324"/>
                      <a:pt x="187" y="1261"/>
                    </a:cubicBezTo>
                    <a:cubicBezTo>
                      <a:pt x="258" y="1110"/>
                      <a:pt x="329" y="951"/>
                      <a:pt x="382" y="791"/>
                    </a:cubicBezTo>
                    <a:cubicBezTo>
                      <a:pt x="427" y="622"/>
                      <a:pt x="462" y="453"/>
                      <a:pt x="489" y="284"/>
                    </a:cubicBezTo>
                    <a:cubicBezTo>
                      <a:pt x="498" y="213"/>
                      <a:pt x="507" y="160"/>
                      <a:pt x="516" y="116"/>
                    </a:cubicBezTo>
                    <a:lnTo>
                      <a:pt x="516" y="107"/>
                    </a:lnTo>
                    <a:lnTo>
                      <a:pt x="516" y="80"/>
                    </a:lnTo>
                    <a:cubicBezTo>
                      <a:pt x="524" y="80"/>
                      <a:pt x="542" y="71"/>
                      <a:pt x="542"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8642627" y="4106518"/>
                <a:ext cx="72602" cy="145759"/>
              </a:xfrm>
              <a:custGeom>
                <a:avLst/>
                <a:gdLst/>
                <a:ahLst/>
                <a:cxnLst/>
                <a:rect l="l" t="t" r="r" b="b"/>
                <a:pathLst>
                  <a:path w="916" h="1839" extrusionOk="0">
                    <a:moveTo>
                      <a:pt x="906" y="71"/>
                    </a:moveTo>
                    <a:lnTo>
                      <a:pt x="906" y="53"/>
                    </a:lnTo>
                    <a:cubicBezTo>
                      <a:pt x="915" y="36"/>
                      <a:pt x="906" y="18"/>
                      <a:pt x="889" y="9"/>
                    </a:cubicBezTo>
                    <a:lnTo>
                      <a:pt x="880" y="9"/>
                    </a:lnTo>
                    <a:cubicBezTo>
                      <a:pt x="862" y="0"/>
                      <a:pt x="844" y="18"/>
                      <a:pt x="835" y="36"/>
                    </a:cubicBezTo>
                    <a:lnTo>
                      <a:pt x="835" y="45"/>
                    </a:lnTo>
                    <a:cubicBezTo>
                      <a:pt x="835" y="62"/>
                      <a:pt x="835" y="71"/>
                      <a:pt x="844" y="80"/>
                    </a:cubicBezTo>
                    <a:lnTo>
                      <a:pt x="835" y="124"/>
                    </a:lnTo>
                    <a:cubicBezTo>
                      <a:pt x="818" y="169"/>
                      <a:pt x="791" y="240"/>
                      <a:pt x="764" y="320"/>
                    </a:cubicBezTo>
                    <a:cubicBezTo>
                      <a:pt x="702" y="489"/>
                      <a:pt x="613" y="711"/>
                      <a:pt x="507" y="924"/>
                    </a:cubicBezTo>
                    <a:cubicBezTo>
                      <a:pt x="409" y="1137"/>
                      <a:pt x="285" y="1341"/>
                      <a:pt x="196" y="1492"/>
                    </a:cubicBezTo>
                    <a:cubicBezTo>
                      <a:pt x="107" y="1643"/>
                      <a:pt x="36" y="1741"/>
                      <a:pt x="36" y="1741"/>
                    </a:cubicBezTo>
                    <a:cubicBezTo>
                      <a:pt x="9" y="1785"/>
                      <a:pt x="1" y="1821"/>
                      <a:pt x="18" y="1830"/>
                    </a:cubicBezTo>
                    <a:cubicBezTo>
                      <a:pt x="27" y="1839"/>
                      <a:pt x="63" y="1812"/>
                      <a:pt x="89" y="1768"/>
                    </a:cubicBezTo>
                    <a:cubicBezTo>
                      <a:pt x="89" y="1768"/>
                      <a:pt x="152" y="1670"/>
                      <a:pt x="240" y="1519"/>
                    </a:cubicBezTo>
                    <a:cubicBezTo>
                      <a:pt x="338" y="1368"/>
                      <a:pt x="445" y="1155"/>
                      <a:pt x="551" y="942"/>
                    </a:cubicBezTo>
                    <a:cubicBezTo>
                      <a:pt x="649" y="720"/>
                      <a:pt x="738" y="497"/>
                      <a:pt x="791" y="329"/>
                    </a:cubicBezTo>
                    <a:cubicBezTo>
                      <a:pt x="827" y="249"/>
                      <a:pt x="844" y="178"/>
                      <a:pt x="862" y="124"/>
                    </a:cubicBezTo>
                    <a:lnTo>
                      <a:pt x="880" y="89"/>
                    </a:lnTo>
                    <a:cubicBezTo>
                      <a:pt x="889" y="89"/>
                      <a:pt x="906" y="80"/>
                      <a:pt x="906"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8651108" y="4176900"/>
                <a:ext cx="53580" cy="80290"/>
              </a:xfrm>
              <a:custGeom>
                <a:avLst/>
                <a:gdLst/>
                <a:ahLst/>
                <a:cxnLst/>
                <a:rect l="l" t="t" r="r" b="b"/>
                <a:pathLst>
                  <a:path w="676" h="1013" extrusionOk="0">
                    <a:moveTo>
                      <a:pt x="657" y="71"/>
                    </a:moveTo>
                    <a:lnTo>
                      <a:pt x="657" y="54"/>
                    </a:lnTo>
                    <a:cubicBezTo>
                      <a:pt x="675" y="36"/>
                      <a:pt x="666" y="18"/>
                      <a:pt x="649" y="9"/>
                    </a:cubicBezTo>
                    <a:lnTo>
                      <a:pt x="640" y="9"/>
                    </a:lnTo>
                    <a:cubicBezTo>
                      <a:pt x="622" y="0"/>
                      <a:pt x="595" y="9"/>
                      <a:pt x="595" y="27"/>
                    </a:cubicBezTo>
                    <a:lnTo>
                      <a:pt x="595" y="36"/>
                    </a:lnTo>
                    <a:cubicBezTo>
                      <a:pt x="586" y="54"/>
                      <a:pt x="595" y="62"/>
                      <a:pt x="604" y="71"/>
                    </a:cubicBezTo>
                    <a:lnTo>
                      <a:pt x="586" y="107"/>
                    </a:lnTo>
                    <a:cubicBezTo>
                      <a:pt x="577" y="125"/>
                      <a:pt x="560" y="169"/>
                      <a:pt x="533" y="213"/>
                    </a:cubicBezTo>
                    <a:cubicBezTo>
                      <a:pt x="489" y="302"/>
                      <a:pt x="426" y="418"/>
                      <a:pt x="347" y="524"/>
                    </a:cubicBezTo>
                    <a:cubicBezTo>
                      <a:pt x="275" y="631"/>
                      <a:pt x="196" y="737"/>
                      <a:pt x="133" y="817"/>
                    </a:cubicBezTo>
                    <a:cubicBezTo>
                      <a:pt x="80" y="897"/>
                      <a:pt x="27" y="942"/>
                      <a:pt x="27" y="942"/>
                    </a:cubicBezTo>
                    <a:cubicBezTo>
                      <a:pt x="9" y="968"/>
                      <a:pt x="0" y="986"/>
                      <a:pt x="18" y="995"/>
                    </a:cubicBezTo>
                    <a:cubicBezTo>
                      <a:pt x="27" y="1013"/>
                      <a:pt x="53" y="995"/>
                      <a:pt x="71" y="977"/>
                    </a:cubicBezTo>
                    <a:cubicBezTo>
                      <a:pt x="71" y="977"/>
                      <a:pt x="116" y="933"/>
                      <a:pt x="169" y="853"/>
                    </a:cubicBezTo>
                    <a:cubicBezTo>
                      <a:pt x="231" y="773"/>
                      <a:pt x="311" y="666"/>
                      <a:pt x="382" y="551"/>
                    </a:cubicBezTo>
                    <a:cubicBezTo>
                      <a:pt x="444" y="444"/>
                      <a:pt x="506" y="338"/>
                      <a:pt x="560" y="231"/>
                    </a:cubicBezTo>
                    <a:cubicBezTo>
                      <a:pt x="577" y="187"/>
                      <a:pt x="595" y="151"/>
                      <a:pt x="613" y="116"/>
                    </a:cubicBezTo>
                    <a:cubicBezTo>
                      <a:pt x="622" y="89"/>
                      <a:pt x="622" y="89"/>
                      <a:pt x="622" y="89"/>
                    </a:cubicBezTo>
                    <a:cubicBezTo>
                      <a:pt x="640" y="89"/>
                      <a:pt x="649" y="80"/>
                      <a:pt x="657" y="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8655309" y="4157878"/>
                <a:ext cx="88058" cy="104940"/>
              </a:xfrm>
              <a:custGeom>
                <a:avLst/>
                <a:gdLst/>
                <a:ahLst/>
                <a:cxnLst/>
                <a:rect l="l" t="t" r="r" b="b"/>
                <a:pathLst>
                  <a:path w="1111" h="1324" extrusionOk="0">
                    <a:moveTo>
                      <a:pt x="1093" y="72"/>
                    </a:moveTo>
                    <a:lnTo>
                      <a:pt x="1093" y="54"/>
                    </a:lnTo>
                    <a:cubicBezTo>
                      <a:pt x="1111" y="36"/>
                      <a:pt x="1102" y="18"/>
                      <a:pt x="1084" y="9"/>
                    </a:cubicBezTo>
                    <a:lnTo>
                      <a:pt x="1075" y="9"/>
                    </a:lnTo>
                    <a:cubicBezTo>
                      <a:pt x="1057" y="0"/>
                      <a:pt x="1040" y="0"/>
                      <a:pt x="1031" y="18"/>
                    </a:cubicBezTo>
                    <a:lnTo>
                      <a:pt x="1022" y="36"/>
                    </a:lnTo>
                    <a:cubicBezTo>
                      <a:pt x="1022" y="45"/>
                      <a:pt x="1022" y="54"/>
                      <a:pt x="1022" y="72"/>
                    </a:cubicBezTo>
                    <a:lnTo>
                      <a:pt x="1004" y="98"/>
                    </a:lnTo>
                    <a:cubicBezTo>
                      <a:pt x="986" y="134"/>
                      <a:pt x="951" y="187"/>
                      <a:pt x="906" y="249"/>
                    </a:cubicBezTo>
                    <a:cubicBezTo>
                      <a:pt x="809" y="400"/>
                      <a:pt x="702" y="542"/>
                      <a:pt x="587" y="675"/>
                    </a:cubicBezTo>
                    <a:cubicBezTo>
                      <a:pt x="471" y="818"/>
                      <a:pt x="356" y="951"/>
                      <a:pt x="222" y="1075"/>
                    </a:cubicBezTo>
                    <a:cubicBezTo>
                      <a:pt x="116" y="1173"/>
                      <a:pt x="45" y="1244"/>
                      <a:pt x="45" y="1244"/>
                    </a:cubicBezTo>
                    <a:cubicBezTo>
                      <a:pt x="18" y="1271"/>
                      <a:pt x="0" y="1297"/>
                      <a:pt x="9" y="1306"/>
                    </a:cubicBezTo>
                    <a:cubicBezTo>
                      <a:pt x="27" y="1324"/>
                      <a:pt x="54" y="1306"/>
                      <a:pt x="89" y="1279"/>
                    </a:cubicBezTo>
                    <a:cubicBezTo>
                      <a:pt x="89" y="1279"/>
                      <a:pt x="160" y="1217"/>
                      <a:pt x="267" y="1111"/>
                    </a:cubicBezTo>
                    <a:cubicBezTo>
                      <a:pt x="365" y="1004"/>
                      <a:pt x="498" y="862"/>
                      <a:pt x="622" y="711"/>
                    </a:cubicBezTo>
                    <a:cubicBezTo>
                      <a:pt x="746" y="551"/>
                      <a:pt x="862" y="391"/>
                      <a:pt x="942" y="267"/>
                    </a:cubicBezTo>
                    <a:cubicBezTo>
                      <a:pt x="977" y="205"/>
                      <a:pt x="1013" y="160"/>
                      <a:pt x="1031" y="116"/>
                    </a:cubicBezTo>
                    <a:lnTo>
                      <a:pt x="1048" y="98"/>
                    </a:lnTo>
                    <a:lnTo>
                      <a:pt x="1048" y="89"/>
                    </a:lnTo>
                    <a:lnTo>
                      <a:pt x="1048" y="80"/>
                    </a:lnTo>
                    <a:cubicBezTo>
                      <a:pt x="1057" y="89"/>
                      <a:pt x="1084" y="80"/>
                      <a:pt x="1093"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
              <p:cNvSpPr/>
              <p:nvPr/>
            </p:nvSpPr>
            <p:spPr>
              <a:xfrm>
                <a:off x="8658083" y="4145196"/>
                <a:ext cx="121902" cy="123963"/>
              </a:xfrm>
              <a:custGeom>
                <a:avLst/>
                <a:gdLst/>
                <a:ahLst/>
                <a:cxnLst/>
                <a:rect l="l" t="t" r="r" b="b"/>
                <a:pathLst>
                  <a:path w="1538" h="1564" extrusionOk="0">
                    <a:moveTo>
                      <a:pt x="1520" y="81"/>
                    </a:moveTo>
                    <a:lnTo>
                      <a:pt x="1529" y="72"/>
                    </a:lnTo>
                    <a:cubicBezTo>
                      <a:pt x="1537" y="54"/>
                      <a:pt x="1537" y="36"/>
                      <a:pt x="1529" y="18"/>
                    </a:cubicBezTo>
                    <a:lnTo>
                      <a:pt x="1520" y="9"/>
                    </a:lnTo>
                    <a:cubicBezTo>
                      <a:pt x="1511" y="1"/>
                      <a:pt x="1484" y="1"/>
                      <a:pt x="1475" y="9"/>
                    </a:cubicBezTo>
                    <a:lnTo>
                      <a:pt x="1466" y="27"/>
                    </a:lnTo>
                    <a:cubicBezTo>
                      <a:pt x="1458" y="36"/>
                      <a:pt x="1458" y="45"/>
                      <a:pt x="1466" y="63"/>
                    </a:cubicBezTo>
                    <a:lnTo>
                      <a:pt x="63" y="1466"/>
                    </a:lnTo>
                    <a:cubicBezTo>
                      <a:pt x="28" y="1502"/>
                      <a:pt x="1" y="1537"/>
                      <a:pt x="19" y="1555"/>
                    </a:cubicBezTo>
                    <a:cubicBezTo>
                      <a:pt x="28" y="1564"/>
                      <a:pt x="63" y="1546"/>
                      <a:pt x="99" y="1502"/>
                    </a:cubicBezTo>
                    <a:lnTo>
                      <a:pt x="1484" y="89"/>
                    </a:lnTo>
                    <a:cubicBezTo>
                      <a:pt x="1493" y="89"/>
                      <a:pt x="1511" y="89"/>
                      <a:pt x="1520"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
              <p:cNvSpPr/>
              <p:nvPr/>
            </p:nvSpPr>
            <p:spPr>
              <a:xfrm>
                <a:off x="8666564" y="4219858"/>
                <a:ext cx="54293" cy="55641"/>
              </a:xfrm>
              <a:custGeom>
                <a:avLst/>
                <a:gdLst/>
                <a:ahLst/>
                <a:cxnLst/>
                <a:rect l="l" t="t" r="r" b="b"/>
                <a:pathLst>
                  <a:path w="685" h="702" extrusionOk="0">
                    <a:moveTo>
                      <a:pt x="658" y="80"/>
                    </a:moveTo>
                    <a:lnTo>
                      <a:pt x="667" y="71"/>
                    </a:lnTo>
                    <a:cubicBezTo>
                      <a:pt x="684" y="62"/>
                      <a:pt x="684" y="44"/>
                      <a:pt x="676" y="27"/>
                    </a:cubicBezTo>
                    <a:lnTo>
                      <a:pt x="667" y="18"/>
                    </a:lnTo>
                    <a:cubicBezTo>
                      <a:pt x="658" y="0"/>
                      <a:pt x="640" y="0"/>
                      <a:pt x="622" y="9"/>
                    </a:cubicBezTo>
                    <a:lnTo>
                      <a:pt x="613" y="18"/>
                    </a:lnTo>
                    <a:cubicBezTo>
                      <a:pt x="604" y="27"/>
                      <a:pt x="596" y="44"/>
                      <a:pt x="604" y="53"/>
                    </a:cubicBezTo>
                    <a:lnTo>
                      <a:pt x="578" y="71"/>
                    </a:lnTo>
                    <a:cubicBezTo>
                      <a:pt x="560" y="89"/>
                      <a:pt x="533" y="107"/>
                      <a:pt x="507" y="133"/>
                    </a:cubicBezTo>
                    <a:cubicBezTo>
                      <a:pt x="445" y="187"/>
                      <a:pt x="365" y="258"/>
                      <a:pt x="294" y="329"/>
                    </a:cubicBezTo>
                    <a:cubicBezTo>
                      <a:pt x="223" y="400"/>
                      <a:pt x="160" y="471"/>
                      <a:pt x="98" y="542"/>
                    </a:cubicBezTo>
                    <a:cubicBezTo>
                      <a:pt x="54" y="604"/>
                      <a:pt x="18" y="648"/>
                      <a:pt x="18" y="648"/>
                    </a:cubicBezTo>
                    <a:cubicBezTo>
                      <a:pt x="1" y="657"/>
                      <a:pt x="1" y="684"/>
                      <a:pt x="18" y="693"/>
                    </a:cubicBezTo>
                    <a:cubicBezTo>
                      <a:pt x="36" y="702"/>
                      <a:pt x="54" y="702"/>
                      <a:pt x="63" y="684"/>
                    </a:cubicBezTo>
                    <a:cubicBezTo>
                      <a:pt x="63" y="684"/>
                      <a:pt x="89" y="640"/>
                      <a:pt x="143" y="577"/>
                    </a:cubicBezTo>
                    <a:cubicBezTo>
                      <a:pt x="187" y="515"/>
                      <a:pt x="249" y="435"/>
                      <a:pt x="320" y="355"/>
                    </a:cubicBezTo>
                    <a:cubicBezTo>
                      <a:pt x="400" y="275"/>
                      <a:pt x="471" y="204"/>
                      <a:pt x="525" y="160"/>
                    </a:cubicBezTo>
                    <a:cubicBezTo>
                      <a:pt x="560" y="133"/>
                      <a:pt x="578" y="107"/>
                      <a:pt x="596" y="98"/>
                    </a:cubicBezTo>
                    <a:lnTo>
                      <a:pt x="622" y="80"/>
                    </a:lnTo>
                    <a:cubicBezTo>
                      <a:pt x="631" y="80"/>
                      <a:pt x="649" y="89"/>
                      <a:pt x="658"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8673618" y="4194495"/>
                <a:ext cx="141558" cy="82430"/>
              </a:xfrm>
              <a:custGeom>
                <a:avLst/>
                <a:gdLst/>
                <a:ahLst/>
                <a:cxnLst/>
                <a:rect l="l" t="t" r="r" b="b"/>
                <a:pathLst>
                  <a:path w="1786" h="1040" extrusionOk="0">
                    <a:moveTo>
                      <a:pt x="1741" y="80"/>
                    </a:moveTo>
                    <a:lnTo>
                      <a:pt x="1750" y="80"/>
                    </a:lnTo>
                    <a:cubicBezTo>
                      <a:pt x="1768" y="71"/>
                      <a:pt x="1786" y="54"/>
                      <a:pt x="1777" y="36"/>
                    </a:cubicBezTo>
                    <a:lnTo>
                      <a:pt x="1777" y="27"/>
                    </a:lnTo>
                    <a:cubicBezTo>
                      <a:pt x="1777" y="9"/>
                      <a:pt x="1750" y="0"/>
                      <a:pt x="1732" y="9"/>
                    </a:cubicBezTo>
                    <a:lnTo>
                      <a:pt x="1723" y="9"/>
                    </a:lnTo>
                    <a:cubicBezTo>
                      <a:pt x="1715" y="9"/>
                      <a:pt x="1706" y="18"/>
                      <a:pt x="1706" y="36"/>
                    </a:cubicBezTo>
                    <a:lnTo>
                      <a:pt x="1661" y="45"/>
                    </a:lnTo>
                    <a:cubicBezTo>
                      <a:pt x="1608" y="62"/>
                      <a:pt x="1537" y="80"/>
                      <a:pt x="1448" y="116"/>
                    </a:cubicBezTo>
                    <a:cubicBezTo>
                      <a:pt x="1368" y="142"/>
                      <a:pt x="1270" y="187"/>
                      <a:pt x="1164" y="222"/>
                    </a:cubicBezTo>
                    <a:cubicBezTo>
                      <a:pt x="1057" y="267"/>
                      <a:pt x="951" y="329"/>
                      <a:pt x="844" y="382"/>
                    </a:cubicBezTo>
                    <a:cubicBezTo>
                      <a:pt x="649" y="489"/>
                      <a:pt x="462" y="613"/>
                      <a:pt x="285" y="755"/>
                    </a:cubicBezTo>
                    <a:cubicBezTo>
                      <a:pt x="214" y="809"/>
                      <a:pt x="160" y="853"/>
                      <a:pt x="116" y="888"/>
                    </a:cubicBezTo>
                    <a:cubicBezTo>
                      <a:pt x="80" y="924"/>
                      <a:pt x="54" y="951"/>
                      <a:pt x="54" y="951"/>
                    </a:cubicBezTo>
                    <a:cubicBezTo>
                      <a:pt x="18" y="977"/>
                      <a:pt x="0" y="1013"/>
                      <a:pt x="9" y="1031"/>
                    </a:cubicBezTo>
                    <a:cubicBezTo>
                      <a:pt x="27" y="1039"/>
                      <a:pt x="63" y="1022"/>
                      <a:pt x="98" y="986"/>
                    </a:cubicBezTo>
                    <a:cubicBezTo>
                      <a:pt x="98" y="986"/>
                      <a:pt x="116" y="968"/>
                      <a:pt x="160" y="933"/>
                    </a:cubicBezTo>
                    <a:cubicBezTo>
                      <a:pt x="196" y="897"/>
                      <a:pt x="258" y="853"/>
                      <a:pt x="320" y="791"/>
                    </a:cubicBezTo>
                    <a:cubicBezTo>
                      <a:pt x="498" y="658"/>
                      <a:pt x="675" y="533"/>
                      <a:pt x="871" y="418"/>
                    </a:cubicBezTo>
                    <a:cubicBezTo>
                      <a:pt x="968" y="364"/>
                      <a:pt x="1075" y="311"/>
                      <a:pt x="1182" y="258"/>
                    </a:cubicBezTo>
                    <a:cubicBezTo>
                      <a:pt x="1279" y="213"/>
                      <a:pt x="1377" y="169"/>
                      <a:pt x="1466" y="142"/>
                    </a:cubicBezTo>
                    <a:cubicBezTo>
                      <a:pt x="1546" y="107"/>
                      <a:pt x="1617" y="89"/>
                      <a:pt x="1670" y="71"/>
                    </a:cubicBezTo>
                    <a:lnTo>
                      <a:pt x="1715" y="62"/>
                    </a:lnTo>
                    <a:cubicBezTo>
                      <a:pt x="1715" y="71"/>
                      <a:pt x="1723" y="80"/>
                      <a:pt x="1741"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8688360" y="4239515"/>
                <a:ext cx="62774" cy="42325"/>
              </a:xfrm>
              <a:custGeom>
                <a:avLst/>
                <a:gdLst/>
                <a:ahLst/>
                <a:cxnLst/>
                <a:rect l="l" t="t" r="r" b="b"/>
                <a:pathLst>
                  <a:path w="792" h="534" extrusionOk="0">
                    <a:moveTo>
                      <a:pt x="756" y="81"/>
                    </a:moveTo>
                    <a:lnTo>
                      <a:pt x="765" y="81"/>
                    </a:lnTo>
                    <a:cubicBezTo>
                      <a:pt x="782" y="72"/>
                      <a:pt x="791" y="54"/>
                      <a:pt x="791" y="36"/>
                    </a:cubicBezTo>
                    <a:lnTo>
                      <a:pt x="791" y="27"/>
                    </a:lnTo>
                    <a:cubicBezTo>
                      <a:pt x="782" y="10"/>
                      <a:pt x="756" y="1"/>
                      <a:pt x="738" y="10"/>
                    </a:cubicBezTo>
                    <a:lnTo>
                      <a:pt x="729" y="19"/>
                    </a:lnTo>
                    <a:cubicBezTo>
                      <a:pt x="720" y="19"/>
                      <a:pt x="711" y="36"/>
                      <a:pt x="711" y="45"/>
                    </a:cubicBezTo>
                    <a:lnTo>
                      <a:pt x="694" y="54"/>
                    </a:lnTo>
                    <a:cubicBezTo>
                      <a:pt x="454" y="170"/>
                      <a:pt x="232" y="312"/>
                      <a:pt x="19" y="480"/>
                    </a:cubicBezTo>
                    <a:cubicBezTo>
                      <a:pt x="1" y="489"/>
                      <a:pt x="1" y="507"/>
                      <a:pt x="10" y="525"/>
                    </a:cubicBezTo>
                    <a:cubicBezTo>
                      <a:pt x="19" y="534"/>
                      <a:pt x="45" y="534"/>
                      <a:pt x="54" y="525"/>
                    </a:cubicBezTo>
                    <a:cubicBezTo>
                      <a:pt x="258" y="356"/>
                      <a:pt x="472" y="205"/>
                      <a:pt x="711" y="90"/>
                    </a:cubicBezTo>
                    <a:lnTo>
                      <a:pt x="729" y="81"/>
                    </a:lnTo>
                    <a:cubicBezTo>
                      <a:pt x="738" y="81"/>
                      <a:pt x="747" y="81"/>
                      <a:pt x="756"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8692640" y="4252196"/>
                <a:ext cx="59207" cy="24016"/>
              </a:xfrm>
              <a:custGeom>
                <a:avLst/>
                <a:gdLst/>
                <a:ahLst/>
                <a:cxnLst/>
                <a:rect l="l" t="t" r="r" b="b"/>
                <a:pathLst>
                  <a:path w="747" h="303" extrusionOk="0">
                    <a:moveTo>
                      <a:pt x="702" y="81"/>
                    </a:moveTo>
                    <a:lnTo>
                      <a:pt x="711" y="81"/>
                    </a:lnTo>
                    <a:cubicBezTo>
                      <a:pt x="737" y="81"/>
                      <a:pt x="746" y="63"/>
                      <a:pt x="746" y="45"/>
                    </a:cubicBezTo>
                    <a:lnTo>
                      <a:pt x="746" y="36"/>
                    </a:lnTo>
                    <a:cubicBezTo>
                      <a:pt x="746" y="10"/>
                      <a:pt x="728" y="1"/>
                      <a:pt x="711" y="1"/>
                    </a:cubicBezTo>
                    <a:lnTo>
                      <a:pt x="693" y="1"/>
                    </a:lnTo>
                    <a:cubicBezTo>
                      <a:pt x="675" y="1"/>
                      <a:pt x="666" y="18"/>
                      <a:pt x="666" y="27"/>
                    </a:cubicBezTo>
                    <a:lnTo>
                      <a:pt x="649" y="27"/>
                    </a:lnTo>
                    <a:cubicBezTo>
                      <a:pt x="435" y="63"/>
                      <a:pt x="222" y="134"/>
                      <a:pt x="36" y="232"/>
                    </a:cubicBezTo>
                    <a:cubicBezTo>
                      <a:pt x="0" y="249"/>
                      <a:pt x="36" y="303"/>
                      <a:pt x="62" y="285"/>
                    </a:cubicBezTo>
                    <a:cubicBezTo>
                      <a:pt x="240" y="178"/>
                      <a:pt x="444" y="98"/>
                      <a:pt x="649" y="63"/>
                    </a:cubicBezTo>
                    <a:lnTo>
                      <a:pt x="675" y="63"/>
                    </a:lnTo>
                    <a:cubicBezTo>
                      <a:pt x="675" y="72"/>
                      <a:pt x="693" y="81"/>
                      <a:pt x="702" y="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8638426" y="4146623"/>
                <a:ext cx="26790" cy="98599"/>
              </a:xfrm>
              <a:custGeom>
                <a:avLst/>
                <a:gdLst/>
                <a:ahLst/>
                <a:cxnLst/>
                <a:rect l="l" t="t" r="r" b="b"/>
                <a:pathLst>
                  <a:path w="338" h="1244" extrusionOk="0">
                    <a:moveTo>
                      <a:pt x="249" y="36"/>
                    </a:moveTo>
                    <a:lnTo>
                      <a:pt x="249" y="18"/>
                    </a:lnTo>
                    <a:cubicBezTo>
                      <a:pt x="240" y="0"/>
                      <a:pt x="213" y="0"/>
                      <a:pt x="196" y="9"/>
                    </a:cubicBezTo>
                    <a:lnTo>
                      <a:pt x="187" y="18"/>
                    </a:lnTo>
                    <a:cubicBezTo>
                      <a:pt x="178" y="27"/>
                      <a:pt x="169" y="45"/>
                      <a:pt x="178" y="63"/>
                    </a:cubicBezTo>
                    <a:lnTo>
                      <a:pt x="178" y="63"/>
                    </a:lnTo>
                    <a:lnTo>
                      <a:pt x="178" y="63"/>
                    </a:lnTo>
                    <a:cubicBezTo>
                      <a:pt x="187" y="71"/>
                      <a:pt x="205" y="80"/>
                      <a:pt x="213" y="80"/>
                    </a:cubicBezTo>
                    <a:lnTo>
                      <a:pt x="213" y="80"/>
                    </a:lnTo>
                    <a:lnTo>
                      <a:pt x="222" y="107"/>
                    </a:lnTo>
                    <a:cubicBezTo>
                      <a:pt x="249" y="142"/>
                      <a:pt x="258" y="187"/>
                      <a:pt x="267" y="231"/>
                    </a:cubicBezTo>
                    <a:cubicBezTo>
                      <a:pt x="302" y="365"/>
                      <a:pt x="293" y="507"/>
                      <a:pt x="267" y="631"/>
                    </a:cubicBezTo>
                    <a:cubicBezTo>
                      <a:pt x="231" y="764"/>
                      <a:pt x="178" y="897"/>
                      <a:pt x="107" y="1013"/>
                    </a:cubicBezTo>
                    <a:cubicBezTo>
                      <a:pt x="54" y="1111"/>
                      <a:pt x="18" y="1182"/>
                      <a:pt x="18" y="1182"/>
                    </a:cubicBezTo>
                    <a:cubicBezTo>
                      <a:pt x="0" y="1199"/>
                      <a:pt x="0" y="1235"/>
                      <a:pt x="18" y="1244"/>
                    </a:cubicBezTo>
                    <a:cubicBezTo>
                      <a:pt x="36" y="1244"/>
                      <a:pt x="54" y="1235"/>
                      <a:pt x="71" y="1208"/>
                    </a:cubicBezTo>
                    <a:cubicBezTo>
                      <a:pt x="71" y="1208"/>
                      <a:pt x="107" y="1137"/>
                      <a:pt x="160" y="1040"/>
                    </a:cubicBezTo>
                    <a:cubicBezTo>
                      <a:pt x="222" y="915"/>
                      <a:pt x="276" y="782"/>
                      <a:pt x="311" y="649"/>
                    </a:cubicBezTo>
                    <a:cubicBezTo>
                      <a:pt x="338" y="507"/>
                      <a:pt x="338" y="365"/>
                      <a:pt x="311" y="222"/>
                    </a:cubicBezTo>
                    <a:cubicBezTo>
                      <a:pt x="293" y="178"/>
                      <a:pt x="276" y="134"/>
                      <a:pt x="258" y="89"/>
                    </a:cubicBezTo>
                    <a:lnTo>
                      <a:pt x="249" y="71"/>
                    </a:lnTo>
                    <a:lnTo>
                      <a:pt x="249" y="63"/>
                    </a:lnTo>
                    <a:cubicBezTo>
                      <a:pt x="249" y="54"/>
                      <a:pt x="258" y="45"/>
                      <a:pt x="249"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8627885" y="4126174"/>
                <a:ext cx="19022" cy="99392"/>
              </a:xfrm>
              <a:custGeom>
                <a:avLst/>
                <a:gdLst/>
                <a:ahLst/>
                <a:cxnLst/>
                <a:rect l="l" t="t" r="r" b="b"/>
                <a:pathLst>
                  <a:path w="240" h="1254" extrusionOk="0">
                    <a:moveTo>
                      <a:pt x="80" y="27"/>
                    </a:moveTo>
                    <a:lnTo>
                      <a:pt x="71" y="19"/>
                    </a:lnTo>
                    <a:cubicBezTo>
                      <a:pt x="53" y="1"/>
                      <a:pt x="36" y="1"/>
                      <a:pt x="18" y="19"/>
                    </a:cubicBezTo>
                    <a:lnTo>
                      <a:pt x="18" y="19"/>
                    </a:lnTo>
                    <a:cubicBezTo>
                      <a:pt x="0" y="36"/>
                      <a:pt x="0" y="54"/>
                      <a:pt x="18" y="72"/>
                    </a:cubicBezTo>
                    <a:lnTo>
                      <a:pt x="18" y="72"/>
                    </a:lnTo>
                    <a:lnTo>
                      <a:pt x="18" y="72"/>
                    </a:lnTo>
                    <a:cubicBezTo>
                      <a:pt x="27" y="81"/>
                      <a:pt x="36" y="81"/>
                      <a:pt x="53" y="72"/>
                    </a:cubicBezTo>
                    <a:lnTo>
                      <a:pt x="53" y="81"/>
                    </a:lnTo>
                    <a:lnTo>
                      <a:pt x="62" y="99"/>
                    </a:lnTo>
                    <a:cubicBezTo>
                      <a:pt x="89" y="134"/>
                      <a:pt x="116" y="170"/>
                      <a:pt x="133" y="214"/>
                    </a:cubicBezTo>
                    <a:cubicBezTo>
                      <a:pt x="178" y="338"/>
                      <a:pt x="204" y="472"/>
                      <a:pt x="195" y="614"/>
                    </a:cubicBezTo>
                    <a:cubicBezTo>
                      <a:pt x="178" y="747"/>
                      <a:pt x="151" y="880"/>
                      <a:pt x="107" y="1013"/>
                    </a:cubicBezTo>
                    <a:cubicBezTo>
                      <a:pt x="71" y="1120"/>
                      <a:pt x="44" y="1191"/>
                      <a:pt x="44" y="1191"/>
                    </a:cubicBezTo>
                    <a:cubicBezTo>
                      <a:pt x="36" y="1218"/>
                      <a:pt x="36" y="1244"/>
                      <a:pt x="53" y="1253"/>
                    </a:cubicBezTo>
                    <a:cubicBezTo>
                      <a:pt x="71" y="1253"/>
                      <a:pt x="89" y="1235"/>
                      <a:pt x="98" y="1209"/>
                    </a:cubicBezTo>
                    <a:cubicBezTo>
                      <a:pt x="98" y="1209"/>
                      <a:pt x="124" y="1138"/>
                      <a:pt x="160" y="1022"/>
                    </a:cubicBezTo>
                    <a:cubicBezTo>
                      <a:pt x="195" y="889"/>
                      <a:pt x="222" y="756"/>
                      <a:pt x="231" y="614"/>
                    </a:cubicBezTo>
                    <a:cubicBezTo>
                      <a:pt x="240" y="472"/>
                      <a:pt x="213" y="329"/>
                      <a:pt x="160" y="196"/>
                    </a:cubicBezTo>
                    <a:cubicBezTo>
                      <a:pt x="142" y="152"/>
                      <a:pt x="116" y="116"/>
                      <a:pt x="89" y="81"/>
                    </a:cubicBezTo>
                    <a:lnTo>
                      <a:pt x="71" y="54"/>
                    </a:lnTo>
                    <a:lnTo>
                      <a:pt x="71" y="54"/>
                    </a:lnTo>
                    <a:cubicBezTo>
                      <a:pt x="80" y="45"/>
                      <a:pt x="80"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8675044" y="4234600"/>
                <a:ext cx="99313" cy="24729"/>
              </a:xfrm>
              <a:custGeom>
                <a:avLst/>
                <a:gdLst/>
                <a:ahLst/>
                <a:cxnLst/>
                <a:rect l="l" t="t" r="r" b="b"/>
                <a:pathLst>
                  <a:path w="1253" h="312" extrusionOk="0">
                    <a:moveTo>
                      <a:pt x="1181" y="160"/>
                    </a:moveTo>
                    <a:lnTo>
                      <a:pt x="1190" y="169"/>
                    </a:lnTo>
                    <a:cubicBezTo>
                      <a:pt x="1199" y="178"/>
                      <a:pt x="1226" y="178"/>
                      <a:pt x="1235" y="169"/>
                    </a:cubicBezTo>
                    <a:lnTo>
                      <a:pt x="1244" y="160"/>
                    </a:lnTo>
                    <a:cubicBezTo>
                      <a:pt x="1252" y="143"/>
                      <a:pt x="1252" y="125"/>
                      <a:pt x="1235" y="107"/>
                    </a:cubicBezTo>
                    <a:lnTo>
                      <a:pt x="1226" y="107"/>
                    </a:lnTo>
                    <a:lnTo>
                      <a:pt x="1226" y="107"/>
                    </a:lnTo>
                    <a:cubicBezTo>
                      <a:pt x="1208" y="107"/>
                      <a:pt x="1199" y="107"/>
                      <a:pt x="1181" y="107"/>
                    </a:cubicBezTo>
                    <a:lnTo>
                      <a:pt x="1181" y="107"/>
                    </a:lnTo>
                    <a:lnTo>
                      <a:pt x="1155" y="98"/>
                    </a:lnTo>
                    <a:cubicBezTo>
                      <a:pt x="1110" y="72"/>
                      <a:pt x="1075" y="54"/>
                      <a:pt x="1022" y="45"/>
                    </a:cubicBezTo>
                    <a:cubicBezTo>
                      <a:pt x="888" y="9"/>
                      <a:pt x="746" y="1"/>
                      <a:pt x="604" y="27"/>
                    </a:cubicBezTo>
                    <a:cubicBezTo>
                      <a:pt x="471" y="54"/>
                      <a:pt x="338" y="98"/>
                      <a:pt x="213" y="160"/>
                    </a:cubicBezTo>
                    <a:cubicBezTo>
                      <a:pt x="107" y="214"/>
                      <a:pt x="45" y="249"/>
                      <a:pt x="45" y="249"/>
                    </a:cubicBezTo>
                    <a:cubicBezTo>
                      <a:pt x="18" y="258"/>
                      <a:pt x="0" y="285"/>
                      <a:pt x="9" y="294"/>
                    </a:cubicBezTo>
                    <a:cubicBezTo>
                      <a:pt x="9" y="311"/>
                      <a:pt x="45" y="311"/>
                      <a:pt x="71" y="294"/>
                    </a:cubicBezTo>
                    <a:cubicBezTo>
                      <a:pt x="71" y="294"/>
                      <a:pt x="133" y="258"/>
                      <a:pt x="231" y="214"/>
                    </a:cubicBezTo>
                    <a:cubicBezTo>
                      <a:pt x="355" y="152"/>
                      <a:pt x="480" y="98"/>
                      <a:pt x="613" y="72"/>
                    </a:cubicBezTo>
                    <a:cubicBezTo>
                      <a:pt x="746" y="45"/>
                      <a:pt x="888" y="45"/>
                      <a:pt x="1013" y="81"/>
                    </a:cubicBezTo>
                    <a:cubicBezTo>
                      <a:pt x="1057" y="89"/>
                      <a:pt x="1101" y="107"/>
                      <a:pt x="1137" y="125"/>
                    </a:cubicBezTo>
                    <a:lnTo>
                      <a:pt x="1164" y="143"/>
                    </a:lnTo>
                    <a:lnTo>
                      <a:pt x="1164" y="143"/>
                    </a:lnTo>
                    <a:cubicBezTo>
                      <a:pt x="1164" y="143"/>
                      <a:pt x="1173" y="152"/>
                      <a:pt x="1181"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8664503" y="4262658"/>
                <a:ext cx="154716" cy="47477"/>
              </a:xfrm>
              <a:custGeom>
                <a:avLst/>
                <a:gdLst/>
                <a:ahLst/>
                <a:cxnLst/>
                <a:rect l="l" t="t" r="r" b="b"/>
                <a:pathLst>
                  <a:path w="1952" h="599" extrusionOk="0">
                    <a:moveTo>
                      <a:pt x="1602" y="0"/>
                    </a:moveTo>
                    <a:cubicBezTo>
                      <a:pt x="1566" y="0"/>
                      <a:pt x="1528" y="3"/>
                      <a:pt x="1492" y="11"/>
                    </a:cubicBezTo>
                    <a:cubicBezTo>
                      <a:pt x="1342" y="40"/>
                      <a:pt x="1091" y="76"/>
                      <a:pt x="858" y="76"/>
                    </a:cubicBezTo>
                    <a:cubicBezTo>
                      <a:pt x="732" y="76"/>
                      <a:pt x="611" y="65"/>
                      <a:pt x="515" y="37"/>
                    </a:cubicBezTo>
                    <a:cubicBezTo>
                      <a:pt x="454" y="18"/>
                      <a:pt x="394" y="8"/>
                      <a:pt x="339" y="8"/>
                    </a:cubicBezTo>
                    <a:cubicBezTo>
                      <a:pt x="144" y="8"/>
                      <a:pt x="1" y="122"/>
                      <a:pt x="35" y="295"/>
                    </a:cubicBezTo>
                    <a:cubicBezTo>
                      <a:pt x="144" y="478"/>
                      <a:pt x="337" y="599"/>
                      <a:pt x="551" y="599"/>
                    </a:cubicBezTo>
                    <a:cubicBezTo>
                      <a:pt x="566" y="599"/>
                      <a:pt x="580" y="598"/>
                      <a:pt x="595" y="597"/>
                    </a:cubicBezTo>
                    <a:cubicBezTo>
                      <a:pt x="995" y="579"/>
                      <a:pt x="1528" y="402"/>
                      <a:pt x="1758" y="233"/>
                    </a:cubicBezTo>
                    <a:cubicBezTo>
                      <a:pt x="1952" y="92"/>
                      <a:pt x="1790" y="0"/>
                      <a:pt x="1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8593328" y="4167864"/>
                <a:ext cx="156380" cy="123963"/>
              </a:xfrm>
              <a:custGeom>
                <a:avLst/>
                <a:gdLst/>
                <a:ahLst/>
                <a:cxnLst/>
                <a:rect l="l" t="t" r="r" b="b"/>
                <a:pathLst>
                  <a:path w="1973" h="1564" extrusionOk="0">
                    <a:moveTo>
                      <a:pt x="73" y="0"/>
                    </a:moveTo>
                    <a:cubicBezTo>
                      <a:pt x="28" y="0"/>
                      <a:pt x="1" y="87"/>
                      <a:pt x="1" y="336"/>
                    </a:cubicBezTo>
                    <a:cubicBezTo>
                      <a:pt x="1" y="1113"/>
                      <a:pt x="387" y="1563"/>
                      <a:pt x="988" y="1563"/>
                    </a:cubicBezTo>
                    <a:cubicBezTo>
                      <a:pt x="1005" y="1563"/>
                      <a:pt x="1022" y="1563"/>
                      <a:pt x="1040" y="1562"/>
                    </a:cubicBezTo>
                    <a:cubicBezTo>
                      <a:pt x="1386" y="1553"/>
                      <a:pt x="1973" y="1260"/>
                      <a:pt x="1626" y="1224"/>
                    </a:cubicBezTo>
                    <a:cubicBezTo>
                      <a:pt x="1271" y="1189"/>
                      <a:pt x="1333" y="1118"/>
                      <a:pt x="1004" y="789"/>
                    </a:cubicBezTo>
                    <a:cubicBezTo>
                      <a:pt x="667" y="470"/>
                      <a:pt x="623" y="585"/>
                      <a:pt x="401" y="372"/>
                    </a:cubicBezTo>
                    <a:cubicBezTo>
                      <a:pt x="268" y="234"/>
                      <a:pt x="14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7"/>
            <p:cNvGrpSpPr/>
            <p:nvPr/>
          </p:nvGrpSpPr>
          <p:grpSpPr>
            <a:xfrm>
              <a:off x="8762266" y="3107499"/>
              <a:ext cx="489740" cy="494150"/>
              <a:chOff x="9041064" y="4382340"/>
              <a:chExt cx="316881" cy="319735"/>
            </a:xfrm>
          </p:grpSpPr>
          <p:sp>
            <p:nvSpPr>
              <p:cNvPr id="5617" name="Google Shape;5617;p7"/>
              <p:cNvSpPr/>
              <p:nvPr/>
            </p:nvSpPr>
            <p:spPr>
              <a:xfrm>
                <a:off x="9041064" y="4382340"/>
                <a:ext cx="316881" cy="319735"/>
              </a:xfrm>
              <a:custGeom>
                <a:avLst/>
                <a:gdLst/>
                <a:ahLst/>
                <a:cxnLst/>
                <a:rect l="l" t="t" r="r" b="b"/>
                <a:pathLst>
                  <a:path w="3998" h="4034" extrusionOk="0">
                    <a:moveTo>
                      <a:pt x="2328" y="1"/>
                    </a:moveTo>
                    <a:cubicBezTo>
                      <a:pt x="2179" y="1"/>
                      <a:pt x="2047" y="71"/>
                      <a:pt x="1955" y="188"/>
                    </a:cubicBezTo>
                    <a:lnTo>
                      <a:pt x="1812" y="375"/>
                    </a:lnTo>
                    <a:cubicBezTo>
                      <a:pt x="1706" y="526"/>
                      <a:pt x="1644" y="703"/>
                      <a:pt x="1653" y="890"/>
                    </a:cubicBezTo>
                    <a:lnTo>
                      <a:pt x="1661" y="1147"/>
                    </a:lnTo>
                    <a:cubicBezTo>
                      <a:pt x="1661" y="1236"/>
                      <a:pt x="1715" y="1325"/>
                      <a:pt x="1804" y="1369"/>
                    </a:cubicBezTo>
                    <a:cubicBezTo>
                      <a:pt x="1857" y="1396"/>
                      <a:pt x="1884" y="1449"/>
                      <a:pt x="1892" y="1503"/>
                    </a:cubicBezTo>
                    <a:lnTo>
                      <a:pt x="1892" y="1600"/>
                    </a:lnTo>
                    <a:cubicBezTo>
                      <a:pt x="1892" y="1636"/>
                      <a:pt x="1875" y="1671"/>
                      <a:pt x="1839" y="1680"/>
                    </a:cubicBezTo>
                    <a:lnTo>
                      <a:pt x="1741" y="1716"/>
                    </a:lnTo>
                    <a:cubicBezTo>
                      <a:pt x="1733" y="1718"/>
                      <a:pt x="1724" y="1719"/>
                      <a:pt x="1715" y="1719"/>
                    </a:cubicBezTo>
                    <a:cubicBezTo>
                      <a:pt x="1686" y="1719"/>
                      <a:pt x="1657" y="1707"/>
                      <a:pt x="1644" y="1680"/>
                    </a:cubicBezTo>
                    <a:lnTo>
                      <a:pt x="1599" y="1609"/>
                    </a:lnTo>
                    <a:cubicBezTo>
                      <a:pt x="1573" y="1556"/>
                      <a:pt x="1573" y="1494"/>
                      <a:pt x="1599" y="1441"/>
                    </a:cubicBezTo>
                    <a:cubicBezTo>
                      <a:pt x="1644" y="1352"/>
                      <a:pt x="1644" y="1254"/>
                      <a:pt x="1590" y="1174"/>
                    </a:cubicBezTo>
                    <a:lnTo>
                      <a:pt x="1448" y="961"/>
                    </a:lnTo>
                    <a:cubicBezTo>
                      <a:pt x="1351" y="801"/>
                      <a:pt x="1208" y="686"/>
                      <a:pt x="1031" y="623"/>
                    </a:cubicBezTo>
                    <a:lnTo>
                      <a:pt x="809" y="544"/>
                    </a:lnTo>
                    <a:cubicBezTo>
                      <a:pt x="764" y="529"/>
                      <a:pt x="715" y="522"/>
                      <a:pt x="667" y="522"/>
                    </a:cubicBezTo>
                    <a:cubicBezTo>
                      <a:pt x="565" y="522"/>
                      <a:pt x="461" y="554"/>
                      <a:pt x="383" y="615"/>
                    </a:cubicBezTo>
                    <a:lnTo>
                      <a:pt x="347" y="641"/>
                    </a:lnTo>
                    <a:cubicBezTo>
                      <a:pt x="320" y="659"/>
                      <a:pt x="294" y="686"/>
                      <a:pt x="267" y="721"/>
                    </a:cubicBezTo>
                    <a:cubicBezTo>
                      <a:pt x="240" y="748"/>
                      <a:pt x="214" y="774"/>
                      <a:pt x="196" y="810"/>
                    </a:cubicBezTo>
                    <a:lnTo>
                      <a:pt x="178" y="845"/>
                    </a:lnTo>
                    <a:cubicBezTo>
                      <a:pt x="107" y="979"/>
                      <a:pt x="107" y="1147"/>
                      <a:pt x="178" y="1281"/>
                    </a:cubicBezTo>
                    <a:lnTo>
                      <a:pt x="294" y="1494"/>
                    </a:lnTo>
                    <a:cubicBezTo>
                      <a:pt x="374" y="1654"/>
                      <a:pt x="507" y="1787"/>
                      <a:pt x="676" y="1858"/>
                    </a:cubicBezTo>
                    <a:lnTo>
                      <a:pt x="915" y="1965"/>
                    </a:lnTo>
                    <a:cubicBezTo>
                      <a:pt x="950" y="1978"/>
                      <a:pt x="985" y="1985"/>
                      <a:pt x="1020" y="1985"/>
                    </a:cubicBezTo>
                    <a:cubicBezTo>
                      <a:pt x="1076" y="1985"/>
                      <a:pt x="1129" y="1967"/>
                      <a:pt x="1173" y="1929"/>
                    </a:cubicBezTo>
                    <a:cubicBezTo>
                      <a:pt x="1204" y="1908"/>
                      <a:pt x="1238" y="1900"/>
                      <a:pt x="1272" y="1900"/>
                    </a:cubicBezTo>
                    <a:cubicBezTo>
                      <a:pt x="1296" y="1900"/>
                      <a:pt x="1320" y="1904"/>
                      <a:pt x="1342" y="1911"/>
                    </a:cubicBezTo>
                    <a:lnTo>
                      <a:pt x="1431" y="1947"/>
                    </a:lnTo>
                    <a:cubicBezTo>
                      <a:pt x="1466" y="1965"/>
                      <a:pt x="1484" y="2000"/>
                      <a:pt x="1484" y="2027"/>
                    </a:cubicBezTo>
                    <a:lnTo>
                      <a:pt x="1484" y="2053"/>
                    </a:lnTo>
                    <a:cubicBezTo>
                      <a:pt x="1475" y="2089"/>
                      <a:pt x="1457" y="2116"/>
                      <a:pt x="1422" y="2124"/>
                    </a:cubicBezTo>
                    <a:lnTo>
                      <a:pt x="1324" y="2151"/>
                    </a:lnTo>
                    <a:cubicBezTo>
                      <a:pt x="1310" y="2156"/>
                      <a:pt x="1295" y="2158"/>
                      <a:pt x="1280" y="2158"/>
                    </a:cubicBezTo>
                    <a:cubicBezTo>
                      <a:pt x="1239" y="2158"/>
                      <a:pt x="1197" y="2142"/>
                      <a:pt x="1164" y="2116"/>
                    </a:cubicBezTo>
                    <a:cubicBezTo>
                      <a:pt x="1114" y="2065"/>
                      <a:pt x="1050" y="2042"/>
                      <a:pt x="986" y="2042"/>
                    </a:cubicBezTo>
                    <a:cubicBezTo>
                      <a:pt x="959" y="2042"/>
                      <a:pt x="932" y="2046"/>
                      <a:pt x="907" y="2053"/>
                    </a:cubicBezTo>
                    <a:lnTo>
                      <a:pt x="658" y="2133"/>
                    </a:lnTo>
                    <a:cubicBezTo>
                      <a:pt x="489" y="2187"/>
                      <a:pt x="338" y="2302"/>
                      <a:pt x="232" y="2453"/>
                    </a:cubicBezTo>
                    <a:lnTo>
                      <a:pt x="98" y="2648"/>
                    </a:lnTo>
                    <a:cubicBezTo>
                      <a:pt x="18" y="2773"/>
                      <a:pt x="1" y="2942"/>
                      <a:pt x="54" y="3084"/>
                    </a:cubicBezTo>
                    <a:lnTo>
                      <a:pt x="72" y="3119"/>
                    </a:lnTo>
                    <a:cubicBezTo>
                      <a:pt x="81" y="3155"/>
                      <a:pt x="107" y="3181"/>
                      <a:pt x="125" y="3217"/>
                    </a:cubicBezTo>
                    <a:cubicBezTo>
                      <a:pt x="152" y="3252"/>
                      <a:pt x="169" y="3279"/>
                      <a:pt x="196" y="3306"/>
                    </a:cubicBezTo>
                    <a:lnTo>
                      <a:pt x="223" y="3332"/>
                    </a:lnTo>
                    <a:cubicBezTo>
                      <a:pt x="314" y="3416"/>
                      <a:pt x="432" y="3456"/>
                      <a:pt x="553" y="3456"/>
                    </a:cubicBezTo>
                    <a:cubicBezTo>
                      <a:pt x="585" y="3456"/>
                      <a:pt x="617" y="3453"/>
                      <a:pt x="649" y="3448"/>
                    </a:cubicBezTo>
                    <a:lnTo>
                      <a:pt x="880" y="3395"/>
                    </a:lnTo>
                    <a:cubicBezTo>
                      <a:pt x="1058" y="3359"/>
                      <a:pt x="1217" y="3252"/>
                      <a:pt x="1333" y="3110"/>
                    </a:cubicBezTo>
                    <a:lnTo>
                      <a:pt x="1493" y="2915"/>
                    </a:lnTo>
                    <a:cubicBezTo>
                      <a:pt x="1555" y="2844"/>
                      <a:pt x="1573" y="2737"/>
                      <a:pt x="1537" y="2648"/>
                    </a:cubicBezTo>
                    <a:cubicBezTo>
                      <a:pt x="1510" y="2595"/>
                      <a:pt x="1519" y="2533"/>
                      <a:pt x="1555" y="2489"/>
                    </a:cubicBezTo>
                    <a:lnTo>
                      <a:pt x="1626" y="2400"/>
                    </a:lnTo>
                    <a:cubicBezTo>
                      <a:pt x="1640" y="2385"/>
                      <a:pt x="1661" y="2371"/>
                      <a:pt x="1682" y="2371"/>
                    </a:cubicBezTo>
                    <a:cubicBezTo>
                      <a:pt x="1687" y="2371"/>
                      <a:pt x="1692" y="2371"/>
                      <a:pt x="1697" y="2373"/>
                    </a:cubicBezTo>
                    <a:lnTo>
                      <a:pt x="1759" y="2373"/>
                    </a:lnTo>
                    <a:cubicBezTo>
                      <a:pt x="1804" y="2373"/>
                      <a:pt x="1839" y="2409"/>
                      <a:pt x="1839" y="2453"/>
                    </a:cubicBezTo>
                    <a:lnTo>
                      <a:pt x="1839" y="2533"/>
                    </a:lnTo>
                    <a:cubicBezTo>
                      <a:pt x="1830" y="2586"/>
                      <a:pt x="1804" y="2640"/>
                      <a:pt x="1750" y="2666"/>
                    </a:cubicBezTo>
                    <a:cubicBezTo>
                      <a:pt x="1661" y="2711"/>
                      <a:pt x="1608" y="2799"/>
                      <a:pt x="1608" y="2888"/>
                    </a:cubicBezTo>
                    <a:lnTo>
                      <a:pt x="1599" y="3146"/>
                    </a:lnTo>
                    <a:cubicBezTo>
                      <a:pt x="1590" y="3323"/>
                      <a:pt x="1644" y="3510"/>
                      <a:pt x="1759" y="3652"/>
                    </a:cubicBezTo>
                    <a:lnTo>
                      <a:pt x="1901" y="3847"/>
                    </a:lnTo>
                    <a:cubicBezTo>
                      <a:pt x="1990" y="3963"/>
                      <a:pt x="2141" y="4034"/>
                      <a:pt x="2292" y="4034"/>
                    </a:cubicBezTo>
                    <a:lnTo>
                      <a:pt x="2328" y="4034"/>
                    </a:lnTo>
                    <a:cubicBezTo>
                      <a:pt x="2372" y="4025"/>
                      <a:pt x="2408" y="4016"/>
                      <a:pt x="2443" y="4007"/>
                    </a:cubicBezTo>
                    <a:cubicBezTo>
                      <a:pt x="2479" y="3998"/>
                      <a:pt x="2514" y="3990"/>
                      <a:pt x="2550" y="3972"/>
                    </a:cubicBezTo>
                    <a:lnTo>
                      <a:pt x="2585" y="3954"/>
                    </a:lnTo>
                    <a:cubicBezTo>
                      <a:pt x="2718" y="3883"/>
                      <a:pt x="2816" y="3750"/>
                      <a:pt x="2834" y="3599"/>
                    </a:cubicBezTo>
                    <a:lnTo>
                      <a:pt x="2860" y="3359"/>
                    </a:lnTo>
                    <a:cubicBezTo>
                      <a:pt x="2887" y="3181"/>
                      <a:pt x="2843" y="2995"/>
                      <a:pt x="2754" y="2835"/>
                    </a:cubicBezTo>
                    <a:lnTo>
                      <a:pt x="2621" y="2613"/>
                    </a:lnTo>
                    <a:cubicBezTo>
                      <a:pt x="2567" y="2533"/>
                      <a:pt x="2479" y="2489"/>
                      <a:pt x="2381" y="2489"/>
                    </a:cubicBezTo>
                    <a:cubicBezTo>
                      <a:pt x="2374" y="2490"/>
                      <a:pt x="2368" y="2490"/>
                      <a:pt x="2362" y="2490"/>
                    </a:cubicBezTo>
                    <a:cubicBezTo>
                      <a:pt x="2308" y="2490"/>
                      <a:pt x="2263" y="2457"/>
                      <a:pt x="2239" y="2418"/>
                    </a:cubicBezTo>
                    <a:lnTo>
                      <a:pt x="2177" y="2329"/>
                    </a:lnTo>
                    <a:cubicBezTo>
                      <a:pt x="2159" y="2302"/>
                      <a:pt x="2159" y="2267"/>
                      <a:pt x="2177" y="2240"/>
                    </a:cubicBezTo>
                    <a:lnTo>
                      <a:pt x="2221" y="2187"/>
                    </a:lnTo>
                    <a:cubicBezTo>
                      <a:pt x="2233" y="2163"/>
                      <a:pt x="2257" y="2151"/>
                      <a:pt x="2279" y="2151"/>
                    </a:cubicBezTo>
                    <a:cubicBezTo>
                      <a:pt x="2290" y="2151"/>
                      <a:pt x="2301" y="2154"/>
                      <a:pt x="2310" y="2160"/>
                    </a:cubicBezTo>
                    <a:lnTo>
                      <a:pt x="2399" y="2187"/>
                    </a:lnTo>
                    <a:cubicBezTo>
                      <a:pt x="2452" y="2213"/>
                      <a:pt x="2496" y="2258"/>
                      <a:pt x="2505" y="2320"/>
                    </a:cubicBezTo>
                    <a:cubicBezTo>
                      <a:pt x="2523" y="2409"/>
                      <a:pt x="2585" y="2489"/>
                      <a:pt x="2674" y="2524"/>
                    </a:cubicBezTo>
                    <a:lnTo>
                      <a:pt x="2914" y="2604"/>
                    </a:lnTo>
                    <a:cubicBezTo>
                      <a:pt x="3003" y="2635"/>
                      <a:pt x="3094" y="2651"/>
                      <a:pt x="3184" y="2651"/>
                    </a:cubicBezTo>
                    <a:cubicBezTo>
                      <a:pt x="3273" y="2651"/>
                      <a:pt x="3362" y="2635"/>
                      <a:pt x="3447" y="2604"/>
                    </a:cubicBezTo>
                    <a:lnTo>
                      <a:pt x="3669" y="2533"/>
                    </a:lnTo>
                    <a:cubicBezTo>
                      <a:pt x="3820" y="2480"/>
                      <a:pt x="3926" y="2364"/>
                      <a:pt x="3971" y="2213"/>
                    </a:cubicBezTo>
                    <a:lnTo>
                      <a:pt x="3980" y="2178"/>
                    </a:lnTo>
                    <a:cubicBezTo>
                      <a:pt x="3988" y="2098"/>
                      <a:pt x="3997" y="2027"/>
                      <a:pt x="3988" y="1947"/>
                    </a:cubicBezTo>
                    <a:lnTo>
                      <a:pt x="3988" y="1911"/>
                    </a:lnTo>
                    <a:cubicBezTo>
                      <a:pt x="3962" y="1760"/>
                      <a:pt x="3864" y="1627"/>
                      <a:pt x="3722" y="1565"/>
                    </a:cubicBezTo>
                    <a:lnTo>
                      <a:pt x="3509" y="1467"/>
                    </a:lnTo>
                    <a:cubicBezTo>
                      <a:pt x="3400" y="1416"/>
                      <a:pt x="3285" y="1390"/>
                      <a:pt x="3168" y="1390"/>
                    </a:cubicBezTo>
                    <a:cubicBezTo>
                      <a:pt x="3104" y="1390"/>
                      <a:pt x="3039" y="1398"/>
                      <a:pt x="2976" y="1414"/>
                    </a:cubicBezTo>
                    <a:lnTo>
                      <a:pt x="2727" y="1476"/>
                    </a:lnTo>
                    <a:cubicBezTo>
                      <a:pt x="2630" y="1494"/>
                      <a:pt x="2559" y="1565"/>
                      <a:pt x="2532" y="1663"/>
                    </a:cubicBezTo>
                    <a:cubicBezTo>
                      <a:pt x="2514" y="1716"/>
                      <a:pt x="2470" y="1760"/>
                      <a:pt x="2416" y="1769"/>
                    </a:cubicBezTo>
                    <a:lnTo>
                      <a:pt x="2319" y="1831"/>
                    </a:lnTo>
                    <a:cubicBezTo>
                      <a:pt x="2314" y="1833"/>
                      <a:pt x="2309" y="1834"/>
                      <a:pt x="2303" y="1834"/>
                    </a:cubicBezTo>
                    <a:cubicBezTo>
                      <a:pt x="2277" y="1834"/>
                      <a:pt x="2245" y="1818"/>
                      <a:pt x="2230" y="1796"/>
                    </a:cubicBezTo>
                    <a:cubicBezTo>
                      <a:pt x="2221" y="1769"/>
                      <a:pt x="2221" y="1734"/>
                      <a:pt x="2230" y="1707"/>
                    </a:cubicBezTo>
                    <a:lnTo>
                      <a:pt x="2292" y="1618"/>
                    </a:lnTo>
                    <a:cubicBezTo>
                      <a:pt x="2315" y="1572"/>
                      <a:pt x="2366" y="1545"/>
                      <a:pt x="2414" y="1545"/>
                    </a:cubicBezTo>
                    <a:cubicBezTo>
                      <a:pt x="2420" y="1545"/>
                      <a:pt x="2427" y="1546"/>
                      <a:pt x="2434" y="1547"/>
                    </a:cubicBezTo>
                    <a:cubicBezTo>
                      <a:pt x="2532" y="1547"/>
                      <a:pt x="2621" y="1503"/>
                      <a:pt x="2674" y="1423"/>
                    </a:cubicBezTo>
                    <a:lnTo>
                      <a:pt x="2807" y="1201"/>
                    </a:lnTo>
                    <a:cubicBezTo>
                      <a:pt x="2905" y="1041"/>
                      <a:pt x="2940" y="854"/>
                      <a:pt x="2923" y="677"/>
                    </a:cubicBezTo>
                    <a:lnTo>
                      <a:pt x="2887" y="437"/>
                    </a:lnTo>
                    <a:cubicBezTo>
                      <a:pt x="2869" y="286"/>
                      <a:pt x="2781" y="153"/>
                      <a:pt x="2647" y="82"/>
                    </a:cubicBezTo>
                    <a:lnTo>
                      <a:pt x="2612" y="64"/>
                    </a:lnTo>
                    <a:cubicBezTo>
                      <a:pt x="2541" y="37"/>
                      <a:pt x="2470" y="19"/>
                      <a:pt x="2390" y="2"/>
                    </a:cubicBezTo>
                    <a:lnTo>
                      <a:pt x="2354" y="2"/>
                    </a:lnTo>
                    <a:cubicBezTo>
                      <a:pt x="2345" y="1"/>
                      <a:pt x="2336"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9172714" y="4523897"/>
                <a:ext cx="40185" cy="35350"/>
              </a:xfrm>
              <a:custGeom>
                <a:avLst/>
                <a:gdLst/>
                <a:ahLst/>
                <a:cxnLst/>
                <a:rect l="l" t="t" r="r" b="b"/>
                <a:pathLst>
                  <a:path w="507" h="446" extrusionOk="0">
                    <a:moveTo>
                      <a:pt x="471" y="205"/>
                    </a:moveTo>
                    <a:cubicBezTo>
                      <a:pt x="445" y="232"/>
                      <a:pt x="418" y="250"/>
                      <a:pt x="400" y="285"/>
                    </a:cubicBezTo>
                    <a:lnTo>
                      <a:pt x="356" y="338"/>
                    </a:lnTo>
                    <a:cubicBezTo>
                      <a:pt x="347" y="356"/>
                      <a:pt x="338" y="374"/>
                      <a:pt x="329" y="401"/>
                    </a:cubicBezTo>
                    <a:cubicBezTo>
                      <a:pt x="320" y="427"/>
                      <a:pt x="276" y="445"/>
                      <a:pt x="258" y="427"/>
                    </a:cubicBezTo>
                    <a:cubicBezTo>
                      <a:pt x="214" y="392"/>
                      <a:pt x="169" y="374"/>
                      <a:pt x="116" y="374"/>
                    </a:cubicBezTo>
                    <a:lnTo>
                      <a:pt x="54" y="374"/>
                    </a:lnTo>
                    <a:lnTo>
                      <a:pt x="54" y="374"/>
                    </a:lnTo>
                    <a:cubicBezTo>
                      <a:pt x="18" y="374"/>
                      <a:pt x="0" y="338"/>
                      <a:pt x="9" y="312"/>
                    </a:cubicBezTo>
                    <a:cubicBezTo>
                      <a:pt x="9" y="294"/>
                      <a:pt x="9" y="276"/>
                      <a:pt x="18" y="267"/>
                    </a:cubicBezTo>
                    <a:lnTo>
                      <a:pt x="18" y="241"/>
                    </a:lnTo>
                    <a:cubicBezTo>
                      <a:pt x="18" y="214"/>
                      <a:pt x="18" y="187"/>
                      <a:pt x="18" y="161"/>
                    </a:cubicBezTo>
                    <a:cubicBezTo>
                      <a:pt x="9" y="125"/>
                      <a:pt x="27" y="99"/>
                      <a:pt x="63" y="108"/>
                    </a:cubicBezTo>
                    <a:cubicBezTo>
                      <a:pt x="98" y="108"/>
                      <a:pt x="134" y="99"/>
                      <a:pt x="160" y="90"/>
                    </a:cubicBezTo>
                    <a:lnTo>
                      <a:pt x="258" y="54"/>
                    </a:lnTo>
                    <a:cubicBezTo>
                      <a:pt x="276" y="45"/>
                      <a:pt x="285" y="45"/>
                      <a:pt x="302" y="36"/>
                    </a:cubicBezTo>
                    <a:lnTo>
                      <a:pt x="329" y="19"/>
                    </a:lnTo>
                    <a:cubicBezTo>
                      <a:pt x="356" y="1"/>
                      <a:pt x="382" y="10"/>
                      <a:pt x="400" y="36"/>
                    </a:cubicBezTo>
                    <a:cubicBezTo>
                      <a:pt x="400" y="54"/>
                      <a:pt x="409" y="63"/>
                      <a:pt x="418" y="72"/>
                    </a:cubicBezTo>
                    <a:cubicBezTo>
                      <a:pt x="436" y="108"/>
                      <a:pt x="453" y="134"/>
                      <a:pt x="489" y="152"/>
                    </a:cubicBezTo>
                    <a:cubicBezTo>
                      <a:pt x="507" y="170"/>
                      <a:pt x="507" y="196"/>
                      <a:pt x="489" y="2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
              <p:cNvSpPr/>
              <p:nvPr/>
            </p:nvSpPr>
            <p:spPr>
              <a:xfrm>
                <a:off x="9151631" y="4509392"/>
                <a:ext cx="34557" cy="29960"/>
              </a:xfrm>
              <a:custGeom>
                <a:avLst/>
                <a:gdLst/>
                <a:ahLst/>
                <a:cxnLst/>
                <a:rect l="l" t="t" r="r" b="b"/>
                <a:pathLst>
                  <a:path w="436" h="378" extrusionOk="0">
                    <a:moveTo>
                      <a:pt x="22" y="0"/>
                    </a:moveTo>
                    <a:cubicBezTo>
                      <a:pt x="15" y="0"/>
                      <a:pt x="9" y="5"/>
                      <a:pt x="9" y="15"/>
                    </a:cubicBezTo>
                    <a:lnTo>
                      <a:pt x="9" y="24"/>
                    </a:lnTo>
                    <a:cubicBezTo>
                      <a:pt x="0" y="33"/>
                      <a:pt x="0" y="42"/>
                      <a:pt x="18" y="51"/>
                    </a:cubicBezTo>
                    <a:lnTo>
                      <a:pt x="27" y="51"/>
                    </a:lnTo>
                    <a:cubicBezTo>
                      <a:pt x="31" y="55"/>
                      <a:pt x="36" y="57"/>
                      <a:pt x="40" y="57"/>
                    </a:cubicBezTo>
                    <a:cubicBezTo>
                      <a:pt x="44" y="57"/>
                      <a:pt x="49" y="55"/>
                      <a:pt x="53" y="51"/>
                    </a:cubicBezTo>
                    <a:lnTo>
                      <a:pt x="62" y="60"/>
                    </a:lnTo>
                    <a:cubicBezTo>
                      <a:pt x="195" y="140"/>
                      <a:pt x="302" y="246"/>
                      <a:pt x="400" y="370"/>
                    </a:cubicBezTo>
                    <a:cubicBezTo>
                      <a:pt x="404" y="375"/>
                      <a:pt x="409" y="377"/>
                      <a:pt x="413" y="377"/>
                    </a:cubicBezTo>
                    <a:cubicBezTo>
                      <a:pt x="417" y="377"/>
                      <a:pt x="422" y="375"/>
                      <a:pt x="426" y="370"/>
                    </a:cubicBezTo>
                    <a:cubicBezTo>
                      <a:pt x="435" y="362"/>
                      <a:pt x="435" y="344"/>
                      <a:pt x="426" y="335"/>
                    </a:cubicBezTo>
                    <a:cubicBezTo>
                      <a:pt x="329" y="219"/>
                      <a:pt x="204" y="113"/>
                      <a:pt x="71" y="33"/>
                    </a:cubicBezTo>
                    <a:lnTo>
                      <a:pt x="53" y="24"/>
                    </a:lnTo>
                    <a:cubicBezTo>
                      <a:pt x="62" y="15"/>
                      <a:pt x="53" y="6"/>
                      <a:pt x="44" y="6"/>
                    </a:cubicBezTo>
                    <a:lnTo>
                      <a:pt x="36" y="6"/>
                    </a:lnTo>
                    <a:cubicBezTo>
                      <a:pt x="32" y="3"/>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
              <p:cNvSpPr/>
              <p:nvPr/>
            </p:nvSpPr>
            <p:spPr>
              <a:xfrm>
                <a:off x="9150918" y="4528890"/>
                <a:ext cx="27503" cy="9511"/>
              </a:xfrm>
              <a:custGeom>
                <a:avLst/>
                <a:gdLst/>
                <a:ahLst/>
                <a:cxnLst/>
                <a:rect l="l" t="t" r="r" b="b"/>
                <a:pathLst>
                  <a:path w="347" h="120" extrusionOk="0">
                    <a:moveTo>
                      <a:pt x="18" y="0"/>
                    </a:moveTo>
                    <a:cubicBezTo>
                      <a:pt x="9" y="0"/>
                      <a:pt x="0" y="9"/>
                      <a:pt x="0" y="27"/>
                    </a:cubicBezTo>
                    <a:lnTo>
                      <a:pt x="0" y="36"/>
                    </a:lnTo>
                    <a:cubicBezTo>
                      <a:pt x="0" y="45"/>
                      <a:pt x="18" y="53"/>
                      <a:pt x="27" y="53"/>
                    </a:cubicBezTo>
                    <a:lnTo>
                      <a:pt x="36" y="53"/>
                    </a:lnTo>
                    <a:cubicBezTo>
                      <a:pt x="45" y="45"/>
                      <a:pt x="53" y="45"/>
                      <a:pt x="53" y="36"/>
                    </a:cubicBezTo>
                    <a:lnTo>
                      <a:pt x="71" y="36"/>
                    </a:lnTo>
                    <a:cubicBezTo>
                      <a:pt x="160" y="36"/>
                      <a:pt x="240" y="62"/>
                      <a:pt x="311" y="116"/>
                    </a:cubicBezTo>
                    <a:cubicBezTo>
                      <a:pt x="314" y="118"/>
                      <a:pt x="316" y="119"/>
                      <a:pt x="319" y="119"/>
                    </a:cubicBezTo>
                    <a:cubicBezTo>
                      <a:pt x="325" y="119"/>
                      <a:pt x="331" y="113"/>
                      <a:pt x="338" y="107"/>
                    </a:cubicBezTo>
                    <a:cubicBezTo>
                      <a:pt x="347" y="98"/>
                      <a:pt x="347" y="89"/>
                      <a:pt x="338" y="89"/>
                    </a:cubicBezTo>
                    <a:cubicBezTo>
                      <a:pt x="258" y="36"/>
                      <a:pt x="160" y="9"/>
                      <a:pt x="71" y="9"/>
                    </a:cubicBezTo>
                    <a:lnTo>
                      <a:pt x="53" y="9"/>
                    </a:lnTo>
                    <a:cubicBezTo>
                      <a:pt x="53" y="0"/>
                      <a:pt x="4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9140297" y="4540303"/>
                <a:ext cx="39551" cy="30674"/>
              </a:xfrm>
              <a:custGeom>
                <a:avLst/>
                <a:gdLst/>
                <a:ahLst/>
                <a:cxnLst/>
                <a:rect l="l" t="t" r="r" b="b"/>
                <a:pathLst>
                  <a:path w="499" h="387" extrusionOk="0">
                    <a:moveTo>
                      <a:pt x="476" y="0"/>
                    </a:moveTo>
                    <a:cubicBezTo>
                      <a:pt x="472" y="0"/>
                      <a:pt x="467" y="3"/>
                      <a:pt x="463" y="7"/>
                    </a:cubicBezTo>
                    <a:cubicBezTo>
                      <a:pt x="312" y="105"/>
                      <a:pt x="179" y="211"/>
                      <a:pt x="54" y="327"/>
                    </a:cubicBezTo>
                    <a:lnTo>
                      <a:pt x="45" y="345"/>
                    </a:lnTo>
                    <a:cubicBezTo>
                      <a:pt x="41" y="340"/>
                      <a:pt x="36" y="338"/>
                      <a:pt x="32" y="338"/>
                    </a:cubicBezTo>
                    <a:cubicBezTo>
                      <a:pt x="28" y="338"/>
                      <a:pt x="23" y="340"/>
                      <a:pt x="19" y="345"/>
                    </a:cubicBezTo>
                    <a:lnTo>
                      <a:pt x="10" y="345"/>
                    </a:lnTo>
                    <a:cubicBezTo>
                      <a:pt x="1" y="353"/>
                      <a:pt x="1" y="371"/>
                      <a:pt x="10" y="380"/>
                    </a:cubicBezTo>
                    <a:cubicBezTo>
                      <a:pt x="14" y="385"/>
                      <a:pt x="21" y="387"/>
                      <a:pt x="28" y="387"/>
                    </a:cubicBezTo>
                    <a:cubicBezTo>
                      <a:pt x="34" y="387"/>
                      <a:pt x="41" y="385"/>
                      <a:pt x="45" y="380"/>
                    </a:cubicBezTo>
                    <a:lnTo>
                      <a:pt x="54" y="371"/>
                    </a:lnTo>
                    <a:cubicBezTo>
                      <a:pt x="63" y="371"/>
                      <a:pt x="63" y="362"/>
                      <a:pt x="63" y="353"/>
                    </a:cubicBezTo>
                    <a:lnTo>
                      <a:pt x="72" y="345"/>
                    </a:lnTo>
                    <a:cubicBezTo>
                      <a:pt x="196" y="229"/>
                      <a:pt x="338" y="123"/>
                      <a:pt x="481" y="43"/>
                    </a:cubicBezTo>
                    <a:cubicBezTo>
                      <a:pt x="489" y="34"/>
                      <a:pt x="498" y="16"/>
                      <a:pt x="489" y="7"/>
                    </a:cubicBezTo>
                    <a:cubicBezTo>
                      <a:pt x="485" y="3"/>
                      <a:pt x="481"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9194511" y="4450027"/>
                <a:ext cx="12048" cy="82430"/>
              </a:xfrm>
              <a:custGeom>
                <a:avLst/>
                <a:gdLst/>
                <a:ahLst/>
                <a:cxnLst/>
                <a:rect l="l" t="t" r="r" b="b"/>
                <a:pathLst>
                  <a:path w="152" h="1040" extrusionOk="0">
                    <a:moveTo>
                      <a:pt x="134" y="0"/>
                    </a:moveTo>
                    <a:cubicBezTo>
                      <a:pt x="125" y="0"/>
                      <a:pt x="125" y="0"/>
                      <a:pt x="116" y="9"/>
                    </a:cubicBezTo>
                    <a:lnTo>
                      <a:pt x="116" y="18"/>
                    </a:lnTo>
                    <a:cubicBezTo>
                      <a:pt x="116" y="27"/>
                      <a:pt x="116" y="36"/>
                      <a:pt x="116" y="45"/>
                    </a:cubicBezTo>
                    <a:lnTo>
                      <a:pt x="107" y="27"/>
                    </a:lnTo>
                    <a:cubicBezTo>
                      <a:pt x="107" y="27"/>
                      <a:pt x="107" y="36"/>
                      <a:pt x="107" y="36"/>
                    </a:cubicBezTo>
                    <a:lnTo>
                      <a:pt x="107" y="45"/>
                    </a:lnTo>
                    <a:cubicBezTo>
                      <a:pt x="107" y="54"/>
                      <a:pt x="116" y="63"/>
                      <a:pt x="125" y="63"/>
                    </a:cubicBezTo>
                    <a:lnTo>
                      <a:pt x="125" y="89"/>
                    </a:lnTo>
                    <a:cubicBezTo>
                      <a:pt x="125" y="116"/>
                      <a:pt x="125" y="160"/>
                      <a:pt x="125" y="205"/>
                    </a:cubicBezTo>
                    <a:cubicBezTo>
                      <a:pt x="134" y="311"/>
                      <a:pt x="125" y="418"/>
                      <a:pt x="116" y="524"/>
                    </a:cubicBezTo>
                    <a:cubicBezTo>
                      <a:pt x="98" y="631"/>
                      <a:pt x="81" y="738"/>
                      <a:pt x="54" y="844"/>
                    </a:cubicBezTo>
                    <a:cubicBezTo>
                      <a:pt x="36" y="933"/>
                      <a:pt x="19" y="986"/>
                      <a:pt x="19" y="986"/>
                    </a:cubicBezTo>
                    <a:cubicBezTo>
                      <a:pt x="1" y="1013"/>
                      <a:pt x="1" y="1031"/>
                      <a:pt x="19" y="1040"/>
                    </a:cubicBezTo>
                    <a:cubicBezTo>
                      <a:pt x="27" y="1040"/>
                      <a:pt x="45" y="1022"/>
                      <a:pt x="45" y="1004"/>
                    </a:cubicBezTo>
                    <a:cubicBezTo>
                      <a:pt x="45" y="1004"/>
                      <a:pt x="63" y="942"/>
                      <a:pt x="90" y="853"/>
                    </a:cubicBezTo>
                    <a:cubicBezTo>
                      <a:pt x="107" y="746"/>
                      <a:pt x="125" y="640"/>
                      <a:pt x="143" y="533"/>
                    </a:cubicBezTo>
                    <a:cubicBezTo>
                      <a:pt x="152" y="418"/>
                      <a:pt x="152" y="311"/>
                      <a:pt x="143" y="196"/>
                    </a:cubicBezTo>
                    <a:cubicBezTo>
                      <a:pt x="143" y="151"/>
                      <a:pt x="143" y="116"/>
                      <a:pt x="143" y="89"/>
                    </a:cubicBezTo>
                    <a:lnTo>
                      <a:pt x="143" y="63"/>
                    </a:lnTo>
                    <a:cubicBezTo>
                      <a:pt x="143" y="54"/>
                      <a:pt x="152" y="45"/>
                      <a:pt x="152" y="36"/>
                    </a:cubicBezTo>
                    <a:lnTo>
                      <a:pt x="152" y="27"/>
                    </a:lnTo>
                    <a:cubicBezTo>
                      <a:pt x="152" y="27"/>
                      <a:pt x="152" y="18"/>
                      <a:pt x="152" y="18"/>
                    </a:cubicBezTo>
                    <a:lnTo>
                      <a:pt x="1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9194511" y="4497345"/>
                <a:ext cx="42325" cy="40977"/>
              </a:xfrm>
              <a:custGeom>
                <a:avLst/>
                <a:gdLst/>
                <a:ahLst/>
                <a:cxnLst/>
                <a:rect l="l" t="t" r="r" b="b"/>
                <a:pathLst>
                  <a:path w="534" h="517" extrusionOk="0">
                    <a:moveTo>
                      <a:pt x="504" y="1"/>
                    </a:moveTo>
                    <a:cubicBezTo>
                      <a:pt x="498" y="1"/>
                      <a:pt x="494" y="3"/>
                      <a:pt x="489" y="7"/>
                    </a:cubicBezTo>
                    <a:lnTo>
                      <a:pt x="480" y="16"/>
                    </a:lnTo>
                    <a:cubicBezTo>
                      <a:pt x="472" y="16"/>
                      <a:pt x="472" y="25"/>
                      <a:pt x="472" y="25"/>
                    </a:cubicBezTo>
                    <a:lnTo>
                      <a:pt x="454" y="43"/>
                    </a:lnTo>
                    <a:lnTo>
                      <a:pt x="400" y="87"/>
                    </a:lnTo>
                    <a:cubicBezTo>
                      <a:pt x="347" y="123"/>
                      <a:pt x="285" y="176"/>
                      <a:pt x="232" y="238"/>
                    </a:cubicBezTo>
                    <a:cubicBezTo>
                      <a:pt x="170" y="292"/>
                      <a:pt x="116" y="345"/>
                      <a:pt x="72" y="398"/>
                    </a:cubicBezTo>
                    <a:cubicBezTo>
                      <a:pt x="27" y="451"/>
                      <a:pt x="10" y="478"/>
                      <a:pt x="10" y="478"/>
                    </a:cubicBezTo>
                    <a:cubicBezTo>
                      <a:pt x="1" y="487"/>
                      <a:pt x="1" y="505"/>
                      <a:pt x="10" y="514"/>
                    </a:cubicBezTo>
                    <a:cubicBezTo>
                      <a:pt x="11" y="515"/>
                      <a:pt x="14" y="516"/>
                      <a:pt x="16" y="516"/>
                    </a:cubicBezTo>
                    <a:cubicBezTo>
                      <a:pt x="25" y="516"/>
                      <a:pt x="36" y="505"/>
                      <a:pt x="36" y="505"/>
                    </a:cubicBezTo>
                    <a:cubicBezTo>
                      <a:pt x="36" y="505"/>
                      <a:pt x="63" y="469"/>
                      <a:pt x="98" y="425"/>
                    </a:cubicBezTo>
                    <a:cubicBezTo>
                      <a:pt x="152" y="363"/>
                      <a:pt x="196" y="309"/>
                      <a:pt x="249" y="256"/>
                    </a:cubicBezTo>
                    <a:cubicBezTo>
                      <a:pt x="303" y="203"/>
                      <a:pt x="365" y="149"/>
                      <a:pt x="409" y="105"/>
                    </a:cubicBezTo>
                    <a:lnTo>
                      <a:pt x="472" y="61"/>
                    </a:lnTo>
                    <a:lnTo>
                      <a:pt x="489" y="43"/>
                    </a:lnTo>
                    <a:cubicBezTo>
                      <a:pt x="494" y="47"/>
                      <a:pt x="498" y="49"/>
                      <a:pt x="503" y="49"/>
                    </a:cubicBezTo>
                    <a:cubicBezTo>
                      <a:pt x="507" y="49"/>
                      <a:pt x="511" y="47"/>
                      <a:pt x="516" y="43"/>
                    </a:cubicBezTo>
                    <a:lnTo>
                      <a:pt x="525" y="43"/>
                    </a:lnTo>
                    <a:cubicBezTo>
                      <a:pt x="534" y="34"/>
                      <a:pt x="534" y="16"/>
                      <a:pt x="525" y="7"/>
                    </a:cubicBezTo>
                    <a:cubicBezTo>
                      <a:pt x="516" y="3"/>
                      <a:pt x="509"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9202278" y="4537292"/>
                <a:ext cx="65548" cy="7133"/>
              </a:xfrm>
              <a:custGeom>
                <a:avLst/>
                <a:gdLst/>
                <a:ahLst/>
                <a:cxnLst/>
                <a:rect l="l" t="t" r="r" b="b"/>
                <a:pathLst>
                  <a:path w="827" h="90" extrusionOk="0">
                    <a:moveTo>
                      <a:pt x="151" y="1"/>
                    </a:moveTo>
                    <a:cubicBezTo>
                      <a:pt x="80" y="10"/>
                      <a:pt x="36" y="10"/>
                      <a:pt x="36" y="10"/>
                    </a:cubicBezTo>
                    <a:cubicBezTo>
                      <a:pt x="9" y="10"/>
                      <a:pt x="0" y="27"/>
                      <a:pt x="0" y="36"/>
                    </a:cubicBezTo>
                    <a:cubicBezTo>
                      <a:pt x="0" y="45"/>
                      <a:pt x="18" y="54"/>
                      <a:pt x="36" y="54"/>
                    </a:cubicBezTo>
                    <a:cubicBezTo>
                      <a:pt x="36" y="54"/>
                      <a:pt x="80" y="45"/>
                      <a:pt x="151" y="45"/>
                    </a:cubicBezTo>
                    <a:cubicBezTo>
                      <a:pt x="199" y="45"/>
                      <a:pt x="254" y="41"/>
                      <a:pt x="315" y="41"/>
                    </a:cubicBezTo>
                    <a:cubicBezTo>
                      <a:pt x="345" y="41"/>
                      <a:pt x="376" y="42"/>
                      <a:pt x="409" y="45"/>
                    </a:cubicBezTo>
                    <a:cubicBezTo>
                      <a:pt x="507" y="45"/>
                      <a:pt x="596" y="54"/>
                      <a:pt x="667" y="63"/>
                    </a:cubicBezTo>
                    <a:lnTo>
                      <a:pt x="747" y="72"/>
                    </a:lnTo>
                    <a:lnTo>
                      <a:pt x="773" y="72"/>
                    </a:lnTo>
                    <a:cubicBezTo>
                      <a:pt x="773" y="81"/>
                      <a:pt x="782" y="89"/>
                      <a:pt x="791" y="89"/>
                    </a:cubicBezTo>
                    <a:lnTo>
                      <a:pt x="800" y="89"/>
                    </a:lnTo>
                    <a:cubicBezTo>
                      <a:pt x="809" y="89"/>
                      <a:pt x="826" y="81"/>
                      <a:pt x="826" y="72"/>
                    </a:cubicBezTo>
                    <a:lnTo>
                      <a:pt x="826" y="63"/>
                    </a:lnTo>
                    <a:cubicBezTo>
                      <a:pt x="826" y="45"/>
                      <a:pt x="818" y="36"/>
                      <a:pt x="809" y="36"/>
                    </a:cubicBezTo>
                    <a:lnTo>
                      <a:pt x="800" y="36"/>
                    </a:lnTo>
                    <a:cubicBezTo>
                      <a:pt x="791" y="36"/>
                      <a:pt x="782" y="36"/>
                      <a:pt x="773" y="45"/>
                    </a:cubicBezTo>
                    <a:lnTo>
                      <a:pt x="755" y="45"/>
                    </a:lnTo>
                    <a:lnTo>
                      <a:pt x="667" y="27"/>
                    </a:lnTo>
                    <a:cubicBezTo>
                      <a:pt x="596" y="18"/>
                      <a:pt x="507"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9188883" y="4548546"/>
                <a:ext cx="36697" cy="72285"/>
              </a:xfrm>
              <a:custGeom>
                <a:avLst/>
                <a:gdLst/>
                <a:ahLst/>
                <a:cxnLst/>
                <a:rect l="l" t="t" r="r" b="b"/>
                <a:pathLst>
                  <a:path w="463" h="912" extrusionOk="0">
                    <a:moveTo>
                      <a:pt x="19" y="1"/>
                    </a:moveTo>
                    <a:cubicBezTo>
                      <a:pt x="1" y="10"/>
                      <a:pt x="1" y="27"/>
                      <a:pt x="1" y="54"/>
                    </a:cubicBezTo>
                    <a:cubicBezTo>
                      <a:pt x="1" y="54"/>
                      <a:pt x="10" y="63"/>
                      <a:pt x="10" y="90"/>
                    </a:cubicBezTo>
                    <a:cubicBezTo>
                      <a:pt x="19" y="116"/>
                      <a:pt x="27" y="152"/>
                      <a:pt x="36" y="196"/>
                    </a:cubicBezTo>
                    <a:cubicBezTo>
                      <a:pt x="72" y="303"/>
                      <a:pt x="107" y="400"/>
                      <a:pt x="161" y="498"/>
                    </a:cubicBezTo>
                    <a:cubicBezTo>
                      <a:pt x="214" y="596"/>
                      <a:pt x="267" y="685"/>
                      <a:pt x="338" y="773"/>
                    </a:cubicBezTo>
                    <a:lnTo>
                      <a:pt x="400" y="862"/>
                    </a:lnTo>
                    <a:lnTo>
                      <a:pt x="409" y="871"/>
                    </a:lnTo>
                    <a:cubicBezTo>
                      <a:pt x="409" y="871"/>
                      <a:pt x="409" y="889"/>
                      <a:pt x="409" y="898"/>
                    </a:cubicBezTo>
                    <a:lnTo>
                      <a:pt x="418" y="898"/>
                    </a:lnTo>
                    <a:cubicBezTo>
                      <a:pt x="423" y="907"/>
                      <a:pt x="429" y="911"/>
                      <a:pt x="436" y="911"/>
                    </a:cubicBezTo>
                    <a:cubicBezTo>
                      <a:pt x="443" y="911"/>
                      <a:pt x="449" y="907"/>
                      <a:pt x="454" y="898"/>
                    </a:cubicBezTo>
                    <a:cubicBezTo>
                      <a:pt x="463" y="889"/>
                      <a:pt x="463" y="871"/>
                      <a:pt x="454" y="862"/>
                    </a:cubicBezTo>
                    <a:lnTo>
                      <a:pt x="445" y="853"/>
                    </a:lnTo>
                    <a:cubicBezTo>
                      <a:pt x="436" y="853"/>
                      <a:pt x="436" y="862"/>
                      <a:pt x="436" y="862"/>
                    </a:cubicBezTo>
                    <a:lnTo>
                      <a:pt x="418" y="845"/>
                    </a:lnTo>
                    <a:cubicBezTo>
                      <a:pt x="400" y="827"/>
                      <a:pt x="383" y="800"/>
                      <a:pt x="356" y="765"/>
                    </a:cubicBezTo>
                    <a:cubicBezTo>
                      <a:pt x="294" y="676"/>
                      <a:pt x="232" y="578"/>
                      <a:pt x="187" y="480"/>
                    </a:cubicBezTo>
                    <a:cubicBezTo>
                      <a:pt x="143" y="392"/>
                      <a:pt x="107" y="285"/>
                      <a:pt x="81" y="187"/>
                    </a:cubicBezTo>
                    <a:cubicBezTo>
                      <a:pt x="63" y="143"/>
                      <a:pt x="63" y="107"/>
                      <a:pt x="54" y="81"/>
                    </a:cubicBezTo>
                    <a:cubicBezTo>
                      <a:pt x="45" y="54"/>
                      <a:pt x="45" y="45"/>
                      <a:pt x="45" y="45"/>
                    </a:cubicBezTo>
                    <a:cubicBezTo>
                      <a:pt x="36" y="19"/>
                      <a:pt x="27"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9191023" y="4543395"/>
                <a:ext cx="26077" cy="43117"/>
              </a:xfrm>
              <a:custGeom>
                <a:avLst/>
                <a:gdLst/>
                <a:ahLst/>
                <a:cxnLst/>
                <a:rect l="l" t="t" r="r" b="b"/>
                <a:pathLst>
                  <a:path w="329" h="544" extrusionOk="0">
                    <a:moveTo>
                      <a:pt x="27" y="0"/>
                    </a:moveTo>
                    <a:cubicBezTo>
                      <a:pt x="24" y="0"/>
                      <a:pt x="21" y="1"/>
                      <a:pt x="18" y="4"/>
                    </a:cubicBezTo>
                    <a:cubicBezTo>
                      <a:pt x="9" y="4"/>
                      <a:pt x="0" y="21"/>
                      <a:pt x="0" y="30"/>
                    </a:cubicBezTo>
                    <a:cubicBezTo>
                      <a:pt x="63" y="199"/>
                      <a:pt x="151" y="359"/>
                      <a:pt x="267" y="492"/>
                    </a:cubicBezTo>
                    <a:lnTo>
                      <a:pt x="276" y="501"/>
                    </a:lnTo>
                    <a:cubicBezTo>
                      <a:pt x="276" y="510"/>
                      <a:pt x="276" y="519"/>
                      <a:pt x="276" y="528"/>
                    </a:cubicBezTo>
                    <a:lnTo>
                      <a:pt x="285" y="537"/>
                    </a:lnTo>
                    <a:cubicBezTo>
                      <a:pt x="289" y="541"/>
                      <a:pt x="296" y="543"/>
                      <a:pt x="302" y="543"/>
                    </a:cubicBezTo>
                    <a:cubicBezTo>
                      <a:pt x="309" y="543"/>
                      <a:pt x="316" y="541"/>
                      <a:pt x="320" y="537"/>
                    </a:cubicBezTo>
                    <a:cubicBezTo>
                      <a:pt x="329" y="528"/>
                      <a:pt x="329" y="510"/>
                      <a:pt x="320" y="501"/>
                    </a:cubicBezTo>
                    <a:lnTo>
                      <a:pt x="311" y="492"/>
                    </a:lnTo>
                    <a:lnTo>
                      <a:pt x="293" y="492"/>
                    </a:lnTo>
                    <a:lnTo>
                      <a:pt x="285" y="474"/>
                    </a:lnTo>
                    <a:cubicBezTo>
                      <a:pt x="178" y="341"/>
                      <a:pt x="98" y="181"/>
                      <a:pt x="45" y="21"/>
                    </a:cubicBezTo>
                    <a:cubicBezTo>
                      <a:pt x="45" y="8"/>
                      <a:pt x="35"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9198077" y="4545455"/>
                <a:ext cx="80290" cy="59524"/>
              </a:xfrm>
              <a:custGeom>
                <a:avLst/>
                <a:gdLst/>
                <a:ahLst/>
                <a:cxnLst/>
                <a:rect l="l" t="t" r="r" b="b"/>
                <a:pathLst>
                  <a:path w="1013" h="751" extrusionOk="0">
                    <a:moveTo>
                      <a:pt x="17" y="1"/>
                    </a:moveTo>
                    <a:cubicBezTo>
                      <a:pt x="14" y="1"/>
                      <a:pt x="11" y="2"/>
                      <a:pt x="9" y="4"/>
                    </a:cubicBezTo>
                    <a:cubicBezTo>
                      <a:pt x="0" y="4"/>
                      <a:pt x="9" y="31"/>
                      <a:pt x="27" y="58"/>
                    </a:cubicBezTo>
                    <a:cubicBezTo>
                      <a:pt x="27" y="58"/>
                      <a:pt x="36" y="66"/>
                      <a:pt x="62" y="93"/>
                    </a:cubicBezTo>
                    <a:cubicBezTo>
                      <a:pt x="80" y="120"/>
                      <a:pt x="116" y="155"/>
                      <a:pt x="151" y="191"/>
                    </a:cubicBezTo>
                    <a:cubicBezTo>
                      <a:pt x="249" y="288"/>
                      <a:pt x="347" y="377"/>
                      <a:pt x="462" y="457"/>
                    </a:cubicBezTo>
                    <a:cubicBezTo>
                      <a:pt x="569" y="528"/>
                      <a:pt x="684" y="599"/>
                      <a:pt x="808" y="662"/>
                    </a:cubicBezTo>
                    <a:cubicBezTo>
                      <a:pt x="862" y="679"/>
                      <a:pt x="897" y="697"/>
                      <a:pt x="933" y="715"/>
                    </a:cubicBezTo>
                    <a:lnTo>
                      <a:pt x="959" y="724"/>
                    </a:lnTo>
                    <a:cubicBezTo>
                      <a:pt x="959" y="733"/>
                      <a:pt x="959" y="741"/>
                      <a:pt x="968" y="750"/>
                    </a:cubicBezTo>
                    <a:lnTo>
                      <a:pt x="977" y="750"/>
                    </a:lnTo>
                    <a:cubicBezTo>
                      <a:pt x="986" y="750"/>
                      <a:pt x="1004" y="750"/>
                      <a:pt x="1013" y="733"/>
                    </a:cubicBezTo>
                    <a:lnTo>
                      <a:pt x="1013" y="724"/>
                    </a:lnTo>
                    <a:cubicBezTo>
                      <a:pt x="1013" y="715"/>
                      <a:pt x="1004" y="697"/>
                      <a:pt x="995" y="697"/>
                    </a:cubicBezTo>
                    <a:lnTo>
                      <a:pt x="986" y="697"/>
                    </a:lnTo>
                    <a:cubicBezTo>
                      <a:pt x="977" y="697"/>
                      <a:pt x="968" y="697"/>
                      <a:pt x="968" y="706"/>
                    </a:cubicBezTo>
                    <a:lnTo>
                      <a:pt x="942" y="697"/>
                    </a:lnTo>
                    <a:cubicBezTo>
                      <a:pt x="906" y="679"/>
                      <a:pt x="871" y="662"/>
                      <a:pt x="817" y="635"/>
                    </a:cubicBezTo>
                    <a:cubicBezTo>
                      <a:pt x="578" y="519"/>
                      <a:pt x="364" y="360"/>
                      <a:pt x="178" y="164"/>
                    </a:cubicBezTo>
                    <a:cubicBezTo>
                      <a:pt x="142" y="129"/>
                      <a:pt x="107" y="93"/>
                      <a:pt x="89" y="66"/>
                    </a:cubicBezTo>
                    <a:cubicBezTo>
                      <a:pt x="71" y="40"/>
                      <a:pt x="53" y="31"/>
                      <a:pt x="53" y="31"/>
                    </a:cubicBezTo>
                    <a:cubicBezTo>
                      <a:pt x="40" y="11"/>
                      <a:pt x="2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9164947" y="4550132"/>
                <a:ext cx="16328" cy="35112"/>
              </a:xfrm>
              <a:custGeom>
                <a:avLst/>
                <a:gdLst/>
                <a:ahLst/>
                <a:cxnLst/>
                <a:rect l="l" t="t" r="r" b="b"/>
                <a:pathLst>
                  <a:path w="206" h="443" extrusionOk="0">
                    <a:moveTo>
                      <a:pt x="174" y="1"/>
                    </a:moveTo>
                    <a:cubicBezTo>
                      <a:pt x="170" y="1"/>
                      <a:pt x="165" y="3"/>
                      <a:pt x="161" y="7"/>
                    </a:cubicBezTo>
                    <a:cubicBezTo>
                      <a:pt x="90" y="114"/>
                      <a:pt x="36" y="238"/>
                      <a:pt x="19" y="372"/>
                    </a:cubicBezTo>
                    <a:lnTo>
                      <a:pt x="19" y="389"/>
                    </a:lnTo>
                    <a:cubicBezTo>
                      <a:pt x="10" y="389"/>
                      <a:pt x="1" y="398"/>
                      <a:pt x="1" y="407"/>
                    </a:cubicBezTo>
                    <a:lnTo>
                      <a:pt x="1" y="416"/>
                    </a:lnTo>
                    <a:cubicBezTo>
                      <a:pt x="1" y="425"/>
                      <a:pt x="10" y="443"/>
                      <a:pt x="19" y="443"/>
                    </a:cubicBezTo>
                    <a:lnTo>
                      <a:pt x="27" y="443"/>
                    </a:lnTo>
                    <a:cubicBezTo>
                      <a:pt x="45" y="443"/>
                      <a:pt x="54" y="434"/>
                      <a:pt x="54" y="416"/>
                    </a:cubicBezTo>
                    <a:lnTo>
                      <a:pt x="54" y="407"/>
                    </a:lnTo>
                    <a:cubicBezTo>
                      <a:pt x="54" y="398"/>
                      <a:pt x="45" y="398"/>
                      <a:pt x="36" y="389"/>
                    </a:cubicBezTo>
                    <a:lnTo>
                      <a:pt x="36" y="380"/>
                    </a:lnTo>
                    <a:cubicBezTo>
                      <a:pt x="63" y="256"/>
                      <a:pt x="116" y="141"/>
                      <a:pt x="196" y="34"/>
                    </a:cubicBezTo>
                    <a:cubicBezTo>
                      <a:pt x="205" y="25"/>
                      <a:pt x="196" y="16"/>
                      <a:pt x="187" y="7"/>
                    </a:cubicBezTo>
                    <a:cubicBezTo>
                      <a:pt x="183" y="3"/>
                      <a:pt x="178"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9187457" y="4507490"/>
                <a:ext cx="7133" cy="29881"/>
              </a:xfrm>
              <a:custGeom>
                <a:avLst/>
                <a:gdLst/>
                <a:ahLst/>
                <a:cxnLst/>
                <a:rect l="l" t="t" r="r" b="b"/>
                <a:pathLst>
                  <a:path w="90" h="377" extrusionOk="0">
                    <a:moveTo>
                      <a:pt x="24" y="0"/>
                    </a:moveTo>
                    <a:cubicBezTo>
                      <a:pt x="14" y="0"/>
                      <a:pt x="7" y="8"/>
                      <a:pt x="1" y="21"/>
                    </a:cubicBezTo>
                    <a:lnTo>
                      <a:pt x="1" y="30"/>
                    </a:lnTo>
                    <a:cubicBezTo>
                      <a:pt x="1" y="39"/>
                      <a:pt x="10" y="48"/>
                      <a:pt x="19" y="57"/>
                    </a:cubicBezTo>
                    <a:lnTo>
                      <a:pt x="19" y="75"/>
                    </a:lnTo>
                    <a:cubicBezTo>
                      <a:pt x="1" y="172"/>
                      <a:pt x="10" y="279"/>
                      <a:pt x="45" y="377"/>
                    </a:cubicBezTo>
                    <a:lnTo>
                      <a:pt x="72" y="377"/>
                    </a:lnTo>
                    <a:cubicBezTo>
                      <a:pt x="90" y="368"/>
                      <a:pt x="90" y="359"/>
                      <a:pt x="90" y="350"/>
                    </a:cubicBezTo>
                    <a:cubicBezTo>
                      <a:pt x="45" y="261"/>
                      <a:pt x="28" y="164"/>
                      <a:pt x="37" y="75"/>
                    </a:cubicBezTo>
                    <a:lnTo>
                      <a:pt x="37" y="57"/>
                    </a:lnTo>
                    <a:cubicBezTo>
                      <a:pt x="45" y="57"/>
                      <a:pt x="54" y="48"/>
                      <a:pt x="54" y="39"/>
                    </a:cubicBezTo>
                    <a:lnTo>
                      <a:pt x="54" y="30"/>
                    </a:lnTo>
                    <a:cubicBezTo>
                      <a:pt x="63" y="21"/>
                      <a:pt x="54" y="4"/>
                      <a:pt x="45" y="4"/>
                    </a:cubicBezTo>
                    <a:lnTo>
                      <a:pt x="37" y="4"/>
                    </a:lnTo>
                    <a:cubicBezTo>
                      <a:pt x="32" y="1"/>
                      <a:pt x="2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9162886" y="4502972"/>
                <a:ext cx="24650" cy="32338"/>
              </a:xfrm>
              <a:custGeom>
                <a:avLst/>
                <a:gdLst/>
                <a:ahLst/>
                <a:cxnLst/>
                <a:rect l="l" t="t" r="r" b="b"/>
                <a:pathLst>
                  <a:path w="311" h="408" extrusionOk="0">
                    <a:moveTo>
                      <a:pt x="27" y="1"/>
                    </a:moveTo>
                    <a:cubicBezTo>
                      <a:pt x="20" y="1"/>
                      <a:pt x="13" y="3"/>
                      <a:pt x="9" y="7"/>
                    </a:cubicBezTo>
                    <a:lnTo>
                      <a:pt x="9" y="16"/>
                    </a:lnTo>
                    <a:cubicBezTo>
                      <a:pt x="0" y="25"/>
                      <a:pt x="9" y="43"/>
                      <a:pt x="18" y="52"/>
                    </a:cubicBezTo>
                    <a:lnTo>
                      <a:pt x="27" y="52"/>
                    </a:lnTo>
                    <a:cubicBezTo>
                      <a:pt x="27" y="52"/>
                      <a:pt x="36" y="61"/>
                      <a:pt x="45" y="61"/>
                    </a:cubicBezTo>
                    <a:lnTo>
                      <a:pt x="53" y="70"/>
                    </a:lnTo>
                    <a:cubicBezTo>
                      <a:pt x="98" y="114"/>
                      <a:pt x="142" y="167"/>
                      <a:pt x="178" y="221"/>
                    </a:cubicBezTo>
                    <a:cubicBezTo>
                      <a:pt x="222" y="274"/>
                      <a:pt x="249" y="327"/>
                      <a:pt x="275" y="389"/>
                    </a:cubicBezTo>
                    <a:cubicBezTo>
                      <a:pt x="275" y="398"/>
                      <a:pt x="284" y="407"/>
                      <a:pt x="293" y="407"/>
                    </a:cubicBezTo>
                    <a:cubicBezTo>
                      <a:pt x="311" y="398"/>
                      <a:pt x="311" y="389"/>
                      <a:pt x="311" y="380"/>
                    </a:cubicBezTo>
                    <a:cubicBezTo>
                      <a:pt x="284" y="318"/>
                      <a:pt x="249" y="256"/>
                      <a:pt x="204" y="203"/>
                    </a:cubicBezTo>
                    <a:cubicBezTo>
                      <a:pt x="169" y="149"/>
                      <a:pt x="116" y="96"/>
                      <a:pt x="71" y="52"/>
                    </a:cubicBezTo>
                    <a:lnTo>
                      <a:pt x="53" y="43"/>
                    </a:lnTo>
                    <a:cubicBezTo>
                      <a:pt x="62" y="34"/>
                      <a:pt x="53" y="25"/>
                      <a:pt x="53" y="16"/>
                    </a:cubicBezTo>
                    <a:lnTo>
                      <a:pt x="45" y="7"/>
                    </a:lnTo>
                    <a:cubicBezTo>
                      <a:pt x="40" y="3"/>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9175488" y="4541730"/>
                <a:ext cx="14188" cy="36460"/>
              </a:xfrm>
              <a:custGeom>
                <a:avLst/>
                <a:gdLst/>
                <a:ahLst/>
                <a:cxnLst/>
                <a:rect l="l" t="t" r="r" b="b"/>
                <a:pathLst>
                  <a:path w="179" h="460" extrusionOk="0">
                    <a:moveTo>
                      <a:pt x="153" y="0"/>
                    </a:moveTo>
                    <a:cubicBezTo>
                      <a:pt x="148" y="0"/>
                      <a:pt x="143" y="2"/>
                      <a:pt x="143" y="7"/>
                    </a:cubicBezTo>
                    <a:cubicBezTo>
                      <a:pt x="108" y="60"/>
                      <a:pt x="81" y="122"/>
                      <a:pt x="63" y="193"/>
                    </a:cubicBezTo>
                    <a:cubicBezTo>
                      <a:pt x="37" y="256"/>
                      <a:pt x="28" y="318"/>
                      <a:pt x="19" y="389"/>
                    </a:cubicBezTo>
                    <a:lnTo>
                      <a:pt x="19" y="407"/>
                    </a:lnTo>
                    <a:cubicBezTo>
                      <a:pt x="10" y="407"/>
                      <a:pt x="1" y="415"/>
                      <a:pt x="1" y="424"/>
                    </a:cubicBezTo>
                    <a:lnTo>
                      <a:pt x="1" y="433"/>
                    </a:lnTo>
                    <a:cubicBezTo>
                      <a:pt x="1" y="451"/>
                      <a:pt x="10" y="460"/>
                      <a:pt x="28" y="460"/>
                    </a:cubicBezTo>
                    <a:cubicBezTo>
                      <a:pt x="45" y="460"/>
                      <a:pt x="54" y="451"/>
                      <a:pt x="54" y="433"/>
                    </a:cubicBezTo>
                    <a:lnTo>
                      <a:pt x="54" y="424"/>
                    </a:lnTo>
                    <a:cubicBezTo>
                      <a:pt x="54" y="415"/>
                      <a:pt x="45" y="415"/>
                      <a:pt x="37" y="415"/>
                    </a:cubicBezTo>
                    <a:lnTo>
                      <a:pt x="37" y="398"/>
                    </a:lnTo>
                    <a:cubicBezTo>
                      <a:pt x="45" y="335"/>
                      <a:pt x="72" y="264"/>
                      <a:pt x="90" y="211"/>
                    </a:cubicBezTo>
                    <a:cubicBezTo>
                      <a:pt x="116" y="149"/>
                      <a:pt x="143" y="87"/>
                      <a:pt x="179" y="25"/>
                    </a:cubicBezTo>
                    <a:cubicBezTo>
                      <a:pt x="179" y="16"/>
                      <a:pt x="179" y="7"/>
                      <a:pt x="170" y="7"/>
                    </a:cubicBezTo>
                    <a:cubicBezTo>
                      <a:pt x="165" y="2"/>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
              <p:cNvSpPr/>
              <p:nvPr/>
            </p:nvSpPr>
            <p:spPr>
              <a:xfrm>
                <a:off x="9201565" y="4520806"/>
                <a:ext cx="27503" cy="16169"/>
              </a:xfrm>
              <a:custGeom>
                <a:avLst/>
                <a:gdLst/>
                <a:ahLst/>
                <a:cxnLst/>
                <a:rect l="l" t="t" r="r" b="b"/>
                <a:pathLst>
                  <a:path w="347" h="204" extrusionOk="0">
                    <a:moveTo>
                      <a:pt x="330" y="1"/>
                    </a:moveTo>
                    <a:cubicBezTo>
                      <a:pt x="326" y="1"/>
                      <a:pt x="323" y="2"/>
                      <a:pt x="320" y="4"/>
                    </a:cubicBezTo>
                    <a:lnTo>
                      <a:pt x="311" y="4"/>
                    </a:lnTo>
                    <a:cubicBezTo>
                      <a:pt x="294" y="4"/>
                      <a:pt x="294" y="13"/>
                      <a:pt x="294" y="31"/>
                    </a:cubicBezTo>
                    <a:lnTo>
                      <a:pt x="285" y="31"/>
                    </a:lnTo>
                    <a:cubicBezTo>
                      <a:pt x="178" y="58"/>
                      <a:pt x="89" y="111"/>
                      <a:pt x="9" y="173"/>
                    </a:cubicBezTo>
                    <a:cubicBezTo>
                      <a:pt x="1" y="182"/>
                      <a:pt x="1" y="200"/>
                      <a:pt x="9" y="200"/>
                    </a:cubicBezTo>
                    <a:cubicBezTo>
                      <a:pt x="15" y="200"/>
                      <a:pt x="21" y="204"/>
                      <a:pt x="25" y="204"/>
                    </a:cubicBezTo>
                    <a:cubicBezTo>
                      <a:pt x="26" y="204"/>
                      <a:pt x="27" y="203"/>
                      <a:pt x="27" y="200"/>
                    </a:cubicBezTo>
                    <a:cubicBezTo>
                      <a:pt x="107" y="129"/>
                      <a:pt x="187" y="75"/>
                      <a:pt x="285" y="40"/>
                    </a:cubicBezTo>
                    <a:lnTo>
                      <a:pt x="294" y="40"/>
                    </a:lnTo>
                    <a:cubicBezTo>
                      <a:pt x="300" y="46"/>
                      <a:pt x="306" y="52"/>
                      <a:pt x="313" y="52"/>
                    </a:cubicBezTo>
                    <a:cubicBezTo>
                      <a:pt x="315" y="52"/>
                      <a:pt x="318" y="51"/>
                      <a:pt x="320" y="49"/>
                    </a:cubicBezTo>
                    <a:lnTo>
                      <a:pt x="329" y="49"/>
                    </a:lnTo>
                    <a:cubicBezTo>
                      <a:pt x="347" y="49"/>
                      <a:pt x="347" y="40"/>
                      <a:pt x="347" y="22"/>
                    </a:cubicBezTo>
                    <a:lnTo>
                      <a:pt x="347" y="13"/>
                    </a:lnTo>
                    <a:cubicBezTo>
                      <a:pt x="347" y="7"/>
                      <a:pt x="338"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
              <p:cNvSpPr/>
              <p:nvPr/>
            </p:nvSpPr>
            <p:spPr>
              <a:xfrm>
                <a:off x="9197364" y="4539432"/>
                <a:ext cx="19736" cy="16724"/>
              </a:xfrm>
              <a:custGeom>
                <a:avLst/>
                <a:gdLst/>
                <a:ahLst/>
                <a:cxnLst/>
                <a:rect l="l" t="t" r="r" b="b"/>
                <a:pathLst>
                  <a:path w="249" h="211" extrusionOk="0">
                    <a:moveTo>
                      <a:pt x="27" y="0"/>
                    </a:moveTo>
                    <a:cubicBezTo>
                      <a:pt x="18" y="0"/>
                      <a:pt x="9" y="9"/>
                      <a:pt x="9" y="18"/>
                    </a:cubicBezTo>
                    <a:cubicBezTo>
                      <a:pt x="0" y="27"/>
                      <a:pt x="0" y="36"/>
                      <a:pt x="9" y="36"/>
                    </a:cubicBezTo>
                    <a:cubicBezTo>
                      <a:pt x="71" y="62"/>
                      <a:pt x="134" y="107"/>
                      <a:pt x="187" y="160"/>
                    </a:cubicBezTo>
                    <a:lnTo>
                      <a:pt x="196" y="169"/>
                    </a:lnTo>
                    <a:cubicBezTo>
                      <a:pt x="196" y="178"/>
                      <a:pt x="196" y="187"/>
                      <a:pt x="196" y="196"/>
                    </a:cubicBezTo>
                    <a:lnTo>
                      <a:pt x="205" y="196"/>
                    </a:lnTo>
                    <a:cubicBezTo>
                      <a:pt x="210" y="206"/>
                      <a:pt x="215" y="210"/>
                      <a:pt x="222" y="210"/>
                    </a:cubicBezTo>
                    <a:cubicBezTo>
                      <a:pt x="227" y="210"/>
                      <a:pt x="233" y="208"/>
                      <a:pt x="240" y="205"/>
                    </a:cubicBezTo>
                    <a:cubicBezTo>
                      <a:pt x="249" y="196"/>
                      <a:pt x="249" y="178"/>
                      <a:pt x="240" y="169"/>
                    </a:cubicBezTo>
                    <a:lnTo>
                      <a:pt x="240" y="160"/>
                    </a:lnTo>
                    <a:cubicBezTo>
                      <a:pt x="231" y="160"/>
                      <a:pt x="222" y="151"/>
                      <a:pt x="213" y="151"/>
                    </a:cubicBezTo>
                    <a:lnTo>
                      <a:pt x="205" y="142"/>
                    </a:lnTo>
                    <a:cubicBezTo>
                      <a:pt x="160" y="80"/>
                      <a:pt x="98" y="36"/>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9196651" y="4548546"/>
                <a:ext cx="85918" cy="79498"/>
              </a:xfrm>
              <a:custGeom>
                <a:avLst/>
                <a:gdLst/>
                <a:ahLst/>
                <a:cxnLst/>
                <a:rect l="l" t="t" r="r" b="b"/>
                <a:pathLst>
                  <a:path w="1084" h="1003" extrusionOk="0">
                    <a:moveTo>
                      <a:pt x="9" y="1"/>
                    </a:moveTo>
                    <a:lnTo>
                      <a:pt x="9" y="1"/>
                    </a:lnTo>
                    <a:cubicBezTo>
                      <a:pt x="0" y="10"/>
                      <a:pt x="9" y="36"/>
                      <a:pt x="27" y="72"/>
                    </a:cubicBezTo>
                    <a:cubicBezTo>
                      <a:pt x="27" y="72"/>
                      <a:pt x="36" y="81"/>
                      <a:pt x="63" y="116"/>
                    </a:cubicBezTo>
                    <a:cubicBezTo>
                      <a:pt x="89" y="143"/>
                      <a:pt x="116" y="187"/>
                      <a:pt x="160" y="241"/>
                    </a:cubicBezTo>
                    <a:cubicBezTo>
                      <a:pt x="267" y="365"/>
                      <a:pt x="373" y="472"/>
                      <a:pt x="498" y="578"/>
                    </a:cubicBezTo>
                    <a:cubicBezTo>
                      <a:pt x="613" y="685"/>
                      <a:pt x="738" y="782"/>
                      <a:pt x="871" y="871"/>
                    </a:cubicBezTo>
                    <a:cubicBezTo>
                      <a:pt x="924" y="916"/>
                      <a:pt x="969" y="942"/>
                      <a:pt x="1004" y="960"/>
                    </a:cubicBezTo>
                    <a:lnTo>
                      <a:pt x="1031" y="978"/>
                    </a:lnTo>
                    <a:cubicBezTo>
                      <a:pt x="1031" y="987"/>
                      <a:pt x="1031" y="996"/>
                      <a:pt x="1040" y="996"/>
                    </a:cubicBezTo>
                    <a:lnTo>
                      <a:pt x="1048" y="996"/>
                    </a:lnTo>
                    <a:cubicBezTo>
                      <a:pt x="1053" y="1000"/>
                      <a:pt x="1060" y="1002"/>
                      <a:pt x="1066" y="1002"/>
                    </a:cubicBezTo>
                    <a:cubicBezTo>
                      <a:pt x="1073" y="1002"/>
                      <a:pt x="1080" y="1000"/>
                      <a:pt x="1084" y="996"/>
                    </a:cubicBezTo>
                    <a:cubicBezTo>
                      <a:pt x="1084" y="978"/>
                      <a:pt x="1084" y="960"/>
                      <a:pt x="1075" y="960"/>
                    </a:cubicBezTo>
                    <a:lnTo>
                      <a:pt x="1066" y="960"/>
                    </a:lnTo>
                    <a:cubicBezTo>
                      <a:pt x="1062" y="956"/>
                      <a:pt x="1057" y="953"/>
                      <a:pt x="1053" y="953"/>
                    </a:cubicBezTo>
                    <a:cubicBezTo>
                      <a:pt x="1048" y="953"/>
                      <a:pt x="1044" y="956"/>
                      <a:pt x="1040" y="960"/>
                    </a:cubicBezTo>
                    <a:lnTo>
                      <a:pt x="1013" y="942"/>
                    </a:lnTo>
                    <a:cubicBezTo>
                      <a:pt x="986" y="924"/>
                      <a:pt x="942" y="889"/>
                      <a:pt x="889" y="853"/>
                    </a:cubicBezTo>
                    <a:cubicBezTo>
                      <a:pt x="835" y="818"/>
                      <a:pt x="773" y="773"/>
                      <a:pt x="711" y="720"/>
                    </a:cubicBezTo>
                    <a:cubicBezTo>
                      <a:pt x="640" y="667"/>
                      <a:pt x="578" y="623"/>
                      <a:pt x="516" y="560"/>
                    </a:cubicBezTo>
                    <a:cubicBezTo>
                      <a:pt x="400" y="454"/>
                      <a:pt x="294" y="338"/>
                      <a:pt x="187" y="214"/>
                    </a:cubicBezTo>
                    <a:cubicBezTo>
                      <a:pt x="151" y="170"/>
                      <a:pt x="116" y="125"/>
                      <a:pt x="98" y="90"/>
                    </a:cubicBezTo>
                    <a:cubicBezTo>
                      <a:pt x="71" y="63"/>
                      <a:pt x="63" y="45"/>
                      <a:pt x="63" y="45"/>
                    </a:cubicBezTo>
                    <a:cubicBezTo>
                      <a:pt x="36" y="19"/>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9144577" y="4541334"/>
                <a:ext cx="38758" cy="98124"/>
              </a:xfrm>
              <a:custGeom>
                <a:avLst/>
                <a:gdLst/>
                <a:ahLst/>
                <a:cxnLst/>
                <a:rect l="l" t="t" r="r" b="b"/>
                <a:pathLst>
                  <a:path w="489" h="1238" extrusionOk="0">
                    <a:moveTo>
                      <a:pt x="474" y="1"/>
                    </a:moveTo>
                    <a:cubicBezTo>
                      <a:pt x="464" y="1"/>
                      <a:pt x="448" y="15"/>
                      <a:pt x="427" y="30"/>
                    </a:cubicBezTo>
                    <a:cubicBezTo>
                      <a:pt x="418" y="47"/>
                      <a:pt x="409" y="56"/>
                      <a:pt x="391" y="74"/>
                    </a:cubicBezTo>
                    <a:lnTo>
                      <a:pt x="355" y="127"/>
                    </a:lnTo>
                    <a:lnTo>
                      <a:pt x="311" y="189"/>
                    </a:lnTo>
                    <a:cubicBezTo>
                      <a:pt x="231" y="314"/>
                      <a:pt x="169" y="447"/>
                      <a:pt x="116" y="589"/>
                    </a:cubicBezTo>
                    <a:cubicBezTo>
                      <a:pt x="89" y="660"/>
                      <a:pt x="71" y="731"/>
                      <a:pt x="53" y="811"/>
                    </a:cubicBezTo>
                    <a:cubicBezTo>
                      <a:pt x="36" y="873"/>
                      <a:pt x="27" y="944"/>
                      <a:pt x="27" y="1007"/>
                    </a:cubicBezTo>
                    <a:cubicBezTo>
                      <a:pt x="18" y="1069"/>
                      <a:pt x="18" y="1122"/>
                      <a:pt x="18" y="1149"/>
                    </a:cubicBezTo>
                    <a:lnTo>
                      <a:pt x="18" y="1184"/>
                    </a:lnTo>
                    <a:cubicBezTo>
                      <a:pt x="9" y="1184"/>
                      <a:pt x="0" y="1193"/>
                      <a:pt x="0" y="1202"/>
                    </a:cubicBezTo>
                    <a:lnTo>
                      <a:pt x="0" y="1211"/>
                    </a:lnTo>
                    <a:cubicBezTo>
                      <a:pt x="0" y="1229"/>
                      <a:pt x="9" y="1238"/>
                      <a:pt x="27" y="1238"/>
                    </a:cubicBezTo>
                    <a:cubicBezTo>
                      <a:pt x="36" y="1238"/>
                      <a:pt x="53" y="1229"/>
                      <a:pt x="45" y="1211"/>
                    </a:cubicBezTo>
                    <a:lnTo>
                      <a:pt x="45" y="1202"/>
                    </a:lnTo>
                    <a:cubicBezTo>
                      <a:pt x="45" y="1193"/>
                      <a:pt x="45" y="1193"/>
                      <a:pt x="36" y="1184"/>
                    </a:cubicBezTo>
                    <a:lnTo>
                      <a:pt x="36" y="1158"/>
                    </a:lnTo>
                    <a:cubicBezTo>
                      <a:pt x="36" y="1113"/>
                      <a:pt x="45" y="1060"/>
                      <a:pt x="45" y="1015"/>
                    </a:cubicBezTo>
                    <a:cubicBezTo>
                      <a:pt x="53" y="953"/>
                      <a:pt x="62" y="882"/>
                      <a:pt x="80" y="820"/>
                    </a:cubicBezTo>
                    <a:cubicBezTo>
                      <a:pt x="98" y="740"/>
                      <a:pt x="116" y="669"/>
                      <a:pt x="142" y="598"/>
                    </a:cubicBezTo>
                    <a:cubicBezTo>
                      <a:pt x="196" y="465"/>
                      <a:pt x="258" y="332"/>
                      <a:pt x="338" y="216"/>
                    </a:cubicBezTo>
                    <a:lnTo>
                      <a:pt x="391" y="145"/>
                    </a:lnTo>
                    <a:cubicBezTo>
                      <a:pt x="400" y="127"/>
                      <a:pt x="418" y="118"/>
                      <a:pt x="427" y="101"/>
                    </a:cubicBezTo>
                    <a:cubicBezTo>
                      <a:pt x="435" y="83"/>
                      <a:pt x="444" y="74"/>
                      <a:pt x="462" y="56"/>
                    </a:cubicBezTo>
                    <a:cubicBezTo>
                      <a:pt x="480" y="38"/>
                      <a:pt x="489" y="12"/>
                      <a:pt x="480" y="3"/>
                    </a:cubicBezTo>
                    <a:cubicBezTo>
                      <a:pt x="478" y="1"/>
                      <a:pt x="476"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7"/>
            <p:cNvGrpSpPr/>
            <p:nvPr/>
          </p:nvGrpSpPr>
          <p:grpSpPr>
            <a:xfrm>
              <a:off x="6715857" y="2122515"/>
              <a:ext cx="414648" cy="366139"/>
              <a:chOff x="7716956" y="3745016"/>
              <a:chExt cx="268294" cy="236907"/>
            </a:xfrm>
          </p:grpSpPr>
          <p:sp>
            <p:nvSpPr>
              <p:cNvPr id="5637" name="Google Shape;5637;p7"/>
              <p:cNvSpPr/>
              <p:nvPr/>
            </p:nvSpPr>
            <p:spPr>
              <a:xfrm>
                <a:off x="7862635" y="3745016"/>
                <a:ext cx="107080" cy="187688"/>
              </a:xfrm>
              <a:custGeom>
                <a:avLst/>
                <a:gdLst/>
                <a:ahLst/>
                <a:cxnLst/>
                <a:rect l="l" t="t" r="r" b="b"/>
                <a:pathLst>
                  <a:path w="1351" h="2368" extrusionOk="0">
                    <a:moveTo>
                      <a:pt x="494" y="0"/>
                    </a:moveTo>
                    <a:cubicBezTo>
                      <a:pt x="152" y="0"/>
                      <a:pt x="8" y="320"/>
                      <a:pt x="1" y="635"/>
                    </a:cubicBezTo>
                    <a:cubicBezTo>
                      <a:pt x="1" y="1053"/>
                      <a:pt x="232" y="1346"/>
                      <a:pt x="249" y="1781"/>
                    </a:cubicBezTo>
                    <a:cubicBezTo>
                      <a:pt x="258" y="2207"/>
                      <a:pt x="516" y="2367"/>
                      <a:pt x="516" y="2367"/>
                    </a:cubicBezTo>
                    <a:cubicBezTo>
                      <a:pt x="995" y="2314"/>
                      <a:pt x="1217" y="1772"/>
                      <a:pt x="1280" y="1355"/>
                    </a:cubicBezTo>
                    <a:cubicBezTo>
                      <a:pt x="1351" y="937"/>
                      <a:pt x="1226" y="271"/>
                      <a:pt x="853" y="94"/>
                    </a:cubicBezTo>
                    <a:cubicBezTo>
                      <a:pt x="715" y="29"/>
                      <a:pt x="596" y="0"/>
                      <a:pt x="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7721157" y="3792651"/>
                <a:ext cx="209009" cy="149643"/>
              </a:xfrm>
              <a:custGeom>
                <a:avLst/>
                <a:gdLst/>
                <a:ahLst/>
                <a:cxnLst/>
                <a:rect l="l" t="t" r="r" b="b"/>
                <a:pathLst>
                  <a:path w="2637" h="1888" extrusionOk="0">
                    <a:moveTo>
                      <a:pt x="1047" y="0"/>
                    </a:moveTo>
                    <a:cubicBezTo>
                      <a:pt x="729" y="0"/>
                      <a:pt x="343" y="209"/>
                      <a:pt x="285" y="274"/>
                    </a:cubicBezTo>
                    <a:cubicBezTo>
                      <a:pt x="214" y="345"/>
                      <a:pt x="0" y="878"/>
                      <a:pt x="391" y="1349"/>
                    </a:cubicBezTo>
                    <a:cubicBezTo>
                      <a:pt x="658" y="1633"/>
                      <a:pt x="1013" y="1820"/>
                      <a:pt x="1404" y="1855"/>
                    </a:cubicBezTo>
                    <a:cubicBezTo>
                      <a:pt x="1525" y="1878"/>
                      <a:pt x="1633" y="1888"/>
                      <a:pt x="1731" y="1888"/>
                    </a:cubicBezTo>
                    <a:cubicBezTo>
                      <a:pt x="2636" y="1888"/>
                      <a:pt x="2573" y="1000"/>
                      <a:pt x="2292" y="727"/>
                    </a:cubicBezTo>
                    <a:cubicBezTo>
                      <a:pt x="1990" y="434"/>
                      <a:pt x="1635" y="203"/>
                      <a:pt x="1244" y="34"/>
                    </a:cubicBezTo>
                    <a:cubicBezTo>
                      <a:pt x="1184" y="10"/>
                      <a:pt x="1118" y="0"/>
                      <a:pt x="1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7716956" y="3913600"/>
                <a:ext cx="159867" cy="68322"/>
              </a:xfrm>
              <a:custGeom>
                <a:avLst/>
                <a:gdLst/>
                <a:ahLst/>
                <a:cxnLst/>
                <a:rect l="l" t="t" r="r" b="b"/>
                <a:pathLst>
                  <a:path w="2017" h="862" extrusionOk="0">
                    <a:moveTo>
                      <a:pt x="616" y="1"/>
                    </a:moveTo>
                    <a:cubicBezTo>
                      <a:pt x="361" y="1"/>
                      <a:pt x="153" y="26"/>
                      <a:pt x="98" y="116"/>
                    </a:cubicBezTo>
                    <a:cubicBezTo>
                      <a:pt x="0" y="285"/>
                      <a:pt x="444" y="764"/>
                      <a:pt x="862" y="844"/>
                    </a:cubicBezTo>
                    <a:cubicBezTo>
                      <a:pt x="957" y="856"/>
                      <a:pt x="1052" y="862"/>
                      <a:pt x="1147" y="862"/>
                    </a:cubicBezTo>
                    <a:cubicBezTo>
                      <a:pt x="1344" y="862"/>
                      <a:pt x="1540" y="836"/>
                      <a:pt x="1732" y="782"/>
                    </a:cubicBezTo>
                    <a:cubicBezTo>
                      <a:pt x="1865" y="738"/>
                      <a:pt x="2016" y="720"/>
                      <a:pt x="2016" y="533"/>
                    </a:cubicBezTo>
                    <a:cubicBezTo>
                      <a:pt x="2016" y="347"/>
                      <a:pt x="1705" y="54"/>
                      <a:pt x="1244" y="27"/>
                    </a:cubicBezTo>
                    <a:cubicBezTo>
                      <a:pt x="1039" y="16"/>
                      <a:pt x="813"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0" name="Google Shape;5640;p7"/>
              <p:cNvGrpSpPr/>
              <p:nvPr/>
            </p:nvGrpSpPr>
            <p:grpSpPr>
              <a:xfrm>
                <a:off x="7764116" y="3769269"/>
                <a:ext cx="173261" cy="187369"/>
                <a:chOff x="7764116" y="3769269"/>
                <a:chExt cx="173261" cy="187369"/>
              </a:xfrm>
            </p:grpSpPr>
            <p:sp>
              <p:nvSpPr>
                <p:cNvPr id="5641" name="Google Shape;5641;p7"/>
                <p:cNvSpPr/>
                <p:nvPr/>
              </p:nvSpPr>
              <p:spPr>
                <a:xfrm>
                  <a:off x="7780998" y="3933098"/>
                  <a:ext cx="62378" cy="22351"/>
                </a:xfrm>
                <a:custGeom>
                  <a:avLst/>
                  <a:gdLst/>
                  <a:ahLst/>
                  <a:cxnLst/>
                  <a:rect l="l" t="t" r="r" b="b"/>
                  <a:pathLst>
                    <a:path w="787" h="282" extrusionOk="0">
                      <a:moveTo>
                        <a:pt x="35" y="1"/>
                      </a:moveTo>
                      <a:cubicBezTo>
                        <a:pt x="21" y="1"/>
                        <a:pt x="9" y="15"/>
                        <a:pt x="9" y="30"/>
                      </a:cubicBezTo>
                      <a:lnTo>
                        <a:pt x="9" y="39"/>
                      </a:lnTo>
                      <a:cubicBezTo>
                        <a:pt x="0" y="57"/>
                        <a:pt x="18" y="74"/>
                        <a:pt x="36" y="74"/>
                      </a:cubicBezTo>
                      <a:lnTo>
                        <a:pt x="45" y="74"/>
                      </a:lnTo>
                      <a:cubicBezTo>
                        <a:pt x="63" y="74"/>
                        <a:pt x="71" y="65"/>
                        <a:pt x="80" y="57"/>
                      </a:cubicBezTo>
                      <a:lnTo>
                        <a:pt x="98" y="57"/>
                      </a:lnTo>
                      <a:cubicBezTo>
                        <a:pt x="320" y="101"/>
                        <a:pt x="533" y="181"/>
                        <a:pt x="729" y="279"/>
                      </a:cubicBezTo>
                      <a:cubicBezTo>
                        <a:pt x="732" y="281"/>
                        <a:pt x="735" y="282"/>
                        <a:pt x="739" y="282"/>
                      </a:cubicBezTo>
                      <a:cubicBezTo>
                        <a:pt x="763" y="282"/>
                        <a:pt x="786" y="233"/>
                        <a:pt x="755" y="225"/>
                      </a:cubicBezTo>
                      <a:cubicBezTo>
                        <a:pt x="551" y="136"/>
                        <a:pt x="329" y="65"/>
                        <a:pt x="107" y="30"/>
                      </a:cubicBezTo>
                      <a:lnTo>
                        <a:pt x="89" y="30"/>
                      </a:lnTo>
                      <a:cubicBezTo>
                        <a:pt x="80" y="12"/>
                        <a:pt x="71" y="3"/>
                        <a:pt x="63" y="3"/>
                      </a:cubicBezTo>
                      <a:lnTo>
                        <a:pt x="45" y="3"/>
                      </a:lnTo>
                      <a:cubicBezTo>
                        <a:pt x="42" y="2"/>
                        <a:pt x="38" y="1"/>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7793679" y="3913600"/>
                  <a:ext cx="70462" cy="37252"/>
                </a:xfrm>
                <a:custGeom>
                  <a:avLst/>
                  <a:gdLst/>
                  <a:ahLst/>
                  <a:cxnLst/>
                  <a:rect l="l" t="t" r="r" b="b"/>
                  <a:pathLst>
                    <a:path w="889" h="470" extrusionOk="0">
                      <a:moveTo>
                        <a:pt x="54" y="1"/>
                      </a:moveTo>
                      <a:cubicBezTo>
                        <a:pt x="36" y="1"/>
                        <a:pt x="18" y="9"/>
                        <a:pt x="9" y="27"/>
                      </a:cubicBezTo>
                      <a:lnTo>
                        <a:pt x="9" y="36"/>
                      </a:lnTo>
                      <a:cubicBezTo>
                        <a:pt x="0" y="54"/>
                        <a:pt x="18" y="72"/>
                        <a:pt x="36" y="80"/>
                      </a:cubicBezTo>
                      <a:lnTo>
                        <a:pt x="45" y="80"/>
                      </a:lnTo>
                      <a:cubicBezTo>
                        <a:pt x="62" y="80"/>
                        <a:pt x="71" y="72"/>
                        <a:pt x="80" y="63"/>
                      </a:cubicBezTo>
                      <a:lnTo>
                        <a:pt x="107" y="72"/>
                      </a:lnTo>
                      <a:lnTo>
                        <a:pt x="205" y="107"/>
                      </a:lnTo>
                      <a:cubicBezTo>
                        <a:pt x="293" y="143"/>
                        <a:pt x="382" y="178"/>
                        <a:pt x="471" y="231"/>
                      </a:cubicBezTo>
                      <a:cubicBezTo>
                        <a:pt x="560" y="276"/>
                        <a:pt x="640" y="320"/>
                        <a:pt x="720" y="382"/>
                      </a:cubicBezTo>
                      <a:cubicBezTo>
                        <a:pt x="791" y="427"/>
                        <a:pt x="835" y="462"/>
                        <a:pt x="835" y="462"/>
                      </a:cubicBezTo>
                      <a:cubicBezTo>
                        <a:pt x="844" y="467"/>
                        <a:pt x="853" y="469"/>
                        <a:pt x="861" y="469"/>
                      </a:cubicBezTo>
                      <a:cubicBezTo>
                        <a:pt x="868" y="469"/>
                        <a:pt x="875" y="467"/>
                        <a:pt x="880" y="462"/>
                      </a:cubicBezTo>
                      <a:cubicBezTo>
                        <a:pt x="888" y="445"/>
                        <a:pt x="880" y="418"/>
                        <a:pt x="871" y="409"/>
                      </a:cubicBezTo>
                      <a:cubicBezTo>
                        <a:pt x="871" y="409"/>
                        <a:pt x="826" y="382"/>
                        <a:pt x="755" y="338"/>
                      </a:cubicBezTo>
                      <a:cubicBezTo>
                        <a:pt x="666" y="285"/>
                        <a:pt x="586" y="231"/>
                        <a:pt x="498" y="187"/>
                      </a:cubicBezTo>
                      <a:cubicBezTo>
                        <a:pt x="400" y="143"/>
                        <a:pt x="311" y="107"/>
                        <a:pt x="213" y="80"/>
                      </a:cubicBezTo>
                      <a:lnTo>
                        <a:pt x="125" y="45"/>
                      </a:lnTo>
                      <a:lnTo>
                        <a:pt x="98" y="36"/>
                      </a:lnTo>
                      <a:cubicBezTo>
                        <a:pt x="98" y="18"/>
                        <a:pt x="80" y="9"/>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7780285" y="3862478"/>
                  <a:ext cx="90911" cy="91466"/>
                </a:xfrm>
                <a:custGeom>
                  <a:avLst/>
                  <a:gdLst/>
                  <a:ahLst/>
                  <a:cxnLst/>
                  <a:rect l="l" t="t" r="r" b="b"/>
                  <a:pathLst>
                    <a:path w="1147" h="1154" extrusionOk="0">
                      <a:moveTo>
                        <a:pt x="36" y="0"/>
                      </a:moveTo>
                      <a:cubicBezTo>
                        <a:pt x="26" y="0"/>
                        <a:pt x="15" y="5"/>
                        <a:pt x="9" y="15"/>
                      </a:cubicBezTo>
                      <a:lnTo>
                        <a:pt x="9" y="24"/>
                      </a:lnTo>
                      <a:cubicBezTo>
                        <a:pt x="1" y="42"/>
                        <a:pt x="1" y="59"/>
                        <a:pt x="18" y="68"/>
                      </a:cubicBezTo>
                      <a:lnTo>
                        <a:pt x="36" y="77"/>
                      </a:lnTo>
                      <a:cubicBezTo>
                        <a:pt x="40" y="82"/>
                        <a:pt x="45" y="84"/>
                        <a:pt x="50" y="84"/>
                      </a:cubicBezTo>
                      <a:cubicBezTo>
                        <a:pt x="56" y="84"/>
                        <a:pt x="63" y="82"/>
                        <a:pt x="72" y="77"/>
                      </a:cubicBezTo>
                      <a:lnTo>
                        <a:pt x="98" y="95"/>
                      </a:lnTo>
                      <a:cubicBezTo>
                        <a:pt x="134" y="122"/>
                        <a:pt x="178" y="148"/>
                        <a:pt x="240" y="193"/>
                      </a:cubicBezTo>
                      <a:cubicBezTo>
                        <a:pt x="374" y="290"/>
                        <a:pt x="498" y="406"/>
                        <a:pt x="622" y="521"/>
                      </a:cubicBezTo>
                      <a:cubicBezTo>
                        <a:pt x="738" y="646"/>
                        <a:pt x="853" y="779"/>
                        <a:pt x="951" y="912"/>
                      </a:cubicBezTo>
                      <a:cubicBezTo>
                        <a:pt x="986" y="965"/>
                        <a:pt x="1022" y="1027"/>
                        <a:pt x="1040" y="1054"/>
                      </a:cubicBezTo>
                      <a:cubicBezTo>
                        <a:pt x="1066" y="1081"/>
                        <a:pt x="1075" y="1107"/>
                        <a:pt x="1075" y="1107"/>
                      </a:cubicBezTo>
                      <a:cubicBezTo>
                        <a:pt x="1091" y="1130"/>
                        <a:pt x="1113" y="1154"/>
                        <a:pt x="1130" y="1154"/>
                      </a:cubicBezTo>
                      <a:cubicBezTo>
                        <a:pt x="1132" y="1154"/>
                        <a:pt x="1135" y="1153"/>
                        <a:pt x="1137" y="1152"/>
                      </a:cubicBezTo>
                      <a:cubicBezTo>
                        <a:pt x="1146" y="1143"/>
                        <a:pt x="1146" y="1107"/>
                        <a:pt x="1128" y="1072"/>
                      </a:cubicBezTo>
                      <a:cubicBezTo>
                        <a:pt x="1128" y="1072"/>
                        <a:pt x="1111" y="1054"/>
                        <a:pt x="1093" y="1019"/>
                      </a:cubicBezTo>
                      <a:cubicBezTo>
                        <a:pt x="1066" y="983"/>
                        <a:pt x="1031" y="939"/>
                        <a:pt x="995" y="876"/>
                      </a:cubicBezTo>
                      <a:cubicBezTo>
                        <a:pt x="782" y="601"/>
                        <a:pt x="533" y="361"/>
                        <a:pt x="258" y="166"/>
                      </a:cubicBezTo>
                      <a:cubicBezTo>
                        <a:pt x="196" y="122"/>
                        <a:pt x="143" y="95"/>
                        <a:pt x="116" y="68"/>
                      </a:cubicBezTo>
                      <a:lnTo>
                        <a:pt x="107" y="59"/>
                      </a:lnTo>
                      <a:lnTo>
                        <a:pt x="89" y="59"/>
                      </a:lnTo>
                      <a:cubicBezTo>
                        <a:pt x="98" y="42"/>
                        <a:pt x="89" y="15"/>
                        <a:pt x="72" y="15"/>
                      </a:cubicBezTo>
                      <a:lnTo>
                        <a:pt x="54" y="6"/>
                      </a:lnTo>
                      <a:cubicBezTo>
                        <a:pt x="50" y="2"/>
                        <a:pt x="43"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7783138" y="3818886"/>
                  <a:ext cx="100739" cy="127292"/>
                </a:xfrm>
                <a:custGeom>
                  <a:avLst/>
                  <a:gdLst/>
                  <a:ahLst/>
                  <a:cxnLst/>
                  <a:rect l="l" t="t" r="r" b="b"/>
                  <a:pathLst>
                    <a:path w="1271" h="1606" extrusionOk="0">
                      <a:moveTo>
                        <a:pt x="49" y="1"/>
                      </a:moveTo>
                      <a:cubicBezTo>
                        <a:pt x="40" y="1"/>
                        <a:pt x="31" y="5"/>
                        <a:pt x="27" y="14"/>
                      </a:cubicBezTo>
                      <a:lnTo>
                        <a:pt x="18" y="23"/>
                      </a:lnTo>
                      <a:cubicBezTo>
                        <a:pt x="0" y="32"/>
                        <a:pt x="0" y="59"/>
                        <a:pt x="18" y="68"/>
                      </a:cubicBezTo>
                      <a:lnTo>
                        <a:pt x="27" y="76"/>
                      </a:lnTo>
                      <a:cubicBezTo>
                        <a:pt x="31" y="81"/>
                        <a:pt x="38" y="83"/>
                        <a:pt x="44" y="83"/>
                      </a:cubicBezTo>
                      <a:cubicBezTo>
                        <a:pt x="51" y="83"/>
                        <a:pt x="58" y="81"/>
                        <a:pt x="62" y="76"/>
                      </a:cubicBezTo>
                      <a:lnTo>
                        <a:pt x="98" y="103"/>
                      </a:lnTo>
                      <a:cubicBezTo>
                        <a:pt x="133" y="148"/>
                        <a:pt x="178" y="192"/>
                        <a:pt x="240" y="263"/>
                      </a:cubicBezTo>
                      <a:cubicBezTo>
                        <a:pt x="364" y="387"/>
                        <a:pt x="515" y="574"/>
                        <a:pt x="666" y="760"/>
                      </a:cubicBezTo>
                      <a:cubicBezTo>
                        <a:pt x="808" y="947"/>
                        <a:pt x="942" y="1142"/>
                        <a:pt x="1030" y="1293"/>
                      </a:cubicBezTo>
                      <a:cubicBezTo>
                        <a:pt x="1128" y="1444"/>
                        <a:pt x="1181" y="1542"/>
                        <a:pt x="1181" y="1542"/>
                      </a:cubicBezTo>
                      <a:cubicBezTo>
                        <a:pt x="1205" y="1581"/>
                        <a:pt x="1228" y="1606"/>
                        <a:pt x="1245" y="1606"/>
                      </a:cubicBezTo>
                      <a:cubicBezTo>
                        <a:pt x="1248" y="1606"/>
                        <a:pt x="1250" y="1605"/>
                        <a:pt x="1252" y="1604"/>
                      </a:cubicBezTo>
                      <a:cubicBezTo>
                        <a:pt x="1270" y="1595"/>
                        <a:pt x="1252" y="1560"/>
                        <a:pt x="1235" y="1515"/>
                      </a:cubicBezTo>
                      <a:cubicBezTo>
                        <a:pt x="1235" y="1515"/>
                        <a:pt x="1172" y="1409"/>
                        <a:pt x="1075" y="1267"/>
                      </a:cubicBezTo>
                      <a:cubicBezTo>
                        <a:pt x="977" y="1116"/>
                        <a:pt x="844" y="920"/>
                        <a:pt x="693" y="734"/>
                      </a:cubicBezTo>
                      <a:cubicBezTo>
                        <a:pt x="551" y="547"/>
                        <a:pt x="391" y="370"/>
                        <a:pt x="266" y="236"/>
                      </a:cubicBezTo>
                      <a:cubicBezTo>
                        <a:pt x="204" y="174"/>
                        <a:pt x="151" y="121"/>
                        <a:pt x="116" y="85"/>
                      </a:cubicBezTo>
                      <a:lnTo>
                        <a:pt x="89" y="59"/>
                      </a:lnTo>
                      <a:cubicBezTo>
                        <a:pt x="89" y="41"/>
                        <a:pt x="89" y="32"/>
                        <a:pt x="80" y="23"/>
                      </a:cubicBezTo>
                      <a:lnTo>
                        <a:pt x="71" y="14"/>
                      </a:lnTo>
                      <a:cubicBezTo>
                        <a:pt x="67" y="5"/>
                        <a:pt x="58"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
                <p:cNvSpPr/>
                <p:nvPr/>
              </p:nvSpPr>
              <p:spPr>
                <a:xfrm>
                  <a:off x="7841552" y="3860735"/>
                  <a:ext cx="50013" cy="80370"/>
                </a:xfrm>
                <a:custGeom>
                  <a:avLst/>
                  <a:gdLst/>
                  <a:ahLst/>
                  <a:cxnLst/>
                  <a:rect l="l" t="t" r="r" b="b"/>
                  <a:pathLst>
                    <a:path w="631" h="1014" extrusionOk="0">
                      <a:moveTo>
                        <a:pt x="40" y="0"/>
                      </a:moveTo>
                      <a:cubicBezTo>
                        <a:pt x="33" y="0"/>
                        <a:pt x="25" y="3"/>
                        <a:pt x="18" y="10"/>
                      </a:cubicBezTo>
                      <a:lnTo>
                        <a:pt x="9" y="10"/>
                      </a:lnTo>
                      <a:cubicBezTo>
                        <a:pt x="0" y="28"/>
                        <a:pt x="0" y="46"/>
                        <a:pt x="9" y="64"/>
                      </a:cubicBezTo>
                      <a:lnTo>
                        <a:pt x="18" y="72"/>
                      </a:lnTo>
                      <a:cubicBezTo>
                        <a:pt x="27" y="81"/>
                        <a:pt x="45" y="81"/>
                        <a:pt x="54" y="81"/>
                      </a:cubicBezTo>
                      <a:lnTo>
                        <a:pt x="71" y="108"/>
                      </a:lnTo>
                      <a:lnTo>
                        <a:pt x="142" y="197"/>
                      </a:lnTo>
                      <a:cubicBezTo>
                        <a:pt x="205" y="277"/>
                        <a:pt x="276" y="392"/>
                        <a:pt x="338" y="508"/>
                      </a:cubicBezTo>
                      <a:cubicBezTo>
                        <a:pt x="409" y="623"/>
                        <a:pt x="462" y="739"/>
                        <a:pt x="506" y="827"/>
                      </a:cubicBezTo>
                      <a:cubicBezTo>
                        <a:pt x="542" y="916"/>
                        <a:pt x="569" y="978"/>
                        <a:pt x="569" y="978"/>
                      </a:cubicBezTo>
                      <a:cubicBezTo>
                        <a:pt x="578" y="1005"/>
                        <a:pt x="604" y="1014"/>
                        <a:pt x="613" y="1014"/>
                      </a:cubicBezTo>
                      <a:cubicBezTo>
                        <a:pt x="631" y="1005"/>
                        <a:pt x="631" y="978"/>
                        <a:pt x="622" y="952"/>
                      </a:cubicBezTo>
                      <a:cubicBezTo>
                        <a:pt x="622" y="952"/>
                        <a:pt x="595" y="890"/>
                        <a:pt x="551" y="801"/>
                      </a:cubicBezTo>
                      <a:cubicBezTo>
                        <a:pt x="506" y="712"/>
                        <a:pt x="444" y="597"/>
                        <a:pt x="373" y="481"/>
                      </a:cubicBezTo>
                      <a:cubicBezTo>
                        <a:pt x="311" y="366"/>
                        <a:pt x="231" y="259"/>
                        <a:pt x="169" y="179"/>
                      </a:cubicBezTo>
                      <a:cubicBezTo>
                        <a:pt x="142" y="144"/>
                        <a:pt x="116" y="108"/>
                        <a:pt x="98" y="81"/>
                      </a:cubicBezTo>
                      <a:lnTo>
                        <a:pt x="80" y="64"/>
                      </a:lnTo>
                      <a:cubicBezTo>
                        <a:pt x="80" y="46"/>
                        <a:pt x="80" y="37"/>
                        <a:pt x="71" y="28"/>
                      </a:cubicBezTo>
                      <a:lnTo>
                        <a:pt x="62" y="10"/>
                      </a:lnTo>
                      <a:cubicBezTo>
                        <a:pt x="57" y="5"/>
                        <a:pt x="4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
                <p:cNvSpPr/>
                <p:nvPr/>
              </p:nvSpPr>
              <p:spPr>
                <a:xfrm>
                  <a:off x="7841552" y="3817380"/>
                  <a:ext cx="57067" cy="122377"/>
                </a:xfrm>
                <a:custGeom>
                  <a:avLst/>
                  <a:gdLst/>
                  <a:ahLst/>
                  <a:cxnLst/>
                  <a:rect l="l" t="t" r="r" b="b"/>
                  <a:pathLst>
                    <a:path w="720" h="1544" extrusionOk="0">
                      <a:moveTo>
                        <a:pt x="48" y="1"/>
                      </a:moveTo>
                      <a:cubicBezTo>
                        <a:pt x="42" y="1"/>
                        <a:pt x="34" y="3"/>
                        <a:pt x="27" y="7"/>
                      </a:cubicBezTo>
                      <a:lnTo>
                        <a:pt x="18" y="7"/>
                      </a:lnTo>
                      <a:cubicBezTo>
                        <a:pt x="0" y="16"/>
                        <a:pt x="0" y="42"/>
                        <a:pt x="9" y="60"/>
                      </a:cubicBezTo>
                      <a:lnTo>
                        <a:pt x="18" y="69"/>
                      </a:lnTo>
                      <a:cubicBezTo>
                        <a:pt x="27" y="78"/>
                        <a:pt x="36" y="78"/>
                        <a:pt x="54" y="78"/>
                      </a:cubicBezTo>
                      <a:lnTo>
                        <a:pt x="71" y="113"/>
                      </a:lnTo>
                      <a:cubicBezTo>
                        <a:pt x="98" y="149"/>
                        <a:pt x="125" y="202"/>
                        <a:pt x="160" y="264"/>
                      </a:cubicBezTo>
                      <a:cubicBezTo>
                        <a:pt x="249" y="424"/>
                        <a:pt x="329" y="584"/>
                        <a:pt x="400" y="744"/>
                      </a:cubicBezTo>
                      <a:cubicBezTo>
                        <a:pt x="471" y="913"/>
                        <a:pt x="533" y="1072"/>
                        <a:pt x="586" y="1250"/>
                      </a:cubicBezTo>
                      <a:cubicBezTo>
                        <a:pt x="631" y="1383"/>
                        <a:pt x="657" y="1481"/>
                        <a:pt x="657" y="1481"/>
                      </a:cubicBezTo>
                      <a:cubicBezTo>
                        <a:pt x="666" y="1517"/>
                        <a:pt x="693" y="1543"/>
                        <a:pt x="702" y="1543"/>
                      </a:cubicBezTo>
                      <a:cubicBezTo>
                        <a:pt x="720" y="1534"/>
                        <a:pt x="720" y="1508"/>
                        <a:pt x="711" y="1463"/>
                      </a:cubicBezTo>
                      <a:cubicBezTo>
                        <a:pt x="711" y="1463"/>
                        <a:pt x="684" y="1366"/>
                        <a:pt x="640" y="1232"/>
                      </a:cubicBezTo>
                      <a:cubicBezTo>
                        <a:pt x="595" y="1090"/>
                        <a:pt x="524" y="904"/>
                        <a:pt x="435" y="726"/>
                      </a:cubicBezTo>
                      <a:cubicBezTo>
                        <a:pt x="364" y="566"/>
                        <a:pt x="284" y="406"/>
                        <a:pt x="187" y="246"/>
                      </a:cubicBezTo>
                      <a:cubicBezTo>
                        <a:pt x="151" y="184"/>
                        <a:pt x="116" y="140"/>
                        <a:pt x="98" y="95"/>
                      </a:cubicBezTo>
                      <a:lnTo>
                        <a:pt x="89" y="78"/>
                      </a:lnTo>
                      <a:lnTo>
                        <a:pt x="89" y="69"/>
                      </a:lnTo>
                      <a:cubicBezTo>
                        <a:pt x="89" y="51"/>
                        <a:pt x="89" y="33"/>
                        <a:pt x="71" y="33"/>
                      </a:cubicBezTo>
                      <a:lnTo>
                        <a:pt x="71" y="16"/>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7847180" y="3778226"/>
                  <a:ext cx="57781" cy="161611"/>
                </a:xfrm>
                <a:custGeom>
                  <a:avLst/>
                  <a:gdLst/>
                  <a:ahLst/>
                  <a:cxnLst/>
                  <a:rect l="l" t="t" r="r" b="b"/>
                  <a:pathLst>
                    <a:path w="729" h="2039" extrusionOk="0">
                      <a:moveTo>
                        <a:pt x="46" y="1"/>
                      </a:moveTo>
                      <a:cubicBezTo>
                        <a:pt x="43" y="1"/>
                        <a:pt x="39" y="2"/>
                        <a:pt x="36" y="3"/>
                      </a:cubicBezTo>
                      <a:lnTo>
                        <a:pt x="27" y="3"/>
                      </a:lnTo>
                      <a:cubicBezTo>
                        <a:pt x="9" y="12"/>
                        <a:pt x="0" y="30"/>
                        <a:pt x="9" y="48"/>
                      </a:cubicBezTo>
                      <a:lnTo>
                        <a:pt x="9" y="57"/>
                      </a:lnTo>
                      <a:cubicBezTo>
                        <a:pt x="18" y="74"/>
                        <a:pt x="27" y="74"/>
                        <a:pt x="36" y="74"/>
                      </a:cubicBezTo>
                      <a:lnTo>
                        <a:pt x="658" y="1957"/>
                      </a:lnTo>
                      <a:cubicBezTo>
                        <a:pt x="673" y="2005"/>
                        <a:pt x="697" y="2039"/>
                        <a:pt x="714" y="2039"/>
                      </a:cubicBezTo>
                      <a:cubicBezTo>
                        <a:pt x="716" y="2039"/>
                        <a:pt x="718" y="2038"/>
                        <a:pt x="720" y="2037"/>
                      </a:cubicBezTo>
                      <a:cubicBezTo>
                        <a:pt x="729" y="2037"/>
                        <a:pt x="729" y="1993"/>
                        <a:pt x="720" y="1939"/>
                      </a:cubicBezTo>
                      <a:lnTo>
                        <a:pt x="71" y="74"/>
                      </a:lnTo>
                      <a:cubicBezTo>
                        <a:pt x="80" y="65"/>
                        <a:pt x="80" y="48"/>
                        <a:pt x="80" y="39"/>
                      </a:cubicBezTo>
                      <a:lnTo>
                        <a:pt x="80" y="30"/>
                      </a:lnTo>
                      <a:cubicBezTo>
                        <a:pt x="80" y="15"/>
                        <a:pt x="62" y="1"/>
                        <a:pt x="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7886571" y="3864856"/>
                  <a:ext cx="29723" cy="69749"/>
                </a:xfrm>
                <a:custGeom>
                  <a:avLst/>
                  <a:gdLst/>
                  <a:ahLst/>
                  <a:cxnLst/>
                  <a:rect l="l" t="t" r="r" b="b"/>
                  <a:pathLst>
                    <a:path w="375" h="880" extrusionOk="0">
                      <a:moveTo>
                        <a:pt x="55" y="0"/>
                      </a:moveTo>
                      <a:cubicBezTo>
                        <a:pt x="52" y="0"/>
                        <a:pt x="48" y="1"/>
                        <a:pt x="45" y="3"/>
                      </a:cubicBezTo>
                      <a:lnTo>
                        <a:pt x="36" y="3"/>
                      </a:lnTo>
                      <a:cubicBezTo>
                        <a:pt x="18" y="3"/>
                        <a:pt x="1" y="20"/>
                        <a:pt x="10" y="38"/>
                      </a:cubicBezTo>
                      <a:lnTo>
                        <a:pt x="10" y="56"/>
                      </a:lnTo>
                      <a:cubicBezTo>
                        <a:pt x="10" y="65"/>
                        <a:pt x="27" y="74"/>
                        <a:pt x="36" y="74"/>
                      </a:cubicBezTo>
                      <a:lnTo>
                        <a:pt x="45" y="109"/>
                      </a:lnTo>
                      <a:cubicBezTo>
                        <a:pt x="45" y="127"/>
                        <a:pt x="54" y="163"/>
                        <a:pt x="63" y="198"/>
                      </a:cubicBezTo>
                      <a:cubicBezTo>
                        <a:pt x="81" y="278"/>
                        <a:pt x="107" y="376"/>
                        <a:pt x="143" y="473"/>
                      </a:cubicBezTo>
                      <a:cubicBezTo>
                        <a:pt x="178" y="580"/>
                        <a:pt x="214" y="678"/>
                        <a:pt x="249" y="749"/>
                      </a:cubicBezTo>
                      <a:cubicBezTo>
                        <a:pt x="276" y="820"/>
                        <a:pt x="303" y="864"/>
                        <a:pt x="303" y="864"/>
                      </a:cubicBezTo>
                      <a:cubicBezTo>
                        <a:pt x="305" y="875"/>
                        <a:pt x="314" y="879"/>
                        <a:pt x="323" y="879"/>
                      </a:cubicBezTo>
                      <a:cubicBezTo>
                        <a:pt x="345" y="879"/>
                        <a:pt x="375" y="856"/>
                        <a:pt x="356" y="838"/>
                      </a:cubicBezTo>
                      <a:cubicBezTo>
                        <a:pt x="356" y="838"/>
                        <a:pt x="329" y="793"/>
                        <a:pt x="294" y="731"/>
                      </a:cubicBezTo>
                      <a:cubicBezTo>
                        <a:pt x="258" y="660"/>
                        <a:pt x="223" y="562"/>
                        <a:pt x="187" y="465"/>
                      </a:cubicBezTo>
                      <a:cubicBezTo>
                        <a:pt x="152" y="367"/>
                        <a:pt x="116" y="269"/>
                        <a:pt x="98" y="198"/>
                      </a:cubicBezTo>
                      <a:cubicBezTo>
                        <a:pt x="89" y="154"/>
                        <a:pt x="81" y="127"/>
                        <a:pt x="72" y="109"/>
                      </a:cubicBezTo>
                      <a:lnTo>
                        <a:pt x="72" y="74"/>
                      </a:lnTo>
                      <a:cubicBezTo>
                        <a:pt x="81" y="65"/>
                        <a:pt x="89" y="56"/>
                        <a:pt x="81" y="47"/>
                      </a:cubicBezTo>
                      <a:lnTo>
                        <a:pt x="81" y="29"/>
                      </a:lnTo>
                      <a:cubicBezTo>
                        <a:pt x="81" y="15"/>
                        <a:pt x="69"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7902106" y="3769824"/>
                  <a:ext cx="17675" cy="161453"/>
                </a:xfrm>
                <a:custGeom>
                  <a:avLst/>
                  <a:gdLst/>
                  <a:ahLst/>
                  <a:cxnLst/>
                  <a:rect l="l" t="t" r="r" b="b"/>
                  <a:pathLst>
                    <a:path w="223" h="2037" extrusionOk="0">
                      <a:moveTo>
                        <a:pt x="88" y="0"/>
                      </a:moveTo>
                      <a:cubicBezTo>
                        <a:pt x="74" y="0"/>
                        <a:pt x="61" y="15"/>
                        <a:pt x="53" y="29"/>
                      </a:cubicBezTo>
                      <a:lnTo>
                        <a:pt x="53" y="38"/>
                      </a:lnTo>
                      <a:cubicBezTo>
                        <a:pt x="53" y="56"/>
                        <a:pt x="62" y="65"/>
                        <a:pt x="71" y="74"/>
                      </a:cubicBezTo>
                      <a:lnTo>
                        <a:pt x="62" y="118"/>
                      </a:lnTo>
                      <a:cubicBezTo>
                        <a:pt x="53" y="163"/>
                        <a:pt x="44" y="243"/>
                        <a:pt x="36" y="331"/>
                      </a:cubicBezTo>
                      <a:cubicBezTo>
                        <a:pt x="18" y="420"/>
                        <a:pt x="9" y="527"/>
                        <a:pt x="9" y="642"/>
                      </a:cubicBezTo>
                      <a:cubicBezTo>
                        <a:pt x="0" y="758"/>
                        <a:pt x="0" y="873"/>
                        <a:pt x="9" y="997"/>
                      </a:cubicBezTo>
                      <a:cubicBezTo>
                        <a:pt x="9" y="1219"/>
                        <a:pt x="36" y="1442"/>
                        <a:pt x="80" y="1664"/>
                      </a:cubicBezTo>
                      <a:cubicBezTo>
                        <a:pt x="98" y="1752"/>
                        <a:pt x="116" y="1823"/>
                        <a:pt x="133" y="1877"/>
                      </a:cubicBezTo>
                      <a:cubicBezTo>
                        <a:pt x="142" y="1930"/>
                        <a:pt x="151" y="1957"/>
                        <a:pt x="151" y="1957"/>
                      </a:cubicBezTo>
                      <a:cubicBezTo>
                        <a:pt x="169" y="2001"/>
                        <a:pt x="187" y="2037"/>
                        <a:pt x="204" y="2037"/>
                      </a:cubicBezTo>
                      <a:cubicBezTo>
                        <a:pt x="222" y="2028"/>
                        <a:pt x="222" y="1983"/>
                        <a:pt x="204" y="1939"/>
                      </a:cubicBezTo>
                      <a:cubicBezTo>
                        <a:pt x="204" y="1939"/>
                        <a:pt x="195" y="1912"/>
                        <a:pt x="187" y="1859"/>
                      </a:cubicBezTo>
                      <a:cubicBezTo>
                        <a:pt x="169" y="1815"/>
                        <a:pt x="151" y="1735"/>
                        <a:pt x="133" y="1655"/>
                      </a:cubicBezTo>
                      <a:cubicBezTo>
                        <a:pt x="89" y="1433"/>
                        <a:pt x="53" y="1219"/>
                        <a:pt x="44" y="997"/>
                      </a:cubicBezTo>
                      <a:cubicBezTo>
                        <a:pt x="44" y="882"/>
                        <a:pt x="44" y="758"/>
                        <a:pt x="44" y="642"/>
                      </a:cubicBezTo>
                      <a:cubicBezTo>
                        <a:pt x="53" y="536"/>
                        <a:pt x="62" y="420"/>
                        <a:pt x="71" y="340"/>
                      </a:cubicBezTo>
                      <a:cubicBezTo>
                        <a:pt x="80" y="251"/>
                        <a:pt x="89" y="171"/>
                        <a:pt x="98" y="127"/>
                      </a:cubicBezTo>
                      <a:lnTo>
                        <a:pt x="107" y="83"/>
                      </a:lnTo>
                      <a:cubicBezTo>
                        <a:pt x="116" y="83"/>
                        <a:pt x="133" y="65"/>
                        <a:pt x="133" y="56"/>
                      </a:cubicBezTo>
                      <a:lnTo>
                        <a:pt x="133" y="38"/>
                      </a:lnTo>
                      <a:cubicBezTo>
                        <a:pt x="133" y="20"/>
                        <a:pt x="124" y="3"/>
                        <a:pt x="107" y="3"/>
                      </a:cubicBezTo>
                      <a:lnTo>
                        <a:pt x="98" y="3"/>
                      </a:lnTo>
                      <a:cubicBezTo>
                        <a:pt x="94" y="1"/>
                        <a:pt x="9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7918275" y="3846706"/>
                  <a:ext cx="12048" cy="73315"/>
                </a:xfrm>
                <a:custGeom>
                  <a:avLst/>
                  <a:gdLst/>
                  <a:ahLst/>
                  <a:cxnLst/>
                  <a:rect l="l" t="t" r="r" b="b"/>
                  <a:pathLst>
                    <a:path w="152" h="925" extrusionOk="0">
                      <a:moveTo>
                        <a:pt x="36" y="1"/>
                      </a:moveTo>
                      <a:cubicBezTo>
                        <a:pt x="18" y="1"/>
                        <a:pt x="0" y="19"/>
                        <a:pt x="0" y="36"/>
                      </a:cubicBezTo>
                      <a:lnTo>
                        <a:pt x="0" y="45"/>
                      </a:lnTo>
                      <a:cubicBezTo>
                        <a:pt x="0" y="63"/>
                        <a:pt x="9" y="72"/>
                        <a:pt x="18" y="81"/>
                      </a:cubicBezTo>
                      <a:lnTo>
                        <a:pt x="18" y="98"/>
                      </a:lnTo>
                      <a:cubicBezTo>
                        <a:pt x="18" y="365"/>
                        <a:pt x="36" y="631"/>
                        <a:pt x="89" y="889"/>
                      </a:cubicBezTo>
                      <a:cubicBezTo>
                        <a:pt x="98" y="907"/>
                        <a:pt x="107" y="924"/>
                        <a:pt x="134" y="924"/>
                      </a:cubicBezTo>
                      <a:cubicBezTo>
                        <a:pt x="142" y="916"/>
                        <a:pt x="151" y="898"/>
                        <a:pt x="151" y="880"/>
                      </a:cubicBezTo>
                      <a:cubicBezTo>
                        <a:pt x="89" y="623"/>
                        <a:pt x="54" y="365"/>
                        <a:pt x="54" y="98"/>
                      </a:cubicBezTo>
                      <a:lnTo>
                        <a:pt x="54" y="81"/>
                      </a:lnTo>
                      <a:cubicBezTo>
                        <a:pt x="62" y="81"/>
                        <a:pt x="71" y="63"/>
                        <a:pt x="71" y="54"/>
                      </a:cubicBezTo>
                      <a:lnTo>
                        <a:pt x="71" y="36"/>
                      </a:lnTo>
                      <a:cubicBezTo>
                        <a:pt x="80" y="19"/>
                        <a:pt x="6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7922476" y="3852095"/>
                  <a:ext cx="13474" cy="59445"/>
                </a:xfrm>
                <a:custGeom>
                  <a:avLst/>
                  <a:gdLst/>
                  <a:ahLst/>
                  <a:cxnLst/>
                  <a:rect l="l" t="t" r="r" b="b"/>
                  <a:pathLst>
                    <a:path w="170" h="750" extrusionOk="0">
                      <a:moveTo>
                        <a:pt x="120" y="0"/>
                      </a:moveTo>
                      <a:cubicBezTo>
                        <a:pt x="108" y="0"/>
                        <a:pt x="98" y="9"/>
                        <a:pt x="98" y="22"/>
                      </a:cubicBezTo>
                      <a:lnTo>
                        <a:pt x="98" y="30"/>
                      </a:lnTo>
                      <a:cubicBezTo>
                        <a:pt x="89" y="48"/>
                        <a:pt x="98" y="57"/>
                        <a:pt x="107" y="66"/>
                      </a:cubicBezTo>
                      <a:lnTo>
                        <a:pt x="98" y="93"/>
                      </a:lnTo>
                      <a:cubicBezTo>
                        <a:pt x="36" y="297"/>
                        <a:pt x="1" y="510"/>
                        <a:pt x="9" y="723"/>
                      </a:cubicBezTo>
                      <a:cubicBezTo>
                        <a:pt x="9" y="741"/>
                        <a:pt x="27" y="750"/>
                        <a:pt x="36" y="750"/>
                      </a:cubicBezTo>
                      <a:cubicBezTo>
                        <a:pt x="54" y="750"/>
                        <a:pt x="72" y="741"/>
                        <a:pt x="72" y="723"/>
                      </a:cubicBezTo>
                      <a:cubicBezTo>
                        <a:pt x="54" y="510"/>
                        <a:pt x="72" y="297"/>
                        <a:pt x="134" y="93"/>
                      </a:cubicBezTo>
                      <a:lnTo>
                        <a:pt x="134" y="75"/>
                      </a:lnTo>
                      <a:cubicBezTo>
                        <a:pt x="143" y="75"/>
                        <a:pt x="160" y="66"/>
                        <a:pt x="169" y="57"/>
                      </a:cubicBezTo>
                      <a:lnTo>
                        <a:pt x="169" y="48"/>
                      </a:lnTo>
                      <a:cubicBezTo>
                        <a:pt x="169" y="30"/>
                        <a:pt x="160" y="4"/>
                        <a:pt x="143" y="4"/>
                      </a:cubicBezTo>
                      <a:lnTo>
                        <a:pt x="134" y="4"/>
                      </a:lnTo>
                      <a:cubicBezTo>
                        <a:pt x="129" y="1"/>
                        <a:pt x="124"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7793679" y="3887524"/>
                  <a:ext cx="82430" cy="59524"/>
                </a:xfrm>
                <a:custGeom>
                  <a:avLst/>
                  <a:gdLst/>
                  <a:ahLst/>
                  <a:cxnLst/>
                  <a:rect l="l" t="t" r="r" b="b"/>
                  <a:pathLst>
                    <a:path w="1040" h="751" extrusionOk="0">
                      <a:moveTo>
                        <a:pt x="36" y="1"/>
                      </a:moveTo>
                      <a:cubicBezTo>
                        <a:pt x="18" y="1"/>
                        <a:pt x="0" y="19"/>
                        <a:pt x="0" y="36"/>
                      </a:cubicBezTo>
                      <a:lnTo>
                        <a:pt x="0" y="45"/>
                      </a:lnTo>
                      <a:cubicBezTo>
                        <a:pt x="8" y="60"/>
                        <a:pt x="15" y="74"/>
                        <a:pt x="32" y="74"/>
                      </a:cubicBezTo>
                      <a:cubicBezTo>
                        <a:pt x="35" y="74"/>
                        <a:pt x="40" y="74"/>
                        <a:pt x="45" y="72"/>
                      </a:cubicBezTo>
                      <a:lnTo>
                        <a:pt x="54" y="72"/>
                      </a:lnTo>
                      <a:cubicBezTo>
                        <a:pt x="62" y="72"/>
                        <a:pt x="71" y="63"/>
                        <a:pt x="80" y="54"/>
                      </a:cubicBezTo>
                      <a:lnTo>
                        <a:pt x="107" y="54"/>
                      </a:lnTo>
                      <a:cubicBezTo>
                        <a:pt x="160" y="54"/>
                        <a:pt x="205" y="54"/>
                        <a:pt x="240" y="72"/>
                      </a:cubicBezTo>
                      <a:cubicBezTo>
                        <a:pt x="373" y="99"/>
                        <a:pt x="498" y="170"/>
                        <a:pt x="595" y="259"/>
                      </a:cubicBezTo>
                      <a:cubicBezTo>
                        <a:pt x="702" y="347"/>
                        <a:pt x="791" y="454"/>
                        <a:pt x="871" y="560"/>
                      </a:cubicBezTo>
                      <a:cubicBezTo>
                        <a:pt x="933" y="658"/>
                        <a:pt x="977" y="720"/>
                        <a:pt x="977" y="720"/>
                      </a:cubicBezTo>
                      <a:cubicBezTo>
                        <a:pt x="984" y="740"/>
                        <a:pt x="1001" y="750"/>
                        <a:pt x="1016" y="750"/>
                      </a:cubicBezTo>
                      <a:cubicBezTo>
                        <a:pt x="1021" y="750"/>
                        <a:pt x="1026" y="749"/>
                        <a:pt x="1031" y="747"/>
                      </a:cubicBezTo>
                      <a:cubicBezTo>
                        <a:pt x="1039" y="738"/>
                        <a:pt x="1039" y="711"/>
                        <a:pt x="1022" y="685"/>
                      </a:cubicBezTo>
                      <a:cubicBezTo>
                        <a:pt x="1022" y="685"/>
                        <a:pt x="977" y="623"/>
                        <a:pt x="906" y="534"/>
                      </a:cubicBezTo>
                      <a:cubicBezTo>
                        <a:pt x="826" y="418"/>
                        <a:pt x="737" y="312"/>
                        <a:pt x="622" y="223"/>
                      </a:cubicBezTo>
                      <a:cubicBezTo>
                        <a:pt x="515" y="134"/>
                        <a:pt x="391" y="63"/>
                        <a:pt x="249" y="36"/>
                      </a:cubicBezTo>
                      <a:cubicBezTo>
                        <a:pt x="205" y="28"/>
                        <a:pt x="160" y="19"/>
                        <a:pt x="107" y="19"/>
                      </a:cubicBezTo>
                      <a:lnTo>
                        <a:pt x="80" y="19"/>
                      </a:lnTo>
                      <a:cubicBezTo>
                        <a:pt x="71" y="10"/>
                        <a:pt x="6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7764116" y="3899492"/>
                  <a:ext cx="91545" cy="46129"/>
                </a:xfrm>
                <a:custGeom>
                  <a:avLst/>
                  <a:gdLst/>
                  <a:ahLst/>
                  <a:cxnLst/>
                  <a:rect l="l" t="t" r="r" b="b"/>
                  <a:pathLst>
                    <a:path w="1155" h="582" extrusionOk="0">
                      <a:moveTo>
                        <a:pt x="36" y="1"/>
                      </a:moveTo>
                      <a:cubicBezTo>
                        <a:pt x="18" y="10"/>
                        <a:pt x="0" y="28"/>
                        <a:pt x="9" y="45"/>
                      </a:cubicBezTo>
                      <a:lnTo>
                        <a:pt x="9" y="54"/>
                      </a:lnTo>
                      <a:cubicBezTo>
                        <a:pt x="9" y="72"/>
                        <a:pt x="36" y="81"/>
                        <a:pt x="45" y="81"/>
                      </a:cubicBezTo>
                      <a:lnTo>
                        <a:pt x="62" y="81"/>
                      </a:lnTo>
                      <a:cubicBezTo>
                        <a:pt x="71" y="72"/>
                        <a:pt x="80" y="63"/>
                        <a:pt x="80" y="45"/>
                      </a:cubicBezTo>
                      <a:lnTo>
                        <a:pt x="116" y="45"/>
                      </a:lnTo>
                      <a:cubicBezTo>
                        <a:pt x="145" y="45"/>
                        <a:pt x="175" y="41"/>
                        <a:pt x="205" y="41"/>
                      </a:cubicBezTo>
                      <a:cubicBezTo>
                        <a:pt x="219" y="41"/>
                        <a:pt x="234" y="42"/>
                        <a:pt x="249" y="45"/>
                      </a:cubicBezTo>
                      <a:cubicBezTo>
                        <a:pt x="382" y="54"/>
                        <a:pt x="515" y="99"/>
                        <a:pt x="631" y="170"/>
                      </a:cubicBezTo>
                      <a:cubicBezTo>
                        <a:pt x="746" y="241"/>
                        <a:pt x="853" y="321"/>
                        <a:pt x="951" y="418"/>
                      </a:cubicBezTo>
                      <a:cubicBezTo>
                        <a:pt x="1031" y="498"/>
                        <a:pt x="1084" y="560"/>
                        <a:pt x="1084" y="560"/>
                      </a:cubicBezTo>
                      <a:cubicBezTo>
                        <a:pt x="1097" y="573"/>
                        <a:pt x="1115" y="582"/>
                        <a:pt x="1127" y="582"/>
                      </a:cubicBezTo>
                      <a:cubicBezTo>
                        <a:pt x="1131" y="582"/>
                        <a:pt x="1135" y="581"/>
                        <a:pt x="1137" y="578"/>
                      </a:cubicBezTo>
                      <a:cubicBezTo>
                        <a:pt x="1155" y="569"/>
                        <a:pt x="1137" y="543"/>
                        <a:pt x="1119" y="516"/>
                      </a:cubicBezTo>
                      <a:cubicBezTo>
                        <a:pt x="1119" y="516"/>
                        <a:pt x="1066" y="463"/>
                        <a:pt x="986" y="383"/>
                      </a:cubicBezTo>
                      <a:cubicBezTo>
                        <a:pt x="888" y="285"/>
                        <a:pt x="773" y="196"/>
                        <a:pt x="657" y="125"/>
                      </a:cubicBezTo>
                      <a:cubicBezTo>
                        <a:pt x="533" y="54"/>
                        <a:pt x="391" y="19"/>
                        <a:pt x="249" y="10"/>
                      </a:cubicBezTo>
                      <a:cubicBezTo>
                        <a:pt x="205" y="10"/>
                        <a:pt x="160" y="10"/>
                        <a:pt x="107" y="19"/>
                      </a:cubicBezTo>
                      <a:lnTo>
                        <a:pt x="80" y="19"/>
                      </a:lnTo>
                      <a:cubicBezTo>
                        <a:pt x="71" y="10"/>
                        <a:pt x="6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7899966" y="3827446"/>
                  <a:ext cx="37411" cy="92576"/>
                </a:xfrm>
                <a:custGeom>
                  <a:avLst/>
                  <a:gdLst/>
                  <a:ahLst/>
                  <a:cxnLst/>
                  <a:rect l="l" t="t" r="r" b="b"/>
                  <a:pathLst>
                    <a:path w="472" h="1168" extrusionOk="0">
                      <a:moveTo>
                        <a:pt x="434" y="1"/>
                      </a:moveTo>
                      <a:cubicBezTo>
                        <a:pt x="428" y="1"/>
                        <a:pt x="423" y="2"/>
                        <a:pt x="418" y="4"/>
                      </a:cubicBezTo>
                      <a:lnTo>
                        <a:pt x="409" y="4"/>
                      </a:lnTo>
                      <a:cubicBezTo>
                        <a:pt x="400" y="13"/>
                        <a:pt x="391" y="22"/>
                        <a:pt x="391" y="40"/>
                      </a:cubicBezTo>
                      <a:lnTo>
                        <a:pt x="382" y="40"/>
                      </a:lnTo>
                      <a:lnTo>
                        <a:pt x="365" y="57"/>
                      </a:lnTo>
                      <a:cubicBezTo>
                        <a:pt x="329" y="84"/>
                        <a:pt x="293" y="111"/>
                        <a:pt x="258" y="146"/>
                      </a:cubicBezTo>
                      <a:cubicBezTo>
                        <a:pt x="160" y="253"/>
                        <a:pt x="89" y="377"/>
                        <a:pt x="54" y="510"/>
                      </a:cubicBezTo>
                      <a:cubicBezTo>
                        <a:pt x="18" y="643"/>
                        <a:pt x="0" y="786"/>
                        <a:pt x="0" y="928"/>
                      </a:cubicBezTo>
                      <a:lnTo>
                        <a:pt x="0" y="1114"/>
                      </a:lnTo>
                      <a:cubicBezTo>
                        <a:pt x="0" y="1150"/>
                        <a:pt x="9" y="1167"/>
                        <a:pt x="27" y="1167"/>
                      </a:cubicBezTo>
                      <a:cubicBezTo>
                        <a:pt x="45" y="1167"/>
                        <a:pt x="54" y="1141"/>
                        <a:pt x="54" y="1114"/>
                      </a:cubicBezTo>
                      <a:lnTo>
                        <a:pt x="54" y="928"/>
                      </a:lnTo>
                      <a:cubicBezTo>
                        <a:pt x="54" y="794"/>
                        <a:pt x="71" y="652"/>
                        <a:pt x="98" y="528"/>
                      </a:cubicBezTo>
                      <a:cubicBezTo>
                        <a:pt x="134" y="395"/>
                        <a:pt x="196" y="270"/>
                        <a:pt x="285" y="173"/>
                      </a:cubicBezTo>
                      <a:cubicBezTo>
                        <a:pt x="320" y="137"/>
                        <a:pt x="347" y="111"/>
                        <a:pt x="382" y="84"/>
                      </a:cubicBezTo>
                      <a:lnTo>
                        <a:pt x="409" y="66"/>
                      </a:lnTo>
                      <a:cubicBezTo>
                        <a:pt x="418" y="75"/>
                        <a:pt x="427" y="75"/>
                        <a:pt x="436" y="75"/>
                      </a:cubicBezTo>
                      <a:lnTo>
                        <a:pt x="453" y="75"/>
                      </a:lnTo>
                      <a:cubicBezTo>
                        <a:pt x="471" y="66"/>
                        <a:pt x="471" y="48"/>
                        <a:pt x="471" y="31"/>
                      </a:cubicBezTo>
                      <a:lnTo>
                        <a:pt x="471" y="22"/>
                      </a:lnTo>
                      <a:cubicBezTo>
                        <a:pt x="465" y="9"/>
                        <a:pt x="449"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7780998" y="3932623"/>
                  <a:ext cx="62695" cy="24016"/>
                </a:xfrm>
                <a:custGeom>
                  <a:avLst/>
                  <a:gdLst/>
                  <a:ahLst/>
                  <a:cxnLst/>
                  <a:rect l="l" t="t" r="r" b="b"/>
                  <a:pathLst>
                    <a:path w="791" h="303" extrusionOk="0">
                      <a:moveTo>
                        <a:pt x="63" y="9"/>
                      </a:moveTo>
                      <a:lnTo>
                        <a:pt x="45" y="9"/>
                      </a:lnTo>
                      <a:cubicBezTo>
                        <a:pt x="27" y="0"/>
                        <a:pt x="9" y="18"/>
                        <a:pt x="9" y="36"/>
                      </a:cubicBezTo>
                      <a:lnTo>
                        <a:pt x="9" y="45"/>
                      </a:lnTo>
                      <a:cubicBezTo>
                        <a:pt x="0" y="63"/>
                        <a:pt x="18" y="80"/>
                        <a:pt x="36" y="80"/>
                      </a:cubicBezTo>
                      <a:lnTo>
                        <a:pt x="45" y="80"/>
                      </a:lnTo>
                      <a:cubicBezTo>
                        <a:pt x="63" y="80"/>
                        <a:pt x="71" y="71"/>
                        <a:pt x="80" y="63"/>
                      </a:cubicBezTo>
                      <a:lnTo>
                        <a:pt x="98" y="63"/>
                      </a:lnTo>
                      <a:cubicBezTo>
                        <a:pt x="320" y="107"/>
                        <a:pt x="533" y="187"/>
                        <a:pt x="729" y="285"/>
                      </a:cubicBezTo>
                      <a:cubicBezTo>
                        <a:pt x="755" y="302"/>
                        <a:pt x="791" y="240"/>
                        <a:pt x="755" y="231"/>
                      </a:cubicBezTo>
                      <a:cubicBezTo>
                        <a:pt x="551" y="142"/>
                        <a:pt x="329" y="71"/>
                        <a:pt x="107" y="36"/>
                      </a:cubicBezTo>
                      <a:lnTo>
                        <a:pt x="89" y="36"/>
                      </a:lnTo>
                      <a:cubicBezTo>
                        <a:pt x="80" y="18"/>
                        <a:pt x="71" y="9"/>
                        <a:pt x="63"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7793679" y="3913600"/>
                  <a:ext cx="70462" cy="37411"/>
                </a:xfrm>
                <a:custGeom>
                  <a:avLst/>
                  <a:gdLst/>
                  <a:ahLst/>
                  <a:cxnLst/>
                  <a:rect l="l" t="t" r="r" b="b"/>
                  <a:pathLst>
                    <a:path w="889" h="472" extrusionOk="0">
                      <a:moveTo>
                        <a:pt x="62" y="1"/>
                      </a:moveTo>
                      <a:lnTo>
                        <a:pt x="54" y="1"/>
                      </a:lnTo>
                      <a:cubicBezTo>
                        <a:pt x="36" y="1"/>
                        <a:pt x="18" y="9"/>
                        <a:pt x="9" y="27"/>
                      </a:cubicBezTo>
                      <a:lnTo>
                        <a:pt x="9" y="36"/>
                      </a:lnTo>
                      <a:cubicBezTo>
                        <a:pt x="0" y="54"/>
                        <a:pt x="18" y="72"/>
                        <a:pt x="36" y="80"/>
                      </a:cubicBezTo>
                      <a:lnTo>
                        <a:pt x="45" y="80"/>
                      </a:lnTo>
                      <a:cubicBezTo>
                        <a:pt x="62" y="80"/>
                        <a:pt x="71" y="72"/>
                        <a:pt x="80" y="63"/>
                      </a:cubicBezTo>
                      <a:lnTo>
                        <a:pt x="107" y="72"/>
                      </a:lnTo>
                      <a:lnTo>
                        <a:pt x="205" y="107"/>
                      </a:lnTo>
                      <a:cubicBezTo>
                        <a:pt x="293" y="143"/>
                        <a:pt x="382" y="178"/>
                        <a:pt x="471" y="231"/>
                      </a:cubicBezTo>
                      <a:cubicBezTo>
                        <a:pt x="560" y="276"/>
                        <a:pt x="640" y="320"/>
                        <a:pt x="720" y="382"/>
                      </a:cubicBezTo>
                      <a:cubicBezTo>
                        <a:pt x="791" y="427"/>
                        <a:pt x="835" y="462"/>
                        <a:pt x="835" y="462"/>
                      </a:cubicBezTo>
                      <a:cubicBezTo>
                        <a:pt x="853" y="471"/>
                        <a:pt x="871" y="471"/>
                        <a:pt x="880" y="462"/>
                      </a:cubicBezTo>
                      <a:cubicBezTo>
                        <a:pt x="888" y="445"/>
                        <a:pt x="880" y="418"/>
                        <a:pt x="871" y="409"/>
                      </a:cubicBezTo>
                      <a:cubicBezTo>
                        <a:pt x="871" y="409"/>
                        <a:pt x="826" y="382"/>
                        <a:pt x="755" y="338"/>
                      </a:cubicBezTo>
                      <a:cubicBezTo>
                        <a:pt x="666" y="285"/>
                        <a:pt x="586" y="231"/>
                        <a:pt x="498" y="187"/>
                      </a:cubicBezTo>
                      <a:cubicBezTo>
                        <a:pt x="400" y="143"/>
                        <a:pt x="311" y="107"/>
                        <a:pt x="213" y="80"/>
                      </a:cubicBezTo>
                      <a:lnTo>
                        <a:pt x="125" y="45"/>
                      </a:lnTo>
                      <a:lnTo>
                        <a:pt x="98" y="36"/>
                      </a:lnTo>
                      <a:cubicBezTo>
                        <a:pt x="98" y="18"/>
                        <a:pt x="80" y="9"/>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7780285" y="3862240"/>
                  <a:ext cx="90911" cy="92259"/>
                </a:xfrm>
                <a:custGeom>
                  <a:avLst/>
                  <a:gdLst/>
                  <a:ahLst/>
                  <a:cxnLst/>
                  <a:rect l="l" t="t" r="r" b="b"/>
                  <a:pathLst>
                    <a:path w="1147" h="1164" extrusionOk="0">
                      <a:moveTo>
                        <a:pt x="72" y="18"/>
                      </a:moveTo>
                      <a:lnTo>
                        <a:pt x="54" y="9"/>
                      </a:lnTo>
                      <a:cubicBezTo>
                        <a:pt x="45" y="0"/>
                        <a:pt x="18" y="0"/>
                        <a:pt x="9" y="18"/>
                      </a:cubicBezTo>
                      <a:lnTo>
                        <a:pt x="9" y="27"/>
                      </a:lnTo>
                      <a:cubicBezTo>
                        <a:pt x="1" y="45"/>
                        <a:pt x="1" y="62"/>
                        <a:pt x="18" y="71"/>
                      </a:cubicBezTo>
                      <a:lnTo>
                        <a:pt x="36" y="80"/>
                      </a:lnTo>
                      <a:cubicBezTo>
                        <a:pt x="45" y="89"/>
                        <a:pt x="54" y="89"/>
                        <a:pt x="72" y="80"/>
                      </a:cubicBezTo>
                      <a:lnTo>
                        <a:pt x="98" y="98"/>
                      </a:lnTo>
                      <a:cubicBezTo>
                        <a:pt x="134" y="125"/>
                        <a:pt x="178" y="151"/>
                        <a:pt x="240" y="196"/>
                      </a:cubicBezTo>
                      <a:cubicBezTo>
                        <a:pt x="374" y="293"/>
                        <a:pt x="498" y="409"/>
                        <a:pt x="622" y="524"/>
                      </a:cubicBezTo>
                      <a:cubicBezTo>
                        <a:pt x="738" y="649"/>
                        <a:pt x="853" y="782"/>
                        <a:pt x="951" y="915"/>
                      </a:cubicBezTo>
                      <a:cubicBezTo>
                        <a:pt x="986" y="968"/>
                        <a:pt x="1022" y="1030"/>
                        <a:pt x="1040" y="1057"/>
                      </a:cubicBezTo>
                      <a:cubicBezTo>
                        <a:pt x="1066" y="1084"/>
                        <a:pt x="1075" y="1110"/>
                        <a:pt x="1075" y="1110"/>
                      </a:cubicBezTo>
                      <a:cubicBezTo>
                        <a:pt x="1093" y="1137"/>
                        <a:pt x="1120" y="1164"/>
                        <a:pt x="1137" y="1155"/>
                      </a:cubicBezTo>
                      <a:cubicBezTo>
                        <a:pt x="1146" y="1146"/>
                        <a:pt x="1146" y="1110"/>
                        <a:pt x="1128" y="1075"/>
                      </a:cubicBezTo>
                      <a:cubicBezTo>
                        <a:pt x="1128" y="1075"/>
                        <a:pt x="1111" y="1057"/>
                        <a:pt x="1093" y="1022"/>
                      </a:cubicBezTo>
                      <a:cubicBezTo>
                        <a:pt x="1066" y="986"/>
                        <a:pt x="1031" y="942"/>
                        <a:pt x="995" y="879"/>
                      </a:cubicBezTo>
                      <a:cubicBezTo>
                        <a:pt x="782" y="604"/>
                        <a:pt x="533" y="364"/>
                        <a:pt x="258" y="169"/>
                      </a:cubicBezTo>
                      <a:cubicBezTo>
                        <a:pt x="196" y="125"/>
                        <a:pt x="143" y="98"/>
                        <a:pt x="116" y="71"/>
                      </a:cubicBezTo>
                      <a:lnTo>
                        <a:pt x="107" y="62"/>
                      </a:lnTo>
                      <a:lnTo>
                        <a:pt x="107" y="62"/>
                      </a:lnTo>
                      <a:lnTo>
                        <a:pt x="98" y="62"/>
                      </a:lnTo>
                      <a:lnTo>
                        <a:pt x="89" y="62"/>
                      </a:lnTo>
                      <a:cubicBezTo>
                        <a:pt x="98" y="45"/>
                        <a:pt x="89" y="18"/>
                        <a:pt x="72"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
                <p:cNvSpPr/>
                <p:nvPr/>
              </p:nvSpPr>
              <p:spPr>
                <a:xfrm>
                  <a:off x="7783138" y="3818569"/>
                  <a:ext cx="100739" cy="128163"/>
                </a:xfrm>
                <a:custGeom>
                  <a:avLst/>
                  <a:gdLst/>
                  <a:ahLst/>
                  <a:cxnLst/>
                  <a:rect l="l" t="t" r="r" b="b"/>
                  <a:pathLst>
                    <a:path w="1271" h="1617" extrusionOk="0">
                      <a:moveTo>
                        <a:pt x="80" y="27"/>
                      </a:moveTo>
                      <a:lnTo>
                        <a:pt x="71" y="18"/>
                      </a:lnTo>
                      <a:cubicBezTo>
                        <a:pt x="62" y="1"/>
                        <a:pt x="36" y="1"/>
                        <a:pt x="27" y="18"/>
                      </a:cubicBezTo>
                      <a:lnTo>
                        <a:pt x="18" y="27"/>
                      </a:lnTo>
                      <a:cubicBezTo>
                        <a:pt x="0" y="36"/>
                        <a:pt x="0" y="63"/>
                        <a:pt x="18" y="72"/>
                      </a:cubicBezTo>
                      <a:lnTo>
                        <a:pt x="27" y="80"/>
                      </a:lnTo>
                      <a:cubicBezTo>
                        <a:pt x="36" y="89"/>
                        <a:pt x="53" y="89"/>
                        <a:pt x="62" y="80"/>
                      </a:cubicBezTo>
                      <a:lnTo>
                        <a:pt x="98" y="107"/>
                      </a:lnTo>
                      <a:cubicBezTo>
                        <a:pt x="133" y="152"/>
                        <a:pt x="178" y="196"/>
                        <a:pt x="240" y="267"/>
                      </a:cubicBezTo>
                      <a:cubicBezTo>
                        <a:pt x="364" y="391"/>
                        <a:pt x="515" y="578"/>
                        <a:pt x="666" y="764"/>
                      </a:cubicBezTo>
                      <a:cubicBezTo>
                        <a:pt x="808" y="951"/>
                        <a:pt x="942" y="1146"/>
                        <a:pt x="1030" y="1297"/>
                      </a:cubicBezTo>
                      <a:cubicBezTo>
                        <a:pt x="1128" y="1448"/>
                        <a:pt x="1181" y="1546"/>
                        <a:pt x="1181" y="1546"/>
                      </a:cubicBezTo>
                      <a:cubicBezTo>
                        <a:pt x="1208" y="1590"/>
                        <a:pt x="1235" y="1617"/>
                        <a:pt x="1252" y="1608"/>
                      </a:cubicBezTo>
                      <a:cubicBezTo>
                        <a:pt x="1270" y="1599"/>
                        <a:pt x="1252" y="1564"/>
                        <a:pt x="1235" y="1519"/>
                      </a:cubicBezTo>
                      <a:cubicBezTo>
                        <a:pt x="1235" y="1519"/>
                        <a:pt x="1172" y="1413"/>
                        <a:pt x="1075" y="1271"/>
                      </a:cubicBezTo>
                      <a:cubicBezTo>
                        <a:pt x="977" y="1120"/>
                        <a:pt x="844" y="924"/>
                        <a:pt x="693" y="738"/>
                      </a:cubicBezTo>
                      <a:cubicBezTo>
                        <a:pt x="551" y="551"/>
                        <a:pt x="391" y="374"/>
                        <a:pt x="266" y="240"/>
                      </a:cubicBezTo>
                      <a:cubicBezTo>
                        <a:pt x="204" y="178"/>
                        <a:pt x="151" y="125"/>
                        <a:pt x="116" y="89"/>
                      </a:cubicBezTo>
                      <a:lnTo>
                        <a:pt x="89" y="63"/>
                      </a:lnTo>
                      <a:cubicBezTo>
                        <a:pt x="89" y="45"/>
                        <a:pt x="89" y="36"/>
                        <a:pt x="80" y="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
                <p:cNvSpPr/>
                <p:nvPr/>
              </p:nvSpPr>
              <p:spPr>
                <a:xfrm>
                  <a:off x="7841552" y="3860100"/>
                  <a:ext cx="50013" cy="81004"/>
                </a:xfrm>
                <a:custGeom>
                  <a:avLst/>
                  <a:gdLst/>
                  <a:ahLst/>
                  <a:cxnLst/>
                  <a:rect l="l" t="t" r="r" b="b"/>
                  <a:pathLst>
                    <a:path w="631" h="1022" extrusionOk="0">
                      <a:moveTo>
                        <a:pt x="71" y="36"/>
                      </a:moveTo>
                      <a:lnTo>
                        <a:pt x="62" y="18"/>
                      </a:lnTo>
                      <a:cubicBezTo>
                        <a:pt x="54" y="9"/>
                        <a:pt x="36" y="1"/>
                        <a:pt x="18" y="18"/>
                      </a:cubicBezTo>
                      <a:lnTo>
                        <a:pt x="9" y="18"/>
                      </a:lnTo>
                      <a:cubicBezTo>
                        <a:pt x="0" y="36"/>
                        <a:pt x="0" y="54"/>
                        <a:pt x="9" y="72"/>
                      </a:cubicBezTo>
                      <a:lnTo>
                        <a:pt x="18" y="80"/>
                      </a:lnTo>
                      <a:cubicBezTo>
                        <a:pt x="27" y="89"/>
                        <a:pt x="45" y="89"/>
                        <a:pt x="54" y="89"/>
                      </a:cubicBezTo>
                      <a:lnTo>
                        <a:pt x="71" y="116"/>
                      </a:lnTo>
                      <a:lnTo>
                        <a:pt x="142" y="205"/>
                      </a:lnTo>
                      <a:cubicBezTo>
                        <a:pt x="205" y="285"/>
                        <a:pt x="276" y="400"/>
                        <a:pt x="338" y="516"/>
                      </a:cubicBezTo>
                      <a:cubicBezTo>
                        <a:pt x="409" y="631"/>
                        <a:pt x="462" y="747"/>
                        <a:pt x="506" y="835"/>
                      </a:cubicBezTo>
                      <a:cubicBezTo>
                        <a:pt x="542" y="924"/>
                        <a:pt x="569" y="986"/>
                        <a:pt x="569" y="986"/>
                      </a:cubicBezTo>
                      <a:cubicBezTo>
                        <a:pt x="578" y="1013"/>
                        <a:pt x="604" y="1022"/>
                        <a:pt x="613" y="1022"/>
                      </a:cubicBezTo>
                      <a:cubicBezTo>
                        <a:pt x="631" y="1013"/>
                        <a:pt x="631" y="986"/>
                        <a:pt x="622" y="960"/>
                      </a:cubicBezTo>
                      <a:cubicBezTo>
                        <a:pt x="622" y="960"/>
                        <a:pt x="595" y="898"/>
                        <a:pt x="551" y="809"/>
                      </a:cubicBezTo>
                      <a:cubicBezTo>
                        <a:pt x="506" y="720"/>
                        <a:pt x="444" y="605"/>
                        <a:pt x="373" y="489"/>
                      </a:cubicBezTo>
                      <a:cubicBezTo>
                        <a:pt x="311" y="374"/>
                        <a:pt x="231" y="267"/>
                        <a:pt x="169" y="187"/>
                      </a:cubicBezTo>
                      <a:cubicBezTo>
                        <a:pt x="142" y="152"/>
                        <a:pt x="116" y="116"/>
                        <a:pt x="98" y="89"/>
                      </a:cubicBezTo>
                      <a:lnTo>
                        <a:pt x="80" y="72"/>
                      </a:lnTo>
                      <a:cubicBezTo>
                        <a:pt x="80" y="54"/>
                        <a:pt x="80" y="45"/>
                        <a:pt x="71"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7841552" y="3817142"/>
                  <a:ext cx="57067" cy="122615"/>
                </a:xfrm>
                <a:custGeom>
                  <a:avLst/>
                  <a:gdLst/>
                  <a:ahLst/>
                  <a:cxnLst/>
                  <a:rect l="l" t="t" r="r" b="b"/>
                  <a:pathLst>
                    <a:path w="720" h="1547" extrusionOk="0">
                      <a:moveTo>
                        <a:pt x="71" y="36"/>
                      </a:moveTo>
                      <a:lnTo>
                        <a:pt x="71" y="19"/>
                      </a:lnTo>
                      <a:cubicBezTo>
                        <a:pt x="62" y="1"/>
                        <a:pt x="45" y="1"/>
                        <a:pt x="27" y="10"/>
                      </a:cubicBezTo>
                      <a:lnTo>
                        <a:pt x="18" y="10"/>
                      </a:lnTo>
                      <a:cubicBezTo>
                        <a:pt x="0" y="19"/>
                        <a:pt x="0" y="45"/>
                        <a:pt x="9" y="63"/>
                      </a:cubicBezTo>
                      <a:lnTo>
                        <a:pt x="18" y="72"/>
                      </a:lnTo>
                      <a:cubicBezTo>
                        <a:pt x="27" y="81"/>
                        <a:pt x="36" y="81"/>
                        <a:pt x="54" y="81"/>
                      </a:cubicBezTo>
                      <a:lnTo>
                        <a:pt x="71" y="116"/>
                      </a:lnTo>
                      <a:cubicBezTo>
                        <a:pt x="98" y="152"/>
                        <a:pt x="125" y="205"/>
                        <a:pt x="160" y="267"/>
                      </a:cubicBezTo>
                      <a:cubicBezTo>
                        <a:pt x="249" y="427"/>
                        <a:pt x="329" y="587"/>
                        <a:pt x="400" y="747"/>
                      </a:cubicBezTo>
                      <a:cubicBezTo>
                        <a:pt x="471" y="916"/>
                        <a:pt x="533" y="1075"/>
                        <a:pt x="586" y="1253"/>
                      </a:cubicBezTo>
                      <a:cubicBezTo>
                        <a:pt x="631" y="1386"/>
                        <a:pt x="657" y="1484"/>
                        <a:pt x="657" y="1484"/>
                      </a:cubicBezTo>
                      <a:cubicBezTo>
                        <a:pt x="666" y="1520"/>
                        <a:pt x="693" y="1546"/>
                        <a:pt x="702" y="1546"/>
                      </a:cubicBezTo>
                      <a:cubicBezTo>
                        <a:pt x="720" y="1537"/>
                        <a:pt x="720" y="1511"/>
                        <a:pt x="711" y="1466"/>
                      </a:cubicBezTo>
                      <a:cubicBezTo>
                        <a:pt x="711" y="1466"/>
                        <a:pt x="684" y="1369"/>
                        <a:pt x="640" y="1235"/>
                      </a:cubicBezTo>
                      <a:cubicBezTo>
                        <a:pt x="595" y="1093"/>
                        <a:pt x="524" y="907"/>
                        <a:pt x="435" y="729"/>
                      </a:cubicBezTo>
                      <a:cubicBezTo>
                        <a:pt x="364" y="569"/>
                        <a:pt x="284" y="409"/>
                        <a:pt x="187" y="249"/>
                      </a:cubicBezTo>
                      <a:cubicBezTo>
                        <a:pt x="151" y="187"/>
                        <a:pt x="116" y="143"/>
                        <a:pt x="98" y="98"/>
                      </a:cubicBezTo>
                      <a:lnTo>
                        <a:pt x="89" y="81"/>
                      </a:lnTo>
                      <a:lnTo>
                        <a:pt x="89" y="72"/>
                      </a:lnTo>
                      <a:lnTo>
                        <a:pt x="89" y="72"/>
                      </a:lnTo>
                      <a:cubicBezTo>
                        <a:pt x="89" y="54"/>
                        <a:pt x="89" y="36"/>
                        <a:pt x="71"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7847180" y="3777750"/>
                  <a:ext cx="57781" cy="162721"/>
                </a:xfrm>
                <a:custGeom>
                  <a:avLst/>
                  <a:gdLst/>
                  <a:ahLst/>
                  <a:cxnLst/>
                  <a:rect l="l" t="t" r="r" b="b"/>
                  <a:pathLst>
                    <a:path w="729" h="2053" extrusionOk="0">
                      <a:moveTo>
                        <a:pt x="80" y="45"/>
                      </a:moveTo>
                      <a:lnTo>
                        <a:pt x="80" y="36"/>
                      </a:lnTo>
                      <a:cubicBezTo>
                        <a:pt x="80" y="18"/>
                        <a:pt x="54" y="0"/>
                        <a:pt x="36" y="9"/>
                      </a:cubicBezTo>
                      <a:lnTo>
                        <a:pt x="27" y="9"/>
                      </a:lnTo>
                      <a:cubicBezTo>
                        <a:pt x="9" y="18"/>
                        <a:pt x="0" y="36"/>
                        <a:pt x="9" y="54"/>
                      </a:cubicBezTo>
                      <a:lnTo>
                        <a:pt x="9" y="63"/>
                      </a:lnTo>
                      <a:cubicBezTo>
                        <a:pt x="18" y="80"/>
                        <a:pt x="27" y="80"/>
                        <a:pt x="36" y="80"/>
                      </a:cubicBezTo>
                      <a:lnTo>
                        <a:pt x="658" y="1963"/>
                      </a:lnTo>
                      <a:cubicBezTo>
                        <a:pt x="675" y="2017"/>
                        <a:pt x="702" y="2052"/>
                        <a:pt x="720" y="2043"/>
                      </a:cubicBezTo>
                      <a:cubicBezTo>
                        <a:pt x="729" y="2043"/>
                        <a:pt x="729" y="1999"/>
                        <a:pt x="720" y="1945"/>
                      </a:cubicBezTo>
                      <a:lnTo>
                        <a:pt x="71" y="80"/>
                      </a:lnTo>
                      <a:cubicBezTo>
                        <a:pt x="80" y="71"/>
                        <a:pt x="80" y="54"/>
                        <a:pt x="80"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7886571" y="3864301"/>
                  <a:ext cx="30357" cy="71889"/>
                </a:xfrm>
                <a:custGeom>
                  <a:avLst/>
                  <a:gdLst/>
                  <a:ahLst/>
                  <a:cxnLst/>
                  <a:rect l="l" t="t" r="r" b="b"/>
                  <a:pathLst>
                    <a:path w="383" h="907" extrusionOk="0">
                      <a:moveTo>
                        <a:pt x="81" y="54"/>
                      </a:moveTo>
                      <a:lnTo>
                        <a:pt x="81" y="36"/>
                      </a:lnTo>
                      <a:cubicBezTo>
                        <a:pt x="81" y="19"/>
                        <a:pt x="63" y="1"/>
                        <a:pt x="45" y="10"/>
                      </a:cubicBezTo>
                      <a:lnTo>
                        <a:pt x="36" y="10"/>
                      </a:lnTo>
                      <a:cubicBezTo>
                        <a:pt x="18" y="10"/>
                        <a:pt x="1" y="27"/>
                        <a:pt x="10" y="45"/>
                      </a:cubicBezTo>
                      <a:lnTo>
                        <a:pt x="10" y="63"/>
                      </a:lnTo>
                      <a:cubicBezTo>
                        <a:pt x="10" y="72"/>
                        <a:pt x="27" y="81"/>
                        <a:pt x="36" y="81"/>
                      </a:cubicBezTo>
                      <a:lnTo>
                        <a:pt x="45" y="116"/>
                      </a:lnTo>
                      <a:cubicBezTo>
                        <a:pt x="45" y="134"/>
                        <a:pt x="54" y="170"/>
                        <a:pt x="63" y="205"/>
                      </a:cubicBezTo>
                      <a:cubicBezTo>
                        <a:pt x="81" y="285"/>
                        <a:pt x="107" y="383"/>
                        <a:pt x="143" y="480"/>
                      </a:cubicBezTo>
                      <a:cubicBezTo>
                        <a:pt x="178" y="587"/>
                        <a:pt x="214" y="685"/>
                        <a:pt x="249" y="756"/>
                      </a:cubicBezTo>
                      <a:cubicBezTo>
                        <a:pt x="276" y="827"/>
                        <a:pt x="303" y="871"/>
                        <a:pt x="303" y="871"/>
                      </a:cubicBezTo>
                      <a:cubicBezTo>
                        <a:pt x="312" y="907"/>
                        <a:pt x="383" y="871"/>
                        <a:pt x="356" y="845"/>
                      </a:cubicBezTo>
                      <a:cubicBezTo>
                        <a:pt x="356" y="845"/>
                        <a:pt x="329" y="800"/>
                        <a:pt x="294" y="738"/>
                      </a:cubicBezTo>
                      <a:cubicBezTo>
                        <a:pt x="258" y="667"/>
                        <a:pt x="223" y="569"/>
                        <a:pt x="187" y="472"/>
                      </a:cubicBezTo>
                      <a:cubicBezTo>
                        <a:pt x="152" y="374"/>
                        <a:pt x="116" y="276"/>
                        <a:pt x="98" y="205"/>
                      </a:cubicBezTo>
                      <a:cubicBezTo>
                        <a:pt x="89" y="161"/>
                        <a:pt x="81" y="134"/>
                        <a:pt x="72" y="116"/>
                      </a:cubicBezTo>
                      <a:lnTo>
                        <a:pt x="72" y="81"/>
                      </a:lnTo>
                      <a:cubicBezTo>
                        <a:pt x="81" y="72"/>
                        <a:pt x="89" y="63"/>
                        <a:pt x="81"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7902106" y="3769269"/>
                  <a:ext cx="17675" cy="162007"/>
                </a:xfrm>
                <a:custGeom>
                  <a:avLst/>
                  <a:gdLst/>
                  <a:ahLst/>
                  <a:cxnLst/>
                  <a:rect l="l" t="t" r="r" b="b"/>
                  <a:pathLst>
                    <a:path w="223" h="2044" extrusionOk="0">
                      <a:moveTo>
                        <a:pt x="133" y="63"/>
                      </a:moveTo>
                      <a:lnTo>
                        <a:pt x="133" y="45"/>
                      </a:lnTo>
                      <a:cubicBezTo>
                        <a:pt x="133" y="27"/>
                        <a:pt x="124" y="10"/>
                        <a:pt x="107" y="10"/>
                      </a:cubicBezTo>
                      <a:lnTo>
                        <a:pt x="98" y="10"/>
                      </a:lnTo>
                      <a:cubicBezTo>
                        <a:pt x="80" y="1"/>
                        <a:pt x="62" y="19"/>
                        <a:pt x="53" y="36"/>
                      </a:cubicBezTo>
                      <a:lnTo>
                        <a:pt x="53" y="45"/>
                      </a:lnTo>
                      <a:cubicBezTo>
                        <a:pt x="53" y="63"/>
                        <a:pt x="62" y="72"/>
                        <a:pt x="71" y="81"/>
                      </a:cubicBezTo>
                      <a:lnTo>
                        <a:pt x="62" y="125"/>
                      </a:lnTo>
                      <a:cubicBezTo>
                        <a:pt x="53" y="170"/>
                        <a:pt x="44" y="250"/>
                        <a:pt x="36" y="338"/>
                      </a:cubicBezTo>
                      <a:cubicBezTo>
                        <a:pt x="18" y="427"/>
                        <a:pt x="9" y="534"/>
                        <a:pt x="9" y="649"/>
                      </a:cubicBezTo>
                      <a:cubicBezTo>
                        <a:pt x="0" y="765"/>
                        <a:pt x="0" y="880"/>
                        <a:pt x="9" y="1004"/>
                      </a:cubicBezTo>
                      <a:cubicBezTo>
                        <a:pt x="9" y="1226"/>
                        <a:pt x="36" y="1449"/>
                        <a:pt x="80" y="1671"/>
                      </a:cubicBezTo>
                      <a:cubicBezTo>
                        <a:pt x="98" y="1759"/>
                        <a:pt x="116" y="1830"/>
                        <a:pt x="133" y="1884"/>
                      </a:cubicBezTo>
                      <a:cubicBezTo>
                        <a:pt x="142" y="1937"/>
                        <a:pt x="151" y="1964"/>
                        <a:pt x="151" y="1964"/>
                      </a:cubicBezTo>
                      <a:cubicBezTo>
                        <a:pt x="169" y="2008"/>
                        <a:pt x="187" y="2044"/>
                        <a:pt x="204" y="2044"/>
                      </a:cubicBezTo>
                      <a:cubicBezTo>
                        <a:pt x="222" y="2035"/>
                        <a:pt x="222" y="1990"/>
                        <a:pt x="204" y="1946"/>
                      </a:cubicBezTo>
                      <a:cubicBezTo>
                        <a:pt x="204" y="1946"/>
                        <a:pt x="195" y="1919"/>
                        <a:pt x="187" y="1866"/>
                      </a:cubicBezTo>
                      <a:cubicBezTo>
                        <a:pt x="169" y="1822"/>
                        <a:pt x="151" y="1742"/>
                        <a:pt x="133" y="1662"/>
                      </a:cubicBezTo>
                      <a:cubicBezTo>
                        <a:pt x="89" y="1440"/>
                        <a:pt x="53" y="1226"/>
                        <a:pt x="44" y="1004"/>
                      </a:cubicBezTo>
                      <a:cubicBezTo>
                        <a:pt x="44" y="889"/>
                        <a:pt x="44" y="765"/>
                        <a:pt x="44" y="649"/>
                      </a:cubicBezTo>
                      <a:cubicBezTo>
                        <a:pt x="53" y="543"/>
                        <a:pt x="62" y="427"/>
                        <a:pt x="71" y="347"/>
                      </a:cubicBezTo>
                      <a:cubicBezTo>
                        <a:pt x="80" y="258"/>
                        <a:pt x="89" y="178"/>
                        <a:pt x="98" y="134"/>
                      </a:cubicBezTo>
                      <a:lnTo>
                        <a:pt x="107" y="90"/>
                      </a:lnTo>
                      <a:cubicBezTo>
                        <a:pt x="116" y="90"/>
                        <a:pt x="133" y="72"/>
                        <a:pt x="133"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7918275" y="3846706"/>
                  <a:ext cx="12048" cy="73315"/>
                </a:xfrm>
                <a:custGeom>
                  <a:avLst/>
                  <a:gdLst/>
                  <a:ahLst/>
                  <a:cxnLst/>
                  <a:rect l="l" t="t" r="r" b="b"/>
                  <a:pathLst>
                    <a:path w="152" h="925" extrusionOk="0">
                      <a:moveTo>
                        <a:pt x="71" y="54"/>
                      </a:moveTo>
                      <a:lnTo>
                        <a:pt x="71" y="36"/>
                      </a:lnTo>
                      <a:cubicBezTo>
                        <a:pt x="80" y="19"/>
                        <a:pt x="62" y="1"/>
                        <a:pt x="45" y="1"/>
                      </a:cubicBezTo>
                      <a:lnTo>
                        <a:pt x="36" y="1"/>
                      </a:lnTo>
                      <a:cubicBezTo>
                        <a:pt x="18" y="1"/>
                        <a:pt x="0" y="19"/>
                        <a:pt x="0" y="36"/>
                      </a:cubicBezTo>
                      <a:lnTo>
                        <a:pt x="0" y="45"/>
                      </a:lnTo>
                      <a:cubicBezTo>
                        <a:pt x="0" y="63"/>
                        <a:pt x="9" y="72"/>
                        <a:pt x="18" y="81"/>
                      </a:cubicBezTo>
                      <a:lnTo>
                        <a:pt x="18" y="98"/>
                      </a:lnTo>
                      <a:cubicBezTo>
                        <a:pt x="18" y="365"/>
                        <a:pt x="36" y="631"/>
                        <a:pt x="89" y="889"/>
                      </a:cubicBezTo>
                      <a:cubicBezTo>
                        <a:pt x="98" y="907"/>
                        <a:pt x="107" y="924"/>
                        <a:pt x="134" y="924"/>
                      </a:cubicBezTo>
                      <a:cubicBezTo>
                        <a:pt x="142" y="916"/>
                        <a:pt x="151" y="898"/>
                        <a:pt x="151" y="880"/>
                      </a:cubicBezTo>
                      <a:cubicBezTo>
                        <a:pt x="89" y="623"/>
                        <a:pt x="54" y="365"/>
                        <a:pt x="54" y="98"/>
                      </a:cubicBezTo>
                      <a:lnTo>
                        <a:pt x="54" y="81"/>
                      </a:lnTo>
                      <a:cubicBezTo>
                        <a:pt x="62" y="81"/>
                        <a:pt x="71" y="63"/>
                        <a:pt x="71" y="5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7922476" y="3851620"/>
                  <a:ext cx="13474" cy="59921"/>
                </a:xfrm>
                <a:custGeom>
                  <a:avLst/>
                  <a:gdLst/>
                  <a:ahLst/>
                  <a:cxnLst/>
                  <a:rect l="l" t="t" r="r" b="b"/>
                  <a:pathLst>
                    <a:path w="170" h="756" extrusionOk="0">
                      <a:moveTo>
                        <a:pt x="169" y="63"/>
                      </a:moveTo>
                      <a:lnTo>
                        <a:pt x="169" y="54"/>
                      </a:lnTo>
                      <a:cubicBezTo>
                        <a:pt x="169" y="36"/>
                        <a:pt x="160" y="10"/>
                        <a:pt x="143" y="10"/>
                      </a:cubicBezTo>
                      <a:lnTo>
                        <a:pt x="134" y="10"/>
                      </a:lnTo>
                      <a:cubicBezTo>
                        <a:pt x="116" y="1"/>
                        <a:pt x="98" y="10"/>
                        <a:pt x="98" y="28"/>
                      </a:cubicBezTo>
                      <a:lnTo>
                        <a:pt x="98" y="36"/>
                      </a:lnTo>
                      <a:cubicBezTo>
                        <a:pt x="89" y="54"/>
                        <a:pt x="98" y="63"/>
                        <a:pt x="107" y="72"/>
                      </a:cubicBezTo>
                      <a:lnTo>
                        <a:pt x="98" y="99"/>
                      </a:lnTo>
                      <a:cubicBezTo>
                        <a:pt x="36" y="303"/>
                        <a:pt x="1" y="516"/>
                        <a:pt x="9" y="729"/>
                      </a:cubicBezTo>
                      <a:cubicBezTo>
                        <a:pt x="9" y="747"/>
                        <a:pt x="27" y="756"/>
                        <a:pt x="36" y="756"/>
                      </a:cubicBezTo>
                      <a:cubicBezTo>
                        <a:pt x="54" y="756"/>
                        <a:pt x="72" y="747"/>
                        <a:pt x="72" y="729"/>
                      </a:cubicBezTo>
                      <a:cubicBezTo>
                        <a:pt x="54" y="516"/>
                        <a:pt x="72" y="303"/>
                        <a:pt x="134" y="99"/>
                      </a:cubicBezTo>
                      <a:lnTo>
                        <a:pt x="134" y="81"/>
                      </a:lnTo>
                      <a:cubicBezTo>
                        <a:pt x="143" y="81"/>
                        <a:pt x="160" y="72"/>
                        <a:pt x="169"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7793679" y="3887524"/>
                  <a:ext cx="82430" cy="59921"/>
                </a:xfrm>
                <a:custGeom>
                  <a:avLst/>
                  <a:gdLst/>
                  <a:ahLst/>
                  <a:cxnLst/>
                  <a:rect l="l" t="t" r="r" b="b"/>
                  <a:pathLst>
                    <a:path w="1040" h="756" extrusionOk="0">
                      <a:moveTo>
                        <a:pt x="45" y="1"/>
                      </a:moveTo>
                      <a:lnTo>
                        <a:pt x="36" y="1"/>
                      </a:lnTo>
                      <a:cubicBezTo>
                        <a:pt x="18" y="1"/>
                        <a:pt x="0" y="19"/>
                        <a:pt x="0" y="36"/>
                      </a:cubicBezTo>
                      <a:lnTo>
                        <a:pt x="0" y="45"/>
                      </a:lnTo>
                      <a:cubicBezTo>
                        <a:pt x="9" y="63"/>
                        <a:pt x="18" y="81"/>
                        <a:pt x="45" y="72"/>
                      </a:cubicBezTo>
                      <a:lnTo>
                        <a:pt x="54" y="72"/>
                      </a:lnTo>
                      <a:cubicBezTo>
                        <a:pt x="62" y="72"/>
                        <a:pt x="71" y="63"/>
                        <a:pt x="80" y="54"/>
                      </a:cubicBezTo>
                      <a:lnTo>
                        <a:pt x="107" y="54"/>
                      </a:lnTo>
                      <a:cubicBezTo>
                        <a:pt x="160" y="54"/>
                        <a:pt x="205" y="54"/>
                        <a:pt x="240" y="72"/>
                      </a:cubicBezTo>
                      <a:cubicBezTo>
                        <a:pt x="373" y="99"/>
                        <a:pt x="498" y="170"/>
                        <a:pt x="595" y="259"/>
                      </a:cubicBezTo>
                      <a:cubicBezTo>
                        <a:pt x="702" y="347"/>
                        <a:pt x="791" y="454"/>
                        <a:pt x="871" y="560"/>
                      </a:cubicBezTo>
                      <a:cubicBezTo>
                        <a:pt x="933" y="658"/>
                        <a:pt x="977" y="720"/>
                        <a:pt x="977" y="720"/>
                      </a:cubicBezTo>
                      <a:cubicBezTo>
                        <a:pt x="986" y="747"/>
                        <a:pt x="1013" y="756"/>
                        <a:pt x="1031" y="747"/>
                      </a:cubicBezTo>
                      <a:cubicBezTo>
                        <a:pt x="1039" y="738"/>
                        <a:pt x="1039" y="711"/>
                        <a:pt x="1022" y="685"/>
                      </a:cubicBezTo>
                      <a:cubicBezTo>
                        <a:pt x="1022" y="685"/>
                        <a:pt x="977" y="623"/>
                        <a:pt x="906" y="534"/>
                      </a:cubicBezTo>
                      <a:cubicBezTo>
                        <a:pt x="826" y="418"/>
                        <a:pt x="737" y="312"/>
                        <a:pt x="622" y="223"/>
                      </a:cubicBezTo>
                      <a:cubicBezTo>
                        <a:pt x="515" y="134"/>
                        <a:pt x="391" y="63"/>
                        <a:pt x="249" y="36"/>
                      </a:cubicBezTo>
                      <a:cubicBezTo>
                        <a:pt x="205" y="28"/>
                        <a:pt x="160" y="19"/>
                        <a:pt x="107" y="19"/>
                      </a:cubicBezTo>
                      <a:lnTo>
                        <a:pt x="80" y="19"/>
                      </a:lnTo>
                      <a:cubicBezTo>
                        <a:pt x="71" y="10"/>
                        <a:pt x="6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7764116" y="3899492"/>
                  <a:ext cx="91545" cy="46605"/>
                </a:xfrm>
                <a:custGeom>
                  <a:avLst/>
                  <a:gdLst/>
                  <a:ahLst/>
                  <a:cxnLst/>
                  <a:rect l="l" t="t" r="r" b="b"/>
                  <a:pathLst>
                    <a:path w="1155" h="588" extrusionOk="0">
                      <a:moveTo>
                        <a:pt x="45" y="1"/>
                      </a:moveTo>
                      <a:lnTo>
                        <a:pt x="36" y="1"/>
                      </a:lnTo>
                      <a:cubicBezTo>
                        <a:pt x="18" y="10"/>
                        <a:pt x="0" y="28"/>
                        <a:pt x="9" y="45"/>
                      </a:cubicBezTo>
                      <a:lnTo>
                        <a:pt x="9" y="54"/>
                      </a:lnTo>
                      <a:cubicBezTo>
                        <a:pt x="9" y="72"/>
                        <a:pt x="36" y="81"/>
                        <a:pt x="45" y="81"/>
                      </a:cubicBezTo>
                      <a:lnTo>
                        <a:pt x="54" y="81"/>
                      </a:lnTo>
                      <a:lnTo>
                        <a:pt x="62" y="81"/>
                      </a:lnTo>
                      <a:cubicBezTo>
                        <a:pt x="71" y="72"/>
                        <a:pt x="80" y="63"/>
                        <a:pt x="80" y="45"/>
                      </a:cubicBezTo>
                      <a:lnTo>
                        <a:pt x="89" y="45"/>
                      </a:lnTo>
                      <a:lnTo>
                        <a:pt x="116" y="45"/>
                      </a:lnTo>
                      <a:cubicBezTo>
                        <a:pt x="160" y="45"/>
                        <a:pt x="205" y="36"/>
                        <a:pt x="249" y="45"/>
                      </a:cubicBezTo>
                      <a:cubicBezTo>
                        <a:pt x="382" y="54"/>
                        <a:pt x="515" y="99"/>
                        <a:pt x="631" y="170"/>
                      </a:cubicBezTo>
                      <a:cubicBezTo>
                        <a:pt x="746" y="241"/>
                        <a:pt x="853" y="321"/>
                        <a:pt x="951" y="418"/>
                      </a:cubicBezTo>
                      <a:cubicBezTo>
                        <a:pt x="1031" y="498"/>
                        <a:pt x="1084" y="560"/>
                        <a:pt x="1084" y="560"/>
                      </a:cubicBezTo>
                      <a:cubicBezTo>
                        <a:pt x="1102" y="578"/>
                        <a:pt x="1128" y="587"/>
                        <a:pt x="1137" y="578"/>
                      </a:cubicBezTo>
                      <a:cubicBezTo>
                        <a:pt x="1155" y="569"/>
                        <a:pt x="1137" y="543"/>
                        <a:pt x="1119" y="516"/>
                      </a:cubicBezTo>
                      <a:cubicBezTo>
                        <a:pt x="1119" y="516"/>
                        <a:pt x="1066" y="463"/>
                        <a:pt x="986" y="383"/>
                      </a:cubicBezTo>
                      <a:cubicBezTo>
                        <a:pt x="888" y="285"/>
                        <a:pt x="773" y="196"/>
                        <a:pt x="657" y="125"/>
                      </a:cubicBezTo>
                      <a:cubicBezTo>
                        <a:pt x="533" y="54"/>
                        <a:pt x="391" y="19"/>
                        <a:pt x="249" y="10"/>
                      </a:cubicBezTo>
                      <a:cubicBezTo>
                        <a:pt x="205" y="10"/>
                        <a:pt x="160" y="10"/>
                        <a:pt x="107" y="19"/>
                      </a:cubicBezTo>
                      <a:lnTo>
                        <a:pt x="80" y="19"/>
                      </a:lnTo>
                      <a:lnTo>
                        <a:pt x="80" y="19"/>
                      </a:lnTo>
                      <a:cubicBezTo>
                        <a:pt x="71" y="10"/>
                        <a:pt x="6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7899966" y="3827049"/>
                  <a:ext cx="37411" cy="92972"/>
                </a:xfrm>
                <a:custGeom>
                  <a:avLst/>
                  <a:gdLst/>
                  <a:ahLst/>
                  <a:cxnLst/>
                  <a:rect l="l" t="t" r="r" b="b"/>
                  <a:pathLst>
                    <a:path w="472" h="1173" extrusionOk="0">
                      <a:moveTo>
                        <a:pt x="436" y="80"/>
                      </a:moveTo>
                      <a:lnTo>
                        <a:pt x="453" y="80"/>
                      </a:lnTo>
                      <a:cubicBezTo>
                        <a:pt x="471" y="71"/>
                        <a:pt x="471" y="53"/>
                        <a:pt x="471" y="36"/>
                      </a:cubicBezTo>
                      <a:lnTo>
                        <a:pt x="471" y="27"/>
                      </a:lnTo>
                      <a:cubicBezTo>
                        <a:pt x="462" y="9"/>
                        <a:pt x="436" y="0"/>
                        <a:pt x="418" y="9"/>
                      </a:cubicBezTo>
                      <a:lnTo>
                        <a:pt x="418" y="9"/>
                      </a:lnTo>
                      <a:lnTo>
                        <a:pt x="409" y="9"/>
                      </a:lnTo>
                      <a:cubicBezTo>
                        <a:pt x="400" y="18"/>
                        <a:pt x="391" y="27"/>
                        <a:pt x="391" y="45"/>
                      </a:cubicBezTo>
                      <a:lnTo>
                        <a:pt x="382" y="45"/>
                      </a:lnTo>
                      <a:lnTo>
                        <a:pt x="365" y="62"/>
                      </a:lnTo>
                      <a:cubicBezTo>
                        <a:pt x="329" y="89"/>
                        <a:pt x="293" y="116"/>
                        <a:pt x="258" y="151"/>
                      </a:cubicBezTo>
                      <a:cubicBezTo>
                        <a:pt x="160" y="258"/>
                        <a:pt x="89" y="382"/>
                        <a:pt x="54" y="515"/>
                      </a:cubicBezTo>
                      <a:cubicBezTo>
                        <a:pt x="18" y="648"/>
                        <a:pt x="0" y="791"/>
                        <a:pt x="0" y="933"/>
                      </a:cubicBezTo>
                      <a:lnTo>
                        <a:pt x="0" y="1119"/>
                      </a:lnTo>
                      <a:cubicBezTo>
                        <a:pt x="0" y="1155"/>
                        <a:pt x="9" y="1172"/>
                        <a:pt x="27" y="1172"/>
                      </a:cubicBezTo>
                      <a:cubicBezTo>
                        <a:pt x="45" y="1172"/>
                        <a:pt x="54" y="1146"/>
                        <a:pt x="54" y="1119"/>
                      </a:cubicBezTo>
                      <a:lnTo>
                        <a:pt x="54" y="933"/>
                      </a:lnTo>
                      <a:cubicBezTo>
                        <a:pt x="54" y="799"/>
                        <a:pt x="71" y="657"/>
                        <a:pt x="98" y="533"/>
                      </a:cubicBezTo>
                      <a:cubicBezTo>
                        <a:pt x="134" y="400"/>
                        <a:pt x="196" y="275"/>
                        <a:pt x="285" y="178"/>
                      </a:cubicBezTo>
                      <a:cubicBezTo>
                        <a:pt x="320" y="142"/>
                        <a:pt x="347" y="116"/>
                        <a:pt x="382" y="89"/>
                      </a:cubicBezTo>
                      <a:lnTo>
                        <a:pt x="409" y="71"/>
                      </a:lnTo>
                      <a:lnTo>
                        <a:pt x="409" y="71"/>
                      </a:lnTo>
                      <a:cubicBezTo>
                        <a:pt x="418" y="80"/>
                        <a:pt x="427" y="80"/>
                        <a:pt x="436"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9" name="Google Shape;5669;p7"/>
              <p:cNvSpPr/>
              <p:nvPr/>
            </p:nvSpPr>
            <p:spPr>
              <a:xfrm>
                <a:off x="7906307" y="3806125"/>
                <a:ext cx="78943" cy="134980"/>
              </a:xfrm>
              <a:custGeom>
                <a:avLst/>
                <a:gdLst/>
                <a:ahLst/>
                <a:cxnLst/>
                <a:rect l="l" t="t" r="r" b="b"/>
                <a:pathLst>
                  <a:path w="996" h="1703" extrusionOk="0">
                    <a:moveTo>
                      <a:pt x="843" y="1"/>
                    </a:moveTo>
                    <a:cubicBezTo>
                      <a:pt x="763" y="1"/>
                      <a:pt x="662" y="138"/>
                      <a:pt x="622" y="282"/>
                    </a:cubicBezTo>
                    <a:cubicBezTo>
                      <a:pt x="560" y="504"/>
                      <a:pt x="409" y="957"/>
                      <a:pt x="205" y="1161"/>
                    </a:cubicBezTo>
                    <a:cubicBezTo>
                      <a:pt x="0" y="1374"/>
                      <a:pt x="0" y="1641"/>
                      <a:pt x="222" y="1703"/>
                    </a:cubicBezTo>
                    <a:cubicBezTo>
                      <a:pt x="453" y="1685"/>
                      <a:pt x="649" y="1552"/>
                      <a:pt x="746" y="1339"/>
                    </a:cubicBezTo>
                    <a:cubicBezTo>
                      <a:pt x="915" y="975"/>
                      <a:pt x="995" y="415"/>
                      <a:pt x="942" y="140"/>
                    </a:cubicBezTo>
                    <a:cubicBezTo>
                      <a:pt x="923" y="40"/>
                      <a:pt x="886"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7761976" y="3876824"/>
                <a:ext cx="182536" cy="104544"/>
              </a:xfrm>
              <a:custGeom>
                <a:avLst/>
                <a:gdLst/>
                <a:ahLst/>
                <a:cxnLst/>
                <a:rect l="l" t="t" r="r" b="b"/>
                <a:pathLst>
                  <a:path w="2303" h="1319" extrusionOk="0">
                    <a:moveTo>
                      <a:pt x="2199" y="0"/>
                    </a:moveTo>
                    <a:cubicBezTo>
                      <a:pt x="2177" y="0"/>
                      <a:pt x="2149" y="22"/>
                      <a:pt x="2114" y="74"/>
                    </a:cubicBezTo>
                    <a:cubicBezTo>
                      <a:pt x="1919" y="376"/>
                      <a:pt x="1884" y="287"/>
                      <a:pt x="1448" y="438"/>
                    </a:cubicBezTo>
                    <a:cubicBezTo>
                      <a:pt x="1013" y="589"/>
                      <a:pt x="1093" y="687"/>
                      <a:pt x="800" y="784"/>
                    </a:cubicBezTo>
                    <a:cubicBezTo>
                      <a:pt x="507" y="873"/>
                      <a:pt x="1" y="838"/>
                      <a:pt x="596" y="1131"/>
                    </a:cubicBezTo>
                    <a:cubicBezTo>
                      <a:pt x="849" y="1257"/>
                      <a:pt x="1087" y="1319"/>
                      <a:pt x="1300" y="1319"/>
                    </a:cubicBezTo>
                    <a:cubicBezTo>
                      <a:pt x="1684" y="1319"/>
                      <a:pt x="1987" y="1120"/>
                      <a:pt x="2159" y="749"/>
                    </a:cubicBezTo>
                    <a:cubicBezTo>
                      <a:pt x="2276" y="492"/>
                      <a:pt x="2303"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1" name="Google Shape;5671;p7"/>
            <p:cNvSpPr/>
            <p:nvPr/>
          </p:nvSpPr>
          <p:spPr>
            <a:xfrm rot="-3872672" flipH="1">
              <a:off x="8342960" y="2545228"/>
              <a:ext cx="54549" cy="36199"/>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
            <p:cNvSpPr/>
            <p:nvPr/>
          </p:nvSpPr>
          <p:spPr>
            <a:xfrm rot="-3872672" flipH="1">
              <a:off x="8451370" y="2543896"/>
              <a:ext cx="58049" cy="38574"/>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rot="-3872672" flipH="1">
              <a:off x="7108028" y="2772111"/>
              <a:ext cx="47499" cy="28599"/>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rot="-6011034" flipH="1">
              <a:off x="6706551" y="2493863"/>
              <a:ext cx="98495" cy="169267"/>
            </a:xfrm>
            <a:custGeom>
              <a:avLst/>
              <a:gdLst/>
              <a:ahLst/>
              <a:cxnLst/>
              <a:rect l="l" t="t" r="r" b="b"/>
              <a:pathLst>
                <a:path w="3940" h="6771" extrusionOk="0">
                  <a:moveTo>
                    <a:pt x="3270" y="0"/>
                  </a:moveTo>
                  <a:cubicBezTo>
                    <a:pt x="3043" y="0"/>
                    <a:pt x="2876" y="191"/>
                    <a:pt x="2814" y="436"/>
                  </a:cubicBezTo>
                  <a:cubicBezTo>
                    <a:pt x="2744" y="647"/>
                    <a:pt x="2674" y="928"/>
                    <a:pt x="2674" y="1069"/>
                  </a:cubicBezTo>
                  <a:cubicBezTo>
                    <a:pt x="2650" y="1139"/>
                    <a:pt x="2611" y="1163"/>
                    <a:pt x="2564" y="1163"/>
                  </a:cubicBezTo>
                  <a:cubicBezTo>
                    <a:pt x="2470" y="1163"/>
                    <a:pt x="2345" y="1069"/>
                    <a:pt x="2252" y="1069"/>
                  </a:cubicBezTo>
                  <a:cubicBezTo>
                    <a:pt x="2193" y="1063"/>
                    <a:pt x="2137" y="1060"/>
                    <a:pt x="2083" y="1060"/>
                  </a:cubicBezTo>
                  <a:cubicBezTo>
                    <a:pt x="1504" y="1060"/>
                    <a:pt x="1284" y="1409"/>
                    <a:pt x="1478" y="2054"/>
                  </a:cubicBezTo>
                  <a:cubicBezTo>
                    <a:pt x="1548" y="2194"/>
                    <a:pt x="1689" y="2335"/>
                    <a:pt x="1689" y="2476"/>
                  </a:cubicBezTo>
                  <a:cubicBezTo>
                    <a:pt x="1970" y="3039"/>
                    <a:pt x="1830" y="3250"/>
                    <a:pt x="1196" y="3250"/>
                  </a:cubicBezTo>
                  <a:cubicBezTo>
                    <a:pt x="493" y="3250"/>
                    <a:pt x="282" y="3601"/>
                    <a:pt x="563" y="4164"/>
                  </a:cubicBezTo>
                  <a:cubicBezTo>
                    <a:pt x="915" y="4657"/>
                    <a:pt x="774" y="4938"/>
                    <a:pt x="493" y="5360"/>
                  </a:cubicBezTo>
                  <a:cubicBezTo>
                    <a:pt x="212" y="5782"/>
                    <a:pt x="1" y="6063"/>
                    <a:pt x="352" y="6486"/>
                  </a:cubicBezTo>
                  <a:cubicBezTo>
                    <a:pt x="550" y="6684"/>
                    <a:pt x="816" y="6770"/>
                    <a:pt x="1085" y="6770"/>
                  </a:cubicBezTo>
                  <a:cubicBezTo>
                    <a:pt x="1294" y="6770"/>
                    <a:pt x="1505" y="6718"/>
                    <a:pt x="1689" y="6626"/>
                  </a:cubicBezTo>
                  <a:cubicBezTo>
                    <a:pt x="2041" y="6486"/>
                    <a:pt x="2322" y="6204"/>
                    <a:pt x="2533" y="5852"/>
                  </a:cubicBezTo>
                  <a:cubicBezTo>
                    <a:pt x="2814" y="5501"/>
                    <a:pt x="2744" y="4938"/>
                    <a:pt x="2392" y="4727"/>
                  </a:cubicBezTo>
                  <a:cubicBezTo>
                    <a:pt x="2111" y="4446"/>
                    <a:pt x="2041" y="4234"/>
                    <a:pt x="2392" y="3953"/>
                  </a:cubicBezTo>
                  <a:cubicBezTo>
                    <a:pt x="2674" y="3672"/>
                    <a:pt x="2885" y="3531"/>
                    <a:pt x="2814" y="3179"/>
                  </a:cubicBezTo>
                  <a:cubicBezTo>
                    <a:pt x="2463" y="2405"/>
                    <a:pt x="2955" y="1491"/>
                    <a:pt x="3870" y="1421"/>
                  </a:cubicBezTo>
                  <a:lnTo>
                    <a:pt x="3870" y="1491"/>
                  </a:lnTo>
                  <a:cubicBezTo>
                    <a:pt x="3870" y="1210"/>
                    <a:pt x="3940" y="928"/>
                    <a:pt x="3870" y="647"/>
                  </a:cubicBezTo>
                  <a:cubicBezTo>
                    <a:pt x="3870" y="295"/>
                    <a:pt x="3729" y="14"/>
                    <a:pt x="3377" y="14"/>
                  </a:cubicBezTo>
                  <a:cubicBezTo>
                    <a:pt x="3340" y="4"/>
                    <a:pt x="3304" y="0"/>
                    <a:pt x="3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rot="-6011034" flipH="1">
              <a:off x="7744910" y="2910981"/>
              <a:ext cx="82696" cy="109895"/>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rot="-6011034" flipH="1">
              <a:off x="8511041" y="3396217"/>
              <a:ext cx="70372" cy="61597"/>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rot="-6011034" flipH="1">
              <a:off x="7979419" y="3079486"/>
              <a:ext cx="65097"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rot="-6011034" flipH="1">
              <a:off x="8465008" y="3322237"/>
              <a:ext cx="58047" cy="44298"/>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rot="-6011034" flipH="1">
              <a:off x="7938485" y="2946593"/>
              <a:ext cx="52773" cy="40648"/>
            </a:xfrm>
            <a:custGeom>
              <a:avLst/>
              <a:gdLst/>
              <a:ahLst/>
              <a:cxnLst/>
              <a:rect l="l" t="t" r="r" b="b"/>
              <a:pathLst>
                <a:path w="2111" h="1626" extrusionOk="0">
                  <a:moveTo>
                    <a:pt x="1461" y="1"/>
                  </a:moveTo>
                  <a:cubicBezTo>
                    <a:pt x="1368" y="1"/>
                    <a:pt x="1277" y="24"/>
                    <a:pt x="1196" y="78"/>
                  </a:cubicBezTo>
                  <a:cubicBezTo>
                    <a:pt x="985" y="218"/>
                    <a:pt x="704" y="429"/>
                    <a:pt x="422" y="570"/>
                  </a:cubicBezTo>
                  <a:cubicBezTo>
                    <a:pt x="211" y="711"/>
                    <a:pt x="0" y="711"/>
                    <a:pt x="71" y="1062"/>
                  </a:cubicBezTo>
                  <a:cubicBezTo>
                    <a:pt x="71" y="1344"/>
                    <a:pt x="352" y="1555"/>
                    <a:pt x="633" y="1625"/>
                  </a:cubicBezTo>
                  <a:lnTo>
                    <a:pt x="985" y="1625"/>
                  </a:lnTo>
                  <a:cubicBezTo>
                    <a:pt x="1407" y="1555"/>
                    <a:pt x="1829" y="1273"/>
                    <a:pt x="2040" y="851"/>
                  </a:cubicBezTo>
                  <a:cubicBezTo>
                    <a:pt x="2111" y="640"/>
                    <a:pt x="2111" y="289"/>
                    <a:pt x="1900" y="148"/>
                  </a:cubicBezTo>
                  <a:cubicBezTo>
                    <a:pt x="1769" y="61"/>
                    <a:pt x="1612"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rot="-6011034" flipH="1">
              <a:off x="8843913" y="3590489"/>
              <a:ext cx="43998" cy="44323"/>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rot="-6011034" flipH="1">
              <a:off x="8031766" y="3008629"/>
              <a:ext cx="62672" cy="31099"/>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rot="-6011034" flipH="1">
              <a:off x="8807626" y="2934938"/>
              <a:ext cx="59822" cy="42648"/>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rot="-6011034" flipH="1">
              <a:off x="6880465" y="2610858"/>
              <a:ext cx="54522" cy="34848"/>
            </a:xfrm>
            <a:custGeom>
              <a:avLst/>
              <a:gdLst/>
              <a:ahLst/>
              <a:cxnLst/>
              <a:rect l="l" t="t" r="r" b="b"/>
              <a:pathLst>
                <a:path w="2181" h="1394" extrusionOk="0">
                  <a:moveTo>
                    <a:pt x="1551" y="1"/>
                  </a:moveTo>
                  <a:cubicBezTo>
                    <a:pt x="1504" y="1"/>
                    <a:pt x="1455" y="7"/>
                    <a:pt x="1407" y="19"/>
                  </a:cubicBezTo>
                  <a:cubicBezTo>
                    <a:pt x="985" y="89"/>
                    <a:pt x="633" y="159"/>
                    <a:pt x="211" y="230"/>
                  </a:cubicBezTo>
                  <a:cubicBezTo>
                    <a:pt x="71" y="652"/>
                    <a:pt x="0" y="1004"/>
                    <a:pt x="493" y="1215"/>
                  </a:cubicBezTo>
                  <a:cubicBezTo>
                    <a:pt x="678" y="1338"/>
                    <a:pt x="876" y="1394"/>
                    <a:pt x="1077" y="1394"/>
                  </a:cubicBezTo>
                  <a:cubicBezTo>
                    <a:pt x="1333" y="1394"/>
                    <a:pt x="1592" y="1302"/>
                    <a:pt x="1829" y="1144"/>
                  </a:cubicBezTo>
                  <a:cubicBezTo>
                    <a:pt x="2111" y="1004"/>
                    <a:pt x="2181" y="652"/>
                    <a:pt x="2040" y="370"/>
                  </a:cubicBezTo>
                  <a:cubicBezTo>
                    <a:pt x="1982" y="137"/>
                    <a:pt x="1779" y="1"/>
                    <a:pt x="1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
            <p:cNvSpPr/>
            <p:nvPr/>
          </p:nvSpPr>
          <p:spPr>
            <a:xfrm rot="-6011034" flipH="1">
              <a:off x="7955063" y="2570849"/>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
            <p:cNvSpPr/>
            <p:nvPr/>
          </p:nvSpPr>
          <p:spPr>
            <a:xfrm rot="-6011034" flipH="1">
              <a:off x="7944516" y="3234885"/>
              <a:ext cx="38723" cy="42023"/>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rot="-6011034" flipH="1">
              <a:off x="7880391" y="3138863"/>
              <a:ext cx="47498"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rot="-6011034" flipH="1">
              <a:off x="8880846" y="3698372"/>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rot="-6011034" flipH="1">
              <a:off x="6619344" y="2086173"/>
              <a:ext cx="36973" cy="46123"/>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rot="-6011034" flipH="1">
              <a:off x="6467889" y="2325771"/>
              <a:ext cx="31699" cy="43648"/>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rot="-6011034" flipH="1">
              <a:off x="8268912" y="3358193"/>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rot="-6011034" flipH="1">
              <a:off x="7293184" y="2190254"/>
              <a:ext cx="36798" cy="32324"/>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rot="-6011034" flipH="1">
              <a:off x="8110175" y="2608969"/>
              <a:ext cx="33448" cy="31649"/>
            </a:xfrm>
            <a:custGeom>
              <a:avLst/>
              <a:gdLst/>
              <a:ahLst/>
              <a:cxnLst/>
              <a:rect l="l" t="t" r="r" b="b"/>
              <a:pathLst>
                <a:path w="1338" h="1266" extrusionOk="0">
                  <a:moveTo>
                    <a:pt x="750" y="1"/>
                  </a:moveTo>
                  <a:cubicBezTo>
                    <a:pt x="687" y="1"/>
                    <a:pt x="624" y="15"/>
                    <a:pt x="563" y="45"/>
                  </a:cubicBezTo>
                  <a:cubicBezTo>
                    <a:pt x="212" y="185"/>
                    <a:pt x="1" y="607"/>
                    <a:pt x="71" y="959"/>
                  </a:cubicBezTo>
                  <a:cubicBezTo>
                    <a:pt x="179" y="1174"/>
                    <a:pt x="368" y="1266"/>
                    <a:pt x="577" y="1266"/>
                  </a:cubicBezTo>
                  <a:cubicBezTo>
                    <a:pt x="642" y="1266"/>
                    <a:pt x="708" y="1257"/>
                    <a:pt x="775" y="1240"/>
                  </a:cubicBezTo>
                  <a:cubicBezTo>
                    <a:pt x="1126" y="1100"/>
                    <a:pt x="1337" y="748"/>
                    <a:pt x="1267" y="467"/>
                  </a:cubicBezTo>
                  <a:cubicBezTo>
                    <a:pt x="1212" y="190"/>
                    <a:pt x="982"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rot="-6011034" flipH="1">
              <a:off x="8211967" y="2613858"/>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rot="-6011034" flipH="1">
              <a:off x="7555481" y="2168608"/>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rot="-6011034" flipH="1">
              <a:off x="7505011" y="2086879"/>
              <a:ext cx="26399" cy="23224"/>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rot="-6011034" flipH="1">
              <a:off x="7956865" y="2327264"/>
              <a:ext cx="98420" cy="80071"/>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
            <p:cNvSpPr/>
            <p:nvPr/>
          </p:nvSpPr>
          <p:spPr>
            <a:xfrm rot="-6011034" flipH="1">
              <a:off x="6950995" y="2551995"/>
              <a:ext cx="103770"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
            <p:cNvSpPr/>
            <p:nvPr/>
          </p:nvSpPr>
          <p:spPr>
            <a:xfrm rot="-6011034" flipH="1">
              <a:off x="7603650" y="3115853"/>
              <a:ext cx="77421" cy="82321"/>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rot="-6011034" flipH="1">
              <a:off x="7482763" y="2408123"/>
              <a:ext cx="86196" cy="43023"/>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rot="-6011034" flipH="1">
              <a:off x="6852621" y="1918190"/>
              <a:ext cx="54547" cy="76846"/>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rot="-6011034" flipH="1">
              <a:off x="6435512" y="2235673"/>
              <a:ext cx="42248" cy="64272"/>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rot="-6011034" flipH="1">
              <a:off x="6642549" y="2004922"/>
              <a:ext cx="59822" cy="52798"/>
            </a:xfrm>
            <a:custGeom>
              <a:avLst/>
              <a:gdLst/>
              <a:ahLst/>
              <a:cxnLst/>
              <a:rect l="l" t="t" r="r" b="b"/>
              <a:pathLst>
                <a:path w="2393" h="2112" extrusionOk="0">
                  <a:moveTo>
                    <a:pt x="2041" y="1"/>
                  </a:moveTo>
                  <a:cubicBezTo>
                    <a:pt x="1337" y="71"/>
                    <a:pt x="634" y="423"/>
                    <a:pt x="141" y="986"/>
                  </a:cubicBezTo>
                  <a:cubicBezTo>
                    <a:pt x="1" y="1126"/>
                    <a:pt x="1" y="1408"/>
                    <a:pt x="141" y="1549"/>
                  </a:cubicBezTo>
                  <a:cubicBezTo>
                    <a:pt x="244" y="1652"/>
                    <a:pt x="385" y="1717"/>
                    <a:pt x="536" y="1717"/>
                  </a:cubicBezTo>
                  <a:cubicBezTo>
                    <a:pt x="591" y="1717"/>
                    <a:pt x="648" y="1708"/>
                    <a:pt x="704" y="1689"/>
                  </a:cubicBezTo>
                  <a:cubicBezTo>
                    <a:pt x="845" y="1549"/>
                    <a:pt x="986" y="1408"/>
                    <a:pt x="1197" y="1267"/>
                  </a:cubicBezTo>
                  <a:cubicBezTo>
                    <a:pt x="1478" y="1478"/>
                    <a:pt x="1478" y="1760"/>
                    <a:pt x="1548" y="1900"/>
                  </a:cubicBezTo>
                  <a:cubicBezTo>
                    <a:pt x="1619" y="2041"/>
                    <a:pt x="1759" y="2111"/>
                    <a:pt x="1830" y="2111"/>
                  </a:cubicBezTo>
                  <a:cubicBezTo>
                    <a:pt x="2041" y="2111"/>
                    <a:pt x="2111" y="1971"/>
                    <a:pt x="2182" y="1760"/>
                  </a:cubicBezTo>
                  <a:cubicBezTo>
                    <a:pt x="2182" y="1689"/>
                    <a:pt x="2182" y="1549"/>
                    <a:pt x="2182" y="1478"/>
                  </a:cubicBezTo>
                  <a:cubicBezTo>
                    <a:pt x="1900" y="1126"/>
                    <a:pt x="1971" y="634"/>
                    <a:pt x="2252" y="353"/>
                  </a:cubicBezTo>
                  <a:cubicBezTo>
                    <a:pt x="2393" y="212"/>
                    <a:pt x="2252" y="1"/>
                    <a:pt x="20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rot="-6011034" flipH="1">
              <a:off x="8653235" y="2968906"/>
              <a:ext cx="56297" cy="43398"/>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rot="-6011034" flipH="1">
              <a:off x="7121858" y="1827939"/>
              <a:ext cx="40473" cy="54922"/>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rot="-6011034" flipH="1">
              <a:off x="6493392" y="2567288"/>
              <a:ext cx="54547" cy="37523"/>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rot="-6011034" flipH="1">
              <a:off x="7026882" y="2647979"/>
              <a:ext cx="64622" cy="34998"/>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rot="-6011034" flipH="1">
              <a:off x="7453199" y="2055589"/>
              <a:ext cx="45748" cy="35423"/>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rot="-6011034" flipH="1">
              <a:off x="8503985" y="2708818"/>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rot="-6011034" flipH="1">
              <a:off x="8750346" y="3715324"/>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
            <p:cNvSpPr/>
            <p:nvPr/>
          </p:nvSpPr>
          <p:spPr>
            <a:xfrm rot="-6011034" flipH="1">
              <a:off x="8796994" y="3066794"/>
              <a:ext cx="58072" cy="28349"/>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
            <p:cNvSpPr/>
            <p:nvPr/>
          </p:nvSpPr>
          <p:spPr>
            <a:xfrm rot="-6011034" flipH="1">
              <a:off x="7564424" y="2251047"/>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
            <p:cNvSpPr/>
            <p:nvPr/>
          </p:nvSpPr>
          <p:spPr>
            <a:xfrm rot="-6011034" flipH="1">
              <a:off x="8702461" y="3557091"/>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
            <p:cNvSpPr/>
            <p:nvPr/>
          </p:nvSpPr>
          <p:spPr>
            <a:xfrm rot="-6011034" flipH="1">
              <a:off x="7108325" y="2026536"/>
              <a:ext cx="35198" cy="40473"/>
            </a:xfrm>
            <a:custGeom>
              <a:avLst/>
              <a:gdLst/>
              <a:ahLst/>
              <a:cxnLst/>
              <a:rect l="l" t="t" r="r" b="b"/>
              <a:pathLst>
                <a:path w="1408" h="1619" extrusionOk="0">
                  <a:moveTo>
                    <a:pt x="704" y="0"/>
                  </a:moveTo>
                  <a:cubicBezTo>
                    <a:pt x="282" y="0"/>
                    <a:pt x="0" y="422"/>
                    <a:pt x="71" y="844"/>
                  </a:cubicBezTo>
                  <a:cubicBezTo>
                    <a:pt x="71" y="1266"/>
                    <a:pt x="422" y="1618"/>
                    <a:pt x="844" y="1618"/>
                  </a:cubicBezTo>
                  <a:cubicBezTo>
                    <a:pt x="1407" y="1548"/>
                    <a:pt x="1337" y="1126"/>
                    <a:pt x="1337" y="774"/>
                  </a:cubicBezTo>
                  <a:cubicBezTo>
                    <a:pt x="1337" y="352"/>
                    <a:pt x="119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
            <p:cNvSpPr/>
            <p:nvPr/>
          </p:nvSpPr>
          <p:spPr>
            <a:xfrm rot="-6011034" flipH="1">
              <a:off x="6406351" y="2088856"/>
              <a:ext cx="47123"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
            <p:cNvSpPr/>
            <p:nvPr/>
          </p:nvSpPr>
          <p:spPr>
            <a:xfrm rot="-6011034" flipH="1">
              <a:off x="7624762" y="2070346"/>
              <a:ext cx="35198" cy="37673"/>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
            <p:cNvSpPr/>
            <p:nvPr/>
          </p:nvSpPr>
          <p:spPr>
            <a:xfrm rot="-6011034" flipH="1">
              <a:off x="7689097" y="3210749"/>
              <a:ext cx="48798" cy="34148"/>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
            <p:cNvSpPr/>
            <p:nvPr/>
          </p:nvSpPr>
          <p:spPr>
            <a:xfrm rot="-6011034" flipH="1">
              <a:off x="7933454" y="2919103"/>
              <a:ext cx="31674" cy="40473"/>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
            <p:cNvSpPr/>
            <p:nvPr/>
          </p:nvSpPr>
          <p:spPr>
            <a:xfrm rot="-6011034" flipH="1">
              <a:off x="7037191" y="2094291"/>
              <a:ext cx="43998" cy="30249"/>
            </a:xfrm>
            <a:custGeom>
              <a:avLst/>
              <a:gdLst/>
              <a:ahLst/>
              <a:cxnLst/>
              <a:rect l="l" t="t" r="r" b="b"/>
              <a:pathLst>
                <a:path w="1760" h="1210" extrusionOk="0">
                  <a:moveTo>
                    <a:pt x="981" y="0"/>
                  </a:moveTo>
                  <a:cubicBezTo>
                    <a:pt x="936" y="0"/>
                    <a:pt x="890" y="5"/>
                    <a:pt x="845" y="14"/>
                  </a:cubicBezTo>
                  <a:cubicBezTo>
                    <a:pt x="423" y="154"/>
                    <a:pt x="1" y="577"/>
                    <a:pt x="71" y="928"/>
                  </a:cubicBezTo>
                  <a:cubicBezTo>
                    <a:pt x="141" y="1210"/>
                    <a:pt x="352" y="1210"/>
                    <a:pt x="634" y="1210"/>
                  </a:cubicBezTo>
                  <a:cubicBezTo>
                    <a:pt x="1337" y="1139"/>
                    <a:pt x="1759" y="858"/>
                    <a:pt x="1689" y="506"/>
                  </a:cubicBezTo>
                  <a:cubicBezTo>
                    <a:pt x="1566" y="200"/>
                    <a:pt x="1284"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
            <p:cNvSpPr/>
            <p:nvPr/>
          </p:nvSpPr>
          <p:spPr>
            <a:xfrm rot="-6011034" flipH="1">
              <a:off x="7301326" y="2134447"/>
              <a:ext cx="35198" cy="37298"/>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
            <p:cNvSpPr/>
            <p:nvPr/>
          </p:nvSpPr>
          <p:spPr>
            <a:xfrm rot="-6011034" flipH="1">
              <a:off x="8254550" y="2569674"/>
              <a:ext cx="36973"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
            <p:cNvSpPr/>
            <p:nvPr/>
          </p:nvSpPr>
          <p:spPr>
            <a:xfrm rot="-6011034" flipH="1">
              <a:off x="7856008" y="2350243"/>
              <a:ext cx="29924" cy="40473"/>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
            <p:cNvSpPr/>
            <p:nvPr/>
          </p:nvSpPr>
          <p:spPr>
            <a:xfrm rot="-6011034" flipH="1">
              <a:off x="8635907" y="2795929"/>
              <a:ext cx="49248" cy="26849"/>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
            <p:cNvSpPr/>
            <p:nvPr/>
          </p:nvSpPr>
          <p:spPr>
            <a:xfrm rot="-6011034" flipH="1">
              <a:off x="8506614" y="2870830"/>
              <a:ext cx="33448" cy="33973"/>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
            <p:cNvSpPr/>
            <p:nvPr/>
          </p:nvSpPr>
          <p:spPr>
            <a:xfrm rot="-6011034" flipH="1">
              <a:off x="8846553" y="3055519"/>
              <a:ext cx="38698" cy="31224"/>
            </a:xfrm>
            <a:custGeom>
              <a:avLst/>
              <a:gdLst/>
              <a:ahLst/>
              <a:cxnLst/>
              <a:rect l="l" t="t" r="r" b="b"/>
              <a:pathLst>
                <a:path w="1548" h="1249" extrusionOk="0">
                  <a:moveTo>
                    <a:pt x="1114" y="0"/>
                  </a:moveTo>
                  <a:cubicBezTo>
                    <a:pt x="642" y="0"/>
                    <a:pt x="187" y="273"/>
                    <a:pt x="70" y="740"/>
                  </a:cubicBezTo>
                  <a:cubicBezTo>
                    <a:pt x="0" y="951"/>
                    <a:pt x="141" y="1232"/>
                    <a:pt x="352" y="1232"/>
                  </a:cubicBezTo>
                  <a:cubicBezTo>
                    <a:pt x="381" y="1244"/>
                    <a:pt x="412" y="1249"/>
                    <a:pt x="447" y="1249"/>
                  </a:cubicBezTo>
                  <a:cubicBezTo>
                    <a:pt x="836" y="1249"/>
                    <a:pt x="1548" y="565"/>
                    <a:pt x="1548" y="177"/>
                  </a:cubicBezTo>
                  <a:cubicBezTo>
                    <a:pt x="1548" y="177"/>
                    <a:pt x="1477" y="36"/>
                    <a:pt x="1407" y="36"/>
                  </a:cubicBezTo>
                  <a:cubicBezTo>
                    <a:pt x="1310" y="12"/>
                    <a:pt x="1212"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
            <p:cNvSpPr/>
            <p:nvPr/>
          </p:nvSpPr>
          <p:spPr>
            <a:xfrm rot="-6011034" flipH="1">
              <a:off x="7848224" y="3102334"/>
              <a:ext cx="26424" cy="36073"/>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
            <p:cNvSpPr/>
            <p:nvPr/>
          </p:nvSpPr>
          <p:spPr>
            <a:xfrm rot="-6011034" flipH="1">
              <a:off x="8587974" y="3476049"/>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
            <p:cNvSpPr/>
            <p:nvPr/>
          </p:nvSpPr>
          <p:spPr>
            <a:xfrm rot="-6011034" flipH="1">
              <a:off x="8676922" y="2879957"/>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
            <p:cNvSpPr/>
            <p:nvPr/>
          </p:nvSpPr>
          <p:spPr>
            <a:xfrm rot="-6011034" flipH="1">
              <a:off x="8462758" y="3280628"/>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
            <p:cNvSpPr/>
            <p:nvPr/>
          </p:nvSpPr>
          <p:spPr>
            <a:xfrm rot="-6011034" flipH="1">
              <a:off x="8681280" y="3643196"/>
              <a:ext cx="31674" cy="27949"/>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
            <p:cNvSpPr/>
            <p:nvPr/>
          </p:nvSpPr>
          <p:spPr>
            <a:xfrm rot="-6011034" flipH="1">
              <a:off x="8967329" y="2983265"/>
              <a:ext cx="31674" cy="26424"/>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
            <p:cNvSpPr/>
            <p:nvPr/>
          </p:nvSpPr>
          <p:spPr>
            <a:xfrm rot="-6011034" flipH="1">
              <a:off x="7721703" y="2354099"/>
              <a:ext cx="28174" cy="26399"/>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
            <p:cNvSpPr/>
            <p:nvPr/>
          </p:nvSpPr>
          <p:spPr>
            <a:xfrm rot="-6011034" flipH="1">
              <a:off x="7425948" y="2293228"/>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
            <p:cNvSpPr/>
            <p:nvPr/>
          </p:nvSpPr>
          <p:spPr>
            <a:xfrm rot="-6011034" flipH="1">
              <a:off x="9019291" y="3009254"/>
              <a:ext cx="26399" cy="26399"/>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
            <p:cNvSpPr/>
            <p:nvPr/>
          </p:nvSpPr>
          <p:spPr>
            <a:xfrm rot="-6011034" flipH="1">
              <a:off x="7949257" y="3072586"/>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
            <p:cNvSpPr/>
            <p:nvPr/>
          </p:nvSpPr>
          <p:spPr>
            <a:xfrm rot="-6011034" flipH="1">
              <a:off x="8943014" y="3055162"/>
              <a:ext cx="22899" cy="23349"/>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
            <p:cNvSpPr/>
            <p:nvPr/>
          </p:nvSpPr>
          <p:spPr>
            <a:xfrm rot="-3872672" flipH="1">
              <a:off x="6378425" y="1527683"/>
              <a:ext cx="31674" cy="20975"/>
            </a:xfrm>
            <a:custGeom>
              <a:avLst/>
              <a:gdLst/>
              <a:ahLst/>
              <a:cxnLst/>
              <a:rect l="l" t="t" r="r" b="b"/>
              <a:pathLst>
                <a:path w="1267" h="839" extrusionOk="0">
                  <a:moveTo>
                    <a:pt x="827" y="0"/>
                  </a:moveTo>
                  <a:cubicBezTo>
                    <a:pt x="764" y="0"/>
                    <a:pt x="699" y="15"/>
                    <a:pt x="633" y="37"/>
                  </a:cubicBezTo>
                  <a:cubicBezTo>
                    <a:pt x="352" y="107"/>
                    <a:pt x="0" y="248"/>
                    <a:pt x="71" y="600"/>
                  </a:cubicBezTo>
                  <a:cubicBezTo>
                    <a:pt x="110" y="795"/>
                    <a:pt x="214" y="839"/>
                    <a:pt x="347" y="839"/>
                  </a:cubicBezTo>
                  <a:cubicBezTo>
                    <a:pt x="454" y="839"/>
                    <a:pt x="579" y="811"/>
                    <a:pt x="704" y="811"/>
                  </a:cubicBezTo>
                  <a:cubicBezTo>
                    <a:pt x="985" y="741"/>
                    <a:pt x="1267" y="670"/>
                    <a:pt x="1196" y="318"/>
                  </a:cubicBezTo>
                  <a:cubicBezTo>
                    <a:pt x="1099" y="75"/>
                    <a:pt x="968" y="0"/>
                    <a:pt x="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
            <p:cNvSpPr/>
            <p:nvPr/>
          </p:nvSpPr>
          <p:spPr>
            <a:xfrm rot="-3872672" flipH="1">
              <a:off x="6095346" y="1643028"/>
              <a:ext cx="63099" cy="41774"/>
            </a:xfrm>
            <a:custGeom>
              <a:avLst/>
              <a:gdLst/>
              <a:ahLst/>
              <a:cxnLst/>
              <a:rect l="l" t="t" r="r" b="b"/>
              <a:pathLst>
                <a:path w="2524" h="1671" extrusionOk="0">
                  <a:moveTo>
                    <a:pt x="733" y="1"/>
                  </a:moveTo>
                  <a:cubicBezTo>
                    <a:pt x="563" y="1"/>
                    <a:pt x="400" y="92"/>
                    <a:pt x="281" y="250"/>
                  </a:cubicBezTo>
                  <a:cubicBezTo>
                    <a:pt x="70" y="461"/>
                    <a:pt x="0" y="883"/>
                    <a:pt x="211" y="1165"/>
                  </a:cubicBezTo>
                  <a:cubicBezTo>
                    <a:pt x="395" y="1471"/>
                    <a:pt x="739" y="1671"/>
                    <a:pt x="1103" y="1671"/>
                  </a:cubicBezTo>
                  <a:cubicBezTo>
                    <a:pt x="1157" y="1671"/>
                    <a:pt x="1212" y="1666"/>
                    <a:pt x="1266" y="1657"/>
                  </a:cubicBezTo>
                  <a:cubicBezTo>
                    <a:pt x="1829" y="1657"/>
                    <a:pt x="2322" y="1305"/>
                    <a:pt x="2462" y="743"/>
                  </a:cubicBezTo>
                  <a:cubicBezTo>
                    <a:pt x="2524" y="436"/>
                    <a:pt x="2318" y="237"/>
                    <a:pt x="2078" y="237"/>
                  </a:cubicBezTo>
                  <a:cubicBezTo>
                    <a:pt x="2043" y="237"/>
                    <a:pt x="2006" y="241"/>
                    <a:pt x="1970" y="250"/>
                  </a:cubicBezTo>
                  <a:cubicBezTo>
                    <a:pt x="1816" y="289"/>
                    <a:pt x="1662" y="348"/>
                    <a:pt x="1508" y="348"/>
                  </a:cubicBezTo>
                  <a:cubicBezTo>
                    <a:pt x="1381" y="348"/>
                    <a:pt x="1253" y="307"/>
                    <a:pt x="1126" y="180"/>
                  </a:cubicBezTo>
                  <a:cubicBezTo>
                    <a:pt x="1002" y="56"/>
                    <a:pt x="86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
            <p:cNvSpPr/>
            <p:nvPr/>
          </p:nvSpPr>
          <p:spPr>
            <a:xfrm rot="-3872672" flipH="1">
              <a:off x="6350897" y="1645816"/>
              <a:ext cx="54549" cy="36199"/>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
            <p:cNvSpPr/>
            <p:nvPr/>
          </p:nvSpPr>
          <p:spPr>
            <a:xfrm rot="-3872672" flipH="1">
              <a:off x="6459307" y="1644484"/>
              <a:ext cx="58049" cy="38574"/>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
            <p:cNvSpPr/>
            <p:nvPr/>
          </p:nvSpPr>
          <p:spPr>
            <a:xfrm rot="-3872672" flipH="1">
              <a:off x="5906291" y="1931061"/>
              <a:ext cx="47499" cy="28599"/>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
            <p:cNvSpPr/>
            <p:nvPr/>
          </p:nvSpPr>
          <p:spPr>
            <a:xfrm rot="-6011034" flipH="1">
              <a:off x="5986202" y="2458455"/>
              <a:ext cx="61572" cy="106745"/>
            </a:xfrm>
            <a:custGeom>
              <a:avLst/>
              <a:gdLst/>
              <a:ahLst/>
              <a:cxnLst/>
              <a:rect l="l" t="t" r="r" b="b"/>
              <a:pathLst>
                <a:path w="2463" h="4270" extrusionOk="0">
                  <a:moveTo>
                    <a:pt x="985" y="1"/>
                  </a:moveTo>
                  <a:cubicBezTo>
                    <a:pt x="774" y="1"/>
                    <a:pt x="563" y="141"/>
                    <a:pt x="493" y="423"/>
                  </a:cubicBezTo>
                  <a:cubicBezTo>
                    <a:pt x="352" y="1056"/>
                    <a:pt x="141" y="1689"/>
                    <a:pt x="0" y="2392"/>
                  </a:cubicBezTo>
                  <a:cubicBezTo>
                    <a:pt x="0" y="2463"/>
                    <a:pt x="0" y="2603"/>
                    <a:pt x="71" y="2603"/>
                  </a:cubicBezTo>
                  <a:cubicBezTo>
                    <a:pt x="634" y="2955"/>
                    <a:pt x="774" y="3518"/>
                    <a:pt x="1056" y="3940"/>
                  </a:cubicBezTo>
                  <a:cubicBezTo>
                    <a:pt x="1188" y="4160"/>
                    <a:pt x="1402" y="4270"/>
                    <a:pt x="1630" y="4270"/>
                  </a:cubicBezTo>
                  <a:cubicBezTo>
                    <a:pt x="1767" y="4270"/>
                    <a:pt x="1909" y="4230"/>
                    <a:pt x="2040" y="4151"/>
                  </a:cubicBezTo>
                  <a:cubicBezTo>
                    <a:pt x="2322" y="4010"/>
                    <a:pt x="2463" y="3588"/>
                    <a:pt x="2392" y="3237"/>
                  </a:cubicBezTo>
                  <a:cubicBezTo>
                    <a:pt x="2322" y="2955"/>
                    <a:pt x="2111" y="2674"/>
                    <a:pt x="1829" y="2463"/>
                  </a:cubicBezTo>
                  <a:cubicBezTo>
                    <a:pt x="1689" y="2322"/>
                    <a:pt x="1548" y="2181"/>
                    <a:pt x="1478" y="2041"/>
                  </a:cubicBezTo>
                  <a:cubicBezTo>
                    <a:pt x="1478" y="1830"/>
                    <a:pt x="1548" y="1619"/>
                    <a:pt x="1618" y="1408"/>
                  </a:cubicBezTo>
                  <a:cubicBezTo>
                    <a:pt x="1618" y="1126"/>
                    <a:pt x="1618" y="774"/>
                    <a:pt x="1478" y="423"/>
                  </a:cubicBezTo>
                  <a:cubicBezTo>
                    <a:pt x="1407" y="212"/>
                    <a:pt x="1267" y="1"/>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
            <p:cNvSpPr/>
            <p:nvPr/>
          </p:nvSpPr>
          <p:spPr>
            <a:xfrm rot="-6011034" flipH="1">
              <a:off x="6293174" y="2521173"/>
              <a:ext cx="80921" cy="33498"/>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
            <p:cNvSpPr/>
            <p:nvPr/>
          </p:nvSpPr>
          <p:spPr>
            <a:xfrm rot="-6011034" flipH="1">
              <a:off x="6353200" y="2659526"/>
              <a:ext cx="43998" cy="44323"/>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
            <p:cNvSpPr/>
            <p:nvPr/>
          </p:nvSpPr>
          <p:spPr>
            <a:xfrm rot="-6011034" flipH="1">
              <a:off x="6397264" y="2417575"/>
              <a:ext cx="59822" cy="42648"/>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
            <p:cNvSpPr/>
            <p:nvPr/>
          </p:nvSpPr>
          <p:spPr>
            <a:xfrm rot="-6011034" flipH="1">
              <a:off x="6118251" y="1770330"/>
              <a:ext cx="45748" cy="34098"/>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
            <p:cNvSpPr/>
            <p:nvPr/>
          </p:nvSpPr>
          <p:spPr>
            <a:xfrm rot="-6011034" flipH="1">
              <a:off x="6257249" y="2638607"/>
              <a:ext cx="43998"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
            <p:cNvSpPr/>
            <p:nvPr/>
          </p:nvSpPr>
          <p:spPr>
            <a:xfrm rot="-6011034" flipH="1">
              <a:off x="6189314" y="2487558"/>
              <a:ext cx="31699" cy="43648"/>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
            <p:cNvSpPr/>
            <p:nvPr/>
          </p:nvSpPr>
          <p:spPr>
            <a:xfrm rot="-6011034" flipH="1">
              <a:off x="5984180" y="2637049"/>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
            <p:cNvSpPr/>
            <p:nvPr/>
          </p:nvSpPr>
          <p:spPr>
            <a:xfrm rot="-6011034" flipH="1">
              <a:off x="6108912" y="2833909"/>
              <a:ext cx="33423" cy="28149"/>
            </a:xfrm>
            <a:custGeom>
              <a:avLst/>
              <a:gdLst/>
              <a:ahLst/>
              <a:cxnLst/>
              <a:rect l="l" t="t" r="r" b="b"/>
              <a:pathLst>
                <a:path w="1337" h="1126" extrusionOk="0">
                  <a:moveTo>
                    <a:pt x="844" y="0"/>
                  </a:moveTo>
                  <a:cubicBezTo>
                    <a:pt x="493" y="0"/>
                    <a:pt x="0" y="493"/>
                    <a:pt x="0" y="774"/>
                  </a:cubicBezTo>
                  <a:cubicBezTo>
                    <a:pt x="71" y="1056"/>
                    <a:pt x="352" y="1126"/>
                    <a:pt x="633" y="1126"/>
                  </a:cubicBezTo>
                  <a:cubicBezTo>
                    <a:pt x="1055" y="1126"/>
                    <a:pt x="1337" y="845"/>
                    <a:pt x="1337" y="493"/>
                  </a:cubicBezTo>
                  <a:cubicBezTo>
                    <a:pt x="1337" y="211"/>
                    <a:pt x="1126" y="0"/>
                    <a:pt x="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
            <p:cNvSpPr/>
            <p:nvPr/>
          </p:nvSpPr>
          <p:spPr>
            <a:xfrm rot="-6011034" flipH="1">
              <a:off x="6118112" y="1946882"/>
              <a:ext cx="33448" cy="31649"/>
            </a:xfrm>
            <a:custGeom>
              <a:avLst/>
              <a:gdLst/>
              <a:ahLst/>
              <a:cxnLst/>
              <a:rect l="l" t="t" r="r" b="b"/>
              <a:pathLst>
                <a:path w="1338" h="1266" extrusionOk="0">
                  <a:moveTo>
                    <a:pt x="750" y="1"/>
                  </a:moveTo>
                  <a:cubicBezTo>
                    <a:pt x="687" y="1"/>
                    <a:pt x="624" y="15"/>
                    <a:pt x="563" y="45"/>
                  </a:cubicBezTo>
                  <a:cubicBezTo>
                    <a:pt x="212" y="185"/>
                    <a:pt x="1" y="607"/>
                    <a:pt x="71" y="959"/>
                  </a:cubicBezTo>
                  <a:cubicBezTo>
                    <a:pt x="179" y="1174"/>
                    <a:pt x="368" y="1266"/>
                    <a:pt x="577" y="1266"/>
                  </a:cubicBezTo>
                  <a:cubicBezTo>
                    <a:pt x="642" y="1266"/>
                    <a:pt x="708" y="1257"/>
                    <a:pt x="775" y="1240"/>
                  </a:cubicBezTo>
                  <a:cubicBezTo>
                    <a:pt x="1126" y="1100"/>
                    <a:pt x="1337" y="748"/>
                    <a:pt x="1267" y="467"/>
                  </a:cubicBezTo>
                  <a:cubicBezTo>
                    <a:pt x="1212" y="190"/>
                    <a:pt x="982"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
            <p:cNvSpPr/>
            <p:nvPr/>
          </p:nvSpPr>
          <p:spPr>
            <a:xfrm rot="-6011034" flipH="1">
              <a:off x="6219905" y="1951770"/>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
            <p:cNvSpPr/>
            <p:nvPr/>
          </p:nvSpPr>
          <p:spPr>
            <a:xfrm rot="-6011034" flipH="1">
              <a:off x="5705974" y="2798996"/>
              <a:ext cx="24649" cy="24474"/>
            </a:xfrm>
            <a:custGeom>
              <a:avLst/>
              <a:gdLst/>
              <a:ahLst/>
              <a:cxnLst/>
              <a:rect l="l" t="t" r="r" b="b"/>
              <a:pathLst>
                <a:path w="986" h="979" extrusionOk="0">
                  <a:moveTo>
                    <a:pt x="531" y="0"/>
                  </a:moveTo>
                  <a:cubicBezTo>
                    <a:pt x="495" y="0"/>
                    <a:pt x="459" y="6"/>
                    <a:pt x="423" y="18"/>
                  </a:cubicBezTo>
                  <a:cubicBezTo>
                    <a:pt x="141" y="88"/>
                    <a:pt x="1" y="370"/>
                    <a:pt x="71" y="651"/>
                  </a:cubicBezTo>
                  <a:cubicBezTo>
                    <a:pt x="71" y="815"/>
                    <a:pt x="240" y="978"/>
                    <a:pt x="414" y="978"/>
                  </a:cubicBezTo>
                  <a:cubicBezTo>
                    <a:pt x="465" y="978"/>
                    <a:pt x="516" y="964"/>
                    <a:pt x="564" y="932"/>
                  </a:cubicBezTo>
                  <a:cubicBezTo>
                    <a:pt x="845" y="932"/>
                    <a:pt x="986" y="651"/>
                    <a:pt x="915" y="370"/>
                  </a:cubicBezTo>
                  <a:cubicBezTo>
                    <a:pt x="857" y="137"/>
                    <a:pt x="702"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
            <p:cNvSpPr/>
            <p:nvPr/>
          </p:nvSpPr>
          <p:spPr>
            <a:xfrm rot="-6011034" flipH="1">
              <a:off x="5902382" y="2686509"/>
              <a:ext cx="24649" cy="25774"/>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
            <p:cNvSpPr/>
            <p:nvPr/>
          </p:nvSpPr>
          <p:spPr>
            <a:xfrm rot="-6011034" flipH="1">
              <a:off x="6011700" y="2177565"/>
              <a:ext cx="77421" cy="82321"/>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
            <p:cNvSpPr/>
            <p:nvPr/>
          </p:nvSpPr>
          <p:spPr>
            <a:xfrm rot="-6011034" flipH="1">
              <a:off x="5764112" y="1787823"/>
              <a:ext cx="42248" cy="64272"/>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
            <p:cNvSpPr/>
            <p:nvPr/>
          </p:nvSpPr>
          <p:spPr>
            <a:xfrm rot="-6011034" flipH="1">
              <a:off x="5769349" y="2303509"/>
              <a:ext cx="59822" cy="52798"/>
            </a:xfrm>
            <a:custGeom>
              <a:avLst/>
              <a:gdLst/>
              <a:ahLst/>
              <a:cxnLst/>
              <a:rect l="l" t="t" r="r" b="b"/>
              <a:pathLst>
                <a:path w="2393" h="2112" extrusionOk="0">
                  <a:moveTo>
                    <a:pt x="2041" y="1"/>
                  </a:moveTo>
                  <a:cubicBezTo>
                    <a:pt x="1337" y="71"/>
                    <a:pt x="634" y="423"/>
                    <a:pt x="141" y="986"/>
                  </a:cubicBezTo>
                  <a:cubicBezTo>
                    <a:pt x="1" y="1126"/>
                    <a:pt x="1" y="1408"/>
                    <a:pt x="141" y="1549"/>
                  </a:cubicBezTo>
                  <a:cubicBezTo>
                    <a:pt x="244" y="1652"/>
                    <a:pt x="385" y="1717"/>
                    <a:pt x="536" y="1717"/>
                  </a:cubicBezTo>
                  <a:cubicBezTo>
                    <a:pt x="591" y="1717"/>
                    <a:pt x="648" y="1708"/>
                    <a:pt x="704" y="1689"/>
                  </a:cubicBezTo>
                  <a:cubicBezTo>
                    <a:pt x="845" y="1549"/>
                    <a:pt x="986" y="1408"/>
                    <a:pt x="1197" y="1267"/>
                  </a:cubicBezTo>
                  <a:cubicBezTo>
                    <a:pt x="1478" y="1478"/>
                    <a:pt x="1478" y="1760"/>
                    <a:pt x="1548" y="1900"/>
                  </a:cubicBezTo>
                  <a:cubicBezTo>
                    <a:pt x="1619" y="2041"/>
                    <a:pt x="1759" y="2111"/>
                    <a:pt x="1830" y="2111"/>
                  </a:cubicBezTo>
                  <a:cubicBezTo>
                    <a:pt x="2041" y="2111"/>
                    <a:pt x="2111" y="1971"/>
                    <a:pt x="2182" y="1760"/>
                  </a:cubicBezTo>
                  <a:cubicBezTo>
                    <a:pt x="2182" y="1689"/>
                    <a:pt x="2182" y="1549"/>
                    <a:pt x="2182" y="1478"/>
                  </a:cubicBezTo>
                  <a:cubicBezTo>
                    <a:pt x="1900" y="1126"/>
                    <a:pt x="1971" y="634"/>
                    <a:pt x="2252" y="353"/>
                  </a:cubicBezTo>
                  <a:cubicBezTo>
                    <a:pt x="2393" y="212"/>
                    <a:pt x="2252" y="1"/>
                    <a:pt x="20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
            <p:cNvSpPr/>
            <p:nvPr/>
          </p:nvSpPr>
          <p:spPr>
            <a:xfrm rot="-6011034" flipH="1">
              <a:off x="6451544" y="2659344"/>
              <a:ext cx="58047" cy="49723"/>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
            <p:cNvSpPr/>
            <p:nvPr/>
          </p:nvSpPr>
          <p:spPr>
            <a:xfrm rot="-6011034" flipH="1">
              <a:off x="5837085" y="2141981"/>
              <a:ext cx="49273" cy="54522"/>
            </a:xfrm>
            <a:custGeom>
              <a:avLst/>
              <a:gdLst/>
              <a:ahLst/>
              <a:cxnLst/>
              <a:rect l="l" t="t" r="r" b="b"/>
              <a:pathLst>
                <a:path w="1971" h="2181" extrusionOk="0">
                  <a:moveTo>
                    <a:pt x="845" y="0"/>
                  </a:moveTo>
                  <a:cubicBezTo>
                    <a:pt x="493" y="70"/>
                    <a:pt x="211" y="282"/>
                    <a:pt x="141" y="633"/>
                  </a:cubicBezTo>
                  <a:cubicBezTo>
                    <a:pt x="0" y="985"/>
                    <a:pt x="141" y="1407"/>
                    <a:pt x="493" y="1618"/>
                  </a:cubicBezTo>
                  <a:cubicBezTo>
                    <a:pt x="704" y="1759"/>
                    <a:pt x="985" y="1970"/>
                    <a:pt x="1407" y="2181"/>
                  </a:cubicBezTo>
                  <a:cubicBezTo>
                    <a:pt x="1478" y="1759"/>
                    <a:pt x="1618" y="1407"/>
                    <a:pt x="1829" y="1055"/>
                  </a:cubicBezTo>
                  <a:cubicBezTo>
                    <a:pt x="1970" y="915"/>
                    <a:pt x="1970" y="633"/>
                    <a:pt x="1829" y="493"/>
                  </a:cubicBezTo>
                  <a:cubicBezTo>
                    <a:pt x="1618" y="141"/>
                    <a:pt x="1196"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
            <p:cNvSpPr/>
            <p:nvPr/>
          </p:nvSpPr>
          <p:spPr>
            <a:xfrm rot="-6011034" flipH="1">
              <a:off x="6030176" y="2038550"/>
              <a:ext cx="40473" cy="65722"/>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
            <p:cNvSpPr/>
            <p:nvPr/>
          </p:nvSpPr>
          <p:spPr>
            <a:xfrm rot="-6011034" flipH="1">
              <a:off x="6083982" y="2565597"/>
              <a:ext cx="45748" cy="4594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
            <p:cNvSpPr/>
            <p:nvPr/>
          </p:nvSpPr>
          <p:spPr>
            <a:xfrm rot="-6011034" flipH="1">
              <a:off x="6325357" y="2799582"/>
              <a:ext cx="58072" cy="28349"/>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
            <p:cNvSpPr/>
            <p:nvPr/>
          </p:nvSpPr>
          <p:spPr>
            <a:xfrm rot="-6011034" flipH="1">
              <a:off x="7012688" y="2907219"/>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
            <p:cNvSpPr/>
            <p:nvPr/>
          </p:nvSpPr>
          <p:spPr>
            <a:xfrm rot="-6011034" flipH="1">
              <a:off x="7060341" y="2735220"/>
              <a:ext cx="36948" cy="40473"/>
            </a:xfrm>
            <a:custGeom>
              <a:avLst/>
              <a:gdLst/>
              <a:ahLst/>
              <a:cxnLst/>
              <a:rect l="l" t="t" r="r" b="b"/>
              <a:pathLst>
                <a:path w="1478" h="1619" extrusionOk="0">
                  <a:moveTo>
                    <a:pt x="915" y="0"/>
                  </a:moveTo>
                  <a:cubicBezTo>
                    <a:pt x="423" y="0"/>
                    <a:pt x="1" y="423"/>
                    <a:pt x="1" y="915"/>
                  </a:cubicBezTo>
                  <a:cubicBezTo>
                    <a:pt x="1" y="1267"/>
                    <a:pt x="282" y="1618"/>
                    <a:pt x="634" y="1618"/>
                  </a:cubicBezTo>
                  <a:cubicBezTo>
                    <a:pt x="1056" y="1618"/>
                    <a:pt x="1478" y="1056"/>
                    <a:pt x="1478" y="423"/>
                  </a:cubicBezTo>
                  <a:cubicBezTo>
                    <a:pt x="1478" y="141"/>
                    <a:pt x="126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
            <p:cNvSpPr/>
            <p:nvPr/>
          </p:nvSpPr>
          <p:spPr>
            <a:xfrm rot="-6011034" flipH="1">
              <a:off x="6743470" y="2690647"/>
              <a:ext cx="38698" cy="38723"/>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
            <p:cNvSpPr/>
            <p:nvPr/>
          </p:nvSpPr>
          <p:spPr>
            <a:xfrm rot="-6011034" flipH="1">
              <a:off x="6628061" y="2816778"/>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
            <p:cNvSpPr/>
            <p:nvPr/>
          </p:nvSpPr>
          <p:spPr>
            <a:xfrm rot="-6011034" flipH="1">
              <a:off x="6030455" y="2082772"/>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
            <p:cNvSpPr/>
            <p:nvPr/>
          </p:nvSpPr>
          <p:spPr>
            <a:xfrm rot="-6011034" flipH="1">
              <a:off x="6294850" y="2206099"/>
              <a:ext cx="35198" cy="40473"/>
            </a:xfrm>
            <a:custGeom>
              <a:avLst/>
              <a:gdLst/>
              <a:ahLst/>
              <a:cxnLst/>
              <a:rect l="l" t="t" r="r" b="b"/>
              <a:pathLst>
                <a:path w="1408" h="1619" extrusionOk="0">
                  <a:moveTo>
                    <a:pt x="704" y="0"/>
                  </a:moveTo>
                  <a:cubicBezTo>
                    <a:pt x="282" y="0"/>
                    <a:pt x="0" y="422"/>
                    <a:pt x="71" y="844"/>
                  </a:cubicBezTo>
                  <a:cubicBezTo>
                    <a:pt x="71" y="1266"/>
                    <a:pt x="422" y="1618"/>
                    <a:pt x="844" y="1618"/>
                  </a:cubicBezTo>
                  <a:cubicBezTo>
                    <a:pt x="1407" y="1548"/>
                    <a:pt x="1337" y="1126"/>
                    <a:pt x="1337" y="774"/>
                  </a:cubicBezTo>
                  <a:cubicBezTo>
                    <a:pt x="1337" y="352"/>
                    <a:pt x="119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
            <p:cNvSpPr/>
            <p:nvPr/>
          </p:nvSpPr>
          <p:spPr>
            <a:xfrm rot="-6011034" flipH="1">
              <a:off x="5592876" y="1774043"/>
              <a:ext cx="47123"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
            <p:cNvSpPr/>
            <p:nvPr/>
          </p:nvSpPr>
          <p:spPr>
            <a:xfrm rot="-6011034" flipH="1">
              <a:off x="6800392" y="2820790"/>
              <a:ext cx="36948" cy="40723"/>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
            <p:cNvSpPr/>
            <p:nvPr/>
          </p:nvSpPr>
          <p:spPr>
            <a:xfrm rot="-6011034" flipH="1">
              <a:off x="6223716" y="2273854"/>
              <a:ext cx="43998" cy="30249"/>
            </a:xfrm>
            <a:custGeom>
              <a:avLst/>
              <a:gdLst/>
              <a:ahLst/>
              <a:cxnLst/>
              <a:rect l="l" t="t" r="r" b="b"/>
              <a:pathLst>
                <a:path w="1760" h="1210" extrusionOk="0">
                  <a:moveTo>
                    <a:pt x="981" y="0"/>
                  </a:moveTo>
                  <a:cubicBezTo>
                    <a:pt x="936" y="0"/>
                    <a:pt x="890" y="5"/>
                    <a:pt x="845" y="14"/>
                  </a:cubicBezTo>
                  <a:cubicBezTo>
                    <a:pt x="423" y="154"/>
                    <a:pt x="1" y="577"/>
                    <a:pt x="71" y="928"/>
                  </a:cubicBezTo>
                  <a:cubicBezTo>
                    <a:pt x="141" y="1210"/>
                    <a:pt x="352" y="1210"/>
                    <a:pt x="634" y="1210"/>
                  </a:cubicBezTo>
                  <a:cubicBezTo>
                    <a:pt x="1337" y="1139"/>
                    <a:pt x="1759" y="858"/>
                    <a:pt x="1689" y="506"/>
                  </a:cubicBezTo>
                  <a:cubicBezTo>
                    <a:pt x="1566" y="200"/>
                    <a:pt x="1284"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
            <p:cNvSpPr/>
            <p:nvPr/>
          </p:nvSpPr>
          <p:spPr>
            <a:xfrm rot="-6011034" flipH="1">
              <a:off x="6262487" y="1907587"/>
              <a:ext cx="36973"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
            <p:cNvSpPr/>
            <p:nvPr/>
          </p:nvSpPr>
          <p:spPr>
            <a:xfrm rot="-6011034" flipH="1">
              <a:off x="6452477" y="1912455"/>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
            <p:cNvSpPr/>
            <p:nvPr/>
          </p:nvSpPr>
          <p:spPr>
            <a:xfrm rot="-6011034" flipH="1">
              <a:off x="6580555" y="2605465"/>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
            <p:cNvSpPr/>
            <p:nvPr/>
          </p:nvSpPr>
          <p:spPr>
            <a:xfrm rot="-6011034" flipH="1">
              <a:off x="6537978" y="2382619"/>
              <a:ext cx="38698" cy="31224"/>
            </a:xfrm>
            <a:custGeom>
              <a:avLst/>
              <a:gdLst/>
              <a:ahLst/>
              <a:cxnLst/>
              <a:rect l="l" t="t" r="r" b="b"/>
              <a:pathLst>
                <a:path w="1548" h="1249" extrusionOk="0">
                  <a:moveTo>
                    <a:pt x="1114" y="0"/>
                  </a:moveTo>
                  <a:cubicBezTo>
                    <a:pt x="642" y="0"/>
                    <a:pt x="187" y="273"/>
                    <a:pt x="70" y="740"/>
                  </a:cubicBezTo>
                  <a:cubicBezTo>
                    <a:pt x="0" y="951"/>
                    <a:pt x="141" y="1232"/>
                    <a:pt x="352" y="1232"/>
                  </a:cubicBezTo>
                  <a:cubicBezTo>
                    <a:pt x="381" y="1244"/>
                    <a:pt x="412" y="1249"/>
                    <a:pt x="447" y="1249"/>
                  </a:cubicBezTo>
                  <a:cubicBezTo>
                    <a:pt x="836" y="1249"/>
                    <a:pt x="1548" y="565"/>
                    <a:pt x="1548" y="177"/>
                  </a:cubicBezTo>
                  <a:cubicBezTo>
                    <a:pt x="1548" y="177"/>
                    <a:pt x="1477" y="36"/>
                    <a:pt x="1407" y="36"/>
                  </a:cubicBezTo>
                  <a:cubicBezTo>
                    <a:pt x="1310" y="12"/>
                    <a:pt x="1212"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
            <p:cNvSpPr/>
            <p:nvPr/>
          </p:nvSpPr>
          <p:spPr>
            <a:xfrm rot="-6011034" flipH="1">
              <a:off x="5894484" y="2377512"/>
              <a:ext cx="40473" cy="26274"/>
            </a:xfrm>
            <a:custGeom>
              <a:avLst/>
              <a:gdLst/>
              <a:ahLst/>
              <a:cxnLst/>
              <a:rect l="l" t="t" r="r" b="b"/>
              <a:pathLst>
                <a:path w="1619" h="1051" extrusionOk="0">
                  <a:moveTo>
                    <a:pt x="1063" y="0"/>
                  </a:moveTo>
                  <a:cubicBezTo>
                    <a:pt x="813" y="0"/>
                    <a:pt x="583" y="138"/>
                    <a:pt x="352" y="276"/>
                  </a:cubicBezTo>
                  <a:lnTo>
                    <a:pt x="282" y="347"/>
                  </a:lnTo>
                  <a:cubicBezTo>
                    <a:pt x="141" y="487"/>
                    <a:pt x="1" y="628"/>
                    <a:pt x="71" y="839"/>
                  </a:cubicBezTo>
                  <a:cubicBezTo>
                    <a:pt x="212" y="1050"/>
                    <a:pt x="423" y="1050"/>
                    <a:pt x="634" y="1050"/>
                  </a:cubicBezTo>
                  <a:cubicBezTo>
                    <a:pt x="985" y="1050"/>
                    <a:pt x="1408" y="839"/>
                    <a:pt x="1548" y="487"/>
                  </a:cubicBezTo>
                  <a:cubicBezTo>
                    <a:pt x="1619" y="347"/>
                    <a:pt x="1548" y="206"/>
                    <a:pt x="1478" y="136"/>
                  </a:cubicBezTo>
                  <a:cubicBezTo>
                    <a:pt x="1332" y="39"/>
                    <a:pt x="1195" y="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
            <p:cNvSpPr/>
            <p:nvPr/>
          </p:nvSpPr>
          <p:spPr>
            <a:xfrm rot="-6011034" flipH="1">
              <a:off x="6600818" y="1696298"/>
              <a:ext cx="26399" cy="33948"/>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
            <p:cNvSpPr/>
            <p:nvPr/>
          </p:nvSpPr>
          <p:spPr>
            <a:xfrm rot="-6011034" flipH="1">
              <a:off x="6094278" y="2397747"/>
              <a:ext cx="31674" cy="30599"/>
            </a:xfrm>
            <a:custGeom>
              <a:avLst/>
              <a:gdLst/>
              <a:ahLst/>
              <a:cxnLst/>
              <a:rect l="l" t="t" r="r" b="b"/>
              <a:pathLst>
                <a:path w="1267" h="1224" extrusionOk="0">
                  <a:moveTo>
                    <a:pt x="672" y="0"/>
                  </a:moveTo>
                  <a:cubicBezTo>
                    <a:pt x="636" y="0"/>
                    <a:pt x="600" y="5"/>
                    <a:pt x="563" y="14"/>
                  </a:cubicBezTo>
                  <a:cubicBezTo>
                    <a:pt x="212" y="84"/>
                    <a:pt x="1" y="436"/>
                    <a:pt x="71" y="788"/>
                  </a:cubicBezTo>
                  <a:cubicBezTo>
                    <a:pt x="132" y="1032"/>
                    <a:pt x="299" y="1223"/>
                    <a:pt x="527" y="1223"/>
                  </a:cubicBezTo>
                  <a:cubicBezTo>
                    <a:pt x="561" y="1223"/>
                    <a:pt x="597" y="1219"/>
                    <a:pt x="634" y="1210"/>
                  </a:cubicBezTo>
                  <a:cubicBezTo>
                    <a:pt x="986" y="1139"/>
                    <a:pt x="1267" y="858"/>
                    <a:pt x="1197" y="506"/>
                  </a:cubicBezTo>
                  <a:cubicBezTo>
                    <a:pt x="1135" y="200"/>
                    <a:pt x="914"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
            <p:cNvSpPr/>
            <p:nvPr/>
          </p:nvSpPr>
          <p:spPr>
            <a:xfrm rot="-6011034" flipH="1">
              <a:off x="5957863" y="1729061"/>
              <a:ext cx="26399" cy="31674"/>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
            <p:cNvSpPr/>
            <p:nvPr/>
          </p:nvSpPr>
          <p:spPr>
            <a:xfrm rot="-6011034" flipH="1">
              <a:off x="6210875" y="2755154"/>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
            <p:cNvSpPr/>
            <p:nvPr/>
          </p:nvSpPr>
          <p:spPr>
            <a:xfrm rot="-6011034" flipH="1">
              <a:off x="6314546" y="2035891"/>
              <a:ext cx="28149" cy="31674"/>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
            <p:cNvSpPr/>
            <p:nvPr/>
          </p:nvSpPr>
          <p:spPr>
            <a:xfrm rot="-6011034" flipH="1">
              <a:off x="6322565" y="2793566"/>
              <a:ext cx="28174" cy="32024"/>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
            <p:cNvSpPr/>
            <p:nvPr/>
          </p:nvSpPr>
          <p:spPr>
            <a:xfrm rot="-6011034" flipH="1">
              <a:off x="6633144" y="2768340"/>
              <a:ext cx="31699" cy="26749"/>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
            <p:cNvSpPr/>
            <p:nvPr/>
          </p:nvSpPr>
          <p:spPr>
            <a:xfrm rot="-6011034" flipH="1">
              <a:off x="6598179" y="2505002"/>
              <a:ext cx="31674" cy="26424"/>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
            <p:cNvSpPr/>
            <p:nvPr/>
          </p:nvSpPr>
          <p:spPr>
            <a:xfrm rot="-6011034" flipH="1">
              <a:off x="6116233" y="2746022"/>
              <a:ext cx="26399" cy="31049"/>
            </a:xfrm>
            <a:custGeom>
              <a:avLst/>
              <a:gdLst/>
              <a:ahLst/>
              <a:cxnLst/>
              <a:rect l="l" t="t" r="r" b="b"/>
              <a:pathLst>
                <a:path w="1056" h="1242" extrusionOk="0">
                  <a:moveTo>
                    <a:pt x="633" y="1"/>
                  </a:moveTo>
                  <a:cubicBezTo>
                    <a:pt x="282" y="71"/>
                    <a:pt x="0" y="493"/>
                    <a:pt x="71" y="845"/>
                  </a:cubicBezTo>
                  <a:cubicBezTo>
                    <a:pt x="126" y="1065"/>
                    <a:pt x="180" y="1241"/>
                    <a:pt x="369" y="1241"/>
                  </a:cubicBezTo>
                  <a:cubicBezTo>
                    <a:pt x="422" y="1241"/>
                    <a:pt x="486" y="1228"/>
                    <a:pt x="563" y="1197"/>
                  </a:cubicBezTo>
                  <a:cubicBezTo>
                    <a:pt x="915" y="1126"/>
                    <a:pt x="1055" y="704"/>
                    <a:pt x="1055" y="423"/>
                  </a:cubicBezTo>
                  <a:cubicBezTo>
                    <a:pt x="1055" y="212"/>
                    <a:pt x="915"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
            <p:cNvSpPr/>
            <p:nvPr/>
          </p:nvSpPr>
          <p:spPr>
            <a:xfrm rot="-6011034" flipH="1">
              <a:off x="6051331" y="2777901"/>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
            <p:cNvSpPr/>
            <p:nvPr/>
          </p:nvSpPr>
          <p:spPr>
            <a:xfrm rot="-6011034" flipH="1">
              <a:off x="6650141" y="2530991"/>
              <a:ext cx="26399" cy="26399"/>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
            <p:cNvSpPr/>
            <p:nvPr/>
          </p:nvSpPr>
          <p:spPr>
            <a:xfrm rot="-6011034" flipH="1">
              <a:off x="6256102" y="2857746"/>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
            <p:cNvSpPr/>
            <p:nvPr/>
          </p:nvSpPr>
          <p:spPr>
            <a:xfrm rot="-6011034" flipH="1">
              <a:off x="6573864" y="2576900"/>
              <a:ext cx="22899" cy="23349"/>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
            <p:cNvSpPr/>
            <p:nvPr/>
          </p:nvSpPr>
          <p:spPr>
            <a:xfrm rot="-6011034" flipH="1">
              <a:off x="6458633" y="2737639"/>
              <a:ext cx="22899"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7"/>
          <p:cNvGrpSpPr/>
          <p:nvPr/>
        </p:nvGrpSpPr>
        <p:grpSpPr>
          <a:xfrm>
            <a:off x="-22693" y="1460856"/>
            <a:ext cx="3516323" cy="1548438"/>
            <a:chOff x="-22693" y="1460856"/>
            <a:chExt cx="3516323" cy="1548438"/>
          </a:xfrm>
        </p:grpSpPr>
        <p:sp>
          <p:nvSpPr>
            <p:cNvPr id="5791" name="Google Shape;5791;p7"/>
            <p:cNvSpPr/>
            <p:nvPr/>
          </p:nvSpPr>
          <p:spPr>
            <a:xfrm rot="-3872672" flipH="1">
              <a:off x="1594353" y="2368735"/>
              <a:ext cx="28174" cy="36349"/>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
            <p:cNvSpPr/>
            <p:nvPr/>
          </p:nvSpPr>
          <p:spPr>
            <a:xfrm rot="-6011034" flipH="1">
              <a:off x="824913" y="1933613"/>
              <a:ext cx="98495" cy="169267"/>
            </a:xfrm>
            <a:custGeom>
              <a:avLst/>
              <a:gdLst/>
              <a:ahLst/>
              <a:cxnLst/>
              <a:rect l="l" t="t" r="r" b="b"/>
              <a:pathLst>
                <a:path w="3940" h="6771" extrusionOk="0">
                  <a:moveTo>
                    <a:pt x="3270" y="0"/>
                  </a:moveTo>
                  <a:cubicBezTo>
                    <a:pt x="3043" y="0"/>
                    <a:pt x="2876" y="191"/>
                    <a:pt x="2814" y="436"/>
                  </a:cubicBezTo>
                  <a:cubicBezTo>
                    <a:pt x="2744" y="647"/>
                    <a:pt x="2674" y="928"/>
                    <a:pt x="2674" y="1069"/>
                  </a:cubicBezTo>
                  <a:cubicBezTo>
                    <a:pt x="2650" y="1139"/>
                    <a:pt x="2611" y="1163"/>
                    <a:pt x="2564" y="1163"/>
                  </a:cubicBezTo>
                  <a:cubicBezTo>
                    <a:pt x="2470" y="1163"/>
                    <a:pt x="2345" y="1069"/>
                    <a:pt x="2252" y="1069"/>
                  </a:cubicBezTo>
                  <a:cubicBezTo>
                    <a:pt x="2193" y="1063"/>
                    <a:pt x="2137" y="1060"/>
                    <a:pt x="2083" y="1060"/>
                  </a:cubicBezTo>
                  <a:cubicBezTo>
                    <a:pt x="1504" y="1060"/>
                    <a:pt x="1284" y="1409"/>
                    <a:pt x="1478" y="2054"/>
                  </a:cubicBezTo>
                  <a:cubicBezTo>
                    <a:pt x="1548" y="2194"/>
                    <a:pt x="1689" y="2335"/>
                    <a:pt x="1689" y="2476"/>
                  </a:cubicBezTo>
                  <a:cubicBezTo>
                    <a:pt x="1970" y="3039"/>
                    <a:pt x="1830" y="3250"/>
                    <a:pt x="1196" y="3250"/>
                  </a:cubicBezTo>
                  <a:cubicBezTo>
                    <a:pt x="493" y="3250"/>
                    <a:pt x="282" y="3601"/>
                    <a:pt x="563" y="4164"/>
                  </a:cubicBezTo>
                  <a:cubicBezTo>
                    <a:pt x="915" y="4657"/>
                    <a:pt x="774" y="4938"/>
                    <a:pt x="493" y="5360"/>
                  </a:cubicBezTo>
                  <a:cubicBezTo>
                    <a:pt x="212" y="5782"/>
                    <a:pt x="1" y="6063"/>
                    <a:pt x="352" y="6486"/>
                  </a:cubicBezTo>
                  <a:cubicBezTo>
                    <a:pt x="550" y="6684"/>
                    <a:pt x="816" y="6770"/>
                    <a:pt x="1085" y="6770"/>
                  </a:cubicBezTo>
                  <a:cubicBezTo>
                    <a:pt x="1294" y="6770"/>
                    <a:pt x="1505" y="6718"/>
                    <a:pt x="1689" y="6626"/>
                  </a:cubicBezTo>
                  <a:cubicBezTo>
                    <a:pt x="2041" y="6486"/>
                    <a:pt x="2322" y="6204"/>
                    <a:pt x="2533" y="5852"/>
                  </a:cubicBezTo>
                  <a:cubicBezTo>
                    <a:pt x="2814" y="5501"/>
                    <a:pt x="2744" y="4938"/>
                    <a:pt x="2392" y="4727"/>
                  </a:cubicBezTo>
                  <a:cubicBezTo>
                    <a:pt x="2111" y="4446"/>
                    <a:pt x="2041" y="4234"/>
                    <a:pt x="2392" y="3953"/>
                  </a:cubicBezTo>
                  <a:cubicBezTo>
                    <a:pt x="2674" y="3672"/>
                    <a:pt x="2885" y="3531"/>
                    <a:pt x="2814" y="3179"/>
                  </a:cubicBezTo>
                  <a:cubicBezTo>
                    <a:pt x="2463" y="2405"/>
                    <a:pt x="2955" y="1491"/>
                    <a:pt x="3870" y="1421"/>
                  </a:cubicBezTo>
                  <a:lnTo>
                    <a:pt x="3870" y="1491"/>
                  </a:lnTo>
                  <a:cubicBezTo>
                    <a:pt x="3870" y="1210"/>
                    <a:pt x="3940" y="928"/>
                    <a:pt x="3870" y="647"/>
                  </a:cubicBezTo>
                  <a:cubicBezTo>
                    <a:pt x="3870" y="295"/>
                    <a:pt x="3729" y="14"/>
                    <a:pt x="3377" y="14"/>
                  </a:cubicBezTo>
                  <a:cubicBezTo>
                    <a:pt x="3340" y="4"/>
                    <a:pt x="3304" y="0"/>
                    <a:pt x="3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
            <p:cNvSpPr/>
            <p:nvPr/>
          </p:nvSpPr>
          <p:spPr>
            <a:xfrm rot="-6011034" flipH="1">
              <a:off x="38461" y="1975870"/>
              <a:ext cx="116095" cy="84771"/>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
            <p:cNvSpPr/>
            <p:nvPr/>
          </p:nvSpPr>
          <p:spPr>
            <a:xfrm rot="-6011034" flipH="1">
              <a:off x="658922" y="1796243"/>
              <a:ext cx="82696" cy="109895"/>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
            <p:cNvSpPr/>
            <p:nvPr/>
          </p:nvSpPr>
          <p:spPr>
            <a:xfrm rot="-6011034" flipH="1">
              <a:off x="2217295" y="1904239"/>
              <a:ext cx="87946" cy="82046"/>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
            <p:cNvSpPr/>
            <p:nvPr/>
          </p:nvSpPr>
          <p:spPr>
            <a:xfrm rot="-3905280" flipH="1">
              <a:off x="25531" y="1758878"/>
              <a:ext cx="77395" cy="47972"/>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
            <p:cNvSpPr/>
            <p:nvPr/>
          </p:nvSpPr>
          <p:spPr>
            <a:xfrm rot="-6011034" flipH="1">
              <a:off x="3202125" y="2620729"/>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
            <p:cNvSpPr/>
            <p:nvPr/>
          </p:nvSpPr>
          <p:spPr>
            <a:xfrm rot="-6011034" flipH="1">
              <a:off x="194361" y="2057643"/>
              <a:ext cx="72122" cy="66847"/>
            </a:xfrm>
            <a:custGeom>
              <a:avLst/>
              <a:gdLst/>
              <a:ahLst/>
              <a:cxnLst/>
              <a:rect l="l" t="t" r="r" b="b"/>
              <a:pathLst>
                <a:path w="2885" h="2674" extrusionOk="0">
                  <a:moveTo>
                    <a:pt x="1829" y="1"/>
                  </a:moveTo>
                  <a:cubicBezTo>
                    <a:pt x="1548" y="71"/>
                    <a:pt x="1337" y="282"/>
                    <a:pt x="1337" y="563"/>
                  </a:cubicBezTo>
                  <a:lnTo>
                    <a:pt x="1337" y="1056"/>
                  </a:lnTo>
                  <a:cubicBezTo>
                    <a:pt x="1266" y="1478"/>
                    <a:pt x="1126" y="1759"/>
                    <a:pt x="703" y="1830"/>
                  </a:cubicBezTo>
                  <a:cubicBezTo>
                    <a:pt x="563" y="1830"/>
                    <a:pt x="422" y="1830"/>
                    <a:pt x="281" y="1900"/>
                  </a:cubicBezTo>
                  <a:cubicBezTo>
                    <a:pt x="141" y="1970"/>
                    <a:pt x="0" y="2111"/>
                    <a:pt x="0" y="2322"/>
                  </a:cubicBezTo>
                  <a:cubicBezTo>
                    <a:pt x="0" y="2463"/>
                    <a:pt x="211" y="2674"/>
                    <a:pt x="422" y="2674"/>
                  </a:cubicBezTo>
                  <a:cubicBezTo>
                    <a:pt x="774" y="2674"/>
                    <a:pt x="1126" y="2603"/>
                    <a:pt x="1477" y="2463"/>
                  </a:cubicBezTo>
                  <a:cubicBezTo>
                    <a:pt x="1548" y="2252"/>
                    <a:pt x="1829" y="2322"/>
                    <a:pt x="2040" y="2181"/>
                  </a:cubicBezTo>
                  <a:cubicBezTo>
                    <a:pt x="2673" y="1830"/>
                    <a:pt x="2884" y="1056"/>
                    <a:pt x="2532" y="423"/>
                  </a:cubicBezTo>
                  <a:cubicBezTo>
                    <a:pt x="2462" y="141"/>
                    <a:pt x="2110" y="1"/>
                    <a:pt x="1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
            <p:cNvSpPr/>
            <p:nvPr/>
          </p:nvSpPr>
          <p:spPr>
            <a:xfrm rot="-6011034" flipH="1">
              <a:off x="1875104" y="2672454"/>
              <a:ext cx="70372" cy="61597"/>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
            <p:cNvSpPr/>
            <p:nvPr/>
          </p:nvSpPr>
          <p:spPr>
            <a:xfrm rot="-6011034" flipH="1">
              <a:off x="1657000" y="2266064"/>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
            <p:cNvSpPr/>
            <p:nvPr/>
          </p:nvSpPr>
          <p:spPr>
            <a:xfrm rot="-6011034" flipH="1">
              <a:off x="2102077" y="2339183"/>
              <a:ext cx="61597"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
            <p:cNvSpPr/>
            <p:nvPr/>
          </p:nvSpPr>
          <p:spPr>
            <a:xfrm rot="-6011034" flipH="1">
              <a:off x="1025306" y="2242711"/>
              <a:ext cx="65097"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
            <p:cNvSpPr/>
            <p:nvPr/>
          </p:nvSpPr>
          <p:spPr>
            <a:xfrm rot="-6011034" flipH="1">
              <a:off x="2142381" y="1859946"/>
              <a:ext cx="54547" cy="62372"/>
            </a:xfrm>
            <a:custGeom>
              <a:avLst/>
              <a:gdLst/>
              <a:ahLst/>
              <a:cxnLst/>
              <a:rect l="l" t="t" r="r" b="b"/>
              <a:pathLst>
                <a:path w="2182" h="2495" extrusionOk="0">
                  <a:moveTo>
                    <a:pt x="1478" y="1"/>
                  </a:moveTo>
                  <a:cubicBezTo>
                    <a:pt x="1320" y="1"/>
                    <a:pt x="1161" y="54"/>
                    <a:pt x="1056" y="159"/>
                  </a:cubicBezTo>
                  <a:cubicBezTo>
                    <a:pt x="634" y="581"/>
                    <a:pt x="352" y="1003"/>
                    <a:pt x="71" y="1496"/>
                  </a:cubicBezTo>
                  <a:cubicBezTo>
                    <a:pt x="1" y="1637"/>
                    <a:pt x="1" y="1777"/>
                    <a:pt x="1" y="1918"/>
                  </a:cubicBezTo>
                  <a:cubicBezTo>
                    <a:pt x="71" y="2270"/>
                    <a:pt x="212" y="2481"/>
                    <a:pt x="493" y="2481"/>
                  </a:cubicBezTo>
                  <a:cubicBezTo>
                    <a:pt x="530" y="2490"/>
                    <a:pt x="567" y="2494"/>
                    <a:pt x="604" y="2494"/>
                  </a:cubicBezTo>
                  <a:cubicBezTo>
                    <a:pt x="846" y="2494"/>
                    <a:pt x="1074" y="2303"/>
                    <a:pt x="1197" y="2059"/>
                  </a:cubicBezTo>
                  <a:cubicBezTo>
                    <a:pt x="1267" y="1637"/>
                    <a:pt x="1548" y="1285"/>
                    <a:pt x="1900" y="1003"/>
                  </a:cubicBezTo>
                  <a:cubicBezTo>
                    <a:pt x="2182" y="792"/>
                    <a:pt x="2182" y="370"/>
                    <a:pt x="1900" y="159"/>
                  </a:cubicBezTo>
                  <a:cubicBezTo>
                    <a:pt x="1795" y="54"/>
                    <a:pt x="1636"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
            <p:cNvSpPr/>
            <p:nvPr/>
          </p:nvSpPr>
          <p:spPr>
            <a:xfrm rot="-6011034" flipH="1">
              <a:off x="1829071" y="2598474"/>
              <a:ext cx="58047" cy="44298"/>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
            <p:cNvSpPr/>
            <p:nvPr/>
          </p:nvSpPr>
          <p:spPr>
            <a:xfrm rot="-6011034" flipH="1">
              <a:off x="984373" y="2109818"/>
              <a:ext cx="52773" cy="40648"/>
            </a:xfrm>
            <a:custGeom>
              <a:avLst/>
              <a:gdLst/>
              <a:ahLst/>
              <a:cxnLst/>
              <a:rect l="l" t="t" r="r" b="b"/>
              <a:pathLst>
                <a:path w="2111" h="1626" extrusionOk="0">
                  <a:moveTo>
                    <a:pt x="1461" y="1"/>
                  </a:moveTo>
                  <a:cubicBezTo>
                    <a:pt x="1368" y="1"/>
                    <a:pt x="1277" y="24"/>
                    <a:pt x="1196" y="78"/>
                  </a:cubicBezTo>
                  <a:cubicBezTo>
                    <a:pt x="985" y="218"/>
                    <a:pt x="704" y="429"/>
                    <a:pt x="422" y="570"/>
                  </a:cubicBezTo>
                  <a:cubicBezTo>
                    <a:pt x="211" y="711"/>
                    <a:pt x="0" y="711"/>
                    <a:pt x="71" y="1062"/>
                  </a:cubicBezTo>
                  <a:cubicBezTo>
                    <a:pt x="71" y="1344"/>
                    <a:pt x="352" y="1555"/>
                    <a:pt x="633" y="1625"/>
                  </a:cubicBezTo>
                  <a:lnTo>
                    <a:pt x="985" y="1625"/>
                  </a:lnTo>
                  <a:cubicBezTo>
                    <a:pt x="1407" y="1555"/>
                    <a:pt x="1829" y="1273"/>
                    <a:pt x="2040" y="851"/>
                  </a:cubicBezTo>
                  <a:cubicBezTo>
                    <a:pt x="2111" y="640"/>
                    <a:pt x="2111" y="289"/>
                    <a:pt x="1900" y="148"/>
                  </a:cubicBezTo>
                  <a:cubicBezTo>
                    <a:pt x="1769" y="61"/>
                    <a:pt x="1612"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
            <p:cNvSpPr/>
            <p:nvPr/>
          </p:nvSpPr>
          <p:spPr>
            <a:xfrm rot="-6011034" flipH="1">
              <a:off x="2039950" y="2469428"/>
              <a:ext cx="54547" cy="45048"/>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
            <p:cNvSpPr/>
            <p:nvPr/>
          </p:nvSpPr>
          <p:spPr>
            <a:xfrm rot="-6011034" flipH="1">
              <a:off x="3273114" y="2579352"/>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
            <p:cNvSpPr/>
            <p:nvPr/>
          </p:nvSpPr>
          <p:spPr>
            <a:xfrm rot="-6011034" flipH="1">
              <a:off x="1077653" y="2171854"/>
              <a:ext cx="62672" cy="31099"/>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
            <p:cNvSpPr/>
            <p:nvPr/>
          </p:nvSpPr>
          <p:spPr>
            <a:xfrm rot="-6011034" flipH="1">
              <a:off x="2050819" y="1788657"/>
              <a:ext cx="68147" cy="31249"/>
            </a:xfrm>
            <a:custGeom>
              <a:avLst/>
              <a:gdLst/>
              <a:ahLst/>
              <a:cxnLst/>
              <a:rect l="l" t="t" r="r" b="b"/>
              <a:pathLst>
                <a:path w="2726" h="1250" extrusionOk="0">
                  <a:moveTo>
                    <a:pt x="2255" y="0"/>
                  </a:moveTo>
                  <a:cubicBezTo>
                    <a:pt x="2230" y="0"/>
                    <a:pt x="2206" y="3"/>
                    <a:pt x="2181" y="9"/>
                  </a:cubicBezTo>
                  <a:cubicBezTo>
                    <a:pt x="1970" y="9"/>
                    <a:pt x="1830" y="80"/>
                    <a:pt x="1689" y="80"/>
                  </a:cubicBezTo>
                  <a:cubicBezTo>
                    <a:pt x="1462" y="216"/>
                    <a:pt x="1205" y="293"/>
                    <a:pt x="938" y="293"/>
                  </a:cubicBezTo>
                  <a:cubicBezTo>
                    <a:pt x="792" y="293"/>
                    <a:pt x="643" y="270"/>
                    <a:pt x="493" y="220"/>
                  </a:cubicBezTo>
                  <a:cubicBezTo>
                    <a:pt x="437" y="220"/>
                    <a:pt x="369" y="209"/>
                    <a:pt x="304" y="209"/>
                  </a:cubicBezTo>
                  <a:cubicBezTo>
                    <a:pt x="206" y="209"/>
                    <a:pt x="113" y="234"/>
                    <a:pt x="71" y="361"/>
                  </a:cubicBezTo>
                  <a:cubicBezTo>
                    <a:pt x="1" y="502"/>
                    <a:pt x="1" y="713"/>
                    <a:pt x="141" y="783"/>
                  </a:cubicBezTo>
                  <a:cubicBezTo>
                    <a:pt x="307" y="1060"/>
                    <a:pt x="647" y="1249"/>
                    <a:pt x="990" y="1249"/>
                  </a:cubicBezTo>
                  <a:cubicBezTo>
                    <a:pt x="1083" y="1249"/>
                    <a:pt x="1177" y="1235"/>
                    <a:pt x="1267" y="1205"/>
                  </a:cubicBezTo>
                  <a:cubicBezTo>
                    <a:pt x="1759" y="1135"/>
                    <a:pt x="2252" y="1135"/>
                    <a:pt x="2533" y="642"/>
                  </a:cubicBezTo>
                  <a:cubicBezTo>
                    <a:pt x="2726" y="321"/>
                    <a:pt x="2508" y="0"/>
                    <a:pt x="2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
            <p:cNvSpPr/>
            <p:nvPr/>
          </p:nvSpPr>
          <p:spPr>
            <a:xfrm rot="-6011034" flipH="1">
              <a:off x="3148140" y="1974720"/>
              <a:ext cx="54522" cy="34848"/>
            </a:xfrm>
            <a:custGeom>
              <a:avLst/>
              <a:gdLst/>
              <a:ahLst/>
              <a:cxnLst/>
              <a:rect l="l" t="t" r="r" b="b"/>
              <a:pathLst>
                <a:path w="2181" h="1394" extrusionOk="0">
                  <a:moveTo>
                    <a:pt x="1551" y="1"/>
                  </a:moveTo>
                  <a:cubicBezTo>
                    <a:pt x="1504" y="1"/>
                    <a:pt x="1455" y="7"/>
                    <a:pt x="1407" y="19"/>
                  </a:cubicBezTo>
                  <a:cubicBezTo>
                    <a:pt x="985" y="89"/>
                    <a:pt x="633" y="159"/>
                    <a:pt x="211" y="230"/>
                  </a:cubicBezTo>
                  <a:cubicBezTo>
                    <a:pt x="71" y="652"/>
                    <a:pt x="0" y="1004"/>
                    <a:pt x="493" y="1215"/>
                  </a:cubicBezTo>
                  <a:cubicBezTo>
                    <a:pt x="678" y="1338"/>
                    <a:pt x="876" y="1394"/>
                    <a:pt x="1077" y="1394"/>
                  </a:cubicBezTo>
                  <a:cubicBezTo>
                    <a:pt x="1333" y="1394"/>
                    <a:pt x="1592" y="1302"/>
                    <a:pt x="1829" y="1144"/>
                  </a:cubicBezTo>
                  <a:cubicBezTo>
                    <a:pt x="2111" y="1004"/>
                    <a:pt x="2181" y="652"/>
                    <a:pt x="2040" y="370"/>
                  </a:cubicBezTo>
                  <a:cubicBezTo>
                    <a:pt x="1982" y="137"/>
                    <a:pt x="1779" y="1"/>
                    <a:pt x="1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
            <p:cNvSpPr/>
            <p:nvPr/>
          </p:nvSpPr>
          <p:spPr>
            <a:xfrm rot="-6011034" flipH="1">
              <a:off x="2002378" y="1965399"/>
              <a:ext cx="56297"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
            <p:cNvSpPr/>
            <p:nvPr/>
          </p:nvSpPr>
          <p:spPr>
            <a:xfrm rot="-3905280" flipH="1">
              <a:off x="367535" y="1578056"/>
              <a:ext cx="40473"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
            <p:cNvSpPr/>
            <p:nvPr/>
          </p:nvSpPr>
          <p:spPr>
            <a:xfrm rot="-6011034" flipH="1">
              <a:off x="2024961" y="1897268"/>
              <a:ext cx="49273" cy="36198"/>
            </a:xfrm>
            <a:custGeom>
              <a:avLst/>
              <a:gdLst/>
              <a:ahLst/>
              <a:cxnLst/>
              <a:rect l="l" t="t" r="r" b="b"/>
              <a:pathLst>
                <a:path w="1971" h="1448" extrusionOk="0">
                  <a:moveTo>
                    <a:pt x="786" y="1"/>
                  </a:moveTo>
                  <a:cubicBezTo>
                    <a:pt x="688" y="1"/>
                    <a:pt x="590" y="11"/>
                    <a:pt x="493" y="32"/>
                  </a:cubicBezTo>
                  <a:cubicBezTo>
                    <a:pt x="212" y="102"/>
                    <a:pt x="1" y="313"/>
                    <a:pt x="71" y="595"/>
                  </a:cubicBezTo>
                  <a:cubicBezTo>
                    <a:pt x="200" y="1110"/>
                    <a:pt x="623" y="1448"/>
                    <a:pt x="1125" y="1448"/>
                  </a:cubicBezTo>
                  <a:cubicBezTo>
                    <a:pt x="1172" y="1448"/>
                    <a:pt x="1219" y="1445"/>
                    <a:pt x="1267" y="1439"/>
                  </a:cubicBezTo>
                  <a:cubicBezTo>
                    <a:pt x="1689" y="1369"/>
                    <a:pt x="1971" y="1017"/>
                    <a:pt x="1900" y="665"/>
                  </a:cubicBezTo>
                  <a:cubicBezTo>
                    <a:pt x="1841" y="308"/>
                    <a:pt x="1327"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
            <p:cNvSpPr/>
            <p:nvPr/>
          </p:nvSpPr>
          <p:spPr>
            <a:xfrm rot="-6011034" flipH="1">
              <a:off x="3448401" y="1908761"/>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
            <p:cNvSpPr/>
            <p:nvPr/>
          </p:nvSpPr>
          <p:spPr>
            <a:xfrm rot="-6011034" flipH="1">
              <a:off x="3123648" y="1873938"/>
              <a:ext cx="58072" cy="34973"/>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
            <p:cNvSpPr/>
            <p:nvPr/>
          </p:nvSpPr>
          <p:spPr>
            <a:xfrm rot="-6011034" flipH="1">
              <a:off x="3134518" y="2240779"/>
              <a:ext cx="52598" cy="32598"/>
            </a:xfrm>
            <a:custGeom>
              <a:avLst/>
              <a:gdLst/>
              <a:ahLst/>
              <a:cxnLst/>
              <a:rect l="l" t="t" r="r" b="b"/>
              <a:pathLst>
                <a:path w="2104" h="1304" extrusionOk="0">
                  <a:moveTo>
                    <a:pt x="1470" y="1"/>
                  </a:moveTo>
                  <a:cubicBezTo>
                    <a:pt x="1264" y="83"/>
                    <a:pt x="1058" y="117"/>
                    <a:pt x="852" y="117"/>
                  </a:cubicBezTo>
                  <a:cubicBezTo>
                    <a:pt x="706" y="117"/>
                    <a:pt x="561" y="100"/>
                    <a:pt x="415" y="71"/>
                  </a:cubicBezTo>
                  <a:cubicBezTo>
                    <a:pt x="378" y="64"/>
                    <a:pt x="345" y="60"/>
                    <a:pt x="314" y="60"/>
                  </a:cubicBezTo>
                  <a:cubicBezTo>
                    <a:pt x="50" y="60"/>
                    <a:pt x="0" y="319"/>
                    <a:pt x="63" y="634"/>
                  </a:cubicBezTo>
                  <a:cubicBezTo>
                    <a:pt x="237" y="1040"/>
                    <a:pt x="652" y="1303"/>
                    <a:pt x="1107" y="1303"/>
                  </a:cubicBezTo>
                  <a:cubicBezTo>
                    <a:pt x="1204" y="1303"/>
                    <a:pt x="1302" y="1291"/>
                    <a:pt x="1400" y="1267"/>
                  </a:cubicBezTo>
                  <a:cubicBezTo>
                    <a:pt x="1611" y="1267"/>
                    <a:pt x="1822" y="1126"/>
                    <a:pt x="1963" y="915"/>
                  </a:cubicBezTo>
                  <a:cubicBezTo>
                    <a:pt x="2103" y="704"/>
                    <a:pt x="2103" y="493"/>
                    <a:pt x="1963" y="282"/>
                  </a:cubicBezTo>
                  <a:cubicBezTo>
                    <a:pt x="1892" y="71"/>
                    <a:pt x="1681" y="1"/>
                    <a:pt x="1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
            <p:cNvSpPr/>
            <p:nvPr/>
          </p:nvSpPr>
          <p:spPr>
            <a:xfrm rot="-6011034" flipH="1">
              <a:off x="990403" y="2398110"/>
              <a:ext cx="38723" cy="42023"/>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
            <p:cNvSpPr/>
            <p:nvPr/>
          </p:nvSpPr>
          <p:spPr>
            <a:xfrm rot="-6011034" flipH="1">
              <a:off x="2951866" y="1793362"/>
              <a:ext cx="28174" cy="55122"/>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
            <p:cNvSpPr/>
            <p:nvPr/>
          </p:nvSpPr>
          <p:spPr>
            <a:xfrm rot="-6011034" flipH="1">
              <a:off x="926279" y="2302088"/>
              <a:ext cx="47498"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
            <p:cNvSpPr/>
            <p:nvPr/>
          </p:nvSpPr>
          <p:spPr>
            <a:xfrm rot="-3905280" flipH="1">
              <a:off x="222397" y="1902646"/>
              <a:ext cx="36948" cy="45097"/>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
            <p:cNvSpPr/>
            <p:nvPr/>
          </p:nvSpPr>
          <p:spPr>
            <a:xfrm rot="-6011034" flipH="1">
              <a:off x="808421" y="2606622"/>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
            <p:cNvSpPr/>
            <p:nvPr/>
          </p:nvSpPr>
          <p:spPr>
            <a:xfrm rot="-6011034" flipH="1">
              <a:off x="2890647" y="1795727"/>
              <a:ext cx="36973"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
            <p:cNvSpPr/>
            <p:nvPr/>
          </p:nvSpPr>
          <p:spPr>
            <a:xfrm rot="-6011034" flipH="1">
              <a:off x="899519" y="2198198"/>
              <a:ext cx="36973" cy="46123"/>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
            <p:cNvSpPr/>
            <p:nvPr/>
          </p:nvSpPr>
          <p:spPr>
            <a:xfrm rot="-6011034" flipH="1">
              <a:off x="1916255" y="1983132"/>
              <a:ext cx="42223" cy="29824"/>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
            <p:cNvSpPr/>
            <p:nvPr/>
          </p:nvSpPr>
          <p:spPr>
            <a:xfrm rot="-6011034" flipH="1">
              <a:off x="1632975" y="2634431"/>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
            <p:cNvSpPr/>
            <p:nvPr/>
          </p:nvSpPr>
          <p:spPr>
            <a:xfrm rot="-6011034" flipH="1">
              <a:off x="1950519" y="1878486"/>
              <a:ext cx="33448" cy="37223"/>
            </a:xfrm>
            <a:custGeom>
              <a:avLst/>
              <a:gdLst/>
              <a:ahLst/>
              <a:cxnLst/>
              <a:rect l="l" t="t" r="r" b="b"/>
              <a:pathLst>
                <a:path w="1338" h="1489" extrusionOk="0">
                  <a:moveTo>
                    <a:pt x="634" y="0"/>
                  </a:moveTo>
                  <a:cubicBezTo>
                    <a:pt x="212" y="141"/>
                    <a:pt x="1" y="563"/>
                    <a:pt x="142" y="985"/>
                  </a:cubicBezTo>
                  <a:cubicBezTo>
                    <a:pt x="205" y="1237"/>
                    <a:pt x="324" y="1489"/>
                    <a:pt x="600" y="1489"/>
                  </a:cubicBezTo>
                  <a:cubicBezTo>
                    <a:pt x="632" y="1489"/>
                    <a:pt x="667" y="1485"/>
                    <a:pt x="704" y="1478"/>
                  </a:cubicBezTo>
                  <a:cubicBezTo>
                    <a:pt x="1126" y="1407"/>
                    <a:pt x="1338" y="985"/>
                    <a:pt x="1267" y="634"/>
                  </a:cubicBezTo>
                  <a:cubicBezTo>
                    <a:pt x="1267" y="282"/>
                    <a:pt x="986"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
            <p:cNvSpPr/>
            <p:nvPr/>
          </p:nvSpPr>
          <p:spPr>
            <a:xfrm rot="-6011034" flipH="1">
              <a:off x="2280063" y="2425649"/>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
            <p:cNvSpPr/>
            <p:nvPr/>
          </p:nvSpPr>
          <p:spPr>
            <a:xfrm rot="-6011034" flipH="1">
              <a:off x="1479384" y="2077141"/>
              <a:ext cx="36798" cy="32324"/>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
            <p:cNvSpPr/>
            <p:nvPr/>
          </p:nvSpPr>
          <p:spPr>
            <a:xfrm rot="-6011034" flipH="1">
              <a:off x="2699901" y="1783656"/>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
            <p:cNvSpPr/>
            <p:nvPr/>
          </p:nvSpPr>
          <p:spPr>
            <a:xfrm rot="-6011034" flipH="1">
              <a:off x="911829" y="2451724"/>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
            <p:cNvSpPr/>
            <p:nvPr/>
          </p:nvSpPr>
          <p:spPr>
            <a:xfrm rot="-6011034" flipH="1">
              <a:off x="3039015" y="1819562"/>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
            <p:cNvSpPr/>
            <p:nvPr/>
          </p:nvSpPr>
          <p:spPr>
            <a:xfrm rot="-6011034" flipH="1">
              <a:off x="633163" y="2422095"/>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
            <p:cNvSpPr/>
            <p:nvPr/>
          </p:nvSpPr>
          <p:spPr>
            <a:xfrm rot="-6011034" flipH="1">
              <a:off x="1208823" y="2509440"/>
              <a:ext cx="33423" cy="29724"/>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
            <p:cNvSpPr/>
            <p:nvPr/>
          </p:nvSpPr>
          <p:spPr>
            <a:xfrm rot="-6011034" flipH="1">
              <a:off x="684438" y="2576151"/>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
            <p:cNvSpPr/>
            <p:nvPr/>
          </p:nvSpPr>
          <p:spPr>
            <a:xfrm rot="-6011034" flipH="1">
              <a:off x="1208821" y="2383514"/>
              <a:ext cx="33448" cy="32274"/>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
            <p:cNvSpPr/>
            <p:nvPr/>
          </p:nvSpPr>
          <p:spPr>
            <a:xfrm rot="-6011034" flipH="1">
              <a:off x="893767" y="2600393"/>
              <a:ext cx="31674" cy="36223"/>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
            <p:cNvSpPr/>
            <p:nvPr/>
          </p:nvSpPr>
          <p:spPr>
            <a:xfrm rot="-6011034" flipH="1">
              <a:off x="3145103" y="2050211"/>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
            <p:cNvSpPr/>
            <p:nvPr/>
          </p:nvSpPr>
          <p:spPr>
            <a:xfrm rot="-3905280" flipH="1">
              <a:off x="-13461" y="1595985"/>
              <a:ext cx="24623" cy="36073"/>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
            <p:cNvSpPr/>
            <p:nvPr/>
          </p:nvSpPr>
          <p:spPr>
            <a:xfrm rot="-6011034" flipH="1">
              <a:off x="1517794" y="2408687"/>
              <a:ext cx="26399" cy="26749"/>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
            <p:cNvSpPr/>
            <p:nvPr/>
          </p:nvSpPr>
          <p:spPr>
            <a:xfrm rot="-6011034" flipH="1">
              <a:off x="3085538" y="2218761"/>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
            <p:cNvSpPr/>
            <p:nvPr/>
          </p:nvSpPr>
          <p:spPr>
            <a:xfrm rot="-6011034" flipH="1">
              <a:off x="1741681" y="2055496"/>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
            <p:cNvSpPr/>
            <p:nvPr/>
          </p:nvSpPr>
          <p:spPr>
            <a:xfrm rot="-6011034" flipH="1">
              <a:off x="2863027" y="1846005"/>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
            <p:cNvSpPr/>
            <p:nvPr/>
          </p:nvSpPr>
          <p:spPr>
            <a:xfrm rot="-6011034" flipH="1">
              <a:off x="1691211" y="1973767"/>
              <a:ext cx="26399" cy="23224"/>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
            <p:cNvSpPr/>
            <p:nvPr/>
          </p:nvSpPr>
          <p:spPr>
            <a:xfrm rot="-3905280" flipH="1">
              <a:off x="347715" y="1850927"/>
              <a:ext cx="24648" cy="28498"/>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
            <p:cNvSpPr/>
            <p:nvPr/>
          </p:nvSpPr>
          <p:spPr>
            <a:xfrm rot="-6011034" flipH="1">
              <a:off x="1635361" y="2093457"/>
              <a:ext cx="22874" cy="18499"/>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
            <p:cNvSpPr/>
            <p:nvPr/>
          </p:nvSpPr>
          <p:spPr>
            <a:xfrm rot="-6011034" flipH="1">
              <a:off x="1458904" y="2417176"/>
              <a:ext cx="21124" cy="22899"/>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
            <p:cNvSpPr/>
            <p:nvPr/>
          </p:nvSpPr>
          <p:spPr>
            <a:xfrm rot="-6011034" flipH="1">
              <a:off x="2408840" y="1936731"/>
              <a:ext cx="87471" cy="111745"/>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
            <p:cNvSpPr/>
            <p:nvPr/>
          </p:nvSpPr>
          <p:spPr>
            <a:xfrm rot="-6011034" flipH="1">
              <a:off x="2553083" y="2456902"/>
              <a:ext cx="79171" cy="99820"/>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
            <p:cNvSpPr/>
            <p:nvPr/>
          </p:nvSpPr>
          <p:spPr>
            <a:xfrm rot="-6011034" flipH="1">
              <a:off x="408828" y="1986689"/>
              <a:ext cx="98420" cy="80071"/>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
            <p:cNvSpPr/>
            <p:nvPr/>
          </p:nvSpPr>
          <p:spPr>
            <a:xfrm rot="-6011034" flipH="1">
              <a:off x="1457948" y="2661439"/>
              <a:ext cx="89696" cy="62797"/>
            </a:xfrm>
            <a:custGeom>
              <a:avLst/>
              <a:gdLst/>
              <a:ahLst/>
              <a:cxnLst/>
              <a:rect l="l" t="t" r="r" b="b"/>
              <a:pathLst>
                <a:path w="3588" h="2512" extrusionOk="0">
                  <a:moveTo>
                    <a:pt x="1242" y="0"/>
                  </a:moveTo>
                  <a:cubicBezTo>
                    <a:pt x="1160" y="0"/>
                    <a:pt x="1072" y="17"/>
                    <a:pt x="985" y="46"/>
                  </a:cubicBezTo>
                  <a:cubicBezTo>
                    <a:pt x="563" y="46"/>
                    <a:pt x="211" y="328"/>
                    <a:pt x="70" y="750"/>
                  </a:cubicBezTo>
                  <a:cubicBezTo>
                    <a:pt x="0" y="1242"/>
                    <a:pt x="281" y="1664"/>
                    <a:pt x="774" y="1735"/>
                  </a:cubicBezTo>
                  <a:cubicBezTo>
                    <a:pt x="1126" y="1805"/>
                    <a:pt x="1266" y="2016"/>
                    <a:pt x="1407" y="2227"/>
                  </a:cubicBezTo>
                  <a:cubicBezTo>
                    <a:pt x="1605" y="2425"/>
                    <a:pt x="1848" y="2512"/>
                    <a:pt x="2085" y="2512"/>
                  </a:cubicBezTo>
                  <a:cubicBezTo>
                    <a:pt x="2269" y="2512"/>
                    <a:pt x="2449" y="2460"/>
                    <a:pt x="2603" y="2368"/>
                  </a:cubicBezTo>
                  <a:cubicBezTo>
                    <a:pt x="2955" y="2086"/>
                    <a:pt x="3236" y="1735"/>
                    <a:pt x="3447" y="1383"/>
                  </a:cubicBezTo>
                  <a:cubicBezTo>
                    <a:pt x="3588" y="1102"/>
                    <a:pt x="3588" y="679"/>
                    <a:pt x="3377" y="398"/>
                  </a:cubicBezTo>
                  <a:cubicBezTo>
                    <a:pt x="3225" y="246"/>
                    <a:pt x="2999" y="130"/>
                    <a:pt x="2780" y="130"/>
                  </a:cubicBezTo>
                  <a:cubicBezTo>
                    <a:pt x="2695" y="130"/>
                    <a:pt x="2611" y="148"/>
                    <a:pt x="2533" y="187"/>
                  </a:cubicBezTo>
                  <a:cubicBezTo>
                    <a:pt x="2398" y="241"/>
                    <a:pt x="2264" y="264"/>
                    <a:pt x="2133" y="264"/>
                  </a:cubicBezTo>
                  <a:cubicBezTo>
                    <a:pt x="1922" y="264"/>
                    <a:pt x="1722" y="204"/>
                    <a:pt x="1548" y="117"/>
                  </a:cubicBezTo>
                  <a:cubicBezTo>
                    <a:pt x="1465" y="34"/>
                    <a:pt x="1359"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
            <p:cNvSpPr/>
            <p:nvPr/>
          </p:nvSpPr>
          <p:spPr>
            <a:xfrm rot="-6011034" flipH="1">
              <a:off x="3052131" y="2907679"/>
              <a:ext cx="105545" cy="84421"/>
            </a:xfrm>
            <a:custGeom>
              <a:avLst/>
              <a:gdLst/>
              <a:ahLst/>
              <a:cxnLst/>
              <a:rect l="l" t="t" r="r" b="b"/>
              <a:pathLst>
                <a:path w="4222" h="3377" extrusionOk="0">
                  <a:moveTo>
                    <a:pt x="1478" y="0"/>
                  </a:moveTo>
                  <a:cubicBezTo>
                    <a:pt x="141" y="422"/>
                    <a:pt x="1" y="774"/>
                    <a:pt x="423" y="1899"/>
                  </a:cubicBezTo>
                  <a:cubicBezTo>
                    <a:pt x="507" y="1899"/>
                    <a:pt x="614" y="1911"/>
                    <a:pt x="726" y="1911"/>
                  </a:cubicBezTo>
                  <a:cubicBezTo>
                    <a:pt x="893" y="1911"/>
                    <a:pt x="1070" y="1885"/>
                    <a:pt x="1197" y="1759"/>
                  </a:cubicBezTo>
                  <a:cubicBezTo>
                    <a:pt x="1365" y="1615"/>
                    <a:pt x="1525" y="1561"/>
                    <a:pt x="1674" y="1561"/>
                  </a:cubicBezTo>
                  <a:cubicBezTo>
                    <a:pt x="1961" y="1561"/>
                    <a:pt x="2207" y="1761"/>
                    <a:pt x="2393" y="1899"/>
                  </a:cubicBezTo>
                  <a:cubicBezTo>
                    <a:pt x="2744" y="2181"/>
                    <a:pt x="2674" y="2392"/>
                    <a:pt x="2744" y="2673"/>
                  </a:cubicBezTo>
                  <a:cubicBezTo>
                    <a:pt x="2815" y="3025"/>
                    <a:pt x="3166" y="3306"/>
                    <a:pt x="3518" y="3377"/>
                  </a:cubicBezTo>
                  <a:cubicBezTo>
                    <a:pt x="3729" y="3377"/>
                    <a:pt x="4011" y="3306"/>
                    <a:pt x="4081" y="3025"/>
                  </a:cubicBezTo>
                  <a:cubicBezTo>
                    <a:pt x="4222" y="2744"/>
                    <a:pt x="4151" y="2462"/>
                    <a:pt x="3870" y="2251"/>
                  </a:cubicBezTo>
                  <a:cubicBezTo>
                    <a:pt x="3729" y="2040"/>
                    <a:pt x="3448" y="1899"/>
                    <a:pt x="3518" y="1477"/>
                  </a:cubicBezTo>
                  <a:cubicBezTo>
                    <a:pt x="3632" y="909"/>
                    <a:pt x="3470" y="662"/>
                    <a:pt x="3033" y="662"/>
                  </a:cubicBezTo>
                  <a:cubicBezTo>
                    <a:pt x="2929" y="662"/>
                    <a:pt x="2809" y="676"/>
                    <a:pt x="2674" y="704"/>
                  </a:cubicBezTo>
                  <a:cubicBezTo>
                    <a:pt x="2595" y="719"/>
                    <a:pt x="2523" y="728"/>
                    <a:pt x="2456" y="728"/>
                  </a:cubicBezTo>
                  <a:cubicBezTo>
                    <a:pt x="2227" y="728"/>
                    <a:pt x="2064" y="624"/>
                    <a:pt x="1900" y="352"/>
                  </a:cubicBezTo>
                  <a:cubicBezTo>
                    <a:pt x="1830" y="211"/>
                    <a:pt x="1619" y="141"/>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
            <p:cNvSpPr/>
            <p:nvPr/>
          </p:nvSpPr>
          <p:spPr>
            <a:xfrm rot="-6011034" flipH="1">
              <a:off x="2044195" y="2435283"/>
              <a:ext cx="103770"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
            <p:cNvSpPr/>
            <p:nvPr/>
          </p:nvSpPr>
          <p:spPr>
            <a:xfrm rot="-6011034" flipH="1">
              <a:off x="2157563" y="2128045"/>
              <a:ext cx="72147" cy="102470"/>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
            <p:cNvSpPr/>
            <p:nvPr/>
          </p:nvSpPr>
          <p:spPr>
            <a:xfrm rot="-6011034" flipH="1">
              <a:off x="2358271" y="2155943"/>
              <a:ext cx="94996" cy="52798"/>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
            <p:cNvSpPr/>
            <p:nvPr/>
          </p:nvSpPr>
          <p:spPr>
            <a:xfrm rot="-6011034" flipH="1">
              <a:off x="1826713" y="2095698"/>
              <a:ext cx="86196" cy="43023"/>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
            <p:cNvSpPr/>
            <p:nvPr/>
          </p:nvSpPr>
          <p:spPr>
            <a:xfrm rot="-6011034" flipH="1">
              <a:off x="1418917" y="2171867"/>
              <a:ext cx="77396" cy="55647"/>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
            <p:cNvSpPr/>
            <p:nvPr/>
          </p:nvSpPr>
          <p:spPr>
            <a:xfrm rot="-6011034" flipH="1">
              <a:off x="1949726" y="2144234"/>
              <a:ext cx="61572" cy="60822"/>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
            <p:cNvSpPr/>
            <p:nvPr/>
          </p:nvSpPr>
          <p:spPr>
            <a:xfrm rot="-6011034" flipH="1">
              <a:off x="1171546" y="2116265"/>
              <a:ext cx="54547" cy="76846"/>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
            <p:cNvSpPr/>
            <p:nvPr/>
          </p:nvSpPr>
          <p:spPr>
            <a:xfrm rot="-6011034" flipH="1">
              <a:off x="1861086" y="2341162"/>
              <a:ext cx="54522"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
            <p:cNvSpPr/>
            <p:nvPr/>
          </p:nvSpPr>
          <p:spPr>
            <a:xfrm rot="-6011034" flipH="1">
              <a:off x="1701477" y="2312113"/>
              <a:ext cx="77396" cy="39423"/>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
            <p:cNvSpPr/>
            <p:nvPr/>
          </p:nvSpPr>
          <p:spPr>
            <a:xfrm rot="-6011034" flipH="1">
              <a:off x="3312684" y="2743973"/>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
            <p:cNvSpPr/>
            <p:nvPr/>
          </p:nvSpPr>
          <p:spPr>
            <a:xfrm rot="-6011034" flipH="1">
              <a:off x="3278390" y="2881216"/>
              <a:ext cx="45748" cy="90871"/>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
            <p:cNvSpPr/>
            <p:nvPr/>
          </p:nvSpPr>
          <p:spPr>
            <a:xfrm rot="-6011034" flipH="1">
              <a:off x="2852060" y="2467769"/>
              <a:ext cx="56297" cy="43398"/>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
            <p:cNvSpPr/>
            <p:nvPr/>
          </p:nvSpPr>
          <p:spPr>
            <a:xfrm rot="-6011034" flipH="1">
              <a:off x="1126633" y="1849589"/>
              <a:ext cx="40473" cy="54922"/>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
            <p:cNvSpPr/>
            <p:nvPr/>
          </p:nvSpPr>
          <p:spPr>
            <a:xfrm rot="-6011034" flipH="1">
              <a:off x="491731" y="2245111"/>
              <a:ext cx="52773" cy="47098"/>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
            <p:cNvSpPr/>
            <p:nvPr/>
          </p:nvSpPr>
          <p:spPr>
            <a:xfrm rot="-6011034" flipH="1">
              <a:off x="3112442" y="2309000"/>
              <a:ext cx="54547" cy="37523"/>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
            <p:cNvSpPr/>
            <p:nvPr/>
          </p:nvSpPr>
          <p:spPr>
            <a:xfrm rot="-6011034" flipH="1">
              <a:off x="3068841" y="2552282"/>
              <a:ext cx="47498" cy="48923"/>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
            <p:cNvSpPr/>
            <p:nvPr/>
          </p:nvSpPr>
          <p:spPr>
            <a:xfrm rot="-6011034" flipH="1">
              <a:off x="2779281" y="2819013"/>
              <a:ext cx="52773" cy="44273"/>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
            <p:cNvSpPr/>
            <p:nvPr/>
          </p:nvSpPr>
          <p:spPr>
            <a:xfrm rot="-6011034" flipH="1">
              <a:off x="1518607" y="2410142"/>
              <a:ext cx="64622" cy="34998"/>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
            <p:cNvSpPr/>
            <p:nvPr/>
          </p:nvSpPr>
          <p:spPr>
            <a:xfrm rot="-6011034" flipH="1">
              <a:off x="2884095" y="1798471"/>
              <a:ext cx="56297" cy="35623"/>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
            <p:cNvSpPr/>
            <p:nvPr/>
          </p:nvSpPr>
          <p:spPr>
            <a:xfrm rot="-6011034" flipH="1">
              <a:off x="3386666" y="2759458"/>
              <a:ext cx="43998" cy="40698"/>
            </a:xfrm>
            <a:custGeom>
              <a:avLst/>
              <a:gdLst/>
              <a:ahLst/>
              <a:cxnLst/>
              <a:rect l="l" t="t" r="r" b="b"/>
              <a:pathLst>
                <a:path w="1760" h="1628" extrusionOk="0">
                  <a:moveTo>
                    <a:pt x="845" y="0"/>
                  </a:moveTo>
                  <a:cubicBezTo>
                    <a:pt x="352" y="71"/>
                    <a:pt x="1" y="422"/>
                    <a:pt x="1" y="915"/>
                  </a:cubicBezTo>
                  <a:cubicBezTo>
                    <a:pt x="71" y="1266"/>
                    <a:pt x="634" y="1618"/>
                    <a:pt x="1197" y="1618"/>
                  </a:cubicBezTo>
                  <a:cubicBezTo>
                    <a:pt x="1227" y="1624"/>
                    <a:pt x="1256" y="1627"/>
                    <a:pt x="1285" y="1627"/>
                  </a:cubicBezTo>
                  <a:cubicBezTo>
                    <a:pt x="1583" y="1627"/>
                    <a:pt x="1759" y="1300"/>
                    <a:pt x="1759" y="915"/>
                  </a:cubicBezTo>
                  <a:cubicBezTo>
                    <a:pt x="1759" y="422"/>
                    <a:pt x="133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
            <p:cNvSpPr/>
            <p:nvPr/>
          </p:nvSpPr>
          <p:spPr>
            <a:xfrm rot="-6011034" flipH="1">
              <a:off x="3285235" y="1937666"/>
              <a:ext cx="43973" cy="53073"/>
            </a:xfrm>
            <a:custGeom>
              <a:avLst/>
              <a:gdLst/>
              <a:ahLst/>
              <a:cxnLst/>
              <a:rect l="l" t="t" r="r" b="b"/>
              <a:pathLst>
                <a:path w="1759" h="2123" extrusionOk="0">
                  <a:moveTo>
                    <a:pt x="996" y="1"/>
                  </a:moveTo>
                  <a:cubicBezTo>
                    <a:pt x="621" y="1"/>
                    <a:pt x="282" y="266"/>
                    <a:pt x="282" y="645"/>
                  </a:cubicBezTo>
                  <a:cubicBezTo>
                    <a:pt x="211" y="997"/>
                    <a:pt x="211" y="1348"/>
                    <a:pt x="71" y="1700"/>
                  </a:cubicBezTo>
                  <a:cubicBezTo>
                    <a:pt x="0" y="1981"/>
                    <a:pt x="141" y="2122"/>
                    <a:pt x="563" y="2122"/>
                  </a:cubicBezTo>
                  <a:cubicBezTo>
                    <a:pt x="985" y="1911"/>
                    <a:pt x="1267" y="1419"/>
                    <a:pt x="1548" y="997"/>
                  </a:cubicBezTo>
                  <a:cubicBezTo>
                    <a:pt x="1759" y="645"/>
                    <a:pt x="1548" y="152"/>
                    <a:pt x="1126" y="12"/>
                  </a:cubicBezTo>
                  <a:cubicBezTo>
                    <a:pt x="1082" y="4"/>
                    <a:pt x="1039"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
            <p:cNvSpPr/>
            <p:nvPr/>
          </p:nvSpPr>
          <p:spPr>
            <a:xfrm rot="-6011034" flipH="1">
              <a:off x="231449" y="2380039"/>
              <a:ext cx="45748" cy="35423"/>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
            <p:cNvSpPr/>
            <p:nvPr/>
          </p:nvSpPr>
          <p:spPr>
            <a:xfrm rot="-6011034" flipH="1">
              <a:off x="1605275" y="2279208"/>
              <a:ext cx="54547" cy="34873"/>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
            <p:cNvSpPr/>
            <p:nvPr/>
          </p:nvSpPr>
          <p:spPr>
            <a:xfrm rot="-6011034" flipH="1">
              <a:off x="3085737" y="2205442"/>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
            <p:cNvSpPr/>
            <p:nvPr/>
          </p:nvSpPr>
          <p:spPr>
            <a:xfrm rot="-6011034" flipH="1">
              <a:off x="2702810" y="2207681"/>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
            <p:cNvSpPr/>
            <p:nvPr/>
          </p:nvSpPr>
          <p:spPr>
            <a:xfrm rot="-3905280" flipH="1">
              <a:off x="320648" y="1779902"/>
              <a:ext cx="42222" cy="39623"/>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
            <p:cNvSpPr/>
            <p:nvPr/>
          </p:nvSpPr>
          <p:spPr>
            <a:xfrm rot="-6011034" flipH="1">
              <a:off x="1337371" y="2607874"/>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
            <p:cNvSpPr/>
            <p:nvPr/>
          </p:nvSpPr>
          <p:spPr>
            <a:xfrm rot="-6011034" flipH="1">
              <a:off x="1750624" y="2137934"/>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
            <p:cNvSpPr/>
            <p:nvPr/>
          </p:nvSpPr>
          <p:spPr>
            <a:xfrm rot="-6011034" flipH="1">
              <a:off x="1971342" y="2250610"/>
              <a:ext cx="43973" cy="36948"/>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
            <p:cNvSpPr/>
            <p:nvPr/>
          </p:nvSpPr>
          <p:spPr>
            <a:xfrm rot="-3905280" flipH="1">
              <a:off x="177352" y="1696851"/>
              <a:ext cx="45747" cy="32848"/>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
            <p:cNvSpPr/>
            <p:nvPr/>
          </p:nvSpPr>
          <p:spPr>
            <a:xfrm rot="-6011034" flipH="1">
              <a:off x="2977441" y="1795909"/>
              <a:ext cx="35198"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
            <p:cNvSpPr/>
            <p:nvPr/>
          </p:nvSpPr>
          <p:spPr>
            <a:xfrm rot="-6011034" flipH="1">
              <a:off x="3208917" y="1982255"/>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
            <p:cNvSpPr/>
            <p:nvPr/>
          </p:nvSpPr>
          <p:spPr>
            <a:xfrm rot="-3905280" flipH="1">
              <a:off x="305572" y="1878696"/>
              <a:ext cx="33448" cy="40648"/>
            </a:xfrm>
            <a:custGeom>
              <a:avLst/>
              <a:gdLst/>
              <a:ahLst/>
              <a:cxnLst/>
              <a:rect l="l" t="t" r="r" b="b"/>
              <a:pathLst>
                <a:path w="1338" h="1626" extrusionOk="0">
                  <a:moveTo>
                    <a:pt x="634" y="1"/>
                  </a:moveTo>
                  <a:cubicBezTo>
                    <a:pt x="282" y="71"/>
                    <a:pt x="1" y="353"/>
                    <a:pt x="1" y="775"/>
                  </a:cubicBezTo>
                  <a:cubicBezTo>
                    <a:pt x="1" y="1170"/>
                    <a:pt x="370" y="1626"/>
                    <a:pt x="821" y="1626"/>
                  </a:cubicBezTo>
                  <a:cubicBezTo>
                    <a:pt x="852" y="1626"/>
                    <a:pt x="883" y="1624"/>
                    <a:pt x="915" y="1619"/>
                  </a:cubicBezTo>
                  <a:cubicBezTo>
                    <a:pt x="1337" y="1549"/>
                    <a:pt x="1337" y="1267"/>
                    <a:pt x="1337" y="916"/>
                  </a:cubicBezTo>
                  <a:cubicBezTo>
                    <a:pt x="1337" y="353"/>
                    <a:pt x="105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
            <p:cNvSpPr/>
            <p:nvPr/>
          </p:nvSpPr>
          <p:spPr>
            <a:xfrm rot="-3905280" flipH="1">
              <a:off x="73640" y="1470229"/>
              <a:ext cx="45747" cy="39298"/>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
            <p:cNvSpPr/>
            <p:nvPr/>
          </p:nvSpPr>
          <p:spPr>
            <a:xfrm rot="-6011034" flipH="1">
              <a:off x="2208855" y="2366729"/>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
            <p:cNvSpPr/>
            <p:nvPr/>
          </p:nvSpPr>
          <p:spPr>
            <a:xfrm rot="-6011034" flipH="1">
              <a:off x="3319094" y="2405292"/>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
            <p:cNvSpPr/>
            <p:nvPr/>
          </p:nvSpPr>
          <p:spPr>
            <a:xfrm rot="-6011034" flipH="1">
              <a:off x="1613527" y="2612451"/>
              <a:ext cx="56297" cy="27974"/>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
            <p:cNvSpPr/>
            <p:nvPr/>
          </p:nvSpPr>
          <p:spPr>
            <a:xfrm rot="-6011034" flipH="1">
              <a:off x="3007940" y="2166205"/>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
            <p:cNvSpPr/>
            <p:nvPr/>
          </p:nvSpPr>
          <p:spPr>
            <a:xfrm rot="-6011034" flipH="1">
              <a:off x="1810962" y="1957234"/>
              <a:ext cx="35198" cy="37673"/>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
            <p:cNvSpPr/>
            <p:nvPr/>
          </p:nvSpPr>
          <p:spPr>
            <a:xfrm rot="-6011034" flipH="1">
              <a:off x="734985" y="2373974"/>
              <a:ext cx="48798" cy="34148"/>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
            <p:cNvSpPr/>
            <p:nvPr/>
          </p:nvSpPr>
          <p:spPr>
            <a:xfrm rot="-6011034" flipH="1">
              <a:off x="2539272" y="2344306"/>
              <a:ext cx="43998" cy="32324"/>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
            <p:cNvSpPr/>
            <p:nvPr/>
          </p:nvSpPr>
          <p:spPr>
            <a:xfrm rot="-6011034" flipH="1">
              <a:off x="1312004" y="1925028"/>
              <a:ext cx="31674" cy="40473"/>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
            <p:cNvSpPr/>
            <p:nvPr/>
          </p:nvSpPr>
          <p:spPr>
            <a:xfrm rot="-6011034" flipH="1">
              <a:off x="2899643" y="1925507"/>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
            <p:cNvSpPr/>
            <p:nvPr/>
          </p:nvSpPr>
          <p:spPr>
            <a:xfrm rot="-6011034" flipH="1">
              <a:off x="2801460" y="2193310"/>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
            <p:cNvSpPr/>
            <p:nvPr/>
          </p:nvSpPr>
          <p:spPr>
            <a:xfrm rot="-6011034" flipH="1">
              <a:off x="2208188" y="1956559"/>
              <a:ext cx="35198" cy="37298"/>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
            <p:cNvSpPr/>
            <p:nvPr/>
          </p:nvSpPr>
          <p:spPr>
            <a:xfrm rot="-6011034" flipH="1">
              <a:off x="1697108" y="1919106"/>
              <a:ext cx="29924" cy="40473"/>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
            <p:cNvSpPr/>
            <p:nvPr/>
          </p:nvSpPr>
          <p:spPr>
            <a:xfrm rot="-6011034" flipH="1">
              <a:off x="3094661" y="2287045"/>
              <a:ext cx="33423" cy="35198"/>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
            <p:cNvSpPr/>
            <p:nvPr/>
          </p:nvSpPr>
          <p:spPr>
            <a:xfrm rot="-6011034" flipH="1">
              <a:off x="2834732" y="2294791"/>
              <a:ext cx="49248" cy="26849"/>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
            <p:cNvSpPr/>
            <p:nvPr/>
          </p:nvSpPr>
          <p:spPr>
            <a:xfrm rot="-6011034" flipH="1">
              <a:off x="2007387" y="2381879"/>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
            <p:cNvSpPr/>
            <p:nvPr/>
          </p:nvSpPr>
          <p:spPr>
            <a:xfrm rot="-6011034" flipH="1">
              <a:off x="3221039" y="2532111"/>
              <a:ext cx="31674" cy="37173"/>
            </a:xfrm>
            <a:custGeom>
              <a:avLst/>
              <a:gdLst/>
              <a:ahLst/>
              <a:cxnLst/>
              <a:rect l="l" t="t" r="r" b="b"/>
              <a:pathLst>
                <a:path w="1267" h="1487" extrusionOk="0">
                  <a:moveTo>
                    <a:pt x="723" y="0"/>
                  </a:moveTo>
                  <a:cubicBezTo>
                    <a:pt x="694" y="0"/>
                    <a:pt x="664" y="3"/>
                    <a:pt x="634" y="9"/>
                  </a:cubicBezTo>
                  <a:cubicBezTo>
                    <a:pt x="282" y="80"/>
                    <a:pt x="0" y="361"/>
                    <a:pt x="71" y="713"/>
                  </a:cubicBezTo>
                  <a:cubicBezTo>
                    <a:pt x="71" y="1135"/>
                    <a:pt x="352" y="1416"/>
                    <a:pt x="774" y="1487"/>
                  </a:cubicBezTo>
                  <a:cubicBezTo>
                    <a:pt x="1056" y="1416"/>
                    <a:pt x="1267" y="1135"/>
                    <a:pt x="1267" y="713"/>
                  </a:cubicBezTo>
                  <a:cubicBezTo>
                    <a:pt x="1267" y="327"/>
                    <a:pt x="1032"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
            <p:cNvSpPr/>
            <p:nvPr/>
          </p:nvSpPr>
          <p:spPr>
            <a:xfrm rot="-6011034" flipH="1">
              <a:off x="2788939" y="2573567"/>
              <a:ext cx="33448" cy="33973"/>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
            <p:cNvSpPr/>
            <p:nvPr/>
          </p:nvSpPr>
          <p:spPr>
            <a:xfrm rot="-6011034" flipH="1">
              <a:off x="3087473" y="2705524"/>
              <a:ext cx="38723"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
            <p:cNvSpPr/>
            <p:nvPr/>
          </p:nvSpPr>
          <p:spPr>
            <a:xfrm rot="-6011034" flipH="1">
              <a:off x="1568287" y="1856818"/>
              <a:ext cx="29924" cy="40473"/>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
            <p:cNvSpPr/>
            <p:nvPr/>
          </p:nvSpPr>
          <p:spPr>
            <a:xfrm rot="-6011034" flipH="1">
              <a:off x="894111" y="2265559"/>
              <a:ext cx="26424" cy="36073"/>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
            <p:cNvSpPr/>
            <p:nvPr/>
          </p:nvSpPr>
          <p:spPr>
            <a:xfrm rot="-6011034" flipH="1">
              <a:off x="1971650" y="2332719"/>
              <a:ext cx="35198" cy="30274"/>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
            <p:cNvSpPr/>
            <p:nvPr/>
          </p:nvSpPr>
          <p:spPr>
            <a:xfrm rot="-6011034" flipH="1">
              <a:off x="1055374" y="2572712"/>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
            <p:cNvSpPr/>
            <p:nvPr/>
          </p:nvSpPr>
          <p:spPr>
            <a:xfrm rot="-6011034" flipH="1">
              <a:off x="3113522" y="2767179"/>
              <a:ext cx="38698" cy="25249"/>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
            <p:cNvSpPr/>
            <p:nvPr/>
          </p:nvSpPr>
          <p:spPr>
            <a:xfrm rot="-6011034" flipH="1">
              <a:off x="2560501" y="1776143"/>
              <a:ext cx="33423" cy="32124"/>
            </a:xfrm>
            <a:custGeom>
              <a:avLst/>
              <a:gdLst/>
              <a:ahLst/>
              <a:cxnLst/>
              <a:rect l="l" t="t" r="r" b="b"/>
              <a:pathLst>
                <a:path w="1337" h="1285" extrusionOk="0">
                  <a:moveTo>
                    <a:pt x="774" y="1"/>
                  </a:moveTo>
                  <a:cubicBezTo>
                    <a:pt x="352" y="71"/>
                    <a:pt x="0" y="493"/>
                    <a:pt x="71" y="915"/>
                  </a:cubicBezTo>
                  <a:cubicBezTo>
                    <a:pt x="129" y="1148"/>
                    <a:pt x="332" y="1285"/>
                    <a:pt x="560" y="1285"/>
                  </a:cubicBezTo>
                  <a:cubicBezTo>
                    <a:pt x="607" y="1285"/>
                    <a:pt x="656" y="1279"/>
                    <a:pt x="704" y="1267"/>
                  </a:cubicBezTo>
                  <a:cubicBezTo>
                    <a:pt x="1056" y="1126"/>
                    <a:pt x="1337" y="704"/>
                    <a:pt x="1337" y="352"/>
                  </a:cubicBezTo>
                  <a:cubicBezTo>
                    <a:pt x="1267" y="71"/>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
            <p:cNvSpPr/>
            <p:nvPr/>
          </p:nvSpPr>
          <p:spPr>
            <a:xfrm rot="-6011034" flipH="1">
              <a:off x="2686791" y="1804446"/>
              <a:ext cx="31699" cy="31024"/>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
            <p:cNvSpPr/>
            <p:nvPr/>
          </p:nvSpPr>
          <p:spPr>
            <a:xfrm rot="-6011034" flipH="1">
              <a:off x="2875747" y="2378819"/>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
            <p:cNvSpPr/>
            <p:nvPr/>
          </p:nvSpPr>
          <p:spPr>
            <a:xfrm rot="-6011034" flipH="1">
              <a:off x="2600597" y="2146407"/>
              <a:ext cx="36948" cy="24874"/>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
            <p:cNvSpPr/>
            <p:nvPr/>
          </p:nvSpPr>
          <p:spPr>
            <a:xfrm rot="-6011034" flipH="1">
              <a:off x="2055474" y="2614738"/>
              <a:ext cx="27924" cy="32024"/>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
            <p:cNvSpPr/>
            <p:nvPr/>
          </p:nvSpPr>
          <p:spPr>
            <a:xfrm rot="-6011034" flipH="1">
              <a:off x="1826821" y="2556866"/>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
            <p:cNvSpPr/>
            <p:nvPr/>
          </p:nvSpPr>
          <p:spPr>
            <a:xfrm rot="-6011034" flipH="1">
              <a:off x="1775484" y="2357667"/>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
            <p:cNvSpPr/>
            <p:nvPr/>
          </p:nvSpPr>
          <p:spPr>
            <a:xfrm rot="-6011034" flipH="1">
              <a:off x="1071655" y="2627984"/>
              <a:ext cx="31674" cy="27949"/>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
            <p:cNvSpPr/>
            <p:nvPr/>
          </p:nvSpPr>
          <p:spPr>
            <a:xfrm rot="-6011034" flipH="1">
              <a:off x="1342651" y="2235295"/>
              <a:ext cx="28174" cy="28174"/>
            </a:xfrm>
            <a:custGeom>
              <a:avLst/>
              <a:gdLst/>
              <a:ahLst/>
              <a:cxnLst/>
              <a:rect l="l" t="t" r="r" b="b"/>
              <a:pathLst>
                <a:path w="1127" h="1127" extrusionOk="0">
                  <a:moveTo>
                    <a:pt x="493" y="1"/>
                  </a:moveTo>
                  <a:cubicBezTo>
                    <a:pt x="212" y="1"/>
                    <a:pt x="1" y="282"/>
                    <a:pt x="1" y="564"/>
                  </a:cubicBezTo>
                  <a:cubicBezTo>
                    <a:pt x="1" y="915"/>
                    <a:pt x="282" y="1126"/>
                    <a:pt x="634" y="1126"/>
                  </a:cubicBezTo>
                  <a:cubicBezTo>
                    <a:pt x="915" y="1126"/>
                    <a:pt x="1126" y="915"/>
                    <a:pt x="1126" y="634"/>
                  </a:cubicBezTo>
                  <a:cubicBezTo>
                    <a:pt x="1126" y="282"/>
                    <a:pt x="9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
            <p:cNvSpPr/>
            <p:nvPr/>
          </p:nvSpPr>
          <p:spPr>
            <a:xfrm rot="-6011034" flipH="1">
              <a:off x="2070412" y="2358646"/>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
            <p:cNvSpPr/>
            <p:nvPr/>
          </p:nvSpPr>
          <p:spPr>
            <a:xfrm rot="-6011034" flipH="1">
              <a:off x="1722053" y="2060286"/>
              <a:ext cx="28174" cy="26399"/>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
            <p:cNvSpPr/>
            <p:nvPr/>
          </p:nvSpPr>
          <p:spPr>
            <a:xfrm rot="-6011034" flipH="1">
              <a:off x="334773" y="2270253"/>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
            <p:cNvSpPr/>
            <p:nvPr/>
          </p:nvSpPr>
          <p:spPr>
            <a:xfrm rot="-6011034" flipH="1">
              <a:off x="637355" y="2010522"/>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
            <p:cNvSpPr/>
            <p:nvPr/>
          </p:nvSpPr>
          <p:spPr>
            <a:xfrm rot="-6011034" flipH="1">
              <a:off x="691975" y="2207824"/>
              <a:ext cx="26399" cy="26849"/>
            </a:xfrm>
            <a:custGeom>
              <a:avLst/>
              <a:gdLst/>
              <a:ahLst/>
              <a:cxnLst/>
              <a:rect l="l" t="t" r="r" b="b"/>
              <a:pathLst>
                <a:path w="1056" h="1074" extrusionOk="0">
                  <a:moveTo>
                    <a:pt x="676" y="0"/>
                  </a:moveTo>
                  <a:cubicBezTo>
                    <a:pt x="638" y="0"/>
                    <a:pt x="599" y="6"/>
                    <a:pt x="563" y="18"/>
                  </a:cubicBezTo>
                  <a:cubicBezTo>
                    <a:pt x="211" y="88"/>
                    <a:pt x="0" y="370"/>
                    <a:pt x="71" y="721"/>
                  </a:cubicBezTo>
                  <a:cubicBezTo>
                    <a:pt x="71" y="933"/>
                    <a:pt x="282" y="1073"/>
                    <a:pt x="493" y="1073"/>
                  </a:cubicBezTo>
                  <a:cubicBezTo>
                    <a:pt x="844" y="1003"/>
                    <a:pt x="1056" y="721"/>
                    <a:pt x="1056" y="370"/>
                  </a:cubicBezTo>
                  <a:cubicBezTo>
                    <a:pt x="1056" y="137"/>
                    <a:pt x="862"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
            <p:cNvSpPr/>
            <p:nvPr/>
          </p:nvSpPr>
          <p:spPr>
            <a:xfrm rot="-6011034" flipH="1">
              <a:off x="1855638" y="2288319"/>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
            <p:cNvSpPr/>
            <p:nvPr/>
          </p:nvSpPr>
          <p:spPr>
            <a:xfrm rot="-6011034" flipH="1">
              <a:off x="2481667" y="2125353"/>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
            <p:cNvSpPr/>
            <p:nvPr/>
          </p:nvSpPr>
          <p:spPr>
            <a:xfrm rot="-6011034" flipH="1">
              <a:off x="3259925" y="2560262"/>
              <a:ext cx="26399" cy="23249"/>
            </a:xfrm>
            <a:custGeom>
              <a:avLst/>
              <a:gdLst/>
              <a:ahLst/>
              <a:cxnLst/>
              <a:rect l="l" t="t" r="r" b="b"/>
              <a:pathLst>
                <a:path w="1056" h="930" extrusionOk="0">
                  <a:moveTo>
                    <a:pt x="422" y="1"/>
                  </a:moveTo>
                  <a:cubicBezTo>
                    <a:pt x="141" y="1"/>
                    <a:pt x="0" y="212"/>
                    <a:pt x="0" y="493"/>
                  </a:cubicBezTo>
                  <a:cubicBezTo>
                    <a:pt x="61" y="738"/>
                    <a:pt x="229" y="929"/>
                    <a:pt x="456" y="929"/>
                  </a:cubicBezTo>
                  <a:cubicBezTo>
                    <a:pt x="490" y="929"/>
                    <a:pt x="526" y="925"/>
                    <a:pt x="563" y="915"/>
                  </a:cubicBezTo>
                  <a:cubicBezTo>
                    <a:pt x="844" y="915"/>
                    <a:pt x="1056" y="704"/>
                    <a:pt x="985" y="423"/>
                  </a:cubicBezTo>
                  <a:cubicBezTo>
                    <a:pt x="915" y="142"/>
                    <a:pt x="704"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
            <p:cNvSpPr/>
            <p:nvPr/>
          </p:nvSpPr>
          <p:spPr>
            <a:xfrm rot="-6011034" flipH="1">
              <a:off x="2861981" y="2434953"/>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
            <p:cNvSpPr/>
            <p:nvPr/>
          </p:nvSpPr>
          <p:spPr>
            <a:xfrm rot="-6011034" flipH="1">
              <a:off x="1122495" y="2338174"/>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
            <p:cNvSpPr/>
            <p:nvPr/>
          </p:nvSpPr>
          <p:spPr>
            <a:xfrm rot="-6011034" flipH="1">
              <a:off x="2594380" y="1982114"/>
              <a:ext cx="26399" cy="19349"/>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
            <p:cNvSpPr/>
            <p:nvPr/>
          </p:nvSpPr>
          <p:spPr>
            <a:xfrm rot="-6011034" flipH="1">
              <a:off x="2908583" y="2154283"/>
              <a:ext cx="24649" cy="20474"/>
            </a:xfrm>
            <a:custGeom>
              <a:avLst/>
              <a:gdLst/>
              <a:ahLst/>
              <a:cxnLst/>
              <a:rect l="l" t="t" r="r" b="b"/>
              <a:pathLst>
                <a:path w="986" h="819" extrusionOk="0">
                  <a:moveTo>
                    <a:pt x="674" y="0"/>
                  </a:moveTo>
                  <a:cubicBezTo>
                    <a:pt x="638" y="0"/>
                    <a:pt x="600" y="6"/>
                    <a:pt x="563" y="19"/>
                  </a:cubicBezTo>
                  <a:cubicBezTo>
                    <a:pt x="211" y="19"/>
                    <a:pt x="0" y="230"/>
                    <a:pt x="0" y="581"/>
                  </a:cubicBezTo>
                  <a:cubicBezTo>
                    <a:pt x="0" y="740"/>
                    <a:pt x="40" y="819"/>
                    <a:pt x="178" y="819"/>
                  </a:cubicBezTo>
                  <a:cubicBezTo>
                    <a:pt x="225" y="819"/>
                    <a:pt x="282" y="810"/>
                    <a:pt x="352" y="792"/>
                  </a:cubicBezTo>
                  <a:cubicBezTo>
                    <a:pt x="704" y="722"/>
                    <a:pt x="915" y="652"/>
                    <a:pt x="985" y="300"/>
                  </a:cubicBezTo>
                  <a:cubicBezTo>
                    <a:pt x="985" y="126"/>
                    <a:pt x="842" y="0"/>
                    <a:pt x="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
            <p:cNvSpPr/>
            <p:nvPr/>
          </p:nvSpPr>
          <p:spPr>
            <a:xfrm rot="-6011034" flipH="1">
              <a:off x="2320772" y="2416359"/>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
            <p:cNvSpPr/>
            <p:nvPr/>
          </p:nvSpPr>
          <p:spPr>
            <a:xfrm rot="-6011034" flipH="1">
              <a:off x="1659523" y="2532821"/>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2" name="Google Shape;5932;p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322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933" name="Google Shape;5933;p7"/>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5934" name="Google Shape;5934;p7"/>
          <p:cNvSpPr txBox="1">
            <a:spLocks noGrp="1"/>
          </p:cNvSpPr>
          <p:nvPr>
            <p:ph type="subTitle" idx="1"/>
          </p:nvPr>
        </p:nvSpPr>
        <p:spPr>
          <a:xfrm>
            <a:off x="2176350" y="4157600"/>
            <a:ext cx="4791300" cy="446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5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35" name="Google Shape;5935;p7"/>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936"/>
        <p:cNvGrpSpPr/>
        <p:nvPr/>
      </p:nvGrpSpPr>
      <p:grpSpPr>
        <a:xfrm>
          <a:off x="0" y="0"/>
          <a:ext cx="0" cy="0"/>
          <a:chOff x="0" y="0"/>
          <a:chExt cx="0" cy="0"/>
        </a:xfrm>
      </p:grpSpPr>
      <p:sp>
        <p:nvSpPr>
          <p:cNvPr id="5937" name="Google Shape;5937;p8"/>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8" name="Google Shape;5938;p8"/>
          <p:cNvGrpSpPr/>
          <p:nvPr/>
        </p:nvGrpSpPr>
        <p:grpSpPr>
          <a:xfrm>
            <a:off x="-804950" y="-119450"/>
            <a:ext cx="10002103" cy="5288054"/>
            <a:chOff x="-804950" y="-119450"/>
            <a:chExt cx="10002103" cy="5288054"/>
          </a:xfrm>
        </p:grpSpPr>
        <p:grpSp>
          <p:nvGrpSpPr>
            <p:cNvPr id="5939" name="Google Shape;5939;p8"/>
            <p:cNvGrpSpPr/>
            <p:nvPr/>
          </p:nvGrpSpPr>
          <p:grpSpPr>
            <a:xfrm>
              <a:off x="-142252" y="3311689"/>
              <a:ext cx="9339405" cy="1856915"/>
              <a:chOff x="657875" y="2518875"/>
              <a:chExt cx="5989486" cy="1190864"/>
            </a:xfrm>
          </p:grpSpPr>
          <p:sp>
            <p:nvSpPr>
              <p:cNvPr id="5940" name="Google Shape;5940;p8"/>
              <p:cNvSpPr/>
              <p:nvPr/>
            </p:nvSpPr>
            <p:spPr>
              <a:xfrm>
                <a:off x="657875" y="2518875"/>
                <a:ext cx="2592900" cy="1190850"/>
              </a:xfrm>
              <a:custGeom>
                <a:avLst/>
                <a:gdLst/>
                <a:ahLst/>
                <a:cxnLst/>
                <a:rect l="l" t="t" r="r" b="b"/>
                <a:pathLst>
                  <a:path w="103716" h="47634" extrusionOk="0">
                    <a:moveTo>
                      <a:pt x="0" y="0"/>
                    </a:moveTo>
                    <a:lnTo>
                      <a:pt x="0" y="47634"/>
                    </a:lnTo>
                    <a:lnTo>
                      <a:pt x="103715" y="47634"/>
                    </a:lnTo>
                    <a:lnTo>
                      <a:pt x="61348" y="22083"/>
                    </a:lnTo>
                    <a:cubicBezTo>
                      <a:pt x="60730" y="21705"/>
                      <a:pt x="60032" y="21515"/>
                      <a:pt x="59335" y="21515"/>
                    </a:cubicBezTo>
                    <a:cubicBezTo>
                      <a:pt x="58592" y="21515"/>
                      <a:pt x="57848" y="21731"/>
                      <a:pt x="57203" y="22161"/>
                    </a:cubicBezTo>
                    <a:lnTo>
                      <a:pt x="44897" y="30087"/>
                    </a:lnTo>
                    <a:cubicBezTo>
                      <a:pt x="44374" y="30411"/>
                      <a:pt x="43786" y="30574"/>
                      <a:pt x="43198" y="30574"/>
                    </a:cubicBezTo>
                    <a:cubicBezTo>
                      <a:pt x="42554" y="30574"/>
                      <a:pt x="41910" y="30378"/>
                      <a:pt x="41351" y="29983"/>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657875" y="2782850"/>
                <a:ext cx="2043425" cy="926875"/>
              </a:xfrm>
              <a:custGeom>
                <a:avLst/>
                <a:gdLst/>
                <a:ahLst/>
                <a:cxnLst/>
                <a:rect l="l" t="t" r="r" b="b"/>
                <a:pathLst>
                  <a:path w="81737" h="37075" extrusionOk="0">
                    <a:moveTo>
                      <a:pt x="0" y="0"/>
                    </a:moveTo>
                    <a:lnTo>
                      <a:pt x="0" y="37075"/>
                    </a:lnTo>
                    <a:lnTo>
                      <a:pt x="81736" y="37075"/>
                    </a:lnTo>
                    <a:lnTo>
                      <a:pt x="50320" y="18172"/>
                    </a:lnTo>
                    <a:cubicBezTo>
                      <a:pt x="49801" y="17856"/>
                      <a:pt x="49227" y="17699"/>
                      <a:pt x="48654" y="17699"/>
                    </a:cubicBezTo>
                    <a:cubicBezTo>
                      <a:pt x="48047" y="17699"/>
                      <a:pt x="47441" y="17876"/>
                      <a:pt x="46904" y="18225"/>
                    </a:cubicBezTo>
                    <a:lnTo>
                      <a:pt x="36814" y="24743"/>
                    </a:lnTo>
                    <a:cubicBezTo>
                      <a:pt x="36383" y="25001"/>
                      <a:pt x="35900" y="25132"/>
                      <a:pt x="35419" y="25132"/>
                    </a:cubicBezTo>
                    <a:cubicBezTo>
                      <a:pt x="34882" y="25132"/>
                      <a:pt x="34348" y="24969"/>
                      <a:pt x="33894" y="2463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3278632" y="2862651"/>
                <a:ext cx="3368729" cy="847088"/>
              </a:xfrm>
              <a:custGeom>
                <a:avLst/>
                <a:gdLst/>
                <a:ahLst/>
                <a:cxnLst/>
                <a:rect l="l" t="t" r="r" b="b"/>
                <a:pathLst>
                  <a:path w="121210" h="30479" extrusionOk="0">
                    <a:moveTo>
                      <a:pt x="121209" y="0"/>
                    </a:moveTo>
                    <a:lnTo>
                      <a:pt x="84656" y="22527"/>
                    </a:lnTo>
                    <a:cubicBezTo>
                      <a:pt x="83948" y="22968"/>
                      <a:pt x="83152" y="23182"/>
                      <a:pt x="82357" y="23182"/>
                    </a:cubicBezTo>
                    <a:cubicBezTo>
                      <a:pt x="81368" y="23182"/>
                      <a:pt x="80382" y="22850"/>
                      <a:pt x="79572" y="22214"/>
                    </a:cubicBezTo>
                    <a:lnTo>
                      <a:pt x="69221" y="13897"/>
                    </a:lnTo>
                    <a:cubicBezTo>
                      <a:pt x="68431" y="13243"/>
                      <a:pt x="67454" y="12909"/>
                      <a:pt x="66472" y="12909"/>
                    </a:cubicBezTo>
                    <a:cubicBezTo>
                      <a:pt x="65770" y="12909"/>
                      <a:pt x="65066" y="13080"/>
                      <a:pt x="64424" y="13428"/>
                    </a:cubicBezTo>
                    <a:lnTo>
                      <a:pt x="41898" y="25186"/>
                    </a:lnTo>
                    <a:cubicBezTo>
                      <a:pt x="41252" y="25522"/>
                      <a:pt x="40543" y="25691"/>
                      <a:pt x="39836" y="25691"/>
                    </a:cubicBezTo>
                    <a:cubicBezTo>
                      <a:pt x="39115" y="25691"/>
                      <a:pt x="38397" y="25515"/>
                      <a:pt x="37752" y="25160"/>
                    </a:cubicBezTo>
                    <a:lnTo>
                      <a:pt x="31339" y="21640"/>
                    </a:lnTo>
                    <a:cubicBezTo>
                      <a:pt x="30696" y="21295"/>
                      <a:pt x="29978" y="21120"/>
                      <a:pt x="29259" y="21120"/>
                    </a:cubicBezTo>
                    <a:cubicBezTo>
                      <a:pt x="28781" y="21120"/>
                      <a:pt x="28303" y="21197"/>
                      <a:pt x="27845" y="21353"/>
                    </a:cubicBezTo>
                    <a:lnTo>
                      <a:pt x="0" y="30479"/>
                    </a:lnTo>
                    <a:lnTo>
                      <a:pt x="121209" y="30479"/>
                    </a:lnTo>
                    <a:lnTo>
                      <a:pt x="1212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4473474" y="3212638"/>
                <a:ext cx="913039" cy="435508"/>
              </a:xfrm>
              <a:custGeom>
                <a:avLst/>
                <a:gdLst/>
                <a:ahLst/>
                <a:cxnLst/>
                <a:rect l="l" t="t" r="r" b="b"/>
                <a:pathLst>
                  <a:path w="32852" h="15670" extrusionOk="0">
                    <a:moveTo>
                      <a:pt x="2765" y="11133"/>
                    </a:moveTo>
                    <a:cubicBezTo>
                      <a:pt x="3912" y="10742"/>
                      <a:pt x="5189" y="10872"/>
                      <a:pt x="6258" y="11446"/>
                    </a:cubicBezTo>
                    <a:lnTo>
                      <a:pt x="12672" y="14940"/>
                    </a:lnTo>
                    <a:cubicBezTo>
                      <a:pt x="13950" y="15643"/>
                      <a:pt x="15514" y="15670"/>
                      <a:pt x="16817" y="14966"/>
                    </a:cubicBezTo>
                    <a:lnTo>
                      <a:pt x="32852" y="6596"/>
                    </a:lnTo>
                    <a:lnTo>
                      <a:pt x="26229" y="1304"/>
                    </a:lnTo>
                    <a:cubicBezTo>
                      <a:pt x="24874" y="183"/>
                      <a:pt x="22970" y="0"/>
                      <a:pt x="21432" y="835"/>
                    </a:cubicBezTo>
                    <a:lnTo>
                      <a:pt x="1" y="1201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5792991" y="2862651"/>
                <a:ext cx="854341" cy="720298"/>
              </a:xfrm>
              <a:custGeom>
                <a:avLst/>
                <a:gdLst/>
                <a:ahLst/>
                <a:cxnLst/>
                <a:rect l="l" t="t" r="r" b="b"/>
                <a:pathLst>
                  <a:path w="30740" h="25917" extrusionOk="0">
                    <a:moveTo>
                      <a:pt x="7014" y="24612"/>
                    </a:moveTo>
                    <a:cubicBezTo>
                      <a:pt x="8474" y="25760"/>
                      <a:pt x="10507" y="25916"/>
                      <a:pt x="12098" y="24925"/>
                    </a:cubicBezTo>
                    <a:lnTo>
                      <a:pt x="30739" y="13428"/>
                    </a:lnTo>
                    <a:lnTo>
                      <a:pt x="30739" y="0"/>
                    </a:lnTo>
                    <a:lnTo>
                      <a:pt x="0" y="189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3278632" y="3445231"/>
                <a:ext cx="1104307" cy="264501"/>
              </a:xfrm>
              <a:custGeom>
                <a:avLst/>
                <a:gdLst/>
                <a:ahLst/>
                <a:cxnLst/>
                <a:rect l="l" t="t" r="r" b="b"/>
                <a:pathLst>
                  <a:path w="39734" h="9517" extrusionOk="0">
                    <a:moveTo>
                      <a:pt x="39734" y="4719"/>
                    </a:moveTo>
                    <a:cubicBezTo>
                      <a:pt x="39056" y="4719"/>
                      <a:pt x="38352" y="4537"/>
                      <a:pt x="37752" y="4198"/>
                    </a:cubicBezTo>
                    <a:lnTo>
                      <a:pt x="31339" y="678"/>
                    </a:lnTo>
                    <a:cubicBezTo>
                      <a:pt x="30270" y="105"/>
                      <a:pt x="28992" y="0"/>
                      <a:pt x="27845" y="391"/>
                    </a:cubicBezTo>
                    <a:lnTo>
                      <a:pt x="0" y="9517"/>
                    </a:lnTo>
                    <a:lnTo>
                      <a:pt x="25160" y="951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7" name="Google Shape;5947;p8"/>
            <p:cNvSpPr/>
            <p:nvPr/>
          </p:nvSpPr>
          <p:spPr>
            <a:xfrm>
              <a:off x="155050" y="132800"/>
              <a:ext cx="1525875" cy="1525875"/>
            </a:xfrm>
            <a:custGeom>
              <a:avLst/>
              <a:gdLst/>
              <a:ahLst/>
              <a:cxnLst/>
              <a:rect l="l" t="t" r="r" b="b"/>
              <a:pathLst>
                <a:path w="61035" h="61035" extrusionOk="0">
                  <a:moveTo>
                    <a:pt x="50189" y="10846"/>
                  </a:moveTo>
                  <a:cubicBezTo>
                    <a:pt x="61035" y="21718"/>
                    <a:pt x="61035" y="39317"/>
                    <a:pt x="50189" y="50163"/>
                  </a:cubicBezTo>
                  <a:cubicBezTo>
                    <a:pt x="39317" y="61035"/>
                    <a:pt x="21718" y="61035"/>
                    <a:pt x="10872" y="50163"/>
                  </a:cubicBezTo>
                  <a:cubicBezTo>
                    <a:pt x="0" y="39317"/>
                    <a:pt x="0" y="21718"/>
                    <a:pt x="10872" y="10846"/>
                  </a:cubicBezTo>
                  <a:cubicBezTo>
                    <a:pt x="21718" y="0"/>
                    <a:pt x="39317" y="0"/>
                    <a:pt x="50189" y="108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8" name="Google Shape;5948;p8"/>
            <p:cNvGrpSpPr/>
            <p:nvPr/>
          </p:nvGrpSpPr>
          <p:grpSpPr>
            <a:xfrm>
              <a:off x="-804950" y="-119450"/>
              <a:ext cx="5892975" cy="3990350"/>
              <a:chOff x="-804950" y="-119450"/>
              <a:chExt cx="5892975" cy="3990350"/>
            </a:xfrm>
          </p:grpSpPr>
          <p:sp>
            <p:nvSpPr>
              <p:cNvPr id="5949" name="Google Shape;5949;p8"/>
              <p:cNvSpPr/>
              <p:nvPr/>
            </p:nvSpPr>
            <p:spPr>
              <a:xfrm>
                <a:off x="-804950" y="-119450"/>
                <a:ext cx="4927000" cy="3990350"/>
              </a:xfrm>
              <a:custGeom>
                <a:avLst/>
                <a:gdLst/>
                <a:ahLst/>
                <a:cxnLst/>
                <a:rect l="l" t="t" r="r" b="b"/>
                <a:pathLst>
                  <a:path w="197080" h="159614" extrusionOk="0">
                    <a:moveTo>
                      <a:pt x="196402" y="39578"/>
                    </a:moveTo>
                    <a:cubicBezTo>
                      <a:pt x="196454" y="39604"/>
                      <a:pt x="196480" y="39630"/>
                      <a:pt x="196506" y="39682"/>
                    </a:cubicBezTo>
                    <a:lnTo>
                      <a:pt x="196532" y="39682"/>
                    </a:lnTo>
                    <a:lnTo>
                      <a:pt x="196558" y="39682"/>
                    </a:lnTo>
                    <a:cubicBezTo>
                      <a:pt x="196584" y="39708"/>
                      <a:pt x="196610" y="39708"/>
                      <a:pt x="196637" y="39734"/>
                    </a:cubicBezTo>
                    <a:lnTo>
                      <a:pt x="196663" y="39760"/>
                    </a:lnTo>
                    <a:cubicBezTo>
                      <a:pt x="196767" y="39786"/>
                      <a:pt x="196871" y="39786"/>
                      <a:pt x="196975" y="39734"/>
                    </a:cubicBezTo>
                    <a:cubicBezTo>
                      <a:pt x="197002" y="39708"/>
                      <a:pt x="197028" y="39656"/>
                      <a:pt x="197054" y="39604"/>
                    </a:cubicBezTo>
                    <a:cubicBezTo>
                      <a:pt x="197054" y="39578"/>
                      <a:pt x="197080" y="39551"/>
                      <a:pt x="197080" y="39499"/>
                    </a:cubicBezTo>
                    <a:cubicBezTo>
                      <a:pt x="197054" y="39473"/>
                      <a:pt x="197054" y="39421"/>
                      <a:pt x="197054" y="39395"/>
                    </a:cubicBezTo>
                    <a:lnTo>
                      <a:pt x="197054" y="39369"/>
                    </a:lnTo>
                    <a:lnTo>
                      <a:pt x="197054" y="39343"/>
                    </a:lnTo>
                    <a:cubicBezTo>
                      <a:pt x="197028" y="39317"/>
                      <a:pt x="197028" y="39291"/>
                      <a:pt x="197002" y="39265"/>
                    </a:cubicBezTo>
                    <a:cubicBezTo>
                      <a:pt x="196975" y="39239"/>
                      <a:pt x="196975" y="39213"/>
                      <a:pt x="196949" y="39186"/>
                    </a:cubicBezTo>
                    <a:lnTo>
                      <a:pt x="196949" y="39160"/>
                    </a:lnTo>
                    <a:lnTo>
                      <a:pt x="196845" y="39030"/>
                    </a:lnTo>
                    <a:lnTo>
                      <a:pt x="196819" y="38978"/>
                    </a:lnTo>
                    <a:lnTo>
                      <a:pt x="196819" y="38978"/>
                    </a:lnTo>
                    <a:cubicBezTo>
                      <a:pt x="196741" y="38900"/>
                      <a:pt x="196689" y="38795"/>
                      <a:pt x="196610" y="38717"/>
                    </a:cubicBezTo>
                    <a:lnTo>
                      <a:pt x="196610" y="38717"/>
                    </a:lnTo>
                    <a:lnTo>
                      <a:pt x="196610" y="38717"/>
                    </a:lnTo>
                    <a:lnTo>
                      <a:pt x="196480" y="38587"/>
                    </a:lnTo>
                    <a:cubicBezTo>
                      <a:pt x="196402" y="38509"/>
                      <a:pt x="196298" y="38430"/>
                      <a:pt x="196219" y="38352"/>
                    </a:cubicBezTo>
                    <a:lnTo>
                      <a:pt x="196115" y="38300"/>
                    </a:lnTo>
                    <a:lnTo>
                      <a:pt x="196115" y="38300"/>
                    </a:lnTo>
                    <a:lnTo>
                      <a:pt x="196115" y="38300"/>
                    </a:lnTo>
                    <a:lnTo>
                      <a:pt x="196115" y="38300"/>
                    </a:lnTo>
                    <a:lnTo>
                      <a:pt x="196115" y="38300"/>
                    </a:lnTo>
                    <a:lnTo>
                      <a:pt x="195985" y="38144"/>
                    </a:lnTo>
                    <a:cubicBezTo>
                      <a:pt x="195880" y="37961"/>
                      <a:pt x="195724" y="37779"/>
                      <a:pt x="195568" y="37570"/>
                    </a:cubicBezTo>
                    <a:cubicBezTo>
                      <a:pt x="195385" y="37387"/>
                      <a:pt x="195229" y="37205"/>
                      <a:pt x="195072" y="37022"/>
                    </a:cubicBezTo>
                    <a:cubicBezTo>
                      <a:pt x="194968" y="36918"/>
                      <a:pt x="194864" y="36840"/>
                      <a:pt x="194785" y="36736"/>
                    </a:cubicBezTo>
                    <a:lnTo>
                      <a:pt x="194681" y="36631"/>
                    </a:lnTo>
                    <a:lnTo>
                      <a:pt x="194655" y="36605"/>
                    </a:lnTo>
                    <a:lnTo>
                      <a:pt x="194525" y="36501"/>
                    </a:lnTo>
                    <a:lnTo>
                      <a:pt x="194473" y="36449"/>
                    </a:lnTo>
                    <a:lnTo>
                      <a:pt x="194473" y="36449"/>
                    </a:lnTo>
                    <a:cubicBezTo>
                      <a:pt x="194420" y="36397"/>
                      <a:pt x="194316" y="36319"/>
                      <a:pt x="194212" y="36266"/>
                    </a:cubicBezTo>
                    <a:lnTo>
                      <a:pt x="194212" y="36266"/>
                    </a:lnTo>
                    <a:lnTo>
                      <a:pt x="194108" y="36188"/>
                    </a:lnTo>
                    <a:lnTo>
                      <a:pt x="194081" y="36162"/>
                    </a:lnTo>
                    <a:lnTo>
                      <a:pt x="193925" y="36084"/>
                    </a:lnTo>
                    <a:lnTo>
                      <a:pt x="193899" y="36084"/>
                    </a:lnTo>
                    <a:lnTo>
                      <a:pt x="193873" y="36084"/>
                    </a:lnTo>
                    <a:cubicBezTo>
                      <a:pt x="193769" y="36032"/>
                      <a:pt x="193664" y="35980"/>
                      <a:pt x="193560" y="35954"/>
                    </a:cubicBezTo>
                    <a:cubicBezTo>
                      <a:pt x="193508" y="35927"/>
                      <a:pt x="193456" y="35927"/>
                      <a:pt x="193404" y="35901"/>
                    </a:cubicBezTo>
                    <a:lnTo>
                      <a:pt x="193378" y="35901"/>
                    </a:lnTo>
                    <a:lnTo>
                      <a:pt x="193351" y="35901"/>
                    </a:lnTo>
                    <a:cubicBezTo>
                      <a:pt x="193273" y="35875"/>
                      <a:pt x="193221" y="35875"/>
                      <a:pt x="193169" y="35849"/>
                    </a:cubicBezTo>
                    <a:cubicBezTo>
                      <a:pt x="193065" y="35823"/>
                      <a:pt x="192960" y="35823"/>
                      <a:pt x="192830" y="35797"/>
                    </a:cubicBezTo>
                    <a:cubicBezTo>
                      <a:pt x="192700" y="35797"/>
                      <a:pt x="192569" y="35771"/>
                      <a:pt x="192439" y="35771"/>
                    </a:cubicBezTo>
                    <a:lnTo>
                      <a:pt x="192126" y="35771"/>
                    </a:lnTo>
                    <a:lnTo>
                      <a:pt x="191944" y="35771"/>
                    </a:lnTo>
                    <a:lnTo>
                      <a:pt x="191891" y="35771"/>
                    </a:lnTo>
                    <a:lnTo>
                      <a:pt x="191839" y="35771"/>
                    </a:lnTo>
                    <a:lnTo>
                      <a:pt x="191813" y="35771"/>
                    </a:lnTo>
                    <a:lnTo>
                      <a:pt x="191787" y="35745"/>
                    </a:lnTo>
                    <a:cubicBezTo>
                      <a:pt x="191500" y="35641"/>
                      <a:pt x="191187" y="35589"/>
                      <a:pt x="190901" y="35589"/>
                    </a:cubicBezTo>
                    <a:cubicBezTo>
                      <a:pt x="190614" y="35589"/>
                      <a:pt x="190353" y="35615"/>
                      <a:pt x="190066" y="35693"/>
                    </a:cubicBezTo>
                    <a:cubicBezTo>
                      <a:pt x="190014" y="35693"/>
                      <a:pt x="189962" y="35693"/>
                      <a:pt x="189910" y="35719"/>
                    </a:cubicBezTo>
                    <a:lnTo>
                      <a:pt x="189832" y="35719"/>
                    </a:lnTo>
                    <a:lnTo>
                      <a:pt x="189832" y="35719"/>
                    </a:lnTo>
                    <a:cubicBezTo>
                      <a:pt x="189727" y="35719"/>
                      <a:pt x="189623" y="35719"/>
                      <a:pt x="189493" y="35745"/>
                    </a:cubicBezTo>
                    <a:cubicBezTo>
                      <a:pt x="189415" y="35745"/>
                      <a:pt x="189336" y="35771"/>
                      <a:pt x="189232" y="35797"/>
                    </a:cubicBezTo>
                    <a:cubicBezTo>
                      <a:pt x="189154" y="35823"/>
                      <a:pt x="189076" y="35875"/>
                      <a:pt x="188997" y="35901"/>
                    </a:cubicBezTo>
                    <a:lnTo>
                      <a:pt x="188945" y="35927"/>
                    </a:lnTo>
                    <a:cubicBezTo>
                      <a:pt x="188737" y="36006"/>
                      <a:pt x="188528" y="36136"/>
                      <a:pt x="188346" y="36266"/>
                    </a:cubicBezTo>
                    <a:cubicBezTo>
                      <a:pt x="188267" y="36319"/>
                      <a:pt x="188189" y="36397"/>
                      <a:pt x="188111" y="36475"/>
                    </a:cubicBezTo>
                    <a:lnTo>
                      <a:pt x="188085" y="36501"/>
                    </a:lnTo>
                    <a:lnTo>
                      <a:pt x="188007" y="36579"/>
                    </a:lnTo>
                    <a:lnTo>
                      <a:pt x="187955" y="36605"/>
                    </a:lnTo>
                    <a:cubicBezTo>
                      <a:pt x="187850" y="36710"/>
                      <a:pt x="187746" y="36840"/>
                      <a:pt x="187642" y="36970"/>
                    </a:cubicBezTo>
                    <a:cubicBezTo>
                      <a:pt x="187433" y="37231"/>
                      <a:pt x="187251" y="37518"/>
                      <a:pt x="187094" y="37726"/>
                    </a:cubicBezTo>
                    <a:lnTo>
                      <a:pt x="187094" y="37726"/>
                    </a:lnTo>
                    <a:lnTo>
                      <a:pt x="187094" y="37753"/>
                    </a:lnTo>
                    <a:lnTo>
                      <a:pt x="187094" y="37753"/>
                    </a:lnTo>
                    <a:lnTo>
                      <a:pt x="187094" y="37753"/>
                    </a:lnTo>
                    <a:lnTo>
                      <a:pt x="187094" y="37779"/>
                    </a:lnTo>
                    <a:lnTo>
                      <a:pt x="186807" y="38196"/>
                    </a:lnTo>
                    <a:cubicBezTo>
                      <a:pt x="186677" y="38378"/>
                      <a:pt x="186547" y="38561"/>
                      <a:pt x="186390" y="38717"/>
                    </a:cubicBezTo>
                    <a:lnTo>
                      <a:pt x="186338" y="38795"/>
                    </a:lnTo>
                    <a:lnTo>
                      <a:pt x="186338" y="38795"/>
                    </a:lnTo>
                    <a:lnTo>
                      <a:pt x="186182" y="38978"/>
                    </a:lnTo>
                    <a:lnTo>
                      <a:pt x="186077" y="39082"/>
                    </a:lnTo>
                    <a:lnTo>
                      <a:pt x="186077" y="39082"/>
                    </a:lnTo>
                    <a:lnTo>
                      <a:pt x="186051" y="39108"/>
                    </a:lnTo>
                    <a:cubicBezTo>
                      <a:pt x="186025" y="39160"/>
                      <a:pt x="185973" y="39213"/>
                      <a:pt x="185947" y="39239"/>
                    </a:cubicBezTo>
                    <a:lnTo>
                      <a:pt x="185712" y="39499"/>
                    </a:lnTo>
                    <a:cubicBezTo>
                      <a:pt x="185660" y="39551"/>
                      <a:pt x="185608" y="39604"/>
                      <a:pt x="185556" y="39656"/>
                    </a:cubicBezTo>
                    <a:lnTo>
                      <a:pt x="185556" y="39656"/>
                    </a:lnTo>
                    <a:lnTo>
                      <a:pt x="185556" y="39656"/>
                    </a:lnTo>
                    <a:lnTo>
                      <a:pt x="185556" y="39656"/>
                    </a:lnTo>
                    <a:lnTo>
                      <a:pt x="185556" y="39656"/>
                    </a:lnTo>
                    <a:lnTo>
                      <a:pt x="185556" y="39656"/>
                    </a:lnTo>
                    <a:lnTo>
                      <a:pt x="185556" y="39656"/>
                    </a:lnTo>
                    <a:lnTo>
                      <a:pt x="185478" y="39734"/>
                    </a:lnTo>
                    <a:lnTo>
                      <a:pt x="185347" y="39864"/>
                    </a:lnTo>
                    <a:lnTo>
                      <a:pt x="185347" y="39864"/>
                    </a:lnTo>
                    <a:lnTo>
                      <a:pt x="185347" y="39864"/>
                    </a:lnTo>
                    <a:lnTo>
                      <a:pt x="185321" y="39890"/>
                    </a:lnTo>
                    <a:lnTo>
                      <a:pt x="185243" y="39969"/>
                    </a:lnTo>
                    <a:cubicBezTo>
                      <a:pt x="185191" y="40021"/>
                      <a:pt x="185113" y="40099"/>
                      <a:pt x="185034" y="40177"/>
                    </a:cubicBezTo>
                    <a:cubicBezTo>
                      <a:pt x="184826" y="40334"/>
                      <a:pt x="184617" y="40490"/>
                      <a:pt x="184409" y="40620"/>
                    </a:cubicBezTo>
                    <a:cubicBezTo>
                      <a:pt x="184252" y="40725"/>
                      <a:pt x="184044" y="40829"/>
                      <a:pt x="183939" y="40881"/>
                    </a:cubicBezTo>
                    <a:lnTo>
                      <a:pt x="183939" y="40881"/>
                    </a:lnTo>
                    <a:lnTo>
                      <a:pt x="183939" y="40881"/>
                    </a:lnTo>
                    <a:lnTo>
                      <a:pt x="183913" y="40881"/>
                    </a:lnTo>
                    <a:lnTo>
                      <a:pt x="183887" y="40881"/>
                    </a:lnTo>
                    <a:lnTo>
                      <a:pt x="183757" y="40959"/>
                    </a:lnTo>
                    <a:cubicBezTo>
                      <a:pt x="183548" y="41064"/>
                      <a:pt x="183314" y="41220"/>
                      <a:pt x="183079" y="41377"/>
                    </a:cubicBezTo>
                    <a:lnTo>
                      <a:pt x="182897" y="41507"/>
                    </a:lnTo>
                    <a:lnTo>
                      <a:pt x="182897" y="41507"/>
                    </a:lnTo>
                    <a:lnTo>
                      <a:pt x="182871" y="41507"/>
                    </a:lnTo>
                    <a:lnTo>
                      <a:pt x="182792" y="41559"/>
                    </a:lnTo>
                    <a:cubicBezTo>
                      <a:pt x="182688" y="41637"/>
                      <a:pt x="182610" y="41689"/>
                      <a:pt x="182505" y="41742"/>
                    </a:cubicBezTo>
                    <a:cubicBezTo>
                      <a:pt x="182297" y="41820"/>
                      <a:pt x="182088" y="41898"/>
                      <a:pt x="181880" y="41950"/>
                    </a:cubicBezTo>
                    <a:lnTo>
                      <a:pt x="181645" y="41976"/>
                    </a:lnTo>
                    <a:lnTo>
                      <a:pt x="181332" y="42002"/>
                    </a:lnTo>
                    <a:cubicBezTo>
                      <a:pt x="181280" y="42002"/>
                      <a:pt x="181228" y="42002"/>
                      <a:pt x="181176" y="42002"/>
                    </a:cubicBezTo>
                    <a:cubicBezTo>
                      <a:pt x="181045" y="42002"/>
                      <a:pt x="180915" y="42002"/>
                      <a:pt x="180785" y="42028"/>
                    </a:cubicBezTo>
                    <a:cubicBezTo>
                      <a:pt x="180628" y="42080"/>
                      <a:pt x="180446" y="42107"/>
                      <a:pt x="180289" y="42133"/>
                    </a:cubicBezTo>
                    <a:lnTo>
                      <a:pt x="180289" y="42133"/>
                    </a:lnTo>
                    <a:lnTo>
                      <a:pt x="180237" y="42133"/>
                    </a:lnTo>
                    <a:lnTo>
                      <a:pt x="180029" y="42185"/>
                    </a:lnTo>
                    <a:lnTo>
                      <a:pt x="180029" y="42185"/>
                    </a:lnTo>
                    <a:lnTo>
                      <a:pt x="179820" y="42237"/>
                    </a:lnTo>
                    <a:cubicBezTo>
                      <a:pt x="179716" y="42263"/>
                      <a:pt x="179611" y="42263"/>
                      <a:pt x="179507" y="42289"/>
                    </a:cubicBezTo>
                    <a:lnTo>
                      <a:pt x="179168" y="42289"/>
                    </a:lnTo>
                    <a:lnTo>
                      <a:pt x="178881" y="42289"/>
                    </a:lnTo>
                    <a:lnTo>
                      <a:pt x="178256" y="42445"/>
                    </a:lnTo>
                    <a:lnTo>
                      <a:pt x="177943" y="42419"/>
                    </a:lnTo>
                    <a:lnTo>
                      <a:pt x="177760" y="42367"/>
                    </a:lnTo>
                    <a:lnTo>
                      <a:pt x="177734" y="42367"/>
                    </a:lnTo>
                    <a:lnTo>
                      <a:pt x="177656" y="42367"/>
                    </a:lnTo>
                    <a:lnTo>
                      <a:pt x="177369" y="42315"/>
                    </a:lnTo>
                    <a:lnTo>
                      <a:pt x="177343" y="42315"/>
                    </a:lnTo>
                    <a:lnTo>
                      <a:pt x="177056" y="42263"/>
                    </a:lnTo>
                    <a:cubicBezTo>
                      <a:pt x="176874" y="42237"/>
                      <a:pt x="176717" y="42185"/>
                      <a:pt x="176561" y="42159"/>
                    </a:cubicBezTo>
                    <a:lnTo>
                      <a:pt x="176535" y="42159"/>
                    </a:lnTo>
                    <a:lnTo>
                      <a:pt x="176457" y="42133"/>
                    </a:lnTo>
                    <a:cubicBezTo>
                      <a:pt x="176274" y="42080"/>
                      <a:pt x="176092" y="42002"/>
                      <a:pt x="175857" y="41950"/>
                    </a:cubicBezTo>
                    <a:lnTo>
                      <a:pt x="175779" y="41898"/>
                    </a:lnTo>
                    <a:lnTo>
                      <a:pt x="175727" y="41898"/>
                    </a:lnTo>
                    <a:lnTo>
                      <a:pt x="175701" y="41898"/>
                    </a:lnTo>
                    <a:lnTo>
                      <a:pt x="175701" y="41898"/>
                    </a:lnTo>
                    <a:cubicBezTo>
                      <a:pt x="175440" y="41820"/>
                      <a:pt x="175153" y="41715"/>
                      <a:pt x="174866" y="41637"/>
                    </a:cubicBezTo>
                    <a:cubicBezTo>
                      <a:pt x="174710" y="41611"/>
                      <a:pt x="174554" y="41585"/>
                      <a:pt x="174397" y="41559"/>
                    </a:cubicBezTo>
                    <a:cubicBezTo>
                      <a:pt x="174241" y="41533"/>
                      <a:pt x="174058" y="41507"/>
                      <a:pt x="173902" y="41507"/>
                    </a:cubicBezTo>
                    <a:cubicBezTo>
                      <a:pt x="173719" y="41507"/>
                      <a:pt x="173537" y="41507"/>
                      <a:pt x="173354" y="41507"/>
                    </a:cubicBezTo>
                    <a:cubicBezTo>
                      <a:pt x="173198" y="41507"/>
                      <a:pt x="173015" y="41533"/>
                      <a:pt x="172859" y="41559"/>
                    </a:cubicBezTo>
                    <a:lnTo>
                      <a:pt x="172598" y="41585"/>
                    </a:lnTo>
                    <a:lnTo>
                      <a:pt x="172546" y="41585"/>
                    </a:lnTo>
                    <a:lnTo>
                      <a:pt x="172520" y="41585"/>
                    </a:lnTo>
                    <a:lnTo>
                      <a:pt x="172363" y="41585"/>
                    </a:lnTo>
                    <a:lnTo>
                      <a:pt x="172285" y="41585"/>
                    </a:lnTo>
                    <a:lnTo>
                      <a:pt x="172129" y="41585"/>
                    </a:lnTo>
                    <a:cubicBezTo>
                      <a:pt x="172051" y="41585"/>
                      <a:pt x="171972" y="41585"/>
                      <a:pt x="171894" y="41585"/>
                    </a:cubicBezTo>
                    <a:lnTo>
                      <a:pt x="171842" y="41585"/>
                    </a:lnTo>
                    <a:cubicBezTo>
                      <a:pt x="171633" y="41559"/>
                      <a:pt x="171399" y="41559"/>
                      <a:pt x="171190" y="41585"/>
                    </a:cubicBezTo>
                    <a:cubicBezTo>
                      <a:pt x="171086" y="41585"/>
                      <a:pt x="170956" y="41611"/>
                      <a:pt x="170851" y="41663"/>
                    </a:cubicBezTo>
                    <a:cubicBezTo>
                      <a:pt x="170721" y="41689"/>
                      <a:pt x="170591" y="41742"/>
                      <a:pt x="170460" y="41768"/>
                    </a:cubicBezTo>
                    <a:cubicBezTo>
                      <a:pt x="170356" y="41820"/>
                      <a:pt x="170252" y="41872"/>
                      <a:pt x="170173" y="41924"/>
                    </a:cubicBezTo>
                    <a:cubicBezTo>
                      <a:pt x="170043" y="42002"/>
                      <a:pt x="169939" y="42080"/>
                      <a:pt x="169834" y="42159"/>
                    </a:cubicBezTo>
                    <a:cubicBezTo>
                      <a:pt x="169756" y="42211"/>
                      <a:pt x="169678" y="42289"/>
                      <a:pt x="169600" y="42367"/>
                    </a:cubicBezTo>
                    <a:lnTo>
                      <a:pt x="169548" y="42393"/>
                    </a:lnTo>
                    <a:lnTo>
                      <a:pt x="169548" y="42393"/>
                    </a:lnTo>
                    <a:lnTo>
                      <a:pt x="169548" y="42393"/>
                    </a:lnTo>
                    <a:lnTo>
                      <a:pt x="169548" y="42393"/>
                    </a:lnTo>
                    <a:lnTo>
                      <a:pt x="169548" y="42393"/>
                    </a:lnTo>
                    <a:cubicBezTo>
                      <a:pt x="169496" y="42472"/>
                      <a:pt x="169443" y="42524"/>
                      <a:pt x="169365" y="42576"/>
                    </a:cubicBezTo>
                    <a:lnTo>
                      <a:pt x="169365" y="42602"/>
                    </a:lnTo>
                    <a:lnTo>
                      <a:pt x="169365" y="42602"/>
                    </a:lnTo>
                    <a:lnTo>
                      <a:pt x="169339" y="42628"/>
                    </a:lnTo>
                    <a:lnTo>
                      <a:pt x="169339" y="42628"/>
                    </a:lnTo>
                    <a:lnTo>
                      <a:pt x="169339" y="42628"/>
                    </a:lnTo>
                    <a:lnTo>
                      <a:pt x="169339" y="42628"/>
                    </a:lnTo>
                    <a:cubicBezTo>
                      <a:pt x="169287" y="42680"/>
                      <a:pt x="169209" y="42732"/>
                      <a:pt x="169157" y="42810"/>
                    </a:cubicBezTo>
                    <a:lnTo>
                      <a:pt x="169000" y="42993"/>
                    </a:lnTo>
                    <a:lnTo>
                      <a:pt x="168844" y="43202"/>
                    </a:lnTo>
                    <a:cubicBezTo>
                      <a:pt x="168713" y="43358"/>
                      <a:pt x="168609" y="43514"/>
                      <a:pt x="168427" y="43749"/>
                    </a:cubicBezTo>
                    <a:lnTo>
                      <a:pt x="168427" y="43749"/>
                    </a:lnTo>
                    <a:lnTo>
                      <a:pt x="168192" y="44010"/>
                    </a:lnTo>
                    <a:lnTo>
                      <a:pt x="168192" y="44010"/>
                    </a:lnTo>
                    <a:lnTo>
                      <a:pt x="167957" y="44323"/>
                    </a:lnTo>
                    <a:lnTo>
                      <a:pt x="167670" y="44714"/>
                    </a:lnTo>
                    <a:lnTo>
                      <a:pt x="167592" y="44792"/>
                    </a:lnTo>
                    <a:lnTo>
                      <a:pt x="167488" y="44948"/>
                    </a:lnTo>
                    <a:cubicBezTo>
                      <a:pt x="167384" y="45079"/>
                      <a:pt x="167279" y="45235"/>
                      <a:pt x="167149" y="45418"/>
                    </a:cubicBezTo>
                    <a:lnTo>
                      <a:pt x="166784" y="45965"/>
                    </a:lnTo>
                    <a:lnTo>
                      <a:pt x="166680" y="46096"/>
                    </a:lnTo>
                    <a:lnTo>
                      <a:pt x="166706" y="46043"/>
                    </a:lnTo>
                    <a:cubicBezTo>
                      <a:pt x="166732" y="46017"/>
                      <a:pt x="166758" y="45965"/>
                      <a:pt x="166784" y="45913"/>
                    </a:cubicBezTo>
                    <a:lnTo>
                      <a:pt x="166784" y="45913"/>
                    </a:lnTo>
                    <a:cubicBezTo>
                      <a:pt x="166810" y="45861"/>
                      <a:pt x="166862" y="45809"/>
                      <a:pt x="166888" y="45731"/>
                    </a:cubicBezTo>
                    <a:lnTo>
                      <a:pt x="166888" y="45731"/>
                    </a:lnTo>
                    <a:lnTo>
                      <a:pt x="166888" y="45731"/>
                    </a:lnTo>
                    <a:lnTo>
                      <a:pt x="166888" y="45731"/>
                    </a:lnTo>
                    <a:lnTo>
                      <a:pt x="166967" y="45626"/>
                    </a:lnTo>
                    <a:cubicBezTo>
                      <a:pt x="167123" y="45366"/>
                      <a:pt x="167279" y="45105"/>
                      <a:pt x="167384" y="44818"/>
                    </a:cubicBezTo>
                    <a:cubicBezTo>
                      <a:pt x="167462" y="44557"/>
                      <a:pt x="167514" y="44297"/>
                      <a:pt x="167566" y="44036"/>
                    </a:cubicBezTo>
                    <a:cubicBezTo>
                      <a:pt x="167592" y="43932"/>
                      <a:pt x="167592" y="43827"/>
                      <a:pt x="167592" y="43723"/>
                    </a:cubicBezTo>
                    <a:cubicBezTo>
                      <a:pt x="167618" y="43619"/>
                      <a:pt x="167592" y="43462"/>
                      <a:pt x="167592" y="43332"/>
                    </a:cubicBezTo>
                    <a:cubicBezTo>
                      <a:pt x="167592" y="43071"/>
                      <a:pt x="167566" y="42837"/>
                      <a:pt x="167540" y="42576"/>
                    </a:cubicBezTo>
                    <a:cubicBezTo>
                      <a:pt x="167488" y="42315"/>
                      <a:pt x="167462" y="42080"/>
                      <a:pt x="167410" y="41846"/>
                    </a:cubicBezTo>
                    <a:cubicBezTo>
                      <a:pt x="167384" y="41768"/>
                      <a:pt x="167358" y="41689"/>
                      <a:pt x="167332" y="41585"/>
                    </a:cubicBezTo>
                    <a:lnTo>
                      <a:pt x="167332" y="41559"/>
                    </a:lnTo>
                    <a:lnTo>
                      <a:pt x="167332" y="41533"/>
                    </a:lnTo>
                    <a:cubicBezTo>
                      <a:pt x="167305" y="41481"/>
                      <a:pt x="167279" y="41403"/>
                      <a:pt x="167227" y="41298"/>
                    </a:cubicBezTo>
                    <a:lnTo>
                      <a:pt x="167201" y="41246"/>
                    </a:lnTo>
                    <a:cubicBezTo>
                      <a:pt x="167149" y="41090"/>
                      <a:pt x="167071" y="40907"/>
                      <a:pt x="167019" y="40751"/>
                    </a:cubicBezTo>
                    <a:lnTo>
                      <a:pt x="167019" y="40725"/>
                    </a:lnTo>
                    <a:lnTo>
                      <a:pt x="166967" y="40542"/>
                    </a:lnTo>
                    <a:lnTo>
                      <a:pt x="166940" y="40490"/>
                    </a:lnTo>
                    <a:lnTo>
                      <a:pt x="166836" y="40229"/>
                    </a:lnTo>
                    <a:lnTo>
                      <a:pt x="166758" y="39995"/>
                    </a:lnTo>
                    <a:lnTo>
                      <a:pt x="166680" y="39760"/>
                    </a:lnTo>
                    <a:cubicBezTo>
                      <a:pt x="166602" y="39578"/>
                      <a:pt x="166549" y="39395"/>
                      <a:pt x="166497" y="39186"/>
                    </a:cubicBezTo>
                    <a:cubicBezTo>
                      <a:pt x="166497" y="39186"/>
                      <a:pt x="166497" y="39160"/>
                      <a:pt x="166497" y="39134"/>
                    </a:cubicBezTo>
                    <a:cubicBezTo>
                      <a:pt x="166523" y="38952"/>
                      <a:pt x="166575" y="38769"/>
                      <a:pt x="166628" y="38561"/>
                    </a:cubicBezTo>
                    <a:lnTo>
                      <a:pt x="166628" y="38535"/>
                    </a:lnTo>
                    <a:lnTo>
                      <a:pt x="166680" y="38430"/>
                    </a:lnTo>
                    <a:lnTo>
                      <a:pt x="166706" y="38326"/>
                    </a:lnTo>
                    <a:lnTo>
                      <a:pt x="166706" y="38300"/>
                    </a:lnTo>
                    <a:lnTo>
                      <a:pt x="166784" y="38144"/>
                    </a:lnTo>
                    <a:lnTo>
                      <a:pt x="166810" y="38065"/>
                    </a:lnTo>
                    <a:cubicBezTo>
                      <a:pt x="166862" y="37935"/>
                      <a:pt x="166940" y="37805"/>
                      <a:pt x="166993" y="37674"/>
                    </a:cubicBezTo>
                    <a:cubicBezTo>
                      <a:pt x="167175" y="37361"/>
                      <a:pt x="167332" y="37049"/>
                      <a:pt x="167462" y="36762"/>
                    </a:cubicBezTo>
                    <a:lnTo>
                      <a:pt x="167592" y="36501"/>
                    </a:lnTo>
                    <a:lnTo>
                      <a:pt x="167697" y="36345"/>
                    </a:lnTo>
                    <a:cubicBezTo>
                      <a:pt x="167775" y="36162"/>
                      <a:pt x="167853" y="35980"/>
                      <a:pt x="167957" y="35797"/>
                    </a:cubicBezTo>
                    <a:cubicBezTo>
                      <a:pt x="168114" y="35484"/>
                      <a:pt x="168270" y="35224"/>
                      <a:pt x="168453" y="34963"/>
                    </a:cubicBezTo>
                    <a:cubicBezTo>
                      <a:pt x="168687" y="34624"/>
                      <a:pt x="168922" y="34259"/>
                      <a:pt x="169157" y="33868"/>
                    </a:cubicBezTo>
                    <a:cubicBezTo>
                      <a:pt x="169209" y="33763"/>
                      <a:pt x="169261" y="33633"/>
                      <a:pt x="169287" y="33503"/>
                    </a:cubicBezTo>
                    <a:cubicBezTo>
                      <a:pt x="169313" y="33425"/>
                      <a:pt x="169313" y="33346"/>
                      <a:pt x="169339" y="33268"/>
                    </a:cubicBezTo>
                    <a:lnTo>
                      <a:pt x="169339" y="33007"/>
                    </a:lnTo>
                    <a:cubicBezTo>
                      <a:pt x="169313" y="32877"/>
                      <a:pt x="169287" y="32721"/>
                      <a:pt x="169261" y="32590"/>
                    </a:cubicBezTo>
                    <a:lnTo>
                      <a:pt x="169261" y="32486"/>
                    </a:lnTo>
                    <a:cubicBezTo>
                      <a:pt x="169235" y="32408"/>
                      <a:pt x="169235" y="32303"/>
                      <a:pt x="169183" y="32173"/>
                    </a:cubicBezTo>
                    <a:lnTo>
                      <a:pt x="169183" y="32121"/>
                    </a:lnTo>
                    <a:cubicBezTo>
                      <a:pt x="169157" y="31965"/>
                      <a:pt x="169078" y="31704"/>
                      <a:pt x="169026" y="31495"/>
                    </a:cubicBezTo>
                    <a:cubicBezTo>
                      <a:pt x="168948" y="31287"/>
                      <a:pt x="168896" y="31104"/>
                      <a:pt x="168792" y="30843"/>
                    </a:cubicBezTo>
                    <a:cubicBezTo>
                      <a:pt x="168766" y="30739"/>
                      <a:pt x="168713" y="30635"/>
                      <a:pt x="168687" y="30557"/>
                    </a:cubicBezTo>
                    <a:lnTo>
                      <a:pt x="168687" y="30504"/>
                    </a:lnTo>
                    <a:lnTo>
                      <a:pt x="168687" y="30504"/>
                    </a:lnTo>
                    <a:lnTo>
                      <a:pt x="168687" y="30504"/>
                    </a:lnTo>
                    <a:lnTo>
                      <a:pt x="168687" y="30504"/>
                    </a:lnTo>
                    <a:lnTo>
                      <a:pt x="168687" y="30504"/>
                    </a:lnTo>
                    <a:cubicBezTo>
                      <a:pt x="168661" y="30452"/>
                      <a:pt x="168635" y="30348"/>
                      <a:pt x="168583" y="30296"/>
                    </a:cubicBezTo>
                    <a:cubicBezTo>
                      <a:pt x="168557" y="30218"/>
                      <a:pt x="168505" y="30087"/>
                      <a:pt x="168453" y="30035"/>
                    </a:cubicBezTo>
                    <a:lnTo>
                      <a:pt x="168374" y="29905"/>
                    </a:lnTo>
                    <a:lnTo>
                      <a:pt x="168374" y="29853"/>
                    </a:lnTo>
                    <a:lnTo>
                      <a:pt x="168374" y="29827"/>
                    </a:lnTo>
                    <a:lnTo>
                      <a:pt x="168374" y="29748"/>
                    </a:lnTo>
                    <a:lnTo>
                      <a:pt x="168348" y="29696"/>
                    </a:lnTo>
                    <a:lnTo>
                      <a:pt x="168348" y="29696"/>
                    </a:lnTo>
                    <a:cubicBezTo>
                      <a:pt x="168322" y="29670"/>
                      <a:pt x="168322" y="29618"/>
                      <a:pt x="168296" y="29592"/>
                    </a:cubicBezTo>
                    <a:cubicBezTo>
                      <a:pt x="168270" y="29592"/>
                      <a:pt x="168270" y="29566"/>
                      <a:pt x="168244" y="29566"/>
                    </a:cubicBezTo>
                    <a:cubicBezTo>
                      <a:pt x="168218" y="29540"/>
                      <a:pt x="168218" y="29540"/>
                      <a:pt x="168192" y="29566"/>
                    </a:cubicBezTo>
                    <a:cubicBezTo>
                      <a:pt x="168140" y="29566"/>
                      <a:pt x="168088" y="29592"/>
                      <a:pt x="168088" y="29644"/>
                    </a:cubicBezTo>
                    <a:cubicBezTo>
                      <a:pt x="168088" y="29696"/>
                      <a:pt x="168088" y="29722"/>
                      <a:pt x="168114" y="29774"/>
                    </a:cubicBezTo>
                    <a:lnTo>
                      <a:pt x="168114" y="29774"/>
                    </a:lnTo>
                    <a:cubicBezTo>
                      <a:pt x="168114" y="29827"/>
                      <a:pt x="168140" y="29879"/>
                      <a:pt x="168166" y="29931"/>
                    </a:cubicBezTo>
                    <a:cubicBezTo>
                      <a:pt x="168166" y="29957"/>
                      <a:pt x="168192" y="29983"/>
                      <a:pt x="168192" y="29983"/>
                    </a:cubicBezTo>
                    <a:lnTo>
                      <a:pt x="168192" y="30009"/>
                    </a:lnTo>
                    <a:lnTo>
                      <a:pt x="168192" y="30035"/>
                    </a:lnTo>
                    <a:lnTo>
                      <a:pt x="168192" y="30035"/>
                    </a:lnTo>
                    <a:cubicBezTo>
                      <a:pt x="168192" y="30035"/>
                      <a:pt x="168192" y="30061"/>
                      <a:pt x="168192" y="30061"/>
                    </a:cubicBezTo>
                    <a:lnTo>
                      <a:pt x="168192" y="30087"/>
                    </a:lnTo>
                    <a:lnTo>
                      <a:pt x="168192" y="30087"/>
                    </a:lnTo>
                    <a:cubicBezTo>
                      <a:pt x="168244" y="30244"/>
                      <a:pt x="168270" y="30400"/>
                      <a:pt x="168322" y="30557"/>
                    </a:cubicBezTo>
                    <a:lnTo>
                      <a:pt x="168322" y="30583"/>
                    </a:lnTo>
                    <a:lnTo>
                      <a:pt x="168322" y="30609"/>
                    </a:lnTo>
                    <a:cubicBezTo>
                      <a:pt x="168348" y="30765"/>
                      <a:pt x="168374" y="30896"/>
                      <a:pt x="168374" y="31026"/>
                    </a:cubicBezTo>
                    <a:cubicBezTo>
                      <a:pt x="168400" y="31130"/>
                      <a:pt x="168400" y="31313"/>
                      <a:pt x="168400" y="31495"/>
                    </a:cubicBezTo>
                    <a:cubicBezTo>
                      <a:pt x="168427" y="31678"/>
                      <a:pt x="168400" y="31782"/>
                      <a:pt x="168400" y="31938"/>
                    </a:cubicBezTo>
                    <a:lnTo>
                      <a:pt x="168400" y="32382"/>
                    </a:lnTo>
                    <a:cubicBezTo>
                      <a:pt x="168400" y="32642"/>
                      <a:pt x="168374" y="32851"/>
                      <a:pt x="168348" y="33033"/>
                    </a:cubicBezTo>
                    <a:cubicBezTo>
                      <a:pt x="168348" y="33138"/>
                      <a:pt x="168322" y="33242"/>
                      <a:pt x="168296" y="33346"/>
                    </a:cubicBezTo>
                    <a:cubicBezTo>
                      <a:pt x="168296" y="33398"/>
                      <a:pt x="168296" y="33477"/>
                      <a:pt x="168270" y="33529"/>
                    </a:cubicBezTo>
                    <a:cubicBezTo>
                      <a:pt x="168270" y="33555"/>
                      <a:pt x="168244" y="33607"/>
                      <a:pt x="168244" y="33659"/>
                    </a:cubicBezTo>
                    <a:lnTo>
                      <a:pt x="168244" y="33659"/>
                    </a:lnTo>
                    <a:lnTo>
                      <a:pt x="168244" y="33659"/>
                    </a:lnTo>
                    <a:lnTo>
                      <a:pt x="168244" y="33685"/>
                    </a:lnTo>
                    <a:cubicBezTo>
                      <a:pt x="168244" y="33711"/>
                      <a:pt x="168218" y="33737"/>
                      <a:pt x="168192" y="33763"/>
                    </a:cubicBezTo>
                    <a:cubicBezTo>
                      <a:pt x="168166" y="33816"/>
                      <a:pt x="168140" y="33868"/>
                      <a:pt x="168114" y="33946"/>
                    </a:cubicBezTo>
                    <a:cubicBezTo>
                      <a:pt x="168088" y="33998"/>
                      <a:pt x="168035" y="34076"/>
                      <a:pt x="168009" y="34128"/>
                    </a:cubicBezTo>
                    <a:lnTo>
                      <a:pt x="168009" y="34128"/>
                    </a:lnTo>
                    <a:lnTo>
                      <a:pt x="167983" y="34181"/>
                    </a:lnTo>
                    <a:cubicBezTo>
                      <a:pt x="167853" y="34389"/>
                      <a:pt x="167723" y="34572"/>
                      <a:pt x="167618" y="34754"/>
                    </a:cubicBezTo>
                    <a:lnTo>
                      <a:pt x="167566" y="34780"/>
                    </a:lnTo>
                    <a:lnTo>
                      <a:pt x="167436" y="34989"/>
                    </a:lnTo>
                    <a:cubicBezTo>
                      <a:pt x="167384" y="35067"/>
                      <a:pt x="167305" y="35145"/>
                      <a:pt x="167279" y="35197"/>
                    </a:cubicBezTo>
                    <a:lnTo>
                      <a:pt x="167279" y="35197"/>
                    </a:lnTo>
                    <a:lnTo>
                      <a:pt x="167279" y="35197"/>
                    </a:lnTo>
                    <a:lnTo>
                      <a:pt x="167279" y="35197"/>
                    </a:lnTo>
                    <a:lnTo>
                      <a:pt x="167201" y="35276"/>
                    </a:lnTo>
                    <a:cubicBezTo>
                      <a:pt x="167045" y="35484"/>
                      <a:pt x="166888" y="35693"/>
                      <a:pt x="166758" y="35875"/>
                    </a:cubicBezTo>
                    <a:lnTo>
                      <a:pt x="166758" y="35875"/>
                    </a:lnTo>
                    <a:cubicBezTo>
                      <a:pt x="166654" y="36006"/>
                      <a:pt x="166602" y="36110"/>
                      <a:pt x="166523" y="36214"/>
                    </a:cubicBezTo>
                    <a:lnTo>
                      <a:pt x="166497" y="36240"/>
                    </a:lnTo>
                    <a:lnTo>
                      <a:pt x="166497" y="36240"/>
                    </a:lnTo>
                    <a:lnTo>
                      <a:pt x="166471" y="36266"/>
                    </a:lnTo>
                    <a:cubicBezTo>
                      <a:pt x="166419" y="36319"/>
                      <a:pt x="166393" y="36397"/>
                      <a:pt x="166341" y="36449"/>
                    </a:cubicBezTo>
                    <a:cubicBezTo>
                      <a:pt x="166184" y="36657"/>
                      <a:pt x="166054" y="36866"/>
                      <a:pt x="165924" y="37075"/>
                    </a:cubicBezTo>
                    <a:cubicBezTo>
                      <a:pt x="165872" y="37153"/>
                      <a:pt x="165793" y="37257"/>
                      <a:pt x="165741" y="37387"/>
                    </a:cubicBezTo>
                    <a:cubicBezTo>
                      <a:pt x="165663" y="37544"/>
                      <a:pt x="165611" y="37596"/>
                      <a:pt x="165559" y="37726"/>
                    </a:cubicBezTo>
                    <a:cubicBezTo>
                      <a:pt x="165506" y="37805"/>
                      <a:pt x="165454" y="37909"/>
                      <a:pt x="165428" y="38013"/>
                    </a:cubicBezTo>
                    <a:cubicBezTo>
                      <a:pt x="165376" y="38170"/>
                      <a:pt x="165350" y="38274"/>
                      <a:pt x="165324" y="38404"/>
                    </a:cubicBezTo>
                    <a:cubicBezTo>
                      <a:pt x="165298" y="38509"/>
                      <a:pt x="165272" y="38561"/>
                      <a:pt x="165246" y="38691"/>
                    </a:cubicBezTo>
                    <a:lnTo>
                      <a:pt x="165246" y="38743"/>
                    </a:lnTo>
                    <a:cubicBezTo>
                      <a:pt x="165246" y="38821"/>
                      <a:pt x="165220" y="38900"/>
                      <a:pt x="165194" y="38978"/>
                    </a:cubicBezTo>
                    <a:lnTo>
                      <a:pt x="165194" y="38978"/>
                    </a:lnTo>
                    <a:lnTo>
                      <a:pt x="165194" y="38978"/>
                    </a:lnTo>
                    <a:lnTo>
                      <a:pt x="165194" y="39030"/>
                    </a:lnTo>
                    <a:lnTo>
                      <a:pt x="165194" y="39056"/>
                    </a:lnTo>
                    <a:lnTo>
                      <a:pt x="165194" y="39056"/>
                    </a:lnTo>
                    <a:lnTo>
                      <a:pt x="165194" y="39108"/>
                    </a:lnTo>
                    <a:cubicBezTo>
                      <a:pt x="165141" y="39343"/>
                      <a:pt x="165089" y="39578"/>
                      <a:pt x="165063" y="39786"/>
                    </a:cubicBezTo>
                    <a:cubicBezTo>
                      <a:pt x="165063" y="39890"/>
                      <a:pt x="165037" y="39995"/>
                      <a:pt x="165037" y="40125"/>
                    </a:cubicBezTo>
                    <a:lnTo>
                      <a:pt x="165037" y="40281"/>
                    </a:lnTo>
                    <a:cubicBezTo>
                      <a:pt x="165037" y="40281"/>
                      <a:pt x="165037" y="40308"/>
                      <a:pt x="165037" y="40334"/>
                    </a:cubicBezTo>
                    <a:cubicBezTo>
                      <a:pt x="165011" y="40360"/>
                      <a:pt x="165011" y="40412"/>
                      <a:pt x="165037" y="40438"/>
                    </a:cubicBezTo>
                    <a:lnTo>
                      <a:pt x="165037" y="40438"/>
                    </a:lnTo>
                    <a:lnTo>
                      <a:pt x="165037" y="40438"/>
                    </a:lnTo>
                    <a:lnTo>
                      <a:pt x="165037" y="40438"/>
                    </a:lnTo>
                    <a:lnTo>
                      <a:pt x="165037" y="40777"/>
                    </a:lnTo>
                    <a:cubicBezTo>
                      <a:pt x="165037" y="40881"/>
                      <a:pt x="165037" y="41012"/>
                      <a:pt x="165063" y="41116"/>
                    </a:cubicBezTo>
                    <a:lnTo>
                      <a:pt x="165063" y="41272"/>
                    </a:lnTo>
                    <a:lnTo>
                      <a:pt x="165063" y="41298"/>
                    </a:lnTo>
                    <a:cubicBezTo>
                      <a:pt x="165063" y="41350"/>
                      <a:pt x="165063" y="41403"/>
                      <a:pt x="165089" y="41455"/>
                    </a:cubicBezTo>
                    <a:lnTo>
                      <a:pt x="165089" y="41481"/>
                    </a:lnTo>
                    <a:cubicBezTo>
                      <a:pt x="165089" y="41533"/>
                      <a:pt x="165115" y="41585"/>
                      <a:pt x="165115" y="41663"/>
                    </a:cubicBezTo>
                    <a:lnTo>
                      <a:pt x="165115" y="41663"/>
                    </a:lnTo>
                    <a:lnTo>
                      <a:pt x="165115" y="41689"/>
                    </a:lnTo>
                    <a:lnTo>
                      <a:pt x="165115" y="41768"/>
                    </a:lnTo>
                    <a:lnTo>
                      <a:pt x="165115" y="41768"/>
                    </a:lnTo>
                    <a:cubicBezTo>
                      <a:pt x="165168" y="42002"/>
                      <a:pt x="165194" y="42237"/>
                      <a:pt x="165246" y="42445"/>
                    </a:cubicBezTo>
                    <a:lnTo>
                      <a:pt x="165246" y="42524"/>
                    </a:lnTo>
                    <a:cubicBezTo>
                      <a:pt x="165298" y="42758"/>
                      <a:pt x="165324" y="42941"/>
                      <a:pt x="165350" y="43123"/>
                    </a:cubicBezTo>
                    <a:cubicBezTo>
                      <a:pt x="165376" y="43332"/>
                      <a:pt x="165402" y="43567"/>
                      <a:pt x="165428" y="43775"/>
                    </a:cubicBezTo>
                    <a:lnTo>
                      <a:pt x="165428" y="43932"/>
                    </a:lnTo>
                    <a:lnTo>
                      <a:pt x="165428" y="43984"/>
                    </a:lnTo>
                    <a:cubicBezTo>
                      <a:pt x="165454" y="44140"/>
                      <a:pt x="165454" y="44297"/>
                      <a:pt x="165480" y="44453"/>
                    </a:cubicBezTo>
                    <a:cubicBezTo>
                      <a:pt x="165480" y="44609"/>
                      <a:pt x="165506" y="44688"/>
                      <a:pt x="165506" y="44792"/>
                    </a:cubicBezTo>
                    <a:cubicBezTo>
                      <a:pt x="165506" y="44870"/>
                      <a:pt x="165506" y="45001"/>
                      <a:pt x="165506" y="45105"/>
                    </a:cubicBezTo>
                    <a:cubicBezTo>
                      <a:pt x="165506" y="45209"/>
                      <a:pt x="165480" y="45287"/>
                      <a:pt x="165454" y="45366"/>
                    </a:cubicBezTo>
                    <a:cubicBezTo>
                      <a:pt x="165454" y="45470"/>
                      <a:pt x="165428" y="45548"/>
                      <a:pt x="165402" y="45652"/>
                    </a:cubicBezTo>
                    <a:lnTo>
                      <a:pt x="165298" y="45913"/>
                    </a:lnTo>
                    <a:lnTo>
                      <a:pt x="165272" y="45965"/>
                    </a:lnTo>
                    <a:lnTo>
                      <a:pt x="165246" y="46017"/>
                    </a:lnTo>
                    <a:lnTo>
                      <a:pt x="165246" y="46043"/>
                    </a:lnTo>
                    <a:lnTo>
                      <a:pt x="165246" y="46043"/>
                    </a:lnTo>
                    <a:lnTo>
                      <a:pt x="165141" y="46252"/>
                    </a:lnTo>
                    <a:cubicBezTo>
                      <a:pt x="165037" y="46513"/>
                      <a:pt x="164959" y="46721"/>
                      <a:pt x="164881" y="46930"/>
                    </a:cubicBezTo>
                    <a:cubicBezTo>
                      <a:pt x="164855" y="47008"/>
                      <a:pt x="164829" y="47112"/>
                      <a:pt x="164803" y="47191"/>
                    </a:cubicBezTo>
                    <a:lnTo>
                      <a:pt x="164803" y="47217"/>
                    </a:lnTo>
                    <a:lnTo>
                      <a:pt x="164803" y="47243"/>
                    </a:lnTo>
                    <a:lnTo>
                      <a:pt x="164803" y="47269"/>
                    </a:lnTo>
                    <a:cubicBezTo>
                      <a:pt x="164776" y="47347"/>
                      <a:pt x="164724" y="47477"/>
                      <a:pt x="164672" y="47582"/>
                    </a:cubicBezTo>
                    <a:lnTo>
                      <a:pt x="164646" y="47686"/>
                    </a:lnTo>
                    <a:lnTo>
                      <a:pt x="164646" y="47712"/>
                    </a:lnTo>
                    <a:lnTo>
                      <a:pt x="164646" y="47738"/>
                    </a:lnTo>
                    <a:lnTo>
                      <a:pt x="164646" y="47738"/>
                    </a:lnTo>
                    <a:cubicBezTo>
                      <a:pt x="164594" y="47842"/>
                      <a:pt x="164516" y="48051"/>
                      <a:pt x="164438" y="48286"/>
                    </a:cubicBezTo>
                    <a:lnTo>
                      <a:pt x="164438" y="48312"/>
                    </a:lnTo>
                    <a:lnTo>
                      <a:pt x="164438" y="48312"/>
                    </a:lnTo>
                    <a:lnTo>
                      <a:pt x="164438" y="48338"/>
                    </a:lnTo>
                    <a:lnTo>
                      <a:pt x="164438" y="48338"/>
                    </a:lnTo>
                    <a:lnTo>
                      <a:pt x="164438" y="48338"/>
                    </a:lnTo>
                    <a:cubicBezTo>
                      <a:pt x="164385" y="48494"/>
                      <a:pt x="164307" y="48729"/>
                      <a:pt x="164203" y="48937"/>
                    </a:cubicBezTo>
                    <a:cubicBezTo>
                      <a:pt x="164125" y="49146"/>
                      <a:pt x="164046" y="49355"/>
                      <a:pt x="163942" y="49589"/>
                    </a:cubicBezTo>
                    <a:lnTo>
                      <a:pt x="163838" y="49798"/>
                    </a:lnTo>
                    <a:lnTo>
                      <a:pt x="163838" y="49824"/>
                    </a:lnTo>
                    <a:lnTo>
                      <a:pt x="163786" y="49928"/>
                    </a:lnTo>
                    <a:cubicBezTo>
                      <a:pt x="163734" y="50006"/>
                      <a:pt x="163708" y="50085"/>
                      <a:pt x="163681" y="50163"/>
                    </a:cubicBezTo>
                    <a:lnTo>
                      <a:pt x="163681" y="50163"/>
                    </a:lnTo>
                    <a:lnTo>
                      <a:pt x="163681" y="50163"/>
                    </a:lnTo>
                    <a:lnTo>
                      <a:pt x="163681" y="50189"/>
                    </a:lnTo>
                    <a:lnTo>
                      <a:pt x="163681" y="50189"/>
                    </a:lnTo>
                    <a:lnTo>
                      <a:pt x="163655" y="50215"/>
                    </a:lnTo>
                    <a:lnTo>
                      <a:pt x="163369" y="50945"/>
                    </a:lnTo>
                    <a:lnTo>
                      <a:pt x="163238" y="51232"/>
                    </a:lnTo>
                    <a:lnTo>
                      <a:pt x="163238" y="51258"/>
                    </a:lnTo>
                    <a:lnTo>
                      <a:pt x="163238" y="51284"/>
                    </a:lnTo>
                    <a:cubicBezTo>
                      <a:pt x="163186" y="51440"/>
                      <a:pt x="163134" y="51571"/>
                      <a:pt x="163108" y="51701"/>
                    </a:cubicBezTo>
                    <a:cubicBezTo>
                      <a:pt x="163004" y="51962"/>
                      <a:pt x="162925" y="52222"/>
                      <a:pt x="162847" y="52431"/>
                    </a:cubicBezTo>
                    <a:cubicBezTo>
                      <a:pt x="162821" y="52561"/>
                      <a:pt x="162795" y="52692"/>
                      <a:pt x="162769" y="52822"/>
                    </a:cubicBezTo>
                    <a:lnTo>
                      <a:pt x="162769" y="52822"/>
                    </a:lnTo>
                    <a:lnTo>
                      <a:pt x="162769" y="52848"/>
                    </a:lnTo>
                    <a:lnTo>
                      <a:pt x="162769" y="52848"/>
                    </a:lnTo>
                    <a:lnTo>
                      <a:pt x="162769" y="52848"/>
                    </a:lnTo>
                    <a:lnTo>
                      <a:pt x="162769" y="52874"/>
                    </a:lnTo>
                    <a:cubicBezTo>
                      <a:pt x="162743" y="52979"/>
                      <a:pt x="162691" y="53109"/>
                      <a:pt x="162665" y="53213"/>
                    </a:cubicBezTo>
                    <a:cubicBezTo>
                      <a:pt x="162639" y="53318"/>
                      <a:pt x="162612" y="53396"/>
                      <a:pt x="162586" y="53500"/>
                    </a:cubicBezTo>
                    <a:lnTo>
                      <a:pt x="162586" y="53500"/>
                    </a:lnTo>
                    <a:lnTo>
                      <a:pt x="162586" y="53526"/>
                    </a:lnTo>
                    <a:lnTo>
                      <a:pt x="162586" y="53526"/>
                    </a:lnTo>
                    <a:lnTo>
                      <a:pt x="162586" y="53552"/>
                    </a:lnTo>
                    <a:lnTo>
                      <a:pt x="162586" y="53578"/>
                    </a:lnTo>
                    <a:lnTo>
                      <a:pt x="162586" y="53578"/>
                    </a:lnTo>
                    <a:cubicBezTo>
                      <a:pt x="162560" y="53683"/>
                      <a:pt x="162508" y="53813"/>
                      <a:pt x="162482" y="53943"/>
                    </a:cubicBezTo>
                    <a:cubicBezTo>
                      <a:pt x="162430" y="54074"/>
                      <a:pt x="162404" y="54152"/>
                      <a:pt x="162352" y="54282"/>
                    </a:cubicBezTo>
                    <a:cubicBezTo>
                      <a:pt x="162300" y="54413"/>
                      <a:pt x="162221" y="54543"/>
                      <a:pt x="162143" y="54673"/>
                    </a:cubicBezTo>
                    <a:cubicBezTo>
                      <a:pt x="162117" y="54725"/>
                      <a:pt x="162065" y="54778"/>
                      <a:pt x="162013" y="54830"/>
                    </a:cubicBezTo>
                    <a:lnTo>
                      <a:pt x="161909" y="54960"/>
                    </a:lnTo>
                    <a:cubicBezTo>
                      <a:pt x="161804" y="55038"/>
                      <a:pt x="161674" y="55116"/>
                      <a:pt x="161544" y="55195"/>
                    </a:cubicBezTo>
                    <a:lnTo>
                      <a:pt x="161544" y="55195"/>
                    </a:lnTo>
                    <a:lnTo>
                      <a:pt x="161517" y="55195"/>
                    </a:lnTo>
                    <a:lnTo>
                      <a:pt x="161491" y="55221"/>
                    </a:lnTo>
                    <a:lnTo>
                      <a:pt x="161491" y="55221"/>
                    </a:lnTo>
                    <a:lnTo>
                      <a:pt x="161439" y="55247"/>
                    </a:lnTo>
                    <a:lnTo>
                      <a:pt x="161231" y="55377"/>
                    </a:lnTo>
                    <a:lnTo>
                      <a:pt x="161231" y="55377"/>
                    </a:lnTo>
                    <a:lnTo>
                      <a:pt x="161152" y="55429"/>
                    </a:lnTo>
                    <a:lnTo>
                      <a:pt x="161048" y="55481"/>
                    </a:lnTo>
                    <a:lnTo>
                      <a:pt x="161048" y="55481"/>
                    </a:lnTo>
                    <a:lnTo>
                      <a:pt x="161048" y="55481"/>
                    </a:lnTo>
                    <a:cubicBezTo>
                      <a:pt x="160918" y="55560"/>
                      <a:pt x="160709" y="55716"/>
                      <a:pt x="160501" y="55820"/>
                    </a:cubicBezTo>
                    <a:cubicBezTo>
                      <a:pt x="160344" y="55899"/>
                      <a:pt x="160188" y="56003"/>
                      <a:pt x="160057" y="56055"/>
                    </a:cubicBezTo>
                    <a:lnTo>
                      <a:pt x="160057" y="56055"/>
                    </a:lnTo>
                    <a:lnTo>
                      <a:pt x="160057" y="56055"/>
                    </a:lnTo>
                    <a:lnTo>
                      <a:pt x="160031" y="56055"/>
                    </a:lnTo>
                    <a:lnTo>
                      <a:pt x="159875" y="56133"/>
                    </a:lnTo>
                    <a:cubicBezTo>
                      <a:pt x="159797" y="56185"/>
                      <a:pt x="159692" y="56238"/>
                      <a:pt x="159588" y="56290"/>
                    </a:cubicBezTo>
                    <a:lnTo>
                      <a:pt x="159588" y="56290"/>
                    </a:lnTo>
                    <a:cubicBezTo>
                      <a:pt x="159484" y="56342"/>
                      <a:pt x="159353" y="56420"/>
                      <a:pt x="159223" y="56498"/>
                    </a:cubicBezTo>
                    <a:cubicBezTo>
                      <a:pt x="159093" y="56550"/>
                      <a:pt x="159067" y="56550"/>
                      <a:pt x="158962" y="56603"/>
                    </a:cubicBezTo>
                    <a:lnTo>
                      <a:pt x="158806" y="56629"/>
                    </a:lnTo>
                    <a:lnTo>
                      <a:pt x="158806" y="56629"/>
                    </a:lnTo>
                    <a:cubicBezTo>
                      <a:pt x="158702" y="56655"/>
                      <a:pt x="158623" y="56681"/>
                      <a:pt x="158545" y="56681"/>
                    </a:cubicBezTo>
                    <a:cubicBezTo>
                      <a:pt x="158441" y="56681"/>
                      <a:pt x="158363" y="56681"/>
                      <a:pt x="158258" y="56681"/>
                    </a:cubicBezTo>
                    <a:cubicBezTo>
                      <a:pt x="158180" y="56681"/>
                      <a:pt x="158128" y="56681"/>
                      <a:pt x="158050" y="56681"/>
                    </a:cubicBezTo>
                    <a:lnTo>
                      <a:pt x="157946" y="56681"/>
                    </a:lnTo>
                    <a:lnTo>
                      <a:pt x="157633" y="56681"/>
                    </a:lnTo>
                    <a:lnTo>
                      <a:pt x="157111" y="56681"/>
                    </a:lnTo>
                    <a:lnTo>
                      <a:pt x="157033" y="56681"/>
                    </a:lnTo>
                    <a:lnTo>
                      <a:pt x="156851" y="56681"/>
                    </a:lnTo>
                    <a:lnTo>
                      <a:pt x="156798" y="56681"/>
                    </a:lnTo>
                    <a:lnTo>
                      <a:pt x="156720" y="56681"/>
                    </a:lnTo>
                    <a:lnTo>
                      <a:pt x="156512" y="56681"/>
                    </a:lnTo>
                    <a:lnTo>
                      <a:pt x="156407" y="56681"/>
                    </a:lnTo>
                    <a:lnTo>
                      <a:pt x="156329" y="56681"/>
                    </a:lnTo>
                    <a:lnTo>
                      <a:pt x="156303" y="56681"/>
                    </a:lnTo>
                    <a:lnTo>
                      <a:pt x="156251" y="56681"/>
                    </a:lnTo>
                    <a:lnTo>
                      <a:pt x="156147" y="56681"/>
                    </a:lnTo>
                    <a:cubicBezTo>
                      <a:pt x="155990" y="56655"/>
                      <a:pt x="155860" y="56629"/>
                      <a:pt x="155703" y="56629"/>
                    </a:cubicBezTo>
                    <a:lnTo>
                      <a:pt x="155234" y="56603"/>
                    </a:lnTo>
                    <a:lnTo>
                      <a:pt x="154374" y="56603"/>
                    </a:lnTo>
                    <a:lnTo>
                      <a:pt x="154139" y="56603"/>
                    </a:lnTo>
                    <a:lnTo>
                      <a:pt x="154009" y="56603"/>
                    </a:lnTo>
                    <a:lnTo>
                      <a:pt x="154009" y="56603"/>
                    </a:lnTo>
                    <a:cubicBezTo>
                      <a:pt x="153904" y="56603"/>
                      <a:pt x="153800" y="56577"/>
                      <a:pt x="153670" y="56577"/>
                    </a:cubicBezTo>
                    <a:lnTo>
                      <a:pt x="153487" y="56577"/>
                    </a:lnTo>
                    <a:lnTo>
                      <a:pt x="153253" y="56603"/>
                    </a:lnTo>
                    <a:cubicBezTo>
                      <a:pt x="153148" y="56603"/>
                      <a:pt x="153070" y="56629"/>
                      <a:pt x="152966" y="56655"/>
                    </a:cubicBezTo>
                    <a:cubicBezTo>
                      <a:pt x="152835" y="56681"/>
                      <a:pt x="152731" y="56733"/>
                      <a:pt x="152627" y="56785"/>
                    </a:cubicBezTo>
                    <a:cubicBezTo>
                      <a:pt x="152523" y="56837"/>
                      <a:pt x="152444" y="56889"/>
                      <a:pt x="152366" y="56942"/>
                    </a:cubicBezTo>
                    <a:cubicBezTo>
                      <a:pt x="152236" y="57020"/>
                      <a:pt x="152079" y="57150"/>
                      <a:pt x="151949" y="57228"/>
                    </a:cubicBezTo>
                    <a:lnTo>
                      <a:pt x="151949" y="57228"/>
                    </a:lnTo>
                    <a:lnTo>
                      <a:pt x="151923" y="57254"/>
                    </a:lnTo>
                    <a:lnTo>
                      <a:pt x="151871" y="57307"/>
                    </a:lnTo>
                    <a:lnTo>
                      <a:pt x="151871" y="57307"/>
                    </a:lnTo>
                    <a:lnTo>
                      <a:pt x="151714" y="57411"/>
                    </a:lnTo>
                    <a:lnTo>
                      <a:pt x="151584" y="57515"/>
                    </a:lnTo>
                    <a:lnTo>
                      <a:pt x="151454" y="57593"/>
                    </a:lnTo>
                    <a:lnTo>
                      <a:pt x="151454" y="57593"/>
                    </a:lnTo>
                    <a:cubicBezTo>
                      <a:pt x="151375" y="57619"/>
                      <a:pt x="151297" y="57645"/>
                      <a:pt x="151193" y="57672"/>
                    </a:cubicBezTo>
                    <a:lnTo>
                      <a:pt x="151089" y="57698"/>
                    </a:lnTo>
                    <a:lnTo>
                      <a:pt x="151063" y="57698"/>
                    </a:lnTo>
                    <a:cubicBezTo>
                      <a:pt x="150854" y="57750"/>
                      <a:pt x="150645" y="57750"/>
                      <a:pt x="150437" y="57750"/>
                    </a:cubicBezTo>
                    <a:cubicBezTo>
                      <a:pt x="150150" y="57724"/>
                      <a:pt x="149863" y="57645"/>
                      <a:pt x="149603" y="57567"/>
                    </a:cubicBezTo>
                    <a:lnTo>
                      <a:pt x="149550" y="57541"/>
                    </a:lnTo>
                    <a:cubicBezTo>
                      <a:pt x="149290" y="57463"/>
                      <a:pt x="149081" y="57411"/>
                      <a:pt x="148873" y="57359"/>
                    </a:cubicBezTo>
                    <a:lnTo>
                      <a:pt x="148560" y="57280"/>
                    </a:lnTo>
                    <a:lnTo>
                      <a:pt x="148508" y="57280"/>
                    </a:lnTo>
                    <a:lnTo>
                      <a:pt x="148247" y="57202"/>
                    </a:lnTo>
                    <a:lnTo>
                      <a:pt x="148247" y="57202"/>
                    </a:lnTo>
                    <a:lnTo>
                      <a:pt x="148195" y="57176"/>
                    </a:lnTo>
                    <a:cubicBezTo>
                      <a:pt x="147960" y="57124"/>
                      <a:pt x="147725" y="57072"/>
                      <a:pt x="147517" y="57046"/>
                    </a:cubicBezTo>
                    <a:cubicBezTo>
                      <a:pt x="147282" y="57020"/>
                      <a:pt x="147047" y="56994"/>
                      <a:pt x="146787" y="56994"/>
                    </a:cubicBezTo>
                    <a:lnTo>
                      <a:pt x="146552" y="56994"/>
                    </a:lnTo>
                    <a:cubicBezTo>
                      <a:pt x="146474" y="57020"/>
                      <a:pt x="146422" y="57020"/>
                      <a:pt x="146344" y="57046"/>
                    </a:cubicBezTo>
                    <a:lnTo>
                      <a:pt x="146317" y="57046"/>
                    </a:lnTo>
                    <a:cubicBezTo>
                      <a:pt x="146187" y="57046"/>
                      <a:pt x="146083" y="57098"/>
                      <a:pt x="145979" y="57150"/>
                    </a:cubicBezTo>
                    <a:lnTo>
                      <a:pt x="145796" y="57228"/>
                    </a:lnTo>
                    <a:lnTo>
                      <a:pt x="145666" y="57307"/>
                    </a:lnTo>
                    <a:lnTo>
                      <a:pt x="145666" y="57307"/>
                    </a:lnTo>
                    <a:lnTo>
                      <a:pt x="145640" y="57307"/>
                    </a:lnTo>
                    <a:cubicBezTo>
                      <a:pt x="145561" y="57359"/>
                      <a:pt x="145457" y="57437"/>
                      <a:pt x="145379" y="57489"/>
                    </a:cubicBezTo>
                    <a:lnTo>
                      <a:pt x="145379" y="57489"/>
                    </a:lnTo>
                    <a:lnTo>
                      <a:pt x="145379" y="57489"/>
                    </a:lnTo>
                    <a:lnTo>
                      <a:pt x="145379" y="57489"/>
                    </a:lnTo>
                    <a:lnTo>
                      <a:pt x="145327" y="57515"/>
                    </a:lnTo>
                    <a:lnTo>
                      <a:pt x="145327" y="57515"/>
                    </a:lnTo>
                    <a:lnTo>
                      <a:pt x="145327" y="57515"/>
                    </a:lnTo>
                    <a:cubicBezTo>
                      <a:pt x="145275" y="57567"/>
                      <a:pt x="145196" y="57619"/>
                      <a:pt x="145144" y="57645"/>
                    </a:cubicBezTo>
                    <a:lnTo>
                      <a:pt x="145118" y="57645"/>
                    </a:lnTo>
                    <a:lnTo>
                      <a:pt x="144831" y="57880"/>
                    </a:lnTo>
                    <a:cubicBezTo>
                      <a:pt x="144597" y="58063"/>
                      <a:pt x="144388" y="58245"/>
                      <a:pt x="144284" y="58323"/>
                    </a:cubicBezTo>
                    <a:lnTo>
                      <a:pt x="144284" y="58323"/>
                    </a:lnTo>
                    <a:lnTo>
                      <a:pt x="144284" y="58323"/>
                    </a:lnTo>
                    <a:lnTo>
                      <a:pt x="144284" y="58323"/>
                    </a:lnTo>
                    <a:lnTo>
                      <a:pt x="144284" y="58323"/>
                    </a:lnTo>
                    <a:lnTo>
                      <a:pt x="144206" y="58375"/>
                    </a:lnTo>
                    <a:lnTo>
                      <a:pt x="143450" y="59392"/>
                    </a:lnTo>
                    <a:lnTo>
                      <a:pt x="143397" y="59444"/>
                    </a:lnTo>
                    <a:lnTo>
                      <a:pt x="143345" y="59497"/>
                    </a:lnTo>
                    <a:lnTo>
                      <a:pt x="143345" y="59497"/>
                    </a:lnTo>
                    <a:lnTo>
                      <a:pt x="143293" y="59549"/>
                    </a:lnTo>
                    <a:lnTo>
                      <a:pt x="143293" y="59549"/>
                    </a:lnTo>
                    <a:cubicBezTo>
                      <a:pt x="143215" y="59366"/>
                      <a:pt x="143163" y="59184"/>
                      <a:pt x="143137" y="59001"/>
                    </a:cubicBezTo>
                    <a:lnTo>
                      <a:pt x="143111" y="58871"/>
                    </a:lnTo>
                    <a:lnTo>
                      <a:pt x="143111" y="58871"/>
                    </a:lnTo>
                    <a:cubicBezTo>
                      <a:pt x="143058" y="58662"/>
                      <a:pt x="143032" y="58428"/>
                      <a:pt x="142980" y="58167"/>
                    </a:cubicBezTo>
                    <a:cubicBezTo>
                      <a:pt x="142928" y="57984"/>
                      <a:pt x="142876" y="57802"/>
                      <a:pt x="142824" y="57645"/>
                    </a:cubicBezTo>
                    <a:lnTo>
                      <a:pt x="142824" y="57645"/>
                    </a:lnTo>
                    <a:lnTo>
                      <a:pt x="142772" y="57437"/>
                    </a:lnTo>
                    <a:cubicBezTo>
                      <a:pt x="142693" y="57098"/>
                      <a:pt x="142589" y="56785"/>
                      <a:pt x="142459" y="56472"/>
                    </a:cubicBezTo>
                    <a:cubicBezTo>
                      <a:pt x="142198" y="55873"/>
                      <a:pt x="141833" y="55325"/>
                      <a:pt x="141416" y="54856"/>
                    </a:cubicBezTo>
                    <a:cubicBezTo>
                      <a:pt x="141233" y="54673"/>
                      <a:pt x="141051" y="54491"/>
                      <a:pt x="140921" y="54360"/>
                    </a:cubicBezTo>
                    <a:lnTo>
                      <a:pt x="140868" y="54282"/>
                    </a:lnTo>
                    <a:cubicBezTo>
                      <a:pt x="140738" y="54152"/>
                      <a:pt x="140608" y="54048"/>
                      <a:pt x="140451" y="53969"/>
                    </a:cubicBezTo>
                    <a:cubicBezTo>
                      <a:pt x="140399" y="53943"/>
                      <a:pt x="140373" y="53917"/>
                      <a:pt x="140321" y="53891"/>
                    </a:cubicBezTo>
                    <a:lnTo>
                      <a:pt x="140269" y="53865"/>
                    </a:lnTo>
                    <a:cubicBezTo>
                      <a:pt x="140191" y="53839"/>
                      <a:pt x="140112" y="53813"/>
                      <a:pt x="140060" y="53813"/>
                    </a:cubicBezTo>
                    <a:cubicBezTo>
                      <a:pt x="139982" y="53787"/>
                      <a:pt x="139930" y="53787"/>
                      <a:pt x="139878" y="53813"/>
                    </a:cubicBezTo>
                    <a:lnTo>
                      <a:pt x="139695" y="53813"/>
                    </a:lnTo>
                    <a:lnTo>
                      <a:pt x="139487" y="53813"/>
                    </a:lnTo>
                    <a:cubicBezTo>
                      <a:pt x="139487" y="53761"/>
                      <a:pt x="139460" y="53709"/>
                      <a:pt x="139460" y="53656"/>
                    </a:cubicBezTo>
                    <a:lnTo>
                      <a:pt x="139460" y="53630"/>
                    </a:lnTo>
                    <a:cubicBezTo>
                      <a:pt x="139434" y="53552"/>
                      <a:pt x="139408" y="53448"/>
                      <a:pt x="139382" y="53370"/>
                    </a:cubicBezTo>
                    <a:lnTo>
                      <a:pt x="139356" y="53265"/>
                    </a:lnTo>
                    <a:cubicBezTo>
                      <a:pt x="139356" y="53187"/>
                      <a:pt x="139356" y="53135"/>
                      <a:pt x="139356" y="53057"/>
                    </a:cubicBezTo>
                    <a:cubicBezTo>
                      <a:pt x="139330" y="53005"/>
                      <a:pt x="139356" y="52874"/>
                      <a:pt x="139356" y="52744"/>
                    </a:cubicBezTo>
                    <a:cubicBezTo>
                      <a:pt x="139356" y="52614"/>
                      <a:pt x="139356" y="52587"/>
                      <a:pt x="139356" y="52535"/>
                    </a:cubicBezTo>
                    <a:cubicBezTo>
                      <a:pt x="139382" y="52457"/>
                      <a:pt x="139408" y="52379"/>
                      <a:pt x="139434" y="52301"/>
                    </a:cubicBezTo>
                    <a:lnTo>
                      <a:pt x="139434" y="52275"/>
                    </a:lnTo>
                    <a:cubicBezTo>
                      <a:pt x="139487" y="52118"/>
                      <a:pt x="139539" y="51962"/>
                      <a:pt x="139617" y="51805"/>
                    </a:cubicBezTo>
                    <a:cubicBezTo>
                      <a:pt x="139669" y="51623"/>
                      <a:pt x="139747" y="51466"/>
                      <a:pt x="139799" y="51284"/>
                    </a:cubicBezTo>
                    <a:cubicBezTo>
                      <a:pt x="139878" y="51075"/>
                      <a:pt x="139904" y="50945"/>
                      <a:pt x="139956" y="50736"/>
                    </a:cubicBezTo>
                    <a:cubicBezTo>
                      <a:pt x="139982" y="50632"/>
                      <a:pt x="140008" y="50528"/>
                      <a:pt x="140034" y="50424"/>
                    </a:cubicBezTo>
                    <a:cubicBezTo>
                      <a:pt x="140034" y="50345"/>
                      <a:pt x="140060" y="50345"/>
                      <a:pt x="140060" y="50293"/>
                    </a:cubicBezTo>
                    <a:cubicBezTo>
                      <a:pt x="140060" y="50241"/>
                      <a:pt x="140086" y="50137"/>
                      <a:pt x="140112" y="50059"/>
                    </a:cubicBezTo>
                    <a:cubicBezTo>
                      <a:pt x="140138" y="49980"/>
                      <a:pt x="140138" y="49954"/>
                      <a:pt x="140164" y="49902"/>
                    </a:cubicBezTo>
                    <a:cubicBezTo>
                      <a:pt x="140191" y="49850"/>
                      <a:pt x="140217" y="49824"/>
                      <a:pt x="140243" y="49772"/>
                    </a:cubicBezTo>
                    <a:lnTo>
                      <a:pt x="140269" y="49746"/>
                    </a:lnTo>
                    <a:cubicBezTo>
                      <a:pt x="140295" y="49693"/>
                      <a:pt x="140321" y="49641"/>
                      <a:pt x="140347" y="49589"/>
                    </a:cubicBezTo>
                    <a:lnTo>
                      <a:pt x="140347" y="49563"/>
                    </a:lnTo>
                    <a:cubicBezTo>
                      <a:pt x="140477" y="49381"/>
                      <a:pt x="140608" y="49224"/>
                      <a:pt x="140764" y="49042"/>
                    </a:cubicBezTo>
                    <a:cubicBezTo>
                      <a:pt x="140921" y="48859"/>
                      <a:pt x="141077" y="48703"/>
                      <a:pt x="141259" y="48546"/>
                    </a:cubicBezTo>
                    <a:lnTo>
                      <a:pt x="141259" y="48546"/>
                    </a:lnTo>
                    <a:lnTo>
                      <a:pt x="141416" y="48390"/>
                    </a:lnTo>
                    <a:lnTo>
                      <a:pt x="141546" y="48312"/>
                    </a:lnTo>
                    <a:lnTo>
                      <a:pt x="141651" y="48233"/>
                    </a:lnTo>
                    <a:lnTo>
                      <a:pt x="141859" y="48077"/>
                    </a:lnTo>
                    <a:lnTo>
                      <a:pt x="142068" y="47921"/>
                    </a:lnTo>
                    <a:cubicBezTo>
                      <a:pt x="142198" y="47816"/>
                      <a:pt x="142354" y="47712"/>
                      <a:pt x="142511" y="47608"/>
                    </a:cubicBezTo>
                    <a:cubicBezTo>
                      <a:pt x="142693" y="47477"/>
                      <a:pt x="142850" y="47399"/>
                      <a:pt x="142980" y="47321"/>
                    </a:cubicBezTo>
                    <a:cubicBezTo>
                      <a:pt x="143215" y="47217"/>
                      <a:pt x="143397" y="47138"/>
                      <a:pt x="143606" y="47060"/>
                    </a:cubicBezTo>
                    <a:lnTo>
                      <a:pt x="143762" y="47008"/>
                    </a:lnTo>
                    <a:lnTo>
                      <a:pt x="143762" y="47008"/>
                    </a:lnTo>
                    <a:cubicBezTo>
                      <a:pt x="143919" y="46956"/>
                      <a:pt x="144101" y="46878"/>
                      <a:pt x="144258" y="46799"/>
                    </a:cubicBezTo>
                    <a:lnTo>
                      <a:pt x="144336" y="46773"/>
                    </a:lnTo>
                    <a:cubicBezTo>
                      <a:pt x="144518" y="46695"/>
                      <a:pt x="144701" y="46617"/>
                      <a:pt x="144910" y="46539"/>
                    </a:cubicBezTo>
                    <a:lnTo>
                      <a:pt x="145275" y="46382"/>
                    </a:lnTo>
                    <a:lnTo>
                      <a:pt x="145587" y="46252"/>
                    </a:lnTo>
                    <a:cubicBezTo>
                      <a:pt x="145822" y="46148"/>
                      <a:pt x="146083" y="46043"/>
                      <a:pt x="146291" y="45913"/>
                    </a:cubicBezTo>
                    <a:lnTo>
                      <a:pt x="146448" y="45861"/>
                    </a:lnTo>
                    <a:lnTo>
                      <a:pt x="146474" y="45861"/>
                    </a:lnTo>
                    <a:lnTo>
                      <a:pt x="146630" y="45704"/>
                    </a:lnTo>
                    <a:lnTo>
                      <a:pt x="146839" y="45600"/>
                    </a:lnTo>
                    <a:lnTo>
                      <a:pt x="146995" y="45522"/>
                    </a:lnTo>
                    <a:lnTo>
                      <a:pt x="147204" y="45418"/>
                    </a:lnTo>
                    <a:cubicBezTo>
                      <a:pt x="147360" y="45339"/>
                      <a:pt x="147543" y="45261"/>
                      <a:pt x="147673" y="45157"/>
                    </a:cubicBezTo>
                    <a:cubicBezTo>
                      <a:pt x="147830" y="45053"/>
                      <a:pt x="147960" y="44948"/>
                      <a:pt x="148064" y="44818"/>
                    </a:cubicBezTo>
                    <a:cubicBezTo>
                      <a:pt x="148116" y="44766"/>
                      <a:pt x="148169" y="44714"/>
                      <a:pt x="148195" y="44662"/>
                    </a:cubicBezTo>
                    <a:lnTo>
                      <a:pt x="148221" y="44609"/>
                    </a:lnTo>
                    <a:cubicBezTo>
                      <a:pt x="148273" y="44557"/>
                      <a:pt x="148299" y="44479"/>
                      <a:pt x="148351" y="44427"/>
                    </a:cubicBezTo>
                    <a:cubicBezTo>
                      <a:pt x="148429" y="44297"/>
                      <a:pt x="148508" y="44166"/>
                      <a:pt x="148560" y="44088"/>
                    </a:cubicBezTo>
                    <a:cubicBezTo>
                      <a:pt x="148612" y="43984"/>
                      <a:pt x="148664" y="43879"/>
                      <a:pt x="148716" y="43775"/>
                    </a:cubicBezTo>
                    <a:lnTo>
                      <a:pt x="148742" y="43697"/>
                    </a:lnTo>
                    <a:lnTo>
                      <a:pt x="149081" y="43045"/>
                    </a:lnTo>
                    <a:lnTo>
                      <a:pt x="149107" y="43019"/>
                    </a:lnTo>
                    <a:lnTo>
                      <a:pt x="149133" y="42993"/>
                    </a:lnTo>
                    <a:lnTo>
                      <a:pt x="149316" y="42602"/>
                    </a:lnTo>
                    <a:lnTo>
                      <a:pt x="149316" y="42602"/>
                    </a:lnTo>
                    <a:cubicBezTo>
                      <a:pt x="149394" y="42445"/>
                      <a:pt x="149472" y="42289"/>
                      <a:pt x="149524" y="42185"/>
                    </a:cubicBezTo>
                    <a:cubicBezTo>
                      <a:pt x="149576" y="42080"/>
                      <a:pt x="149655" y="41872"/>
                      <a:pt x="149707" y="41715"/>
                    </a:cubicBezTo>
                    <a:lnTo>
                      <a:pt x="149707" y="41715"/>
                    </a:lnTo>
                    <a:cubicBezTo>
                      <a:pt x="149733" y="41637"/>
                      <a:pt x="149759" y="41559"/>
                      <a:pt x="149785" y="41481"/>
                    </a:cubicBezTo>
                    <a:cubicBezTo>
                      <a:pt x="149889" y="41246"/>
                      <a:pt x="149994" y="41012"/>
                      <a:pt x="150124" y="40777"/>
                    </a:cubicBezTo>
                    <a:cubicBezTo>
                      <a:pt x="150254" y="40516"/>
                      <a:pt x="150359" y="40255"/>
                      <a:pt x="150489" y="39995"/>
                    </a:cubicBezTo>
                    <a:lnTo>
                      <a:pt x="151219" y="38561"/>
                    </a:lnTo>
                    <a:cubicBezTo>
                      <a:pt x="151349" y="38274"/>
                      <a:pt x="151506" y="37961"/>
                      <a:pt x="151662" y="37648"/>
                    </a:cubicBezTo>
                    <a:cubicBezTo>
                      <a:pt x="151845" y="37335"/>
                      <a:pt x="152001" y="37075"/>
                      <a:pt x="152158" y="36788"/>
                    </a:cubicBezTo>
                    <a:lnTo>
                      <a:pt x="152158" y="36788"/>
                    </a:lnTo>
                    <a:lnTo>
                      <a:pt x="152236" y="36684"/>
                    </a:lnTo>
                    <a:cubicBezTo>
                      <a:pt x="152288" y="36631"/>
                      <a:pt x="152340" y="36579"/>
                      <a:pt x="152392" y="36501"/>
                    </a:cubicBezTo>
                    <a:cubicBezTo>
                      <a:pt x="152523" y="36397"/>
                      <a:pt x="152679" y="36319"/>
                      <a:pt x="152835" y="36214"/>
                    </a:cubicBezTo>
                    <a:lnTo>
                      <a:pt x="152835" y="36214"/>
                    </a:lnTo>
                    <a:lnTo>
                      <a:pt x="153070" y="36110"/>
                    </a:lnTo>
                    <a:lnTo>
                      <a:pt x="153174" y="36032"/>
                    </a:lnTo>
                    <a:cubicBezTo>
                      <a:pt x="153253" y="35980"/>
                      <a:pt x="153357" y="35927"/>
                      <a:pt x="153435" y="35875"/>
                    </a:cubicBezTo>
                    <a:cubicBezTo>
                      <a:pt x="153592" y="35771"/>
                      <a:pt x="153722" y="35667"/>
                      <a:pt x="153852" y="35536"/>
                    </a:cubicBezTo>
                    <a:cubicBezTo>
                      <a:pt x="153930" y="35458"/>
                      <a:pt x="154009" y="35380"/>
                      <a:pt x="154061" y="35302"/>
                    </a:cubicBezTo>
                    <a:cubicBezTo>
                      <a:pt x="154139" y="35224"/>
                      <a:pt x="154322" y="35224"/>
                      <a:pt x="154426" y="35171"/>
                    </a:cubicBezTo>
                    <a:lnTo>
                      <a:pt x="154426" y="35171"/>
                    </a:lnTo>
                    <a:lnTo>
                      <a:pt x="154452" y="35171"/>
                    </a:lnTo>
                    <a:lnTo>
                      <a:pt x="154687" y="35093"/>
                    </a:lnTo>
                    <a:cubicBezTo>
                      <a:pt x="154973" y="35015"/>
                      <a:pt x="155234" y="34885"/>
                      <a:pt x="155495" y="34728"/>
                    </a:cubicBezTo>
                    <a:cubicBezTo>
                      <a:pt x="155729" y="34572"/>
                      <a:pt x="155964" y="34363"/>
                      <a:pt x="156173" y="34155"/>
                    </a:cubicBezTo>
                    <a:cubicBezTo>
                      <a:pt x="156381" y="33972"/>
                      <a:pt x="156564" y="33790"/>
                      <a:pt x="156772" y="33581"/>
                    </a:cubicBezTo>
                    <a:cubicBezTo>
                      <a:pt x="157085" y="33216"/>
                      <a:pt x="157372" y="32851"/>
                      <a:pt x="157633" y="32486"/>
                    </a:cubicBezTo>
                    <a:cubicBezTo>
                      <a:pt x="157737" y="32303"/>
                      <a:pt x="157867" y="32121"/>
                      <a:pt x="157998" y="31912"/>
                    </a:cubicBezTo>
                    <a:cubicBezTo>
                      <a:pt x="158050" y="31834"/>
                      <a:pt x="158102" y="31756"/>
                      <a:pt x="158154" y="31652"/>
                    </a:cubicBezTo>
                    <a:lnTo>
                      <a:pt x="158258" y="31495"/>
                    </a:lnTo>
                    <a:lnTo>
                      <a:pt x="158311" y="31417"/>
                    </a:lnTo>
                    <a:cubicBezTo>
                      <a:pt x="158337" y="31339"/>
                      <a:pt x="158363" y="31287"/>
                      <a:pt x="158389" y="31208"/>
                    </a:cubicBezTo>
                    <a:lnTo>
                      <a:pt x="158337" y="31234"/>
                    </a:lnTo>
                    <a:lnTo>
                      <a:pt x="158285" y="31287"/>
                    </a:lnTo>
                    <a:cubicBezTo>
                      <a:pt x="158258" y="31339"/>
                      <a:pt x="158206" y="31365"/>
                      <a:pt x="158154" y="31391"/>
                    </a:cubicBezTo>
                    <a:lnTo>
                      <a:pt x="158076" y="31443"/>
                    </a:lnTo>
                    <a:lnTo>
                      <a:pt x="157893" y="31573"/>
                    </a:lnTo>
                    <a:cubicBezTo>
                      <a:pt x="157789" y="31652"/>
                      <a:pt x="157659" y="31730"/>
                      <a:pt x="157555" y="31808"/>
                    </a:cubicBezTo>
                    <a:lnTo>
                      <a:pt x="157346" y="31991"/>
                    </a:lnTo>
                    <a:lnTo>
                      <a:pt x="157294" y="32043"/>
                    </a:lnTo>
                    <a:lnTo>
                      <a:pt x="157268" y="32043"/>
                    </a:lnTo>
                    <a:lnTo>
                      <a:pt x="157242" y="32043"/>
                    </a:lnTo>
                    <a:lnTo>
                      <a:pt x="157190" y="32095"/>
                    </a:lnTo>
                    <a:lnTo>
                      <a:pt x="157137" y="32121"/>
                    </a:lnTo>
                    <a:cubicBezTo>
                      <a:pt x="156981" y="32225"/>
                      <a:pt x="156824" y="32382"/>
                      <a:pt x="156668" y="32486"/>
                    </a:cubicBezTo>
                    <a:lnTo>
                      <a:pt x="156642" y="32512"/>
                    </a:lnTo>
                    <a:lnTo>
                      <a:pt x="156590" y="32538"/>
                    </a:lnTo>
                    <a:lnTo>
                      <a:pt x="156433" y="32668"/>
                    </a:lnTo>
                    <a:lnTo>
                      <a:pt x="156277" y="32799"/>
                    </a:lnTo>
                    <a:lnTo>
                      <a:pt x="156068" y="32955"/>
                    </a:lnTo>
                    <a:lnTo>
                      <a:pt x="155886" y="33112"/>
                    </a:lnTo>
                    <a:lnTo>
                      <a:pt x="155860" y="33138"/>
                    </a:lnTo>
                    <a:lnTo>
                      <a:pt x="155808" y="33190"/>
                    </a:lnTo>
                    <a:lnTo>
                      <a:pt x="155703" y="33268"/>
                    </a:lnTo>
                    <a:lnTo>
                      <a:pt x="155599" y="33346"/>
                    </a:lnTo>
                    <a:lnTo>
                      <a:pt x="155573" y="33372"/>
                    </a:lnTo>
                    <a:lnTo>
                      <a:pt x="155443" y="33477"/>
                    </a:lnTo>
                    <a:lnTo>
                      <a:pt x="155391" y="33503"/>
                    </a:lnTo>
                    <a:lnTo>
                      <a:pt x="155364" y="33529"/>
                    </a:lnTo>
                    <a:lnTo>
                      <a:pt x="155104" y="33685"/>
                    </a:lnTo>
                    <a:cubicBezTo>
                      <a:pt x="154999" y="33737"/>
                      <a:pt x="154895" y="33816"/>
                      <a:pt x="154817" y="33894"/>
                    </a:cubicBezTo>
                    <a:cubicBezTo>
                      <a:pt x="154739" y="33972"/>
                      <a:pt x="154661" y="34024"/>
                      <a:pt x="154582" y="34128"/>
                    </a:cubicBezTo>
                    <a:lnTo>
                      <a:pt x="154348" y="34389"/>
                    </a:lnTo>
                    <a:lnTo>
                      <a:pt x="154269" y="34441"/>
                    </a:lnTo>
                    <a:lnTo>
                      <a:pt x="154243" y="34441"/>
                    </a:lnTo>
                    <a:lnTo>
                      <a:pt x="154243" y="34441"/>
                    </a:lnTo>
                    <a:lnTo>
                      <a:pt x="154165" y="34467"/>
                    </a:lnTo>
                    <a:lnTo>
                      <a:pt x="154113" y="34467"/>
                    </a:lnTo>
                    <a:lnTo>
                      <a:pt x="153878" y="34572"/>
                    </a:lnTo>
                    <a:lnTo>
                      <a:pt x="153852" y="34572"/>
                    </a:lnTo>
                    <a:lnTo>
                      <a:pt x="153565" y="34676"/>
                    </a:lnTo>
                    <a:lnTo>
                      <a:pt x="153435" y="34754"/>
                    </a:lnTo>
                    <a:lnTo>
                      <a:pt x="153305" y="34780"/>
                    </a:lnTo>
                    <a:cubicBezTo>
                      <a:pt x="153253" y="34780"/>
                      <a:pt x="153200" y="34780"/>
                      <a:pt x="153174" y="34780"/>
                    </a:cubicBezTo>
                    <a:lnTo>
                      <a:pt x="153200" y="34780"/>
                    </a:lnTo>
                    <a:lnTo>
                      <a:pt x="153122" y="34780"/>
                    </a:lnTo>
                    <a:lnTo>
                      <a:pt x="153227" y="34598"/>
                    </a:lnTo>
                    <a:lnTo>
                      <a:pt x="153227" y="34546"/>
                    </a:lnTo>
                    <a:lnTo>
                      <a:pt x="153279" y="34441"/>
                    </a:lnTo>
                    <a:cubicBezTo>
                      <a:pt x="153331" y="34363"/>
                      <a:pt x="153357" y="34259"/>
                      <a:pt x="153383" y="34181"/>
                    </a:cubicBezTo>
                    <a:lnTo>
                      <a:pt x="153461" y="34050"/>
                    </a:lnTo>
                    <a:cubicBezTo>
                      <a:pt x="153565" y="33816"/>
                      <a:pt x="153670" y="33555"/>
                      <a:pt x="153826" y="33294"/>
                    </a:cubicBezTo>
                    <a:cubicBezTo>
                      <a:pt x="153904" y="33112"/>
                      <a:pt x="154009" y="32903"/>
                      <a:pt x="154139" y="32721"/>
                    </a:cubicBezTo>
                    <a:lnTo>
                      <a:pt x="154139" y="32695"/>
                    </a:lnTo>
                    <a:lnTo>
                      <a:pt x="154139" y="32668"/>
                    </a:lnTo>
                    <a:lnTo>
                      <a:pt x="154191" y="32590"/>
                    </a:lnTo>
                    <a:lnTo>
                      <a:pt x="154217" y="32538"/>
                    </a:lnTo>
                    <a:cubicBezTo>
                      <a:pt x="154269" y="32460"/>
                      <a:pt x="154296" y="32356"/>
                      <a:pt x="154348" y="32277"/>
                    </a:cubicBezTo>
                    <a:cubicBezTo>
                      <a:pt x="154400" y="32173"/>
                      <a:pt x="154478" y="32043"/>
                      <a:pt x="154556" y="31860"/>
                    </a:cubicBezTo>
                    <a:cubicBezTo>
                      <a:pt x="154661" y="31600"/>
                      <a:pt x="154791" y="31339"/>
                      <a:pt x="154895" y="31078"/>
                    </a:cubicBezTo>
                    <a:cubicBezTo>
                      <a:pt x="155026" y="30817"/>
                      <a:pt x="155104" y="30609"/>
                      <a:pt x="155234" y="30374"/>
                    </a:cubicBezTo>
                    <a:cubicBezTo>
                      <a:pt x="155338" y="30139"/>
                      <a:pt x="155469" y="29931"/>
                      <a:pt x="155625" y="29644"/>
                    </a:cubicBezTo>
                    <a:cubicBezTo>
                      <a:pt x="155729" y="29488"/>
                      <a:pt x="155834" y="29331"/>
                      <a:pt x="155912" y="29201"/>
                    </a:cubicBezTo>
                    <a:lnTo>
                      <a:pt x="156042" y="28992"/>
                    </a:lnTo>
                    <a:cubicBezTo>
                      <a:pt x="156094" y="28888"/>
                      <a:pt x="156147" y="28810"/>
                      <a:pt x="156199" y="28706"/>
                    </a:cubicBezTo>
                    <a:lnTo>
                      <a:pt x="156303" y="28549"/>
                    </a:lnTo>
                    <a:cubicBezTo>
                      <a:pt x="156381" y="28419"/>
                      <a:pt x="156459" y="28314"/>
                      <a:pt x="156538" y="28210"/>
                    </a:cubicBezTo>
                    <a:lnTo>
                      <a:pt x="156538" y="28210"/>
                    </a:lnTo>
                    <a:lnTo>
                      <a:pt x="156538" y="28184"/>
                    </a:lnTo>
                    <a:lnTo>
                      <a:pt x="156538" y="28184"/>
                    </a:lnTo>
                    <a:lnTo>
                      <a:pt x="156694" y="27923"/>
                    </a:lnTo>
                    <a:lnTo>
                      <a:pt x="156929" y="27637"/>
                    </a:lnTo>
                    <a:lnTo>
                      <a:pt x="157111" y="27376"/>
                    </a:lnTo>
                    <a:lnTo>
                      <a:pt x="157111" y="27376"/>
                    </a:lnTo>
                    <a:lnTo>
                      <a:pt x="157163" y="27324"/>
                    </a:lnTo>
                    <a:cubicBezTo>
                      <a:pt x="157242" y="27193"/>
                      <a:pt x="157320" y="27089"/>
                      <a:pt x="157424" y="26985"/>
                    </a:cubicBezTo>
                    <a:lnTo>
                      <a:pt x="157528" y="26907"/>
                    </a:lnTo>
                    <a:cubicBezTo>
                      <a:pt x="157581" y="26880"/>
                      <a:pt x="157633" y="26880"/>
                      <a:pt x="157685" y="26854"/>
                    </a:cubicBezTo>
                    <a:lnTo>
                      <a:pt x="157763" y="26828"/>
                    </a:lnTo>
                    <a:lnTo>
                      <a:pt x="157920" y="26776"/>
                    </a:lnTo>
                    <a:cubicBezTo>
                      <a:pt x="158050" y="26750"/>
                      <a:pt x="158180" y="26724"/>
                      <a:pt x="158311" y="26698"/>
                    </a:cubicBezTo>
                    <a:lnTo>
                      <a:pt x="158311" y="26698"/>
                    </a:lnTo>
                    <a:lnTo>
                      <a:pt x="158676" y="26620"/>
                    </a:lnTo>
                    <a:lnTo>
                      <a:pt x="158884" y="26568"/>
                    </a:lnTo>
                    <a:lnTo>
                      <a:pt x="159093" y="26515"/>
                    </a:lnTo>
                    <a:lnTo>
                      <a:pt x="159380" y="26437"/>
                    </a:lnTo>
                    <a:lnTo>
                      <a:pt x="159406" y="26437"/>
                    </a:lnTo>
                    <a:cubicBezTo>
                      <a:pt x="159536" y="26411"/>
                      <a:pt x="159666" y="26385"/>
                      <a:pt x="159823" y="26359"/>
                    </a:cubicBezTo>
                    <a:cubicBezTo>
                      <a:pt x="159927" y="26307"/>
                      <a:pt x="160057" y="26255"/>
                      <a:pt x="160188" y="26229"/>
                    </a:cubicBezTo>
                    <a:lnTo>
                      <a:pt x="160579" y="26046"/>
                    </a:lnTo>
                    <a:cubicBezTo>
                      <a:pt x="160631" y="26020"/>
                      <a:pt x="160709" y="25994"/>
                      <a:pt x="160787" y="25968"/>
                    </a:cubicBezTo>
                    <a:lnTo>
                      <a:pt x="160944" y="25942"/>
                    </a:lnTo>
                    <a:cubicBezTo>
                      <a:pt x="161126" y="25864"/>
                      <a:pt x="161283" y="25759"/>
                      <a:pt x="161439" y="25629"/>
                    </a:cubicBezTo>
                    <a:cubicBezTo>
                      <a:pt x="161648" y="25447"/>
                      <a:pt x="161856" y="25186"/>
                      <a:pt x="161987" y="24925"/>
                    </a:cubicBezTo>
                    <a:cubicBezTo>
                      <a:pt x="162117" y="24690"/>
                      <a:pt x="162221" y="24456"/>
                      <a:pt x="162326" y="24221"/>
                    </a:cubicBezTo>
                    <a:lnTo>
                      <a:pt x="162352" y="24169"/>
                    </a:lnTo>
                    <a:cubicBezTo>
                      <a:pt x="162404" y="24065"/>
                      <a:pt x="162430" y="23934"/>
                      <a:pt x="162482" y="23856"/>
                    </a:cubicBezTo>
                    <a:lnTo>
                      <a:pt x="162508" y="23804"/>
                    </a:lnTo>
                    <a:cubicBezTo>
                      <a:pt x="162534" y="23726"/>
                      <a:pt x="162560" y="23674"/>
                      <a:pt x="162586" y="23595"/>
                    </a:cubicBezTo>
                    <a:cubicBezTo>
                      <a:pt x="162586" y="23517"/>
                      <a:pt x="162612" y="23465"/>
                      <a:pt x="162612" y="23387"/>
                    </a:cubicBezTo>
                    <a:cubicBezTo>
                      <a:pt x="162612" y="23361"/>
                      <a:pt x="162612" y="23309"/>
                      <a:pt x="162612" y="23283"/>
                    </a:cubicBezTo>
                    <a:cubicBezTo>
                      <a:pt x="162612" y="23256"/>
                      <a:pt x="162586" y="23256"/>
                      <a:pt x="162586" y="23230"/>
                    </a:cubicBezTo>
                    <a:cubicBezTo>
                      <a:pt x="162560" y="23204"/>
                      <a:pt x="162534" y="23178"/>
                      <a:pt x="162508" y="23178"/>
                    </a:cubicBezTo>
                    <a:cubicBezTo>
                      <a:pt x="162456" y="23126"/>
                      <a:pt x="162378" y="23126"/>
                      <a:pt x="162326" y="23178"/>
                    </a:cubicBezTo>
                    <a:cubicBezTo>
                      <a:pt x="162274" y="23204"/>
                      <a:pt x="162221" y="23256"/>
                      <a:pt x="162195" y="23309"/>
                    </a:cubicBezTo>
                    <a:lnTo>
                      <a:pt x="162195" y="23309"/>
                    </a:lnTo>
                    <a:cubicBezTo>
                      <a:pt x="162169" y="23335"/>
                      <a:pt x="162143" y="23335"/>
                      <a:pt x="162143" y="23361"/>
                    </a:cubicBezTo>
                    <a:lnTo>
                      <a:pt x="162143" y="23361"/>
                    </a:lnTo>
                    <a:lnTo>
                      <a:pt x="162117" y="23387"/>
                    </a:lnTo>
                    <a:lnTo>
                      <a:pt x="162065" y="23439"/>
                    </a:lnTo>
                    <a:cubicBezTo>
                      <a:pt x="161987" y="23543"/>
                      <a:pt x="161882" y="23648"/>
                      <a:pt x="161804" y="23752"/>
                    </a:cubicBezTo>
                    <a:lnTo>
                      <a:pt x="161674" y="23882"/>
                    </a:lnTo>
                    <a:cubicBezTo>
                      <a:pt x="161544" y="24013"/>
                      <a:pt x="161413" y="24143"/>
                      <a:pt x="161257" y="24273"/>
                    </a:cubicBezTo>
                    <a:cubicBezTo>
                      <a:pt x="161205" y="24325"/>
                      <a:pt x="161126" y="24404"/>
                      <a:pt x="161048" y="24456"/>
                    </a:cubicBezTo>
                    <a:lnTo>
                      <a:pt x="161022" y="24456"/>
                    </a:lnTo>
                    <a:lnTo>
                      <a:pt x="160944" y="24508"/>
                    </a:lnTo>
                    <a:lnTo>
                      <a:pt x="160761" y="24612"/>
                    </a:lnTo>
                    <a:lnTo>
                      <a:pt x="160761" y="24612"/>
                    </a:lnTo>
                    <a:lnTo>
                      <a:pt x="160631" y="24664"/>
                    </a:lnTo>
                    <a:cubicBezTo>
                      <a:pt x="160605" y="24690"/>
                      <a:pt x="160553" y="24716"/>
                      <a:pt x="160501" y="24716"/>
                    </a:cubicBezTo>
                    <a:lnTo>
                      <a:pt x="160475" y="24716"/>
                    </a:lnTo>
                    <a:lnTo>
                      <a:pt x="160449" y="24716"/>
                    </a:lnTo>
                    <a:cubicBezTo>
                      <a:pt x="160344" y="24769"/>
                      <a:pt x="160214" y="24795"/>
                      <a:pt x="160084" y="24847"/>
                    </a:cubicBezTo>
                    <a:lnTo>
                      <a:pt x="160084" y="24847"/>
                    </a:lnTo>
                    <a:cubicBezTo>
                      <a:pt x="159953" y="24873"/>
                      <a:pt x="159797" y="24873"/>
                      <a:pt x="159640" y="24899"/>
                    </a:cubicBezTo>
                    <a:lnTo>
                      <a:pt x="159640" y="24899"/>
                    </a:lnTo>
                    <a:lnTo>
                      <a:pt x="159432" y="24925"/>
                    </a:lnTo>
                    <a:cubicBezTo>
                      <a:pt x="159275" y="24951"/>
                      <a:pt x="159145" y="24977"/>
                      <a:pt x="159041" y="24977"/>
                    </a:cubicBezTo>
                    <a:lnTo>
                      <a:pt x="158832" y="24977"/>
                    </a:lnTo>
                    <a:lnTo>
                      <a:pt x="158650" y="24977"/>
                    </a:lnTo>
                    <a:lnTo>
                      <a:pt x="158258" y="25003"/>
                    </a:lnTo>
                    <a:lnTo>
                      <a:pt x="158232" y="25003"/>
                    </a:lnTo>
                    <a:lnTo>
                      <a:pt x="157841" y="25055"/>
                    </a:lnTo>
                    <a:lnTo>
                      <a:pt x="157763" y="25055"/>
                    </a:lnTo>
                    <a:cubicBezTo>
                      <a:pt x="157659" y="25055"/>
                      <a:pt x="157555" y="25055"/>
                      <a:pt x="157450" y="25081"/>
                    </a:cubicBezTo>
                    <a:cubicBezTo>
                      <a:pt x="157372" y="25081"/>
                      <a:pt x="157294" y="25108"/>
                      <a:pt x="157216" y="25134"/>
                    </a:cubicBezTo>
                    <a:lnTo>
                      <a:pt x="157137" y="25186"/>
                    </a:lnTo>
                    <a:lnTo>
                      <a:pt x="157137" y="25186"/>
                    </a:lnTo>
                    <a:cubicBezTo>
                      <a:pt x="157085" y="25186"/>
                      <a:pt x="157059" y="25212"/>
                      <a:pt x="157007" y="25238"/>
                    </a:cubicBezTo>
                    <a:lnTo>
                      <a:pt x="156955" y="25290"/>
                    </a:lnTo>
                    <a:lnTo>
                      <a:pt x="156929" y="25316"/>
                    </a:lnTo>
                    <a:cubicBezTo>
                      <a:pt x="156903" y="25342"/>
                      <a:pt x="156877" y="25368"/>
                      <a:pt x="156851" y="25394"/>
                    </a:cubicBezTo>
                    <a:cubicBezTo>
                      <a:pt x="156798" y="25447"/>
                      <a:pt x="156746" y="25499"/>
                      <a:pt x="156694" y="25577"/>
                    </a:cubicBezTo>
                    <a:cubicBezTo>
                      <a:pt x="156616" y="25707"/>
                      <a:pt x="156538" y="25812"/>
                      <a:pt x="156486" y="25942"/>
                    </a:cubicBezTo>
                    <a:lnTo>
                      <a:pt x="156459" y="25994"/>
                    </a:lnTo>
                    <a:lnTo>
                      <a:pt x="156277" y="26333"/>
                    </a:lnTo>
                    <a:lnTo>
                      <a:pt x="156173" y="26542"/>
                    </a:lnTo>
                    <a:lnTo>
                      <a:pt x="155912" y="27063"/>
                    </a:lnTo>
                    <a:cubicBezTo>
                      <a:pt x="155808" y="27298"/>
                      <a:pt x="155677" y="27532"/>
                      <a:pt x="155547" y="27767"/>
                    </a:cubicBezTo>
                    <a:lnTo>
                      <a:pt x="155547" y="27793"/>
                    </a:lnTo>
                    <a:cubicBezTo>
                      <a:pt x="155391" y="28080"/>
                      <a:pt x="155208" y="28393"/>
                      <a:pt x="155026" y="28679"/>
                    </a:cubicBezTo>
                    <a:cubicBezTo>
                      <a:pt x="154999" y="28523"/>
                      <a:pt x="154999" y="28340"/>
                      <a:pt x="154973" y="28184"/>
                    </a:cubicBezTo>
                    <a:lnTo>
                      <a:pt x="154973" y="28106"/>
                    </a:lnTo>
                    <a:cubicBezTo>
                      <a:pt x="154947" y="27819"/>
                      <a:pt x="154921" y="27558"/>
                      <a:pt x="154895" y="27298"/>
                    </a:cubicBezTo>
                    <a:lnTo>
                      <a:pt x="154895" y="27167"/>
                    </a:lnTo>
                    <a:lnTo>
                      <a:pt x="154895" y="27115"/>
                    </a:lnTo>
                    <a:cubicBezTo>
                      <a:pt x="154843" y="26620"/>
                      <a:pt x="154791" y="26124"/>
                      <a:pt x="154739" y="25629"/>
                    </a:cubicBezTo>
                    <a:cubicBezTo>
                      <a:pt x="154687" y="25264"/>
                      <a:pt x="154661" y="24977"/>
                      <a:pt x="154608" y="24716"/>
                    </a:cubicBezTo>
                    <a:cubicBezTo>
                      <a:pt x="154582" y="24456"/>
                      <a:pt x="154530" y="24169"/>
                      <a:pt x="154504" y="23882"/>
                    </a:cubicBezTo>
                    <a:lnTo>
                      <a:pt x="154400" y="23309"/>
                    </a:lnTo>
                    <a:cubicBezTo>
                      <a:pt x="154374" y="23074"/>
                      <a:pt x="154322" y="22839"/>
                      <a:pt x="154296" y="22631"/>
                    </a:cubicBezTo>
                    <a:cubicBezTo>
                      <a:pt x="154243" y="22422"/>
                      <a:pt x="154217" y="22292"/>
                      <a:pt x="154165" y="22109"/>
                    </a:cubicBezTo>
                    <a:cubicBezTo>
                      <a:pt x="154139" y="21927"/>
                      <a:pt x="154087" y="21822"/>
                      <a:pt x="154035" y="21666"/>
                    </a:cubicBezTo>
                    <a:lnTo>
                      <a:pt x="154035" y="21666"/>
                    </a:lnTo>
                    <a:lnTo>
                      <a:pt x="154035" y="21614"/>
                    </a:lnTo>
                    <a:cubicBezTo>
                      <a:pt x="154009" y="21510"/>
                      <a:pt x="153957" y="21405"/>
                      <a:pt x="153930" y="21327"/>
                    </a:cubicBezTo>
                    <a:cubicBezTo>
                      <a:pt x="153904" y="21223"/>
                      <a:pt x="153904" y="21223"/>
                      <a:pt x="153878" y="21171"/>
                    </a:cubicBezTo>
                    <a:cubicBezTo>
                      <a:pt x="153852" y="21119"/>
                      <a:pt x="153852" y="21092"/>
                      <a:pt x="153852" y="21066"/>
                    </a:cubicBezTo>
                    <a:lnTo>
                      <a:pt x="153852" y="21040"/>
                    </a:lnTo>
                    <a:lnTo>
                      <a:pt x="153852" y="21014"/>
                    </a:lnTo>
                    <a:lnTo>
                      <a:pt x="153748" y="20780"/>
                    </a:lnTo>
                    <a:cubicBezTo>
                      <a:pt x="153644" y="20493"/>
                      <a:pt x="153513" y="20206"/>
                      <a:pt x="153357" y="19945"/>
                    </a:cubicBezTo>
                    <a:cubicBezTo>
                      <a:pt x="153305" y="19867"/>
                      <a:pt x="153253" y="19763"/>
                      <a:pt x="153200" y="19711"/>
                    </a:cubicBezTo>
                    <a:cubicBezTo>
                      <a:pt x="153174" y="19659"/>
                      <a:pt x="153174" y="19659"/>
                      <a:pt x="153148" y="19632"/>
                    </a:cubicBezTo>
                    <a:cubicBezTo>
                      <a:pt x="153148" y="19606"/>
                      <a:pt x="153044" y="19476"/>
                      <a:pt x="153018" y="19424"/>
                    </a:cubicBezTo>
                    <a:lnTo>
                      <a:pt x="152783" y="19085"/>
                    </a:lnTo>
                    <a:lnTo>
                      <a:pt x="152757" y="19059"/>
                    </a:lnTo>
                    <a:cubicBezTo>
                      <a:pt x="152627" y="18850"/>
                      <a:pt x="152470" y="18642"/>
                      <a:pt x="152314" y="18407"/>
                    </a:cubicBezTo>
                    <a:lnTo>
                      <a:pt x="152210" y="18251"/>
                    </a:lnTo>
                    <a:cubicBezTo>
                      <a:pt x="152079" y="18068"/>
                      <a:pt x="151975" y="17886"/>
                      <a:pt x="151845" y="17729"/>
                    </a:cubicBezTo>
                    <a:cubicBezTo>
                      <a:pt x="151714" y="17573"/>
                      <a:pt x="151584" y="17416"/>
                      <a:pt x="151454" y="17260"/>
                    </a:cubicBezTo>
                    <a:lnTo>
                      <a:pt x="151428" y="17208"/>
                    </a:lnTo>
                    <a:lnTo>
                      <a:pt x="151323" y="17103"/>
                    </a:lnTo>
                    <a:cubicBezTo>
                      <a:pt x="151219" y="16973"/>
                      <a:pt x="151115" y="16843"/>
                      <a:pt x="151010" y="16712"/>
                    </a:cubicBezTo>
                    <a:lnTo>
                      <a:pt x="151010" y="16712"/>
                    </a:lnTo>
                    <a:lnTo>
                      <a:pt x="150984" y="16686"/>
                    </a:lnTo>
                    <a:lnTo>
                      <a:pt x="150984" y="16686"/>
                    </a:lnTo>
                    <a:lnTo>
                      <a:pt x="150802" y="16452"/>
                    </a:lnTo>
                    <a:lnTo>
                      <a:pt x="150776" y="16400"/>
                    </a:lnTo>
                    <a:cubicBezTo>
                      <a:pt x="150619" y="16217"/>
                      <a:pt x="150463" y="16035"/>
                      <a:pt x="150333" y="15826"/>
                    </a:cubicBezTo>
                    <a:cubicBezTo>
                      <a:pt x="150202" y="15617"/>
                      <a:pt x="150072" y="15409"/>
                      <a:pt x="149968" y="15174"/>
                    </a:cubicBezTo>
                    <a:cubicBezTo>
                      <a:pt x="149863" y="14966"/>
                      <a:pt x="149759" y="14705"/>
                      <a:pt x="149655" y="14444"/>
                    </a:cubicBezTo>
                    <a:cubicBezTo>
                      <a:pt x="149524" y="14183"/>
                      <a:pt x="149420" y="13897"/>
                      <a:pt x="149316" y="13610"/>
                    </a:cubicBezTo>
                    <a:cubicBezTo>
                      <a:pt x="149238" y="13401"/>
                      <a:pt x="149185" y="13167"/>
                      <a:pt x="149107" y="12932"/>
                    </a:cubicBezTo>
                    <a:lnTo>
                      <a:pt x="149081" y="12828"/>
                    </a:lnTo>
                    <a:cubicBezTo>
                      <a:pt x="149055" y="12749"/>
                      <a:pt x="149029" y="12645"/>
                      <a:pt x="149003" y="12541"/>
                    </a:cubicBezTo>
                    <a:cubicBezTo>
                      <a:pt x="148977" y="12463"/>
                      <a:pt x="149003" y="12358"/>
                      <a:pt x="149003" y="12280"/>
                    </a:cubicBezTo>
                    <a:cubicBezTo>
                      <a:pt x="149003" y="12045"/>
                      <a:pt x="148977" y="11837"/>
                      <a:pt x="148977" y="11628"/>
                    </a:cubicBezTo>
                    <a:lnTo>
                      <a:pt x="148977" y="11628"/>
                    </a:lnTo>
                    <a:lnTo>
                      <a:pt x="148977" y="11368"/>
                    </a:lnTo>
                    <a:lnTo>
                      <a:pt x="148977" y="11159"/>
                    </a:lnTo>
                    <a:lnTo>
                      <a:pt x="148977" y="11159"/>
                    </a:lnTo>
                    <a:lnTo>
                      <a:pt x="148977" y="10872"/>
                    </a:lnTo>
                    <a:cubicBezTo>
                      <a:pt x="148977" y="10664"/>
                      <a:pt x="148951" y="10429"/>
                      <a:pt x="148925" y="10194"/>
                    </a:cubicBezTo>
                    <a:lnTo>
                      <a:pt x="148925" y="10064"/>
                    </a:lnTo>
                    <a:lnTo>
                      <a:pt x="148925" y="10038"/>
                    </a:lnTo>
                    <a:cubicBezTo>
                      <a:pt x="148925" y="10038"/>
                      <a:pt x="148925" y="10012"/>
                      <a:pt x="148925" y="9986"/>
                    </a:cubicBezTo>
                    <a:cubicBezTo>
                      <a:pt x="148925" y="9908"/>
                      <a:pt x="148925" y="9803"/>
                      <a:pt x="148899" y="9725"/>
                    </a:cubicBezTo>
                    <a:cubicBezTo>
                      <a:pt x="148873" y="9647"/>
                      <a:pt x="148951" y="9543"/>
                      <a:pt x="148977" y="9438"/>
                    </a:cubicBezTo>
                    <a:cubicBezTo>
                      <a:pt x="149003" y="9282"/>
                      <a:pt x="149055" y="9021"/>
                      <a:pt x="149107" y="8760"/>
                    </a:cubicBezTo>
                    <a:cubicBezTo>
                      <a:pt x="149159" y="8500"/>
                      <a:pt x="149211" y="8265"/>
                      <a:pt x="149238" y="8004"/>
                    </a:cubicBezTo>
                    <a:cubicBezTo>
                      <a:pt x="149290" y="7744"/>
                      <a:pt x="149290" y="7509"/>
                      <a:pt x="149316" y="7274"/>
                    </a:cubicBezTo>
                    <a:cubicBezTo>
                      <a:pt x="149316" y="7118"/>
                      <a:pt x="149316" y="6935"/>
                      <a:pt x="149342" y="6805"/>
                    </a:cubicBezTo>
                    <a:lnTo>
                      <a:pt x="149342" y="6779"/>
                    </a:lnTo>
                    <a:lnTo>
                      <a:pt x="149342" y="6544"/>
                    </a:lnTo>
                    <a:lnTo>
                      <a:pt x="149342" y="6492"/>
                    </a:lnTo>
                    <a:lnTo>
                      <a:pt x="149342" y="6492"/>
                    </a:lnTo>
                    <a:cubicBezTo>
                      <a:pt x="149342" y="6414"/>
                      <a:pt x="149368" y="6336"/>
                      <a:pt x="149394" y="6257"/>
                    </a:cubicBezTo>
                    <a:cubicBezTo>
                      <a:pt x="149446" y="6049"/>
                      <a:pt x="149524" y="5814"/>
                      <a:pt x="149603" y="5580"/>
                    </a:cubicBezTo>
                    <a:lnTo>
                      <a:pt x="149603" y="5554"/>
                    </a:lnTo>
                    <a:lnTo>
                      <a:pt x="149655" y="5397"/>
                    </a:lnTo>
                    <a:cubicBezTo>
                      <a:pt x="149681" y="5241"/>
                      <a:pt x="149733" y="5110"/>
                      <a:pt x="149759" y="4980"/>
                    </a:cubicBezTo>
                    <a:lnTo>
                      <a:pt x="149811" y="4876"/>
                    </a:lnTo>
                    <a:lnTo>
                      <a:pt x="149811" y="4876"/>
                    </a:lnTo>
                    <a:cubicBezTo>
                      <a:pt x="149863" y="4693"/>
                      <a:pt x="149915" y="4537"/>
                      <a:pt x="149968" y="4354"/>
                    </a:cubicBezTo>
                    <a:cubicBezTo>
                      <a:pt x="149994" y="4250"/>
                      <a:pt x="150046" y="4146"/>
                      <a:pt x="150072" y="4015"/>
                    </a:cubicBezTo>
                    <a:lnTo>
                      <a:pt x="150098" y="3937"/>
                    </a:lnTo>
                    <a:cubicBezTo>
                      <a:pt x="150098" y="3885"/>
                      <a:pt x="150098" y="3833"/>
                      <a:pt x="150072" y="3781"/>
                    </a:cubicBezTo>
                    <a:cubicBezTo>
                      <a:pt x="150046" y="3755"/>
                      <a:pt x="150020" y="3729"/>
                      <a:pt x="149994" y="3729"/>
                    </a:cubicBezTo>
                    <a:cubicBezTo>
                      <a:pt x="149968" y="3702"/>
                      <a:pt x="149941" y="3702"/>
                      <a:pt x="149915" y="3729"/>
                    </a:cubicBezTo>
                    <a:lnTo>
                      <a:pt x="149863" y="3729"/>
                    </a:lnTo>
                    <a:cubicBezTo>
                      <a:pt x="149811" y="3729"/>
                      <a:pt x="149759" y="3781"/>
                      <a:pt x="149733" y="3807"/>
                    </a:cubicBezTo>
                    <a:cubicBezTo>
                      <a:pt x="149707" y="3885"/>
                      <a:pt x="149681" y="3937"/>
                      <a:pt x="149629" y="4015"/>
                    </a:cubicBezTo>
                    <a:cubicBezTo>
                      <a:pt x="149603" y="4094"/>
                      <a:pt x="149498" y="4250"/>
                      <a:pt x="149446" y="4354"/>
                    </a:cubicBezTo>
                    <a:cubicBezTo>
                      <a:pt x="149394" y="4459"/>
                      <a:pt x="149368" y="4589"/>
                      <a:pt x="149316" y="4693"/>
                    </a:cubicBezTo>
                    <a:lnTo>
                      <a:pt x="149316" y="4719"/>
                    </a:lnTo>
                    <a:cubicBezTo>
                      <a:pt x="149290" y="4824"/>
                      <a:pt x="149238" y="4954"/>
                      <a:pt x="149185" y="5058"/>
                    </a:cubicBezTo>
                    <a:lnTo>
                      <a:pt x="149185" y="5136"/>
                    </a:lnTo>
                    <a:cubicBezTo>
                      <a:pt x="149107" y="5345"/>
                      <a:pt x="149055" y="5580"/>
                      <a:pt x="149003" y="5788"/>
                    </a:cubicBezTo>
                    <a:lnTo>
                      <a:pt x="149003" y="5814"/>
                    </a:lnTo>
                    <a:lnTo>
                      <a:pt x="149003" y="5814"/>
                    </a:lnTo>
                    <a:cubicBezTo>
                      <a:pt x="148951" y="5997"/>
                      <a:pt x="148925" y="6205"/>
                      <a:pt x="148899" y="6414"/>
                    </a:cubicBezTo>
                    <a:cubicBezTo>
                      <a:pt x="148899" y="6466"/>
                      <a:pt x="148899" y="6544"/>
                      <a:pt x="148873" y="6623"/>
                    </a:cubicBezTo>
                    <a:lnTo>
                      <a:pt x="148873" y="6623"/>
                    </a:lnTo>
                    <a:lnTo>
                      <a:pt x="148873" y="6701"/>
                    </a:lnTo>
                    <a:lnTo>
                      <a:pt x="148873" y="6805"/>
                    </a:lnTo>
                    <a:lnTo>
                      <a:pt x="148873" y="6857"/>
                    </a:lnTo>
                    <a:lnTo>
                      <a:pt x="148873" y="7040"/>
                    </a:lnTo>
                    <a:cubicBezTo>
                      <a:pt x="148820" y="7326"/>
                      <a:pt x="148768" y="7561"/>
                      <a:pt x="148716" y="7822"/>
                    </a:cubicBezTo>
                    <a:lnTo>
                      <a:pt x="148716" y="7848"/>
                    </a:lnTo>
                    <a:cubicBezTo>
                      <a:pt x="148664" y="8083"/>
                      <a:pt x="148612" y="8317"/>
                      <a:pt x="148586" y="8578"/>
                    </a:cubicBezTo>
                    <a:cubicBezTo>
                      <a:pt x="148560" y="8813"/>
                      <a:pt x="148560" y="8969"/>
                      <a:pt x="148534" y="9125"/>
                    </a:cubicBezTo>
                    <a:lnTo>
                      <a:pt x="148508" y="9334"/>
                    </a:lnTo>
                    <a:cubicBezTo>
                      <a:pt x="148429" y="9595"/>
                      <a:pt x="148377" y="9855"/>
                      <a:pt x="148325" y="10064"/>
                    </a:cubicBezTo>
                    <a:lnTo>
                      <a:pt x="148325" y="10116"/>
                    </a:lnTo>
                    <a:cubicBezTo>
                      <a:pt x="148299" y="10194"/>
                      <a:pt x="148273" y="10273"/>
                      <a:pt x="148247" y="10377"/>
                    </a:cubicBezTo>
                    <a:cubicBezTo>
                      <a:pt x="148195" y="10533"/>
                      <a:pt x="148142" y="10690"/>
                      <a:pt x="148090" y="10820"/>
                    </a:cubicBezTo>
                    <a:cubicBezTo>
                      <a:pt x="148012" y="11081"/>
                      <a:pt x="147960" y="11342"/>
                      <a:pt x="147934" y="11628"/>
                    </a:cubicBezTo>
                    <a:cubicBezTo>
                      <a:pt x="147908" y="11785"/>
                      <a:pt x="147908" y="11941"/>
                      <a:pt x="147934" y="12124"/>
                    </a:cubicBezTo>
                    <a:lnTo>
                      <a:pt x="147934" y="12202"/>
                    </a:lnTo>
                    <a:cubicBezTo>
                      <a:pt x="147934" y="12306"/>
                      <a:pt x="147960" y="12410"/>
                      <a:pt x="147960" y="12515"/>
                    </a:cubicBezTo>
                    <a:lnTo>
                      <a:pt x="147960" y="12671"/>
                    </a:lnTo>
                    <a:lnTo>
                      <a:pt x="147960" y="12671"/>
                    </a:lnTo>
                    <a:cubicBezTo>
                      <a:pt x="147960" y="12749"/>
                      <a:pt x="147960" y="12828"/>
                      <a:pt x="147934" y="12880"/>
                    </a:cubicBezTo>
                    <a:lnTo>
                      <a:pt x="147934" y="12932"/>
                    </a:lnTo>
                    <a:cubicBezTo>
                      <a:pt x="147908" y="13141"/>
                      <a:pt x="147882" y="13349"/>
                      <a:pt x="147908" y="13584"/>
                    </a:cubicBezTo>
                    <a:cubicBezTo>
                      <a:pt x="147908" y="13740"/>
                      <a:pt x="147934" y="13897"/>
                      <a:pt x="147960" y="14027"/>
                    </a:cubicBezTo>
                    <a:cubicBezTo>
                      <a:pt x="148012" y="14236"/>
                      <a:pt x="148116" y="14418"/>
                      <a:pt x="148221" y="14574"/>
                    </a:cubicBezTo>
                    <a:lnTo>
                      <a:pt x="148247" y="14601"/>
                    </a:lnTo>
                    <a:lnTo>
                      <a:pt x="148247" y="14601"/>
                    </a:lnTo>
                    <a:lnTo>
                      <a:pt x="148481" y="14966"/>
                    </a:lnTo>
                    <a:cubicBezTo>
                      <a:pt x="148534" y="15096"/>
                      <a:pt x="148586" y="15226"/>
                      <a:pt x="148612" y="15331"/>
                    </a:cubicBezTo>
                    <a:cubicBezTo>
                      <a:pt x="148664" y="15435"/>
                      <a:pt x="148690" y="15487"/>
                      <a:pt x="148716" y="15539"/>
                    </a:cubicBezTo>
                    <a:lnTo>
                      <a:pt x="148716" y="15565"/>
                    </a:lnTo>
                    <a:lnTo>
                      <a:pt x="148716" y="15565"/>
                    </a:lnTo>
                    <a:cubicBezTo>
                      <a:pt x="148742" y="15617"/>
                      <a:pt x="148768" y="15669"/>
                      <a:pt x="148794" y="15722"/>
                    </a:cubicBezTo>
                    <a:lnTo>
                      <a:pt x="148794" y="15722"/>
                    </a:lnTo>
                    <a:lnTo>
                      <a:pt x="148820" y="15774"/>
                    </a:lnTo>
                    <a:cubicBezTo>
                      <a:pt x="148873" y="15904"/>
                      <a:pt x="148951" y="16061"/>
                      <a:pt x="149029" y="16191"/>
                    </a:cubicBezTo>
                    <a:cubicBezTo>
                      <a:pt x="149159" y="16426"/>
                      <a:pt x="149290" y="16660"/>
                      <a:pt x="149472" y="16843"/>
                    </a:cubicBezTo>
                    <a:cubicBezTo>
                      <a:pt x="149550" y="16947"/>
                      <a:pt x="149629" y="17051"/>
                      <a:pt x="149707" y="17156"/>
                    </a:cubicBezTo>
                    <a:cubicBezTo>
                      <a:pt x="149837" y="17338"/>
                      <a:pt x="149968" y="17521"/>
                      <a:pt x="150098" y="17703"/>
                    </a:cubicBezTo>
                    <a:lnTo>
                      <a:pt x="150098" y="17703"/>
                    </a:lnTo>
                    <a:cubicBezTo>
                      <a:pt x="150176" y="17781"/>
                      <a:pt x="150254" y="17886"/>
                      <a:pt x="150306" y="17964"/>
                    </a:cubicBezTo>
                    <a:lnTo>
                      <a:pt x="150385" y="18068"/>
                    </a:lnTo>
                    <a:lnTo>
                      <a:pt x="150385" y="18068"/>
                    </a:lnTo>
                    <a:cubicBezTo>
                      <a:pt x="150437" y="18146"/>
                      <a:pt x="150489" y="18198"/>
                      <a:pt x="150567" y="18277"/>
                    </a:cubicBezTo>
                    <a:lnTo>
                      <a:pt x="150671" y="18407"/>
                    </a:lnTo>
                    <a:lnTo>
                      <a:pt x="150698" y="18433"/>
                    </a:lnTo>
                    <a:lnTo>
                      <a:pt x="150724" y="18485"/>
                    </a:lnTo>
                    <a:lnTo>
                      <a:pt x="150724" y="18511"/>
                    </a:lnTo>
                    <a:cubicBezTo>
                      <a:pt x="150776" y="18642"/>
                      <a:pt x="150828" y="18798"/>
                      <a:pt x="150880" y="18955"/>
                    </a:cubicBezTo>
                    <a:lnTo>
                      <a:pt x="150958" y="19085"/>
                    </a:lnTo>
                    <a:cubicBezTo>
                      <a:pt x="151063" y="19346"/>
                      <a:pt x="151193" y="19580"/>
                      <a:pt x="151323" y="19815"/>
                    </a:cubicBezTo>
                    <a:cubicBezTo>
                      <a:pt x="151428" y="19945"/>
                      <a:pt x="151532" y="20076"/>
                      <a:pt x="151636" y="20206"/>
                    </a:cubicBezTo>
                    <a:lnTo>
                      <a:pt x="151662" y="20232"/>
                    </a:lnTo>
                    <a:lnTo>
                      <a:pt x="151714" y="20284"/>
                    </a:lnTo>
                    <a:lnTo>
                      <a:pt x="151793" y="20389"/>
                    </a:lnTo>
                    <a:lnTo>
                      <a:pt x="151793" y="20415"/>
                    </a:lnTo>
                    <a:lnTo>
                      <a:pt x="152079" y="20727"/>
                    </a:lnTo>
                    <a:lnTo>
                      <a:pt x="152158" y="20858"/>
                    </a:lnTo>
                    <a:lnTo>
                      <a:pt x="152314" y="21040"/>
                    </a:lnTo>
                    <a:lnTo>
                      <a:pt x="152392" y="21119"/>
                    </a:lnTo>
                    <a:lnTo>
                      <a:pt x="152392" y="21119"/>
                    </a:lnTo>
                    <a:lnTo>
                      <a:pt x="152392" y="21119"/>
                    </a:lnTo>
                    <a:lnTo>
                      <a:pt x="152470" y="21223"/>
                    </a:lnTo>
                    <a:cubicBezTo>
                      <a:pt x="152549" y="21301"/>
                      <a:pt x="152601" y="21353"/>
                      <a:pt x="152627" y="21431"/>
                    </a:cubicBezTo>
                    <a:lnTo>
                      <a:pt x="152627" y="21431"/>
                    </a:lnTo>
                    <a:cubicBezTo>
                      <a:pt x="152757" y="21588"/>
                      <a:pt x="152862" y="21796"/>
                      <a:pt x="152966" y="22005"/>
                    </a:cubicBezTo>
                    <a:cubicBezTo>
                      <a:pt x="153044" y="22161"/>
                      <a:pt x="153122" y="22318"/>
                      <a:pt x="153227" y="22474"/>
                    </a:cubicBezTo>
                    <a:lnTo>
                      <a:pt x="153227" y="22474"/>
                    </a:lnTo>
                    <a:lnTo>
                      <a:pt x="153253" y="22553"/>
                    </a:lnTo>
                    <a:lnTo>
                      <a:pt x="153331" y="22709"/>
                    </a:lnTo>
                    <a:lnTo>
                      <a:pt x="153383" y="22813"/>
                    </a:lnTo>
                    <a:cubicBezTo>
                      <a:pt x="153435" y="22918"/>
                      <a:pt x="153461" y="22996"/>
                      <a:pt x="153487" y="23074"/>
                    </a:cubicBezTo>
                    <a:cubicBezTo>
                      <a:pt x="153487" y="23126"/>
                      <a:pt x="153513" y="23152"/>
                      <a:pt x="153513" y="23204"/>
                    </a:cubicBezTo>
                    <a:cubicBezTo>
                      <a:pt x="153539" y="23283"/>
                      <a:pt x="153539" y="23387"/>
                      <a:pt x="153539" y="23465"/>
                    </a:cubicBezTo>
                    <a:lnTo>
                      <a:pt x="153539" y="23726"/>
                    </a:lnTo>
                    <a:cubicBezTo>
                      <a:pt x="153539" y="23856"/>
                      <a:pt x="153513" y="23986"/>
                      <a:pt x="153513" y="24091"/>
                    </a:cubicBezTo>
                    <a:cubicBezTo>
                      <a:pt x="153487" y="24195"/>
                      <a:pt x="153487" y="24351"/>
                      <a:pt x="153461" y="24482"/>
                    </a:cubicBezTo>
                    <a:cubicBezTo>
                      <a:pt x="153435" y="24769"/>
                      <a:pt x="153435" y="25055"/>
                      <a:pt x="153461" y="25342"/>
                    </a:cubicBezTo>
                    <a:lnTo>
                      <a:pt x="153461" y="25499"/>
                    </a:lnTo>
                    <a:cubicBezTo>
                      <a:pt x="153461" y="25681"/>
                      <a:pt x="153487" y="25864"/>
                      <a:pt x="153487" y="26020"/>
                    </a:cubicBezTo>
                    <a:lnTo>
                      <a:pt x="153487" y="26046"/>
                    </a:lnTo>
                    <a:cubicBezTo>
                      <a:pt x="153487" y="26150"/>
                      <a:pt x="153487" y="26255"/>
                      <a:pt x="153513" y="26385"/>
                    </a:cubicBezTo>
                    <a:cubicBezTo>
                      <a:pt x="153539" y="26489"/>
                      <a:pt x="153513" y="26672"/>
                      <a:pt x="153513" y="26828"/>
                    </a:cubicBezTo>
                    <a:lnTo>
                      <a:pt x="153513" y="27219"/>
                    </a:lnTo>
                    <a:lnTo>
                      <a:pt x="153513" y="27272"/>
                    </a:lnTo>
                    <a:cubicBezTo>
                      <a:pt x="153513" y="27324"/>
                      <a:pt x="153513" y="27402"/>
                      <a:pt x="153487" y="27454"/>
                    </a:cubicBezTo>
                    <a:cubicBezTo>
                      <a:pt x="153487" y="27532"/>
                      <a:pt x="153461" y="27663"/>
                      <a:pt x="153435" y="27793"/>
                    </a:cubicBezTo>
                    <a:cubicBezTo>
                      <a:pt x="153409" y="27949"/>
                      <a:pt x="153357" y="28106"/>
                      <a:pt x="153305" y="28262"/>
                    </a:cubicBezTo>
                    <a:lnTo>
                      <a:pt x="153305" y="28314"/>
                    </a:lnTo>
                    <a:lnTo>
                      <a:pt x="153200" y="28601"/>
                    </a:lnTo>
                    <a:cubicBezTo>
                      <a:pt x="153174" y="28732"/>
                      <a:pt x="153122" y="28836"/>
                      <a:pt x="153044" y="28992"/>
                    </a:cubicBezTo>
                    <a:cubicBezTo>
                      <a:pt x="152940" y="29201"/>
                      <a:pt x="152809" y="29436"/>
                      <a:pt x="152705" y="29644"/>
                    </a:cubicBezTo>
                    <a:lnTo>
                      <a:pt x="152679" y="29670"/>
                    </a:lnTo>
                    <a:lnTo>
                      <a:pt x="152679" y="29670"/>
                    </a:lnTo>
                    <a:cubicBezTo>
                      <a:pt x="152627" y="29774"/>
                      <a:pt x="152549" y="29879"/>
                      <a:pt x="152497" y="30009"/>
                    </a:cubicBezTo>
                    <a:lnTo>
                      <a:pt x="152392" y="30192"/>
                    </a:lnTo>
                    <a:cubicBezTo>
                      <a:pt x="152366" y="30244"/>
                      <a:pt x="152340" y="30322"/>
                      <a:pt x="152314" y="30348"/>
                    </a:cubicBezTo>
                    <a:cubicBezTo>
                      <a:pt x="152314" y="30400"/>
                      <a:pt x="152288" y="30426"/>
                      <a:pt x="152288" y="30452"/>
                    </a:cubicBezTo>
                    <a:cubicBezTo>
                      <a:pt x="152184" y="30635"/>
                      <a:pt x="152105" y="30869"/>
                      <a:pt x="152027" y="31078"/>
                    </a:cubicBezTo>
                    <a:lnTo>
                      <a:pt x="152027" y="31078"/>
                    </a:lnTo>
                    <a:lnTo>
                      <a:pt x="151975" y="31208"/>
                    </a:lnTo>
                    <a:cubicBezTo>
                      <a:pt x="151871" y="31443"/>
                      <a:pt x="151793" y="31678"/>
                      <a:pt x="151714" y="31860"/>
                    </a:cubicBezTo>
                    <a:lnTo>
                      <a:pt x="151662" y="32017"/>
                    </a:lnTo>
                    <a:cubicBezTo>
                      <a:pt x="151636" y="32121"/>
                      <a:pt x="151584" y="32225"/>
                      <a:pt x="151558" y="32330"/>
                    </a:cubicBezTo>
                    <a:lnTo>
                      <a:pt x="151454" y="32616"/>
                    </a:lnTo>
                    <a:lnTo>
                      <a:pt x="151428" y="32668"/>
                    </a:lnTo>
                    <a:cubicBezTo>
                      <a:pt x="151428" y="32721"/>
                      <a:pt x="151402" y="32773"/>
                      <a:pt x="151375" y="32825"/>
                    </a:cubicBezTo>
                    <a:lnTo>
                      <a:pt x="151349" y="32929"/>
                    </a:lnTo>
                    <a:lnTo>
                      <a:pt x="151323" y="33060"/>
                    </a:lnTo>
                    <a:lnTo>
                      <a:pt x="151323" y="33112"/>
                    </a:lnTo>
                    <a:lnTo>
                      <a:pt x="151323" y="33112"/>
                    </a:lnTo>
                    <a:cubicBezTo>
                      <a:pt x="151323" y="33138"/>
                      <a:pt x="151297" y="33164"/>
                      <a:pt x="151297" y="33216"/>
                    </a:cubicBezTo>
                    <a:lnTo>
                      <a:pt x="151271" y="33320"/>
                    </a:lnTo>
                    <a:lnTo>
                      <a:pt x="151271" y="33320"/>
                    </a:lnTo>
                    <a:cubicBezTo>
                      <a:pt x="151245" y="33425"/>
                      <a:pt x="151219" y="33529"/>
                      <a:pt x="151193" y="33607"/>
                    </a:cubicBezTo>
                    <a:lnTo>
                      <a:pt x="151167" y="33737"/>
                    </a:lnTo>
                    <a:cubicBezTo>
                      <a:pt x="151141" y="33946"/>
                      <a:pt x="151089" y="34207"/>
                      <a:pt x="151036" y="34441"/>
                    </a:cubicBezTo>
                    <a:lnTo>
                      <a:pt x="151010" y="34572"/>
                    </a:lnTo>
                    <a:lnTo>
                      <a:pt x="150984" y="34676"/>
                    </a:lnTo>
                    <a:lnTo>
                      <a:pt x="150984" y="34702"/>
                    </a:lnTo>
                    <a:cubicBezTo>
                      <a:pt x="150984" y="34728"/>
                      <a:pt x="150984" y="34754"/>
                      <a:pt x="150984" y="34780"/>
                    </a:cubicBezTo>
                    <a:lnTo>
                      <a:pt x="150854" y="35197"/>
                    </a:lnTo>
                    <a:cubicBezTo>
                      <a:pt x="150828" y="35276"/>
                      <a:pt x="150802" y="35354"/>
                      <a:pt x="150802" y="35406"/>
                    </a:cubicBezTo>
                    <a:lnTo>
                      <a:pt x="150802" y="35406"/>
                    </a:lnTo>
                    <a:lnTo>
                      <a:pt x="150776" y="35484"/>
                    </a:lnTo>
                    <a:lnTo>
                      <a:pt x="150724" y="35641"/>
                    </a:lnTo>
                    <a:lnTo>
                      <a:pt x="150671" y="35797"/>
                    </a:lnTo>
                    <a:cubicBezTo>
                      <a:pt x="150567" y="36058"/>
                      <a:pt x="150489" y="36266"/>
                      <a:pt x="150385" y="36449"/>
                    </a:cubicBezTo>
                    <a:cubicBezTo>
                      <a:pt x="150333" y="36553"/>
                      <a:pt x="150280" y="36657"/>
                      <a:pt x="150228" y="36788"/>
                    </a:cubicBezTo>
                    <a:lnTo>
                      <a:pt x="150228" y="36788"/>
                    </a:lnTo>
                    <a:lnTo>
                      <a:pt x="150228" y="36788"/>
                    </a:lnTo>
                    <a:cubicBezTo>
                      <a:pt x="150176" y="36840"/>
                      <a:pt x="150150" y="36944"/>
                      <a:pt x="150098" y="37022"/>
                    </a:cubicBezTo>
                    <a:lnTo>
                      <a:pt x="149915" y="37309"/>
                    </a:lnTo>
                    <a:lnTo>
                      <a:pt x="149785" y="37492"/>
                    </a:lnTo>
                    <a:lnTo>
                      <a:pt x="149707" y="37622"/>
                    </a:lnTo>
                    <a:lnTo>
                      <a:pt x="149603" y="37779"/>
                    </a:lnTo>
                    <a:lnTo>
                      <a:pt x="149576" y="37805"/>
                    </a:lnTo>
                    <a:cubicBezTo>
                      <a:pt x="149446" y="38013"/>
                      <a:pt x="149316" y="38170"/>
                      <a:pt x="149159" y="38352"/>
                    </a:cubicBezTo>
                    <a:lnTo>
                      <a:pt x="149159" y="38352"/>
                    </a:lnTo>
                    <a:cubicBezTo>
                      <a:pt x="149081" y="38274"/>
                      <a:pt x="149003" y="38196"/>
                      <a:pt x="148899" y="38091"/>
                    </a:cubicBezTo>
                    <a:lnTo>
                      <a:pt x="148899" y="38091"/>
                    </a:lnTo>
                    <a:cubicBezTo>
                      <a:pt x="148873" y="38065"/>
                      <a:pt x="148873" y="38039"/>
                      <a:pt x="148846" y="38013"/>
                    </a:cubicBezTo>
                    <a:cubicBezTo>
                      <a:pt x="148794" y="37961"/>
                      <a:pt x="148768" y="37909"/>
                      <a:pt x="148716" y="37831"/>
                    </a:cubicBezTo>
                    <a:cubicBezTo>
                      <a:pt x="148690" y="37779"/>
                      <a:pt x="148638" y="37700"/>
                      <a:pt x="148612" y="37622"/>
                    </a:cubicBezTo>
                    <a:lnTo>
                      <a:pt x="148612" y="37622"/>
                    </a:lnTo>
                    <a:lnTo>
                      <a:pt x="148612" y="37622"/>
                    </a:lnTo>
                    <a:lnTo>
                      <a:pt x="148612" y="37622"/>
                    </a:lnTo>
                    <a:lnTo>
                      <a:pt x="148612" y="37622"/>
                    </a:lnTo>
                    <a:cubicBezTo>
                      <a:pt x="148508" y="37414"/>
                      <a:pt x="148429" y="37231"/>
                      <a:pt x="148351" y="37075"/>
                    </a:cubicBezTo>
                    <a:cubicBezTo>
                      <a:pt x="148325" y="36996"/>
                      <a:pt x="148299" y="36944"/>
                      <a:pt x="148273" y="36866"/>
                    </a:cubicBezTo>
                    <a:lnTo>
                      <a:pt x="148273" y="36866"/>
                    </a:lnTo>
                    <a:cubicBezTo>
                      <a:pt x="148221" y="36736"/>
                      <a:pt x="148169" y="36605"/>
                      <a:pt x="148090" y="36449"/>
                    </a:cubicBezTo>
                    <a:cubicBezTo>
                      <a:pt x="148012" y="36266"/>
                      <a:pt x="147882" y="36084"/>
                      <a:pt x="147777" y="35901"/>
                    </a:cubicBezTo>
                    <a:cubicBezTo>
                      <a:pt x="147699" y="35823"/>
                      <a:pt x="147647" y="35719"/>
                      <a:pt x="147569" y="35641"/>
                    </a:cubicBezTo>
                    <a:cubicBezTo>
                      <a:pt x="147491" y="35562"/>
                      <a:pt x="147412" y="35458"/>
                      <a:pt x="147334" y="35380"/>
                    </a:cubicBezTo>
                    <a:cubicBezTo>
                      <a:pt x="147282" y="35302"/>
                      <a:pt x="147178" y="35171"/>
                      <a:pt x="147074" y="35067"/>
                    </a:cubicBezTo>
                    <a:cubicBezTo>
                      <a:pt x="146995" y="34963"/>
                      <a:pt x="146943" y="34859"/>
                      <a:pt x="146891" y="34728"/>
                    </a:cubicBezTo>
                    <a:cubicBezTo>
                      <a:pt x="146787" y="34493"/>
                      <a:pt x="146656" y="34233"/>
                      <a:pt x="146526" y="33894"/>
                    </a:cubicBezTo>
                    <a:lnTo>
                      <a:pt x="146500" y="33842"/>
                    </a:lnTo>
                    <a:cubicBezTo>
                      <a:pt x="146448" y="33711"/>
                      <a:pt x="146396" y="33607"/>
                      <a:pt x="146370" y="33503"/>
                    </a:cubicBezTo>
                    <a:cubicBezTo>
                      <a:pt x="146317" y="33398"/>
                      <a:pt x="146291" y="33372"/>
                      <a:pt x="146265" y="33294"/>
                    </a:cubicBezTo>
                    <a:lnTo>
                      <a:pt x="146187" y="33086"/>
                    </a:lnTo>
                    <a:lnTo>
                      <a:pt x="146109" y="32903"/>
                    </a:lnTo>
                    <a:lnTo>
                      <a:pt x="146109" y="32903"/>
                    </a:lnTo>
                    <a:cubicBezTo>
                      <a:pt x="146083" y="32851"/>
                      <a:pt x="146057" y="32799"/>
                      <a:pt x="146031" y="32721"/>
                    </a:cubicBezTo>
                    <a:cubicBezTo>
                      <a:pt x="145979" y="32590"/>
                      <a:pt x="145926" y="32460"/>
                      <a:pt x="145848" y="32303"/>
                    </a:cubicBezTo>
                    <a:lnTo>
                      <a:pt x="145796" y="32173"/>
                    </a:lnTo>
                    <a:lnTo>
                      <a:pt x="145796" y="32147"/>
                    </a:lnTo>
                    <a:lnTo>
                      <a:pt x="145666" y="32017"/>
                    </a:lnTo>
                    <a:lnTo>
                      <a:pt x="145666" y="31886"/>
                    </a:lnTo>
                    <a:cubicBezTo>
                      <a:pt x="145640" y="31626"/>
                      <a:pt x="145614" y="31391"/>
                      <a:pt x="145614" y="31130"/>
                    </a:cubicBezTo>
                    <a:lnTo>
                      <a:pt x="145614" y="31000"/>
                    </a:lnTo>
                    <a:lnTo>
                      <a:pt x="145614" y="30843"/>
                    </a:lnTo>
                    <a:lnTo>
                      <a:pt x="145614" y="30791"/>
                    </a:lnTo>
                    <a:cubicBezTo>
                      <a:pt x="145614" y="30609"/>
                      <a:pt x="145587" y="30426"/>
                      <a:pt x="145561" y="30244"/>
                    </a:cubicBezTo>
                    <a:lnTo>
                      <a:pt x="145561" y="29957"/>
                    </a:lnTo>
                    <a:cubicBezTo>
                      <a:pt x="145561" y="29931"/>
                      <a:pt x="145561" y="29905"/>
                      <a:pt x="145587" y="29853"/>
                    </a:cubicBezTo>
                    <a:cubicBezTo>
                      <a:pt x="145587" y="29748"/>
                      <a:pt x="145614" y="29670"/>
                      <a:pt x="145640" y="29566"/>
                    </a:cubicBezTo>
                    <a:lnTo>
                      <a:pt x="145640" y="29488"/>
                    </a:lnTo>
                    <a:cubicBezTo>
                      <a:pt x="145666" y="29279"/>
                      <a:pt x="145692" y="29044"/>
                      <a:pt x="145718" y="28836"/>
                    </a:cubicBezTo>
                    <a:cubicBezTo>
                      <a:pt x="145770" y="28471"/>
                      <a:pt x="145822" y="28158"/>
                      <a:pt x="145874" y="27871"/>
                    </a:cubicBezTo>
                    <a:cubicBezTo>
                      <a:pt x="145926" y="27689"/>
                      <a:pt x="145952" y="27532"/>
                      <a:pt x="145979" y="27402"/>
                    </a:cubicBezTo>
                    <a:cubicBezTo>
                      <a:pt x="146031" y="27245"/>
                      <a:pt x="146083" y="27115"/>
                      <a:pt x="146109" y="27011"/>
                    </a:cubicBezTo>
                    <a:cubicBezTo>
                      <a:pt x="146135" y="26880"/>
                      <a:pt x="146161" y="26854"/>
                      <a:pt x="146187" y="26776"/>
                    </a:cubicBezTo>
                    <a:cubicBezTo>
                      <a:pt x="146187" y="26750"/>
                      <a:pt x="146213" y="26724"/>
                      <a:pt x="146213" y="26698"/>
                    </a:cubicBezTo>
                    <a:lnTo>
                      <a:pt x="146213" y="26698"/>
                    </a:lnTo>
                    <a:lnTo>
                      <a:pt x="146213" y="26672"/>
                    </a:lnTo>
                    <a:cubicBezTo>
                      <a:pt x="146239" y="26620"/>
                      <a:pt x="146239" y="26568"/>
                      <a:pt x="146265" y="26515"/>
                    </a:cubicBezTo>
                    <a:cubicBezTo>
                      <a:pt x="146265" y="26489"/>
                      <a:pt x="146265" y="26463"/>
                      <a:pt x="146265" y="26437"/>
                    </a:cubicBezTo>
                    <a:cubicBezTo>
                      <a:pt x="146265" y="26385"/>
                      <a:pt x="146239" y="26333"/>
                      <a:pt x="146213" y="26307"/>
                    </a:cubicBezTo>
                    <a:cubicBezTo>
                      <a:pt x="146187" y="26281"/>
                      <a:pt x="146161" y="26229"/>
                      <a:pt x="146135" y="26229"/>
                    </a:cubicBezTo>
                    <a:cubicBezTo>
                      <a:pt x="146083" y="26203"/>
                      <a:pt x="146031" y="26203"/>
                      <a:pt x="146005" y="26203"/>
                    </a:cubicBezTo>
                    <a:cubicBezTo>
                      <a:pt x="145926" y="26203"/>
                      <a:pt x="145874" y="26229"/>
                      <a:pt x="145822" y="26281"/>
                    </a:cubicBezTo>
                    <a:cubicBezTo>
                      <a:pt x="145770" y="26333"/>
                      <a:pt x="145718" y="26411"/>
                      <a:pt x="145666" y="26489"/>
                    </a:cubicBezTo>
                    <a:lnTo>
                      <a:pt x="145640" y="26515"/>
                    </a:lnTo>
                    <a:lnTo>
                      <a:pt x="145587" y="26620"/>
                    </a:lnTo>
                    <a:lnTo>
                      <a:pt x="145587" y="26620"/>
                    </a:lnTo>
                    <a:lnTo>
                      <a:pt x="145535" y="26672"/>
                    </a:lnTo>
                    <a:cubicBezTo>
                      <a:pt x="145535" y="26698"/>
                      <a:pt x="145509" y="26698"/>
                      <a:pt x="145509" y="26724"/>
                    </a:cubicBezTo>
                    <a:lnTo>
                      <a:pt x="145509" y="26750"/>
                    </a:lnTo>
                    <a:lnTo>
                      <a:pt x="145509" y="26750"/>
                    </a:lnTo>
                    <a:lnTo>
                      <a:pt x="145483" y="26828"/>
                    </a:lnTo>
                    <a:lnTo>
                      <a:pt x="145431" y="26880"/>
                    </a:lnTo>
                    <a:lnTo>
                      <a:pt x="145431" y="26880"/>
                    </a:lnTo>
                    <a:lnTo>
                      <a:pt x="145431" y="26880"/>
                    </a:lnTo>
                    <a:lnTo>
                      <a:pt x="145431" y="26907"/>
                    </a:lnTo>
                    <a:lnTo>
                      <a:pt x="145405" y="26985"/>
                    </a:lnTo>
                    <a:cubicBezTo>
                      <a:pt x="145353" y="27063"/>
                      <a:pt x="145301" y="27141"/>
                      <a:pt x="145248" y="27245"/>
                    </a:cubicBezTo>
                    <a:cubicBezTo>
                      <a:pt x="145248" y="27193"/>
                      <a:pt x="145222" y="27167"/>
                      <a:pt x="145222" y="27115"/>
                    </a:cubicBezTo>
                    <a:cubicBezTo>
                      <a:pt x="145196" y="27219"/>
                      <a:pt x="145144" y="27324"/>
                      <a:pt x="145118" y="27454"/>
                    </a:cubicBezTo>
                    <a:cubicBezTo>
                      <a:pt x="145092" y="27584"/>
                      <a:pt x="145014" y="27663"/>
                      <a:pt x="144962" y="27741"/>
                    </a:cubicBezTo>
                    <a:cubicBezTo>
                      <a:pt x="144962" y="27793"/>
                      <a:pt x="144936" y="27845"/>
                      <a:pt x="144910" y="27871"/>
                    </a:cubicBezTo>
                    <a:cubicBezTo>
                      <a:pt x="144910" y="27897"/>
                      <a:pt x="144910" y="27923"/>
                      <a:pt x="144910" y="27949"/>
                    </a:cubicBezTo>
                    <a:cubicBezTo>
                      <a:pt x="144831" y="28080"/>
                      <a:pt x="144805" y="28236"/>
                      <a:pt x="144779" y="28419"/>
                    </a:cubicBezTo>
                    <a:cubicBezTo>
                      <a:pt x="144753" y="28549"/>
                      <a:pt x="144727" y="28679"/>
                      <a:pt x="144727" y="28836"/>
                    </a:cubicBezTo>
                    <a:lnTo>
                      <a:pt x="144727" y="29071"/>
                    </a:lnTo>
                    <a:cubicBezTo>
                      <a:pt x="144727" y="29201"/>
                      <a:pt x="144753" y="29305"/>
                      <a:pt x="144779" y="29436"/>
                    </a:cubicBezTo>
                    <a:lnTo>
                      <a:pt x="144805" y="29618"/>
                    </a:lnTo>
                    <a:lnTo>
                      <a:pt x="144805" y="29644"/>
                    </a:lnTo>
                    <a:lnTo>
                      <a:pt x="144805" y="29670"/>
                    </a:lnTo>
                    <a:lnTo>
                      <a:pt x="144805" y="29748"/>
                    </a:lnTo>
                    <a:cubicBezTo>
                      <a:pt x="144805" y="29931"/>
                      <a:pt x="144779" y="30113"/>
                      <a:pt x="144805" y="30270"/>
                    </a:cubicBezTo>
                    <a:lnTo>
                      <a:pt x="144805" y="30426"/>
                    </a:lnTo>
                    <a:lnTo>
                      <a:pt x="144805" y="30739"/>
                    </a:lnTo>
                    <a:cubicBezTo>
                      <a:pt x="144805" y="30869"/>
                      <a:pt x="144831" y="30974"/>
                      <a:pt x="144857" y="31104"/>
                    </a:cubicBezTo>
                    <a:lnTo>
                      <a:pt x="144857" y="31104"/>
                    </a:lnTo>
                    <a:lnTo>
                      <a:pt x="144857" y="31365"/>
                    </a:lnTo>
                    <a:lnTo>
                      <a:pt x="144857" y="31391"/>
                    </a:lnTo>
                    <a:lnTo>
                      <a:pt x="144857" y="31600"/>
                    </a:lnTo>
                    <a:cubicBezTo>
                      <a:pt x="144857" y="31678"/>
                      <a:pt x="144857" y="31756"/>
                      <a:pt x="144857" y="31808"/>
                    </a:cubicBezTo>
                    <a:cubicBezTo>
                      <a:pt x="144883" y="31860"/>
                      <a:pt x="144883" y="31912"/>
                      <a:pt x="144910" y="31938"/>
                    </a:cubicBezTo>
                    <a:cubicBezTo>
                      <a:pt x="144910" y="31991"/>
                      <a:pt x="144936" y="32069"/>
                      <a:pt x="144962" y="32121"/>
                    </a:cubicBezTo>
                    <a:cubicBezTo>
                      <a:pt x="144962" y="32303"/>
                      <a:pt x="144988" y="32460"/>
                      <a:pt x="145014" y="32616"/>
                    </a:cubicBezTo>
                    <a:cubicBezTo>
                      <a:pt x="145040" y="32903"/>
                      <a:pt x="145092" y="33190"/>
                      <a:pt x="145118" y="33425"/>
                    </a:cubicBezTo>
                    <a:cubicBezTo>
                      <a:pt x="145170" y="33737"/>
                      <a:pt x="145248" y="34024"/>
                      <a:pt x="145353" y="34311"/>
                    </a:cubicBezTo>
                    <a:cubicBezTo>
                      <a:pt x="145379" y="34415"/>
                      <a:pt x="145431" y="34520"/>
                      <a:pt x="145483" y="34650"/>
                    </a:cubicBezTo>
                    <a:cubicBezTo>
                      <a:pt x="145535" y="34780"/>
                      <a:pt x="145587" y="34885"/>
                      <a:pt x="145640" y="34989"/>
                    </a:cubicBezTo>
                    <a:lnTo>
                      <a:pt x="145640" y="34989"/>
                    </a:lnTo>
                    <a:lnTo>
                      <a:pt x="145692" y="35067"/>
                    </a:lnTo>
                    <a:cubicBezTo>
                      <a:pt x="145822" y="35328"/>
                      <a:pt x="145952" y="35562"/>
                      <a:pt x="146109" y="35797"/>
                    </a:cubicBezTo>
                    <a:cubicBezTo>
                      <a:pt x="146213" y="35980"/>
                      <a:pt x="146370" y="36162"/>
                      <a:pt x="146526" y="36319"/>
                    </a:cubicBezTo>
                    <a:lnTo>
                      <a:pt x="146552" y="36371"/>
                    </a:lnTo>
                    <a:lnTo>
                      <a:pt x="146604" y="36423"/>
                    </a:lnTo>
                    <a:lnTo>
                      <a:pt x="146604" y="36423"/>
                    </a:lnTo>
                    <a:lnTo>
                      <a:pt x="146630" y="36449"/>
                    </a:lnTo>
                    <a:lnTo>
                      <a:pt x="146630" y="36475"/>
                    </a:lnTo>
                    <a:cubicBezTo>
                      <a:pt x="146656" y="36553"/>
                      <a:pt x="146682" y="36657"/>
                      <a:pt x="146709" y="36736"/>
                    </a:cubicBezTo>
                    <a:lnTo>
                      <a:pt x="146709" y="36736"/>
                    </a:lnTo>
                    <a:lnTo>
                      <a:pt x="146709" y="36762"/>
                    </a:lnTo>
                    <a:lnTo>
                      <a:pt x="146735" y="36840"/>
                    </a:lnTo>
                    <a:cubicBezTo>
                      <a:pt x="146813" y="37075"/>
                      <a:pt x="146917" y="37335"/>
                      <a:pt x="147021" y="37544"/>
                    </a:cubicBezTo>
                    <a:cubicBezTo>
                      <a:pt x="147074" y="37648"/>
                      <a:pt x="147126" y="37753"/>
                      <a:pt x="147178" y="37857"/>
                    </a:cubicBezTo>
                    <a:lnTo>
                      <a:pt x="147256" y="37961"/>
                    </a:lnTo>
                    <a:lnTo>
                      <a:pt x="147256" y="37987"/>
                    </a:lnTo>
                    <a:lnTo>
                      <a:pt x="147256" y="37987"/>
                    </a:lnTo>
                    <a:lnTo>
                      <a:pt x="147412" y="38170"/>
                    </a:lnTo>
                    <a:lnTo>
                      <a:pt x="147412" y="38170"/>
                    </a:lnTo>
                    <a:lnTo>
                      <a:pt x="147439" y="38222"/>
                    </a:lnTo>
                    <a:lnTo>
                      <a:pt x="147465" y="38248"/>
                    </a:lnTo>
                    <a:cubicBezTo>
                      <a:pt x="147517" y="38326"/>
                      <a:pt x="147569" y="38430"/>
                      <a:pt x="147621" y="38483"/>
                    </a:cubicBezTo>
                    <a:lnTo>
                      <a:pt x="147647" y="38535"/>
                    </a:lnTo>
                    <a:lnTo>
                      <a:pt x="147725" y="38665"/>
                    </a:lnTo>
                    <a:cubicBezTo>
                      <a:pt x="147830" y="38821"/>
                      <a:pt x="147934" y="38978"/>
                      <a:pt x="148012" y="39160"/>
                    </a:cubicBezTo>
                    <a:cubicBezTo>
                      <a:pt x="148064" y="39265"/>
                      <a:pt x="148116" y="39369"/>
                      <a:pt x="148142" y="39473"/>
                    </a:cubicBezTo>
                    <a:cubicBezTo>
                      <a:pt x="148169" y="39656"/>
                      <a:pt x="148169" y="39838"/>
                      <a:pt x="148142" y="40021"/>
                    </a:cubicBezTo>
                    <a:lnTo>
                      <a:pt x="148142" y="40021"/>
                    </a:lnTo>
                    <a:cubicBezTo>
                      <a:pt x="148142" y="40099"/>
                      <a:pt x="148142" y="40203"/>
                      <a:pt x="148116" y="40281"/>
                    </a:cubicBezTo>
                    <a:cubicBezTo>
                      <a:pt x="148116" y="40360"/>
                      <a:pt x="148090" y="40516"/>
                      <a:pt x="148064" y="40620"/>
                    </a:cubicBezTo>
                    <a:cubicBezTo>
                      <a:pt x="148038" y="40699"/>
                      <a:pt x="148038" y="40751"/>
                      <a:pt x="148012" y="40803"/>
                    </a:cubicBezTo>
                    <a:lnTo>
                      <a:pt x="148012" y="40829"/>
                    </a:lnTo>
                    <a:lnTo>
                      <a:pt x="147986" y="40907"/>
                    </a:lnTo>
                    <a:cubicBezTo>
                      <a:pt x="147986" y="40985"/>
                      <a:pt x="147960" y="41064"/>
                      <a:pt x="147934" y="41142"/>
                    </a:cubicBezTo>
                    <a:lnTo>
                      <a:pt x="147908" y="41220"/>
                    </a:lnTo>
                    <a:lnTo>
                      <a:pt x="147777" y="41611"/>
                    </a:lnTo>
                    <a:cubicBezTo>
                      <a:pt x="147725" y="41768"/>
                      <a:pt x="147647" y="41924"/>
                      <a:pt x="147595" y="42080"/>
                    </a:cubicBezTo>
                    <a:lnTo>
                      <a:pt x="147543" y="42237"/>
                    </a:lnTo>
                    <a:lnTo>
                      <a:pt x="147543" y="42289"/>
                    </a:lnTo>
                    <a:cubicBezTo>
                      <a:pt x="147517" y="42367"/>
                      <a:pt x="147491" y="42419"/>
                      <a:pt x="147465" y="42498"/>
                    </a:cubicBezTo>
                    <a:cubicBezTo>
                      <a:pt x="147412" y="42576"/>
                      <a:pt x="147386" y="42628"/>
                      <a:pt x="147360" y="42680"/>
                    </a:cubicBezTo>
                    <a:lnTo>
                      <a:pt x="147334" y="42732"/>
                    </a:lnTo>
                    <a:cubicBezTo>
                      <a:pt x="147256" y="42889"/>
                      <a:pt x="147178" y="43045"/>
                      <a:pt x="147074" y="43202"/>
                    </a:cubicBezTo>
                    <a:cubicBezTo>
                      <a:pt x="146943" y="43410"/>
                      <a:pt x="146761" y="43593"/>
                      <a:pt x="146578" y="43775"/>
                    </a:cubicBezTo>
                    <a:cubicBezTo>
                      <a:pt x="146526" y="43827"/>
                      <a:pt x="146474" y="43853"/>
                      <a:pt x="146422" y="43906"/>
                    </a:cubicBezTo>
                    <a:lnTo>
                      <a:pt x="146370" y="43932"/>
                    </a:lnTo>
                    <a:lnTo>
                      <a:pt x="146344" y="43958"/>
                    </a:lnTo>
                    <a:lnTo>
                      <a:pt x="146213" y="44010"/>
                    </a:lnTo>
                    <a:lnTo>
                      <a:pt x="146213" y="44010"/>
                    </a:lnTo>
                    <a:lnTo>
                      <a:pt x="145900" y="44166"/>
                    </a:lnTo>
                    <a:cubicBezTo>
                      <a:pt x="145796" y="44192"/>
                      <a:pt x="145692" y="44218"/>
                      <a:pt x="145587" y="44271"/>
                    </a:cubicBezTo>
                    <a:lnTo>
                      <a:pt x="145535" y="44271"/>
                    </a:lnTo>
                    <a:lnTo>
                      <a:pt x="145405" y="44323"/>
                    </a:lnTo>
                    <a:cubicBezTo>
                      <a:pt x="145196" y="44401"/>
                      <a:pt x="144988" y="44479"/>
                      <a:pt x="144779" y="44531"/>
                    </a:cubicBezTo>
                    <a:cubicBezTo>
                      <a:pt x="144518" y="44609"/>
                      <a:pt x="144258" y="44662"/>
                      <a:pt x="144023" y="44740"/>
                    </a:cubicBezTo>
                    <a:cubicBezTo>
                      <a:pt x="143788" y="44792"/>
                      <a:pt x="143502" y="44870"/>
                      <a:pt x="143241" y="44948"/>
                    </a:cubicBezTo>
                    <a:cubicBezTo>
                      <a:pt x="142954" y="45053"/>
                      <a:pt x="142746" y="45157"/>
                      <a:pt x="142511" y="45261"/>
                    </a:cubicBezTo>
                    <a:lnTo>
                      <a:pt x="142485" y="45261"/>
                    </a:lnTo>
                    <a:cubicBezTo>
                      <a:pt x="142198" y="45392"/>
                      <a:pt x="141911" y="45522"/>
                      <a:pt x="141677" y="45626"/>
                    </a:cubicBezTo>
                    <a:lnTo>
                      <a:pt x="141416" y="45757"/>
                    </a:lnTo>
                    <a:lnTo>
                      <a:pt x="141286" y="45809"/>
                    </a:lnTo>
                    <a:cubicBezTo>
                      <a:pt x="141181" y="45861"/>
                      <a:pt x="141077" y="45939"/>
                      <a:pt x="140973" y="45991"/>
                    </a:cubicBezTo>
                    <a:lnTo>
                      <a:pt x="140894" y="46043"/>
                    </a:lnTo>
                    <a:cubicBezTo>
                      <a:pt x="140790" y="46096"/>
                      <a:pt x="140712" y="46148"/>
                      <a:pt x="140634" y="46200"/>
                    </a:cubicBezTo>
                    <a:lnTo>
                      <a:pt x="140634" y="46200"/>
                    </a:lnTo>
                    <a:lnTo>
                      <a:pt x="140634" y="46200"/>
                    </a:lnTo>
                    <a:lnTo>
                      <a:pt x="140556" y="46226"/>
                    </a:lnTo>
                    <a:lnTo>
                      <a:pt x="140243" y="46434"/>
                    </a:lnTo>
                    <a:cubicBezTo>
                      <a:pt x="140060" y="46539"/>
                      <a:pt x="139878" y="46643"/>
                      <a:pt x="139695" y="46773"/>
                    </a:cubicBezTo>
                    <a:lnTo>
                      <a:pt x="139434" y="46904"/>
                    </a:lnTo>
                    <a:lnTo>
                      <a:pt x="139408" y="46904"/>
                    </a:lnTo>
                    <a:lnTo>
                      <a:pt x="139226" y="47008"/>
                    </a:lnTo>
                    <a:lnTo>
                      <a:pt x="139122" y="47086"/>
                    </a:lnTo>
                    <a:lnTo>
                      <a:pt x="138548" y="47399"/>
                    </a:lnTo>
                    <a:lnTo>
                      <a:pt x="138365" y="47503"/>
                    </a:lnTo>
                    <a:lnTo>
                      <a:pt x="138365" y="47503"/>
                    </a:lnTo>
                    <a:lnTo>
                      <a:pt x="138261" y="47556"/>
                    </a:lnTo>
                    <a:cubicBezTo>
                      <a:pt x="138157" y="47634"/>
                      <a:pt x="138053" y="47712"/>
                      <a:pt x="137948" y="47816"/>
                    </a:cubicBezTo>
                    <a:lnTo>
                      <a:pt x="137844" y="47895"/>
                    </a:lnTo>
                    <a:cubicBezTo>
                      <a:pt x="137792" y="47947"/>
                      <a:pt x="137740" y="48025"/>
                      <a:pt x="137714" y="48077"/>
                    </a:cubicBezTo>
                    <a:cubicBezTo>
                      <a:pt x="137609" y="48233"/>
                      <a:pt x="137505" y="48416"/>
                      <a:pt x="137401" y="48598"/>
                    </a:cubicBezTo>
                    <a:cubicBezTo>
                      <a:pt x="137349" y="48703"/>
                      <a:pt x="137297" y="48833"/>
                      <a:pt x="137244" y="48911"/>
                    </a:cubicBezTo>
                    <a:lnTo>
                      <a:pt x="137244" y="48911"/>
                    </a:lnTo>
                    <a:lnTo>
                      <a:pt x="137218" y="48963"/>
                    </a:lnTo>
                    <a:cubicBezTo>
                      <a:pt x="137192" y="49016"/>
                      <a:pt x="137166" y="49094"/>
                      <a:pt x="137140" y="49146"/>
                    </a:cubicBezTo>
                    <a:lnTo>
                      <a:pt x="137088" y="49250"/>
                    </a:lnTo>
                    <a:cubicBezTo>
                      <a:pt x="137062" y="49302"/>
                      <a:pt x="137036" y="49381"/>
                      <a:pt x="136984" y="49433"/>
                    </a:cubicBezTo>
                    <a:lnTo>
                      <a:pt x="136958" y="49537"/>
                    </a:lnTo>
                    <a:cubicBezTo>
                      <a:pt x="136905" y="49589"/>
                      <a:pt x="136879" y="49667"/>
                      <a:pt x="136853" y="49720"/>
                    </a:cubicBezTo>
                    <a:cubicBezTo>
                      <a:pt x="136723" y="49902"/>
                      <a:pt x="136619" y="50085"/>
                      <a:pt x="136462" y="50319"/>
                    </a:cubicBezTo>
                    <a:lnTo>
                      <a:pt x="136410" y="50424"/>
                    </a:lnTo>
                    <a:lnTo>
                      <a:pt x="136332" y="50554"/>
                    </a:lnTo>
                    <a:cubicBezTo>
                      <a:pt x="136306" y="50580"/>
                      <a:pt x="136280" y="50606"/>
                      <a:pt x="136254" y="50658"/>
                    </a:cubicBezTo>
                    <a:lnTo>
                      <a:pt x="136254" y="50658"/>
                    </a:lnTo>
                    <a:lnTo>
                      <a:pt x="136228" y="50684"/>
                    </a:lnTo>
                    <a:cubicBezTo>
                      <a:pt x="136175" y="50736"/>
                      <a:pt x="136149" y="50815"/>
                      <a:pt x="136097" y="50867"/>
                    </a:cubicBezTo>
                    <a:cubicBezTo>
                      <a:pt x="136045" y="50945"/>
                      <a:pt x="136019" y="51049"/>
                      <a:pt x="135993" y="51127"/>
                    </a:cubicBezTo>
                    <a:cubicBezTo>
                      <a:pt x="135941" y="51258"/>
                      <a:pt x="135941" y="51388"/>
                      <a:pt x="135915" y="51519"/>
                    </a:cubicBezTo>
                    <a:cubicBezTo>
                      <a:pt x="135915" y="51649"/>
                      <a:pt x="135915" y="51753"/>
                      <a:pt x="135915" y="51884"/>
                    </a:cubicBezTo>
                    <a:cubicBezTo>
                      <a:pt x="135915" y="52327"/>
                      <a:pt x="135993" y="52796"/>
                      <a:pt x="136019" y="53239"/>
                    </a:cubicBezTo>
                    <a:lnTo>
                      <a:pt x="136019" y="53265"/>
                    </a:lnTo>
                    <a:lnTo>
                      <a:pt x="136019" y="53370"/>
                    </a:lnTo>
                    <a:lnTo>
                      <a:pt x="136019" y="53500"/>
                    </a:lnTo>
                    <a:lnTo>
                      <a:pt x="136019" y="53500"/>
                    </a:lnTo>
                    <a:lnTo>
                      <a:pt x="135993" y="53500"/>
                    </a:lnTo>
                    <a:lnTo>
                      <a:pt x="135967" y="53500"/>
                    </a:lnTo>
                    <a:lnTo>
                      <a:pt x="135654" y="53422"/>
                    </a:lnTo>
                    <a:cubicBezTo>
                      <a:pt x="135602" y="53422"/>
                      <a:pt x="135524" y="53370"/>
                      <a:pt x="135445" y="53344"/>
                    </a:cubicBezTo>
                    <a:lnTo>
                      <a:pt x="135419" y="53344"/>
                    </a:lnTo>
                    <a:lnTo>
                      <a:pt x="135393" y="53344"/>
                    </a:lnTo>
                    <a:cubicBezTo>
                      <a:pt x="135263" y="53318"/>
                      <a:pt x="135133" y="53265"/>
                      <a:pt x="135002" y="53213"/>
                    </a:cubicBezTo>
                    <a:cubicBezTo>
                      <a:pt x="134950" y="53187"/>
                      <a:pt x="134872" y="53161"/>
                      <a:pt x="134794" y="53109"/>
                    </a:cubicBezTo>
                    <a:cubicBezTo>
                      <a:pt x="134715" y="53083"/>
                      <a:pt x="134663" y="53031"/>
                      <a:pt x="134611" y="53005"/>
                    </a:cubicBezTo>
                    <a:cubicBezTo>
                      <a:pt x="134455" y="52926"/>
                      <a:pt x="134324" y="52848"/>
                      <a:pt x="134168" y="52770"/>
                    </a:cubicBezTo>
                    <a:cubicBezTo>
                      <a:pt x="134011" y="52666"/>
                      <a:pt x="133907" y="52587"/>
                      <a:pt x="133751" y="52483"/>
                    </a:cubicBezTo>
                    <a:lnTo>
                      <a:pt x="133542" y="52327"/>
                    </a:lnTo>
                    <a:lnTo>
                      <a:pt x="133516" y="52327"/>
                    </a:lnTo>
                    <a:cubicBezTo>
                      <a:pt x="133464" y="52301"/>
                      <a:pt x="133386" y="52249"/>
                      <a:pt x="133334" y="52196"/>
                    </a:cubicBezTo>
                    <a:lnTo>
                      <a:pt x="133307" y="52170"/>
                    </a:lnTo>
                    <a:lnTo>
                      <a:pt x="133255" y="52118"/>
                    </a:lnTo>
                    <a:lnTo>
                      <a:pt x="133255" y="52118"/>
                    </a:lnTo>
                    <a:lnTo>
                      <a:pt x="133255" y="52118"/>
                    </a:lnTo>
                    <a:lnTo>
                      <a:pt x="133255" y="52118"/>
                    </a:lnTo>
                    <a:lnTo>
                      <a:pt x="133125" y="52014"/>
                    </a:lnTo>
                    <a:lnTo>
                      <a:pt x="133021" y="51884"/>
                    </a:lnTo>
                    <a:lnTo>
                      <a:pt x="132942" y="51831"/>
                    </a:lnTo>
                    <a:cubicBezTo>
                      <a:pt x="132838" y="51701"/>
                      <a:pt x="132760" y="51597"/>
                      <a:pt x="132682" y="51466"/>
                    </a:cubicBezTo>
                    <a:cubicBezTo>
                      <a:pt x="132630" y="51336"/>
                      <a:pt x="132604" y="51206"/>
                      <a:pt x="132577" y="51075"/>
                    </a:cubicBezTo>
                    <a:cubicBezTo>
                      <a:pt x="132525" y="50789"/>
                      <a:pt x="132499" y="50528"/>
                      <a:pt x="132473" y="50319"/>
                    </a:cubicBezTo>
                    <a:cubicBezTo>
                      <a:pt x="132447" y="50085"/>
                      <a:pt x="132421" y="49798"/>
                      <a:pt x="132395" y="49511"/>
                    </a:cubicBezTo>
                    <a:lnTo>
                      <a:pt x="132369" y="49068"/>
                    </a:lnTo>
                    <a:lnTo>
                      <a:pt x="132369" y="48911"/>
                    </a:lnTo>
                    <a:lnTo>
                      <a:pt x="132369" y="48729"/>
                    </a:lnTo>
                    <a:cubicBezTo>
                      <a:pt x="132369" y="48625"/>
                      <a:pt x="132369" y="48494"/>
                      <a:pt x="132369" y="48390"/>
                    </a:cubicBezTo>
                    <a:cubicBezTo>
                      <a:pt x="132343" y="48286"/>
                      <a:pt x="132369" y="48155"/>
                      <a:pt x="132369" y="48051"/>
                    </a:cubicBezTo>
                    <a:cubicBezTo>
                      <a:pt x="132369" y="47868"/>
                      <a:pt x="132395" y="47686"/>
                      <a:pt x="132421" y="47503"/>
                    </a:cubicBezTo>
                    <a:lnTo>
                      <a:pt x="132421" y="47477"/>
                    </a:lnTo>
                    <a:cubicBezTo>
                      <a:pt x="132447" y="47399"/>
                      <a:pt x="132473" y="47295"/>
                      <a:pt x="132499" y="47217"/>
                    </a:cubicBezTo>
                    <a:cubicBezTo>
                      <a:pt x="132525" y="47138"/>
                      <a:pt x="132551" y="47034"/>
                      <a:pt x="132577" y="46956"/>
                    </a:cubicBezTo>
                    <a:cubicBezTo>
                      <a:pt x="132682" y="46591"/>
                      <a:pt x="132812" y="46252"/>
                      <a:pt x="132942" y="45965"/>
                    </a:cubicBezTo>
                    <a:cubicBezTo>
                      <a:pt x="132995" y="45861"/>
                      <a:pt x="133047" y="45731"/>
                      <a:pt x="133099" y="45600"/>
                    </a:cubicBezTo>
                    <a:lnTo>
                      <a:pt x="133099" y="45600"/>
                    </a:lnTo>
                    <a:cubicBezTo>
                      <a:pt x="133151" y="45444"/>
                      <a:pt x="133255" y="45209"/>
                      <a:pt x="133334" y="45001"/>
                    </a:cubicBezTo>
                    <a:lnTo>
                      <a:pt x="133334" y="44948"/>
                    </a:lnTo>
                    <a:lnTo>
                      <a:pt x="133334" y="44948"/>
                    </a:lnTo>
                    <a:lnTo>
                      <a:pt x="133334" y="45053"/>
                    </a:lnTo>
                    <a:cubicBezTo>
                      <a:pt x="133386" y="44896"/>
                      <a:pt x="133464" y="44740"/>
                      <a:pt x="133516" y="44531"/>
                    </a:cubicBezTo>
                    <a:lnTo>
                      <a:pt x="133516" y="44505"/>
                    </a:lnTo>
                    <a:lnTo>
                      <a:pt x="133516" y="44505"/>
                    </a:lnTo>
                    <a:lnTo>
                      <a:pt x="133516" y="44479"/>
                    </a:lnTo>
                    <a:lnTo>
                      <a:pt x="133542" y="44401"/>
                    </a:lnTo>
                    <a:lnTo>
                      <a:pt x="133542" y="44349"/>
                    </a:lnTo>
                    <a:lnTo>
                      <a:pt x="133568" y="44271"/>
                    </a:lnTo>
                    <a:cubicBezTo>
                      <a:pt x="133646" y="44036"/>
                      <a:pt x="133672" y="43775"/>
                      <a:pt x="133699" y="43540"/>
                    </a:cubicBezTo>
                    <a:cubicBezTo>
                      <a:pt x="133699" y="43306"/>
                      <a:pt x="133672" y="43097"/>
                      <a:pt x="133646" y="42889"/>
                    </a:cubicBezTo>
                    <a:cubicBezTo>
                      <a:pt x="133620" y="42758"/>
                      <a:pt x="133594" y="42654"/>
                      <a:pt x="133568" y="42524"/>
                    </a:cubicBezTo>
                    <a:cubicBezTo>
                      <a:pt x="133542" y="42498"/>
                      <a:pt x="133542" y="42472"/>
                      <a:pt x="133516" y="42419"/>
                    </a:cubicBezTo>
                    <a:lnTo>
                      <a:pt x="133516" y="42419"/>
                    </a:lnTo>
                    <a:lnTo>
                      <a:pt x="133516" y="42419"/>
                    </a:lnTo>
                    <a:lnTo>
                      <a:pt x="133490" y="42393"/>
                    </a:lnTo>
                    <a:cubicBezTo>
                      <a:pt x="133438" y="42237"/>
                      <a:pt x="133360" y="42054"/>
                      <a:pt x="133281" y="41924"/>
                    </a:cubicBezTo>
                    <a:lnTo>
                      <a:pt x="133281" y="41924"/>
                    </a:lnTo>
                    <a:lnTo>
                      <a:pt x="133281" y="41898"/>
                    </a:lnTo>
                    <a:cubicBezTo>
                      <a:pt x="133229" y="41820"/>
                      <a:pt x="133177" y="41715"/>
                      <a:pt x="133151" y="41611"/>
                    </a:cubicBezTo>
                    <a:cubicBezTo>
                      <a:pt x="133125" y="41533"/>
                      <a:pt x="133099" y="41481"/>
                      <a:pt x="133073" y="41403"/>
                    </a:cubicBezTo>
                    <a:cubicBezTo>
                      <a:pt x="133047" y="41350"/>
                      <a:pt x="133047" y="41324"/>
                      <a:pt x="133047" y="41272"/>
                    </a:cubicBezTo>
                    <a:lnTo>
                      <a:pt x="133047" y="41272"/>
                    </a:lnTo>
                    <a:lnTo>
                      <a:pt x="133047" y="41220"/>
                    </a:lnTo>
                    <a:lnTo>
                      <a:pt x="133047" y="41142"/>
                    </a:lnTo>
                    <a:lnTo>
                      <a:pt x="133021" y="41064"/>
                    </a:lnTo>
                    <a:cubicBezTo>
                      <a:pt x="133021" y="41038"/>
                      <a:pt x="133021" y="40985"/>
                      <a:pt x="132995" y="40933"/>
                    </a:cubicBezTo>
                    <a:lnTo>
                      <a:pt x="132995" y="40907"/>
                    </a:lnTo>
                    <a:lnTo>
                      <a:pt x="132995" y="40855"/>
                    </a:lnTo>
                    <a:cubicBezTo>
                      <a:pt x="132995" y="40777"/>
                      <a:pt x="132969" y="40673"/>
                      <a:pt x="132969" y="40594"/>
                    </a:cubicBezTo>
                    <a:lnTo>
                      <a:pt x="132969" y="40490"/>
                    </a:lnTo>
                    <a:cubicBezTo>
                      <a:pt x="132942" y="40203"/>
                      <a:pt x="132916" y="39916"/>
                      <a:pt x="132890" y="39656"/>
                    </a:cubicBezTo>
                    <a:cubicBezTo>
                      <a:pt x="132890" y="39525"/>
                      <a:pt x="132890" y="39421"/>
                      <a:pt x="132864" y="39317"/>
                    </a:cubicBezTo>
                    <a:cubicBezTo>
                      <a:pt x="132838" y="38874"/>
                      <a:pt x="132786" y="38430"/>
                      <a:pt x="132708" y="37987"/>
                    </a:cubicBezTo>
                    <a:cubicBezTo>
                      <a:pt x="132630" y="37753"/>
                      <a:pt x="132551" y="37492"/>
                      <a:pt x="132473" y="37257"/>
                    </a:cubicBezTo>
                    <a:cubicBezTo>
                      <a:pt x="132421" y="37101"/>
                      <a:pt x="132369" y="36996"/>
                      <a:pt x="132317" y="36866"/>
                    </a:cubicBezTo>
                    <a:cubicBezTo>
                      <a:pt x="132291" y="36788"/>
                      <a:pt x="132239" y="36710"/>
                      <a:pt x="132212" y="36631"/>
                    </a:cubicBezTo>
                    <a:lnTo>
                      <a:pt x="132212" y="36631"/>
                    </a:lnTo>
                    <a:lnTo>
                      <a:pt x="132212" y="36631"/>
                    </a:lnTo>
                    <a:lnTo>
                      <a:pt x="132212" y="36631"/>
                    </a:lnTo>
                    <a:lnTo>
                      <a:pt x="132212" y="36631"/>
                    </a:lnTo>
                    <a:lnTo>
                      <a:pt x="132160" y="36553"/>
                    </a:lnTo>
                    <a:cubicBezTo>
                      <a:pt x="132056" y="36292"/>
                      <a:pt x="131952" y="36084"/>
                      <a:pt x="131874" y="35901"/>
                    </a:cubicBezTo>
                    <a:cubicBezTo>
                      <a:pt x="131769" y="35667"/>
                      <a:pt x="131717" y="35432"/>
                      <a:pt x="131665" y="35197"/>
                    </a:cubicBezTo>
                    <a:cubicBezTo>
                      <a:pt x="131639" y="35119"/>
                      <a:pt x="131639" y="35015"/>
                      <a:pt x="131639" y="34911"/>
                    </a:cubicBezTo>
                    <a:cubicBezTo>
                      <a:pt x="131613" y="34832"/>
                      <a:pt x="131613" y="34754"/>
                      <a:pt x="131639" y="34676"/>
                    </a:cubicBezTo>
                    <a:cubicBezTo>
                      <a:pt x="131639" y="34546"/>
                      <a:pt x="131665" y="34441"/>
                      <a:pt x="131691" y="34311"/>
                    </a:cubicBezTo>
                    <a:cubicBezTo>
                      <a:pt x="131717" y="34207"/>
                      <a:pt x="131743" y="34102"/>
                      <a:pt x="131769" y="33998"/>
                    </a:cubicBezTo>
                    <a:cubicBezTo>
                      <a:pt x="131795" y="33894"/>
                      <a:pt x="131847" y="33763"/>
                      <a:pt x="131900" y="33659"/>
                    </a:cubicBezTo>
                    <a:lnTo>
                      <a:pt x="131926" y="33581"/>
                    </a:lnTo>
                    <a:lnTo>
                      <a:pt x="131926" y="33581"/>
                    </a:lnTo>
                    <a:cubicBezTo>
                      <a:pt x="131978" y="33451"/>
                      <a:pt x="132030" y="33320"/>
                      <a:pt x="132056" y="33190"/>
                    </a:cubicBezTo>
                    <a:lnTo>
                      <a:pt x="132082" y="33112"/>
                    </a:lnTo>
                    <a:lnTo>
                      <a:pt x="132134" y="32981"/>
                    </a:lnTo>
                    <a:cubicBezTo>
                      <a:pt x="132134" y="32955"/>
                      <a:pt x="132160" y="32903"/>
                      <a:pt x="132160" y="32851"/>
                    </a:cubicBezTo>
                    <a:lnTo>
                      <a:pt x="132160" y="32851"/>
                    </a:lnTo>
                    <a:cubicBezTo>
                      <a:pt x="132160" y="32825"/>
                      <a:pt x="132160" y="32825"/>
                      <a:pt x="132186" y="32799"/>
                    </a:cubicBezTo>
                    <a:cubicBezTo>
                      <a:pt x="132265" y="32460"/>
                      <a:pt x="132239" y="32095"/>
                      <a:pt x="132134" y="31756"/>
                    </a:cubicBezTo>
                    <a:cubicBezTo>
                      <a:pt x="132108" y="31704"/>
                      <a:pt x="132108" y="31652"/>
                      <a:pt x="132082" y="31626"/>
                    </a:cubicBezTo>
                    <a:lnTo>
                      <a:pt x="132082" y="31626"/>
                    </a:lnTo>
                    <a:lnTo>
                      <a:pt x="132056" y="31547"/>
                    </a:lnTo>
                    <a:cubicBezTo>
                      <a:pt x="132004" y="31469"/>
                      <a:pt x="131978" y="31417"/>
                      <a:pt x="131952" y="31365"/>
                    </a:cubicBezTo>
                    <a:cubicBezTo>
                      <a:pt x="131874" y="31234"/>
                      <a:pt x="131821" y="31104"/>
                      <a:pt x="131743" y="31000"/>
                    </a:cubicBezTo>
                    <a:cubicBezTo>
                      <a:pt x="131613" y="30791"/>
                      <a:pt x="131456" y="30557"/>
                      <a:pt x="131326" y="30400"/>
                    </a:cubicBezTo>
                    <a:lnTo>
                      <a:pt x="131274" y="30322"/>
                    </a:lnTo>
                    <a:cubicBezTo>
                      <a:pt x="130883" y="29801"/>
                      <a:pt x="130544" y="29357"/>
                      <a:pt x="130205" y="28940"/>
                    </a:cubicBezTo>
                    <a:cubicBezTo>
                      <a:pt x="130022" y="28732"/>
                      <a:pt x="129814" y="28497"/>
                      <a:pt x="129605" y="28262"/>
                    </a:cubicBezTo>
                    <a:cubicBezTo>
                      <a:pt x="129501" y="28158"/>
                      <a:pt x="129397" y="28054"/>
                      <a:pt x="129266" y="27975"/>
                    </a:cubicBezTo>
                    <a:lnTo>
                      <a:pt x="129266" y="27949"/>
                    </a:lnTo>
                    <a:lnTo>
                      <a:pt x="129188" y="27897"/>
                    </a:lnTo>
                    <a:lnTo>
                      <a:pt x="129188" y="27897"/>
                    </a:lnTo>
                    <a:cubicBezTo>
                      <a:pt x="129136" y="27819"/>
                      <a:pt x="129058" y="27767"/>
                      <a:pt x="128980" y="27689"/>
                    </a:cubicBezTo>
                    <a:lnTo>
                      <a:pt x="128927" y="27637"/>
                    </a:lnTo>
                    <a:lnTo>
                      <a:pt x="128927" y="27637"/>
                    </a:lnTo>
                    <a:cubicBezTo>
                      <a:pt x="128875" y="27584"/>
                      <a:pt x="128797" y="27532"/>
                      <a:pt x="128745" y="27480"/>
                    </a:cubicBezTo>
                    <a:lnTo>
                      <a:pt x="128615" y="27376"/>
                    </a:lnTo>
                    <a:lnTo>
                      <a:pt x="128562" y="27350"/>
                    </a:lnTo>
                    <a:lnTo>
                      <a:pt x="128536" y="27324"/>
                    </a:lnTo>
                    <a:lnTo>
                      <a:pt x="128536" y="27324"/>
                    </a:lnTo>
                    <a:lnTo>
                      <a:pt x="128510" y="27324"/>
                    </a:lnTo>
                    <a:lnTo>
                      <a:pt x="128171" y="27063"/>
                    </a:lnTo>
                    <a:lnTo>
                      <a:pt x="128171" y="27037"/>
                    </a:lnTo>
                    <a:lnTo>
                      <a:pt x="128171" y="27037"/>
                    </a:lnTo>
                    <a:lnTo>
                      <a:pt x="128171" y="27037"/>
                    </a:lnTo>
                    <a:lnTo>
                      <a:pt x="128145" y="27037"/>
                    </a:lnTo>
                    <a:lnTo>
                      <a:pt x="128041" y="26933"/>
                    </a:lnTo>
                    <a:cubicBezTo>
                      <a:pt x="127884" y="26828"/>
                      <a:pt x="127754" y="26698"/>
                      <a:pt x="127624" y="26594"/>
                    </a:cubicBezTo>
                    <a:lnTo>
                      <a:pt x="127624" y="26594"/>
                    </a:lnTo>
                    <a:lnTo>
                      <a:pt x="127624" y="26594"/>
                    </a:lnTo>
                    <a:cubicBezTo>
                      <a:pt x="127467" y="26437"/>
                      <a:pt x="127337" y="26307"/>
                      <a:pt x="127207" y="26177"/>
                    </a:cubicBezTo>
                    <a:cubicBezTo>
                      <a:pt x="126894" y="25812"/>
                      <a:pt x="126659" y="25525"/>
                      <a:pt x="126372" y="25238"/>
                    </a:cubicBezTo>
                    <a:cubicBezTo>
                      <a:pt x="126268" y="25134"/>
                      <a:pt x="126112" y="24951"/>
                      <a:pt x="125955" y="24795"/>
                    </a:cubicBezTo>
                    <a:lnTo>
                      <a:pt x="125903" y="24743"/>
                    </a:lnTo>
                    <a:lnTo>
                      <a:pt x="125903" y="24743"/>
                    </a:lnTo>
                    <a:cubicBezTo>
                      <a:pt x="125799" y="24638"/>
                      <a:pt x="125694" y="24560"/>
                      <a:pt x="125616" y="24456"/>
                    </a:cubicBezTo>
                    <a:cubicBezTo>
                      <a:pt x="125512" y="24351"/>
                      <a:pt x="125434" y="24221"/>
                      <a:pt x="125382" y="24143"/>
                    </a:cubicBezTo>
                    <a:lnTo>
                      <a:pt x="125303" y="24039"/>
                    </a:lnTo>
                    <a:lnTo>
                      <a:pt x="125303" y="24039"/>
                    </a:lnTo>
                    <a:lnTo>
                      <a:pt x="125303" y="24039"/>
                    </a:lnTo>
                    <a:lnTo>
                      <a:pt x="125303" y="24039"/>
                    </a:lnTo>
                    <a:lnTo>
                      <a:pt x="125121" y="23804"/>
                    </a:lnTo>
                    <a:cubicBezTo>
                      <a:pt x="124938" y="23517"/>
                      <a:pt x="124756" y="23230"/>
                      <a:pt x="124599" y="22918"/>
                    </a:cubicBezTo>
                    <a:lnTo>
                      <a:pt x="124547" y="22813"/>
                    </a:lnTo>
                    <a:cubicBezTo>
                      <a:pt x="124495" y="22709"/>
                      <a:pt x="124443" y="22579"/>
                      <a:pt x="124417" y="22448"/>
                    </a:cubicBezTo>
                    <a:cubicBezTo>
                      <a:pt x="124417" y="22344"/>
                      <a:pt x="124391" y="22240"/>
                      <a:pt x="124391" y="22109"/>
                    </a:cubicBezTo>
                    <a:cubicBezTo>
                      <a:pt x="124391" y="21979"/>
                      <a:pt x="124391" y="21927"/>
                      <a:pt x="124391" y="21875"/>
                    </a:cubicBezTo>
                    <a:lnTo>
                      <a:pt x="124391" y="21875"/>
                    </a:lnTo>
                    <a:cubicBezTo>
                      <a:pt x="124417" y="21614"/>
                      <a:pt x="124443" y="21327"/>
                      <a:pt x="124469" y="21145"/>
                    </a:cubicBezTo>
                    <a:lnTo>
                      <a:pt x="124469" y="21145"/>
                    </a:lnTo>
                    <a:lnTo>
                      <a:pt x="124469" y="21119"/>
                    </a:lnTo>
                    <a:cubicBezTo>
                      <a:pt x="124469" y="20962"/>
                      <a:pt x="124495" y="20832"/>
                      <a:pt x="124495" y="20701"/>
                    </a:cubicBezTo>
                    <a:lnTo>
                      <a:pt x="124495" y="20675"/>
                    </a:lnTo>
                    <a:lnTo>
                      <a:pt x="124495" y="20493"/>
                    </a:lnTo>
                    <a:lnTo>
                      <a:pt x="124495" y="20389"/>
                    </a:lnTo>
                    <a:cubicBezTo>
                      <a:pt x="124495" y="20258"/>
                      <a:pt x="124469" y="20128"/>
                      <a:pt x="124443" y="20024"/>
                    </a:cubicBezTo>
                    <a:cubicBezTo>
                      <a:pt x="124417" y="19815"/>
                      <a:pt x="124339" y="19606"/>
                      <a:pt x="124260" y="19424"/>
                    </a:cubicBezTo>
                    <a:cubicBezTo>
                      <a:pt x="124208" y="19294"/>
                      <a:pt x="124156" y="19137"/>
                      <a:pt x="124078" y="18981"/>
                    </a:cubicBezTo>
                    <a:lnTo>
                      <a:pt x="123922" y="18642"/>
                    </a:lnTo>
                    <a:lnTo>
                      <a:pt x="123922" y="18616"/>
                    </a:lnTo>
                    <a:lnTo>
                      <a:pt x="123922" y="18590"/>
                    </a:lnTo>
                    <a:cubicBezTo>
                      <a:pt x="123843" y="18485"/>
                      <a:pt x="123791" y="18329"/>
                      <a:pt x="123713" y="18172"/>
                    </a:cubicBezTo>
                    <a:lnTo>
                      <a:pt x="123661" y="18094"/>
                    </a:lnTo>
                    <a:cubicBezTo>
                      <a:pt x="123452" y="17625"/>
                      <a:pt x="123218" y="17130"/>
                      <a:pt x="122983" y="16634"/>
                    </a:cubicBezTo>
                    <a:cubicBezTo>
                      <a:pt x="122853" y="16373"/>
                      <a:pt x="122722" y="16113"/>
                      <a:pt x="122566" y="15826"/>
                    </a:cubicBezTo>
                    <a:lnTo>
                      <a:pt x="122357" y="15409"/>
                    </a:lnTo>
                    <a:lnTo>
                      <a:pt x="122331" y="15357"/>
                    </a:lnTo>
                    <a:lnTo>
                      <a:pt x="122149" y="15044"/>
                    </a:lnTo>
                    <a:cubicBezTo>
                      <a:pt x="122123" y="14966"/>
                      <a:pt x="122096" y="14887"/>
                      <a:pt x="122044" y="14809"/>
                    </a:cubicBezTo>
                    <a:cubicBezTo>
                      <a:pt x="122018" y="14705"/>
                      <a:pt x="121992" y="14574"/>
                      <a:pt x="121940" y="14444"/>
                    </a:cubicBezTo>
                    <a:lnTo>
                      <a:pt x="121940" y="14418"/>
                    </a:lnTo>
                    <a:cubicBezTo>
                      <a:pt x="121940" y="14366"/>
                      <a:pt x="121940" y="14314"/>
                      <a:pt x="121914" y="14262"/>
                    </a:cubicBezTo>
                    <a:lnTo>
                      <a:pt x="121914" y="14262"/>
                    </a:lnTo>
                    <a:lnTo>
                      <a:pt x="121914" y="14131"/>
                    </a:lnTo>
                    <a:cubicBezTo>
                      <a:pt x="121888" y="14027"/>
                      <a:pt x="121888" y="13897"/>
                      <a:pt x="121914" y="13766"/>
                    </a:cubicBezTo>
                    <a:cubicBezTo>
                      <a:pt x="121940" y="13610"/>
                      <a:pt x="121966" y="13427"/>
                      <a:pt x="122018" y="13271"/>
                    </a:cubicBezTo>
                    <a:cubicBezTo>
                      <a:pt x="122096" y="13062"/>
                      <a:pt x="122201" y="12854"/>
                      <a:pt x="122305" y="12671"/>
                    </a:cubicBezTo>
                    <a:lnTo>
                      <a:pt x="122357" y="12567"/>
                    </a:lnTo>
                    <a:lnTo>
                      <a:pt x="122461" y="12384"/>
                    </a:lnTo>
                    <a:lnTo>
                      <a:pt x="122488" y="12306"/>
                    </a:lnTo>
                    <a:cubicBezTo>
                      <a:pt x="122540" y="12228"/>
                      <a:pt x="122566" y="12176"/>
                      <a:pt x="122592" y="12072"/>
                    </a:cubicBezTo>
                    <a:cubicBezTo>
                      <a:pt x="122618" y="12019"/>
                      <a:pt x="122644" y="11915"/>
                      <a:pt x="122670" y="11837"/>
                    </a:cubicBezTo>
                    <a:lnTo>
                      <a:pt x="122670" y="11811"/>
                    </a:lnTo>
                    <a:cubicBezTo>
                      <a:pt x="122722" y="11628"/>
                      <a:pt x="122748" y="11420"/>
                      <a:pt x="122748" y="11211"/>
                    </a:cubicBezTo>
                    <a:cubicBezTo>
                      <a:pt x="122748" y="11029"/>
                      <a:pt x="122722" y="10846"/>
                      <a:pt x="122696" y="10664"/>
                    </a:cubicBezTo>
                    <a:cubicBezTo>
                      <a:pt x="122644" y="10273"/>
                      <a:pt x="122566" y="9908"/>
                      <a:pt x="122435" y="9516"/>
                    </a:cubicBezTo>
                    <a:cubicBezTo>
                      <a:pt x="122357" y="9178"/>
                      <a:pt x="122253" y="8786"/>
                      <a:pt x="122175" y="8395"/>
                    </a:cubicBezTo>
                    <a:cubicBezTo>
                      <a:pt x="122096" y="7978"/>
                      <a:pt x="122018" y="7535"/>
                      <a:pt x="121966" y="7144"/>
                    </a:cubicBezTo>
                    <a:lnTo>
                      <a:pt x="121966" y="7144"/>
                    </a:lnTo>
                    <a:cubicBezTo>
                      <a:pt x="121914" y="6753"/>
                      <a:pt x="121810" y="6362"/>
                      <a:pt x="121705" y="5971"/>
                    </a:cubicBezTo>
                    <a:lnTo>
                      <a:pt x="121627" y="5632"/>
                    </a:lnTo>
                    <a:lnTo>
                      <a:pt x="121627" y="5606"/>
                    </a:lnTo>
                    <a:lnTo>
                      <a:pt x="121627" y="5580"/>
                    </a:lnTo>
                    <a:cubicBezTo>
                      <a:pt x="121549" y="5345"/>
                      <a:pt x="121471" y="5058"/>
                      <a:pt x="121393" y="4797"/>
                    </a:cubicBezTo>
                    <a:lnTo>
                      <a:pt x="121366" y="4667"/>
                    </a:lnTo>
                    <a:cubicBezTo>
                      <a:pt x="121314" y="4511"/>
                      <a:pt x="121262" y="4354"/>
                      <a:pt x="121210" y="4198"/>
                    </a:cubicBezTo>
                    <a:cubicBezTo>
                      <a:pt x="121184" y="4094"/>
                      <a:pt x="121158" y="4015"/>
                      <a:pt x="121132" y="3911"/>
                    </a:cubicBezTo>
                    <a:cubicBezTo>
                      <a:pt x="121106" y="3807"/>
                      <a:pt x="121106" y="3755"/>
                      <a:pt x="121080" y="3676"/>
                    </a:cubicBezTo>
                    <a:lnTo>
                      <a:pt x="121080" y="3650"/>
                    </a:lnTo>
                    <a:lnTo>
                      <a:pt x="121080" y="3598"/>
                    </a:lnTo>
                    <a:cubicBezTo>
                      <a:pt x="121054" y="3468"/>
                      <a:pt x="121028" y="3337"/>
                      <a:pt x="121001" y="3207"/>
                    </a:cubicBezTo>
                    <a:cubicBezTo>
                      <a:pt x="120949" y="2998"/>
                      <a:pt x="120923" y="2816"/>
                      <a:pt x="120897" y="2660"/>
                    </a:cubicBezTo>
                    <a:cubicBezTo>
                      <a:pt x="120871" y="2425"/>
                      <a:pt x="120845" y="2216"/>
                      <a:pt x="120845" y="2008"/>
                    </a:cubicBezTo>
                    <a:lnTo>
                      <a:pt x="120845" y="1460"/>
                    </a:lnTo>
                    <a:lnTo>
                      <a:pt x="120845" y="1226"/>
                    </a:lnTo>
                    <a:lnTo>
                      <a:pt x="120845" y="1200"/>
                    </a:lnTo>
                    <a:lnTo>
                      <a:pt x="120845" y="913"/>
                    </a:lnTo>
                    <a:cubicBezTo>
                      <a:pt x="120845" y="808"/>
                      <a:pt x="120871" y="678"/>
                      <a:pt x="120871" y="548"/>
                    </a:cubicBezTo>
                    <a:cubicBezTo>
                      <a:pt x="120923" y="443"/>
                      <a:pt x="120949" y="313"/>
                      <a:pt x="120975" y="183"/>
                    </a:cubicBezTo>
                    <a:cubicBezTo>
                      <a:pt x="120949" y="104"/>
                      <a:pt x="120923" y="52"/>
                      <a:pt x="120845" y="26"/>
                    </a:cubicBezTo>
                    <a:cubicBezTo>
                      <a:pt x="120819" y="26"/>
                      <a:pt x="120819" y="26"/>
                      <a:pt x="120793" y="26"/>
                    </a:cubicBezTo>
                    <a:cubicBezTo>
                      <a:pt x="120715" y="0"/>
                      <a:pt x="120610" y="52"/>
                      <a:pt x="120584" y="131"/>
                    </a:cubicBezTo>
                    <a:cubicBezTo>
                      <a:pt x="120558" y="183"/>
                      <a:pt x="120532" y="235"/>
                      <a:pt x="120532" y="287"/>
                    </a:cubicBezTo>
                    <a:lnTo>
                      <a:pt x="120532" y="287"/>
                    </a:lnTo>
                    <a:cubicBezTo>
                      <a:pt x="120506" y="339"/>
                      <a:pt x="120480" y="417"/>
                      <a:pt x="120454" y="470"/>
                    </a:cubicBezTo>
                    <a:lnTo>
                      <a:pt x="120454" y="470"/>
                    </a:lnTo>
                    <a:lnTo>
                      <a:pt x="120376" y="626"/>
                    </a:lnTo>
                    <a:cubicBezTo>
                      <a:pt x="120324" y="782"/>
                      <a:pt x="120271" y="913"/>
                      <a:pt x="120219" y="1069"/>
                    </a:cubicBezTo>
                    <a:cubicBezTo>
                      <a:pt x="120089" y="1252"/>
                      <a:pt x="119985" y="1434"/>
                      <a:pt x="119906" y="1643"/>
                    </a:cubicBezTo>
                    <a:cubicBezTo>
                      <a:pt x="119906" y="1877"/>
                      <a:pt x="119906" y="2164"/>
                      <a:pt x="119933" y="2451"/>
                    </a:cubicBezTo>
                    <a:cubicBezTo>
                      <a:pt x="119933" y="2712"/>
                      <a:pt x="119985" y="2946"/>
                      <a:pt x="120037" y="3181"/>
                    </a:cubicBezTo>
                    <a:cubicBezTo>
                      <a:pt x="120037" y="3285"/>
                      <a:pt x="120063" y="3416"/>
                      <a:pt x="120089" y="3494"/>
                    </a:cubicBezTo>
                    <a:lnTo>
                      <a:pt x="120089" y="3520"/>
                    </a:lnTo>
                    <a:lnTo>
                      <a:pt x="120089" y="3546"/>
                    </a:lnTo>
                    <a:lnTo>
                      <a:pt x="120089" y="3546"/>
                    </a:lnTo>
                    <a:cubicBezTo>
                      <a:pt x="120115" y="3676"/>
                      <a:pt x="120115" y="3833"/>
                      <a:pt x="120167" y="3989"/>
                    </a:cubicBezTo>
                    <a:cubicBezTo>
                      <a:pt x="120219" y="4250"/>
                      <a:pt x="120271" y="4511"/>
                      <a:pt x="120350" y="4745"/>
                    </a:cubicBezTo>
                    <a:cubicBezTo>
                      <a:pt x="120454" y="5110"/>
                      <a:pt x="120558" y="5475"/>
                      <a:pt x="120636" y="5788"/>
                    </a:cubicBezTo>
                    <a:lnTo>
                      <a:pt x="120636" y="5814"/>
                    </a:lnTo>
                    <a:lnTo>
                      <a:pt x="120636" y="5814"/>
                    </a:lnTo>
                    <a:lnTo>
                      <a:pt x="120689" y="5892"/>
                    </a:lnTo>
                    <a:lnTo>
                      <a:pt x="120715" y="5997"/>
                    </a:lnTo>
                    <a:cubicBezTo>
                      <a:pt x="120741" y="6101"/>
                      <a:pt x="120767" y="6231"/>
                      <a:pt x="120819" y="6336"/>
                    </a:cubicBezTo>
                    <a:cubicBezTo>
                      <a:pt x="120871" y="6544"/>
                      <a:pt x="120923" y="6753"/>
                      <a:pt x="120975" y="6935"/>
                    </a:cubicBezTo>
                    <a:lnTo>
                      <a:pt x="120975" y="6935"/>
                    </a:lnTo>
                    <a:lnTo>
                      <a:pt x="121028" y="7066"/>
                    </a:lnTo>
                    <a:cubicBezTo>
                      <a:pt x="121054" y="7196"/>
                      <a:pt x="121080" y="7300"/>
                      <a:pt x="121106" y="7405"/>
                    </a:cubicBezTo>
                    <a:lnTo>
                      <a:pt x="121106" y="7457"/>
                    </a:lnTo>
                    <a:cubicBezTo>
                      <a:pt x="121132" y="7561"/>
                      <a:pt x="121158" y="7639"/>
                      <a:pt x="121184" y="7718"/>
                    </a:cubicBezTo>
                    <a:lnTo>
                      <a:pt x="121184" y="7770"/>
                    </a:lnTo>
                    <a:lnTo>
                      <a:pt x="121184" y="7874"/>
                    </a:lnTo>
                    <a:lnTo>
                      <a:pt x="121184" y="7926"/>
                    </a:lnTo>
                    <a:lnTo>
                      <a:pt x="121184" y="8056"/>
                    </a:lnTo>
                    <a:lnTo>
                      <a:pt x="121184" y="8056"/>
                    </a:lnTo>
                    <a:cubicBezTo>
                      <a:pt x="121184" y="8083"/>
                      <a:pt x="121184" y="8109"/>
                      <a:pt x="121184" y="8109"/>
                    </a:cubicBezTo>
                    <a:cubicBezTo>
                      <a:pt x="121184" y="8265"/>
                      <a:pt x="121210" y="8395"/>
                      <a:pt x="121210" y="8552"/>
                    </a:cubicBezTo>
                    <a:cubicBezTo>
                      <a:pt x="121210" y="8839"/>
                      <a:pt x="121210" y="9125"/>
                      <a:pt x="121210" y="9360"/>
                    </a:cubicBezTo>
                    <a:cubicBezTo>
                      <a:pt x="121210" y="9438"/>
                      <a:pt x="121210" y="9516"/>
                      <a:pt x="121184" y="9595"/>
                    </a:cubicBezTo>
                    <a:cubicBezTo>
                      <a:pt x="121158" y="9699"/>
                      <a:pt x="121158" y="9803"/>
                      <a:pt x="121106" y="9908"/>
                    </a:cubicBezTo>
                    <a:cubicBezTo>
                      <a:pt x="121080" y="10038"/>
                      <a:pt x="121028" y="10168"/>
                      <a:pt x="120975" y="10273"/>
                    </a:cubicBezTo>
                    <a:cubicBezTo>
                      <a:pt x="120897" y="10403"/>
                      <a:pt x="120819" y="10559"/>
                      <a:pt x="120741" y="10690"/>
                    </a:cubicBezTo>
                    <a:cubicBezTo>
                      <a:pt x="120584" y="10950"/>
                      <a:pt x="120428" y="11185"/>
                      <a:pt x="120298" y="11394"/>
                    </a:cubicBezTo>
                    <a:lnTo>
                      <a:pt x="120245" y="11498"/>
                    </a:lnTo>
                    <a:lnTo>
                      <a:pt x="120167" y="11576"/>
                    </a:lnTo>
                    <a:lnTo>
                      <a:pt x="120141" y="11654"/>
                    </a:lnTo>
                    <a:lnTo>
                      <a:pt x="120141" y="11654"/>
                    </a:lnTo>
                    <a:cubicBezTo>
                      <a:pt x="120089" y="11733"/>
                      <a:pt x="120063" y="11785"/>
                      <a:pt x="120011" y="11863"/>
                    </a:cubicBezTo>
                    <a:cubicBezTo>
                      <a:pt x="119959" y="11993"/>
                      <a:pt x="119933" y="12150"/>
                      <a:pt x="119933" y="12306"/>
                    </a:cubicBezTo>
                    <a:cubicBezTo>
                      <a:pt x="119933" y="12384"/>
                      <a:pt x="119959" y="12489"/>
                      <a:pt x="119985" y="12567"/>
                    </a:cubicBezTo>
                    <a:lnTo>
                      <a:pt x="119985" y="12619"/>
                    </a:lnTo>
                    <a:cubicBezTo>
                      <a:pt x="120011" y="12723"/>
                      <a:pt x="120037" y="12802"/>
                      <a:pt x="120063" y="12906"/>
                    </a:cubicBezTo>
                    <a:lnTo>
                      <a:pt x="120063" y="12906"/>
                    </a:lnTo>
                    <a:lnTo>
                      <a:pt x="120089" y="12984"/>
                    </a:lnTo>
                    <a:cubicBezTo>
                      <a:pt x="120141" y="13114"/>
                      <a:pt x="120167" y="13245"/>
                      <a:pt x="120219" y="13375"/>
                    </a:cubicBezTo>
                    <a:cubicBezTo>
                      <a:pt x="120245" y="13506"/>
                      <a:pt x="120271" y="13662"/>
                      <a:pt x="120324" y="13792"/>
                    </a:cubicBezTo>
                    <a:lnTo>
                      <a:pt x="120324" y="13818"/>
                    </a:lnTo>
                    <a:lnTo>
                      <a:pt x="120324" y="13844"/>
                    </a:lnTo>
                    <a:cubicBezTo>
                      <a:pt x="120350" y="13975"/>
                      <a:pt x="120376" y="14079"/>
                      <a:pt x="120402" y="14183"/>
                    </a:cubicBezTo>
                    <a:cubicBezTo>
                      <a:pt x="120454" y="14392"/>
                      <a:pt x="120532" y="14574"/>
                      <a:pt x="120584" y="14705"/>
                    </a:cubicBezTo>
                    <a:cubicBezTo>
                      <a:pt x="120584" y="14783"/>
                      <a:pt x="120610" y="14861"/>
                      <a:pt x="120663" y="14939"/>
                    </a:cubicBezTo>
                    <a:cubicBezTo>
                      <a:pt x="120793" y="15357"/>
                      <a:pt x="120897" y="15774"/>
                      <a:pt x="121001" y="16191"/>
                    </a:cubicBezTo>
                    <a:cubicBezTo>
                      <a:pt x="121028" y="16295"/>
                      <a:pt x="121054" y="16426"/>
                      <a:pt x="121080" y="16530"/>
                    </a:cubicBezTo>
                    <a:cubicBezTo>
                      <a:pt x="121132" y="16712"/>
                      <a:pt x="121184" y="16895"/>
                      <a:pt x="121262" y="17130"/>
                    </a:cubicBezTo>
                    <a:lnTo>
                      <a:pt x="121314" y="17312"/>
                    </a:lnTo>
                    <a:lnTo>
                      <a:pt x="121340" y="17442"/>
                    </a:lnTo>
                    <a:lnTo>
                      <a:pt x="121393" y="17573"/>
                    </a:lnTo>
                    <a:cubicBezTo>
                      <a:pt x="121419" y="17703"/>
                      <a:pt x="121471" y="17833"/>
                      <a:pt x="121497" y="17964"/>
                    </a:cubicBezTo>
                    <a:lnTo>
                      <a:pt x="121497" y="17964"/>
                    </a:lnTo>
                    <a:lnTo>
                      <a:pt x="121549" y="18016"/>
                    </a:lnTo>
                    <a:lnTo>
                      <a:pt x="121523" y="18016"/>
                    </a:lnTo>
                    <a:lnTo>
                      <a:pt x="121523" y="18016"/>
                    </a:lnTo>
                    <a:cubicBezTo>
                      <a:pt x="121471" y="17990"/>
                      <a:pt x="121419" y="17964"/>
                      <a:pt x="121393" y="17964"/>
                    </a:cubicBezTo>
                    <a:lnTo>
                      <a:pt x="121314" y="17912"/>
                    </a:lnTo>
                    <a:cubicBezTo>
                      <a:pt x="121001" y="17677"/>
                      <a:pt x="120715" y="17390"/>
                      <a:pt x="120454" y="17103"/>
                    </a:cubicBezTo>
                    <a:lnTo>
                      <a:pt x="120454" y="17103"/>
                    </a:lnTo>
                    <a:lnTo>
                      <a:pt x="120454" y="17103"/>
                    </a:lnTo>
                    <a:lnTo>
                      <a:pt x="120454" y="17103"/>
                    </a:lnTo>
                    <a:lnTo>
                      <a:pt x="120219" y="16843"/>
                    </a:lnTo>
                    <a:lnTo>
                      <a:pt x="120167" y="16791"/>
                    </a:lnTo>
                    <a:lnTo>
                      <a:pt x="120141" y="16791"/>
                    </a:lnTo>
                    <a:lnTo>
                      <a:pt x="120141" y="16791"/>
                    </a:lnTo>
                    <a:cubicBezTo>
                      <a:pt x="120089" y="16712"/>
                      <a:pt x="120011" y="16634"/>
                      <a:pt x="119959" y="16582"/>
                    </a:cubicBezTo>
                    <a:cubicBezTo>
                      <a:pt x="119880" y="16504"/>
                      <a:pt x="119750" y="16373"/>
                      <a:pt x="119620" y="16269"/>
                    </a:cubicBezTo>
                    <a:cubicBezTo>
                      <a:pt x="119567" y="16191"/>
                      <a:pt x="119489" y="16139"/>
                      <a:pt x="119411" y="16087"/>
                    </a:cubicBezTo>
                    <a:lnTo>
                      <a:pt x="119385" y="16087"/>
                    </a:lnTo>
                    <a:lnTo>
                      <a:pt x="119385" y="16087"/>
                    </a:lnTo>
                    <a:lnTo>
                      <a:pt x="119333" y="16035"/>
                    </a:lnTo>
                    <a:cubicBezTo>
                      <a:pt x="119229" y="15930"/>
                      <a:pt x="119124" y="15852"/>
                      <a:pt x="118994" y="15774"/>
                    </a:cubicBezTo>
                    <a:lnTo>
                      <a:pt x="118968" y="15748"/>
                    </a:lnTo>
                    <a:cubicBezTo>
                      <a:pt x="118864" y="15669"/>
                      <a:pt x="118759" y="15591"/>
                      <a:pt x="118629" y="15513"/>
                    </a:cubicBezTo>
                    <a:lnTo>
                      <a:pt x="118577" y="15487"/>
                    </a:lnTo>
                    <a:lnTo>
                      <a:pt x="118577" y="15487"/>
                    </a:lnTo>
                    <a:cubicBezTo>
                      <a:pt x="118499" y="15435"/>
                      <a:pt x="118368" y="15331"/>
                      <a:pt x="118264" y="15278"/>
                    </a:cubicBezTo>
                    <a:cubicBezTo>
                      <a:pt x="118160" y="15200"/>
                      <a:pt x="118003" y="15122"/>
                      <a:pt x="117847" y="15044"/>
                    </a:cubicBezTo>
                    <a:lnTo>
                      <a:pt x="117821" y="15044"/>
                    </a:lnTo>
                    <a:lnTo>
                      <a:pt x="117821" y="15044"/>
                    </a:lnTo>
                    <a:lnTo>
                      <a:pt x="117742" y="15018"/>
                    </a:lnTo>
                    <a:lnTo>
                      <a:pt x="117690" y="14992"/>
                    </a:lnTo>
                    <a:lnTo>
                      <a:pt x="117586" y="14939"/>
                    </a:lnTo>
                    <a:lnTo>
                      <a:pt x="117456" y="14887"/>
                    </a:lnTo>
                    <a:cubicBezTo>
                      <a:pt x="117351" y="14835"/>
                      <a:pt x="117221" y="14783"/>
                      <a:pt x="117117" y="14757"/>
                    </a:cubicBezTo>
                    <a:lnTo>
                      <a:pt x="117117" y="14757"/>
                    </a:lnTo>
                    <a:lnTo>
                      <a:pt x="117039" y="14731"/>
                    </a:lnTo>
                    <a:cubicBezTo>
                      <a:pt x="116856" y="14679"/>
                      <a:pt x="116726" y="14627"/>
                      <a:pt x="116595" y="14601"/>
                    </a:cubicBezTo>
                    <a:cubicBezTo>
                      <a:pt x="116308" y="14496"/>
                      <a:pt x="115996" y="14418"/>
                      <a:pt x="115761" y="14366"/>
                    </a:cubicBezTo>
                    <a:cubicBezTo>
                      <a:pt x="115605" y="14314"/>
                      <a:pt x="115474" y="14288"/>
                      <a:pt x="115370" y="14262"/>
                    </a:cubicBezTo>
                    <a:lnTo>
                      <a:pt x="115370" y="14262"/>
                    </a:lnTo>
                    <a:lnTo>
                      <a:pt x="115370" y="14262"/>
                    </a:lnTo>
                    <a:lnTo>
                      <a:pt x="115318" y="14262"/>
                    </a:lnTo>
                    <a:cubicBezTo>
                      <a:pt x="115266" y="14236"/>
                      <a:pt x="115187" y="14209"/>
                      <a:pt x="115109" y="14183"/>
                    </a:cubicBezTo>
                    <a:lnTo>
                      <a:pt x="115109" y="14183"/>
                    </a:lnTo>
                    <a:lnTo>
                      <a:pt x="115057" y="14157"/>
                    </a:lnTo>
                    <a:lnTo>
                      <a:pt x="115057" y="14157"/>
                    </a:lnTo>
                    <a:cubicBezTo>
                      <a:pt x="114979" y="14131"/>
                      <a:pt x="114901" y="14105"/>
                      <a:pt x="114796" y="14105"/>
                    </a:cubicBezTo>
                    <a:cubicBezTo>
                      <a:pt x="114718" y="14079"/>
                      <a:pt x="114614" y="14053"/>
                      <a:pt x="114536" y="14053"/>
                    </a:cubicBezTo>
                    <a:lnTo>
                      <a:pt x="114483" y="14053"/>
                    </a:lnTo>
                    <a:lnTo>
                      <a:pt x="114431" y="14053"/>
                    </a:lnTo>
                    <a:lnTo>
                      <a:pt x="114249" y="14027"/>
                    </a:lnTo>
                    <a:lnTo>
                      <a:pt x="114144" y="14027"/>
                    </a:lnTo>
                    <a:lnTo>
                      <a:pt x="114092" y="14027"/>
                    </a:lnTo>
                    <a:lnTo>
                      <a:pt x="113884" y="14027"/>
                    </a:lnTo>
                    <a:lnTo>
                      <a:pt x="113597" y="14027"/>
                    </a:lnTo>
                    <a:lnTo>
                      <a:pt x="113336" y="14027"/>
                    </a:lnTo>
                    <a:lnTo>
                      <a:pt x="113232" y="14027"/>
                    </a:lnTo>
                    <a:lnTo>
                      <a:pt x="113049" y="14027"/>
                    </a:lnTo>
                    <a:lnTo>
                      <a:pt x="113023" y="14027"/>
                    </a:lnTo>
                    <a:cubicBezTo>
                      <a:pt x="112867" y="14001"/>
                      <a:pt x="112684" y="14001"/>
                      <a:pt x="112554" y="13975"/>
                    </a:cubicBezTo>
                    <a:lnTo>
                      <a:pt x="112398" y="13975"/>
                    </a:lnTo>
                    <a:lnTo>
                      <a:pt x="112346" y="13975"/>
                    </a:lnTo>
                    <a:lnTo>
                      <a:pt x="112137" y="13975"/>
                    </a:lnTo>
                    <a:cubicBezTo>
                      <a:pt x="111981" y="13975"/>
                      <a:pt x="111824" y="13949"/>
                      <a:pt x="111694" y="13923"/>
                    </a:cubicBezTo>
                    <a:cubicBezTo>
                      <a:pt x="111433" y="13871"/>
                      <a:pt x="111146" y="13792"/>
                      <a:pt x="110885" y="13714"/>
                    </a:cubicBezTo>
                    <a:cubicBezTo>
                      <a:pt x="110416" y="13558"/>
                      <a:pt x="109947" y="13375"/>
                      <a:pt x="109582" y="13219"/>
                    </a:cubicBezTo>
                    <a:cubicBezTo>
                      <a:pt x="109504" y="13193"/>
                      <a:pt x="109425" y="13167"/>
                      <a:pt x="109321" y="13114"/>
                    </a:cubicBezTo>
                    <a:cubicBezTo>
                      <a:pt x="109243" y="13088"/>
                      <a:pt x="109217" y="13062"/>
                      <a:pt x="109165" y="13036"/>
                    </a:cubicBezTo>
                    <a:lnTo>
                      <a:pt x="109087" y="12984"/>
                    </a:lnTo>
                    <a:lnTo>
                      <a:pt x="108826" y="12828"/>
                    </a:lnTo>
                    <a:lnTo>
                      <a:pt x="108774" y="12802"/>
                    </a:lnTo>
                    <a:lnTo>
                      <a:pt x="108722" y="12775"/>
                    </a:lnTo>
                    <a:lnTo>
                      <a:pt x="108695" y="12749"/>
                    </a:lnTo>
                    <a:cubicBezTo>
                      <a:pt x="108617" y="12697"/>
                      <a:pt x="108539" y="12645"/>
                      <a:pt x="108461" y="12593"/>
                    </a:cubicBezTo>
                    <a:lnTo>
                      <a:pt x="108148" y="12410"/>
                    </a:lnTo>
                    <a:lnTo>
                      <a:pt x="108148" y="12410"/>
                    </a:lnTo>
                    <a:lnTo>
                      <a:pt x="108122" y="12384"/>
                    </a:lnTo>
                    <a:lnTo>
                      <a:pt x="108096" y="12384"/>
                    </a:lnTo>
                    <a:lnTo>
                      <a:pt x="107887" y="12254"/>
                    </a:lnTo>
                    <a:lnTo>
                      <a:pt x="107600" y="11941"/>
                    </a:lnTo>
                    <a:lnTo>
                      <a:pt x="107600" y="11967"/>
                    </a:lnTo>
                    <a:cubicBezTo>
                      <a:pt x="107548" y="11889"/>
                      <a:pt x="107470" y="11811"/>
                      <a:pt x="107392" y="11707"/>
                    </a:cubicBezTo>
                    <a:cubicBezTo>
                      <a:pt x="107288" y="11602"/>
                      <a:pt x="107261" y="11550"/>
                      <a:pt x="107183" y="11472"/>
                    </a:cubicBezTo>
                    <a:lnTo>
                      <a:pt x="107079" y="11342"/>
                    </a:lnTo>
                    <a:lnTo>
                      <a:pt x="107053" y="11315"/>
                    </a:lnTo>
                    <a:cubicBezTo>
                      <a:pt x="107027" y="11263"/>
                      <a:pt x="106975" y="11211"/>
                      <a:pt x="106923" y="11185"/>
                    </a:cubicBezTo>
                    <a:cubicBezTo>
                      <a:pt x="106844" y="11159"/>
                      <a:pt x="106792" y="11159"/>
                      <a:pt x="106714" y="11185"/>
                    </a:cubicBezTo>
                    <a:cubicBezTo>
                      <a:pt x="106662" y="11237"/>
                      <a:pt x="106610" y="11289"/>
                      <a:pt x="106610" y="11368"/>
                    </a:cubicBezTo>
                    <a:cubicBezTo>
                      <a:pt x="106636" y="11420"/>
                      <a:pt x="106662" y="11472"/>
                      <a:pt x="106688" y="11524"/>
                    </a:cubicBezTo>
                    <a:lnTo>
                      <a:pt x="106688" y="11524"/>
                    </a:lnTo>
                    <a:lnTo>
                      <a:pt x="106740" y="11628"/>
                    </a:lnTo>
                    <a:lnTo>
                      <a:pt x="106844" y="11785"/>
                    </a:lnTo>
                    <a:cubicBezTo>
                      <a:pt x="106870" y="11837"/>
                      <a:pt x="106923" y="11863"/>
                      <a:pt x="106949" y="11915"/>
                    </a:cubicBezTo>
                    <a:lnTo>
                      <a:pt x="106870" y="11811"/>
                    </a:lnTo>
                    <a:lnTo>
                      <a:pt x="106896" y="11863"/>
                    </a:lnTo>
                    <a:lnTo>
                      <a:pt x="106896" y="11863"/>
                    </a:lnTo>
                    <a:lnTo>
                      <a:pt x="106896" y="11863"/>
                    </a:lnTo>
                    <a:cubicBezTo>
                      <a:pt x="106949" y="11915"/>
                      <a:pt x="107027" y="11993"/>
                      <a:pt x="107105" y="12072"/>
                    </a:cubicBezTo>
                    <a:lnTo>
                      <a:pt x="107366" y="12384"/>
                    </a:lnTo>
                    <a:lnTo>
                      <a:pt x="107496" y="12541"/>
                    </a:lnTo>
                    <a:cubicBezTo>
                      <a:pt x="107600" y="12671"/>
                      <a:pt x="107705" y="12802"/>
                      <a:pt x="107783" y="12906"/>
                    </a:cubicBezTo>
                    <a:cubicBezTo>
                      <a:pt x="107991" y="13114"/>
                      <a:pt x="108200" y="13297"/>
                      <a:pt x="108435" y="13453"/>
                    </a:cubicBezTo>
                    <a:cubicBezTo>
                      <a:pt x="108617" y="13610"/>
                      <a:pt x="108852" y="13740"/>
                      <a:pt x="109087" y="13871"/>
                    </a:cubicBezTo>
                    <a:lnTo>
                      <a:pt x="109217" y="13923"/>
                    </a:lnTo>
                    <a:cubicBezTo>
                      <a:pt x="109478" y="14053"/>
                      <a:pt x="109738" y="14157"/>
                      <a:pt x="109999" y="14262"/>
                    </a:cubicBezTo>
                    <a:lnTo>
                      <a:pt x="110051" y="14262"/>
                    </a:lnTo>
                    <a:cubicBezTo>
                      <a:pt x="110103" y="14288"/>
                      <a:pt x="110182" y="14314"/>
                      <a:pt x="110260" y="14314"/>
                    </a:cubicBezTo>
                    <a:lnTo>
                      <a:pt x="110312" y="14314"/>
                    </a:lnTo>
                    <a:lnTo>
                      <a:pt x="110312" y="14314"/>
                    </a:lnTo>
                    <a:cubicBezTo>
                      <a:pt x="110364" y="14314"/>
                      <a:pt x="110416" y="14340"/>
                      <a:pt x="110468" y="14366"/>
                    </a:cubicBezTo>
                    <a:cubicBezTo>
                      <a:pt x="110599" y="14418"/>
                      <a:pt x="110755" y="14444"/>
                      <a:pt x="110912" y="14496"/>
                    </a:cubicBezTo>
                    <a:cubicBezTo>
                      <a:pt x="111172" y="14548"/>
                      <a:pt x="111433" y="14601"/>
                      <a:pt x="111720" y="14627"/>
                    </a:cubicBezTo>
                    <a:cubicBezTo>
                      <a:pt x="112007" y="14679"/>
                      <a:pt x="112319" y="14705"/>
                      <a:pt x="112606" y="14705"/>
                    </a:cubicBezTo>
                    <a:lnTo>
                      <a:pt x="112606" y="14705"/>
                    </a:lnTo>
                    <a:cubicBezTo>
                      <a:pt x="112919" y="14731"/>
                      <a:pt x="113180" y="14757"/>
                      <a:pt x="113414" y="14783"/>
                    </a:cubicBezTo>
                    <a:lnTo>
                      <a:pt x="113779" y="14835"/>
                    </a:lnTo>
                    <a:lnTo>
                      <a:pt x="113806" y="14835"/>
                    </a:lnTo>
                    <a:lnTo>
                      <a:pt x="114197" y="14861"/>
                    </a:lnTo>
                    <a:cubicBezTo>
                      <a:pt x="114718" y="14913"/>
                      <a:pt x="115266" y="15018"/>
                      <a:pt x="115761" y="15148"/>
                    </a:cubicBezTo>
                    <a:cubicBezTo>
                      <a:pt x="115943" y="15226"/>
                      <a:pt x="116126" y="15278"/>
                      <a:pt x="116282" y="15357"/>
                    </a:cubicBezTo>
                    <a:lnTo>
                      <a:pt x="116413" y="15435"/>
                    </a:lnTo>
                    <a:lnTo>
                      <a:pt x="116856" y="15643"/>
                    </a:lnTo>
                    <a:cubicBezTo>
                      <a:pt x="117039" y="15748"/>
                      <a:pt x="117221" y="15852"/>
                      <a:pt x="117377" y="15956"/>
                    </a:cubicBezTo>
                    <a:cubicBezTo>
                      <a:pt x="117534" y="16035"/>
                      <a:pt x="117638" y="16113"/>
                      <a:pt x="117742" y="16191"/>
                    </a:cubicBezTo>
                    <a:lnTo>
                      <a:pt x="117847" y="16243"/>
                    </a:lnTo>
                    <a:cubicBezTo>
                      <a:pt x="118003" y="16347"/>
                      <a:pt x="118160" y="16452"/>
                      <a:pt x="118316" y="16582"/>
                    </a:cubicBezTo>
                    <a:cubicBezTo>
                      <a:pt x="118472" y="16738"/>
                      <a:pt x="118629" y="16895"/>
                      <a:pt x="118785" y="17051"/>
                    </a:cubicBezTo>
                    <a:cubicBezTo>
                      <a:pt x="118942" y="17182"/>
                      <a:pt x="119072" y="17312"/>
                      <a:pt x="119176" y="17390"/>
                    </a:cubicBezTo>
                    <a:lnTo>
                      <a:pt x="119255" y="17468"/>
                    </a:lnTo>
                    <a:lnTo>
                      <a:pt x="119307" y="17521"/>
                    </a:lnTo>
                    <a:lnTo>
                      <a:pt x="119463" y="17677"/>
                    </a:lnTo>
                    <a:cubicBezTo>
                      <a:pt x="119541" y="17755"/>
                      <a:pt x="119594" y="17807"/>
                      <a:pt x="119646" y="17886"/>
                    </a:cubicBezTo>
                    <a:lnTo>
                      <a:pt x="119724" y="17964"/>
                    </a:lnTo>
                    <a:lnTo>
                      <a:pt x="119724" y="17964"/>
                    </a:lnTo>
                    <a:cubicBezTo>
                      <a:pt x="119776" y="18016"/>
                      <a:pt x="119828" y="18094"/>
                      <a:pt x="119880" y="18172"/>
                    </a:cubicBezTo>
                    <a:lnTo>
                      <a:pt x="120011" y="18355"/>
                    </a:lnTo>
                    <a:lnTo>
                      <a:pt x="120141" y="18511"/>
                    </a:lnTo>
                    <a:lnTo>
                      <a:pt x="120245" y="18642"/>
                    </a:lnTo>
                    <a:lnTo>
                      <a:pt x="120454" y="18955"/>
                    </a:lnTo>
                    <a:lnTo>
                      <a:pt x="120454" y="18981"/>
                    </a:lnTo>
                    <a:cubicBezTo>
                      <a:pt x="120532" y="19215"/>
                      <a:pt x="120610" y="19450"/>
                      <a:pt x="120663" y="19659"/>
                    </a:cubicBezTo>
                    <a:lnTo>
                      <a:pt x="120663" y="19659"/>
                    </a:lnTo>
                    <a:lnTo>
                      <a:pt x="120715" y="19867"/>
                    </a:lnTo>
                    <a:cubicBezTo>
                      <a:pt x="120741" y="19945"/>
                      <a:pt x="120767" y="20050"/>
                      <a:pt x="120767" y="20128"/>
                    </a:cubicBezTo>
                    <a:lnTo>
                      <a:pt x="120767" y="20128"/>
                    </a:lnTo>
                    <a:lnTo>
                      <a:pt x="120767" y="20206"/>
                    </a:lnTo>
                    <a:cubicBezTo>
                      <a:pt x="120793" y="20258"/>
                      <a:pt x="120819" y="20336"/>
                      <a:pt x="120819" y="20415"/>
                    </a:cubicBezTo>
                    <a:lnTo>
                      <a:pt x="120871" y="20623"/>
                    </a:lnTo>
                    <a:cubicBezTo>
                      <a:pt x="120871" y="20675"/>
                      <a:pt x="120897" y="20727"/>
                      <a:pt x="120897" y="20780"/>
                    </a:cubicBezTo>
                    <a:lnTo>
                      <a:pt x="120923" y="20832"/>
                    </a:lnTo>
                    <a:cubicBezTo>
                      <a:pt x="120949" y="20910"/>
                      <a:pt x="120975" y="20988"/>
                      <a:pt x="121001" y="21092"/>
                    </a:cubicBezTo>
                    <a:cubicBezTo>
                      <a:pt x="121001" y="21092"/>
                      <a:pt x="121001" y="21119"/>
                      <a:pt x="121028" y="21119"/>
                    </a:cubicBezTo>
                    <a:lnTo>
                      <a:pt x="121028" y="21119"/>
                    </a:lnTo>
                    <a:lnTo>
                      <a:pt x="121028" y="21145"/>
                    </a:lnTo>
                    <a:cubicBezTo>
                      <a:pt x="121080" y="21275"/>
                      <a:pt x="121158" y="21405"/>
                      <a:pt x="121236" y="21510"/>
                    </a:cubicBezTo>
                    <a:lnTo>
                      <a:pt x="121419" y="21744"/>
                    </a:lnTo>
                    <a:cubicBezTo>
                      <a:pt x="121445" y="21770"/>
                      <a:pt x="121471" y="21796"/>
                      <a:pt x="121471" y="21822"/>
                    </a:cubicBezTo>
                    <a:lnTo>
                      <a:pt x="121549" y="21901"/>
                    </a:lnTo>
                    <a:lnTo>
                      <a:pt x="121549" y="21901"/>
                    </a:lnTo>
                    <a:lnTo>
                      <a:pt x="121549" y="21901"/>
                    </a:lnTo>
                    <a:lnTo>
                      <a:pt x="121549" y="21901"/>
                    </a:lnTo>
                    <a:cubicBezTo>
                      <a:pt x="121601" y="21979"/>
                      <a:pt x="121679" y="22057"/>
                      <a:pt x="121731" y="22135"/>
                    </a:cubicBezTo>
                    <a:cubicBezTo>
                      <a:pt x="121810" y="22240"/>
                      <a:pt x="121940" y="22370"/>
                      <a:pt x="122070" y="22500"/>
                    </a:cubicBezTo>
                    <a:lnTo>
                      <a:pt x="122070" y="22553"/>
                    </a:lnTo>
                    <a:lnTo>
                      <a:pt x="122070" y="22579"/>
                    </a:lnTo>
                    <a:cubicBezTo>
                      <a:pt x="122123" y="22839"/>
                      <a:pt x="122201" y="23100"/>
                      <a:pt x="122305" y="23335"/>
                    </a:cubicBezTo>
                    <a:cubicBezTo>
                      <a:pt x="122409" y="23621"/>
                      <a:pt x="122540" y="23908"/>
                      <a:pt x="122722" y="24169"/>
                    </a:cubicBezTo>
                    <a:cubicBezTo>
                      <a:pt x="122879" y="24404"/>
                      <a:pt x="123087" y="24638"/>
                      <a:pt x="123296" y="24873"/>
                    </a:cubicBezTo>
                    <a:cubicBezTo>
                      <a:pt x="123426" y="25029"/>
                      <a:pt x="123583" y="25186"/>
                      <a:pt x="123713" y="25342"/>
                    </a:cubicBezTo>
                    <a:lnTo>
                      <a:pt x="123843" y="25473"/>
                    </a:lnTo>
                    <a:lnTo>
                      <a:pt x="123843" y="25473"/>
                    </a:lnTo>
                    <a:cubicBezTo>
                      <a:pt x="124026" y="25655"/>
                      <a:pt x="124208" y="25864"/>
                      <a:pt x="124417" y="26072"/>
                    </a:cubicBezTo>
                    <a:lnTo>
                      <a:pt x="124495" y="26150"/>
                    </a:lnTo>
                    <a:lnTo>
                      <a:pt x="124573" y="26229"/>
                    </a:lnTo>
                    <a:lnTo>
                      <a:pt x="124678" y="26333"/>
                    </a:lnTo>
                    <a:lnTo>
                      <a:pt x="124678" y="26333"/>
                    </a:lnTo>
                    <a:lnTo>
                      <a:pt x="124756" y="26385"/>
                    </a:lnTo>
                    <a:cubicBezTo>
                      <a:pt x="124834" y="26437"/>
                      <a:pt x="124912" y="26515"/>
                      <a:pt x="124990" y="26568"/>
                    </a:cubicBezTo>
                    <a:lnTo>
                      <a:pt x="125069" y="26646"/>
                    </a:lnTo>
                    <a:cubicBezTo>
                      <a:pt x="125147" y="26724"/>
                      <a:pt x="125225" y="26776"/>
                      <a:pt x="125277" y="26854"/>
                    </a:cubicBezTo>
                    <a:lnTo>
                      <a:pt x="125303" y="26880"/>
                    </a:lnTo>
                    <a:lnTo>
                      <a:pt x="125355" y="26907"/>
                    </a:lnTo>
                    <a:lnTo>
                      <a:pt x="125408" y="26959"/>
                    </a:lnTo>
                    <a:lnTo>
                      <a:pt x="125408" y="26959"/>
                    </a:lnTo>
                    <a:cubicBezTo>
                      <a:pt x="125486" y="27037"/>
                      <a:pt x="125564" y="27115"/>
                      <a:pt x="125616" y="27193"/>
                    </a:cubicBezTo>
                    <a:lnTo>
                      <a:pt x="126190" y="27845"/>
                    </a:lnTo>
                    <a:lnTo>
                      <a:pt x="126242" y="27897"/>
                    </a:lnTo>
                    <a:lnTo>
                      <a:pt x="126268" y="27923"/>
                    </a:lnTo>
                    <a:lnTo>
                      <a:pt x="126320" y="28002"/>
                    </a:lnTo>
                    <a:lnTo>
                      <a:pt x="126424" y="28106"/>
                    </a:lnTo>
                    <a:lnTo>
                      <a:pt x="126607" y="28288"/>
                    </a:lnTo>
                    <a:lnTo>
                      <a:pt x="126894" y="28679"/>
                    </a:lnTo>
                    <a:lnTo>
                      <a:pt x="127102" y="28940"/>
                    </a:lnTo>
                    <a:lnTo>
                      <a:pt x="127207" y="29097"/>
                    </a:lnTo>
                    <a:lnTo>
                      <a:pt x="127233" y="29149"/>
                    </a:lnTo>
                    <a:lnTo>
                      <a:pt x="127233" y="29149"/>
                    </a:lnTo>
                    <a:cubicBezTo>
                      <a:pt x="127363" y="29279"/>
                      <a:pt x="127493" y="29436"/>
                      <a:pt x="127598" y="29592"/>
                    </a:cubicBezTo>
                    <a:cubicBezTo>
                      <a:pt x="127754" y="29827"/>
                      <a:pt x="127937" y="30061"/>
                      <a:pt x="128067" y="30244"/>
                    </a:cubicBezTo>
                    <a:lnTo>
                      <a:pt x="128067" y="30244"/>
                    </a:lnTo>
                    <a:lnTo>
                      <a:pt x="128067" y="30270"/>
                    </a:lnTo>
                    <a:cubicBezTo>
                      <a:pt x="128145" y="30400"/>
                      <a:pt x="128223" y="30504"/>
                      <a:pt x="128302" y="30609"/>
                    </a:cubicBezTo>
                    <a:lnTo>
                      <a:pt x="128302" y="30609"/>
                    </a:lnTo>
                    <a:lnTo>
                      <a:pt x="128302" y="30609"/>
                    </a:lnTo>
                    <a:cubicBezTo>
                      <a:pt x="128380" y="30739"/>
                      <a:pt x="128484" y="30843"/>
                      <a:pt x="128562" y="30948"/>
                    </a:cubicBezTo>
                    <a:cubicBezTo>
                      <a:pt x="128719" y="31182"/>
                      <a:pt x="128875" y="31443"/>
                      <a:pt x="129006" y="31704"/>
                    </a:cubicBezTo>
                    <a:lnTo>
                      <a:pt x="129058" y="31834"/>
                    </a:lnTo>
                    <a:lnTo>
                      <a:pt x="129110" y="31912"/>
                    </a:lnTo>
                    <a:lnTo>
                      <a:pt x="129188" y="32043"/>
                    </a:lnTo>
                    <a:lnTo>
                      <a:pt x="129136" y="32095"/>
                    </a:lnTo>
                    <a:lnTo>
                      <a:pt x="129110" y="32173"/>
                    </a:lnTo>
                    <a:lnTo>
                      <a:pt x="129084" y="32225"/>
                    </a:lnTo>
                    <a:lnTo>
                      <a:pt x="128823" y="32668"/>
                    </a:lnTo>
                    <a:lnTo>
                      <a:pt x="128771" y="32668"/>
                    </a:lnTo>
                    <a:cubicBezTo>
                      <a:pt x="128562" y="32668"/>
                      <a:pt x="128354" y="32616"/>
                      <a:pt x="128171" y="32564"/>
                    </a:cubicBezTo>
                    <a:lnTo>
                      <a:pt x="128041" y="32512"/>
                    </a:lnTo>
                    <a:cubicBezTo>
                      <a:pt x="127937" y="32460"/>
                      <a:pt x="127832" y="32382"/>
                      <a:pt x="127728" y="32330"/>
                    </a:cubicBezTo>
                    <a:lnTo>
                      <a:pt x="127676" y="32277"/>
                    </a:lnTo>
                    <a:lnTo>
                      <a:pt x="127624" y="32251"/>
                    </a:lnTo>
                    <a:lnTo>
                      <a:pt x="127572" y="32199"/>
                    </a:lnTo>
                    <a:lnTo>
                      <a:pt x="127389" y="32095"/>
                    </a:lnTo>
                    <a:lnTo>
                      <a:pt x="127311" y="32017"/>
                    </a:lnTo>
                    <a:lnTo>
                      <a:pt x="127233" y="31965"/>
                    </a:lnTo>
                    <a:cubicBezTo>
                      <a:pt x="127181" y="31938"/>
                      <a:pt x="127128" y="31912"/>
                      <a:pt x="127102" y="31860"/>
                    </a:cubicBezTo>
                    <a:cubicBezTo>
                      <a:pt x="126998" y="31782"/>
                      <a:pt x="126894" y="31678"/>
                      <a:pt x="126816" y="31600"/>
                    </a:cubicBezTo>
                    <a:lnTo>
                      <a:pt x="126816" y="31600"/>
                    </a:lnTo>
                    <a:lnTo>
                      <a:pt x="126816" y="31600"/>
                    </a:lnTo>
                    <a:cubicBezTo>
                      <a:pt x="126711" y="31521"/>
                      <a:pt x="126607" y="31417"/>
                      <a:pt x="126503" y="31339"/>
                    </a:cubicBezTo>
                    <a:cubicBezTo>
                      <a:pt x="126398" y="31261"/>
                      <a:pt x="126294" y="31182"/>
                      <a:pt x="126190" y="31078"/>
                    </a:cubicBezTo>
                    <a:lnTo>
                      <a:pt x="126138" y="31052"/>
                    </a:lnTo>
                    <a:lnTo>
                      <a:pt x="126138" y="31052"/>
                    </a:lnTo>
                    <a:cubicBezTo>
                      <a:pt x="126033" y="30974"/>
                      <a:pt x="125903" y="30896"/>
                      <a:pt x="125773" y="30817"/>
                    </a:cubicBezTo>
                    <a:cubicBezTo>
                      <a:pt x="125668" y="30765"/>
                      <a:pt x="125538" y="30687"/>
                      <a:pt x="125408" y="30635"/>
                    </a:cubicBezTo>
                    <a:lnTo>
                      <a:pt x="125043" y="30452"/>
                    </a:lnTo>
                    <a:lnTo>
                      <a:pt x="124912" y="30400"/>
                    </a:lnTo>
                    <a:lnTo>
                      <a:pt x="124912" y="30400"/>
                    </a:lnTo>
                    <a:cubicBezTo>
                      <a:pt x="124469" y="30192"/>
                      <a:pt x="123974" y="29957"/>
                      <a:pt x="123504" y="29748"/>
                    </a:cubicBezTo>
                    <a:lnTo>
                      <a:pt x="123061" y="29566"/>
                    </a:lnTo>
                    <a:cubicBezTo>
                      <a:pt x="122931" y="29514"/>
                      <a:pt x="122800" y="29462"/>
                      <a:pt x="122670" y="29436"/>
                    </a:cubicBezTo>
                    <a:lnTo>
                      <a:pt x="122670" y="29436"/>
                    </a:lnTo>
                    <a:lnTo>
                      <a:pt x="122618" y="29409"/>
                    </a:lnTo>
                    <a:cubicBezTo>
                      <a:pt x="122488" y="29357"/>
                      <a:pt x="122383" y="29331"/>
                      <a:pt x="122253" y="29305"/>
                    </a:cubicBezTo>
                    <a:cubicBezTo>
                      <a:pt x="122096" y="29279"/>
                      <a:pt x="121914" y="29279"/>
                      <a:pt x="121758" y="29279"/>
                    </a:cubicBezTo>
                    <a:cubicBezTo>
                      <a:pt x="121679" y="29253"/>
                      <a:pt x="121575" y="29279"/>
                      <a:pt x="121471" y="29279"/>
                    </a:cubicBezTo>
                    <a:lnTo>
                      <a:pt x="121366" y="29305"/>
                    </a:lnTo>
                    <a:lnTo>
                      <a:pt x="121366" y="29305"/>
                    </a:lnTo>
                    <a:lnTo>
                      <a:pt x="121340" y="29305"/>
                    </a:lnTo>
                    <a:lnTo>
                      <a:pt x="121262" y="29305"/>
                    </a:lnTo>
                    <a:lnTo>
                      <a:pt x="121236" y="29305"/>
                    </a:lnTo>
                    <a:lnTo>
                      <a:pt x="121184" y="29305"/>
                    </a:lnTo>
                    <a:lnTo>
                      <a:pt x="121001" y="29357"/>
                    </a:lnTo>
                    <a:cubicBezTo>
                      <a:pt x="120793" y="29383"/>
                      <a:pt x="120584" y="29436"/>
                      <a:pt x="120402" y="29488"/>
                    </a:cubicBezTo>
                    <a:lnTo>
                      <a:pt x="119933" y="29644"/>
                    </a:lnTo>
                    <a:lnTo>
                      <a:pt x="119620" y="29748"/>
                    </a:lnTo>
                    <a:lnTo>
                      <a:pt x="119359" y="29827"/>
                    </a:lnTo>
                    <a:lnTo>
                      <a:pt x="119333" y="29827"/>
                    </a:lnTo>
                    <a:lnTo>
                      <a:pt x="119307" y="29827"/>
                    </a:lnTo>
                    <a:cubicBezTo>
                      <a:pt x="118864" y="29931"/>
                      <a:pt x="118472" y="30113"/>
                      <a:pt x="118107" y="30322"/>
                    </a:cubicBezTo>
                    <a:lnTo>
                      <a:pt x="117925" y="30426"/>
                    </a:lnTo>
                    <a:cubicBezTo>
                      <a:pt x="117873" y="30478"/>
                      <a:pt x="117821" y="30504"/>
                      <a:pt x="117769" y="30557"/>
                    </a:cubicBezTo>
                    <a:lnTo>
                      <a:pt x="117742" y="30583"/>
                    </a:lnTo>
                    <a:cubicBezTo>
                      <a:pt x="117638" y="30687"/>
                      <a:pt x="117508" y="30791"/>
                      <a:pt x="117430" y="30896"/>
                    </a:cubicBezTo>
                    <a:cubicBezTo>
                      <a:pt x="117221" y="31130"/>
                      <a:pt x="117039" y="31365"/>
                      <a:pt x="116882" y="31600"/>
                    </a:cubicBezTo>
                    <a:cubicBezTo>
                      <a:pt x="116752" y="31808"/>
                      <a:pt x="116595" y="32069"/>
                      <a:pt x="116465" y="32303"/>
                    </a:cubicBezTo>
                    <a:cubicBezTo>
                      <a:pt x="116413" y="32434"/>
                      <a:pt x="116335" y="32590"/>
                      <a:pt x="116282" y="32721"/>
                    </a:cubicBezTo>
                    <a:cubicBezTo>
                      <a:pt x="116204" y="32851"/>
                      <a:pt x="116152" y="32981"/>
                      <a:pt x="116100" y="33112"/>
                    </a:cubicBezTo>
                    <a:cubicBezTo>
                      <a:pt x="115996" y="33346"/>
                      <a:pt x="115917" y="33607"/>
                      <a:pt x="115813" y="33894"/>
                    </a:cubicBezTo>
                    <a:cubicBezTo>
                      <a:pt x="115735" y="34155"/>
                      <a:pt x="115657" y="34415"/>
                      <a:pt x="115605" y="34676"/>
                    </a:cubicBezTo>
                    <a:cubicBezTo>
                      <a:pt x="115578" y="34806"/>
                      <a:pt x="115552" y="34937"/>
                      <a:pt x="115526" y="35041"/>
                    </a:cubicBezTo>
                    <a:cubicBezTo>
                      <a:pt x="115500" y="35171"/>
                      <a:pt x="115500" y="35250"/>
                      <a:pt x="115500" y="35354"/>
                    </a:cubicBezTo>
                    <a:lnTo>
                      <a:pt x="115500" y="35406"/>
                    </a:lnTo>
                    <a:cubicBezTo>
                      <a:pt x="115474" y="35562"/>
                      <a:pt x="115448" y="35693"/>
                      <a:pt x="115448" y="35823"/>
                    </a:cubicBezTo>
                    <a:cubicBezTo>
                      <a:pt x="115422" y="35954"/>
                      <a:pt x="115396" y="36084"/>
                      <a:pt x="115344" y="36214"/>
                    </a:cubicBezTo>
                    <a:lnTo>
                      <a:pt x="115318" y="36266"/>
                    </a:lnTo>
                    <a:cubicBezTo>
                      <a:pt x="115292" y="36371"/>
                      <a:pt x="115266" y="36449"/>
                      <a:pt x="115213" y="36527"/>
                    </a:cubicBezTo>
                    <a:cubicBezTo>
                      <a:pt x="115161" y="36579"/>
                      <a:pt x="115135" y="36605"/>
                      <a:pt x="115083" y="36657"/>
                    </a:cubicBezTo>
                    <a:lnTo>
                      <a:pt x="115083" y="36657"/>
                    </a:lnTo>
                    <a:lnTo>
                      <a:pt x="114848" y="36657"/>
                    </a:lnTo>
                    <a:lnTo>
                      <a:pt x="114666" y="36657"/>
                    </a:lnTo>
                    <a:cubicBezTo>
                      <a:pt x="114379" y="36657"/>
                      <a:pt x="114066" y="36684"/>
                      <a:pt x="113779" y="36710"/>
                    </a:cubicBezTo>
                    <a:lnTo>
                      <a:pt x="113779" y="36710"/>
                    </a:lnTo>
                    <a:cubicBezTo>
                      <a:pt x="113727" y="36710"/>
                      <a:pt x="113701" y="36710"/>
                      <a:pt x="113675" y="36710"/>
                    </a:cubicBezTo>
                    <a:lnTo>
                      <a:pt x="113597" y="36710"/>
                    </a:lnTo>
                    <a:lnTo>
                      <a:pt x="113519" y="36710"/>
                    </a:lnTo>
                    <a:lnTo>
                      <a:pt x="113258" y="36710"/>
                    </a:lnTo>
                    <a:cubicBezTo>
                      <a:pt x="113128" y="36710"/>
                      <a:pt x="112997" y="36684"/>
                      <a:pt x="112867" y="36657"/>
                    </a:cubicBezTo>
                    <a:cubicBezTo>
                      <a:pt x="112737" y="36631"/>
                      <a:pt x="112606" y="36605"/>
                      <a:pt x="112476" y="36579"/>
                    </a:cubicBezTo>
                    <a:lnTo>
                      <a:pt x="112450" y="36579"/>
                    </a:lnTo>
                    <a:cubicBezTo>
                      <a:pt x="112319" y="36527"/>
                      <a:pt x="112189" y="36501"/>
                      <a:pt x="112085" y="36475"/>
                    </a:cubicBezTo>
                    <a:lnTo>
                      <a:pt x="112059" y="36475"/>
                    </a:lnTo>
                    <a:lnTo>
                      <a:pt x="111902" y="36423"/>
                    </a:lnTo>
                    <a:lnTo>
                      <a:pt x="111876" y="36423"/>
                    </a:lnTo>
                    <a:lnTo>
                      <a:pt x="111850" y="36423"/>
                    </a:lnTo>
                    <a:lnTo>
                      <a:pt x="111850" y="36423"/>
                    </a:lnTo>
                    <a:lnTo>
                      <a:pt x="111798" y="36423"/>
                    </a:lnTo>
                    <a:lnTo>
                      <a:pt x="111772" y="36423"/>
                    </a:lnTo>
                    <a:lnTo>
                      <a:pt x="111746" y="36423"/>
                    </a:lnTo>
                    <a:cubicBezTo>
                      <a:pt x="111694" y="36397"/>
                      <a:pt x="111642" y="36397"/>
                      <a:pt x="111589" y="36423"/>
                    </a:cubicBezTo>
                    <a:cubicBezTo>
                      <a:pt x="111537" y="36449"/>
                      <a:pt x="111485" y="36501"/>
                      <a:pt x="111485" y="36553"/>
                    </a:cubicBezTo>
                    <a:cubicBezTo>
                      <a:pt x="111459" y="36631"/>
                      <a:pt x="111485" y="36684"/>
                      <a:pt x="111537" y="36736"/>
                    </a:cubicBezTo>
                    <a:cubicBezTo>
                      <a:pt x="111589" y="36788"/>
                      <a:pt x="111642" y="36814"/>
                      <a:pt x="111720" y="36840"/>
                    </a:cubicBezTo>
                    <a:lnTo>
                      <a:pt x="111772" y="36866"/>
                    </a:lnTo>
                    <a:lnTo>
                      <a:pt x="111954" y="36970"/>
                    </a:lnTo>
                    <a:lnTo>
                      <a:pt x="112007" y="36996"/>
                    </a:lnTo>
                    <a:cubicBezTo>
                      <a:pt x="112111" y="37049"/>
                      <a:pt x="112241" y="37101"/>
                      <a:pt x="112293" y="37127"/>
                    </a:cubicBezTo>
                    <a:lnTo>
                      <a:pt x="112293" y="37127"/>
                    </a:lnTo>
                    <a:cubicBezTo>
                      <a:pt x="112580" y="37231"/>
                      <a:pt x="112841" y="37335"/>
                      <a:pt x="113128" y="37414"/>
                    </a:cubicBezTo>
                    <a:cubicBezTo>
                      <a:pt x="113258" y="37466"/>
                      <a:pt x="113414" y="37466"/>
                      <a:pt x="113545" y="37492"/>
                    </a:cubicBezTo>
                    <a:lnTo>
                      <a:pt x="113727" y="37492"/>
                    </a:lnTo>
                    <a:lnTo>
                      <a:pt x="113753" y="37492"/>
                    </a:lnTo>
                    <a:cubicBezTo>
                      <a:pt x="113832" y="37492"/>
                      <a:pt x="113884" y="37492"/>
                      <a:pt x="113962" y="37492"/>
                    </a:cubicBezTo>
                    <a:cubicBezTo>
                      <a:pt x="114092" y="37492"/>
                      <a:pt x="114223" y="37466"/>
                      <a:pt x="114353" y="37440"/>
                    </a:cubicBezTo>
                    <a:lnTo>
                      <a:pt x="114562" y="37414"/>
                    </a:lnTo>
                    <a:lnTo>
                      <a:pt x="114692" y="37414"/>
                    </a:lnTo>
                    <a:cubicBezTo>
                      <a:pt x="114744" y="37414"/>
                      <a:pt x="114822" y="37387"/>
                      <a:pt x="114875" y="37361"/>
                    </a:cubicBezTo>
                    <a:cubicBezTo>
                      <a:pt x="115057" y="37309"/>
                      <a:pt x="115213" y="37257"/>
                      <a:pt x="115370" y="37153"/>
                    </a:cubicBezTo>
                    <a:lnTo>
                      <a:pt x="115396" y="37127"/>
                    </a:lnTo>
                    <a:cubicBezTo>
                      <a:pt x="115422" y="37153"/>
                      <a:pt x="115474" y="37153"/>
                      <a:pt x="115500" y="37127"/>
                    </a:cubicBezTo>
                    <a:cubicBezTo>
                      <a:pt x="115578" y="37127"/>
                      <a:pt x="115657" y="37101"/>
                      <a:pt x="115735" y="37101"/>
                    </a:cubicBezTo>
                    <a:cubicBezTo>
                      <a:pt x="115839" y="37075"/>
                      <a:pt x="115891" y="37049"/>
                      <a:pt x="115970" y="37022"/>
                    </a:cubicBezTo>
                    <a:cubicBezTo>
                      <a:pt x="116022" y="36996"/>
                      <a:pt x="116100" y="36970"/>
                      <a:pt x="116152" y="36944"/>
                    </a:cubicBezTo>
                    <a:lnTo>
                      <a:pt x="116178" y="36944"/>
                    </a:lnTo>
                    <a:cubicBezTo>
                      <a:pt x="116282" y="36892"/>
                      <a:pt x="116361" y="36840"/>
                      <a:pt x="116439" y="36762"/>
                    </a:cubicBezTo>
                    <a:cubicBezTo>
                      <a:pt x="116647" y="36605"/>
                      <a:pt x="116830" y="36397"/>
                      <a:pt x="116934" y="36136"/>
                    </a:cubicBezTo>
                    <a:cubicBezTo>
                      <a:pt x="116960" y="36058"/>
                      <a:pt x="117012" y="35980"/>
                      <a:pt x="117012" y="35901"/>
                    </a:cubicBezTo>
                    <a:cubicBezTo>
                      <a:pt x="117039" y="35797"/>
                      <a:pt x="117065" y="35719"/>
                      <a:pt x="117065" y="35615"/>
                    </a:cubicBezTo>
                    <a:lnTo>
                      <a:pt x="117065" y="35041"/>
                    </a:lnTo>
                    <a:lnTo>
                      <a:pt x="117065" y="34702"/>
                    </a:lnTo>
                    <a:lnTo>
                      <a:pt x="117065" y="34337"/>
                    </a:lnTo>
                    <a:cubicBezTo>
                      <a:pt x="117091" y="34233"/>
                      <a:pt x="117091" y="34128"/>
                      <a:pt x="117117" y="34050"/>
                    </a:cubicBezTo>
                    <a:cubicBezTo>
                      <a:pt x="117117" y="33998"/>
                      <a:pt x="117143" y="33972"/>
                      <a:pt x="117169" y="33946"/>
                    </a:cubicBezTo>
                    <a:lnTo>
                      <a:pt x="117169" y="33946"/>
                    </a:lnTo>
                    <a:lnTo>
                      <a:pt x="117169" y="33946"/>
                    </a:lnTo>
                    <a:cubicBezTo>
                      <a:pt x="117169" y="33894"/>
                      <a:pt x="117195" y="33842"/>
                      <a:pt x="117221" y="33790"/>
                    </a:cubicBezTo>
                    <a:cubicBezTo>
                      <a:pt x="117247" y="33711"/>
                      <a:pt x="117273" y="33633"/>
                      <a:pt x="117325" y="33555"/>
                    </a:cubicBezTo>
                    <a:cubicBezTo>
                      <a:pt x="117404" y="33398"/>
                      <a:pt x="117508" y="33242"/>
                      <a:pt x="117612" y="33060"/>
                    </a:cubicBezTo>
                    <a:cubicBezTo>
                      <a:pt x="117716" y="32903"/>
                      <a:pt x="117847" y="32747"/>
                      <a:pt x="118003" y="32616"/>
                    </a:cubicBezTo>
                    <a:cubicBezTo>
                      <a:pt x="118186" y="32460"/>
                      <a:pt x="118368" y="32356"/>
                      <a:pt x="118603" y="32251"/>
                    </a:cubicBezTo>
                    <a:lnTo>
                      <a:pt x="118629" y="32251"/>
                    </a:lnTo>
                    <a:cubicBezTo>
                      <a:pt x="118733" y="32199"/>
                      <a:pt x="118811" y="32173"/>
                      <a:pt x="118890" y="32121"/>
                    </a:cubicBezTo>
                    <a:lnTo>
                      <a:pt x="118968" y="32095"/>
                    </a:lnTo>
                    <a:cubicBezTo>
                      <a:pt x="119020" y="32069"/>
                      <a:pt x="119124" y="32043"/>
                      <a:pt x="119202" y="32017"/>
                    </a:cubicBezTo>
                    <a:cubicBezTo>
                      <a:pt x="119385" y="31938"/>
                      <a:pt x="119541" y="31860"/>
                      <a:pt x="119672" y="31782"/>
                    </a:cubicBezTo>
                    <a:lnTo>
                      <a:pt x="119672" y="31782"/>
                    </a:lnTo>
                    <a:lnTo>
                      <a:pt x="119828" y="31704"/>
                    </a:lnTo>
                    <a:cubicBezTo>
                      <a:pt x="119906" y="31678"/>
                      <a:pt x="119959" y="31652"/>
                      <a:pt x="120011" y="31626"/>
                    </a:cubicBezTo>
                    <a:cubicBezTo>
                      <a:pt x="120063" y="31600"/>
                      <a:pt x="120115" y="31573"/>
                      <a:pt x="120167" y="31573"/>
                    </a:cubicBezTo>
                    <a:cubicBezTo>
                      <a:pt x="120298" y="31547"/>
                      <a:pt x="120428" y="31547"/>
                      <a:pt x="120558" y="31521"/>
                    </a:cubicBezTo>
                    <a:cubicBezTo>
                      <a:pt x="120689" y="31521"/>
                      <a:pt x="120819" y="31521"/>
                      <a:pt x="120975" y="31521"/>
                    </a:cubicBezTo>
                    <a:cubicBezTo>
                      <a:pt x="121184" y="31521"/>
                      <a:pt x="121366" y="31547"/>
                      <a:pt x="121523" y="31573"/>
                    </a:cubicBezTo>
                    <a:cubicBezTo>
                      <a:pt x="121731" y="31600"/>
                      <a:pt x="121940" y="31626"/>
                      <a:pt x="122149" y="31678"/>
                    </a:cubicBezTo>
                    <a:cubicBezTo>
                      <a:pt x="122514" y="31756"/>
                      <a:pt x="122879" y="31860"/>
                      <a:pt x="123270" y="31991"/>
                    </a:cubicBezTo>
                    <a:cubicBezTo>
                      <a:pt x="123478" y="32069"/>
                      <a:pt x="123713" y="32173"/>
                      <a:pt x="123922" y="32277"/>
                    </a:cubicBezTo>
                    <a:lnTo>
                      <a:pt x="124000" y="32303"/>
                    </a:lnTo>
                    <a:lnTo>
                      <a:pt x="124026" y="32303"/>
                    </a:lnTo>
                    <a:lnTo>
                      <a:pt x="124052" y="32303"/>
                    </a:lnTo>
                    <a:lnTo>
                      <a:pt x="124052" y="32303"/>
                    </a:lnTo>
                    <a:lnTo>
                      <a:pt x="124052" y="32303"/>
                    </a:lnTo>
                    <a:cubicBezTo>
                      <a:pt x="124313" y="32434"/>
                      <a:pt x="124521" y="32538"/>
                      <a:pt x="124756" y="32668"/>
                    </a:cubicBezTo>
                    <a:lnTo>
                      <a:pt x="124938" y="32773"/>
                    </a:lnTo>
                    <a:cubicBezTo>
                      <a:pt x="125382" y="33007"/>
                      <a:pt x="125825" y="33242"/>
                      <a:pt x="126242" y="33503"/>
                    </a:cubicBezTo>
                    <a:lnTo>
                      <a:pt x="126320" y="33555"/>
                    </a:lnTo>
                    <a:lnTo>
                      <a:pt x="126372" y="33581"/>
                    </a:lnTo>
                    <a:cubicBezTo>
                      <a:pt x="126529" y="33685"/>
                      <a:pt x="126685" y="33816"/>
                      <a:pt x="126894" y="33946"/>
                    </a:cubicBezTo>
                    <a:lnTo>
                      <a:pt x="127050" y="34076"/>
                    </a:lnTo>
                    <a:lnTo>
                      <a:pt x="127050" y="34076"/>
                    </a:lnTo>
                    <a:lnTo>
                      <a:pt x="127076" y="34076"/>
                    </a:lnTo>
                    <a:lnTo>
                      <a:pt x="127128" y="34128"/>
                    </a:lnTo>
                    <a:lnTo>
                      <a:pt x="127467" y="34337"/>
                    </a:lnTo>
                    <a:cubicBezTo>
                      <a:pt x="127598" y="34415"/>
                      <a:pt x="127702" y="34493"/>
                      <a:pt x="127780" y="34572"/>
                    </a:cubicBezTo>
                    <a:lnTo>
                      <a:pt x="127963" y="34702"/>
                    </a:lnTo>
                    <a:lnTo>
                      <a:pt x="127963" y="34702"/>
                    </a:lnTo>
                    <a:lnTo>
                      <a:pt x="127989" y="34702"/>
                    </a:lnTo>
                    <a:lnTo>
                      <a:pt x="127989" y="34728"/>
                    </a:lnTo>
                    <a:lnTo>
                      <a:pt x="127989" y="34728"/>
                    </a:lnTo>
                    <a:lnTo>
                      <a:pt x="128093" y="34806"/>
                    </a:lnTo>
                    <a:cubicBezTo>
                      <a:pt x="128302" y="34963"/>
                      <a:pt x="128510" y="35145"/>
                      <a:pt x="128693" y="35354"/>
                    </a:cubicBezTo>
                    <a:lnTo>
                      <a:pt x="128458" y="35641"/>
                    </a:lnTo>
                    <a:cubicBezTo>
                      <a:pt x="128562" y="35589"/>
                      <a:pt x="128693" y="35536"/>
                      <a:pt x="128797" y="35458"/>
                    </a:cubicBezTo>
                    <a:lnTo>
                      <a:pt x="128927" y="35641"/>
                    </a:lnTo>
                    <a:lnTo>
                      <a:pt x="129032" y="35875"/>
                    </a:lnTo>
                    <a:lnTo>
                      <a:pt x="129032" y="35927"/>
                    </a:lnTo>
                    <a:lnTo>
                      <a:pt x="129084" y="36084"/>
                    </a:lnTo>
                    <a:lnTo>
                      <a:pt x="129162" y="36240"/>
                    </a:lnTo>
                    <a:lnTo>
                      <a:pt x="129345" y="36762"/>
                    </a:lnTo>
                    <a:lnTo>
                      <a:pt x="129449" y="36996"/>
                    </a:lnTo>
                    <a:cubicBezTo>
                      <a:pt x="129527" y="37231"/>
                      <a:pt x="129631" y="37440"/>
                      <a:pt x="129736" y="37700"/>
                    </a:cubicBezTo>
                    <a:lnTo>
                      <a:pt x="129736" y="37753"/>
                    </a:lnTo>
                    <a:cubicBezTo>
                      <a:pt x="129840" y="37987"/>
                      <a:pt x="129970" y="38248"/>
                      <a:pt x="130101" y="38483"/>
                    </a:cubicBezTo>
                    <a:lnTo>
                      <a:pt x="130205" y="38691"/>
                    </a:lnTo>
                    <a:lnTo>
                      <a:pt x="130205" y="38691"/>
                    </a:lnTo>
                    <a:lnTo>
                      <a:pt x="130205" y="38717"/>
                    </a:lnTo>
                    <a:lnTo>
                      <a:pt x="130231" y="38743"/>
                    </a:lnTo>
                    <a:cubicBezTo>
                      <a:pt x="130283" y="38874"/>
                      <a:pt x="130361" y="39030"/>
                      <a:pt x="130440" y="39160"/>
                    </a:cubicBezTo>
                    <a:cubicBezTo>
                      <a:pt x="130518" y="39317"/>
                      <a:pt x="130570" y="39499"/>
                      <a:pt x="130622" y="39682"/>
                    </a:cubicBezTo>
                    <a:cubicBezTo>
                      <a:pt x="130622" y="39760"/>
                      <a:pt x="130648" y="39838"/>
                      <a:pt x="130648" y="39916"/>
                    </a:cubicBezTo>
                    <a:cubicBezTo>
                      <a:pt x="130648" y="40021"/>
                      <a:pt x="130648" y="40099"/>
                      <a:pt x="130648" y="40203"/>
                    </a:cubicBezTo>
                    <a:cubicBezTo>
                      <a:pt x="130648" y="40360"/>
                      <a:pt x="130622" y="40490"/>
                      <a:pt x="130596" y="40646"/>
                    </a:cubicBezTo>
                    <a:cubicBezTo>
                      <a:pt x="130596" y="40751"/>
                      <a:pt x="130570" y="40829"/>
                      <a:pt x="130544" y="40907"/>
                    </a:cubicBezTo>
                    <a:cubicBezTo>
                      <a:pt x="130518" y="40985"/>
                      <a:pt x="130518" y="41038"/>
                      <a:pt x="130492" y="41090"/>
                    </a:cubicBezTo>
                    <a:lnTo>
                      <a:pt x="130492" y="41090"/>
                    </a:lnTo>
                    <a:lnTo>
                      <a:pt x="130492" y="41090"/>
                    </a:lnTo>
                    <a:cubicBezTo>
                      <a:pt x="130309" y="41637"/>
                      <a:pt x="130101" y="42185"/>
                      <a:pt x="129892" y="42706"/>
                    </a:cubicBezTo>
                    <a:lnTo>
                      <a:pt x="129892" y="42706"/>
                    </a:lnTo>
                    <a:lnTo>
                      <a:pt x="129892" y="42706"/>
                    </a:lnTo>
                    <a:lnTo>
                      <a:pt x="129892" y="42706"/>
                    </a:lnTo>
                    <a:lnTo>
                      <a:pt x="129866" y="42784"/>
                    </a:lnTo>
                    <a:lnTo>
                      <a:pt x="129657" y="43280"/>
                    </a:lnTo>
                    <a:lnTo>
                      <a:pt x="129631" y="43384"/>
                    </a:lnTo>
                    <a:lnTo>
                      <a:pt x="129579" y="43514"/>
                    </a:lnTo>
                    <a:lnTo>
                      <a:pt x="129579" y="43540"/>
                    </a:lnTo>
                    <a:lnTo>
                      <a:pt x="129579" y="43540"/>
                    </a:lnTo>
                    <a:cubicBezTo>
                      <a:pt x="129501" y="43775"/>
                      <a:pt x="129371" y="44114"/>
                      <a:pt x="129240" y="44427"/>
                    </a:cubicBezTo>
                    <a:lnTo>
                      <a:pt x="129240" y="44453"/>
                    </a:lnTo>
                    <a:lnTo>
                      <a:pt x="129162" y="44714"/>
                    </a:lnTo>
                    <a:cubicBezTo>
                      <a:pt x="129136" y="44792"/>
                      <a:pt x="129110" y="44896"/>
                      <a:pt x="129084" y="44974"/>
                    </a:cubicBezTo>
                    <a:cubicBezTo>
                      <a:pt x="129058" y="45053"/>
                      <a:pt x="129058" y="45053"/>
                      <a:pt x="129058" y="45079"/>
                    </a:cubicBezTo>
                    <a:cubicBezTo>
                      <a:pt x="129032" y="45157"/>
                      <a:pt x="129006" y="45261"/>
                      <a:pt x="129006" y="45313"/>
                    </a:cubicBezTo>
                    <a:lnTo>
                      <a:pt x="129006" y="45366"/>
                    </a:lnTo>
                    <a:cubicBezTo>
                      <a:pt x="128980" y="45444"/>
                      <a:pt x="128980" y="45548"/>
                      <a:pt x="128953" y="45600"/>
                    </a:cubicBezTo>
                    <a:lnTo>
                      <a:pt x="128953" y="45626"/>
                    </a:lnTo>
                    <a:lnTo>
                      <a:pt x="128953" y="45652"/>
                    </a:lnTo>
                    <a:cubicBezTo>
                      <a:pt x="128797" y="46226"/>
                      <a:pt x="128615" y="46773"/>
                      <a:pt x="128380" y="47295"/>
                    </a:cubicBezTo>
                    <a:lnTo>
                      <a:pt x="128302" y="47503"/>
                    </a:lnTo>
                    <a:cubicBezTo>
                      <a:pt x="128145" y="47790"/>
                      <a:pt x="128015" y="48077"/>
                      <a:pt x="127858" y="48364"/>
                    </a:cubicBezTo>
                    <a:cubicBezTo>
                      <a:pt x="127728" y="48651"/>
                      <a:pt x="127624" y="48859"/>
                      <a:pt x="127519" y="49120"/>
                    </a:cubicBezTo>
                    <a:lnTo>
                      <a:pt x="127519" y="49146"/>
                    </a:lnTo>
                    <a:cubicBezTo>
                      <a:pt x="127493" y="49224"/>
                      <a:pt x="127467" y="49302"/>
                      <a:pt x="127441" y="49355"/>
                    </a:cubicBezTo>
                    <a:lnTo>
                      <a:pt x="127441" y="49355"/>
                    </a:lnTo>
                    <a:cubicBezTo>
                      <a:pt x="127389" y="49459"/>
                      <a:pt x="127363" y="49589"/>
                      <a:pt x="127311" y="49693"/>
                    </a:cubicBezTo>
                    <a:lnTo>
                      <a:pt x="127311" y="49720"/>
                    </a:lnTo>
                    <a:lnTo>
                      <a:pt x="127311" y="49746"/>
                    </a:lnTo>
                    <a:cubicBezTo>
                      <a:pt x="127259" y="49928"/>
                      <a:pt x="127233" y="50137"/>
                      <a:pt x="127233" y="50319"/>
                    </a:cubicBezTo>
                    <a:cubicBezTo>
                      <a:pt x="127207" y="50502"/>
                      <a:pt x="127207" y="50658"/>
                      <a:pt x="127233" y="50841"/>
                    </a:cubicBezTo>
                    <a:lnTo>
                      <a:pt x="127233" y="50971"/>
                    </a:lnTo>
                    <a:cubicBezTo>
                      <a:pt x="127233" y="51049"/>
                      <a:pt x="127233" y="51154"/>
                      <a:pt x="127233" y="51258"/>
                    </a:cubicBezTo>
                    <a:lnTo>
                      <a:pt x="127233" y="51336"/>
                    </a:lnTo>
                    <a:lnTo>
                      <a:pt x="127233" y="51362"/>
                    </a:lnTo>
                    <a:lnTo>
                      <a:pt x="127233" y="51362"/>
                    </a:lnTo>
                    <a:cubicBezTo>
                      <a:pt x="127233" y="51466"/>
                      <a:pt x="127259" y="51597"/>
                      <a:pt x="127285" y="51727"/>
                    </a:cubicBezTo>
                    <a:lnTo>
                      <a:pt x="127311" y="51857"/>
                    </a:lnTo>
                    <a:lnTo>
                      <a:pt x="127311" y="51988"/>
                    </a:lnTo>
                    <a:cubicBezTo>
                      <a:pt x="127337" y="52118"/>
                      <a:pt x="127389" y="52249"/>
                      <a:pt x="127415" y="52353"/>
                    </a:cubicBezTo>
                    <a:cubicBezTo>
                      <a:pt x="127441" y="52457"/>
                      <a:pt x="127467" y="52535"/>
                      <a:pt x="127493" y="52614"/>
                    </a:cubicBezTo>
                    <a:lnTo>
                      <a:pt x="127493" y="52614"/>
                    </a:lnTo>
                    <a:lnTo>
                      <a:pt x="127493" y="52614"/>
                    </a:lnTo>
                    <a:lnTo>
                      <a:pt x="127493" y="52614"/>
                    </a:lnTo>
                    <a:lnTo>
                      <a:pt x="127493" y="52666"/>
                    </a:lnTo>
                    <a:lnTo>
                      <a:pt x="127572" y="52848"/>
                    </a:lnTo>
                    <a:lnTo>
                      <a:pt x="127598" y="52926"/>
                    </a:lnTo>
                    <a:cubicBezTo>
                      <a:pt x="127624" y="53005"/>
                      <a:pt x="127650" y="53083"/>
                      <a:pt x="127676" y="53161"/>
                    </a:cubicBezTo>
                    <a:lnTo>
                      <a:pt x="127676" y="53187"/>
                    </a:lnTo>
                    <a:lnTo>
                      <a:pt x="127676" y="53213"/>
                    </a:lnTo>
                    <a:lnTo>
                      <a:pt x="127728" y="53370"/>
                    </a:lnTo>
                    <a:cubicBezTo>
                      <a:pt x="127780" y="53526"/>
                      <a:pt x="127832" y="53683"/>
                      <a:pt x="127911" y="53839"/>
                    </a:cubicBezTo>
                    <a:cubicBezTo>
                      <a:pt x="128015" y="54021"/>
                      <a:pt x="128093" y="54230"/>
                      <a:pt x="128223" y="54413"/>
                    </a:cubicBezTo>
                    <a:lnTo>
                      <a:pt x="128380" y="54647"/>
                    </a:lnTo>
                    <a:cubicBezTo>
                      <a:pt x="128432" y="54725"/>
                      <a:pt x="128484" y="54778"/>
                      <a:pt x="128536" y="54830"/>
                    </a:cubicBezTo>
                    <a:lnTo>
                      <a:pt x="128562" y="54856"/>
                    </a:lnTo>
                    <a:cubicBezTo>
                      <a:pt x="128615" y="54908"/>
                      <a:pt x="128693" y="54960"/>
                      <a:pt x="128771" y="55012"/>
                    </a:cubicBezTo>
                    <a:cubicBezTo>
                      <a:pt x="128823" y="55038"/>
                      <a:pt x="128875" y="55090"/>
                      <a:pt x="128953" y="55116"/>
                    </a:cubicBezTo>
                    <a:lnTo>
                      <a:pt x="128980" y="55116"/>
                    </a:lnTo>
                    <a:cubicBezTo>
                      <a:pt x="129032" y="55169"/>
                      <a:pt x="129110" y="55195"/>
                      <a:pt x="129162" y="55221"/>
                    </a:cubicBezTo>
                    <a:lnTo>
                      <a:pt x="129162" y="55221"/>
                    </a:lnTo>
                    <a:lnTo>
                      <a:pt x="129162" y="55221"/>
                    </a:lnTo>
                    <a:lnTo>
                      <a:pt x="129162" y="55221"/>
                    </a:lnTo>
                    <a:lnTo>
                      <a:pt x="129266" y="55247"/>
                    </a:lnTo>
                    <a:lnTo>
                      <a:pt x="129475" y="55325"/>
                    </a:lnTo>
                    <a:lnTo>
                      <a:pt x="129501" y="55325"/>
                    </a:lnTo>
                    <a:lnTo>
                      <a:pt x="129970" y="55534"/>
                    </a:lnTo>
                    <a:lnTo>
                      <a:pt x="129970" y="55534"/>
                    </a:lnTo>
                    <a:lnTo>
                      <a:pt x="130283" y="55664"/>
                    </a:lnTo>
                    <a:lnTo>
                      <a:pt x="130361" y="55716"/>
                    </a:lnTo>
                    <a:lnTo>
                      <a:pt x="130361" y="55716"/>
                    </a:lnTo>
                    <a:lnTo>
                      <a:pt x="130648" y="55846"/>
                    </a:lnTo>
                    <a:lnTo>
                      <a:pt x="130752" y="55873"/>
                    </a:lnTo>
                    <a:lnTo>
                      <a:pt x="130752" y="55873"/>
                    </a:lnTo>
                    <a:lnTo>
                      <a:pt x="130805" y="55899"/>
                    </a:lnTo>
                    <a:lnTo>
                      <a:pt x="130831" y="55899"/>
                    </a:lnTo>
                    <a:lnTo>
                      <a:pt x="130857" y="55899"/>
                    </a:lnTo>
                    <a:lnTo>
                      <a:pt x="131091" y="56003"/>
                    </a:lnTo>
                    <a:lnTo>
                      <a:pt x="131222" y="56055"/>
                    </a:lnTo>
                    <a:cubicBezTo>
                      <a:pt x="131300" y="56107"/>
                      <a:pt x="131404" y="56133"/>
                      <a:pt x="131509" y="56185"/>
                    </a:cubicBezTo>
                    <a:lnTo>
                      <a:pt x="131952" y="56342"/>
                    </a:lnTo>
                    <a:lnTo>
                      <a:pt x="132212" y="56446"/>
                    </a:lnTo>
                    <a:lnTo>
                      <a:pt x="132212" y="56446"/>
                    </a:lnTo>
                    <a:lnTo>
                      <a:pt x="132239" y="56446"/>
                    </a:lnTo>
                    <a:lnTo>
                      <a:pt x="132317" y="56472"/>
                    </a:lnTo>
                    <a:lnTo>
                      <a:pt x="132760" y="56681"/>
                    </a:lnTo>
                    <a:lnTo>
                      <a:pt x="133021" y="56785"/>
                    </a:lnTo>
                    <a:lnTo>
                      <a:pt x="133125" y="56811"/>
                    </a:lnTo>
                    <a:lnTo>
                      <a:pt x="133334" y="56915"/>
                    </a:lnTo>
                    <a:lnTo>
                      <a:pt x="133516" y="56994"/>
                    </a:lnTo>
                    <a:lnTo>
                      <a:pt x="133620" y="57046"/>
                    </a:lnTo>
                    <a:lnTo>
                      <a:pt x="133751" y="57098"/>
                    </a:lnTo>
                    <a:cubicBezTo>
                      <a:pt x="133881" y="57150"/>
                      <a:pt x="134011" y="57202"/>
                      <a:pt x="134142" y="57254"/>
                    </a:cubicBezTo>
                    <a:cubicBezTo>
                      <a:pt x="134272" y="57280"/>
                      <a:pt x="134403" y="57307"/>
                      <a:pt x="134533" y="57333"/>
                    </a:cubicBezTo>
                    <a:lnTo>
                      <a:pt x="134533" y="57333"/>
                    </a:lnTo>
                    <a:lnTo>
                      <a:pt x="134611" y="57359"/>
                    </a:lnTo>
                    <a:cubicBezTo>
                      <a:pt x="134898" y="57411"/>
                      <a:pt x="135185" y="57489"/>
                      <a:pt x="135471" y="57567"/>
                    </a:cubicBezTo>
                    <a:lnTo>
                      <a:pt x="135889" y="57724"/>
                    </a:lnTo>
                    <a:cubicBezTo>
                      <a:pt x="136123" y="57828"/>
                      <a:pt x="136332" y="57906"/>
                      <a:pt x="136514" y="57984"/>
                    </a:cubicBezTo>
                    <a:lnTo>
                      <a:pt x="136671" y="58063"/>
                    </a:lnTo>
                    <a:cubicBezTo>
                      <a:pt x="136853" y="58167"/>
                      <a:pt x="137010" y="58271"/>
                      <a:pt x="137192" y="58402"/>
                    </a:cubicBezTo>
                    <a:lnTo>
                      <a:pt x="137375" y="58506"/>
                    </a:lnTo>
                    <a:lnTo>
                      <a:pt x="137688" y="58714"/>
                    </a:lnTo>
                    <a:lnTo>
                      <a:pt x="137870" y="58819"/>
                    </a:lnTo>
                    <a:lnTo>
                      <a:pt x="138053" y="58949"/>
                    </a:lnTo>
                    <a:lnTo>
                      <a:pt x="138209" y="59053"/>
                    </a:lnTo>
                    <a:lnTo>
                      <a:pt x="138313" y="59132"/>
                    </a:lnTo>
                    <a:lnTo>
                      <a:pt x="138313" y="59132"/>
                    </a:lnTo>
                    <a:lnTo>
                      <a:pt x="138470" y="59236"/>
                    </a:lnTo>
                    <a:lnTo>
                      <a:pt x="138678" y="59392"/>
                    </a:lnTo>
                    <a:lnTo>
                      <a:pt x="138887" y="59549"/>
                    </a:lnTo>
                    <a:lnTo>
                      <a:pt x="138887" y="59549"/>
                    </a:lnTo>
                    <a:lnTo>
                      <a:pt x="138991" y="59653"/>
                    </a:lnTo>
                    <a:lnTo>
                      <a:pt x="138991" y="59653"/>
                    </a:lnTo>
                    <a:lnTo>
                      <a:pt x="138991" y="59653"/>
                    </a:lnTo>
                    <a:lnTo>
                      <a:pt x="139069" y="59705"/>
                    </a:lnTo>
                    <a:lnTo>
                      <a:pt x="139330" y="59940"/>
                    </a:lnTo>
                    <a:lnTo>
                      <a:pt x="139382" y="59966"/>
                    </a:lnTo>
                    <a:lnTo>
                      <a:pt x="139408" y="59966"/>
                    </a:lnTo>
                    <a:lnTo>
                      <a:pt x="139408" y="59966"/>
                    </a:lnTo>
                    <a:lnTo>
                      <a:pt x="139513" y="60070"/>
                    </a:lnTo>
                    <a:lnTo>
                      <a:pt x="139565" y="60122"/>
                    </a:lnTo>
                    <a:lnTo>
                      <a:pt x="139799" y="60331"/>
                    </a:lnTo>
                    <a:lnTo>
                      <a:pt x="139852" y="60383"/>
                    </a:lnTo>
                    <a:lnTo>
                      <a:pt x="139852" y="60383"/>
                    </a:lnTo>
                    <a:lnTo>
                      <a:pt x="139852" y="60383"/>
                    </a:lnTo>
                    <a:lnTo>
                      <a:pt x="139982" y="60487"/>
                    </a:lnTo>
                    <a:lnTo>
                      <a:pt x="140086" y="60592"/>
                    </a:lnTo>
                    <a:lnTo>
                      <a:pt x="140112" y="60618"/>
                    </a:lnTo>
                    <a:lnTo>
                      <a:pt x="140112" y="60618"/>
                    </a:lnTo>
                    <a:cubicBezTo>
                      <a:pt x="140191" y="60696"/>
                      <a:pt x="140321" y="60800"/>
                      <a:pt x="140425" y="60931"/>
                    </a:cubicBezTo>
                    <a:lnTo>
                      <a:pt x="140529" y="61061"/>
                    </a:lnTo>
                    <a:lnTo>
                      <a:pt x="140582" y="61087"/>
                    </a:lnTo>
                    <a:lnTo>
                      <a:pt x="140608" y="61139"/>
                    </a:lnTo>
                    <a:lnTo>
                      <a:pt x="140634" y="61139"/>
                    </a:lnTo>
                    <a:lnTo>
                      <a:pt x="140686" y="61191"/>
                    </a:lnTo>
                    <a:lnTo>
                      <a:pt x="140790" y="61322"/>
                    </a:lnTo>
                    <a:cubicBezTo>
                      <a:pt x="140868" y="61478"/>
                      <a:pt x="140973" y="61687"/>
                      <a:pt x="141025" y="61791"/>
                    </a:cubicBezTo>
                    <a:lnTo>
                      <a:pt x="141025" y="61791"/>
                    </a:lnTo>
                    <a:lnTo>
                      <a:pt x="141051" y="61843"/>
                    </a:lnTo>
                    <a:lnTo>
                      <a:pt x="141051" y="61843"/>
                    </a:lnTo>
                    <a:lnTo>
                      <a:pt x="141233" y="62208"/>
                    </a:lnTo>
                    <a:lnTo>
                      <a:pt x="141312" y="62391"/>
                    </a:lnTo>
                    <a:cubicBezTo>
                      <a:pt x="141338" y="62443"/>
                      <a:pt x="141364" y="62495"/>
                      <a:pt x="141364" y="62573"/>
                    </a:cubicBezTo>
                    <a:cubicBezTo>
                      <a:pt x="141416" y="62886"/>
                      <a:pt x="141442" y="63199"/>
                      <a:pt x="141442" y="63538"/>
                    </a:cubicBezTo>
                    <a:cubicBezTo>
                      <a:pt x="141442" y="63616"/>
                      <a:pt x="141416" y="63668"/>
                      <a:pt x="141416" y="63746"/>
                    </a:cubicBezTo>
                    <a:cubicBezTo>
                      <a:pt x="141390" y="63798"/>
                      <a:pt x="141390" y="63851"/>
                      <a:pt x="141364" y="63903"/>
                    </a:cubicBezTo>
                    <a:cubicBezTo>
                      <a:pt x="141312" y="64007"/>
                      <a:pt x="141259" y="64137"/>
                      <a:pt x="141207" y="64242"/>
                    </a:cubicBezTo>
                    <a:lnTo>
                      <a:pt x="141207" y="64268"/>
                    </a:lnTo>
                    <a:lnTo>
                      <a:pt x="141077" y="64476"/>
                    </a:lnTo>
                    <a:lnTo>
                      <a:pt x="140868" y="64946"/>
                    </a:lnTo>
                    <a:cubicBezTo>
                      <a:pt x="140790" y="65076"/>
                      <a:pt x="140712" y="65232"/>
                      <a:pt x="140634" y="65389"/>
                    </a:cubicBezTo>
                    <a:lnTo>
                      <a:pt x="140634" y="65415"/>
                    </a:lnTo>
                    <a:lnTo>
                      <a:pt x="140634" y="65415"/>
                    </a:lnTo>
                    <a:cubicBezTo>
                      <a:pt x="140582" y="65545"/>
                      <a:pt x="140529" y="65702"/>
                      <a:pt x="140451" y="65858"/>
                    </a:cubicBezTo>
                    <a:lnTo>
                      <a:pt x="140269" y="66354"/>
                    </a:lnTo>
                    <a:lnTo>
                      <a:pt x="140217" y="66510"/>
                    </a:lnTo>
                    <a:lnTo>
                      <a:pt x="140217" y="66536"/>
                    </a:lnTo>
                    <a:cubicBezTo>
                      <a:pt x="140164" y="66719"/>
                      <a:pt x="140086" y="66901"/>
                      <a:pt x="140008" y="67057"/>
                    </a:cubicBezTo>
                    <a:cubicBezTo>
                      <a:pt x="139852" y="67344"/>
                      <a:pt x="139695" y="67631"/>
                      <a:pt x="139513" y="67892"/>
                    </a:cubicBezTo>
                    <a:lnTo>
                      <a:pt x="139513" y="67892"/>
                    </a:lnTo>
                    <a:lnTo>
                      <a:pt x="139513" y="67892"/>
                    </a:lnTo>
                    <a:lnTo>
                      <a:pt x="139460" y="67970"/>
                    </a:lnTo>
                    <a:lnTo>
                      <a:pt x="139330" y="68179"/>
                    </a:lnTo>
                    <a:cubicBezTo>
                      <a:pt x="139226" y="68335"/>
                      <a:pt x="139122" y="68465"/>
                      <a:pt x="138991" y="68596"/>
                    </a:cubicBezTo>
                    <a:lnTo>
                      <a:pt x="138887" y="68674"/>
                    </a:lnTo>
                    <a:lnTo>
                      <a:pt x="138861" y="68674"/>
                    </a:lnTo>
                    <a:cubicBezTo>
                      <a:pt x="138757" y="68752"/>
                      <a:pt x="138652" y="68856"/>
                      <a:pt x="138548" y="68935"/>
                    </a:cubicBezTo>
                    <a:cubicBezTo>
                      <a:pt x="138418" y="69039"/>
                      <a:pt x="138418" y="69039"/>
                      <a:pt x="138365" y="69091"/>
                    </a:cubicBezTo>
                    <a:lnTo>
                      <a:pt x="138365" y="69091"/>
                    </a:lnTo>
                    <a:lnTo>
                      <a:pt x="138339" y="69143"/>
                    </a:lnTo>
                    <a:lnTo>
                      <a:pt x="138339" y="69143"/>
                    </a:lnTo>
                    <a:lnTo>
                      <a:pt x="138339" y="69143"/>
                    </a:lnTo>
                    <a:lnTo>
                      <a:pt x="138339" y="69143"/>
                    </a:lnTo>
                    <a:lnTo>
                      <a:pt x="138209" y="69248"/>
                    </a:lnTo>
                    <a:cubicBezTo>
                      <a:pt x="138105" y="69378"/>
                      <a:pt x="137974" y="69508"/>
                      <a:pt x="137844" y="69665"/>
                    </a:cubicBezTo>
                    <a:lnTo>
                      <a:pt x="137844" y="69691"/>
                    </a:lnTo>
                    <a:lnTo>
                      <a:pt x="137844" y="69691"/>
                    </a:lnTo>
                    <a:lnTo>
                      <a:pt x="137844" y="69691"/>
                    </a:lnTo>
                    <a:cubicBezTo>
                      <a:pt x="137766" y="69795"/>
                      <a:pt x="137635" y="69925"/>
                      <a:pt x="137531" y="70056"/>
                    </a:cubicBezTo>
                    <a:cubicBezTo>
                      <a:pt x="137349" y="70316"/>
                      <a:pt x="137140" y="70577"/>
                      <a:pt x="137010" y="70734"/>
                    </a:cubicBezTo>
                    <a:lnTo>
                      <a:pt x="137010" y="70760"/>
                    </a:lnTo>
                    <a:lnTo>
                      <a:pt x="137010" y="70760"/>
                    </a:lnTo>
                    <a:lnTo>
                      <a:pt x="137010" y="70786"/>
                    </a:lnTo>
                    <a:lnTo>
                      <a:pt x="136905" y="70916"/>
                    </a:lnTo>
                    <a:lnTo>
                      <a:pt x="136801" y="71073"/>
                    </a:lnTo>
                    <a:lnTo>
                      <a:pt x="136801" y="71073"/>
                    </a:lnTo>
                    <a:lnTo>
                      <a:pt x="136801" y="71073"/>
                    </a:lnTo>
                    <a:lnTo>
                      <a:pt x="136801" y="71073"/>
                    </a:lnTo>
                    <a:lnTo>
                      <a:pt x="136619" y="71281"/>
                    </a:lnTo>
                    <a:cubicBezTo>
                      <a:pt x="136514" y="71438"/>
                      <a:pt x="136384" y="71620"/>
                      <a:pt x="136254" y="71776"/>
                    </a:cubicBezTo>
                    <a:lnTo>
                      <a:pt x="136071" y="72037"/>
                    </a:lnTo>
                    <a:lnTo>
                      <a:pt x="135993" y="72115"/>
                    </a:lnTo>
                    <a:cubicBezTo>
                      <a:pt x="135967" y="72168"/>
                      <a:pt x="135915" y="72194"/>
                      <a:pt x="135889" y="72220"/>
                    </a:cubicBezTo>
                    <a:lnTo>
                      <a:pt x="135863" y="72272"/>
                    </a:lnTo>
                    <a:lnTo>
                      <a:pt x="135836" y="72298"/>
                    </a:lnTo>
                    <a:lnTo>
                      <a:pt x="135836" y="72324"/>
                    </a:lnTo>
                    <a:lnTo>
                      <a:pt x="135836" y="72324"/>
                    </a:lnTo>
                    <a:cubicBezTo>
                      <a:pt x="135810" y="72350"/>
                      <a:pt x="135758" y="72376"/>
                      <a:pt x="135732" y="72428"/>
                    </a:cubicBezTo>
                    <a:cubicBezTo>
                      <a:pt x="135654" y="72533"/>
                      <a:pt x="135550" y="72637"/>
                      <a:pt x="135445" y="72741"/>
                    </a:cubicBezTo>
                    <a:cubicBezTo>
                      <a:pt x="135315" y="72845"/>
                      <a:pt x="135263" y="72924"/>
                      <a:pt x="135159" y="73002"/>
                    </a:cubicBezTo>
                    <a:lnTo>
                      <a:pt x="135054" y="73080"/>
                    </a:lnTo>
                    <a:lnTo>
                      <a:pt x="135028" y="73106"/>
                    </a:lnTo>
                    <a:cubicBezTo>
                      <a:pt x="135002" y="73106"/>
                      <a:pt x="134976" y="73132"/>
                      <a:pt x="134950" y="73158"/>
                    </a:cubicBezTo>
                    <a:lnTo>
                      <a:pt x="134924" y="73184"/>
                    </a:lnTo>
                    <a:cubicBezTo>
                      <a:pt x="134846" y="73237"/>
                      <a:pt x="134768" y="73289"/>
                      <a:pt x="134689" y="73315"/>
                    </a:cubicBezTo>
                    <a:lnTo>
                      <a:pt x="134663" y="73315"/>
                    </a:lnTo>
                    <a:cubicBezTo>
                      <a:pt x="134559" y="73367"/>
                      <a:pt x="134481" y="73393"/>
                      <a:pt x="134403" y="73419"/>
                    </a:cubicBezTo>
                    <a:cubicBezTo>
                      <a:pt x="134298" y="73445"/>
                      <a:pt x="134220" y="73471"/>
                      <a:pt x="134142" y="73497"/>
                    </a:cubicBezTo>
                    <a:cubicBezTo>
                      <a:pt x="134064" y="73497"/>
                      <a:pt x="134011" y="73523"/>
                      <a:pt x="133933" y="73523"/>
                    </a:cubicBezTo>
                    <a:lnTo>
                      <a:pt x="133646" y="73523"/>
                    </a:lnTo>
                    <a:cubicBezTo>
                      <a:pt x="133516" y="73523"/>
                      <a:pt x="133386" y="73497"/>
                      <a:pt x="133203" y="73471"/>
                    </a:cubicBezTo>
                    <a:lnTo>
                      <a:pt x="133125" y="73471"/>
                    </a:lnTo>
                    <a:lnTo>
                      <a:pt x="133125" y="73471"/>
                    </a:lnTo>
                    <a:cubicBezTo>
                      <a:pt x="133047" y="73471"/>
                      <a:pt x="132890" y="73445"/>
                      <a:pt x="132760" y="73419"/>
                    </a:cubicBezTo>
                    <a:cubicBezTo>
                      <a:pt x="132604" y="73419"/>
                      <a:pt x="132577" y="73419"/>
                      <a:pt x="132499" y="73419"/>
                    </a:cubicBezTo>
                    <a:cubicBezTo>
                      <a:pt x="132291" y="73419"/>
                      <a:pt x="132108" y="73445"/>
                      <a:pt x="131952" y="73549"/>
                    </a:cubicBezTo>
                    <a:cubicBezTo>
                      <a:pt x="131874" y="73575"/>
                      <a:pt x="131769" y="73628"/>
                      <a:pt x="131691" y="73654"/>
                    </a:cubicBezTo>
                    <a:lnTo>
                      <a:pt x="131691" y="73654"/>
                    </a:lnTo>
                    <a:lnTo>
                      <a:pt x="131691" y="73654"/>
                    </a:lnTo>
                    <a:lnTo>
                      <a:pt x="131665" y="73654"/>
                    </a:lnTo>
                    <a:lnTo>
                      <a:pt x="131665" y="73654"/>
                    </a:lnTo>
                    <a:lnTo>
                      <a:pt x="131535" y="73732"/>
                    </a:lnTo>
                    <a:cubicBezTo>
                      <a:pt x="131300" y="73836"/>
                      <a:pt x="131065" y="73914"/>
                      <a:pt x="130831" y="73967"/>
                    </a:cubicBezTo>
                    <a:cubicBezTo>
                      <a:pt x="130674" y="73993"/>
                      <a:pt x="130518" y="73993"/>
                      <a:pt x="130361" y="73993"/>
                    </a:cubicBezTo>
                    <a:lnTo>
                      <a:pt x="130257" y="73993"/>
                    </a:lnTo>
                    <a:lnTo>
                      <a:pt x="129970" y="74019"/>
                    </a:lnTo>
                    <a:lnTo>
                      <a:pt x="129892" y="74019"/>
                    </a:lnTo>
                    <a:lnTo>
                      <a:pt x="129762" y="74019"/>
                    </a:lnTo>
                    <a:cubicBezTo>
                      <a:pt x="129553" y="74019"/>
                      <a:pt x="129371" y="74045"/>
                      <a:pt x="129214" y="74045"/>
                    </a:cubicBezTo>
                    <a:cubicBezTo>
                      <a:pt x="129032" y="74071"/>
                      <a:pt x="128849" y="74097"/>
                      <a:pt x="128667" y="74123"/>
                    </a:cubicBezTo>
                    <a:cubicBezTo>
                      <a:pt x="128484" y="74175"/>
                      <a:pt x="128328" y="74201"/>
                      <a:pt x="128145" y="74253"/>
                    </a:cubicBezTo>
                    <a:cubicBezTo>
                      <a:pt x="127963" y="74332"/>
                      <a:pt x="127806" y="74384"/>
                      <a:pt x="127650" y="74436"/>
                    </a:cubicBezTo>
                    <a:cubicBezTo>
                      <a:pt x="127572" y="74462"/>
                      <a:pt x="127493" y="74514"/>
                      <a:pt x="127415" y="74540"/>
                    </a:cubicBezTo>
                    <a:cubicBezTo>
                      <a:pt x="127311" y="74592"/>
                      <a:pt x="127207" y="74670"/>
                      <a:pt x="127102" y="74749"/>
                    </a:cubicBezTo>
                    <a:cubicBezTo>
                      <a:pt x="127050" y="74827"/>
                      <a:pt x="126972" y="74879"/>
                      <a:pt x="126920" y="74957"/>
                    </a:cubicBezTo>
                    <a:cubicBezTo>
                      <a:pt x="126868" y="75036"/>
                      <a:pt x="126842" y="75088"/>
                      <a:pt x="126789" y="75166"/>
                    </a:cubicBezTo>
                    <a:cubicBezTo>
                      <a:pt x="126763" y="75244"/>
                      <a:pt x="126711" y="75322"/>
                      <a:pt x="126685" y="75427"/>
                    </a:cubicBezTo>
                    <a:cubicBezTo>
                      <a:pt x="126633" y="75583"/>
                      <a:pt x="126581" y="75766"/>
                      <a:pt x="126529" y="75922"/>
                    </a:cubicBezTo>
                    <a:lnTo>
                      <a:pt x="126529" y="75948"/>
                    </a:lnTo>
                    <a:lnTo>
                      <a:pt x="126529" y="76052"/>
                    </a:lnTo>
                    <a:lnTo>
                      <a:pt x="126529" y="76052"/>
                    </a:lnTo>
                    <a:lnTo>
                      <a:pt x="126529" y="76078"/>
                    </a:lnTo>
                    <a:cubicBezTo>
                      <a:pt x="126529" y="76104"/>
                      <a:pt x="126529" y="76131"/>
                      <a:pt x="126529" y="76157"/>
                    </a:cubicBezTo>
                    <a:lnTo>
                      <a:pt x="126529" y="76235"/>
                    </a:lnTo>
                    <a:lnTo>
                      <a:pt x="126529" y="76313"/>
                    </a:lnTo>
                    <a:cubicBezTo>
                      <a:pt x="126529" y="76339"/>
                      <a:pt x="126529" y="76365"/>
                      <a:pt x="126529" y="76391"/>
                    </a:cubicBezTo>
                    <a:lnTo>
                      <a:pt x="126529" y="76443"/>
                    </a:lnTo>
                    <a:cubicBezTo>
                      <a:pt x="126529" y="76443"/>
                      <a:pt x="126529" y="76443"/>
                      <a:pt x="126529" y="76443"/>
                    </a:cubicBezTo>
                    <a:cubicBezTo>
                      <a:pt x="126503" y="76600"/>
                      <a:pt x="126477" y="76756"/>
                      <a:pt x="126451" y="76939"/>
                    </a:cubicBezTo>
                    <a:cubicBezTo>
                      <a:pt x="126451" y="77069"/>
                      <a:pt x="126424" y="77199"/>
                      <a:pt x="126424" y="77356"/>
                    </a:cubicBezTo>
                    <a:lnTo>
                      <a:pt x="126424" y="77382"/>
                    </a:lnTo>
                    <a:lnTo>
                      <a:pt x="126424" y="77486"/>
                    </a:lnTo>
                    <a:cubicBezTo>
                      <a:pt x="126398" y="77773"/>
                      <a:pt x="126372" y="78086"/>
                      <a:pt x="126346" y="78347"/>
                    </a:cubicBezTo>
                    <a:lnTo>
                      <a:pt x="126346" y="78607"/>
                    </a:lnTo>
                    <a:cubicBezTo>
                      <a:pt x="126346" y="78738"/>
                      <a:pt x="126320" y="78868"/>
                      <a:pt x="126294" y="78998"/>
                    </a:cubicBezTo>
                    <a:lnTo>
                      <a:pt x="126294" y="79025"/>
                    </a:lnTo>
                    <a:lnTo>
                      <a:pt x="126294" y="79129"/>
                    </a:lnTo>
                    <a:cubicBezTo>
                      <a:pt x="126294" y="79181"/>
                      <a:pt x="126294" y="79233"/>
                      <a:pt x="126294" y="79285"/>
                    </a:cubicBezTo>
                    <a:lnTo>
                      <a:pt x="126294" y="79363"/>
                    </a:lnTo>
                    <a:lnTo>
                      <a:pt x="126294" y="79416"/>
                    </a:lnTo>
                    <a:cubicBezTo>
                      <a:pt x="126294" y="79494"/>
                      <a:pt x="126268" y="79572"/>
                      <a:pt x="126242" y="79650"/>
                    </a:cubicBezTo>
                    <a:lnTo>
                      <a:pt x="126242" y="79650"/>
                    </a:lnTo>
                    <a:cubicBezTo>
                      <a:pt x="126216" y="79781"/>
                      <a:pt x="126190" y="79937"/>
                      <a:pt x="126164" y="80120"/>
                    </a:cubicBezTo>
                    <a:lnTo>
                      <a:pt x="126164" y="80120"/>
                    </a:lnTo>
                    <a:cubicBezTo>
                      <a:pt x="126112" y="80380"/>
                      <a:pt x="126059" y="80641"/>
                      <a:pt x="125981" y="80902"/>
                    </a:cubicBezTo>
                    <a:cubicBezTo>
                      <a:pt x="125929" y="81084"/>
                      <a:pt x="125851" y="81267"/>
                      <a:pt x="125799" y="81449"/>
                    </a:cubicBezTo>
                    <a:cubicBezTo>
                      <a:pt x="125721" y="81606"/>
                      <a:pt x="125642" y="81762"/>
                      <a:pt x="125564" y="81919"/>
                    </a:cubicBezTo>
                    <a:cubicBezTo>
                      <a:pt x="125512" y="81997"/>
                      <a:pt x="125460" y="82075"/>
                      <a:pt x="125434" y="82153"/>
                    </a:cubicBezTo>
                    <a:lnTo>
                      <a:pt x="125434" y="82153"/>
                    </a:lnTo>
                    <a:lnTo>
                      <a:pt x="125382" y="82231"/>
                    </a:lnTo>
                    <a:cubicBezTo>
                      <a:pt x="125173" y="82544"/>
                      <a:pt x="124938" y="82831"/>
                      <a:pt x="124704" y="83170"/>
                    </a:cubicBezTo>
                    <a:cubicBezTo>
                      <a:pt x="124599" y="83300"/>
                      <a:pt x="124521" y="83431"/>
                      <a:pt x="124443" y="83535"/>
                    </a:cubicBezTo>
                    <a:lnTo>
                      <a:pt x="124443" y="83535"/>
                    </a:lnTo>
                    <a:cubicBezTo>
                      <a:pt x="124260" y="83509"/>
                      <a:pt x="124156" y="83457"/>
                      <a:pt x="124052" y="83431"/>
                    </a:cubicBezTo>
                    <a:lnTo>
                      <a:pt x="123061" y="83144"/>
                    </a:lnTo>
                    <a:lnTo>
                      <a:pt x="123035" y="83144"/>
                    </a:lnTo>
                    <a:lnTo>
                      <a:pt x="122566" y="83040"/>
                    </a:lnTo>
                    <a:lnTo>
                      <a:pt x="122227" y="82935"/>
                    </a:lnTo>
                    <a:lnTo>
                      <a:pt x="122123" y="82935"/>
                    </a:lnTo>
                    <a:lnTo>
                      <a:pt x="122070" y="82935"/>
                    </a:lnTo>
                    <a:cubicBezTo>
                      <a:pt x="121914" y="82909"/>
                      <a:pt x="121758" y="82857"/>
                      <a:pt x="121601" y="82831"/>
                    </a:cubicBezTo>
                    <a:lnTo>
                      <a:pt x="121080" y="82753"/>
                    </a:lnTo>
                    <a:lnTo>
                      <a:pt x="121054" y="82753"/>
                    </a:lnTo>
                    <a:cubicBezTo>
                      <a:pt x="121001" y="82753"/>
                      <a:pt x="120923" y="82727"/>
                      <a:pt x="120845" y="82727"/>
                    </a:cubicBezTo>
                    <a:lnTo>
                      <a:pt x="120819" y="82727"/>
                    </a:lnTo>
                    <a:lnTo>
                      <a:pt x="120741" y="82727"/>
                    </a:lnTo>
                    <a:cubicBezTo>
                      <a:pt x="120663" y="82727"/>
                      <a:pt x="120558" y="82701"/>
                      <a:pt x="120454" y="82701"/>
                    </a:cubicBezTo>
                    <a:lnTo>
                      <a:pt x="119776" y="82701"/>
                    </a:lnTo>
                    <a:lnTo>
                      <a:pt x="119567" y="82701"/>
                    </a:lnTo>
                    <a:lnTo>
                      <a:pt x="119176" y="82727"/>
                    </a:lnTo>
                    <a:lnTo>
                      <a:pt x="118864" y="82753"/>
                    </a:lnTo>
                    <a:lnTo>
                      <a:pt x="118811" y="82753"/>
                    </a:lnTo>
                    <a:lnTo>
                      <a:pt x="118733" y="82753"/>
                    </a:lnTo>
                    <a:lnTo>
                      <a:pt x="118212" y="82805"/>
                    </a:lnTo>
                    <a:lnTo>
                      <a:pt x="117690" y="82857"/>
                    </a:lnTo>
                    <a:lnTo>
                      <a:pt x="117560" y="82857"/>
                    </a:lnTo>
                    <a:lnTo>
                      <a:pt x="117534" y="82857"/>
                    </a:lnTo>
                    <a:lnTo>
                      <a:pt x="117456" y="82857"/>
                    </a:lnTo>
                    <a:cubicBezTo>
                      <a:pt x="117299" y="82883"/>
                      <a:pt x="117143" y="82883"/>
                      <a:pt x="116986" y="82883"/>
                    </a:cubicBezTo>
                    <a:cubicBezTo>
                      <a:pt x="116726" y="82857"/>
                      <a:pt x="116439" y="82779"/>
                      <a:pt x="116178" y="82727"/>
                    </a:cubicBezTo>
                    <a:lnTo>
                      <a:pt x="116178" y="82727"/>
                    </a:lnTo>
                    <a:lnTo>
                      <a:pt x="116178" y="82727"/>
                    </a:lnTo>
                    <a:lnTo>
                      <a:pt x="116126" y="82727"/>
                    </a:lnTo>
                    <a:lnTo>
                      <a:pt x="115787" y="82649"/>
                    </a:lnTo>
                    <a:lnTo>
                      <a:pt x="115735" y="82649"/>
                    </a:lnTo>
                    <a:lnTo>
                      <a:pt x="115657" y="82649"/>
                    </a:lnTo>
                    <a:lnTo>
                      <a:pt x="115578" y="82622"/>
                    </a:lnTo>
                    <a:lnTo>
                      <a:pt x="115474" y="82622"/>
                    </a:lnTo>
                    <a:lnTo>
                      <a:pt x="115448" y="82622"/>
                    </a:lnTo>
                    <a:lnTo>
                      <a:pt x="114822" y="82466"/>
                    </a:lnTo>
                    <a:cubicBezTo>
                      <a:pt x="114718" y="82466"/>
                      <a:pt x="114640" y="82440"/>
                      <a:pt x="114510" y="82414"/>
                    </a:cubicBezTo>
                    <a:cubicBezTo>
                      <a:pt x="114405" y="82414"/>
                      <a:pt x="114301" y="82388"/>
                      <a:pt x="114144" y="82362"/>
                    </a:cubicBezTo>
                    <a:lnTo>
                      <a:pt x="113962" y="82336"/>
                    </a:lnTo>
                    <a:lnTo>
                      <a:pt x="113936" y="82336"/>
                    </a:lnTo>
                    <a:lnTo>
                      <a:pt x="113858" y="82336"/>
                    </a:lnTo>
                    <a:cubicBezTo>
                      <a:pt x="113727" y="82336"/>
                      <a:pt x="113623" y="82310"/>
                      <a:pt x="113493" y="82310"/>
                    </a:cubicBezTo>
                    <a:cubicBezTo>
                      <a:pt x="113258" y="82284"/>
                      <a:pt x="113023" y="82284"/>
                      <a:pt x="112789" y="82310"/>
                    </a:cubicBezTo>
                    <a:lnTo>
                      <a:pt x="112372" y="82362"/>
                    </a:lnTo>
                    <a:lnTo>
                      <a:pt x="112319" y="82362"/>
                    </a:lnTo>
                    <a:lnTo>
                      <a:pt x="112215" y="82362"/>
                    </a:lnTo>
                    <a:lnTo>
                      <a:pt x="112111" y="82362"/>
                    </a:lnTo>
                    <a:lnTo>
                      <a:pt x="111928" y="82362"/>
                    </a:lnTo>
                    <a:lnTo>
                      <a:pt x="111902" y="82362"/>
                    </a:lnTo>
                    <a:lnTo>
                      <a:pt x="111798" y="82362"/>
                    </a:lnTo>
                    <a:lnTo>
                      <a:pt x="111459" y="82362"/>
                    </a:lnTo>
                    <a:cubicBezTo>
                      <a:pt x="111329" y="82336"/>
                      <a:pt x="111172" y="82310"/>
                      <a:pt x="111042" y="82284"/>
                    </a:cubicBezTo>
                    <a:lnTo>
                      <a:pt x="111042" y="82284"/>
                    </a:lnTo>
                    <a:lnTo>
                      <a:pt x="111016" y="82284"/>
                    </a:lnTo>
                    <a:lnTo>
                      <a:pt x="110938" y="82257"/>
                    </a:lnTo>
                    <a:cubicBezTo>
                      <a:pt x="110755" y="82231"/>
                      <a:pt x="110599" y="82205"/>
                      <a:pt x="110442" y="82179"/>
                    </a:cubicBezTo>
                    <a:cubicBezTo>
                      <a:pt x="110182" y="82153"/>
                      <a:pt x="109921" y="82153"/>
                      <a:pt x="109712" y="82153"/>
                    </a:cubicBezTo>
                    <a:lnTo>
                      <a:pt x="109452" y="82153"/>
                    </a:lnTo>
                    <a:lnTo>
                      <a:pt x="109008" y="82153"/>
                    </a:lnTo>
                    <a:lnTo>
                      <a:pt x="108591" y="82153"/>
                    </a:lnTo>
                    <a:lnTo>
                      <a:pt x="108461" y="82153"/>
                    </a:lnTo>
                    <a:cubicBezTo>
                      <a:pt x="108304" y="82153"/>
                      <a:pt x="108122" y="82153"/>
                      <a:pt x="107991" y="82179"/>
                    </a:cubicBezTo>
                    <a:cubicBezTo>
                      <a:pt x="107835" y="82205"/>
                      <a:pt x="107653" y="82205"/>
                      <a:pt x="107496" y="82231"/>
                    </a:cubicBezTo>
                    <a:cubicBezTo>
                      <a:pt x="107366" y="82257"/>
                      <a:pt x="107209" y="82284"/>
                      <a:pt x="107053" y="82336"/>
                    </a:cubicBezTo>
                    <a:lnTo>
                      <a:pt x="106844" y="82388"/>
                    </a:lnTo>
                    <a:lnTo>
                      <a:pt x="106818" y="82388"/>
                    </a:lnTo>
                    <a:lnTo>
                      <a:pt x="106792" y="82388"/>
                    </a:lnTo>
                    <a:lnTo>
                      <a:pt x="106740" y="82388"/>
                    </a:lnTo>
                    <a:lnTo>
                      <a:pt x="106714" y="82388"/>
                    </a:lnTo>
                    <a:lnTo>
                      <a:pt x="106662" y="82388"/>
                    </a:lnTo>
                    <a:lnTo>
                      <a:pt x="106584" y="82388"/>
                    </a:lnTo>
                    <a:lnTo>
                      <a:pt x="106166" y="82518"/>
                    </a:lnTo>
                    <a:cubicBezTo>
                      <a:pt x="106010" y="82518"/>
                      <a:pt x="105828" y="82518"/>
                      <a:pt x="105671" y="82544"/>
                    </a:cubicBezTo>
                    <a:lnTo>
                      <a:pt x="105593" y="82544"/>
                    </a:lnTo>
                    <a:cubicBezTo>
                      <a:pt x="105462" y="82544"/>
                      <a:pt x="105254" y="82570"/>
                      <a:pt x="105097" y="82570"/>
                    </a:cubicBezTo>
                    <a:lnTo>
                      <a:pt x="104759" y="82570"/>
                    </a:lnTo>
                    <a:lnTo>
                      <a:pt x="104472" y="82570"/>
                    </a:lnTo>
                    <a:lnTo>
                      <a:pt x="104263" y="82570"/>
                    </a:lnTo>
                    <a:lnTo>
                      <a:pt x="104002" y="82570"/>
                    </a:lnTo>
                    <a:lnTo>
                      <a:pt x="103455" y="82570"/>
                    </a:lnTo>
                    <a:cubicBezTo>
                      <a:pt x="103246" y="82570"/>
                      <a:pt x="103168" y="82544"/>
                      <a:pt x="103064" y="82544"/>
                    </a:cubicBezTo>
                    <a:lnTo>
                      <a:pt x="102907" y="82544"/>
                    </a:lnTo>
                    <a:lnTo>
                      <a:pt x="102621" y="82544"/>
                    </a:lnTo>
                    <a:cubicBezTo>
                      <a:pt x="102542" y="82544"/>
                      <a:pt x="102464" y="82544"/>
                      <a:pt x="102386" y="82518"/>
                    </a:cubicBezTo>
                    <a:cubicBezTo>
                      <a:pt x="102334" y="82492"/>
                      <a:pt x="102203" y="82492"/>
                      <a:pt x="102125" y="82466"/>
                    </a:cubicBezTo>
                    <a:cubicBezTo>
                      <a:pt x="101943" y="82414"/>
                      <a:pt x="101760" y="82362"/>
                      <a:pt x="101578" y="82310"/>
                    </a:cubicBezTo>
                    <a:lnTo>
                      <a:pt x="100978" y="82127"/>
                    </a:lnTo>
                    <a:cubicBezTo>
                      <a:pt x="100848" y="82075"/>
                      <a:pt x="100691" y="82049"/>
                      <a:pt x="100509" y="81997"/>
                    </a:cubicBezTo>
                    <a:lnTo>
                      <a:pt x="100457" y="81997"/>
                    </a:lnTo>
                    <a:lnTo>
                      <a:pt x="100378" y="81971"/>
                    </a:lnTo>
                    <a:cubicBezTo>
                      <a:pt x="100274" y="81945"/>
                      <a:pt x="100144" y="81919"/>
                      <a:pt x="100040" y="81919"/>
                    </a:cubicBezTo>
                    <a:cubicBezTo>
                      <a:pt x="99961" y="81892"/>
                      <a:pt x="99883" y="81892"/>
                      <a:pt x="99805" y="81919"/>
                    </a:cubicBezTo>
                    <a:cubicBezTo>
                      <a:pt x="99674" y="81919"/>
                      <a:pt x="99570" y="81919"/>
                      <a:pt x="99466" y="81945"/>
                    </a:cubicBezTo>
                    <a:cubicBezTo>
                      <a:pt x="99283" y="81971"/>
                      <a:pt x="99101" y="82023"/>
                      <a:pt x="98918" y="82101"/>
                    </a:cubicBezTo>
                    <a:lnTo>
                      <a:pt x="98762" y="82153"/>
                    </a:lnTo>
                    <a:lnTo>
                      <a:pt x="98736" y="82153"/>
                    </a:lnTo>
                    <a:cubicBezTo>
                      <a:pt x="98658" y="82179"/>
                      <a:pt x="98501" y="82257"/>
                      <a:pt x="98371" y="82310"/>
                    </a:cubicBezTo>
                    <a:lnTo>
                      <a:pt x="98084" y="82440"/>
                    </a:lnTo>
                    <a:lnTo>
                      <a:pt x="98084" y="82440"/>
                    </a:lnTo>
                    <a:lnTo>
                      <a:pt x="98084" y="82440"/>
                    </a:lnTo>
                    <a:lnTo>
                      <a:pt x="98084" y="82440"/>
                    </a:lnTo>
                    <a:lnTo>
                      <a:pt x="98058" y="82440"/>
                    </a:lnTo>
                    <a:lnTo>
                      <a:pt x="98006" y="82466"/>
                    </a:lnTo>
                    <a:lnTo>
                      <a:pt x="97954" y="82518"/>
                    </a:lnTo>
                    <a:cubicBezTo>
                      <a:pt x="97849" y="82570"/>
                      <a:pt x="97719" y="82596"/>
                      <a:pt x="97589" y="82649"/>
                    </a:cubicBezTo>
                    <a:cubicBezTo>
                      <a:pt x="97432" y="82675"/>
                      <a:pt x="97276" y="82727"/>
                      <a:pt x="97145" y="82753"/>
                    </a:cubicBezTo>
                    <a:cubicBezTo>
                      <a:pt x="96989" y="82779"/>
                      <a:pt x="96833" y="82805"/>
                      <a:pt x="96676" y="82805"/>
                    </a:cubicBezTo>
                    <a:lnTo>
                      <a:pt x="96181" y="82805"/>
                    </a:lnTo>
                    <a:cubicBezTo>
                      <a:pt x="96050" y="82805"/>
                      <a:pt x="95894" y="82805"/>
                      <a:pt x="95764" y="82831"/>
                    </a:cubicBezTo>
                    <a:lnTo>
                      <a:pt x="95738" y="82831"/>
                    </a:lnTo>
                    <a:cubicBezTo>
                      <a:pt x="95659" y="82831"/>
                      <a:pt x="95555" y="82857"/>
                      <a:pt x="95477" y="82883"/>
                    </a:cubicBezTo>
                    <a:lnTo>
                      <a:pt x="95425" y="82883"/>
                    </a:lnTo>
                    <a:lnTo>
                      <a:pt x="95425" y="82883"/>
                    </a:lnTo>
                    <a:lnTo>
                      <a:pt x="95294" y="82909"/>
                    </a:lnTo>
                    <a:lnTo>
                      <a:pt x="95216" y="82935"/>
                    </a:lnTo>
                    <a:cubicBezTo>
                      <a:pt x="95060" y="82961"/>
                      <a:pt x="94903" y="82987"/>
                      <a:pt x="94747" y="82987"/>
                    </a:cubicBezTo>
                    <a:cubicBezTo>
                      <a:pt x="94564" y="83014"/>
                      <a:pt x="94382" y="83014"/>
                      <a:pt x="94199" y="82987"/>
                    </a:cubicBezTo>
                    <a:lnTo>
                      <a:pt x="93756" y="82961"/>
                    </a:lnTo>
                    <a:lnTo>
                      <a:pt x="93521" y="82961"/>
                    </a:lnTo>
                    <a:lnTo>
                      <a:pt x="93417" y="82961"/>
                    </a:lnTo>
                    <a:lnTo>
                      <a:pt x="93391" y="82961"/>
                    </a:lnTo>
                    <a:lnTo>
                      <a:pt x="93104" y="82935"/>
                    </a:lnTo>
                    <a:lnTo>
                      <a:pt x="92687" y="82883"/>
                    </a:lnTo>
                    <a:lnTo>
                      <a:pt x="92453" y="82883"/>
                    </a:lnTo>
                    <a:lnTo>
                      <a:pt x="92400" y="82883"/>
                    </a:lnTo>
                    <a:lnTo>
                      <a:pt x="92374" y="82883"/>
                    </a:lnTo>
                    <a:lnTo>
                      <a:pt x="92270" y="82883"/>
                    </a:lnTo>
                    <a:cubicBezTo>
                      <a:pt x="92114" y="82857"/>
                      <a:pt x="91931" y="82857"/>
                      <a:pt x="91775" y="82857"/>
                    </a:cubicBezTo>
                    <a:lnTo>
                      <a:pt x="91696" y="82857"/>
                    </a:lnTo>
                    <a:lnTo>
                      <a:pt x="91305" y="82857"/>
                    </a:lnTo>
                    <a:lnTo>
                      <a:pt x="90445" y="82857"/>
                    </a:lnTo>
                    <a:cubicBezTo>
                      <a:pt x="90262" y="82857"/>
                      <a:pt x="90080" y="82831"/>
                      <a:pt x="89845" y="82805"/>
                    </a:cubicBezTo>
                    <a:cubicBezTo>
                      <a:pt x="89767" y="82805"/>
                      <a:pt x="89689" y="82779"/>
                      <a:pt x="89611" y="82779"/>
                    </a:cubicBezTo>
                    <a:cubicBezTo>
                      <a:pt x="89480" y="82753"/>
                      <a:pt x="89402" y="82727"/>
                      <a:pt x="89298" y="82701"/>
                    </a:cubicBezTo>
                    <a:lnTo>
                      <a:pt x="89220" y="82675"/>
                    </a:lnTo>
                    <a:lnTo>
                      <a:pt x="89141" y="82649"/>
                    </a:lnTo>
                    <a:lnTo>
                      <a:pt x="89063" y="82596"/>
                    </a:lnTo>
                    <a:lnTo>
                      <a:pt x="89037" y="82570"/>
                    </a:lnTo>
                    <a:lnTo>
                      <a:pt x="89011" y="82544"/>
                    </a:lnTo>
                    <a:lnTo>
                      <a:pt x="89011" y="82544"/>
                    </a:lnTo>
                    <a:lnTo>
                      <a:pt x="89011" y="82518"/>
                    </a:lnTo>
                    <a:lnTo>
                      <a:pt x="89011" y="82492"/>
                    </a:lnTo>
                    <a:lnTo>
                      <a:pt x="89011" y="82492"/>
                    </a:lnTo>
                    <a:lnTo>
                      <a:pt x="89011" y="82440"/>
                    </a:lnTo>
                    <a:lnTo>
                      <a:pt x="89037" y="82414"/>
                    </a:lnTo>
                    <a:lnTo>
                      <a:pt x="89037" y="82388"/>
                    </a:lnTo>
                    <a:lnTo>
                      <a:pt x="89037" y="82362"/>
                    </a:lnTo>
                    <a:lnTo>
                      <a:pt x="89037" y="82336"/>
                    </a:lnTo>
                    <a:lnTo>
                      <a:pt x="89037" y="82310"/>
                    </a:lnTo>
                    <a:lnTo>
                      <a:pt x="89089" y="82231"/>
                    </a:lnTo>
                    <a:cubicBezTo>
                      <a:pt x="89141" y="82127"/>
                      <a:pt x="89167" y="82023"/>
                      <a:pt x="89194" y="81919"/>
                    </a:cubicBezTo>
                    <a:lnTo>
                      <a:pt x="89194" y="81788"/>
                    </a:lnTo>
                    <a:cubicBezTo>
                      <a:pt x="89220" y="81736"/>
                      <a:pt x="89220" y="81684"/>
                      <a:pt x="89194" y="81632"/>
                    </a:cubicBezTo>
                    <a:cubicBezTo>
                      <a:pt x="89167" y="81475"/>
                      <a:pt x="89089" y="81345"/>
                      <a:pt x="89011" y="81215"/>
                    </a:cubicBezTo>
                    <a:cubicBezTo>
                      <a:pt x="88959" y="81189"/>
                      <a:pt x="88933" y="81136"/>
                      <a:pt x="88907" y="81110"/>
                    </a:cubicBezTo>
                    <a:lnTo>
                      <a:pt x="88881" y="81084"/>
                    </a:lnTo>
                    <a:lnTo>
                      <a:pt x="88855" y="81058"/>
                    </a:lnTo>
                    <a:lnTo>
                      <a:pt x="88802" y="80980"/>
                    </a:lnTo>
                    <a:lnTo>
                      <a:pt x="88802" y="80980"/>
                    </a:lnTo>
                    <a:lnTo>
                      <a:pt x="88802" y="80980"/>
                    </a:lnTo>
                    <a:cubicBezTo>
                      <a:pt x="88724" y="80902"/>
                      <a:pt x="88646" y="80797"/>
                      <a:pt x="88594" y="80693"/>
                    </a:cubicBezTo>
                    <a:lnTo>
                      <a:pt x="88594" y="80693"/>
                    </a:lnTo>
                    <a:lnTo>
                      <a:pt x="88594" y="80693"/>
                    </a:lnTo>
                    <a:cubicBezTo>
                      <a:pt x="88568" y="80667"/>
                      <a:pt x="88542" y="80615"/>
                      <a:pt x="88542" y="80563"/>
                    </a:cubicBezTo>
                    <a:cubicBezTo>
                      <a:pt x="88542" y="80563"/>
                      <a:pt x="88542" y="80563"/>
                      <a:pt x="88542" y="80537"/>
                    </a:cubicBezTo>
                    <a:lnTo>
                      <a:pt x="88542" y="80537"/>
                    </a:lnTo>
                    <a:lnTo>
                      <a:pt x="88542" y="80511"/>
                    </a:lnTo>
                    <a:lnTo>
                      <a:pt x="88542" y="80406"/>
                    </a:lnTo>
                    <a:lnTo>
                      <a:pt x="88542" y="80328"/>
                    </a:lnTo>
                    <a:cubicBezTo>
                      <a:pt x="88542" y="80302"/>
                      <a:pt x="88542" y="80276"/>
                      <a:pt x="88542" y="80250"/>
                    </a:cubicBezTo>
                    <a:lnTo>
                      <a:pt x="88542" y="80172"/>
                    </a:lnTo>
                    <a:lnTo>
                      <a:pt x="88542" y="80146"/>
                    </a:lnTo>
                    <a:cubicBezTo>
                      <a:pt x="88542" y="80093"/>
                      <a:pt x="88568" y="80041"/>
                      <a:pt x="88568" y="80015"/>
                    </a:cubicBezTo>
                    <a:lnTo>
                      <a:pt x="88568" y="79963"/>
                    </a:lnTo>
                    <a:lnTo>
                      <a:pt x="88568" y="79937"/>
                    </a:lnTo>
                    <a:lnTo>
                      <a:pt x="88568" y="79885"/>
                    </a:lnTo>
                    <a:cubicBezTo>
                      <a:pt x="88594" y="79833"/>
                      <a:pt x="88620" y="79755"/>
                      <a:pt x="88672" y="79702"/>
                    </a:cubicBezTo>
                    <a:cubicBezTo>
                      <a:pt x="88672" y="79676"/>
                      <a:pt x="88698" y="79650"/>
                      <a:pt x="88698" y="79650"/>
                    </a:cubicBezTo>
                    <a:lnTo>
                      <a:pt x="88698" y="79650"/>
                    </a:lnTo>
                    <a:lnTo>
                      <a:pt x="88698" y="79650"/>
                    </a:lnTo>
                    <a:lnTo>
                      <a:pt x="88724" y="79624"/>
                    </a:lnTo>
                    <a:lnTo>
                      <a:pt x="88724" y="79624"/>
                    </a:lnTo>
                    <a:lnTo>
                      <a:pt x="88724" y="79624"/>
                    </a:lnTo>
                    <a:cubicBezTo>
                      <a:pt x="88724" y="79598"/>
                      <a:pt x="88750" y="79572"/>
                      <a:pt x="88776" y="79546"/>
                    </a:cubicBezTo>
                    <a:lnTo>
                      <a:pt x="88776" y="79520"/>
                    </a:lnTo>
                    <a:lnTo>
                      <a:pt x="88802" y="79494"/>
                    </a:lnTo>
                    <a:cubicBezTo>
                      <a:pt x="88855" y="79442"/>
                      <a:pt x="88881" y="79390"/>
                      <a:pt x="88933" y="79363"/>
                    </a:cubicBezTo>
                    <a:lnTo>
                      <a:pt x="89063" y="79259"/>
                    </a:lnTo>
                    <a:lnTo>
                      <a:pt x="89063" y="79259"/>
                    </a:lnTo>
                    <a:lnTo>
                      <a:pt x="89063" y="79259"/>
                    </a:lnTo>
                    <a:lnTo>
                      <a:pt x="89194" y="79155"/>
                    </a:lnTo>
                    <a:lnTo>
                      <a:pt x="89376" y="79025"/>
                    </a:lnTo>
                    <a:lnTo>
                      <a:pt x="89376" y="79025"/>
                    </a:lnTo>
                    <a:lnTo>
                      <a:pt x="89402" y="79025"/>
                    </a:lnTo>
                    <a:lnTo>
                      <a:pt x="89402" y="79025"/>
                    </a:lnTo>
                    <a:lnTo>
                      <a:pt x="89506" y="78920"/>
                    </a:lnTo>
                    <a:lnTo>
                      <a:pt x="89793" y="78686"/>
                    </a:lnTo>
                    <a:lnTo>
                      <a:pt x="89819" y="78686"/>
                    </a:lnTo>
                    <a:lnTo>
                      <a:pt x="89819" y="78686"/>
                    </a:lnTo>
                    <a:lnTo>
                      <a:pt x="89819" y="78686"/>
                    </a:lnTo>
                    <a:lnTo>
                      <a:pt x="89845" y="78633"/>
                    </a:lnTo>
                    <a:lnTo>
                      <a:pt x="89871" y="78633"/>
                    </a:lnTo>
                    <a:lnTo>
                      <a:pt x="89871" y="78633"/>
                    </a:lnTo>
                    <a:lnTo>
                      <a:pt x="89924" y="78607"/>
                    </a:lnTo>
                    <a:lnTo>
                      <a:pt x="90028" y="78503"/>
                    </a:lnTo>
                    <a:cubicBezTo>
                      <a:pt x="90184" y="78399"/>
                      <a:pt x="90341" y="78268"/>
                      <a:pt x="90497" y="78138"/>
                    </a:cubicBezTo>
                    <a:lnTo>
                      <a:pt x="90601" y="78034"/>
                    </a:lnTo>
                    <a:lnTo>
                      <a:pt x="90706" y="77956"/>
                    </a:lnTo>
                    <a:lnTo>
                      <a:pt x="90758" y="77929"/>
                    </a:lnTo>
                    <a:lnTo>
                      <a:pt x="90758" y="77929"/>
                    </a:lnTo>
                    <a:lnTo>
                      <a:pt x="90758" y="77929"/>
                    </a:lnTo>
                    <a:lnTo>
                      <a:pt x="90758" y="77903"/>
                    </a:lnTo>
                    <a:lnTo>
                      <a:pt x="90758" y="77903"/>
                    </a:lnTo>
                    <a:lnTo>
                      <a:pt x="90758" y="77903"/>
                    </a:lnTo>
                    <a:lnTo>
                      <a:pt x="90758" y="77903"/>
                    </a:lnTo>
                    <a:cubicBezTo>
                      <a:pt x="90836" y="77825"/>
                      <a:pt x="91045" y="77669"/>
                      <a:pt x="91227" y="77512"/>
                    </a:cubicBezTo>
                    <a:cubicBezTo>
                      <a:pt x="91410" y="77382"/>
                      <a:pt x="91592" y="77252"/>
                      <a:pt x="91853" y="77095"/>
                    </a:cubicBezTo>
                    <a:cubicBezTo>
                      <a:pt x="91931" y="77043"/>
                      <a:pt x="92009" y="77017"/>
                      <a:pt x="92114" y="76939"/>
                    </a:cubicBezTo>
                    <a:lnTo>
                      <a:pt x="92166" y="76913"/>
                    </a:lnTo>
                    <a:lnTo>
                      <a:pt x="92348" y="76808"/>
                    </a:lnTo>
                    <a:lnTo>
                      <a:pt x="92374" y="76808"/>
                    </a:lnTo>
                    <a:lnTo>
                      <a:pt x="92374" y="76808"/>
                    </a:lnTo>
                    <a:lnTo>
                      <a:pt x="92374" y="76808"/>
                    </a:lnTo>
                    <a:lnTo>
                      <a:pt x="92505" y="76756"/>
                    </a:lnTo>
                    <a:lnTo>
                      <a:pt x="92791" y="76574"/>
                    </a:lnTo>
                    <a:lnTo>
                      <a:pt x="92870" y="76522"/>
                    </a:lnTo>
                    <a:lnTo>
                      <a:pt x="92870" y="76522"/>
                    </a:lnTo>
                    <a:lnTo>
                      <a:pt x="92870" y="76522"/>
                    </a:lnTo>
                    <a:lnTo>
                      <a:pt x="92870" y="76522"/>
                    </a:lnTo>
                    <a:lnTo>
                      <a:pt x="92870" y="76522"/>
                    </a:lnTo>
                    <a:lnTo>
                      <a:pt x="92922" y="76496"/>
                    </a:lnTo>
                    <a:cubicBezTo>
                      <a:pt x="93026" y="76443"/>
                      <a:pt x="93104" y="76339"/>
                      <a:pt x="93183" y="76261"/>
                    </a:cubicBezTo>
                    <a:cubicBezTo>
                      <a:pt x="93313" y="76104"/>
                      <a:pt x="93417" y="75948"/>
                      <a:pt x="93521" y="75792"/>
                    </a:cubicBezTo>
                    <a:cubicBezTo>
                      <a:pt x="93548" y="75713"/>
                      <a:pt x="93574" y="75661"/>
                      <a:pt x="93600" y="75635"/>
                    </a:cubicBezTo>
                    <a:cubicBezTo>
                      <a:pt x="93678" y="75531"/>
                      <a:pt x="93730" y="75427"/>
                      <a:pt x="93808" y="75348"/>
                    </a:cubicBezTo>
                    <a:cubicBezTo>
                      <a:pt x="93913" y="75270"/>
                      <a:pt x="93991" y="75166"/>
                      <a:pt x="94095" y="75088"/>
                    </a:cubicBezTo>
                    <a:lnTo>
                      <a:pt x="94121" y="75062"/>
                    </a:lnTo>
                    <a:lnTo>
                      <a:pt x="94173" y="75009"/>
                    </a:lnTo>
                    <a:lnTo>
                      <a:pt x="94173" y="75009"/>
                    </a:lnTo>
                    <a:lnTo>
                      <a:pt x="94173" y="75009"/>
                    </a:lnTo>
                    <a:lnTo>
                      <a:pt x="94173" y="75009"/>
                    </a:lnTo>
                    <a:lnTo>
                      <a:pt x="94356" y="74853"/>
                    </a:lnTo>
                    <a:lnTo>
                      <a:pt x="94643" y="74592"/>
                    </a:lnTo>
                    <a:cubicBezTo>
                      <a:pt x="94747" y="74514"/>
                      <a:pt x="94851" y="74410"/>
                      <a:pt x="94955" y="74358"/>
                    </a:cubicBezTo>
                    <a:cubicBezTo>
                      <a:pt x="95086" y="74253"/>
                      <a:pt x="95242" y="74175"/>
                      <a:pt x="95373" y="74097"/>
                    </a:cubicBezTo>
                    <a:lnTo>
                      <a:pt x="95399" y="74097"/>
                    </a:lnTo>
                    <a:lnTo>
                      <a:pt x="95425" y="74097"/>
                    </a:lnTo>
                    <a:lnTo>
                      <a:pt x="95425" y="74097"/>
                    </a:lnTo>
                    <a:lnTo>
                      <a:pt x="95738" y="73914"/>
                    </a:lnTo>
                    <a:lnTo>
                      <a:pt x="95894" y="73810"/>
                    </a:lnTo>
                    <a:cubicBezTo>
                      <a:pt x="95946" y="73784"/>
                      <a:pt x="96024" y="73732"/>
                      <a:pt x="96077" y="73680"/>
                    </a:cubicBezTo>
                    <a:lnTo>
                      <a:pt x="96103" y="73680"/>
                    </a:lnTo>
                    <a:lnTo>
                      <a:pt x="96103" y="73680"/>
                    </a:lnTo>
                    <a:lnTo>
                      <a:pt x="96103" y="73680"/>
                    </a:lnTo>
                    <a:cubicBezTo>
                      <a:pt x="96259" y="73549"/>
                      <a:pt x="96415" y="73393"/>
                      <a:pt x="96520" y="73210"/>
                    </a:cubicBezTo>
                    <a:cubicBezTo>
                      <a:pt x="96572" y="73054"/>
                      <a:pt x="96650" y="72898"/>
                      <a:pt x="96676" y="72741"/>
                    </a:cubicBezTo>
                    <a:cubicBezTo>
                      <a:pt x="96754" y="72480"/>
                      <a:pt x="96780" y="72194"/>
                      <a:pt x="96780" y="71933"/>
                    </a:cubicBezTo>
                    <a:cubicBezTo>
                      <a:pt x="96780" y="71829"/>
                      <a:pt x="96780" y="71672"/>
                      <a:pt x="96754" y="71542"/>
                    </a:cubicBezTo>
                    <a:cubicBezTo>
                      <a:pt x="96728" y="71411"/>
                      <a:pt x="96702" y="71255"/>
                      <a:pt x="96702" y="71125"/>
                    </a:cubicBezTo>
                    <a:cubicBezTo>
                      <a:pt x="96676" y="70968"/>
                      <a:pt x="96650" y="70838"/>
                      <a:pt x="96650" y="70708"/>
                    </a:cubicBezTo>
                    <a:cubicBezTo>
                      <a:pt x="96624" y="70577"/>
                      <a:pt x="96650" y="70525"/>
                      <a:pt x="96624" y="70447"/>
                    </a:cubicBezTo>
                    <a:lnTo>
                      <a:pt x="96624" y="70447"/>
                    </a:lnTo>
                    <a:cubicBezTo>
                      <a:pt x="96624" y="70447"/>
                      <a:pt x="96624" y="70343"/>
                      <a:pt x="96598" y="70238"/>
                    </a:cubicBezTo>
                    <a:cubicBezTo>
                      <a:pt x="96572" y="69899"/>
                      <a:pt x="96520" y="69534"/>
                      <a:pt x="96468" y="69274"/>
                    </a:cubicBezTo>
                    <a:cubicBezTo>
                      <a:pt x="96442" y="69117"/>
                      <a:pt x="96415" y="68987"/>
                      <a:pt x="96389" y="68778"/>
                    </a:cubicBezTo>
                    <a:lnTo>
                      <a:pt x="96389" y="68778"/>
                    </a:lnTo>
                    <a:cubicBezTo>
                      <a:pt x="96363" y="68648"/>
                      <a:pt x="96337" y="68517"/>
                      <a:pt x="96311" y="68387"/>
                    </a:cubicBezTo>
                    <a:lnTo>
                      <a:pt x="96233" y="67814"/>
                    </a:lnTo>
                    <a:cubicBezTo>
                      <a:pt x="96181" y="67631"/>
                      <a:pt x="96155" y="67396"/>
                      <a:pt x="96155" y="67266"/>
                    </a:cubicBezTo>
                    <a:lnTo>
                      <a:pt x="96155" y="67214"/>
                    </a:lnTo>
                    <a:cubicBezTo>
                      <a:pt x="96129" y="66979"/>
                      <a:pt x="96103" y="66797"/>
                      <a:pt x="96103" y="66614"/>
                    </a:cubicBezTo>
                    <a:lnTo>
                      <a:pt x="96103" y="66301"/>
                    </a:lnTo>
                    <a:lnTo>
                      <a:pt x="96103" y="66041"/>
                    </a:lnTo>
                    <a:lnTo>
                      <a:pt x="96103" y="66041"/>
                    </a:lnTo>
                    <a:lnTo>
                      <a:pt x="96103" y="66015"/>
                    </a:lnTo>
                    <a:cubicBezTo>
                      <a:pt x="96129" y="65624"/>
                      <a:pt x="96181" y="65232"/>
                      <a:pt x="96311" y="64841"/>
                    </a:cubicBezTo>
                    <a:cubicBezTo>
                      <a:pt x="96337" y="64685"/>
                      <a:pt x="96415" y="64528"/>
                      <a:pt x="96468" y="64294"/>
                    </a:cubicBezTo>
                    <a:lnTo>
                      <a:pt x="96520" y="64137"/>
                    </a:lnTo>
                    <a:lnTo>
                      <a:pt x="96546" y="64059"/>
                    </a:lnTo>
                    <a:lnTo>
                      <a:pt x="96572" y="63981"/>
                    </a:lnTo>
                    <a:lnTo>
                      <a:pt x="96572" y="63955"/>
                    </a:lnTo>
                    <a:lnTo>
                      <a:pt x="96572" y="63929"/>
                    </a:lnTo>
                    <a:cubicBezTo>
                      <a:pt x="96598" y="63851"/>
                      <a:pt x="96624" y="63772"/>
                      <a:pt x="96650" y="63694"/>
                    </a:cubicBezTo>
                    <a:lnTo>
                      <a:pt x="96807" y="63277"/>
                    </a:lnTo>
                    <a:cubicBezTo>
                      <a:pt x="96833" y="63199"/>
                      <a:pt x="96885" y="63095"/>
                      <a:pt x="96937" y="62964"/>
                    </a:cubicBezTo>
                    <a:lnTo>
                      <a:pt x="96937" y="62938"/>
                    </a:lnTo>
                    <a:lnTo>
                      <a:pt x="96937" y="62938"/>
                    </a:lnTo>
                    <a:lnTo>
                      <a:pt x="96963" y="62860"/>
                    </a:lnTo>
                    <a:cubicBezTo>
                      <a:pt x="97067" y="62625"/>
                      <a:pt x="97198" y="62391"/>
                      <a:pt x="97302" y="62182"/>
                    </a:cubicBezTo>
                    <a:lnTo>
                      <a:pt x="97354" y="62078"/>
                    </a:lnTo>
                    <a:lnTo>
                      <a:pt x="97380" y="62026"/>
                    </a:lnTo>
                    <a:lnTo>
                      <a:pt x="97406" y="61947"/>
                    </a:lnTo>
                    <a:lnTo>
                      <a:pt x="97537" y="61817"/>
                    </a:lnTo>
                    <a:cubicBezTo>
                      <a:pt x="97589" y="61739"/>
                      <a:pt x="97641" y="61661"/>
                      <a:pt x="97667" y="61634"/>
                    </a:cubicBezTo>
                    <a:lnTo>
                      <a:pt x="97667" y="61634"/>
                    </a:lnTo>
                    <a:lnTo>
                      <a:pt x="97667" y="61634"/>
                    </a:lnTo>
                    <a:lnTo>
                      <a:pt x="97667" y="61634"/>
                    </a:lnTo>
                    <a:lnTo>
                      <a:pt x="97693" y="61608"/>
                    </a:lnTo>
                    <a:lnTo>
                      <a:pt x="97693" y="61608"/>
                    </a:lnTo>
                    <a:lnTo>
                      <a:pt x="97745" y="61556"/>
                    </a:lnTo>
                    <a:lnTo>
                      <a:pt x="97745" y="61556"/>
                    </a:lnTo>
                    <a:cubicBezTo>
                      <a:pt x="97876" y="61374"/>
                      <a:pt x="98006" y="61191"/>
                      <a:pt x="98110" y="61009"/>
                    </a:cubicBezTo>
                    <a:cubicBezTo>
                      <a:pt x="98188" y="60904"/>
                      <a:pt x="98241" y="60774"/>
                      <a:pt x="98319" y="60644"/>
                    </a:cubicBezTo>
                    <a:lnTo>
                      <a:pt x="98345" y="60592"/>
                    </a:lnTo>
                    <a:lnTo>
                      <a:pt x="98501" y="60357"/>
                    </a:lnTo>
                    <a:cubicBezTo>
                      <a:pt x="98527" y="60279"/>
                      <a:pt x="98579" y="60201"/>
                      <a:pt x="98632" y="60122"/>
                    </a:cubicBezTo>
                    <a:lnTo>
                      <a:pt x="98658" y="60070"/>
                    </a:lnTo>
                    <a:lnTo>
                      <a:pt x="98658" y="60070"/>
                    </a:lnTo>
                    <a:lnTo>
                      <a:pt x="98658" y="60070"/>
                    </a:lnTo>
                    <a:lnTo>
                      <a:pt x="98658" y="60070"/>
                    </a:lnTo>
                    <a:lnTo>
                      <a:pt x="98840" y="59757"/>
                    </a:lnTo>
                    <a:lnTo>
                      <a:pt x="98840" y="59757"/>
                    </a:lnTo>
                    <a:cubicBezTo>
                      <a:pt x="98866" y="59705"/>
                      <a:pt x="98892" y="59653"/>
                      <a:pt x="98918" y="59627"/>
                    </a:cubicBezTo>
                    <a:lnTo>
                      <a:pt x="98918" y="59627"/>
                    </a:lnTo>
                    <a:cubicBezTo>
                      <a:pt x="98971" y="59523"/>
                      <a:pt x="99023" y="59444"/>
                      <a:pt x="99075" y="59366"/>
                    </a:cubicBezTo>
                    <a:lnTo>
                      <a:pt x="99231" y="59158"/>
                    </a:lnTo>
                    <a:lnTo>
                      <a:pt x="99231" y="59132"/>
                    </a:lnTo>
                    <a:lnTo>
                      <a:pt x="99257" y="59053"/>
                    </a:lnTo>
                    <a:cubicBezTo>
                      <a:pt x="99283" y="59053"/>
                      <a:pt x="99283" y="59053"/>
                      <a:pt x="99283" y="59027"/>
                    </a:cubicBezTo>
                    <a:cubicBezTo>
                      <a:pt x="99336" y="59001"/>
                      <a:pt x="99362" y="58949"/>
                      <a:pt x="99362" y="58897"/>
                    </a:cubicBezTo>
                    <a:cubicBezTo>
                      <a:pt x="99388" y="58871"/>
                      <a:pt x="99388" y="58845"/>
                      <a:pt x="99362" y="58819"/>
                    </a:cubicBezTo>
                    <a:cubicBezTo>
                      <a:pt x="99362" y="58767"/>
                      <a:pt x="99336" y="58740"/>
                      <a:pt x="99309" y="58740"/>
                    </a:cubicBezTo>
                    <a:cubicBezTo>
                      <a:pt x="99231" y="58688"/>
                      <a:pt x="99153" y="58714"/>
                      <a:pt x="99127" y="58793"/>
                    </a:cubicBezTo>
                    <a:cubicBezTo>
                      <a:pt x="99075" y="58871"/>
                      <a:pt x="99023" y="58949"/>
                      <a:pt x="98971" y="59001"/>
                    </a:cubicBezTo>
                    <a:lnTo>
                      <a:pt x="98971" y="59001"/>
                    </a:lnTo>
                    <a:lnTo>
                      <a:pt x="98971" y="59001"/>
                    </a:lnTo>
                    <a:lnTo>
                      <a:pt x="98971" y="59001"/>
                    </a:lnTo>
                    <a:lnTo>
                      <a:pt x="98971" y="59001"/>
                    </a:lnTo>
                    <a:lnTo>
                      <a:pt x="98971" y="59001"/>
                    </a:lnTo>
                    <a:lnTo>
                      <a:pt x="98971" y="59001"/>
                    </a:lnTo>
                    <a:lnTo>
                      <a:pt x="98918" y="59079"/>
                    </a:lnTo>
                    <a:cubicBezTo>
                      <a:pt x="98814" y="59210"/>
                      <a:pt x="98736" y="59340"/>
                      <a:pt x="98658" y="59444"/>
                    </a:cubicBezTo>
                    <a:lnTo>
                      <a:pt x="98501" y="59653"/>
                    </a:lnTo>
                    <a:lnTo>
                      <a:pt x="98371" y="59836"/>
                    </a:lnTo>
                    <a:lnTo>
                      <a:pt x="98293" y="59914"/>
                    </a:lnTo>
                    <a:lnTo>
                      <a:pt x="98267" y="59966"/>
                    </a:lnTo>
                    <a:lnTo>
                      <a:pt x="98267" y="59966"/>
                    </a:lnTo>
                    <a:lnTo>
                      <a:pt x="98267" y="59966"/>
                    </a:lnTo>
                    <a:lnTo>
                      <a:pt x="98267" y="59992"/>
                    </a:lnTo>
                    <a:lnTo>
                      <a:pt x="98267" y="59992"/>
                    </a:lnTo>
                    <a:lnTo>
                      <a:pt x="98267" y="59992"/>
                    </a:lnTo>
                    <a:lnTo>
                      <a:pt x="98084" y="60227"/>
                    </a:lnTo>
                    <a:cubicBezTo>
                      <a:pt x="97902" y="60487"/>
                      <a:pt x="97745" y="60748"/>
                      <a:pt x="97563" y="61035"/>
                    </a:cubicBezTo>
                    <a:cubicBezTo>
                      <a:pt x="97432" y="61269"/>
                      <a:pt x="97302" y="61504"/>
                      <a:pt x="97145" y="61791"/>
                    </a:cubicBezTo>
                    <a:lnTo>
                      <a:pt x="97119" y="61843"/>
                    </a:lnTo>
                    <a:lnTo>
                      <a:pt x="97119" y="61843"/>
                    </a:lnTo>
                    <a:cubicBezTo>
                      <a:pt x="96963" y="62052"/>
                      <a:pt x="96780" y="62234"/>
                      <a:pt x="96624" y="62391"/>
                    </a:cubicBezTo>
                    <a:lnTo>
                      <a:pt x="96624" y="62391"/>
                    </a:lnTo>
                    <a:lnTo>
                      <a:pt x="96624" y="62391"/>
                    </a:lnTo>
                    <a:lnTo>
                      <a:pt x="96624" y="62391"/>
                    </a:lnTo>
                    <a:cubicBezTo>
                      <a:pt x="96546" y="62469"/>
                      <a:pt x="96442" y="62573"/>
                      <a:pt x="96337" y="62703"/>
                    </a:cubicBezTo>
                    <a:lnTo>
                      <a:pt x="96337" y="62703"/>
                    </a:lnTo>
                    <a:lnTo>
                      <a:pt x="96337" y="62703"/>
                    </a:lnTo>
                    <a:cubicBezTo>
                      <a:pt x="96233" y="62834"/>
                      <a:pt x="96129" y="62964"/>
                      <a:pt x="96024" y="63095"/>
                    </a:cubicBezTo>
                    <a:cubicBezTo>
                      <a:pt x="95920" y="63251"/>
                      <a:pt x="95894" y="63303"/>
                      <a:pt x="95790" y="63433"/>
                    </a:cubicBezTo>
                    <a:cubicBezTo>
                      <a:pt x="95712" y="63538"/>
                      <a:pt x="95633" y="63694"/>
                      <a:pt x="95555" y="63825"/>
                    </a:cubicBezTo>
                    <a:lnTo>
                      <a:pt x="95503" y="63903"/>
                    </a:lnTo>
                    <a:lnTo>
                      <a:pt x="95477" y="63929"/>
                    </a:lnTo>
                    <a:lnTo>
                      <a:pt x="95451" y="64007"/>
                    </a:lnTo>
                    <a:lnTo>
                      <a:pt x="95451" y="64007"/>
                    </a:lnTo>
                    <a:cubicBezTo>
                      <a:pt x="95451" y="64007"/>
                      <a:pt x="95451" y="64033"/>
                      <a:pt x="95451" y="64033"/>
                    </a:cubicBezTo>
                    <a:lnTo>
                      <a:pt x="95373" y="64190"/>
                    </a:lnTo>
                    <a:lnTo>
                      <a:pt x="95373" y="64216"/>
                    </a:lnTo>
                    <a:cubicBezTo>
                      <a:pt x="95373" y="64268"/>
                      <a:pt x="95347" y="64320"/>
                      <a:pt x="95320" y="64346"/>
                    </a:cubicBezTo>
                    <a:lnTo>
                      <a:pt x="95320" y="64346"/>
                    </a:lnTo>
                    <a:lnTo>
                      <a:pt x="95320" y="64398"/>
                    </a:lnTo>
                    <a:cubicBezTo>
                      <a:pt x="95268" y="64476"/>
                      <a:pt x="95268" y="64555"/>
                      <a:pt x="95242" y="64633"/>
                    </a:cubicBezTo>
                    <a:cubicBezTo>
                      <a:pt x="95190" y="64737"/>
                      <a:pt x="95164" y="64893"/>
                      <a:pt x="95112" y="65076"/>
                    </a:cubicBezTo>
                    <a:cubicBezTo>
                      <a:pt x="95086" y="65206"/>
                      <a:pt x="95060" y="65363"/>
                      <a:pt x="95060" y="65493"/>
                    </a:cubicBezTo>
                    <a:lnTo>
                      <a:pt x="95060" y="65858"/>
                    </a:lnTo>
                    <a:lnTo>
                      <a:pt x="95060" y="65962"/>
                    </a:lnTo>
                    <a:lnTo>
                      <a:pt x="95060" y="66015"/>
                    </a:lnTo>
                    <a:cubicBezTo>
                      <a:pt x="95060" y="66093"/>
                      <a:pt x="95086" y="66145"/>
                      <a:pt x="95112" y="66197"/>
                    </a:cubicBezTo>
                    <a:lnTo>
                      <a:pt x="95112" y="66197"/>
                    </a:lnTo>
                    <a:lnTo>
                      <a:pt x="95112" y="66223"/>
                    </a:lnTo>
                    <a:cubicBezTo>
                      <a:pt x="95112" y="66275"/>
                      <a:pt x="95138" y="66327"/>
                      <a:pt x="95138" y="66380"/>
                    </a:cubicBezTo>
                    <a:lnTo>
                      <a:pt x="95138" y="66432"/>
                    </a:lnTo>
                    <a:lnTo>
                      <a:pt x="95190" y="66588"/>
                    </a:lnTo>
                    <a:lnTo>
                      <a:pt x="95216" y="66745"/>
                    </a:lnTo>
                    <a:lnTo>
                      <a:pt x="95216" y="66797"/>
                    </a:lnTo>
                    <a:cubicBezTo>
                      <a:pt x="95216" y="66875"/>
                      <a:pt x="95242" y="66927"/>
                      <a:pt x="95268" y="67005"/>
                    </a:cubicBezTo>
                    <a:lnTo>
                      <a:pt x="95320" y="67214"/>
                    </a:lnTo>
                    <a:lnTo>
                      <a:pt x="95347" y="67344"/>
                    </a:lnTo>
                    <a:cubicBezTo>
                      <a:pt x="95373" y="67475"/>
                      <a:pt x="95399" y="67631"/>
                      <a:pt x="95399" y="67761"/>
                    </a:cubicBezTo>
                    <a:cubicBezTo>
                      <a:pt x="95425" y="67892"/>
                      <a:pt x="95425" y="67970"/>
                      <a:pt x="95451" y="68074"/>
                    </a:cubicBezTo>
                    <a:lnTo>
                      <a:pt x="95451" y="68179"/>
                    </a:lnTo>
                    <a:lnTo>
                      <a:pt x="95451" y="68257"/>
                    </a:lnTo>
                    <a:lnTo>
                      <a:pt x="95477" y="68622"/>
                    </a:lnTo>
                    <a:lnTo>
                      <a:pt x="95477" y="68674"/>
                    </a:lnTo>
                    <a:lnTo>
                      <a:pt x="95477" y="68778"/>
                    </a:lnTo>
                    <a:lnTo>
                      <a:pt x="95477" y="68778"/>
                    </a:lnTo>
                    <a:cubicBezTo>
                      <a:pt x="95477" y="68961"/>
                      <a:pt x="95503" y="69117"/>
                      <a:pt x="95529" y="69274"/>
                    </a:cubicBezTo>
                    <a:cubicBezTo>
                      <a:pt x="95555" y="69534"/>
                      <a:pt x="95607" y="69821"/>
                      <a:pt x="95607" y="70004"/>
                    </a:cubicBezTo>
                    <a:lnTo>
                      <a:pt x="95607" y="70108"/>
                    </a:lnTo>
                    <a:lnTo>
                      <a:pt x="95607" y="70160"/>
                    </a:lnTo>
                    <a:lnTo>
                      <a:pt x="95607" y="70160"/>
                    </a:lnTo>
                    <a:lnTo>
                      <a:pt x="95607" y="70212"/>
                    </a:lnTo>
                    <a:lnTo>
                      <a:pt x="95607" y="70238"/>
                    </a:lnTo>
                    <a:lnTo>
                      <a:pt x="95607" y="70316"/>
                    </a:lnTo>
                    <a:lnTo>
                      <a:pt x="95607" y="70395"/>
                    </a:lnTo>
                    <a:lnTo>
                      <a:pt x="95607" y="70447"/>
                    </a:lnTo>
                    <a:lnTo>
                      <a:pt x="95607" y="70551"/>
                    </a:lnTo>
                    <a:lnTo>
                      <a:pt x="95607" y="70577"/>
                    </a:lnTo>
                    <a:lnTo>
                      <a:pt x="95607" y="70812"/>
                    </a:lnTo>
                    <a:lnTo>
                      <a:pt x="95607" y="70838"/>
                    </a:lnTo>
                    <a:cubicBezTo>
                      <a:pt x="95607" y="70916"/>
                      <a:pt x="95633" y="70994"/>
                      <a:pt x="95633" y="71073"/>
                    </a:cubicBezTo>
                    <a:cubicBezTo>
                      <a:pt x="95685" y="71333"/>
                      <a:pt x="95685" y="71594"/>
                      <a:pt x="95685" y="71855"/>
                    </a:cubicBezTo>
                    <a:lnTo>
                      <a:pt x="95685" y="71907"/>
                    </a:lnTo>
                    <a:lnTo>
                      <a:pt x="95685" y="71933"/>
                    </a:lnTo>
                    <a:lnTo>
                      <a:pt x="95685" y="71933"/>
                    </a:lnTo>
                    <a:cubicBezTo>
                      <a:pt x="95581" y="72063"/>
                      <a:pt x="95477" y="72220"/>
                      <a:pt x="95373" y="72350"/>
                    </a:cubicBezTo>
                    <a:cubicBezTo>
                      <a:pt x="95268" y="72454"/>
                      <a:pt x="95164" y="72533"/>
                      <a:pt x="95060" y="72637"/>
                    </a:cubicBezTo>
                    <a:cubicBezTo>
                      <a:pt x="94825" y="72845"/>
                      <a:pt x="94590" y="73002"/>
                      <a:pt x="94304" y="73158"/>
                    </a:cubicBezTo>
                    <a:cubicBezTo>
                      <a:pt x="94225" y="73184"/>
                      <a:pt x="94147" y="73210"/>
                      <a:pt x="94095" y="73237"/>
                    </a:cubicBezTo>
                    <a:lnTo>
                      <a:pt x="93939" y="73289"/>
                    </a:lnTo>
                    <a:lnTo>
                      <a:pt x="93913" y="73289"/>
                    </a:lnTo>
                    <a:lnTo>
                      <a:pt x="93886" y="73289"/>
                    </a:lnTo>
                    <a:lnTo>
                      <a:pt x="93834" y="73315"/>
                    </a:lnTo>
                    <a:lnTo>
                      <a:pt x="93782" y="73341"/>
                    </a:lnTo>
                    <a:cubicBezTo>
                      <a:pt x="93600" y="73393"/>
                      <a:pt x="93417" y="73445"/>
                      <a:pt x="93209" y="73523"/>
                    </a:cubicBezTo>
                    <a:lnTo>
                      <a:pt x="93026" y="73602"/>
                    </a:lnTo>
                    <a:lnTo>
                      <a:pt x="92974" y="73628"/>
                    </a:lnTo>
                    <a:lnTo>
                      <a:pt x="92661" y="73784"/>
                    </a:lnTo>
                    <a:lnTo>
                      <a:pt x="92088" y="74071"/>
                    </a:lnTo>
                    <a:lnTo>
                      <a:pt x="92035" y="74097"/>
                    </a:lnTo>
                    <a:lnTo>
                      <a:pt x="92035" y="74097"/>
                    </a:lnTo>
                    <a:cubicBezTo>
                      <a:pt x="91957" y="74123"/>
                      <a:pt x="91879" y="74175"/>
                      <a:pt x="91801" y="74201"/>
                    </a:cubicBezTo>
                    <a:cubicBezTo>
                      <a:pt x="91696" y="74227"/>
                      <a:pt x="91592" y="74279"/>
                      <a:pt x="91488" y="74332"/>
                    </a:cubicBezTo>
                    <a:cubicBezTo>
                      <a:pt x="91384" y="74384"/>
                      <a:pt x="91279" y="74462"/>
                      <a:pt x="91201" y="74514"/>
                    </a:cubicBezTo>
                    <a:lnTo>
                      <a:pt x="91045" y="74592"/>
                    </a:lnTo>
                    <a:lnTo>
                      <a:pt x="91045" y="74592"/>
                    </a:lnTo>
                    <a:lnTo>
                      <a:pt x="91045" y="74592"/>
                    </a:lnTo>
                    <a:lnTo>
                      <a:pt x="91045" y="74592"/>
                    </a:lnTo>
                    <a:lnTo>
                      <a:pt x="91045" y="74592"/>
                    </a:lnTo>
                    <a:lnTo>
                      <a:pt x="91045" y="74592"/>
                    </a:lnTo>
                    <a:lnTo>
                      <a:pt x="91045" y="74592"/>
                    </a:lnTo>
                    <a:lnTo>
                      <a:pt x="90992" y="74618"/>
                    </a:lnTo>
                    <a:cubicBezTo>
                      <a:pt x="90940" y="74670"/>
                      <a:pt x="90888" y="74697"/>
                      <a:pt x="90836" y="74749"/>
                    </a:cubicBezTo>
                    <a:lnTo>
                      <a:pt x="90810" y="74775"/>
                    </a:lnTo>
                    <a:lnTo>
                      <a:pt x="90758" y="74827"/>
                    </a:lnTo>
                    <a:lnTo>
                      <a:pt x="90575" y="74983"/>
                    </a:lnTo>
                    <a:lnTo>
                      <a:pt x="90575" y="74983"/>
                    </a:lnTo>
                    <a:lnTo>
                      <a:pt x="90575" y="74983"/>
                    </a:lnTo>
                    <a:lnTo>
                      <a:pt x="90575" y="74983"/>
                    </a:lnTo>
                    <a:lnTo>
                      <a:pt x="90523" y="75036"/>
                    </a:lnTo>
                    <a:cubicBezTo>
                      <a:pt x="90471" y="75062"/>
                      <a:pt x="90419" y="75114"/>
                      <a:pt x="90393" y="75140"/>
                    </a:cubicBezTo>
                    <a:lnTo>
                      <a:pt x="90367" y="75140"/>
                    </a:lnTo>
                    <a:lnTo>
                      <a:pt x="90367" y="75140"/>
                    </a:lnTo>
                    <a:lnTo>
                      <a:pt x="90315" y="75192"/>
                    </a:lnTo>
                    <a:cubicBezTo>
                      <a:pt x="90262" y="75270"/>
                      <a:pt x="90184" y="75348"/>
                      <a:pt x="90132" y="75427"/>
                    </a:cubicBezTo>
                    <a:cubicBezTo>
                      <a:pt x="90002" y="75583"/>
                      <a:pt x="89845" y="75739"/>
                      <a:pt x="89715" y="75922"/>
                    </a:cubicBezTo>
                    <a:cubicBezTo>
                      <a:pt x="89585" y="76104"/>
                      <a:pt x="89480" y="76261"/>
                      <a:pt x="89324" y="76496"/>
                    </a:cubicBezTo>
                    <a:cubicBezTo>
                      <a:pt x="89272" y="76548"/>
                      <a:pt x="89246" y="76574"/>
                      <a:pt x="89220" y="76626"/>
                    </a:cubicBezTo>
                    <a:lnTo>
                      <a:pt x="89220" y="76626"/>
                    </a:lnTo>
                    <a:lnTo>
                      <a:pt x="89220" y="76626"/>
                    </a:lnTo>
                    <a:lnTo>
                      <a:pt x="89220" y="76626"/>
                    </a:lnTo>
                    <a:cubicBezTo>
                      <a:pt x="89167" y="76704"/>
                      <a:pt x="89063" y="76834"/>
                      <a:pt x="88985" y="76965"/>
                    </a:cubicBezTo>
                    <a:cubicBezTo>
                      <a:pt x="88881" y="77069"/>
                      <a:pt x="88855" y="77121"/>
                      <a:pt x="88776" y="77173"/>
                    </a:cubicBezTo>
                    <a:cubicBezTo>
                      <a:pt x="88724" y="77252"/>
                      <a:pt x="88646" y="77304"/>
                      <a:pt x="88568" y="77382"/>
                    </a:cubicBezTo>
                    <a:cubicBezTo>
                      <a:pt x="88490" y="77460"/>
                      <a:pt x="88463" y="77460"/>
                      <a:pt x="88411" y="77512"/>
                    </a:cubicBezTo>
                    <a:cubicBezTo>
                      <a:pt x="88359" y="77564"/>
                      <a:pt x="88281" y="77591"/>
                      <a:pt x="88203" y="77643"/>
                    </a:cubicBezTo>
                    <a:lnTo>
                      <a:pt x="88046" y="77721"/>
                    </a:lnTo>
                    <a:lnTo>
                      <a:pt x="88020" y="77721"/>
                    </a:lnTo>
                    <a:lnTo>
                      <a:pt x="87994" y="77721"/>
                    </a:lnTo>
                    <a:cubicBezTo>
                      <a:pt x="87916" y="77747"/>
                      <a:pt x="87838" y="77773"/>
                      <a:pt x="87786" y="77799"/>
                    </a:cubicBezTo>
                    <a:lnTo>
                      <a:pt x="87786" y="77799"/>
                    </a:lnTo>
                    <a:lnTo>
                      <a:pt x="87760" y="77799"/>
                    </a:lnTo>
                    <a:lnTo>
                      <a:pt x="87760" y="77799"/>
                    </a:lnTo>
                    <a:lnTo>
                      <a:pt x="87733" y="77799"/>
                    </a:lnTo>
                    <a:lnTo>
                      <a:pt x="87525" y="77877"/>
                    </a:lnTo>
                    <a:lnTo>
                      <a:pt x="87499" y="77877"/>
                    </a:lnTo>
                    <a:lnTo>
                      <a:pt x="87499" y="77877"/>
                    </a:lnTo>
                    <a:lnTo>
                      <a:pt x="87473" y="77877"/>
                    </a:lnTo>
                    <a:cubicBezTo>
                      <a:pt x="87342" y="77929"/>
                      <a:pt x="87238" y="77956"/>
                      <a:pt x="87134" y="77982"/>
                    </a:cubicBezTo>
                    <a:lnTo>
                      <a:pt x="86795" y="78086"/>
                    </a:lnTo>
                    <a:lnTo>
                      <a:pt x="86743" y="78086"/>
                    </a:lnTo>
                    <a:lnTo>
                      <a:pt x="86717" y="78086"/>
                    </a:lnTo>
                    <a:cubicBezTo>
                      <a:pt x="86612" y="78112"/>
                      <a:pt x="86534" y="78138"/>
                      <a:pt x="86456" y="78164"/>
                    </a:cubicBezTo>
                    <a:lnTo>
                      <a:pt x="86326" y="78190"/>
                    </a:lnTo>
                    <a:lnTo>
                      <a:pt x="86326" y="78190"/>
                    </a:lnTo>
                    <a:lnTo>
                      <a:pt x="86300" y="78190"/>
                    </a:lnTo>
                    <a:lnTo>
                      <a:pt x="86300" y="78190"/>
                    </a:lnTo>
                    <a:lnTo>
                      <a:pt x="86300" y="78190"/>
                    </a:lnTo>
                    <a:lnTo>
                      <a:pt x="86247" y="78190"/>
                    </a:lnTo>
                    <a:cubicBezTo>
                      <a:pt x="86143" y="78216"/>
                      <a:pt x="85987" y="78268"/>
                      <a:pt x="85856" y="78295"/>
                    </a:cubicBezTo>
                    <a:lnTo>
                      <a:pt x="85726" y="78321"/>
                    </a:lnTo>
                    <a:lnTo>
                      <a:pt x="85700" y="78321"/>
                    </a:lnTo>
                    <a:lnTo>
                      <a:pt x="85648" y="78321"/>
                    </a:lnTo>
                    <a:cubicBezTo>
                      <a:pt x="85465" y="78347"/>
                      <a:pt x="85257" y="78399"/>
                      <a:pt x="85048" y="78451"/>
                    </a:cubicBezTo>
                    <a:lnTo>
                      <a:pt x="85048" y="78451"/>
                    </a:lnTo>
                    <a:cubicBezTo>
                      <a:pt x="84892" y="78503"/>
                      <a:pt x="84553" y="78581"/>
                      <a:pt x="84266" y="78660"/>
                    </a:cubicBezTo>
                    <a:cubicBezTo>
                      <a:pt x="84005" y="78738"/>
                      <a:pt x="83744" y="78842"/>
                      <a:pt x="83510" y="78998"/>
                    </a:cubicBezTo>
                    <a:cubicBezTo>
                      <a:pt x="83379" y="79051"/>
                      <a:pt x="83275" y="79129"/>
                      <a:pt x="83171" y="79233"/>
                    </a:cubicBezTo>
                    <a:lnTo>
                      <a:pt x="82988" y="79390"/>
                    </a:lnTo>
                    <a:cubicBezTo>
                      <a:pt x="82936" y="79416"/>
                      <a:pt x="82884" y="79468"/>
                      <a:pt x="82858" y="79520"/>
                    </a:cubicBezTo>
                    <a:lnTo>
                      <a:pt x="82858" y="79520"/>
                    </a:lnTo>
                    <a:lnTo>
                      <a:pt x="82728" y="79650"/>
                    </a:lnTo>
                    <a:lnTo>
                      <a:pt x="82649" y="79781"/>
                    </a:lnTo>
                    <a:lnTo>
                      <a:pt x="82649" y="79781"/>
                    </a:lnTo>
                    <a:lnTo>
                      <a:pt x="82649" y="79781"/>
                    </a:lnTo>
                    <a:lnTo>
                      <a:pt x="82649" y="79781"/>
                    </a:lnTo>
                    <a:lnTo>
                      <a:pt x="82649" y="79781"/>
                    </a:lnTo>
                    <a:lnTo>
                      <a:pt x="82649" y="79781"/>
                    </a:lnTo>
                    <a:lnTo>
                      <a:pt x="82649" y="79781"/>
                    </a:lnTo>
                    <a:cubicBezTo>
                      <a:pt x="82571" y="79885"/>
                      <a:pt x="82493" y="80015"/>
                      <a:pt x="82467" y="80067"/>
                    </a:cubicBezTo>
                    <a:lnTo>
                      <a:pt x="82467" y="80067"/>
                    </a:lnTo>
                    <a:lnTo>
                      <a:pt x="82467" y="80067"/>
                    </a:lnTo>
                    <a:lnTo>
                      <a:pt x="82389" y="80172"/>
                    </a:lnTo>
                    <a:cubicBezTo>
                      <a:pt x="82232" y="80380"/>
                      <a:pt x="82102" y="80641"/>
                      <a:pt x="81998" y="80902"/>
                    </a:cubicBezTo>
                    <a:lnTo>
                      <a:pt x="81919" y="81110"/>
                    </a:lnTo>
                    <a:lnTo>
                      <a:pt x="81919" y="81110"/>
                    </a:lnTo>
                    <a:lnTo>
                      <a:pt x="81893" y="81162"/>
                    </a:lnTo>
                    <a:lnTo>
                      <a:pt x="81893" y="81189"/>
                    </a:lnTo>
                    <a:lnTo>
                      <a:pt x="81893" y="81241"/>
                    </a:lnTo>
                    <a:cubicBezTo>
                      <a:pt x="81841" y="81319"/>
                      <a:pt x="81841" y="81371"/>
                      <a:pt x="81789" y="81449"/>
                    </a:cubicBezTo>
                    <a:cubicBezTo>
                      <a:pt x="81763" y="81527"/>
                      <a:pt x="81737" y="81580"/>
                      <a:pt x="81737" y="81632"/>
                    </a:cubicBezTo>
                    <a:lnTo>
                      <a:pt x="81737" y="81632"/>
                    </a:lnTo>
                    <a:lnTo>
                      <a:pt x="81737" y="81632"/>
                    </a:lnTo>
                    <a:lnTo>
                      <a:pt x="81737" y="81658"/>
                    </a:lnTo>
                    <a:cubicBezTo>
                      <a:pt x="81685" y="81762"/>
                      <a:pt x="81633" y="81840"/>
                      <a:pt x="81607" y="81919"/>
                    </a:cubicBezTo>
                    <a:lnTo>
                      <a:pt x="81607" y="81919"/>
                    </a:lnTo>
                    <a:lnTo>
                      <a:pt x="81554" y="81997"/>
                    </a:lnTo>
                    <a:cubicBezTo>
                      <a:pt x="81502" y="82101"/>
                      <a:pt x="81450" y="82205"/>
                      <a:pt x="81372" y="82310"/>
                    </a:cubicBezTo>
                    <a:cubicBezTo>
                      <a:pt x="81242" y="82492"/>
                      <a:pt x="81111" y="82649"/>
                      <a:pt x="80955" y="82805"/>
                    </a:cubicBezTo>
                    <a:cubicBezTo>
                      <a:pt x="80850" y="82883"/>
                      <a:pt x="80746" y="82961"/>
                      <a:pt x="80642" y="83040"/>
                    </a:cubicBezTo>
                    <a:lnTo>
                      <a:pt x="80590" y="83066"/>
                    </a:lnTo>
                    <a:lnTo>
                      <a:pt x="80590" y="83066"/>
                    </a:lnTo>
                    <a:lnTo>
                      <a:pt x="80590" y="83066"/>
                    </a:lnTo>
                    <a:cubicBezTo>
                      <a:pt x="80485" y="83144"/>
                      <a:pt x="80355" y="83222"/>
                      <a:pt x="80251" y="83326"/>
                    </a:cubicBezTo>
                    <a:cubicBezTo>
                      <a:pt x="80120" y="83405"/>
                      <a:pt x="80042" y="83483"/>
                      <a:pt x="79912" y="83613"/>
                    </a:cubicBezTo>
                    <a:cubicBezTo>
                      <a:pt x="79808" y="83717"/>
                      <a:pt x="79703" y="83822"/>
                      <a:pt x="79599" y="83952"/>
                    </a:cubicBezTo>
                    <a:cubicBezTo>
                      <a:pt x="79495" y="84056"/>
                      <a:pt x="79390" y="84161"/>
                      <a:pt x="79286" y="84291"/>
                    </a:cubicBezTo>
                    <a:lnTo>
                      <a:pt x="79234" y="84343"/>
                    </a:lnTo>
                    <a:lnTo>
                      <a:pt x="79234" y="84369"/>
                    </a:lnTo>
                    <a:lnTo>
                      <a:pt x="79156" y="84474"/>
                    </a:lnTo>
                    <a:cubicBezTo>
                      <a:pt x="79130" y="84526"/>
                      <a:pt x="79078" y="84578"/>
                      <a:pt x="79051" y="84656"/>
                    </a:cubicBezTo>
                    <a:cubicBezTo>
                      <a:pt x="79025" y="84734"/>
                      <a:pt x="78999" y="84786"/>
                      <a:pt x="78973" y="84865"/>
                    </a:cubicBezTo>
                    <a:cubicBezTo>
                      <a:pt x="78921" y="84917"/>
                      <a:pt x="78921" y="84995"/>
                      <a:pt x="78895" y="85073"/>
                    </a:cubicBezTo>
                    <a:lnTo>
                      <a:pt x="78895" y="85073"/>
                    </a:lnTo>
                    <a:lnTo>
                      <a:pt x="78895" y="85073"/>
                    </a:lnTo>
                    <a:lnTo>
                      <a:pt x="78895" y="85099"/>
                    </a:lnTo>
                    <a:cubicBezTo>
                      <a:pt x="78843" y="85230"/>
                      <a:pt x="78817" y="85360"/>
                      <a:pt x="78791" y="85490"/>
                    </a:cubicBezTo>
                    <a:lnTo>
                      <a:pt x="78791" y="85490"/>
                    </a:lnTo>
                    <a:cubicBezTo>
                      <a:pt x="78713" y="85829"/>
                      <a:pt x="78634" y="86142"/>
                      <a:pt x="78582" y="86481"/>
                    </a:cubicBezTo>
                    <a:cubicBezTo>
                      <a:pt x="78530" y="86794"/>
                      <a:pt x="78478" y="87107"/>
                      <a:pt x="78426" y="87368"/>
                    </a:cubicBezTo>
                    <a:cubicBezTo>
                      <a:pt x="78374" y="87628"/>
                      <a:pt x="78295" y="87915"/>
                      <a:pt x="78217" y="88228"/>
                    </a:cubicBezTo>
                    <a:lnTo>
                      <a:pt x="78087" y="88697"/>
                    </a:lnTo>
                    <a:lnTo>
                      <a:pt x="78087" y="88723"/>
                    </a:lnTo>
                    <a:lnTo>
                      <a:pt x="78061" y="88828"/>
                    </a:lnTo>
                    <a:lnTo>
                      <a:pt x="78061" y="88854"/>
                    </a:lnTo>
                    <a:lnTo>
                      <a:pt x="78061" y="88880"/>
                    </a:lnTo>
                    <a:cubicBezTo>
                      <a:pt x="78035" y="88958"/>
                      <a:pt x="78009" y="89062"/>
                      <a:pt x="77983" y="89140"/>
                    </a:cubicBezTo>
                    <a:lnTo>
                      <a:pt x="77722" y="90131"/>
                    </a:lnTo>
                    <a:cubicBezTo>
                      <a:pt x="77644" y="90496"/>
                      <a:pt x="77539" y="90887"/>
                      <a:pt x="77435" y="91252"/>
                    </a:cubicBezTo>
                    <a:cubicBezTo>
                      <a:pt x="77383" y="91357"/>
                      <a:pt x="77331" y="91461"/>
                      <a:pt x="77279" y="91565"/>
                    </a:cubicBezTo>
                    <a:lnTo>
                      <a:pt x="77253" y="91643"/>
                    </a:lnTo>
                    <a:lnTo>
                      <a:pt x="77253" y="91643"/>
                    </a:lnTo>
                    <a:lnTo>
                      <a:pt x="77253" y="91643"/>
                    </a:lnTo>
                    <a:cubicBezTo>
                      <a:pt x="77253" y="91669"/>
                      <a:pt x="77226" y="91722"/>
                      <a:pt x="77200" y="91748"/>
                    </a:cubicBezTo>
                    <a:lnTo>
                      <a:pt x="77174" y="91826"/>
                    </a:lnTo>
                    <a:cubicBezTo>
                      <a:pt x="77122" y="91930"/>
                      <a:pt x="77070" y="92034"/>
                      <a:pt x="77018" y="92113"/>
                    </a:cubicBezTo>
                    <a:lnTo>
                      <a:pt x="76966" y="92217"/>
                    </a:lnTo>
                    <a:lnTo>
                      <a:pt x="76914" y="92321"/>
                    </a:lnTo>
                    <a:lnTo>
                      <a:pt x="76835" y="92452"/>
                    </a:lnTo>
                    <a:lnTo>
                      <a:pt x="76835" y="92452"/>
                    </a:lnTo>
                    <a:lnTo>
                      <a:pt x="76835" y="92478"/>
                    </a:lnTo>
                    <a:cubicBezTo>
                      <a:pt x="76835" y="92478"/>
                      <a:pt x="76809" y="92478"/>
                      <a:pt x="76809" y="92504"/>
                    </a:cubicBezTo>
                    <a:lnTo>
                      <a:pt x="76627" y="92764"/>
                    </a:lnTo>
                    <a:lnTo>
                      <a:pt x="76627" y="92764"/>
                    </a:lnTo>
                    <a:lnTo>
                      <a:pt x="76627" y="92764"/>
                    </a:lnTo>
                    <a:lnTo>
                      <a:pt x="76627" y="92791"/>
                    </a:lnTo>
                    <a:lnTo>
                      <a:pt x="76627" y="92791"/>
                    </a:lnTo>
                    <a:lnTo>
                      <a:pt x="76627" y="92817"/>
                    </a:lnTo>
                    <a:cubicBezTo>
                      <a:pt x="76418" y="93129"/>
                      <a:pt x="76236" y="93390"/>
                      <a:pt x="76053" y="93625"/>
                    </a:cubicBezTo>
                    <a:cubicBezTo>
                      <a:pt x="76027" y="93651"/>
                      <a:pt x="76001" y="93703"/>
                      <a:pt x="75949" y="93755"/>
                    </a:cubicBezTo>
                    <a:lnTo>
                      <a:pt x="75897" y="93833"/>
                    </a:lnTo>
                    <a:cubicBezTo>
                      <a:pt x="75845" y="93886"/>
                      <a:pt x="75819" y="93912"/>
                      <a:pt x="75766" y="93964"/>
                    </a:cubicBezTo>
                    <a:lnTo>
                      <a:pt x="75766" y="93964"/>
                    </a:lnTo>
                    <a:lnTo>
                      <a:pt x="75766" y="93990"/>
                    </a:lnTo>
                    <a:cubicBezTo>
                      <a:pt x="75584" y="94172"/>
                      <a:pt x="75427" y="94329"/>
                      <a:pt x="75271" y="94485"/>
                    </a:cubicBezTo>
                    <a:cubicBezTo>
                      <a:pt x="75193" y="94537"/>
                      <a:pt x="75115" y="94616"/>
                      <a:pt x="75010" y="94668"/>
                    </a:cubicBezTo>
                    <a:cubicBezTo>
                      <a:pt x="74802" y="94746"/>
                      <a:pt x="74593" y="94876"/>
                      <a:pt x="74463" y="94955"/>
                    </a:cubicBezTo>
                    <a:lnTo>
                      <a:pt x="74463" y="94955"/>
                    </a:lnTo>
                    <a:lnTo>
                      <a:pt x="74437" y="94955"/>
                    </a:lnTo>
                    <a:lnTo>
                      <a:pt x="74411" y="94955"/>
                    </a:lnTo>
                    <a:cubicBezTo>
                      <a:pt x="74306" y="95007"/>
                      <a:pt x="74228" y="95059"/>
                      <a:pt x="74124" y="95111"/>
                    </a:cubicBezTo>
                    <a:cubicBezTo>
                      <a:pt x="74046" y="95163"/>
                      <a:pt x="73915" y="95241"/>
                      <a:pt x="73811" y="95293"/>
                    </a:cubicBezTo>
                    <a:lnTo>
                      <a:pt x="73811" y="95293"/>
                    </a:lnTo>
                    <a:lnTo>
                      <a:pt x="73811" y="95293"/>
                    </a:lnTo>
                    <a:cubicBezTo>
                      <a:pt x="73733" y="95320"/>
                      <a:pt x="73628" y="95372"/>
                      <a:pt x="73550" y="95398"/>
                    </a:cubicBezTo>
                    <a:cubicBezTo>
                      <a:pt x="73420" y="95450"/>
                      <a:pt x="73290" y="95476"/>
                      <a:pt x="73159" y="95528"/>
                    </a:cubicBezTo>
                    <a:lnTo>
                      <a:pt x="73055" y="95554"/>
                    </a:lnTo>
                    <a:lnTo>
                      <a:pt x="73029" y="95554"/>
                    </a:lnTo>
                    <a:lnTo>
                      <a:pt x="73029" y="95554"/>
                    </a:lnTo>
                    <a:lnTo>
                      <a:pt x="72977" y="95554"/>
                    </a:lnTo>
                    <a:lnTo>
                      <a:pt x="72951" y="95554"/>
                    </a:lnTo>
                    <a:lnTo>
                      <a:pt x="72794" y="95606"/>
                    </a:lnTo>
                    <a:cubicBezTo>
                      <a:pt x="72716" y="95632"/>
                      <a:pt x="72612" y="95658"/>
                      <a:pt x="72481" y="95685"/>
                    </a:cubicBezTo>
                    <a:lnTo>
                      <a:pt x="72273" y="95711"/>
                    </a:lnTo>
                    <a:cubicBezTo>
                      <a:pt x="72116" y="95841"/>
                      <a:pt x="72038" y="96023"/>
                      <a:pt x="72012" y="96232"/>
                    </a:cubicBezTo>
                    <a:lnTo>
                      <a:pt x="71803" y="96206"/>
                    </a:lnTo>
                    <a:lnTo>
                      <a:pt x="71803" y="96206"/>
                    </a:lnTo>
                    <a:lnTo>
                      <a:pt x="71699" y="96206"/>
                    </a:lnTo>
                    <a:lnTo>
                      <a:pt x="71647" y="96206"/>
                    </a:lnTo>
                    <a:cubicBezTo>
                      <a:pt x="71621" y="96206"/>
                      <a:pt x="71595" y="96206"/>
                      <a:pt x="71569" y="96206"/>
                    </a:cubicBezTo>
                    <a:lnTo>
                      <a:pt x="71543" y="96206"/>
                    </a:lnTo>
                    <a:lnTo>
                      <a:pt x="71517" y="96206"/>
                    </a:lnTo>
                    <a:lnTo>
                      <a:pt x="71438" y="96206"/>
                    </a:lnTo>
                    <a:lnTo>
                      <a:pt x="71412" y="96206"/>
                    </a:lnTo>
                    <a:lnTo>
                      <a:pt x="71334" y="96206"/>
                    </a:lnTo>
                    <a:lnTo>
                      <a:pt x="71334" y="96206"/>
                    </a:lnTo>
                    <a:lnTo>
                      <a:pt x="71308" y="96206"/>
                    </a:lnTo>
                    <a:cubicBezTo>
                      <a:pt x="71230" y="96206"/>
                      <a:pt x="71152" y="96232"/>
                      <a:pt x="71099" y="96232"/>
                    </a:cubicBezTo>
                    <a:lnTo>
                      <a:pt x="71099" y="96232"/>
                    </a:lnTo>
                    <a:lnTo>
                      <a:pt x="71073" y="96232"/>
                    </a:lnTo>
                    <a:lnTo>
                      <a:pt x="71073" y="96232"/>
                    </a:lnTo>
                    <a:cubicBezTo>
                      <a:pt x="70917" y="96284"/>
                      <a:pt x="70761" y="96336"/>
                      <a:pt x="70630" y="96388"/>
                    </a:cubicBezTo>
                    <a:lnTo>
                      <a:pt x="70265" y="96519"/>
                    </a:lnTo>
                    <a:lnTo>
                      <a:pt x="70239" y="96519"/>
                    </a:lnTo>
                    <a:lnTo>
                      <a:pt x="70213" y="96519"/>
                    </a:lnTo>
                    <a:lnTo>
                      <a:pt x="70187" y="96519"/>
                    </a:lnTo>
                    <a:lnTo>
                      <a:pt x="70187" y="96519"/>
                    </a:lnTo>
                    <a:lnTo>
                      <a:pt x="70135" y="96519"/>
                    </a:lnTo>
                    <a:cubicBezTo>
                      <a:pt x="69848" y="96623"/>
                      <a:pt x="69561" y="96701"/>
                      <a:pt x="69274" y="96780"/>
                    </a:cubicBezTo>
                    <a:cubicBezTo>
                      <a:pt x="69118" y="96806"/>
                      <a:pt x="68962" y="96806"/>
                      <a:pt x="68831" y="96832"/>
                    </a:cubicBezTo>
                    <a:lnTo>
                      <a:pt x="68362" y="96832"/>
                    </a:lnTo>
                    <a:lnTo>
                      <a:pt x="68101" y="96806"/>
                    </a:lnTo>
                    <a:lnTo>
                      <a:pt x="68049" y="96806"/>
                    </a:lnTo>
                    <a:cubicBezTo>
                      <a:pt x="67971" y="96806"/>
                      <a:pt x="67814" y="96780"/>
                      <a:pt x="67710" y="96754"/>
                    </a:cubicBezTo>
                    <a:cubicBezTo>
                      <a:pt x="67502" y="96727"/>
                      <a:pt x="67319" y="96727"/>
                      <a:pt x="67137" y="96754"/>
                    </a:cubicBezTo>
                    <a:lnTo>
                      <a:pt x="67084" y="96754"/>
                    </a:lnTo>
                    <a:lnTo>
                      <a:pt x="67084" y="96754"/>
                    </a:lnTo>
                    <a:lnTo>
                      <a:pt x="66954" y="96780"/>
                    </a:lnTo>
                    <a:lnTo>
                      <a:pt x="66928" y="96780"/>
                    </a:lnTo>
                    <a:lnTo>
                      <a:pt x="66745" y="96832"/>
                    </a:lnTo>
                    <a:cubicBezTo>
                      <a:pt x="66511" y="96858"/>
                      <a:pt x="66302" y="96936"/>
                      <a:pt x="66094" y="97040"/>
                    </a:cubicBezTo>
                    <a:cubicBezTo>
                      <a:pt x="65937" y="97119"/>
                      <a:pt x="65807" y="97197"/>
                      <a:pt x="65676" y="97301"/>
                    </a:cubicBezTo>
                    <a:lnTo>
                      <a:pt x="65598" y="97327"/>
                    </a:lnTo>
                    <a:lnTo>
                      <a:pt x="65520" y="97379"/>
                    </a:lnTo>
                    <a:lnTo>
                      <a:pt x="65494" y="97405"/>
                    </a:lnTo>
                    <a:lnTo>
                      <a:pt x="65468" y="97431"/>
                    </a:lnTo>
                    <a:lnTo>
                      <a:pt x="65468" y="97431"/>
                    </a:lnTo>
                    <a:lnTo>
                      <a:pt x="65468" y="97431"/>
                    </a:lnTo>
                    <a:lnTo>
                      <a:pt x="65468" y="97431"/>
                    </a:lnTo>
                    <a:cubicBezTo>
                      <a:pt x="65442" y="97457"/>
                      <a:pt x="65416" y="97484"/>
                      <a:pt x="65390" y="97484"/>
                    </a:cubicBezTo>
                    <a:lnTo>
                      <a:pt x="65390" y="97484"/>
                    </a:lnTo>
                    <a:lnTo>
                      <a:pt x="65364" y="97484"/>
                    </a:lnTo>
                    <a:cubicBezTo>
                      <a:pt x="65285" y="97536"/>
                      <a:pt x="65207" y="97588"/>
                      <a:pt x="65103" y="97640"/>
                    </a:cubicBezTo>
                    <a:lnTo>
                      <a:pt x="65077" y="97640"/>
                    </a:lnTo>
                    <a:lnTo>
                      <a:pt x="65051" y="97640"/>
                    </a:lnTo>
                    <a:lnTo>
                      <a:pt x="65051" y="97640"/>
                    </a:lnTo>
                    <a:lnTo>
                      <a:pt x="64999" y="97666"/>
                    </a:lnTo>
                    <a:lnTo>
                      <a:pt x="64842" y="97849"/>
                    </a:lnTo>
                    <a:cubicBezTo>
                      <a:pt x="64738" y="97875"/>
                      <a:pt x="64660" y="97901"/>
                      <a:pt x="64581" y="97927"/>
                    </a:cubicBezTo>
                    <a:cubicBezTo>
                      <a:pt x="64503" y="97927"/>
                      <a:pt x="64425" y="97927"/>
                      <a:pt x="64347" y="97927"/>
                    </a:cubicBezTo>
                    <a:cubicBezTo>
                      <a:pt x="64243" y="97927"/>
                      <a:pt x="64112" y="97901"/>
                      <a:pt x="64008" y="97875"/>
                    </a:cubicBezTo>
                    <a:lnTo>
                      <a:pt x="63904" y="97849"/>
                    </a:lnTo>
                    <a:lnTo>
                      <a:pt x="63825" y="97822"/>
                    </a:lnTo>
                    <a:lnTo>
                      <a:pt x="63747" y="97822"/>
                    </a:lnTo>
                    <a:lnTo>
                      <a:pt x="63747" y="97822"/>
                    </a:lnTo>
                    <a:lnTo>
                      <a:pt x="63695" y="97822"/>
                    </a:lnTo>
                    <a:lnTo>
                      <a:pt x="63591" y="97770"/>
                    </a:lnTo>
                    <a:lnTo>
                      <a:pt x="63539" y="97770"/>
                    </a:lnTo>
                    <a:lnTo>
                      <a:pt x="63460" y="97718"/>
                    </a:lnTo>
                    <a:lnTo>
                      <a:pt x="63148" y="97614"/>
                    </a:lnTo>
                    <a:lnTo>
                      <a:pt x="63017" y="97562"/>
                    </a:lnTo>
                    <a:lnTo>
                      <a:pt x="62861" y="97510"/>
                    </a:lnTo>
                    <a:lnTo>
                      <a:pt x="62809" y="97510"/>
                    </a:lnTo>
                    <a:lnTo>
                      <a:pt x="62809" y="97510"/>
                    </a:lnTo>
                    <a:lnTo>
                      <a:pt x="62704" y="97457"/>
                    </a:lnTo>
                    <a:lnTo>
                      <a:pt x="62183" y="97223"/>
                    </a:lnTo>
                    <a:lnTo>
                      <a:pt x="61870" y="97066"/>
                    </a:lnTo>
                    <a:lnTo>
                      <a:pt x="61818" y="97066"/>
                    </a:lnTo>
                    <a:lnTo>
                      <a:pt x="61766" y="97040"/>
                    </a:lnTo>
                    <a:lnTo>
                      <a:pt x="61687" y="96988"/>
                    </a:lnTo>
                    <a:lnTo>
                      <a:pt x="61349" y="96832"/>
                    </a:lnTo>
                    <a:lnTo>
                      <a:pt x="61296" y="96806"/>
                    </a:lnTo>
                    <a:lnTo>
                      <a:pt x="61192" y="96754"/>
                    </a:lnTo>
                    <a:lnTo>
                      <a:pt x="60853" y="96623"/>
                    </a:lnTo>
                    <a:lnTo>
                      <a:pt x="60775" y="96571"/>
                    </a:lnTo>
                    <a:lnTo>
                      <a:pt x="60749" y="96571"/>
                    </a:lnTo>
                    <a:lnTo>
                      <a:pt x="60723" y="96571"/>
                    </a:lnTo>
                    <a:lnTo>
                      <a:pt x="60723" y="96571"/>
                    </a:lnTo>
                    <a:lnTo>
                      <a:pt x="60723" y="96571"/>
                    </a:lnTo>
                    <a:lnTo>
                      <a:pt x="60723" y="96571"/>
                    </a:lnTo>
                    <a:lnTo>
                      <a:pt x="60723" y="96571"/>
                    </a:lnTo>
                    <a:lnTo>
                      <a:pt x="60723" y="96571"/>
                    </a:lnTo>
                    <a:lnTo>
                      <a:pt x="60697" y="96571"/>
                    </a:lnTo>
                    <a:lnTo>
                      <a:pt x="60671" y="96571"/>
                    </a:lnTo>
                    <a:cubicBezTo>
                      <a:pt x="60540" y="96519"/>
                      <a:pt x="60280" y="96388"/>
                      <a:pt x="60019" y="96284"/>
                    </a:cubicBezTo>
                    <a:lnTo>
                      <a:pt x="59993" y="96284"/>
                    </a:lnTo>
                    <a:lnTo>
                      <a:pt x="59967" y="96284"/>
                    </a:lnTo>
                    <a:lnTo>
                      <a:pt x="59784" y="96206"/>
                    </a:lnTo>
                    <a:lnTo>
                      <a:pt x="59628" y="96128"/>
                    </a:lnTo>
                    <a:lnTo>
                      <a:pt x="59602" y="96128"/>
                    </a:lnTo>
                    <a:lnTo>
                      <a:pt x="59576" y="96128"/>
                    </a:lnTo>
                    <a:lnTo>
                      <a:pt x="59523" y="96128"/>
                    </a:lnTo>
                    <a:lnTo>
                      <a:pt x="59211" y="95997"/>
                    </a:lnTo>
                    <a:lnTo>
                      <a:pt x="59211" y="95997"/>
                    </a:lnTo>
                    <a:lnTo>
                      <a:pt x="59158" y="95971"/>
                    </a:lnTo>
                    <a:lnTo>
                      <a:pt x="59106" y="95971"/>
                    </a:lnTo>
                    <a:lnTo>
                      <a:pt x="59028" y="95945"/>
                    </a:lnTo>
                    <a:cubicBezTo>
                      <a:pt x="58898" y="95893"/>
                      <a:pt x="58793" y="95841"/>
                      <a:pt x="58663" y="95815"/>
                    </a:cubicBezTo>
                    <a:lnTo>
                      <a:pt x="58507" y="95763"/>
                    </a:lnTo>
                    <a:lnTo>
                      <a:pt x="58455" y="95763"/>
                    </a:lnTo>
                    <a:lnTo>
                      <a:pt x="58455" y="95763"/>
                    </a:lnTo>
                    <a:lnTo>
                      <a:pt x="58428" y="95763"/>
                    </a:lnTo>
                    <a:lnTo>
                      <a:pt x="58090" y="95632"/>
                    </a:lnTo>
                    <a:cubicBezTo>
                      <a:pt x="57829" y="95554"/>
                      <a:pt x="57620" y="95502"/>
                      <a:pt x="57412" y="95450"/>
                    </a:cubicBezTo>
                    <a:cubicBezTo>
                      <a:pt x="57281" y="95424"/>
                      <a:pt x="57151" y="95398"/>
                      <a:pt x="56994" y="95372"/>
                    </a:cubicBezTo>
                    <a:lnTo>
                      <a:pt x="56994" y="95372"/>
                    </a:lnTo>
                    <a:cubicBezTo>
                      <a:pt x="56734" y="95346"/>
                      <a:pt x="56421" y="95293"/>
                      <a:pt x="56134" y="95293"/>
                    </a:cubicBezTo>
                    <a:cubicBezTo>
                      <a:pt x="55926" y="95267"/>
                      <a:pt x="55691" y="95267"/>
                      <a:pt x="55482" y="95293"/>
                    </a:cubicBezTo>
                    <a:cubicBezTo>
                      <a:pt x="55378" y="95293"/>
                      <a:pt x="55274" y="95293"/>
                      <a:pt x="55169" y="95320"/>
                    </a:cubicBezTo>
                    <a:lnTo>
                      <a:pt x="54935" y="95346"/>
                    </a:lnTo>
                    <a:lnTo>
                      <a:pt x="54831" y="95346"/>
                    </a:lnTo>
                    <a:lnTo>
                      <a:pt x="54804" y="95346"/>
                    </a:lnTo>
                    <a:lnTo>
                      <a:pt x="54466" y="95424"/>
                    </a:lnTo>
                    <a:lnTo>
                      <a:pt x="54309" y="95450"/>
                    </a:lnTo>
                    <a:lnTo>
                      <a:pt x="54022" y="95502"/>
                    </a:lnTo>
                    <a:lnTo>
                      <a:pt x="53918" y="95502"/>
                    </a:lnTo>
                    <a:lnTo>
                      <a:pt x="53866" y="95502"/>
                    </a:lnTo>
                    <a:lnTo>
                      <a:pt x="53709" y="95528"/>
                    </a:lnTo>
                    <a:lnTo>
                      <a:pt x="53579" y="95528"/>
                    </a:lnTo>
                    <a:lnTo>
                      <a:pt x="53527" y="95528"/>
                    </a:lnTo>
                    <a:lnTo>
                      <a:pt x="53397" y="95554"/>
                    </a:lnTo>
                    <a:lnTo>
                      <a:pt x="53370" y="95554"/>
                    </a:lnTo>
                    <a:lnTo>
                      <a:pt x="53136" y="95606"/>
                    </a:lnTo>
                    <a:lnTo>
                      <a:pt x="52640" y="95658"/>
                    </a:lnTo>
                    <a:lnTo>
                      <a:pt x="52640" y="95658"/>
                    </a:lnTo>
                    <a:lnTo>
                      <a:pt x="52562" y="95658"/>
                    </a:lnTo>
                    <a:lnTo>
                      <a:pt x="52458" y="95658"/>
                    </a:lnTo>
                    <a:lnTo>
                      <a:pt x="52171" y="95685"/>
                    </a:lnTo>
                    <a:cubicBezTo>
                      <a:pt x="52093" y="95685"/>
                      <a:pt x="52015" y="95685"/>
                      <a:pt x="51937" y="95711"/>
                    </a:cubicBezTo>
                    <a:lnTo>
                      <a:pt x="51780" y="95711"/>
                    </a:lnTo>
                    <a:lnTo>
                      <a:pt x="51519" y="95711"/>
                    </a:lnTo>
                    <a:lnTo>
                      <a:pt x="51467" y="95711"/>
                    </a:lnTo>
                    <a:lnTo>
                      <a:pt x="51337" y="95711"/>
                    </a:lnTo>
                    <a:lnTo>
                      <a:pt x="50920" y="95711"/>
                    </a:lnTo>
                    <a:lnTo>
                      <a:pt x="50815" y="95711"/>
                    </a:lnTo>
                    <a:lnTo>
                      <a:pt x="50763" y="95711"/>
                    </a:lnTo>
                    <a:lnTo>
                      <a:pt x="50242" y="95658"/>
                    </a:lnTo>
                    <a:lnTo>
                      <a:pt x="50138" y="95658"/>
                    </a:lnTo>
                    <a:lnTo>
                      <a:pt x="49486" y="95632"/>
                    </a:lnTo>
                    <a:lnTo>
                      <a:pt x="49434" y="95632"/>
                    </a:lnTo>
                    <a:lnTo>
                      <a:pt x="49225" y="95632"/>
                    </a:lnTo>
                    <a:cubicBezTo>
                      <a:pt x="48990" y="95606"/>
                      <a:pt x="48756" y="95580"/>
                      <a:pt x="48521" y="95528"/>
                    </a:cubicBezTo>
                    <a:cubicBezTo>
                      <a:pt x="48391" y="95502"/>
                      <a:pt x="48260" y="95476"/>
                      <a:pt x="48104" y="95450"/>
                    </a:cubicBezTo>
                    <a:cubicBezTo>
                      <a:pt x="48026" y="95424"/>
                      <a:pt x="47921" y="95372"/>
                      <a:pt x="47869" y="95372"/>
                    </a:cubicBezTo>
                    <a:lnTo>
                      <a:pt x="47817" y="95372"/>
                    </a:lnTo>
                    <a:cubicBezTo>
                      <a:pt x="47478" y="95241"/>
                      <a:pt x="47165" y="95111"/>
                      <a:pt x="46931" y="95033"/>
                    </a:cubicBezTo>
                    <a:lnTo>
                      <a:pt x="46435" y="94850"/>
                    </a:lnTo>
                    <a:lnTo>
                      <a:pt x="46279" y="94772"/>
                    </a:lnTo>
                    <a:lnTo>
                      <a:pt x="46253" y="94772"/>
                    </a:lnTo>
                    <a:lnTo>
                      <a:pt x="46227" y="94772"/>
                    </a:lnTo>
                    <a:lnTo>
                      <a:pt x="46227" y="94772"/>
                    </a:lnTo>
                    <a:lnTo>
                      <a:pt x="46201" y="94772"/>
                    </a:lnTo>
                    <a:lnTo>
                      <a:pt x="46018" y="94720"/>
                    </a:lnTo>
                    <a:lnTo>
                      <a:pt x="46018" y="94720"/>
                    </a:lnTo>
                    <a:lnTo>
                      <a:pt x="46018" y="94720"/>
                    </a:lnTo>
                    <a:cubicBezTo>
                      <a:pt x="45731" y="94616"/>
                      <a:pt x="45418" y="94485"/>
                      <a:pt x="45080" y="94381"/>
                    </a:cubicBezTo>
                    <a:cubicBezTo>
                      <a:pt x="44897" y="94329"/>
                      <a:pt x="44767" y="94303"/>
                      <a:pt x="44610" y="94251"/>
                    </a:cubicBezTo>
                    <a:cubicBezTo>
                      <a:pt x="44480" y="94225"/>
                      <a:pt x="44323" y="94198"/>
                      <a:pt x="44167" y="94172"/>
                    </a:cubicBezTo>
                    <a:lnTo>
                      <a:pt x="44141" y="94172"/>
                    </a:lnTo>
                    <a:lnTo>
                      <a:pt x="44141" y="94172"/>
                    </a:lnTo>
                    <a:cubicBezTo>
                      <a:pt x="44011" y="94146"/>
                      <a:pt x="43906" y="94146"/>
                      <a:pt x="43776" y="94146"/>
                    </a:cubicBezTo>
                    <a:cubicBezTo>
                      <a:pt x="43672" y="94146"/>
                      <a:pt x="43567" y="94146"/>
                      <a:pt x="43463" y="94146"/>
                    </a:cubicBezTo>
                    <a:cubicBezTo>
                      <a:pt x="43281" y="94172"/>
                      <a:pt x="43124" y="94198"/>
                      <a:pt x="42968" y="94225"/>
                    </a:cubicBezTo>
                    <a:cubicBezTo>
                      <a:pt x="42916" y="94251"/>
                      <a:pt x="42837" y="94277"/>
                      <a:pt x="42759" y="94303"/>
                    </a:cubicBezTo>
                    <a:lnTo>
                      <a:pt x="42681" y="94303"/>
                    </a:lnTo>
                    <a:lnTo>
                      <a:pt x="42472" y="94355"/>
                    </a:lnTo>
                    <a:lnTo>
                      <a:pt x="42342" y="94407"/>
                    </a:lnTo>
                    <a:lnTo>
                      <a:pt x="42316" y="94407"/>
                    </a:lnTo>
                    <a:lnTo>
                      <a:pt x="42264" y="94407"/>
                    </a:lnTo>
                    <a:lnTo>
                      <a:pt x="42264" y="94407"/>
                    </a:lnTo>
                    <a:lnTo>
                      <a:pt x="42238" y="94407"/>
                    </a:lnTo>
                    <a:cubicBezTo>
                      <a:pt x="42055" y="94355"/>
                      <a:pt x="41899" y="94303"/>
                      <a:pt x="41742" y="94251"/>
                    </a:cubicBezTo>
                    <a:cubicBezTo>
                      <a:pt x="41638" y="94225"/>
                      <a:pt x="41534" y="94198"/>
                      <a:pt x="41429" y="94146"/>
                    </a:cubicBezTo>
                    <a:lnTo>
                      <a:pt x="41377" y="93938"/>
                    </a:lnTo>
                    <a:lnTo>
                      <a:pt x="41247" y="93886"/>
                    </a:lnTo>
                    <a:lnTo>
                      <a:pt x="41143" y="93807"/>
                    </a:lnTo>
                    <a:lnTo>
                      <a:pt x="41117" y="93807"/>
                    </a:lnTo>
                    <a:cubicBezTo>
                      <a:pt x="41038" y="93755"/>
                      <a:pt x="40934" y="93677"/>
                      <a:pt x="40804" y="93573"/>
                    </a:cubicBezTo>
                    <a:lnTo>
                      <a:pt x="40804" y="93573"/>
                    </a:lnTo>
                    <a:lnTo>
                      <a:pt x="40804" y="93573"/>
                    </a:lnTo>
                    <a:lnTo>
                      <a:pt x="40778" y="93573"/>
                    </a:lnTo>
                    <a:lnTo>
                      <a:pt x="40778" y="93573"/>
                    </a:lnTo>
                    <a:lnTo>
                      <a:pt x="40699" y="93494"/>
                    </a:lnTo>
                    <a:cubicBezTo>
                      <a:pt x="40517" y="93364"/>
                      <a:pt x="40361" y="93234"/>
                      <a:pt x="40204" y="93077"/>
                    </a:cubicBezTo>
                    <a:lnTo>
                      <a:pt x="40204" y="93077"/>
                    </a:lnTo>
                    <a:lnTo>
                      <a:pt x="40178" y="93051"/>
                    </a:lnTo>
                    <a:lnTo>
                      <a:pt x="40126" y="92973"/>
                    </a:lnTo>
                    <a:cubicBezTo>
                      <a:pt x="40126" y="92947"/>
                      <a:pt x="40100" y="92921"/>
                      <a:pt x="40100" y="92869"/>
                    </a:cubicBezTo>
                    <a:lnTo>
                      <a:pt x="40100" y="92817"/>
                    </a:lnTo>
                    <a:lnTo>
                      <a:pt x="40100" y="92686"/>
                    </a:lnTo>
                    <a:lnTo>
                      <a:pt x="40100" y="92634"/>
                    </a:lnTo>
                    <a:cubicBezTo>
                      <a:pt x="40100" y="92582"/>
                      <a:pt x="40126" y="92556"/>
                      <a:pt x="40126" y="92504"/>
                    </a:cubicBezTo>
                    <a:cubicBezTo>
                      <a:pt x="40178" y="92399"/>
                      <a:pt x="40256" y="92295"/>
                      <a:pt x="40308" y="92191"/>
                    </a:cubicBezTo>
                    <a:lnTo>
                      <a:pt x="40308" y="92191"/>
                    </a:lnTo>
                    <a:lnTo>
                      <a:pt x="40308" y="92191"/>
                    </a:lnTo>
                    <a:lnTo>
                      <a:pt x="40334" y="92165"/>
                    </a:lnTo>
                    <a:cubicBezTo>
                      <a:pt x="40387" y="92061"/>
                      <a:pt x="40439" y="91956"/>
                      <a:pt x="40517" y="91826"/>
                    </a:cubicBezTo>
                    <a:lnTo>
                      <a:pt x="40517" y="91826"/>
                    </a:lnTo>
                    <a:lnTo>
                      <a:pt x="40543" y="91800"/>
                    </a:lnTo>
                    <a:lnTo>
                      <a:pt x="40543" y="91800"/>
                    </a:lnTo>
                    <a:lnTo>
                      <a:pt x="40569" y="91774"/>
                    </a:lnTo>
                    <a:lnTo>
                      <a:pt x="40595" y="91722"/>
                    </a:lnTo>
                    <a:cubicBezTo>
                      <a:pt x="40647" y="91669"/>
                      <a:pt x="40673" y="91591"/>
                      <a:pt x="40726" y="91539"/>
                    </a:cubicBezTo>
                    <a:lnTo>
                      <a:pt x="40752" y="91487"/>
                    </a:lnTo>
                    <a:lnTo>
                      <a:pt x="40752" y="91461"/>
                    </a:lnTo>
                    <a:lnTo>
                      <a:pt x="40752" y="91435"/>
                    </a:lnTo>
                    <a:lnTo>
                      <a:pt x="40778" y="91409"/>
                    </a:lnTo>
                    <a:cubicBezTo>
                      <a:pt x="40830" y="91331"/>
                      <a:pt x="40856" y="91252"/>
                      <a:pt x="40908" y="91200"/>
                    </a:cubicBezTo>
                    <a:lnTo>
                      <a:pt x="41038" y="91018"/>
                    </a:lnTo>
                    <a:cubicBezTo>
                      <a:pt x="41064" y="90992"/>
                      <a:pt x="41064" y="90966"/>
                      <a:pt x="41091" y="90939"/>
                    </a:cubicBezTo>
                    <a:lnTo>
                      <a:pt x="41091" y="90939"/>
                    </a:lnTo>
                    <a:lnTo>
                      <a:pt x="41091" y="90939"/>
                    </a:lnTo>
                    <a:lnTo>
                      <a:pt x="41117" y="90939"/>
                    </a:lnTo>
                    <a:lnTo>
                      <a:pt x="41143" y="90887"/>
                    </a:lnTo>
                    <a:lnTo>
                      <a:pt x="41143" y="90887"/>
                    </a:lnTo>
                    <a:lnTo>
                      <a:pt x="41143" y="90887"/>
                    </a:lnTo>
                    <a:lnTo>
                      <a:pt x="41143" y="90887"/>
                    </a:lnTo>
                    <a:lnTo>
                      <a:pt x="41169" y="90861"/>
                    </a:lnTo>
                    <a:cubicBezTo>
                      <a:pt x="41221" y="90809"/>
                      <a:pt x="41273" y="90783"/>
                      <a:pt x="41351" y="90731"/>
                    </a:cubicBezTo>
                    <a:cubicBezTo>
                      <a:pt x="41403" y="90679"/>
                      <a:pt x="41482" y="90653"/>
                      <a:pt x="41560" y="90601"/>
                    </a:cubicBezTo>
                    <a:cubicBezTo>
                      <a:pt x="41664" y="90522"/>
                      <a:pt x="41742" y="90496"/>
                      <a:pt x="41847" y="90444"/>
                    </a:cubicBezTo>
                    <a:lnTo>
                      <a:pt x="41951" y="90392"/>
                    </a:lnTo>
                    <a:lnTo>
                      <a:pt x="41951" y="90392"/>
                    </a:lnTo>
                    <a:lnTo>
                      <a:pt x="41951" y="90392"/>
                    </a:lnTo>
                    <a:lnTo>
                      <a:pt x="42029" y="90366"/>
                    </a:lnTo>
                    <a:lnTo>
                      <a:pt x="42655" y="90053"/>
                    </a:lnTo>
                    <a:lnTo>
                      <a:pt x="42681" y="90053"/>
                    </a:lnTo>
                    <a:lnTo>
                      <a:pt x="42968" y="89923"/>
                    </a:lnTo>
                    <a:lnTo>
                      <a:pt x="43020" y="89897"/>
                    </a:lnTo>
                    <a:lnTo>
                      <a:pt x="43176" y="89818"/>
                    </a:lnTo>
                    <a:lnTo>
                      <a:pt x="43202" y="89818"/>
                    </a:lnTo>
                    <a:lnTo>
                      <a:pt x="43228" y="89818"/>
                    </a:lnTo>
                    <a:lnTo>
                      <a:pt x="43228" y="89818"/>
                    </a:lnTo>
                    <a:lnTo>
                      <a:pt x="43359" y="89740"/>
                    </a:lnTo>
                    <a:lnTo>
                      <a:pt x="43359" y="89740"/>
                    </a:lnTo>
                    <a:lnTo>
                      <a:pt x="43359" y="89740"/>
                    </a:lnTo>
                    <a:cubicBezTo>
                      <a:pt x="43437" y="89688"/>
                      <a:pt x="43541" y="89636"/>
                      <a:pt x="43646" y="89584"/>
                    </a:cubicBezTo>
                    <a:cubicBezTo>
                      <a:pt x="43750" y="89479"/>
                      <a:pt x="43854" y="89401"/>
                      <a:pt x="43958" y="89297"/>
                    </a:cubicBezTo>
                    <a:lnTo>
                      <a:pt x="44063" y="89193"/>
                    </a:lnTo>
                    <a:lnTo>
                      <a:pt x="44063" y="89193"/>
                    </a:lnTo>
                    <a:lnTo>
                      <a:pt x="44141" y="89114"/>
                    </a:lnTo>
                    <a:lnTo>
                      <a:pt x="44167" y="89062"/>
                    </a:lnTo>
                    <a:lnTo>
                      <a:pt x="44193" y="89010"/>
                    </a:lnTo>
                    <a:lnTo>
                      <a:pt x="44219" y="88984"/>
                    </a:lnTo>
                    <a:lnTo>
                      <a:pt x="44219" y="88958"/>
                    </a:lnTo>
                    <a:lnTo>
                      <a:pt x="44219" y="88958"/>
                    </a:lnTo>
                    <a:cubicBezTo>
                      <a:pt x="44245" y="88932"/>
                      <a:pt x="44271" y="88932"/>
                      <a:pt x="44271" y="88906"/>
                    </a:cubicBezTo>
                    <a:lnTo>
                      <a:pt x="44271" y="88880"/>
                    </a:lnTo>
                    <a:lnTo>
                      <a:pt x="44271" y="88854"/>
                    </a:lnTo>
                    <a:lnTo>
                      <a:pt x="44271" y="88854"/>
                    </a:lnTo>
                    <a:lnTo>
                      <a:pt x="44271" y="88854"/>
                    </a:lnTo>
                    <a:lnTo>
                      <a:pt x="44323" y="88749"/>
                    </a:lnTo>
                    <a:cubicBezTo>
                      <a:pt x="44454" y="88515"/>
                      <a:pt x="44532" y="88280"/>
                      <a:pt x="44610" y="88098"/>
                    </a:cubicBezTo>
                    <a:lnTo>
                      <a:pt x="44610" y="88098"/>
                    </a:lnTo>
                    <a:lnTo>
                      <a:pt x="44610" y="88098"/>
                    </a:lnTo>
                    <a:cubicBezTo>
                      <a:pt x="44715" y="87863"/>
                      <a:pt x="44793" y="87628"/>
                      <a:pt x="44871" y="87394"/>
                    </a:cubicBezTo>
                    <a:cubicBezTo>
                      <a:pt x="44975" y="87159"/>
                      <a:pt x="45027" y="86976"/>
                      <a:pt x="45080" y="86742"/>
                    </a:cubicBezTo>
                    <a:cubicBezTo>
                      <a:pt x="45132" y="86611"/>
                      <a:pt x="45158" y="86507"/>
                      <a:pt x="45184" y="86377"/>
                    </a:cubicBezTo>
                    <a:cubicBezTo>
                      <a:pt x="45236" y="86246"/>
                      <a:pt x="45236" y="86194"/>
                      <a:pt x="45288" y="86090"/>
                    </a:cubicBezTo>
                    <a:lnTo>
                      <a:pt x="45288" y="86064"/>
                    </a:lnTo>
                    <a:lnTo>
                      <a:pt x="45288" y="86038"/>
                    </a:lnTo>
                    <a:lnTo>
                      <a:pt x="45288" y="86038"/>
                    </a:lnTo>
                    <a:lnTo>
                      <a:pt x="45288" y="86038"/>
                    </a:lnTo>
                    <a:lnTo>
                      <a:pt x="45288" y="86038"/>
                    </a:lnTo>
                    <a:lnTo>
                      <a:pt x="45288" y="86038"/>
                    </a:lnTo>
                    <a:cubicBezTo>
                      <a:pt x="45288" y="85986"/>
                      <a:pt x="45314" y="85934"/>
                      <a:pt x="45340" y="85881"/>
                    </a:cubicBezTo>
                    <a:cubicBezTo>
                      <a:pt x="45340" y="85855"/>
                      <a:pt x="45418" y="85725"/>
                      <a:pt x="45445" y="85647"/>
                    </a:cubicBezTo>
                    <a:cubicBezTo>
                      <a:pt x="45471" y="85569"/>
                      <a:pt x="45523" y="85516"/>
                      <a:pt x="45549" y="85464"/>
                    </a:cubicBezTo>
                    <a:lnTo>
                      <a:pt x="45549" y="85464"/>
                    </a:lnTo>
                    <a:cubicBezTo>
                      <a:pt x="45601" y="85386"/>
                      <a:pt x="45653" y="85308"/>
                      <a:pt x="45679" y="85230"/>
                    </a:cubicBezTo>
                    <a:lnTo>
                      <a:pt x="45679" y="85230"/>
                    </a:lnTo>
                    <a:lnTo>
                      <a:pt x="45679" y="85230"/>
                    </a:lnTo>
                    <a:cubicBezTo>
                      <a:pt x="45784" y="85099"/>
                      <a:pt x="45862" y="84969"/>
                      <a:pt x="45966" y="84865"/>
                    </a:cubicBezTo>
                    <a:lnTo>
                      <a:pt x="46305" y="84474"/>
                    </a:lnTo>
                    <a:lnTo>
                      <a:pt x="46435" y="84291"/>
                    </a:lnTo>
                    <a:lnTo>
                      <a:pt x="46540" y="84187"/>
                    </a:lnTo>
                    <a:lnTo>
                      <a:pt x="46566" y="84135"/>
                    </a:lnTo>
                    <a:lnTo>
                      <a:pt x="46566" y="84135"/>
                    </a:lnTo>
                    <a:cubicBezTo>
                      <a:pt x="46670" y="84004"/>
                      <a:pt x="46774" y="83874"/>
                      <a:pt x="46905" y="83770"/>
                    </a:cubicBezTo>
                    <a:cubicBezTo>
                      <a:pt x="46931" y="83744"/>
                      <a:pt x="46983" y="83691"/>
                      <a:pt x="47035" y="83665"/>
                    </a:cubicBezTo>
                    <a:cubicBezTo>
                      <a:pt x="47087" y="83639"/>
                      <a:pt x="47113" y="83613"/>
                      <a:pt x="47139" y="83587"/>
                    </a:cubicBezTo>
                    <a:lnTo>
                      <a:pt x="47139" y="83587"/>
                    </a:lnTo>
                    <a:lnTo>
                      <a:pt x="47139" y="83587"/>
                    </a:lnTo>
                    <a:lnTo>
                      <a:pt x="47244" y="83561"/>
                    </a:lnTo>
                    <a:lnTo>
                      <a:pt x="47296" y="83561"/>
                    </a:lnTo>
                    <a:lnTo>
                      <a:pt x="47322" y="83535"/>
                    </a:lnTo>
                    <a:cubicBezTo>
                      <a:pt x="47374" y="83509"/>
                      <a:pt x="47452" y="83509"/>
                      <a:pt x="47504" y="83483"/>
                    </a:cubicBezTo>
                    <a:lnTo>
                      <a:pt x="47504" y="83483"/>
                    </a:lnTo>
                    <a:lnTo>
                      <a:pt x="47895" y="83196"/>
                    </a:lnTo>
                    <a:lnTo>
                      <a:pt x="47974" y="83170"/>
                    </a:lnTo>
                    <a:cubicBezTo>
                      <a:pt x="48078" y="83144"/>
                      <a:pt x="48156" y="83144"/>
                      <a:pt x="48260" y="83118"/>
                    </a:cubicBezTo>
                    <a:cubicBezTo>
                      <a:pt x="48312" y="83118"/>
                      <a:pt x="48365" y="83092"/>
                      <a:pt x="48417" y="83066"/>
                    </a:cubicBezTo>
                    <a:lnTo>
                      <a:pt x="48417" y="83066"/>
                    </a:lnTo>
                    <a:lnTo>
                      <a:pt x="48443" y="83066"/>
                    </a:lnTo>
                    <a:cubicBezTo>
                      <a:pt x="48495" y="83066"/>
                      <a:pt x="48547" y="83040"/>
                      <a:pt x="48599" y="83014"/>
                    </a:cubicBezTo>
                    <a:lnTo>
                      <a:pt x="48625" y="82987"/>
                    </a:lnTo>
                    <a:lnTo>
                      <a:pt x="48704" y="82961"/>
                    </a:lnTo>
                    <a:lnTo>
                      <a:pt x="48704" y="82961"/>
                    </a:lnTo>
                    <a:lnTo>
                      <a:pt x="48704" y="82961"/>
                    </a:lnTo>
                    <a:lnTo>
                      <a:pt x="48730" y="82961"/>
                    </a:lnTo>
                    <a:cubicBezTo>
                      <a:pt x="48782" y="82909"/>
                      <a:pt x="48834" y="82883"/>
                      <a:pt x="48886" y="82831"/>
                    </a:cubicBezTo>
                    <a:cubicBezTo>
                      <a:pt x="48912" y="82779"/>
                      <a:pt x="48964" y="82727"/>
                      <a:pt x="49016" y="82675"/>
                    </a:cubicBezTo>
                    <a:lnTo>
                      <a:pt x="49043" y="82649"/>
                    </a:lnTo>
                    <a:cubicBezTo>
                      <a:pt x="49069" y="82596"/>
                      <a:pt x="49121" y="82544"/>
                      <a:pt x="49147" y="82466"/>
                    </a:cubicBezTo>
                    <a:lnTo>
                      <a:pt x="49173" y="82440"/>
                    </a:lnTo>
                    <a:cubicBezTo>
                      <a:pt x="49225" y="82362"/>
                      <a:pt x="49277" y="82257"/>
                      <a:pt x="49303" y="82179"/>
                    </a:cubicBezTo>
                    <a:cubicBezTo>
                      <a:pt x="49329" y="82153"/>
                      <a:pt x="49329" y="82153"/>
                      <a:pt x="49329" y="82127"/>
                    </a:cubicBezTo>
                    <a:lnTo>
                      <a:pt x="49329" y="82101"/>
                    </a:lnTo>
                    <a:lnTo>
                      <a:pt x="49408" y="81919"/>
                    </a:lnTo>
                    <a:lnTo>
                      <a:pt x="49408" y="81892"/>
                    </a:lnTo>
                    <a:cubicBezTo>
                      <a:pt x="49434" y="81840"/>
                      <a:pt x="49434" y="81814"/>
                      <a:pt x="49460" y="81788"/>
                    </a:cubicBezTo>
                    <a:cubicBezTo>
                      <a:pt x="49460" y="81762"/>
                      <a:pt x="49538" y="81658"/>
                      <a:pt x="49564" y="81606"/>
                    </a:cubicBezTo>
                    <a:lnTo>
                      <a:pt x="49564" y="81606"/>
                    </a:lnTo>
                    <a:lnTo>
                      <a:pt x="49564" y="81606"/>
                    </a:lnTo>
                    <a:lnTo>
                      <a:pt x="49564" y="81580"/>
                    </a:lnTo>
                    <a:lnTo>
                      <a:pt x="49564" y="81580"/>
                    </a:lnTo>
                    <a:lnTo>
                      <a:pt x="49564" y="81580"/>
                    </a:lnTo>
                    <a:lnTo>
                      <a:pt x="49590" y="81554"/>
                    </a:lnTo>
                    <a:lnTo>
                      <a:pt x="49590" y="81554"/>
                    </a:lnTo>
                    <a:lnTo>
                      <a:pt x="49616" y="81527"/>
                    </a:lnTo>
                    <a:cubicBezTo>
                      <a:pt x="49642" y="81475"/>
                      <a:pt x="49668" y="81449"/>
                      <a:pt x="49720" y="81423"/>
                    </a:cubicBezTo>
                    <a:cubicBezTo>
                      <a:pt x="49773" y="81371"/>
                      <a:pt x="49851" y="81345"/>
                      <a:pt x="49903" y="81293"/>
                    </a:cubicBezTo>
                    <a:cubicBezTo>
                      <a:pt x="49955" y="81267"/>
                      <a:pt x="50033" y="81241"/>
                      <a:pt x="50085" y="81215"/>
                    </a:cubicBezTo>
                    <a:lnTo>
                      <a:pt x="50085" y="81215"/>
                    </a:lnTo>
                    <a:lnTo>
                      <a:pt x="50138" y="81189"/>
                    </a:lnTo>
                    <a:lnTo>
                      <a:pt x="50216" y="81189"/>
                    </a:lnTo>
                    <a:lnTo>
                      <a:pt x="50372" y="81110"/>
                    </a:lnTo>
                    <a:cubicBezTo>
                      <a:pt x="50476" y="81058"/>
                      <a:pt x="50555" y="81006"/>
                      <a:pt x="50633" y="80954"/>
                    </a:cubicBezTo>
                    <a:cubicBezTo>
                      <a:pt x="50685" y="80902"/>
                      <a:pt x="50737" y="80850"/>
                      <a:pt x="50789" y="80797"/>
                    </a:cubicBezTo>
                    <a:lnTo>
                      <a:pt x="50789" y="80797"/>
                    </a:lnTo>
                    <a:lnTo>
                      <a:pt x="50815" y="80771"/>
                    </a:lnTo>
                    <a:lnTo>
                      <a:pt x="50841" y="80745"/>
                    </a:lnTo>
                    <a:lnTo>
                      <a:pt x="50868" y="80719"/>
                    </a:lnTo>
                    <a:lnTo>
                      <a:pt x="50868" y="80719"/>
                    </a:lnTo>
                    <a:lnTo>
                      <a:pt x="50868" y="80719"/>
                    </a:lnTo>
                    <a:lnTo>
                      <a:pt x="50998" y="80589"/>
                    </a:lnTo>
                    <a:lnTo>
                      <a:pt x="51024" y="80589"/>
                    </a:lnTo>
                    <a:lnTo>
                      <a:pt x="51285" y="80354"/>
                    </a:lnTo>
                    <a:cubicBezTo>
                      <a:pt x="51389" y="80276"/>
                      <a:pt x="51467" y="80198"/>
                      <a:pt x="51545" y="80120"/>
                    </a:cubicBezTo>
                    <a:lnTo>
                      <a:pt x="51728" y="79911"/>
                    </a:lnTo>
                    <a:lnTo>
                      <a:pt x="51728" y="79911"/>
                    </a:lnTo>
                    <a:lnTo>
                      <a:pt x="51728" y="79911"/>
                    </a:lnTo>
                    <a:lnTo>
                      <a:pt x="51780" y="79859"/>
                    </a:lnTo>
                    <a:lnTo>
                      <a:pt x="51884" y="79728"/>
                    </a:lnTo>
                    <a:lnTo>
                      <a:pt x="51910" y="79702"/>
                    </a:lnTo>
                    <a:lnTo>
                      <a:pt x="51989" y="79624"/>
                    </a:lnTo>
                    <a:lnTo>
                      <a:pt x="51989" y="79624"/>
                    </a:lnTo>
                    <a:lnTo>
                      <a:pt x="51989" y="79624"/>
                    </a:lnTo>
                    <a:lnTo>
                      <a:pt x="51989" y="79624"/>
                    </a:lnTo>
                    <a:lnTo>
                      <a:pt x="51989" y="79624"/>
                    </a:lnTo>
                    <a:lnTo>
                      <a:pt x="52015" y="79624"/>
                    </a:lnTo>
                    <a:lnTo>
                      <a:pt x="52015" y="79624"/>
                    </a:lnTo>
                    <a:lnTo>
                      <a:pt x="52302" y="79390"/>
                    </a:lnTo>
                    <a:cubicBezTo>
                      <a:pt x="52406" y="79311"/>
                      <a:pt x="52510" y="79233"/>
                      <a:pt x="52640" y="79155"/>
                    </a:cubicBezTo>
                    <a:lnTo>
                      <a:pt x="52693" y="79129"/>
                    </a:lnTo>
                    <a:lnTo>
                      <a:pt x="52719" y="79103"/>
                    </a:lnTo>
                    <a:lnTo>
                      <a:pt x="52745" y="79077"/>
                    </a:lnTo>
                    <a:lnTo>
                      <a:pt x="52745" y="79077"/>
                    </a:lnTo>
                    <a:lnTo>
                      <a:pt x="52745" y="79077"/>
                    </a:lnTo>
                    <a:lnTo>
                      <a:pt x="52745" y="79077"/>
                    </a:lnTo>
                    <a:cubicBezTo>
                      <a:pt x="52823" y="79025"/>
                      <a:pt x="52901" y="78972"/>
                      <a:pt x="52979" y="78920"/>
                    </a:cubicBezTo>
                    <a:lnTo>
                      <a:pt x="53032" y="78868"/>
                    </a:lnTo>
                    <a:lnTo>
                      <a:pt x="53032" y="78868"/>
                    </a:lnTo>
                    <a:lnTo>
                      <a:pt x="53136" y="78790"/>
                    </a:lnTo>
                    <a:cubicBezTo>
                      <a:pt x="53188" y="78738"/>
                      <a:pt x="53266" y="78712"/>
                      <a:pt x="53318" y="78686"/>
                    </a:cubicBezTo>
                    <a:cubicBezTo>
                      <a:pt x="53475" y="78607"/>
                      <a:pt x="53605" y="78529"/>
                      <a:pt x="53814" y="78477"/>
                    </a:cubicBezTo>
                    <a:lnTo>
                      <a:pt x="53918" y="78425"/>
                    </a:lnTo>
                    <a:lnTo>
                      <a:pt x="54074" y="78373"/>
                    </a:lnTo>
                    <a:lnTo>
                      <a:pt x="54074" y="78373"/>
                    </a:lnTo>
                    <a:cubicBezTo>
                      <a:pt x="54153" y="78347"/>
                      <a:pt x="54231" y="78321"/>
                      <a:pt x="54335" y="78295"/>
                    </a:cubicBezTo>
                    <a:cubicBezTo>
                      <a:pt x="54387" y="78295"/>
                      <a:pt x="54439" y="78295"/>
                      <a:pt x="54492" y="78295"/>
                    </a:cubicBezTo>
                    <a:lnTo>
                      <a:pt x="54726" y="78295"/>
                    </a:lnTo>
                    <a:lnTo>
                      <a:pt x="54987" y="78295"/>
                    </a:lnTo>
                    <a:lnTo>
                      <a:pt x="55039" y="78295"/>
                    </a:lnTo>
                    <a:lnTo>
                      <a:pt x="55169" y="78295"/>
                    </a:lnTo>
                    <a:lnTo>
                      <a:pt x="55326" y="78295"/>
                    </a:lnTo>
                    <a:lnTo>
                      <a:pt x="55665" y="78295"/>
                    </a:lnTo>
                    <a:cubicBezTo>
                      <a:pt x="55873" y="78321"/>
                      <a:pt x="56056" y="78321"/>
                      <a:pt x="56238" y="78321"/>
                    </a:cubicBezTo>
                    <a:lnTo>
                      <a:pt x="56421" y="78321"/>
                    </a:lnTo>
                    <a:cubicBezTo>
                      <a:pt x="56499" y="78321"/>
                      <a:pt x="56551" y="78321"/>
                      <a:pt x="56603" y="78295"/>
                    </a:cubicBezTo>
                    <a:cubicBezTo>
                      <a:pt x="56656" y="78295"/>
                      <a:pt x="56682" y="78295"/>
                      <a:pt x="56734" y="78268"/>
                    </a:cubicBezTo>
                    <a:lnTo>
                      <a:pt x="57021" y="77982"/>
                    </a:lnTo>
                    <a:lnTo>
                      <a:pt x="57073" y="77982"/>
                    </a:lnTo>
                    <a:lnTo>
                      <a:pt x="57099" y="77982"/>
                    </a:lnTo>
                    <a:lnTo>
                      <a:pt x="57151" y="77982"/>
                    </a:lnTo>
                    <a:lnTo>
                      <a:pt x="57177" y="77982"/>
                    </a:lnTo>
                    <a:cubicBezTo>
                      <a:pt x="57255" y="77956"/>
                      <a:pt x="57333" y="77956"/>
                      <a:pt x="57412" y="77929"/>
                    </a:cubicBezTo>
                    <a:cubicBezTo>
                      <a:pt x="57464" y="77929"/>
                      <a:pt x="57516" y="77903"/>
                      <a:pt x="57594" y="77877"/>
                    </a:cubicBezTo>
                    <a:cubicBezTo>
                      <a:pt x="57620" y="77877"/>
                      <a:pt x="57646" y="77851"/>
                      <a:pt x="57698" y="77851"/>
                    </a:cubicBezTo>
                    <a:lnTo>
                      <a:pt x="57725" y="77825"/>
                    </a:lnTo>
                    <a:lnTo>
                      <a:pt x="57881" y="77747"/>
                    </a:lnTo>
                    <a:lnTo>
                      <a:pt x="57985" y="77643"/>
                    </a:lnTo>
                    <a:lnTo>
                      <a:pt x="58063" y="77617"/>
                    </a:lnTo>
                    <a:lnTo>
                      <a:pt x="58063" y="77617"/>
                    </a:lnTo>
                    <a:lnTo>
                      <a:pt x="58063" y="77617"/>
                    </a:lnTo>
                    <a:lnTo>
                      <a:pt x="58090" y="77617"/>
                    </a:lnTo>
                    <a:lnTo>
                      <a:pt x="58090" y="77617"/>
                    </a:lnTo>
                    <a:lnTo>
                      <a:pt x="58090" y="77617"/>
                    </a:lnTo>
                    <a:lnTo>
                      <a:pt x="58090" y="77617"/>
                    </a:lnTo>
                    <a:lnTo>
                      <a:pt x="58116" y="77591"/>
                    </a:lnTo>
                    <a:lnTo>
                      <a:pt x="58142" y="77591"/>
                    </a:lnTo>
                    <a:lnTo>
                      <a:pt x="58481" y="77408"/>
                    </a:lnTo>
                    <a:cubicBezTo>
                      <a:pt x="58559" y="77356"/>
                      <a:pt x="58663" y="77330"/>
                      <a:pt x="58767" y="77278"/>
                    </a:cubicBezTo>
                    <a:cubicBezTo>
                      <a:pt x="58846" y="77252"/>
                      <a:pt x="58924" y="77226"/>
                      <a:pt x="59002" y="77226"/>
                    </a:cubicBezTo>
                    <a:lnTo>
                      <a:pt x="59237" y="77173"/>
                    </a:lnTo>
                    <a:lnTo>
                      <a:pt x="59341" y="77173"/>
                    </a:lnTo>
                    <a:lnTo>
                      <a:pt x="59393" y="77173"/>
                    </a:lnTo>
                    <a:lnTo>
                      <a:pt x="59550" y="77173"/>
                    </a:lnTo>
                    <a:cubicBezTo>
                      <a:pt x="59628" y="77147"/>
                      <a:pt x="59706" y="77121"/>
                      <a:pt x="59810" y="77095"/>
                    </a:cubicBezTo>
                    <a:lnTo>
                      <a:pt x="59862" y="77069"/>
                    </a:lnTo>
                    <a:lnTo>
                      <a:pt x="59888" y="77069"/>
                    </a:lnTo>
                    <a:lnTo>
                      <a:pt x="60097" y="77017"/>
                    </a:lnTo>
                    <a:lnTo>
                      <a:pt x="60462" y="76965"/>
                    </a:lnTo>
                    <a:cubicBezTo>
                      <a:pt x="60566" y="76965"/>
                      <a:pt x="60697" y="76939"/>
                      <a:pt x="60853" y="76939"/>
                    </a:cubicBezTo>
                    <a:lnTo>
                      <a:pt x="60931" y="76939"/>
                    </a:lnTo>
                    <a:lnTo>
                      <a:pt x="61088" y="76939"/>
                    </a:lnTo>
                    <a:lnTo>
                      <a:pt x="61088" y="76939"/>
                    </a:lnTo>
                    <a:lnTo>
                      <a:pt x="61349" y="76939"/>
                    </a:lnTo>
                    <a:cubicBezTo>
                      <a:pt x="61453" y="76939"/>
                      <a:pt x="61557" y="76913"/>
                      <a:pt x="61687" y="76913"/>
                    </a:cubicBezTo>
                    <a:lnTo>
                      <a:pt x="61714" y="76913"/>
                    </a:lnTo>
                    <a:lnTo>
                      <a:pt x="61870" y="76887"/>
                    </a:lnTo>
                    <a:lnTo>
                      <a:pt x="61870" y="76887"/>
                    </a:lnTo>
                    <a:lnTo>
                      <a:pt x="61922" y="76887"/>
                    </a:lnTo>
                    <a:lnTo>
                      <a:pt x="61974" y="76887"/>
                    </a:lnTo>
                    <a:lnTo>
                      <a:pt x="62026" y="76887"/>
                    </a:lnTo>
                    <a:lnTo>
                      <a:pt x="62052" y="76887"/>
                    </a:lnTo>
                    <a:cubicBezTo>
                      <a:pt x="62131" y="76861"/>
                      <a:pt x="62209" y="76834"/>
                      <a:pt x="62261" y="76808"/>
                    </a:cubicBezTo>
                    <a:cubicBezTo>
                      <a:pt x="62339" y="76782"/>
                      <a:pt x="62391" y="76756"/>
                      <a:pt x="62444" y="76704"/>
                    </a:cubicBezTo>
                    <a:lnTo>
                      <a:pt x="62470" y="76704"/>
                    </a:lnTo>
                    <a:lnTo>
                      <a:pt x="62470" y="76704"/>
                    </a:lnTo>
                    <a:lnTo>
                      <a:pt x="62470" y="76704"/>
                    </a:lnTo>
                    <a:lnTo>
                      <a:pt x="62470" y="76704"/>
                    </a:lnTo>
                    <a:lnTo>
                      <a:pt x="62470" y="76704"/>
                    </a:lnTo>
                    <a:lnTo>
                      <a:pt x="62470" y="76704"/>
                    </a:lnTo>
                    <a:lnTo>
                      <a:pt x="62470" y="76704"/>
                    </a:lnTo>
                    <a:lnTo>
                      <a:pt x="62496" y="76678"/>
                    </a:lnTo>
                    <a:lnTo>
                      <a:pt x="62600" y="76600"/>
                    </a:lnTo>
                    <a:lnTo>
                      <a:pt x="62678" y="76548"/>
                    </a:lnTo>
                    <a:cubicBezTo>
                      <a:pt x="62809" y="76469"/>
                      <a:pt x="62939" y="76365"/>
                      <a:pt x="63043" y="76287"/>
                    </a:cubicBezTo>
                    <a:lnTo>
                      <a:pt x="63043" y="76287"/>
                    </a:lnTo>
                    <a:lnTo>
                      <a:pt x="63043" y="76287"/>
                    </a:lnTo>
                    <a:cubicBezTo>
                      <a:pt x="63095" y="76261"/>
                      <a:pt x="63148" y="76235"/>
                      <a:pt x="63200" y="76209"/>
                    </a:cubicBezTo>
                    <a:cubicBezTo>
                      <a:pt x="63252" y="76157"/>
                      <a:pt x="63304" y="76131"/>
                      <a:pt x="63356" y="76104"/>
                    </a:cubicBezTo>
                    <a:lnTo>
                      <a:pt x="63356" y="76104"/>
                    </a:lnTo>
                    <a:lnTo>
                      <a:pt x="63356" y="76104"/>
                    </a:lnTo>
                    <a:lnTo>
                      <a:pt x="63356" y="76104"/>
                    </a:lnTo>
                    <a:lnTo>
                      <a:pt x="63408" y="76104"/>
                    </a:lnTo>
                    <a:lnTo>
                      <a:pt x="63434" y="76078"/>
                    </a:lnTo>
                    <a:lnTo>
                      <a:pt x="63565" y="76052"/>
                    </a:lnTo>
                    <a:lnTo>
                      <a:pt x="63591" y="76052"/>
                    </a:lnTo>
                    <a:lnTo>
                      <a:pt x="63591" y="76052"/>
                    </a:lnTo>
                    <a:lnTo>
                      <a:pt x="63617" y="76052"/>
                    </a:lnTo>
                    <a:cubicBezTo>
                      <a:pt x="63695" y="76052"/>
                      <a:pt x="63773" y="76026"/>
                      <a:pt x="63878" y="76000"/>
                    </a:cubicBezTo>
                    <a:cubicBezTo>
                      <a:pt x="63956" y="76000"/>
                      <a:pt x="64034" y="76000"/>
                      <a:pt x="64060" y="76000"/>
                    </a:cubicBezTo>
                    <a:lnTo>
                      <a:pt x="64060" y="76000"/>
                    </a:lnTo>
                    <a:cubicBezTo>
                      <a:pt x="64295" y="76000"/>
                      <a:pt x="64425" y="76026"/>
                      <a:pt x="64581" y="76026"/>
                    </a:cubicBezTo>
                    <a:lnTo>
                      <a:pt x="65051" y="76026"/>
                    </a:lnTo>
                    <a:lnTo>
                      <a:pt x="65494" y="76026"/>
                    </a:lnTo>
                    <a:cubicBezTo>
                      <a:pt x="65572" y="76026"/>
                      <a:pt x="65650" y="76026"/>
                      <a:pt x="65703" y="76000"/>
                    </a:cubicBezTo>
                    <a:lnTo>
                      <a:pt x="65729" y="76000"/>
                    </a:lnTo>
                    <a:cubicBezTo>
                      <a:pt x="65833" y="75974"/>
                      <a:pt x="65911" y="75948"/>
                      <a:pt x="66015" y="75922"/>
                    </a:cubicBezTo>
                    <a:lnTo>
                      <a:pt x="66094" y="75896"/>
                    </a:lnTo>
                    <a:lnTo>
                      <a:pt x="66146" y="75896"/>
                    </a:lnTo>
                    <a:lnTo>
                      <a:pt x="66146" y="75896"/>
                    </a:lnTo>
                    <a:lnTo>
                      <a:pt x="66146" y="75896"/>
                    </a:lnTo>
                    <a:lnTo>
                      <a:pt x="66172" y="75896"/>
                    </a:lnTo>
                    <a:lnTo>
                      <a:pt x="66172" y="75896"/>
                    </a:lnTo>
                    <a:lnTo>
                      <a:pt x="66172" y="75896"/>
                    </a:lnTo>
                    <a:lnTo>
                      <a:pt x="66407" y="75818"/>
                    </a:lnTo>
                    <a:lnTo>
                      <a:pt x="66876" y="75687"/>
                    </a:lnTo>
                    <a:cubicBezTo>
                      <a:pt x="67032" y="75635"/>
                      <a:pt x="67189" y="75583"/>
                      <a:pt x="67345" y="75505"/>
                    </a:cubicBezTo>
                    <a:lnTo>
                      <a:pt x="67345" y="75505"/>
                    </a:lnTo>
                    <a:lnTo>
                      <a:pt x="67345" y="75505"/>
                    </a:lnTo>
                    <a:lnTo>
                      <a:pt x="67371" y="75505"/>
                    </a:lnTo>
                    <a:lnTo>
                      <a:pt x="67371" y="75505"/>
                    </a:lnTo>
                    <a:lnTo>
                      <a:pt x="67397" y="75505"/>
                    </a:lnTo>
                    <a:cubicBezTo>
                      <a:pt x="67449" y="75479"/>
                      <a:pt x="67502" y="75453"/>
                      <a:pt x="67580" y="75427"/>
                    </a:cubicBezTo>
                    <a:lnTo>
                      <a:pt x="67658" y="75374"/>
                    </a:lnTo>
                    <a:lnTo>
                      <a:pt x="67736" y="75348"/>
                    </a:lnTo>
                    <a:lnTo>
                      <a:pt x="67762" y="75322"/>
                    </a:lnTo>
                    <a:lnTo>
                      <a:pt x="67814" y="75296"/>
                    </a:lnTo>
                    <a:lnTo>
                      <a:pt x="67997" y="75218"/>
                    </a:lnTo>
                    <a:lnTo>
                      <a:pt x="68075" y="75192"/>
                    </a:lnTo>
                    <a:lnTo>
                      <a:pt x="68101" y="75192"/>
                    </a:lnTo>
                    <a:lnTo>
                      <a:pt x="68127" y="75192"/>
                    </a:lnTo>
                    <a:lnTo>
                      <a:pt x="68179" y="75166"/>
                    </a:lnTo>
                    <a:cubicBezTo>
                      <a:pt x="68284" y="75140"/>
                      <a:pt x="68414" y="75114"/>
                      <a:pt x="68518" y="75088"/>
                    </a:cubicBezTo>
                    <a:cubicBezTo>
                      <a:pt x="68623" y="75062"/>
                      <a:pt x="68649" y="75062"/>
                      <a:pt x="68727" y="75062"/>
                    </a:cubicBezTo>
                    <a:lnTo>
                      <a:pt x="68988" y="75062"/>
                    </a:lnTo>
                    <a:lnTo>
                      <a:pt x="69196" y="75062"/>
                    </a:lnTo>
                    <a:cubicBezTo>
                      <a:pt x="69222" y="75088"/>
                      <a:pt x="69274" y="75088"/>
                      <a:pt x="69327" y="75088"/>
                    </a:cubicBezTo>
                    <a:lnTo>
                      <a:pt x="69379" y="75088"/>
                    </a:lnTo>
                    <a:lnTo>
                      <a:pt x="69405" y="75088"/>
                    </a:lnTo>
                    <a:cubicBezTo>
                      <a:pt x="69535" y="75114"/>
                      <a:pt x="69666" y="75166"/>
                      <a:pt x="69796" y="75218"/>
                    </a:cubicBezTo>
                    <a:lnTo>
                      <a:pt x="69822" y="75218"/>
                    </a:lnTo>
                    <a:cubicBezTo>
                      <a:pt x="69900" y="75244"/>
                      <a:pt x="70004" y="75270"/>
                      <a:pt x="70083" y="75322"/>
                    </a:cubicBezTo>
                    <a:cubicBezTo>
                      <a:pt x="70187" y="75348"/>
                      <a:pt x="70239" y="75401"/>
                      <a:pt x="70343" y="75427"/>
                    </a:cubicBezTo>
                    <a:lnTo>
                      <a:pt x="70396" y="75453"/>
                    </a:lnTo>
                    <a:lnTo>
                      <a:pt x="70682" y="75609"/>
                    </a:lnTo>
                    <a:lnTo>
                      <a:pt x="70787" y="75661"/>
                    </a:lnTo>
                    <a:lnTo>
                      <a:pt x="70943" y="75713"/>
                    </a:lnTo>
                    <a:lnTo>
                      <a:pt x="70995" y="75766"/>
                    </a:lnTo>
                    <a:lnTo>
                      <a:pt x="71517" y="76000"/>
                    </a:lnTo>
                    <a:cubicBezTo>
                      <a:pt x="71699" y="76104"/>
                      <a:pt x="71856" y="76183"/>
                      <a:pt x="72064" y="76235"/>
                    </a:cubicBezTo>
                    <a:lnTo>
                      <a:pt x="72273" y="76313"/>
                    </a:lnTo>
                    <a:lnTo>
                      <a:pt x="72299" y="76313"/>
                    </a:lnTo>
                    <a:lnTo>
                      <a:pt x="72299" y="76313"/>
                    </a:lnTo>
                    <a:lnTo>
                      <a:pt x="72351" y="76313"/>
                    </a:lnTo>
                    <a:lnTo>
                      <a:pt x="72351" y="76313"/>
                    </a:lnTo>
                    <a:lnTo>
                      <a:pt x="72560" y="76365"/>
                    </a:lnTo>
                    <a:lnTo>
                      <a:pt x="72586" y="76365"/>
                    </a:lnTo>
                    <a:lnTo>
                      <a:pt x="72612" y="76365"/>
                    </a:lnTo>
                    <a:lnTo>
                      <a:pt x="72690" y="76391"/>
                    </a:lnTo>
                    <a:lnTo>
                      <a:pt x="72977" y="76391"/>
                    </a:lnTo>
                    <a:cubicBezTo>
                      <a:pt x="72951" y="76443"/>
                      <a:pt x="73003" y="76496"/>
                      <a:pt x="73055" y="76522"/>
                    </a:cubicBezTo>
                    <a:cubicBezTo>
                      <a:pt x="73107" y="76548"/>
                      <a:pt x="73185" y="76522"/>
                      <a:pt x="73237" y="76443"/>
                    </a:cubicBezTo>
                    <a:lnTo>
                      <a:pt x="73237" y="76417"/>
                    </a:lnTo>
                    <a:lnTo>
                      <a:pt x="73237" y="76417"/>
                    </a:lnTo>
                    <a:lnTo>
                      <a:pt x="73342" y="76443"/>
                    </a:lnTo>
                    <a:lnTo>
                      <a:pt x="73342" y="76443"/>
                    </a:lnTo>
                    <a:lnTo>
                      <a:pt x="73420" y="76469"/>
                    </a:lnTo>
                    <a:lnTo>
                      <a:pt x="73498" y="76496"/>
                    </a:lnTo>
                    <a:lnTo>
                      <a:pt x="73993" y="76600"/>
                    </a:lnTo>
                    <a:lnTo>
                      <a:pt x="74020" y="76600"/>
                    </a:lnTo>
                    <a:lnTo>
                      <a:pt x="74046" y="76600"/>
                    </a:lnTo>
                    <a:lnTo>
                      <a:pt x="74072" y="76600"/>
                    </a:lnTo>
                    <a:lnTo>
                      <a:pt x="74124" y="76600"/>
                    </a:lnTo>
                    <a:lnTo>
                      <a:pt x="74124" y="76600"/>
                    </a:lnTo>
                    <a:lnTo>
                      <a:pt x="74150" y="76600"/>
                    </a:lnTo>
                    <a:lnTo>
                      <a:pt x="74176" y="76600"/>
                    </a:lnTo>
                    <a:lnTo>
                      <a:pt x="74176" y="76600"/>
                    </a:lnTo>
                    <a:lnTo>
                      <a:pt x="74176" y="76600"/>
                    </a:lnTo>
                    <a:lnTo>
                      <a:pt x="74202" y="76600"/>
                    </a:lnTo>
                    <a:lnTo>
                      <a:pt x="74228" y="76600"/>
                    </a:lnTo>
                    <a:lnTo>
                      <a:pt x="74254" y="76600"/>
                    </a:lnTo>
                    <a:lnTo>
                      <a:pt x="74332" y="76600"/>
                    </a:lnTo>
                    <a:lnTo>
                      <a:pt x="74385" y="76600"/>
                    </a:lnTo>
                    <a:lnTo>
                      <a:pt x="74437" y="76600"/>
                    </a:lnTo>
                    <a:lnTo>
                      <a:pt x="74437" y="76600"/>
                    </a:lnTo>
                    <a:lnTo>
                      <a:pt x="74515" y="76626"/>
                    </a:lnTo>
                    <a:lnTo>
                      <a:pt x="74593" y="76652"/>
                    </a:lnTo>
                    <a:lnTo>
                      <a:pt x="74593" y="76652"/>
                    </a:lnTo>
                    <a:lnTo>
                      <a:pt x="74750" y="76756"/>
                    </a:lnTo>
                    <a:lnTo>
                      <a:pt x="74750" y="76756"/>
                    </a:lnTo>
                    <a:lnTo>
                      <a:pt x="74750" y="76756"/>
                    </a:lnTo>
                    <a:lnTo>
                      <a:pt x="74880" y="76808"/>
                    </a:lnTo>
                    <a:cubicBezTo>
                      <a:pt x="74932" y="76834"/>
                      <a:pt x="74984" y="76861"/>
                      <a:pt x="75036" y="76861"/>
                    </a:cubicBezTo>
                    <a:cubicBezTo>
                      <a:pt x="75375" y="77017"/>
                      <a:pt x="75610" y="76496"/>
                      <a:pt x="75271" y="76339"/>
                    </a:cubicBezTo>
                    <a:cubicBezTo>
                      <a:pt x="75141" y="76261"/>
                      <a:pt x="75036" y="76183"/>
                      <a:pt x="74932" y="76104"/>
                    </a:cubicBezTo>
                    <a:lnTo>
                      <a:pt x="74697" y="75948"/>
                    </a:lnTo>
                    <a:lnTo>
                      <a:pt x="74593" y="75870"/>
                    </a:lnTo>
                    <a:lnTo>
                      <a:pt x="74593" y="75870"/>
                    </a:lnTo>
                    <a:lnTo>
                      <a:pt x="74515" y="75818"/>
                    </a:lnTo>
                    <a:lnTo>
                      <a:pt x="74515" y="75818"/>
                    </a:lnTo>
                    <a:lnTo>
                      <a:pt x="74515" y="75818"/>
                    </a:lnTo>
                    <a:lnTo>
                      <a:pt x="74489" y="75818"/>
                    </a:lnTo>
                    <a:lnTo>
                      <a:pt x="74489" y="75818"/>
                    </a:lnTo>
                    <a:cubicBezTo>
                      <a:pt x="74411" y="75766"/>
                      <a:pt x="74306" y="75687"/>
                      <a:pt x="74228" y="75661"/>
                    </a:cubicBezTo>
                    <a:lnTo>
                      <a:pt x="74124" y="75583"/>
                    </a:lnTo>
                    <a:lnTo>
                      <a:pt x="74046" y="75531"/>
                    </a:lnTo>
                    <a:lnTo>
                      <a:pt x="74046" y="75531"/>
                    </a:lnTo>
                    <a:lnTo>
                      <a:pt x="73915" y="75453"/>
                    </a:lnTo>
                    <a:lnTo>
                      <a:pt x="73915" y="75453"/>
                    </a:lnTo>
                    <a:lnTo>
                      <a:pt x="73915" y="75453"/>
                    </a:lnTo>
                    <a:lnTo>
                      <a:pt x="73863" y="75427"/>
                    </a:lnTo>
                    <a:cubicBezTo>
                      <a:pt x="73785" y="75374"/>
                      <a:pt x="73681" y="75322"/>
                      <a:pt x="73550" y="75270"/>
                    </a:cubicBezTo>
                    <a:lnTo>
                      <a:pt x="73524" y="75270"/>
                    </a:lnTo>
                    <a:lnTo>
                      <a:pt x="73472" y="75244"/>
                    </a:lnTo>
                    <a:lnTo>
                      <a:pt x="73237" y="75114"/>
                    </a:lnTo>
                    <a:lnTo>
                      <a:pt x="73003" y="75009"/>
                    </a:lnTo>
                    <a:cubicBezTo>
                      <a:pt x="72742" y="74853"/>
                      <a:pt x="72481" y="74723"/>
                      <a:pt x="72247" y="74592"/>
                    </a:cubicBezTo>
                    <a:lnTo>
                      <a:pt x="71986" y="74462"/>
                    </a:lnTo>
                    <a:lnTo>
                      <a:pt x="71856" y="74384"/>
                    </a:lnTo>
                    <a:lnTo>
                      <a:pt x="71803" y="74358"/>
                    </a:lnTo>
                    <a:lnTo>
                      <a:pt x="71803" y="74358"/>
                    </a:lnTo>
                    <a:lnTo>
                      <a:pt x="71777" y="74358"/>
                    </a:lnTo>
                    <a:lnTo>
                      <a:pt x="71777" y="74358"/>
                    </a:lnTo>
                    <a:lnTo>
                      <a:pt x="71777" y="74358"/>
                    </a:lnTo>
                    <a:lnTo>
                      <a:pt x="71777" y="74358"/>
                    </a:lnTo>
                    <a:lnTo>
                      <a:pt x="71621" y="74279"/>
                    </a:lnTo>
                    <a:lnTo>
                      <a:pt x="71595" y="74279"/>
                    </a:lnTo>
                    <a:cubicBezTo>
                      <a:pt x="71438" y="74201"/>
                      <a:pt x="71282" y="74149"/>
                      <a:pt x="71152" y="74097"/>
                    </a:cubicBezTo>
                    <a:lnTo>
                      <a:pt x="71099" y="74097"/>
                    </a:lnTo>
                    <a:lnTo>
                      <a:pt x="71073" y="74097"/>
                    </a:lnTo>
                    <a:cubicBezTo>
                      <a:pt x="71021" y="74097"/>
                      <a:pt x="70969" y="74071"/>
                      <a:pt x="70917" y="74071"/>
                    </a:cubicBezTo>
                    <a:lnTo>
                      <a:pt x="70891" y="74071"/>
                    </a:lnTo>
                    <a:lnTo>
                      <a:pt x="70891" y="74071"/>
                    </a:lnTo>
                    <a:cubicBezTo>
                      <a:pt x="70813" y="74045"/>
                      <a:pt x="70761" y="74045"/>
                      <a:pt x="70708" y="74019"/>
                    </a:cubicBezTo>
                    <a:cubicBezTo>
                      <a:pt x="70578" y="73993"/>
                      <a:pt x="70422" y="73993"/>
                      <a:pt x="70239" y="73967"/>
                    </a:cubicBezTo>
                    <a:cubicBezTo>
                      <a:pt x="70057" y="73940"/>
                      <a:pt x="69952" y="73940"/>
                      <a:pt x="69874" y="73940"/>
                    </a:cubicBezTo>
                    <a:lnTo>
                      <a:pt x="69613" y="73940"/>
                    </a:lnTo>
                    <a:lnTo>
                      <a:pt x="69379" y="73940"/>
                    </a:lnTo>
                    <a:lnTo>
                      <a:pt x="69248" y="73940"/>
                    </a:lnTo>
                    <a:lnTo>
                      <a:pt x="69248" y="73940"/>
                    </a:lnTo>
                    <a:cubicBezTo>
                      <a:pt x="69222" y="73940"/>
                      <a:pt x="69196" y="73940"/>
                      <a:pt x="69144" y="73967"/>
                    </a:cubicBezTo>
                    <a:lnTo>
                      <a:pt x="69118" y="73967"/>
                    </a:lnTo>
                    <a:lnTo>
                      <a:pt x="69066" y="73967"/>
                    </a:lnTo>
                    <a:cubicBezTo>
                      <a:pt x="68909" y="74019"/>
                      <a:pt x="68753" y="74071"/>
                      <a:pt x="68597" y="74123"/>
                    </a:cubicBezTo>
                    <a:cubicBezTo>
                      <a:pt x="68466" y="74201"/>
                      <a:pt x="68362" y="74279"/>
                      <a:pt x="68258" y="74332"/>
                    </a:cubicBezTo>
                    <a:lnTo>
                      <a:pt x="68258" y="74332"/>
                    </a:lnTo>
                    <a:lnTo>
                      <a:pt x="68258" y="74332"/>
                    </a:lnTo>
                    <a:lnTo>
                      <a:pt x="68205" y="74358"/>
                    </a:lnTo>
                    <a:lnTo>
                      <a:pt x="68127" y="74384"/>
                    </a:lnTo>
                    <a:lnTo>
                      <a:pt x="68101" y="74384"/>
                    </a:lnTo>
                    <a:lnTo>
                      <a:pt x="68075" y="74410"/>
                    </a:lnTo>
                    <a:lnTo>
                      <a:pt x="68075" y="74410"/>
                    </a:lnTo>
                    <a:lnTo>
                      <a:pt x="68075" y="74410"/>
                    </a:lnTo>
                    <a:lnTo>
                      <a:pt x="68075" y="74410"/>
                    </a:lnTo>
                    <a:cubicBezTo>
                      <a:pt x="67919" y="74514"/>
                      <a:pt x="67736" y="74618"/>
                      <a:pt x="67554" y="74723"/>
                    </a:cubicBezTo>
                    <a:cubicBezTo>
                      <a:pt x="67528" y="74723"/>
                      <a:pt x="67475" y="74749"/>
                      <a:pt x="67449" y="74749"/>
                    </a:cubicBezTo>
                    <a:cubicBezTo>
                      <a:pt x="67397" y="74775"/>
                      <a:pt x="67319" y="74801"/>
                      <a:pt x="67267" y="74801"/>
                    </a:cubicBezTo>
                    <a:lnTo>
                      <a:pt x="67241" y="74801"/>
                    </a:lnTo>
                    <a:cubicBezTo>
                      <a:pt x="67058" y="74853"/>
                      <a:pt x="66876" y="74853"/>
                      <a:pt x="66693" y="74853"/>
                    </a:cubicBezTo>
                    <a:cubicBezTo>
                      <a:pt x="66511" y="74853"/>
                      <a:pt x="66302" y="74827"/>
                      <a:pt x="66094" y="74775"/>
                    </a:cubicBezTo>
                    <a:lnTo>
                      <a:pt x="65729" y="74723"/>
                    </a:lnTo>
                    <a:lnTo>
                      <a:pt x="65729" y="74723"/>
                    </a:lnTo>
                    <a:lnTo>
                      <a:pt x="65572" y="74697"/>
                    </a:lnTo>
                    <a:cubicBezTo>
                      <a:pt x="65494" y="74697"/>
                      <a:pt x="65390" y="74644"/>
                      <a:pt x="65259" y="74644"/>
                    </a:cubicBezTo>
                    <a:cubicBezTo>
                      <a:pt x="65207" y="74644"/>
                      <a:pt x="65129" y="74618"/>
                      <a:pt x="65077" y="74618"/>
                    </a:cubicBezTo>
                    <a:lnTo>
                      <a:pt x="64842" y="74618"/>
                    </a:lnTo>
                    <a:cubicBezTo>
                      <a:pt x="64738" y="74618"/>
                      <a:pt x="64634" y="74618"/>
                      <a:pt x="64529" y="74618"/>
                    </a:cubicBezTo>
                    <a:lnTo>
                      <a:pt x="63486" y="74618"/>
                    </a:lnTo>
                    <a:cubicBezTo>
                      <a:pt x="63382" y="74618"/>
                      <a:pt x="63304" y="74644"/>
                      <a:pt x="63200" y="74644"/>
                    </a:cubicBezTo>
                    <a:cubicBezTo>
                      <a:pt x="63148" y="74644"/>
                      <a:pt x="63069" y="74670"/>
                      <a:pt x="62991" y="74697"/>
                    </a:cubicBezTo>
                    <a:cubicBezTo>
                      <a:pt x="62913" y="74723"/>
                      <a:pt x="62835" y="74775"/>
                      <a:pt x="62756" y="74801"/>
                    </a:cubicBezTo>
                    <a:cubicBezTo>
                      <a:pt x="62678" y="74853"/>
                      <a:pt x="62600" y="74905"/>
                      <a:pt x="62548" y="74931"/>
                    </a:cubicBezTo>
                    <a:lnTo>
                      <a:pt x="62548" y="74931"/>
                    </a:lnTo>
                    <a:lnTo>
                      <a:pt x="62522" y="74931"/>
                    </a:lnTo>
                    <a:lnTo>
                      <a:pt x="62313" y="75088"/>
                    </a:lnTo>
                    <a:lnTo>
                      <a:pt x="62313" y="75088"/>
                    </a:lnTo>
                    <a:lnTo>
                      <a:pt x="62313" y="75088"/>
                    </a:lnTo>
                    <a:lnTo>
                      <a:pt x="62313" y="75088"/>
                    </a:lnTo>
                    <a:lnTo>
                      <a:pt x="62313" y="75088"/>
                    </a:lnTo>
                    <a:lnTo>
                      <a:pt x="62313" y="75088"/>
                    </a:lnTo>
                    <a:cubicBezTo>
                      <a:pt x="62287" y="75088"/>
                      <a:pt x="62209" y="75166"/>
                      <a:pt x="62131" y="75192"/>
                    </a:cubicBezTo>
                    <a:lnTo>
                      <a:pt x="61870" y="75322"/>
                    </a:lnTo>
                    <a:lnTo>
                      <a:pt x="61714" y="75401"/>
                    </a:lnTo>
                    <a:lnTo>
                      <a:pt x="61714" y="75401"/>
                    </a:lnTo>
                    <a:cubicBezTo>
                      <a:pt x="61609" y="75453"/>
                      <a:pt x="61505" y="75479"/>
                      <a:pt x="61401" y="75505"/>
                    </a:cubicBezTo>
                    <a:lnTo>
                      <a:pt x="61349" y="75505"/>
                    </a:lnTo>
                    <a:cubicBezTo>
                      <a:pt x="61114" y="75557"/>
                      <a:pt x="60879" y="75583"/>
                      <a:pt x="60697" y="75583"/>
                    </a:cubicBezTo>
                    <a:lnTo>
                      <a:pt x="60671" y="75583"/>
                    </a:lnTo>
                    <a:lnTo>
                      <a:pt x="60566" y="75583"/>
                    </a:lnTo>
                    <a:lnTo>
                      <a:pt x="60410" y="75609"/>
                    </a:lnTo>
                    <a:lnTo>
                      <a:pt x="60384" y="75609"/>
                    </a:lnTo>
                    <a:lnTo>
                      <a:pt x="60358" y="75609"/>
                    </a:lnTo>
                    <a:lnTo>
                      <a:pt x="60358" y="75609"/>
                    </a:lnTo>
                    <a:lnTo>
                      <a:pt x="60227" y="75635"/>
                    </a:lnTo>
                    <a:lnTo>
                      <a:pt x="59810" y="75687"/>
                    </a:lnTo>
                    <a:cubicBezTo>
                      <a:pt x="59706" y="75713"/>
                      <a:pt x="59576" y="75739"/>
                      <a:pt x="59445" y="75766"/>
                    </a:cubicBezTo>
                    <a:cubicBezTo>
                      <a:pt x="59289" y="75818"/>
                      <a:pt x="59158" y="75870"/>
                      <a:pt x="59028" y="75896"/>
                    </a:cubicBezTo>
                    <a:cubicBezTo>
                      <a:pt x="58872" y="75948"/>
                      <a:pt x="58793" y="76000"/>
                      <a:pt x="58715" y="76026"/>
                    </a:cubicBezTo>
                    <a:lnTo>
                      <a:pt x="58715" y="76026"/>
                    </a:lnTo>
                    <a:lnTo>
                      <a:pt x="58715" y="76026"/>
                    </a:lnTo>
                    <a:lnTo>
                      <a:pt x="58715" y="76026"/>
                    </a:lnTo>
                    <a:lnTo>
                      <a:pt x="58689" y="76026"/>
                    </a:lnTo>
                    <a:lnTo>
                      <a:pt x="58689" y="76026"/>
                    </a:lnTo>
                    <a:lnTo>
                      <a:pt x="58481" y="76104"/>
                    </a:lnTo>
                    <a:cubicBezTo>
                      <a:pt x="58402" y="76157"/>
                      <a:pt x="58298" y="76183"/>
                      <a:pt x="58194" y="76209"/>
                    </a:cubicBezTo>
                    <a:lnTo>
                      <a:pt x="58116" y="76209"/>
                    </a:lnTo>
                    <a:cubicBezTo>
                      <a:pt x="58090" y="76209"/>
                      <a:pt x="58063" y="76209"/>
                      <a:pt x="58037" y="76209"/>
                    </a:cubicBezTo>
                    <a:lnTo>
                      <a:pt x="57985" y="76209"/>
                    </a:lnTo>
                    <a:lnTo>
                      <a:pt x="57777" y="76209"/>
                    </a:lnTo>
                    <a:lnTo>
                      <a:pt x="57777" y="76209"/>
                    </a:lnTo>
                    <a:cubicBezTo>
                      <a:pt x="57620" y="76209"/>
                      <a:pt x="57490" y="76183"/>
                      <a:pt x="57386" y="76157"/>
                    </a:cubicBezTo>
                    <a:lnTo>
                      <a:pt x="57047" y="76078"/>
                    </a:lnTo>
                    <a:lnTo>
                      <a:pt x="56994" y="76078"/>
                    </a:lnTo>
                    <a:lnTo>
                      <a:pt x="56838" y="76026"/>
                    </a:lnTo>
                    <a:lnTo>
                      <a:pt x="56838" y="76026"/>
                    </a:lnTo>
                    <a:lnTo>
                      <a:pt x="56786" y="76026"/>
                    </a:lnTo>
                    <a:lnTo>
                      <a:pt x="56786" y="76026"/>
                    </a:lnTo>
                    <a:cubicBezTo>
                      <a:pt x="56656" y="76000"/>
                      <a:pt x="56447" y="75948"/>
                      <a:pt x="56264" y="75896"/>
                    </a:cubicBezTo>
                    <a:lnTo>
                      <a:pt x="56056" y="75870"/>
                    </a:lnTo>
                    <a:lnTo>
                      <a:pt x="55978" y="75844"/>
                    </a:lnTo>
                    <a:lnTo>
                      <a:pt x="55899" y="75818"/>
                    </a:lnTo>
                    <a:lnTo>
                      <a:pt x="55899" y="75818"/>
                    </a:lnTo>
                    <a:lnTo>
                      <a:pt x="55821" y="75818"/>
                    </a:lnTo>
                    <a:lnTo>
                      <a:pt x="55508" y="75739"/>
                    </a:lnTo>
                    <a:cubicBezTo>
                      <a:pt x="55404" y="75713"/>
                      <a:pt x="55300" y="75713"/>
                      <a:pt x="55222" y="75687"/>
                    </a:cubicBezTo>
                    <a:lnTo>
                      <a:pt x="55065" y="75687"/>
                    </a:lnTo>
                    <a:lnTo>
                      <a:pt x="54987" y="75687"/>
                    </a:lnTo>
                    <a:lnTo>
                      <a:pt x="54909" y="75687"/>
                    </a:lnTo>
                    <a:cubicBezTo>
                      <a:pt x="54883" y="75687"/>
                      <a:pt x="54857" y="75687"/>
                      <a:pt x="54831" y="75687"/>
                    </a:cubicBezTo>
                    <a:lnTo>
                      <a:pt x="54622" y="75687"/>
                    </a:lnTo>
                    <a:cubicBezTo>
                      <a:pt x="54387" y="75687"/>
                      <a:pt x="54127" y="75713"/>
                      <a:pt x="53866" y="75766"/>
                    </a:cubicBezTo>
                    <a:lnTo>
                      <a:pt x="53788" y="75766"/>
                    </a:lnTo>
                    <a:lnTo>
                      <a:pt x="53657" y="75766"/>
                    </a:lnTo>
                    <a:cubicBezTo>
                      <a:pt x="53553" y="75792"/>
                      <a:pt x="53423" y="75818"/>
                      <a:pt x="53318" y="75870"/>
                    </a:cubicBezTo>
                    <a:cubicBezTo>
                      <a:pt x="53188" y="75896"/>
                      <a:pt x="53058" y="75948"/>
                      <a:pt x="52953" y="75974"/>
                    </a:cubicBezTo>
                    <a:cubicBezTo>
                      <a:pt x="52979" y="75974"/>
                      <a:pt x="53032" y="75948"/>
                      <a:pt x="53084" y="75922"/>
                    </a:cubicBezTo>
                    <a:lnTo>
                      <a:pt x="53084" y="75922"/>
                    </a:lnTo>
                    <a:lnTo>
                      <a:pt x="53084" y="75922"/>
                    </a:lnTo>
                    <a:lnTo>
                      <a:pt x="53084" y="75922"/>
                    </a:lnTo>
                    <a:lnTo>
                      <a:pt x="53084" y="75922"/>
                    </a:lnTo>
                    <a:lnTo>
                      <a:pt x="53110" y="75922"/>
                    </a:lnTo>
                    <a:lnTo>
                      <a:pt x="53110" y="75922"/>
                    </a:lnTo>
                    <a:lnTo>
                      <a:pt x="53110" y="75922"/>
                    </a:lnTo>
                    <a:lnTo>
                      <a:pt x="53266" y="75818"/>
                    </a:lnTo>
                    <a:cubicBezTo>
                      <a:pt x="53397" y="75713"/>
                      <a:pt x="53553" y="75635"/>
                      <a:pt x="53683" y="75583"/>
                    </a:cubicBezTo>
                    <a:cubicBezTo>
                      <a:pt x="53814" y="75505"/>
                      <a:pt x="53944" y="75427"/>
                      <a:pt x="54074" y="75374"/>
                    </a:cubicBezTo>
                    <a:cubicBezTo>
                      <a:pt x="54231" y="75296"/>
                      <a:pt x="54361" y="75270"/>
                      <a:pt x="54518" y="75218"/>
                    </a:cubicBezTo>
                    <a:cubicBezTo>
                      <a:pt x="54804" y="75140"/>
                      <a:pt x="55091" y="75062"/>
                      <a:pt x="55378" y="74983"/>
                    </a:cubicBezTo>
                    <a:cubicBezTo>
                      <a:pt x="55508" y="74957"/>
                      <a:pt x="55613" y="74931"/>
                      <a:pt x="55743" y="74905"/>
                    </a:cubicBezTo>
                    <a:cubicBezTo>
                      <a:pt x="55847" y="74879"/>
                      <a:pt x="55978" y="74827"/>
                      <a:pt x="56082" y="74775"/>
                    </a:cubicBezTo>
                    <a:cubicBezTo>
                      <a:pt x="56291" y="74644"/>
                      <a:pt x="56499" y="74514"/>
                      <a:pt x="56682" y="74332"/>
                    </a:cubicBezTo>
                    <a:cubicBezTo>
                      <a:pt x="56760" y="74253"/>
                      <a:pt x="56838" y="74175"/>
                      <a:pt x="56916" y="74097"/>
                    </a:cubicBezTo>
                    <a:cubicBezTo>
                      <a:pt x="56968" y="74045"/>
                      <a:pt x="56994" y="73967"/>
                      <a:pt x="57047" y="73914"/>
                    </a:cubicBezTo>
                    <a:lnTo>
                      <a:pt x="57047" y="73914"/>
                    </a:lnTo>
                    <a:lnTo>
                      <a:pt x="57047" y="73914"/>
                    </a:lnTo>
                    <a:lnTo>
                      <a:pt x="57047" y="73914"/>
                    </a:lnTo>
                    <a:lnTo>
                      <a:pt x="57125" y="73810"/>
                    </a:lnTo>
                    <a:cubicBezTo>
                      <a:pt x="57177" y="73706"/>
                      <a:pt x="57281" y="73602"/>
                      <a:pt x="57386" y="73471"/>
                    </a:cubicBezTo>
                    <a:lnTo>
                      <a:pt x="57386" y="73471"/>
                    </a:lnTo>
                    <a:lnTo>
                      <a:pt x="57386" y="73471"/>
                    </a:lnTo>
                    <a:lnTo>
                      <a:pt x="57386" y="73471"/>
                    </a:lnTo>
                    <a:lnTo>
                      <a:pt x="57386" y="73471"/>
                    </a:lnTo>
                    <a:lnTo>
                      <a:pt x="57386" y="73471"/>
                    </a:lnTo>
                    <a:lnTo>
                      <a:pt x="57386" y="73471"/>
                    </a:lnTo>
                    <a:lnTo>
                      <a:pt x="57386" y="73471"/>
                    </a:lnTo>
                    <a:lnTo>
                      <a:pt x="57386" y="73471"/>
                    </a:lnTo>
                    <a:cubicBezTo>
                      <a:pt x="57438" y="73393"/>
                      <a:pt x="57516" y="73289"/>
                      <a:pt x="57594" y="73158"/>
                    </a:cubicBezTo>
                    <a:cubicBezTo>
                      <a:pt x="57698" y="73054"/>
                      <a:pt x="57751" y="72976"/>
                      <a:pt x="57855" y="72819"/>
                    </a:cubicBezTo>
                    <a:lnTo>
                      <a:pt x="57933" y="72689"/>
                    </a:lnTo>
                    <a:lnTo>
                      <a:pt x="57933" y="72689"/>
                    </a:lnTo>
                    <a:lnTo>
                      <a:pt x="57933" y="72689"/>
                    </a:lnTo>
                    <a:lnTo>
                      <a:pt x="57933" y="72689"/>
                    </a:lnTo>
                    <a:lnTo>
                      <a:pt x="57933" y="72689"/>
                    </a:lnTo>
                    <a:lnTo>
                      <a:pt x="57933" y="72689"/>
                    </a:lnTo>
                    <a:lnTo>
                      <a:pt x="57933" y="72689"/>
                    </a:lnTo>
                    <a:cubicBezTo>
                      <a:pt x="57959" y="72663"/>
                      <a:pt x="58037" y="72559"/>
                      <a:pt x="58090" y="72480"/>
                    </a:cubicBezTo>
                    <a:cubicBezTo>
                      <a:pt x="58142" y="72402"/>
                      <a:pt x="58272" y="72246"/>
                      <a:pt x="58376" y="72142"/>
                    </a:cubicBezTo>
                    <a:lnTo>
                      <a:pt x="58507" y="71985"/>
                    </a:lnTo>
                    <a:lnTo>
                      <a:pt x="58533" y="71959"/>
                    </a:lnTo>
                    <a:lnTo>
                      <a:pt x="58689" y="71803"/>
                    </a:lnTo>
                    <a:cubicBezTo>
                      <a:pt x="58767" y="71698"/>
                      <a:pt x="58872" y="71594"/>
                      <a:pt x="58976" y="71464"/>
                    </a:cubicBezTo>
                    <a:lnTo>
                      <a:pt x="59132" y="71307"/>
                    </a:lnTo>
                    <a:lnTo>
                      <a:pt x="59158" y="71307"/>
                    </a:lnTo>
                    <a:lnTo>
                      <a:pt x="59185" y="71255"/>
                    </a:lnTo>
                    <a:lnTo>
                      <a:pt x="59263" y="71177"/>
                    </a:lnTo>
                    <a:lnTo>
                      <a:pt x="59550" y="70890"/>
                    </a:lnTo>
                    <a:lnTo>
                      <a:pt x="59576" y="70864"/>
                    </a:lnTo>
                    <a:lnTo>
                      <a:pt x="59576" y="70864"/>
                    </a:lnTo>
                    <a:lnTo>
                      <a:pt x="59862" y="70551"/>
                    </a:lnTo>
                    <a:cubicBezTo>
                      <a:pt x="59888" y="70499"/>
                      <a:pt x="59941" y="70473"/>
                      <a:pt x="60019" y="70395"/>
                    </a:cubicBezTo>
                    <a:lnTo>
                      <a:pt x="60045" y="70369"/>
                    </a:lnTo>
                    <a:lnTo>
                      <a:pt x="60123" y="70290"/>
                    </a:lnTo>
                    <a:cubicBezTo>
                      <a:pt x="60227" y="70186"/>
                      <a:pt x="60332" y="70108"/>
                      <a:pt x="60410" y="69978"/>
                    </a:cubicBezTo>
                    <a:cubicBezTo>
                      <a:pt x="60514" y="69873"/>
                      <a:pt x="60619" y="69743"/>
                      <a:pt x="60697" y="69613"/>
                    </a:cubicBezTo>
                    <a:cubicBezTo>
                      <a:pt x="60775" y="69482"/>
                      <a:pt x="60827" y="69378"/>
                      <a:pt x="60905" y="69248"/>
                    </a:cubicBezTo>
                    <a:cubicBezTo>
                      <a:pt x="61036" y="68987"/>
                      <a:pt x="61166" y="68726"/>
                      <a:pt x="61270" y="68465"/>
                    </a:cubicBezTo>
                    <a:lnTo>
                      <a:pt x="61270" y="68439"/>
                    </a:lnTo>
                    <a:lnTo>
                      <a:pt x="61322" y="68361"/>
                    </a:lnTo>
                    <a:cubicBezTo>
                      <a:pt x="61349" y="68283"/>
                      <a:pt x="61401" y="68179"/>
                      <a:pt x="61427" y="68100"/>
                    </a:cubicBezTo>
                    <a:lnTo>
                      <a:pt x="61427" y="68074"/>
                    </a:lnTo>
                    <a:lnTo>
                      <a:pt x="61427" y="68074"/>
                    </a:lnTo>
                    <a:lnTo>
                      <a:pt x="61453" y="68022"/>
                    </a:lnTo>
                    <a:lnTo>
                      <a:pt x="61479" y="67970"/>
                    </a:lnTo>
                    <a:lnTo>
                      <a:pt x="61505" y="67944"/>
                    </a:lnTo>
                    <a:lnTo>
                      <a:pt x="61505" y="67892"/>
                    </a:lnTo>
                    <a:lnTo>
                      <a:pt x="61505" y="67866"/>
                    </a:lnTo>
                    <a:cubicBezTo>
                      <a:pt x="61531" y="67787"/>
                      <a:pt x="61557" y="67735"/>
                      <a:pt x="61583" y="67657"/>
                    </a:cubicBezTo>
                    <a:cubicBezTo>
                      <a:pt x="61635" y="67579"/>
                      <a:pt x="61687" y="67475"/>
                      <a:pt x="61766" y="67370"/>
                    </a:cubicBezTo>
                    <a:lnTo>
                      <a:pt x="61792" y="67344"/>
                    </a:lnTo>
                    <a:lnTo>
                      <a:pt x="61792" y="67344"/>
                    </a:lnTo>
                    <a:lnTo>
                      <a:pt x="61792" y="67344"/>
                    </a:lnTo>
                    <a:lnTo>
                      <a:pt x="61844" y="67266"/>
                    </a:lnTo>
                    <a:lnTo>
                      <a:pt x="61844" y="67266"/>
                    </a:lnTo>
                    <a:lnTo>
                      <a:pt x="61844" y="67266"/>
                    </a:lnTo>
                    <a:cubicBezTo>
                      <a:pt x="61870" y="67214"/>
                      <a:pt x="61922" y="67188"/>
                      <a:pt x="61974" y="67136"/>
                    </a:cubicBezTo>
                    <a:cubicBezTo>
                      <a:pt x="62052" y="67057"/>
                      <a:pt x="62131" y="66979"/>
                      <a:pt x="62183" y="66927"/>
                    </a:cubicBezTo>
                    <a:cubicBezTo>
                      <a:pt x="62339" y="66797"/>
                      <a:pt x="62444" y="66692"/>
                      <a:pt x="62548" y="66588"/>
                    </a:cubicBezTo>
                    <a:lnTo>
                      <a:pt x="62678" y="66458"/>
                    </a:lnTo>
                    <a:lnTo>
                      <a:pt x="62678" y="66458"/>
                    </a:lnTo>
                    <a:lnTo>
                      <a:pt x="62678" y="66458"/>
                    </a:lnTo>
                    <a:lnTo>
                      <a:pt x="62678" y="66458"/>
                    </a:lnTo>
                    <a:lnTo>
                      <a:pt x="62678" y="66458"/>
                    </a:lnTo>
                    <a:lnTo>
                      <a:pt x="62678" y="66458"/>
                    </a:lnTo>
                    <a:lnTo>
                      <a:pt x="62678" y="66458"/>
                    </a:lnTo>
                    <a:lnTo>
                      <a:pt x="62678" y="66458"/>
                    </a:lnTo>
                    <a:lnTo>
                      <a:pt x="62678" y="66458"/>
                    </a:lnTo>
                    <a:lnTo>
                      <a:pt x="62678" y="66432"/>
                    </a:lnTo>
                    <a:lnTo>
                      <a:pt x="62678" y="66432"/>
                    </a:lnTo>
                    <a:lnTo>
                      <a:pt x="62704" y="66406"/>
                    </a:lnTo>
                    <a:lnTo>
                      <a:pt x="62704" y="66406"/>
                    </a:lnTo>
                    <a:lnTo>
                      <a:pt x="62730" y="66380"/>
                    </a:lnTo>
                    <a:cubicBezTo>
                      <a:pt x="62809" y="66327"/>
                      <a:pt x="62861" y="66249"/>
                      <a:pt x="62913" y="66197"/>
                    </a:cubicBezTo>
                    <a:lnTo>
                      <a:pt x="63017" y="66067"/>
                    </a:lnTo>
                    <a:lnTo>
                      <a:pt x="63069" y="66015"/>
                    </a:lnTo>
                    <a:lnTo>
                      <a:pt x="63069" y="66015"/>
                    </a:lnTo>
                    <a:lnTo>
                      <a:pt x="63069" y="66015"/>
                    </a:lnTo>
                    <a:cubicBezTo>
                      <a:pt x="63095" y="65989"/>
                      <a:pt x="63121" y="65989"/>
                      <a:pt x="63148" y="65962"/>
                    </a:cubicBezTo>
                    <a:lnTo>
                      <a:pt x="63304" y="65780"/>
                    </a:lnTo>
                    <a:lnTo>
                      <a:pt x="63304" y="65780"/>
                    </a:lnTo>
                    <a:lnTo>
                      <a:pt x="63304" y="65780"/>
                    </a:lnTo>
                    <a:lnTo>
                      <a:pt x="63304" y="65780"/>
                    </a:lnTo>
                    <a:lnTo>
                      <a:pt x="63304" y="65780"/>
                    </a:lnTo>
                    <a:lnTo>
                      <a:pt x="63304" y="65780"/>
                    </a:lnTo>
                    <a:lnTo>
                      <a:pt x="63434" y="65702"/>
                    </a:lnTo>
                    <a:lnTo>
                      <a:pt x="63643" y="65545"/>
                    </a:lnTo>
                    <a:cubicBezTo>
                      <a:pt x="63773" y="65441"/>
                      <a:pt x="63904" y="65337"/>
                      <a:pt x="64034" y="65206"/>
                    </a:cubicBezTo>
                    <a:cubicBezTo>
                      <a:pt x="64164" y="65076"/>
                      <a:pt x="64269" y="64946"/>
                      <a:pt x="64373" y="64789"/>
                    </a:cubicBezTo>
                    <a:cubicBezTo>
                      <a:pt x="64373" y="64789"/>
                      <a:pt x="64373" y="64763"/>
                      <a:pt x="64399" y="64737"/>
                    </a:cubicBezTo>
                    <a:lnTo>
                      <a:pt x="64399" y="64737"/>
                    </a:lnTo>
                    <a:lnTo>
                      <a:pt x="64399" y="64737"/>
                    </a:lnTo>
                    <a:cubicBezTo>
                      <a:pt x="64399" y="64737"/>
                      <a:pt x="64399" y="64737"/>
                      <a:pt x="64399" y="64711"/>
                    </a:cubicBezTo>
                    <a:cubicBezTo>
                      <a:pt x="64399" y="64685"/>
                      <a:pt x="64425" y="64659"/>
                      <a:pt x="64425" y="64633"/>
                    </a:cubicBezTo>
                    <a:lnTo>
                      <a:pt x="64425" y="64607"/>
                    </a:lnTo>
                    <a:cubicBezTo>
                      <a:pt x="64451" y="64528"/>
                      <a:pt x="64477" y="64450"/>
                      <a:pt x="64503" y="64372"/>
                    </a:cubicBezTo>
                    <a:cubicBezTo>
                      <a:pt x="64529" y="64294"/>
                      <a:pt x="64555" y="64242"/>
                      <a:pt x="64581" y="64163"/>
                    </a:cubicBezTo>
                    <a:cubicBezTo>
                      <a:pt x="64581" y="64085"/>
                      <a:pt x="64608" y="64033"/>
                      <a:pt x="64608" y="63981"/>
                    </a:cubicBezTo>
                    <a:lnTo>
                      <a:pt x="64608" y="63642"/>
                    </a:lnTo>
                    <a:cubicBezTo>
                      <a:pt x="64634" y="63512"/>
                      <a:pt x="64634" y="63407"/>
                      <a:pt x="64660" y="63303"/>
                    </a:cubicBezTo>
                    <a:lnTo>
                      <a:pt x="64660" y="63173"/>
                    </a:lnTo>
                    <a:lnTo>
                      <a:pt x="64660" y="63068"/>
                    </a:lnTo>
                    <a:lnTo>
                      <a:pt x="64660" y="63016"/>
                    </a:lnTo>
                    <a:cubicBezTo>
                      <a:pt x="64660" y="62912"/>
                      <a:pt x="64660" y="62834"/>
                      <a:pt x="64686" y="62782"/>
                    </a:cubicBezTo>
                    <a:lnTo>
                      <a:pt x="64686" y="62782"/>
                    </a:lnTo>
                    <a:cubicBezTo>
                      <a:pt x="64686" y="62703"/>
                      <a:pt x="64686" y="62625"/>
                      <a:pt x="64712" y="62573"/>
                    </a:cubicBezTo>
                    <a:cubicBezTo>
                      <a:pt x="64712" y="62521"/>
                      <a:pt x="64738" y="62417"/>
                      <a:pt x="64764" y="62364"/>
                    </a:cubicBezTo>
                    <a:cubicBezTo>
                      <a:pt x="64790" y="62286"/>
                      <a:pt x="64790" y="62234"/>
                      <a:pt x="64816" y="62182"/>
                    </a:cubicBezTo>
                    <a:lnTo>
                      <a:pt x="64894" y="61999"/>
                    </a:lnTo>
                    <a:lnTo>
                      <a:pt x="64894" y="61999"/>
                    </a:lnTo>
                    <a:cubicBezTo>
                      <a:pt x="64920" y="61947"/>
                      <a:pt x="64973" y="61869"/>
                      <a:pt x="64999" y="61817"/>
                    </a:cubicBezTo>
                    <a:lnTo>
                      <a:pt x="64999" y="61817"/>
                    </a:lnTo>
                    <a:lnTo>
                      <a:pt x="64999" y="61817"/>
                    </a:lnTo>
                    <a:lnTo>
                      <a:pt x="64999" y="61817"/>
                    </a:lnTo>
                    <a:lnTo>
                      <a:pt x="64999" y="61817"/>
                    </a:lnTo>
                    <a:cubicBezTo>
                      <a:pt x="65025" y="61765"/>
                      <a:pt x="65051" y="61713"/>
                      <a:pt x="65077" y="61661"/>
                    </a:cubicBezTo>
                    <a:lnTo>
                      <a:pt x="65103" y="61582"/>
                    </a:lnTo>
                    <a:lnTo>
                      <a:pt x="65103" y="61582"/>
                    </a:lnTo>
                    <a:lnTo>
                      <a:pt x="65129" y="61530"/>
                    </a:lnTo>
                    <a:lnTo>
                      <a:pt x="65155" y="61478"/>
                    </a:lnTo>
                    <a:cubicBezTo>
                      <a:pt x="65181" y="61426"/>
                      <a:pt x="65181" y="61374"/>
                      <a:pt x="65207" y="61322"/>
                    </a:cubicBezTo>
                    <a:cubicBezTo>
                      <a:pt x="65233" y="61243"/>
                      <a:pt x="65233" y="61165"/>
                      <a:pt x="65259" y="61061"/>
                    </a:cubicBezTo>
                    <a:lnTo>
                      <a:pt x="65259" y="60957"/>
                    </a:lnTo>
                    <a:lnTo>
                      <a:pt x="65259" y="60696"/>
                    </a:lnTo>
                    <a:lnTo>
                      <a:pt x="65259" y="60566"/>
                    </a:lnTo>
                    <a:lnTo>
                      <a:pt x="65259" y="60122"/>
                    </a:lnTo>
                    <a:lnTo>
                      <a:pt x="65259" y="60044"/>
                    </a:lnTo>
                    <a:lnTo>
                      <a:pt x="65259" y="59757"/>
                    </a:lnTo>
                    <a:lnTo>
                      <a:pt x="65259" y="59366"/>
                    </a:lnTo>
                    <a:lnTo>
                      <a:pt x="65259" y="59079"/>
                    </a:lnTo>
                    <a:lnTo>
                      <a:pt x="65259" y="58975"/>
                    </a:lnTo>
                    <a:lnTo>
                      <a:pt x="65259" y="58923"/>
                    </a:lnTo>
                    <a:lnTo>
                      <a:pt x="65259" y="58845"/>
                    </a:lnTo>
                    <a:lnTo>
                      <a:pt x="65259" y="58688"/>
                    </a:lnTo>
                    <a:lnTo>
                      <a:pt x="65259" y="58454"/>
                    </a:lnTo>
                    <a:cubicBezTo>
                      <a:pt x="65259" y="58297"/>
                      <a:pt x="65233" y="58141"/>
                      <a:pt x="65207" y="57984"/>
                    </a:cubicBezTo>
                    <a:lnTo>
                      <a:pt x="65207" y="57984"/>
                    </a:lnTo>
                    <a:lnTo>
                      <a:pt x="65207" y="57932"/>
                    </a:lnTo>
                    <a:lnTo>
                      <a:pt x="65207" y="57906"/>
                    </a:lnTo>
                    <a:lnTo>
                      <a:pt x="65207" y="57854"/>
                    </a:lnTo>
                    <a:lnTo>
                      <a:pt x="65207" y="57828"/>
                    </a:lnTo>
                    <a:cubicBezTo>
                      <a:pt x="65233" y="57672"/>
                      <a:pt x="65259" y="57515"/>
                      <a:pt x="65285" y="57359"/>
                    </a:cubicBezTo>
                    <a:cubicBezTo>
                      <a:pt x="65285" y="57176"/>
                      <a:pt x="65285" y="57020"/>
                      <a:pt x="65285" y="56863"/>
                    </a:cubicBezTo>
                    <a:lnTo>
                      <a:pt x="65285" y="56785"/>
                    </a:lnTo>
                    <a:cubicBezTo>
                      <a:pt x="65285" y="56472"/>
                      <a:pt x="65233" y="56159"/>
                      <a:pt x="65207" y="55873"/>
                    </a:cubicBezTo>
                    <a:cubicBezTo>
                      <a:pt x="65129" y="55325"/>
                      <a:pt x="65077" y="54725"/>
                      <a:pt x="64973" y="53995"/>
                    </a:cubicBezTo>
                    <a:cubicBezTo>
                      <a:pt x="64946" y="53656"/>
                      <a:pt x="64920" y="53396"/>
                      <a:pt x="64894" y="53161"/>
                    </a:cubicBezTo>
                    <a:cubicBezTo>
                      <a:pt x="64868" y="53031"/>
                      <a:pt x="64842" y="52848"/>
                      <a:pt x="64842" y="52666"/>
                    </a:cubicBezTo>
                    <a:cubicBezTo>
                      <a:pt x="64842" y="52640"/>
                      <a:pt x="64842" y="52587"/>
                      <a:pt x="64842" y="52587"/>
                    </a:cubicBezTo>
                    <a:lnTo>
                      <a:pt x="64842" y="52561"/>
                    </a:lnTo>
                    <a:cubicBezTo>
                      <a:pt x="64842" y="52457"/>
                      <a:pt x="64868" y="52379"/>
                      <a:pt x="64868" y="52301"/>
                    </a:cubicBezTo>
                    <a:lnTo>
                      <a:pt x="64868" y="52249"/>
                    </a:lnTo>
                    <a:lnTo>
                      <a:pt x="64868" y="52222"/>
                    </a:lnTo>
                    <a:cubicBezTo>
                      <a:pt x="64920" y="51962"/>
                      <a:pt x="64973" y="51675"/>
                      <a:pt x="65025" y="51492"/>
                    </a:cubicBezTo>
                    <a:lnTo>
                      <a:pt x="65025" y="51492"/>
                    </a:lnTo>
                    <a:lnTo>
                      <a:pt x="65051" y="51362"/>
                    </a:lnTo>
                    <a:lnTo>
                      <a:pt x="65051" y="51336"/>
                    </a:lnTo>
                    <a:lnTo>
                      <a:pt x="65103" y="51127"/>
                    </a:lnTo>
                    <a:lnTo>
                      <a:pt x="65103" y="51075"/>
                    </a:lnTo>
                    <a:lnTo>
                      <a:pt x="65181" y="50762"/>
                    </a:lnTo>
                    <a:lnTo>
                      <a:pt x="65207" y="50684"/>
                    </a:lnTo>
                    <a:lnTo>
                      <a:pt x="65233" y="50632"/>
                    </a:lnTo>
                    <a:lnTo>
                      <a:pt x="65259" y="50580"/>
                    </a:lnTo>
                    <a:lnTo>
                      <a:pt x="65311" y="50424"/>
                    </a:lnTo>
                    <a:cubicBezTo>
                      <a:pt x="65390" y="50267"/>
                      <a:pt x="65442" y="50085"/>
                      <a:pt x="65520" y="49954"/>
                    </a:cubicBezTo>
                    <a:lnTo>
                      <a:pt x="65520" y="49902"/>
                    </a:lnTo>
                    <a:lnTo>
                      <a:pt x="65572" y="49824"/>
                    </a:lnTo>
                    <a:lnTo>
                      <a:pt x="65624" y="49641"/>
                    </a:lnTo>
                    <a:cubicBezTo>
                      <a:pt x="65650" y="49615"/>
                      <a:pt x="65676" y="49563"/>
                      <a:pt x="65703" y="49511"/>
                    </a:cubicBezTo>
                    <a:lnTo>
                      <a:pt x="65703" y="49459"/>
                    </a:lnTo>
                    <a:lnTo>
                      <a:pt x="65807" y="49198"/>
                    </a:lnTo>
                    <a:lnTo>
                      <a:pt x="65911" y="48963"/>
                    </a:lnTo>
                    <a:cubicBezTo>
                      <a:pt x="65963" y="48781"/>
                      <a:pt x="66015" y="48598"/>
                      <a:pt x="66068" y="48442"/>
                    </a:cubicBezTo>
                    <a:lnTo>
                      <a:pt x="66068" y="48390"/>
                    </a:lnTo>
                    <a:lnTo>
                      <a:pt x="66094" y="48364"/>
                    </a:lnTo>
                    <a:cubicBezTo>
                      <a:pt x="66094" y="48312"/>
                      <a:pt x="66094" y="48260"/>
                      <a:pt x="66120" y="48233"/>
                    </a:cubicBezTo>
                    <a:lnTo>
                      <a:pt x="66120" y="48207"/>
                    </a:lnTo>
                    <a:lnTo>
                      <a:pt x="66120" y="48207"/>
                    </a:lnTo>
                    <a:cubicBezTo>
                      <a:pt x="66146" y="48155"/>
                      <a:pt x="66146" y="48103"/>
                      <a:pt x="66172" y="48051"/>
                    </a:cubicBezTo>
                    <a:lnTo>
                      <a:pt x="66224" y="47790"/>
                    </a:lnTo>
                    <a:lnTo>
                      <a:pt x="66276" y="47556"/>
                    </a:lnTo>
                    <a:cubicBezTo>
                      <a:pt x="66328" y="47373"/>
                      <a:pt x="66354" y="47217"/>
                      <a:pt x="66407" y="47034"/>
                    </a:cubicBezTo>
                    <a:lnTo>
                      <a:pt x="66407" y="47008"/>
                    </a:lnTo>
                    <a:lnTo>
                      <a:pt x="66407" y="46982"/>
                    </a:lnTo>
                    <a:lnTo>
                      <a:pt x="66433" y="46799"/>
                    </a:lnTo>
                    <a:cubicBezTo>
                      <a:pt x="66459" y="46747"/>
                      <a:pt x="66459" y="46695"/>
                      <a:pt x="66485" y="46617"/>
                    </a:cubicBezTo>
                    <a:lnTo>
                      <a:pt x="66485" y="46591"/>
                    </a:lnTo>
                    <a:lnTo>
                      <a:pt x="66485" y="46565"/>
                    </a:lnTo>
                    <a:lnTo>
                      <a:pt x="66511" y="46461"/>
                    </a:lnTo>
                    <a:lnTo>
                      <a:pt x="66563" y="46200"/>
                    </a:lnTo>
                    <a:lnTo>
                      <a:pt x="66563" y="46174"/>
                    </a:lnTo>
                    <a:lnTo>
                      <a:pt x="66563" y="46148"/>
                    </a:lnTo>
                    <a:lnTo>
                      <a:pt x="66563" y="46122"/>
                    </a:lnTo>
                    <a:cubicBezTo>
                      <a:pt x="66667" y="45757"/>
                      <a:pt x="66719" y="45470"/>
                      <a:pt x="66824" y="45209"/>
                    </a:cubicBezTo>
                    <a:cubicBezTo>
                      <a:pt x="66850" y="45131"/>
                      <a:pt x="66876" y="45027"/>
                      <a:pt x="66928" y="44948"/>
                    </a:cubicBezTo>
                    <a:cubicBezTo>
                      <a:pt x="66954" y="44870"/>
                      <a:pt x="67006" y="44792"/>
                      <a:pt x="67058" y="44714"/>
                    </a:cubicBezTo>
                    <a:lnTo>
                      <a:pt x="67084" y="44688"/>
                    </a:lnTo>
                    <a:lnTo>
                      <a:pt x="67137" y="44609"/>
                    </a:lnTo>
                    <a:lnTo>
                      <a:pt x="67137" y="44609"/>
                    </a:lnTo>
                    <a:lnTo>
                      <a:pt x="67137" y="44609"/>
                    </a:lnTo>
                    <a:lnTo>
                      <a:pt x="67137" y="44609"/>
                    </a:lnTo>
                    <a:lnTo>
                      <a:pt x="67137" y="44609"/>
                    </a:lnTo>
                    <a:lnTo>
                      <a:pt x="67137" y="44583"/>
                    </a:lnTo>
                    <a:lnTo>
                      <a:pt x="67137" y="44583"/>
                    </a:lnTo>
                    <a:lnTo>
                      <a:pt x="67137" y="44583"/>
                    </a:lnTo>
                    <a:cubicBezTo>
                      <a:pt x="67267" y="44401"/>
                      <a:pt x="67397" y="44218"/>
                      <a:pt x="67502" y="44114"/>
                    </a:cubicBezTo>
                    <a:lnTo>
                      <a:pt x="67554" y="44036"/>
                    </a:lnTo>
                    <a:cubicBezTo>
                      <a:pt x="67684" y="43879"/>
                      <a:pt x="67814" y="43697"/>
                      <a:pt x="67945" y="43514"/>
                    </a:cubicBezTo>
                    <a:lnTo>
                      <a:pt x="68101" y="43306"/>
                    </a:lnTo>
                    <a:lnTo>
                      <a:pt x="68101" y="43306"/>
                    </a:lnTo>
                    <a:lnTo>
                      <a:pt x="68127" y="43254"/>
                    </a:lnTo>
                    <a:lnTo>
                      <a:pt x="68127" y="43254"/>
                    </a:lnTo>
                    <a:lnTo>
                      <a:pt x="68127" y="43254"/>
                    </a:lnTo>
                    <a:lnTo>
                      <a:pt x="68127" y="43228"/>
                    </a:lnTo>
                    <a:cubicBezTo>
                      <a:pt x="68232" y="43097"/>
                      <a:pt x="68310" y="42993"/>
                      <a:pt x="68362" y="42915"/>
                    </a:cubicBezTo>
                    <a:lnTo>
                      <a:pt x="68362" y="42889"/>
                    </a:lnTo>
                    <a:lnTo>
                      <a:pt x="68362" y="42889"/>
                    </a:lnTo>
                    <a:lnTo>
                      <a:pt x="68388" y="42863"/>
                    </a:lnTo>
                    <a:lnTo>
                      <a:pt x="68414" y="42837"/>
                    </a:lnTo>
                    <a:lnTo>
                      <a:pt x="68440" y="42784"/>
                    </a:lnTo>
                    <a:cubicBezTo>
                      <a:pt x="68466" y="42784"/>
                      <a:pt x="68466" y="42758"/>
                      <a:pt x="68492" y="42732"/>
                    </a:cubicBezTo>
                    <a:lnTo>
                      <a:pt x="68492" y="42732"/>
                    </a:lnTo>
                    <a:lnTo>
                      <a:pt x="68518" y="42732"/>
                    </a:lnTo>
                    <a:cubicBezTo>
                      <a:pt x="68518" y="42706"/>
                      <a:pt x="68544" y="42680"/>
                      <a:pt x="68544" y="42654"/>
                    </a:cubicBezTo>
                    <a:lnTo>
                      <a:pt x="68570" y="42628"/>
                    </a:lnTo>
                    <a:cubicBezTo>
                      <a:pt x="68597" y="42602"/>
                      <a:pt x="68649" y="42550"/>
                      <a:pt x="68675" y="42498"/>
                    </a:cubicBezTo>
                    <a:lnTo>
                      <a:pt x="68727" y="42419"/>
                    </a:lnTo>
                    <a:cubicBezTo>
                      <a:pt x="68727" y="42393"/>
                      <a:pt x="68727" y="42341"/>
                      <a:pt x="68727" y="42315"/>
                    </a:cubicBezTo>
                    <a:cubicBezTo>
                      <a:pt x="68727" y="42263"/>
                      <a:pt x="68701" y="42185"/>
                      <a:pt x="68649" y="42159"/>
                    </a:cubicBezTo>
                    <a:cubicBezTo>
                      <a:pt x="68623" y="42159"/>
                      <a:pt x="68597" y="42159"/>
                      <a:pt x="68597" y="42159"/>
                    </a:cubicBezTo>
                    <a:cubicBezTo>
                      <a:pt x="68544" y="42133"/>
                      <a:pt x="68492" y="42159"/>
                      <a:pt x="68466" y="42185"/>
                    </a:cubicBezTo>
                    <a:cubicBezTo>
                      <a:pt x="68440" y="42185"/>
                      <a:pt x="68414" y="42211"/>
                      <a:pt x="68388" y="42237"/>
                    </a:cubicBezTo>
                    <a:lnTo>
                      <a:pt x="68362" y="42263"/>
                    </a:lnTo>
                    <a:lnTo>
                      <a:pt x="68284" y="42341"/>
                    </a:lnTo>
                    <a:lnTo>
                      <a:pt x="68284" y="42341"/>
                    </a:lnTo>
                    <a:cubicBezTo>
                      <a:pt x="68258" y="42367"/>
                      <a:pt x="68205" y="42419"/>
                      <a:pt x="68179" y="42472"/>
                    </a:cubicBezTo>
                    <a:lnTo>
                      <a:pt x="68153" y="42524"/>
                    </a:lnTo>
                    <a:lnTo>
                      <a:pt x="67945" y="42758"/>
                    </a:lnTo>
                    <a:lnTo>
                      <a:pt x="67945" y="42784"/>
                    </a:lnTo>
                    <a:lnTo>
                      <a:pt x="67919" y="42810"/>
                    </a:lnTo>
                    <a:lnTo>
                      <a:pt x="67919" y="42810"/>
                    </a:lnTo>
                    <a:lnTo>
                      <a:pt x="67919" y="42810"/>
                    </a:lnTo>
                    <a:lnTo>
                      <a:pt x="67919" y="42810"/>
                    </a:lnTo>
                    <a:lnTo>
                      <a:pt x="67788" y="42967"/>
                    </a:lnTo>
                    <a:lnTo>
                      <a:pt x="67788" y="42967"/>
                    </a:lnTo>
                    <a:lnTo>
                      <a:pt x="67788" y="42967"/>
                    </a:lnTo>
                    <a:lnTo>
                      <a:pt x="67788" y="42967"/>
                    </a:lnTo>
                    <a:lnTo>
                      <a:pt x="67788" y="42967"/>
                    </a:lnTo>
                    <a:lnTo>
                      <a:pt x="67788" y="42967"/>
                    </a:lnTo>
                    <a:lnTo>
                      <a:pt x="67788" y="42967"/>
                    </a:lnTo>
                    <a:lnTo>
                      <a:pt x="67788" y="42967"/>
                    </a:lnTo>
                    <a:lnTo>
                      <a:pt x="67736" y="43045"/>
                    </a:lnTo>
                    <a:lnTo>
                      <a:pt x="67449" y="43410"/>
                    </a:lnTo>
                    <a:lnTo>
                      <a:pt x="67423" y="43436"/>
                    </a:lnTo>
                    <a:lnTo>
                      <a:pt x="67397" y="43488"/>
                    </a:lnTo>
                    <a:lnTo>
                      <a:pt x="67345" y="43540"/>
                    </a:lnTo>
                    <a:lnTo>
                      <a:pt x="67215" y="43723"/>
                    </a:lnTo>
                    <a:cubicBezTo>
                      <a:pt x="67137" y="43827"/>
                      <a:pt x="67058" y="43958"/>
                      <a:pt x="66954" y="44088"/>
                    </a:cubicBezTo>
                    <a:cubicBezTo>
                      <a:pt x="66876" y="44218"/>
                      <a:pt x="66850" y="44271"/>
                      <a:pt x="66719" y="44453"/>
                    </a:cubicBezTo>
                    <a:cubicBezTo>
                      <a:pt x="66641" y="44583"/>
                      <a:pt x="66537" y="44714"/>
                      <a:pt x="66459" y="44870"/>
                    </a:cubicBezTo>
                    <a:cubicBezTo>
                      <a:pt x="66224" y="45313"/>
                      <a:pt x="66015" y="45809"/>
                      <a:pt x="65859" y="46304"/>
                    </a:cubicBezTo>
                    <a:lnTo>
                      <a:pt x="65781" y="46565"/>
                    </a:lnTo>
                    <a:lnTo>
                      <a:pt x="65494" y="47347"/>
                    </a:lnTo>
                    <a:lnTo>
                      <a:pt x="65468" y="47425"/>
                    </a:lnTo>
                    <a:lnTo>
                      <a:pt x="65468" y="47425"/>
                    </a:lnTo>
                    <a:lnTo>
                      <a:pt x="65468" y="47425"/>
                    </a:lnTo>
                    <a:lnTo>
                      <a:pt x="65468" y="47425"/>
                    </a:lnTo>
                    <a:cubicBezTo>
                      <a:pt x="65416" y="47634"/>
                      <a:pt x="65285" y="47947"/>
                      <a:pt x="65233" y="48233"/>
                    </a:cubicBezTo>
                    <a:cubicBezTo>
                      <a:pt x="65103" y="48729"/>
                      <a:pt x="64999" y="49198"/>
                      <a:pt x="64920" y="49641"/>
                    </a:cubicBezTo>
                    <a:lnTo>
                      <a:pt x="64920" y="49693"/>
                    </a:lnTo>
                    <a:lnTo>
                      <a:pt x="64920" y="49746"/>
                    </a:lnTo>
                    <a:cubicBezTo>
                      <a:pt x="64894" y="49850"/>
                      <a:pt x="64868" y="49954"/>
                      <a:pt x="64868" y="50032"/>
                    </a:cubicBezTo>
                    <a:cubicBezTo>
                      <a:pt x="64816" y="50241"/>
                      <a:pt x="64790" y="50450"/>
                      <a:pt x="64738" y="50684"/>
                    </a:cubicBezTo>
                    <a:cubicBezTo>
                      <a:pt x="64608" y="50997"/>
                      <a:pt x="64503" y="51310"/>
                      <a:pt x="64425" y="51649"/>
                    </a:cubicBezTo>
                    <a:cubicBezTo>
                      <a:pt x="64425" y="51805"/>
                      <a:pt x="64399" y="51936"/>
                      <a:pt x="64399" y="52092"/>
                    </a:cubicBezTo>
                    <a:lnTo>
                      <a:pt x="64399" y="52353"/>
                    </a:lnTo>
                    <a:lnTo>
                      <a:pt x="64399" y="52457"/>
                    </a:lnTo>
                    <a:cubicBezTo>
                      <a:pt x="64399" y="52535"/>
                      <a:pt x="64373" y="52587"/>
                      <a:pt x="64373" y="52666"/>
                    </a:cubicBezTo>
                    <a:cubicBezTo>
                      <a:pt x="64373" y="52796"/>
                      <a:pt x="64347" y="52900"/>
                      <a:pt x="64321" y="53057"/>
                    </a:cubicBezTo>
                    <a:cubicBezTo>
                      <a:pt x="64321" y="53239"/>
                      <a:pt x="64295" y="53396"/>
                      <a:pt x="64295" y="53578"/>
                    </a:cubicBezTo>
                    <a:lnTo>
                      <a:pt x="64295" y="53578"/>
                    </a:lnTo>
                    <a:cubicBezTo>
                      <a:pt x="64269" y="53917"/>
                      <a:pt x="64269" y="54282"/>
                      <a:pt x="64269" y="54439"/>
                    </a:cubicBezTo>
                    <a:lnTo>
                      <a:pt x="64269" y="54439"/>
                    </a:lnTo>
                    <a:lnTo>
                      <a:pt x="64269" y="54569"/>
                    </a:lnTo>
                    <a:cubicBezTo>
                      <a:pt x="64295" y="54778"/>
                      <a:pt x="64295" y="54986"/>
                      <a:pt x="64347" y="55195"/>
                    </a:cubicBezTo>
                    <a:lnTo>
                      <a:pt x="64347" y="55299"/>
                    </a:lnTo>
                    <a:lnTo>
                      <a:pt x="64399" y="55534"/>
                    </a:lnTo>
                    <a:lnTo>
                      <a:pt x="64399" y="55638"/>
                    </a:lnTo>
                    <a:lnTo>
                      <a:pt x="64399" y="55742"/>
                    </a:lnTo>
                    <a:cubicBezTo>
                      <a:pt x="64451" y="55899"/>
                      <a:pt x="64477" y="56055"/>
                      <a:pt x="64503" y="56290"/>
                    </a:cubicBezTo>
                    <a:lnTo>
                      <a:pt x="64529" y="56420"/>
                    </a:lnTo>
                    <a:cubicBezTo>
                      <a:pt x="64581" y="56681"/>
                      <a:pt x="64608" y="56889"/>
                      <a:pt x="64634" y="57098"/>
                    </a:cubicBezTo>
                    <a:cubicBezTo>
                      <a:pt x="64634" y="57176"/>
                      <a:pt x="64634" y="57280"/>
                      <a:pt x="64660" y="57359"/>
                    </a:cubicBezTo>
                    <a:lnTo>
                      <a:pt x="64660" y="57385"/>
                    </a:lnTo>
                    <a:cubicBezTo>
                      <a:pt x="64660" y="57489"/>
                      <a:pt x="64660" y="57593"/>
                      <a:pt x="64686" y="57698"/>
                    </a:cubicBezTo>
                    <a:lnTo>
                      <a:pt x="64686" y="57802"/>
                    </a:lnTo>
                    <a:lnTo>
                      <a:pt x="64686" y="57828"/>
                    </a:lnTo>
                    <a:cubicBezTo>
                      <a:pt x="64660" y="57932"/>
                      <a:pt x="64634" y="58010"/>
                      <a:pt x="64608" y="58089"/>
                    </a:cubicBezTo>
                    <a:cubicBezTo>
                      <a:pt x="64529" y="58323"/>
                      <a:pt x="64451" y="58532"/>
                      <a:pt x="64399" y="58714"/>
                    </a:cubicBezTo>
                    <a:lnTo>
                      <a:pt x="64216" y="59314"/>
                    </a:lnTo>
                    <a:lnTo>
                      <a:pt x="64216" y="59314"/>
                    </a:lnTo>
                    <a:cubicBezTo>
                      <a:pt x="64216" y="59340"/>
                      <a:pt x="64190" y="59392"/>
                      <a:pt x="64164" y="59418"/>
                    </a:cubicBezTo>
                    <a:lnTo>
                      <a:pt x="64164" y="59444"/>
                    </a:lnTo>
                    <a:cubicBezTo>
                      <a:pt x="64138" y="59523"/>
                      <a:pt x="64138" y="59575"/>
                      <a:pt x="64112" y="59653"/>
                    </a:cubicBezTo>
                    <a:lnTo>
                      <a:pt x="64060" y="59836"/>
                    </a:lnTo>
                    <a:lnTo>
                      <a:pt x="64008" y="60018"/>
                    </a:lnTo>
                    <a:cubicBezTo>
                      <a:pt x="63956" y="60201"/>
                      <a:pt x="63930" y="60383"/>
                      <a:pt x="63904" y="60592"/>
                    </a:cubicBezTo>
                    <a:lnTo>
                      <a:pt x="63904" y="60696"/>
                    </a:lnTo>
                    <a:lnTo>
                      <a:pt x="63904" y="60722"/>
                    </a:lnTo>
                    <a:lnTo>
                      <a:pt x="63878" y="60904"/>
                    </a:lnTo>
                    <a:cubicBezTo>
                      <a:pt x="63878" y="61035"/>
                      <a:pt x="63878" y="61139"/>
                      <a:pt x="63851" y="61269"/>
                    </a:cubicBezTo>
                    <a:lnTo>
                      <a:pt x="63851" y="61348"/>
                    </a:lnTo>
                    <a:lnTo>
                      <a:pt x="63825" y="61556"/>
                    </a:lnTo>
                    <a:cubicBezTo>
                      <a:pt x="63825" y="61634"/>
                      <a:pt x="63825" y="61739"/>
                      <a:pt x="63799" y="61817"/>
                    </a:cubicBezTo>
                    <a:lnTo>
                      <a:pt x="63799" y="61895"/>
                    </a:lnTo>
                    <a:cubicBezTo>
                      <a:pt x="63799" y="61973"/>
                      <a:pt x="63799" y="62078"/>
                      <a:pt x="63773" y="62182"/>
                    </a:cubicBezTo>
                    <a:lnTo>
                      <a:pt x="63773" y="62234"/>
                    </a:lnTo>
                    <a:cubicBezTo>
                      <a:pt x="63747" y="62338"/>
                      <a:pt x="63721" y="62443"/>
                      <a:pt x="63695" y="62547"/>
                    </a:cubicBezTo>
                    <a:cubicBezTo>
                      <a:pt x="63695" y="62625"/>
                      <a:pt x="63669" y="62703"/>
                      <a:pt x="63617" y="62808"/>
                    </a:cubicBezTo>
                    <a:lnTo>
                      <a:pt x="63591" y="62886"/>
                    </a:lnTo>
                    <a:lnTo>
                      <a:pt x="63565" y="62964"/>
                    </a:lnTo>
                    <a:lnTo>
                      <a:pt x="63513" y="63095"/>
                    </a:lnTo>
                    <a:cubicBezTo>
                      <a:pt x="63460" y="63199"/>
                      <a:pt x="63408" y="63277"/>
                      <a:pt x="63356" y="63355"/>
                    </a:cubicBezTo>
                    <a:cubicBezTo>
                      <a:pt x="63252" y="63512"/>
                      <a:pt x="63121" y="63694"/>
                      <a:pt x="63043" y="63772"/>
                    </a:cubicBezTo>
                    <a:lnTo>
                      <a:pt x="63017" y="63798"/>
                    </a:lnTo>
                    <a:lnTo>
                      <a:pt x="63017" y="63798"/>
                    </a:lnTo>
                    <a:lnTo>
                      <a:pt x="62991" y="63851"/>
                    </a:lnTo>
                    <a:cubicBezTo>
                      <a:pt x="62887" y="63981"/>
                      <a:pt x="62756" y="64137"/>
                      <a:pt x="62678" y="64320"/>
                    </a:cubicBezTo>
                    <a:lnTo>
                      <a:pt x="62522" y="64555"/>
                    </a:lnTo>
                    <a:lnTo>
                      <a:pt x="62522" y="64555"/>
                    </a:lnTo>
                    <a:lnTo>
                      <a:pt x="62522" y="64607"/>
                    </a:lnTo>
                    <a:lnTo>
                      <a:pt x="62522" y="64607"/>
                    </a:lnTo>
                    <a:lnTo>
                      <a:pt x="62522" y="64607"/>
                    </a:lnTo>
                    <a:lnTo>
                      <a:pt x="62522" y="64607"/>
                    </a:lnTo>
                    <a:lnTo>
                      <a:pt x="62522" y="64607"/>
                    </a:lnTo>
                    <a:cubicBezTo>
                      <a:pt x="62470" y="64659"/>
                      <a:pt x="62444" y="64711"/>
                      <a:pt x="62417" y="64789"/>
                    </a:cubicBezTo>
                    <a:cubicBezTo>
                      <a:pt x="62313" y="64972"/>
                      <a:pt x="62183" y="65154"/>
                      <a:pt x="62079" y="65311"/>
                    </a:cubicBezTo>
                    <a:lnTo>
                      <a:pt x="61974" y="65441"/>
                    </a:lnTo>
                    <a:lnTo>
                      <a:pt x="61896" y="65571"/>
                    </a:lnTo>
                    <a:lnTo>
                      <a:pt x="61818" y="65624"/>
                    </a:lnTo>
                    <a:lnTo>
                      <a:pt x="61818" y="65624"/>
                    </a:lnTo>
                    <a:lnTo>
                      <a:pt x="61792" y="65650"/>
                    </a:lnTo>
                    <a:cubicBezTo>
                      <a:pt x="61740" y="65702"/>
                      <a:pt x="61687" y="65754"/>
                      <a:pt x="61635" y="65806"/>
                    </a:cubicBezTo>
                    <a:lnTo>
                      <a:pt x="61635" y="65806"/>
                    </a:lnTo>
                    <a:lnTo>
                      <a:pt x="61609" y="65832"/>
                    </a:lnTo>
                    <a:lnTo>
                      <a:pt x="61609" y="65832"/>
                    </a:lnTo>
                    <a:lnTo>
                      <a:pt x="61609" y="65832"/>
                    </a:lnTo>
                    <a:lnTo>
                      <a:pt x="61609" y="65832"/>
                    </a:lnTo>
                    <a:lnTo>
                      <a:pt x="61609" y="65832"/>
                    </a:lnTo>
                    <a:cubicBezTo>
                      <a:pt x="61505" y="65910"/>
                      <a:pt x="61401" y="65989"/>
                      <a:pt x="61270" y="66067"/>
                    </a:cubicBezTo>
                    <a:lnTo>
                      <a:pt x="61244" y="66093"/>
                    </a:lnTo>
                    <a:lnTo>
                      <a:pt x="61218" y="66119"/>
                    </a:lnTo>
                    <a:lnTo>
                      <a:pt x="61192" y="66119"/>
                    </a:lnTo>
                    <a:lnTo>
                      <a:pt x="61166" y="66119"/>
                    </a:lnTo>
                    <a:lnTo>
                      <a:pt x="61166" y="66119"/>
                    </a:lnTo>
                    <a:lnTo>
                      <a:pt x="61166" y="66119"/>
                    </a:lnTo>
                    <a:lnTo>
                      <a:pt x="61166" y="66119"/>
                    </a:lnTo>
                    <a:lnTo>
                      <a:pt x="61166" y="66119"/>
                    </a:lnTo>
                    <a:lnTo>
                      <a:pt x="61036" y="66223"/>
                    </a:lnTo>
                    <a:cubicBezTo>
                      <a:pt x="60931" y="66275"/>
                      <a:pt x="60853" y="66354"/>
                      <a:pt x="60775" y="66458"/>
                    </a:cubicBezTo>
                    <a:lnTo>
                      <a:pt x="60749" y="66484"/>
                    </a:lnTo>
                    <a:cubicBezTo>
                      <a:pt x="60671" y="66536"/>
                      <a:pt x="60619" y="66614"/>
                      <a:pt x="60566" y="66692"/>
                    </a:cubicBezTo>
                    <a:lnTo>
                      <a:pt x="60566" y="66692"/>
                    </a:lnTo>
                    <a:lnTo>
                      <a:pt x="60566" y="66692"/>
                    </a:lnTo>
                    <a:lnTo>
                      <a:pt x="60566" y="66692"/>
                    </a:lnTo>
                    <a:lnTo>
                      <a:pt x="60566" y="66692"/>
                    </a:lnTo>
                    <a:lnTo>
                      <a:pt x="60540" y="66692"/>
                    </a:lnTo>
                    <a:lnTo>
                      <a:pt x="60462" y="66771"/>
                    </a:lnTo>
                    <a:lnTo>
                      <a:pt x="60332" y="66927"/>
                    </a:lnTo>
                    <a:lnTo>
                      <a:pt x="60332" y="66953"/>
                    </a:lnTo>
                    <a:lnTo>
                      <a:pt x="60175" y="67110"/>
                    </a:lnTo>
                    <a:cubicBezTo>
                      <a:pt x="59706" y="67631"/>
                      <a:pt x="59263" y="68100"/>
                      <a:pt x="58898" y="68517"/>
                    </a:cubicBezTo>
                    <a:lnTo>
                      <a:pt x="58846" y="68570"/>
                    </a:lnTo>
                    <a:lnTo>
                      <a:pt x="58846" y="68570"/>
                    </a:lnTo>
                    <a:lnTo>
                      <a:pt x="58846" y="68570"/>
                    </a:lnTo>
                    <a:lnTo>
                      <a:pt x="58846" y="68570"/>
                    </a:lnTo>
                    <a:lnTo>
                      <a:pt x="58820" y="68596"/>
                    </a:lnTo>
                    <a:lnTo>
                      <a:pt x="58793" y="68622"/>
                    </a:lnTo>
                    <a:lnTo>
                      <a:pt x="58793" y="68622"/>
                    </a:lnTo>
                    <a:lnTo>
                      <a:pt x="58767" y="68648"/>
                    </a:lnTo>
                    <a:lnTo>
                      <a:pt x="58767" y="68648"/>
                    </a:lnTo>
                    <a:lnTo>
                      <a:pt x="58767" y="68648"/>
                    </a:lnTo>
                    <a:lnTo>
                      <a:pt x="58767" y="68648"/>
                    </a:lnTo>
                    <a:lnTo>
                      <a:pt x="58767" y="68648"/>
                    </a:lnTo>
                    <a:lnTo>
                      <a:pt x="58767" y="68648"/>
                    </a:lnTo>
                    <a:lnTo>
                      <a:pt x="58689" y="68726"/>
                    </a:lnTo>
                    <a:lnTo>
                      <a:pt x="58611" y="68830"/>
                    </a:lnTo>
                    <a:lnTo>
                      <a:pt x="58533" y="68935"/>
                    </a:lnTo>
                    <a:cubicBezTo>
                      <a:pt x="58533" y="68935"/>
                      <a:pt x="58507" y="68961"/>
                      <a:pt x="58507" y="68987"/>
                    </a:cubicBezTo>
                    <a:lnTo>
                      <a:pt x="58481" y="69013"/>
                    </a:lnTo>
                    <a:lnTo>
                      <a:pt x="58428" y="69091"/>
                    </a:lnTo>
                    <a:lnTo>
                      <a:pt x="58376" y="69143"/>
                    </a:lnTo>
                    <a:cubicBezTo>
                      <a:pt x="58194" y="69430"/>
                      <a:pt x="58011" y="69743"/>
                      <a:pt x="57881" y="69978"/>
                    </a:cubicBezTo>
                    <a:lnTo>
                      <a:pt x="57646" y="70369"/>
                    </a:lnTo>
                    <a:lnTo>
                      <a:pt x="57620" y="70421"/>
                    </a:lnTo>
                    <a:lnTo>
                      <a:pt x="57412" y="70786"/>
                    </a:lnTo>
                    <a:cubicBezTo>
                      <a:pt x="57281" y="71020"/>
                      <a:pt x="57125" y="71281"/>
                      <a:pt x="56942" y="71542"/>
                    </a:cubicBezTo>
                    <a:lnTo>
                      <a:pt x="56864" y="71672"/>
                    </a:lnTo>
                    <a:cubicBezTo>
                      <a:pt x="56734" y="71855"/>
                      <a:pt x="56603" y="72063"/>
                      <a:pt x="56473" y="72272"/>
                    </a:cubicBezTo>
                    <a:lnTo>
                      <a:pt x="56264" y="72559"/>
                    </a:lnTo>
                    <a:cubicBezTo>
                      <a:pt x="56134" y="72741"/>
                      <a:pt x="56004" y="72898"/>
                      <a:pt x="55873" y="73028"/>
                    </a:cubicBezTo>
                    <a:lnTo>
                      <a:pt x="55691" y="73158"/>
                    </a:lnTo>
                    <a:lnTo>
                      <a:pt x="55639" y="73184"/>
                    </a:lnTo>
                    <a:lnTo>
                      <a:pt x="55639" y="73184"/>
                    </a:lnTo>
                    <a:lnTo>
                      <a:pt x="55639" y="73184"/>
                    </a:lnTo>
                    <a:lnTo>
                      <a:pt x="55639" y="73184"/>
                    </a:lnTo>
                    <a:lnTo>
                      <a:pt x="55639" y="73184"/>
                    </a:lnTo>
                    <a:lnTo>
                      <a:pt x="55613" y="73184"/>
                    </a:lnTo>
                    <a:lnTo>
                      <a:pt x="55534" y="73237"/>
                    </a:lnTo>
                    <a:lnTo>
                      <a:pt x="55508" y="73237"/>
                    </a:lnTo>
                    <a:lnTo>
                      <a:pt x="55508" y="73237"/>
                    </a:lnTo>
                    <a:lnTo>
                      <a:pt x="55508" y="73237"/>
                    </a:lnTo>
                    <a:lnTo>
                      <a:pt x="55508" y="73237"/>
                    </a:lnTo>
                    <a:lnTo>
                      <a:pt x="55508" y="73237"/>
                    </a:lnTo>
                    <a:lnTo>
                      <a:pt x="55508" y="73237"/>
                    </a:lnTo>
                    <a:lnTo>
                      <a:pt x="55508" y="73237"/>
                    </a:lnTo>
                    <a:lnTo>
                      <a:pt x="55482" y="73237"/>
                    </a:lnTo>
                    <a:lnTo>
                      <a:pt x="55482" y="73237"/>
                    </a:lnTo>
                    <a:lnTo>
                      <a:pt x="55482" y="73237"/>
                    </a:lnTo>
                    <a:lnTo>
                      <a:pt x="55482" y="73237"/>
                    </a:lnTo>
                    <a:lnTo>
                      <a:pt x="55456" y="73263"/>
                    </a:lnTo>
                    <a:lnTo>
                      <a:pt x="55430" y="73263"/>
                    </a:lnTo>
                    <a:lnTo>
                      <a:pt x="55404" y="73263"/>
                    </a:lnTo>
                    <a:lnTo>
                      <a:pt x="55300" y="73315"/>
                    </a:lnTo>
                    <a:cubicBezTo>
                      <a:pt x="55169" y="73341"/>
                      <a:pt x="55065" y="73367"/>
                      <a:pt x="54961" y="73393"/>
                    </a:cubicBezTo>
                    <a:lnTo>
                      <a:pt x="54648" y="73445"/>
                    </a:lnTo>
                    <a:cubicBezTo>
                      <a:pt x="54518" y="73471"/>
                      <a:pt x="54413" y="73471"/>
                      <a:pt x="54309" y="73471"/>
                    </a:cubicBezTo>
                    <a:lnTo>
                      <a:pt x="54257" y="73471"/>
                    </a:lnTo>
                    <a:lnTo>
                      <a:pt x="54153" y="73471"/>
                    </a:lnTo>
                    <a:lnTo>
                      <a:pt x="54048" y="73471"/>
                    </a:lnTo>
                    <a:lnTo>
                      <a:pt x="53918" y="73471"/>
                    </a:lnTo>
                    <a:lnTo>
                      <a:pt x="53527" y="73523"/>
                    </a:lnTo>
                    <a:lnTo>
                      <a:pt x="53397" y="73549"/>
                    </a:lnTo>
                    <a:lnTo>
                      <a:pt x="53344" y="73549"/>
                    </a:lnTo>
                    <a:cubicBezTo>
                      <a:pt x="53266" y="73549"/>
                      <a:pt x="53240" y="73549"/>
                      <a:pt x="53188" y="73575"/>
                    </a:cubicBezTo>
                    <a:lnTo>
                      <a:pt x="53136" y="73575"/>
                    </a:lnTo>
                    <a:lnTo>
                      <a:pt x="53084" y="73575"/>
                    </a:lnTo>
                    <a:lnTo>
                      <a:pt x="52901" y="73628"/>
                    </a:lnTo>
                    <a:cubicBezTo>
                      <a:pt x="52849" y="73654"/>
                      <a:pt x="52797" y="73680"/>
                      <a:pt x="52745" y="73706"/>
                    </a:cubicBezTo>
                    <a:lnTo>
                      <a:pt x="52693" y="73732"/>
                    </a:lnTo>
                    <a:lnTo>
                      <a:pt x="52484" y="73836"/>
                    </a:lnTo>
                    <a:cubicBezTo>
                      <a:pt x="52354" y="73888"/>
                      <a:pt x="52249" y="73940"/>
                      <a:pt x="52145" y="73993"/>
                    </a:cubicBezTo>
                    <a:lnTo>
                      <a:pt x="51989" y="74097"/>
                    </a:lnTo>
                    <a:cubicBezTo>
                      <a:pt x="51937" y="74149"/>
                      <a:pt x="51858" y="74201"/>
                      <a:pt x="51806" y="74253"/>
                    </a:cubicBezTo>
                    <a:cubicBezTo>
                      <a:pt x="51754" y="74332"/>
                      <a:pt x="51702" y="74384"/>
                      <a:pt x="51676" y="74462"/>
                    </a:cubicBezTo>
                    <a:lnTo>
                      <a:pt x="51624" y="74514"/>
                    </a:lnTo>
                    <a:cubicBezTo>
                      <a:pt x="51598" y="74566"/>
                      <a:pt x="51572" y="74618"/>
                      <a:pt x="51545" y="74697"/>
                    </a:cubicBezTo>
                    <a:lnTo>
                      <a:pt x="51545" y="74697"/>
                    </a:lnTo>
                    <a:cubicBezTo>
                      <a:pt x="51545" y="74723"/>
                      <a:pt x="51545" y="74723"/>
                      <a:pt x="51545" y="74749"/>
                    </a:cubicBezTo>
                    <a:cubicBezTo>
                      <a:pt x="51519" y="74775"/>
                      <a:pt x="51493" y="74827"/>
                      <a:pt x="51493" y="74853"/>
                    </a:cubicBezTo>
                    <a:lnTo>
                      <a:pt x="51467" y="74905"/>
                    </a:lnTo>
                    <a:lnTo>
                      <a:pt x="51441" y="75009"/>
                    </a:lnTo>
                    <a:lnTo>
                      <a:pt x="51441" y="75036"/>
                    </a:lnTo>
                    <a:cubicBezTo>
                      <a:pt x="51415" y="75088"/>
                      <a:pt x="51389" y="75166"/>
                      <a:pt x="51363" y="75244"/>
                    </a:cubicBezTo>
                    <a:cubicBezTo>
                      <a:pt x="51311" y="75322"/>
                      <a:pt x="51259" y="75479"/>
                      <a:pt x="51180" y="75609"/>
                    </a:cubicBezTo>
                    <a:cubicBezTo>
                      <a:pt x="51128" y="75739"/>
                      <a:pt x="51102" y="75792"/>
                      <a:pt x="51076" y="75870"/>
                    </a:cubicBezTo>
                    <a:lnTo>
                      <a:pt x="51024" y="75948"/>
                    </a:lnTo>
                    <a:cubicBezTo>
                      <a:pt x="50972" y="76026"/>
                      <a:pt x="50946" y="76104"/>
                      <a:pt x="50894" y="76183"/>
                    </a:cubicBezTo>
                    <a:lnTo>
                      <a:pt x="50894" y="76183"/>
                    </a:lnTo>
                    <a:lnTo>
                      <a:pt x="50841" y="76287"/>
                    </a:lnTo>
                    <a:lnTo>
                      <a:pt x="50763" y="76417"/>
                    </a:lnTo>
                    <a:lnTo>
                      <a:pt x="50763" y="76469"/>
                    </a:lnTo>
                    <a:lnTo>
                      <a:pt x="50737" y="76496"/>
                    </a:lnTo>
                    <a:lnTo>
                      <a:pt x="50711" y="76548"/>
                    </a:lnTo>
                    <a:lnTo>
                      <a:pt x="50633" y="76652"/>
                    </a:lnTo>
                    <a:lnTo>
                      <a:pt x="50476" y="76965"/>
                    </a:lnTo>
                    <a:lnTo>
                      <a:pt x="50242" y="77330"/>
                    </a:lnTo>
                    <a:lnTo>
                      <a:pt x="50164" y="77434"/>
                    </a:lnTo>
                    <a:lnTo>
                      <a:pt x="50111" y="77512"/>
                    </a:lnTo>
                    <a:lnTo>
                      <a:pt x="50085" y="77591"/>
                    </a:lnTo>
                    <a:lnTo>
                      <a:pt x="49981" y="77721"/>
                    </a:lnTo>
                    <a:lnTo>
                      <a:pt x="49773" y="77982"/>
                    </a:lnTo>
                    <a:cubicBezTo>
                      <a:pt x="49720" y="78034"/>
                      <a:pt x="49694" y="78086"/>
                      <a:pt x="49668" y="78112"/>
                    </a:cubicBezTo>
                    <a:lnTo>
                      <a:pt x="49668" y="78112"/>
                    </a:lnTo>
                    <a:lnTo>
                      <a:pt x="49668" y="78112"/>
                    </a:lnTo>
                    <a:lnTo>
                      <a:pt x="49668" y="78112"/>
                    </a:lnTo>
                    <a:lnTo>
                      <a:pt x="49668" y="78112"/>
                    </a:lnTo>
                    <a:lnTo>
                      <a:pt x="49668" y="78112"/>
                    </a:lnTo>
                    <a:lnTo>
                      <a:pt x="49642" y="78138"/>
                    </a:lnTo>
                    <a:cubicBezTo>
                      <a:pt x="49381" y="78399"/>
                      <a:pt x="49147" y="78686"/>
                      <a:pt x="48912" y="78920"/>
                    </a:cubicBezTo>
                    <a:lnTo>
                      <a:pt x="48808" y="79025"/>
                    </a:lnTo>
                    <a:lnTo>
                      <a:pt x="48495" y="79337"/>
                    </a:lnTo>
                    <a:cubicBezTo>
                      <a:pt x="48365" y="79494"/>
                      <a:pt x="48260" y="79624"/>
                      <a:pt x="48130" y="79755"/>
                    </a:cubicBezTo>
                    <a:lnTo>
                      <a:pt x="47974" y="79963"/>
                    </a:lnTo>
                    <a:lnTo>
                      <a:pt x="47974" y="79963"/>
                    </a:lnTo>
                    <a:lnTo>
                      <a:pt x="47947" y="80015"/>
                    </a:lnTo>
                    <a:cubicBezTo>
                      <a:pt x="47895" y="80067"/>
                      <a:pt x="47843" y="80120"/>
                      <a:pt x="47817" y="80172"/>
                    </a:cubicBezTo>
                    <a:lnTo>
                      <a:pt x="47635" y="80380"/>
                    </a:lnTo>
                    <a:cubicBezTo>
                      <a:pt x="47530" y="80485"/>
                      <a:pt x="47426" y="80615"/>
                      <a:pt x="47296" y="80719"/>
                    </a:cubicBezTo>
                    <a:cubicBezTo>
                      <a:pt x="47217" y="80797"/>
                      <a:pt x="47139" y="80850"/>
                      <a:pt x="47061" y="80902"/>
                    </a:cubicBezTo>
                    <a:lnTo>
                      <a:pt x="46931" y="80980"/>
                    </a:lnTo>
                    <a:lnTo>
                      <a:pt x="46826" y="81032"/>
                    </a:lnTo>
                    <a:cubicBezTo>
                      <a:pt x="46748" y="81058"/>
                      <a:pt x="46670" y="81136"/>
                      <a:pt x="46514" y="81215"/>
                    </a:cubicBezTo>
                    <a:cubicBezTo>
                      <a:pt x="46331" y="81319"/>
                      <a:pt x="46201" y="81449"/>
                      <a:pt x="46070" y="81554"/>
                    </a:cubicBezTo>
                    <a:lnTo>
                      <a:pt x="46070" y="81554"/>
                    </a:lnTo>
                    <a:lnTo>
                      <a:pt x="46070" y="81554"/>
                    </a:lnTo>
                    <a:lnTo>
                      <a:pt x="46070" y="81554"/>
                    </a:lnTo>
                    <a:lnTo>
                      <a:pt x="46070" y="81554"/>
                    </a:lnTo>
                    <a:lnTo>
                      <a:pt x="46070" y="81554"/>
                    </a:lnTo>
                    <a:lnTo>
                      <a:pt x="46070" y="81554"/>
                    </a:lnTo>
                    <a:lnTo>
                      <a:pt x="46070" y="81554"/>
                    </a:lnTo>
                    <a:lnTo>
                      <a:pt x="46070" y="81554"/>
                    </a:lnTo>
                    <a:lnTo>
                      <a:pt x="46070" y="81554"/>
                    </a:lnTo>
                    <a:lnTo>
                      <a:pt x="46070" y="81554"/>
                    </a:lnTo>
                    <a:cubicBezTo>
                      <a:pt x="45940" y="81658"/>
                      <a:pt x="45836" y="81736"/>
                      <a:pt x="45731" y="81840"/>
                    </a:cubicBezTo>
                    <a:lnTo>
                      <a:pt x="45497" y="82023"/>
                    </a:lnTo>
                    <a:lnTo>
                      <a:pt x="45523" y="81997"/>
                    </a:lnTo>
                    <a:lnTo>
                      <a:pt x="45549" y="81919"/>
                    </a:lnTo>
                    <a:lnTo>
                      <a:pt x="45549" y="81919"/>
                    </a:lnTo>
                    <a:cubicBezTo>
                      <a:pt x="45601" y="81762"/>
                      <a:pt x="45653" y="81632"/>
                      <a:pt x="45731" y="81475"/>
                    </a:cubicBezTo>
                    <a:cubicBezTo>
                      <a:pt x="45784" y="81345"/>
                      <a:pt x="45836" y="81241"/>
                      <a:pt x="45888" y="81110"/>
                    </a:cubicBezTo>
                    <a:lnTo>
                      <a:pt x="45888" y="81084"/>
                    </a:lnTo>
                    <a:lnTo>
                      <a:pt x="45914" y="81032"/>
                    </a:lnTo>
                    <a:cubicBezTo>
                      <a:pt x="45940" y="81006"/>
                      <a:pt x="45940" y="80954"/>
                      <a:pt x="45966" y="80928"/>
                    </a:cubicBezTo>
                    <a:lnTo>
                      <a:pt x="45992" y="80850"/>
                    </a:lnTo>
                    <a:cubicBezTo>
                      <a:pt x="46018" y="80771"/>
                      <a:pt x="46044" y="80693"/>
                      <a:pt x="46070" y="80641"/>
                    </a:cubicBezTo>
                    <a:lnTo>
                      <a:pt x="46070" y="80641"/>
                    </a:lnTo>
                    <a:lnTo>
                      <a:pt x="46070" y="80563"/>
                    </a:lnTo>
                    <a:cubicBezTo>
                      <a:pt x="46096" y="80511"/>
                      <a:pt x="46096" y="80458"/>
                      <a:pt x="46122" y="80406"/>
                    </a:cubicBezTo>
                    <a:lnTo>
                      <a:pt x="46122" y="80354"/>
                    </a:lnTo>
                    <a:cubicBezTo>
                      <a:pt x="46122" y="80302"/>
                      <a:pt x="46149" y="80224"/>
                      <a:pt x="46149" y="80198"/>
                    </a:cubicBezTo>
                    <a:lnTo>
                      <a:pt x="46149" y="80172"/>
                    </a:lnTo>
                    <a:lnTo>
                      <a:pt x="46149" y="80172"/>
                    </a:lnTo>
                    <a:cubicBezTo>
                      <a:pt x="46175" y="80120"/>
                      <a:pt x="46175" y="80093"/>
                      <a:pt x="46201" y="80041"/>
                    </a:cubicBezTo>
                    <a:cubicBezTo>
                      <a:pt x="46227" y="80015"/>
                      <a:pt x="46253" y="79937"/>
                      <a:pt x="46279" y="79885"/>
                    </a:cubicBezTo>
                    <a:lnTo>
                      <a:pt x="46279" y="79885"/>
                    </a:lnTo>
                    <a:cubicBezTo>
                      <a:pt x="46331" y="79807"/>
                      <a:pt x="46383" y="79702"/>
                      <a:pt x="46435" y="79624"/>
                    </a:cubicBezTo>
                    <a:lnTo>
                      <a:pt x="46435" y="79624"/>
                    </a:lnTo>
                    <a:lnTo>
                      <a:pt x="46435" y="79598"/>
                    </a:lnTo>
                    <a:lnTo>
                      <a:pt x="46435" y="79598"/>
                    </a:lnTo>
                    <a:lnTo>
                      <a:pt x="46592" y="79363"/>
                    </a:lnTo>
                    <a:cubicBezTo>
                      <a:pt x="46618" y="79337"/>
                      <a:pt x="46670" y="79311"/>
                      <a:pt x="46696" y="79285"/>
                    </a:cubicBezTo>
                    <a:cubicBezTo>
                      <a:pt x="46774" y="79207"/>
                      <a:pt x="46800" y="79129"/>
                      <a:pt x="46852" y="79051"/>
                    </a:cubicBezTo>
                    <a:lnTo>
                      <a:pt x="46852" y="79051"/>
                    </a:lnTo>
                    <a:lnTo>
                      <a:pt x="46957" y="78946"/>
                    </a:lnTo>
                    <a:lnTo>
                      <a:pt x="47035" y="78868"/>
                    </a:lnTo>
                    <a:cubicBezTo>
                      <a:pt x="47113" y="78764"/>
                      <a:pt x="47165" y="78686"/>
                      <a:pt x="47217" y="78581"/>
                    </a:cubicBezTo>
                    <a:cubicBezTo>
                      <a:pt x="47244" y="78503"/>
                      <a:pt x="47270" y="78451"/>
                      <a:pt x="47296" y="78373"/>
                    </a:cubicBezTo>
                    <a:cubicBezTo>
                      <a:pt x="47322" y="78295"/>
                      <a:pt x="47322" y="78190"/>
                      <a:pt x="47322" y="78112"/>
                    </a:cubicBezTo>
                    <a:lnTo>
                      <a:pt x="47322" y="78008"/>
                    </a:lnTo>
                    <a:cubicBezTo>
                      <a:pt x="47322" y="77982"/>
                      <a:pt x="47322" y="77982"/>
                      <a:pt x="47322" y="77956"/>
                    </a:cubicBezTo>
                    <a:cubicBezTo>
                      <a:pt x="47374" y="77851"/>
                      <a:pt x="47400" y="77747"/>
                      <a:pt x="47426" y="77669"/>
                    </a:cubicBezTo>
                    <a:cubicBezTo>
                      <a:pt x="47452" y="77564"/>
                      <a:pt x="47478" y="77460"/>
                      <a:pt x="47504" y="77356"/>
                    </a:cubicBezTo>
                    <a:cubicBezTo>
                      <a:pt x="47504" y="77252"/>
                      <a:pt x="47530" y="77147"/>
                      <a:pt x="47530" y="77069"/>
                    </a:cubicBezTo>
                    <a:lnTo>
                      <a:pt x="47530" y="76991"/>
                    </a:lnTo>
                    <a:lnTo>
                      <a:pt x="47530" y="76991"/>
                    </a:lnTo>
                    <a:lnTo>
                      <a:pt x="47530" y="76939"/>
                    </a:lnTo>
                    <a:cubicBezTo>
                      <a:pt x="47530" y="76887"/>
                      <a:pt x="47530" y="76861"/>
                      <a:pt x="47530" y="76808"/>
                    </a:cubicBezTo>
                    <a:cubicBezTo>
                      <a:pt x="47504" y="76730"/>
                      <a:pt x="47478" y="76626"/>
                      <a:pt x="47426" y="76548"/>
                    </a:cubicBezTo>
                    <a:cubicBezTo>
                      <a:pt x="47400" y="76496"/>
                      <a:pt x="47348" y="76443"/>
                      <a:pt x="47296" y="76391"/>
                    </a:cubicBezTo>
                    <a:cubicBezTo>
                      <a:pt x="47270" y="76365"/>
                      <a:pt x="47244" y="76339"/>
                      <a:pt x="47217" y="76339"/>
                    </a:cubicBezTo>
                    <a:cubicBezTo>
                      <a:pt x="47191" y="76183"/>
                      <a:pt x="47139" y="76026"/>
                      <a:pt x="47113" y="75896"/>
                    </a:cubicBezTo>
                    <a:lnTo>
                      <a:pt x="47113" y="75609"/>
                    </a:lnTo>
                    <a:cubicBezTo>
                      <a:pt x="47087" y="75453"/>
                      <a:pt x="47061" y="75296"/>
                      <a:pt x="47035" y="75114"/>
                    </a:cubicBezTo>
                    <a:cubicBezTo>
                      <a:pt x="46983" y="74983"/>
                      <a:pt x="46957" y="74853"/>
                      <a:pt x="46905" y="74723"/>
                    </a:cubicBezTo>
                    <a:cubicBezTo>
                      <a:pt x="46852" y="74618"/>
                      <a:pt x="46826" y="74488"/>
                      <a:pt x="46774" y="74384"/>
                    </a:cubicBezTo>
                    <a:cubicBezTo>
                      <a:pt x="46748" y="74305"/>
                      <a:pt x="46748" y="74227"/>
                      <a:pt x="46722" y="74149"/>
                    </a:cubicBezTo>
                    <a:cubicBezTo>
                      <a:pt x="46592" y="73836"/>
                      <a:pt x="46409" y="73523"/>
                      <a:pt x="46175" y="73289"/>
                    </a:cubicBezTo>
                    <a:cubicBezTo>
                      <a:pt x="46070" y="73158"/>
                      <a:pt x="45992" y="73054"/>
                      <a:pt x="45914" y="72950"/>
                    </a:cubicBezTo>
                    <a:cubicBezTo>
                      <a:pt x="45862" y="72845"/>
                      <a:pt x="45757" y="72741"/>
                      <a:pt x="45653" y="72611"/>
                    </a:cubicBezTo>
                    <a:lnTo>
                      <a:pt x="45653" y="72611"/>
                    </a:lnTo>
                    <a:lnTo>
                      <a:pt x="45653" y="72611"/>
                    </a:lnTo>
                    <a:lnTo>
                      <a:pt x="45653" y="72611"/>
                    </a:lnTo>
                    <a:lnTo>
                      <a:pt x="45653" y="72611"/>
                    </a:lnTo>
                    <a:lnTo>
                      <a:pt x="45653" y="72611"/>
                    </a:lnTo>
                    <a:lnTo>
                      <a:pt x="45653" y="72611"/>
                    </a:lnTo>
                    <a:lnTo>
                      <a:pt x="45627" y="72507"/>
                    </a:lnTo>
                    <a:lnTo>
                      <a:pt x="45627" y="72480"/>
                    </a:lnTo>
                    <a:lnTo>
                      <a:pt x="45627" y="72480"/>
                    </a:lnTo>
                    <a:lnTo>
                      <a:pt x="45549" y="72324"/>
                    </a:lnTo>
                    <a:cubicBezTo>
                      <a:pt x="45523" y="72246"/>
                      <a:pt x="45497" y="72168"/>
                      <a:pt x="45445" y="72063"/>
                    </a:cubicBezTo>
                    <a:cubicBezTo>
                      <a:pt x="45418" y="71985"/>
                      <a:pt x="45340" y="71881"/>
                      <a:pt x="45262" y="71750"/>
                    </a:cubicBezTo>
                    <a:lnTo>
                      <a:pt x="45262" y="71750"/>
                    </a:lnTo>
                    <a:lnTo>
                      <a:pt x="45262" y="71750"/>
                    </a:lnTo>
                    <a:lnTo>
                      <a:pt x="45262" y="71750"/>
                    </a:lnTo>
                    <a:lnTo>
                      <a:pt x="45262" y="71750"/>
                    </a:lnTo>
                    <a:cubicBezTo>
                      <a:pt x="45210" y="71672"/>
                      <a:pt x="45184" y="71594"/>
                      <a:pt x="45132" y="71516"/>
                    </a:cubicBezTo>
                    <a:lnTo>
                      <a:pt x="45132" y="71516"/>
                    </a:lnTo>
                    <a:lnTo>
                      <a:pt x="45132" y="71516"/>
                    </a:lnTo>
                    <a:lnTo>
                      <a:pt x="45132" y="71516"/>
                    </a:lnTo>
                    <a:lnTo>
                      <a:pt x="45132" y="71516"/>
                    </a:lnTo>
                    <a:lnTo>
                      <a:pt x="45132" y="71516"/>
                    </a:lnTo>
                    <a:lnTo>
                      <a:pt x="45132" y="71516"/>
                    </a:lnTo>
                    <a:lnTo>
                      <a:pt x="45106" y="71490"/>
                    </a:lnTo>
                    <a:lnTo>
                      <a:pt x="45053" y="71438"/>
                    </a:lnTo>
                    <a:cubicBezTo>
                      <a:pt x="45001" y="71333"/>
                      <a:pt x="44949" y="71255"/>
                      <a:pt x="44897" y="71151"/>
                    </a:cubicBezTo>
                    <a:lnTo>
                      <a:pt x="44871" y="71125"/>
                    </a:lnTo>
                    <a:lnTo>
                      <a:pt x="44871" y="71099"/>
                    </a:lnTo>
                    <a:cubicBezTo>
                      <a:pt x="44819" y="71020"/>
                      <a:pt x="44793" y="70942"/>
                      <a:pt x="44793" y="70838"/>
                    </a:cubicBezTo>
                    <a:cubicBezTo>
                      <a:pt x="44767" y="70734"/>
                      <a:pt x="44767" y="70629"/>
                      <a:pt x="44767" y="70499"/>
                    </a:cubicBezTo>
                    <a:cubicBezTo>
                      <a:pt x="44767" y="70316"/>
                      <a:pt x="44793" y="70108"/>
                      <a:pt x="44793" y="70030"/>
                    </a:cubicBezTo>
                    <a:lnTo>
                      <a:pt x="44793" y="69873"/>
                    </a:lnTo>
                    <a:lnTo>
                      <a:pt x="44845" y="69404"/>
                    </a:lnTo>
                    <a:cubicBezTo>
                      <a:pt x="44845" y="69248"/>
                      <a:pt x="44871" y="69091"/>
                      <a:pt x="44871" y="68909"/>
                    </a:cubicBezTo>
                    <a:lnTo>
                      <a:pt x="44871" y="69169"/>
                    </a:lnTo>
                    <a:lnTo>
                      <a:pt x="44871" y="68987"/>
                    </a:lnTo>
                    <a:lnTo>
                      <a:pt x="44871" y="68856"/>
                    </a:lnTo>
                    <a:lnTo>
                      <a:pt x="44871" y="68726"/>
                    </a:lnTo>
                    <a:cubicBezTo>
                      <a:pt x="44845" y="68726"/>
                      <a:pt x="44845" y="68752"/>
                      <a:pt x="44845" y="68752"/>
                    </a:cubicBezTo>
                    <a:cubicBezTo>
                      <a:pt x="44819" y="68804"/>
                      <a:pt x="44793" y="68830"/>
                      <a:pt x="44793" y="68883"/>
                    </a:cubicBezTo>
                    <a:lnTo>
                      <a:pt x="44793" y="68883"/>
                    </a:lnTo>
                    <a:cubicBezTo>
                      <a:pt x="44767" y="68961"/>
                      <a:pt x="44767" y="69013"/>
                      <a:pt x="44741" y="69065"/>
                    </a:cubicBezTo>
                    <a:lnTo>
                      <a:pt x="44610" y="69430"/>
                    </a:lnTo>
                    <a:lnTo>
                      <a:pt x="44610" y="69456"/>
                    </a:lnTo>
                    <a:lnTo>
                      <a:pt x="44610" y="69482"/>
                    </a:lnTo>
                    <a:lnTo>
                      <a:pt x="44610" y="69482"/>
                    </a:lnTo>
                    <a:lnTo>
                      <a:pt x="44610" y="69430"/>
                    </a:lnTo>
                    <a:cubicBezTo>
                      <a:pt x="44636" y="69169"/>
                      <a:pt x="44636" y="68883"/>
                      <a:pt x="44662" y="68570"/>
                    </a:cubicBezTo>
                    <a:cubicBezTo>
                      <a:pt x="44636" y="68570"/>
                      <a:pt x="44610" y="68596"/>
                      <a:pt x="44610" y="68596"/>
                    </a:cubicBezTo>
                    <a:cubicBezTo>
                      <a:pt x="44584" y="68700"/>
                      <a:pt x="44532" y="68778"/>
                      <a:pt x="44480" y="68961"/>
                    </a:cubicBezTo>
                    <a:lnTo>
                      <a:pt x="44506" y="68935"/>
                    </a:lnTo>
                    <a:cubicBezTo>
                      <a:pt x="44480" y="68961"/>
                      <a:pt x="44480" y="68987"/>
                      <a:pt x="44480" y="69013"/>
                    </a:cubicBezTo>
                    <a:cubicBezTo>
                      <a:pt x="44428" y="69169"/>
                      <a:pt x="44376" y="69326"/>
                      <a:pt x="44323" y="69508"/>
                    </a:cubicBezTo>
                    <a:cubicBezTo>
                      <a:pt x="44219" y="69795"/>
                      <a:pt x="44167" y="70082"/>
                      <a:pt x="44115" y="70369"/>
                    </a:cubicBezTo>
                    <a:cubicBezTo>
                      <a:pt x="44089" y="70525"/>
                      <a:pt x="44063" y="70655"/>
                      <a:pt x="44063" y="70786"/>
                    </a:cubicBezTo>
                    <a:cubicBezTo>
                      <a:pt x="44037" y="70916"/>
                      <a:pt x="44037" y="71073"/>
                      <a:pt x="44063" y="71203"/>
                    </a:cubicBezTo>
                    <a:cubicBezTo>
                      <a:pt x="44115" y="71490"/>
                      <a:pt x="44193" y="71750"/>
                      <a:pt x="44297" y="72011"/>
                    </a:cubicBezTo>
                    <a:cubicBezTo>
                      <a:pt x="44428" y="72246"/>
                      <a:pt x="44558" y="72480"/>
                      <a:pt x="44688" y="72715"/>
                    </a:cubicBezTo>
                    <a:cubicBezTo>
                      <a:pt x="44741" y="72845"/>
                      <a:pt x="44819" y="72924"/>
                      <a:pt x="44871" y="73028"/>
                    </a:cubicBezTo>
                    <a:lnTo>
                      <a:pt x="44871" y="73028"/>
                    </a:lnTo>
                    <a:lnTo>
                      <a:pt x="44871" y="73028"/>
                    </a:lnTo>
                    <a:cubicBezTo>
                      <a:pt x="44949" y="73132"/>
                      <a:pt x="45027" y="73237"/>
                      <a:pt x="45106" y="73341"/>
                    </a:cubicBezTo>
                    <a:lnTo>
                      <a:pt x="45262" y="73497"/>
                    </a:lnTo>
                    <a:lnTo>
                      <a:pt x="45288" y="73680"/>
                    </a:lnTo>
                    <a:lnTo>
                      <a:pt x="45288" y="73680"/>
                    </a:lnTo>
                    <a:lnTo>
                      <a:pt x="45288" y="73706"/>
                    </a:lnTo>
                    <a:lnTo>
                      <a:pt x="45288" y="73732"/>
                    </a:lnTo>
                    <a:lnTo>
                      <a:pt x="45314" y="73836"/>
                    </a:lnTo>
                    <a:cubicBezTo>
                      <a:pt x="45366" y="73993"/>
                      <a:pt x="45392" y="74123"/>
                      <a:pt x="45418" y="74227"/>
                    </a:cubicBezTo>
                    <a:lnTo>
                      <a:pt x="45418" y="74253"/>
                    </a:lnTo>
                    <a:lnTo>
                      <a:pt x="45418" y="74279"/>
                    </a:lnTo>
                    <a:lnTo>
                      <a:pt x="45418" y="74279"/>
                    </a:lnTo>
                    <a:lnTo>
                      <a:pt x="45418" y="74305"/>
                    </a:lnTo>
                    <a:lnTo>
                      <a:pt x="45418" y="74358"/>
                    </a:lnTo>
                    <a:lnTo>
                      <a:pt x="45418" y="74384"/>
                    </a:lnTo>
                    <a:lnTo>
                      <a:pt x="45418" y="74384"/>
                    </a:lnTo>
                    <a:cubicBezTo>
                      <a:pt x="45497" y="74618"/>
                      <a:pt x="45549" y="74801"/>
                      <a:pt x="45575" y="74957"/>
                    </a:cubicBezTo>
                    <a:lnTo>
                      <a:pt x="45601" y="75062"/>
                    </a:lnTo>
                    <a:lnTo>
                      <a:pt x="45601" y="75114"/>
                    </a:lnTo>
                    <a:lnTo>
                      <a:pt x="45601" y="75166"/>
                    </a:lnTo>
                    <a:cubicBezTo>
                      <a:pt x="45601" y="75218"/>
                      <a:pt x="45601" y="75270"/>
                      <a:pt x="45627" y="75348"/>
                    </a:cubicBezTo>
                    <a:lnTo>
                      <a:pt x="45627" y="75374"/>
                    </a:lnTo>
                    <a:lnTo>
                      <a:pt x="45627" y="75427"/>
                    </a:lnTo>
                    <a:cubicBezTo>
                      <a:pt x="45653" y="75635"/>
                      <a:pt x="45705" y="75818"/>
                      <a:pt x="45705" y="76000"/>
                    </a:cubicBezTo>
                    <a:cubicBezTo>
                      <a:pt x="45731" y="76183"/>
                      <a:pt x="45757" y="76365"/>
                      <a:pt x="45784" y="76600"/>
                    </a:cubicBezTo>
                    <a:lnTo>
                      <a:pt x="45784" y="76652"/>
                    </a:lnTo>
                    <a:lnTo>
                      <a:pt x="45784" y="76808"/>
                    </a:lnTo>
                    <a:lnTo>
                      <a:pt x="45784" y="76861"/>
                    </a:lnTo>
                    <a:lnTo>
                      <a:pt x="45784" y="76887"/>
                    </a:lnTo>
                    <a:cubicBezTo>
                      <a:pt x="45784" y="77017"/>
                      <a:pt x="45810" y="77173"/>
                      <a:pt x="45810" y="77304"/>
                    </a:cubicBezTo>
                    <a:cubicBezTo>
                      <a:pt x="45784" y="77408"/>
                      <a:pt x="45784" y="77512"/>
                      <a:pt x="45757" y="77617"/>
                    </a:cubicBezTo>
                    <a:lnTo>
                      <a:pt x="45627" y="77982"/>
                    </a:lnTo>
                    <a:lnTo>
                      <a:pt x="45627" y="78008"/>
                    </a:lnTo>
                    <a:lnTo>
                      <a:pt x="45627" y="78008"/>
                    </a:lnTo>
                    <a:lnTo>
                      <a:pt x="45627" y="78008"/>
                    </a:lnTo>
                    <a:cubicBezTo>
                      <a:pt x="45549" y="78242"/>
                      <a:pt x="45471" y="78451"/>
                      <a:pt x="45340" y="78660"/>
                    </a:cubicBezTo>
                    <a:cubicBezTo>
                      <a:pt x="45314" y="78712"/>
                      <a:pt x="45262" y="78764"/>
                      <a:pt x="45236" y="78816"/>
                    </a:cubicBezTo>
                    <a:cubicBezTo>
                      <a:pt x="45158" y="78842"/>
                      <a:pt x="45106" y="78894"/>
                      <a:pt x="45027" y="78920"/>
                    </a:cubicBezTo>
                    <a:cubicBezTo>
                      <a:pt x="44871" y="78998"/>
                      <a:pt x="44688" y="79051"/>
                      <a:pt x="44506" y="79103"/>
                    </a:cubicBezTo>
                    <a:lnTo>
                      <a:pt x="44480" y="79103"/>
                    </a:lnTo>
                    <a:lnTo>
                      <a:pt x="44480" y="79103"/>
                    </a:lnTo>
                    <a:lnTo>
                      <a:pt x="44480" y="79103"/>
                    </a:lnTo>
                    <a:lnTo>
                      <a:pt x="44454" y="79103"/>
                    </a:lnTo>
                    <a:lnTo>
                      <a:pt x="44350" y="79129"/>
                    </a:lnTo>
                    <a:lnTo>
                      <a:pt x="44297" y="79129"/>
                    </a:lnTo>
                    <a:lnTo>
                      <a:pt x="44271" y="79155"/>
                    </a:lnTo>
                    <a:cubicBezTo>
                      <a:pt x="44167" y="79181"/>
                      <a:pt x="44063" y="79233"/>
                      <a:pt x="43958" y="79285"/>
                    </a:cubicBezTo>
                    <a:cubicBezTo>
                      <a:pt x="43880" y="79337"/>
                      <a:pt x="43802" y="79390"/>
                      <a:pt x="43724" y="79468"/>
                    </a:cubicBezTo>
                    <a:cubicBezTo>
                      <a:pt x="43698" y="79494"/>
                      <a:pt x="43698" y="79520"/>
                      <a:pt x="43672" y="79546"/>
                    </a:cubicBezTo>
                    <a:cubicBezTo>
                      <a:pt x="43620" y="79598"/>
                      <a:pt x="43593" y="79676"/>
                      <a:pt x="43567" y="79728"/>
                    </a:cubicBezTo>
                    <a:cubicBezTo>
                      <a:pt x="43515" y="79833"/>
                      <a:pt x="43489" y="79937"/>
                      <a:pt x="43489" y="80041"/>
                    </a:cubicBezTo>
                    <a:lnTo>
                      <a:pt x="43489" y="80224"/>
                    </a:lnTo>
                    <a:lnTo>
                      <a:pt x="43489" y="80432"/>
                    </a:lnTo>
                    <a:lnTo>
                      <a:pt x="43489" y="80432"/>
                    </a:lnTo>
                    <a:cubicBezTo>
                      <a:pt x="43489" y="80563"/>
                      <a:pt x="43515" y="80693"/>
                      <a:pt x="43541" y="80823"/>
                    </a:cubicBezTo>
                    <a:lnTo>
                      <a:pt x="43541" y="80928"/>
                    </a:lnTo>
                    <a:lnTo>
                      <a:pt x="43541" y="80980"/>
                    </a:lnTo>
                    <a:lnTo>
                      <a:pt x="43541" y="81006"/>
                    </a:lnTo>
                    <a:lnTo>
                      <a:pt x="43567" y="81267"/>
                    </a:lnTo>
                    <a:lnTo>
                      <a:pt x="43567" y="81397"/>
                    </a:lnTo>
                    <a:lnTo>
                      <a:pt x="43567" y="81554"/>
                    </a:lnTo>
                    <a:cubicBezTo>
                      <a:pt x="43593" y="81866"/>
                      <a:pt x="43620" y="82205"/>
                      <a:pt x="43620" y="82544"/>
                    </a:cubicBezTo>
                    <a:cubicBezTo>
                      <a:pt x="43620" y="82622"/>
                      <a:pt x="43593" y="82727"/>
                      <a:pt x="43593" y="82831"/>
                    </a:cubicBezTo>
                    <a:lnTo>
                      <a:pt x="43593" y="82831"/>
                    </a:lnTo>
                    <a:lnTo>
                      <a:pt x="43541" y="82857"/>
                    </a:lnTo>
                    <a:cubicBezTo>
                      <a:pt x="43437" y="82909"/>
                      <a:pt x="43307" y="82935"/>
                      <a:pt x="43202" y="82961"/>
                    </a:cubicBezTo>
                    <a:lnTo>
                      <a:pt x="43150" y="82961"/>
                    </a:lnTo>
                    <a:lnTo>
                      <a:pt x="43046" y="82987"/>
                    </a:lnTo>
                    <a:cubicBezTo>
                      <a:pt x="42863" y="83040"/>
                      <a:pt x="42733" y="83092"/>
                      <a:pt x="42603" y="83118"/>
                    </a:cubicBezTo>
                    <a:cubicBezTo>
                      <a:pt x="42446" y="83170"/>
                      <a:pt x="42316" y="83248"/>
                      <a:pt x="42159" y="83326"/>
                    </a:cubicBezTo>
                    <a:cubicBezTo>
                      <a:pt x="42081" y="83352"/>
                      <a:pt x="42029" y="83405"/>
                      <a:pt x="41951" y="83457"/>
                    </a:cubicBezTo>
                    <a:cubicBezTo>
                      <a:pt x="41899" y="83483"/>
                      <a:pt x="41873" y="83535"/>
                      <a:pt x="41821" y="83561"/>
                    </a:cubicBezTo>
                    <a:cubicBezTo>
                      <a:pt x="41794" y="83613"/>
                      <a:pt x="41768" y="83639"/>
                      <a:pt x="41742" y="83691"/>
                    </a:cubicBezTo>
                    <a:lnTo>
                      <a:pt x="41742" y="83691"/>
                    </a:lnTo>
                    <a:cubicBezTo>
                      <a:pt x="41690" y="83796"/>
                      <a:pt x="41638" y="83874"/>
                      <a:pt x="41612" y="83978"/>
                    </a:cubicBezTo>
                    <a:cubicBezTo>
                      <a:pt x="41586" y="84082"/>
                      <a:pt x="41560" y="84213"/>
                      <a:pt x="41560" y="84317"/>
                    </a:cubicBezTo>
                    <a:cubicBezTo>
                      <a:pt x="41560" y="84395"/>
                      <a:pt x="41560" y="84500"/>
                      <a:pt x="41586" y="84578"/>
                    </a:cubicBezTo>
                    <a:cubicBezTo>
                      <a:pt x="41586" y="84656"/>
                      <a:pt x="41612" y="84760"/>
                      <a:pt x="41612" y="84839"/>
                    </a:cubicBezTo>
                    <a:lnTo>
                      <a:pt x="41612" y="84917"/>
                    </a:lnTo>
                    <a:lnTo>
                      <a:pt x="41612" y="84943"/>
                    </a:lnTo>
                    <a:cubicBezTo>
                      <a:pt x="41638" y="85073"/>
                      <a:pt x="41638" y="85178"/>
                      <a:pt x="41664" y="85256"/>
                    </a:cubicBezTo>
                    <a:cubicBezTo>
                      <a:pt x="41664" y="85386"/>
                      <a:pt x="41690" y="85569"/>
                      <a:pt x="41716" y="85751"/>
                    </a:cubicBezTo>
                    <a:lnTo>
                      <a:pt x="41716" y="85855"/>
                    </a:lnTo>
                    <a:lnTo>
                      <a:pt x="41716" y="85934"/>
                    </a:lnTo>
                    <a:lnTo>
                      <a:pt x="41716" y="86351"/>
                    </a:lnTo>
                    <a:lnTo>
                      <a:pt x="41716" y="86351"/>
                    </a:lnTo>
                    <a:cubicBezTo>
                      <a:pt x="41716" y="86481"/>
                      <a:pt x="41690" y="86638"/>
                      <a:pt x="41664" y="86768"/>
                    </a:cubicBezTo>
                    <a:cubicBezTo>
                      <a:pt x="41638" y="86820"/>
                      <a:pt x="41612" y="86872"/>
                      <a:pt x="41586" y="86924"/>
                    </a:cubicBezTo>
                    <a:cubicBezTo>
                      <a:pt x="41534" y="87003"/>
                      <a:pt x="41456" y="87081"/>
                      <a:pt x="41403" y="87159"/>
                    </a:cubicBezTo>
                    <a:lnTo>
                      <a:pt x="41351" y="87211"/>
                    </a:lnTo>
                    <a:lnTo>
                      <a:pt x="41351" y="87211"/>
                    </a:lnTo>
                    <a:lnTo>
                      <a:pt x="41325" y="87263"/>
                    </a:lnTo>
                    <a:cubicBezTo>
                      <a:pt x="41273" y="87315"/>
                      <a:pt x="41247" y="87341"/>
                      <a:pt x="41221" y="87394"/>
                    </a:cubicBezTo>
                    <a:lnTo>
                      <a:pt x="41221" y="87420"/>
                    </a:lnTo>
                    <a:cubicBezTo>
                      <a:pt x="41064" y="87654"/>
                      <a:pt x="40934" y="87837"/>
                      <a:pt x="40804" y="88019"/>
                    </a:cubicBezTo>
                    <a:lnTo>
                      <a:pt x="40804" y="88019"/>
                    </a:lnTo>
                    <a:lnTo>
                      <a:pt x="40804" y="88019"/>
                    </a:lnTo>
                    <a:lnTo>
                      <a:pt x="40804" y="88019"/>
                    </a:lnTo>
                    <a:lnTo>
                      <a:pt x="40595" y="88280"/>
                    </a:lnTo>
                    <a:cubicBezTo>
                      <a:pt x="40465" y="88463"/>
                      <a:pt x="40282" y="88645"/>
                      <a:pt x="40126" y="88828"/>
                    </a:cubicBezTo>
                    <a:cubicBezTo>
                      <a:pt x="40022" y="88906"/>
                      <a:pt x="39943" y="88958"/>
                      <a:pt x="39839" y="89036"/>
                    </a:cubicBezTo>
                    <a:cubicBezTo>
                      <a:pt x="39761" y="89088"/>
                      <a:pt x="39683" y="89140"/>
                      <a:pt x="39578" y="89193"/>
                    </a:cubicBezTo>
                    <a:lnTo>
                      <a:pt x="39370" y="89323"/>
                    </a:lnTo>
                    <a:lnTo>
                      <a:pt x="39370" y="89323"/>
                    </a:lnTo>
                    <a:lnTo>
                      <a:pt x="39057" y="89505"/>
                    </a:lnTo>
                    <a:cubicBezTo>
                      <a:pt x="38874" y="89610"/>
                      <a:pt x="38718" y="89766"/>
                      <a:pt x="38588" y="89923"/>
                    </a:cubicBezTo>
                    <a:cubicBezTo>
                      <a:pt x="38509" y="90027"/>
                      <a:pt x="38431" y="90131"/>
                      <a:pt x="38379" y="90235"/>
                    </a:cubicBezTo>
                    <a:cubicBezTo>
                      <a:pt x="38275" y="90392"/>
                      <a:pt x="38170" y="90574"/>
                      <a:pt x="38040" y="90731"/>
                    </a:cubicBezTo>
                    <a:lnTo>
                      <a:pt x="38014" y="90783"/>
                    </a:lnTo>
                    <a:lnTo>
                      <a:pt x="38014" y="90783"/>
                    </a:lnTo>
                    <a:cubicBezTo>
                      <a:pt x="37936" y="90887"/>
                      <a:pt x="37884" y="90966"/>
                      <a:pt x="37805" y="91044"/>
                    </a:cubicBezTo>
                    <a:cubicBezTo>
                      <a:pt x="37701" y="91200"/>
                      <a:pt x="37597" y="91331"/>
                      <a:pt x="37519" y="91435"/>
                    </a:cubicBezTo>
                    <a:lnTo>
                      <a:pt x="37467" y="91487"/>
                    </a:lnTo>
                    <a:lnTo>
                      <a:pt x="37467" y="91487"/>
                    </a:lnTo>
                    <a:lnTo>
                      <a:pt x="37467" y="91487"/>
                    </a:lnTo>
                    <a:lnTo>
                      <a:pt x="37467" y="91487"/>
                    </a:lnTo>
                    <a:cubicBezTo>
                      <a:pt x="37414" y="91565"/>
                      <a:pt x="37336" y="91643"/>
                      <a:pt x="37284" y="91722"/>
                    </a:cubicBezTo>
                    <a:lnTo>
                      <a:pt x="37206" y="91800"/>
                    </a:lnTo>
                    <a:lnTo>
                      <a:pt x="36893" y="92165"/>
                    </a:lnTo>
                    <a:lnTo>
                      <a:pt x="36841" y="92191"/>
                    </a:lnTo>
                    <a:lnTo>
                      <a:pt x="36841" y="92191"/>
                    </a:lnTo>
                    <a:lnTo>
                      <a:pt x="36841" y="92191"/>
                    </a:lnTo>
                    <a:lnTo>
                      <a:pt x="36815" y="92191"/>
                    </a:lnTo>
                    <a:lnTo>
                      <a:pt x="36710" y="92295"/>
                    </a:lnTo>
                    <a:lnTo>
                      <a:pt x="36606" y="92426"/>
                    </a:lnTo>
                    <a:lnTo>
                      <a:pt x="36398" y="92608"/>
                    </a:lnTo>
                    <a:lnTo>
                      <a:pt x="36215" y="92817"/>
                    </a:lnTo>
                    <a:cubicBezTo>
                      <a:pt x="36111" y="92921"/>
                      <a:pt x="36006" y="92999"/>
                      <a:pt x="35980" y="93025"/>
                    </a:cubicBezTo>
                    <a:lnTo>
                      <a:pt x="35954" y="93025"/>
                    </a:lnTo>
                    <a:lnTo>
                      <a:pt x="35954" y="93025"/>
                    </a:lnTo>
                    <a:lnTo>
                      <a:pt x="35876" y="93103"/>
                    </a:lnTo>
                    <a:lnTo>
                      <a:pt x="35772" y="93182"/>
                    </a:lnTo>
                    <a:lnTo>
                      <a:pt x="35772" y="93182"/>
                    </a:lnTo>
                    <a:lnTo>
                      <a:pt x="35772" y="93182"/>
                    </a:lnTo>
                    <a:lnTo>
                      <a:pt x="35772" y="93182"/>
                    </a:lnTo>
                    <a:lnTo>
                      <a:pt x="35772" y="93208"/>
                    </a:lnTo>
                    <a:lnTo>
                      <a:pt x="35772" y="93208"/>
                    </a:lnTo>
                    <a:lnTo>
                      <a:pt x="35772" y="93208"/>
                    </a:lnTo>
                    <a:lnTo>
                      <a:pt x="35407" y="93521"/>
                    </a:lnTo>
                    <a:lnTo>
                      <a:pt x="35407" y="93521"/>
                    </a:lnTo>
                    <a:lnTo>
                      <a:pt x="35355" y="93573"/>
                    </a:lnTo>
                    <a:lnTo>
                      <a:pt x="34964" y="93964"/>
                    </a:lnTo>
                    <a:cubicBezTo>
                      <a:pt x="34911" y="93990"/>
                      <a:pt x="34859" y="93990"/>
                      <a:pt x="34833" y="94016"/>
                    </a:cubicBezTo>
                    <a:lnTo>
                      <a:pt x="34729" y="94094"/>
                    </a:lnTo>
                    <a:lnTo>
                      <a:pt x="34729" y="94094"/>
                    </a:lnTo>
                    <a:lnTo>
                      <a:pt x="34729" y="94094"/>
                    </a:lnTo>
                    <a:lnTo>
                      <a:pt x="34729" y="94094"/>
                    </a:lnTo>
                    <a:lnTo>
                      <a:pt x="34677" y="94120"/>
                    </a:lnTo>
                    <a:cubicBezTo>
                      <a:pt x="34625" y="94172"/>
                      <a:pt x="34546" y="94225"/>
                      <a:pt x="34494" y="94277"/>
                    </a:cubicBezTo>
                    <a:cubicBezTo>
                      <a:pt x="34442" y="94329"/>
                      <a:pt x="34390" y="94407"/>
                      <a:pt x="34338" y="94459"/>
                    </a:cubicBezTo>
                    <a:cubicBezTo>
                      <a:pt x="34286" y="94511"/>
                      <a:pt x="34260" y="94563"/>
                      <a:pt x="34207" y="94616"/>
                    </a:cubicBezTo>
                    <a:lnTo>
                      <a:pt x="34207" y="94616"/>
                    </a:lnTo>
                    <a:lnTo>
                      <a:pt x="34181" y="94642"/>
                    </a:lnTo>
                    <a:cubicBezTo>
                      <a:pt x="34129" y="94720"/>
                      <a:pt x="34103" y="94798"/>
                      <a:pt x="34051" y="94850"/>
                    </a:cubicBezTo>
                    <a:lnTo>
                      <a:pt x="33869" y="95059"/>
                    </a:lnTo>
                    <a:lnTo>
                      <a:pt x="33921" y="95059"/>
                    </a:lnTo>
                    <a:lnTo>
                      <a:pt x="33973" y="95059"/>
                    </a:lnTo>
                    <a:cubicBezTo>
                      <a:pt x="33973" y="95059"/>
                      <a:pt x="33973" y="95059"/>
                      <a:pt x="33973" y="95085"/>
                    </a:cubicBezTo>
                    <a:lnTo>
                      <a:pt x="33895" y="95085"/>
                    </a:lnTo>
                    <a:lnTo>
                      <a:pt x="33842" y="95085"/>
                    </a:lnTo>
                    <a:cubicBezTo>
                      <a:pt x="33660" y="95111"/>
                      <a:pt x="33477" y="95111"/>
                      <a:pt x="33373" y="95111"/>
                    </a:cubicBezTo>
                    <a:lnTo>
                      <a:pt x="33217" y="95111"/>
                    </a:lnTo>
                    <a:lnTo>
                      <a:pt x="32565" y="95137"/>
                    </a:lnTo>
                    <a:lnTo>
                      <a:pt x="31887" y="95137"/>
                    </a:lnTo>
                    <a:lnTo>
                      <a:pt x="31835" y="95137"/>
                    </a:lnTo>
                    <a:lnTo>
                      <a:pt x="31783" y="95137"/>
                    </a:lnTo>
                    <a:lnTo>
                      <a:pt x="31626" y="95111"/>
                    </a:lnTo>
                    <a:lnTo>
                      <a:pt x="31470" y="95111"/>
                    </a:lnTo>
                    <a:lnTo>
                      <a:pt x="31418" y="95111"/>
                    </a:lnTo>
                    <a:lnTo>
                      <a:pt x="31313" y="95085"/>
                    </a:lnTo>
                    <a:lnTo>
                      <a:pt x="31261" y="95085"/>
                    </a:lnTo>
                    <a:lnTo>
                      <a:pt x="31209" y="95085"/>
                    </a:lnTo>
                    <a:cubicBezTo>
                      <a:pt x="31027" y="95033"/>
                      <a:pt x="30818" y="95007"/>
                      <a:pt x="30714" y="94981"/>
                    </a:cubicBezTo>
                    <a:lnTo>
                      <a:pt x="30662" y="94981"/>
                    </a:lnTo>
                    <a:lnTo>
                      <a:pt x="30583" y="94955"/>
                    </a:lnTo>
                    <a:cubicBezTo>
                      <a:pt x="30323" y="94876"/>
                      <a:pt x="30088" y="94850"/>
                      <a:pt x="29880" y="94824"/>
                    </a:cubicBezTo>
                    <a:lnTo>
                      <a:pt x="29723" y="94798"/>
                    </a:lnTo>
                    <a:lnTo>
                      <a:pt x="29671" y="94798"/>
                    </a:lnTo>
                    <a:lnTo>
                      <a:pt x="29619" y="94798"/>
                    </a:lnTo>
                    <a:lnTo>
                      <a:pt x="29254" y="94746"/>
                    </a:lnTo>
                    <a:cubicBezTo>
                      <a:pt x="29019" y="94720"/>
                      <a:pt x="28785" y="94694"/>
                      <a:pt x="28550" y="94694"/>
                    </a:cubicBezTo>
                    <a:lnTo>
                      <a:pt x="28159" y="94694"/>
                    </a:lnTo>
                    <a:lnTo>
                      <a:pt x="28028" y="94694"/>
                    </a:lnTo>
                    <a:lnTo>
                      <a:pt x="27403" y="94694"/>
                    </a:lnTo>
                    <a:lnTo>
                      <a:pt x="27142" y="94694"/>
                    </a:lnTo>
                    <a:cubicBezTo>
                      <a:pt x="26933" y="94694"/>
                      <a:pt x="26699" y="94694"/>
                      <a:pt x="26464" y="94668"/>
                    </a:cubicBezTo>
                    <a:lnTo>
                      <a:pt x="26203" y="94642"/>
                    </a:lnTo>
                    <a:lnTo>
                      <a:pt x="25969" y="94616"/>
                    </a:lnTo>
                    <a:cubicBezTo>
                      <a:pt x="25786" y="94563"/>
                      <a:pt x="25604" y="94537"/>
                      <a:pt x="25395" y="94485"/>
                    </a:cubicBezTo>
                    <a:lnTo>
                      <a:pt x="25395" y="94485"/>
                    </a:lnTo>
                    <a:lnTo>
                      <a:pt x="25239" y="94407"/>
                    </a:lnTo>
                    <a:lnTo>
                      <a:pt x="25134" y="94381"/>
                    </a:lnTo>
                    <a:lnTo>
                      <a:pt x="25108" y="94381"/>
                    </a:lnTo>
                    <a:lnTo>
                      <a:pt x="25108" y="94381"/>
                    </a:lnTo>
                    <a:lnTo>
                      <a:pt x="25108" y="94381"/>
                    </a:lnTo>
                    <a:lnTo>
                      <a:pt x="25082" y="94381"/>
                    </a:lnTo>
                    <a:lnTo>
                      <a:pt x="25082" y="94381"/>
                    </a:lnTo>
                    <a:lnTo>
                      <a:pt x="24769" y="94251"/>
                    </a:lnTo>
                    <a:lnTo>
                      <a:pt x="24769" y="94251"/>
                    </a:lnTo>
                    <a:lnTo>
                      <a:pt x="24743" y="94251"/>
                    </a:lnTo>
                    <a:lnTo>
                      <a:pt x="24665" y="94225"/>
                    </a:lnTo>
                    <a:lnTo>
                      <a:pt x="24665" y="94225"/>
                    </a:lnTo>
                    <a:lnTo>
                      <a:pt x="24665" y="94225"/>
                    </a:lnTo>
                    <a:lnTo>
                      <a:pt x="24639" y="94225"/>
                    </a:lnTo>
                    <a:lnTo>
                      <a:pt x="24613" y="94225"/>
                    </a:lnTo>
                    <a:lnTo>
                      <a:pt x="24613" y="94225"/>
                    </a:lnTo>
                    <a:cubicBezTo>
                      <a:pt x="24430" y="94146"/>
                      <a:pt x="24196" y="94042"/>
                      <a:pt x="23961" y="93938"/>
                    </a:cubicBezTo>
                    <a:cubicBezTo>
                      <a:pt x="23388" y="93677"/>
                      <a:pt x="22892" y="93442"/>
                      <a:pt x="22371" y="93208"/>
                    </a:cubicBezTo>
                    <a:cubicBezTo>
                      <a:pt x="22188" y="93129"/>
                      <a:pt x="21980" y="93051"/>
                      <a:pt x="21719" y="92947"/>
                    </a:cubicBezTo>
                    <a:lnTo>
                      <a:pt x="21693" y="92947"/>
                    </a:lnTo>
                    <a:lnTo>
                      <a:pt x="21693" y="92947"/>
                    </a:lnTo>
                    <a:lnTo>
                      <a:pt x="21563" y="92895"/>
                    </a:lnTo>
                    <a:lnTo>
                      <a:pt x="21328" y="92791"/>
                    </a:lnTo>
                    <a:lnTo>
                      <a:pt x="21302" y="92791"/>
                    </a:lnTo>
                    <a:lnTo>
                      <a:pt x="21276" y="92791"/>
                    </a:lnTo>
                    <a:lnTo>
                      <a:pt x="21250" y="92791"/>
                    </a:lnTo>
                    <a:lnTo>
                      <a:pt x="21224" y="92791"/>
                    </a:lnTo>
                    <a:lnTo>
                      <a:pt x="21198" y="92791"/>
                    </a:lnTo>
                    <a:lnTo>
                      <a:pt x="21015" y="92738"/>
                    </a:lnTo>
                    <a:lnTo>
                      <a:pt x="21015" y="92738"/>
                    </a:lnTo>
                    <a:lnTo>
                      <a:pt x="21015" y="92738"/>
                    </a:lnTo>
                    <a:lnTo>
                      <a:pt x="20885" y="92686"/>
                    </a:lnTo>
                    <a:lnTo>
                      <a:pt x="20885" y="92686"/>
                    </a:lnTo>
                    <a:lnTo>
                      <a:pt x="20885" y="92686"/>
                    </a:lnTo>
                    <a:lnTo>
                      <a:pt x="20833" y="92686"/>
                    </a:lnTo>
                    <a:lnTo>
                      <a:pt x="20702" y="92660"/>
                    </a:lnTo>
                    <a:lnTo>
                      <a:pt x="20598" y="92608"/>
                    </a:lnTo>
                    <a:lnTo>
                      <a:pt x="20468" y="92582"/>
                    </a:lnTo>
                    <a:lnTo>
                      <a:pt x="20441" y="92582"/>
                    </a:lnTo>
                    <a:lnTo>
                      <a:pt x="20415" y="92582"/>
                    </a:lnTo>
                    <a:cubicBezTo>
                      <a:pt x="20337" y="92556"/>
                      <a:pt x="20233" y="92556"/>
                      <a:pt x="20129" y="92530"/>
                    </a:cubicBezTo>
                    <a:lnTo>
                      <a:pt x="20103" y="92530"/>
                    </a:lnTo>
                    <a:lnTo>
                      <a:pt x="20103" y="92530"/>
                    </a:lnTo>
                    <a:lnTo>
                      <a:pt x="19972" y="92504"/>
                    </a:lnTo>
                    <a:lnTo>
                      <a:pt x="19920" y="92504"/>
                    </a:lnTo>
                    <a:lnTo>
                      <a:pt x="19894" y="92504"/>
                    </a:lnTo>
                    <a:lnTo>
                      <a:pt x="19868" y="92504"/>
                    </a:lnTo>
                    <a:lnTo>
                      <a:pt x="19633" y="92452"/>
                    </a:lnTo>
                    <a:cubicBezTo>
                      <a:pt x="19503" y="92399"/>
                      <a:pt x="19346" y="92373"/>
                      <a:pt x="19242" y="92321"/>
                    </a:cubicBezTo>
                    <a:cubicBezTo>
                      <a:pt x="19060" y="92269"/>
                      <a:pt x="18877" y="92191"/>
                      <a:pt x="18721" y="92113"/>
                    </a:cubicBezTo>
                    <a:cubicBezTo>
                      <a:pt x="18642" y="92087"/>
                      <a:pt x="18564" y="92034"/>
                      <a:pt x="18512" y="92008"/>
                    </a:cubicBezTo>
                    <a:cubicBezTo>
                      <a:pt x="18434" y="91956"/>
                      <a:pt x="18382" y="91904"/>
                      <a:pt x="18304" y="91852"/>
                    </a:cubicBezTo>
                    <a:lnTo>
                      <a:pt x="18199" y="91748"/>
                    </a:lnTo>
                    <a:lnTo>
                      <a:pt x="18121" y="91696"/>
                    </a:lnTo>
                    <a:lnTo>
                      <a:pt x="18121" y="91696"/>
                    </a:lnTo>
                    <a:lnTo>
                      <a:pt x="18121" y="91696"/>
                    </a:lnTo>
                    <a:lnTo>
                      <a:pt x="18095" y="91669"/>
                    </a:lnTo>
                    <a:cubicBezTo>
                      <a:pt x="18017" y="91591"/>
                      <a:pt x="17939" y="91487"/>
                      <a:pt x="17886" y="91435"/>
                    </a:cubicBezTo>
                    <a:lnTo>
                      <a:pt x="17886" y="91435"/>
                    </a:lnTo>
                    <a:lnTo>
                      <a:pt x="17886" y="91435"/>
                    </a:lnTo>
                    <a:lnTo>
                      <a:pt x="17886" y="91435"/>
                    </a:lnTo>
                    <a:lnTo>
                      <a:pt x="17886" y="91435"/>
                    </a:lnTo>
                    <a:lnTo>
                      <a:pt x="17886" y="91435"/>
                    </a:lnTo>
                    <a:lnTo>
                      <a:pt x="17834" y="91357"/>
                    </a:lnTo>
                    <a:lnTo>
                      <a:pt x="17834" y="91357"/>
                    </a:lnTo>
                    <a:lnTo>
                      <a:pt x="17834" y="91331"/>
                    </a:lnTo>
                    <a:lnTo>
                      <a:pt x="17808" y="91278"/>
                    </a:lnTo>
                    <a:lnTo>
                      <a:pt x="17808" y="91278"/>
                    </a:lnTo>
                    <a:lnTo>
                      <a:pt x="17808" y="91278"/>
                    </a:lnTo>
                    <a:lnTo>
                      <a:pt x="17808" y="91278"/>
                    </a:lnTo>
                    <a:lnTo>
                      <a:pt x="17808" y="91278"/>
                    </a:lnTo>
                    <a:lnTo>
                      <a:pt x="17808" y="91278"/>
                    </a:lnTo>
                    <a:lnTo>
                      <a:pt x="17808" y="91278"/>
                    </a:lnTo>
                    <a:cubicBezTo>
                      <a:pt x="17678" y="91148"/>
                      <a:pt x="17443" y="90835"/>
                      <a:pt x="17182" y="90574"/>
                    </a:cubicBezTo>
                    <a:cubicBezTo>
                      <a:pt x="17078" y="90470"/>
                      <a:pt x="16948" y="90340"/>
                      <a:pt x="16791" y="90262"/>
                    </a:cubicBezTo>
                    <a:lnTo>
                      <a:pt x="16713" y="90209"/>
                    </a:lnTo>
                    <a:cubicBezTo>
                      <a:pt x="16661" y="90183"/>
                      <a:pt x="16609" y="90183"/>
                      <a:pt x="16583" y="90157"/>
                    </a:cubicBezTo>
                    <a:lnTo>
                      <a:pt x="16557" y="90157"/>
                    </a:lnTo>
                    <a:cubicBezTo>
                      <a:pt x="16478" y="90131"/>
                      <a:pt x="16400" y="90105"/>
                      <a:pt x="16322" y="90079"/>
                    </a:cubicBezTo>
                    <a:cubicBezTo>
                      <a:pt x="16166" y="90053"/>
                      <a:pt x="16009" y="90027"/>
                      <a:pt x="15853" y="90027"/>
                    </a:cubicBezTo>
                    <a:lnTo>
                      <a:pt x="15827" y="90027"/>
                    </a:lnTo>
                    <a:cubicBezTo>
                      <a:pt x="15462" y="89975"/>
                      <a:pt x="15097" y="89949"/>
                      <a:pt x="14732" y="89949"/>
                    </a:cubicBezTo>
                    <a:lnTo>
                      <a:pt x="14575" y="89949"/>
                    </a:lnTo>
                    <a:lnTo>
                      <a:pt x="14497" y="89949"/>
                    </a:lnTo>
                    <a:lnTo>
                      <a:pt x="13663" y="89923"/>
                    </a:lnTo>
                    <a:lnTo>
                      <a:pt x="13663" y="89923"/>
                    </a:lnTo>
                    <a:cubicBezTo>
                      <a:pt x="13506" y="89923"/>
                      <a:pt x="13350" y="89897"/>
                      <a:pt x="13219" y="89870"/>
                    </a:cubicBezTo>
                    <a:lnTo>
                      <a:pt x="12907" y="89844"/>
                    </a:lnTo>
                    <a:lnTo>
                      <a:pt x="12828" y="89844"/>
                    </a:lnTo>
                    <a:lnTo>
                      <a:pt x="12776" y="89844"/>
                    </a:lnTo>
                    <a:lnTo>
                      <a:pt x="12776" y="89844"/>
                    </a:lnTo>
                    <a:lnTo>
                      <a:pt x="12437" y="89792"/>
                    </a:lnTo>
                    <a:cubicBezTo>
                      <a:pt x="12307" y="89766"/>
                      <a:pt x="12177" y="89740"/>
                      <a:pt x="12072" y="89688"/>
                    </a:cubicBezTo>
                    <a:lnTo>
                      <a:pt x="11994" y="89662"/>
                    </a:lnTo>
                    <a:lnTo>
                      <a:pt x="11916" y="89636"/>
                    </a:lnTo>
                    <a:lnTo>
                      <a:pt x="11890" y="89636"/>
                    </a:lnTo>
                    <a:lnTo>
                      <a:pt x="11864" y="89636"/>
                    </a:lnTo>
                    <a:lnTo>
                      <a:pt x="11786" y="89584"/>
                    </a:lnTo>
                    <a:lnTo>
                      <a:pt x="11577" y="89479"/>
                    </a:lnTo>
                    <a:lnTo>
                      <a:pt x="11420" y="89349"/>
                    </a:lnTo>
                    <a:cubicBezTo>
                      <a:pt x="11394" y="89323"/>
                      <a:pt x="11342" y="89297"/>
                      <a:pt x="11316" y="89271"/>
                    </a:cubicBezTo>
                    <a:cubicBezTo>
                      <a:pt x="11264" y="89219"/>
                      <a:pt x="11212" y="89193"/>
                      <a:pt x="11160" y="89167"/>
                    </a:cubicBezTo>
                    <a:cubicBezTo>
                      <a:pt x="11082" y="89140"/>
                      <a:pt x="11029" y="89114"/>
                      <a:pt x="10951" y="89114"/>
                    </a:cubicBezTo>
                    <a:cubicBezTo>
                      <a:pt x="10899" y="89114"/>
                      <a:pt x="10847" y="89114"/>
                      <a:pt x="10795" y="89114"/>
                    </a:cubicBezTo>
                    <a:lnTo>
                      <a:pt x="10690" y="89140"/>
                    </a:lnTo>
                    <a:cubicBezTo>
                      <a:pt x="10586" y="89167"/>
                      <a:pt x="10482" y="89193"/>
                      <a:pt x="10378" y="89219"/>
                    </a:cubicBezTo>
                    <a:cubicBezTo>
                      <a:pt x="10247" y="89271"/>
                      <a:pt x="10143" y="89323"/>
                      <a:pt x="10013" y="89401"/>
                    </a:cubicBezTo>
                    <a:lnTo>
                      <a:pt x="9960" y="89427"/>
                    </a:lnTo>
                    <a:lnTo>
                      <a:pt x="9934" y="89453"/>
                    </a:lnTo>
                    <a:lnTo>
                      <a:pt x="9830" y="89558"/>
                    </a:lnTo>
                    <a:cubicBezTo>
                      <a:pt x="9726" y="89636"/>
                      <a:pt x="9595" y="89740"/>
                      <a:pt x="9543" y="89792"/>
                    </a:cubicBezTo>
                    <a:lnTo>
                      <a:pt x="9543" y="89818"/>
                    </a:lnTo>
                    <a:lnTo>
                      <a:pt x="9543" y="89818"/>
                    </a:lnTo>
                    <a:lnTo>
                      <a:pt x="9439" y="89897"/>
                    </a:lnTo>
                    <a:lnTo>
                      <a:pt x="9413" y="89949"/>
                    </a:lnTo>
                    <a:lnTo>
                      <a:pt x="9257" y="90053"/>
                    </a:lnTo>
                    <a:lnTo>
                      <a:pt x="9100" y="90183"/>
                    </a:lnTo>
                    <a:lnTo>
                      <a:pt x="8787" y="90027"/>
                    </a:lnTo>
                    <a:lnTo>
                      <a:pt x="8631" y="90131"/>
                    </a:lnTo>
                    <a:lnTo>
                      <a:pt x="8631" y="90131"/>
                    </a:lnTo>
                    <a:lnTo>
                      <a:pt x="8631" y="90131"/>
                    </a:lnTo>
                    <a:lnTo>
                      <a:pt x="8631" y="90131"/>
                    </a:lnTo>
                    <a:lnTo>
                      <a:pt x="8605" y="90157"/>
                    </a:lnTo>
                    <a:lnTo>
                      <a:pt x="8396" y="90288"/>
                    </a:lnTo>
                    <a:cubicBezTo>
                      <a:pt x="8161" y="90496"/>
                      <a:pt x="7953" y="90705"/>
                      <a:pt x="7744" y="90939"/>
                    </a:cubicBezTo>
                    <a:lnTo>
                      <a:pt x="7536" y="91174"/>
                    </a:lnTo>
                    <a:lnTo>
                      <a:pt x="7510" y="91226"/>
                    </a:lnTo>
                    <a:lnTo>
                      <a:pt x="7458" y="91278"/>
                    </a:lnTo>
                    <a:lnTo>
                      <a:pt x="7223" y="91539"/>
                    </a:lnTo>
                    <a:lnTo>
                      <a:pt x="7223" y="91539"/>
                    </a:lnTo>
                    <a:lnTo>
                      <a:pt x="7119" y="91669"/>
                    </a:lnTo>
                    <a:cubicBezTo>
                      <a:pt x="7040" y="91774"/>
                      <a:pt x="6936" y="91878"/>
                      <a:pt x="6806" y="92008"/>
                    </a:cubicBezTo>
                    <a:cubicBezTo>
                      <a:pt x="6675" y="92139"/>
                      <a:pt x="6597" y="92217"/>
                      <a:pt x="6519" y="92269"/>
                    </a:cubicBezTo>
                    <a:lnTo>
                      <a:pt x="6519" y="92269"/>
                    </a:lnTo>
                    <a:lnTo>
                      <a:pt x="6519" y="92269"/>
                    </a:lnTo>
                    <a:lnTo>
                      <a:pt x="6519" y="92269"/>
                    </a:lnTo>
                    <a:lnTo>
                      <a:pt x="6519" y="92269"/>
                    </a:lnTo>
                    <a:lnTo>
                      <a:pt x="6519" y="92295"/>
                    </a:lnTo>
                    <a:lnTo>
                      <a:pt x="6519" y="92295"/>
                    </a:lnTo>
                    <a:lnTo>
                      <a:pt x="6519" y="92295"/>
                    </a:lnTo>
                    <a:lnTo>
                      <a:pt x="6284" y="92504"/>
                    </a:lnTo>
                    <a:lnTo>
                      <a:pt x="6180" y="92556"/>
                    </a:lnTo>
                    <a:lnTo>
                      <a:pt x="6180" y="92556"/>
                    </a:lnTo>
                    <a:lnTo>
                      <a:pt x="6154" y="92582"/>
                    </a:lnTo>
                    <a:lnTo>
                      <a:pt x="6076" y="92634"/>
                    </a:lnTo>
                    <a:lnTo>
                      <a:pt x="6076" y="92634"/>
                    </a:lnTo>
                    <a:lnTo>
                      <a:pt x="6076" y="92634"/>
                    </a:lnTo>
                    <a:lnTo>
                      <a:pt x="6076" y="92634"/>
                    </a:lnTo>
                    <a:lnTo>
                      <a:pt x="6024" y="92660"/>
                    </a:lnTo>
                    <a:cubicBezTo>
                      <a:pt x="5945" y="92738"/>
                      <a:pt x="5841" y="92791"/>
                      <a:pt x="5737" y="92843"/>
                    </a:cubicBezTo>
                    <a:lnTo>
                      <a:pt x="5502" y="92973"/>
                    </a:lnTo>
                    <a:lnTo>
                      <a:pt x="5502" y="92973"/>
                    </a:lnTo>
                    <a:lnTo>
                      <a:pt x="5502" y="92973"/>
                    </a:lnTo>
                    <a:lnTo>
                      <a:pt x="5502" y="92973"/>
                    </a:lnTo>
                    <a:lnTo>
                      <a:pt x="5111" y="93156"/>
                    </a:lnTo>
                    <a:cubicBezTo>
                      <a:pt x="4981" y="93208"/>
                      <a:pt x="4850" y="93260"/>
                      <a:pt x="4694" y="93312"/>
                    </a:cubicBezTo>
                    <a:lnTo>
                      <a:pt x="1" y="97927"/>
                    </a:lnTo>
                    <a:lnTo>
                      <a:pt x="1" y="110285"/>
                    </a:lnTo>
                    <a:lnTo>
                      <a:pt x="183" y="110285"/>
                    </a:lnTo>
                    <a:cubicBezTo>
                      <a:pt x="366" y="110259"/>
                      <a:pt x="522" y="110207"/>
                      <a:pt x="653" y="110128"/>
                    </a:cubicBezTo>
                    <a:lnTo>
                      <a:pt x="653" y="110128"/>
                    </a:lnTo>
                    <a:cubicBezTo>
                      <a:pt x="731" y="110076"/>
                      <a:pt x="809" y="110050"/>
                      <a:pt x="887" y="109998"/>
                    </a:cubicBezTo>
                    <a:cubicBezTo>
                      <a:pt x="1122" y="109842"/>
                      <a:pt x="1331" y="109633"/>
                      <a:pt x="1513" y="109451"/>
                    </a:cubicBezTo>
                    <a:lnTo>
                      <a:pt x="1956" y="108981"/>
                    </a:lnTo>
                    <a:lnTo>
                      <a:pt x="1956" y="108981"/>
                    </a:lnTo>
                    <a:lnTo>
                      <a:pt x="1956" y="108981"/>
                    </a:lnTo>
                    <a:lnTo>
                      <a:pt x="2113" y="108825"/>
                    </a:lnTo>
                    <a:cubicBezTo>
                      <a:pt x="2321" y="108616"/>
                      <a:pt x="2530" y="108382"/>
                      <a:pt x="2765" y="108147"/>
                    </a:cubicBezTo>
                    <a:cubicBezTo>
                      <a:pt x="2895" y="107991"/>
                      <a:pt x="3025" y="107808"/>
                      <a:pt x="3182" y="107599"/>
                    </a:cubicBezTo>
                    <a:lnTo>
                      <a:pt x="3182" y="107599"/>
                    </a:lnTo>
                    <a:lnTo>
                      <a:pt x="3182" y="107599"/>
                    </a:lnTo>
                    <a:lnTo>
                      <a:pt x="3182" y="107599"/>
                    </a:lnTo>
                    <a:lnTo>
                      <a:pt x="3182" y="107599"/>
                    </a:lnTo>
                    <a:lnTo>
                      <a:pt x="3182" y="107599"/>
                    </a:lnTo>
                    <a:lnTo>
                      <a:pt x="3182" y="107573"/>
                    </a:lnTo>
                    <a:lnTo>
                      <a:pt x="3182" y="107573"/>
                    </a:lnTo>
                    <a:lnTo>
                      <a:pt x="3182" y="107573"/>
                    </a:lnTo>
                    <a:lnTo>
                      <a:pt x="3208" y="107547"/>
                    </a:lnTo>
                    <a:lnTo>
                      <a:pt x="3469" y="107208"/>
                    </a:lnTo>
                    <a:lnTo>
                      <a:pt x="3469" y="107208"/>
                    </a:lnTo>
                    <a:lnTo>
                      <a:pt x="3469" y="107208"/>
                    </a:lnTo>
                    <a:lnTo>
                      <a:pt x="3469" y="107208"/>
                    </a:lnTo>
                    <a:cubicBezTo>
                      <a:pt x="3573" y="107104"/>
                      <a:pt x="3651" y="107000"/>
                      <a:pt x="3729" y="106896"/>
                    </a:cubicBezTo>
                    <a:cubicBezTo>
                      <a:pt x="3912" y="106687"/>
                      <a:pt x="4094" y="106452"/>
                      <a:pt x="4303" y="106192"/>
                    </a:cubicBezTo>
                    <a:cubicBezTo>
                      <a:pt x="4381" y="106139"/>
                      <a:pt x="4459" y="106061"/>
                      <a:pt x="4564" y="105957"/>
                    </a:cubicBezTo>
                    <a:lnTo>
                      <a:pt x="4564" y="105957"/>
                    </a:lnTo>
                    <a:lnTo>
                      <a:pt x="4564" y="105957"/>
                    </a:lnTo>
                    <a:lnTo>
                      <a:pt x="4564" y="105957"/>
                    </a:lnTo>
                    <a:lnTo>
                      <a:pt x="4564" y="105957"/>
                    </a:lnTo>
                    <a:lnTo>
                      <a:pt x="4564" y="105957"/>
                    </a:lnTo>
                    <a:lnTo>
                      <a:pt x="4590" y="105905"/>
                    </a:lnTo>
                    <a:cubicBezTo>
                      <a:pt x="4668" y="105827"/>
                      <a:pt x="4746" y="105748"/>
                      <a:pt x="4824" y="105670"/>
                    </a:cubicBezTo>
                    <a:lnTo>
                      <a:pt x="4824" y="105670"/>
                    </a:lnTo>
                    <a:lnTo>
                      <a:pt x="4824" y="105670"/>
                    </a:lnTo>
                    <a:lnTo>
                      <a:pt x="4876" y="105618"/>
                    </a:lnTo>
                    <a:cubicBezTo>
                      <a:pt x="5085" y="105409"/>
                      <a:pt x="5294" y="105201"/>
                      <a:pt x="5528" y="105018"/>
                    </a:cubicBezTo>
                    <a:cubicBezTo>
                      <a:pt x="5763" y="104836"/>
                      <a:pt x="5893" y="104732"/>
                      <a:pt x="6076" y="104601"/>
                    </a:cubicBezTo>
                    <a:cubicBezTo>
                      <a:pt x="6154" y="104549"/>
                      <a:pt x="6232" y="104497"/>
                      <a:pt x="6310" y="104445"/>
                    </a:cubicBezTo>
                    <a:lnTo>
                      <a:pt x="6310" y="104445"/>
                    </a:lnTo>
                    <a:lnTo>
                      <a:pt x="6310" y="104445"/>
                    </a:lnTo>
                    <a:lnTo>
                      <a:pt x="6336" y="104419"/>
                    </a:lnTo>
                    <a:cubicBezTo>
                      <a:pt x="6441" y="104367"/>
                      <a:pt x="6545" y="104314"/>
                      <a:pt x="6675" y="104262"/>
                    </a:cubicBezTo>
                    <a:cubicBezTo>
                      <a:pt x="6858" y="104158"/>
                      <a:pt x="7014" y="104080"/>
                      <a:pt x="7171" y="104028"/>
                    </a:cubicBezTo>
                    <a:lnTo>
                      <a:pt x="7275" y="103975"/>
                    </a:lnTo>
                    <a:lnTo>
                      <a:pt x="7301" y="103975"/>
                    </a:lnTo>
                    <a:lnTo>
                      <a:pt x="7301" y="103975"/>
                    </a:lnTo>
                    <a:lnTo>
                      <a:pt x="7301" y="103975"/>
                    </a:lnTo>
                    <a:lnTo>
                      <a:pt x="7562" y="103871"/>
                    </a:lnTo>
                    <a:cubicBezTo>
                      <a:pt x="7692" y="103819"/>
                      <a:pt x="7796" y="103767"/>
                      <a:pt x="7901" y="103689"/>
                    </a:cubicBezTo>
                    <a:cubicBezTo>
                      <a:pt x="8214" y="103480"/>
                      <a:pt x="8500" y="103245"/>
                      <a:pt x="8787" y="103011"/>
                    </a:cubicBezTo>
                    <a:cubicBezTo>
                      <a:pt x="8865" y="102933"/>
                      <a:pt x="8918" y="102880"/>
                      <a:pt x="8996" y="102802"/>
                    </a:cubicBezTo>
                    <a:lnTo>
                      <a:pt x="8996" y="102802"/>
                    </a:lnTo>
                    <a:lnTo>
                      <a:pt x="9048" y="102724"/>
                    </a:lnTo>
                    <a:cubicBezTo>
                      <a:pt x="9074" y="102698"/>
                      <a:pt x="9100" y="102672"/>
                      <a:pt x="9100" y="102646"/>
                    </a:cubicBezTo>
                    <a:lnTo>
                      <a:pt x="9100" y="102646"/>
                    </a:lnTo>
                    <a:cubicBezTo>
                      <a:pt x="9100" y="102646"/>
                      <a:pt x="9100" y="102646"/>
                      <a:pt x="9100" y="102620"/>
                    </a:cubicBezTo>
                    <a:cubicBezTo>
                      <a:pt x="9126" y="102620"/>
                      <a:pt x="9126" y="102594"/>
                      <a:pt x="9152" y="102568"/>
                    </a:cubicBezTo>
                    <a:lnTo>
                      <a:pt x="9152" y="102568"/>
                    </a:lnTo>
                    <a:lnTo>
                      <a:pt x="9152" y="102541"/>
                    </a:lnTo>
                    <a:lnTo>
                      <a:pt x="9230" y="102411"/>
                    </a:lnTo>
                    <a:cubicBezTo>
                      <a:pt x="9283" y="102333"/>
                      <a:pt x="9309" y="102255"/>
                      <a:pt x="9361" y="102124"/>
                    </a:cubicBezTo>
                    <a:cubicBezTo>
                      <a:pt x="9439" y="102020"/>
                      <a:pt x="9439" y="101968"/>
                      <a:pt x="9465" y="101890"/>
                    </a:cubicBezTo>
                    <a:lnTo>
                      <a:pt x="9465" y="101890"/>
                    </a:lnTo>
                    <a:lnTo>
                      <a:pt x="9465" y="101864"/>
                    </a:lnTo>
                    <a:lnTo>
                      <a:pt x="9465" y="101864"/>
                    </a:lnTo>
                    <a:lnTo>
                      <a:pt x="9465" y="101864"/>
                    </a:lnTo>
                    <a:lnTo>
                      <a:pt x="9465" y="101838"/>
                    </a:lnTo>
                    <a:lnTo>
                      <a:pt x="9465" y="101838"/>
                    </a:lnTo>
                    <a:lnTo>
                      <a:pt x="9465" y="101811"/>
                    </a:lnTo>
                    <a:lnTo>
                      <a:pt x="9517" y="101707"/>
                    </a:lnTo>
                    <a:lnTo>
                      <a:pt x="9622" y="101420"/>
                    </a:lnTo>
                    <a:lnTo>
                      <a:pt x="9674" y="101368"/>
                    </a:lnTo>
                    <a:lnTo>
                      <a:pt x="9674" y="101368"/>
                    </a:lnTo>
                    <a:lnTo>
                      <a:pt x="9674" y="101368"/>
                    </a:lnTo>
                    <a:lnTo>
                      <a:pt x="9674" y="101342"/>
                    </a:lnTo>
                    <a:lnTo>
                      <a:pt x="9674" y="101342"/>
                    </a:lnTo>
                    <a:lnTo>
                      <a:pt x="9726" y="101264"/>
                    </a:lnTo>
                    <a:lnTo>
                      <a:pt x="9726" y="101264"/>
                    </a:lnTo>
                    <a:lnTo>
                      <a:pt x="9726" y="101238"/>
                    </a:lnTo>
                    <a:lnTo>
                      <a:pt x="9726" y="101238"/>
                    </a:lnTo>
                    <a:lnTo>
                      <a:pt x="9726" y="101238"/>
                    </a:lnTo>
                    <a:cubicBezTo>
                      <a:pt x="9778" y="101134"/>
                      <a:pt x="9856" y="101055"/>
                      <a:pt x="9934" y="100977"/>
                    </a:cubicBezTo>
                    <a:lnTo>
                      <a:pt x="9960" y="100925"/>
                    </a:lnTo>
                    <a:lnTo>
                      <a:pt x="9960" y="100925"/>
                    </a:lnTo>
                    <a:lnTo>
                      <a:pt x="9960" y="100925"/>
                    </a:lnTo>
                    <a:lnTo>
                      <a:pt x="10039" y="100821"/>
                    </a:lnTo>
                    <a:lnTo>
                      <a:pt x="10195" y="100690"/>
                    </a:lnTo>
                    <a:lnTo>
                      <a:pt x="10247" y="100638"/>
                    </a:lnTo>
                    <a:lnTo>
                      <a:pt x="10273" y="100612"/>
                    </a:lnTo>
                    <a:cubicBezTo>
                      <a:pt x="10325" y="100586"/>
                      <a:pt x="10352" y="100560"/>
                      <a:pt x="10404" y="100534"/>
                    </a:cubicBezTo>
                    <a:lnTo>
                      <a:pt x="10534" y="100430"/>
                    </a:lnTo>
                    <a:lnTo>
                      <a:pt x="10560" y="100430"/>
                    </a:lnTo>
                    <a:lnTo>
                      <a:pt x="10560" y="100430"/>
                    </a:lnTo>
                    <a:lnTo>
                      <a:pt x="10560" y="100430"/>
                    </a:lnTo>
                    <a:lnTo>
                      <a:pt x="10586" y="100430"/>
                    </a:lnTo>
                    <a:lnTo>
                      <a:pt x="10638" y="100404"/>
                    </a:lnTo>
                    <a:lnTo>
                      <a:pt x="10638" y="100404"/>
                    </a:lnTo>
                    <a:lnTo>
                      <a:pt x="10638" y="100404"/>
                    </a:lnTo>
                    <a:lnTo>
                      <a:pt x="10690" y="100378"/>
                    </a:lnTo>
                    <a:lnTo>
                      <a:pt x="10769" y="100325"/>
                    </a:lnTo>
                    <a:lnTo>
                      <a:pt x="10769" y="100325"/>
                    </a:lnTo>
                    <a:lnTo>
                      <a:pt x="10769" y="100325"/>
                    </a:lnTo>
                    <a:lnTo>
                      <a:pt x="10795" y="100299"/>
                    </a:lnTo>
                    <a:cubicBezTo>
                      <a:pt x="10899" y="100247"/>
                      <a:pt x="11003" y="100195"/>
                      <a:pt x="11055" y="100169"/>
                    </a:cubicBezTo>
                    <a:lnTo>
                      <a:pt x="11055" y="100169"/>
                    </a:lnTo>
                    <a:lnTo>
                      <a:pt x="11082" y="100169"/>
                    </a:lnTo>
                    <a:lnTo>
                      <a:pt x="11108" y="100169"/>
                    </a:lnTo>
                    <a:lnTo>
                      <a:pt x="11108" y="100169"/>
                    </a:lnTo>
                    <a:lnTo>
                      <a:pt x="11525" y="99960"/>
                    </a:lnTo>
                    <a:lnTo>
                      <a:pt x="11577" y="99908"/>
                    </a:lnTo>
                    <a:lnTo>
                      <a:pt x="11577" y="99908"/>
                    </a:lnTo>
                    <a:lnTo>
                      <a:pt x="11603" y="99908"/>
                    </a:lnTo>
                    <a:lnTo>
                      <a:pt x="11994" y="99700"/>
                    </a:lnTo>
                    <a:cubicBezTo>
                      <a:pt x="12124" y="99621"/>
                      <a:pt x="12281" y="99517"/>
                      <a:pt x="12411" y="99439"/>
                    </a:cubicBezTo>
                    <a:lnTo>
                      <a:pt x="12646" y="99309"/>
                    </a:lnTo>
                    <a:lnTo>
                      <a:pt x="12672" y="99282"/>
                    </a:lnTo>
                    <a:lnTo>
                      <a:pt x="12672" y="99282"/>
                    </a:lnTo>
                    <a:lnTo>
                      <a:pt x="12907" y="99152"/>
                    </a:lnTo>
                    <a:cubicBezTo>
                      <a:pt x="13011" y="99074"/>
                      <a:pt x="13115" y="98996"/>
                      <a:pt x="13219" y="98944"/>
                    </a:cubicBezTo>
                    <a:lnTo>
                      <a:pt x="13219" y="98944"/>
                    </a:lnTo>
                    <a:lnTo>
                      <a:pt x="13219" y="98944"/>
                    </a:lnTo>
                    <a:lnTo>
                      <a:pt x="13324" y="98865"/>
                    </a:lnTo>
                    <a:lnTo>
                      <a:pt x="13350" y="98839"/>
                    </a:lnTo>
                    <a:lnTo>
                      <a:pt x="13506" y="98709"/>
                    </a:lnTo>
                    <a:cubicBezTo>
                      <a:pt x="13584" y="98683"/>
                      <a:pt x="13663" y="98631"/>
                      <a:pt x="13741" y="98579"/>
                    </a:cubicBezTo>
                    <a:lnTo>
                      <a:pt x="13767" y="98579"/>
                    </a:lnTo>
                    <a:lnTo>
                      <a:pt x="13767" y="98579"/>
                    </a:lnTo>
                    <a:lnTo>
                      <a:pt x="13793" y="98579"/>
                    </a:lnTo>
                    <a:cubicBezTo>
                      <a:pt x="13845" y="98552"/>
                      <a:pt x="13897" y="98552"/>
                      <a:pt x="13949" y="98526"/>
                    </a:cubicBezTo>
                    <a:cubicBezTo>
                      <a:pt x="14002" y="98526"/>
                      <a:pt x="14054" y="98526"/>
                      <a:pt x="14106" y="98526"/>
                    </a:cubicBezTo>
                    <a:lnTo>
                      <a:pt x="14184" y="98526"/>
                    </a:lnTo>
                    <a:lnTo>
                      <a:pt x="14210" y="98526"/>
                    </a:lnTo>
                    <a:lnTo>
                      <a:pt x="14262" y="98526"/>
                    </a:lnTo>
                    <a:lnTo>
                      <a:pt x="14288" y="98526"/>
                    </a:lnTo>
                    <a:lnTo>
                      <a:pt x="14393" y="98552"/>
                    </a:lnTo>
                    <a:lnTo>
                      <a:pt x="14393" y="98552"/>
                    </a:lnTo>
                    <a:lnTo>
                      <a:pt x="14575" y="98605"/>
                    </a:lnTo>
                    <a:cubicBezTo>
                      <a:pt x="14758" y="98683"/>
                      <a:pt x="14940" y="98761"/>
                      <a:pt x="15123" y="98839"/>
                    </a:cubicBezTo>
                    <a:lnTo>
                      <a:pt x="15149" y="98839"/>
                    </a:lnTo>
                    <a:cubicBezTo>
                      <a:pt x="15305" y="98917"/>
                      <a:pt x="15462" y="99022"/>
                      <a:pt x="15670" y="99126"/>
                    </a:cubicBezTo>
                    <a:lnTo>
                      <a:pt x="15670" y="99126"/>
                    </a:lnTo>
                    <a:lnTo>
                      <a:pt x="15670" y="99126"/>
                    </a:lnTo>
                    <a:lnTo>
                      <a:pt x="15670" y="99126"/>
                    </a:lnTo>
                    <a:lnTo>
                      <a:pt x="16244" y="99465"/>
                    </a:lnTo>
                    <a:lnTo>
                      <a:pt x="16426" y="99543"/>
                    </a:lnTo>
                    <a:lnTo>
                      <a:pt x="16739" y="99700"/>
                    </a:lnTo>
                    <a:lnTo>
                      <a:pt x="16739" y="99700"/>
                    </a:lnTo>
                    <a:lnTo>
                      <a:pt x="16765" y="99700"/>
                    </a:lnTo>
                    <a:lnTo>
                      <a:pt x="16765" y="99700"/>
                    </a:lnTo>
                    <a:lnTo>
                      <a:pt x="16791" y="99700"/>
                    </a:lnTo>
                    <a:lnTo>
                      <a:pt x="16870" y="99726"/>
                    </a:lnTo>
                    <a:cubicBezTo>
                      <a:pt x="17287" y="99934"/>
                      <a:pt x="17730" y="100091"/>
                      <a:pt x="18147" y="100247"/>
                    </a:cubicBezTo>
                    <a:cubicBezTo>
                      <a:pt x="18356" y="100325"/>
                      <a:pt x="18590" y="100378"/>
                      <a:pt x="18799" y="100430"/>
                    </a:cubicBezTo>
                    <a:lnTo>
                      <a:pt x="19138" y="100508"/>
                    </a:lnTo>
                    <a:cubicBezTo>
                      <a:pt x="19216" y="100534"/>
                      <a:pt x="19294" y="100560"/>
                      <a:pt x="19399" y="100586"/>
                    </a:cubicBezTo>
                    <a:lnTo>
                      <a:pt x="19425" y="100586"/>
                    </a:lnTo>
                    <a:lnTo>
                      <a:pt x="19842" y="100743"/>
                    </a:lnTo>
                    <a:lnTo>
                      <a:pt x="20311" y="100925"/>
                    </a:lnTo>
                    <a:cubicBezTo>
                      <a:pt x="20468" y="101003"/>
                      <a:pt x="20624" y="101055"/>
                      <a:pt x="20780" y="101134"/>
                    </a:cubicBezTo>
                    <a:lnTo>
                      <a:pt x="21067" y="101264"/>
                    </a:lnTo>
                    <a:lnTo>
                      <a:pt x="21093" y="101290"/>
                    </a:lnTo>
                    <a:lnTo>
                      <a:pt x="21093" y="101290"/>
                    </a:lnTo>
                    <a:lnTo>
                      <a:pt x="21145" y="101290"/>
                    </a:lnTo>
                    <a:lnTo>
                      <a:pt x="21250" y="101342"/>
                    </a:lnTo>
                    <a:cubicBezTo>
                      <a:pt x="21536" y="101473"/>
                      <a:pt x="21849" y="101629"/>
                      <a:pt x="22136" y="101759"/>
                    </a:cubicBezTo>
                    <a:lnTo>
                      <a:pt x="22162" y="101759"/>
                    </a:lnTo>
                    <a:lnTo>
                      <a:pt x="22162" y="101759"/>
                    </a:lnTo>
                    <a:lnTo>
                      <a:pt x="22162" y="101759"/>
                    </a:lnTo>
                    <a:lnTo>
                      <a:pt x="22162" y="101759"/>
                    </a:lnTo>
                    <a:lnTo>
                      <a:pt x="22162" y="101759"/>
                    </a:lnTo>
                    <a:lnTo>
                      <a:pt x="22188" y="101759"/>
                    </a:lnTo>
                    <a:lnTo>
                      <a:pt x="22188" y="101759"/>
                    </a:lnTo>
                    <a:lnTo>
                      <a:pt x="22214" y="101759"/>
                    </a:lnTo>
                    <a:lnTo>
                      <a:pt x="22240" y="101759"/>
                    </a:lnTo>
                    <a:lnTo>
                      <a:pt x="22266" y="101759"/>
                    </a:lnTo>
                    <a:cubicBezTo>
                      <a:pt x="22475" y="101838"/>
                      <a:pt x="22762" y="101968"/>
                      <a:pt x="23023" y="102072"/>
                    </a:cubicBezTo>
                    <a:lnTo>
                      <a:pt x="23466" y="102255"/>
                    </a:lnTo>
                    <a:lnTo>
                      <a:pt x="23492" y="102281"/>
                    </a:lnTo>
                    <a:lnTo>
                      <a:pt x="23518" y="102281"/>
                    </a:lnTo>
                    <a:lnTo>
                      <a:pt x="23570" y="102307"/>
                    </a:lnTo>
                    <a:lnTo>
                      <a:pt x="23570" y="102307"/>
                    </a:lnTo>
                    <a:lnTo>
                      <a:pt x="23935" y="102463"/>
                    </a:lnTo>
                    <a:cubicBezTo>
                      <a:pt x="24196" y="102568"/>
                      <a:pt x="24483" y="102698"/>
                      <a:pt x="24535" y="102724"/>
                    </a:cubicBezTo>
                    <a:lnTo>
                      <a:pt x="24561" y="102724"/>
                    </a:lnTo>
                    <a:lnTo>
                      <a:pt x="24561" y="102724"/>
                    </a:lnTo>
                    <a:lnTo>
                      <a:pt x="24561" y="102724"/>
                    </a:lnTo>
                    <a:lnTo>
                      <a:pt x="24561" y="102724"/>
                    </a:lnTo>
                    <a:lnTo>
                      <a:pt x="24561" y="102724"/>
                    </a:lnTo>
                    <a:lnTo>
                      <a:pt x="24587" y="102724"/>
                    </a:lnTo>
                    <a:lnTo>
                      <a:pt x="24587" y="102724"/>
                    </a:lnTo>
                    <a:lnTo>
                      <a:pt x="24587" y="102724"/>
                    </a:lnTo>
                    <a:lnTo>
                      <a:pt x="24587" y="102724"/>
                    </a:lnTo>
                    <a:lnTo>
                      <a:pt x="24587" y="102724"/>
                    </a:lnTo>
                    <a:lnTo>
                      <a:pt x="24665" y="102750"/>
                    </a:lnTo>
                    <a:lnTo>
                      <a:pt x="24665" y="102750"/>
                    </a:lnTo>
                    <a:lnTo>
                      <a:pt x="24665" y="102750"/>
                    </a:lnTo>
                    <a:lnTo>
                      <a:pt x="24665" y="102750"/>
                    </a:lnTo>
                    <a:lnTo>
                      <a:pt x="24795" y="102802"/>
                    </a:lnTo>
                    <a:lnTo>
                      <a:pt x="24795" y="102802"/>
                    </a:lnTo>
                    <a:lnTo>
                      <a:pt x="25656" y="103193"/>
                    </a:lnTo>
                    <a:lnTo>
                      <a:pt x="25995" y="103324"/>
                    </a:lnTo>
                    <a:lnTo>
                      <a:pt x="26125" y="103376"/>
                    </a:lnTo>
                    <a:lnTo>
                      <a:pt x="26151" y="103376"/>
                    </a:lnTo>
                    <a:lnTo>
                      <a:pt x="26177" y="103376"/>
                    </a:lnTo>
                    <a:cubicBezTo>
                      <a:pt x="26334" y="103454"/>
                      <a:pt x="26464" y="103506"/>
                      <a:pt x="26594" y="103584"/>
                    </a:cubicBezTo>
                    <a:lnTo>
                      <a:pt x="26933" y="103741"/>
                    </a:lnTo>
                    <a:lnTo>
                      <a:pt x="26933" y="103741"/>
                    </a:lnTo>
                    <a:lnTo>
                      <a:pt x="26933" y="103741"/>
                    </a:lnTo>
                    <a:lnTo>
                      <a:pt x="26959" y="103741"/>
                    </a:lnTo>
                    <a:lnTo>
                      <a:pt x="26959" y="103741"/>
                    </a:lnTo>
                    <a:lnTo>
                      <a:pt x="26959" y="103741"/>
                    </a:lnTo>
                    <a:lnTo>
                      <a:pt x="26959" y="103741"/>
                    </a:lnTo>
                    <a:lnTo>
                      <a:pt x="26986" y="103741"/>
                    </a:lnTo>
                    <a:lnTo>
                      <a:pt x="26986" y="103741"/>
                    </a:lnTo>
                    <a:lnTo>
                      <a:pt x="26986" y="103741"/>
                    </a:lnTo>
                    <a:lnTo>
                      <a:pt x="26986" y="103741"/>
                    </a:lnTo>
                    <a:lnTo>
                      <a:pt x="26986" y="103741"/>
                    </a:lnTo>
                    <a:lnTo>
                      <a:pt x="27507" y="104002"/>
                    </a:lnTo>
                    <a:lnTo>
                      <a:pt x="28054" y="104236"/>
                    </a:lnTo>
                    <a:cubicBezTo>
                      <a:pt x="28211" y="104314"/>
                      <a:pt x="28393" y="104367"/>
                      <a:pt x="28602" y="104445"/>
                    </a:cubicBezTo>
                    <a:lnTo>
                      <a:pt x="28785" y="104523"/>
                    </a:lnTo>
                    <a:cubicBezTo>
                      <a:pt x="28837" y="104679"/>
                      <a:pt x="28863" y="104836"/>
                      <a:pt x="28889" y="104940"/>
                    </a:cubicBezTo>
                    <a:lnTo>
                      <a:pt x="28889" y="104940"/>
                    </a:lnTo>
                    <a:lnTo>
                      <a:pt x="28889" y="104966"/>
                    </a:lnTo>
                    <a:lnTo>
                      <a:pt x="28889" y="105018"/>
                    </a:lnTo>
                    <a:lnTo>
                      <a:pt x="28889" y="105018"/>
                    </a:lnTo>
                    <a:cubicBezTo>
                      <a:pt x="28889" y="105070"/>
                      <a:pt x="28915" y="105149"/>
                      <a:pt x="28941" y="105201"/>
                    </a:cubicBezTo>
                    <a:lnTo>
                      <a:pt x="28941" y="105253"/>
                    </a:lnTo>
                    <a:cubicBezTo>
                      <a:pt x="28941" y="105383"/>
                      <a:pt x="28967" y="105488"/>
                      <a:pt x="28967" y="105592"/>
                    </a:cubicBezTo>
                    <a:cubicBezTo>
                      <a:pt x="28993" y="105853"/>
                      <a:pt x="28993" y="106113"/>
                      <a:pt x="28993" y="106322"/>
                    </a:cubicBezTo>
                    <a:lnTo>
                      <a:pt x="28993" y="106635"/>
                    </a:lnTo>
                    <a:lnTo>
                      <a:pt x="28993" y="106765"/>
                    </a:lnTo>
                    <a:lnTo>
                      <a:pt x="28993" y="107000"/>
                    </a:lnTo>
                    <a:lnTo>
                      <a:pt x="28993" y="107052"/>
                    </a:lnTo>
                    <a:lnTo>
                      <a:pt x="28993" y="107756"/>
                    </a:lnTo>
                    <a:cubicBezTo>
                      <a:pt x="28993" y="108017"/>
                      <a:pt x="28993" y="108303"/>
                      <a:pt x="29019" y="108590"/>
                    </a:cubicBezTo>
                    <a:lnTo>
                      <a:pt x="29019" y="108773"/>
                    </a:lnTo>
                    <a:lnTo>
                      <a:pt x="29019" y="108799"/>
                    </a:lnTo>
                    <a:lnTo>
                      <a:pt x="29019" y="109242"/>
                    </a:lnTo>
                    <a:lnTo>
                      <a:pt x="29045" y="109555"/>
                    </a:lnTo>
                    <a:lnTo>
                      <a:pt x="29045" y="109685"/>
                    </a:lnTo>
                    <a:cubicBezTo>
                      <a:pt x="29045" y="109763"/>
                      <a:pt x="29045" y="109842"/>
                      <a:pt x="29071" y="109920"/>
                    </a:cubicBezTo>
                    <a:lnTo>
                      <a:pt x="29071" y="109998"/>
                    </a:lnTo>
                    <a:lnTo>
                      <a:pt x="29071" y="110076"/>
                    </a:lnTo>
                    <a:lnTo>
                      <a:pt x="29071" y="110233"/>
                    </a:lnTo>
                    <a:lnTo>
                      <a:pt x="29071" y="110285"/>
                    </a:lnTo>
                    <a:lnTo>
                      <a:pt x="29071" y="110285"/>
                    </a:lnTo>
                    <a:lnTo>
                      <a:pt x="29097" y="110754"/>
                    </a:lnTo>
                    <a:cubicBezTo>
                      <a:pt x="29150" y="111223"/>
                      <a:pt x="29202" y="111693"/>
                      <a:pt x="29280" y="112188"/>
                    </a:cubicBezTo>
                    <a:cubicBezTo>
                      <a:pt x="29280" y="112240"/>
                      <a:pt x="29280" y="112292"/>
                      <a:pt x="29306" y="112371"/>
                    </a:cubicBezTo>
                    <a:lnTo>
                      <a:pt x="29306" y="112397"/>
                    </a:lnTo>
                    <a:lnTo>
                      <a:pt x="29306" y="112449"/>
                    </a:lnTo>
                    <a:cubicBezTo>
                      <a:pt x="29306" y="112553"/>
                      <a:pt x="29332" y="112710"/>
                      <a:pt x="29358" y="112866"/>
                    </a:cubicBezTo>
                    <a:lnTo>
                      <a:pt x="29358" y="112944"/>
                    </a:lnTo>
                    <a:lnTo>
                      <a:pt x="29358" y="112970"/>
                    </a:lnTo>
                    <a:cubicBezTo>
                      <a:pt x="29358" y="113049"/>
                      <a:pt x="29358" y="113127"/>
                      <a:pt x="29384" y="113205"/>
                    </a:cubicBezTo>
                    <a:cubicBezTo>
                      <a:pt x="29410" y="113335"/>
                      <a:pt x="29436" y="113466"/>
                      <a:pt x="29462" y="113596"/>
                    </a:cubicBezTo>
                    <a:lnTo>
                      <a:pt x="29462" y="113622"/>
                    </a:lnTo>
                    <a:cubicBezTo>
                      <a:pt x="29515" y="113831"/>
                      <a:pt x="29567" y="114039"/>
                      <a:pt x="29671" y="114274"/>
                    </a:cubicBezTo>
                    <a:cubicBezTo>
                      <a:pt x="29697" y="114378"/>
                      <a:pt x="29749" y="114482"/>
                      <a:pt x="29801" y="114587"/>
                    </a:cubicBezTo>
                    <a:lnTo>
                      <a:pt x="29906" y="114769"/>
                    </a:lnTo>
                    <a:lnTo>
                      <a:pt x="29958" y="114874"/>
                    </a:lnTo>
                    <a:cubicBezTo>
                      <a:pt x="29984" y="114926"/>
                      <a:pt x="30010" y="114978"/>
                      <a:pt x="30062" y="115030"/>
                    </a:cubicBezTo>
                    <a:lnTo>
                      <a:pt x="30088" y="115056"/>
                    </a:lnTo>
                    <a:lnTo>
                      <a:pt x="30271" y="115265"/>
                    </a:lnTo>
                    <a:lnTo>
                      <a:pt x="30323" y="115343"/>
                    </a:lnTo>
                    <a:cubicBezTo>
                      <a:pt x="30375" y="115395"/>
                      <a:pt x="30427" y="115473"/>
                      <a:pt x="30453" y="115525"/>
                    </a:cubicBezTo>
                    <a:lnTo>
                      <a:pt x="30453" y="115525"/>
                    </a:lnTo>
                    <a:lnTo>
                      <a:pt x="30453" y="115525"/>
                    </a:lnTo>
                    <a:lnTo>
                      <a:pt x="30453" y="115525"/>
                    </a:lnTo>
                    <a:lnTo>
                      <a:pt x="30453" y="115551"/>
                    </a:lnTo>
                    <a:lnTo>
                      <a:pt x="30479" y="115578"/>
                    </a:lnTo>
                    <a:lnTo>
                      <a:pt x="30505" y="115604"/>
                    </a:lnTo>
                    <a:lnTo>
                      <a:pt x="30505" y="115630"/>
                    </a:lnTo>
                    <a:cubicBezTo>
                      <a:pt x="30610" y="115786"/>
                      <a:pt x="30740" y="115969"/>
                      <a:pt x="30844" y="116099"/>
                    </a:cubicBezTo>
                    <a:lnTo>
                      <a:pt x="30844" y="116125"/>
                    </a:lnTo>
                    <a:lnTo>
                      <a:pt x="30844" y="116125"/>
                    </a:lnTo>
                    <a:lnTo>
                      <a:pt x="30844" y="116125"/>
                    </a:lnTo>
                    <a:lnTo>
                      <a:pt x="30922" y="116255"/>
                    </a:lnTo>
                    <a:lnTo>
                      <a:pt x="31157" y="116620"/>
                    </a:lnTo>
                    <a:lnTo>
                      <a:pt x="31157" y="116620"/>
                    </a:lnTo>
                    <a:lnTo>
                      <a:pt x="31157" y="116620"/>
                    </a:lnTo>
                    <a:lnTo>
                      <a:pt x="31183" y="116673"/>
                    </a:lnTo>
                    <a:lnTo>
                      <a:pt x="31235" y="116751"/>
                    </a:lnTo>
                    <a:lnTo>
                      <a:pt x="31261" y="116777"/>
                    </a:lnTo>
                    <a:cubicBezTo>
                      <a:pt x="31574" y="117220"/>
                      <a:pt x="32096" y="117976"/>
                      <a:pt x="32539" y="118654"/>
                    </a:cubicBezTo>
                    <a:cubicBezTo>
                      <a:pt x="32878" y="119097"/>
                      <a:pt x="33139" y="119488"/>
                      <a:pt x="33425" y="119905"/>
                    </a:cubicBezTo>
                    <a:lnTo>
                      <a:pt x="33556" y="120088"/>
                    </a:lnTo>
                    <a:lnTo>
                      <a:pt x="33556" y="120088"/>
                    </a:lnTo>
                    <a:lnTo>
                      <a:pt x="33556" y="120088"/>
                    </a:lnTo>
                    <a:lnTo>
                      <a:pt x="33556" y="120088"/>
                    </a:lnTo>
                    <a:cubicBezTo>
                      <a:pt x="33790" y="120427"/>
                      <a:pt x="34025" y="120740"/>
                      <a:pt x="34234" y="121105"/>
                    </a:cubicBezTo>
                    <a:lnTo>
                      <a:pt x="34416" y="121392"/>
                    </a:lnTo>
                    <a:lnTo>
                      <a:pt x="34468" y="121444"/>
                    </a:lnTo>
                    <a:lnTo>
                      <a:pt x="34468" y="121470"/>
                    </a:lnTo>
                    <a:lnTo>
                      <a:pt x="34468" y="121470"/>
                    </a:lnTo>
                    <a:lnTo>
                      <a:pt x="34651" y="121757"/>
                    </a:lnTo>
                    <a:lnTo>
                      <a:pt x="34703" y="121835"/>
                    </a:lnTo>
                    <a:cubicBezTo>
                      <a:pt x="34781" y="121991"/>
                      <a:pt x="34911" y="122174"/>
                      <a:pt x="35042" y="122356"/>
                    </a:cubicBezTo>
                    <a:cubicBezTo>
                      <a:pt x="35068" y="122408"/>
                      <a:pt x="35094" y="122461"/>
                      <a:pt x="35120" y="122513"/>
                    </a:cubicBezTo>
                    <a:cubicBezTo>
                      <a:pt x="35120" y="122539"/>
                      <a:pt x="35146" y="122565"/>
                      <a:pt x="35172" y="122591"/>
                    </a:cubicBezTo>
                    <a:lnTo>
                      <a:pt x="35198" y="122591"/>
                    </a:lnTo>
                    <a:lnTo>
                      <a:pt x="35198" y="122591"/>
                    </a:lnTo>
                    <a:lnTo>
                      <a:pt x="35224" y="122591"/>
                    </a:lnTo>
                    <a:lnTo>
                      <a:pt x="35224" y="122591"/>
                    </a:lnTo>
                    <a:lnTo>
                      <a:pt x="35224" y="122591"/>
                    </a:lnTo>
                    <a:lnTo>
                      <a:pt x="35224" y="122591"/>
                    </a:lnTo>
                    <a:lnTo>
                      <a:pt x="35224" y="122591"/>
                    </a:lnTo>
                    <a:lnTo>
                      <a:pt x="35224" y="122591"/>
                    </a:lnTo>
                    <a:lnTo>
                      <a:pt x="35224" y="122617"/>
                    </a:lnTo>
                    <a:cubicBezTo>
                      <a:pt x="35303" y="122695"/>
                      <a:pt x="35407" y="122773"/>
                      <a:pt x="35511" y="122852"/>
                    </a:cubicBezTo>
                    <a:cubicBezTo>
                      <a:pt x="35615" y="122930"/>
                      <a:pt x="35746" y="123008"/>
                      <a:pt x="35876" y="123086"/>
                    </a:cubicBezTo>
                    <a:cubicBezTo>
                      <a:pt x="35928" y="123112"/>
                      <a:pt x="35980" y="123112"/>
                      <a:pt x="36033" y="123138"/>
                    </a:cubicBezTo>
                    <a:lnTo>
                      <a:pt x="36059" y="123138"/>
                    </a:lnTo>
                    <a:lnTo>
                      <a:pt x="36059" y="123138"/>
                    </a:lnTo>
                    <a:lnTo>
                      <a:pt x="36111" y="123138"/>
                    </a:lnTo>
                    <a:cubicBezTo>
                      <a:pt x="36163" y="123164"/>
                      <a:pt x="36241" y="123164"/>
                      <a:pt x="36293" y="123191"/>
                    </a:cubicBezTo>
                    <a:lnTo>
                      <a:pt x="36319" y="123191"/>
                    </a:lnTo>
                    <a:lnTo>
                      <a:pt x="36424" y="123191"/>
                    </a:lnTo>
                    <a:lnTo>
                      <a:pt x="36528" y="123191"/>
                    </a:lnTo>
                    <a:lnTo>
                      <a:pt x="36606" y="123191"/>
                    </a:lnTo>
                    <a:cubicBezTo>
                      <a:pt x="36684" y="123217"/>
                      <a:pt x="36789" y="123217"/>
                      <a:pt x="36867" y="123243"/>
                    </a:cubicBezTo>
                    <a:lnTo>
                      <a:pt x="36919" y="123243"/>
                    </a:lnTo>
                    <a:cubicBezTo>
                      <a:pt x="37049" y="123243"/>
                      <a:pt x="37180" y="123243"/>
                      <a:pt x="37310" y="123243"/>
                    </a:cubicBezTo>
                    <a:cubicBezTo>
                      <a:pt x="37519" y="123243"/>
                      <a:pt x="37753" y="123217"/>
                      <a:pt x="38014" y="123191"/>
                    </a:cubicBezTo>
                    <a:lnTo>
                      <a:pt x="38223" y="123164"/>
                    </a:lnTo>
                    <a:lnTo>
                      <a:pt x="38327" y="123164"/>
                    </a:lnTo>
                    <a:lnTo>
                      <a:pt x="38483" y="123164"/>
                    </a:lnTo>
                    <a:lnTo>
                      <a:pt x="38718" y="123138"/>
                    </a:lnTo>
                    <a:lnTo>
                      <a:pt x="38718" y="123138"/>
                    </a:lnTo>
                    <a:cubicBezTo>
                      <a:pt x="38953" y="123138"/>
                      <a:pt x="39187" y="123112"/>
                      <a:pt x="39448" y="123086"/>
                    </a:cubicBezTo>
                    <a:lnTo>
                      <a:pt x="40387" y="123086"/>
                    </a:lnTo>
                    <a:lnTo>
                      <a:pt x="40439" y="123086"/>
                    </a:lnTo>
                    <a:cubicBezTo>
                      <a:pt x="40673" y="123060"/>
                      <a:pt x="40882" y="123034"/>
                      <a:pt x="41091" y="123034"/>
                    </a:cubicBezTo>
                    <a:lnTo>
                      <a:pt x="41325" y="123034"/>
                    </a:lnTo>
                    <a:lnTo>
                      <a:pt x="41482" y="123034"/>
                    </a:lnTo>
                    <a:lnTo>
                      <a:pt x="41768" y="123034"/>
                    </a:lnTo>
                    <a:lnTo>
                      <a:pt x="42916" y="123034"/>
                    </a:lnTo>
                    <a:lnTo>
                      <a:pt x="42994" y="123034"/>
                    </a:lnTo>
                    <a:lnTo>
                      <a:pt x="43098" y="123034"/>
                    </a:lnTo>
                    <a:lnTo>
                      <a:pt x="43593" y="123060"/>
                    </a:lnTo>
                    <a:lnTo>
                      <a:pt x="44193" y="123060"/>
                    </a:lnTo>
                    <a:lnTo>
                      <a:pt x="44297" y="123060"/>
                    </a:lnTo>
                    <a:cubicBezTo>
                      <a:pt x="44506" y="123034"/>
                      <a:pt x="44741" y="123034"/>
                      <a:pt x="44949" y="122982"/>
                    </a:cubicBezTo>
                    <a:cubicBezTo>
                      <a:pt x="45158" y="122956"/>
                      <a:pt x="45366" y="122878"/>
                      <a:pt x="45575" y="122799"/>
                    </a:cubicBezTo>
                    <a:lnTo>
                      <a:pt x="45784" y="122721"/>
                    </a:lnTo>
                    <a:lnTo>
                      <a:pt x="45810" y="122721"/>
                    </a:lnTo>
                    <a:cubicBezTo>
                      <a:pt x="45914" y="122695"/>
                      <a:pt x="46044" y="122643"/>
                      <a:pt x="46175" y="122591"/>
                    </a:cubicBezTo>
                    <a:lnTo>
                      <a:pt x="46435" y="122487"/>
                    </a:lnTo>
                    <a:lnTo>
                      <a:pt x="46461" y="122487"/>
                    </a:lnTo>
                    <a:lnTo>
                      <a:pt x="46644" y="122382"/>
                    </a:lnTo>
                    <a:lnTo>
                      <a:pt x="46722" y="122356"/>
                    </a:lnTo>
                    <a:cubicBezTo>
                      <a:pt x="46800" y="122304"/>
                      <a:pt x="46852" y="122252"/>
                      <a:pt x="46931" y="122200"/>
                    </a:cubicBezTo>
                    <a:lnTo>
                      <a:pt x="46983" y="122174"/>
                    </a:lnTo>
                    <a:lnTo>
                      <a:pt x="47244" y="121965"/>
                    </a:lnTo>
                    <a:lnTo>
                      <a:pt x="47270" y="121939"/>
                    </a:lnTo>
                    <a:lnTo>
                      <a:pt x="47296" y="121939"/>
                    </a:lnTo>
                    <a:lnTo>
                      <a:pt x="47322" y="121913"/>
                    </a:lnTo>
                    <a:lnTo>
                      <a:pt x="47348" y="121887"/>
                    </a:lnTo>
                    <a:lnTo>
                      <a:pt x="47400" y="121861"/>
                    </a:lnTo>
                    <a:lnTo>
                      <a:pt x="47582" y="121704"/>
                    </a:lnTo>
                    <a:lnTo>
                      <a:pt x="47765" y="121574"/>
                    </a:lnTo>
                    <a:lnTo>
                      <a:pt x="47765" y="121574"/>
                    </a:lnTo>
                    <a:lnTo>
                      <a:pt x="47791" y="121548"/>
                    </a:lnTo>
                    <a:lnTo>
                      <a:pt x="47843" y="121522"/>
                    </a:lnTo>
                    <a:lnTo>
                      <a:pt x="47947" y="121444"/>
                    </a:lnTo>
                    <a:lnTo>
                      <a:pt x="48078" y="121366"/>
                    </a:lnTo>
                    <a:cubicBezTo>
                      <a:pt x="48234" y="121261"/>
                      <a:pt x="48391" y="121157"/>
                      <a:pt x="48547" y="121079"/>
                    </a:cubicBezTo>
                    <a:cubicBezTo>
                      <a:pt x="48886" y="120922"/>
                      <a:pt x="49225" y="120792"/>
                      <a:pt x="49538" y="120662"/>
                    </a:cubicBezTo>
                    <a:cubicBezTo>
                      <a:pt x="49773" y="120557"/>
                      <a:pt x="50007" y="120479"/>
                      <a:pt x="50242" y="120427"/>
                    </a:cubicBezTo>
                    <a:cubicBezTo>
                      <a:pt x="50398" y="120401"/>
                      <a:pt x="50529" y="120375"/>
                      <a:pt x="50659" y="120375"/>
                    </a:cubicBezTo>
                    <a:lnTo>
                      <a:pt x="51102" y="120375"/>
                    </a:lnTo>
                    <a:lnTo>
                      <a:pt x="51545" y="120375"/>
                    </a:lnTo>
                    <a:lnTo>
                      <a:pt x="51754" y="120375"/>
                    </a:lnTo>
                    <a:lnTo>
                      <a:pt x="51963" y="120375"/>
                    </a:lnTo>
                    <a:cubicBezTo>
                      <a:pt x="52275" y="120427"/>
                      <a:pt x="52562" y="120505"/>
                      <a:pt x="52849" y="120609"/>
                    </a:cubicBezTo>
                    <a:cubicBezTo>
                      <a:pt x="52953" y="120635"/>
                      <a:pt x="53058" y="120688"/>
                      <a:pt x="53162" y="120740"/>
                    </a:cubicBezTo>
                    <a:lnTo>
                      <a:pt x="53370" y="120844"/>
                    </a:lnTo>
                    <a:lnTo>
                      <a:pt x="53527" y="120922"/>
                    </a:lnTo>
                    <a:lnTo>
                      <a:pt x="53683" y="121027"/>
                    </a:lnTo>
                    <a:lnTo>
                      <a:pt x="54205" y="121313"/>
                    </a:lnTo>
                    <a:lnTo>
                      <a:pt x="54205" y="121313"/>
                    </a:lnTo>
                    <a:lnTo>
                      <a:pt x="54205" y="121313"/>
                    </a:lnTo>
                    <a:cubicBezTo>
                      <a:pt x="54596" y="121548"/>
                      <a:pt x="54935" y="121731"/>
                      <a:pt x="55222" y="121913"/>
                    </a:cubicBezTo>
                    <a:lnTo>
                      <a:pt x="55613" y="122148"/>
                    </a:lnTo>
                    <a:lnTo>
                      <a:pt x="55717" y="122200"/>
                    </a:lnTo>
                    <a:lnTo>
                      <a:pt x="55821" y="122278"/>
                    </a:lnTo>
                    <a:lnTo>
                      <a:pt x="55821" y="122278"/>
                    </a:lnTo>
                    <a:lnTo>
                      <a:pt x="55873" y="122304"/>
                    </a:lnTo>
                    <a:lnTo>
                      <a:pt x="55952" y="122356"/>
                    </a:lnTo>
                    <a:lnTo>
                      <a:pt x="56004" y="122382"/>
                    </a:lnTo>
                    <a:lnTo>
                      <a:pt x="56004" y="122382"/>
                    </a:lnTo>
                    <a:lnTo>
                      <a:pt x="56004" y="122382"/>
                    </a:lnTo>
                    <a:lnTo>
                      <a:pt x="56004" y="122382"/>
                    </a:lnTo>
                    <a:lnTo>
                      <a:pt x="56212" y="122487"/>
                    </a:lnTo>
                    <a:cubicBezTo>
                      <a:pt x="56291" y="122513"/>
                      <a:pt x="56369" y="122539"/>
                      <a:pt x="56421" y="122565"/>
                    </a:cubicBezTo>
                    <a:cubicBezTo>
                      <a:pt x="56551" y="122617"/>
                      <a:pt x="56682" y="122617"/>
                      <a:pt x="56786" y="122643"/>
                    </a:cubicBezTo>
                    <a:cubicBezTo>
                      <a:pt x="56916" y="122643"/>
                      <a:pt x="57047" y="122643"/>
                      <a:pt x="57151" y="122643"/>
                    </a:cubicBezTo>
                    <a:cubicBezTo>
                      <a:pt x="57386" y="122617"/>
                      <a:pt x="57620" y="122591"/>
                      <a:pt x="57829" y="122513"/>
                    </a:cubicBezTo>
                    <a:cubicBezTo>
                      <a:pt x="57933" y="122487"/>
                      <a:pt x="58037" y="122434"/>
                      <a:pt x="58116" y="122382"/>
                    </a:cubicBezTo>
                    <a:lnTo>
                      <a:pt x="58168" y="122382"/>
                    </a:lnTo>
                    <a:lnTo>
                      <a:pt x="58168" y="122382"/>
                    </a:lnTo>
                    <a:lnTo>
                      <a:pt x="58246" y="122356"/>
                    </a:lnTo>
                    <a:lnTo>
                      <a:pt x="58324" y="122278"/>
                    </a:lnTo>
                    <a:lnTo>
                      <a:pt x="58324" y="122278"/>
                    </a:lnTo>
                    <a:lnTo>
                      <a:pt x="58507" y="122200"/>
                    </a:lnTo>
                    <a:cubicBezTo>
                      <a:pt x="58585" y="122148"/>
                      <a:pt x="58663" y="122122"/>
                      <a:pt x="58741" y="122096"/>
                    </a:cubicBezTo>
                    <a:cubicBezTo>
                      <a:pt x="58793" y="122096"/>
                      <a:pt x="58846" y="122096"/>
                      <a:pt x="58898" y="122096"/>
                    </a:cubicBezTo>
                    <a:cubicBezTo>
                      <a:pt x="59185" y="122122"/>
                      <a:pt x="59445" y="122174"/>
                      <a:pt x="59732" y="122278"/>
                    </a:cubicBezTo>
                    <a:lnTo>
                      <a:pt x="59836" y="122330"/>
                    </a:lnTo>
                    <a:cubicBezTo>
                      <a:pt x="59888" y="122330"/>
                      <a:pt x="59915" y="122356"/>
                      <a:pt x="59941" y="122356"/>
                    </a:cubicBezTo>
                    <a:cubicBezTo>
                      <a:pt x="59993" y="122382"/>
                      <a:pt x="60045" y="122408"/>
                      <a:pt x="60071" y="122434"/>
                    </a:cubicBezTo>
                    <a:cubicBezTo>
                      <a:pt x="60254" y="122565"/>
                      <a:pt x="60410" y="122695"/>
                      <a:pt x="60566" y="122826"/>
                    </a:cubicBezTo>
                    <a:cubicBezTo>
                      <a:pt x="60645" y="122904"/>
                      <a:pt x="60749" y="123008"/>
                      <a:pt x="60853" y="123112"/>
                    </a:cubicBezTo>
                    <a:lnTo>
                      <a:pt x="60931" y="123217"/>
                    </a:lnTo>
                    <a:lnTo>
                      <a:pt x="60931" y="123217"/>
                    </a:lnTo>
                    <a:lnTo>
                      <a:pt x="60931" y="123217"/>
                    </a:lnTo>
                    <a:lnTo>
                      <a:pt x="60931" y="123217"/>
                    </a:lnTo>
                    <a:lnTo>
                      <a:pt x="60931" y="123217"/>
                    </a:lnTo>
                    <a:cubicBezTo>
                      <a:pt x="61036" y="123347"/>
                      <a:pt x="61166" y="123477"/>
                      <a:pt x="61270" y="123608"/>
                    </a:cubicBezTo>
                    <a:cubicBezTo>
                      <a:pt x="61375" y="123712"/>
                      <a:pt x="61479" y="123790"/>
                      <a:pt x="61557" y="123868"/>
                    </a:cubicBezTo>
                    <a:lnTo>
                      <a:pt x="61557" y="123868"/>
                    </a:lnTo>
                    <a:lnTo>
                      <a:pt x="61583" y="123868"/>
                    </a:lnTo>
                    <a:lnTo>
                      <a:pt x="61635" y="123921"/>
                    </a:lnTo>
                    <a:lnTo>
                      <a:pt x="61870" y="124103"/>
                    </a:lnTo>
                    <a:lnTo>
                      <a:pt x="62026" y="124207"/>
                    </a:lnTo>
                    <a:lnTo>
                      <a:pt x="62079" y="124259"/>
                    </a:lnTo>
                    <a:lnTo>
                      <a:pt x="62079" y="124259"/>
                    </a:lnTo>
                    <a:lnTo>
                      <a:pt x="62079" y="124259"/>
                    </a:lnTo>
                    <a:lnTo>
                      <a:pt x="62365" y="124494"/>
                    </a:lnTo>
                    <a:cubicBezTo>
                      <a:pt x="62470" y="124546"/>
                      <a:pt x="62522" y="124625"/>
                      <a:pt x="62600" y="124677"/>
                    </a:cubicBezTo>
                    <a:lnTo>
                      <a:pt x="62704" y="124781"/>
                    </a:lnTo>
                    <a:cubicBezTo>
                      <a:pt x="62809" y="124859"/>
                      <a:pt x="62913" y="124963"/>
                      <a:pt x="62991" y="125068"/>
                    </a:cubicBezTo>
                    <a:lnTo>
                      <a:pt x="62991" y="125068"/>
                    </a:lnTo>
                    <a:lnTo>
                      <a:pt x="62991" y="125068"/>
                    </a:lnTo>
                    <a:lnTo>
                      <a:pt x="63148" y="125224"/>
                    </a:lnTo>
                    <a:cubicBezTo>
                      <a:pt x="63174" y="125276"/>
                      <a:pt x="63226" y="125328"/>
                      <a:pt x="63278" y="125381"/>
                    </a:cubicBezTo>
                    <a:lnTo>
                      <a:pt x="63330" y="125459"/>
                    </a:lnTo>
                    <a:lnTo>
                      <a:pt x="63330" y="125459"/>
                    </a:lnTo>
                    <a:lnTo>
                      <a:pt x="63330" y="125459"/>
                    </a:lnTo>
                    <a:cubicBezTo>
                      <a:pt x="63408" y="125563"/>
                      <a:pt x="63486" y="125641"/>
                      <a:pt x="63565" y="125746"/>
                    </a:cubicBezTo>
                    <a:lnTo>
                      <a:pt x="63930" y="126189"/>
                    </a:lnTo>
                    <a:cubicBezTo>
                      <a:pt x="63904" y="126058"/>
                      <a:pt x="63878" y="125928"/>
                      <a:pt x="63825" y="125824"/>
                    </a:cubicBezTo>
                    <a:lnTo>
                      <a:pt x="63851" y="125850"/>
                    </a:lnTo>
                    <a:lnTo>
                      <a:pt x="64190" y="126137"/>
                    </a:lnTo>
                    <a:lnTo>
                      <a:pt x="64477" y="126397"/>
                    </a:lnTo>
                    <a:cubicBezTo>
                      <a:pt x="64581" y="126476"/>
                      <a:pt x="64686" y="126580"/>
                      <a:pt x="64816" y="126684"/>
                    </a:cubicBezTo>
                    <a:lnTo>
                      <a:pt x="64816" y="126684"/>
                    </a:lnTo>
                    <a:lnTo>
                      <a:pt x="64816" y="126684"/>
                    </a:lnTo>
                    <a:lnTo>
                      <a:pt x="64816" y="126684"/>
                    </a:lnTo>
                    <a:lnTo>
                      <a:pt x="64868" y="126736"/>
                    </a:lnTo>
                    <a:lnTo>
                      <a:pt x="64920" y="126762"/>
                    </a:lnTo>
                    <a:lnTo>
                      <a:pt x="64973" y="126815"/>
                    </a:lnTo>
                    <a:cubicBezTo>
                      <a:pt x="65311" y="127127"/>
                      <a:pt x="65650" y="127440"/>
                      <a:pt x="65885" y="127675"/>
                    </a:cubicBezTo>
                    <a:lnTo>
                      <a:pt x="66354" y="128118"/>
                    </a:lnTo>
                    <a:lnTo>
                      <a:pt x="66537" y="128275"/>
                    </a:lnTo>
                    <a:lnTo>
                      <a:pt x="66589" y="128327"/>
                    </a:lnTo>
                    <a:lnTo>
                      <a:pt x="67241" y="128952"/>
                    </a:lnTo>
                    <a:cubicBezTo>
                      <a:pt x="67475" y="129187"/>
                      <a:pt x="67658" y="129370"/>
                      <a:pt x="67814" y="129526"/>
                    </a:cubicBezTo>
                    <a:cubicBezTo>
                      <a:pt x="67997" y="129709"/>
                      <a:pt x="68205" y="129969"/>
                      <a:pt x="68388" y="130178"/>
                    </a:cubicBezTo>
                    <a:cubicBezTo>
                      <a:pt x="68570" y="130360"/>
                      <a:pt x="68649" y="130491"/>
                      <a:pt x="68779" y="130621"/>
                    </a:cubicBezTo>
                    <a:cubicBezTo>
                      <a:pt x="68883" y="130751"/>
                      <a:pt x="69014" y="130934"/>
                      <a:pt x="69092" y="131064"/>
                    </a:cubicBezTo>
                    <a:lnTo>
                      <a:pt x="69092" y="131064"/>
                    </a:lnTo>
                    <a:lnTo>
                      <a:pt x="69092" y="131064"/>
                    </a:lnTo>
                    <a:lnTo>
                      <a:pt x="69118" y="131090"/>
                    </a:lnTo>
                    <a:lnTo>
                      <a:pt x="69196" y="131195"/>
                    </a:lnTo>
                    <a:cubicBezTo>
                      <a:pt x="69301" y="131325"/>
                      <a:pt x="69379" y="131481"/>
                      <a:pt x="69483" y="131612"/>
                    </a:cubicBezTo>
                    <a:cubicBezTo>
                      <a:pt x="69535" y="131690"/>
                      <a:pt x="69587" y="131794"/>
                      <a:pt x="69639" y="131873"/>
                    </a:cubicBezTo>
                    <a:cubicBezTo>
                      <a:pt x="69718" y="131977"/>
                      <a:pt x="69718" y="132003"/>
                      <a:pt x="69744" y="132081"/>
                    </a:cubicBezTo>
                    <a:lnTo>
                      <a:pt x="69822" y="132238"/>
                    </a:lnTo>
                    <a:cubicBezTo>
                      <a:pt x="69874" y="132368"/>
                      <a:pt x="69900" y="132472"/>
                      <a:pt x="69926" y="132603"/>
                    </a:cubicBezTo>
                    <a:cubicBezTo>
                      <a:pt x="69926" y="132655"/>
                      <a:pt x="69952" y="132707"/>
                      <a:pt x="69952" y="132811"/>
                    </a:cubicBezTo>
                    <a:cubicBezTo>
                      <a:pt x="69978" y="132915"/>
                      <a:pt x="69978" y="133046"/>
                      <a:pt x="69952" y="133150"/>
                    </a:cubicBezTo>
                    <a:cubicBezTo>
                      <a:pt x="69952" y="133385"/>
                      <a:pt x="69926" y="133593"/>
                      <a:pt x="69900" y="133802"/>
                    </a:cubicBezTo>
                    <a:cubicBezTo>
                      <a:pt x="69900" y="134010"/>
                      <a:pt x="69900" y="134193"/>
                      <a:pt x="69874" y="134375"/>
                    </a:cubicBezTo>
                    <a:lnTo>
                      <a:pt x="69874" y="134532"/>
                    </a:lnTo>
                    <a:cubicBezTo>
                      <a:pt x="69874" y="134610"/>
                      <a:pt x="69874" y="134662"/>
                      <a:pt x="69874" y="134714"/>
                    </a:cubicBezTo>
                    <a:lnTo>
                      <a:pt x="69874" y="134845"/>
                    </a:lnTo>
                    <a:cubicBezTo>
                      <a:pt x="69874" y="134949"/>
                      <a:pt x="69874" y="135053"/>
                      <a:pt x="69900" y="135158"/>
                    </a:cubicBezTo>
                    <a:cubicBezTo>
                      <a:pt x="69926" y="135444"/>
                      <a:pt x="69978" y="135731"/>
                      <a:pt x="70031" y="136018"/>
                    </a:cubicBezTo>
                    <a:cubicBezTo>
                      <a:pt x="70057" y="136148"/>
                      <a:pt x="70083" y="136253"/>
                      <a:pt x="70135" y="136357"/>
                    </a:cubicBezTo>
                    <a:lnTo>
                      <a:pt x="70161" y="136383"/>
                    </a:lnTo>
                    <a:cubicBezTo>
                      <a:pt x="70187" y="136487"/>
                      <a:pt x="70213" y="136565"/>
                      <a:pt x="70265" y="136670"/>
                    </a:cubicBezTo>
                    <a:lnTo>
                      <a:pt x="70291" y="136722"/>
                    </a:lnTo>
                    <a:cubicBezTo>
                      <a:pt x="70369" y="136852"/>
                      <a:pt x="70422" y="137009"/>
                      <a:pt x="70500" y="137139"/>
                    </a:cubicBezTo>
                    <a:cubicBezTo>
                      <a:pt x="70578" y="137269"/>
                      <a:pt x="70656" y="137400"/>
                      <a:pt x="70761" y="137504"/>
                    </a:cubicBezTo>
                    <a:lnTo>
                      <a:pt x="70761" y="137504"/>
                    </a:lnTo>
                    <a:lnTo>
                      <a:pt x="70761" y="137504"/>
                    </a:lnTo>
                    <a:lnTo>
                      <a:pt x="70787" y="137556"/>
                    </a:lnTo>
                    <a:cubicBezTo>
                      <a:pt x="70865" y="137634"/>
                      <a:pt x="70943" y="137739"/>
                      <a:pt x="70995" y="137791"/>
                    </a:cubicBezTo>
                    <a:lnTo>
                      <a:pt x="70995" y="137791"/>
                    </a:lnTo>
                    <a:lnTo>
                      <a:pt x="70995" y="137791"/>
                    </a:lnTo>
                    <a:lnTo>
                      <a:pt x="70995" y="137817"/>
                    </a:lnTo>
                    <a:cubicBezTo>
                      <a:pt x="71204" y="138052"/>
                      <a:pt x="71412" y="138234"/>
                      <a:pt x="71621" y="138443"/>
                    </a:cubicBezTo>
                    <a:lnTo>
                      <a:pt x="71621" y="138443"/>
                    </a:lnTo>
                    <a:lnTo>
                      <a:pt x="71621" y="138443"/>
                    </a:lnTo>
                    <a:lnTo>
                      <a:pt x="71621" y="138443"/>
                    </a:lnTo>
                    <a:lnTo>
                      <a:pt x="71647" y="138469"/>
                    </a:lnTo>
                    <a:lnTo>
                      <a:pt x="71830" y="138625"/>
                    </a:lnTo>
                    <a:cubicBezTo>
                      <a:pt x="72064" y="138834"/>
                      <a:pt x="72299" y="139068"/>
                      <a:pt x="72481" y="139303"/>
                    </a:cubicBezTo>
                    <a:cubicBezTo>
                      <a:pt x="72664" y="139512"/>
                      <a:pt x="72794" y="139720"/>
                      <a:pt x="72951" y="139929"/>
                    </a:cubicBezTo>
                    <a:cubicBezTo>
                      <a:pt x="73029" y="140033"/>
                      <a:pt x="73107" y="140163"/>
                      <a:pt x="73185" y="140268"/>
                    </a:cubicBezTo>
                    <a:cubicBezTo>
                      <a:pt x="73237" y="140372"/>
                      <a:pt x="73316" y="140502"/>
                      <a:pt x="73368" y="140607"/>
                    </a:cubicBezTo>
                    <a:cubicBezTo>
                      <a:pt x="73420" y="140737"/>
                      <a:pt x="73446" y="140815"/>
                      <a:pt x="73524" y="140946"/>
                    </a:cubicBezTo>
                    <a:lnTo>
                      <a:pt x="73524" y="140946"/>
                    </a:lnTo>
                    <a:lnTo>
                      <a:pt x="73524" y="140946"/>
                    </a:lnTo>
                    <a:lnTo>
                      <a:pt x="73550" y="140998"/>
                    </a:lnTo>
                    <a:lnTo>
                      <a:pt x="73550" y="141024"/>
                    </a:lnTo>
                    <a:lnTo>
                      <a:pt x="73550" y="141050"/>
                    </a:lnTo>
                    <a:cubicBezTo>
                      <a:pt x="73576" y="141102"/>
                      <a:pt x="73602" y="141154"/>
                      <a:pt x="73628" y="141232"/>
                    </a:cubicBezTo>
                    <a:lnTo>
                      <a:pt x="73655" y="141337"/>
                    </a:lnTo>
                    <a:lnTo>
                      <a:pt x="73655" y="141363"/>
                    </a:lnTo>
                    <a:lnTo>
                      <a:pt x="73655" y="141389"/>
                    </a:lnTo>
                    <a:cubicBezTo>
                      <a:pt x="73707" y="141519"/>
                      <a:pt x="73785" y="141702"/>
                      <a:pt x="73837" y="141884"/>
                    </a:cubicBezTo>
                    <a:cubicBezTo>
                      <a:pt x="73889" y="142093"/>
                      <a:pt x="73967" y="142353"/>
                      <a:pt x="74046" y="142588"/>
                    </a:cubicBezTo>
                    <a:cubicBezTo>
                      <a:pt x="74124" y="142823"/>
                      <a:pt x="74150" y="142979"/>
                      <a:pt x="74202" y="143188"/>
                    </a:cubicBezTo>
                    <a:lnTo>
                      <a:pt x="74202" y="143240"/>
                    </a:lnTo>
                    <a:cubicBezTo>
                      <a:pt x="74202" y="143292"/>
                      <a:pt x="74228" y="143370"/>
                      <a:pt x="74228" y="143422"/>
                    </a:cubicBezTo>
                    <a:cubicBezTo>
                      <a:pt x="74254" y="143579"/>
                      <a:pt x="74280" y="143683"/>
                      <a:pt x="74280" y="143814"/>
                    </a:cubicBezTo>
                    <a:cubicBezTo>
                      <a:pt x="74306" y="143996"/>
                      <a:pt x="74332" y="144179"/>
                      <a:pt x="74306" y="144361"/>
                    </a:cubicBezTo>
                    <a:lnTo>
                      <a:pt x="74306" y="144439"/>
                    </a:lnTo>
                    <a:lnTo>
                      <a:pt x="74306" y="144909"/>
                    </a:lnTo>
                    <a:lnTo>
                      <a:pt x="74306" y="145430"/>
                    </a:lnTo>
                    <a:cubicBezTo>
                      <a:pt x="74306" y="145691"/>
                      <a:pt x="74332" y="145925"/>
                      <a:pt x="74359" y="146186"/>
                    </a:cubicBezTo>
                    <a:cubicBezTo>
                      <a:pt x="74359" y="146290"/>
                      <a:pt x="74385" y="146395"/>
                      <a:pt x="74411" y="146473"/>
                    </a:cubicBezTo>
                    <a:lnTo>
                      <a:pt x="74411" y="146525"/>
                    </a:lnTo>
                    <a:lnTo>
                      <a:pt x="74411" y="146577"/>
                    </a:lnTo>
                    <a:lnTo>
                      <a:pt x="74437" y="146681"/>
                    </a:lnTo>
                    <a:lnTo>
                      <a:pt x="74437" y="146681"/>
                    </a:lnTo>
                    <a:cubicBezTo>
                      <a:pt x="74437" y="146760"/>
                      <a:pt x="74463" y="146838"/>
                      <a:pt x="74489" y="146916"/>
                    </a:cubicBezTo>
                    <a:lnTo>
                      <a:pt x="74541" y="147177"/>
                    </a:lnTo>
                    <a:lnTo>
                      <a:pt x="74567" y="147307"/>
                    </a:lnTo>
                    <a:cubicBezTo>
                      <a:pt x="74593" y="147385"/>
                      <a:pt x="74593" y="147464"/>
                      <a:pt x="74619" y="147568"/>
                    </a:cubicBezTo>
                    <a:cubicBezTo>
                      <a:pt x="74619" y="147594"/>
                      <a:pt x="74645" y="147646"/>
                      <a:pt x="74645" y="147672"/>
                    </a:cubicBezTo>
                    <a:lnTo>
                      <a:pt x="74645" y="147672"/>
                    </a:lnTo>
                    <a:cubicBezTo>
                      <a:pt x="74671" y="147724"/>
                      <a:pt x="74697" y="147803"/>
                      <a:pt x="74697" y="147855"/>
                    </a:cubicBezTo>
                    <a:lnTo>
                      <a:pt x="74776" y="148063"/>
                    </a:lnTo>
                    <a:lnTo>
                      <a:pt x="74828" y="148246"/>
                    </a:lnTo>
                    <a:cubicBezTo>
                      <a:pt x="74880" y="148428"/>
                      <a:pt x="74932" y="148585"/>
                      <a:pt x="74984" y="148741"/>
                    </a:cubicBezTo>
                    <a:lnTo>
                      <a:pt x="74984" y="148767"/>
                    </a:lnTo>
                    <a:lnTo>
                      <a:pt x="74984" y="148767"/>
                    </a:lnTo>
                    <a:lnTo>
                      <a:pt x="74984" y="148793"/>
                    </a:lnTo>
                    <a:lnTo>
                      <a:pt x="74984" y="148793"/>
                    </a:lnTo>
                    <a:lnTo>
                      <a:pt x="74984" y="148845"/>
                    </a:lnTo>
                    <a:lnTo>
                      <a:pt x="75062" y="149054"/>
                    </a:lnTo>
                    <a:lnTo>
                      <a:pt x="75089" y="149106"/>
                    </a:lnTo>
                    <a:lnTo>
                      <a:pt x="75089" y="149106"/>
                    </a:lnTo>
                    <a:lnTo>
                      <a:pt x="75089" y="149158"/>
                    </a:lnTo>
                    <a:lnTo>
                      <a:pt x="75115" y="149210"/>
                    </a:lnTo>
                    <a:lnTo>
                      <a:pt x="75115" y="149210"/>
                    </a:lnTo>
                    <a:lnTo>
                      <a:pt x="75219" y="149549"/>
                    </a:lnTo>
                    <a:cubicBezTo>
                      <a:pt x="75271" y="149654"/>
                      <a:pt x="75297" y="149784"/>
                      <a:pt x="75323" y="149888"/>
                    </a:cubicBezTo>
                    <a:lnTo>
                      <a:pt x="75323" y="149914"/>
                    </a:lnTo>
                    <a:lnTo>
                      <a:pt x="75323" y="149967"/>
                    </a:lnTo>
                    <a:cubicBezTo>
                      <a:pt x="75349" y="150019"/>
                      <a:pt x="75375" y="150097"/>
                      <a:pt x="75401" y="150175"/>
                    </a:cubicBezTo>
                    <a:lnTo>
                      <a:pt x="75401" y="150175"/>
                    </a:lnTo>
                    <a:cubicBezTo>
                      <a:pt x="75401" y="150227"/>
                      <a:pt x="75401" y="150253"/>
                      <a:pt x="75427" y="150279"/>
                    </a:cubicBezTo>
                    <a:lnTo>
                      <a:pt x="75427" y="150332"/>
                    </a:lnTo>
                    <a:lnTo>
                      <a:pt x="75454" y="150540"/>
                    </a:lnTo>
                    <a:lnTo>
                      <a:pt x="75480" y="150618"/>
                    </a:lnTo>
                    <a:lnTo>
                      <a:pt x="75480" y="150723"/>
                    </a:lnTo>
                    <a:cubicBezTo>
                      <a:pt x="75506" y="150879"/>
                      <a:pt x="75532" y="151009"/>
                      <a:pt x="75532" y="151166"/>
                    </a:cubicBezTo>
                    <a:cubicBezTo>
                      <a:pt x="75506" y="151374"/>
                      <a:pt x="75480" y="151609"/>
                      <a:pt x="75454" y="151792"/>
                    </a:cubicBezTo>
                    <a:lnTo>
                      <a:pt x="75454" y="151896"/>
                    </a:lnTo>
                    <a:cubicBezTo>
                      <a:pt x="75454" y="152078"/>
                      <a:pt x="75427" y="152313"/>
                      <a:pt x="75401" y="152548"/>
                    </a:cubicBezTo>
                    <a:cubicBezTo>
                      <a:pt x="75401" y="152782"/>
                      <a:pt x="75375" y="153095"/>
                      <a:pt x="75349" y="153382"/>
                    </a:cubicBezTo>
                    <a:lnTo>
                      <a:pt x="75349" y="153643"/>
                    </a:lnTo>
                    <a:lnTo>
                      <a:pt x="75349" y="153929"/>
                    </a:lnTo>
                    <a:lnTo>
                      <a:pt x="75349" y="154060"/>
                    </a:lnTo>
                    <a:lnTo>
                      <a:pt x="75349" y="154086"/>
                    </a:lnTo>
                    <a:cubicBezTo>
                      <a:pt x="75349" y="154242"/>
                      <a:pt x="75323" y="154425"/>
                      <a:pt x="75297" y="154607"/>
                    </a:cubicBezTo>
                    <a:cubicBezTo>
                      <a:pt x="75297" y="154790"/>
                      <a:pt x="75271" y="155024"/>
                      <a:pt x="75271" y="155285"/>
                    </a:cubicBezTo>
                    <a:cubicBezTo>
                      <a:pt x="75245" y="155520"/>
                      <a:pt x="75271" y="155676"/>
                      <a:pt x="75271" y="155885"/>
                    </a:cubicBezTo>
                    <a:lnTo>
                      <a:pt x="75271" y="156250"/>
                    </a:lnTo>
                    <a:cubicBezTo>
                      <a:pt x="75271" y="156328"/>
                      <a:pt x="75271" y="156406"/>
                      <a:pt x="75271" y="156485"/>
                    </a:cubicBezTo>
                    <a:lnTo>
                      <a:pt x="75271" y="156485"/>
                    </a:lnTo>
                    <a:lnTo>
                      <a:pt x="75271" y="156563"/>
                    </a:lnTo>
                    <a:cubicBezTo>
                      <a:pt x="75297" y="156745"/>
                      <a:pt x="75349" y="156954"/>
                      <a:pt x="75375" y="157136"/>
                    </a:cubicBezTo>
                    <a:lnTo>
                      <a:pt x="75375" y="157162"/>
                    </a:lnTo>
                    <a:cubicBezTo>
                      <a:pt x="75427" y="157345"/>
                      <a:pt x="75454" y="157553"/>
                      <a:pt x="75532" y="157814"/>
                    </a:cubicBezTo>
                    <a:cubicBezTo>
                      <a:pt x="75558" y="158023"/>
                      <a:pt x="75636" y="158205"/>
                      <a:pt x="75714" y="158388"/>
                    </a:cubicBezTo>
                    <a:cubicBezTo>
                      <a:pt x="75740" y="158492"/>
                      <a:pt x="75792" y="158596"/>
                      <a:pt x="75845" y="158701"/>
                    </a:cubicBezTo>
                    <a:cubicBezTo>
                      <a:pt x="75897" y="158779"/>
                      <a:pt x="75949" y="158857"/>
                      <a:pt x="76027" y="158987"/>
                    </a:cubicBezTo>
                    <a:lnTo>
                      <a:pt x="76053" y="159014"/>
                    </a:lnTo>
                    <a:lnTo>
                      <a:pt x="76105" y="159066"/>
                    </a:lnTo>
                    <a:lnTo>
                      <a:pt x="76105" y="159066"/>
                    </a:lnTo>
                    <a:cubicBezTo>
                      <a:pt x="76105" y="159118"/>
                      <a:pt x="76131" y="159144"/>
                      <a:pt x="76157" y="159196"/>
                    </a:cubicBezTo>
                    <a:lnTo>
                      <a:pt x="76157" y="159196"/>
                    </a:lnTo>
                    <a:cubicBezTo>
                      <a:pt x="76184" y="159222"/>
                      <a:pt x="76210" y="159274"/>
                      <a:pt x="76236" y="159326"/>
                    </a:cubicBezTo>
                    <a:lnTo>
                      <a:pt x="76262" y="159352"/>
                    </a:lnTo>
                    <a:lnTo>
                      <a:pt x="76262" y="159352"/>
                    </a:lnTo>
                    <a:cubicBezTo>
                      <a:pt x="76262" y="159379"/>
                      <a:pt x="76288" y="159405"/>
                      <a:pt x="76314" y="159431"/>
                    </a:cubicBezTo>
                    <a:cubicBezTo>
                      <a:pt x="76340" y="159509"/>
                      <a:pt x="76392" y="159561"/>
                      <a:pt x="76444" y="159613"/>
                    </a:cubicBezTo>
                    <a:lnTo>
                      <a:pt x="76470" y="159613"/>
                    </a:lnTo>
                    <a:cubicBezTo>
                      <a:pt x="76522" y="159613"/>
                      <a:pt x="76575" y="159613"/>
                      <a:pt x="76627" y="159613"/>
                    </a:cubicBezTo>
                    <a:cubicBezTo>
                      <a:pt x="76653" y="159587"/>
                      <a:pt x="76679" y="159561"/>
                      <a:pt x="76705" y="159535"/>
                    </a:cubicBezTo>
                    <a:cubicBezTo>
                      <a:pt x="76731" y="159509"/>
                      <a:pt x="76757" y="159483"/>
                      <a:pt x="76757" y="159457"/>
                    </a:cubicBezTo>
                    <a:cubicBezTo>
                      <a:pt x="76783" y="159405"/>
                      <a:pt x="76783" y="159352"/>
                      <a:pt x="76783" y="159326"/>
                    </a:cubicBezTo>
                    <a:lnTo>
                      <a:pt x="76783" y="159274"/>
                    </a:lnTo>
                    <a:lnTo>
                      <a:pt x="76783" y="159196"/>
                    </a:lnTo>
                    <a:lnTo>
                      <a:pt x="76783" y="159066"/>
                    </a:lnTo>
                    <a:lnTo>
                      <a:pt x="76783" y="158961"/>
                    </a:lnTo>
                    <a:lnTo>
                      <a:pt x="76783" y="158805"/>
                    </a:lnTo>
                    <a:lnTo>
                      <a:pt x="76783" y="158596"/>
                    </a:lnTo>
                    <a:lnTo>
                      <a:pt x="76783" y="158570"/>
                    </a:lnTo>
                    <a:cubicBezTo>
                      <a:pt x="76757" y="158283"/>
                      <a:pt x="76731" y="158023"/>
                      <a:pt x="76679" y="157736"/>
                    </a:cubicBezTo>
                    <a:cubicBezTo>
                      <a:pt x="76679" y="157710"/>
                      <a:pt x="76679" y="157658"/>
                      <a:pt x="76653" y="157632"/>
                    </a:cubicBezTo>
                    <a:lnTo>
                      <a:pt x="76653" y="157632"/>
                    </a:lnTo>
                    <a:lnTo>
                      <a:pt x="76627" y="157371"/>
                    </a:lnTo>
                    <a:lnTo>
                      <a:pt x="76601" y="157293"/>
                    </a:lnTo>
                    <a:lnTo>
                      <a:pt x="76601" y="157293"/>
                    </a:lnTo>
                    <a:cubicBezTo>
                      <a:pt x="76601" y="157188"/>
                      <a:pt x="76575" y="157084"/>
                      <a:pt x="76549" y="156980"/>
                    </a:cubicBezTo>
                    <a:cubicBezTo>
                      <a:pt x="76549" y="156876"/>
                      <a:pt x="76522" y="156693"/>
                      <a:pt x="76522" y="156537"/>
                    </a:cubicBezTo>
                    <a:lnTo>
                      <a:pt x="76522" y="156485"/>
                    </a:lnTo>
                    <a:lnTo>
                      <a:pt x="76522" y="156432"/>
                    </a:lnTo>
                    <a:cubicBezTo>
                      <a:pt x="76496" y="156276"/>
                      <a:pt x="76496" y="156146"/>
                      <a:pt x="76496" y="155989"/>
                    </a:cubicBezTo>
                    <a:cubicBezTo>
                      <a:pt x="76496" y="155833"/>
                      <a:pt x="76522" y="155650"/>
                      <a:pt x="76549" y="155546"/>
                    </a:cubicBezTo>
                    <a:lnTo>
                      <a:pt x="76549" y="155546"/>
                    </a:lnTo>
                    <a:lnTo>
                      <a:pt x="76549" y="155442"/>
                    </a:lnTo>
                    <a:cubicBezTo>
                      <a:pt x="76575" y="155363"/>
                      <a:pt x="76575" y="155259"/>
                      <a:pt x="76601" y="155155"/>
                    </a:cubicBezTo>
                    <a:cubicBezTo>
                      <a:pt x="76601" y="155103"/>
                      <a:pt x="76627" y="155051"/>
                      <a:pt x="76653" y="154998"/>
                    </a:cubicBezTo>
                    <a:lnTo>
                      <a:pt x="76653" y="154998"/>
                    </a:lnTo>
                    <a:cubicBezTo>
                      <a:pt x="76653" y="154946"/>
                      <a:pt x="76653" y="154946"/>
                      <a:pt x="76653" y="154920"/>
                    </a:cubicBezTo>
                    <a:lnTo>
                      <a:pt x="76679" y="154842"/>
                    </a:lnTo>
                    <a:lnTo>
                      <a:pt x="76731" y="154607"/>
                    </a:lnTo>
                    <a:cubicBezTo>
                      <a:pt x="76783" y="154425"/>
                      <a:pt x="76809" y="154216"/>
                      <a:pt x="76835" y="154034"/>
                    </a:cubicBezTo>
                    <a:cubicBezTo>
                      <a:pt x="76835" y="153825"/>
                      <a:pt x="76861" y="153617"/>
                      <a:pt x="76861" y="153382"/>
                    </a:cubicBezTo>
                    <a:lnTo>
                      <a:pt x="76861" y="153121"/>
                    </a:lnTo>
                    <a:cubicBezTo>
                      <a:pt x="76861" y="153017"/>
                      <a:pt x="76861" y="152965"/>
                      <a:pt x="76835" y="152887"/>
                    </a:cubicBezTo>
                    <a:lnTo>
                      <a:pt x="76835" y="152808"/>
                    </a:lnTo>
                    <a:cubicBezTo>
                      <a:pt x="76835" y="152730"/>
                      <a:pt x="76835" y="152678"/>
                      <a:pt x="76809" y="152600"/>
                    </a:cubicBezTo>
                    <a:lnTo>
                      <a:pt x="76809" y="152522"/>
                    </a:lnTo>
                    <a:lnTo>
                      <a:pt x="76809" y="152469"/>
                    </a:lnTo>
                    <a:lnTo>
                      <a:pt x="76809" y="152443"/>
                    </a:lnTo>
                    <a:lnTo>
                      <a:pt x="76783" y="152183"/>
                    </a:lnTo>
                    <a:cubicBezTo>
                      <a:pt x="76783" y="152104"/>
                      <a:pt x="76757" y="152052"/>
                      <a:pt x="76757" y="151974"/>
                    </a:cubicBezTo>
                    <a:lnTo>
                      <a:pt x="76757" y="151922"/>
                    </a:lnTo>
                    <a:lnTo>
                      <a:pt x="76731" y="151818"/>
                    </a:lnTo>
                    <a:lnTo>
                      <a:pt x="76731" y="151818"/>
                    </a:lnTo>
                    <a:lnTo>
                      <a:pt x="76731" y="151792"/>
                    </a:lnTo>
                    <a:lnTo>
                      <a:pt x="76731" y="151765"/>
                    </a:lnTo>
                    <a:lnTo>
                      <a:pt x="76731" y="151713"/>
                    </a:lnTo>
                    <a:cubicBezTo>
                      <a:pt x="76731" y="151687"/>
                      <a:pt x="76705" y="151635"/>
                      <a:pt x="76705" y="151609"/>
                    </a:cubicBezTo>
                    <a:lnTo>
                      <a:pt x="76575" y="150983"/>
                    </a:lnTo>
                    <a:lnTo>
                      <a:pt x="76549" y="150853"/>
                    </a:lnTo>
                    <a:lnTo>
                      <a:pt x="76549" y="150827"/>
                    </a:lnTo>
                    <a:cubicBezTo>
                      <a:pt x="76522" y="150723"/>
                      <a:pt x="76496" y="150566"/>
                      <a:pt x="76470" y="150384"/>
                    </a:cubicBezTo>
                    <a:cubicBezTo>
                      <a:pt x="76470" y="150279"/>
                      <a:pt x="76444" y="150175"/>
                      <a:pt x="76418" y="150071"/>
                    </a:cubicBezTo>
                    <a:cubicBezTo>
                      <a:pt x="76418" y="149967"/>
                      <a:pt x="76392" y="149862"/>
                      <a:pt x="76392" y="149810"/>
                    </a:cubicBezTo>
                    <a:lnTo>
                      <a:pt x="76392" y="149706"/>
                    </a:lnTo>
                    <a:lnTo>
                      <a:pt x="76392" y="149184"/>
                    </a:lnTo>
                    <a:lnTo>
                      <a:pt x="76392" y="149054"/>
                    </a:lnTo>
                    <a:lnTo>
                      <a:pt x="76392" y="148533"/>
                    </a:lnTo>
                    <a:lnTo>
                      <a:pt x="76392" y="148402"/>
                    </a:lnTo>
                    <a:cubicBezTo>
                      <a:pt x="76392" y="148194"/>
                      <a:pt x="76392" y="147933"/>
                      <a:pt x="76392" y="147750"/>
                    </a:cubicBezTo>
                    <a:lnTo>
                      <a:pt x="76392" y="147724"/>
                    </a:lnTo>
                    <a:cubicBezTo>
                      <a:pt x="76392" y="147542"/>
                      <a:pt x="76340" y="147333"/>
                      <a:pt x="76340" y="147151"/>
                    </a:cubicBezTo>
                    <a:lnTo>
                      <a:pt x="76340" y="146968"/>
                    </a:lnTo>
                    <a:lnTo>
                      <a:pt x="76340" y="146890"/>
                    </a:lnTo>
                    <a:cubicBezTo>
                      <a:pt x="76340" y="146760"/>
                      <a:pt x="76314" y="146629"/>
                      <a:pt x="76288" y="146499"/>
                    </a:cubicBezTo>
                    <a:lnTo>
                      <a:pt x="76288" y="146395"/>
                    </a:lnTo>
                    <a:lnTo>
                      <a:pt x="76288" y="146343"/>
                    </a:lnTo>
                    <a:lnTo>
                      <a:pt x="76288" y="146290"/>
                    </a:lnTo>
                    <a:cubicBezTo>
                      <a:pt x="76288" y="146160"/>
                      <a:pt x="76262" y="146004"/>
                      <a:pt x="76262" y="145847"/>
                    </a:cubicBezTo>
                    <a:cubicBezTo>
                      <a:pt x="76262" y="145717"/>
                      <a:pt x="76236" y="145482"/>
                      <a:pt x="76236" y="145300"/>
                    </a:cubicBezTo>
                    <a:lnTo>
                      <a:pt x="76236" y="145221"/>
                    </a:lnTo>
                    <a:cubicBezTo>
                      <a:pt x="76236" y="144987"/>
                      <a:pt x="76210" y="144778"/>
                      <a:pt x="76210" y="144544"/>
                    </a:cubicBezTo>
                    <a:lnTo>
                      <a:pt x="76210" y="143475"/>
                    </a:lnTo>
                    <a:lnTo>
                      <a:pt x="76210" y="143240"/>
                    </a:lnTo>
                    <a:lnTo>
                      <a:pt x="76210" y="141988"/>
                    </a:lnTo>
                    <a:cubicBezTo>
                      <a:pt x="76210" y="141780"/>
                      <a:pt x="76184" y="141571"/>
                      <a:pt x="76157" y="141389"/>
                    </a:cubicBezTo>
                    <a:cubicBezTo>
                      <a:pt x="76105" y="141154"/>
                      <a:pt x="76053" y="140946"/>
                      <a:pt x="75975" y="140763"/>
                    </a:cubicBezTo>
                    <a:cubicBezTo>
                      <a:pt x="75897" y="140581"/>
                      <a:pt x="75819" y="140398"/>
                      <a:pt x="75714" y="140216"/>
                    </a:cubicBezTo>
                    <a:cubicBezTo>
                      <a:pt x="75636" y="140033"/>
                      <a:pt x="75532" y="139877"/>
                      <a:pt x="75427" y="139720"/>
                    </a:cubicBezTo>
                    <a:cubicBezTo>
                      <a:pt x="75375" y="139642"/>
                      <a:pt x="75349" y="139590"/>
                      <a:pt x="75297" y="139512"/>
                    </a:cubicBezTo>
                    <a:lnTo>
                      <a:pt x="75297" y="139512"/>
                    </a:lnTo>
                    <a:lnTo>
                      <a:pt x="75297" y="139512"/>
                    </a:lnTo>
                    <a:lnTo>
                      <a:pt x="75297" y="139512"/>
                    </a:lnTo>
                    <a:lnTo>
                      <a:pt x="75297" y="139512"/>
                    </a:lnTo>
                    <a:lnTo>
                      <a:pt x="75297" y="139512"/>
                    </a:lnTo>
                    <a:lnTo>
                      <a:pt x="75297" y="139512"/>
                    </a:lnTo>
                    <a:lnTo>
                      <a:pt x="75167" y="139277"/>
                    </a:lnTo>
                    <a:cubicBezTo>
                      <a:pt x="75062" y="139147"/>
                      <a:pt x="74958" y="138990"/>
                      <a:pt x="74854" y="138834"/>
                    </a:cubicBezTo>
                    <a:lnTo>
                      <a:pt x="74854" y="138834"/>
                    </a:lnTo>
                    <a:lnTo>
                      <a:pt x="74828" y="138808"/>
                    </a:lnTo>
                    <a:cubicBezTo>
                      <a:pt x="74724" y="138651"/>
                      <a:pt x="74619" y="138521"/>
                      <a:pt x="74541" y="138364"/>
                    </a:cubicBezTo>
                    <a:cubicBezTo>
                      <a:pt x="74437" y="138208"/>
                      <a:pt x="74332" y="138026"/>
                      <a:pt x="74202" y="137843"/>
                    </a:cubicBezTo>
                    <a:lnTo>
                      <a:pt x="74150" y="137713"/>
                    </a:lnTo>
                    <a:lnTo>
                      <a:pt x="74098" y="137661"/>
                    </a:lnTo>
                    <a:lnTo>
                      <a:pt x="74072" y="137582"/>
                    </a:lnTo>
                    <a:lnTo>
                      <a:pt x="74072" y="137582"/>
                    </a:lnTo>
                    <a:lnTo>
                      <a:pt x="74072" y="137582"/>
                    </a:lnTo>
                    <a:cubicBezTo>
                      <a:pt x="73967" y="137400"/>
                      <a:pt x="73811" y="137113"/>
                      <a:pt x="73681" y="136852"/>
                    </a:cubicBezTo>
                    <a:lnTo>
                      <a:pt x="73602" y="136748"/>
                    </a:lnTo>
                    <a:cubicBezTo>
                      <a:pt x="73576" y="136670"/>
                      <a:pt x="73550" y="136618"/>
                      <a:pt x="73524" y="136539"/>
                    </a:cubicBezTo>
                    <a:lnTo>
                      <a:pt x="73524" y="136487"/>
                    </a:lnTo>
                    <a:lnTo>
                      <a:pt x="73524" y="136487"/>
                    </a:lnTo>
                    <a:cubicBezTo>
                      <a:pt x="73524" y="136435"/>
                      <a:pt x="73498" y="136357"/>
                      <a:pt x="73472" y="136279"/>
                    </a:cubicBezTo>
                    <a:cubicBezTo>
                      <a:pt x="73446" y="136122"/>
                      <a:pt x="73394" y="135940"/>
                      <a:pt x="73368" y="135783"/>
                    </a:cubicBezTo>
                    <a:cubicBezTo>
                      <a:pt x="73342" y="135679"/>
                      <a:pt x="73316" y="135549"/>
                      <a:pt x="73290" y="135444"/>
                    </a:cubicBezTo>
                    <a:lnTo>
                      <a:pt x="73263" y="135392"/>
                    </a:lnTo>
                    <a:lnTo>
                      <a:pt x="73263" y="135340"/>
                    </a:lnTo>
                    <a:cubicBezTo>
                      <a:pt x="73237" y="135158"/>
                      <a:pt x="73185" y="134975"/>
                      <a:pt x="73159" y="134793"/>
                    </a:cubicBezTo>
                    <a:lnTo>
                      <a:pt x="73159" y="134740"/>
                    </a:lnTo>
                    <a:lnTo>
                      <a:pt x="73159" y="134662"/>
                    </a:lnTo>
                    <a:cubicBezTo>
                      <a:pt x="73081" y="134375"/>
                      <a:pt x="73055" y="134115"/>
                      <a:pt x="73055" y="133828"/>
                    </a:cubicBezTo>
                    <a:cubicBezTo>
                      <a:pt x="73055" y="133776"/>
                      <a:pt x="73055" y="133724"/>
                      <a:pt x="73081" y="133671"/>
                    </a:cubicBezTo>
                    <a:cubicBezTo>
                      <a:pt x="73107" y="133593"/>
                      <a:pt x="73159" y="133515"/>
                      <a:pt x="73211" y="133437"/>
                    </a:cubicBezTo>
                    <a:lnTo>
                      <a:pt x="73211" y="133437"/>
                    </a:lnTo>
                    <a:cubicBezTo>
                      <a:pt x="73237" y="133359"/>
                      <a:pt x="73290" y="133306"/>
                      <a:pt x="73316" y="133228"/>
                    </a:cubicBezTo>
                    <a:lnTo>
                      <a:pt x="73368" y="133098"/>
                    </a:lnTo>
                    <a:lnTo>
                      <a:pt x="73524" y="133072"/>
                    </a:lnTo>
                    <a:cubicBezTo>
                      <a:pt x="73628" y="133046"/>
                      <a:pt x="73707" y="133046"/>
                      <a:pt x="73785" y="133020"/>
                    </a:cubicBezTo>
                    <a:cubicBezTo>
                      <a:pt x="73837" y="133020"/>
                      <a:pt x="73941" y="133020"/>
                      <a:pt x="74020" y="133020"/>
                    </a:cubicBezTo>
                    <a:lnTo>
                      <a:pt x="74280" y="133020"/>
                    </a:lnTo>
                    <a:lnTo>
                      <a:pt x="74515" y="133020"/>
                    </a:lnTo>
                    <a:lnTo>
                      <a:pt x="74880" y="133020"/>
                    </a:lnTo>
                    <a:lnTo>
                      <a:pt x="75062" y="133020"/>
                    </a:lnTo>
                    <a:cubicBezTo>
                      <a:pt x="75089" y="133046"/>
                      <a:pt x="75141" y="133046"/>
                      <a:pt x="75193" y="133046"/>
                    </a:cubicBezTo>
                    <a:lnTo>
                      <a:pt x="75219" y="133046"/>
                    </a:lnTo>
                    <a:lnTo>
                      <a:pt x="75349" y="133072"/>
                    </a:lnTo>
                    <a:lnTo>
                      <a:pt x="75401" y="133072"/>
                    </a:lnTo>
                    <a:lnTo>
                      <a:pt x="75610" y="133124"/>
                    </a:lnTo>
                    <a:lnTo>
                      <a:pt x="75610" y="133124"/>
                    </a:lnTo>
                    <a:cubicBezTo>
                      <a:pt x="75688" y="133150"/>
                      <a:pt x="75766" y="133176"/>
                      <a:pt x="75871" y="133202"/>
                    </a:cubicBezTo>
                    <a:lnTo>
                      <a:pt x="75897" y="133202"/>
                    </a:lnTo>
                    <a:lnTo>
                      <a:pt x="75975" y="133202"/>
                    </a:lnTo>
                    <a:lnTo>
                      <a:pt x="76210" y="133254"/>
                    </a:lnTo>
                    <a:lnTo>
                      <a:pt x="76340" y="133306"/>
                    </a:lnTo>
                    <a:cubicBezTo>
                      <a:pt x="76549" y="133385"/>
                      <a:pt x="76731" y="133463"/>
                      <a:pt x="76887" y="133541"/>
                    </a:cubicBezTo>
                    <a:cubicBezTo>
                      <a:pt x="77070" y="133619"/>
                      <a:pt x="77148" y="133671"/>
                      <a:pt x="77279" y="133750"/>
                    </a:cubicBezTo>
                    <a:lnTo>
                      <a:pt x="77435" y="133880"/>
                    </a:lnTo>
                    <a:lnTo>
                      <a:pt x="77591" y="134010"/>
                    </a:lnTo>
                    <a:lnTo>
                      <a:pt x="77591" y="134010"/>
                    </a:lnTo>
                    <a:cubicBezTo>
                      <a:pt x="77722" y="134115"/>
                      <a:pt x="77826" y="134219"/>
                      <a:pt x="77930" y="134323"/>
                    </a:cubicBezTo>
                    <a:lnTo>
                      <a:pt x="77930" y="134323"/>
                    </a:lnTo>
                    <a:lnTo>
                      <a:pt x="77930" y="134323"/>
                    </a:lnTo>
                    <a:cubicBezTo>
                      <a:pt x="78009" y="134428"/>
                      <a:pt x="78113" y="134532"/>
                      <a:pt x="78191" y="134636"/>
                    </a:cubicBezTo>
                    <a:lnTo>
                      <a:pt x="78504" y="135079"/>
                    </a:lnTo>
                    <a:cubicBezTo>
                      <a:pt x="78608" y="135210"/>
                      <a:pt x="78686" y="135340"/>
                      <a:pt x="78791" y="135497"/>
                    </a:cubicBezTo>
                    <a:cubicBezTo>
                      <a:pt x="78843" y="135627"/>
                      <a:pt x="78921" y="135757"/>
                      <a:pt x="78999" y="135888"/>
                    </a:cubicBezTo>
                    <a:lnTo>
                      <a:pt x="78999" y="135888"/>
                    </a:lnTo>
                    <a:cubicBezTo>
                      <a:pt x="79025" y="135966"/>
                      <a:pt x="79078" y="136070"/>
                      <a:pt x="79104" y="136174"/>
                    </a:cubicBezTo>
                    <a:cubicBezTo>
                      <a:pt x="79156" y="136279"/>
                      <a:pt x="79208" y="136383"/>
                      <a:pt x="79234" y="136461"/>
                    </a:cubicBezTo>
                    <a:lnTo>
                      <a:pt x="79260" y="136539"/>
                    </a:lnTo>
                    <a:lnTo>
                      <a:pt x="79286" y="136592"/>
                    </a:lnTo>
                    <a:lnTo>
                      <a:pt x="79312" y="136644"/>
                    </a:lnTo>
                    <a:lnTo>
                      <a:pt x="79312" y="136670"/>
                    </a:lnTo>
                    <a:lnTo>
                      <a:pt x="79312" y="136696"/>
                    </a:lnTo>
                    <a:lnTo>
                      <a:pt x="79312" y="136696"/>
                    </a:lnTo>
                    <a:lnTo>
                      <a:pt x="79312" y="136696"/>
                    </a:lnTo>
                    <a:lnTo>
                      <a:pt x="79312" y="136696"/>
                    </a:lnTo>
                    <a:lnTo>
                      <a:pt x="79312" y="136722"/>
                    </a:lnTo>
                    <a:lnTo>
                      <a:pt x="79312" y="136722"/>
                    </a:lnTo>
                    <a:cubicBezTo>
                      <a:pt x="79338" y="136826"/>
                      <a:pt x="79390" y="136904"/>
                      <a:pt x="79416" y="137009"/>
                    </a:cubicBezTo>
                    <a:lnTo>
                      <a:pt x="79416" y="137009"/>
                    </a:lnTo>
                    <a:lnTo>
                      <a:pt x="79547" y="137322"/>
                    </a:lnTo>
                    <a:lnTo>
                      <a:pt x="79599" y="137452"/>
                    </a:lnTo>
                    <a:lnTo>
                      <a:pt x="79599" y="137452"/>
                    </a:lnTo>
                    <a:lnTo>
                      <a:pt x="79599" y="137452"/>
                    </a:lnTo>
                    <a:cubicBezTo>
                      <a:pt x="79625" y="137530"/>
                      <a:pt x="79625" y="137582"/>
                      <a:pt x="79651" y="137634"/>
                    </a:cubicBezTo>
                    <a:lnTo>
                      <a:pt x="79755" y="137869"/>
                    </a:lnTo>
                    <a:lnTo>
                      <a:pt x="79755" y="137869"/>
                    </a:lnTo>
                    <a:lnTo>
                      <a:pt x="79755" y="137895"/>
                    </a:lnTo>
                    <a:lnTo>
                      <a:pt x="79860" y="138182"/>
                    </a:lnTo>
                    <a:lnTo>
                      <a:pt x="79886" y="138260"/>
                    </a:lnTo>
                    <a:cubicBezTo>
                      <a:pt x="79912" y="138338"/>
                      <a:pt x="79938" y="138391"/>
                      <a:pt x="79964" y="138443"/>
                    </a:cubicBezTo>
                    <a:cubicBezTo>
                      <a:pt x="79990" y="138521"/>
                      <a:pt x="80042" y="138599"/>
                      <a:pt x="80068" y="138677"/>
                    </a:cubicBezTo>
                    <a:lnTo>
                      <a:pt x="80068" y="138703"/>
                    </a:lnTo>
                    <a:cubicBezTo>
                      <a:pt x="80173" y="138912"/>
                      <a:pt x="80277" y="139094"/>
                      <a:pt x="80355" y="139251"/>
                    </a:cubicBezTo>
                    <a:cubicBezTo>
                      <a:pt x="80407" y="139329"/>
                      <a:pt x="80459" y="139407"/>
                      <a:pt x="80538" y="139512"/>
                    </a:cubicBezTo>
                    <a:cubicBezTo>
                      <a:pt x="80590" y="139564"/>
                      <a:pt x="80642" y="139642"/>
                      <a:pt x="80694" y="139694"/>
                    </a:cubicBezTo>
                    <a:cubicBezTo>
                      <a:pt x="80746" y="139772"/>
                      <a:pt x="80772" y="139798"/>
                      <a:pt x="80824" y="139851"/>
                    </a:cubicBezTo>
                    <a:cubicBezTo>
                      <a:pt x="80877" y="139877"/>
                      <a:pt x="80903" y="139903"/>
                      <a:pt x="80929" y="139929"/>
                    </a:cubicBezTo>
                    <a:lnTo>
                      <a:pt x="81033" y="140007"/>
                    </a:lnTo>
                    <a:lnTo>
                      <a:pt x="81111" y="140033"/>
                    </a:lnTo>
                    <a:lnTo>
                      <a:pt x="81215" y="140085"/>
                    </a:lnTo>
                    <a:lnTo>
                      <a:pt x="81320" y="140111"/>
                    </a:lnTo>
                    <a:lnTo>
                      <a:pt x="81346" y="140111"/>
                    </a:lnTo>
                    <a:lnTo>
                      <a:pt x="81372" y="140111"/>
                    </a:lnTo>
                    <a:lnTo>
                      <a:pt x="81372" y="140111"/>
                    </a:lnTo>
                    <a:lnTo>
                      <a:pt x="81450" y="140137"/>
                    </a:lnTo>
                    <a:lnTo>
                      <a:pt x="81789" y="140242"/>
                    </a:lnTo>
                    <a:lnTo>
                      <a:pt x="82337" y="140372"/>
                    </a:lnTo>
                    <a:lnTo>
                      <a:pt x="82441" y="140398"/>
                    </a:lnTo>
                    <a:lnTo>
                      <a:pt x="82467" y="140398"/>
                    </a:lnTo>
                    <a:cubicBezTo>
                      <a:pt x="82571" y="140424"/>
                      <a:pt x="82728" y="140476"/>
                      <a:pt x="82884" y="140502"/>
                    </a:cubicBezTo>
                    <a:cubicBezTo>
                      <a:pt x="83041" y="140528"/>
                      <a:pt x="83119" y="140555"/>
                      <a:pt x="83197" y="140555"/>
                    </a:cubicBezTo>
                    <a:lnTo>
                      <a:pt x="83249" y="140555"/>
                    </a:lnTo>
                    <a:lnTo>
                      <a:pt x="83458" y="140607"/>
                    </a:lnTo>
                    <a:lnTo>
                      <a:pt x="83771" y="140685"/>
                    </a:lnTo>
                    <a:lnTo>
                      <a:pt x="83953" y="140737"/>
                    </a:lnTo>
                    <a:lnTo>
                      <a:pt x="83953" y="140737"/>
                    </a:lnTo>
                    <a:lnTo>
                      <a:pt x="84005" y="140737"/>
                    </a:lnTo>
                    <a:lnTo>
                      <a:pt x="84057" y="140763"/>
                    </a:lnTo>
                    <a:lnTo>
                      <a:pt x="84057" y="140763"/>
                    </a:lnTo>
                    <a:cubicBezTo>
                      <a:pt x="84136" y="140789"/>
                      <a:pt x="84188" y="140815"/>
                      <a:pt x="84240" y="140841"/>
                    </a:cubicBezTo>
                    <a:lnTo>
                      <a:pt x="84318" y="140867"/>
                    </a:lnTo>
                    <a:cubicBezTo>
                      <a:pt x="84396" y="140893"/>
                      <a:pt x="84474" y="140920"/>
                      <a:pt x="84553" y="140972"/>
                    </a:cubicBezTo>
                    <a:lnTo>
                      <a:pt x="85022" y="141180"/>
                    </a:lnTo>
                    <a:lnTo>
                      <a:pt x="85152" y="141258"/>
                    </a:lnTo>
                    <a:lnTo>
                      <a:pt x="85178" y="141258"/>
                    </a:lnTo>
                    <a:lnTo>
                      <a:pt x="85178" y="141258"/>
                    </a:lnTo>
                    <a:lnTo>
                      <a:pt x="85178" y="141258"/>
                    </a:lnTo>
                    <a:lnTo>
                      <a:pt x="85204" y="141258"/>
                    </a:lnTo>
                    <a:lnTo>
                      <a:pt x="85231" y="141258"/>
                    </a:lnTo>
                    <a:cubicBezTo>
                      <a:pt x="85491" y="141363"/>
                      <a:pt x="85935" y="141571"/>
                      <a:pt x="86326" y="141780"/>
                    </a:cubicBezTo>
                    <a:cubicBezTo>
                      <a:pt x="86691" y="141936"/>
                      <a:pt x="87108" y="142119"/>
                      <a:pt x="87525" y="142301"/>
                    </a:cubicBezTo>
                    <a:lnTo>
                      <a:pt x="87707" y="142353"/>
                    </a:lnTo>
                    <a:lnTo>
                      <a:pt x="87890" y="142432"/>
                    </a:lnTo>
                    <a:lnTo>
                      <a:pt x="88072" y="142510"/>
                    </a:lnTo>
                    <a:lnTo>
                      <a:pt x="88098" y="142510"/>
                    </a:lnTo>
                    <a:lnTo>
                      <a:pt x="88098" y="142510"/>
                    </a:lnTo>
                    <a:lnTo>
                      <a:pt x="88125" y="142510"/>
                    </a:lnTo>
                    <a:lnTo>
                      <a:pt x="88125" y="142510"/>
                    </a:lnTo>
                    <a:lnTo>
                      <a:pt x="88229" y="142536"/>
                    </a:lnTo>
                    <a:cubicBezTo>
                      <a:pt x="88307" y="142588"/>
                      <a:pt x="88385" y="142614"/>
                      <a:pt x="88490" y="142640"/>
                    </a:cubicBezTo>
                    <a:lnTo>
                      <a:pt x="88594" y="142666"/>
                    </a:lnTo>
                    <a:lnTo>
                      <a:pt x="88620" y="142666"/>
                    </a:lnTo>
                    <a:lnTo>
                      <a:pt x="88829" y="142745"/>
                    </a:lnTo>
                    <a:lnTo>
                      <a:pt x="89115" y="142823"/>
                    </a:lnTo>
                    <a:lnTo>
                      <a:pt x="89194" y="142849"/>
                    </a:lnTo>
                    <a:lnTo>
                      <a:pt x="89220" y="142849"/>
                    </a:lnTo>
                    <a:lnTo>
                      <a:pt x="89246" y="142849"/>
                    </a:lnTo>
                    <a:lnTo>
                      <a:pt x="89689" y="142953"/>
                    </a:lnTo>
                    <a:cubicBezTo>
                      <a:pt x="89924" y="143031"/>
                      <a:pt x="90132" y="143110"/>
                      <a:pt x="90289" y="143162"/>
                    </a:cubicBezTo>
                    <a:lnTo>
                      <a:pt x="90289" y="143162"/>
                    </a:lnTo>
                    <a:lnTo>
                      <a:pt x="90497" y="143214"/>
                    </a:lnTo>
                    <a:lnTo>
                      <a:pt x="90940" y="143370"/>
                    </a:lnTo>
                    <a:lnTo>
                      <a:pt x="91384" y="143501"/>
                    </a:lnTo>
                    <a:lnTo>
                      <a:pt x="91410" y="143501"/>
                    </a:lnTo>
                    <a:lnTo>
                      <a:pt x="91618" y="143553"/>
                    </a:lnTo>
                    <a:cubicBezTo>
                      <a:pt x="91853" y="143605"/>
                      <a:pt x="92061" y="143657"/>
                      <a:pt x="92270" y="143657"/>
                    </a:cubicBezTo>
                    <a:lnTo>
                      <a:pt x="92583" y="143657"/>
                    </a:lnTo>
                    <a:lnTo>
                      <a:pt x="92870" y="143657"/>
                    </a:lnTo>
                    <a:lnTo>
                      <a:pt x="93000" y="143657"/>
                    </a:lnTo>
                    <a:lnTo>
                      <a:pt x="93052" y="143657"/>
                    </a:lnTo>
                    <a:cubicBezTo>
                      <a:pt x="93156" y="143657"/>
                      <a:pt x="93235" y="143683"/>
                      <a:pt x="93339" y="143709"/>
                    </a:cubicBezTo>
                    <a:lnTo>
                      <a:pt x="93391" y="143709"/>
                    </a:lnTo>
                    <a:lnTo>
                      <a:pt x="93495" y="143735"/>
                    </a:lnTo>
                    <a:lnTo>
                      <a:pt x="93495" y="143735"/>
                    </a:lnTo>
                    <a:lnTo>
                      <a:pt x="93626" y="143787"/>
                    </a:lnTo>
                    <a:cubicBezTo>
                      <a:pt x="93652" y="143787"/>
                      <a:pt x="93704" y="143814"/>
                      <a:pt x="93730" y="143814"/>
                    </a:cubicBezTo>
                    <a:lnTo>
                      <a:pt x="93808" y="143866"/>
                    </a:lnTo>
                    <a:lnTo>
                      <a:pt x="93886" y="143892"/>
                    </a:lnTo>
                    <a:lnTo>
                      <a:pt x="93939" y="143918"/>
                    </a:lnTo>
                    <a:lnTo>
                      <a:pt x="93965" y="143918"/>
                    </a:lnTo>
                    <a:lnTo>
                      <a:pt x="93991" y="143918"/>
                    </a:lnTo>
                    <a:lnTo>
                      <a:pt x="93991" y="143918"/>
                    </a:lnTo>
                    <a:lnTo>
                      <a:pt x="94095" y="143970"/>
                    </a:lnTo>
                    <a:cubicBezTo>
                      <a:pt x="94330" y="144100"/>
                      <a:pt x="94538" y="144231"/>
                      <a:pt x="94721" y="144361"/>
                    </a:cubicBezTo>
                    <a:lnTo>
                      <a:pt x="94747" y="144387"/>
                    </a:lnTo>
                    <a:cubicBezTo>
                      <a:pt x="94799" y="144413"/>
                      <a:pt x="94877" y="144465"/>
                      <a:pt x="94929" y="144517"/>
                    </a:cubicBezTo>
                    <a:lnTo>
                      <a:pt x="95008" y="144570"/>
                    </a:lnTo>
                    <a:lnTo>
                      <a:pt x="95086" y="144622"/>
                    </a:lnTo>
                    <a:lnTo>
                      <a:pt x="95190" y="144700"/>
                    </a:lnTo>
                    <a:lnTo>
                      <a:pt x="95216" y="144752"/>
                    </a:lnTo>
                    <a:lnTo>
                      <a:pt x="95216" y="144752"/>
                    </a:lnTo>
                    <a:cubicBezTo>
                      <a:pt x="95294" y="144804"/>
                      <a:pt x="95347" y="144856"/>
                      <a:pt x="95399" y="144909"/>
                    </a:cubicBezTo>
                    <a:lnTo>
                      <a:pt x="95399" y="144909"/>
                    </a:lnTo>
                    <a:lnTo>
                      <a:pt x="95425" y="144935"/>
                    </a:lnTo>
                    <a:lnTo>
                      <a:pt x="95529" y="145039"/>
                    </a:lnTo>
                    <a:lnTo>
                      <a:pt x="95555" y="145065"/>
                    </a:lnTo>
                    <a:lnTo>
                      <a:pt x="95659" y="145169"/>
                    </a:lnTo>
                    <a:cubicBezTo>
                      <a:pt x="95790" y="145300"/>
                      <a:pt x="95972" y="145456"/>
                      <a:pt x="96129" y="145612"/>
                    </a:cubicBezTo>
                    <a:cubicBezTo>
                      <a:pt x="96311" y="145769"/>
                      <a:pt x="96442" y="145873"/>
                      <a:pt x="96572" y="146004"/>
                    </a:cubicBezTo>
                    <a:lnTo>
                      <a:pt x="96598" y="146004"/>
                    </a:lnTo>
                    <a:lnTo>
                      <a:pt x="96598" y="146004"/>
                    </a:lnTo>
                    <a:lnTo>
                      <a:pt x="96598" y="146004"/>
                    </a:lnTo>
                    <a:cubicBezTo>
                      <a:pt x="96702" y="146108"/>
                      <a:pt x="96885" y="146264"/>
                      <a:pt x="97041" y="146421"/>
                    </a:cubicBezTo>
                    <a:lnTo>
                      <a:pt x="97119" y="146473"/>
                    </a:lnTo>
                    <a:lnTo>
                      <a:pt x="97119" y="146473"/>
                    </a:lnTo>
                    <a:lnTo>
                      <a:pt x="97119" y="146499"/>
                    </a:lnTo>
                    <a:lnTo>
                      <a:pt x="97276" y="146629"/>
                    </a:lnTo>
                    <a:lnTo>
                      <a:pt x="97354" y="146708"/>
                    </a:lnTo>
                    <a:lnTo>
                      <a:pt x="97380" y="146708"/>
                    </a:lnTo>
                    <a:cubicBezTo>
                      <a:pt x="97484" y="146786"/>
                      <a:pt x="97589" y="146864"/>
                      <a:pt x="97719" y="146916"/>
                    </a:cubicBezTo>
                    <a:lnTo>
                      <a:pt x="97797" y="146968"/>
                    </a:lnTo>
                    <a:cubicBezTo>
                      <a:pt x="97876" y="146994"/>
                      <a:pt x="97954" y="147046"/>
                      <a:pt x="98032" y="147073"/>
                    </a:cubicBezTo>
                    <a:lnTo>
                      <a:pt x="98058" y="147073"/>
                    </a:lnTo>
                    <a:cubicBezTo>
                      <a:pt x="98162" y="147099"/>
                      <a:pt x="98241" y="147125"/>
                      <a:pt x="98371" y="147177"/>
                    </a:cubicBezTo>
                    <a:lnTo>
                      <a:pt x="98658" y="147255"/>
                    </a:lnTo>
                    <a:lnTo>
                      <a:pt x="98658" y="147255"/>
                    </a:lnTo>
                    <a:cubicBezTo>
                      <a:pt x="98762" y="147255"/>
                      <a:pt x="98866" y="147281"/>
                      <a:pt x="98944" y="147307"/>
                    </a:cubicBezTo>
                    <a:lnTo>
                      <a:pt x="99570" y="147490"/>
                    </a:lnTo>
                    <a:lnTo>
                      <a:pt x="99909" y="147568"/>
                    </a:lnTo>
                    <a:lnTo>
                      <a:pt x="100144" y="147620"/>
                    </a:lnTo>
                    <a:lnTo>
                      <a:pt x="100170" y="147620"/>
                    </a:lnTo>
                    <a:lnTo>
                      <a:pt x="100248" y="147646"/>
                    </a:lnTo>
                    <a:lnTo>
                      <a:pt x="100378" y="147672"/>
                    </a:lnTo>
                    <a:lnTo>
                      <a:pt x="100431" y="147672"/>
                    </a:lnTo>
                    <a:lnTo>
                      <a:pt x="100509" y="147672"/>
                    </a:lnTo>
                    <a:lnTo>
                      <a:pt x="100561" y="147672"/>
                    </a:lnTo>
                    <a:lnTo>
                      <a:pt x="100691" y="147698"/>
                    </a:lnTo>
                    <a:cubicBezTo>
                      <a:pt x="100900" y="147829"/>
                      <a:pt x="101135" y="147959"/>
                      <a:pt x="101343" y="148063"/>
                    </a:cubicBezTo>
                    <a:lnTo>
                      <a:pt x="101343" y="148063"/>
                    </a:lnTo>
                    <a:lnTo>
                      <a:pt x="101343" y="148063"/>
                    </a:lnTo>
                    <a:lnTo>
                      <a:pt x="101343" y="148063"/>
                    </a:lnTo>
                    <a:lnTo>
                      <a:pt x="101369" y="148063"/>
                    </a:lnTo>
                    <a:lnTo>
                      <a:pt x="101552" y="148141"/>
                    </a:lnTo>
                    <a:cubicBezTo>
                      <a:pt x="101865" y="148298"/>
                      <a:pt x="102230" y="148454"/>
                      <a:pt x="102647" y="148611"/>
                    </a:cubicBezTo>
                    <a:cubicBezTo>
                      <a:pt x="102881" y="148689"/>
                      <a:pt x="103116" y="148741"/>
                      <a:pt x="103325" y="148819"/>
                    </a:cubicBezTo>
                    <a:lnTo>
                      <a:pt x="103325" y="148819"/>
                    </a:lnTo>
                    <a:lnTo>
                      <a:pt x="103351" y="148819"/>
                    </a:lnTo>
                    <a:cubicBezTo>
                      <a:pt x="103429" y="148819"/>
                      <a:pt x="103507" y="148845"/>
                      <a:pt x="103585" y="148871"/>
                    </a:cubicBezTo>
                    <a:lnTo>
                      <a:pt x="103611" y="148871"/>
                    </a:lnTo>
                    <a:lnTo>
                      <a:pt x="103690" y="148871"/>
                    </a:lnTo>
                    <a:cubicBezTo>
                      <a:pt x="103950" y="148924"/>
                      <a:pt x="104237" y="148924"/>
                      <a:pt x="104498" y="148924"/>
                    </a:cubicBezTo>
                    <a:lnTo>
                      <a:pt x="104628" y="148924"/>
                    </a:lnTo>
                    <a:cubicBezTo>
                      <a:pt x="104863" y="148950"/>
                      <a:pt x="105071" y="149002"/>
                      <a:pt x="105306" y="149080"/>
                    </a:cubicBezTo>
                    <a:lnTo>
                      <a:pt x="105358" y="149080"/>
                    </a:lnTo>
                    <a:lnTo>
                      <a:pt x="105697" y="149184"/>
                    </a:lnTo>
                    <a:lnTo>
                      <a:pt x="105697" y="149184"/>
                    </a:lnTo>
                    <a:lnTo>
                      <a:pt x="105723" y="149184"/>
                    </a:lnTo>
                    <a:lnTo>
                      <a:pt x="105801" y="149210"/>
                    </a:lnTo>
                    <a:lnTo>
                      <a:pt x="106219" y="149341"/>
                    </a:lnTo>
                    <a:lnTo>
                      <a:pt x="106245" y="149341"/>
                    </a:lnTo>
                    <a:lnTo>
                      <a:pt x="106297" y="149341"/>
                    </a:lnTo>
                    <a:lnTo>
                      <a:pt x="106531" y="149393"/>
                    </a:lnTo>
                    <a:cubicBezTo>
                      <a:pt x="106766" y="149497"/>
                      <a:pt x="106923" y="149575"/>
                      <a:pt x="107105" y="149654"/>
                    </a:cubicBezTo>
                    <a:lnTo>
                      <a:pt x="107288" y="149732"/>
                    </a:lnTo>
                    <a:lnTo>
                      <a:pt x="107288" y="149732"/>
                    </a:lnTo>
                    <a:lnTo>
                      <a:pt x="107340" y="149732"/>
                    </a:lnTo>
                    <a:lnTo>
                      <a:pt x="107392" y="149732"/>
                    </a:lnTo>
                    <a:lnTo>
                      <a:pt x="107548" y="149784"/>
                    </a:lnTo>
                    <a:lnTo>
                      <a:pt x="107705" y="149836"/>
                    </a:lnTo>
                    <a:lnTo>
                      <a:pt x="108226" y="150045"/>
                    </a:lnTo>
                    <a:lnTo>
                      <a:pt x="108252" y="150045"/>
                    </a:lnTo>
                    <a:lnTo>
                      <a:pt x="108330" y="150071"/>
                    </a:lnTo>
                    <a:lnTo>
                      <a:pt x="108617" y="150201"/>
                    </a:lnTo>
                    <a:lnTo>
                      <a:pt x="108617" y="150201"/>
                    </a:lnTo>
                    <a:lnTo>
                      <a:pt x="108669" y="150201"/>
                    </a:lnTo>
                    <a:lnTo>
                      <a:pt x="108695" y="150201"/>
                    </a:lnTo>
                    <a:lnTo>
                      <a:pt x="108878" y="150279"/>
                    </a:lnTo>
                    <a:lnTo>
                      <a:pt x="109060" y="150332"/>
                    </a:lnTo>
                    <a:lnTo>
                      <a:pt x="109087" y="150358"/>
                    </a:lnTo>
                    <a:lnTo>
                      <a:pt x="109139" y="150384"/>
                    </a:lnTo>
                    <a:lnTo>
                      <a:pt x="109139" y="150384"/>
                    </a:lnTo>
                    <a:lnTo>
                      <a:pt x="109165" y="150384"/>
                    </a:lnTo>
                    <a:lnTo>
                      <a:pt x="109165" y="150384"/>
                    </a:lnTo>
                    <a:lnTo>
                      <a:pt x="109191" y="150384"/>
                    </a:lnTo>
                    <a:lnTo>
                      <a:pt x="109243" y="150384"/>
                    </a:lnTo>
                    <a:cubicBezTo>
                      <a:pt x="109243" y="150384"/>
                      <a:pt x="109269" y="150384"/>
                      <a:pt x="109269" y="150384"/>
                    </a:cubicBezTo>
                    <a:lnTo>
                      <a:pt x="109295" y="150384"/>
                    </a:lnTo>
                    <a:lnTo>
                      <a:pt x="109530" y="150462"/>
                    </a:lnTo>
                    <a:lnTo>
                      <a:pt x="109556" y="150462"/>
                    </a:lnTo>
                    <a:cubicBezTo>
                      <a:pt x="109582" y="150462"/>
                      <a:pt x="109608" y="150488"/>
                      <a:pt x="109634" y="150488"/>
                    </a:cubicBezTo>
                    <a:cubicBezTo>
                      <a:pt x="109686" y="150488"/>
                      <a:pt x="109738" y="150488"/>
                      <a:pt x="109764" y="150488"/>
                    </a:cubicBezTo>
                    <a:cubicBezTo>
                      <a:pt x="109817" y="150462"/>
                      <a:pt x="109869" y="150410"/>
                      <a:pt x="109895" y="150358"/>
                    </a:cubicBezTo>
                    <a:lnTo>
                      <a:pt x="109895" y="150358"/>
                    </a:lnTo>
                    <a:cubicBezTo>
                      <a:pt x="109921" y="150305"/>
                      <a:pt x="109921" y="150227"/>
                      <a:pt x="109895" y="150175"/>
                    </a:cubicBezTo>
                    <a:cubicBezTo>
                      <a:pt x="109895" y="150123"/>
                      <a:pt x="109843" y="150071"/>
                      <a:pt x="109790" y="150045"/>
                    </a:cubicBezTo>
                    <a:cubicBezTo>
                      <a:pt x="109686" y="149967"/>
                      <a:pt x="109556" y="149914"/>
                      <a:pt x="109425" y="149836"/>
                    </a:cubicBezTo>
                    <a:lnTo>
                      <a:pt x="109269" y="149758"/>
                    </a:lnTo>
                    <a:lnTo>
                      <a:pt x="109217" y="149732"/>
                    </a:lnTo>
                    <a:lnTo>
                      <a:pt x="109191" y="149706"/>
                    </a:lnTo>
                    <a:lnTo>
                      <a:pt x="109165" y="149706"/>
                    </a:lnTo>
                    <a:lnTo>
                      <a:pt x="109034" y="149628"/>
                    </a:lnTo>
                    <a:lnTo>
                      <a:pt x="108904" y="149549"/>
                    </a:lnTo>
                    <a:lnTo>
                      <a:pt x="108669" y="149419"/>
                    </a:lnTo>
                    <a:lnTo>
                      <a:pt x="108669" y="149419"/>
                    </a:lnTo>
                    <a:lnTo>
                      <a:pt x="108826" y="150332"/>
                    </a:lnTo>
                    <a:lnTo>
                      <a:pt x="108800" y="150305"/>
                    </a:lnTo>
                    <a:lnTo>
                      <a:pt x="108748" y="150279"/>
                    </a:lnTo>
                    <a:lnTo>
                      <a:pt x="108539" y="150175"/>
                    </a:lnTo>
                    <a:lnTo>
                      <a:pt x="108513" y="150175"/>
                    </a:lnTo>
                    <a:lnTo>
                      <a:pt x="108487" y="150175"/>
                    </a:lnTo>
                    <a:lnTo>
                      <a:pt x="108461" y="150175"/>
                    </a:lnTo>
                    <a:lnTo>
                      <a:pt x="108435" y="150175"/>
                    </a:lnTo>
                    <a:lnTo>
                      <a:pt x="108435" y="150175"/>
                    </a:lnTo>
                    <a:lnTo>
                      <a:pt x="108330" y="150123"/>
                    </a:lnTo>
                    <a:lnTo>
                      <a:pt x="108252" y="150071"/>
                    </a:lnTo>
                    <a:lnTo>
                      <a:pt x="108070" y="149993"/>
                    </a:lnTo>
                    <a:lnTo>
                      <a:pt x="107913" y="149914"/>
                    </a:lnTo>
                    <a:lnTo>
                      <a:pt x="107679" y="149836"/>
                    </a:lnTo>
                    <a:lnTo>
                      <a:pt x="107679" y="149836"/>
                    </a:lnTo>
                    <a:lnTo>
                      <a:pt x="107574" y="149784"/>
                    </a:lnTo>
                    <a:lnTo>
                      <a:pt x="107418" y="149732"/>
                    </a:lnTo>
                    <a:lnTo>
                      <a:pt x="107392" y="149732"/>
                    </a:lnTo>
                    <a:lnTo>
                      <a:pt x="107366" y="149732"/>
                    </a:lnTo>
                    <a:lnTo>
                      <a:pt x="107314" y="149732"/>
                    </a:lnTo>
                    <a:lnTo>
                      <a:pt x="107288" y="149732"/>
                    </a:lnTo>
                    <a:lnTo>
                      <a:pt x="107235" y="149706"/>
                    </a:lnTo>
                    <a:lnTo>
                      <a:pt x="107183" y="149680"/>
                    </a:lnTo>
                    <a:lnTo>
                      <a:pt x="107053" y="149628"/>
                    </a:lnTo>
                    <a:lnTo>
                      <a:pt x="106923" y="149575"/>
                    </a:lnTo>
                    <a:lnTo>
                      <a:pt x="106662" y="149471"/>
                    </a:lnTo>
                    <a:lnTo>
                      <a:pt x="106453" y="149419"/>
                    </a:lnTo>
                    <a:lnTo>
                      <a:pt x="106375" y="149367"/>
                    </a:lnTo>
                    <a:lnTo>
                      <a:pt x="106297" y="149341"/>
                    </a:lnTo>
                    <a:lnTo>
                      <a:pt x="106297" y="149341"/>
                    </a:lnTo>
                    <a:lnTo>
                      <a:pt x="106297" y="149341"/>
                    </a:lnTo>
                    <a:lnTo>
                      <a:pt x="106297" y="149341"/>
                    </a:lnTo>
                    <a:lnTo>
                      <a:pt x="106114" y="149289"/>
                    </a:lnTo>
                    <a:lnTo>
                      <a:pt x="105906" y="149236"/>
                    </a:lnTo>
                    <a:lnTo>
                      <a:pt x="105749" y="149184"/>
                    </a:lnTo>
                    <a:lnTo>
                      <a:pt x="105541" y="149132"/>
                    </a:lnTo>
                    <a:lnTo>
                      <a:pt x="105489" y="149132"/>
                    </a:lnTo>
                    <a:lnTo>
                      <a:pt x="105436" y="149132"/>
                    </a:lnTo>
                    <a:lnTo>
                      <a:pt x="105176" y="149054"/>
                    </a:lnTo>
                    <a:lnTo>
                      <a:pt x="105097" y="149054"/>
                    </a:lnTo>
                    <a:cubicBezTo>
                      <a:pt x="104889" y="149002"/>
                      <a:pt x="104680" y="148976"/>
                      <a:pt x="104472" y="148924"/>
                    </a:cubicBezTo>
                    <a:cubicBezTo>
                      <a:pt x="104263" y="148898"/>
                      <a:pt x="104107" y="148845"/>
                      <a:pt x="103950" y="148793"/>
                    </a:cubicBezTo>
                    <a:lnTo>
                      <a:pt x="103924" y="148793"/>
                    </a:lnTo>
                    <a:lnTo>
                      <a:pt x="103846" y="148793"/>
                    </a:lnTo>
                    <a:lnTo>
                      <a:pt x="103768" y="148767"/>
                    </a:lnTo>
                    <a:lnTo>
                      <a:pt x="103690" y="148741"/>
                    </a:lnTo>
                    <a:lnTo>
                      <a:pt x="103637" y="148715"/>
                    </a:lnTo>
                    <a:lnTo>
                      <a:pt x="103637" y="148715"/>
                    </a:lnTo>
                    <a:lnTo>
                      <a:pt x="103637" y="148715"/>
                    </a:lnTo>
                    <a:lnTo>
                      <a:pt x="103455" y="148663"/>
                    </a:lnTo>
                    <a:lnTo>
                      <a:pt x="103455" y="148663"/>
                    </a:lnTo>
                    <a:lnTo>
                      <a:pt x="103429" y="148663"/>
                    </a:lnTo>
                    <a:lnTo>
                      <a:pt x="103429" y="148663"/>
                    </a:lnTo>
                    <a:lnTo>
                      <a:pt x="103090" y="148533"/>
                    </a:lnTo>
                    <a:cubicBezTo>
                      <a:pt x="102986" y="148480"/>
                      <a:pt x="102855" y="148428"/>
                      <a:pt x="102751" y="148376"/>
                    </a:cubicBezTo>
                    <a:lnTo>
                      <a:pt x="102516" y="148246"/>
                    </a:lnTo>
                    <a:lnTo>
                      <a:pt x="102308" y="148141"/>
                    </a:lnTo>
                    <a:lnTo>
                      <a:pt x="102282" y="148141"/>
                    </a:lnTo>
                    <a:lnTo>
                      <a:pt x="102282" y="148141"/>
                    </a:lnTo>
                    <a:lnTo>
                      <a:pt x="102282" y="148141"/>
                    </a:lnTo>
                    <a:lnTo>
                      <a:pt x="102203" y="148089"/>
                    </a:lnTo>
                    <a:lnTo>
                      <a:pt x="102203" y="148089"/>
                    </a:lnTo>
                    <a:lnTo>
                      <a:pt x="102203" y="148089"/>
                    </a:lnTo>
                    <a:lnTo>
                      <a:pt x="102203" y="148089"/>
                    </a:lnTo>
                    <a:lnTo>
                      <a:pt x="102203" y="148089"/>
                    </a:lnTo>
                    <a:cubicBezTo>
                      <a:pt x="101969" y="147959"/>
                      <a:pt x="101708" y="147829"/>
                      <a:pt x="101447" y="147698"/>
                    </a:cubicBezTo>
                    <a:lnTo>
                      <a:pt x="101135" y="147542"/>
                    </a:lnTo>
                    <a:lnTo>
                      <a:pt x="100822" y="147385"/>
                    </a:lnTo>
                    <a:lnTo>
                      <a:pt x="100770" y="147359"/>
                    </a:lnTo>
                    <a:cubicBezTo>
                      <a:pt x="100691" y="147307"/>
                      <a:pt x="100639" y="147281"/>
                      <a:pt x="100561" y="147255"/>
                    </a:cubicBezTo>
                    <a:lnTo>
                      <a:pt x="100509" y="147203"/>
                    </a:lnTo>
                    <a:lnTo>
                      <a:pt x="100431" y="147177"/>
                    </a:lnTo>
                    <a:lnTo>
                      <a:pt x="100326" y="147099"/>
                    </a:lnTo>
                    <a:lnTo>
                      <a:pt x="100326" y="147099"/>
                    </a:lnTo>
                    <a:lnTo>
                      <a:pt x="100040" y="146864"/>
                    </a:lnTo>
                    <a:cubicBezTo>
                      <a:pt x="99935" y="146812"/>
                      <a:pt x="99831" y="146708"/>
                      <a:pt x="99753" y="146655"/>
                    </a:cubicBezTo>
                    <a:lnTo>
                      <a:pt x="99753" y="146655"/>
                    </a:lnTo>
                    <a:lnTo>
                      <a:pt x="99753" y="146655"/>
                    </a:lnTo>
                    <a:lnTo>
                      <a:pt x="99701" y="146577"/>
                    </a:lnTo>
                    <a:lnTo>
                      <a:pt x="99674" y="146551"/>
                    </a:lnTo>
                    <a:lnTo>
                      <a:pt x="99674" y="146551"/>
                    </a:lnTo>
                    <a:cubicBezTo>
                      <a:pt x="99596" y="146499"/>
                      <a:pt x="99518" y="146421"/>
                      <a:pt x="99466" y="146369"/>
                    </a:cubicBezTo>
                    <a:cubicBezTo>
                      <a:pt x="99388" y="146290"/>
                      <a:pt x="99283" y="146186"/>
                      <a:pt x="99205" y="146082"/>
                    </a:cubicBezTo>
                    <a:lnTo>
                      <a:pt x="99179" y="146056"/>
                    </a:lnTo>
                    <a:cubicBezTo>
                      <a:pt x="99127" y="146004"/>
                      <a:pt x="99075" y="145951"/>
                      <a:pt x="99049" y="145925"/>
                    </a:cubicBezTo>
                    <a:cubicBezTo>
                      <a:pt x="99023" y="145873"/>
                      <a:pt x="98944" y="145769"/>
                      <a:pt x="98866" y="145639"/>
                    </a:cubicBezTo>
                    <a:cubicBezTo>
                      <a:pt x="98788" y="145534"/>
                      <a:pt x="98632" y="145352"/>
                      <a:pt x="98475" y="145143"/>
                    </a:cubicBezTo>
                    <a:cubicBezTo>
                      <a:pt x="98423" y="145065"/>
                      <a:pt x="98345" y="144987"/>
                      <a:pt x="98293" y="144909"/>
                    </a:cubicBezTo>
                    <a:cubicBezTo>
                      <a:pt x="98214" y="144830"/>
                      <a:pt x="98136" y="144752"/>
                      <a:pt x="98058" y="144674"/>
                    </a:cubicBezTo>
                    <a:cubicBezTo>
                      <a:pt x="97902" y="144544"/>
                      <a:pt x="97745" y="144413"/>
                      <a:pt x="97563" y="144283"/>
                    </a:cubicBezTo>
                    <a:cubicBezTo>
                      <a:pt x="97276" y="144074"/>
                      <a:pt x="96963" y="143892"/>
                      <a:pt x="96676" y="143709"/>
                    </a:cubicBezTo>
                    <a:lnTo>
                      <a:pt x="96650" y="143709"/>
                    </a:lnTo>
                    <a:lnTo>
                      <a:pt x="96650" y="143709"/>
                    </a:lnTo>
                    <a:lnTo>
                      <a:pt x="96650" y="143709"/>
                    </a:lnTo>
                    <a:lnTo>
                      <a:pt x="96415" y="143579"/>
                    </a:lnTo>
                    <a:cubicBezTo>
                      <a:pt x="96233" y="143449"/>
                      <a:pt x="96050" y="143344"/>
                      <a:pt x="95868" y="143214"/>
                    </a:cubicBezTo>
                    <a:lnTo>
                      <a:pt x="95712" y="143136"/>
                    </a:lnTo>
                    <a:lnTo>
                      <a:pt x="95712" y="143136"/>
                    </a:lnTo>
                    <a:lnTo>
                      <a:pt x="95633" y="143057"/>
                    </a:lnTo>
                    <a:cubicBezTo>
                      <a:pt x="95555" y="143005"/>
                      <a:pt x="95477" y="142979"/>
                      <a:pt x="95399" y="142927"/>
                    </a:cubicBezTo>
                    <a:lnTo>
                      <a:pt x="95347" y="142875"/>
                    </a:lnTo>
                    <a:cubicBezTo>
                      <a:pt x="95268" y="142849"/>
                      <a:pt x="95164" y="142797"/>
                      <a:pt x="95086" y="142745"/>
                    </a:cubicBezTo>
                    <a:cubicBezTo>
                      <a:pt x="94982" y="142718"/>
                      <a:pt x="94982" y="142692"/>
                      <a:pt x="94903" y="142666"/>
                    </a:cubicBezTo>
                    <a:lnTo>
                      <a:pt x="94643" y="142562"/>
                    </a:lnTo>
                    <a:lnTo>
                      <a:pt x="94460" y="142484"/>
                    </a:lnTo>
                    <a:lnTo>
                      <a:pt x="94460" y="142484"/>
                    </a:lnTo>
                    <a:lnTo>
                      <a:pt x="94173" y="142171"/>
                    </a:lnTo>
                    <a:cubicBezTo>
                      <a:pt x="94017" y="142119"/>
                      <a:pt x="93860" y="142067"/>
                      <a:pt x="93730" y="142041"/>
                    </a:cubicBezTo>
                    <a:lnTo>
                      <a:pt x="93678" y="142041"/>
                    </a:lnTo>
                    <a:lnTo>
                      <a:pt x="93626" y="142015"/>
                    </a:lnTo>
                    <a:cubicBezTo>
                      <a:pt x="93521" y="141988"/>
                      <a:pt x="93391" y="141962"/>
                      <a:pt x="93313" y="141936"/>
                    </a:cubicBezTo>
                    <a:lnTo>
                      <a:pt x="93287" y="141936"/>
                    </a:lnTo>
                    <a:lnTo>
                      <a:pt x="93261" y="141936"/>
                    </a:lnTo>
                    <a:lnTo>
                      <a:pt x="93235" y="141936"/>
                    </a:lnTo>
                    <a:cubicBezTo>
                      <a:pt x="93235" y="141910"/>
                      <a:pt x="93261" y="141910"/>
                      <a:pt x="93287" y="141884"/>
                    </a:cubicBezTo>
                    <a:lnTo>
                      <a:pt x="93287" y="141884"/>
                    </a:lnTo>
                    <a:lnTo>
                      <a:pt x="93339" y="141858"/>
                    </a:lnTo>
                    <a:lnTo>
                      <a:pt x="93417" y="141754"/>
                    </a:lnTo>
                    <a:lnTo>
                      <a:pt x="93417" y="141754"/>
                    </a:lnTo>
                    <a:lnTo>
                      <a:pt x="93417" y="141754"/>
                    </a:lnTo>
                    <a:lnTo>
                      <a:pt x="93443" y="141728"/>
                    </a:lnTo>
                    <a:lnTo>
                      <a:pt x="93443" y="141728"/>
                    </a:lnTo>
                    <a:cubicBezTo>
                      <a:pt x="93548" y="141623"/>
                      <a:pt x="93652" y="141493"/>
                      <a:pt x="93730" y="141363"/>
                    </a:cubicBezTo>
                    <a:cubicBezTo>
                      <a:pt x="93782" y="141285"/>
                      <a:pt x="93834" y="141180"/>
                      <a:pt x="93886" y="141076"/>
                    </a:cubicBezTo>
                    <a:cubicBezTo>
                      <a:pt x="94017" y="140841"/>
                      <a:pt x="94095" y="140607"/>
                      <a:pt x="94199" y="140346"/>
                    </a:cubicBezTo>
                    <a:cubicBezTo>
                      <a:pt x="94251" y="140190"/>
                      <a:pt x="94278" y="140059"/>
                      <a:pt x="94330" y="139929"/>
                    </a:cubicBezTo>
                    <a:cubicBezTo>
                      <a:pt x="94356" y="139798"/>
                      <a:pt x="94408" y="139642"/>
                      <a:pt x="94408" y="139538"/>
                    </a:cubicBezTo>
                    <a:cubicBezTo>
                      <a:pt x="94460" y="139381"/>
                      <a:pt x="94486" y="139225"/>
                      <a:pt x="94538" y="139042"/>
                    </a:cubicBezTo>
                    <a:cubicBezTo>
                      <a:pt x="94590" y="138938"/>
                      <a:pt x="94643" y="138834"/>
                      <a:pt x="94695" y="138729"/>
                    </a:cubicBezTo>
                    <a:cubicBezTo>
                      <a:pt x="94773" y="138625"/>
                      <a:pt x="94825" y="138521"/>
                      <a:pt x="94877" y="138417"/>
                    </a:cubicBezTo>
                    <a:lnTo>
                      <a:pt x="94877" y="138391"/>
                    </a:lnTo>
                    <a:lnTo>
                      <a:pt x="94877" y="138391"/>
                    </a:lnTo>
                    <a:lnTo>
                      <a:pt x="94877" y="138391"/>
                    </a:lnTo>
                    <a:cubicBezTo>
                      <a:pt x="94955" y="138286"/>
                      <a:pt x="95060" y="138182"/>
                      <a:pt x="95164" y="138078"/>
                    </a:cubicBezTo>
                    <a:lnTo>
                      <a:pt x="95164" y="138078"/>
                    </a:lnTo>
                    <a:lnTo>
                      <a:pt x="95164" y="138078"/>
                    </a:lnTo>
                    <a:cubicBezTo>
                      <a:pt x="95216" y="137999"/>
                      <a:pt x="95268" y="137947"/>
                      <a:pt x="95320" y="137895"/>
                    </a:cubicBezTo>
                    <a:lnTo>
                      <a:pt x="95477" y="137713"/>
                    </a:lnTo>
                    <a:lnTo>
                      <a:pt x="95555" y="137634"/>
                    </a:lnTo>
                    <a:lnTo>
                      <a:pt x="95555" y="137634"/>
                    </a:lnTo>
                    <a:lnTo>
                      <a:pt x="95581" y="137582"/>
                    </a:lnTo>
                    <a:cubicBezTo>
                      <a:pt x="95685" y="137504"/>
                      <a:pt x="95738" y="137426"/>
                      <a:pt x="95790" y="137348"/>
                    </a:cubicBezTo>
                    <a:lnTo>
                      <a:pt x="95868" y="137296"/>
                    </a:lnTo>
                    <a:lnTo>
                      <a:pt x="95868" y="137296"/>
                    </a:lnTo>
                    <a:cubicBezTo>
                      <a:pt x="95946" y="137191"/>
                      <a:pt x="96050" y="137087"/>
                      <a:pt x="96155" y="136983"/>
                    </a:cubicBezTo>
                    <a:cubicBezTo>
                      <a:pt x="96233" y="136931"/>
                      <a:pt x="96311" y="136878"/>
                      <a:pt x="96389" y="136826"/>
                    </a:cubicBezTo>
                    <a:lnTo>
                      <a:pt x="96468" y="136774"/>
                    </a:lnTo>
                    <a:lnTo>
                      <a:pt x="96520" y="136748"/>
                    </a:lnTo>
                    <a:lnTo>
                      <a:pt x="96650" y="136670"/>
                    </a:lnTo>
                    <a:lnTo>
                      <a:pt x="96702" y="136644"/>
                    </a:lnTo>
                    <a:lnTo>
                      <a:pt x="96702" y="136644"/>
                    </a:lnTo>
                    <a:lnTo>
                      <a:pt x="96728" y="136644"/>
                    </a:lnTo>
                    <a:lnTo>
                      <a:pt x="97041" y="136461"/>
                    </a:lnTo>
                    <a:lnTo>
                      <a:pt x="97067" y="136461"/>
                    </a:lnTo>
                    <a:cubicBezTo>
                      <a:pt x="97172" y="136409"/>
                      <a:pt x="97250" y="136383"/>
                      <a:pt x="97354" y="136357"/>
                    </a:cubicBezTo>
                    <a:cubicBezTo>
                      <a:pt x="97458" y="136331"/>
                      <a:pt x="97563" y="136305"/>
                      <a:pt x="97641" y="136279"/>
                    </a:cubicBezTo>
                    <a:lnTo>
                      <a:pt x="97823" y="136253"/>
                    </a:lnTo>
                    <a:lnTo>
                      <a:pt x="97849" y="136253"/>
                    </a:lnTo>
                    <a:cubicBezTo>
                      <a:pt x="97980" y="136227"/>
                      <a:pt x="98110" y="136200"/>
                      <a:pt x="98214" y="136174"/>
                    </a:cubicBezTo>
                    <a:lnTo>
                      <a:pt x="98371" y="136122"/>
                    </a:lnTo>
                    <a:lnTo>
                      <a:pt x="98501" y="136096"/>
                    </a:lnTo>
                    <a:lnTo>
                      <a:pt x="98762" y="136044"/>
                    </a:lnTo>
                    <a:lnTo>
                      <a:pt x="98762" y="136044"/>
                    </a:lnTo>
                    <a:cubicBezTo>
                      <a:pt x="98892" y="136018"/>
                      <a:pt x="99023" y="135992"/>
                      <a:pt x="99153" y="135966"/>
                    </a:cubicBezTo>
                    <a:lnTo>
                      <a:pt x="99362" y="135966"/>
                    </a:lnTo>
                    <a:cubicBezTo>
                      <a:pt x="99388" y="136044"/>
                      <a:pt x="99466" y="136122"/>
                      <a:pt x="99544" y="136174"/>
                    </a:cubicBezTo>
                    <a:lnTo>
                      <a:pt x="99596" y="136200"/>
                    </a:lnTo>
                    <a:cubicBezTo>
                      <a:pt x="99701" y="136253"/>
                      <a:pt x="99805" y="136279"/>
                      <a:pt x="99935" y="136279"/>
                    </a:cubicBezTo>
                    <a:cubicBezTo>
                      <a:pt x="100013" y="136305"/>
                      <a:pt x="100092" y="136305"/>
                      <a:pt x="100170" y="136279"/>
                    </a:cubicBezTo>
                    <a:cubicBezTo>
                      <a:pt x="100248" y="136279"/>
                      <a:pt x="100326" y="136279"/>
                      <a:pt x="100405" y="136253"/>
                    </a:cubicBezTo>
                    <a:lnTo>
                      <a:pt x="100457" y="136253"/>
                    </a:lnTo>
                    <a:cubicBezTo>
                      <a:pt x="100587" y="136227"/>
                      <a:pt x="100717" y="136200"/>
                      <a:pt x="100848" y="136174"/>
                    </a:cubicBezTo>
                    <a:cubicBezTo>
                      <a:pt x="101056" y="136122"/>
                      <a:pt x="101213" y="136070"/>
                      <a:pt x="101369" y="136018"/>
                    </a:cubicBezTo>
                    <a:cubicBezTo>
                      <a:pt x="101526" y="135966"/>
                      <a:pt x="101682" y="135914"/>
                      <a:pt x="101838" y="135835"/>
                    </a:cubicBezTo>
                    <a:lnTo>
                      <a:pt x="101969" y="135757"/>
                    </a:lnTo>
                    <a:cubicBezTo>
                      <a:pt x="102073" y="135705"/>
                      <a:pt x="102203" y="135653"/>
                      <a:pt x="102308" y="135601"/>
                    </a:cubicBezTo>
                    <a:cubicBezTo>
                      <a:pt x="102412" y="135523"/>
                      <a:pt x="102516" y="135470"/>
                      <a:pt x="102647" y="135392"/>
                    </a:cubicBezTo>
                    <a:cubicBezTo>
                      <a:pt x="102881" y="135262"/>
                      <a:pt x="103090" y="135105"/>
                      <a:pt x="103272" y="134923"/>
                    </a:cubicBezTo>
                    <a:cubicBezTo>
                      <a:pt x="103377" y="134845"/>
                      <a:pt x="103481" y="134767"/>
                      <a:pt x="103559" y="134662"/>
                    </a:cubicBezTo>
                    <a:cubicBezTo>
                      <a:pt x="103611" y="134610"/>
                      <a:pt x="103664" y="134558"/>
                      <a:pt x="103716" y="134480"/>
                    </a:cubicBezTo>
                    <a:cubicBezTo>
                      <a:pt x="103742" y="134428"/>
                      <a:pt x="103794" y="134349"/>
                      <a:pt x="103794" y="134297"/>
                    </a:cubicBezTo>
                    <a:cubicBezTo>
                      <a:pt x="103820" y="134219"/>
                      <a:pt x="103794" y="134115"/>
                      <a:pt x="103742" y="134063"/>
                    </a:cubicBezTo>
                    <a:cubicBezTo>
                      <a:pt x="103716" y="134037"/>
                      <a:pt x="103690" y="134010"/>
                      <a:pt x="103664" y="134010"/>
                    </a:cubicBezTo>
                    <a:cubicBezTo>
                      <a:pt x="103664" y="134010"/>
                      <a:pt x="103637" y="134010"/>
                      <a:pt x="103637" y="134010"/>
                    </a:cubicBezTo>
                    <a:cubicBezTo>
                      <a:pt x="103585" y="134010"/>
                      <a:pt x="103559" y="134010"/>
                      <a:pt x="103507" y="134010"/>
                    </a:cubicBezTo>
                    <a:cubicBezTo>
                      <a:pt x="103455" y="134010"/>
                      <a:pt x="103403" y="134010"/>
                      <a:pt x="103351" y="134037"/>
                    </a:cubicBezTo>
                    <a:cubicBezTo>
                      <a:pt x="103272" y="134063"/>
                      <a:pt x="103220" y="134089"/>
                      <a:pt x="103168" y="134115"/>
                    </a:cubicBezTo>
                    <a:cubicBezTo>
                      <a:pt x="103038" y="134167"/>
                      <a:pt x="102907" y="134219"/>
                      <a:pt x="102803" y="134297"/>
                    </a:cubicBezTo>
                    <a:lnTo>
                      <a:pt x="102777" y="134323"/>
                    </a:lnTo>
                    <a:lnTo>
                      <a:pt x="102751" y="134323"/>
                    </a:lnTo>
                    <a:cubicBezTo>
                      <a:pt x="102568" y="134402"/>
                      <a:pt x="102386" y="134506"/>
                      <a:pt x="102203" y="134610"/>
                    </a:cubicBezTo>
                    <a:lnTo>
                      <a:pt x="101838" y="134793"/>
                    </a:lnTo>
                    <a:cubicBezTo>
                      <a:pt x="101708" y="134845"/>
                      <a:pt x="101604" y="134897"/>
                      <a:pt x="101500" y="134949"/>
                    </a:cubicBezTo>
                    <a:cubicBezTo>
                      <a:pt x="101421" y="134975"/>
                      <a:pt x="101369" y="135001"/>
                      <a:pt x="101291" y="135027"/>
                    </a:cubicBezTo>
                    <a:cubicBezTo>
                      <a:pt x="101239" y="135053"/>
                      <a:pt x="101187" y="135053"/>
                      <a:pt x="101135" y="135079"/>
                    </a:cubicBezTo>
                    <a:cubicBezTo>
                      <a:pt x="100952" y="135105"/>
                      <a:pt x="100770" y="135132"/>
                      <a:pt x="100587" y="135132"/>
                    </a:cubicBezTo>
                    <a:lnTo>
                      <a:pt x="100066" y="135132"/>
                    </a:lnTo>
                    <a:cubicBezTo>
                      <a:pt x="99935" y="135132"/>
                      <a:pt x="99857" y="135105"/>
                      <a:pt x="99753" y="135105"/>
                    </a:cubicBezTo>
                    <a:lnTo>
                      <a:pt x="99674" y="135105"/>
                    </a:lnTo>
                    <a:cubicBezTo>
                      <a:pt x="99622" y="135105"/>
                      <a:pt x="99492" y="135079"/>
                      <a:pt x="99362" y="135053"/>
                    </a:cubicBezTo>
                    <a:lnTo>
                      <a:pt x="99153" y="135053"/>
                    </a:lnTo>
                    <a:lnTo>
                      <a:pt x="98971" y="135053"/>
                    </a:lnTo>
                    <a:lnTo>
                      <a:pt x="98814" y="135053"/>
                    </a:lnTo>
                    <a:lnTo>
                      <a:pt x="98762" y="135053"/>
                    </a:lnTo>
                    <a:lnTo>
                      <a:pt x="98632" y="135053"/>
                    </a:lnTo>
                    <a:cubicBezTo>
                      <a:pt x="98319" y="135053"/>
                      <a:pt x="98058" y="135027"/>
                      <a:pt x="97797" y="135001"/>
                    </a:cubicBezTo>
                    <a:lnTo>
                      <a:pt x="97432" y="135001"/>
                    </a:lnTo>
                    <a:cubicBezTo>
                      <a:pt x="97276" y="135027"/>
                      <a:pt x="97145" y="135053"/>
                      <a:pt x="96989" y="135079"/>
                    </a:cubicBezTo>
                    <a:cubicBezTo>
                      <a:pt x="96780" y="135132"/>
                      <a:pt x="96572" y="135184"/>
                      <a:pt x="96363" y="135262"/>
                    </a:cubicBezTo>
                    <a:lnTo>
                      <a:pt x="96285" y="135288"/>
                    </a:lnTo>
                    <a:cubicBezTo>
                      <a:pt x="96155" y="135340"/>
                      <a:pt x="96024" y="135392"/>
                      <a:pt x="95946" y="135418"/>
                    </a:cubicBezTo>
                    <a:lnTo>
                      <a:pt x="95946" y="135418"/>
                    </a:lnTo>
                    <a:lnTo>
                      <a:pt x="95920" y="135418"/>
                    </a:lnTo>
                    <a:lnTo>
                      <a:pt x="95581" y="135549"/>
                    </a:lnTo>
                    <a:lnTo>
                      <a:pt x="95581" y="135549"/>
                    </a:lnTo>
                    <a:cubicBezTo>
                      <a:pt x="95477" y="135601"/>
                      <a:pt x="95399" y="135627"/>
                      <a:pt x="95294" y="135679"/>
                    </a:cubicBezTo>
                    <a:lnTo>
                      <a:pt x="95268" y="135705"/>
                    </a:lnTo>
                    <a:cubicBezTo>
                      <a:pt x="95164" y="135757"/>
                      <a:pt x="95060" y="135809"/>
                      <a:pt x="94955" y="135862"/>
                    </a:cubicBezTo>
                    <a:lnTo>
                      <a:pt x="94825" y="135966"/>
                    </a:lnTo>
                    <a:cubicBezTo>
                      <a:pt x="94773" y="135992"/>
                      <a:pt x="94747" y="136018"/>
                      <a:pt x="94721" y="136044"/>
                    </a:cubicBezTo>
                    <a:lnTo>
                      <a:pt x="94669" y="136070"/>
                    </a:lnTo>
                    <a:cubicBezTo>
                      <a:pt x="94564" y="136174"/>
                      <a:pt x="94460" y="136279"/>
                      <a:pt x="94356" y="136409"/>
                    </a:cubicBezTo>
                    <a:cubicBezTo>
                      <a:pt x="94330" y="136435"/>
                      <a:pt x="94304" y="136461"/>
                      <a:pt x="94278" y="136513"/>
                    </a:cubicBezTo>
                    <a:lnTo>
                      <a:pt x="94251" y="136539"/>
                    </a:lnTo>
                    <a:lnTo>
                      <a:pt x="94225" y="136592"/>
                    </a:lnTo>
                    <a:lnTo>
                      <a:pt x="94225" y="136592"/>
                    </a:lnTo>
                    <a:lnTo>
                      <a:pt x="94225" y="136592"/>
                    </a:lnTo>
                    <a:cubicBezTo>
                      <a:pt x="94199" y="136618"/>
                      <a:pt x="94173" y="136670"/>
                      <a:pt x="94147" y="136696"/>
                    </a:cubicBezTo>
                    <a:lnTo>
                      <a:pt x="94121" y="136748"/>
                    </a:lnTo>
                    <a:lnTo>
                      <a:pt x="94121" y="136800"/>
                    </a:lnTo>
                    <a:lnTo>
                      <a:pt x="94121" y="136800"/>
                    </a:lnTo>
                    <a:lnTo>
                      <a:pt x="94121" y="136800"/>
                    </a:lnTo>
                    <a:lnTo>
                      <a:pt x="94095" y="136826"/>
                    </a:lnTo>
                    <a:lnTo>
                      <a:pt x="94069" y="136852"/>
                    </a:lnTo>
                    <a:cubicBezTo>
                      <a:pt x="94043" y="136904"/>
                      <a:pt x="94017" y="136957"/>
                      <a:pt x="93991" y="136983"/>
                    </a:cubicBezTo>
                    <a:lnTo>
                      <a:pt x="93965" y="137035"/>
                    </a:lnTo>
                    <a:cubicBezTo>
                      <a:pt x="93860" y="137191"/>
                      <a:pt x="93756" y="137374"/>
                      <a:pt x="93626" y="137582"/>
                    </a:cubicBezTo>
                    <a:cubicBezTo>
                      <a:pt x="93417" y="137895"/>
                      <a:pt x="93261" y="138104"/>
                      <a:pt x="93104" y="138364"/>
                    </a:cubicBezTo>
                    <a:cubicBezTo>
                      <a:pt x="92922" y="138625"/>
                      <a:pt x="92818" y="138756"/>
                      <a:pt x="92739" y="138886"/>
                    </a:cubicBezTo>
                    <a:lnTo>
                      <a:pt x="92635" y="139042"/>
                    </a:lnTo>
                    <a:lnTo>
                      <a:pt x="92609" y="139068"/>
                    </a:lnTo>
                    <a:lnTo>
                      <a:pt x="92583" y="139094"/>
                    </a:lnTo>
                    <a:lnTo>
                      <a:pt x="92583" y="139121"/>
                    </a:lnTo>
                    <a:lnTo>
                      <a:pt x="92348" y="139433"/>
                    </a:lnTo>
                    <a:cubicBezTo>
                      <a:pt x="92192" y="139668"/>
                      <a:pt x="92061" y="139824"/>
                      <a:pt x="91931" y="140007"/>
                    </a:cubicBezTo>
                    <a:cubicBezTo>
                      <a:pt x="91879" y="140085"/>
                      <a:pt x="91801" y="140163"/>
                      <a:pt x="91723" y="140242"/>
                    </a:cubicBezTo>
                    <a:lnTo>
                      <a:pt x="91696" y="140268"/>
                    </a:lnTo>
                    <a:lnTo>
                      <a:pt x="91696" y="140268"/>
                    </a:lnTo>
                    <a:lnTo>
                      <a:pt x="91696" y="140268"/>
                    </a:lnTo>
                    <a:cubicBezTo>
                      <a:pt x="91592" y="140398"/>
                      <a:pt x="91514" y="140502"/>
                      <a:pt x="91410" y="140607"/>
                    </a:cubicBezTo>
                    <a:cubicBezTo>
                      <a:pt x="91279" y="140711"/>
                      <a:pt x="91123" y="140815"/>
                      <a:pt x="90966" y="140893"/>
                    </a:cubicBezTo>
                    <a:cubicBezTo>
                      <a:pt x="90888" y="140920"/>
                      <a:pt x="90810" y="140946"/>
                      <a:pt x="90732" y="140972"/>
                    </a:cubicBezTo>
                    <a:cubicBezTo>
                      <a:pt x="90654" y="140998"/>
                      <a:pt x="90575" y="141024"/>
                      <a:pt x="90497" y="141024"/>
                    </a:cubicBezTo>
                    <a:lnTo>
                      <a:pt x="90471" y="141024"/>
                    </a:lnTo>
                    <a:cubicBezTo>
                      <a:pt x="90289" y="141076"/>
                      <a:pt x="90106" y="141102"/>
                      <a:pt x="89924" y="141102"/>
                    </a:cubicBezTo>
                    <a:lnTo>
                      <a:pt x="89897" y="141102"/>
                    </a:lnTo>
                    <a:lnTo>
                      <a:pt x="89871" y="141102"/>
                    </a:lnTo>
                    <a:lnTo>
                      <a:pt x="89871" y="141102"/>
                    </a:lnTo>
                    <a:cubicBezTo>
                      <a:pt x="89402" y="140920"/>
                      <a:pt x="88985" y="140763"/>
                      <a:pt x="88594" y="140607"/>
                    </a:cubicBezTo>
                    <a:cubicBezTo>
                      <a:pt x="88411" y="140555"/>
                      <a:pt x="88203" y="140476"/>
                      <a:pt x="87942" y="140372"/>
                    </a:cubicBezTo>
                    <a:lnTo>
                      <a:pt x="87916" y="140372"/>
                    </a:lnTo>
                    <a:lnTo>
                      <a:pt x="87890" y="140372"/>
                    </a:lnTo>
                    <a:lnTo>
                      <a:pt x="87864" y="140372"/>
                    </a:lnTo>
                    <a:lnTo>
                      <a:pt x="87733" y="140320"/>
                    </a:lnTo>
                    <a:lnTo>
                      <a:pt x="87316" y="140137"/>
                    </a:lnTo>
                    <a:lnTo>
                      <a:pt x="87238" y="140111"/>
                    </a:lnTo>
                    <a:lnTo>
                      <a:pt x="87160" y="140059"/>
                    </a:lnTo>
                    <a:lnTo>
                      <a:pt x="87108" y="140033"/>
                    </a:lnTo>
                    <a:lnTo>
                      <a:pt x="86925" y="139955"/>
                    </a:lnTo>
                    <a:lnTo>
                      <a:pt x="86743" y="139851"/>
                    </a:lnTo>
                    <a:lnTo>
                      <a:pt x="86352" y="139642"/>
                    </a:lnTo>
                    <a:lnTo>
                      <a:pt x="86352" y="139642"/>
                    </a:lnTo>
                    <a:lnTo>
                      <a:pt x="86117" y="139538"/>
                    </a:lnTo>
                    <a:cubicBezTo>
                      <a:pt x="85700" y="139329"/>
                      <a:pt x="85283" y="139094"/>
                      <a:pt x="84866" y="138886"/>
                    </a:cubicBezTo>
                    <a:lnTo>
                      <a:pt x="84657" y="138756"/>
                    </a:lnTo>
                    <a:lnTo>
                      <a:pt x="84553" y="138703"/>
                    </a:lnTo>
                    <a:lnTo>
                      <a:pt x="84553" y="138703"/>
                    </a:lnTo>
                    <a:cubicBezTo>
                      <a:pt x="84474" y="138677"/>
                      <a:pt x="84396" y="138625"/>
                      <a:pt x="84344" y="138599"/>
                    </a:cubicBezTo>
                    <a:lnTo>
                      <a:pt x="84240" y="138547"/>
                    </a:lnTo>
                    <a:lnTo>
                      <a:pt x="84136" y="138469"/>
                    </a:lnTo>
                    <a:lnTo>
                      <a:pt x="84031" y="138417"/>
                    </a:lnTo>
                    <a:lnTo>
                      <a:pt x="83875" y="138312"/>
                    </a:lnTo>
                    <a:lnTo>
                      <a:pt x="83849" y="138312"/>
                    </a:lnTo>
                    <a:lnTo>
                      <a:pt x="83849" y="138312"/>
                    </a:lnTo>
                    <a:lnTo>
                      <a:pt x="83849" y="138312"/>
                    </a:lnTo>
                    <a:lnTo>
                      <a:pt x="83771" y="138286"/>
                    </a:lnTo>
                    <a:lnTo>
                      <a:pt x="83692" y="138208"/>
                    </a:lnTo>
                    <a:lnTo>
                      <a:pt x="83588" y="138130"/>
                    </a:lnTo>
                    <a:cubicBezTo>
                      <a:pt x="83484" y="138052"/>
                      <a:pt x="83379" y="137973"/>
                      <a:pt x="83301" y="137869"/>
                    </a:cubicBezTo>
                    <a:cubicBezTo>
                      <a:pt x="83223" y="137765"/>
                      <a:pt x="83119" y="137661"/>
                      <a:pt x="83041" y="137556"/>
                    </a:cubicBezTo>
                    <a:cubicBezTo>
                      <a:pt x="82988" y="137504"/>
                      <a:pt x="82962" y="137452"/>
                      <a:pt x="82910" y="137374"/>
                    </a:cubicBezTo>
                    <a:lnTo>
                      <a:pt x="82910" y="137374"/>
                    </a:lnTo>
                    <a:lnTo>
                      <a:pt x="82910" y="137374"/>
                    </a:lnTo>
                    <a:cubicBezTo>
                      <a:pt x="82858" y="137269"/>
                      <a:pt x="82780" y="137139"/>
                      <a:pt x="82702" y="137035"/>
                    </a:cubicBezTo>
                    <a:cubicBezTo>
                      <a:pt x="82675" y="136983"/>
                      <a:pt x="82649" y="136904"/>
                      <a:pt x="82623" y="136852"/>
                    </a:cubicBezTo>
                    <a:cubicBezTo>
                      <a:pt x="82597" y="136774"/>
                      <a:pt x="82571" y="136696"/>
                      <a:pt x="82571" y="136618"/>
                    </a:cubicBezTo>
                    <a:cubicBezTo>
                      <a:pt x="82519" y="136383"/>
                      <a:pt x="82493" y="136174"/>
                      <a:pt x="82441" y="135966"/>
                    </a:cubicBezTo>
                    <a:lnTo>
                      <a:pt x="82441" y="135888"/>
                    </a:lnTo>
                    <a:lnTo>
                      <a:pt x="82441" y="135809"/>
                    </a:lnTo>
                    <a:cubicBezTo>
                      <a:pt x="82441" y="135757"/>
                      <a:pt x="82441" y="135705"/>
                      <a:pt x="82415" y="135627"/>
                    </a:cubicBezTo>
                    <a:lnTo>
                      <a:pt x="82415" y="135497"/>
                    </a:lnTo>
                    <a:lnTo>
                      <a:pt x="82389" y="135236"/>
                    </a:lnTo>
                    <a:lnTo>
                      <a:pt x="82389" y="135105"/>
                    </a:lnTo>
                    <a:lnTo>
                      <a:pt x="82389" y="135027"/>
                    </a:lnTo>
                    <a:lnTo>
                      <a:pt x="82389" y="134923"/>
                    </a:lnTo>
                    <a:lnTo>
                      <a:pt x="82389" y="134819"/>
                    </a:lnTo>
                    <a:lnTo>
                      <a:pt x="82389" y="134767"/>
                    </a:lnTo>
                    <a:lnTo>
                      <a:pt x="82389" y="134636"/>
                    </a:lnTo>
                    <a:cubicBezTo>
                      <a:pt x="82363" y="134532"/>
                      <a:pt x="82337" y="134402"/>
                      <a:pt x="82310" y="134323"/>
                    </a:cubicBezTo>
                    <a:lnTo>
                      <a:pt x="82310" y="134037"/>
                    </a:lnTo>
                    <a:cubicBezTo>
                      <a:pt x="82310" y="133932"/>
                      <a:pt x="82284" y="133854"/>
                      <a:pt x="82258" y="133776"/>
                    </a:cubicBezTo>
                    <a:lnTo>
                      <a:pt x="82258" y="133776"/>
                    </a:lnTo>
                    <a:lnTo>
                      <a:pt x="82232" y="133698"/>
                    </a:lnTo>
                    <a:cubicBezTo>
                      <a:pt x="82206" y="133593"/>
                      <a:pt x="82180" y="133515"/>
                      <a:pt x="82128" y="133411"/>
                    </a:cubicBezTo>
                    <a:cubicBezTo>
                      <a:pt x="82076" y="133306"/>
                      <a:pt x="82024" y="133228"/>
                      <a:pt x="81972" y="133150"/>
                    </a:cubicBezTo>
                    <a:cubicBezTo>
                      <a:pt x="81841" y="132968"/>
                      <a:pt x="81685" y="132785"/>
                      <a:pt x="81554" y="132629"/>
                    </a:cubicBezTo>
                    <a:cubicBezTo>
                      <a:pt x="81476" y="132576"/>
                      <a:pt x="81424" y="132498"/>
                      <a:pt x="81372" y="132472"/>
                    </a:cubicBezTo>
                    <a:lnTo>
                      <a:pt x="81294" y="132420"/>
                    </a:lnTo>
                    <a:cubicBezTo>
                      <a:pt x="81242" y="132342"/>
                      <a:pt x="81163" y="132290"/>
                      <a:pt x="81085" y="132238"/>
                    </a:cubicBezTo>
                    <a:lnTo>
                      <a:pt x="81085" y="132238"/>
                    </a:lnTo>
                    <a:lnTo>
                      <a:pt x="81059" y="132211"/>
                    </a:lnTo>
                    <a:cubicBezTo>
                      <a:pt x="80903" y="132081"/>
                      <a:pt x="80746" y="131977"/>
                      <a:pt x="80564" y="131873"/>
                    </a:cubicBezTo>
                    <a:lnTo>
                      <a:pt x="80564" y="131873"/>
                    </a:lnTo>
                    <a:lnTo>
                      <a:pt x="80616" y="131873"/>
                    </a:lnTo>
                    <a:lnTo>
                      <a:pt x="80642" y="131873"/>
                    </a:lnTo>
                    <a:lnTo>
                      <a:pt x="80694" y="131873"/>
                    </a:lnTo>
                    <a:lnTo>
                      <a:pt x="81007" y="131899"/>
                    </a:lnTo>
                    <a:cubicBezTo>
                      <a:pt x="81320" y="131951"/>
                      <a:pt x="81633" y="132029"/>
                      <a:pt x="81919" y="132081"/>
                    </a:cubicBezTo>
                    <a:cubicBezTo>
                      <a:pt x="82206" y="132159"/>
                      <a:pt x="82467" y="132238"/>
                      <a:pt x="82754" y="132316"/>
                    </a:cubicBezTo>
                    <a:lnTo>
                      <a:pt x="82780" y="132316"/>
                    </a:lnTo>
                    <a:lnTo>
                      <a:pt x="82806" y="132316"/>
                    </a:lnTo>
                    <a:lnTo>
                      <a:pt x="82806" y="132316"/>
                    </a:lnTo>
                    <a:lnTo>
                      <a:pt x="82832" y="132316"/>
                    </a:lnTo>
                    <a:lnTo>
                      <a:pt x="82858" y="132316"/>
                    </a:lnTo>
                    <a:lnTo>
                      <a:pt x="82884" y="132316"/>
                    </a:lnTo>
                    <a:cubicBezTo>
                      <a:pt x="82962" y="132342"/>
                      <a:pt x="83067" y="132368"/>
                      <a:pt x="83171" y="132394"/>
                    </a:cubicBezTo>
                    <a:lnTo>
                      <a:pt x="83223" y="132394"/>
                    </a:lnTo>
                    <a:lnTo>
                      <a:pt x="83223" y="132394"/>
                    </a:lnTo>
                    <a:lnTo>
                      <a:pt x="83353" y="132420"/>
                    </a:lnTo>
                    <a:lnTo>
                      <a:pt x="83406" y="132420"/>
                    </a:lnTo>
                    <a:lnTo>
                      <a:pt x="83432" y="132420"/>
                    </a:lnTo>
                    <a:lnTo>
                      <a:pt x="83666" y="132472"/>
                    </a:lnTo>
                    <a:cubicBezTo>
                      <a:pt x="83797" y="132472"/>
                      <a:pt x="83927" y="132472"/>
                      <a:pt x="84057" y="132472"/>
                    </a:cubicBezTo>
                    <a:cubicBezTo>
                      <a:pt x="84109" y="132472"/>
                      <a:pt x="84162" y="132472"/>
                      <a:pt x="84214" y="132446"/>
                    </a:cubicBezTo>
                    <a:lnTo>
                      <a:pt x="84214" y="132446"/>
                    </a:lnTo>
                    <a:lnTo>
                      <a:pt x="84240" y="132446"/>
                    </a:lnTo>
                    <a:cubicBezTo>
                      <a:pt x="84344" y="132420"/>
                      <a:pt x="84448" y="132394"/>
                      <a:pt x="84527" y="132368"/>
                    </a:cubicBezTo>
                    <a:cubicBezTo>
                      <a:pt x="84631" y="132316"/>
                      <a:pt x="84709" y="132264"/>
                      <a:pt x="84787" y="132211"/>
                    </a:cubicBezTo>
                    <a:cubicBezTo>
                      <a:pt x="84866" y="132159"/>
                      <a:pt x="84918" y="132107"/>
                      <a:pt x="84970" y="132055"/>
                    </a:cubicBezTo>
                    <a:lnTo>
                      <a:pt x="84970" y="132055"/>
                    </a:lnTo>
                    <a:lnTo>
                      <a:pt x="84970" y="132055"/>
                    </a:lnTo>
                    <a:lnTo>
                      <a:pt x="84970" y="132055"/>
                    </a:lnTo>
                    <a:lnTo>
                      <a:pt x="85204" y="131846"/>
                    </a:lnTo>
                    <a:lnTo>
                      <a:pt x="85231" y="131820"/>
                    </a:lnTo>
                    <a:lnTo>
                      <a:pt x="85231" y="131820"/>
                    </a:lnTo>
                    <a:lnTo>
                      <a:pt x="85283" y="131768"/>
                    </a:lnTo>
                    <a:lnTo>
                      <a:pt x="85491" y="131560"/>
                    </a:lnTo>
                    <a:lnTo>
                      <a:pt x="85569" y="131508"/>
                    </a:lnTo>
                    <a:lnTo>
                      <a:pt x="85596" y="131481"/>
                    </a:lnTo>
                    <a:cubicBezTo>
                      <a:pt x="85700" y="131377"/>
                      <a:pt x="85804" y="131299"/>
                      <a:pt x="85935" y="131221"/>
                    </a:cubicBezTo>
                    <a:cubicBezTo>
                      <a:pt x="85987" y="131169"/>
                      <a:pt x="86065" y="131116"/>
                      <a:pt x="86169" y="131064"/>
                    </a:cubicBezTo>
                    <a:lnTo>
                      <a:pt x="86300" y="130986"/>
                    </a:lnTo>
                    <a:lnTo>
                      <a:pt x="86378" y="130934"/>
                    </a:lnTo>
                    <a:lnTo>
                      <a:pt x="86378" y="130934"/>
                    </a:lnTo>
                    <a:lnTo>
                      <a:pt x="86378" y="130934"/>
                    </a:lnTo>
                    <a:cubicBezTo>
                      <a:pt x="86560" y="130830"/>
                      <a:pt x="86795" y="130673"/>
                      <a:pt x="87030" y="130543"/>
                    </a:cubicBezTo>
                    <a:cubicBezTo>
                      <a:pt x="87264" y="130360"/>
                      <a:pt x="87499" y="130178"/>
                      <a:pt x="87707" y="129969"/>
                    </a:cubicBezTo>
                    <a:cubicBezTo>
                      <a:pt x="87812" y="129865"/>
                      <a:pt x="87916" y="129787"/>
                      <a:pt x="87994" y="129682"/>
                    </a:cubicBezTo>
                    <a:lnTo>
                      <a:pt x="88020" y="129656"/>
                    </a:lnTo>
                    <a:cubicBezTo>
                      <a:pt x="88125" y="129552"/>
                      <a:pt x="88203" y="129448"/>
                      <a:pt x="88281" y="129317"/>
                    </a:cubicBezTo>
                    <a:lnTo>
                      <a:pt x="88281" y="129317"/>
                    </a:lnTo>
                    <a:lnTo>
                      <a:pt x="88307" y="129291"/>
                    </a:lnTo>
                    <a:cubicBezTo>
                      <a:pt x="88411" y="129161"/>
                      <a:pt x="88542" y="129005"/>
                      <a:pt x="88620" y="128874"/>
                    </a:cubicBezTo>
                    <a:lnTo>
                      <a:pt x="88620" y="128874"/>
                    </a:lnTo>
                    <a:lnTo>
                      <a:pt x="88620" y="128874"/>
                    </a:lnTo>
                    <a:lnTo>
                      <a:pt x="88620" y="128874"/>
                    </a:lnTo>
                    <a:cubicBezTo>
                      <a:pt x="88672" y="128822"/>
                      <a:pt x="88802" y="128640"/>
                      <a:pt x="88907" y="128483"/>
                    </a:cubicBezTo>
                    <a:cubicBezTo>
                      <a:pt x="89011" y="128353"/>
                      <a:pt x="89141" y="128222"/>
                      <a:pt x="89246" y="128092"/>
                    </a:cubicBezTo>
                    <a:cubicBezTo>
                      <a:pt x="89350" y="128014"/>
                      <a:pt x="89428" y="127936"/>
                      <a:pt x="89506" y="127857"/>
                    </a:cubicBezTo>
                    <a:lnTo>
                      <a:pt x="89506" y="127857"/>
                    </a:lnTo>
                    <a:lnTo>
                      <a:pt x="89506" y="127857"/>
                    </a:lnTo>
                    <a:lnTo>
                      <a:pt x="89506" y="127857"/>
                    </a:lnTo>
                    <a:lnTo>
                      <a:pt x="89506" y="127857"/>
                    </a:lnTo>
                    <a:lnTo>
                      <a:pt x="89506" y="127857"/>
                    </a:lnTo>
                    <a:lnTo>
                      <a:pt x="89585" y="127779"/>
                    </a:lnTo>
                    <a:lnTo>
                      <a:pt x="89637" y="127753"/>
                    </a:lnTo>
                    <a:lnTo>
                      <a:pt x="89793" y="127623"/>
                    </a:lnTo>
                    <a:cubicBezTo>
                      <a:pt x="90002" y="127440"/>
                      <a:pt x="90210" y="127284"/>
                      <a:pt x="90445" y="127127"/>
                    </a:cubicBezTo>
                    <a:cubicBezTo>
                      <a:pt x="90575" y="127049"/>
                      <a:pt x="90706" y="126945"/>
                      <a:pt x="90810" y="126867"/>
                    </a:cubicBezTo>
                    <a:lnTo>
                      <a:pt x="91149" y="126632"/>
                    </a:lnTo>
                    <a:cubicBezTo>
                      <a:pt x="91410" y="126423"/>
                      <a:pt x="91644" y="126241"/>
                      <a:pt x="91879" y="126085"/>
                    </a:cubicBezTo>
                    <a:lnTo>
                      <a:pt x="92009" y="126006"/>
                    </a:lnTo>
                    <a:cubicBezTo>
                      <a:pt x="92088" y="125954"/>
                      <a:pt x="92166" y="125902"/>
                      <a:pt x="92244" y="125850"/>
                    </a:cubicBezTo>
                    <a:lnTo>
                      <a:pt x="92270" y="125824"/>
                    </a:lnTo>
                    <a:lnTo>
                      <a:pt x="92583" y="125615"/>
                    </a:lnTo>
                    <a:cubicBezTo>
                      <a:pt x="92713" y="125537"/>
                      <a:pt x="92844" y="125433"/>
                      <a:pt x="93026" y="125302"/>
                    </a:cubicBezTo>
                    <a:lnTo>
                      <a:pt x="93130" y="125224"/>
                    </a:lnTo>
                    <a:lnTo>
                      <a:pt x="93339" y="125146"/>
                    </a:lnTo>
                    <a:lnTo>
                      <a:pt x="93391" y="125146"/>
                    </a:lnTo>
                    <a:lnTo>
                      <a:pt x="93417" y="125146"/>
                    </a:lnTo>
                    <a:cubicBezTo>
                      <a:pt x="93626" y="125068"/>
                      <a:pt x="93860" y="124990"/>
                      <a:pt x="94121" y="124911"/>
                    </a:cubicBezTo>
                    <a:cubicBezTo>
                      <a:pt x="94330" y="124859"/>
                      <a:pt x="94512" y="124807"/>
                      <a:pt x="94773" y="124755"/>
                    </a:cubicBezTo>
                    <a:cubicBezTo>
                      <a:pt x="95034" y="124677"/>
                      <a:pt x="95373" y="124651"/>
                      <a:pt x="95659" y="124598"/>
                    </a:cubicBezTo>
                    <a:cubicBezTo>
                      <a:pt x="95894" y="124625"/>
                      <a:pt x="96129" y="124651"/>
                      <a:pt x="96415" y="124703"/>
                    </a:cubicBezTo>
                    <a:lnTo>
                      <a:pt x="96442" y="124703"/>
                    </a:lnTo>
                    <a:cubicBezTo>
                      <a:pt x="96702" y="124729"/>
                      <a:pt x="96989" y="124781"/>
                      <a:pt x="97276" y="124807"/>
                    </a:cubicBezTo>
                    <a:cubicBezTo>
                      <a:pt x="97458" y="124807"/>
                      <a:pt x="97615" y="124833"/>
                      <a:pt x="97797" y="124833"/>
                    </a:cubicBezTo>
                    <a:cubicBezTo>
                      <a:pt x="97954" y="124807"/>
                      <a:pt x="98084" y="124833"/>
                      <a:pt x="98188" y="124807"/>
                    </a:cubicBezTo>
                    <a:cubicBezTo>
                      <a:pt x="98397" y="124807"/>
                      <a:pt x="98606" y="124755"/>
                      <a:pt x="98788" y="124755"/>
                    </a:cubicBezTo>
                    <a:lnTo>
                      <a:pt x="98814" y="124755"/>
                    </a:lnTo>
                    <a:lnTo>
                      <a:pt x="98866" y="124755"/>
                    </a:lnTo>
                    <a:lnTo>
                      <a:pt x="99023" y="124755"/>
                    </a:lnTo>
                    <a:lnTo>
                      <a:pt x="99023" y="124755"/>
                    </a:lnTo>
                    <a:lnTo>
                      <a:pt x="99179" y="124729"/>
                    </a:lnTo>
                    <a:lnTo>
                      <a:pt x="99179" y="124729"/>
                    </a:lnTo>
                    <a:cubicBezTo>
                      <a:pt x="99388" y="124703"/>
                      <a:pt x="99596" y="124677"/>
                      <a:pt x="99805" y="124677"/>
                    </a:cubicBezTo>
                    <a:cubicBezTo>
                      <a:pt x="100040" y="124677"/>
                      <a:pt x="100352" y="124677"/>
                      <a:pt x="100639" y="124677"/>
                    </a:cubicBezTo>
                    <a:lnTo>
                      <a:pt x="101682" y="124677"/>
                    </a:lnTo>
                    <a:lnTo>
                      <a:pt x="102021" y="124807"/>
                    </a:lnTo>
                    <a:lnTo>
                      <a:pt x="102021" y="124807"/>
                    </a:lnTo>
                    <a:cubicBezTo>
                      <a:pt x="102021" y="124729"/>
                      <a:pt x="101995" y="124651"/>
                      <a:pt x="101995" y="124572"/>
                    </a:cubicBezTo>
                    <a:lnTo>
                      <a:pt x="102282" y="124572"/>
                    </a:lnTo>
                    <a:lnTo>
                      <a:pt x="102438" y="124572"/>
                    </a:lnTo>
                    <a:lnTo>
                      <a:pt x="102725" y="124572"/>
                    </a:lnTo>
                    <a:cubicBezTo>
                      <a:pt x="102855" y="124572"/>
                      <a:pt x="102960" y="124546"/>
                      <a:pt x="103090" y="124520"/>
                    </a:cubicBezTo>
                    <a:lnTo>
                      <a:pt x="103090" y="124520"/>
                    </a:lnTo>
                    <a:cubicBezTo>
                      <a:pt x="103220" y="124494"/>
                      <a:pt x="103325" y="124468"/>
                      <a:pt x="103455" y="124416"/>
                    </a:cubicBezTo>
                    <a:cubicBezTo>
                      <a:pt x="103585" y="124390"/>
                      <a:pt x="103690" y="124338"/>
                      <a:pt x="103820" y="124259"/>
                    </a:cubicBezTo>
                    <a:cubicBezTo>
                      <a:pt x="103924" y="124233"/>
                      <a:pt x="104002" y="124181"/>
                      <a:pt x="104081" y="124103"/>
                    </a:cubicBezTo>
                    <a:cubicBezTo>
                      <a:pt x="104211" y="124025"/>
                      <a:pt x="104289" y="123947"/>
                      <a:pt x="104394" y="123842"/>
                    </a:cubicBezTo>
                    <a:lnTo>
                      <a:pt x="104446" y="123790"/>
                    </a:lnTo>
                    <a:lnTo>
                      <a:pt x="104498" y="123738"/>
                    </a:lnTo>
                    <a:cubicBezTo>
                      <a:pt x="104498" y="123738"/>
                      <a:pt x="104524" y="123712"/>
                      <a:pt x="104524" y="123712"/>
                    </a:cubicBezTo>
                    <a:lnTo>
                      <a:pt x="104524" y="123712"/>
                    </a:lnTo>
                    <a:cubicBezTo>
                      <a:pt x="104524" y="123712"/>
                      <a:pt x="104524" y="123686"/>
                      <a:pt x="104524" y="123686"/>
                    </a:cubicBezTo>
                    <a:lnTo>
                      <a:pt x="104576" y="123608"/>
                    </a:lnTo>
                    <a:cubicBezTo>
                      <a:pt x="104628" y="123529"/>
                      <a:pt x="104680" y="123451"/>
                      <a:pt x="104706" y="123347"/>
                    </a:cubicBezTo>
                    <a:cubicBezTo>
                      <a:pt x="104759" y="123243"/>
                      <a:pt x="104785" y="123112"/>
                      <a:pt x="104811" y="123008"/>
                    </a:cubicBezTo>
                    <a:lnTo>
                      <a:pt x="104811" y="123008"/>
                    </a:lnTo>
                    <a:cubicBezTo>
                      <a:pt x="104759" y="123060"/>
                      <a:pt x="104706" y="123138"/>
                      <a:pt x="104628" y="123191"/>
                    </a:cubicBezTo>
                    <a:cubicBezTo>
                      <a:pt x="104550" y="123269"/>
                      <a:pt x="104446" y="123347"/>
                      <a:pt x="104341" y="123399"/>
                    </a:cubicBezTo>
                    <a:cubicBezTo>
                      <a:pt x="104263" y="123451"/>
                      <a:pt x="104185" y="123477"/>
                      <a:pt x="104133" y="123529"/>
                    </a:cubicBezTo>
                    <a:lnTo>
                      <a:pt x="104081" y="123556"/>
                    </a:lnTo>
                    <a:cubicBezTo>
                      <a:pt x="104002" y="123608"/>
                      <a:pt x="103898" y="123634"/>
                      <a:pt x="103820" y="123660"/>
                    </a:cubicBezTo>
                    <a:cubicBezTo>
                      <a:pt x="103742" y="123686"/>
                      <a:pt x="103664" y="123712"/>
                      <a:pt x="103585" y="123738"/>
                    </a:cubicBezTo>
                    <a:cubicBezTo>
                      <a:pt x="103455" y="123738"/>
                      <a:pt x="103325" y="123764"/>
                      <a:pt x="103220" y="123790"/>
                    </a:cubicBezTo>
                    <a:lnTo>
                      <a:pt x="102907" y="123816"/>
                    </a:lnTo>
                    <a:lnTo>
                      <a:pt x="102803" y="123816"/>
                    </a:lnTo>
                    <a:cubicBezTo>
                      <a:pt x="102542" y="123816"/>
                      <a:pt x="102256" y="123816"/>
                      <a:pt x="101995" y="123816"/>
                    </a:cubicBezTo>
                    <a:lnTo>
                      <a:pt x="101135" y="123816"/>
                    </a:lnTo>
                    <a:cubicBezTo>
                      <a:pt x="101030" y="123764"/>
                      <a:pt x="100952" y="123712"/>
                      <a:pt x="100848" y="123660"/>
                    </a:cubicBezTo>
                    <a:lnTo>
                      <a:pt x="100691" y="123608"/>
                    </a:lnTo>
                    <a:cubicBezTo>
                      <a:pt x="100457" y="123503"/>
                      <a:pt x="100248" y="123451"/>
                      <a:pt x="100040" y="123425"/>
                    </a:cubicBezTo>
                    <a:cubicBezTo>
                      <a:pt x="99440" y="123373"/>
                      <a:pt x="98840" y="123373"/>
                      <a:pt x="98267" y="123451"/>
                    </a:cubicBezTo>
                    <a:lnTo>
                      <a:pt x="98214" y="123451"/>
                    </a:lnTo>
                    <a:lnTo>
                      <a:pt x="98188" y="123451"/>
                    </a:lnTo>
                    <a:cubicBezTo>
                      <a:pt x="97928" y="123477"/>
                      <a:pt x="97667" y="123503"/>
                      <a:pt x="97380" y="123529"/>
                    </a:cubicBezTo>
                    <a:cubicBezTo>
                      <a:pt x="97119" y="123582"/>
                      <a:pt x="96807" y="123634"/>
                      <a:pt x="96520" y="123660"/>
                    </a:cubicBezTo>
                    <a:lnTo>
                      <a:pt x="96363" y="123686"/>
                    </a:lnTo>
                    <a:lnTo>
                      <a:pt x="96285" y="123686"/>
                    </a:lnTo>
                    <a:lnTo>
                      <a:pt x="96233" y="123686"/>
                    </a:lnTo>
                    <a:lnTo>
                      <a:pt x="95920" y="123738"/>
                    </a:lnTo>
                    <a:cubicBezTo>
                      <a:pt x="95816" y="123738"/>
                      <a:pt x="95712" y="123764"/>
                      <a:pt x="95607" y="123790"/>
                    </a:cubicBezTo>
                    <a:lnTo>
                      <a:pt x="95477" y="123790"/>
                    </a:lnTo>
                    <a:lnTo>
                      <a:pt x="95034" y="123790"/>
                    </a:lnTo>
                    <a:lnTo>
                      <a:pt x="94486" y="123816"/>
                    </a:lnTo>
                    <a:lnTo>
                      <a:pt x="94486" y="123816"/>
                    </a:lnTo>
                    <a:lnTo>
                      <a:pt x="94225" y="123816"/>
                    </a:lnTo>
                    <a:cubicBezTo>
                      <a:pt x="93913" y="123816"/>
                      <a:pt x="93600" y="123842"/>
                      <a:pt x="93287" y="123921"/>
                    </a:cubicBezTo>
                    <a:cubicBezTo>
                      <a:pt x="93156" y="123947"/>
                      <a:pt x="93026" y="123999"/>
                      <a:pt x="92870" y="124051"/>
                    </a:cubicBezTo>
                    <a:cubicBezTo>
                      <a:pt x="92687" y="124155"/>
                      <a:pt x="92479" y="124233"/>
                      <a:pt x="92296" y="124364"/>
                    </a:cubicBezTo>
                    <a:lnTo>
                      <a:pt x="91905" y="124598"/>
                    </a:lnTo>
                    <a:lnTo>
                      <a:pt x="91801" y="124677"/>
                    </a:lnTo>
                    <a:cubicBezTo>
                      <a:pt x="91696" y="124703"/>
                      <a:pt x="91592" y="124729"/>
                      <a:pt x="91462" y="124781"/>
                    </a:cubicBezTo>
                    <a:lnTo>
                      <a:pt x="91384" y="124833"/>
                    </a:lnTo>
                    <a:cubicBezTo>
                      <a:pt x="91305" y="124833"/>
                      <a:pt x="91227" y="124859"/>
                      <a:pt x="91149" y="124885"/>
                    </a:cubicBezTo>
                    <a:cubicBezTo>
                      <a:pt x="90914" y="124963"/>
                      <a:pt x="90706" y="125068"/>
                      <a:pt x="90497" y="125198"/>
                    </a:cubicBezTo>
                    <a:cubicBezTo>
                      <a:pt x="90393" y="125250"/>
                      <a:pt x="90341" y="125302"/>
                      <a:pt x="90262" y="125355"/>
                    </a:cubicBezTo>
                    <a:cubicBezTo>
                      <a:pt x="90158" y="125433"/>
                      <a:pt x="90080" y="125511"/>
                      <a:pt x="89976" y="125589"/>
                    </a:cubicBezTo>
                    <a:lnTo>
                      <a:pt x="89950" y="125615"/>
                    </a:lnTo>
                    <a:lnTo>
                      <a:pt x="89950" y="125615"/>
                    </a:lnTo>
                    <a:lnTo>
                      <a:pt x="89950" y="125615"/>
                    </a:lnTo>
                    <a:cubicBezTo>
                      <a:pt x="89819" y="125693"/>
                      <a:pt x="89715" y="125824"/>
                      <a:pt x="89611" y="125928"/>
                    </a:cubicBezTo>
                    <a:cubicBezTo>
                      <a:pt x="89480" y="126058"/>
                      <a:pt x="89376" y="126189"/>
                      <a:pt x="89272" y="126345"/>
                    </a:cubicBezTo>
                    <a:lnTo>
                      <a:pt x="89272" y="126371"/>
                    </a:lnTo>
                    <a:cubicBezTo>
                      <a:pt x="89141" y="126502"/>
                      <a:pt x="89037" y="126684"/>
                      <a:pt x="88959" y="126867"/>
                    </a:cubicBezTo>
                    <a:cubicBezTo>
                      <a:pt x="88855" y="127023"/>
                      <a:pt x="88776" y="127206"/>
                      <a:pt x="88724" y="127388"/>
                    </a:cubicBezTo>
                    <a:lnTo>
                      <a:pt x="88750" y="127362"/>
                    </a:lnTo>
                    <a:cubicBezTo>
                      <a:pt x="88855" y="127284"/>
                      <a:pt x="88907" y="127206"/>
                      <a:pt x="88985" y="127153"/>
                    </a:cubicBezTo>
                    <a:cubicBezTo>
                      <a:pt x="89037" y="127101"/>
                      <a:pt x="89089" y="127075"/>
                      <a:pt x="89141" y="127023"/>
                    </a:cubicBezTo>
                    <a:cubicBezTo>
                      <a:pt x="89011" y="127180"/>
                      <a:pt x="88881" y="127310"/>
                      <a:pt x="88750" y="127440"/>
                    </a:cubicBezTo>
                    <a:cubicBezTo>
                      <a:pt x="88490" y="127649"/>
                      <a:pt x="88255" y="127831"/>
                      <a:pt x="87994" y="127988"/>
                    </a:cubicBezTo>
                    <a:lnTo>
                      <a:pt x="87994" y="127988"/>
                    </a:lnTo>
                    <a:lnTo>
                      <a:pt x="87916" y="128066"/>
                    </a:lnTo>
                    <a:cubicBezTo>
                      <a:pt x="87838" y="128118"/>
                      <a:pt x="87733" y="128170"/>
                      <a:pt x="87655" y="128222"/>
                    </a:cubicBezTo>
                    <a:lnTo>
                      <a:pt x="87655" y="128222"/>
                    </a:lnTo>
                    <a:lnTo>
                      <a:pt x="87655" y="128222"/>
                    </a:lnTo>
                    <a:lnTo>
                      <a:pt x="87577" y="128275"/>
                    </a:lnTo>
                    <a:lnTo>
                      <a:pt x="87342" y="128431"/>
                    </a:lnTo>
                    <a:lnTo>
                      <a:pt x="87342" y="128431"/>
                    </a:lnTo>
                    <a:lnTo>
                      <a:pt x="87212" y="128509"/>
                    </a:lnTo>
                    <a:lnTo>
                      <a:pt x="86899" y="128718"/>
                    </a:lnTo>
                    <a:cubicBezTo>
                      <a:pt x="86717" y="128848"/>
                      <a:pt x="86560" y="128979"/>
                      <a:pt x="86404" y="129109"/>
                    </a:cubicBezTo>
                    <a:cubicBezTo>
                      <a:pt x="86195" y="129291"/>
                      <a:pt x="86013" y="129500"/>
                      <a:pt x="85804" y="129709"/>
                    </a:cubicBezTo>
                    <a:lnTo>
                      <a:pt x="85726" y="129813"/>
                    </a:lnTo>
                    <a:cubicBezTo>
                      <a:pt x="85674" y="129865"/>
                      <a:pt x="85596" y="129943"/>
                      <a:pt x="85543" y="130021"/>
                    </a:cubicBezTo>
                    <a:lnTo>
                      <a:pt x="85543" y="130021"/>
                    </a:lnTo>
                    <a:lnTo>
                      <a:pt x="85465" y="130100"/>
                    </a:lnTo>
                    <a:lnTo>
                      <a:pt x="85465" y="130100"/>
                    </a:lnTo>
                    <a:cubicBezTo>
                      <a:pt x="85335" y="130230"/>
                      <a:pt x="85231" y="130334"/>
                      <a:pt x="85126" y="130439"/>
                    </a:cubicBezTo>
                    <a:cubicBezTo>
                      <a:pt x="85022" y="130543"/>
                      <a:pt x="84892" y="130595"/>
                      <a:pt x="84787" y="130673"/>
                    </a:cubicBezTo>
                    <a:cubicBezTo>
                      <a:pt x="84709" y="130699"/>
                      <a:pt x="84631" y="130725"/>
                      <a:pt x="84553" y="130751"/>
                    </a:cubicBezTo>
                    <a:cubicBezTo>
                      <a:pt x="84448" y="130751"/>
                      <a:pt x="84344" y="130751"/>
                      <a:pt x="84240" y="130751"/>
                    </a:cubicBezTo>
                    <a:lnTo>
                      <a:pt x="84005" y="130725"/>
                    </a:lnTo>
                    <a:lnTo>
                      <a:pt x="83875" y="130725"/>
                    </a:lnTo>
                    <a:cubicBezTo>
                      <a:pt x="83823" y="130725"/>
                      <a:pt x="83797" y="130725"/>
                      <a:pt x="83744" y="130725"/>
                    </a:cubicBezTo>
                    <a:lnTo>
                      <a:pt x="83744" y="130725"/>
                    </a:lnTo>
                    <a:cubicBezTo>
                      <a:pt x="83484" y="130673"/>
                      <a:pt x="83249" y="130621"/>
                      <a:pt x="83041" y="130569"/>
                    </a:cubicBezTo>
                    <a:lnTo>
                      <a:pt x="82519" y="130439"/>
                    </a:lnTo>
                    <a:lnTo>
                      <a:pt x="82493" y="130439"/>
                    </a:lnTo>
                    <a:lnTo>
                      <a:pt x="82493" y="130439"/>
                    </a:lnTo>
                    <a:lnTo>
                      <a:pt x="82493" y="130439"/>
                    </a:lnTo>
                    <a:lnTo>
                      <a:pt x="82467" y="130439"/>
                    </a:lnTo>
                    <a:lnTo>
                      <a:pt x="82363" y="130412"/>
                    </a:lnTo>
                    <a:lnTo>
                      <a:pt x="82337" y="130412"/>
                    </a:lnTo>
                    <a:lnTo>
                      <a:pt x="82024" y="130308"/>
                    </a:lnTo>
                    <a:lnTo>
                      <a:pt x="81919" y="130282"/>
                    </a:lnTo>
                    <a:lnTo>
                      <a:pt x="80850" y="129943"/>
                    </a:lnTo>
                    <a:lnTo>
                      <a:pt x="80746" y="129917"/>
                    </a:lnTo>
                    <a:lnTo>
                      <a:pt x="80642" y="129891"/>
                    </a:lnTo>
                    <a:lnTo>
                      <a:pt x="80512" y="129813"/>
                    </a:lnTo>
                    <a:lnTo>
                      <a:pt x="80459" y="129813"/>
                    </a:lnTo>
                    <a:lnTo>
                      <a:pt x="80433" y="129813"/>
                    </a:lnTo>
                    <a:cubicBezTo>
                      <a:pt x="80329" y="129787"/>
                      <a:pt x="80199" y="129709"/>
                      <a:pt x="80120" y="129682"/>
                    </a:cubicBezTo>
                    <a:lnTo>
                      <a:pt x="80120" y="129682"/>
                    </a:lnTo>
                    <a:lnTo>
                      <a:pt x="80016" y="129630"/>
                    </a:lnTo>
                    <a:lnTo>
                      <a:pt x="79964" y="129604"/>
                    </a:lnTo>
                    <a:lnTo>
                      <a:pt x="79755" y="129500"/>
                    </a:lnTo>
                    <a:lnTo>
                      <a:pt x="79755" y="129500"/>
                    </a:lnTo>
                    <a:lnTo>
                      <a:pt x="79755" y="129500"/>
                    </a:lnTo>
                    <a:lnTo>
                      <a:pt x="79729" y="129500"/>
                    </a:lnTo>
                    <a:lnTo>
                      <a:pt x="79703" y="129500"/>
                    </a:lnTo>
                    <a:lnTo>
                      <a:pt x="79625" y="129474"/>
                    </a:lnTo>
                    <a:lnTo>
                      <a:pt x="79625" y="129474"/>
                    </a:lnTo>
                    <a:lnTo>
                      <a:pt x="79625" y="129474"/>
                    </a:lnTo>
                    <a:lnTo>
                      <a:pt x="79469" y="129396"/>
                    </a:lnTo>
                    <a:lnTo>
                      <a:pt x="79469" y="129396"/>
                    </a:lnTo>
                    <a:lnTo>
                      <a:pt x="79443" y="129370"/>
                    </a:lnTo>
                    <a:lnTo>
                      <a:pt x="79416" y="129370"/>
                    </a:lnTo>
                    <a:lnTo>
                      <a:pt x="79260" y="129291"/>
                    </a:lnTo>
                    <a:lnTo>
                      <a:pt x="79156" y="129239"/>
                    </a:lnTo>
                    <a:lnTo>
                      <a:pt x="79025" y="129187"/>
                    </a:lnTo>
                    <a:lnTo>
                      <a:pt x="78947" y="129135"/>
                    </a:lnTo>
                    <a:cubicBezTo>
                      <a:pt x="78817" y="129057"/>
                      <a:pt x="78660" y="129005"/>
                      <a:pt x="78504" y="128952"/>
                    </a:cubicBezTo>
                    <a:cubicBezTo>
                      <a:pt x="78452" y="128952"/>
                      <a:pt x="78400" y="128952"/>
                      <a:pt x="78348" y="128952"/>
                    </a:cubicBezTo>
                    <a:lnTo>
                      <a:pt x="78191" y="128952"/>
                    </a:lnTo>
                    <a:lnTo>
                      <a:pt x="78087" y="128952"/>
                    </a:lnTo>
                    <a:cubicBezTo>
                      <a:pt x="78009" y="128952"/>
                      <a:pt x="77956" y="128952"/>
                      <a:pt x="77878" y="128952"/>
                    </a:cubicBezTo>
                    <a:cubicBezTo>
                      <a:pt x="77722" y="129005"/>
                      <a:pt x="77565" y="129031"/>
                      <a:pt x="77409" y="129083"/>
                    </a:cubicBezTo>
                    <a:cubicBezTo>
                      <a:pt x="77331" y="129109"/>
                      <a:pt x="77226" y="129135"/>
                      <a:pt x="77122" y="129187"/>
                    </a:cubicBezTo>
                    <a:lnTo>
                      <a:pt x="77096" y="129187"/>
                    </a:lnTo>
                    <a:lnTo>
                      <a:pt x="77096" y="129187"/>
                    </a:lnTo>
                    <a:lnTo>
                      <a:pt x="77018" y="129213"/>
                    </a:lnTo>
                    <a:cubicBezTo>
                      <a:pt x="76809" y="129291"/>
                      <a:pt x="76575" y="129370"/>
                      <a:pt x="76314" y="129474"/>
                    </a:cubicBezTo>
                    <a:cubicBezTo>
                      <a:pt x="76210" y="129500"/>
                      <a:pt x="76079" y="129552"/>
                      <a:pt x="75975" y="129578"/>
                    </a:cubicBezTo>
                    <a:lnTo>
                      <a:pt x="75871" y="129630"/>
                    </a:lnTo>
                    <a:lnTo>
                      <a:pt x="75740" y="129656"/>
                    </a:lnTo>
                    <a:lnTo>
                      <a:pt x="75427" y="129735"/>
                    </a:lnTo>
                    <a:cubicBezTo>
                      <a:pt x="75297" y="129761"/>
                      <a:pt x="75167" y="129787"/>
                      <a:pt x="75010" y="129787"/>
                    </a:cubicBezTo>
                    <a:lnTo>
                      <a:pt x="74802" y="129787"/>
                    </a:lnTo>
                    <a:cubicBezTo>
                      <a:pt x="74593" y="129761"/>
                      <a:pt x="74411" y="129735"/>
                      <a:pt x="74254" y="129709"/>
                    </a:cubicBezTo>
                    <a:lnTo>
                      <a:pt x="74228" y="129709"/>
                    </a:lnTo>
                    <a:lnTo>
                      <a:pt x="74202" y="129709"/>
                    </a:lnTo>
                    <a:lnTo>
                      <a:pt x="73967" y="129656"/>
                    </a:lnTo>
                    <a:lnTo>
                      <a:pt x="73681" y="129578"/>
                    </a:lnTo>
                    <a:lnTo>
                      <a:pt x="73681" y="129578"/>
                    </a:lnTo>
                    <a:cubicBezTo>
                      <a:pt x="73576" y="129526"/>
                      <a:pt x="73446" y="129500"/>
                      <a:pt x="73316" y="129448"/>
                    </a:cubicBezTo>
                    <a:lnTo>
                      <a:pt x="73316" y="129448"/>
                    </a:lnTo>
                    <a:lnTo>
                      <a:pt x="73237" y="129396"/>
                    </a:lnTo>
                    <a:lnTo>
                      <a:pt x="73133" y="129344"/>
                    </a:lnTo>
                    <a:lnTo>
                      <a:pt x="73107" y="129344"/>
                    </a:lnTo>
                    <a:lnTo>
                      <a:pt x="72951" y="129291"/>
                    </a:lnTo>
                    <a:lnTo>
                      <a:pt x="72925" y="129291"/>
                    </a:lnTo>
                    <a:lnTo>
                      <a:pt x="72898" y="129291"/>
                    </a:lnTo>
                    <a:lnTo>
                      <a:pt x="72872" y="129291"/>
                    </a:lnTo>
                    <a:lnTo>
                      <a:pt x="72846" y="129291"/>
                    </a:lnTo>
                    <a:lnTo>
                      <a:pt x="72742" y="129213"/>
                    </a:lnTo>
                    <a:lnTo>
                      <a:pt x="72742" y="129213"/>
                    </a:lnTo>
                    <a:lnTo>
                      <a:pt x="72716" y="129213"/>
                    </a:lnTo>
                    <a:lnTo>
                      <a:pt x="72690" y="129213"/>
                    </a:lnTo>
                    <a:lnTo>
                      <a:pt x="72507" y="129109"/>
                    </a:lnTo>
                    <a:lnTo>
                      <a:pt x="72064" y="128848"/>
                    </a:lnTo>
                    <a:lnTo>
                      <a:pt x="71908" y="128744"/>
                    </a:lnTo>
                    <a:lnTo>
                      <a:pt x="71882" y="128744"/>
                    </a:lnTo>
                    <a:lnTo>
                      <a:pt x="71856" y="128744"/>
                    </a:lnTo>
                    <a:cubicBezTo>
                      <a:pt x="71830" y="128666"/>
                      <a:pt x="71777" y="128587"/>
                      <a:pt x="71725" y="128509"/>
                    </a:cubicBezTo>
                    <a:cubicBezTo>
                      <a:pt x="71673" y="128405"/>
                      <a:pt x="71595" y="128301"/>
                      <a:pt x="71491" y="128222"/>
                    </a:cubicBezTo>
                    <a:cubicBezTo>
                      <a:pt x="71412" y="128144"/>
                      <a:pt x="71308" y="128066"/>
                      <a:pt x="71204" y="128014"/>
                    </a:cubicBezTo>
                    <a:cubicBezTo>
                      <a:pt x="71126" y="127988"/>
                      <a:pt x="71047" y="127962"/>
                      <a:pt x="70995" y="127936"/>
                    </a:cubicBezTo>
                    <a:lnTo>
                      <a:pt x="70995" y="127936"/>
                    </a:lnTo>
                    <a:lnTo>
                      <a:pt x="70969" y="127936"/>
                    </a:lnTo>
                    <a:lnTo>
                      <a:pt x="70943" y="127936"/>
                    </a:lnTo>
                    <a:lnTo>
                      <a:pt x="70917" y="127936"/>
                    </a:lnTo>
                    <a:lnTo>
                      <a:pt x="70839" y="127936"/>
                    </a:lnTo>
                    <a:lnTo>
                      <a:pt x="70813" y="127936"/>
                    </a:lnTo>
                    <a:lnTo>
                      <a:pt x="70761" y="127936"/>
                    </a:lnTo>
                    <a:lnTo>
                      <a:pt x="70734" y="127936"/>
                    </a:lnTo>
                    <a:lnTo>
                      <a:pt x="70734" y="127936"/>
                    </a:lnTo>
                    <a:lnTo>
                      <a:pt x="70604" y="127884"/>
                    </a:lnTo>
                    <a:lnTo>
                      <a:pt x="70578" y="127884"/>
                    </a:lnTo>
                    <a:lnTo>
                      <a:pt x="70578" y="127884"/>
                    </a:lnTo>
                    <a:lnTo>
                      <a:pt x="70552" y="127884"/>
                    </a:lnTo>
                    <a:lnTo>
                      <a:pt x="70552" y="127884"/>
                    </a:lnTo>
                    <a:lnTo>
                      <a:pt x="70317" y="127779"/>
                    </a:lnTo>
                    <a:lnTo>
                      <a:pt x="70057" y="127701"/>
                    </a:lnTo>
                    <a:lnTo>
                      <a:pt x="69978" y="127649"/>
                    </a:lnTo>
                    <a:cubicBezTo>
                      <a:pt x="69874" y="127597"/>
                      <a:pt x="69770" y="127545"/>
                      <a:pt x="69666" y="127466"/>
                    </a:cubicBezTo>
                    <a:cubicBezTo>
                      <a:pt x="69457" y="127336"/>
                      <a:pt x="69274" y="127206"/>
                      <a:pt x="69092" y="127049"/>
                    </a:cubicBezTo>
                    <a:lnTo>
                      <a:pt x="68440" y="126502"/>
                    </a:lnTo>
                    <a:cubicBezTo>
                      <a:pt x="68232" y="126345"/>
                      <a:pt x="68049" y="126163"/>
                      <a:pt x="67867" y="126006"/>
                    </a:cubicBezTo>
                    <a:cubicBezTo>
                      <a:pt x="67684" y="125850"/>
                      <a:pt x="67502" y="125641"/>
                      <a:pt x="67371" y="125485"/>
                    </a:cubicBezTo>
                    <a:lnTo>
                      <a:pt x="67371" y="125485"/>
                    </a:lnTo>
                    <a:lnTo>
                      <a:pt x="67345" y="125459"/>
                    </a:lnTo>
                    <a:lnTo>
                      <a:pt x="67345" y="125459"/>
                    </a:lnTo>
                    <a:cubicBezTo>
                      <a:pt x="67110" y="125146"/>
                      <a:pt x="66772" y="124781"/>
                      <a:pt x="66459" y="124416"/>
                    </a:cubicBezTo>
                    <a:cubicBezTo>
                      <a:pt x="66302" y="124233"/>
                      <a:pt x="66120" y="124077"/>
                      <a:pt x="65963" y="123894"/>
                    </a:cubicBezTo>
                    <a:lnTo>
                      <a:pt x="65885" y="123790"/>
                    </a:lnTo>
                    <a:lnTo>
                      <a:pt x="65885" y="123790"/>
                    </a:lnTo>
                    <a:lnTo>
                      <a:pt x="65885" y="123790"/>
                    </a:lnTo>
                    <a:lnTo>
                      <a:pt x="65885" y="123790"/>
                    </a:lnTo>
                    <a:lnTo>
                      <a:pt x="65885" y="123790"/>
                    </a:lnTo>
                    <a:lnTo>
                      <a:pt x="65885" y="123790"/>
                    </a:lnTo>
                    <a:cubicBezTo>
                      <a:pt x="65781" y="123686"/>
                      <a:pt x="65650" y="123582"/>
                      <a:pt x="65546" y="123451"/>
                    </a:cubicBezTo>
                    <a:lnTo>
                      <a:pt x="65494" y="123399"/>
                    </a:lnTo>
                    <a:lnTo>
                      <a:pt x="65442" y="123321"/>
                    </a:lnTo>
                    <a:lnTo>
                      <a:pt x="65416" y="123295"/>
                    </a:lnTo>
                    <a:lnTo>
                      <a:pt x="65390" y="123243"/>
                    </a:lnTo>
                    <a:cubicBezTo>
                      <a:pt x="65233" y="123060"/>
                      <a:pt x="65129" y="122930"/>
                      <a:pt x="65025" y="122799"/>
                    </a:cubicBezTo>
                    <a:lnTo>
                      <a:pt x="64790" y="122539"/>
                    </a:lnTo>
                    <a:lnTo>
                      <a:pt x="64608" y="122330"/>
                    </a:lnTo>
                    <a:lnTo>
                      <a:pt x="64608" y="122330"/>
                    </a:lnTo>
                    <a:lnTo>
                      <a:pt x="64608" y="122330"/>
                    </a:lnTo>
                    <a:lnTo>
                      <a:pt x="64608" y="122330"/>
                    </a:lnTo>
                    <a:lnTo>
                      <a:pt x="64608" y="122330"/>
                    </a:lnTo>
                    <a:lnTo>
                      <a:pt x="64608" y="122330"/>
                    </a:lnTo>
                    <a:cubicBezTo>
                      <a:pt x="64555" y="122278"/>
                      <a:pt x="64503" y="122200"/>
                      <a:pt x="64451" y="122122"/>
                    </a:cubicBezTo>
                    <a:lnTo>
                      <a:pt x="64243" y="121835"/>
                    </a:lnTo>
                    <a:cubicBezTo>
                      <a:pt x="63982" y="121444"/>
                      <a:pt x="63747" y="121105"/>
                      <a:pt x="63486" y="120792"/>
                    </a:cubicBezTo>
                    <a:cubicBezTo>
                      <a:pt x="63434" y="120714"/>
                      <a:pt x="63356" y="120635"/>
                      <a:pt x="63278" y="120531"/>
                    </a:cubicBezTo>
                    <a:cubicBezTo>
                      <a:pt x="63200" y="120453"/>
                      <a:pt x="63148" y="120401"/>
                      <a:pt x="63043" y="120297"/>
                    </a:cubicBezTo>
                    <a:cubicBezTo>
                      <a:pt x="62913" y="120166"/>
                      <a:pt x="62730" y="120036"/>
                      <a:pt x="62652" y="119958"/>
                    </a:cubicBezTo>
                    <a:lnTo>
                      <a:pt x="62652" y="119958"/>
                    </a:lnTo>
                    <a:lnTo>
                      <a:pt x="62652" y="119958"/>
                    </a:lnTo>
                    <a:lnTo>
                      <a:pt x="62600" y="119932"/>
                    </a:lnTo>
                    <a:lnTo>
                      <a:pt x="62470" y="119801"/>
                    </a:lnTo>
                    <a:lnTo>
                      <a:pt x="62470" y="119801"/>
                    </a:lnTo>
                    <a:lnTo>
                      <a:pt x="62470" y="119801"/>
                    </a:lnTo>
                    <a:lnTo>
                      <a:pt x="62470" y="119801"/>
                    </a:lnTo>
                    <a:lnTo>
                      <a:pt x="62391" y="119749"/>
                    </a:lnTo>
                    <a:lnTo>
                      <a:pt x="62391" y="119749"/>
                    </a:lnTo>
                    <a:lnTo>
                      <a:pt x="62391" y="119749"/>
                    </a:lnTo>
                    <a:lnTo>
                      <a:pt x="62365" y="119723"/>
                    </a:lnTo>
                    <a:lnTo>
                      <a:pt x="62339" y="119697"/>
                    </a:lnTo>
                    <a:lnTo>
                      <a:pt x="62287" y="119671"/>
                    </a:lnTo>
                    <a:lnTo>
                      <a:pt x="62261" y="119645"/>
                    </a:lnTo>
                    <a:lnTo>
                      <a:pt x="62157" y="119567"/>
                    </a:lnTo>
                    <a:lnTo>
                      <a:pt x="62079" y="119514"/>
                    </a:lnTo>
                    <a:lnTo>
                      <a:pt x="62079" y="119488"/>
                    </a:lnTo>
                    <a:lnTo>
                      <a:pt x="62079" y="119488"/>
                    </a:lnTo>
                    <a:lnTo>
                      <a:pt x="61948" y="119384"/>
                    </a:lnTo>
                    <a:cubicBezTo>
                      <a:pt x="61896" y="119332"/>
                      <a:pt x="61844" y="119280"/>
                      <a:pt x="61766" y="119254"/>
                    </a:cubicBezTo>
                    <a:cubicBezTo>
                      <a:pt x="61687" y="119202"/>
                      <a:pt x="61609" y="119149"/>
                      <a:pt x="61531" y="119097"/>
                    </a:cubicBezTo>
                    <a:lnTo>
                      <a:pt x="61531" y="119097"/>
                    </a:lnTo>
                    <a:cubicBezTo>
                      <a:pt x="61427" y="119045"/>
                      <a:pt x="61322" y="119019"/>
                      <a:pt x="61192" y="118993"/>
                    </a:cubicBezTo>
                    <a:cubicBezTo>
                      <a:pt x="61140" y="118993"/>
                      <a:pt x="61062" y="118967"/>
                      <a:pt x="61010" y="118967"/>
                    </a:cubicBezTo>
                    <a:lnTo>
                      <a:pt x="60957" y="118967"/>
                    </a:lnTo>
                    <a:lnTo>
                      <a:pt x="60957" y="118967"/>
                    </a:lnTo>
                    <a:lnTo>
                      <a:pt x="60749" y="118967"/>
                    </a:lnTo>
                    <a:lnTo>
                      <a:pt x="60514" y="118967"/>
                    </a:lnTo>
                    <a:cubicBezTo>
                      <a:pt x="60358" y="118993"/>
                      <a:pt x="60201" y="118993"/>
                      <a:pt x="60071" y="119019"/>
                    </a:cubicBezTo>
                    <a:lnTo>
                      <a:pt x="59784" y="119097"/>
                    </a:lnTo>
                    <a:lnTo>
                      <a:pt x="59602" y="119123"/>
                    </a:lnTo>
                    <a:lnTo>
                      <a:pt x="59445" y="119175"/>
                    </a:lnTo>
                    <a:cubicBezTo>
                      <a:pt x="59367" y="119175"/>
                      <a:pt x="59263" y="119202"/>
                      <a:pt x="59185" y="119202"/>
                    </a:cubicBezTo>
                    <a:lnTo>
                      <a:pt x="59158" y="119202"/>
                    </a:lnTo>
                    <a:lnTo>
                      <a:pt x="58793" y="119202"/>
                    </a:lnTo>
                    <a:cubicBezTo>
                      <a:pt x="58611" y="119228"/>
                      <a:pt x="58402" y="119228"/>
                      <a:pt x="58220" y="119280"/>
                    </a:cubicBezTo>
                    <a:lnTo>
                      <a:pt x="57985" y="119306"/>
                    </a:lnTo>
                    <a:lnTo>
                      <a:pt x="57959" y="119306"/>
                    </a:lnTo>
                    <a:lnTo>
                      <a:pt x="57881" y="119306"/>
                    </a:lnTo>
                    <a:lnTo>
                      <a:pt x="57855" y="119306"/>
                    </a:lnTo>
                    <a:lnTo>
                      <a:pt x="57855" y="119306"/>
                    </a:lnTo>
                    <a:lnTo>
                      <a:pt x="57594" y="119358"/>
                    </a:lnTo>
                    <a:cubicBezTo>
                      <a:pt x="57516" y="119358"/>
                      <a:pt x="57412" y="119384"/>
                      <a:pt x="57333" y="119384"/>
                    </a:cubicBezTo>
                    <a:lnTo>
                      <a:pt x="57255" y="119384"/>
                    </a:lnTo>
                    <a:lnTo>
                      <a:pt x="56916" y="119384"/>
                    </a:lnTo>
                    <a:cubicBezTo>
                      <a:pt x="56682" y="119358"/>
                      <a:pt x="56473" y="119306"/>
                      <a:pt x="56238" y="119228"/>
                    </a:cubicBezTo>
                    <a:lnTo>
                      <a:pt x="55821" y="119123"/>
                    </a:lnTo>
                    <a:lnTo>
                      <a:pt x="55717" y="119097"/>
                    </a:lnTo>
                    <a:lnTo>
                      <a:pt x="55613" y="119071"/>
                    </a:lnTo>
                    <a:lnTo>
                      <a:pt x="55613" y="119071"/>
                    </a:lnTo>
                    <a:lnTo>
                      <a:pt x="55430" y="119019"/>
                    </a:lnTo>
                    <a:lnTo>
                      <a:pt x="55404" y="119019"/>
                    </a:lnTo>
                    <a:lnTo>
                      <a:pt x="55091" y="118915"/>
                    </a:lnTo>
                    <a:lnTo>
                      <a:pt x="54987" y="118889"/>
                    </a:lnTo>
                    <a:lnTo>
                      <a:pt x="54961" y="118889"/>
                    </a:lnTo>
                    <a:cubicBezTo>
                      <a:pt x="54831" y="118863"/>
                      <a:pt x="54674" y="118810"/>
                      <a:pt x="54518" y="118784"/>
                    </a:cubicBezTo>
                    <a:cubicBezTo>
                      <a:pt x="54361" y="118758"/>
                      <a:pt x="54153" y="118706"/>
                      <a:pt x="53970" y="118680"/>
                    </a:cubicBezTo>
                    <a:cubicBezTo>
                      <a:pt x="53840" y="118654"/>
                      <a:pt x="53683" y="118628"/>
                      <a:pt x="53553" y="118628"/>
                    </a:cubicBezTo>
                    <a:cubicBezTo>
                      <a:pt x="53475" y="118576"/>
                      <a:pt x="53397" y="118524"/>
                      <a:pt x="53318" y="118472"/>
                    </a:cubicBezTo>
                    <a:cubicBezTo>
                      <a:pt x="53084" y="118289"/>
                      <a:pt x="52797" y="118106"/>
                      <a:pt x="52510" y="117924"/>
                    </a:cubicBezTo>
                    <a:lnTo>
                      <a:pt x="52432" y="117872"/>
                    </a:lnTo>
                    <a:lnTo>
                      <a:pt x="52432" y="117872"/>
                    </a:lnTo>
                    <a:cubicBezTo>
                      <a:pt x="52275" y="117794"/>
                      <a:pt x="52067" y="117663"/>
                      <a:pt x="51884" y="117559"/>
                    </a:cubicBezTo>
                    <a:lnTo>
                      <a:pt x="51702" y="117481"/>
                    </a:lnTo>
                    <a:cubicBezTo>
                      <a:pt x="51572" y="117429"/>
                      <a:pt x="51415" y="117376"/>
                      <a:pt x="51285" y="117324"/>
                    </a:cubicBezTo>
                    <a:lnTo>
                      <a:pt x="51233" y="117324"/>
                    </a:lnTo>
                    <a:lnTo>
                      <a:pt x="51206" y="117324"/>
                    </a:lnTo>
                    <a:lnTo>
                      <a:pt x="51206" y="117324"/>
                    </a:lnTo>
                    <a:cubicBezTo>
                      <a:pt x="51180" y="117298"/>
                      <a:pt x="51128" y="117298"/>
                      <a:pt x="51076" y="117298"/>
                    </a:cubicBezTo>
                    <a:lnTo>
                      <a:pt x="51050" y="117298"/>
                    </a:lnTo>
                    <a:cubicBezTo>
                      <a:pt x="50946" y="117272"/>
                      <a:pt x="50815" y="117272"/>
                      <a:pt x="50685" y="117298"/>
                    </a:cubicBezTo>
                    <a:cubicBezTo>
                      <a:pt x="50503" y="117324"/>
                      <a:pt x="50320" y="117376"/>
                      <a:pt x="50164" y="117429"/>
                    </a:cubicBezTo>
                    <a:cubicBezTo>
                      <a:pt x="49903" y="117559"/>
                      <a:pt x="49642" y="117689"/>
                      <a:pt x="49434" y="117794"/>
                    </a:cubicBezTo>
                    <a:lnTo>
                      <a:pt x="49434" y="117794"/>
                    </a:lnTo>
                    <a:lnTo>
                      <a:pt x="49434" y="117794"/>
                    </a:lnTo>
                    <a:lnTo>
                      <a:pt x="49434" y="117794"/>
                    </a:lnTo>
                    <a:cubicBezTo>
                      <a:pt x="49173" y="117924"/>
                      <a:pt x="48938" y="118054"/>
                      <a:pt x="48704" y="118185"/>
                    </a:cubicBezTo>
                    <a:cubicBezTo>
                      <a:pt x="48443" y="118315"/>
                      <a:pt x="48234" y="118445"/>
                      <a:pt x="48052" y="118550"/>
                    </a:cubicBezTo>
                    <a:lnTo>
                      <a:pt x="47687" y="118706"/>
                    </a:lnTo>
                    <a:lnTo>
                      <a:pt x="47348" y="118837"/>
                    </a:lnTo>
                    <a:lnTo>
                      <a:pt x="47322" y="118837"/>
                    </a:lnTo>
                    <a:cubicBezTo>
                      <a:pt x="47113" y="118941"/>
                      <a:pt x="46879" y="118993"/>
                      <a:pt x="46670" y="119071"/>
                    </a:cubicBezTo>
                    <a:lnTo>
                      <a:pt x="46644" y="119071"/>
                    </a:lnTo>
                    <a:lnTo>
                      <a:pt x="46540" y="119097"/>
                    </a:lnTo>
                    <a:cubicBezTo>
                      <a:pt x="46383" y="119149"/>
                      <a:pt x="46253" y="119175"/>
                      <a:pt x="46122" y="119254"/>
                    </a:cubicBezTo>
                    <a:lnTo>
                      <a:pt x="45888" y="119358"/>
                    </a:lnTo>
                    <a:lnTo>
                      <a:pt x="45731" y="119436"/>
                    </a:lnTo>
                    <a:cubicBezTo>
                      <a:pt x="45497" y="119540"/>
                      <a:pt x="45236" y="119619"/>
                      <a:pt x="45001" y="119697"/>
                    </a:cubicBezTo>
                    <a:cubicBezTo>
                      <a:pt x="44871" y="119697"/>
                      <a:pt x="44741" y="119723"/>
                      <a:pt x="44636" y="119723"/>
                    </a:cubicBezTo>
                    <a:lnTo>
                      <a:pt x="44297" y="119723"/>
                    </a:lnTo>
                    <a:lnTo>
                      <a:pt x="43906" y="119775"/>
                    </a:lnTo>
                    <a:lnTo>
                      <a:pt x="43515" y="119827"/>
                    </a:lnTo>
                    <a:lnTo>
                      <a:pt x="43463" y="119827"/>
                    </a:lnTo>
                    <a:lnTo>
                      <a:pt x="43333" y="119853"/>
                    </a:lnTo>
                    <a:cubicBezTo>
                      <a:pt x="43228" y="119879"/>
                      <a:pt x="43124" y="119879"/>
                      <a:pt x="43046" y="119879"/>
                    </a:cubicBezTo>
                    <a:cubicBezTo>
                      <a:pt x="42837" y="119853"/>
                      <a:pt x="42629" y="119827"/>
                      <a:pt x="42420" y="119775"/>
                    </a:cubicBezTo>
                    <a:lnTo>
                      <a:pt x="42290" y="119775"/>
                    </a:lnTo>
                    <a:cubicBezTo>
                      <a:pt x="42186" y="119749"/>
                      <a:pt x="42055" y="119723"/>
                      <a:pt x="41925" y="119723"/>
                    </a:cubicBezTo>
                    <a:cubicBezTo>
                      <a:pt x="41794" y="119697"/>
                      <a:pt x="41534" y="119671"/>
                      <a:pt x="41325" y="119645"/>
                    </a:cubicBezTo>
                    <a:cubicBezTo>
                      <a:pt x="41195" y="119645"/>
                      <a:pt x="41038" y="119619"/>
                      <a:pt x="40882" y="119619"/>
                    </a:cubicBezTo>
                    <a:lnTo>
                      <a:pt x="40856" y="119619"/>
                    </a:lnTo>
                    <a:lnTo>
                      <a:pt x="40726" y="119619"/>
                    </a:lnTo>
                    <a:lnTo>
                      <a:pt x="40699" y="119619"/>
                    </a:lnTo>
                    <a:cubicBezTo>
                      <a:pt x="40569" y="119619"/>
                      <a:pt x="40413" y="119593"/>
                      <a:pt x="40256" y="119567"/>
                    </a:cubicBezTo>
                    <a:lnTo>
                      <a:pt x="40204" y="119567"/>
                    </a:lnTo>
                    <a:lnTo>
                      <a:pt x="40204" y="119567"/>
                    </a:lnTo>
                    <a:cubicBezTo>
                      <a:pt x="40048" y="119540"/>
                      <a:pt x="39891" y="119514"/>
                      <a:pt x="39735" y="119488"/>
                    </a:cubicBezTo>
                    <a:cubicBezTo>
                      <a:pt x="39578" y="119462"/>
                      <a:pt x="39500" y="119436"/>
                      <a:pt x="39370" y="119436"/>
                    </a:cubicBezTo>
                    <a:lnTo>
                      <a:pt x="39318" y="119436"/>
                    </a:lnTo>
                    <a:lnTo>
                      <a:pt x="39213" y="119436"/>
                    </a:lnTo>
                    <a:cubicBezTo>
                      <a:pt x="39057" y="119410"/>
                      <a:pt x="38900" y="119384"/>
                      <a:pt x="38744" y="119332"/>
                    </a:cubicBezTo>
                    <a:cubicBezTo>
                      <a:pt x="38640" y="119280"/>
                      <a:pt x="38562" y="119254"/>
                      <a:pt x="38483" y="119228"/>
                    </a:cubicBezTo>
                    <a:lnTo>
                      <a:pt x="38483" y="119228"/>
                    </a:lnTo>
                    <a:cubicBezTo>
                      <a:pt x="38379" y="119175"/>
                      <a:pt x="38275" y="119097"/>
                      <a:pt x="38170" y="119045"/>
                    </a:cubicBezTo>
                    <a:cubicBezTo>
                      <a:pt x="38040" y="118967"/>
                      <a:pt x="37936" y="118863"/>
                      <a:pt x="37858" y="118758"/>
                    </a:cubicBezTo>
                    <a:lnTo>
                      <a:pt x="37805" y="118732"/>
                    </a:lnTo>
                    <a:cubicBezTo>
                      <a:pt x="37753" y="118680"/>
                      <a:pt x="37727" y="118654"/>
                      <a:pt x="37675" y="118602"/>
                    </a:cubicBezTo>
                    <a:lnTo>
                      <a:pt x="37675" y="118602"/>
                    </a:lnTo>
                    <a:lnTo>
                      <a:pt x="37675" y="118576"/>
                    </a:lnTo>
                    <a:lnTo>
                      <a:pt x="37675" y="118576"/>
                    </a:lnTo>
                    <a:lnTo>
                      <a:pt x="37623" y="118524"/>
                    </a:lnTo>
                    <a:lnTo>
                      <a:pt x="37623" y="118498"/>
                    </a:lnTo>
                    <a:lnTo>
                      <a:pt x="37623" y="118498"/>
                    </a:lnTo>
                    <a:lnTo>
                      <a:pt x="37623" y="118498"/>
                    </a:lnTo>
                    <a:cubicBezTo>
                      <a:pt x="37571" y="118445"/>
                      <a:pt x="37493" y="118367"/>
                      <a:pt x="37440" y="118289"/>
                    </a:cubicBezTo>
                    <a:cubicBezTo>
                      <a:pt x="37336" y="118159"/>
                      <a:pt x="37232" y="118028"/>
                      <a:pt x="37101" y="117872"/>
                    </a:cubicBezTo>
                    <a:cubicBezTo>
                      <a:pt x="36971" y="117741"/>
                      <a:pt x="36971" y="117689"/>
                      <a:pt x="36867" y="117585"/>
                    </a:cubicBezTo>
                    <a:lnTo>
                      <a:pt x="36841" y="117533"/>
                    </a:lnTo>
                    <a:lnTo>
                      <a:pt x="36763" y="117455"/>
                    </a:lnTo>
                    <a:lnTo>
                      <a:pt x="36763" y="117429"/>
                    </a:lnTo>
                    <a:cubicBezTo>
                      <a:pt x="36710" y="117350"/>
                      <a:pt x="36658" y="117272"/>
                      <a:pt x="36606" y="117194"/>
                    </a:cubicBezTo>
                    <a:cubicBezTo>
                      <a:pt x="36554" y="117116"/>
                      <a:pt x="36476" y="117038"/>
                      <a:pt x="36424" y="116985"/>
                    </a:cubicBezTo>
                    <a:lnTo>
                      <a:pt x="36293" y="116855"/>
                    </a:lnTo>
                    <a:cubicBezTo>
                      <a:pt x="36163" y="116725"/>
                      <a:pt x="36033" y="116620"/>
                      <a:pt x="35876" y="116516"/>
                    </a:cubicBezTo>
                    <a:cubicBezTo>
                      <a:pt x="35824" y="116490"/>
                      <a:pt x="35772" y="116464"/>
                      <a:pt x="35694" y="116412"/>
                    </a:cubicBezTo>
                    <a:cubicBezTo>
                      <a:pt x="35668" y="116386"/>
                      <a:pt x="35589" y="116360"/>
                      <a:pt x="35537" y="116360"/>
                    </a:cubicBezTo>
                    <a:lnTo>
                      <a:pt x="35459" y="116308"/>
                    </a:lnTo>
                    <a:lnTo>
                      <a:pt x="35459" y="116308"/>
                    </a:lnTo>
                    <a:lnTo>
                      <a:pt x="35433" y="116308"/>
                    </a:lnTo>
                    <a:lnTo>
                      <a:pt x="35407" y="116308"/>
                    </a:lnTo>
                    <a:lnTo>
                      <a:pt x="35381" y="116308"/>
                    </a:lnTo>
                    <a:lnTo>
                      <a:pt x="35355" y="116308"/>
                    </a:lnTo>
                    <a:lnTo>
                      <a:pt x="35329" y="116308"/>
                    </a:lnTo>
                    <a:lnTo>
                      <a:pt x="35329" y="116308"/>
                    </a:lnTo>
                    <a:lnTo>
                      <a:pt x="35224" y="116255"/>
                    </a:lnTo>
                    <a:lnTo>
                      <a:pt x="35198" y="116255"/>
                    </a:lnTo>
                    <a:cubicBezTo>
                      <a:pt x="35146" y="116229"/>
                      <a:pt x="35068" y="116203"/>
                      <a:pt x="35016" y="116151"/>
                    </a:cubicBezTo>
                    <a:cubicBezTo>
                      <a:pt x="34938" y="116099"/>
                      <a:pt x="34885" y="116073"/>
                      <a:pt x="34833" y="116021"/>
                    </a:cubicBezTo>
                    <a:cubicBezTo>
                      <a:pt x="34781" y="115969"/>
                      <a:pt x="34703" y="115916"/>
                      <a:pt x="34651" y="115838"/>
                    </a:cubicBezTo>
                    <a:cubicBezTo>
                      <a:pt x="34599" y="115760"/>
                      <a:pt x="34546" y="115708"/>
                      <a:pt x="34494" y="115630"/>
                    </a:cubicBezTo>
                    <a:cubicBezTo>
                      <a:pt x="34442" y="115551"/>
                      <a:pt x="34390" y="115473"/>
                      <a:pt x="34364" y="115395"/>
                    </a:cubicBezTo>
                    <a:cubicBezTo>
                      <a:pt x="34260" y="115186"/>
                      <a:pt x="34181" y="114978"/>
                      <a:pt x="34103" y="114743"/>
                    </a:cubicBezTo>
                    <a:cubicBezTo>
                      <a:pt x="34051" y="114587"/>
                      <a:pt x="33999" y="114352"/>
                      <a:pt x="33947" y="114117"/>
                    </a:cubicBezTo>
                    <a:cubicBezTo>
                      <a:pt x="33947" y="114039"/>
                      <a:pt x="33921" y="113961"/>
                      <a:pt x="33921" y="113857"/>
                    </a:cubicBezTo>
                    <a:cubicBezTo>
                      <a:pt x="33921" y="113779"/>
                      <a:pt x="33921" y="113700"/>
                      <a:pt x="33921" y="113622"/>
                    </a:cubicBezTo>
                    <a:lnTo>
                      <a:pt x="33921" y="113570"/>
                    </a:lnTo>
                    <a:cubicBezTo>
                      <a:pt x="33921" y="113361"/>
                      <a:pt x="33947" y="113153"/>
                      <a:pt x="33973" y="112970"/>
                    </a:cubicBezTo>
                    <a:lnTo>
                      <a:pt x="33973" y="112918"/>
                    </a:lnTo>
                    <a:cubicBezTo>
                      <a:pt x="33973" y="112762"/>
                      <a:pt x="33999" y="112579"/>
                      <a:pt x="34025" y="112423"/>
                    </a:cubicBezTo>
                    <a:cubicBezTo>
                      <a:pt x="34025" y="112240"/>
                      <a:pt x="34051" y="112058"/>
                      <a:pt x="34103" y="111875"/>
                    </a:cubicBezTo>
                    <a:cubicBezTo>
                      <a:pt x="34129" y="111667"/>
                      <a:pt x="34181" y="111484"/>
                      <a:pt x="34234" y="111276"/>
                    </a:cubicBezTo>
                    <a:cubicBezTo>
                      <a:pt x="33999" y="111119"/>
                      <a:pt x="33973" y="110754"/>
                      <a:pt x="34207" y="110572"/>
                    </a:cubicBezTo>
                    <a:lnTo>
                      <a:pt x="34207" y="110572"/>
                    </a:lnTo>
                    <a:lnTo>
                      <a:pt x="34234" y="110546"/>
                    </a:lnTo>
                    <a:lnTo>
                      <a:pt x="34260" y="110546"/>
                    </a:lnTo>
                    <a:lnTo>
                      <a:pt x="34286" y="110546"/>
                    </a:lnTo>
                    <a:lnTo>
                      <a:pt x="34338" y="110572"/>
                    </a:lnTo>
                    <a:cubicBezTo>
                      <a:pt x="34416" y="110598"/>
                      <a:pt x="34494" y="110650"/>
                      <a:pt x="34546" y="110702"/>
                    </a:cubicBezTo>
                    <a:cubicBezTo>
                      <a:pt x="34677" y="110780"/>
                      <a:pt x="34781" y="110858"/>
                      <a:pt x="34885" y="110937"/>
                    </a:cubicBezTo>
                    <a:lnTo>
                      <a:pt x="34885" y="110937"/>
                    </a:lnTo>
                    <a:lnTo>
                      <a:pt x="34885" y="110937"/>
                    </a:lnTo>
                    <a:cubicBezTo>
                      <a:pt x="34990" y="111041"/>
                      <a:pt x="35094" y="111119"/>
                      <a:pt x="35198" y="111197"/>
                    </a:cubicBezTo>
                    <a:cubicBezTo>
                      <a:pt x="35433" y="111354"/>
                      <a:pt x="35694" y="111510"/>
                      <a:pt x="35954" y="111719"/>
                    </a:cubicBezTo>
                    <a:cubicBezTo>
                      <a:pt x="36189" y="111901"/>
                      <a:pt x="36424" y="112084"/>
                      <a:pt x="36632" y="112292"/>
                    </a:cubicBezTo>
                    <a:lnTo>
                      <a:pt x="36815" y="112449"/>
                    </a:lnTo>
                    <a:lnTo>
                      <a:pt x="36867" y="112501"/>
                    </a:lnTo>
                    <a:lnTo>
                      <a:pt x="36867" y="112501"/>
                    </a:lnTo>
                    <a:lnTo>
                      <a:pt x="36893" y="112527"/>
                    </a:lnTo>
                    <a:lnTo>
                      <a:pt x="36919" y="112553"/>
                    </a:lnTo>
                    <a:lnTo>
                      <a:pt x="37258" y="112866"/>
                    </a:lnTo>
                    <a:cubicBezTo>
                      <a:pt x="37336" y="112944"/>
                      <a:pt x="37440" y="113022"/>
                      <a:pt x="37545" y="113127"/>
                    </a:cubicBezTo>
                    <a:cubicBezTo>
                      <a:pt x="37675" y="113231"/>
                      <a:pt x="37832" y="113309"/>
                      <a:pt x="37988" y="113414"/>
                    </a:cubicBezTo>
                    <a:lnTo>
                      <a:pt x="38014" y="113414"/>
                    </a:lnTo>
                    <a:cubicBezTo>
                      <a:pt x="38144" y="113466"/>
                      <a:pt x="38301" y="113518"/>
                      <a:pt x="38431" y="113544"/>
                    </a:cubicBezTo>
                    <a:cubicBezTo>
                      <a:pt x="38562" y="113570"/>
                      <a:pt x="38692" y="113570"/>
                      <a:pt x="38822" y="113570"/>
                    </a:cubicBezTo>
                    <a:lnTo>
                      <a:pt x="38874" y="113570"/>
                    </a:lnTo>
                    <a:cubicBezTo>
                      <a:pt x="39005" y="113570"/>
                      <a:pt x="39135" y="113570"/>
                      <a:pt x="39265" y="113544"/>
                    </a:cubicBezTo>
                    <a:cubicBezTo>
                      <a:pt x="39370" y="113544"/>
                      <a:pt x="39500" y="113518"/>
                      <a:pt x="39578" y="113492"/>
                    </a:cubicBezTo>
                    <a:lnTo>
                      <a:pt x="39657" y="113492"/>
                    </a:lnTo>
                    <a:cubicBezTo>
                      <a:pt x="39865" y="113466"/>
                      <a:pt x="40074" y="113414"/>
                      <a:pt x="40204" y="113387"/>
                    </a:cubicBezTo>
                    <a:lnTo>
                      <a:pt x="40256" y="113387"/>
                    </a:lnTo>
                    <a:lnTo>
                      <a:pt x="40308" y="113387"/>
                    </a:lnTo>
                    <a:lnTo>
                      <a:pt x="40361" y="113387"/>
                    </a:lnTo>
                    <a:lnTo>
                      <a:pt x="40465" y="113361"/>
                    </a:lnTo>
                    <a:lnTo>
                      <a:pt x="40543" y="113361"/>
                    </a:lnTo>
                    <a:lnTo>
                      <a:pt x="40569" y="113361"/>
                    </a:lnTo>
                    <a:lnTo>
                      <a:pt x="40960" y="113283"/>
                    </a:lnTo>
                    <a:cubicBezTo>
                      <a:pt x="41091" y="113231"/>
                      <a:pt x="41247" y="113205"/>
                      <a:pt x="41456" y="113127"/>
                    </a:cubicBezTo>
                    <a:lnTo>
                      <a:pt x="41534" y="113101"/>
                    </a:lnTo>
                    <a:lnTo>
                      <a:pt x="41534" y="113101"/>
                    </a:lnTo>
                    <a:cubicBezTo>
                      <a:pt x="41821" y="112996"/>
                      <a:pt x="42133" y="112918"/>
                      <a:pt x="42446" y="112840"/>
                    </a:cubicBezTo>
                    <a:lnTo>
                      <a:pt x="42603" y="112814"/>
                    </a:lnTo>
                    <a:lnTo>
                      <a:pt x="42655" y="112814"/>
                    </a:lnTo>
                    <a:lnTo>
                      <a:pt x="42863" y="112762"/>
                    </a:lnTo>
                    <a:lnTo>
                      <a:pt x="43176" y="112710"/>
                    </a:lnTo>
                    <a:lnTo>
                      <a:pt x="43228" y="112710"/>
                    </a:lnTo>
                    <a:lnTo>
                      <a:pt x="43255" y="112710"/>
                    </a:lnTo>
                    <a:lnTo>
                      <a:pt x="43281" y="112710"/>
                    </a:lnTo>
                    <a:lnTo>
                      <a:pt x="43281" y="112710"/>
                    </a:lnTo>
                    <a:lnTo>
                      <a:pt x="43359" y="112684"/>
                    </a:lnTo>
                    <a:cubicBezTo>
                      <a:pt x="43567" y="112657"/>
                      <a:pt x="43776" y="112631"/>
                      <a:pt x="43985" y="112605"/>
                    </a:cubicBezTo>
                    <a:lnTo>
                      <a:pt x="44011" y="112605"/>
                    </a:lnTo>
                    <a:lnTo>
                      <a:pt x="44115" y="112605"/>
                    </a:lnTo>
                    <a:lnTo>
                      <a:pt x="44219" y="112605"/>
                    </a:lnTo>
                    <a:lnTo>
                      <a:pt x="44271" y="112605"/>
                    </a:lnTo>
                    <a:lnTo>
                      <a:pt x="44532" y="112605"/>
                    </a:lnTo>
                    <a:cubicBezTo>
                      <a:pt x="44688" y="112579"/>
                      <a:pt x="44819" y="112579"/>
                      <a:pt x="44975" y="112605"/>
                    </a:cubicBezTo>
                    <a:cubicBezTo>
                      <a:pt x="45210" y="112631"/>
                      <a:pt x="45445" y="112657"/>
                      <a:pt x="45679" y="112710"/>
                    </a:cubicBezTo>
                    <a:lnTo>
                      <a:pt x="45757" y="112736"/>
                    </a:lnTo>
                    <a:lnTo>
                      <a:pt x="45888" y="112762"/>
                    </a:lnTo>
                    <a:lnTo>
                      <a:pt x="45914" y="112762"/>
                    </a:lnTo>
                    <a:lnTo>
                      <a:pt x="46122" y="112814"/>
                    </a:lnTo>
                    <a:lnTo>
                      <a:pt x="46331" y="112866"/>
                    </a:lnTo>
                    <a:lnTo>
                      <a:pt x="46540" y="112892"/>
                    </a:lnTo>
                    <a:cubicBezTo>
                      <a:pt x="46800" y="112944"/>
                      <a:pt x="47035" y="112996"/>
                      <a:pt x="47217" y="113049"/>
                    </a:cubicBezTo>
                    <a:cubicBezTo>
                      <a:pt x="47426" y="113075"/>
                      <a:pt x="47661" y="113153"/>
                      <a:pt x="47921" y="113231"/>
                    </a:cubicBezTo>
                    <a:lnTo>
                      <a:pt x="48260" y="113361"/>
                    </a:lnTo>
                    <a:lnTo>
                      <a:pt x="48495" y="113440"/>
                    </a:lnTo>
                    <a:lnTo>
                      <a:pt x="48521" y="113440"/>
                    </a:lnTo>
                    <a:lnTo>
                      <a:pt x="48547" y="113440"/>
                    </a:lnTo>
                    <a:lnTo>
                      <a:pt x="48547" y="113440"/>
                    </a:lnTo>
                    <a:lnTo>
                      <a:pt x="48573" y="113440"/>
                    </a:lnTo>
                    <a:lnTo>
                      <a:pt x="48573" y="113440"/>
                    </a:lnTo>
                    <a:lnTo>
                      <a:pt x="48599" y="113440"/>
                    </a:lnTo>
                    <a:lnTo>
                      <a:pt x="48678" y="113466"/>
                    </a:lnTo>
                    <a:cubicBezTo>
                      <a:pt x="48704" y="113466"/>
                      <a:pt x="48756" y="113466"/>
                      <a:pt x="48808" y="113466"/>
                    </a:cubicBezTo>
                    <a:cubicBezTo>
                      <a:pt x="48860" y="113440"/>
                      <a:pt x="48938" y="113414"/>
                      <a:pt x="48964" y="113335"/>
                    </a:cubicBezTo>
                    <a:cubicBezTo>
                      <a:pt x="48990" y="113283"/>
                      <a:pt x="48990" y="113205"/>
                      <a:pt x="48964" y="113153"/>
                    </a:cubicBezTo>
                    <a:cubicBezTo>
                      <a:pt x="48938" y="113101"/>
                      <a:pt x="48886" y="113075"/>
                      <a:pt x="48860" y="113049"/>
                    </a:cubicBezTo>
                    <a:cubicBezTo>
                      <a:pt x="48834" y="113022"/>
                      <a:pt x="48808" y="112996"/>
                      <a:pt x="48782" y="112996"/>
                    </a:cubicBezTo>
                    <a:lnTo>
                      <a:pt x="48730" y="112970"/>
                    </a:lnTo>
                    <a:lnTo>
                      <a:pt x="48625" y="112918"/>
                    </a:lnTo>
                    <a:lnTo>
                      <a:pt x="48599" y="112918"/>
                    </a:lnTo>
                    <a:lnTo>
                      <a:pt x="48573" y="112918"/>
                    </a:lnTo>
                    <a:cubicBezTo>
                      <a:pt x="48495" y="112866"/>
                      <a:pt x="48391" y="112840"/>
                      <a:pt x="48312" y="112814"/>
                    </a:cubicBezTo>
                    <a:lnTo>
                      <a:pt x="48260" y="112788"/>
                    </a:lnTo>
                    <a:cubicBezTo>
                      <a:pt x="48078" y="112736"/>
                      <a:pt x="47921" y="112684"/>
                      <a:pt x="47791" y="112657"/>
                    </a:cubicBezTo>
                    <a:cubicBezTo>
                      <a:pt x="47661" y="112605"/>
                      <a:pt x="47478" y="112579"/>
                      <a:pt x="47348" y="112553"/>
                    </a:cubicBezTo>
                    <a:cubicBezTo>
                      <a:pt x="47217" y="112527"/>
                      <a:pt x="47087" y="112475"/>
                      <a:pt x="46905" y="112423"/>
                    </a:cubicBezTo>
                    <a:cubicBezTo>
                      <a:pt x="46722" y="112397"/>
                      <a:pt x="46461" y="112319"/>
                      <a:pt x="46305" y="112266"/>
                    </a:cubicBezTo>
                    <a:lnTo>
                      <a:pt x="46279" y="112266"/>
                    </a:lnTo>
                    <a:lnTo>
                      <a:pt x="46253" y="112266"/>
                    </a:lnTo>
                    <a:lnTo>
                      <a:pt x="46070" y="112188"/>
                    </a:lnTo>
                    <a:lnTo>
                      <a:pt x="45653" y="112084"/>
                    </a:lnTo>
                    <a:cubicBezTo>
                      <a:pt x="45497" y="112032"/>
                      <a:pt x="45314" y="111980"/>
                      <a:pt x="45236" y="111980"/>
                    </a:cubicBezTo>
                    <a:cubicBezTo>
                      <a:pt x="45027" y="111927"/>
                      <a:pt x="44845" y="111901"/>
                      <a:pt x="44636" y="111875"/>
                    </a:cubicBezTo>
                    <a:lnTo>
                      <a:pt x="44636" y="111875"/>
                    </a:lnTo>
                    <a:lnTo>
                      <a:pt x="44402" y="111849"/>
                    </a:lnTo>
                    <a:lnTo>
                      <a:pt x="44115" y="111823"/>
                    </a:lnTo>
                    <a:cubicBezTo>
                      <a:pt x="43958" y="111797"/>
                      <a:pt x="43750" y="111745"/>
                      <a:pt x="43541" y="111745"/>
                    </a:cubicBezTo>
                    <a:cubicBezTo>
                      <a:pt x="43255" y="111719"/>
                      <a:pt x="42942" y="111719"/>
                      <a:pt x="42655" y="111745"/>
                    </a:cubicBezTo>
                    <a:lnTo>
                      <a:pt x="42264" y="111745"/>
                    </a:lnTo>
                    <a:lnTo>
                      <a:pt x="42133" y="111745"/>
                    </a:lnTo>
                    <a:lnTo>
                      <a:pt x="41821" y="111771"/>
                    </a:lnTo>
                    <a:lnTo>
                      <a:pt x="41612" y="111771"/>
                    </a:lnTo>
                    <a:lnTo>
                      <a:pt x="41586" y="111771"/>
                    </a:lnTo>
                    <a:cubicBezTo>
                      <a:pt x="41482" y="111771"/>
                      <a:pt x="41351" y="111771"/>
                      <a:pt x="41247" y="111797"/>
                    </a:cubicBezTo>
                    <a:cubicBezTo>
                      <a:pt x="41038" y="111797"/>
                      <a:pt x="40830" y="111823"/>
                      <a:pt x="40647" y="111849"/>
                    </a:cubicBezTo>
                    <a:lnTo>
                      <a:pt x="40517" y="111875"/>
                    </a:lnTo>
                    <a:lnTo>
                      <a:pt x="40491" y="111875"/>
                    </a:lnTo>
                    <a:lnTo>
                      <a:pt x="40439" y="111875"/>
                    </a:lnTo>
                    <a:lnTo>
                      <a:pt x="40413" y="111875"/>
                    </a:lnTo>
                    <a:cubicBezTo>
                      <a:pt x="40282" y="111901"/>
                      <a:pt x="40178" y="111901"/>
                      <a:pt x="40048" y="111927"/>
                    </a:cubicBezTo>
                    <a:lnTo>
                      <a:pt x="39761" y="111927"/>
                    </a:lnTo>
                    <a:lnTo>
                      <a:pt x="39526" y="111927"/>
                    </a:lnTo>
                    <a:lnTo>
                      <a:pt x="39448" y="111927"/>
                    </a:lnTo>
                    <a:cubicBezTo>
                      <a:pt x="39370" y="111927"/>
                      <a:pt x="39292" y="111927"/>
                      <a:pt x="39213" y="111927"/>
                    </a:cubicBezTo>
                    <a:cubicBezTo>
                      <a:pt x="39135" y="111901"/>
                      <a:pt x="39031" y="111875"/>
                      <a:pt x="38953" y="111849"/>
                    </a:cubicBezTo>
                    <a:cubicBezTo>
                      <a:pt x="38874" y="111823"/>
                      <a:pt x="38796" y="111797"/>
                      <a:pt x="38744" y="111771"/>
                    </a:cubicBezTo>
                    <a:lnTo>
                      <a:pt x="38744" y="111771"/>
                    </a:lnTo>
                    <a:cubicBezTo>
                      <a:pt x="38666" y="111745"/>
                      <a:pt x="38588" y="111693"/>
                      <a:pt x="38483" y="111641"/>
                    </a:cubicBezTo>
                    <a:cubicBezTo>
                      <a:pt x="38301" y="111510"/>
                      <a:pt x="38066" y="111328"/>
                      <a:pt x="37832" y="111145"/>
                    </a:cubicBezTo>
                    <a:cubicBezTo>
                      <a:pt x="37727" y="111041"/>
                      <a:pt x="37623" y="110963"/>
                      <a:pt x="37519" y="110858"/>
                    </a:cubicBezTo>
                    <a:cubicBezTo>
                      <a:pt x="37467" y="110780"/>
                      <a:pt x="37388" y="110728"/>
                      <a:pt x="37310" y="110650"/>
                    </a:cubicBezTo>
                    <a:lnTo>
                      <a:pt x="37310" y="110650"/>
                    </a:lnTo>
                    <a:lnTo>
                      <a:pt x="37284" y="110598"/>
                    </a:lnTo>
                    <a:lnTo>
                      <a:pt x="37284" y="110598"/>
                    </a:lnTo>
                    <a:lnTo>
                      <a:pt x="37258" y="110572"/>
                    </a:lnTo>
                    <a:lnTo>
                      <a:pt x="37154" y="110467"/>
                    </a:lnTo>
                    <a:lnTo>
                      <a:pt x="37101" y="110415"/>
                    </a:lnTo>
                    <a:cubicBezTo>
                      <a:pt x="36997" y="110285"/>
                      <a:pt x="36815" y="110102"/>
                      <a:pt x="36658" y="109920"/>
                    </a:cubicBezTo>
                    <a:cubicBezTo>
                      <a:pt x="36450" y="109711"/>
                      <a:pt x="36215" y="109503"/>
                      <a:pt x="36006" y="109320"/>
                    </a:cubicBezTo>
                    <a:cubicBezTo>
                      <a:pt x="35824" y="109190"/>
                      <a:pt x="35641" y="109060"/>
                      <a:pt x="35433" y="108955"/>
                    </a:cubicBezTo>
                    <a:lnTo>
                      <a:pt x="35381" y="108903"/>
                    </a:lnTo>
                    <a:lnTo>
                      <a:pt x="35329" y="108877"/>
                    </a:lnTo>
                    <a:lnTo>
                      <a:pt x="35172" y="108773"/>
                    </a:lnTo>
                    <a:lnTo>
                      <a:pt x="35172" y="108773"/>
                    </a:lnTo>
                    <a:lnTo>
                      <a:pt x="35146" y="108773"/>
                    </a:lnTo>
                    <a:lnTo>
                      <a:pt x="34677" y="108486"/>
                    </a:lnTo>
                    <a:cubicBezTo>
                      <a:pt x="34573" y="108408"/>
                      <a:pt x="34494" y="108356"/>
                      <a:pt x="34416" y="108303"/>
                    </a:cubicBezTo>
                    <a:cubicBezTo>
                      <a:pt x="34338" y="108225"/>
                      <a:pt x="34260" y="108147"/>
                      <a:pt x="34181" y="108069"/>
                    </a:cubicBezTo>
                    <a:cubicBezTo>
                      <a:pt x="34129" y="107991"/>
                      <a:pt x="34077" y="107938"/>
                      <a:pt x="34025" y="107860"/>
                    </a:cubicBezTo>
                    <a:cubicBezTo>
                      <a:pt x="33973" y="107782"/>
                      <a:pt x="33921" y="107704"/>
                      <a:pt x="33895" y="107626"/>
                    </a:cubicBezTo>
                    <a:cubicBezTo>
                      <a:pt x="33869" y="107573"/>
                      <a:pt x="33842" y="107521"/>
                      <a:pt x="33816" y="107469"/>
                    </a:cubicBezTo>
                    <a:cubicBezTo>
                      <a:pt x="33790" y="107391"/>
                      <a:pt x="33764" y="107339"/>
                      <a:pt x="33764" y="107261"/>
                    </a:cubicBezTo>
                    <a:cubicBezTo>
                      <a:pt x="33738" y="107208"/>
                      <a:pt x="33738" y="107052"/>
                      <a:pt x="33712" y="106974"/>
                    </a:cubicBezTo>
                    <a:lnTo>
                      <a:pt x="33686" y="106557"/>
                    </a:lnTo>
                    <a:cubicBezTo>
                      <a:pt x="33686" y="106322"/>
                      <a:pt x="33686" y="106087"/>
                      <a:pt x="33686" y="105879"/>
                    </a:cubicBezTo>
                    <a:lnTo>
                      <a:pt x="33686" y="105879"/>
                    </a:lnTo>
                    <a:cubicBezTo>
                      <a:pt x="33686" y="105800"/>
                      <a:pt x="33686" y="105748"/>
                      <a:pt x="33712" y="105696"/>
                    </a:cubicBezTo>
                    <a:cubicBezTo>
                      <a:pt x="33738" y="105644"/>
                      <a:pt x="33738" y="105540"/>
                      <a:pt x="33764" y="105435"/>
                    </a:cubicBezTo>
                    <a:cubicBezTo>
                      <a:pt x="33790" y="105357"/>
                      <a:pt x="33790" y="105253"/>
                      <a:pt x="33816" y="105175"/>
                    </a:cubicBezTo>
                    <a:lnTo>
                      <a:pt x="33816" y="105175"/>
                    </a:lnTo>
                    <a:lnTo>
                      <a:pt x="33842" y="105070"/>
                    </a:lnTo>
                    <a:lnTo>
                      <a:pt x="33869" y="104966"/>
                    </a:lnTo>
                    <a:lnTo>
                      <a:pt x="33869" y="104966"/>
                    </a:lnTo>
                    <a:cubicBezTo>
                      <a:pt x="33895" y="104862"/>
                      <a:pt x="33921" y="104758"/>
                      <a:pt x="33947" y="104653"/>
                    </a:cubicBezTo>
                    <a:cubicBezTo>
                      <a:pt x="33973" y="104471"/>
                      <a:pt x="33999" y="104288"/>
                      <a:pt x="34025" y="104080"/>
                    </a:cubicBezTo>
                    <a:cubicBezTo>
                      <a:pt x="34025" y="103845"/>
                      <a:pt x="33973" y="103584"/>
                      <a:pt x="33921" y="103350"/>
                    </a:cubicBezTo>
                    <a:cubicBezTo>
                      <a:pt x="33869" y="103245"/>
                      <a:pt x="33842" y="103115"/>
                      <a:pt x="33790" y="103011"/>
                    </a:cubicBezTo>
                    <a:cubicBezTo>
                      <a:pt x="33842" y="103011"/>
                      <a:pt x="33869" y="103011"/>
                      <a:pt x="33921" y="103011"/>
                    </a:cubicBezTo>
                    <a:lnTo>
                      <a:pt x="33973" y="103011"/>
                    </a:lnTo>
                    <a:lnTo>
                      <a:pt x="34207" y="103011"/>
                    </a:lnTo>
                    <a:lnTo>
                      <a:pt x="34468" y="103011"/>
                    </a:lnTo>
                    <a:lnTo>
                      <a:pt x="34729" y="103011"/>
                    </a:lnTo>
                    <a:lnTo>
                      <a:pt x="34807" y="103011"/>
                    </a:lnTo>
                    <a:lnTo>
                      <a:pt x="34885" y="103011"/>
                    </a:lnTo>
                    <a:lnTo>
                      <a:pt x="34964" y="103011"/>
                    </a:lnTo>
                    <a:lnTo>
                      <a:pt x="34990" y="103011"/>
                    </a:lnTo>
                    <a:lnTo>
                      <a:pt x="35016" y="103011"/>
                    </a:lnTo>
                    <a:lnTo>
                      <a:pt x="35042" y="103011"/>
                    </a:lnTo>
                    <a:cubicBezTo>
                      <a:pt x="35146" y="103011"/>
                      <a:pt x="35250" y="103037"/>
                      <a:pt x="35329" y="103063"/>
                    </a:cubicBezTo>
                    <a:lnTo>
                      <a:pt x="35329" y="103063"/>
                    </a:lnTo>
                    <a:lnTo>
                      <a:pt x="35355" y="103063"/>
                    </a:lnTo>
                    <a:cubicBezTo>
                      <a:pt x="35433" y="103063"/>
                      <a:pt x="35511" y="103089"/>
                      <a:pt x="35615" y="103115"/>
                    </a:cubicBezTo>
                    <a:lnTo>
                      <a:pt x="35694" y="103115"/>
                    </a:lnTo>
                    <a:lnTo>
                      <a:pt x="35954" y="103167"/>
                    </a:lnTo>
                    <a:lnTo>
                      <a:pt x="36293" y="103245"/>
                    </a:lnTo>
                    <a:lnTo>
                      <a:pt x="36319" y="103245"/>
                    </a:lnTo>
                    <a:lnTo>
                      <a:pt x="36398" y="103245"/>
                    </a:lnTo>
                    <a:cubicBezTo>
                      <a:pt x="36450" y="103245"/>
                      <a:pt x="36502" y="103272"/>
                      <a:pt x="36554" y="103272"/>
                    </a:cubicBezTo>
                    <a:lnTo>
                      <a:pt x="36606" y="103272"/>
                    </a:lnTo>
                    <a:cubicBezTo>
                      <a:pt x="36710" y="103298"/>
                      <a:pt x="36815" y="103298"/>
                      <a:pt x="36919" y="103324"/>
                    </a:cubicBezTo>
                    <a:cubicBezTo>
                      <a:pt x="37023" y="103324"/>
                      <a:pt x="37154" y="103350"/>
                      <a:pt x="37232" y="103350"/>
                    </a:cubicBezTo>
                    <a:lnTo>
                      <a:pt x="37258" y="103350"/>
                    </a:lnTo>
                    <a:lnTo>
                      <a:pt x="37493" y="103350"/>
                    </a:lnTo>
                    <a:lnTo>
                      <a:pt x="37597" y="103350"/>
                    </a:lnTo>
                    <a:cubicBezTo>
                      <a:pt x="37675" y="103350"/>
                      <a:pt x="37779" y="103350"/>
                      <a:pt x="37884" y="103376"/>
                    </a:cubicBezTo>
                    <a:cubicBezTo>
                      <a:pt x="37936" y="103376"/>
                      <a:pt x="38014" y="103402"/>
                      <a:pt x="38066" y="103428"/>
                    </a:cubicBezTo>
                    <a:lnTo>
                      <a:pt x="38118" y="103428"/>
                    </a:lnTo>
                    <a:cubicBezTo>
                      <a:pt x="38327" y="103480"/>
                      <a:pt x="38562" y="103532"/>
                      <a:pt x="38770" y="103610"/>
                    </a:cubicBezTo>
                    <a:cubicBezTo>
                      <a:pt x="38979" y="103663"/>
                      <a:pt x="39161" y="103715"/>
                      <a:pt x="39239" y="103741"/>
                    </a:cubicBezTo>
                    <a:lnTo>
                      <a:pt x="39292" y="103741"/>
                    </a:lnTo>
                    <a:lnTo>
                      <a:pt x="39344" y="103741"/>
                    </a:lnTo>
                    <a:cubicBezTo>
                      <a:pt x="39526" y="103793"/>
                      <a:pt x="39735" y="103845"/>
                      <a:pt x="39943" y="103923"/>
                    </a:cubicBezTo>
                    <a:lnTo>
                      <a:pt x="40517" y="104106"/>
                    </a:lnTo>
                    <a:lnTo>
                      <a:pt x="40621" y="104158"/>
                    </a:lnTo>
                    <a:lnTo>
                      <a:pt x="40830" y="104236"/>
                    </a:lnTo>
                    <a:lnTo>
                      <a:pt x="40856" y="104236"/>
                    </a:lnTo>
                    <a:lnTo>
                      <a:pt x="40856" y="104236"/>
                    </a:lnTo>
                    <a:lnTo>
                      <a:pt x="40856" y="104236"/>
                    </a:lnTo>
                    <a:lnTo>
                      <a:pt x="40882" y="104236"/>
                    </a:lnTo>
                    <a:lnTo>
                      <a:pt x="40934" y="104236"/>
                    </a:lnTo>
                    <a:lnTo>
                      <a:pt x="41143" y="104314"/>
                    </a:lnTo>
                    <a:lnTo>
                      <a:pt x="41221" y="104340"/>
                    </a:lnTo>
                    <a:lnTo>
                      <a:pt x="41273" y="104340"/>
                    </a:lnTo>
                    <a:lnTo>
                      <a:pt x="41482" y="104393"/>
                    </a:lnTo>
                    <a:lnTo>
                      <a:pt x="41638" y="104445"/>
                    </a:lnTo>
                    <a:lnTo>
                      <a:pt x="41690" y="104445"/>
                    </a:lnTo>
                    <a:lnTo>
                      <a:pt x="41821" y="104497"/>
                    </a:lnTo>
                    <a:lnTo>
                      <a:pt x="42264" y="104601"/>
                    </a:lnTo>
                    <a:lnTo>
                      <a:pt x="42264" y="104601"/>
                    </a:lnTo>
                    <a:lnTo>
                      <a:pt x="42290" y="104601"/>
                    </a:lnTo>
                    <a:lnTo>
                      <a:pt x="42342" y="104601"/>
                    </a:lnTo>
                    <a:lnTo>
                      <a:pt x="42472" y="104627"/>
                    </a:lnTo>
                    <a:lnTo>
                      <a:pt x="42603" y="104679"/>
                    </a:lnTo>
                    <a:lnTo>
                      <a:pt x="42655" y="104679"/>
                    </a:lnTo>
                    <a:cubicBezTo>
                      <a:pt x="42811" y="104732"/>
                      <a:pt x="43020" y="104784"/>
                      <a:pt x="43202" y="104810"/>
                    </a:cubicBezTo>
                    <a:cubicBezTo>
                      <a:pt x="43463" y="104836"/>
                      <a:pt x="43724" y="104862"/>
                      <a:pt x="43958" y="104836"/>
                    </a:cubicBezTo>
                    <a:lnTo>
                      <a:pt x="44089" y="104836"/>
                    </a:lnTo>
                    <a:lnTo>
                      <a:pt x="44141" y="104836"/>
                    </a:lnTo>
                    <a:lnTo>
                      <a:pt x="44350" y="104836"/>
                    </a:lnTo>
                    <a:cubicBezTo>
                      <a:pt x="44480" y="104836"/>
                      <a:pt x="44610" y="104784"/>
                      <a:pt x="44688" y="104758"/>
                    </a:cubicBezTo>
                    <a:cubicBezTo>
                      <a:pt x="44767" y="104732"/>
                      <a:pt x="44819" y="104732"/>
                      <a:pt x="44871" y="104705"/>
                    </a:cubicBezTo>
                    <a:lnTo>
                      <a:pt x="44871" y="104705"/>
                    </a:lnTo>
                    <a:lnTo>
                      <a:pt x="44949" y="104679"/>
                    </a:lnTo>
                    <a:lnTo>
                      <a:pt x="45027" y="104653"/>
                    </a:lnTo>
                    <a:lnTo>
                      <a:pt x="45053" y="104653"/>
                    </a:lnTo>
                    <a:lnTo>
                      <a:pt x="45080" y="104653"/>
                    </a:lnTo>
                    <a:lnTo>
                      <a:pt x="45080" y="104653"/>
                    </a:lnTo>
                    <a:cubicBezTo>
                      <a:pt x="45210" y="104627"/>
                      <a:pt x="45392" y="104575"/>
                      <a:pt x="45575" y="104523"/>
                    </a:cubicBezTo>
                    <a:cubicBezTo>
                      <a:pt x="45810" y="104445"/>
                      <a:pt x="46070" y="104393"/>
                      <a:pt x="46279" y="104340"/>
                    </a:cubicBezTo>
                    <a:lnTo>
                      <a:pt x="46331" y="104340"/>
                    </a:lnTo>
                    <a:lnTo>
                      <a:pt x="46540" y="104288"/>
                    </a:lnTo>
                    <a:lnTo>
                      <a:pt x="46696" y="104262"/>
                    </a:lnTo>
                    <a:cubicBezTo>
                      <a:pt x="46800" y="104262"/>
                      <a:pt x="46879" y="104236"/>
                      <a:pt x="46983" y="104236"/>
                    </a:cubicBezTo>
                    <a:lnTo>
                      <a:pt x="47217" y="104236"/>
                    </a:lnTo>
                    <a:lnTo>
                      <a:pt x="47556" y="104236"/>
                    </a:lnTo>
                    <a:lnTo>
                      <a:pt x="47713" y="104236"/>
                    </a:lnTo>
                    <a:lnTo>
                      <a:pt x="47791" y="104236"/>
                    </a:lnTo>
                    <a:cubicBezTo>
                      <a:pt x="47895" y="104236"/>
                      <a:pt x="48182" y="104288"/>
                      <a:pt x="48417" y="104288"/>
                    </a:cubicBezTo>
                    <a:lnTo>
                      <a:pt x="48651" y="104314"/>
                    </a:lnTo>
                    <a:cubicBezTo>
                      <a:pt x="48730" y="104314"/>
                      <a:pt x="48782" y="104340"/>
                      <a:pt x="48860" y="104340"/>
                    </a:cubicBezTo>
                    <a:lnTo>
                      <a:pt x="48886" y="104340"/>
                    </a:lnTo>
                    <a:cubicBezTo>
                      <a:pt x="48990" y="104340"/>
                      <a:pt x="49069" y="104393"/>
                      <a:pt x="49121" y="104393"/>
                    </a:cubicBezTo>
                    <a:cubicBezTo>
                      <a:pt x="49173" y="104419"/>
                      <a:pt x="49251" y="104419"/>
                      <a:pt x="49329" y="104445"/>
                    </a:cubicBezTo>
                    <a:lnTo>
                      <a:pt x="49329" y="104445"/>
                    </a:lnTo>
                    <a:lnTo>
                      <a:pt x="49434" y="104497"/>
                    </a:lnTo>
                    <a:lnTo>
                      <a:pt x="49512" y="104523"/>
                    </a:lnTo>
                    <a:lnTo>
                      <a:pt x="49642" y="104575"/>
                    </a:lnTo>
                    <a:lnTo>
                      <a:pt x="49694" y="104601"/>
                    </a:lnTo>
                    <a:lnTo>
                      <a:pt x="49720" y="104601"/>
                    </a:lnTo>
                    <a:cubicBezTo>
                      <a:pt x="49825" y="104627"/>
                      <a:pt x="49929" y="104679"/>
                      <a:pt x="50059" y="104732"/>
                    </a:cubicBezTo>
                    <a:lnTo>
                      <a:pt x="50216" y="104784"/>
                    </a:lnTo>
                    <a:lnTo>
                      <a:pt x="50216" y="104784"/>
                    </a:lnTo>
                    <a:lnTo>
                      <a:pt x="50216" y="104784"/>
                    </a:lnTo>
                    <a:lnTo>
                      <a:pt x="50216" y="104784"/>
                    </a:lnTo>
                    <a:lnTo>
                      <a:pt x="50216" y="104784"/>
                    </a:lnTo>
                    <a:cubicBezTo>
                      <a:pt x="50346" y="104836"/>
                      <a:pt x="50581" y="104940"/>
                      <a:pt x="50815" y="105070"/>
                    </a:cubicBezTo>
                    <a:lnTo>
                      <a:pt x="50998" y="105149"/>
                    </a:lnTo>
                    <a:lnTo>
                      <a:pt x="51180" y="105227"/>
                    </a:lnTo>
                    <a:lnTo>
                      <a:pt x="51363" y="105331"/>
                    </a:lnTo>
                    <a:lnTo>
                      <a:pt x="51624" y="105435"/>
                    </a:lnTo>
                    <a:lnTo>
                      <a:pt x="51702" y="105488"/>
                    </a:lnTo>
                    <a:lnTo>
                      <a:pt x="51780" y="105514"/>
                    </a:lnTo>
                    <a:cubicBezTo>
                      <a:pt x="51937" y="105592"/>
                      <a:pt x="52119" y="105670"/>
                      <a:pt x="52328" y="105748"/>
                    </a:cubicBezTo>
                    <a:lnTo>
                      <a:pt x="52458" y="105800"/>
                    </a:lnTo>
                    <a:lnTo>
                      <a:pt x="52588" y="105827"/>
                    </a:lnTo>
                    <a:lnTo>
                      <a:pt x="52797" y="105879"/>
                    </a:lnTo>
                    <a:cubicBezTo>
                      <a:pt x="52927" y="105905"/>
                      <a:pt x="53032" y="105905"/>
                      <a:pt x="53162" y="105931"/>
                    </a:cubicBezTo>
                    <a:lnTo>
                      <a:pt x="53136" y="105931"/>
                    </a:lnTo>
                    <a:lnTo>
                      <a:pt x="52953" y="106035"/>
                    </a:lnTo>
                    <a:lnTo>
                      <a:pt x="52953" y="106035"/>
                    </a:lnTo>
                    <a:lnTo>
                      <a:pt x="53032" y="106035"/>
                    </a:lnTo>
                    <a:cubicBezTo>
                      <a:pt x="53136" y="106009"/>
                      <a:pt x="53318" y="105957"/>
                      <a:pt x="53501" y="105905"/>
                    </a:cubicBezTo>
                    <a:lnTo>
                      <a:pt x="53553" y="105905"/>
                    </a:lnTo>
                    <a:lnTo>
                      <a:pt x="53631" y="105905"/>
                    </a:lnTo>
                    <a:lnTo>
                      <a:pt x="53657" y="105905"/>
                    </a:lnTo>
                    <a:lnTo>
                      <a:pt x="53814" y="105879"/>
                    </a:lnTo>
                    <a:cubicBezTo>
                      <a:pt x="53866" y="105879"/>
                      <a:pt x="53944" y="105853"/>
                      <a:pt x="53996" y="105827"/>
                    </a:cubicBezTo>
                    <a:cubicBezTo>
                      <a:pt x="54048" y="105800"/>
                      <a:pt x="54100" y="105774"/>
                      <a:pt x="54179" y="105748"/>
                    </a:cubicBezTo>
                    <a:lnTo>
                      <a:pt x="54205" y="105722"/>
                    </a:lnTo>
                    <a:cubicBezTo>
                      <a:pt x="54283" y="105670"/>
                      <a:pt x="54335" y="105644"/>
                      <a:pt x="54387" y="105592"/>
                    </a:cubicBezTo>
                    <a:cubicBezTo>
                      <a:pt x="54413" y="105566"/>
                      <a:pt x="54466" y="105540"/>
                      <a:pt x="54492" y="105514"/>
                    </a:cubicBezTo>
                    <a:lnTo>
                      <a:pt x="54518" y="105514"/>
                    </a:lnTo>
                    <a:cubicBezTo>
                      <a:pt x="54596" y="105462"/>
                      <a:pt x="54674" y="105383"/>
                      <a:pt x="54752" y="105305"/>
                    </a:cubicBezTo>
                    <a:lnTo>
                      <a:pt x="54752" y="105305"/>
                    </a:lnTo>
                    <a:lnTo>
                      <a:pt x="54752" y="105305"/>
                    </a:lnTo>
                    <a:cubicBezTo>
                      <a:pt x="54831" y="105253"/>
                      <a:pt x="54857" y="105201"/>
                      <a:pt x="54909" y="105175"/>
                    </a:cubicBezTo>
                    <a:lnTo>
                      <a:pt x="54935" y="105149"/>
                    </a:lnTo>
                    <a:lnTo>
                      <a:pt x="54935" y="105123"/>
                    </a:lnTo>
                    <a:lnTo>
                      <a:pt x="54961" y="105097"/>
                    </a:lnTo>
                    <a:lnTo>
                      <a:pt x="54961" y="105097"/>
                    </a:lnTo>
                    <a:lnTo>
                      <a:pt x="54961" y="105097"/>
                    </a:lnTo>
                    <a:cubicBezTo>
                      <a:pt x="55091" y="104992"/>
                      <a:pt x="55222" y="104862"/>
                      <a:pt x="55352" y="104732"/>
                    </a:cubicBezTo>
                    <a:lnTo>
                      <a:pt x="55404" y="104679"/>
                    </a:lnTo>
                    <a:lnTo>
                      <a:pt x="55404" y="104679"/>
                    </a:lnTo>
                    <a:lnTo>
                      <a:pt x="55404" y="104679"/>
                    </a:lnTo>
                    <a:lnTo>
                      <a:pt x="55404" y="104679"/>
                    </a:lnTo>
                    <a:lnTo>
                      <a:pt x="55404" y="104679"/>
                    </a:lnTo>
                    <a:lnTo>
                      <a:pt x="55404" y="104679"/>
                    </a:lnTo>
                    <a:lnTo>
                      <a:pt x="55561" y="104549"/>
                    </a:lnTo>
                    <a:cubicBezTo>
                      <a:pt x="55639" y="104445"/>
                      <a:pt x="55743" y="104340"/>
                      <a:pt x="55847" y="104210"/>
                    </a:cubicBezTo>
                    <a:cubicBezTo>
                      <a:pt x="55926" y="104132"/>
                      <a:pt x="56004" y="104028"/>
                      <a:pt x="56108" y="103923"/>
                    </a:cubicBezTo>
                    <a:cubicBezTo>
                      <a:pt x="56447" y="103975"/>
                      <a:pt x="56682" y="104002"/>
                      <a:pt x="56864" y="104028"/>
                    </a:cubicBezTo>
                    <a:cubicBezTo>
                      <a:pt x="57151" y="104054"/>
                      <a:pt x="57412" y="104132"/>
                      <a:pt x="57672" y="104210"/>
                    </a:cubicBezTo>
                    <a:cubicBezTo>
                      <a:pt x="57855" y="104262"/>
                      <a:pt x="58037" y="104340"/>
                      <a:pt x="58220" y="104419"/>
                    </a:cubicBezTo>
                    <a:lnTo>
                      <a:pt x="58350" y="104471"/>
                    </a:lnTo>
                    <a:lnTo>
                      <a:pt x="58376" y="104471"/>
                    </a:lnTo>
                    <a:lnTo>
                      <a:pt x="58533" y="104549"/>
                    </a:lnTo>
                    <a:cubicBezTo>
                      <a:pt x="58585" y="104549"/>
                      <a:pt x="58611" y="104575"/>
                      <a:pt x="58663" y="104601"/>
                    </a:cubicBezTo>
                    <a:lnTo>
                      <a:pt x="58689" y="104601"/>
                    </a:lnTo>
                    <a:lnTo>
                      <a:pt x="58741" y="104601"/>
                    </a:lnTo>
                    <a:cubicBezTo>
                      <a:pt x="58820" y="104627"/>
                      <a:pt x="58898" y="104627"/>
                      <a:pt x="59002" y="104627"/>
                    </a:cubicBezTo>
                    <a:cubicBezTo>
                      <a:pt x="59080" y="104653"/>
                      <a:pt x="59185" y="104653"/>
                      <a:pt x="59263" y="104627"/>
                    </a:cubicBezTo>
                    <a:lnTo>
                      <a:pt x="59315" y="104627"/>
                    </a:lnTo>
                    <a:lnTo>
                      <a:pt x="59523" y="104627"/>
                    </a:lnTo>
                    <a:cubicBezTo>
                      <a:pt x="59758" y="104575"/>
                      <a:pt x="59967" y="104549"/>
                      <a:pt x="60123" y="104497"/>
                    </a:cubicBezTo>
                    <a:cubicBezTo>
                      <a:pt x="60306" y="104471"/>
                      <a:pt x="60514" y="104419"/>
                      <a:pt x="60723" y="104367"/>
                    </a:cubicBezTo>
                    <a:cubicBezTo>
                      <a:pt x="60931" y="104314"/>
                      <a:pt x="61036" y="104288"/>
                      <a:pt x="61244" y="104236"/>
                    </a:cubicBezTo>
                    <a:lnTo>
                      <a:pt x="61714" y="104184"/>
                    </a:lnTo>
                    <a:lnTo>
                      <a:pt x="61844" y="104158"/>
                    </a:lnTo>
                    <a:lnTo>
                      <a:pt x="61896" y="104158"/>
                    </a:lnTo>
                    <a:cubicBezTo>
                      <a:pt x="62000" y="104158"/>
                      <a:pt x="62079" y="104132"/>
                      <a:pt x="62157" y="104106"/>
                    </a:cubicBezTo>
                    <a:cubicBezTo>
                      <a:pt x="62313" y="104106"/>
                      <a:pt x="62444" y="104054"/>
                      <a:pt x="62600" y="104028"/>
                    </a:cubicBezTo>
                    <a:lnTo>
                      <a:pt x="62782" y="103949"/>
                    </a:lnTo>
                    <a:lnTo>
                      <a:pt x="62809" y="103949"/>
                    </a:lnTo>
                    <a:lnTo>
                      <a:pt x="62861" y="103949"/>
                    </a:lnTo>
                    <a:lnTo>
                      <a:pt x="62887" y="103949"/>
                    </a:lnTo>
                    <a:lnTo>
                      <a:pt x="62887" y="103949"/>
                    </a:lnTo>
                    <a:lnTo>
                      <a:pt x="62939" y="103949"/>
                    </a:lnTo>
                    <a:lnTo>
                      <a:pt x="62965" y="103949"/>
                    </a:lnTo>
                    <a:cubicBezTo>
                      <a:pt x="63252" y="103871"/>
                      <a:pt x="63539" y="103767"/>
                      <a:pt x="63825" y="103689"/>
                    </a:cubicBezTo>
                    <a:lnTo>
                      <a:pt x="64269" y="103558"/>
                    </a:lnTo>
                    <a:lnTo>
                      <a:pt x="64295" y="103558"/>
                    </a:lnTo>
                    <a:lnTo>
                      <a:pt x="64321" y="103558"/>
                    </a:lnTo>
                    <a:cubicBezTo>
                      <a:pt x="64451" y="103532"/>
                      <a:pt x="64555" y="103506"/>
                      <a:pt x="64660" y="103480"/>
                    </a:cubicBezTo>
                    <a:lnTo>
                      <a:pt x="64973" y="103454"/>
                    </a:lnTo>
                    <a:cubicBezTo>
                      <a:pt x="65051" y="103428"/>
                      <a:pt x="65129" y="103428"/>
                      <a:pt x="65233" y="103454"/>
                    </a:cubicBezTo>
                    <a:lnTo>
                      <a:pt x="65285" y="103454"/>
                    </a:lnTo>
                    <a:cubicBezTo>
                      <a:pt x="65598" y="103454"/>
                      <a:pt x="65911" y="103506"/>
                      <a:pt x="66250" y="103532"/>
                    </a:cubicBezTo>
                    <a:lnTo>
                      <a:pt x="66433" y="103558"/>
                    </a:lnTo>
                    <a:lnTo>
                      <a:pt x="66485" y="103558"/>
                    </a:lnTo>
                    <a:lnTo>
                      <a:pt x="66719" y="103584"/>
                    </a:lnTo>
                    <a:cubicBezTo>
                      <a:pt x="66902" y="103610"/>
                      <a:pt x="67058" y="103610"/>
                      <a:pt x="67241" y="103610"/>
                    </a:cubicBezTo>
                    <a:lnTo>
                      <a:pt x="67371" y="103610"/>
                    </a:lnTo>
                    <a:lnTo>
                      <a:pt x="67684" y="103584"/>
                    </a:lnTo>
                    <a:lnTo>
                      <a:pt x="67971" y="103584"/>
                    </a:lnTo>
                    <a:lnTo>
                      <a:pt x="68414" y="103584"/>
                    </a:lnTo>
                    <a:lnTo>
                      <a:pt x="68779" y="103584"/>
                    </a:lnTo>
                    <a:lnTo>
                      <a:pt x="69222" y="103584"/>
                    </a:lnTo>
                    <a:lnTo>
                      <a:pt x="69431" y="103610"/>
                    </a:lnTo>
                    <a:cubicBezTo>
                      <a:pt x="69483" y="103610"/>
                      <a:pt x="69535" y="103637"/>
                      <a:pt x="69613" y="103637"/>
                    </a:cubicBezTo>
                    <a:lnTo>
                      <a:pt x="69666" y="103637"/>
                    </a:lnTo>
                    <a:cubicBezTo>
                      <a:pt x="69770" y="103663"/>
                      <a:pt x="69900" y="103689"/>
                      <a:pt x="70031" y="103741"/>
                    </a:cubicBezTo>
                    <a:cubicBezTo>
                      <a:pt x="70187" y="103793"/>
                      <a:pt x="70317" y="103845"/>
                      <a:pt x="70474" y="103897"/>
                    </a:cubicBezTo>
                    <a:lnTo>
                      <a:pt x="70943" y="104080"/>
                    </a:lnTo>
                    <a:cubicBezTo>
                      <a:pt x="71099" y="104132"/>
                      <a:pt x="71230" y="104158"/>
                      <a:pt x="71386" y="104210"/>
                    </a:cubicBezTo>
                    <a:lnTo>
                      <a:pt x="71621" y="104236"/>
                    </a:lnTo>
                    <a:cubicBezTo>
                      <a:pt x="71699" y="104236"/>
                      <a:pt x="71777" y="104236"/>
                      <a:pt x="71830" y="104236"/>
                    </a:cubicBezTo>
                    <a:lnTo>
                      <a:pt x="71934" y="104236"/>
                    </a:lnTo>
                    <a:cubicBezTo>
                      <a:pt x="72012" y="104236"/>
                      <a:pt x="72064" y="104236"/>
                      <a:pt x="72142" y="104236"/>
                    </a:cubicBezTo>
                    <a:cubicBezTo>
                      <a:pt x="72221" y="104210"/>
                      <a:pt x="72299" y="104184"/>
                      <a:pt x="72377" y="104132"/>
                    </a:cubicBezTo>
                    <a:cubicBezTo>
                      <a:pt x="72429" y="104132"/>
                      <a:pt x="72481" y="104106"/>
                      <a:pt x="72533" y="104054"/>
                    </a:cubicBezTo>
                    <a:lnTo>
                      <a:pt x="72533" y="104054"/>
                    </a:lnTo>
                    <a:lnTo>
                      <a:pt x="72533" y="104054"/>
                    </a:lnTo>
                    <a:lnTo>
                      <a:pt x="72586" y="104028"/>
                    </a:lnTo>
                    <a:cubicBezTo>
                      <a:pt x="72690" y="103975"/>
                      <a:pt x="72794" y="103923"/>
                      <a:pt x="72898" y="103871"/>
                    </a:cubicBezTo>
                    <a:lnTo>
                      <a:pt x="73055" y="103767"/>
                    </a:lnTo>
                    <a:lnTo>
                      <a:pt x="73290" y="103637"/>
                    </a:lnTo>
                    <a:lnTo>
                      <a:pt x="73394" y="103558"/>
                    </a:lnTo>
                    <a:lnTo>
                      <a:pt x="73394" y="103558"/>
                    </a:lnTo>
                    <a:lnTo>
                      <a:pt x="73394" y="103558"/>
                    </a:lnTo>
                    <a:lnTo>
                      <a:pt x="73394" y="103558"/>
                    </a:lnTo>
                    <a:lnTo>
                      <a:pt x="73420" y="103558"/>
                    </a:lnTo>
                    <a:lnTo>
                      <a:pt x="73472" y="103532"/>
                    </a:lnTo>
                    <a:cubicBezTo>
                      <a:pt x="73602" y="103428"/>
                      <a:pt x="73759" y="103350"/>
                      <a:pt x="73915" y="103272"/>
                    </a:cubicBezTo>
                    <a:lnTo>
                      <a:pt x="74202" y="103141"/>
                    </a:lnTo>
                    <a:lnTo>
                      <a:pt x="74202" y="103141"/>
                    </a:lnTo>
                    <a:lnTo>
                      <a:pt x="74332" y="103089"/>
                    </a:lnTo>
                    <a:lnTo>
                      <a:pt x="74359" y="103089"/>
                    </a:lnTo>
                    <a:cubicBezTo>
                      <a:pt x="74463" y="103037"/>
                      <a:pt x="74541" y="103011"/>
                      <a:pt x="74645" y="102985"/>
                    </a:cubicBezTo>
                    <a:cubicBezTo>
                      <a:pt x="74750" y="102985"/>
                      <a:pt x="74880" y="102959"/>
                      <a:pt x="74984" y="102985"/>
                    </a:cubicBezTo>
                    <a:cubicBezTo>
                      <a:pt x="75010" y="102985"/>
                      <a:pt x="75036" y="102985"/>
                      <a:pt x="75089" y="102985"/>
                    </a:cubicBezTo>
                    <a:cubicBezTo>
                      <a:pt x="75141" y="103011"/>
                      <a:pt x="75219" y="103011"/>
                      <a:pt x="75271" y="103037"/>
                    </a:cubicBezTo>
                    <a:lnTo>
                      <a:pt x="75297" y="103037"/>
                    </a:lnTo>
                    <a:lnTo>
                      <a:pt x="75401" y="103063"/>
                    </a:lnTo>
                    <a:lnTo>
                      <a:pt x="75427" y="103063"/>
                    </a:lnTo>
                    <a:lnTo>
                      <a:pt x="75532" y="103115"/>
                    </a:lnTo>
                    <a:lnTo>
                      <a:pt x="75584" y="103115"/>
                    </a:lnTo>
                    <a:lnTo>
                      <a:pt x="75610" y="103115"/>
                    </a:lnTo>
                    <a:lnTo>
                      <a:pt x="75688" y="103115"/>
                    </a:lnTo>
                    <a:lnTo>
                      <a:pt x="75688" y="103115"/>
                    </a:lnTo>
                    <a:lnTo>
                      <a:pt x="75766" y="103141"/>
                    </a:lnTo>
                    <a:lnTo>
                      <a:pt x="75819" y="103167"/>
                    </a:lnTo>
                    <a:lnTo>
                      <a:pt x="75923" y="103167"/>
                    </a:lnTo>
                    <a:lnTo>
                      <a:pt x="75923" y="103167"/>
                    </a:lnTo>
                    <a:lnTo>
                      <a:pt x="75949" y="103167"/>
                    </a:lnTo>
                    <a:lnTo>
                      <a:pt x="75949" y="103167"/>
                    </a:lnTo>
                    <a:cubicBezTo>
                      <a:pt x="76236" y="103272"/>
                      <a:pt x="76601" y="103402"/>
                      <a:pt x="76914" y="103506"/>
                    </a:cubicBezTo>
                    <a:lnTo>
                      <a:pt x="76914" y="103506"/>
                    </a:lnTo>
                    <a:lnTo>
                      <a:pt x="76914" y="103506"/>
                    </a:lnTo>
                    <a:lnTo>
                      <a:pt x="77279" y="103610"/>
                    </a:lnTo>
                    <a:cubicBezTo>
                      <a:pt x="77383" y="103637"/>
                      <a:pt x="77513" y="103663"/>
                      <a:pt x="77618" y="103689"/>
                    </a:cubicBezTo>
                    <a:cubicBezTo>
                      <a:pt x="77748" y="103689"/>
                      <a:pt x="77878" y="103715"/>
                      <a:pt x="78009" y="103741"/>
                    </a:cubicBezTo>
                    <a:cubicBezTo>
                      <a:pt x="78139" y="103741"/>
                      <a:pt x="78269" y="103741"/>
                      <a:pt x="78426" y="103741"/>
                    </a:cubicBezTo>
                    <a:cubicBezTo>
                      <a:pt x="78530" y="103741"/>
                      <a:pt x="78634" y="103741"/>
                      <a:pt x="78739" y="103715"/>
                    </a:cubicBezTo>
                    <a:lnTo>
                      <a:pt x="78817" y="103715"/>
                    </a:lnTo>
                    <a:lnTo>
                      <a:pt x="79182" y="103663"/>
                    </a:lnTo>
                    <a:cubicBezTo>
                      <a:pt x="79234" y="103663"/>
                      <a:pt x="79286" y="103663"/>
                      <a:pt x="79312" y="103637"/>
                    </a:cubicBezTo>
                    <a:lnTo>
                      <a:pt x="79416" y="103637"/>
                    </a:lnTo>
                    <a:cubicBezTo>
                      <a:pt x="79469" y="103637"/>
                      <a:pt x="79521" y="103637"/>
                      <a:pt x="79573" y="103610"/>
                    </a:cubicBezTo>
                    <a:cubicBezTo>
                      <a:pt x="79625" y="103610"/>
                      <a:pt x="79677" y="103584"/>
                      <a:pt x="79755" y="103558"/>
                    </a:cubicBezTo>
                    <a:lnTo>
                      <a:pt x="79755" y="103558"/>
                    </a:lnTo>
                    <a:lnTo>
                      <a:pt x="79781" y="103558"/>
                    </a:lnTo>
                    <a:cubicBezTo>
                      <a:pt x="79834" y="103532"/>
                      <a:pt x="79886" y="103480"/>
                      <a:pt x="79912" y="103454"/>
                    </a:cubicBezTo>
                    <a:cubicBezTo>
                      <a:pt x="80042" y="103350"/>
                      <a:pt x="80120" y="103245"/>
                      <a:pt x="80147" y="103089"/>
                    </a:cubicBezTo>
                    <a:cubicBezTo>
                      <a:pt x="80199" y="102933"/>
                      <a:pt x="80225" y="102776"/>
                      <a:pt x="80251" y="102646"/>
                    </a:cubicBezTo>
                    <a:lnTo>
                      <a:pt x="80251" y="102620"/>
                    </a:lnTo>
                    <a:lnTo>
                      <a:pt x="80251" y="102594"/>
                    </a:lnTo>
                    <a:cubicBezTo>
                      <a:pt x="80251" y="102489"/>
                      <a:pt x="80277" y="102385"/>
                      <a:pt x="80303" y="102307"/>
                    </a:cubicBezTo>
                    <a:cubicBezTo>
                      <a:pt x="80329" y="102176"/>
                      <a:pt x="80355" y="102046"/>
                      <a:pt x="80407" y="101916"/>
                    </a:cubicBezTo>
                    <a:cubicBezTo>
                      <a:pt x="80433" y="101785"/>
                      <a:pt x="80459" y="101733"/>
                      <a:pt x="80485" y="101629"/>
                    </a:cubicBezTo>
                    <a:lnTo>
                      <a:pt x="80485" y="101629"/>
                    </a:lnTo>
                    <a:lnTo>
                      <a:pt x="80485" y="101629"/>
                    </a:lnTo>
                    <a:lnTo>
                      <a:pt x="80485" y="101577"/>
                    </a:lnTo>
                    <a:cubicBezTo>
                      <a:pt x="80538" y="101446"/>
                      <a:pt x="80590" y="101316"/>
                      <a:pt x="80642" y="101186"/>
                    </a:cubicBezTo>
                    <a:cubicBezTo>
                      <a:pt x="80642" y="101160"/>
                      <a:pt x="80668" y="101108"/>
                      <a:pt x="80668" y="101081"/>
                    </a:cubicBezTo>
                    <a:lnTo>
                      <a:pt x="80694" y="101029"/>
                    </a:lnTo>
                    <a:cubicBezTo>
                      <a:pt x="80694" y="101003"/>
                      <a:pt x="80694" y="101003"/>
                      <a:pt x="80694" y="100977"/>
                    </a:cubicBezTo>
                    <a:cubicBezTo>
                      <a:pt x="80720" y="100925"/>
                      <a:pt x="80746" y="100899"/>
                      <a:pt x="80772" y="100847"/>
                    </a:cubicBezTo>
                    <a:cubicBezTo>
                      <a:pt x="80824" y="100743"/>
                      <a:pt x="80850" y="100664"/>
                      <a:pt x="80903" y="100586"/>
                    </a:cubicBezTo>
                    <a:cubicBezTo>
                      <a:pt x="80955" y="100534"/>
                      <a:pt x="81007" y="100482"/>
                      <a:pt x="81059" y="100430"/>
                    </a:cubicBezTo>
                    <a:cubicBezTo>
                      <a:pt x="81059" y="100404"/>
                      <a:pt x="81085" y="100351"/>
                      <a:pt x="81137" y="100351"/>
                    </a:cubicBezTo>
                    <a:lnTo>
                      <a:pt x="81137" y="100325"/>
                    </a:lnTo>
                    <a:lnTo>
                      <a:pt x="81294" y="100169"/>
                    </a:lnTo>
                    <a:lnTo>
                      <a:pt x="81372" y="100091"/>
                    </a:lnTo>
                    <a:lnTo>
                      <a:pt x="81424" y="100065"/>
                    </a:lnTo>
                    <a:lnTo>
                      <a:pt x="81424" y="100065"/>
                    </a:lnTo>
                    <a:lnTo>
                      <a:pt x="81450" y="100039"/>
                    </a:lnTo>
                    <a:lnTo>
                      <a:pt x="81476" y="100013"/>
                    </a:lnTo>
                    <a:lnTo>
                      <a:pt x="81476" y="100013"/>
                    </a:lnTo>
                    <a:lnTo>
                      <a:pt x="81502" y="100013"/>
                    </a:lnTo>
                    <a:lnTo>
                      <a:pt x="81502" y="100013"/>
                    </a:lnTo>
                    <a:lnTo>
                      <a:pt x="81502" y="100013"/>
                    </a:lnTo>
                    <a:lnTo>
                      <a:pt x="81502" y="100013"/>
                    </a:lnTo>
                    <a:lnTo>
                      <a:pt x="81580" y="99934"/>
                    </a:lnTo>
                    <a:cubicBezTo>
                      <a:pt x="81711" y="99804"/>
                      <a:pt x="81841" y="99700"/>
                      <a:pt x="81972" y="99543"/>
                    </a:cubicBezTo>
                    <a:cubicBezTo>
                      <a:pt x="82050" y="99439"/>
                      <a:pt x="82154" y="99335"/>
                      <a:pt x="82258" y="99178"/>
                    </a:cubicBezTo>
                    <a:lnTo>
                      <a:pt x="82415" y="98970"/>
                    </a:lnTo>
                    <a:cubicBezTo>
                      <a:pt x="82493" y="98865"/>
                      <a:pt x="82571" y="98761"/>
                      <a:pt x="82675" y="98683"/>
                    </a:cubicBezTo>
                    <a:lnTo>
                      <a:pt x="82675" y="98683"/>
                    </a:lnTo>
                    <a:lnTo>
                      <a:pt x="82675" y="98683"/>
                    </a:lnTo>
                    <a:cubicBezTo>
                      <a:pt x="82702" y="98657"/>
                      <a:pt x="82728" y="98631"/>
                      <a:pt x="82754" y="98605"/>
                    </a:cubicBezTo>
                    <a:lnTo>
                      <a:pt x="82884" y="98552"/>
                    </a:lnTo>
                    <a:lnTo>
                      <a:pt x="82988" y="98500"/>
                    </a:lnTo>
                    <a:lnTo>
                      <a:pt x="83093" y="98422"/>
                    </a:lnTo>
                    <a:lnTo>
                      <a:pt x="83145" y="98344"/>
                    </a:lnTo>
                    <a:lnTo>
                      <a:pt x="83145" y="98344"/>
                    </a:lnTo>
                    <a:cubicBezTo>
                      <a:pt x="83171" y="98292"/>
                      <a:pt x="83197" y="98266"/>
                      <a:pt x="83223" y="98240"/>
                    </a:cubicBezTo>
                    <a:lnTo>
                      <a:pt x="83249" y="98135"/>
                    </a:lnTo>
                    <a:lnTo>
                      <a:pt x="83249" y="98109"/>
                    </a:lnTo>
                    <a:lnTo>
                      <a:pt x="83249" y="98109"/>
                    </a:lnTo>
                    <a:lnTo>
                      <a:pt x="83249" y="98109"/>
                    </a:lnTo>
                    <a:lnTo>
                      <a:pt x="83275" y="98057"/>
                    </a:lnTo>
                    <a:cubicBezTo>
                      <a:pt x="83301" y="98005"/>
                      <a:pt x="83301" y="97979"/>
                      <a:pt x="83327" y="97953"/>
                    </a:cubicBezTo>
                    <a:lnTo>
                      <a:pt x="83327" y="97927"/>
                    </a:lnTo>
                    <a:lnTo>
                      <a:pt x="83327" y="97901"/>
                    </a:lnTo>
                    <a:cubicBezTo>
                      <a:pt x="83406" y="97692"/>
                      <a:pt x="83484" y="97457"/>
                      <a:pt x="83562" y="97197"/>
                    </a:cubicBezTo>
                    <a:cubicBezTo>
                      <a:pt x="83640" y="96910"/>
                      <a:pt x="83692" y="96727"/>
                      <a:pt x="83744" y="96493"/>
                    </a:cubicBezTo>
                    <a:cubicBezTo>
                      <a:pt x="83771" y="96310"/>
                      <a:pt x="83823" y="96102"/>
                      <a:pt x="83901" y="95867"/>
                    </a:cubicBezTo>
                    <a:lnTo>
                      <a:pt x="83901" y="95841"/>
                    </a:lnTo>
                    <a:lnTo>
                      <a:pt x="83901" y="95815"/>
                    </a:lnTo>
                    <a:lnTo>
                      <a:pt x="83901" y="95815"/>
                    </a:lnTo>
                    <a:lnTo>
                      <a:pt x="83901" y="95789"/>
                    </a:lnTo>
                    <a:lnTo>
                      <a:pt x="83901" y="95789"/>
                    </a:lnTo>
                    <a:cubicBezTo>
                      <a:pt x="83927" y="95711"/>
                      <a:pt x="83953" y="95658"/>
                      <a:pt x="83953" y="95580"/>
                    </a:cubicBezTo>
                    <a:lnTo>
                      <a:pt x="83953" y="95580"/>
                    </a:lnTo>
                    <a:lnTo>
                      <a:pt x="83953" y="95554"/>
                    </a:lnTo>
                    <a:lnTo>
                      <a:pt x="83953" y="95502"/>
                    </a:lnTo>
                    <a:lnTo>
                      <a:pt x="83953" y="95476"/>
                    </a:lnTo>
                    <a:lnTo>
                      <a:pt x="83953" y="95476"/>
                    </a:lnTo>
                    <a:lnTo>
                      <a:pt x="83953" y="95450"/>
                    </a:lnTo>
                    <a:lnTo>
                      <a:pt x="83953" y="95424"/>
                    </a:lnTo>
                    <a:lnTo>
                      <a:pt x="83953" y="95424"/>
                    </a:lnTo>
                    <a:cubicBezTo>
                      <a:pt x="84005" y="95293"/>
                      <a:pt x="84031" y="95189"/>
                      <a:pt x="84057" y="95085"/>
                    </a:cubicBezTo>
                    <a:lnTo>
                      <a:pt x="84083" y="95033"/>
                    </a:lnTo>
                    <a:lnTo>
                      <a:pt x="84083" y="95007"/>
                    </a:lnTo>
                    <a:lnTo>
                      <a:pt x="84083" y="95007"/>
                    </a:lnTo>
                    <a:cubicBezTo>
                      <a:pt x="84109" y="94928"/>
                      <a:pt x="84109" y="94824"/>
                      <a:pt x="84136" y="94746"/>
                    </a:cubicBezTo>
                    <a:cubicBezTo>
                      <a:pt x="84162" y="94668"/>
                      <a:pt x="84214" y="94485"/>
                      <a:pt x="84240" y="94329"/>
                    </a:cubicBezTo>
                    <a:cubicBezTo>
                      <a:pt x="84292" y="94042"/>
                      <a:pt x="84318" y="93833"/>
                      <a:pt x="84370" y="93651"/>
                    </a:cubicBezTo>
                    <a:cubicBezTo>
                      <a:pt x="84396" y="93547"/>
                      <a:pt x="84422" y="93442"/>
                      <a:pt x="84448" y="93338"/>
                    </a:cubicBezTo>
                    <a:lnTo>
                      <a:pt x="84448" y="93312"/>
                    </a:lnTo>
                    <a:lnTo>
                      <a:pt x="84448" y="93286"/>
                    </a:lnTo>
                    <a:lnTo>
                      <a:pt x="84448" y="93286"/>
                    </a:lnTo>
                    <a:cubicBezTo>
                      <a:pt x="84474" y="93182"/>
                      <a:pt x="84501" y="93077"/>
                      <a:pt x="84527" y="92999"/>
                    </a:cubicBezTo>
                    <a:lnTo>
                      <a:pt x="84527" y="92973"/>
                    </a:lnTo>
                    <a:lnTo>
                      <a:pt x="84527" y="92947"/>
                    </a:lnTo>
                    <a:lnTo>
                      <a:pt x="84527" y="92947"/>
                    </a:lnTo>
                    <a:cubicBezTo>
                      <a:pt x="84579" y="92791"/>
                      <a:pt x="84605" y="92660"/>
                      <a:pt x="84657" y="92530"/>
                    </a:cubicBezTo>
                    <a:cubicBezTo>
                      <a:pt x="84709" y="92399"/>
                      <a:pt x="84761" y="92295"/>
                      <a:pt x="84813" y="92217"/>
                    </a:cubicBezTo>
                    <a:cubicBezTo>
                      <a:pt x="84944" y="91956"/>
                      <a:pt x="85074" y="91696"/>
                      <a:pt x="85231" y="91461"/>
                    </a:cubicBezTo>
                    <a:lnTo>
                      <a:pt x="85309" y="91357"/>
                    </a:lnTo>
                    <a:lnTo>
                      <a:pt x="85361" y="91278"/>
                    </a:lnTo>
                    <a:cubicBezTo>
                      <a:pt x="85465" y="91148"/>
                      <a:pt x="85569" y="91018"/>
                      <a:pt x="85700" y="90913"/>
                    </a:cubicBezTo>
                    <a:lnTo>
                      <a:pt x="85726" y="90887"/>
                    </a:lnTo>
                    <a:lnTo>
                      <a:pt x="85752" y="90887"/>
                    </a:lnTo>
                    <a:cubicBezTo>
                      <a:pt x="85778" y="90861"/>
                      <a:pt x="85804" y="90835"/>
                      <a:pt x="85830" y="90809"/>
                    </a:cubicBezTo>
                    <a:lnTo>
                      <a:pt x="85935" y="90783"/>
                    </a:lnTo>
                    <a:cubicBezTo>
                      <a:pt x="85987" y="90783"/>
                      <a:pt x="86039" y="90783"/>
                      <a:pt x="86091" y="90783"/>
                    </a:cubicBezTo>
                    <a:cubicBezTo>
                      <a:pt x="86300" y="90783"/>
                      <a:pt x="86534" y="90835"/>
                      <a:pt x="86795" y="90861"/>
                    </a:cubicBezTo>
                    <a:lnTo>
                      <a:pt x="86795" y="90861"/>
                    </a:lnTo>
                    <a:cubicBezTo>
                      <a:pt x="86925" y="90887"/>
                      <a:pt x="87030" y="90913"/>
                      <a:pt x="87108" y="90913"/>
                    </a:cubicBezTo>
                    <a:cubicBezTo>
                      <a:pt x="87264" y="90966"/>
                      <a:pt x="87395" y="90992"/>
                      <a:pt x="87525" y="91044"/>
                    </a:cubicBezTo>
                    <a:lnTo>
                      <a:pt x="87890" y="91174"/>
                    </a:lnTo>
                    <a:lnTo>
                      <a:pt x="88255" y="91331"/>
                    </a:lnTo>
                    <a:lnTo>
                      <a:pt x="88281" y="91331"/>
                    </a:lnTo>
                    <a:lnTo>
                      <a:pt x="88359" y="91383"/>
                    </a:lnTo>
                    <a:cubicBezTo>
                      <a:pt x="88620" y="91487"/>
                      <a:pt x="88881" y="91591"/>
                      <a:pt x="89167" y="91696"/>
                    </a:cubicBezTo>
                    <a:lnTo>
                      <a:pt x="89272" y="91748"/>
                    </a:lnTo>
                    <a:lnTo>
                      <a:pt x="89298" y="91748"/>
                    </a:lnTo>
                    <a:lnTo>
                      <a:pt x="89428" y="91800"/>
                    </a:lnTo>
                    <a:lnTo>
                      <a:pt x="89559" y="91930"/>
                    </a:lnTo>
                    <a:cubicBezTo>
                      <a:pt x="89689" y="92061"/>
                      <a:pt x="89819" y="92191"/>
                      <a:pt x="89950" y="92295"/>
                    </a:cubicBezTo>
                    <a:cubicBezTo>
                      <a:pt x="90028" y="92347"/>
                      <a:pt x="90080" y="92373"/>
                      <a:pt x="90132" y="92426"/>
                    </a:cubicBezTo>
                    <a:lnTo>
                      <a:pt x="90132" y="92426"/>
                    </a:lnTo>
                    <a:lnTo>
                      <a:pt x="90132" y="92426"/>
                    </a:lnTo>
                    <a:cubicBezTo>
                      <a:pt x="90210" y="92452"/>
                      <a:pt x="90262" y="92504"/>
                      <a:pt x="90341" y="92530"/>
                    </a:cubicBezTo>
                    <a:lnTo>
                      <a:pt x="90419" y="92608"/>
                    </a:lnTo>
                    <a:lnTo>
                      <a:pt x="90471" y="92634"/>
                    </a:lnTo>
                    <a:lnTo>
                      <a:pt x="90471" y="92634"/>
                    </a:lnTo>
                    <a:lnTo>
                      <a:pt x="90471" y="92634"/>
                    </a:lnTo>
                    <a:lnTo>
                      <a:pt x="90471" y="92634"/>
                    </a:lnTo>
                    <a:lnTo>
                      <a:pt x="90497" y="92660"/>
                    </a:lnTo>
                    <a:cubicBezTo>
                      <a:pt x="90549" y="92712"/>
                      <a:pt x="90627" y="92764"/>
                      <a:pt x="90680" y="92843"/>
                    </a:cubicBezTo>
                    <a:cubicBezTo>
                      <a:pt x="90784" y="92947"/>
                      <a:pt x="90862" y="93051"/>
                      <a:pt x="90966" y="93182"/>
                    </a:cubicBezTo>
                    <a:cubicBezTo>
                      <a:pt x="91071" y="93338"/>
                      <a:pt x="91175" y="93494"/>
                      <a:pt x="91253" y="93625"/>
                    </a:cubicBezTo>
                    <a:cubicBezTo>
                      <a:pt x="91279" y="93703"/>
                      <a:pt x="91331" y="93755"/>
                      <a:pt x="91384" y="93833"/>
                    </a:cubicBezTo>
                    <a:cubicBezTo>
                      <a:pt x="91436" y="93912"/>
                      <a:pt x="91488" y="93990"/>
                      <a:pt x="91566" y="94068"/>
                    </a:cubicBezTo>
                    <a:cubicBezTo>
                      <a:pt x="91618" y="94120"/>
                      <a:pt x="91670" y="94172"/>
                      <a:pt x="91749" y="94225"/>
                    </a:cubicBezTo>
                    <a:lnTo>
                      <a:pt x="91749" y="94225"/>
                    </a:lnTo>
                    <a:lnTo>
                      <a:pt x="91931" y="94381"/>
                    </a:lnTo>
                    <a:cubicBezTo>
                      <a:pt x="91983" y="94459"/>
                      <a:pt x="92061" y="94485"/>
                      <a:pt x="92166" y="94563"/>
                    </a:cubicBezTo>
                    <a:lnTo>
                      <a:pt x="92166" y="94563"/>
                    </a:lnTo>
                    <a:lnTo>
                      <a:pt x="92322" y="94694"/>
                    </a:lnTo>
                    <a:lnTo>
                      <a:pt x="92479" y="94824"/>
                    </a:lnTo>
                    <a:lnTo>
                      <a:pt x="92505" y="94824"/>
                    </a:lnTo>
                    <a:lnTo>
                      <a:pt x="92505" y="94824"/>
                    </a:lnTo>
                    <a:lnTo>
                      <a:pt x="92505" y="94824"/>
                    </a:lnTo>
                    <a:lnTo>
                      <a:pt x="92713" y="94981"/>
                    </a:lnTo>
                    <a:cubicBezTo>
                      <a:pt x="93000" y="95189"/>
                      <a:pt x="93313" y="95372"/>
                      <a:pt x="93626" y="95554"/>
                    </a:cubicBezTo>
                    <a:cubicBezTo>
                      <a:pt x="93756" y="95632"/>
                      <a:pt x="93886" y="95685"/>
                      <a:pt x="93965" y="95737"/>
                    </a:cubicBezTo>
                    <a:lnTo>
                      <a:pt x="94069" y="95763"/>
                    </a:lnTo>
                    <a:lnTo>
                      <a:pt x="94147" y="95815"/>
                    </a:lnTo>
                    <a:lnTo>
                      <a:pt x="94147" y="95815"/>
                    </a:lnTo>
                    <a:lnTo>
                      <a:pt x="94147" y="95815"/>
                    </a:lnTo>
                    <a:lnTo>
                      <a:pt x="94173" y="95815"/>
                    </a:lnTo>
                    <a:lnTo>
                      <a:pt x="94173" y="95815"/>
                    </a:lnTo>
                    <a:cubicBezTo>
                      <a:pt x="94278" y="95867"/>
                      <a:pt x="94408" y="95919"/>
                      <a:pt x="94512" y="95971"/>
                    </a:cubicBezTo>
                    <a:lnTo>
                      <a:pt x="94799" y="96076"/>
                    </a:lnTo>
                    <a:cubicBezTo>
                      <a:pt x="94877" y="96102"/>
                      <a:pt x="94955" y="96128"/>
                      <a:pt x="95060" y="96154"/>
                    </a:cubicBezTo>
                    <a:cubicBezTo>
                      <a:pt x="95138" y="96180"/>
                      <a:pt x="95216" y="96206"/>
                      <a:pt x="95294" y="96206"/>
                    </a:cubicBezTo>
                    <a:lnTo>
                      <a:pt x="95451" y="96206"/>
                    </a:lnTo>
                    <a:lnTo>
                      <a:pt x="95738" y="96206"/>
                    </a:lnTo>
                    <a:cubicBezTo>
                      <a:pt x="95894" y="96206"/>
                      <a:pt x="96077" y="96206"/>
                      <a:pt x="96259" y="96154"/>
                    </a:cubicBezTo>
                    <a:lnTo>
                      <a:pt x="96285" y="96154"/>
                    </a:lnTo>
                    <a:lnTo>
                      <a:pt x="96311" y="96154"/>
                    </a:lnTo>
                    <a:lnTo>
                      <a:pt x="96311" y="96154"/>
                    </a:lnTo>
                    <a:lnTo>
                      <a:pt x="96468" y="96128"/>
                    </a:lnTo>
                    <a:lnTo>
                      <a:pt x="96494" y="96128"/>
                    </a:lnTo>
                    <a:cubicBezTo>
                      <a:pt x="96546" y="96102"/>
                      <a:pt x="96624" y="96076"/>
                      <a:pt x="96702" y="96050"/>
                    </a:cubicBezTo>
                    <a:cubicBezTo>
                      <a:pt x="96780" y="96023"/>
                      <a:pt x="96859" y="95971"/>
                      <a:pt x="96937" y="95919"/>
                    </a:cubicBezTo>
                    <a:cubicBezTo>
                      <a:pt x="96989" y="95893"/>
                      <a:pt x="97067" y="95867"/>
                      <a:pt x="97119" y="95815"/>
                    </a:cubicBezTo>
                    <a:lnTo>
                      <a:pt x="97172" y="95789"/>
                    </a:lnTo>
                    <a:lnTo>
                      <a:pt x="97380" y="95658"/>
                    </a:lnTo>
                    <a:lnTo>
                      <a:pt x="97406" y="95658"/>
                    </a:lnTo>
                    <a:cubicBezTo>
                      <a:pt x="97432" y="95632"/>
                      <a:pt x="97458" y="95606"/>
                      <a:pt x="97484" y="95606"/>
                    </a:cubicBezTo>
                    <a:lnTo>
                      <a:pt x="97484" y="95606"/>
                    </a:lnTo>
                    <a:lnTo>
                      <a:pt x="97641" y="95528"/>
                    </a:lnTo>
                    <a:lnTo>
                      <a:pt x="97641" y="95528"/>
                    </a:lnTo>
                    <a:lnTo>
                      <a:pt x="97667" y="95502"/>
                    </a:lnTo>
                    <a:lnTo>
                      <a:pt x="97849" y="95424"/>
                    </a:lnTo>
                    <a:lnTo>
                      <a:pt x="97876" y="95424"/>
                    </a:lnTo>
                    <a:lnTo>
                      <a:pt x="97876" y="95424"/>
                    </a:lnTo>
                    <a:lnTo>
                      <a:pt x="97954" y="95398"/>
                    </a:lnTo>
                    <a:lnTo>
                      <a:pt x="98214" y="95267"/>
                    </a:lnTo>
                    <a:lnTo>
                      <a:pt x="98371" y="95215"/>
                    </a:lnTo>
                    <a:lnTo>
                      <a:pt x="98371" y="95215"/>
                    </a:lnTo>
                    <a:lnTo>
                      <a:pt x="98371" y="95215"/>
                    </a:lnTo>
                    <a:lnTo>
                      <a:pt x="98397" y="95215"/>
                    </a:lnTo>
                    <a:lnTo>
                      <a:pt x="98397" y="95215"/>
                    </a:lnTo>
                    <a:lnTo>
                      <a:pt x="98423" y="95215"/>
                    </a:lnTo>
                    <a:lnTo>
                      <a:pt x="98475" y="95215"/>
                    </a:lnTo>
                    <a:lnTo>
                      <a:pt x="98527" y="95189"/>
                    </a:lnTo>
                    <a:lnTo>
                      <a:pt x="98553" y="95189"/>
                    </a:lnTo>
                    <a:lnTo>
                      <a:pt x="98579" y="95189"/>
                    </a:lnTo>
                    <a:lnTo>
                      <a:pt x="98579" y="95189"/>
                    </a:lnTo>
                    <a:lnTo>
                      <a:pt x="98606" y="95189"/>
                    </a:lnTo>
                    <a:lnTo>
                      <a:pt x="98632" y="95189"/>
                    </a:lnTo>
                    <a:lnTo>
                      <a:pt x="98788" y="95163"/>
                    </a:lnTo>
                    <a:lnTo>
                      <a:pt x="98997" y="95163"/>
                    </a:lnTo>
                    <a:lnTo>
                      <a:pt x="99257" y="95137"/>
                    </a:lnTo>
                    <a:lnTo>
                      <a:pt x="99388" y="95137"/>
                    </a:lnTo>
                    <a:lnTo>
                      <a:pt x="99414" y="95137"/>
                    </a:lnTo>
                    <a:lnTo>
                      <a:pt x="99622" y="95137"/>
                    </a:lnTo>
                    <a:cubicBezTo>
                      <a:pt x="99727" y="95111"/>
                      <a:pt x="99857" y="95111"/>
                      <a:pt x="99961" y="95137"/>
                    </a:cubicBezTo>
                    <a:lnTo>
                      <a:pt x="100013" y="95137"/>
                    </a:lnTo>
                    <a:lnTo>
                      <a:pt x="100013" y="95137"/>
                    </a:lnTo>
                    <a:lnTo>
                      <a:pt x="100013" y="95137"/>
                    </a:lnTo>
                    <a:lnTo>
                      <a:pt x="100092" y="95137"/>
                    </a:lnTo>
                    <a:lnTo>
                      <a:pt x="100405" y="95163"/>
                    </a:lnTo>
                    <a:lnTo>
                      <a:pt x="100405" y="95163"/>
                    </a:lnTo>
                    <a:cubicBezTo>
                      <a:pt x="100483" y="95163"/>
                      <a:pt x="100535" y="95163"/>
                      <a:pt x="100613" y="95189"/>
                    </a:cubicBezTo>
                    <a:lnTo>
                      <a:pt x="100639" y="95189"/>
                    </a:lnTo>
                    <a:lnTo>
                      <a:pt x="100926" y="95241"/>
                    </a:lnTo>
                    <a:cubicBezTo>
                      <a:pt x="100978" y="95267"/>
                      <a:pt x="101056" y="95241"/>
                      <a:pt x="101082" y="95189"/>
                    </a:cubicBezTo>
                    <a:cubicBezTo>
                      <a:pt x="101108" y="95137"/>
                      <a:pt x="101082" y="95059"/>
                      <a:pt x="101030" y="95033"/>
                    </a:cubicBezTo>
                    <a:cubicBezTo>
                      <a:pt x="101030" y="95007"/>
                      <a:pt x="101030" y="95007"/>
                      <a:pt x="101004" y="95007"/>
                    </a:cubicBezTo>
                    <a:lnTo>
                      <a:pt x="100952" y="94981"/>
                    </a:lnTo>
                    <a:cubicBezTo>
                      <a:pt x="100900" y="94981"/>
                      <a:pt x="100848" y="94955"/>
                      <a:pt x="100822" y="94955"/>
                    </a:cubicBezTo>
                    <a:cubicBezTo>
                      <a:pt x="100743" y="94955"/>
                      <a:pt x="100691" y="94928"/>
                      <a:pt x="100613" y="94928"/>
                    </a:cubicBezTo>
                    <a:lnTo>
                      <a:pt x="100561" y="94928"/>
                    </a:lnTo>
                    <a:lnTo>
                      <a:pt x="100092" y="94850"/>
                    </a:lnTo>
                    <a:lnTo>
                      <a:pt x="100040" y="94850"/>
                    </a:lnTo>
                    <a:lnTo>
                      <a:pt x="99987" y="94850"/>
                    </a:lnTo>
                    <a:lnTo>
                      <a:pt x="99622" y="94798"/>
                    </a:lnTo>
                    <a:cubicBezTo>
                      <a:pt x="99440" y="94772"/>
                      <a:pt x="99283" y="94746"/>
                      <a:pt x="99127" y="94746"/>
                    </a:cubicBezTo>
                    <a:lnTo>
                      <a:pt x="98971" y="94746"/>
                    </a:lnTo>
                    <a:lnTo>
                      <a:pt x="98918" y="94746"/>
                    </a:lnTo>
                    <a:cubicBezTo>
                      <a:pt x="98762" y="94720"/>
                      <a:pt x="98632" y="94746"/>
                      <a:pt x="98475" y="94772"/>
                    </a:cubicBezTo>
                    <a:cubicBezTo>
                      <a:pt x="98371" y="94772"/>
                      <a:pt x="98293" y="94798"/>
                      <a:pt x="98188" y="94850"/>
                    </a:cubicBezTo>
                    <a:cubicBezTo>
                      <a:pt x="98110" y="94876"/>
                      <a:pt x="98032" y="94902"/>
                      <a:pt x="97954" y="94955"/>
                    </a:cubicBezTo>
                    <a:cubicBezTo>
                      <a:pt x="97849" y="94981"/>
                      <a:pt x="97797" y="95007"/>
                      <a:pt x="97693" y="95059"/>
                    </a:cubicBezTo>
                    <a:lnTo>
                      <a:pt x="97693" y="95059"/>
                    </a:lnTo>
                    <a:lnTo>
                      <a:pt x="97693" y="95059"/>
                    </a:lnTo>
                    <a:lnTo>
                      <a:pt x="97693" y="95059"/>
                    </a:lnTo>
                    <a:lnTo>
                      <a:pt x="97693" y="95059"/>
                    </a:lnTo>
                    <a:lnTo>
                      <a:pt x="97615" y="95111"/>
                    </a:lnTo>
                    <a:lnTo>
                      <a:pt x="97302" y="95293"/>
                    </a:lnTo>
                    <a:cubicBezTo>
                      <a:pt x="97198" y="95320"/>
                      <a:pt x="97067" y="95372"/>
                      <a:pt x="96963" y="95398"/>
                    </a:cubicBezTo>
                    <a:cubicBezTo>
                      <a:pt x="96911" y="95398"/>
                      <a:pt x="96859" y="95424"/>
                      <a:pt x="96780" y="95424"/>
                    </a:cubicBezTo>
                    <a:cubicBezTo>
                      <a:pt x="96702" y="95424"/>
                      <a:pt x="96598" y="95424"/>
                      <a:pt x="96494" y="95424"/>
                    </a:cubicBezTo>
                    <a:lnTo>
                      <a:pt x="96155" y="95398"/>
                    </a:lnTo>
                    <a:cubicBezTo>
                      <a:pt x="96077" y="95398"/>
                      <a:pt x="95998" y="95372"/>
                      <a:pt x="95868" y="95346"/>
                    </a:cubicBezTo>
                    <a:lnTo>
                      <a:pt x="95868" y="95346"/>
                    </a:lnTo>
                    <a:lnTo>
                      <a:pt x="95347" y="95163"/>
                    </a:lnTo>
                    <a:lnTo>
                      <a:pt x="95138" y="95085"/>
                    </a:lnTo>
                    <a:lnTo>
                      <a:pt x="95086" y="95085"/>
                    </a:lnTo>
                    <a:lnTo>
                      <a:pt x="95060" y="95085"/>
                    </a:lnTo>
                    <a:lnTo>
                      <a:pt x="95034" y="95085"/>
                    </a:lnTo>
                    <a:lnTo>
                      <a:pt x="94955" y="95059"/>
                    </a:lnTo>
                    <a:cubicBezTo>
                      <a:pt x="94825" y="95007"/>
                      <a:pt x="94695" y="94955"/>
                      <a:pt x="94564" y="94928"/>
                    </a:cubicBezTo>
                    <a:lnTo>
                      <a:pt x="94564" y="94928"/>
                    </a:lnTo>
                    <a:cubicBezTo>
                      <a:pt x="94408" y="94876"/>
                      <a:pt x="94251" y="94824"/>
                      <a:pt x="94095" y="94746"/>
                    </a:cubicBezTo>
                    <a:lnTo>
                      <a:pt x="93991" y="94694"/>
                    </a:lnTo>
                    <a:lnTo>
                      <a:pt x="93939" y="94668"/>
                    </a:lnTo>
                    <a:lnTo>
                      <a:pt x="93939" y="94668"/>
                    </a:lnTo>
                    <a:cubicBezTo>
                      <a:pt x="93834" y="94616"/>
                      <a:pt x="93730" y="94537"/>
                      <a:pt x="93652" y="94485"/>
                    </a:cubicBezTo>
                    <a:lnTo>
                      <a:pt x="93652" y="94485"/>
                    </a:lnTo>
                    <a:lnTo>
                      <a:pt x="93652" y="94485"/>
                    </a:lnTo>
                    <a:lnTo>
                      <a:pt x="93574" y="94459"/>
                    </a:lnTo>
                    <a:lnTo>
                      <a:pt x="93574" y="94459"/>
                    </a:lnTo>
                    <a:lnTo>
                      <a:pt x="93574" y="94459"/>
                    </a:lnTo>
                    <a:lnTo>
                      <a:pt x="93574" y="94459"/>
                    </a:lnTo>
                    <a:lnTo>
                      <a:pt x="93574" y="94459"/>
                    </a:lnTo>
                    <a:lnTo>
                      <a:pt x="93574" y="94459"/>
                    </a:lnTo>
                    <a:lnTo>
                      <a:pt x="93574" y="94459"/>
                    </a:lnTo>
                    <a:lnTo>
                      <a:pt x="93574" y="94459"/>
                    </a:lnTo>
                    <a:lnTo>
                      <a:pt x="93417" y="94329"/>
                    </a:lnTo>
                    <a:cubicBezTo>
                      <a:pt x="93339" y="94277"/>
                      <a:pt x="93261" y="94198"/>
                      <a:pt x="93183" y="94120"/>
                    </a:cubicBezTo>
                    <a:lnTo>
                      <a:pt x="93052" y="93938"/>
                    </a:lnTo>
                    <a:cubicBezTo>
                      <a:pt x="93026" y="93912"/>
                      <a:pt x="93000" y="93860"/>
                      <a:pt x="92974" y="93833"/>
                    </a:cubicBezTo>
                    <a:lnTo>
                      <a:pt x="92974" y="93833"/>
                    </a:lnTo>
                    <a:lnTo>
                      <a:pt x="92974" y="93833"/>
                    </a:lnTo>
                    <a:lnTo>
                      <a:pt x="92948" y="93755"/>
                    </a:lnTo>
                    <a:cubicBezTo>
                      <a:pt x="92844" y="93599"/>
                      <a:pt x="92765" y="93494"/>
                      <a:pt x="92713" y="93390"/>
                    </a:cubicBezTo>
                    <a:cubicBezTo>
                      <a:pt x="92661" y="93286"/>
                      <a:pt x="92635" y="93234"/>
                      <a:pt x="92583" y="93156"/>
                    </a:cubicBezTo>
                    <a:lnTo>
                      <a:pt x="92583" y="93156"/>
                    </a:lnTo>
                    <a:lnTo>
                      <a:pt x="92583" y="93156"/>
                    </a:lnTo>
                    <a:lnTo>
                      <a:pt x="92583" y="93156"/>
                    </a:lnTo>
                    <a:lnTo>
                      <a:pt x="92531" y="93051"/>
                    </a:lnTo>
                    <a:cubicBezTo>
                      <a:pt x="92479" y="92921"/>
                      <a:pt x="92400" y="92791"/>
                      <a:pt x="92296" y="92608"/>
                    </a:cubicBezTo>
                    <a:lnTo>
                      <a:pt x="92166" y="92399"/>
                    </a:lnTo>
                    <a:lnTo>
                      <a:pt x="92166" y="92399"/>
                    </a:lnTo>
                    <a:lnTo>
                      <a:pt x="92166" y="92399"/>
                    </a:lnTo>
                    <a:lnTo>
                      <a:pt x="92166" y="92347"/>
                    </a:lnTo>
                    <a:lnTo>
                      <a:pt x="92166" y="92321"/>
                    </a:lnTo>
                    <a:lnTo>
                      <a:pt x="92114" y="92243"/>
                    </a:lnTo>
                    <a:lnTo>
                      <a:pt x="91957" y="91982"/>
                    </a:lnTo>
                    <a:lnTo>
                      <a:pt x="91957" y="91982"/>
                    </a:lnTo>
                    <a:lnTo>
                      <a:pt x="91931" y="91930"/>
                    </a:lnTo>
                    <a:lnTo>
                      <a:pt x="91931" y="91930"/>
                    </a:lnTo>
                    <a:lnTo>
                      <a:pt x="91905" y="91878"/>
                    </a:lnTo>
                    <a:cubicBezTo>
                      <a:pt x="91749" y="91591"/>
                      <a:pt x="91566" y="91357"/>
                      <a:pt x="91384" y="91096"/>
                    </a:cubicBezTo>
                    <a:lnTo>
                      <a:pt x="91331" y="91044"/>
                    </a:lnTo>
                    <a:lnTo>
                      <a:pt x="91227" y="90913"/>
                    </a:lnTo>
                    <a:lnTo>
                      <a:pt x="91201" y="90913"/>
                    </a:lnTo>
                    <a:lnTo>
                      <a:pt x="91201" y="90913"/>
                    </a:lnTo>
                    <a:cubicBezTo>
                      <a:pt x="91149" y="90835"/>
                      <a:pt x="91097" y="90783"/>
                      <a:pt x="91045" y="90757"/>
                    </a:cubicBezTo>
                    <a:cubicBezTo>
                      <a:pt x="90914" y="90627"/>
                      <a:pt x="90758" y="90522"/>
                      <a:pt x="90627" y="90418"/>
                    </a:cubicBezTo>
                    <a:cubicBezTo>
                      <a:pt x="90523" y="90340"/>
                      <a:pt x="90393" y="90262"/>
                      <a:pt x="90236" y="90157"/>
                    </a:cubicBezTo>
                    <a:cubicBezTo>
                      <a:pt x="90106" y="90079"/>
                      <a:pt x="89950" y="90001"/>
                      <a:pt x="89793" y="89923"/>
                    </a:cubicBezTo>
                    <a:lnTo>
                      <a:pt x="89793" y="89923"/>
                    </a:lnTo>
                    <a:lnTo>
                      <a:pt x="89689" y="89870"/>
                    </a:lnTo>
                    <a:lnTo>
                      <a:pt x="89689" y="89870"/>
                    </a:lnTo>
                    <a:lnTo>
                      <a:pt x="89532" y="89818"/>
                    </a:lnTo>
                    <a:lnTo>
                      <a:pt x="89532" y="89818"/>
                    </a:lnTo>
                    <a:lnTo>
                      <a:pt x="89480" y="89818"/>
                    </a:lnTo>
                    <a:cubicBezTo>
                      <a:pt x="89428" y="89792"/>
                      <a:pt x="89376" y="89792"/>
                      <a:pt x="89298" y="89766"/>
                    </a:cubicBezTo>
                    <a:lnTo>
                      <a:pt x="89298" y="89766"/>
                    </a:lnTo>
                    <a:lnTo>
                      <a:pt x="89246" y="89766"/>
                    </a:lnTo>
                    <a:cubicBezTo>
                      <a:pt x="89194" y="89766"/>
                      <a:pt x="89115" y="89740"/>
                      <a:pt x="89037" y="89740"/>
                    </a:cubicBezTo>
                    <a:lnTo>
                      <a:pt x="89037" y="89740"/>
                    </a:lnTo>
                    <a:lnTo>
                      <a:pt x="88776" y="89688"/>
                    </a:lnTo>
                    <a:cubicBezTo>
                      <a:pt x="88698" y="89688"/>
                      <a:pt x="88620" y="89662"/>
                      <a:pt x="88516" y="89662"/>
                    </a:cubicBezTo>
                    <a:lnTo>
                      <a:pt x="88516" y="89662"/>
                    </a:lnTo>
                    <a:lnTo>
                      <a:pt x="88490" y="89662"/>
                    </a:lnTo>
                    <a:lnTo>
                      <a:pt x="88359" y="89636"/>
                    </a:lnTo>
                    <a:lnTo>
                      <a:pt x="88203" y="89610"/>
                    </a:lnTo>
                    <a:lnTo>
                      <a:pt x="88151" y="89610"/>
                    </a:lnTo>
                    <a:lnTo>
                      <a:pt x="88098" y="89610"/>
                    </a:lnTo>
                    <a:lnTo>
                      <a:pt x="88046" y="89584"/>
                    </a:lnTo>
                    <a:lnTo>
                      <a:pt x="87942" y="89558"/>
                    </a:lnTo>
                    <a:lnTo>
                      <a:pt x="87942" y="89558"/>
                    </a:lnTo>
                    <a:lnTo>
                      <a:pt x="87890" y="89558"/>
                    </a:lnTo>
                    <a:lnTo>
                      <a:pt x="87890" y="89558"/>
                    </a:lnTo>
                    <a:cubicBezTo>
                      <a:pt x="87733" y="89505"/>
                      <a:pt x="87577" y="89453"/>
                      <a:pt x="87447" y="89375"/>
                    </a:cubicBezTo>
                    <a:lnTo>
                      <a:pt x="87395" y="89375"/>
                    </a:lnTo>
                    <a:lnTo>
                      <a:pt x="87082" y="89193"/>
                    </a:lnTo>
                    <a:lnTo>
                      <a:pt x="86899" y="89088"/>
                    </a:lnTo>
                    <a:lnTo>
                      <a:pt x="86899" y="89088"/>
                    </a:lnTo>
                    <a:lnTo>
                      <a:pt x="86899" y="89088"/>
                    </a:lnTo>
                    <a:lnTo>
                      <a:pt x="86899" y="89088"/>
                    </a:lnTo>
                    <a:lnTo>
                      <a:pt x="86821" y="89036"/>
                    </a:lnTo>
                    <a:lnTo>
                      <a:pt x="86795" y="89010"/>
                    </a:lnTo>
                    <a:lnTo>
                      <a:pt x="86795" y="89010"/>
                    </a:lnTo>
                    <a:cubicBezTo>
                      <a:pt x="86743" y="88984"/>
                      <a:pt x="86638" y="88932"/>
                      <a:pt x="86560" y="88854"/>
                    </a:cubicBezTo>
                    <a:lnTo>
                      <a:pt x="86508" y="88828"/>
                    </a:lnTo>
                    <a:lnTo>
                      <a:pt x="86508" y="88828"/>
                    </a:lnTo>
                    <a:lnTo>
                      <a:pt x="86508" y="88828"/>
                    </a:lnTo>
                    <a:lnTo>
                      <a:pt x="86508" y="88828"/>
                    </a:lnTo>
                    <a:lnTo>
                      <a:pt x="86508" y="88828"/>
                    </a:lnTo>
                    <a:lnTo>
                      <a:pt x="86508" y="88828"/>
                    </a:lnTo>
                    <a:cubicBezTo>
                      <a:pt x="86560" y="88775"/>
                      <a:pt x="86638" y="88671"/>
                      <a:pt x="86743" y="88593"/>
                    </a:cubicBezTo>
                    <a:cubicBezTo>
                      <a:pt x="87003" y="88384"/>
                      <a:pt x="87290" y="88202"/>
                      <a:pt x="87577" y="88045"/>
                    </a:cubicBezTo>
                    <a:lnTo>
                      <a:pt x="87812" y="87941"/>
                    </a:lnTo>
                    <a:lnTo>
                      <a:pt x="87838" y="87941"/>
                    </a:lnTo>
                    <a:lnTo>
                      <a:pt x="87838" y="87941"/>
                    </a:lnTo>
                    <a:lnTo>
                      <a:pt x="87838" y="87941"/>
                    </a:lnTo>
                    <a:lnTo>
                      <a:pt x="87864" y="87941"/>
                    </a:lnTo>
                    <a:lnTo>
                      <a:pt x="87968" y="87889"/>
                    </a:lnTo>
                    <a:lnTo>
                      <a:pt x="88151" y="87811"/>
                    </a:lnTo>
                    <a:lnTo>
                      <a:pt x="88151" y="87811"/>
                    </a:lnTo>
                    <a:lnTo>
                      <a:pt x="88203" y="87785"/>
                    </a:lnTo>
                    <a:lnTo>
                      <a:pt x="88437" y="87680"/>
                    </a:lnTo>
                    <a:cubicBezTo>
                      <a:pt x="88568" y="87628"/>
                      <a:pt x="88698" y="87576"/>
                      <a:pt x="88881" y="87498"/>
                    </a:cubicBezTo>
                    <a:lnTo>
                      <a:pt x="89141" y="87420"/>
                    </a:lnTo>
                    <a:cubicBezTo>
                      <a:pt x="89194" y="87420"/>
                      <a:pt x="89246" y="87394"/>
                      <a:pt x="89298" y="87394"/>
                    </a:cubicBezTo>
                    <a:lnTo>
                      <a:pt x="89611" y="87394"/>
                    </a:lnTo>
                    <a:lnTo>
                      <a:pt x="89637" y="87394"/>
                    </a:lnTo>
                    <a:cubicBezTo>
                      <a:pt x="89845" y="87341"/>
                      <a:pt x="90054" y="87315"/>
                      <a:pt x="90236" y="87315"/>
                    </a:cubicBezTo>
                    <a:lnTo>
                      <a:pt x="90367" y="87315"/>
                    </a:lnTo>
                    <a:lnTo>
                      <a:pt x="90393" y="87315"/>
                    </a:lnTo>
                    <a:cubicBezTo>
                      <a:pt x="90471" y="87315"/>
                      <a:pt x="90706" y="87263"/>
                      <a:pt x="90940" y="87263"/>
                    </a:cubicBezTo>
                    <a:lnTo>
                      <a:pt x="91123" y="87263"/>
                    </a:lnTo>
                    <a:lnTo>
                      <a:pt x="91279" y="87263"/>
                    </a:lnTo>
                    <a:lnTo>
                      <a:pt x="91462" y="87263"/>
                    </a:lnTo>
                    <a:lnTo>
                      <a:pt x="92061" y="87263"/>
                    </a:lnTo>
                    <a:lnTo>
                      <a:pt x="92296" y="87263"/>
                    </a:lnTo>
                    <a:cubicBezTo>
                      <a:pt x="92505" y="87237"/>
                      <a:pt x="92739" y="87185"/>
                      <a:pt x="92974" y="87133"/>
                    </a:cubicBezTo>
                    <a:cubicBezTo>
                      <a:pt x="93183" y="87081"/>
                      <a:pt x="93391" y="87003"/>
                      <a:pt x="93574" y="86924"/>
                    </a:cubicBezTo>
                    <a:lnTo>
                      <a:pt x="94095" y="86742"/>
                    </a:lnTo>
                    <a:lnTo>
                      <a:pt x="94199" y="86690"/>
                    </a:lnTo>
                    <a:lnTo>
                      <a:pt x="94330" y="86690"/>
                    </a:lnTo>
                    <a:lnTo>
                      <a:pt x="94695" y="86690"/>
                    </a:lnTo>
                    <a:lnTo>
                      <a:pt x="95477" y="86690"/>
                    </a:lnTo>
                    <a:lnTo>
                      <a:pt x="95868" y="86690"/>
                    </a:lnTo>
                    <a:lnTo>
                      <a:pt x="96050" y="86690"/>
                    </a:lnTo>
                    <a:lnTo>
                      <a:pt x="96155" y="86690"/>
                    </a:lnTo>
                    <a:lnTo>
                      <a:pt x="96181" y="86690"/>
                    </a:lnTo>
                    <a:lnTo>
                      <a:pt x="96207" y="86690"/>
                    </a:lnTo>
                    <a:lnTo>
                      <a:pt x="96207" y="86690"/>
                    </a:lnTo>
                    <a:cubicBezTo>
                      <a:pt x="96442" y="86664"/>
                      <a:pt x="96650" y="86611"/>
                      <a:pt x="96859" y="86559"/>
                    </a:cubicBezTo>
                    <a:lnTo>
                      <a:pt x="96859" y="86559"/>
                    </a:lnTo>
                    <a:lnTo>
                      <a:pt x="96885" y="86559"/>
                    </a:lnTo>
                    <a:lnTo>
                      <a:pt x="96911" y="86559"/>
                    </a:lnTo>
                    <a:lnTo>
                      <a:pt x="97067" y="86533"/>
                    </a:lnTo>
                    <a:lnTo>
                      <a:pt x="97119" y="86533"/>
                    </a:lnTo>
                    <a:lnTo>
                      <a:pt x="97119" y="86533"/>
                    </a:lnTo>
                    <a:lnTo>
                      <a:pt x="97119" y="86533"/>
                    </a:lnTo>
                    <a:lnTo>
                      <a:pt x="97172" y="86533"/>
                    </a:lnTo>
                    <a:lnTo>
                      <a:pt x="97198" y="86533"/>
                    </a:lnTo>
                    <a:lnTo>
                      <a:pt x="97563" y="86429"/>
                    </a:lnTo>
                    <a:cubicBezTo>
                      <a:pt x="97615" y="86429"/>
                      <a:pt x="97667" y="86403"/>
                      <a:pt x="97693" y="86403"/>
                    </a:cubicBezTo>
                    <a:cubicBezTo>
                      <a:pt x="97771" y="86403"/>
                      <a:pt x="97823" y="86403"/>
                      <a:pt x="97876" y="86403"/>
                    </a:cubicBezTo>
                    <a:cubicBezTo>
                      <a:pt x="98084" y="86429"/>
                      <a:pt x="98293" y="86455"/>
                      <a:pt x="98423" y="86481"/>
                    </a:cubicBezTo>
                    <a:lnTo>
                      <a:pt x="98449" y="86481"/>
                    </a:lnTo>
                    <a:cubicBezTo>
                      <a:pt x="98632" y="86533"/>
                      <a:pt x="98814" y="86559"/>
                      <a:pt x="98997" y="86585"/>
                    </a:cubicBezTo>
                    <a:lnTo>
                      <a:pt x="99023" y="86585"/>
                    </a:lnTo>
                    <a:lnTo>
                      <a:pt x="99049" y="86585"/>
                    </a:lnTo>
                    <a:cubicBezTo>
                      <a:pt x="99153" y="86611"/>
                      <a:pt x="99336" y="86664"/>
                      <a:pt x="99466" y="86690"/>
                    </a:cubicBezTo>
                    <a:lnTo>
                      <a:pt x="99596" y="86742"/>
                    </a:lnTo>
                    <a:lnTo>
                      <a:pt x="99727" y="86768"/>
                    </a:lnTo>
                    <a:lnTo>
                      <a:pt x="99909" y="86820"/>
                    </a:lnTo>
                    <a:lnTo>
                      <a:pt x="99935" y="86820"/>
                    </a:lnTo>
                    <a:lnTo>
                      <a:pt x="99935" y="86820"/>
                    </a:lnTo>
                    <a:lnTo>
                      <a:pt x="100118" y="86898"/>
                    </a:lnTo>
                    <a:lnTo>
                      <a:pt x="100665" y="87133"/>
                    </a:lnTo>
                    <a:lnTo>
                      <a:pt x="100691" y="87133"/>
                    </a:lnTo>
                    <a:lnTo>
                      <a:pt x="100743" y="87133"/>
                    </a:lnTo>
                    <a:lnTo>
                      <a:pt x="100743" y="87133"/>
                    </a:lnTo>
                    <a:cubicBezTo>
                      <a:pt x="100978" y="87237"/>
                      <a:pt x="101213" y="87341"/>
                      <a:pt x="101473" y="87420"/>
                    </a:cubicBezTo>
                    <a:lnTo>
                      <a:pt x="102256" y="87680"/>
                    </a:lnTo>
                    <a:cubicBezTo>
                      <a:pt x="102542" y="87759"/>
                      <a:pt x="102803" y="87811"/>
                      <a:pt x="103090" y="87863"/>
                    </a:cubicBezTo>
                    <a:lnTo>
                      <a:pt x="103272" y="87863"/>
                    </a:lnTo>
                    <a:lnTo>
                      <a:pt x="103664" y="87863"/>
                    </a:lnTo>
                    <a:cubicBezTo>
                      <a:pt x="103716" y="87863"/>
                      <a:pt x="103742" y="87863"/>
                      <a:pt x="103794" y="87863"/>
                    </a:cubicBezTo>
                    <a:lnTo>
                      <a:pt x="103950" y="87863"/>
                    </a:lnTo>
                    <a:cubicBezTo>
                      <a:pt x="104133" y="87863"/>
                      <a:pt x="104367" y="87811"/>
                      <a:pt x="104524" y="87785"/>
                    </a:cubicBezTo>
                    <a:lnTo>
                      <a:pt x="104602" y="87785"/>
                    </a:lnTo>
                    <a:lnTo>
                      <a:pt x="104654" y="87785"/>
                    </a:lnTo>
                    <a:lnTo>
                      <a:pt x="104759" y="87759"/>
                    </a:lnTo>
                    <a:lnTo>
                      <a:pt x="104863" y="87759"/>
                    </a:lnTo>
                    <a:lnTo>
                      <a:pt x="104889" y="87759"/>
                    </a:lnTo>
                    <a:lnTo>
                      <a:pt x="104889" y="87759"/>
                    </a:lnTo>
                    <a:lnTo>
                      <a:pt x="105097" y="87733"/>
                    </a:lnTo>
                    <a:cubicBezTo>
                      <a:pt x="105254" y="87707"/>
                      <a:pt x="105410" y="87680"/>
                      <a:pt x="105489" y="87654"/>
                    </a:cubicBezTo>
                    <a:lnTo>
                      <a:pt x="105515" y="87654"/>
                    </a:lnTo>
                    <a:cubicBezTo>
                      <a:pt x="105775" y="87602"/>
                      <a:pt x="106062" y="87550"/>
                      <a:pt x="106297" y="87498"/>
                    </a:cubicBezTo>
                    <a:lnTo>
                      <a:pt x="106323" y="87498"/>
                    </a:lnTo>
                    <a:lnTo>
                      <a:pt x="106349" y="87498"/>
                    </a:lnTo>
                    <a:lnTo>
                      <a:pt x="106610" y="87446"/>
                    </a:lnTo>
                    <a:cubicBezTo>
                      <a:pt x="106714" y="87420"/>
                      <a:pt x="106844" y="87420"/>
                      <a:pt x="106975" y="87420"/>
                    </a:cubicBezTo>
                    <a:lnTo>
                      <a:pt x="107053" y="87420"/>
                    </a:lnTo>
                    <a:lnTo>
                      <a:pt x="107157" y="87420"/>
                    </a:lnTo>
                    <a:lnTo>
                      <a:pt x="107366" y="87394"/>
                    </a:lnTo>
                    <a:lnTo>
                      <a:pt x="107418" y="87394"/>
                    </a:lnTo>
                    <a:cubicBezTo>
                      <a:pt x="107470" y="87368"/>
                      <a:pt x="107522" y="87368"/>
                      <a:pt x="107574" y="87368"/>
                    </a:cubicBezTo>
                    <a:lnTo>
                      <a:pt x="107783" y="87315"/>
                    </a:lnTo>
                    <a:lnTo>
                      <a:pt x="107835" y="87315"/>
                    </a:lnTo>
                    <a:cubicBezTo>
                      <a:pt x="107965" y="87289"/>
                      <a:pt x="108278" y="87237"/>
                      <a:pt x="108565" y="87159"/>
                    </a:cubicBezTo>
                    <a:lnTo>
                      <a:pt x="108722" y="87107"/>
                    </a:lnTo>
                    <a:lnTo>
                      <a:pt x="108826" y="87107"/>
                    </a:lnTo>
                    <a:lnTo>
                      <a:pt x="108852" y="87107"/>
                    </a:lnTo>
                    <a:cubicBezTo>
                      <a:pt x="108982" y="87081"/>
                      <a:pt x="109139" y="87029"/>
                      <a:pt x="109269" y="87003"/>
                    </a:cubicBezTo>
                    <a:lnTo>
                      <a:pt x="109373" y="87003"/>
                    </a:lnTo>
                    <a:cubicBezTo>
                      <a:pt x="109452" y="86976"/>
                      <a:pt x="109556" y="86976"/>
                      <a:pt x="109634" y="87003"/>
                    </a:cubicBezTo>
                    <a:lnTo>
                      <a:pt x="109817" y="87003"/>
                    </a:lnTo>
                    <a:lnTo>
                      <a:pt x="110416" y="87237"/>
                    </a:lnTo>
                    <a:lnTo>
                      <a:pt x="110885" y="87420"/>
                    </a:lnTo>
                    <a:lnTo>
                      <a:pt x="110964" y="87446"/>
                    </a:lnTo>
                    <a:lnTo>
                      <a:pt x="110990" y="87446"/>
                    </a:lnTo>
                    <a:lnTo>
                      <a:pt x="111329" y="87576"/>
                    </a:lnTo>
                    <a:cubicBezTo>
                      <a:pt x="111537" y="87654"/>
                      <a:pt x="111720" y="87733"/>
                      <a:pt x="111954" y="87811"/>
                    </a:cubicBezTo>
                    <a:lnTo>
                      <a:pt x="112007" y="87811"/>
                    </a:lnTo>
                    <a:lnTo>
                      <a:pt x="112346" y="87941"/>
                    </a:lnTo>
                    <a:cubicBezTo>
                      <a:pt x="112398" y="87967"/>
                      <a:pt x="112450" y="87993"/>
                      <a:pt x="112502" y="88019"/>
                    </a:cubicBezTo>
                    <a:lnTo>
                      <a:pt x="112528" y="88019"/>
                    </a:lnTo>
                    <a:lnTo>
                      <a:pt x="112606" y="88045"/>
                    </a:lnTo>
                    <a:lnTo>
                      <a:pt x="112632" y="88045"/>
                    </a:lnTo>
                    <a:lnTo>
                      <a:pt x="112632" y="88045"/>
                    </a:lnTo>
                    <a:lnTo>
                      <a:pt x="112789" y="88098"/>
                    </a:lnTo>
                    <a:lnTo>
                      <a:pt x="112919" y="88150"/>
                    </a:lnTo>
                    <a:lnTo>
                      <a:pt x="112919" y="88150"/>
                    </a:lnTo>
                    <a:cubicBezTo>
                      <a:pt x="112997" y="88202"/>
                      <a:pt x="113076" y="88228"/>
                      <a:pt x="113180" y="88280"/>
                    </a:cubicBezTo>
                    <a:lnTo>
                      <a:pt x="113232" y="88306"/>
                    </a:lnTo>
                    <a:lnTo>
                      <a:pt x="113779" y="88593"/>
                    </a:lnTo>
                    <a:cubicBezTo>
                      <a:pt x="113936" y="88697"/>
                      <a:pt x="114118" y="88802"/>
                      <a:pt x="114197" y="88854"/>
                    </a:cubicBezTo>
                    <a:lnTo>
                      <a:pt x="114197" y="88854"/>
                    </a:lnTo>
                    <a:lnTo>
                      <a:pt x="114249" y="88880"/>
                    </a:lnTo>
                    <a:lnTo>
                      <a:pt x="114327" y="88932"/>
                    </a:lnTo>
                    <a:cubicBezTo>
                      <a:pt x="114379" y="88984"/>
                      <a:pt x="114431" y="89010"/>
                      <a:pt x="114483" y="89036"/>
                    </a:cubicBezTo>
                    <a:lnTo>
                      <a:pt x="114588" y="89140"/>
                    </a:lnTo>
                    <a:lnTo>
                      <a:pt x="114666" y="89193"/>
                    </a:lnTo>
                    <a:cubicBezTo>
                      <a:pt x="114692" y="89219"/>
                      <a:pt x="114718" y="89245"/>
                      <a:pt x="114744" y="89271"/>
                    </a:cubicBezTo>
                    <a:lnTo>
                      <a:pt x="114744" y="89271"/>
                    </a:lnTo>
                    <a:lnTo>
                      <a:pt x="114744" y="89271"/>
                    </a:lnTo>
                    <a:lnTo>
                      <a:pt x="114744" y="89297"/>
                    </a:lnTo>
                    <a:lnTo>
                      <a:pt x="114796" y="89323"/>
                    </a:lnTo>
                    <a:lnTo>
                      <a:pt x="114796" y="89323"/>
                    </a:lnTo>
                    <a:lnTo>
                      <a:pt x="114796" y="89323"/>
                    </a:lnTo>
                    <a:lnTo>
                      <a:pt x="114796" y="89323"/>
                    </a:lnTo>
                    <a:cubicBezTo>
                      <a:pt x="114875" y="89401"/>
                      <a:pt x="114953" y="89479"/>
                      <a:pt x="115005" y="89558"/>
                    </a:cubicBezTo>
                    <a:lnTo>
                      <a:pt x="115083" y="89610"/>
                    </a:lnTo>
                    <a:lnTo>
                      <a:pt x="115318" y="89870"/>
                    </a:lnTo>
                    <a:lnTo>
                      <a:pt x="115396" y="89949"/>
                    </a:lnTo>
                    <a:lnTo>
                      <a:pt x="115448" y="90027"/>
                    </a:lnTo>
                    <a:lnTo>
                      <a:pt x="115500" y="90079"/>
                    </a:lnTo>
                    <a:cubicBezTo>
                      <a:pt x="115552" y="90131"/>
                      <a:pt x="115605" y="90209"/>
                      <a:pt x="115657" y="90262"/>
                    </a:cubicBezTo>
                    <a:cubicBezTo>
                      <a:pt x="115709" y="90340"/>
                      <a:pt x="115787" y="90444"/>
                      <a:pt x="115839" y="90496"/>
                    </a:cubicBezTo>
                    <a:lnTo>
                      <a:pt x="115839" y="90496"/>
                    </a:lnTo>
                    <a:lnTo>
                      <a:pt x="115839" y="90496"/>
                    </a:lnTo>
                    <a:lnTo>
                      <a:pt x="115839" y="90522"/>
                    </a:lnTo>
                    <a:lnTo>
                      <a:pt x="115943" y="90627"/>
                    </a:lnTo>
                    <a:cubicBezTo>
                      <a:pt x="116126" y="90887"/>
                      <a:pt x="116308" y="91122"/>
                      <a:pt x="116517" y="91383"/>
                    </a:cubicBezTo>
                    <a:lnTo>
                      <a:pt x="116517" y="91383"/>
                    </a:lnTo>
                    <a:lnTo>
                      <a:pt x="116517" y="91383"/>
                    </a:lnTo>
                    <a:cubicBezTo>
                      <a:pt x="116543" y="91461"/>
                      <a:pt x="116569" y="91565"/>
                      <a:pt x="116595" y="91617"/>
                    </a:cubicBezTo>
                    <a:lnTo>
                      <a:pt x="116595" y="91617"/>
                    </a:lnTo>
                    <a:lnTo>
                      <a:pt x="116595" y="91643"/>
                    </a:lnTo>
                    <a:lnTo>
                      <a:pt x="116621" y="91800"/>
                    </a:lnTo>
                    <a:cubicBezTo>
                      <a:pt x="116673" y="91956"/>
                      <a:pt x="116752" y="92139"/>
                      <a:pt x="116830" y="92295"/>
                    </a:cubicBezTo>
                    <a:lnTo>
                      <a:pt x="116856" y="92347"/>
                    </a:lnTo>
                    <a:cubicBezTo>
                      <a:pt x="116882" y="92373"/>
                      <a:pt x="116908" y="92452"/>
                      <a:pt x="116934" y="92504"/>
                    </a:cubicBezTo>
                    <a:cubicBezTo>
                      <a:pt x="117091" y="92738"/>
                      <a:pt x="117273" y="92973"/>
                      <a:pt x="117430" y="93208"/>
                    </a:cubicBezTo>
                    <a:cubicBezTo>
                      <a:pt x="117586" y="93442"/>
                      <a:pt x="117769" y="93677"/>
                      <a:pt x="117977" y="93886"/>
                    </a:cubicBezTo>
                    <a:cubicBezTo>
                      <a:pt x="118134" y="94068"/>
                      <a:pt x="118290" y="94225"/>
                      <a:pt x="118446" y="94381"/>
                    </a:cubicBezTo>
                    <a:lnTo>
                      <a:pt x="118446" y="94381"/>
                    </a:lnTo>
                    <a:lnTo>
                      <a:pt x="118446" y="94381"/>
                    </a:lnTo>
                    <a:lnTo>
                      <a:pt x="118446" y="94381"/>
                    </a:lnTo>
                    <a:lnTo>
                      <a:pt x="118446" y="94381"/>
                    </a:lnTo>
                    <a:lnTo>
                      <a:pt x="118446" y="94381"/>
                    </a:lnTo>
                    <a:lnTo>
                      <a:pt x="118551" y="94485"/>
                    </a:lnTo>
                    <a:lnTo>
                      <a:pt x="118629" y="94590"/>
                    </a:lnTo>
                    <a:cubicBezTo>
                      <a:pt x="118785" y="94772"/>
                      <a:pt x="118916" y="94981"/>
                      <a:pt x="119046" y="95215"/>
                    </a:cubicBezTo>
                    <a:lnTo>
                      <a:pt x="119046" y="95241"/>
                    </a:lnTo>
                    <a:cubicBezTo>
                      <a:pt x="119098" y="95346"/>
                      <a:pt x="119176" y="95476"/>
                      <a:pt x="119229" y="95606"/>
                    </a:cubicBezTo>
                    <a:cubicBezTo>
                      <a:pt x="119307" y="95737"/>
                      <a:pt x="119359" y="95789"/>
                      <a:pt x="119411" y="95893"/>
                    </a:cubicBezTo>
                    <a:lnTo>
                      <a:pt x="119411" y="95893"/>
                    </a:lnTo>
                    <a:lnTo>
                      <a:pt x="119411" y="95893"/>
                    </a:lnTo>
                    <a:lnTo>
                      <a:pt x="119411" y="95893"/>
                    </a:lnTo>
                    <a:lnTo>
                      <a:pt x="119411" y="95893"/>
                    </a:lnTo>
                    <a:cubicBezTo>
                      <a:pt x="119567" y="96128"/>
                      <a:pt x="119750" y="96362"/>
                      <a:pt x="119933" y="96571"/>
                    </a:cubicBezTo>
                    <a:lnTo>
                      <a:pt x="119985" y="96623"/>
                    </a:lnTo>
                    <a:cubicBezTo>
                      <a:pt x="120089" y="96727"/>
                      <a:pt x="120193" y="96858"/>
                      <a:pt x="120298" y="96962"/>
                    </a:cubicBezTo>
                    <a:lnTo>
                      <a:pt x="120298" y="96962"/>
                    </a:lnTo>
                    <a:lnTo>
                      <a:pt x="120298" y="96962"/>
                    </a:lnTo>
                    <a:lnTo>
                      <a:pt x="120298" y="96962"/>
                    </a:lnTo>
                    <a:lnTo>
                      <a:pt x="120298" y="96962"/>
                    </a:lnTo>
                    <a:lnTo>
                      <a:pt x="120506" y="97171"/>
                    </a:lnTo>
                    <a:cubicBezTo>
                      <a:pt x="120689" y="97379"/>
                      <a:pt x="120897" y="97588"/>
                      <a:pt x="121132" y="97770"/>
                    </a:cubicBezTo>
                    <a:cubicBezTo>
                      <a:pt x="121340" y="97953"/>
                      <a:pt x="121549" y="98109"/>
                      <a:pt x="121810" y="98318"/>
                    </a:cubicBezTo>
                    <a:lnTo>
                      <a:pt x="122070" y="98500"/>
                    </a:lnTo>
                    <a:lnTo>
                      <a:pt x="122070" y="98500"/>
                    </a:lnTo>
                    <a:cubicBezTo>
                      <a:pt x="122175" y="98579"/>
                      <a:pt x="122331" y="98683"/>
                      <a:pt x="122461" y="98787"/>
                    </a:cubicBezTo>
                    <a:lnTo>
                      <a:pt x="122618" y="98891"/>
                    </a:lnTo>
                    <a:lnTo>
                      <a:pt x="122618" y="98891"/>
                    </a:lnTo>
                    <a:lnTo>
                      <a:pt x="122618" y="98891"/>
                    </a:lnTo>
                    <a:lnTo>
                      <a:pt x="122618" y="98891"/>
                    </a:lnTo>
                    <a:lnTo>
                      <a:pt x="122618" y="98891"/>
                    </a:lnTo>
                    <a:cubicBezTo>
                      <a:pt x="122748" y="98996"/>
                      <a:pt x="122957" y="99152"/>
                      <a:pt x="123113" y="99256"/>
                    </a:cubicBezTo>
                    <a:lnTo>
                      <a:pt x="123687" y="99648"/>
                    </a:lnTo>
                    <a:lnTo>
                      <a:pt x="123739" y="99674"/>
                    </a:lnTo>
                    <a:lnTo>
                      <a:pt x="124000" y="99856"/>
                    </a:lnTo>
                    <a:lnTo>
                      <a:pt x="124000" y="99856"/>
                    </a:lnTo>
                    <a:lnTo>
                      <a:pt x="124000" y="99856"/>
                    </a:lnTo>
                    <a:lnTo>
                      <a:pt x="124130" y="99960"/>
                    </a:lnTo>
                    <a:cubicBezTo>
                      <a:pt x="124208" y="100013"/>
                      <a:pt x="124260" y="100065"/>
                      <a:pt x="124313" y="100143"/>
                    </a:cubicBezTo>
                    <a:lnTo>
                      <a:pt x="124365" y="100195"/>
                    </a:lnTo>
                    <a:lnTo>
                      <a:pt x="124417" y="100221"/>
                    </a:lnTo>
                    <a:lnTo>
                      <a:pt x="124443" y="100273"/>
                    </a:lnTo>
                    <a:cubicBezTo>
                      <a:pt x="124495" y="100299"/>
                      <a:pt x="124521" y="100351"/>
                      <a:pt x="124547" y="100404"/>
                    </a:cubicBezTo>
                    <a:cubicBezTo>
                      <a:pt x="124599" y="100456"/>
                      <a:pt x="124652" y="100534"/>
                      <a:pt x="124730" y="100638"/>
                    </a:cubicBezTo>
                    <a:cubicBezTo>
                      <a:pt x="124782" y="100743"/>
                      <a:pt x="124860" y="100873"/>
                      <a:pt x="124912" y="101003"/>
                    </a:cubicBezTo>
                    <a:lnTo>
                      <a:pt x="124912" y="101003"/>
                    </a:lnTo>
                    <a:cubicBezTo>
                      <a:pt x="125069" y="101342"/>
                      <a:pt x="125199" y="101707"/>
                      <a:pt x="125303" y="102098"/>
                    </a:cubicBezTo>
                    <a:cubicBezTo>
                      <a:pt x="125329" y="102203"/>
                      <a:pt x="125329" y="102333"/>
                      <a:pt x="125329" y="102463"/>
                    </a:cubicBezTo>
                    <a:cubicBezTo>
                      <a:pt x="125329" y="102568"/>
                      <a:pt x="125303" y="102672"/>
                      <a:pt x="125303" y="102802"/>
                    </a:cubicBezTo>
                    <a:cubicBezTo>
                      <a:pt x="125251" y="103063"/>
                      <a:pt x="125199" y="103350"/>
                      <a:pt x="125147" y="103689"/>
                    </a:cubicBezTo>
                    <a:lnTo>
                      <a:pt x="125121" y="103767"/>
                    </a:lnTo>
                    <a:lnTo>
                      <a:pt x="125121" y="103767"/>
                    </a:lnTo>
                    <a:lnTo>
                      <a:pt x="125121" y="103793"/>
                    </a:lnTo>
                    <a:lnTo>
                      <a:pt x="125121" y="103793"/>
                    </a:lnTo>
                    <a:lnTo>
                      <a:pt x="125095" y="103845"/>
                    </a:lnTo>
                    <a:lnTo>
                      <a:pt x="125095" y="103402"/>
                    </a:lnTo>
                    <a:lnTo>
                      <a:pt x="125095" y="103428"/>
                    </a:lnTo>
                    <a:lnTo>
                      <a:pt x="125095" y="103454"/>
                    </a:lnTo>
                    <a:cubicBezTo>
                      <a:pt x="125069" y="103558"/>
                      <a:pt x="125069" y="103610"/>
                      <a:pt x="125069" y="103663"/>
                    </a:cubicBezTo>
                    <a:cubicBezTo>
                      <a:pt x="125043" y="103767"/>
                      <a:pt x="125043" y="103871"/>
                      <a:pt x="125069" y="103949"/>
                    </a:cubicBezTo>
                    <a:cubicBezTo>
                      <a:pt x="125069" y="104054"/>
                      <a:pt x="125069" y="104132"/>
                      <a:pt x="125095" y="104210"/>
                    </a:cubicBezTo>
                    <a:lnTo>
                      <a:pt x="125095" y="104236"/>
                    </a:lnTo>
                    <a:lnTo>
                      <a:pt x="125095" y="104236"/>
                    </a:lnTo>
                    <a:lnTo>
                      <a:pt x="125095" y="104236"/>
                    </a:lnTo>
                    <a:cubicBezTo>
                      <a:pt x="125095" y="104340"/>
                      <a:pt x="125069" y="104445"/>
                      <a:pt x="125069" y="104549"/>
                    </a:cubicBezTo>
                    <a:cubicBezTo>
                      <a:pt x="125043" y="104627"/>
                      <a:pt x="125043" y="104705"/>
                      <a:pt x="125017" y="104784"/>
                    </a:cubicBezTo>
                    <a:cubicBezTo>
                      <a:pt x="124990" y="105070"/>
                      <a:pt x="124938" y="105383"/>
                      <a:pt x="124938" y="105696"/>
                    </a:cubicBezTo>
                    <a:lnTo>
                      <a:pt x="124938" y="105696"/>
                    </a:lnTo>
                    <a:cubicBezTo>
                      <a:pt x="124990" y="105618"/>
                      <a:pt x="125043" y="105514"/>
                      <a:pt x="125121" y="105409"/>
                    </a:cubicBezTo>
                    <a:cubicBezTo>
                      <a:pt x="125303" y="105123"/>
                      <a:pt x="125434" y="104888"/>
                      <a:pt x="125564" y="104627"/>
                    </a:cubicBezTo>
                    <a:cubicBezTo>
                      <a:pt x="125694" y="104314"/>
                      <a:pt x="125825" y="104002"/>
                      <a:pt x="125903" y="103663"/>
                    </a:cubicBezTo>
                    <a:cubicBezTo>
                      <a:pt x="125929" y="103506"/>
                      <a:pt x="125955" y="103350"/>
                      <a:pt x="125981" y="103193"/>
                    </a:cubicBezTo>
                    <a:cubicBezTo>
                      <a:pt x="126033" y="102907"/>
                      <a:pt x="126086" y="102620"/>
                      <a:pt x="126112" y="102333"/>
                    </a:cubicBezTo>
                    <a:cubicBezTo>
                      <a:pt x="126112" y="102176"/>
                      <a:pt x="126112" y="102020"/>
                      <a:pt x="126112" y="101864"/>
                    </a:cubicBezTo>
                    <a:cubicBezTo>
                      <a:pt x="126086" y="101707"/>
                      <a:pt x="126059" y="101577"/>
                      <a:pt x="126033" y="101420"/>
                    </a:cubicBezTo>
                    <a:cubicBezTo>
                      <a:pt x="126007" y="101264"/>
                      <a:pt x="125981" y="101108"/>
                      <a:pt x="125929" y="100951"/>
                    </a:cubicBezTo>
                    <a:cubicBezTo>
                      <a:pt x="125877" y="100821"/>
                      <a:pt x="125825" y="100690"/>
                      <a:pt x="125773" y="100560"/>
                    </a:cubicBezTo>
                    <a:cubicBezTo>
                      <a:pt x="125773" y="100534"/>
                      <a:pt x="125747" y="100482"/>
                      <a:pt x="125721" y="100456"/>
                    </a:cubicBezTo>
                    <a:cubicBezTo>
                      <a:pt x="125694" y="100351"/>
                      <a:pt x="125642" y="100273"/>
                      <a:pt x="125616" y="100169"/>
                    </a:cubicBezTo>
                    <a:cubicBezTo>
                      <a:pt x="125538" y="100039"/>
                      <a:pt x="125460" y="99882"/>
                      <a:pt x="125382" y="99726"/>
                    </a:cubicBezTo>
                    <a:cubicBezTo>
                      <a:pt x="125199" y="99465"/>
                      <a:pt x="124990" y="99204"/>
                      <a:pt x="124756" y="98996"/>
                    </a:cubicBezTo>
                    <a:cubicBezTo>
                      <a:pt x="124625" y="98865"/>
                      <a:pt x="124495" y="98761"/>
                      <a:pt x="124365" y="98683"/>
                    </a:cubicBezTo>
                    <a:cubicBezTo>
                      <a:pt x="124287" y="98605"/>
                      <a:pt x="124182" y="98500"/>
                      <a:pt x="124104" y="98422"/>
                    </a:cubicBezTo>
                    <a:cubicBezTo>
                      <a:pt x="124000" y="98318"/>
                      <a:pt x="123869" y="98187"/>
                      <a:pt x="123739" y="98109"/>
                    </a:cubicBezTo>
                    <a:cubicBezTo>
                      <a:pt x="123504" y="97927"/>
                      <a:pt x="123270" y="97770"/>
                      <a:pt x="123113" y="97666"/>
                    </a:cubicBezTo>
                    <a:lnTo>
                      <a:pt x="123113" y="97666"/>
                    </a:lnTo>
                    <a:lnTo>
                      <a:pt x="123113" y="97666"/>
                    </a:lnTo>
                    <a:lnTo>
                      <a:pt x="122983" y="97588"/>
                    </a:lnTo>
                    <a:cubicBezTo>
                      <a:pt x="122722" y="97327"/>
                      <a:pt x="122514" y="97092"/>
                      <a:pt x="122331" y="96858"/>
                    </a:cubicBezTo>
                    <a:cubicBezTo>
                      <a:pt x="122227" y="96780"/>
                      <a:pt x="122149" y="96675"/>
                      <a:pt x="122070" y="96597"/>
                    </a:cubicBezTo>
                    <a:lnTo>
                      <a:pt x="121966" y="96519"/>
                    </a:lnTo>
                    <a:lnTo>
                      <a:pt x="121888" y="96441"/>
                    </a:lnTo>
                    <a:lnTo>
                      <a:pt x="121784" y="96362"/>
                    </a:lnTo>
                    <a:lnTo>
                      <a:pt x="121784" y="96362"/>
                    </a:lnTo>
                    <a:lnTo>
                      <a:pt x="121731" y="96310"/>
                    </a:lnTo>
                    <a:cubicBezTo>
                      <a:pt x="121653" y="96258"/>
                      <a:pt x="121575" y="96180"/>
                      <a:pt x="121497" y="96128"/>
                    </a:cubicBezTo>
                    <a:lnTo>
                      <a:pt x="121497" y="96128"/>
                    </a:lnTo>
                    <a:lnTo>
                      <a:pt x="121497" y="96128"/>
                    </a:lnTo>
                    <a:lnTo>
                      <a:pt x="121497" y="96128"/>
                    </a:lnTo>
                    <a:lnTo>
                      <a:pt x="121471" y="96102"/>
                    </a:lnTo>
                    <a:lnTo>
                      <a:pt x="121419" y="96076"/>
                    </a:lnTo>
                    <a:lnTo>
                      <a:pt x="121288" y="95971"/>
                    </a:lnTo>
                    <a:lnTo>
                      <a:pt x="121288" y="95971"/>
                    </a:lnTo>
                    <a:lnTo>
                      <a:pt x="121262" y="95945"/>
                    </a:lnTo>
                    <a:lnTo>
                      <a:pt x="121106" y="95841"/>
                    </a:lnTo>
                    <a:cubicBezTo>
                      <a:pt x="120871" y="95658"/>
                      <a:pt x="120663" y="95502"/>
                      <a:pt x="120480" y="95320"/>
                    </a:cubicBezTo>
                    <a:cubicBezTo>
                      <a:pt x="120298" y="95163"/>
                      <a:pt x="120089" y="94955"/>
                      <a:pt x="119906" y="94746"/>
                    </a:cubicBezTo>
                    <a:cubicBezTo>
                      <a:pt x="119828" y="94642"/>
                      <a:pt x="119776" y="94537"/>
                      <a:pt x="119724" y="94433"/>
                    </a:cubicBezTo>
                    <a:lnTo>
                      <a:pt x="119672" y="94355"/>
                    </a:lnTo>
                    <a:lnTo>
                      <a:pt x="119672" y="94355"/>
                    </a:lnTo>
                    <a:cubicBezTo>
                      <a:pt x="119620" y="94225"/>
                      <a:pt x="119541" y="94094"/>
                      <a:pt x="119489" y="93964"/>
                    </a:cubicBezTo>
                    <a:lnTo>
                      <a:pt x="119489" y="93964"/>
                    </a:lnTo>
                    <a:lnTo>
                      <a:pt x="119489" y="93964"/>
                    </a:lnTo>
                    <a:cubicBezTo>
                      <a:pt x="119437" y="93886"/>
                      <a:pt x="119385" y="93807"/>
                      <a:pt x="119333" y="93729"/>
                    </a:cubicBezTo>
                    <a:cubicBezTo>
                      <a:pt x="119281" y="93651"/>
                      <a:pt x="119229" y="93599"/>
                      <a:pt x="119176" y="93547"/>
                    </a:cubicBezTo>
                    <a:cubicBezTo>
                      <a:pt x="119124" y="93468"/>
                      <a:pt x="119072" y="93338"/>
                      <a:pt x="119046" y="93208"/>
                    </a:cubicBezTo>
                    <a:lnTo>
                      <a:pt x="119046" y="93182"/>
                    </a:lnTo>
                    <a:lnTo>
                      <a:pt x="119046" y="93156"/>
                    </a:lnTo>
                    <a:lnTo>
                      <a:pt x="119020" y="93103"/>
                    </a:lnTo>
                    <a:lnTo>
                      <a:pt x="118916" y="92869"/>
                    </a:lnTo>
                    <a:lnTo>
                      <a:pt x="118837" y="92686"/>
                    </a:lnTo>
                    <a:lnTo>
                      <a:pt x="118837" y="92686"/>
                    </a:lnTo>
                    <a:lnTo>
                      <a:pt x="118837" y="92686"/>
                    </a:lnTo>
                    <a:cubicBezTo>
                      <a:pt x="118759" y="92478"/>
                      <a:pt x="118655" y="92243"/>
                      <a:pt x="118551" y="92008"/>
                    </a:cubicBezTo>
                    <a:lnTo>
                      <a:pt x="118446" y="91774"/>
                    </a:lnTo>
                    <a:lnTo>
                      <a:pt x="118420" y="91748"/>
                    </a:lnTo>
                    <a:lnTo>
                      <a:pt x="118394" y="91696"/>
                    </a:lnTo>
                    <a:lnTo>
                      <a:pt x="118394" y="91669"/>
                    </a:lnTo>
                    <a:cubicBezTo>
                      <a:pt x="118264" y="91383"/>
                      <a:pt x="118160" y="91200"/>
                      <a:pt x="118055" y="90992"/>
                    </a:cubicBezTo>
                    <a:cubicBezTo>
                      <a:pt x="118055" y="90966"/>
                      <a:pt x="118029" y="90913"/>
                      <a:pt x="118003" y="90887"/>
                    </a:cubicBezTo>
                    <a:lnTo>
                      <a:pt x="118003" y="90861"/>
                    </a:lnTo>
                    <a:lnTo>
                      <a:pt x="118003" y="90861"/>
                    </a:lnTo>
                    <a:cubicBezTo>
                      <a:pt x="117951" y="90757"/>
                      <a:pt x="117925" y="90679"/>
                      <a:pt x="117873" y="90601"/>
                    </a:cubicBezTo>
                    <a:lnTo>
                      <a:pt x="117821" y="90444"/>
                    </a:lnTo>
                    <a:lnTo>
                      <a:pt x="117821" y="90418"/>
                    </a:lnTo>
                    <a:cubicBezTo>
                      <a:pt x="117769" y="90340"/>
                      <a:pt x="117716" y="90235"/>
                      <a:pt x="117664" y="90131"/>
                    </a:cubicBezTo>
                    <a:lnTo>
                      <a:pt x="117664" y="90105"/>
                    </a:lnTo>
                    <a:lnTo>
                      <a:pt x="117664" y="90105"/>
                    </a:lnTo>
                    <a:lnTo>
                      <a:pt x="117664" y="90105"/>
                    </a:lnTo>
                    <a:cubicBezTo>
                      <a:pt x="117586" y="89870"/>
                      <a:pt x="117430" y="89479"/>
                      <a:pt x="117299" y="89114"/>
                    </a:cubicBezTo>
                    <a:lnTo>
                      <a:pt x="117221" y="88932"/>
                    </a:lnTo>
                    <a:lnTo>
                      <a:pt x="117117" y="88671"/>
                    </a:lnTo>
                    <a:lnTo>
                      <a:pt x="117065" y="88515"/>
                    </a:lnTo>
                    <a:lnTo>
                      <a:pt x="117065" y="88489"/>
                    </a:lnTo>
                    <a:lnTo>
                      <a:pt x="117065" y="88489"/>
                    </a:lnTo>
                    <a:cubicBezTo>
                      <a:pt x="117039" y="88384"/>
                      <a:pt x="117012" y="88306"/>
                      <a:pt x="116960" y="88228"/>
                    </a:cubicBezTo>
                    <a:lnTo>
                      <a:pt x="116934" y="88150"/>
                    </a:lnTo>
                    <a:lnTo>
                      <a:pt x="116934" y="88150"/>
                    </a:lnTo>
                    <a:cubicBezTo>
                      <a:pt x="116908" y="88098"/>
                      <a:pt x="116908" y="88045"/>
                      <a:pt x="116882" y="87993"/>
                    </a:cubicBezTo>
                    <a:lnTo>
                      <a:pt x="116752" y="87707"/>
                    </a:lnTo>
                    <a:cubicBezTo>
                      <a:pt x="116673" y="87576"/>
                      <a:pt x="116595" y="87420"/>
                      <a:pt x="116517" y="87237"/>
                    </a:cubicBezTo>
                    <a:lnTo>
                      <a:pt x="116517" y="87237"/>
                    </a:lnTo>
                    <a:lnTo>
                      <a:pt x="116517" y="87237"/>
                    </a:lnTo>
                    <a:lnTo>
                      <a:pt x="116543" y="87237"/>
                    </a:lnTo>
                    <a:lnTo>
                      <a:pt x="116830" y="87289"/>
                    </a:lnTo>
                    <a:lnTo>
                      <a:pt x="116856" y="87289"/>
                    </a:lnTo>
                    <a:lnTo>
                      <a:pt x="117039" y="87341"/>
                    </a:lnTo>
                    <a:cubicBezTo>
                      <a:pt x="117221" y="87368"/>
                      <a:pt x="117404" y="87394"/>
                      <a:pt x="117586" y="87394"/>
                    </a:cubicBezTo>
                    <a:cubicBezTo>
                      <a:pt x="117951" y="87420"/>
                      <a:pt x="118290" y="87394"/>
                      <a:pt x="118629" y="87315"/>
                    </a:cubicBezTo>
                    <a:cubicBezTo>
                      <a:pt x="118785" y="87289"/>
                      <a:pt x="118942" y="87237"/>
                      <a:pt x="119124" y="87185"/>
                    </a:cubicBezTo>
                    <a:cubicBezTo>
                      <a:pt x="119281" y="87133"/>
                      <a:pt x="119411" y="87107"/>
                      <a:pt x="119594" y="87081"/>
                    </a:cubicBezTo>
                    <a:lnTo>
                      <a:pt x="119854" y="87029"/>
                    </a:lnTo>
                    <a:lnTo>
                      <a:pt x="119933" y="87029"/>
                    </a:lnTo>
                    <a:lnTo>
                      <a:pt x="119959" y="87029"/>
                    </a:lnTo>
                    <a:lnTo>
                      <a:pt x="119985" y="87029"/>
                    </a:lnTo>
                    <a:cubicBezTo>
                      <a:pt x="120089" y="87029"/>
                      <a:pt x="120219" y="87029"/>
                      <a:pt x="120324" y="87029"/>
                    </a:cubicBezTo>
                    <a:cubicBezTo>
                      <a:pt x="120480" y="87055"/>
                      <a:pt x="120663" y="87081"/>
                      <a:pt x="120819" y="87133"/>
                    </a:cubicBezTo>
                    <a:lnTo>
                      <a:pt x="120819" y="87133"/>
                    </a:lnTo>
                    <a:lnTo>
                      <a:pt x="120871" y="87133"/>
                    </a:lnTo>
                    <a:lnTo>
                      <a:pt x="120897" y="87133"/>
                    </a:lnTo>
                    <a:lnTo>
                      <a:pt x="120897" y="87133"/>
                    </a:lnTo>
                    <a:lnTo>
                      <a:pt x="121080" y="87185"/>
                    </a:lnTo>
                    <a:lnTo>
                      <a:pt x="121575" y="87341"/>
                    </a:lnTo>
                    <a:lnTo>
                      <a:pt x="121888" y="87446"/>
                    </a:lnTo>
                    <a:lnTo>
                      <a:pt x="121888" y="87446"/>
                    </a:lnTo>
                    <a:lnTo>
                      <a:pt x="121940" y="87446"/>
                    </a:lnTo>
                    <a:lnTo>
                      <a:pt x="121940" y="87446"/>
                    </a:lnTo>
                    <a:lnTo>
                      <a:pt x="121940" y="87446"/>
                    </a:lnTo>
                    <a:lnTo>
                      <a:pt x="121940" y="87446"/>
                    </a:lnTo>
                    <a:lnTo>
                      <a:pt x="121992" y="87472"/>
                    </a:lnTo>
                    <a:lnTo>
                      <a:pt x="121992" y="87472"/>
                    </a:lnTo>
                    <a:cubicBezTo>
                      <a:pt x="122149" y="87524"/>
                      <a:pt x="122461" y="87628"/>
                      <a:pt x="122722" y="87707"/>
                    </a:cubicBezTo>
                    <a:lnTo>
                      <a:pt x="122827" y="87733"/>
                    </a:lnTo>
                    <a:lnTo>
                      <a:pt x="122931" y="87785"/>
                    </a:lnTo>
                    <a:lnTo>
                      <a:pt x="122983" y="87785"/>
                    </a:lnTo>
                    <a:lnTo>
                      <a:pt x="123035" y="87811"/>
                    </a:lnTo>
                    <a:lnTo>
                      <a:pt x="123270" y="87863"/>
                    </a:lnTo>
                    <a:cubicBezTo>
                      <a:pt x="123426" y="87915"/>
                      <a:pt x="123583" y="87915"/>
                      <a:pt x="123687" y="87941"/>
                    </a:cubicBezTo>
                    <a:lnTo>
                      <a:pt x="123713" y="87941"/>
                    </a:lnTo>
                    <a:lnTo>
                      <a:pt x="123765" y="87941"/>
                    </a:lnTo>
                    <a:lnTo>
                      <a:pt x="123791" y="87941"/>
                    </a:lnTo>
                    <a:lnTo>
                      <a:pt x="123843" y="87941"/>
                    </a:lnTo>
                    <a:lnTo>
                      <a:pt x="123843" y="87941"/>
                    </a:lnTo>
                    <a:cubicBezTo>
                      <a:pt x="123922" y="87941"/>
                      <a:pt x="123974" y="87967"/>
                      <a:pt x="124026" y="87967"/>
                    </a:cubicBezTo>
                    <a:lnTo>
                      <a:pt x="124234" y="87967"/>
                    </a:lnTo>
                    <a:lnTo>
                      <a:pt x="124443" y="87993"/>
                    </a:lnTo>
                    <a:lnTo>
                      <a:pt x="124990" y="88019"/>
                    </a:lnTo>
                    <a:lnTo>
                      <a:pt x="125095" y="88019"/>
                    </a:lnTo>
                    <a:lnTo>
                      <a:pt x="125694" y="88019"/>
                    </a:lnTo>
                    <a:cubicBezTo>
                      <a:pt x="125851" y="88019"/>
                      <a:pt x="126086" y="87993"/>
                      <a:pt x="126294" y="87967"/>
                    </a:cubicBezTo>
                    <a:lnTo>
                      <a:pt x="126477" y="87941"/>
                    </a:lnTo>
                    <a:lnTo>
                      <a:pt x="126555" y="87941"/>
                    </a:lnTo>
                    <a:lnTo>
                      <a:pt x="126581" y="87941"/>
                    </a:lnTo>
                    <a:lnTo>
                      <a:pt x="126763" y="87889"/>
                    </a:lnTo>
                    <a:lnTo>
                      <a:pt x="126816" y="87889"/>
                    </a:lnTo>
                    <a:lnTo>
                      <a:pt x="126894" y="87863"/>
                    </a:lnTo>
                    <a:cubicBezTo>
                      <a:pt x="126946" y="87863"/>
                      <a:pt x="126998" y="87863"/>
                      <a:pt x="127050" y="87863"/>
                    </a:cubicBezTo>
                    <a:lnTo>
                      <a:pt x="127415" y="87863"/>
                    </a:lnTo>
                    <a:cubicBezTo>
                      <a:pt x="127519" y="87863"/>
                      <a:pt x="127598" y="87863"/>
                      <a:pt x="127650" y="87889"/>
                    </a:cubicBezTo>
                    <a:cubicBezTo>
                      <a:pt x="127728" y="87889"/>
                      <a:pt x="127806" y="87915"/>
                      <a:pt x="127884" y="87941"/>
                    </a:cubicBezTo>
                    <a:cubicBezTo>
                      <a:pt x="128041" y="87993"/>
                      <a:pt x="128197" y="88072"/>
                      <a:pt x="128328" y="88124"/>
                    </a:cubicBezTo>
                    <a:lnTo>
                      <a:pt x="128328" y="88124"/>
                    </a:lnTo>
                    <a:lnTo>
                      <a:pt x="128328" y="88124"/>
                    </a:lnTo>
                    <a:lnTo>
                      <a:pt x="128328" y="88124"/>
                    </a:lnTo>
                    <a:lnTo>
                      <a:pt x="128484" y="88202"/>
                    </a:lnTo>
                    <a:cubicBezTo>
                      <a:pt x="128615" y="88254"/>
                      <a:pt x="128771" y="88306"/>
                      <a:pt x="128980" y="88384"/>
                    </a:cubicBezTo>
                    <a:cubicBezTo>
                      <a:pt x="129110" y="88410"/>
                      <a:pt x="129266" y="88463"/>
                      <a:pt x="129423" y="88489"/>
                    </a:cubicBezTo>
                    <a:cubicBezTo>
                      <a:pt x="129475" y="88489"/>
                      <a:pt x="129527" y="88489"/>
                      <a:pt x="129579" y="88515"/>
                    </a:cubicBezTo>
                    <a:cubicBezTo>
                      <a:pt x="129683" y="88515"/>
                      <a:pt x="129762" y="88515"/>
                      <a:pt x="129840" y="88515"/>
                    </a:cubicBezTo>
                    <a:cubicBezTo>
                      <a:pt x="129970" y="88515"/>
                      <a:pt x="130048" y="88489"/>
                      <a:pt x="130127" y="88463"/>
                    </a:cubicBezTo>
                    <a:lnTo>
                      <a:pt x="130179" y="88463"/>
                    </a:lnTo>
                    <a:cubicBezTo>
                      <a:pt x="130283" y="88437"/>
                      <a:pt x="130361" y="88437"/>
                      <a:pt x="130440" y="88410"/>
                    </a:cubicBezTo>
                    <a:lnTo>
                      <a:pt x="130518" y="88384"/>
                    </a:lnTo>
                    <a:lnTo>
                      <a:pt x="130570" y="88384"/>
                    </a:lnTo>
                    <a:lnTo>
                      <a:pt x="130570" y="88384"/>
                    </a:lnTo>
                    <a:cubicBezTo>
                      <a:pt x="130674" y="88358"/>
                      <a:pt x="130805" y="88306"/>
                      <a:pt x="130961" y="88254"/>
                    </a:cubicBezTo>
                    <a:lnTo>
                      <a:pt x="130987" y="88254"/>
                    </a:lnTo>
                    <a:lnTo>
                      <a:pt x="131509" y="88098"/>
                    </a:lnTo>
                    <a:lnTo>
                      <a:pt x="131665" y="88045"/>
                    </a:lnTo>
                    <a:lnTo>
                      <a:pt x="131795" y="87993"/>
                    </a:lnTo>
                    <a:lnTo>
                      <a:pt x="131978" y="87941"/>
                    </a:lnTo>
                    <a:lnTo>
                      <a:pt x="132004" y="87941"/>
                    </a:lnTo>
                    <a:lnTo>
                      <a:pt x="132004" y="87941"/>
                    </a:lnTo>
                    <a:lnTo>
                      <a:pt x="132186" y="87889"/>
                    </a:lnTo>
                    <a:lnTo>
                      <a:pt x="132421" y="87811"/>
                    </a:lnTo>
                    <a:lnTo>
                      <a:pt x="132551" y="87785"/>
                    </a:lnTo>
                    <a:cubicBezTo>
                      <a:pt x="132656" y="87785"/>
                      <a:pt x="132760" y="87785"/>
                      <a:pt x="132864" y="87785"/>
                    </a:cubicBezTo>
                    <a:cubicBezTo>
                      <a:pt x="133021" y="87785"/>
                      <a:pt x="133177" y="87837"/>
                      <a:pt x="133334" y="87837"/>
                    </a:cubicBezTo>
                    <a:cubicBezTo>
                      <a:pt x="133490" y="87863"/>
                      <a:pt x="133594" y="87889"/>
                      <a:pt x="133751" y="87915"/>
                    </a:cubicBezTo>
                    <a:lnTo>
                      <a:pt x="134011" y="87941"/>
                    </a:lnTo>
                    <a:lnTo>
                      <a:pt x="134090" y="87941"/>
                    </a:lnTo>
                    <a:lnTo>
                      <a:pt x="134272" y="87941"/>
                    </a:lnTo>
                    <a:lnTo>
                      <a:pt x="134272" y="87941"/>
                    </a:lnTo>
                    <a:lnTo>
                      <a:pt x="134298" y="87941"/>
                    </a:lnTo>
                    <a:lnTo>
                      <a:pt x="134350" y="87941"/>
                    </a:lnTo>
                    <a:cubicBezTo>
                      <a:pt x="134481" y="87941"/>
                      <a:pt x="134585" y="87967"/>
                      <a:pt x="134663" y="87993"/>
                    </a:cubicBezTo>
                    <a:lnTo>
                      <a:pt x="134898" y="88019"/>
                    </a:lnTo>
                    <a:lnTo>
                      <a:pt x="134950" y="88019"/>
                    </a:lnTo>
                    <a:lnTo>
                      <a:pt x="134976" y="88019"/>
                    </a:lnTo>
                    <a:lnTo>
                      <a:pt x="135054" y="88019"/>
                    </a:lnTo>
                    <a:lnTo>
                      <a:pt x="135550" y="88098"/>
                    </a:lnTo>
                    <a:cubicBezTo>
                      <a:pt x="135732" y="88124"/>
                      <a:pt x="135915" y="88124"/>
                      <a:pt x="136071" y="88124"/>
                    </a:cubicBezTo>
                    <a:lnTo>
                      <a:pt x="136540" y="88124"/>
                    </a:lnTo>
                    <a:lnTo>
                      <a:pt x="136958" y="88176"/>
                    </a:lnTo>
                    <a:lnTo>
                      <a:pt x="137010" y="88176"/>
                    </a:lnTo>
                    <a:lnTo>
                      <a:pt x="137088" y="88176"/>
                    </a:lnTo>
                    <a:cubicBezTo>
                      <a:pt x="137297" y="88202"/>
                      <a:pt x="137531" y="88254"/>
                      <a:pt x="137740" y="88306"/>
                    </a:cubicBezTo>
                    <a:lnTo>
                      <a:pt x="137896" y="88384"/>
                    </a:lnTo>
                    <a:lnTo>
                      <a:pt x="137922" y="88384"/>
                    </a:lnTo>
                    <a:cubicBezTo>
                      <a:pt x="137974" y="88410"/>
                      <a:pt x="138000" y="88437"/>
                      <a:pt x="138053" y="88463"/>
                    </a:cubicBezTo>
                    <a:cubicBezTo>
                      <a:pt x="138209" y="88567"/>
                      <a:pt x="138365" y="88697"/>
                      <a:pt x="138496" y="88828"/>
                    </a:cubicBezTo>
                    <a:lnTo>
                      <a:pt x="138496" y="88828"/>
                    </a:lnTo>
                    <a:lnTo>
                      <a:pt x="138496" y="88828"/>
                    </a:lnTo>
                    <a:lnTo>
                      <a:pt x="138496" y="88828"/>
                    </a:lnTo>
                    <a:lnTo>
                      <a:pt x="138548" y="88854"/>
                    </a:lnTo>
                    <a:lnTo>
                      <a:pt x="138600" y="88906"/>
                    </a:lnTo>
                    <a:lnTo>
                      <a:pt x="138600" y="88906"/>
                    </a:lnTo>
                    <a:lnTo>
                      <a:pt x="138600" y="88906"/>
                    </a:lnTo>
                    <a:lnTo>
                      <a:pt x="138600" y="88906"/>
                    </a:lnTo>
                    <a:lnTo>
                      <a:pt x="138730" y="89036"/>
                    </a:lnTo>
                    <a:lnTo>
                      <a:pt x="138809" y="89088"/>
                    </a:lnTo>
                    <a:lnTo>
                      <a:pt x="138835" y="89114"/>
                    </a:lnTo>
                    <a:lnTo>
                      <a:pt x="138835" y="89140"/>
                    </a:lnTo>
                    <a:lnTo>
                      <a:pt x="138861" y="89167"/>
                    </a:lnTo>
                    <a:lnTo>
                      <a:pt x="138861" y="89167"/>
                    </a:lnTo>
                    <a:lnTo>
                      <a:pt x="138913" y="89193"/>
                    </a:lnTo>
                    <a:cubicBezTo>
                      <a:pt x="139069" y="89323"/>
                      <a:pt x="139252" y="89453"/>
                      <a:pt x="139408" y="89584"/>
                    </a:cubicBezTo>
                    <a:lnTo>
                      <a:pt x="139434" y="89584"/>
                    </a:lnTo>
                    <a:cubicBezTo>
                      <a:pt x="139617" y="89688"/>
                      <a:pt x="139825" y="89792"/>
                      <a:pt x="139904" y="89870"/>
                    </a:cubicBezTo>
                    <a:lnTo>
                      <a:pt x="139904" y="89870"/>
                    </a:lnTo>
                    <a:lnTo>
                      <a:pt x="139904" y="89870"/>
                    </a:lnTo>
                    <a:lnTo>
                      <a:pt x="139982" y="89897"/>
                    </a:lnTo>
                    <a:lnTo>
                      <a:pt x="140008" y="89897"/>
                    </a:lnTo>
                    <a:cubicBezTo>
                      <a:pt x="140086" y="89949"/>
                      <a:pt x="140164" y="90001"/>
                      <a:pt x="140269" y="90053"/>
                    </a:cubicBezTo>
                    <a:lnTo>
                      <a:pt x="140425" y="90131"/>
                    </a:lnTo>
                    <a:lnTo>
                      <a:pt x="140425" y="90131"/>
                    </a:lnTo>
                    <a:lnTo>
                      <a:pt x="140529" y="90157"/>
                    </a:lnTo>
                    <a:lnTo>
                      <a:pt x="140529" y="90157"/>
                    </a:lnTo>
                    <a:lnTo>
                      <a:pt x="140582" y="90183"/>
                    </a:lnTo>
                    <a:cubicBezTo>
                      <a:pt x="140764" y="90262"/>
                      <a:pt x="140973" y="90340"/>
                      <a:pt x="141129" y="90392"/>
                    </a:cubicBezTo>
                    <a:lnTo>
                      <a:pt x="141129" y="90392"/>
                    </a:lnTo>
                    <a:lnTo>
                      <a:pt x="141207" y="90418"/>
                    </a:lnTo>
                    <a:cubicBezTo>
                      <a:pt x="141364" y="90470"/>
                      <a:pt x="141546" y="90522"/>
                      <a:pt x="141677" y="90548"/>
                    </a:cubicBezTo>
                    <a:lnTo>
                      <a:pt x="141703" y="90548"/>
                    </a:lnTo>
                    <a:lnTo>
                      <a:pt x="141703" y="90548"/>
                    </a:lnTo>
                    <a:lnTo>
                      <a:pt x="141781" y="90548"/>
                    </a:lnTo>
                    <a:lnTo>
                      <a:pt x="142016" y="90601"/>
                    </a:lnTo>
                    <a:lnTo>
                      <a:pt x="142094" y="90601"/>
                    </a:lnTo>
                    <a:lnTo>
                      <a:pt x="142354" y="90653"/>
                    </a:lnTo>
                    <a:lnTo>
                      <a:pt x="142381" y="90653"/>
                    </a:lnTo>
                    <a:lnTo>
                      <a:pt x="142381" y="90653"/>
                    </a:lnTo>
                    <a:lnTo>
                      <a:pt x="142381" y="90653"/>
                    </a:lnTo>
                    <a:cubicBezTo>
                      <a:pt x="142433" y="90679"/>
                      <a:pt x="142485" y="90679"/>
                      <a:pt x="142537" y="90679"/>
                    </a:cubicBezTo>
                    <a:lnTo>
                      <a:pt x="142746" y="90679"/>
                    </a:lnTo>
                    <a:cubicBezTo>
                      <a:pt x="142798" y="90679"/>
                      <a:pt x="142876" y="90679"/>
                      <a:pt x="142954" y="90679"/>
                    </a:cubicBezTo>
                    <a:lnTo>
                      <a:pt x="143006" y="90679"/>
                    </a:lnTo>
                    <a:cubicBezTo>
                      <a:pt x="143137" y="90653"/>
                      <a:pt x="143319" y="90627"/>
                      <a:pt x="143397" y="90601"/>
                    </a:cubicBezTo>
                    <a:lnTo>
                      <a:pt x="143450" y="90601"/>
                    </a:lnTo>
                    <a:lnTo>
                      <a:pt x="143502" y="90601"/>
                    </a:lnTo>
                    <a:lnTo>
                      <a:pt x="143554" y="90601"/>
                    </a:lnTo>
                    <a:lnTo>
                      <a:pt x="143554" y="90601"/>
                    </a:lnTo>
                    <a:lnTo>
                      <a:pt x="143606" y="90601"/>
                    </a:lnTo>
                    <a:lnTo>
                      <a:pt x="143658" y="90601"/>
                    </a:lnTo>
                    <a:lnTo>
                      <a:pt x="143684" y="90601"/>
                    </a:lnTo>
                    <a:lnTo>
                      <a:pt x="143919" y="90574"/>
                    </a:lnTo>
                    <a:cubicBezTo>
                      <a:pt x="144023" y="90574"/>
                      <a:pt x="144127" y="90574"/>
                      <a:pt x="144232" y="90574"/>
                    </a:cubicBezTo>
                    <a:lnTo>
                      <a:pt x="144675" y="90574"/>
                    </a:lnTo>
                    <a:cubicBezTo>
                      <a:pt x="144727" y="90574"/>
                      <a:pt x="144779" y="90574"/>
                      <a:pt x="144831" y="90574"/>
                    </a:cubicBezTo>
                    <a:lnTo>
                      <a:pt x="144857" y="90574"/>
                    </a:lnTo>
                    <a:lnTo>
                      <a:pt x="144910" y="90574"/>
                    </a:lnTo>
                    <a:lnTo>
                      <a:pt x="144962" y="90548"/>
                    </a:lnTo>
                    <a:lnTo>
                      <a:pt x="145040" y="90522"/>
                    </a:lnTo>
                    <a:lnTo>
                      <a:pt x="145066" y="90496"/>
                    </a:lnTo>
                    <a:lnTo>
                      <a:pt x="145118" y="90444"/>
                    </a:lnTo>
                    <a:lnTo>
                      <a:pt x="145222" y="90340"/>
                    </a:lnTo>
                    <a:cubicBezTo>
                      <a:pt x="145301" y="90288"/>
                      <a:pt x="145353" y="90235"/>
                      <a:pt x="145405" y="90157"/>
                    </a:cubicBezTo>
                    <a:lnTo>
                      <a:pt x="145431" y="90131"/>
                    </a:lnTo>
                    <a:lnTo>
                      <a:pt x="145535" y="89949"/>
                    </a:lnTo>
                    <a:lnTo>
                      <a:pt x="145561" y="89923"/>
                    </a:lnTo>
                    <a:lnTo>
                      <a:pt x="145718" y="89740"/>
                    </a:lnTo>
                    <a:lnTo>
                      <a:pt x="145718" y="89714"/>
                    </a:lnTo>
                    <a:lnTo>
                      <a:pt x="146031" y="89245"/>
                    </a:lnTo>
                    <a:cubicBezTo>
                      <a:pt x="146265" y="89167"/>
                      <a:pt x="146474" y="89088"/>
                      <a:pt x="146682" y="88984"/>
                    </a:cubicBezTo>
                    <a:lnTo>
                      <a:pt x="146969" y="88854"/>
                    </a:lnTo>
                    <a:lnTo>
                      <a:pt x="146969" y="88854"/>
                    </a:lnTo>
                    <a:lnTo>
                      <a:pt x="147126" y="88802"/>
                    </a:lnTo>
                    <a:lnTo>
                      <a:pt x="147126" y="88802"/>
                    </a:lnTo>
                    <a:cubicBezTo>
                      <a:pt x="147152" y="88775"/>
                      <a:pt x="147282" y="88723"/>
                      <a:pt x="147360" y="88671"/>
                    </a:cubicBezTo>
                    <a:lnTo>
                      <a:pt x="147569" y="88593"/>
                    </a:lnTo>
                    <a:lnTo>
                      <a:pt x="147569" y="88593"/>
                    </a:lnTo>
                    <a:lnTo>
                      <a:pt x="147595" y="88593"/>
                    </a:lnTo>
                    <a:lnTo>
                      <a:pt x="147595" y="88593"/>
                    </a:lnTo>
                    <a:lnTo>
                      <a:pt x="147725" y="88541"/>
                    </a:lnTo>
                    <a:lnTo>
                      <a:pt x="147856" y="88515"/>
                    </a:lnTo>
                    <a:lnTo>
                      <a:pt x="147960" y="88463"/>
                    </a:lnTo>
                    <a:cubicBezTo>
                      <a:pt x="148012" y="88463"/>
                      <a:pt x="148064" y="88437"/>
                      <a:pt x="148116" y="88437"/>
                    </a:cubicBezTo>
                    <a:lnTo>
                      <a:pt x="148612" y="88437"/>
                    </a:lnTo>
                    <a:lnTo>
                      <a:pt x="149420" y="88437"/>
                    </a:lnTo>
                    <a:cubicBezTo>
                      <a:pt x="149550" y="88437"/>
                      <a:pt x="149681" y="88437"/>
                      <a:pt x="149811" y="88410"/>
                    </a:cubicBezTo>
                    <a:lnTo>
                      <a:pt x="149889" y="88410"/>
                    </a:lnTo>
                    <a:lnTo>
                      <a:pt x="150176" y="88384"/>
                    </a:lnTo>
                    <a:lnTo>
                      <a:pt x="150463" y="88332"/>
                    </a:lnTo>
                    <a:lnTo>
                      <a:pt x="150489" y="88332"/>
                    </a:lnTo>
                    <a:lnTo>
                      <a:pt x="150541" y="88332"/>
                    </a:lnTo>
                    <a:lnTo>
                      <a:pt x="150541" y="88332"/>
                    </a:lnTo>
                    <a:lnTo>
                      <a:pt x="150567" y="88332"/>
                    </a:lnTo>
                    <a:lnTo>
                      <a:pt x="150593" y="88332"/>
                    </a:lnTo>
                    <a:cubicBezTo>
                      <a:pt x="150671" y="88332"/>
                      <a:pt x="150750" y="88332"/>
                      <a:pt x="150828" y="88306"/>
                    </a:cubicBezTo>
                    <a:lnTo>
                      <a:pt x="150906" y="88280"/>
                    </a:lnTo>
                    <a:lnTo>
                      <a:pt x="150906" y="88280"/>
                    </a:lnTo>
                    <a:cubicBezTo>
                      <a:pt x="151010" y="88280"/>
                      <a:pt x="151089" y="88254"/>
                      <a:pt x="151167" y="88228"/>
                    </a:cubicBezTo>
                    <a:lnTo>
                      <a:pt x="151506" y="88150"/>
                    </a:lnTo>
                    <a:lnTo>
                      <a:pt x="151793" y="88072"/>
                    </a:lnTo>
                    <a:lnTo>
                      <a:pt x="151793" y="88072"/>
                    </a:lnTo>
                    <a:lnTo>
                      <a:pt x="151871" y="88045"/>
                    </a:lnTo>
                    <a:lnTo>
                      <a:pt x="151923" y="88045"/>
                    </a:lnTo>
                    <a:cubicBezTo>
                      <a:pt x="152079" y="87993"/>
                      <a:pt x="152236" y="87941"/>
                      <a:pt x="152418" y="87941"/>
                    </a:cubicBezTo>
                    <a:cubicBezTo>
                      <a:pt x="152470" y="87941"/>
                      <a:pt x="152549" y="87941"/>
                      <a:pt x="152627" y="87941"/>
                    </a:cubicBezTo>
                    <a:cubicBezTo>
                      <a:pt x="152809" y="87967"/>
                      <a:pt x="152966" y="88019"/>
                      <a:pt x="153148" y="88072"/>
                    </a:cubicBezTo>
                    <a:cubicBezTo>
                      <a:pt x="153279" y="88124"/>
                      <a:pt x="153409" y="88176"/>
                      <a:pt x="153565" y="88254"/>
                    </a:cubicBezTo>
                    <a:lnTo>
                      <a:pt x="153565" y="88254"/>
                    </a:lnTo>
                    <a:lnTo>
                      <a:pt x="153592" y="88280"/>
                    </a:lnTo>
                    <a:lnTo>
                      <a:pt x="153592" y="88280"/>
                    </a:lnTo>
                    <a:lnTo>
                      <a:pt x="153618" y="88306"/>
                    </a:lnTo>
                    <a:lnTo>
                      <a:pt x="153644" y="88358"/>
                    </a:lnTo>
                    <a:lnTo>
                      <a:pt x="153644" y="88358"/>
                    </a:lnTo>
                    <a:lnTo>
                      <a:pt x="153644" y="88358"/>
                    </a:lnTo>
                    <a:lnTo>
                      <a:pt x="153748" y="88515"/>
                    </a:lnTo>
                    <a:cubicBezTo>
                      <a:pt x="153800" y="88645"/>
                      <a:pt x="153904" y="88749"/>
                      <a:pt x="154009" y="88828"/>
                    </a:cubicBezTo>
                    <a:lnTo>
                      <a:pt x="154009" y="88854"/>
                    </a:lnTo>
                    <a:cubicBezTo>
                      <a:pt x="154035" y="88906"/>
                      <a:pt x="154061" y="88932"/>
                      <a:pt x="154087" y="88984"/>
                    </a:cubicBezTo>
                    <a:cubicBezTo>
                      <a:pt x="154113" y="89036"/>
                      <a:pt x="154139" y="89062"/>
                      <a:pt x="154165" y="89114"/>
                    </a:cubicBezTo>
                    <a:cubicBezTo>
                      <a:pt x="154191" y="89167"/>
                      <a:pt x="154217" y="89219"/>
                      <a:pt x="154269" y="89271"/>
                    </a:cubicBezTo>
                    <a:cubicBezTo>
                      <a:pt x="154269" y="89297"/>
                      <a:pt x="154296" y="89297"/>
                      <a:pt x="154322" y="89323"/>
                    </a:cubicBezTo>
                    <a:lnTo>
                      <a:pt x="154348" y="89349"/>
                    </a:lnTo>
                    <a:cubicBezTo>
                      <a:pt x="154478" y="89479"/>
                      <a:pt x="154634" y="89610"/>
                      <a:pt x="154791" y="89714"/>
                    </a:cubicBezTo>
                    <a:cubicBezTo>
                      <a:pt x="154869" y="89740"/>
                      <a:pt x="154947" y="89792"/>
                      <a:pt x="155026" y="89818"/>
                    </a:cubicBezTo>
                    <a:lnTo>
                      <a:pt x="155052" y="89844"/>
                    </a:lnTo>
                    <a:lnTo>
                      <a:pt x="155234" y="89949"/>
                    </a:lnTo>
                    <a:cubicBezTo>
                      <a:pt x="155312" y="89975"/>
                      <a:pt x="155391" y="90001"/>
                      <a:pt x="155469" y="90027"/>
                    </a:cubicBezTo>
                    <a:cubicBezTo>
                      <a:pt x="155599" y="90079"/>
                      <a:pt x="155729" y="90105"/>
                      <a:pt x="155860" y="90131"/>
                    </a:cubicBezTo>
                    <a:cubicBezTo>
                      <a:pt x="155990" y="90157"/>
                      <a:pt x="156121" y="90157"/>
                      <a:pt x="156251" y="90157"/>
                    </a:cubicBezTo>
                    <a:cubicBezTo>
                      <a:pt x="156381" y="90183"/>
                      <a:pt x="156512" y="90157"/>
                      <a:pt x="156642" y="90105"/>
                    </a:cubicBezTo>
                    <a:cubicBezTo>
                      <a:pt x="156694" y="90079"/>
                      <a:pt x="156746" y="90027"/>
                      <a:pt x="156772" y="90027"/>
                    </a:cubicBezTo>
                    <a:lnTo>
                      <a:pt x="156772" y="90027"/>
                    </a:lnTo>
                    <a:lnTo>
                      <a:pt x="156772" y="90027"/>
                    </a:lnTo>
                    <a:lnTo>
                      <a:pt x="156798" y="90001"/>
                    </a:lnTo>
                    <a:lnTo>
                      <a:pt x="156981" y="89897"/>
                    </a:lnTo>
                    <a:lnTo>
                      <a:pt x="156981" y="89897"/>
                    </a:lnTo>
                    <a:lnTo>
                      <a:pt x="156981" y="89897"/>
                    </a:lnTo>
                    <a:lnTo>
                      <a:pt x="157007" y="89897"/>
                    </a:lnTo>
                    <a:lnTo>
                      <a:pt x="157007" y="89897"/>
                    </a:lnTo>
                    <a:lnTo>
                      <a:pt x="157033" y="89870"/>
                    </a:lnTo>
                    <a:lnTo>
                      <a:pt x="157059" y="89870"/>
                    </a:lnTo>
                    <a:cubicBezTo>
                      <a:pt x="157111" y="89844"/>
                      <a:pt x="157190" y="89818"/>
                      <a:pt x="157242" y="89792"/>
                    </a:cubicBezTo>
                    <a:cubicBezTo>
                      <a:pt x="157294" y="89766"/>
                      <a:pt x="157346" y="89766"/>
                      <a:pt x="157398" y="89766"/>
                    </a:cubicBezTo>
                    <a:lnTo>
                      <a:pt x="157450" y="89766"/>
                    </a:lnTo>
                    <a:lnTo>
                      <a:pt x="157555" y="89766"/>
                    </a:lnTo>
                    <a:lnTo>
                      <a:pt x="157841" y="89740"/>
                    </a:lnTo>
                    <a:lnTo>
                      <a:pt x="158154" y="89740"/>
                    </a:lnTo>
                    <a:lnTo>
                      <a:pt x="158415" y="89740"/>
                    </a:lnTo>
                    <a:lnTo>
                      <a:pt x="158545" y="89740"/>
                    </a:lnTo>
                    <a:lnTo>
                      <a:pt x="158676" y="89740"/>
                    </a:lnTo>
                    <a:lnTo>
                      <a:pt x="158676" y="89740"/>
                    </a:lnTo>
                    <a:lnTo>
                      <a:pt x="158728" y="89740"/>
                    </a:lnTo>
                    <a:lnTo>
                      <a:pt x="158884" y="89766"/>
                    </a:lnTo>
                    <a:lnTo>
                      <a:pt x="158884" y="89766"/>
                    </a:lnTo>
                    <a:lnTo>
                      <a:pt x="159223" y="89844"/>
                    </a:lnTo>
                    <a:lnTo>
                      <a:pt x="159249" y="89844"/>
                    </a:lnTo>
                    <a:lnTo>
                      <a:pt x="159249" y="89844"/>
                    </a:lnTo>
                    <a:cubicBezTo>
                      <a:pt x="159301" y="89844"/>
                      <a:pt x="159380" y="89870"/>
                      <a:pt x="159432" y="89870"/>
                    </a:cubicBezTo>
                    <a:cubicBezTo>
                      <a:pt x="159510" y="89923"/>
                      <a:pt x="159614" y="89897"/>
                      <a:pt x="159666" y="89844"/>
                    </a:cubicBezTo>
                    <a:cubicBezTo>
                      <a:pt x="159718" y="89818"/>
                      <a:pt x="159745" y="89766"/>
                      <a:pt x="159745" y="89740"/>
                    </a:cubicBezTo>
                    <a:cubicBezTo>
                      <a:pt x="159771" y="89662"/>
                      <a:pt x="159771" y="89610"/>
                      <a:pt x="159745" y="89532"/>
                    </a:cubicBezTo>
                    <a:lnTo>
                      <a:pt x="159692" y="89479"/>
                    </a:lnTo>
                    <a:lnTo>
                      <a:pt x="159666" y="89453"/>
                    </a:lnTo>
                    <a:lnTo>
                      <a:pt x="159588" y="89375"/>
                    </a:lnTo>
                    <a:lnTo>
                      <a:pt x="159562" y="89349"/>
                    </a:lnTo>
                    <a:cubicBezTo>
                      <a:pt x="159536" y="89349"/>
                      <a:pt x="159484" y="89323"/>
                      <a:pt x="159458" y="89323"/>
                    </a:cubicBezTo>
                    <a:lnTo>
                      <a:pt x="159432" y="89323"/>
                    </a:lnTo>
                    <a:lnTo>
                      <a:pt x="159432" y="89323"/>
                    </a:lnTo>
                    <a:lnTo>
                      <a:pt x="159406" y="89323"/>
                    </a:lnTo>
                    <a:lnTo>
                      <a:pt x="159327" y="89271"/>
                    </a:lnTo>
                    <a:cubicBezTo>
                      <a:pt x="159249" y="89245"/>
                      <a:pt x="159171" y="89219"/>
                      <a:pt x="159119" y="89193"/>
                    </a:cubicBezTo>
                    <a:cubicBezTo>
                      <a:pt x="159041" y="89167"/>
                      <a:pt x="158962" y="89140"/>
                      <a:pt x="158910" y="89114"/>
                    </a:cubicBezTo>
                    <a:lnTo>
                      <a:pt x="158832" y="89114"/>
                    </a:lnTo>
                    <a:lnTo>
                      <a:pt x="158806" y="89114"/>
                    </a:lnTo>
                    <a:lnTo>
                      <a:pt x="158780" y="89114"/>
                    </a:lnTo>
                    <a:lnTo>
                      <a:pt x="158754" y="89114"/>
                    </a:lnTo>
                    <a:lnTo>
                      <a:pt x="158754" y="89114"/>
                    </a:lnTo>
                    <a:lnTo>
                      <a:pt x="158728" y="89114"/>
                    </a:lnTo>
                    <a:lnTo>
                      <a:pt x="158702" y="89114"/>
                    </a:lnTo>
                    <a:lnTo>
                      <a:pt x="158702" y="89062"/>
                    </a:lnTo>
                    <a:lnTo>
                      <a:pt x="158650" y="89036"/>
                    </a:lnTo>
                    <a:lnTo>
                      <a:pt x="158441" y="88958"/>
                    </a:lnTo>
                    <a:cubicBezTo>
                      <a:pt x="158311" y="88906"/>
                      <a:pt x="158180" y="88854"/>
                      <a:pt x="158024" y="88854"/>
                    </a:cubicBezTo>
                    <a:cubicBezTo>
                      <a:pt x="157893" y="88828"/>
                      <a:pt x="157737" y="88802"/>
                      <a:pt x="157607" y="88828"/>
                    </a:cubicBezTo>
                    <a:lnTo>
                      <a:pt x="157581" y="88828"/>
                    </a:lnTo>
                    <a:cubicBezTo>
                      <a:pt x="157450" y="88828"/>
                      <a:pt x="157320" y="88828"/>
                      <a:pt x="157190" y="88854"/>
                    </a:cubicBezTo>
                    <a:cubicBezTo>
                      <a:pt x="157137" y="88854"/>
                      <a:pt x="157085" y="88880"/>
                      <a:pt x="157007" y="88906"/>
                    </a:cubicBezTo>
                    <a:lnTo>
                      <a:pt x="156981" y="88906"/>
                    </a:lnTo>
                    <a:cubicBezTo>
                      <a:pt x="156903" y="88880"/>
                      <a:pt x="156851" y="88880"/>
                      <a:pt x="156772" y="88854"/>
                    </a:cubicBezTo>
                    <a:cubicBezTo>
                      <a:pt x="156642" y="88828"/>
                      <a:pt x="156512" y="88828"/>
                      <a:pt x="156381" y="88828"/>
                    </a:cubicBezTo>
                    <a:cubicBezTo>
                      <a:pt x="156251" y="88828"/>
                      <a:pt x="156147" y="88828"/>
                      <a:pt x="156042" y="88854"/>
                    </a:cubicBezTo>
                    <a:lnTo>
                      <a:pt x="155938" y="88854"/>
                    </a:lnTo>
                    <a:lnTo>
                      <a:pt x="155886" y="88854"/>
                    </a:lnTo>
                    <a:lnTo>
                      <a:pt x="155834" y="88854"/>
                    </a:lnTo>
                    <a:lnTo>
                      <a:pt x="155703" y="88854"/>
                    </a:lnTo>
                    <a:lnTo>
                      <a:pt x="155703" y="88854"/>
                    </a:lnTo>
                    <a:lnTo>
                      <a:pt x="155625" y="88854"/>
                    </a:lnTo>
                    <a:lnTo>
                      <a:pt x="155599" y="88854"/>
                    </a:lnTo>
                    <a:lnTo>
                      <a:pt x="155573" y="88854"/>
                    </a:lnTo>
                    <a:lnTo>
                      <a:pt x="155547" y="88854"/>
                    </a:lnTo>
                    <a:lnTo>
                      <a:pt x="155391" y="88880"/>
                    </a:lnTo>
                    <a:lnTo>
                      <a:pt x="155364" y="88880"/>
                    </a:lnTo>
                    <a:cubicBezTo>
                      <a:pt x="155286" y="88802"/>
                      <a:pt x="155182" y="88723"/>
                      <a:pt x="155078" y="88645"/>
                    </a:cubicBezTo>
                    <a:cubicBezTo>
                      <a:pt x="154999" y="88567"/>
                      <a:pt x="154921" y="88489"/>
                      <a:pt x="154869" y="88410"/>
                    </a:cubicBezTo>
                    <a:lnTo>
                      <a:pt x="154869" y="88410"/>
                    </a:lnTo>
                    <a:lnTo>
                      <a:pt x="154843" y="88384"/>
                    </a:lnTo>
                    <a:lnTo>
                      <a:pt x="154843" y="88384"/>
                    </a:lnTo>
                    <a:lnTo>
                      <a:pt x="154791" y="88332"/>
                    </a:lnTo>
                    <a:lnTo>
                      <a:pt x="154739" y="88280"/>
                    </a:lnTo>
                    <a:lnTo>
                      <a:pt x="154739" y="88254"/>
                    </a:lnTo>
                    <a:lnTo>
                      <a:pt x="154739" y="88228"/>
                    </a:lnTo>
                    <a:lnTo>
                      <a:pt x="154713" y="88202"/>
                    </a:lnTo>
                    <a:lnTo>
                      <a:pt x="154556" y="88045"/>
                    </a:lnTo>
                    <a:cubicBezTo>
                      <a:pt x="154400" y="87863"/>
                      <a:pt x="154217" y="87680"/>
                      <a:pt x="154035" y="87498"/>
                    </a:cubicBezTo>
                    <a:cubicBezTo>
                      <a:pt x="153930" y="87420"/>
                      <a:pt x="153826" y="87341"/>
                      <a:pt x="153722" y="87263"/>
                    </a:cubicBezTo>
                    <a:cubicBezTo>
                      <a:pt x="153670" y="87211"/>
                      <a:pt x="153618" y="87185"/>
                      <a:pt x="153539" y="87159"/>
                    </a:cubicBezTo>
                    <a:cubicBezTo>
                      <a:pt x="153487" y="87133"/>
                      <a:pt x="153435" y="87107"/>
                      <a:pt x="153409" y="87107"/>
                    </a:cubicBezTo>
                    <a:cubicBezTo>
                      <a:pt x="153305" y="87081"/>
                      <a:pt x="153227" y="87081"/>
                      <a:pt x="153148" y="87081"/>
                    </a:cubicBezTo>
                    <a:lnTo>
                      <a:pt x="153148" y="87081"/>
                    </a:lnTo>
                    <a:cubicBezTo>
                      <a:pt x="153122" y="87029"/>
                      <a:pt x="153096" y="87003"/>
                      <a:pt x="153044" y="86976"/>
                    </a:cubicBezTo>
                    <a:cubicBezTo>
                      <a:pt x="152992" y="86924"/>
                      <a:pt x="152940" y="86898"/>
                      <a:pt x="152862" y="86872"/>
                    </a:cubicBezTo>
                    <a:lnTo>
                      <a:pt x="152835" y="86872"/>
                    </a:lnTo>
                    <a:cubicBezTo>
                      <a:pt x="152809" y="86846"/>
                      <a:pt x="152757" y="86820"/>
                      <a:pt x="152731" y="86820"/>
                    </a:cubicBezTo>
                    <a:cubicBezTo>
                      <a:pt x="152653" y="86794"/>
                      <a:pt x="152575" y="86768"/>
                      <a:pt x="152497" y="86768"/>
                    </a:cubicBezTo>
                    <a:cubicBezTo>
                      <a:pt x="152418" y="86768"/>
                      <a:pt x="152314" y="86768"/>
                      <a:pt x="152210" y="86794"/>
                    </a:cubicBezTo>
                    <a:cubicBezTo>
                      <a:pt x="152158" y="86794"/>
                      <a:pt x="152079" y="86820"/>
                      <a:pt x="152027" y="86846"/>
                    </a:cubicBezTo>
                    <a:lnTo>
                      <a:pt x="151975" y="86872"/>
                    </a:lnTo>
                    <a:lnTo>
                      <a:pt x="151949" y="86872"/>
                    </a:lnTo>
                    <a:cubicBezTo>
                      <a:pt x="151871" y="86898"/>
                      <a:pt x="151819" y="86924"/>
                      <a:pt x="151740" y="86976"/>
                    </a:cubicBezTo>
                    <a:lnTo>
                      <a:pt x="151740" y="86976"/>
                    </a:lnTo>
                    <a:lnTo>
                      <a:pt x="151714" y="86976"/>
                    </a:lnTo>
                    <a:lnTo>
                      <a:pt x="151688" y="86976"/>
                    </a:lnTo>
                    <a:lnTo>
                      <a:pt x="151662" y="86976"/>
                    </a:lnTo>
                    <a:lnTo>
                      <a:pt x="151506" y="87055"/>
                    </a:lnTo>
                    <a:cubicBezTo>
                      <a:pt x="151402" y="87081"/>
                      <a:pt x="151323" y="87107"/>
                      <a:pt x="151245" y="87133"/>
                    </a:cubicBezTo>
                    <a:cubicBezTo>
                      <a:pt x="151115" y="87159"/>
                      <a:pt x="151010" y="87159"/>
                      <a:pt x="150906" y="87159"/>
                    </a:cubicBezTo>
                    <a:cubicBezTo>
                      <a:pt x="150802" y="87159"/>
                      <a:pt x="150698" y="87159"/>
                      <a:pt x="150567" y="87185"/>
                    </a:cubicBezTo>
                    <a:lnTo>
                      <a:pt x="149994" y="87185"/>
                    </a:lnTo>
                    <a:cubicBezTo>
                      <a:pt x="149811" y="87185"/>
                      <a:pt x="149707" y="87159"/>
                      <a:pt x="149550" y="87159"/>
                    </a:cubicBezTo>
                    <a:lnTo>
                      <a:pt x="149524" y="87159"/>
                    </a:lnTo>
                    <a:lnTo>
                      <a:pt x="149081" y="87159"/>
                    </a:lnTo>
                    <a:lnTo>
                      <a:pt x="148977" y="87159"/>
                    </a:lnTo>
                    <a:lnTo>
                      <a:pt x="148925" y="87159"/>
                    </a:lnTo>
                    <a:lnTo>
                      <a:pt x="148664" y="87159"/>
                    </a:lnTo>
                    <a:cubicBezTo>
                      <a:pt x="148508" y="87159"/>
                      <a:pt x="148351" y="87159"/>
                      <a:pt x="148195" y="87185"/>
                    </a:cubicBezTo>
                    <a:cubicBezTo>
                      <a:pt x="147908" y="87211"/>
                      <a:pt x="147621" y="87263"/>
                      <a:pt x="147334" y="87315"/>
                    </a:cubicBezTo>
                    <a:cubicBezTo>
                      <a:pt x="147230" y="87341"/>
                      <a:pt x="147126" y="87368"/>
                      <a:pt x="147074" y="87394"/>
                    </a:cubicBezTo>
                    <a:lnTo>
                      <a:pt x="147047" y="87394"/>
                    </a:lnTo>
                    <a:lnTo>
                      <a:pt x="146995" y="87394"/>
                    </a:lnTo>
                    <a:lnTo>
                      <a:pt x="146995" y="87394"/>
                    </a:lnTo>
                    <a:lnTo>
                      <a:pt x="146943" y="87394"/>
                    </a:lnTo>
                    <a:cubicBezTo>
                      <a:pt x="146839" y="87420"/>
                      <a:pt x="146656" y="87472"/>
                      <a:pt x="146526" y="87498"/>
                    </a:cubicBezTo>
                    <a:cubicBezTo>
                      <a:pt x="146370" y="87550"/>
                      <a:pt x="146291" y="87550"/>
                      <a:pt x="146239" y="87550"/>
                    </a:cubicBezTo>
                    <a:lnTo>
                      <a:pt x="146161" y="87550"/>
                    </a:lnTo>
                    <a:lnTo>
                      <a:pt x="145900" y="87576"/>
                    </a:lnTo>
                    <a:cubicBezTo>
                      <a:pt x="145796" y="87602"/>
                      <a:pt x="145692" y="87628"/>
                      <a:pt x="145587" y="87654"/>
                    </a:cubicBezTo>
                    <a:cubicBezTo>
                      <a:pt x="145457" y="87707"/>
                      <a:pt x="145353" y="87759"/>
                      <a:pt x="145248" y="87811"/>
                    </a:cubicBezTo>
                    <a:cubicBezTo>
                      <a:pt x="145144" y="87863"/>
                      <a:pt x="145066" y="87941"/>
                      <a:pt x="144962" y="88019"/>
                    </a:cubicBezTo>
                    <a:lnTo>
                      <a:pt x="144857" y="88098"/>
                    </a:lnTo>
                    <a:lnTo>
                      <a:pt x="144831" y="88124"/>
                    </a:lnTo>
                    <a:lnTo>
                      <a:pt x="144805" y="88124"/>
                    </a:lnTo>
                    <a:lnTo>
                      <a:pt x="144779" y="88150"/>
                    </a:lnTo>
                    <a:lnTo>
                      <a:pt x="144623" y="88254"/>
                    </a:lnTo>
                    <a:cubicBezTo>
                      <a:pt x="144545" y="88332"/>
                      <a:pt x="144440" y="88410"/>
                      <a:pt x="144336" y="88489"/>
                    </a:cubicBezTo>
                    <a:cubicBezTo>
                      <a:pt x="144232" y="88567"/>
                      <a:pt x="144101" y="88619"/>
                      <a:pt x="143997" y="88697"/>
                    </a:cubicBezTo>
                    <a:lnTo>
                      <a:pt x="143841" y="88749"/>
                    </a:lnTo>
                    <a:lnTo>
                      <a:pt x="143815" y="88749"/>
                    </a:lnTo>
                    <a:cubicBezTo>
                      <a:pt x="143710" y="88802"/>
                      <a:pt x="143632" y="88828"/>
                      <a:pt x="143528" y="88854"/>
                    </a:cubicBezTo>
                    <a:lnTo>
                      <a:pt x="143423" y="88854"/>
                    </a:lnTo>
                    <a:cubicBezTo>
                      <a:pt x="143371" y="88854"/>
                      <a:pt x="143293" y="88854"/>
                      <a:pt x="143241" y="88854"/>
                    </a:cubicBezTo>
                    <a:cubicBezTo>
                      <a:pt x="143085" y="88828"/>
                      <a:pt x="142928" y="88775"/>
                      <a:pt x="142772" y="88723"/>
                    </a:cubicBezTo>
                    <a:cubicBezTo>
                      <a:pt x="142589" y="88671"/>
                      <a:pt x="142381" y="88567"/>
                      <a:pt x="142120" y="88463"/>
                    </a:cubicBezTo>
                    <a:lnTo>
                      <a:pt x="141937" y="88358"/>
                    </a:lnTo>
                    <a:lnTo>
                      <a:pt x="141911" y="88358"/>
                    </a:lnTo>
                    <a:lnTo>
                      <a:pt x="141911" y="88358"/>
                    </a:lnTo>
                    <a:cubicBezTo>
                      <a:pt x="141781" y="88306"/>
                      <a:pt x="141651" y="88254"/>
                      <a:pt x="141520" y="88202"/>
                    </a:cubicBezTo>
                    <a:cubicBezTo>
                      <a:pt x="141416" y="88150"/>
                      <a:pt x="141312" y="88124"/>
                      <a:pt x="141207" y="88072"/>
                    </a:cubicBezTo>
                    <a:lnTo>
                      <a:pt x="141103" y="88072"/>
                    </a:lnTo>
                    <a:cubicBezTo>
                      <a:pt x="141051" y="88045"/>
                      <a:pt x="140999" y="88045"/>
                      <a:pt x="140947" y="88045"/>
                    </a:cubicBezTo>
                    <a:cubicBezTo>
                      <a:pt x="140816" y="87993"/>
                      <a:pt x="140686" y="87993"/>
                      <a:pt x="140556" y="87993"/>
                    </a:cubicBezTo>
                    <a:cubicBezTo>
                      <a:pt x="140451" y="87993"/>
                      <a:pt x="140347" y="87993"/>
                      <a:pt x="140243" y="88019"/>
                    </a:cubicBezTo>
                    <a:lnTo>
                      <a:pt x="140243" y="88019"/>
                    </a:lnTo>
                    <a:lnTo>
                      <a:pt x="140191" y="88019"/>
                    </a:lnTo>
                    <a:lnTo>
                      <a:pt x="140164" y="88019"/>
                    </a:lnTo>
                    <a:lnTo>
                      <a:pt x="140086" y="88019"/>
                    </a:lnTo>
                    <a:cubicBezTo>
                      <a:pt x="139982" y="88019"/>
                      <a:pt x="139904" y="88019"/>
                      <a:pt x="139799" y="88019"/>
                    </a:cubicBezTo>
                    <a:lnTo>
                      <a:pt x="139773" y="88019"/>
                    </a:lnTo>
                    <a:lnTo>
                      <a:pt x="139721" y="88019"/>
                    </a:lnTo>
                    <a:cubicBezTo>
                      <a:pt x="139643" y="88019"/>
                      <a:pt x="139591" y="87993"/>
                      <a:pt x="139513" y="87967"/>
                    </a:cubicBezTo>
                    <a:lnTo>
                      <a:pt x="139513" y="87993"/>
                    </a:lnTo>
                    <a:lnTo>
                      <a:pt x="139487" y="87967"/>
                    </a:lnTo>
                    <a:lnTo>
                      <a:pt x="139382" y="87915"/>
                    </a:lnTo>
                    <a:lnTo>
                      <a:pt x="139382" y="87915"/>
                    </a:lnTo>
                    <a:lnTo>
                      <a:pt x="139356" y="87915"/>
                    </a:lnTo>
                    <a:lnTo>
                      <a:pt x="139278" y="87889"/>
                    </a:lnTo>
                    <a:lnTo>
                      <a:pt x="139278" y="87889"/>
                    </a:lnTo>
                    <a:lnTo>
                      <a:pt x="139252" y="87889"/>
                    </a:lnTo>
                    <a:lnTo>
                      <a:pt x="139200" y="87837"/>
                    </a:lnTo>
                    <a:lnTo>
                      <a:pt x="139043" y="87759"/>
                    </a:lnTo>
                    <a:cubicBezTo>
                      <a:pt x="138939" y="87680"/>
                      <a:pt x="138835" y="87576"/>
                      <a:pt x="138704" y="87498"/>
                    </a:cubicBezTo>
                    <a:lnTo>
                      <a:pt x="138678" y="87472"/>
                    </a:lnTo>
                    <a:lnTo>
                      <a:pt x="138678" y="87472"/>
                    </a:lnTo>
                    <a:lnTo>
                      <a:pt x="138678" y="87472"/>
                    </a:lnTo>
                    <a:lnTo>
                      <a:pt x="138678" y="87472"/>
                    </a:lnTo>
                    <a:cubicBezTo>
                      <a:pt x="138652" y="87446"/>
                      <a:pt x="138522" y="87315"/>
                      <a:pt x="138392" y="87211"/>
                    </a:cubicBezTo>
                    <a:cubicBezTo>
                      <a:pt x="138261" y="87107"/>
                      <a:pt x="138157" y="87029"/>
                      <a:pt x="138027" y="86950"/>
                    </a:cubicBezTo>
                    <a:lnTo>
                      <a:pt x="137870" y="86820"/>
                    </a:lnTo>
                    <a:lnTo>
                      <a:pt x="137844" y="86820"/>
                    </a:lnTo>
                    <a:lnTo>
                      <a:pt x="137818" y="86794"/>
                    </a:lnTo>
                    <a:lnTo>
                      <a:pt x="137792" y="86768"/>
                    </a:lnTo>
                    <a:lnTo>
                      <a:pt x="137766" y="86742"/>
                    </a:lnTo>
                    <a:lnTo>
                      <a:pt x="137635" y="86664"/>
                    </a:lnTo>
                    <a:cubicBezTo>
                      <a:pt x="137583" y="86611"/>
                      <a:pt x="137557" y="86585"/>
                      <a:pt x="137505" y="86533"/>
                    </a:cubicBezTo>
                    <a:lnTo>
                      <a:pt x="137505" y="86533"/>
                    </a:lnTo>
                    <a:lnTo>
                      <a:pt x="137505" y="86533"/>
                    </a:lnTo>
                    <a:cubicBezTo>
                      <a:pt x="137479" y="86481"/>
                      <a:pt x="137453" y="86455"/>
                      <a:pt x="137427" y="86403"/>
                    </a:cubicBezTo>
                    <a:cubicBezTo>
                      <a:pt x="137427" y="86403"/>
                      <a:pt x="137401" y="86377"/>
                      <a:pt x="137401" y="86351"/>
                    </a:cubicBezTo>
                    <a:lnTo>
                      <a:pt x="137401" y="86351"/>
                    </a:lnTo>
                    <a:cubicBezTo>
                      <a:pt x="137349" y="86273"/>
                      <a:pt x="137323" y="86194"/>
                      <a:pt x="137297" y="86116"/>
                    </a:cubicBezTo>
                    <a:cubicBezTo>
                      <a:pt x="137270" y="86038"/>
                      <a:pt x="137244" y="85960"/>
                      <a:pt x="137218" y="85855"/>
                    </a:cubicBezTo>
                    <a:cubicBezTo>
                      <a:pt x="137192" y="85725"/>
                      <a:pt x="137166" y="85569"/>
                      <a:pt x="137166" y="85412"/>
                    </a:cubicBezTo>
                    <a:lnTo>
                      <a:pt x="137166" y="84943"/>
                    </a:lnTo>
                    <a:cubicBezTo>
                      <a:pt x="137166" y="84839"/>
                      <a:pt x="137192" y="84760"/>
                      <a:pt x="137192" y="84682"/>
                    </a:cubicBezTo>
                    <a:cubicBezTo>
                      <a:pt x="137218" y="84578"/>
                      <a:pt x="137244" y="84500"/>
                      <a:pt x="137270" y="84448"/>
                    </a:cubicBezTo>
                    <a:lnTo>
                      <a:pt x="137270" y="84421"/>
                    </a:lnTo>
                    <a:cubicBezTo>
                      <a:pt x="137349" y="84161"/>
                      <a:pt x="137453" y="83900"/>
                      <a:pt x="137583" y="83613"/>
                    </a:cubicBezTo>
                    <a:cubicBezTo>
                      <a:pt x="137714" y="83352"/>
                      <a:pt x="137818" y="83118"/>
                      <a:pt x="137948" y="82831"/>
                    </a:cubicBezTo>
                    <a:cubicBezTo>
                      <a:pt x="138053" y="82805"/>
                      <a:pt x="138131" y="82779"/>
                      <a:pt x="138209" y="82753"/>
                    </a:cubicBezTo>
                    <a:cubicBezTo>
                      <a:pt x="138261" y="82753"/>
                      <a:pt x="138392" y="82701"/>
                      <a:pt x="138522" y="82675"/>
                    </a:cubicBezTo>
                    <a:lnTo>
                      <a:pt x="138548" y="82675"/>
                    </a:lnTo>
                    <a:lnTo>
                      <a:pt x="138574" y="82675"/>
                    </a:lnTo>
                    <a:lnTo>
                      <a:pt x="138809" y="82649"/>
                    </a:lnTo>
                    <a:lnTo>
                      <a:pt x="138913" y="82649"/>
                    </a:lnTo>
                    <a:lnTo>
                      <a:pt x="138965" y="82649"/>
                    </a:lnTo>
                    <a:lnTo>
                      <a:pt x="139226" y="82596"/>
                    </a:lnTo>
                    <a:lnTo>
                      <a:pt x="139434" y="82544"/>
                    </a:lnTo>
                    <a:lnTo>
                      <a:pt x="139591" y="82518"/>
                    </a:lnTo>
                    <a:lnTo>
                      <a:pt x="139617" y="82518"/>
                    </a:lnTo>
                    <a:lnTo>
                      <a:pt x="139852" y="82440"/>
                    </a:lnTo>
                    <a:lnTo>
                      <a:pt x="139982" y="82414"/>
                    </a:lnTo>
                    <a:cubicBezTo>
                      <a:pt x="140191" y="82362"/>
                      <a:pt x="140399" y="82284"/>
                      <a:pt x="140634" y="82179"/>
                    </a:cubicBezTo>
                    <a:cubicBezTo>
                      <a:pt x="140842" y="82101"/>
                      <a:pt x="141077" y="82049"/>
                      <a:pt x="141286" y="81997"/>
                    </a:cubicBezTo>
                    <a:cubicBezTo>
                      <a:pt x="141494" y="81971"/>
                      <a:pt x="141677" y="81945"/>
                      <a:pt x="141885" y="81919"/>
                    </a:cubicBezTo>
                    <a:cubicBezTo>
                      <a:pt x="141937" y="81919"/>
                      <a:pt x="142016" y="81892"/>
                      <a:pt x="142094" y="81892"/>
                    </a:cubicBezTo>
                    <a:lnTo>
                      <a:pt x="142094" y="81892"/>
                    </a:lnTo>
                    <a:lnTo>
                      <a:pt x="142172" y="81892"/>
                    </a:lnTo>
                    <a:lnTo>
                      <a:pt x="142459" y="81840"/>
                    </a:lnTo>
                    <a:cubicBezTo>
                      <a:pt x="142563" y="81814"/>
                      <a:pt x="142667" y="81788"/>
                      <a:pt x="142772" y="81762"/>
                    </a:cubicBezTo>
                    <a:cubicBezTo>
                      <a:pt x="142876" y="81736"/>
                      <a:pt x="142980" y="81710"/>
                      <a:pt x="143085" y="81684"/>
                    </a:cubicBezTo>
                    <a:cubicBezTo>
                      <a:pt x="143267" y="81632"/>
                      <a:pt x="143476" y="81527"/>
                      <a:pt x="143632" y="81423"/>
                    </a:cubicBezTo>
                    <a:cubicBezTo>
                      <a:pt x="143710" y="81371"/>
                      <a:pt x="143762" y="81319"/>
                      <a:pt x="143815" y="81293"/>
                    </a:cubicBezTo>
                    <a:lnTo>
                      <a:pt x="143867" y="81241"/>
                    </a:lnTo>
                    <a:lnTo>
                      <a:pt x="143945" y="81189"/>
                    </a:lnTo>
                    <a:cubicBezTo>
                      <a:pt x="143971" y="81162"/>
                      <a:pt x="143971" y="81136"/>
                      <a:pt x="143997" y="81136"/>
                    </a:cubicBezTo>
                    <a:lnTo>
                      <a:pt x="144127" y="81032"/>
                    </a:lnTo>
                    <a:lnTo>
                      <a:pt x="144127" y="81032"/>
                    </a:lnTo>
                    <a:lnTo>
                      <a:pt x="144153" y="81006"/>
                    </a:lnTo>
                    <a:cubicBezTo>
                      <a:pt x="144258" y="80902"/>
                      <a:pt x="144362" y="80797"/>
                      <a:pt x="144466" y="80693"/>
                    </a:cubicBezTo>
                    <a:lnTo>
                      <a:pt x="144518" y="80667"/>
                    </a:lnTo>
                    <a:lnTo>
                      <a:pt x="144571" y="80589"/>
                    </a:lnTo>
                    <a:lnTo>
                      <a:pt x="145248" y="79911"/>
                    </a:lnTo>
                    <a:lnTo>
                      <a:pt x="145301" y="79859"/>
                    </a:lnTo>
                    <a:lnTo>
                      <a:pt x="145509" y="79650"/>
                    </a:lnTo>
                    <a:cubicBezTo>
                      <a:pt x="145952" y="79181"/>
                      <a:pt x="146422" y="78712"/>
                      <a:pt x="146917" y="78268"/>
                    </a:cubicBezTo>
                    <a:cubicBezTo>
                      <a:pt x="147282" y="77956"/>
                      <a:pt x="147621" y="77669"/>
                      <a:pt x="147934" y="77356"/>
                    </a:cubicBezTo>
                    <a:lnTo>
                      <a:pt x="148221" y="77095"/>
                    </a:lnTo>
                    <a:cubicBezTo>
                      <a:pt x="148299" y="77043"/>
                      <a:pt x="148351" y="76965"/>
                      <a:pt x="148403" y="76913"/>
                    </a:cubicBezTo>
                    <a:cubicBezTo>
                      <a:pt x="148534" y="76782"/>
                      <a:pt x="148690" y="76652"/>
                      <a:pt x="148873" y="76496"/>
                    </a:cubicBezTo>
                    <a:cubicBezTo>
                      <a:pt x="149211" y="76209"/>
                      <a:pt x="149524" y="75922"/>
                      <a:pt x="149863" y="75635"/>
                    </a:cubicBezTo>
                    <a:lnTo>
                      <a:pt x="149863" y="75635"/>
                    </a:lnTo>
                    <a:lnTo>
                      <a:pt x="150046" y="75479"/>
                    </a:lnTo>
                    <a:cubicBezTo>
                      <a:pt x="150411" y="75140"/>
                      <a:pt x="150776" y="74879"/>
                      <a:pt x="151115" y="74618"/>
                    </a:cubicBezTo>
                    <a:cubicBezTo>
                      <a:pt x="151297" y="74488"/>
                      <a:pt x="151480" y="74384"/>
                      <a:pt x="151688" y="74279"/>
                    </a:cubicBezTo>
                    <a:cubicBezTo>
                      <a:pt x="151923" y="74149"/>
                      <a:pt x="152105" y="74045"/>
                      <a:pt x="152288" y="73940"/>
                    </a:cubicBezTo>
                    <a:lnTo>
                      <a:pt x="152653" y="73784"/>
                    </a:lnTo>
                    <a:lnTo>
                      <a:pt x="152653" y="73784"/>
                    </a:lnTo>
                    <a:lnTo>
                      <a:pt x="152809" y="73706"/>
                    </a:lnTo>
                    <a:cubicBezTo>
                      <a:pt x="152992" y="73602"/>
                      <a:pt x="153174" y="73523"/>
                      <a:pt x="153357" y="73471"/>
                    </a:cubicBezTo>
                    <a:cubicBezTo>
                      <a:pt x="153539" y="73419"/>
                      <a:pt x="153722" y="73341"/>
                      <a:pt x="153904" y="73289"/>
                    </a:cubicBezTo>
                    <a:lnTo>
                      <a:pt x="154009" y="73263"/>
                    </a:lnTo>
                    <a:cubicBezTo>
                      <a:pt x="154191" y="73210"/>
                      <a:pt x="154400" y="73158"/>
                      <a:pt x="154556" y="73132"/>
                    </a:cubicBezTo>
                    <a:lnTo>
                      <a:pt x="154608" y="73132"/>
                    </a:lnTo>
                    <a:cubicBezTo>
                      <a:pt x="154739" y="73106"/>
                      <a:pt x="154869" y="73080"/>
                      <a:pt x="155026" y="73080"/>
                    </a:cubicBezTo>
                    <a:cubicBezTo>
                      <a:pt x="155156" y="73080"/>
                      <a:pt x="155312" y="73080"/>
                      <a:pt x="155495" y="73054"/>
                    </a:cubicBezTo>
                    <a:cubicBezTo>
                      <a:pt x="155834" y="73054"/>
                      <a:pt x="156173" y="73054"/>
                      <a:pt x="156486" y="73080"/>
                    </a:cubicBezTo>
                    <a:lnTo>
                      <a:pt x="156903" y="73106"/>
                    </a:lnTo>
                    <a:lnTo>
                      <a:pt x="157059" y="73132"/>
                    </a:lnTo>
                    <a:cubicBezTo>
                      <a:pt x="157294" y="73158"/>
                      <a:pt x="157502" y="73184"/>
                      <a:pt x="157711" y="73184"/>
                    </a:cubicBezTo>
                    <a:cubicBezTo>
                      <a:pt x="157920" y="73184"/>
                      <a:pt x="158128" y="73158"/>
                      <a:pt x="158337" y="73132"/>
                    </a:cubicBezTo>
                    <a:cubicBezTo>
                      <a:pt x="158493" y="73106"/>
                      <a:pt x="158728" y="73080"/>
                      <a:pt x="158962" y="73054"/>
                    </a:cubicBezTo>
                    <a:lnTo>
                      <a:pt x="159275" y="72976"/>
                    </a:lnTo>
                    <a:lnTo>
                      <a:pt x="159614" y="72898"/>
                    </a:lnTo>
                    <a:lnTo>
                      <a:pt x="159640" y="72898"/>
                    </a:lnTo>
                    <a:cubicBezTo>
                      <a:pt x="159849" y="72845"/>
                      <a:pt x="160084" y="72767"/>
                      <a:pt x="160266" y="72715"/>
                    </a:cubicBezTo>
                    <a:cubicBezTo>
                      <a:pt x="160449" y="72663"/>
                      <a:pt x="160631" y="72585"/>
                      <a:pt x="160814" y="72533"/>
                    </a:cubicBezTo>
                    <a:lnTo>
                      <a:pt x="160840" y="72507"/>
                    </a:lnTo>
                    <a:lnTo>
                      <a:pt x="161491" y="72246"/>
                    </a:lnTo>
                    <a:lnTo>
                      <a:pt x="161909" y="72089"/>
                    </a:lnTo>
                    <a:cubicBezTo>
                      <a:pt x="162065" y="72011"/>
                      <a:pt x="162221" y="71959"/>
                      <a:pt x="162352" y="71933"/>
                    </a:cubicBezTo>
                    <a:cubicBezTo>
                      <a:pt x="162482" y="71907"/>
                      <a:pt x="162612" y="71855"/>
                      <a:pt x="162743" y="71829"/>
                    </a:cubicBezTo>
                    <a:lnTo>
                      <a:pt x="162821" y="71829"/>
                    </a:lnTo>
                    <a:lnTo>
                      <a:pt x="163108" y="71776"/>
                    </a:lnTo>
                    <a:lnTo>
                      <a:pt x="163238" y="71750"/>
                    </a:lnTo>
                    <a:cubicBezTo>
                      <a:pt x="163551" y="71698"/>
                      <a:pt x="163890" y="71620"/>
                      <a:pt x="164203" y="71568"/>
                    </a:cubicBezTo>
                    <a:lnTo>
                      <a:pt x="164698" y="71490"/>
                    </a:lnTo>
                    <a:cubicBezTo>
                      <a:pt x="164881" y="71464"/>
                      <a:pt x="165037" y="71411"/>
                      <a:pt x="165220" y="71385"/>
                    </a:cubicBezTo>
                    <a:cubicBezTo>
                      <a:pt x="165350" y="71333"/>
                      <a:pt x="165506" y="71307"/>
                      <a:pt x="165637" y="71255"/>
                    </a:cubicBezTo>
                    <a:lnTo>
                      <a:pt x="165872" y="71177"/>
                    </a:lnTo>
                    <a:cubicBezTo>
                      <a:pt x="166028" y="71099"/>
                      <a:pt x="166158" y="71046"/>
                      <a:pt x="166315" y="70968"/>
                    </a:cubicBezTo>
                    <a:lnTo>
                      <a:pt x="166341" y="70942"/>
                    </a:lnTo>
                    <a:cubicBezTo>
                      <a:pt x="166471" y="70864"/>
                      <a:pt x="166628" y="70760"/>
                      <a:pt x="166784" y="70681"/>
                    </a:cubicBezTo>
                    <a:lnTo>
                      <a:pt x="166993" y="70551"/>
                    </a:lnTo>
                    <a:lnTo>
                      <a:pt x="167149" y="70447"/>
                    </a:lnTo>
                    <a:cubicBezTo>
                      <a:pt x="167227" y="70421"/>
                      <a:pt x="167332" y="70395"/>
                      <a:pt x="167410" y="70369"/>
                    </a:cubicBezTo>
                    <a:cubicBezTo>
                      <a:pt x="167488" y="70343"/>
                      <a:pt x="167592" y="70316"/>
                      <a:pt x="167670" y="70290"/>
                    </a:cubicBezTo>
                    <a:cubicBezTo>
                      <a:pt x="167775" y="70264"/>
                      <a:pt x="167879" y="70264"/>
                      <a:pt x="167957" y="70238"/>
                    </a:cubicBezTo>
                    <a:lnTo>
                      <a:pt x="168166" y="70212"/>
                    </a:lnTo>
                    <a:cubicBezTo>
                      <a:pt x="168296" y="70186"/>
                      <a:pt x="168400" y="70186"/>
                      <a:pt x="168505" y="70186"/>
                    </a:cubicBezTo>
                    <a:cubicBezTo>
                      <a:pt x="168635" y="70186"/>
                      <a:pt x="168766" y="70212"/>
                      <a:pt x="168896" y="70238"/>
                    </a:cubicBezTo>
                    <a:cubicBezTo>
                      <a:pt x="169104" y="70290"/>
                      <a:pt x="169287" y="70316"/>
                      <a:pt x="169496" y="70395"/>
                    </a:cubicBezTo>
                    <a:lnTo>
                      <a:pt x="169678" y="70447"/>
                    </a:lnTo>
                    <a:lnTo>
                      <a:pt x="169730" y="70473"/>
                    </a:lnTo>
                    <a:lnTo>
                      <a:pt x="169756" y="70473"/>
                    </a:lnTo>
                    <a:lnTo>
                      <a:pt x="170095" y="70577"/>
                    </a:lnTo>
                    <a:lnTo>
                      <a:pt x="170121" y="70577"/>
                    </a:lnTo>
                    <a:lnTo>
                      <a:pt x="170147" y="70577"/>
                    </a:lnTo>
                    <a:lnTo>
                      <a:pt x="170226" y="70603"/>
                    </a:lnTo>
                    <a:lnTo>
                      <a:pt x="170330" y="70629"/>
                    </a:lnTo>
                    <a:lnTo>
                      <a:pt x="170356" y="70629"/>
                    </a:lnTo>
                    <a:lnTo>
                      <a:pt x="170356" y="70629"/>
                    </a:lnTo>
                    <a:lnTo>
                      <a:pt x="170382" y="70629"/>
                    </a:lnTo>
                    <a:lnTo>
                      <a:pt x="170434" y="70655"/>
                    </a:lnTo>
                    <a:lnTo>
                      <a:pt x="170460" y="70655"/>
                    </a:lnTo>
                    <a:lnTo>
                      <a:pt x="170486" y="70655"/>
                    </a:lnTo>
                    <a:lnTo>
                      <a:pt x="170486" y="70655"/>
                    </a:lnTo>
                    <a:lnTo>
                      <a:pt x="170564" y="70681"/>
                    </a:lnTo>
                    <a:cubicBezTo>
                      <a:pt x="170903" y="70812"/>
                      <a:pt x="171242" y="70916"/>
                      <a:pt x="171581" y="71046"/>
                    </a:cubicBezTo>
                    <a:cubicBezTo>
                      <a:pt x="171790" y="71125"/>
                      <a:pt x="171972" y="71203"/>
                      <a:pt x="172129" y="71281"/>
                    </a:cubicBezTo>
                    <a:lnTo>
                      <a:pt x="172155" y="71281"/>
                    </a:lnTo>
                    <a:cubicBezTo>
                      <a:pt x="172311" y="71359"/>
                      <a:pt x="172468" y="71464"/>
                      <a:pt x="172598" y="71568"/>
                    </a:cubicBezTo>
                    <a:cubicBezTo>
                      <a:pt x="172676" y="71620"/>
                      <a:pt x="172755" y="71672"/>
                      <a:pt x="172833" y="71750"/>
                    </a:cubicBezTo>
                    <a:lnTo>
                      <a:pt x="172911" y="71776"/>
                    </a:lnTo>
                    <a:lnTo>
                      <a:pt x="172963" y="71829"/>
                    </a:lnTo>
                    <a:cubicBezTo>
                      <a:pt x="172989" y="71855"/>
                      <a:pt x="172989" y="71855"/>
                      <a:pt x="172989" y="71881"/>
                    </a:cubicBezTo>
                    <a:lnTo>
                      <a:pt x="172989" y="71881"/>
                    </a:lnTo>
                    <a:lnTo>
                      <a:pt x="172989" y="71881"/>
                    </a:lnTo>
                    <a:cubicBezTo>
                      <a:pt x="173015" y="71907"/>
                      <a:pt x="173041" y="71907"/>
                      <a:pt x="173041" y="71933"/>
                    </a:cubicBezTo>
                    <a:lnTo>
                      <a:pt x="173224" y="72063"/>
                    </a:lnTo>
                    <a:lnTo>
                      <a:pt x="173224" y="72063"/>
                    </a:lnTo>
                    <a:lnTo>
                      <a:pt x="173537" y="72272"/>
                    </a:lnTo>
                    <a:cubicBezTo>
                      <a:pt x="173615" y="72350"/>
                      <a:pt x="173693" y="72402"/>
                      <a:pt x="173745" y="72454"/>
                    </a:cubicBezTo>
                    <a:cubicBezTo>
                      <a:pt x="173823" y="72533"/>
                      <a:pt x="173850" y="72559"/>
                      <a:pt x="173902" y="72611"/>
                    </a:cubicBezTo>
                    <a:lnTo>
                      <a:pt x="173902" y="72611"/>
                    </a:lnTo>
                    <a:lnTo>
                      <a:pt x="173980" y="72663"/>
                    </a:lnTo>
                    <a:cubicBezTo>
                      <a:pt x="174136" y="72819"/>
                      <a:pt x="174319" y="72924"/>
                      <a:pt x="174475" y="73054"/>
                    </a:cubicBezTo>
                    <a:cubicBezTo>
                      <a:pt x="174527" y="73080"/>
                      <a:pt x="174580" y="73132"/>
                      <a:pt x="174632" y="73158"/>
                    </a:cubicBezTo>
                    <a:lnTo>
                      <a:pt x="174684" y="73184"/>
                    </a:lnTo>
                    <a:lnTo>
                      <a:pt x="174684" y="73184"/>
                    </a:lnTo>
                    <a:lnTo>
                      <a:pt x="174762" y="73237"/>
                    </a:lnTo>
                    <a:lnTo>
                      <a:pt x="174788" y="73237"/>
                    </a:lnTo>
                    <a:lnTo>
                      <a:pt x="174892" y="73315"/>
                    </a:lnTo>
                    <a:lnTo>
                      <a:pt x="174892" y="73315"/>
                    </a:lnTo>
                    <a:lnTo>
                      <a:pt x="175023" y="73367"/>
                    </a:lnTo>
                    <a:lnTo>
                      <a:pt x="175075" y="73393"/>
                    </a:lnTo>
                    <a:lnTo>
                      <a:pt x="175075" y="73393"/>
                    </a:lnTo>
                    <a:lnTo>
                      <a:pt x="175127" y="73393"/>
                    </a:lnTo>
                    <a:lnTo>
                      <a:pt x="175205" y="73419"/>
                    </a:lnTo>
                    <a:lnTo>
                      <a:pt x="175362" y="73445"/>
                    </a:lnTo>
                    <a:cubicBezTo>
                      <a:pt x="175518" y="73497"/>
                      <a:pt x="175701" y="73497"/>
                      <a:pt x="175883" y="73497"/>
                    </a:cubicBezTo>
                    <a:cubicBezTo>
                      <a:pt x="176092" y="73523"/>
                      <a:pt x="176300" y="73523"/>
                      <a:pt x="176509" y="73497"/>
                    </a:cubicBezTo>
                    <a:lnTo>
                      <a:pt x="176561" y="73497"/>
                    </a:lnTo>
                    <a:cubicBezTo>
                      <a:pt x="176639" y="73497"/>
                      <a:pt x="176717" y="73471"/>
                      <a:pt x="176822" y="73471"/>
                    </a:cubicBezTo>
                    <a:lnTo>
                      <a:pt x="176926" y="73445"/>
                    </a:lnTo>
                    <a:cubicBezTo>
                      <a:pt x="177004" y="73445"/>
                      <a:pt x="177109" y="73419"/>
                      <a:pt x="177187" y="73393"/>
                    </a:cubicBezTo>
                    <a:cubicBezTo>
                      <a:pt x="177604" y="73289"/>
                      <a:pt x="178021" y="73184"/>
                      <a:pt x="178464" y="73054"/>
                    </a:cubicBezTo>
                    <a:lnTo>
                      <a:pt x="178803" y="72950"/>
                    </a:lnTo>
                    <a:lnTo>
                      <a:pt x="178829" y="72950"/>
                    </a:lnTo>
                    <a:lnTo>
                      <a:pt x="179038" y="72872"/>
                    </a:lnTo>
                    <a:cubicBezTo>
                      <a:pt x="179220" y="72819"/>
                      <a:pt x="179429" y="72767"/>
                      <a:pt x="179638" y="72689"/>
                    </a:cubicBezTo>
                    <a:cubicBezTo>
                      <a:pt x="179872" y="72637"/>
                      <a:pt x="180029" y="72585"/>
                      <a:pt x="180237" y="72533"/>
                    </a:cubicBezTo>
                    <a:lnTo>
                      <a:pt x="180654" y="72376"/>
                    </a:lnTo>
                    <a:lnTo>
                      <a:pt x="180837" y="72298"/>
                    </a:lnTo>
                    <a:cubicBezTo>
                      <a:pt x="180993" y="72246"/>
                      <a:pt x="181176" y="72194"/>
                      <a:pt x="181410" y="72142"/>
                    </a:cubicBezTo>
                    <a:cubicBezTo>
                      <a:pt x="181515" y="72089"/>
                      <a:pt x="181645" y="72063"/>
                      <a:pt x="181723" y="72037"/>
                    </a:cubicBezTo>
                    <a:lnTo>
                      <a:pt x="181723" y="72037"/>
                    </a:lnTo>
                    <a:lnTo>
                      <a:pt x="181984" y="71959"/>
                    </a:lnTo>
                    <a:lnTo>
                      <a:pt x="182167" y="71907"/>
                    </a:lnTo>
                    <a:lnTo>
                      <a:pt x="182193" y="71907"/>
                    </a:lnTo>
                    <a:cubicBezTo>
                      <a:pt x="182427" y="71881"/>
                      <a:pt x="182662" y="71855"/>
                      <a:pt x="183001" y="71829"/>
                    </a:cubicBezTo>
                    <a:lnTo>
                      <a:pt x="183288" y="71776"/>
                    </a:lnTo>
                    <a:lnTo>
                      <a:pt x="183314" y="71776"/>
                    </a:lnTo>
                    <a:lnTo>
                      <a:pt x="183783" y="71724"/>
                    </a:lnTo>
                    <a:lnTo>
                      <a:pt x="183887" y="71724"/>
                    </a:lnTo>
                    <a:lnTo>
                      <a:pt x="183887" y="71724"/>
                    </a:lnTo>
                    <a:lnTo>
                      <a:pt x="184174" y="71672"/>
                    </a:lnTo>
                    <a:lnTo>
                      <a:pt x="184435" y="71698"/>
                    </a:lnTo>
                    <a:cubicBezTo>
                      <a:pt x="184617" y="71724"/>
                      <a:pt x="184748" y="71750"/>
                      <a:pt x="184878" y="71750"/>
                    </a:cubicBezTo>
                    <a:cubicBezTo>
                      <a:pt x="185034" y="71776"/>
                      <a:pt x="185191" y="71803"/>
                      <a:pt x="185321" y="71829"/>
                    </a:cubicBezTo>
                    <a:lnTo>
                      <a:pt x="185452" y="71855"/>
                    </a:lnTo>
                    <a:lnTo>
                      <a:pt x="185530" y="71855"/>
                    </a:lnTo>
                    <a:lnTo>
                      <a:pt x="185556" y="71855"/>
                    </a:lnTo>
                    <a:cubicBezTo>
                      <a:pt x="185634" y="71881"/>
                      <a:pt x="185738" y="71907"/>
                      <a:pt x="185817" y="71881"/>
                    </a:cubicBezTo>
                    <a:cubicBezTo>
                      <a:pt x="185869" y="71881"/>
                      <a:pt x="185895" y="71881"/>
                      <a:pt x="185947" y="71855"/>
                    </a:cubicBezTo>
                    <a:cubicBezTo>
                      <a:pt x="185999" y="71829"/>
                      <a:pt x="186025" y="71776"/>
                      <a:pt x="186025" y="71698"/>
                    </a:cubicBezTo>
                    <a:cubicBezTo>
                      <a:pt x="186051" y="71672"/>
                      <a:pt x="186051" y="71620"/>
                      <a:pt x="186025" y="71568"/>
                    </a:cubicBezTo>
                    <a:cubicBezTo>
                      <a:pt x="186025" y="71542"/>
                      <a:pt x="185999" y="71490"/>
                      <a:pt x="185947" y="71464"/>
                    </a:cubicBezTo>
                    <a:cubicBezTo>
                      <a:pt x="185921" y="71438"/>
                      <a:pt x="185921" y="71438"/>
                      <a:pt x="185895" y="71411"/>
                    </a:cubicBezTo>
                    <a:cubicBezTo>
                      <a:pt x="185869" y="71411"/>
                      <a:pt x="185817" y="71385"/>
                      <a:pt x="185791" y="71385"/>
                    </a:cubicBezTo>
                    <a:lnTo>
                      <a:pt x="185765" y="71385"/>
                    </a:lnTo>
                    <a:cubicBezTo>
                      <a:pt x="185634" y="71333"/>
                      <a:pt x="185530" y="71307"/>
                      <a:pt x="185399" y="71281"/>
                    </a:cubicBezTo>
                    <a:cubicBezTo>
                      <a:pt x="185321" y="71255"/>
                      <a:pt x="185243" y="71255"/>
                      <a:pt x="185139" y="71255"/>
                    </a:cubicBezTo>
                    <a:lnTo>
                      <a:pt x="185113" y="71255"/>
                    </a:lnTo>
                    <a:cubicBezTo>
                      <a:pt x="184904" y="71229"/>
                      <a:pt x="184669" y="71229"/>
                      <a:pt x="184461" y="71255"/>
                    </a:cubicBezTo>
                    <a:cubicBezTo>
                      <a:pt x="184304" y="71255"/>
                      <a:pt x="184122" y="71229"/>
                      <a:pt x="183966" y="71229"/>
                    </a:cubicBezTo>
                    <a:cubicBezTo>
                      <a:pt x="183861" y="71229"/>
                      <a:pt x="183783" y="71229"/>
                      <a:pt x="183679" y="71255"/>
                    </a:cubicBezTo>
                    <a:lnTo>
                      <a:pt x="183366" y="71281"/>
                    </a:lnTo>
                    <a:lnTo>
                      <a:pt x="182740" y="71385"/>
                    </a:lnTo>
                    <a:cubicBezTo>
                      <a:pt x="182532" y="71411"/>
                      <a:pt x="182349" y="71438"/>
                      <a:pt x="182140" y="71490"/>
                    </a:cubicBezTo>
                    <a:cubicBezTo>
                      <a:pt x="181958" y="71516"/>
                      <a:pt x="181775" y="71568"/>
                      <a:pt x="181593" y="71620"/>
                    </a:cubicBezTo>
                    <a:lnTo>
                      <a:pt x="181567" y="71620"/>
                    </a:lnTo>
                    <a:lnTo>
                      <a:pt x="181228" y="71698"/>
                    </a:lnTo>
                    <a:lnTo>
                      <a:pt x="181202" y="71698"/>
                    </a:lnTo>
                    <a:lnTo>
                      <a:pt x="181176" y="71698"/>
                    </a:lnTo>
                    <a:lnTo>
                      <a:pt x="181176" y="71698"/>
                    </a:lnTo>
                    <a:cubicBezTo>
                      <a:pt x="180941" y="71750"/>
                      <a:pt x="180759" y="71803"/>
                      <a:pt x="180576" y="71855"/>
                    </a:cubicBezTo>
                    <a:lnTo>
                      <a:pt x="180446" y="71881"/>
                    </a:lnTo>
                    <a:cubicBezTo>
                      <a:pt x="180263" y="71959"/>
                      <a:pt x="180081" y="72011"/>
                      <a:pt x="179872" y="72037"/>
                    </a:cubicBezTo>
                    <a:cubicBezTo>
                      <a:pt x="179690" y="72089"/>
                      <a:pt x="179455" y="72115"/>
                      <a:pt x="179246" y="72142"/>
                    </a:cubicBezTo>
                    <a:lnTo>
                      <a:pt x="179220" y="72142"/>
                    </a:lnTo>
                    <a:lnTo>
                      <a:pt x="178960" y="72142"/>
                    </a:lnTo>
                    <a:lnTo>
                      <a:pt x="178647" y="72142"/>
                    </a:lnTo>
                    <a:lnTo>
                      <a:pt x="178438" y="72115"/>
                    </a:lnTo>
                    <a:lnTo>
                      <a:pt x="178230" y="72089"/>
                    </a:lnTo>
                    <a:lnTo>
                      <a:pt x="178099" y="72037"/>
                    </a:lnTo>
                    <a:lnTo>
                      <a:pt x="178073" y="72037"/>
                    </a:lnTo>
                    <a:cubicBezTo>
                      <a:pt x="177969" y="72037"/>
                      <a:pt x="177891" y="72011"/>
                      <a:pt x="177786" y="72011"/>
                    </a:cubicBezTo>
                    <a:lnTo>
                      <a:pt x="177604" y="71959"/>
                    </a:lnTo>
                    <a:lnTo>
                      <a:pt x="177552" y="71959"/>
                    </a:lnTo>
                    <a:lnTo>
                      <a:pt x="177526" y="71959"/>
                    </a:lnTo>
                    <a:lnTo>
                      <a:pt x="177369" y="71933"/>
                    </a:lnTo>
                    <a:lnTo>
                      <a:pt x="177291" y="71907"/>
                    </a:lnTo>
                    <a:lnTo>
                      <a:pt x="177135" y="71881"/>
                    </a:lnTo>
                    <a:lnTo>
                      <a:pt x="177004" y="71829"/>
                    </a:lnTo>
                    <a:lnTo>
                      <a:pt x="176900" y="71803"/>
                    </a:lnTo>
                    <a:lnTo>
                      <a:pt x="176848" y="71803"/>
                    </a:lnTo>
                    <a:lnTo>
                      <a:pt x="176848" y="71803"/>
                    </a:lnTo>
                    <a:cubicBezTo>
                      <a:pt x="176770" y="71776"/>
                      <a:pt x="176717" y="71750"/>
                      <a:pt x="176665" y="71724"/>
                    </a:cubicBezTo>
                    <a:lnTo>
                      <a:pt x="176639" y="71724"/>
                    </a:lnTo>
                    <a:cubicBezTo>
                      <a:pt x="176535" y="71698"/>
                      <a:pt x="176431" y="71646"/>
                      <a:pt x="176326" y="71594"/>
                    </a:cubicBezTo>
                    <a:lnTo>
                      <a:pt x="176118" y="71516"/>
                    </a:lnTo>
                    <a:lnTo>
                      <a:pt x="175727" y="71359"/>
                    </a:lnTo>
                    <a:lnTo>
                      <a:pt x="175492" y="71255"/>
                    </a:lnTo>
                    <a:lnTo>
                      <a:pt x="175466" y="71229"/>
                    </a:lnTo>
                    <a:lnTo>
                      <a:pt x="175179" y="71125"/>
                    </a:lnTo>
                    <a:cubicBezTo>
                      <a:pt x="174971" y="71020"/>
                      <a:pt x="174762" y="70942"/>
                      <a:pt x="174606" y="70864"/>
                    </a:cubicBezTo>
                    <a:lnTo>
                      <a:pt x="174397" y="70760"/>
                    </a:lnTo>
                    <a:lnTo>
                      <a:pt x="174397" y="70760"/>
                    </a:lnTo>
                    <a:cubicBezTo>
                      <a:pt x="174293" y="70708"/>
                      <a:pt x="174162" y="70655"/>
                      <a:pt x="174032" y="70603"/>
                    </a:cubicBezTo>
                    <a:lnTo>
                      <a:pt x="173615" y="70447"/>
                    </a:lnTo>
                    <a:lnTo>
                      <a:pt x="173615" y="70447"/>
                    </a:lnTo>
                    <a:lnTo>
                      <a:pt x="173432" y="70369"/>
                    </a:lnTo>
                    <a:cubicBezTo>
                      <a:pt x="173276" y="70290"/>
                      <a:pt x="173146" y="70238"/>
                      <a:pt x="173015" y="70186"/>
                    </a:cubicBezTo>
                    <a:lnTo>
                      <a:pt x="172911" y="70108"/>
                    </a:lnTo>
                    <a:cubicBezTo>
                      <a:pt x="172781" y="70056"/>
                      <a:pt x="172650" y="69978"/>
                      <a:pt x="172494" y="69899"/>
                    </a:cubicBezTo>
                    <a:lnTo>
                      <a:pt x="172311" y="69821"/>
                    </a:lnTo>
                    <a:lnTo>
                      <a:pt x="171894" y="69639"/>
                    </a:lnTo>
                    <a:lnTo>
                      <a:pt x="171764" y="69586"/>
                    </a:lnTo>
                    <a:cubicBezTo>
                      <a:pt x="171686" y="69534"/>
                      <a:pt x="171607" y="69508"/>
                      <a:pt x="171503" y="69482"/>
                    </a:cubicBezTo>
                    <a:lnTo>
                      <a:pt x="171451" y="69456"/>
                    </a:lnTo>
                    <a:cubicBezTo>
                      <a:pt x="171347" y="69404"/>
                      <a:pt x="171268" y="69378"/>
                      <a:pt x="171190" y="69352"/>
                    </a:cubicBezTo>
                    <a:cubicBezTo>
                      <a:pt x="170799" y="69221"/>
                      <a:pt x="170382" y="69143"/>
                      <a:pt x="169991" y="69065"/>
                    </a:cubicBezTo>
                    <a:lnTo>
                      <a:pt x="169756" y="69039"/>
                    </a:lnTo>
                    <a:cubicBezTo>
                      <a:pt x="169626" y="69039"/>
                      <a:pt x="169469" y="69013"/>
                      <a:pt x="169339" y="68987"/>
                    </a:cubicBezTo>
                    <a:cubicBezTo>
                      <a:pt x="169209" y="68961"/>
                      <a:pt x="169157" y="68935"/>
                      <a:pt x="169078" y="68935"/>
                    </a:cubicBezTo>
                    <a:lnTo>
                      <a:pt x="169052" y="68935"/>
                    </a:lnTo>
                    <a:lnTo>
                      <a:pt x="168792" y="68856"/>
                    </a:lnTo>
                    <a:cubicBezTo>
                      <a:pt x="168583" y="68804"/>
                      <a:pt x="168374" y="68778"/>
                      <a:pt x="168166" y="68752"/>
                    </a:cubicBezTo>
                    <a:lnTo>
                      <a:pt x="167905" y="68752"/>
                    </a:lnTo>
                    <a:lnTo>
                      <a:pt x="167749" y="68752"/>
                    </a:lnTo>
                    <a:lnTo>
                      <a:pt x="167618" y="68752"/>
                    </a:lnTo>
                    <a:lnTo>
                      <a:pt x="167592" y="68752"/>
                    </a:lnTo>
                    <a:cubicBezTo>
                      <a:pt x="167514" y="68752"/>
                      <a:pt x="167410" y="68778"/>
                      <a:pt x="167332" y="68804"/>
                    </a:cubicBezTo>
                    <a:lnTo>
                      <a:pt x="167332" y="68804"/>
                    </a:lnTo>
                    <a:lnTo>
                      <a:pt x="167279" y="68804"/>
                    </a:lnTo>
                    <a:lnTo>
                      <a:pt x="166967" y="68883"/>
                    </a:lnTo>
                    <a:lnTo>
                      <a:pt x="166497" y="68987"/>
                    </a:lnTo>
                    <a:cubicBezTo>
                      <a:pt x="166523" y="68935"/>
                      <a:pt x="166575" y="68883"/>
                      <a:pt x="166602" y="68856"/>
                    </a:cubicBezTo>
                    <a:lnTo>
                      <a:pt x="166732" y="68700"/>
                    </a:lnTo>
                    <a:lnTo>
                      <a:pt x="166810" y="68570"/>
                    </a:lnTo>
                    <a:lnTo>
                      <a:pt x="166914" y="68439"/>
                    </a:lnTo>
                    <a:lnTo>
                      <a:pt x="166940" y="68387"/>
                    </a:lnTo>
                    <a:lnTo>
                      <a:pt x="167019" y="68283"/>
                    </a:lnTo>
                    <a:lnTo>
                      <a:pt x="167097" y="68152"/>
                    </a:lnTo>
                    <a:lnTo>
                      <a:pt x="167175" y="68022"/>
                    </a:lnTo>
                    <a:cubicBezTo>
                      <a:pt x="167253" y="67892"/>
                      <a:pt x="167332" y="67787"/>
                      <a:pt x="167410" y="67657"/>
                    </a:cubicBezTo>
                    <a:lnTo>
                      <a:pt x="167488" y="67553"/>
                    </a:lnTo>
                    <a:cubicBezTo>
                      <a:pt x="167618" y="67318"/>
                      <a:pt x="167749" y="67057"/>
                      <a:pt x="167879" y="66823"/>
                    </a:cubicBezTo>
                    <a:lnTo>
                      <a:pt x="167957" y="66692"/>
                    </a:lnTo>
                    <a:lnTo>
                      <a:pt x="168009" y="66588"/>
                    </a:lnTo>
                    <a:cubicBezTo>
                      <a:pt x="168062" y="66536"/>
                      <a:pt x="168088" y="66484"/>
                      <a:pt x="168088" y="66432"/>
                    </a:cubicBezTo>
                    <a:lnTo>
                      <a:pt x="168140" y="66327"/>
                    </a:lnTo>
                    <a:cubicBezTo>
                      <a:pt x="168218" y="66197"/>
                      <a:pt x="168270" y="66041"/>
                      <a:pt x="168322" y="65884"/>
                    </a:cubicBezTo>
                    <a:cubicBezTo>
                      <a:pt x="168374" y="65754"/>
                      <a:pt x="168400" y="65702"/>
                      <a:pt x="168453" y="65597"/>
                    </a:cubicBezTo>
                    <a:lnTo>
                      <a:pt x="168479" y="65519"/>
                    </a:lnTo>
                    <a:lnTo>
                      <a:pt x="168479" y="65467"/>
                    </a:lnTo>
                    <a:cubicBezTo>
                      <a:pt x="168505" y="65363"/>
                      <a:pt x="168557" y="65258"/>
                      <a:pt x="168583" y="65154"/>
                    </a:cubicBezTo>
                    <a:cubicBezTo>
                      <a:pt x="168635" y="65050"/>
                      <a:pt x="168635" y="64998"/>
                      <a:pt x="168661" y="64946"/>
                    </a:cubicBezTo>
                    <a:lnTo>
                      <a:pt x="168766" y="64737"/>
                    </a:lnTo>
                    <a:cubicBezTo>
                      <a:pt x="168818" y="64607"/>
                      <a:pt x="168896" y="64502"/>
                      <a:pt x="168948" y="64398"/>
                    </a:cubicBezTo>
                    <a:lnTo>
                      <a:pt x="168948" y="64372"/>
                    </a:lnTo>
                    <a:lnTo>
                      <a:pt x="169000" y="64320"/>
                    </a:lnTo>
                    <a:cubicBezTo>
                      <a:pt x="169052" y="64268"/>
                      <a:pt x="169104" y="64216"/>
                      <a:pt x="169131" y="64163"/>
                    </a:cubicBezTo>
                    <a:cubicBezTo>
                      <a:pt x="169183" y="64137"/>
                      <a:pt x="169287" y="63981"/>
                      <a:pt x="169365" y="63929"/>
                    </a:cubicBezTo>
                    <a:cubicBezTo>
                      <a:pt x="169522" y="63772"/>
                      <a:pt x="169652" y="63642"/>
                      <a:pt x="169808" y="63512"/>
                    </a:cubicBezTo>
                    <a:lnTo>
                      <a:pt x="169991" y="63355"/>
                    </a:lnTo>
                    <a:lnTo>
                      <a:pt x="170147" y="63225"/>
                    </a:lnTo>
                    <a:lnTo>
                      <a:pt x="170199" y="63199"/>
                    </a:lnTo>
                    <a:cubicBezTo>
                      <a:pt x="170252" y="63147"/>
                      <a:pt x="170330" y="63121"/>
                      <a:pt x="170382" y="63068"/>
                    </a:cubicBezTo>
                    <a:lnTo>
                      <a:pt x="170434" y="63042"/>
                    </a:lnTo>
                    <a:cubicBezTo>
                      <a:pt x="170512" y="62990"/>
                      <a:pt x="170591" y="62938"/>
                      <a:pt x="170695" y="62912"/>
                    </a:cubicBezTo>
                    <a:lnTo>
                      <a:pt x="170773" y="62860"/>
                    </a:lnTo>
                    <a:lnTo>
                      <a:pt x="171034" y="62730"/>
                    </a:lnTo>
                    <a:lnTo>
                      <a:pt x="171138" y="62677"/>
                    </a:lnTo>
                    <a:lnTo>
                      <a:pt x="171503" y="62521"/>
                    </a:lnTo>
                    <a:cubicBezTo>
                      <a:pt x="171790" y="62391"/>
                      <a:pt x="172077" y="62260"/>
                      <a:pt x="172416" y="62104"/>
                    </a:cubicBezTo>
                    <a:lnTo>
                      <a:pt x="173276" y="61713"/>
                    </a:lnTo>
                    <a:lnTo>
                      <a:pt x="173380" y="61661"/>
                    </a:lnTo>
                    <a:lnTo>
                      <a:pt x="173693" y="61504"/>
                    </a:lnTo>
                    <a:lnTo>
                      <a:pt x="173745" y="61504"/>
                    </a:lnTo>
                    <a:cubicBezTo>
                      <a:pt x="173850" y="61452"/>
                      <a:pt x="173980" y="61374"/>
                      <a:pt x="174110" y="61322"/>
                    </a:cubicBezTo>
                    <a:lnTo>
                      <a:pt x="174632" y="61139"/>
                    </a:lnTo>
                    <a:cubicBezTo>
                      <a:pt x="174788" y="61087"/>
                      <a:pt x="174971" y="61061"/>
                      <a:pt x="175153" y="61009"/>
                    </a:cubicBezTo>
                    <a:lnTo>
                      <a:pt x="175153" y="61009"/>
                    </a:lnTo>
                    <a:lnTo>
                      <a:pt x="175336" y="60957"/>
                    </a:lnTo>
                    <a:lnTo>
                      <a:pt x="175388" y="60931"/>
                    </a:lnTo>
                    <a:lnTo>
                      <a:pt x="175570" y="60904"/>
                    </a:lnTo>
                    <a:cubicBezTo>
                      <a:pt x="175701" y="60852"/>
                      <a:pt x="175857" y="60800"/>
                      <a:pt x="176014" y="60748"/>
                    </a:cubicBezTo>
                    <a:lnTo>
                      <a:pt x="176066" y="60722"/>
                    </a:lnTo>
                    <a:cubicBezTo>
                      <a:pt x="176196" y="60696"/>
                      <a:pt x="176326" y="60644"/>
                      <a:pt x="176457" y="60592"/>
                    </a:cubicBezTo>
                    <a:lnTo>
                      <a:pt x="176613" y="60487"/>
                    </a:lnTo>
                    <a:lnTo>
                      <a:pt x="176665" y="60461"/>
                    </a:lnTo>
                    <a:cubicBezTo>
                      <a:pt x="176744" y="60435"/>
                      <a:pt x="176796" y="60409"/>
                      <a:pt x="176848" y="60357"/>
                    </a:cubicBezTo>
                    <a:lnTo>
                      <a:pt x="176900" y="60331"/>
                    </a:lnTo>
                    <a:cubicBezTo>
                      <a:pt x="177030" y="60253"/>
                      <a:pt x="177135" y="60148"/>
                      <a:pt x="177265" y="60044"/>
                    </a:cubicBezTo>
                    <a:cubicBezTo>
                      <a:pt x="177343" y="59966"/>
                      <a:pt x="177474" y="59862"/>
                      <a:pt x="177578" y="59731"/>
                    </a:cubicBezTo>
                    <a:cubicBezTo>
                      <a:pt x="177760" y="59523"/>
                      <a:pt x="177969" y="59314"/>
                      <a:pt x="178204" y="59027"/>
                    </a:cubicBezTo>
                    <a:lnTo>
                      <a:pt x="179116" y="58037"/>
                    </a:lnTo>
                    <a:lnTo>
                      <a:pt x="179481" y="57645"/>
                    </a:lnTo>
                    <a:cubicBezTo>
                      <a:pt x="179690" y="57385"/>
                      <a:pt x="179898" y="57150"/>
                      <a:pt x="180133" y="56889"/>
                    </a:cubicBezTo>
                    <a:cubicBezTo>
                      <a:pt x="180211" y="56785"/>
                      <a:pt x="180315" y="56655"/>
                      <a:pt x="180394" y="56524"/>
                    </a:cubicBezTo>
                    <a:lnTo>
                      <a:pt x="180472" y="56420"/>
                    </a:lnTo>
                    <a:lnTo>
                      <a:pt x="180550" y="56316"/>
                    </a:lnTo>
                    <a:cubicBezTo>
                      <a:pt x="180576" y="56264"/>
                      <a:pt x="180602" y="56211"/>
                      <a:pt x="180654" y="56133"/>
                    </a:cubicBezTo>
                    <a:lnTo>
                      <a:pt x="180680" y="56081"/>
                    </a:lnTo>
                    <a:cubicBezTo>
                      <a:pt x="180733" y="56029"/>
                      <a:pt x="180759" y="55977"/>
                      <a:pt x="180785" y="55925"/>
                    </a:cubicBezTo>
                    <a:lnTo>
                      <a:pt x="180863" y="55794"/>
                    </a:lnTo>
                    <a:lnTo>
                      <a:pt x="180967" y="55638"/>
                    </a:lnTo>
                    <a:lnTo>
                      <a:pt x="181072" y="55534"/>
                    </a:lnTo>
                    <a:cubicBezTo>
                      <a:pt x="181254" y="55351"/>
                      <a:pt x="181437" y="55169"/>
                      <a:pt x="181619" y="54986"/>
                    </a:cubicBezTo>
                    <a:cubicBezTo>
                      <a:pt x="181828" y="54804"/>
                      <a:pt x="182010" y="54673"/>
                      <a:pt x="182219" y="54543"/>
                    </a:cubicBezTo>
                    <a:cubicBezTo>
                      <a:pt x="182427" y="54413"/>
                      <a:pt x="182714" y="54204"/>
                      <a:pt x="182923" y="54048"/>
                    </a:cubicBezTo>
                    <a:cubicBezTo>
                      <a:pt x="183157" y="53891"/>
                      <a:pt x="183366" y="53735"/>
                      <a:pt x="183574" y="53552"/>
                    </a:cubicBezTo>
                    <a:lnTo>
                      <a:pt x="184252" y="53057"/>
                    </a:lnTo>
                    <a:lnTo>
                      <a:pt x="184643" y="52770"/>
                    </a:lnTo>
                    <a:cubicBezTo>
                      <a:pt x="184774" y="52692"/>
                      <a:pt x="184904" y="52587"/>
                      <a:pt x="185034" y="52509"/>
                    </a:cubicBezTo>
                    <a:lnTo>
                      <a:pt x="185426" y="52222"/>
                    </a:lnTo>
                    <a:lnTo>
                      <a:pt x="185608" y="52066"/>
                    </a:lnTo>
                    <a:cubicBezTo>
                      <a:pt x="185686" y="52014"/>
                      <a:pt x="185765" y="51962"/>
                      <a:pt x="185843" y="51910"/>
                    </a:cubicBezTo>
                    <a:lnTo>
                      <a:pt x="185843" y="51910"/>
                    </a:lnTo>
                    <a:cubicBezTo>
                      <a:pt x="185712" y="51910"/>
                      <a:pt x="185582" y="51936"/>
                      <a:pt x="185478" y="51962"/>
                    </a:cubicBezTo>
                    <a:cubicBezTo>
                      <a:pt x="185347" y="51988"/>
                      <a:pt x="185243" y="52014"/>
                      <a:pt x="185113" y="52066"/>
                    </a:cubicBezTo>
                    <a:cubicBezTo>
                      <a:pt x="184982" y="52092"/>
                      <a:pt x="184852" y="52144"/>
                      <a:pt x="184722" y="52170"/>
                    </a:cubicBezTo>
                    <a:cubicBezTo>
                      <a:pt x="184461" y="52249"/>
                      <a:pt x="184200" y="52353"/>
                      <a:pt x="183966" y="52457"/>
                    </a:cubicBezTo>
                    <a:cubicBezTo>
                      <a:pt x="183679" y="52587"/>
                      <a:pt x="183444" y="52744"/>
                      <a:pt x="183209" y="52900"/>
                    </a:cubicBezTo>
                    <a:lnTo>
                      <a:pt x="183105" y="52952"/>
                    </a:lnTo>
                    <a:lnTo>
                      <a:pt x="183053" y="52952"/>
                    </a:lnTo>
                    <a:lnTo>
                      <a:pt x="183001" y="52979"/>
                    </a:lnTo>
                    <a:lnTo>
                      <a:pt x="182975" y="52979"/>
                    </a:lnTo>
                    <a:lnTo>
                      <a:pt x="182975" y="52979"/>
                    </a:lnTo>
                    <a:lnTo>
                      <a:pt x="182923" y="52979"/>
                    </a:lnTo>
                    <a:lnTo>
                      <a:pt x="182897" y="53005"/>
                    </a:lnTo>
                    <a:lnTo>
                      <a:pt x="182844" y="53057"/>
                    </a:lnTo>
                    <a:cubicBezTo>
                      <a:pt x="182766" y="53083"/>
                      <a:pt x="182714" y="53135"/>
                      <a:pt x="182662" y="53187"/>
                    </a:cubicBezTo>
                    <a:lnTo>
                      <a:pt x="182610" y="53213"/>
                    </a:lnTo>
                    <a:cubicBezTo>
                      <a:pt x="182558" y="53239"/>
                      <a:pt x="182505" y="53291"/>
                      <a:pt x="182453" y="53344"/>
                    </a:cubicBezTo>
                    <a:cubicBezTo>
                      <a:pt x="182349" y="53448"/>
                      <a:pt x="182245" y="53552"/>
                      <a:pt x="182140" y="53656"/>
                    </a:cubicBezTo>
                    <a:lnTo>
                      <a:pt x="181854" y="53865"/>
                    </a:lnTo>
                    <a:cubicBezTo>
                      <a:pt x="181593" y="54048"/>
                      <a:pt x="181358" y="54230"/>
                      <a:pt x="181124" y="54413"/>
                    </a:cubicBezTo>
                    <a:cubicBezTo>
                      <a:pt x="181019" y="54491"/>
                      <a:pt x="180941" y="54595"/>
                      <a:pt x="180863" y="54699"/>
                    </a:cubicBezTo>
                    <a:cubicBezTo>
                      <a:pt x="180759" y="54778"/>
                      <a:pt x="180654" y="54908"/>
                      <a:pt x="180550" y="55012"/>
                    </a:cubicBezTo>
                    <a:cubicBezTo>
                      <a:pt x="180446" y="55116"/>
                      <a:pt x="180342" y="55195"/>
                      <a:pt x="180263" y="55299"/>
                    </a:cubicBezTo>
                    <a:lnTo>
                      <a:pt x="179950" y="55586"/>
                    </a:lnTo>
                    <a:cubicBezTo>
                      <a:pt x="179559" y="55951"/>
                      <a:pt x="179142" y="56316"/>
                      <a:pt x="178777" y="56733"/>
                    </a:cubicBezTo>
                    <a:cubicBezTo>
                      <a:pt x="178412" y="57150"/>
                      <a:pt x="178073" y="57619"/>
                      <a:pt x="177760" y="58089"/>
                    </a:cubicBezTo>
                    <a:lnTo>
                      <a:pt x="177734" y="58089"/>
                    </a:lnTo>
                    <a:lnTo>
                      <a:pt x="177552" y="58245"/>
                    </a:lnTo>
                    <a:lnTo>
                      <a:pt x="177395" y="58349"/>
                    </a:lnTo>
                    <a:cubicBezTo>
                      <a:pt x="177265" y="58454"/>
                      <a:pt x="177161" y="58532"/>
                      <a:pt x="177030" y="58610"/>
                    </a:cubicBezTo>
                    <a:cubicBezTo>
                      <a:pt x="176978" y="58662"/>
                      <a:pt x="176926" y="58688"/>
                      <a:pt x="176900" y="58714"/>
                    </a:cubicBezTo>
                    <a:lnTo>
                      <a:pt x="176848" y="58740"/>
                    </a:lnTo>
                    <a:lnTo>
                      <a:pt x="176665" y="58819"/>
                    </a:lnTo>
                    <a:lnTo>
                      <a:pt x="176665" y="58819"/>
                    </a:lnTo>
                    <a:cubicBezTo>
                      <a:pt x="176561" y="58871"/>
                      <a:pt x="176457" y="58923"/>
                      <a:pt x="176352" y="58949"/>
                    </a:cubicBezTo>
                    <a:cubicBezTo>
                      <a:pt x="176248" y="59001"/>
                      <a:pt x="176144" y="59027"/>
                      <a:pt x="176014" y="59053"/>
                    </a:cubicBezTo>
                    <a:lnTo>
                      <a:pt x="175857" y="59079"/>
                    </a:lnTo>
                    <a:lnTo>
                      <a:pt x="175596" y="59132"/>
                    </a:lnTo>
                    <a:lnTo>
                      <a:pt x="175570" y="59132"/>
                    </a:lnTo>
                    <a:lnTo>
                      <a:pt x="175101" y="59236"/>
                    </a:lnTo>
                    <a:lnTo>
                      <a:pt x="174527" y="59340"/>
                    </a:lnTo>
                    <a:lnTo>
                      <a:pt x="174215" y="59392"/>
                    </a:lnTo>
                    <a:lnTo>
                      <a:pt x="173745" y="59497"/>
                    </a:lnTo>
                    <a:cubicBezTo>
                      <a:pt x="173615" y="59523"/>
                      <a:pt x="173485" y="59575"/>
                      <a:pt x="173302" y="59627"/>
                    </a:cubicBezTo>
                    <a:lnTo>
                      <a:pt x="173276" y="59627"/>
                    </a:lnTo>
                    <a:cubicBezTo>
                      <a:pt x="173146" y="59653"/>
                      <a:pt x="173015" y="59705"/>
                      <a:pt x="172885" y="59757"/>
                    </a:cubicBezTo>
                    <a:cubicBezTo>
                      <a:pt x="172728" y="59809"/>
                      <a:pt x="172572" y="59888"/>
                      <a:pt x="172442" y="59966"/>
                    </a:cubicBezTo>
                    <a:lnTo>
                      <a:pt x="172285" y="60044"/>
                    </a:lnTo>
                    <a:lnTo>
                      <a:pt x="172155" y="60122"/>
                    </a:lnTo>
                    <a:cubicBezTo>
                      <a:pt x="172051" y="60174"/>
                      <a:pt x="171946" y="60227"/>
                      <a:pt x="171816" y="60305"/>
                    </a:cubicBezTo>
                    <a:lnTo>
                      <a:pt x="171503" y="60487"/>
                    </a:lnTo>
                    <a:lnTo>
                      <a:pt x="171321" y="60592"/>
                    </a:lnTo>
                    <a:lnTo>
                      <a:pt x="171190" y="60670"/>
                    </a:lnTo>
                    <a:lnTo>
                      <a:pt x="171034" y="60774"/>
                    </a:lnTo>
                    <a:lnTo>
                      <a:pt x="170877" y="60852"/>
                    </a:lnTo>
                    <a:cubicBezTo>
                      <a:pt x="170773" y="60931"/>
                      <a:pt x="170669" y="60983"/>
                      <a:pt x="170564" y="61035"/>
                    </a:cubicBezTo>
                    <a:lnTo>
                      <a:pt x="170356" y="61165"/>
                    </a:lnTo>
                    <a:lnTo>
                      <a:pt x="169913" y="61374"/>
                    </a:lnTo>
                    <a:cubicBezTo>
                      <a:pt x="169756" y="61452"/>
                      <a:pt x="169626" y="61530"/>
                      <a:pt x="169496" y="61608"/>
                    </a:cubicBezTo>
                    <a:cubicBezTo>
                      <a:pt x="169365" y="61661"/>
                      <a:pt x="169261" y="61739"/>
                      <a:pt x="169131" y="61817"/>
                    </a:cubicBezTo>
                    <a:cubicBezTo>
                      <a:pt x="169000" y="61921"/>
                      <a:pt x="168896" y="61999"/>
                      <a:pt x="168739" y="62130"/>
                    </a:cubicBezTo>
                    <a:lnTo>
                      <a:pt x="168583" y="62260"/>
                    </a:lnTo>
                    <a:lnTo>
                      <a:pt x="168531" y="62286"/>
                    </a:lnTo>
                    <a:lnTo>
                      <a:pt x="168374" y="62443"/>
                    </a:lnTo>
                    <a:lnTo>
                      <a:pt x="168244" y="62573"/>
                    </a:lnTo>
                    <a:lnTo>
                      <a:pt x="168192" y="62599"/>
                    </a:lnTo>
                    <a:lnTo>
                      <a:pt x="168192" y="62625"/>
                    </a:lnTo>
                    <a:cubicBezTo>
                      <a:pt x="168140" y="62677"/>
                      <a:pt x="168088" y="62730"/>
                      <a:pt x="168035" y="62782"/>
                    </a:cubicBezTo>
                    <a:lnTo>
                      <a:pt x="168035" y="62808"/>
                    </a:lnTo>
                    <a:cubicBezTo>
                      <a:pt x="167983" y="62834"/>
                      <a:pt x="167957" y="62886"/>
                      <a:pt x="167905" y="62938"/>
                    </a:cubicBezTo>
                    <a:cubicBezTo>
                      <a:pt x="167879" y="62964"/>
                      <a:pt x="167801" y="63068"/>
                      <a:pt x="167775" y="63147"/>
                    </a:cubicBezTo>
                    <a:lnTo>
                      <a:pt x="167723" y="63199"/>
                    </a:lnTo>
                    <a:cubicBezTo>
                      <a:pt x="167697" y="63225"/>
                      <a:pt x="167670" y="63277"/>
                      <a:pt x="167644" y="63329"/>
                    </a:cubicBezTo>
                    <a:lnTo>
                      <a:pt x="167566" y="63433"/>
                    </a:lnTo>
                    <a:lnTo>
                      <a:pt x="167488" y="63590"/>
                    </a:lnTo>
                    <a:cubicBezTo>
                      <a:pt x="167436" y="63694"/>
                      <a:pt x="167384" y="63772"/>
                      <a:pt x="167332" y="63877"/>
                    </a:cubicBezTo>
                    <a:lnTo>
                      <a:pt x="167253" y="64007"/>
                    </a:lnTo>
                    <a:cubicBezTo>
                      <a:pt x="167175" y="64137"/>
                      <a:pt x="167097" y="64268"/>
                      <a:pt x="167019" y="64398"/>
                    </a:cubicBezTo>
                    <a:lnTo>
                      <a:pt x="166940" y="64555"/>
                    </a:lnTo>
                    <a:cubicBezTo>
                      <a:pt x="166862" y="64737"/>
                      <a:pt x="166758" y="64920"/>
                      <a:pt x="166628" y="65128"/>
                    </a:cubicBezTo>
                    <a:lnTo>
                      <a:pt x="166445" y="65415"/>
                    </a:lnTo>
                    <a:lnTo>
                      <a:pt x="166289" y="65702"/>
                    </a:lnTo>
                    <a:cubicBezTo>
                      <a:pt x="166237" y="65780"/>
                      <a:pt x="166184" y="65884"/>
                      <a:pt x="166106" y="65989"/>
                    </a:cubicBezTo>
                    <a:lnTo>
                      <a:pt x="165976" y="66197"/>
                    </a:lnTo>
                    <a:lnTo>
                      <a:pt x="165950" y="66249"/>
                    </a:lnTo>
                    <a:cubicBezTo>
                      <a:pt x="165819" y="66406"/>
                      <a:pt x="165715" y="66536"/>
                      <a:pt x="165637" y="66666"/>
                    </a:cubicBezTo>
                    <a:cubicBezTo>
                      <a:pt x="165559" y="66771"/>
                      <a:pt x="165428" y="66901"/>
                      <a:pt x="165350" y="67031"/>
                    </a:cubicBezTo>
                    <a:cubicBezTo>
                      <a:pt x="165246" y="67162"/>
                      <a:pt x="165194" y="67214"/>
                      <a:pt x="165115" y="67292"/>
                    </a:cubicBezTo>
                    <a:lnTo>
                      <a:pt x="165037" y="67370"/>
                    </a:lnTo>
                    <a:lnTo>
                      <a:pt x="164881" y="67553"/>
                    </a:lnTo>
                    <a:lnTo>
                      <a:pt x="164724" y="67735"/>
                    </a:lnTo>
                    <a:lnTo>
                      <a:pt x="164568" y="67918"/>
                    </a:lnTo>
                    <a:lnTo>
                      <a:pt x="164411" y="68074"/>
                    </a:lnTo>
                    <a:lnTo>
                      <a:pt x="164281" y="68231"/>
                    </a:lnTo>
                    <a:lnTo>
                      <a:pt x="164099" y="68439"/>
                    </a:lnTo>
                    <a:cubicBezTo>
                      <a:pt x="163890" y="68700"/>
                      <a:pt x="163681" y="68909"/>
                      <a:pt x="163499" y="69117"/>
                    </a:cubicBezTo>
                    <a:lnTo>
                      <a:pt x="163264" y="69352"/>
                    </a:lnTo>
                    <a:lnTo>
                      <a:pt x="163238" y="69378"/>
                    </a:lnTo>
                    <a:cubicBezTo>
                      <a:pt x="163212" y="69404"/>
                      <a:pt x="163186" y="69430"/>
                      <a:pt x="163160" y="69456"/>
                    </a:cubicBezTo>
                    <a:lnTo>
                      <a:pt x="163082" y="69508"/>
                    </a:lnTo>
                    <a:lnTo>
                      <a:pt x="163030" y="69586"/>
                    </a:lnTo>
                    <a:lnTo>
                      <a:pt x="162978" y="69613"/>
                    </a:lnTo>
                    <a:lnTo>
                      <a:pt x="162821" y="69743"/>
                    </a:lnTo>
                    <a:lnTo>
                      <a:pt x="162769" y="69795"/>
                    </a:lnTo>
                    <a:lnTo>
                      <a:pt x="162560" y="69951"/>
                    </a:lnTo>
                    <a:lnTo>
                      <a:pt x="162534" y="69978"/>
                    </a:lnTo>
                    <a:cubicBezTo>
                      <a:pt x="162508" y="70004"/>
                      <a:pt x="162456" y="70004"/>
                      <a:pt x="162430" y="70030"/>
                    </a:cubicBezTo>
                    <a:lnTo>
                      <a:pt x="162274" y="70134"/>
                    </a:lnTo>
                    <a:lnTo>
                      <a:pt x="162169" y="70212"/>
                    </a:lnTo>
                    <a:lnTo>
                      <a:pt x="162039" y="70238"/>
                    </a:lnTo>
                    <a:cubicBezTo>
                      <a:pt x="161909" y="70264"/>
                      <a:pt x="161778" y="70290"/>
                      <a:pt x="161596" y="70316"/>
                    </a:cubicBezTo>
                    <a:lnTo>
                      <a:pt x="161570" y="70316"/>
                    </a:lnTo>
                    <a:cubicBezTo>
                      <a:pt x="161491" y="70316"/>
                      <a:pt x="161413" y="70316"/>
                      <a:pt x="161335" y="70316"/>
                    </a:cubicBezTo>
                    <a:lnTo>
                      <a:pt x="161022" y="70316"/>
                    </a:lnTo>
                    <a:cubicBezTo>
                      <a:pt x="160631" y="70316"/>
                      <a:pt x="160214" y="70369"/>
                      <a:pt x="159823" y="70421"/>
                    </a:cubicBezTo>
                    <a:cubicBezTo>
                      <a:pt x="159745" y="70421"/>
                      <a:pt x="159640" y="70447"/>
                      <a:pt x="159536" y="70473"/>
                    </a:cubicBezTo>
                    <a:lnTo>
                      <a:pt x="159171" y="70551"/>
                    </a:lnTo>
                    <a:cubicBezTo>
                      <a:pt x="158962" y="70603"/>
                      <a:pt x="158780" y="70629"/>
                      <a:pt x="158571" y="70708"/>
                    </a:cubicBezTo>
                    <a:lnTo>
                      <a:pt x="158337" y="70760"/>
                    </a:lnTo>
                    <a:lnTo>
                      <a:pt x="158337" y="70760"/>
                    </a:lnTo>
                    <a:lnTo>
                      <a:pt x="158285" y="70760"/>
                    </a:lnTo>
                    <a:lnTo>
                      <a:pt x="157946" y="70890"/>
                    </a:lnTo>
                    <a:lnTo>
                      <a:pt x="157528" y="71020"/>
                    </a:lnTo>
                    <a:lnTo>
                      <a:pt x="157502" y="71020"/>
                    </a:lnTo>
                    <a:lnTo>
                      <a:pt x="157372" y="71073"/>
                    </a:lnTo>
                    <a:lnTo>
                      <a:pt x="157320" y="71099"/>
                    </a:lnTo>
                    <a:lnTo>
                      <a:pt x="157320" y="71099"/>
                    </a:lnTo>
                    <a:lnTo>
                      <a:pt x="157007" y="71203"/>
                    </a:lnTo>
                    <a:cubicBezTo>
                      <a:pt x="156903" y="71229"/>
                      <a:pt x="156772" y="71255"/>
                      <a:pt x="156642" y="71307"/>
                    </a:cubicBezTo>
                    <a:lnTo>
                      <a:pt x="156433" y="71333"/>
                    </a:lnTo>
                    <a:cubicBezTo>
                      <a:pt x="156329" y="71333"/>
                      <a:pt x="156251" y="71333"/>
                      <a:pt x="156173" y="71359"/>
                    </a:cubicBezTo>
                    <a:lnTo>
                      <a:pt x="155938" y="71359"/>
                    </a:lnTo>
                    <a:lnTo>
                      <a:pt x="155756" y="71359"/>
                    </a:lnTo>
                    <a:lnTo>
                      <a:pt x="155703" y="71359"/>
                    </a:lnTo>
                    <a:lnTo>
                      <a:pt x="155312" y="71333"/>
                    </a:lnTo>
                    <a:lnTo>
                      <a:pt x="154869" y="71307"/>
                    </a:lnTo>
                    <a:lnTo>
                      <a:pt x="154713" y="71307"/>
                    </a:lnTo>
                    <a:cubicBezTo>
                      <a:pt x="154556" y="71307"/>
                      <a:pt x="154348" y="71307"/>
                      <a:pt x="154139" y="71307"/>
                    </a:cubicBezTo>
                    <a:lnTo>
                      <a:pt x="153539" y="71307"/>
                    </a:lnTo>
                    <a:lnTo>
                      <a:pt x="152966" y="71307"/>
                    </a:lnTo>
                    <a:cubicBezTo>
                      <a:pt x="152757" y="71307"/>
                      <a:pt x="152575" y="71359"/>
                      <a:pt x="152392" y="71385"/>
                    </a:cubicBezTo>
                    <a:lnTo>
                      <a:pt x="152340" y="71385"/>
                    </a:lnTo>
                    <a:cubicBezTo>
                      <a:pt x="152079" y="71411"/>
                      <a:pt x="151819" y="71464"/>
                      <a:pt x="151584" y="71542"/>
                    </a:cubicBezTo>
                    <a:cubicBezTo>
                      <a:pt x="151480" y="71568"/>
                      <a:pt x="151375" y="71620"/>
                      <a:pt x="151271" y="71646"/>
                    </a:cubicBezTo>
                    <a:cubicBezTo>
                      <a:pt x="151167" y="71698"/>
                      <a:pt x="151063" y="71750"/>
                      <a:pt x="150958" y="71803"/>
                    </a:cubicBezTo>
                    <a:cubicBezTo>
                      <a:pt x="150750" y="71881"/>
                      <a:pt x="150567" y="71985"/>
                      <a:pt x="150385" y="72089"/>
                    </a:cubicBezTo>
                    <a:cubicBezTo>
                      <a:pt x="150280" y="72168"/>
                      <a:pt x="150176" y="72246"/>
                      <a:pt x="150072" y="72298"/>
                    </a:cubicBezTo>
                    <a:lnTo>
                      <a:pt x="150020" y="72350"/>
                    </a:lnTo>
                    <a:cubicBezTo>
                      <a:pt x="149889" y="72428"/>
                      <a:pt x="149759" y="72533"/>
                      <a:pt x="149655" y="72611"/>
                    </a:cubicBezTo>
                    <a:cubicBezTo>
                      <a:pt x="149420" y="72793"/>
                      <a:pt x="149185" y="72950"/>
                      <a:pt x="149003" y="73132"/>
                    </a:cubicBezTo>
                    <a:cubicBezTo>
                      <a:pt x="148794" y="73315"/>
                      <a:pt x="148612" y="73471"/>
                      <a:pt x="148429" y="73628"/>
                    </a:cubicBezTo>
                    <a:lnTo>
                      <a:pt x="148377" y="73680"/>
                    </a:lnTo>
                    <a:lnTo>
                      <a:pt x="148273" y="73784"/>
                    </a:lnTo>
                    <a:cubicBezTo>
                      <a:pt x="148090" y="73940"/>
                      <a:pt x="147908" y="74097"/>
                      <a:pt x="147725" y="74279"/>
                    </a:cubicBezTo>
                    <a:cubicBezTo>
                      <a:pt x="147543" y="74436"/>
                      <a:pt x="147308" y="74618"/>
                      <a:pt x="147074" y="74801"/>
                    </a:cubicBezTo>
                    <a:lnTo>
                      <a:pt x="146969" y="74905"/>
                    </a:lnTo>
                    <a:cubicBezTo>
                      <a:pt x="146787" y="75062"/>
                      <a:pt x="146552" y="75218"/>
                      <a:pt x="146370" y="75401"/>
                    </a:cubicBezTo>
                    <a:cubicBezTo>
                      <a:pt x="146161" y="75557"/>
                      <a:pt x="145926" y="75766"/>
                      <a:pt x="145718" y="75974"/>
                    </a:cubicBezTo>
                    <a:lnTo>
                      <a:pt x="145405" y="76261"/>
                    </a:lnTo>
                    <a:cubicBezTo>
                      <a:pt x="145275" y="76391"/>
                      <a:pt x="145170" y="76496"/>
                      <a:pt x="145066" y="76574"/>
                    </a:cubicBezTo>
                    <a:cubicBezTo>
                      <a:pt x="144857" y="76756"/>
                      <a:pt x="144623" y="76939"/>
                      <a:pt x="144414" y="77095"/>
                    </a:cubicBezTo>
                    <a:lnTo>
                      <a:pt x="144414" y="77095"/>
                    </a:lnTo>
                    <a:lnTo>
                      <a:pt x="144101" y="77330"/>
                    </a:lnTo>
                    <a:lnTo>
                      <a:pt x="143841" y="77564"/>
                    </a:lnTo>
                    <a:lnTo>
                      <a:pt x="143606" y="77721"/>
                    </a:lnTo>
                    <a:lnTo>
                      <a:pt x="143580" y="77747"/>
                    </a:lnTo>
                    <a:cubicBezTo>
                      <a:pt x="143423" y="77877"/>
                      <a:pt x="143267" y="77982"/>
                      <a:pt x="143111" y="78112"/>
                    </a:cubicBezTo>
                    <a:cubicBezTo>
                      <a:pt x="142954" y="78216"/>
                      <a:pt x="142772" y="78347"/>
                      <a:pt x="142615" y="78451"/>
                    </a:cubicBezTo>
                    <a:lnTo>
                      <a:pt x="142172" y="78738"/>
                    </a:lnTo>
                    <a:lnTo>
                      <a:pt x="142146" y="78764"/>
                    </a:lnTo>
                    <a:lnTo>
                      <a:pt x="141729" y="78998"/>
                    </a:lnTo>
                    <a:lnTo>
                      <a:pt x="141703" y="78998"/>
                    </a:lnTo>
                    <a:lnTo>
                      <a:pt x="141598" y="79077"/>
                    </a:lnTo>
                    <a:lnTo>
                      <a:pt x="141364" y="79207"/>
                    </a:lnTo>
                    <a:lnTo>
                      <a:pt x="141364" y="79207"/>
                    </a:lnTo>
                    <a:lnTo>
                      <a:pt x="141103" y="79337"/>
                    </a:lnTo>
                    <a:cubicBezTo>
                      <a:pt x="140999" y="79416"/>
                      <a:pt x="140894" y="79468"/>
                      <a:pt x="140790" y="79520"/>
                    </a:cubicBezTo>
                    <a:cubicBezTo>
                      <a:pt x="140686" y="79572"/>
                      <a:pt x="140608" y="79598"/>
                      <a:pt x="140503" y="79624"/>
                    </a:cubicBezTo>
                    <a:lnTo>
                      <a:pt x="140295" y="79702"/>
                    </a:lnTo>
                    <a:lnTo>
                      <a:pt x="140164" y="79755"/>
                    </a:lnTo>
                    <a:cubicBezTo>
                      <a:pt x="139956" y="79833"/>
                      <a:pt x="139721" y="79911"/>
                      <a:pt x="139513" y="79963"/>
                    </a:cubicBezTo>
                    <a:cubicBezTo>
                      <a:pt x="139408" y="79963"/>
                      <a:pt x="139304" y="79963"/>
                      <a:pt x="139226" y="79963"/>
                    </a:cubicBezTo>
                    <a:cubicBezTo>
                      <a:pt x="138991" y="79937"/>
                      <a:pt x="138757" y="79911"/>
                      <a:pt x="138548" y="79859"/>
                    </a:cubicBezTo>
                    <a:lnTo>
                      <a:pt x="138157" y="79781"/>
                    </a:lnTo>
                    <a:lnTo>
                      <a:pt x="138105" y="79781"/>
                    </a:lnTo>
                    <a:lnTo>
                      <a:pt x="137974" y="79755"/>
                    </a:lnTo>
                    <a:lnTo>
                      <a:pt x="137948" y="79755"/>
                    </a:lnTo>
                    <a:cubicBezTo>
                      <a:pt x="137896" y="79755"/>
                      <a:pt x="137844" y="79755"/>
                      <a:pt x="137818" y="79755"/>
                    </a:cubicBezTo>
                    <a:cubicBezTo>
                      <a:pt x="137766" y="79755"/>
                      <a:pt x="137714" y="79755"/>
                      <a:pt x="137662" y="79755"/>
                    </a:cubicBezTo>
                    <a:lnTo>
                      <a:pt x="137583" y="79781"/>
                    </a:lnTo>
                    <a:cubicBezTo>
                      <a:pt x="137557" y="79781"/>
                      <a:pt x="137505" y="79807"/>
                      <a:pt x="137479" y="79833"/>
                    </a:cubicBezTo>
                    <a:cubicBezTo>
                      <a:pt x="137427" y="79859"/>
                      <a:pt x="137375" y="79911"/>
                      <a:pt x="137323" y="79963"/>
                    </a:cubicBezTo>
                    <a:cubicBezTo>
                      <a:pt x="137218" y="80067"/>
                      <a:pt x="137114" y="80198"/>
                      <a:pt x="137036" y="80328"/>
                    </a:cubicBezTo>
                    <a:lnTo>
                      <a:pt x="136801" y="80693"/>
                    </a:lnTo>
                    <a:lnTo>
                      <a:pt x="136645" y="80928"/>
                    </a:lnTo>
                    <a:lnTo>
                      <a:pt x="136410" y="81319"/>
                    </a:lnTo>
                    <a:lnTo>
                      <a:pt x="136306" y="81475"/>
                    </a:lnTo>
                    <a:lnTo>
                      <a:pt x="136280" y="81501"/>
                    </a:lnTo>
                    <a:lnTo>
                      <a:pt x="135967" y="81684"/>
                    </a:lnTo>
                    <a:lnTo>
                      <a:pt x="135967" y="81684"/>
                    </a:lnTo>
                    <a:lnTo>
                      <a:pt x="135967" y="81684"/>
                    </a:lnTo>
                    <a:lnTo>
                      <a:pt x="135941" y="81710"/>
                    </a:lnTo>
                    <a:cubicBezTo>
                      <a:pt x="135706" y="81866"/>
                      <a:pt x="135445" y="82049"/>
                      <a:pt x="135289" y="82179"/>
                    </a:cubicBezTo>
                    <a:lnTo>
                      <a:pt x="135289" y="82179"/>
                    </a:lnTo>
                    <a:lnTo>
                      <a:pt x="135289" y="82179"/>
                    </a:lnTo>
                    <a:lnTo>
                      <a:pt x="135289" y="82179"/>
                    </a:lnTo>
                    <a:lnTo>
                      <a:pt x="135289" y="82179"/>
                    </a:lnTo>
                    <a:lnTo>
                      <a:pt x="135289" y="82179"/>
                    </a:lnTo>
                    <a:lnTo>
                      <a:pt x="135289" y="82179"/>
                    </a:lnTo>
                    <a:lnTo>
                      <a:pt x="135289" y="82179"/>
                    </a:lnTo>
                    <a:lnTo>
                      <a:pt x="135211" y="82231"/>
                    </a:lnTo>
                    <a:lnTo>
                      <a:pt x="134976" y="82414"/>
                    </a:lnTo>
                    <a:lnTo>
                      <a:pt x="134976" y="82414"/>
                    </a:lnTo>
                    <a:lnTo>
                      <a:pt x="134976" y="82414"/>
                    </a:lnTo>
                    <a:lnTo>
                      <a:pt x="134950" y="82414"/>
                    </a:lnTo>
                    <a:lnTo>
                      <a:pt x="134924" y="82440"/>
                    </a:lnTo>
                    <a:lnTo>
                      <a:pt x="134898" y="82466"/>
                    </a:lnTo>
                    <a:lnTo>
                      <a:pt x="134846" y="82492"/>
                    </a:lnTo>
                    <a:lnTo>
                      <a:pt x="134768" y="82544"/>
                    </a:lnTo>
                    <a:lnTo>
                      <a:pt x="134481" y="82779"/>
                    </a:lnTo>
                    <a:cubicBezTo>
                      <a:pt x="134376" y="82883"/>
                      <a:pt x="134246" y="82961"/>
                      <a:pt x="134116" y="83040"/>
                    </a:cubicBezTo>
                    <a:cubicBezTo>
                      <a:pt x="133985" y="83144"/>
                      <a:pt x="133881" y="83196"/>
                      <a:pt x="133751" y="83274"/>
                    </a:cubicBezTo>
                    <a:lnTo>
                      <a:pt x="133672" y="83300"/>
                    </a:lnTo>
                    <a:lnTo>
                      <a:pt x="133672" y="83300"/>
                    </a:lnTo>
                    <a:cubicBezTo>
                      <a:pt x="133594" y="83326"/>
                      <a:pt x="133516" y="83352"/>
                      <a:pt x="133438" y="83379"/>
                    </a:cubicBezTo>
                    <a:lnTo>
                      <a:pt x="133334" y="83405"/>
                    </a:lnTo>
                    <a:lnTo>
                      <a:pt x="133203" y="83405"/>
                    </a:lnTo>
                    <a:lnTo>
                      <a:pt x="132656" y="83326"/>
                    </a:lnTo>
                    <a:lnTo>
                      <a:pt x="132604" y="83326"/>
                    </a:lnTo>
                    <a:lnTo>
                      <a:pt x="132343" y="83300"/>
                    </a:lnTo>
                    <a:cubicBezTo>
                      <a:pt x="132082" y="83274"/>
                      <a:pt x="131847" y="83274"/>
                      <a:pt x="131665" y="83248"/>
                    </a:cubicBezTo>
                    <a:lnTo>
                      <a:pt x="131665" y="83248"/>
                    </a:lnTo>
                    <a:cubicBezTo>
                      <a:pt x="131456" y="83248"/>
                      <a:pt x="131196" y="83248"/>
                      <a:pt x="130961" y="83248"/>
                    </a:cubicBezTo>
                    <a:lnTo>
                      <a:pt x="130570" y="83274"/>
                    </a:lnTo>
                    <a:lnTo>
                      <a:pt x="130335" y="83326"/>
                    </a:lnTo>
                    <a:lnTo>
                      <a:pt x="130257" y="83326"/>
                    </a:lnTo>
                    <a:cubicBezTo>
                      <a:pt x="130231" y="83196"/>
                      <a:pt x="130179" y="83066"/>
                      <a:pt x="130101" y="82909"/>
                    </a:cubicBezTo>
                    <a:cubicBezTo>
                      <a:pt x="130048" y="82727"/>
                      <a:pt x="129996" y="82622"/>
                      <a:pt x="129944" y="82492"/>
                    </a:cubicBezTo>
                    <a:lnTo>
                      <a:pt x="129944" y="82492"/>
                    </a:lnTo>
                    <a:lnTo>
                      <a:pt x="129944" y="82492"/>
                    </a:lnTo>
                    <a:lnTo>
                      <a:pt x="129944" y="82492"/>
                    </a:lnTo>
                    <a:lnTo>
                      <a:pt x="129944" y="82492"/>
                    </a:lnTo>
                    <a:lnTo>
                      <a:pt x="129944" y="82492"/>
                    </a:lnTo>
                    <a:lnTo>
                      <a:pt x="129944" y="82492"/>
                    </a:lnTo>
                    <a:cubicBezTo>
                      <a:pt x="129892" y="82388"/>
                      <a:pt x="129840" y="82310"/>
                      <a:pt x="129814" y="82231"/>
                    </a:cubicBezTo>
                    <a:cubicBezTo>
                      <a:pt x="129788" y="82127"/>
                      <a:pt x="129762" y="82127"/>
                      <a:pt x="129736" y="82075"/>
                    </a:cubicBezTo>
                    <a:lnTo>
                      <a:pt x="129736" y="82049"/>
                    </a:lnTo>
                    <a:lnTo>
                      <a:pt x="129736" y="82023"/>
                    </a:lnTo>
                    <a:lnTo>
                      <a:pt x="129736" y="82023"/>
                    </a:lnTo>
                    <a:lnTo>
                      <a:pt x="129736" y="81997"/>
                    </a:lnTo>
                    <a:lnTo>
                      <a:pt x="129683" y="81866"/>
                    </a:lnTo>
                    <a:lnTo>
                      <a:pt x="129657" y="81814"/>
                    </a:lnTo>
                    <a:lnTo>
                      <a:pt x="129657" y="81788"/>
                    </a:lnTo>
                    <a:lnTo>
                      <a:pt x="129657" y="81788"/>
                    </a:lnTo>
                    <a:cubicBezTo>
                      <a:pt x="129605" y="81658"/>
                      <a:pt x="129553" y="81554"/>
                      <a:pt x="129527" y="81423"/>
                    </a:cubicBezTo>
                    <a:lnTo>
                      <a:pt x="129527" y="81345"/>
                    </a:lnTo>
                    <a:cubicBezTo>
                      <a:pt x="129527" y="81189"/>
                      <a:pt x="129579" y="81058"/>
                      <a:pt x="129605" y="80902"/>
                    </a:cubicBezTo>
                    <a:cubicBezTo>
                      <a:pt x="129657" y="80771"/>
                      <a:pt x="129710" y="80641"/>
                      <a:pt x="129788" y="80511"/>
                    </a:cubicBezTo>
                    <a:lnTo>
                      <a:pt x="129788" y="80458"/>
                    </a:lnTo>
                    <a:cubicBezTo>
                      <a:pt x="129814" y="80406"/>
                      <a:pt x="129866" y="80328"/>
                      <a:pt x="129892" y="80276"/>
                    </a:cubicBezTo>
                    <a:lnTo>
                      <a:pt x="129996" y="80093"/>
                    </a:lnTo>
                    <a:cubicBezTo>
                      <a:pt x="130075" y="79989"/>
                      <a:pt x="130153" y="79885"/>
                      <a:pt x="130231" y="79807"/>
                    </a:cubicBezTo>
                    <a:cubicBezTo>
                      <a:pt x="130309" y="79702"/>
                      <a:pt x="130387" y="79624"/>
                      <a:pt x="130466" y="79520"/>
                    </a:cubicBezTo>
                    <a:lnTo>
                      <a:pt x="130752" y="79259"/>
                    </a:lnTo>
                    <a:cubicBezTo>
                      <a:pt x="130857" y="79155"/>
                      <a:pt x="130935" y="79077"/>
                      <a:pt x="131013" y="78972"/>
                    </a:cubicBezTo>
                    <a:cubicBezTo>
                      <a:pt x="131091" y="78894"/>
                      <a:pt x="131170" y="78816"/>
                      <a:pt x="131222" y="78738"/>
                    </a:cubicBezTo>
                    <a:lnTo>
                      <a:pt x="131222" y="78738"/>
                    </a:lnTo>
                    <a:lnTo>
                      <a:pt x="131248" y="78712"/>
                    </a:lnTo>
                    <a:cubicBezTo>
                      <a:pt x="131326" y="78633"/>
                      <a:pt x="131378" y="78529"/>
                      <a:pt x="131456" y="78399"/>
                    </a:cubicBezTo>
                    <a:lnTo>
                      <a:pt x="131926" y="77721"/>
                    </a:lnTo>
                    <a:lnTo>
                      <a:pt x="132004" y="77617"/>
                    </a:lnTo>
                    <a:lnTo>
                      <a:pt x="132056" y="77538"/>
                    </a:lnTo>
                    <a:cubicBezTo>
                      <a:pt x="132108" y="77460"/>
                      <a:pt x="132186" y="77382"/>
                      <a:pt x="132265" y="77304"/>
                    </a:cubicBezTo>
                    <a:cubicBezTo>
                      <a:pt x="132291" y="77252"/>
                      <a:pt x="132343" y="77226"/>
                      <a:pt x="132395" y="77226"/>
                    </a:cubicBezTo>
                    <a:cubicBezTo>
                      <a:pt x="132760" y="77069"/>
                      <a:pt x="133125" y="76939"/>
                      <a:pt x="133516" y="76861"/>
                    </a:cubicBezTo>
                    <a:cubicBezTo>
                      <a:pt x="133777" y="76808"/>
                      <a:pt x="134011" y="76782"/>
                      <a:pt x="134246" y="76704"/>
                    </a:cubicBezTo>
                    <a:lnTo>
                      <a:pt x="134507" y="76626"/>
                    </a:lnTo>
                    <a:lnTo>
                      <a:pt x="134533" y="76626"/>
                    </a:lnTo>
                    <a:lnTo>
                      <a:pt x="134585" y="76626"/>
                    </a:lnTo>
                    <a:cubicBezTo>
                      <a:pt x="134715" y="76574"/>
                      <a:pt x="134846" y="76548"/>
                      <a:pt x="134924" y="76522"/>
                    </a:cubicBezTo>
                    <a:cubicBezTo>
                      <a:pt x="135185" y="76469"/>
                      <a:pt x="135471" y="76469"/>
                      <a:pt x="135758" y="76443"/>
                    </a:cubicBezTo>
                    <a:lnTo>
                      <a:pt x="135784" y="76443"/>
                    </a:lnTo>
                    <a:cubicBezTo>
                      <a:pt x="136045" y="76443"/>
                      <a:pt x="136332" y="76417"/>
                      <a:pt x="136593" y="76391"/>
                    </a:cubicBezTo>
                    <a:cubicBezTo>
                      <a:pt x="136671" y="76365"/>
                      <a:pt x="136775" y="76339"/>
                      <a:pt x="136853" y="76313"/>
                    </a:cubicBezTo>
                    <a:cubicBezTo>
                      <a:pt x="136931" y="76287"/>
                      <a:pt x="137010" y="76235"/>
                      <a:pt x="137088" y="76183"/>
                    </a:cubicBezTo>
                    <a:cubicBezTo>
                      <a:pt x="137114" y="76183"/>
                      <a:pt x="137140" y="76131"/>
                      <a:pt x="137192" y="76131"/>
                    </a:cubicBezTo>
                    <a:lnTo>
                      <a:pt x="137192" y="76131"/>
                    </a:lnTo>
                    <a:lnTo>
                      <a:pt x="137218" y="76104"/>
                    </a:lnTo>
                    <a:cubicBezTo>
                      <a:pt x="137323" y="76000"/>
                      <a:pt x="137453" y="75896"/>
                      <a:pt x="137583" y="75792"/>
                    </a:cubicBezTo>
                    <a:cubicBezTo>
                      <a:pt x="137688" y="75687"/>
                      <a:pt x="137766" y="75583"/>
                      <a:pt x="137870" y="75453"/>
                    </a:cubicBezTo>
                    <a:lnTo>
                      <a:pt x="138131" y="75114"/>
                    </a:lnTo>
                    <a:cubicBezTo>
                      <a:pt x="138365" y="74827"/>
                      <a:pt x="138626" y="74566"/>
                      <a:pt x="138887" y="74332"/>
                    </a:cubicBezTo>
                    <a:lnTo>
                      <a:pt x="138861" y="74332"/>
                    </a:lnTo>
                    <a:lnTo>
                      <a:pt x="138913" y="74305"/>
                    </a:lnTo>
                    <a:lnTo>
                      <a:pt x="138913" y="74305"/>
                    </a:lnTo>
                    <a:cubicBezTo>
                      <a:pt x="138991" y="74253"/>
                      <a:pt x="139069" y="74175"/>
                      <a:pt x="139148" y="74097"/>
                    </a:cubicBezTo>
                    <a:lnTo>
                      <a:pt x="139200" y="74071"/>
                    </a:lnTo>
                    <a:lnTo>
                      <a:pt x="139200" y="74071"/>
                    </a:lnTo>
                    <a:cubicBezTo>
                      <a:pt x="139304" y="73993"/>
                      <a:pt x="139434" y="73888"/>
                      <a:pt x="139539" y="73810"/>
                    </a:cubicBezTo>
                    <a:cubicBezTo>
                      <a:pt x="139669" y="73654"/>
                      <a:pt x="139799" y="73471"/>
                      <a:pt x="139878" y="73263"/>
                    </a:cubicBezTo>
                    <a:lnTo>
                      <a:pt x="140086" y="72872"/>
                    </a:lnTo>
                    <a:cubicBezTo>
                      <a:pt x="140164" y="72689"/>
                      <a:pt x="140295" y="72428"/>
                      <a:pt x="140451" y="72063"/>
                    </a:cubicBezTo>
                    <a:cubicBezTo>
                      <a:pt x="140477" y="72011"/>
                      <a:pt x="140503" y="71933"/>
                      <a:pt x="140529" y="71881"/>
                    </a:cubicBezTo>
                    <a:lnTo>
                      <a:pt x="140529" y="71855"/>
                    </a:lnTo>
                    <a:cubicBezTo>
                      <a:pt x="140529" y="71803"/>
                      <a:pt x="140556" y="71750"/>
                      <a:pt x="140582" y="71724"/>
                    </a:cubicBezTo>
                    <a:lnTo>
                      <a:pt x="140582" y="71698"/>
                    </a:lnTo>
                    <a:lnTo>
                      <a:pt x="140582" y="71698"/>
                    </a:lnTo>
                    <a:lnTo>
                      <a:pt x="140582" y="71698"/>
                    </a:lnTo>
                    <a:lnTo>
                      <a:pt x="140582" y="71672"/>
                    </a:lnTo>
                    <a:lnTo>
                      <a:pt x="140660" y="71516"/>
                    </a:lnTo>
                    <a:lnTo>
                      <a:pt x="140738" y="71333"/>
                    </a:lnTo>
                    <a:lnTo>
                      <a:pt x="140764" y="71307"/>
                    </a:lnTo>
                    <a:lnTo>
                      <a:pt x="140790" y="71255"/>
                    </a:lnTo>
                    <a:cubicBezTo>
                      <a:pt x="140973" y="70838"/>
                      <a:pt x="141181" y="70369"/>
                      <a:pt x="141364" y="69925"/>
                    </a:cubicBezTo>
                    <a:lnTo>
                      <a:pt x="141624" y="69274"/>
                    </a:lnTo>
                    <a:lnTo>
                      <a:pt x="141624" y="69248"/>
                    </a:lnTo>
                    <a:lnTo>
                      <a:pt x="141624" y="69221"/>
                    </a:lnTo>
                    <a:lnTo>
                      <a:pt x="141703" y="69013"/>
                    </a:lnTo>
                    <a:lnTo>
                      <a:pt x="141755" y="68883"/>
                    </a:lnTo>
                    <a:cubicBezTo>
                      <a:pt x="141807" y="68778"/>
                      <a:pt x="141833" y="68700"/>
                      <a:pt x="141859" y="68622"/>
                    </a:cubicBezTo>
                    <a:cubicBezTo>
                      <a:pt x="141937" y="68465"/>
                      <a:pt x="142016" y="68309"/>
                      <a:pt x="142120" y="68179"/>
                    </a:cubicBezTo>
                    <a:lnTo>
                      <a:pt x="142172" y="68074"/>
                    </a:lnTo>
                    <a:cubicBezTo>
                      <a:pt x="142224" y="68022"/>
                      <a:pt x="142250" y="67970"/>
                      <a:pt x="142302" y="67944"/>
                    </a:cubicBezTo>
                    <a:cubicBezTo>
                      <a:pt x="142381" y="67892"/>
                      <a:pt x="142433" y="67840"/>
                      <a:pt x="142511" y="67787"/>
                    </a:cubicBezTo>
                    <a:cubicBezTo>
                      <a:pt x="142589" y="67761"/>
                      <a:pt x="142641" y="67735"/>
                      <a:pt x="142719" y="67735"/>
                    </a:cubicBezTo>
                    <a:lnTo>
                      <a:pt x="142824" y="67709"/>
                    </a:lnTo>
                    <a:lnTo>
                      <a:pt x="142980" y="67709"/>
                    </a:lnTo>
                    <a:cubicBezTo>
                      <a:pt x="143058" y="67709"/>
                      <a:pt x="143137" y="67683"/>
                      <a:pt x="143189" y="67657"/>
                    </a:cubicBezTo>
                    <a:cubicBezTo>
                      <a:pt x="143371" y="67553"/>
                      <a:pt x="143476" y="67422"/>
                      <a:pt x="143554" y="67240"/>
                    </a:cubicBezTo>
                    <a:cubicBezTo>
                      <a:pt x="143606" y="67110"/>
                      <a:pt x="143658" y="66979"/>
                      <a:pt x="143684" y="66875"/>
                    </a:cubicBezTo>
                    <a:lnTo>
                      <a:pt x="143684" y="66875"/>
                    </a:lnTo>
                    <a:lnTo>
                      <a:pt x="143710" y="66797"/>
                    </a:lnTo>
                    <a:cubicBezTo>
                      <a:pt x="143815" y="66536"/>
                      <a:pt x="143919" y="66249"/>
                      <a:pt x="143971" y="66067"/>
                    </a:cubicBezTo>
                    <a:lnTo>
                      <a:pt x="143971" y="66067"/>
                    </a:lnTo>
                    <a:lnTo>
                      <a:pt x="143971" y="66041"/>
                    </a:lnTo>
                    <a:lnTo>
                      <a:pt x="143971" y="66015"/>
                    </a:lnTo>
                    <a:lnTo>
                      <a:pt x="143997" y="65910"/>
                    </a:lnTo>
                    <a:cubicBezTo>
                      <a:pt x="144075" y="65702"/>
                      <a:pt x="144153" y="65467"/>
                      <a:pt x="144232" y="65206"/>
                    </a:cubicBezTo>
                    <a:lnTo>
                      <a:pt x="144284" y="64998"/>
                    </a:lnTo>
                    <a:cubicBezTo>
                      <a:pt x="144310" y="64946"/>
                      <a:pt x="144336" y="64893"/>
                      <a:pt x="144336" y="64841"/>
                    </a:cubicBezTo>
                    <a:lnTo>
                      <a:pt x="144336" y="64815"/>
                    </a:lnTo>
                    <a:lnTo>
                      <a:pt x="144336" y="64789"/>
                    </a:lnTo>
                    <a:lnTo>
                      <a:pt x="144362" y="64685"/>
                    </a:lnTo>
                    <a:lnTo>
                      <a:pt x="144414" y="64502"/>
                    </a:lnTo>
                    <a:lnTo>
                      <a:pt x="144545" y="64059"/>
                    </a:lnTo>
                    <a:cubicBezTo>
                      <a:pt x="144649" y="63746"/>
                      <a:pt x="144701" y="63433"/>
                      <a:pt x="144779" y="63173"/>
                    </a:cubicBezTo>
                    <a:lnTo>
                      <a:pt x="144779" y="63173"/>
                    </a:lnTo>
                    <a:cubicBezTo>
                      <a:pt x="144988" y="62990"/>
                      <a:pt x="145170" y="62834"/>
                      <a:pt x="145327" y="62703"/>
                    </a:cubicBezTo>
                    <a:lnTo>
                      <a:pt x="145379" y="62651"/>
                    </a:lnTo>
                    <a:lnTo>
                      <a:pt x="145379" y="62651"/>
                    </a:lnTo>
                    <a:lnTo>
                      <a:pt x="145718" y="62417"/>
                    </a:lnTo>
                    <a:lnTo>
                      <a:pt x="145744" y="62391"/>
                    </a:lnTo>
                    <a:lnTo>
                      <a:pt x="145744" y="62391"/>
                    </a:lnTo>
                    <a:lnTo>
                      <a:pt x="145744" y="62391"/>
                    </a:lnTo>
                    <a:lnTo>
                      <a:pt x="145744" y="62391"/>
                    </a:lnTo>
                    <a:lnTo>
                      <a:pt x="145822" y="62338"/>
                    </a:lnTo>
                    <a:lnTo>
                      <a:pt x="145926" y="62260"/>
                    </a:lnTo>
                    <a:lnTo>
                      <a:pt x="146031" y="62182"/>
                    </a:lnTo>
                    <a:lnTo>
                      <a:pt x="146109" y="62130"/>
                    </a:lnTo>
                    <a:lnTo>
                      <a:pt x="146109" y="62130"/>
                    </a:lnTo>
                    <a:lnTo>
                      <a:pt x="146109" y="62130"/>
                    </a:lnTo>
                    <a:lnTo>
                      <a:pt x="146370" y="61947"/>
                    </a:lnTo>
                    <a:lnTo>
                      <a:pt x="146474" y="61869"/>
                    </a:lnTo>
                    <a:lnTo>
                      <a:pt x="146500" y="61869"/>
                    </a:lnTo>
                    <a:lnTo>
                      <a:pt x="146500" y="61869"/>
                    </a:lnTo>
                    <a:lnTo>
                      <a:pt x="146761" y="61687"/>
                    </a:lnTo>
                    <a:cubicBezTo>
                      <a:pt x="147021" y="61530"/>
                      <a:pt x="147282" y="61374"/>
                      <a:pt x="147621" y="61191"/>
                    </a:cubicBezTo>
                    <a:cubicBezTo>
                      <a:pt x="147725" y="61113"/>
                      <a:pt x="147856" y="61035"/>
                      <a:pt x="147986" y="60983"/>
                    </a:cubicBezTo>
                    <a:lnTo>
                      <a:pt x="148403" y="60774"/>
                    </a:lnTo>
                    <a:cubicBezTo>
                      <a:pt x="148638" y="60670"/>
                      <a:pt x="148820" y="60566"/>
                      <a:pt x="149029" y="60487"/>
                    </a:cubicBezTo>
                    <a:cubicBezTo>
                      <a:pt x="149238" y="60409"/>
                      <a:pt x="149472" y="60331"/>
                      <a:pt x="149681" y="60305"/>
                    </a:cubicBezTo>
                    <a:lnTo>
                      <a:pt x="149733" y="60305"/>
                    </a:lnTo>
                    <a:lnTo>
                      <a:pt x="149759" y="60305"/>
                    </a:lnTo>
                    <a:lnTo>
                      <a:pt x="149811" y="60305"/>
                    </a:lnTo>
                    <a:lnTo>
                      <a:pt x="149837" y="60305"/>
                    </a:lnTo>
                    <a:lnTo>
                      <a:pt x="149994" y="60279"/>
                    </a:lnTo>
                    <a:lnTo>
                      <a:pt x="150020" y="60279"/>
                    </a:lnTo>
                    <a:lnTo>
                      <a:pt x="150124" y="60279"/>
                    </a:lnTo>
                    <a:lnTo>
                      <a:pt x="150202" y="60279"/>
                    </a:lnTo>
                    <a:lnTo>
                      <a:pt x="150333" y="60279"/>
                    </a:lnTo>
                    <a:lnTo>
                      <a:pt x="150411" y="60279"/>
                    </a:lnTo>
                    <a:lnTo>
                      <a:pt x="151141" y="60253"/>
                    </a:lnTo>
                    <a:lnTo>
                      <a:pt x="151714" y="60253"/>
                    </a:lnTo>
                    <a:lnTo>
                      <a:pt x="152314" y="60253"/>
                    </a:lnTo>
                    <a:lnTo>
                      <a:pt x="152627" y="60253"/>
                    </a:lnTo>
                    <a:cubicBezTo>
                      <a:pt x="152862" y="60227"/>
                      <a:pt x="153070" y="60201"/>
                      <a:pt x="153305" y="60148"/>
                    </a:cubicBezTo>
                    <a:lnTo>
                      <a:pt x="154087" y="60018"/>
                    </a:lnTo>
                    <a:lnTo>
                      <a:pt x="154791" y="59914"/>
                    </a:lnTo>
                    <a:lnTo>
                      <a:pt x="155078" y="59862"/>
                    </a:lnTo>
                    <a:lnTo>
                      <a:pt x="155078" y="59862"/>
                    </a:lnTo>
                    <a:lnTo>
                      <a:pt x="155182" y="59862"/>
                    </a:lnTo>
                    <a:lnTo>
                      <a:pt x="155182" y="59862"/>
                    </a:lnTo>
                    <a:lnTo>
                      <a:pt x="155208" y="59862"/>
                    </a:lnTo>
                    <a:lnTo>
                      <a:pt x="155208" y="59862"/>
                    </a:lnTo>
                    <a:lnTo>
                      <a:pt x="155547" y="59836"/>
                    </a:lnTo>
                    <a:lnTo>
                      <a:pt x="155703" y="59809"/>
                    </a:lnTo>
                    <a:lnTo>
                      <a:pt x="155703" y="59809"/>
                    </a:lnTo>
                    <a:lnTo>
                      <a:pt x="155703" y="59809"/>
                    </a:lnTo>
                    <a:lnTo>
                      <a:pt x="155756" y="59809"/>
                    </a:lnTo>
                    <a:lnTo>
                      <a:pt x="155782" y="59809"/>
                    </a:lnTo>
                    <a:lnTo>
                      <a:pt x="155990" y="59757"/>
                    </a:lnTo>
                    <a:cubicBezTo>
                      <a:pt x="156199" y="59705"/>
                      <a:pt x="156381" y="59679"/>
                      <a:pt x="156538" y="59627"/>
                    </a:cubicBezTo>
                    <a:cubicBezTo>
                      <a:pt x="156694" y="59601"/>
                      <a:pt x="156877" y="59549"/>
                      <a:pt x="157033" y="59497"/>
                    </a:cubicBezTo>
                    <a:lnTo>
                      <a:pt x="157059" y="59497"/>
                    </a:lnTo>
                    <a:lnTo>
                      <a:pt x="157085" y="59497"/>
                    </a:lnTo>
                    <a:lnTo>
                      <a:pt x="157242" y="59444"/>
                    </a:lnTo>
                    <a:cubicBezTo>
                      <a:pt x="157320" y="59418"/>
                      <a:pt x="157398" y="59392"/>
                      <a:pt x="157502" y="59366"/>
                    </a:cubicBezTo>
                    <a:lnTo>
                      <a:pt x="157737" y="59340"/>
                    </a:lnTo>
                    <a:cubicBezTo>
                      <a:pt x="157841" y="59314"/>
                      <a:pt x="157972" y="59314"/>
                      <a:pt x="158076" y="59288"/>
                    </a:cubicBezTo>
                    <a:cubicBezTo>
                      <a:pt x="158180" y="59288"/>
                      <a:pt x="158285" y="59262"/>
                      <a:pt x="158415" y="59262"/>
                    </a:cubicBezTo>
                    <a:lnTo>
                      <a:pt x="158623" y="59262"/>
                    </a:lnTo>
                    <a:lnTo>
                      <a:pt x="158806" y="59262"/>
                    </a:lnTo>
                    <a:cubicBezTo>
                      <a:pt x="159067" y="59262"/>
                      <a:pt x="159327" y="59262"/>
                      <a:pt x="159536" y="59288"/>
                    </a:cubicBezTo>
                    <a:cubicBezTo>
                      <a:pt x="159823" y="59288"/>
                      <a:pt x="160031" y="59288"/>
                      <a:pt x="160240" y="59314"/>
                    </a:cubicBezTo>
                    <a:cubicBezTo>
                      <a:pt x="160683" y="59314"/>
                      <a:pt x="161126" y="59262"/>
                      <a:pt x="161544" y="59184"/>
                    </a:cubicBezTo>
                    <a:cubicBezTo>
                      <a:pt x="161674" y="59158"/>
                      <a:pt x="161804" y="59132"/>
                      <a:pt x="161935" y="59079"/>
                    </a:cubicBezTo>
                    <a:cubicBezTo>
                      <a:pt x="162013" y="59053"/>
                      <a:pt x="162117" y="59001"/>
                      <a:pt x="162221" y="58949"/>
                    </a:cubicBezTo>
                    <a:cubicBezTo>
                      <a:pt x="162274" y="58923"/>
                      <a:pt x="162326" y="58871"/>
                      <a:pt x="162378" y="58845"/>
                    </a:cubicBezTo>
                    <a:lnTo>
                      <a:pt x="162404" y="58819"/>
                    </a:lnTo>
                    <a:cubicBezTo>
                      <a:pt x="162508" y="58740"/>
                      <a:pt x="162586" y="58688"/>
                      <a:pt x="162665" y="58610"/>
                    </a:cubicBezTo>
                    <a:lnTo>
                      <a:pt x="162925" y="58375"/>
                    </a:lnTo>
                    <a:lnTo>
                      <a:pt x="162925" y="58375"/>
                    </a:lnTo>
                    <a:lnTo>
                      <a:pt x="162978" y="58323"/>
                    </a:lnTo>
                    <a:lnTo>
                      <a:pt x="163004" y="58323"/>
                    </a:lnTo>
                    <a:lnTo>
                      <a:pt x="163134" y="58193"/>
                    </a:lnTo>
                    <a:lnTo>
                      <a:pt x="163134" y="58193"/>
                    </a:lnTo>
                    <a:lnTo>
                      <a:pt x="163134" y="58167"/>
                    </a:lnTo>
                    <a:lnTo>
                      <a:pt x="163212" y="58115"/>
                    </a:lnTo>
                    <a:lnTo>
                      <a:pt x="163316" y="58010"/>
                    </a:lnTo>
                    <a:lnTo>
                      <a:pt x="163316" y="58010"/>
                    </a:lnTo>
                    <a:lnTo>
                      <a:pt x="163343" y="57958"/>
                    </a:lnTo>
                    <a:cubicBezTo>
                      <a:pt x="163447" y="57854"/>
                      <a:pt x="163551" y="57724"/>
                      <a:pt x="163655" y="57593"/>
                    </a:cubicBezTo>
                    <a:cubicBezTo>
                      <a:pt x="163812" y="57307"/>
                      <a:pt x="163968" y="57020"/>
                      <a:pt x="164073" y="56733"/>
                    </a:cubicBezTo>
                    <a:cubicBezTo>
                      <a:pt x="164125" y="56577"/>
                      <a:pt x="164177" y="56446"/>
                      <a:pt x="164229" y="56316"/>
                    </a:cubicBezTo>
                    <a:lnTo>
                      <a:pt x="164281" y="56211"/>
                    </a:lnTo>
                    <a:lnTo>
                      <a:pt x="164307" y="56133"/>
                    </a:lnTo>
                    <a:lnTo>
                      <a:pt x="164333" y="56081"/>
                    </a:lnTo>
                    <a:cubicBezTo>
                      <a:pt x="164333" y="56029"/>
                      <a:pt x="164359" y="55977"/>
                      <a:pt x="164359" y="55951"/>
                    </a:cubicBezTo>
                    <a:lnTo>
                      <a:pt x="164359" y="55925"/>
                    </a:lnTo>
                    <a:lnTo>
                      <a:pt x="164359" y="55899"/>
                    </a:lnTo>
                    <a:lnTo>
                      <a:pt x="164359" y="55873"/>
                    </a:lnTo>
                    <a:lnTo>
                      <a:pt x="164359" y="55846"/>
                    </a:lnTo>
                    <a:cubicBezTo>
                      <a:pt x="164438" y="55586"/>
                      <a:pt x="164516" y="55377"/>
                      <a:pt x="164568" y="55143"/>
                    </a:cubicBezTo>
                    <a:lnTo>
                      <a:pt x="164594" y="55064"/>
                    </a:lnTo>
                    <a:cubicBezTo>
                      <a:pt x="164620" y="54960"/>
                      <a:pt x="164620" y="54882"/>
                      <a:pt x="164646" y="54804"/>
                    </a:cubicBezTo>
                    <a:cubicBezTo>
                      <a:pt x="164672" y="54699"/>
                      <a:pt x="164698" y="54543"/>
                      <a:pt x="164750" y="54386"/>
                    </a:cubicBezTo>
                    <a:lnTo>
                      <a:pt x="164750" y="54386"/>
                    </a:lnTo>
                    <a:lnTo>
                      <a:pt x="164776" y="54308"/>
                    </a:lnTo>
                    <a:lnTo>
                      <a:pt x="164776" y="54282"/>
                    </a:lnTo>
                    <a:cubicBezTo>
                      <a:pt x="164776" y="54256"/>
                      <a:pt x="164776" y="54230"/>
                      <a:pt x="164803" y="54230"/>
                    </a:cubicBezTo>
                    <a:lnTo>
                      <a:pt x="164803" y="54152"/>
                    </a:lnTo>
                    <a:lnTo>
                      <a:pt x="164803" y="54100"/>
                    </a:lnTo>
                    <a:lnTo>
                      <a:pt x="164803" y="54048"/>
                    </a:lnTo>
                    <a:lnTo>
                      <a:pt x="164803" y="54048"/>
                    </a:lnTo>
                    <a:cubicBezTo>
                      <a:pt x="164803" y="53995"/>
                      <a:pt x="164829" y="53891"/>
                      <a:pt x="164829" y="53787"/>
                    </a:cubicBezTo>
                    <a:cubicBezTo>
                      <a:pt x="164855" y="53683"/>
                      <a:pt x="164907" y="53578"/>
                      <a:pt x="164933" y="53500"/>
                    </a:cubicBezTo>
                    <a:lnTo>
                      <a:pt x="164933" y="53500"/>
                    </a:lnTo>
                    <a:lnTo>
                      <a:pt x="164933" y="53422"/>
                    </a:lnTo>
                    <a:cubicBezTo>
                      <a:pt x="164959" y="53344"/>
                      <a:pt x="164985" y="53265"/>
                      <a:pt x="165011" y="53187"/>
                    </a:cubicBezTo>
                    <a:lnTo>
                      <a:pt x="165063" y="53057"/>
                    </a:lnTo>
                    <a:cubicBezTo>
                      <a:pt x="165141" y="52744"/>
                      <a:pt x="165272" y="52353"/>
                      <a:pt x="165324" y="52118"/>
                    </a:cubicBezTo>
                    <a:lnTo>
                      <a:pt x="165324" y="52118"/>
                    </a:lnTo>
                    <a:lnTo>
                      <a:pt x="165324" y="52092"/>
                    </a:lnTo>
                    <a:lnTo>
                      <a:pt x="165324" y="52066"/>
                    </a:lnTo>
                    <a:lnTo>
                      <a:pt x="165324" y="52066"/>
                    </a:lnTo>
                    <a:lnTo>
                      <a:pt x="165324" y="52014"/>
                    </a:lnTo>
                    <a:lnTo>
                      <a:pt x="165324" y="52014"/>
                    </a:lnTo>
                    <a:lnTo>
                      <a:pt x="165324" y="52014"/>
                    </a:lnTo>
                    <a:lnTo>
                      <a:pt x="165402" y="51753"/>
                    </a:lnTo>
                    <a:cubicBezTo>
                      <a:pt x="165480" y="51571"/>
                      <a:pt x="165533" y="51414"/>
                      <a:pt x="165585" y="51258"/>
                    </a:cubicBezTo>
                    <a:lnTo>
                      <a:pt x="165611" y="51180"/>
                    </a:lnTo>
                    <a:cubicBezTo>
                      <a:pt x="165689" y="50971"/>
                      <a:pt x="165767" y="50762"/>
                      <a:pt x="165898" y="50554"/>
                    </a:cubicBezTo>
                    <a:cubicBezTo>
                      <a:pt x="165950" y="50476"/>
                      <a:pt x="166002" y="50424"/>
                      <a:pt x="166054" y="50371"/>
                    </a:cubicBezTo>
                    <a:lnTo>
                      <a:pt x="166080" y="50345"/>
                    </a:lnTo>
                    <a:cubicBezTo>
                      <a:pt x="166132" y="50319"/>
                      <a:pt x="166158" y="50293"/>
                      <a:pt x="166210" y="50267"/>
                    </a:cubicBezTo>
                    <a:cubicBezTo>
                      <a:pt x="166341" y="50215"/>
                      <a:pt x="166471" y="50163"/>
                      <a:pt x="166628" y="50111"/>
                    </a:cubicBezTo>
                    <a:lnTo>
                      <a:pt x="166628" y="50111"/>
                    </a:lnTo>
                    <a:lnTo>
                      <a:pt x="166706" y="50111"/>
                    </a:lnTo>
                    <a:cubicBezTo>
                      <a:pt x="166862" y="50059"/>
                      <a:pt x="166993" y="50006"/>
                      <a:pt x="167149" y="49928"/>
                    </a:cubicBezTo>
                    <a:lnTo>
                      <a:pt x="167149" y="49928"/>
                    </a:lnTo>
                    <a:lnTo>
                      <a:pt x="167149" y="49928"/>
                    </a:lnTo>
                    <a:lnTo>
                      <a:pt x="167149" y="49928"/>
                    </a:lnTo>
                    <a:lnTo>
                      <a:pt x="167279" y="49876"/>
                    </a:lnTo>
                    <a:cubicBezTo>
                      <a:pt x="167358" y="49824"/>
                      <a:pt x="167436" y="49772"/>
                      <a:pt x="167488" y="49693"/>
                    </a:cubicBezTo>
                    <a:lnTo>
                      <a:pt x="167488" y="49693"/>
                    </a:lnTo>
                    <a:cubicBezTo>
                      <a:pt x="167514" y="49667"/>
                      <a:pt x="167566" y="49615"/>
                      <a:pt x="167592" y="49589"/>
                    </a:cubicBezTo>
                    <a:lnTo>
                      <a:pt x="167618" y="49537"/>
                    </a:lnTo>
                    <a:lnTo>
                      <a:pt x="167644" y="49511"/>
                    </a:lnTo>
                    <a:cubicBezTo>
                      <a:pt x="167644" y="49459"/>
                      <a:pt x="167670" y="49433"/>
                      <a:pt x="167670" y="49407"/>
                    </a:cubicBezTo>
                    <a:lnTo>
                      <a:pt x="167697" y="49302"/>
                    </a:lnTo>
                    <a:lnTo>
                      <a:pt x="167697" y="49276"/>
                    </a:lnTo>
                    <a:cubicBezTo>
                      <a:pt x="167723" y="49198"/>
                      <a:pt x="167749" y="49146"/>
                      <a:pt x="167775" y="49068"/>
                    </a:cubicBezTo>
                    <a:lnTo>
                      <a:pt x="167775" y="49068"/>
                    </a:lnTo>
                    <a:lnTo>
                      <a:pt x="167775" y="49042"/>
                    </a:lnTo>
                    <a:lnTo>
                      <a:pt x="167775" y="49016"/>
                    </a:lnTo>
                    <a:lnTo>
                      <a:pt x="167775" y="49016"/>
                    </a:lnTo>
                    <a:cubicBezTo>
                      <a:pt x="167775" y="48937"/>
                      <a:pt x="167801" y="48885"/>
                      <a:pt x="167827" y="48833"/>
                    </a:cubicBezTo>
                    <a:lnTo>
                      <a:pt x="167827" y="48807"/>
                    </a:lnTo>
                    <a:cubicBezTo>
                      <a:pt x="167827" y="48781"/>
                      <a:pt x="167853" y="48729"/>
                      <a:pt x="167853" y="48703"/>
                    </a:cubicBezTo>
                    <a:lnTo>
                      <a:pt x="167853" y="48677"/>
                    </a:lnTo>
                    <a:lnTo>
                      <a:pt x="167931" y="48468"/>
                    </a:lnTo>
                    <a:lnTo>
                      <a:pt x="167983" y="48312"/>
                    </a:lnTo>
                    <a:lnTo>
                      <a:pt x="167983" y="48312"/>
                    </a:lnTo>
                    <a:lnTo>
                      <a:pt x="167983" y="48260"/>
                    </a:lnTo>
                    <a:lnTo>
                      <a:pt x="168009" y="48207"/>
                    </a:lnTo>
                    <a:cubicBezTo>
                      <a:pt x="168062" y="48051"/>
                      <a:pt x="168140" y="47895"/>
                      <a:pt x="168218" y="47686"/>
                    </a:cubicBezTo>
                    <a:cubicBezTo>
                      <a:pt x="168296" y="47477"/>
                      <a:pt x="168374" y="47295"/>
                      <a:pt x="168479" y="47112"/>
                    </a:cubicBezTo>
                    <a:cubicBezTo>
                      <a:pt x="168557" y="46956"/>
                      <a:pt x="168635" y="46799"/>
                      <a:pt x="168739" y="46643"/>
                    </a:cubicBezTo>
                    <a:cubicBezTo>
                      <a:pt x="168818" y="46539"/>
                      <a:pt x="168896" y="46434"/>
                      <a:pt x="169000" y="46330"/>
                    </a:cubicBezTo>
                    <a:lnTo>
                      <a:pt x="169052" y="46278"/>
                    </a:lnTo>
                    <a:lnTo>
                      <a:pt x="169078" y="46252"/>
                    </a:lnTo>
                    <a:lnTo>
                      <a:pt x="169078" y="46226"/>
                    </a:lnTo>
                    <a:lnTo>
                      <a:pt x="169078" y="46226"/>
                    </a:lnTo>
                    <a:cubicBezTo>
                      <a:pt x="169157" y="46148"/>
                      <a:pt x="169209" y="46069"/>
                      <a:pt x="169261" y="45991"/>
                    </a:cubicBezTo>
                    <a:lnTo>
                      <a:pt x="169365" y="45887"/>
                    </a:lnTo>
                    <a:lnTo>
                      <a:pt x="169365" y="45861"/>
                    </a:lnTo>
                    <a:lnTo>
                      <a:pt x="169391" y="45809"/>
                    </a:lnTo>
                    <a:lnTo>
                      <a:pt x="169522" y="45652"/>
                    </a:lnTo>
                    <a:lnTo>
                      <a:pt x="169834" y="45235"/>
                    </a:lnTo>
                    <a:lnTo>
                      <a:pt x="169887" y="45131"/>
                    </a:lnTo>
                    <a:lnTo>
                      <a:pt x="169913" y="45105"/>
                    </a:lnTo>
                    <a:lnTo>
                      <a:pt x="169939" y="45079"/>
                    </a:lnTo>
                    <a:lnTo>
                      <a:pt x="169939" y="45053"/>
                    </a:lnTo>
                    <a:lnTo>
                      <a:pt x="169939" y="45053"/>
                    </a:lnTo>
                    <a:lnTo>
                      <a:pt x="169939" y="45027"/>
                    </a:lnTo>
                    <a:cubicBezTo>
                      <a:pt x="170069" y="44870"/>
                      <a:pt x="170173" y="44714"/>
                      <a:pt x="170304" y="44557"/>
                    </a:cubicBezTo>
                    <a:cubicBezTo>
                      <a:pt x="170382" y="44427"/>
                      <a:pt x="170486" y="44323"/>
                      <a:pt x="170591" y="44218"/>
                    </a:cubicBezTo>
                    <a:cubicBezTo>
                      <a:pt x="170669" y="44140"/>
                      <a:pt x="170747" y="44062"/>
                      <a:pt x="170851" y="43958"/>
                    </a:cubicBezTo>
                    <a:cubicBezTo>
                      <a:pt x="171086" y="43775"/>
                      <a:pt x="171321" y="43593"/>
                      <a:pt x="171503" y="43384"/>
                    </a:cubicBezTo>
                    <a:lnTo>
                      <a:pt x="171764" y="43175"/>
                    </a:lnTo>
                    <a:lnTo>
                      <a:pt x="171764" y="43175"/>
                    </a:lnTo>
                    <a:lnTo>
                      <a:pt x="172077" y="42889"/>
                    </a:lnTo>
                    <a:cubicBezTo>
                      <a:pt x="172207" y="42784"/>
                      <a:pt x="172311" y="42706"/>
                      <a:pt x="172468" y="42628"/>
                    </a:cubicBezTo>
                    <a:lnTo>
                      <a:pt x="172494" y="42628"/>
                    </a:lnTo>
                    <a:lnTo>
                      <a:pt x="172546" y="42602"/>
                    </a:lnTo>
                    <a:lnTo>
                      <a:pt x="172624" y="42602"/>
                    </a:lnTo>
                    <a:cubicBezTo>
                      <a:pt x="172650" y="42602"/>
                      <a:pt x="172702" y="42628"/>
                      <a:pt x="172755" y="42628"/>
                    </a:cubicBezTo>
                    <a:lnTo>
                      <a:pt x="172937" y="42706"/>
                    </a:lnTo>
                    <a:lnTo>
                      <a:pt x="172963" y="42706"/>
                    </a:lnTo>
                    <a:lnTo>
                      <a:pt x="173093" y="42758"/>
                    </a:lnTo>
                    <a:lnTo>
                      <a:pt x="173198" y="42784"/>
                    </a:lnTo>
                    <a:cubicBezTo>
                      <a:pt x="173328" y="42837"/>
                      <a:pt x="173537" y="42915"/>
                      <a:pt x="173693" y="42993"/>
                    </a:cubicBezTo>
                    <a:cubicBezTo>
                      <a:pt x="173745" y="42993"/>
                      <a:pt x="173797" y="43019"/>
                      <a:pt x="173876" y="43071"/>
                    </a:cubicBezTo>
                    <a:lnTo>
                      <a:pt x="174084" y="43175"/>
                    </a:lnTo>
                    <a:cubicBezTo>
                      <a:pt x="174189" y="43228"/>
                      <a:pt x="174319" y="43306"/>
                      <a:pt x="174397" y="43358"/>
                    </a:cubicBezTo>
                    <a:lnTo>
                      <a:pt x="174397" y="43358"/>
                    </a:lnTo>
                    <a:lnTo>
                      <a:pt x="174397" y="43358"/>
                    </a:lnTo>
                    <a:lnTo>
                      <a:pt x="174397" y="43358"/>
                    </a:lnTo>
                    <a:lnTo>
                      <a:pt x="174501" y="43410"/>
                    </a:lnTo>
                    <a:lnTo>
                      <a:pt x="174684" y="43540"/>
                    </a:lnTo>
                    <a:lnTo>
                      <a:pt x="174710" y="43540"/>
                    </a:lnTo>
                    <a:lnTo>
                      <a:pt x="174762" y="43567"/>
                    </a:lnTo>
                    <a:lnTo>
                      <a:pt x="174814" y="43619"/>
                    </a:lnTo>
                    <a:lnTo>
                      <a:pt x="174814" y="43619"/>
                    </a:lnTo>
                    <a:cubicBezTo>
                      <a:pt x="174892" y="43671"/>
                      <a:pt x="174945" y="43697"/>
                      <a:pt x="175023" y="43749"/>
                    </a:cubicBezTo>
                    <a:lnTo>
                      <a:pt x="175075" y="43801"/>
                    </a:lnTo>
                    <a:lnTo>
                      <a:pt x="175075" y="43801"/>
                    </a:lnTo>
                    <a:lnTo>
                      <a:pt x="175075" y="43801"/>
                    </a:lnTo>
                    <a:cubicBezTo>
                      <a:pt x="175153" y="43853"/>
                      <a:pt x="175205" y="43932"/>
                      <a:pt x="175284" y="43984"/>
                    </a:cubicBezTo>
                    <a:lnTo>
                      <a:pt x="175310" y="43984"/>
                    </a:lnTo>
                    <a:lnTo>
                      <a:pt x="175336" y="43984"/>
                    </a:lnTo>
                    <a:lnTo>
                      <a:pt x="175336" y="43984"/>
                    </a:lnTo>
                    <a:cubicBezTo>
                      <a:pt x="175388" y="44036"/>
                      <a:pt x="175492" y="44114"/>
                      <a:pt x="175570" y="44166"/>
                    </a:cubicBezTo>
                    <a:lnTo>
                      <a:pt x="175596" y="44166"/>
                    </a:lnTo>
                    <a:lnTo>
                      <a:pt x="175596" y="44166"/>
                    </a:lnTo>
                    <a:lnTo>
                      <a:pt x="175596" y="44166"/>
                    </a:lnTo>
                    <a:lnTo>
                      <a:pt x="175596" y="44166"/>
                    </a:lnTo>
                    <a:lnTo>
                      <a:pt x="175675" y="44218"/>
                    </a:lnTo>
                    <a:lnTo>
                      <a:pt x="175727" y="44271"/>
                    </a:lnTo>
                    <a:lnTo>
                      <a:pt x="175753" y="44271"/>
                    </a:lnTo>
                    <a:lnTo>
                      <a:pt x="175883" y="44349"/>
                    </a:lnTo>
                    <a:lnTo>
                      <a:pt x="175935" y="44375"/>
                    </a:lnTo>
                    <a:lnTo>
                      <a:pt x="175935" y="44375"/>
                    </a:lnTo>
                    <a:cubicBezTo>
                      <a:pt x="175961" y="44401"/>
                      <a:pt x="175987" y="44427"/>
                      <a:pt x="176014" y="44427"/>
                    </a:cubicBezTo>
                    <a:lnTo>
                      <a:pt x="176040" y="44427"/>
                    </a:lnTo>
                    <a:lnTo>
                      <a:pt x="176066" y="44427"/>
                    </a:lnTo>
                    <a:lnTo>
                      <a:pt x="176066" y="44427"/>
                    </a:lnTo>
                    <a:lnTo>
                      <a:pt x="176118" y="44453"/>
                    </a:lnTo>
                    <a:lnTo>
                      <a:pt x="176144" y="44479"/>
                    </a:lnTo>
                    <a:lnTo>
                      <a:pt x="176170" y="44479"/>
                    </a:lnTo>
                    <a:lnTo>
                      <a:pt x="176326" y="44531"/>
                    </a:lnTo>
                    <a:lnTo>
                      <a:pt x="176326" y="44531"/>
                    </a:lnTo>
                    <a:lnTo>
                      <a:pt x="176326" y="44531"/>
                    </a:lnTo>
                    <a:lnTo>
                      <a:pt x="176535" y="44583"/>
                    </a:lnTo>
                    <a:cubicBezTo>
                      <a:pt x="176613" y="44609"/>
                      <a:pt x="176717" y="44636"/>
                      <a:pt x="176796" y="44662"/>
                    </a:cubicBezTo>
                    <a:lnTo>
                      <a:pt x="176796" y="44662"/>
                    </a:lnTo>
                    <a:lnTo>
                      <a:pt x="176848" y="44662"/>
                    </a:lnTo>
                    <a:lnTo>
                      <a:pt x="176952" y="44688"/>
                    </a:lnTo>
                    <a:lnTo>
                      <a:pt x="176952" y="44688"/>
                    </a:lnTo>
                    <a:lnTo>
                      <a:pt x="177004" y="44688"/>
                    </a:lnTo>
                    <a:lnTo>
                      <a:pt x="177004" y="44688"/>
                    </a:lnTo>
                    <a:lnTo>
                      <a:pt x="177030" y="44688"/>
                    </a:lnTo>
                    <a:lnTo>
                      <a:pt x="177161" y="44714"/>
                    </a:lnTo>
                    <a:lnTo>
                      <a:pt x="177213" y="44714"/>
                    </a:lnTo>
                    <a:lnTo>
                      <a:pt x="177369" y="44766"/>
                    </a:lnTo>
                    <a:lnTo>
                      <a:pt x="177917" y="44766"/>
                    </a:lnTo>
                    <a:lnTo>
                      <a:pt x="178047" y="44818"/>
                    </a:lnTo>
                    <a:lnTo>
                      <a:pt x="178282" y="44896"/>
                    </a:lnTo>
                    <a:cubicBezTo>
                      <a:pt x="178464" y="44948"/>
                      <a:pt x="178673" y="44974"/>
                      <a:pt x="178855" y="44974"/>
                    </a:cubicBezTo>
                    <a:cubicBezTo>
                      <a:pt x="179012" y="45001"/>
                      <a:pt x="179142" y="45001"/>
                      <a:pt x="179299" y="45001"/>
                    </a:cubicBezTo>
                    <a:cubicBezTo>
                      <a:pt x="179403" y="45001"/>
                      <a:pt x="179507" y="45001"/>
                      <a:pt x="179638" y="44974"/>
                    </a:cubicBezTo>
                    <a:lnTo>
                      <a:pt x="179794" y="44974"/>
                    </a:lnTo>
                    <a:lnTo>
                      <a:pt x="179794" y="44974"/>
                    </a:lnTo>
                    <a:lnTo>
                      <a:pt x="179977" y="44922"/>
                    </a:lnTo>
                    <a:cubicBezTo>
                      <a:pt x="180107" y="44896"/>
                      <a:pt x="180237" y="44870"/>
                      <a:pt x="180342" y="44818"/>
                    </a:cubicBezTo>
                    <a:lnTo>
                      <a:pt x="180394" y="44818"/>
                    </a:lnTo>
                    <a:lnTo>
                      <a:pt x="180394" y="44818"/>
                    </a:lnTo>
                    <a:lnTo>
                      <a:pt x="180420" y="44818"/>
                    </a:lnTo>
                    <a:lnTo>
                      <a:pt x="180654" y="44766"/>
                    </a:lnTo>
                    <a:lnTo>
                      <a:pt x="180654" y="44766"/>
                    </a:lnTo>
                    <a:lnTo>
                      <a:pt x="180785" y="44714"/>
                    </a:lnTo>
                    <a:lnTo>
                      <a:pt x="180811" y="44714"/>
                    </a:lnTo>
                    <a:lnTo>
                      <a:pt x="180811" y="44714"/>
                    </a:lnTo>
                    <a:lnTo>
                      <a:pt x="180811" y="44714"/>
                    </a:lnTo>
                    <a:cubicBezTo>
                      <a:pt x="180863" y="44688"/>
                      <a:pt x="180889" y="44688"/>
                      <a:pt x="180941" y="44662"/>
                    </a:cubicBezTo>
                    <a:lnTo>
                      <a:pt x="181332" y="44505"/>
                    </a:lnTo>
                    <a:cubicBezTo>
                      <a:pt x="181410" y="44479"/>
                      <a:pt x="181463" y="44453"/>
                      <a:pt x="181515" y="44427"/>
                    </a:cubicBezTo>
                    <a:lnTo>
                      <a:pt x="181515" y="44427"/>
                    </a:lnTo>
                    <a:lnTo>
                      <a:pt x="181541" y="44427"/>
                    </a:lnTo>
                    <a:lnTo>
                      <a:pt x="181567" y="44427"/>
                    </a:lnTo>
                    <a:lnTo>
                      <a:pt x="181619" y="44401"/>
                    </a:lnTo>
                    <a:lnTo>
                      <a:pt x="182271" y="44088"/>
                    </a:lnTo>
                    <a:lnTo>
                      <a:pt x="182323" y="44088"/>
                    </a:lnTo>
                    <a:lnTo>
                      <a:pt x="182323" y="44088"/>
                    </a:lnTo>
                    <a:lnTo>
                      <a:pt x="182636" y="43932"/>
                    </a:lnTo>
                    <a:lnTo>
                      <a:pt x="182740" y="43879"/>
                    </a:lnTo>
                    <a:lnTo>
                      <a:pt x="182740" y="43879"/>
                    </a:lnTo>
                    <a:lnTo>
                      <a:pt x="182740" y="43879"/>
                    </a:lnTo>
                    <a:lnTo>
                      <a:pt x="182949" y="43775"/>
                    </a:lnTo>
                    <a:lnTo>
                      <a:pt x="183001" y="43749"/>
                    </a:lnTo>
                    <a:lnTo>
                      <a:pt x="183027" y="43723"/>
                    </a:lnTo>
                    <a:lnTo>
                      <a:pt x="183027" y="43723"/>
                    </a:lnTo>
                    <a:cubicBezTo>
                      <a:pt x="183079" y="43697"/>
                      <a:pt x="183183" y="43645"/>
                      <a:pt x="183236" y="43619"/>
                    </a:cubicBezTo>
                    <a:lnTo>
                      <a:pt x="183418" y="43514"/>
                    </a:lnTo>
                    <a:lnTo>
                      <a:pt x="183601" y="43384"/>
                    </a:lnTo>
                    <a:lnTo>
                      <a:pt x="183653" y="43358"/>
                    </a:lnTo>
                    <a:lnTo>
                      <a:pt x="183653" y="43358"/>
                    </a:lnTo>
                    <a:lnTo>
                      <a:pt x="183653" y="43358"/>
                    </a:lnTo>
                    <a:lnTo>
                      <a:pt x="183653" y="43358"/>
                    </a:lnTo>
                    <a:lnTo>
                      <a:pt x="183679" y="43358"/>
                    </a:lnTo>
                    <a:lnTo>
                      <a:pt x="183783" y="43280"/>
                    </a:lnTo>
                    <a:lnTo>
                      <a:pt x="183887" y="43202"/>
                    </a:lnTo>
                    <a:cubicBezTo>
                      <a:pt x="183966" y="43149"/>
                      <a:pt x="184044" y="43097"/>
                      <a:pt x="184096" y="43071"/>
                    </a:cubicBezTo>
                    <a:lnTo>
                      <a:pt x="184148" y="43045"/>
                    </a:lnTo>
                    <a:lnTo>
                      <a:pt x="184200" y="42993"/>
                    </a:lnTo>
                    <a:lnTo>
                      <a:pt x="184331" y="42915"/>
                    </a:lnTo>
                    <a:lnTo>
                      <a:pt x="184357" y="42889"/>
                    </a:lnTo>
                    <a:lnTo>
                      <a:pt x="184435" y="42837"/>
                    </a:lnTo>
                    <a:lnTo>
                      <a:pt x="184800" y="42576"/>
                    </a:lnTo>
                    <a:cubicBezTo>
                      <a:pt x="184982" y="42445"/>
                      <a:pt x="185165" y="42341"/>
                      <a:pt x="185373" y="42211"/>
                    </a:cubicBezTo>
                    <a:cubicBezTo>
                      <a:pt x="185582" y="42080"/>
                      <a:pt x="185765" y="41976"/>
                      <a:pt x="185921" y="41898"/>
                    </a:cubicBezTo>
                    <a:cubicBezTo>
                      <a:pt x="186103" y="41794"/>
                      <a:pt x="186208" y="41768"/>
                      <a:pt x="186364" y="41715"/>
                    </a:cubicBezTo>
                    <a:cubicBezTo>
                      <a:pt x="186416" y="41689"/>
                      <a:pt x="186495" y="41637"/>
                      <a:pt x="186599" y="41585"/>
                    </a:cubicBezTo>
                    <a:lnTo>
                      <a:pt x="186651" y="41559"/>
                    </a:lnTo>
                    <a:lnTo>
                      <a:pt x="186677" y="41559"/>
                    </a:lnTo>
                    <a:cubicBezTo>
                      <a:pt x="186781" y="41507"/>
                      <a:pt x="186860" y="41429"/>
                      <a:pt x="186938" y="41350"/>
                    </a:cubicBezTo>
                    <a:cubicBezTo>
                      <a:pt x="187042" y="41220"/>
                      <a:pt x="187120" y="41090"/>
                      <a:pt x="187198" y="40959"/>
                    </a:cubicBezTo>
                    <a:lnTo>
                      <a:pt x="187225" y="40933"/>
                    </a:lnTo>
                    <a:lnTo>
                      <a:pt x="187225" y="40933"/>
                    </a:lnTo>
                    <a:cubicBezTo>
                      <a:pt x="187251" y="40881"/>
                      <a:pt x="187277" y="40829"/>
                      <a:pt x="187303" y="40751"/>
                    </a:cubicBezTo>
                    <a:cubicBezTo>
                      <a:pt x="187381" y="40620"/>
                      <a:pt x="187433" y="40464"/>
                      <a:pt x="187485" y="40334"/>
                    </a:cubicBezTo>
                    <a:lnTo>
                      <a:pt x="187537" y="40203"/>
                    </a:lnTo>
                    <a:cubicBezTo>
                      <a:pt x="187694" y="39838"/>
                      <a:pt x="187850" y="39473"/>
                      <a:pt x="187981" y="39186"/>
                    </a:cubicBezTo>
                    <a:cubicBezTo>
                      <a:pt x="188033" y="39056"/>
                      <a:pt x="188111" y="38874"/>
                      <a:pt x="188215" y="38717"/>
                    </a:cubicBezTo>
                    <a:cubicBezTo>
                      <a:pt x="188293" y="38587"/>
                      <a:pt x="188293" y="38535"/>
                      <a:pt x="188346" y="38456"/>
                    </a:cubicBezTo>
                    <a:cubicBezTo>
                      <a:pt x="188398" y="38378"/>
                      <a:pt x="188424" y="38326"/>
                      <a:pt x="188476" y="38222"/>
                    </a:cubicBezTo>
                    <a:lnTo>
                      <a:pt x="188476" y="38222"/>
                    </a:lnTo>
                    <a:cubicBezTo>
                      <a:pt x="188528" y="38170"/>
                      <a:pt x="188554" y="38144"/>
                      <a:pt x="188580" y="38091"/>
                    </a:cubicBezTo>
                    <a:cubicBezTo>
                      <a:pt x="188606" y="38065"/>
                      <a:pt x="188659" y="37987"/>
                      <a:pt x="188737" y="37909"/>
                    </a:cubicBezTo>
                    <a:cubicBezTo>
                      <a:pt x="188815" y="37805"/>
                      <a:pt x="188919" y="37726"/>
                      <a:pt x="189024" y="37622"/>
                    </a:cubicBezTo>
                    <a:lnTo>
                      <a:pt x="189024" y="37622"/>
                    </a:lnTo>
                    <a:lnTo>
                      <a:pt x="189024" y="37622"/>
                    </a:lnTo>
                    <a:cubicBezTo>
                      <a:pt x="189206" y="37466"/>
                      <a:pt x="189389" y="37335"/>
                      <a:pt x="189545" y="37231"/>
                    </a:cubicBezTo>
                    <a:cubicBezTo>
                      <a:pt x="189675" y="37101"/>
                      <a:pt x="189858" y="36996"/>
                      <a:pt x="190040" y="36918"/>
                    </a:cubicBezTo>
                    <a:cubicBezTo>
                      <a:pt x="190092" y="36892"/>
                      <a:pt x="190171" y="36866"/>
                      <a:pt x="190249" y="36814"/>
                    </a:cubicBezTo>
                    <a:lnTo>
                      <a:pt x="190510" y="36710"/>
                    </a:lnTo>
                    <a:lnTo>
                      <a:pt x="190562" y="36710"/>
                    </a:lnTo>
                    <a:lnTo>
                      <a:pt x="190588" y="36710"/>
                    </a:lnTo>
                    <a:cubicBezTo>
                      <a:pt x="190744" y="36657"/>
                      <a:pt x="190875" y="36605"/>
                      <a:pt x="191031" y="36579"/>
                    </a:cubicBezTo>
                    <a:cubicBezTo>
                      <a:pt x="191109" y="36579"/>
                      <a:pt x="191161" y="36605"/>
                      <a:pt x="191240" y="36605"/>
                    </a:cubicBezTo>
                    <a:cubicBezTo>
                      <a:pt x="191396" y="36657"/>
                      <a:pt x="191579" y="36710"/>
                      <a:pt x="191709" y="36762"/>
                    </a:cubicBezTo>
                    <a:cubicBezTo>
                      <a:pt x="191996" y="36840"/>
                      <a:pt x="192256" y="36970"/>
                      <a:pt x="192543" y="37075"/>
                    </a:cubicBezTo>
                    <a:cubicBezTo>
                      <a:pt x="192595" y="37127"/>
                      <a:pt x="192674" y="37153"/>
                      <a:pt x="192726" y="37205"/>
                    </a:cubicBezTo>
                    <a:cubicBezTo>
                      <a:pt x="192908" y="37283"/>
                      <a:pt x="193065" y="37387"/>
                      <a:pt x="193247" y="37518"/>
                    </a:cubicBezTo>
                    <a:lnTo>
                      <a:pt x="193351" y="37596"/>
                    </a:lnTo>
                    <a:lnTo>
                      <a:pt x="193378" y="37596"/>
                    </a:lnTo>
                    <a:lnTo>
                      <a:pt x="193430" y="37622"/>
                    </a:lnTo>
                    <a:lnTo>
                      <a:pt x="193716" y="37831"/>
                    </a:lnTo>
                    <a:lnTo>
                      <a:pt x="193795" y="37883"/>
                    </a:lnTo>
                    <a:lnTo>
                      <a:pt x="193899" y="37961"/>
                    </a:lnTo>
                    <a:cubicBezTo>
                      <a:pt x="194055" y="38065"/>
                      <a:pt x="194212" y="38196"/>
                      <a:pt x="194342" y="38352"/>
                    </a:cubicBezTo>
                    <a:cubicBezTo>
                      <a:pt x="194447" y="38456"/>
                      <a:pt x="194499" y="38561"/>
                      <a:pt x="194577" y="38639"/>
                    </a:cubicBezTo>
                    <a:lnTo>
                      <a:pt x="194577" y="38639"/>
                    </a:lnTo>
                    <a:lnTo>
                      <a:pt x="194577" y="38639"/>
                    </a:lnTo>
                    <a:lnTo>
                      <a:pt x="194577" y="38639"/>
                    </a:lnTo>
                    <a:lnTo>
                      <a:pt x="194603" y="38691"/>
                    </a:lnTo>
                    <a:lnTo>
                      <a:pt x="194629" y="38717"/>
                    </a:lnTo>
                    <a:lnTo>
                      <a:pt x="194655" y="38743"/>
                    </a:lnTo>
                    <a:cubicBezTo>
                      <a:pt x="194707" y="38821"/>
                      <a:pt x="194785" y="38926"/>
                      <a:pt x="194864" y="39030"/>
                    </a:cubicBezTo>
                    <a:cubicBezTo>
                      <a:pt x="194994" y="39213"/>
                      <a:pt x="195150" y="39395"/>
                      <a:pt x="195307" y="39578"/>
                    </a:cubicBezTo>
                    <a:cubicBezTo>
                      <a:pt x="195672" y="39995"/>
                      <a:pt x="196089" y="40386"/>
                      <a:pt x="196506" y="40751"/>
                    </a:cubicBezTo>
                    <a:cubicBezTo>
                      <a:pt x="196506" y="40699"/>
                      <a:pt x="196480" y="40646"/>
                      <a:pt x="196454" y="40594"/>
                    </a:cubicBezTo>
                    <a:cubicBezTo>
                      <a:pt x="196428" y="40516"/>
                      <a:pt x="196402" y="40412"/>
                      <a:pt x="196350" y="40281"/>
                    </a:cubicBezTo>
                    <a:lnTo>
                      <a:pt x="196350" y="40308"/>
                    </a:lnTo>
                    <a:cubicBezTo>
                      <a:pt x="196245" y="40073"/>
                      <a:pt x="196141" y="39838"/>
                      <a:pt x="196037" y="39630"/>
                    </a:cubicBezTo>
                    <a:lnTo>
                      <a:pt x="196037" y="39604"/>
                    </a:lnTo>
                    <a:lnTo>
                      <a:pt x="196037" y="39604"/>
                    </a:lnTo>
                    <a:lnTo>
                      <a:pt x="196037" y="39604"/>
                    </a:lnTo>
                    <a:lnTo>
                      <a:pt x="196037" y="39578"/>
                    </a:lnTo>
                    <a:cubicBezTo>
                      <a:pt x="196063" y="39630"/>
                      <a:pt x="196089" y="39682"/>
                      <a:pt x="196141" y="39734"/>
                    </a:cubicBezTo>
                    <a:cubicBezTo>
                      <a:pt x="196245" y="39682"/>
                      <a:pt x="196324" y="39630"/>
                      <a:pt x="196402" y="39578"/>
                    </a:cubicBezTo>
                    <a:close/>
                    <a:moveTo>
                      <a:pt x="145353" y="28002"/>
                    </a:moveTo>
                    <a:cubicBezTo>
                      <a:pt x="145353" y="27975"/>
                      <a:pt x="145353" y="27949"/>
                      <a:pt x="145379" y="27923"/>
                    </a:cubicBezTo>
                    <a:cubicBezTo>
                      <a:pt x="145379" y="27923"/>
                      <a:pt x="145379" y="27897"/>
                      <a:pt x="145405" y="27897"/>
                    </a:cubicBezTo>
                    <a:cubicBezTo>
                      <a:pt x="145405" y="27949"/>
                      <a:pt x="145379" y="28028"/>
                      <a:pt x="145353" y="28106"/>
                    </a:cubicBezTo>
                    <a:cubicBezTo>
                      <a:pt x="145353" y="28054"/>
                      <a:pt x="145353" y="28028"/>
                      <a:pt x="145353" y="28002"/>
                    </a:cubicBezTo>
                    <a:close/>
                    <a:moveTo>
                      <a:pt x="121366" y="6779"/>
                    </a:moveTo>
                    <a:cubicBezTo>
                      <a:pt x="121262" y="6414"/>
                      <a:pt x="121158" y="6049"/>
                      <a:pt x="121054" y="5710"/>
                    </a:cubicBezTo>
                    <a:lnTo>
                      <a:pt x="121054" y="5684"/>
                    </a:lnTo>
                    <a:lnTo>
                      <a:pt x="121054" y="5658"/>
                    </a:lnTo>
                    <a:lnTo>
                      <a:pt x="121054" y="5658"/>
                    </a:lnTo>
                    <a:cubicBezTo>
                      <a:pt x="121001" y="5475"/>
                      <a:pt x="120949" y="5319"/>
                      <a:pt x="120897" y="5136"/>
                    </a:cubicBezTo>
                    <a:lnTo>
                      <a:pt x="120897" y="5110"/>
                    </a:lnTo>
                    <a:lnTo>
                      <a:pt x="120897" y="5084"/>
                    </a:lnTo>
                    <a:lnTo>
                      <a:pt x="120741" y="4563"/>
                    </a:lnTo>
                    <a:cubicBezTo>
                      <a:pt x="120715" y="4406"/>
                      <a:pt x="120663" y="4250"/>
                      <a:pt x="120610" y="4015"/>
                    </a:cubicBezTo>
                    <a:cubicBezTo>
                      <a:pt x="120584" y="3859"/>
                      <a:pt x="120558" y="3702"/>
                      <a:pt x="120558" y="3572"/>
                    </a:cubicBezTo>
                    <a:lnTo>
                      <a:pt x="120558" y="3572"/>
                    </a:lnTo>
                    <a:lnTo>
                      <a:pt x="120558" y="3520"/>
                    </a:lnTo>
                    <a:lnTo>
                      <a:pt x="120532" y="3416"/>
                    </a:lnTo>
                    <a:cubicBezTo>
                      <a:pt x="120506" y="3311"/>
                      <a:pt x="120480" y="3207"/>
                      <a:pt x="120480" y="3103"/>
                    </a:cubicBezTo>
                    <a:lnTo>
                      <a:pt x="120480" y="3103"/>
                    </a:lnTo>
                    <a:cubicBezTo>
                      <a:pt x="120480" y="3051"/>
                      <a:pt x="120454" y="3025"/>
                      <a:pt x="120454" y="2998"/>
                    </a:cubicBezTo>
                    <a:lnTo>
                      <a:pt x="120506" y="3207"/>
                    </a:lnTo>
                    <a:lnTo>
                      <a:pt x="120506" y="3207"/>
                    </a:lnTo>
                    <a:lnTo>
                      <a:pt x="120506" y="3233"/>
                    </a:lnTo>
                    <a:lnTo>
                      <a:pt x="120532" y="3363"/>
                    </a:lnTo>
                    <a:cubicBezTo>
                      <a:pt x="120558" y="3494"/>
                      <a:pt x="120584" y="3650"/>
                      <a:pt x="120610" y="3781"/>
                    </a:cubicBezTo>
                    <a:cubicBezTo>
                      <a:pt x="120636" y="3859"/>
                      <a:pt x="120663" y="3937"/>
                      <a:pt x="120663" y="4015"/>
                    </a:cubicBezTo>
                    <a:lnTo>
                      <a:pt x="120663" y="4067"/>
                    </a:lnTo>
                    <a:lnTo>
                      <a:pt x="120663" y="4094"/>
                    </a:lnTo>
                    <a:cubicBezTo>
                      <a:pt x="120663" y="4120"/>
                      <a:pt x="120689" y="4146"/>
                      <a:pt x="120689" y="4172"/>
                    </a:cubicBezTo>
                    <a:cubicBezTo>
                      <a:pt x="120741" y="4302"/>
                      <a:pt x="120793" y="4459"/>
                      <a:pt x="120819" y="4589"/>
                    </a:cubicBezTo>
                    <a:lnTo>
                      <a:pt x="120819" y="4589"/>
                    </a:lnTo>
                    <a:lnTo>
                      <a:pt x="120819" y="4641"/>
                    </a:lnTo>
                    <a:cubicBezTo>
                      <a:pt x="120871" y="4745"/>
                      <a:pt x="120897" y="4850"/>
                      <a:pt x="120923" y="4954"/>
                    </a:cubicBezTo>
                    <a:cubicBezTo>
                      <a:pt x="120975" y="5136"/>
                      <a:pt x="121028" y="5319"/>
                      <a:pt x="121080" y="5501"/>
                    </a:cubicBezTo>
                    <a:lnTo>
                      <a:pt x="121080" y="5527"/>
                    </a:lnTo>
                    <a:lnTo>
                      <a:pt x="121132" y="5710"/>
                    </a:lnTo>
                    <a:cubicBezTo>
                      <a:pt x="121184" y="5919"/>
                      <a:pt x="121262" y="6179"/>
                      <a:pt x="121314" y="6440"/>
                    </a:cubicBezTo>
                    <a:cubicBezTo>
                      <a:pt x="121340" y="6570"/>
                      <a:pt x="121366" y="6727"/>
                      <a:pt x="121393" y="6909"/>
                    </a:cubicBezTo>
                    <a:close/>
                    <a:moveTo>
                      <a:pt x="123635" y="24065"/>
                    </a:moveTo>
                    <a:cubicBezTo>
                      <a:pt x="123635" y="24091"/>
                      <a:pt x="123661" y="24091"/>
                      <a:pt x="123687" y="24117"/>
                    </a:cubicBezTo>
                    <a:lnTo>
                      <a:pt x="123739" y="24143"/>
                    </a:lnTo>
                    <a:lnTo>
                      <a:pt x="123765" y="24195"/>
                    </a:lnTo>
                    <a:lnTo>
                      <a:pt x="123843" y="24325"/>
                    </a:lnTo>
                    <a:lnTo>
                      <a:pt x="123843" y="24325"/>
                    </a:lnTo>
                    <a:lnTo>
                      <a:pt x="123843" y="24325"/>
                    </a:lnTo>
                    <a:cubicBezTo>
                      <a:pt x="123791" y="24247"/>
                      <a:pt x="123713" y="24169"/>
                      <a:pt x="123635" y="24065"/>
                    </a:cubicBezTo>
                    <a:close/>
                    <a:moveTo>
                      <a:pt x="44506" y="84291"/>
                    </a:moveTo>
                    <a:lnTo>
                      <a:pt x="44662" y="84161"/>
                    </a:lnTo>
                    <a:lnTo>
                      <a:pt x="44636" y="84161"/>
                    </a:lnTo>
                    <a:cubicBezTo>
                      <a:pt x="44584" y="84213"/>
                      <a:pt x="44558" y="84239"/>
                      <a:pt x="44506" y="84291"/>
                    </a:cubicBezTo>
                    <a:lnTo>
                      <a:pt x="44506" y="84291"/>
                    </a:lnTo>
                    <a:close/>
                    <a:moveTo>
                      <a:pt x="103220" y="134402"/>
                    </a:moveTo>
                    <a:lnTo>
                      <a:pt x="103351" y="134349"/>
                    </a:lnTo>
                    <a:lnTo>
                      <a:pt x="103272" y="134402"/>
                    </a:lnTo>
                    <a:lnTo>
                      <a:pt x="103220" y="134454"/>
                    </a:lnTo>
                    <a:lnTo>
                      <a:pt x="103116" y="134480"/>
                    </a:lnTo>
                    <a:lnTo>
                      <a:pt x="103116" y="1344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2834075" y="881050"/>
                <a:ext cx="175350" cy="166500"/>
              </a:xfrm>
              <a:custGeom>
                <a:avLst/>
                <a:gdLst/>
                <a:ahLst/>
                <a:cxnLst/>
                <a:rect l="l" t="t" r="r" b="b"/>
                <a:pathLst>
                  <a:path w="7014" h="6660" extrusionOk="0">
                    <a:moveTo>
                      <a:pt x="3546" y="1"/>
                    </a:moveTo>
                    <a:cubicBezTo>
                      <a:pt x="3442" y="1"/>
                      <a:pt x="3364" y="27"/>
                      <a:pt x="3285" y="79"/>
                    </a:cubicBezTo>
                    <a:cubicBezTo>
                      <a:pt x="3207" y="131"/>
                      <a:pt x="3129" y="209"/>
                      <a:pt x="3077" y="288"/>
                    </a:cubicBezTo>
                    <a:cubicBezTo>
                      <a:pt x="2999" y="366"/>
                      <a:pt x="2920" y="496"/>
                      <a:pt x="2868" y="600"/>
                    </a:cubicBezTo>
                    <a:cubicBezTo>
                      <a:pt x="2764" y="809"/>
                      <a:pt x="2712" y="992"/>
                      <a:pt x="2660" y="1226"/>
                    </a:cubicBezTo>
                    <a:cubicBezTo>
                      <a:pt x="2634" y="1357"/>
                      <a:pt x="2608" y="1513"/>
                      <a:pt x="2581" y="1669"/>
                    </a:cubicBezTo>
                    <a:cubicBezTo>
                      <a:pt x="2555" y="1826"/>
                      <a:pt x="2555" y="2008"/>
                      <a:pt x="2529" y="2165"/>
                    </a:cubicBezTo>
                    <a:cubicBezTo>
                      <a:pt x="2529" y="2269"/>
                      <a:pt x="2529" y="2347"/>
                      <a:pt x="2503" y="2452"/>
                    </a:cubicBezTo>
                    <a:lnTo>
                      <a:pt x="2347" y="2399"/>
                    </a:lnTo>
                    <a:lnTo>
                      <a:pt x="2008" y="2295"/>
                    </a:lnTo>
                    <a:cubicBezTo>
                      <a:pt x="1825" y="2217"/>
                      <a:pt x="1643" y="2191"/>
                      <a:pt x="1460" y="2165"/>
                    </a:cubicBezTo>
                    <a:lnTo>
                      <a:pt x="1121" y="2165"/>
                    </a:lnTo>
                    <a:cubicBezTo>
                      <a:pt x="1017" y="2165"/>
                      <a:pt x="913" y="2191"/>
                      <a:pt x="809" y="2217"/>
                    </a:cubicBezTo>
                    <a:cubicBezTo>
                      <a:pt x="704" y="2243"/>
                      <a:pt x="600" y="2295"/>
                      <a:pt x="522" y="2347"/>
                    </a:cubicBezTo>
                    <a:cubicBezTo>
                      <a:pt x="418" y="2399"/>
                      <a:pt x="339" y="2478"/>
                      <a:pt x="261" y="2556"/>
                    </a:cubicBezTo>
                    <a:cubicBezTo>
                      <a:pt x="183" y="2634"/>
                      <a:pt x="131" y="2738"/>
                      <a:pt x="79" y="2843"/>
                    </a:cubicBezTo>
                    <a:cubicBezTo>
                      <a:pt x="26" y="2973"/>
                      <a:pt x="0" y="3129"/>
                      <a:pt x="0" y="3260"/>
                    </a:cubicBezTo>
                    <a:cubicBezTo>
                      <a:pt x="0" y="3364"/>
                      <a:pt x="26" y="3494"/>
                      <a:pt x="53" y="3599"/>
                    </a:cubicBezTo>
                    <a:cubicBezTo>
                      <a:pt x="53" y="3625"/>
                      <a:pt x="79" y="3651"/>
                      <a:pt x="79" y="3703"/>
                    </a:cubicBezTo>
                    <a:cubicBezTo>
                      <a:pt x="105" y="3755"/>
                      <a:pt x="157" y="3833"/>
                      <a:pt x="209" y="3886"/>
                    </a:cubicBezTo>
                    <a:cubicBezTo>
                      <a:pt x="470" y="4251"/>
                      <a:pt x="809" y="4537"/>
                      <a:pt x="1174" y="4746"/>
                    </a:cubicBezTo>
                    <a:cubicBezTo>
                      <a:pt x="1356" y="4824"/>
                      <a:pt x="1539" y="4928"/>
                      <a:pt x="1747" y="4981"/>
                    </a:cubicBezTo>
                    <a:cubicBezTo>
                      <a:pt x="1825" y="5007"/>
                      <a:pt x="1930" y="5007"/>
                      <a:pt x="2008" y="5007"/>
                    </a:cubicBezTo>
                    <a:lnTo>
                      <a:pt x="2190" y="5007"/>
                    </a:lnTo>
                    <a:cubicBezTo>
                      <a:pt x="2190" y="5085"/>
                      <a:pt x="2216" y="5137"/>
                      <a:pt x="2216" y="5215"/>
                    </a:cubicBezTo>
                    <a:cubicBezTo>
                      <a:pt x="2243" y="5372"/>
                      <a:pt x="2295" y="5528"/>
                      <a:pt x="2347" y="5684"/>
                    </a:cubicBezTo>
                    <a:cubicBezTo>
                      <a:pt x="2373" y="5763"/>
                      <a:pt x="2425" y="5841"/>
                      <a:pt x="2477" y="5919"/>
                    </a:cubicBezTo>
                    <a:lnTo>
                      <a:pt x="2503" y="6023"/>
                    </a:lnTo>
                    <a:cubicBezTo>
                      <a:pt x="2581" y="6128"/>
                      <a:pt x="2660" y="6232"/>
                      <a:pt x="2738" y="6310"/>
                    </a:cubicBezTo>
                    <a:cubicBezTo>
                      <a:pt x="2842" y="6441"/>
                      <a:pt x="2999" y="6545"/>
                      <a:pt x="3155" y="6597"/>
                    </a:cubicBezTo>
                    <a:cubicBezTo>
                      <a:pt x="3231" y="6635"/>
                      <a:pt x="3322" y="6659"/>
                      <a:pt x="3416" y="6659"/>
                    </a:cubicBezTo>
                    <a:cubicBezTo>
                      <a:pt x="3450" y="6659"/>
                      <a:pt x="3485" y="6656"/>
                      <a:pt x="3520" y="6649"/>
                    </a:cubicBezTo>
                    <a:cubicBezTo>
                      <a:pt x="3572" y="6649"/>
                      <a:pt x="3650" y="6623"/>
                      <a:pt x="3703" y="6623"/>
                    </a:cubicBezTo>
                    <a:cubicBezTo>
                      <a:pt x="3755" y="6597"/>
                      <a:pt x="3807" y="6571"/>
                      <a:pt x="3859" y="6545"/>
                    </a:cubicBezTo>
                    <a:cubicBezTo>
                      <a:pt x="3963" y="6493"/>
                      <a:pt x="4042" y="6441"/>
                      <a:pt x="4120" y="6388"/>
                    </a:cubicBezTo>
                    <a:cubicBezTo>
                      <a:pt x="4224" y="6336"/>
                      <a:pt x="4276" y="6258"/>
                      <a:pt x="4354" y="6154"/>
                    </a:cubicBezTo>
                    <a:cubicBezTo>
                      <a:pt x="4485" y="5971"/>
                      <a:pt x="4589" y="5737"/>
                      <a:pt x="4641" y="5502"/>
                    </a:cubicBezTo>
                    <a:cubicBezTo>
                      <a:pt x="4641" y="5398"/>
                      <a:pt x="4667" y="5293"/>
                      <a:pt x="4667" y="5189"/>
                    </a:cubicBezTo>
                    <a:cubicBezTo>
                      <a:pt x="4667" y="5085"/>
                      <a:pt x="4641" y="4981"/>
                      <a:pt x="4641" y="4902"/>
                    </a:cubicBezTo>
                    <a:cubicBezTo>
                      <a:pt x="4615" y="4720"/>
                      <a:pt x="4563" y="4563"/>
                      <a:pt x="4511" y="4407"/>
                    </a:cubicBezTo>
                    <a:lnTo>
                      <a:pt x="4667" y="4407"/>
                    </a:lnTo>
                    <a:cubicBezTo>
                      <a:pt x="4798" y="4407"/>
                      <a:pt x="4928" y="4407"/>
                      <a:pt x="5058" y="4381"/>
                    </a:cubicBezTo>
                    <a:cubicBezTo>
                      <a:pt x="5189" y="4355"/>
                      <a:pt x="5319" y="4329"/>
                      <a:pt x="5423" y="4303"/>
                    </a:cubicBezTo>
                    <a:cubicBezTo>
                      <a:pt x="5632" y="4251"/>
                      <a:pt x="5814" y="4146"/>
                      <a:pt x="5997" y="4016"/>
                    </a:cubicBezTo>
                    <a:cubicBezTo>
                      <a:pt x="6101" y="3912"/>
                      <a:pt x="6232" y="3833"/>
                      <a:pt x="6336" y="3729"/>
                    </a:cubicBezTo>
                    <a:cubicBezTo>
                      <a:pt x="6414" y="3677"/>
                      <a:pt x="6466" y="3625"/>
                      <a:pt x="6518" y="3573"/>
                    </a:cubicBezTo>
                    <a:cubicBezTo>
                      <a:pt x="6571" y="3520"/>
                      <a:pt x="6597" y="3468"/>
                      <a:pt x="6649" y="3416"/>
                    </a:cubicBezTo>
                    <a:cubicBezTo>
                      <a:pt x="6779" y="3312"/>
                      <a:pt x="6857" y="3155"/>
                      <a:pt x="6936" y="2999"/>
                    </a:cubicBezTo>
                    <a:cubicBezTo>
                      <a:pt x="7014" y="2817"/>
                      <a:pt x="7014" y="2634"/>
                      <a:pt x="6988" y="2452"/>
                    </a:cubicBezTo>
                    <a:cubicBezTo>
                      <a:pt x="7014" y="2399"/>
                      <a:pt x="7014" y="2321"/>
                      <a:pt x="7014" y="2269"/>
                    </a:cubicBezTo>
                    <a:cubicBezTo>
                      <a:pt x="7014" y="2217"/>
                      <a:pt x="7014" y="2165"/>
                      <a:pt x="6988" y="2113"/>
                    </a:cubicBezTo>
                    <a:cubicBezTo>
                      <a:pt x="6962" y="2087"/>
                      <a:pt x="6936" y="2034"/>
                      <a:pt x="6883" y="2008"/>
                    </a:cubicBezTo>
                    <a:cubicBezTo>
                      <a:pt x="6805" y="1956"/>
                      <a:pt x="6727" y="1930"/>
                      <a:pt x="6649" y="1904"/>
                    </a:cubicBezTo>
                    <a:lnTo>
                      <a:pt x="6597" y="1904"/>
                    </a:lnTo>
                    <a:cubicBezTo>
                      <a:pt x="6518" y="1878"/>
                      <a:pt x="6440" y="1826"/>
                      <a:pt x="6362" y="1826"/>
                    </a:cubicBezTo>
                    <a:cubicBezTo>
                      <a:pt x="6258" y="1774"/>
                      <a:pt x="6153" y="1774"/>
                      <a:pt x="6023" y="1774"/>
                    </a:cubicBezTo>
                    <a:lnTo>
                      <a:pt x="5762" y="1774"/>
                    </a:lnTo>
                    <a:cubicBezTo>
                      <a:pt x="5580" y="1774"/>
                      <a:pt x="5423" y="1800"/>
                      <a:pt x="5267" y="1826"/>
                    </a:cubicBezTo>
                    <a:cubicBezTo>
                      <a:pt x="4980" y="1852"/>
                      <a:pt x="4719" y="1904"/>
                      <a:pt x="4459" y="1956"/>
                    </a:cubicBezTo>
                    <a:cubicBezTo>
                      <a:pt x="4459" y="1878"/>
                      <a:pt x="4511" y="1800"/>
                      <a:pt x="4511" y="1748"/>
                    </a:cubicBezTo>
                    <a:cubicBezTo>
                      <a:pt x="4537" y="1565"/>
                      <a:pt x="4537" y="1383"/>
                      <a:pt x="4563" y="1200"/>
                    </a:cubicBezTo>
                    <a:cubicBezTo>
                      <a:pt x="4537" y="1044"/>
                      <a:pt x="4537" y="861"/>
                      <a:pt x="4485" y="705"/>
                    </a:cubicBezTo>
                    <a:cubicBezTo>
                      <a:pt x="4433" y="600"/>
                      <a:pt x="4407" y="522"/>
                      <a:pt x="4354" y="418"/>
                    </a:cubicBezTo>
                    <a:cubicBezTo>
                      <a:pt x="4276" y="288"/>
                      <a:pt x="4172" y="183"/>
                      <a:pt x="4068" y="131"/>
                    </a:cubicBezTo>
                    <a:lnTo>
                      <a:pt x="4015" y="105"/>
                    </a:lnTo>
                    <a:cubicBezTo>
                      <a:pt x="3937" y="79"/>
                      <a:pt x="3833" y="53"/>
                      <a:pt x="3755" y="27"/>
                    </a:cubicBezTo>
                    <a:lnTo>
                      <a:pt x="372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2386925" y="525175"/>
                <a:ext cx="133650" cy="156950"/>
              </a:xfrm>
              <a:custGeom>
                <a:avLst/>
                <a:gdLst/>
                <a:ahLst/>
                <a:cxnLst/>
                <a:rect l="l" t="t" r="r" b="b"/>
                <a:pathLst>
                  <a:path w="5346" h="6278" extrusionOk="0">
                    <a:moveTo>
                      <a:pt x="1409" y="1226"/>
                    </a:moveTo>
                    <a:lnTo>
                      <a:pt x="1435" y="1252"/>
                    </a:lnTo>
                    <a:lnTo>
                      <a:pt x="1409" y="1252"/>
                    </a:lnTo>
                    <a:lnTo>
                      <a:pt x="1409" y="1226"/>
                    </a:lnTo>
                    <a:close/>
                    <a:moveTo>
                      <a:pt x="4225" y="0"/>
                    </a:moveTo>
                    <a:cubicBezTo>
                      <a:pt x="4172" y="0"/>
                      <a:pt x="4120" y="27"/>
                      <a:pt x="4068" y="27"/>
                    </a:cubicBezTo>
                    <a:cubicBezTo>
                      <a:pt x="4042" y="53"/>
                      <a:pt x="3990" y="53"/>
                      <a:pt x="3964" y="79"/>
                    </a:cubicBezTo>
                    <a:cubicBezTo>
                      <a:pt x="3912" y="105"/>
                      <a:pt x="3860" y="131"/>
                      <a:pt x="3807" y="157"/>
                    </a:cubicBezTo>
                    <a:cubicBezTo>
                      <a:pt x="3703" y="209"/>
                      <a:pt x="3625" y="287"/>
                      <a:pt x="3547" y="365"/>
                    </a:cubicBezTo>
                    <a:cubicBezTo>
                      <a:pt x="3416" y="522"/>
                      <a:pt x="3286" y="678"/>
                      <a:pt x="3182" y="861"/>
                    </a:cubicBezTo>
                    <a:cubicBezTo>
                      <a:pt x="3077" y="1043"/>
                      <a:pt x="2973" y="1226"/>
                      <a:pt x="2895" y="1434"/>
                    </a:cubicBezTo>
                    <a:cubicBezTo>
                      <a:pt x="2869" y="1487"/>
                      <a:pt x="2843" y="1565"/>
                      <a:pt x="2817" y="1643"/>
                    </a:cubicBezTo>
                    <a:cubicBezTo>
                      <a:pt x="2712" y="1487"/>
                      <a:pt x="2582" y="1330"/>
                      <a:pt x="2452" y="1174"/>
                    </a:cubicBezTo>
                    <a:lnTo>
                      <a:pt x="2217" y="835"/>
                    </a:lnTo>
                    <a:cubicBezTo>
                      <a:pt x="2113" y="730"/>
                      <a:pt x="2035" y="626"/>
                      <a:pt x="1930" y="522"/>
                    </a:cubicBezTo>
                    <a:cubicBezTo>
                      <a:pt x="1852" y="444"/>
                      <a:pt x="1774" y="365"/>
                      <a:pt x="1670" y="339"/>
                    </a:cubicBezTo>
                    <a:cubicBezTo>
                      <a:pt x="1591" y="313"/>
                      <a:pt x="1539" y="313"/>
                      <a:pt x="1487" y="287"/>
                    </a:cubicBezTo>
                    <a:lnTo>
                      <a:pt x="1252" y="287"/>
                    </a:lnTo>
                    <a:cubicBezTo>
                      <a:pt x="1148" y="287"/>
                      <a:pt x="1018" y="313"/>
                      <a:pt x="913" y="392"/>
                    </a:cubicBezTo>
                    <a:cubicBezTo>
                      <a:pt x="809" y="444"/>
                      <a:pt x="731" y="548"/>
                      <a:pt x="679" y="652"/>
                    </a:cubicBezTo>
                    <a:cubicBezTo>
                      <a:pt x="627" y="757"/>
                      <a:pt x="601" y="887"/>
                      <a:pt x="601" y="1017"/>
                    </a:cubicBezTo>
                    <a:cubicBezTo>
                      <a:pt x="601" y="1122"/>
                      <a:pt x="601" y="1226"/>
                      <a:pt x="627" y="1330"/>
                    </a:cubicBezTo>
                    <a:cubicBezTo>
                      <a:pt x="679" y="1643"/>
                      <a:pt x="757" y="1930"/>
                      <a:pt x="835" y="2217"/>
                    </a:cubicBezTo>
                    <a:cubicBezTo>
                      <a:pt x="861" y="2347"/>
                      <a:pt x="913" y="2477"/>
                      <a:pt x="966" y="2608"/>
                    </a:cubicBezTo>
                    <a:cubicBezTo>
                      <a:pt x="992" y="2712"/>
                      <a:pt x="1096" y="2921"/>
                      <a:pt x="1174" y="3077"/>
                    </a:cubicBezTo>
                    <a:cubicBezTo>
                      <a:pt x="1226" y="3181"/>
                      <a:pt x="1305" y="3286"/>
                      <a:pt x="1357" y="3364"/>
                    </a:cubicBezTo>
                    <a:lnTo>
                      <a:pt x="1331" y="3364"/>
                    </a:lnTo>
                    <a:cubicBezTo>
                      <a:pt x="1252" y="3390"/>
                      <a:pt x="1148" y="3416"/>
                      <a:pt x="1070" y="3442"/>
                    </a:cubicBezTo>
                    <a:cubicBezTo>
                      <a:pt x="966" y="3468"/>
                      <a:pt x="861" y="3520"/>
                      <a:pt x="783" y="3572"/>
                    </a:cubicBezTo>
                    <a:cubicBezTo>
                      <a:pt x="679" y="3624"/>
                      <a:pt x="601" y="3677"/>
                      <a:pt x="522" y="3729"/>
                    </a:cubicBezTo>
                    <a:cubicBezTo>
                      <a:pt x="444" y="3781"/>
                      <a:pt x="366" y="3859"/>
                      <a:pt x="288" y="3911"/>
                    </a:cubicBezTo>
                    <a:cubicBezTo>
                      <a:pt x="209" y="3989"/>
                      <a:pt x="131" y="4068"/>
                      <a:pt x="105" y="4172"/>
                    </a:cubicBezTo>
                    <a:cubicBezTo>
                      <a:pt x="53" y="4224"/>
                      <a:pt x="53" y="4276"/>
                      <a:pt x="27" y="4328"/>
                    </a:cubicBezTo>
                    <a:cubicBezTo>
                      <a:pt x="27" y="4407"/>
                      <a:pt x="1" y="4459"/>
                      <a:pt x="1" y="4511"/>
                    </a:cubicBezTo>
                    <a:cubicBezTo>
                      <a:pt x="1" y="4537"/>
                      <a:pt x="1" y="4589"/>
                      <a:pt x="1" y="4615"/>
                    </a:cubicBezTo>
                    <a:cubicBezTo>
                      <a:pt x="27" y="4719"/>
                      <a:pt x="53" y="4798"/>
                      <a:pt x="79" y="4876"/>
                    </a:cubicBezTo>
                    <a:cubicBezTo>
                      <a:pt x="209" y="5032"/>
                      <a:pt x="340" y="5189"/>
                      <a:pt x="522" y="5293"/>
                    </a:cubicBezTo>
                    <a:cubicBezTo>
                      <a:pt x="627" y="5345"/>
                      <a:pt x="731" y="5397"/>
                      <a:pt x="835" y="5423"/>
                    </a:cubicBezTo>
                    <a:lnTo>
                      <a:pt x="966" y="5449"/>
                    </a:lnTo>
                    <a:cubicBezTo>
                      <a:pt x="1044" y="5476"/>
                      <a:pt x="1122" y="5476"/>
                      <a:pt x="1174" y="5476"/>
                    </a:cubicBezTo>
                    <a:cubicBezTo>
                      <a:pt x="1409" y="5476"/>
                      <a:pt x="1643" y="5449"/>
                      <a:pt x="1878" y="5397"/>
                    </a:cubicBezTo>
                    <a:cubicBezTo>
                      <a:pt x="2008" y="5371"/>
                      <a:pt x="2139" y="5319"/>
                      <a:pt x="2269" y="5267"/>
                    </a:cubicBezTo>
                    <a:cubicBezTo>
                      <a:pt x="2347" y="5215"/>
                      <a:pt x="2452" y="5163"/>
                      <a:pt x="2530" y="5111"/>
                    </a:cubicBezTo>
                    <a:cubicBezTo>
                      <a:pt x="2608" y="5058"/>
                      <a:pt x="2686" y="5006"/>
                      <a:pt x="2738" y="4928"/>
                    </a:cubicBezTo>
                    <a:lnTo>
                      <a:pt x="2817" y="5084"/>
                    </a:lnTo>
                    <a:cubicBezTo>
                      <a:pt x="2869" y="5163"/>
                      <a:pt x="2895" y="5241"/>
                      <a:pt x="2947" y="5319"/>
                    </a:cubicBezTo>
                    <a:cubicBezTo>
                      <a:pt x="2973" y="5423"/>
                      <a:pt x="3051" y="5528"/>
                      <a:pt x="3103" y="5632"/>
                    </a:cubicBezTo>
                    <a:cubicBezTo>
                      <a:pt x="3208" y="5762"/>
                      <a:pt x="3338" y="5893"/>
                      <a:pt x="3495" y="5971"/>
                    </a:cubicBezTo>
                    <a:cubicBezTo>
                      <a:pt x="3547" y="6023"/>
                      <a:pt x="3573" y="6049"/>
                      <a:pt x="3625" y="6101"/>
                    </a:cubicBezTo>
                    <a:cubicBezTo>
                      <a:pt x="3729" y="6180"/>
                      <a:pt x="3834" y="6232"/>
                      <a:pt x="3964" y="6258"/>
                    </a:cubicBezTo>
                    <a:cubicBezTo>
                      <a:pt x="4003" y="6271"/>
                      <a:pt x="4049" y="6277"/>
                      <a:pt x="4097" y="6277"/>
                    </a:cubicBezTo>
                    <a:cubicBezTo>
                      <a:pt x="4146" y="6277"/>
                      <a:pt x="4199" y="6271"/>
                      <a:pt x="4251" y="6258"/>
                    </a:cubicBezTo>
                    <a:cubicBezTo>
                      <a:pt x="4303" y="6258"/>
                      <a:pt x="4381" y="6232"/>
                      <a:pt x="4433" y="6232"/>
                    </a:cubicBezTo>
                    <a:cubicBezTo>
                      <a:pt x="4485" y="6206"/>
                      <a:pt x="4537" y="6180"/>
                      <a:pt x="4590" y="6153"/>
                    </a:cubicBezTo>
                    <a:cubicBezTo>
                      <a:pt x="4642" y="6127"/>
                      <a:pt x="4668" y="6075"/>
                      <a:pt x="4720" y="6023"/>
                    </a:cubicBezTo>
                    <a:cubicBezTo>
                      <a:pt x="4772" y="5997"/>
                      <a:pt x="4798" y="5945"/>
                      <a:pt x="4824" y="5919"/>
                    </a:cubicBezTo>
                    <a:cubicBezTo>
                      <a:pt x="4902" y="5815"/>
                      <a:pt x="4955" y="5736"/>
                      <a:pt x="5007" y="5632"/>
                    </a:cubicBezTo>
                    <a:cubicBezTo>
                      <a:pt x="5059" y="5554"/>
                      <a:pt x="5085" y="5449"/>
                      <a:pt x="5137" y="5319"/>
                    </a:cubicBezTo>
                    <a:cubicBezTo>
                      <a:pt x="5163" y="5241"/>
                      <a:pt x="5189" y="5137"/>
                      <a:pt x="5189" y="5058"/>
                    </a:cubicBezTo>
                    <a:cubicBezTo>
                      <a:pt x="5215" y="4928"/>
                      <a:pt x="5215" y="4824"/>
                      <a:pt x="5215" y="4693"/>
                    </a:cubicBezTo>
                    <a:cubicBezTo>
                      <a:pt x="5215" y="4511"/>
                      <a:pt x="5189" y="4302"/>
                      <a:pt x="5137" y="4120"/>
                    </a:cubicBezTo>
                    <a:cubicBezTo>
                      <a:pt x="5111" y="4042"/>
                      <a:pt x="5085" y="3937"/>
                      <a:pt x="5033" y="3859"/>
                    </a:cubicBezTo>
                    <a:cubicBezTo>
                      <a:pt x="4981" y="3755"/>
                      <a:pt x="4902" y="3677"/>
                      <a:pt x="4824" y="3572"/>
                    </a:cubicBezTo>
                    <a:cubicBezTo>
                      <a:pt x="4694" y="3442"/>
                      <a:pt x="4564" y="3312"/>
                      <a:pt x="4433" y="3207"/>
                    </a:cubicBezTo>
                    <a:lnTo>
                      <a:pt x="4329" y="3155"/>
                    </a:lnTo>
                    <a:cubicBezTo>
                      <a:pt x="4407" y="3051"/>
                      <a:pt x="4485" y="2947"/>
                      <a:pt x="4564" y="2842"/>
                    </a:cubicBezTo>
                    <a:cubicBezTo>
                      <a:pt x="4746" y="2634"/>
                      <a:pt x="4876" y="2425"/>
                      <a:pt x="5007" y="2217"/>
                    </a:cubicBezTo>
                    <a:cubicBezTo>
                      <a:pt x="5111" y="2060"/>
                      <a:pt x="5189" y="1878"/>
                      <a:pt x="5241" y="1721"/>
                    </a:cubicBezTo>
                    <a:cubicBezTo>
                      <a:pt x="5267" y="1617"/>
                      <a:pt x="5294" y="1513"/>
                      <a:pt x="5320" y="1408"/>
                    </a:cubicBezTo>
                    <a:cubicBezTo>
                      <a:pt x="5346" y="1356"/>
                      <a:pt x="5346" y="1304"/>
                      <a:pt x="5320" y="1226"/>
                    </a:cubicBezTo>
                    <a:cubicBezTo>
                      <a:pt x="5320" y="1174"/>
                      <a:pt x="5320" y="1122"/>
                      <a:pt x="5320" y="1043"/>
                    </a:cubicBezTo>
                    <a:cubicBezTo>
                      <a:pt x="5320" y="939"/>
                      <a:pt x="5294" y="861"/>
                      <a:pt x="5267" y="757"/>
                    </a:cubicBezTo>
                    <a:cubicBezTo>
                      <a:pt x="5241" y="652"/>
                      <a:pt x="5189" y="574"/>
                      <a:pt x="5163" y="496"/>
                    </a:cubicBezTo>
                    <a:cubicBezTo>
                      <a:pt x="5111" y="444"/>
                      <a:pt x="5085" y="418"/>
                      <a:pt x="5033" y="365"/>
                    </a:cubicBezTo>
                    <a:cubicBezTo>
                      <a:pt x="5007" y="339"/>
                      <a:pt x="4981" y="313"/>
                      <a:pt x="4955" y="287"/>
                    </a:cubicBezTo>
                    <a:cubicBezTo>
                      <a:pt x="4850" y="209"/>
                      <a:pt x="4746" y="157"/>
                      <a:pt x="4642" y="105"/>
                    </a:cubicBezTo>
                    <a:cubicBezTo>
                      <a:pt x="4564" y="53"/>
                      <a:pt x="4459" y="27"/>
                      <a:pt x="4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2343925" y="976875"/>
                <a:ext cx="80850" cy="153200"/>
              </a:xfrm>
              <a:custGeom>
                <a:avLst/>
                <a:gdLst/>
                <a:ahLst/>
                <a:cxnLst/>
                <a:rect l="l" t="t" r="r" b="b"/>
                <a:pathLst>
                  <a:path w="3234" h="6128" extrusionOk="0">
                    <a:moveTo>
                      <a:pt x="2190" y="0"/>
                    </a:moveTo>
                    <a:cubicBezTo>
                      <a:pt x="2164" y="0"/>
                      <a:pt x="2112" y="26"/>
                      <a:pt x="2060" y="26"/>
                    </a:cubicBezTo>
                    <a:cubicBezTo>
                      <a:pt x="2034" y="53"/>
                      <a:pt x="2008" y="53"/>
                      <a:pt x="1982" y="79"/>
                    </a:cubicBezTo>
                    <a:lnTo>
                      <a:pt x="1956" y="105"/>
                    </a:lnTo>
                    <a:cubicBezTo>
                      <a:pt x="1877" y="131"/>
                      <a:pt x="1799" y="183"/>
                      <a:pt x="1747" y="235"/>
                    </a:cubicBezTo>
                    <a:cubicBezTo>
                      <a:pt x="1695" y="287"/>
                      <a:pt x="1643" y="365"/>
                      <a:pt x="1591" y="444"/>
                    </a:cubicBezTo>
                    <a:cubicBezTo>
                      <a:pt x="1538" y="522"/>
                      <a:pt x="1486" y="626"/>
                      <a:pt x="1460" y="730"/>
                    </a:cubicBezTo>
                    <a:cubicBezTo>
                      <a:pt x="1382" y="991"/>
                      <a:pt x="1330" y="1278"/>
                      <a:pt x="1304" y="1539"/>
                    </a:cubicBezTo>
                    <a:lnTo>
                      <a:pt x="1304" y="2086"/>
                    </a:lnTo>
                    <a:cubicBezTo>
                      <a:pt x="1304" y="2295"/>
                      <a:pt x="1330" y="2425"/>
                      <a:pt x="1356" y="2581"/>
                    </a:cubicBezTo>
                    <a:lnTo>
                      <a:pt x="1356" y="2660"/>
                    </a:lnTo>
                    <a:cubicBezTo>
                      <a:pt x="1356" y="2738"/>
                      <a:pt x="1356" y="2842"/>
                      <a:pt x="1382" y="2920"/>
                    </a:cubicBezTo>
                    <a:lnTo>
                      <a:pt x="1356" y="2920"/>
                    </a:lnTo>
                    <a:cubicBezTo>
                      <a:pt x="1252" y="2894"/>
                      <a:pt x="1147" y="2842"/>
                      <a:pt x="1043" y="2816"/>
                    </a:cubicBezTo>
                    <a:cubicBezTo>
                      <a:pt x="978" y="2795"/>
                      <a:pt x="913" y="2782"/>
                      <a:pt x="849" y="2782"/>
                    </a:cubicBezTo>
                    <a:cubicBezTo>
                      <a:pt x="757" y="2782"/>
                      <a:pt x="665" y="2807"/>
                      <a:pt x="574" y="2868"/>
                    </a:cubicBezTo>
                    <a:cubicBezTo>
                      <a:pt x="522" y="2894"/>
                      <a:pt x="443" y="2946"/>
                      <a:pt x="391" y="2999"/>
                    </a:cubicBezTo>
                    <a:cubicBezTo>
                      <a:pt x="313" y="3077"/>
                      <a:pt x="235" y="3155"/>
                      <a:pt x="183" y="3233"/>
                    </a:cubicBezTo>
                    <a:cubicBezTo>
                      <a:pt x="78" y="3390"/>
                      <a:pt x="26" y="3572"/>
                      <a:pt x="0" y="3755"/>
                    </a:cubicBezTo>
                    <a:cubicBezTo>
                      <a:pt x="0" y="3885"/>
                      <a:pt x="0" y="4042"/>
                      <a:pt x="26" y="4172"/>
                    </a:cubicBezTo>
                    <a:cubicBezTo>
                      <a:pt x="26" y="4224"/>
                      <a:pt x="52" y="4276"/>
                      <a:pt x="52" y="4328"/>
                    </a:cubicBezTo>
                    <a:cubicBezTo>
                      <a:pt x="78" y="4407"/>
                      <a:pt x="104" y="4485"/>
                      <a:pt x="157" y="4563"/>
                    </a:cubicBezTo>
                    <a:cubicBezTo>
                      <a:pt x="209" y="4667"/>
                      <a:pt x="261" y="4798"/>
                      <a:pt x="339" y="4902"/>
                    </a:cubicBezTo>
                    <a:lnTo>
                      <a:pt x="365" y="4928"/>
                    </a:lnTo>
                    <a:cubicBezTo>
                      <a:pt x="417" y="5032"/>
                      <a:pt x="496" y="5163"/>
                      <a:pt x="574" y="5267"/>
                    </a:cubicBezTo>
                    <a:cubicBezTo>
                      <a:pt x="678" y="5371"/>
                      <a:pt x="782" y="5502"/>
                      <a:pt x="913" y="5606"/>
                    </a:cubicBezTo>
                    <a:cubicBezTo>
                      <a:pt x="939" y="5658"/>
                      <a:pt x="991" y="5710"/>
                      <a:pt x="1043" y="5762"/>
                    </a:cubicBezTo>
                    <a:lnTo>
                      <a:pt x="1069" y="5762"/>
                    </a:lnTo>
                    <a:lnTo>
                      <a:pt x="1199" y="5867"/>
                    </a:lnTo>
                    <a:cubicBezTo>
                      <a:pt x="1278" y="5945"/>
                      <a:pt x="1382" y="5997"/>
                      <a:pt x="1486" y="6049"/>
                    </a:cubicBezTo>
                    <a:lnTo>
                      <a:pt x="1538" y="6075"/>
                    </a:lnTo>
                    <a:cubicBezTo>
                      <a:pt x="1617" y="6101"/>
                      <a:pt x="1695" y="6127"/>
                      <a:pt x="1799" y="6127"/>
                    </a:cubicBezTo>
                    <a:cubicBezTo>
                      <a:pt x="1903" y="6101"/>
                      <a:pt x="2008" y="6049"/>
                      <a:pt x="2086" y="5997"/>
                    </a:cubicBezTo>
                    <a:cubicBezTo>
                      <a:pt x="2164" y="5945"/>
                      <a:pt x="2216" y="5893"/>
                      <a:pt x="2268" y="5840"/>
                    </a:cubicBezTo>
                    <a:lnTo>
                      <a:pt x="2321" y="5840"/>
                    </a:lnTo>
                    <a:cubicBezTo>
                      <a:pt x="2399" y="5814"/>
                      <a:pt x="2451" y="5762"/>
                      <a:pt x="2503" y="5684"/>
                    </a:cubicBezTo>
                    <a:cubicBezTo>
                      <a:pt x="2607" y="5528"/>
                      <a:pt x="2686" y="5345"/>
                      <a:pt x="2764" y="5189"/>
                    </a:cubicBezTo>
                    <a:cubicBezTo>
                      <a:pt x="2790" y="5137"/>
                      <a:pt x="2790" y="5110"/>
                      <a:pt x="2790" y="5084"/>
                    </a:cubicBezTo>
                    <a:cubicBezTo>
                      <a:pt x="2842" y="4980"/>
                      <a:pt x="2894" y="4876"/>
                      <a:pt x="2920" y="4798"/>
                    </a:cubicBezTo>
                    <a:lnTo>
                      <a:pt x="2946" y="4719"/>
                    </a:lnTo>
                    <a:cubicBezTo>
                      <a:pt x="3025" y="4485"/>
                      <a:pt x="3103" y="4276"/>
                      <a:pt x="3155" y="4042"/>
                    </a:cubicBezTo>
                    <a:cubicBezTo>
                      <a:pt x="3207" y="3781"/>
                      <a:pt x="3233" y="3546"/>
                      <a:pt x="3233" y="3285"/>
                    </a:cubicBezTo>
                    <a:cubicBezTo>
                      <a:pt x="3233" y="3181"/>
                      <a:pt x="3233" y="3103"/>
                      <a:pt x="3207" y="2999"/>
                    </a:cubicBezTo>
                    <a:lnTo>
                      <a:pt x="3181" y="2816"/>
                    </a:lnTo>
                    <a:cubicBezTo>
                      <a:pt x="3155" y="2686"/>
                      <a:pt x="3129" y="2555"/>
                      <a:pt x="3103" y="2425"/>
                    </a:cubicBezTo>
                    <a:lnTo>
                      <a:pt x="3103" y="2164"/>
                    </a:lnTo>
                    <a:cubicBezTo>
                      <a:pt x="3103" y="2008"/>
                      <a:pt x="3077" y="1825"/>
                      <a:pt x="3077" y="1643"/>
                    </a:cubicBezTo>
                    <a:cubicBezTo>
                      <a:pt x="3077" y="1539"/>
                      <a:pt x="3051" y="1434"/>
                      <a:pt x="3051" y="1356"/>
                    </a:cubicBezTo>
                    <a:lnTo>
                      <a:pt x="3051" y="1226"/>
                    </a:lnTo>
                    <a:lnTo>
                      <a:pt x="3025" y="1095"/>
                    </a:lnTo>
                    <a:cubicBezTo>
                      <a:pt x="2998" y="991"/>
                      <a:pt x="2998" y="887"/>
                      <a:pt x="2972" y="783"/>
                    </a:cubicBezTo>
                    <a:cubicBezTo>
                      <a:pt x="2920" y="600"/>
                      <a:pt x="2868" y="444"/>
                      <a:pt x="2764" y="313"/>
                    </a:cubicBezTo>
                    <a:cubicBezTo>
                      <a:pt x="2712" y="209"/>
                      <a:pt x="2633" y="157"/>
                      <a:pt x="2529" y="105"/>
                    </a:cubicBezTo>
                    <a:lnTo>
                      <a:pt x="2503" y="26"/>
                    </a:lnTo>
                    <a:lnTo>
                      <a:pt x="23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2256575" y="256800"/>
                <a:ext cx="89975" cy="101800"/>
              </a:xfrm>
              <a:custGeom>
                <a:avLst/>
                <a:gdLst/>
                <a:ahLst/>
                <a:cxnLst/>
                <a:rect l="l" t="t" r="r" b="b"/>
                <a:pathLst>
                  <a:path w="3599" h="4072" extrusionOk="0">
                    <a:moveTo>
                      <a:pt x="1917" y="0"/>
                    </a:moveTo>
                    <a:cubicBezTo>
                      <a:pt x="1878" y="0"/>
                      <a:pt x="1839" y="7"/>
                      <a:pt x="1799" y="20"/>
                    </a:cubicBezTo>
                    <a:cubicBezTo>
                      <a:pt x="1695" y="46"/>
                      <a:pt x="1617" y="72"/>
                      <a:pt x="1565" y="150"/>
                    </a:cubicBezTo>
                    <a:cubicBezTo>
                      <a:pt x="1408" y="254"/>
                      <a:pt x="1304" y="359"/>
                      <a:pt x="1174" y="515"/>
                    </a:cubicBezTo>
                    <a:cubicBezTo>
                      <a:pt x="1122" y="593"/>
                      <a:pt x="1043" y="698"/>
                      <a:pt x="965" y="802"/>
                    </a:cubicBezTo>
                    <a:cubicBezTo>
                      <a:pt x="913" y="906"/>
                      <a:pt x="809" y="1037"/>
                      <a:pt x="731" y="1193"/>
                    </a:cubicBezTo>
                    <a:lnTo>
                      <a:pt x="652" y="1297"/>
                    </a:lnTo>
                    <a:lnTo>
                      <a:pt x="626" y="1323"/>
                    </a:lnTo>
                    <a:lnTo>
                      <a:pt x="626" y="1376"/>
                    </a:lnTo>
                    <a:cubicBezTo>
                      <a:pt x="600" y="1402"/>
                      <a:pt x="574" y="1454"/>
                      <a:pt x="548" y="1480"/>
                    </a:cubicBezTo>
                    <a:cubicBezTo>
                      <a:pt x="470" y="1636"/>
                      <a:pt x="418" y="1767"/>
                      <a:pt x="366" y="1897"/>
                    </a:cubicBezTo>
                    <a:cubicBezTo>
                      <a:pt x="339" y="1949"/>
                      <a:pt x="313" y="2001"/>
                      <a:pt x="287" y="2080"/>
                    </a:cubicBezTo>
                    <a:cubicBezTo>
                      <a:pt x="131" y="2106"/>
                      <a:pt x="0" y="2262"/>
                      <a:pt x="27" y="2418"/>
                    </a:cubicBezTo>
                    <a:lnTo>
                      <a:pt x="27" y="2549"/>
                    </a:lnTo>
                    <a:cubicBezTo>
                      <a:pt x="27" y="2705"/>
                      <a:pt x="27" y="2862"/>
                      <a:pt x="53" y="3018"/>
                    </a:cubicBezTo>
                    <a:cubicBezTo>
                      <a:pt x="53" y="3096"/>
                      <a:pt x="53" y="3148"/>
                      <a:pt x="53" y="3227"/>
                    </a:cubicBezTo>
                    <a:cubicBezTo>
                      <a:pt x="79" y="3383"/>
                      <a:pt x="131" y="3513"/>
                      <a:pt x="209" y="3644"/>
                    </a:cubicBezTo>
                    <a:cubicBezTo>
                      <a:pt x="313" y="3774"/>
                      <a:pt x="444" y="3905"/>
                      <a:pt x="600" y="3983"/>
                    </a:cubicBezTo>
                    <a:cubicBezTo>
                      <a:pt x="678" y="4009"/>
                      <a:pt x="783" y="4035"/>
                      <a:pt x="887" y="4061"/>
                    </a:cubicBezTo>
                    <a:cubicBezTo>
                      <a:pt x="908" y="4068"/>
                      <a:pt x="927" y="4071"/>
                      <a:pt x="945" y="4071"/>
                    </a:cubicBezTo>
                    <a:cubicBezTo>
                      <a:pt x="993" y="4071"/>
                      <a:pt x="1031" y="4047"/>
                      <a:pt x="1069" y="4009"/>
                    </a:cubicBezTo>
                    <a:cubicBezTo>
                      <a:pt x="1148" y="4009"/>
                      <a:pt x="1226" y="3957"/>
                      <a:pt x="1304" y="3931"/>
                    </a:cubicBezTo>
                    <a:cubicBezTo>
                      <a:pt x="1434" y="3852"/>
                      <a:pt x="1565" y="3748"/>
                      <a:pt x="1669" y="3670"/>
                    </a:cubicBezTo>
                    <a:cubicBezTo>
                      <a:pt x="1773" y="3566"/>
                      <a:pt x="1878" y="3461"/>
                      <a:pt x="2008" y="3357"/>
                    </a:cubicBezTo>
                    <a:lnTo>
                      <a:pt x="2034" y="3331"/>
                    </a:lnTo>
                    <a:cubicBezTo>
                      <a:pt x="2112" y="3279"/>
                      <a:pt x="2191" y="3201"/>
                      <a:pt x="2269" y="3122"/>
                    </a:cubicBezTo>
                    <a:lnTo>
                      <a:pt x="2321" y="3044"/>
                    </a:lnTo>
                    <a:lnTo>
                      <a:pt x="2399" y="2940"/>
                    </a:lnTo>
                    <a:cubicBezTo>
                      <a:pt x="2451" y="2914"/>
                      <a:pt x="2477" y="2862"/>
                      <a:pt x="2503" y="2836"/>
                    </a:cubicBezTo>
                    <a:lnTo>
                      <a:pt x="2556" y="2783"/>
                    </a:lnTo>
                    <a:cubicBezTo>
                      <a:pt x="2686" y="2575"/>
                      <a:pt x="2842" y="2366"/>
                      <a:pt x="3025" y="2132"/>
                    </a:cubicBezTo>
                    <a:lnTo>
                      <a:pt x="3103" y="2027"/>
                    </a:lnTo>
                    <a:cubicBezTo>
                      <a:pt x="3181" y="1923"/>
                      <a:pt x="3260" y="1793"/>
                      <a:pt x="3312" y="1688"/>
                    </a:cubicBezTo>
                    <a:lnTo>
                      <a:pt x="3390" y="1584"/>
                    </a:lnTo>
                    <a:lnTo>
                      <a:pt x="3442" y="1506"/>
                    </a:lnTo>
                    <a:lnTo>
                      <a:pt x="3468" y="1454"/>
                    </a:lnTo>
                    <a:cubicBezTo>
                      <a:pt x="3494" y="1376"/>
                      <a:pt x="3546" y="1271"/>
                      <a:pt x="3572" y="1193"/>
                    </a:cubicBezTo>
                    <a:cubicBezTo>
                      <a:pt x="3598" y="1141"/>
                      <a:pt x="3598" y="1089"/>
                      <a:pt x="3598" y="1037"/>
                    </a:cubicBezTo>
                    <a:cubicBezTo>
                      <a:pt x="3598" y="958"/>
                      <a:pt x="3598" y="906"/>
                      <a:pt x="3572" y="854"/>
                    </a:cubicBezTo>
                    <a:lnTo>
                      <a:pt x="3520" y="776"/>
                    </a:lnTo>
                    <a:cubicBezTo>
                      <a:pt x="3520" y="750"/>
                      <a:pt x="3494" y="724"/>
                      <a:pt x="3494" y="724"/>
                    </a:cubicBezTo>
                    <a:cubicBezTo>
                      <a:pt x="3442" y="672"/>
                      <a:pt x="3390" y="619"/>
                      <a:pt x="3338" y="593"/>
                    </a:cubicBezTo>
                    <a:lnTo>
                      <a:pt x="3286" y="567"/>
                    </a:lnTo>
                    <a:lnTo>
                      <a:pt x="3312" y="567"/>
                    </a:lnTo>
                    <a:lnTo>
                      <a:pt x="3233" y="541"/>
                    </a:lnTo>
                    <a:lnTo>
                      <a:pt x="3077" y="541"/>
                    </a:lnTo>
                    <a:cubicBezTo>
                      <a:pt x="2999" y="541"/>
                      <a:pt x="2947" y="567"/>
                      <a:pt x="2894" y="567"/>
                    </a:cubicBezTo>
                    <a:cubicBezTo>
                      <a:pt x="2842" y="593"/>
                      <a:pt x="2790" y="619"/>
                      <a:pt x="2738" y="646"/>
                    </a:cubicBezTo>
                    <a:cubicBezTo>
                      <a:pt x="2634" y="698"/>
                      <a:pt x="2556" y="750"/>
                      <a:pt x="2477" y="828"/>
                    </a:cubicBezTo>
                    <a:lnTo>
                      <a:pt x="2399" y="906"/>
                    </a:lnTo>
                    <a:cubicBezTo>
                      <a:pt x="2399" y="854"/>
                      <a:pt x="2399" y="828"/>
                      <a:pt x="2399" y="802"/>
                    </a:cubicBezTo>
                    <a:cubicBezTo>
                      <a:pt x="2425" y="619"/>
                      <a:pt x="2399" y="463"/>
                      <a:pt x="2347" y="307"/>
                    </a:cubicBezTo>
                    <a:cubicBezTo>
                      <a:pt x="2295" y="176"/>
                      <a:pt x="2217" y="98"/>
                      <a:pt x="2112" y="46"/>
                    </a:cubicBezTo>
                    <a:lnTo>
                      <a:pt x="2034" y="20"/>
                    </a:lnTo>
                    <a:cubicBezTo>
                      <a:pt x="1995" y="7"/>
                      <a:pt x="1956" y="0"/>
                      <a:pt x="1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2141850" y="99700"/>
                <a:ext cx="71725" cy="110675"/>
              </a:xfrm>
              <a:custGeom>
                <a:avLst/>
                <a:gdLst/>
                <a:ahLst/>
                <a:cxnLst/>
                <a:rect l="l" t="t" r="r" b="b"/>
                <a:pathLst>
                  <a:path w="2869" h="4427" extrusionOk="0">
                    <a:moveTo>
                      <a:pt x="992" y="1"/>
                    </a:moveTo>
                    <a:cubicBezTo>
                      <a:pt x="959" y="1"/>
                      <a:pt x="926" y="7"/>
                      <a:pt x="887" y="20"/>
                    </a:cubicBezTo>
                    <a:cubicBezTo>
                      <a:pt x="809" y="20"/>
                      <a:pt x="757" y="47"/>
                      <a:pt x="679" y="99"/>
                    </a:cubicBezTo>
                    <a:cubicBezTo>
                      <a:pt x="653" y="99"/>
                      <a:pt x="627" y="125"/>
                      <a:pt x="600" y="151"/>
                    </a:cubicBezTo>
                    <a:cubicBezTo>
                      <a:pt x="574" y="177"/>
                      <a:pt x="548" y="203"/>
                      <a:pt x="522" y="255"/>
                    </a:cubicBezTo>
                    <a:cubicBezTo>
                      <a:pt x="496" y="281"/>
                      <a:pt x="470" y="333"/>
                      <a:pt x="470" y="359"/>
                    </a:cubicBezTo>
                    <a:cubicBezTo>
                      <a:pt x="444" y="412"/>
                      <a:pt x="418" y="464"/>
                      <a:pt x="418" y="516"/>
                    </a:cubicBezTo>
                    <a:cubicBezTo>
                      <a:pt x="392" y="620"/>
                      <a:pt x="392" y="750"/>
                      <a:pt x="418" y="855"/>
                    </a:cubicBezTo>
                    <a:cubicBezTo>
                      <a:pt x="418" y="933"/>
                      <a:pt x="444" y="1011"/>
                      <a:pt x="470" y="1089"/>
                    </a:cubicBezTo>
                    <a:cubicBezTo>
                      <a:pt x="496" y="1142"/>
                      <a:pt x="496" y="1220"/>
                      <a:pt x="522" y="1272"/>
                    </a:cubicBezTo>
                    <a:lnTo>
                      <a:pt x="522" y="1324"/>
                    </a:lnTo>
                    <a:cubicBezTo>
                      <a:pt x="548" y="1376"/>
                      <a:pt x="600" y="1454"/>
                      <a:pt x="627" y="1507"/>
                    </a:cubicBezTo>
                    <a:cubicBezTo>
                      <a:pt x="653" y="1585"/>
                      <a:pt x="679" y="1663"/>
                      <a:pt x="731" y="1715"/>
                    </a:cubicBezTo>
                    <a:lnTo>
                      <a:pt x="679" y="1715"/>
                    </a:lnTo>
                    <a:cubicBezTo>
                      <a:pt x="600" y="1741"/>
                      <a:pt x="548" y="1767"/>
                      <a:pt x="470" y="1793"/>
                    </a:cubicBezTo>
                    <a:cubicBezTo>
                      <a:pt x="418" y="1846"/>
                      <a:pt x="340" y="1898"/>
                      <a:pt x="288" y="1950"/>
                    </a:cubicBezTo>
                    <a:cubicBezTo>
                      <a:pt x="183" y="2054"/>
                      <a:pt x="105" y="2184"/>
                      <a:pt x="53" y="2315"/>
                    </a:cubicBezTo>
                    <a:cubicBezTo>
                      <a:pt x="27" y="2393"/>
                      <a:pt x="1" y="2471"/>
                      <a:pt x="1" y="2549"/>
                    </a:cubicBezTo>
                    <a:cubicBezTo>
                      <a:pt x="1" y="2628"/>
                      <a:pt x="1" y="2706"/>
                      <a:pt x="1" y="2784"/>
                    </a:cubicBezTo>
                    <a:cubicBezTo>
                      <a:pt x="27" y="2862"/>
                      <a:pt x="53" y="2941"/>
                      <a:pt x="79" y="3045"/>
                    </a:cubicBezTo>
                    <a:cubicBezTo>
                      <a:pt x="157" y="3175"/>
                      <a:pt x="262" y="3279"/>
                      <a:pt x="366" y="3384"/>
                    </a:cubicBezTo>
                    <a:cubicBezTo>
                      <a:pt x="470" y="3488"/>
                      <a:pt x="574" y="3592"/>
                      <a:pt x="705" y="3697"/>
                    </a:cubicBezTo>
                    <a:lnTo>
                      <a:pt x="757" y="3749"/>
                    </a:lnTo>
                    <a:cubicBezTo>
                      <a:pt x="835" y="3801"/>
                      <a:pt x="887" y="3853"/>
                      <a:pt x="965" y="3905"/>
                    </a:cubicBezTo>
                    <a:cubicBezTo>
                      <a:pt x="1174" y="4036"/>
                      <a:pt x="1383" y="4166"/>
                      <a:pt x="1591" y="4296"/>
                    </a:cubicBezTo>
                    <a:lnTo>
                      <a:pt x="1617" y="4296"/>
                    </a:lnTo>
                    <a:cubicBezTo>
                      <a:pt x="1722" y="4348"/>
                      <a:pt x="1800" y="4375"/>
                      <a:pt x="1904" y="4401"/>
                    </a:cubicBezTo>
                    <a:cubicBezTo>
                      <a:pt x="1982" y="4427"/>
                      <a:pt x="2061" y="4427"/>
                      <a:pt x="2139" y="4427"/>
                    </a:cubicBezTo>
                    <a:lnTo>
                      <a:pt x="2243" y="4427"/>
                    </a:lnTo>
                    <a:cubicBezTo>
                      <a:pt x="2295" y="4427"/>
                      <a:pt x="2347" y="4401"/>
                      <a:pt x="2399" y="4375"/>
                    </a:cubicBezTo>
                    <a:cubicBezTo>
                      <a:pt x="2530" y="4322"/>
                      <a:pt x="2634" y="4244"/>
                      <a:pt x="2738" y="4140"/>
                    </a:cubicBezTo>
                    <a:cubicBezTo>
                      <a:pt x="2791" y="4062"/>
                      <a:pt x="2817" y="3983"/>
                      <a:pt x="2843" y="3905"/>
                    </a:cubicBezTo>
                    <a:cubicBezTo>
                      <a:pt x="2869" y="3827"/>
                      <a:pt x="2869" y="3723"/>
                      <a:pt x="2869" y="3644"/>
                    </a:cubicBezTo>
                    <a:cubicBezTo>
                      <a:pt x="2869" y="3566"/>
                      <a:pt x="2843" y="3514"/>
                      <a:pt x="2843" y="3436"/>
                    </a:cubicBezTo>
                    <a:cubicBezTo>
                      <a:pt x="2843" y="3384"/>
                      <a:pt x="2817" y="3332"/>
                      <a:pt x="2791" y="3306"/>
                    </a:cubicBezTo>
                    <a:cubicBezTo>
                      <a:pt x="2791" y="3279"/>
                      <a:pt x="2791" y="3279"/>
                      <a:pt x="2791" y="3253"/>
                    </a:cubicBezTo>
                    <a:lnTo>
                      <a:pt x="2791" y="2914"/>
                    </a:lnTo>
                    <a:cubicBezTo>
                      <a:pt x="2791" y="2732"/>
                      <a:pt x="2791" y="2549"/>
                      <a:pt x="2764" y="2393"/>
                    </a:cubicBezTo>
                    <a:lnTo>
                      <a:pt x="2764" y="2315"/>
                    </a:lnTo>
                    <a:cubicBezTo>
                      <a:pt x="2764" y="2184"/>
                      <a:pt x="2738" y="2054"/>
                      <a:pt x="2686" y="1924"/>
                    </a:cubicBezTo>
                    <a:cubicBezTo>
                      <a:pt x="2634" y="1767"/>
                      <a:pt x="2556" y="1611"/>
                      <a:pt x="2452" y="1481"/>
                    </a:cubicBezTo>
                    <a:cubicBezTo>
                      <a:pt x="2373" y="1350"/>
                      <a:pt x="2295" y="1220"/>
                      <a:pt x="2217" y="1116"/>
                    </a:cubicBezTo>
                    <a:lnTo>
                      <a:pt x="2165" y="1063"/>
                    </a:lnTo>
                    <a:cubicBezTo>
                      <a:pt x="2113" y="959"/>
                      <a:pt x="2061" y="881"/>
                      <a:pt x="1982" y="777"/>
                    </a:cubicBezTo>
                    <a:cubicBezTo>
                      <a:pt x="1904" y="672"/>
                      <a:pt x="1826" y="594"/>
                      <a:pt x="1748" y="490"/>
                    </a:cubicBezTo>
                    <a:cubicBezTo>
                      <a:pt x="1669" y="385"/>
                      <a:pt x="1591" y="307"/>
                      <a:pt x="1513" y="229"/>
                    </a:cubicBezTo>
                    <a:cubicBezTo>
                      <a:pt x="1461" y="177"/>
                      <a:pt x="1383" y="125"/>
                      <a:pt x="1330" y="99"/>
                    </a:cubicBezTo>
                    <a:lnTo>
                      <a:pt x="1252" y="47"/>
                    </a:lnTo>
                    <a:lnTo>
                      <a:pt x="1278" y="73"/>
                    </a:lnTo>
                    <a:cubicBezTo>
                      <a:pt x="1226" y="47"/>
                      <a:pt x="1174" y="20"/>
                      <a:pt x="1096" y="20"/>
                    </a:cubicBezTo>
                    <a:cubicBezTo>
                      <a:pt x="1057" y="7"/>
                      <a:pt x="1024"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2162725" y="-47750"/>
                <a:ext cx="117350" cy="144325"/>
              </a:xfrm>
              <a:custGeom>
                <a:avLst/>
                <a:gdLst/>
                <a:ahLst/>
                <a:cxnLst/>
                <a:rect l="l" t="t" r="r" b="b"/>
                <a:pathLst>
                  <a:path w="4694" h="5773" extrusionOk="0">
                    <a:moveTo>
                      <a:pt x="3233" y="4250"/>
                    </a:moveTo>
                    <a:cubicBezTo>
                      <a:pt x="3233" y="4276"/>
                      <a:pt x="3259" y="4328"/>
                      <a:pt x="3285" y="4380"/>
                    </a:cubicBezTo>
                    <a:cubicBezTo>
                      <a:pt x="3285" y="4432"/>
                      <a:pt x="3285" y="4458"/>
                      <a:pt x="3285" y="4511"/>
                    </a:cubicBezTo>
                    <a:cubicBezTo>
                      <a:pt x="3285" y="4563"/>
                      <a:pt x="3285" y="4641"/>
                      <a:pt x="3285" y="4693"/>
                    </a:cubicBezTo>
                    <a:cubicBezTo>
                      <a:pt x="3285" y="4823"/>
                      <a:pt x="3233" y="4954"/>
                      <a:pt x="3181" y="5084"/>
                    </a:cubicBezTo>
                    <a:cubicBezTo>
                      <a:pt x="3129" y="5136"/>
                      <a:pt x="3077" y="5188"/>
                      <a:pt x="3024" y="5241"/>
                    </a:cubicBezTo>
                    <a:lnTo>
                      <a:pt x="2946" y="5241"/>
                    </a:lnTo>
                    <a:cubicBezTo>
                      <a:pt x="2816" y="5136"/>
                      <a:pt x="2712" y="5006"/>
                      <a:pt x="2633" y="4850"/>
                    </a:cubicBezTo>
                    <a:cubicBezTo>
                      <a:pt x="2581" y="4771"/>
                      <a:pt x="2555" y="4693"/>
                      <a:pt x="2529" y="4615"/>
                    </a:cubicBezTo>
                    <a:lnTo>
                      <a:pt x="2529" y="4589"/>
                    </a:lnTo>
                    <a:cubicBezTo>
                      <a:pt x="2555" y="4615"/>
                      <a:pt x="2581" y="4641"/>
                      <a:pt x="2607" y="4667"/>
                    </a:cubicBezTo>
                    <a:lnTo>
                      <a:pt x="2659" y="4693"/>
                    </a:lnTo>
                    <a:lnTo>
                      <a:pt x="2659" y="4719"/>
                    </a:lnTo>
                    <a:cubicBezTo>
                      <a:pt x="2686" y="4719"/>
                      <a:pt x="2738" y="4745"/>
                      <a:pt x="2790" y="4745"/>
                    </a:cubicBezTo>
                    <a:cubicBezTo>
                      <a:pt x="2842" y="4719"/>
                      <a:pt x="2920" y="4693"/>
                      <a:pt x="2972" y="4641"/>
                    </a:cubicBezTo>
                    <a:lnTo>
                      <a:pt x="3233" y="4250"/>
                    </a:lnTo>
                    <a:close/>
                    <a:moveTo>
                      <a:pt x="2242" y="0"/>
                    </a:moveTo>
                    <a:cubicBezTo>
                      <a:pt x="2138" y="26"/>
                      <a:pt x="2060" y="52"/>
                      <a:pt x="1982" y="78"/>
                    </a:cubicBezTo>
                    <a:cubicBezTo>
                      <a:pt x="1825" y="157"/>
                      <a:pt x="1695" y="261"/>
                      <a:pt x="1617" y="365"/>
                    </a:cubicBezTo>
                    <a:cubicBezTo>
                      <a:pt x="1512" y="495"/>
                      <a:pt x="1434" y="652"/>
                      <a:pt x="1382" y="808"/>
                    </a:cubicBezTo>
                    <a:cubicBezTo>
                      <a:pt x="1330" y="939"/>
                      <a:pt x="1330" y="1069"/>
                      <a:pt x="1304" y="1226"/>
                    </a:cubicBezTo>
                    <a:cubicBezTo>
                      <a:pt x="1304" y="1356"/>
                      <a:pt x="1304" y="1512"/>
                      <a:pt x="1304" y="1669"/>
                    </a:cubicBezTo>
                    <a:cubicBezTo>
                      <a:pt x="1304" y="1773"/>
                      <a:pt x="1330" y="1903"/>
                      <a:pt x="1356" y="2034"/>
                    </a:cubicBezTo>
                    <a:lnTo>
                      <a:pt x="1356" y="2060"/>
                    </a:lnTo>
                    <a:lnTo>
                      <a:pt x="1252" y="1982"/>
                    </a:lnTo>
                    <a:cubicBezTo>
                      <a:pt x="1226" y="1982"/>
                      <a:pt x="1173" y="1956"/>
                      <a:pt x="1147" y="1929"/>
                    </a:cubicBezTo>
                    <a:cubicBezTo>
                      <a:pt x="1017" y="1877"/>
                      <a:pt x="887" y="1851"/>
                      <a:pt x="730" y="1851"/>
                    </a:cubicBezTo>
                    <a:cubicBezTo>
                      <a:pt x="574" y="1877"/>
                      <a:pt x="417" y="1956"/>
                      <a:pt x="313" y="2060"/>
                    </a:cubicBezTo>
                    <a:cubicBezTo>
                      <a:pt x="235" y="2112"/>
                      <a:pt x="183" y="2164"/>
                      <a:pt x="130" y="2242"/>
                    </a:cubicBezTo>
                    <a:cubicBezTo>
                      <a:pt x="104" y="2294"/>
                      <a:pt x="78" y="2321"/>
                      <a:pt x="52" y="2373"/>
                    </a:cubicBezTo>
                    <a:cubicBezTo>
                      <a:pt x="26" y="2425"/>
                      <a:pt x="0" y="2477"/>
                      <a:pt x="0" y="2529"/>
                    </a:cubicBezTo>
                    <a:cubicBezTo>
                      <a:pt x="0" y="2581"/>
                      <a:pt x="0" y="2607"/>
                      <a:pt x="0" y="2659"/>
                    </a:cubicBezTo>
                    <a:lnTo>
                      <a:pt x="0" y="2790"/>
                    </a:lnTo>
                    <a:cubicBezTo>
                      <a:pt x="0" y="2842"/>
                      <a:pt x="0" y="2894"/>
                      <a:pt x="26" y="2946"/>
                    </a:cubicBezTo>
                    <a:cubicBezTo>
                      <a:pt x="26" y="2946"/>
                      <a:pt x="26" y="2972"/>
                      <a:pt x="26" y="2972"/>
                    </a:cubicBezTo>
                    <a:cubicBezTo>
                      <a:pt x="26" y="3051"/>
                      <a:pt x="52" y="3129"/>
                      <a:pt x="78" y="3181"/>
                    </a:cubicBezTo>
                    <a:cubicBezTo>
                      <a:pt x="104" y="3259"/>
                      <a:pt x="130" y="3311"/>
                      <a:pt x="157" y="3389"/>
                    </a:cubicBezTo>
                    <a:cubicBezTo>
                      <a:pt x="209" y="3468"/>
                      <a:pt x="235" y="3520"/>
                      <a:pt x="261" y="3572"/>
                    </a:cubicBezTo>
                    <a:cubicBezTo>
                      <a:pt x="339" y="3702"/>
                      <a:pt x="417" y="3807"/>
                      <a:pt x="522" y="3911"/>
                    </a:cubicBezTo>
                    <a:cubicBezTo>
                      <a:pt x="626" y="4015"/>
                      <a:pt x="730" y="4120"/>
                      <a:pt x="860" y="4224"/>
                    </a:cubicBezTo>
                    <a:cubicBezTo>
                      <a:pt x="965" y="4302"/>
                      <a:pt x="1069" y="4380"/>
                      <a:pt x="1199" y="4458"/>
                    </a:cubicBezTo>
                    <a:lnTo>
                      <a:pt x="1252" y="4485"/>
                    </a:lnTo>
                    <a:cubicBezTo>
                      <a:pt x="1379" y="4527"/>
                      <a:pt x="1524" y="4570"/>
                      <a:pt x="1673" y="4570"/>
                    </a:cubicBezTo>
                    <a:cubicBezTo>
                      <a:pt x="1706" y="4570"/>
                      <a:pt x="1740" y="4568"/>
                      <a:pt x="1773" y="4563"/>
                    </a:cubicBezTo>
                    <a:lnTo>
                      <a:pt x="2008" y="4563"/>
                    </a:lnTo>
                    <a:lnTo>
                      <a:pt x="2008" y="4641"/>
                    </a:lnTo>
                    <a:cubicBezTo>
                      <a:pt x="2034" y="4771"/>
                      <a:pt x="2060" y="4876"/>
                      <a:pt x="2086" y="4980"/>
                    </a:cubicBezTo>
                    <a:cubicBezTo>
                      <a:pt x="2112" y="5032"/>
                      <a:pt x="2138" y="5110"/>
                      <a:pt x="2190" y="5162"/>
                    </a:cubicBezTo>
                    <a:cubicBezTo>
                      <a:pt x="2216" y="5241"/>
                      <a:pt x="2268" y="5293"/>
                      <a:pt x="2321" y="5345"/>
                    </a:cubicBezTo>
                    <a:cubicBezTo>
                      <a:pt x="2399" y="5449"/>
                      <a:pt x="2503" y="5553"/>
                      <a:pt x="2607" y="5632"/>
                    </a:cubicBezTo>
                    <a:cubicBezTo>
                      <a:pt x="2633" y="5658"/>
                      <a:pt x="2686" y="5684"/>
                      <a:pt x="2738" y="5710"/>
                    </a:cubicBezTo>
                    <a:cubicBezTo>
                      <a:pt x="2814" y="5748"/>
                      <a:pt x="2890" y="5772"/>
                      <a:pt x="2967" y="5772"/>
                    </a:cubicBezTo>
                    <a:cubicBezTo>
                      <a:pt x="2995" y="5772"/>
                      <a:pt x="3023" y="5769"/>
                      <a:pt x="3051" y="5762"/>
                    </a:cubicBezTo>
                    <a:cubicBezTo>
                      <a:pt x="3103" y="5762"/>
                      <a:pt x="3155" y="5736"/>
                      <a:pt x="3207" y="5736"/>
                    </a:cubicBezTo>
                    <a:lnTo>
                      <a:pt x="3311" y="5684"/>
                    </a:lnTo>
                    <a:cubicBezTo>
                      <a:pt x="3337" y="5658"/>
                      <a:pt x="3389" y="5632"/>
                      <a:pt x="3416" y="5606"/>
                    </a:cubicBezTo>
                    <a:lnTo>
                      <a:pt x="3442" y="5580"/>
                    </a:lnTo>
                    <a:cubicBezTo>
                      <a:pt x="3494" y="5527"/>
                      <a:pt x="3546" y="5475"/>
                      <a:pt x="3572" y="5397"/>
                    </a:cubicBezTo>
                    <a:cubicBezTo>
                      <a:pt x="3624" y="5345"/>
                      <a:pt x="3650" y="5267"/>
                      <a:pt x="3702" y="5215"/>
                    </a:cubicBezTo>
                    <a:cubicBezTo>
                      <a:pt x="3754" y="5084"/>
                      <a:pt x="3807" y="4954"/>
                      <a:pt x="3833" y="4823"/>
                    </a:cubicBezTo>
                    <a:cubicBezTo>
                      <a:pt x="3833" y="4719"/>
                      <a:pt x="3833" y="4615"/>
                      <a:pt x="3833" y="4511"/>
                    </a:cubicBezTo>
                    <a:cubicBezTo>
                      <a:pt x="3833" y="4380"/>
                      <a:pt x="3807" y="4276"/>
                      <a:pt x="3781" y="4172"/>
                    </a:cubicBezTo>
                    <a:cubicBezTo>
                      <a:pt x="3754" y="4067"/>
                      <a:pt x="3728" y="3963"/>
                      <a:pt x="3702" y="3885"/>
                    </a:cubicBezTo>
                    <a:cubicBezTo>
                      <a:pt x="3676" y="3807"/>
                      <a:pt x="3650" y="3728"/>
                      <a:pt x="3598" y="3676"/>
                    </a:cubicBezTo>
                    <a:lnTo>
                      <a:pt x="3754" y="3416"/>
                    </a:lnTo>
                    <a:lnTo>
                      <a:pt x="3807" y="3363"/>
                    </a:lnTo>
                    <a:lnTo>
                      <a:pt x="3885" y="3259"/>
                    </a:lnTo>
                    <a:cubicBezTo>
                      <a:pt x="3937" y="3181"/>
                      <a:pt x="3989" y="3103"/>
                      <a:pt x="4015" y="3024"/>
                    </a:cubicBezTo>
                    <a:lnTo>
                      <a:pt x="4120" y="2868"/>
                    </a:lnTo>
                    <a:cubicBezTo>
                      <a:pt x="4224" y="2686"/>
                      <a:pt x="4354" y="2503"/>
                      <a:pt x="4458" y="2294"/>
                    </a:cubicBezTo>
                    <a:lnTo>
                      <a:pt x="4485" y="2268"/>
                    </a:lnTo>
                    <a:cubicBezTo>
                      <a:pt x="4511" y="2190"/>
                      <a:pt x="4563" y="2138"/>
                      <a:pt x="4589" y="2060"/>
                    </a:cubicBezTo>
                    <a:cubicBezTo>
                      <a:pt x="4615" y="1982"/>
                      <a:pt x="4667" y="1877"/>
                      <a:pt x="4667" y="1773"/>
                    </a:cubicBezTo>
                    <a:cubicBezTo>
                      <a:pt x="4693" y="1747"/>
                      <a:pt x="4693" y="1695"/>
                      <a:pt x="4667" y="1643"/>
                    </a:cubicBezTo>
                    <a:cubicBezTo>
                      <a:pt x="4693" y="1617"/>
                      <a:pt x="4693" y="1591"/>
                      <a:pt x="4667" y="1564"/>
                    </a:cubicBezTo>
                    <a:lnTo>
                      <a:pt x="4667" y="1460"/>
                    </a:lnTo>
                    <a:cubicBezTo>
                      <a:pt x="4641" y="1408"/>
                      <a:pt x="4615" y="1356"/>
                      <a:pt x="4589" y="1330"/>
                    </a:cubicBezTo>
                    <a:cubicBezTo>
                      <a:pt x="4589" y="1278"/>
                      <a:pt x="4563" y="1252"/>
                      <a:pt x="4511" y="1226"/>
                    </a:cubicBezTo>
                    <a:lnTo>
                      <a:pt x="4511" y="1199"/>
                    </a:lnTo>
                    <a:lnTo>
                      <a:pt x="4458" y="1173"/>
                    </a:lnTo>
                    <a:lnTo>
                      <a:pt x="4406" y="1147"/>
                    </a:lnTo>
                    <a:lnTo>
                      <a:pt x="4380" y="1121"/>
                    </a:lnTo>
                    <a:lnTo>
                      <a:pt x="4354" y="1121"/>
                    </a:lnTo>
                    <a:cubicBezTo>
                      <a:pt x="4328" y="1095"/>
                      <a:pt x="4276" y="1095"/>
                      <a:pt x="4250" y="1069"/>
                    </a:cubicBezTo>
                    <a:cubicBezTo>
                      <a:pt x="4201" y="1063"/>
                      <a:pt x="4151" y="1060"/>
                      <a:pt x="4103" y="1060"/>
                    </a:cubicBezTo>
                    <a:cubicBezTo>
                      <a:pt x="3946" y="1060"/>
                      <a:pt x="3796" y="1094"/>
                      <a:pt x="3676" y="1173"/>
                    </a:cubicBezTo>
                    <a:cubicBezTo>
                      <a:pt x="3546" y="1252"/>
                      <a:pt x="3416" y="1330"/>
                      <a:pt x="3311" y="1434"/>
                    </a:cubicBezTo>
                    <a:cubicBezTo>
                      <a:pt x="3311" y="1408"/>
                      <a:pt x="3311" y="1382"/>
                      <a:pt x="3311" y="1356"/>
                    </a:cubicBezTo>
                    <a:lnTo>
                      <a:pt x="3311" y="1173"/>
                    </a:lnTo>
                    <a:lnTo>
                      <a:pt x="3311" y="1147"/>
                    </a:lnTo>
                    <a:lnTo>
                      <a:pt x="3311" y="991"/>
                    </a:lnTo>
                    <a:cubicBezTo>
                      <a:pt x="3311" y="887"/>
                      <a:pt x="3285" y="782"/>
                      <a:pt x="3259" y="678"/>
                    </a:cubicBezTo>
                    <a:cubicBezTo>
                      <a:pt x="3207" y="495"/>
                      <a:pt x="3077" y="339"/>
                      <a:pt x="2946" y="209"/>
                    </a:cubicBezTo>
                    <a:cubicBezTo>
                      <a:pt x="2894" y="157"/>
                      <a:pt x="2816" y="130"/>
                      <a:pt x="2764" y="78"/>
                    </a:cubicBezTo>
                    <a:lnTo>
                      <a:pt x="2790" y="78"/>
                    </a:lnTo>
                    <a:cubicBezTo>
                      <a:pt x="2686" y="26"/>
                      <a:pt x="2581" y="0"/>
                      <a:pt x="2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2635825" y="33850"/>
                <a:ext cx="12150" cy="9275"/>
              </a:xfrm>
              <a:custGeom>
                <a:avLst/>
                <a:gdLst/>
                <a:ahLst/>
                <a:cxnLst/>
                <a:rect l="l" t="t" r="r" b="b"/>
                <a:pathLst>
                  <a:path w="486" h="371" extrusionOk="0">
                    <a:moveTo>
                      <a:pt x="243" y="0"/>
                    </a:moveTo>
                    <a:cubicBezTo>
                      <a:pt x="170" y="0"/>
                      <a:pt x="106" y="43"/>
                      <a:pt x="68" y="99"/>
                    </a:cubicBezTo>
                    <a:cubicBezTo>
                      <a:pt x="0" y="235"/>
                      <a:pt x="109" y="370"/>
                      <a:pt x="240" y="370"/>
                    </a:cubicBezTo>
                    <a:cubicBezTo>
                      <a:pt x="261" y="370"/>
                      <a:pt x="282" y="367"/>
                      <a:pt x="303" y="360"/>
                    </a:cubicBezTo>
                    <a:cubicBezTo>
                      <a:pt x="459" y="308"/>
                      <a:pt x="485" y="99"/>
                      <a:pt x="329" y="21"/>
                    </a:cubicBezTo>
                    <a:cubicBezTo>
                      <a:pt x="300" y="7"/>
                      <a:pt x="271"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2096875" y="587250"/>
                <a:ext cx="119325" cy="160200"/>
              </a:xfrm>
              <a:custGeom>
                <a:avLst/>
                <a:gdLst/>
                <a:ahLst/>
                <a:cxnLst/>
                <a:rect l="l" t="t" r="r" b="b"/>
                <a:pathLst>
                  <a:path w="4773" h="6408" extrusionOk="0">
                    <a:moveTo>
                      <a:pt x="3677" y="411"/>
                    </a:moveTo>
                    <a:lnTo>
                      <a:pt x="3729" y="490"/>
                    </a:lnTo>
                    <a:cubicBezTo>
                      <a:pt x="3729" y="490"/>
                      <a:pt x="3729" y="516"/>
                      <a:pt x="3729" y="542"/>
                    </a:cubicBezTo>
                    <a:cubicBezTo>
                      <a:pt x="3729" y="568"/>
                      <a:pt x="3729" y="568"/>
                      <a:pt x="3729" y="594"/>
                    </a:cubicBezTo>
                    <a:cubicBezTo>
                      <a:pt x="3729" y="646"/>
                      <a:pt x="3729" y="698"/>
                      <a:pt x="3703" y="750"/>
                    </a:cubicBezTo>
                    <a:cubicBezTo>
                      <a:pt x="3651" y="907"/>
                      <a:pt x="3573" y="1063"/>
                      <a:pt x="3494" y="1220"/>
                    </a:cubicBezTo>
                    <a:cubicBezTo>
                      <a:pt x="3390" y="1402"/>
                      <a:pt x="3286" y="1585"/>
                      <a:pt x="3156" y="1741"/>
                    </a:cubicBezTo>
                    <a:lnTo>
                      <a:pt x="3077" y="1898"/>
                    </a:lnTo>
                    <a:lnTo>
                      <a:pt x="3025" y="1898"/>
                    </a:lnTo>
                    <a:cubicBezTo>
                      <a:pt x="2947" y="1924"/>
                      <a:pt x="2869" y="1950"/>
                      <a:pt x="2764" y="2002"/>
                    </a:cubicBezTo>
                    <a:cubicBezTo>
                      <a:pt x="2634" y="2106"/>
                      <a:pt x="2478" y="2210"/>
                      <a:pt x="2347" y="2341"/>
                    </a:cubicBezTo>
                    <a:lnTo>
                      <a:pt x="2321" y="2341"/>
                    </a:lnTo>
                    <a:cubicBezTo>
                      <a:pt x="2321" y="2289"/>
                      <a:pt x="2321" y="2236"/>
                      <a:pt x="2347" y="2184"/>
                    </a:cubicBezTo>
                    <a:cubicBezTo>
                      <a:pt x="2399" y="2028"/>
                      <a:pt x="2426" y="1845"/>
                      <a:pt x="2478" y="1689"/>
                    </a:cubicBezTo>
                    <a:cubicBezTo>
                      <a:pt x="2530" y="1559"/>
                      <a:pt x="2582" y="1454"/>
                      <a:pt x="2634" y="1350"/>
                    </a:cubicBezTo>
                    <a:cubicBezTo>
                      <a:pt x="2686" y="1272"/>
                      <a:pt x="2738" y="1194"/>
                      <a:pt x="2817" y="1115"/>
                    </a:cubicBezTo>
                    <a:cubicBezTo>
                      <a:pt x="2869" y="1011"/>
                      <a:pt x="2921" y="959"/>
                      <a:pt x="2973" y="881"/>
                    </a:cubicBezTo>
                    <a:cubicBezTo>
                      <a:pt x="3051" y="803"/>
                      <a:pt x="3129" y="724"/>
                      <a:pt x="3234" y="646"/>
                    </a:cubicBezTo>
                    <a:cubicBezTo>
                      <a:pt x="3312" y="568"/>
                      <a:pt x="3390" y="516"/>
                      <a:pt x="3494" y="464"/>
                    </a:cubicBezTo>
                    <a:cubicBezTo>
                      <a:pt x="3521" y="438"/>
                      <a:pt x="3573" y="411"/>
                      <a:pt x="3625" y="411"/>
                    </a:cubicBezTo>
                    <a:close/>
                    <a:moveTo>
                      <a:pt x="1096" y="1976"/>
                    </a:moveTo>
                    <a:cubicBezTo>
                      <a:pt x="1148" y="1976"/>
                      <a:pt x="1174" y="2002"/>
                      <a:pt x="1226" y="2002"/>
                    </a:cubicBezTo>
                    <a:cubicBezTo>
                      <a:pt x="1304" y="2028"/>
                      <a:pt x="1357" y="2080"/>
                      <a:pt x="1409" y="2106"/>
                    </a:cubicBezTo>
                    <a:cubicBezTo>
                      <a:pt x="1513" y="2184"/>
                      <a:pt x="1617" y="2289"/>
                      <a:pt x="1722" y="2393"/>
                    </a:cubicBezTo>
                    <a:cubicBezTo>
                      <a:pt x="1774" y="2471"/>
                      <a:pt x="1852" y="2549"/>
                      <a:pt x="1878" y="2628"/>
                    </a:cubicBezTo>
                    <a:lnTo>
                      <a:pt x="1878" y="2732"/>
                    </a:lnTo>
                    <a:cubicBezTo>
                      <a:pt x="1904" y="2810"/>
                      <a:pt x="1904" y="2888"/>
                      <a:pt x="1930" y="2966"/>
                    </a:cubicBezTo>
                    <a:cubicBezTo>
                      <a:pt x="1930" y="2993"/>
                      <a:pt x="1956" y="3019"/>
                      <a:pt x="1956" y="3045"/>
                    </a:cubicBezTo>
                    <a:lnTo>
                      <a:pt x="1982" y="3097"/>
                    </a:lnTo>
                    <a:lnTo>
                      <a:pt x="2034" y="3149"/>
                    </a:lnTo>
                    <a:lnTo>
                      <a:pt x="2061" y="3149"/>
                    </a:lnTo>
                    <a:lnTo>
                      <a:pt x="2034" y="3175"/>
                    </a:lnTo>
                    <a:cubicBezTo>
                      <a:pt x="2008" y="3201"/>
                      <a:pt x="2008" y="3227"/>
                      <a:pt x="1982" y="3253"/>
                    </a:cubicBezTo>
                    <a:lnTo>
                      <a:pt x="1956" y="3253"/>
                    </a:lnTo>
                    <a:cubicBezTo>
                      <a:pt x="1904" y="3253"/>
                      <a:pt x="1852" y="3253"/>
                      <a:pt x="1774" y="3279"/>
                    </a:cubicBezTo>
                    <a:cubicBezTo>
                      <a:pt x="1722" y="3305"/>
                      <a:pt x="1643" y="3305"/>
                      <a:pt x="1591" y="3332"/>
                    </a:cubicBezTo>
                    <a:lnTo>
                      <a:pt x="1409" y="3358"/>
                    </a:lnTo>
                    <a:lnTo>
                      <a:pt x="1226" y="3358"/>
                    </a:lnTo>
                    <a:cubicBezTo>
                      <a:pt x="1044" y="3332"/>
                      <a:pt x="887" y="3279"/>
                      <a:pt x="731" y="3175"/>
                    </a:cubicBezTo>
                    <a:cubicBezTo>
                      <a:pt x="705" y="3149"/>
                      <a:pt x="679" y="3123"/>
                      <a:pt x="627" y="3097"/>
                    </a:cubicBezTo>
                    <a:cubicBezTo>
                      <a:pt x="600" y="3045"/>
                      <a:pt x="574" y="2993"/>
                      <a:pt x="548" y="2940"/>
                    </a:cubicBezTo>
                    <a:cubicBezTo>
                      <a:pt x="496" y="2862"/>
                      <a:pt x="470" y="2784"/>
                      <a:pt x="470" y="2732"/>
                    </a:cubicBezTo>
                    <a:cubicBezTo>
                      <a:pt x="470" y="2706"/>
                      <a:pt x="470" y="2680"/>
                      <a:pt x="470" y="2628"/>
                    </a:cubicBezTo>
                    <a:lnTo>
                      <a:pt x="470" y="2549"/>
                    </a:lnTo>
                    <a:cubicBezTo>
                      <a:pt x="496" y="2497"/>
                      <a:pt x="522" y="2445"/>
                      <a:pt x="548" y="2393"/>
                    </a:cubicBezTo>
                    <a:cubicBezTo>
                      <a:pt x="627" y="2289"/>
                      <a:pt x="679" y="2236"/>
                      <a:pt x="757" y="2158"/>
                    </a:cubicBezTo>
                    <a:cubicBezTo>
                      <a:pt x="835" y="2106"/>
                      <a:pt x="887" y="2054"/>
                      <a:pt x="966" y="2002"/>
                    </a:cubicBezTo>
                    <a:lnTo>
                      <a:pt x="1070" y="1976"/>
                    </a:lnTo>
                    <a:close/>
                    <a:moveTo>
                      <a:pt x="3729" y="2315"/>
                    </a:moveTo>
                    <a:cubicBezTo>
                      <a:pt x="3781" y="2315"/>
                      <a:pt x="3833" y="2315"/>
                      <a:pt x="3912" y="2341"/>
                    </a:cubicBezTo>
                    <a:lnTo>
                      <a:pt x="4016" y="2393"/>
                    </a:lnTo>
                    <a:lnTo>
                      <a:pt x="3990" y="2393"/>
                    </a:lnTo>
                    <a:cubicBezTo>
                      <a:pt x="4042" y="2419"/>
                      <a:pt x="4068" y="2445"/>
                      <a:pt x="4094" y="2471"/>
                    </a:cubicBezTo>
                    <a:cubicBezTo>
                      <a:pt x="4120" y="2523"/>
                      <a:pt x="4146" y="2575"/>
                      <a:pt x="4172" y="2601"/>
                    </a:cubicBezTo>
                    <a:cubicBezTo>
                      <a:pt x="4198" y="2654"/>
                      <a:pt x="4198" y="2680"/>
                      <a:pt x="4225" y="2706"/>
                    </a:cubicBezTo>
                    <a:cubicBezTo>
                      <a:pt x="4225" y="2732"/>
                      <a:pt x="4225" y="2758"/>
                      <a:pt x="4225" y="2784"/>
                    </a:cubicBezTo>
                    <a:cubicBezTo>
                      <a:pt x="4225" y="2862"/>
                      <a:pt x="4198" y="2940"/>
                      <a:pt x="4172" y="3019"/>
                    </a:cubicBezTo>
                    <a:cubicBezTo>
                      <a:pt x="4146" y="3123"/>
                      <a:pt x="4094" y="3227"/>
                      <a:pt x="4042" y="3305"/>
                    </a:cubicBezTo>
                    <a:cubicBezTo>
                      <a:pt x="3990" y="3384"/>
                      <a:pt x="3938" y="3436"/>
                      <a:pt x="3886" y="3488"/>
                    </a:cubicBezTo>
                    <a:cubicBezTo>
                      <a:pt x="3781" y="3566"/>
                      <a:pt x="3677" y="3644"/>
                      <a:pt x="3547" y="3723"/>
                    </a:cubicBezTo>
                    <a:cubicBezTo>
                      <a:pt x="3494" y="3749"/>
                      <a:pt x="3442" y="3775"/>
                      <a:pt x="3364" y="3775"/>
                    </a:cubicBezTo>
                    <a:lnTo>
                      <a:pt x="3286" y="3775"/>
                    </a:lnTo>
                    <a:lnTo>
                      <a:pt x="3182" y="3749"/>
                    </a:lnTo>
                    <a:cubicBezTo>
                      <a:pt x="3077" y="3723"/>
                      <a:pt x="2999" y="3670"/>
                      <a:pt x="2895" y="3618"/>
                    </a:cubicBezTo>
                    <a:cubicBezTo>
                      <a:pt x="2869" y="3592"/>
                      <a:pt x="2869" y="3592"/>
                      <a:pt x="2843" y="3566"/>
                    </a:cubicBezTo>
                    <a:lnTo>
                      <a:pt x="2791" y="3488"/>
                    </a:lnTo>
                    <a:cubicBezTo>
                      <a:pt x="2764" y="3410"/>
                      <a:pt x="2712" y="3332"/>
                      <a:pt x="2686" y="3279"/>
                    </a:cubicBezTo>
                    <a:lnTo>
                      <a:pt x="2608" y="3149"/>
                    </a:lnTo>
                    <a:lnTo>
                      <a:pt x="3077" y="2575"/>
                    </a:lnTo>
                    <a:lnTo>
                      <a:pt x="3234" y="2367"/>
                    </a:lnTo>
                    <a:lnTo>
                      <a:pt x="3338" y="2341"/>
                    </a:lnTo>
                    <a:cubicBezTo>
                      <a:pt x="3468" y="2315"/>
                      <a:pt x="3599" y="2315"/>
                      <a:pt x="3729" y="2315"/>
                    </a:cubicBezTo>
                    <a:close/>
                    <a:moveTo>
                      <a:pt x="2191" y="3566"/>
                    </a:moveTo>
                    <a:lnTo>
                      <a:pt x="2217" y="3592"/>
                    </a:lnTo>
                    <a:cubicBezTo>
                      <a:pt x="2269" y="3723"/>
                      <a:pt x="2373" y="3827"/>
                      <a:pt x="2478" y="3931"/>
                    </a:cubicBezTo>
                    <a:cubicBezTo>
                      <a:pt x="2478" y="3957"/>
                      <a:pt x="2504" y="4009"/>
                      <a:pt x="2504" y="4035"/>
                    </a:cubicBezTo>
                    <a:cubicBezTo>
                      <a:pt x="2530" y="4166"/>
                      <a:pt x="2530" y="4322"/>
                      <a:pt x="2530" y="4453"/>
                    </a:cubicBezTo>
                    <a:lnTo>
                      <a:pt x="2530" y="4609"/>
                    </a:lnTo>
                    <a:cubicBezTo>
                      <a:pt x="2530" y="4870"/>
                      <a:pt x="2478" y="5104"/>
                      <a:pt x="2426" y="5365"/>
                    </a:cubicBezTo>
                    <a:cubicBezTo>
                      <a:pt x="2399" y="5417"/>
                      <a:pt x="2373" y="5443"/>
                      <a:pt x="2347" y="5495"/>
                    </a:cubicBezTo>
                    <a:cubicBezTo>
                      <a:pt x="2295" y="5574"/>
                      <a:pt x="2217" y="5652"/>
                      <a:pt x="2165" y="5704"/>
                    </a:cubicBezTo>
                    <a:cubicBezTo>
                      <a:pt x="2113" y="5756"/>
                      <a:pt x="2034" y="5808"/>
                      <a:pt x="1982" y="5834"/>
                    </a:cubicBezTo>
                    <a:lnTo>
                      <a:pt x="1930" y="5860"/>
                    </a:lnTo>
                    <a:lnTo>
                      <a:pt x="1800" y="5860"/>
                    </a:lnTo>
                    <a:lnTo>
                      <a:pt x="1748" y="5834"/>
                    </a:lnTo>
                    <a:lnTo>
                      <a:pt x="1669" y="5730"/>
                    </a:lnTo>
                    <a:cubicBezTo>
                      <a:pt x="1591" y="5652"/>
                      <a:pt x="1539" y="5574"/>
                      <a:pt x="1487" y="5469"/>
                    </a:cubicBezTo>
                    <a:cubicBezTo>
                      <a:pt x="1487" y="5417"/>
                      <a:pt x="1461" y="5365"/>
                      <a:pt x="1435" y="5313"/>
                    </a:cubicBezTo>
                    <a:cubicBezTo>
                      <a:pt x="1435" y="5261"/>
                      <a:pt x="1435" y="5209"/>
                      <a:pt x="1435" y="5183"/>
                    </a:cubicBezTo>
                    <a:cubicBezTo>
                      <a:pt x="1461" y="5052"/>
                      <a:pt x="1487" y="4948"/>
                      <a:pt x="1513" y="4844"/>
                    </a:cubicBezTo>
                    <a:cubicBezTo>
                      <a:pt x="1539" y="4739"/>
                      <a:pt x="1591" y="4661"/>
                      <a:pt x="1617" y="4557"/>
                    </a:cubicBezTo>
                    <a:cubicBezTo>
                      <a:pt x="1669" y="4453"/>
                      <a:pt x="1696" y="4427"/>
                      <a:pt x="1722" y="4374"/>
                    </a:cubicBezTo>
                    <a:cubicBezTo>
                      <a:pt x="1800" y="4244"/>
                      <a:pt x="1878" y="4140"/>
                      <a:pt x="1930" y="4035"/>
                    </a:cubicBezTo>
                    <a:lnTo>
                      <a:pt x="2008" y="3931"/>
                    </a:lnTo>
                    <a:lnTo>
                      <a:pt x="2008" y="3905"/>
                    </a:lnTo>
                    <a:lnTo>
                      <a:pt x="2061" y="3827"/>
                    </a:lnTo>
                    <a:cubicBezTo>
                      <a:pt x="2087" y="3801"/>
                      <a:pt x="2113" y="3775"/>
                      <a:pt x="2113" y="3749"/>
                    </a:cubicBezTo>
                    <a:lnTo>
                      <a:pt x="2139" y="3697"/>
                    </a:lnTo>
                    <a:cubicBezTo>
                      <a:pt x="2165" y="3670"/>
                      <a:pt x="2191" y="3644"/>
                      <a:pt x="2191" y="3592"/>
                    </a:cubicBezTo>
                    <a:lnTo>
                      <a:pt x="2191" y="3566"/>
                    </a:lnTo>
                    <a:close/>
                    <a:moveTo>
                      <a:pt x="3729" y="1"/>
                    </a:moveTo>
                    <a:cubicBezTo>
                      <a:pt x="3703" y="1"/>
                      <a:pt x="3677" y="7"/>
                      <a:pt x="3651" y="20"/>
                    </a:cubicBezTo>
                    <a:lnTo>
                      <a:pt x="3521" y="20"/>
                    </a:lnTo>
                    <a:cubicBezTo>
                      <a:pt x="3494" y="46"/>
                      <a:pt x="3442" y="46"/>
                      <a:pt x="3416" y="72"/>
                    </a:cubicBezTo>
                    <a:cubicBezTo>
                      <a:pt x="3338" y="99"/>
                      <a:pt x="3260" y="125"/>
                      <a:pt x="3182" y="177"/>
                    </a:cubicBezTo>
                    <a:cubicBezTo>
                      <a:pt x="3103" y="229"/>
                      <a:pt x="3051" y="281"/>
                      <a:pt x="2973" y="333"/>
                    </a:cubicBezTo>
                    <a:cubicBezTo>
                      <a:pt x="2895" y="385"/>
                      <a:pt x="2843" y="464"/>
                      <a:pt x="2764" y="542"/>
                    </a:cubicBezTo>
                    <a:cubicBezTo>
                      <a:pt x="2608" y="698"/>
                      <a:pt x="2478" y="855"/>
                      <a:pt x="2347" y="1037"/>
                    </a:cubicBezTo>
                    <a:cubicBezTo>
                      <a:pt x="2269" y="1141"/>
                      <a:pt x="2217" y="1246"/>
                      <a:pt x="2165" y="1376"/>
                    </a:cubicBezTo>
                    <a:cubicBezTo>
                      <a:pt x="2087" y="1506"/>
                      <a:pt x="2061" y="1637"/>
                      <a:pt x="2008" y="1793"/>
                    </a:cubicBezTo>
                    <a:cubicBezTo>
                      <a:pt x="1982" y="1871"/>
                      <a:pt x="1956" y="1976"/>
                      <a:pt x="1930" y="2054"/>
                    </a:cubicBezTo>
                    <a:cubicBezTo>
                      <a:pt x="1852" y="1976"/>
                      <a:pt x="1748" y="1871"/>
                      <a:pt x="1643" y="1793"/>
                    </a:cubicBezTo>
                    <a:cubicBezTo>
                      <a:pt x="1513" y="1715"/>
                      <a:pt x="1383" y="1637"/>
                      <a:pt x="1226" y="1611"/>
                    </a:cubicBezTo>
                    <a:cubicBezTo>
                      <a:pt x="1187" y="1598"/>
                      <a:pt x="1148" y="1591"/>
                      <a:pt x="1109" y="1591"/>
                    </a:cubicBezTo>
                    <a:cubicBezTo>
                      <a:pt x="1070" y="1591"/>
                      <a:pt x="1031" y="1598"/>
                      <a:pt x="992" y="1611"/>
                    </a:cubicBezTo>
                    <a:cubicBezTo>
                      <a:pt x="939" y="1611"/>
                      <a:pt x="913" y="1611"/>
                      <a:pt x="861" y="1637"/>
                    </a:cubicBezTo>
                    <a:cubicBezTo>
                      <a:pt x="809" y="1663"/>
                      <a:pt x="783" y="1663"/>
                      <a:pt x="731" y="1689"/>
                    </a:cubicBezTo>
                    <a:cubicBezTo>
                      <a:pt x="600" y="1767"/>
                      <a:pt x="470" y="1871"/>
                      <a:pt x="366" y="1976"/>
                    </a:cubicBezTo>
                    <a:cubicBezTo>
                      <a:pt x="235" y="2080"/>
                      <a:pt x="157" y="2236"/>
                      <a:pt x="79" y="2393"/>
                    </a:cubicBezTo>
                    <a:cubicBezTo>
                      <a:pt x="53" y="2471"/>
                      <a:pt x="27" y="2523"/>
                      <a:pt x="27" y="2601"/>
                    </a:cubicBezTo>
                    <a:cubicBezTo>
                      <a:pt x="1" y="2706"/>
                      <a:pt x="27" y="2784"/>
                      <a:pt x="27" y="2862"/>
                    </a:cubicBezTo>
                    <a:cubicBezTo>
                      <a:pt x="79" y="3019"/>
                      <a:pt x="131" y="3175"/>
                      <a:pt x="235" y="3305"/>
                    </a:cubicBezTo>
                    <a:cubicBezTo>
                      <a:pt x="262" y="3358"/>
                      <a:pt x="314" y="3436"/>
                      <a:pt x="366" y="3488"/>
                    </a:cubicBezTo>
                    <a:cubicBezTo>
                      <a:pt x="418" y="3540"/>
                      <a:pt x="496" y="3566"/>
                      <a:pt x="548" y="3618"/>
                    </a:cubicBezTo>
                    <a:cubicBezTo>
                      <a:pt x="705" y="3697"/>
                      <a:pt x="861" y="3749"/>
                      <a:pt x="1018" y="3775"/>
                    </a:cubicBezTo>
                    <a:cubicBezTo>
                      <a:pt x="1122" y="3801"/>
                      <a:pt x="1226" y="3801"/>
                      <a:pt x="1331" y="3801"/>
                    </a:cubicBezTo>
                    <a:lnTo>
                      <a:pt x="1461" y="3801"/>
                    </a:lnTo>
                    <a:cubicBezTo>
                      <a:pt x="1383" y="3905"/>
                      <a:pt x="1331" y="4035"/>
                      <a:pt x="1252" y="4140"/>
                    </a:cubicBezTo>
                    <a:lnTo>
                      <a:pt x="1148" y="4296"/>
                    </a:lnTo>
                    <a:cubicBezTo>
                      <a:pt x="1122" y="4374"/>
                      <a:pt x="1096" y="4427"/>
                      <a:pt x="1070" y="4505"/>
                    </a:cubicBezTo>
                    <a:cubicBezTo>
                      <a:pt x="1044" y="4557"/>
                      <a:pt x="1018" y="4661"/>
                      <a:pt x="992" y="4739"/>
                    </a:cubicBezTo>
                    <a:cubicBezTo>
                      <a:pt x="966" y="4818"/>
                      <a:pt x="939" y="4896"/>
                      <a:pt x="913" y="4974"/>
                    </a:cubicBezTo>
                    <a:cubicBezTo>
                      <a:pt x="913" y="5052"/>
                      <a:pt x="887" y="5130"/>
                      <a:pt x="887" y="5209"/>
                    </a:cubicBezTo>
                    <a:lnTo>
                      <a:pt x="887" y="5339"/>
                    </a:lnTo>
                    <a:cubicBezTo>
                      <a:pt x="913" y="5391"/>
                      <a:pt x="913" y="5443"/>
                      <a:pt x="913" y="5495"/>
                    </a:cubicBezTo>
                    <a:cubicBezTo>
                      <a:pt x="939" y="5600"/>
                      <a:pt x="992" y="5678"/>
                      <a:pt x="1018" y="5756"/>
                    </a:cubicBezTo>
                    <a:cubicBezTo>
                      <a:pt x="1070" y="5834"/>
                      <a:pt x="1096" y="5913"/>
                      <a:pt x="1148" y="5965"/>
                    </a:cubicBezTo>
                    <a:cubicBezTo>
                      <a:pt x="1200" y="6043"/>
                      <a:pt x="1252" y="6121"/>
                      <a:pt x="1331" y="6199"/>
                    </a:cubicBezTo>
                    <a:cubicBezTo>
                      <a:pt x="1409" y="6252"/>
                      <a:pt x="1487" y="6304"/>
                      <a:pt x="1565" y="6356"/>
                    </a:cubicBezTo>
                    <a:cubicBezTo>
                      <a:pt x="1643" y="6382"/>
                      <a:pt x="1748" y="6408"/>
                      <a:pt x="1826" y="6408"/>
                    </a:cubicBezTo>
                    <a:cubicBezTo>
                      <a:pt x="1904" y="6408"/>
                      <a:pt x="1982" y="6382"/>
                      <a:pt x="2061" y="6382"/>
                    </a:cubicBezTo>
                    <a:cubicBezTo>
                      <a:pt x="2113" y="6356"/>
                      <a:pt x="2139" y="6356"/>
                      <a:pt x="2191" y="6330"/>
                    </a:cubicBezTo>
                    <a:lnTo>
                      <a:pt x="2295" y="6252"/>
                    </a:lnTo>
                    <a:cubicBezTo>
                      <a:pt x="2373" y="6199"/>
                      <a:pt x="2452" y="6147"/>
                      <a:pt x="2504" y="6069"/>
                    </a:cubicBezTo>
                    <a:cubicBezTo>
                      <a:pt x="2634" y="5965"/>
                      <a:pt x="2712" y="5834"/>
                      <a:pt x="2791" y="5704"/>
                    </a:cubicBezTo>
                    <a:cubicBezTo>
                      <a:pt x="2843" y="5626"/>
                      <a:pt x="2869" y="5522"/>
                      <a:pt x="2895" y="5443"/>
                    </a:cubicBezTo>
                    <a:cubicBezTo>
                      <a:pt x="2921" y="5339"/>
                      <a:pt x="2947" y="5235"/>
                      <a:pt x="2947" y="5130"/>
                    </a:cubicBezTo>
                    <a:cubicBezTo>
                      <a:pt x="2973" y="4974"/>
                      <a:pt x="2999" y="4792"/>
                      <a:pt x="2999" y="4609"/>
                    </a:cubicBezTo>
                    <a:lnTo>
                      <a:pt x="2999" y="4348"/>
                    </a:lnTo>
                    <a:lnTo>
                      <a:pt x="2999" y="4296"/>
                    </a:lnTo>
                    <a:lnTo>
                      <a:pt x="3103" y="4322"/>
                    </a:lnTo>
                    <a:cubicBezTo>
                      <a:pt x="3182" y="4348"/>
                      <a:pt x="3286" y="4348"/>
                      <a:pt x="3390" y="4348"/>
                    </a:cubicBezTo>
                    <a:cubicBezTo>
                      <a:pt x="3468" y="4348"/>
                      <a:pt x="3547" y="4322"/>
                      <a:pt x="3625" y="4296"/>
                    </a:cubicBezTo>
                    <a:cubicBezTo>
                      <a:pt x="3703" y="4270"/>
                      <a:pt x="3781" y="4218"/>
                      <a:pt x="3860" y="4166"/>
                    </a:cubicBezTo>
                    <a:cubicBezTo>
                      <a:pt x="4042" y="4088"/>
                      <a:pt x="4172" y="3983"/>
                      <a:pt x="4303" y="3853"/>
                    </a:cubicBezTo>
                    <a:cubicBezTo>
                      <a:pt x="4433" y="3749"/>
                      <a:pt x="4511" y="3592"/>
                      <a:pt x="4590" y="3462"/>
                    </a:cubicBezTo>
                    <a:cubicBezTo>
                      <a:pt x="4668" y="3279"/>
                      <a:pt x="4720" y="3123"/>
                      <a:pt x="4746" y="2914"/>
                    </a:cubicBezTo>
                    <a:cubicBezTo>
                      <a:pt x="4772" y="2836"/>
                      <a:pt x="4772" y="2758"/>
                      <a:pt x="4746" y="2654"/>
                    </a:cubicBezTo>
                    <a:cubicBezTo>
                      <a:pt x="4746" y="2601"/>
                      <a:pt x="4746" y="2575"/>
                      <a:pt x="4720" y="2523"/>
                    </a:cubicBezTo>
                    <a:cubicBezTo>
                      <a:pt x="4720" y="2497"/>
                      <a:pt x="4694" y="2445"/>
                      <a:pt x="4668" y="2419"/>
                    </a:cubicBezTo>
                    <a:cubicBezTo>
                      <a:pt x="4616" y="2263"/>
                      <a:pt x="4485" y="2106"/>
                      <a:pt x="4355" y="2002"/>
                    </a:cubicBezTo>
                    <a:cubicBezTo>
                      <a:pt x="4146" y="1871"/>
                      <a:pt x="3912" y="1793"/>
                      <a:pt x="3677" y="1793"/>
                    </a:cubicBezTo>
                    <a:cubicBezTo>
                      <a:pt x="3755" y="1663"/>
                      <a:pt x="3833" y="1533"/>
                      <a:pt x="3886" y="1402"/>
                    </a:cubicBezTo>
                    <a:cubicBezTo>
                      <a:pt x="4016" y="1194"/>
                      <a:pt x="4094" y="959"/>
                      <a:pt x="4146" y="724"/>
                    </a:cubicBezTo>
                    <a:cubicBezTo>
                      <a:pt x="4172" y="646"/>
                      <a:pt x="4172" y="568"/>
                      <a:pt x="4146" y="464"/>
                    </a:cubicBezTo>
                    <a:cubicBezTo>
                      <a:pt x="4146" y="385"/>
                      <a:pt x="4120" y="307"/>
                      <a:pt x="4068" y="229"/>
                    </a:cubicBezTo>
                    <a:cubicBezTo>
                      <a:pt x="4042" y="203"/>
                      <a:pt x="4042" y="177"/>
                      <a:pt x="3990" y="151"/>
                    </a:cubicBezTo>
                    <a:cubicBezTo>
                      <a:pt x="3990" y="125"/>
                      <a:pt x="3964" y="99"/>
                      <a:pt x="3938" y="72"/>
                    </a:cubicBezTo>
                    <a:cubicBezTo>
                      <a:pt x="3912" y="72"/>
                      <a:pt x="3912" y="46"/>
                      <a:pt x="3886" y="46"/>
                    </a:cubicBezTo>
                    <a:lnTo>
                      <a:pt x="3807" y="20"/>
                    </a:lnTo>
                    <a:cubicBezTo>
                      <a:pt x="3781" y="7"/>
                      <a:pt x="3755" y="1"/>
                      <a:pt x="3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2134700" y="596875"/>
                <a:ext cx="58025" cy="62200"/>
              </a:xfrm>
              <a:custGeom>
                <a:avLst/>
                <a:gdLst/>
                <a:ahLst/>
                <a:cxnLst/>
                <a:rect l="l" t="t" r="r" b="b"/>
                <a:pathLst>
                  <a:path w="2321" h="2488" extrusionOk="0">
                    <a:moveTo>
                      <a:pt x="1955" y="0"/>
                    </a:moveTo>
                    <a:lnTo>
                      <a:pt x="1955" y="53"/>
                    </a:lnTo>
                    <a:cubicBezTo>
                      <a:pt x="1929" y="39"/>
                      <a:pt x="1903" y="33"/>
                      <a:pt x="1877" y="33"/>
                    </a:cubicBezTo>
                    <a:cubicBezTo>
                      <a:pt x="1851" y="33"/>
                      <a:pt x="1825" y="39"/>
                      <a:pt x="1799" y="53"/>
                    </a:cubicBezTo>
                    <a:cubicBezTo>
                      <a:pt x="1773" y="53"/>
                      <a:pt x="1721" y="79"/>
                      <a:pt x="1695" y="105"/>
                    </a:cubicBezTo>
                    <a:cubicBezTo>
                      <a:pt x="1616" y="131"/>
                      <a:pt x="1538" y="183"/>
                      <a:pt x="1486" y="261"/>
                    </a:cubicBezTo>
                    <a:cubicBezTo>
                      <a:pt x="1408" y="313"/>
                      <a:pt x="1356" y="365"/>
                      <a:pt x="1304" y="444"/>
                    </a:cubicBezTo>
                    <a:cubicBezTo>
                      <a:pt x="1225" y="522"/>
                      <a:pt x="1147" y="626"/>
                      <a:pt x="1095" y="704"/>
                    </a:cubicBezTo>
                    <a:cubicBezTo>
                      <a:pt x="1017" y="809"/>
                      <a:pt x="913" y="939"/>
                      <a:pt x="834" y="1043"/>
                    </a:cubicBezTo>
                    <a:lnTo>
                      <a:pt x="756" y="1095"/>
                    </a:lnTo>
                    <a:cubicBezTo>
                      <a:pt x="652" y="1200"/>
                      <a:pt x="574" y="1278"/>
                      <a:pt x="469" y="1382"/>
                    </a:cubicBezTo>
                    <a:cubicBezTo>
                      <a:pt x="417" y="1434"/>
                      <a:pt x="365" y="1486"/>
                      <a:pt x="313" y="1565"/>
                    </a:cubicBezTo>
                    <a:cubicBezTo>
                      <a:pt x="209" y="1695"/>
                      <a:pt x="130" y="1799"/>
                      <a:pt x="52" y="1956"/>
                    </a:cubicBezTo>
                    <a:cubicBezTo>
                      <a:pt x="0" y="2086"/>
                      <a:pt x="52" y="2269"/>
                      <a:pt x="209" y="2347"/>
                    </a:cubicBezTo>
                    <a:cubicBezTo>
                      <a:pt x="248" y="2360"/>
                      <a:pt x="287" y="2366"/>
                      <a:pt x="326" y="2366"/>
                    </a:cubicBezTo>
                    <a:cubicBezTo>
                      <a:pt x="365" y="2366"/>
                      <a:pt x="404" y="2360"/>
                      <a:pt x="443" y="2347"/>
                    </a:cubicBezTo>
                    <a:lnTo>
                      <a:pt x="469" y="2321"/>
                    </a:lnTo>
                    <a:cubicBezTo>
                      <a:pt x="577" y="2429"/>
                      <a:pt x="723" y="2487"/>
                      <a:pt x="871" y="2487"/>
                    </a:cubicBezTo>
                    <a:cubicBezTo>
                      <a:pt x="937" y="2487"/>
                      <a:pt x="1004" y="2475"/>
                      <a:pt x="1069" y="2451"/>
                    </a:cubicBezTo>
                    <a:cubicBezTo>
                      <a:pt x="1121" y="2425"/>
                      <a:pt x="1173" y="2399"/>
                      <a:pt x="1225" y="2373"/>
                    </a:cubicBezTo>
                    <a:lnTo>
                      <a:pt x="1304" y="2321"/>
                    </a:lnTo>
                    <a:cubicBezTo>
                      <a:pt x="1408" y="2269"/>
                      <a:pt x="1486" y="2216"/>
                      <a:pt x="1538" y="2138"/>
                    </a:cubicBezTo>
                    <a:cubicBezTo>
                      <a:pt x="1695" y="2008"/>
                      <a:pt x="1851" y="1851"/>
                      <a:pt x="1981" y="1695"/>
                    </a:cubicBezTo>
                    <a:cubicBezTo>
                      <a:pt x="2086" y="1565"/>
                      <a:pt x="2190" y="1382"/>
                      <a:pt x="2268" y="1226"/>
                    </a:cubicBezTo>
                    <a:cubicBezTo>
                      <a:pt x="2294" y="1174"/>
                      <a:pt x="2294" y="1095"/>
                      <a:pt x="2294" y="1043"/>
                    </a:cubicBezTo>
                    <a:cubicBezTo>
                      <a:pt x="2294" y="991"/>
                      <a:pt x="2294" y="965"/>
                      <a:pt x="2268" y="913"/>
                    </a:cubicBezTo>
                    <a:cubicBezTo>
                      <a:pt x="2268" y="861"/>
                      <a:pt x="2294" y="835"/>
                      <a:pt x="2320" y="783"/>
                    </a:cubicBezTo>
                    <a:cubicBezTo>
                      <a:pt x="2320" y="756"/>
                      <a:pt x="2320" y="704"/>
                      <a:pt x="2320" y="652"/>
                    </a:cubicBezTo>
                    <a:cubicBezTo>
                      <a:pt x="2294" y="600"/>
                      <a:pt x="2268" y="574"/>
                      <a:pt x="2242" y="522"/>
                    </a:cubicBezTo>
                    <a:lnTo>
                      <a:pt x="2268" y="470"/>
                    </a:lnTo>
                    <a:cubicBezTo>
                      <a:pt x="2268" y="418"/>
                      <a:pt x="2268" y="365"/>
                      <a:pt x="2268" y="339"/>
                    </a:cubicBezTo>
                    <a:cubicBezTo>
                      <a:pt x="2242" y="287"/>
                      <a:pt x="2242" y="235"/>
                      <a:pt x="2216" y="183"/>
                    </a:cubicBezTo>
                    <a:cubicBezTo>
                      <a:pt x="2190" y="131"/>
                      <a:pt x="2164" y="105"/>
                      <a:pt x="2138" y="79"/>
                    </a:cubicBezTo>
                    <a:cubicBezTo>
                      <a:pt x="2112" y="53"/>
                      <a:pt x="2086" y="53"/>
                      <a:pt x="2060" y="53"/>
                    </a:cubicBezTo>
                    <a:cubicBezTo>
                      <a:pt x="2034" y="26"/>
                      <a:pt x="1981" y="26"/>
                      <a:pt x="19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2126225" y="583825"/>
                <a:ext cx="73675" cy="100025"/>
              </a:xfrm>
              <a:custGeom>
                <a:avLst/>
                <a:gdLst/>
                <a:ahLst/>
                <a:cxnLst/>
                <a:rect l="l" t="t" r="r" b="b"/>
                <a:pathLst>
                  <a:path w="2947" h="4001" extrusionOk="0">
                    <a:moveTo>
                      <a:pt x="1590" y="1904"/>
                    </a:moveTo>
                    <a:lnTo>
                      <a:pt x="1590" y="1930"/>
                    </a:lnTo>
                    <a:lnTo>
                      <a:pt x="1460" y="2087"/>
                    </a:lnTo>
                    <a:lnTo>
                      <a:pt x="1225" y="2373"/>
                    </a:lnTo>
                    <a:cubicBezTo>
                      <a:pt x="1252" y="2321"/>
                      <a:pt x="1252" y="2269"/>
                      <a:pt x="1278" y="2243"/>
                    </a:cubicBezTo>
                    <a:cubicBezTo>
                      <a:pt x="1382" y="2139"/>
                      <a:pt x="1486" y="2008"/>
                      <a:pt x="1590" y="1904"/>
                    </a:cubicBezTo>
                    <a:close/>
                    <a:moveTo>
                      <a:pt x="2268" y="1"/>
                    </a:moveTo>
                    <a:cubicBezTo>
                      <a:pt x="2216" y="27"/>
                      <a:pt x="2138" y="27"/>
                      <a:pt x="2086" y="53"/>
                    </a:cubicBezTo>
                    <a:cubicBezTo>
                      <a:pt x="2034" y="79"/>
                      <a:pt x="1982" y="105"/>
                      <a:pt x="1929" y="131"/>
                    </a:cubicBezTo>
                    <a:cubicBezTo>
                      <a:pt x="1851" y="209"/>
                      <a:pt x="1773" y="262"/>
                      <a:pt x="1695" y="314"/>
                    </a:cubicBezTo>
                    <a:cubicBezTo>
                      <a:pt x="1538" y="470"/>
                      <a:pt x="1382" y="601"/>
                      <a:pt x="1252" y="757"/>
                    </a:cubicBezTo>
                    <a:cubicBezTo>
                      <a:pt x="1095" y="940"/>
                      <a:pt x="965" y="1122"/>
                      <a:pt x="860" y="1305"/>
                    </a:cubicBezTo>
                    <a:cubicBezTo>
                      <a:pt x="730" y="1513"/>
                      <a:pt x="626" y="1722"/>
                      <a:pt x="522" y="1930"/>
                    </a:cubicBezTo>
                    <a:cubicBezTo>
                      <a:pt x="443" y="2087"/>
                      <a:pt x="365" y="2269"/>
                      <a:pt x="339" y="2452"/>
                    </a:cubicBezTo>
                    <a:cubicBezTo>
                      <a:pt x="261" y="2686"/>
                      <a:pt x="313" y="2921"/>
                      <a:pt x="469" y="3103"/>
                    </a:cubicBezTo>
                    <a:lnTo>
                      <a:pt x="365" y="3208"/>
                    </a:lnTo>
                    <a:lnTo>
                      <a:pt x="157" y="3390"/>
                    </a:lnTo>
                    <a:lnTo>
                      <a:pt x="78" y="3442"/>
                    </a:lnTo>
                    <a:cubicBezTo>
                      <a:pt x="52" y="3469"/>
                      <a:pt x="26" y="3547"/>
                      <a:pt x="0" y="3599"/>
                    </a:cubicBezTo>
                    <a:cubicBezTo>
                      <a:pt x="0" y="3677"/>
                      <a:pt x="0" y="3781"/>
                      <a:pt x="52" y="3834"/>
                    </a:cubicBezTo>
                    <a:cubicBezTo>
                      <a:pt x="104" y="3912"/>
                      <a:pt x="183" y="3964"/>
                      <a:pt x="287" y="3990"/>
                    </a:cubicBezTo>
                    <a:cubicBezTo>
                      <a:pt x="308" y="3997"/>
                      <a:pt x="329" y="4000"/>
                      <a:pt x="350" y="4000"/>
                    </a:cubicBezTo>
                    <a:cubicBezTo>
                      <a:pt x="407" y="4000"/>
                      <a:pt x="464" y="3976"/>
                      <a:pt x="522" y="3938"/>
                    </a:cubicBezTo>
                    <a:cubicBezTo>
                      <a:pt x="730" y="3781"/>
                      <a:pt x="913" y="3599"/>
                      <a:pt x="1095" y="3442"/>
                    </a:cubicBezTo>
                    <a:lnTo>
                      <a:pt x="1173" y="3442"/>
                    </a:lnTo>
                    <a:cubicBezTo>
                      <a:pt x="1252" y="3416"/>
                      <a:pt x="1330" y="3364"/>
                      <a:pt x="1434" y="3312"/>
                    </a:cubicBezTo>
                    <a:cubicBezTo>
                      <a:pt x="1512" y="3260"/>
                      <a:pt x="1617" y="3182"/>
                      <a:pt x="1721" y="3103"/>
                    </a:cubicBezTo>
                    <a:cubicBezTo>
                      <a:pt x="1903" y="2921"/>
                      <a:pt x="2086" y="2712"/>
                      <a:pt x="2268" y="2504"/>
                    </a:cubicBezTo>
                    <a:cubicBezTo>
                      <a:pt x="2373" y="2347"/>
                      <a:pt x="2477" y="2191"/>
                      <a:pt x="2581" y="2035"/>
                    </a:cubicBezTo>
                    <a:cubicBezTo>
                      <a:pt x="2686" y="1878"/>
                      <a:pt x="2764" y="1670"/>
                      <a:pt x="2816" y="1487"/>
                    </a:cubicBezTo>
                    <a:cubicBezTo>
                      <a:pt x="2842" y="1383"/>
                      <a:pt x="2842" y="1305"/>
                      <a:pt x="2842" y="1200"/>
                    </a:cubicBezTo>
                    <a:lnTo>
                      <a:pt x="2842" y="1174"/>
                    </a:lnTo>
                    <a:cubicBezTo>
                      <a:pt x="2868" y="1096"/>
                      <a:pt x="2894" y="1018"/>
                      <a:pt x="2920" y="966"/>
                    </a:cubicBezTo>
                    <a:cubicBezTo>
                      <a:pt x="2946" y="861"/>
                      <a:pt x="2946" y="757"/>
                      <a:pt x="2946" y="653"/>
                    </a:cubicBezTo>
                    <a:cubicBezTo>
                      <a:pt x="2946" y="548"/>
                      <a:pt x="2920" y="444"/>
                      <a:pt x="2868" y="340"/>
                    </a:cubicBezTo>
                    <a:cubicBezTo>
                      <a:pt x="2790" y="236"/>
                      <a:pt x="2712" y="157"/>
                      <a:pt x="2607" y="105"/>
                    </a:cubicBezTo>
                    <a:lnTo>
                      <a:pt x="2581" y="79"/>
                    </a:lnTo>
                    <a:cubicBezTo>
                      <a:pt x="2505" y="41"/>
                      <a:pt x="2429" y="17"/>
                      <a:pt x="2352" y="17"/>
                    </a:cubicBezTo>
                    <a:cubicBezTo>
                      <a:pt x="2324" y="17"/>
                      <a:pt x="2296" y="20"/>
                      <a:pt x="2268" y="27"/>
                    </a:cubicBezTo>
                    <a:lnTo>
                      <a:pt x="2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2096875" y="635325"/>
                <a:ext cx="63250" cy="57000"/>
              </a:xfrm>
              <a:custGeom>
                <a:avLst/>
                <a:gdLst/>
                <a:ahLst/>
                <a:cxnLst/>
                <a:rect l="l" t="t" r="r" b="b"/>
                <a:pathLst>
                  <a:path w="2530" h="2280" extrusionOk="0">
                    <a:moveTo>
                      <a:pt x="966" y="1"/>
                    </a:moveTo>
                    <a:cubicBezTo>
                      <a:pt x="809" y="1"/>
                      <a:pt x="653" y="53"/>
                      <a:pt x="522" y="131"/>
                    </a:cubicBezTo>
                    <a:cubicBezTo>
                      <a:pt x="444" y="183"/>
                      <a:pt x="340" y="235"/>
                      <a:pt x="262" y="313"/>
                    </a:cubicBezTo>
                    <a:cubicBezTo>
                      <a:pt x="157" y="418"/>
                      <a:pt x="79" y="548"/>
                      <a:pt x="53" y="678"/>
                    </a:cubicBezTo>
                    <a:cubicBezTo>
                      <a:pt x="1" y="939"/>
                      <a:pt x="79" y="1226"/>
                      <a:pt x="235" y="1435"/>
                    </a:cubicBezTo>
                    <a:cubicBezTo>
                      <a:pt x="366" y="1591"/>
                      <a:pt x="496" y="1747"/>
                      <a:pt x="679" y="1852"/>
                    </a:cubicBezTo>
                    <a:cubicBezTo>
                      <a:pt x="783" y="1930"/>
                      <a:pt x="887" y="2008"/>
                      <a:pt x="992" y="2060"/>
                    </a:cubicBezTo>
                    <a:cubicBezTo>
                      <a:pt x="1096" y="2139"/>
                      <a:pt x="1226" y="2191"/>
                      <a:pt x="1357" y="2217"/>
                    </a:cubicBezTo>
                    <a:cubicBezTo>
                      <a:pt x="1490" y="2255"/>
                      <a:pt x="1638" y="2279"/>
                      <a:pt x="1779" y="2279"/>
                    </a:cubicBezTo>
                    <a:cubicBezTo>
                      <a:pt x="1830" y="2279"/>
                      <a:pt x="1881" y="2276"/>
                      <a:pt x="1930" y="2269"/>
                    </a:cubicBezTo>
                    <a:cubicBezTo>
                      <a:pt x="2034" y="2269"/>
                      <a:pt x="2139" y="2217"/>
                      <a:pt x="2243" y="2165"/>
                    </a:cubicBezTo>
                    <a:cubicBezTo>
                      <a:pt x="2321" y="2112"/>
                      <a:pt x="2373" y="2060"/>
                      <a:pt x="2426" y="1982"/>
                    </a:cubicBezTo>
                    <a:cubicBezTo>
                      <a:pt x="2426" y="1930"/>
                      <a:pt x="2452" y="1878"/>
                      <a:pt x="2452" y="1826"/>
                    </a:cubicBezTo>
                    <a:lnTo>
                      <a:pt x="2452" y="1695"/>
                    </a:lnTo>
                    <a:lnTo>
                      <a:pt x="2452" y="1643"/>
                    </a:lnTo>
                    <a:cubicBezTo>
                      <a:pt x="2452" y="1591"/>
                      <a:pt x="2478" y="1565"/>
                      <a:pt x="2504" y="1539"/>
                    </a:cubicBezTo>
                    <a:cubicBezTo>
                      <a:pt x="2504" y="1461"/>
                      <a:pt x="2530" y="1382"/>
                      <a:pt x="2530" y="1304"/>
                    </a:cubicBezTo>
                    <a:cubicBezTo>
                      <a:pt x="2504" y="1252"/>
                      <a:pt x="2504" y="1174"/>
                      <a:pt x="2478" y="1122"/>
                    </a:cubicBezTo>
                    <a:cubicBezTo>
                      <a:pt x="2452" y="1043"/>
                      <a:pt x="2426" y="991"/>
                      <a:pt x="2373" y="913"/>
                    </a:cubicBezTo>
                    <a:cubicBezTo>
                      <a:pt x="2321" y="887"/>
                      <a:pt x="2295" y="835"/>
                      <a:pt x="2243" y="783"/>
                    </a:cubicBezTo>
                    <a:cubicBezTo>
                      <a:pt x="2191" y="757"/>
                      <a:pt x="2139" y="705"/>
                      <a:pt x="2087" y="678"/>
                    </a:cubicBezTo>
                    <a:lnTo>
                      <a:pt x="1956" y="600"/>
                    </a:lnTo>
                    <a:lnTo>
                      <a:pt x="1930" y="600"/>
                    </a:lnTo>
                    <a:cubicBezTo>
                      <a:pt x="1904" y="548"/>
                      <a:pt x="1878" y="522"/>
                      <a:pt x="1852" y="470"/>
                    </a:cubicBezTo>
                    <a:cubicBezTo>
                      <a:pt x="1800" y="392"/>
                      <a:pt x="1722" y="313"/>
                      <a:pt x="1643" y="261"/>
                    </a:cubicBezTo>
                    <a:cubicBezTo>
                      <a:pt x="1565" y="209"/>
                      <a:pt x="1513" y="157"/>
                      <a:pt x="1435" y="131"/>
                    </a:cubicBezTo>
                    <a:lnTo>
                      <a:pt x="1357" y="79"/>
                    </a:lnTo>
                    <a:lnTo>
                      <a:pt x="1331" y="79"/>
                    </a:lnTo>
                    <a:cubicBezTo>
                      <a:pt x="1226" y="27"/>
                      <a:pt x="1096" y="1"/>
                      <a:pt x="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2137950" y="643100"/>
                <a:ext cx="72375" cy="47650"/>
              </a:xfrm>
              <a:custGeom>
                <a:avLst/>
                <a:gdLst/>
                <a:ahLst/>
                <a:cxnLst/>
                <a:rect l="l" t="t" r="r" b="b"/>
                <a:pathLst>
                  <a:path w="2895" h="1906" extrusionOk="0">
                    <a:moveTo>
                      <a:pt x="1908" y="0"/>
                    </a:moveTo>
                    <a:cubicBezTo>
                      <a:pt x="1828" y="0"/>
                      <a:pt x="1749" y="9"/>
                      <a:pt x="1669" y="29"/>
                    </a:cubicBezTo>
                    <a:cubicBezTo>
                      <a:pt x="1460" y="55"/>
                      <a:pt x="1226" y="107"/>
                      <a:pt x="1043" y="185"/>
                    </a:cubicBezTo>
                    <a:cubicBezTo>
                      <a:pt x="939" y="237"/>
                      <a:pt x="835" y="289"/>
                      <a:pt x="730" y="341"/>
                    </a:cubicBezTo>
                    <a:cubicBezTo>
                      <a:pt x="626" y="394"/>
                      <a:pt x="548" y="472"/>
                      <a:pt x="470" y="550"/>
                    </a:cubicBezTo>
                    <a:cubicBezTo>
                      <a:pt x="391" y="628"/>
                      <a:pt x="339" y="732"/>
                      <a:pt x="313" y="837"/>
                    </a:cubicBezTo>
                    <a:cubicBezTo>
                      <a:pt x="235" y="863"/>
                      <a:pt x="157" y="941"/>
                      <a:pt x="105" y="1019"/>
                    </a:cubicBezTo>
                    <a:cubicBezTo>
                      <a:pt x="0" y="1254"/>
                      <a:pt x="105" y="1541"/>
                      <a:pt x="339" y="1645"/>
                    </a:cubicBezTo>
                    <a:cubicBezTo>
                      <a:pt x="496" y="1749"/>
                      <a:pt x="704" y="1801"/>
                      <a:pt x="887" y="1854"/>
                    </a:cubicBezTo>
                    <a:cubicBezTo>
                      <a:pt x="965" y="1880"/>
                      <a:pt x="1043" y="1880"/>
                      <a:pt x="1148" y="1880"/>
                    </a:cubicBezTo>
                    <a:cubicBezTo>
                      <a:pt x="1252" y="1906"/>
                      <a:pt x="1356" y="1906"/>
                      <a:pt x="1460" y="1906"/>
                    </a:cubicBezTo>
                    <a:lnTo>
                      <a:pt x="1669" y="1906"/>
                    </a:lnTo>
                    <a:cubicBezTo>
                      <a:pt x="1773" y="1906"/>
                      <a:pt x="1851" y="1906"/>
                      <a:pt x="1956" y="1880"/>
                    </a:cubicBezTo>
                    <a:cubicBezTo>
                      <a:pt x="2112" y="1854"/>
                      <a:pt x="2269" y="1775"/>
                      <a:pt x="2399" y="1671"/>
                    </a:cubicBezTo>
                    <a:cubicBezTo>
                      <a:pt x="2425" y="1619"/>
                      <a:pt x="2451" y="1567"/>
                      <a:pt x="2477" y="1541"/>
                    </a:cubicBezTo>
                    <a:cubicBezTo>
                      <a:pt x="2582" y="1463"/>
                      <a:pt x="2660" y="1410"/>
                      <a:pt x="2712" y="1306"/>
                    </a:cubicBezTo>
                    <a:cubicBezTo>
                      <a:pt x="2764" y="1254"/>
                      <a:pt x="2790" y="1202"/>
                      <a:pt x="2816" y="1150"/>
                    </a:cubicBezTo>
                    <a:cubicBezTo>
                      <a:pt x="2842" y="1098"/>
                      <a:pt x="2868" y="1019"/>
                      <a:pt x="2868" y="941"/>
                    </a:cubicBezTo>
                    <a:cubicBezTo>
                      <a:pt x="2894" y="837"/>
                      <a:pt x="2894" y="759"/>
                      <a:pt x="2868" y="654"/>
                    </a:cubicBezTo>
                    <a:cubicBezTo>
                      <a:pt x="2868" y="498"/>
                      <a:pt x="2790" y="367"/>
                      <a:pt x="2686" y="263"/>
                    </a:cubicBezTo>
                    <a:cubicBezTo>
                      <a:pt x="2608" y="185"/>
                      <a:pt x="2529" y="159"/>
                      <a:pt x="2477" y="107"/>
                    </a:cubicBezTo>
                    <a:cubicBezTo>
                      <a:pt x="2399" y="81"/>
                      <a:pt x="2347" y="55"/>
                      <a:pt x="2295" y="55"/>
                    </a:cubicBezTo>
                    <a:cubicBezTo>
                      <a:pt x="2166" y="22"/>
                      <a:pt x="2037" y="0"/>
                      <a:pt x="1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2127525" y="664175"/>
                <a:ext cx="48250" cy="70900"/>
              </a:xfrm>
              <a:custGeom>
                <a:avLst/>
                <a:gdLst/>
                <a:ahLst/>
                <a:cxnLst/>
                <a:rect l="l" t="t" r="r" b="b"/>
                <a:pathLst>
                  <a:path w="1930" h="2836" extrusionOk="0">
                    <a:moveTo>
                      <a:pt x="1242" y="0"/>
                    </a:moveTo>
                    <a:cubicBezTo>
                      <a:pt x="1206" y="0"/>
                      <a:pt x="1173" y="7"/>
                      <a:pt x="1147" y="20"/>
                    </a:cubicBezTo>
                    <a:cubicBezTo>
                      <a:pt x="1095" y="46"/>
                      <a:pt x="1043" y="46"/>
                      <a:pt x="1017" y="72"/>
                    </a:cubicBezTo>
                    <a:cubicBezTo>
                      <a:pt x="965" y="124"/>
                      <a:pt x="913" y="150"/>
                      <a:pt x="887" y="176"/>
                    </a:cubicBezTo>
                    <a:cubicBezTo>
                      <a:pt x="861" y="228"/>
                      <a:pt x="808" y="255"/>
                      <a:pt x="782" y="307"/>
                    </a:cubicBezTo>
                    <a:cubicBezTo>
                      <a:pt x="652" y="463"/>
                      <a:pt x="548" y="646"/>
                      <a:pt x="470" y="828"/>
                    </a:cubicBezTo>
                    <a:cubicBezTo>
                      <a:pt x="391" y="1011"/>
                      <a:pt x="339" y="1219"/>
                      <a:pt x="287" y="1402"/>
                    </a:cubicBezTo>
                    <a:lnTo>
                      <a:pt x="157" y="1558"/>
                    </a:lnTo>
                    <a:cubicBezTo>
                      <a:pt x="78" y="1636"/>
                      <a:pt x="52" y="1741"/>
                      <a:pt x="78" y="1845"/>
                    </a:cubicBezTo>
                    <a:cubicBezTo>
                      <a:pt x="78" y="1871"/>
                      <a:pt x="52" y="1897"/>
                      <a:pt x="52" y="1897"/>
                    </a:cubicBezTo>
                    <a:cubicBezTo>
                      <a:pt x="0" y="2027"/>
                      <a:pt x="0" y="2132"/>
                      <a:pt x="0" y="2262"/>
                    </a:cubicBezTo>
                    <a:cubicBezTo>
                      <a:pt x="0" y="2471"/>
                      <a:pt x="157" y="2653"/>
                      <a:pt x="339" y="2757"/>
                    </a:cubicBezTo>
                    <a:cubicBezTo>
                      <a:pt x="391" y="2783"/>
                      <a:pt x="443" y="2783"/>
                      <a:pt x="470" y="2783"/>
                    </a:cubicBezTo>
                    <a:lnTo>
                      <a:pt x="548" y="2810"/>
                    </a:lnTo>
                    <a:cubicBezTo>
                      <a:pt x="600" y="2836"/>
                      <a:pt x="652" y="2836"/>
                      <a:pt x="704" y="2836"/>
                    </a:cubicBezTo>
                    <a:cubicBezTo>
                      <a:pt x="808" y="2836"/>
                      <a:pt x="887" y="2810"/>
                      <a:pt x="965" y="2783"/>
                    </a:cubicBezTo>
                    <a:cubicBezTo>
                      <a:pt x="1173" y="2679"/>
                      <a:pt x="1356" y="2523"/>
                      <a:pt x="1486" y="2340"/>
                    </a:cubicBezTo>
                    <a:cubicBezTo>
                      <a:pt x="1617" y="2184"/>
                      <a:pt x="1721" y="1975"/>
                      <a:pt x="1799" y="1793"/>
                    </a:cubicBezTo>
                    <a:cubicBezTo>
                      <a:pt x="1851" y="1688"/>
                      <a:pt x="1877" y="1610"/>
                      <a:pt x="1903" y="1506"/>
                    </a:cubicBezTo>
                    <a:cubicBezTo>
                      <a:pt x="1930" y="1402"/>
                      <a:pt x="1930" y="1297"/>
                      <a:pt x="1930" y="1193"/>
                    </a:cubicBezTo>
                    <a:cubicBezTo>
                      <a:pt x="1930" y="1115"/>
                      <a:pt x="1930" y="1063"/>
                      <a:pt x="1930" y="1011"/>
                    </a:cubicBezTo>
                    <a:cubicBezTo>
                      <a:pt x="1930" y="958"/>
                      <a:pt x="1903" y="932"/>
                      <a:pt x="1903" y="880"/>
                    </a:cubicBezTo>
                    <a:cubicBezTo>
                      <a:pt x="1877" y="828"/>
                      <a:pt x="1825" y="776"/>
                      <a:pt x="1799" y="724"/>
                    </a:cubicBezTo>
                    <a:cubicBezTo>
                      <a:pt x="1773" y="646"/>
                      <a:pt x="1747" y="567"/>
                      <a:pt x="1695" y="515"/>
                    </a:cubicBezTo>
                    <a:cubicBezTo>
                      <a:pt x="1721" y="411"/>
                      <a:pt x="1695" y="281"/>
                      <a:pt x="1643" y="202"/>
                    </a:cubicBezTo>
                    <a:cubicBezTo>
                      <a:pt x="1591" y="150"/>
                      <a:pt x="1538" y="98"/>
                      <a:pt x="1486" y="72"/>
                    </a:cubicBezTo>
                    <a:cubicBezTo>
                      <a:pt x="1434" y="46"/>
                      <a:pt x="1408" y="20"/>
                      <a:pt x="1356" y="20"/>
                    </a:cubicBezTo>
                    <a:cubicBezTo>
                      <a:pt x="1317" y="7"/>
                      <a:pt x="1278" y="0"/>
                      <a:pt x="1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2366725" y="735925"/>
                <a:ext cx="88025" cy="108000"/>
              </a:xfrm>
              <a:custGeom>
                <a:avLst/>
                <a:gdLst/>
                <a:ahLst/>
                <a:cxnLst/>
                <a:rect l="l" t="t" r="r" b="b"/>
                <a:pathLst>
                  <a:path w="3521" h="4320" extrusionOk="0">
                    <a:moveTo>
                      <a:pt x="626" y="670"/>
                    </a:moveTo>
                    <a:cubicBezTo>
                      <a:pt x="626" y="696"/>
                      <a:pt x="600" y="722"/>
                      <a:pt x="600" y="748"/>
                    </a:cubicBezTo>
                    <a:lnTo>
                      <a:pt x="548" y="800"/>
                    </a:lnTo>
                    <a:cubicBezTo>
                      <a:pt x="574" y="774"/>
                      <a:pt x="574" y="748"/>
                      <a:pt x="600" y="722"/>
                    </a:cubicBezTo>
                    <a:lnTo>
                      <a:pt x="626" y="670"/>
                    </a:lnTo>
                    <a:close/>
                    <a:moveTo>
                      <a:pt x="939" y="3616"/>
                    </a:moveTo>
                    <a:cubicBezTo>
                      <a:pt x="965" y="3642"/>
                      <a:pt x="991" y="3694"/>
                      <a:pt x="1017" y="3720"/>
                    </a:cubicBezTo>
                    <a:cubicBezTo>
                      <a:pt x="1070" y="3746"/>
                      <a:pt x="1122" y="3798"/>
                      <a:pt x="1174" y="3824"/>
                    </a:cubicBezTo>
                    <a:cubicBezTo>
                      <a:pt x="1122" y="3824"/>
                      <a:pt x="1096" y="3824"/>
                      <a:pt x="1044" y="3798"/>
                    </a:cubicBezTo>
                    <a:lnTo>
                      <a:pt x="965" y="3746"/>
                    </a:lnTo>
                    <a:cubicBezTo>
                      <a:pt x="965" y="3746"/>
                      <a:pt x="939" y="3720"/>
                      <a:pt x="939" y="3720"/>
                    </a:cubicBezTo>
                    <a:cubicBezTo>
                      <a:pt x="939" y="3694"/>
                      <a:pt x="939" y="3668"/>
                      <a:pt x="939" y="3668"/>
                    </a:cubicBezTo>
                    <a:cubicBezTo>
                      <a:pt x="913" y="3642"/>
                      <a:pt x="913" y="3642"/>
                      <a:pt x="939" y="3616"/>
                    </a:cubicBezTo>
                    <a:close/>
                    <a:moveTo>
                      <a:pt x="836" y="1"/>
                    </a:moveTo>
                    <a:cubicBezTo>
                      <a:pt x="775" y="1"/>
                      <a:pt x="714" y="13"/>
                      <a:pt x="652" y="44"/>
                    </a:cubicBezTo>
                    <a:cubicBezTo>
                      <a:pt x="548" y="70"/>
                      <a:pt x="470" y="122"/>
                      <a:pt x="418" y="200"/>
                    </a:cubicBezTo>
                    <a:cubicBezTo>
                      <a:pt x="340" y="252"/>
                      <a:pt x="287" y="305"/>
                      <a:pt x="235" y="383"/>
                    </a:cubicBezTo>
                    <a:cubicBezTo>
                      <a:pt x="105" y="513"/>
                      <a:pt x="27" y="722"/>
                      <a:pt x="1" y="930"/>
                    </a:cubicBezTo>
                    <a:cubicBezTo>
                      <a:pt x="1" y="1295"/>
                      <a:pt x="183" y="1634"/>
                      <a:pt x="496" y="1843"/>
                    </a:cubicBezTo>
                    <a:cubicBezTo>
                      <a:pt x="548" y="1869"/>
                      <a:pt x="600" y="1921"/>
                      <a:pt x="626" y="1947"/>
                    </a:cubicBezTo>
                    <a:cubicBezTo>
                      <a:pt x="679" y="1999"/>
                      <a:pt x="731" y="2025"/>
                      <a:pt x="783" y="2077"/>
                    </a:cubicBezTo>
                    <a:cubicBezTo>
                      <a:pt x="861" y="2156"/>
                      <a:pt x="913" y="2208"/>
                      <a:pt x="991" y="2260"/>
                    </a:cubicBezTo>
                    <a:cubicBezTo>
                      <a:pt x="1070" y="2312"/>
                      <a:pt x="1148" y="2364"/>
                      <a:pt x="1226" y="2416"/>
                    </a:cubicBezTo>
                    <a:lnTo>
                      <a:pt x="1278" y="2442"/>
                    </a:lnTo>
                    <a:cubicBezTo>
                      <a:pt x="1200" y="2495"/>
                      <a:pt x="1148" y="2547"/>
                      <a:pt x="1070" y="2625"/>
                    </a:cubicBezTo>
                    <a:cubicBezTo>
                      <a:pt x="1044" y="2651"/>
                      <a:pt x="1017" y="2677"/>
                      <a:pt x="1017" y="2729"/>
                    </a:cubicBezTo>
                    <a:cubicBezTo>
                      <a:pt x="965" y="2755"/>
                      <a:pt x="939" y="2807"/>
                      <a:pt x="887" y="2834"/>
                    </a:cubicBezTo>
                    <a:cubicBezTo>
                      <a:pt x="679" y="3068"/>
                      <a:pt x="548" y="3329"/>
                      <a:pt x="522" y="3642"/>
                    </a:cubicBezTo>
                    <a:cubicBezTo>
                      <a:pt x="522" y="3720"/>
                      <a:pt x="548" y="3798"/>
                      <a:pt x="574" y="3903"/>
                    </a:cubicBezTo>
                    <a:cubicBezTo>
                      <a:pt x="600" y="3981"/>
                      <a:pt x="652" y="4033"/>
                      <a:pt x="731" y="4111"/>
                    </a:cubicBezTo>
                    <a:lnTo>
                      <a:pt x="757" y="4137"/>
                    </a:lnTo>
                    <a:cubicBezTo>
                      <a:pt x="783" y="4137"/>
                      <a:pt x="809" y="4163"/>
                      <a:pt x="861" y="4189"/>
                    </a:cubicBezTo>
                    <a:cubicBezTo>
                      <a:pt x="887" y="4189"/>
                      <a:pt x="939" y="4215"/>
                      <a:pt x="991" y="4241"/>
                    </a:cubicBezTo>
                    <a:cubicBezTo>
                      <a:pt x="1096" y="4268"/>
                      <a:pt x="1200" y="4268"/>
                      <a:pt x="1330" y="4294"/>
                    </a:cubicBezTo>
                    <a:cubicBezTo>
                      <a:pt x="1409" y="4294"/>
                      <a:pt x="1513" y="4320"/>
                      <a:pt x="1591" y="4320"/>
                    </a:cubicBezTo>
                    <a:cubicBezTo>
                      <a:pt x="1643" y="4294"/>
                      <a:pt x="1695" y="4294"/>
                      <a:pt x="1721" y="4294"/>
                    </a:cubicBezTo>
                    <a:lnTo>
                      <a:pt x="1826" y="4268"/>
                    </a:lnTo>
                    <a:lnTo>
                      <a:pt x="2008" y="4268"/>
                    </a:lnTo>
                    <a:cubicBezTo>
                      <a:pt x="2086" y="4241"/>
                      <a:pt x="2191" y="4215"/>
                      <a:pt x="2269" y="4163"/>
                    </a:cubicBezTo>
                    <a:cubicBezTo>
                      <a:pt x="2399" y="4085"/>
                      <a:pt x="2530" y="4007"/>
                      <a:pt x="2660" y="3903"/>
                    </a:cubicBezTo>
                    <a:cubicBezTo>
                      <a:pt x="2816" y="3772"/>
                      <a:pt x="2947" y="3642"/>
                      <a:pt x="3077" y="3485"/>
                    </a:cubicBezTo>
                    <a:cubicBezTo>
                      <a:pt x="3129" y="3433"/>
                      <a:pt x="3181" y="3355"/>
                      <a:pt x="3234" y="3277"/>
                    </a:cubicBezTo>
                    <a:cubicBezTo>
                      <a:pt x="3260" y="3225"/>
                      <a:pt x="3286" y="3172"/>
                      <a:pt x="3286" y="3120"/>
                    </a:cubicBezTo>
                    <a:cubicBezTo>
                      <a:pt x="3312" y="3068"/>
                      <a:pt x="3312" y="3042"/>
                      <a:pt x="3312" y="3016"/>
                    </a:cubicBezTo>
                    <a:cubicBezTo>
                      <a:pt x="3312" y="2990"/>
                      <a:pt x="3338" y="2964"/>
                      <a:pt x="3338" y="2938"/>
                    </a:cubicBezTo>
                    <a:cubicBezTo>
                      <a:pt x="3442" y="2781"/>
                      <a:pt x="3494" y="2599"/>
                      <a:pt x="3494" y="2416"/>
                    </a:cubicBezTo>
                    <a:cubicBezTo>
                      <a:pt x="3520" y="2260"/>
                      <a:pt x="3468" y="2077"/>
                      <a:pt x="3416" y="1921"/>
                    </a:cubicBezTo>
                    <a:cubicBezTo>
                      <a:pt x="3338" y="1765"/>
                      <a:pt x="3260" y="1634"/>
                      <a:pt x="3181" y="1504"/>
                    </a:cubicBezTo>
                    <a:cubicBezTo>
                      <a:pt x="3103" y="1374"/>
                      <a:pt x="3025" y="1269"/>
                      <a:pt x="2947" y="1165"/>
                    </a:cubicBezTo>
                    <a:cubicBezTo>
                      <a:pt x="2895" y="1113"/>
                      <a:pt x="2843" y="1035"/>
                      <a:pt x="2764" y="982"/>
                    </a:cubicBezTo>
                    <a:cubicBezTo>
                      <a:pt x="2634" y="852"/>
                      <a:pt x="2478" y="774"/>
                      <a:pt x="2321" y="696"/>
                    </a:cubicBezTo>
                    <a:cubicBezTo>
                      <a:pt x="2191" y="670"/>
                      <a:pt x="2086" y="644"/>
                      <a:pt x="1982" y="617"/>
                    </a:cubicBezTo>
                    <a:lnTo>
                      <a:pt x="1930" y="591"/>
                    </a:lnTo>
                    <a:cubicBezTo>
                      <a:pt x="1878" y="565"/>
                      <a:pt x="1852" y="539"/>
                      <a:pt x="1800" y="513"/>
                    </a:cubicBezTo>
                    <a:cubicBezTo>
                      <a:pt x="1774" y="487"/>
                      <a:pt x="1721" y="461"/>
                      <a:pt x="1695" y="435"/>
                    </a:cubicBezTo>
                    <a:lnTo>
                      <a:pt x="1669" y="435"/>
                    </a:lnTo>
                    <a:cubicBezTo>
                      <a:pt x="1539" y="305"/>
                      <a:pt x="1409" y="174"/>
                      <a:pt x="1252" y="96"/>
                    </a:cubicBezTo>
                    <a:lnTo>
                      <a:pt x="1200" y="96"/>
                    </a:lnTo>
                    <a:cubicBezTo>
                      <a:pt x="1122" y="44"/>
                      <a:pt x="1044" y="18"/>
                      <a:pt x="965" y="18"/>
                    </a:cubicBezTo>
                    <a:cubicBezTo>
                      <a:pt x="922" y="7"/>
                      <a:pt x="879"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2486650" y="847575"/>
                <a:ext cx="99100" cy="132575"/>
              </a:xfrm>
              <a:custGeom>
                <a:avLst/>
                <a:gdLst/>
                <a:ahLst/>
                <a:cxnLst/>
                <a:rect l="l" t="t" r="r" b="b"/>
                <a:pathLst>
                  <a:path w="3964" h="5303" extrusionOk="0">
                    <a:moveTo>
                      <a:pt x="2869" y="0"/>
                    </a:moveTo>
                    <a:cubicBezTo>
                      <a:pt x="2712" y="0"/>
                      <a:pt x="2556" y="30"/>
                      <a:pt x="2400" y="88"/>
                    </a:cubicBezTo>
                    <a:cubicBezTo>
                      <a:pt x="2217" y="140"/>
                      <a:pt x="2035" y="219"/>
                      <a:pt x="1878" y="297"/>
                    </a:cubicBezTo>
                    <a:cubicBezTo>
                      <a:pt x="1696" y="375"/>
                      <a:pt x="1513" y="479"/>
                      <a:pt x="1357" y="584"/>
                    </a:cubicBezTo>
                    <a:cubicBezTo>
                      <a:pt x="1252" y="662"/>
                      <a:pt x="1174" y="714"/>
                      <a:pt x="1070" y="792"/>
                    </a:cubicBezTo>
                    <a:cubicBezTo>
                      <a:pt x="992" y="870"/>
                      <a:pt x="913" y="949"/>
                      <a:pt x="835" y="1027"/>
                    </a:cubicBezTo>
                    <a:lnTo>
                      <a:pt x="757" y="1105"/>
                    </a:lnTo>
                    <a:cubicBezTo>
                      <a:pt x="705" y="1131"/>
                      <a:pt x="679" y="1183"/>
                      <a:pt x="627" y="1235"/>
                    </a:cubicBezTo>
                    <a:lnTo>
                      <a:pt x="601" y="1262"/>
                    </a:lnTo>
                    <a:cubicBezTo>
                      <a:pt x="522" y="1340"/>
                      <a:pt x="444" y="1444"/>
                      <a:pt x="392" y="1548"/>
                    </a:cubicBezTo>
                    <a:cubicBezTo>
                      <a:pt x="314" y="1653"/>
                      <a:pt x="236" y="1757"/>
                      <a:pt x="183" y="1861"/>
                    </a:cubicBezTo>
                    <a:cubicBezTo>
                      <a:pt x="131" y="1992"/>
                      <a:pt x="79" y="2122"/>
                      <a:pt x="53" y="2252"/>
                    </a:cubicBezTo>
                    <a:cubicBezTo>
                      <a:pt x="1" y="2461"/>
                      <a:pt x="1" y="2696"/>
                      <a:pt x="79" y="2904"/>
                    </a:cubicBezTo>
                    <a:cubicBezTo>
                      <a:pt x="105" y="2982"/>
                      <a:pt x="131" y="3061"/>
                      <a:pt x="157" y="3165"/>
                    </a:cubicBezTo>
                    <a:cubicBezTo>
                      <a:pt x="210" y="3321"/>
                      <a:pt x="262" y="3478"/>
                      <a:pt x="288" y="3608"/>
                    </a:cubicBezTo>
                    <a:cubicBezTo>
                      <a:pt x="288" y="3712"/>
                      <a:pt x="314" y="3791"/>
                      <a:pt x="340" y="3869"/>
                    </a:cubicBezTo>
                    <a:cubicBezTo>
                      <a:pt x="340" y="3921"/>
                      <a:pt x="366" y="3973"/>
                      <a:pt x="392" y="4025"/>
                    </a:cubicBezTo>
                    <a:cubicBezTo>
                      <a:pt x="418" y="4077"/>
                      <a:pt x="470" y="4129"/>
                      <a:pt x="496" y="4156"/>
                    </a:cubicBezTo>
                    <a:cubicBezTo>
                      <a:pt x="522" y="4182"/>
                      <a:pt x="548" y="4208"/>
                      <a:pt x="575" y="4208"/>
                    </a:cubicBezTo>
                    <a:lnTo>
                      <a:pt x="679" y="4260"/>
                    </a:lnTo>
                    <a:lnTo>
                      <a:pt x="783" y="4260"/>
                    </a:lnTo>
                    <a:cubicBezTo>
                      <a:pt x="861" y="4390"/>
                      <a:pt x="966" y="4547"/>
                      <a:pt x="1096" y="4651"/>
                    </a:cubicBezTo>
                    <a:cubicBezTo>
                      <a:pt x="1252" y="4833"/>
                      <a:pt x="1435" y="4964"/>
                      <a:pt x="1643" y="5068"/>
                    </a:cubicBezTo>
                    <a:lnTo>
                      <a:pt x="1670" y="5094"/>
                    </a:lnTo>
                    <a:cubicBezTo>
                      <a:pt x="1748" y="5120"/>
                      <a:pt x="1826" y="5146"/>
                      <a:pt x="1904" y="5172"/>
                    </a:cubicBezTo>
                    <a:cubicBezTo>
                      <a:pt x="2008" y="5225"/>
                      <a:pt x="2113" y="5251"/>
                      <a:pt x="2217" y="5277"/>
                    </a:cubicBezTo>
                    <a:cubicBezTo>
                      <a:pt x="2321" y="5277"/>
                      <a:pt x="2400" y="5303"/>
                      <a:pt x="2504" y="5303"/>
                    </a:cubicBezTo>
                    <a:lnTo>
                      <a:pt x="2843" y="5303"/>
                    </a:lnTo>
                    <a:cubicBezTo>
                      <a:pt x="3051" y="5277"/>
                      <a:pt x="3234" y="5198"/>
                      <a:pt x="3390" y="5094"/>
                    </a:cubicBezTo>
                    <a:cubicBezTo>
                      <a:pt x="3547" y="4964"/>
                      <a:pt x="3677" y="4781"/>
                      <a:pt x="3781" y="4599"/>
                    </a:cubicBezTo>
                    <a:cubicBezTo>
                      <a:pt x="3807" y="4494"/>
                      <a:pt x="3834" y="4416"/>
                      <a:pt x="3860" y="4312"/>
                    </a:cubicBezTo>
                    <a:cubicBezTo>
                      <a:pt x="3886" y="4234"/>
                      <a:pt x="3886" y="4156"/>
                      <a:pt x="3886" y="4103"/>
                    </a:cubicBezTo>
                    <a:cubicBezTo>
                      <a:pt x="3886" y="4051"/>
                      <a:pt x="3886" y="3999"/>
                      <a:pt x="3860" y="3947"/>
                    </a:cubicBezTo>
                    <a:lnTo>
                      <a:pt x="3860" y="3921"/>
                    </a:lnTo>
                    <a:cubicBezTo>
                      <a:pt x="3860" y="3869"/>
                      <a:pt x="3834" y="3843"/>
                      <a:pt x="3834" y="3791"/>
                    </a:cubicBezTo>
                    <a:cubicBezTo>
                      <a:pt x="3781" y="3686"/>
                      <a:pt x="3703" y="3582"/>
                      <a:pt x="3625" y="3504"/>
                    </a:cubicBezTo>
                    <a:cubicBezTo>
                      <a:pt x="3469" y="3347"/>
                      <a:pt x="3286" y="3217"/>
                      <a:pt x="3104" y="3113"/>
                    </a:cubicBezTo>
                    <a:lnTo>
                      <a:pt x="2999" y="3034"/>
                    </a:lnTo>
                    <a:cubicBezTo>
                      <a:pt x="2921" y="2982"/>
                      <a:pt x="2843" y="2930"/>
                      <a:pt x="2739" y="2878"/>
                    </a:cubicBezTo>
                    <a:cubicBezTo>
                      <a:pt x="2869" y="2774"/>
                      <a:pt x="2973" y="2696"/>
                      <a:pt x="3077" y="2591"/>
                    </a:cubicBezTo>
                    <a:cubicBezTo>
                      <a:pt x="3208" y="2487"/>
                      <a:pt x="3312" y="2357"/>
                      <a:pt x="3442" y="2252"/>
                    </a:cubicBezTo>
                    <a:cubicBezTo>
                      <a:pt x="3521" y="2148"/>
                      <a:pt x="3573" y="2070"/>
                      <a:pt x="3651" y="1965"/>
                    </a:cubicBezTo>
                    <a:cubicBezTo>
                      <a:pt x="3703" y="1887"/>
                      <a:pt x="3755" y="1809"/>
                      <a:pt x="3807" y="1705"/>
                    </a:cubicBezTo>
                    <a:cubicBezTo>
                      <a:pt x="3860" y="1600"/>
                      <a:pt x="3886" y="1496"/>
                      <a:pt x="3912" y="1392"/>
                    </a:cubicBezTo>
                    <a:cubicBezTo>
                      <a:pt x="3938" y="1288"/>
                      <a:pt x="3964" y="1183"/>
                      <a:pt x="3938" y="1079"/>
                    </a:cubicBezTo>
                    <a:cubicBezTo>
                      <a:pt x="3938" y="1053"/>
                      <a:pt x="3938" y="1001"/>
                      <a:pt x="3938" y="975"/>
                    </a:cubicBezTo>
                    <a:lnTo>
                      <a:pt x="3938" y="949"/>
                    </a:lnTo>
                    <a:cubicBezTo>
                      <a:pt x="3938" y="897"/>
                      <a:pt x="3912" y="844"/>
                      <a:pt x="3886" y="792"/>
                    </a:cubicBezTo>
                    <a:cubicBezTo>
                      <a:pt x="3860" y="688"/>
                      <a:pt x="3834" y="610"/>
                      <a:pt x="3781" y="532"/>
                    </a:cubicBezTo>
                    <a:cubicBezTo>
                      <a:pt x="3729" y="427"/>
                      <a:pt x="3651" y="323"/>
                      <a:pt x="3573" y="245"/>
                    </a:cubicBezTo>
                    <a:cubicBezTo>
                      <a:pt x="3521" y="193"/>
                      <a:pt x="3442" y="140"/>
                      <a:pt x="3364" y="114"/>
                    </a:cubicBezTo>
                    <a:lnTo>
                      <a:pt x="3338" y="114"/>
                    </a:lnTo>
                    <a:cubicBezTo>
                      <a:pt x="3234" y="62"/>
                      <a:pt x="3130" y="10"/>
                      <a:pt x="3025" y="10"/>
                    </a:cubicBezTo>
                    <a:cubicBezTo>
                      <a:pt x="2973" y="4"/>
                      <a:pt x="2921" y="0"/>
                      <a:pt x="28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2285900" y="407850"/>
                <a:ext cx="88025" cy="99875"/>
              </a:xfrm>
              <a:custGeom>
                <a:avLst/>
                <a:gdLst/>
                <a:ahLst/>
                <a:cxnLst/>
                <a:rect l="l" t="t" r="r" b="b"/>
                <a:pathLst>
                  <a:path w="3521" h="3995" extrusionOk="0">
                    <a:moveTo>
                      <a:pt x="470" y="1226"/>
                    </a:moveTo>
                    <a:cubicBezTo>
                      <a:pt x="447" y="1249"/>
                      <a:pt x="444" y="1252"/>
                      <a:pt x="444" y="1269"/>
                    </a:cubicBezTo>
                    <a:lnTo>
                      <a:pt x="444" y="1269"/>
                    </a:lnTo>
                    <a:cubicBezTo>
                      <a:pt x="453" y="1255"/>
                      <a:pt x="461" y="1240"/>
                      <a:pt x="470" y="1226"/>
                    </a:cubicBezTo>
                    <a:close/>
                    <a:moveTo>
                      <a:pt x="1930" y="444"/>
                    </a:moveTo>
                    <a:lnTo>
                      <a:pt x="1904" y="470"/>
                    </a:lnTo>
                    <a:lnTo>
                      <a:pt x="1956" y="522"/>
                    </a:lnTo>
                    <a:lnTo>
                      <a:pt x="2008" y="600"/>
                    </a:lnTo>
                    <a:cubicBezTo>
                      <a:pt x="2008" y="626"/>
                      <a:pt x="2034" y="652"/>
                      <a:pt x="2034" y="678"/>
                    </a:cubicBezTo>
                    <a:cubicBezTo>
                      <a:pt x="2060" y="704"/>
                      <a:pt x="2034" y="730"/>
                      <a:pt x="2034" y="783"/>
                    </a:cubicBezTo>
                    <a:cubicBezTo>
                      <a:pt x="2034" y="913"/>
                      <a:pt x="2008" y="1017"/>
                      <a:pt x="1956" y="1148"/>
                    </a:cubicBezTo>
                    <a:cubicBezTo>
                      <a:pt x="1930" y="1200"/>
                      <a:pt x="1904" y="1278"/>
                      <a:pt x="1878" y="1356"/>
                    </a:cubicBezTo>
                    <a:cubicBezTo>
                      <a:pt x="1852" y="1408"/>
                      <a:pt x="1800" y="1513"/>
                      <a:pt x="1774" y="1591"/>
                    </a:cubicBezTo>
                    <a:cubicBezTo>
                      <a:pt x="1669" y="1799"/>
                      <a:pt x="1565" y="2008"/>
                      <a:pt x="1435" y="2191"/>
                    </a:cubicBezTo>
                    <a:cubicBezTo>
                      <a:pt x="1409" y="2243"/>
                      <a:pt x="1356" y="2295"/>
                      <a:pt x="1304" y="2347"/>
                    </a:cubicBezTo>
                    <a:lnTo>
                      <a:pt x="1252" y="2425"/>
                    </a:lnTo>
                    <a:cubicBezTo>
                      <a:pt x="1226" y="2451"/>
                      <a:pt x="1200" y="2503"/>
                      <a:pt x="1174" y="2556"/>
                    </a:cubicBezTo>
                    <a:cubicBezTo>
                      <a:pt x="1148" y="2634"/>
                      <a:pt x="1174" y="2712"/>
                      <a:pt x="1252" y="2764"/>
                    </a:cubicBezTo>
                    <a:cubicBezTo>
                      <a:pt x="1278" y="2790"/>
                      <a:pt x="1304" y="2816"/>
                      <a:pt x="1356" y="2816"/>
                    </a:cubicBezTo>
                    <a:cubicBezTo>
                      <a:pt x="1372" y="2824"/>
                      <a:pt x="1389" y="2827"/>
                      <a:pt x="1407" y="2827"/>
                    </a:cubicBezTo>
                    <a:cubicBezTo>
                      <a:pt x="1450" y="2827"/>
                      <a:pt x="1494" y="2809"/>
                      <a:pt x="1513" y="2790"/>
                    </a:cubicBezTo>
                    <a:cubicBezTo>
                      <a:pt x="1591" y="2738"/>
                      <a:pt x="1669" y="2686"/>
                      <a:pt x="1721" y="2634"/>
                    </a:cubicBezTo>
                    <a:lnTo>
                      <a:pt x="1956" y="2477"/>
                    </a:lnTo>
                    <a:cubicBezTo>
                      <a:pt x="2113" y="2347"/>
                      <a:pt x="2295" y="2243"/>
                      <a:pt x="2478" y="2138"/>
                    </a:cubicBezTo>
                    <a:cubicBezTo>
                      <a:pt x="2530" y="2112"/>
                      <a:pt x="2582" y="2112"/>
                      <a:pt x="2634" y="2086"/>
                    </a:cubicBezTo>
                    <a:cubicBezTo>
                      <a:pt x="2712" y="2060"/>
                      <a:pt x="2790" y="2060"/>
                      <a:pt x="2869" y="2060"/>
                    </a:cubicBezTo>
                    <a:lnTo>
                      <a:pt x="2947" y="2060"/>
                    </a:lnTo>
                    <a:lnTo>
                      <a:pt x="2999" y="2112"/>
                    </a:lnTo>
                    <a:cubicBezTo>
                      <a:pt x="2999" y="2112"/>
                      <a:pt x="3025" y="2138"/>
                      <a:pt x="3025" y="2138"/>
                    </a:cubicBezTo>
                    <a:cubicBezTo>
                      <a:pt x="3051" y="2164"/>
                      <a:pt x="3051" y="2191"/>
                      <a:pt x="3051" y="2217"/>
                    </a:cubicBezTo>
                    <a:cubicBezTo>
                      <a:pt x="3051" y="2269"/>
                      <a:pt x="3051" y="2321"/>
                      <a:pt x="3051" y="2373"/>
                    </a:cubicBezTo>
                    <a:cubicBezTo>
                      <a:pt x="3051" y="2399"/>
                      <a:pt x="3051" y="2399"/>
                      <a:pt x="3051" y="2425"/>
                    </a:cubicBezTo>
                    <a:lnTo>
                      <a:pt x="3051" y="2451"/>
                    </a:lnTo>
                    <a:cubicBezTo>
                      <a:pt x="2973" y="2556"/>
                      <a:pt x="2895" y="2660"/>
                      <a:pt x="2790" y="2738"/>
                    </a:cubicBezTo>
                    <a:cubicBezTo>
                      <a:pt x="2608" y="2894"/>
                      <a:pt x="2399" y="3025"/>
                      <a:pt x="2165" y="3129"/>
                    </a:cubicBezTo>
                    <a:cubicBezTo>
                      <a:pt x="2060" y="3181"/>
                      <a:pt x="1930" y="3233"/>
                      <a:pt x="1800" y="3259"/>
                    </a:cubicBezTo>
                    <a:lnTo>
                      <a:pt x="1643" y="3259"/>
                    </a:lnTo>
                    <a:cubicBezTo>
                      <a:pt x="1565" y="3207"/>
                      <a:pt x="1487" y="3155"/>
                      <a:pt x="1435" y="3077"/>
                    </a:cubicBezTo>
                    <a:cubicBezTo>
                      <a:pt x="1330" y="2947"/>
                      <a:pt x="1252" y="2842"/>
                      <a:pt x="1148" y="2712"/>
                    </a:cubicBezTo>
                    <a:cubicBezTo>
                      <a:pt x="1070" y="2582"/>
                      <a:pt x="965" y="2425"/>
                      <a:pt x="861" y="2269"/>
                    </a:cubicBezTo>
                    <a:cubicBezTo>
                      <a:pt x="818" y="2204"/>
                      <a:pt x="722" y="2158"/>
                      <a:pt x="632" y="2158"/>
                    </a:cubicBezTo>
                    <a:cubicBezTo>
                      <a:pt x="612" y="2158"/>
                      <a:pt x="593" y="2160"/>
                      <a:pt x="574" y="2164"/>
                    </a:cubicBezTo>
                    <a:cubicBezTo>
                      <a:pt x="574" y="2112"/>
                      <a:pt x="600" y="2086"/>
                      <a:pt x="600" y="2034"/>
                    </a:cubicBezTo>
                    <a:cubicBezTo>
                      <a:pt x="626" y="1982"/>
                      <a:pt x="653" y="1904"/>
                      <a:pt x="679" y="1826"/>
                    </a:cubicBezTo>
                    <a:cubicBezTo>
                      <a:pt x="731" y="1773"/>
                      <a:pt x="757" y="1721"/>
                      <a:pt x="783" y="1643"/>
                    </a:cubicBezTo>
                    <a:cubicBezTo>
                      <a:pt x="809" y="1591"/>
                      <a:pt x="861" y="1513"/>
                      <a:pt x="887" y="1461"/>
                    </a:cubicBezTo>
                    <a:lnTo>
                      <a:pt x="991" y="1278"/>
                    </a:lnTo>
                    <a:lnTo>
                      <a:pt x="1148" y="1069"/>
                    </a:lnTo>
                    <a:cubicBezTo>
                      <a:pt x="1278" y="887"/>
                      <a:pt x="1435" y="730"/>
                      <a:pt x="1591" y="574"/>
                    </a:cubicBezTo>
                    <a:cubicBezTo>
                      <a:pt x="1643" y="522"/>
                      <a:pt x="1669" y="496"/>
                      <a:pt x="1721" y="470"/>
                    </a:cubicBezTo>
                    <a:cubicBezTo>
                      <a:pt x="1774" y="470"/>
                      <a:pt x="1800" y="444"/>
                      <a:pt x="1852" y="444"/>
                    </a:cubicBezTo>
                    <a:close/>
                    <a:moveTo>
                      <a:pt x="600" y="2816"/>
                    </a:moveTo>
                    <a:lnTo>
                      <a:pt x="600" y="2816"/>
                    </a:lnTo>
                    <a:cubicBezTo>
                      <a:pt x="705" y="2999"/>
                      <a:pt x="835" y="3155"/>
                      <a:pt x="939" y="3312"/>
                    </a:cubicBezTo>
                    <a:cubicBezTo>
                      <a:pt x="991" y="3364"/>
                      <a:pt x="1044" y="3416"/>
                      <a:pt x="1070" y="3468"/>
                    </a:cubicBezTo>
                    <a:cubicBezTo>
                      <a:pt x="1044" y="3468"/>
                      <a:pt x="1018" y="3442"/>
                      <a:pt x="991" y="3442"/>
                    </a:cubicBezTo>
                    <a:cubicBezTo>
                      <a:pt x="939" y="3390"/>
                      <a:pt x="913" y="3364"/>
                      <a:pt x="861" y="3312"/>
                    </a:cubicBezTo>
                    <a:cubicBezTo>
                      <a:pt x="783" y="3207"/>
                      <a:pt x="705" y="3103"/>
                      <a:pt x="653" y="2999"/>
                    </a:cubicBezTo>
                    <a:cubicBezTo>
                      <a:pt x="626" y="2947"/>
                      <a:pt x="600" y="2868"/>
                      <a:pt x="600" y="2816"/>
                    </a:cubicBezTo>
                    <a:close/>
                    <a:moveTo>
                      <a:pt x="1800" y="0"/>
                    </a:moveTo>
                    <a:cubicBezTo>
                      <a:pt x="1695" y="0"/>
                      <a:pt x="1617" y="27"/>
                      <a:pt x="1539" y="53"/>
                    </a:cubicBezTo>
                    <a:cubicBezTo>
                      <a:pt x="1513" y="79"/>
                      <a:pt x="1461" y="105"/>
                      <a:pt x="1409" y="131"/>
                    </a:cubicBezTo>
                    <a:cubicBezTo>
                      <a:pt x="1356" y="157"/>
                      <a:pt x="1304" y="209"/>
                      <a:pt x="1252" y="235"/>
                    </a:cubicBezTo>
                    <a:cubicBezTo>
                      <a:pt x="939" y="548"/>
                      <a:pt x="679" y="887"/>
                      <a:pt x="444" y="1278"/>
                    </a:cubicBezTo>
                    <a:cubicBezTo>
                      <a:pt x="444" y="1275"/>
                      <a:pt x="444" y="1272"/>
                      <a:pt x="444" y="1269"/>
                    </a:cubicBezTo>
                    <a:lnTo>
                      <a:pt x="444" y="1269"/>
                    </a:lnTo>
                    <a:cubicBezTo>
                      <a:pt x="374" y="1385"/>
                      <a:pt x="305" y="1501"/>
                      <a:pt x="235" y="1617"/>
                    </a:cubicBezTo>
                    <a:cubicBezTo>
                      <a:pt x="209" y="1669"/>
                      <a:pt x="183" y="1721"/>
                      <a:pt x="157" y="1773"/>
                    </a:cubicBezTo>
                    <a:cubicBezTo>
                      <a:pt x="131" y="1878"/>
                      <a:pt x="105" y="1956"/>
                      <a:pt x="79" y="2060"/>
                    </a:cubicBezTo>
                    <a:cubicBezTo>
                      <a:pt x="53" y="2138"/>
                      <a:pt x="27" y="2243"/>
                      <a:pt x="27" y="2321"/>
                    </a:cubicBezTo>
                    <a:cubicBezTo>
                      <a:pt x="1" y="2503"/>
                      <a:pt x="1" y="2660"/>
                      <a:pt x="27" y="2842"/>
                    </a:cubicBezTo>
                    <a:cubicBezTo>
                      <a:pt x="27" y="2894"/>
                      <a:pt x="27" y="2947"/>
                      <a:pt x="53" y="2999"/>
                    </a:cubicBezTo>
                    <a:cubicBezTo>
                      <a:pt x="79" y="3103"/>
                      <a:pt x="105" y="3181"/>
                      <a:pt x="157" y="3286"/>
                    </a:cubicBezTo>
                    <a:cubicBezTo>
                      <a:pt x="235" y="3442"/>
                      <a:pt x="340" y="3598"/>
                      <a:pt x="470" y="3729"/>
                    </a:cubicBezTo>
                    <a:cubicBezTo>
                      <a:pt x="548" y="3781"/>
                      <a:pt x="626" y="3833"/>
                      <a:pt x="705" y="3885"/>
                    </a:cubicBezTo>
                    <a:cubicBezTo>
                      <a:pt x="809" y="3937"/>
                      <a:pt x="913" y="3989"/>
                      <a:pt x="1044" y="3989"/>
                    </a:cubicBezTo>
                    <a:cubicBezTo>
                      <a:pt x="1060" y="3993"/>
                      <a:pt x="1077" y="3994"/>
                      <a:pt x="1093" y="3994"/>
                    </a:cubicBezTo>
                    <a:cubicBezTo>
                      <a:pt x="1205" y="3994"/>
                      <a:pt x="1308" y="3917"/>
                      <a:pt x="1330" y="3781"/>
                    </a:cubicBezTo>
                    <a:cubicBezTo>
                      <a:pt x="1330" y="3755"/>
                      <a:pt x="1330" y="3729"/>
                      <a:pt x="1330" y="3703"/>
                    </a:cubicBezTo>
                    <a:lnTo>
                      <a:pt x="1383" y="3729"/>
                    </a:lnTo>
                    <a:cubicBezTo>
                      <a:pt x="1409" y="3755"/>
                      <a:pt x="1461" y="3781"/>
                      <a:pt x="1487" y="3781"/>
                    </a:cubicBezTo>
                    <a:cubicBezTo>
                      <a:pt x="1591" y="3807"/>
                      <a:pt x="1695" y="3807"/>
                      <a:pt x="1800" y="3807"/>
                    </a:cubicBezTo>
                    <a:cubicBezTo>
                      <a:pt x="1878" y="3781"/>
                      <a:pt x="1956" y="3781"/>
                      <a:pt x="2060" y="3755"/>
                    </a:cubicBezTo>
                    <a:cubicBezTo>
                      <a:pt x="2139" y="3729"/>
                      <a:pt x="2217" y="3677"/>
                      <a:pt x="2295" y="3651"/>
                    </a:cubicBezTo>
                    <a:cubicBezTo>
                      <a:pt x="2425" y="3598"/>
                      <a:pt x="2530" y="3520"/>
                      <a:pt x="2608" y="3468"/>
                    </a:cubicBezTo>
                    <a:cubicBezTo>
                      <a:pt x="2686" y="3442"/>
                      <a:pt x="2712" y="3390"/>
                      <a:pt x="2764" y="3364"/>
                    </a:cubicBezTo>
                    <a:lnTo>
                      <a:pt x="2869" y="3312"/>
                    </a:lnTo>
                    <a:cubicBezTo>
                      <a:pt x="2947" y="3233"/>
                      <a:pt x="3025" y="3181"/>
                      <a:pt x="3077" y="3129"/>
                    </a:cubicBezTo>
                    <a:cubicBezTo>
                      <a:pt x="3208" y="2999"/>
                      <a:pt x="3312" y="2868"/>
                      <a:pt x="3416" y="2738"/>
                    </a:cubicBezTo>
                    <a:cubicBezTo>
                      <a:pt x="3442" y="2660"/>
                      <a:pt x="3494" y="2582"/>
                      <a:pt x="3494" y="2503"/>
                    </a:cubicBezTo>
                    <a:cubicBezTo>
                      <a:pt x="3520" y="2399"/>
                      <a:pt x="3520" y="2321"/>
                      <a:pt x="3494" y="2217"/>
                    </a:cubicBezTo>
                    <a:cubicBezTo>
                      <a:pt x="3494" y="2138"/>
                      <a:pt x="3468" y="2060"/>
                      <a:pt x="3442" y="1982"/>
                    </a:cubicBezTo>
                    <a:cubicBezTo>
                      <a:pt x="3390" y="1904"/>
                      <a:pt x="3338" y="1826"/>
                      <a:pt x="3260" y="1773"/>
                    </a:cubicBezTo>
                    <a:cubicBezTo>
                      <a:pt x="3182" y="1695"/>
                      <a:pt x="3103" y="1669"/>
                      <a:pt x="3025" y="1643"/>
                    </a:cubicBezTo>
                    <a:cubicBezTo>
                      <a:pt x="2973" y="1630"/>
                      <a:pt x="2914" y="1623"/>
                      <a:pt x="2856" y="1623"/>
                    </a:cubicBezTo>
                    <a:cubicBezTo>
                      <a:pt x="2797" y="1623"/>
                      <a:pt x="2738" y="1630"/>
                      <a:pt x="2686" y="1643"/>
                    </a:cubicBezTo>
                    <a:cubicBezTo>
                      <a:pt x="2608" y="1643"/>
                      <a:pt x="2530" y="1669"/>
                      <a:pt x="2452" y="1669"/>
                    </a:cubicBezTo>
                    <a:cubicBezTo>
                      <a:pt x="2373" y="1695"/>
                      <a:pt x="2295" y="1747"/>
                      <a:pt x="2243" y="1773"/>
                    </a:cubicBezTo>
                    <a:lnTo>
                      <a:pt x="2139" y="1826"/>
                    </a:lnTo>
                    <a:cubicBezTo>
                      <a:pt x="2269" y="1565"/>
                      <a:pt x="2373" y="1304"/>
                      <a:pt x="2425" y="1043"/>
                    </a:cubicBezTo>
                    <a:cubicBezTo>
                      <a:pt x="2478" y="913"/>
                      <a:pt x="2478" y="783"/>
                      <a:pt x="2478" y="652"/>
                    </a:cubicBezTo>
                    <a:cubicBezTo>
                      <a:pt x="2452" y="574"/>
                      <a:pt x="2452" y="496"/>
                      <a:pt x="2425" y="444"/>
                    </a:cubicBezTo>
                    <a:cubicBezTo>
                      <a:pt x="2373" y="339"/>
                      <a:pt x="2321" y="235"/>
                      <a:pt x="2243" y="157"/>
                    </a:cubicBezTo>
                    <a:cubicBezTo>
                      <a:pt x="2191" y="131"/>
                      <a:pt x="2139" y="79"/>
                      <a:pt x="2087" y="53"/>
                    </a:cubicBezTo>
                    <a:cubicBezTo>
                      <a:pt x="2060" y="53"/>
                      <a:pt x="2034" y="53"/>
                      <a:pt x="2008" y="27"/>
                    </a:cubicBezTo>
                    <a:lnTo>
                      <a:pt x="2060" y="27"/>
                    </a:lnTo>
                    <a:cubicBezTo>
                      <a:pt x="2008" y="0"/>
                      <a:pt x="1956" y="0"/>
                      <a:pt x="1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2292425" y="454775"/>
                <a:ext cx="76275" cy="52175"/>
              </a:xfrm>
              <a:custGeom>
                <a:avLst/>
                <a:gdLst/>
                <a:ahLst/>
                <a:cxnLst/>
                <a:rect l="l" t="t" r="r" b="b"/>
                <a:pathLst>
                  <a:path w="3051" h="2087" extrusionOk="0">
                    <a:moveTo>
                      <a:pt x="2477" y="1"/>
                    </a:moveTo>
                    <a:lnTo>
                      <a:pt x="2503" y="27"/>
                    </a:lnTo>
                    <a:lnTo>
                      <a:pt x="2269" y="27"/>
                    </a:lnTo>
                    <a:cubicBezTo>
                      <a:pt x="2191" y="27"/>
                      <a:pt x="2086" y="53"/>
                      <a:pt x="2008" y="79"/>
                    </a:cubicBezTo>
                    <a:cubicBezTo>
                      <a:pt x="1826" y="105"/>
                      <a:pt x="1643" y="183"/>
                      <a:pt x="1487" y="287"/>
                    </a:cubicBezTo>
                    <a:lnTo>
                      <a:pt x="1460" y="287"/>
                    </a:lnTo>
                    <a:cubicBezTo>
                      <a:pt x="1356" y="287"/>
                      <a:pt x="1278" y="314"/>
                      <a:pt x="1174" y="366"/>
                    </a:cubicBezTo>
                    <a:cubicBezTo>
                      <a:pt x="1095" y="392"/>
                      <a:pt x="1017" y="444"/>
                      <a:pt x="939" y="496"/>
                    </a:cubicBezTo>
                    <a:cubicBezTo>
                      <a:pt x="861" y="548"/>
                      <a:pt x="783" y="600"/>
                      <a:pt x="730" y="679"/>
                    </a:cubicBezTo>
                    <a:cubicBezTo>
                      <a:pt x="704" y="705"/>
                      <a:pt x="678" y="731"/>
                      <a:pt x="678" y="757"/>
                    </a:cubicBezTo>
                    <a:lnTo>
                      <a:pt x="652" y="705"/>
                    </a:lnTo>
                    <a:cubicBezTo>
                      <a:pt x="600" y="652"/>
                      <a:pt x="574" y="626"/>
                      <a:pt x="522" y="600"/>
                    </a:cubicBezTo>
                    <a:cubicBezTo>
                      <a:pt x="461" y="570"/>
                      <a:pt x="409" y="557"/>
                      <a:pt x="360" y="557"/>
                    </a:cubicBezTo>
                    <a:cubicBezTo>
                      <a:pt x="326" y="557"/>
                      <a:pt x="294" y="563"/>
                      <a:pt x="261" y="574"/>
                    </a:cubicBezTo>
                    <a:cubicBezTo>
                      <a:pt x="157" y="600"/>
                      <a:pt x="79" y="652"/>
                      <a:pt x="53" y="731"/>
                    </a:cubicBezTo>
                    <a:cubicBezTo>
                      <a:pt x="0" y="835"/>
                      <a:pt x="0" y="913"/>
                      <a:pt x="27" y="1017"/>
                    </a:cubicBezTo>
                    <a:lnTo>
                      <a:pt x="183" y="1304"/>
                    </a:lnTo>
                    <a:cubicBezTo>
                      <a:pt x="209" y="1382"/>
                      <a:pt x="261" y="1435"/>
                      <a:pt x="287" y="1487"/>
                    </a:cubicBezTo>
                    <a:cubicBezTo>
                      <a:pt x="365" y="1617"/>
                      <a:pt x="444" y="1721"/>
                      <a:pt x="548" y="1826"/>
                    </a:cubicBezTo>
                    <a:lnTo>
                      <a:pt x="574" y="1852"/>
                    </a:lnTo>
                    <a:cubicBezTo>
                      <a:pt x="600" y="1904"/>
                      <a:pt x="652" y="1956"/>
                      <a:pt x="730" y="1982"/>
                    </a:cubicBezTo>
                    <a:cubicBezTo>
                      <a:pt x="757" y="2008"/>
                      <a:pt x="809" y="2008"/>
                      <a:pt x="835" y="2034"/>
                    </a:cubicBezTo>
                    <a:lnTo>
                      <a:pt x="861" y="2034"/>
                    </a:lnTo>
                    <a:cubicBezTo>
                      <a:pt x="991" y="2086"/>
                      <a:pt x="1122" y="2086"/>
                      <a:pt x="1252" y="2086"/>
                    </a:cubicBezTo>
                    <a:cubicBezTo>
                      <a:pt x="1434" y="2060"/>
                      <a:pt x="1643" y="1982"/>
                      <a:pt x="1799" y="1878"/>
                    </a:cubicBezTo>
                    <a:cubicBezTo>
                      <a:pt x="1878" y="1826"/>
                      <a:pt x="1982" y="1747"/>
                      <a:pt x="2060" y="1669"/>
                    </a:cubicBezTo>
                    <a:lnTo>
                      <a:pt x="2138" y="1591"/>
                    </a:lnTo>
                    <a:cubicBezTo>
                      <a:pt x="2191" y="1539"/>
                      <a:pt x="2217" y="1487"/>
                      <a:pt x="2243" y="1435"/>
                    </a:cubicBezTo>
                    <a:cubicBezTo>
                      <a:pt x="2556" y="1252"/>
                      <a:pt x="2816" y="1017"/>
                      <a:pt x="2973" y="679"/>
                    </a:cubicBezTo>
                    <a:cubicBezTo>
                      <a:pt x="3051" y="470"/>
                      <a:pt x="2973" y="209"/>
                      <a:pt x="2738" y="79"/>
                    </a:cubicBezTo>
                    <a:lnTo>
                      <a:pt x="2712" y="79"/>
                    </a:lnTo>
                    <a:cubicBezTo>
                      <a:pt x="2634" y="27"/>
                      <a:pt x="2556" y="27"/>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2288525" y="421525"/>
                <a:ext cx="59975" cy="80200"/>
              </a:xfrm>
              <a:custGeom>
                <a:avLst/>
                <a:gdLst/>
                <a:ahLst/>
                <a:cxnLst/>
                <a:rect l="l" t="t" r="r" b="b"/>
                <a:pathLst>
                  <a:path w="2399" h="3208" extrusionOk="0">
                    <a:moveTo>
                      <a:pt x="1851" y="1"/>
                    </a:moveTo>
                    <a:cubicBezTo>
                      <a:pt x="1773" y="1"/>
                      <a:pt x="1721" y="27"/>
                      <a:pt x="1669" y="53"/>
                    </a:cubicBezTo>
                    <a:cubicBezTo>
                      <a:pt x="1590" y="53"/>
                      <a:pt x="1538" y="79"/>
                      <a:pt x="1486" y="131"/>
                    </a:cubicBezTo>
                    <a:cubicBezTo>
                      <a:pt x="1356" y="183"/>
                      <a:pt x="1251" y="262"/>
                      <a:pt x="1147" y="366"/>
                    </a:cubicBezTo>
                    <a:cubicBezTo>
                      <a:pt x="1069" y="418"/>
                      <a:pt x="1017" y="470"/>
                      <a:pt x="965" y="522"/>
                    </a:cubicBezTo>
                    <a:cubicBezTo>
                      <a:pt x="860" y="575"/>
                      <a:pt x="782" y="653"/>
                      <a:pt x="704" y="731"/>
                    </a:cubicBezTo>
                    <a:cubicBezTo>
                      <a:pt x="626" y="809"/>
                      <a:pt x="548" y="887"/>
                      <a:pt x="469" y="966"/>
                    </a:cubicBezTo>
                    <a:cubicBezTo>
                      <a:pt x="391" y="1044"/>
                      <a:pt x="313" y="1174"/>
                      <a:pt x="261" y="1279"/>
                    </a:cubicBezTo>
                    <a:lnTo>
                      <a:pt x="156" y="1409"/>
                    </a:lnTo>
                    <a:cubicBezTo>
                      <a:pt x="104" y="1513"/>
                      <a:pt x="78" y="1617"/>
                      <a:pt x="52" y="1722"/>
                    </a:cubicBezTo>
                    <a:cubicBezTo>
                      <a:pt x="0" y="1826"/>
                      <a:pt x="0" y="1982"/>
                      <a:pt x="52" y="2113"/>
                    </a:cubicBezTo>
                    <a:cubicBezTo>
                      <a:pt x="78" y="2165"/>
                      <a:pt x="104" y="2243"/>
                      <a:pt x="156" y="2295"/>
                    </a:cubicBezTo>
                    <a:lnTo>
                      <a:pt x="183" y="2295"/>
                    </a:lnTo>
                    <a:cubicBezTo>
                      <a:pt x="235" y="2374"/>
                      <a:pt x="313" y="2452"/>
                      <a:pt x="391" y="2478"/>
                    </a:cubicBezTo>
                    <a:lnTo>
                      <a:pt x="313" y="2582"/>
                    </a:lnTo>
                    <a:lnTo>
                      <a:pt x="261" y="2660"/>
                    </a:lnTo>
                    <a:cubicBezTo>
                      <a:pt x="130" y="2921"/>
                      <a:pt x="339" y="3208"/>
                      <a:pt x="626" y="3208"/>
                    </a:cubicBezTo>
                    <a:cubicBezTo>
                      <a:pt x="730" y="3208"/>
                      <a:pt x="808" y="3156"/>
                      <a:pt x="886" y="3077"/>
                    </a:cubicBezTo>
                    <a:cubicBezTo>
                      <a:pt x="1121" y="2765"/>
                      <a:pt x="1356" y="2400"/>
                      <a:pt x="1564" y="2061"/>
                    </a:cubicBezTo>
                    <a:cubicBezTo>
                      <a:pt x="1669" y="1982"/>
                      <a:pt x="1747" y="1878"/>
                      <a:pt x="1825" y="1800"/>
                    </a:cubicBezTo>
                    <a:cubicBezTo>
                      <a:pt x="1955" y="1617"/>
                      <a:pt x="2086" y="1409"/>
                      <a:pt x="2138" y="1174"/>
                    </a:cubicBezTo>
                    <a:lnTo>
                      <a:pt x="2216" y="1096"/>
                    </a:lnTo>
                    <a:cubicBezTo>
                      <a:pt x="2268" y="992"/>
                      <a:pt x="2320" y="914"/>
                      <a:pt x="2373" y="809"/>
                    </a:cubicBezTo>
                    <a:cubicBezTo>
                      <a:pt x="2399" y="757"/>
                      <a:pt x="2399" y="705"/>
                      <a:pt x="2399" y="653"/>
                    </a:cubicBezTo>
                    <a:lnTo>
                      <a:pt x="2399" y="418"/>
                    </a:lnTo>
                    <a:cubicBezTo>
                      <a:pt x="2399" y="340"/>
                      <a:pt x="2373" y="288"/>
                      <a:pt x="2347" y="236"/>
                    </a:cubicBezTo>
                    <a:lnTo>
                      <a:pt x="2294" y="157"/>
                    </a:lnTo>
                    <a:cubicBezTo>
                      <a:pt x="2242" y="131"/>
                      <a:pt x="2216" y="105"/>
                      <a:pt x="2190" y="105"/>
                    </a:cubicBezTo>
                    <a:cubicBezTo>
                      <a:pt x="2164" y="79"/>
                      <a:pt x="2138" y="79"/>
                      <a:pt x="2086" y="79"/>
                    </a:cubicBezTo>
                    <a:lnTo>
                      <a:pt x="2112" y="27"/>
                    </a:lnTo>
                    <a:lnTo>
                      <a:pt x="20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2293075" y="400675"/>
                <a:ext cx="58025" cy="80200"/>
              </a:xfrm>
              <a:custGeom>
                <a:avLst/>
                <a:gdLst/>
                <a:ahLst/>
                <a:cxnLst/>
                <a:rect l="l" t="t" r="r" b="b"/>
                <a:pathLst>
                  <a:path w="2321" h="3208" extrusionOk="0">
                    <a:moveTo>
                      <a:pt x="1695" y="1"/>
                    </a:moveTo>
                    <a:lnTo>
                      <a:pt x="1695" y="27"/>
                    </a:lnTo>
                    <a:cubicBezTo>
                      <a:pt x="1656" y="14"/>
                      <a:pt x="1617" y="7"/>
                      <a:pt x="1578" y="7"/>
                    </a:cubicBezTo>
                    <a:cubicBezTo>
                      <a:pt x="1539" y="7"/>
                      <a:pt x="1500" y="14"/>
                      <a:pt x="1461" y="27"/>
                    </a:cubicBezTo>
                    <a:cubicBezTo>
                      <a:pt x="1382" y="53"/>
                      <a:pt x="1330" y="79"/>
                      <a:pt x="1278" y="105"/>
                    </a:cubicBezTo>
                    <a:cubicBezTo>
                      <a:pt x="1200" y="157"/>
                      <a:pt x="1122" y="209"/>
                      <a:pt x="1069" y="261"/>
                    </a:cubicBezTo>
                    <a:cubicBezTo>
                      <a:pt x="731" y="574"/>
                      <a:pt x="444" y="913"/>
                      <a:pt x="235" y="1304"/>
                    </a:cubicBezTo>
                    <a:cubicBezTo>
                      <a:pt x="183" y="1409"/>
                      <a:pt x="131" y="1513"/>
                      <a:pt x="105" y="1643"/>
                    </a:cubicBezTo>
                    <a:cubicBezTo>
                      <a:pt x="79" y="1721"/>
                      <a:pt x="79" y="1826"/>
                      <a:pt x="79" y="1930"/>
                    </a:cubicBezTo>
                    <a:cubicBezTo>
                      <a:pt x="79" y="2008"/>
                      <a:pt x="79" y="2086"/>
                      <a:pt x="79" y="2139"/>
                    </a:cubicBezTo>
                    <a:cubicBezTo>
                      <a:pt x="53" y="2243"/>
                      <a:pt x="27" y="2347"/>
                      <a:pt x="1" y="2478"/>
                    </a:cubicBezTo>
                    <a:cubicBezTo>
                      <a:pt x="1" y="2582"/>
                      <a:pt x="1" y="2686"/>
                      <a:pt x="79" y="2764"/>
                    </a:cubicBezTo>
                    <a:cubicBezTo>
                      <a:pt x="105" y="2816"/>
                      <a:pt x="131" y="2843"/>
                      <a:pt x="209" y="2895"/>
                    </a:cubicBezTo>
                    <a:cubicBezTo>
                      <a:pt x="209" y="2973"/>
                      <a:pt x="261" y="3051"/>
                      <a:pt x="313" y="3103"/>
                    </a:cubicBezTo>
                    <a:cubicBezTo>
                      <a:pt x="392" y="3181"/>
                      <a:pt x="496" y="3208"/>
                      <a:pt x="600" y="3208"/>
                    </a:cubicBezTo>
                    <a:cubicBezTo>
                      <a:pt x="704" y="3208"/>
                      <a:pt x="809" y="3155"/>
                      <a:pt x="887" y="3077"/>
                    </a:cubicBezTo>
                    <a:lnTo>
                      <a:pt x="1226" y="2582"/>
                    </a:lnTo>
                    <a:lnTo>
                      <a:pt x="1278" y="2530"/>
                    </a:lnTo>
                    <a:cubicBezTo>
                      <a:pt x="1356" y="2478"/>
                      <a:pt x="1408" y="2425"/>
                      <a:pt x="1461" y="2373"/>
                    </a:cubicBezTo>
                    <a:cubicBezTo>
                      <a:pt x="1539" y="2295"/>
                      <a:pt x="1617" y="2217"/>
                      <a:pt x="1669" y="2139"/>
                    </a:cubicBezTo>
                    <a:cubicBezTo>
                      <a:pt x="1773" y="2034"/>
                      <a:pt x="1826" y="1930"/>
                      <a:pt x="1904" y="1800"/>
                    </a:cubicBezTo>
                    <a:cubicBezTo>
                      <a:pt x="1956" y="1695"/>
                      <a:pt x="1982" y="1591"/>
                      <a:pt x="1982" y="1487"/>
                    </a:cubicBezTo>
                    <a:lnTo>
                      <a:pt x="2034" y="1435"/>
                    </a:lnTo>
                    <a:cubicBezTo>
                      <a:pt x="2086" y="1330"/>
                      <a:pt x="2138" y="1252"/>
                      <a:pt x="2191" y="1148"/>
                    </a:cubicBezTo>
                    <a:cubicBezTo>
                      <a:pt x="2243" y="1044"/>
                      <a:pt x="2269" y="939"/>
                      <a:pt x="2295" y="835"/>
                    </a:cubicBezTo>
                    <a:cubicBezTo>
                      <a:pt x="2321" y="705"/>
                      <a:pt x="2295" y="574"/>
                      <a:pt x="2269" y="444"/>
                    </a:cubicBezTo>
                    <a:lnTo>
                      <a:pt x="2243" y="418"/>
                    </a:lnTo>
                    <a:cubicBezTo>
                      <a:pt x="2217" y="366"/>
                      <a:pt x="2217" y="314"/>
                      <a:pt x="2165" y="287"/>
                    </a:cubicBezTo>
                    <a:cubicBezTo>
                      <a:pt x="2138" y="235"/>
                      <a:pt x="2086" y="183"/>
                      <a:pt x="2034" y="157"/>
                    </a:cubicBezTo>
                    <a:cubicBezTo>
                      <a:pt x="2008" y="105"/>
                      <a:pt x="1956" y="79"/>
                      <a:pt x="1904" y="53"/>
                    </a:cubicBezTo>
                    <a:cubicBezTo>
                      <a:pt x="1852" y="27"/>
                      <a:pt x="1773" y="1"/>
                      <a:pt x="1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1975650" y="180375"/>
                <a:ext cx="99100" cy="131025"/>
              </a:xfrm>
              <a:custGeom>
                <a:avLst/>
                <a:gdLst/>
                <a:ahLst/>
                <a:cxnLst/>
                <a:rect l="l" t="t" r="r" b="b"/>
                <a:pathLst>
                  <a:path w="3964" h="5241" extrusionOk="0">
                    <a:moveTo>
                      <a:pt x="2790" y="2842"/>
                    </a:moveTo>
                    <a:cubicBezTo>
                      <a:pt x="2868" y="2842"/>
                      <a:pt x="2973" y="2868"/>
                      <a:pt x="3051" y="2894"/>
                    </a:cubicBezTo>
                    <a:lnTo>
                      <a:pt x="3103" y="2894"/>
                    </a:lnTo>
                    <a:cubicBezTo>
                      <a:pt x="3103" y="2894"/>
                      <a:pt x="3129" y="2920"/>
                      <a:pt x="3155" y="2946"/>
                    </a:cubicBezTo>
                    <a:lnTo>
                      <a:pt x="3181" y="2999"/>
                    </a:lnTo>
                    <a:cubicBezTo>
                      <a:pt x="3181" y="2999"/>
                      <a:pt x="3181" y="3025"/>
                      <a:pt x="3207" y="3051"/>
                    </a:cubicBezTo>
                    <a:cubicBezTo>
                      <a:pt x="3207" y="3077"/>
                      <a:pt x="3207" y="3103"/>
                      <a:pt x="3207" y="3103"/>
                    </a:cubicBezTo>
                    <a:cubicBezTo>
                      <a:pt x="3207" y="3129"/>
                      <a:pt x="3207" y="3181"/>
                      <a:pt x="3207" y="3181"/>
                    </a:cubicBezTo>
                    <a:cubicBezTo>
                      <a:pt x="3207" y="3207"/>
                      <a:pt x="3207" y="3207"/>
                      <a:pt x="3207" y="3233"/>
                    </a:cubicBezTo>
                    <a:lnTo>
                      <a:pt x="3155" y="3259"/>
                    </a:lnTo>
                    <a:lnTo>
                      <a:pt x="3077" y="3338"/>
                    </a:lnTo>
                    <a:lnTo>
                      <a:pt x="2973" y="3364"/>
                    </a:lnTo>
                    <a:lnTo>
                      <a:pt x="2868" y="3364"/>
                    </a:lnTo>
                    <a:cubicBezTo>
                      <a:pt x="2816" y="3364"/>
                      <a:pt x="2764" y="3338"/>
                      <a:pt x="2712" y="3338"/>
                    </a:cubicBezTo>
                    <a:lnTo>
                      <a:pt x="2634" y="3311"/>
                    </a:lnTo>
                    <a:lnTo>
                      <a:pt x="2608" y="3311"/>
                    </a:lnTo>
                    <a:lnTo>
                      <a:pt x="2555" y="3285"/>
                    </a:lnTo>
                    <a:lnTo>
                      <a:pt x="2503" y="3233"/>
                    </a:lnTo>
                    <a:cubicBezTo>
                      <a:pt x="2503" y="3155"/>
                      <a:pt x="2503" y="3077"/>
                      <a:pt x="2503" y="2999"/>
                    </a:cubicBezTo>
                    <a:cubicBezTo>
                      <a:pt x="2477" y="2973"/>
                      <a:pt x="2477" y="2920"/>
                      <a:pt x="2451" y="2868"/>
                    </a:cubicBezTo>
                    <a:lnTo>
                      <a:pt x="2582" y="2842"/>
                    </a:lnTo>
                    <a:close/>
                    <a:moveTo>
                      <a:pt x="1852" y="3311"/>
                    </a:moveTo>
                    <a:cubicBezTo>
                      <a:pt x="1852" y="3338"/>
                      <a:pt x="1852" y="3338"/>
                      <a:pt x="1852" y="3338"/>
                    </a:cubicBezTo>
                    <a:cubicBezTo>
                      <a:pt x="1878" y="3390"/>
                      <a:pt x="1904" y="3442"/>
                      <a:pt x="1930" y="3494"/>
                    </a:cubicBezTo>
                    <a:cubicBezTo>
                      <a:pt x="1930" y="3520"/>
                      <a:pt x="1904" y="3572"/>
                      <a:pt x="1878" y="3624"/>
                    </a:cubicBezTo>
                    <a:cubicBezTo>
                      <a:pt x="1825" y="3781"/>
                      <a:pt x="1747" y="3937"/>
                      <a:pt x="1669" y="4068"/>
                    </a:cubicBezTo>
                    <a:cubicBezTo>
                      <a:pt x="1539" y="4250"/>
                      <a:pt x="1408" y="4380"/>
                      <a:pt x="1252" y="4537"/>
                    </a:cubicBezTo>
                    <a:cubicBezTo>
                      <a:pt x="1174" y="4589"/>
                      <a:pt x="1095" y="4641"/>
                      <a:pt x="1017" y="4693"/>
                    </a:cubicBezTo>
                    <a:lnTo>
                      <a:pt x="965" y="4693"/>
                    </a:lnTo>
                    <a:lnTo>
                      <a:pt x="939" y="4667"/>
                    </a:lnTo>
                    <a:lnTo>
                      <a:pt x="913" y="4615"/>
                    </a:lnTo>
                    <a:cubicBezTo>
                      <a:pt x="913" y="4589"/>
                      <a:pt x="887" y="4563"/>
                      <a:pt x="887" y="4537"/>
                    </a:cubicBezTo>
                    <a:cubicBezTo>
                      <a:pt x="887" y="4511"/>
                      <a:pt x="887" y="4459"/>
                      <a:pt x="887" y="4433"/>
                    </a:cubicBezTo>
                    <a:cubicBezTo>
                      <a:pt x="887" y="4380"/>
                      <a:pt x="887" y="4354"/>
                      <a:pt x="913" y="4302"/>
                    </a:cubicBezTo>
                    <a:cubicBezTo>
                      <a:pt x="965" y="4198"/>
                      <a:pt x="1017" y="4094"/>
                      <a:pt x="1095" y="3989"/>
                    </a:cubicBezTo>
                    <a:cubicBezTo>
                      <a:pt x="1226" y="3781"/>
                      <a:pt x="1382" y="3572"/>
                      <a:pt x="1565" y="3416"/>
                    </a:cubicBezTo>
                    <a:lnTo>
                      <a:pt x="1617" y="3416"/>
                    </a:lnTo>
                    <a:cubicBezTo>
                      <a:pt x="1695" y="3390"/>
                      <a:pt x="1773" y="3364"/>
                      <a:pt x="1852" y="3311"/>
                    </a:cubicBezTo>
                    <a:close/>
                    <a:moveTo>
                      <a:pt x="3442" y="0"/>
                    </a:moveTo>
                    <a:cubicBezTo>
                      <a:pt x="3416" y="0"/>
                      <a:pt x="3390" y="0"/>
                      <a:pt x="3338" y="26"/>
                    </a:cubicBezTo>
                    <a:cubicBezTo>
                      <a:pt x="3312" y="26"/>
                      <a:pt x="3286" y="52"/>
                      <a:pt x="3233" y="79"/>
                    </a:cubicBezTo>
                    <a:lnTo>
                      <a:pt x="3207" y="79"/>
                    </a:lnTo>
                    <a:cubicBezTo>
                      <a:pt x="3129" y="131"/>
                      <a:pt x="3051" y="183"/>
                      <a:pt x="2999" y="235"/>
                    </a:cubicBezTo>
                    <a:cubicBezTo>
                      <a:pt x="2920" y="313"/>
                      <a:pt x="2842" y="391"/>
                      <a:pt x="2764" y="470"/>
                    </a:cubicBezTo>
                    <a:cubicBezTo>
                      <a:pt x="2738" y="496"/>
                      <a:pt x="2712" y="548"/>
                      <a:pt x="2660" y="600"/>
                    </a:cubicBezTo>
                    <a:lnTo>
                      <a:pt x="2555" y="704"/>
                    </a:lnTo>
                    <a:lnTo>
                      <a:pt x="2529" y="730"/>
                    </a:lnTo>
                    <a:lnTo>
                      <a:pt x="2321" y="939"/>
                    </a:lnTo>
                    <a:lnTo>
                      <a:pt x="2321" y="965"/>
                    </a:lnTo>
                    <a:cubicBezTo>
                      <a:pt x="2269" y="1017"/>
                      <a:pt x="2243" y="1043"/>
                      <a:pt x="2217" y="1095"/>
                    </a:cubicBezTo>
                    <a:lnTo>
                      <a:pt x="2138" y="1174"/>
                    </a:lnTo>
                    <a:lnTo>
                      <a:pt x="2138" y="1148"/>
                    </a:lnTo>
                    <a:cubicBezTo>
                      <a:pt x="2112" y="1069"/>
                      <a:pt x="2060" y="1017"/>
                      <a:pt x="2034" y="965"/>
                    </a:cubicBezTo>
                    <a:cubicBezTo>
                      <a:pt x="1982" y="887"/>
                      <a:pt x="1904" y="809"/>
                      <a:pt x="1852" y="730"/>
                    </a:cubicBezTo>
                    <a:cubicBezTo>
                      <a:pt x="1799" y="678"/>
                      <a:pt x="1721" y="626"/>
                      <a:pt x="1669" y="574"/>
                    </a:cubicBezTo>
                    <a:cubicBezTo>
                      <a:pt x="1591" y="522"/>
                      <a:pt x="1513" y="470"/>
                      <a:pt x="1460" y="444"/>
                    </a:cubicBezTo>
                    <a:lnTo>
                      <a:pt x="1434" y="444"/>
                    </a:lnTo>
                    <a:lnTo>
                      <a:pt x="1356" y="417"/>
                    </a:lnTo>
                    <a:lnTo>
                      <a:pt x="1330" y="417"/>
                    </a:lnTo>
                    <a:cubicBezTo>
                      <a:pt x="1278" y="391"/>
                      <a:pt x="1200" y="365"/>
                      <a:pt x="1148" y="365"/>
                    </a:cubicBezTo>
                    <a:cubicBezTo>
                      <a:pt x="1112" y="361"/>
                      <a:pt x="1077" y="359"/>
                      <a:pt x="1042" y="359"/>
                    </a:cubicBezTo>
                    <a:cubicBezTo>
                      <a:pt x="876" y="359"/>
                      <a:pt x="725" y="409"/>
                      <a:pt x="574" y="496"/>
                    </a:cubicBezTo>
                    <a:cubicBezTo>
                      <a:pt x="392" y="600"/>
                      <a:pt x="287" y="756"/>
                      <a:pt x="209" y="939"/>
                    </a:cubicBezTo>
                    <a:cubicBezTo>
                      <a:pt x="131" y="1121"/>
                      <a:pt x="79" y="1278"/>
                      <a:pt x="26" y="1460"/>
                    </a:cubicBezTo>
                    <a:cubicBezTo>
                      <a:pt x="26" y="1565"/>
                      <a:pt x="0" y="1669"/>
                      <a:pt x="0" y="1747"/>
                    </a:cubicBezTo>
                    <a:cubicBezTo>
                      <a:pt x="0" y="1825"/>
                      <a:pt x="0" y="1930"/>
                      <a:pt x="0" y="2008"/>
                    </a:cubicBezTo>
                    <a:cubicBezTo>
                      <a:pt x="26" y="2086"/>
                      <a:pt x="26" y="2190"/>
                      <a:pt x="79" y="2269"/>
                    </a:cubicBezTo>
                    <a:cubicBezTo>
                      <a:pt x="79" y="2321"/>
                      <a:pt x="105" y="2347"/>
                      <a:pt x="131" y="2399"/>
                    </a:cubicBezTo>
                    <a:lnTo>
                      <a:pt x="131" y="2425"/>
                    </a:lnTo>
                    <a:cubicBezTo>
                      <a:pt x="157" y="2477"/>
                      <a:pt x="183" y="2503"/>
                      <a:pt x="209" y="2529"/>
                    </a:cubicBezTo>
                    <a:cubicBezTo>
                      <a:pt x="313" y="2712"/>
                      <a:pt x="470" y="2842"/>
                      <a:pt x="652" y="2973"/>
                    </a:cubicBezTo>
                    <a:cubicBezTo>
                      <a:pt x="678" y="2973"/>
                      <a:pt x="730" y="2999"/>
                      <a:pt x="783" y="3025"/>
                    </a:cubicBezTo>
                    <a:lnTo>
                      <a:pt x="809" y="3051"/>
                    </a:lnTo>
                    <a:cubicBezTo>
                      <a:pt x="861" y="3103"/>
                      <a:pt x="939" y="3155"/>
                      <a:pt x="991" y="3207"/>
                    </a:cubicBezTo>
                    <a:cubicBezTo>
                      <a:pt x="965" y="3259"/>
                      <a:pt x="939" y="3285"/>
                      <a:pt x="887" y="3338"/>
                    </a:cubicBezTo>
                    <a:cubicBezTo>
                      <a:pt x="757" y="3520"/>
                      <a:pt x="652" y="3676"/>
                      <a:pt x="574" y="3833"/>
                    </a:cubicBezTo>
                    <a:cubicBezTo>
                      <a:pt x="522" y="3911"/>
                      <a:pt x="470" y="3989"/>
                      <a:pt x="444" y="4094"/>
                    </a:cubicBezTo>
                    <a:cubicBezTo>
                      <a:pt x="418" y="4198"/>
                      <a:pt x="392" y="4302"/>
                      <a:pt x="392" y="4407"/>
                    </a:cubicBezTo>
                    <a:cubicBezTo>
                      <a:pt x="365" y="4511"/>
                      <a:pt x="392" y="4589"/>
                      <a:pt x="418" y="4667"/>
                    </a:cubicBezTo>
                    <a:cubicBezTo>
                      <a:pt x="444" y="4772"/>
                      <a:pt x="470" y="4876"/>
                      <a:pt x="522" y="4954"/>
                    </a:cubicBezTo>
                    <a:cubicBezTo>
                      <a:pt x="548" y="4980"/>
                      <a:pt x="574" y="5006"/>
                      <a:pt x="600" y="5032"/>
                    </a:cubicBezTo>
                    <a:lnTo>
                      <a:pt x="626" y="5058"/>
                    </a:lnTo>
                    <a:cubicBezTo>
                      <a:pt x="652" y="5110"/>
                      <a:pt x="704" y="5137"/>
                      <a:pt x="757" y="5163"/>
                    </a:cubicBezTo>
                    <a:lnTo>
                      <a:pt x="783" y="5189"/>
                    </a:lnTo>
                    <a:cubicBezTo>
                      <a:pt x="835" y="5215"/>
                      <a:pt x="913" y="5215"/>
                      <a:pt x="991" y="5241"/>
                    </a:cubicBezTo>
                    <a:cubicBezTo>
                      <a:pt x="1069" y="5241"/>
                      <a:pt x="1174" y="5241"/>
                      <a:pt x="1278" y="5189"/>
                    </a:cubicBezTo>
                    <a:cubicBezTo>
                      <a:pt x="1356" y="5163"/>
                      <a:pt x="1434" y="5110"/>
                      <a:pt x="1513" y="5032"/>
                    </a:cubicBezTo>
                    <a:cubicBezTo>
                      <a:pt x="1669" y="4902"/>
                      <a:pt x="1799" y="4772"/>
                      <a:pt x="1956" y="4615"/>
                    </a:cubicBezTo>
                    <a:cubicBezTo>
                      <a:pt x="2086" y="4459"/>
                      <a:pt x="2217" y="4276"/>
                      <a:pt x="2321" y="4094"/>
                    </a:cubicBezTo>
                    <a:cubicBezTo>
                      <a:pt x="2347" y="4015"/>
                      <a:pt x="2373" y="3963"/>
                      <a:pt x="2399" y="3885"/>
                    </a:cubicBezTo>
                    <a:cubicBezTo>
                      <a:pt x="2529" y="3937"/>
                      <a:pt x="2634" y="3963"/>
                      <a:pt x="2764" y="3989"/>
                    </a:cubicBezTo>
                    <a:lnTo>
                      <a:pt x="2999" y="3989"/>
                    </a:lnTo>
                    <a:cubicBezTo>
                      <a:pt x="3051" y="3989"/>
                      <a:pt x="3129" y="3989"/>
                      <a:pt x="3181" y="3963"/>
                    </a:cubicBezTo>
                    <a:lnTo>
                      <a:pt x="3233" y="3963"/>
                    </a:lnTo>
                    <a:cubicBezTo>
                      <a:pt x="3259" y="3963"/>
                      <a:pt x="3312" y="3937"/>
                      <a:pt x="3338" y="3937"/>
                    </a:cubicBezTo>
                    <a:cubicBezTo>
                      <a:pt x="3416" y="3885"/>
                      <a:pt x="3468" y="3859"/>
                      <a:pt x="3520" y="3833"/>
                    </a:cubicBezTo>
                    <a:cubicBezTo>
                      <a:pt x="3572" y="3781"/>
                      <a:pt x="3624" y="3755"/>
                      <a:pt x="3677" y="3703"/>
                    </a:cubicBezTo>
                    <a:lnTo>
                      <a:pt x="3703" y="3676"/>
                    </a:lnTo>
                    <a:cubicBezTo>
                      <a:pt x="3729" y="3650"/>
                      <a:pt x="3781" y="3598"/>
                      <a:pt x="3807" y="3546"/>
                    </a:cubicBezTo>
                    <a:lnTo>
                      <a:pt x="3833" y="3494"/>
                    </a:lnTo>
                    <a:cubicBezTo>
                      <a:pt x="3859" y="3442"/>
                      <a:pt x="3885" y="3390"/>
                      <a:pt x="3911" y="3338"/>
                    </a:cubicBezTo>
                    <a:cubicBezTo>
                      <a:pt x="3885" y="3338"/>
                      <a:pt x="3885" y="3311"/>
                      <a:pt x="3911" y="3311"/>
                    </a:cubicBezTo>
                    <a:cubicBezTo>
                      <a:pt x="3911" y="3233"/>
                      <a:pt x="3911" y="3181"/>
                      <a:pt x="3911" y="3103"/>
                    </a:cubicBezTo>
                    <a:lnTo>
                      <a:pt x="3911" y="3077"/>
                    </a:lnTo>
                    <a:cubicBezTo>
                      <a:pt x="3911" y="2790"/>
                      <a:pt x="3807" y="2503"/>
                      <a:pt x="3572" y="2321"/>
                    </a:cubicBezTo>
                    <a:cubicBezTo>
                      <a:pt x="3520" y="2295"/>
                      <a:pt x="3468" y="2243"/>
                      <a:pt x="3416" y="2216"/>
                    </a:cubicBezTo>
                    <a:cubicBezTo>
                      <a:pt x="3364" y="2190"/>
                      <a:pt x="3286" y="2164"/>
                      <a:pt x="3207" y="2138"/>
                    </a:cubicBezTo>
                    <a:cubicBezTo>
                      <a:pt x="3129" y="2112"/>
                      <a:pt x="3051" y="2112"/>
                      <a:pt x="2973" y="2086"/>
                    </a:cubicBezTo>
                    <a:lnTo>
                      <a:pt x="3025" y="2060"/>
                    </a:lnTo>
                    <a:lnTo>
                      <a:pt x="3051" y="1982"/>
                    </a:lnTo>
                    <a:lnTo>
                      <a:pt x="3103" y="1956"/>
                    </a:lnTo>
                    <a:lnTo>
                      <a:pt x="3207" y="1825"/>
                    </a:lnTo>
                    <a:lnTo>
                      <a:pt x="3233" y="1799"/>
                    </a:lnTo>
                    <a:cubicBezTo>
                      <a:pt x="3286" y="1721"/>
                      <a:pt x="3364" y="1643"/>
                      <a:pt x="3416" y="1591"/>
                    </a:cubicBezTo>
                    <a:lnTo>
                      <a:pt x="3442" y="1513"/>
                    </a:lnTo>
                    <a:cubicBezTo>
                      <a:pt x="3546" y="1382"/>
                      <a:pt x="3651" y="1252"/>
                      <a:pt x="3729" y="1121"/>
                    </a:cubicBezTo>
                    <a:cubicBezTo>
                      <a:pt x="3859" y="965"/>
                      <a:pt x="3911" y="782"/>
                      <a:pt x="3963" y="600"/>
                    </a:cubicBezTo>
                    <a:cubicBezTo>
                      <a:pt x="3963" y="496"/>
                      <a:pt x="3963" y="391"/>
                      <a:pt x="3937" y="313"/>
                    </a:cubicBezTo>
                    <a:cubicBezTo>
                      <a:pt x="3911" y="261"/>
                      <a:pt x="3885" y="235"/>
                      <a:pt x="3859" y="183"/>
                    </a:cubicBezTo>
                    <a:cubicBezTo>
                      <a:pt x="3807" y="131"/>
                      <a:pt x="3781" y="79"/>
                      <a:pt x="3703" y="52"/>
                    </a:cubicBezTo>
                    <a:lnTo>
                      <a:pt x="3781" y="52"/>
                    </a:lnTo>
                    <a:cubicBezTo>
                      <a:pt x="3729" y="26"/>
                      <a:pt x="3677" y="0"/>
                      <a:pt x="3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1993900" y="252075"/>
                <a:ext cx="46300" cy="52825"/>
              </a:xfrm>
              <a:custGeom>
                <a:avLst/>
                <a:gdLst/>
                <a:ahLst/>
                <a:cxnLst/>
                <a:rect l="l" t="t" r="r" b="b"/>
                <a:pathLst>
                  <a:path w="1852" h="2113" extrusionOk="0">
                    <a:moveTo>
                      <a:pt x="1434" y="0"/>
                    </a:moveTo>
                    <a:cubicBezTo>
                      <a:pt x="1330" y="0"/>
                      <a:pt x="1226" y="26"/>
                      <a:pt x="1122" y="105"/>
                    </a:cubicBezTo>
                    <a:cubicBezTo>
                      <a:pt x="965" y="183"/>
                      <a:pt x="809" y="313"/>
                      <a:pt x="704" y="470"/>
                    </a:cubicBezTo>
                    <a:cubicBezTo>
                      <a:pt x="600" y="574"/>
                      <a:pt x="522" y="678"/>
                      <a:pt x="444" y="782"/>
                    </a:cubicBezTo>
                    <a:cubicBezTo>
                      <a:pt x="365" y="887"/>
                      <a:pt x="287" y="991"/>
                      <a:pt x="209" y="1121"/>
                    </a:cubicBezTo>
                    <a:cubicBezTo>
                      <a:pt x="157" y="1200"/>
                      <a:pt x="131" y="1278"/>
                      <a:pt x="105" y="1356"/>
                    </a:cubicBezTo>
                    <a:cubicBezTo>
                      <a:pt x="79" y="1408"/>
                      <a:pt x="53" y="1460"/>
                      <a:pt x="53" y="1512"/>
                    </a:cubicBezTo>
                    <a:cubicBezTo>
                      <a:pt x="53" y="1565"/>
                      <a:pt x="53" y="1591"/>
                      <a:pt x="53" y="1643"/>
                    </a:cubicBezTo>
                    <a:cubicBezTo>
                      <a:pt x="0" y="1721"/>
                      <a:pt x="0" y="1825"/>
                      <a:pt x="79" y="1904"/>
                    </a:cubicBezTo>
                    <a:cubicBezTo>
                      <a:pt x="79" y="1956"/>
                      <a:pt x="105" y="1982"/>
                      <a:pt x="157" y="1982"/>
                    </a:cubicBezTo>
                    <a:cubicBezTo>
                      <a:pt x="157" y="2008"/>
                      <a:pt x="157" y="2008"/>
                      <a:pt x="183" y="2034"/>
                    </a:cubicBezTo>
                    <a:cubicBezTo>
                      <a:pt x="235" y="2060"/>
                      <a:pt x="287" y="2086"/>
                      <a:pt x="339" y="2112"/>
                    </a:cubicBezTo>
                    <a:lnTo>
                      <a:pt x="496" y="2112"/>
                    </a:lnTo>
                    <a:cubicBezTo>
                      <a:pt x="548" y="2112"/>
                      <a:pt x="574" y="2086"/>
                      <a:pt x="626" y="2086"/>
                    </a:cubicBezTo>
                    <a:cubicBezTo>
                      <a:pt x="678" y="2060"/>
                      <a:pt x="730" y="2034"/>
                      <a:pt x="783" y="2008"/>
                    </a:cubicBezTo>
                    <a:cubicBezTo>
                      <a:pt x="861" y="1956"/>
                      <a:pt x="939" y="1904"/>
                      <a:pt x="1017" y="1851"/>
                    </a:cubicBezTo>
                    <a:cubicBezTo>
                      <a:pt x="1095" y="1773"/>
                      <a:pt x="1148" y="1721"/>
                      <a:pt x="1226" y="1643"/>
                    </a:cubicBezTo>
                    <a:cubicBezTo>
                      <a:pt x="1278" y="1565"/>
                      <a:pt x="1330" y="1486"/>
                      <a:pt x="1382" y="1382"/>
                    </a:cubicBezTo>
                    <a:cubicBezTo>
                      <a:pt x="1408" y="1356"/>
                      <a:pt x="1408" y="1304"/>
                      <a:pt x="1434" y="1252"/>
                    </a:cubicBezTo>
                    <a:cubicBezTo>
                      <a:pt x="1617" y="1121"/>
                      <a:pt x="1747" y="913"/>
                      <a:pt x="1825" y="704"/>
                    </a:cubicBezTo>
                    <a:cubicBezTo>
                      <a:pt x="1852" y="600"/>
                      <a:pt x="1852" y="522"/>
                      <a:pt x="1852" y="443"/>
                    </a:cubicBezTo>
                    <a:cubicBezTo>
                      <a:pt x="1852" y="339"/>
                      <a:pt x="1825" y="235"/>
                      <a:pt x="1747" y="157"/>
                    </a:cubicBezTo>
                    <a:cubicBezTo>
                      <a:pt x="1721" y="105"/>
                      <a:pt x="1669" y="52"/>
                      <a:pt x="1617" y="26"/>
                    </a:cubicBezTo>
                    <a:lnTo>
                      <a:pt x="1591" y="26"/>
                    </a:lnTo>
                    <a:cubicBezTo>
                      <a:pt x="1539" y="0"/>
                      <a:pt x="1487" y="0"/>
                      <a:pt x="1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2014750" y="246200"/>
                <a:ext cx="47600" cy="40450"/>
              </a:xfrm>
              <a:custGeom>
                <a:avLst/>
                <a:gdLst/>
                <a:ahLst/>
                <a:cxnLst/>
                <a:rect l="l" t="t" r="r" b="b"/>
                <a:pathLst>
                  <a:path w="1904" h="1618" extrusionOk="0">
                    <a:moveTo>
                      <a:pt x="705" y="1"/>
                    </a:moveTo>
                    <a:cubicBezTo>
                      <a:pt x="653" y="27"/>
                      <a:pt x="574" y="53"/>
                      <a:pt x="522" y="79"/>
                    </a:cubicBezTo>
                    <a:cubicBezTo>
                      <a:pt x="470" y="53"/>
                      <a:pt x="444" y="53"/>
                      <a:pt x="392" y="27"/>
                    </a:cubicBezTo>
                    <a:cubicBezTo>
                      <a:pt x="314" y="27"/>
                      <a:pt x="235" y="27"/>
                      <a:pt x="157" y="79"/>
                    </a:cubicBezTo>
                    <a:cubicBezTo>
                      <a:pt x="79" y="131"/>
                      <a:pt x="27" y="209"/>
                      <a:pt x="27" y="287"/>
                    </a:cubicBezTo>
                    <a:cubicBezTo>
                      <a:pt x="1" y="366"/>
                      <a:pt x="27" y="470"/>
                      <a:pt x="53" y="548"/>
                    </a:cubicBezTo>
                    <a:cubicBezTo>
                      <a:pt x="131" y="678"/>
                      <a:pt x="209" y="809"/>
                      <a:pt x="314" y="939"/>
                    </a:cubicBezTo>
                    <a:cubicBezTo>
                      <a:pt x="392" y="1043"/>
                      <a:pt x="470" y="1148"/>
                      <a:pt x="548" y="1252"/>
                    </a:cubicBezTo>
                    <a:cubicBezTo>
                      <a:pt x="600" y="1304"/>
                      <a:pt x="679" y="1382"/>
                      <a:pt x="731" y="1435"/>
                    </a:cubicBezTo>
                    <a:cubicBezTo>
                      <a:pt x="835" y="1513"/>
                      <a:pt x="939" y="1565"/>
                      <a:pt x="1070" y="1617"/>
                    </a:cubicBezTo>
                    <a:lnTo>
                      <a:pt x="1356" y="1617"/>
                    </a:lnTo>
                    <a:cubicBezTo>
                      <a:pt x="1409" y="1591"/>
                      <a:pt x="1487" y="1565"/>
                      <a:pt x="1539" y="1539"/>
                    </a:cubicBezTo>
                    <a:cubicBezTo>
                      <a:pt x="1669" y="1461"/>
                      <a:pt x="1774" y="1356"/>
                      <a:pt x="1852" y="1226"/>
                    </a:cubicBezTo>
                    <a:cubicBezTo>
                      <a:pt x="1904" y="1096"/>
                      <a:pt x="1904" y="965"/>
                      <a:pt x="1878" y="861"/>
                    </a:cubicBezTo>
                    <a:cubicBezTo>
                      <a:pt x="1800" y="652"/>
                      <a:pt x="1695" y="470"/>
                      <a:pt x="1539" y="340"/>
                    </a:cubicBezTo>
                    <a:cubicBezTo>
                      <a:pt x="1513" y="235"/>
                      <a:pt x="1435" y="157"/>
                      <a:pt x="1356" y="131"/>
                    </a:cubicBezTo>
                    <a:cubicBezTo>
                      <a:pt x="1330" y="105"/>
                      <a:pt x="1304" y="105"/>
                      <a:pt x="1252" y="79"/>
                    </a:cubicBezTo>
                    <a:cubicBezTo>
                      <a:pt x="1200" y="53"/>
                      <a:pt x="1148" y="27"/>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2011500" y="229425"/>
                <a:ext cx="66500" cy="63075"/>
              </a:xfrm>
              <a:custGeom>
                <a:avLst/>
                <a:gdLst/>
                <a:ahLst/>
                <a:cxnLst/>
                <a:rect l="l" t="t" r="r" b="b"/>
                <a:pathLst>
                  <a:path w="2660" h="2523" extrusionOk="0">
                    <a:moveTo>
                      <a:pt x="913" y="0"/>
                    </a:moveTo>
                    <a:cubicBezTo>
                      <a:pt x="861" y="0"/>
                      <a:pt x="809" y="7"/>
                      <a:pt x="756" y="20"/>
                    </a:cubicBezTo>
                    <a:cubicBezTo>
                      <a:pt x="574" y="20"/>
                      <a:pt x="418" y="72"/>
                      <a:pt x="261" y="176"/>
                    </a:cubicBezTo>
                    <a:lnTo>
                      <a:pt x="157" y="281"/>
                    </a:lnTo>
                    <a:cubicBezTo>
                      <a:pt x="105" y="333"/>
                      <a:pt x="79" y="385"/>
                      <a:pt x="53" y="411"/>
                    </a:cubicBezTo>
                    <a:lnTo>
                      <a:pt x="0" y="567"/>
                    </a:lnTo>
                    <a:cubicBezTo>
                      <a:pt x="0" y="619"/>
                      <a:pt x="0" y="698"/>
                      <a:pt x="0" y="750"/>
                    </a:cubicBezTo>
                    <a:cubicBezTo>
                      <a:pt x="0" y="828"/>
                      <a:pt x="26" y="932"/>
                      <a:pt x="53" y="1011"/>
                    </a:cubicBezTo>
                    <a:cubicBezTo>
                      <a:pt x="79" y="1089"/>
                      <a:pt x="105" y="1193"/>
                      <a:pt x="157" y="1271"/>
                    </a:cubicBezTo>
                    <a:cubicBezTo>
                      <a:pt x="209" y="1402"/>
                      <a:pt x="287" y="1532"/>
                      <a:pt x="391" y="1636"/>
                    </a:cubicBezTo>
                    <a:lnTo>
                      <a:pt x="444" y="1688"/>
                    </a:lnTo>
                    <a:cubicBezTo>
                      <a:pt x="444" y="1714"/>
                      <a:pt x="418" y="1714"/>
                      <a:pt x="418" y="1741"/>
                    </a:cubicBezTo>
                    <a:cubicBezTo>
                      <a:pt x="365" y="1845"/>
                      <a:pt x="365" y="1949"/>
                      <a:pt x="391" y="2053"/>
                    </a:cubicBezTo>
                    <a:cubicBezTo>
                      <a:pt x="444" y="2158"/>
                      <a:pt x="522" y="2262"/>
                      <a:pt x="600" y="2288"/>
                    </a:cubicBezTo>
                    <a:lnTo>
                      <a:pt x="887" y="2392"/>
                    </a:lnTo>
                    <a:lnTo>
                      <a:pt x="1069" y="2445"/>
                    </a:lnTo>
                    <a:lnTo>
                      <a:pt x="1200" y="2497"/>
                    </a:lnTo>
                    <a:cubicBezTo>
                      <a:pt x="1278" y="2523"/>
                      <a:pt x="1356" y="2523"/>
                      <a:pt x="1434" y="2523"/>
                    </a:cubicBezTo>
                    <a:cubicBezTo>
                      <a:pt x="1565" y="2523"/>
                      <a:pt x="1669" y="2497"/>
                      <a:pt x="1799" y="2418"/>
                    </a:cubicBezTo>
                    <a:cubicBezTo>
                      <a:pt x="1825" y="2392"/>
                      <a:pt x="1878" y="2340"/>
                      <a:pt x="1904" y="2314"/>
                    </a:cubicBezTo>
                    <a:cubicBezTo>
                      <a:pt x="2217" y="2236"/>
                      <a:pt x="2451" y="2027"/>
                      <a:pt x="2582" y="1767"/>
                    </a:cubicBezTo>
                    <a:cubicBezTo>
                      <a:pt x="2634" y="1636"/>
                      <a:pt x="2660" y="1506"/>
                      <a:pt x="2660" y="1376"/>
                    </a:cubicBezTo>
                    <a:cubicBezTo>
                      <a:pt x="2660" y="1323"/>
                      <a:pt x="2634" y="1271"/>
                      <a:pt x="2608" y="1219"/>
                    </a:cubicBezTo>
                    <a:cubicBezTo>
                      <a:pt x="2608" y="1167"/>
                      <a:pt x="2555" y="1115"/>
                      <a:pt x="2529" y="1063"/>
                    </a:cubicBezTo>
                    <a:cubicBezTo>
                      <a:pt x="2477" y="958"/>
                      <a:pt x="2399" y="880"/>
                      <a:pt x="2347" y="802"/>
                    </a:cubicBezTo>
                    <a:cubicBezTo>
                      <a:pt x="2269" y="724"/>
                      <a:pt x="2190" y="646"/>
                      <a:pt x="2112" y="567"/>
                    </a:cubicBezTo>
                    <a:cubicBezTo>
                      <a:pt x="2008" y="463"/>
                      <a:pt x="1904" y="385"/>
                      <a:pt x="1799" y="307"/>
                    </a:cubicBezTo>
                    <a:cubicBezTo>
                      <a:pt x="1695" y="254"/>
                      <a:pt x="1617" y="202"/>
                      <a:pt x="1539" y="150"/>
                    </a:cubicBezTo>
                    <a:cubicBezTo>
                      <a:pt x="1434" y="98"/>
                      <a:pt x="1356" y="72"/>
                      <a:pt x="1252" y="46"/>
                    </a:cubicBezTo>
                    <a:cubicBezTo>
                      <a:pt x="1174" y="20"/>
                      <a:pt x="1121" y="20"/>
                      <a:pt x="1069" y="20"/>
                    </a:cubicBezTo>
                    <a:cubicBezTo>
                      <a:pt x="1017" y="7"/>
                      <a:pt x="965" y="0"/>
                      <a:pt x="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2021275" y="237300"/>
                <a:ext cx="45000" cy="52600"/>
              </a:xfrm>
              <a:custGeom>
                <a:avLst/>
                <a:gdLst/>
                <a:ahLst/>
                <a:cxnLst/>
                <a:rect l="l" t="t" r="r" b="b"/>
                <a:pathLst>
                  <a:path w="1800" h="2104" extrusionOk="0">
                    <a:moveTo>
                      <a:pt x="407" y="1"/>
                    </a:moveTo>
                    <a:cubicBezTo>
                      <a:pt x="369" y="1"/>
                      <a:pt x="330" y="7"/>
                      <a:pt x="287" y="18"/>
                    </a:cubicBezTo>
                    <a:cubicBezTo>
                      <a:pt x="79" y="96"/>
                      <a:pt x="0" y="331"/>
                      <a:pt x="105" y="539"/>
                    </a:cubicBezTo>
                    <a:cubicBezTo>
                      <a:pt x="0" y="669"/>
                      <a:pt x="0" y="852"/>
                      <a:pt x="105" y="982"/>
                    </a:cubicBezTo>
                    <a:cubicBezTo>
                      <a:pt x="209" y="1139"/>
                      <a:pt x="313" y="1295"/>
                      <a:pt x="444" y="1452"/>
                    </a:cubicBezTo>
                    <a:cubicBezTo>
                      <a:pt x="496" y="1582"/>
                      <a:pt x="574" y="1686"/>
                      <a:pt x="652" y="1791"/>
                    </a:cubicBezTo>
                    <a:cubicBezTo>
                      <a:pt x="704" y="1843"/>
                      <a:pt x="730" y="1895"/>
                      <a:pt x="783" y="1947"/>
                    </a:cubicBezTo>
                    <a:cubicBezTo>
                      <a:pt x="809" y="1947"/>
                      <a:pt x="809" y="1973"/>
                      <a:pt x="835" y="1999"/>
                    </a:cubicBezTo>
                    <a:cubicBezTo>
                      <a:pt x="887" y="2025"/>
                      <a:pt x="965" y="2077"/>
                      <a:pt x="1043" y="2077"/>
                    </a:cubicBezTo>
                    <a:cubicBezTo>
                      <a:pt x="1095" y="2095"/>
                      <a:pt x="1148" y="2103"/>
                      <a:pt x="1199" y="2103"/>
                    </a:cubicBezTo>
                    <a:cubicBezTo>
                      <a:pt x="1301" y="2103"/>
                      <a:pt x="1400" y="2069"/>
                      <a:pt x="1487" y="1999"/>
                    </a:cubicBezTo>
                    <a:cubicBezTo>
                      <a:pt x="1539" y="1973"/>
                      <a:pt x="1591" y="1921"/>
                      <a:pt x="1617" y="1869"/>
                    </a:cubicBezTo>
                    <a:cubicBezTo>
                      <a:pt x="1669" y="1817"/>
                      <a:pt x="1721" y="1738"/>
                      <a:pt x="1747" y="1660"/>
                    </a:cubicBezTo>
                    <a:cubicBezTo>
                      <a:pt x="1773" y="1608"/>
                      <a:pt x="1773" y="1556"/>
                      <a:pt x="1799" y="1478"/>
                    </a:cubicBezTo>
                    <a:cubicBezTo>
                      <a:pt x="1799" y="1373"/>
                      <a:pt x="1799" y="1295"/>
                      <a:pt x="1773" y="1191"/>
                    </a:cubicBezTo>
                    <a:cubicBezTo>
                      <a:pt x="1591" y="748"/>
                      <a:pt x="1278" y="383"/>
                      <a:pt x="835" y="174"/>
                    </a:cubicBezTo>
                    <a:lnTo>
                      <a:pt x="757" y="148"/>
                    </a:lnTo>
                    <a:lnTo>
                      <a:pt x="574" y="44"/>
                    </a:lnTo>
                    <a:cubicBezTo>
                      <a:pt x="513" y="13"/>
                      <a:pt x="461" y="1"/>
                      <a:pt x="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1512875" y="1601450"/>
                <a:ext cx="207300" cy="198675"/>
              </a:xfrm>
              <a:custGeom>
                <a:avLst/>
                <a:gdLst/>
                <a:ahLst/>
                <a:cxnLst/>
                <a:rect l="l" t="t" r="r" b="b"/>
                <a:pathLst>
                  <a:path w="8292" h="7947" extrusionOk="0">
                    <a:moveTo>
                      <a:pt x="2587" y="0"/>
                    </a:moveTo>
                    <a:cubicBezTo>
                      <a:pt x="2423" y="0"/>
                      <a:pt x="2274" y="54"/>
                      <a:pt x="2138" y="151"/>
                    </a:cubicBezTo>
                    <a:cubicBezTo>
                      <a:pt x="1982" y="255"/>
                      <a:pt x="1825" y="359"/>
                      <a:pt x="1695" y="490"/>
                    </a:cubicBezTo>
                    <a:cubicBezTo>
                      <a:pt x="1643" y="568"/>
                      <a:pt x="1591" y="646"/>
                      <a:pt x="1538" y="750"/>
                    </a:cubicBezTo>
                    <a:cubicBezTo>
                      <a:pt x="1460" y="855"/>
                      <a:pt x="1408" y="959"/>
                      <a:pt x="1382" y="1063"/>
                    </a:cubicBezTo>
                    <a:cubicBezTo>
                      <a:pt x="1278" y="1480"/>
                      <a:pt x="1252" y="1898"/>
                      <a:pt x="1304" y="2289"/>
                    </a:cubicBezTo>
                    <a:cubicBezTo>
                      <a:pt x="1330" y="2497"/>
                      <a:pt x="1382" y="2706"/>
                      <a:pt x="1434" y="2940"/>
                    </a:cubicBezTo>
                    <a:cubicBezTo>
                      <a:pt x="1434" y="3045"/>
                      <a:pt x="1460" y="3123"/>
                      <a:pt x="1486" y="3201"/>
                    </a:cubicBezTo>
                    <a:cubicBezTo>
                      <a:pt x="1512" y="3306"/>
                      <a:pt x="1565" y="3410"/>
                      <a:pt x="1617" y="3514"/>
                    </a:cubicBezTo>
                    <a:cubicBezTo>
                      <a:pt x="1669" y="3592"/>
                      <a:pt x="1721" y="3671"/>
                      <a:pt x="1799" y="3749"/>
                    </a:cubicBezTo>
                    <a:cubicBezTo>
                      <a:pt x="1643" y="3801"/>
                      <a:pt x="1486" y="3853"/>
                      <a:pt x="1356" y="3931"/>
                    </a:cubicBezTo>
                    <a:cubicBezTo>
                      <a:pt x="1147" y="4009"/>
                      <a:pt x="965" y="4114"/>
                      <a:pt x="756" y="4218"/>
                    </a:cubicBezTo>
                    <a:cubicBezTo>
                      <a:pt x="600" y="4322"/>
                      <a:pt x="443" y="4453"/>
                      <a:pt x="339" y="4583"/>
                    </a:cubicBezTo>
                    <a:cubicBezTo>
                      <a:pt x="209" y="4766"/>
                      <a:pt x="105" y="4948"/>
                      <a:pt x="52" y="5131"/>
                    </a:cubicBezTo>
                    <a:cubicBezTo>
                      <a:pt x="0" y="5313"/>
                      <a:pt x="0" y="5469"/>
                      <a:pt x="52" y="5652"/>
                    </a:cubicBezTo>
                    <a:cubicBezTo>
                      <a:pt x="52" y="5678"/>
                      <a:pt x="78" y="5730"/>
                      <a:pt x="105" y="5756"/>
                    </a:cubicBezTo>
                    <a:lnTo>
                      <a:pt x="105" y="5782"/>
                    </a:lnTo>
                    <a:lnTo>
                      <a:pt x="157" y="5887"/>
                    </a:lnTo>
                    <a:cubicBezTo>
                      <a:pt x="235" y="5991"/>
                      <a:pt x="287" y="6069"/>
                      <a:pt x="365" y="6147"/>
                    </a:cubicBezTo>
                    <a:cubicBezTo>
                      <a:pt x="417" y="6226"/>
                      <a:pt x="496" y="6278"/>
                      <a:pt x="548" y="6330"/>
                    </a:cubicBezTo>
                    <a:cubicBezTo>
                      <a:pt x="626" y="6382"/>
                      <a:pt x="704" y="6434"/>
                      <a:pt x="782" y="6486"/>
                    </a:cubicBezTo>
                    <a:cubicBezTo>
                      <a:pt x="887" y="6538"/>
                      <a:pt x="965" y="6565"/>
                      <a:pt x="1069" y="6591"/>
                    </a:cubicBezTo>
                    <a:cubicBezTo>
                      <a:pt x="1200" y="6617"/>
                      <a:pt x="1304" y="6617"/>
                      <a:pt x="1434" y="6617"/>
                    </a:cubicBezTo>
                    <a:cubicBezTo>
                      <a:pt x="1643" y="6617"/>
                      <a:pt x="1825" y="6591"/>
                      <a:pt x="2034" y="6512"/>
                    </a:cubicBezTo>
                    <a:cubicBezTo>
                      <a:pt x="2216" y="6460"/>
                      <a:pt x="2399" y="6356"/>
                      <a:pt x="2581" y="6252"/>
                    </a:cubicBezTo>
                    <a:cubicBezTo>
                      <a:pt x="2660" y="6226"/>
                      <a:pt x="2764" y="6173"/>
                      <a:pt x="2842" y="6121"/>
                    </a:cubicBezTo>
                    <a:lnTo>
                      <a:pt x="2842" y="6200"/>
                    </a:lnTo>
                    <a:cubicBezTo>
                      <a:pt x="2842" y="6512"/>
                      <a:pt x="2946" y="6799"/>
                      <a:pt x="3103" y="7034"/>
                    </a:cubicBezTo>
                    <a:cubicBezTo>
                      <a:pt x="3259" y="7216"/>
                      <a:pt x="3416" y="7373"/>
                      <a:pt x="3598" y="7529"/>
                    </a:cubicBezTo>
                    <a:cubicBezTo>
                      <a:pt x="3702" y="7633"/>
                      <a:pt x="3833" y="7712"/>
                      <a:pt x="3989" y="7790"/>
                    </a:cubicBezTo>
                    <a:lnTo>
                      <a:pt x="4015" y="7790"/>
                    </a:lnTo>
                    <a:cubicBezTo>
                      <a:pt x="4094" y="7842"/>
                      <a:pt x="4172" y="7868"/>
                      <a:pt x="4250" y="7894"/>
                    </a:cubicBezTo>
                    <a:cubicBezTo>
                      <a:pt x="4354" y="7920"/>
                      <a:pt x="4459" y="7946"/>
                      <a:pt x="4563" y="7946"/>
                    </a:cubicBezTo>
                    <a:cubicBezTo>
                      <a:pt x="4667" y="7920"/>
                      <a:pt x="4745" y="7920"/>
                      <a:pt x="4850" y="7894"/>
                    </a:cubicBezTo>
                    <a:lnTo>
                      <a:pt x="4954" y="7842"/>
                    </a:lnTo>
                    <a:lnTo>
                      <a:pt x="5136" y="7764"/>
                    </a:lnTo>
                    <a:cubicBezTo>
                      <a:pt x="5319" y="7660"/>
                      <a:pt x="5475" y="7503"/>
                      <a:pt x="5632" y="7347"/>
                    </a:cubicBezTo>
                    <a:cubicBezTo>
                      <a:pt x="5710" y="7268"/>
                      <a:pt x="5762" y="7164"/>
                      <a:pt x="5814" y="7060"/>
                    </a:cubicBezTo>
                    <a:cubicBezTo>
                      <a:pt x="5866" y="6956"/>
                      <a:pt x="5919" y="6851"/>
                      <a:pt x="5945" y="6747"/>
                    </a:cubicBezTo>
                    <a:cubicBezTo>
                      <a:pt x="5971" y="6669"/>
                      <a:pt x="5971" y="6565"/>
                      <a:pt x="5997" y="6486"/>
                    </a:cubicBezTo>
                    <a:cubicBezTo>
                      <a:pt x="5997" y="6382"/>
                      <a:pt x="6023" y="6304"/>
                      <a:pt x="6023" y="6200"/>
                    </a:cubicBezTo>
                    <a:cubicBezTo>
                      <a:pt x="5971" y="6043"/>
                      <a:pt x="5945" y="5913"/>
                      <a:pt x="5893" y="5782"/>
                    </a:cubicBezTo>
                    <a:cubicBezTo>
                      <a:pt x="5866" y="5678"/>
                      <a:pt x="5840" y="5600"/>
                      <a:pt x="5788" y="5522"/>
                    </a:cubicBezTo>
                    <a:cubicBezTo>
                      <a:pt x="5736" y="5391"/>
                      <a:pt x="5658" y="5287"/>
                      <a:pt x="5580" y="5183"/>
                    </a:cubicBezTo>
                    <a:cubicBezTo>
                      <a:pt x="5423" y="5000"/>
                      <a:pt x="5267" y="4844"/>
                      <a:pt x="5110" y="4687"/>
                    </a:cubicBezTo>
                    <a:cubicBezTo>
                      <a:pt x="5136" y="4687"/>
                      <a:pt x="5189" y="4661"/>
                      <a:pt x="5215" y="4661"/>
                    </a:cubicBezTo>
                    <a:cubicBezTo>
                      <a:pt x="5423" y="4609"/>
                      <a:pt x="5632" y="4531"/>
                      <a:pt x="5814" y="4427"/>
                    </a:cubicBezTo>
                    <a:cubicBezTo>
                      <a:pt x="5971" y="4348"/>
                      <a:pt x="6127" y="4270"/>
                      <a:pt x="6284" y="4166"/>
                    </a:cubicBezTo>
                    <a:cubicBezTo>
                      <a:pt x="6440" y="4062"/>
                      <a:pt x="6596" y="3957"/>
                      <a:pt x="6727" y="3827"/>
                    </a:cubicBezTo>
                    <a:lnTo>
                      <a:pt x="6779" y="3801"/>
                    </a:lnTo>
                    <a:lnTo>
                      <a:pt x="7248" y="3436"/>
                    </a:lnTo>
                    <a:cubicBezTo>
                      <a:pt x="7457" y="3279"/>
                      <a:pt x="7639" y="3123"/>
                      <a:pt x="7822" y="2940"/>
                    </a:cubicBezTo>
                    <a:cubicBezTo>
                      <a:pt x="7978" y="2810"/>
                      <a:pt x="8109" y="2628"/>
                      <a:pt x="8213" y="2445"/>
                    </a:cubicBezTo>
                    <a:cubicBezTo>
                      <a:pt x="8265" y="2341"/>
                      <a:pt x="8291" y="2237"/>
                      <a:pt x="8291" y="2132"/>
                    </a:cubicBezTo>
                    <a:cubicBezTo>
                      <a:pt x="8291" y="2054"/>
                      <a:pt x="8265" y="2002"/>
                      <a:pt x="8265" y="1950"/>
                    </a:cubicBezTo>
                    <a:cubicBezTo>
                      <a:pt x="8239" y="1872"/>
                      <a:pt x="8213" y="1819"/>
                      <a:pt x="8187" y="1767"/>
                    </a:cubicBezTo>
                    <a:cubicBezTo>
                      <a:pt x="8109" y="1663"/>
                      <a:pt x="8030" y="1585"/>
                      <a:pt x="7952" y="1507"/>
                    </a:cubicBezTo>
                    <a:lnTo>
                      <a:pt x="7900" y="1507"/>
                    </a:lnTo>
                    <a:cubicBezTo>
                      <a:pt x="7796" y="1454"/>
                      <a:pt x="7718" y="1428"/>
                      <a:pt x="7639" y="1428"/>
                    </a:cubicBezTo>
                    <a:cubicBezTo>
                      <a:pt x="7561" y="1402"/>
                      <a:pt x="7483" y="1376"/>
                      <a:pt x="7379" y="1376"/>
                    </a:cubicBezTo>
                    <a:lnTo>
                      <a:pt x="7014" y="1376"/>
                    </a:lnTo>
                    <a:cubicBezTo>
                      <a:pt x="6831" y="1402"/>
                      <a:pt x="6623" y="1454"/>
                      <a:pt x="6440" y="1507"/>
                    </a:cubicBezTo>
                    <a:cubicBezTo>
                      <a:pt x="6231" y="1585"/>
                      <a:pt x="6049" y="1663"/>
                      <a:pt x="5866" y="1741"/>
                    </a:cubicBezTo>
                    <a:cubicBezTo>
                      <a:pt x="5710" y="1819"/>
                      <a:pt x="5528" y="1898"/>
                      <a:pt x="5397" y="1976"/>
                    </a:cubicBezTo>
                    <a:lnTo>
                      <a:pt x="5319" y="2002"/>
                    </a:lnTo>
                    <a:lnTo>
                      <a:pt x="5136" y="2106"/>
                    </a:lnTo>
                    <a:lnTo>
                      <a:pt x="5110" y="2106"/>
                    </a:lnTo>
                    <a:cubicBezTo>
                      <a:pt x="4954" y="2210"/>
                      <a:pt x="4771" y="2315"/>
                      <a:pt x="4589" y="2445"/>
                    </a:cubicBezTo>
                    <a:lnTo>
                      <a:pt x="4537" y="2471"/>
                    </a:lnTo>
                    <a:cubicBezTo>
                      <a:pt x="4485" y="2523"/>
                      <a:pt x="4406" y="2549"/>
                      <a:pt x="4354" y="2602"/>
                    </a:cubicBezTo>
                    <a:lnTo>
                      <a:pt x="4250" y="2680"/>
                    </a:lnTo>
                    <a:lnTo>
                      <a:pt x="4250" y="2289"/>
                    </a:lnTo>
                    <a:cubicBezTo>
                      <a:pt x="4250" y="2132"/>
                      <a:pt x="4224" y="1976"/>
                      <a:pt x="4198" y="1819"/>
                    </a:cubicBezTo>
                    <a:cubicBezTo>
                      <a:pt x="4120" y="1637"/>
                      <a:pt x="4041" y="1428"/>
                      <a:pt x="3963" y="1246"/>
                    </a:cubicBezTo>
                    <a:cubicBezTo>
                      <a:pt x="3859" y="1089"/>
                      <a:pt x="3781" y="933"/>
                      <a:pt x="3676" y="777"/>
                    </a:cubicBezTo>
                    <a:cubicBezTo>
                      <a:pt x="3572" y="594"/>
                      <a:pt x="3442" y="438"/>
                      <a:pt x="3285" y="307"/>
                    </a:cubicBezTo>
                    <a:cubicBezTo>
                      <a:pt x="3181" y="203"/>
                      <a:pt x="3051" y="99"/>
                      <a:pt x="2920" y="47"/>
                    </a:cubicBezTo>
                    <a:cubicBezTo>
                      <a:pt x="2868" y="20"/>
                      <a:pt x="2816" y="20"/>
                      <a:pt x="2764" y="20"/>
                    </a:cubicBezTo>
                    <a:cubicBezTo>
                      <a:pt x="2703" y="7"/>
                      <a:pt x="2644" y="0"/>
                      <a:pt x="2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1621075" y="1778250"/>
                <a:ext cx="10850" cy="9350"/>
              </a:xfrm>
              <a:custGeom>
                <a:avLst/>
                <a:gdLst/>
                <a:ahLst/>
                <a:cxnLst/>
                <a:rect l="l" t="t" r="r" b="b"/>
                <a:pathLst>
                  <a:path w="434" h="374" extrusionOk="0">
                    <a:moveTo>
                      <a:pt x="232" y="1"/>
                    </a:moveTo>
                    <a:cubicBezTo>
                      <a:pt x="163" y="1"/>
                      <a:pt x="91" y="40"/>
                      <a:pt x="52" y="118"/>
                    </a:cubicBezTo>
                    <a:cubicBezTo>
                      <a:pt x="0" y="196"/>
                      <a:pt x="52" y="301"/>
                      <a:pt x="131" y="353"/>
                    </a:cubicBezTo>
                    <a:cubicBezTo>
                      <a:pt x="159" y="367"/>
                      <a:pt x="188" y="374"/>
                      <a:pt x="215" y="374"/>
                    </a:cubicBezTo>
                    <a:cubicBezTo>
                      <a:pt x="337" y="374"/>
                      <a:pt x="434" y="246"/>
                      <a:pt x="391" y="118"/>
                    </a:cubicBezTo>
                    <a:cubicBezTo>
                      <a:pt x="365" y="40"/>
                      <a:pt x="300"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1542850" y="1358825"/>
                <a:ext cx="84100" cy="140825"/>
              </a:xfrm>
              <a:custGeom>
                <a:avLst/>
                <a:gdLst/>
                <a:ahLst/>
                <a:cxnLst/>
                <a:rect l="l" t="t" r="r" b="b"/>
                <a:pathLst>
                  <a:path w="3364" h="5633" extrusionOk="0">
                    <a:moveTo>
                      <a:pt x="2816" y="1"/>
                    </a:moveTo>
                    <a:cubicBezTo>
                      <a:pt x="2764" y="1"/>
                      <a:pt x="2738" y="27"/>
                      <a:pt x="2712" y="27"/>
                    </a:cubicBezTo>
                    <a:cubicBezTo>
                      <a:pt x="2660" y="27"/>
                      <a:pt x="2634" y="53"/>
                      <a:pt x="2608" y="79"/>
                    </a:cubicBezTo>
                    <a:cubicBezTo>
                      <a:pt x="2556" y="105"/>
                      <a:pt x="2503" y="131"/>
                      <a:pt x="2477" y="157"/>
                    </a:cubicBezTo>
                    <a:cubicBezTo>
                      <a:pt x="2347" y="261"/>
                      <a:pt x="2243" y="366"/>
                      <a:pt x="2165" y="522"/>
                    </a:cubicBezTo>
                    <a:cubicBezTo>
                      <a:pt x="2112" y="626"/>
                      <a:pt x="2060" y="731"/>
                      <a:pt x="2034" y="835"/>
                    </a:cubicBezTo>
                    <a:cubicBezTo>
                      <a:pt x="2008" y="887"/>
                      <a:pt x="1982" y="939"/>
                      <a:pt x="1982" y="991"/>
                    </a:cubicBezTo>
                    <a:lnTo>
                      <a:pt x="1982" y="1017"/>
                    </a:lnTo>
                    <a:cubicBezTo>
                      <a:pt x="1956" y="1148"/>
                      <a:pt x="1930" y="1252"/>
                      <a:pt x="1904" y="1382"/>
                    </a:cubicBezTo>
                    <a:cubicBezTo>
                      <a:pt x="1904" y="1617"/>
                      <a:pt x="1878" y="1852"/>
                      <a:pt x="1852" y="2112"/>
                    </a:cubicBezTo>
                    <a:cubicBezTo>
                      <a:pt x="1852" y="2295"/>
                      <a:pt x="1826" y="2451"/>
                      <a:pt x="1826" y="2634"/>
                    </a:cubicBezTo>
                    <a:lnTo>
                      <a:pt x="1826" y="2660"/>
                    </a:lnTo>
                    <a:cubicBezTo>
                      <a:pt x="1773" y="2608"/>
                      <a:pt x="1721" y="2556"/>
                      <a:pt x="1669" y="2503"/>
                    </a:cubicBezTo>
                    <a:cubicBezTo>
                      <a:pt x="1591" y="2425"/>
                      <a:pt x="1513" y="2373"/>
                      <a:pt x="1435" y="2321"/>
                    </a:cubicBezTo>
                    <a:lnTo>
                      <a:pt x="1356" y="2269"/>
                    </a:lnTo>
                    <a:lnTo>
                      <a:pt x="1226" y="2217"/>
                    </a:lnTo>
                    <a:cubicBezTo>
                      <a:pt x="1148" y="2191"/>
                      <a:pt x="1070" y="2191"/>
                      <a:pt x="991" y="2191"/>
                    </a:cubicBezTo>
                    <a:lnTo>
                      <a:pt x="887" y="2191"/>
                    </a:lnTo>
                    <a:lnTo>
                      <a:pt x="783" y="2217"/>
                    </a:lnTo>
                    <a:cubicBezTo>
                      <a:pt x="705" y="2243"/>
                      <a:pt x="626" y="2295"/>
                      <a:pt x="548" y="2321"/>
                    </a:cubicBezTo>
                    <a:cubicBezTo>
                      <a:pt x="496" y="2373"/>
                      <a:pt x="418" y="2425"/>
                      <a:pt x="366" y="2503"/>
                    </a:cubicBezTo>
                    <a:cubicBezTo>
                      <a:pt x="313" y="2556"/>
                      <a:pt x="261" y="2608"/>
                      <a:pt x="235" y="2686"/>
                    </a:cubicBezTo>
                    <a:cubicBezTo>
                      <a:pt x="209" y="2738"/>
                      <a:pt x="183" y="2790"/>
                      <a:pt x="157" y="2842"/>
                    </a:cubicBezTo>
                    <a:lnTo>
                      <a:pt x="157" y="2868"/>
                    </a:lnTo>
                    <a:cubicBezTo>
                      <a:pt x="131" y="2947"/>
                      <a:pt x="105" y="3025"/>
                      <a:pt x="79" y="3103"/>
                    </a:cubicBezTo>
                    <a:cubicBezTo>
                      <a:pt x="1" y="3494"/>
                      <a:pt x="53" y="3911"/>
                      <a:pt x="183" y="4276"/>
                    </a:cubicBezTo>
                    <a:cubicBezTo>
                      <a:pt x="209" y="4407"/>
                      <a:pt x="261" y="4537"/>
                      <a:pt x="339" y="4641"/>
                    </a:cubicBezTo>
                    <a:cubicBezTo>
                      <a:pt x="392" y="4720"/>
                      <a:pt x="418" y="4772"/>
                      <a:pt x="470" y="4824"/>
                    </a:cubicBezTo>
                    <a:lnTo>
                      <a:pt x="626" y="5006"/>
                    </a:lnTo>
                    <a:lnTo>
                      <a:pt x="705" y="5085"/>
                    </a:lnTo>
                    <a:lnTo>
                      <a:pt x="757" y="5137"/>
                    </a:lnTo>
                    <a:cubicBezTo>
                      <a:pt x="809" y="5189"/>
                      <a:pt x="835" y="5215"/>
                      <a:pt x="861" y="5241"/>
                    </a:cubicBezTo>
                    <a:lnTo>
                      <a:pt x="913" y="5267"/>
                    </a:lnTo>
                    <a:cubicBezTo>
                      <a:pt x="965" y="5345"/>
                      <a:pt x="1043" y="5397"/>
                      <a:pt x="1122" y="5450"/>
                    </a:cubicBezTo>
                    <a:lnTo>
                      <a:pt x="1278" y="5554"/>
                    </a:lnTo>
                    <a:lnTo>
                      <a:pt x="1330" y="5580"/>
                    </a:lnTo>
                    <a:cubicBezTo>
                      <a:pt x="1382" y="5580"/>
                      <a:pt x="1408" y="5606"/>
                      <a:pt x="1461" y="5632"/>
                    </a:cubicBezTo>
                    <a:lnTo>
                      <a:pt x="1695" y="5632"/>
                    </a:lnTo>
                    <a:cubicBezTo>
                      <a:pt x="1747" y="5606"/>
                      <a:pt x="1800" y="5606"/>
                      <a:pt x="1826" y="5580"/>
                    </a:cubicBezTo>
                    <a:cubicBezTo>
                      <a:pt x="1878" y="5554"/>
                      <a:pt x="1930" y="5528"/>
                      <a:pt x="1982" y="5502"/>
                    </a:cubicBezTo>
                    <a:cubicBezTo>
                      <a:pt x="2034" y="5476"/>
                      <a:pt x="2086" y="5424"/>
                      <a:pt x="2138" y="5397"/>
                    </a:cubicBezTo>
                    <a:lnTo>
                      <a:pt x="2165" y="5371"/>
                    </a:lnTo>
                    <a:cubicBezTo>
                      <a:pt x="2243" y="5293"/>
                      <a:pt x="2295" y="5215"/>
                      <a:pt x="2347" y="5137"/>
                    </a:cubicBezTo>
                    <a:cubicBezTo>
                      <a:pt x="2425" y="5032"/>
                      <a:pt x="2477" y="4902"/>
                      <a:pt x="2530" y="4798"/>
                    </a:cubicBezTo>
                    <a:cubicBezTo>
                      <a:pt x="2608" y="4563"/>
                      <a:pt x="2686" y="4329"/>
                      <a:pt x="2738" y="4068"/>
                    </a:cubicBezTo>
                    <a:cubicBezTo>
                      <a:pt x="2764" y="3990"/>
                      <a:pt x="2764" y="3911"/>
                      <a:pt x="2764" y="3833"/>
                    </a:cubicBezTo>
                    <a:cubicBezTo>
                      <a:pt x="2816" y="3703"/>
                      <a:pt x="2842" y="3546"/>
                      <a:pt x="2895" y="3416"/>
                    </a:cubicBezTo>
                    <a:lnTo>
                      <a:pt x="2947" y="3181"/>
                    </a:lnTo>
                    <a:lnTo>
                      <a:pt x="2999" y="2921"/>
                    </a:lnTo>
                    <a:cubicBezTo>
                      <a:pt x="3103" y="2530"/>
                      <a:pt x="3233" y="2060"/>
                      <a:pt x="3312" y="1565"/>
                    </a:cubicBezTo>
                    <a:cubicBezTo>
                      <a:pt x="3338" y="1461"/>
                      <a:pt x="3338" y="1330"/>
                      <a:pt x="3338" y="1226"/>
                    </a:cubicBezTo>
                    <a:cubicBezTo>
                      <a:pt x="3364" y="1096"/>
                      <a:pt x="3364" y="991"/>
                      <a:pt x="3338" y="861"/>
                    </a:cubicBezTo>
                    <a:cubicBezTo>
                      <a:pt x="3338" y="809"/>
                      <a:pt x="3338" y="757"/>
                      <a:pt x="3338" y="678"/>
                    </a:cubicBezTo>
                    <a:cubicBezTo>
                      <a:pt x="3312" y="548"/>
                      <a:pt x="3286" y="418"/>
                      <a:pt x="3207" y="287"/>
                    </a:cubicBezTo>
                    <a:cubicBezTo>
                      <a:pt x="3155" y="183"/>
                      <a:pt x="3077" y="79"/>
                      <a:pt x="2973" y="27"/>
                    </a:cubicBezTo>
                    <a:lnTo>
                      <a:pt x="2999" y="27"/>
                    </a:lnTo>
                    <a:lnTo>
                      <a:pt x="29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1200000" y="3061325"/>
                <a:ext cx="95850" cy="88500"/>
              </a:xfrm>
              <a:custGeom>
                <a:avLst/>
                <a:gdLst/>
                <a:ahLst/>
                <a:cxnLst/>
                <a:rect l="l" t="t" r="r" b="b"/>
                <a:pathLst>
                  <a:path w="3834" h="3540" extrusionOk="0">
                    <a:moveTo>
                      <a:pt x="1487" y="1"/>
                    </a:moveTo>
                    <a:cubicBezTo>
                      <a:pt x="1409" y="1"/>
                      <a:pt x="1330" y="1"/>
                      <a:pt x="1252" y="27"/>
                    </a:cubicBezTo>
                    <a:cubicBezTo>
                      <a:pt x="1174" y="53"/>
                      <a:pt x="1122" y="79"/>
                      <a:pt x="1070" y="131"/>
                    </a:cubicBezTo>
                    <a:cubicBezTo>
                      <a:pt x="991" y="183"/>
                      <a:pt x="913" y="261"/>
                      <a:pt x="861" y="314"/>
                    </a:cubicBezTo>
                    <a:cubicBezTo>
                      <a:pt x="783" y="392"/>
                      <a:pt x="705" y="470"/>
                      <a:pt x="652" y="548"/>
                    </a:cubicBezTo>
                    <a:lnTo>
                      <a:pt x="600" y="600"/>
                    </a:lnTo>
                    <a:cubicBezTo>
                      <a:pt x="574" y="626"/>
                      <a:pt x="548" y="653"/>
                      <a:pt x="522" y="705"/>
                    </a:cubicBezTo>
                    <a:lnTo>
                      <a:pt x="470" y="783"/>
                    </a:lnTo>
                    <a:lnTo>
                      <a:pt x="418" y="861"/>
                    </a:lnTo>
                    <a:cubicBezTo>
                      <a:pt x="392" y="887"/>
                      <a:pt x="366" y="939"/>
                      <a:pt x="340" y="991"/>
                    </a:cubicBezTo>
                    <a:lnTo>
                      <a:pt x="314" y="1044"/>
                    </a:lnTo>
                    <a:cubicBezTo>
                      <a:pt x="209" y="1252"/>
                      <a:pt x="105" y="1461"/>
                      <a:pt x="79" y="1695"/>
                    </a:cubicBezTo>
                    <a:cubicBezTo>
                      <a:pt x="53" y="1774"/>
                      <a:pt x="53" y="1826"/>
                      <a:pt x="27" y="1904"/>
                    </a:cubicBezTo>
                    <a:lnTo>
                      <a:pt x="27" y="1930"/>
                    </a:lnTo>
                    <a:cubicBezTo>
                      <a:pt x="1" y="2139"/>
                      <a:pt x="27" y="2347"/>
                      <a:pt x="105" y="2556"/>
                    </a:cubicBezTo>
                    <a:cubicBezTo>
                      <a:pt x="183" y="2738"/>
                      <a:pt x="314" y="2921"/>
                      <a:pt x="444" y="3051"/>
                    </a:cubicBezTo>
                    <a:cubicBezTo>
                      <a:pt x="444" y="3077"/>
                      <a:pt x="418" y="3103"/>
                      <a:pt x="418" y="3129"/>
                    </a:cubicBezTo>
                    <a:cubicBezTo>
                      <a:pt x="418" y="3234"/>
                      <a:pt x="470" y="3364"/>
                      <a:pt x="574" y="3390"/>
                    </a:cubicBezTo>
                    <a:cubicBezTo>
                      <a:pt x="574" y="3416"/>
                      <a:pt x="600" y="3416"/>
                      <a:pt x="626" y="3416"/>
                    </a:cubicBezTo>
                    <a:lnTo>
                      <a:pt x="731" y="3442"/>
                    </a:lnTo>
                    <a:lnTo>
                      <a:pt x="1044" y="3494"/>
                    </a:lnTo>
                    <a:lnTo>
                      <a:pt x="1200" y="3520"/>
                    </a:lnTo>
                    <a:lnTo>
                      <a:pt x="1382" y="3520"/>
                    </a:lnTo>
                    <a:cubicBezTo>
                      <a:pt x="1422" y="3533"/>
                      <a:pt x="1461" y="3540"/>
                      <a:pt x="1500" y="3540"/>
                    </a:cubicBezTo>
                    <a:cubicBezTo>
                      <a:pt x="1539" y="3540"/>
                      <a:pt x="1578" y="3533"/>
                      <a:pt x="1617" y="3520"/>
                    </a:cubicBezTo>
                    <a:cubicBezTo>
                      <a:pt x="1643" y="3520"/>
                      <a:pt x="1695" y="3520"/>
                      <a:pt x="1721" y="3494"/>
                    </a:cubicBezTo>
                    <a:lnTo>
                      <a:pt x="1747" y="3494"/>
                    </a:lnTo>
                    <a:cubicBezTo>
                      <a:pt x="1774" y="3494"/>
                      <a:pt x="1826" y="3494"/>
                      <a:pt x="1852" y="3468"/>
                    </a:cubicBezTo>
                    <a:cubicBezTo>
                      <a:pt x="1930" y="3442"/>
                      <a:pt x="2008" y="3416"/>
                      <a:pt x="2060" y="3390"/>
                    </a:cubicBezTo>
                    <a:cubicBezTo>
                      <a:pt x="2217" y="3312"/>
                      <a:pt x="2347" y="3208"/>
                      <a:pt x="2504" y="3103"/>
                    </a:cubicBezTo>
                    <a:cubicBezTo>
                      <a:pt x="2634" y="3025"/>
                      <a:pt x="2764" y="2895"/>
                      <a:pt x="2895" y="2790"/>
                    </a:cubicBezTo>
                    <a:cubicBezTo>
                      <a:pt x="3025" y="2686"/>
                      <a:pt x="3129" y="2556"/>
                      <a:pt x="3260" y="2425"/>
                    </a:cubicBezTo>
                    <a:cubicBezTo>
                      <a:pt x="3364" y="2295"/>
                      <a:pt x="3468" y="2165"/>
                      <a:pt x="3573" y="2008"/>
                    </a:cubicBezTo>
                    <a:cubicBezTo>
                      <a:pt x="3651" y="1878"/>
                      <a:pt x="3729" y="1721"/>
                      <a:pt x="3781" y="1591"/>
                    </a:cubicBezTo>
                    <a:cubicBezTo>
                      <a:pt x="3833" y="1435"/>
                      <a:pt x="3833" y="1278"/>
                      <a:pt x="3833" y="1122"/>
                    </a:cubicBezTo>
                    <a:cubicBezTo>
                      <a:pt x="3807" y="1070"/>
                      <a:pt x="3781" y="991"/>
                      <a:pt x="3755" y="913"/>
                    </a:cubicBezTo>
                    <a:cubicBezTo>
                      <a:pt x="3729" y="887"/>
                      <a:pt x="3729" y="861"/>
                      <a:pt x="3703" y="835"/>
                    </a:cubicBezTo>
                    <a:cubicBezTo>
                      <a:pt x="3651" y="809"/>
                      <a:pt x="3625" y="783"/>
                      <a:pt x="3599" y="757"/>
                    </a:cubicBezTo>
                    <a:lnTo>
                      <a:pt x="3573" y="757"/>
                    </a:lnTo>
                    <a:cubicBezTo>
                      <a:pt x="3546" y="757"/>
                      <a:pt x="3520" y="731"/>
                      <a:pt x="3494" y="731"/>
                    </a:cubicBezTo>
                    <a:lnTo>
                      <a:pt x="3364" y="731"/>
                    </a:lnTo>
                    <a:lnTo>
                      <a:pt x="3260" y="783"/>
                    </a:lnTo>
                    <a:lnTo>
                      <a:pt x="3129" y="835"/>
                    </a:lnTo>
                    <a:cubicBezTo>
                      <a:pt x="2999" y="913"/>
                      <a:pt x="2869" y="991"/>
                      <a:pt x="2764" y="1070"/>
                    </a:cubicBezTo>
                    <a:cubicBezTo>
                      <a:pt x="2660" y="1174"/>
                      <a:pt x="2582" y="1252"/>
                      <a:pt x="2504" y="1330"/>
                    </a:cubicBezTo>
                    <a:lnTo>
                      <a:pt x="2243" y="1617"/>
                    </a:lnTo>
                    <a:lnTo>
                      <a:pt x="2139" y="1748"/>
                    </a:lnTo>
                    <a:lnTo>
                      <a:pt x="2139" y="1617"/>
                    </a:lnTo>
                    <a:cubicBezTo>
                      <a:pt x="2139" y="1487"/>
                      <a:pt x="2139" y="1383"/>
                      <a:pt x="2112" y="1304"/>
                    </a:cubicBezTo>
                    <a:cubicBezTo>
                      <a:pt x="2112" y="1148"/>
                      <a:pt x="2086" y="991"/>
                      <a:pt x="2060" y="861"/>
                    </a:cubicBezTo>
                    <a:cubicBezTo>
                      <a:pt x="2034" y="705"/>
                      <a:pt x="1982" y="574"/>
                      <a:pt x="1930" y="444"/>
                    </a:cubicBezTo>
                    <a:cubicBezTo>
                      <a:pt x="1878" y="287"/>
                      <a:pt x="1774" y="157"/>
                      <a:pt x="1669" y="53"/>
                    </a:cubicBezTo>
                    <a:cubicBezTo>
                      <a:pt x="1643" y="53"/>
                      <a:pt x="1643" y="27"/>
                      <a:pt x="1617" y="27"/>
                    </a:cubicBezTo>
                    <a:lnTo>
                      <a:pt x="1591" y="27"/>
                    </a:lnTo>
                    <a:cubicBezTo>
                      <a:pt x="1539" y="1"/>
                      <a:pt x="1513" y="1"/>
                      <a:pt x="14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751575" y="2376300"/>
                <a:ext cx="138850" cy="147800"/>
              </a:xfrm>
              <a:custGeom>
                <a:avLst/>
                <a:gdLst/>
                <a:ahLst/>
                <a:cxnLst/>
                <a:rect l="l" t="t" r="r" b="b"/>
                <a:pathLst>
                  <a:path w="5554" h="5912" extrusionOk="0">
                    <a:moveTo>
                      <a:pt x="4380" y="0"/>
                    </a:moveTo>
                    <a:cubicBezTo>
                      <a:pt x="4224" y="0"/>
                      <a:pt x="4067" y="26"/>
                      <a:pt x="3937" y="52"/>
                    </a:cubicBezTo>
                    <a:cubicBezTo>
                      <a:pt x="3859" y="78"/>
                      <a:pt x="3781" y="104"/>
                      <a:pt x="3728" y="130"/>
                    </a:cubicBezTo>
                    <a:cubicBezTo>
                      <a:pt x="3624" y="156"/>
                      <a:pt x="3546" y="209"/>
                      <a:pt x="3494" y="261"/>
                    </a:cubicBezTo>
                    <a:cubicBezTo>
                      <a:pt x="3415" y="313"/>
                      <a:pt x="3337" y="365"/>
                      <a:pt x="3259" y="443"/>
                    </a:cubicBezTo>
                    <a:lnTo>
                      <a:pt x="3233" y="469"/>
                    </a:lnTo>
                    <a:cubicBezTo>
                      <a:pt x="3077" y="574"/>
                      <a:pt x="2946" y="730"/>
                      <a:pt x="2816" y="860"/>
                    </a:cubicBezTo>
                    <a:cubicBezTo>
                      <a:pt x="2685" y="1017"/>
                      <a:pt x="2581" y="1173"/>
                      <a:pt x="2477" y="1330"/>
                    </a:cubicBezTo>
                    <a:cubicBezTo>
                      <a:pt x="2425" y="1434"/>
                      <a:pt x="2373" y="1538"/>
                      <a:pt x="2347" y="1643"/>
                    </a:cubicBezTo>
                    <a:lnTo>
                      <a:pt x="2294" y="1590"/>
                    </a:lnTo>
                    <a:lnTo>
                      <a:pt x="2190" y="1538"/>
                    </a:lnTo>
                    <a:cubicBezTo>
                      <a:pt x="2112" y="1512"/>
                      <a:pt x="2034" y="1486"/>
                      <a:pt x="1955" y="1434"/>
                    </a:cubicBezTo>
                    <a:cubicBezTo>
                      <a:pt x="1877" y="1408"/>
                      <a:pt x="1825" y="1408"/>
                      <a:pt x="1747" y="1382"/>
                    </a:cubicBezTo>
                    <a:cubicBezTo>
                      <a:pt x="1695" y="1382"/>
                      <a:pt x="1631" y="1370"/>
                      <a:pt x="1571" y="1370"/>
                    </a:cubicBezTo>
                    <a:cubicBezTo>
                      <a:pt x="1541" y="1370"/>
                      <a:pt x="1512" y="1373"/>
                      <a:pt x="1486" y="1382"/>
                    </a:cubicBezTo>
                    <a:cubicBezTo>
                      <a:pt x="1473" y="1369"/>
                      <a:pt x="1460" y="1362"/>
                      <a:pt x="1447" y="1362"/>
                    </a:cubicBezTo>
                    <a:cubicBezTo>
                      <a:pt x="1434" y="1362"/>
                      <a:pt x="1421" y="1369"/>
                      <a:pt x="1408" y="1382"/>
                    </a:cubicBezTo>
                    <a:lnTo>
                      <a:pt x="1278" y="1408"/>
                    </a:lnTo>
                    <a:cubicBezTo>
                      <a:pt x="1199" y="1434"/>
                      <a:pt x="1095" y="1460"/>
                      <a:pt x="1043" y="1512"/>
                    </a:cubicBezTo>
                    <a:cubicBezTo>
                      <a:pt x="887" y="1616"/>
                      <a:pt x="756" y="1721"/>
                      <a:pt x="652" y="1825"/>
                    </a:cubicBezTo>
                    <a:cubicBezTo>
                      <a:pt x="495" y="1955"/>
                      <a:pt x="391" y="2086"/>
                      <a:pt x="287" y="2216"/>
                    </a:cubicBezTo>
                    <a:cubicBezTo>
                      <a:pt x="183" y="2346"/>
                      <a:pt x="104" y="2503"/>
                      <a:pt x="52" y="2659"/>
                    </a:cubicBezTo>
                    <a:cubicBezTo>
                      <a:pt x="0" y="2816"/>
                      <a:pt x="0" y="2946"/>
                      <a:pt x="26" y="3103"/>
                    </a:cubicBezTo>
                    <a:cubicBezTo>
                      <a:pt x="52" y="3233"/>
                      <a:pt x="130" y="3363"/>
                      <a:pt x="235" y="3468"/>
                    </a:cubicBezTo>
                    <a:cubicBezTo>
                      <a:pt x="339" y="3624"/>
                      <a:pt x="469" y="3728"/>
                      <a:pt x="626" y="3807"/>
                    </a:cubicBezTo>
                    <a:cubicBezTo>
                      <a:pt x="678" y="3833"/>
                      <a:pt x="756" y="3859"/>
                      <a:pt x="808" y="3859"/>
                    </a:cubicBezTo>
                    <a:cubicBezTo>
                      <a:pt x="860" y="3885"/>
                      <a:pt x="939" y="3885"/>
                      <a:pt x="1017" y="3885"/>
                    </a:cubicBezTo>
                    <a:lnTo>
                      <a:pt x="1043" y="3885"/>
                    </a:lnTo>
                    <a:cubicBezTo>
                      <a:pt x="1147" y="3885"/>
                      <a:pt x="1252" y="3885"/>
                      <a:pt x="1356" y="3833"/>
                    </a:cubicBezTo>
                    <a:lnTo>
                      <a:pt x="1356" y="3833"/>
                    </a:lnTo>
                    <a:cubicBezTo>
                      <a:pt x="1330" y="3911"/>
                      <a:pt x="1330" y="3963"/>
                      <a:pt x="1304" y="4015"/>
                    </a:cubicBezTo>
                    <a:lnTo>
                      <a:pt x="1304" y="4041"/>
                    </a:lnTo>
                    <a:cubicBezTo>
                      <a:pt x="1278" y="4119"/>
                      <a:pt x="1252" y="4198"/>
                      <a:pt x="1225" y="4276"/>
                    </a:cubicBezTo>
                    <a:cubicBezTo>
                      <a:pt x="1199" y="4380"/>
                      <a:pt x="1199" y="4484"/>
                      <a:pt x="1173" y="4589"/>
                    </a:cubicBezTo>
                    <a:cubicBezTo>
                      <a:pt x="1173" y="4693"/>
                      <a:pt x="1173" y="4797"/>
                      <a:pt x="1173" y="4875"/>
                    </a:cubicBezTo>
                    <a:cubicBezTo>
                      <a:pt x="1199" y="4980"/>
                      <a:pt x="1199" y="5058"/>
                      <a:pt x="1225" y="5136"/>
                    </a:cubicBezTo>
                    <a:cubicBezTo>
                      <a:pt x="1278" y="5240"/>
                      <a:pt x="1304" y="5319"/>
                      <a:pt x="1356" y="5397"/>
                    </a:cubicBezTo>
                    <a:cubicBezTo>
                      <a:pt x="1408" y="5475"/>
                      <a:pt x="1460" y="5527"/>
                      <a:pt x="1512" y="5605"/>
                    </a:cubicBezTo>
                    <a:cubicBezTo>
                      <a:pt x="1564" y="5658"/>
                      <a:pt x="1643" y="5736"/>
                      <a:pt x="1721" y="5762"/>
                    </a:cubicBezTo>
                    <a:lnTo>
                      <a:pt x="1799" y="5814"/>
                    </a:lnTo>
                    <a:cubicBezTo>
                      <a:pt x="1877" y="5840"/>
                      <a:pt x="1955" y="5866"/>
                      <a:pt x="2060" y="5892"/>
                    </a:cubicBezTo>
                    <a:cubicBezTo>
                      <a:pt x="2099" y="5905"/>
                      <a:pt x="2144" y="5912"/>
                      <a:pt x="2193" y="5912"/>
                    </a:cubicBezTo>
                    <a:cubicBezTo>
                      <a:pt x="2242" y="5912"/>
                      <a:pt x="2294" y="5905"/>
                      <a:pt x="2347" y="5892"/>
                    </a:cubicBezTo>
                    <a:cubicBezTo>
                      <a:pt x="2451" y="5892"/>
                      <a:pt x="2555" y="5840"/>
                      <a:pt x="2659" y="5788"/>
                    </a:cubicBezTo>
                    <a:cubicBezTo>
                      <a:pt x="2816" y="5710"/>
                      <a:pt x="2972" y="5605"/>
                      <a:pt x="3103" y="5449"/>
                    </a:cubicBezTo>
                    <a:cubicBezTo>
                      <a:pt x="3129" y="5423"/>
                      <a:pt x="3155" y="5397"/>
                      <a:pt x="3181" y="5371"/>
                    </a:cubicBezTo>
                    <a:lnTo>
                      <a:pt x="3259" y="5240"/>
                    </a:lnTo>
                    <a:cubicBezTo>
                      <a:pt x="3285" y="5188"/>
                      <a:pt x="3311" y="5136"/>
                      <a:pt x="3337" y="5084"/>
                    </a:cubicBezTo>
                    <a:cubicBezTo>
                      <a:pt x="3363" y="5032"/>
                      <a:pt x="3389" y="4928"/>
                      <a:pt x="3415" y="4849"/>
                    </a:cubicBezTo>
                    <a:cubicBezTo>
                      <a:pt x="3468" y="4693"/>
                      <a:pt x="3520" y="4537"/>
                      <a:pt x="3546" y="4380"/>
                    </a:cubicBezTo>
                    <a:cubicBezTo>
                      <a:pt x="3676" y="4432"/>
                      <a:pt x="3833" y="4458"/>
                      <a:pt x="3963" y="4458"/>
                    </a:cubicBezTo>
                    <a:lnTo>
                      <a:pt x="4224" y="4458"/>
                    </a:lnTo>
                    <a:cubicBezTo>
                      <a:pt x="4302" y="4458"/>
                      <a:pt x="4380" y="4458"/>
                      <a:pt x="4458" y="4432"/>
                    </a:cubicBezTo>
                    <a:cubicBezTo>
                      <a:pt x="4615" y="4406"/>
                      <a:pt x="4745" y="4328"/>
                      <a:pt x="4876" y="4250"/>
                    </a:cubicBezTo>
                    <a:cubicBezTo>
                      <a:pt x="5006" y="4172"/>
                      <a:pt x="5136" y="4067"/>
                      <a:pt x="5241" y="3963"/>
                    </a:cubicBezTo>
                    <a:cubicBezTo>
                      <a:pt x="5319" y="3911"/>
                      <a:pt x="5371" y="3833"/>
                      <a:pt x="5397" y="3754"/>
                    </a:cubicBezTo>
                    <a:cubicBezTo>
                      <a:pt x="5449" y="3702"/>
                      <a:pt x="5501" y="3598"/>
                      <a:pt x="5527" y="3520"/>
                    </a:cubicBezTo>
                    <a:cubicBezTo>
                      <a:pt x="5553" y="3363"/>
                      <a:pt x="5553" y="3181"/>
                      <a:pt x="5527" y="3024"/>
                    </a:cubicBezTo>
                    <a:cubicBezTo>
                      <a:pt x="5501" y="2946"/>
                      <a:pt x="5475" y="2894"/>
                      <a:pt x="5449" y="2816"/>
                    </a:cubicBezTo>
                    <a:cubicBezTo>
                      <a:pt x="5423" y="2738"/>
                      <a:pt x="5397" y="2659"/>
                      <a:pt x="5345" y="2581"/>
                    </a:cubicBezTo>
                    <a:cubicBezTo>
                      <a:pt x="5293" y="2529"/>
                      <a:pt x="5241" y="2451"/>
                      <a:pt x="5188" y="2399"/>
                    </a:cubicBezTo>
                    <a:cubicBezTo>
                      <a:pt x="5136" y="2346"/>
                      <a:pt x="5084" y="2294"/>
                      <a:pt x="5032" y="2242"/>
                    </a:cubicBezTo>
                    <a:cubicBezTo>
                      <a:pt x="4954" y="2190"/>
                      <a:pt x="4876" y="2138"/>
                      <a:pt x="4797" y="2086"/>
                    </a:cubicBezTo>
                    <a:cubicBezTo>
                      <a:pt x="4745" y="2034"/>
                      <a:pt x="4667" y="2008"/>
                      <a:pt x="4615" y="1981"/>
                    </a:cubicBezTo>
                    <a:lnTo>
                      <a:pt x="4563" y="1955"/>
                    </a:lnTo>
                    <a:cubicBezTo>
                      <a:pt x="4484" y="1929"/>
                      <a:pt x="4406" y="1903"/>
                      <a:pt x="4354" y="1877"/>
                    </a:cubicBezTo>
                    <a:lnTo>
                      <a:pt x="4328" y="1877"/>
                    </a:lnTo>
                    <a:cubicBezTo>
                      <a:pt x="4250" y="1851"/>
                      <a:pt x="4198" y="1851"/>
                      <a:pt x="4119" y="1851"/>
                    </a:cubicBezTo>
                    <a:cubicBezTo>
                      <a:pt x="4276" y="1643"/>
                      <a:pt x="4406" y="1460"/>
                      <a:pt x="4537" y="1278"/>
                    </a:cubicBezTo>
                    <a:cubicBezTo>
                      <a:pt x="4667" y="1121"/>
                      <a:pt x="4719" y="1017"/>
                      <a:pt x="4797" y="913"/>
                    </a:cubicBezTo>
                    <a:cubicBezTo>
                      <a:pt x="4876" y="808"/>
                      <a:pt x="4928" y="704"/>
                      <a:pt x="5006" y="600"/>
                    </a:cubicBezTo>
                    <a:cubicBezTo>
                      <a:pt x="5032" y="495"/>
                      <a:pt x="5032" y="417"/>
                      <a:pt x="5032" y="339"/>
                    </a:cubicBezTo>
                    <a:cubicBezTo>
                      <a:pt x="5032" y="287"/>
                      <a:pt x="5006" y="235"/>
                      <a:pt x="4980" y="183"/>
                    </a:cubicBezTo>
                    <a:cubicBezTo>
                      <a:pt x="4954" y="156"/>
                      <a:pt x="4902" y="104"/>
                      <a:pt x="4876" y="78"/>
                    </a:cubicBezTo>
                    <a:cubicBezTo>
                      <a:pt x="4849" y="52"/>
                      <a:pt x="4823" y="26"/>
                      <a:pt x="4797" y="26"/>
                    </a:cubicBezTo>
                    <a:lnTo>
                      <a:pt x="4823" y="78"/>
                    </a:lnTo>
                    <a:cubicBezTo>
                      <a:pt x="4693" y="26"/>
                      <a:pt x="4537" y="0"/>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2645700" y="1504000"/>
                <a:ext cx="186450" cy="189225"/>
              </a:xfrm>
              <a:custGeom>
                <a:avLst/>
                <a:gdLst/>
                <a:ahLst/>
                <a:cxnLst/>
                <a:rect l="l" t="t" r="r" b="b"/>
                <a:pathLst>
                  <a:path w="7458" h="7569" extrusionOk="0">
                    <a:moveTo>
                      <a:pt x="3414" y="1"/>
                    </a:moveTo>
                    <a:cubicBezTo>
                      <a:pt x="3380" y="1"/>
                      <a:pt x="3345" y="3"/>
                      <a:pt x="3312" y="8"/>
                    </a:cubicBezTo>
                    <a:cubicBezTo>
                      <a:pt x="3103" y="8"/>
                      <a:pt x="2921" y="86"/>
                      <a:pt x="2764" y="216"/>
                    </a:cubicBezTo>
                    <a:cubicBezTo>
                      <a:pt x="2660" y="268"/>
                      <a:pt x="2608" y="320"/>
                      <a:pt x="2530" y="399"/>
                    </a:cubicBezTo>
                    <a:cubicBezTo>
                      <a:pt x="2451" y="451"/>
                      <a:pt x="2399" y="503"/>
                      <a:pt x="2347" y="581"/>
                    </a:cubicBezTo>
                    <a:cubicBezTo>
                      <a:pt x="2269" y="659"/>
                      <a:pt x="2217" y="764"/>
                      <a:pt x="2165" y="842"/>
                    </a:cubicBezTo>
                    <a:cubicBezTo>
                      <a:pt x="2138" y="946"/>
                      <a:pt x="2086" y="1051"/>
                      <a:pt x="2060" y="1129"/>
                    </a:cubicBezTo>
                    <a:cubicBezTo>
                      <a:pt x="1982" y="1442"/>
                      <a:pt x="2008" y="1754"/>
                      <a:pt x="2138" y="2041"/>
                    </a:cubicBezTo>
                    <a:cubicBezTo>
                      <a:pt x="2086" y="2028"/>
                      <a:pt x="2034" y="2022"/>
                      <a:pt x="1985" y="2022"/>
                    </a:cubicBezTo>
                    <a:cubicBezTo>
                      <a:pt x="1936" y="2022"/>
                      <a:pt x="1891" y="2028"/>
                      <a:pt x="1852" y="2041"/>
                    </a:cubicBezTo>
                    <a:cubicBezTo>
                      <a:pt x="1747" y="2041"/>
                      <a:pt x="1643" y="2067"/>
                      <a:pt x="1565" y="2093"/>
                    </a:cubicBezTo>
                    <a:cubicBezTo>
                      <a:pt x="1487" y="2093"/>
                      <a:pt x="1434" y="2119"/>
                      <a:pt x="1356" y="2146"/>
                    </a:cubicBezTo>
                    <a:cubicBezTo>
                      <a:pt x="1226" y="2198"/>
                      <a:pt x="1096" y="2250"/>
                      <a:pt x="991" y="2328"/>
                    </a:cubicBezTo>
                    <a:cubicBezTo>
                      <a:pt x="913" y="2380"/>
                      <a:pt x="835" y="2432"/>
                      <a:pt x="783" y="2484"/>
                    </a:cubicBezTo>
                    <a:lnTo>
                      <a:pt x="757" y="2511"/>
                    </a:lnTo>
                    <a:cubicBezTo>
                      <a:pt x="704" y="2563"/>
                      <a:pt x="652" y="2615"/>
                      <a:pt x="600" y="2667"/>
                    </a:cubicBezTo>
                    <a:lnTo>
                      <a:pt x="574" y="2693"/>
                    </a:lnTo>
                    <a:cubicBezTo>
                      <a:pt x="548" y="2745"/>
                      <a:pt x="496" y="2771"/>
                      <a:pt x="470" y="2823"/>
                    </a:cubicBezTo>
                    <a:cubicBezTo>
                      <a:pt x="366" y="2954"/>
                      <a:pt x="287" y="3058"/>
                      <a:pt x="209" y="3188"/>
                    </a:cubicBezTo>
                    <a:cubicBezTo>
                      <a:pt x="157" y="3267"/>
                      <a:pt x="131" y="3371"/>
                      <a:pt x="105" y="3449"/>
                    </a:cubicBezTo>
                    <a:cubicBezTo>
                      <a:pt x="79" y="3527"/>
                      <a:pt x="53" y="3632"/>
                      <a:pt x="27" y="3710"/>
                    </a:cubicBezTo>
                    <a:cubicBezTo>
                      <a:pt x="1" y="3814"/>
                      <a:pt x="1" y="3918"/>
                      <a:pt x="27" y="3997"/>
                    </a:cubicBezTo>
                    <a:cubicBezTo>
                      <a:pt x="53" y="4101"/>
                      <a:pt x="79" y="4231"/>
                      <a:pt x="157" y="4310"/>
                    </a:cubicBezTo>
                    <a:cubicBezTo>
                      <a:pt x="183" y="4388"/>
                      <a:pt x="235" y="4440"/>
                      <a:pt x="287" y="4492"/>
                    </a:cubicBezTo>
                    <a:lnTo>
                      <a:pt x="313" y="4544"/>
                    </a:lnTo>
                    <a:cubicBezTo>
                      <a:pt x="392" y="4622"/>
                      <a:pt x="444" y="4701"/>
                      <a:pt x="522" y="4753"/>
                    </a:cubicBezTo>
                    <a:cubicBezTo>
                      <a:pt x="600" y="4831"/>
                      <a:pt x="678" y="4883"/>
                      <a:pt x="783" y="4909"/>
                    </a:cubicBezTo>
                    <a:cubicBezTo>
                      <a:pt x="835" y="4935"/>
                      <a:pt x="887" y="4961"/>
                      <a:pt x="939" y="4987"/>
                    </a:cubicBezTo>
                    <a:lnTo>
                      <a:pt x="1122" y="5013"/>
                    </a:lnTo>
                    <a:cubicBezTo>
                      <a:pt x="1252" y="5026"/>
                      <a:pt x="1389" y="5033"/>
                      <a:pt x="1526" y="5033"/>
                    </a:cubicBezTo>
                    <a:cubicBezTo>
                      <a:pt x="1663" y="5033"/>
                      <a:pt x="1799" y="5026"/>
                      <a:pt x="1930" y="5013"/>
                    </a:cubicBezTo>
                    <a:lnTo>
                      <a:pt x="1956" y="5013"/>
                    </a:lnTo>
                    <a:cubicBezTo>
                      <a:pt x="2165" y="5013"/>
                      <a:pt x="2373" y="4987"/>
                      <a:pt x="2582" y="4909"/>
                    </a:cubicBezTo>
                    <a:lnTo>
                      <a:pt x="2582" y="5013"/>
                    </a:lnTo>
                    <a:cubicBezTo>
                      <a:pt x="2582" y="5222"/>
                      <a:pt x="2608" y="5405"/>
                      <a:pt x="2660" y="5665"/>
                    </a:cubicBezTo>
                    <a:cubicBezTo>
                      <a:pt x="2686" y="6082"/>
                      <a:pt x="2790" y="6473"/>
                      <a:pt x="2947" y="6838"/>
                    </a:cubicBezTo>
                    <a:cubicBezTo>
                      <a:pt x="2973" y="6943"/>
                      <a:pt x="3025" y="7021"/>
                      <a:pt x="3077" y="7125"/>
                    </a:cubicBezTo>
                    <a:cubicBezTo>
                      <a:pt x="3129" y="7204"/>
                      <a:pt x="3207" y="7282"/>
                      <a:pt x="3260" y="7360"/>
                    </a:cubicBezTo>
                    <a:cubicBezTo>
                      <a:pt x="3338" y="7438"/>
                      <a:pt x="3416" y="7490"/>
                      <a:pt x="3494" y="7516"/>
                    </a:cubicBezTo>
                    <a:lnTo>
                      <a:pt x="3520" y="7516"/>
                    </a:lnTo>
                    <a:cubicBezTo>
                      <a:pt x="3572" y="7542"/>
                      <a:pt x="3625" y="7569"/>
                      <a:pt x="3677" y="7569"/>
                    </a:cubicBezTo>
                    <a:cubicBezTo>
                      <a:pt x="3755" y="7569"/>
                      <a:pt x="3859" y="7569"/>
                      <a:pt x="3937" y="7542"/>
                    </a:cubicBezTo>
                    <a:cubicBezTo>
                      <a:pt x="4016" y="7516"/>
                      <a:pt x="4120" y="7464"/>
                      <a:pt x="4198" y="7412"/>
                    </a:cubicBezTo>
                    <a:cubicBezTo>
                      <a:pt x="4276" y="7360"/>
                      <a:pt x="4355" y="7308"/>
                      <a:pt x="4433" y="7230"/>
                    </a:cubicBezTo>
                    <a:cubicBezTo>
                      <a:pt x="4563" y="7073"/>
                      <a:pt x="4667" y="6865"/>
                      <a:pt x="4720" y="6656"/>
                    </a:cubicBezTo>
                    <a:cubicBezTo>
                      <a:pt x="4772" y="6473"/>
                      <a:pt x="4798" y="6291"/>
                      <a:pt x="4798" y="6108"/>
                    </a:cubicBezTo>
                    <a:lnTo>
                      <a:pt x="4798" y="6082"/>
                    </a:lnTo>
                    <a:lnTo>
                      <a:pt x="4798" y="5822"/>
                    </a:lnTo>
                    <a:lnTo>
                      <a:pt x="4798" y="5796"/>
                    </a:lnTo>
                    <a:lnTo>
                      <a:pt x="4798" y="5352"/>
                    </a:lnTo>
                    <a:cubicBezTo>
                      <a:pt x="4798" y="5248"/>
                      <a:pt x="4772" y="5118"/>
                      <a:pt x="4772" y="5013"/>
                    </a:cubicBezTo>
                    <a:lnTo>
                      <a:pt x="4772" y="4961"/>
                    </a:lnTo>
                    <a:cubicBezTo>
                      <a:pt x="4746" y="4883"/>
                      <a:pt x="4746" y="4805"/>
                      <a:pt x="4720" y="4727"/>
                    </a:cubicBezTo>
                    <a:lnTo>
                      <a:pt x="4720" y="4727"/>
                    </a:lnTo>
                    <a:lnTo>
                      <a:pt x="4928" y="4857"/>
                    </a:lnTo>
                    <a:lnTo>
                      <a:pt x="4954" y="4883"/>
                    </a:lnTo>
                    <a:cubicBezTo>
                      <a:pt x="5059" y="4961"/>
                      <a:pt x="5189" y="5040"/>
                      <a:pt x="5293" y="5092"/>
                    </a:cubicBezTo>
                    <a:cubicBezTo>
                      <a:pt x="5319" y="5118"/>
                      <a:pt x="5345" y="5118"/>
                      <a:pt x="5371" y="5144"/>
                    </a:cubicBezTo>
                    <a:cubicBezTo>
                      <a:pt x="5554" y="5222"/>
                      <a:pt x="5762" y="5248"/>
                      <a:pt x="5971" y="5274"/>
                    </a:cubicBezTo>
                    <a:lnTo>
                      <a:pt x="6206" y="5274"/>
                    </a:lnTo>
                    <a:cubicBezTo>
                      <a:pt x="6258" y="5248"/>
                      <a:pt x="6310" y="5248"/>
                      <a:pt x="6362" y="5222"/>
                    </a:cubicBezTo>
                    <a:cubicBezTo>
                      <a:pt x="6440" y="5196"/>
                      <a:pt x="6492" y="5170"/>
                      <a:pt x="6571" y="5118"/>
                    </a:cubicBezTo>
                    <a:cubicBezTo>
                      <a:pt x="6727" y="5013"/>
                      <a:pt x="6857" y="4883"/>
                      <a:pt x="6962" y="4753"/>
                    </a:cubicBezTo>
                    <a:cubicBezTo>
                      <a:pt x="7040" y="4675"/>
                      <a:pt x="7092" y="4596"/>
                      <a:pt x="7144" y="4518"/>
                    </a:cubicBezTo>
                    <a:cubicBezTo>
                      <a:pt x="7196" y="4414"/>
                      <a:pt x="7249" y="4336"/>
                      <a:pt x="7301" y="4231"/>
                    </a:cubicBezTo>
                    <a:cubicBezTo>
                      <a:pt x="7353" y="4127"/>
                      <a:pt x="7379" y="4049"/>
                      <a:pt x="7405" y="3945"/>
                    </a:cubicBezTo>
                    <a:cubicBezTo>
                      <a:pt x="7431" y="3840"/>
                      <a:pt x="7457" y="3710"/>
                      <a:pt x="7457" y="3606"/>
                    </a:cubicBezTo>
                    <a:cubicBezTo>
                      <a:pt x="7457" y="3501"/>
                      <a:pt x="7457" y="3397"/>
                      <a:pt x="7431" y="3293"/>
                    </a:cubicBezTo>
                    <a:cubicBezTo>
                      <a:pt x="7405" y="3188"/>
                      <a:pt x="7353" y="3110"/>
                      <a:pt x="7301" y="3006"/>
                    </a:cubicBezTo>
                    <a:cubicBezTo>
                      <a:pt x="7249" y="2928"/>
                      <a:pt x="7196" y="2849"/>
                      <a:pt x="7118" y="2771"/>
                    </a:cubicBezTo>
                    <a:cubicBezTo>
                      <a:pt x="7066" y="2693"/>
                      <a:pt x="6988" y="2615"/>
                      <a:pt x="6910" y="2563"/>
                    </a:cubicBezTo>
                    <a:cubicBezTo>
                      <a:pt x="6831" y="2511"/>
                      <a:pt x="6753" y="2458"/>
                      <a:pt x="6675" y="2432"/>
                    </a:cubicBezTo>
                    <a:cubicBezTo>
                      <a:pt x="6571" y="2354"/>
                      <a:pt x="6440" y="2328"/>
                      <a:pt x="6310" y="2302"/>
                    </a:cubicBezTo>
                    <a:cubicBezTo>
                      <a:pt x="6154" y="2250"/>
                      <a:pt x="5971" y="2250"/>
                      <a:pt x="5789" y="2250"/>
                    </a:cubicBezTo>
                    <a:lnTo>
                      <a:pt x="5241" y="2250"/>
                    </a:lnTo>
                    <a:cubicBezTo>
                      <a:pt x="5059" y="2250"/>
                      <a:pt x="4902" y="2276"/>
                      <a:pt x="4720" y="2328"/>
                    </a:cubicBezTo>
                    <a:lnTo>
                      <a:pt x="4720" y="2198"/>
                    </a:lnTo>
                    <a:cubicBezTo>
                      <a:pt x="4746" y="2015"/>
                      <a:pt x="4772" y="1833"/>
                      <a:pt x="4772" y="1650"/>
                    </a:cubicBezTo>
                    <a:cubicBezTo>
                      <a:pt x="4798" y="1468"/>
                      <a:pt x="4772" y="1389"/>
                      <a:pt x="4772" y="1259"/>
                    </a:cubicBezTo>
                    <a:cubicBezTo>
                      <a:pt x="4746" y="894"/>
                      <a:pt x="4589" y="555"/>
                      <a:pt x="4302" y="320"/>
                    </a:cubicBezTo>
                    <a:cubicBezTo>
                      <a:pt x="4250" y="242"/>
                      <a:pt x="4172" y="190"/>
                      <a:pt x="4094" y="164"/>
                    </a:cubicBezTo>
                    <a:lnTo>
                      <a:pt x="4016" y="138"/>
                    </a:lnTo>
                    <a:lnTo>
                      <a:pt x="4016" y="164"/>
                    </a:lnTo>
                    <a:lnTo>
                      <a:pt x="3885" y="86"/>
                    </a:lnTo>
                    <a:cubicBezTo>
                      <a:pt x="3736" y="43"/>
                      <a:pt x="357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3043300" y="1261050"/>
                <a:ext cx="155150" cy="133000"/>
              </a:xfrm>
              <a:custGeom>
                <a:avLst/>
                <a:gdLst/>
                <a:ahLst/>
                <a:cxnLst/>
                <a:rect l="l" t="t" r="r" b="b"/>
                <a:pathLst>
                  <a:path w="6206" h="5320" extrusionOk="0">
                    <a:moveTo>
                      <a:pt x="2295" y="1"/>
                    </a:moveTo>
                    <a:cubicBezTo>
                      <a:pt x="2138" y="1"/>
                      <a:pt x="2008" y="53"/>
                      <a:pt x="1852" y="105"/>
                    </a:cubicBezTo>
                    <a:cubicBezTo>
                      <a:pt x="1695" y="183"/>
                      <a:pt x="1565" y="261"/>
                      <a:pt x="1434" y="392"/>
                    </a:cubicBezTo>
                    <a:cubicBezTo>
                      <a:pt x="1356" y="444"/>
                      <a:pt x="1278" y="522"/>
                      <a:pt x="1200" y="600"/>
                    </a:cubicBezTo>
                    <a:lnTo>
                      <a:pt x="1174" y="626"/>
                    </a:lnTo>
                    <a:lnTo>
                      <a:pt x="1174" y="653"/>
                    </a:lnTo>
                    <a:cubicBezTo>
                      <a:pt x="1096" y="731"/>
                      <a:pt x="1043" y="809"/>
                      <a:pt x="991" y="887"/>
                    </a:cubicBezTo>
                    <a:cubicBezTo>
                      <a:pt x="913" y="1044"/>
                      <a:pt x="835" y="1200"/>
                      <a:pt x="809" y="1357"/>
                    </a:cubicBezTo>
                    <a:cubicBezTo>
                      <a:pt x="783" y="1435"/>
                      <a:pt x="757" y="1487"/>
                      <a:pt x="757" y="1565"/>
                    </a:cubicBezTo>
                    <a:cubicBezTo>
                      <a:pt x="757" y="1643"/>
                      <a:pt x="757" y="1748"/>
                      <a:pt x="757" y="1826"/>
                    </a:cubicBezTo>
                    <a:cubicBezTo>
                      <a:pt x="783" y="1982"/>
                      <a:pt x="861" y="2165"/>
                      <a:pt x="939" y="2295"/>
                    </a:cubicBezTo>
                    <a:cubicBezTo>
                      <a:pt x="991" y="2373"/>
                      <a:pt x="1017" y="2425"/>
                      <a:pt x="1069" y="2478"/>
                    </a:cubicBezTo>
                    <a:cubicBezTo>
                      <a:pt x="1122" y="2530"/>
                      <a:pt x="1148" y="2556"/>
                      <a:pt x="1200" y="2608"/>
                    </a:cubicBezTo>
                    <a:cubicBezTo>
                      <a:pt x="1096" y="2634"/>
                      <a:pt x="1017" y="2660"/>
                      <a:pt x="939" y="2712"/>
                    </a:cubicBezTo>
                    <a:lnTo>
                      <a:pt x="913" y="2738"/>
                    </a:lnTo>
                    <a:lnTo>
                      <a:pt x="783" y="2843"/>
                    </a:lnTo>
                    <a:cubicBezTo>
                      <a:pt x="652" y="2947"/>
                      <a:pt x="548" y="3025"/>
                      <a:pt x="470" y="3103"/>
                    </a:cubicBezTo>
                    <a:cubicBezTo>
                      <a:pt x="339" y="3234"/>
                      <a:pt x="209" y="3390"/>
                      <a:pt x="131" y="3547"/>
                    </a:cubicBezTo>
                    <a:cubicBezTo>
                      <a:pt x="105" y="3625"/>
                      <a:pt x="53" y="3703"/>
                      <a:pt x="53" y="3781"/>
                    </a:cubicBezTo>
                    <a:cubicBezTo>
                      <a:pt x="27" y="3885"/>
                      <a:pt x="0" y="3964"/>
                      <a:pt x="0" y="4068"/>
                    </a:cubicBezTo>
                    <a:cubicBezTo>
                      <a:pt x="27" y="4146"/>
                      <a:pt x="53" y="4251"/>
                      <a:pt x="79" y="4329"/>
                    </a:cubicBezTo>
                    <a:cubicBezTo>
                      <a:pt x="105" y="4407"/>
                      <a:pt x="157" y="4485"/>
                      <a:pt x="209" y="4563"/>
                    </a:cubicBezTo>
                    <a:cubicBezTo>
                      <a:pt x="287" y="4642"/>
                      <a:pt x="339" y="4720"/>
                      <a:pt x="418" y="4798"/>
                    </a:cubicBezTo>
                    <a:cubicBezTo>
                      <a:pt x="496" y="4876"/>
                      <a:pt x="574" y="4928"/>
                      <a:pt x="652" y="5007"/>
                    </a:cubicBezTo>
                    <a:cubicBezTo>
                      <a:pt x="731" y="5059"/>
                      <a:pt x="809" y="5111"/>
                      <a:pt x="913" y="5163"/>
                    </a:cubicBezTo>
                    <a:lnTo>
                      <a:pt x="965" y="5189"/>
                    </a:lnTo>
                    <a:cubicBezTo>
                      <a:pt x="1043" y="5215"/>
                      <a:pt x="1096" y="5241"/>
                      <a:pt x="1174" y="5267"/>
                    </a:cubicBezTo>
                    <a:cubicBezTo>
                      <a:pt x="1252" y="5293"/>
                      <a:pt x="1330" y="5319"/>
                      <a:pt x="1408" y="5319"/>
                    </a:cubicBezTo>
                    <a:lnTo>
                      <a:pt x="1565" y="5319"/>
                    </a:lnTo>
                    <a:cubicBezTo>
                      <a:pt x="1617" y="5319"/>
                      <a:pt x="1669" y="5319"/>
                      <a:pt x="1721" y="5293"/>
                    </a:cubicBezTo>
                    <a:lnTo>
                      <a:pt x="1747" y="5293"/>
                    </a:lnTo>
                    <a:cubicBezTo>
                      <a:pt x="1799" y="5293"/>
                      <a:pt x="1826" y="5267"/>
                      <a:pt x="1878" y="5267"/>
                    </a:cubicBezTo>
                    <a:cubicBezTo>
                      <a:pt x="1930" y="5241"/>
                      <a:pt x="1956" y="5215"/>
                      <a:pt x="2008" y="5189"/>
                    </a:cubicBezTo>
                    <a:cubicBezTo>
                      <a:pt x="2086" y="5137"/>
                      <a:pt x="2164" y="5059"/>
                      <a:pt x="2243" y="5007"/>
                    </a:cubicBezTo>
                    <a:cubicBezTo>
                      <a:pt x="2373" y="4902"/>
                      <a:pt x="2477" y="4798"/>
                      <a:pt x="2582" y="4694"/>
                    </a:cubicBezTo>
                    <a:cubicBezTo>
                      <a:pt x="2686" y="4589"/>
                      <a:pt x="2764" y="4485"/>
                      <a:pt x="2842" y="4381"/>
                    </a:cubicBezTo>
                    <a:lnTo>
                      <a:pt x="2894" y="4303"/>
                    </a:lnTo>
                    <a:lnTo>
                      <a:pt x="2973" y="4355"/>
                    </a:lnTo>
                    <a:cubicBezTo>
                      <a:pt x="3051" y="4433"/>
                      <a:pt x="3103" y="4511"/>
                      <a:pt x="3181" y="4589"/>
                    </a:cubicBezTo>
                    <a:cubicBezTo>
                      <a:pt x="3233" y="4616"/>
                      <a:pt x="3312" y="4668"/>
                      <a:pt x="3364" y="4694"/>
                    </a:cubicBezTo>
                    <a:cubicBezTo>
                      <a:pt x="3494" y="4746"/>
                      <a:pt x="3625" y="4798"/>
                      <a:pt x="3755" y="4824"/>
                    </a:cubicBezTo>
                    <a:cubicBezTo>
                      <a:pt x="3859" y="4850"/>
                      <a:pt x="3990" y="4850"/>
                      <a:pt x="4094" y="4850"/>
                    </a:cubicBezTo>
                    <a:lnTo>
                      <a:pt x="4355" y="4850"/>
                    </a:lnTo>
                    <a:cubicBezTo>
                      <a:pt x="4407" y="4824"/>
                      <a:pt x="4459" y="4824"/>
                      <a:pt x="4511" y="4798"/>
                    </a:cubicBezTo>
                    <a:cubicBezTo>
                      <a:pt x="4563" y="4772"/>
                      <a:pt x="4615" y="4746"/>
                      <a:pt x="4667" y="4720"/>
                    </a:cubicBezTo>
                    <a:cubicBezTo>
                      <a:pt x="4772" y="4668"/>
                      <a:pt x="4876" y="4589"/>
                      <a:pt x="4954" y="4511"/>
                    </a:cubicBezTo>
                    <a:cubicBezTo>
                      <a:pt x="5111" y="4355"/>
                      <a:pt x="5267" y="4198"/>
                      <a:pt x="5397" y="4042"/>
                    </a:cubicBezTo>
                    <a:cubicBezTo>
                      <a:pt x="5502" y="3912"/>
                      <a:pt x="5580" y="3781"/>
                      <a:pt x="5658" y="3651"/>
                    </a:cubicBezTo>
                    <a:cubicBezTo>
                      <a:pt x="5710" y="3573"/>
                      <a:pt x="5736" y="3494"/>
                      <a:pt x="5762" y="3390"/>
                    </a:cubicBezTo>
                    <a:cubicBezTo>
                      <a:pt x="5762" y="3364"/>
                      <a:pt x="5788" y="3312"/>
                      <a:pt x="5788" y="3286"/>
                    </a:cubicBezTo>
                    <a:cubicBezTo>
                      <a:pt x="5815" y="3234"/>
                      <a:pt x="5815" y="3208"/>
                      <a:pt x="5788" y="3155"/>
                    </a:cubicBezTo>
                    <a:lnTo>
                      <a:pt x="5788" y="3129"/>
                    </a:lnTo>
                    <a:cubicBezTo>
                      <a:pt x="5788" y="3077"/>
                      <a:pt x="5788" y="3025"/>
                      <a:pt x="5762" y="2973"/>
                    </a:cubicBezTo>
                    <a:cubicBezTo>
                      <a:pt x="5762" y="2921"/>
                      <a:pt x="5762" y="2895"/>
                      <a:pt x="5736" y="2843"/>
                    </a:cubicBezTo>
                    <a:cubicBezTo>
                      <a:pt x="5710" y="2738"/>
                      <a:pt x="5658" y="2660"/>
                      <a:pt x="5580" y="2582"/>
                    </a:cubicBezTo>
                    <a:cubicBezTo>
                      <a:pt x="5450" y="2399"/>
                      <a:pt x="5267" y="2269"/>
                      <a:pt x="5058" y="2165"/>
                    </a:cubicBezTo>
                    <a:lnTo>
                      <a:pt x="5006" y="2139"/>
                    </a:lnTo>
                    <a:lnTo>
                      <a:pt x="5215" y="1956"/>
                    </a:lnTo>
                    <a:lnTo>
                      <a:pt x="5267" y="1904"/>
                    </a:lnTo>
                    <a:lnTo>
                      <a:pt x="5371" y="1800"/>
                    </a:lnTo>
                    <a:cubicBezTo>
                      <a:pt x="5450" y="1722"/>
                      <a:pt x="5554" y="1617"/>
                      <a:pt x="5632" y="1539"/>
                    </a:cubicBezTo>
                    <a:cubicBezTo>
                      <a:pt x="5762" y="1409"/>
                      <a:pt x="5893" y="1252"/>
                      <a:pt x="5997" y="1122"/>
                    </a:cubicBezTo>
                    <a:cubicBezTo>
                      <a:pt x="6049" y="1044"/>
                      <a:pt x="6101" y="965"/>
                      <a:pt x="6154" y="887"/>
                    </a:cubicBezTo>
                    <a:cubicBezTo>
                      <a:pt x="6180" y="835"/>
                      <a:pt x="6180" y="783"/>
                      <a:pt x="6206" y="731"/>
                    </a:cubicBezTo>
                    <a:cubicBezTo>
                      <a:pt x="6206" y="653"/>
                      <a:pt x="6180" y="574"/>
                      <a:pt x="6180" y="522"/>
                    </a:cubicBezTo>
                    <a:lnTo>
                      <a:pt x="6180" y="496"/>
                    </a:lnTo>
                    <a:lnTo>
                      <a:pt x="6127" y="392"/>
                    </a:lnTo>
                    <a:cubicBezTo>
                      <a:pt x="6101" y="366"/>
                      <a:pt x="6075" y="314"/>
                      <a:pt x="6049" y="288"/>
                    </a:cubicBezTo>
                    <a:cubicBezTo>
                      <a:pt x="5971" y="235"/>
                      <a:pt x="5919" y="183"/>
                      <a:pt x="5841" y="157"/>
                    </a:cubicBezTo>
                    <a:lnTo>
                      <a:pt x="5815" y="131"/>
                    </a:lnTo>
                    <a:lnTo>
                      <a:pt x="5762" y="131"/>
                    </a:lnTo>
                    <a:cubicBezTo>
                      <a:pt x="5710" y="105"/>
                      <a:pt x="5658" y="79"/>
                      <a:pt x="5580" y="53"/>
                    </a:cubicBezTo>
                    <a:lnTo>
                      <a:pt x="5267" y="53"/>
                    </a:lnTo>
                    <a:cubicBezTo>
                      <a:pt x="5006" y="105"/>
                      <a:pt x="4772" y="183"/>
                      <a:pt x="4563" y="340"/>
                    </a:cubicBezTo>
                    <a:lnTo>
                      <a:pt x="4407" y="418"/>
                    </a:lnTo>
                    <a:lnTo>
                      <a:pt x="4381" y="444"/>
                    </a:lnTo>
                    <a:cubicBezTo>
                      <a:pt x="4355" y="444"/>
                      <a:pt x="4355" y="470"/>
                      <a:pt x="4328" y="470"/>
                    </a:cubicBezTo>
                    <a:lnTo>
                      <a:pt x="4302" y="496"/>
                    </a:lnTo>
                    <a:lnTo>
                      <a:pt x="4276" y="522"/>
                    </a:lnTo>
                    <a:lnTo>
                      <a:pt x="4224" y="548"/>
                    </a:lnTo>
                    <a:lnTo>
                      <a:pt x="4172" y="600"/>
                    </a:lnTo>
                    <a:cubicBezTo>
                      <a:pt x="4068" y="679"/>
                      <a:pt x="3963" y="757"/>
                      <a:pt x="3885" y="861"/>
                    </a:cubicBezTo>
                    <a:lnTo>
                      <a:pt x="3755" y="991"/>
                    </a:lnTo>
                    <a:cubicBezTo>
                      <a:pt x="3755" y="965"/>
                      <a:pt x="3755" y="939"/>
                      <a:pt x="3755" y="939"/>
                    </a:cubicBezTo>
                    <a:cubicBezTo>
                      <a:pt x="3729" y="835"/>
                      <a:pt x="3677" y="757"/>
                      <a:pt x="3625" y="679"/>
                    </a:cubicBezTo>
                    <a:cubicBezTo>
                      <a:pt x="3546" y="548"/>
                      <a:pt x="3442" y="418"/>
                      <a:pt x="3312" y="288"/>
                    </a:cubicBezTo>
                    <a:cubicBezTo>
                      <a:pt x="3233" y="235"/>
                      <a:pt x="3181" y="183"/>
                      <a:pt x="3103" y="157"/>
                    </a:cubicBezTo>
                    <a:cubicBezTo>
                      <a:pt x="2999" y="105"/>
                      <a:pt x="2921" y="79"/>
                      <a:pt x="2816" y="53"/>
                    </a:cubicBezTo>
                    <a:cubicBezTo>
                      <a:pt x="2660" y="1"/>
                      <a:pt x="2477" y="1"/>
                      <a:pt x="2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2851025" y="1251275"/>
                <a:ext cx="110825" cy="98700"/>
              </a:xfrm>
              <a:custGeom>
                <a:avLst/>
                <a:gdLst/>
                <a:ahLst/>
                <a:cxnLst/>
                <a:rect l="l" t="t" r="r" b="b"/>
                <a:pathLst>
                  <a:path w="4433" h="3948" extrusionOk="0">
                    <a:moveTo>
                      <a:pt x="1356" y="1"/>
                    </a:moveTo>
                    <a:cubicBezTo>
                      <a:pt x="1304" y="1"/>
                      <a:pt x="1278" y="27"/>
                      <a:pt x="1252" y="53"/>
                    </a:cubicBezTo>
                    <a:cubicBezTo>
                      <a:pt x="1069" y="157"/>
                      <a:pt x="939" y="287"/>
                      <a:pt x="808" y="418"/>
                    </a:cubicBezTo>
                    <a:cubicBezTo>
                      <a:pt x="704" y="548"/>
                      <a:pt x="626" y="652"/>
                      <a:pt x="522" y="783"/>
                    </a:cubicBezTo>
                    <a:cubicBezTo>
                      <a:pt x="496" y="835"/>
                      <a:pt x="470" y="887"/>
                      <a:pt x="443" y="939"/>
                    </a:cubicBezTo>
                    <a:lnTo>
                      <a:pt x="391" y="991"/>
                    </a:lnTo>
                    <a:cubicBezTo>
                      <a:pt x="365" y="1044"/>
                      <a:pt x="339" y="1096"/>
                      <a:pt x="313" y="1148"/>
                    </a:cubicBezTo>
                    <a:lnTo>
                      <a:pt x="287" y="1174"/>
                    </a:lnTo>
                    <a:cubicBezTo>
                      <a:pt x="261" y="1226"/>
                      <a:pt x="235" y="1278"/>
                      <a:pt x="209" y="1330"/>
                    </a:cubicBezTo>
                    <a:cubicBezTo>
                      <a:pt x="209" y="1356"/>
                      <a:pt x="157" y="1461"/>
                      <a:pt x="131" y="1539"/>
                    </a:cubicBezTo>
                    <a:cubicBezTo>
                      <a:pt x="52" y="1774"/>
                      <a:pt x="0" y="2034"/>
                      <a:pt x="0" y="2295"/>
                    </a:cubicBezTo>
                    <a:cubicBezTo>
                      <a:pt x="26" y="2478"/>
                      <a:pt x="52" y="2686"/>
                      <a:pt x="105" y="2843"/>
                    </a:cubicBezTo>
                    <a:cubicBezTo>
                      <a:pt x="131" y="2921"/>
                      <a:pt x="157" y="2973"/>
                      <a:pt x="209" y="3051"/>
                    </a:cubicBezTo>
                    <a:lnTo>
                      <a:pt x="209" y="3077"/>
                    </a:lnTo>
                    <a:cubicBezTo>
                      <a:pt x="235" y="3129"/>
                      <a:pt x="287" y="3208"/>
                      <a:pt x="339" y="3286"/>
                    </a:cubicBezTo>
                    <a:cubicBezTo>
                      <a:pt x="443" y="3416"/>
                      <a:pt x="548" y="3520"/>
                      <a:pt x="652" y="3625"/>
                    </a:cubicBezTo>
                    <a:cubicBezTo>
                      <a:pt x="756" y="3703"/>
                      <a:pt x="861" y="3781"/>
                      <a:pt x="965" y="3833"/>
                    </a:cubicBezTo>
                    <a:lnTo>
                      <a:pt x="1043" y="3859"/>
                    </a:lnTo>
                    <a:cubicBezTo>
                      <a:pt x="1160" y="3918"/>
                      <a:pt x="1278" y="3947"/>
                      <a:pt x="1395" y="3947"/>
                    </a:cubicBezTo>
                    <a:cubicBezTo>
                      <a:pt x="1434" y="3947"/>
                      <a:pt x="1473" y="3944"/>
                      <a:pt x="1512" y="3938"/>
                    </a:cubicBezTo>
                    <a:cubicBezTo>
                      <a:pt x="1669" y="3885"/>
                      <a:pt x="1825" y="3833"/>
                      <a:pt x="1982" y="3755"/>
                    </a:cubicBezTo>
                    <a:cubicBezTo>
                      <a:pt x="2034" y="3703"/>
                      <a:pt x="2086" y="3677"/>
                      <a:pt x="2138" y="3625"/>
                    </a:cubicBezTo>
                    <a:cubicBezTo>
                      <a:pt x="2216" y="3573"/>
                      <a:pt x="2295" y="3494"/>
                      <a:pt x="2373" y="3416"/>
                    </a:cubicBezTo>
                    <a:cubicBezTo>
                      <a:pt x="2399" y="3390"/>
                      <a:pt x="2425" y="3364"/>
                      <a:pt x="2451" y="3338"/>
                    </a:cubicBezTo>
                    <a:cubicBezTo>
                      <a:pt x="2607" y="3260"/>
                      <a:pt x="2738" y="3155"/>
                      <a:pt x="2868" y="3051"/>
                    </a:cubicBezTo>
                    <a:cubicBezTo>
                      <a:pt x="2972" y="2973"/>
                      <a:pt x="3077" y="2869"/>
                      <a:pt x="3181" y="2764"/>
                    </a:cubicBezTo>
                    <a:lnTo>
                      <a:pt x="3337" y="2634"/>
                    </a:lnTo>
                    <a:cubicBezTo>
                      <a:pt x="3416" y="2582"/>
                      <a:pt x="3494" y="2504"/>
                      <a:pt x="3546" y="2425"/>
                    </a:cubicBezTo>
                    <a:lnTo>
                      <a:pt x="3676" y="2321"/>
                    </a:lnTo>
                    <a:cubicBezTo>
                      <a:pt x="3755" y="2269"/>
                      <a:pt x="3807" y="2191"/>
                      <a:pt x="3885" y="2113"/>
                    </a:cubicBezTo>
                    <a:lnTo>
                      <a:pt x="3963" y="2034"/>
                    </a:lnTo>
                    <a:cubicBezTo>
                      <a:pt x="4067" y="1930"/>
                      <a:pt x="4172" y="1826"/>
                      <a:pt x="4250" y="1695"/>
                    </a:cubicBezTo>
                    <a:cubicBezTo>
                      <a:pt x="4276" y="1617"/>
                      <a:pt x="4328" y="1539"/>
                      <a:pt x="4354" y="1461"/>
                    </a:cubicBezTo>
                    <a:cubicBezTo>
                      <a:pt x="4380" y="1435"/>
                      <a:pt x="4406" y="1382"/>
                      <a:pt x="4406" y="1330"/>
                    </a:cubicBezTo>
                    <a:cubicBezTo>
                      <a:pt x="4432" y="1278"/>
                      <a:pt x="4432" y="1226"/>
                      <a:pt x="4432" y="1174"/>
                    </a:cubicBezTo>
                    <a:lnTo>
                      <a:pt x="4432" y="1148"/>
                    </a:lnTo>
                    <a:cubicBezTo>
                      <a:pt x="4432" y="1096"/>
                      <a:pt x="4432" y="1070"/>
                      <a:pt x="4432" y="1017"/>
                    </a:cubicBezTo>
                    <a:cubicBezTo>
                      <a:pt x="4432" y="965"/>
                      <a:pt x="4406" y="939"/>
                      <a:pt x="4380" y="887"/>
                    </a:cubicBezTo>
                    <a:cubicBezTo>
                      <a:pt x="4354" y="809"/>
                      <a:pt x="4328" y="731"/>
                      <a:pt x="4276" y="652"/>
                    </a:cubicBezTo>
                    <a:cubicBezTo>
                      <a:pt x="4224" y="600"/>
                      <a:pt x="4172" y="522"/>
                      <a:pt x="4094" y="470"/>
                    </a:cubicBezTo>
                    <a:cubicBezTo>
                      <a:pt x="4015" y="392"/>
                      <a:pt x="3937" y="340"/>
                      <a:pt x="3859" y="314"/>
                    </a:cubicBezTo>
                    <a:lnTo>
                      <a:pt x="3833" y="314"/>
                    </a:lnTo>
                    <a:cubicBezTo>
                      <a:pt x="3755" y="261"/>
                      <a:pt x="3676" y="235"/>
                      <a:pt x="3598" y="235"/>
                    </a:cubicBezTo>
                    <a:cubicBezTo>
                      <a:pt x="3546" y="222"/>
                      <a:pt x="3494" y="216"/>
                      <a:pt x="3442" y="216"/>
                    </a:cubicBezTo>
                    <a:cubicBezTo>
                      <a:pt x="3390" y="216"/>
                      <a:pt x="3337" y="222"/>
                      <a:pt x="3285" y="235"/>
                    </a:cubicBezTo>
                    <a:cubicBezTo>
                      <a:pt x="3207" y="261"/>
                      <a:pt x="3103" y="287"/>
                      <a:pt x="3025" y="314"/>
                    </a:cubicBezTo>
                    <a:cubicBezTo>
                      <a:pt x="2946" y="366"/>
                      <a:pt x="2842" y="418"/>
                      <a:pt x="2764" y="496"/>
                    </a:cubicBezTo>
                    <a:cubicBezTo>
                      <a:pt x="2660" y="574"/>
                      <a:pt x="2555" y="652"/>
                      <a:pt x="2451" y="757"/>
                    </a:cubicBezTo>
                    <a:lnTo>
                      <a:pt x="2425" y="783"/>
                    </a:lnTo>
                    <a:cubicBezTo>
                      <a:pt x="2399" y="835"/>
                      <a:pt x="2347" y="861"/>
                      <a:pt x="2321" y="913"/>
                    </a:cubicBezTo>
                    <a:lnTo>
                      <a:pt x="2216" y="991"/>
                    </a:lnTo>
                    <a:cubicBezTo>
                      <a:pt x="2216" y="939"/>
                      <a:pt x="2216" y="861"/>
                      <a:pt x="2190" y="783"/>
                    </a:cubicBezTo>
                    <a:cubicBezTo>
                      <a:pt x="2190" y="652"/>
                      <a:pt x="2138" y="522"/>
                      <a:pt x="2086" y="392"/>
                    </a:cubicBezTo>
                    <a:cubicBezTo>
                      <a:pt x="2034" y="340"/>
                      <a:pt x="2008" y="261"/>
                      <a:pt x="1956" y="209"/>
                    </a:cubicBezTo>
                    <a:cubicBezTo>
                      <a:pt x="1877" y="131"/>
                      <a:pt x="1799" y="79"/>
                      <a:pt x="1721" y="27"/>
                    </a:cubicBezTo>
                    <a:cubicBezTo>
                      <a:pt x="1695" y="27"/>
                      <a:pt x="1643" y="1"/>
                      <a:pt x="1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3320975" y="1096525"/>
                <a:ext cx="151225" cy="85025"/>
              </a:xfrm>
              <a:custGeom>
                <a:avLst/>
                <a:gdLst/>
                <a:ahLst/>
                <a:cxnLst/>
                <a:rect l="l" t="t" r="r" b="b"/>
                <a:pathLst>
                  <a:path w="6049" h="3401" extrusionOk="0">
                    <a:moveTo>
                      <a:pt x="3579" y="0"/>
                    </a:moveTo>
                    <a:cubicBezTo>
                      <a:pt x="3462" y="0"/>
                      <a:pt x="3346" y="3"/>
                      <a:pt x="3233" y="12"/>
                    </a:cubicBezTo>
                    <a:cubicBezTo>
                      <a:pt x="3025" y="12"/>
                      <a:pt x="2790" y="38"/>
                      <a:pt x="2503" y="90"/>
                    </a:cubicBezTo>
                    <a:cubicBezTo>
                      <a:pt x="2242" y="116"/>
                      <a:pt x="1851" y="194"/>
                      <a:pt x="1565" y="246"/>
                    </a:cubicBezTo>
                    <a:cubicBezTo>
                      <a:pt x="1382" y="298"/>
                      <a:pt x="1226" y="351"/>
                      <a:pt x="1043" y="455"/>
                    </a:cubicBezTo>
                    <a:cubicBezTo>
                      <a:pt x="887" y="559"/>
                      <a:pt x="756" y="663"/>
                      <a:pt x="600" y="794"/>
                    </a:cubicBezTo>
                    <a:cubicBezTo>
                      <a:pt x="313" y="1028"/>
                      <a:pt x="104" y="1367"/>
                      <a:pt x="26" y="1732"/>
                    </a:cubicBezTo>
                    <a:cubicBezTo>
                      <a:pt x="0" y="1889"/>
                      <a:pt x="26" y="2071"/>
                      <a:pt x="104" y="2202"/>
                    </a:cubicBezTo>
                    <a:cubicBezTo>
                      <a:pt x="157" y="2280"/>
                      <a:pt x="209" y="2358"/>
                      <a:pt x="261" y="2436"/>
                    </a:cubicBezTo>
                    <a:cubicBezTo>
                      <a:pt x="339" y="2515"/>
                      <a:pt x="417" y="2567"/>
                      <a:pt x="496" y="2645"/>
                    </a:cubicBezTo>
                    <a:cubicBezTo>
                      <a:pt x="626" y="2749"/>
                      <a:pt x="756" y="2827"/>
                      <a:pt x="887" y="2932"/>
                    </a:cubicBezTo>
                    <a:cubicBezTo>
                      <a:pt x="991" y="3010"/>
                      <a:pt x="1121" y="3088"/>
                      <a:pt x="1226" y="3140"/>
                    </a:cubicBezTo>
                    <a:lnTo>
                      <a:pt x="1278" y="3166"/>
                    </a:lnTo>
                    <a:cubicBezTo>
                      <a:pt x="1408" y="3245"/>
                      <a:pt x="1538" y="3271"/>
                      <a:pt x="1669" y="3323"/>
                    </a:cubicBezTo>
                    <a:cubicBezTo>
                      <a:pt x="1773" y="3349"/>
                      <a:pt x="1851" y="3349"/>
                      <a:pt x="1956" y="3375"/>
                    </a:cubicBezTo>
                    <a:lnTo>
                      <a:pt x="1982" y="3375"/>
                    </a:lnTo>
                    <a:cubicBezTo>
                      <a:pt x="2112" y="3375"/>
                      <a:pt x="2242" y="3401"/>
                      <a:pt x="2373" y="3401"/>
                    </a:cubicBezTo>
                    <a:lnTo>
                      <a:pt x="2686" y="3401"/>
                    </a:lnTo>
                    <a:lnTo>
                      <a:pt x="2920" y="3349"/>
                    </a:lnTo>
                    <a:cubicBezTo>
                      <a:pt x="3051" y="3323"/>
                      <a:pt x="3155" y="3297"/>
                      <a:pt x="3259" y="3245"/>
                    </a:cubicBezTo>
                    <a:cubicBezTo>
                      <a:pt x="3390" y="3166"/>
                      <a:pt x="3520" y="3062"/>
                      <a:pt x="3624" y="2958"/>
                    </a:cubicBezTo>
                    <a:cubicBezTo>
                      <a:pt x="3729" y="2827"/>
                      <a:pt x="3781" y="2671"/>
                      <a:pt x="3729" y="2515"/>
                    </a:cubicBezTo>
                    <a:cubicBezTo>
                      <a:pt x="3729" y="2462"/>
                      <a:pt x="3729" y="2436"/>
                      <a:pt x="3702" y="2410"/>
                    </a:cubicBezTo>
                    <a:cubicBezTo>
                      <a:pt x="3702" y="2358"/>
                      <a:pt x="3676" y="2332"/>
                      <a:pt x="3676" y="2306"/>
                    </a:cubicBezTo>
                    <a:cubicBezTo>
                      <a:pt x="3650" y="2254"/>
                      <a:pt x="3624" y="2228"/>
                      <a:pt x="3598" y="2202"/>
                    </a:cubicBezTo>
                    <a:cubicBezTo>
                      <a:pt x="3807" y="2202"/>
                      <a:pt x="4015" y="2176"/>
                      <a:pt x="4250" y="2150"/>
                    </a:cubicBezTo>
                    <a:cubicBezTo>
                      <a:pt x="4380" y="2150"/>
                      <a:pt x="4537" y="2097"/>
                      <a:pt x="4641" y="2071"/>
                    </a:cubicBezTo>
                    <a:cubicBezTo>
                      <a:pt x="4824" y="2045"/>
                      <a:pt x="4980" y="1993"/>
                      <a:pt x="5136" y="1941"/>
                    </a:cubicBezTo>
                    <a:cubicBezTo>
                      <a:pt x="5475" y="1811"/>
                      <a:pt x="5736" y="1602"/>
                      <a:pt x="5919" y="1315"/>
                    </a:cubicBezTo>
                    <a:lnTo>
                      <a:pt x="5945" y="1315"/>
                    </a:lnTo>
                    <a:lnTo>
                      <a:pt x="5971" y="1289"/>
                    </a:lnTo>
                    <a:cubicBezTo>
                      <a:pt x="5971" y="1237"/>
                      <a:pt x="5997" y="1211"/>
                      <a:pt x="5997" y="1185"/>
                    </a:cubicBezTo>
                    <a:cubicBezTo>
                      <a:pt x="6023" y="1159"/>
                      <a:pt x="6023" y="1107"/>
                      <a:pt x="6023" y="1081"/>
                    </a:cubicBezTo>
                    <a:cubicBezTo>
                      <a:pt x="6049" y="1002"/>
                      <a:pt x="6049" y="898"/>
                      <a:pt x="6023" y="820"/>
                    </a:cubicBezTo>
                    <a:cubicBezTo>
                      <a:pt x="5997" y="742"/>
                      <a:pt x="5971" y="637"/>
                      <a:pt x="5945" y="559"/>
                    </a:cubicBezTo>
                    <a:cubicBezTo>
                      <a:pt x="5919" y="533"/>
                      <a:pt x="5892" y="481"/>
                      <a:pt x="5866" y="455"/>
                    </a:cubicBezTo>
                    <a:cubicBezTo>
                      <a:pt x="5840" y="403"/>
                      <a:pt x="5788" y="351"/>
                      <a:pt x="5762" y="324"/>
                    </a:cubicBezTo>
                    <a:cubicBezTo>
                      <a:pt x="5710" y="272"/>
                      <a:pt x="5658" y="246"/>
                      <a:pt x="5606" y="220"/>
                    </a:cubicBezTo>
                    <a:lnTo>
                      <a:pt x="5580" y="194"/>
                    </a:lnTo>
                    <a:lnTo>
                      <a:pt x="5527" y="168"/>
                    </a:lnTo>
                    <a:cubicBezTo>
                      <a:pt x="5449" y="142"/>
                      <a:pt x="5371" y="116"/>
                      <a:pt x="5319" y="116"/>
                    </a:cubicBezTo>
                    <a:cubicBezTo>
                      <a:pt x="5189" y="90"/>
                      <a:pt x="5084" y="64"/>
                      <a:pt x="4980" y="64"/>
                    </a:cubicBezTo>
                    <a:lnTo>
                      <a:pt x="4954" y="64"/>
                    </a:lnTo>
                    <a:lnTo>
                      <a:pt x="4563" y="12"/>
                    </a:lnTo>
                    <a:lnTo>
                      <a:pt x="4276" y="12"/>
                    </a:lnTo>
                    <a:cubicBezTo>
                      <a:pt x="4050" y="12"/>
                      <a:pt x="3813" y="0"/>
                      <a:pt x="3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3289675" y="807900"/>
                <a:ext cx="145375" cy="118150"/>
              </a:xfrm>
              <a:custGeom>
                <a:avLst/>
                <a:gdLst/>
                <a:ahLst/>
                <a:cxnLst/>
                <a:rect l="l" t="t" r="r" b="b"/>
                <a:pathLst>
                  <a:path w="5815" h="4726" extrusionOk="0">
                    <a:moveTo>
                      <a:pt x="2608" y="0"/>
                    </a:moveTo>
                    <a:cubicBezTo>
                      <a:pt x="2484" y="0"/>
                      <a:pt x="2360" y="20"/>
                      <a:pt x="2243" y="59"/>
                    </a:cubicBezTo>
                    <a:lnTo>
                      <a:pt x="2113" y="111"/>
                    </a:lnTo>
                    <a:lnTo>
                      <a:pt x="2087" y="137"/>
                    </a:lnTo>
                    <a:cubicBezTo>
                      <a:pt x="2008" y="163"/>
                      <a:pt x="1956" y="189"/>
                      <a:pt x="1904" y="241"/>
                    </a:cubicBezTo>
                    <a:cubicBezTo>
                      <a:pt x="1800" y="293"/>
                      <a:pt x="1695" y="398"/>
                      <a:pt x="1617" y="476"/>
                    </a:cubicBezTo>
                    <a:cubicBezTo>
                      <a:pt x="1539" y="580"/>
                      <a:pt x="1487" y="685"/>
                      <a:pt x="1487" y="815"/>
                    </a:cubicBezTo>
                    <a:cubicBezTo>
                      <a:pt x="1461" y="867"/>
                      <a:pt x="1461" y="945"/>
                      <a:pt x="1487" y="997"/>
                    </a:cubicBezTo>
                    <a:cubicBezTo>
                      <a:pt x="1487" y="1050"/>
                      <a:pt x="1487" y="1076"/>
                      <a:pt x="1487" y="1128"/>
                    </a:cubicBezTo>
                    <a:cubicBezTo>
                      <a:pt x="1383" y="1102"/>
                      <a:pt x="1278" y="1102"/>
                      <a:pt x="1174" y="1102"/>
                    </a:cubicBezTo>
                    <a:cubicBezTo>
                      <a:pt x="1070" y="1102"/>
                      <a:pt x="939" y="1128"/>
                      <a:pt x="835" y="1154"/>
                    </a:cubicBezTo>
                    <a:cubicBezTo>
                      <a:pt x="705" y="1180"/>
                      <a:pt x="574" y="1258"/>
                      <a:pt x="470" y="1362"/>
                    </a:cubicBezTo>
                    <a:cubicBezTo>
                      <a:pt x="340" y="1415"/>
                      <a:pt x="261" y="1519"/>
                      <a:pt x="183" y="1597"/>
                    </a:cubicBezTo>
                    <a:cubicBezTo>
                      <a:pt x="157" y="1649"/>
                      <a:pt x="131" y="1675"/>
                      <a:pt x="105" y="1701"/>
                    </a:cubicBezTo>
                    <a:lnTo>
                      <a:pt x="79" y="1754"/>
                    </a:lnTo>
                    <a:cubicBezTo>
                      <a:pt x="53" y="1806"/>
                      <a:pt x="27" y="1858"/>
                      <a:pt x="1" y="1936"/>
                    </a:cubicBezTo>
                    <a:cubicBezTo>
                      <a:pt x="1" y="1962"/>
                      <a:pt x="1" y="1988"/>
                      <a:pt x="1" y="2014"/>
                    </a:cubicBezTo>
                    <a:lnTo>
                      <a:pt x="1" y="2119"/>
                    </a:lnTo>
                    <a:cubicBezTo>
                      <a:pt x="1" y="2197"/>
                      <a:pt x="27" y="2249"/>
                      <a:pt x="53" y="2327"/>
                    </a:cubicBezTo>
                    <a:cubicBezTo>
                      <a:pt x="79" y="2405"/>
                      <a:pt x="131" y="2457"/>
                      <a:pt x="183" y="2536"/>
                    </a:cubicBezTo>
                    <a:cubicBezTo>
                      <a:pt x="209" y="2614"/>
                      <a:pt x="261" y="2666"/>
                      <a:pt x="314" y="2718"/>
                    </a:cubicBezTo>
                    <a:cubicBezTo>
                      <a:pt x="366" y="2796"/>
                      <a:pt x="470" y="2849"/>
                      <a:pt x="548" y="2875"/>
                    </a:cubicBezTo>
                    <a:lnTo>
                      <a:pt x="653" y="2927"/>
                    </a:lnTo>
                    <a:lnTo>
                      <a:pt x="835" y="3005"/>
                    </a:lnTo>
                    <a:lnTo>
                      <a:pt x="887" y="3005"/>
                    </a:lnTo>
                    <a:cubicBezTo>
                      <a:pt x="965" y="3005"/>
                      <a:pt x="1018" y="3031"/>
                      <a:pt x="1096" y="3057"/>
                    </a:cubicBezTo>
                    <a:cubicBezTo>
                      <a:pt x="1148" y="3057"/>
                      <a:pt x="1226" y="3083"/>
                      <a:pt x="1278" y="3083"/>
                    </a:cubicBezTo>
                    <a:cubicBezTo>
                      <a:pt x="1226" y="3214"/>
                      <a:pt x="1174" y="3344"/>
                      <a:pt x="1148" y="3500"/>
                    </a:cubicBezTo>
                    <a:cubicBezTo>
                      <a:pt x="1122" y="3657"/>
                      <a:pt x="1122" y="3787"/>
                      <a:pt x="1174" y="3944"/>
                    </a:cubicBezTo>
                    <a:cubicBezTo>
                      <a:pt x="1200" y="4022"/>
                      <a:pt x="1226" y="4100"/>
                      <a:pt x="1278" y="4152"/>
                    </a:cubicBezTo>
                    <a:cubicBezTo>
                      <a:pt x="1304" y="4230"/>
                      <a:pt x="1356" y="4309"/>
                      <a:pt x="1409" y="4361"/>
                    </a:cubicBezTo>
                    <a:cubicBezTo>
                      <a:pt x="1461" y="4439"/>
                      <a:pt x="1513" y="4491"/>
                      <a:pt x="1591" y="4543"/>
                    </a:cubicBezTo>
                    <a:cubicBezTo>
                      <a:pt x="1643" y="4595"/>
                      <a:pt x="1695" y="4621"/>
                      <a:pt x="1774" y="4648"/>
                    </a:cubicBezTo>
                    <a:lnTo>
                      <a:pt x="1800" y="4648"/>
                    </a:lnTo>
                    <a:cubicBezTo>
                      <a:pt x="1852" y="4700"/>
                      <a:pt x="1930" y="4700"/>
                      <a:pt x="1982" y="4726"/>
                    </a:cubicBezTo>
                    <a:lnTo>
                      <a:pt x="2269" y="4726"/>
                    </a:lnTo>
                    <a:cubicBezTo>
                      <a:pt x="2425" y="4726"/>
                      <a:pt x="2556" y="4700"/>
                      <a:pt x="2712" y="4674"/>
                    </a:cubicBezTo>
                    <a:cubicBezTo>
                      <a:pt x="2790" y="4648"/>
                      <a:pt x="2869" y="4621"/>
                      <a:pt x="2921" y="4595"/>
                    </a:cubicBezTo>
                    <a:cubicBezTo>
                      <a:pt x="3025" y="4543"/>
                      <a:pt x="3103" y="4517"/>
                      <a:pt x="3182" y="4465"/>
                    </a:cubicBezTo>
                    <a:cubicBezTo>
                      <a:pt x="3494" y="4309"/>
                      <a:pt x="3729" y="4074"/>
                      <a:pt x="3833" y="3761"/>
                    </a:cubicBezTo>
                    <a:cubicBezTo>
                      <a:pt x="3859" y="3709"/>
                      <a:pt x="3859" y="3657"/>
                      <a:pt x="3859" y="3605"/>
                    </a:cubicBezTo>
                    <a:cubicBezTo>
                      <a:pt x="3912" y="3605"/>
                      <a:pt x="3938" y="3631"/>
                      <a:pt x="3990" y="3631"/>
                    </a:cubicBezTo>
                    <a:cubicBezTo>
                      <a:pt x="4068" y="3657"/>
                      <a:pt x="4172" y="3657"/>
                      <a:pt x="4250" y="3657"/>
                    </a:cubicBezTo>
                    <a:lnTo>
                      <a:pt x="4277" y="3657"/>
                    </a:lnTo>
                    <a:cubicBezTo>
                      <a:pt x="4433" y="3657"/>
                      <a:pt x="4589" y="3631"/>
                      <a:pt x="4720" y="3605"/>
                    </a:cubicBezTo>
                    <a:cubicBezTo>
                      <a:pt x="4798" y="3579"/>
                      <a:pt x="4850" y="3552"/>
                      <a:pt x="4928" y="3526"/>
                    </a:cubicBezTo>
                    <a:lnTo>
                      <a:pt x="4954" y="3500"/>
                    </a:lnTo>
                    <a:cubicBezTo>
                      <a:pt x="5033" y="3448"/>
                      <a:pt x="5111" y="3422"/>
                      <a:pt x="5163" y="3344"/>
                    </a:cubicBezTo>
                    <a:cubicBezTo>
                      <a:pt x="5293" y="3266"/>
                      <a:pt x="5398" y="3161"/>
                      <a:pt x="5502" y="3031"/>
                    </a:cubicBezTo>
                    <a:cubicBezTo>
                      <a:pt x="5606" y="2901"/>
                      <a:pt x="5684" y="2744"/>
                      <a:pt x="5737" y="2614"/>
                    </a:cubicBezTo>
                    <a:cubicBezTo>
                      <a:pt x="5763" y="2536"/>
                      <a:pt x="5789" y="2457"/>
                      <a:pt x="5789" y="2405"/>
                    </a:cubicBezTo>
                    <a:cubicBezTo>
                      <a:pt x="5815" y="2301"/>
                      <a:pt x="5815" y="2223"/>
                      <a:pt x="5789" y="2119"/>
                    </a:cubicBezTo>
                    <a:cubicBezTo>
                      <a:pt x="5763" y="2066"/>
                      <a:pt x="5711" y="1988"/>
                      <a:pt x="5684" y="1910"/>
                    </a:cubicBezTo>
                    <a:cubicBezTo>
                      <a:pt x="5632" y="1858"/>
                      <a:pt x="5580" y="1780"/>
                      <a:pt x="5528" y="1701"/>
                    </a:cubicBezTo>
                    <a:cubicBezTo>
                      <a:pt x="5424" y="1571"/>
                      <a:pt x="5267" y="1467"/>
                      <a:pt x="5111" y="1389"/>
                    </a:cubicBezTo>
                    <a:lnTo>
                      <a:pt x="5059" y="1389"/>
                    </a:lnTo>
                    <a:cubicBezTo>
                      <a:pt x="4928" y="1310"/>
                      <a:pt x="4798" y="1258"/>
                      <a:pt x="4642" y="1232"/>
                    </a:cubicBezTo>
                    <a:lnTo>
                      <a:pt x="4355" y="1232"/>
                    </a:lnTo>
                    <a:cubicBezTo>
                      <a:pt x="4277" y="1232"/>
                      <a:pt x="4198" y="1258"/>
                      <a:pt x="4120" y="1258"/>
                    </a:cubicBezTo>
                    <a:lnTo>
                      <a:pt x="3990" y="1284"/>
                    </a:lnTo>
                    <a:cubicBezTo>
                      <a:pt x="3990" y="1258"/>
                      <a:pt x="3990" y="1206"/>
                      <a:pt x="3990" y="1180"/>
                    </a:cubicBezTo>
                    <a:cubicBezTo>
                      <a:pt x="3990" y="1102"/>
                      <a:pt x="3964" y="1050"/>
                      <a:pt x="3938" y="997"/>
                    </a:cubicBezTo>
                    <a:cubicBezTo>
                      <a:pt x="3912" y="945"/>
                      <a:pt x="3885" y="893"/>
                      <a:pt x="3859" y="841"/>
                    </a:cubicBezTo>
                    <a:lnTo>
                      <a:pt x="3859" y="815"/>
                    </a:lnTo>
                    <a:cubicBezTo>
                      <a:pt x="3807" y="711"/>
                      <a:pt x="3729" y="606"/>
                      <a:pt x="3625" y="502"/>
                    </a:cubicBezTo>
                    <a:lnTo>
                      <a:pt x="3599" y="476"/>
                    </a:lnTo>
                    <a:cubicBezTo>
                      <a:pt x="3520" y="372"/>
                      <a:pt x="3416" y="293"/>
                      <a:pt x="3338" y="215"/>
                    </a:cubicBezTo>
                    <a:cubicBezTo>
                      <a:pt x="3260" y="163"/>
                      <a:pt x="3182" y="137"/>
                      <a:pt x="3103" y="85"/>
                    </a:cubicBezTo>
                    <a:lnTo>
                      <a:pt x="3077" y="111"/>
                    </a:lnTo>
                    <a:lnTo>
                      <a:pt x="2973" y="59"/>
                    </a:lnTo>
                    <a:cubicBezTo>
                      <a:pt x="2856" y="20"/>
                      <a:pt x="2732" y="0"/>
                      <a:pt x="2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3336600" y="573400"/>
                <a:ext cx="130400" cy="116325"/>
              </a:xfrm>
              <a:custGeom>
                <a:avLst/>
                <a:gdLst/>
                <a:ahLst/>
                <a:cxnLst/>
                <a:rect l="l" t="t" r="r" b="b"/>
                <a:pathLst>
                  <a:path w="5216" h="4653" extrusionOk="0">
                    <a:moveTo>
                      <a:pt x="4016" y="1"/>
                    </a:moveTo>
                    <a:cubicBezTo>
                      <a:pt x="3886" y="1"/>
                      <a:pt x="3755" y="1"/>
                      <a:pt x="3625" y="53"/>
                    </a:cubicBezTo>
                    <a:cubicBezTo>
                      <a:pt x="3442" y="105"/>
                      <a:pt x="3286" y="157"/>
                      <a:pt x="3130" y="235"/>
                    </a:cubicBezTo>
                    <a:cubicBezTo>
                      <a:pt x="2947" y="340"/>
                      <a:pt x="2791" y="470"/>
                      <a:pt x="2634" y="626"/>
                    </a:cubicBezTo>
                    <a:cubicBezTo>
                      <a:pt x="2582" y="679"/>
                      <a:pt x="2556" y="731"/>
                      <a:pt x="2504" y="783"/>
                    </a:cubicBezTo>
                    <a:lnTo>
                      <a:pt x="2478" y="835"/>
                    </a:lnTo>
                    <a:lnTo>
                      <a:pt x="2426" y="783"/>
                    </a:lnTo>
                    <a:cubicBezTo>
                      <a:pt x="2347" y="731"/>
                      <a:pt x="2269" y="679"/>
                      <a:pt x="2191" y="653"/>
                    </a:cubicBezTo>
                    <a:lnTo>
                      <a:pt x="2165" y="653"/>
                    </a:lnTo>
                    <a:cubicBezTo>
                      <a:pt x="2061" y="574"/>
                      <a:pt x="1930" y="548"/>
                      <a:pt x="1800" y="522"/>
                    </a:cubicBezTo>
                    <a:cubicBezTo>
                      <a:pt x="1745" y="516"/>
                      <a:pt x="1689" y="513"/>
                      <a:pt x="1634" y="513"/>
                    </a:cubicBezTo>
                    <a:cubicBezTo>
                      <a:pt x="1454" y="513"/>
                      <a:pt x="1275" y="547"/>
                      <a:pt x="1096" y="626"/>
                    </a:cubicBezTo>
                    <a:cubicBezTo>
                      <a:pt x="887" y="757"/>
                      <a:pt x="705" y="913"/>
                      <a:pt x="575" y="1122"/>
                    </a:cubicBezTo>
                    <a:cubicBezTo>
                      <a:pt x="496" y="1226"/>
                      <a:pt x="418" y="1330"/>
                      <a:pt x="366" y="1435"/>
                    </a:cubicBezTo>
                    <a:cubicBezTo>
                      <a:pt x="340" y="1513"/>
                      <a:pt x="288" y="1617"/>
                      <a:pt x="262" y="1722"/>
                    </a:cubicBezTo>
                    <a:cubicBezTo>
                      <a:pt x="236" y="1748"/>
                      <a:pt x="236" y="1800"/>
                      <a:pt x="236" y="1852"/>
                    </a:cubicBezTo>
                    <a:cubicBezTo>
                      <a:pt x="210" y="1930"/>
                      <a:pt x="210" y="2008"/>
                      <a:pt x="236" y="2087"/>
                    </a:cubicBezTo>
                    <a:cubicBezTo>
                      <a:pt x="236" y="2217"/>
                      <a:pt x="288" y="2321"/>
                      <a:pt x="340" y="2452"/>
                    </a:cubicBezTo>
                    <a:cubicBezTo>
                      <a:pt x="392" y="2556"/>
                      <a:pt x="496" y="2660"/>
                      <a:pt x="601" y="2712"/>
                    </a:cubicBezTo>
                    <a:lnTo>
                      <a:pt x="653" y="2764"/>
                    </a:lnTo>
                    <a:lnTo>
                      <a:pt x="627" y="2790"/>
                    </a:lnTo>
                    <a:cubicBezTo>
                      <a:pt x="548" y="2869"/>
                      <a:pt x="444" y="2947"/>
                      <a:pt x="392" y="3051"/>
                    </a:cubicBezTo>
                    <a:cubicBezTo>
                      <a:pt x="340" y="3077"/>
                      <a:pt x="288" y="3129"/>
                      <a:pt x="262" y="3182"/>
                    </a:cubicBezTo>
                    <a:cubicBezTo>
                      <a:pt x="210" y="3260"/>
                      <a:pt x="157" y="3338"/>
                      <a:pt x="131" y="3416"/>
                    </a:cubicBezTo>
                    <a:cubicBezTo>
                      <a:pt x="79" y="3494"/>
                      <a:pt x="53" y="3573"/>
                      <a:pt x="27" y="3677"/>
                    </a:cubicBezTo>
                    <a:cubicBezTo>
                      <a:pt x="1" y="3833"/>
                      <a:pt x="27" y="3990"/>
                      <a:pt x="79" y="4146"/>
                    </a:cubicBezTo>
                    <a:cubicBezTo>
                      <a:pt x="131" y="4224"/>
                      <a:pt x="183" y="4303"/>
                      <a:pt x="236" y="4355"/>
                    </a:cubicBezTo>
                    <a:cubicBezTo>
                      <a:pt x="314" y="4459"/>
                      <a:pt x="418" y="4511"/>
                      <a:pt x="522" y="4563"/>
                    </a:cubicBezTo>
                    <a:cubicBezTo>
                      <a:pt x="575" y="4589"/>
                      <a:pt x="627" y="4616"/>
                      <a:pt x="679" y="4616"/>
                    </a:cubicBezTo>
                    <a:cubicBezTo>
                      <a:pt x="731" y="4642"/>
                      <a:pt x="757" y="4642"/>
                      <a:pt x="809" y="4642"/>
                    </a:cubicBezTo>
                    <a:cubicBezTo>
                      <a:pt x="840" y="4649"/>
                      <a:pt x="872" y="4652"/>
                      <a:pt x="906" y="4652"/>
                    </a:cubicBezTo>
                    <a:cubicBezTo>
                      <a:pt x="988" y="4652"/>
                      <a:pt x="1074" y="4634"/>
                      <a:pt x="1148" y="4616"/>
                    </a:cubicBezTo>
                    <a:cubicBezTo>
                      <a:pt x="1305" y="4589"/>
                      <a:pt x="1461" y="4485"/>
                      <a:pt x="1617" y="4381"/>
                    </a:cubicBezTo>
                    <a:cubicBezTo>
                      <a:pt x="1774" y="4224"/>
                      <a:pt x="1930" y="4068"/>
                      <a:pt x="2061" y="3886"/>
                    </a:cubicBezTo>
                    <a:cubicBezTo>
                      <a:pt x="2113" y="3807"/>
                      <a:pt x="2165" y="3729"/>
                      <a:pt x="2191" y="3677"/>
                    </a:cubicBezTo>
                    <a:cubicBezTo>
                      <a:pt x="2243" y="3599"/>
                      <a:pt x="2269" y="3547"/>
                      <a:pt x="2321" y="3468"/>
                    </a:cubicBezTo>
                    <a:cubicBezTo>
                      <a:pt x="2373" y="3364"/>
                      <a:pt x="2426" y="3234"/>
                      <a:pt x="2452" y="3129"/>
                    </a:cubicBezTo>
                    <a:lnTo>
                      <a:pt x="2452" y="3155"/>
                    </a:lnTo>
                    <a:lnTo>
                      <a:pt x="2478" y="3182"/>
                    </a:lnTo>
                    <a:cubicBezTo>
                      <a:pt x="2530" y="3312"/>
                      <a:pt x="2608" y="3416"/>
                      <a:pt x="2660" y="3547"/>
                    </a:cubicBezTo>
                    <a:lnTo>
                      <a:pt x="2686" y="3573"/>
                    </a:lnTo>
                    <a:cubicBezTo>
                      <a:pt x="2791" y="3755"/>
                      <a:pt x="2895" y="3912"/>
                      <a:pt x="3051" y="4068"/>
                    </a:cubicBezTo>
                    <a:cubicBezTo>
                      <a:pt x="3104" y="4120"/>
                      <a:pt x="3182" y="4198"/>
                      <a:pt x="3286" y="4251"/>
                    </a:cubicBezTo>
                    <a:lnTo>
                      <a:pt x="3364" y="4303"/>
                    </a:lnTo>
                    <a:lnTo>
                      <a:pt x="3469" y="4355"/>
                    </a:lnTo>
                    <a:cubicBezTo>
                      <a:pt x="3521" y="4355"/>
                      <a:pt x="3599" y="4381"/>
                      <a:pt x="3651" y="4407"/>
                    </a:cubicBezTo>
                    <a:lnTo>
                      <a:pt x="3834" y="4407"/>
                    </a:lnTo>
                    <a:cubicBezTo>
                      <a:pt x="3912" y="4381"/>
                      <a:pt x="3990" y="4355"/>
                      <a:pt x="4094" y="4329"/>
                    </a:cubicBezTo>
                    <a:cubicBezTo>
                      <a:pt x="4146" y="4303"/>
                      <a:pt x="4172" y="4277"/>
                      <a:pt x="4225" y="4251"/>
                    </a:cubicBezTo>
                    <a:cubicBezTo>
                      <a:pt x="4277" y="4224"/>
                      <a:pt x="4303" y="4198"/>
                      <a:pt x="4329" y="4172"/>
                    </a:cubicBezTo>
                    <a:lnTo>
                      <a:pt x="4355" y="4146"/>
                    </a:lnTo>
                    <a:cubicBezTo>
                      <a:pt x="4381" y="4120"/>
                      <a:pt x="4407" y="4094"/>
                      <a:pt x="4433" y="4068"/>
                    </a:cubicBezTo>
                    <a:cubicBezTo>
                      <a:pt x="4459" y="4016"/>
                      <a:pt x="4485" y="3990"/>
                      <a:pt x="4511" y="3938"/>
                    </a:cubicBezTo>
                    <a:cubicBezTo>
                      <a:pt x="4564" y="3833"/>
                      <a:pt x="4590" y="3755"/>
                      <a:pt x="4642" y="3651"/>
                    </a:cubicBezTo>
                    <a:cubicBezTo>
                      <a:pt x="4642" y="3573"/>
                      <a:pt x="4668" y="3468"/>
                      <a:pt x="4668" y="3390"/>
                    </a:cubicBezTo>
                    <a:cubicBezTo>
                      <a:pt x="4694" y="3286"/>
                      <a:pt x="4694" y="3208"/>
                      <a:pt x="4668" y="3103"/>
                    </a:cubicBezTo>
                    <a:cubicBezTo>
                      <a:pt x="4668" y="3025"/>
                      <a:pt x="4642" y="2921"/>
                      <a:pt x="4616" y="2843"/>
                    </a:cubicBezTo>
                    <a:cubicBezTo>
                      <a:pt x="4616" y="2817"/>
                      <a:pt x="4590" y="2790"/>
                      <a:pt x="4590" y="2764"/>
                    </a:cubicBezTo>
                    <a:cubicBezTo>
                      <a:pt x="4564" y="2686"/>
                      <a:pt x="4537" y="2660"/>
                      <a:pt x="4511" y="2608"/>
                    </a:cubicBezTo>
                    <a:cubicBezTo>
                      <a:pt x="4459" y="2530"/>
                      <a:pt x="4407" y="2478"/>
                      <a:pt x="4355" y="2399"/>
                    </a:cubicBezTo>
                    <a:lnTo>
                      <a:pt x="4303" y="2373"/>
                    </a:lnTo>
                    <a:lnTo>
                      <a:pt x="4251" y="2295"/>
                    </a:lnTo>
                    <a:cubicBezTo>
                      <a:pt x="4329" y="2269"/>
                      <a:pt x="4407" y="2217"/>
                      <a:pt x="4485" y="2191"/>
                    </a:cubicBezTo>
                    <a:cubicBezTo>
                      <a:pt x="4668" y="2087"/>
                      <a:pt x="4798" y="1982"/>
                      <a:pt x="4929" y="1826"/>
                    </a:cubicBezTo>
                    <a:cubicBezTo>
                      <a:pt x="4981" y="1774"/>
                      <a:pt x="5033" y="1722"/>
                      <a:pt x="5059" y="1643"/>
                    </a:cubicBezTo>
                    <a:cubicBezTo>
                      <a:pt x="5111" y="1565"/>
                      <a:pt x="5137" y="1487"/>
                      <a:pt x="5163" y="1409"/>
                    </a:cubicBezTo>
                    <a:cubicBezTo>
                      <a:pt x="5215" y="1252"/>
                      <a:pt x="5215" y="1070"/>
                      <a:pt x="5215" y="913"/>
                    </a:cubicBezTo>
                    <a:cubicBezTo>
                      <a:pt x="5163" y="731"/>
                      <a:pt x="5085" y="574"/>
                      <a:pt x="4955" y="444"/>
                    </a:cubicBezTo>
                    <a:cubicBezTo>
                      <a:pt x="4876" y="366"/>
                      <a:pt x="4798" y="314"/>
                      <a:pt x="4746" y="261"/>
                    </a:cubicBezTo>
                    <a:cubicBezTo>
                      <a:pt x="4668" y="209"/>
                      <a:pt x="4590" y="157"/>
                      <a:pt x="4511" y="105"/>
                    </a:cubicBezTo>
                    <a:lnTo>
                      <a:pt x="4485" y="105"/>
                    </a:lnTo>
                    <a:cubicBezTo>
                      <a:pt x="4355" y="27"/>
                      <a:pt x="4199"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3605800" y="872575"/>
                <a:ext cx="133000" cy="108875"/>
              </a:xfrm>
              <a:custGeom>
                <a:avLst/>
                <a:gdLst/>
                <a:ahLst/>
                <a:cxnLst/>
                <a:rect l="l" t="t" r="r" b="b"/>
                <a:pathLst>
                  <a:path w="5320" h="4355" extrusionOk="0">
                    <a:moveTo>
                      <a:pt x="4694" y="1"/>
                    </a:moveTo>
                    <a:cubicBezTo>
                      <a:pt x="4589" y="1"/>
                      <a:pt x="4511" y="27"/>
                      <a:pt x="4407" y="53"/>
                    </a:cubicBezTo>
                    <a:cubicBezTo>
                      <a:pt x="4329" y="79"/>
                      <a:pt x="4224" y="131"/>
                      <a:pt x="4120" y="157"/>
                    </a:cubicBezTo>
                    <a:cubicBezTo>
                      <a:pt x="3781" y="340"/>
                      <a:pt x="3442" y="548"/>
                      <a:pt x="3155" y="783"/>
                    </a:cubicBezTo>
                    <a:lnTo>
                      <a:pt x="3051" y="861"/>
                    </a:lnTo>
                    <a:lnTo>
                      <a:pt x="2973" y="939"/>
                    </a:lnTo>
                    <a:cubicBezTo>
                      <a:pt x="2973" y="887"/>
                      <a:pt x="2947" y="835"/>
                      <a:pt x="2921" y="783"/>
                    </a:cubicBezTo>
                    <a:cubicBezTo>
                      <a:pt x="2895" y="705"/>
                      <a:pt x="2869" y="627"/>
                      <a:pt x="2816" y="548"/>
                    </a:cubicBezTo>
                    <a:cubicBezTo>
                      <a:pt x="2764" y="470"/>
                      <a:pt x="2712" y="418"/>
                      <a:pt x="2634" y="366"/>
                    </a:cubicBezTo>
                    <a:lnTo>
                      <a:pt x="2634" y="340"/>
                    </a:lnTo>
                    <a:lnTo>
                      <a:pt x="2582" y="314"/>
                    </a:lnTo>
                    <a:lnTo>
                      <a:pt x="2556" y="288"/>
                    </a:lnTo>
                    <a:lnTo>
                      <a:pt x="2530" y="288"/>
                    </a:lnTo>
                    <a:cubicBezTo>
                      <a:pt x="2504" y="288"/>
                      <a:pt x="2451" y="262"/>
                      <a:pt x="2425" y="262"/>
                    </a:cubicBezTo>
                    <a:cubicBezTo>
                      <a:pt x="2373" y="249"/>
                      <a:pt x="2328" y="242"/>
                      <a:pt x="2282" y="242"/>
                    </a:cubicBezTo>
                    <a:cubicBezTo>
                      <a:pt x="2236" y="242"/>
                      <a:pt x="2191" y="249"/>
                      <a:pt x="2139" y="262"/>
                    </a:cubicBezTo>
                    <a:cubicBezTo>
                      <a:pt x="2034" y="288"/>
                      <a:pt x="1956" y="314"/>
                      <a:pt x="1878" y="392"/>
                    </a:cubicBezTo>
                    <a:cubicBezTo>
                      <a:pt x="1800" y="444"/>
                      <a:pt x="1721" y="496"/>
                      <a:pt x="1669" y="548"/>
                    </a:cubicBezTo>
                    <a:cubicBezTo>
                      <a:pt x="1591" y="600"/>
                      <a:pt x="1513" y="679"/>
                      <a:pt x="1461" y="757"/>
                    </a:cubicBezTo>
                    <a:cubicBezTo>
                      <a:pt x="1304" y="887"/>
                      <a:pt x="1174" y="1070"/>
                      <a:pt x="1044" y="1226"/>
                    </a:cubicBezTo>
                    <a:cubicBezTo>
                      <a:pt x="965" y="1304"/>
                      <a:pt x="913" y="1409"/>
                      <a:pt x="835" y="1487"/>
                    </a:cubicBezTo>
                    <a:lnTo>
                      <a:pt x="809" y="1539"/>
                    </a:lnTo>
                    <a:lnTo>
                      <a:pt x="757" y="1591"/>
                    </a:lnTo>
                    <a:cubicBezTo>
                      <a:pt x="679" y="1696"/>
                      <a:pt x="600" y="1826"/>
                      <a:pt x="522" y="1956"/>
                    </a:cubicBezTo>
                    <a:cubicBezTo>
                      <a:pt x="444" y="2061"/>
                      <a:pt x="340" y="2191"/>
                      <a:pt x="261" y="2321"/>
                    </a:cubicBezTo>
                    <a:cubicBezTo>
                      <a:pt x="209" y="2452"/>
                      <a:pt x="131" y="2582"/>
                      <a:pt x="105" y="2712"/>
                    </a:cubicBezTo>
                    <a:cubicBezTo>
                      <a:pt x="53" y="2817"/>
                      <a:pt x="27" y="2947"/>
                      <a:pt x="27" y="3051"/>
                    </a:cubicBezTo>
                    <a:cubicBezTo>
                      <a:pt x="27" y="3077"/>
                      <a:pt x="27" y="3103"/>
                      <a:pt x="27" y="3129"/>
                    </a:cubicBezTo>
                    <a:lnTo>
                      <a:pt x="27" y="3182"/>
                    </a:lnTo>
                    <a:cubicBezTo>
                      <a:pt x="1" y="3260"/>
                      <a:pt x="1" y="3338"/>
                      <a:pt x="27" y="3416"/>
                    </a:cubicBezTo>
                    <a:cubicBezTo>
                      <a:pt x="27" y="3521"/>
                      <a:pt x="53" y="3625"/>
                      <a:pt x="79" y="3729"/>
                    </a:cubicBezTo>
                    <a:cubicBezTo>
                      <a:pt x="131" y="3833"/>
                      <a:pt x="183" y="3912"/>
                      <a:pt x="235" y="4016"/>
                    </a:cubicBezTo>
                    <a:cubicBezTo>
                      <a:pt x="261" y="4042"/>
                      <a:pt x="314" y="4094"/>
                      <a:pt x="340" y="4120"/>
                    </a:cubicBezTo>
                    <a:cubicBezTo>
                      <a:pt x="366" y="4172"/>
                      <a:pt x="418" y="4198"/>
                      <a:pt x="470" y="4225"/>
                    </a:cubicBezTo>
                    <a:lnTo>
                      <a:pt x="548" y="4277"/>
                    </a:lnTo>
                    <a:cubicBezTo>
                      <a:pt x="626" y="4303"/>
                      <a:pt x="679" y="4329"/>
                      <a:pt x="757" y="4355"/>
                    </a:cubicBezTo>
                    <a:lnTo>
                      <a:pt x="1044" y="4355"/>
                    </a:lnTo>
                    <a:cubicBezTo>
                      <a:pt x="1148" y="4329"/>
                      <a:pt x="1252" y="4303"/>
                      <a:pt x="1330" y="4277"/>
                    </a:cubicBezTo>
                    <a:cubicBezTo>
                      <a:pt x="1513" y="4251"/>
                      <a:pt x="1669" y="4198"/>
                      <a:pt x="1852" y="4146"/>
                    </a:cubicBezTo>
                    <a:cubicBezTo>
                      <a:pt x="1930" y="4120"/>
                      <a:pt x="2034" y="4094"/>
                      <a:pt x="2113" y="4042"/>
                    </a:cubicBezTo>
                    <a:cubicBezTo>
                      <a:pt x="2217" y="3990"/>
                      <a:pt x="2295" y="3938"/>
                      <a:pt x="2399" y="3886"/>
                    </a:cubicBezTo>
                    <a:cubicBezTo>
                      <a:pt x="2556" y="3781"/>
                      <a:pt x="2686" y="3677"/>
                      <a:pt x="2843" y="3547"/>
                    </a:cubicBezTo>
                    <a:cubicBezTo>
                      <a:pt x="2999" y="3416"/>
                      <a:pt x="3155" y="3286"/>
                      <a:pt x="3338" y="3129"/>
                    </a:cubicBezTo>
                    <a:lnTo>
                      <a:pt x="3677" y="2817"/>
                    </a:lnTo>
                    <a:lnTo>
                      <a:pt x="3755" y="2738"/>
                    </a:lnTo>
                    <a:cubicBezTo>
                      <a:pt x="3912" y="2608"/>
                      <a:pt x="4068" y="2452"/>
                      <a:pt x="4224" y="2295"/>
                    </a:cubicBezTo>
                    <a:cubicBezTo>
                      <a:pt x="4407" y="2087"/>
                      <a:pt x="4615" y="1852"/>
                      <a:pt x="4772" y="1617"/>
                    </a:cubicBezTo>
                    <a:lnTo>
                      <a:pt x="4902" y="1409"/>
                    </a:lnTo>
                    <a:cubicBezTo>
                      <a:pt x="4954" y="1357"/>
                      <a:pt x="4980" y="1304"/>
                      <a:pt x="5033" y="1252"/>
                    </a:cubicBezTo>
                    <a:lnTo>
                      <a:pt x="5059" y="1174"/>
                    </a:lnTo>
                    <a:cubicBezTo>
                      <a:pt x="5137" y="1096"/>
                      <a:pt x="5189" y="992"/>
                      <a:pt x="5241" y="887"/>
                    </a:cubicBezTo>
                    <a:cubicBezTo>
                      <a:pt x="5267" y="809"/>
                      <a:pt x="5293" y="705"/>
                      <a:pt x="5319" y="627"/>
                    </a:cubicBezTo>
                    <a:cubicBezTo>
                      <a:pt x="5319" y="574"/>
                      <a:pt x="5319" y="522"/>
                      <a:pt x="5319" y="496"/>
                    </a:cubicBezTo>
                    <a:lnTo>
                      <a:pt x="5319" y="470"/>
                    </a:lnTo>
                    <a:cubicBezTo>
                      <a:pt x="5319" y="418"/>
                      <a:pt x="5319" y="392"/>
                      <a:pt x="5293" y="366"/>
                    </a:cubicBezTo>
                    <a:cubicBezTo>
                      <a:pt x="5293" y="314"/>
                      <a:pt x="5293" y="288"/>
                      <a:pt x="5267" y="262"/>
                    </a:cubicBezTo>
                    <a:cubicBezTo>
                      <a:pt x="5241" y="235"/>
                      <a:pt x="5215" y="183"/>
                      <a:pt x="5163" y="157"/>
                    </a:cubicBezTo>
                    <a:cubicBezTo>
                      <a:pt x="5137" y="131"/>
                      <a:pt x="5111" y="105"/>
                      <a:pt x="5059" y="105"/>
                    </a:cubicBezTo>
                    <a:lnTo>
                      <a:pt x="5033" y="79"/>
                    </a:lnTo>
                    <a:lnTo>
                      <a:pt x="5007" y="53"/>
                    </a:lnTo>
                    <a:cubicBezTo>
                      <a:pt x="4902" y="1"/>
                      <a:pt x="4798" y="1"/>
                      <a:pt x="4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2959225" y="349125"/>
                <a:ext cx="126475" cy="128975"/>
              </a:xfrm>
              <a:custGeom>
                <a:avLst/>
                <a:gdLst/>
                <a:ahLst/>
                <a:cxnLst/>
                <a:rect l="l" t="t" r="r" b="b"/>
                <a:pathLst>
                  <a:path w="5059" h="5159" extrusionOk="0">
                    <a:moveTo>
                      <a:pt x="3365" y="1"/>
                    </a:moveTo>
                    <a:cubicBezTo>
                      <a:pt x="3310" y="1"/>
                      <a:pt x="3257" y="9"/>
                      <a:pt x="3207" y="29"/>
                    </a:cubicBezTo>
                    <a:cubicBezTo>
                      <a:pt x="3051" y="81"/>
                      <a:pt x="2920" y="159"/>
                      <a:pt x="2816" y="264"/>
                    </a:cubicBezTo>
                    <a:cubicBezTo>
                      <a:pt x="2686" y="368"/>
                      <a:pt x="2581" y="472"/>
                      <a:pt x="2477" y="603"/>
                    </a:cubicBezTo>
                    <a:cubicBezTo>
                      <a:pt x="2268" y="811"/>
                      <a:pt x="2138" y="1072"/>
                      <a:pt x="2086" y="1359"/>
                    </a:cubicBezTo>
                    <a:cubicBezTo>
                      <a:pt x="2086" y="1411"/>
                      <a:pt x="2086" y="1463"/>
                      <a:pt x="2060" y="1515"/>
                    </a:cubicBezTo>
                    <a:lnTo>
                      <a:pt x="2060" y="1567"/>
                    </a:lnTo>
                    <a:lnTo>
                      <a:pt x="2060" y="1698"/>
                    </a:lnTo>
                    <a:lnTo>
                      <a:pt x="2060" y="1854"/>
                    </a:lnTo>
                    <a:lnTo>
                      <a:pt x="2060" y="1932"/>
                    </a:lnTo>
                    <a:cubicBezTo>
                      <a:pt x="1930" y="1854"/>
                      <a:pt x="1773" y="1802"/>
                      <a:pt x="1617" y="1750"/>
                    </a:cubicBezTo>
                    <a:cubicBezTo>
                      <a:pt x="1512" y="1724"/>
                      <a:pt x="1408" y="1698"/>
                      <a:pt x="1304" y="1672"/>
                    </a:cubicBezTo>
                    <a:cubicBezTo>
                      <a:pt x="1173" y="1646"/>
                      <a:pt x="1043" y="1646"/>
                      <a:pt x="913" y="1619"/>
                    </a:cubicBezTo>
                    <a:cubicBezTo>
                      <a:pt x="835" y="1619"/>
                      <a:pt x="782" y="1646"/>
                      <a:pt x="730" y="1646"/>
                    </a:cubicBezTo>
                    <a:cubicBezTo>
                      <a:pt x="652" y="1672"/>
                      <a:pt x="600" y="1698"/>
                      <a:pt x="548" y="1724"/>
                    </a:cubicBezTo>
                    <a:cubicBezTo>
                      <a:pt x="469" y="1750"/>
                      <a:pt x="417" y="1802"/>
                      <a:pt x="339" y="1854"/>
                    </a:cubicBezTo>
                    <a:cubicBezTo>
                      <a:pt x="287" y="1906"/>
                      <a:pt x="235" y="1958"/>
                      <a:pt x="183" y="2011"/>
                    </a:cubicBezTo>
                    <a:cubicBezTo>
                      <a:pt x="157" y="2063"/>
                      <a:pt x="104" y="2141"/>
                      <a:pt x="78" y="2193"/>
                    </a:cubicBezTo>
                    <a:cubicBezTo>
                      <a:pt x="52" y="2271"/>
                      <a:pt x="26" y="2349"/>
                      <a:pt x="26" y="2428"/>
                    </a:cubicBezTo>
                    <a:cubicBezTo>
                      <a:pt x="0" y="2584"/>
                      <a:pt x="26" y="2741"/>
                      <a:pt x="78" y="2871"/>
                    </a:cubicBezTo>
                    <a:cubicBezTo>
                      <a:pt x="131" y="3001"/>
                      <a:pt x="235" y="3106"/>
                      <a:pt x="339" y="3184"/>
                    </a:cubicBezTo>
                    <a:cubicBezTo>
                      <a:pt x="391" y="3210"/>
                      <a:pt x="417" y="3236"/>
                      <a:pt x="469" y="3262"/>
                    </a:cubicBezTo>
                    <a:cubicBezTo>
                      <a:pt x="574" y="3288"/>
                      <a:pt x="652" y="3314"/>
                      <a:pt x="756" y="3340"/>
                    </a:cubicBezTo>
                    <a:lnTo>
                      <a:pt x="965" y="3340"/>
                    </a:lnTo>
                    <a:cubicBezTo>
                      <a:pt x="913" y="3418"/>
                      <a:pt x="861" y="3523"/>
                      <a:pt x="782" y="3653"/>
                    </a:cubicBezTo>
                    <a:cubicBezTo>
                      <a:pt x="756" y="3705"/>
                      <a:pt x="756" y="3757"/>
                      <a:pt x="730" y="3810"/>
                    </a:cubicBezTo>
                    <a:cubicBezTo>
                      <a:pt x="678" y="3888"/>
                      <a:pt x="652" y="3966"/>
                      <a:pt x="652" y="4070"/>
                    </a:cubicBezTo>
                    <a:cubicBezTo>
                      <a:pt x="626" y="4227"/>
                      <a:pt x="678" y="4383"/>
                      <a:pt x="756" y="4513"/>
                    </a:cubicBezTo>
                    <a:cubicBezTo>
                      <a:pt x="835" y="4670"/>
                      <a:pt x="913" y="4774"/>
                      <a:pt x="1017" y="4905"/>
                    </a:cubicBezTo>
                    <a:cubicBezTo>
                      <a:pt x="1043" y="4931"/>
                      <a:pt x="1095" y="4957"/>
                      <a:pt x="1121" y="4983"/>
                    </a:cubicBezTo>
                    <a:lnTo>
                      <a:pt x="1226" y="5035"/>
                    </a:lnTo>
                    <a:cubicBezTo>
                      <a:pt x="1304" y="5061"/>
                      <a:pt x="1408" y="5087"/>
                      <a:pt x="1512" y="5113"/>
                    </a:cubicBezTo>
                    <a:lnTo>
                      <a:pt x="1721" y="5139"/>
                    </a:lnTo>
                    <a:cubicBezTo>
                      <a:pt x="1760" y="5152"/>
                      <a:pt x="1799" y="5159"/>
                      <a:pt x="1838" y="5159"/>
                    </a:cubicBezTo>
                    <a:cubicBezTo>
                      <a:pt x="1877" y="5159"/>
                      <a:pt x="1916" y="5152"/>
                      <a:pt x="1956" y="5139"/>
                    </a:cubicBezTo>
                    <a:cubicBezTo>
                      <a:pt x="2034" y="5139"/>
                      <a:pt x="2112" y="5113"/>
                      <a:pt x="2164" y="5087"/>
                    </a:cubicBezTo>
                    <a:cubicBezTo>
                      <a:pt x="2268" y="5035"/>
                      <a:pt x="2347" y="5009"/>
                      <a:pt x="2425" y="4957"/>
                    </a:cubicBezTo>
                    <a:cubicBezTo>
                      <a:pt x="2555" y="4852"/>
                      <a:pt x="2660" y="4748"/>
                      <a:pt x="2738" y="4618"/>
                    </a:cubicBezTo>
                    <a:cubicBezTo>
                      <a:pt x="2842" y="4487"/>
                      <a:pt x="2920" y="4331"/>
                      <a:pt x="2972" y="4148"/>
                    </a:cubicBezTo>
                    <a:lnTo>
                      <a:pt x="2972" y="4122"/>
                    </a:lnTo>
                    <a:cubicBezTo>
                      <a:pt x="2972" y="4096"/>
                      <a:pt x="2998" y="4044"/>
                      <a:pt x="2998" y="3992"/>
                    </a:cubicBezTo>
                    <a:cubicBezTo>
                      <a:pt x="2998" y="3966"/>
                      <a:pt x="3025" y="3888"/>
                      <a:pt x="3025" y="3810"/>
                    </a:cubicBezTo>
                    <a:cubicBezTo>
                      <a:pt x="3051" y="3757"/>
                      <a:pt x="3051" y="3705"/>
                      <a:pt x="3025" y="3653"/>
                    </a:cubicBezTo>
                    <a:lnTo>
                      <a:pt x="3025" y="3575"/>
                    </a:lnTo>
                    <a:lnTo>
                      <a:pt x="3103" y="3601"/>
                    </a:lnTo>
                    <a:lnTo>
                      <a:pt x="3207" y="3653"/>
                    </a:lnTo>
                    <a:cubicBezTo>
                      <a:pt x="3416" y="3757"/>
                      <a:pt x="3624" y="3783"/>
                      <a:pt x="3859" y="3783"/>
                    </a:cubicBezTo>
                    <a:cubicBezTo>
                      <a:pt x="3937" y="3783"/>
                      <a:pt x="4015" y="3757"/>
                      <a:pt x="4094" y="3731"/>
                    </a:cubicBezTo>
                    <a:cubicBezTo>
                      <a:pt x="4224" y="3679"/>
                      <a:pt x="4354" y="3601"/>
                      <a:pt x="4459" y="3497"/>
                    </a:cubicBezTo>
                    <a:cubicBezTo>
                      <a:pt x="4589" y="3392"/>
                      <a:pt x="4693" y="3288"/>
                      <a:pt x="4797" y="3184"/>
                    </a:cubicBezTo>
                    <a:cubicBezTo>
                      <a:pt x="4850" y="3106"/>
                      <a:pt x="4902" y="3053"/>
                      <a:pt x="4928" y="3001"/>
                    </a:cubicBezTo>
                    <a:cubicBezTo>
                      <a:pt x="4954" y="2949"/>
                      <a:pt x="4980" y="2897"/>
                      <a:pt x="5006" y="2819"/>
                    </a:cubicBezTo>
                    <a:cubicBezTo>
                      <a:pt x="5032" y="2793"/>
                      <a:pt x="5032" y="2767"/>
                      <a:pt x="5032" y="2741"/>
                    </a:cubicBezTo>
                    <a:cubicBezTo>
                      <a:pt x="5058" y="2688"/>
                      <a:pt x="5058" y="2662"/>
                      <a:pt x="5032" y="2636"/>
                    </a:cubicBezTo>
                    <a:cubicBezTo>
                      <a:pt x="5032" y="2610"/>
                      <a:pt x="5032" y="2610"/>
                      <a:pt x="5032" y="2584"/>
                    </a:cubicBezTo>
                    <a:cubicBezTo>
                      <a:pt x="5032" y="2558"/>
                      <a:pt x="5032" y="2532"/>
                      <a:pt x="5032" y="2506"/>
                    </a:cubicBezTo>
                    <a:cubicBezTo>
                      <a:pt x="5032" y="2454"/>
                      <a:pt x="5032" y="2402"/>
                      <a:pt x="5006" y="2376"/>
                    </a:cubicBezTo>
                    <a:cubicBezTo>
                      <a:pt x="4980" y="2297"/>
                      <a:pt x="4954" y="2245"/>
                      <a:pt x="4902" y="2167"/>
                    </a:cubicBezTo>
                    <a:cubicBezTo>
                      <a:pt x="4876" y="2115"/>
                      <a:pt x="4824" y="2063"/>
                      <a:pt x="4771" y="2011"/>
                    </a:cubicBezTo>
                    <a:cubicBezTo>
                      <a:pt x="4693" y="1906"/>
                      <a:pt x="4563" y="1828"/>
                      <a:pt x="4459" y="1750"/>
                    </a:cubicBezTo>
                    <a:lnTo>
                      <a:pt x="4432" y="1750"/>
                    </a:lnTo>
                    <a:cubicBezTo>
                      <a:pt x="4302" y="1698"/>
                      <a:pt x="4198" y="1672"/>
                      <a:pt x="4067" y="1646"/>
                    </a:cubicBezTo>
                    <a:lnTo>
                      <a:pt x="3702" y="1646"/>
                    </a:lnTo>
                    <a:cubicBezTo>
                      <a:pt x="3702" y="1646"/>
                      <a:pt x="3729" y="1619"/>
                      <a:pt x="3755" y="1593"/>
                    </a:cubicBezTo>
                    <a:cubicBezTo>
                      <a:pt x="3807" y="1489"/>
                      <a:pt x="3833" y="1385"/>
                      <a:pt x="3885" y="1307"/>
                    </a:cubicBezTo>
                    <a:cubicBezTo>
                      <a:pt x="3963" y="1124"/>
                      <a:pt x="4015" y="942"/>
                      <a:pt x="4015" y="759"/>
                    </a:cubicBezTo>
                    <a:cubicBezTo>
                      <a:pt x="4015" y="681"/>
                      <a:pt x="4015" y="629"/>
                      <a:pt x="3989" y="551"/>
                    </a:cubicBezTo>
                    <a:cubicBezTo>
                      <a:pt x="3989" y="472"/>
                      <a:pt x="3963" y="420"/>
                      <a:pt x="3911" y="368"/>
                    </a:cubicBezTo>
                    <a:cubicBezTo>
                      <a:pt x="3859" y="238"/>
                      <a:pt x="3755" y="133"/>
                      <a:pt x="3624" y="81"/>
                    </a:cubicBezTo>
                    <a:lnTo>
                      <a:pt x="3676" y="81"/>
                    </a:lnTo>
                    <a:lnTo>
                      <a:pt x="3624" y="55"/>
                    </a:lnTo>
                    <a:cubicBezTo>
                      <a:pt x="3544" y="23"/>
                      <a:pt x="3453" y="1"/>
                      <a:pt x="3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2832125" y="131650"/>
                <a:ext cx="147975" cy="137225"/>
              </a:xfrm>
              <a:custGeom>
                <a:avLst/>
                <a:gdLst/>
                <a:ahLst/>
                <a:cxnLst/>
                <a:rect l="l" t="t" r="r" b="b"/>
                <a:pathLst>
                  <a:path w="5919" h="5489" extrusionOk="0">
                    <a:moveTo>
                      <a:pt x="3142" y="0"/>
                    </a:moveTo>
                    <a:cubicBezTo>
                      <a:pt x="3103" y="0"/>
                      <a:pt x="3064" y="7"/>
                      <a:pt x="3025" y="20"/>
                    </a:cubicBezTo>
                    <a:cubicBezTo>
                      <a:pt x="2920" y="20"/>
                      <a:pt x="2842" y="20"/>
                      <a:pt x="2764" y="46"/>
                    </a:cubicBezTo>
                    <a:cubicBezTo>
                      <a:pt x="2686" y="72"/>
                      <a:pt x="2607" y="98"/>
                      <a:pt x="2529" y="150"/>
                    </a:cubicBezTo>
                    <a:cubicBezTo>
                      <a:pt x="2451" y="176"/>
                      <a:pt x="2373" y="229"/>
                      <a:pt x="2294" y="281"/>
                    </a:cubicBezTo>
                    <a:cubicBezTo>
                      <a:pt x="2164" y="385"/>
                      <a:pt x="2034" y="489"/>
                      <a:pt x="1929" y="620"/>
                    </a:cubicBezTo>
                    <a:cubicBezTo>
                      <a:pt x="1825" y="776"/>
                      <a:pt x="1721" y="933"/>
                      <a:pt x="1669" y="1089"/>
                    </a:cubicBezTo>
                    <a:cubicBezTo>
                      <a:pt x="1591" y="1298"/>
                      <a:pt x="1591" y="1532"/>
                      <a:pt x="1617" y="1741"/>
                    </a:cubicBezTo>
                    <a:lnTo>
                      <a:pt x="1538" y="1741"/>
                    </a:lnTo>
                    <a:lnTo>
                      <a:pt x="1356" y="1715"/>
                    </a:lnTo>
                    <a:cubicBezTo>
                      <a:pt x="1317" y="1702"/>
                      <a:pt x="1271" y="1695"/>
                      <a:pt x="1226" y="1695"/>
                    </a:cubicBezTo>
                    <a:cubicBezTo>
                      <a:pt x="1180" y="1695"/>
                      <a:pt x="1134" y="1702"/>
                      <a:pt x="1095" y="1715"/>
                    </a:cubicBezTo>
                    <a:cubicBezTo>
                      <a:pt x="834" y="1767"/>
                      <a:pt x="600" y="1871"/>
                      <a:pt x="417" y="2080"/>
                    </a:cubicBezTo>
                    <a:cubicBezTo>
                      <a:pt x="313" y="2158"/>
                      <a:pt x="235" y="2262"/>
                      <a:pt x="157" y="2393"/>
                    </a:cubicBezTo>
                    <a:cubicBezTo>
                      <a:pt x="104" y="2497"/>
                      <a:pt x="52" y="2627"/>
                      <a:pt x="26" y="2731"/>
                    </a:cubicBezTo>
                    <a:cubicBezTo>
                      <a:pt x="0" y="2810"/>
                      <a:pt x="0" y="2862"/>
                      <a:pt x="26" y="2940"/>
                    </a:cubicBezTo>
                    <a:cubicBezTo>
                      <a:pt x="26" y="2992"/>
                      <a:pt x="52" y="3070"/>
                      <a:pt x="78" y="3123"/>
                    </a:cubicBezTo>
                    <a:cubicBezTo>
                      <a:pt x="104" y="3253"/>
                      <a:pt x="183" y="3357"/>
                      <a:pt x="235" y="3462"/>
                    </a:cubicBezTo>
                    <a:cubicBezTo>
                      <a:pt x="287" y="3514"/>
                      <a:pt x="339" y="3566"/>
                      <a:pt x="391" y="3644"/>
                    </a:cubicBezTo>
                    <a:cubicBezTo>
                      <a:pt x="443" y="3670"/>
                      <a:pt x="496" y="3722"/>
                      <a:pt x="548" y="3748"/>
                    </a:cubicBezTo>
                    <a:lnTo>
                      <a:pt x="574" y="3748"/>
                    </a:lnTo>
                    <a:cubicBezTo>
                      <a:pt x="652" y="3774"/>
                      <a:pt x="730" y="3800"/>
                      <a:pt x="808" y="3800"/>
                    </a:cubicBezTo>
                    <a:cubicBezTo>
                      <a:pt x="861" y="3827"/>
                      <a:pt x="939" y="3827"/>
                      <a:pt x="1017" y="3853"/>
                    </a:cubicBezTo>
                    <a:lnTo>
                      <a:pt x="1278" y="3853"/>
                    </a:lnTo>
                    <a:cubicBezTo>
                      <a:pt x="1278" y="3879"/>
                      <a:pt x="1252" y="3905"/>
                      <a:pt x="1252" y="3931"/>
                    </a:cubicBezTo>
                    <a:lnTo>
                      <a:pt x="1252" y="3957"/>
                    </a:lnTo>
                    <a:cubicBezTo>
                      <a:pt x="1226" y="4035"/>
                      <a:pt x="1199" y="4087"/>
                      <a:pt x="1173" y="4139"/>
                    </a:cubicBezTo>
                    <a:cubicBezTo>
                      <a:pt x="1147" y="4244"/>
                      <a:pt x="1147" y="4374"/>
                      <a:pt x="1173" y="4478"/>
                    </a:cubicBezTo>
                    <a:cubicBezTo>
                      <a:pt x="1226" y="4739"/>
                      <a:pt x="1356" y="4974"/>
                      <a:pt x="1564" y="5156"/>
                    </a:cubicBezTo>
                    <a:cubicBezTo>
                      <a:pt x="1669" y="5234"/>
                      <a:pt x="1773" y="5313"/>
                      <a:pt x="1877" y="5365"/>
                    </a:cubicBezTo>
                    <a:lnTo>
                      <a:pt x="1903" y="5365"/>
                    </a:lnTo>
                    <a:cubicBezTo>
                      <a:pt x="1929" y="5391"/>
                      <a:pt x="1982" y="5417"/>
                      <a:pt x="2034" y="5417"/>
                    </a:cubicBezTo>
                    <a:cubicBezTo>
                      <a:pt x="2086" y="5443"/>
                      <a:pt x="2164" y="5469"/>
                      <a:pt x="2216" y="5469"/>
                    </a:cubicBezTo>
                    <a:cubicBezTo>
                      <a:pt x="2255" y="5482"/>
                      <a:pt x="2294" y="5489"/>
                      <a:pt x="2334" y="5489"/>
                    </a:cubicBezTo>
                    <a:cubicBezTo>
                      <a:pt x="2373" y="5489"/>
                      <a:pt x="2412" y="5482"/>
                      <a:pt x="2451" y="5469"/>
                    </a:cubicBezTo>
                    <a:cubicBezTo>
                      <a:pt x="2529" y="5443"/>
                      <a:pt x="2581" y="5417"/>
                      <a:pt x="2659" y="5391"/>
                    </a:cubicBezTo>
                    <a:cubicBezTo>
                      <a:pt x="2738" y="5339"/>
                      <a:pt x="2842" y="5260"/>
                      <a:pt x="2920" y="5182"/>
                    </a:cubicBezTo>
                    <a:lnTo>
                      <a:pt x="2946" y="5156"/>
                    </a:lnTo>
                    <a:cubicBezTo>
                      <a:pt x="3129" y="4974"/>
                      <a:pt x="3285" y="4739"/>
                      <a:pt x="3337" y="4478"/>
                    </a:cubicBezTo>
                    <a:cubicBezTo>
                      <a:pt x="3363" y="4426"/>
                      <a:pt x="3390" y="4374"/>
                      <a:pt x="3390" y="4296"/>
                    </a:cubicBezTo>
                    <a:cubicBezTo>
                      <a:pt x="3416" y="4244"/>
                      <a:pt x="3416" y="4165"/>
                      <a:pt x="3416" y="4087"/>
                    </a:cubicBezTo>
                    <a:cubicBezTo>
                      <a:pt x="3416" y="4035"/>
                      <a:pt x="3416" y="3957"/>
                      <a:pt x="3416" y="3905"/>
                    </a:cubicBezTo>
                    <a:cubicBezTo>
                      <a:pt x="3416" y="3827"/>
                      <a:pt x="3416" y="3774"/>
                      <a:pt x="3390" y="3722"/>
                    </a:cubicBezTo>
                    <a:lnTo>
                      <a:pt x="3390" y="3644"/>
                    </a:lnTo>
                    <a:cubicBezTo>
                      <a:pt x="3546" y="3644"/>
                      <a:pt x="3702" y="3696"/>
                      <a:pt x="3859" y="3696"/>
                    </a:cubicBezTo>
                    <a:lnTo>
                      <a:pt x="4120" y="3696"/>
                    </a:lnTo>
                    <a:cubicBezTo>
                      <a:pt x="4198" y="3696"/>
                      <a:pt x="4276" y="3696"/>
                      <a:pt x="4354" y="3670"/>
                    </a:cubicBezTo>
                    <a:cubicBezTo>
                      <a:pt x="4432" y="3644"/>
                      <a:pt x="4511" y="3618"/>
                      <a:pt x="4589" y="3566"/>
                    </a:cubicBezTo>
                    <a:cubicBezTo>
                      <a:pt x="4667" y="3540"/>
                      <a:pt x="4745" y="3488"/>
                      <a:pt x="4823" y="3435"/>
                    </a:cubicBezTo>
                    <a:cubicBezTo>
                      <a:pt x="4980" y="3331"/>
                      <a:pt x="5110" y="3227"/>
                      <a:pt x="5241" y="3097"/>
                    </a:cubicBezTo>
                    <a:lnTo>
                      <a:pt x="5345" y="3018"/>
                    </a:lnTo>
                    <a:cubicBezTo>
                      <a:pt x="5423" y="2940"/>
                      <a:pt x="5501" y="2862"/>
                      <a:pt x="5606" y="2784"/>
                    </a:cubicBezTo>
                    <a:cubicBezTo>
                      <a:pt x="5658" y="2731"/>
                      <a:pt x="5710" y="2653"/>
                      <a:pt x="5762" y="2601"/>
                    </a:cubicBezTo>
                    <a:cubicBezTo>
                      <a:pt x="5788" y="2549"/>
                      <a:pt x="5840" y="2523"/>
                      <a:pt x="5840" y="2471"/>
                    </a:cubicBezTo>
                    <a:cubicBezTo>
                      <a:pt x="5892" y="2419"/>
                      <a:pt x="5892" y="2366"/>
                      <a:pt x="5919" y="2314"/>
                    </a:cubicBezTo>
                    <a:cubicBezTo>
                      <a:pt x="5919" y="2288"/>
                      <a:pt x="5919" y="2236"/>
                      <a:pt x="5919" y="2184"/>
                    </a:cubicBezTo>
                    <a:cubicBezTo>
                      <a:pt x="5919" y="2158"/>
                      <a:pt x="5892" y="2106"/>
                      <a:pt x="5866" y="2054"/>
                    </a:cubicBezTo>
                    <a:cubicBezTo>
                      <a:pt x="5840" y="2028"/>
                      <a:pt x="5814" y="2001"/>
                      <a:pt x="5788" y="1975"/>
                    </a:cubicBezTo>
                    <a:cubicBezTo>
                      <a:pt x="5762" y="1949"/>
                      <a:pt x="5736" y="1949"/>
                      <a:pt x="5710" y="1923"/>
                    </a:cubicBezTo>
                    <a:lnTo>
                      <a:pt x="5684" y="1923"/>
                    </a:lnTo>
                    <a:cubicBezTo>
                      <a:pt x="5550" y="1885"/>
                      <a:pt x="5417" y="1861"/>
                      <a:pt x="5283" y="1861"/>
                    </a:cubicBezTo>
                    <a:cubicBezTo>
                      <a:pt x="5234" y="1861"/>
                      <a:pt x="5185" y="1864"/>
                      <a:pt x="5136" y="1871"/>
                    </a:cubicBezTo>
                    <a:cubicBezTo>
                      <a:pt x="5058" y="1871"/>
                      <a:pt x="4954" y="1897"/>
                      <a:pt x="4876" y="1897"/>
                    </a:cubicBezTo>
                    <a:cubicBezTo>
                      <a:pt x="4797" y="1923"/>
                      <a:pt x="4719" y="1949"/>
                      <a:pt x="4667" y="1975"/>
                    </a:cubicBezTo>
                    <a:lnTo>
                      <a:pt x="4589" y="1975"/>
                    </a:lnTo>
                    <a:cubicBezTo>
                      <a:pt x="4615" y="1949"/>
                      <a:pt x="4615" y="1923"/>
                      <a:pt x="4641" y="1897"/>
                    </a:cubicBezTo>
                    <a:cubicBezTo>
                      <a:pt x="4693" y="1767"/>
                      <a:pt x="4719" y="1610"/>
                      <a:pt x="4745" y="1480"/>
                    </a:cubicBezTo>
                    <a:cubicBezTo>
                      <a:pt x="4771" y="1376"/>
                      <a:pt x="4771" y="1271"/>
                      <a:pt x="4745" y="1141"/>
                    </a:cubicBezTo>
                    <a:cubicBezTo>
                      <a:pt x="4745" y="1089"/>
                      <a:pt x="4719" y="1011"/>
                      <a:pt x="4693" y="933"/>
                    </a:cubicBezTo>
                    <a:cubicBezTo>
                      <a:pt x="4641" y="854"/>
                      <a:pt x="4589" y="776"/>
                      <a:pt x="4537" y="698"/>
                    </a:cubicBezTo>
                    <a:cubicBezTo>
                      <a:pt x="4432" y="568"/>
                      <a:pt x="4302" y="463"/>
                      <a:pt x="4172" y="359"/>
                    </a:cubicBezTo>
                    <a:cubicBezTo>
                      <a:pt x="4067" y="281"/>
                      <a:pt x="3963" y="229"/>
                      <a:pt x="3833" y="150"/>
                    </a:cubicBezTo>
                    <a:lnTo>
                      <a:pt x="3833" y="176"/>
                    </a:lnTo>
                    <a:cubicBezTo>
                      <a:pt x="3755" y="150"/>
                      <a:pt x="3702" y="124"/>
                      <a:pt x="3650" y="98"/>
                    </a:cubicBezTo>
                    <a:lnTo>
                      <a:pt x="3624" y="98"/>
                    </a:lnTo>
                    <a:cubicBezTo>
                      <a:pt x="3520" y="46"/>
                      <a:pt x="3390" y="20"/>
                      <a:pt x="3259" y="20"/>
                    </a:cubicBezTo>
                    <a:cubicBezTo>
                      <a:pt x="3220" y="7"/>
                      <a:pt x="3181" y="0"/>
                      <a:pt x="3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2730425" y="564275"/>
                <a:ext cx="97150" cy="134950"/>
              </a:xfrm>
              <a:custGeom>
                <a:avLst/>
                <a:gdLst/>
                <a:ahLst/>
                <a:cxnLst/>
                <a:rect l="l" t="t" r="r" b="b"/>
                <a:pathLst>
                  <a:path w="3886" h="5398" extrusionOk="0">
                    <a:moveTo>
                      <a:pt x="2061" y="1"/>
                    </a:moveTo>
                    <a:cubicBezTo>
                      <a:pt x="2008" y="1"/>
                      <a:pt x="1982" y="1"/>
                      <a:pt x="1956" y="27"/>
                    </a:cubicBezTo>
                    <a:lnTo>
                      <a:pt x="1904" y="27"/>
                    </a:lnTo>
                    <a:cubicBezTo>
                      <a:pt x="1852" y="27"/>
                      <a:pt x="1800" y="53"/>
                      <a:pt x="1748" y="79"/>
                    </a:cubicBezTo>
                    <a:cubicBezTo>
                      <a:pt x="1409" y="235"/>
                      <a:pt x="1148" y="522"/>
                      <a:pt x="1018" y="861"/>
                    </a:cubicBezTo>
                    <a:cubicBezTo>
                      <a:pt x="966" y="991"/>
                      <a:pt x="939" y="1122"/>
                      <a:pt x="939" y="1278"/>
                    </a:cubicBezTo>
                    <a:cubicBezTo>
                      <a:pt x="966" y="1357"/>
                      <a:pt x="966" y="1409"/>
                      <a:pt x="966" y="1487"/>
                    </a:cubicBezTo>
                    <a:cubicBezTo>
                      <a:pt x="992" y="1565"/>
                      <a:pt x="1044" y="1643"/>
                      <a:pt x="1096" y="1722"/>
                    </a:cubicBezTo>
                    <a:cubicBezTo>
                      <a:pt x="1122" y="1800"/>
                      <a:pt x="1174" y="1852"/>
                      <a:pt x="1226" y="1930"/>
                    </a:cubicBezTo>
                    <a:lnTo>
                      <a:pt x="1278" y="1982"/>
                    </a:lnTo>
                    <a:lnTo>
                      <a:pt x="1383" y="2113"/>
                    </a:lnTo>
                    <a:cubicBezTo>
                      <a:pt x="1435" y="2191"/>
                      <a:pt x="1513" y="2269"/>
                      <a:pt x="1591" y="2347"/>
                    </a:cubicBezTo>
                    <a:cubicBezTo>
                      <a:pt x="1461" y="2347"/>
                      <a:pt x="1331" y="2373"/>
                      <a:pt x="1200" y="2399"/>
                    </a:cubicBezTo>
                    <a:cubicBezTo>
                      <a:pt x="1044" y="2425"/>
                      <a:pt x="887" y="2504"/>
                      <a:pt x="757" y="2582"/>
                    </a:cubicBezTo>
                    <a:cubicBezTo>
                      <a:pt x="679" y="2634"/>
                      <a:pt x="601" y="2686"/>
                      <a:pt x="548" y="2738"/>
                    </a:cubicBezTo>
                    <a:cubicBezTo>
                      <a:pt x="444" y="2790"/>
                      <a:pt x="366" y="2869"/>
                      <a:pt x="314" y="2947"/>
                    </a:cubicBezTo>
                    <a:cubicBezTo>
                      <a:pt x="209" y="3103"/>
                      <a:pt x="105" y="3234"/>
                      <a:pt x="53" y="3416"/>
                    </a:cubicBezTo>
                    <a:cubicBezTo>
                      <a:pt x="27" y="3494"/>
                      <a:pt x="27" y="3573"/>
                      <a:pt x="1" y="3677"/>
                    </a:cubicBezTo>
                    <a:cubicBezTo>
                      <a:pt x="1" y="3781"/>
                      <a:pt x="1" y="3885"/>
                      <a:pt x="27" y="3990"/>
                    </a:cubicBezTo>
                    <a:cubicBezTo>
                      <a:pt x="79" y="4172"/>
                      <a:pt x="157" y="4329"/>
                      <a:pt x="262" y="4459"/>
                    </a:cubicBezTo>
                    <a:cubicBezTo>
                      <a:pt x="314" y="4537"/>
                      <a:pt x="366" y="4616"/>
                      <a:pt x="444" y="4668"/>
                    </a:cubicBezTo>
                    <a:cubicBezTo>
                      <a:pt x="496" y="4746"/>
                      <a:pt x="574" y="4798"/>
                      <a:pt x="653" y="4850"/>
                    </a:cubicBezTo>
                    <a:cubicBezTo>
                      <a:pt x="809" y="4981"/>
                      <a:pt x="966" y="5085"/>
                      <a:pt x="1148" y="5163"/>
                    </a:cubicBezTo>
                    <a:cubicBezTo>
                      <a:pt x="1226" y="5215"/>
                      <a:pt x="1331" y="5241"/>
                      <a:pt x="1435" y="5267"/>
                    </a:cubicBezTo>
                    <a:lnTo>
                      <a:pt x="1461" y="5267"/>
                    </a:lnTo>
                    <a:cubicBezTo>
                      <a:pt x="1591" y="5346"/>
                      <a:pt x="1748" y="5372"/>
                      <a:pt x="1878" y="5398"/>
                    </a:cubicBezTo>
                    <a:cubicBezTo>
                      <a:pt x="2087" y="5398"/>
                      <a:pt x="2269" y="5398"/>
                      <a:pt x="2452" y="5346"/>
                    </a:cubicBezTo>
                    <a:cubicBezTo>
                      <a:pt x="2660" y="5293"/>
                      <a:pt x="2817" y="5215"/>
                      <a:pt x="2973" y="5111"/>
                    </a:cubicBezTo>
                    <a:cubicBezTo>
                      <a:pt x="3051" y="5059"/>
                      <a:pt x="3130" y="5007"/>
                      <a:pt x="3208" y="4954"/>
                    </a:cubicBezTo>
                    <a:cubicBezTo>
                      <a:pt x="3286" y="4876"/>
                      <a:pt x="3364" y="4798"/>
                      <a:pt x="3416" y="4746"/>
                    </a:cubicBezTo>
                    <a:cubicBezTo>
                      <a:pt x="3573" y="4589"/>
                      <a:pt x="3677" y="4407"/>
                      <a:pt x="3781" y="4198"/>
                    </a:cubicBezTo>
                    <a:cubicBezTo>
                      <a:pt x="3833" y="4042"/>
                      <a:pt x="3886" y="3885"/>
                      <a:pt x="3886" y="3729"/>
                    </a:cubicBezTo>
                    <a:cubicBezTo>
                      <a:pt x="3886" y="3651"/>
                      <a:pt x="3886" y="3547"/>
                      <a:pt x="3886" y="3468"/>
                    </a:cubicBezTo>
                    <a:cubicBezTo>
                      <a:pt x="3886" y="3338"/>
                      <a:pt x="3860" y="3182"/>
                      <a:pt x="3807" y="3051"/>
                    </a:cubicBezTo>
                    <a:cubicBezTo>
                      <a:pt x="3781" y="2947"/>
                      <a:pt x="3729" y="2817"/>
                      <a:pt x="3651" y="2712"/>
                    </a:cubicBezTo>
                    <a:cubicBezTo>
                      <a:pt x="3625" y="2660"/>
                      <a:pt x="3599" y="2608"/>
                      <a:pt x="3547" y="2582"/>
                    </a:cubicBezTo>
                    <a:lnTo>
                      <a:pt x="3521" y="2530"/>
                    </a:lnTo>
                    <a:lnTo>
                      <a:pt x="3521" y="2452"/>
                    </a:lnTo>
                    <a:lnTo>
                      <a:pt x="3442" y="1956"/>
                    </a:lnTo>
                    <a:lnTo>
                      <a:pt x="3442" y="1852"/>
                    </a:lnTo>
                    <a:cubicBezTo>
                      <a:pt x="3442" y="1643"/>
                      <a:pt x="3390" y="1435"/>
                      <a:pt x="3338" y="1200"/>
                    </a:cubicBezTo>
                    <a:cubicBezTo>
                      <a:pt x="3286" y="1044"/>
                      <a:pt x="3234" y="861"/>
                      <a:pt x="3130" y="705"/>
                    </a:cubicBezTo>
                    <a:cubicBezTo>
                      <a:pt x="3025" y="548"/>
                      <a:pt x="2895" y="392"/>
                      <a:pt x="2765" y="261"/>
                    </a:cubicBezTo>
                    <a:cubicBezTo>
                      <a:pt x="2686" y="183"/>
                      <a:pt x="2608" y="131"/>
                      <a:pt x="2530" y="79"/>
                    </a:cubicBezTo>
                    <a:lnTo>
                      <a:pt x="2478" y="79"/>
                    </a:lnTo>
                    <a:lnTo>
                      <a:pt x="2504" y="105"/>
                    </a:lnTo>
                    <a:cubicBezTo>
                      <a:pt x="2426" y="79"/>
                      <a:pt x="2347" y="53"/>
                      <a:pt x="2295" y="27"/>
                    </a:cubicBezTo>
                    <a:cubicBezTo>
                      <a:pt x="2217" y="1"/>
                      <a:pt x="2139" y="1"/>
                      <a:pt x="2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2477525" y="1218050"/>
                <a:ext cx="118000" cy="129075"/>
              </a:xfrm>
              <a:custGeom>
                <a:avLst/>
                <a:gdLst/>
                <a:ahLst/>
                <a:cxnLst/>
                <a:rect l="l" t="t" r="r" b="b"/>
                <a:pathLst>
                  <a:path w="4720" h="5163" extrusionOk="0">
                    <a:moveTo>
                      <a:pt x="1174" y="0"/>
                    </a:moveTo>
                    <a:cubicBezTo>
                      <a:pt x="1096" y="26"/>
                      <a:pt x="1018" y="52"/>
                      <a:pt x="913" y="78"/>
                    </a:cubicBezTo>
                    <a:cubicBezTo>
                      <a:pt x="783" y="156"/>
                      <a:pt x="653" y="235"/>
                      <a:pt x="548" y="339"/>
                    </a:cubicBezTo>
                    <a:cubicBezTo>
                      <a:pt x="444" y="443"/>
                      <a:pt x="340" y="548"/>
                      <a:pt x="236" y="704"/>
                    </a:cubicBezTo>
                    <a:cubicBezTo>
                      <a:pt x="210" y="756"/>
                      <a:pt x="157" y="808"/>
                      <a:pt x="131" y="886"/>
                    </a:cubicBezTo>
                    <a:cubicBezTo>
                      <a:pt x="105" y="939"/>
                      <a:pt x="53" y="1017"/>
                      <a:pt x="53" y="1095"/>
                    </a:cubicBezTo>
                    <a:cubicBezTo>
                      <a:pt x="27" y="1147"/>
                      <a:pt x="1" y="1225"/>
                      <a:pt x="1" y="1304"/>
                    </a:cubicBezTo>
                    <a:cubicBezTo>
                      <a:pt x="1" y="1382"/>
                      <a:pt x="1" y="1460"/>
                      <a:pt x="27" y="1538"/>
                    </a:cubicBezTo>
                    <a:cubicBezTo>
                      <a:pt x="79" y="1669"/>
                      <a:pt x="131" y="1799"/>
                      <a:pt x="236" y="1903"/>
                    </a:cubicBezTo>
                    <a:cubicBezTo>
                      <a:pt x="288" y="1929"/>
                      <a:pt x="340" y="1981"/>
                      <a:pt x="366" y="2008"/>
                    </a:cubicBezTo>
                    <a:lnTo>
                      <a:pt x="392" y="2034"/>
                    </a:lnTo>
                    <a:cubicBezTo>
                      <a:pt x="522" y="2138"/>
                      <a:pt x="627" y="2242"/>
                      <a:pt x="757" y="2294"/>
                    </a:cubicBezTo>
                    <a:lnTo>
                      <a:pt x="809" y="2320"/>
                    </a:lnTo>
                    <a:cubicBezTo>
                      <a:pt x="861" y="2373"/>
                      <a:pt x="940" y="2373"/>
                      <a:pt x="992" y="2399"/>
                    </a:cubicBezTo>
                    <a:lnTo>
                      <a:pt x="913" y="2477"/>
                    </a:lnTo>
                    <a:lnTo>
                      <a:pt x="835" y="2607"/>
                    </a:lnTo>
                    <a:lnTo>
                      <a:pt x="783" y="2659"/>
                    </a:lnTo>
                    <a:cubicBezTo>
                      <a:pt x="731" y="2711"/>
                      <a:pt x="679" y="2790"/>
                      <a:pt x="627" y="2868"/>
                    </a:cubicBezTo>
                    <a:lnTo>
                      <a:pt x="601" y="2920"/>
                    </a:lnTo>
                    <a:cubicBezTo>
                      <a:pt x="522" y="3024"/>
                      <a:pt x="470" y="3129"/>
                      <a:pt x="392" y="3233"/>
                    </a:cubicBezTo>
                    <a:cubicBezTo>
                      <a:pt x="314" y="3415"/>
                      <a:pt x="236" y="3598"/>
                      <a:pt x="183" y="3780"/>
                    </a:cubicBezTo>
                    <a:cubicBezTo>
                      <a:pt x="131" y="3911"/>
                      <a:pt x="131" y="4041"/>
                      <a:pt x="157" y="4172"/>
                    </a:cubicBezTo>
                    <a:cubicBezTo>
                      <a:pt x="157" y="4250"/>
                      <a:pt x="183" y="4302"/>
                      <a:pt x="210" y="4380"/>
                    </a:cubicBezTo>
                    <a:cubicBezTo>
                      <a:pt x="262" y="4458"/>
                      <a:pt x="288" y="4537"/>
                      <a:pt x="340" y="4615"/>
                    </a:cubicBezTo>
                    <a:cubicBezTo>
                      <a:pt x="418" y="4745"/>
                      <a:pt x="522" y="4849"/>
                      <a:pt x="653" y="4954"/>
                    </a:cubicBezTo>
                    <a:cubicBezTo>
                      <a:pt x="705" y="5006"/>
                      <a:pt x="757" y="5058"/>
                      <a:pt x="809" y="5084"/>
                    </a:cubicBezTo>
                    <a:lnTo>
                      <a:pt x="835" y="5084"/>
                    </a:lnTo>
                    <a:cubicBezTo>
                      <a:pt x="861" y="5084"/>
                      <a:pt x="887" y="5110"/>
                      <a:pt x="913" y="5110"/>
                    </a:cubicBezTo>
                    <a:cubicBezTo>
                      <a:pt x="966" y="5136"/>
                      <a:pt x="1018" y="5136"/>
                      <a:pt x="1096" y="5162"/>
                    </a:cubicBezTo>
                    <a:lnTo>
                      <a:pt x="1331" y="5162"/>
                    </a:lnTo>
                    <a:cubicBezTo>
                      <a:pt x="1383" y="5162"/>
                      <a:pt x="1461" y="5136"/>
                      <a:pt x="1513" y="5136"/>
                    </a:cubicBezTo>
                    <a:lnTo>
                      <a:pt x="1539" y="5136"/>
                    </a:lnTo>
                    <a:cubicBezTo>
                      <a:pt x="1696" y="5084"/>
                      <a:pt x="1826" y="5006"/>
                      <a:pt x="1956" y="4928"/>
                    </a:cubicBezTo>
                    <a:cubicBezTo>
                      <a:pt x="2061" y="4823"/>
                      <a:pt x="2165" y="4719"/>
                      <a:pt x="2269" y="4615"/>
                    </a:cubicBezTo>
                    <a:cubicBezTo>
                      <a:pt x="2347" y="4537"/>
                      <a:pt x="2426" y="4432"/>
                      <a:pt x="2478" y="4328"/>
                    </a:cubicBezTo>
                    <a:cubicBezTo>
                      <a:pt x="2530" y="4406"/>
                      <a:pt x="2608" y="4458"/>
                      <a:pt x="2660" y="4537"/>
                    </a:cubicBezTo>
                    <a:cubicBezTo>
                      <a:pt x="2738" y="4615"/>
                      <a:pt x="2817" y="4693"/>
                      <a:pt x="2921" y="4745"/>
                    </a:cubicBezTo>
                    <a:cubicBezTo>
                      <a:pt x="2973" y="4797"/>
                      <a:pt x="3051" y="4849"/>
                      <a:pt x="3130" y="4875"/>
                    </a:cubicBezTo>
                    <a:cubicBezTo>
                      <a:pt x="3182" y="4902"/>
                      <a:pt x="3260" y="4928"/>
                      <a:pt x="3338" y="4954"/>
                    </a:cubicBezTo>
                    <a:lnTo>
                      <a:pt x="3573" y="4954"/>
                    </a:lnTo>
                    <a:cubicBezTo>
                      <a:pt x="3651" y="4954"/>
                      <a:pt x="3755" y="4928"/>
                      <a:pt x="3834" y="4875"/>
                    </a:cubicBezTo>
                    <a:cubicBezTo>
                      <a:pt x="3964" y="4823"/>
                      <a:pt x="4094" y="4719"/>
                      <a:pt x="4172" y="4615"/>
                    </a:cubicBezTo>
                    <a:cubicBezTo>
                      <a:pt x="4277" y="4458"/>
                      <a:pt x="4355" y="4302"/>
                      <a:pt x="4381" y="4145"/>
                    </a:cubicBezTo>
                    <a:cubicBezTo>
                      <a:pt x="4407" y="4041"/>
                      <a:pt x="4407" y="3937"/>
                      <a:pt x="4407" y="3833"/>
                    </a:cubicBezTo>
                    <a:lnTo>
                      <a:pt x="4407" y="3676"/>
                    </a:lnTo>
                    <a:cubicBezTo>
                      <a:pt x="4407" y="3598"/>
                      <a:pt x="4407" y="3494"/>
                      <a:pt x="4381" y="3389"/>
                    </a:cubicBezTo>
                    <a:cubicBezTo>
                      <a:pt x="4381" y="3363"/>
                      <a:pt x="4355" y="3337"/>
                      <a:pt x="4355" y="3311"/>
                    </a:cubicBezTo>
                    <a:cubicBezTo>
                      <a:pt x="4355" y="3259"/>
                      <a:pt x="4329" y="3233"/>
                      <a:pt x="4303" y="3181"/>
                    </a:cubicBezTo>
                    <a:cubicBezTo>
                      <a:pt x="4251" y="3103"/>
                      <a:pt x="4199" y="3024"/>
                      <a:pt x="4146" y="2946"/>
                    </a:cubicBezTo>
                    <a:cubicBezTo>
                      <a:pt x="4094" y="2894"/>
                      <a:pt x="4068" y="2842"/>
                      <a:pt x="4016" y="2816"/>
                    </a:cubicBezTo>
                    <a:lnTo>
                      <a:pt x="3964" y="2764"/>
                    </a:lnTo>
                    <a:lnTo>
                      <a:pt x="3938" y="2711"/>
                    </a:lnTo>
                    <a:lnTo>
                      <a:pt x="3912" y="2685"/>
                    </a:lnTo>
                    <a:lnTo>
                      <a:pt x="3860" y="2633"/>
                    </a:lnTo>
                    <a:lnTo>
                      <a:pt x="3834" y="2607"/>
                    </a:lnTo>
                    <a:lnTo>
                      <a:pt x="3729" y="2503"/>
                    </a:lnTo>
                    <a:lnTo>
                      <a:pt x="3625" y="2425"/>
                    </a:lnTo>
                    <a:lnTo>
                      <a:pt x="3651" y="2425"/>
                    </a:lnTo>
                    <a:cubicBezTo>
                      <a:pt x="3729" y="2425"/>
                      <a:pt x="3807" y="2399"/>
                      <a:pt x="3886" y="2373"/>
                    </a:cubicBezTo>
                    <a:cubicBezTo>
                      <a:pt x="3990" y="2346"/>
                      <a:pt x="4094" y="2294"/>
                      <a:pt x="4199" y="2216"/>
                    </a:cubicBezTo>
                    <a:cubicBezTo>
                      <a:pt x="4277" y="2164"/>
                      <a:pt x="4355" y="2112"/>
                      <a:pt x="4407" y="2034"/>
                    </a:cubicBezTo>
                    <a:cubicBezTo>
                      <a:pt x="4485" y="1955"/>
                      <a:pt x="4564" y="1877"/>
                      <a:pt x="4616" y="1773"/>
                    </a:cubicBezTo>
                    <a:cubicBezTo>
                      <a:pt x="4642" y="1747"/>
                      <a:pt x="4642" y="1695"/>
                      <a:pt x="4668" y="1643"/>
                    </a:cubicBezTo>
                    <a:cubicBezTo>
                      <a:pt x="4668" y="1590"/>
                      <a:pt x="4694" y="1538"/>
                      <a:pt x="4694" y="1486"/>
                    </a:cubicBezTo>
                    <a:cubicBezTo>
                      <a:pt x="4720" y="1382"/>
                      <a:pt x="4694" y="1278"/>
                      <a:pt x="4668" y="1173"/>
                    </a:cubicBezTo>
                    <a:cubicBezTo>
                      <a:pt x="4642" y="1069"/>
                      <a:pt x="4590" y="991"/>
                      <a:pt x="4537" y="886"/>
                    </a:cubicBezTo>
                    <a:cubicBezTo>
                      <a:pt x="4511" y="860"/>
                      <a:pt x="4459" y="808"/>
                      <a:pt x="4433" y="756"/>
                    </a:cubicBezTo>
                    <a:cubicBezTo>
                      <a:pt x="4407" y="730"/>
                      <a:pt x="4355" y="678"/>
                      <a:pt x="4303" y="652"/>
                    </a:cubicBezTo>
                    <a:lnTo>
                      <a:pt x="4303" y="678"/>
                    </a:lnTo>
                    <a:cubicBezTo>
                      <a:pt x="4199" y="626"/>
                      <a:pt x="4068" y="626"/>
                      <a:pt x="3964" y="626"/>
                    </a:cubicBezTo>
                    <a:cubicBezTo>
                      <a:pt x="3860" y="626"/>
                      <a:pt x="3755" y="626"/>
                      <a:pt x="3651" y="652"/>
                    </a:cubicBezTo>
                    <a:cubicBezTo>
                      <a:pt x="3547" y="678"/>
                      <a:pt x="3442" y="704"/>
                      <a:pt x="3338" y="730"/>
                    </a:cubicBezTo>
                    <a:cubicBezTo>
                      <a:pt x="3156" y="782"/>
                      <a:pt x="2973" y="886"/>
                      <a:pt x="2817" y="1017"/>
                    </a:cubicBezTo>
                    <a:cubicBezTo>
                      <a:pt x="2738" y="1069"/>
                      <a:pt x="2660" y="1147"/>
                      <a:pt x="2582" y="1199"/>
                    </a:cubicBezTo>
                    <a:cubicBezTo>
                      <a:pt x="2582" y="1173"/>
                      <a:pt x="2556" y="1147"/>
                      <a:pt x="2556" y="1095"/>
                    </a:cubicBezTo>
                    <a:cubicBezTo>
                      <a:pt x="2530" y="1043"/>
                      <a:pt x="2504" y="965"/>
                      <a:pt x="2478" y="913"/>
                    </a:cubicBezTo>
                    <a:cubicBezTo>
                      <a:pt x="2426" y="834"/>
                      <a:pt x="2373" y="730"/>
                      <a:pt x="2321" y="652"/>
                    </a:cubicBezTo>
                    <a:cubicBezTo>
                      <a:pt x="2269" y="600"/>
                      <a:pt x="2243" y="574"/>
                      <a:pt x="2217" y="521"/>
                    </a:cubicBezTo>
                    <a:cubicBezTo>
                      <a:pt x="2165" y="469"/>
                      <a:pt x="2087" y="391"/>
                      <a:pt x="2035" y="339"/>
                    </a:cubicBezTo>
                    <a:cubicBezTo>
                      <a:pt x="1956" y="261"/>
                      <a:pt x="1878" y="209"/>
                      <a:pt x="1800" y="156"/>
                    </a:cubicBezTo>
                    <a:lnTo>
                      <a:pt x="1722" y="130"/>
                    </a:lnTo>
                    <a:cubicBezTo>
                      <a:pt x="1617" y="78"/>
                      <a:pt x="1513" y="26"/>
                      <a:pt x="1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2585075" y="1007500"/>
                <a:ext cx="138225" cy="121275"/>
              </a:xfrm>
              <a:custGeom>
                <a:avLst/>
                <a:gdLst/>
                <a:ahLst/>
                <a:cxnLst/>
                <a:rect l="l" t="t" r="r" b="b"/>
                <a:pathLst>
                  <a:path w="5529" h="4851" extrusionOk="0">
                    <a:moveTo>
                      <a:pt x="4407" y="1"/>
                    </a:moveTo>
                    <a:cubicBezTo>
                      <a:pt x="4303" y="1"/>
                      <a:pt x="4224" y="1"/>
                      <a:pt x="4120" y="27"/>
                    </a:cubicBezTo>
                    <a:cubicBezTo>
                      <a:pt x="4042" y="53"/>
                      <a:pt x="3938" y="79"/>
                      <a:pt x="3859" y="131"/>
                    </a:cubicBezTo>
                    <a:cubicBezTo>
                      <a:pt x="3781" y="183"/>
                      <a:pt x="3703" y="235"/>
                      <a:pt x="3625" y="288"/>
                    </a:cubicBezTo>
                    <a:cubicBezTo>
                      <a:pt x="3468" y="418"/>
                      <a:pt x="3338" y="548"/>
                      <a:pt x="3234" y="705"/>
                    </a:cubicBezTo>
                    <a:cubicBezTo>
                      <a:pt x="3156" y="809"/>
                      <a:pt x="3077" y="913"/>
                      <a:pt x="2999" y="1044"/>
                    </a:cubicBezTo>
                    <a:cubicBezTo>
                      <a:pt x="2973" y="991"/>
                      <a:pt x="2921" y="939"/>
                      <a:pt x="2895" y="887"/>
                    </a:cubicBezTo>
                    <a:cubicBezTo>
                      <a:pt x="2791" y="809"/>
                      <a:pt x="2686" y="705"/>
                      <a:pt x="2582" y="653"/>
                    </a:cubicBezTo>
                    <a:cubicBezTo>
                      <a:pt x="2504" y="600"/>
                      <a:pt x="2452" y="548"/>
                      <a:pt x="2373" y="522"/>
                    </a:cubicBezTo>
                    <a:cubicBezTo>
                      <a:pt x="2243" y="444"/>
                      <a:pt x="2113" y="418"/>
                      <a:pt x="1982" y="418"/>
                    </a:cubicBezTo>
                    <a:cubicBezTo>
                      <a:pt x="1748" y="418"/>
                      <a:pt x="1539" y="496"/>
                      <a:pt x="1357" y="653"/>
                    </a:cubicBezTo>
                    <a:cubicBezTo>
                      <a:pt x="1200" y="783"/>
                      <a:pt x="1044" y="939"/>
                      <a:pt x="939" y="1122"/>
                    </a:cubicBezTo>
                    <a:cubicBezTo>
                      <a:pt x="887" y="1200"/>
                      <a:pt x="861" y="1278"/>
                      <a:pt x="835" y="1356"/>
                    </a:cubicBezTo>
                    <a:cubicBezTo>
                      <a:pt x="783" y="1487"/>
                      <a:pt x="757" y="1617"/>
                      <a:pt x="757" y="1748"/>
                    </a:cubicBezTo>
                    <a:cubicBezTo>
                      <a:pt x="757" y="1878"/>
                      <a:pt x="783" y="2008"/>
                      <a:pt x="835" y="2139"/>
                    </a:cubicBezTo>
                    <a:cubicBezTo>
                      <a:pt x="757" y="2191"/>
                      <a:pt x="653" y="2217"/>
                      <a:pt x="574" y="2269"/>
                    </a:cubicBezTo>
                    <a:cubicBezTo>
                      <a:pt x="496" y="2321"/>
                      <a:pt x="444" y="2373"/>
                      <a:pt x="392" y="2425"/>
                    </a:cubicBezTo>
                    <a:cubicBezTo>
                      <a:pt x="340" y="2478"/>
                      <a:pt x="288" y="2530"/>
                      <a:pt x="235" y="2582"/>
                    </a:cubicBezTo>
                    <a:cubicBezTo>
                      <a:pt x="209" y="2660"/>
                      <a:pt x="157" y="2712"/>
                      <a:pt x="131" y="2790"/>
                    </a:cubicBezTo>
                    <a:cubicBezTo>
                      <a:pt x="79" y="2843"/>
                      <a:pt x="53" y="2921"/>
                      <a:pt x="27" y="2999"/>
                    </a:cubicBezTo>
                    <a:cubicBezTo>
                      <a:pt x="1" y="3077"/>
                      <a:pt x="1" y="3155"/>
                      <a:pt x="1" y="3234"/>
                    </a:cubicBezTo>
                    <a:cubicBezTo>
                      <a:pt x="1" y="3312"/>
                      <a:pt x="27" y="3390"/>
                      <a:pt x="27" y="3468"/>
                    </a:cubicBezTo>
                    <a:cubicBezTo>
                      <a:pt x="53" y="3547"/>
                      <a:pt x="79" y="3625"/>
                      <a:pt x="131" y="3703"/>
                    </a:cubicBezTo>
                    <a:cubicBezTo>
                      <a:pt x="157" y="3755"/>
                      <a:pt x="209" y="3833"/>
                      <a:pt x="288" y="3885"/>
                    </a:cubicBezTo>
                    <a:cubicBezTo>
                      <a:pt x="314" y="3912"/>
                      <a:pt x="366" y="3938"/>
                      <a:pt x="418" y="3964"/>
                    </a:cubicBezTo>
                    <a:cubicBezTo>
                      <a:pt x="522" y="4016"/>
                      <a:pt x="627" y="4042"/>
                      <a:pt x="731" y="4068"/>
                    </a:cubicBezTo>
                    <a:lnTo>
                      <a:pt x="1148" y="4068"/>
                    </a:lnTo>
                    <a:cubicBezTo>
                      <a:pt x="1226" y="4068"/>
                      <a:pt x="1304" y="4042"/>
                      <a:pt x="1383" y="4016"/>
                    </a:cubicBezTo>
                    <a:cubicBezTo>
                      <a:pt x="1461" y="3990"/>
                      <a:pt x="1513" y="3938"/>
                      <a:pt x="1591" y="3912"/>
                    </a:cubicBezTo>
                    <a:cubicBezTo>
                      <a:pt x="1669" y="3859"/>
                      <a:pt x="1722" y="3807"/>
                      <a:pt x="1800" y="3755"/>
                    </a:cubicBezTo>
                    <a:lnTo>
                      <a:pt x="1826" y="3729"/>
                    </a:lnTo>
                    <a:lnTo>
                      <a:pt x="1852" y="3703"/>
                    </a:lnTo>
                    <a:lnTo>
                      <a:pt x="1878" y="3677"/>
                    </a:lnTo>
                    <a:cubicBezTo>
                      <a:pt x="1930" y="3859"/>
                      <a:pt x="2008" y="4042"/>
                      <a:pt x="2087" y="4224"/>
                    </a:cubicBezTo>
                    <a:cubicBezTo>
                      <a:pt x="2165" y="4355"/>
                      <a:pt x="2243" y="4459"/>
                      <a:pt x="2347" y="4589"/>
                    </a:cubicBezTo>
                    <a:cubicBezTo>
                      <a:pt x="2426" y="4642"/>
                      <a:pt x="2478" y="4694"/>
                      <a:pt x="2556" y="4746"/>
                    </a:cubicBezTo>
                    <a:lnTo>
                      <a:pt x="2686" y="4824"/>
                    </a:lnTo>
                    <a:cubicBezTo>
                      <a:pt x="2712" y="4824"/>
                      <a:pt x="2738" y="4850"/>
                      <a:pt x="2791" y="4850"/>
                    </a:cubicBezTo>
                    <a:lnTo>
                      <a:pt x="3051" y="4850"/>
                    </a:lnTo>
                    <a:cubicBezTo>
                      <a:pt x="3129" y="4850"/>
                      <a:pt x="3234" y="4824"/>
                      <a:pt x="3312" y="4798"/>
                    </a:cubicBezTo>
                    <a:cubicBezTo>
                      <a:pt x="3390" y="4772"/>
                      <a:pt x="3442" y="4746"/>
                      <a:pt x="3494" y="4720"/>
                    </a:cubicBezTo>
                    <a:cubicBezTo>
                      <a:pt x="3599" y="4668"/>
                      <a:pt x="3651" y="4615"/>
                      <a:pt x="3729" y="4537"/>
                    </a:cubicBezTo>
                    <a:lnTo>
                      <a:pt x="3781" y="4459"/>
                    </a:lnTo>
                    <a:cubicBezTo>
                      <a:pt x="3807" y="4407"/>
                      <a:pt x="3833" y="4381"/>
                      <a:pt x="3833" y="4329"/>
                    </a:cubicBezTo>
                    <a:cubicBezTo>
                      <a:pt x="3859" y="4250"/>
                      <a:pt x="3912" y="4146"/>
                      <a:pt x="3912" y="4042"/>
                    </a:cubicBezTo>
                    <a:cubicBezTo>
                      <a:pt x="3912" y="3990"/>
                      <a:pt x="3938" y="3912"/>
                      <a:pt x="3964" y="3859"/>
                    </a:cubicBezTo>
                    <a:lnTo>
                      <a:pt x="3964" y="3781"/>
                    </a:lnTo>
                    <a:cubicBezTo>
                      <a:pt x="3990" y="3651"/>
                      <a:pt x="3990" y="3520"/>
                      <a:pt x="3990" y="3390"/>
                    </a:cubicBezTo>
                    <a:cubicBezTo>
                      <a:pt x="3990" y="3286"/>
                      <a:pt x="3990" y="3208"/>
                      <a:pt x="3964" y="3129"/>
                    </a:cubicBezTo>
                    <a:cubicBezTo>
                      <a:pt x="3938" y="3025"/>
                      <a:pt x="3912" y="2947"/>
                      <a:pt x="3886" y="2869"/>
                    </a:cubicBezTo>
                    <a:cubicBezTo>
                      <a:pt x="3886" y="2817"/>
                      <a:pt x="3859" y="2790"/>
                      <a:pt x="3833" y="2738"/>
                    </a:cubicBezTo>
                    <a:lnTo>
                      <a:pt x="3833" y="2738"/>
                    </a:lnTo>
                    <a:cubicBezTo>
                      <a:pt x="3873" y="2751"/>
                      <a:pt x="3905" y="2758"/>
                      <a:pt x="3938" y="2758"/>
                    </a:cubicBezTo>
                    <a:cubicBezTo>
                      <a:pt x="3970" y="2758"/>
                      <a:pt x="4003" y="2751"/>
                      <a:pt x="4042" y="2738"/>
                    </a:cubicBezTo>
                    <a:cubicBezTo>
                      <a:pt x="4120" y="2738"/>
                      <a:pt x="4198" y="2712"/>
                      <a:pt x="4277" y="2686"/>
                    </a:cubicBezTo>
                    <a:cubicBezTo>
                      <a:pt x="4355" y="2634"/>
                      <a:pt x="4459" y="2582"/>
                      <a:pt x="4511" y="2530"/>
                    </a:cubicBezTo>
                    <a:cubicBezTo>
                      <a:pt x="4642" y="2425"/>
                      <a:pt x="4746" y="2321"/>
                      <a:pt x="4850" y="2243"/>
                    </a:cubicBezTo>
                    <a:cubicBezTo>
                      <a:pt x="4955" y="2139"/>
                      <a:pt x="5059" y="2034"/>
                      <a:pt x="5137" y="1930"/>
                    </a:cubicBezTo>
                    <a:cubicBezTo>
                      <a:pt x="5346" y="1721"/>
                      <a:pt x="5476" y="1461"/>
                      <a:pt x="5528" y="1174"/>
                    </a:cubicBezTo>
                    <a:cubicBezTo>
                      <a:pt x="5528" y="1122"/>
                      <a:pt x="5528" y="1070"/>
                      <a:pt x="5528" y="1044"/>
                    </a:cubicBezTo>
                    <a:cubicBezTo>
                      <a:pt x="5528" y="991"/>
                      <a:pt x="5528" y="939"/>
                      <a:pt x="5502" y="913"/>
                    </a:cubicBezTo>
                    <a:cubicBezTo>
                      <a:pt x="5476" y="809"/>
                      <a:pt x="5450" y="731"/>
                      <a:pt x="5424" y="653"/>
                    </a:cubicBezTo>
                    <a:cubicBezTo>
                      <a:pt x="5372" y="574"/>
                      <a:pt x="5320" y="496"/>
                      <a:pt x="5267" y="418"/>
                    </a:cubicBezTo>
                    <a:cubicBezTo>
                      <a:pt x="5215" y="314"/>
                      <a:pt x="5137" y="261"/>
                      <a:pt x="5059" y="183"/>
                    </a:cubicBezTo>
                    <a:cubicBezTo>
                      <a:pt x="5007" y="131"/>
                      <a:pt x="4928" y="105"/>
                      <a:pt x="4876" y="53"/>
                    </a:cubicBezTo>
                    <a:lnTo>
                      <a:pt x="4876" y="53"/>
                    </a:lnTo>
                    <a:lnTo>
                      <a:pt x="4902" y="131"/>
                    </a:lnTo>
                    <a:cubicBezTo>
                      <a:pt x="4824" y="79"/>
                      <a:pt x="4746" y="53"/>
                      <a:pt x="4642" y="27"/>
                    </a:cubicBezTo>
                    <a:cubicBezTo>
                      <a:pt x="4563" y="1"/>
                      <a:pt x="4485" y="1"/>
                      <a:pt x="4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2652875" y="1142425"/>
                <a:ext cx="112125" cy="110675"/>
              </a:xfrm>
              <a:custGeom>
                <a:avLst/>
                <a:gdLst/>
                <a:ahLst/>
                <a:cxnLst/>
                <a:rect l="l" t="t" r="r" b="b"/>
                <a:pathLst>
                  <a:path w="4485" h="4427" extrusionOk="0">
                    <a:moveTo>
                      <a:pt x="2868" y="1"/>
                    </a:moveTo>
                    <a:cubicBezTo>
                      <a:pt x="2790" y="27"/>
                      <a:pt x="2686" y="27"/>
                      <a:pt x="2608" y="53"/>
                    </a:cubicBezTo>
                    <a:cubicBezTo>
                      <a:pt x="2503" y="79"/>
                      <a:pt x="2425" y="105"/>
                      <a:pt x="2321" y="157"/>
                    </a:cubicBezTo>
                    <a:cubicBezTo>
                      <a:pt x="2138" y="235"/>
                      <a:pt x="1956" y="340"/>
                      <a:pt x="1799" y="470"/>
                    </a:cubicBezTo>
                    <a:cubicBezTo>
                      <a:pt x="1565" y="652"/>
                      <a:pt x="1382" y="835"/>
                      <a:pt x="1200" y="1044"/>
                    </a:cubicBezTo>
                    <a:cubicBezTo>
                      <a:pt x="1174" y="1070"/>
                      <a:pt x="1147" y="1096"/>
                      <a:pt x="1147" y="1148"/>
                    </a:cubicBezTo>
                    <a:lnTo>
                      <a:pt x="991" y="1148"/>
                    </a:lnTo>
                    <a:cubicBezTo>
                      <a:pt x="913" y="1174"/>
                      <a:pt x="861" y="1226"/>
                      <a:pt x="809" y="1304"/>
                    </a:cubicBezTo>
                    <a:cubicBezTo>
                      <a:pt x="704" y="1487"/>
                      <a:pt x="600" y="1643"/>
                      <a:pt x="496" y="1826"/>
                    </a:cubicBezTo>
                    <a:cubicBezTo>
                      <a:pt x="444" y="1904"/>
                      <a:pt x="391" y="2008"/>
                      <a:pt x="339" y="2086"/>
                    </a:cubicBezTo>
                    <a:lnTo>
                      <a:pt x="287" y="2191"/>
                    </a:lnTo>
                    <a:lnTo>
                      <a:pt x="235" y="2321"/>
                    </a:lnTo>
                    <a:cubicBezTo>
                      <a:pt x="209" y="2321"/>
                      <a:pt x="209" y="2347"/>
                      <a:pt x="209" y="2373"/>
                    </a:cubicBezTo>
                    <a:cubicBezTo>
                      <a:pt x="131" y="2504"/>
                      <a:pt x="79" y="2660"/>
                      <a:pt x="52" y="2790"/>
                    </a:cubicBezTo>
                    <a:cubicBezTo>
                      <a:pt x="26" y="2895"/>
                      <a:pt x="0" y="2999"/>
                      <a:pt x="0" y="3077"/>
                    </a:cubicBezTo>
                    <a:cubicBezTo>
                      <a:pt x="0" y="3181"/>
                      <a:pt x="26" y="3286"/>
                      <a:pt x="52" y="3364"/>
                    </a:cubicBezTo>
                    <a:cubicBezTo>
                      <a:pt x="105" y="3573"/>
                      <a:pt x="235" y="3755"/>
                      <a:pt x="417" y="3885"/>
                    </a:cubicBezTo>
                    <a:cubicBezTo>
                      <a:pt x="548" y="3964"/>
                      <a:pt x="678" y="4068"/>
                      <a:pt x="835" y="4120"/>
                    </a:cubicBezTo>
                    <a:lnTo>
                      <a:pt x="1174" y="4276"/>
                    </a:lnTo>
                    <a:cubicBezTo>
                      <a:pt x="1252" y="4303"/>
                      <a:pt x="1330" y="4329"/>
                      <a:pt x="1408" y="4355"/>
                    </a:cubicBezTo>
                    <a:lnTo>
                      <a:pt x="1460" y="4355"/>
                    </a:lnTo>
                    <a:cubicBezTo>
                      <a:pt x="1539" y="4381"/>
                      <a:pt x="1617" y="4407"/>
                      <a:pt x="1695" y="4407"/>
                    </a:cubicBezTo>
                    <a:cubicBezTo>
                      <a:pt x="1747" y="4420"/>
                      <a:pt x="1799" y="4426"/>
                      <a:pt x="1851" y="4426"/>
                    </a:cubicBezTo>
                    <a:cubicBezTo>
                      <a:pt x="1904" y="4426"/>
                      <a:pt x="1956" y="4420"/>
                      <a:pt x="2008" y="4407"/>
                    </a:cubicBezTo>
                    <a:cubicBezTo>
                      <a:pt x="2112" y="4407"/>
                      <a:pt x="2216" y="4407"/>
                      <a:pt x="2321" y="4355"/>
                    </a:cubicBezTo>
                    <a:lnTo>
                      <a:pt x="2347" y="4355"/>
                    </a:lnTo>
                    <a:cubicBezTo>
                      <a:pt x="2425" y="4355"/>
                      <a:pt x="2529" y="4329"/>
                      <a:pt x="2608" y="4303"/>
                    </a:cubicBezTo>
                    <a:cubicBezTo>
                      <a:pt x="2686" y="4250"/>
                      <a:pt x="2764" y="4224"/>
                      <a:pt x="2868" y="4172"/>
                    </a:cubicBezTo>
                    <a:lnTo>
                      <a:pt x="2894" y="4172"/>
                    </a:lnTo>
                    <a:cubicBezTo>
                      <a:pt x="3025" y="4094"/>
                      <a:pt x="3181" y="3990"/>
                      <a:pt x="3285" y="3938"/>
                    </a:cubicBezTo>
                    <a:cubicBezTo>
                      <a:pt x="3390" y="3859"/>
                      <a:pt x="3546" y="3755"/>
                      <a:pt x="3676" y="3651"/>
                    </a:cubicBezTo>
                    <a:cubicBezTo>
                      <a:pt x="3807" y="3573"/>
                      <a:pt x="3911" y="3468"/>
                      <a:pt x="4041" y="3364"/>
                    </a:cubicBezTo>
                    <a:cubicBezTo>
                      <a:pt x="4302" y="3155"/>
                      <a:pt x="4485" y="2816"/>
                      <a:pt x="4459" y="2477"/>
                    </a:cubicBezTo>
                    <a:cubicBezTo>
                      <a:pt x="4459" y="2373"/>
                      <a:pt x="4406" y="2269"/>
                      <a:pt x="4354" y="2217"/>
                    </a:cubicBezTo>
                    <a:cubicBezTo>
                      <a:pt x="4276" y="2139"/>
                      <a:pt x="4198" y="2086"/>
                      <a:pt x="4120" y="2034"/>
                    </a:cubicBezTo>
                    <a:lnTo>
                      <a:pt x="4041" y="2008"/>
                    </a:lnTo>
                    <a:cubicBezTo>
                      <a:pt x="3885" y="1930"/>
                      <a:pt x="3703" y="1878"/>
                      <a:pt x="3520" y="1826"/>
                    </a:cubicBezTo>
                    <a:lnTo>
                      <a:pt x="3416" y="1826"/>
                    </a:lnTo>
                    <a:lnTo>
                      <a:pt x="3546" y="1695"/>
                    </a:lnTo>
                    <a:lnTo>
                      <a:pt x="3546" y="1669"/>
                    </a:lnTo>
                    <a:cubicBezTo>
                      <a:pt x="3572" y="1617"/>
                      <a:pt x="3598" y="1591"/>
                      <a:pt x="3624" y="1539"/>
                    </a:cubicBezTo>
                    <a:lnTo>
                      <a:pt x="3676" y="1513"/>
                    </a:lnTo>
                    <a:cubicBezTo>
                      <a:pt x="3781" y="1356"/>
                      <a:pt x="3859" y="1174"/>
                      <a:pt x="3911" y="991"/>
                    </a:cubicBezTo>
                    <a:cubicBezTo>
                      <a:pt x="3911" y="965"/>
                      <a:pt x="3911" y="913"/>
                      <a:pt x="3911" y="887"/>
                    </a:cubicBezTo>
                    <a:cubicBezTo>
                      <a:pt x="3911" y="835"/>
                      <a:pt x="3911" y="809"/>
                      <a:pt x="3911" y="757"/>
                    </a:cubicBezTo>
                    <a:cubicBezTo>
                      <a:pt x="3885" y="652"/>
                      <a:pt x="3859" y="574"/>
                      <a:pt x="3807" y="470"/>
                    </a:cubicBezTo>
                    <a:cubicBezTo>
                      <a:pt x="3781" y="418"/>
                      <a:pt x="3729" y="340"/>
                      <a:pt x="3676" y="287"/>
                    </a:cubicBezTo>
                    <a:cubicBezTo>
                      <a:pt x="3650" y="235"/>
                      <a:pt x="3624" y="209"/>
                      <a:pt x="3572" y="183"/>
                    </a:cubicBezTo>
                    <a:cubicBezTo>
                      <a:pt x="3520" y="131"/>
                      <a:pt x="3468" y="105"/>
                      <a:pt x="3416" y="53"/>
                    </a:cubicBezTo>
                    <a:lnTo>
                      <a:pt x="3390" y="53"/>
                    </a:lnTo>
                    <a:lnTo>
                      <a:pt x="3390" y="79"/>
                    </a:lnTo>
                    <a:cubicBezTo>
                      <a:pt x="3364" y="53"/>
                      <a:pt x="3311" y="53"/>
                      <a:pt x="3259" y="27"/>
                    </a:cubicBezTo>
                    <a:lnTo>
                      <a:pt x="3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2785175" y="710925"/>
                <a:ext cx="138875" cy="132350"/>
              </a:xfrm>
              <a:custGeom>
                <a:avLst/>
                <a:gdLst/>
                <a:ahLst/>
                <a:cxnLst/>
                <a:rect l="l" t="t" r="r" b="b"/>
                <a:pathLst>
                  <a:path w="5555" h="5294" extrusionOk="0">
                    <a:moveTo>
                      <a:pt x="2973" y="1"/>
                    </a:moveTo>
                    <a:cubicBezTo>
                      <a:pt x="2921" y="1"/>
                      <a:pt x="2843" y="27"/>
                      <a:pt x="2765" y="53"/>
                    </a:cubicBezTo>
                    <a:cubicBezTo>
                      <a:pt x="2504" y="210"/>
                      <a:pt x="2295" y="418"/>
                      <a:pt x="2113" y="679"/>
                    </a:cubicBezTo>
                    <a:cubicBezTo>
                      <a:pt x="2035" y="809"/>
                      <a:pt x="1982" y="966"/>
                      <a:pt x="1930" y="1122"/>
                    </a:cubicBezTo>
                    <a:cubicBezTo>
                      <a:pt x="1930" y="1174"/>
                      <a:pt x="1930" y="1226"/>
                      <a:pt x="1930" y="1305"/>
                    </a:cubicBezTo>
                    <a:lnTo>
                      <a:pt x="1930" y="1331"/>
                    </a:lnTo>
                    <a:cubicBezTo>
                      <a:pt x="1930" y="1383"/>
                      <a:pt x="1930" y="1435"/>
                      <a:pt x="1930" y="1487"/>
                    </a:cubicBezTo>
                    <a:lnTo>
                      <a:pt x="1930" y="1617"/>
                    </a:lnTo>
                    <a:cubicBezTo>
                      <a:pt x="1800" y="1565"/>
                      <a:pt x="1670" y="1513"/>
                      <a:pt x="1513" y="1487"/>
                    </a:cubicBezTo>
                    <a:cubicBezTo>
                      <a:pt x="1461" y="1487"/>
                      <a:pt x="1435" y="1461"/>
                      <a:pt x="1383" y="1461"/>
                    </a:cubicBezTo>
                    <a:lnTo>
                      <a:pt x="1331" y="1461"/>
                    </a:lnTo>
                    <a:cubicBezTo>
                      <a:pt x="1200" y="1461"/>
                      <a:pt x="1070" y="1461"/>
                      <a:pt x="940" y="1487"/>
                    </a:cubicBezTo>
                    <a:cubicBezTo>
                      <a:pt x="731" y="1513"/>
                      <a:pt x="548" y="1591"/>
                      <a:pt x="366" y="1722"/>
                    </a:cubicBezTo>
                    <a:cubicBezTo>
                      <a:pt x="262" y="1800"/>
                      <a:pt x="157" y="1930"/>
                      <a:pt x="105" y="2061"/>
                    </a:cubicBezTo>
                    <a:cubicBezTo>
                      <a:pt x="27" y="2191"/>
                      <a:pt x="1" y="2321"/>
                      <a:pt x="1" y="2452"/>
                    </a:cubicBezTo>
                    <a:cubicBezTo>
                      <a:pt x="1" y="2530"/>
                      <a:pt x="27" y="2582"/>
                      <a:pt x="53" y="2660"/>
                    </a:cubicBezTo>
                    <a:cubicBezTo>
                      <a:pt x="79" y="2712"/>
                      <a:pt x="105" y="2765"/>
                      <a:pt x="157" y="2843"/>
                    </a:cubicBezTo>
                    <a:cubicBezTo>
                      <a:pt x="183" y="2895"/>
                      <a:pt x="236" y="2947"/>
                      <a:pt x="288" y="2999"/>
                    </a:cubicBezTo>
                    <a:cubicBezTo>
                      <a:pt x="340" y="3051"/>
                      <a:pt x="392" y="3104"/>
                      <a:pt x="470" y="3130"/>
                    </a:cubicBezTo>
                    <a:cubicBezTo>
                      <a:pt x="496" y="3156"/>
                      <a:pt x="548" y="3182"/>
                      <a:pt x="575" y="3208"/>
                    </a:cubicBezTo>
                    <a:cubicBezTo>
                      <a:pt x="705" y="3260"/>
                      <a:pt x="861" y="3312"/>
                      <a:pt x="1018" y="3312"/>
                    </a:cubicBezTo>
                    <a:cubicBezTo>
                      <a:pt x="966" y="3390"/>
                      <a:pt x="913" y="3469"/>
                      <a:pt x="861" y="3547"/>
                    </a:cubicBezTo>
                    <a:cubicBezTo>
                      <a:pt x="835" y="3599"/>
                      <a:pt x="783" y="3651"/>
                      <a:pt x="757" y="3703"/>
                    </a:cubicBezTo>
                    <a:cubicBezTo>
                      <a:pt x="679" y="3860"/>
                      <a:pt x="627" y="4016"/>
                      <a:pt x="627" y="4199"/>
                    </a:cubicBezTo>
                    <a:lnTo>
                      <a:pt x="627" y="4329"/>
                    </a:lnTo>
                    <a:cubicBezTo>
                      <a:pt x="627" y="4355"/>
                      <a:pt x="627" y="4407"/>
                      <a:pt x="627" y="4433"/>
                    </a:cubicBezTo>
                    <a:lnTo>
                      <a:pt x="627" y="4459"/>
                    </a:lnTo>
                    <a:cubicBezTo>
                      <a:pt x="653" y="4511"/>
                      <a:pt x="653" y="4564"/>
                      <a:pt x="679" y="4590"/>
                    </a:cubicBezTo>
                    <a:cubicBezTo>
                      <a:pt x="705" y="4616"/>
                      <a:pt x="731" y="4668"/>
                      <a:pt x="757" y="4694"/>
                    </a:cubicBezTo>
                    <a:cubicBezTo>
                      <a:pt x="783" y="4772"/>
                      <a:pt x="835" y="4824"/>
                      <a:pt x="913" y="4903"/>
                    </a:cubicBezTo>
                    <a:cubicBezTo>
                      <a:pt x="966" y="4981"/>
                      <a:pt x="1044" y="5033"/>
                      <a:pt x="1122" y="5085"/>
                    </a:cubicBezTo>
                    <a:cubicBezTo>
                      <a:pt x="1174" y="5137"/>
                      <a:pt x="1226" y="5163"/>
                      <a:pt x="1278" y="5189"/>
                    </a:cubicBezTo>
                    <a:cubicBezTo>
                      <a:pt x="1383" y="5241"/>
                      <a:pt x="1487" y="5268"/>
                      <a:pt x="1591" y="5294"/>
                    </a:cubicBezTo>
                    <a:lnTo>
                      <a:pt x="1852" y="5294"/>
                    </a:lnTo>
                    <a:cubicBezTo>
                      <a:pt x="1878" y="5268"/>
                      <a:pt x="1930" y="5268"/>
                      <a:pt x="1982" y="5241"/>
                    </a:cubicBezTo>
                    <a:cubicBezTo>
                      <a:pt x="2035" y="5215"/>
                      <a:pt x="2113" y="5189"/>
                      <a:pt x="2165" y="5163"/>
                    </a:cubicBezTo>
                    <a:cubicBezTo>
                      <a:pt x="2217" y="5137"/>
                      <a:pt x="2269" y="5085"/>
                      <a:pt x="2321" y="5033"/>
                    </a:cubicBezTo>
                    <a:lnTo>
                      <a:pt x="2374" y="5007"/>
                    </a:lnTo>
                    <a:cubicBezTo>
                      <a:pt x="2426" y="4955"/>
                      <a:pt x="2478" y="4903"/>
                      <a:pt x="2556" y="4824"/>
                    </a:cubicBezTo>
                    <a:lnTo>
                      <a:pt x="2712" y="4668"/>
                    </a:lnTo>
                    <a:lnTo>
                      <a:pt x="2739" y="4642"/>
                    </a:lnTo>
                    <a:cubicBezTo>
                      <a:pt x="2765" y="4590"/>
                      <a:pt x="2791" y="4564"/>
                      <a:pt x="2817" y="4538"/>
                    </a:cubicBezTo>
                    <a:lnTo>
                      <a:pt x="2843" y="4485"/>
                    </a:lnTo>
                    <a:cubicBezTo>
                      <a:pt x="2895" y="4433"/>
                      <a:pt x="2921" y="4381"/>
                      <a:pt x="2947" y="4329"/>
                    </a:cubicBezTo>
                    <a:cubicBezTo>
                      <a:pt x="2999" y="4277"/>
                      <a:pt x="3051" y="4199"/>
                      <a:pt x="3077" y="4120"/>
                    </a:cubicBezTo>
                    <a:cubicBezTo>
                      <a:pt x="3130" y="3990"/>
                      <a:pt x="3182" y="3886"/>
                      <a:pt x="3234" y="3755"/>
                    </a:cubicBezTo>
                    <a:cubicBezTo>
                      <a:pt x="3260" y="3703"/>
                      <a:pt x="3286" y="3625"/>
                      <a:pt x="3286" y="3573"/>
                    </a:cubicBezTo>
                    <a:cubicBezTo>
                      <a:pt x="3312" y="3495"/>
                      <a:pt x="3312" y="3495"/>
                      <a:pt x="3312" y="3442"/>
                    </a:cubicBezTo>
                    <a:lnTo>
                      <a:pt x="3312" y="3416"/>
                    </a:lnTo>
                    <a:cubicBezTo>
                      <a:pt x="3338" y="3364"/>
                      <a:pt x="3338" y="3312"/>
                      <a:pt x="3338" y="3260"/>
                    </a:cubicBezTo>
                    <a:cubicBezTo>
                      <a:pt x="3495" y="3234"/>
                      <a:pt x="3625" y="3208"/>
                      <a:pt x="3781" y="3156"/>
                    </a:cubicBezTo>
                    <a:cubicBezTo>
                      <a:pt x="3938" y="3077"/>
                      <a:pt x="4094" y="2999"/>
                      <a:pt x="4225" y="2921"/>
                    </a:cubicBezTo>
                    <a:cubicBezTo>
                      <a:pt x="4381" y="2843"/>
                      <a:pt x="4511" y="2739"/>
                      <a:pt x="4642" y="2634"/>
                    </a:cubicBezTo>
                    <a:lnTo>
                      <a:pt x="4720" y="2556"/>
                    </a:lnTo>
                    <a:cubicBezTo>
                      <a:pt x="4824" y="2504"/>
                      <a:pt x="4903" y="2426"/>
                      <a:pt x="5007" y="2347"/>
                    </a:cubicBezTo>
                    <a:cubicBezTo>
                      <a:pt x="5137" y="2243"/>
                      <a:pt x="5268" y="2113"/>
                      <a:pt x="5372" y="1982"/>
                    </a:cubicBezTo>
                    <a:cubicBezTo>
                      <a:pt x="5502" y="1826"/>
                      <a:pt x="5554" y="1644"/>
                      <a:pt x="5528" y="1435"/>
                    </a:cubicBezTo>
                    <a:cubicBezTo>
                      <a:pt x="5502" y="1305"/>
                      <a:pt x="5424" y="1148"/>
                      <a:pt x="5294" y="1070"/>
                    </a:cubicBezTo>
                    <a:cubicBezTo>
                      <a:pt x="5241" y="1044"/>
                      <a:pt x="5215" y="1018"/>
                      <a:pt x="5163" y="992"/>
                    </a:cubicBezTo>
                    <a:cubicBezTo>
                      <a:pt x="5059" y="940"/>
                      <a:pt x="4955" y="913"/>
                      <a:pt x="4850" y="913"/>
                    </a:cubicBezTo>
                    <a:lnTo>
                      <a:pt x="4616" y="913"/>
                    </a:lnTo>
                    <a:cubicBezTo>
                      <a:pt x="4537" y="913"/>
                      <a:pt x="4459" y="940"/>
                      <a:pt x="4381" y="966"/>
                    </a:cubicBezTo>
                    <a:cubicBezTo>
                      <a:pt x="4225" y="1018"/>
                      <a:pt x="4042" y="1096"/>
                      <a:pt x="3912" y="1200"/>
                    </a:cubicBezTo>
                    <a:cubicBezTo>
                      <a:pt x="3860" y="1252"/>
                      <a:pt x="3807" y="1278"/>
                      <a:pt x="3755" y="1331"/>
                    </a:cubicBezTo>
                    <a:cubicBezTo>
                      <a:pt x="3755" y="1200"/>
                      <a:pt x="3781" y="1096"/>
                      <a:pt x="3781" y="992"/>
                    </a:cubicBezTo>
                    <a:cubicBezTo>
                      <a:pt x="3807" y="705"/>
                      <a:pt x="3703" y="418"/>
                      <a:pt x="3521" y="210"/>
                    </a:cubicBezTo>
                    <a:cubicBezTo>
                      <a:pt x="3495" y="157"/>
                      <a:pt x="3442" y="105"/>
                      <a:pt x="3390" y="79"/>
                    </a:cubicBezTo>
                    <a:lnTo>
                      <a:pt x="3338" y="53"/>
                    </a:lnTo>
                    <a:lnTo>
                      <a:pt x="3312" y="53"/>
                    </a:lnTo>
                    <a:cubicBezTo>
                      <a:pt x="3260" y="27"/>
                      <a:pt x="3234" y="1"/>
                      <a:pt x="3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2947475" y="739625"/>
                <a:ext cx="119975" cy="125000"/>
              </a:xfrm>
              <a:custGeom>
                <a:avLst/>
                <a:gdLst/>
                <a:ahLst/>
                <a:cxnLst/>
                <a:rect l="l" t="t" r="r" b="b"/>
                <a:pathLst>
                  <a:path w="4799" h="5000" extrusionOk="0">
                    <a:moveTo>
                      <a:pt x="2426" y="0"/>
                    </a:moveTo>
                    <a:cubicBezTo>
                      <a:pt x="2373" y="0"/>
                      <a:pt x="2321" y="0"/>
                      <a:pt x="2243" y="26"/>
                    </a:cubicBezTo>
                    <a:cubicBezTo>
                      <a:pt x="2217" y="26"/>
                      <a:pt x="2165" y="52"/>
                      <a:pt x="2113" y="78"/>
                    </a:cubicBezTo>
                    <a:cubicBezTo>
                      <a:pt x="2061" y="104"/>
                      <a:pt x="2008" y="130"/>
                      <a:pt x="1956" y="157"/>
                    </a:cubicBezTo>
                    <a:cubicBezTo>
                      <a:pt x="1930" y="183"/>
                      <a:pt x="1878" y="209"/>
                      <a:pt x="1852" y="261"/>
                    </a:cubicBezTo>
                    <a:cubicBezTo>
                      <a:pt x="1800" y="287"/>
                      <a:pt x="1774" y="339"/>
                      <a:pt x="1748" y="391"/>
                    </a:cubicBezTo>
                    <a:lnTo>
                      <a:pt x="1722" y="417"/>
                    </a:lnTo>
                    <a:cubicBezTo>
                      <a:pt x="1670" y="522"/>
                      <a:pt x="1617" y="626"/>
                      <a:pt x="1591" y="756"/>
                    </a:cubicBezTo>
                    <a:cubicBezTo>
                      <a:pt x="1565" y="861"/>
                      <a:pt x="1565" y="965"/>
                      <a:pt x="1565" y="1069"/>
                    </a:cubicBezTo>
                    <a:lnTo>
                      <a:pt x="1513" y="1069"/>
                    </a:lnTo>
                    <a:cubicBezTo>
                      <a:pt x="1461" y="1069"/>
                      <a:pt x="1409" y="1069"/>
                      <a:pt x="1357" y="1043"/>
                    </a:cubicBezTo>
                    <a:lnTo>
                      <a:pt x="1096" y="1043"/>
                    </a:lnTo>
                    <a:cubicBezTo>
                      <a:pt x="992" y="1069"/>
                      <a:pt x="887" y="1095"/>
                      <a:pt x="783" y="1121"/>
                    </a:cubicBezTo>
                    <a:cubicBezTo>
                      <a:pt x="601" y="1199"/>
                      <a:pt x="418" y="1330"/>
                      <a:pt x="288" y="1486"/>
                    </a:cubicBezTo>
                    <a:cubicBezTo>
                      <a:pt x="183" y="1643"/>
                      <a:pt x="79" y="1851"/>
                      <a:pt x="53" y="2034"/>
                    </a:cubicBezTo>
                    <a:cubicBezTo>
                      <a:pt x="27" y="2164"/>
                      <a:pt x="1" y="2294"/>
                      <a:pt x="27" y="2399"/>
                    </a:cubicBezTo>
                    <a:cubicBezTo>
                      <a:pt x="27" y="2503"/>
                      <a:pt x="53" y="2607"/>
                      <a:pt x="79" y="2686"/>
                    </a:cubicBezTo>
                    <a:cubicBezTo>
                      <a:pt x="157" y="2894"/>
                      <a:pt x="314" y="3077"/>
                      <a:pt x="496" y="3233"/>
                    </a:cubicBezTo>
                    <a:cubicBezTo>
                      <a:pt x="574" y="3285"/>
                      <a:pt x="627" y="3311"/>
                      <a:pt x="705" y="3363"/>
                    </a:cubicBezTo>
                    <a:cubicBezTo>
                      <a:pt x="809" y="3416"/>
                      <a:pt x="939" y="3442"/>
                      <a:pt x="1044" y="3468"/>
                    </a:cubicBezTo>
                    <a:cubicBezTo>
                      <a:pt x="1122" y="3494"/>
                      <a:pt x="1200" y="3520"/>
                      <a:pt x="1305" y="3520"/>
                    </a:cubicBezTo>
                    <a:lnTo>
                      <a:pt x="1357" y="3520"/>
                    </a:lnTo>
                    <a:lnTo>
                      <a:pt x="1409" y="3728"/>
                    </a:lnTo>
                    <a:cubicBezTo>
                      <a:pt x="1409" y="3781"/>
                      <a:pt x="1409" y="3859"/>
                      <a:pt x="1435" y="3911"/>
                    </a:cubicBezTo>
                    <a:lnTo>
                      <a:pt x="1461" y="3989"/>
                    </a:lnTo>
                    <a:cubicBezTo>
                      <a:pt x="1487" y="4146"/>
                      <a:pt x="1539" y="4328"/>
                      <a:pt x="1643" y="4458"/>
                    </a:cubicBezTo>
                    <a:cubicBezTo>
                      <a:pt x="1722" y="4615"/>
                      <a:pt x="1852" y="4745"/>
                      <a:pt x="2008" y="4850"/>
                    </a:cubicBezTo>
                    <a:lnTo>
                      <a:pt x="2113" y="4954"/>
                    </a:lnTo>
                    <a:lnTo>
                      <a:pt x="2139" y="4954"/>
                    </a:lnTo>
                    <a:cubicBezTo>
                      <a:pt x="2165" y="4954"/>
                      <a:pt x="2191" y="4954"/>
                      <a:pt x="2217" y="4980"/>
                    </a:cubicBezTo>
                    <a:lnTo>
                      <a:pt x="2243" y="4980"/>
                    </a:lnTo>
                    <a:cubicBezTo>
                      <a:pt x="2295" y="4993"/>
                      <a:pt x="2354" y="4999"/>
                      <a:pt x="2413" y="4999"/>
                    </a:cubicBezTo>
                    <a:cubicBezTo>
                      <a:pt x="2471" y="4999"/>
                      <a:pt x="2530" y="4993"/>
                      <a:pt x="2582" y="4980"/>
                    </a:cubicBezTo>
                    <a:cubicBezTo>
                      <a:pt x="2660" y="4954"/>
                      <a:pt x="2738" y="4928"/>
                      <a:pt x="2817" y="4876"/>
                    </a:cubicBezTo>
                    <a:cubicBezTo>
                      <a:pt x="2895" y="4823"/>
                      <a:pt x="2973" y="4771"/>
                      <a:pt x="3025" y="4719"/>
                    </a:cubicBezTo>
                    <a:cubicBezTo>
                      <a:pt x="3182" y="4589"/>
                      <a:pt x="3286" y="4432"/>
                      <a:pt x="3338" y="4250"/>
                    </a:cubicBezTo>
                    <a:cubicBezTo>
                      <a:pt x="3338" y="4172"/>
                      <a:pt x="3364" y="4093"/>
                      <a:pt x="3364" y="4041"/>
                    </a:cubicBezTo>
                    <a:cubicBezTo>
                      <a:pt x="3390" y="3937"/>
                      <a:pt x="3390" y="3859"/>
                      <a:pt x="3364" y="3755"/>
                    </a:cubicBezTo>
                    <a:cubicBezTo>
                      <a:pt x="3364" y="3650"/>
                      <a:pt x="3338" y="3546"/>
                      <a:pt x="3312" y="3442"/>
                    </a:cubicBezTo>
                    <a:lnTo>
                      <a:pt x="3286" y="3363"/>
                    </a:lnTo>
                    <a:lnTo>
                      <a:pt x="3390" y="3390"/>
                    </a:lnTo>
                    <a:cubicBezTo>
                      <a:pt x="3467" y="3428"/>
                      <a:pt x="3557" y="3452"/>
                      <a:pt x="3641" y="3452"/>
                    </a:cubicBezTo>
                    <a:cubicBezTo>
                      <a:pt x="3671" y="3452"/>
                      <a:pt x="3701" y="3449"/>
                      <a:pt x="3729" y="3442"/>
                    </a:cubicBezTo>
                    <a:cubicBezTo>
                      <a:pt x="3886" y="3416"/>
                      <a:pt x="4016" y="3363"/>
                      <a:pt x="4120" y="3285"/>
                    </a:cubicBezTo>
                    <a:cubicBezTo>
                      <a:pt x="4225" y="3233"/>
                      <a:pt x="4329" y="3155"/>
                      <a:pt x="4407" y="3077"/>
                    </a:cubicBezTo>
                    <a:cubicBezTo>
                      <a:pt x="4511" y="2998"/>
                      <a:pt x="4590" y="2894"/>
                      <a:pt x="4642" y="2790"/>
                    </a:cubicBezTo>
                    <a:cubicBezTo>
                      <a:pt x="4720" y="2686"/>
                      <a:pt x="4772" y="2555"/>
                      <a:pt x="4772" y="2425"/>
                    </a:cubicBezTo>
                    <a:cubicBezTo>
                      <a:pt x="4798" y="2294"/>
                      <a:pt x="4798" y="2138"/>
                      <a:pt x="4720" y="2034"/>
                    </a:cubicBezTo>
                    <a:cubicBezTo>
                      <a:pt x="4616" y="1825"/>
                      <a:pt x="4485" y="1669"/>
                      <a:pt x="4303" y="1591"/>
                    </a:cubicBezTo>
                    <a:lnTo>
                      <a:pt x="4225" y="1538"/>
                    </a:lnTo>
                    <a:cubicBezTo>
                      <a:pt x="4094" y="1512"/>
                      <a:pt x="3964" y="1486"/>
                      <a:pt x="3833" y="1486"/>
                    </a:cubicBezTo>
                    <a:cubicBezTo>
                      <a:pt x="3755" y="1486"/>
                      <a:pt x="3651" y="1486"/>
                      <a:pt x="3573" y="1512"/>
                    </a:cubicBezTo>
                    <a:lnTo>
                      <a:pt x="3390" y="1538"/>
                    </a:lnTo>
                    <a:cubicBezTo>
                      <a:pt x="3390" y="1434"/>
                      <a:pt x="3390" y="1330"/>
                      <a:pt x="3390" y="1252"/>
                    </a:cubicBezTo>
                    <a:cubicBezTo>
                      <a:pt x="3390" y="1147"/>
                      <a:pt x="3390" y="1043"/>
                      <a:pt x="3390" y="965"/>
                    </a:cubicBezTo>
                    <a:cubicBezTo>
                      <a:pt x="3338" y="730"/>
                      <a:pt x="3260" y="548"/>
                      <a:pt x="3103" y="365"/>
                    </a:cubicBezTo>
                    <a:cubicBezTo>
                      <a:pt x="3051" y="287"/>
                      <a:pt x="2973" y="209"/>
                      <a:pt x="2895" y="157"/>
                    </a:cubicBezTo>
                    <a:cubicBezTo>
                      <a:pt x="2869" y="130"/>
                      <a:pt x="2817" y="104"/>
                      <a:pt x="2791" y="78"/>
                    </a:cubicBezTo>
                    <a:lnTo>
                      <a:pt x="2738" y="52"/>
                    </a:lnTo>
                    <a:lnTo>
                      <a:pt x="2712" y="26"/>
                    </a:lnTo>
                    <a:lnTo>
                      <a:pt x="2686" y="52"/>
                    </a:lnTo>
                    <a:lnTo>
                      <a:pt x="2660" y="52"/>
                    </a:lnTo>
                    <a:lnTo>
                      <a:pt x="25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2226600" y="1878975"/>
                <a:ext cx="99100" cy="133225"/>
              </a:xfrm>
              <a:custGeom>
                <a:avLst/>
                <a:gdLst/>
                <a:ahLst/>
                <a:cxnLst/>
                <a:rect l="l" t="t" r="r" b="b"/>
                <a:pathLst>
                  <a:path w="3964" h="5329" extrusionOk="0">
                    <a:moveTo>
                      <a:pt x="3051" y="0"/>
                    </a:moveTo>
                    <a:cubicBezTo>
                      <a:pt x="2998" y="26"/>
                      <a:pt x="2946" y="52"/>
                      <a:pt x="2920" y="78"/>
                    </a:cubicBezTo>
                    <a:cubicBezTo>
                      <a:pt x="2894" y="78"/>
                      <a:pt x="2842" y="104"/>
                      <a:pt x="2842" y="130"/>
                    </a:cubicBezTo>
                    <a:lnTo>
                      <a:pt x="2790" y="156"/>
                    </a:lnTo>
                    <a:lnTo>
                      <a:pt x="2660" y="261"/>
                    </a:lnTo>
                    <a:cubicBezTo>
                      <a:pt x="2581" y="339"/>
                      <a:pt x="2503" y="443"/>
                      <a:pt x="2451" y="548"/>
                    </a:cubicBezTo>
                    <a:cubicBezTo>
                      <a:pt x="2373" y="626"/>
                      <a:pt x="2321" y="730"/>
                      <a:pt x="2295" y="834"/>
                    </a:cubicBezTo>
                    <a:cubicBezTo>
                      <a:pt x="2216" y="1017"/>
                      <a:pt x="2164" y="1199"/>
                      <a:pt x="2112" y="1408"/>
                    </a:cubicBezTo>
                    <a:lnTo>
                      <a:pt x="2112" y="1486"/>
                    </a:lnTo>
                    <a:lnTo>
                      <a:pt x="2060" y="1669"/>
                    </a:lnTo>
                    <a:lnTo>
                      <a:pt x="2060" y="1773"/>
                    </a:lnTo>
                    <a:cubicBezTo>
                      <a:pt x="2034" y="1721"/>
                      <a:pt x="1982" y="1669"/>
                      <a:pt x="1956" y="1590"/>
                    </a:cubicBezTo>
                    <a:lnTo>
                      <a:pt x="1930" y="1564"/>
                    </a:lnTo>
                    <a:cubicBezTo>
                      <a:pt x="1851" y="1434"/>
                      <a:pt x="1747" y="1356"/>
                      <a:pt x="1669" y="1252"/>
                    </a:cubicBezTo>
                    <a:cubicBezTo>
                      <a:pt x="1565" y="1147"/>
                      <a:pt x="1460" y="1069"/>
                      <a:pt x="1330" y="991"/>
                    </a:cubicBezTo>
                    <a:lnTo>
                      <a:pt x="1226" y="965"/>
                    </a:lnTo>
                    <a:cubicBezTo>
                      <a:pt x="1147" y="939"/>
                      <a:pt x="1069" y="913"/>
                      <a:pt x="1017" y="913"/>
                    </a:cubicBezTo>
                    <a:cubicBezTo>
                      <a:pt x="913" y="913"/>
                      <a:pt x="834" y="939"/>
                      <a:pt x="756" y="965"/>
                    </a:cubicBezTo>
                    <a:cubicBezTo>
                      <a:pt x="600" y="1043"/>
                      <a:pt x="443" y="1147"/>
                      <a:pt x="339" y="1278"/>
                    </a:cubicBezTo>
                    <a:cubicBezTo>
                      <a:pt x="209" y="1408"/>
                      <a:pt x="131" y="1564"/>
                      <a:pt x="78" y="1721"/>
                    </a:cubicBezTo>
                    <a:lnTo>
                      <a:pt x="52" y="1825"/>
                    </a:lnTo>
                    <a:cubicBezTo>
                      <a:pt x="26" y="1877"/>
                      <a:pt x="26" y="1929"/>
                      <a:pt x="26" y="1955"/>
                    </a:cubicBezTo>
                    <a:cubicBezTo>
                      <a:pt x="0" y="2060"/>
                      <a:pt x="0" y="2164"/>
                      <a:pt x="0" y="2294"/>
                    </a:cubicBezTo>
                    <a:cubicBezTo>
                      <a:pt x="0" y="2425"/>
                      <a:pt x="0" y="2555"/>
                      <a:pt x="26" y="2738"/>
                    </a:cubicBezTo>
                    <a:cubicBezTo>
                      <a:pt x="52" y="3050"/>
                      <a:pt x="157" y="3363"/>
                      <a:pt x="313" y="3624"/>
                    </a:cubicBezTo>
                    <a:lnTo>
                      <a:pt x="339" y="3702"/>
                    </a:lnTo>
                    <a:lnTo>
                      <a:pt x="496" y="3989"/>
                    </a:lnTo>
                    <a:cubicBezTo>
                      <a:pt x="626" y="4224"/>
                      <a:pt x="756" y="4432"/>
                      <a:pt x="887" y="4641"/>
                    </a:cubicBezTo>
                    <a:cubicBezTo>
                      <a:pt x="965" y="4745"/>
                      <a:pt x="1043" y="4849"/>
                      <a:pt x="1121" y="4928"/>
                    </a:cubicBezTo>
                    <a:cubicBezTo>
                      <a:pt x="1226" y="5058"/>
                      <a:pt x="1356" y="5162"/>
                      <a:pt x="1512" y="5241"/>
                    </a:cubicBezTo>
                    <a:lnTo>
                      <a:pt x="1565" y="5241"/>
                    </a:lnTo>
                    <a:cubicBezTo>
                      <a:pt x="1682" y="5299"/>
                      <a:pt x="1814" y="5329"/>
                      <a:pt x="1949" y="5329"/>
                    </a:cubicBezTo>
                    <a:cubicBezTo>
                      <a:pt x="1995" y="5329"/>
                      <a:pt x="2040" y="5325"/>
                      <a:pt x="2086" y="5319"/>
                    </a:cubicBezTo>
                    <a:cubicBezTo>
                      <a:pt x="2164" y="5319"/>
                      <a:pt x="2268" y="5293"/>
                      <a:pt x="2321" y="5267"/>
                    </a:cubicBezTo>
                    <a:cubicBezTo>
                      <a:pt x="2373" y="5241"/>
                      <a:pt x="2399" y="5214"/>
                      <a:pt x="2451" y="5188"/>
                    </a:cubicBezTo>
                    <a:cubicBezTo>
                      <a:pt x="2477" y="5162"/>
                      <a:pt x="2503" y="5136"/>
                      <a:pt x="2555" y="5110"/>
                    </a:cubicBezTo>
                    <a:cubicBezTo>
                      <a:pt x="2581" y="5058"/>
                      <a:pt x="2633" y="5032"/>
                      <a:pt x="2660" y="4980"/>
                    </a:cubicBezTo>
                    <a:lnTo>
                      <a:pt x="2660" y="4954"/>
                    </a:lnTo>
                    <a:cubicBezTo>
                      <a:pt x="2686" y="4928"/>
                      <a:pt x="2738" y="4849"/>
                      <a:pt x="2790" y="4797"/>
                    </a:cubicBezTo>
                    <a:lnTo>
                      <a:pt x="2816" y="4771"/>
                    </a:lnTo>
                    <a:cubicBezTo>
                      <a:pt x="2868" y="4693"/>
                      <a:pt x="2920" y="4641"/>
                      <a:pt x="2972" y="4563"/>
                    </a:cubicBezTo>
                    <a:cubicBezTo>
                      <a:pt x="3051" y="4458"/>
                      <a:pt x="3103" y="4380"/>
                      <a:pt x="3155" y="4276"/>
                    </a:cubicBezTo>
                    <a:cubicBezTo>
                      <a:pt x="3233" y="4119"/>
                      <a:pt x="3311" y="3937"/>
                      <a:pt x="3390" y="3780"/>
                    </a:cubicBezTo>
                    <a:cubicBezTo>
                      <a:pt x="3468" y="3624"/>
                      <a:pt x="3520" y="3468"/>
                      <a:pt x="3572" y="3285"/>
                    </a:cubicBezTo>
                    <a:lnTo>
                      <a:pt x="3598" y="3181"/>
                    </a:lnTo>
                    <a:lnTo>
                      <a:pt x="3676" y="2972"/>
                    </a:lnTo>
                    <a:cubicBezTo>
                      <a:pt x="3702" y="2868"/>
                      <a:pt x="3728" y="2790"/>
                      <a:pt x="3755" y="2685"/>
                    </a:cubicBezTo>
                    <a:lnTo>
                      <a:pt x="3755" y="2633"/>
                    </a:lnTo>
                    <a:cubicBezTo>
                      <a:pt x="3781" y="2555"/>
                      <a:pt x="3807" y="2451"/>
                      <a:pt x="3833" y="2347"/>
                    </a:cubicBezTo>
                    <a:lnTo>
                      <a:pt x="3911" y="2112"/>
                    </a:lnTo>
                    <a:cubicBezTo>
                      <a:pt x="3937" y="1982"/>
                      <a:pt x="3963" y="1877"/>
                      <a:pt x="3963" y="1747"/>
                    </a:cubicBezTo>
                    <a:cubicBezTo>
                      <a:pt x="3963" y="1486"/>
                      <a:pt x="3937" y="1199"/>
                      <a:pt x="3833" y="913"/>
                    </a:cubicBezTo>
                    <a:cubicBezTo>
                      <a:pt x="3807" y="808"/>
                      <a:pt x="3755" y="678"/>
                      <a:pt x="3702" y="548"/>
                    </a:cubicBezTo>
                    <a:cubicBezTo>
                      <a:pt x="3676" y="495"/>
                      <a:pt x="3650" y="417"/>
                      <a:pt x="3624" y="365"/>
                    </a:cubicBezTo>
                    <a:cubicBezTo>
                      <a:pt x="3572" y="287"/>
                      <a:pt x="3546" y="209"/>
                      <a:pt x="3494" y="156"/>
                    </a:cubicBezTo>
                    <a:cubicBezTo>
                      <a:pt x="3468" y="104"/>
                      <a:pt x="3442" y="78"/>
                      <a:pt x="3416" y="52"/>
                    </a:cubicBezTo>
                    <a:cubicBezTo>
                      <a:pt x="3390" y="52"/>
                      <a:pt x="3363" y="26"/>
                      <a:pt x="3337" y="0"/>
                    </a:cubicBezTo>
                    <a:lnTo>
                      <a:pt x="3337" y="26"/>
                    </a:lnTo>
                    <a:lnTo>
                      <a:pt x="32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2852975" y="1788100"/>
                <a:ext cx="110825" cy="92425"/>
              </a:xfrm>
              <a:custGeom>
                <a:avLst/>
                <a:gdLst/>
                <a:ahLst/>
                <a:cxnLst/>
                <a:rect l="l" t="t" r="r" b="b"/>
                <a:pathLst>
                  <a:path w="4433" h="3697" extrusionOk="0">
                    <a:moveTo>
                      <a:pt x="3446" y="0"/>
                    </a:moveTo>
                    <a:cubicBezTo>
                      <a:pt x="3392" y="0"/>
                      <a:pt x="3339" y="3"/>
                      <a:pt x="3286" y="11"/>
                    </a:cubicBezTo>
                    <a:cubicBezTo>
                      <a:pt x="3129" y="11"/>
                      <a:pt x="2973" y="37"/>
                      <a:pt x="2816" y="89"/>
                    </a:cubicBezTo>
                    <a:cubicBezTo>
                      <a:pt x="2660" y="115"/>
                      <a:pt x="2529" y="167"/>
                      <a:pt x="2399" y="246"/>
                    </a:cubicBezTo>
                    <a:cubicBezTo>
                      <a:pt x="2138" y="376"/>
                      <a:pt x="1930" y="480"/>
                      <a:pt x="1747" y="585"/>
                    </a:cubicBezTo>
                    <a:lnTo>
                      <a:pt x="1434" y="767"/>
                    </a:lnTo>
                    <a:lnTo>
                      <a:pt x="1382" y="793"/>
                    </a:lnTo>
                    <a:cubicBezTo>
                      <a:pt x="1330" y="819"/>
                      <a:pt x="1278" y="845"/>
                      <a:pt x="1226" y="897"/>
                    </a:cubicBezTo>
                    <a:lnTo>
                      <a:pt x="1069" y="1002"/>
                    </a:lnTo>
                    <a:lnTo>
                      <a:pt x="913" y="1106"/>
                    </a:lnTo>
                    <a:lnTo>
                      <a:pt x="783" y="1184"/>
                    </a:lnTo>
                    <a:cubicBezTo>
                      <a:pt x="730" y="1236"/>
                      <a:pt x="678" y="1262"/>
                      <a:pt x="652" y="1289"/>
                    </a:cubicBezTo>
                    <a:lnTo>
                      <a:pt x="600" y="1315"/>
                    </a:lnTo>
                    <a:cubicBezTo>
                      <a:pt x="548" y="1367"/>
                      <a:pt x="522" y="1419"/>
                      <a:pt x="496" y="1471"/>
                    </a:cubicBezTo>
                    <a:cubicBezTo>
                      <a:pt x="496" y="1523"/>
                      <a:pt x="496" y="1549"/>
                      <a:pt x="496" y="1601"/>
                    </a:cubicBezTo>
                    <a:cubicBezTo>
                      <a:pt x="365" y="1706"/>
                      <a:pt x="261" y="1836"/>
                      <a:pt x="183" y="1993"/>
                    </a:cubicBezTo>
                    <a:cubicBezTo>
                      <a:pt x="0" y="2305"/>
                      <a:pt x="27" y="2696"/>
                      <a:pt x="235" y="2983"/>
                    </a:cubicBezTo>
                    <a:cubicBezTo>
                      <a:pt x="339" y="3140"/>
                      <a:pt x="496" y="3244"/>
                      <a:pt x="652" y="3322"/>
                    </a:cubicBezTo>
                    <a:lnTo>
                      <a:pt x="678" y="3322"/>
                    </a:lnTo>
                    <a:cubicBezTo>
                      <a:pt x="730" y="3348"/>
                      <a:pt x="783" y="3374"/>
                      <a:pt x="835" y="3400"/>
                    </a:cubicBezTo>
                    <a:cubicBezTo>
                      <a:pt x="965" y="3426"/>
                      <a:pt x="1095" y="3479"/>
                      <a:pt x="1252" y="3531"/>
                    </a:cubicBezTo>
                    <a:cubicBezTo>
                      <a:pt x="1356" y="3557"/>
                      <a:pt x="1460" y="3583"/>
                      <a:pt x="1565" y="3609"/>
                    </a:cubicBezTo>
                    <a:lnTo>
                      <a:pt x="1617" y="3609"/>
                    </a:lnTo>
                    <a:cubicBezTo>
                      <a:pt x="1832" y="3668"/>
                      <a:pt x="2032" y="3697"/>
                      <a:pt x="2229" y="3697"/>
                    </a:cubicBezTo>
                    <a:cubicBezTo>
                      <a:pt x="2295" y="3697"/>
                      <a:pt x="2360" y="3694"/>
                      <a:pt x="2425" y="3687"/>
                    </a:cubicBezTo>
                    <a:cubicBezTo>
                      <a:pt x="2556" y="3687"/>
                      <a:pt x="2660" y="3661"/>
                      <a:pt x="2764" y="3635"/>
                    </a:cubicBezTo>
                    <a:cubicBezTo>
                      <a:pt x="2921" y="3609"/>
                      <a:pt x="3051" y="3557"/>
                      <a:pt x="3181" y="3479"/>
                    </a:cubicBezTo>
                    <a:cubicBezTo>
                      <a:pt x="3233" y="3453"/>
                      <a:pt x="3286" y="3400"/>
                      <a:pt x="3338" y="3374"/>
                    </a:cubicBezTo>
                    <a:cubicBezTo>
                      <a:pt x="3416" y="3296"/>
                      <a:pt x="3468" y="3244"/>
                      <a:pt x="3520" y="3166"/>
                    </a:cubicBezTo>
                    <a:cubicBezTo>
                      <a:pt x="3624" y="3035"/>
                      <a:pt x="3677" y="2879"/>
                      <a:pt x="3677" y="2723"/>
                    </a:cubicBezTo>
                    <a:cubicBezTo>
                      <a:pt x="3703" y="2540"/>
                      <a:pt x="3677" y="2384"/>
                      <a:pt x="3624" y="2227"/>
                    </a:cubicBezTo>
                    <a:cubicBezTo>
                      <a:pt x="3546" y="2045"/>
                      <a:pt x="3442" y="1914"/>
                      <a:pt x="3312" y="1784"/>
                    </a:cubicBezTo>
                    <a:cubicBezTo>
                      <a:pt x="3233" y="1706"/>
                      <a:pt x="3129" y="1654"/>
                      <a:pt x="3051" y="1575"/>
                    </a:cubicBezTo>
                    <a:lnTo>
                      <a:pt x="3077" y="1575"/>
                    </a:lnTo>
                    <a:lnTo>
                      <a:pt x="3207" y="1549"/>
                    </a:lnTo>
                    <a:cubicBezTo>
                      <a:pt x="3338" y="1523"/>
                      <a:pt x="3468" y="1497"/>
                      <a:pt x="3598" y="1471"/>
                    </a:cubicBezTo>
                    <a:lnTo>
                      <a:pt x="3781" y="1393"/>
                    </a:lnTo>
                    <a:cubicBezTo>
                      <a:pt x="3833" y="1367"/>
                      <a:pt x="3885" y="1341"/>
                      <a:pt x="3963" y="1315"/>
                    </a:cubicBezTo>
                    <a:cubicBezTo>
                      <a:pt x="4042" y="1289"/>
                      <a:pt x="4146" y="1210"/>
                      <a:pt x="4198" y="1158"/>
                    </a:cubicBezTo>
                    <a:cubicBezTo>
                      <a:pt x="4328" y="1028"/>
                      <a:pt x="4407" y="871"/>
                      <a:pt x="4433" y="715"/>
                    </a:cubicBezTo>
                    <a:cubicBezTo>
                      <a:pt x="4433" y="637"/>
                      <a:pt x="4433" y="559"/>
                      <a:pt x="4433" y="480"/>
                    </a:cubicBezTo>
                    <a:cubicBezTo>
                      <a:pt x="4407" y="428"/>
                      <a:pt x="4407" y="402"/>
                      <a:pt x="4381" y="376"/>
                    </a:cubicBezTo>
                    <a:cubicBezTo>
                      <a:pt x="4381" y="350"/>
                      <a:pt x="4381" y="324"/>
                      <a:pt x="4354" y="298"/>
                    </a:cubicBezTo>
                    <a:lnTo>
                      <a:pt x="4302" y="246"/>
                    </a:lnTo>
                    <a:cubicBezTo>
                      <a:pt x="4276" y="220"/>
                      <a:pt x="4250" y="194"/>
                      <a:pt x="4224" y="167"/>
                    </a:cubicBezTo>
                    <a:cubicBezTo>
                      <a:pt x="4198" y="141"/>
                      <a:pt x="4146" y="141"/>
                      <a:pt x="4120" y="115"/>
                    </a:cubicBezTo>
                    <a:lnTo>
                      <a:pt x="4094" y="115"/>
                    </a:lnTo>
                    <a:cubicBezTo>
                      <a:pt x="4016" y="89"/>
                      <a:pt x="3937" y="63"/>
                      <a:pt x="3859" y="37"/>
                    </a:cubicBezTo>
                    <a:lnTo>
                      <a:pt x="3833" y="37"/>
                    </a:lnTo>
                    <a:cubicBezTo>
                      <a:pt x="3704" y="19"/>
                      <a:pt x="3575" y="0"/>
                      <a:pt x="34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2624200" y="2090150"/>
                <a:ext cx="71050" cy="84850"/>
              </a:xfrm>
              <a:custGeom>
                <a:avLst/>
                <a:gdLst/>
                <a:ahLst/>
                <a:cxnLst/>
                <a:rect l="l" t="t" r="r" b="b"/>
                <a:pathLst>
                  <a:path w="2842" h="3394" extrusionOk="0">
                    <a:moveTo>
                      <a:pt x="2138" y="0"/>
                    </a:moveTo>
                    <a:lnTo>
                      <a:pt x="2138" y="26"/>
                    </a:lnTo>
                    <a:cubicBezTo>
                      <a:pt x="2086" y="13"/>
                      <a:pt x="2040" y="7"/>
                      <a:pt x="1995" y="7"/>
                    </a:cubicBezTo>
                    <a:cubicBezTo>
                      <a:pt x="1949" y="7"/>
                      <a:pt x="1903" y="13"/>
                      <a:pt x="1851" y="26"/>
                    </a:cubicBezTo>
                    <a:cubicBezTo>
                      <a:pt x="1773" y="26"/>
                      <a:pt x="1721" y="26"/>
                      <a:pt x="1643" y="53"/>
                    </a:cubicBezTo>
                    <a:cubicBezTo>
                      <a:pt x="1486" y="79"/>
                      <a:pt x="1330" y="157"/>
                      <a:pt x="1199" y="235"/>
                    </a:cubicBezTo>
                    <a:cubicBezTo>
                      <a:pt x="939" y="391"/>
                      <a:pt x="704" y="600"/>
                      <a:pt x="574" y="887"/>
                    </a:cubicBezTo>
                    <a:cubicBezTo>
                      <a:pt x="496" y="965"/>
                      <a:pt x="443" y="1069"/>
                      <a:pt x="391" y="1148"/>
                    </a:cubicBezTo>
                    <a:cubicBezTo>
                      <a:pt x="339" y="1252"/>
                      <a:pt x="287" y="1304"/>
                      <a:pt x="261" y="1382"/>
                    </a:cubicBezTo>
                    <a:cubicBezTo>
                      <a:pt x="209" y="1460"/>
                      <a:pt x="183" y="1539"/>
                      <a:pt x="157" y="1617"/>
                    </a:cubicBezTo>
                    <a:cubicBezTo>
                      <a:pt x="104" y="1747"/>
                      <a:pt x="52" y="1851"/>
                      <a:pt x="26" y="1982"/>
                    </a:cubicBezTo>
                    <a:cubicBezTo>
                      <a:pt x="0" y="2034"/>
                      <a:pt x="0" y="2086"/>
                      <a:pt x="26" y="2138"/>
                    </a:cubicBezTo>
                    <a:cubicBezTo>
                      <a:pt x="52" y="2217"/>
                      <a:pt x="104" y="2269"/>
                      <a:pt x="157" y="2295"/>
                    </a:cubicBezTo>
                    <a:cubicBezTo>
                      <a:pt x="196" y="2308"/>
                      <a:pt x="235" y="2314"/>
                      <a:pt x="274" y="2314"/>
                    </a:cubicBezTo>
                    <a:cubicBezTo>
                      <a:pt x="313" y="2314"/>
                      <a:pt x="352" y="2308"/>
                      <a:pt x="391" y="2295"/>
                    </a:cubicBezTo>
                    <a:cubicBezTo>
                      <a:pt x="469" y="2269"/>
                      <a:pt x="522" y="2217"/>
                      <a:pt x="548" y="2164"/>
                    </a:cubicBezTo>
                    <a:cubicBezTo>
                      <a:pt x="600" y="2034"/>
                      <a:pt x="652" y="1904"/>
                      <a:pt x="704" y="1799"/>
                    </a:cubicBezTo>
                    <a:lnTo>
                      <a:pt x="808" y="1643"/>
                    </a:lnTo>
                    <a:lnTo>
                      <a:pt x="861" y="1539"/>
                    </a:lnTo>
                    <a:lnTo>
                      <a:pt x="1043" y="1304"/>
                    </a:lnTo>
                    <a:cubicBezTo>
                      <a:pt x="1147" y="1148"/>
                      <a:pt x="1278" y="1017"/>
                      <a:pt x="1408" y="887"/>
                    </a:cubicBezTo>
                    <a:cubicBezTo>
                      <a:pt x="1434" y="861"/>
                      <a:pt x="1460" y="835"/>
                      <a:pt x="1512" y="809"/>
                    </a:cubicBezTo>
                    <a:cubicBezTo>
                      <a:pt x="1617" y="756"/>
                      <a:pt x="1721" y="730"/>
                      <a:pt x="1825" y="704"/>
                    </a:cubicBezTo>
                    <a:lnTo>
                      <a:pt x="2086" y="704"/>
                    </a:lnTo>
                    <a:cubicBezTo>
                      <a:pt x="2086" y="730"/>
                      <a:pt x="2112" y="756"/>
                      <a:pt x="2112" y="809"/>
                    </a:cubicBezTo>
                    <a:cubicBezTo>
                      <a:pt x="2138" y="991"/>
                      <a:pt x="2138" y="1174"/>
                      <a:pt x="2138" y="1356"/>
                    </a:cubicBezTo>
                    <a:cubicBezTo>
                      <a:pt x="2138" y="1539"/>
                      <a:pt x="2138" y="1695"/>
                      <a:pt x="2164" y="1878"/>
                    </a:cubicBezTo>
                    <a:cubicBezTo>
                      <a:pt x="2164" y="2295"/>
                      <a:pt x="2190" y="2686"/>
                      <a:pt x="2190" y="3103"/>
                    </a:cubicBezTo>
                    <a:cubicBezTo>
                      <a:pt x="2214" y="3270"/>
                      <a:pt x="2347" y="3393"/>
                      <a:pt x="2509" y="3393"/>
                    </a:cubicBezTo>
                    <a:cubicBezTo>
                      <a:pt x="2524" y="3393"/>
                      <a:pt x="2540" y="3392"/>
                      <a:pt x="2555" y="3390"/>
                    </a:cubicBezTo>
                    <a:cubicBezTo>
                      <a:pt x="2633" y="3390"/>
                      <a:pt x="2712" y="3364"/>
                      <a:pt x="2764" y="3285"/>
                    </a:cubicBezTo>
                    <a:cubicBezTo>
                      <a:pt x="2816" y="3233"/>
                      <a:pt x="2842" y="3129"/>
                      <a:pt x="2842" y="3051"/>
                    </a:cubicBezTo>
                    <a:lnTo>
                      <a:pt x="2816" y="1982"/>
                    </a:lnTo>
                    <a:cubicBezTo>
                      <a:pt x="2816" y="1695"/>
                      <a:pt x="2816" y="1408"/>
                      <a:pt x="2790" y="1121"/>
                    </a:cubicBezTo>
                    <a:lnTo>
                      <a:pt x="2790" y="913"/>
                    </a:lnTo>
                    <a:cubicBezTo>
                      <a:pt x="2790" y="809"/>
                      <a:pt x="2764" y="704"/>
                      <a:pt x="2738" y="626"/>
                    </a:cubicBezTo>
                    <a:cubicBezTo>
                      <a:pt x="2738" y="522"/>
                      <a:pt x="2686" y="418"/>
                      <a:pt x="2633" y="339"/>
                    </a:cubicBezTo>
                    <a:cubicBezTo>
                      <a:pt x="2607" y="287"/>
                      <a:pt x="2581" y="235"/>
                      <a:pt x="2529" y="209"/>
                    </a:cubicBezTo>
                    <a:cubicBezTo>
                      <a:pt x="2477" y="157"/>
                      <a:pt x="2451" y="131"/>
                      <a:pt x="2399" y="105"/>
                    </a:cubicBezTo>
                    <a:lnTo>
                      <a:pt x="2347" y="79"/>
                    </a:lnTo>
                    <a:cubicBezTo>
                      <a:pt x="2268" y="53"/>
                      <a:pt x="2216" y="26"/>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1605425" y="2204750"/>
                <a:ext cx="112125" cy="118125"/>
              </a:xfrm>
              <a:custGeom>
                <a:avLst/>
                <a:gdLst/>
                <a:ahLst/>
                <a:cxnLst/>
                <a:rect l="l" t="t" r="r" b="b"/>
                <a:pathLst>
                  <a:path w="4485" h="4725" extrusionOk="0">
                    <a:moveTo>
                      <a:pt x="3481" y="0"/>
                    </a:moveTo>
                    <a:cubicBezTo>
                      <a:pt x="3208" y="0"/>
                      <a:pt x="2940" y="80"/>
                      <a:pt x="2712" y="240"/>
                    </a:cubicBezTo>
                    <a:cubicBezTo>
                      <a:pt x="2529" y="344"/>
                      <a:pt x="2399" y="500"/>
                      <a:pt x="2269" y="657"/>
                    </a:cubicBezTo>
                    <a:cubicBezTo>
                      <a:pt x="2191" y="761"/>
                      <a:pt x="2112" y="865"/>
                      <a:pt x="2060" y="996"/>
                    </a:cubicBezTo>
                    <a:lnTo>
                      <a:pt x="1982" y="865"/>
                    </a:lnTo>
                    <a:lnTo>
                      <a:pt x="1956" y="813"/>
                    </a:lnTo>
                    <a:cubicBezTo>
                      <a:pt x="1904" y="683"/>
                      <a:pt x="1826" y="553"/>
                      <a:pt x="1747" y="448"/>
                    </a:cubicBezTo>
                    <a:cubicBezTo>
                      <a:pt x="1643" y="318"/>
                      <a:pt x="1565" y="214"/>
                      <a:pt x="1434" y="109"/>
                    </a:cubicBezTo>
                    <a:cubicBezTo>
                      <a:pt x="1408" y="83"/>
                      <a:pt x="1382" y="83"/>
                      <a:pt x="1356" y="57"/>
                    </a:cubicBezTo>
                    <a:cubicBezTo>
                      <a:pt x="1304" y="57"/>
                      <a:pt x="1278" y="31"/>
                      <a:pt x="1252" y="31"/>
                    </a:cubicBezTo>
                    <a:cubicBezTo>
                      <a:pt x="1174" y="5"/>
                      <a:pt x="1096" y="5"/>
                      <a:pt x="1043" y="5"/>
                    </a:cubicBezTo>
                    <a:cubicBezTo>
                      <a:pt x="965" y="5"/>
                      <a:pt x="913" y="5"/>
                      <a:pt x="861" y="31"/>
                    </a:cubicBezTo>
                    <a:cubicBezTo>
                      <a:pt x="809" y="57"/>
                      <a:pt x="757" y="83"/>
                      <a:pt x="730" y="109"/>
                    </a:cubicBezTo>
                    <a:cubicBezTo>
                      <a:pt x="678" y="135"/>
                      <a:pt x="626" y="188"/>
                      <a:pt x="600" y="240"/>
                    </a:cubicBezTo>
                    <a:cubicBezTo>
                      <a:pt x="574" y="292"/>
                      <a:pt x="548" y="370"/>
                      <a:pt x="522" y="422"/>
                    </a:cubicBezTo>
                    <a:cubicBezTo>
                      <a:pt x="496" y="474"/>
                      <a:pt x="496" y="526"/>
                      <a:pt x="496" y="605"/>
                    </a:cubicBezTo>
                    <a:lnTo>
                      <a:pt x="496" y="839"/>
                    </a:lnTo>
                    <a:cubicBezTo>
                      <a:pt x="496" y="970"/>
                      <a:pt x="496" y="1100"/>
                      <a:pt x="522" y="1230"/>
                    </a:cubicBezTo>
                    <a:cubicBezTo>
                      <a:pt x="548" y="1491"/>
                      <a:pt x="600" y="1752"/>
                      <a:pt x="678" y="1987"/>
                    </a:cubicBezTo>
                    <a:cubicBezTo>
                      <a:pt x="704" y="2065"/>
                      <a:pt x="730" y="2143"/>
                      <a:pt x="783" y="2195"/>
                    </a:cubicBezTo>
                    <a:cubicBezTo>
                      <a:pt x="704" y="2247"/>
                      <a:pt x="626" y="2325"/>
                      <a:pt x="574" y="2404"/>
                    </a:cubicBezTo>
                    <a:cubicBezTo>
                      <a:pt x="522" y="2430"/>
                      <a:pt x="496" y="2482"/>
                      <a:pt x="444" y="2534"/>
                    </a:cubicBezTo>
                    <a:cubicBezTo>
                      <a:pt x="392" y="2612"/>
                      <a:pt x="365" y="2664"/>
                      <a:pt x="313" y="2717"/>
                    </a:cubicBezTo>
                    <a:cubicBezTo>
                      <a:pt x="209" y="2873"/>
                      <a:pt x="131" y="3055"/>
                      <a:pt x="105" y="3238"/>
                    </a:cubicBezTo>
                    <a:cubicBezTo>
                      <a:pt x="53" y="3394"/>
                      <a:pt x="27" y="3577"/>
                      <a:pt x="27" y="3733"/>
                    </a:cubicBezTo>
                    <a:cubicBezTo>
                      <a:pt x="0" y="3916"/>
                      <a:pt x="27" y="4098"/>
                      <a:pt x="105" y="4255"/>
                    </a:cubicBezTo>
                    <a:cubicBezTo>
                      <a:pt x="183" y="4385"/>
                      <a:pt x="313" y="4516"/>
                      <a:pt x="470" y="4568"/>
                    </a:cubicBezTo>
                    <a:lnTo>
                      <a:pt x="496" y="4594"/>
                    </a:lnTo>
                    <a:cubicBezTo>
                      <a:pt x="652" y="4646"/>
                      <a:pt x="835" y="4698"/>
                      <a:pt x="1017" y="4724"/>
                    </a:cubicBezTo>
                    <a:lnTo>
                      <a:pt x="1226" y="4724"/>
                    </a:lnTo>
                    <a:cubicBezTo>
                      <a:pt x="1304" y="4724"/>
                      <a:pt x="1382" y="4698"/>
                      <a:pt x="1461" y="4672"/>
                    </a:cubicBezTo>
                    <a:cubicBezTo>
                      <a:pt x="1565" y="4646"/>
                      <a:pt x="1643" y="4594"/>
                      <a:pt x="1747" y="4542"/>
                    </a:cubicBezTo>
                    <a:cubicBezTo>
                      <a:pt x="1799" y="4489"/>
                      <a:pt x="1852" y="4437"/>
                      <a:pt x="1930" y="4385"/>
                    </a:cubicBezTo>
                    <a:cubicBezTo>
                      <a:pt x="2034" y="4255"/>
                      <a:pt x="2112" y="4098"/>
                      <a:pt x="2191" y="3968"/>
                    </a:cubicBezTo>
                    <a:cubicBezTo>
                      <a:pt x="2243" y="3890"/>
                      <a:pt x="2269" y="3786"/>
                      <a:pt x="2295" y="3707"/>
                    </a:cubicBezTo>
                    <a:cubicBezTo>
                      <a:pt x="2373" y="3838"/>
                      <a:pt x="2477" y="3942"/>
                      <a:pt x="2582" y="4046"/>
                    </a:cubicBezTo>
                    <a:cubicBezTo>
                      <a:pt x="2608" y="4072"/>
                      <a:pt x="2660" y="4098"/>
                      <a:pt x="2686" y="4124"/>
                    </a:cubicBezTo>
                    <a:lnTo>
                      <a:pt x="2712" y="4151"/>
                    </a:lnTo>
                    <a:lnTo>
                      <a:pt x="2816" y="4203"/>
                    </a:lnTo>
                    <a:lnTo>
                      <a:pt x="2894" y="4229"/>
                    </a:lnTo>
                    <a:cubicBezTo>
                      <a:pt x="2999" y="4281"/>
                      <a:pt x="3155" y="4333"/>
                      <a:pt x="3286" y="4333"/>
                    </a:cubicBezTo>
                    <a:cubicBezTo>
                      <a:pt x="3364" y="4333"/>
                      <a:pt x="3416" y="4307"/>
                      <a:pt x="3494" y="4307"/>
                    </a:cubicBezTo>
                    <a:cubicBezTo>
                      <a:pt x="3546" y="4281"/>
                      <a:pt x="3625" y="4255"/>
                      <a:pt x="3677" y="4229"/>
                    </a:cubicBezTo>
                    <a:cubicBezTo>
                      <a:pt x="3729" y="4203"/>
                      <a:pt x="3781" y="4151"/>
                      <a:pt x="3807" y="4124"/>
                    </a:cubicBezTo>
                    <a:cubicBezTo>
                      <a:pt x="3859" y="4072"/>
                      <a:pt x="3911" y="4020"/>
                      <a:pt x="3963" y="3968"/>
                    </a:cubicBezTo>
                    <a:cubicBezTo>
                      <a:pt x="4068" y="3890"/>
                      <a:pt x="4120" y="3786"/>
                      <a:pt x="4198" y="3681"/>
                    </a:cubicBezTo>
                    <a:cubicBezTo>
                      <a:pt x="4250" y="3551"/>
                      <a:pt x="4302" y="3420"/>
                      <a:pt x="4355" y="3316"/>
                    </a:cubicBezTo>
                    <a:cubicBezTo>
                      <a:pt x="4381" y="3186"/>
                      <a:pt x="4407" y="3055"/>
                      <a:pt x="4407" y="2925"/>
                    </a:cubicBezTo>
                    <a:cubicBezTo>
                      <a:pt x="4407" y="2795"/>
                      <a:pt x="4381" y="2664"/>
                      <a:pt x="4355" y="2534"/>
                    </a:cubicBezTo>
                    <a:cubicBezTo>
                      <a:pt x="4328" y="2482"/>
                      <a:pt x="4302" y="2430"/>
                      <a:pt x="4276" y="2378"/>
                    </a:cubicBezTo>
                    <a:cubicBezTo>
                      <a:pt x="4250" y="2299"/>
                      <a:pt x="4198" y="2247"/>
                      <a:pt x="4146" y="2195"/>
                    </a:cubicBezTo>
                    <a:cubicBezTo>
                      <a:pt x="4120" y="2143"/>
                      <a:pt x="4068" y="2091"/>
                      <a:pt x="4016" y="2039"/>
                    </a:cubicBezTo>
                    <a:lnTo>
                      <a:pt x="3911" y="1987"/>
                    </a:lnTo>
                    <a:lnTo>
                      <a:pt x="3937" y="1960"/>
                    </a:lnTo>
                    <a:cubicBezTo>
                      <a:pt x="4042" y="1882"/>
                      <a:pt x="4146" y="1804"/>
                      <a:pt x="4224" y="1700"/>
                    </a:cubicBezTo>
                    <a:cubicBezTo>
                      <a:pt x="4328" y="1543"/>
                      <a:pt x="4407" y="1387"/>
                      <a:pt x="4459" y="1204"/>
                    </a:cubicBezTo>
                    <a:cubicBezTo>
                      <a:pt x="4485" y="1074"/>
                      <a:pt x="4485" y="944"/>
                      <a:pt x="4485" y="813"/>
                    </a:cubicBezTo>
                    <a:cubicBezTo>
                      <a:pt x="4485" y="735"/>
                      <a:pt x="4459" y="683"/>
                      <a:pt x="4459" y="605"/>
                    </a:cubicBezTo>
                    <a:cubicBezTo>
                      <a:pt x="4433" y="526"/>
                      <a:pt x="4407" y="448"/>
                      <a:pt x="4355" y="396"/>
                    </a:cubicBezTo>
                    <a:cubicBezTo>
                      <a:pt x="4328" y="344"/>
                      <a:pt x="4276" y="292"/>
                      <a:pt x="4250" y="240"/>
                    </a:cubicBezTo>
                    <a:lnTo>
                      <a:pt x="4224" y="240"/>
                    </a:lnTo>
                    <a:cubicBezTo>
                      <a:pt x="4172" y="161"/>
                      <a:pt x="4120" y="135"/>
                      <a:pt x="4042" y="83"/>
                    </a:cubicBezTo>
                    <a:lnTo>
                      <a:pt x="4016" y="57"/>
                    </a:lnTo>
                    <a:lnTo>
                      <a:pt x="3990" y="109"/>
                    </a:lnTo>
                    <a:cubicBezTo>
                      <a:pt x="3937" y="83"/>
                      <a:pt x="3885" y="57"/>
                      <a:pt x="3833" y="57"/>
                    </a:cubicBezTo>
                    <a:cubicBezTo>
                      <a:pt x="3755" y="31"/>
                      <a:pt x="3677" y="5"/>
                      <a:pt x="3598" y="5"/>
                    </a:cubicBezTo>
                    <a:cubicBezTo>
                      <a:pt x="3559" y="2"/>
                      <a:pt x="3520"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684425" y="1432200"/>
                <a:ext cx="84100" cy="138475"/>
              </a:xfrm>
              <a:custGeom>
                <a:avLst/>
                <a:gdLst/>
                <a:ahLst/>
                <a:cxnLst/>
                <a:rect l="l" t="t" r="r" b="b"/>
                <a:pathLst>
                  <a:path w="3364" h="5539" extrusionOk="0">
                    <a:moveTo>
                      <a:pt x="2499" y="1"/>
                    </a:moveTo>
                    <a:cubicBezTo>
                      <a:pt x="2473" y="1"/>
                      <a:pt x="2448" y="4"/>
                      <a:pt x="2425" y="12"/>
                    </a:cubicBezTo>
                    <a:cubicBezTo>
                      <a:pt x="2373" y="12"/>
                      <a:pt x="2347" y="38"/>
                      <a:pt x="2295" y="38"/>
                    </a:cubicBezTo>
                    <a:cubicBezTo>
                      <a:pt x="2269" y="64"/>
                      <a:pt x="2217" y="64"/>
                      <a:pt x="2191" y="90"/>
                    </a:cubicBezTo>
                    <a:lnTo>
                      <a:pt x="2165" y="90"/>
                    </a:lnTo>
                    <a:cubicBezTo>
                      <a:pt x="2112" y="116"/>
                      <a:pt x="2086" y="142"/>
                      <a:pt x="2060" y="168"/>
                    </a:cubicBezTo>
                    <a:cubicBezTo>
                      <a:pt x="2008" y="220"/>
                      <a:pt x="1982" y="246"/>
                      <a:pt x="1956" y="272"/>
                    </a:cubicBezTo>
                    <a:cubicBezTo>
                      <a:pt x="1904" y="377"/>
                      <a:pt x="1826" y="455"/>
                      <a:pt x="1774" y="559"/>
                    </a:cubicBezTo>
                    <a:cubicBezTo>
                      <a:pt x="1695" y="742"/>
                      <a:pt x="1643" y="924"/>
                      <a:pt x="1617" y="1133"/>
                    </a:cubicBezTo>
                    <a:lnTo>
                      <a:pt x="1591" y="1237"/>
                    </a:lnTo>
                    <a:cubicBezTo>
                      <a:pt x="1565" y="1394"/>
                      <a:pt x="1539" y="1550"/>
                      <a:pt x="1513" y="1706"/>
                    </a:cubicBezTo>
                    <a:cubicBezTo>
                      <a:pt x="1513" y="1863"/>
                      <a:pt x="1513" y="1993"/>
                      <a:pt x="1513" y="2124"/>
                    </a:cubicBezTo>
                    <a:cubicBezTo>
                      <a:pt x="1435" y="2045"/>
                      <a:pt x="1356" y="1993"/>
                      <a:pt x="1278" y="1941"/>
                    </a:cubicBezTo>
                    <a:lnTo>
                      <a:pt x="1174" y="1863"/>
                    </a:lnTo>
                    <a:cubicBezTo>
                      <a:pt x="1148" y="1863"/>
                      <a:pt x="1096" y="1837"/>
                      <a:pt x="1070" y="1837"/>
                    </a:cubicBezTo>
                    <a:lnTo>
                      <a:pt x="835" y="1837"/>
                    </a:lnTo>
                    <a:cubicBezTo>
                      <a:pt x="652" y="1863"/>
                      <a:pt x="470" y="1941"/>
                      <a:pt x="313" y="2097"/>
                    </a:cubicBezTo>
                    <a:cubicBezTo>
                      <a:pt x="261" y="2150"/>
                      <a:pt x="209" y="2202"/>
                      <a:pt x="157" y="2280"/>
                    </a:cubicBezTo>
                    <a:cubicBezTo>
                      <a:pt x="131" y="2358"/>
                      <a:pt x="79" y="2436"/>
                      <a:pt x="53" y="2515"/>
                    </a:cubicBezTo>
                    <a:cubicBezTo>
                      <a:pt x="1" y="2697"/>
                      <a:pt x="1" y="2880"/>
                      <a:pt x="1" y="3062"/>
                    </a:cubicBezTo>
                    <a:cubicBezTo>
                      <a:pt x="1" y="3219"/>
                      <a:pt x="27" y="3375"/>
                      <a:pt x="53" y="3531"/>
                    </a:cubicBezTo>
                    <a:lnTo>
                      <a:pt x="53" y="3558"/>
                    </a:lnTo>
                    <a:cubicBezTo>
                      <a:pt x="53" y="3688"/>
                      <a:pt x="105" y="3844"/>
                      <a:pt x="131" y="3975"/>
                    </a:cubicBezTo>
                    <a:cubicBezTo>
                      <a:pt x="157" y="4105"/>
                      <a:pt x="183" y="4261"/>
                      <a:pt x="235" y="4392"/>
                    </a:cubicBezTo>
                    <a:cubicBezTo>
                      <a:pt x="287" y="4548"/>
                      <a:pt x="366" y="4705"/>
                      <a:pt x="470" y="4861"/>
                    </a:cubicBezTo>
                    <a:cubicBezTo>
                      <a:pt x="574" y="5018"/>
                      <a:pt x="705" y="5174"/>
                      <a:pt x="861" y="5278"/>
                    </a:cubicBezTo>
                    <a:cubicBezTo>
                      <a:pt x="939" y="5330"/>
                      <a:pt x="991" y="5383"/>
                      <a:pt x="1070" y="5435"/>
                    </a:cubicBezTo>
                    <a:lnTo>
                      <a:pt x="1122" y="5461"/>
                    </a:lnTo>
                    <a:cubicBezTo>
                      <a:pt x="1200" y="5487"/>
                      <a:pt x="1278" y="5513"/>
                      <a:pt x="1356" y="5539"/>
                    </a:cubicBezTo>
                    <a:lnTo>
                      <a:pt x="1487" y="5539"/>
                    </a:lnTo>
                    <a:cubicBezTo>
                      <a:pt x="1539" y="5539"/>
                      <a:pt x="1591" y="5513"/>
                      <a:pt x="1643" y="5513"/>
                    </a:cubicBezTo>
                    <a:cubicBezTo>
                      <a:pt x="1695" y="5487"/>
                      <a:pt x="1721" y="5461"/>
                      <a:pt x="1747" y="5461"/>
                    </a:cubicBezTo>
                    <a:lnTo>
                      <a:pt x="1800" y="5435"/>
                    </a:lnTo>
                    <a:cubicBezTo>
                      <a:pt x="1852" y="5409"/>
                      <a:pt x="1878" y="5383"/>
                      <a:pt x="1930" y="5330"/>
                    </a:cubicBezTo>
                    <a:cubicBezTo>
                      <a:pt x="2008" y="5278"/>
                      <a:pt x="2060" y="5200"/>
                      <a:pt x="2139" y="5122"/>
                    </a:cubicBezTo>
                    <a:cubicBezTo>
                      <a:pt x="2191" y="5044"/>
                      <a:pt x="2243" y="4939"/>
                      <a:pt x="2321" y="4861"/>
                    </a:cubicBezTo>
                    <a:cubicBezTo>
                      <a:pt x="2399" y="4679"/>
                      <a:pt x="2504" y="4470"/>
                      <a:pt x="2556" y="4288"/>
                    </a:cubicBezTo>
                    <a:cubicBezTo>
                      <a:pt x="2582" y="4183"/>
                      <a:pt x="2608" y="4105"/>
                      <a:pt x="2634" y="4001"/>
                    </a:cubicBezTo>
                    <a:cubicBezTo>
                      <a:pt x="2764" y="3662"/>
                      <a:pt x="2869" y="3323"/>
                      <a:pt x="2973" y="2906"/>
                    </a:cubicBezTo>
                    <a:lnTo>
                      <a:pt x="3025" y="2801"/>
                    </a:lnTo>
                    <a:cubicBezTo>
                      <a:pt x="3103" y="2489"/>
                      <a:pt x="3181" y="2176"/>
                      <a:pt x="3260" y="1863"/>
                    </a:cubicBezTo>
                    <a:cubicBezTo>
                      <a:pt x="3312" y="1680"/>
                      <a:pt x="3338" y="1524"/>
                      <a:pt x="3364" y="1341"/>
                    </a:cubicBezTo>
                    <a:cubicBezTo>
                      <a:pt x="3364" y="1237"/>
                      <a:pt x="3364" y="1159"/>
                      <a:pt x="3364" y="1055"/>
                    </a:cubicBezTo>
                    <a:cubicBezTo>
                      <a:pt x="3364" y="950"/>
                      <a:pt x="3338" y="846"/>
                      <a:pt x="3312" y="742"/>
                    </a:cubicBezTo>
                    <a:cubicBezTo>
                      <a:pt x="3286" y="611"/>
                      <a:pt x="3207" y="481"/>
                      <a:pt x="3103" y="351"/>
                    </a:cubicBezTo>
                    <a:cubicBezTo>
                      <a:pt x="3051" y="298"/>
                      <a:pt x="2999" y="246"/>
                      <a:pt x="2947" y="194"/>
                    </a:cubicBezTo>
                    <a:cubicBezTo>
                      <a:pt x="2895" y="142"/>
                      <a:pt x="2842" y="116"/>
                      <a:pt x="2790" y="90"/>
                    </a:cubicBezTo>
                    <a:lnTo>
                      <a:pt x="2816" y="90"/>
                    </a:lnTo>
                    <a:cubicBezTo>
                      <a:pt x="2764" y="64"/>
                      <a:pt x="2712" y="38"/>
                      <a:pt x="2686" y="38"/>
                    </a:cubicBezTo>
                    <a:cubicBezTo>
                      <a:pt x="2631" y="19"/>
                      <a:pt x="2562" y="1"/>
                      <a:pt x="2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2114475" y="1360775"/>
                <a:ext cx="129750" cy="137550"/>
              </a:xfrm>
              <a:custGeom>
                <a:avLst/>
                <a:gdLst/>
                <a:ahLst/>
                <a:cxnLst/>
                <a:rect l="l" t="t" r="r" b="b"/>
                <a:pathLst>
                  <a:path w="5190" h="5502" extrusionOk="0">
                    <a:moveTo>
                      <a:pt x="2165" y="1"/>
                    </a:moveTo>
                    <a:cubicBezTo>
                      <a:pt x="2113" y="1"/>
                      <a:pt x="2087" y="1"/>
                      <a:pt x="2060" y="27"/>
                    </a:cubicBezTo>
                    <a:lnTo>
                      <a:pt x="2034" y="27"/>
                    </a:lnTo>
                    <a:cubicBezTo>
                      <a:pt x="1956" y="27"/>
                      <a:pt x="1878" y="53"/>
                      <a:pt x="1826" y="105"/>
                    </a:cubicBezTo>
                    <a:cubicBezTo>
                      <a:pt x="1748" y="131"/>
                      <a:pt x="1695" y="183"/>
                      <a:pt x="1617" y="235"/>
                    </a:cubicBezTo>
                    <a:cubicBezTo>
                      <a:pt x="1565" y="288"/>
                      <a:pt x="1513" y="340"/>
                      <a:pt x="1461" y="392"/>
                    </a:cubicBezTo>
                    <a:cubicBezTo>
                      <a:pt x="1409" y="444"/>
                      <a:pt x="1383" y="522"/>
                      <a:pt x="1330" y="600"/>
                    </a:cubicBezTo>
                    <a:cubicBezTo>
                      <a:pt x="1304" y="679"/>
                      <a:pt x="1278" y="757"/>
                      <a:pt x="1252" y="861"/>
                    </a:cubicBezTo>
                    <a:cubicBezTo>
                      <a:pt x="1252" y="939"/>
                      <a:pt x="1252" y="1044"/>
                      <a:pt x="1252" y="1148"/>
                    </a:cubicBezTo>
                    <a:cubicBezTo>
                      <a:pt x="1278" y="1252"/>
                      <a:pt x="1304" y="1330"/>
                      <a:pt x="1330" y="1435"/>
                    </a:cubicBezTo>
                    <a:lnTo>
                      <a:pt x="1330" y="1461"/>
                    </a:lnTo>
                    <a:cubicBezTo>
                      <a:pt x="1357" y="1565"/>
                      <a:pt x="1409" y="1669"/>
                      <a:pt x="1435" y="1774"/>
                    </a:cubicBezTo>
                    <a:lnTo>
                      <a:pt x="1487" y="1826"/>
                    </a:lnTo>
                    <a:lnTo>
                      <a:pt x="1278" y="1826"/>
                    </a:lnTo>
                    <a:cubicBezTo>
                      <a:pt x="1200" y="1826"/>
                      <a:pt x="1122" y="1852"/>
                      <a:pt x="1070" y="1878"/>
                    </a:cubicBezTo>
                    <a:cubicBezTo>
                      <a:pt x="1018" y="1878"/>
                      <a:pt x="965" y="1904"/>
                      <a:pt x="913" y="1930"/>
                    </a:cubicBezTo>
                    <a:lnTo>
                      <a:pt x="887" y="1956"/>
                    </a:lnTo>
                    <a:cubicBezTo>
                      <a:pt x="757" y="2034"/>
                      <a:pt x="653" y="2113"/>
                      <a:pt x="548" y="2217"/>
                    </a:cubicBezTo>
                    <a:cubicBezTo>
                      <a:pt x="418" y="2295"/>
                      <a:pt x="314" y="2425"/>
                      <a:pt x="209" y="2556"/>
                    </a:cubicBezTo>
                    <a:cubicBezTo>
                      <a:pt x="131" y="2686"/>
                      <a:pt x="79" y="2843"/>
                      <a:pt x="27" y="2999"/>
                    </a:cubicBezTo>
                    <a:cubicBezTo>
                      <a:pt x="1" y="3129"/>
                      <a:pt x="1" y="3260"/>
                      <a:pt x="27" y="3390"/>
                    </a:cubicBezTo>
                    <a:cubicBezTo>
                      <a:pt x="53" y="3521"/>
                      <a:pt x="105" y="3677"/>
                      <a:pt x="183" y="3807"/>
                    </a:cubicBezTo>
                    <a:cubicBezTo>
                      <a:pt x="209" y="3886"/>
                      <a:pt x="235" y="3938"/>
                      <a:pt x="288" y="3990"/>
                    </a:cubicBezTo>
                    <a:cubicBezTo>
                      <a:pt x="340" y="4042"/>
                      <a:pt x="418" y="4094"/>
                      <a:pt x="470" y="4120"/>
                    </a:cubicBezTo>
                    <a:cubicBezTo>
                      <a:pt x="548" y="4146"/>
                      <a:pt x="600" y="4172"/>
                      <a:pt x="653" y="4172"/>
                    </a:cubicBezTo>
                    <a:cubicBezTo>
                      <a:pt x="731" y="4198"/>
                      <a:pt x="809" y="4198"/>
                      <a:pt x="887" y="4198"/>
                    </a:cubicBezTo>
                    <a:cubicBezTo>
                      <a:pt x="1018" y="4198"/>
                      <a:pt x="1148" y="4172"/>
                      <a:pt x="1278" y="4146"/>
                    </a:cubicBezTo>
                    <a:lnTo>
                      <a:pt x="1383" y="4120"/>
                    </a:lnTo>
                    <a:lnTo>
                      <a:pt x="1383" y="4172"/>
                    </a:lnTo>
                    <a:cubicBezTo>
                      <a:pt x="1357" y="4251"/>
                      <a:pt x="1357" y="4355"/>
                      <a:pt x="1383" y="4433"/>
                    </a:cubicBezTo>
                    <a:cubicBezTo>
                      <a:pt x="1383" y="4459"/>
                      <a:pt x="1383" y="4511"/>
                      <a:pt x="1409" y="4563"/>
                    </a:cubicBezTo>
                    <a:cubicBezTo>
                      <a:pt x="1409" y="4589"/>
                      <a:pt x="1435" y="4642"/>
                      <a:pt x="1461" y="4668"/>
                    </a:cubicBezTo>
                    <a:lnTo>
                      <a:pt x="1487" y="4694"/>
                    </a:lnTo>
                    <a:cubicBezTo>
                      <a:pt x="1513" y="4746"/>
                      <a:pt x="1539" y="4798"/>
                      <a:pt x="1591" y="4850"/>
                    </a:cubicBezTo>
                    <a:cubicBezTo>
                      <a:pt x="1643" y="4928"/>
                      <a:pt x="1695" y="5007"/>
                      <a:pt x="1774" y="5059"/>
                    </a:cubicBezTo>
                    <a:cubicBezTo>
                      <a:pt x="1852" y="5111"/>
                      <a:pt x="1930" y="5189"/>
                      <a:pt x="2008" y="5241"/>
                    </a:cubicBezTo>
                    <a:cubicBezTo>
                      <a:pt x="2060" y="5267"/>
                      <a:pt x="2139" y="5293"/>
                      <a:pt x="2191" y="5346"/>
                    </a:cubicBezTo>
                    <a:lnTo>
                      <a:pt x="2243" y="5346"/>
                    </a:lnTo>
                    <a:cubicBezTo>
                      <a:pt x="2321" y="5398"/>
                      <a:pt x="2399" y="5424"/>
                      <a:pt x="2504" y="5450"/>
                    </a:cubicBezTo>
                    <a:cubicBezTo>
                      <a:pt x="2556" y="5476"/>
                      <a:pt x="2634" y="5476"/>
                      <a:pt x="2712" y="5502"/>
                    </a:cubicBezTo>
                    <a:lnTo>
                      <a:pt x="2973" y="5502"/>
                    </a:lnTo>
                    <a:cubicBezTo>
                      <a:pt x="3077" y="5476"/>
                      <a:pt x="3156" y="5450"/>
                      <a:pt x="3234" y="5424"/>
                    </a:cubicBezTo>
                    <a:cubicBezTo>
                      <a:pt x="3364" y="5346"/>
                      <a:pt x="3494" y="5267"/>
                      <a:pt x="3625" y="5163"/>
                    </a:cubicBezTo>
                    <a:cubicBezTo>
                      <a:pt x="3703" y="5111"/>
                      <a:pt x="3755" y="5059"/>
                      <a:pt x="3807" y="4981"/>
                    </a:cubicBezTo>
                    <a:cubicBezTo>
                      <a:pt x="3859" y="4902"/>
                      <a:pt x="3912" y="4824"/>
                      <a:pt x="3938" y="4720"/>
                    </a:cubicBezTo>
                    <a:cubicBezTo>
                      <a:pt x="3990" y="4563"/>
                      <a:pt x="4016" y="4381"/>
                      <a:pt x="4016" y="4224"/>
                    </a:cubicBezTo>
                    <a:cubicBezTo>
                      <a:pt x="4016" y="4120"/>
                      <a:pt x="4016" y="4016"/>
                      <a:pt x="4042" y="3886"/>
                    </a:cubicBezTo>
                    <a:cubicBezTo>
                      <a:pt x="4042" y="3755"/>
                      <a:pt x="4042" y="3625"/>
                      <a:pt x="4042" y="3521"/>
                    </a:cubicBezTo>
                    <a:lnTo>
                      <a:pt x="4042" y="3390"/>
                    </a:lnTo>
                    <a:cubicBezTo>
                      <a:pt x="4120" y="3390"/>
                      <a:pt x="4172" y="3364"/>
                      <a:pt x="4251" y="3338"/>
                    </a:cubicBezTo>
                    <a:cubicBezTo>
                      <a:pt x="4511" y="3208"/>
                      <a:pt x="4720" y="3025"/>
                      <a:pt x="4876" y="2817"/>
                    </a:cubicBezTo>
                    <a:cubicBezTo>
                      <a:pt x="4981" y="2712"/>
                      <a:pt x="5059" y="2608"/>
                      <a:pt x="5111" y="2478"/>
                    </a:cubicBezTo>
                    <a:cubicBezTo>
                      <a:pt x="5163" y="2347"/>
                      <a:pt x="5189" y="2191"/>
                      <a:pt x="5189" y="2060"/>
                    </a:cubicBezTo>
                    <a:cubicBezTo>
                      <a:pt x="5189" y="2008"/>
                      <a:pt x="5189" y="1982"/>
                      <a:pt x="5163" y="1956"/>
                    </a:cubicBezTo>
                    <a:cubicBezTo>
                      <a:pt x="5163" y="1930"/>
                      <a:pt x="5163" y="1904"/>
                      <a:pt x="5163" y="1878"/>
                    </a:cubicBezTo>
                    <a:cubicBezTo>
                      <a:pt x="5111" y="1800"/>
                      <a:pt x="5059" y="1722"/>
                      <a:pt x="5007" y="1669"/>
                    </a:cubicBezTo>
                    <a:cubicBezTo>
                      <a:pt x="5007" y="1669"/>
                      <a:pt x="4981" y="1643"/>
                      <a:pt x="4954" y="1643"/>
                    </a:cubicBezTo>
                    <a:cubicBezTo>
                      <a:pt x="4928" y="1617"/>
                      <a:pt x="4902" y="1591"/>
                      <a:pt x="4876" y="1591"/>
                    </a:cubicBezTo>
                    <a:cubicBezTo>
                      <a:pt x="4798" y="1539"/>
                      <a:pt x="4720" y="1539"/>
                      <a:pt x="4642" y="1539"/>
                    </a:cubicBezTo>
                    <a:cubicBezTo>
                      <a:pt x="4576" y="1526"/>
                      <a:pt x="4505" y="1519"/>
                      <a:pt x="4433" y="1519"/>
                    </a:cubicBezTo>
                    <a:cubicBezTo>
                      <a:pt x="4361" y="1519"/>
                      <a:pt x="4290" y="1526"/>
                      <a:pt x="4224" y="1539"/>
                    </a:cubicBezTo>
                    <a:cubicBezTo>
                      <a:pt x="4094" y="1539"/>
                      <a:pt x="3964" y="1565"/>
                      <a:pt x="3859" y="1617"/>
                    </a:cubicBezTo>
                    <a:cubicBezTo>
                      <a:pt x="3729" y="1643"/>
                      <a:pt x="3625" y="1695"/>
                      <a:pt x="3547" y="1748"/>
                    </a:cubicBezTo>
                    <a:lnTo>
                      <a:pt x="3494" y="1774"/>
                    </a:lnTo>
                    <a:lnTo>
                      <a:pt x="3442" y="1800"/>
                    </a:lnTo>
                    <a:cubicBezTo>
                      <a:pt x="3442" y="1669"/>
                      <a:pt x="3468" y="1539"/>
                      <a:pt x="3468" y="1409"/>
                    </a:cubicBezTo>
                    <a:cubicBezTo>
                      <a:pt x="3468" y="1330"/>
                      <a:pt x="3468" y="1252"/>
                      <a:pt x="3468" y="1174"/>
                    </a:cubicBezTo>
                    <a:cubicBezTo>
                      <a:pt x="3468" y="1096"/>
                      <a:pt x="3416" y="1018"/>
                      <a:pt x="3390" y="913"/>
                    </a:cubicBezTo>
                    <a:cubicBezTo>
                      <a:pt x="3364" y="835"/>
                      <a:pt x="3338" y="757"/>
                      <a:pt x="3286" y="679"/>
                    </a:cubicBezTo>
                    <a:cubicBezTo>
                      <a:pt x="3260" y="627"/>
                      <a:pt x="3208" y="574"/>
                      <a:pt x="3156" y="522"/>
                    </a:cubicBezTo>
                    <a:cubicBezTo>
                      <a:pt x="3103" y="444"/>
                      <a:pt x="3051" y="392"/>
                      <a:pt x="2973" y="340"/>
                    </a:cubicBezTo>
                    <a:cubicBezTo>
                      <a:pt x="2895" y="262"/>
                      <a:pt x="2790" y="183"/>
                      <a:pt x="2686" y="131"/>
                    </a:cubicBezTo>
                    <a:cubicBezTo>
                      <a:pt x="2634" y="105"/>
                      <a:pt x="2556" y="79"/>
                      <a:pt x="2504" y="53"/>
                    </a:cubicBezTo>
                    <a:cubicBezTo>
                      <a:pt x="2452" y="27"/>
                      <a:pt x="2373" y="1"/>
                      <a:pt x="2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1792500" y="402300"/>
                <a:ext cx="93225" cy="123550"/>
              </a:xfrm>
              <a:custGeom>
                <a:avLst/>
                <a:gdLst/>
                <a:ahLst/>
                <a:cxnLst/>
                <a:rect l="l" t="t" r="r" b="b"/>
                <a:pathLst>
                  <a:path w="3729" h="4942" extrusionOk="0">
                    <a:moveTo>
                      <a:pt x="1838" y="1"/>
                    </a:moveTo>
                    <a:cubicBezTo>
                      <a:pt x="1799" y="1"/>
                      <a:pt x="1760" y="14"/>
                      <a:pt x="1721" y="40"/>
                    </a:cubicBezTo>
                    <a:cubicBezTo>
                      <a:pt x="1643" y="40"/>
                      <a:pt x="1564" y="92"/>
                      <a:pt x="1486" y="118"/>
                    </a:cubicBezTo>
                    <a:cubicBezTo>
                      <a:pt x="1434" y="170"/>
                      <a:pt x="1356" y="222"/>
                      <a:pt x="1304" y="275"/>
                    </a:cubicBezTo>
                    <a:cubicBezTo>
                      <a:pt x="1226" y="327"/>
                      <a:pt x="1173" y="405"/>
                      <a:pt x="1121" y="483"/>
                    </a:cubicBezTo>
                    <a:cubicBezTo>
                      <a:pt x="965" y="666"/>
                      <a:pt x="861" y="900"/>
                      <a:pt x="861" y="1135"/>
                    </a:cubicBezTo>
                    <a:cubicBezTo>
                      <a:pt x="834" y="1187"/>
                      <a:pt x="834" y="1239"/>
                      <a:pt x="861" y="1265"/>
                    </a:cubicBezTo>
                    <a:cubicBezTo>
                      <a:pt x="861" y="1344"/>
                      <a:pt x="861" y="1396"/>
                      <a:pt x="887" y="1448"/>
                    </a:cubicBezTo>
                    <a:cubicBezTo>
                      <a:pt x="887" y="1500"/>
                      <a:pt x="913" y="1578"/>
                      <a:pt x="913" y="1630"/>
                    </a:cubicBezTo>
                    <a:cubicBezTo>
                      <a:pt x="939" y="1683"/>
                      <a:pt x="965" y="1735"/>
                      <a:pt x="991" y="1761"/>
                    </a:cubicBezTo>
                    <a:lnTo>
                      <a:pt x="1017" y="1813"/>
                    </a:lnTo>
                    <a:cubicBezTo>
                      <a:pt x="1043" y="1865"/>
                      <a:pt x="1095" y="1943"/>
                      <a:pt x="1121" y="2021"/>
                    </a:cubicBezTo>
                    <a:cubicBezTo>
                      <a:pt x="1121" y="2048"/>
                      <a:pt x="1147" y="2048"/>
                      <a:pt x="1173" y="2074"/>
                    </a:cubicBezTo>
                    <a:lnTo>
                      <a:pt x="1121" y="2074"/>
                    </a:lnTo>
                    <a:cubicBezTo>
                      <a:pt x="1017" y="2100"/>
                      <a:pt x="939" y="2126"/>
                      <a:pt x="861" y="2178"/>
                    </a:cubicBezTo>
                    <a:cubicBezTo>
                      <a:pt x="704" y="2230"/>
                      <a:pt x="574" y="2334"/>
                      <a:pt x="469" y="2439"/>
                    </a:cubicBezTo>
                    <a:cubicBezTo>
                      <a:pt x="391" y="2517"/>
                      <a:pt x="339" y="2569"/>
                      <a:pt x="287" y="2621"/>
                    </a:cubicBezTo>
                    <a:cubicBezTo>
                      <a:pt x="235" y="2699"/>
                      <a:pt x="157" y="2804"/>
                      <a:pt x="131" y="2882"/>
                    </a:cubicBezTo>
                    <a:cubicBezTo>
                      <a:pt x="78" y="2960"/>
                      <a:pt x="52" y="3038"/>
                      <a:pt x="26" y="3116"/>
                    </a:cubicBezTo>
                    <a:cubicBezTo>
                      <a:pt x="26" y="3169"/>
                      <a:pt x="26" y="3195"/>
                      <a:pt x="26" y="3247"/>
                    </a:cubicBezTo>
                    <a:cubicBezTo>
                      <a:pt x="0" y="3273"/>
                      <a:pt x="0" y="3325"/>
                      <a:pt x="26" y="3377"/>
                    </a:cubicBezTo>
                    <a:cubicBezTo>
                      <a:pt x="52" y="3534"/>
                      <a:pt x="104" y="3716"/>
                      <a:pt x="209" y="3846"/>
                    </a:cubicBezTo>
                    <a:cubicBezTo>
                      <a:pt x="287" y="3951"/>
                      <a:pt x="391" y="4029"/>
                      <a:pt x="469" y="4133"/>
                    </a:cubicBezTo>
                    <a:lnTo>
                      <a:pt x="522" y="4185"/>
                    </a:lnTo>
                    <a:cubicBezTo>
                      <a:pt x="548" y="4211"/>
                      <a:pt x="600" y="4264"/>
                      <a:pt x="626" y="4316"/>
                    </a:cubicBezTo>
                    <a:cubicBezTo>
                      <a:pt x="756" y="4420"/>
                      <a:pt x="913" y="4524"/>
                      <a:pt x="1043" y="4629"/>
                    </a:cubicBezTo>
                    <a:lnTo>
                      <a:pt x="1095" y="4655"/>
                    </a:lnTo>
                    <a:cubicBezTo>
                      <a:pt x="1147" y="4681"/>
                      <a:pt x="1199" y="4707"/>
                      <a:pt x="1278" y="4733"/>
                    </a:cubicBezTo>
                    <a:cubicBezTo>
                      <a:pt x="1356" y="4759"/>
                      <a:pt x="1460" y="4785"/>
                      <a:pt x="1564" y="4811"/>
                    </a:cubicBezTo>
                    <a:cubicBezTo>
                      <a:pt x="1721" y="4837"/>
                      <a:pt x="1851" y="4863"/>
                      <a:pt x="1982" y="4889"/>
                    </a:cubicBezTo>
                    <a:cubicBezTo>
                      <a:pt x="2086" y="4915"/>
                      <a:pt x="2216" y="4915"/>
                      <a:pt x="2321" y="4942"/>
                    </a:cubicBezTo>
                    <a:cubicBezTo>
                      <a:pt x="2503" y="4915"/>
                      <a:pt x="2686" y="4863"/>
                      <a:pt x="2842" y="4785"/>
                    </a:cubicBezTo>
                    <a:cubicBezTo>
                      <a:pt x="3155" y="4629"/>
                      <a:pt x="3416" y="4368"/>
                      <a:pt x="3572" y="4029"/>
                    </a:cubicBezTo>
                    <a:cubicBezTo>
                      <a:pt x="3624" y="3951"/>
                      <a:pt x="3650" y="3873"/>
                      <a:pt x="3676" y="3768"/>
                    </a:cubicBezTo>
                    <a:cubicBezTo>
                      <a:pt x="3702" y="3690"/>
                      <a:pt x="3702" y="3612"/>
                      <a:pt x="3728" y="3534"/>
                    </a:cubicBezTo>
                    <a:cubicBezTo>
                      <a:pt x="3728" y="3351"/>
                      <a:pt x="3728" y="3169"/>
                      <a:pt x="3650" y="3012"/>
                    </a:cubicBezTo>
                    <a:cubicBezTo>
                      <a:pt x="3624" y="2830"/>
                      <a:pt x="3546" y="2699"/>
                      <a:pt x="3468" y="2543"/>
                    </a:cubicBezTo>
                    <a:cubicBezTo>
                      <a:pt x="3442" y="2517"/>
                      <a:pt x="3442" y="2465"/>
                      <a:pt x="3416" y="2439"/>
                    </a:cubicBezTo>
                    <a:lnTo>
                      <a:pt x="3337" y="2256"/>
                    </a:lnTo>
                    <a:lnTo>
                      <a:pt x="3285" y="2100"/>
                    </a:lnTo>
                    <a:cubicBezTo>
                      <a:pt x="3259" y="2021"/>
                      <a:pt x="3233" y="1943"/>
                      <a:pt x="3207" y="1891"/>
                    </a:cubicBezTo>
                    <a:cubicBezTo>
                      <a:pt x="3207" y="1865"/>
                      <a:pt x="3207" y="1839"/>
                      <a:pt x="3181" y="1813"/>
                    </a:cubicBezTo>
                    <a:cubicBezTo>
                      <a:pt x="3181" y="1787"/>
                      <a:pt x="3155" y="1761"/>
                      <a:pt x="3155" y="1709"/>
                    </a:cubicBezTo>
                    <a:cubicBezTo>
                      <a:pt x="3129" y="1683"/>
                      <a:pt x="3077" y="1552"/>
                      <a:pt x="3051" y="1474"/>
                    </a:cubicBezTo>
                    <a:lnTo>
                      <a:pt x="2998" y="1396"/>
                    </a:lnTo>
                    <a:cubicBezTo>
                      <a:pt x="2894" y="1161"/>
                      <a:pt x="2790" y="926"/>
                      <a:pt x="2686" y="692"/>
                    </a:cubicBezTo>
                    <a:cubicBezTo>
                      <a:pt x="2607" y="535"/>
                      <a:pt x="2503" y="405"/>
                      <a:pt x="2399" y="301"/>
                    </a:cubicBezTo>
                    <a:cubicBezTo>
                      <a:pt x="2347" y="222"/>
                      <a:pt x="2295" y="170"/>
                      <a:pt x="2216" y="144"/>
                    </a:cubicBezTo>
                    <a:cubicBezTo>
                      <a:pt x="2190" y="92"/>
                      <a:pt x="2138" y="66"/>
                      <a:pt x="2112" y="66"/>
                    </a:cubicBezTo>
                    <a:lnTo>
                      <a:pt x="2086" y="66"/>
                    </a:lnTo>
                    <a:cubicBezTo>
                      <a:pt x="2060" y="40"/>
                      <a:pt x="2008" y="40"/>
                      <a:pt x="1982" y="40"/>
                    </a:cubicBezTo>
                    <a:lnTo>
                      <a:pt x="1956" y="40"/>
                    </a:lnTo>
                    <a:cubicBezTo>
                      <a:pt x="1916" y="14"/>
                      <a:pt x="1877" y="1"/>
                      <a:pt x="18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2514025" y="2407975"/>
                <a:ext cx="87375" cy="82400"/>
              </a:xfrm>
              <a:custGeom>
                <a:avLst/>
                <a:gdLst/>
                <a:ahLst/>
                <a:cxnLst/>
                <a:rect l="l" t="t" r="r" b="b"/>
                <a:pathLst>
                  <a:path w="3495" h="3296" extrusionOk="0">
                    <a:moveTo>
                      <a:pt x="1825" y="0"/>
                    </a:moveTo>
                    <a:cubicBezTo>
                      <a:pt x="1634" y="0"/>
                      <a:pt x="1443" y="25"/>
                      <a:pt x="1252" y="63"/>
                    </a:cubicBezTo>
                    <a:cubicBezTo>
                      <a:pt x="1226" y="63"/>
                      <a:pt x="1174" y="89"/>
                      <a:pt x="1148" y="115"/>
                    </a:cubicBezTo>
                    <a:lnTo>
                      <a:pt x="966" y="115"/>
                    </a:lnTo>
                    <a:cubicBezTo>
                      <a:pt x="913" y="141"/>
                      <a:pt x="861" y="141"/>
                      <a:pt x="809" y="167"/>
                    </a:cubicBezTo>
                    <a:cubicBezTo>
                      <a:pt x="731" y="193"/>
                      <a:pt x="653" y="219"/>
                      <a:pt x="575" y="271"/>
                    </a:cubicBezTo>
                    <a:cubicBezTo>
                      <a:pt x="522" y="297"/>
                      <a:pt x="444" y="323"/>
                      <a:pt x="392" y="376"/>
                    </a:cubicBezTo>
                    <a:cubicBezTo>
                      <a:pt x="314" y="454"/>
                      <a:pt x="236" y="532"/>
                      <a:pt x="183" y="610"/>
                    </a:cubicBezTo>
                    <a:cubicBezTo>
                      <a:pt x="157" y="662"/>
                      <a:pt x="131" y="714"/>
                      <a:pt x="131" y="767"/>
                    </a:cubicBezTo>
                    <a:cubicBezTo>
                      <a:pt x="105" y="793"/>
                      <a:pt x="79" y="845"/>
                      <a:pt x="79" y="871"/>
                    </a:cubicBezTo>
                    <a:lnTo>
                      <a:pt x="79" y="923"/>
                    </a:lnTo>
                    <a:cubicBezTo>
                      <a:pt x="27" y="1053"/>
                      <a:pt x="1" y="1210"/>
                      <a:pt x="1" y="1340"/>
                    </a:cubicBezTo>
                    <a:lnTo>
                      <a:pt x="1" y="1549"/>
                    </a:lnTo>
                    <a:cubicBezTo>
                      <a:pt x="27" y="1731"/>
                      <a:pt x="27" y="1914"/>
                      <a:pt x="79" y="2070"/>
                    </a:cubicBezTo>
                    <a:cubicBezTo>
                      <a:pt x="105" y="2253"/>
                      <a:pt x="183" y="2409"/>
                      <a:pt x="262" y="2540"/>
                    </a:cubicBezTo>
                    <a:cubicBezTo>
                      <a:pt x="340" y="2696"/>
                      <a:pt x="444" y="2826"/>
                      <a:pt x="575" y="2931"/>
                    </a:cubicBezTo>
                    <a:cubicBezTo>
                      <a:pt x="679" y="3009"/>
                      <a:pt x="783" y="3087"/>
                      <a:pt x="913" y="3139"/>
                    </a:cubicBezTo>
                    <a:lnTo>
                      <a:pt x="992" y="3191"/>
                    </a:lnTo>
                    <a:cubicBezTo>
                      <a:pt x="1148" y="3243"/>
                      <a:pt x="1305" y="3270"/>
                      <a:pt x="1461" y="3296"/>
                    </a:cubicBezTo>
                    <a:cubicBezTo>
                      <a:pt x="1644" y="3296"/>
                      <a:pt x="1800" y="3270"/>
                      <a:pt x="1956" y="3243"/>
                    </a:cubicBezTo>
                    <a:cubicBezTo>
                      <a:pt x="2009" y="3217"/>
                      <a:pt x="2087" y="3191"/>
                      <a:pt x="2139" y="3139"/>
                    </a:cubicBezTo>
                    <a:cubicBezTo>
                      <a:pt x="2217" y="3087"/>
                      <a:pt x="2269" y="3009"/>
                      <a:pt x="2295" y="2931"/>
                    </a:cubicBezTo>
                    <a:cubicBezTo>
                      <a:pt x="2347" y="2878"/>
                      <a:pt x="2347" y="2800"/>
                      <a:pt x="2374" y="2722"/>
                    </a:cubicBezTo>
                    <a:cubicBezTo>
                      <a:pt x="2374" y="2644"/>
                      <a:pt x="2400" y="2540"/>
                      <a:pt x="2400" y="2461"/>
                    </a:cubicBezTo>
                    <a:cubicBezTo>
                      <a:pt x="2400" y="2201"/>
                      <a:pt x="2347" y="1940"/>
                      <a:pt x="2243" y="1705"/>
                    </a:cubicBezTo>
                    <a:lnTo>
                      <a:pt x="2191" y="1601"/>
                    </a:lnTo>
                    <a:lnTo>
                      <a:pt x="2217" y="1601"/>
                    </a:lnTo>
                    <a:cubicBezTo>
                      <a:pt x="2287" y="1601"/>
                      <a:pt x="2356" y="1613"/>
                      <a:pt x="2426" y="1613"/>
                    </a:cubicBezTo>
                    <a:cubicBezTo>
                      <a:pt x="2460" y="1613"/>
                      <a:pt x="2495" y="1610"/>
                      <a:pt x="2530" y="1601"/>
                    </a:cubicBezTo>
                    <a:cubicBezTo>
                      <a:pt x="2569" y="1614"/>
                      <a:pt x="2608" y="1620"/>
                      <a:pt x="2647" y="1620"/>
                    </a:cubicBezTo>
                    <a:cubicBezTo>
                      <a:pt x="2686" y="1620"/>
                      <a:pt x="2725" y="1614"/>
                      <a:pt x="2765" y="1601"/>
                    </a:cubicBezTo>
                    <a:lnTo>
                      <a:pt x="2791" y="1601"/>
                    </a:lnTo>
                    <a:cubicBezTo>
                      <a:pt x="2895" y="1601"/>
                      <a:pt x="2973" y="1601"/>
                      <a:pt x="3077" y="1575"/>
                    </a:cubicBezTo>
                    <a:cubicBezTo>
                      <a:pt x="3130" y="1549"/>
                      <a:pt x="3182" y="1523"/>
                      <a:pt x="3234" y="1497"/>
                    </a:cubicBezTo>
                    <a:cubicBezTo>
                      <a:pt x="3286" y="1444"/>
                      <a:pt x="3338" y="1392"/>
                      <a:pt x="3390" y="1340"/>
                    </a:cubicBezTo>
                    <a:cubicBezTo>
                      <a:pt x="3495" y="1132"/>
                      <a:pt x="3495" y="871"/>
                      <a:pt x="3364" y="688"/>
                    </a:cubicBezTo>
                    <a:cubicBezTo>
                      <a:pt x="3338" y="636"/>
                      <a:pt x="3312" y="584"/>
                      <a:pt x="3286" y="532"/>
                    </a:cubicBezTo>
                    <a:cubicBezTo>
                      <a:pt x="3234" y="480"/>
                      <a:pt x="3208" y="428"/>
                      <a:pt x="3156" y="376"/>
                    </a:cubicBezTo>
                    <a:cubicBezTo>
                      <a:pt x="3077" y="297"/>
                      <a:pt x="2973" y="245"/>
                      <a:pt x="2869" y="193"/>
                    </a:cubicBezTo>
                    <a:lnTo>
                      <a:pt x="2843" y="219"/>
                    </a:lnTo>
                    <a:lnTo>
                      <a:pt x="2791" y="167"/>
                    </a:lnTo>
                    <a:cubicBezTo>
                      <a:pt x="2660" y="115"/>
                      <a:pt x="2530" y="89"/>
                      <a:pt x="2400" y="63"/>
                    </a:cubicBezTo>
                    <a:cubicBezTo>
                      <a:pt x="2295" y="37"/>
                      <a:pt x="2165" y="11"/>
                      <a:pt x="2035" y="11"/>
                    </a:cubicBezTo>
                    <a:cubicBezTo>
                      <a:pt x="1965" y="4"/>
                      <a:pt x="1895" y="0"/>
                      <a:pt x="1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594475" y="1973475"/>
                <a:ext cx="108225" cy="89600"/>
              </a:xfrm>
              <a:custGeom>
                <a:avLst/>
                <a:gdLst/>
                <a:ahLst/>
                <a:cxnLst/>
                <a:rect l="l" t="t" r="r" b="b"/>
                <a:pathLst>
                  <a:path w="4329" h="3584" extrusionOk="0">
                    <a:moveTo>
                      <a:pt x="1487" y="0"/>
                    </a:moveTo>
                    <a:lnTo>
                      <a:pt x="1409" y="27"/>
                    </a:lnTo>
                    <a:cubicBezTo>
                      <a:pt x="1356" y="53"/>
                      <a:pt x="1304" y="53"/>
                      <a:pt x="1278" y="79"/>
                    </a:cubicBezTo>
                    <a:cubicBezTo>
                      <a:pt x="1226" y="131"/>
                      <a:pt x="1174" y="157"/>
                      <a:pt x="1122" y="209"/>
                    </a:cubicBezTo>
                    <a:lnTo>
                      <a:pt x="1096" y="235"/>
                    </a:lnTo>
                    <a:cubicBezTo>
                      <a:pt x="1044" y="261"/>
                      <a:pt x="1017" y="313"/>
                      <a:pt x="965" y="365"/>
                    </a:cubicBezTo>
                    <a:lnTo>
                      <a:pt x="939" y="392"/>
                    </a:lnTo>
                    <a:cubicBezTo>
                      <a:pt x="861" y="470"/>
                      <a:pt x="809" y="548"/>
                      <a:pt x="705" y="652"/>
                    </a:cubicBezTo>
                    <a:lnTo>
                      <a:pt x="652" y="731"/>
                    </a:lnTo>
                    <a:lnTo>
                      <a:pt x="574" y="809"/>
                    </a:lnTo>
                    <a:cubicBezTo>
                      <a:pt x="470" y="965"/>
                      <a:pt x="392" y="1096"/>
                      <a:pt x="314" y="1252"/>
                    </a:cubicBezTo>
                    <a:cubicBezTo>
                      <a:pt x="235" y="1408"/>
                      <a:pt x="183" y="1565"/>
                      <a:pt x="131" y="1695"/>
                    </a:cubicBezTo>
                    <a:cubicBezTo>
                      <a:pt x="105" y="1826"/>
                      <a:pt x="79" y="1930"/>
                      <a:pt x="53" y="2060"/>
                    </a:cubicBezTo>
                    <a:lnTo>
                      <a:pt x="53" y="2086"/>
                    </a:lnTo>
                    <a:cubicBezTo>
                      <a:pt x="53" y="2138"/>
                      <a:pt x="53" y="2164"/>
                      <a:pt x="27" y="2217"/>
                    </a:cubicBezTo>
                    <a:cubicBezTo>
                      <a:pt x="1" y="2243"/>
                      <a:pt x="1" y="2399"/>
                      <a:pt x="1" y="2529"/>
                    </a:cubicBezTo>
                    <a:cubicBezTo>
                      <a:pt x="1" y="2686"/>
                      <a:pt x="27" y="2816"/>
                      <a:pt x="79" y="2973"/>
                    </a:cubicBezTo>
                    <a:cubicBezTo>
                      <a:pt x="105" y="3025"/>
                      <a:pt x="157" y="3103"/>
                      <a:pt x="183" y="3155"/>
                    </a:cubicBezTo>
                    <a:lnTo>
                      <a:pt x="183" y="3181"/>
                    </a:lnTo>
                    <a:cubicBezTo>
                      <a:pt x="235" y="3259"/>
                      <a:pt x="287" y="3338"/>
                      <a:pt x="366" y="3416"/>
                    </a:cubicBezTo>
                    <a:cubicBezTo>
                      <a:pt x="418" y="3442"/>
                      <a:pt x="470" y="3494"/>
                      <a:pt x="522" y="3494"/>
                    </a:cubicBezTo>
                    <a:cubicBezTo>
                      <a:pt x="548" y="3520"/>
                      <a:pt x="600" y="3546"/>
                      <a:pt x="626" y="3546"/>
                    </a:cubicBezTo>
                    <a:lnTo>
                      <a:pt x="652" y="3546"/>
                    </a:lnTo>
                    <a:cubicBezTo>
                      <a:pt x="745" y="3565"/>
                      <a:pt x="824" y="3583"/>
                      <a:pt x="908" y="3583"/>
                    </a:cubicBezTo>
                    <a:cubicBezTo>
                      <a:pt x="943" y="3583"/>
                      <a:pt x="979" y="3580"/>
                      <a:pt x="1017" y="3572"/>
                    </a:cubicBezTo>
                    <a:cubicBezTo>
                      <a:pt x="1044" y="3572"/>
                      <a:pt x="1096" y="3572"/>
                      <a:pt x="1148" y="3546"/>
                    </a:cubicBezTo>
                    <a:lnTo>
                      <a:pt x="1174" y="3546"/>
                    </a:lnTo>
                    <a:cubicBezTo>
                      <a:pt x="1252" y="3546"/>
                      <a:pt x="1304" y="3520"/>
                      <a:pt x="1383" y="3494"/>
                    </a:cubicBezTo>
                    <a:cubicBezTo>
                      <a:pt x="1487" y="3468"/>
                      <a:pt x="1591" y="3416"/>
                      <a:pt x="1695" y="3338"/>
                    </a:cubicBezTo>
                    <a:cubicBezTo>
                      <a:pt x="1852" y="3233"/>
                      <a:pt x="2008" y="3129"/>
                      <a:pt x="2139" y="2973"/>
                    </a:cubicBezTo>
                    <a:lnTo>
                      <a:pt x="2217" y="2947"/>
                    </a:lnTo>
                    <a:cubicBezTo>
                      <a:pt x="2373" y="2868"/>
                      <a:pt x="2504" y="2764"/>
                      <a:pt x="2634" y="2634"/>
                    </a:cubicBezTo>
                    <a:cubicBezTo>
                      <a:pt x="2738" y="2529"/>
                      <a:pt x="2869" y="2425"/>
                      <a:pt x="2973" y="2295"/>
                    </a:cubicBezTo>
                    <a:cubicBezTo>
                      <a:pt x="3103" y="2191"/>
                      <a:pt x="3208" y="2060"/>
                      <a:pt x="3312" y="1956"/>
                    </a:cubicBezTo>
                    <a:lnTo>
                      <a:pt x="3338" y="1904"/>
                    </a:lnTo>
                    <a:lnTo>
                      <a:pt x="3468" y="1747"/>
                    </a:lnTo>
                    <a:cubicBezTo>
                      <a:pt x="3677" y="1539"/>
                      <a:pt x="3885" y="1304"/>
                      <a:pt x="4042" y="1069"/>
                    </a:cubicBezTo>
                    <a:cubicBezTo>
                      <a:pt x="4146" y="939"/>
                      <a:pt x="4224" y="809"/>
                      <a:pt x="4277" y="678"/>
                    </a:cubicBezTo>
                    <a:cubicBezTo>
                      <a:pt x="4303" y="626"/>
                      <a:pt x="4303" y="600"/>
                      <a:pt x="4329" y="548"/>
                    </a:cubicBezTo>
                    <a:cubicBezTo>
                      <a:pt x="4329" y="496"/>
                      <a:pt x="4329" y="470"/>
                      <a:pt x="4329" y="418"/>
                    </a:cubicBezTo>
                    <a:cubicBezTo>
                      <a:pt x="4303" y="313"/>
                      <a:pt x="4250" y="235"/>
                      <a:pt x="4172" y="157"/>
                    </a:cubicBezTo>
                    <a:cubicBezTo>
                      <a:pt x="4146" y="157"/>
                      <a:pt x="4120" y="131"/>
                      <a:pt x="4094" y="105"/>
                    </a:cubicBezTo>
                    <a:lnTo>
                      <a:pt x="4094" y="157"/>
                    </a:lnTo>
                    <a:cubicBezTo>
                      <a:pt x="4042" y="131"/>
                      <a:pt x="3990" y="131"/>
                      <a:pt x="3938" y="105"/>
                    </a:cubicBezTo>
                    <a:cubicBezTo>
                      <a:pt x="3898" y="92"/>
                      <a:pt x="3859" y="85"/>
                      <a:pt x="3820" y="85"/>
                    </a:cubicBezTo>
                    <a:cubicBezTo>
                      <a:pt x="3781" y="85"/>
                      <a:pt x="3742" y="92"/>
                      <a:pt x="3703" y="105"/>
                    </a:cubicBezTo>
                    <a:cubicBezTo>
                      <a:pt x="3625" y="105"/>
                      <a:pt x="3546" y="131"/>
                      <a:pt x="3468" y="157"/>
                    </a:cubicBezTo>
                    <a:cubicBezTo>
                      <a:pt x="3390" y="183"/>
                      <a:pt x="3312" y="235"/>
                      <a:pt x="3234" y="261"/>
                    </a:cubicBezTo>
                    <a:cubicBezTo>
                      <a:pt x="3077" y="339"/>
                      <a:pt x="2947" y="444"/>
                      <a:pt x="2843" y="548"/>
                    </a:cubicBezTo>
                    <a:cubicBezTo>
                      <a:pt x="2738" y="626"/>
                      <a:pt x="2660" y="704"/>
                      <a:pt x="2556" y="809"/>
                    </a:cubicBezTo>
                    <a:lnTo>
                      <a:pt x="2451" y="939"/>
                    </a:lnTo>
                    <a:cubicBezTo>
                      <a:pt x="2425" y="835"/>
                      <a:pt x="2399" y="704"/>
                      <a:pt x="2373" y="600"/>
                    </a:cubicBezTo>
                    <a:cubicBezTo>
                      <a:pt x="2347" y="548"/>
                      <a:pt x="2295" y="470"/>
                      <a:pt x="2269" y="418"/>
                    </a:cubicBezTo>
                    <a:cubicBezTo>
                      <a:pt x="2217" y="339"/>
                      <a:pt x="2165" y="261"/>
                      <a:pt x="2086" y="183"/>
                    </a:cubicBezTo>
                    <a:cubicBezTo>
                      <a:pt x="2034" y="131"/>
                      <a:pt x="1982" y="105"/>
                      <a:pt x="1904" y="79"/>
                    </a:cubicBezTo>
                    <a:cubicBezTo>
                      <a:pt x="1852" y="27"/>
                      <a:pt x="1774" y="27"/>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4053600" y="841300"/>
                <a:ext cx="120600" cy="92825"/>
              </a:xfrm>
              <a:custGeom>
                <a:avLst/>
                <a:gdLst/>
                <a:ahLst/>
                <a:cxnLst/>
                <a:rect l="l" t="t" r="r" b="b"/>
                <a:pathLst>
                  <a:path w="4824" h="3713" extrusionOk="0">
                    <a:moveTo>
                      <a:pt x="4120" y="0"/>
                    </a:moveTo>
                    <a:cubicBezTo>
                      <a:pt x="4041" y="0"/>
                      <a:pt x="3963" y="0"/>
                      <a:pt x="3885" y="26"/>
                    </a:cubicBezTo>
                    <a:lnTo>
                      <a:pt x="3833" y="26"/>
                    </a:lnTo>
                    <a:cubicBezTo>
                      <a:pt x="3676" y="53"/>
                      <a:pt x="3520" y="79"/>
                      <a:pt x="3337" y="131"/>
                    </a:cubicBezTo>
                    <a:lnTo>
                      <a:pt x="3181" y="157"/>
                    </a:lnTo>
                    <a:lnTo>
                      <a:pt x="3051" y="183"/>
                    </a:lnTo>
                    <a:cubicBezTo>
                      <a:pt x="2972" y="209"/>
                      <a:pt x="2894" y="209"/>
                      <a:pt x="2790" y="235"/>
                    </a:cubicBezTo>
                    <a:lnTo>
                      <a:pt x="2581" y="287"/>
                    </a:lnTo>
                    <a:lnTo>
                      <a:pt x="1747" y="522"/>
                    </a:lnTo>
                    <a:cubicBezTo>
                      <a:pt x="1695" y="522"/>
                      <a:pt x="1643" y="574"/>
                      <a:pt x="1617" y="626"/>
                    </a:cubicBezTo>
                    <a:cubicBezTo>
                      <a:pt x="1591" y="678"/>
                      <a:pt x="1591" y="756"/>
                      <a:pt x="1591" y="835"/>
                    </a:cubicBezTo>
                    <a:cubicBezTo>
                      <a:pt x="1617" y="861"/>
                      <a:pt x="1643" y="913"/>
                      <a:pt x="1669" y="939"/>
                    </a:cubicBezTo>
                    <a:lnTo>
                      <a:pt x="1565" y="965"/>
                    </a:lnTo>
                    <a:cubicBezTo>
                      <a:pt x="1486" y="965"/>
                      <a:pt x="1434" y="991"/>
                      <a:pt x="1382" y="1017"/>
                    </a:cubicBezTo>
                    <a:lnTo>
                      <a:pt x="1356" y="1017"/>
                    </a:lnTo>
                    <a:lnTo>
                      <a:pt x="1200" y="1069"/>
                    </a:lnTo>
                    <a:cubicBezTo>
                      <a:pt x="1069" y="1095"/>
                      <a:pt x="965" y="1148"/>
                      <a:pt x="861" y="1226"/>
                    </a:cubicBezTo>
                    <a:cubicBezTo>
                      <a:pt x="730" y="1304"/>
                      <a:pt x="600" y="1434"/>
                      <a:pt x="470" y="1565"/>
                    </a:cubicBezTo>
                    <a:cubicBezTo>
                      <a:pt x="365" y="1721"/>
                      <a:pt x="261" y="1878"/>
                      <a:pt x="209" y="2060"/>
                    </a:cubicBezTo>
                    <a:cubicBezTo>
                      <a:pt x="157" y="2164"/>
                      <a:pt x="131" y="2243"/>
                      <a:pt x="105" y="2347"/>
                    </a:cubicBezTo>
                    <a:cubicBezTo>
                      <a:pt x="78" y="2451"/>
                      <a:pt x="52" y="2555"/>
                      <a:pt x="26" y="2686"/>
                    </a:cubicBezTo>
                    <a:cubicBezTo>
                      <a:pt x="0" y="2868"/>
                      <a:pt x="26" y="3051"/>
                      <a:pt x="78" y="3233"/>
                    </a:cubicBezTo>
                    <a:cubicBezTo>
                      <a:pt x="105" y="3312"/>
                      <a:pt x="157" y="3390"/>
                      <a:pt x="235" y="3442"/>
                    </a:cubicBezTo>
                    <a:cubicBezTo>
                      <a:pt x="261" y="3468"/>
                      <a:pt x="287" y="3494"/>
                      <a:pt x="313" y="3520"/>
                    </a:cubicBezTo>
                    <a:lnTo>
                      <a:pt x="339" y="3546"/>
                    </a:lnTo>
                    <a:cubicBezTo>
                      <a:pt x="391" y="3572"/>
                      <a:pt x="443" y="3598"/>
                      <a:pt x="496" y="3624"/>
                    </a:cubicBezTo>
                    <a:lnTo>
                      <a:pt x="522" y="3624"/>
                    </a:lnTo>
                    <a:cubicBezTo>
                      <a:pt x="639" y="3683"/>
                      <a:pt x="771" y="3712"/>
                      <a:pt x="907" y="3712"/>
                    </a:cubicBezTo>
                    <a:cubicBezTo>
                      <a:pt x="952" y="3712"/>
                      <a:pt x="997" y="3709"/>
                      <a:pt x="1043" y="3703"/>
                    </a:cubicBezTo>
                    <a:cubicBezTo>
                      <a:pt x="1121" y="3703"/>
                      <a:pt x="1226" y="3677"/>
                      <a:pt x="1304" y="3624"/>
                    </a:cubicBezTo>
                    <a:cubicBezTo>
                      <a:pt x="1408" y="3598"/>
                      <a:pt x="1512" y="3546"/>
                      <a:pt x="1591" y="3468"/>
                    </a:cubicBezTo>
                    <a:cubicBezTo>
                      <a:pt x="1669" y="3416"/>
                      <a:pt x="1721" y="3364"/>
                      <a:pt x="1773" y="3285"/>
                    </a:cubicBezTo>
                    <a:cubicBezTo>
                      <a:pt x="1851" y="3207"/>
                      <a:pt x="1903" y="3129"/>
                      <a:pt x="1956" y="3051"/>
                    </a:cubicBezTo>
                    <a:cubicBezTo>
                      <a:pt x="1956" y="3025"/>
                      <a:pt x="1982" y="2973"/>
                      <a:pt x="2034" y="2920"/>
                    </a:cubicBezTo>
                    <a:cubicBezTo>
                      <a:pt x="2060" y="2973"/>
                      <a:pt x="2112" y="3051"/>
                      <a:pt x="2164" y="3103"/>
                    </a:cubicBezTo>
                    <a:cubicBezTo>
                      <a:pt x="2216" y="3207"/>
                      <a:pt x="2321" y="3312"/>
                      <a:pt x="2425" y="3390"/>
                    </a:cubicBezTo>
                    <a:cubicBezTo>
                      <a:pt x="2477" y="3416"/>
                      <a:pt x="2555" y="3468"/>
                      <a:pt x="2607" y="3494"/>
                    </a:cubicBezTo>
                    <a:cubicBezTo>
                      <a:pt x="2660" y="3520"/>
                      <a:pt x="2738" y="3546"/>
                      <a:pt x="2790" y="3572"/>
                    </a:cubicBezTo>
                    <a:cubicBezTo>
                      <a:pt x="2946" y="3598"/>
                      <a:pt x="3077" y="3624"/>
                      <a:pt x="3233" y="3624"/>
                    </a:cubicBezTo>
                    <a:cubicBezTo>
                      <a:pt x="3271" y="3632"/>
                      <a:pt x="3310" y="3635"/>
                      <a:pt x="3347" y="3635"/>
                    </a:cubicBezTo>
                    <a:cubicBezTo>
                      <a:pt x="3438" y="3635"/>
                      <a:pt x="3524" y="3617"/>
                      <a:pt x="3598" y="3598"/>
                    </a:cubicBezTo>
                    <a:cubicBezTo>
                      <a:pt x="3650" y="3572"/>
                      <a:pt x="3676" y="3572"/>
                      <a:pt x="3702" y="3546"/>
                    </a:cubicBezTo>
                    <a:cubicBezTo>
                      <a:pt x="3755" y="3520"/>
                      <a:pt x="3781" y="3520"/>
                      <a:pt x="3807" y="3494"/>
                    </a:cubicBezTo>
                    <a:cubicBezTo>
                      <a:pt x="3859" y="3442"/>
                      <a:pt x="3911" y="3390"/>
                      <a:pt x="3937" y="3338"/>
                    </a:cubicBezTo>
                    <a:cubicBezTo>
                      <a:pt x="4094" y="3103"/>
                      <a:pt x="4198" y="2842"/>
                      <a:pt x="4224" y="2582"/>
                    </a:cubicBezTo>
                    <a:cubicBezTo>
                      <a:pt x="4250" y="2295"/>
                      <a:pt x="4224" y="1982"/>
                      <a:pt x="4146" y="1721"/>
                    </a:cubicBezTo>
                    <a:cubicBezTo>
                      <a:pt x="4120" y="1669"/>
                      <a:pt x="4094" y="1591"/>
                      <a:pt x="4041" y="1539"/>
                    </a:cubicBezTo>
                    <a:cubicBezTo>
                      <a:pt x="4015" y="1513"/>
                      <a:pt x="3989" y="1460"/>
                      <a:pt x="3963" y="1408"/>
                    </a:cubicBezTo>
                    <a:cubicBezTo>
                      <a:pt x="4094" y="1356"/>
                      <a:pt x="4224" y="1304"/>
                      <a:pt x="4354" y="1200"/>
                    </a:cubicBezTo>
                    <a:cubicBezTo>
                      <a:pt x="4406" y="1148"/>
                      <a:pt x="4459" y="1095"/>
                      <a:pt x="4511" y="1043"/>
                    </a:cubicBezTo>
                    <a:cubicBezTo>
                      <a:pt x="4589" y="965"/>
                      <a:pt x="4641" y="887"/>
                      <a:pt x="4693" y="809"/>
                    </a:cubicBezTo>
                    <a:cubicBezTo>
                      <a:pt x="4824" y="626"/>
                      <a:pt x="4824" y="391"/>
                      <a:pt x="4719" y="183"/>
                    </a:cubicBezTo>
                    <a:cubicBezTo>
                      <a:pt x="4693" y="157"/>
                      <a:pt x="4667" y="131"/>
                      <a:pt x="4641" y="105"/>
                    </a:cubicBezTo>
                    <a:lnTo>
                      <a:pt x="4641" y="79"/>
                    </a:lnTo>
                    <a:cubicBezTo>
                      <a:pt x="4589" y="53"/>
                      <a:pt x="4563" y="26"/>
                      <a:pt x="4537" y="0"/>
                    </a:cubicBezTo>
                    <a:lnTo>
                      <a:pt x="4537" y="53"/>
                    </a:lnTo>
                    <a:cubicBezTo>
                      <a:pt x="4485" y="26"/>
                      <a:pt x="4432" y="0"/>
                      <a:pt x="4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3525625" y="1291700"/>
                <a:ext cx="100400" cy="112375"/>
              </a:xfrm>
              <a:custGeom>
                <a:avLst/>
                <a:gdLst/>
                <a:ahLst/>
                <a:cxnLst/>
                <a:rect l="l" t="t" r="r" b="b"/>
                <a:pathLst>
                  <a:path w="4016" h="4495" extrusionOk="0">
                    <a:moveTo>
                      <a:pt x="3547" y="0"/>
                    </a:moveTo>
                    <a:cubicBezTo>
                      <a:pt x="3494" y="0"/>
                      <a:pt x="3416" y="0"/>
                      <a:pt x="3364" y="26"/>
                    </a:cubicBezTo>
                    <a:cubicBezTo>
                      <a:pt x="3312" y="52"/>
                      <a:pt x="3260" y="78"/>
                      <a:pt x="3234" y="104"/>
                    </a:cubicBezTo>
                    <a:lnTo>
                      <a:pt x="3103" y="183"/>
                    </a:lnTo>
                    <a:lnTo>
                      <a:pt x="3077" y="209"/>
                    </a:lnTo>
                    <a:cubicBezTo>
                      <a:pt x="2999" y="287"/>
                      <a:pt x="2895" y="365"/>
                      <a:pt x="2817" y="469"/>
                    </a:cubicBezTo>
                    <a:cubicBezTo>
                      <a:pt x="2738" y="548"/>
                      <a:pt x="2660" y="652"/>
                      <a:pt x="2582" y="756"/>
                    </a:cubicBezTo>
                    <a:lnTo>
                      <a:pt x="2399" y="1017"/>
                    </a:lnTo>
                    <a:cubicBezTo>
                      <a:pt x="2347" y="1069"/>
                      <a:pt x="2321" y="1121"/>
                      <a:pt x="2269" y="1173"/>
                    </a:cubicBezTo>
                    <a:lnTo>
                      <a:pt x="2217" y="1278"/>
                    </a:lnTo>
                    <a:cubicBezTo>
                      <a:pt x="2165" y="1356"/>
                      <a:pt x="2113" y="1460"/>
                      <a:pt x="2061" y="1538"/>
                    </a:cubicBezTo>
                    <a:lnTo>
                      <a:pt x="2008" y="1617"/>
                    </a:lnTo>
                    <a:lnTo>
                      <a:pt x="2008" y="1591"/>
                    </a:lnTo>
                    <a:cubicBezTo>
                      <a:pt x="2008" y="1564"/>
                      <a:pt x="1982" y="1512"/>
                      <a:pt x="1982" y="1486"/>
                    </a:cubicBezTo>
                    <a:cubicBezTo>
                      <a:pt x="1956" y="1434"/>
                      <a:pt x="1930" y="1382"/>
                      <a:pt x="1878" y="1304"/>
                    </a:cubicBezTo>
                    <a:cubicBezTo>
                      <a:pt x="1826" y="1199"/>
                      <a:pt x="1748" y="1095"/>
                      <a:pt x="1669" y="1017"/>
                    </a:cubicBezTo>
                    <a:cubicBezTo>
                      <a:pt x="1643" y="991"/>
                      <a:pt x="1617" y="991"/>
                      <a:pt x="1591" y="965"/>
                    </a:cubicBezTo>
                    <a:cubicBezTo>
                      <a:pt x="1539" y="965"/>
                      <a:pt x="1513" y="939"/>
                      <a:pt x="1461" y="939"/>
                    </a:cubicBezTo>
                    <a:cubicBezTo>
                      <a:pt x="1448" y="926"/>
                      <a:pt x="1435" y="919"/>
                      <a:pt x="1422" y="919"/>
                    </a:cubicBezTo>
                    <a:cubicBezTo>
                      <a:pt x="1409" y="919"/>
                      <a:pt x="1396" y="926"/>
                      <a:pt x="1383" y="939"/>
                    </a:cubicBezTo>
                    <a:cubicBezTo>
                      <a:pt x="1331" y="939"/>
                      <a:pt x="1278" y="939"/>
                      <a:pt x="1252" y="965"/>
                    </a:cubicBezTo>
                    <a:cubicBezTo>
                      <a:pt x="1122" y="1017"/>
                      <a:pt x="1018" y="1069"/>
                      <a:pt x="913" y="1173"/>
                    </a:cubicBezTo>
                    <a:cubicBezTo>
                      <a:pt x="809" y="1252"/>
                      <a:pt x="679" y="1356"/>
                      <a:pt x="600" y="1486"/>
                    </a:cubicBezTo>
                    <a:cubicBezTo>
                      <a:pt x="548" y="1538"/>
                      <a:pt x="496" y="1591"/>
                      <a:pt x="470" y="1617"/>
                    </a:cubicBezTo>
                    <a:lnTo>
                      <a:pt x="470" y="1643"/>
                    </a:lnTo>
                    <a:cubicBezTo>
                      <a:pt x="392" y="1721"/>
                      <a:pt x="340" y="1799"/>
                      <a:pt x="288" y="1903"/>
                    </a:cubicBezTo>
                    <a:cubicBezTo>
                      <a:pt x="209" y="2034"/>
                      <a:pt x="157" y="2164"/>
                      <a:pt x="131" y="2294"/>
                    </a:cubicBezTo>
                    <a:cubicBezTo>
                      <a:pt x="105" y="2451"/>
                      <a:pt x="79" y="2607"/>
                      <a:pt x="53" y="2764"/>
                    </a:cubicBezTo>
                    <a:cubicBezTo>
                      <a:pt x="1" y="3025"/>
                      <a:pt x="27" y="3311"/>
                      <a:pt x="131" y="3572"/>
                    </a:cubicBezTo>
                    <a:cubicBezTo>
                      <a:pt x="183" y="3702"/>
                      <a:pt x="262" y="3807"/>
                      <a:pt x="340" y="3937"/>
                    </a:cubicBezTo>
                    <a:cubicBezTo>
                      <a:pt x="418" y="4041"/>
                      <a:pt x="522" y="4172"/>
                      <a:pt x="627" y="4250"/>
                    </a:cubicBezTo>
                    <a:cubicBezTo>
                      <a:pt x="679" y="4302"/>
                      <a:pt x="757" y="4354"/>
                      <a:pt x="809" y="4380"/>
                    </a:cubicBezTo>
                    <a:lnTo>
                      <a:pt x="861" y="4406"/>
                    </a:lnTo>
                    <a:cubicBezTo>
                      <a:pt x="913" y="4432"/>
                      <a:pt x="992" y="4458"/>
                      <a:pt x="1044" y="4485"/>
                    </a:cubicBezTo>
                    <a:cubicBezTo>
                      <a:pt x="1083" y="4491"/>
                      <a:pt x="1122" y="4494"/>
                      <a:pt x="1161" y="4494"/>
                    </a:cubicBezTo>
                    <a:cubicBezTo>
                      <a:pt x="1277" y="4494"/>
                      <a:pt x="1389" y="4465"/>
                      <a:pt x="1487" y="4406"/>
                    </a:cubicBezTo>
                    <a:cubicBezTo>
                      <a:pt x="1643" y="4354"/>
                      <a:pt x="1774" y="4276"/>
                      <a:pt x="1878" y="4172"/>
                    </a:cubicBezTo>
                    <a:cubicBezTo>
                      <a:pt x="2008" y="4067"/>
                      <a:pt x="2139" y="3963"/>
                      <a:pt x="2243" y="3833"/>
                    </a:cubicBezTo>
                    <a:cubicBezTo>
                      <a:pt x="2399" y="3650"/>
                      <a:pt x="2530" y="3442"/>
                      <a:pt x="2608" y="3207"/>
                    </a:cubicBezTo>
                    <a:cubicBezTo>
                      <a:pt x="2660" y="3181"/>
                      <a:pt x="2686" y="3155"/>
                      <a:pt x="2686" y="3103"/>
                    </a:cubicBezTo>
                    <a:lnTo>
                      <a:pt x="2738" y="3051"/>
                    </a:lnTo>
                    <a:lnTo>
                      <a:pt x="2869" y="2894"/>
                    </a:lnTo>
                    <a:lnTo>
                      <a:pt x="2999" y="2712"/>
                    </a:lnTo>
                    <a:cubicBezTo>
                      <a:pt x="3025" y="2659"/>
                      <a:pt x="3077" y="2581"/>
                      <a:pt x="3129" y="2529"/>
                    </a:cubicBezTo>
                    <a:cubicBezTo>
                      <a:pt x="3156" y="2451"/>
                      <a:pt x="3182" y="2425"/>
                      <a:pt x="3208" y="2399"/>
                    </a:cubicBezTo>
                    <a:cubicBezTo>
                      <a:pt x="3312" y="2242"/>
                      <a:pt x="3390" y="2112"/>
                      <a:pt x="3468" y="1982"/>
                    </a:cubicBezTo>
                    <a:lnTo>
                      <a:pt x="3547" y="1877"/>
                    </a:lnTo>
                    <a:lnTo>
                      <a:pt x="3625" y="1721"/>
                    </a:lnTo>
                    <a:cubicBezTo>
                      <a:pt x="3677" y="1643"/>
                      <a:pt x="3703" y="1591"/>
                      <a:pt x="3729" y="1538"/>
                    </a:cubicBezTo>
                    <a:lnTo>
                      <a:pt x="3781" y="1434"/>
                    </a:lnTo>
                    <a:cubicBezTo>
                      <a:pt x="3833" y="1356"/>
                      <a:pt x="3886" y="1252"/>
                      <a:pt x="3912" y="1147"/>
                    </a:cubicBezTo>
                    <a:cubicBezTo>
                      <a:pt x="3938" y="1095"/>
                      <a:pt x="3964" y="1017"/>
                      <a:pt x="3990" y="939"/>
                    </a:cubicBezTo>
                    <a:cubicBezTo>
                      <a:pt x="3990" y="887"/>
                      <a:pt x="4016" y="808"/>
                      <a:pt x="4016" y="730"/>
                    </a:cubicBezTo>
                    <a:cubicBezTo>
                      <a:pt x="4016" y="704"/>
                      <a:pt x="4016" y="652"/>
                      <a:pt x="4016" y="600"/>
                    </a:cubicBezTo>
                    <a:lnTo>
                      <a:pt x="4016" y="574"/>
                    </a:lnTo>
                    <a:cubicBezTo>
                      <a:pt x="3990" y="522"/>
                      <a:pt x="3990" y="469"/>
                      <a:pt x="3964" y="417"/>
                    </a:cubicBezTo>
                    <a:cubicBezTo>
                      <a:pt x="3912" y="287"/>
                      <a:pt x="3833" y="183"/>
                      <a:pt x="3755" y="78"/>
                    </a:cubicBezTo>
                    <a:lnTo>
                      <a:pt x="3703" y="52"/>
                    </a:lnTo>
                    <a:lnTo>
                      <a:pt x="3651" y="26"/>
                    </a:lnTo>
                    <a:lnTo>
                      <a:pt x="3625" y="26"/>
                    </a:lnTo>
                    <a:cubicBezTo>
                      <a:pt x="3599" y="26"/>
                      <a:pt x="3573" y="26"/>
                      <a:pt x="35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3427200" y="1890050"/>
                <a:ext cx="114100" cy="80200"/>
              </a:xfrm>
              <a:custGeom>
                <a:avLst/>
                <a:gdLst/>
                <a:ahLst/>
                <a:cxnLst/>
                <a:rect l="l" t="t" r="r" b="b"/>
                <a:pathLst>
                  <a:path w="4564" h="3208" extrusionOk="0">
                    <a:moveTo>
                      <a:pt x="3410" y="484"/>
                    </a:moveTo>
                    <a:cubicBezTo>
                      <a:pt x="3509" y="484"/>
                      <a:pt x="3608" y="487"/>
                      <a:pt x="3703" y="496"/>
                    </a:cubicBezTo>
                    <a:cubicBezTo>
                      <a:pt x="3807" y="496"/>
                      <a:pt x="3912" y="496"/>
                      <a:pt x="3990" y="522"/>
                    </a:cubicBezTo>
                    <a:lnTo>
                      <a:pt x="4042" y="548"/>
                    </a:lnTo>
                    <a:cubicBezTo>
                      <a:pt x="4042" y="574"/>
                      <a:pt x="4016" y="600"/>
                      <a:pt x="4016" y="626"/>
                    </a:cubicBezTo>
                    <a:lnTo>
                      <a:pt x="3964" y="704"/>
                    </a:lnTo>
                    <a:cubicBezTo>
                      <a:pt x="3938" y="704"/>
                      <a:pt x="3886" y="730"/>
                      <a:pt x="3860" y="756"/>
                    </a:cubicBezTo>
                    <a:lnTo>
                      <a:pt x="3781" y="782"/>
                    </a:lnTo>
                    <a:lnTo>
                      <a:pt x="3416" y="782"/>
                    </a:lnTo>
                    <a:lnTo>
                      <a:pt x="3234" y="756"/>
                    </a:lnTo>
                    <a:lnTo>
                      <a:pt x="2869" y="756"/>
                    </a:lnTo>
                    <a:cubicBezTo>
                      <a:pt x="2895" y="704"/>
                      <a:pt x="2895" y="652"/>
                      <a:pt x="2869" y="574"/>
                    </a:cubicBezTo>
                    <a:cubicBezTo>
                      <a:pt x="2843" y="548"/>
                      <a:pt x="2843" y="522"/>
                      <a:pt x="2817" y="496"/>
                    </a:cubicBezTo>
                    <a:cubicBezTo>
                      <a:pt x="3008" y="496"/>
                      <a:pt x="3211" y="484"/>
                      <a:pt x="3410" y="484"/>
                    </a:cubicBezTo>
                    <a:close/>
                    <a:moveTo>
                      <a:pt x="2504" y="0"/>
                    </a:moveTo>
                    <a:cubicBezTo>
                      <a:pt x="2165" y="52"/>
                      <a:pt x="1800" y="78"/>
                      <a:pt x="1435" y="105"/>
                    </a:cubicBezTo>
                    <a:cubicBezTo>
                      <a:pt x="1383" y="105"/>
                      <a:pt x="1357" y="131"/>
                      <a:pt x="1305" y="131"/>
                    </a:cubicBezTo>
                    <a:lnTo>
                      <a:pt x="1174" y="131"/>
                    </a:lnTo>
                    <a:cubicBezTo>
                      <a:pt x="1044" y="157"/>
                      <a:pt x="940" y="157"/>
                      <a:pt x="835" y="183"/>
                    </a:cubicBezTo>
                    <a:cubicBezTo>
                      <a:pt x="757" y="209"/>
                      <a:pt x="679" y="235"/>
                      <a:pt x="601" y="287"/>
                    </a:cubicBezTo>
                    <a:cubicBezTo>
                      <a:pt x="522" y="313"/>
                      <a:pt x="444" y="365"/>
                      <a:pt x="392" y="443"/>
                    </a:cubicBezTo>
                    <a:cubicBezTo>
                      <a:pt x="340" y="470"/>
                      <a:pt x="314" y="496"/>
                      <a:pt x="288" y="522"/>
                    </a:cubicBezTo>
                    <a:cubicBezTo>
                      <a:pt x="262" y="548"/>
                      <a:pt x="236" y="600"/>
                      <a:pt x="236" y="626"/>
                    </a:cubicBezTo>
                    <a:lnTo>
                      <a:pt x="210" y="652"/>
                    </a:lnTo>
                    <a:cubicBezTo>
                      <a:pt x="157" y="730"/>
                      <a:pt x="105" y="835"/>
                      <a:pt x="79" y="913"/>
                    </a:cubicBezTo>
                    <a:cubicBezTo>
                      <a:pt x="27" y="1095"/>
                      <a:pt x="1" y="1278"/>
                      <a:pt x="1" y="1486"/>
                    </a:cubicBezTo>
                    <a:cubicBezTo>
                      <a:pt x="1" y="1669"/>
                      <a:pt x="27" y="1877"/>
                      <a:pt x="105" y="2034"/>
                    </a:cubicBezTo>
                    <a:cubicBezTo>
                      <a:pt x="157" y="2138"/>
                      <a:pt x="210" y="2216"/>
                      <a:pt x="262" y="2295"/>
                    </a:cubicBezTo>
                    <a:cubicBezTo>
                      <a:pt x="340" y="2399"/>
                      <a:pt x="392" y="2477"/>
                      <a:pt x="470" y="2555"/>
                    </a:cubicBezTo>
                    <a:cubicBezTo>
                      <a:pt x="627" y="2686"/>
                      <a:pt x="783" y="2816"/>
                      <a:pt x="966" y="2894"/>
                    </a:cubicBezTo>
                    <a:lnTo>
                      <a:pt x="1018" y="2920"/>
                    </a:lnTo>
                    <a:cubicBezTo>
                      <a:pt x="1096" y="2946"/>
                      <a:pt x="1174" y="2972"/>
                      <a:pt x="1226" y="2999"/>
                    </a:cubicBezTo>
                    <a:cubicBezTo>
                      <a:pt x="1305" y="3051"/>
                      <a:pt x="1383" y="3077"/>
                      <a:pt x="1487" y="3077"/>
                    </a:cubicBezTo>
                    <a:lnTo>
                      <a:pt x="1539" y="3077"/>
                    </a:lnTo>
                    <a:lnTo>
                      <a:pt x="1748" y="3129"/>
                    </a:lnTo>
                    <a:cubicBezTo>
                      <a:pt x="1930" y="3181"/>
                      <a:pt x="2139" y="3207"/>
                      <a:pt x="2321" y="3207"/>
                    </a:cubicBezTo>
                    <a:cubicBezTo>
                      <a:pt x="2530" y="3207"/>
                      <a:pt x="2739" y="3181"/>
                      <a:pt x="2921" y="3077"/>
                    </a:cubicBezTo>
                    <a:cubicBezTo>
                      <a:pt x="3104" y="2946"/>
                      <a:pt x="3234" y="2764"/>
                      <a:pt x="3312" y="2555"/>
                    </a:cubicBezTo>
                    <a:cubicBezTo>
                      <a:pt x="3338" y="2451"/>
                      <a:pt x="3364" y="2347"/>
                      <a:pt x="3390" y="2242"/>
                    </a:cubicBezTo>
                    <a:cubicBezTo>
                      <a:pt x="3416" y="2112"/>
                      <a:pt x="3416" y="1982"/>
                      <a:pt x="3390" y="1851"/>
                    </a:cubicBezTo>
                    <a:cubicBezTo>
                      <a:pt x="3390" y="1747"/>
                      <a:pt x="3364" y="1643"/>
                      <a:pt x="3338" y="1539"/>
                    </a:cubicBezTo>
                    <a:cubicBezTo>
                      <a:pt x="3312" y="1460"/>
                      <a:pt x="3286" y="1382"/>
                      <a:pt x="3260" y="1330"/>
                    </a:cubicBezTo>
                    <a:lnTo>
                      <a:pt x="3807" y="1330"/>
                    </a:lnTo>
                    <a:cubicBezTo>
                      <a:pt x="4120" y="1278"/>
                      <a:pt x="4381" y="1069"/>
                      <a:pt x="4511" y="782"/>
                    </a:cubicBezTo>
                    <a:cubicBezTo>
                      <a:pt x="4537" y="704"/>
                      <a:pt x="4564" y="626"/>
                      <a:pt x="4564" y="522"/>
                    </a:cubicBezTo>
                    <a:cubicBezTo>
                      <a:pt x="4564" y="496"/>
                      <a:pt x="4537" y="443"/>
                      <a:pt x="4537" y="417"/>
                    </a:cubicBezTo>
                    <a:cubicBezTo>
                      <a:pt x="4511" y="365"/>
                      <a:pt x="4485" y="339"/>
                      <a:pt x="4485" y="287"/>
                    </a:cubicBezTo>
                    <a:cubicBezTo>
                      <a:pt x="4433" y="235"/>
                      <a:pt x="4381" y="183"/>
                      <a:pt x="4303" y="131"/>
                    </a:cubicBezTo>
                    <a:lnTo>
                      <a:pt x="4251" y="105"/>
                    </a:lnTo>
                    <a:lnTo>
                      <a:pt x="4277" y="105"/>
                    </a:lnTo>
                    <a:cubicBezTo>
                      <a:pt x="4225" y="78"/>
                      <a:pt x="4172" y="52"/>
                      <a:pt x="4120" y="52"/>
                    </a:cubicBezTo>
                    <a:cubicBezTo>
                      <a:pt x="4042" y="26"/>
                      <a:pt x="3964" y="26"/>
                      <a:pt x="3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3457850" y="1897875"/>
                <a:ext cx="72375" cy="37175"/>
              </a:xfrm>
              <a:custGeom>
                <a:avLst/>
                <a:gdLst/>
                <a:ahLst/>
                <a:cxnLst/>
                <a:rect l="l" t="t" r="r" b="b"/>
                <a:pathLst>
                  <a:path w="2895" h="1487" extrusionOk="0">
                    <a:moveTo>
                      <a:pt x="1643" y="0"/>
                    </a:moveTo>
                    <a:cubicBezTo>
                      <a:pt x="1513" y="0"/>
                      <a:pt x="1356" y="26"/>
                      <a:pt x="1226" y="78"/>
                    </a:cubicBezTo>
                    <a:cubicBezTo>
                      <a:pt x="1148" y="78"/>
                      <a:pt x="1095" y="104"/>
                      <a:pt x="1043" y="130"/>
                    </a:cubicBezTo>
                    <a:cubicBezTo>
                      <a:pt x="965" y="157"/>
                      <a:pt x="913" y="183"/>
                      <a:pt x="887" y="235"/>
                    </a:cubicBezTo>
                    <a:cubicBezTo>
                      <a:pt x="835" y="261"/>
                      <a:pt x="782" y="287"/>
                      <a:pt x="756" y="339"/>
                    </a:cubicBezTo>
                    <a:cubicBezTo>
                      <a:pt x="730" y="365"/>
                      <a:pt x="704" y="417"/>
                      <a:pt x="678" y="469"/>
                    </a:cubicBezTo>
                    <a:lnTo>
                      <a:pt x="652" y="469"/>
                    </a:lnTo>
                    <a:lnTo>
                      <a:pt x="391" y="522"/>
                    </a:lnTo>
                    <a:cubicBezTo>
                      <a:pt x="339" y="522"/>
                      <a:pt x="287" y="548"/>
                      <a:pt x="235" y="600"/>
                    </a:cubicBezTo>
                    <a:cubicBezTo>
                      <a:pt x="157" y="652"/>
                      <a:pt x="105" y="704"/>
                      <a:pt x="52" y="782"/>
                    </a:cubicBezTo>
                    <a:cubicBezTo>
                      <a:pt x="26" y="887"/>
                      <a:pt x="0" y="1017"/>
                      <a:pt x="26" y="1121"/>
                    </a:cubicBezTo>
                    <a:cubicBezTo>
                      <a:pt x="79" y="1226"/>
                      <a:pt x="157" y="1330"/>
                      <a:pt x="261" y="1382"/>
                    </a:cubicBezTo>
                    <a:cubicBezTo>
                      <a:pt x="444" y="1460"/>
                      <a:pt x="626" y="1486"/>
                      <a:pt x="809" y="1486"/>
                    </a:cubicBezTo>
                    <a:lnTo>
                      <a:pt x="1095" y="1486"/>
                    </a:lnTo>
                    <a:cubicBezTo>
                      <a:pt x="1200" y="1486"/>
                      <a:pt x="1356" y="1486"/>
                      <a:pt x="1460" y="1460"/>
                    </a:cubicBezTo>
                    <a:cubicBezTo>
                      <a:pt x="1721" y="1434"/>
                      <a:pt x="1982" y="1382"/>
                      <a:pt x="2216" y="1304"/>
                    </a:cubicBezTo>
                    <a:lnTo>
                      <a:pt x="2373" y="1252"/>
                    </a:lnTo>
                    <a:lnTo>
                      <a:pt x="2503" y="1226"/>
                    </a:lnTo>
                    <a:cubicBezTo>
                      <a:pt x="2581" y="1173"/>
                      <a:pt x="2660" y="1121"/>
                      <a:pt x="2738" y="1043"/>
                    </a:cubicBezTo>
                    <a:cubicBezTo>
                      <a:pt x="2764" y="1017"/>
                      <a:pt x="2790" y="965"/>
                      <a:pt x="2816" y="939"/>
                    </a:cubicBezTo>
                    <a:cubicBezTo>
                      <a:pt x="2842" y="887"/>
                      <a:pt x="2842" y="834"/>
                      <a:pt x="2868" y="756"/>
                    </a:cubicBezTo>
                    <a:cubicBezTo>
                      <a:pt x="2894" y="652"/>
                      <a:pt x="2868" y="574"/>
                      <a:pt x="2842" y="469"/>
                    </a:cubicBezTo>
                    <a:cubicBezTo>
                      <a:pt x="2816" y="417"/>
                      <a:pt x="2816" y="391"/>
                      <a:pt x="2790" y="339"/>
                    </a:cubicBezTo>
                    <a:cubicBezTo>
                      <a:pt x="2738" y="261"/>
                      <a:pt x="2660" y="183"/>
                      <a:pt x="2555" y="130"/>
                    </a:cubicBezTo>
                    <a:cubicBezTo>
                      <a:pt x="2477" y="104"/>
                      <a:pt x="2425" y="78"/>
                      <a:pt x="2373" y="78"/>
                    </a:cubicBezTo>
                    <a:cubicBezTo>
                      <a:pt x="2295" y="52"/>
                      <a:pt x="2216" y="26"/>
                      <a:pt x="2164" y="26"/>
                    </a:cubicBezTo>
                    <a:lnTo>
                      <a:pt x="18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1009675" y="3664400"/>
                <a:ext cx="106275" cy="104150"/>
              </a:xfrm>
              <a:custGeom>
                <a:avLst/>
                <a:gdLst/>
                <a:ahLst/>
                <a:cxnLst/>
                <a:rect l="l" t="t" r="r" b="b"/>
                <a:pathLst>
                  <a:path w="4251" h="4166" extrusionOk="0">
                    <a:moveTo>
                      <a:pt x="1930" y="1"/>
                    </a:moveTo>
                    <a:cubicBezTo>
                      <a:pt x="1806" y="1"/>
                      <a:pt x="1682" y="7"/>
                      <a:pt x="1565" y="20"/>
                    </a:cubicBezTo>
                    <a:cubicBezTo>
                      <a:pt x="1513" y="20"/>
                      <a:pt x="1435" y="20"/>
                      <a:pt x="1382" y="46"/>
                    </a:cubicBezTo>
                    <a:cubicBezTo>
                      <a:pt x="1226" y="46"/>
                      <a:pt x="1096" y="99"/>
                      <a:pt x="939" y="151"/>
                    </a:cubicBezTo>
                    <a:cubicBezTo>
                      <a:pt x="809" y="229"/>
                      <a:pt x="652" y="307"/>
                      <a:pt x="522" y="385"/>
                    </a:cubicBezTo>
                    <a:cubicBezTo>
                      <a:pt x="418" y="464"/>
                      <a:pt x="313" y="542"/>
                      <a:pt x="209" y="646"/>
                    </a:cubicBezTo>
                    <a:cubicBezTo>
                      <a:pt x="183" y="698"/>
                      <a:pt x="131" y="750"/>
                      <a:pt x="105" y="829"/>
                    </a:cubicBezTo>
                    <a:cubicBezTo>
                      <a:pt x="53" y="881"/>
                      <a:pt x="27" y="985"/>
                      <a:pt x="1" y="1063"/>
                    </a:cubicBezTo>
                    <a:cubicBezTo>
                      <a:pt x="1" y="1089"/>
                      <a:pt x="1" y="1142"/>
                      <a:pt x="1" y="1168"/>
                    </a:cubicBezTo>
                    <a:cubicBezTo>
                      <a:pt x="27" y="1194"/>
                      <a:pt x="27" y="1246"/>
                      <a:pt x="53" y="1298"/>
                    </a:cubicBezTo>
                    <a:cubicBezTo>
                      <a:pt x="79" y="1350"/>
                      <a:pt x="105" y="1428"/>
                      <a:pt x="131" y="1480"/>
                    </a:cubicBezTo>
                    <a:lnTo>
                      <a:pt x="131" y="1507"/>
                    </a:lnTo>
                    <a:cubicBezTo>
                      <a:pt x="261" y="1715"/>
                      <a:pt x="470" y="1898"/>
                      <a:pt x="705" y="2002"/>
                    </a:cubicBezTo>
                    <a:lnTo>
                      <a:pt x="783" y="2054"/>
                    </a:lnTo>
                    <a:cubicBezTo>
                      <a:pt x="861" y="2080"/>
                      <a:pt x="939" y="2106"/>
                      <a:pt x="1017" y="2132"/>
                    </a:cubicBezTo>
                    <a:lnTo>
                      <a:pt x="965" y="2184"/>
                    </a:lnTo>
                    <a:cubicBezTo>
                      <a:pt x="887" y="2289"/>
                      <a:pt x="783" y="2393"/>
                      <a:pt x="705" y="2523"/>
                    </a:cubicBezTo>
                    <a:cubicBezTo>
                      <a:pt x="600" y="2654"/>
                      <a:pt x="496" y="2810"/>
                      <a:pt x="444" y="2967"/>
                    </a:cubicBezTo>
                    <a:cubicBezTo>
                      <a:pt x="418" y="3175"/>
                      <a:pt x="444" y="3410"/>
                      <a:pt x="574" y="3566"/>
                    </a:cubicBezTo>
                    <a:cubicBezTo>
                      <a:pt x="600" y="3618"/>
                      <a:pt x="626" y="3644"/>
                      <a:pt x="652" y="3670"/>
                    </a:cubicBezTo>
                    <a:lnTo>
                      <a:pt x="757" y="3775"/>
                    </a:lnTo>
                    <a:cubicBezTo>
                      <a:pt x="835" y="3827"/>
                      <a:pt x="887" y="3879"/>
                      <a:pt x="965" y="3931"/>
                    </a:cubicBezTo>
                    <a:lnTo>
                      <a:pt x="991" y="3931"/>
                    </a:lnTo>
                    <a:cubicBezTo>
                      <a:pt x="1017" y="3957"/>
                      <a:pt x="1070" y="3983"/>
                      <a:pt x="1122" y="4009"/>
                    </a:cubicBezTo>
                    <a:cubicBezTo>
                      <a:pt x="1174" y="4035"/>
                      <a:pt x="1226" y="4062"/>
                      <a:pt x="1278" y="4062"/>
                    </a:cubicBezTo>
                    <a:cubicBezTo>
                      <a:pt x="1382" y="4114"/>
                      <a:pt x="1487" y="4114"/>
                      <a:pt x="1591" y="4140"/>
                    </a:cubicBezTo>
                    <a:cubicBezTo>
                      <a:pt x="1695" y="4140"/>
                      <a:pt x="1774" y="4166"/>
                      <a:pt x="1878" y="4166"/>
                    </a:cubicBezTo>
                    <a:lnTo>
                      <a:pt x="2165" y="4166"/>
                    </a:lnTo>
                    <a:cubicBezTo>
                      <a:pt x="2373" y="4140"/>
                      <a:pt x="2582" y="4062"/>
                      <a:pt x="2738" y="3931"/>
                    </a:cubicBezTo>
                    <a:cubicBezTo>
                      <a:pt x="2842" y="3879"/>
                      <a:pt x="2947" y="3801"/>
                      <a:pt x="3051" y="3723"/>
                    </a:cubicBezTo>
                    <a:cubicBezTo>
                      <a:pt x="3077" y="3749"/>
                      <a:pt x="3103" y="3775"/>
                      <a:pt x="3129" y="3775"/>
                    </a:cubicBezTo>
                    <a:cubicBezTo>
                      <a:pt x="3168" y="3801"/>
                      <a:pt x="3207" y="3814"/>
                      <a:pt x="3243" y="3814"/>
                    </a:cubicBezTo>
                    <a:cubicBezTo>
                      <a:pt x="3279" y="3814"/>
                      <a:pt x="3312" y="3801"/>
                      <a:pt x="3338" y="3775"/>
                    </a:cubicBezTo>
                    <a:cubicBezTo>
                      <a:pt x="3416" y="3775"/>
                      <a:pt x="3468" y="3723"/>
                      <a:pt x="3494" y="3670"/>
                    </a:cubicBezTo>
                    <a:cubicBezTo>
                      <a:pt x="3546" y="3488"/>
                      <a:pt x="3625" y="3305"/>
                      <a:pt x="3729" y="3097"/>
                    </a:cubicBezTo>
                    <a:lnTo>
                      <a:pt x="3755" y="2993"/>
                    </a:lnTo>
                    <a:cubicBezTo>
                      <a:pt x="3807" y="2914"/>
                      <a:pt x="3833" y="2836"/>
                      <a:pt x="3859" y="2732"/>
                    </a:cubicBezTo>
                    <a:cubicBezTo>
                      <a:pt x="3937" y="2602"/>
                      <a:pt x="4016" y="2471"/>
                      <a:pt x="4068" y="2341"/>
                    </a:cubicBezTo>
                    <a:cubicBezTo>
                      <a:pt x="4120" y="2158"/>
                      <a:pt x="4172" y="2002"/>
                      <a:pt x="4198" y="1845"/>
                    </a:cubicBezTo>
                    <a:cubicBezTo>
                      <a:pt x="4198" y="1793"/>
                      <a:pt x="4198" y="1767"/>
                      <a:pt x="4198" y="1715"/>
                    </a:cubicBezTo>
                    <a:cubicBezTo>
                      <a:pt x="4224" y="1559"/>
                      <a:pt x="4250" y="1376"/>
                      <a:pt x="4250" y="1194"/>
                    </a:cubicBezTo>
                    <a:cubicBezTo>
                      <a:pt x="4224" y="1142"/>
                      <a:pt x="4224" y="1089"/>
                      <a:pt x="4224" y="1063"/>
                    </a:cubicBezTo>
                    <a:lnTo>
                      <a:pt x="4172" y="933"/>
                    </a:lnTo>
                    <a:cubicBezTo>
                      <a:pt x="4120" y="855"/>
                      <a:pt x="4068" y="750"/>
                      <a:pt x="4016" y="672"/>
                    </a:cubicBezTo>
                    <a:cubicBezTo>
                      <a:pt x="3885" y="516"/>
                      <a:pt x="3729" y="385"/>
                      <a:pt x="3546" y="281"/>
                    </a:cubicBezTo>
                    <a:lnTo>
                      <a:pt x="3468" y="255"/>
                    </a:lnTo>
                    <a:lnTo>
                      <a:pt x="3468" y="307"/>
                    </a:lnTo>
                    <a:cubicBezTo>
                      <a:pt x="3364" y="229"/>
                      <a:pt x="3234" y="203"/>
                      <a:pt x="3129" y="151"/>
                    </a:cubicBezTo>
                    <a:lnTo>
                      <a:pt x="3103" y="151"/>
                    </a:lnTo>
                    <a:cubicBezTo>
                      <a:pt x="2842" y="73"/>
                      <a:pt x="2556" y="20"/>
                      <a:pt x="2295" y="20"/>
                    </a:cubicBezTo>
                    <a:cubicBezTo>
                      <a:pt x="2178" y="7"/>
                      <a:pt x="2054" y="1"/>
                      <a:pt x="19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1672550" y="3516950"/>
                <a:ext cx="133000" cy="122550"/>
              </a:xfrm>
              <a:custGeom>
                <a:avLst/>
                <a:gdLst/>
                <a:ahLst/>
                <a:cxnLst/>
                <a:rect l="l" t="t" r="r" b="b"/>
                <a:pathLst>
                  <a:path w="5320" h="4902" extrusionOk="0">
                    <a:moveTo>
                      <a:pt x="2295" y="0"/>
                    </a:moveTo>
                    <a:lnTo>
                      <a:pt x="2191" y="26"/>
                    </a:lnTo>
                    <a:lnTo>
                      <a:pt x="2061" y="52"/>
                    </a:lnTo>
                    <a:cubicBezTo>
                      <a:pt x="1930" y="104"/>
                      <a:pt x="1826" y="156"/>
                      <a:pt x="1748" y="261"/>
                    </a:cubicBezTo>
                    <a:cubicBezTo>
                      <a:pt x="1696" y="287"/>
                      <a:pt x="1643" y="339"/>
                      <a:pt x="1617" y="365"/>
                    </a:cubicBezTo>
                    <a:cubicBezTo>
                      <a:pt x="1565" y="417"/>
                      <a:pt x="1513" y="495"/>
                      <a:pt x="1487" y="548"/>
                    </a:cubicBezTo>
                    <a:cubicBezTo>
                      <a:pt x="1435" y="652"/>
                      <a:pt x="1383" y="756"/>
                      <a:pt x="1383" y="860"/>
                    </a:cubicBezTo>
                    <a:cubicBezTo>
                      <a:pt x="1383" y="991"/>
                      <a:pt x="1383" y="1095"/>
                      <a:pt x="1435" y="1225"/>
                    </a:cubicBezTo>
                    <a:cubicBezTo>
                      <a:pt x="1461" y="1330"/>
                      <a:pt x="1513" y="1434"/>
                      <a:pt x="1591" y="1538"/>
                    </a:cubicBezTo>
                    <a:lnTo>
                      <a:pt x="1435" y="1538"/>
                    </a:lnTo>
                    <a:cubicBezTo>
                      <a:pt x="1331" y="1564"/>
                      <a:pt x="1200" y="1564"/>
                      <a:pt x="1096" y="1590"/>
                    </a:cubicBezTo>
                    <a:lnTo>
                      <a:pt x="1018" y="1590"/>
                    </a:lnTo>
                    <a:cubicBezTo>
                      <a:pt x="966" y="1590"/>
                      <a:pt x="887" y="1617"/>
                      <a:pt x="835" y="1643"/>
                    </a:cubicBezTo>
                    <a:cubicBezTo>
                      <a:pt x="705" y="1721"/>
                      <a:pt x="601" y="1799"/>
                      <a:pt x="496" y="1903"/>
                    </a:cubicBezTo>
                    <a:cubicBezTo>
                      <a:pt x="262" y="2112"/>
                      <a:pt x="79" y="2373"/>
                      <a:pt x="27" y="2685"/>
                    </a:cubicBezTo>
                    <a:cubicBezTo>
                      <a:pt x="1" y="2738"/>
                      <a:pt x="1" y="2816"/>
                      <a:pt x="1" y="2868"/>
                    </a:cubicBezTo>
                    <a:cubicBezTo>
                      <a:pt x="1" y="2894"/>
                      <a:pt x="1" y="2920"/>
                      <a:pt x="1" y="2972"/>
                    </a:cubicBezTo>
                    <a:cubicBezTo>
                      <a:pt x="27" y="2998"/>
                      <a:pt x="27" y="3050"/>
                      <a:pt x="53" y="3103"/>
                    </a:cubicBezTo>
                    <a:cubicBezTo>
                      <a:pt x="79" y="3155"/>
                      <a:pt x="105" y="3233"/>
                      <a:pt x="157" y="3285"/>
                    </a:cubicBezTo>
                    <a:cubicBezTo>
                      <a:pt x="183" y="3337"/>
                      <a:pt x="236" y="3389"/>
                      <a:pt x="288" y="3468"/>
                    </a:cubicBezTo>
                    <a:lnTo>
                      <a:pt x="314" y="3494"/>
                    </a:lnTo>
                    <a:cubicBezTo>
                      <a:pt x="392" y="3598"/>
                      <a:pt x="496" y="3676"/>
                      <a:pt x="601" y="3780"/>
                    </a:cubicBezTo>
                    <a:cubicBezTo>
                      <a:pt x="653" y="3807"/>
                      <a:pt x="705" y="3859"/>
                      <a:pt x="783" y="3911"/>
                    </a:cubicBezTo>
                    <a:lnTo>
                      <a:pt x="835" y="3937"/>
                    </a:lnTo>
                    <a:cubicBezTo>
                      <a:pt x="913" y="3963"/>
                      <a:pt x="966" y="3989"/>
                      <a:pt x="1044" y="4015"/>
                    </a:cubicBezTo>
                    <a:cubicBezTo>
                      <a:pt x="1096" y="4015"/>
                      <a:pt x="1174" y="4041"/>
                      <a:pt x="1226" y="4041"/>
                    </a:cubicBezTo>
                    <a:lnTo>
                      <a:pt x="1461" y="4041"/>
                    </a:lnTo>
                    <a:cubicBezTo>
                      <a:pt x="1617" y="4015"/>
                      <a:pt x="1774" y="3963"/>
                      <a:pt x="1904" y="3885"/>
                    </a:cubicBezTo>
                    <a:cubicBezTo>
                      <a:pt x="1982" y="3859"/>
                      <a:pt x="2035" y="3807"/>
                      <a:pt x="2113" y="3780"/>
                    </a:cubicBezTo>
                    <a:cubicBezTo>
                      <a:pt x="2113" y="3833"/>
                      <a:pt x="2139" y="3885"/>
                      <a:pt x="2139" y="3937"/>
                    </a:cubicBezTo>
                    <a:cubicBezTo>
                      <a:pt x="2165" y="3989"/>
                      <a:pt x="2191" y="4067"/>
                      <a:pt x="2217" y="4119"/>
                    </a:cubicBezTo>
                    <a:cubicBezTo>
                      <a:pt x="2243" y="4172"/>
                      <a:pt x="2295" y="4224"/>
                      <a:pt x="2321" y="4250"/>
                    </a:cubicBezTo>
                    <a:cubicBezTo>
                      <a:pt x="2373" y="4328"/>
                      <a:pt x="2426" y="4380"/>
                      <a:pt x="2478" y="4432"/>
                    </a:cubicBezTo>
                    <a:cubicBezTo>
                      <a:pt x="2608" y="4563"/>
                      <a:pt x="2712" y="4641"/>
                      <a:pt x="2843" y="4719"/>
                    </a:cubicBezTo>
                    <a:lnTo>
                      <a:pt x="2973" y="4797"/>
                    </a:lnTo>
                    <a:cubicBezTo>
                      <a:pt x="3051" y="4823"/>
                      <a:pt x="3130" y="4849"/>
                      <a:pt x="3208" y="4876"/>
                    </a:cubicBezTo>
                    <a:cubicBezTo>
                      <a:pt x="3234" y="4902"/>
                      <a:pt x="3260" y="4902"/>
                      <a:pt x="3286" y="4902"/>
                    </a:cubicBezTo>
                    <a:lnTo>
                      <a:pt x="3416" y="4902"/>
                    </a:lnTo>
                    <a:cubicBezTo>
                      <a:pt x="3495" y="4902"/>
                      <a:pt x="3573" y="4876"/>
                      <a:pt x="3651" y="4849"/>
                    </a:cubicBezTo>
                    <a:cubicBezTo>
                      <a:pt x="3703" y="4849"/>
                      <a:pt x="3729" y="4823"/>
                      <a:pt x="3781" y="4797"/>
                    </a:cubicBezTo>
                    <a:lnTo>
                      <a:pt x="3834" y="4771"/>
                    </a:lnTo>
                    <a:cubicBezTo>
                      <a:pt x="3886" y="4745"/>
                      <a:pt x="3938" y="4719"/>
                      <a:pt x="3990" y="4667"/>
                    </a:cubicBezTo>
                    <a:cubicBezTo>
                      <a:pt x="4094" y="4589"/>
                      <a:pt x="4199" y="4484"/>
                      <a:pt x="4277" y="4354"/>
                    </a:cubicBezTo>
                    <a:cubicBezTo>
                      <a:pt x="4355" y="4224"/>
                      <a:pt x="4407" y="4093"/>
                      <a:pt x="4433" y="3963"/>
                    </a:cubicBezTo>
                    <a:cubicBezTo>
                      <a:pt x="4459" y="3859"/>
                      <a:pt x="4485" y="3754"/>
                      <a:pt x="4485" y="3650"/>
                    </a:cubicBezTo>
                    <a:cubicBezTo>
                      <a:pt x="4485" y="3546"/>
                      <a:pt x="4485" y="3468"/>
                      <a:pt x="4485" y="3363"/>
                    </a:cubicBezTo>
                    <a:cubicBezTo>
                      <a:pt x="4459" y="3285"/>
                      <a:pt x="4433" y="3207"/>
                      <a:pt x="4433" y="3129"/>
                    </a:cubicBezTo>
                    <a:cubicBezTo>
                      <a:pt x="4407" y="3050"/>
                      <a:pt x="4355" y="2972"/>
                      <a:pt x="4329" y="2894"/>
                    </a:cubicBezTo>
                    <a:cubicBezTo>
                      <a:pt x="4459" y="2816"/>
                      <a:pt x="4616" y="2712"/>
                      <a:pt x="4746" y="2607"/>
                    </a:cubicBezTo>
                    <a:cubicBezTo>
                      <a:pt x="4824" y="2529"/>
                      <a:pt x="4929" y="2451"/>
                      <a:pt x="5007" y="2347"/>
                    </a:cubicBezTo>
                    <a:cubicBezTo>
                      <a:pt x="5085" y="2242"/>
                      <a:pt x="5137" y="2112"/>
                      <a:pt x="5189" y="2008"/>
                    </a:cubicBezTo>
                    <a:cubicBezTo>
                      <a:pt x="5241" y="1877"/>
                      <a:pt x="5294" y="1747"/>
                      <a:pt x="5320" y="1617"/>
                    </a:cubicBezTo>
                    <a:cubicBezTo>
                      <a:pt x="5320" y="1486"/>
                      <a:pt x="5320" y="1356"/>
                      <a:pt x="5267" y="1225"/>
                    </a:cubicBezTo>
                    <a:cubicBezTo>
                      <a:pt x="5241" y="1121"/>
                      <a:pt x="5163" y="1043"/>
                      <a:pt x="5085" y="965"/>
                    </a:cubicBezTo>
                    <a:cubicBezTo>
                      <a:pt x="5059" y="939"/>
                      <a:pt x="5007" y="913"/>
                      <a:pt x="4981" y="887"/>
                    </a:cubicBezTo>
                    <a:lnTo>
                      <a:pt x="4955" y="913"/>
                    </a:lnTo>
                    <a:lnTo>
                      <a:pt x="4902" y="887"/>
                    </a:lnTo>
                    <a:cubicBezTo>
                      <a:pt x="4824" y="834"/>
                      <a:pt x="4746" y="834"/>
                      <a:pt x="4668" y="834"/>
                    </a:cubicBezTo>
                    <a:cubicBezTo>
                      <a:pt x="4459" y="860"/>
                      <a:pt x="4277" y="913"/>
                      <a:pt x="4120" y="1017"/>
                    </a:cubicBezTo>
                    <a:cubicBezTo>
                      <a:pt x="3990" y="1121"/>
                      <a:pt x="3860" y="1199"/>
                      <a:pt x="3729" y="1304"/>
                    </a:cubicBezTo>
                    <a:cubicBezTo>
                      <a:pt x="3703" y="1225"/>
                      <a:pt x="3677" y="1147"/>
                      <a:pt x="3625" y="1043"/>
                    </a:cubicBezTo>
                    <a:cubicBezTo>
                      <a:pt x="3599" y="939"/>
                      <a:pt x="3573" y="939"/>
                      <a:pt x="3547" y="887"/>
                    </a:cubicBezTo>
                    <a:cubicBezTo>
                      <a:pt x="3495" y="782"/>
                      <a:pt x="3442" y="704"/>
                      <a:pt x="3390" y="626"/>
                    </a:cubicBezTo>
                    <a:cubicBezTo>
                      <a:pt x="3312" y="521"/>
                      <a:pt x="3208" y="443"/>
                      <a:pt x="3130" y="365"/>
                    </a:cubicBezTo>
                    <a:cubicBezTo>
                      <a:pt x="3025" y="287"/>
                      <a:pt x="2947" y="209"/>
                      <a:pt x="2843" y="156"/>
                    </a:cubicBezTo>
                    <a:lnTo>
                      <a:pt x="2738" y="104"/>
                    </a:lnTo>
                    <a:cubicBezTo>
                      <a:pt x="2660" y="52"/>
                      <a:pt x="2556" y="26"/>
                      <a:pt x="2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1978900" y="3302650"/>
                <a:ext cx="104975" cy="75725"/>
              </a:xfrm>
              <a:custGeom>
                <a:avLst/>
                <a:gdLst/>
                <a:ahLst/>
                <a:cxnLst/>
                <a:rect l="l" t="t" r="r" b="b"/>
                <a:pathLst>
                  <a:path w="4199" h="3029" extrusionOk="0">
                    <a:moveTo>
                      <a:pt x="3693" y="1"/>
                    </a:moveTo>
                    <a:cubicBezTo>
                      <a:pt x="3657" y="1"/>
                      <a:pt x="3625" y="7"/>
                      <a:pt x="3599" y="20"/>
                    </a:cubicBezTo>
                    <a:cubicBezTo>
                      <a:pt x="3494" y="20"/>
                      <a:pt x="3416" y="47"/>
                      <a:pt x="3364" y="73"/>
                    </a:cubicBezTo>
                    <a:cubicBezTo>
                      <a:pt x="3234" y="125"/>
                      <a:pt x="3103" y="203"/>
                      <a:pt x="2999" y="307"/>
                    </a:cubicBezTo>
                    <a:lnTo>
                      <a:pt x="2947" y="333"/>
                    </a:lnTo>
                    <a:lnTo>
                      <a:pt x="2843" y="438"/>
                    </a:lnTo>
                    <a:cubicBezTo>
                      <a:pt x="2738" y="516"/>
                      <a:pt x="2660" y="594"/>
                      <a:pt x="2582" y="672"/>
                    </a:cubicBezTo>
                    <a:lnTo>
                      <a:pt x="2530" y="750"/>
                    </a:lnTo>
                    <a:cubicBezTo>
                      <a:pt x="2504" y="672"/>
                      <a:pt x="2478" y="594"/>
                      <a:pt x="2452" y="516"/>
                    </a:cubicBezTo>
                    <a:cubicBezTo>
                      <a:pt x="2452" y="490"/>
                      <a:pt x="2425" y="464"/>
                      <a:pt x="2399" y="412"/>
                    </a:cubicBezTo>
                    <a:cubicBezTo>
                      <a:pt x="2399" y="385"/>
                      <a:pt x="2373" y="359"/>
                      <a:pt x="2347" y="333"/>
                    </a:cubicBezTo>
                    <a:cubicBezTo>
                      <a:pt x="2295" y="281"/>
                      <a:pt x="2217" y="229"/>
                      <a:pt x="2139" y="177"/>
                    </a:cubicBezTo>
                    <a:lnTo>
                      <a:pt x="2113" y="177"/>
                    </a:lnTo>
                    <a:cubicBezTo>
                      <a:pt x="2060" y="125"/>
                      <a:pt x="1982" y="125"/>
                      <a:pt x="1930" y="99"/>
                    </a:cubicBezTo>
                    <a:cubicBezTo>
                      <a:pt x="1852" y="73"/>
                      <a:pt x="1774" y="73"/>
                      <a:pt x="1669" y="73"/>
                    </a:cubicBezTo>
                    <a:cubicBezTo>
                      <a:pt x="1617" y="73"/>
                      <a:pt x="1539" y="99"/>
                      <a:pt x="1461" y="125"/>
                    </a:cubicBezTo>
                    <a:cubicBezTo>
                      <a:pt x="1409" y="125"/>
                      <a:pt x="1330" y="151"/>
                      <a:pt x="1278" y="203"/>
                    </a:cubicBezTo>
                    <a:lnTo>
                      <a:pt x="1252" y="203"/>
                    </a:lnTo>
                    <a:cubicBezTo>
                      <a:pt x="1122" y="281"/>
                      <a:pt x="992" y="385"/>
                      <a:pt x="887" y="516"/>
                    </a:cubicBezTo>
                    <a:cubicBezTo>
                      <a:pt x="783" y="594"/>
                      <a:pt x="705" y="698"/>
                      <a:pt x="600" y="829"/>
                    </a:cubicBezTo>
                    <a:cubicBezTo>
                      <a:pt x="574" y="881"/>
                      <a:pt x="522" y="933"/>
                      <a:pt x="496" y="985"/>
                    </a:cubicBezTo>
                    <a:cubicBezTo>
                      <a:pt x="444" y="1037"/>
                      <a:pt x="444" y="1037"/>
                      <a:pt x="418" y="1089"/>
                    </a:cubicBezTo>
                    <a:lnTo>
                      <a:pt x="392" y="1142"/>
                    </a:lnTo>
                    <a:cubicBezTo>
                      <a:pt x="314" y="1246"/>
                      <a:pt x="235" y="1350"/>
                      <a:pt x="183" y="1454"/>
                    </a:cubicBezTo>
                    <a:cubicBezTo>
                      <a:pt x="105" y="1585"/>
                      <a:pt x="79" y="1715"/>
                      <a:pt x="27" y="1872"/>
                    </a:cubicBezTo>
                    <a:cubicBezTo>
                      <a:pt x="1" y="2028"/>
                      <a:pt x="1" y="2210"/>
                      <a:pt x="27" y="2367"/>
                    </a:cubicBezTo>
                    <a:cubicBezTo>
                      <a:pt x="53" y="2445"/>
                      <a:pt x="79" y="2497"/>
                      <a:pt x="105" y="2575"/>
                    </a:cubicBezTo>
                    <a:cubicBezTo>
                      <a:pt x="157" y="2628"/>
                      <a:pt x="183" y="2680"/>
                      <a:pt x="235" y="2732"/>
                    </a:cubicBezTo>
                    <a:cubicBezTo>
                      <a:pt x="288" y="2784"/>
                      <a:pt x="366" y="2836"/>
                      <a:pt x="418" y="2862"/>
                    </a:cubicBezTo>
                    <a:lnTo>
                      <a:pt x="470" y="2888"/>
                    </a:lnTo>
                    <a:cubicBezTo>
                      <a:pt x="522" y="2914"/>
                      <a:pt x="600" y="2940"/>
                      <a:pt x="679" y="2967"/>
                    </a:cubicBezTo>
                    <a:cubicBezTo>
                      <a:pt x="812" y="3005"/>
                      <a:pt x="960" y="3029"/>
                      <a:pt x="1111" y="3029"/>
                    </a:cubicBezTo>
                    <a:cubicBezTo>
                      <a:pt x="1167" y="3029"/>
                      <a:pt x="1222" y="3026"/>
                      <a:pt x="1278" y="3019"/>
                    </a:cubicBezTo>
                    <a:cubicBezTo>
                      <a:pt x="1461" y="3019"/>
                      <a:pt x="1643" y="2967"/>
                      <a:pt x="1800" y="2888"/>
                    </a:cubicBezTo>
                    <a:cubicBezTo>
                      <a:pt x="1852" y="2888"/>
                      <a:pt x="1878" y="2888"/>
                      <a:pt x="1930" y="2862"/>
                    </a:cubicBezTo>
                    <a:cubicBezTo>
                      <a:pt x="2243" y="2628"/>
                      <a:pt x="2504" y="2419"/>
                      <a:pt x="2712" y="2237"/>
                    </a:cubicBezTo>
                    <a:cubicBezTo>
                      <a:pt x="2947" y="2054"/>
                      <a:pt x="3129" y="1845"/>
                      <a:pt x="3312" y="1663"/>
                    </a:cubicBezTo>
                    <a:lnTo>
                      <a:pt x="3442" y="1533"/>
                    </a:lnTo>
                    <a:lnTo>
                      <a:pt x="3599" y="1376"/>
                    </a:lnTo>
                    <a:cubicBezTo>
                      <a:pt x="3651" y="1324"/>
                      <a:pt x="3703" y="1272"/>
                      <a:pt x="3755" y="1220"/>
                    </a:cubicBezTo>
                    <a:cubicBezTo>
                      <a:pt x="3781" y="1168"/>
                      <a:pt x="3807" y="1168"/>
                      <a:pt x="3833" y="1115"/>
                    </a:cubicBezTo>
                    <a:cubicBezTo>
                      <a:pt x="3938" y="1011"/>
                      <a:pt x="4016" y="881"/>
                      <a:pt x="4094" y="750"/>
                    </a:cubicBezTo>
                    <a:cubicBezTo>
                      <a:pt x="4120" y="672"/>
                      <a:pt x="4146" y="620"/>
                      <a:pt x="4172" y="542"/>
                    </a:cubicBezTo>
                    <a:cubicBezTo>
                      <a:pt x="4198" y="464"/>
                      <a:pt x="4198" y="385"/>
                      <a:pt x="4172" y="307"/>
                    </a:cubicBezTo>
                    <a:cubicBezTo>
                      <a:pt x="4172" y="255"/>
                      <a:pt x="4146" y="229"/>
                      <a:pt x="4120" y="203"/>
                    </a:cubicBezTo>
                    <a:lnTo>
                      <a:pt x="4094" y="177"/>
                    </a:lnTo>
                    <a:cubicBezTo>
                      <a:pt x="4094" y="151"/>
                      <a:pt x="4068" y="125"/>
                      <a:pt x="4042" y="99"/>
                    </a:cubicBezTo>
                    <a:cubicBezTo>
                      <a:pt x="4016" y="73"/>
                      <a:pt x="3990" y="47"/>
                      <a:pt x="3938" y="47"/>
                    </a:cubicBezTo>
                    <a:lnTo>
                      <a:pt x="3912" y="47"/>
                    </a:lnTo>
                    <a:cubicBezTo>
                      <a:pt x="3886" y="20"/>
                      <a:pt x="3833" y="20"/>
                      <a:pt x="3807" y="20"/>
                    </a:cubicBezTo>
                    <a:cubicBezTo>
                      <a:pt x="3768" y="7"/>
                      <a:pt x="3729" y="1"/>
                      <a:pt x="3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2435825" y="3032150"/>
                <a:ext cx="101050" cy="110025"/>
              </a:xfrm>
              <a:custGeom>
                <a:avLst/>
                <a:gdLst/>
                <a:ahLst/>
                <a:cxnLst/>
                <a:rect l="l" t="t" r="r" b="b"/>
                <a:pathLst>
                  <a:path w="4042" h="4401" extrusionOk="0">
                    <a:moveTo>
                      <a:pt x="1147" y="1"/>
                    </a:moveTo>
                    <a:cubicBezTo>
                      <a:pt x="1115" y="1"/>
                      <a:pt x="1082" y="8"/>
                      <a:pt x="1043" y="21"/>
                    </a:cubicBezTo>
                    <a:cubicBezTo>
                      <a:pt x="913" y="47"/>
                      <a:pt x="809" y="99"/>
                      <a:pt x="704" y="203"/>
                    </a:cubicBezTo>
                    <a:cubicBezTo>
                      <a:pt x="626" y="255"/>
                      <a:pt x="548" y="359"/>
                      <a:pt x="522" y="464"/>
                    </a:cubicBezTo>
                    <a:cubicBezTo>
                      <a:pt x="496" y="516"/>
                      <a:pt x="470" y="594"/>
                      <a:pt x="470" y="672"/>
                    </a:cubicBezTo>
                    <a:cubicBezTo>
                      <a:pt x="470" y="698"/>
                      <a:pt x="470" y="724"/>
                      <a:pt x="470" y="751"/>
                    </a:cubicBezTo>
                    <a:cubicBezTo>
                      <a:pt x="444" y="777"/>
                      <a:pt x="444" y="803"/>
                      <a:pt x="470" y="855"/>
                    </a:cubicBezTo>
                    <a:lnTo>
                      <a:pt x="470" y="881"/>
                    </a:lnTo>
                    <a:cubicBezTo>
                      <a:pt x="470" y="933"/>
                      <a:pt x="496" y="959"/>
                      <a:pt x="522" y="1011"/>
                    </a:cubicBezTo>
                    <a:lnTo>
                      <a:pt x="522" y="1037"/>
                    </a:lnTo>
                    <a:cubicBezTo>
                      <a:pt x="548" y="1089"/>
                      <a:pt x="574" y="1142"/>
                      <a:pt x="626" y="1194"/>
                    </a:cubicBezTo>
                    <a:cubicBezTo>
                      <a:pt x="652" y="1246"/>
                      <a:pt x="704" y="1298"/>
                      <a:pt x="756" y="1350"/>
                    </a:cubicBezTo>
                    <a:lnTo>
                      <a:pt x="782" y="1376"/>
                    </a:lnTo>
                    <a:cubicBezTo>
                      <a:pt x="835" y="1428"/>
                      <a:pt x="887" y="1481"/>
                      <a:pt x="939" y="1507"/>
                    </a:cubicBezTo>
                    <a:lnTo>
                      <a:pt x="1017" y="1585"/>
                    </a:lnTo>
                    <a:lnTo>
                      <a:pt x="965" y="1585"/>
                    </a:lnTo>
                    <a:lnTo>
                      <a:pt x="809" y="1611"/>
                    </a:lnTo>
                    <a:cubicBezTo>
                      <a:pt x="704" y="1637"/>
                      <a:pt x="626" y="1663"/>
                      <a:pt x="548" y="1715"/>
                    </a:cubicBezTo>
                    <a:cubicBezTo>
                      <a:pt x="496" y="1767"/>
                      <a:pt x="417" y="1820"/>
                      <a:pt x="365" y="1872"/>
                    </a:cubicBezTo>
                    <a:cubicBezTo>
                      <a:pt x="287" y="1924"/>
                      <a:pt x="235" y="2002"/>
                      <a:pt x="183" y="2080"/>
                    </a:cubicBezTo>
                    <a:cubicBezTo>
                      <a:pt x="105" y="2158"/>
                      <a:pt x="52" y="2237"/>
                      <a:pt x="26" y="2341"/>
                    </a:cubicBezTo>
                    <a:cubicBezTo>
                      <a:pt x="0" y="2419"/>
                      <a:pt x="0" y="2497"/>
                      <a:pt x="26" y="2602"/>
                    </a:cubicBezTo>
                    <a:cubicBezTo>
                      <a:pt x="52" y="2758"/>
                      <a:pt x="131" y="2915"/>
                      <a:pt x="235" y="3045"/>
                    </a:cubicBezTo>
                    <a:cubicBezTo>
                      <a:pt x="287" y="3123"/>
                      <a:pt x="339" y="3175"/>
                      <a:pt x="417" y="3227"/>
                    </a:cubicBezTo>
                    <a:lnTo>
                      <a:pt x="522" y="3280"/>
                    </a:lnTo>
                    <a:cubicBezTo>
                      <a:pt x="574" y="3306"/>
                      <a:pt x="626" y="3332"/>
                      <a:pt x="678" y="3332"/>
                    </a:cubicBezTo>
                    <a:cubicBezTo>
                      <a:pt x="717" y="3345"/>
                      <a:pt x="756" y="3351"/>
                      <a:pt x="796" y="3351"/>
                    </a:cubicBezTo>
                    <a:cubicBezTo>
                      <a:pt x="835" y="3351"/>
                      <a:pt x="874" y="3345"/>
                      <a:pt x="913" y="3332"/>
                    </a:cubicBezTo>
                    <a:lnTo>
                      <a:pt x="1043" y="3306"/>
                    </a:lnTo>
                    <a:lnTo>
                      <a:pt x="1174" y="3253"/>
                    </a:lnTo>
                    <a:cubicBezTo>
                      <a:pt x="1174" y="3306"/>
                      <a:pt x="1200" y="3358"/>
                      <a:pt x="1200" y="3410"/>
                    </a:cubicBezTo>
                    <a:lnTo>
                      <a:pt x="1226" y="3488"/>
                    </a:lnTo>
                    <a:cubicBezTo>
                      <a:pt x="1252" y="3540"/>
                      <a:pt x="1278" y="3592"/>
                      <a:pt x="1304" y="3645"/>
                    </a:cubicBezTo>
                    <a:cubicBezTo>
                      <a:pt x="1330" y="3697"/>
                      <a:pt x="1356" y="3749"/>
                      <a:pt x="1408" y="3775"/>
                    </a:cubicBezTo>
                    <a:lnTo>
                      <a:pt x="1408" y="3801"/>
                    </a:lnTo>
                    <a:cubicBezTo>
                      <a:pt x="1460" y="3853"/>
                      <a:pt x="1512" y="3905"/>
                      <a:pt x="1565" y="3957"/>
                    </a:cubicBezTo>
                    <a:cubicBezTo>
                      <a:pt x="1669" y="4036"/>
                      <a:pt x="1773" y="4114"/>
                      <a:pt x="1904" y="4166"/>
                    </a:cubicBezTo>
                    <a:cubicBezTo>
                      <a:pt x="1956" y="4192"/>
                      <a:pt x="2008" y="4244"/>
                      <a:pt x="2060" y="4270"/>
                    </a:cubicBezTo>
                    <a:cubicBezTo>
                      <a:pt x="2164" y="4322"/>
                      <a:pt x="2295" y="4375"/>
                      <a:pt x="2451" y="4401"/>
                    </a:cubicBezTo>
                    <a:lnTo>
                      <a:pt x="2608" y="4401"/>
                    </a:lnTo>
                    <a:cubicBezTo>
                      <a:pt x="2738" y="4401"/>
                      <a:pt x="2868" y="4375"/>
                      <a:pt x="2999" y="4322"/>
                    </a:cubicBezTo>
                    <a:cubicBezTo>
                      <a:pt x="3103" y="4244"/>
                      <a:pt x="3181" y="4166"/>
                      <a:pt x="3259" y="4036"/>
                    </a:cubicBezTo>
                    <a:cubicBezTo>
                      <a:pt x="3285" y="3983"/>
                      <a:pt x="3285" y="3931"/>
                      <a:pt x="3311" y="3879"/>
                    </a:cubicBezTo>
                    <a:cubicBezTo>
                      <a:pt x="3338" y="3827"/>
                      <a:pt x="3338" y="3749"/>
                      <a:pt x="3338" y="3671"/>
                    </a:cubicBezTo>
                    <a:cubicBezTo>
                      <a:pt x="3338" y="3618"/>
                      <a:pt x="3311" y="3566"/>
                      <a:pt x="3311" y="3514"/>
                    </a:cubicBezTo>
                    <a:lnTo>
                      <a:pt x="3311" y="3488"/>
                    </a:lnTo>
                    <a:cubicBezTo>
                      <a:pt x="3285" y="3410"/>
                      <a:pt x="3259" y="3358"/>
                      <a:pt x="3259" y="3306"/>
                    </a:cubicBezTo>
                    <a:cubicBezTo>
                      <a:pt x="3233" y="3253"/>
                      <a:pt x="3207" y="3201"/>
                      <a:pt x="3181" y="3149"/>
                    </a:cubicBezTo>
                    <a:lnTo>
                      <a:pt x="3181" y="3123"/>
                    </a:lnTo>
                    <a:cubicBezTo>
                      <a:pt x="3129" y="3045"/>
                      <a:pt x="3103" y="2967"/>
                      <a:pt x="3051" y="2888"/>
                    </a:cubicBezTo>
                    <a:cubicBezTo>
                      <a:pt x="2999" y="2810"/>
                      <a:pt x="2973" y="2758"/>
                      <a:pt x="2920" y="2706"/>
                    </a:cubicBezTo>
                    <a:lnTo>
                      <a:pt x="3155" y="2576"/>
                    </a:lnTo>
                    <a:cubicBezTo>
                      <a:pt x="3311" y="2497"/>
                      <a:pt x="3468" y="2419"/>
                      <a:pt x="3598" y="2315"/>
                    </a:cubicBezTo>
                    <a:cubicBezTo>
                      <a:pt x="3703" y="2237"/>
                      <a:pt x="3781" y="2158"/>
                      <a:pt x="3833" y="2080"/>
                    </a:cubicBezTo>
                    <a:cubicBezTo>
                      <a:pt x="3885" y="2028"/>
                      <a:pt x="3911" y="1976"/>
                      <a:pt x="3937" y="1950"/>
                    </a:cubicBezTo>
                    <a:cubicBezTo>
                      <a:pt x="3963" y="1898"/>
                      <a:pt x="3989" y="1846"/>
                      <a:pt x="3989" y="1793"/>
                    </a:cubicBezTo>
                    <a:cubicBezTo>
                      <a:pt x="4015" y="1689"/>
                      <a:pt x="4041" y="1585"/>
                      <a:pt x="4015" y="1454"/>
                    </a:cubicBezTo>
                    <a:cubicBezTo>
                      <a:pt x="4015" y="1376"/>
                      <a:pt x="3989" y="1272"/>
                      <a:pt x="3937" y="1168"/>
                    </a:cubicBezTo>
                    <a:cubicBezTo>
                      <a:pt x="3911" y="1116"/>
                      <a:pt x="3885" y="1089"/>
                      <a:pt x="3859" y="1037"/>
                    </a:cubicBezTo>
                    <a:cubicBezTo>
                      <a:pt x="3833" y="985"/>
                      <a:pt x="3807" y="959"/>
                      <a:pt x="3755" y="933"/>
                    </a:cubicBezTo>
                    <a:cubicBezTo>
                      <a:pt x="3729" y="881"/>
                      <a:pt x="3676" y="855"/>
                      <a:pt x="3650" y="829"/>
                    </a:cubicBezTo>
                    <a:lnTo>
                      <a:pt x="3598" y="803"/>
                    </a:lnTo>
                    <a:lnTo>
                      <a:pt x="3624" y="803"/>
                    </a:lnTo>
                    <a:cubicBezTo>
                      <a:pt x="3572" y="777"/>
                      <a:pt x="3520" y="751"/>
                      <a:pt x="3494" y="751"/>
                    </a:cubicBezTo>
                    <a:cubicBezTo>
                      <a:pt x="3416" y="724"/>
                      <a:pt x="3311" y="724"/>
                      <a:pt x="3233" y="724"/>
                    </a:cubicBezTo>
                    <a:cubicBezTo>
                      <a:pt x="3181" y="724"/>
                      <a:pt x="3129" y="751"/>
                      <a:pt x="3077" y="751"/>
                    </a:cubicBezTo>
                    <a:cubicBezTo>
                      <a:pt x="3051" y="777"/>
                      <a:pt x="2999" y="803"/>
                      <a:pt x="2946" y="829"/>
                    </a:cubicBezTo>
                    <a:cubicBezTo>
                      <a:pt x="2842" y="881"/>
                      <a:pt x="2738" y="933"/>
                      <a:pt x="2660" y="1011"/>
                    </a:cubicBezTo>
                    <a:lnTo>
                      <a:pt x="2634" y="1011"/>
                    </a:lnTo>
                    <a:cubicBezTo>
                      <a:pt x="2555" y="1063"/>
                      <a:pt x="2503" y="1116"/>
                      <a:pt x="2451" y="1168"/>
                    </a:cubicBezTo>
                    <a:lnTo>
                      <a:pt x="2373" y="1246"/>
                    </a:lnTo>
                    <a:lnTo>
                      <a:pt x="2347" y="1220"/>
                    </a:lnTo>
                    <a:lnTo>
                      <a:pt x="2347" y="1168"/>
                    </a:lnTo>
                    <a:lnTo>
                      <a:pt x="2269" y="1037"/>
                    </a:lnTo>
                    <a:cubicBezTo>
                      <a:pt x="2216" y="959"/>
                      <a:pt x="2164" y="881"/>
                      <a:pt x="2138" y="803"/>
                    </a:cubicBezTo>
                    <a:cubicBezTo>
                      <a:pt x="2086" y="724"/>
                      <a:pt x="2034" y="672"/>
                      <a:pt x="1982" y="594"/>
                    </a:cubicBezTo>
                    <a:lnTo>
                      <a:pt x="1930" y="542"/>
                    </a:lnTo>
                    <a:lnTo>
                      <a:pt x="1904" y="490"/>
                    </a:lnTo>
                    <a:cubicBezTo>
                      <a:pt x="1878" y="464"/>
                      <a:pt x="1851" y="412"/>
                      <a:pt x="1799" y="386"/>
                    </a:cubicBezTo>
                    <a:lnTo>
                      <a:pt x="1773" y="359"/>
                    </a:lnTo>
                    <a:cubicBezTo>
                      <a:pt x="1669" y="255"/>
                      <a:pt x="1539" y="151"/>
                      <a:pt x="1408" y="73"/>
                    </a:cubicBezTo>
                    <a:lnTo>
                      <a:pt x="1382" y="73"/>
                    </a:lnTo>
                    <a:cubicBezTo>
                      <a:pt x="1330" y="47"/>
                      <a:pt x="1278" y="21"/>
                      <a:pt x="1252" y="21"/>
                    </a:cubicBezTo>
                    <a:cubicBezTo>
                      <a:pt x="1213" y="8"/>
                      <a:pt x="1180"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4588075" y="817550"/>
                <a:ext cx="116050" cy="125950"/>
              </a:xfrm>
              <a:custGeom>
                <a:avLst/>
                <a:gdLst/>
                <a:ahLst/>
                <a:cxnLst/>
                <a:rect l="l" t="t" r="r" b="b"/>
                <a:pathLst>
                  <a:path w="4642" h="5038" extrusionOk="0">
                    <a:moveTo>
                      <a:pt x="2447" y="1"/>
                    </a:moveTo>
                    <a:cubicBezTo>
                      <a:pt x="2421" y="1"/>
                      <a:pt x="2396" y="4"/>
                      <a:pt x="2373" y="12"/>
                    </a:cubicBezTo>
                    <a:lnTo>
                      <a:pt x="2216" y="12"/>
                    </a:lnTo>
                    <a:cubicBezTo>
                      <a:pt x="2190" y="38"/>
                      <a:pt x="2138" y="38"/>
                      <a:pt x="2112" y="64"/>
                    </a:cubicBezTo>
                    <a:cubicBezTo>
                      <a:pt x="2008" y="90"/>
                      <a:pt x="1904" y="142"/>
                      <a:pt x="1799" y="194"/>
                    </a:cubicBezTo>
                    <a:cubicBezTo>
                      <a:pt x="1695" y="273"/>
                      <a:pt x="1591" y="351"/>
                      <a:pt x="1513" y="455"/>
                    </a:cubicBezTo>
                    <a:cubicBezTo>
                      <a:pt x="1408" y="533"/>
                      <a:pt x="1330" y="611"/>
                      <a:pt x="1278" y="716"/>
                    </a:cubicBezTo>
                    <a:cubicBezTo>
                      <a:pt x="1147" y="872"/>
                      <a:pt x="1043" y="1029"/>
                      <a:pt x="965" y="1211"/>
                    </a:cubicBezTo>
                    <a:cubicBezTo>
                      <a:pt x="913" y="1289"/>
                      <a:pt x="887" y="1394"/>
                      <a:pt x="861" y="1498"/>
                    </a:cubicBezTo>
                    <a:cubicBezTo>
                      <a:pt x="835" y="1550"/>
                      <a:pt x="809" y="1576"/>
                      <a:pt x="809" y="1602"/>
                    </a:cubicBezTo>
                    <a:lnTo>
                      <a:pt x="600" y="2019"/>
                    </a:lnTo>
                    <a:cubicBezTo>
                      <a:pt x="600" y="2045"/>
                      <a:pt x="574" y="2071"/>
                      <a:pt x="574" y="2098"/>
                    </a:cubicBezTo>
                    <a:lnTo>
                      <a:pt x="574" y="2124"/>
                    </a:lnTo>
                    <a:lnTo>
                      <a:pt x="522" y="2254"/>
                    </a:lnTo>
                    <a:lnTo>
                      <a:pt x="444" y="2410"/>
                    </a:lnTo>
                    <a:cubicBezTo>
                      <a:pt x="417" y="2515"/>
                      <a:pt x="365" y="2619"/>
                      <a:pt x="313" y="2723"/>
                    </a:cubicBezTo>
                    <a:cubicBezTo>
                      <a:pt x="287" y="2828"/>
                      <a:pt x="235" y="2984"/>
                      <a:pt x="183" y="3114"/>
                    </a:cubicBezTo>
                    <a:cubicBezTo>
                      <a:pt x="131" y="3271"/>
                      <a:pt x="79" y="3427"/>
                      <a:pt x="26" y="3610"/>
                    </a:cubicBezTo>
                    <a:cubicBezTo>
                      <a:pt x="26" y="3688"/>
                      <a:pt x="0" y="3766"/>
                      <a:pt x="0" y="3844"/>
                    </a:cubicBezTo>
                    <a:cubicBezTo>
                      <a:pt x="26" y="3870"/>
                      <a:pt x="26" y="3923"/>
                      <a:pt x="26" y="3975"/>
                    </a:cubicBezTo>
                    <a:cubicBezTo>
                      <a:pt x="26" y="4001"/>
                      <a:pt x="52" y="4027"/>
                      <a:pt x="79" y="4053"/>
                    </a:cubicBezTo>
                    <a:cubicBezTo>
                      <a:pt x="105" y="4157"/>
                      <a:pt x="131" y="4209"/>
                      <a:pt x="183" y="4288"/>
                    </a:cubicBezTo>
                    <a:cubicBezTo>
                      <a:pt x="235" y="4392"/>
                      <a:pt x="287" y="4470"/>
                      <a:pt x="365" y="4548"/>
                    </a:cubicBezTo>
                    <a:cubicBezTo>
                      <a:pt x="417" y="4627"/>
                      <a:pt x="470" y="4705"/>
                      <a:pt x="548" y="4757"/>
                    </a:cubicBezTo>
                    <a:cubicBezTo>
                      <a:pt x="600" y="4809"/>
                      <a:pt x="678" y="4887"/>
                      <a:pt x="756" y="4913"/>
                    </a:cubicBezTo>
                    <a:lnTo>
                      <a:pt x="809" y="4939"/>
                    </a:lnTo>
                    <a:cubicBezTo>
                      <a:pt x="861" y="4965"/>
                      <a:pt x="939" y="4992"/>
                      <a:pt x="1017" y="5018"/>
                    </a:cubicBezTo>
                    <a:cubicBezTo>
                      <a:pt x="1069" y="5031"/>
                      <a:pt x="1121" y="5037"/>
                      <a:pt x="1174" y="5037"/>
                    </a:cubicBezTo>
                    <a:cubicBezTo>
                      <a:pt x="1226" y="5037"/>
                      <a:pt x="1278" y="5031"/>
                      <a:pt x="1330" y="5018"/>
                    </a:cubicBezTo>
                    <a:cubicBezTo>
                      <a:pt x="1565" y="4939"/>
                      <a:pt x="1747" y="4809"/>
                      <a:pt x="1904" y="4627"/>
                    </a:cubicBezTo>
                    <a:cubicBezTo>
                      <a:pt x="1982" y="4548"/>
                      <a:pt x="2034" y="4444"/>
                      <a:pt x="2086" y="4366"/>
                    </a:cubicBezTo>
                    <a:cubicBezTo>
                      <a:pt x="2164" y="4235"/>
                      <a:pt x="2216" y="4131"/>
                      <a:pt x="2243" y="4001"/>
                    </a:cubicBezTo>
                    <a:cubicBezTo>
                      <a:pt x="2269" y="3949"/>
                      <a:pt x="2269" y="3897"/>
                      <a:pt x="2295" y="3844"/>
                    </a:cubicBezTo>
                    <a:cubicBezTo>
                      <a:pt x="2399" y="3949"/>
                      <a:pt x="2503" y="4027"/>
                      <a:pt x="2608" y="4105"/>
                    </a:cubicBezTo>
                    <a:cubicBezTo>
                      <a:pt x="2686" y="4157"/>
                      <a:pt x="2790" y="4209"/>
                      <a:pt x="2868" y="4262"/>
                    </a:cubicBezTo>
                    <a:cubicBezTo>
                      <a:pt x="2920" y="4288"/>
                      <a:pt x="2946" y="4288"/>
                      <a:pt x="2999" y="4314"/>
                    </a:cubicBezTo>
                    <a:cubicBezTo>
                      <a:pt x="3077" y="4340"/>
                      <a:pt x="3155" y="4366"/>
                      <a:pt x="3233" y="4366"/>
                    </a:cubicBezTo>
                    <a:lnTo>
                      <a:pt x="3364" y="4366"/>
                    </a:lnTo>
                    <a:lnTo>
                      <a:pt x="3468" y="4340"/>
                    </a:lnTo>
                    <a:lnTo>
                      <a:pt x="3546" y="4314"/>
                    </a:lnTo>
                    <a:cubicBezTo>
                      <a:pt x="3703" y="4262"/>
                      <a:pt x="3859" y="4157"/>
                      <a:pt x="3989" y="4053"/>
                    </a:cubicBezTo>
                    <a:cubicBezTo>
                      <a:pt x="4224" y="3897"/>
                      <a:pt x="4407" y="3662"/>
                      <a:pt x="4537" y="3401"/>
                    </a:cubicBezTo>
                    <a:cubicBezTo>
                      <a:pt x="4563" y="3323"/>
                      <a:pt x="4589" y="3245"/>
                      <a:pt x="4615" y="3166"/>
                    </a:cubicBezTo>
                    <a:cubicBezTo>
                      <a:pt x="4641" y="3088"/>
                      <a:pt x="4641" y="3010"/>
                      <a:pt x="4641" y="2906"/>
                    </a:cubicBezTo>
                    <a:cubicBezTo>
                      <a:pt x="4641" y="2801"/>
                      <a:pt x="4641" y="2723"/>
                      <a:pt x="4615" y="2619"/>
                    </a:cubicBezTo>
                    <a:cubicBezTo>
                      <a:pt x="4589" y="2489"/>
                      <a:pt x="4537" y="2358"/>
                      <a:pt x="4485" y="2202"/>
                    </a:cubicBezTo>
                    <a:cubicBezTo>
                      <a:pt x="4485" y="2176"/>
                      <a:pt x="4485" y="2150"/>
                      <a:pt x="4485" y="2150"/>
                    </a:cubicBezTo>
                    <a:cubicBezTo>
                      <a:pt x="4459" y="2124"/>
                      <a:pt x="4433" y="2045"/>
                      <a:pt x="4433" y="1993"/>
                    </a:cubicBezTo>
                    <a:cubicBezTo>
                      <a:pt x="4380" y="1863"/>
                      <a:pt x="4328" y="1706"/>
                      <a:pt x="4250" y="1576"/>
                    </a:cubicBezTo>
                    <a:cubicBezTo>
                      <a:pt x="4172" y="1394"/>
                      <a:pt x="4041" y="1237"/>
                      <a:pt x="3937" y="1081"/>
                    </a:cubicBezTo>
                    <a:lnTo>
                      <a:pt x="3885" y="1029"/>
                    </a:lnTo>
                    <a:lnTo>
                      <a:pt x="3781" y="924"/>
                    </a:lnTo>
                    <a:cubicBezTo>
                      <a:pt x="3729" y="872"/>
                      <a:pt x="3703" y="820"/>
                      <a:pt x="3650" y="768"/>
                    </a:cubicBezTo>
                    <a:lnTo>
                      <a:pt x="3598" y="716"/>
                    </a:lnTo>
                    <a:cubicBezTo>
                      <a:pt x="3520" y="638"/>
                      <a:pt x="3442" y="559"/>
                      <a:pt x="3338" y="455"/>
                    </a:cubicBezTo>
                    <a:cubicBezTo>
                      <a:pt x="3207" y="325"/>
                      <a:pt x="3077" y="220"/>
                      <a:pt x="2920" y="116"/>
                    </a:cubicBezTo>
                    <a:cubicBezTo>
                      <a:pt x="2894" y="90"/>
                      <a:pt x="2842" y="64"/>
                      <a:pt x="2816" y="38"/>
                    </a:cubicBezTo>
                    <a:lnTo>
                      <a:pt x="2790" y="38"/>
                    </a:lnTo>
                    <a:lnTo>
                      <a:pt x="2764" y="90"/>
                    </a:lnTo>
                    <a:cubicBezTo>
                      <a:pt x="2712" y="64"/>
                      <a:pt x="2686" y="38"/>
                      <a:pt x="2634" y="38"/>
                    </a:cubicBezTo>
                    <a:cubicBezTo>
                      <a:pt x="2578" y="19"/>
                      <a:pt x="2510"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3373100" y="2229625"/>
                <a:ext cx="129750" cy="118000"/>
              </a:xfrm>
              <a:custGeom>
                <a:avLst/>
                <a:gdLst/>
                <a:ahLst/>
                <a:cxnLst/>
                <a:rect l="l" t="t" r="r" b="b"/>
                <a:pathLst>
                  <a:path w="5190" h="4720" extrusionOk="0">
                    <a:moveTo>
                      <a:pt x="2035" y="1"/>
                    </a:moveTo>
                    <a:cubicBezTo>
                      <a:pt x="1904" y="27"/>
                      <a:pt x="1800" y="79"/>
                      <a:pt x="1696" y="157"/>
                    </a:cubicBezTo>
                    <a:cubicBezTo>
                      <a:pt x="1591" y="209"/>
                      <a:pt x="1513" y="314"/>
                      <a:pt x="1409" y="392"/>
                    </a:cubicBezTo>
                    <a:cubicBezTo>
                      <a:pt x="1305" y="496"/>
                      <a:pt x="1226" y="600"/>
                      <a:pt x="1148" y="731"/>
                    </a:cubicBezTo>
                    <a:cubicBezTo>
                      <a:pt x="1122" y="757"/>
                      <a:pt x="1096" y="809"/>
                      <a:pt x="1070" y="861"/>
                    </a:cubicBezTo>
                    <a:cubicBezTo>
                      <a:pt x="1044" y="913"/>
                      <a:pt x="1018" y="992"/>
                      <a:pt x="1018" y="1070"/>
                    </a:cubicBezTo>
                    <a:cubicBezTo>
                      <a:pt x="992" y="1174"/>
                      <a:pt x="1018" y="1304"/>
                      <a:pt x="1070" y="1435"/>
                    </a:cubicBezTo>
                    <a:cubicBezTo>
                      <a:pt x="1070" y="1461"/>
                      <a:pt x="1096" y="1513"/>
                      <a:pt x="1122" y="1539"/>
                    </a:cubicBezTo>
                    <a:lnTo>
                      <a:pt x="1122" y="1565"/>
                    </a:lnTo>
                    <a:cubicBezTo>
                      <a:pt x="1148" y="1617"/>
                      <a:pt x="1174" y="1669"/>
                      <a:pt x="1200" y="1722"/>
                    </a:cubicBezTo>
                    <a:lnTo>
                      <a:pt x="1226" y="1748"/>
                    </a:lnTo>
                    <a:lnTo>
                      <a:pt x="1148" y="1748"/>
                    </a:lnTo>
                    <a:lnTo>
                      <a:pt x="966" y="1774"/>
                    </a:lnTo>
                    <a:cubicBezTo>
                      <a:pt x="887" y="1800"/>
                      <a:pt x="783" y="1826"/>
                      <a:pt x="705" y="1878"/>
                    </a:cubicBezTo>
                    <a:cubicBezTo>
                      <a:pt x="653" y="1930"/>
                      <a:pt x="575" y="1982"/>
                      <a:pt x="522" y="2034"/>
                    </a:cubicBezTo>
                    <a:lnTo>
                      <a:pt x="496" y="2060"/>
                    </a:lnTo>
                    <a:lnTo>
                      <a:pt x="418" y="2139"/>
                    </a:lnTo>
                    <a:cubicBezTo>
                      <a:pt x="236" y="2295"/>
                      <a:pt x="131" y="2478"/>
                      <a:pt x="53" y="2712"/>
                    </a:cubicBezTo>
                    <a:cubicBezTo>
                      <a:pt x="1" y="2921"/>
                      <a:pt x="27" y="3129"/>
                      <a:pt x="105" y="3312"/>
                    </a:cubicBezTo>
                    <a:cubicBezTo>
                      <a:pt x="157" y="3416"/>
                      <a:pt x="210" y="3494"/>
                      <a:pt x="288" y="3573"/>
                    </a:cubicBezTo>
                    <a:cubicBezTo>
                      <a:pt x="366" y="3651"/>
                      <a:pt x="444" y="3729"/>
                      <a:pt x="522" y="3755"/>
                    </a:cubicBezTo>
                    <a:lnTo>
                      <a:pt x="575" y="3781"/>
                    </a:lnTo>
                    <a:cubicBezTo>
                      <a:pt x="679" y="3833"/>
                      <a:pt x="757" y="3859"/>
                      <a:pt x="861" y="3859"/>
                    </a:cubicBezTo>
                    <a:cubicBezTo>
                      <a:pt x="892" y="3867"/>
                      <a:pt x="925" y="3870"/>
                      <a:pt x="958" y="3870"/>
                    </a:cubicBezTo>
                    <a:cubicBezTo>
                      <a:pt x="1040" y="3870"/>
                      <a:pt x="1127" y="3852"/>
                      <a:pt x="1200" y="3833"/>
                    </a:cubicBezTo>
                    <a:cubicBezTo>
                      <a:pt x="1278" y="3807"/>
                      <a:pt x="1383" y="3781"/>
                      <a:pt x="1461" y="3729"/>
                    </a:cubicBezTo>
                    <a:cubicBezTo>
                      <a:pt x="1461" y="3755"/>
                      <a:pt x="1487" y="3807"/>
                      <a:pt x="1487" y="3859"/>
                    </a:cubicBezTo>
                    <a:cubicBezTo>
                      <a:pt x="1513" y="3938"/>
                      <a:pt x="1539" y="4042"/>
                      <a:pt x="1591" y="4120"/>
                    </a:cubicBezTo>
                    <a:cubicBezTo>
                      <a:pt x="1617" y="4146"/>
                      <a:pt x="1670" y="4198"/>
                      <a:pt x="1696" y="4224"/>
                    </a:cubicBezTo>
                    <a:lnTo>
                      <a:pt x="1722" y="4251"/>
                    </a:lnTo>
                    <a:cubicBezTo>
                      <a:pt x="1748" y="4303"/>
                      <a:pt x="1800" y="4329"/>
                      <a:pt x="1826" y="4355"/>
                    </a:cubicBezTo>
                    <a:cubicBezTo>
                      <a:pt x="1904" y="4433"/>
                      <a:pt x="1982" y="4511"/>
                      <a:pt x="2087" y="4563"/>
                    </a:cubicBezTo>
                    <a:cubicBezTo>
                      <a:pt x="2113" y="4589"/>
                      <a:pt x="2165" y="4616"/>
                      <a:pt x="2217" y="4616"/>
                    </a:cubicBezTo>
                    <a:cubicBezTo>
                      <a:pt x="2269" y="4642"/>
                      <a:pt x="2321" y="4668"/>
                      <a:pt x="2347" y="4694"/>
                    </a:cubicBezTo>
                    <a:cubicBezTo>
                      <a:pt x="2400" y="4694"/>
                      <a:pt x="2452" y="4720"/>
                      <a:pt x="2504" y="4720"/>
                    </a:cubicBezTo>
                    <a:lnTo>
                      <a:pt x="2660" y="4720"/>
                    </a:lnTo>
                    <a:cubicBezTo>
                      <a:pt x="2791" y="4694"/>
                      <a:pt x="2921" y="4668"/>
                      <a:pt x="3025" y="4589"/>
                    </a:cubicBezTo>
                    <a:cubicBezTo>
                      <a:pt x="3130" y="4537"/>
                      <a:pt x="3208" y="4485"/>
                      <a:pt x="3260" y="4407"/>
                    </a:cubicBezTo>
                    <a:cubicBezTo>
                      <a:pt x="3338" y="4329"/>
                      <a:pt x="3416" y="4251"/>
                      <a:pt x="3469" y="4146"/>
                    </a:cubicBezTo>
                    <a:cubicBezTo>
                      <a:pt x="3495" y="4068"/>
                      <a:pt x="3547" y="3964"/>
                      <a:pt x="3573" y="3886"/>
                    </a:cubicBezTo>
                    <a:cubicBezTo>
                      <a:pt x="3599" y="3755"/>
                      <a:pt x="3625" y="3651"/>
                      <a:pt x="3625" y="3521"/>
                    </a:cubicBezTo>
                    <a:cubicBezTo>
                      <a:pt x="3625" y="3286"/>
                      <a:pt x="3573" y="3077"/>
                      <a:pt x="3469" y="2869"/>
                    </a:cubicBezTo>
                    <a:cubicBezTo>
                      <a:pt x="3442" y="2817"/>
                      <a:pt x="3416" y="2764"/>
                      <a:pt x="3390" y="2738"/>
                    </a:cubicBezTo>
                    <a:lnTo>
                      <a:pt x="3599" y="2660"/>
                    </a:lnTo>
                    <a:cubicBezTo>
                      <a:pt x="3860" y="2582"/>
                      <a:pt x="4120" y="2452"/>
                      <a:pt x="4355" y="2321"/>
                    </a:cubicBezTo>
                    <a:lnTo>
                      <a:pt x="4538" y="2191"/>
                    </a:lnTo>
                    <a:lnTo>
                      <a:pt x="4668" y="2139"/>
                    </a:lnTo>
                    <a:cubicBezTo>
                      <a:pt x="4746" y="2087"/>
                      <a:pt x="4824" y="2034"/>
                      <a:pt x="4903" y="1956"/>
                    </a:cubicBezTo>
                    <a:cubicBezTo>
                      <a:pt x="4955" y="1930"/>
                      <a:pt x="5007" y="1878"/>
                      <a:pt x="5033" y="1826"/>
                    </a:cubicBezTo>
                    <a:cubicBezTo>
                      <a:pt x="5085" y="1774"/>
                      <a:pt x="5137" y="1695"/>
                      <a:pt x="5137" y="1617"/>
                    </a:cubicBezTo>
                    <a:cubicBezTo>
                      <a:pt x="5163" y="1565"/>
                      <a:pt x="5189" y="1487"/>
                      <a:pt x="5189" y="1435"/>
                    </a:cubicBezTo>
                    <a:cubicBezTo>
                      <a:pt x="5189" y="1409"/>
                      <a:pt x="5189" y="1357"/>
                      <a:pt x="5189" y="1330"/>
                    </a:cubicBezTo>
                    <a:cubicBezTo>
                      <a:pt x="5163" y="1304"/>
                      <a:pt x="5163" y="1278"/>
                      <a:pt x="5137" y="1252"/>
                    </a:cubicBezTo>
                    <a:lnTo>
                      <a:pt x="5137" y="1226"/>
                    </a:lnTo>
                    <a:cubicBezTo>
                      <a:pt x="5137" y="1226"/>
                      <a:pt x="5111" y="1200"/>
                      <a:pt x="5111" y="1200"/>
                    </a:cubicBezTo>
                    <a:cubicBezTo>
                      <a:pt x="5085" y="1174"/>
                      <a:pt x="5059" y="1148"/>
                      <a:pt x="5007" y="1122"/>
                    </a:cubicBezTo>
                    <a:lnTo>
                      <a:pt x="4981" y="1122"/>
                    </a:lnTo>
                    <a:lnTo>
                      <a:pt x="4929" y="1148"/>
                    </a:lnTo>
                    <a:cubicBezTo>
                      <a:pt x="4876" y="1096"/>
                      <a:pt x="4798" y="1070"/>
                      <a:pt x="4720" y="1070"/>
                    </a:cubicBezTo>
                    <a:cubicBezTo>
                      <a:pt x="4668" y="1044"/>
                      <a:pt x="4616" y="1044"/>
                      <a:pt x="4564" y="1018"/>
                    </a:cubicBezTo>
                    <a:lnTo>
                      <a:pt x="4538" y="1018"/>
                    </a:lnTo>
                    <a:cubicBezTo>
                      <a:pt x="4485" y="1018"/>
                      <a:pt x="4407" y="992"/>
                      <a:pt x="4329" y="992"/>
                    </a:cubicBezTo>
                    <a:lnTo>
                      <a:pt x="3886" y="992"/>
                    </a:lnTo>
                    <a:cubicBezTo>
                      <a:pt x="3755" y="1018"/>
                      <a:pt x="3625" y="1044"/>
                      <a:pt x="3521" y="1122"/>
                    </a:cubicBezTo>
                    <a:cubicBezTo>
                      <a:pt x="3442" y="1148"/>
                      <a:pt x="3364" y="1174"/>
                      <a:pt x="3286" y="1226"/>
                    </a:cubicBezTo>
                    <a:cubicBezTo>
                      <a:pt x="3286" y="1122"/>
                      <a:pt x="3260" y="1044"/>
                      <a:pt x="3234" y="939"/>
                    </a:cubicBezTo>
                    <a:cubicBezTo>
                      <a:pt x="3208" y="887"/>
                      <a:pt x="3208" y="861"/>
                      <a:pt x="3182" y="809"/>
                    </a:cubicBezTo>
                    <a:lnTo>
                      <a:pt x="3182" y="783"/>
                    </a:lnTo>
                    <a:cubicBezTo>
                      <a:pt x="3156" y="679"/>
                      <a:pt x="3104" y="574"/>
                      <a:pt x="3025" y="496"/>
                    </a:cubicBezTo>
                    <a:cubicBezTo>
                      <a:pt x="2947" y="392"/>
                      <a:pt x="2843" y="288"/>
                      <a:pt x="2739" y="235"/>
                    </a:cubicBezTo>
                    <a:cubicBezTo>
                      <a:pt x="2686" y="183"/>
                      <a:pt x="2634" y="157"/>
                      <a:pt x="2556" y="131"/>
                    </a:cubicBezTo>
                    <a:cubicBezTo>
                      <a:pt x="2504" y="105"/>
                      <a:pt x="2452" y="79"/>
                      <a:pt x="2374" y="53"/>
                    </a:cubicBezTo>
                    <a:cubicBezTo>
                      <a:pt x="2269" y="1"/>
                      <a:pt x="2139" y="1"/>
                      <a:pt x="2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3190600" y="1608475"/>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2324350" y="2403000"/>
                <a:ext cx="30025" cy="37200"/>
              </a:xfrm>
              <a:custGeom>
                <a:avLst/>
                <a:gdLst/>
                <a:ahLst/>
                <a:cxnLst/>
                <a:rect l="l" t="t" r="r" b="b"/>
                <a:pathLst>
                  <a:path w="1201" h="1488" extrusionOk="0">
                    <a:moveTo>
                      <a:pt x="653" y="1"/>
                    </a:moveTo>
                    <a:lnTo>
                      <a:pt x="522" y="27"/>
                    </a:lnTo>
                    <a:cubicBezTo>
                      <a:pt x="470" y="53"/>
                      <a:pt x="418" y="79"/>
                      <a:pt x="392" y="105"/>
                    </a:cubicBezTo>
                    <a:cubicBezTo>
                      <a:pt x="314" y="131"/>
                      <a:pt x="262" y="183"/>
                      <a:pt x="210" y="236"/>
                    </a:cubicBezTo>
                    <a:cubicBezTo>
                      <a:pt x="157" y="288"/>
                      <a:pt x="105" y="366"/>
                      <a:pt x="79" y="444"/>
                    </a:cubicBezTo>
                    <a:cubicBezTo>
                      <a:pt x="27" y="522"/>
                      <a:pt x="27" y="627"/>
                      <a:pt x="27" y="705"/>
                    </a:cubicBezTo>
                    <a:cubicBezTo>
                      <a:pt x="27" y="783"/>
                      <a:pt x="27" y="835"/>
                      <a:pt x="53" y="913"/>
                    </a:cubicBezTo>
                    <a:lnTo>
                      <a:pt x="53" y="940"/>
                    </a:lnTo>
                    <a:cubicBezTo>
                      <a:pt x="27" y="992"/>
                      <a:pt x="1" y="1070"/>
                      <a:pt x="1" y="1148"/>
                    </a:cubicBezTo>
                    <a:cubicBezTo>
                      <a:pt x="1" y="1252"/>
                      <a:pt x="53" y="1331"/>
                      <a:pt x="105" y="1409"/>
                    </a:cubicBezTo>
                    <a:cubicBezTo>
                      <a:pt x="183" y="1461"/>
                      <a:pt x="288" y="1487"/>
                      <a:pt x="392" y="1487"/>
                    </a:cubicBezTo>
                    <a:cubicBezTo>
                      <a:pt x="470" y="1487"/>
                      <a:pt x="549" y="1435"/>
                      <a:pt x="627" y="1357"/>
                    </a:cubicBezTo>
                    <a:lnTo>
                      <a:pt x="887" y="1096"/>
                    </a:lnTo>
                    <a:cubicBezTo>
                      <a:pt x="992" y="1018"/>
                      <a:pt x="1070" y="913"/>
                      <a:pt x="1122" y="809"/>
                    </a:cubicBezTo>
                    <a:cubicBezTo>
                      <a:pt x="1174" y="705"/>
                      <a:pt x="1200" y="601"/>
                      <a:pt x="1200" y="522"/>
                    </a:cubicBezTo>
                    <a:cubicBezTo>
                      <a:pt x="1200" y="496"/>
                      <a:pt x="1200" y="470"/>
                      <a:pt x="1200" y="470"/>
                    </a:cubicBezTo>
                    <a:cubicBezTo>
                      <a:pt x="1174" y="392"/>
                      <a:pt x="1148" y="340"/>
                      <a:pt x="1122" y="262"/>
                    </a:cubicBezTo>
                    <a:cubicBezTo>
                      <a:pt x="1122" y="236"/>
                      <a:pt x="1096" y="236"/>
                      <a:pt x="1070" y="210"/>
                    </a:cubicBezTo>
                    <a:cubicBezTo>
                      <a:pt x="1070" y="183"/>
                      <a:pt x="1018" y="131"/>
                      <a:pt x="992" y="105"/>
                    </a:cubicBezTo>
                    <a:cubicBezTo>
                      <a:pt x="966" y="105"/>
                      <a:pt x="940" y="79"/>
                      <a:pt x="914" y="53"/>
                    </a:cubicBezTo>
                    <a:lnTo>
                      <a:pt x="861" y="53"/>
                    </a:lnTo>
                    <a:lnTo>
                      <a:pt x="7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5" name="Google Shape;6015;p8"/>
              <p:cNvGrpSpPr/>
              <p:nvPr/>
            </p:nvGrpSpPr>
            <p:grpSpPr>
              <a:xfrm>
                <a:off x="249025" y="53275"/>
                <a:ext cx="4839000" cy="3427675"/>
                <a:chOff x="401425" y="53275"/>
                <a:chExt cx="4839000" cy="3427675"/>
              </a:xfrm>
            </p:grpSpPr>
            <p:sp>
              <p:nvSpPr>
                <p:cNvPr id="6016" name="Google Shape;6016;p8"/>
                <p:cNvSpPr/>
                <p:nvPr/>
              </p:nvSpPr>
              <p:spPr>
                <a:xfrm>
                  <a:off x="2370525" y="53275"/>
                  <a:ext cx="33250" cy="41150"/>
                </a:xfrm>
                <a:custGeom>
                  <a:avLst/>
                  <a:gdLst/>
                  <a:ahLst/>
                  <a:cxnLst/>
                  <a:rect l="l" t="t" r="r" b="b"/>
                  <a:pathLst>
                    <a:path w="1330" h="1646" extrusionOk="0">
                      <a:moveTo>
                        <a:pt x="678" y="0"/>
                      </a:moveTo>
                      <a:lnTo>
                        <a:pt x="678" y="26"/>
                      </a:lnTo>
                      <a:cubicBezTo>
                        <a:pt x="652" y="13"/>
                        <a:pt x="626" y="7"/>
                        <a:pt x="600" y="7"/>
                      </a:cubicBezTo>
                      <a:cubicBezTo>
                        <a:pt x="574" y="7"/>
                        <a:pt x="548" y="13"/>
                        <a:pt x="522" y="26"/>
                      </a:cubicBezTo>
                      <a:cubicBezTo>
                        <a:pt x="496" y="26"/>
                        <a:pt x="443" y="26"/>
                        <a:pt x="417" y="52"/>
                      </a:cubicBezTo>
                      <a:lnTo>
                        <a:pt x="313" y="105"/>
                      </a:lnTo>
                      <a:cubicBezTo>
                        <a:pt x="287" y="131"/>
                        <a:pt x="235" y="131"/>
                        <a:pt x="209" y="183"/>
                      </a:cubicBezTo>
                      <a:cubicBezTo>
                        <a:pt x="209" y="183"/>
                        <a:pt x="183" y="209"/>
                        <a:pt x="157" y="235"/>
                      </a:cubicBezTo>
                      <a:cubicBezTo>
                        <a:pt x="131" y="287"/>
                        <a:pt x="105" y="339"/>
                        <a:pt x="78" y="391"/>
                      </a:cubicBezTo>
                      <a:cubicBezTo>
                        <a:pt x="26" y="496"/>
                        <a:pt x="0" y="626"/>
                        <a:pt x="0" y="756"/>
                      </a:cubicBezTo>
                      <a:cubicBezTo>
                        <a:pt x="0" y="861"/>
                        <a:pt x="0" y="965"/>
                        <a:pt x="52" y="1095"/>
                      </a:cubicBezTo>
                      <a:cubicBezTo>
                        <a:pt x="78" y="1174"/>
                        <a:pt x="105" y="1278"/>
                        <a:pt x="157" y="1356"/>
                      </a:cubicBezTo>
                      <a:cubicBezTo>
                        <a:pt x="209" y="1408"/>
                        <a:pt x="235" y="1460"/>
                        <a:pt x="287" y="1512"/>
                      </a:cubicBezTo>
                      <a:lnTo>
                        <a:pt x="391" y="1591"/>
                      </a:lnTo>
                      <a:cubicBezTo>
                        <a:pt x="443" y="1591"/>
                        <a:pt x="496" y="1617"/>
                        <a:pt x="522" y="1617"/>
                      </a:cubicBezTo>
                      <a:cubicBezTo>
                        <a:pt x="571" y="1637"/>
                        <a:pt x="625" y="1645"/>
                        <a:pt x="678" y="1645"/>
                      </a:cubicBezTo>
                      <a:cubicBezTo>
                        <a:pt x="764" y="1645"/>
                        <a:pt x="848" y="1623"/>
                        <a:pt x="913" y="1591"/>
                      </a:cubicBezTo>
                      <a:cubicBezTo>
                        <a:pt x="991" y="1565"/>
                        <a:pt x="1069" y="1512"/>
                        <a:pt x="1121" y="1460"/>
                      </a:cubicBezTo>
                      <a:cubicBezTo>
                        <a:pt x="1147" y="1408"/>
                        <a:pt x="1200" y="1356"/>
                        <a:pt x="1226" y="1304"/>
                      </a:cubicBezTo>
                      <a:cubicBezTo>
                        <a:pt x="1252" y="1226"/>
                        <a:pt x="1252" y="1147"/>
                        <a:pt x="1226" y="1095"/>
                      </a:cubicBezTo>
                      <a:cubicBezTo>
                        <a:pt x="1304" y="991"/>
                        <a:pt x="1330" y="861"/>
                        <a:pt x="1330" y="756"/>
                      </a:cubicBezTo>
                      <a:cubicBezTo>
                        <a:pt x="1330" y="626"/>
                        <a:pt x="1278" y="496"/>
                        <a:pt x="1200" y="391"/>
                      </a:cubicBezTo>
                      <a:cubicBezTo>
                        <a:pt x="1173" y="313"/>
                        <a:pt x="1095" y="209"/>
                        <a:pt x="1017" y="157"/>
                      </a:cubicBezTo>
                      <a:cubicBezTo>
                        <a:pt x="965" y="105"/>
                        <a:pt x="939" y="79"/>
                        <a:pt x="887" y="79"/>
                      </a:cubicBezTo>
                      <a:cubicBezTo>
                        <a:pt x="835" y="26"/>
                        <a:pt x="756"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1031075" y="2966175"/>
                  <a:ext cx="203375" cy="219300"/>
                </a:xfrm>
                <a:custGeom>
                  <a:avLst/>
                  <a:gdLst/>
                  <a:ahLst/>
                  <a:cxnLst/>
                  <a:rect l="l" t="t" r="r" b="b"/>
                  <a:pathLst>
                    <a:path w="8135" h="8772" extrusionOk="0">
                      <a:moveTo>
                        <a:pt x="3285" y="0"/>
                      </a:moveTo>
                      <a:cubicBezTo>
                        <a:pt x="3155" y="0"/>
                        <a:pt x="3024" y="26"/>
                        <a:pt x="2920" y="78"/>
                      </a:cubicBezTo>
                      <a:cubicBezTo>
                        <a:pt x="2790" y="104"/>
                        <a:pt x="2686" y="157"/>
                        <a:pt x="2607" y="261"/>
                      </a:cubicBezTo>
                      <a:cubicBezTo>
                        <a:pt x="2373" y="443"/>
                        <a:pt x="2164" y="678"/>
                        <a:pt x="2034" y="939"/>
                      </a:cubicBezTo>
                      <a:cubicBezTo>
                        <a:pt x="1903" y="1147"/>
                        <a:pt x="1851" y="1408"/>
                        <a:pt x="1851" y="1669"/>
                      </a:cubicBezTo>
                      <a:cubicBezTo>
                        <a:pt x="1851" y="1747"/>
                        <a:pt x="1877" y="1825"/>
                        <a:pt x="1877" y="1877"/>
                      </a:cubicBezTo>
                      <a:lnTo>
                        <a:pt x="1877" y="1903"/>
                      </a:lnTo>
                      <a:cubicBezTo>
                        <a:pt x="1877" y="1956"/>
                        <a:pt x="1903" y="2008"/>
                        <a:pt x="1929" y="2086"/>
                      </a:cubicBezTo>
                      <a:cubicBezTo>
                        <a:pt x="1929" y="2138"/>
                        <a:pt x="1956" y="2242"/>
                        <a:pt x="1982" y="2321"/>
                      </a:cubicBezTo>
                      <a:lnTo>
                        <a:pt x="1982" y="2347"/>
                      </a:lnTo>
                      <a:cubicBezTo>
                        <a:pt x="2008" y="2425"/>
                        <a:pt x="2034" y="2529"/>
                        <a:pt x="2034" y="2607"/>
                      </a:cubicBezTo>
                      <a:lnTo>
                        <a:pt x="2034" y="2633"/>
                      </a:lnTo>
                      <a:cubicBezTo>
                        <a:pt x="2086" y="2712"/>
                        <a:pt x="2112" y="2816"/>
                        <a:pt x="2138" y="2868"/>
                      </a:cubicBezTo>
                      <a:lnTo>
                        <a:pt x="2138" y="2894"/>
                      </a:lnTo>
                      <a:cubicBezTo>
                        <a:pt x="2138" y="2946"/>
                        <a:pt x="2164" y="2998"/>
                        <a:pt x="2190" y="3051"/>
                      </a:cubicBezTo>
                      <a:cubicBezTo>
                        <a:pt x="2190" y="3077"/>
                        <a:pt x="2216" y="3103"/>
                        <a:pt x="2216" y="3129"/>
                      </a:cubicBezTo>
                      <a:lnTo>
                        <a:pt x="1825" y="3129"/>
                      </a:lnTo>
                      <a:cubicBezTo>
                        <a:pt x="1721" y="3129"/>
                        <a:pt x="1643" y="3155"/>
                        <a:pt x="1538" y="3181"/>
                      </a:cubicBezTo>
                      <a:lnTo>
                        <a:pt x="1486" y="3181"/>
                      </a:lnTo>
                      <a:cubicBezTo>
                        <a:pt x="1382" y="3207"/>
                        <a:pt x="1278" y="3233"/>
                        <a:pt x="1173" y="3285"/>
                      </a:cubicBezTo>
                      <a:lnTo>
                        <a:pt x="991" y="3390"/>
                      </a:lnTo>
                      <a:cubicBezTo>
                        <a:pt x="939" y="3416"/>
                        <a:pt x="887" y="3468"/>
                        <a:pt x="808" y="3520"/>
                      </a:cubicBezTo>
                      <a:cubicBezTo>
                        <a:pt x="756" y="3572"/>
                        <a:pt x="704" y="3624"/>
                        <a:pt x="626" y="3702"/>
                      </a:cubicBezTo>
                      <a:lnTo>
                        <a:pt x="574" y="3728"/>
                      </a:lnTo>
                      <a:lnTo>
                        <a:pt x="522" y="3807"/>
                      </a:lnTo>
                      <a:lnTo>
                        <a:pt x="469" y="3885"/>
                      </a:lnTo>
                      <a:lnTo>
                        <a:pt x="391" y="3937"/>
                      </a:lnTo>
                      <a:cubicBezTo>
                        <a:pt x="391" y="3963"/>
                        <a:pt x="365" y="3989"/>
                        <a:pt x="339" y="4015"/>
                      </a:cubicBezTo>
                      <a:cubicBezTo>
                        <a:pt x="313" y="4041"/>
                        <a:pt x="313" y="4041"/>
                        <a:pt x="313" y="4067"/>
                      </a:cubicBezTo>
                      <a:lnTo>
                        <a:pt x="235" y="4172"/>
                      </a:lnTo>
                      <a:lnTo>
                        <a:pt x="209" y="4198"/>
                      </a:lnTo>
                      <a:lnTo>
                        <a:pt x="157" y="4302"/>
                      </a:lnTo>
                      <a:lnTo>
                        <a:pt x="157" y="4328"/>
                      </a:lnTo>
                      <a:lnTo>
                        <a:pt x="104" y="4432"/>
                      </a:lnTo>
                      <a:cubicBezTo>
                        <a:pt x="78" y="4485"/>
                        <a:pt x="52" y="4563"/>
                        <a:pt x="26" y="4615"/>
                      </a:cubicBezTo>
                      <a:cubicBezTo>
                        <a:pt x="26" y="4693"/>
                        <a:pt x="0" y="4745"/>
                        <a:pt x="0" y="4824"/>
                      </a:cubicBezTo>
                      <a:cubicBezTo>
                        <a:pt x="0" y="4902"/>
                        <a:pt x="0" y="4980"/>
                        <a:pt x="0" y="5058"/>
                      </a:cubicBezTo>
                      <a:cubicBezTo>
                        <a:pt x="0" y="5162"/>
                        <a:pt x="0" y="5241"/>
                        <a:pt x="26" y="5345"/>
                      </a:cubicBezTo>
                      <a:cubicBezTo>
                        <a:pt x="52" y="5423"/>
                        <a:pt x="78" y="5527"/>
                        <a:pt x="130" y="5606"/>
                      </a:cubicBezTo>
                      <a:cubicBezTo>
                        <a:pt x="209" y="5814"/>
                        <a:pt x="339" y="5971"/>
                        <a:pt x="495" y="6101"/>
                      </a:cubicBezTo>
                      <a:cubicBezTo>
                        <a:pt x="574" y="6179"/>
                        <a:pt x="652" y="6231"/>
                        <a:pt x="756" y="6284"/>
                      </a:cubicBezTo>
                      <a:lnTo>
                        <a:pt x="808" y="6310"/>
                      </a:lnTo>
                      <a:cubicBezTo>
                        <a:pt x="887" y="6336"/>
                        <a:pt x="991" y="6388"/>
                        <a:pt x="1069" y="6388"/>
                      </a:cubicBezTo>
                      <a:cubicBezTo>
                        <a:pt x="1173" y="6414"/>
                        <a:pt x="1278" y="6440"/>
                        <a:pt x="1408" y="6440"/>
                      </a:cubicBezTo>
                      <a:cubicBezTo>
                        <a:pt x="1460" y="6453"/>
                        <a:pt x="1512" y="6460"/>
                        <a:pt x="1564" y="6460"/>
                      </a:cubicBezTo>
                      <a:cubicBezTo>
                        <a:pt x="1617" y="6460"/>
                        <a:pt x="1669" y="6453"/>
                        <a:pt x="1721" y="6440"/>
                      </a:cubicBezTo>
                      <a:cubicBezTo>
                        <a:pt x="1825" y="6440"/>
                        <a:pt x="1903" y="6414"/>
                        <a:pt x="1982" y="6388"/>
                      </a:cubicBezTo>
                      <a:cubicBezTo>
                        <a:pt x="2086" y="6362"/>
                        <a:pt x="2164" y="6310"/>
                        <a:pt x="2268" y="6284"/>
                      </a:cubicBezTo>
                      <a:cubicBezTo>
                        <a:pt x="2373" y="6205"/>
                        <a:pt x="2451" y="6153"/>
                        <a:pt x="2555" y="6075"/>
                      </a:cubicBezTo>
                      <a:lnTo>
                        <a:pt x="2607" y="6023"/>
                      </a:lnTo>
                      <a:lnTo>
                        <a:pt x="2633" y="5971"/>
                      </a:lnTo>
                      <a:cubicBezTo>
                        <a:pt x="2686" y="5919"/>
                        <a:pt x="2738" y="5866"/>
                        <a:pt x="2790" y="5814"/>
                      </a:cubicBezTo>
                      <a:cubicBezTo>
                        <a:pt x="2816" y="5788"/>
                        <a:pt x="2842" y="5736"/>
                        <a:pt x="2894" y="5684"/>
                      </a:cubicBezTo>
                      <a:lnTo>
                        <a:pt x="2894" y="5919"/>
                      </a:lnTo>
                      <a:cubicBezTo>
                        <a:pt x="2894" y="6023"/>
                        <a:pt x="2894" y="6153"/>
                        <a:pt x="2894" y="6257"/>
                      </a:cubicBezTo>
                      <a:cubicBezTo>
                        <a:pt x="2920" y="6414"/>
                        <a:pt x="2972" y="6544"/>
                        <a:pt x="3024" y="6701"/>
                      </a:cubicBezTo>
                      <a:cubicBezTo>
                        <a:pt x="3077" y="6805"/>
                        <a:pt x="3129" y="6935"/>
                        <a:pt x="3207" y="7040"/>
                      </a:cubicBezTo>
                      <a:lnTo>
                        <a:pt x="3207" y="7092"/>
                      </a:lnTo>
                      <a:cubicBezTo>
                        <a:pt x="3285" y="7196"/>
                        <a:pt x="3337" y="7326"/>
                        <a:pt x="3416" y="7431"/>
                      </a:cubicBezTo>
                      <a:cubicBezTo>
                        <a:pt x="3520" y="7535"/>
                        <a:pt x="3598" y="7665"/>
                        <a:pt x="3702" y="7770"/>
                      </a:cubicBezTo>
                      <a:cubicBezTo>
                        <a:pt x="3781" y="7874"/>
                        <a:pt x="3885" y="7952"/>
                        <a:pt x="3963" y="8030"/>
                      </a:cubicBezTo>
                      <a:lnTo>
                        <a:pt x="4015" y="8109"/>
                      </a:lnTo>
                      <a:lnTo>
                        <a:pt x="4093" y="8187"/>
                      </a:lnTo>
                      <a:lnTo>
                        <a:pt x="4120" y="8213"/>
                      </a:lnTo>
                      <a:lnTo>
                        <a:pt x="4198" y="8291"/>
                      </a:lnTo>
                      <a:lnTo>
                        <a:pt x="4328" y="8421"/>
                      </a:lnTo>
                      <a:cubicBezTo>
                        <a:pt x="4406" y="8500"/>
                        <a:pt x="4511" y="8578"/>
                        <a:pt x="4615" y="8630"/>
                      </a:cubicBezTo>
                      <a:cubicBezTo>
                        <a:pt x="4641" y="8656"/>
                        <a:pt x="4667" y="8656"/>
                        <a:pt x="4693" y="8682"/>
                      </a:cubicBezTo>
                      <a:lnTo>
                        <a:pt x="4797" y="8708"/>
                      </a:lnTo>
                      <a:cubicBezTo>
                        <a:pt x="4850" y="8734"/>
                        <a:pt x="4928" y="8760"/>
                        <a:pt x="5006" y="8760"/>
                      </a:cubicBezTo>
                      <a:cubicBezTo>
                        <a:pt x="5032" y="8769"/>
                        <a:pt x="5058" y="8772"/>
                        <a:pt x="5084" y="8772"/>
                      </a:cubicBezTo>
                      <a:cubicBezTo>
                        <a:pt x="5136" y="8772"/>
                        <a:pt x="5188" y="8760"/>
                        <a:pt x="5241" y="8760"/>
                      </a:cubicBezTo>
                      <a:cubicBezTo>
                        <a:pt x="5319" y="8734"/>
                        <a:pt x="5371" y="8708"/>
                        <a:pt x="5449" y="8656"/>
                      </a:cubicBezTo>
                      <a:cubicBezTo>
                        <a:pt x="5553" y="8604"/>
                        <a:pt x="5658" y="8526"/>
                        <a:pt x="5736" y="8448"/>
                      </a:cubicBezTo>
                      <a:cubicBezTo>
                        <a:pt x="5788" y="8369"/>
                        <a:pt x="5840" y="8317"/>
                        <a:pt x="5866" y="8265"/>
                      </a:cubicBezTo>
                      <a:cubicBezTo>
                        <a:pt x="5918" y="8187"/>
                        <a:pt x="5945" y="8135"/>
                        <a:pt x="5997" y="8056"/>
                      </a:cubicBezTo>
                      <a:cubicBezTo>
                        <a:pt x="6049" y="7952"/>
                        <a:pt x="6101" y="7822"/>
                        <a:pt x="6153" y="7691"/>
                      </a:cubicBezTo>
                      <a:cubicBezTo>
                        <a:pt x="6179" y="7561"/>
                        <a:pt x="6205" y="7405"/>
                        <a:pt x="6231" y="7274"/>
                      </a:cubicBezTo>
                      <a:cubicBezTo>
                        <a:pt x="6231" y="7170"/>
                        <a:pt x="6231" y="7066"/>
                        <a:pt x="6231" y="6961"/>
                      </a:cubicBezTo>
                      <a:lnTo>
                        <a:pt x="6231" y="6805"/>
                      </a:lnTo>
                      <a:lnTo>
                        <a:pt x="6231" y="6753"/>
                      </a:lnTo>
                      <a:cubicBezTo>
                        <a:pt x="6231" y="6727"/>
                        <a:pt x="6231" y="6701"/>
                        <a:pt x="6231" y="6675"/>
                      </a:cubicBezTo>
                      <a:lnTo>
                        <a:pt x="6231" y="6596"/>
                      </a:lnTo>
                      <a:lnTo>
                        <a:pt x="6231" y="6492"/>
                      </a:lnTo>
                      <a:cubicBezTo>
                        <a:pt x="6231" y="6414"/>
                        <a:pt x="6205" y="6310"/>
                        <a:pt x="6179" y="6231"/>
                      </a:cubicBezTo>
                      <a:cubicBezTo>
                        <a:pt x="6179" y="6153"/>
                        <a:pt x="6153" y="6101"/>
                        <a:pt x="6127" y="6049"/>
                      </a:cubicBezTo>
                      <a:cubicBezTo>
                        <a:pt x="6127" y="5997"/>
                        <a:pt x="6127" y="5971"/>
                        <a:pt x="6101" y="5919"/>
                      </a:cubicBezTo>
                      <a:lnTo>
                        <a:pt x="6101" y="5892"/>
                      </a:lnTo>
                      <a:cubicBezTo>
                        <a:pt x="6075" y="5840"/>
                        <a:pt x="6049" y="5762"/>
                        <a:pt x="6023" y="5684"/>
                      </a:cubicBezTo>
                      <a:lnTo>
                        <a:pt x="6023" y="5684"/>
                      </a:lnTo>
                      <a:cubicBezTo>
                        <a:pt x="6179" y="5736"/>
                        <a:pt x="6362" y="5762"/>
                        <a:pt x="6544" y="5762"/>
                      </a:cubicBezTo>
                      <a:lnTo>
                        <a:pt x="6727" y="5762"/>
                      </a:lnTo>
                      <a:cubicBezTo>
                        <a:pt x="6779" y="5736"/>
                        <a:pt x="6857" y="5736"/>
                        <a:pt x="6909" y="5710"/>
                      </a:cubicBezTo>
                      <a:cubicBezTo>
                        <a:pt x="7040" y="5684"/>
                        <a:pt x="7170" y="5606"/>
                        <a:pt x="7274" y="5527"/>
                      </a:cubicBezTo>
                      <a:cubicBezTo>
                        <a:pt x="7352" y="5423"/>
                        <a:pt x="7457" y="5345"/>
                        <a:pt x="7535" y="5241"/>
                      </a:cubicBezTo>
                      <a:lnTo>
                        <a:pt x="7561" y="5215"/>
                      </a:lnTo>
                      <a:cubicBezTo>
                        <a:pt x="7587" y="5189"/>
                        <a:pt x="7613" y="5162"/>
                        <a:pt x="7639" y="5136"/>
                      </a:cubicBezTo>
                      <a:lnTo>
                        <a:pt x="7665" y="5110"/>
                      </a:lnTo>
                      <a:lnTo>
                        <a:pt x="7744" y="5006"/>
                      </a:lnTo>
                      <a:cubicBezTo>
                        <a:pt x="7822" y="4902"/>
                        <a:pt x="7874" y="4797"/>
                        <a:pt x="7952" y="4667"/>
                      </a:cubicBezTo>
                      <a:cubicBezTo>
                        <a:pt x="8030" y="4511"/>
                        <a:pt x="8082" y="4328"/>
                        <a:pt x="8109" y="4146"/>
                      </a:cubicBezTo>
                      <a:cubicBezTo>
                        <a:pt x="8135" y="4041"/>
                        <a:pt x="8135" y="3911"/>
                        <a:pt x="8135" y="3781"/>
                      </a:cubicBezTo>
                      <a:cubicBezTo>
                        <a:pt x="8135" y="3650"/>
                        <a:pt x="8109" y="3520"/>
                        <a:pt x="8082" y="3390"/>
                      </a:cubicBezTo>
                      <a:cubicBezTo>
                        <a:pt x="8056" y="3285"/>
                        <a:pt x="8004" y="3155"/>
                        <a:pt x="7952" y="3077"/>
                      </a:cubicBezTo>
                      <a:cubicBezTo>
                        <a:pt x="7874" y="2946"/>
                        <a:pt x="7796" y="2816"/>
                        <a:pt x="7691" y="2712"/>
                      </a:cubicBezTo>
                      <a:cubicBezTo>
                        <a:pt x="7613" y="2633"/>
                        <a:pt x="7509" y="2555"/>
                        <a:pt x="7379" y="2503"/>
                      </a:cubicBezTo>
                      <a:cubicBezTo>
                        <a:pt x="7274" y="2451"/>
                        <a:pt x="7144" y="2425"/>
                        <a:pt x="7014" y="2399"/>
                      </a:cubicBezTo>
                      <a:cubicBezTo>
                        <a:pt x="6948" y="2386"/>
                        <a:pt x="6877" y="2379"/>
                        <a:pt x="6802" y="2379"/>
                      </a:cubicBezTo>
                      <a:cubicBezTo>
                        <a:pt x="6727" y="2379"/>
                        <a:pt x="6648" y="2386"/>
                        <a:pt x="6570" y="2399"/>
                      </a:cubicBezTo>
                      <a:cubicBezTo>
                        <a:pt x="6466" y="2399"/>
                        <a:pt x="6388" y="2425"/>
                        <a:pt x="6283" y="2451"/>
                      </a:cubicBezTo>
                      <a:cubicBezTo>
                        <a:pt x="6179" y="2451"/>
                        <a:pt x="6075" y="2477"/>
                        <a:pt x="5997" y="2529"/>
                      </a:cubicBezTo>
                      <a:lnTo>
                        <a:pt x="5840" y="2581"/>
                      </a:lnTo>
                      <a:cubicBezTo>
                        <a:pt x="5736" y="2633"/>
                        <a:pt x="5658" y="2686"/>
                        <a:pt x="5580" y="2712"/>
                      </a:cubicBezTo>
                      <a:lnTo>
                        <a:pt x="5553" y="2712"/>
                      </a:lnTo>
                      <a:cubicBezTo>
                        <a:pt x="5423" y="2790"/>
                        <a:pt x="5293" y="2868"/>
                        <a:pt x="5162" y="2972"/>
                      </a:cubicBezTo>
                      <a:lnTo>
                        <a:pt x="5006" y="3077"/>
                      </a:lnTo>
                      <a:lnTo>
                        <a:pt x="4954" y="3103"/>
                      </a:lnTo>
                      <a:lnTo>
                        <a:pt x="4876" y="3155"/>
                      </a:lnTo>
                      <a:lnTo>
                        <a:pt x="4850" y="3207"/>
                      </a:lnTo>
                      <a:lnTo>
                        <a:pt x="4850" y="2920"/>
                      </a:lnTo>
                      <a:lnTo>
                        <a:pt x="4850" y="2712"/>
                      </a:lnTo>
                      <a:lnTo>
                        <a:pt x="4850" y="2633"/>
                      </a:lnTo>
                      <a:lnTo>
                        <a:pt x="4850" y="2399"/>
                      </a:lnTo>
                      <a:lnTo>
                        <a:pt x="4850" y="2190"/>
                      </a:lnTo>
                      <a:cubicBezTo>
                        <a:pt x="4850" y="2086"/>
                        <a:pt x="4850" y="1982"/>
                        <a:pt x="4797" y="1877"/>
                      </a:cubicBezTo>
                      <a:cubicBezTo>
                        <a:pt x="4771" y="1695"/>
                        <a:pt x="4745" y="1486"/>
                        <a:pt x="4693" y="1304"/>
                      </a:cubicBezTo>
                      <a:lnTo>
                        <a:pt x="4693" y="1278"/>
                      </a:lnTo>
                      <a:cubicBezTo>
                        <a:pt x="4693" y="1226"/>
                        <a:pt x="4667" y="1173"/>
                        <a:pt x="4667" y="1147"/>
                      </a:cubicBezTo>
                      <a:lnTo>
                        <a:pt x="4615" y="1069"/>
                      </a:lnTo>
                      <a:lnTo>
                        <a:pt x="4589" y="965"/>
                      </a:lnTo>
                      <a:cubicBezTo>
                        <a:pt x="4563" y="887"/>
                        <a:pt x="4537" y="808"/>
                        <a:pt x="4511" y="730"/>
                      </a:cubicBezTo>
                      <a:cubicBezTo>
                        <a:pt x="4458" y="652"/>
                        <a:pt x="4432" y="600"/>
                        <a:pt x="4406" y="548"/>
                      </a:cubicBezTo>
                      <a:cubicBezTo>
                        <a:pt x="4354" y="469"/>
                        <a:pt x="4302" y="417"/>
                        <a:pt x="4250" y="365"/>
                      </a:cubicBezTo>
                      <a:cubicBezTo>
                        <a:pt x="4172" y="261"/>
                        <a:pt x="4067" y="183"/>
                        <a:pt x="3963" y="131"/>
                      </a:cubicBezTo>
                      <a:lnTo>
                        <a:pt x="3911" y="104"/>
                      </a:lnTo>
                      <a:cubicBezTo>
                        <a:pt x="3807" y="52"/>
                        <a:pt x="3702" y="26"/>
                        <a:pt x="3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1362175" y="3350900"/>
                  <a:ext cx="101700" cy="130050"/>
                </a:xfrm>
                <a:custGeom>
                  <a:avLst/>
                  <a:gdLst/>
                  <a:ahLst/>
                  <a:cxnLst/>
                  <a:rect l="l" t="t" r="r" b="b"/>
                  <a:pathLst>
                    <a:path w="4068" h="5202" extrusionOk="0">
                      <a:moveTo>
                        <a:pt x="1578" y="0"/>
                      </a:moveTo>
                      <a:cubicBezTo>
                        <a:pt x="1519" y="0"/>
                        <a:pt x="1461" y="7"/>
                        <a:pt x="1409" y="20"/>
                      </a:cubicBezTo>
                      <a:cubicBezTo>
                        <a:pt x="1304" y="46"/>
                        <a:pt x="1174" y="72"/>
                        <a:pt x="1096" y="124"/>
                      </a:cubicBezTo>
                      <a:cubicBezTo>
                        <a:pt x="991" y="176"/>
                        <a:pt x="887" y="254"/>
                        <a:pt x="809" y="359"/>
                      </a:cubicBezTo>
                      <a:cubicBezTo>
                        <a:pt x="731" y="437"/>
                        <a:pt x="653" y="515"/>
                        <a:pt x="600" y="619"/>
                      </a:cubicBezTo>
                      <a:cubicBezTo>
                        <a:pt x="522" y="802"/>
                        <a:pt x="444" y="1010"/>
                        <a:pt x="418" y="1193"/>
                      </a:cubicBezTo>
                      <a:cubicBezTo>
                        <a:pt x="392" y="1376"/>
                        <a:pt x="366" y="1532"/>
                        <a:pt x="366" y="1714"/>
                      </a:cubicBezTo>
                      <a:lnTo>
                        <a:pt x="366" y="1741"/>
                      </a:lnTo>
                      <a:lnTo>
                        <a:pt x="340" y="1793"/>
                      </a:lnTo>
                      <a:cubicBezTo>
                        <a:pt x="340" y="1845"/>
                        <a:pt x="314" y="1871"/>
                        <a:pt x="314" y="1897"/>
                      </a:cubicBezTo>
                      <a:lnTo>
                        <a:pt x="235" y="2132"/>
                      </a:lnTo>
                      <a:lnTo>
                        <a:pt x="235" y="2158"/>
                      </a:lnTo>
                      <a:cubicBezTo>
                        <a:pt x="235" y="2184"/>
                        <a:pt x="209" y="2210"/>
                        <a:pt x="209" y="2236"/>
                      </a:cubicBezTo>
                      <a:cubicBezTo>
                        <a:pt x="183" y="2392"/>
                        <a:pt x="157" y="2523"/>
                        <a:pt x="105" y="2679"/>
                      </a:cubicBezTo>
                      <a:cubicBezTo>
                        <a:pt x="105" y="2757"/>
                        <a:pt x="79" y="2836"/>
                        <a:pt x="53" y="2914"/>
                      </a:cubicBezTo>
                      <a:lnTo>
                        <a:pt x="53" y="3044"/>
                      </a:lnTo>
                      <a:cubicBezTo>
                        <a:pt x="53" y="3070"/>
                        <a:pt x="53" y="3122"/>
                        <a:pt x="27" y="3148"/>
                      </a:cubicBezTo>
                      <a:lnTo>
                        <a:pt x="27" y="3174"/>
                      </a:lnTo>
                      <a:lnTo>
                        <a:pt x="27" y="3227"/>
                      </a:lnTo>
                      <a:lnTo>
                        <a:pt x="27" y="3357"/>
                      </a:lnTo>
                      <a:lnTo>
                        <a:pt x="27" y="3487"/>
                      </a:lnTo>
                      <a:lnTo>
                        <a:pt x="27" y="3566"/>
                      </a:lnTo>
                      <a:cubicBezTo>
                        <a:pt x="1" y="3748"/>
                        <a:pt x="27" y="3904"/>
                        <a:pt x="53" y="4061"/>
                      </a:cubicBezTo>
                      <a:cubicBezTo>
                        <a:pt x="79" y="4217"/>
                        <a:pt x="131" y="4374"/>
                        <a:pt x="235" y="4504"/>
                      </a:cubicBezTo>
                      <a:cubicBezTo>
                        <a:pt x="261" y="4582"/>
                        <a:pt x="340" y="4661"/>
                        <a:pt x="392" y="4713"/>
                      </a:cubicBezTo>
                      <a:cubicBezTo>
                        <a:pt x="444" y="4739"/>
                        <a:pt x="496" y="4765"/>
                        <a:pt x="548" y="4791"/>
                      </a:cubicBezTo>
                      <a:lnTo>
                        <a:pt x="626" y="4843"/>
                      </a:lnTo>
                      <a:cubicBezTo>
                        <a:pt x="679" y="4843"/>
                        <a:pt x="705" y="4869"/>
                        <a:pt x="783" y="4869"/>
                      </a:cubicBezTo>
                      <a:lnTo>
                        <a:pt x="913" y="4843"/>
                      </a:lnTo>
                      <a:cubicBezTo>
                        <a:pt x="991" y="4817"/>
                        <a:pt x="1070" y="4791"/>
                        <a:pt x="1148" y="4739"/>
                      </a:cubicBezTo>
                      <a:cubicBezTo>
                        <a:pt x="1304" y="4687"/>
                        <a:pt x="1461" y="4582"/>
                        <a:pt x="1591" y="4478"/>
                      </a:cubicBezTo>
                      <a:cubicBezTo>
                        <a:pt x="1643" y="4426"/>
                        <a:pt x="1721" y="4374"/>
                        <a:pt x="1774" y="4322"/>
                      </a:cubicBezTo>
                      <a:cubicBezTo>
                        <a:pt x="1800" y="4269"/>
                        <a:pt x="1852" y="4217"/>
                        <a:pt x="1878" y="4191"/>
                      </a:cubicBezTo>
                      <a:lnTo>
                        <a:pt x="1930" y="4296"/>
                      </a:lnTo>
                      <a:cubicBezTo>
                        <a:pt x="1982" y="4400"/>
                        <a:pt x="2034" y="4478"/>
                        <a:pt x="2086" y="4530"/>
                      </a:cubicBezTo>
                      <a:cubicBezTo>
                        <a:pt x="2139" y="4608"/>
                        <a:pt x="2191" y="4687"/>
                        <a:pt x="2269" y="4739"/>
                      </a:cubicBezTo>
                      <a:lnTo>
                        <a:pt x="2295" y="4791"/>
                      </a:lnTo>
                      <a:cubicBezTo>
                        <a:pt x="2347" y="4817"/>
                        <a:pt x="2373" y="4869"/>
                        <a:pt x="2425" y="4895"/>
                      </a:cubicBezTo>
                      <a:lnTo>
                        <a:pt x="2452" y="4947"/>
                      </a:lnTo>
                      <a:lnTo>
                        <a:pt x="2504" y="4973"/>
                      </a:lnTo>
                      <a:cubicBezTo>
                        <a:pt x="2556" y="5000"/>
                        <a:pt x="2608" y="5052"/>
                        <a:pt x="2660" y="5078"/>
                      </a:cubicBezTo>
                      <a:lnTo>
                        <a:pt x="2686" y="5078"/>
                      </a:lnTo>
                      <a:lnTo>
                        <a:pt x="2764" y="5130"/>
                      </a:lnTo>
                      <a:cubicBezTo>
                        <a:pt x="2817" y="5156"/>
                        <a:pt x="2869" y="5182"/>
                        <a:pt x="2921" y="5182"/>
                      </a:cubicBezTo>
                      <a:cubicBezTo>
                        <a:pt x="2973" y="5195"/>
                        <a:pt x="3019" y="5202"/>
                        <a:pt x="3064" y="5202"/>
                      </a:cubicBezTo>
                      <a:cubicBezTo>
                        <a:pt x="3110" y="5202"/>
                        <a:pt x="3155" y="5195"/>
                        <a:pt x="3208" y="5182"/>
                      </a:cubicBezTo>
                      <a:cubicBezTo>
                        <a:pt x="3364" y="5156"/>
                        <a:pt x="3520" y="5104"/>
                        <a:pt x="3677" y="5000"/>
                      </a:cubicBezTo>
                      <a:cubicBezTo>
                        <a:pt x="3729" y="4947"/>
                        <a:pt x="3807" y="4895"/>
                        <a:pt x="3859" y="4817"/>
                      </a:cubicBezTo>
                      <a:cubicBezTo>
                        <a:pt x="3885" y="4713"/>
                        <a:pt x="3938" y="4635"/>
                        <a:pt x="3964" y="4530"/>
                      </a:cubicBezTo>
                      <a:cubicBezTo>
                        <a:pt x="4016" y="4374"/>
                        <a:pt x="4042" y="4217"/>
                        <a:pt x="4042" y="4061"/>
                      </a:cubicBezTo>
                      <a:cubicBezTo>
                        <a:pt x="4068" y="3878"/>
                        <a:pt x="4068" y="3722"/>
                        <a:pt x="4042" y="3566"/>
                      </a:cubicBezTo>
                      <a:cubicBezTo>
                        <a:pt x="4016" y="3383"/>
                        <a:pt x="3964" y="3201"/>
                        <a:pt x="3912" y="3044"/>
                      </a:cubicBezTo>
                      <a:lnTo>
                        <a:pt x="3885" y="2940"/>
                      </a:lnTo>
                      <a:cubicBezTo>
                        <a:pt x="3807" y="2731"/>
                        <a:pt x="3729" y="2497"/>
                        <a:pt x="3651" y="2236"/>
                      </a:cubicBezTo>
                      <a:cubicBezTo>
                        <a:pt x="3547" y="2001"/>
                        <a:pt x="3442" y="1741"/>
                        <a:pt x="3312" y="1506"/>
                      </a:cubicBezTo>
                      <a:cubicBezTo>
                        <a:pt x="3103" y="1063"/>
                        <a:pt x="2790" y="645"/>
                        <a:pt x="2425" y="280"/>
                      </a:cubicBezTo>
                      <a:cubicBezTo>
                        <a:pt x="2347" y="202"/>
                        <a:pt x="2243" y="124"/>
                        <a:pt x="2165" y="72"/>
                      </a:cubicBezTo>
                      <a:lnTo>
                        <a:pt x="2086" y="46"/>
                      </a:lnTo>
                      <a:lnTo>
                        <a:pt x="2034" y="98"/>
                      </a:lnTo>
                      <a:cubicBezTo>
                        <a:pt x="1930" y="46"/>
                        <a:pt x="1852" y="20"/>
                        <a:pt x="1748" y="20"/>
                      </a:cubicBezTo>
                      <a:cubicBezTo>
                        <a:pt x="1695" y="7"/>
                        <a:pt x="1637" y="0"/>
                        <a:pt x="1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1868625" y="3160400"/>
                  <a:ext cx="105625" cy="107175"/>
                </a:xfrm>
                <a:custGeom>
                  <a:avLst/>
                  <a:gdLst/>
                  <a:ahLst/>
                  <a:cxnLst/>
                  <a:rect l="l" t="t" r="r" b="b"/>
                  <a:pathLst>
                    <a:path w="4225" h="4287" extrusionOk="0">
                      <a:moveTo>
                        <a:pt x="1435" y="1"/>
                      </a:moveTo>
                      <a:cubicBezTo>
                        <a:pt x="1383" y="1"/>
                        <a:pt x="1356" y="1"/>
                        <a:pt x="1330" y="27"/>
                      </a:cubicBezTo>
                      <a:lnTo>
                        <a:pt x="1278" y="27"/>
                      </a:lnTo>
                      <a:cubicBezTo>
                        <a:pt x="1252" y="27"/>
                        <a:pt x="1200" y="53"/>
                        <a:pt x="1174" y="53"/>
                      </a:cubicBezTo>
                      <a:cubicBezTo>
                        <a:pt x="965" y="131"/>
                        <a:pt x="809" y="261"/>
                        <a:pt x="679" y="418"/>
                      </a:cubicBezTo>
                      <a:cubicBezTo>
                        <a:pt x="261" y="731"/>
                        <a:pt x="27" y="1200"/>
                        <a:pt x="27" y="1721"/>
                      </a:cubicBezTo>
                      <a:lnTo>
                        <a:pt x="27" y="1747"/>
                      </a:lnTo>
                      <a:cubicBezTo>
                        <a:pt x="27" y="1826"/>
                        <a:pt x="27" y="1930"/>
                        <a:pt x="1" y="2034"/>
                      </a:cubicBezTo>
                      <a:cubicBezTo>
                        <a:pt x="1" y="2295"/>
                        <a:pt x="27" y="2582"/>
                        <a:pt x="79" y="2869"/>
                      </a:cubicBezTo>
                      <a:cubicBezTo>
                        <a:pt x="105" y="2973"/>
                        <a:pt x="131" y="3077"/>
                        <a:pt x="157" y="3155"/>
                      </a:cubicBezTo>
                      <a:lnTo>
                        <a:pt x="157" y="3208"/>
                      </a:lnTo>
                      <a:cubicBezTo>
                        <a:pt x="157" y="3260"/>
                        <a:pt x="183" y="3312"/>
                        <a:pt x="183" y="3364"/>
                      </a:cubicBezTo>
                      <a:cubicBezTo>
                        <a:pt x="235" y="3494"/>
                        <a:pt x="314" y="3625"/>
                        <a:pt x="418" y="3729"/>
                      </a:cubicBezTo>
                      <a:cubicBezTo>
                        <a:pt x="496" y="3833"/>
                        <a:pt x="600" y="3911"/>
                        <a:pt x="705" y="3990"/>
                      </a:cubicBezTo>
                      <a:cubicBezTo>
                        <a:pt x="757" y="4016"/>
                        <a:pt x="809" y="4042"/>
                        <a:pt x="861" y="4068"/>
                      </a:cubicBezTo>
                      <a:cubicBezTo>
                        <a:pt x="913" y="4094"/>
                        <a:pt x="965" y="4120"/>
                        <a:pt x="1018" y="4120"/>
                      </a:cubicBezTo>
                      <a:lnTo>
                        <a:pt x="1122" y="4198"/>
                      </a:lnTo>
                      <a:lnTo>
                        <a:pt x="1174" y="4198"/>
                      </a:lnTo>
                      <a:cubicBezTo>
                        <a:pt x="1311" y="4257"/>
                        <a:pt x="1448" y="4286"/>
                        <a:pt x="1596" y="4286"/>
                      </a:cubicBezTo>
                      <a:cubicBezTo>
                        <a:pt x="1645" y="4286"/>
                        <a:pt x="1695" y="4283"/>
                        <a:pt x="1748" y="4276"/>
                      </a:cubicBezTo>
                      <a:cubicBezTo>
                        <a:pt x="1982" y="4224"/>
                        <a:pt x="2191" y="4146"/>
                        <a:pt x="2373" y="4016"/>
                      </a:cubicBezTo>
                      <a:cubicBezTo>
                        <a:pt x="2556" y="3859"/>
                        <a:pt x="2712" y="3703"/>
                        <a:pt x="2869" y="3546"/>
                      </a:cubicBezTo>
                      <a:lnTo>
                        <a:pt x="2921" y="3468"/>
                      </a:lnTo>
                      <a:lnTo>
                        <a:pt x="3025" y="3364"/>
                      </a:lnTo>
                      <a:lnTo>
                        <a:pt x="3077" y="3312"/>
                      </a:lnTo>
                      <a:cubicBezTo>
                        <a:pt x="3103" y="3260"/>
                        <a:pt x="3155" y="3208"/>
                        <a:pt x="3182" y="3155"/>
                      </a:cubicBezTo>
                      <a:cubicBezTo>
                        <a:pt x="3364" y="2921"/>
                        <a:pt x="3547" y="2660"/>
                        <a:pt x="3677" y="2373"/>
                      </a:cubicBezTo>
                      <a:lnTo>
                        <a:pt x="3703" y="2347"/>
                      </a:lnTo>
                      <a:cubicBezTo>
                        <a:pt x="3859" y="2112"/>
                        <a:pt x="3964" y="1878"/>
                        <a:pt x="4068" y="1617"/>
                      </a:cubicBezTo>
                      <a:cubicBezTo>
                        <a:pt x="4172" y="1435"/>
                        <a:pt x="4224" y="1200"/>
                        <a:pt x="4224" y="991"/>
                      </a:cubicBezTo>
                      <a:cubicBezTo>
                        <a:pt x="4224" y="913"/>
                        <a:pt x="4224" y="861"/>
                        <a:pt x="4198" y="783"/>
                      </a:cubicBezTo>
                      <a:cubicBezTo>
                        <a:pt x="4198" y="731"/>
                        <a:pt x="4172" y="652"/>
                        <a:pt x="4146" y="600"/>
                      </a:cubicBezTo>
                      <a:cubicBezTo>
                        <a:pt x="4120" y="574"/>
                        <a:pt x="4094" y="522"/>
                        <a:pt x="4068" y="496"/>
                      </a:cubicBezTo>
                      <a:cubicBezTo>
                        <a:pt x="4042" y="470"/>
                        <a:pt x="4016" y="444"/>
                        <a:pt x="3990" y="392"/>
                      </a:cubicBezTo>
                      <a:cubicBezTo>
                        <a:pt x="3938" y="366"/>
                        <a:pt x="3912" y="340"/>
                        <a:pt x="3859" y="314"/>
                      </a:cubicBezTo>
                      <a:lnTo>
                        <a:pt x="3833" y="314"/>
                      </a:lnTo>
                      <a:lnTo>
                        <a:pt x="3859" y="261"/>
                      </a:lnTo>
                      <a:cubicBezTo>
                        <a:pt x="3833" y="261"/>
                        <a:pt x="3807" y="235"/>
                        <a:pt x="3755" y="235"/>
                      </a:cubicBezTo>
                      <a:lnTo>
                        <a:pt x="3625" y="235"/>
                      </a:lnTo>
                      <a:cubicBezTo>
                        <a:pt x="3573" y="235"/>
                        <a:pt x="3494" y="235"/>
                        <a:pt x="3442" y="261"/>
                      </a:cubicBezTo>
                      <a:cubicBezTo>
                        <a:pt x="3312" y="287"/>
                        <a:pt x="3208" y="340"/>
                        <a:pt x="3103" y="418"/>
                      </a:cubicBezTo>
                      <a:cubicBezTo>
                        <a:pt x="3025" y="470"/>
                        <a:pt x="2973" y="548"/>
                        <a:pt x="2895" y="600"/>
                      </a:cubicBezTo>
                      <a:lnTo>
                        <a:pt x="2869" y="626"/>
                      </a:lnTo>
                      <a:lnTo>
                        <a:pt x="2817" y="652"/>
                      </a:lnTo>
                      <a:cubicBezTo>
                        <a:pt x="2790" y="679"/>
                        <a:pt x="2764" y="705"/>
                        <a:pt x="2764" y="731"/>
                      </a:cubicBezTo>
                      <a:lnTo>
                        <a:pt x="2712" y="783"/>
                      </a:lnTo>
                      <a:cubicBezTo>
                        <a:pt x="2660" y="835"/>
                        <a:pt x="2608" y="861"/>
                        <a:pt x="2582" y="913"/>
                      </a:cubicBezTo>
                      <a:lnTo>
                        <a:pt x="2373" y="1174"/>
                      </a:lnTo>
                      <a:lnTo>
                        <a:pt x="2269" y="1278"/>
                      </a:lnTo>
                      <a:cubicBezTo>
                        <a:pt x="2269" y="1174"/>
                        <a:pt x="2243" y="1044"/>
                        <a:pt x="2217" y="913"/>
                      </a:cubicBezTo>
                      <a:cubicBezTo>
                        <a:pt x="2217" y="835"/>
                        <a:pt x="2191" y="757"/>
                        <a:pt x="2165" y="679"/>
                      </a:cubicBezTo>
                      <a:cubicBezTo>
                        <a:pt x="2139" y="600"/>
                        <a:pt x="2113" y="548"/>
                        <a:pt x="2087" y="470"/>
                      </a:cubicBezTo>
                      <a:cubicBezTo>
                        <a:pt x="2034" y="392"/>
                        <a:pt x="2008" y="340"/>
                        <a:pt x="1956" y="287"/>
                      </a:cubicBezTo>
                      <a:cubicBezTo>
                        <a:pt x="1878" y="209"/>
                        <a:pt x="1800" y="131"/>
                        <a:pt x="1695" y="53"/>
                      </a:cubicBezTo>
                      <a:lnTo>
                        <a:pt x="1643" y="27"/>
                      </a:lnTo>
                      <a:lnTo>
                        <a:pt x="15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460075" y="2863350"/>
                  <a:ext cx="112150" cy="119125"/>
                </a:xfrm>
                <a:custGeom>
                  <a:avLst/>
                  <a:gdLst/>
                  <a:ahLst/>
                  <a:cxnLst/>
                  <a:rect l="l" t="t" r="r" b="b"/>
                  <a:pathLst>
                    <a:path w="4486" h="4765" extrusionOk="0">
                      <a:moveTo>
                        <a:pt x="3798" y="0"/>
                      </a:moveTo>
                      <a:cubicBezTo>
                        <a:pt x="3762" y="0"/>
                        <a:pt x="3729" y="7"/>
                        <a:pt x="3703" y="20"/>
                      </a:cubicBezTo>
                      <a:cubicBezTo>
                        <a:pt x="3625" y="20"/>
                        <a:pt x="3547" y="46"/>
                        <a:pt x="3469" y="72"/>
                      </a:cubicBezTo>
                      <a:cubicBezTo>
                        <a:pt x="3416" y="98"/>
                        <a:pt x="3338" y="124"/>
                        <a:pt x="3286" y="176"/>
                      </a:cubicBezTo>
                      <a:cubicBezTo>
                        <a:pt x="3208" y="202"/>
                        <a:pt x="3156" y="255"/>
                        <a:pt x="3077" y="307"/>
                      </a:cubicBezTo>
                      <a:lnTo>
                        <a:pt x="3077" y="333"/>
                      </a:lnTo>
                      <a:cubicBezTo>
                        <a:pt x="2973" y="437"/>
                        <a:pt x="2869" y="541"/>
                        <a:pt x="2765" y="646"/>
                      </a:cubicBezTo>
                      <a:lnTo>
                        <a:pt x="2739" y="698"/>
                      </a:lnTo>
                      <a:cubicBezTo>
                        <a:pt x="2660" y="776"/>
                        <a:pt x="2608" y="854"/>
                        <a:pt x="2530" y="932"/>
                      </a:cubicBezTo>
                      <a:cubicBezTo>
                        <a:pt x="2478" y="1011"/>
                        <a:pt x="2452" y="1063"/>
                        <a:pt x="2400" y="1141"/>
                      </a:cubicBezTo>
                      <a:lnTo>
                        <a:pt x="2374" y="1167"/>
                      </a:lnTo>
                      <a:lnTo>
                        <a:pt x="2269" y="1297"/>
                      </a:lnTo>
                      <a:lnTo>
                        <a:pt x="2243" y="1271"/>
                      </a:lnTo>
                      <a:lnTo>
                        <a:pt x="2087" y="1167"/>
                      </a:lnTo>
                      <a:cubicBezTo>
                        <a:pt x="2035" y="1115"/>
                        <a:pt x="1982" y="1089"/>
                        <a:pt x="1930" y="1063"/>
                      </a:cubicBezTo>
                      <a:lnTo>
                        <a:pt x="1904" y="1037"/>
                      </a:lnTo>
                      <a:lnTo>
                        <a:pt x="1800" y="985"/>
                      </a:lnTo>
                      <a:lnTo>
                        <a:pt x="1774" y="958"/>
                      </a:lnTo>
                      <a:lnTo>
                        <a:pt x="1696" y="906"/>
                      </a:lnTo>
                      <a:cubicBezTo>
                        <a:pt x="1591" y="854"/>
                        <a:pt x="1487" y="828"/>
                        <a:pt x="1383" y="776"/>
                      </a:cubicBezTo>
                      <a:cubicBezTo>
                        <a:pt x="1331" y="776"/>
                        <a:pt x="1279" y="750"/>
                        <a:pt x="1226" y="750"/>
                      </a:cubicBezTo>
                      <a:cubicBezTo>
                        <a:pt x="1187" y="737"/>
                        <a:pt x="1148" y="730"/>
                        <a:pt x="1109" y="730"/>
                      </a:cubicBezTo>
                      <a:cubicBezTo>
                        <a:pt x="1070" y="730"/>
                        <a:pt x="1031" y="737"/>
                        <a:pt x="992" y="750"/>
                      </a:cubicBezTo>
                      <a:cubicBezTo>
                        <a:pt x="835" y="776"/>
                        <a:pt x="679" y="828"/>
                        <a:pt x="522" y="932"/>
                      </a:cubicBezTo>
                      <a:cubicBezTo>
                        <a:pt x="418" y="985"/>
                        <a:pt x="288" y="1089"/>
                        <a:pt x="210" y="1193"/>
                      </a:cubicBezTo>
                      <a:cubicBezTo>
                        <a:pt x="79" y="1350"/>
                        <a:pt x="1" y="1558"/>
                        <a:pt x="1" y="1741"/>
                      </a:cubicBezTo>
                      <a:cubicBezTo>
                        <a:pt x="1" y="1793"/>
                        <a:pt x="1" y="1845"/>
                        <a:pt x="27" y="1897"/>
                      </a:cubicBezTo>
                      <a:lnTo>
                        <a:pt x="27" y="1923"/>
                      </a:lnTo>
                      <a:cubicBezTo>
                        <a:pt x="53" y="1975"/>
                        <a:pt x="79" y="2054"/>
                        <a:pt x="105" y="2106"/>
                      </a:cubicBezTo>
                      <a:cubicBezTo>
                        <a:pt x="131" y="2184"/>
                        <a:pt x="183" y="2236"/>
                        <a:pt x="262" y="2314"/>
                      </a:cubicBezTo>
                      <a:cubicBezTo>
                        <a:pt x="366" y="2419"/>
                        <a:pt x="496" y="2497"/>
                        <a:pt x="627" y="2575"/>
                      </a:cubicBezTo>
                      <a:lnTo>
                        <a:pt x="757" y="2627"/>
                      </a:lnTo>
                      <a:lnTo>
                        <a:pt x="783" y="2627"/>
                      </a:lnTo>
                      <a:cubicBezTo>
                        <a:pt x="809" y="2627"/>
                        <a:pt x="835" y="2653"/>
                        <a:pt x="861" y="2653"/>
                      </a:cubicBezTo>
                      <a:cubicBezTo>
                        <a:pt x="966" y="2679"/>
                        <a:pt x="1070" y="2705"/>
                        <a:pt x="1174" y="2705"/>
                      </a:cubicBezTo>
                      <a:lnTo>
                        <a:pt x="1279" y="2731"/>
                      </a:lnTo>
                      <a:cubicBezTo>
                        <a:pt x="1252" y="2810"/>
                        <a:pt x="1226" y="2888"/>
                        <a:pt x="1200" y="2966"/>
                      </a:cubicBezTo>
                      <a:cubicBezTo>
                        <a:pt x="1148" y="3044"/>
                        <a:pt x="1174" y="3018"/>
                        <a:pt x="1148" y="3044"/>
                      </a:cubicBezTo>
                      <a:lnTo>
                        <a:pt x="1070" y="3201"/>
                      </a:lnTo>
                      <a:lnTo>
                        <a:pt x="1018" y="3305"/>
                      </a:lnTo>
                      <a:cubicBezTo>
                        <a:pt x="940" y="3461"/>
                        <a:pt x="887" y="3644"/>
                        <a:pt x="861" y="3800"/>
                      </a:cubicBezTo>
                      <a:cubicBezTo>
                        <a:pt x="835" y="3879"/>
                        <a:pt x="835" y="3931"/>
                        <a:pt x="861" y="3983"/>
                      </a:cubicBezTo>
                      <a:cubicBezTo>
                        <a:pt x="861" y="4035"/>
                        <a:pt x="861" y="4113"/>
                        <a:pt x="887" y="4165"/>
                      </a:cubicBezTo>
                      <a:lnTo>
                        <a:pt x="887" y="4191"/>
                      </a:lnTo>
                      <a:cubicBezTo>
                        <a:pt x="887" y="4270"/>
                        <a:pt x="913" y="4322"/>
                        <a:pt x="966" y="4400"/>
                      </a:cubicBezTo>
                      <a:cubicBezTo>
                        <a:pt x="992" y="4452"/>
                        <a:pt x="1044" y="4530"/>
                        <a:pt x="1096" y="4582"/>
                      </a:cubicBezTo>
                      <a:cubicBezTo>
                        <a:pt x="1122" y="4609"/>
                        <a:pt x="1174" y="4635"/>
                        <a:pt x="1226" y="4687"/>
                      </a:cubicBezTo>
                      <a:lnTo>
                        <a:pt x="1305" y="4713"/>
                      </a:lnTo>
                      <a:cubicBezTo>
                        <a:pt x="1331" y="4739"/>
                        <a:pt x="1383" y="4739"/>
                        <a:pt x="1435" y="4765"/>
                      </a:cubicBezTo>
                      <a:lnTo>
                        <a:pt x="1539" y="4765"/>
                      </a:lnTo>
                      <a:lnTo>
                        <a:pt x="1644" y="4739"/>
                      </a:lnTo>
                      <a:cubicBezTo>
                        <a:pt x="1696" y="4713"/>
                        <a:pt x="1748" y="4713"/>
                        <a:pt x="1800" y="4687"/>
                      </a:cubicBezTo>
                      <a:lnTo>
                        <a:pt x="1982" y="4582"/>
                      </a:lnTo>
                      <a:cubicBezTo>
                        <a:pt x="2035" y="4556"/>
                        <a:pt x="2087" y="4504"/>
                        <a:pt x="2165" y="4452"/>
                      </a:cubicBezTo>
                      <a:cubicBezTo>
                        <a:pt x="2269" y="4374"/>
                        <a:pt x="2347" y="4244"/>
                        <a:pt x="2426" y="4139"/>
                      </a:cubicBezTo>
                      <a:cubicBezTo>
                        <a:pt x="2478" y="4035"/>
                        <a:pt x="2530" y="3931"/>
                        <a:pt x="2556" y="3852"/>
                      </a:cubicBezTo>
                      <a:cubicBezTo>
                        <a:pt x="2634" y="3957"/>
                        <a:pt x="2739" y="4035"/>
                        <a:pt x="2843" y="4113"/>
                      </a:cubicBezTo>
                      <a:cubicBezTo>
                        <a:pt x="2921" y="4165"/>
                        <a:pt x="2973" y="4217"/>
                        <a:pt x="3051" y="4244"/>
                      </a:cubicBezTo>
                      <a:lnTo>
                        <a:pt x="3182" y="4296"/>
                      </a:lnTo>
                      <a:cubicBezTo>
                        <a:pt x="3286" y="4348"/>
                        <a:pt x="3390" y="4374"/>
                        <a:pt x="3495" y="4400"/>
                      </a:cubicBezTo>
                      <a:cubicBezTo>
                        <a:pt x="3625" y="4400"/>
                        <a:pt x="3729" y="4374"/>
                        <a:pt x="3860" y="4322"/>
                      </a:cubicBezTo>
                      <a:cubicBezTo>
                        <a:pt x="3912" y="4296"/>
                        <a:pt x="3964" y="4270"/>
                        <a:pt x="3990" y="4244"/>
                      </a:cubicBezTo>
                      <a:cubicBezTo>
                        <a:pt x="4068" y="4191"/>
                        <a:pt x="4120" y="4139"/>
                        <a:pt x="4173" y="4087"/>
                      </a:cubicBezTo>
                      <a:cubicBezTo>
                        <a:pt x="4225" y="4061"/>
                        <a:pt x="4251" y="4009"/>
                        <a:pt x="4277" y="3957"/>
                      </a:cubicBezTo>
                      <a:cubicBezTo>
                        <a:pt x="4303" y="3905"/>
                        <a:pt x="4329" y="3852"/>
                        <a:pt x="4355" y="3800"/>
                      </a:cubicBezTo>
                      <a:cubicBezTo>
                        <a:pt x="4407" y="3696"/>
                        <a:pt x="4433" y="3566"/>
                        <a:pt x="4459" y="3461"/>
                      </a:cubicBezTo>
                      <a:cubicBezTo>
                        <a:pt x="4484" y="3413"/>
                        <a:pt x="4485" y="3341"/>
                        <a:pt x="4485" y="3290"/>
                      </a:cubicBezTo>
                      <a:lnTo>
                        <a:pt x="4485" y="3290"/>
                      </a:lnTo>
                      <a:cubicBezTo>
                        <a:pt x="4485" y="3295"/>
                        <a:pt x="4485" y="3300"/>
                        <a:pt x="4485" y="3305"/>
                      </a:cubicBezTo>
                      <a:lnTo>
                        <a:pt x="4485" y="3279"/>
                      </a:lnTo>
                      <a:cubicBezTo>
                        <a:pt x="4485" y="3282"/>
                        <a:pt x="4485" y="3286"/>
                        <a:pt x="4485" y="3290"/>
                      </a:cubicBezTo>
                      <a:lnTo>
                        <a:pt x="4485" y="3290"/>
                      </a:lnTo>
                      <a:cubicBezTo>
                        <a:pt x="4485" y="3220"/>
                        <a:pt x="4484" y="3169"/>
                        <a:pt x="4459" y="3096"/>
                      </a:cubicBezTo>
                      <a:cubicBezTo>
                        <a:pt x="4433" y="2966"/>
                        <a:pt x="4355" y="2862"/>
                        <a:pt x="4277" y="2757"/>
                      </a:cubicBezTo>
                      <a:cubicBezTo>
                        <a:pt x="4146" y="2549"/>
                        <a:pt x="3964" y="2392"/>
                        <a:pt x="3755" y="2262"/>
                      </a:cubicBezTo>
                      <a:lnTo>
                        <a:pt x="3651" y="2210"/>
                      </a:lnTo>
                      <a:lnTo>
                        <a:pt x="3625" y="2184"/>
                      </a:lnTo>
                      <a:lnTo>
                        <a:pt x="3703" y="2106"/>
                      </a:lnTo>
                      <a:lnTo>
                        <a:pt x="3860" y="1949"/>
                      </a:lnTo>
                      <a:lnTo>
                        <a:pt x="3912" y="1845"/>
                      </a:lnTo>
                      <a:cubicBezTo>
                        <a:pt x="3938" y="1819"/>
                        <a:pt x="3964" y="1793"/>
                        <a:pt x="3990" y="1767"/>
                      </a:cubicBezTo>
                      <a:lnTo>
                        <a:pt x="4016" y="1715"/>
                      </a:lnTo>
                      <a:cubicBezTo>
                        <a:pt x="4094" y="1636"/>
                        <a:pt x="4146" y="1558"/>
                        <a:pt x="4199" y="1480"/>
                      </a:cubicBezTo>
                      <a:cubicBezTo>
                        <a:pt x="4277" y="1376"/>
                        <a:pt x="4355" y="1245"/>
                        <a:pt x="4407" y="1115"/>
                      </a:cubicBezTo>
                      <a:cubicBezTo>
                        <a:pt x="4459" y="985"/>
                        <a:pt x="4485" y="828"/>
                        <a:pt x="4485" y="672"/>
                      </a:cubicBezTo>
                      <a:cubicBezTo>
                        <a:pt x="4459" y="515"/>
                        <a:pt x="4407" y="385"/>
                        <a:pt x="4329" y="255"/>
                      </a:cubicBezTo>
                      <a:cubicBezTo>
                        <a:pt x="4277" y="202"/>
                        <a:pt x="4225" y="150"/>
                        <a:pt x="4146" y="98"/>
                      </a:cubicBezTo>
                      <a:cubicBezTo>
                        <a:pt x="4146" y="98"/>
                        <a:pt x="4120" y="98"/>
                        <a:pt x="4094" y="72"/>
                      </a:cubicBezTo>
                      <a:cubicBezTo>
                        <a:pt x="4042" y="46"/>
                        <a:pt x="3964" y="20"/>
                        <a:pt x="3912" y="20"/>
                      </a:cubicBezTo>
                      <a:cubicBezTo>
                        <a:pt x="3873" y="7"/>
                        <a:pt x="3834" y="0"/>
                        <a:pt x="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3943975" y="901925"/>
                  <a:ext cx="131025" cy="85400"/>
                </a:xfrm>
                <a:custGeom>
                  <a:avLst/>
                  <a:gdLst/>
                  <a:ahLst/>
                  <a:cxnLst/>
                  <a:rect l="l" t="t" r="r" b="b"/>
                  <a:pathLst>
                    <a:path w="5241" h="3416" extrusionOk="0">
                      <a:moveTo>
                        <a:pt x="3937" y="0"/>
                      </a:moveTo>
                      <a:cubicBezTo>
                        <a:pt x="3755" y="0"/>
                        <a:pt x="3572" y="26"/>
                        <a:pt x="3390" y="52"/>
                      </a:cubicBezTo>
                      <a:cubicBezTo>
                        <a:pt x="3181" y="104"/>
                        <a:pt x="2946" y="157"/>
                        <a:pt x="2738" y="209"/>
                      </a:cubicBezTo>
                      <a:lnTo>
                        <a:pt x="2607" y="261"/>
                      </a:lnTo>
                      <a:cubicBezTo>
                        <a:pt x="2477" y="287"/>
                        <a:pt x="2347" y="313"/>
                        <a:pt x="2216" y="365"/>
                      </a:cubicBezTo>
                      <a:lnTo>
                        <a:pt x="1799" y="495"/>
                      </a:lnTo>
                      <a:lnTo>
                        <a:pt x="1512" y="600"/>
                      </a:lnTo>
                      <a:cubicBezTo>
                        <a:pt x="1408" y="626"/>
                        <a:pt x="1304" y="678"/>
                        <a:pt x="1200" y="704"/>
                      </a:cubicBezTo>
                      <a:lnTo>
                        <a:pt x="1069" y="756"/>
                      </a:lnTo>
                      <a:lnTo>
                        <a:pt x="835" y="860"/>
                      </a:lnTo>
                      <a:lnTo>
                        <a:pt x="704" y="913"/>
                      </a:lnTo>
                      <a:lnTo>
                        <a:pt x="391" y="1043"/>
                      </a:lnTo>
                      <a:lnTo>
                        <a:pt x="339" y="1043"/>
                      </a:lnTo>
                      <a:cubicBezTo>
                        <a:pt x="287" y="1069"/>
                        <a:pt x="209" y="1121"/>
                        <a:pt x="183" y="1199"/>
                      </a:cubicBezTo>
                      <a:cubicBezTo>
                        <a:pt x="157" y="1252"/>
                        <a:pt x="157" y="1330"/>
                        <a:pt x="183" y="1382"/>
                      </a:cubicBezTo>
                      <a:cubicBezTo>
                        <a:pt x="157" y="1408"/>
                        <a:pt x="157" y="1434"/>
                        <a:pt x="131" y="1486"/>
                      </a:cubicBezTo>
                      <a:cubicBezTo>
                        <a:pt x="131" y="1512"/>
                        <a:pt x="105" y="1538"/>
                        <a:pt x="105" y="1564"/>
                      </a:cubicBezTo>
                      <a:cubicBezTo>
                        <a:pt x="52" y="1669"/>
                        <a:pt x="26" y="1773"/>
                        <a:pt x="26" y="1877"/>
                      </a:cubicBezTo>
                      <a:cubicBezTo>
                        <a:pt x="0" y="2060"/>
                        <a:pt x="26" y="2216"/>
                        <a:pt x="78" y="2399"/>
                      </a:cubicBezTo>
                      <a:cubicBezTo>
                        <a:pt x="131" y="2581"/>
                        <a:pt x="235" y="2738"/>
                        <a:pt x="391" y="2868"/>
                      </a:cubicBezTo>
                      <a:cubicBezTo>
                        <a:pt x="443" y="2920"/>
                        <a:pt x="522" y="2972"/>
                        <a:pt x="600" y="3024"/>
                      </a:cubicBezTo>
                      <a:lnTo>
                        <a:pt x="782" y="3129"/>
                      </a:lnTo>
                      <a:lnTo>
                        <a:pt x="808" y="3129"/>
                      </a:lnTo>
                      <a:cubicBezTo>
                        <a:pt x="861" y="3155"/>
                        <a:pt x="939" y="3181"/>
                        <a:pt x="1017" y="3207"/>
                      </a:cubicBezTo>
                      <a:cubicBezTo>
                        <a:pt x="1069" y="3233"/>
                        <a:pt x="1147" y="3259"/>
                        <a:pt x="1226" y="3285"/>
                      </a:cubicBezTo>
                      <a:lnTo>
                        <a:pt x="1408" y="3311"/>
                      </a:lnTo>
                      <a:cubicBezTo>
                        <a:pt x="1460" y="3311"/>
                        <a:pt x="1512" y="3337"/>
                        <a:pt x="1538" y="3363"/>
                      </a:cubicBezTo>
                      <a:lnTo>
                        <a:pt x="1617" y="3363"/>
                      </a:lnTo>
                      <a:cubicBezTo>
                        <a:pt x="1747" y="3363"/>
                        <a:pt x="1851" y="3389"/>
                        <a:pt x="1982" y="3416"/>
                      </a:cubicBezTo>
                      <a:lnTo>
                        <a:pt x="2477" y="3416"/>
                      </a:lnTo>
                      <a:cubicBezTo>
                        <a:pt x="2555" y="3416"/>
                        <a:pt x="2634" y="3389"/>
                        <a:pt x="2712" y="3363"/>
                      </a:cubicBezTo>
                      <a:lnTo>
                        <a:pt x="2816" y="3337"/>
                      </a:lnTo>
                      <a:cubicBezTo>
                        <a:pt x="2868" y="3337"/>
                        <a:pt x="2920" y="3311"/>
                        <a:pt x="2946" y="3285"/>
                      </a:cubicBezTo>
                      <a:cubicBezTo>
                        <a:pt x="3025" y="3259"/>
                        <a:pt x="3077" y="3207"/>
                        <a:pt x="3129" y="3155"/>
                      </a:cubicBezTo>
                      <a:cubicBezTo>
                        <a:pt x="3181" y="3103"/>
                        <a:pt x="3233" y="3024"/>
                        <a:pt x="3285" y="2946"/>
                      </a:cubicBezTo>
                      <a:cubicBezTo>
                        <a:pt x="3494" y="2633"/>
                        <a:pt x="3520" y="2242"/>
                        <a:pt x="3337" y="1903"/>
                      </a:cubicBezTo>
                      <a:cubicBezTo>
                        <a:pt x="3311" y="1825"/>
                        <a:pt x="3259" y="1747"/>
                        <a:pt x="3181" y="1669"/>
                      </a:cubicBezTo>
                      <a:cubicBezTo>
                        <a:pt x="3181" y="1643"/>
                        <a:pt x="3155" y="1617"/>
                        <a:pt x="3129" y="1590"/>
                      </a:cubicBezTo>
                      <a:lnTo>
                        <a:pt x="3285" y="1590"/>
                      </a:lnTo>
                      <a:cubicBezTo>
                        <a:pt x="3390" y="1590"/>
                        <a:pt x="3520" y="1564"/>
                        <a:pt x="3650" y="1538"/>
                      </a:cubicBezTo>
                      <a:cubicBezTo>
                        <a:pt x="3781" y="1512"/>
                        <a:pt x="3911" y="1486"/>
                        <a:pt x="4041" y="1434"/>
                      </a:cubicBezTo>
                      <a:lnTo>
                        <a:pt x="4172" y="1382"/>
                      </a:lnTo>
                      <a:lnTo>
                        <a:pt x="4198" y="1382"/>
                      </a:lnTo>
                      <a:cubicBezTo>
                        <a:pt x="4302" y="1330"/>
                        <a:pt x="4406" y="1304"/>
                        <a:pt x="4537" y="1252"/>
                      </a:cubicBezTo>
                      <a:cubicBezTo>
                        <a:pt x="4693" y="1173"/>
                        <a:pt x="4824" y="1095"/>
                        <a:pt x="4980" y="991"/>
                      </a:cubicBezTo>
                      <a:cubicBezTo>
                        <a:pt x="5032" y="939"/>
                        <a:pt x="5084" y="860"/>
                        <a:pt x="5136" y="808"/>
                      </a:cubicBezTo>
                      <a:cubicBezTo>
                        <a:pt x="5215" y="730"/>
                        <a:pt x="5241" y="626"/>
                        <a:pt x="5241" y="495"/>
                      </a:cubicBezTo>
                      <a:cubicBezTo>
                        <a:pt x="5241" y="417"/>
                        <a:pt x="5215" y="365"/>
                        <a:pt x="5189" y="287"/>
                      </a:cubicBezTo>
                      <a:cubicBezTo>
                        <a:pt x="5110" y="235"/>
                        <a:pt x="5058" y="183"/>
                        <a:pt x="4980" y="130"/>
                      </a:cubicBezTo>
                      <a:lnTo>
                        <a:pt x="4954" y="130"/>
                      </a:lnTo>
                      <a:lnTo>
                        <a:pt x="4954" y="157"/>
                      </a:lnTo>
                      <a:cubicBezTo>
                        <a:pt x="4876" y="104"/>
                        <a:pt x="4824" y="78"/>
                        <a:pt x="4745" y="78"/>
                      </a:cubicBezTo>
                      <a:cubicBezTo>
                        <a:pt x="4641" y="52"/>
                        <a:pt x="4563" y="26"/>
                        <a:pt x="4459" y="26"/>
                      </a:cubicBezTo>
                      <a:cubicBezTo>
                        <a:pt x="4302" y="0"/>
                        <a:pt x="4120"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2769425" y="2103175"/>
                  <a:ext cx="89975" cy="103025"/>
                </a:xfrm>
                <a:custGeom>
                  <a:avLst/>
                  <a:gdLst/>
                  <a:ahLst/>
                  <a:cxnLst/>
                  <a:rect l="l" t="t" r="r" b="b"/>
                  <a:pathLst>
                    <a:path w="3599" h="4121" extrusionOk="0">
                      <a:moveTo>
                        <a:pt x="1565" y="1"/>
                      </a:moveTo>
                      <a:cubicBezTo>
                        <a:pt x="1382" y="27"/>
                        <a:pt x="1200" y="79"/>
                        <a:pt x="1043" y="183"/>
                      </a:cubicBezTo>
                      <a:cubicBezTo>
                        <a:pt x="939" y="262"/>
                        <a:pt x="861" y="340"/>
                        <a:pt x="783" y="444"/>
                      </a:cubicBezTo>
                      <a:cubicBezTo>
                        <a:pt x="730" y="496"/>
                        <a:pt x="704" y="548"/>
                        <a:pt x="652" y="600"/>
                      </a:cubicBezTo>
                      <a:cubicBezTo>
                        <a:pt x="574" y="705"/>
                        <a:pt x="496" y="835"/>
                        <a:pt x="418" y="965"/>
                      </a:cubicBezTo>
                      <a:lnTo>
                        <a:pt x="418" y="992"/>
                      </a:lnTo>
                      <a:cubicBezTo>
                        <a:pt x="391" y="1044"/>
                        <a:pt x="365" y="1096"/>
                        <a:pt x="365" y="1148"/>
                      </a:cubicBezTo>
                      <a:cubicBezTo>
                        <a:pt x="339" y="1200"/>
                        <a:pt x="287" y="1278"/>
                        <a:pt x="261" y="1357"/>
                      </a:cubicBezTo>
                      <a:cubicBezTo>
                        <a:pt x="235" y="1487"/>
                        <a:pt x="183" y="1617"/>
                        <a:pt x="131" y="1774"/>
                      </a:cubicBezTo>
                      <a:cubicBezTo>
                        <a:pt x="105" y="1878"/>
                        <a:pt x="79" y="2008"/>
                        <a:pt x="52" y="2113"/>
                      </a:cubicBezTo>
                      <a:lnTo>
                        <a:pt x="52" y="2165"/>
                      </a:lnTo>
                      <a:cubicBezTo>
                        <a:pt x="26" y="2321"/>
                        <a:pt x="0" y="2478"/>
                        <a:pt x="0" y="2660"/>
                      </a:cubicBezTo>
                      <a:cubicBezTo>
                        <a:pt x="0" y="2738"/>
                        <a:pt x="26" y="2791"/>
                        <a:pt x="52" y="2869"/>
                      </a:cubicBezTo>
                      <a:cubicBezTo>
                        <a:pt x="79" y="2973"/>
                        <a:pt x="131" y="3077"/>
                        <a:pt x="209" y="3156"/>
                      </a:cubicBezTo>
                      <a:cubicBezTo>
                        <a:pt x="261" y="3182"/>
                        <a:pt x="313" y="3234"/>
                        <a:pt x="365" y="3260"/>
                      </a:cubicBezTo>
                      <a:lnTo>
                        <a:pt x="418" y="3286"/>
                      </a:lnTo>
                      <a:cubicBezTo>
                        <a:pt x="473" y="3304"/>
                        <a:pt x="541" y="3323"/>
                        <a:pt x="613" y="3323"/>
                      </a:cubicBezTo>
                      <a:cubicBezTo>
                        <a:pt x="643" y="3323"/>
                        <a:pt x="674" y="3320"/>
                        <a:pt x="704" y="3312"/>
                      </a:cubicBezTo>
                      <a:cubicBezTo>
                        <a:pt x="887" y="3286"/>
                        <a:pt x="1069" y="3208"/>
                        <a:pt x="1200" y="3077"/>
                      </a:cubicBezTo>
                      <a:cubicBezTo>
                        <a:pt x="1356" y="2921"/>
                        <a:pt x="1486" y="2764"/>
                        <a:pt x="1591" y="2582"/>
                      </a:cubicBezTo>
                      <a:lnTo>
                        <a:pt x="1617" y="2530"/>
                      </a:lnTo>
                      <a:cubicBezTo>
                        <a:pt x="1695" y="2426"/>
                        <a:pt x="1747" y="2321"/>
                        <a:pt x="1799" y="2243"/>
                      </a:cubicBezTo>
                      <a:lnTo>
                        <a:pt x="1825" y="2399"/>
                      </a:lnTo>
                      <a:cubicBezTo>
                        <a:pt x="1851" y="2556"/>
                        <a:pt x="1878" y="2686"/>
                        <a:pt x="1904" y="2843"/>
                      </a:cubicBezTo>
                      <a:cubicBezTo>
                        <a:pt x="1930" y="2973"/>
                        <a:pt x="1982" y="3103"/>
                        <a:pt x="2008" y="3234"/>
                      </a:cubicBezTo>
                      <a:cubicBezTo>
                        <a:pt x="2060" y="3364"/>
                        <a:pt x="2112" y="3521"/>
                        <a:pt x="2190" y="3677"/>
                      </a:cubicBezTo>
                      <a:cubicBezTo>
                        <a:pt x="2269" y="3807"/>
                        <a:pt x="2347" y="3938"/>
                        <a:pt x="2477" y="4016"/>
                      </a:cubicBezTo>
                      <a:cubicBezTo>
                        <a:pt x="2503" y="4042"/>
                        <a:pt x="2555" y="4068"/>
                        <a:pt x="2581" y="4094"/>
                      </a:cubicBezTo>
                      <a:lnTo>
                        <a:pt x="2660" y="4120"/>
                      </a:lnTo>
                      <a:lnTo>
                        <a:pt x="2816" y="4120"/>
                      </a:lnTo>
                      <a:cubicBezTo>
                        <a:pt x="2868" y="4120"/>
                        <a:pt x="2920" y="4120"/>
                        <a:pt x="2973" y="4094"/>
                      </a:cubicBezTo>
                      <a:cubicBezTo>
                        <a:pt x="3025" y="4094"/>
                        <a:pt x="3051" y="4068"/>
                        <a:pt x="3077" y="4068"/>
                      </a:cubicBezTo>
                      <a:lnTo>
                        <a:pt x="3103" y="4042"/>
                      </a:lnTo>
                      <a:cubicBezTo>
                        <a:pt x="3155" y="4016"/>
                        <a:pt x="3181" y="3990"/>
                        <a:pt x="3233" y="3938"/>
                      </a:cubicBezTo>
                      <a:cubicBezTo>
                        <a:pt x="3285" y="3886"/>
                        <a:pt x="3338" y="3807"/>
                        <a:pt x="3364" y="3755"/>
                      </a:cubicBezTo>
                      <a:cubicBezTo>
                        <a:pt x="3416" y="3651"/>
                        <a:pt x="3468" y="3573"/>
                        <a:pt x="3494" y="3468"/>
                      </a:cubicBezTo>
                      <a:cubicBezTo>
                        <a:pt x="3520" y="3364"/>
                        <a:pt x="3546" y="3260"/>
                        <a:pt x="3546" y="3182"/>
                      </a:cubicBezTo>
                      <a:cubicBezTo>
                        <a:pt x="3572" y="2973"/>
                        <a:pt x="3598" y="2764"/>
                        <a:pt x="3598" y="2582"/>
                      </a:cubicBezTo>
                      <a:lnTo>
                        <a:pt x="3598" y="2478"/>
                      </a:lnTo>
                      <a:lnTo>
                        <a:pt x="3598" y="2008"/>
                      </a:lnTo>
                      <a:lnTo>
                        <a:pt x="3598" y="1669"/>
                      </a:lnTo>
                      <a:cubicBezTo>
                        <a:pt x="3598" y="1539"/>
                        <a:pt x="3572" y="1435"/>
                        <a:pt x="3546" y="1304"/>
                      </a:cubicBezTo>
                      <a:cubicBezTo>
                        <a:pt x="3442" y="861"/>
                        <a:pt x="3207" y="470"/>
                        <a:pt x="2920" y="131"/>
                      </a:cubicBezTo>
                      <a:cubicBezTo>
                        <a:pt x="2894" y="131"/>
                        <a:pt x="2868" y="105"/>
                        <a:pt x="2868" y="105"/>
                      </a:cubicBezTo>
                      <a:lnTo>
                        <a:pt x="2842" y="157"/>
                      </a:lnTo>
                      <a:cubicBezTo>
                        <a:pt x="2805" y="139"/>
                        <a:pt x="2768" y="130"/>
                        <a:pt x="2733" y="130"/>
                      </a:cubicBezTo>
                      <a:cubicBezTo>
                        <a:pt x="2667" y="130"/>
                        <a:pt x="2606" y="159"/>
                        <a:pt x="2555" y="209"/>
                      </a:cubicBezTo>
                      <a:cubicBezTo>
                        <a:pt x="2529" y="209"/>
                        <a:pt x="2529" y="235"/>
                        <a:pt x="2503" y="262"/>
                      </a:cubicBezTo>
                      <a:cubicBezTo>
                        <a:pt x="2451" y="235"/>
                        <a:pt x="2399" y="183"/>
                        <a:pt x="2347" y="157"/>
                      </a:cubicBezTo>
                      <a:cubicBezTo>
                        <a:pt x="2269" y="131"/>
                        <a:pt x="2216" y="105"/>
                        <a:pt x="2138" y="79"/>
                      </a:cubicBezTo>
                      <a:cubicBezTo>
                        <a:pt x="2034" y="53"/>
                        <a:pt x="1956" y="27"/>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3021675" y="2002525"/>
                  <a:ext cx="121250" cy="127400"/>
                </a:xfrm>
                <a:custGeom>
                  <a:avLst/>
                  <a:gdLst/>
                  <a:ahLst/>
                  <a:cxnLst/>
                  <a:rect l="l" t="t" r="r" b="b"/>
                  <a:pathLst>
                    <a:path w="4850" h="5096" extrusionOk="0">
                      <a:moveTo>
                        <a:pt x="1659" y="1"/>
                      </a:moveTo>
                      <a:cubicBezTo>
                        <a:pt x="1636" y="1"/>
                        <a:pt x="1614" y="4"/>
                        <a:pt x="1591" y="12"/>
                      </a:cubicBezTo>
                      <a:cubicBezTo>
                        <a:pt x="1512" y="12"/>
                        <a:pt x="1434" y="38"/>
                        <a:pt x="1382" y="64"/>
                      </a:cubicBezTo>
                      <a:cubicBezTo>
                        <a:pt x="1252" y="116"/>
                        <a:pt x="1147" y="194"/>
                        <a:pt x="1043" y="299"/>
                      </a:cubicBezTo>
                      <a:cubicBezTo>
                        <a:pt x="991" y="325"/>
                        <a:pt x="939" y="403"/>
                        <a:pt x="861" y="455"/>
                      </a:cubicBezTo>
                      <a:cubicBezTo>
                        <a:pt x="808" y="507"/>
                        <a:pt x="782" y="559"/>
                        <a:pt x="730" y="611"/>
                      </a:cubicBezTo>
                      <a:cubicBezTo>
                        <a:pt x="652" y="742"/>
                        <a:pt x="600" y="846"/>
                        <a:pt x="548" y="976"/>
                      </a:cubicBezTo>
                      <a:cubicBezTo>
                        <a:pt x="522" y="1029"/>
                        <a:pt x="496" y="1107"/>
                        <a:pt x="470" y="1159"/>
                      </a:cubicBezTo>
                      <a:cubicBezTo>
                        <a:pt x="470" y="1237"/>
                        <a:pt x="443" y="1315"/>
                        <a:pt x="443" y="1420"/>
                      </a:cubicBezTo>
                      <a:cubicBezTo>
                        <a:pt x="470" y="1524"/>
                        <a:pt x="496" y="1654"/>
                        <a:pt x="548" y="1785"/>
                      </a:cubicBezTo>
                      <a:cubicBezTo>
                        <a:pt x="600" y="1915"/>
                        <a:pt x="678" y="2045"/>
                        <a:pt x="782" y="2150"/>
                      </a:cubicBezTo>
                      <a:cubicBezTo>
                        <a:pt x="861" y="2254"/>
                        <a:pt x="939" y="2332"/>
                        <a:pt x="1043" y="2436"/>
                      </a:cubicBezTo>
                      <a:lnTo>
                        <a:pt x="1095" y="2489"/>
                      </a:lnTo>
                      <a:lnTo>
                        <a:pt x="1017" y="2541"/>
                      </a:lnTo>
                      <a:cubicBezTo>
                        <a:pt x="939" y="2593"/>
                        <a:pt x="861" y="2671"/>
                        <a:pt x="808" y="2723"/>
                      </a:cubicBezTo>
                      <a:cubicBezTo>
                        <a:pt x="678" y="2828"/>
                        <a:pt x="600" y="2932"/>
                        <a:pt x="496" y="3062"/>
                      </a:cubicBezTo>
                      <a:cubicBezTo>
                        <a:pt x="496" y="3088"/>
                        <a:pt x="470" y="3088"/>
                        <a:pt x="470" y="3114"/>
                      </a:cubicBezTo>
                      <a:lnTo>
                        <a:pt x="365" y="3271"/>
                      </a:lnTo>
                      <a:cubicBezTo>
                        <a:pt x="287" y="3375"/>
                        <a:pt x="209" y="3505"/>
                        <a:pt x="157" y="3636"/>
                      </a:cubicBezTo>
                      <a:cubicBezTo>
                        <a:pt x="78" y="3766"/>
                        <a:pt x="26" y="3896"/>
                        <a:pt x="0" y="4053"/>
                      </a:cubicBezTo>
                      <a:cubicBezTo>
                        <a:pt x="0" y="4131"/>
                        <a:pt x="0" y="4209"/>
                        <a:pt x="0" y="4288"/>
                      </a:cubicBezTo>
                      <a:cubicBezTo>
                        <a:pt x="26" y="4392"/>
                        <a:pt x="52" y="4470"/>
                        <a:pt x="78" y="4548"/>
                      </a:cubicBezTo>
                      <a:cubicBezTo>
                        <a:pt x="131" y="4705"/>
                        <a:pt x="235" y="4809"/>
                        <a:pt x="365" y="4913"/>
                      </a:cubicBezTo>
                      <a:cubicBezTo>
                        <a:pt x="391" y="4939"/>
                        <a:pt x="443" y="4965"/>
                        <a:pt x="496" y="4991"/>
                      </a:cubicBezTo>
                      <a:lnTo>
                        <a:pt x="600" y="5044"/>
                      </a:lnTo>
                      <a:cubicBezTo>
                        <a:pt x="678" y="5070"/>
                        <a:pt x="756" y="5096"/>
                        <a:pt x="835" y="5096"/>
                      </a:cubicBezTo>
                      <a:cubicBezTo>
                        <a:pt x="1043" y="5096"/>
                        <a:pt x="1226" y="5044"/>
                        <a:pt x="1408" y="4965"/>
                      </a:cubicBezTo>
                      <a:cubicBezTo>
                        <a:pt x="1565" y="4861"/>
                        <a:pt x="1695" y="4757"/>
                        <a:pt x="1825" y="4626"/>
                      </a:cubicBezTo>
                      <a:cubicBezTo>
                        <a:pt x="1904" y="4548"/>
                        <a:pt x="1982" y="4444"/>
                        <a:pt x="2060" y="4340"/>
                      </a:cubicBezTo>
                      <a:cubicBezTo>
                        <a:pt x="2060" y="4366"/>
                        <a:pt x="2086" y="4392"/>
                        <a:pt x="2112" y="4418"/>
                      </a:cubicBezTo>
                      <a:cubicBezTo>
                        <a:pt x="2190" y="4496"/>
                        <a:pt x="2295" y="4574"/>
                        <a:pt x="2399" y="4626"/>
                      </a:cubicBezTo>
                      <a:lnTo>
                        <a:pt x="2425" y="4626"/>
                      </a:lnTo>
                      <a:cubicBezTo>
                        <a:pt x="2477" y="4653"/>
                        <a:pt x="2529" y="4653"/>
                        <a:pt x="2555" y="4679"/>
                      </a:cubicBezTo>
                      <a:lnTo>
                        <a:pt x="2581" y="4679"/>
                      </a:lnTo>
                      <a:cubicBezTo>
                        <a:pt x="2660" y="4705"/>
                        <a:pt x="2738" y="4705"/>
                        <a:pt x="2790" y="4705"/>
                      </a:cubicBezTo>
                      <a:cubicBezTo>
                        <a:pt x="2868" y="4705"/>
                        <a:pt x="2946" y="4679"/>
                        <a:pt x="3025" y="4653"/>
                      </a:cubicBezTo>
                      <a:cubicBezTo>
                        <a:pt x="3077" y="4626"/>
                        <a:pt x="3155" y="4574"/>
                        <a:pt x="3207" y="4548"/>
                      </a:cubicBezTo>
                      <a:cubicBezTo>
                        <a:pt x="3259" y="4496"/>
                        <a:pt x="3311" y="4470"/>
                        <a:pt x="3364" y="4418"/>
                      </a:cubicBezTo>
                      <a:cubicBezTo>
                        <a:pt x="3442" y="4366"/>
                        <a:pt x="3494" y="4314"/>
                        <a:pt x="3546" y="4261"/>
                      </a:cubicBezTo>
                      <a:cubicBezTo>
                        <a:pt x="3755" y="4053"/>
                        <a:pt x="3911" y="3792"/>
                        <a:pt x="3989" y="3505"/>
                      </a:cubicBezTo>
                      <a:cubicBezTo>
                        <a:pt x="4015" y="3349"/>
                        <a:pt x="4041" y="3193"/>
                        <a:pt x="4015" y="3036"/>
                      </a:cubicBezTo>
                      <a:cubicBezTo>
                        <a:pt x="4015" y="2958"/>
                        <a:pt x="4015" y="2906"/>
                        <a:pt x="3989" y="2828"/>
                      </a:cubicBezTo>
                      <a:cubicBezTo>
                        <a:pt x="3989" y="2775"/>
                        <a:pt x="3963" y="2697"/>
                        <a:pt x="3911" y="2645"/>
                      </a:cubicBezTo>
                      <a:cubicBezTo>
                        <a:pt x="3885" y="2567"/>
                        <a:pt x="3833" y="2515"/>
                        <a:pt x="3781" y="2436"/>
                      </a:cubicBezTo>
                      <a:lnTo>
                        <a:pt x="3937" y="2280"/>
                      </a:lnTo>
                      <a:cubicBezTo>
                        <a:pt x="4120" y="2124"/>
                        <a:pt x="4250" y="1941"/>
                        <a:pt x="4406" y="1759"/>
                      </a:cubicBezTo>
                      <a:cubicBezTo>
                        <a:pt x="4563" y="1550"/>
                        <a:pt x="4693" y="1341"/>
                        <a:pt x="4798" y="1081"/>
                      </a:cubicBezTo>
                      <a:cubicBezTo>
                        <a:pt x="4824" y="1002"/>
                        <a:pt x="4850" y="924"/>
                        <a:pt x="4850" y="846"/>
                      </a:cubicBezTo>
                      <a:cubicBezTo>
                        <a:pt x="4850" y="794"/>
                        <a:pt x="4850" y="742"/>
                        <a:pt x="4850" y="716"/>
                      </a:cubicBezTo>
                      <a:cubicBezTo>
                        <a:pt x="4850" y="664"/>
                        <a:pt x="4850" y="611"/>
                        <a:pt x="4850" y="585"/>
                      </a:cubicBezTo>
                      <a:lnTo>
                        <a:pt x="4850" y="559"/>
                      </a:lnTo>
                      <a:cubicBezTo>
                        <a:pt x="4824" y="533"/>
                        <a:pt x="4824" y="507"/>
                        <a:pt x="4798" y="481"/>
                      </a:cubicBezTo>
                      <a:cubicBezTo>
                        <a:pt x="4771" y="429"/>
                        <a:pt x="4745" y="377"/>
                        <a:pt x="4719" y="325"/>
                      </a:cubicBezTo>
                      <a:cubicBezTo>
                        <a:pt x="4667" y="246"/>
                        <a:pt x="4615" y="168"/>
                        <a:pt x="4511" y="116"/>
                      </a:cubicBezTo>
                      <a:cubicBezTo>
                        <a:pt x="4485" y="90"/>
                        <a:pt x="4459" y="90"/>
                        <a:pt x="4433" y="64"/>
                      </a:cubicBezTo>
                      <a:lnTo>
                        <a:pt x="4406" y="90"/>
                      </a:lnTo>
                      <a:lnTo>
                        <a:pt x="4354" y="90"/>
                      </a:lnTo>
                      <a:cubicBezTo>
                        <a:pt x="4328" y="64"/>
                        <a:pt x="4302" y="38"/>
                        <a:pt x="4250" y="38"/>
                      </a:cubicBezTo>
                      <a:lnTo>
                        <a:pt x="3989" y="38"/>
                      </a:lnTo>
                      <a:cubicBezTo>
                        <a:pt x="3833" y="64"/>
                        <a:pt x="3650" y="142"/>
                        <a:pt x="3494" y="220"/>
                      </a:cubicBezTo>
                      <a:cubicBezTo>
                        <a:pt x="3364" y="325"/>
                        <a:pt x="3233" y="429"/>
                        <a:pt x="3129" y="533"/>
                      </a:cubicBezTo>
                      <a:cubicBezTo>
                        <a:pt x="3051" y="585"/>
                        <a:pt x="2972" y="664"/>
                        <a:pt x="2894" y="768"/>
                      </a:cubicBezTo>
                      <a:lnTo>
                        <a:pt x="2868" y="794"/>
                      </a:lnTo>
                      <a:lnTo>
                        <a:pt x="2816" y="872"/>
                      </a:lnTo>
                      <a:lnTo>
                        <a:pt x="2764" y="794"/>
                      </a:lnTo>
                      <a:cubicBezTo>
                        <a:pt x="2686" y="664"/>
                        <a:pt x="2607" y="559"/>
                        <a:pt x="2529" y="481"/>
                      </a:cubicBezTo>
                      <a:cubicBezTo>
                        <a:pt x="2425" y="351"/>
                        <a:pt x="2321" y="272"/>
                        <a:pt x="2190" y="194"/>
                      </a:cubicBezTo>
                      <a:cubicBezTo>
                        <a:pt x="2164" y="168"/>
                        <a:pt x="2112" y="142"/>
                        <a:pt x="2086" y="116"/>
                      </a:cubicBezTo>
                      <a:cubicBezTo>
                        <a:pt x="2008" y="90"/>
                        <a:pt x="1930" y="38"/>
                        <a:pt x="1825" y="38"/>
                      </a:cubicBezTo>
                      <a:cubicBezTo>
                        <a:pt x="1770" y="19"/>
                        <a:pt x="1715"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3593950" y="1586950"/>
                  <a:ext cx="159075" cy="130875"/>
                </a:xfrm>
                <a:custGeom>
                  <a:avLst/>
                  <a:gdLst/>
                  <a:ahLst/>
                  <a:cxnLst/>
                  <a:rect l="l" t="t" r="r" b="b"/>
                  <a:pathLst>
                    <a:path w="6363" h="5235" extrusionOk="0">
                      <a:moveTo>
                        <a:pt x="3155" y="1"/>
                      </a:moveTo>
                      <a:lnTo>
                        <a:pt x="3051" y="27"/>
                      </a:lnTo>
                      <a:cubicBezTo>
                        <a:pt x="2999" y="27"/>
                        <a:pt x="2921" y="53"/>
                        <a:pt x="2868" y="105"/>
                      </a:cubicBezTo>
                      <a:lnTo>
                        <a:pt x="2842" y="105"/>
                      </a:lnTo>
                      <a:cubicBezTo>
                        <a:pt x="2712" y="157"/>
                        <a:pt x="2582" y="235"/>
                        <a:pt x="2477" y="340"/>
                      </a:cubicBezTo>
                      <a:cubicBezTo>
                        <a:pt x="2295" y="522"/>
                        <a:pt x="2138" y="757"/>
                        <a:pt x="2086" y="1044"/>
                      </a:cubicBezTo>
                      <a:cubicBezTo>
                        <a:pt x="2060" y="1148"/>
                        <a:pt x="2060" y="1252"/>
                        <a:pt x="2086" y="1357"/>
                      </a:cubicBezTo>
                      <a:cubicBezTo>
                        <a:pt x="2086" y="1409"/>
                        <a:pt x="2086" y="1435"/>
                        <a:pt x="2086" y="1461"/>
                      </a:cubicBezTo>
                      <a:lnTo>
                        <a:pt x="1878" y="1461"/>
                      </a:lnTo>
                      <a:cubicBezTo>
                        <a:pt x="1839" y="1448"/>
                        <a:pt x="1800" y="1441"/>
                        <a:pt x="1760" y="1441"/>
                      </a:cubicBezTo>
                      <a:cubicBezTo>
                        <a:pt x="1721" y="1441"/>
                        <a:pt x="1682" y="1448"/>
                        <a:pt x="1643" y="1461"/>
                      </a:cubicBezTo>
                      <a:cubicBezTo>
                        <a:pt x="1539" y="1461"/>
                        <a:pt x="1461" y="1487"/>
                        <a:pt x="1382" y="1513"/>
                      </a:cubicBezTo>
                      <a:cubicBezTo>
                        <a:pt x="1278" y="1539"/>
                        <a:pt x="1200" y="1591"/>
                        <a:pt x="1122" y="1643"/>
                      </a:cubicBezTo>
                      <a:cubicBezTo>
                        <a:pt x="991" y="1748"/>
                        <a:pt x="861" y="1852"/>
                        <a:pt x="731" y="1982"/>
                      </a:cubicBezTo>
                      <a:cubicBezTo>
                        <a:pt x="626" y="2060"/>
                        <a:pt x="548" y="2165"/>
                        <a:pt x="470" y="2269"/>
                      </a:cubicBezTo>
                      <a:cubicBezTo>
                        <a:pt x="366" y="2399"/>
                        <a:pt x="287" y="2530"/>
                        <a:pt x="209" y="2660"/>
                      </a:cubicBezTo>
                      <a:cubicBezTo>
                        <a:pt x="157" y="2764"/>
                        <a:pt x="105" y="2869"/>
                        <a:pt x="53" y="2973"/>
                      </a:cubicBezTo>
                      <a:cubicBezTo>
                        <a:pt x="27" y="3051"/>
                        <a:pt x="27" y="3155"/>
                        <a:pt x="1" y="3234"/>
                      </a:cubicBezTo>
                      <a:cubicBezTo>
                        <a:pt x="1" y="3312"/>
                        <a:pt x="1" y="3390"/>
                        <a:pt x="1" y="3468"/>
                      </a:cubicBezTo>
                      <a:cubicBezTo>
                        <a:pt x="27" y="3547"/>
                        <a:pt x="27" y="3625"/>
                        <a:pt x="79" y="3677"/>
                      </a:cubicBezTo>
                      <a:lnTo>
                        <a:pt x="131" y="3781"/>
                      </a:lnTo>
                      <a:cubicBezTo>
                        <a:pt x="157" y="3807"/>
                        <a:pt x="183" y="3859"/>
                        <a:pt x="209" y="3859"/>
                      </a:cubicBezTo>
                      <a:lnTo>
                        <a:pt x="209" y="3886"/>
                      </a:lnTo>
                      <a:cubicBezTo>
                        <a:pt x="261" y="3938"/>
                        <a:pt x="287" y="3964"/>
                        <a:pt x="313" y="3990"/>
                      </a:cubicBezTo>
                      <a:cubicBezTo>
                        <a:pt x="366" y="4016"/>
                        <a:pt x="418" y="4042"/>
                        <a:pt x="470" y="4068"/>
                      </a:cubicBezTo>
                      <a:lnTo>
                        <a:pt x="496" y="4094"/>
                      </a:lnTo>
                      <a:cubicBezTo>
                        <a:pt x="574" y="4120"/>
                        <a:pt x="626" y="4146"/>
                        <a:pt x="704" y="4172"/>
                      </a:cubicBezTo>
                      <a:lnTo>
                        <a:pt x="731" y="4172"/>
                      </a:lnTo>
                      <a:cubicBezTo>
                        <a:pt x="809" y="4198"/>
                        <a:pt x="887" y="4224"/>
                        <a:pt x="965" y="4224"/>
                      </a:cubicBezTo>
                      <a:cubicBezTo>
                        <a:pt x="1004" y="4237"/>
                        <a:pt x="1050" y="4244"/>
                        <a:pt x="1096" y="4244"/>
                      </a:cubicBezTo>
                      <a:cubicBezTo>
                        <a:pt x="1141" y="4244"/>
                        <a:pt x="1187" y="4237"/>
                        <a:pt x="1226" y="4224"/>
                      </a:cubicBezTo>
                      <a:cubicBezTo>
                        <a:pt x="1330" y="4224"/>
                        <a:pt x="1434" y="4198"/>
                        <a:pt x="1513" y="4172"/>
                      </a:cubicBezTo>
                      <a:lnTo>
                        <a:pt x="1539" y="4172"/>
                      </a:lnTo>
                      <a:cubicBezTo>
                        <a:pt x="1565" y="4251"/>
                        <a:pt x="1565" y="4329"/>
                        <a:pt x="1591" y="4381"/>
                      </a:cubicBezTo>
                      <a:cubicBezTo>
                        <a:pt x="1617" y="4459"/>
                        <a:pt x="1643" y="4537"/>
                        <a:pt x="1695" y="4616"/>
                      </a:cubicBezTo>
                      <a:cubicBezTo>
                        <a:pt x="1747" y="4694"/>
                        <a:pt x="1800" y="4746"/>
                        <a:pt x="1878" y="4824"/>
                      </a:cubicBezTo>
                      <a:cubicBezTo>
                        <a:pt x="1930" y="4876"/>
                        <a:pt x="1982" y="4928"/>
                        <a:pt x="2034" y="4954"/>
                      </a:cubicBezTo>
                      <a:cubicBezTo>
                        <a:pt x="2112" y="5007"/>
                        <a:pt x="2191" y="5059"/>
                        <a:pt x="2243" y="5085"/>
                      </a:cubicBezTo>
                      <a:cubicBezTo>
                        <a:pt x="2399" y="5163"/>
                        <a:pt x="2582" y="5215"/>
                        <a:pt x="2738" y="5215"/>
                      </a:cubicBezTo>
                      <a:cubicBezTo>
                        <a:pt x="2829" y="5228"/>
                        <a:pt x="2921" y="5235"/>
                        <a:pt x="3012" y="5235"/>
                      </a:cubicBezTo>
                      <a:cubicBezTo>
                        <a:pt x="3103" y="5235"/>
                        <a:pt x="3194" y="5228"/>
                        <a:pt x="3286" y="5215"/>
                      </a:cubicBezTo>
                      <a:cubicBezTo>
                        <a:pt x="3364" y="5215"/>
                        <a:pt x="3442" y="5189"/>
                        <a:pt x="3520" y="5163"/>
                      </a:cubicBezTo>
                      <a:cubicBezTo>
                        <a:pt x="3625" y="5111"/>
                        <a:pt x="3703" y="5085"/>
                        <a:pt x="3781" y="5033"/>
                      </a:cubicBezTo>
                      <a:cubicBezTo>
                        <a:pt x="3937" y="4928"/>
                        <a:pt x="4094" y="4824"/>
                        <a:pt x="4198" y="4694"/>
                      </a:cubicBezTo>
                      <a:cubicBezTo>
                        <a:pt x="4329" y="4563"/>
                        <a:pt x="4433" y="4407"/>
                        <a:pt x="4511" y="4251"/>
                      </a:cubicBezTo>
                      <a:cubicBezTo>
                        <a:pt x="4563" y="4172"/>
                        <a:pt x="4589" y="4068"/>
                        <a:pt x="4615" y="3990"/>
                      </a:cubicBezTo>
                      <a:cubicBezTo>
                        <a:pt x="4641" y="3912"/>
                        <a:pt x="4667" y="3833"/>
                        <a:pt x="4667" y="3781"/>
                      </a:cubicBezTo>
                      <a:cubicBezTo>
                        <a:pt x="4667" y="3677"/>
                        <a:pt x="4667" y="3599"/>
                        <a:pt x="4667" y="3494"/>
                      </a:cubicBezTo>
                      <a:cubicBezTo>
                        <a:pt x="4667" y="3468"/>
                        <a:pt x="4667" y="3416"/>
                        <a:pt x="4641" y="3364"/>
                      </a:cubicBezTo>
                      <a:lnTo>
                        <a:pt x="4641" y="3312"/>
                      </a:lnTo>
                      <a:cubicBezTo>
                        <a:pt x="4641" y="3286"/>
                        <a:pt x="4641" y="3260"/>
                        <a:pt x="4615" y="3234"/>
                      </a:cubicBezTo>
                      <a:lnTo>
                        <a:pt x="4589" y="3182"/>
                      </a:lnTo>
                      <a:cubicBezTo>
                        <a:pt x="4589" y="3129"/>
                        <a:pt x="4563" y="3077"/>
                        <a:pt x="4537" y="3025"/>
                      </a:cubicBezTo>
                      <a:lnTo>
                        <a:pt x="4511" y="2973"/>
                      </a:lnTo>
                      <a:cubicBezTo>
                        <a:pt x="4667" y="2895"/>
                        <a:pt x="4824" y="2817"/>
                        <a:pt x="4954" y="2738"/>
                      </a:cubicBezTo>
                      <a:cubicBezTo>
                        <a:pt x="5111" y="2634"/>
                        <a:pt x="5293" y="2530"/>
                        <a:pt x="5424" y="2399"/>
                      </a:cubicBezTo>
                      <a:lnTo>
                        <a:pt x="5502" y="2321"/>
                      </a:lnTo>
                      <a:lnTo>
                        <a:pt x="5789" y="2139"/>
                      </a:lnTo>
                      <a:cubicBezTo>
                        <a:pt x="5945" y="2034"/>
                        <a:pt x="6075" y="1904"/>
                        <a:pt x="6206" y="1748"/>
                      </a:cubicBezTo>
                      <a:cubicBezTo>
                        <a:pt x="6232" y="1695"/>
                        <a:pt x="6258" y="1643"/>
                        <a:pt x="6284" y="1591"/>
                      </a:cubicBezTo>
                      <a:cubicBezTo>
                        <a:pt x="6310" y="1565"/>
                        <a:pt x="6310" y="1513"/>
                        <a:pt x="6310" y="1487"/>
                      </a:cubicBezTo>
                      <a:lnTo>
                        <a:pt x="6310" y="1461"/>
                      </a:lnTo>
                      <a:cubicBezTo>
                        <a:pt x="6362" y="1357"/>
                        <a:pt x="6362" y="1252"/>
                        <a:pt x="6336" y="1148"/>
                      </a:cubicBezTo>
                      <a:cubicBezTo>
                        <a:pt x="6336" y="1122"/>
                        <a:pt x="6336" y="1070"/>
                        <a:pt x="6310" y="1018"/>
                      </a:cubicBezTo>
                      <a:cubicBezTo>
                        <a:pt x="6284" y="965"/>
                        <a:pt x="6258" y="939"/>
                        <a:pt x="6206" y="887"/>
                      </a:cubicBezTo>
                      <a:cubicBezTo>
                        <a:pt x="6180" y="861"/>
                        <a:pt x="6127" y="835"/>
                        <a:pt x="6101" y="809"/>
                      </a:cubicBezTo>
                      <a:lnTo>
                        <a:pt x="6101" y="887"/>
                      </a:lnTo>
                      <a:cubicBezTo>
                        <a:pt x="6075" y="861"/>
                        <a:pt x="6023" y="835"/>
                        <a:pt x="5997" y="835"/>
                      </a:cubicBezTo>
                      <a:lnTo>
                        <a:pt x="5841" y="835"/>
                      </a:lnTo>
                      <a:cubicBezTo>
                        <a:pt x="5815" y="835"/>
                        <a:pt x="5762" y="835"/>
                        <a:pt x="5736" y="861"/>
                      </a:cubicBezTo>
                      <a:lnTo>
                        <a:pt x="5710" y="861"/>
                      </a:lnTo>
                      <a:cubicBezTo>
                        <a:pt x="5606" y="887"/>
                        <a:pt x="5502" y="887"/>
                        <a:pt x="5424" y="939"/>
                      </a:cubicBezTo>
                      <a:cubicBezTo>
                        <a:pt x="5267" y="992"/>
                        <a:pt x="5085" y="1044"/>
                        <a:pt x="4928" y="1096"/>
                      </a:cubicBezTo>
                      <a:cubicBezTo>
                        <a:pt x="4798" y="1174"/>
                        <a:pt x="4641" y="1252"/>
                        <a:pt x="4485" y="1330"/>
                      </a:cubicBezTo>
                      <a:cubicBezTo>
                        <a:pt x="4511" y="1226"/>
                        <a:pt x="4511" y="1122"/>
                        <a:pt x="4485" y="992"/>
                      </a:cubicBezTo>
                      <a:cubicBezTo>
                        <a:pt x="4459" y="887"/>
                        <a:pt x="4407" y="757"/>
                        <a:pt x="4355" y="653"/>
                      </a:cubicBezTo>
                      <a:cubicBezTo>
                        <a:pt x="4276" y="522"/>
                        <a:pt x="4172" y="418"/>
                        <a:pt x="4042" y="314"/>
                      </a:cubicBezTo>
                      <a:cubicBezTo>
                        <a:pt x="3963" y="235"/>
                        <a:pt x="3885" y="183"/>
                        <a:pt x="3781" y="131"/>
                      </a:cubicBezTo>
                      <a:cubicBezTo>
                        <a:pt x="3598" y="53"/>
                        <a:pt x="3416" y="1"/>
                        <a:pt x="3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2430475" y="2354775"/>
                  <a:ext cx="119325" cy="140425"/>
                </a:xfrm>
                <a:custGeom>
                  <a:avLst/>
                  <a:gdLst/>
                  <a:ahLst/>
                  <a:cxnLst/>
                  <a:rect l="l" t="t" r="r" b="b"/>
                  <a:pathLst>
                    <a:path w="4773" h="5617" extrusionOk="0">
                      <a:moveTo>
                        <a:pt x="3990" y="1"/>
                      </a:moveTo>
                      <a:cubicBezTo>
                        <a:pt x="3833" y="1"/>
                        <a:pt x="3677" y="27"/>
                        <a:pt x="3521" y="79"/>
                      </a:cubicBezTo>
                      <a:cubicBezTo>
                        <a:pt x="3390" y="105"/>
                        <a:pt x="3260" y="157"/>
                        <a:pt x="3156" y="235"/>
                      </a:cubicBezTo>
                      <a:cubicBezTo>
                        <a:pt x="3051" y="287"/>
                        <a:pt x="2947" y="366"/>
                        <a:pt x="2843" y="444"/>
                      </a:cubicBezTo>
                      <a:cubicBezTo>
                        <a:pt x="2765" y="522"/>
                        <a:pt x="2686" y="600"/>
                        <a:pt x="2608" y="705"/>
                      </a:cubicBezTo>
                      <a:cubicBezTo>
                        <a:pt x="2530" y="809"/>
                        <a:pt x="2452" y="913"/>
                        <a:pt x="2373" y="1044"/>
                      </a:cubicBezTo>
                      <a:cubicBezTo>
                        <a:pt x="2347" y="887"/>
                        <a:pt x="2321" y="731"/>
                        <a:pt x="2269" y="574"/>
                      </a:cubicBezTo>
                      <a:cubicBezTo>
                        <a:pt x="2217" y="496"/>
                        <a:pt x="2191" y="418"/>
                        <a:pt x="2165" y="366"/>
                      </a:cubicBezTo>
                      <a:cubicBezTo>
                        <a:pt x="2113" y="287"/>
                        <a:pt x="2061" y="235"/>
                        <a:pt x="2008" y="183"/>
                      </a:cubicBezTo>
                      <a:cubicBezTo>
                        <a:pt x="1956" y="183"/>
                        <a:pt x="1930" y="157"/>
                        <a:pt x="1904" y="131"/>
                      </a:cubicBezTo>
                      <a:cubicBezTo>
                        <a:pt x="1800" y="79"/>
                        <a:pt x="1669" y="53"/>
                        <a:pt x="1539" y="53"/>
                      </a:cubicBezTo>
                      <a:cubicBezTo>
                        <a:pt x="1409" y="53"/>
                        <a:pt x="1252" y="79"/>
                        <a:pt x="1122" y="131"/>
                      </a:cubicBezTo>
                      <a:cubicBezTo>
                        <a:pt x="1070" y="131"/>
                        <a:pt x="992" y="183"/>
                        <a:pt x="913" y="209"/>
                      </a:cubicBezTo>
                      <a:cubicBezTo>
                        <a:pt x="835" y="261"/>
                        <a:pt x="757" y="313"/>
                        <a:pt x="705" y="366"/>
                      </a:cubicBezTo>
                      <a:cubicBezTo>
                        <a:pt x="574" y="496"/>
                        <a:pt x="470" y="626"/>
                        <a:pt x="366" y="783"/>
                      </a:cubicBezTo>
                      <a:cubicBezTo>
                        <a:pt x="314" y="887"/>
                        <a:pt x="236" y="991"/>
                        <a:pt x="183" y="1096"/>
                      </a:cubicBezTo>
                      <a:cubicBezTo>
                        <a:pt x="131" y="1200"/>
                        <a:pt x="105" y="1304"/>
                        <a:pt x="79" y="1409"/>
                      </a:cubicBezTo>
                      <a:cubicBezTo>
                        <a:pt x="27" y="1565"/>
                        <a:pt x="1" y="1721"/>
                        <a:pt x="1" y="1878"/>
                      </a:cubicBezTo>
                      <a:cubicBezTo>
                        <a:pt x="1" y="2008"/>
                        <a:pt x="27" y="2139"/>
                        <a:pt x="53" y="2295"/>
                      </a:cubicBezTo>
                      <a:cubicBezTo>
                        <a:pt x="79" y="2347"/>
                        <a:pt x="105" y="2425"/>
                        <a:pt x="131" y="2504"/>
                      </a:cubicBezTo>
                      <a:cubicBezTo>
                        <a:pt x="157" y="2530"/>
                        <a:pt x="183" y="2556"/>
                        <a:pt x="209" y="2582"/>
                      </a:cubicBezTo>
                      <a:cubicBezTo>
                        <a:pt x="209" y="2608"/>
                        <a:pt x="236" y="2660"/>
                        <a:pt x="288" y="2686"/>
                      </a:cubicBezTo>
                      <a:lnTo>
                        <a:pt x="288" y="2712"/>
                      </a:lnTo>
                      <a:cubicBezTo>
                        <a:pt x="340" y="2764"/>
                        <a:pt x="418" y="2816"/>
                        <a:pt x="496" y="2869"/>
                      </a:cubicBezTo>
                      <a:cubicBezTo>
                        <a:pt x="548" y="2895"/>
                        <a:pt x="601" y="2921"/>
                        <a:pt x="653" y="2947"/>
                      </a:cubicBezTo>
                      <a:lnTo>
                        <a:pt x="705" y="2973"/>
                      </a:lnTo>
                      <a:cubicBezTo>
                        <a:pt x="809" y="3025"/>
                        <a:pt x="939" y="3051"/>
                        <a:pt x="1070" y="3077"/>
                      </a:cubicBezTo>
                      <a:cubicBezTo>
                        <a:pt x="913" y="3260"/>
                        <a:pt x="783" y="3468"/>
                        <a:pt x="679" y="3729"/>
                      </a:cubicBezTo>
                      <a:cubicBezTo>
                        <a:pt x="574" y="3964"/>
                        <a:pt x="496" y="4198"/>
                        <a:pt x="418" y="4459"/>
                      </a:cubicBezTo>
                      <a:cubicBezTo>
                        <a:pt x="392" y="4563"/>
                        <a:pt x="366" y="4668"/>
                        <a:pt x="340" y="4746"/>
                      </a:cubicBezTo>
                      <a:cubicBezTo>
                        <a:pt x="288" y="4928"/>
                        <a:pt x="288" y="5111"/>
                        <a:pt x="314" y="5293"/>
                      </a:cubicBezTo>
                      <a:cubicBezTo>
                        <a:pt x="340" y="5371"/>
                        <a:pt x="392" y="5424"/>
                        <a:pt x="444" y="5502"/>
                      </a:cubicBezTo>
                      <a:cubicBezTo>
                        <a:pt x="470" y="5528"/>
                        <a:pt x="496" y="5554"/>
                        <a:pt x="548" y="5580"/>
                      </a:cubicBezTo>
                      <a:cubicBezTo>
                        <a:pt x="574" y="5580"/>
                        <a:pt x="627" y="5606"/>
                        <a:pt x="653" y="5606"/>
                      </a:cubicBezTo>
                      <a:cubicBezTo>
                        <a:pt x="683" y="5614"/>
                        <a:pt x="712" y="5617"/>
                        <a:pt x="739" y="5617"/>
                      </a:cubicBezTo>
                      <a:cubicBezTo>
                        <a:pt x="805" y="5617"/>
                        <a:pt x="866" y="5598"/>
                        <a:pt x="939" y="5580"/>
                      </a:cubicBezTo>
                      <a:lnTo>
                        <a:pt x="1018" y="5528"/>
                      </a:lnTo>
                      <a:lnTo>
                        <a:pt x="1200" y="5450"/>
                      </a:lnTo>
                      <a:cubicBezTo>
                        <a:pt x="1278" y="5371"/>
                        <a:pt x="1383" y="5293"/>
                        <a:pt x="1461" y="5215"/>
                      </a:cubicBezTo>
                      <a:cubicBezTo>
                        <a:pt x="1565" y="5137"/>
                        <a:pt x="1643" y="5059"/>
                        <a:pt x="1748" y="4954"/>
                      </a:cubicBezTo>
                      <a:cubicBezTo>
                        <a:pt x="1878" y="4798"/>
                        <a:pt x="1982" y="4641"/>
                        <a:pt x="2113" y="4485"/>
                      </a:cubicBezTo>
                      <a:lnTo>
                        <a:pt x="2139" y="4511"/>
                      </a:lnTo>
                      <a:cubicBezTo>
                        <a:pt x="2243" y="4615"/>
                        <a:pt x="2347" y="4668"/>
                        <a:pt x="2452" y="4720"/>
                      </a:cubicBezTo>
                      <a:cubicBezTo>
                        <a:pt x="2608" y="4798"/>
                        <a:pt x="2765" y="4850"/>
                        <a:pt x="2921" y="4876"/>
                      </a:cubicBezTo>
                      <a:cubicBezTo>
                        <a:pt x="3103" y="4928"/>
                        <a:pt x="3286" y="4954"/>
                        <a:pt x="3468" y="4954"/>
                      </a:cubicBezTo>
                      <a:cubicBezTo>
                        <a:pt x="3496" y="4959"/>
                        <a:pt x="3525" y="4961"/>
                        <a:pt x="3554" y="4961"/>
                      </a:cubicBezTo>
                      <a:cubicBezTo>
                        <a:pt x="3689" y="4961"/>
                        <a:pt x="3835" y="4914"/>
                        <a:pt x="3964" y="4850"/>
                      </a:cubicBezTo>
                      <a:cubicBezTo>
                        <a:pt x="4120" y="4772"/>
                        <a:pt x="4251" y="4641"/>
                        <a:pt x="4355" y="4537"/>
                      </a:cubicBezTo>
                      <a:cubicBezTo>
                        <a:pt x="4459" y="4407"/>
                        <a:pt x="4537" y="4276"/>
                        <a:pt x="4616" y="4120"/>
                      </a:cubicBezTo>
                      <a:cubicBezTo>
                        <a:pt x="4668" y="4042"/>
                        <a:pt x="4694" y="3964"/>
                        <a:pt x="4694" y="3859"/>
                      </a:cubicBezTo>
                      <a:cubicBezTo>
                        <a:pt x="4720" y="3781"/>
                        <a:pt x="4746" y="3677"/>
                        <a:pt x="4746" y="3572"/>
                      </a:cubicBezTo>
                      <a:cubicBezTo>
                        <a:pt x="4772" y="3416"/>
                        <a:pt x="4772" y="3260"/>
                        <a:pt x="4746" y="3103"/>
                      </a:cubicBezTo>
                      <a:cubicBezTo>
                        <a:pt x="4746" y="3025"/>
                        <a:pt x="4720" y="2947"/>
                        <a:pt x="4720" y="2895"/>
                      </a:cubicBezTo>
                      <a:cubicBezTo>
                        <a:pt x="4694" y="2790"/>
                        <a:pt x="4642" y="2738"/>
                        <a:pt x="4590" y="2660"/>
                      </a:cubicBezTo>
                      <a:cubicBezTo>
                        <a:pt x="4511" y="2556"/>
                        <a:pt x="4381" y="2451"/>
                        <a:pt x="4277" y="2373"/>
                      </a:cubicBezTo>
                      <a:lnTo>
                        <a:pt x="4172" y="2347"/>
                      </a:lnTo>
                      <a:lnTo>
                        <a:pt x="4094" y="2295"/>
                      </a:lnTo>
                      <a:cubicBezTo>
                        <a:pt x="3990" y="2269"/>
                        <a:pt x="3912" y="2217"/>
                        <a:pt x="3781" y="2191"/>
                      </a:cubicBezTo>
                      <a:cubicBezTo>
                        <a:pt x="3912" y="2086"/>
                        <a:pt x="4042" y="1982"/>
                        <a:pt x="4146" y="1852"/>
                      </a:cubicBezTo>
                      <a:cubicBezTo>
                        <a:pt x="4277" y="1721"/>
                        <a:pt x="4381" y="1591"/>
                        <a:pt x="4485" y="1435"/>
                      </a:cubicBezTo>
                      <a:cubicBezTo>
                        <a:pt x="4537" y="1304"/>
                        <a:pt x="4590" y="1148"/>
                        <a:pt x="4616" y="1017"/>
                      </a:cubicBezTo>
                      <a:cubicBezTo>
                        <a:pt x="4642" y="835"/>
                        <a:pt x="4642" y="679"/>
                        <a:pt x="4616" y="496"/>
                      </a:cubicBezTo>
                      <a:cubicBezTo>
                        <a:pt x="4616" y="418"/>
                        <a:pt x="4590" y="366"/>
                        <a:pt x="4590" y="287"/>
                      </a:cubicBezTo>
                      <a:cubicBezTo>
                        <a:pt x="4563" y="209"/>
                        <a:pt x="4511" y="157"/>
                        <a:pt x="4459" y="105"/>
                      </a:cubicBezTo>
                      <a:cubicBezTo>
                        <a:pt x="4433" y="79"/>
                        <a:pt x="4407" y="79"/>
                        <a:pt x="4381" y="53"/>
                      </a:cubicBezTo>
                      <a:lnTo>
                        <a:pt x="4355" y="79"/>
                      </a:lnTo>
                      <a:cubicBezTo>
                        <a:pt x="4329" y="79"/>
                        <a:pt x="4277" y="53"/>
                        <a:pt x="4225" y="53"/>
                      </a:cubicBezTo>
                      <a:cubicBezTo>
                        <a:pt x="4146" y="27"/>
                        <a:pt x="4068" y="1"/>
                        <a:pt x="3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902650" y="1060050"/>
                  <a:ext cx="171450" cy="184525"/>
                </a:xfrm>
                <a:custGeom>
                  <a:avLst/>
                  <a:gdLst/>
                  <a:ahLst/>
                  <a:cxnLst/>
                  <a:rect l="l" t="t" r="r" b="b"/>
                  <a:pathLst>
                    <a:path w="6858" h="7381" extrusionOk="0">
                      <a:moveTo>
                        <a:pt x="3640" y="0"/>
                      </a:moveTo>
                      <a:cubicBezTo>
                        <a:pt x="3487" y="0"/>
                        <a:pt x="3334" y="25"/>
                        <a:pt x="3182" y="63"/>
                      </a:cubicBezTo>
                      <a:cubicBezTo>
                        <a:pt x="3103" y="89"/>
                        <a:pt x="3025" y="115"/>
                        <a:pt x="2921" y="167"/>
                      </a:cubicBezTo>
                      <a:cubicBezTo>
                        <a:pt x="2869" y="219"/>
                        <a:pt x="2817" y="271"/>
                        <a:pt x="2738" y="323"/>
                      </a:cubicBezTo>
                      <a:lnTo>
                        <a:pt x="2712" y="350"/>
                      </a:lnTo>
                      <a:cubicBezTo>
                        <a:pt x="2582" y="480"/>
                        <a:pt x="2478" y="636"/>
                        <a:pt x="2373" y="793"/>
                      </a:cubicBezTo>
                      <a:cubicBezTo>
                        <a:pt x="2269" y="923"/>
                        <a:pt x="2165" y="1080"/>
                        <a:pt x="2113" y="1236"/>
                      </a:cubicBezTo>
                      <a:cubicBezTo>
                        <a:pt x="2061" y="1314"/>
                        <a:pt x="2035" y="1418"/>
                        <a:pt x="2008" y="1497"/>
                      </a:cubicBezTo>
                      <a:cubicBezTo>
                        <a:pt x="1982" y="1601"/>
                        <a:pt x="1982" y="1679"/>
                        <a:pt x="1956" y="1783"/>
                      </a:cubicBezTo>
                      <a:cubicBezTo>
                        <a:pt x="1982" y="1862"/>
                        <a:pt x="1982" y="1966"/>
                        <a:pt x="2008" y="2044"/>
                      </a:cubicBezTo>
                      <a:cubicBezTo>
                        <a:pt x="2008" y="2096"/>
                        <a:pt x="2035" y="2148"/>
                        <a:pt x="2035" y="2201"/>
                      </a:cubicBezTo>
                      <a:cubicBezTo>
                        <a:pt x="2061" y="2253"/>
                        <a:pt x="2087" y="2331"/>
                        <a:pt x="2087" y="2409"/>
                      </a:cubicBezTo>
                      <a:cubicBezTo>
                        <a:pt x="2113" y="2487"/>
                        <a:pt x="2139" y="2540"/>
                        <a:pt x="2165" y="2618"/>
                      </a:cubicBezTo>
                      <a:cubicBezTo>
                        <a:pt x="2087" y="2592"/>
                        <a:pt x="2035" y="2566"/>
                        <a:pt x="1956" y="2566"/>
                      </a:cubicBezTo>
                      <a:cubicBezTo>
                        <a:pt x="1800" y="2540"/>
                        <a:pt x="1643" y="2513"/>
                        <a:pt x="1487" y="2513"/>
                      </a:cubicBezTo>
                      <a:cubicBezTo>
                        <a:pt x="1409" y="2513"/>
                        <a:pt x="1331" y="2540"/>
                        <a:pt x="1252" y="2566"/>
                      </a:cubicBezTo>
                      <a:cubicBezTo>
                        <a:pt x="1174" y="2566"/>
                        <a:pt x="1096" y="2618"/>
                        <a:pt x="1044" y="2644"/>
                      </a:cubicBezTo>
                      <a:cubicBezTo>
                        <a:pt x="966" y="2696"/>
                        <a:pt x="913" y="2722"/>
                        <a:pt x="835" y="2774"/>
                      </a:cubicBezTo>
                      <a:cubicBezTo>
                        <a:pt x="757" y="2852"/>
                        <a:pt x="679" y="2931"/>
                        <a:pt x="627" y="3009"/>
                      </a:cubicBezTo>
                      <a:cubicBezTo>
                        <a:pt x="444" y="3191"/>
                        <a:pt x="288" y="3400"/>
                        <a:pt x="183" y="3635"/>
                      </a:cubicBezTo>
                      <a:cubicBezTo>
                        <a:pt x="131" y="3713"/>
                        <a:pt x="105" y="3817"/>
                        <a:pt x="79" y="3895"/>
                      </a:cubicBezTo>
                      <a:cubicBezTo>
                        <a:pt x="27" y="3974"/>
                        <a:pt x="27" y="4078"/>
                        <a:pt x="1" y="4182"/>
                      </a:cubicBezTo>
                      <a:lnTo>
                        <a:pt x="1" y="4443"/>
                      </a:lnTo>
                      <a:lnTo>
                        <a:pt x="1" y="4573"/>
                      </a:lnTo>
                      <a:cubicBezTo>
                        <a:pt x="1" y="4625"/>
                        <a:pt x="27" y="4677"/>
                        <a:pt x="27" y="4730"/>
                      </a:cubicBezTo>
                      <a:lnTo>
                        <a:pt x="27" y="4756"/>
                      </a:lnTo>
                      <a:cubicBezTo>
                        <a:pt x="53" y="4834"/>
                        <a:pt x="79" y="4912"/>
                        <a:pt x="105" y="4964"/>
                      </a:cubicBezTo>
                      <a:cubicBezTo>
                        <a:pt x="157" y="5069"/>
                        <a:pt x="183" y="5147"/>
                        <a:pt x="236" y="5225"/>
                      </a:cubicBezTo>
                      <a:cubicBezTo>
                        <a:pt x="288" y="5277"/>
                        <a:pt x="340" y="5355"/>
                        <a:pt x="392" y="5434"/>
                      </a:cubicBezTo>
                      <a:cubicBezTo>
                        <a:pt x="418" y="5460"/>
                        <a:pt x="444" y="5486"/>
                        <a:pt x="470" y="5512"/>
                      </a:cubicBezTo>
                      <a:lnTo>
                        <a:pt x="574" y="5564"/>
                      </a:lnTo>
                      <a:lnTo>
                        <a:pt x="627" y="5590"/>
                      </a:lnTo>
                      <a:cubicBezTo>
                        <a:pt x="731" y="5642"/>
                        <a:pt x="809" y="5668"/>
                        <a:pt x="913" y="5694"/>
                      </a:cubicBezTo>
                      <a:cubicBezTo>
                        <a:pt x="992" y="5694"/>
                        <a:pt x="1070" y="5720"/>
                        <a:pt x="1148" y="5720"/>
                      </a:cubicBezTo>
                      <a:lnTo>
                        <a:pt x="1435" y="5720"/>
                      </a:lnTo>
                      <a:cubicBezTo>
                        <a:pt x="1539" y="5720"/>
                        <a:pt x="1617" y="5694"/>
                        <a:pt x="1696" y="5668"/>
                      </a:cubicBezTo>
                      <a:cubicBezTo>
                        <a:pt x="1696" y="5746"/>
                        <a:pt x="1696" y="5825"/>
                        <a:pt x="1696" y="5903"/>
                      </a:cubicBezTo>
                      <a:cubicBezTo>
                        <a:pt x="1696" y="5955"/>
                        <a:pt x="1722" y="5981"/>
                        <a:pt x="1722" y="6033"/>
                      </a:cubicBezTo>
                      <a:cubicBezTo>
                        <a:pt x="1722" y="6085"/>
                        <a:pt x="1748" y="6138"/>
                        <a:pt x="1774" y="6190"/>
                      </a:cubicBezTo>
                      <a:cubicBezTo>
                        <a:pt x="1878" y="6424"/>
                        <a:pt x="2061" y="6633"/>
                        <a:pt x="2295" y="6789"/>
                      </a:cubicBezTo>
                      <a:lnTo>
                        <a:pt x="2321" y="6815"/>
                      </a:lnTo>
                      <a:cubicBezTo>
                        <a:pt x="2426" y="6894"/>
                        <a:pt x="2530" y="6972"/>
                        <a:pt x="2634" y="7050"/>
                      </a:cubicBezTo>
                      <a:cubicBezTo>
                        <a:pt x="2712" y="7102"/>
                        <a:pt x="2791" y="7154"/>
                        <a:pt x="2869" y="7180"/>
                      </a:cubicBezTo>
                      <a:lnTo>
                        <a:pt x="2947" y="7233"/>
                      </a:lnTo>
                      <a:cubicBezTo>
                        <a:pt x="3077" y="7311"/>
                        <a:pt x="3234" y="7337"/>
                        <a:pt x="3364" y="7363"/>
                      </a:cubicBezTo>
                      <a:cubicBezTo>
                        <a:pt x="3440" y="7374"/>
                        <a:pt x="3520" y="7380"/>
                        <a:pt x="3601" y="7380"/>
                      </a:cubicBezTo>
                      <a:cubicBezTo>
                        <a:pt x="3715" y="7380"/>
                        <a:pt x="3831" y="7367"/>
                        <a:pt x="3938" y="7337"/>
                      </a:cubicBezTo>
                      <a:cubicBezTo>
                        <a:pt x="4016" y="7285"/>
                        <a:pt x="4094" y="7259"/>
                        <a:pt x="4172" y="7206"/>
                      </a:cubicBezTo>
                      <a:cubicBezTo>
                        <a:pt x="4277" y="7128"/>
                        <a:pt x="4381" y="7050"/>
                        <a:pt x="4459" y="6972"/>
                      </a:cubicBezTo>
                      <a:cubicBezTo>
                        <a:pt x="4590" y="6841"/>
                        <a:pt x="4694" y="6711"/>
                        <a:pt x="4798" y="6555"/>
                      </a:cubicBezTo>
                      <a:cubicBezTo>
                        <a:pt x="4824" y="6476"/>
                        <a:pt x="4850" y="6398"/>
                        <a:pt x="4876" y="6320"/>
                      </a:cubicBezTo>
                      <a:cubicBezTo>
                        <a:pt x="4876" y="6294"/>
                        <a:pt x="4876" y="6268"/>
                        <a:pt x="4876" y="6242"/>
                      </a:cubicBezTo>
                      <a:cubicBezTo>
                        <a:pt x="4902" y="6164"/>
                        <a:pt x="4929" y="6059"/>
                        <a:pt x="4955" y="5955"/>
                      </a:cubicBezTo>
                      <a:lnTo>
                        <a:pt x="4955" y="5929"/>
                      </a:lnTo>
                      <a:cubicBezTo>
                        <a:pt x="5033" y="5564"/>
                        <a:pt x="5033" y="5199"/>
                        <a:pt x="4929" y="4834"/>
                      </a:cubicBezTo>
                      <a:cubicBezTo>
                        <a:pt x="4929" y="4782"/>
                        <a:pt x="4902" y="4704"/>
                        <a:pt x="4876" y="4651"/>
                      </a:cubicBezTo>
                      <a:lnTo>
                        <a:pt x="4902" y="4651"/>
                      </a:lnTo>
                      <a:cubicBezTo>
                        <a:pt x="5111" y="4625"/>
                        <a:pt x="5346" y="4573"/>
                        <a:pt x="5580" y="4495"/>
                      </a:cubicBezTo>
                      <a:cubicBezTo>
                        <a:pt x="5737" y="4443"/>
                        <a:pt x="5893" y="4365"/>
                        <a:pt x="6050" y="4260"/>
                      </a:cubicBezTo>
                      <a:cubicBezTo>
                        <a:pt x="6102" y="4208"/>
                        <a:pt x="6180" y="4130"/>
                        <a:pt x="6232" y="4078"/>
                      </a:cubicBezTo>
                      <a:lnTo>
                        <a:pt x="6284" y="4026"/>
                      </a:lnTo>
                      <a:cubicBezTo>
                        <a:pt x="6415" y="3921"/>
                        <a:pt x="6493" y="3817"/>
                        <a:pt x="6571" y="3713"/>
                      </a:cubicBezTo>
                      <a:cubicBezTo>
                        <a:pt x="6649" y="3609"/>
                        <a:pt x="6701" y="3530"/>
                        <a:pt x="6728" y="3452"/>
                      </a:cubicBezTo>
                      <a:cubicBezTo>
                        <a:pt x="6780" y="3348"/>
                        <a:pt x="6806" y="3217"/>
                        <a:pt x="6832" y="3113"/>
                      </a:cubicBezTo>
                      <a:cubicBezTo>
                        <a:pt x="6858" y="2931"/>
                        <a:pt x="6858" y="2774"/>
                        <a:pt x="6806" y="2592"/>
                      </a:cubicBezTo>
                      <a:cubicBezTo>
                        <a:pt x="6780" y="2513"/>
                        <a:pt x="6728" y="2435"/>
                        <a:pt x="6701" y="2357"/>
                      </a:cubicBezTo>
                      <a:cubicBezTo>
                        <a:pt x="6649" y="2253"/>
                        <a:pt x="6571" y="2175"/>
                        <a:pt x="6493" y="2096"/>
                      </a:cubicBezTo>
                      <a:cubicBezTo>
                        <a:pt x="6441" y="2018"/>
                        <a:pt x="6389" y="1966"/>
                        <a:pt x="6310" y="1940"/>
                      </a:cubicBezTo>
                      <a:cubicBezTo>
                        <a:pt x="6284" y="1914"/>
                        <a:pt x="6258" y="1914"/>
                        <a:pt x="6206" y="1888"/>
                      </a:cubicBezTo>
                      <a:cubicBezTo>
                        <a:pt x="6180" y="1862"/>
                        <a:pt x="6154" y="1862"/>
                        <a:pt x="6102" y="1836"/>
                      </a:cubicBezTo>
                      <a:cubicBezTo>
                        <a:pt x="6050" y="1810"/>
                        <a:pt x="5971" y="1810"/>
                        <a:pt x="5893" y="1783"/>
                      </a:cubicBezTo>
                      <a:lnTo>
                        <a:pt x="5632" y="1783"/>
                      </a:lnTo>
                      <a:cubicBezTo>
                        <a:pt x="5424" y="1836"/>
                        <a:pt x="5241" y="1914"/>
                        <a:pt x="5085" y="2018"/>
                      </a:cubicBezTo>
                      <a:cubicBezTo>
                        <a:pt x="5111" y="1940"/>
                        <a:pt x="5111" y="1836"/>
                        <a:pt x="5137" y="1731"/>
                      </a:cubicBezTo>
                      <a:lnTo>
                        <a:pt x="5137" y="1497"/>
                      </a:lnTo>
                      <a:cubicBezTo>
                        <a:pt x="5137" y="1445"/>
                        <a:pt x="5111" y="1392"/>
                        <a:pt x="5111" y="1314"/>
                      </a:cubicBezTo>
                      <a:cubicBezTo>
                        <a:pt x="5111" y="1288"/>
                        <a:pt x="5111" y="1236"/>
                        <a:pt x="5085" y="1184"/>
                      </a:cubicBezTo>
                      <a:cubicBezTo>
                        <a:pt x="5085" y="1132"/>
                        <a:pt x="5059" y="1080"/>
                        <a:pt x="5033" y="1027"/>
                      </a:cubicBezTo>
                      <a:cubicBezTo>
                        <a:pt x="4929" y="871"/>
                        <a:pt x="4824" y="715"/>
                        <a:pt x="4694" y="558"/>
                      </a:cubicBezTo>
                      <a:cubicBezTo>
                        <a:pt x="4642" y="506"/>
                        <a:pt x="4590" y="428"/>
                        <a:pt x="4511" y="376"/>
                      </a:cubicBezTo>
                      <a:cubicBezTo>
                        <a:pt x="4433" y="297"/>
                        <a:pt x="4329" y="219"/>
                        <a:pt x="4251" y="167"/>
                      </a:cubicBezTo>
                      <a:lnTo>
                        <a:pt x="4120" y="115"/>
                      </a:lnTo>
                      <a:lnTo>
                        <a:pt x="4146" y="115"/>
                      </a:lnTo>
                      <a:cubicBezTo>
                        <a:pt x="4042" y="63"/>
                        <a:pt x="3912" y="37"/>
                        <a:pt x="3807" y="11"/>
                      </a:cubicBezTo>
                      <a:cubicBezTo>
                        <a:pt x="3752" y="4"/>
                        <a:pt x="3696" y="0"/>
                        <a:pt x="3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771650" y="1640400"/>
                  <a:ext cx="116050" cy="110175"/>
                </a:xfrm>
                <a:custGeom>
                  <a:avLst/>
                  <a:gdLst/>
                  <a:ahLst/>
                  <a:cxnLst/>
                  <a:rect l="l" t="t" r="r" b="b"/>
                  <a:pathLst>
                    <a:path w="4642" h="4407" extrusionOk="0">
                      <a:moveTo>
                        <a:pt x="4146" y="1"/>
                      </a:moveTo>
                      <a:cubicBezTo>
                        <a:pt x="4068" y="1"/>
                        <a:pt x="3989" y="27"/>
                        <a:pt x="3937" y="27"/>
                      </a:cubicBezTo>
                      <a:cubicBezTo>
                        <a:pt x="3833" y="53"/>
                        <a:pt x="3729" y="79"/>
                        <a:pt x="3651" y="105"/>
                      </a:cubicBezTo>
                      <a:cubicBezTo>
                        <a:pt x="3468" y="183"/>
                        <a:pt x="3312" y="235"/>
                        <a:pt x="3129" y="340"/>
                      </a:cubicBezTo>
                      <a:lnTo>
                        <a:pt x="3103" y="340"/>
                      </a:lnTo>
                      <a:cubicBezTo>
                        <a:pt x="3025" y="366"/>
                        <a:pt x="2920" y="418"/>
                        <a:pt x="2816" y="470"/>
                      </a:cubicBezTo>
                      <a:lnTo>
                        <a:pt x="2608" y="574"/>
                      </a:lnTo>
                      <a:lnTo>
                        <a:pt x="2399" y="679"/>
                      </a:lnTo>
                      <a:cubicBezTo>
                        <a:pt x="2295" y="731"/>
                        <a:pt x="2217" y="783"/>
                        <a:pt x="2164" y="835"/>
                      </a:cubicBezTo>
                      <a:lnTo>
                        <a:pt x="2112" y="835"/>
                      </a:lnTo>
                      <a:cubicBezTo>
                        <a:pt x="1956" y="939"/>
                        <a:pt x="1799" y="1044"/>
                        <a:pt x="1643" y="1148"/>
                      </a:cubicBezTo>
                      <a:cubicBezTo>
                        <a:pt x="1513" y="1252"/>
                        <a:pt x="1434" y="1304"/>
                        <a:pt x="1330" y="1356"/>
                      </a:cubicBezTo>
                      <a:cubicBezTo>
                        <a:pt x="1330" y="1330"/>
                        <a:pt x="1278" y="1304"/>
                        <a:pt x="1252" y="1304"/>
                      </a:cubicBezTo>
                      <a:cubicBezTo>
                        <a:pt x="1226" y="1291"/>
                        <a:pt x="1193" y="1285"/>
                        <a:pt x="1161" y="1285"/>
                      </a:cubicBezTo>
                      <a:cubicBezTo>
                        <a:pt x="1128" y="1285"/>
                        <a:pt x="1095" y="1291"/>
                        <a:pt x="1069" y="1304"/>
                      </a:cubicBezTo>
                      <a:lnTo>
                        <a:pt x="991" y="1330"/>
                      </a:lnTo>
                      <a:lnTo>
                        <a:pt x="861" y="1382"/>
                      </a:lnTo>
                      <a:lnTo>
                        <a:pt x="809" y="1409"/>
                      </a:lnTo>
                      <a:lnTo>
                        <a:pt x="757" y="1435"/>
                      </a:lnTo>
                      <a:cubicBezTo>
                        <a:pt x="678" y="1461"/>
                        <a:pt x="600" y="1513"/>
                        <a:pt x="548" y="1565"/>
                      </a:cubicBezTo>
                      <a:cubicBezTo>
                        <a:pt x="418" y="1669"/>
                        <a:pt x="313" y="1774"/>
                        <a:pt x="209" y="1878"/>
                      </a:cubicBezTo>
                      <a:cubicBezTo>
                        <a:pt x="157" y="1956"/>
                        <a:pt x="105" y="2034"/>
                        <a:pt x="79" y="2113"/>
                      </a:cubicBezTo>
                      <a:cubicBezTo>
                        <a:pt x="26" y="2217"/>
                        <a:pt x="26" y="2321"/>
                        <a:pt x="0" y="2399"/>
                      </a:cubicBezTo>
                      <a:cubicBezTo>
                        <a:pt x="0" y="2556"/>
                        <a:pt x="0" y="2738"/>
                        <a:pt x="53" y="2895"/>
                      </a:cubicBezTo>
                      <a:cubicBezTo>
                        <a:pt x="79" y="2973"/>
                        <a:pt x="105" y="3051"/>
                        <a:pt x="157" y="3129"/>
                      </a:cubicBezTo>
                      <a:cubicBezTo>
                        <a:pt x="209" y="3208"/>
                        <a:pt x="261" y="3286"/>
                        <a:pt x="339" y="3364"/>
                      </a:cubicBezTo>
                      <a:cubicBezTo>
                        <a:pt x="418" y="3416"/>
                        <a:pt x="496" y="3494"/>
                        <a:pt x="600" y="3573"/>
                      </a:cubicBezTo>
                      <a:cubicBezTo>
                        <a:pt x="704" y="3651"/>
                        <a:pt x="835" y="3729"/>
                        <a:pt x="939" y="3807"/>
                      </a:cubicBezTo>
                      <a:cubicBezTo>
                        <a:pt x="1017" y="3859"/>
                        <a:pt x="1122" y="3911"/>
                        <a:pt x="1226" y="3964"/>
                      </a:cubicBezTo>
                      <a:lnTo>
                        <a:pt x="1330" y="3990"/>
                      </a:lnTo>
                      <a:lnTo>
                        <a:pt x="1382" y="4016"/>
                      </a:lnTo>
                      <a:lnTo>
                        <a:pt x="1513" y="4068"/>
                      </a:lnTo>
                      <a:lnTo>
                        <a:pt x="1565" y="4094"/>
                      </a:lnTo>
                      <a:lnTo>
                        <a:pt x="1695" y="4120"/>
                      </a:lnTo>
                      <a:lnTo>
                        <a:pt x="1721" y="4120"/>
                      </a:lnTo>
                      <a:lnTo>
                        <a:pt x="1773" y="4146"/>
                      </a:lnTo>
                      <a:lnTo>
                        <a:pt x="1930" y="4198"/>
                      </a:lnTo>
                      <a:lnTo>
                        <a:pt x="2008" y="4224"/>
                      </a:lnTo>
                      <a:cubicBezTo>
                        <a:pt x="2086" y="4250"/>
                        <a:pt x="2164" y="4250"/>
                        <a:pt x="2243" y="4276"/>
                      </a:cubicBezTo>
                      <a:lnTo>
                        <a:pt x="2347" y="4303"/>
                      </a:lnTo>
                      <a:lnTo>
                        <a:pt x="2451" y="4329"/>
                      </a:lnTo>
                      <a:cubicBezTo>
                        <a:pt x="2582" y="4355"/>
                        <a:pt x="2712" y="4381"/>
                        <a:pt x="2816" y="4381"/>
                      </a:cubicBezTo>
                      <a:cubicBezTo>
                        <a:pt x="2894" y="4381"/>
                        <a:pt x="2973" y="4381"/>
                        <a:pt x="3051" y="4407"/>
                      </a:cubicBezTo>
                      <a:lnTo>
                        <a:pt x="3259" y="4407"/>
                      </a:lnTo>
                      <a:cubicBezTo>
                        <a:pt x="3338" y="4381"/>
                        <a:pt x="3416" y="4381"/>
                        <a:pt x="3494" y="4355"/>
                      </a:cubicBezTo>
                      <a:cubicBezTo>
                        <a:pt x="3572" y="4329"/>
                        <a:pt x="3651" y="4276"/>
                        <a:pt x="3729" y="4250"/>
                      </a:cubicBezTo>
                      <a:cubicBezTo>
                        <a:pt x="3781" y="4224"/>
                        <a:pt x="3833" y="4172"/>
                        <a:pt x="3859" y="4120"/>
                      </a:cubicBezTo>
                      <a:cubicBezTo>
                        <a:pt x="3911" y="4068"/>
                        <a:pt x="3963" y="4016"/>
                        <a:pt x="4016" y="3964"/>
                      </a:cubicBezTo>
                      <a:cubicBezTo>
                        <a:pt x="4094" y="3885"/>
                        <a:pt x="4172" y="3781"/>
                        <a:pt x="4224" y="3677"/>
                      </a:cubicBezTo>
                      <a:lnTo>
                        <a:pt x="4224" y="3651"/>
                      </a:lnTo>
                      <a:cubicBezTo>
                        <a:pt x="4328" y="3494"/>
                        <a:pt x="4433" y="3312"/>
                        <a:pt x="4511" y="3129"/>
                      </a:cubicBezTo>
                      <a:cubicBezTo>
                        <a:pt x="4537" y="3051"/>
                        <a:pt x="4537" y="2999"/>
                        <a:pt x="4563" y="2947"/>
                      </a:cubicBezTo>
                      <a:cubicBezTo>
                        <a:pt x="4563" y="2869"/>
                        <a:pt x="4563" y="2790"/>
                        <a:pt x="4563" y="2712"/>
                      </a:cubicBezTo>
                      <a:lnTo>
                        <a:pt x="4563" y="2686"/>
                      </a:lnTo>
                      <a:cubicBezTo>
                        <a:pt x="4537" y="2634"/>
                        <a:pt x="4537" y="2556"/>
                        <a:pt x="4537" y="2504"/>
                      </a:cubicBezTo>
                      <a:lnTo>
                        <a:pt x="4537" y="2451"/>
                      </a:lnTo>
                      <a:cubicBezTo>
                        <a:pt x="4511" y="2373"/>
                        <a:pt x="4511" y="2295"/>
                        <a:pt x="4485" y="2217"/>
                      </a:cubicBezTo>
                      <a:cubicBezTo>
                        <a:pt x="4459" y="2165"/>
                        <a:pt x="4433" y="2086"/>
                        <a:pt x="4407" y="2034"/>
                      </a:cubicBezTo>
                      <a:cubicBezTo>
                        <a:pt x="4381" y="1982"/>
                        <a:pt x="4328" y="1930"/>
                        <a:pt x="4250" y="1878"/>
                      </a:cubicBezTo>
                      <a:cubicBezTo>
                        <a:pt x="4224" y="1852"/>
                        <a:pt x="4172" y="1826"/>
                        <a:pt x="4146" y="1800"/>
                      </a:cubicBezTo>
                      <a:cubicBezTo>
                        <a:pt x="4016" y="1748"/>
                        <a:pt x="3911" y="1721"/>
                        <a:pt x="3807" y="1695"/>
                      </a:cubicBezTo>
                      <a:lnTo>
                        <a:pt x="3937" y="1643"/>
                      </a:lnTo>
                      <a:cubicBezTo>
                        <a:pt x="3989" y="1591"/>
                        <a:pt x="4068" y="1565"/>
                        <a:pt x="4120" y="1513"/>
                      </a:cubicBezTo>
                      <a:cubicBezTo>
                        <a:pt x="4250" y="1382"/>
                        <a:pt x="4354" y="1226"/>
                        <a:pt x="4433" y="1070"/>
                      </a:cubicBezTo>
                      <a:cubicBezTo>
                        <a:pt x="4485" y="991"/>
                        <a:pt x="4511" y="939"/>
                        <a:pt x="4537" y="861"/>
                      </a:cubicBezTo>
                      <a:cubicBezTo>
                        <a:pt x="4563" y="783"/>
                        <a:pt x="4589" y="705"/>
                        <a:pt x="4615" y="626"/>
                      </a:cubicBezTo>
                      <a:cubicBezTo>
                        <a:pt x="4615" y="548"/>
                        <a:pt x="4641" y="470"/>
                        <a:pt x="4641" y="392"/>
                      </a:cubicBezTo>
                      <a:cubicBezTo>
                        <a:pt x="4641" y="366"/>
                        <a:pt x="4641" y="340"/>
                        <a:pt x="4641" y="314"/>
                      </a:cubicBezTo>
                      <a:cubicBezTo>
                        <a:pt x="4615" y="261"/>
                        <a:pt x="4615" y="209"/>
                        <a:pt x="4589" y="157"/>
                      </a:cubicBezTo>
                      <a:cubicBezTo>
                        <a:pt x="4563" y="105"/>
                        <a:pt x="4511" y="79"/>
                        <a:pt x="4459" y="53"/>
                      </a:cubicBezTo>
                      <a:cubicBezTo>
                        <a:pt x="4433" y="27"/>
                        <a:pt x="4407" y="27"/>
                        <a:pt x="4381" y="27"/>
                      </a:cubicBezTo>
                      <a:cubicBezTo>
                        <a:pt x="4302" y="1"/>
                        <a:pt x="4224" y="1"/>
                        <a:pt x="4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401425" y="1569025"/>
                  <a:ext cx="131025" cy="136575"/>
                </a:xfrm>
                <a:custGeom>
                  <a:avLst/>
                  <a:gdLst/>
                  <a:ahLst/>
                  <a:cxnLst/>
                  <a:rect l="l" t="t" r="r" b="b"/>
                  <a:pathLst>
                    <a:path w="5241" h="5463" extrusionOk="0">
                      <a:moveTo>
                        <a:pt x="1848" y="1"/>
                      </a:moveTo>
                      <a:cubicBezTo>
                        <a:pt x="1773" y="1"/>
                        <a:pt x="1695" y="14"/>
                        <a:pt x="1617" y="40"/>
                      </a:cubicBezTo>
                      <a:lnTo>
                        <a:pt x="1513" y="66"/>
                      </a:lnTo>
                      <a:lnTo>
                        <a:pt x="1408" y="92"/>
                      </a:lnTo>
                      <a:lnTo>
                        <a:pt x="1382" y="92"/>
                      </a:lnTo>
                      <a:cubicBezTo>
                        <a:pt x="1304" y="144"/>
                        <a:pt x="1252" y="170"/>
                        <a:pt x="1200" y="222"/>
                      </a:cubicBezTo>
                      <a:cubicBezTo>
                        <a:pt x="1122" y="248"/>
                        <a:pt x="1069" y="301"/>
                        <a:pt x="1017" y="353"/>
                      </a:cubicBezTo>
                      <a:cubicBezTo>
                        <a:pt x="939" y="405"/>
                        <a:pt x="887" y="483"/>
                        <a:pt x="809" y="535"/>
                      </a:cubicBezTo>
                      <a:cubicBezTo>
                        <a:pt x="704" y="640"/>
                        <a:pt x="600" y="770"/>
                        <a:pt x="496" y="900"/>
                      </a:cubicBezTo>
                      <a:cubicBezTo>
                        <a:pt x="470" y="978"/>
                        <a:pt x="444" y="1031"/>
                        <a:pt x="418" y="1083"/>
                      </a:cubicBezTo>
                      <a:cubicBezTo>
                        <a:pt x="365" y="1161"/>
                        <a:pt x="339" y="1239"/>
                        <a:pt x="339" y="1317"/>
                      </a:cubicBezTo>
                      <a:cubicBezTo>
                        <a:pt x="313" y="1448"/>
                        <a:pt x="287" y="1552"/>
                        <a:pt x="287" y="1682"/>
                      </a:cubicBezTo>
                      <a:cubicBezTo>
                        <a:pt x="287" y="1787"/>
                        <a:pt x="287" y="1891"/>
                        <a:pt x="287" y="1995"/>
                      </a:cubicBezTo>
                      <a:cubicBezTo>
                        <a:pt x="287" y="2074"/>
                        <a:pt x="313" y="2152"/>
                        <a:pt x="339" y="2230"/>
                      </a:cubicBezTo>
                      <a:cubicBezTo>
                        <a:pt x="365" y="2308"/>
                        <a:pt x="392" y="2386"/>
                        <a:pt x="418" y="2465"/>
                      </a:cubicBezTo>
                      <a:cubicBezTo>
                        <a:pt x="496" y="2595"/>
                        <a:pt x="600" y="2725"/>
                        <a:pt x="704" y="2830"/>
                      </a:cubicBezTo>
                      <a:cubicBezTo>
                        <a:pt x="783" y="2908"/>
                        <a:pt x="861" y="2960"/>
                        <a:pt x="939" y="3012"/>
                      </a:cubicBezTo>
                      <a:cubicBezTo>
                        <a:pt x="861" y="3090"/>
                        <a:pt x="783" y="3142"/>
                        <a:pt x="704" y="3195"/>
                      </a:cubicBezTo>
                      <a:cubicBezTo>
                        <a:pt x="600" y="3299"/>
                        <a:pt x="496" y="3403"/>
                        <a:pt x="418" y="3534"/>
                      </a:cubicBezTo>
                      <a:cubicBezTo>
                        <a:pt x="339" y="3612"/>
                        <a:pt x="287" y="3690"/>
                        <a:pt x="235" y="3768"/>
                      </a:cubicBezTo>
                      <a:cubicBezTo>
                        <a:pt x="157" y="3899"/>
                        <a:pt x="79" y="4055"/>
                        <a:pt x="27" y="4237"/>
                      </a:cubicBezTo>
                      <a:cubicBezTo>
                        <a:pt x="0" y="4368"/>
                        <a:pt x="0" y="4524"/>
                        <a:pt x="53" y="4681"/>
                      </a:cubicBezTo>
                      <a:cubicBezTo>
                        <a:pt x="79" y="4733"/>
                        <a:pt x="105" y="4811"/>
                        <a:pt x="157" y="4863"/>
                      </a:cubicBezTo>
                      <a:cubicBezTo>
                        <a:pt x="209" y="4941"/>
                        <a:pt x="261" y="5020"/>
                        <a:pt x="313" y="5098"/>
                      </a:cubicBezTo>
                      <a:cubicBezTo>
                        <a:pt x="418" y="5202"/>
                        <a:pt x="522" y="5280"/>
                        <a:pt x="652" y="5359"/>
                      </a:cubicBezTo>
                      <a:cubicBezTo>
                        <a:pt x="789" y="5417"/>
                        <a:pt x="911" y="5447"/>
                        <a:pt x="1041" y="5447"/>
                      </a:cubicBezTo>
                      <a:cubicBezTo>
                        <a:pt x="1084" y="5447"/>
                        <a:pt x="1128" y="5443"/>
                        <a:pt x="1174" y="5437"/>
                      </a:cubicBezTo>
                      <a:cubicBezTo>
                        <a:pt x="1304" y="5437"/>
                        <a:pt x="1461" y="5411"/>
                        <a:pt x="1591" y="5359"/>
                      </a:cubicBezTo>
                      <a:cubicBezTo>
                        <a:pt x="1747" y="5306"/>
                        <a:pt x="1904" y="5228"/>
                        <a:pt x="2034" y="5150"/>
                      </a:cubicBezTo>
                      <a:cubicBezTo>
                        <a:pt x="2164" y="5072"/>
                        <a:pt x="2295" y="4968"/>
                        <a:pt x="2399" y="4889"/>
                      </a:cubicBezTo>
                      <a:lnTo>
                        <a:pt x="2477" y="4811"/>
                      </a:lnTo>
                      <a:lnTo>
                        <a:pt x="2529" y="4863"/>
                      </a:lnTo>
                      <a:lnTo>
                        <a:pt x="2556" y="4915"/>
                      </a:lnTo>
                      <a:lnTo>
                        <a:pt x="2608" y="4941"/>
                      </a:lnTo>
                      <a:lnTo>
                        <a:pt x="2712" y="5072"/>
                      </a:lnTo>
                      <a:cubicBezTo>
                        <a:pt x="2816" y="5176"/>
                        <a:pt x="2947" y="5280"/>
                        <a:pt x="3051" y="5359"/>
                      </a:cubicBezTo>
                      <a:cubicBezTo>
                        <a:pt x="3103" y="5385"/>
                        <a:pt x="3129" y="5411"/>
                        <a:pt x="3181" y="5411"/>
                      </a:cubicBezTo>
                      <a:cubicBezTo>
                        <a:pt x="3207" y="5437"/>
                        <a:pt x="3259" y="5463"/>
                        <a:pt x="3286" y="5463"/>
                      </a:cubicBezTo>
                      <a:lnTo>
                        <a:pt x="3416" y="5463"/>
                      </a:lnTo>
                      <a:cubicBezTo>
                        <a:pt x="3468" y="5463"/>
                        <a:pt x="3520" y="5463"/>
                        <a:pt x="3546" y="5437"/>
                      </a:cubicBezTo>
                      <a:cubicBezTo>
                        <a:pt x="3703" y="5411"/>
                        <a:pt x="3859" y="5359"/>
                        <a:pt x="4016" y="5280"/>
                      </a:cubicBezTo>
                      <a:cubicBezTo>
                        <a:pt x="4068" y="5254"/>
                        <a:pt x="4120" y="5202"/>
                        <a:pt x="4172" y="5150"/>
                      </a:cubicBezTo>
                      <a:cubicBezTo>
                        <a:pt x="4250" y="5098"/>
                        <a:pt x="4302" y="5046"/>
                        <a:pt x="4355" y="4968"/>
                      </a:cubicBezTo>
                      <a:cubicBezTo>
                        <a:pt x="4459" y="4837"/>
                        <a:pt x="4511" y="4707"/>
                        <a:pt x="4537" y="4550"/>
                      </a:cubicBezTo>
                      <a:cubicBezTo>
                        <a:pt x="4537" y="4368"/>
                        <a:pt x="4511" y="4211"/>
                        <a:pt x="4459" y="4081"/>
                      </a:cubicBezTo>
                      <a:cubicBezTo>
                        <a:pt x="4381" y="3951"/>
                        <a:pt x="4328" y="3820"/>
                        <a:pt x="4224" y="3716"/>
                      </a:cubicBezTo>
                      <a:lnTo>
                        <a:pt x="4224" y="3664"/>
                      </a:lnTo>
                      <a:cubicBezTo>
                        <a:pt x="4172" y="3612"/>
                        <a:pt x="4120" y="3560"/>
                        <a:pt x="4094" y="3507"/>
                      </a:cubicBezTo>
                      <a:cubicBezTo>
                        <a:pt x="4224" y="3507"/>
                        <a:pt x="4355" y="3481"/>
                        <a:pt x="4485" y="3429"/>
                      </a:cubicBezTo>
                      <a:cubicBezTo>
                        <a:pt x="4615" y="3377"/>
                        <a:pt x="4746" y="3299"/>
                        <a:pt x="4850" y="3195"/>
                      </a:cubicBezTo>
                      <a:cubicBezTo>
                        <a:pt x="4980" y="3090"/>
                        <a:pt x="5085" y="2960"/>
                        <a:pt x="5137" y="2804"/>
                      </a:cubicBezTo>
                      <a:cubicBezTo>
                        <a:pt x="5189" y="2725"/>
                        <a:pt x="5189" y="2673"/>
                        <a:pt x="5215" y="2595"/>
                      </a:cubicBezTo>
                      <a:cubicBezTo>
                        <a:pt x="5241" y="2517"/>
                        <a:pt x="5241" y="2465"/>
                        <a:pt x="5241" y="2412"/>
                      </a:cubicBezTo>
                      <a:lnTo>
                        <a:pt x="5241" y="2282"/>
                      </a:lnTo>
                      <a:cubicBezTo>
                        <a:pt x="5241" y="2256"/>
                        <a:pt x="5241" y="2230"/>
                        <a:pt x="5241" y="2204"/>
                      </a:cubicBezTo>
                      <a:lnTo>
                        <a:pt x="5241" y="2178"/>
                      </a:lnTo>
                      <a:cubicBezTo>
                        <a:pt x="5241" y="2100"/>
                        <a:pt x="5215" y="2021"/>
                        <a:pt x="5189" y="1943"/>
                      </a:cubicBezTo>
                      <a:cubicBezTo>
                        <a:pt x="5137" y="1813"/>
                        <a:pt x="5085" y="1682"/>
                        <a:pt x="5006" y="1578"/>
                      </a:cubicBezTo>
                      <a:cubicBezTo>
                        <a:pt x="4902" y="1422"/>
                        <a:pt x="4798" y="1291"/>
                        <a:pt x="4667" y="1187"/>
                      </a:cubicBezTo>
                      <a:cubicBezTo>
                        <a:pt x="4563" y="1083"/>
                        <a:pt x="4433" y="1005"/>
                        <a:pt x="4302" y="926"/>
                      </a:cubicBezTo>
                      <a:lnTo>
                        <a:pt x="4276" y="926"/>
                      </a:lnTo>
                      <a:lnTo>
                        <a:pt x="4276" y="952"/>
                      </a:lnTo>
                      <a:cubicBezTo>
                        <a:pt x="4198" y="926"/>
                        <a:pt x="4120" y="900"/>
                        <a:pt x="4068" y="874"/>
                      </a:cubicBezTo>
                      <a:cubicBezTo>
                        <a:pt x="3963" y="848"/>
                        <a:pt x="3885" y="848"/>
                        <a:pt x="3807" y="848"/>
                      </a:cubicBezTo>
                      <a:lnTo>
                        <a:pt x="3703" y="848"/>
                      </a:lnTo>
                      <a:lnTo>
                        <a:pt x="3572" y="874"/>
                      </a:lnTo>
                      <a:cubicBezTo>
                        <a:pt x="3520" y="900"/>
                        <a:pt x="3468" y="926"/>
                        <a:pt x="3390" y="952"/>
                      </a:cubicBezTo>
                      <a:lnTo>
                        <a:pt x="3364" y="952"/>
                      </a:lnTo>
                      <a:cubicBezTo>
                        <a:pt x="3259" y="1005"/>
                        <a:pt x="3181" y="1057"/>
                        <a:pt x="3103" y="1135"/>
                      </a:cubicBezTo>
                      <a:cubicBezTo>
                        <a:pt x="3077" y="1031"/>
                        <a:pt x="3051" y="926"/>
                        <a:pt x="2999" y="848"/>
                      </a:cubicBezTo>
                      <a:cubicBezTo>
                        <a:pt x="2999" y="796"/>
                        <a:pt x="2973" y="770"/>
                        <a:pt x="2973" y="718"/>
                      </a:cubicBezTo>
                      <a:cubicBezTo>
                        <a:pt x="2921" y="666"/>
                        <a:pt x="2894" y="587"/>
                        <a:pt x="2842" y="535"/>
                      </a:cubicBezTo>
                      <a:cubicBezTo>
                        <a:pt x="2790" y="483"/>
                        <a:pt x="2738" y="405"/>
                        <a:pt x="2686" y="353"/>
                      </a:cubicBezTo>
                      <a:cubicBezTo>
                        <a:pt x="2634" y="301"/>
                        <a:pt x="2582" y="248"/>
                        <a:pt x="2503" y="222"/>
                      </a:cubicBezTo>
                      <a:cubicBezTo>
                        <a:pt x="2477" y="196"/>
                        <a:pt x="2425" y="170"/>
                        <a:pt x="2399" y="144"/>
                      </a:cubicBezTo>
                      <a:cubicBezTo>
                        <a:pt x="2295" y="92"/>
                        <a:pt x="2191" y="66"/>
                        <a:pt x="2060" y="40"/>
                      </a:cubicBezTo>
                      <a:cubicBezTo>
                        <a:pt x="1995" y="14"/>
                        <a:pt x="1923" y="1"/>
                        <a:pt x="1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1268350" y="1990688"/>
                  <a:ext cx="100400" cy="151075"/>
                </a:xfrm>
                <a:custGeom>
                  <a:avLst/>
                  <a:gdLst/>
                  <a:ahLst/>
                  <a:cxnLst/>
                  <a:rect l="l" t="t" r="r" b="b"/>
                  <a:pathLst>
                    <a:path w="4016" h="6043" extrusionOk="0">
                      <a:moveTo>
                        <a:pt x="3625" y="0"/>
                      </a:moveTo>
                      <a:cubicBezTo>
                        <a:pt x="3605" y="0"/>
                        <a:pt x="3586" y="7"/>
                        <a:pt x="3573" y="20"/>
                      </a:cubicBezTo>
                      <a:cubicBezTo>
                        <a:pt x="3547" y="20"/>
                        <a:pt x="3494" y="20"/>
                        <a:pt x="3468" y="46"/>
                      </a:cubicBezTo>
                      <a:cubicBezTo>
                        <a:pt x="3312" y="124"/>
                        <a:pt x="3182" y="228"/>
                        <a:pt x="3077" y="359"/>
                      </a:cubicBezTo>
                      <a:cubicBezTo>
                        <a:pt x="2843" y="646"/>
                        <a:pt x="2634" y="958"/>
                        <a:pt x="2478" y="1271"/>
                      </a:cubicBezTo>
                      <a:cubicBezTo>
                        <a:pt x="2399" y="1402"/>
                        <a:pt x="2347" y="1532"/>
                        <a:pt x="2321" y="1688"/>
                      </a:cubicBezTo>
                      <a:cubicBezTo>
                        <a:pt x="2243" y="1558"/>
                        <a:pt x="2165" y="1454"/>
                        <a:pt x="2087" y="1350"/>
                      </a:cubicBezTo>
                      <a:cubicBezTo>
                        <a:pt x="1956" y="1219"/>
                        <a:pt x="1826" y="1115"/>
                        <a:pt x="1695" y="1037"/>
                      </a:cubicBezTo>
                      <a:lnTo>
                        <a:pt x="1643" y="1011"/>
                      </a:lnTo>
                      <a:cubicBezTo>
                        <a:pt x="1591" y="958"/>
                        <a:pt x="1513" y="958"/>
                        <a:pt x="1461" y="932"/>
                      </a:cubicBezTo>
                      <a:cubicBezTo>
                        <a:pt x="1383" y="932"/>
                        <a:pt x="1304" y="932"/>
                        <a:pt x="1226" y="985"/>
                      </a:cubicBezTo>
                      <a:cubicBezTo>
                        <a:pt x="1148" y="1011"/>
                        <a:pt x="1070" y="1037"/>
                        <a:pt x="992" y="1089"/>
                      </a:cubicBezTo>
                      <a:cubicBezTo>
                        <a:pt x="913" y="1141"/>
                        <a:pt x="835" y="1193"/>
                        <a:pt x="783" y="1245"/>
                      </a:cubicBezTo>
                      <a:lnTo>
                        <a:pt x="600" y="1428"/>
                      </a:lnTo>
                      <a:cubicBezTo>
                        <a:pt x="522" y="1480"/>
                        <a:pt x="470" y="1532"/>
                        <a:pt x="444" y="1610"/>
                      </a:cubicBezTo>
                      <a:cubicBezTo>
                        <a:pt x="340" y="1793"/>
                        <a:pt x="262" y="1975"/>
                        <a:pt x="209" y="2158"/>
                      </a:cubicBezTo>
                      <a:cubicBezTo>
                        <a:pt x="157" y="2314"/>
                        <a:pt x="131" y="2497"/>
                        <a:pt x="105" y="2679"/>
                      </a:cubicBezTo>
                      <a:lnTo>
                        <a:pt x="79" y="2783"/>
                      </a:lnTo>
                      <a:cubicBezTo>
                        <a:pt x="27" y="3070"/>
                        <a:pt x="1" y="3383"/>
                        <a:pt x="27" y="3670"/>
                      </a:cubicBezTo>
                      <a:cubicBezTo>
                        <a:pt x="53" y="4035"/>
                        <a:pt x="183" y="4374"/>
                        <a:pt x="366" y="4687"/>
                      </a:cubicBezTo>
                      <a:cubicBezTo>
                        <a:pt x="444" y="4817"/>
                        <a:pt x="574" y="4974"/>
                        <a:pt x="679" y="5104"/>
                      </a:cubicBezTo>
                      <a:cubicBezTo>
                        <a:pt x="809" y="5234"/>
                        <a:pt x="939" y="5365"/>
                        <a:pt x="1070" y="5469"/>
                      </a:cubicBezTo>
                      <a:cubicBezTo>
                        <a:pt x="1226" y="5599"/>
                        <a:pt x="1383" y="5704"/>
                        <a:pt x="1539" y="5808"/>
                      </a:cubicBezTo>
                      <a:cubicBezTo>
                        <a:pt x="1617" y="5860"/>
                        <a:pt x="1695" y="5886"/>
                        <a:pt x="1774" y="5938"/>
                      </a:cubicBezTo>
                      <a:cubicBezTo>
                        <a:pt x="1878" y="5964"/>
                        <a:pt x="1956" y="5990"/>
                        <a:pt x="2034" y="6016"/>
                      </a:cubicBezTo>
                      <a:lnTo>
                        <a:pt x="2139" y="6042"/>
                      </a:lnTo>
                      <a:lnTo>
                        <a:pt x="2347" y="6042"/>
                      </a:lnTo>
                      <a:lnTo>
                        <a:pt x="2452" y="6016"/>
                      </a:lnTo>
                      <a:cubicBezTo>
                        <a:pt x="2504" y="6016"/>
                        <a:pt x="2530" y="5990"/>
                        <a:pt x="2582" y="5964"/>
                      </a:cubicBezTo>
                      <a:lnTo>
                        <a:pt x="2608" y="5964"/>
                      </a:lnTo>
                      <a:cubicBezTo>
                        <a:pt x="2686" y="5912"/>
                        <a:pt x="2738" y="5886"/>
                        <a:pt x="2791" y="5808"/>
                      </a:cubicBezTo>
                      <a:lnTo>
                        <a:pt x="2817" y="5808"/>
                      </a:lnTo>
                      <a:cubicBezTo>
                        <a:pt x="2869" y="5756"/>
                        <a:pt x="2921" y="5677"/>
                        <a:pt x="2973" y="5625"/>
                      </a:cubicBezTo>
                      <a:cubicBezTo>
                        <a:pt x="3025" y="5573"/>
                        <a:pt x="3051" y="5495"/>
                        <a:pt x="3103" y="5443"/>
                      </a:cubicBezTo>
                      <a:lnTo>
                        <a:pt x="3129" y="5391"/>
                      </a:lnTo>
                      <a:cubicBezTo>
                        <a:pt x="3182" y="5312"/>
                        <a:pt x="3208" y="5234"/>
                        <a:pt x="3260" y="5156"/>
                      </a:cubicBezTo>
                      <a:cubicBezTo>
                        <a:pt x="3312" y="4974"/>
                        <a:pt x="3364" y="4765"/>
                        <a:pt x="3390" y="4582"/>
                      </a:cubicBezTo>
                      <a:cubicBezTo>
                        <a:pt x="3442" y="4504"/>
                        <a:pt x="3468" y="4452"/>
                        <a:pt x="3494" y="4374"/>
                      </a:cubicBezTo>
                      <a:cubicBezTo>
                        <a:pt x="3651" y="4035"/>
                        <a:pt x="3755" y="3670"/>
                        <a:pt x="3833" y="3305"/>
                      </a:cubicBezTo>
                      <a:cubicBezTo>
                        <a:pt x="3938" y="2940"/>
                        <a:pt x="3990" y="2575"/>
                        <a:pt x="3990" y="2210"/>
                      </a:cubicBezTo>
                      <a:cubicBezTo>
                        <a:pt x="3990" y="1949"/>
                        <a:pt x="4016" y="1715"/>
                        <a:pt x="4016" y="1506"/>
                      </a:cubicBezTo>
                      <a:lnTo>
                        <a:pt x="4016" y="1063"/>
                      </a:lnTo>
                      <a:cubicBezTo>
                        <a:pt x="4016" y="906"/>
                        <a:pt x="4016" y="776"/>
                        <a:pt x="3990" y="646"/>
                      </a:cubicBezTo>
                      <a:cubicBezTo>
                        <a:pt x="3990" y="489"/>
                        <a:pt x="3938" y="307"/>
                        <a:pt x="3859" y="150"/>
                      </a:cubicBezTo>
                      <a:cubicBezTo>
                        <a:pt x="3833" y="124"/>
                        <a:pt x="3833" y="98"/>
                        <a:pt x="3807" y="72"/>
                      </a:cubicBezTo>
                      <a:cubicBezTo>
                        <a:pt x="3781" y="46"/>
                        <a:pt x="3755" y="46"/>
                        <a:pt x="3729" y="20"/>
                      </a:cubicBezTo>
                      <a:lnTo>
                        <a:pt x="3677" y="20"/>
                      </a:lnTo>
                      <a:cubicBezTo>
                        <a:pt x="3664" y="7"/>
                        <a:pt x="3644" y="0"/>
                        <a:pt x="3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1783250" y="760475"/>
                  <a:ext cx="103650" cy="152125"/>
                </a:xfrm>
                <a:custGeom>
                  <a:avLst/>
                  <a:gdLst/>
                  <a:ahLst/>
                  <a:cxnLst/>
                  <a:rect l="l" t="t" r="r" b="b"/>
                  <a:pathLst>
                    <a:path w="4146" h="6085" extrusionOk="0">
                      <a:moveTo>
                        <a:pt x="2686" y="0"/>
                      </a:moveTo>
                      <a:cubicBezTo>
                        <a:pt x="2634" y="27"/>
                        <a:pt x="2581" y="27"/>
                        <a:pt x="2529" y="53"/>
                      </a:cubicBezTo>
                      <a:lnTo>
                        <a:pt x="2503" y="53"/>
                      </a:lnTo>
                      <a:cubicBezTo>
                        <a:pt x="2425" y="53"/>
                        <a:pt x="2347" y="105"/>
                        <a:pt x="2269" y="131"/>
                      </a:cubicBezTo>
                      <a:cubicBezTo>
                        <a:pt x="2190" y="157"/>
                        <a:pt x="2138" y="209"/>
                        <a:pt x="2086" y="235"/>
                      </a:cubicBezTo>
                      <a:cubicBezTo>
                        <a:pt x="2008" y="287"/>
                        <a:pt x="1956" y="365"/>
                        <a:pt x="1904" y="444"/>
                      </a:cubicBezTo>
                      <a:cubicBezTo>
                        <a:pt x="1877" y="496"/>
                        <a:pt x="1825" y="574"/>
                        <a:pt x="1799" y="626"/>
                      </a:cubicBezTo>
                      <a:cubicBezTo>
                        <a:pt x="1773" y="730"/>
                        <a:pt x="1747" y="809"/>
                        <a:pt x="1721" y="913"/>
                      </a:cubicBezTo>
                      <a:cubicBezTo>
                        <a:pt x="1721" y="965"/>
                        <a:pt x="1695" y="1043"/>
                        <a:pt x="1695" y="1122"/>
                      </a:cubicBezTo>
                      <a:cubicBezTo>
                        <a:pt x="1695" y="1200"/>
                        <a:pt x="1695" y="1252"/>
                        <a:pt x="1695" y="1330"/>
                      </a:cubicBezTo>
                      <a:lnTo>
                        <a:pt x="1721" y="1434"/>
                      </a:lnTo>
                      <a:cubicBezTo>
                        <a:pt x="1643" y="1382"/>
                        <a:pt x="1565" y="1356"/>
                        <a:pt x="1512" y="1304"/>
                      </a:cubicBezTo>
                      <a:lnTo>
                        <a:pt x="1434" y="1278"/>
                      </a:lnTo>
                      <a:cubicBezTo>
                        <a:pt x="1356" y="1226"/>
                        <a:pt x="1252" y="1200"/>
                        <a:pt x="1147" y="1148"/>
                      </a:cubicBezTo>
                      <a:cubicBezTo>
                        <a:pt x="1081" y="1138"/>
                        <a:pt x="1010" y="1132"/>
                        <a:pt x="939" y="1132"/>
                      </a:cubicBezTo>
                      <a:cubicBezTo>
                        <a:pt x="816" y="1132"/>
                        <a:pt x="690" y="1150"/>
                        <a:pt x="574" y="1200"/>
                      </a:cubicBezTo>
                      <a:cubicBezTo>
                        <a:pt x="417" y="1252"/>
                        <a:pt x="287" y="1356"/>
                        <a:pt x="183" y="1487"/>
                      </a:cubicBezTo>
                      <a:cubicBezTo>
                        <a:pt x="79" y="1643"/>
                        <a:pt x="26" y="1852"/>
                        <a:pt x="26" y="2034"/>
                      </a:cubicBezTo>
                      <a:cubicBezTo>
                        <a:pt x="0" y="2217"/>
                        <a:pt x="0" y="2373"/>
                        <a:pt x="26" y="2556"/>
                      </a:cubicBezTo>
                      <a:cubicBezTo>
                        <a:pt x="26" y="2738"/>
                        <a:pt x="79" y="2921"/>
                        <a:pt x="131" y="3077"/>
                      </a:cubicBezTo>
                      <a:cubicBezTo>
                        <a:pt x="183" y="3155"/>
                        <a:pt x="209" y="3233"/>
                        <a:pt x="261" y="3312"/>
                      </a:cubicBezTo>
                      <a:cubicBezTo>
                        <a:pt x="313" y="3390"/>
                        <a:pt x="339" y="3442"/>
                        <a:pt x="417" y="3546"/>
                      </a:cubicBezTo>
                      <a:cubicBezTo>
                        <a:pt x="470" y="3624"/>
                        <a:pt x="496" y="3651"/>
                        <a:pt x="548" y="3703"/>
                      </a:cubicBezTo>
                      <a:lnTo>
                        <a:pt x="574" y="3755"/>
                      </a:lnTo>
                      <a:cubicBezTo>
                        <a:pt x="678" y="3885"/>
                        <a:pt x="756" y="3989"/>
                        <a:pt x="861" y="4094"/>
                      </a:cubicBezTo>
                      <a:cubicBezTo>
                        <a:pt x="913" y="4146"/>
                        <a:pt x="965" y="4172"/>
                        <a:pt x="1017" y="4224"/>
                      </a:cubicBezTo>
                      <a:cubicBezTo>
                        <a:pt x="1069" y="4276"/>
                        <a:pt x="1095" y="4302"/>
                        <a:pt x="1147" y="4328"/>
                      </a:cubicBezTo>
                      <a:lnTo>
                        <a:pt x="1278" y="4459"/>
                      </a:lnTo>
                      <a:lnTo>
                        <a:pt x="1356" y="4589"/>
                      </a:lnTo>
                      <a:cubicBezTo>
                        <a:pt x="1382" y="4615"/>
                        <a:pt x="1408" y="4667"/>
                        <a:pt x="1434" y="4693"/>
                      </a:cubicBezTo>
                      <a:lnTo>
                        <a:pt x="1460" y="4746"/>
                      </a:lnTo>
                      <a:lnTo>
                        <a:pt x="1539" y="4876"/>
                      </a:lnTo>
                      <a:cubicBezTo>
                        <a:pt x="1591" y="4954"/>
                        <a:pt x="1617" y="5006"/>
                        <a:pt x="1643" y="5058"/>
                      </a:cubicBezTo>
                      <a:cubicBezTo>
                        <a:pt x="1747" y="5189"/>
                        <a:pt x="1825" y="5293"/>
                        <a:pt x="1877" y="5397"/>
                      </a:cubicBezTo>
                      <a:cubicBezTo>
                        <a:pt x="1982" y="5502"/>
                        <a:pt x="2060" y="5606"/>
                        <a:pt x="2164" y="5710"/>
                      </a:cubicBezTo>
                      <a:lnTo>
                        <a:pt x="2269" y="5815"/>
                      </a:lnTo>
                      <a:lnTo>
                        <a:pt x="2321" y="5841"/>
                      </a:lnTo>
                      <a:cubicBezTo>
                        <a:pt x="2373" y="5893"/>
                        <a:pt x="2451" y="5945"/>
                        <a:pt x="2529" y="5997"/>
                      </a:cubicBezTo>
                      <a:lnTo>
                        <a:pt x="2581" y="5997"/>
                      </a:lnTo>
                      <a:lnTo>
                        <a:pt x="2686" y="6049"/>
                      </a:lnTo>
                      <a:cubicBezTo>
                        <a:pt x="2738" y="6049"/>
                        <a:pt x="2790" y="6075"/>
                        <a:pt x="2842" y="6075"/>
                      </a:cubicBezTo>
                      <a:cubicBezTo>
                        <a:pt x="2888" y="6082"/>
                        <a:pt x="2935" y="6085"/>
                        <a:pt x="2983" y="6085"/>
                      </a:cubicBezTo>
                      <a:cubicBezTo>
                        <a:pt x="3126" y="6085"/>
                        <a:pt x="3272" y="6056"/>
                        <a:pt x="3390" y="5997"/>
                      </a:cubicBezTo>
                      <a:cubicBezTo>
                        <a:pt x="3572" y="5919"/>
                        <a:pt x="3729" y="5788"/>
                        <a:pt x="3833" y="5632"/>
                      </a:cubicBezTo>
                      <a:cubicBezTo>
                        <a:pt x="3885" y="5554"/>
                        <a:pt x="3911" y="5476"/>
                        <a:pt x="3963" y="5397"/>
                      </a:cubicBezTo>
                      <a:cubicBezTo>
                        <a:pt x="3989" y="5319"/>
                        <a:pt x="4015" y="5241"/>
                        <a:pt x="4041" y="5137"/>
                      </a:cubicBezTo>
                      <a:cubicBezTo>
                        <a:pt x="4068" y="5084"/>
                        <a:pt x="4068" y="5032"/>
                        <a:pt x="4094" y="4954"/>
                      </a:cubicBezTo>
                      <a:cubicBezTo>
                        <a:pt x="4120" y="4824"/>
                        <a:pt x="4120" y="4693"/>
                        <a:pt x="4120" y="4589"/>
                      </a:cubicBezTo>
                      <a:cubicBezTo>
                        <a:pt x="4146" y="4433"/>
                        <a:pt x="4146" y="4276"/>
                        <a:pt x="4120" y="4094"/>
                      </a:cubicBezTo>
                      <a:cubicBezTo>
                        <a:pt x="4120" y="3911"/>
                        <a:pt x="4068" y="3729"/>
                        <a:pt x="4015" y="3546"/>
                      </a:cubicBezTo>
                      <a:cubicBezTo>
                        <a:pt x="3885" y="3233"/>
                        <a:pt x="3729" y="2973"/>
                        <a:pt x="3520" y="2712"/>
                      </a:cubicBezTo>
                      <a:lnTo>
                        <a:pt x="3494" y="2686"/>
                      </a:lnTo>
                      <a:cubicBezTo>
                        <a:pt x="3494" y="2451"/>
                        <a:pt x="3520" y="2190"/>
                        <a:pt x="3520" y="1930"/>
                      </a:cubicBezTo>
                      <a:cubicBezTo>
                        <a:pt x="3520" y="1773"/>
                        <a:pt x="3520" y="1617"/>
                        <a:pt x="3494" y="1408"/>
                      </a:cubicBezTo>
                      <a:cubicBezTo>
                        <a:pt x="3494" y="1330"/>
                        <a:pt x="3468" y="1226"/>
                        <a:pt x="3442" y="1122"/>
                      </a:cubicBezTo>
                      <a:cubicBezTo>
                        <a:pt x="3442" y="1017"/>
                        <a:pt x="3416" y="991"/>
                        <a:pt x="3416" y="939"/>
                      </a:cubicBezTo>
                      <a:cubicBezTo>
                        <a:pt x="3416" y="783"/>
                        <a:pt x="3390" y="652"/>
                        <a:pt x="3338" y="496"/>
                      </a:cubicBezTo>
                      <a:cubicBezTo>
                        <a:pt x="3285" y="365"/>
                        <a:pt x="3207" y="235"/>
                        <a:pt x="3077" y="131"/>
                      </a:cubicBezTo>
                      <a:cubicBezTo>
                        <a:pt x="3051" y="105"/>
                        <a:pt x="2999" y="53"/>
                        <a:pt x="2946" y="27"/>
                      </a:cubicBezTo>
                      <a:lnTo>
                        <a:pt x="2946" y="27"/>
                      </a:lnTo>
                      <a:lnTo>
                        <a:pt x="2973" y="53"/>
                      </a:lnTo>
                      <a:lnTo>
                        <a:pt x="2946" y="53"/>
                      </a:lnTo>
                      <a:cubicBezTo>
                        <a:pt x="2868" y="27"/>
                        <a:pt x="2790"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2644925" y="146000"/>
                  <a:ext cx="113450" cy="95675"/>
                </a:xfrm>
                <a:custGeom>
                  <a:avLst/>
                  <a:gdLst/>
                  <a:ahLst/>
                  <a:cxnLst/>
                  <a:rect l="l" t="t" r="r" b="b"/>
                  <a:pathLst>
                    <a:path w="4538" h="3827" extrusionOk="0">
                      <a:moveTo>
                        <a:pt x="2077" y="0"/>
                      </a:moveTo>
                      <a:cubicBezTo>
                        <a:pt x="2034" y="0"/>
                        <a:pt x="1995" y="7"/>
                        <a:pt x="1956" y="20"/>
                      </a:cubicBezTo>
                      <a:cubicBezTo>
                        <a:pt x="1773" y="46"/>
                        <a:pt x="1617" y="124"/>
                        <a:pt x="1461" y="228"/>
                      </a:cubicBezTo>
                      <a:cubicBezTo>
                        <a:pt x="1330" y="359"/>
                        <a:pt x="1200" y="489"/>
                        <a:pt x="1070" y="645"/>
                      </a:cubicBezTo>
                      <a:cubicBezTo>
                        <a:pt x="965" y="776"/>
                        <a:pt x="861" y="932"/>
                        <a:pt x="783" y="1062"/>
                      </a:cubicBezTo>
                      <a:lnTo>
                        <a:pt x="705" y="1167"/>
                      </a:lnTo>
                      <a:lnTo>
                        <a:pt x="522" y="1454"/>
                      </a:lnTo>
                      <a:lnTo>
                        <a:pt x="470" y="1532"/>
                      </a:lnTo>
                      <a:cubicBezTo>
                        <a:pt x="392" y="1636"/>
                        <a:pt x="340" y="1740"/>
                        <a:pt x="287" y="1819"/>
                      </a:cubicBezTo>
                      <a:cubicBezTo>
                        <a:pt x="131" y="2079"/>
                        <a:pt x="27" y="2340"/>
                        <a:pt x="1" y="2627"/>
                      </a:cubicBezTo>
                      <a:cubicBezTo>
                        <a:pt x="1" y="2705"/>
                        <a:pt x="1" y="2783"/>
                        <a:pt x="1" y="2861"/>
                      </a:cubicBezTo>
                      <a:cubicBezTo>
                        <a:pt x="1" y="2966"/>
                        <a:pt x="27" y="3044"/>
                        <a:pt x="53" y="3122"/>
                      </a:cubicBezTo>
                      <a:cubicBezTo>
                        <a:pt x="53" y="3200"/>
                        <a:pt x="79" y="3279"/>
                        <a:pt x="131" y="3331"/>
                      </a:cubicBezTo>
                      <a:cubicBezTo>
                        <a:pt x="183" y="3409"/>
                        <a:pt x="235" y="3487"/>
                        <a:pt x="313" y="3539"/>
                      </a:cubicBezTo>
                      <a:cubicBezTo>
                        <a:pt x="366" y="3591"/>
                        <a:pt x="418" y="3644"/>
                        <a:pt x="470" y="3670"/>
                      </a:cubicBezTo>
                      <a:lnTo>
                        <a:pt x="496" y="3696"/>
                      </a:lnTo>
                      <a:lnTo>
                        <a:pt x="574" y="3722"/>
                      </a:lnTo>
                      <a:cubicBezTo>
                        <a:pt x="626" y="3748"/>
                        <a:pt x="705" y="3774"/>
                        <a:pt x="783" y="3800"/>
                      </a:cubicBezTo>
                      <a:cubicBezTo>
                        <a:pt x="861" y="3800"/>
                        <a:pt x="939" y="3826"/>
                        <a:pt x="1017" y="3826"/>
                      </a:cubicBezTo>
                      <a:lnTo>
                        <a:pt x="1200" y="3826"/>
                      </a:lnTo>
                      <a:cubicBezTo>
                        <a:pt x="1330" y="3826"/>
                        <a:pt x="1435" y="3800"/>
                        <a:pt x="1565" y="3774"/>
                      </a:cubicBezTo>
                      <a:cubicBezTo>
                        <a:pt x="1669" y="3774"/>
                        <a:pt x="1747" y="3748"/>
                        <a:pt x="1852" y="3722"/>
                      </a:cubicBezTo>
                      <a:cubicBezTo>
                        <a:pt x="2034" y="3670"/>
                        <a:pt x="2191" y="3565"/>
                        <a:pt x="2347" y="3435"/>
                      </a:cubicBezTo>
                      <a:cubicBezTo>
                        <a:pt x="2477" y="3331"/>
                        <a:pt x="2608" y="3200"/>
                        <a:pt x="2712" y="3070"/>
                      </a:cubicBezTo>
                      <a:cubicBezTo>
                        <a:pt x="2816" y="2966"/>
                        <a:pt x="2895" y="2835"/>
                        <a:pt x="2999" y="2731"/>
                      </a:cubicBezTo>
                      <a:cubicBezTo>
                        <a:pt x="3025" y="2679"/>
                        <a:pt x="3051" y="2627"/>
                        <a:pt x="3051" y="2575"/>
                      </a:cubicBezTo>
                      <a:cubicBezTo>
                        <a:pt x="3207" y="2496"/>
                        <a:pt x="3364" y="2418"/>
                        <a:pt x="3494" y="2314"/>
                      </a:cubicBezTo>
                      <a:lnTo>
                        <a:pt x="3520" y="2314"/>
                      </a:lnTo>
                      <a:lnTo>
                        <a:pt x="3599" y="2288"/>
                      </a:lnTo>
                      <a:cubicBezTo>
                        <a:pt x="3729" y="2184"/>
                        <a:pt x="3885" y="2079"/>
                        <a:pt x="4042" y="1975"/>
                      </a:cubicBezTo>
                      <a:cubicBezTo>
                        <a:pt x="4120" y="1923"/>
                        <a:pt x="4172" y="1871"/>
                        <a:pt x="4250" y="1792"/>
                      </a:cubicBezTo>
                      <a:cubicBezTo>
                        <a:pt x="4329" y="1740"/>
                        <a:pt x="4381" y="1662"/>
                        <a:pt x="4433" y="1558"/>
                      </a:cubicBezTo>
                      <a:cubicBezTo>
                        <a:pt x="4485" y="1480"/>
                        <a:pt x="4511" y="1401"/>
                        <a:pt x="4537" y="1323"/>
                      </a:cubicBezTo>
                      <a:cubicBezTo>
                        <a:pt x="4537" y="1271"/>
                        <a:pt x="4537" y="1219"/>
                        <a:pt x="4511" y="1167"/>
                      </a:cubicBezTo>
                      <a:cubicBezTo>
                        <a:pt x="4485" y="1115"/>
                        <a:pt x="4459" y="1062"/>
                        <a:pt x="4433" y="1036"/>
                      </a:cubicBezTo>
                      <a:cubicBezTo>
                        <a:pt x="4381" y="984"/>
                        <a:pt x="4355" y="958"/>
                        <a:pt x="4329" y="932"/>
                      </a:cubicBezTo>
                      <a:lnTo>
                        <a:pt x="4302" y="932"/>
                      </a:lnTo>
                      <a:cubicBezTo>
                        <a:pt x="4276" y="906"/>
                        <a:pt x="4224" y="880"/>
                        <a:pt x="4198" y="880"/>
                      </a:cubicBezTo>
                      <a:lnTo>
                        <a:pt x="3911" y="880"/>
                      </a:lnTo>
                      <a:cubicBezTo>
                        <a:pt x="3833" y="880"/>
                        <a:pt x="3755" y="906"/>
                        <a:pt x="3677" y="906"/>
                      </a:cubicBezTo>
                      <a:lnTo>
                        <a:pt x="3651" y="906"/>
                      </a:lnTo>
                      <a:cubicBezTo>
                        <a:pt x="3546" y="932"/>
                        <a:pt x="3442" y="958"/>
                        <a:pt x="3312" y="984"/>
                      </a:cubicBezTo>
                      <a:cubicBezTo>
                        <a:pt x="3129" y="1036"/>
                        <a:pt x="2947" y="1115"/>
                        <a:pt x="2790" y="1219"/>
                      </a:cubicBezTo>
                      <a:cubicBezTo>
                        <a:pt x="2738" y="1245"/>
                        <a:pt x="2686" y="1271"/>
                        <a:pt x="2634" y="1297"/>
                      </a:cubicBezTo>
                      <a:cubicBezTo>
                        <a:pt x="2660" y="1245"/>
                        <a:pt x="2660" y="1193"/>
                        <a:pt x="2660" y="1167"/>
                      </a:cubicBezTo>
                      <a:cubicBezTo>
                        <a:pt x="2712" y="958"/>
                        <a:pt x="2738" y="750"/>
                        <a:pt x="2712" y="541"/>
                      </a:cubicBezTo>
                      <a:cubicBezTo>
                        <a:pt x="2686" y="463"/>
                        <a:pt x="2686" y="385"/>
                        <a:pt x="2660" y="332"/>
                      </a:cubicBezTo>
                      <a:cubicBezTo>
                        <a:pt x="2634" y="280"/>
                        <a:pt x="2608" y="254"/>
                        <a:pt x="2582" y="202"/>
                      </a:cubicBezTo>
                      <a:cubicBezTo>
                        <a:pt x="2556" y="176"/>
                        <a:pt x="2504" y="124"/>
                        <a:pt x="2451" y="98"/>
                      </a:cubicBezTo>
                      <a:cubicBezTo>
                        <a:pt x="2451" y="98"/>
                        <a:pt x="2425" y="72"/>
                        <a:pt x="2399" y="72"/>
                      </a:cubicBezTo>
                      <a:cubicBezTo>
                        <a:pt x="2347" y="46"/>
                        <a:pt x="2269" y="20"/>
                        <a:pt x="2217" y="20"/>
                      </a:cubicBezTo>
                      <a:cubicBezTo>
                        <a:pt x="2165" y="7"/>
                        <a:pt x="2119" y="0"/>
                        <a:pt x="20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4058675" y="701975"/>
                  <a:ext cx="116700" cy="97625"/>
                </a:xfrm>
                <a:custGeom>
                  <a:avLst/>
                  <a:gdLst/>
                  <a:ahLst/>
                  <a:cxnLst/>
                  <a:rect l="l" t="t" r="r" b="b"/>
                  <a:pathLst>
                    <a:path w="4668" h="3905" extrusionOk="0">
                      <a:moveTo>
                        <a:pt x="1969" y="0"/>
                      </a:moveTo>
                      <a:cubicBezTo>
                        <a:pt x="1930" y="0"/>
                        <a:pt x="1891" y="7"/>
                        <a:pt x="1852" y="20"/>
                      </a:cubicBezTo>
                      <a:cubicBezTo>
                        <a:pt x="1670" y="46"/>
                        <a:pt x="1487" y="98"/>
                        <a:pt x="1305" y="203"/>
                      </a:cubicBezTo>
                      <a:cubicBezTo>
                        <a:pt x="1252" y="255"/>
                        <a:pt x="1174" y="307"/>
                        <a:pt x="1122" y="359"/>
                      </a:cubicBezTo>
                      <a:lnTo>
                        <a:pt x="1096" y="385"/>
                      </a:lnTo>
                      <a:cubicBezTo>
                        <a:pt x="1018" y="437"/>
                        <a:pt x="966" y="515"/>
                        <a:pt x="913" y="594"/>
                      </a:cubicBezTo>
                      <a:cubicBezTo>
                        <a:pt x="783" y="750"/>
                        <a:pt x="653" y="906"/>
                        <a:pt x="548" y="1063"/>
                      </a:cubicBezTo>
                      <a:lnTo>
                        <a:pt x="548" y="1089"/>
                      </a:lnTo>
                      <a:cubicBezTo>
                        <a:pt x="470" y="1193"/>
                        <a:pt x="392" y="1324"/>
                        <a:pt x="340" y="1428"/>
                      </a:cubicBezTo>
                      <a:cubicBezTo>
                        <a:pt x="183" y="1715"/>
                        <a:pt x="53" y="2002"/>
                        <a:pt x="1" y="2314"/>
                      </a:cubicBezTo>
                      <a:cubicBezTo>
                        <a:pt x="1" y="2497"/>
                        <a:pt x="1" y="2679"/>
                        <a:pt x="53" y="2888"/>
                      </a:cubicBezTo>
                      <a:cubicBezTo>
                        <a:pt x="53" y="2940"/>
                        <a:pt x="79" y="3018"/>
                        <a:pt x="131" y="3097"/>
                      </a:cubicBezTo>
                      <a:cubicBezTo>
                        <a:pt x="157" y="3175"/>
                        <a:pt x="210" y="3279"/>
                        <a:pt x="262" y="3357"/>
                      </a:cubicBezTo>
                      <a:cubicBezTo>
                        <a:pt x="314" y="3435"/>
                        <a:pt x="366" y="3514"/>
                        <a:pt x="418" y="3566"/>
                      </a:cubicBezTo>
                      <a:cubicBezTo>
                        <a:pt x="496" y="3644"/>
                        <a:pt x="575" y="3722"/>
                        <a:pt x="653" y="3774"/>
                      </a:cubicBezTo>
                      <a:lnTo>
                        <a:pt x="757" y="3827"/>
                      </a:lnTo>
                      <a:cubicBezTo>
                        <a:pt x="809" y="3853"/>
                        <a:pt x="861" y="3853"/>
                        <a:pt x="913" y="3879"/>
                      </a:cubicBezTo>
                      <a:cubicBezTo>
                        <a:pt x="1018" y="3905"/>
                        <a:pt x="1122" y="3905"/>
                        <a:pt x="1252" y="3905"/>
                      </a:cubicBezTo>
                      <a:cubicBezTo>
                        <a:pt x="1278" y="3905"/>
                        <a:pt x="1331" y="3905"/>
                        <a:pt x="1383" y="3879"/>
                      </a:cubicBezTo>
                      <a:lnTo>
                        <a:pt x="1435" y="3879"/>
                      </a:lnTo>
                      <a:cubicBezTo>
                        <a:pt x="1513" y="3853"/>
                        <a:pt x="1565" y="3827"/>
                        <a:pt x="1643" y="3800"/>
                      </a:cubicBezTo>
                      <a:cubicBezTo>
                        <a:pt x="1774" y="3722"/>
                        <a:pt x="1878" y="3644"/>
                        <a:pt x="1982" y="3566"/>
                      </a:cubicBezTo>
                      <a:lnTo>
                        <a:pt x="2035" y="3514"/>
                      </a:lnTo>
                      <a:cubicBezTo>
                        <a:pt x="2113" y="3462"/>
                        <a:pt x="2191" y="3409"/>
                        <a:pt x="2269" y="3383"/>
                      </a:cubicBezTo>
                      <a:cubicBezTo>
                        <a:pt x="2452" y="3279"/>
                        <a:pt x="2634" y="3149"/>
                        <a:pt x="2791" y="3044"/>
                      </a:cubicBezTo>
                      <a:cubicBezTo>
                        <a:pt x="2947" y="2914"/>
                        <a:pt x="3077" y="2784"/>
                        <a:pt x="3208" y="2653"/>
                      </a:cubicBezTo>
                      <a:cubicBezTo>
                        <a:pt x="3390" y="2497"/>
                        <a:pt x="3547" y="2340"/>
                        <a:pt x="3677" y="2210"/>
                      </a:cubicBezTo>
                      <a:cubicBezTo>
                        <a:pt x="3781" y="2054"/>
                        <a:pt x="3964" y="1871"/>
                        <a:pt x="4094" y="1715"/>
                      </a:cubicBezTo>
                      <a:cubicBezTo>
                        <a:pt x="4277" y="1532"/>
                        <a:pt x="4433" y="1324"/>
                        <a:pt x="4564" y="1089"/>
                      </a:cubicBezTo>
                      <a:cubicBezTo>
                        <a:pt x="4616" y="1011"/>
                        <a:pt x="4642" y="933"/>
                        <a:pt x="4642" y="828"/>
                      </a:cubicBezTo>
                      <a:cubicBezTo>
                        <a:pt x="4668" y="724"/>
                        <a:pt x="4642" y="646"/>
                        <a:pt x="4616" y="541"/>
                      </a:cubicBezTo>
                      <a:cubicBezTo>
                        <a:pt x="4590" y="489"/>
                        <a:pt x="4564" y="437"/>
                        <a:pt x="4511" y="411"/>
                      </a:cubicBezTo>
                      <a:cubicBezTo>
                        <a:pt x="4485" y="359"/>
                        <a:pt x="4433" y="333"/>
                        <a:pt x="4381" y="307"/>
                      </a:cubicBezTo>
                      <a:lnTo>
                        <a:pt x="4329" y="307"/>
                      </a:lnTo>
                      <a:cubicBezTo>
                        <a:pt x="4303" y="281"/>
                        <a:pt x="4251" y="281"/>
                        <a:pt x="4225" y="281"/>
                      </a:cubicBezTo>
                      <a:cubicBezTo>
                        <a:pt x="4199" y="268"/>
                        <a:pt x="4166" y="261"/>
                        <a:pt x="4133" y="261"/>
                      </a:cubicBezTo>
                      <a:cubicBezTo>
                        <a:pt x="4101" y="261"/>
                        <a:pt x="4068" y="268"/>
                        <a:pt x="4042" y="281"/>
                      </a:cubicBezTo>
                      <a:cubicBezTo>
                        <a:pt x="3912" y="307"/>
                        <a:pt x="3781" y="359"/>
                        <a:pt x="3651" y="411"/>
                      </a:cubicBezTo>
                      <a:cubicBezTo>
                        <a:pt x="3547" y="463"/>
                        <a:pt x="3442" y="541"/>
                        <a:pt x="3338" y="620"/>
                      </a:cubicBezTo>
                      <a:cubicBezTo>
                        <a:pt x="3182" y="750"/>
                        <a:pt x="3025" y="880"/>
                        <a:pt x="2869" y="1011"/>
                      </a:cubicBezTo>
                      <a:cubicBezTo>
                        <a:pt x="2869" y="985"/>
                        <a:pt x="2869" y="959"/>
                        <a:pt x="2869" y="933"/>
                      </a:cubicBezTo>
                      <a:cubicBezTo>
                        <a:pt x="2869" y="776"/>
                        <a:pt x="2843" y="620"/>
                        <a:pt x="2791" y="463"/>
                      </a:cubicBezTo>
                      <a:cubicBezTo>
                        <a:pt x="2765" y="385"/>
                        <a:pt x="2712" y="307"/>
                        <a:pt x="2634" y="229"/>
                      </a:cubicBezTo>
                      <a:cubicBezTo>
                        <a:pt x="2582" y="176"/>
                        <a:pt x="2530" y="124"/>
                        <a:pt x="2478" y="98"/>
                      </a:cubicBezTo>
                      <a:lnTo>
                        <a:pt x="2373" y="72"/>
                      </a:lnTo>
                      <a:cubicBezTo>
                        <a:pt x="2295" y="20"/>
                        <a:pt x="2191" y="20"/>
                        <a:pt x="2087" y="20"/>
                      </a:cubicBezTo>
                      <a:cubicBezTo>
                        <a:pt x="2048" y="7"/>
                        <a:pt x="2008" y="0"/>
                        <a:pt x="19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3877475" y="623600"/>
                  <a:ext cx="130400" cy="97800"/>
                </a:xfrm>
                <a:custGeom>
                  <a:avLst/>
                  <a:gdLst/>
                  <a:ahLst/>
                  <a:cxnLst/>
                  <a:rect l="l" t="t" r="r" b="b"/>
                  <a:pathLst>
                    <a:path w="5216" h="3912" extrusionOk="0">
                      <a:moveTo>
                        <a:pt x="1878" y="0"/>
                      </a:moveTo>
                      <a:cubicBezTo>
                        <a:pt x="1800" y="26"/>
                        <a:pt x="1722" y="26"/>
                        <a:pt x="1643" y="52"/>
                      </a:cubicBezTo>
                      <a:cubicBezTo>
                        <a:pt x="1565" y="79"/>
                        <a:pt x="1513" y="105"/>
                        <a:pt x="1435" y="131"/>
                      </a:cubicBezTo>
                      <a:cubicBezTo>
                        <a:pt x="1383" y="183"/>
                        <a:pt x="1331" y="209"/>
                        <a:pt x="1278" y="261"/>
                      </a:cubicBezTo>
                      <a:cubicBezTo>
                        <a:pt x="1148" y="365"/>
                        <a:pt x="1018" y="470"/>
                        <a:pt x="913" y="574"/>
                      </a:cubicBezTo>
                      <a:cubicBezTo>
                        <a:pt x="835" y="678"/>
                        <a:pt x="731" y="782"/>
                        <a:pt x="653" y="887"/>
                      </a:cubicBezTo>
                      <a:lnTo>
                        <a:pt x="574" y="965"/>
                      </a:lnTo>
                      <a:lnTo>
                        <a:pt x="522" y="1043"/>
                      </a:lnTo>
                      <a:lnTo>
                        <a:pt x="496" y="1095"/>
                      </a:lnTo>
                      <a:cubicBezTo>
                        <a:pt x="418" y="1174"/>
                        <a:pt x="366" y="1252"/>
                        <a:pt x="288" y="1356"/>
                      </a:cubicBezTo>
                      <a:cubicBezTo>
                        <a:pt x="131" y="1591"/>
                        <a:pt x="53" y="1878"/>
                        <a:pt x="1" y="2164"/>
                      </a:cubicBezTo>
                      <a:cubicBezTo>
                        <a:pt x="1" y="2243"/>
                        <a:pt x="1" y="2321"/>
                        <a:pt x="1" y="2399"/>
                      </a:cubicBezTo>
                      <a:cubicBezTo>
                        <a:pt x="27" y="2451"/>
                        <a:pt x="27" y="2529"/>
                        <a:pt x="53" y="2581"/>
                      </a:cubicBezTo>
                      <a:cubicBezTo>
                        <a:pt x="79" y="2660"/>
                        <a:pt x="79" y="2712"/>
                        <a:pt x="131" y="2764"/>
                      </a:cubicBezTo>
                      <a:cubicBezTo>
                        <a:pt x="157" y="2842"/>
                        <a:pt x="209" y="2920"/>
                        <a:pt x="236" y="2973"/>
                      </a:cubicBezTo>
                      <a:cubicBezTo>
                        <a:pt x="288" y="3025"/>
                        <a:pt x="340" y="3077"/>
                        <a:pt x="366" y="3129"/>
                      </a:cubicBezTo>
                      <a:lnTo>
                        <a:pt x="392" y="3155"/>
                      </a:lnTo>
                      <a:lnTo>
                        <a:pt x="548" y="3311"/>
                      </a:lnTo>
                      <a:lnTo>
                        <a:pt x="653" y="3416"/>
                      </a:lnTo>
                      <a:lnTo>
                        <a:pt x="705" y="3468"/>
                      </a:lnTo>
                      <a:lnTo>
                        <a:pt x="783" y="3546"/>
                      </a:lnTo>
                      <a:lnTo>
                        <a:pt x="835" y="3572"/>
                      </a:lnTo>
                      <a:lnTo>
                        <a:pt x="913" y="3624"/>
                      </a:lnTo>
                      <a:cubicBezTo>
                        <a:pt x="966" y="3676"/>
                        <a:pt x="1018" y="3703"/>
                        <a:pt x="1070" y="3729"/>
                      </a:cubicBezTo>
                      <a:lnTo>
                        <a:pt x="1148" y="3755"/>
                      </a:lnTo>
                      <a:cubicBezTo>
                        <a:pt x="1304" y="3807"/>
                        <a:pt x="1461" y="3859"/>
                        <a:pt x="1617" y="3885"/>
                      </a:cubicBezTo>
                      <a:cubicBezTo>
                        <a:pt x="1774" y="3911"/>
                        <a:pt x="1930" y="3911"/>
                        <a:pt x="2087" y="3911"/>
                      </a:cubicBezTo>
                      <a:cubicBezTo>
                        <a:pt x="2243" y="3911"/>
                        <a:pt x="2400" y="3859"/>
                        <a:pt x="2530" y="3781"/>
                      </a:cubicBezTo>
                      <a:cubicBezTo>
                        <a:pt x="2660" y="3703"/>
                        <a:pt x="2791" y="3624"/>
                        <a:pt x="2895" y="3494"/>
                      </a:cubicBezTo>
                      <a:cubicBezTo>
                        <a:pt x="3025" y="3390"/>
                        <a:pt x="3130" y="3285"/>
                        <a:pt x="3234" y="3181"/>
                      </a:cubicBezTo>
                      <a:lnTo>
                        <a:pt x="3260" y="3129"/>
                      </a:lnTo>
                      <a:cubicBezTo>
                        <a:pt x="3338" y="3051"/>
                        <a:pt x="3390" y="2973"/>
                        <a:pt x="3442" y="2894"/>
                      </a:cubicBezTo>
                      <a:lnTo>
                        <a:pt x="3495" y="2868"/>
                      </a:lnTo>
                      <a:lnTo>
                        <a:pt x="3547" y="2790"/>
                      </a:lnTo>
                      <a:cubicBezTo>
                        <a:pt x="3703" y="2660"/>
                        <a:pt x="3833" y="2555"/>
                        <a:pt x="3938" y="2451"/>
                      </a:cubicBezTo>
                      <a:cubicBezTo>
                        <a:pt x="4042" y="2347"/>
                        <a:pt x="4198" y="2164"/>
                        <a:pt x="4303" y="2034"/>
                      </a:cubicBezTo>
                      <a:lnTo>
                        <a:pt x="4381" y="1956"/>
                      </a:lnTo>
                      <a:lnTo>
                        <a:pt x="4537" y="1773"/>
                      </a:lnTo>
                      <a:lnTo>
                        <a:pt x="4694" y="1617"/>
                      </a:lnTo>
                      <a:lnTo>
                        <a:pt x="4824" y="1460"/>
                      </a:lnTo>
                      <a:lnTo>
                        <a:pt x="4955" y="1278"/>
                      </a:lnTo>
                      <a:cubicBezTo>
                        <a:pt x="5007" y="1200"/>
                        <a:pt x="5085" y="1121"/>
                        <a:pt x="5111" y="1017"/>
                      </a:cubicBezTo>
                      <a:cubicBezTo>
                        <a:pt x="5163" y="965"/>
                        <a:pt x="5189" y="887"/>
                        <a:pt x="5215" y="809"/>
                      </a:cubicBezTo>
                      <a:cubicBezTo>
                        <a:pt x="5215" y="730"/>
                        <a:pt x="5215" y="652"/>
                        <a:pt x="5215" y="574"/>
                      </a:cubicBezTo>
                      <a:cubicBezTo>
                        <a:pt x="5137" y="417"/>
                        <a:pt x="5033" y="313"/>
                        <a:pt x="4876" y="235"/>
                      </a:cubicBezTo>
                      <a:lnTo>
                        <a:pt x="4876" y="183"/>
                      </a:lnTo>
                      <a:lnTo>
                        <a:pt x="4850" y="183"/>
                      </a:lnTo>
                      <a:cubicBezTo>
                        <a:pt x="4772" y="157"/>
                        <a:pt x="4694" y="131"/>
                        <a:pt x="4616" y="131"/>
                      </a:cubicBezTo>
                      <a:cubicBezTo>
                        <a:pt x="4577" y="118"/>
                        <a:pt x="4537" y="111"/>
                        <a:pt x="4498" y="111"/>
                      </a:cubicBezTo>
                      <a:cubicBezTo>
                        <a:pt x="4459" y="111"/>
                        <a:pt x="4420" y="118"/>
                        <a:pt x="4381" y="131"/>
                      </a:cubicBezTo>
                      <a:cubicBezTo>
                        <a:pt x="4251" y="131"/>
                        <a:pt x="4094" y="131"/>
                        <a:pt x="3938" y="183"/>
                      </a:cubicBezTo>
                      <a:cubicBezTo>
                        <a:pt x="3860" y="183"/>
                        <a:pt x="3781" y="209"/>
                        <a:pt x="3729" y="261"/>
                      </a:cubicBezTo>
                      <a:cubicBezTo>
                        <a:pt x="3677" y="287"/>
                        <a:pt x="3599" y="313"/>
                        <a:pt x="3547" y="365"/>
                      </a:cubicBezTo>
                      <a:cubicBezTo>
                        <a:pt x="3442" y="470"/>
                        <a:pt x="3312" y="574"/>
                        <a:pt x="3208" y="678"/>
                      </a:cubicBezTo>
                      <a:lnTo>
                        <a:pt x="3051" y="835"/>
                      </a:lnTo>
                      <a:cubicBezTo>
                        <a:pt x="3051" y="809"/>
                        <a:pt x="3051" y="809"/>
                        <a:pt x="3051" y="809"/>
                      </a:cubicBezTo>
                      <a:cubicBezTo>
                        <a:pt x="3025" y="730"/>
                        <a:pt x="2999" y="678"/>
                        <a:pt x="2973" y="600"/>
                      </a:cubicBezTo>
                      <a:cubicBezTo>
                        <a:pt x="2921" y="548"/>
                        <a:pt x="2895" y="496"/>
                        <a:pt x="2843" y="444"/>
                      </a:cubicBezTo>
                      <a:cubicBezTo>
                        <a:pt x="2765" y="313"/>
                        <a:pt x="2634" y="209"/>
                        <a:pt x="2504" y="131"/>
                      </a:cubicBezTo>
                      <a:cubicBezTo>
                        <a:pt x="2478" y="105"/>
                        <a:pt x="2452" y="105"/>
                        <a:pt x="2426" y="105"/>
                      </a:cubicBezTo>
                      <a:cubicBezTo>
                        <a:pt x="2321" y="52"/>
                        <a:pt x="2217" y="26"/>
                        <a:pt x="20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3616775" y="1892650"/>
                  <a:ext cx="68450" cy="39775"/>
                </a:xfrm>
                <a:custGeom>
                  <a:avLst/>
                  <a:gdLst/>
                  <a:ahLst/>
                  <a:cxnLst/>
                  <a:rect l="l" t="t" r="r" b="b"/>
                  <a:pathLst>
                    <a:path w="2738" h="1591" extrusionOk="0">
                      <a:moveTo>
                        <a:pt x="991" y="1"/>
                      </a:moveTo>
                      <a:cubicBezTo>
                        <a:pt x="887" y="1"/>
                        <a:pt x="756" y="1"/>
                        <a:pt x="652" y="27"/>
                      </a:cubicBezTo>
                      <a:cubicBezTo>
                        <a:pt x="548" y="53"/>
                        <a:pt x="443" y="105"/>
                        <a:pt x="339" y="183"/>
                      </a:cubicBezTo>
                      <a:cubicBezTo>
                        <a:pt x="287" y="209"/>
                        <a:pt x="235" y="261"/>
                        <a:pt x="183" y="287"/>
                      </a:cubicBezTo>
                      <a:cubicBezTo>
                        <a:pt x="156" y="339"/>
                        <a:pt x="104" y="392"/>
                        <a:pt x="78" y="470"/>
                      </a:cubicBezTo>
                      <a:cubicBezTo>
                        <a:pt x="52" y="522"/>
                        <a:pt x="26" y="574"/>
                        <a:pt x="0" y="652"/>
                      </a:cubicBezTo>
                      <a:cubicBezTo>
                        <a:pt x="0" y="705"/>
                        <a:pt x="0" y="757"/>
                        <a:pt x="0" y="835"/>
                      </a:cubicBezTo>
                      <a:cubicBezTo>
                        <a:pt x="0" y="965"/>
                        <a:pt x="26" y="1096"/>
                        <a:pt x="104" y="1226"/>
                      </a:cubicBezTo>
                      <a:cubicBezTo>
                        <a:pt x="104" y="1226"/>
                        <a:pt x="104" y="1226"/>
                        <a:pt x="104" y="1252"/>
                      </a:cubicBezTo>
                      <a:cubicBezTo>
                        <a:pt x="156" y="1304"/>
                        <a:pt x="183" y="1356"/>
                        <a:pt x="235" y="1408"/>
                      </a:cubicBezTo>
                      <a:cubicBezTo>
                        <a:pt x="313" y="1461"/>
                        <a:pt x="417" y="1513"/>
                        <a:pt x="521" y="1539"/>
                      </a:cubicBezTo>
                      <a:lnTo>
                        <a:pt x="548" y="1539"/>
                      </a:lnTo>
                      <a:lnTo>
                        <a:pt x="600" y="1565"/>
                      </a:lnTo>
                      <a:cubicBezTo>
                        <a:pt x="652" y="1565"/>
                        <a:pt x="678" y="1565"/>
                        <a:pt x="730" y="1591"/>
                      </a:cubicBezTo>
                      <a:lnTo>
                        <a:pt x="1695" y="1591"/>
                      </a:lnTo>
                      <a:lnTo>
                        <a:pt x="1955" y="1565"/>
                      </a:lnTo>
                      <a:cubicBezTo>
                        <a:pt x="2086" y="1539"/>
                        <a:pt x="2216" y="1513"/>
                        <a:pt x="2320" y="1435"/>
                      </a:cubicBezTo>
                      <a:cubicBezTo>
                        <a:pt x="2477" y="1356"/>
                        <a:pt x="2581" y="1174"/>
                        <a:pt x="2581" y="991"/>
                      </a:cubicBezTo>
                      <a:cubicBezTo>
                        <a:pt x="2738" y="783"/>
                        <a:pt x="2738" y="470"/>
                        <a:pt x="2529" y="287"/>
                      </a:cubicBezTo>
                      <a:cubicBezTo>
                        <a:pt x="2503" y="261"/>
                        <a:pt x="2451" y="235"/>
                        <a:pt x="2425" y="209"/>
                      </a:cubicBezTo>
                      <a:cubicBezTo>
                        <a:pt x="2347" y="183"/>
                        <a:pt x="2242" y="157"/>
                        <a:pt x="2164" y="157"/>
                      </a:cubicBezTo>
                      <a:lnTo>
                        <a:pt x="2164" y="183"/>
                      </a:lnTo>
                      <a:lnTo>
                        <a:pt x="1903" y="209"/>
                      </a:lnTo>
                      <a:cubicBezTo>
                        <a:pt x="1799" y="157"/>
                        <a:pt x="1695" y="131"/>
                        <a:pt x="1590" y="79"/>
                      </a:cubicBezTo>
                      <a:cubicBezTo>
                        <a:pt x="1382" y="27"/>
                        <a:pt x="1199" y="1"/>
                        <a:pt x="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2178900" y="2829950"/>
                  <a:ext cx="89300" cy="135600"/>
                </a:xfrm>
                <a:custGeom>
                  <a:avLst/>
                  <a:gdLst/>
                  <a:ahLst/>
                  <a:cxnLst/>
                  <a:rect l="l" t="t" r="r" b="b"/>
                  <a:pathLst>
                    <a:path w="3572" h="5424" extrusionOk="0">
                      <a:moveTo>
                        <a:pt x="3103" y="0"/>
                      </a:moveTo>
                      <a:lnTo>
                        <a:pt x="3103" y="78"/>
                      </a:lnTo>
                      <a:cubicBezTo>
                        <a:pt x="3050" y="52"/>
                        <a:pt x="2972" y="26"/>
                        <a:pt x="2920" y="26"/>
                      </a:cubicBezTo>
                      <a:cubicBezTo>
                        <a:pt x="2881" y="13"/>
                        <a:pt x="2835" y="7"/>
                        <a:pt x="2790" y="7"/>
                      </a:cubicBezTo>
                      <a:cubicBezTo>
                        <a:pt x="2744" y="7"/>
                        <a:pt x="2699" y="13"/>
                        <a:pt x="2659" y="26"/>
                      </a:cubicBezTo>
                      <a:cubicBezTo>
                        <a:pt x="2633" y="26"/>
                        <a:pt x="2581" y="26"/>
                        <a:pt x="2555" y="52"/>
                      </a:cubicBezTo>
                      <a:cubicBezTo>
                        <a:pt x="2503" y="52"/>
                        <a:pt x="2451" y="78"/>
                        <a:pt x="2425" y="104"/>
                      </a:cubicBezTo>
                      <a:lnTo>
                        <a:pt x="2373" y="130"/>
                      </a:lnTo>
                      <a:cubicBezTo>
                        <a:pt x="2294" y="157"/>
                        <a:pt x="2242" y="209"/>
                        <a:pt x="2164" y="261"/>
                      </a:cubicBezTo>
                      <a:cubicBezTo>
                        <a:pt x="2138" y="313"/>
                        <a:pt x="2086" y="339"/>
                        <a:pt x="2034" y="391"/>
                      </a:cubicBezTo>
                      <a:cubicBezTo>
                        <a:pt x="1982" y="443"/>
                        <a:pt x="1929" y="496"/>
                        <a:pt x="1877" y="548"/>
                      </a:cubicBezTo>
                      <a:cubicBezTo>
                        <a:pt x="1825" y="600"/>
                        <a:pt x="1773" y="652"/>
                        <a:pt x="1721" y="704"/>
                      </a:cubicBezTo>
                      <a:cubicBezTo>
                        <a:pt x="1669" y="730"/>
                        <a:pt x="1643" y="782"/>
                        <a:pt x="1617" y="808"/>
                      </a:cubicBezTo>
                      <a:lnTo>
                        <a:pt x="1590" y="861"/>
                      </a:lnTo>
                      <a:cubicBezTo>
                        <a:pt x="1512" y="939"/>
                        <a:pt x="1460" y="1017"/>
                        <a:pt x="1382" y="1095"/>
                      </a:cubicBezTo>
                      <a:lnTo>
                        <a:pt x="1330" y="1199"/>
                      </a:lnTo>
                      <a:lnTo>
                        <a:pt x="1252" y="1304"/>
                      </a:lnTo>
                      <a:cubicBezTo>
                        <a:pt x="1252" y="1330"/>
                        <a:pt x="1225" y="1356"/>
                        <a:pt x="1225" y="1356"/>
                      </a:cubicBezTo>
                      <a:lnTo>
                        <a:pt x="1069" y="1591"/>
                      </a:lnTo>
                      <a:cubicBezTo>
                        <a:pt x="1017" y="1643"/>
                        <a:pt x="965" y="1747"/>
                        <a:pt x="939" y="1825"/>
                      </a:cubicBezTo>
                      <a:cubicBezTo>
                        <a:pt x="886" y="1903"/>
                        <a:pt x="886" y="1903"/>
                        <a:pt x="860" y="1929"/>
                      </a:cubicBezTo>
                      <a:cubicBezTo>
                        <a:pt x="808" y="2034"/>
                        <a:pt x="730" y="2138"/>
                        <a:pt x="678" y="2242"/>
                      </a:cubicBezTo>
                      <a:lnTo>
                        <a:pt x="652" y="2294"/>
                      </a:lnTo>
                      <a:lnTo>
                        <a:pt x="626" y="2321"/>
                      </a:lnTo>
                      <a:cubicBezTo>
                        <a:pt x="574" y="2425"/>
                        <a:pt x="495" y="2555"/>
                        <a:pt x="443" y="2659"/>
                      </a:cubicBezTo>
                      <a:lnTo>
                        <a:pt x="443" y="2686"/>
                      </a:lnTo>
                      <a:cubicBezTo>
                        <a:pt x="365" y="2790"/>
                        <a:pt x="313" y="2894"/>
                        <a:pt x="261" y="3024"/>
                      </a:cubicBezTo>
                      <a:cubicBezTo>
                        <a:pt x="209" y="3155"/>
                        <a:pt x="156" y="3311"/>
                        <a:pt x="104" y="3468"/>
                      </a:cubicBezTo>
                      <a:cubicBezTo>
                        <a:pt x="26" y="3676"/>
                        <a:pt x="0" y="3937"/>
                        <a:pt x="52" y="4172"/>
                      </a:cubicBezTo>
                      <a:cubicBezTo>
                        <a:pt x="52" y="4250"/>
                        <a:pt x="78" y="4328"/>
                        <a:pt x="130" y="4406"/>
                      </a:cubicBezTo>
                      <a:cubicBezTo>
                        <a:pt x="130" y="4458"/>
                        <a:pt x="156" y="4511"/>
                        <a:pt x="209" y="4563"/>
                      </a:cubicBezTo>
                      <a:cubicBezTo>
                        <a:pt x="235" y="4589"/>
                        <a:pt x="261" y="4615"/>
                        <a:pt x="287" y="4667"/>
                      </a:cubicBezTo>
                      <a:lnTo>
                        <a:pt x="313" y="4667"/>
                      </a:lnTo>
                      <a:cubicBezTo>
                        <a:pt x="339" y="4719"/>
                        <a:pt x="391" y="4745"/>
                        <a:pt x="443" y="4771"/>
                      </a:cubicBezTo>
                      <a:lnTo>
                        <a:pt x="495" y="4797"/>
                      </a:lnTo>
                      <a:lnTo>
                        <a:pt x="548" y="4823"/>
                      </a:lnTo>
                      <a:cubicBezTo>
                        <a:pt x="630" y="4854"/>
                        <a:pt x="712" y="4869"/>
                        <a:pt x="793" y="4869"/>
                      </a:cubicBezTo>
                      <a:cubicBezTo>
                        <a:pt x="917" y="4869"/>
                        <a:pt x="1037" y="4834"/>
                        <a:pt x="1147" y="4771"/>
                      </a:cubicBezTo>
                      <a:cubicBezTo>
                        <a:pt x="1173" y="4745"/>
                        <a:pt x="1225" y="4719"/>
                        <a:pt x="1252" y="4693"/>
                      </a:cubicBezTo>
                      <a:cubicBezTo>
                        <a:pt x="1252" y="4771"/>
                        <a:pt x="1278" y="4823"/>
                        <a:pt x="1304" y="4902"/>
                      </a:cubicBezTo>
                      <a:cubicBezTo>
                        <a:pt x="1330" y="4980"/>
                        <a:pt x="1356" y="5058"/>
                        <a:pt x="1408" y="5110"/>
                      </a:cubicBezTo>
                      <a:cubicBezTo>
                        <a:pt x="1434" y="5162"/>
                        <a:pt x="1460" y="5188"/>
                        <a:pt x="1512" y="5241"/>
                      </a:cubicBezTo>
                      <a:cubicBezTo>
                        <a:pt x="1564" y="5293"/>
                        <a:pt x="1617" y="5319"/>
                        <a:pt x="1669" y="5371"/>
                      </a:cubicBezTo>
                      <a:cubicBezTo>
                        <a:pt x="1695" y="5371"/>
                        <a:pt x="1721" y="5397"/>
                        <a:pt x="1747" y="5397"/>
                      </a:cubicBezTo>
                      <a:lnTo>
                        <a:pt x="1799" y="5423"/>
                      </a:lnTo>
                      <a:lnTo>
                        <a:pt x="1982" y="5423"/>
                      </a:lnTo>
                      <a:cubicBezTo>
                        <a:pt x="2086" y="5423"/>
                        <a:pt x="2164" y="5397"/>
                        <a:pt x="2242" y="5345"/>
                      </a:cubicBezTo>
                      <a:cubicBezTo>
                        <a:pt x="2425" y="5241"/>
                        <a:pt x="2581" y="5110"/>
                        <a:pt x="2712" y="4954"/>
                      </a:cubicBezTo>
                      <a:cubicBezTo>
                        <a:pt x="2842" y="4797"/>
                        <a:pt x="2920" y="4641"/>
                        <a:pt x="2998" y="4485"/>
                      </a:cubicBezTo>
                      <a:lnTo>
                        <a:pt x="3024" y="4432"/>
                      </a:lnTo>
                      <a:cubicBezTo>
                        <a:pt x="3050" y="4380"/>
                        <a:pt x="3077" y="4328"/>
                        <a:pt x="3103" y="4276"/>
                      </a:cubicBezTo>
                      <a:lnTo>
                        <a:pt x="3129" y="4250"/>
                      </a:lnTo>
                      <a:cubicBezTo>
                        <a:pt x="3155" y="4172"/>
                        <a:pt x="3181" y="4120"/>
                        <a:pt x="3207" y="4067"/>
                      </a:cubicBezTo>
                      <a:cubicBezTo>
                        <a:pt x="3259" y="3911"/>
                        <a:pt x="3285" y="3755"/>
                        <a:pt x="3311" y="3598"/>
                      </a:cubicBezTo>
                      <a:cubicBezTo>
                        <a:pt x="3389" y="3285"/>
                        <a:pt x="3415" y="2998"/>
                        <a:pt x="3442" y="2738"/>
                      </a:cubicBezTo>
                      <a:cubicBezTo>
                        <a:pt x="3468" y="2581"/>
                        <a:pt x="3494" y="2425"/>
                        <a:pt x="3494" y="2321"/>
                      </a:cubicBezTo>
                      <a:cubicBezTo>
                        <a:pt x="3494" y="2164"/>
                        <a:pt x="3494" y="2008"/>
                        <a:pt x="3494" y="1851"/>
                      </a:cubicBezTo>
                      <a:cubicBezTo>
                        <a:pt x="3494" y="1825"/>
                        <a:pt x="3468" y="1799"/>
                        <a:pt x="3468" y="1773"/>
                      </a:cubicBezTo>
                      <a:cubicBezTo>
                        <a:pt x="3494" y="1643"/>
                        <a:pt x="3520" y="1512"/>
                        <a:pt x="3546" y="1356"/>
                      </a:cubicBezTo>
                      <a:cubicBezTo>
                        <a:pt x="3572" y="1173"/>
                        <a:pt x="3572" y="991"/>
                        <a:pt x="3572" y="808"/>
                      </a:cubicBezTo>
                      <a:cubicBezTo>
                        <a:pt x="3572" y="626"/>
                        <a:pt x="3520" y="443"/>
                        <a:pt x="3415" y="261"/>
                      </a:cubicBezTo>
                      <a:cubicBezTo>
                        <a:pt x="3363" y="183"/>
                        <a:pt x="3285" y="130"/>
                        <a:pt x="3233" y="78"/>
                      </a:cubicBezTo>
                      <a:cubicBezTo>
                        <a:pt x="3181" y="52"/>
                        <a:pt x="3155" y="26"/>
                        <a:pt x="3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3214600" y="2731650"/>
                  <a:ext cx="117350" cy="98300"/>
                </a:xfrm>
                <a:custGeom>
                  <a:avLst/>
                  <a:gdLst/>
                  <a:ahLst/>
                  <a:cxnLst/>
                  <a:rect l="l" t="t" r="r" b="b"/>
                  <a:pathLst>
                    <a:path w="4694" h="3932" extrusionOk="0">
                      <a:moveTo>
                        <a:pt x="3912" y="1"/>
                      </a:moveTo>
                      <a:cubicBezTo>
                        <a:pt x="3886" y="1"/>
                        <a:pt x="3860" y="7"/>
                        <a:pt x="3833" y="20"/>
                      </a:cubicBezTo>
                      <a:lnTo>
                        <a:pt x="3729" y="46"/>
                      </a:lnTo>
                      <a:cubicBezTo>
                        <a:pt x="3677" y="46"/>
                        <a:pt x="3651" y="72"/>
                        <a:pt x="3599" y="99"/>
                      </a:cubicBezTo>
                      <a:cubicBezTo>
                        <a:pt x="3547" y="125"/>
                        <a:pt x="3468" y="177"/>
                        <a:pt x="3416" y="203"/>
                      </a:cubicBezTo>
                      <a:lnTo>
                        <a:pt x="3286" y="307"/>
                      </a:lnTo>
                      <a:lnTo>
                        <a:pt x="3260" y="333"/>
                      </a:lnTo>
                      <a:cubicBezTo>
                        <a:pt x="3130" y="437"/>
                        <a:pt x="3025" y="542"/>
                        <a:pt x="2921" y="672"/>
                      </a:cubicBezTo>
                      <a:cubicBezTo>
                        <a:pt x="2817" y="776"/>
                        <a:pt x="2738" y="907"/>
                        <a:pt x="2660" y="1037"/>
                      </a:cubicBezTo>
                      <a:cubicBezTo>
                        <a:pt x="2582" y="1141"/>
                        <a:pt x="2530" y="1272"/>
                        <a:pt x="2478" y="1376"/>
                      </a:cubicBezTo>
                      <a:cubicBezTo>
                        <a:pt x="2400" y="1298"/>
                        <a:pt x="2295" y="1194"/>
                        <a:pt x="2191" y="1089"/>
                      </a:cubicBezTo>
                      <a:cubicBezTo>
                        <a:pt x="2139" y="1063"/>
                        <a:pt x="2061" y="1011"/>
                        <a:pt x="2008" y="959"/>
                      </a:cubicBezTo>
                      <a:cubicBezTo>
                        <a:pt x="1930" y="907"/>
                        <a:pt x="1878" y="881"/>
                        <a:pt x="1800" y="829"/>
                      </a:cubicBezTo>
                      <a:lnTo>
                        <a:pt x="1748" y="829"/>
                      </a:lnTo>
                      <a:cubicBezTo>
                        <a:pt x="1643" y="776"/>
                        <a:pt x="1539" y="750"/>
                        <a:pt x="1435" y="724"/>
                      </a:cubicBezTo>
                      <a:cubicBezTo>
                        <a:pt x="1404" y="720"/>
                        <a:pt x="1372" y="718"/>
                        <a:pt x="1341" y="718"/>
                      </a:cubicBezTo>
                      <a:cubicBezTo>
                        <a:pt x="1190" y="718"/>
                        <a:pt x="1043" y="768"/>
                        <a:pt x="913" y="855"/>
                      </a:cubicBezTo>
                      <a:cubicBezTo>
                        <a:pt x="835" y="907"/>
                        <a:pt x="757" y="959"/>
                        <a:pt x="705" y="1011"/>
                      </a:cubicBezTo>
                      <a:cubicBezTo>
                        <a:pt x="627" y="1089"/>
                        <a:pt x="574" y="1141"/>
                        <a:pt x="496" y="1194"/>
                      </a:cubicBezTo>
                      <a:lnTo>
                        <a:pt x="470" y="1246"/>
                      </a:lnTo>
                      <a:cubicBezTo>
                        <a:pt x="444" y="1298"/>
                        <a:pt x="392" y="1350"/>
                        <a:pt x="340" y="1402"/>
                      </a:cubicBezTo>
                      <a:cubicBezTo>
                        <a:pt x="209" y="1559"/>
                        <a:pt x="131" y="1741"/>
                        <a:pt x="53" y="1924"/>
                      </a:cubicBezTo>
                      <a:cubicBezTo>
                        <a:pt x="27" y="2080"/>
                        <a:pt x="1" y="2210"/>
                        <a:pt x="27" y="2367"/>
                      </a:cubicBezTo>
                      <a:cubicBezTo>
                        <a:pt x="53" y="2549"/>
                        <a:pt x="105" y="2732"/>
                        <a:pt x="209" y="2888"/>
                      </a:cubicBezTo>
                      <a:cubicBezTo>
                        <a:pt x="262" y="2940"/>
                        <a:pt x="314" y="3019"/>
                        <a:pt x="340" y="3071"/>
                      </a:cubicBezTo>
                      <a:cubicBezTo>
                        <a:pt x="392" y="3123"/>
                        <a:pt x="444" y="3201"/>
                        <a:pt x="496" y="3253"/>
                      </a:cubicBezTo>
                      <a:lnTo>
                        <a:pt x="548" y="3279"/>
                      </a:lnTo>
                      <a:cubicBezTo>
                        <a:pt x="574" y="3331"/>
                        <a:pt x="627" y="3358"/>
                        <a:pt x="653" y="3384"/>
                      </a:cubicBezTo>
                      <a:cubicBezTo>
                        <a:pt x="757" y="3462"/>
                        <a:pt x="835" y="3540"/>
                        <a:pt x="939" y="3618"/>
                      </a:cubicBezTo>
                      <a:cubicBezTo>
                        <a:pt x="1018" y="3670"/>
                        <a:pt x="1096" y="3723"/>
                        <a:pt x="1200" y="3749"/>
                      </a:cubicBezTo>
                      <a:cubicBezTo>
                        <a:pt x="1304" y="3801"/>
                        <a:pt x="1409" y="3827"/>
                        <a:pt x="1513" y="3853"/>
                      </a:cubicBezTo>
                      <a:cubicBezTo>
                        <a:pt x="1591" y="3879"/>
                        <a:pt x="1669" y="3905"/>
                        <a:pt x="1748" y="3905"/>
                      </a:cubicBezTo>
                      <a:lnTo>
                        <a:pt x="1800" y="3905"/>
                      </a:lnTo>
                      <a:cubicBezTo>
                        <a:pt x="1852" y="3905"/>
                        <a:pt x="1904" y="3931"/>
                        <a:pt x="1956" y="3931"/>
                      </a:cubicBezTo>
                      <a:lnTo>
                        <a:pt x="2400" y="3931"/>
                      </a:lnTo>
                      <a:cubicBezTo>
                        <a:pt x="2452" y="3931"/>
                        <a:pt x="2504" y="3931"/>
                        <a:pt x="2556" y="3905"/>
                      </a:cubicBezTo>
                      <a:lnTo>
                        <a:pt x="2660" y="3879"/>
                      </a:lnTo>
                      <a:lnTo>
                        <a:pt x="2712" y="3879"/>
                      </a:lnTo>
                      <a:cubicBezTo>
                        <a:pt x="2765" y="3879"/>
                        <a:pt x="2817" y="3853"/>
                        <a:pt x="2869" y="3827"/>
                      </a:cubicBezTo>
                      <a:cubicBezTo>
                        <a:pt x="2947" y="3801"/>
                        <a:pt x="3025" y="3749"/>
                        <a:pt x="3077" y="3723"/>
                      </a:cubicBezTo>
                      <a:cubicBezTo>
                        <a:pt x="3156" y="3670"/>
                        <a:pt x="3234" y="3618"/>
                        <a:pt x="3286" y="3566"/>
                      </a:cubicBezTo>
                      <a:cubicBezTo>
                        <a:pt x="3442" y="3436"/>
                        <a:pt x="3573" y="3305"/>
                        <a:pt x="3703" y="3149"/>
                      </a:cubicBezTo>
                      <a:cubicBezTo>
                        <a:pt x="3781" y="3071"/>
                        <a:pt x="3833" y="2966"/>
                        <a:pt x="3912" y="2862"/>
                      </a:cubicBezTo>
                      <a:cubicBezTo>
                        <a:pt x="3964" y="2758"/>
                        <a:pt x="4016" y="2680"/>
                        <a:pt x="4068" y="2575"/>
                      </a:cubicBezTo>
                      <a:cubicBezTo>
                        <a:pt x="4120" y="2523"/>
                        <a:pt x="4146" y="2471"/>
                        <a:pt x="4146" y="2419"/>
                      </a:cubicBezTo>
                      <a:cubicBezTo>
                        <a:pt x="4225" y="2289"/>
                        <a:pt x="4303" y="2184"/>
                        <a:pt x="4355" y="2054"/>
                      </a:cubicBezTo>
                      <a:cubicBezTo>
                        <a:pt x="4433" y="1924"/>
                        <a:pt x="4485" y="1793"/>
                        <a:pt x="4537" y="1637"/>
                      </a:cubicBezTo>
                      <a:cubicBezTo>
                        <a:pt x="4616" y="1480"/>
                        <a:pt x="4642" y="1324"/>
                        <a:pt x="4668" y="1168"/>
                      </a:cubicBezTo>
                      <a:cubicBezTo>
                        <a:pt x="4694" y="1011"/>
                        <a:pt x="4694" y="881"/>
                        <a:pt x="4668" y="724"/>
                      </a:cubicBezTo>
                      <a:cubicBezTo>
                        <a:pt x="4668" y="646"/>
                        <a:pt x="4642" y="568"/>
                        <a:pt x="4616" y="490"/>
                      </a:cubicBezTo>
                      <a:cubicBezTo>
                        <a:pt x="4590" y="464"/>
                        <a:pt x="4563" y="411"/>
                        <a:pt x="4563" y="385"/>
                      </a:cubicBezTo>
                      <a:cubicBezTo>
                        <a:pt x="4537" y="359"/>
                        <a:pt x="4511" y="307"/>
                        <a:pt x="4459" y="281"/>
                      </a:cubicBezTo>
                      <a:cubicBezTo>
                        <a:pt x="4433" y="229"/>
                        <a:pt x="4381" y="177"/>
                        <a:pt x="4329" y="151"/>
                      </a:cubicBezTo>
                      <a:lnTo>
                        <a:pt x="4225" y="99"/>
                      </a:lnTo>
                      <a:lnTo>
                        <a:pt x="4172" y="46"/>
                      </a:lnTo>
                      <a:cubicBezTo>
                        <a:pt x="4146" y="46"/>
                        <a:pt x="4094" y="20"/>
                        <a:pt x="4068" y="20"/>
                      </a:cubicBezTo>
                      <a:lnTo>
                        <a:pt x="3990" y="20"/>
                      </a:lnTo>
                      <a:cubicBezTo>
                        <a:pt x="3964" y="7"/>
                        <a:pt x="3938" y="1"/>
                        <a:pt x="3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2373775" y="3095600"/>
                  <a:ext cx="116050" cy="125925"/>
                </a:xfrm>
                <a:custGeom>
                  <a:avLst/>
                  <a:gdLst/>
                  <a:ahLst/>
                  <a:cxnLst/>
                  <a:rect l="l" t="t" r="r" b="b"/>
                  <a:pathLst>
                    <a:path w="4642" h="5037" extrusionOk="0">
                      <a:moveTo>
                        <a:pt x="2447" y="1"/>
                      </a:moveTo>
                      <a:cubicBezTo>
                        <a:pt x="2421" y="1"/>
                        <a:pt x="2396" y="4"/>
                        <a:pt x="2373" y="12"/>
                      </a:cubicBezTo>
                      <a:lnTo>
                        <a:pt x="2217" y="12"/>
                      </a:lnTo>
                      <a:cubicBezTo>
                        <a:pt x="2191" y="38"/>
                        <a:pt x="2139" y="38"/>
                        <a:pt x="2112" y="64"/>
                      </a:cubicBezTo>
                      <a:cubicBezTo>
                        <a:pt x="2008" y="90"/>
                        <a:pt x="1904" y="142"/>
                        <a:pt x="1826" y="194"/>
                      </a:cubicBezTo>
                      <a:cubicBezTo>
                        <a:pt x="1695" y="272"/>
                        <a:pt x="1591" y="350"/>
                        <a:pt x="1513" y="455"/>
                      </a:cubicBezTo>
                      <a:cubicBezTo>
                        <a:pt x="1408" y="533"/>
                        <a:pt x="1330" y="611"/>
                        <a:pt x="1278" y="715"/>
                      </a:cubicBezTo>
                      <a:cubicBezTo>
                        <a:pt x="1148" y="872"/>
                        <a:pt x="1043" y="1028"/>
                        <a:pt x="965" y="1211"/>
                      </a:cubicBezTo>
                      <a:cubicBezTo>
                        <a:pt x="913" y="1289"/>
                        <a:pt x="887" y="1393"/>
                        <a:pt x="861" y="1498"/>
                      </a:cubicBezTo>
                      <a:cubicBezTo>
                        <a:pt x="835" y="1550"/>
                        <a:pt x="809" y="1576"/>
                        <a:pt x="809" y="1602"/>
                      </a:cubicBezTo>
                      <a:lnTo>
                        <a:pt x="600" y="2019"/>
                      </a:lnTo>
                      <a:cubicBezTo>
                        <a:pt x="600" y="2045"/>
                        <a:pt x="574" y="2071"/>
                        <a:pt x="574" y="2097"/>
                      </a:cubicBezTo>
                      <a:lnTo>
                        <a:pt x="574" y="2123"/>
                      </a:lnTo>
                      <a:lnTo>
                        <a:pt x="522" y="2254"/>
                      </a:lnTo>
                      <a:lnTo>
                        <a:pt x="444" y="2410"/>
                      </a:lnTo>
                      <a:cubicBezTo>
                        <a:pt x="418" y="2514"/>
                        <a:pt x="366" y="2619"/>
                        <a:pt x="313" y="2723"/>
                      </a:cubicBezTo>
                      <a:cubicBezTo>
                        <a:pt x="287" y="2827"/>
                        <a:pt x="235" y="2984"/>
                        <a:pt x="183" y="3114"/>
                      </a:cubicBezTo>
                      <a:cubicBezTo>
                        <a:pt x="131" y="3271"/>
                        <a:pt x="79" y="3427"/>
                        <a:pt x="27" y="3609"/>
                      </a:cubicBezTo>
                      <a:cubicBezTo>
                        <a:pt x="27" y="3688"/>
                        <a:pt x="27" y="3766"/>
                        <a:pt x="1" y="3844"/>
                      </a:cubicBezTo>
                      <a:cubicBezTo>
                        <a:pt x="27" y="3870"/>
                        <a:pt x="27" y="3922"/>
                        <a:pt x="27" y="3974"/>
                      </a:cubicBezTo>
                      <a:cubicBezTo>
                        <a:pt x="27" y="4001"/>
                        <a:pt x="53" y="4027"/>
                        <a:pt x="79" y="4079"/>
                      </a:cubicBezTo>
                      <a:cubicBezTo>
                        <a:pt x="105" y="4157"/>
                        <a:pt x="131" y="4209"/>
                        <a:pt x="183" y="4287"/>
                      </a:cubicBezTo>
                      <a:cubicBezTo>
                        <a:pt x="235" y="4392"/>
                        <a:pt x="287" y="4470"/>
                        <a:pt x="366" y="4548"/>
                      </a:cubicBezTo>
                      <a:cubicBezTo>
                        <a:pt x="418" y="4626"/>
                        <a:pt x="470" y="4704"/>
                        <a:pt x="548" y="4757"/>
                      </a:cubicBezTo>
                      <a:cubicBezTo>
                        <a:pt x="626" y="4809"/>
                        <a:pt x="678" y="4887"/>
                        <a:pt x="757" y="4913"/>
                      </a:cubicBezTo>
                      <a:lnTo>
                        <a:pt x="809" y="4939"/>
                      </a:lnTo>
                      <a:cubicBezTo>
                        <a:pt x="861" y="4965"/>
                        <a:pt x="939" y="4991"/>
                        <a:pt x="1017" y="5017"/>
                      </a:cubicBezTo>
                      <a:cubicBezTo>
                        <a:pt x="1070" y="5030"/>
                        <a:pt x="1122" y="5037"/>
                        <a:pt x="1174" y="5037"/>
                      </a:cubicBezTo>
                      <a:cubicBezTo>
                        <a:pt x="1226" y="5037"/>
                        <a:pt x="1278" y="5030"/>
                        <a:pt x="1330" y="5017"/>
                      </a:cubicBezTo>
                      <a:cubicBezTo>
                        <a:pt x="1565" y="4939"/>
                        <a:pt x="1747" y="4809"/>
                        <a:pt x="1904" y="4652"/>
                      </a:cubicBezTo>
                      <a:cubicBezTo>
                        <a:pt x="1982" y="4548"/>
                        <a:pt x="2034" y="4470"/>
                        <a:pt x="2086" y="4366"/>
                      </a:cubicBezTo>
                      <a:cubicBezTo>
                        <a:pt x="2165" y="4261"/>
                        <a:pt x="2217" y="4131"/>
                        <a:pt x="2243" y="4001"/>
                      </a:cubicBezTo>
                      <a:cubicBezTo>
                        <a:pt x="2269" y="3948"/>
                        <a:pt x="2269" y="3896"/>
                        <a:pt x="2295" y="3844"/>
                      </a:cubicBezTo>
                      <a:cubicBezTo>
                        <a:pt x="2399" y="3948"/>
                        <a:pt x="2504" y="4027"/>
                        <a:pt x="2608" y="4105"/>
                      </a:cubicBezTo>
                      <a:cubicBezTo>
                        <a:pt x="2686" y="4157"/>
                        <a:pt x="2790" y="4209"/>
                        <a:pt x="2869" y="4261"/>
                      </a:cubicBezTo>
                      <a:lnTo>
                        <a:pt x="2999" y="4313"/>
                      </a:lnTo>
                      <a:cubicBezTo>
                        <a:pt x="3077" y="4339"/>
                        <a:pt x="3155" y="4366"/>
                        <a:pt x="3234" y="4366"/>
                      </a:cubicBezTo>
                      <a:lnTo>
                        <a:pt x="3468" y="4366"/>
                      </a:lnTo>
                      <a:lnTo>
                        <a:pt x="3546" y="4339"/>
                      </a:lnTo>
                      <a:cubicBezTo>
                        <a:pt x="3703" y="4261"/>
                        <a:pt x="3859" y="4183"/>
                        <a:pt x="3990" y="4079"/>
                      </a:cubicBezTo>
                      <a:cubicBezTo>
                        <a:pt x="4146" y="3948"/>
                        <a:pt x="4276" y="3818"/>
                        <a:pt x="4381" y="3662"/>
                      </a:cubicBezTo>
                      <a:cubicBezTo>
                        <a:pt x="4459" y="3583"/>
                        <a:pt x="4485" y="3505"/>
                        <a:pt x="4537" y="3427"/>
                      </a:cubicBezTo>
                      <a:cubicBezTo>
                        <a:pt x="4563" y="3349"/>
                        <a:pt x="4589" y="3271"/>
                        <a:pt x="4615" y="3192"/>
                      </a:cubicBezTo>
                      <a:cubicBezTo>
                        <a:pt x="4641" y="3114"/>
                        <a:pt x="4641" y="3036"/>
                        <a:pt x="4641" y="2932"/>
                      </a:cubicBezTo>
                      <a:cubicBezTo>
                        <a:pt x="4641" y="2827"/>
                        <a:pt x="4641" y="2723"/>
                        <a:pt x="4615" y="2645"/>
                      </a:cubicBezTo>
                      <a:cubicBezTo>
                        <a:pt x="4589" y="2514"/>
                        <a:pt x="4537" y="2384"/>
                        <a:pt x="4511" y="2228"/>
                      </a:cubicBezTo>
                      <a:cubicBezTo>
                        <a:pt x="4485" y="2202"/>
                        <a:pt x="4485" y="2176"/>
                        <a:pt x="4485" y="2176"/>
                      </a:cubicBezTo>
                      <a:cubicBezTo>
                        <a:pt x="4485" y="2123"/>
                        <a:pt x="4459" y="2071"/>
                        <a:pt x="4433" y="2019"/>
                      </a:cubicBezTo>
                      <a:cubicBezTo>
                        <a:pt x="4381" y="1889"/>
                        <a:pt x="4329" y="1732"/>
                        <a:pt x="4250" y="1602"/>
                      </a:cubicBezTo>
                      <a:cubicBezTo>
                        <a:pt x="4172" y="1419"/>
                        <a:pt x="4068" y="1263"/>
                        <a:pt x="3937" y="1107"/>
                      </a:cubicBezTo>
                      <a:lnTo>
                        <a:pt x="3885" y="1054"/>
                      </a:lnTo>
                      <a:lnTo>
                        <a:pt x="3781" y="950"/>
                      </a:lnTo>
                      <a:cubicBezTo>
                        <a:pt x="3755" y="898"/>
                        <a:pt x="3703" y="846"/>
                        <a:pt x="3651" y="794"/>
                      </a:cubicBezTo>
                      <a:lnTo>
                        <a:pt x="3599" y="742"/>
                      </a:lnTo>
                      <a:cubicBezTo>
                        <a:pt x="3520" y="663"/>
                        <a:pt x="3442" y="585"/>
                        <a:pt x="3364" y="481"/>
                      </a:cubicBezTo>
                      <a:cubicBezTo>
                        <a:pt x="3207" y="350"/>
                        <a:pt x="3077" y="246"/>
                        <a:pt x="2921" y="142"/>
                      </a:cubicBezTo>
                      <a:lnTo>
                        <a:pt x="2816" y="64"/>
                      </a:lnTo>
                      <a:lnTo>
                        <a:pt x="2790" y="64"/>
                      </a:lnTo>
                      <a:lnTo>
                        <a:pt x="2764" y="90"/>
                      </a:lnTo>
                      <a:lnTo>
                        <a:pt x="2634" y="38"/>
                      </a:lnTo>
                      <a:cubicBezTo>
                        <a:pt x="2579" y="19"/>
                        <a:pt x="2510" y="1"/>
                        <a:pt x="2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1419550" y="1005275"/>
                  <a:ext cx="110825" cy="98725"/>
                </a:xfrm>
                <a:custGeom>
                  <a:avLst/>
                  <a:gdLst/>
                  <a:ahLst/>
                  <a:cxnLst/>
                  <a:rect l="l" t="t" r="r" b="b"/>
                  <a:pathLst>
                    <a:path w="4433" h="3949" extrusionOk="0">
                      <a:moveTo>
                        <a:pt x="1319" y="1"/>
                      </a:moveTo>
                      <a:cubicBezTo>
                        <a:pt x="1271" y="1"/>
                        <a:pt x="1229" y="19"/>
                        <a:pt x="1173" y="38"/>
                      </a:cubicBezTo>
                      <a:cubicBezTo>
                        <a:pt x="1095" y="38"/>
                        <a:pt x="1017" y="90"/>
                        <a:pt x="965" y="116"/>
                      </a:cubicBezTo>
                      <a:cubicBezTo>
                        <a:pt x="860" y="168"/>
                        <a:pt x="782" y="220"/>
                        <a:pt x="704" y="298"/>
                      </a:cubicBezTo>
                      <a:cubicBezTo>
                        <a:pt x="652" y="350"/>
                        <a:pt x="574" y="403"/>
                        <a:pt x="495" y="481"/>
                      </a:cubicBezTo>
                      <a:cubicBezTo>
                        <a:pt x="391" y="585"/>
                        <a:pt x="287" y="689"/>
                        <a:pt x="209" y="820"/>
                      </a:cubicBezTo>
                      <a:cubicBezTo>
                        <a:pt x="130" y="950"/>
                        <a:pt x="52" y="1107"/>
                        <a:pt x="26" y="1289"/>
                      </a:cubicBezTo>
                      <a:cubicBezTo>
                        <a:pt x="0" y="1393"/>
                        <a:pt x="0" y="1524"/>
                        <a:pt x="0" y="1628"/>
                      </a:cubicBezTo>
                      <a:lnTo>
                        <a:pt x="0" y="1706"/>
                      </a:lnTo>
                      <a:lnTo>
                        <a:pt x="0" y="1810"/>
                      </a:lnTo>
                      <a:lnTo>
                        <a:pt x="0" y="2019"/>
                      </a:lnTo>
                      <a:cubicBezTo>
                        <a:pt x="0" y="2176"/>
                        <a:pt x="26" y="2306"/>
                        <a:pt x="52" y="2462"/>
                      </a:cubicBezTo>
                      <a:cubicBezTo>
                        <a:pt x="78" y="2514"/>
                        <a:pt x="104" y="2593"/>
                        <a:pt x="130" y="2645"/>
                      </a:cubicBezTo>
                      <a:lnTo>
                        <a:pt x="130" y="2671"/>
                      </a:lnTo>
                      <a:cubicBezTo>
                        <a:pt x="157" y="2775"/>
                        <a:pt x="209" y="2853"/>
                        <a:pt x="235" y="2932"/>
                      </a:cubicBezTo>
                      <a:cubicBezTo>
                        <a:pt x="261" y="2984"/>
                        <a:pt x="287" y="3036"/>
                        <a:pt x="339" y="3088"/>
                      </a:cubicBezTo>
                      <a:cubicBezTo>
                        <a:pt x="365" y="3166"/>
                        <a:pt x="417" y="3218"/>
                        <a:pt x="469" y="3271"/>
                      </a:cubicBezTo>
                      <a:cubicBezTo>
                        <a:pt x="574" y="3375"/>
                        <a:pt x="652" y="3453"/>
                        <a:pt x="756" y="3557"/>
                      </a:cubicBezTo>
                      <a:cubicBezTo>
                        <a:pt x="887" y="3636"/>
                        <a:pt x="1017" y="3714"/>
                        <a:pt x="1147" y="3792"/>
                      </a:cubicBezTo>
                      <a:cubicBezTo>
                        <a:pt x="1252" y="3844"/>
                        <a:pt x="1382" y="3896"/>
                        <a:pt x="1486" y="3922"/>
                      </a:cubicBezTo>
                      <a:cubicBezTo>
                        <a:pt x="1590" y="3948"/>
                        <a:pt x="1695" y="3948"/>
                        <a:pt x="1825" y="3948"/>
                      </a:cubicBezTo>
                      <a:cubicBezTo>
                        <a:pt x="1903" y="3948"/>
                        <a:pt x="2008" y="3948"/>
                        <a:pt x="2086" y="3922"/>
                      </a:cubicBezTo>
                      <a:cubicBezTo>
                        <a:pt x="2216" y="3896"/>
                        <a:pt x="2320" y="3870"/>
                        <a:pt x="2425" y="3818"/>
                      </a:cubicBezTo>
                      <a:cubicBezTo>
                        <a:pt x="2477" y="3792"/>
                        <a:pt x="2529" y="3766"/>
                        <a:pt x="2581" y="3714"/>
                      </a:cubicBezTo>
                      <a:cubicBezTo>
                        <a:pt x="2659" y="3688"/>
                        <a:pt x="2738" y="3636"/>
                        <a:pt x="2790" y="3583"/>
                      </a:cubicBezTo>
                      <a:cubicBezTo>
                        <a:pt x="2894" y="3479"/>
                        <a:pt x="2998" y="3375"/>
                        <a:pt x="3103" y="3244"/>
                      </a:cubicBezTo>
                      <a:cubicBezTo>
                        <a:pt x="3155" y="3166"/>
                        <a:pt x="3207" y="3088"/>
                        <a:pt x="3259" y="3010"/>
                      </a:cubicBezTo>
                      <a:lnTo>
                        <a:pt x="3337" y="2958"/>
                      </a:lnTo>
                      <a:cubicBezTo>
                        <a:pt x="3416" y="2879"/>
                        <a:pt x="3520" y="2827"/>
                        <a:pt x="3598" y="2749"/>
                      </a:cubicBezTo>
                      <a:lnTo>
                        <a:pt x="3624" y="2723"/>
                      </a:lnTo>
                      <a:lnTo>
                        <a:pt x="3702" y="2671"/>
                      </a:lnTo>
                      <a:lnTo>
                        <a:pt x="3937" y="2436"/>
                      </a:lnTo>
                      <a:cubicBezTo>
                        <a:pt x="4041" y="2358"/>
                        <a:pt x="4119" y="2254"/>
                        <a:pt x="4198" y="2149"/>
                      </a:cubicBezTo>
                      <a:cubicBezTo>
                        <a:pt x="4276" y="2071"/>
                        <a:pt x="4328" y="1941"/>
                        <a:pt x="4380" y="1837"/>
                      </a:cubicBezTo>
                      <a:cubicBezTo>
                        <a:pt x="4432" y="1706"/>
                        <a:pt x="4432" y="1550"/>
                        <a:pt x="4406" y="1419"/>
                      </a:cubicBezTo>
                      <a:cubicBezTo>
                        <a:pt x="4380" y="1289"/>
                        <a:pt x="4302" y="1185"/>
                        <a:pt x="4172" y="1107"/>
                      </a:cubicBezTo>
                      <a:cubicBezTo>
                        <a:pt x="4119" y="1080"/>
                        <a:pt x="4067" y="1028"/>
                        <a:pt x="4015" y="1002"/>
                      </a:cubicBezTo>
                      <a:lnTo>
                        <a:pt x="4041" y="1002"/>
                      </a:lnTo>
                      <a:cubicBezTo>
                        <a:pt x="3989" y="976"/>
                        <a:pt x="3937" y="950"/>
                        <a:pt x="3885" y="950"/>
                      </a:cubicBezTo>
                      <a:lnTo>
                        <a:pt x="3807" y="924"/>
                      </a:lnTo>
                      <a:cubicBezTo>
                        <a:pt x="3754" y="898"/>
                        <a:pt x="3728" y="898"/>
                        <a:pt x="3676" y="898"/>
                      </a:cubicBezTo>
                      <a:lnTo>
                        <a:pt x="3520" y="898"/>
                      </a:lnTo>
                      <a:cubicBezTo>
                        <a:pt x="3389" y="924"/>
                        <a:pt x="3259" y="976"/>
                        <a:pt x="3155" y="1028"/>
                      </a:cubicBezTo>
                      <a:cubicBezTo>
                        <a:pt x="3077" y="1080"/>
                        <a:pt x="2998" y="1107"/>
                        <a:pt x="2920" y="1185"/>
                      </a:cubicBezTo>
                      <a:lnTo>
                        <a:pt x="2790" y="1289"/>
                      </a:lnTo>
                      <a:cubicBezTo>
                        <a:pt x="2764" y="1185"/>
                        <a:pt x="2738" y="1107"/>
                        <a:pt x="2712" y="1002"/>
                      </a:cubicBezTo>
                      <a:cubicBezTo>
                        <a:pt x="2712" y="950"/>
                        <a:pt x="2659" y="872"/>
                        <a:pt x="2633" y="820"/>
                      </a:cubicBezTo>
                      <a:cubicBezTo>
                        <a:pt x="2607" y="742"/>
                        <a:pt x="2555" y="663"/>
                        <a:pt x="2503" y="611"/>
                      </a:cubicBezTo>
                      <a:cubicBezTo>
                        <a:pt x="2425" y="481"/>
                        <a:pt x="2347" y="377"/>
                        <a:pt x="2242" y="298"/>
                      </a:cubicBezTo>
                      <a:cubicBezTo>
                        <a:pt x="2190" y="246"/>
                        <a:pt x="2112" y="194"/>
                        <a:pt x="2060" y="168"/>
                      </a:cubicBezTo>
                      <a:lnTo>
                        <a:pt x="1982" y="142"/>
                      </a:lnTo>
                      <a:cubicBezTo>
                        <a:pt x="1929" y="90"/>
                        <a:pt x="1877" y="90"/>
                        <a:pt x="1799" y="64"/>
                      </a:cubicBezTo>
                      <a:cubicBezTo>
                        <a:pt x="1669" y="12"/>
                        <a:pt x="1512" y="12"/>
                        <a:pt x="1382" y="12"/>
                      </a:cubicBezTo>
                      <a:cubicBezTo>
                        <a:pt x="1359" y="4"/>
                        <a:pt x="1338"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4433475" y="578625"/>
                  <a:ext cx="89325" cy="135600"/>
                </a:xfrm>
                <a:custGeom>
                  <a:avLst/>
                  <a:gdLst/>
                  <a:ahLst/>
                  <a:cxnLst/>
                  <a:rect l="l" t="t" r="r" b="b"/>
                  <a:pathLst>
                    <a:path w="3573" h="5424" extrusionOk="0">
                      <a:moveTo>
                        <a:pt x="2920" y="0"/>
                      </a:moveTo>
                      <a:cubicBezTo>
                        <a:pt x="2842" y="0"/>
                        <a:pt x="2738" y="0"/>
                        <a:pt x="2660" y="26"/>
                      </a:cubicBezTo>
                      <a:cubicBezTo>
                        <a:pt x="2608" y="26"/>
                        <a:pt x="2582" y="52"/>
                        <a:pt x="2529" y="52"/>
                      </a:cubicBezTo>
                      <a:cubicBezTo>
                        <a:pt x="2503" y="79"/>
                        <a:pt x="2451" y="79"/>
                        <a:pt x="2399" y="105"/>
                      </a:cubicBezTo>
                      <a:lnTo>
                        <a:pt x="2373" y="131"/>
                      </a:lnTo>
                      <a:cubicBezTo>
                        <a:pt x="2295" y="157"/>
                        <a:pt x="2217" y="209"/>
                        <a:pt x="2164" y="287"/>
                      </a:cubicBezTo>
                      <a:cubicBezTo>
                        <a:pt x="2112" y="313"/>
                        <a:pt x="2086" y="339"/>
                        <a:pt x="2034" y="391"/>
                      </a:cubicBezTo>
                      <a:cubicBezTo>
                        <a:pt x="1982" y="444"/>
                        <a:pt x="1930" y="496"/>
                        <a:pt x="1851" y="548"/>
                      </a:cubicBezTo>
                      <a:lnTo>
                        <a:pt x="1721" y="704"/>
                      </a:lnTo>
                      <a:cubicBezTo>
                        <a:pt x="1669" y="730"/>
                        <a:pt x="1643" y="783"/>
                        <a:pt x="1617" y="835"/>
                      </a:cubicBezTo>
                      <a:lnTo>
                        <a:pt x="1565" y="861"/>
                      </a:lnTo>
                      <a:cubicBezTo>
                        <a:pt x="1513" y="939"/>
                        <a:pt x="1434" y="1017"/>
                        <a:pt x="1382" y="1121"/>
                      </a:cubicBezTo>
                      <a:lnTo>
                        <a:pt x="1304" y="1200"/>
                      </a:lnTo>
                      <a:lnTo>
                        <a:pt x="1226" y="1330"/>
                      </a:lnTo>
                      <a:cubicBezTo>
                        <a:pt x="1226" y="1330"/>
                        <a:pt x="1226" y="1356"/>
                        <a:pt x="1200" y="1382"/>
                      </a:cubicBezTo>
                      <a:cubicBezTo>
                        <a:pt x="1148" y="1434"/>
                        <a:pt x="1121" y="1513"/>
                        <a:pt x="1069" y="1591"/>
                      </a:cubicBezTo>
                      <a:lnTo>
                        <a:pt x="913" y="1825"/>
                      </a:lnTo>
                      <a:lnTo>
                        <a:pt x="861" y="1930"/>
                      </a:lnTo>
                      <a:cubicBezTo>
                        <a:pt x="783" y="2034"/>
                        <a:pt x="730" y="2138"/>
                        <a:pt x="678" y="2243"/>
                      </a:cubicBezTo>
                      <a:lnTo>
                        <a:pt x="652" y="2295"/>
                      </a:lnTo>
                      <a:lnTo>
                        <a:pt x="626" y="2321"/>
                      </a:lnTo>
                      <a:cubicBezTo>
                        <a:pt x="574" y="2451"/>
                        <a:pt x="496" y="2555"/>
                        <a:pt x="444" y="2660"/>
                      </a:cubicBezTo>
                      <a:lnTo>
                        <a:pt x="418" y="2686"/>
                      </a:lnTo>
                      <a:cubicBezTo>
                        <a:pt x="365" y="2790"/>
                        <a:pt x="313" y="2894"/>
                        <a:pt x="261" y="3025"/>
                      </a:cubicBezTo>
                      <a:cubicBezTo>
                        <a:pt x="183" y="3181"/>
                        <a:pt x="131" y="3311"/>
                        <a:pt x="105" y="3468"/>
                      </a:cubicBezTo>
                      <a:cubicBezTo>
                        <a:pt x="26" y="3703"/>
                        <a:pt x="0" y="3937"/>
                        <a:pt x="26" y="4172"/>
                      </a:cubicBezTo>
                      <a:cubicBezTo>
                        <a:pt x="53" y="4250"/>
                        <a:pt x="79" y="4354"/>
                        <a:pt x="105" y="4433"/>
                      </a:cubicBezTo>
                      <a:cubicBezTo>
                        <a:pt x="131" y="4459"/>
                        <a:pt x="157" y="4511"/>
                        <a:pt x="183" y="4563"/>
                      </a:cubicBezTo>
                      <a:cubicBezTo>
                        <a:pt x="209" y="4589"/>
                        <a:pt x="261" y="4641"/>
                        <a:pt x="287" y="4667"/>
                      </a:cubicBezTo>
                      <a:lnTo>
                        <a:pt x="287" y="4693"/>
                      </a:lnTo>
                      <a:cubicBezTo>
                        <a:pt x="339" y="4719"/>
                        <a:pt x="391" y="4745"/>
                        <a:pt x="418" y="4772"/>
                      </a:cubicBezTo>
                      <a:cubicBezTo>
                        <a:pt x="444" y="4798"/>
                        <a:pt x="470" y="4798"/>
                        <a:pt x="470" y="4798"/>
                      </a:cubicBezTo>
                      <a:lnTo>
                        <a:pt x="548" y="4850"/>
                      </a:lnTo>
                      <a:cubicBezTo>
                        <a:pt x="652" y="4876"/>
                        <a:pt x="756" y="4876"/>
                        <a:pt x="861" y="4876"/>
                      </a:cubicBezTo>
                      <a:cubicBezTo>
                        <a:pt x="965" y="4850"/>
                        <a:pt x="1043" y="4824"/>
                        <a:pt x="1121" y="4772"/>
                      </a:cubicBezTo>
                      <a:cubicBezTo>
                        <a:pt x="1174" y="4745"/>
                        <a:pt x="1200" y="4719"/>
                        <a:pt x="1226" y="4693"/>
                      </a:cubicBezTo>
                      <a:cubicBezTo>
                        <a:pt x="1252" y="4772"/>
                        <a:pt x="1278" y="4850"/>
                        <a:pt x="1278" y="4902"/>
                      </a:cubicBezTo>
                      <a:cubicBezTo>
                        <a:pt x="1304" y="4980"/>
                        <a:pt x="1356" y="5058"/>
                        <a:pt x="1408" y="5137"/>
                      </a:cubicBezTo>
                      <a:cubicBezTo>
                        <a:pt x="1434" y="5163"/>
                        <a:pt x="1460" y="5215"/>
                        <a:pt x="1486" y="5241"/>
                      </a:cubicBezTo>
                      <a:cubicBezTo>
                        <a:pt x="1539" y="5293"/>
                        <a:pt x="1591" y="5319"/>
                        <a:pt x="1669" y="5371"/>
                      </a:cubicBezTo>
                      <a:lnTo>
                        <a:pt x="1721" y="5397"/>
                      </a:lnTo>
                      <a:lnTo>
                        <a:pt x="1773" y="5423"/>
                      </a:lnTo>
                      <a:lnTo>
                        <a:pt x="1956" y="5423"/>
                      </a:lnTo>
                      <a:cubicBezTo>
                        <a:pt x="2060" y="5423"/>
                        <a:pt x="2164" y="5397"/>
                        <a:pt x="2243" y="5345"/>
                      </a:cubicBezTo>
                      <a:cubicBezTo>
                        <a:pt x="2425" y="5241"/>
                        <a:pt x="2582" y="5110"/>
                        <a:pt x="2712" y="4954"/>
                      </a:cubicBezTo>
                      <a:cubicBezTo>
                        <a:pt x="2816" y="4798"/>
                        <a:pt x="2920" y="4667"/>
                        <a:pt x="2999" y="4511"/>
                      </a:cubicBezTo>
                      <a:cubicBezTo>
                        <a:pt x="2999" y="4485"/>
                        <a:pt x="2999" y="4459"/>
                        <a:pt x="3025" y="4433"/>
                      </a:cubicBezTo>
                      <a:cubicBezTo>
                        <a:pt x="3051" y="4380"/>
                        <a:pt x="3077" y="4328"/>
                        <a:pt x="3077" y="4302"/>
                      </a:cubicBezTo>
                      <a:lnTo>
                        <a:pt x="3103" y="4250"/>
                      </a:lnTo>
                      <a:cubicBezTo>
                        <a:pt x="3129" y="4198"/>
                        <a:pt x="3155" y="4120"/>
                        <a:pt x="3181" y="4068"/>
                      </a:cubicBezTo>
                      <a:cubicBezTo>
                        <a:pt x="3233" y="3911"/>
                        <a:pt x="3285" y="3755"/>
                        <a:pt x="3312" y="3598"/>
                      </a:cubicBezTo>
                      <a:cubicBezTo>
                        <a:pt x="3364" y="3285"/>
                        <a:pt x="3416" y="3025"/>
                        <a:pt x="3442" y="2764"/>
                      </a:cubicBezTo>
                      <a:cubicBezTo>
                        <a:pt x="3442" y="2581"/>
                        <a:pt x="3468" y="2425"/>
                        <a:pt x="3468" y="2321"/>
                      </a:cubicBezTo>
                      <a:cubicBezTo>
                        <a:pt x="3494" y="2164"/>
                        <a:pt x="3494" y="2008"/>
                        <a:pt x="3468" y="1851"/>
                      </a:cubicBezTo>
                      <a:cubicBezTo>
                        <a:pt x="3468" y="1825"/>
                        <a:pt x="3468" y="1799"/>
                        <a:pt x="3468" y="1773"/>
                      </a:cubicBezTo>
                      <a:cubicBezTo>
                        <a:pt x="3468" y="1669"/>
                        <a:pt x="3494" y="1513"/>
                        <a:pt x="3520" y="1356"/>
                      </a:cubicBezTo>
                      <a:cubicBezTo>
                        <a:pt x="3546" y="1174"/>
                        <a:pt x="3572" y="991"/>
                        <a:pt x="3546" y="809"/>
                      </a:cubicBezTo>
                      <a:cubicBezTo>
                        <a:pt x="3546" y="626"/>
                        <a:pt x="3494" y="444"/>
                        <a:pt x="3390" y="287"/>
                      </a:cubicBezTo>
                      <a:cubicBezTo>
                        <a:pt x="3338" y="209"/>
                        <a:pt x="3285" y="131"/>
                        <a:pt x="3207" y="79"/>
                      </a:cubicBezTo>
                      <a:cubicBezTo>
                        <a:pt x="3181" y="52"/>
                        <a:pt x="3129" y="26"/>
                        <a:pt x="3103" y="26"/>
                      </a:cubicBezTo>
                      <a:lnTo>
                        <a:pt x="3103" y="79"/>
                      </a:lnTo>
                      <a:cubicBezTo>
                        <a:pt x="3025" y="52"/>
                        <a:pt x="2973" y="26"/>
                        <a:pt x="2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5140025" y="658950"/>
                  <a:ext cx="100400" cy="110025"/>
                </a:xfrm>
                <a:custGeom>
                  <a:avLst/>
                  <a:gdLst/>
                  <a:ahLst/>
                  <a:cxnLst/>
                  <a:rect l="l" t="t" r="r" b="b"/>
                  <a:pathLst>
                    <a:path w="4016" h="4401" extrusionOk="0">
                      <a:moveTo>
                        <a:pt x="1161" y="1"/>
                      </a:moveTo>
                      <a:cubicBezTo>
                        <a:pt x="1128" y="1"/>
                        <a:pt x="1096" y="7"/>
                        <a:pt x="1069" y="20"/>
                      </a:cubicBezTo>
                      <a:cubicBezTo>
                        <a:pt x="939" y="46"/>
                        <a:pt x="809" y="98"/>
                        <a:pt x="704" y="203"/>
                      </a:cubicBezTo>
                      <a:cubicBezTo>
                        <a:pt x="626" y="255"/>
                        <a:pt x="548" y="359"/>
                        <a:pt x="522" y="464"/>
                      </a:cubicBezTo>
                      <a:cubicBezTo>
                        <a:pt x="496" y="516"/>
                        <a:pt x="470" y="594"/>
                        <a:pt x="470" y="646"/>
                      </a:cubicBezTo>
                      <a:cubicBezTo>
                        <a:pt x="470" y="698"/>
                        <a:pt x="470" y="724"/>
                        <a:pt x="470" y="750"/>
                      </a:cubicBezTo>
                      <a:cubicBezTo>
                        <a:pt x="470" y="776"/>
                        <a:pt x="470" y="802"/>
                        <a:pt x="470" y="855"/>
                      </a:cubicBezTo>
                      <a:cubicBezTo>
                        <a:pt x="496" y="907"/>
                        <a:pt x="496" y="959"/>
                        <a:pt x="522" y="1011"/>
                      </a:cubicBezTo>
                      <a:lnTo>
                        <a:pt x="522" y="1037"/>
                      </a:lnTo>
                      <a:cubicBezTo>
                        <a:pt x="548" y="1089"/>
                        <a:pt x="600" y="1141"/>
                        <a:pt x="626" y="1194"/>
                      </a:cubicBezTo>
                      <a:cubicBezTo>
                        <a:pt x="678" y="1246"/>
                        <a:pt x="731" y="1298"/>
                        <a:pt x="783" y="1350"/>
                      </a:cubicBezTo>
                      <a:lnTo>
                        <a:pt x="809" y="1376"/>
                      </a:lnTo>
                      <a:cubicBezTo>
                        <a:pt x="835" y="1428"/>
                        <a:pt x="887" y="1454"/>
                        <a:pt x="939" y="1506"/>
                      </a:cubicBezTo>
                      <a:lnTo>
                        <a:pt x="1017" y="1585"/>
                      </a:lnTo>
                      <a:lnTo>
                        <a:pt x="965" y="1585"/>
                      </a:lnTo>
                      <a:lnTo>
                        <a:pt x="809" y="1611"/>
                      </a:lnTo>
                      <a:cubicBezTo>
                        <a:pt x="704" y="1637"/>
                        <a:pt x="626" y="1663"/>
                        <a:pt x="548" y="1715"/>
                      </a:cubicBezTo>
                      <a:cubicBezTo>
                        <a:pt x="496" y="1767"/>
                        <a:pt x="418" y="1819"/>
                        <a:pt x="366" y="1871"/>
                      </a:cubicBezTo>
                      <a:cubicBezTo>
                        <a:pt x="287" y="1924"/>
                        <a:pt x="235" y="2002"/>
                        <a:pt x="183" y="2080"/>
                      </a:cubicBezTo>
                      <a:cubicBezTo>
                        <a:pt x="105" y="2158"/>
                        <a:pt x="53" y="2236"/>
                        <a:pt x="27" y="2341"/>
                      </a:cubicBezTo>
                      <a:cubicBezTo>
                        <a:pt x="1" y="2419"/>
                        <a:pt x="1" y="2497"/>
                        <a:pt x="27" y="2601"/>
                      </a:cubicBezTo>
                      <a:cubicBezTo>
                        <a:pt x="53" y="2758"/>
                        <a:pt x="131" y="2914"/>
                        <a:pt x="235" y="3045"/>
                      </a:cubicBezTo>
                      <a:cubicBezTo>
                        <a:pt x="287" y="3123"/>
                        <a:pt x="339" y="3175"/>
                        <a:pt x="418" y="3227"/>
                      </a:cubicBezTo>
                      <a:cubicBezTo>
                        <a:pt x="444" y="3253"/>
                        <a:pt x="470" y="3253"/>
                        <a:pt x="522" y="3279"/>
                      </a:cubicBezTo>
                      <a:cubicBezTo>
                        <a:pt x="574" y="3305"/>
                        <a:pt x="626" y="3331"/>
                        <a:pt x="678" y="3331"/>
                      </a:cubicBezTo>
                      <a:cubicBezTo>
                        <a:pt x="717" y="3344"/>
                        <a:pt x="757" y="3351"/>
                        <a:pt x="796" y="3351"/>
                      </a:cubicBezTo>
                      <a:cubicBezTo>
                        <a:pt x="835" y="3351"/>
                        <a:pt x="874" y="3344"/>
                        <a:pt x="913" y="3331"/>
                      </a:cubicBezTo>
                      <a:lnTo>
                        <a:pt x="1043" y="3305"/>
                      </a:lnTo>
                      <a:cubicBezTo>
                        <a:pt x="1096" y="3279"/>
                        <a:pt x="1122" y="3279"/>
                        <a:pt x="1174" y="3253"/>
                      </a:cubicBezTo>
                      <a:cubicBezTo>
                        <a:pt x="1174" y="3305"/>
                        <a:pt x="1200" y="3357"/>
                        <a:pt x="1200" y="3410"/>
                      </a:cubicBezTo>
                      <a:lnTo>
                        <a:pt x="1226" y="3488"/>
                      </a:lnTo>
                      <a:cubicBezTo>
                        <a:pt x="1226" y="3540"/>
                        <a:pt x="1252" y="3592"/>
                        <a:pt x="1278" y="3644"/>
                      </a:cubicBezTo>
                      <a:cubicBezTo>
                        <a:pt x="1330" y="3696"/>
                        <a:pt x="1356" y="3749"/>
                        <a:pt x="1408" y="3775"/>
                      </a:cubicBezTo>
                      <a:cubicBezTo>
                        <a:pt x="1461" y="3827"/>
                        <a:pt x="1513" y="3879"/>
                        <a:pt x="1565" y="3931"/>
                      </a:cubicBezTo>
                      <a:cubicBezTo>
                        <a:pt x="1669" y="4009"/>
                        <a:pt x="1773" y="4088"/>
                        <a:pt x="1878" y="4166"/>
                      </a:cubicBezTo>
                      <a:lnTo>
                        <a:pt x="2034" y="4244"/>
                      </a:lnTo>
                      <a:cubicBezTo>
                        <a:pt x="2112" y="4270"/>
                        <a:pt x="2191" y="4296"/>
                        <a:pt x="2243" y="4322"/>
                      </a:cubicBezTo>
                      <a:cubicBezTo>
                        <a:pt x="2321" y="4348"/>
                        <a:pt x="2373" y="4374"/>
                        <a:pt x="2425" y="4374"/>
                      </a:cubicBezTo>
                      <a:cubicBezTo>
                        <a:pt x="2503" y="4374"/>
                        <a:pt x="2556" y="4400"/>
                        <a:pt x="2608" y="4400"/>
                      </a:cubicBezTo>
                      <a:cubicBezTo>
                        <a:pt x="2738" y="4374"/>
                        <a:pt x="2868" y="4348"/>
                        <a:pt x="2973" y="4296"/>
                      </a:cubicBezTo>
                      <a:cubicBezTo>
                        <a:pt x="3077" y="4218"/>
                        <a:pt x="3181" y="4140"/>
                        <a:pt x="3233" y="4035"/>
                      </a:cubicBezTo>
                      <a:cubicBezTo>
                        <a:pt x="3260" y="3983"/>
                        <a:pt x="3286" y="3931"/>
                        <a:pt x="3312" y="3879"/>
                      </a:cubicBezTo>
                      <a:cubicBezTo>
                        <a:pt x="3312" y="3801"/>
                        <a:pt x="3312" y="3723"/>
                        <a:pt x="3312" y="3670"/>
                      </a:cubicBezTo>
                      <a:cubicBezTo>
                        <a:pt x="3312" y="3592"/>
                        <a:pt x="3286" y="3540"/>
                        <a:pt x="3286" y="3488"/>
                      </a:cubicBezTo>
                      <a:lnTo>
                        <a:pt x="3286" y="3462"/>
                      </a:lnTo>
                      <a:cubicBezTo>
                        <a:pt x="3286" y="3410"/>
                        <a:pt x="3233" y="3331"/>
                        <a:pt x="3233" y="3279"/>
                      </a:cubicBezTo>
                      <a:cubicBezTo>
                        <a:pt x="3207" y="3227"/>
                        <a:pt x="3181" y="3201"/>
                        <a:pt x="3181" y="3149"/>
                      </a:cubicBezTo>
                      <a:lnTo>
                        <a:pt x="3155" y="3097"/>
                      </a:lnTo>
                      <a:cubicBezTo>
                        <a:pt x="3103" y="3019"/>
                        <a:pt x="3077" y="2940"/>
                        <a:pt x="3025" y="2862"/>
                      </a:cubicBezTo>
                      <a:lnTo>
                        <a:pt x="2921" y="2680"/>
                      </a:lnTo>
                      <a:lnTo>
                        <a:pt x="3129" y="2575"/>
                      </a:lnTo>
                      <a:cubicBezTo>
                        <a:pt x="3286" y="2497"/>
                        <a:pt x="3442" y="2393"/>
                        <a:pt x="3598" y="2289"/>
                      </a:cubicBezTo>
                      <a:cubicBezTo>
                        <a:pt x="3677" y="2236"/>
                        <a:pt x="3755" y="2158"/>
                        <a:pt x="3833" y="2080"/>
                      </a:cubicBezTo>
                      <a:cubicBezTo>
                        <a:pt x="3859" y="2028"/>
                        <a:pt x="3885" y="1976"/>
                        <a:pt x="3911" y="1924"/>
                      </a:cubicBezTo>
                      <a:cubicBezTo>
                        <a:pt x="3937" y="1871"/>
                        <a:pt x="3963" y="1819"/>
                        <a:pt x="3990" y="1767"/>
                      </a:cubicBezTo>
                      <a:cubicBezTo>
                        <a:pt x="4016" y="1663"/>
                        <a:pt x="4016" y="1559"/>
                        <a:pt x="4016" y="1454"/>
                      </a:cubicBezTo>
                      <a:cubicBezTo>
                        <a:pt x="3990" y="1350"/>
                        <a:pt x="3963" y="1246"/>
                        <a:pt x="3937" y="1167"/>
                      </a:cubicBezTo>
                      <a:cubicBezTo>
                        <a:pt x="3911" y="1115"/>
                        <a:pt x="3885" y="1063"/>
                        <a:pt x="3859" y="1037"/>
                      </a:cubicBezTo>
                      <a:cubicBezTo>
                        <a:pt x="3807" y="985"/>
                        <a:pt x="3781" y="959"/>
                        <a:pt x="3755" y="907"/>
                      </a:cubicBezTo>
                      <a:cubicBezTo>
                        <a:pt x="3703" y="881"/>
                        <a:pt x="3677" y="855"/>
                        <a:pt x="3625" y="829"/>
                      </a:cubicBezTo>
                      <a:lnTo>
                        <a:pt x="3572" y="802"/>
                      </a:lnTo>
                      <a:lnTo>
                        <a:pt x="3598" y="776"/>
                      </a:lnTo>
                      <a:cubicBezTo>
                        <a:pt x="3572" y="750"/>
                        <a:pt x="3520" y="750"/>
                        <a:pt x="3494" y="724"/>
                      </a:cubicBezTo>
                      <a:cubicBezTo>
                        <a:pt x="3442" y="711"/>
                        <a:pt x="3396" y="705"/>
                        <a:pt x="3351" y="705"/>
                      </a:cubicBezTo>
                      <a:cubicBezTo>
                        <a:pt x="3305" y="705"/>
                        <a:pt x="3260" y="711"/>
                        <a:pt x="3207" y="724"/>
                      </a:cubicBezTo>
                      <a:cubicBezTo>
                        <a:pt x="3129" y="724"/>
                        <a:pt x="3025" y="750"/>
                        <a:pt x="2947" y="802"/>
                      </a:cubicBezTo>
                      <a:lnTo>
                        <a:pt x="2921" y="802"/>
                      </a:lnTo>
                      <a:cubicBezTo>
                        <a:pt x="2816" y="855"/>
                        <a:pt x="2738" y="933"/>
                        <a:pt x="2634" y="1011"/>
                      </a:cubicBezTo>
                      <a:lnTo>
                        <a:pt x="2608" y="1037"/>
                      </a:lnTo>
                      <a:cubicBezTo>
                        <a:pt x="2556" y="1063"/>
                        <a:pt x="2503" y="1115"/>
                        <a:pt x="2451" y="1167"/>
                      </a:cubicBezTo>
                      <a:lnTo>
                        <a:pt x="2373" y="1246"/>
                      </a:lnTo>
                      <a:lnTo>
                        <a:pt x="2373" y="1220"/>
                      </a:lnTo>
                      <a:lnTo>
                        <a:pt x="2347" y="1167"/>
                      </a:lnTo>
                      <a:lnTo>
                        <a:pt x="2269" y="1037"/>
                      </a:lnTo>
                      <a:cubicBezTo>
                        <a:pt x="2243" y="959"/>
                        <a:pt x="2191" y="881"/>
                        <a:pt x="2138" y="802"/>
                      </a:cubicBezTo>
                      <a:cubicBezTo>
                        <a:pt x="2086" y="750"/>
                        <a:pt x="2060" y="672"/>
                        <a:pt x="2008" y="620"/>
                      </a:cubicBezTo>
                      <a:lnTo>
                        <a:pt x="2008" y="594"/>
                      </a:lnTo>
                      <a:cubicBezTo>
                        <a:pt x="1982" y="568"/>
                        <a:pt x="1956" y="542"/>
                        <a:pt x="1930" y="516"/>
                      </a:cubicBezTo>
                      <a:lnTo>
                        <a:pt x="1904" y="490"/>
                      </a:lnTo>
                      <a:lnTo>
                        <a:pt x="1826" y="385"/>
                      </a:lnTo>
                      <a:lnTo>
                        <a:pt x="1799" y="359"/>
                      </a:lnTo>
                      <a:cubicBezTo>
                        <a:pt x="1669" y="229"/>
                        <a:pt x="1565" y="151"/>
                        <a:pt x="1434" y="72"/>
                      </a:cubicBezTo>
                      <a:lnTo>
                        <a:pt x="1408" y="72"/>
                      </a:lnTo>
                      <a:cubicBezTo>
                        <a:pt x="1356" y="46"/>
                        <a:pt x="1304" y="20"/>
                        <a:pt x="1252" y="20"/>
                      </a:cubicBezTo>
                      <a:cubicBezTo>
                        <a:pt x="1226" y="7"/>
                        <a:pt x="1193"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4680500" y="336800"/>
                  <a:ext cx="118650" cy="140175"/>
                </a:xfrm>
                <a:custGeom>
                  <a:avLst/>
                  <a:gdLst/>
                  <a:ahLst/>
                  <a:cxnLst/>
                  <a:rect l="l" t="t" r="r" b="b"/>
                  <a:pathLst>
                    <a:path w="4746" h="5607" extrusionOk="0">
                      <a:moveTo>
                        <a:pt x="3964" y="1"/>
                      </a:moveTo>
                      <a:cubicBezTo>
                        <a:pt x="3807" y="1"/>
                        <a:pt x="3651" y="1"/>
                        <a:pt x="3494" y="53"/>
                      </a:cubicBezTo>
                      <a:cubicBezTo>
                        <a:pt x="3364" y="105"/>
                        <a:pt x="3234" y="157"/>
                        <a:pt x="3129" y="235"/>
                      </a:cubicBezTo>
                      <a:cubicBezTo>
                        <a:pt x="3025" y="287"/>
                        <a:pt x="2921" y="366"/>
                        <a:pt x="2816" y="444"/>
                      </a:cubicBezTo>
                      <a:cubicBezTo>
                        <a:pt x="2738" y="522"/>
                        <a:pt x="2660" y="600"/>
                        <a:pt x="2582" y="678"/>
                      </a:cubicBezTo>
                      <a:cubicBezTo>
                        <a:pt x="2504" y="783"/>
                        <a:pt x="2399" y="913"/>
                        <a:pt x="2347" y="1044"/>
                      </a:cubicBezTo>
                      <a:cubicBezTo>
                        <a:pt x="2321" y="861"/>
                        <a:pt x="2295" y="705"/>
                        <a:pt x="2217" y="574"/>
                      </a:cubicBezTo>
                      <a:cubicBezTo>
                        <a:pt x="2191" y="496"/>
                        <a:pt x="2165" y="418"/>
                        <a:pt x="2139" y="366"/>
                      </a:cubicBezTo>
                      <a:cubicBezTo>
                        <a:pt x="2086" y="287"/>
                        <a:pt x="2034" y="235"/>
                        <a:pt x="1956" y="183"/>
                      </a:cubicBezTo>
                      <a:cubicBezTo>
                        <a:pt x="1930" y="157"/>
                        <a:pt x="1904" y="157"/>
                        <a:pt x="1878" y="131"/>
                      </a:cubicBezTo>
                      <a:cubicBezTo>
                        <a:pt x="1774" y="79"/>
                        <a:pt x="1643" y="53"/>
                        <a:pt x="1539" y="53"/>
                      </a:cubicBezTo>
                      <a:cubicBezTo>
                        <a:pt x="1383" y="53"/>
                        <a:pt x="1252" y="79"/>
                        <a:pt x="1122" y="105"/>
                      </a:cubicBezTo>
                      <a:cubicBezTo>
                        <a:pt x="1044" y="131"/>
                        <a:pt x="965" y="157"/>
                        <a:pt x="913" y="209"/>
                      </a:cubicBezTo>
                      <a:cubicBezTo>
                        <a:pt x="835" y="235"/>
                        <a:pt x="757" y="313"/>
                        <a:pt x="679" y="366"/>
                      </a:cubicBezTo>
                      <a:cubicBezTo>
                        <a:pt x="574" y="496"/>
                        <a:pt x="444" y="626"/>
                        <a:pt x="366" y="757"/>
                      </a:cubicBezTo>
                      <a:cubicBezTo>
                        <a:pt x="287" y="861"/>
                        <a:pt x="235" y="965"/>
                        <a:pt x="183" y="1096"/>
                      </a:cubicBezTo>
                      <a:cubicBezTo>
                        <a:pt x="131" y="1200"/>
                        <a:pt x="79" y="1304"/>
                        <a:pt x="53" y="1409"/>
                      </a:cubicBezTo>
                      <a:cubicBezTo>
                        <a:pt x="27" y="1539"/>
                        <a:pt x="1" y="1695"/>
                        <a:pt x="1" y="1878"/>
                      </a:cubicBezTo>
                      <a:cubicBezTo>
                        <a:pt x="1" y="2008"/>
                        <a:pt x="27" y="2139"/>
                        <a:pt x="53" y="2269"/>
                      </a:cubicBezTo>
                      <a:cubicBezTo>
                        <a:pt x="79" y="2347"/>
                        <a:pt x="105" y="2425"/>
                        <a:pt x="131" y="2477"/>
                      </a:cubicBezTo>
                      <a:cubicBezTo>
                        <a:pt x="157" y="2530"/>
                        <a:pt x="157" y="2556"/>
                        <a:pt x="183" y="2582"/>
                      </a:cubicBezTo>
                      <a:cubicBezTo>
                        <a:pt x="209" y="2608"/>
                        <a:pt x="235" y="2634"/>
                        <a:pt x="261" y="2686"/>
                      </a:cubicBezTo>
                      <a:lnTo>
                        <a:pt x="287" y="2686"/>
                      </a:lnTo>
                      <a:cubicBezTo>
                        <a:pt x="340" y="2764"/>
                        <a:pt x="392" y="2816"/>
                        <a:pt x="470" y="2842"/>
                      </a:cubicBezTo>
                      <a:cubicBezTo>
                        <a:pt x="522" y="2895"/>
                        <a:pt x="574" y="2921"/>
                        <a:pt x="626" y="2947"/>
                      </a:cubicBezTo>
                      <a:lnTo>
                        <a:pt x="679" y="2973"/>
                      </a:lnTo>
                      <a:cubicBezTo>
                        <a:pt x="809" y="3025"/>
                        <a:pt x="939" y="3051"/>
                        <a:pt x="1070" y="3051"/>
                      </a:cubicBezTo>
                      <a:cubicBezTo>
                        <a:pt x="887" y="3260"/>
                        <a:pt x="757" y="3468"/>
                        <a:pt x="652" y="3703"/>
                      </a:cubicBezTo>
                      <a:cubicBezTo>
                        <a:pt x="548" y="3938"/>
                        <a:pt x="470" y="4198"/>
                        <a:pt x="392" y="4459"/>
                      </a:cubicBezTo>
                      <a:cubicBezTo>
                        <a:pt x="366" y="4563"/>
                        <a:pt x="340" y="4641"/>
                        <a:pt x="340" y="4746"/>
                      </a:cubicBezTo>
                      <a:cubicBezTo>
                        <a:pt x="287" y="4928"/>
                        <a:pt x="287" y="5111"/>
                        <a:pt x="314" y="5267"/>
                      </a:cubicBezTo>
                      <a:cubicBezTo>
                        <a:pt x="340" y="5345"/>
                        <a:pt x="366" y="5424"/>
                        <a:pt x="418" y="5476"/>
                      </a:cubicBezTo>
                      <a:cubicBezTo>
                        <a:pt x="470" y="5528"/>
                        <a:pt x="496" y="5554"/>
                        <a:pt x="522" y="5580"/>
                      </a:cubicBezTo>
                      <a:cubicBezTo>
                        <a:pt x="574" y="5580"/>
                        <a:pt x="600" y="5606"/>
                        <a:pt x="652" y="5606"/>
                      </a:cubicBezTo>
                      <a:cubicBezTo>
                        <a:pt x="731" y="5606"/>
                        <a:pt x="835" y="5606"/>
                        <a:pt x="913" y="5580"/>
                      </a:cubicBezTo>
                      <a:lnTo>
                        <a:pt x="1018" y="5528"/>
                      </a:lnTo>
                      <a:cubicBezTo>
                        <a:pt x="1070" y="5502"/>
                        <a:pt x="1122" y="5476"/>
                        <a:pt x="1174" y="5450"/>
                      </a:cubicBezTo>
                      <a:cubicBezTo>
                        <a:pt x="1278" y="5371"/>
                        <a:pt x="1356" y="5293"/>
                        <a:pt x="1461" y="5215"/>
                      </a:cubicBezTo>
                      <a:cubicBezTo>
                        <a:pt x="1539" y="5137"/>
                        <a:pt x="1643" y="5033"/>
                        <a:pt x="1721" y="4954"/>
                      </a:cubicBezTo>
                      <a:cubicBezTo>
                        <a:pt x="1852" y="4798"/>
                        <a:pt x="1982" y="4641"/>
                        <a:pt x="2086" y="4459"/>
                      </a:cubicBezTo>
                      <a:lnTo>
                        <a:pt x="2139" y="4511"/>
                      </a:lnTo>
                      <a:cubicBezTo>
                        <a:pt x="2217" y="4589"/>
                        <a:pt x="2321" y="4668"/>
                        <a:pt x="2425" y="4720"/>
                      </a:cubicBezTo>
                      <a:cubicBezTo>
                        <a:pt x="2582" y="4798"/>
                        <a:pt x="2738" y="4850"/>
                        <a:pt x="2921" y="4876"/>
                      </a:cubicBezTo>
                      <a:cubicBezTo>
                        <a:pt x="3077" y="4928"/>
                        <a:pt x="3260" y="4954"/>
                        <a:pt x="3442" y="4954"/>
                      </a:cubicBezTo>
                      <a:cubicBezTo>
                        <a:pt x="3625" y="4954"/>
                        <a:pt x="3807" y="4928"/>
                        <a:pt x="3938" y="4850"/>
                      </a:cubicBezTo>
                      <a:cubicBezTo>
                        <a:pt x="4094" y="4746"/>
                        <a:pt x="4224" y="4641"/>
                        <a:pt x="4329" y="4511"/>
                      </a:cubicBezTo>
                      <a:cubicBezTo>
                        <a:pt x="4459" y="4407"/>
                        <a:pt x="4537" y="4250"/>
                        <a:pt x="4615" y="4120"/>
                      </a:cubicBezTo>
                      <a:cubicBezTo>
                        <a:pt x="4642" y="4042"/>
                        <a:pt x="4668" y="3938"/>
                        <a:pt x="4694" y="3859"/>
                      </a:cubicBezTo>
                      <a:cubicBezTo>
                        <a:pt x="4720" y="3755"/>
                        <a:pt x="4720" y="3677"/>
                        <a:pt x="4746" y="3572"/>
                      </a:cubicBezTo>
                      <a:cubicBezTo>
                        <a:pt x="4746" y="3416"/>
                        <a:pt x="4746" y="3260"/>
                        <a:pt x="4746" y="3103"/>
                      </a:cubicBezTo>
                      <a:cubicBezTo>
                        <a:pt x="4720" y="3025"/>
                        <a:pt x="4720" y="2947"/>
                        <a:pt x="4694" y="2869"/>
                      </a:cubicBezTo>
                      <a:cubicBezTo>
                        <a:pt x="4668" y="2790"/>
                        <a:pt x="4642" y="2712"/>
                        <a:pt x="4589" y="2660"/>
                      </a:cubicBezTo>
                      <a:cubicBezTo>
                        <a:pt x="4485" y="2530"/>
                        <a:pt x="4381" y="2451"/>
                        <a:pt x="4250" y="2373"/>
                      </a:cubicBezTo>
                      <a:lnTo>
                        <a:pt x="4172" y="2321"/>
                      </a:lnTo>
                      <a:lnTo>
                        <a:pt x="4094" y="2295"/>
                      </a:lnTo>
                      <a:cubicBezTo>
                        <a:pt x="3990" y="2243"/>
                        <a:pt x="3885" y="2217"/>
                        <a:pt x="3781" y="2191"/>
                      </a:cubicBezTo>
                      <a:cubicBezTo>
                        <a:pt x="3912" y="2086"/>
                        <a:pt x="4042" y="1982"/>
                        <a:pt x="4146" y="1852"/>
                      </a:cubicBezTo>
                      <a:cubicBezTo>
                        <a:pt x="4250" y="1721"/>
                        <a:pt x="4381" y="1591"/>
                        <a:pt x="4459" y="1435"/>
                      </a:cubicBezTo>
                      <a:cubicBezTo>
                        <a:pt x="4537" y="1304"/>
                        <a:pt x="4589" y="1148"/>
                        <a:pt x="4615" y="991"/>
                      </a:cubicBezTo>
                      <a:cubicBezTo>
                        <a:pt x="4642" y="835"/>
                        <a:pt x="4642" y="678"/>
                        <a:pt x="4615" y="496"/>
                      </a:cubicBezTo>
                      <a:cubicBezTo>
                        <a:pt x="4589" y="418"/>
                        <a:pt x="4589" y="340"/>
                        <a:pt x="4563" y="287"/>
                      </a:cubicBezTo>
                      <a:cubicBezTo>
                        <a:pt x="4537" y="209"/>
                        <a:pt x="4485" y="157"/>
                        <a:pt x="4433" y="105"/>
                      </a:cubicBezTo>
                      <a:cubicBezTo>
                        <a:pt x="4407" y="79"/>
                        <a:pt x="4381" y="79"/>
                        <a:pt x="4355" y="53"/>
                      </a:cubicBezTo>
                      <a:lnTo>
                        <a:pt x="4329" y="79"/>
                      </a:lnTo>
                      <a:cubicBezTo>
                        <a:pt x="4277" y="53"/>
                        <a:pt x="4250" y="53"/>
                        <a:pt x="4198" y="27"/>
                      </a:cubicBezTo>
                      <a:cubicBezTo>
                        <a:pt x="4120" y="1"/>
                        <a:pt x="4042" y="1"/>
                        <a:pt x="39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2" name="Google Shape;6042;p8"/>
              <p:cNvSpPr/>
              <p:nvPr/>
            </p:nvSpPr>
            <p:spPr>
              <a:xfrm>
                <a:off x="4573725" y="385025"/>
                <a:ext cx="30025" cy="37200"/>
              </a:xfrm>
              <a:custGeom>
                <a:avLst/>
                <a:gdLst/>
                <a:ahLst/>
                <a:cxnLst/>
                <a:rect l="l" t="t" r="r" b="b"/>
                <a:pathLst>
                  <a:path w="1201" h="1488" extrusionOk="0">
                    <a:moveTo>
                      <a:pt x="626" y="1"/>
                    </a:moveTo>
                    <a:lnTo>
                      <a:pt x="522" y="27"/>
                    </a:lnTo>
                    <a:cubicBezTo>
                      <a:pt x="470" y="53"/>
                      <a:pt x="418" y="53"/>
                      <a:pt x="392" y="105"/>
                    </a:cubicBezTo>
                    <a:cubicBezTo>
                      <a:pt x="314" y="131"/>
                      <a:pt x="261" y="183"/>
                      <a:pt x="209" y="236"/>
                    </a:cubicBezTo>
                    <a:cubicBezTo>
                      <a:pt x="157" y="288"/>
                      <a:pt x="105" y="366"/>
                      <a:pt x="79" y="444"/>
                    </a:cubicBezTo>
                    <a:cubicBezTo>
                      <a:pt x="27" y="522"/>
                      <a:pt x="1" y="601"/>
                      <a:pt x="27" y="705"/>
                    </a:cubicBezTo>
                    <a:cubicBezTo>
                      <a:pt x="27" y="783"/>
                      <a:pt x="27" y="835"/>
                      <a:pt x="53" y="913"/>
                    </a:cubicBezTo>
                    <a:cubicBezTo>
                      <a:pt x="1" y="992"/>
                      <a:pt x="1" y="1070"/>
                      <a:pt x="1" y="1148"/>
                    </a:cubicBezTo>
                    <a:cubicBezTo>
                      <a:pt x="1" y="1252"/>
                      <a:pt x="53" y="1331"/>
                      <a:pt x="105" y="1383"/>
                    </a:cubicBezTo>
                    <a:cubicBezTo>
                      <a:pt x="183" y="1461"/>
                      <a:pt x="288" y="1487"/>
                      <a:pt x="392" y="1487"/>
                    </a:cubicBezTo>
                    <a:cubicBezTo>
                      <a:pt x="470" y="1461"/>
                      <a:pt x="548" y="1435"/>
                      <a:pt x="626" y="1357"/>
                    </a:cubicBezTo>
                    <a:lnTo>
                      <a:pt x="913" y="1096"/>
                    </a:lnTo>
                    <a:cubicBezTo>
                      <a:pt x="991" y="992"/>
                      <a:pt x="1070" y="887"/>
                      <a:pt x="1122" y="783"/>
                    </a:cubicBezTo>
                    <a:cubicBezTo>
                      <a:pt x="1174" y="679"/>
                      <a:pt x="1200" y="601"/>
                      <a:pt x="1200" y="496"/>
                    </a:cubicBezTo>
                    <a:cubicBezTo>
                      <a:pt x="1200" y="470"/>
                      <a:pt x="1200" y="470"/>
                      <a:pt x="1200" y="444"/>
                    </a:cubicBezTo>
                    <a:cubicBezTo>
                      <a:pt x="1174" y="366"/>
                      <a:pt x="1148" y="314"/>
                      <a:pt x="1122" y="262"/>
                    </a:cubicBezTo>
                    <a:cubicBezTo>
                      <a:pt x="1122" y="236"/>
                      <a:pt x="1096" y="210"/>
                      <a:pt x="1096" y="183"/>
                    </a:cubicBezTo>
                    <a:cubicBezTo>
                      <a:pt x="1070" y="157"/>
                      <a:pt x="1018" y="131"/>
                      <a:pt x="991" y="105"/>
                    </a:cubicBezTo>
                    <a:cubicBezTo>
                      <a:pt x="965" y="79"/>
                      <a:pt x="939" y="53"/>
                      <a:pt x="913" y="53"/>
                    </a:cubicBezTo>
                    <a:cubicBezTo>
                      <a:pt x="887" y="27"/>
                      <a:pt x="887" y="27"/>
                      <a:pt x="861" y="27"/>
                    </a:cubicBezTo>
                    <a:lnTo>
                      <a:pt x="7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2164675" y="1425950"/>
                <a:ext cx="24800" cy="26425"/>
              </a:xfrm>
              <a:custGeom>
                <a:avLst/>
                <a:gdLst/>
                <a:ahLst/>
                <a:cxnLst/>
                <a:rect l="l" t="t" r="r" b="b"/>
                <a:pathLst>
                  <a:path w="992" h="1057" extrusionOk="0">
                    <a:moveTo>
                      <a:pt x="548" y="1"/>
                    </a:moveTo>
                    <a:cubicBezTo>
                      <a:pt x="470" y="1"/>
                      <a:pt x="391" y="27"/>
                      <a:pt x="313" y="79"/>
                    </a:cubicBezTo>
                    <a:cubicBezTo>
                      <a:pt x="131" y="183"/>
                      <a:pt x="0" y="418"/>
                      <a:pt x="26" y="627"/>
                    </a:cubicBezTo>
                    <a:cubicBezTo>
                      <a:pt x="26" y="731"/>
                      <a:pt x="79" y="835"/>
                      <a:pt x="157" y="887"/>
                    </a:cubicBezTo>
                    <a:lnTo>
                      <a:pt x="209" y="940"/>
                    </a:lnTo>
                    <a:cubicBezTo>
                      <a:pt x="270" y="1016"/>
                      <a:pt x="366" y="1056"/>
                      <a:pt x="466" y="1056"/>
                    </a:cubicBezTo>
                    <a:cubicBezTo>
                      <a:pt x="539" y="1056"/>
                      <a:pt x="613" y="1035"/>
                      <a:pt x="678" y="992"/>
                    </a:cubicBezTo>
                    <a:cubicBezTo>
                      <a:pt x="730" y="940"/>
                      <a:pt x="809" y="887"/>
                      <a:pt x="861" y="809"/>
                    </a:cubicBezTo>
                    <a:cubicBezTo>
                      <a:pt x="965" y="705"/>
                      <a:pt x="991" y="575"/>
                      <a:pt x="991" y="444"/>
                    </a:cubicBezTo>
                    <a:cubicBezTo>
                      <a:pt x="991" y="366"/>
                      <a:pt x="965" y="288"/>
                      <a:pt x="913" y="236"/>
                    </a:cubicBezTo>
                    <a:cubicBezTo>
                      <a:pt x="887" y="183"/>
                      <a:pt x="861" y="131"/>
                      <a:pt x="809" y="105"/>
                    </a:cubicBezTo>
                    <a:cubicBezTo>
                      <a:pt x="782" y="79"/>
                      <a:pt x="756" y="53"/>
                      <a:pt x="730" y="53"/>
                    </a:cubicBezTo>
                    <a:cubicBezTo>
                      <a:pt x="704" y="27"/>
                      <a:pt x="678" y="27"/>
                      <a:pt x="652" y="27"/>
                    </a:cubicBezTo>
                    <a:lnTo>
                      <a:pt x="6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2711525" y="1579125"/>
                <a:ext cx="30025" cy="34225"/>
              </a:xfrm>
              <a:custGeom>
                <a:avLst/>
                <a:gdLst/>
                <a:ahLst/>
                <a:cxnLst/>
                <a:rect l="l" t="t" r="r" b="b"/>
                <a:pathLst>
                  <a:path w="1201" h="1369" extrusionOk="0">
                    <a:moveTo>
                      <a:pt x="627" y="1"/>
                    </a:moveTo>
                    <a:cubicBezTo>
                      <a:pt x="522" y="1"/>
                      <a:pt x="444" y="27"/>
                      <a:pt x="366" y="79"/>
                    </a:cubicBezTo>
                    <a:cubicBezTo>
                      <a:pt x="288" y="131"/>
                      <a:pt x="235" y="157"/>
                      <a:pt x="183" y="236"/>
                    </a:cubicBezTo>
                    <a:cubicBezTo>
                      <a:pt x="105" y="314"/>
                      <a:pt x="53" y="392"/>
                      <a:pt x="27" y="522"/>
                    </a:cubicBezTo>
                    <a:cubicBezTo>
                      <a:pt x="1" y="574"/>
                      <a:pt x="1" y="653"/>
                      <a:pt x="1" y="731"/>
                    </a:cubicBezTo>
                    <a:cubicBezTo>
                      <a:pt x="1" y="809"/>
                      <a:pt x="1" y="887"/>
                      <a:pt x="27" y="966"/>
                    </a:cubicBezTo>
                    <a:lnTo>
                      <a:pt x="53" y="1018"/>
                    </a:lnTo>
                    <a:cubicBezTo>
                      <a:pt x="79" y="1044"/>
                      <a:pt x="105" y="1096"/>
                      <a:pt x="131" y="1148"/>
                    </a:cubicBezTo>
                    <a:cubicBezTo>
                      <a:pt x="183" y="1200"/>
                      <a:pt x="235" y="1252"/>
                      <a:pt x="314" y="1305"/>
                    </a:cubicBezTo>
                    <a:cubicBezTo>
                      <a:pt x="366" y="1331"/>
                      <a:pt x="418" y="1357"/>
                      <a:pt x="496" y="1357"/>
                    </a:cubicBezTo>
                    <a:cubicBezTo>
                      <a:pt x="522" y="1365"/>
                      <a:pt x="548" y="1368"/>
                      <a:pt x="575" y="1368"/>
                    </a:cubicBezTo>
                    <a:cubicBezTo>
                      <a:pt x="629" y="1368"/>
                      <a:pt x="687" y="1357"/>
                      <a:pt x="757" y="1357"/>
                    </a:cubicBezTo>
                    <a:cubicBezTo>
                      <a:pt x="809" y="1331"/>
                      <a:pt x="887" y="1305"/>
                      <a:pt x="939" y="1278"/>
                    </a:cubicBezTo>
                    <a:cubicBezTo>
                      <a:pt x="1018" y="1226"/>
                      <a:pt x="1070" y="1174"/>
                      <a:pt x="1122" y="1096"/>
                    </a:cubicBezTo>
                    <a:lnTo>
                      <a:pt x="1122" y="1044"/>
                    </a:lnTo>
                    <a:cubicBezTo>
                      <a:pt x="1148" y="992"/>
                      <a:pt x="1174" y="940"/>
                      <a:pt x="1174" y="887"/>
                    </a:cubicBezTo>
                    <a:cubicBezTo>
                      <a:pt x="1174" y="861"/>
                      <a:pt x="1174" y="835"/>
                      <a:pt x="1174" y="809"/>
                    </a:cubicBezTo>
                    <a:cubicBezTo>
                      <a:pt x="1200" y="731"/>
                      <a:pt x="1200" y="627"/>
                      <a:pt x="1200" y="548"/>
                    </a:cubicBezTo>
                    <a:cubicBezTo>
                      <a:pt x="1200" y="444"/>
                      <a:pt x="1148" y="366"/>
                      <a:pt x="1122" y="288"/>
                    </a:cubicBezTo>
                    <a:cubicBezTo>
                      <a:pt x="1070" y="236"/>
                      <a:pt x="1044" y="183"/>
                      <a:pt x="1018" y="157"/>
                    </a:cubicBezTo>
                    <a:cubicBezTo>
                      <a:pt x="965" y="105"/>
                      <a:pt x="939" y="79"/>
                      <a:pt x="887" y="53"/>
                    </a:cubicBezTo>
                    <a:cubicBezTo>
                      <a:pt x="783" y="27"/>
                      <a:pt x="705"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2141200" y="652275"/>
                <a:ext cx="30025" cy="34650"/>
              </a:xfrm>
              <a:custGeom>
                <a:avLst/>
                <a:gdLst/>
                <a:ahLst/>
                <a:cxnLst/>
                <a:rect l="l" t="t" r="r" b="b"/>
                <a:pathLst>
                  <a:path w="1201" h="1386" extrusionOk="0">
                    <a:moveTo>
                      <a:pt x="626" y="0"/>
                    </a:moveTo>
                    <a:cubicBezTo>
                      <a:pt x="548" y="27"/>
                      <a:pt x="470" y="79"/>
                      <a:pt x="418" y="105"/>
                    </a:cubicBezTo>
                    <a:cubicBezTo>
                      <a:pt x="314" y="183"/>
                      <a:pt x="235" y="287"/>
                      <a:pt x="183" y="418"/>
                    </a:cubicBezTo>
                    <a:cubicBezTo>
                      <a:pt x="131" y="496"/>
                      <a:pt x="105" y="626"/>
                      <a:pt x="105" y="731"/>
                    </a:cubicBezTo>
                    <a:cubicBezTo>
                      <a:pt x="105" y="757"/>
                      <a:pt x="105" y="783"/>
                      <a:pt x="105" y="809"/>
                    </a:cubicBezTo>
                    <a:cubicBezTo>
                      <a:pt x="53" y="887"/>
                      <a:pt x="1" y="965"/>
                      <a:pt x="27" y="1043"/>
                    </a:cubicBezTo>
                    <a:cubicBezTo>
                      <a:pt x="27" y="1237"/>
                      <a:pt x="161" y="1385"/>
                      <a:pt x="347" y="1385"/>
                    </a:cubicBezTo>
                    <a:cubicBezTo>
                      <a:pt x="361" y="1385"/>
                      <a:pt x="377" y="1384"/>
                      <a:pt x="392" y="1382"/>
                    </a:cubicBezTo>
                    <a:cubicBezTo>
                      <a:pt x="470" y="1382"/>
                      <a:pt x="548" y="1330"/>
                      <a:pt x="600" y="1278"/>
                    </a:cubicBezTo>
                    <a:lnTo>
                      <a:pt x="653" y="1226"/>
                    </a:lnTo>
                    <a:lnTo>
                      <a:pt x="731" y="1200"/>
                    </a:lnTo>
                    <a:cubicBezTo>
                      <a:pt x="861" y="1148"/>
                      <a:pt x="939" y="1043"/>
                      <a:pt x="965" y="913"/>
                    </a:cubicBezTo>
                    <a:lnTo>
                      <a:pt x="1044" y="783"/>
                    </a:lnTo>
                    <a:cubicBezTo>
                      <a:pt x="1070" y="731"/>
                      <a:pt x="1096" y="678"/>
                      <a:pt x="1122" y="626"/>
                    </a:cubicBezTo>
                    <a:cubicBezTo>
                      <a:pt x="1174" y="522"/>
                      <a:pt x="1200" y="392"/>
                      <a:pt x="1148" y="261"/>
                    </a:cubicBezTo>
                    <a:cubicBezTo>
                      <a:pt x="1148" y="235"/>
                      <a:pt x="1122" y="209"/>
                      <a:pt x="1096" y="183"/>
                    </a:cubicBezTo>
                    <a:lnTo>
                      <a:pt x="1044" y="105"/>
                    </a:lnTo>
                    <a:cubicBezTo>
                      <a:pt x="1018" y="79"/>
                      <a:pt x="991" y="53"/>
                      <a:pt x="939" y="27"/>
                    </a:cubicBezTo>
                    <a:cubicBezTo>
                      <a:pt x="887" y="14"/>
                      <a:pt x="835" y="7"/>
                      <a:pt x="783" y="7"/>
                    </a:cubicBezTo>
                    <a:cubicBezTo>
                      <a:pt x="731" y="7"/>
                      <a:pt x="679" y="14"/>
                      <a:pt x="626" y="27"/>
                    </a:cubicBezTo>
                    <a:lnTo>
                      <a:pt x="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2010200" y="234475"/>
                <a:ext cx="28700" cy="31150"/>
              </a:xfrm>
              <a:custGeom>
                <a:avLst/>
                <a:gdLst/>
                <a:ahLst/>
                <a:cxnLst/>
                <a:rect l="l" t="t" r="r" b="b"/>
                <a:pathLst>
                  <a:path w="1148" h="1246" extrusionOk="0">
                    <a:moveTo>
                      <a:pt x="522" y="0"/>
                    </a:moveTo>
                    <a:cubicBezTo>
                      <a:pt x="417" y="26"/>
                      <a:pt x="339" y="79"/>
                      <a:pt x="287" y="157"/>
                    </a:cubicBezTo>
                    <a:cubicBezTo>
                      <a:pt x="261" y="183"/>
                      <a:pt x="235" y="183"/>
                      <a:pt x="235" y="235"/>
                    </a:cubicBezTo>
                    <a:cubicBezTo>
                      <a:pt x="209" y="235"/>
                      <a:pt x="183" y="235"/>
                      <a:pt x="183" y="261"/>
                    </a:cubicBezTo>
                    <a:cubicBezTo>
                      <a:pt x="131" y="287"/>
                      <a:pt x="78" y="339"/>
                      <a:pt x="52" y="391"/>
                    </a:cubicBezTo>
                    <a:cubicBezTo>
                      <a:pt x="26" y="444"/>
                      <a:pt x="0" y="496"/>
                      <a:pt x="0" y="548"/>
                    </a:cubicBezTo>
                    <a:cubicBezTo>
                      <a:pt x="0" y="600"/>
                      <a:pt x="0" y="652"/>
                      <a:pt x="0" y="730"/>
                    </a:cubicBezTo>
                    <a:cubicBezTo>
                      <a:pt x="0" y="756"/>
                      <a:pt x="26" y="809"/>
                      <a:pt x="52" y="861"/>
                    </a:cubicBezTo>
                    <a:cubicBezTo>
                      <a:pt x="52" y="913"/>
                      <a:pt x="78" y="939"/>
                      <a:pt x="105" y="991"/>
                    </a:cubicBezTo>
                    <a:cubicBezTo>
                      <a:pt x="131" y="1017"/>
                      <a:pt x="131" y="1043"/>
                      <a:pt x="157" y="1069"/>
                    </a:cubicBezTo>
                    <a:cubicBezTo>
                      <a:pt x="183" y="1095"/>
                      <a:pt x="209" y="1121"/>
                      <a:pt x="235" y="1147"/>
                    </a:cubicBezTo>
                    <a:cubicBezTo>
                      <a:pt x="287" y="1174"/>
                      <a:pt x="339" y="1226"/>
                      <a:pt x="391" y="1226"/>
                    </a:cubicBezTo>
                    <a:cubicBezTo>
                      <a:pt x="430" y="1239"/>
                      <a:pt x="470" y="1245"/>
                      <a:pt x="509" y="1245"/>
                    </a:cubicBezTo>
                    <a:cubicBezTo>
                      <a:pt x="548" y="1245"/>
                      <a:pt x="587" y="1239"/>
                      <a:pt x="626" y="1226"/>
                    </a:cubicBezTo>
                    <a:cubicBezTo>
                      <a:pt x="678" y="1226"/>
                      <a:pt x="756" y="1200"/>
                      <a:pt x="808" y="1174"/>
                    </a:cubicBezTo>
                    <a:cubicBezTo>
                      <a:pt x="861" y="1147"/>
                      <a:pt x="913" y="1095"/>
                      <a:pt x="939" y="1017"/>
                    </a:cubicBezTo>
                    <a:cubicBezTo>
                      <a:pt x="965" y="1017"/>
                      <a:pt x="965" y="991"/>
                      <a:pt x="991" y="965"/>
                    </a:cubicBezTo>
                    <a:cubicBezTo>
                      <a:pt x="1017" y="913"/>
                      <a:pt x="1043" y="861"/>
                      <a:pt x="1069" y="809"/>
                    </a:cubicBezTo>
                    <a:cubicBezTo>
                      <a:pt x="1095" y="782"/>
                      <a:pt x="1095" y="730"/>
                      <a:pt x="1121" y="678"/>
                    </a:cubicBezTo>
                    <a:cubicBezTo>
                      <a:pt x="1147" y="574"/>
                      <a:pt x="1121" y="444"/>
                      <a:pt x="1095" y="339"/>
                    </a:cubicBezTo>
                    <a:cubicBezTo>
                      <a:pt x="1069" y="287"/>
                      <a:pt x="1043" y="261"/>
                      <a:pt x="1043" y="209"/>
                    </a:cubicBezTo>
                    <a:cubicBezTo>
                      <a:pt x="1017" y="183"/>
                      <a:pt x="965" y="131"/>
                      <a:pt x="939" y="105"/>
                    </a:cubicBezTo>
                    <a:cubicBezTo>
                      <a:pt x="913" y="79"/>
                      <a:pt x="887" y="52"/>
                      <a:pt x="835" y="52"/>
                    </a:cubicBezTo>
                    <a:lnTo>
                      <a:pt x="808" y="52"/>
                    </a:lnTo>
                    <a:lnTo>
                      <a:pt x="808" y="26"/>
                    </a:lnTo>
                    <a:cubicBezTo>
                      <a:pt x="756" y="0"/>
                      <a:pt x="704"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2657725" y="19600"/>
                <a:ext cx="31950" cy="30050"/>
              </a:xfrm>
              <a:custGeom>
                <a:avLst/>
                <a:gdLst/>
                <a:ahLst/>
                <a:cxnLst/>
                <a:rect l="l" t="t" r="r" b="b"/>
                <a:pathLst>
                  <a:path w="1278" h="1202" extrusionOk="0">
                    <a:moveTo>
                      <a:pt x="891" y="0"/>
                    </a:moveTo>
                    <a:cubicBezTo>
                      <a:pt x="852" y="0"/>
                      <a:pt x="815" y="7"/>
                      <a:pt x="782" y="18"/>
                    </a:cubicBezTo>
                    <a:lnTo>
                      <a:pt x="782" y="44"/>
                    </a:lnTo>
                    <a:lnTo>
                      <a:pt x="626" y="96"/>
                    </a:lnTo>
                    <a:cubicBezTo>
                      <a:pt x="600" y="122"/>
                      <a:pt x="548" y="148"/>
                      <a:pt x="522" y="200"/>
                    </a:cubicBezTo>
                    <a:lnTo>
                      <a:pt x="470" y="252"/>
                    </a:lnTo>
                    <a:cubicBezTo>
                      <a:pt x="417" y="278"/>
                      <a:pt x="365" y="330"/>
                      <a:pt x="339" y="383"/>
                    </a:cubicBezTo>
                    <a:lnTo>
                      <a:pt x="183" y="461"/>
                    </a:lnTo>
                    <a:cubicBezTo>
                      <a:pt x="79" y="513"/>
                      <a:pt x="26" y="617"/>
                      <a:pt x="26" y="722"/>
                    </a:cubicBezTo>
                    <a:cubicBezTo>
                      <a:pt x="0" y="800"/>
                      <a:pt x="26" y="904"/>
                      <a:pt x="79" y="982"/>
                    </a:cubicBezTo>
                    <a:cubicBezTo>
                      <a:pt x="131" y="1061"/>
                      <a:pt x="209" y="1139"/>
                      <a:pt x="313" y="1139"/>
                    </a:cubicBezTo>
                    <a:lnTo>
                      <a:pt x="444" y="1139"/>
                    </a:lnTo>
                    <a:cubicBezTo>
                      <a:pt x="470" y="1165"/>
                      <a:pt x="522" y="1191"/>
                      <a:pt x="548" y="1191"/>
                    </a:cubicBezTo>
                    <a:cubicBezTo>
                      <a:pt x="578" y="1198"/>
                      <a:pt x="607" y="1202"/>
                      <a:pt x="633" y="1202"/>
                    </a:cubicBezTo>
                    <a:cubicBezTo>
                      <a:pt x="698" y="1202"/>
                      <a:pt x="753" y="1183"/>
                      <a:pt x="809" y="1165"/>
                    </a:cubicBezTo>
                    <a:cubicBezTo>
                      <a:pt x="991" y="1113"/>
                      <a:pt x="1095" y="956"/>
                      <a:pt x="1069" y="774"/>
                    </a:cubicBezTo>
                    <a:cubicBezTo>
                      <a:pt x="1095" y="748"/>
                      <a:pt x="1121" y="722"/>
                      <a:pt x="1147" y="695"/>
                    </a:cubicBezTo>
                    <a:cubicBezTo>
                      <a:pt x="1200" y="669"/>
                      <a:pt x="1226" y="617"/>
                      <a:pt x="1226" y="565"/>
                    </a:cubicBezTo>
                    <a:cubicBezTo>
                      <a:pt x="1252" y="513"/>
                      <a:pt x="1278" y="435"/>
                      <a:pt x="1278" y="357"/>
                    </a:cubicBezTo>
                    <a:cubicBezTo>
                      <a:pt x="1278" y="252"/>
                      <a:pt x="1226" y="174"/>
                      <a:pt x="1147" y="96"/>
                    </a:cubicBezTo>
                    <a:cubicBezTo>
                      <a:pt x="1121" y="70"/>
                      <a:pt x="1095" y="70"/>
                      <a:pt x="1069" y="44"/>
                    </a:cubicBezTo>
                    <a:cubicBezTo>
                      <a:pt x="1008" y="13"/>
                      <a:pt x="947" y="0"/>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3000925" y="409150"/>
                <a:ext cx="30025" cy="30500"/>
              </a:xfrm>
              <a:custGeom>
                <a:avLst/>
                <a:gdLst/>
                <a:ahLst/>
                <a:cxnLst/>
                <a:rect l="l" t="t" r="r" b="b"/>
                <a:pathLst>
                  <a:path w="1201" h="1220" extrusionOk="0">
                    <a:moveTo>
                      <a:pt x="731" y="1"/>
                    </a:moveTo>
                    <a:lnTo>
                      <a:pt x="731" y="27"/>
                    </a:lnTo>
                    <a:cubicBezTo>
                      <a:pt x="692" y="14"/>
                      <a:pt x="659" y="7"/>
                      <a:pt x="627" y="7"/>
                    </a:cubicBezTo>
                    <a:cubicBezTo>
                      <a:pt x="594" y="7"/>
                      <a:pt x="561" y="14"/>
                      <a:pt x="522" y="27"/>
                    </a:cubicBezTo>
                    <a:cubicBezTo>
                      <a:pt x="470" y="27"/>
                      <a:pt x="444" y="53"/>
                      <a:pt x="392" y="79"/>
                    </a:cubicBezTo>
                    <a:cubicBezTo>
                      <a:pt x="366" y="79"/>
                      <a:pt x="340" y="105"/>
                      <a:pt x="314" y="131"/>
                    </a:cubicBezTo>
                    <a:lnTo>
                      <a:pt x="288" y="157"/>
                    </a:lnTo>
                    <a:lnTo>
                      <a:pt x="262" y="157"/>
                    </a:lnTo>
                    <a:cubicBezTo>
                      <a:pt x="157" y="183"/>
                      <a:pt x="79" y="261"/>
                      <a:pt x="53" y="340"/>
                    </a:cubicBezTo>
                    <a:cubicBezTo>
                      <a:pt x="1" y="444"/>
                      <a:pt x="1" y="522"/>
                      <a:pt x="27" y="626"/>
                    </a:cubicBezTo>
                    <a:cubicBezTo>
                      <a:pt x="27" y="705"/>
                      <a:pt x="27" y="783"/>
                      <a:pt x="53" y="861"/>
                    </a:cubicBezTo>
                    <a:cubicBezTo>
                      <a:pt x="79" y="939"/>
                      <a:pt x="131" y="1017"/>
                      <a:pt x="209" y="1096"/>
                    </a:cubicBezTo>
                    <a:cubicBezTo>
                      <a:pt x="288" y="1148"/>
                      <a:pt x="340" y="1174"/>
                      <a:pt x="418" y="1200"/>
                    </a:cubicBezTo>
                    <a:cubicBezTo>
                      <a:pt x="457" y="1213"/>
                      <a:pt x="496" y="1219"/>
                      <a:pt x="535" y="1219"/>
                    </a:cubicBezTo>
                    <a:cubicBezTo>
                      <a:pt x="574" y="1219"/>
                      <a:pt x="614" y="1213"/>
                      <a:pt x="653" y="1200"/>
                    </a:cubicBezTo>
                    <a:lnTo>
                      <a:pt x="783" y="1122"/>
                    </a:lnTo>
                    <a:cubicBezTo>
                      <a:pt x="835" y="1096"/>
                      <a:pt x="887" y="1044"/>
                      <a:pt x="939" y="1017"/>
                    </a:cubicBezTo>
                    <a:cubicBezTo>
                      <a:pt x="992" y="965"/>
                      <a:pt x="1044" y="913"/>
                      <a:pt x="1096" y="861"/>
                    </a:cubicBezTo>
                    <a:cubicBezTo>
                      <a:pt x="1174" y="731"/>
                      <a:pt x="1200" y="574"/>
                      <a:pt x="1122" y="444"/>
                    </a:cubicBezTo>
                    <a:cubicBezTo>
                      <a:pt x="1096" y="392"/>
                      <a:pt x="1070" y="366"/>
                      <a:pt x="1018" y="340"/>
                    </a:cubicBezTo>
                    <a:cubicBezTo>
                      <a:pt x="1018" y="313"/>
                      <a:pt x="1018" y="287"/>
                      <a:pt x="1018" y="235"/>
                    </a:cubicBezTo>
                    <a:cubicBezTo>
                      <a:pt x="965" y="157"/>
                      <a:pt x="913" y="79"/>
                      <a:pt x="809" y="27"/>
                    </a:cubicBezTo>
                    <a:cubicBezTo>
                      <a:pt x="783" y="1"/>
                      <a:pt x="75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2884900" y="185100"/>
                <a:ext cx="26750" cy="31275"/>
              </a:xfrm>
              <a:custGeom>
                <a:avLst/>
                <a:gdLst/>
                <a:ahLst/>
                <a:cxnLst/>
                <a:rect l="l" t="t" r="r" b="b"/>
                <a:pathLst>
                  <a:path w="1070" h="1251" extrusionOk="0">
                    <a:moveTo>
                      <a:pt x="653" y="0"/>
                    </a:moveTo>
                    <a:cubicBezTo>
                      <a:pt x="620" y="0"/>
                      <a:pt x="588" y="7"/>
                      <a:pt x="548" y="20"/>
                    </a:cubicBezTo>
                    <a:cubicBezTo>
                      <a:pt x="496" y="46"/>
                      <a:pt x="470" y="72"/>
                      <a:pt x="418" y="98"/>
                    </a:cubicBezTo>
                    <a:cubicBezTo>
                      <a:pt x="366" y="150"/>
                      <a:pt x="288" y="202"/>
                      <a:pt x="236" y="255"/>
                    </a:cubicBezTo>
                    <a:cubicBezTo>
                      <a:pt x="210" y="281"/>
                      <a:pt x="183" y="307"/>
                      <a:pt x="183" y="333"/>
                    </a:cubicBezTo>
                    <a:cubicBezTo>
                      <a:pt x="131" y="385"/>
                      <a:pt x="105" y="411"/>
                      <a:pt x="79" y="463"/>
                    </a:cubicBezTo>
                    <a:cubicBezTo>
                      <a:pt x="53" y="515"/>
                      <a:pt x="53" y="567"/>
                      <a:pt x="27" y="620"/>
                    </a:cubicBezTo>
                    <a:cubicBezTo>
                      <a:pt x="27" y="672"/>
                      <a:pt x="1" y="724"/>
                      <a:pt x="1" y="776"/>
                    </a:cubicBezTo>
                    <a:cubicBezTo>
                      <a:pt x="1" y="880"/>
                      <a:pt x="27" y="985"/>
                      <a:pt x="79" y="1063"/>
                    </a:cubicBezTo>
                    <a:cubicBezTo>
                      <a:pt x="147" y="1176"/>
                      <a:pt x="275" y="1250"/>
                      <a:pt x="393" y="1250"/>
                    </a:cubicBezTo>
                    <a:cubicBezTo>
                      <a:pt x="410" y="1250"/>
                      <a:pt x="427" y="1249"/>
                      <a:pt x="444" y="1245"/>
                    </a:cubicBezTo>
                    <a:cubicBezTo>
                      <a:pt x="548" y="1245"/>
                      <a:pt x="653" y="1219"/>
                      <a:pt x="731" y="1167"/>
                    </a:cubicBezTo>
                    <a:cubicBezTo>
                      <a:pt x="809" y="1115"/>
                      <a:pt x="887" y="1063"/>
                      <a:pt x="966" y="985"/>
                    </a:cubicBezTo>
                    <a:cubicBezTo>
                      <a:pt x="992" y="959"/>
                      <a:pt x="1018" y="906"/>
                      <a:pt x="1018" y="854"/>
                    </a:cubicBezTo>
                    <a:cubicBezTo>
                      <a:pt x="1044" y="802"/>
                      <a:pt x="1018" y="724"/>
                      <a:pt x="992" y="646"/>
                    </a:cubicBezTo>
                    <a:cubicBezTo>
                      <a:pt x="1018" y="541"/>
                      <a:pt x="1044" y="463"/>
                      <a:pt x="1070" y="385"/>
                    </a:cubicBezTo>
                    <a:cubicBezTo>
                      <a:pt x="1070" y="255"/>
                      <a:pt x="1018" y="124"/>
                      <a:pt x="887" y="46"/>
                    </a:cubicBezTo>
                    <a:cubicBezTo>
                      <a:pt x="861" y="46"/>
                      <a:pt x="809" y="20"/>
                      <a:pt x="757" y="20"/>
                    </a:cubicBezTo>
                    <a:cubicBezTo>
                      <a:pt x="718" y="7"/>
                      <a:pt x="685" y="0"/>
                      <a:pt x="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3103275" y="1311900"/>
                <a:ext cx="38475" cy="40875"/>
              </a:xfrm>
              <a:custGeom>
                <a:avLst/>
                <a:gdLst/>
                <a:ahLst/>
                <a:cxnLst/>
                <a:rect l="l" t="t" r="r" b="b"/>
                <a:pathLst>
                  <a:path w="1539" h="1635" extrusionOk="0">
                    <a:moveTo>
                      <a:pt x="913" y="0"/>
                    </a:moveTo>
                    <a:cubicBezTo>
                      <a:pt x="782" y="0"/>
                      <a:pt x="678" y="26"/>
                      <a:pt x="574" y="53"/>
                    </a:cubicBezTo>
                    <a:cubicBezTo>
                      <a:pt x="417" y="105"/>
                      <a:pt x="287" y="183"/>
                      <a:pt x="183" y="313"/>
                    </a:cubicBezTo>
                    <a:cubicBezTo>
                      <a:pt x="130" y="365"/>
                      <a:pt x="104" y="418"/>
                      <a:pt x="78" y="470"/>
                    </a:cubicBezTo>
                    <a:cubicBezTo>
                      <a:pt x="26" y="522"/>
                      <a:pt x="26" y="600"/>
                      <a:pt x="0" y="652"/>
                    </a:cubicBezTo>
                    <a:lnTo>
                      <a:pt x="0" y="809"/>
                    </a:lnTo>
                    <a:lnTo>
                      <a:pt x="26" y="939"/>
                    </a:lnTo>
                    <a:cubicBezTo>
                      <a:pt x="52" y="965"/>
                      <a:pt x="78" y="1017"/>
                      <a:pt x="104" y="1043"/>
                    </a:cubicBezTo>
                    <a:cubicBezTo>
                      <a:pt x="130" y="1095"/>
                      <a:pt x="183" y="1148"/>
                      <a:pt x="235" y="1174"/>
                    </a:cubicBezTo>
                    <a:cubicBezTo>
                      <a:pt x="180" y="1430"/>
                      <a:pt x="395" y="1635"/>
                      <a:pt x="618" y="1635"/>
                    </a:cubicBezTo>
                    <a:cubicBezTo>
                      <a:pt x="713" y="1635"/>
                      <a:pt x="809" y="1598"/>
                      <a:pt x="887" y="1513"/>
                    </a:cubicBezTo>
                    <a:cubicBezTo>
                      <a:pt x="991" y="1356"/>
                      <a:pt x="1121" y="1226"/>
                      <a:pt x="1252" y="1069"/>
                    </a:cubicBezTo>
                    <a:cubicBezTo>
                      <a:pt x="1356" y="939"/>
                      <a:pt x="1460" y="783"/>
                      <a:pt x="1512" y="600"/>
                    </a:cubicBezTo>
                    <a:cubicBezTo>
                      <a:pt x="1538" y="522"/>
                      <a:pt x="1538" y="444"/>
                      <a:pt x="1512" y="365"/>
                    </a:cubicBezTo>
                    <a:cubicBezTo>
                      <a:pt x="1512" y="313"/>
                      <a:pt x="1486" y="261"/>
                      <a:pt x="1460" y="235"/>
                    </a:cubicBezTo>
                    <a:cubicBezTo>
                      <a:pt x="1434" y="209"/>
                      <a:pt x="1408" y="157"/>
                      <a:pt x="1382" y="131"/>
                    </a:cubicBezTo>
                    <a:cubicBezTo>
                      <a:pt x="1330" y="105"/>
                      <a:pt x="1304" y="105"/>
                      <a:pt x="1278" y="79"/>
                    </a:cubicBezTo>
                    <a:lnTo>
                      <a:pt x="1278" y="53"/>
                    </a:lnTo>
                    <a:lnTo>
                      <a:pt x="1147" y="26"/>
                    </a:lnTo>
                    <a:cubicBezTo>
                      <a:pt x="1069" y="0"/>
                      <a:pt x="991" y="0"/>
                      <a:pt x="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3498900" y="1635200"/>
                <a:ext cx="31975" cy="31550"/>
              </a:xfrm>
              <a:custGeom>
                <a:avLst/>
                <a:gdLst/>
                <a:ahLst/>
                <a:cxnLst/>
                <a:rect l="l" t="t" r="r" b="b"/>
                <a:pathLst>
                  <a:path w="1279" h="1262" extrusionOk="0">
                    <a:moveTo>
                      <a:pt x="992" y="0"/>
                    </a:moveTo>
                    <a:lnTo>
                      <a:pt x="966" y="26"/>
                    </a:lnTo>
                    <a:cubicBezTo>
                      <a:pt x="939" y="13"/>
                      <a:pt x="913" y="7"/>
                      <a:pt x="884" y="7"/>
                    </a:cubicBezTo>
                    <a:cubicBezTo>
                      <a:pt x="855" y="7"/>
                      <a:pt x="822" y="13"/>
                      <a:pt x="783" y="26"/>
                    </a:cubicBezTo>
                    <a:cubicBezTo>
                      <a:pt x="757" y="26"/>
                      <a:pt x="731" y="52"/>
                      <a:pt x="679" y="52"/>
                    </a:cubicBezTo>
                    <a:cubicBezTo>
                      <a:pt x="627" y="78"/>
                      <a:pt x="574" y="130"/>
                      <a:pt x="522" y="157"/>
                    </a:cubicBezTo>
                    <a:cubicBezTo>
                      <a:pt x="418" y="209"/>
                      <a:pt x="340" y="287"/>
                      <a:pt x="262" y="365"/>
                    </a:cubicBezTo>
                    <a:cubicBezTo>
                      <a:pt x="236" y="391"/>
                      <a:pt x="183" y="417"/>
                      <a:pt x="157" y="469"/>
                    </a:cubicBezTo>
                    <a:cubicBezTo>
                      <a:pt x="131" y="495"/>
                      <a:pt x="105" y="548"/>
                      <a:pt x="105" y="574"/>
                    </a:cubicBezTo>
                    <a:lnTo>
                      <a:pt x="105" y="600"/>
                    </a:lnTo>
                    <a:cubicBezTo>
                      <a:pt x="53" y="652"/>
                      <a:pt x="27" y="704"/>
                      <a:pt x="27" y="756"/>
                    </a:cubicBezTo>
                    <a:cubicBezTo>
                      <a:pt x="1" y="834"/>
                      <a:pt x="27" y="913"/>
                      <a:pt x="53" y="991"/>
                    </a:cubicBezTo>
                    <a:cubicBezTo>
                      <a:pt x="79" y="1043"/>
                      <a:pt x="105" y="1069"/>
                      <a:pt x="131" y="1095"/>
                    </a:cubicBezTo>
                    <a:lnTo>
                      <a:pt x="183" y="1173"/>
                    </a:lnTo>
                    <a:cubicBezTo>
                      <a:pt x="236" y="1199"/>
                      <a:pt x="288" y="1225"/>
                      <a:pt x="366" y="1252"/>
                    </a:cubicBezTo>
                    <a:cubicBezTo>
                      <a:pt x="387" y="1259"/>
                      <a:pt x="410" y="1262"/>
                      <a:pt x="433" y="1262"/>
                    </a:cubicBezTo>
                    <a:cubicBezTo>
                      <a:pt x="496" y="1262"/>
                      <a:pt x="562" y="1238"/>
                      <a:pt x="601" y="1199"/>
                    </a:cubicBezTo>
                    <a:cubicBezTo>
                      <a:pt x="679" y="1147"/>
                      <a:pt x="757" y="1069"/>
                      <a:pt x="757" y="991"/>
                    </a:cubicBezTo>
                    <a:lnTo>
                      <a:pt x="861" y="913"/>
                    </a:lnTo>
                    <a:cubicBezTo>
                      <a:pt x="939" y="860"/>
                      <a:pt x="1018" y="782"/>
                      <a:pt x="1096" y="730"/>
                    </a:cubicBezTo>
                    <a:cubicBezTo>
                      <a:pt x="1226" y="626"/>
                      <a:pt x="1278" y="469"/>
                      <a:pt x="1278" y="313"/>
                    </a:cubicBezTo>
                    <a:cubicBezTo>
                      <a:pt x="1252" y="235"/>
                      <a:pt x="1226" y="157"/>
                      <a:pt x="1148" y="78"/>
                    </a:cubicBezTo>
                    <a:cubicBezTo>
                      <a:pt x="1122" y="52"/>
                      <a:pt x="1096" y="52"/>
                      <a:pt x="1070" y="26"/>
                    </a:cubicBezTo>
                    <a:cubicBezTo>
                      <a:pt x="1044" y="26"/>
                      <a:pt x="1018" y="0"/>
                      <a:pt x="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1583275" y="1697775"/>
                <a:ext cx="31950" cy="33250"/>
              </a:xfrm>
              <a:custGeom>
                <a:avLst/>
                <a:gdLst/>
                <a:ahLst/>
                <a:cxnLst/>
                <a:rect l="l" t="t" r="r" b="b"/>
                <a:pathLst>
                  <a:path w="1278" h="1330" extrusionOk="0">
                    <a:moveTo>
                      <a:pt x="860" y="0"/>
                    </a:moveTo>
                    <a:cubicBezTo>
                      <a:pt x="808" y="0"/>
                      <a:pt x="756" y="0"/>
                      <a:pt x="704" y="26"/>
                    </a:cubicBezTo>
                    <a:cubicBezTo>
                      <a:pt x="600" y="52"/>
                      <a:pt x="495" y="104"/>
                      <a:pt x="417" y="156"/>
                    </a:cubicBezTo>
                    <a:cubicBezTo>
                      <a:pt x="365" y="209"/>
                      <a:pt x="313" y="261"/>
                      <a:pt x="261" y="313"/>
                    </a:cubicBezTo>
                    <a:cubicBezTo>
                      <a:pt x="183" y="365"/>
                      <a:pt x="130" y="443"/>
                      <a:pt x="104" y="521"/>
                    </a:cubicBezTo>
                    <a:cubicBezTo>
                      <a:pt x="52" y="574"/>
                      <a:pt x="26" y="652"/>
                      <a:pt x="26" y="730"/>
                    </a:cubicBezTo>
                    <a:cubicBezTo>
                      <a:pt x="0" y="782"/>
                      <a:pt x="0" y="860"/>
                      <a:pt x="0" y="913"/>
                    </a:cubicBezTo>
                    <a:cubicBezTo>
                      <a:pt x="0" y="991"/>
                      <a:pt x="26" y="1069"/>
                      <a:pt x="52" y="1147"/>
                    </a:cubicBezTo>
                    <a:cubicBezTo>
                      <a:pt x="104" y="1225"/>
                      <a:pt x="183" y="1278"/>
                      <a:pt x="261" y="1304"/>
                    </a:cubicBezTo>
                    <a:cubicBezTo>
                      <a:pt x="313" y="1330"/>
                      <a:pt x="365" y="1330"/>
                      <a:pt x="417" y="1330"/>
                    </a:cubicBezTo>
                    <a:cubicBezTo>
                      <a:pt x="495" y="1330"/>
                      <a:pt x="574" y="1304"/>
                      <a:pt x="652" y="1225"/>
                    </a:cubicBezTo>
                    <a:cubicBezTo>
                      <a:pt x="704" y="1173"/>
                      <a:pt x="730" y="1069"/>
                      <a:pt x="730" y="991"/>
                    </a:cubicBezTo>
                    <a:cubicBezTo>
                      <a:pt x="730" y="939"/>
                      <a:pt x="704" y="913"/>
                      <a:pt x="678" y="860"/>
                    </a:cubicBezTo>
                    <a:lnTo>
                      <a:pt x="730" y="808"/>
                    </a:lnTo>
                    <a:lnTo>
                      <a:pt x="756" y="808"/>
                    </a:lnTo>
                    <a:cubicBezTo>
                      <a:pt x="834" y="808"/>
                      <a:pt x="886" y="782"/>
                      <a:pt x="939" y="782"/>
                    </a:cubicBezTo>
                    <a:cubicBezTo>
                      <a:pt x="965" y="782"/>
                      <a:pt x="991" y="756"/>
                      <a:pt x="1017" y="756"/>
                    </a:cubicBezTo>
                    <a:cubicBezTo>
                      <a:pt x="1069" y="730"/>
                      <a:pt x="1121" y="704"/>
                      <a:pt x="1147" y="652"/>
                    </a:cubicBezTo>
                    <a:cubicBezTo>
                      <a:pt x="1199" y="600"/>
                      <a:pt x="1251" y="548"/>
                      <a:pt x="1278" y="469"/>
                    </a:cubicBezTo>
                    <a:cubicBezTo>
                      <a:pt x="1278" y="365"/>
                      <a:pt x="1278" y="261"/>
                      <a:pt x="1225" y="183"/>
                    </a:cubicBezTo>
                    <a:lnTo>
                      <a:pt x="1147" y="104"/>
                    </a:lnTo>
                    <a:cubicBezTo>
                      <a:pt x="1121" y="78"/>
                      <a:pt x="1095" y="52"/>
                      <a:pt x="1069" y="52"/>
                    </a:cubicBezTo>
                    <a:lnTo>
                      <a:pt x="1043" y="26"/>
                    </a:lnTo>
                    <a:cubicBezTo>
                      <a:pt x="991" y="0"/>
                      <a:pt x="913" y="0"/>
                      <a:pt x="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1576100" y="1695150"/>
                <a:ext cx="38475" cy="36525"/>
              </a:xfrm>
              <a:custGeom>
                <a:avLst/>
                <a:gdLst/>
                <a:ahLst/>
                <a:cxnLst/>
                <a:rect l="l" t="t" r="r" b="b"/>
                <a:pathLst>
                  <a:path w="1539" h="1461" extrusionOk="0">
                    <a:moveTo>
                      <a:pt x="939" y="522"/>
                    </a:moveTo>
                    <a:lnTo>
                      <a:pt x="965" y="548"/>
                    </a:lnTo>
                    <a:lnTo>
                      <a:pt x="991" y="548"/>
                    </a:lnTo>
                    <a:cubicBezTo>
                      <a:pt x="991" y="548"/>
                      <a:pt x="991" y="574"/>
                      <a:pt x="991" y="574"/>
                    </a:cubicBezTo>
                    <a:lnTo>
                      <a:pt x="965" y="600"/>
                    </a:lnTo>
                    <a:cubicBezTo>
                      <a:pt x="913" y="626"/>
                      <a:pt x="861" y="653"/>
                      <a:pt x="808" y="705"/>
                    </a:cubicBezTo>
                    <a:cubicBezTo>
                      <a:pt x="730" y="731"/>
                      <a:pt x="652" y="757"/>
                      <a:pt x="574" y="783"/>
                    </a:cubicBezTo>
                    <a:cubicBezTo>
                      <a:pt x="626" y="731"/>
                      <a:pt x="652" y="705"/>
                      <a:pt x="678" y="679"/>
                    </a:cubicBezTo>
                    <a:cubicBezTo>
                      <a:pt x="730" y="626"/>
                      <a:pt x="808" y="574"/>
                      <a:pt x="861" y="548"/>
                    </a:cubicBezTo>
                    <a:lnTo>
                      <a:pt x="939" y="522"/>
                    </a:lnTo>
                    <a:close/>
                    <a:moveTo>
                      <a:pt x="913" y="1"/>
                    </a:moveTo>
                    <a:cubicBezTo>
                      <a:pt x="808" y="27"/>
                      <a:pt x="756" y="53"/>
                      <a:pt x="678" y="79"/>
                    </a:cubicBezTo>
                    <a:cubicBezTo>
                      <a:pt x="574" y="131"/>
                      <a:pt x="496" y="157"/>
                      <a:pt x="417" y="235"/>
                    </a:cubicBezTo>
                    <a:cubicBezTo>
                      <a:pt x="261" y="340"/>
                      <a:pt x="131" y="496"/>
                      <a:pt x="52" y="679"/>
                    </a:cubicBezTo>
                    <a:cubicBezTo>
                      <a:pt x="26" y="731"/>
                      <a:pt x="26" y="757"/>
                      <a:pt x="26" y="809"/>
                    </a:cubicBezTo>
                    <a:cubicBezTo>
                      <a:pt x="0" y="861"/>
                      <a:pt x="0" y="913"/>
                      <a:pt x="26" y="965"/>
                    </a:cubicBezTo>
                    <a:cubicBezTo>
                      <a:pt x="26" y="991"/>
                      <a:pt x="26" y="1044"/>
                      <a:pt x="26" y="1096"/>
                    </a:cubicBezTo>
                    <a:cubicBezTo>
                      <a:pt x="52" y="1148"/>
                      <a:pt x="78" y="1200"/>
                      <a:pt x="105" y="1226"/>
                    </a:cubicBezTo>
                    <a:cubicBezTo>
                      <a:pt x="131" y="1278"/>
                      <a:pt x="157" y="1304"/>
                      <a:pt x="183" y="1330"/>
                    </a:cubicBezTo>
                    <a:cubicBezTo>
                      <a:pt x="209" y="1356"/>
                      <a:pt x="235" y="1383"/>
                      <a:pt x="287" y="1409"/>
                    </a:cubicBezTo>
                    <a:cubicBezTo>
                      <a:pt x="313" y="1435"/>
                      <a:pt x="365" y="1435"/>
                      <a:pt x="417" y="1461"/>
                    </a:cubicBezTo>
                    <a:lnTo>
                      <a:pt x="652" y="1461"/>
                    </a:lnTo>
                    <a:cubicBezTo>
                      <a:pt x="704" y="1435"/>
                      <a:pt x="730" y="1409"/>
                      <a:pt x="756" y="1383"/>
                    </a:cubicBezTo>
                    <a:cubicBezTo>
                      <a:pt x="782" y="1356"/>
                      <a:pt x="808" y="1304"/>
                      <a:pt x="808" y="1252"/>
                    </a:cubicBezTo>
                    <a:cubicBezTo>
                      <a:pt x="887" y="1252"/>
                      <a:pt x="939" y="1226"/>
                      <a:pt x="991" y="1200"/>
                    </a:cubicBezTo>
                    <a:cubicBezTo>
                      <a:pt x="1173" y="1122"/>
                      <a:pt x="1330" y="1018"/>
                      <a:pt x="1434" y="887"/>
                    </a:cubicBezTo>
                    <a:cubicBezTo>
                      <a:pt x="1460" y="835"/>
                      <a:pt x="1512" y="783"/>
                      <a:pt x="1512" y="731"/>
                    </a:cubicBezTo>
                    <a:cubicBezTo>
                      <a:pt x="1538" y="679"/>
                      <a:pt x="1538" y="626"/>
                      <a:pt x="1538" y="574"/>
                    </a:cubicBezTo>
                    <a:cubicBezTo>
                      <a:pt x="1538" y="548"/>
                      <a:pt x="1512" y="496"/>
                      <a:pt x="1512" y="444"/>
                    </a:cubicBezTo>
                    <a:cubicBezTo>
                      <a:pt x="1486" y="392"/>
                      <a:pt x="1460" y="340"/>
                      <a:pt x="1434" y="288"/>
                    </a:cubicBezTo>
                    <a:cubicBezTo>
                      <a:pt x="1408" y="235"/>
                      <a:pt x="1382" y="209"/>
                      <a:pt x="1330" y="183"/>
                    </a:cubicBezTo>
                    <a:cubicBezTo>
                      <a:pt x="1304" y="131"/>
                      <a:pt x="1252" y="105"/>
                      <a:pt x="1226" y="105"/>
                    </a:cubicBezTo>
                    <a:lnTo>
                      <a:pt x="1173" y="105"/>
                    </a:lnTo>
                    <a:lnTo>
                      <a:pt x="1173" y="53"/>
                    </a:lnTo>
                    <a:lnTo>
                      <a:pt x="1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292700" y="1635350"/>
                <a:ext cx="29350" cy="37025"/>
              </a:xfrm>
              <a:custGeom>
                <a:avLst/>
                <a:gdLst/>
                <a:ahLst/>
                <a:cxnLst/>
                <a:rect l="l" t="t" r="r" b="b"/>
                <a:pathLst>
                  <a:path w="1174" h="1481" extrusionOk="0">
                    <a:moveTo>
                      <a:pt x="600" y="558"/>
                    </a:moveTo>
                    <a:cubicBezTo>
                      <a:pt x="597" y="654"/>
                      <a:pt x="572" y="730"/>
                      <a:pt x="548" y="828"/>
                    </a:cubicBezTo>
                    <a:cubicBezTo>
                      <a:pt x="522" y="881"/>
                      <a:pt x="548" y="933"/>
                      <a:pt x="574" y="985"/>
                    </a:cubicBezTo>
                    <a:lnTo>
                      <a:pt x="496" y="985"/>
                    </a:lnTo>
                    <a:lnTo>
                      <a:pt x="470" y="959"/>
                    </a:lnTo>
                    <a:cubicBezTo>
                      <a:pt x="470" y="959"/>
                      <a:pt x="444" y="933"/>
                      <a:pt x="444" y="933"/>
                    </a:cubicBezTo>
                    <a:lnTo>
                      <a:pt x="444" y="907"/>
                    </a:lnTo>
                    <a:cubicBezTo>
                      <a:pt x="444" y="854"/>
                      <a:pt x="444" y="802"/>
                      <a:pt x="470" y="776"/>
                    </a:cubicBezTo>
                    <a:cubicBezTo>
                      <a:pt x="496" y="724"/>
                      <a:pt x="496" y="698"/>
                      <a:pt x="522" y="646"/>
                    </a:cubicBezTo>
                    <a:cubicBezTo>
                      <a:pt x="543" y="625"/>
                      <a:pt x="564" y="586"/>
                      <a:pt x="600" y="558"/>
                    </a:cubicBezTo>
                    <a:close/>
                    <a:moveTo>
                      <a:pt x="704" y="1"/>
                    </a:moveTo>
                    <a:cubicBezTo>
                      <a:pt x="678" y="1"/>
                      <a:pt x="652" y="7"/>
                      <a:pt x="626" y="20"/>
                    </a:cubicBezTo>
                    <a:cubicBezTo>
                      <a:pt x="522" y="46"/>
                      <a:pt x="444" y="72"/>
                      <a:pt x="391" y="151"/>
                    </a:cubicBezTo>
                    <a:cubicBezTo>
                      <a:pt x="209" y="281"/>
                      <a:pt x="105" y="463"/>
                      <a:pt x="26" y="672"/>
                    </a:cubicBezTo>
                    <a:cubicBezTo>
                      <a:pt x="0" y="750"/>
                      <a:pt x="0" y="854"/>
                      <a:pt x="0" y="959"/>
                    </a:cubicBezTo>
                    <a:cubicBezTo>
                      <a:pt x="0" y="1011"/>
                      <a:pt x="0" y="1063"/>
                      <a:pt x="26" y="1089"/>
                    </a:cubicBezTo>
                    <a:cubicBezTo>
                      <a:pt x="26" y="1141"/>
                      <a:pt x="52" y="1193"/>
                      <a:pt x="79" y="1219"/>
                    </a:cubicBezTo>
                    <a:cubicBezTo>
                      <a:pt x="105" y="1272"/>
                      <a:pt x="131" y="1298"/>
                      <a:pt x="183" y="1324"/>
                    </a:cubicBezTo>
                    <a:cubicBezTo>
                      <a:pt x="209" y="1376"/>
                      <a:pt x="261" y="1402"/>
                      <a:pt x="313" y="1428"/>
                    </a:cubicBezTo>
                    <a:cubicBezTo>
                      <a:pt x="365" y="1454"/>
                      <a:pt x="444" y="1480"/>
                      <a:pt x="496" y="1480"/>
                    </a:cubicBezTo>
                    <a:cubicBezTo>
                      <a:pt x="548" y="1480"/>
                      <a:pt x="600" y="1454"/>
                      <a:pt x="678" y="1454"/>
                    </a:cubicBezTo>
                    <a:cubicBezTo>
                      <a:pt x="704" y="1428"/>
                      <a:pt x="756" y="1428"/>
                      <a:pt x="782" y="1402"/>
                    </a:cubicBezTo>
                    <a:cubicBezTo>
                      <a:pt x="835" y="1350"/>
                      <a:pt x="887" y="1324"/>
                      <a:pt x="939" y="1298"/>
                    </a:cubicBezTo>
                    <a:cubicBezTo>
                      <a:pt x="1017" y="1219"/>
                      <a:pt x="1069" y="1141"/>
                      <a:pt x="1121" y="1037"/>
                    </a:cubicBezTo>
                    <a:cubicBezTo>
                      <a:pt x="1147" y="933"/>
                      <a:pt x="1174" y="828"/>
                      <a:pt x="1147" y="724"/>
                    </a:cubicBezTo>
                    <a:cubicBezTo>
                      <a:pt x="1121" y="698"/>
                      <a:pt x="1095" y="646"/>
                      <a:pt x="1095" y="620"/>
                    </a:cubicBezTo>
                    <a:cubicBezTo>
                      <a:pt x="1095" y="568"/>
                      <a:pt x="1095" y="516"/>
                      <a:pt x="1095" y="489"/>
                    </a:cubicBezTo>
                    <a:cubicBezTo>
                      <a:pt x="1095" y="437"/>
                      <a:pt x="1095" y="411"/>
                      <a:pt x="1095" y="359"/>
                    </a:cubicBezTo>
                    <a:cubicBezTo>
                      <a:pt x="1069" y="333"/>
                      <a:pt x="1069" y="307"/>
                      <a:pt x="1069" y="281"/>
                    </a:cubicBezTo>
                    <a:cubicBezTo>
                      <a:pt x="1069" y="255"/>
                      <a:pt x="1043" y="203"/>
                      <a:pt x="1017" y="177"/>
                    </a:cubicBezTo>
                    <a:lnTo>
                      <a:pt x="965" y="124"/>
                    </a:lnTo>
                    <a:cubicBezTo>
                      <a:pt x="939" y="98"/>
                      <a:pt x="913" y="72"/>
                      <a:pt x="887" y="72"/>
                    </a:cubicBezTo>
                    <a:lnTo>
                      <a:pt x="861" y="46"/>
                    </a:lnTo>
                    <a:lnTo>
                      <a:pt x="782" y="20"/>
                    </a:lnTo>
                    <a:cubicBezTo>
                      <a:pt x="756" y="7"/>
                      <a:pt x="730"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296025" y="1648775"/>
                <a:ext cx="22525" cy="17550"/>
              </a:xfrm>
              <a:custGeom>
                <a:avLst/>
                <a:gdLst/>
                <a:ahLst/>
                <a:cxnLst/>
                <a:rect l="l" t="t" r="r" b="b"/>
                <a:pathLst>
                  <a:path w="901" h="702" extrusionOk="0">
                    <a:moveTo>
                      <a:pt x="453" y="1"/>
                    </a:moveTo>
                    <a:cubicBezTo>
                      <a:pt x="339" y="1"/>
                      <a:pt x="224" y="56"/>
                      <a:pt x="154" y="187"/>
                    </a:cubicBezTo>
                    <a:cubicBezTo>
                      <a:pt x="0" y="461"/>
                      <a:pt x="239" y="701"/>
                      <a:pt x="473" y="701"/>
                    </a:cubicBezTo>
                    <a:cubicBezTo>
                      <a:pt x="596" y="701"/>
                      <a:pt x="717" y="635"/>
                      <a:pt x="780" y="474"/>
                    </a:cubicBezTo>
                    <a:cubicBezTo>
                      <a:pt x="901" y="214"/>
                      <a:pt x="678" y="1"/>
                      <a:pt x="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302475" y="1652550"/>
                <a:ext cx="19950" cy="14650"/>
              </a:xfrm>
              <a:custGeom>
                <a:avLst/>
                <a:gdLst/>
                <a:ahLst/>
                <a:cxnLst/>
                <a:rect l="l" t="t" r="r" b="b"/>
                <a:pathLst>
                  <a:path w="798" h="586" extrusionOk="0">
                    <a:moveTo>
                      <a:pt x="327" y="0"/>
                    </a:moveTo>
                    <a:cubicBezTo>
                      <a:pt x="224" y="0"/>
                      <a:pt x="133" y="58"/>
                      <a:pt x="79" y="166"/>
                    </a:cubicBezTo>
                    <a:cubicBezTo>
                      <a:pt x="0" y="297"/>
                      <a:pt x="79" y="479"/>
                      <a:pt x="209" y="531"/>
                    </a:cubicBezTo>
                    <a:cubicBezTo>
                      <a:pt x="268" y="569"/>
                      <a:pt x="324" y="585"/>
                      <a:pt x="377" y="585"/>
                    </a:cubicBezTo>
                    <a:cubicBezTo>
                      <a:pt x="649" y="585"/>
                      <a:pt x="798" y="146"/>
                      <a:pt x="470" y="36"/>
                    </a:cubicBezTo>
                    <a:cubicBezTo>
                      <a:pt x="421" y="12"/>
                      <a:pt x="373"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808925" y="2439500"/>
                <a:ext cx="24800" cy="24650"/>
              </a:xfrm>
              <a:custGeom>
                <a:avLst/>
                <a:gdLst/>
                <a:ahLst/>
                <a:cxnLst/>
                <a:rect l="l" t="t" r="r" b="b"/>
                <a:pathLst>
                  <a:path w="992" h="986" extrusionOk="0">
                    <a:moveTo>
                      <a:pt x="730" y="1"/>
                    </a:moveTo>
                    <a:lnTo>
                      <a:pt x="730" y="27"/>
                    </a:lnTo>
                    <a:cubicBezTo>
                      <a:pt x="693" y="21"/>
                      <a:pt x="657" y="18"/>
                      <a:pt x="620" y="18"/>
                    </a:cubicBezTo>
                    <a:cubicBezTo>
                      <a:pt x="502" y="18"/>
                      <a:pt x="387" y="52"/>
                      <a:pt x="287" y="131"/>
                    </a:cubicBezTo>
                    <a:cubicBezTo>
                      <a:pt x="261" y="131"/>
                      <a:pt x="235" y="157"/>
                      <a:pt x="235" y="183"/>
                    </a:cubicBezTo>
                    <a:cubicBezTo>
                      <a:pt x="131" y="262"/>
                      <a:pt x="53" y="366"/>
                      <a:pt x="0" y="496"/>
                    </a:cubicBezTo>
                    <a:cubicBezTo>
                      <a:pt x="0" y="575"/>
                      <a:pt x="0" y="653"/>
                      <a:pt x="0" y="731"/>
                    </a:cubicBezTo>
                    <a:cubicBezTo>
                      <a:pt x="26" y="783"/>
                      <a:pt x="53" y="835"/>
                      <a:pt x="105" y="887"/>
                    </a:cubicBezTo>
                    <a:lnTo>
                      <a:pt x="131" y="914"/>
                    </a:lnTo>
                    <a:cubicBezTo>
                      <a:pt x="183" y="940"/>
                      <a:pt x="235" y="966"/>
                      <a:pt x="287" y="966"/>
                    </a:cubicBezTo>
                    <a:cubicBezTo>
                      <a:pt x="326" y="979"/>
                      <a:pt x="365" y="985"/>
                      <a:pt x="405" y="985"/>
                    </a:cubicBezTo>
                    <a:cubicBezTo>
                      <a:pt x="444" y="985"/>
                      <a:pt x="483" y="979"/>
                      <a:pt x="522" y="966"/>
                    </a:cubicBezTo>
                    <a:cubicBezTo>
                      <a:pt x="544" y="970"/>
                      <a:pt x="565" y="972"/>
                      <a:pt x="585" y="972"/>
                    </a:cubicBezTo>
                    <a:cubicBezTo>
                      <a:pt x="686" y="972"/>
                      <a:pt x="770" y="918"/>
                      <a:pt x="835" y="809"/>
                    </a:cubicBezTo>
                    <a:cubicBezTo>
                      <a:pt x="887" y="705"/>
                      <a:pt x="939" y="575"/>
                      <a:pt x="965" y="444"/>
                    </a:cubicBezTo>
                    <a:cubicBezTo>
                      <a:pt x="991" y="366"/>
                      <a:pt x="991" y="288"/>
                      <a:pt x="965" y="236"/>
                    </a:cubicBezTo>
                    <a:cubicBezTo>
                      <a:pt x="939" y="131"/>
                      <a:pt x="887" y="79"/>
                      <a:pt x="809" y="53"/>
                    </a:cubicBezTo>
                    <a:cubicBezTo>
                      <a:pt x="783" y="27"/>
                      <a:pt x="756" y="27"/>
                      <a:pt x="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958825" y="3061975"/>
                <a:ext cx="38500" cy="33925"/>
              </a:xfrm>
              <a:custGeom>
                <a:avLst/>
                <a:gdLst/>
                <a:ahLst/>
                <a:cxnLst/>
                <a:rect l="l" t="t" r="r" b="b"/>
                <a:pathLst>
                  <a:path w="1540" h="1357" extrusionOk="0">
                    <a:moveTo>
                      <a:pt x="835" y="1"/>
                    </a:moveTo>
                    <a:cubicBezTo>
                      <a:pt x="783" y="1"/>
                      <a:pt x="757" y="27"/>
                      <a:pt x="731" y="27"/>
                    </a:cubicBezTo>
                    <a:cubicBezTo>
                      <a:pt x="653" y="27"/>
                      <a:pt x="548" y="53"/>
                      <a:pt x="470" y="79"/>
                    </a:cubicBezTo>
                    <a:cubicBezTo>
                      <a:pt x="392" y="105"/>
                      <a:pt x="314" y="131"/>
                      <a:pt x="262" y="183"/>
                    </a:cubicBezTo>
                    <a:cubicBezTo>
                      <a:pt x="183" y="235"/>
                      <a:pt x="105" y="314"/>
                      <a:pt x="79" y="418"/>
                    </a:cubicBezTo>
                    <a:cubicBezTo>
                      <a:pt x="1" y="574"/>
                      <a:pt x="27" y="757"/>
                      <a:pt x="105" y="913"/>
                    </a:cubicBezTo>
                    <a:cubicBezTo>
                      <a:pt x="131" y="1018"/>
                      <a:pt x="210" y="1096"/>
                      <a:pt x="288" y="1174"/>
                    </a:cubicBezTo>
                    <a:cubicBezTo>
                      <a:pt x="314" y="1200"/>
                      <a:pt x="366" y="1226"/>
                      <a:pt x="418" y="1252"/>
                    </a:cubicBezTo>
                    <a:cubicBezTo>
                      <a:pt x="470" y="1278"/>
                      <a:pt x="548" y="1304"/>
                      <a:pt x="601" y="1330"/>
                    </a:cubicBezTo>
                    <a:cubicBezTo>
                      <a:pt x="653" y="1357"/>
                      <a:pt x="705" y="1357"/>
                      <a:pt x="757" y="1357"/>
                    </a:cubicBezTo>
                    <a:lnTo>
                      <a:pt x="1044" y="1357"/>
                    </a:lnTo>
                    <a:cubicBezTo>
                      <a:pt x="1122" y="1357"/>
                      <a:pt x="1200" y="1304"/>
                      <a:pt x="1226" y="1226"/>
                    </a:cubicBezTo>
                    <a:cubicBezTo>
                      <a:pt x="1279" y="1174"/>
                      <a:pt x="1331" y="1148"/>
                      <a:pt x="1383" y="1096"/>
                    </a:cubicBezTo>
                    <a:cubicBezTo>
                      <a:pt x="1487" y="992"/>
                      <a:pt x="1539" y="861"/>
                      <a:pt x="1539" y="731"/>
                    </a:cubicBezTo>
                    <a:cubicBezTo>
                      <a:pt x="1539" y="627"/>
                      <a:pt x="1513" y="548"/>
                      <a:pt x="1487" y="470"/>
                    </a:cubicBezTo>
                    <a:lnTo>
                      <a:pt x="1487" y="418"/>
                    </a:lnTo>
                    <a:lnTo>
                      <a:pt x="1435" y="314"/>
                    </a:lnTo>
                    <a:cubicBezTo>
                      <a:pt x="1409" y="288"/>
                      <a:pt x="1383" y="235"/>
                      <a:pt x="1357" y="209"/>
                    </a:cubicBezTo>
                    <a:cubicBezTo>
                      <a:pt x="1305" y="157"/>
                      <a:pt x="1226" y="131"/>
                      <a:pt x="1174" y="79"/>
                    </a:cubicBezTo>
                    <a:cubicBezTo>
                      <a:pt x="1070" y="27"/>
                      <a:pt x="966" y="27"/>
                      <a:pt x="861" y="27"/>
                    </a:cubicBezTo>
                    <a:lnTo>
                      <a:pt x="8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1724050" y="3568425"/>
                <a:ext cx="29350" cy="27900"/>
              </a:xfrm>
              <a:custGeom>
                <a:avLst/>
                <a:gdLst/>
                <a:ahLst/>
                <a:cxnLst/>
                <a:rect l="l" t="t" r="r" b="b"/>
                <a:pathLst>
                  <a:path w="1174" h="1116" extrusionOk="0">
                    <a:moveTo>
                      <a:pt x="600" y="548"/>
                    </a:moveTo>
                    <a:lnTo>
                      <a:pt x="705" y="679"/>
                    </a:lnTo>
                    <a:lnTo>
                      <a:pt x="626" y="679"/>
                    </a:lnTo>
                    <a:lnTo>
                      <a:pt x="574" y="653"/>
                    </a:lnTo>
                    <a:lnTo>
                      <a:pt x="522" y="600"/>
                    </a:lnTo>
                    <a:lnTo>
                      <a:pt x="548" y="600"/>
                    </a:lnTo>
                    <a:lnTo>
                      <a:pt x="548" y="574"/>
                    </a:lnTo>
                    <a:cubicBezTo>
                      <a:pt x="548" y="574"/>
                      <a:pt x="574" y="548"/>
                      <a:pt x="600" y="548"/>
                    </a:cubicBezTo>
                    <a:close/>
                    <a:moveTo>
                      <a:pt x="783" y="1"/>
                    </a:moveTo>
                    <a:lnTo>
                      <a:pt x="783" y="53"/>
                    </a:lnTo>
                    <a:cubicBezTo>
                      <a:pt x="757" y="27"/>
                      <a:pt x="731" y="27"/>
                      <a:pt x="705" y="27"/>
                    </a:cubicBezTo>
                    <a:lnTo>
                      <a:pt x="626" y="27"/>
                    </a:lnTo>
                    <a:cubicBezTo>
                      <a:pt x="600" y="27"/>
                      <a:pt x="548" y="27"/>
                      <a:pt x="522" y="53"/>
                    </a:cubicBezTo>
                    <a:lnTo>
                      <a:pt x="418" y="53"/>
                    </a:lnTo>
                    <a:cubicBezTo>
                      <a:pt x="366" y="53"/>
                      <a:pt x="313" y="79"/>
                      <a:pt x="261" y="105"/>
                    </a:cubicBezTo>
                    <a:cubicBezTo>
                      <a:pt x="209" y="105"/>
                      <a:pt x="183" y="157"/>
                      <a:pt x="131" y="183"/>
                    </a:cubicBezTo>
                    <a:cubicBezTo>
                      <a:pt x="105" y="209"/>
                      <a:pt x="53" y="261"/>
                      <a:pt x="27" y="314"/>
                    </a:cubicBezTo>
                    <a:lnTo>
                      <a:pt x="1" y="418"/>
                    </a:lnTo>
                    <a:cubicBezTo>
                      <a:pt x="1" y="444"/>
                      <a:pt x="1" y="470"/>
                      <a:pt x="1" y="522"/>
                    </a:cubicBezTo>
                    <a:cubicBezTo>
                      <a:pt x="1" y="574"/>
                      <a:pt x="27" y="626"/>
                      <a:pt x="53" y="679"/>
                    </a:cubicBezTo>
                    <a:cubicBezTo>
                      <a:pt x="157" y="887"/>
                      <a:pt x="313" y="1018"/>
                      <a:pt x="522" y="1070"/>
                    </a:cubicBezTo>
                    <a:cubicBezTo>
                      <a:pt x="548" y="1096"/>
                      <a:pt x="600" y="1096"/>
                      <a:pt x="626" y="1096"/>
                    </a:cubicBezTo>
                    <a:cubicBezTo>
                      <a:pt x="652" y="1109"/>
                      <a:pt x="678" y="1115"/>
                      <a:pt x="708" y="1115"/>
                    </a:cubicBezTo>
                    <a:cubicBezTo>
                      <a:pt x="737" y="1115"/>
                      <a:pt x="770" y="1109"/>
                      <a:pt x="809" y="1096"/>
                    </a:cubicBezTo>
                    <a:cubicBezTo>
                      <a:pt x="861" y="1096"/>
                      <a:pt x="913" y="1070"/>
                      <a:pt x="939" y="1044"/>
                    </a:cubicBezTo>
                    <a:cubicBezTo>
                      <a:pt x="1017" y="1018"/>
                      <a:pt x="1070" y="965"/>
                      <a:pt x="1096" y="913"/>
                    </a:cubicBezTo>
                    <a:cubicBezTo>
                      <a:pt x="1148" y="809"/>
                      <a:pt x="1174" y="705"/>
                      <a:pt x="1174" y="574"/>
                    </a:cubicBezTo>
                    <a:cubicBezTo>
                      <a:pt x="1174" y="470"/>
                      <a:pt x="1148" y="366"/>
                      <a:pt x="1096" y="261"/>
                    </a:cubicBezTo>
                    <a:cubicBezTo>
                      <a:pt x="1070" y="209"/>
                      <a:pt x="1043" y="183"/>
                      <a:pt x="1017" y="131"/>
                    </a:cubicBezTo>
                    <a:cubicBezTo>
                      <a:pt x="965" y="105"/>
                      <a:pt x="913" y="53"/>
                      <a:pt x="861" y="27"/>
                    </a:cubicBezTo>
                    <a:cubicBezTo>
                      <a:pt x="835" y="27"/>
                      <a:pt x="809" y="1"/>
                      <a:pt x="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1732475" y="3572750"/>
                <a:ext cx="18325" cy="14925"/>
              </a:xfrm>
              <a:custGeom>
                <a:avLst/>
                <a:gdLst/>
                <a:ahLst/>
                <a:cxnLst/>
                <a:rect l="l" t="t" r="r" b="b"/>
                <a:pathLst>
                  <a:path w="733" h="597" extrusionOk="0">
                    <a:moveTo>
                      <a:pt x="331" y="0"/>
                    </a:moveTo>
                    <a:cubicBezTo>
                      <a:pt x="212" y="0"/>
                      <a:pt x="109" y="59"/>
                      <a:pt x="55" y="167"/>
                    </a:cubicBezTo>
                    <a:lnTo>
                      <a:pt x="55" y="193"/>
                    </a:lnTo>
                    <a:cubicBezTo>
                      <a:pt x="1" y="426"/>
                      <a:pt x="193" y="597"/>
                      <a:pt x="386" y="597"/>
                    </a:cubicBezTo>
                    <a:cubicBezTo>
                      <a:pt x="475" y="597"/>
                      <a:pt x="563" y="561"/>
                      <a:pt x="628" y="480"/>
                    </a:cubicBezTo>
                    <a:cubicBezTo>
                      <a:pt x="733" y="297"/>
                      <a:pt x="654" y="88"/>
                      <a:pt x="498" y="36"/>
                    </a:cubicBezTo>
                    <a:cubicBezTo>
                      <a:pt x="441" y="12"/>
                      <a:pt x="385" y="0"/>
                      <a:pt x="3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1730575" y="3566475"/>
                <a:ext cx="13050" cy="28050"/>
              </a:xfrm>
              <a:custGeom>
                <a:avLst/>
                <a:gdLst/>
                <a:ahLst/>
                <a:cxnLst/>
                <a:rect l="l" t="t" r="r" b="b"/>
                <a:pathLst>
                  <a:path w="522" h="1122" extrusionOk="0">
                    <a:moveTo>
                      <a:pt x="235" y="1"/>
                    </a:moveTo>
                    <a:cubicBezTo>
                      <a:pt x="105" y="1"/>
                      <a:pt x="0" y="131"/>
                      <a:pt x="0" y="287"/>
                    </a:cubicBezTo>
                    <a:cubicBezTo>
                      <a:pt x="0" y="444"/>
                      <a:pt x="26" y="600"/>
                      <a:pt x="0" y="783"/>
                    </a:cubicBezTo>
                    <a:lnTo>
                      <a:pt x="0" y="809"/>
                    </a:lnTo>
                    <a:cubicBezTo>
                      <a:pt x="0" y="835"/>
                      <a:pt x="0" y="861"/>
                      <a:pt x="0" y="887"/>
                    </a:cubicBezTo>
                    <a:cubicBezTo>
                      <a:pt x="0" y="965"/>
                      <a:pt x="52" y="1043"/>
                      <a:pt x="131" y="1096"/>
                    </a:cubicBezTo>
                    <a:cubicBezTo>
                      <a:pt x="165" y="1113"/>
                      <a:pt x="203" y="1122"/>
                      <a:pt x="241" y="1122"/>
                    </a:cubicBezTo>
                    <a:cubicBezTo>
                      <a:pt x="316" y="1122"/>
                      <a:pt x="391" y="1087"/>
                      <a:pt x="444" y="1017"/>
                    </a:cubicBezTo>
                    <a:cubicBezTo>
                      <a:pt x="496" y="965"/>
                      <a:pt x="522" y="861"/>
                      <a:pt x="522" y="757"/>
                    </a:cubicBezTo>
                    <a:cubicBezTo>
                      <a:pt x="522" y="704"/>
                      <a:pt x="522" y="626"/>
                      <a:pt x="522" y="574"/>
                    </a:cubicBezTo>
                    <a:lnTo>
                      <a:pt x="522" y="235"/>
                    </a:lnTo>
                    <a:cubicBezTo>
                      <a:pt x="496" y="105"/>
                      <a:pt x="391" y="1"/>
                      <a:pt x="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
              <p:cNvSpPr/>
              <p:nvPr/>
            </p:nvSpPr>
            <p:spPr>
              <a:xfrm>
                <a:off x="2444300" y="601600"/>
                <a:ext cx="27400" cy="32525"/>
              </a:xfrm>
              <a:custGeom>
                <a:avLst/>
                <a:gdLst/>
                <a:ahLst/>
                <a:cxnLst/>
                <a:rect l="l" t="t" r="r" b="b"/>
                <a:pathLst>
                  <a:path w="1096" h="1301" extrusionOk="0">
                    <a:moveTo>
                      <a:pt x="603" y="0"/>
                    </a:moveTo>
                    <a:cubicBezTo>
                      <a:pt x="574" y="0"/>
                      <a:pt x="548" y="7"/>
                      <a:pt x="522" y="20"/>
                    </a:cubicBezTo>
                    <a:cubicBezTo>
                      <a:pt x="496" y="20"/>
                      <a:pt x="470" y="20"/>
                      <a:pt x="443" y="46"/>
                    </a:cubicBezTo>
                    <a:cubicBezTo>
                      <a:pt x="391" y="46"/>
                      <a:pt x="365" y="72"/>
                      <a:pt x="313" y="98"/>
                    </a:cubicBezTo>
                    <a:cubicBezTo>
                      <a:pt x="261" y="124"/>
                      <a:pt x="209" y="176"/>
                      <a:pt x="157" y="202"/>
                    </a:cubicBezTo>
                    <a:cubicBezTo>
                      <a:pt x="105" y="281"/>
                      <a:pt x="78" y="333"/>
                      <a:pt x="26" y="411"/>
                    </a:cubicBezTo>
                    <a:lnTo>
                      <a:pt x="0" y="515"/>
                    </a:lnTo>
                    <a:cubicBezTo>
                      <a:pt x="0" y="541"/>
                      <a:pt x="0" y="567"/>
                      <a:pt x="0" y="594"/>
                    </a:cubicBezTo>
                    <a:cubicBezTo>
                      <a:pt x="0" y="646"/>
                      <a:pt x="0" y="724"/>
                      <a:pt x="0" y="802"/>
                    </a:cubicBezTo>
                    <a:cubicBezTo>
                      <a:pt x="26" y="906"/>
                      <a:pt x="105" y="1037"/>
                      <a:pt x="209" y="1115"/>
                    </a:cubicBezTo>
                    <a:lnTo>
                      <a:pt x="261" y="1141"/>
                    </a:lnTo>
                    <a:cubicBezTo>
                      <a:pt x="307" y="1247"/>
                      <a:pt x="397" y="1301"/>
                      <a:pt x="490" y="1301"/>
                    </a:cubicBezTo>
                    <a:cubicBezTo>
                      <a:pt x="556" y="1301"/>
                      <a:pt x="624" y="1274"/>
                      <a:pt x="678" y="1219"/>
                    </a:cubicBezTo>
                    <a:lnTo>
                      <a:pt x="730" y="1141"/>
                    </a:lnTo>
                    <a:cubicBezTo>
                      <a:pt x="808" y="1115"/>
                      <a:pt x="861" y="1063"/>
                      <a:pt x="913" y="1011"/>
                    </a:cubicBezTo>
                    <a:cubicBezTo>
                      <a:pt x="939" y="985"/>
                      <a:pt x="939" y="959"/>
                      <a:pt x="965" y="932"/>
                    </a:cubicBezTo>
                    <a:cubicBezTo>
                      <a:pt x="965" y="906"/>
                      <a:pt x="991" y="880"/>
                      <a:pt x="991" y="854"/>
                    </a:cubicBezTo>
                    <a:cubicBezTo>
                      <a:pt x="991" y="828"/>
                      <a:pt x="991" y="802"/>
                      <a:pt x="991" y="802"/>
                    </a:cubicBezTo>
                    <a:cubicBezTo>
                      <a:pt x="1043" y="724"/>
                      <a:pt x="1069" y="646"/>
                      <a:pt x="1095" y="541"/>
                    </a:cubicBezTo>
                    <a:cubicBezTo>
                      <a:pt x="1095" y="437"/>
                      <a:pt x="1069" y="307"/>
                      <a:pt x="991" y="229"/>
                    </a:cubicBezTo>
                    <a:cubicBezTo>
                      <a:pt x="965" y="150"/>
                      <a:pt x="913" y="124"/>
                      <a:pt x="861" y="98"/>
                    </a:cubicBezTo>
                    <a:lnTo>
                      <a:pt x="835" y="72"/>
                    </a:lnTo>
                    <a:cubicBezTo>
                      <a:pt x="782" y="46"/>
                      <a:pt x="730" y="46"/>
                      <a:pt x="678" y="20"/>
                    </a:cubicBezTo>
                    <a:lnTo>
                      <a:pt x="704" y="20"/>
                    </a:lnTo>
                    <a:cubicBezTo>
                      <a:pt x="665" y="7"/>
                      <a:pt x="633"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
              <p:cNvSpPr/>
              <p:nvPr/>
            </p:nvSpPr>
            <p:spPr>
              <a:xfrm>
                <a:off x="2631350" y="1062250"/>
                <a:ext cx="27400" cy="29850"/>
              </a:xfrm>
              <a:custGeom>
                <a:avLst/>
                <a:gdLst/>
                <a:ahLst/>
                <a:cxnLst/>
                <a:rect l="l" t="t" r="r" b="b"/>
                <a:pathLst>
                  <a:path w="1096" h="1194" extrusionOk="0">
                    <a:moveTo>
                      <a:pt x="601" y="1"/>
                    </a:moveTo>
                    <a:cubicBezTo>
                      <a:pt x="548" y="1"/>
                      <a:pt x="496" y="1"/>
                      <a:pt x="444" y="27"/>
                    </a:cubicBezTo>
                    <a:cubicBezTo>
                      <a:pt x="392" y="53"/>
                      <a:pt x="340" y="79"/>
                      <a:pt x="288" y="131"/>
                    </a:cubicBezTo>
                    <a:cubicBezTo>
                      <a:pt x="210" y="183"/>
                      <a:pt x="131" y="288"/>
                      <a:pt x="79" y="392"/>
                    </a:cubicBezTo>
                    <a:cubicBezTo>
                      <a:pt x="53" y="418"/>
                      <a:pt x="27" y="470"/>
                      <a:pt x="27" y="522"/>
                    </a:cubicBezTo>
                    <a:cubicBezTo>
                      <a:pt x="1" y="600"/>
                      <a:pt x="27" y="653"/>
                      <a:pt x="53" y="731"/>
                    </a:cubicBezTo>
                    <a:cubicBezTo>
                      <a:pt x="79" y="783"/>
                      <a:pt x="105" y="861"/>
                      <a:pt x="157" y="887"/>
                    </a:cubicBezTo>
                    <a:cubicBezTo>
                      <a:pt x="210" y="939"/>
                      <a:pt x="236" y="965"/>
                      <a:pt x="314" y="992"/>
                    </a:cubicBezTo>
                    <a:cubicBezTo>
                      <a:pt x="314" y="992"/>
                      <a:pt x="340" y="1018"/>
                      <a:pt x="366" y="1018"/>
                    </a:cubicBezTo>
                    <a:cubicBezTo>
                      <a:pt x="392" y="1070"/>
                      <a:pt x="418" y="1148"/>
                      <a:pt x="496" y="1174"/>
                    </a:cubicBezTo>
                    <a:cubicBezTo>
                      <a:pt x="522" y="1187"/>
                      <a:pt x="548" y="1194"/>
                      <a:pt x="575" y="1194"/>
                    </a:cubicBezTo>
                    <a:cubicBezTo>
                      <a:pt x="601" y="1194"/>
                      <a:pt x="627" y="1187"/>
                      <a:pt x="653" y="1174"/>
                    </a:cubicBezTo>
                    <a:cubicBezTo>
                      <a:pt x="705" y="1148"/>
                      <a:pt x="757" y="1122"/>
                      <a:pt x="783" y="1070"/>
                    </a:cubicBezTo>
                    <a:lnTo>
                      <a:pt x="887" y="887"/>
                    </a:lnTo>
                    <a:cubicBezTo>
                      <a:pt x="913" y="861"/>
                      <a:pt x="940" y="835"/>
                      <a:pt x="966" y="835"/>
                    </a:cubicBezTo>
                    <a:cubicBezTo>
                      <a:pt x="992" y="783"/>
                      <a:pt x="1018" y="757"/>
                      <a:pt x="1044" y="731"/>
                    </a:cubicBezTo>
                    <a:cubicBezTo>
                      <a:pt x="1044" y="679"/>
                      <a:pt x="1070" y="627"/>
                      <a:pt x="1070" y="574"/>
                    </a:cubicBezTo>
                    <a:cubicBezTo>
                      <a:pt x="1096" y="470"/>
                      <a:pt x="1070" y="340"/>
                      <a:pt x="1018" y="262"/>
                    </a:cubicBezTo>
                    <a:cubicBezTo>
                      <a:pt x="992" y="209"/>
                      <a:pt x="966" y="183"/>
                      <a:pt x="940" y="183"/>
                    </a:cubicBezTo>
                    <a:cubicBezTo>
                      <a:pt x="940" y="157"/>
                      <a:pt x="913" y="131"/>
                      <a:pt x="887" y="105"/>
                    </a:cubicBezTo>
                    <a:cubicBezTo>
                      <a:pt x="861" y="79"/>
                      <a:pt x="835" y="53"/>
                      <a:pt x="809" y="53"/>
                    </a:cubicBezTo>
                    <a:cubicBezTo>
                      <a:pt x="731" y="1"/>
                      <a:pt x="679" y="1"/>
                      <a:pt x="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3390725" y="622550"/>
                <a:ext cx="26075" cy="20350"/>
              </a:xfrm>
              <a:custGeom>
                <a:avLst/>
                <a:gdLst/>
                <a:ahLst/>
                <a:cxnLst/>
                <a:rect l="l" t="t" r="r" b="b"/>
                <a:pathLst>
                  <a:path w="1043" h="814" extrusionOk="0">
                    <a:moveTo>
                      <a:pt x="505" y="1"/>
                    </a:moveTo>
                    <a:cubicBezTo>
                      <a:pt x="370" y="1"/>
                      <a:pt x="235" y="67"/>
                      <a:pt x="156" y="225"/>
                    </a:cubicBezTo>
                    <a:cubicBezTo>
                      <a:pt x="0" y="554"/>
                      <a:pt x="270" y="814"/>
                      <a:pt x="538" y="814"/>
                    </a:cubicBezTo>
                    <a:cubicBezTo>
                      <a:pt x="673" y="814"/>
                      <a:pt x="808" y="747"/>
                      <a:pt x="886" y="590"/>
                    </a:cubicBezTo>
                    <a:cubicBezTo>
                      <a:pt x="1042" y="261"/>
                      <a:pt x="772"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3387450" y="620375"/>
                <a:ext cx="25450" cy="26550"/>
              </a:xfrm>
              <a:custGeom>
                <a:avLst/>
                <a:gdLst/>
                <a:ahLst/>
                <a:cxnLst/>
                <a:rect l="l" t="t" r="r" b="b"/>
                <a:pathLst>
                  <a:path w="1018" h="1062" extrusionOk="0">
                    <a:moveTo>
                      <a:pt x="648" y="1"/>
                    </a:moveTo>
                    <a:cubicBezTo>
                      <a:pt x="507" y="1"/>
                      <a:pt x="378" y="46"/>
                      <a:pt x="287" y="155"/>
                    </a:cubicBezTo>
                    <a:cubicBezTo>
                      <a:pt x="235" y="181"/>
                      <a:pt x="209" y="208"/>
                      <a:pt x="157" y="234"/>
                    </a:cubicBezTo>
                    <a:cubicBezTo>
                      <a:pt x="131" y="286"/>
                      <a:pt x="105" y="312"/>
                      <a:pt x="79" y="364"/>
                    </a:cubicBezTo>
                    <a:cubicBezTo>
                      <a:pt x="53" y="390"/>
                      <a:pt x="53" y="416"/>
                      <a:pt x="27" y="442"/>
                    </a:cubicBezTo>
                    <a:cubicBezTo>
                      <a:pt x="1" y="494"/>
                      <a:pt x="1" y="546"/>
                      <a:pt x="1" y="625"/>
                    </a:cubicBezTo>
                    <a:cubicBezTo>
                      <a:pt x="1" y="677"/>
                      <a:pt x="1" y="729"/>
                      <a:pt x="27" y="781"/>
                    </a:cubicBezTo>
                    <a:cubicBezTo>
                      <a:pt x="79" y="885"/>
                      <a:pt x="157" y="964"/>
                      <a:pt x="261" y="1016"/>
                    </a:cubicBezTo>
                    <a:cubicBezTo>
                      <a:pt x="323" y="1047"/>
                      <a:pt x="389" y="1061"/>
                      <a:pt x="454" y="1061"/>
                    </a:cubicBezTo>
                    <a:cubicBezTo>
                      <a:pt x="554" y="1061"/>
                      <a:pt x="652" y="1027"/>
                      <a:pt x="731" y="964"/>
                    </a:cubicBezTo>
                    <a:cubicBezTo>
                      <a:pt x="783" y="911"/>
                      <a:pt x="861" y="859"/>
                      <a:pt x="887" y="781"/>
                    </a:cubicBezTo>
                    <a:cubicBezTo>
                      <a:pt x="913" y="703"/>
                      <a:pt x="939" y="625"/>
                      <a:pt x="913" y="546"/>
                    </a:cubicBezTo>
                    <a:cubicBezTo>
                      <a:pt x="939" y="546"/>
                      <a:pt x="965" y="520"/>
                      <a:pt x="965" y="494"/>
                    </a:cubicBezTo>
                    <a:cubicBezTo>
                      <a:pt x="991" y="442"/>
                      <a:pt x="1017" y="364"/>
                      <a:pt x="1017" y="312"/>
                    </a:cubicBezTo>
                    <a:cubicBezTo>
                      <a:pt x="1017" y="181"/>
                      <a:pt x="939" y="77"/>
                      <a:pt x="835" y="25"/>
                    </a:cubicBezTo>
                    <a:cubicBezTo>
                      <a:pt x="772" y="9"/>
                      <a:pt x="709"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66" name="Google Shape;6066;p8"/>
          <p:cNvSpPr txBox="1">
            <a:spLocks noGrp="1"/>
          </p:cNvSpPr>
          <p:nvPr>
            <p:ph type="title"/>
          </p:nvPr>
        </p:nvSpPr>
        <p:spPr>
          <a:xfrm>
            <a:off x="3959676" y="1044225"/>
            <a:ext cx="4403700" cy="2833800"/>
          </a:xfrm>
          <a:prstGeom prst="rect">
            <a:avLst/>
          </a:prstGeom>
        </p:spPr>
        <p:txBody>
          <a:bodyPr spcFirstLastPara="1" wrap="square" lIns="91425" tIns="91425" rIns="91425" bIns="91425" anchor="ctr" anchorCtr="0">
            <a:normAutofit/>
          </a:bodyPr>
          <a:lstStyle>
            <a:lvl1pPr lvl="0" algn="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067" name="Google Shape;6067;p8"/>
          <p:cNvSpPr/>
          <p:nvPr/>
        </p:nvSpPr>
        <p:spPr>
          <a:xfrm rot="-3018929" flipH="1">
            <a:off x="3398409" y="1412607"/>
            <a:ext cx="28172" cy="36347"/>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
          <p:cNvSpPr/>
          <p:nvPr/>
        </p:nvSpPr>
        <p:spPr>
          <a:xfrm rot="1664328" flipH="1">
            <a:off x="1947677" y="1819428"/>
            <a:ext cx="116090" cy="84767"/>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
          <p:cNvSpPr/>
          <p:nvPr/>
        </p:nvSpPr>
        <p:spPr>
          <a:xfrm rot="1664328" flipH="1">
            <a:off x="1725067" y="2385792"/>
            <a:ext cx="82693" cy="109890"/>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
          <p:cNvSpPr/>
          <p:nvPr/>
        </p:nvSpPr>
        <p:spPr>
          <a:xfrm rot="-5157411" flipH="1">
            <a:off x="2471332" y="389883"/>
            <a:ext cx="87940" cy="82041"/>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
          <p:cNvSpPr/>
          <p:nvPr/>
        </p:nvSpPr>
        <p:spPr>
          <a:xfrm rot="3770117" flipH="1">
            <a:off x="2172539" y="1957041"/>
            <a:ext cx="77392" cy="47970"/>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
          <p:cNvSpPr/>
          <p:nvPr/>
        </p:nvSpPr>
        <p:spPr>
          <a:xfrm rot="1664328" flipH="1">
            <a:off x="1829923" y="1889267"/>
            <a:ext cx="72119" cy="66844"/>
          </a:xfrm>
          <a:custGeom>
            <a:avLst/>
            <a:gdLst/>
            <a:ahLst/>
            <a:cxnLst/>
            <a:rect l="l" t="t" r="r" b="b"/>
            <a:pathLst>
              <a:path w="2885" h="2674" extrusionOk="0">
                <a:moveTo>
                  <a:pt x="1829" y="1"/>
                </a:moveTo>
                <a:cubicBezTo>
                  <a:pt x="1548" y="71"/>
                  <a:pt x="1337" y="282"/>
                  <a:pt x="1337" y="563"/>
                </a:cubicBezTo>
                <a:lnTo>
                  <a:pt x="1337" y="1056"/>
                </a:lnTo>
                <a:cubicBezTo>
                  <a:pt x="1266" y="1478"/>
                  <a:pt x="1126" y="1759"/>
                  <a:pt x="703" y="1830"/>
                </a:cubicBezTo>
                <a:cubicBezTo>
                  <a:pt x="563" y="1830"/>
                  <a:pt x="422" y="1830"/>
                  <a:pt x="281" y="1900"/>
                </a:cubicBezTo>
                <a:cubicBezTo>
                  <a:pt x="141" y="1970"/>
                  <a:pt x="0" y="2111"/>
                  <a:pt x="0" y="2322"/>
                </a:cubicBezTo>
                <a:cubicBezTo>
                  <a:pt x="0" y="2463"/>
                  <a:pt x="211" y="2674"/>
                  <a:pt x="422" y="2674"/>
                </a:cubicBezTo>
                <a:cubicBezTo>
                  <a:pt x="774" y="2674"/>
                  <a:pt x="1126" y="2603"/>
                  <a:pt x="1477" y="2463"/>
                </a:cubicBezTo>
                <a:cubicBezTo>
                  <a:pt x="1548" y="2252"/>
                  <a:pt x="1829" y="2322"/>
                  <a:pt x="2040" y="2181"/>
                </a:cubicBezTo>
                <a:cubicBezTo>
                  <a:pt x="2673" y="1830"/>
                  <a:pt x="2884" y="1056"/>
                  <a:pt x="2532" y="423"/>
                </a:cubicBezTo>
                <a:cubicBezTo>
                  <a:pt x="2462" y="141"/>
                  <a:pt x="2110" y="1"/>
                  <a:pt x="1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
          <p:cNvSpPr/>
          <p:nvPr/>
        </p:nvSpPr>
        <p:spPr>
          <a:xfrm rot="-5157411" flipH="1">
            <a:off x="3482161" y="1332599"/>
            <a:ext cx="63343" cy="49944"/>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
          <p:cNvSpPr/>
          <p:nvPr/>
        </p:nvSpPr>
        <p:spPr>
          <a:xfrm rot="-5157411" flipH="1">
            <a:off x="2257997" y="780521"/>
            <a:ext cx="61593" cy="42570"/>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
          <p:cNvSpPr/>
          <p:nvPr/>
        </p:nvSpPr>
        <p:spPr>
          <a:xfrm rot="-5157411" flipH="1">
            <a:off x="2412534" y="324733"/>
            <a:ext cx="54544" cy="62368"/>
          </a:xfrm>
          <a:custGeom>
            <a:avLst/>
            <a:gdLst/>
            <a:ahLst/>
            <a:cxnLst/>
            <a:rect l="l" t="t" r="r" b="b"/>
            <a:pathLst>
              <a:path w="2182" h="2495" extrusionOk="0">
                <a:moveTo>
                  <a:pt x="1478" y="1"/>
                </a:moveTo>
                <a:cubicBezTo>
                  <a:pt x="1320" y="1"/>
                  <a:pt x="1161" y="54"/>
                  <a:pt x="1056" y="159"/>
                </a:cubicBezTo>
                <a:cubicBezTo>
                  <a:pt x="634" y="581"/>
                  <a:pt x="352" y="1003"/>
                  <a:pt x="71" y="1496"/>
                </a:cubicBezTo>
                <a:cubicBezTo>
                  <a:pt x="1" y="1637"/>
                  <a:pt x="1" y="1777"/>
                  <a:pt x="1" y="1918"/>
                </a:cubicBezTo>
                <a:cubicBezTo>
                  <a:pt x="71" y="2270"/>
                  <a:pt x="212" y="2481"/>
                  <a:pt x="493" y="2481"/>
                </a:cubicBezTo>
                <a:cubicBezTo>
                  <a:pt x="530" y="2490"/>
                  <a:pt x="567" y="2494"/>
                  <a:pt x="604" y="2494"/>
                </a:cubicBezTo>
                <a:cubicBezTo>
                  <a:pt x="846" y="2494"/>
                  <a:pt x="1074" y="2303"/>
                  <a:pt x="1197" y="2059"/>
                </a:cubicBezTo>
                <a:cubicBezTo>
                  <a:pt x="1267" y="1637"/>
                  <a:pt x="1548" y="1285"/>
                  <a:pt x="1900" y="1003"/>
                </a:cubicBezTo>
                <a:cubicBezTo>
                  <a:pt x="2182" y="792"/>
                  <a:pt x="2182" y="370"/>
                  <a:pt x="1900" y="159"/>
                </a:cubicBezTo>
                <a:cubicBezTo>
                  <a:pt x="1795" y="54"/>
                  <a:pt x="1636"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
          <p:cNvSpPr/>
          <p:nvPr/>
        </p:nvSpPr>
        <p:spPr>
          <a:xfrm rot="1664328" flipH="1">
            <a:off x="1321287" y="1808938"/>
            <a:ext cx="62669" cy="31097"/>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
          <p:cNvSpPr/>
          <p:nvPr/>
        </p:nvSpPr>
        <p:spPr>
          <a:xfrm rot="-5157411" flipH="1">
            <a:off x="2344924" y="235275"/>
            <a:ext cx="68142" cy="31247"/>
          </a:xfrm>
          <a:custGeom>
            <a:avLst/>
            <a:gdLst/>
            <a:ahLst/>
            <a:cxnLst/>
            <a:rect l="l" t="t" r="r" b="b"/>
            <a:pathLst>
              <a:path w="2726" h="1250" extrusionOk="0">
                <a:moveTo>
                  <a:pt x="2255" y="0"/>
                </a:moveTo>
                <a:cubicBezTo>
                  <a:pt x="2230" y="0"/>
                  <a:pt x="2206" y="3"/>
                  <a:pt x="2181" y="9"/>
                </a:cubicBezTo>
                <a:cubicBezTo>
                  <a:pt x="1970" y="9"/>
                  <a:pt x="1830" y="80"/>
                  <a:pt x="1689" y="80"/>
                </a:cubicBezTo>
                <a:cubicBezTo>
                  <a:pt x="1462" y="216"/>
                  <a:pt x="1205" y="293"/>
                  <a:pt x="938" y="293"/>
                </a:cubicBezTo>
                <a:cubicBezTo>
                  <a:pt x="792" y="293"/>
                  <a:pt x="643" y="270"/>
                  <a:pt x="493" y="220"/>
                </a:cubicBezTo>
                <a:cubicBezTo>
                  <a:pt x="437" y="220"/>
                  <a:pt x="369" y="209"/>
                  <a:pt x="304" y="209"/>
                </a:cubicBezTo>
                <a:cubicBezTo>
                  <a:pt x="206" y="209"/>
                  <a:pt x="113" y="234"/>
                  <a:pt x="71" y="361"/>
                </a:cubicBezTo>
                <a:cubicBezTo>
                  <a:pt x="1" y="502"/>
                  <a:pt x="1" y="713"/>
                  <a:pt x="141" y="783"/>
                </a:cubicBezTo>
                <a:cubicBezTo>
                  <a:pt x="307" y="1060"/>
                  <a:pt x="647" y="1249"/>
                  <a:pt x="990" y="1249"/>
                </a:cubicBezTo>
                <a:cubicBezTo>
                  <a:pt x="1083" y="1249"/>
                  <a:pt x="1177" y="1235"/>
                  <a:pt x="1267" y="1205"/>
                </a:cubicBezTo>
                <a:cubicBezTo>
                  <a:pt x="1759" y="1135"/>
                  <a:pt x="2252" y="1135"/>
                  <a:pt x="2533" y="642"/>
                </a:cubicBezTo>
                <a:cubicBezTo>
                  <a:pt x="2726" y="321"/>
                  <a:pt x="2508" y="0"/>
                  <a:pt x="2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
          <p:cNvSpPr/>
          <p:nvPr/>
        </p:nvSpPr>
        <p:spPr>
          <a:xfrm rot="-5157411" flipH="1">
            <a:off x="2251998" y="392891"/>
            <a:ext cx="56294" cy="53294"/>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
          <p:cNvSpPr/>
          <p:nvPr/>
        </p:nvSpPr>
        <p:spPr>
          <a:xfrm rot="3770117" flipH="1">
            <a:off x="2135808" y="2325506"/>
            <a:ext cx="40471" cy="45345"/>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
          <p:cNvSpPr/>
          <p:nvPr/>
        </p:nvSpPr>
        <p:spPr>
          <a:xfrm rot="-5157411" flipH="1">
            <a:off x="2292843" y="331801"/>
            <a:ext cx="49270" cy="36196"/>
          </a:xfrm>
          <a:custGeom>
            <a:avLst/>
            <a:gdLst/>
            <a:ahLst/>
            <a:cxnLst/>
            <a:rect l="l" t="t" r="r" b="b"/>
            <a:pathLst>
              <a:path w="1971" h="1448" extrusionOk="0">
                <a:moveTo>
                  <a:pt x="786" y="1"/>
                </a:moveTo>
                <a:cubicBezTo>
                  <a:pt x="688" y="1"/>
                  <a:pt x="590" y="11"/>
                  <a:pt x="493" y="32"/>
                </a:cubicBezTo>
                <a:cubicBezTo>
                  <a:pt x="212" y="102"/>
                  <a:pt x="1" y="313"/>
                  <a:pt x="71" y="595"/>
                </a:cubicBezTo>
                <a:cubicBezTo>
                  <a:pt x="200" y="1110"/>
                  <a:pt x="623" y="1448"/>
                  <a:pt x="1125" y="1448"/>
                </a:cubicBezTo>
                <a:cubicBezTo>
                  <a:pt x="1172" y="1448"/>
                  <a:pt x="1219" y="1445"/>
                  <a:pt x="1267" y="1439"/>
                </a:cubicBezTo>
                <a:cubicBezTo>
                  <a:pt x="1689" y="1369"/>
                  <a:pt x="1971" y="1017"/>
                  <a:pt x="1900" y="665"/>
                </a:cubicBezTo>
                <a:cubicBezTo>
                  <a:pt x="1841" y="308"/>
                  <a:pt x="1327"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
          <p:cNvSpPr/>
          <p:nvPr/>
        </p:nvSpPr>
        <p:spPr>
          <a:xfrm rot="1664328" flipH="1">
            <a:off x="1220300" y="2333606"/>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
          <p:cNvSpPr/>
          <p:nvPr/>
        </p:nvSpPr>
        <p:spPr>
          <a:xfrm rot="3770117" flipH="1">
            <a:off x="1971924" y="2010332"/>
            <a:ext cx="36946" cy="45095"/>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
          <p:cNvSpPr/>
          <p:nvPr/>
        </p:nvSpPr>
        <p:spPr>
          <a:xfrm rot="1664328" flipH="1">
            <a:off x="1051121" y="2054226"/>
            <a:ext cx="49271" cy="33372"/>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
          <p:cNvSpPr/>
          <p:nvPr/>
        </p:nvSpPr>
        <p:spPr>
          <a:xfrm rot="1664328" flipH="1">
            <a:off x="1322193" y="2361969"/>
            <a:ext cx="36972" cy="46121"/>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
          <p:cNvSpPr/>
          <p:nvPr/>
        </p:nvSpPr>
        <p:spPr>
          <a:xfrm rot="-5157411" flipH="1">
            <a:off x="3805798" y="1119791"/>
            <a:ext cx="42220" cy="29822"/>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
          <p:cNvSpPr/>
          <p:nvPr/>
        </p:nvSpPr>
        <p:spPr>
          <a:xfrm rot="-5157411" flipH="1">
            <a:off x="3911381" y="1230913"/>
            <a:ext cx="33446" cy="37221"/>
          </a:xfrm>
          <a:custGeom>
            <a:avLst/>
            <a:gdLst/>
            <a:ahLst/>
            <a:cxnLst/>
            <a:rect l="l" t="t" r="r" b="b"/>
            <a:pathLst>
              <a:path w="1338" h="1489" extrusionOk="0">
                <a:moveTo>
                  <a:pt x="634" y="0"/>
                </a:moveTo>
                <a:cubicBezTo>
                  <a:pt x="212" y="141"/>
                  <a:pt x="1" y="563"/>
                  <a:pt x="142" y="985"/>
                </a:cubicBezTo>
                <a:cubicBezTo>
                  <a:pt x="205" y="1237"/>
                  <a:pt x="324" y="1489"/>
                  <a:pt x="600" y="1489"/>
                </a:cubicBezTo>
                <a:cubicBezTo>
                  <a:pt x="632" y="1489"/>
                  <a:pt x="667" y="1485"/>
                  <a:pt x="704" y="1478"/>
                </a:cubicBezTo>
                <a:cubicBezTo>
                  <a:pt x="1126" y="1407"/>
                  <a:pt x="1338" y="985"/>
                  <a:pt x="1267" y="634"/>
                </a:cubicBezTo>
                <a:cubicBezTo>
                  <a:pt x="1267" y="282"/>
                  <a:pt x="986"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
          <p:cNvSpPr/>
          <p:nvPr/>
        </p:nvSpPr>
        <p:spPr>
          <a:xfrm rot="-5157411" flipH="1">
            <a:off x="2409550" y="907017"/>
            <a:ext cx="52769" cy="41345"/>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
          <p:cNvSpPr/>
          <p:nvPr/>
        </p:nvSpPr>
        <p:spPr>
          <a:xfrm rot="-5157411" flipH="1">
            <a:off x="3359007" y="1102827"/>
            <a:ext cx="36796" cy="32321"/>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
          <p:cNvSpPr/>
          <p:nvPr/>
        </p:nvSpPr>
        <p:spPr>
          <a:xfrm rot="-5157411" flipH="1">
            <a:off x="2975824" y="386802"/>
            <a:ext cx="42220" cy="30272"/>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
          <p:cNvSpPr/>
          <p:nvPr/>
        </p:nvSpPr>
        <p:spPr>
          <a:xfrm rot="1664328" flipH="1">
            <a:off x="1119357" y="2218229"/>
            <a:ext cx="33422" cy="41446"/>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
          <p:cNvSpPr/>
          <p:nvPr/>
        </p:nvSpPr>
        <p:spPr>
          <a:xfrm rot="1664328" flipH="1">
            <a:off x="1302475" y="2043435"/>
            <a:ext cx="58045" cy="20273"/>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
          <p:cNvSpPr/>
          <p:nvPr/>
        </p:nvSpPr>
        <p:spPr>
          <a:xfrm rot="1664328" flipH="1">
            <a:off x="895914" y="2426487"/>
            <a:ext cx="33422" cy="29722"/>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
          <p:cNvSpPr/>
          <p:nvPr/>
        </p:nvSpPr>
        <p:spPr>
          <a:xfrm rot="1664328" flipH="1">
            <a:off x="1167381" y="1971930"/>
            <a:ext cx="31672" cy="28772"/>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
          <p:cNvSpPr/>
          <p:nvPr/>
        </p:nvSpPr>
        <p:spPr>
          <a:xfrm rot="-5157411" flipH="1">
            <a:off x="3021501" y="1332878"/>
            <a:ext cx="33446" cy="32271"/>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
          <p:cNvSpPr/>
          <p:nvPr/>
        </p:nvSpPr>
        <p:spPr>
          <a:xfrm rot="1664328" flipH="1">
            <a:off x="1016662" y="2116133"/>
            <a:ext cx="31672" cy="36222"/>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
          <p:cNvSpPr/>
          <p:nvPr/>
        </p:nvSpPr>
        <p:spPr>
          <a:xfrm rot="3770117" flipH="1">
            <a:off x="2372289" y="2015196"/>
            <a:ext cx="24622" cy="36071"/>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
          <p:cNvSpPr/>
          <p:nvPr/>
        </p:nvSpPr>
        <p:spPr>
          <a:xfrm rot="-5157411" flipH="1">
            <a:off x="3315588" y="1432443"/>
            <a:ext cx="26397" cy="26747"/>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
          <p:cNvSpPr/>
          <p:nvPr/>
        </p:nvSpPr>
        <p:spPr>
          <a:xfrm rot="-5157411" flipH="1">
            <a:off x="3619839" y="1146495"/>
            <a:ext cx="36946" cy="21998"/>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
          <p:cNvSpPr/>
          <p:nvPr/>
        </p:nvSpPr>
        <p:spPr>
          <a:xfrm rot="-5157411" flipH="1">
            <a:off x="3591018" y="1053554"/>
            <a:ext cx="26397" cy="23222"/>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
          <p:cNvSpPr/>
          <p:nvPr/>
        </p:nvSpPr>
        <p:spPr>
          <a:xfrm rot="3770117" flipH="1">
            <a:off x="1952170" y="2149519"/>
            <a:ext cx="24647" cy="28497"/>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
          <p:cNvSpPr/>
          <p:nvPr/>
        </p:nvSpPr>
        <p:spPr>
          <a:xfrm rot="-5157411" flipH="1">
            <a:off x="3508097" y="1155481"/>
            <a:ext cx="22872" cy="18498"/>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
          <p:cNvSpPr/>
          <p:nvPr/>
        </p:nvSpPr>
        <p:spPr>
          <a:xfrm rot="-5157411" flipH="1">
            <a:off x="3256974" y="1425607"/>
            <a:ext cx="21123" cy="22897"/>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
          <p:cNvSpPr/>
          <p:nvPr/>
        </p:nvSpPr>
        <p:spPr>
          <a:xfrm rot="-5157411" flipH="1">
            <a:off x="2645366" y="467946"/>
            <a:ext cx="87465" cy="111738"/>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
          <p:cNvSpPr/>
          <p:nvPr/>
        </p:nvSpPr>
        <p:spPr>
          <a:xfrm rot="-5157411" flipH="1">
            <a:off x="2658916" y="1006765"/>
            <a:ext cx="79166" cy="99814"/>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
          <p:cNvSpPr/>
          <p:nvPr/>
        </p:nvSpPr>
        <p:spPr>
          <a:xfrm rot="1664328" flipH="1">
            <a:off x="1727627" y="2101744"/>
            <a:ext cx="98416" cy="80068"/>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
          <p:cNvSpPr/>
          <p:nvPr/>
        </p:nvSpPr>
        <p:spPr>
          <a:xfrm rot="-5157411" flipH="1">
            <a:off x="2356153" y="589881"/>
            <a:ext cx="72142" cy="102464"/>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
          <p:cNvSpPr/>
          <p:nvPr/>
        </p:nvSpPr>
        <p:spPr>
          <a:xfrm rot="-5157411" flipH="1">
            <a:off x="2549599" y="669826"/>
            <a:ext cx="94989" cy="52794"/>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
          <p:cNvSpPr/>
          <p:nvPr/>
        </p:nvSpPr>
        <p:spPr>
          <a:xfrm rot="-5157411" flipH="1">
            <a:off x="3689041" y="1212093"/>
            <a:ext cx="86190" cy="43020"/>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
          <p:cNvSpPr/>
          <p:nvPr/>
        </p:nvSpPr>
        <p:spPr>
          <a:xfrm rot="-5157411" flipH="1">
            <a:off x="3273625" y="1184412"/>
            <a:ext cx="77391" cy="55644"/>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
          <p:cNvSpPr/>
          <p:nvPr/>
        </p:nvSpPr>
        <p:spPr>
          <a:xfrm rot="-5157411" flipH="1">
            <a:off x="3794536" y="1286076"/>
            <a:ext cx="61568" cy="60818"/>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
          <p:cNvSpPr/>
          <p:nvPr/>
        </p:nvSpPr>
        <p:spPr>
          <a:xfrm rot="-5157411" flipH="1">
            <a:off x="3045259" y="1066580"/>
            <a:ext cx="54544" cy="76841"/>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
          <p:cNvSpPr/>
          <p:nvPr/>
        </p:nvSpPr>
        <p:spPr>
          <a:xfrm rot="-5157411" flipH="1">
            <a:off x="3659285" y="1454176"/>
            <a:ext cx="54519" cy="69242"/>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
          <p:cNvSpPr/>
          <p:nvPr/>
        </p:nvSpPr>
        <p:spPr>
          <a:xfrm rot="-5157411" flipH="1">
            <a:off x="3515032" y="1390055"/>
            <a:ext cx="77391" cy="39421"/>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
          <p:cNvSpPr/>
          <p:nvPr/>
        </p:nvSpPr>
        <p:spPr>
          <a:xfrm rot="-5157411" flipH="1">
            <a:off x="2953328" y="1088841"/>
            <a:ext cx="56294" cy="43395"/>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
          <p:cNvSpPr/>
          <p:nvPr/>
        </p:nvSpPr>
        <p:spPr>
          <a:xfrm rot="-5157411" flipH="1">
            <a:off x="3070184" y="795658"/>
            <a:ext cx="40470" cy="54919"/>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
          <p:cNvSpPr/>
          <p:nvPr/>
        </p:nvSpPr>
        <p:spPr>
          <a:xfrm rot="1664328" flipH="1">
            <a:off x="1522686" y="2016919"/>
            <a:ext cx="52770" cy="47096"/>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
          <p:cNvSpPr/>
          <p:nvPr/>
        </p:nvSpPr>
        <p:spPr>
          <a:xfrm rot="-5157411" flipH="1">
            <a:off x="2796394" y="1410967"/>
            <a:ext cx="52769" cy="44270"/>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
          <p:cNvSpPr/>
          <p:nvPr/>
        </p:nvSpPr>
        <p:spPr>
          <a:xfrm rot="-5157411" flipH="1">
            <a:off x="3314420" y="1438623"/>
            <a:ext cx="64618" cy="34996"/>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
          <p:cNvSpPr/>
          <p:nvPr/>
        </p:nvSpPr>
        <p:spPr>
          <a:xfrm rot="1664328" flipH="1">
            <a:off x="1586508" y="1735334"/>
            <a:ext cx="45746" cy="35422"/>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
          <p:cNvSpPr/>
          <p:nvPr/>
        </p:nvSpPr>
        <p:spPr>
          <a:xfrm rot="-5157411" flipH="1">
            <a:off x="3430780" y="1331776"/>
            <a:ext cx="54544" cy="34871"/>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
          <p:cNvSpPr/>
          <p:nvPr/>
        </p:nvSpPr>
        <p:spPr>
          <a:xfrm rot="-5157411" flipH="1">
            <a:off x="2872244" y="797816"/>
            <a:ext cx="38721" cy="48395"/>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
          <p:cNvSpPr/>
          <p:nvPr/>
        </p:nvSpPr>
        <p:spPr>
          <a:xfrm rot="3770117" flipH="1">
            <a:off x="2006256" y="2169774"/>
            <a:ext cx="42220" cy="39621"/>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
          <p:cNvSpPr/>
          <p:nvPr/>
        </p:nvSpPr>
        <p:spPr>
          <a:xfrm rot="-5157411" flipH="1">
            <a:off x="3605769" y="1228626"/>
            <a:ext cx="39621" cy="41795"/>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
          <p:cNvSpPr/>
          <p:nvPr/>
        </p:nvSpPr>
        <p:spPr>
          <a:xfrm rot="-5157411" flipH="1">
            <a:off x="3792545" y="1392704"/>
            <a:ext cx="43970" cy="36946"/>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
          <p:cNvSpPr/>
          <p:nvPr/>
        </p:nvSpPr>
        <p:spPr>
          <a:xfrm rot="3770117" flipH="1">
            <a:off x="2159666" y="2114647"/>
            <a:ext cx="45745" cy="32846"/>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
          <p:cNvSpPr/>
          <p:nvPr/>
        </p:nvSpPr>
        <p:spPr>
          <a:xfrm rot="3770117" flipH="1">
            <a:off x="1944274" y="2092872"/>
            <a:ext cx="33446" cy="40646"/>
          </a:xfrm>
          <a:custGeom>
            <a:avLst/>
            <a:gdLst/>
            <a:ahLst/>
            <a:cxnLst/>
            <a:rect l="l" t="t" r="r" b="b"/>
            <a:pathLst>
              <a:path w="1338" h="1626" extrusionOk="0">
                <a:moveTo>
                  <a:pt x="634" y="1"/>
                </a:moveTo>
                <a:cubicBezTo>
                  <a:pt x="282" y="71"/>
                  <a:pt x="1" y="353"/>
                  <a:pt x="1" y="775"/>
                </a:cubicBezTo>
                <a:cubicBezTo>
                  <a:pt x="1" y="1170"/>
                  <a:pt x="370" y="1626"/>
                  <a:pt x="821" y="1626"/>
                </a:cubicBezTo>
                <a:cubicBezTo>
                  <a:pt x="852" y="1626"/>
                  <a:pt x="883" y="1624"/>
                  <a:pt x="915" y="1619"/>
                </a:cubicBezTo>
                <a:cubicBezTo>
                  <a:pt x="1337" y="1549"/>
                  <a:pt x="1337" y="1267"/>
                  <a:pt x="1337" y="916"/>
                </a:cubicBezTo>
                <a:cubicBezTo>
                  <a:pt x="1337" y="353"/>
                  <a:pt x="105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
          <p:cNvSpPr/>
          <p:nvPr/>
        </p:nvSpPr>
        <p:spPr>
          <a:xfrm rot="3770117" flipH="1">
            <a:off x="2399625" y="2166922"/>
            <a:ext cx="45745" cy="39296"/>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
          <p:cNvSpPr/>
          <p:nvPr/>
        </p:nvSpPr>
        <p:spPr>
          <a:xfrm rot="-5157411" flipH="1">
            <a:off x="2355525" y="830931"/>
            <a:ext cx="40470" cy="38696"/>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
          <p:cNvSpPr/>
          <p:nvPr/>
        </p:nvSpPr>
        <p:spPr>
          <a:xfrm rot="-5157411" flipH="1">
            <a:off x="3709246" y="1067823"/>
            <a:ext cx="35196" cy="37671"/>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
          <p:cNvSpPr/>
          <p:nvPr/>
        </p:nvSpPr>
        <p:spPr>
          <a:xfrm rot="1664328" flipH="1">
            <a:off x="1279845" y="2138479"/>
            <a:ext cx="48796" cy="34147"/>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
          <p:cNvSpPr/>
          <p:nvPr/>
        </p:nvSpPr>
        <p:spPr>
          <a:xfrm rot="-5157411" flipH="1">
            <a:off x="2682039" y="890944"/>
            <a:ext cx="43995" cy="32321"/>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
          <p:cNvSpPr/>
          <p:nvPr/>
        </p:nvSpPr>
        <p:spPr>
          <a:xfrm rot="-5157411" flipH="1">
            <a:off x="3233231" y="913486"/>
            <a:ext cx="31671" cy="40470"/>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
          <p:cNvSpPr/>
          <p:nvPr/>
        </p:nvSpPr>
        <p:spPr>
          <a:xfrm rot="-5157411" flipH="1">
            <a:off x="2973581" y="808847"/>
            <a:ext cx="42245" cy="30197"/>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
          <p:cNvSpPr/>
          <p:nvPr/>
        </p:nvSpPr>
        <p:spPr>
          <a:xfrm rot="-5157411" flipH="1">
            <a:off x="2455951" y="432564"/>
            <a:ext cx="35196" cy="37296"/>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
          <p:cNvSpPr/>
          <p:nvPr/>
        </p:nvSpPr>
        <p:spPr>
          <a:xfrm rot="-5157411" flipH="1">
            <a:off x="3607995" y="1002189"/>
            <a:ext cx="29922" cy="40470"/>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
          <p:cNvSpPr/>
          <p:nvPr/>
        </p:nvSpPr>
        <p:spPr>
          <a:xfrm rot="-5157411" flipH="1">
            <a:off x="2981193" y="916303"/>
            <a:ext cx="49245" cy="26847"/>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
          <p:cNvSpPr/>
          <p:nvPr/>
        </p:nvSpPr>
        <p:spPr>
          <a:xfrm rot="-5157411" flipH="1">
            <a:off x="2867648" y="1173214"/>
            <a:ext cx="33446" cy="33971"/>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
          <p:cNvSpPr/>
          <p:nvPr/>
        </p:nvSpPr>
        <p:spPr>
          <a:xfrm rot="-5157411" flipH="1">
            <a:off x="3498439" y="910150"/>
            <a:ext cx="29922" cy="40470"/>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
          <p:cNvSpPr/>
          <p:nvPr/>
        </p:nvSpPr>
        <p:spPr>
          <a:xfrm rot="1664328" flipH="1">
            <a:off x="1284862" y="2320253"/>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
          <p:cNvSpPr/>
          <p:nvPr/>
        </p:nvSpPr>
        <p:spPr>
          <a:xfrm rot="-5157411" flipH="1">
            <a:off x="3904241" y="1430679"/>
            <a:ext cx="35196" cy="30272"/>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
          <p:cNvSpPr/>
          <p:nvPr/>
        </p:nvSpPr>
        <p:spPr>
          <a:xfrm rot="1664328" flipH="1">
            <a:off x="940808" y="2260395"/>
            <a:ext cx="29922" cy="35647"/>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
          <p:cNvSpPr/>
          <p:nvPr/>
        </p:nvSpPr>
        <p:spPr>
          <a:xfrm rot="-5157411" flipH="1">
            <a:off x="2842457" y="344146"/>
            <a:ext cx="33421" cy="32121"/>
          </a:xfrm>
          <a:custGeom>
            <a:avLst/>
            <a:gdLst/>
            <a:ahLst/>
            <a:cxnLst/>
            <a:rect l="l" t="t" r="r" b="b"/>
            <a:pathLst>
              <a:path w="1337" h="1285" extrusionOk="0">
                <a:moveTo>
                  <a:pt x="774" y="1"/>
                </a:moveTo>
                <a:cubicBezTo>
                  <a:pt x="352" y="71"/>
                  <a:pt x="0" y="493"/>
                  <a:pt x="71" y="915"/>
                </a:cubicBezTo>
                <a:cubicBezTo>
                  <a:pt x="129" y="1148"/>
                  <a:pt x="332" y="1285"/>
                  <a:pt x="560" y="1285"/>
                </a:cubicBezTo>
                <a:cubicBezTo>
                  <a:pt x="607" y="1285"/>
                  <a:pt x="656" y="1279"/>
                  <a:pt x="704" y="1267"/>
                </a:cubicBezTo>
                <a:cubicBezTo>
                  <a:pt x="1056" y="1126"/>
                  <a:pt x="1337" y="704"/>
                  <a:pt x="1337" y="352"/>
                </a:cubicBezTo>
                <a:cubicBezTo>
                  <a:pt x="1267" y="71"/>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
          <p:cNvSpPr/>
          <p:nvPr/>
        </p:nvSpPr>
        <p:spPr>
          <a:xfrm rot="-5157411" flipH="1">
            <a:off x="2958075" y="402426"/>
            <a:ext cx="31696" cy="31022"/>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
          <p:cNvSpPr/>
          <p:nvPr/>
        </p:nvSpPr>
        <p:spPr>
          <a:xfrm rot="-5157411" flipH="1">
            <a:off x="2999576" y="1005331"/>
            <a:ext cx="29922" cy="35096"/>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
          <p:cNvSpPr/>
          <p:nvPr/>
        </p:nvSpPr>
        <p:spPr>
          <a:xfrm rot="-5157411" flipH="1">
            <a:off x="2791149" y="713443"/>
            <a:ext cx="36946" cy="24872"/>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
          <p:cNvSpPr/>
          <p:nvPr/>
        </p:nvSpPr>
        <p:spPr>
          <a:xfrm rot="-5157411" flipH="1">
            <a:off x="3577636" y="1446735"/>
            <a:ext cx="29922" cy="28522"/>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
          <p:cNvSpPr/>
          <p:nvPr/>
        </p:nvSpPr>
        <p:spPr>
          <a:xfrm rot="1664328" flipH="1">
            <a:off x="888827" y="2246172"/>
            <a:ext cx="31672" cy="27948"/>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
          <p:cNvSpPr/>
          <p:nvPr/>
        </p:nvSpPr>
        <p:spPr>
          <a:xfrm rot="-5157411" flipH="1">
            <a:off x="3188239" y="1221520"/>
            <a:ext cx="28172" cy="28172"/>
          </a:xfrm>
          <a:custGeom>
            <a:avLst/>
            <a:gdLst/>
            <a:ahLst/>
            <a:cxnLst/>
            <a:rect l="l" t="t" r="r" b="b"/>
            <a:pathLst>
              <a:path w="1127" h="1127" extrusionOk="0">
                <a:moveTo>
                  <a:pt x="493" y="1"/>
                </a:moveTo>
                <a:cubicBezTo>
                  <a:pt x="212" y="1"/>
                  <a:pt x="1" y="282"/>
                  <a:pt x="1" y="564"/>
                </a:cubicBezTo>
                <a:cubicBezTo>
                  <a:pt x="1" y="915"/>
                  <a:pt x="282" y="1126"/>
                  <a:pt x="634" y="1126"/>
                </a:cubicBezTo>
                <a:cubicBezTo>
                  <a:pt x="915" y="1126"/>
                  <a:pt x="1126" y="915"/>
                  <a:pt x="1126" y="634"/>
                </a:cubicBezTo>
                <a:cubicBezTo>
                  <a:pt x="1126" y="282"/>
                  <a:pt x="9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
          <p:cNvSpPr/>
          <p:nvPr/>
        </p:nvSpPr>
        <p:spPr>
          <a:xfrm rot="-5157411" flipH="1">
            <a:off x="3931326" y="1350994"/>
            <a:ext cx="26397" cy="28497"/>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
          <p:cNvSpPr/>
          <p:nvPr/>
        </p:nvSpPr>
        <p:spPr>
          <a:xfrm rot="-5157411" flipH="1">
            <a:off x="3599230" y="1145168"/>
            <a:ext cx="28172" cy="26397"/>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
          <p:cNvSpPr/>
          <p:nvPr/>
        </p:nvSpPr>
        <p:spPr>
          <a:xfrm rot="1664328" flipH="1">
            <a:off x="1628671" y="1883745"/>
            <a:ext cx="26398" cy="26673"/>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
          <p:cNvSpPr/>
          <p:nvPr/>
        </p:nvSpPr>
        <p:spPr>
          <a:xfrm rot="1664328" flipH="1">
            <a:off x="1640615" y="2296629"/>
            <a:ext cx="40471"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
          <p:cNvSpPr/>
          <p:nvPr/>
        </p:nvSpPr>
        <p:spPr>
          <a:xfrm rot="1664328" flipH="1">
            <a:off x="1458299" y="2203732"/>
            <a:ext cx="26398" cy="26848"/>
          </a:xfrm>
          <a:custGeom>
            <a:avLst/>
            <a:gdLst/>
            <a:ahLst/>
            <a:cxnLst/>
            <a:rect l="l" t="t" r="r" b="b"/>
            <a:pathLst>
              <a:path w="1056" h="1074" extrusionOk="0">
                <a:moveTo>
                  <a:pt x="676" y="0"/>
                </a:moveTo>
                <a:cubicBezTo>
                  <a:pt x="638" y="0"/>
                  <a:pt x="599" y="6"/>
                  <a:pt x="563" y="18"/>
                </a:cubicBezTo>
                <a:cubicBezTo>
                  <a:pt x="211" y="88"/>
                  <a:pt x="0" y="370"/>
                  <a:pt x="71" y="721"/>
                </a:cubicBezTo>
                <a:cubicBezTo>
                  <a:pt x="71" y="933"/>
                  <a:pt x="282" y="1073"/>
                  <a:pt x="493" y="1073"/>
                </a:cubicBezTo>
                <a:cubicBezTo>
                  <a:pt x="844" y="1003"/>
                  <a:pt x="1056" y="721"/>
                  <a:pt x="1056" y="370"/>
                </a:cubicBezTo>
                <a:cubicBezTo>
                  <a:pt x="1056" y="137"/>
                  <a:pt x="862"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
          <p:cNvSpPr/>
          <p:nvPr/>
        </p:nvSpPr>
        <p:spPr>
          <a:xfrm rot="-5157411" flipH="1">
            <a:off x="3672794" y="1398830"/>
            <a:ext cx="26397" cy="25547"/>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
          <p:cNvSpPr/>
          <p:nvPr/>
        </p:nvSpPr>
        <p:spPr>
          <a:xfrm rot="-5157411" flipH="1">
            <a:off x="2681046" y="662267"/>
            <a:ext cx="24647" cy="26397"/>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
          <p:cNvSpPr/>
          <p:nvPr/>
        </p:nvSpPr>
        <p:spPr>
          <a:xfrm rot="-5157411" flipH="1">
            <a:off x="2973932" y="1055887"/>
            <a:ext cx="24647" cy="23572"/>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
          <p:cNvSpPr/>
          <p:nvPr/>
        </p:nvSpPr>
        <p:spPr>
          <a:xfrm rot="1664328" flipH="1">
            <a:off x="1090984" y="2470651"/>
            <a:ext cx="29922" cy="19348"/>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
          <p:cNvSpPr/>
          <p:nvPr/>
        </p:nvSpPr>
        <p:spPr>
          <a:xfrm rot="-5157411" flipH="1">
            <a:off x="2826346" y="551454"/>
            <a:ext cx="26397" cy="19348"/>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
          <p:cNvSpPr/>
          <p:nvPr/>
        </p:nvSpPr>
        <p:spPr>
          <a:xfrm rot="-5157411" flipH="1">
            <a:off x="2453830" y="904385"/>
            <a:ext cx="21123" cy="24647"/>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521"/>
        <p:cNvGrpSpPr/>
        <p:nvPr/>
      </p:nvGrpSpPr>
      <p:grpSpPr>
        <a:xfrm>
          <a:off x="0" y="0"/>
          <a:ext cx="0" cy="0"/>
          <a:chOff x="0" y="0"/>
          <a:chExt cx="0" cy="0"/>
        </a:xfrm>
      </p:grpSpPr>
      <p:sp>
        <p:nvSpPr>
          <p:cNvPr id="6522" name="Google Shape;6522;p10"/>
          <p:cNvSpPr txBox="1">
            <a:spLocks noGrp="1"/>
          </p:cNvSpPr>
          <p:nvPr>
            <p:ph type="body" idx="1"/>
          </p:nvPr>
        </p:nvSpPr>
        <p:spPr>
          <a:xfrm>
            <a:off x="688200" y="3623700"/>
            <a:ext cx="2842200" cy="889200"/>
          </a:xfrm>
          <a:prstGeom prst="rect">
            <a:avLst/>
          </a:prstGeom>
        </p:spPr>
        <p:txBody>
          <a:bodyPr spcFirstLastPara="1" wrap="square" lIns="91425" tIns="91425" rIns="91425" bIns="91425" anchor="ctr" anchorCtr="0">
            <a:normAutofit/>
          </a:bodyPr>
          <a:lstStyle>
            <a:lvl1pPr marL="457200" lvl="0" indent="-228600" algn="ctr">
              <a:lnSpc>
                <a:spcPct val="80000"/>
              </a:lnSpc>
              <a:spcBef>
                <a:spcPts val="0"/>
              </a:spcBef>
              <a:spcAft>
                <a:spcPts val="0"/>
              </a:spcAft>
              <a:buSzPts val="3200"/>
              <a:buFont typeface="Dancing Script"/>
              <a:buNone/>
              <a:defRPr sz="2820">
                <a:latin typeface="Dancing Script"/>
                <a:ea typeface="Dancing Script"/>
                <a:cs typeface="Dancing Script"/>
                <a:sym typeface="Dancing Script"/>
              </a:defRPr>
            </a:lvl1pPr>
          </a:lstStyle>
          <a:p>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6718"/>
        <p:cNvGrpSpPr/>
        <p:nvPr/>
      </p:nvGrpSpPr>
      <p:grpSpPr>
        <a:xfrm>
          <a:off x="0" y="0"/>
          <a:ext cx="0" cy="0"/>
          <a:chOff x="0" y="0"/>
          <a:chExt cx="0" cy="0"/>
        </a:xfrm>
      </p:grpSpPr>
      <p:sp>
        <p:nvSpPr>
          <p:cNvPr id="6719" name="Google Shape;6719;p13"/>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6720" name="Google Shape;6720;p13"/>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
          <p:cNvSpPr txBox="1">
            <a:spLocks noGrp="1"/>
          </p:cNvSpPr>
          <p:nvPr>
            <p:ph type="title"/>
          </p:nvPr>
        </p:nvSpPr>
        <p:spPr>
          <a:xfrm>
            <a:off x="713225" y="539500"/>
            <a:ext cx="38661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3218"/>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722" name="Google Shape;6722;p13"/>
          <p:cNvSpPr txBox="1">
            <a:spLocks noGrp="1"/>
          </p:cNvSpPr>
          <p:nvPr>
            <p:ph type="title" idx="2"/>
          </p:nvPr>
        </p:nvSpPr>
        <p:spPr>
          <a:xfrm flipH="1">
            <a:off x="5920525" y="648125"/>
            <a:ext cx="1917600" cy="309000"/>
          </a:xfrm>
          <a:prstGeom prst="rect">
            <a:avLst/>
          </a:prstGeom>
        </p:spPr>
        <p:txBody>
          <a:bodyPr spcFirstLastPara="1" wrap="square" lIns="91425" tIns="91425" rIns="91425" bIns="91425" anchor="ctr" anchorCtr="0">
            <a:normAutofit/>
          </a:bodyPr>
          <a:lstStyle>
            <a:lvl1pPr lvl="0">
              <a:spcBef>
                <a:spcPts val="0"/>
              </a:spcBef>
              <a:spcAft>
                <a:spcPts val="0"/>
              </a:spcAft>
              <a:buSzPts val="3200"/>
              <a:buNone/>
              <a:defRPr sz="2800"/>
            </a:lvl1pPr>
            <a:lvl2pPr lvl="1">
              <a:spcBef>
                <a:spcPts val="0"/>
              </a:spcBef>
              <a:spcAft>
                <a:spcPts val="0"/>
              </a:spcAft>
              <a:buSzPts val="3200"/>
              <a:buNone/>
              <a:defRPr>
                <a:latin typeface="Questrial"/>
                <a:ea typeface="Questrial"/>
                <a:cs typeface="Questrial"/>
                <a:sym typeface="Questrial"/>
              </a:defRPr>
            </a:lvl2pPr>
            <a:lvl3pPr lvl="2">
              <a:spcBef>
                <a:spcPts val="0"/>
              </a:spcBef>
              <a:spcAft>
                <a:spcPts val="0"/>
              </a:spcAft>
              <a:buSzPts val="3200"/>
              <a:buNone/>
              <a:defRPr>
                <a:latin typeface="Questrial"/>
                <a:ea typeface="Questrial"/>
                <a:cs typeface="Questrial"/>
                <a:sym typeface="Questrial"/>
              </a:defRPr>
            </a:lvl3pPr>
            <a:lvl4pPr lvl="3">
              <a:spcBef>
                <a:spcPts val="0"/>
              </a:spcBef>
              <a:spcAft>
                <a:spcPts val="0"/>
              </a:spcAft>
              <a:buSzPts val="3200"/>
              <a:buNone/>
              <a:defRPr>
                <a:latin typeface="Questrial"/>
                <a:ea typeface="Questrial"/>
                <a:cs typeface="Questrial"/>
                <a:sym typeface="Questrial"/>
              </a:defRPr>
            </a:lvl4pPr>
            <a:lvl5pPr lvl="4">
              <a:spcBef>
                <a:spcPts val="0"/>
              </a:spcBef>
              <a:spcAft>
                <a:spcPts val="0"/>
              </a:spcAft>
              <a:buSzPts val="3200"/>
              <a:buNone/>
              <a:defRPr>
                <a:latin typeface="Questrial"/>
                <a:ea typeface="Questrial"/>
                <a:cs typeface="Questrial"/>
                <a:sym typeface="Questrial"/>
              </a:defRPr>
            </a:lvl5pPr>
            <a:lvl6pPr lvl="5">
              <a:spcBef>
                <a:spcPts val="0"/>
              </a:spcBef>
              <a:spcAft>
                <a:spcPts val="0"/>
              </a:spcAft>
              <a:buSzPts val="3200"/>
              <a:buNone/>
              <a:defRPr>
                <a:latin typeface="Questrial"/>
                <a:ea typeface="Questrial"/>
                <a:cs typeface="Questrial"/>
                <a:sym typeface="Questrial"/>
              </a:defRPr>
            </a:lvl6pPr>
            <a:lvl7pPr lvl="6">
              <a:spcBef>
                <a:spcPts val="0"/>
              </a:spcBef>
              <a:spcAft>
                <a:spcPts val="0"/>
              </a:spcAft>
              <a:buSzPts val="3200"/>
              <a:buNone/>
              <a:defRPr>
                <a:latin typeface="Questrial"/>
                <a:ea typeface="Questrial"/>
                <a:cs typeface="Questrial"/>
                <a:sym typeface="Questrial"/>
              </a:defRPr>
            </a:lvl7pPr>
            <a:lvl8pPr lvl="7">
              <a:spcBef>
                <a:spcPts val="0"/>
              </a:spcBef>
              <a:spcAft>
                <a:spcPts val="0"/>
              </a:spcAft>
              <a:buSzPts val="3200"/>
              <a:buNone/>
              <a:defRPr>
                <a:latin typeface="Questrial"/>
                <a:ea typeface="Questrial"/>
                <a:cs typeface="Questrial"/>
                <a:sym typeface="Questrial"/>
              </a:defRPr>
            </a:lvl8pPr>
            <a:lvl9pPr lvl="8">
              <a:spcBef>
                <a:spcPts val="0"/>
              </a:spcBef>
              <a:spcAft>
                <a:spcPts val="0"/>
              </a:spcAft>
              <a:buSzPts val="3200"/>
              <a:buNone/>
              <a:defRPr>
                <a:latin typeface="Questrial"/>
                <a:ea typeface="Questrial"/>
                <a:cs typeface="Questrial"/>
                <a:sym typeface="Questrial"/>
              </a:defRPr>
            </a:lvl9pPr>
          </a:lstStyle>
          <a:p>
            <a:endParaRPr/>
          </a:p>
        </p:txBody>
      </p:sp>
      <p:sp>
        <p:nvSpPr>
          <p:cNvPr id="6723" name="Google Shape;6723;p13"/>
          <p:cNvSpPr txBox="1">
            <a:spLocks noGrp="1"/>
          </p:cNvSpPr>
          <p:nvPr>
            <p:ph type="subTitle" idx="1"/>
          </p:nvPr>
        </p:nvSpPr>
        <p:spPr>
          <a:xfrm flipH="1">
            <a:off x="5902511" y="1036133"/>
            <a:ext cx="2239500" cy="4782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600"/>
              <a:buNone/>
              <a:defRPr sz="1500">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679" name="Google Shape;7679;p13"/>
          <p:cNvSpPr txBox="1">
            <a:spLocks noGrp="1"/>
          </p:cNvSpPr>
          <p:nvPr>
            <p:ph type="title" idx="3"/>
          </p:nvPr>
        </p:nvSpPr>
        <p:spPr>
          <a:xfrm flipH="1">
            <a:off x="5898507" y="1631150"/>
            <a:ext cx="1917600" cy="3090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7680" name="Google Shape;7680;p13"/>
          <p:cNvSpPr txBox="1">
            <a:spLocks noGrp="1"/>
          </p:cNvSpPr>
          <p:nvPr>
            <p:ph type="subTitle" idx="4"/>
          </p:nvPr>
        </p:nvSpPr>
        <p:spPr>
          <a:xfrm flipH="1">
            <a:off x="5902511" y="2019158"/>
            <a:ext cx="22395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681" name="Google Shape;7681;p13"/>
          <p:cNvSpPr txBox="1">
            <a:spLocks noGrp="1"/>
          </p:cNvSpPr>
          <p:nvPr>
            <p:ph type="title" idx="5"/>
          </p:nvPr>
        </p:nvSpPr>
        <p:spPr>
          <a:xfrm flipH="1">
            <a:off x="5909710" y="2638975"/>
            <a:ext cx="1917600" cy="309000"/>
          </a:xfrm>
          <a:prstGeom prst="rect">
            <a:avLst/>
          </a:prstGeom>
        </p:spPr>
        <p:txBody>
          <a:bodyPr spcFirstLastPara="1" wrap="square" lIns="91425" tIns="91425" rIns="91425" bIns="91425" anchor="ctr" anchorCtr="0">
            <a:normAutofit/>
          </a:bodyPr>
          <a:lstStyle>
            <a:lvl1pPr lvl="0" rtl="0">
              <a:lnSpc>
                <a:spcPct val="115000"/>
              </a:lnSpc>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7682" name="Google Shape;7682;p13"/>
          <p:cNvSpPr txBox="1">
            <a:spLocks noGrp="1"/>
          </p:cNvSpPr>
          <p:nvPr>
            <p:ph type="subTitle" idx="6"/>
          </p:nvPr>
        </p:nvSpPr>
        <p:spPr>
          <a:xfrm flipH="1">
            <a:off x="5902511" y="3026983"/>
            <a:ext cx="22395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683" name="Google Shape;7683;p13"/>
          <p:cNvSpPr txBox="1">
            <a:spLocks noGrp="1"/>
          </p:cNvSpPr>
          <p:nvPr>
            <p:ph type="title" idx="7"/>
          </p:nvPr>
        </p:nvSpPr>
        <p:spPr>
          <a:xfrm flipH="1">
            <a:off x="5923497" y="3629163"/>
            <a:ext cx="1758000" cy="309000"/>
          </a:xfrm>
          <a:prstGeom prst="rect">
            <a:avLst/>
          </a:prstGeom>
        </p:spPr>
        <p:txBody>
          <a:bodyPr spcFirstLastPara="1" wrap="square" lIns="91425" tIns="91425" rIns="91425" bIns="91425" anchor="ctr" anchorCtr="0">
            <a:normAutofit/>
          </a:bodyPr>
          <a:lstStyle>
            <a:lvl1pPr lvl="0" rtl="0">
              <a:lnSpc>
                <a:spcPct val="115000"/>
              </a:lnSpc>
              <a:spcBef>
                <a:spcPts val="0"/>
              </a:spcBef>
              <a:spcAft>
                <a:spcPts val="0"/>
              </a:spcAft>
              <a:buSzPts val="3200"/>
              <a:buNone/>
              <a:defRPr sz="2800"/>
            </a:lvl1pPr>
            <a:lvl2pPr lvl="1" rtl="0">
              <a:spcBef>
                <a:spcPts val="0"/>
              </a:spcBef>
              <a:spcAft>
                <a:spcPts val="0"/>
              </a:spcAft>
              <a:buSzPts val="3200"/>
              <a:buNone/>
              <a:defRPr>
                <a:latin typeface="Questrial"/>
                <a:ea typeface="Questrial"/>
                <a:cs typeface="Questrial"/>
                <a:sym typeface="Questrial"/>
              </a:defRPr>
            </a:lvl2pPr>
            <a:lvl3pPr lvl="2" rtl="0">
              <a:spcBef>
                <a:spcPts val="0"/>
              </a:spcBef>
              <a:spcAft>
                <a:spcPts val="0"/>
              </a:spcAft>
              <a:buSzPts val="3200"/>
              <a:buNone/>
              <a:defRPr>
                <a:latin typeface="Questrial"/>
                <a:ea typeface="Questrial"/>
                <a:cs typeface="Questrial"/>
                <a:sym typeface="Questrial"/>
              </a:defRPr>
            </a:lvl3pPr>
            <a:lvl4pPr lvl="3" rtl="0">
              <a:spcBef>
                <a:spcPts val="0"/>
              </a:spcBef>
              <a:spcAft>
                <a:spcPts val="0"/>
              </a:spcAft>
              <a:buSzPts val="3200"/>
              <a:buNone/>
              <a:defRPr>
                <a:latin typeface="Questrial"/>
                <a:ea typeface="Questrial"/>
                <a:cs typeface="Questrial"/>
                <a:sym typeface="Questrial"/>
              </a:defRPr>
            </a:lvl4pPr>
            <a:lvl5pPr lvl="4" rtl="0">
              <a:spcBef>
                <a:spcPts val="0"/>
              </a:spcBef>
              <a:spcAft>
                <a:spcPts val="0"/>
              </a:spcAft>
              <a:buSzPts val="3200"/>
              <a:buNone/>
              <a:defRPr>
                <a:latin typeface="Questrial"/>
                <a:ea typeface="Questrial"/>
                <a:cs typeface="Questrial"/>
                <a:sym typeface="Questrial"/>
              </a:defRPr>
            </a:lvl5pPr>
            <a:lvl6pPr lvl="5" rtl="0">
              <a:spcBef>
                <a:spcPts val="0"/>
              </a:spcBef>
              <a:spcAft>
                <a:spcPts val="0"/>
              </a:spcAft>
              <a:buSzPts val="3200"/>
              <a:buNone/>
              <a:defRPr>
                <a:latin typeface="Questrial"/>
                <a:ea typeface="Questrial"/>
                <a:cs typeface="Questrial"/>
                <a:sym typeface="Questrial"/>
              </a:defRPr>
            </a:lvl6pPr>
            <a:lvl7pPr lvl="6" rtl="0">
              <a:spcBef>
                <a:spcPts val="0"/>
              </a:spcBef>
              <a:spcAft>
                <a:spcPts val="0"/>
              </a:spcAft>
              <a:buSzPts val="3200"/>
              <a:buNone/>
              <a:defRPr>
                <a:latin typeface="Questrial"/>
                <a:ea typeface="Questrial"/>
                <a:cs typeface="Questrial"/>
                <a:sym typeface="Questrial"/>
              </a:defRPr>
            </a:lvl7pPr>
            <a:lvl8pPr lvl="7" rtl="0">
              <a:spcBef>
                <a:spcPts val="0"/>
              </a:spcBef>
              <a:spcAft>
                <a:spcPts val="0"/>
              </a:spcAft>
              <a:buSzPts val="3200"/>
              <a:buNone/>
              <a:defRPr>
                <a:latin typeface="Questrial"/>
                <a:ea typeface="Questrial"/>
                <a:cs typeface="Questrial"/>
                <a:sym typeface="Questrial"/>
              </a:defRPr>
            </a:lvl8pPr>
            <a:lvl9pPr lvl="8" rtl="0">
              <a:spcBef>
                <a:spcPts val="0"/>
              </a:spcBef>
              <a:spcAft>
                <a:spcPts val="0"/>
              </a:spcAft>
              <a:buSzPts val="3200"/>
              <a:buNone/>
              <a:defRPr>
                <a:latin typeface="Questrial"/>
                <a:ea typeface="Questrial"/>
                <a:cs typeface="Questrial"/>
                <a:sym typeface="Questrial"/>
              </a:defRPr>
            </a:lvl9pPr>
          </a:lstStyle>
          <a:p>
            <a:endParaRPr/>
          </a:p>
        </p:txBody>
      </p:sp>
      <p:sp>
        <p:nvSpPr>
          <p:cNvPr id="7684" name="Google Shape;7684;p13"/>
          <p:cNvSpPr txBox="1">
            <a:spLocks noGrp="1"/>
          </p:cNvSpPr>
          <p:nvPr>
            <p:ph type="subTitle" idx="8"/>
          </p:nvPr>
        </p:nvSpPr>
        <p:spPr>
          <a:xfrm flipH="1">
            <a:off x="5902511" y="4017183"/>
            <a:ext cx="2239500" cy="478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600"/>
              <a:buNone/>
              <a:defRPr sz="1500">
                <a:solidFill>
                  <a:schemeClr val="accent6"/>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 name="Group 1">
            <a:extLst>
              <a:ext uri="{FF2B5EF4-FFF2-40B4-BE49-F238E27FC236}">
                <a16:creationId xmlns:a16="http://schemas.microsoft.com/office/drawing/2014/main" id="{F754CF92-40DE-925E-63CE-9B86845F9660}"/>
              </a:ext>
            </a:extLst>
          </p:cNvPr>
          <p:cNvGrpSpPr/>
          <p:nvPr userDrawn="1"/>
        </p:nvGrpSpPr>
        <p:grpSpPr>
          <a:xfrm>
            <a:off x="-289294" y="1921987"/>
            <a:ext cx="5394391" cy="3781318"/>
            <a:chOff x="-33" y="1362127"/>
            <a:chExt cx="5394391" cy="3781318"/>
          </a:xfrm>
        </p:grpSpPr>
        <p:grpSp>
          <p:nvGrpSpPr>
            <p:cNvPr id="6724" name="Google Shape;6724;p13"/>
            <p:cNvGrpSpPr/>
            <p:nvPr/>
          </p:nvGrpSpPr>
          <p:grpSpPr>
            <a:xfrm rot="-1472791" flipH="1">
              <a:off x="2716987" y="2862582"/>
              <a:ext cx="218660" cy="211823"/>
              <a:chOff x="5230050" y="2005675"/>
              <a:chExt cx="81300" cy="78750"/>
            </a:xfrm>
          </p:grpSpPr>
          <p:sp>
            <p:nvSpPr>
              <p:cNvPr id="6725" name="Google Shape;6725;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13"/>
            <p:cNvGrpSpPr/>
            <p:nvPr/>
          </p:nvGrpSpPr>
          <p:grpSpPr>
            <a:xfrm rot="-914956">
              <a:off x="4205947" y="2161153"/>
              <a:ext cx="85212" cy="133624"/>
              <a:chOff x="5059525" y="1826975"/>
              <a:chExt cx="43775" cy="68675"/>
            </a:xfrm>
          </p:grpSpPr>
          <p:sp>
            <p:nvSpPr>
              <p:cNvPr id="6758" name="Google Shape;6758;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13"/>
            <p:cNvGrpSpPr/>
            <p:nvPr/>
          </p:nvGrpSpPr>
          <p:grpSpPr>
            <a:xfrm rot="5719685" flipH="1">
              <a:off x="4271988" y="2307477"/>
              <a:ext cx="85201" cy="133620"/>
              <a:chOff x="5059525" y="1826975"/>
              <a:chExt cx="43775" cy="68675"/>
            </a:xfrm>
          </p:grpSpPr>
          <p:sp>
            <p:nvSpPr>
              <p:cNvPr id="6771" name="Google Shape;6771;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13"/>
            <p:cNvGrpSpPr/>
            <p:nvPr/>
          </p:nvGrpSpPr>
          <p:grpSpPr>
            <a:xfrm rot="-915263">
              <a:off x="4884931" y="2248879"/>
              <a:ext cx="159200" cy="249745"/>
              <a:chOff x="5059525" y="1826975"/>
              <a:chExt cx="43775" cy="68675"/>
            </a:xfrm>
          </p:grpSpPr>
          <p:sp>
            <p:nvSpPr>
              <p:cNvPr id="6784" name="Google Shape;6784;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13"/>
            <p:cNvGrpSpPr/>
            <p:nvPr/>
          </p:nvGrpSpPr>
          <p:grpSpPr>
            <a:xfrm rot="7803948">
              <a:off x="2130258" y="2128738"/>
              <a:ext cx="159196" cy="249752"/>
              <a:chOff x="5059525" y="1826975"/>
              <a:chExt cx="43775" cy="68675"/>
            </a:xfrm>
          </p:grpSpPr>
          <p:sp>
            <p:nvSpPr>
              <p:cNvPr id="6797" name="Google Shape;6797;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13"/>
            <p:cNvGrpSpPr/>
            <p:nvPr/>
          </p:nvGrpSpPr>
          <p:grpSpPr>
            <a:xfrm>
              <a:off x="2027676" y="1641332"/>
              <a:ext cx="246177" cy="224915"/>
              <a:chOff x="5351075" y="1341650"/>
              <a:chExt cx="61975" cy="56625"/>
            </a:xfrm>
          </p:grpSpPr>
          <p:sp>
            <p:nvSpPr>
              <p:cNvPr id="6810" name="Google Shape;6810;p13"/>
              <p:cNvSpPr/>
              <p:nvPr/>
            </p:nvSpPr>
            <p:spPr>
              <a:xfrm>
                <a:off x="5383975" y="1341650"/>
                <a:ext cx="25525" cy="44175"/>
              </a:xfrm>
              <a:custGeom>
                <a:avLst/>
                <a:gdLst/>
                <a:ahLst/>
                <a:cxnLst/>
                <a:rect l="l" t="t" r="r" b="b"/>
                <a:pathLst>
                  <a:path w="1021" h="1767" extrusionOk="0">
                    <a:moveTo>
                      <a:pt x="373" y="1"/>
                    </a:moveTo>
                    <a:cubicBezTo>
                      <a:pt x="104" y="1"/>
                      <a:pt x="1" y="251"/>
                      <a:pt x="8" y="496"/>
                    </a:cubicBezTo>
                    <a:cubicBezTo>
                      <a:pt x="16" y="807"/>
                      <a:pt x="203" y="1020"/>
                      <a:pt x="221" y="1340"/>
                    </a:cubicBezTo>
                    <a:cubicBezTo>
                      <a:pt x="221" y="1508"/>
                      <a:pt x="301" y="1668"/>
                      <a:pt x="443" y="1766"/>
                    </a:cubicBezTo>
                    <a:cubicBezTo>
                      <a:pt x="798" y="1713"/>
                      <a:pt x="940" y="1304"/>
                      <a:pt x="976" y="993"/>
                    </a:cubicBezTo>
                    <a:cubicBezTo>
                      <a:pt x="1020" y="674"/>
                      <a:pt x="905" y="185"/>
                      <a:pt x="629" y="61"/>
                    </a:cubicBezTo>
                    <a:cubicBezTo>
                      <a:pt x="531" y="19"/>
                      <a:pt x="446" y="1"/>
                      <a:pt x="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
              <p:cNvSpPr/>
              <p:nvPr/>
            </p:nvSpPr>
            <p:spPr>
              <a:xfrm>
                <a:off x="5353075" y="1353775"/>
                <a:ext cx="48375" cy="34850"/>
              </a:xfrm>
              <a:custGeom>
                <a:avLst/>
                <a:gdLst/>
                <a:ahLst/>
                <a:cxnLst/>
                <a:rect l="l" t="t" r="r" b="b"/>
                <a:pathLst>
                  <a:path w="1935" h="1394" extrusionOk="0">
                    <a:moveTo>
                      <a:pt x="720" y="0"/>
                    </a:moveTo>
                    <a:cubicBezTo>
                      <a:pt x="478" y="0"/>
                      <a:pt x="179" y="179"/>
                      <a:pt x="133" y="224"/>
                    </a:cubicBezTo>
                    <a:cubicBezTo>
                      <a:pt x="0" y="491"/>
                      <a:pt x="45" y="810"/>
                      <a:pt x="249" y="1023"/>
                    </a:cubicBezTo>
                    <a:cubicBezTo>
                      <a:pt x="453" y="1228"/>
                      <a:pt x="720" y="1361"/>
                      <a:pt x="1013" y="1379"/>
                    </a:cubicBezTo>
                    <a:cubicBezTo>
                      <a:pt x="1085" y="1389"/>
                      <a:pt x="1152" y="1394"/>
                      <a:pt x="1212" y="1394"/>
                    </a:cubicBezTo>
                    <a:cubicBezTo>
                      <a:pt x="1935" y="1394"/>
                      <a:pt x="1865" y="713"/>
                      <a:pt x="1652" y="508"/>
                    </a:cubicBezTo>
                    <a:cubicBezTo>
                      <a:pt x="1412" y="304"/>
                      <a:pt x="1137" y="135"/>
                      <a:pt x="844" y="20"/>
                    </a:cubicBezTo>
                    <a:cubicBezTo>
                      <a:pt x="806" y="6"/>
                      <a:pt x="764"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
              <p:cNvSpPr/>
              <p:nvPr/>
            </p:nvSpPr>
            <p:spPr>
              <a:xfrm>
                <a:off x="5351075" y="1382425"/>
                <a:ext cx="37975" cy="15850"/>
              </a:xfrm>
              <a:custGeom>
                <a:avLst/>
                <a:gdLst/>
                <a:ahLst/>
                <a:cxnLst/>
                <a:rect l="l" t="t" r="r" b="b"/>
                <a:pathLst>
                  <a:path w="1519" h="634" extrusionOk="0">
                    <a:moveTo>
                      <a:pt x="685" y="1"/>
                    </a:moveTo>
                    <a:cubicBezTo>
                      <a:pt x="402" y="1"/>
                      <a:pt x="127" y="12"/>
                      <a:pt x="71" y="108"/>
                    </a:cubicBezTo>
                    <a:cubicBezTo>
                      <a:pt x="0" y="242"/>
                      <a:pt x="347" y="579"/>
                      <a:pt x="657" y="624"/>
                    </a:cubicBezTo>
                    <a:cubicBezTo>
                      <a:pt x="714" y="630"/>
                      <a:pt x="771" y="634"/>
                      <a:pt x="827" y="634"/>
                    </a:cubicBezTo>
                    <a:cubicBezTo>
                      <a:pt x="992" y="634"/>
                      <a:pt x="1154" y="605"/>
                      <a:pt x="1306" y="552"/>
                    </a:cubicBezTo>
                    <a:cubicBezTo>
                      <a:pt x="1404" y="517"/>
                      <a:pt x="1519" y="499"/>
                      <a:pt x="1519" y="366"/>
                    </a:cubicBezTo>
                    <a:cubicBezTo>
                      <a:pt x="1510" y="224"/>
                      <a:pt x="1270" y="11"/>
                      <a:pt x="924" y="2"/>
                    </a:cubicBezTo>
                    <a:cubicBezTo>
                      <a:pt x="847" y="2"/>
                      <a:pt x="766" y="1"/>
                      <a:pt x="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
              <p:cNvSpPr/>
              <p:nvPr/>
            </p:nvSpPr>
            <p:spPr>
              <a:xfrm>
                <a:off x="5366175" y="1386900"/>
                <a:ext cx="14825" cy="4950"/>
              </a:xfrm>
              <a:custGeom>
                <a:avLst/>
                <a:gdLst/>
                <a:ahLst/>
                <a:cxnLst/>
                <a:rect l="l" t="t" r="r" b="b"/>
                <a:pathLst>
                  <a:path w="593" h="198" extrusionOk="0">
                    <a:moveTo>
                      <a:pt x="36" y="0"/>
                    </a:moveTo>
                    <a:cubicBezTo>
                      <a:pt x="18" y="0"/>
                      <a:pt x="9" y="9"/>
                      <a:pt x="9" y="27"/>
                    </a:cubicBezTo>
                    <a:lnTo>
                      <a:pt x="9" y="36"/>
                    </a:lnTo>
                    <a:cubicBezTo>
                      <a:pt x="0" y="45"/>
                      <a:pt x="18" y="63"/>
                      <a:pt x="27" y="63"/>
                    </a:cubicBezTo>
                    <a:lnTo>
                      <a:pt x="36" y="63"/>
                    </a:lnTo>
                    <a:cubicBezTo>
                      <a:pt x="45" y="63"/>
                      <a:pt x="53" y="54"/>
                      <a:pt x="62" y="45"/>
                    </a:cubicBezTo>
                    <a:lnTo>
                      <a:pt x="80" y="45"/>
                    </a:lnTo>
                    <a:cubicBezTo>
                      <a:pt x="240" y="72"/>
                      <a:pt x="400" y="125"/>
                      <a:pt x="551" y="196"/>
                    </a:cubicBezTo>
                    <a:cubicBezTo>
                      <a:pt x="553" y="197"/>
                      <a:pt x="556" y="197"/>
                      <a:pt x="558" y="197"/>
                    </a:cubicBezTo>
                    <a:cubicBezTo>
                      <a:pt x="580" y="197"/>
                      <a:pt x="593" y="160"/>
                      <a:pt x="569" y="151"/>
                    </a:cubicBezTo>
                    <a:cubicBezTo>
                      <a:pt x="409" y="89"/>
                      <a:pt x="249" y="45"/>
                      <a:pt x="80" y="27"/>
                    </a:cubicBezTo>
                    <a:lnTo>
                      <a:pt x="62" y="27"/>
                    </a:lnTo>
                    <a:cubicBezTo>
                      <a:pt x="62" y="18"/>
                      <a:pt x="53"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
              <p:cNvSpPr/>
              <p:nvPr/>
            </p:nvSpPr>
            <p:spPr>
              <a:xfrm>
                <a:off x="5369050" y="1382375"/>
                <a:ext cx="16900" cy="8050"/>
              </a:xfrm>
              <a:custGeom>
                <a:avLst/>
                <a:gdLst/>
                <a:ahLst/>
                <a:cxnLst/>
                <a:rect l="l" t="t" r="r" b="b"/>
                <a:pathLst>
                  <a:path w="676" h="322" extrusionOk="0">
                    <a:moveTo>
                      <a:pt x="27" y="0"/>
                    </a:moveTo>
                    <a:cubicBezTo>
                      <a:pt x="18" y="0"/>
                      <a:pt x="10" y="6"/>
                      <a:pt x="10" y="13"/>
                    </a:cubicBezTo>
                    <a:lnTo>
                      <a:pt x="10" y="22"/>
                    </a:lnTo>
                    <a:cubicBezTo>
                      <a:pt x="1" y="39"/>
                      <a:pt x="10" y="48"/>
                      <a:pt x="27" y="57"/>
                    </a:cubicBezTo>
                    <a:lnTo>
                      <a:pt x="36" y="57"/>
                    </a:lnTo>
                    <a:cubicBezTo>
                      <a:pt x="45" y="57"/>
                      <a:pt x="54" y="48"/>
                      <a:pt x="63" y="39"/>
                    </a:cubicBezTo>
                    <a:lnTo>
                      <a:pt x="81" y="39"/>
                    </a:lnTo>
                    <a:lnTo>
                      <a:pt x="152" y="66"/>
                    </a:lnTo>
                    <a:cubicBezTo>
                      <a:pt x="223" y="93"/>
                      <a:pt x="285" y="119"/>
                      <a:pt x="356" y="146"/>
                    </a:cubicBezTo>
                    <a:cubicBezTo>
                      <a:pt x="418" y="181"/>
                      <a:pt x="480" y="217"/>
                      <a:pt x="542" y="261"/>
                    </a:cubicBezTo>
                    <a:cubicBezTo>
                      <a:pt x="596" y="297"/>
                      <a:pt x="631" y="315"/>
                      <a:pt x="631" y="315"/>
                    </a:cubicBezTo>
                    <a:cubicBezTo>
                      <a:pt x="636" y="319"/>
                      <a:pt x="642" y="321"/>
                      <a:pt x="649" y="321"/>
                    </a:cubicBezTo>
                    <a:cubicBezTo>
                      <a:pt x="656" y="321"/>
                      <a:pt x="662" y="319"/>
                      <a:pt x="667" y="315"/>
                    </a:cubicBezTo>
                    <a:cubicBezTo>
                      <a:pt x="676" y="306"/>
                      <a:pt x="667" y="288"/>
                      <a:pt x="649" y="279"/>
                    </a:cubicBezTo>
                    <a:cubicBezTo>
                      <a:pt x="640" y="270"/>
                      <a:pt x="622" y="261"/>
                      <a:pt x="569" y="226"/>
                    </a:cubicBezTo>
                    <a:cubicBezTo>
                      <a:pt x="516" y="199"/>
                      <a:pt x="445" y="164"/>
                      <a:pt x="365" y="128"/>
                    </a:cubicBezTo>
                    <a:cubicBezTo>
                      <a:pt x="303" y="93"/>
                      <a:pt x="232" y="75"/>
                      <a:pt x="161" y="48"/>
                    </a:cubicBezTo>
                    <a:lnTo>
                      <a:pt x="89" y="30"/>
                    </a:lnTo>
                    <a:lnTo>
                      <a:pt x="63" y="22"/>
                    </a:lnTo>
                    <a:cubicBezTo>
                      <a:pt x="63" y="13"/>
                      <a:pt x="63" y="4"/>
                      <a:pt x="45" y="4"/>
                    </a:cubicBezTo>
                    <a:lnTo>
                      <a:pt x="36" y="4"/>
                    </a:lnTo>
                    <a:cubicBezTo>
                      <a:pt x="34" y="1"/>
                      <a:pt x="30"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
              <p:cNvSpPr/>
              <p:nvPr/>
            </p:nvSpPr>
            <p:spPr>
              <a:xfrm>
                <a:off x="5365275" y="1370375"/>
                <a:ext cx="22450" cy="20600"/>
              </a:xfrm>
              <a:custGeom>
                <a:avLst/>
                <a:gdLst/>
                <a:ahLst/>
                <a:cxnLst/>
                <a:rect l="l" t="t" r="r" b="b"/>
                <a:pathLst>
                  <a:path w="898" h="824" extrusionOk="0">
                    <a:moveTo>
                      <a:pt x="35" y="1"/>
                    </a:moveTo>
                    <a:cubicBezTo>
                      <a:pt x="27" y="1"/>
                      <a:pt x="16" y="7"/>
                      <a:pt x="10" y="13"/>
                    </a:cubicBezTo>
                    <a:lnTo>
                      <a:pt x="10" y="22"/>
                    </a:lnTo>
                    <a:cubicBezTo>
                      <a:pt x="1" y="31"/>
                      <a:pt x="10" y="49"/>
                      <a:pt x="18" y="58"/>
                    </a:cubicBezTo>
                    <a:lnTo>
                      <a:pt x="54" y="58"/>
                    </a:lnTo>
                    <a:lnTo>
                      <a:pt x="81" y="66"/>
                    </a:lnTo>
                    <a:cubicBezTo>
                      <a:pt x="107" y="84"/>
                      <a:pt x="143" y="102"/>
                      <a:pt x="196" y="137"/>
                    </a:cubicBezTo>
                    <a:cubicBezTo>
                      <a:pt x="294" y="208"/>
                      <a:pt x="391" y="288"/>
                      <a:pt x="489" y="368"/>
                    </a:cubicBezTo>
                    <a:cubicBezTo>
                      <a:pt x="578" y="457"/>
                      <a:pt x="667" y="555"/>
                      <a:pt x="738" y="653"/>
                    </a:cubicBezTo>
                    <a:cubicBezTo>
                      <a:pt x="773" y="697"/>
                      <a:pt x="800" y="724"/>
                      <a:pt x="818" y="750"/>
                    </a:cubicBezTo>
                    <a:cubicBezTo>
                      <a:pt x="836" y="777"/>
                      <a:pt x="844" y="795"/>
                      <a:pt x="844" y="795"/>
                    </a:cubicBezTo>
                    <a:cubicBezTo>
                      <a:pt x="852" y="809"/>
                      <a:pt x="871" y="824"/>
                      <a:pt x="882" y="824"/>
                    </a:cubicBezTo>
                    <a:cubicBezTo>
                      <a:pt x="885" y="824"/>
                      <a:pt x="887" y="823"/>
                      <a:pt x="889" y="821"/>
                    </a:cubicBezTo>
                    <a:cubicBezTo>
                      <a:pt x="898" y="812"/>
                      <a:pt x="889" y="786"/>
                      <a:pt x="880" y="768"/>
                    </a:cubicBezTo>
                    <a:cubicBezTo>
                      <a:pt x="871" y="750"/>
                      <a:pt x="862" y="741"/>
                      <a:pt x="853" y="724"/>
                    </a:cubicBezTo>
                    <a:cubicBezTo>
                      <a:pt x="836" y="706"/>
                      <a:pt x="809" y="670"/>
                      <a:pt x="773" y="626"/>
                    </a:cubicBezTo>
                    <a:cubicBezTo>
                      <a:pt x="693" y="528"/>
                      <a:pt x="605" y="431"/>
                      <a:pt x="507" y="351"/>
                    </a:cubicBezTo>
                    <a:cubicBezTo>
                      <a:pt x="418" y="262"/>
                      <a:pt x="312" y="182"/>
                      <a:pt x="205" y="111"/>
                    </a:cubicBezTo>
                    <a:cubicBezTo>
                      <a:pt x="161" y="84"/>
                      <a:pt x="125" y="58"/>
                      <a:pt x="98" y="49"/>
                    </a:cubicBezTo>
                    <a:lnTo>
                      <a:pt x="81" y="49"/>
                    </a:lnTo>
                    <a:cubicBezTo>
                      <a:pt x="96" y="33"/>
                      <a:pt x="85" y="11"/>
                      <a:pt x="64" y="11"/>
                    </a:cubicBezTo>
                    <a:cubicBezTo>
                      <a:pt x="61" y="11"/>
                      <a:pt x="58" y="12"/>
                      <a:pt x="54" y="13"/>
                    </a:cubicBezTo>
                    <a:lnTo>
                      <a:pt x="45" y="4"/>
                    </a:lnTo>
                    <a:cubicBezTo>
                      <a:pt x="42" y="2"/>
                      <a:pt x="39"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
              <p:cNvSpPr/>
              <p:nvPr/>
            </p:nvSpPr>
            <p:spPr>
              <a:xfrm>
                <a:off x="5365950" y="1360075"/>
                <a:ext cx="24450" cy="29125"/>
              </a:xfrm>
              <a:custGeom>
                <a:avLst/>
                <a:gdLst/>
                <a:ahLst/>
                <a:cxnLst/>
                <a:rect l="l" t="t" r="r" b="b"/>
                <a:pathLst>
                  <a:path w="978" h="1165" extrusionOk="0">
                    <a:moveTo>
                      <a:pt x="27" y="1"/>
                    </a:moveTo>
                    <a:cubicBezTo>
                      <a:pt x="20" y="1"/>
                      <a:pt x="14" y="3"/>
                      <a:pt x="9" y="8"/>
                    </a:cubicBezTo>
                    <a:cubicBezTo>
                      <a:pt x="0" y="17"/>
                      <a:pt x="0" y="34"/>
                      <a:pt x="9" y="43"/>
                    </a:cubicBezTo>
                    <a:lnTo>
                      <a:pt x="18" y="52"/>
                    </a:lnTo>
                    <a:cubicBezTo>
                      <a:pt x="23" y="57"/>
                      <a:pt x="27" y="59"/>
                      <a:pt x="31" y="59"/>
                    </a:cubicBezTo>
                    <a:cubicBezTo>
                      <a:pt x="36" y="59"/>
                      <a:pt x="40" y="57"/>
                      <a:pt x="45" y="52"/>
                    </a:cubicBezTo>
                    <a:lnTo>
                      <a:pt x="71" y="79"/>
                    </a:lnTo>
                    <a:lnTo>
                      <a:pt x="178" y="185"/>
                    </a:lnTo>
                    <a:cubicBezTo>
                      <a:pt x="276" y="283"/>
                      <a:pt x="391" y="407"/>
                      <a:pt x="507" y="541"/>
                    </a:cubicBezTo>
                    <a:cubicBezTo>
                      <a:pt x="622" y="683"/>
                      <a:pt x="729" y="825"/>
                      <a:pt x="800" y="931"/>
                    </a:cubicBezTo>
                    <a:cubicBezTo>
                      <a:pt x="862" y="1038"/>
                      <a:pt x="915" y="1118"/>
                      <a:pt x="915" y="1118"/>
                    </a:cubicBezTo>
                    <a:cubicBezTo>
                      <a:pt x="931" y="1141"/>
                      <a:pt x="953" y="1164"/>
                      <a:pt x="964" y="1164"/>
                    </a:cubicBezTo>
                    <a:cubicBezTo>
                      <a:pt x="966" y="1164"/>
                      <a:pt x="967" y="1163"/>
                      <a:pt x="968" y="1162"/>
                    </a:cubicBezTo>
                    <a:cubicBezTo>
                      <a:pt x="977" y="1153"/>
                      <a:pt x="968" y="1127"/>
                      <a:pt x="951" y="1091"/>
                    </a:cubicBezTo>
                    <a:cubicBezTo>
                      <a:pt x="951" y="1091"/>
                      <a:pt x="906" y="1020"/>
                      <a:pt x="826" y="905"/>
                    </a:cubicBezTo>
                    <a:cubicBezTo>
                      <a:pt x="755" y="798"/>
                      <a:pt x="649" y="656"/>
                      <a:pt x="533" y="523"/>
                    </a:cubicBezTo>
                    <a:cubicBezTo>
                      <a:pt x="418" y="390"/>
                      <a:pt x="293" y="256"/>
                      <a:pt x="196" y="168"/>
                    </a:cubicBezTo>
                    <a:cubicBezTo>
                      <a:pt x="151" y="123"/>
                      <a:pt x="107" y="88"/>
                      <a:pt x="89" y="61"/>
                    </a:cubicBezTo>
                    <a:lnTo>
                      <a:pt x="54" y="43"/>
                    </a:lnTo>
                    <a:cubicBezTo>
                      <a:pt x="62" y="34"/>
                      <a:pt x="62" y="25"/>
                      <a:pt x="54" y="17"/>
                    </a:cubicBezTo>
                    <a:lnTo>
                      <a:pt x="45" y="8"/>
                    </a:lnTo>
                    <a:cubicBezTo>
                      <a:pt x="40" y="3"/>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
              <p:cNvSpPr/>
              <p:nvPr/>
            </p:nvSpPr>
            <p:spPr>
              <a:xfrm>
                <a:off x="5379925" y="1369425"/>
                <a:ext cx="12475" cy="18375"/>
              </a:xfrm>
              <a:custGeom>
                <a:avLst/>
                <a:gdLst/>
                <a:ahLst/>
                <a:cxnLst/>
                <a:rect l="l" t="t" r="r" b="b"/>
                <a:pathLst>
                  <a:path w="499" h="735" extrusionOk="0">
                    <a:moveTo>
                      <a:pt x="28" y="0"/>
                    </a:moveTo>
                    <a:cubicBezTo>
                      <a:pt x="21" y="0"/>
                      <a:pt x="14" y="2"/>
                      <a:pt x="10" y="7"/>
                    </a:cubicBezTo>
                    <a:cubicBezTo>
                      <a:pt x="1" y="16"/>
                      <a:pt x="1" y="33"/>
                      <a:pt x="10" y="42"/>
                    </a:cubicBezTo>
                    <a:lnTo>
                      <a:pt x="19" y="51"/>
                    </a:lnTo>
                    <a:cubicBezTo>
                      <a:pt x="23" y="56"/>
                      <a:pt x="28" y="58"/>
                      <a:pt x="32" y="58"/>
                    </a:cubicBezTo>
                    <a:cubicBezTo>
                      <a:pt x="36" y="58"/>
                      <a:pt x="41" y="56"/>
                      <a:pt x="45" y="51"/>
                    </a:cubicBezTo>
                    <a:lnTo>
                      <a:pt x="54" y="69"/>
                    </a:lnTo>
                    <a:cubicBezTo>
                      <a:pt x="72" y="87"/>
                      <a:pt x="90" y="113"/>
                      <a:pt x="116" y="140"/>
                    </a:cubicBezTo>
                    <a:cubicBezTo>
                      <a:pt x="161" y="202"/>
                      <a:pt x="214" y="282"/>
                      <a:pt x="267" y="362"/>
                    </a:cubicBezTo>
                    <a:cubicBezTo>
                      <a:pt x="312" y="442"/>
                      <a:pt x="356" y="513"/>
                      <a:pt x="401" y="593"/>
                    </a:cubicBezTo>
                    <a:cubicBezTo>
                      <a:pt x="427" y="664"/>
                      <a:pt x="454" y="708"/>
                      <a:pt x="454" y="708"/>
                    </a:cubicBezTo>
                    <a:cubicBezTo>
                      <a:pt x="463" y="726"/>
                      <a:pt x="472" y="735"/>
                      <a:pt x="489" y="735"/>
                    </a:cubicBezTo>
                    <a:cubicBezTo>
                      <a:pt x="498" y="726"/>
                      <a:pt x="498" y="708"/>
                      <a:pt x="489" y="691"/>
                    </a:cubicBezTo>
                    <a:cubicBezTo>
                      <a:pt x="489" y="691"/>
                      <a:pt x="463" y="646"/>
                      <a:pt x="427" y="575"/>
                    </a:cubicBezTo>
                    <a:cubicBezTo>
                      <a:pt x="392" y="513"/>
                      <a:pt x="347" y="424"/>
                      <a:pt x="294" y="344"/>
                    </a:cubicBezTo>
                    <a:cubicBezTo>
                      <a:pt x="232" y="264"/>
                      <a:pt x="178" y="184"/>
                      <a:pt x="125" y="122"/>
                    </a:cubicBezTo>
                    <a:lnTo>
                      <a:pt x="72" y="51"/>
                    </a:lnTo>
                    <a:lnTo>
                      <a:pt x="54" y="33"/>
                    </a:lnTo>
                    <a:cubicBezTo>
                      <a:pt x="54" y="33"/>
                      <a:pt x="54" y="24"/>
                      <a:pt x="54" y="16"/>
                    </a:cubicBezTo>
                    <a:lnTo>
                      <a:pt x="45" y="7"/>
                    </a:lnTo>
                    <a:cubicBezTo>
                      <a:pt x="41" y="2"/>
                      <a:pt x="3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
              <p:cNvSpPr/>
              <p:nvPr/>
            </p:nvSpPr>
            <p:spPr>
              <a:xfrm>
                <a:off x="5379500" y="1359225"/>
                <a:ext cx="14675" cy="28175"/>
              </a:xfrm>
              <a:custGeom>
                <a:avLst/>
                <a:gdLst/>
                <a:ahLst/>
                <a:cxnLst/>
                <a:rect l="l" t="t" r="r" b="b"/>
                <a:pathLst>
                  <a:path w="587" h="1127" extrusionOk="0">
                    <a:moveTo>
                      <a:pt x="32" y="0"/>
                    </a:moveTo>
                    <a:cubicBezTo>
                      <a:pt x="27" y="0"/>
                      <a:pt x="22" y="2"/>
                      <a:pt x="18" y="6"/>
                    </a:cubicBezTo>
                    <a:lnTo>
                      <a:pt x="9" y="6"/>
                    </a:lnTo>
                    <a:cubicBezTo>
                      <a:pt x="0" y="15"/>
                      <a:pt x="0" y="33"/>
                      <a:pt x="9" y="42"/>
                    </a:cubicBezTo>
                    <a:lnTo>
                      <a:pt x="18" y="51"/>
                    </a:lnTo>
                    <a:cubicBezTo>
                      <a:pt x="27" y="59"/>
                      <a:pt x="36" y="59"/>
                      <a:pt x="45" y="59"/>
                    </a:cubicBezTo>
                    <a:lnTo>
                      <a:pt x="62" y="77"/>
                    </a:lnTo>
                    <a:cubicBezTo>
                      <a:pt x="80" y="104"/>
                      <a:pt x="98" y="148"/>
                      <a:pt x="133" y="193"/>
                    </a:cubicBezTo>
                    <a:cubicBezTo>
                      <a:pt x="187" y="281"/>
                      <a:pt x="258" y="415"/>
                      <a:pt x="320" y="539"/>
                    </a:cubicBezTo>
                    <a:cubicBezTo>
                      <a:pt x="382" y="663"/>
                      <a:pt x="435" y="788"/>
                      <a:pt x="480" y="912"/>
                    </a:cubicBezTo>
                    <a:cubicBezTo>
                      <a:pt x="515" y="1010"/>
                      <a:pt x="533" y="1081"/>
                      <a:pt x="533" y="1081"/>
                    </a:cubicBezTo>
                    <a:cubicBezTo>
                      <a:pt x="541" y="1104"/>
                      <a:pt x="555" y="1127"/>
                      <a:pt x="565" y="1127"/>
                    </a:cubicBezTo>
                    <a:cubicBezTo>
                      <a:pt x="566" y="1127"/>
                      <a:pt x="567" y="1126"/>
                      <a:pt x="569" y="1125"/>
                    </a:cubicBezTo>
                    <a:cubicBezTo>
                      <a:pt x="586" y="1125"/>
                      <a:pt x="586" y="1099"/>
                      <a:pt x="569" y="1072"/>
                    </a:cubicBezTo>
                    <a:cubicBezTo>
                      <a:pt x="569" y="1072"/>
                      <a:pt x="551" y="1001"/>
                      <a:pt x="506" y="894"/>
                    </a:cubicBezTo>
                    <a:cubicBezTo>
                      <a:pt x="471" y="797"/>
                      <a:pt x="418" y="654"/>
                      <a:pt x="346" y="530"/>
                    </a:cubicBezTo>
                    <a:cubicBezTo>
                      <a:pt x="284" y="406"/>
                      <a:pt x="222" y="290"/>
                      <a:pt x="151" y="175"/>
                    </a:cubicBezTo>
                    <a:cubicBezTo>
                      <a:pt x="116" y="130"/>
                      <a:pt x="89" y="95"/>
                      <a:pt x="71" y="68"/>
                    </a:cubicBezTo>
                    <a:lnTo>
                      <a:pt x="62" y="51"/>
                    </a:lnTo>
                    <a:cubicBezTo>
                      <a:pt x="71" y="42"/>
                      <a:pt x="62" y="24"/>
                      <a:pt x="53" y="24"/>
                    </a:cubicBezTo>
                    <a:lnTo>
                      <a:pt x="53" y="15"/>
                    </a:lnTo>
                    <a:cubicBezTo>
                      <a:pt x="48" y="5"/>
                      <a:pt x="40"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
              <p:cNvSpPr/>
              <p:nvPr/>
            </p:nvSpPr>
            <p:spPr>
              <a:xfrm>
                <a:off x="5380375" y="1349950"/>
                <a:ext cx="15125" cy="37675"/>
              </a:xfrm>
              <a:custGeom>
                <a:avLst/>
                <a:gdLst/>
                <a:ahLst/>
                <a:cxnLst/>
                <a:rect l="l" t="t" r="r" b="b"/>
                <a:pathLst>
                  <a:path w="605" h="1507" extrusionOk="0">
                    <a:moveTo>
                      <a:pt x="40" y="1"/>
                    </a:moveTo>
                    <a:cubicBezTo>
                      <a:pt x="36" y="1"/>
                      <a:pt x="32" y="2"/>
                      <a:pt x="27" y="4"/>
                    </a:cubicBezTo>
                    <a:lnTo>
                      <a:pt x="18" y="4"/>
                    </a:lnTo>
                    <a:cubicBezTo>
                      <a:pt x="10" y="13"/>
                      <a:pt x="1" y="22"/>
                      <a:pt x="10" y="40"/>
                    </a:cubicBezTo>
                    <a:lnTo>
                      <a:pt x="10" y="49"/>
                    </a:lnTo>
                    <a:cubicBezTo>
                      <a:pt x="10" y="57"/>
                      <a:pt x="18" y="66"/>
                      <a:pt x="27" y="66"/>
                    </a:cubicBezTo>
                    <a:lnTo>
                      <a:pt x="551" y="1452"/>
                    </a:lnTo>
                    <a:cubicBezTo>
                      <a:pt x="559" y="1483"/>
                      <a:pt x="573" y="1507"/>
                      <a:pt x="589" y="1507"/>
                    </a:cubicBezTo>
                    <a:cubicBezTo>
                      <a:pt x="591" y="1507"/>
                      <a:pt x="593" y="1506"/>
                      <a:pt x="596" y="1505"/>
                    </a:cubicBezTo>
                    <a:cubicBezTo>
                      <a:pt x="605" y="1496"/>
                      <a:pt x="605" y="1470"/>
                      <a:pt x="596" y="1434"/>
                    </a:cubicBezTo>
                    <a:lnTo>
                      <a:pt x="63" y="57"/>
                    </a:lnTo>
                    <a:cubicBezTo>
                      <a:pt x="63" y="49"/>
                      <a:pt x="63" y="40"/>
                      <a:pt x="63" y="31"/>
                    </a:cubicBezTo>
                    <a:lnTo>
                      <a:pt x="63" y="22"/>
                    </a:lnTo>
                    <a:cubicBezTo>
                      <a:pt x="56" y="9"/>
                      <a:pt x="5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
              <p:cNvSpPr/>
              <p:nvPr/>
            </p:nvSpPr>
            <p:spPr>
              <a:xfrm>
                <a:off x="5390375" y="1370025"/>
                <a:ext cx="7350" cy="16325"/>
              </a:xfrm>
              <a:custGeom>
                <a:avLst/>
                <a:gdLst/>
                <a:ahLst/>
                <a:cxnLst/>
                <a:rect l="l" t="t" r="r" b="b"/>
                <a:pathLst>
                  <a:path w="294" h="653" extrusionOk="0">
                    <a:moveTo>
                      <a:pt x="27" y="0"/>
                    </a:moveTo>
                    <a:cubicBezTo>
                      <a:pt x="9" y="0"/>
                      <a:pt x="0" y="18"/>
                      <a:pt x="9" y="36"/>
                    </a:cubicBezTo>
                    <a:cubicBezTo>
                      <a:pt x="9" y="54"/>
                      <a:pt x="18" y="54"/>
                      <a:pt x="27" y="54"/>
                    </a:cubicBezTo>
                    <a:lnTo>
                      <a:pt x="36" y="80"/>
                    </a:lnTo>
                    <a:cubicBezTo>
                      <a:pt x="36" y="98"/>
                      <a:pt x="45" y="116"/>
                      <a:pt x="54" y="151"/>
                    </a:cubicBezTo>
                    <a:cubicBezTo>
                      <a:pt x="71" y="205"/>
                      <a:pt x="89" y="276"/>
                      <a:pt x="116" y="356"/>
                    </a:cubicBezTo>
                    <a:cubicBezTo>
                      <a:pt x="142" y="427"/>
                      <a:pt x="178" y="498"/>
                      <a:pt x="205" y="551"/>
                    </a:cubicBezTo>
                    <a:cubicBezTo>
                      <a:pt x="231" y="604"/>
                      <a:pt x="249" y="640"/>
                      <a:pt x="249" y="640"/>
                    </a:cubicBezTo>
                    <a:cubicBezTo>
                      <a:pt x="255" y="646"/>
                      <a:pt x="262" y="652"/>
                      <a:pt x="271" y="652"/>
                    </a:cubicBezTo>
                    <a:cubicBezTo>
                      <a:pt x="275" y="652"/>
                      <a:pt x="279" y="651"/>
                      <a:pt x="285" y="649"/>
                    </a:cubicBezTo>
                    <a:cubicBezTo>
                      <a:pt x="293" y="640"/>
                      <a:pt x="293" y="622"/>
                      <a:pt x="285" y="613"/>
                    </a:cubicBezTo>
                    <a:cubicBezTo>
                      <a:pt x="285" y="613"/>
                      <a:pt x="267" y="587"/>
                      <a:pt x="240" y="533"/>
                    </a:cubicBezTo>
                    <a:cubicBezTo>
                      <a:pt x="205" y="471"/>
                      <a:pt x="169" y="409"/>
                      <a:pt x="142" y="338"/>
                    </a:cubicBezTo>
                    <a:cubicBezTo>
                      <a:pt x="116" y="267"/>
                      <a:pt x="89" y="196"/>
                      <a:pt x="71" y="143"/>
                    </a:cubicBezTo>
                    <a:lnTo>
                      <a:pt x="54" y="72"/>
                    </a:lnTo>
                    <a:cubicBezTo>
                      <a:pt x="54" y="63"/>
                      <a:pt x="54" y="63"/>
                      <a:pt x="54" y="54"/>
                    </a:cubicBezTo>
                    <a:cubicBezTo>
                      <a:pt x="62" y="45"/>
                      <a:pt x="62" y="36"/>
                      <a:pt x="62" y="27"/>
                    </a:cubicBezTo>
                    <a:lnTo>
                      <a:pt x="62" y="18"/>
                    </a:lnTo>
                    <a:cubicBezTo>
                      <a:pt x="62" y="9"/>
                      <a:pt x="4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
              <p:cNvSpPr/>
              <p:nvPr/>
            </p:nvSpPr>
            <p:spPr>
              <a:xfrm>
                <a:off x="5393700" y="1347500"/>
                <a:ext cx="5125" cy="37875"/>
              </a:xfrm>
              <a:custGeom>
                <a:avLst/>
                <a:gdLst/>
                <a:ahLst/>
                <a:cxnLst/>
                <a:rect l="l" t="t" r="r" b="b"/>
                <a:pathLst>
                  <a:path w="205" h="1515" extrusionOk="0">
                    <a:moveTo>
                      <a:pt x="41" y="1"/>
                    </a:moveTo>
                    <a:cubicBezTo>
                      <a:pt x="32" y="1"/>
                      <a:pt x="27" y="9"/>
                      <a:pt x="27" y="22"/>
                    </a:cubicBezTo>
                    <a:lnTo>
                      <a:pt x="27" y="31"/>
                    </a:lnTo>
                    <a:cubicBezTo>
                      <a:pt x="18" y="40"/>
                      <a:pt x="27" y="49"/>
                      <a:pt x="36" y="58"/>
                    </a:cubicBezTo>
                    <a:lnTo>
                      <a:pt x="36" y="84"/>
                    </a:lnTo>
                    <a:cubicBezTo>
                      <a:pt x="36" y="129"/>
                      <a:pt x="27" y="182"/>
                      <a:pt x="18" y="253"/>
                    </a:cubicBezTo>
                    <a:cubicBezTo>
                      <a:pt x="9" y="315"/>
                      <a:pt x="9" y="395"/>
                      <a:pt x="9" y="484"/>
                    </a:cubicBezTo>
                    <a:cubicBezTo>
                      <a:pt x="1" y="564"/>
                      <a:pt x="9" y="653"/>
                      <a:pt x="18" y="750"/>
                    </a:cubicBezTo>
                    <a:cubicBezTo>
                      <a:pt x="27" y="910"/>
                      <a:pt x="54" y="1079"/>
                      <a:pt x="89" y="1239"/>
                    </a:cubicBezTo>
                    <a:cubicBezTo>
                      <a:pt x="107" y="1301"/>
                      <a:pt x="125" y="1354"/>
                      <a:pt x="134" y="1399"/>
                    </a:cubicBezTo>
                    <a:cubicBezTo>
                      <a:pt x="143" y="1434"/>
                      <a:pt x="152" y="1452"/>
                      <a:pt x="152" y="1452"/>
                    </a:cubicBezTo>
                    <a:cubicBezTo>
                      <a:pt x="160" y="1488"/>
                      <a:pt x="178" y="1514"/>
                      <a:pt x="196" y="1514"/>
                    </a:cubicBezTo>
                    <a:cubicBezTo>
                      <a:pt x="205" y="1505"/>
                      <a:pt x="205" y="1479"/>
                      <a:pt x="196" y="1443"/>
                    </a:cubicBezTo>
                    <a:cubicBezTo>
                      <a:pt x="196" y="1443"/>
                      <a:pt x="187" y="1417"/>
                      <a:pt x="178" y="1381"/>
                    </a:cubicBezTo>
                    <a:cubicBezTo>
                      <a:pt x="160" y="1346"/>
                      <a:pt x="152" y="1292"/>
                      <a:pt x="134" y="1230"/>
                    </a:cubicBezTo>
                    <a:cubicBezTo>
                      <a:pt x="89" y="1070"/>
                      <a:pt x="63" y="910"/>
                      <a:pt x="45" y="742"/>
                    </a:cubicBezTo>
                    <a:cubicBezTo>
                      <a:pt x="36" y="653"/>
                      <a:pt x="36" y="564"/>
                      <a:pt x="36" y="484"/>
                    </a:cubicBezTo>
                    <a:cubicBezTo>
                      <a:pt x="36" y="395"/>
                      <a:pt x="36" y="315"/>
                      <a:pt x="45" y="253"/>
                    </a:cubicBezTo>
                    <a:cubicBezTo>
                      <a:pt x="54" y="182"/>
                      <a:pt x="54" y="129"/>
                      <a:pt x="63" y="93"/>
                    </a:cubicBezTo>
                    <a:lnTo>
                      <a:pt x="63" y="58"/>
                    </a:lnTo>
                    <a:cubicBezTo>
                      <a:pt x="72" y="58"/>
                      <a:pt x="80" y="49"/>
                      <a:pt x="80" y="40"/>
                    </a:cubicBezTo>
                    <a:lnTo>
                      <a:pt x="80" y="31"/>
                    </a:lnTo>
                    <a:cubicBezTo>
                      <a:pt x="80" y="13"/>
                      <a:pt x="72" y="4"/>
                      <a:pt x="63" y="4"/>
                    </a:cubicBezTo>
                    <a:lnTo>
                      <a:pt x="54" y="4"/>
                    </a:lnTo>
                    <a:cubicBezTo>
                      <a:pt x="49" y="2"/>
                      <a:pt x="45"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
              <p:cNvSpPr/>
              <p:nvPr/>
            </p:nvSpPr>
            <p:spPr>
              <a:xfrm>
                <a:off x="5397700" y="1365350"/>
                <a:ext cx="3575" cy="17225"/>
              </a:xfrm>
              <a:custGeom>
                <a:avLst/>
                <a:gdLst/>
                <a:ahLst/>
                <a:cxnLst/>
                <a:rect l="l" t="t" r="r" b="b"/>
                <a:pathLst>
                  <a:path w="143" h="689" extrusionOk="0">
                    <a:moveTo>
                      <a:pt x="27" y="1"/>
                    </a:moveTo>
                    <a:cubicBezTo>
                      <a:pt x="9" y="1"/>
                      <a:pt x="0" y="19"/>
                      <a:pt x="0" y="28"/>
                    </a:cubicBezTo>
                    <a:lnTo>
                      <a:pt x="0" y="45"/>
                    </a:lnTo>
                    <a:cubicBezTo>
                      <a:pt x="0" y="54"/>
                      <a:pt x="9" y="63"/>
                      <a:pt x="18" y="63"/>
                    </a:cubicBezTo>
                    <a:lnTo>
                      <a:pt x="18" y="81"/>
                    </a:lnTo>
                    <a:cubicBezTo>
                      <a:pt x="18" y="276"/>
                      <a:pt x="45" y="472"/>
                      <a:pt x="89" y="667"/>
                    </a:cubicBezTo>
                    <a:cubicBezTo>
                      <a:pt x="89" y="680"/>
                      <a:pt x="99" y="688"/>
                      <a:pt x="107" y="688"/>
                    </a:cubicBezTo>
                    <a:cubicBezTo>
                      <a:pt x="110" y="688"/>
                      <a:pt x="113" y="687"/>
                      <a:pt x="116" y="685"/>
                    </a:cubicBezTo>
                    <a:cubicBezTo>
                      <a:pt x="134" y="685"/>
                      <a:pt x="143" y="667"/>
                      <a:pt x="134" y="658"/>
                    </a:cubicBezTo>
                    <a:cubicBezTo>
                      <a:pt x="80" y="463"/>
                      <a:pt x="45" y="276"/>
                      <a:pt x="36" y="81"/>
                    </a:cubicBezTo>
                    <a:lnTo>
                      <a:pt x="36" y="63"/>
                    </a:lnTo>
                    <a:cubicBezTo>
                      <a:pt x="45" y="63"/>
                      <a:pt x="54" y="54"/>
                      <a:pt x="54" y="45"/>
                    </a:cubicBezTo>
                    <a:lnTo>
                      <a:pt x="54" y="36"/>
                    </a:lnTo>
                    <a:cubicBezTo>
                      <a:pt x="54" y="19"/>
                      <a:pt x="45"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
              <p:cNvSpPr/>
              <p:nvPr/>
            </p:nvSpPr>
            <p:spPr>
              <a:xfrm>
                <a:off x="5368825" y="1376250"/>
                <a:ext cx="19800" cy="13200"/>
              </a:xfrm>
              <a:custGeom>
                <a:avLst/>
                <a:gdLst/>
                <a:ahLst/>
                <a:cxnLst/>
                <a:rect l="l" t="t" r="r" b="b"/>
                <a:pathLst>
                  <a:path w="792" h="528" extrusionOk="0">
                    <a:moveTo>
                      <a:pt x="27" y="0"/>
                    </a:moveTo>
                    <a:cubicBezTo>
                      <a:pt x="10" y="0"/>
                      <a:pt x="1" y="9"/>
                      <a:pt x="1" y="27"/>
                    </a:cubicBezTo>
                    <a:lnTo>
                      <a:pt x="1" y="36"/>
                    </a:lnTo>
                    <a:cubicBezTo>
                      <a:pt x="1" y="45"/>
                      <a:pt x="19" y="53"/>
                      <a:pt x="27" y="53"/>
                    </a:cubicBezTo>
                    <a:lnTo>
                      <a:pt x="36" y="53"/>
                    </a:lnTo>
                    <a:cubicBezTo>
                      <a:pt x="45" y="45"/>
                      <a:pt x="54" y="45"/>
                      <a:pt x="54" y="36"/>
                    </a:cubicBezTo>
                    <a:lnTo>
                      <a:pt x="81" y="36"/>
                    </a:lnTo>
                    <a:cubicBezTo>
                      <a:pt x="116" y="36"/>
                      <a:pt x="152" y="36"/>
                      <a:pt x="178" y="45"/>
                    </a:cubicBezTo>
                    <a:cubicBezTo>
                      <a:pt x="276" y="62"/>
                      <a:pt x="374" y="107"/>
                      <a:pt x="454" y="169"/>
                    </a:cubicBezTo>
                    <a:cubicBezTo>
                      <a:pt x="534" y="240"/>
                      <a:pt x="596" y="311"/>
                      <a:pt x="658" y="391"/>
                    </a:cubicBezTo>
                    <a:cubicBezTo>
                      <a:pt x="711" y="462"/>
                      <a:pt x="747" y="506"/>
                      <a:pt x="747" y="506"/>
                    </a:cubicBezTo>
                    <a:cubicBezTo>
                      <a:pt x="753" y="519"/>
                      <a:pt x="765" y="528"/>
                      <a:pt x="774" y="528"/>
                    </a:cubicBezTo>
                    <a:cubicBezTo>
                      <a:pt x="777" y="528"/>
                      <a:pt x="780" y="527"/>
                      <a:pt x="782" y="524"/>
                    </a:cubicBezTo>
                    <a:cubicBezTo>
                      <a:pt x="791" y="515"/>
                      <a:pt x="791" y="498"/>
                      <a:pt x="773" y="480"/>
                    </a:cubicBezTo>
                    <a:cubicBezTo>
                      <a:pt x="773" y="480"/>
                      <a:pt x="747" y="435"/>
                      <a:pt x="694" y="364"/>
                    </a:cubicBezTo>
                    <a:cubicBezTo>
                      <a:pt x="622" y="284"/>
                      <a:pt x="551" y="213"/>
                      <a:pt x="472" y="142"/>
                    </a:cubicBezTo>
                    <a:cubicBezTo>
                      <a:pt x="383" y="80"/>
                      <a:pt x="285" y="36"/>
                      <a:pt x="187" y="18"/>
                    </a:cubicBezTo>
                    <a:cubicBezTo>
                      <a:pt x="152" y="9"/>
                      <a:pt x="116" y="9"/>
                      <a:pt x="81" y="9"/>
                    </a:cubicBezTo>
                    <a:lnTo>
                      <a:pt x="54" y="9"/>
                    </a:lnTo>
                    <a:cubicBezTo>
                      <a:pt x="54" y="0"/>
                      <a:pt x="4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
              <p:cNvSpPr/>
              <p:nvPr/>
            </p:nvSpPr>
            <p:spPr>
              <a:xfrm>
                <a:off x="5361950" y="1379350"/>
                <a:ext cx="21550" cy="9850"/>
              </a:xfrm>
              <a:custGeom>
                <a:avLst/>
                <a:gdLst/>
                <a:ahLst/>
                <a:cxnLst/>
                <a:rect l="l" t="t" r="r" b="b"/>
                <a:pathLst>
                  <a:path w="862" h="394" extrusionOk="0">
                    <a:moveTo>
                      <a:pt x="27" y="0"/>
                    </a:moveTo>
                    <a:cubicBezTo>
                      <a:pt x="9" y="0"/>
                      <a:pt x="0" y="18"/>
                      <a:pt x="9" y="27"/>
                    </a:cubicBezTo>
                    <a:lnTo>
                      <a:pt x="9" y="36"/>
                    </a:lnTo>
                    <a:cubicBezTo>
                      <a:pt x="9" y="54"/>
                      <a:pt x="27" y="54"/>
                      <a:pt x="36" y="54"/>
                    </a:cubicBezTo>
                    <a:cubicBezTo>
                      <a:pt x="45" y="45"/>
                      <a:pt x="54" y="36"/>
                      <a:pt x="54" y="27"/>
                    </a:cubicBezTo>
                    <a:lnTo>
                      <a:pt x="72" y="27"/>
                    </a:lnTo>
                    <a:cubicBezTo>
                      <a:pt x="107" y="27"/>
                      <a:pt x="143" y="18"/>
                      <a:pt x="169" y="18"/>
                    </a:cubicBezTo>
                    <a:cubicBezTo>
                      <a:pt x="276" y="27"/>
                      <a:pt x="373" y="54"/>
                      <a:pt x="462" y="98"/>
                    </a:cubicBezTo>
                    <a:cubicBezTo>
                      <a:pt x="551" y="151"/>
                      <a:pt x="631" y="214"/>
                      <a:pt x="702" y="285"/>
                    </a:cubicBezTo>
                    <a:cubicBezTo>
                      <a:pt x="764" y="338"/>
                      <a:pt x="809" y="382"/>
                      <a:pt x="809" y="382"/>
                    </a:cubicBezTo>
                    <a:cubicBezTo>
                      <a:pt x="809" y="382"/>
                      <a:pt x="831" y="394"/>
                      <a:pt x="845" y="394"/>
                    </a:cubicBezTo>
                    <a:cubicBezTo>
                      <a:pt x="848" y="394"/>
                      <a:pt x="851" y="393"/>
                      <a:pt x="853" y="391"/>
                    </a:cubicBezTo>
                    <a:cubicBezTo>
                      <a:pt x="862" y="391"/>
                      <a:pt x="853" y="365"/>
                      <a:pt x="835" y="347"/>
                    </a:cubicBezTo>
                    <a:cubicBezTo>
                      <a:pt x="835" y="347"/>
                      <a:pt x="800" y="311"/>
                      <a:pt x="729" y="249"/>
                    </a:cubicBezTo>
                    <a:cubicBezTo>
                      <a:pt x="658" y="187"/>
                      <a:pt x="569" y="125"/>
                      <a:pt x="480" y="72"/>
                    </a:cubicBezTo>
                    <a:cubicBezTo>
                      <a:pt x="382" y="27"/>
                      <a:pt x="276" y="0"/>
                      <a:pt x="169" y="0"/>
                    </a:cubicBezTo>
                    <a:cubicBezTo>
                      <a:pt x="134" y="0"/>
                      <a:pt x="98" y="0"/>
                      <a:pt x="72" y="9"/>
                    </a:cubicBezTo>
                    <a:lnTo>
                      <a:pt x="45" y="9"/>
                    </a:lnTo>
                    <a:cubicBezTo>
                      <a:pt x="45" y="0"/>
                      <a:pt x="3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
              <p:cNvSpPr/>
              <p:nvPr/>
            </p:nvSpPr>
            <p:spPr>
              <a:xfrm>
                <a:off x="5394150" y="1360825"/>
                <a:ext cx="8025" cy="22100"/>
              </a:xfrm>
              <a:custGeom>
                <a:avLst/>
                <a:gdLst/>
                <a:ahLst/>
                <a:cxnLst/>
                <a:rect l="l" t="t" r="r" b="b"/>
                <a:pathLst>
                  <a:path w="321" h="884" extrusionOk="0">
                    <a:moveTo>
                      <a:pt x="285" y="1"/>
                    </a:moveTo>
                    <a:cubicBezTo>
                      <a:pt x="282" y="1"/>
                      <a:pt x="278" y="2"/>
                      <a:pt x="276" y="4"/>
                    </a:cubicBezTo>
                    <a:cubicBezTo>
                      <a:pt x="267" y="13"/>
                      <a:pt x="267" y="22"/>
                      <a:pt x="267" y="31"/>
                    </a:cubicBezTo>
                    <a:lnTo>
                      <a:pt x="249" y="40"/>
                    </a:lnTo>
                    <a:cubicBezTo>
                      <a:pt x="222" y="66"/>
                      <a:pt x="196" y="84"/>
                      <a:pt x="169" y="111"/>
                    </a:cubicBezTo>
                    <a:cubicBezTo>
                      <a:pt x="107" y="191"/>
                      <a:pt x="54" y="289"/>
                      <a:pt x="36" y="386"/>
                    </a:cubicBezTo>
                    <a:cubicBezTo>
                      <a:pt x="9" y="493"/>
                      <a:pt x="0" y="599"/>
                      <a:pt x="0" y="697"/>
                    </a:cubicBezTo>
                    <a:lnTo>
                      <a:pt x="0" y="839"/>
                    </a:lnTo>
                    <a:cubicBezTo>
                      <a:pt x="0" y="866"/>
                      <a:pt x="9" y="884"/>
                      <a:pt x="27" y="884"/>
                    </a:cubicBezTo>
                    <a:cubicBezTo>
                      <a:pt x="36" y="884"/>
                      <a:pt x="45" y="857"/>
                      <a:pt x="45" y="839"/>
                    </a:cubicBezTo>
                    <a:cubicBezTo>
                      <a:pt x="45" y="839"/>
                      <a:pt x="45" y="786"/>
                      <a:pt x="36" y="697"/>
                    </a:cubicBezTo>
                    <a:cubicBezTo>
                      <a:pt x="27" y="599"/>
                      <a:pt x="36" y="502"/>
                      <a:pt x="62" y="395"/>
                    </a:cubicBezTo>
                    <a:cubicBezTo>
                      <a:pt x="80" y="297"/>
                      <a:pt x="125" y="209"/>
                      <a:pt x="187" y="129"/>
                    </a:cubicBezTo>
                    <a:cubicBezTo>
                      <a:pt x="213" y="102"/>
                      <a:pt x="231" y="84"/>
                      <a:pt x="258" y="58"/>
                    </a:cubicBezTo>
                    <a:lnTo>
                      <a:pt x="276" y="49"/>
                    </a:lnTo>
                    <a:cubicBezTo>
                      <a:pt x="276" y="49"/>
                      <a:pt x="285" y="58"/>
                      <a:pt x="293" y="58"/>
                    </a:cubicBezTo>
                    <a:lnTo>
                      <a:pt x="302" y="58"/>
                    </a:lnTo>
                    <a:cubicBezTo>
                      <a:pt x="311" y="49"/>
                      <a:pt x="320" y="31"/>
                      <a:pt x="311" y="22"/>
                    </a:cubicBezTo>
                    <a:lnTo>
                      <a:pt x="311" y="13"/>
                    </a:lnTo>
                    <a:cubicBezTo>
                      <a:pt x="305" y="7"/>
                      <a:pt x="294" y="1"/>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
              <p:cNvSpPr/>
              <p:nvPr/>
            </p:nvSpPr>
            <p:spPr>
              <a:xfrm>
                <a:off x="5366175" y="1386900"/>
                <a:ext cx="14900" cy="5125"/>
              </a:xfrm>
              <a:custGeom>
                <a:avLst/>
                <a:gdLst/>
                <a:ahLst/>
                <a:cxnLst/>
                <a:rect l="l" t="t" r="r" b="b"/>
                <a:pathLst>
                  <a:path w="596" h="205" extrusionOk="0">
                    <a:moveTo>
                      <a:pt x="45" y="0"/>
                    </a:moveTo>
                    <a:lnTo>
                      <a:pt x="36" y="0"/>
                    </a:lnTo>
                    <a:cubicBezTo>
                      <a:pt x="18" y="0"/>
                      <a:pt x="9" y="9"/>
                      <a:pt x="9" y="27"/>
                    </a:cubicBezTo>
                    <a:lnTo>
                      <a:pt x="9" y="36"/>
                    </a:lnTo>
                    <a:cubicBezTo>
                      <a:pt x="0" y="45"/>
                      <a:pt x="18" y="63"/>
                      <a:pt x="27" y="63"/>
                    </a:cubicBezTo>
                    <a:lnTo>
                      <a:pt x="36" y="63"/>
                    </a:lnTo>
                    <a:cubicBezTo>
                      <a:pt x="45" y="63"/>
                      <a:pt x="53" y="54"/>
                      <a:pt x="62" y="45"/>
                    </a:cubicBezTo>
                    <a:lnTo>
                      <a:pt x="80" y="45"/>
                    </a:lnTo>
                    <a:cubicBezTo>
                      <a:pt x="240" y="72"/>
                      <a:pt x="400" y="125"/>
                      <a:pt x="551" y="196"/>
                    </a:cubicBezTo>
                    <a:cubicBezTo>
                      <a:pt x="578" y="205"/>
                      <a:pt x="595" y="160"/>
                      <a:pt x="569" y="151"/>
                    </a:cubicBezTo>
                    <a:cubicBezTo>
                      <a:pt x="409" y="89"/>
                      <a:pt x="249" y="45"/>
                      <a:pt x="80" y="27"/>
                    </a:cubicBezTo>
                    <a:lnTo>
                      <a:pt x="62" y="27"/>
                    </a:lnTo>
                    <a:cubicBezTo>
                      <a:pt x="62" y="18"/>
                      <a:pt x="53"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
              <p:cNvSpPr/>
              <p:nvPr/>
            </p:nvSpPr>
            <p:spPr>
              <a:xfrm>
                <a:off x="5369050" y="1382225"/>
                <a:ext cx="16900" cy="8250"/>
              </a:xfrm>
              <a:custGeom>
                <a:avLst/>
                <a:gdLst/>
                <a:ahLst/>
                <a:cxnLst/>
                <a:rect l="l" t="t" r="r" b="b"/>
                <a:pathLst>
                  <a:path w="676" h="330" extrusionOk="0">
                    <a:moveTo>
                      <a:pt x="45" y="10"/>
                    </a:moveTo>
                    <a:lnTo>
                      <a:pt x="36" y="10"/>
                    </a:lnTo>
                    <a:cubicBezTo>
                      <a:pt x="27" y="1"/>
                      <a:pt x="10" y="10"/>
                      <a:pt x="10" y="19"/>
                    </a:cubicBezTo>
                    <a:lnTo>
                      <a:pt x="10" y="28"/>
                    </a:lnTo>
                    <a:cubicBezTo>
                      <a:pt x="1" y="45"/>
                      <a:pt x="10" y="54"/>
                      <a:pt x="27" y="63"/>
                    </a:cubicBezTo>
                    <a:lnTo>
                      <a:pt x="36" y="63"/>
                    </a:lnTo>
                    <a:cubicBezTo>
                      <a:pt x="45" y="63"/>
                      <a:pt x="54" y="54"/>
                      <a:pt x="63" y="45"/>
                    </a:cubicBezTo>
                    <a:lnTo>
                      <a:pt x="81" y="45"/>
                    </a:lnTo>
                    <a:lnTo>
                      <a:pt x="152" y="72"/>
                    </a:lnTo>
                    <a:cubicBezTo>
                      <a:pt x="223" y="99"/>
                      <a:pt x="285" y="125"/>
                      <a:pt x="356" y="152"/>
                    </a:cubicBezTo>
                    <a:cubicBezTo>
                      <a:pt x="418" y="187"/>
                      <a:pt x="480" y="223"/>
                      <a:pt x="542" y="267"/>
                    </a:cubicBezTo>
                    <a:cubicBezTo>
                      <a:pt x="596" y="303"/>
                      <a:pt x="631" y="321"/>
                      <a:pt x="631" y="321"/>
                    </a:cubicBezTo>
                    <a:cubicBezTo>
                      <a:pt x="640" y="330"/>
                      <a:pt x="658" y="330"/>
                      <a:pt x="667" y="321"/>
                    </a:cubicBezTo>
                    <a:cubicBezTo>
                      <a:pt x="676" y="312"/>
                      <a:pt x="667" y="294"/>
                      <a:pt x="649" y="285"/>
                    </a:cubicBezTo>
                    <a:cubicBezTo>
                      <a:pt x="640" y="276"/>
                      <a:pt x="622" y="267"/>
                      <a:pt x="569" y="232"/>
                    </a:cubicBezTo>
                    <a:cubicBezTo>
                      <a:pt x="516" y="205"/>
                      <a:pt x="445" y="170"/>
                      <a:pt x="365" y="134"/>
                    </a:cubicBezTo>
                    <a:cubicBezTo>
                      <a:pt x="303" y="99"/>
                      <a:pt x="232" y="81"/>
                      <a:pt x="161" y="54"/>
                    </a:cubicBezTo>
                    <a:lnTo>
                      <a:pt x="89" y="36"/>
                    </a:lnTo>
                    <a:lnTo>
                      <a:pt x="63" y="28"/>
                    </a:lnTo>
                    <a:cubicBezTo>
                      <a:pt x="63" y="19"/>
                      <a:pt x="63" y="10"/>
                      <a:pt x="45"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
              <p:cNvSpPr/>
              <p:nvPr/>
            </p:nvSpPr>
            <p:spPr>
              <a:xfrm>
                <a:off x="5365275" y="1370250"/>
                <a:ext cx="22450" cy="20900"/>
              </a:xfrm>
              <a:custGeom>
                <a:avLst/>
                <a:gdLst/>
                <a:ahLst/>
                <a:cxnLst/>
                <a:rect l="l" t="t" r="r" b="b"/>
                <a:pathLst>
                  <a:path w="898" h="836" extrusionOk="0">
                    <a:moveTo>
                      <a:pt x="54" y="18"/>
                    </a:moveTo>
                    <a:lnTo>
                      <a:pt x="45" y="9"/>
                    </a:lnTo>
                    <a:cubicBezTo>
                      <a:pt x="36" y="0"/>
                      <a:pt x="18" y="9"/>
                      <a:pt x="10" y="18"/>
                    </a:cubicBezTo>
                    <a:lnTo>
                      <a:pt x="10" y="27"/>
                    </a:lnTo>
                    <a:cubicBezTo>
                      <a:pt x="1" y="36"/>
                      <a:pt x="10" y="54"/>
                      <a:pt x="18" y="63"/>
                    </a:cubicBezTo>
                    <a:lnTo>
                      <a:pt x="27" y="63"/>
                    </a:lnTo>
                    <a:cubicBezTo>
                      <a:pt x="36" y="63"/>
                      <a:pt x="45" y="63"/>
                      <a:pt x="54" y="63"/>
                    </a:cubicBezTo>
                    <a:lnTo>
                      <a:pt x="81" y="71"/>
                    </a:lnTo>
                    <a:cubicBezTo>
                      <a:pt x="107" y="89"/>
                      <a:pt x="143" y="107"/>
                      <a:pt x="196" y="142"/>
                    </a:cubicBezTo>
                    <a:cubicBezTo>
                      <a:pt x="294" y="213"/>
                      <a:pt x="391" y="293"/>
                      <a:pt x="489" y="373"/>
                    </a:cubicBezTo>
                    <a:cubicBezTo>
                      <a:pt x="578" y="462"/>
                      <a:pt x="667" y="560"/>
                      <a:pt x="738" y="658"/>
                    </a:cubicBezTo>
                    <a:cubicBezTo>
                      <a:pt x="773" y="702"/>
                      <a:pt x="800" y="729"/>
                      <a:pt x="818" y="755"/>
                    </a:cubicBezTo>
                    <a:cubicBezTo>
                      <a:pt x="836" y="782"/>
                      <a:pt x="844" y="800"/>
                      <a:pt x="844" y="800"/>
                    </a:cubicBezTo>
                    <a:cubicBezTo>
                      <a:pt x="853" y="817"/>
                      <a:pt x="880" y="835"/>
                      <a:pt x="889" y="826"/>
                    </a:cubicBezTo>
                    <a:cubicBezTo>
                      <a:pt x="898" y="817"/>
                      <a:pt x="889" y="791"/>
                      <a:pt x="880" y="773"/>
                    </a:cubicBezTo>
                    <a:cubicBezTo>
                      <a:pt x="871" y="755"/>
                      <a:pt x="862" y="746"/>
                      <a:pt x="853" y="729"/>
                    </a:cubicBezTo>
                    <a:cubicBezTo>
                      <a:pt x="836" y="711"/>
                      <a:pt x="809" y="675"/>
                      <a:pt x="773" y="631"/>
                    </a:cubicBezTo>
                    <a:cubicBezTo>
                      <a:pt x="693" y="533"/>
                      <a:pt x="605" y="436"/>
                      <a:pt x="507" y="356"/>
                    </a:cubicBezTo>
                    <a:cubicBezTo>
                      <a:pt x="418" y="267"/>
                      <a:pt x="312" y="187"/>
                      <a:pt x="205" y="116"/>
                    </a:cubicBezTo>
                    <a:cubicBezTo>
                      <a:pt x="161" y="89"/>
                      <a:pt x="125" y="63"/>
                      <a:pt x="98" y="54"/>
                    </a:cubicBezTo>
                    <a:lnTo>
                      <a:pt x="81" y="54"/>
                    </a:lnTo>
                    <a:lnTo>
                      <a:pt x="81" y="54"/>
                    </a:lnTo>
                    <a:lnTo>
                      <a:pt x="81" y="54"/>
                    </a:lnTo>
                    <a:lnTo>
                      <a:pt x="81" y="54"/>
                    </a:lnTo>
                    <a:cubicBezTo>
                      <a:pt x="98" y="36"/>
                      <a:pt x="81" y="9"/>
                      <a:pt x="54"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
              <p:cNvSpPr/>
              <p:nvPr/>
            </p:nvSpPr>
            <p:spPr>
              <a:xfrm>
                <a:off x="5365950" y="1360025"/>
                <a:ext cx="24450" cy="29350"/>
              </a:xfrm>
              <a:custGeom>
                <a:avLst/>
                <a:gdLst/>
                <a:ahLst/>
                <a:cxnLst/>
                <a:rect l="l" t="t" r="r" b="b"/>
                <a:pathLst>
                  <a:path w="978" h="1174" extrusionOk="0">
                    <a:moveTo>
                      <a:pt x="54" y="19"/>
                    </a:moveTo>
                    <a:lnTo>
                      <a:pt x="45" y="10"/>
                    </a:lnTo>
                    <a:cubicBezTo>
                      <a:pt x="36" y="1"/>
                      <a:pt x="18" y="1"/>
                      <a:pt x="9" y="10"/>
                    </a:cubicBezTo>
                    <a:lnTo>
                      <a:pt x="9" y="10"/>
                    </a:lnTo>
                    <a:cubicBezTo>
                      <a:pt x="0" y="19"/>
                      <a:pt x="0" y="36"/>
                      <a:pt x="9" y="45"/>
                    </a:cubicBezTo>
                    <a:lnTo>
                      <a:pt x="18" y="54"/>
                    </a:lnTo>
                    <a:cubicBezTo>
                      <a:pt x="27" y="63"/>
                      <a:pt x="36" y="63"/>
                      <a:pt x="45" y="54"/>
                    </a:cubicBezTo>
                    <a:lnTo>
                      <a:pt x="71" y="81"/>
                    </a:lnTo>
                    <a:lnTo>
                      <a:pt x="178" y="187"/>
                    </a:lnTo>
                    <a:cubicBezTo>
                      <a:pt x="276" y="285"/>
                      <a:pt x="391" y="409"/>
                      <a:pt x="507" y="543"/>
                    </a:cubicBezTo>
                    <a:cubicBezTo>
                      <a:pt x="622" y="685"/>
                      <a:pt x="729" y="827"/>
                      <a:pt x="800" y="933"/>
                    </a:cubicBezTo>
                    <a:cubicBezTo>
                      <a:pt x="862" y="1040"/>
                      <a:pt x="915" y="1120"/>
                      <a:pt x="915" y="1120"/>
                    </a:cubicBezTo>
                    <a:cubicBezTo>
                      <a:pt x="933" y="1147"/>
                      <a:pt x="960" y="1173"/>
                      <a:pt x="968" y="1164"/>
                    </a:cubicBezTo>
                    <a:cubicBezTo>
                      <a:pt x="977" y="1155"/>
                      <a:pt x="968" y="1129"/>
                      <a:pt x="951" y="1093"/>
                    </a:cubicBezTo>
                    <a:cubicBezTo>
                      <a:pt x="951" y="1093"/>
                      <a:pt x="906" y="1022"/>
                      <a:pt x="826" y="907"/>
                    </a:cubicBezTo>
                    <a:cubicBezTo>
                      <a:pt x="755" y="800"/>
                      <a:pt x="649" y="658"/>
                      <a:pt x="533" y="525"/>
                    </a:cubicBezTo>
                    <a:cubicBezTo>
                      <a:pt x="418" y="392"/>
                      <a:pt x="293" y="258"/>
                      <a:pt x="196" y="170"/>
                    </a:cubicBezTo>
                    <a:cubicBezTo>
                      <a:pt x="151" y="125"/>
                      <a:pt x="107" y="90"/>
                      <a:pt x="89" y="63"/>
                    </a:cubicBezTo>
                    <a:lnTo>
                      <a:pt x="54" y="45"/>
                    </a:lnTo>
                    <a:cubicBezTo>
                      <a:pt x="62" y="36"/>
                      <a:pt x="62" y="27"/>
                      <a:pt x="5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
              <p:cNvSpPr/>
              <p:nvPr/>
            </p:nvSpPr>
            <p:spPr>
              <a:xfrm>
                <a:off x="5379925" y="1369350"/>
                <a:ext cx="12475" cy="18450"/>
              </a:xfrm>
              <a:custGeom>
                <a:avLst/>
                <a:gdLst/>
                <a:ahLst/>
                <a:cxnLst/>
                <a:rect l="l" t="t" r="r" b="b"/>
                <a:pathLst>
                  <a:path w="499" h="738" extrusionOk="0">
                    <a:moveTo>
                      <a:pt x="54" y="19"/>
                    </a:moveTo>
                    <a:lnTo>
                      <a:pt x="45" y="10"/>
                    </a:lnTo>
                    <a:cubicBezTo>
                      <a:pt x="36" y="1"/>
                      <a:pt x="19" y="1"/>
                      <a:pt x="10" y="10"/>
                    </a:cubicBezTo>
                    <a:lnTo>
                      <a:pt x="10" y="10"/>
                    </a:lnTo>
                    <a:cubicBezTo>
                      <a:pt x="1" y="19"/>
                      <a:pt x="1" y="36"/>
                      <a:pt x="10" y="45"/>
                    </a:cubicBezTo>
                    <a:lnTo>
                      <a:pt x="19" y="54"/>
                    </a:lnTo>
                    <a:cubicBezTo>
                      <a:pt x="28" y="63"/>
                      <a:pt x="36" y="63"/>
                      <a:pt x="45" y="54"/>
                    </a:cubicBezTo>
                    <a:lnTo>
                      <a:pt x="54" y="72"/>
                    </a:lnTo>
                    <a:cubicBezTo>
                      <a:pt x="72" y="90"/>
                      <a:pt x="90" y="116"/>
                      <a:pt x="116" y="143"/>
                    </a:cubicBezTo>
                    <a:cubicBezTo>
                      <a:pt x="161" y="205"/>
                      <a:pt x="214" y="285"/>
                      <a:pt x="267" y="365"/>
                    </a:cubicBezTo>
                    <a:cubicBezTo>
                      <a:pt x="312" y="445"/>
                      <a:pt x="356" y="516"/>
                      <a:pt x="401" y="596"/>
                    </a:cubicBezTo>
                    <a:cubicBezTo>
                      <a:pt x="427" y="667"/>
                      <a:pt x="454" y="711"/>
                      <a:pt x="454" y="711"/>
                    </a:cubicBezTo>
                    <a:cubicBezTo>
                      <a:pt x="463" y="729"/>
                      <a:pt x="472" y="738"/>
                      <a:pt x="489" y="738"/>
                    </a:cubicBezTo>
                    <a:cubicBezTo>
                      <a:pt x="498" y="729"/>
                      <a:pt x="498" y="711"/>
                      <a:pt x="489" y="694"/>
                    </a:cubicBezTo>
                    <a:cubicBezTo>
                      <a:pt x="489" y="694"/>
                      <a:pt x="463" y="649"/>
                      <a:pt x="427" y="578"/>
                    </a:cubicBezTo>
                    <a:cubicBezTo>
                      <a:pt x="392" y="516"/>
                      <a:pt x="347" y="427"/>
                      <a:pt x="294" y="347"/>
                    </a:cubicBezTo>
                    <a:cubicBezTo>
                      <a:pt x="232" y="267"/>
                      <a:pt x="178" y="187"/>
                      <a:pt x="125" y="125"/>
                    </a:cubicBezTo>
                    <a:lnTo>
                      <a:pt x="72" y="54"/>
                    </a:lnTo>
                    <a:lnTo>
                      <a:pt x="54" y="36"/>
                    </a:lnTo>
                    <a:cubicBezTo>
                      <a:pt x="54" y="36"/>
                      <a:pt x="54" y="27"/>
                      <a:pt x="5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
              <p:cNvSpPr/>
              <p:nvPr/>
            </p:nvSpPr>
            <p:spPr>
              <a:xfrm>
                <a:off x="5379500" y="1359150"/>
                <a:ext cx="14675" cy="28450"/>
              </a:xfrm>
              <a:custGeom>
                <a:avLst/>
                <a:gdLst/>
                <a:ahLst/>
                <a:cxnLst/>
                <a:rect l="l" t="t" r="r" b="b"/>
                <a:pathLst>
                  <a:path w="587" h="1138" extrusionOk="0">
                    <a:moveTo>
                      <a:pt x="53" y="27"/>
                    </a:moveTo>
                    <a:lnTo>
                      <a:pt x="53" y="18"/>
                    </a:lnTo>
                    <a:cubicBezTo>
                      <a:pt x="45" y="0"/>
                      <a:pt x="27" y="0"/>
                      <a:pt x="18" y="9"/>
                    </a:cubicBezTo>
                    <a:lnTo>
                      <a:pt x="9" y="9"/>
                    </a:lnTo>
                    <a:cubicBezTo>
                      <a:pt x="0" y="18"/>
                      <a:pt x="0" y="36"/>
                      <a:pt x="9" y="45"/>
                    </a:cubicBezTo>
                    <a:lnTo>
                      <a:pt x="18" y="54"/>
                    </a:lnTo>
                    <a:cubicBezTo>
                      <a:pt x="27" y="62"/>
                      <a:pt x="36" y="62"/>
                      <a:pt x="45" y="62"/>
                    </a:cubicBezTo>
                    <a:lnTo>
                      <a:pt x="62" y="80"/>
                    </a:lnTo>
                    <a:cubicBezTo>
                      <a:pt x="80" y="107"/>
                      <a:pt x="98" y="151"/>
                      <a:pt x="133" y="196"/>
                    </a:cubicBezTo>
                    <a:cubicBezTo>
                      <a:pt x="187" y="284"/>
                      <a:pt x="258" y="418"/>
                      <a:pt x="320" y="542"/>
                    </a:cubicBezTo>
                    <a:cubicBezTo>
                      <a:pt x="382" y="666"/>
                      <a:pt x="435" y="791"/>
                      <a:pt x="480" y="915"/>
                    </a:cubicBezTo>
                    <a:cubicBezTo>
                      <a:pt x="515" y="1013"/>
                      <a:pt x="533" y="1084"/>
                      <a:pt x="533" y="1084"/>
                    </a:cubicBezTo>
                    <a:cubicBezTo>
                      <a:pt x="542" y="1110"/>
                      <a:pt x="560" y="1137"/>
                      <a:pt x="569" y="1128"/>
                    </a:cubicBezTo>
                    <a:cubicBezTo>
                      <a:pt x="586" y="1128"/>
                      <a:pt x="586" y="1102"/>
                      <a:pt x="569" y="1075"/>
                    </a:cubicBezTo>
                    <a:cubicBezTo>
                      <a:pt x="569" y="1075"/>
                      <a:pt x="551" y="1004"/>
                      <a:pt x="506" y="897"/>
                    </a:cubicBezTo>
                    <a:cubicBezTo>
                      <a:pt x="471" y="800"/>
                      <a:pt x="418" y="657"/>
                      <a:pt x="346" y="533"/>
                    </a:cubicBezTo>
                    <a:cubicBezTo>
                      <a:pt x="284" y="409"/>
                      <a:pt x="222" y="293"/>
                      <a:pt x="151" y="178"/>
                    </a:cubicBezTo>
                    <a:cubicBezTo>
                      <a:pt x="116" y="133"/>
                      <a:pt x="89" y="98"/>
                      <a:pt x="71" y="71"/>
                    </a:cubicBezTo>
                    <a:lnTo>
                      <a:pt x="62" y="54"/>
                    </a:lnTo>
                    <a:lnTo>
                      <a:pt x="62" y="54"/>
                    </a:lnTo>
                    <a:lnTo>
                      <a:pt x="62" y="54"/>
                    </a:lnTo>
                    <a:cubicBezTo>
                      <a:pt x="71" y="45"/>
                      <a:pt x="62" y="27"/>
                      <a:pt x="53"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
              <p:cNvSpPr/>
              <p:nvPr/>
            </p:nvSpPr>
            <p:spPr>
              <a:xfrm>
                <a:off x="5380375" y="1349825"/>
                <a:ext cx="15125" cy="37975"/>
              </a:xfrm>
              <a:custGeom>
                <a:avLst/>
                <a:gdLst/>
                <a:ahLst/>
                <a:cxnLst/>
                <a:rect l="l" t="t" r="r" b="b"/>
                <a:pathLst>
                  <a:path w="605" h="1519" extrusionOk="0">
                    <a:moveTo>
                      <a:pt x="63" y="36"/>
                    </a:moveTo>
                    <a:lnTo>
                      <a:pt x="63" y="27"/>
                    </a:lnTo>
                    <a:cubicBezTo>
                      <a:pt x="54" y="9"/>
                      <a:pt x="45" y="0"/>
                      <a:pt x="27" y="9"/>
                    </a:cubicBezTo>
                    <a:lnTo>
                      <a:pt x="18" y="9"/>
                    </a:lnTo>
                    <a:cubicBezTo>
                      <a:pt x="10" y="18"/>
                      <a:pt x="1" y="27"/>
                      <a:pt x="10" y="45"/>
                    </a:cubicBezTo>
                    <a:lnTo>
                      <a:pt x="10" y="54"/>
                    </a:lnTo>
                    <a:cubicBezTo>
                      <a:pt x="10" y="62"/>
                      <a:pt x="18" y="71"/>
                      <a:pt x="27" y="71"/>
                    </a:cubicBezTo>
                    <a:lnTo>
                      <a:pt x="551" y="1457"/>
                    </a:lnTo>
                    <a:cubicBezTo>
                      <a:pt x="560" y="1492"/>
                      <a:pt x="578" y="1519"/>
                      <a:pt x="596" y="1510"/>
                    </a:cubicBezTo>
                    <a:cubicBezTo>
                      <a:pt x="605" y="1501"/>
                      <a:pt x="605" y="1475"/>
                      <a:pt x="596" y="1439"/>
                    </a:cubicBezTo>
                    <a:lnTo>
                      <a:pt x="63" y="62"/>
                    </a:lnTo>
                    <a:cubicBezTo>
                      <a:pt x="63" y="54"/>
                      <a:pt x="63" y="45"/>
                      <a:pt x="63"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
              <p:cNvSpPr/>
              <p:nvPr/>
            </p:nvSpPr>
            <p:spPr>
              <a:xfrm>
                <a:off x="5390375" y="1370025"/>
                <a:ext cx="7350" cy="16450"/>
              </a:xfrm>
              <a:custGeom>
                <a:avLst/>
                <a:gdLst/>
                <a:ahLst/>
                <a:cxnLst/>
                <a:rect l="l" t="t" r="r" b="b"/>
                <a:pathLst>
                  <a:path w="294" h="658" extrusionOk="0">
                    <a:moveTo>
                      <a:pt x="62" y="27"/>
                    </a:moveTo>
                    <a:lnTo>
                      <a:pt x="62" y="18"/>
                    </a:lnTo>
                    <a:cubicBezTo>
                      <a:pt x="62" y="9"/>
                      <a:pt x="45" y="0"/>
                      <a:pt x="36" y="0"/>
                    </a:cubicBezTo>
                    <a:lnTo>
                      <a:pt x="27" y="0"/>
                    </a:lnTo>
                    <a:cubicBezTo>
                      <a:pt x="9" y="0"/>
                      <a:pt x="0" y="18"/>
                      <a:pt x="9" y="36"/>
                    </a:cubicBezTo>
                    <a:lnTo>
                      <a:pt x="9" y="36"/>
                    </a:lnTo>
                    <a:cubicBezTo>
                      <a:pt x="9" y="54"/>
                      <a:pt x="18" y="54"/>
                      <a:pt x="27" y="54"/>
                    </a:cubicBezTo>
                    <a:lnTo>
                      <a:pt x="36" y="80"/>
                    </a:lnTo>
                    <a:cubicBezTo>
                      <a:pt x="36" y="98"/>
                      <a:pt x="45" y="116"/>
                      <a:pt x="54" y="151"/>
                    </a:cubicBezTo>
                    <a:cubicBezTo>
                      <a:pt x="71" y="205"/>
                      <a:pt x="89" y="276"/>
                      <a:pt x="116" y="356"/>
                    </a:cubicBezTo>
                    <a:cubicBezTo>
                      <a:pt x="142" y="427"/>
                      <a:pt x="178" y="498"/>
                      <a:pt x="205" y="551"/>
                    </a:cubicBezTo>
                    <a:cubicBezTo>
                      <a:pt x="231" y="604"/>
                      <a:pt x="249" y="640"/>
                      <a:pt x="249" y="640"/>
                    </a:cubicBezTo>
                    <a:cubicBezTo>
                      <a:pt x="258" y="649"/>
                      <a:pt x="267" y="658"/>
                      <a:pt x="285" y="649"/>
                    </a:cubicBezTo>
                    <a:cubicBezTo>
                      <a:pt x="293" y="640"/>
                      <a:pt x="293" y="622"/>
                      <a:pt x="285" y="613"/>
                    </a:cubicBezTo>
                    <a:cubicBezTo>
                      <a:pt x="285" y="613"/>
                      <a:pt x="267" y="587"/>
                      <a:pt x="240" y="533"/>
                    </a:cubicBezTo>
                    <a:cubicBezTo>
                      <a:pt x="205" y="471"/>
                      <a:pt x="169" y="409"/>
                      <a:pt x="142" y="338"/>
                    </a:cubicBezTo>
                    <a:cubicBezTo>
                      <a:pt x="116" y="267"/>
                      <a:pt x="89" y="196"/>
                      <a:pt x="71" y="143"/>
                    </a:cubicBezTo>
                    <a:lnTo>
                      <a:pt x="54" y="72"/>
                    </a:lnTo>
                    <a:cubicBezTo>
                      <a:pt x="54" y="63"/>
                      <a:pt x="54" y="63"/>
                      <a:pt x="54" y="54"/>
                    </a:cubicBezTo>
                    <a:cubicBezTo>
                      <a:pt x="62" y="45"/>
                      <a:pt x="62" y="36"/>
                      <a:pt x="62"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
              <p:cNvSpPr/>
              <p:nvPr/>
            </p:nvSpPr>
            <p:spPr>
              <a:xfrm>
                <a:off x="5393700" y="1347375"/>
                <a:ext cx="5125" cy="38000"/>
              </a:xfrm>
              <a:custGeom>
                <a:avLst/>
                <a:gdLst/>
                <a:ahLst/>
                <a:cxnLst/>
                <a:rect l="l" t="t" r="r" b="b"/>
                <a:pathLst>
                  <a:path w="205" h="1520" extrusionOk="0">
                    <a:moveTo>
                      <a:pt x="80" y="45"/>
                    </a:moveTo>
                    <a:lnTo>
                      <a:pt x="80" y="36"/>
                    </a:lnTo>
                    <a:cubicBezTo>
                      <a:pt x="80" y="18"/>
                      <a:pt x="72" y="9"/>
                      <a:pt x="63" y="9"/>
                    </a:cubicBezTo>
                    <a:lnTo>
                      <a:pt x="54" y="9"/>
                    </a:lnTo>
                    <a:cubicBezTo>
                      <a:pt x="36" y="1"/>
                      <a:pt x="27" y="9"/>
                      <a:pt x="27" y="27"/>
                    </a:cubicBezTo>
                    <a:lnTo>
                      <a:pt x="27" y="36"/>
                    </a:lnTo>
                    <a:cubicBezTo>
                      <a:pt x="18" y="45"/>
                      <a:pt x="27" y="54"/>
                      <a:pt x="36" y="63"/>
                    </a:cubicBezTo>
                    <a:lnTo>
                      <a:pt x="36" y="89"/>
                    </a:lnTo>
                    <a:cubicBezTo>
                      <a:pt x="36" y="134"/>
                      <a:pt x="27" y="187"/>
                      <a:pt x="18" y="258"/>
                    </a:cubicBezTo>
                    <a:cubicBezTo>
                      <a:pt x="9" y="320"/>
                      <a:pt x="9" y="400"/>
                      <a:pt x="9" y="489"/>
                    </a:cubicBezTo>
                    <a:cubicBezTo>
                      <a:pt x="1" y="569"/>
                      <a:pt x="9" y="658"/>
                      <a:pt x="18" y="755"/>
                    </a:cubicBezTo>
                    <a:cubicBezTo>
                      <a:pt x="27" y="915"/>
                      <a:pt x="54" y="1084"/>
                      <a:pt x="89" y="1244"/>
                    </a:cubicBezTo>
                    <a:cubicBezTo>
                      <a:pt x="107" y="1306"/>
                      <a:pt x="125" y="1359"/>
                      <a:pt x="134" y="1404"/>
                    </a:cubicBezTo>
                    <a:cubicBezTo>
                      <a:pt x="143" y="1439"/>
                      <a:pt x="152" y="1457"/>
                      <a:pt x="152" y="1457"/>
                    </a:cubicBezTo>
                    <a:cubicBezTo>
                      <a:pt x="160" y="1493"/>
                      <a:pt x="178" y="1519"/>
                      <a:pt x="196" y="1519"/>
                    </a:cubicBezTo>
                    <a:cubicBezTo>
                      <a:pt x="205" y="1510"/>
                      <a:pt x="205" y="1484"/>
                      <a:pt x="196" y="1448"/>
                    </a:cubicBezTo>
                    <a:cubicBezTo>
                      <a:pt x="196" y="1448"/>
                      <a:pt x="187" y="1422"/>
                      <a:pt x="178" y="1386"/>
                    </a:cubicBezTo>
                    <a:cubicBezTo>
                      <a:pt x="160" y="1351"/>
                      <a:pt x="152" y="1297"/>
                      <a:pt x="134" y="1235"/>
                    </a:cubicBezTo>
                    <a:cubicBezTo>
                      <a:pt x="89" y="1075"/>
                      <a:pt x="63" y="915"/>
                      <a:pt x="45" y="747"/>
                    </a:cubicBezTo>
                    <a:cubicBezTo>
                      <a:pt x="36" y="658"/>
                      <a:pt x="36" y="569"/>
                      <a:pt x="36" y="489"/>
                    </a:cubicBezTo>
                    <a:cubicBezTo>
                      <a:pt x="36" y="400"/>
                      <a:pt x="36" y="320"/>
                      <a:pt x="45" y="258"/>
                    </a:cubicBezTo>
                    <a:cubicBezTo>
                      <a:pt x="54" y="187"/>
                      <a:pt x="54" y="134"/>
                      <a:pt x="63" y="98"/>
                    </a:cubicBezTo>
                    <a:lnTo>
                      <a:pt x="63" y="63"/>
                    </a:lnTo>
                    <a:cubicBezTo>
                      <a:pt x="72" y="63"/>
                      <a:pt x="80" y="54"/>
                      <a:pt x="80" y="4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
              <p:cNvSpPr/>
              <p:nvPr/>
            </p:nvSpPr>
            <p:spPr>
              <a:xfrm>
                <a:off x="5397700" y="1365350"/>
                <a:ext cx="3575" cy="17350"/>
              </a:xfrm>
              <a:custGeom>
                <a:avLst/>
                <a:gdLst/>
                <a:ahLst/>
                <a:cxnLst/>
                <a:rect l="l" t="t" r="r" b="b"/>
                <a:pathLst>
                  <a:path w="143" h="694" extrusionOk="0">
                    <a:moveTo>
                      <a:pt x="54" y="45"/>
                    </a:moveTo>
                    <a:lnTo>
                      <a:pt x="54" y="36"/>
                    </a:lnTo>
                    <a:cubicBezTo>
                      <a:pt x="54" y="19"/>
                      <a:pt x="45" y="1"/>
                      <a:pt x="36" y="1"/>
                    </a:cubicBezTo>
                    <a:lnTo>
                      <a:pt x="27" y="1"/>
                    </a:lnTo>
                    <a:cubicBezTo>
                      <a:pt x="9" y="1"/>
                      <a:pt x="0" y="19"/>
                      <a:pt x="0" y="28"/>
                    </a:cubicBezTo>
                    <a:lnTo>
                      <a:pt x="0" y="45"/>
                    </a:lnTo>
                    <a:cubicBezTo>
                      <a:pt x="0" y="54"/>
                      <a:pt x="9" y="63"/>
                      <a:pt x="18" y="63"/>
                    </a:cubicBezTo>
                    <a:lnTo>
                      <a:pt x="18" y="81"/>
                    </a:lnTo>
                    <a:cubicBezTo>
                      <a:pt x="18" y="276"/>
                      <a:pt x="45" y="472"/>
                      <a:pt x="89" y="667"/>
                    </a:cubicBezTo>
                    <a:cubicBezTo>
                      <a:pt x="89" y="685"/>
                      <a:pt x="107" y="694"/>
                      <a:pt x="116" y="685"/>
                    </a:cubicBezTo>
                    <a:cubicBezTo>
                      <a:pt x="134" y="685"/>
                      <a:pt x="143" y="667"/>
                      <a:pt x="134" y="658"/>
                    </a:cubicBezTo>
                    <a:cubicBezTo>
                      <a:pt x="80" y="463"/>
                      <a:pt x="45" y="276"/>
                      <a:pt x="36" y="81"/>
                    </a:cubicBezTo>
                    <a:lnTo>
                      <a:pt x="36" y="63"/>
                    </a:lnTo>
                    <a:cubicBezTo>
                      <a:pt x="45" y="63"/>
                      <a:pt x="54" y="54"/>
                      <a:pt x="54" y="4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
              <p:cNvSpPr/>
              <p:nvPr/>
            </p:nvSpPr>
            <p:spPr>
              <a:xfrm>
                <a:off x="5368825" y="1376250"/>
                <a:ext cx="19800" cy="13350"/>
              </a:xfrm>
              <a:custGeom>
                <a:avLst/>
                <a:gdLst/>
                <a:ahLst/>
                <a:cxnLst/>
                <a:rect l="l" t="t" r="r" b="b"/>
                <a:pathLst>
                  <a:path w="792" h="534" extrusionOk="0">
                    <a:moveTo>
                      <a:pt x="36" y="0"/>
                    </a:moveTo>
                    <a:lnTo>
                      <a:pt x="27" y="0"/>
                    </a:lnTo>
                    <a:cubicBezTo>
                      <a:pt x="10" y="0"/>
                      <a:pt x="1" y="9"/>
                      <a:pt x="1" y="27"/>
                    </a:cubicBezTo>
                    <a:lnTo>
                      <a:pt x="1" y="36"/>
                    </a:lnTo>
                    <a:cubicBezTo>
                      <a:pt x="1" y="45"/>
                      <a:pt x="19" y="53"/>
                      <a:pt x="27" y="53"/>
                    </a:cubicBezTo>
                    <a:lnTo>
                      <a:pt x="36" y="53"/>
                    </a:lnTo>
                    <a:cubicBezTo>
                      <a:pt x="45" y="45"/>
                      <a:pt x="54" y="45"/>
                      <a:pt x="54" y="36"/>
                    </a:cubicBezTo>
                    <a:lnTo>
                      <a:pt x="81" y="36"/>
                    </a:lnTo>
                    <a:cubicBezTo>
                      <a:pt x="116" y="36"/>
                      <a:pt x="152" y="36"/>
                      <a:pt x="178" y="45"/>
                    </a:cubicBezTo>
                    <a:cubicBezTo>
                      <a:pt x="276" y="62"/>
                      <a:pt x="374" y="107"/>
                      <a:pt x="454" y="169"/>
                    </a:cubicBezTo>
                    <a:cubicBezTo>
                      <a:pt x="534" y="240"/>
                      <a:pt x="596" y="311"/>
                      <a:pt x="658" y="391"/>
                    </a:cubicBezTo>
                    <a:cubicBezTo>
                      <a:pt x="711" y="462"/>
                      <a:pt x="747" y="506"/>
                      <a:pt x="747" y="506"/>
                    </a:cubicBezTo>
                    <a:cubicBezTo>
                      <a:pt x="756" y="524"/>
                      <a:pt x="773" y="533"/>
                      <a:pt x="782" y="524"/>
                    </a:cubicBezTo>
                    <a:cubicBezTo>
                      <a:pt x="791" y="515"/>
                      <a:pt x="791" y="498"/>
                      <a:pt x="773" y="480"/>
                    </a:cubicBezTo>
                    <a:cubicBezTo>
                      <a:pt x="773" y="480"/>
                      <a:pt x="747" y="435"/>
                      <a:pt x="694" y="364"/>
                    </a:cubicBezTo>
                    <a:cubicBezTo>
                      <a:pt x="622" y="284"/>
                      <a:pt x="551" y="213"/>
                      <a:pt x="472" y="142"/>
                    </a:cubicBezTo>
                    <a:cubicBezTo>
                      <a:pt x="383" y="80"/>
                      <a:pt x="285" y="36"/>
                      <a:pt x="187" y="18"/>
                    </a:cubicBezTo>
                    <a:cubicBezTo>
                      <a:pt x="152" y="9"/>
                      <a:pt x="116" y="9"/>
                      <a:pt x="81" y="9"/>
                    </a:cubicBezTo>
                    <a:lnTo>
                      <a:pt x="54" y="9"/>
                    </a:lnTo>
                    <a:cubicBezTo>
                      <a:pt x="54" y="0"/>
                      <a:pt x="4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
              <p:cNvSpPr/>
              <p:nvPr/>
            </p:nvSpPr>
            <p:spPr>
              <a:xfrm>
                <a:off x="5361950" y="1379350"/>
                <a:ext cx="21550" cy="10025"/>
              </a:xfrm>
              <a:custGeom>
                <a:avLst/>
                <a:gdLst/>
                <a:ahLst/>
                <a:cxnLst/>
                <a:rect l="l" t="t" r="r" b="b"/>
                <a:pathLst>
                  <a:path w="862" h="401" extrusionOk="0">
                    <a:moveTo>
                      <a:pt x="36" y="0"/>
                    </a:moveTo>
                    <a:lnTo>
                      <a:pt x="27" y="0"/>
                    </a:lnTo>
                    <a:cubicBezTo>
                      <a:pt x="9" y="0"/>
                      <a:pt x="0" y="18"/>
                      <a:pt x="9" y="27"/>
                    </a:cubicBezTo>
                    <a:lnTo>
                      <a:pt x="9" y="36"/>
                    </a:lnTo>
                    <a:cubicBezTo>
                      <a:pt x="9" y="54"/>
                      <a:pt x="27" y="54"/>
                      <a:pt x="36" y="54"/>
                    </a:cubicBezTo>
                    <a:lnTo>
                      <a:pt x="36" y="54"/>
                    </a:lnTo>
                    <a:lnTo>
                      <a:pt x="36" y="54"/>
                    </a:lnTo>
                    <a:cubicBezTo>
                      <a:pt x="45" y="45"/>
                      <a:pt x="54" y="36"/>
                      <a:pt x="54" y="27"/>
                    </a:cubicBezTo>
                    <a:lnTo>
                      <a:pt x="54" y="27"/>
                    </a:lnTo>
                    <a:lnTo>
                      <a:pt x="72" y="27"/>
                    </a:lnTo>
                    <a:cubicBezTo>
                      <a:pt x="107" y="27"/>
                      <a:pt x="143" y="18"/>
                      <a:pt x="169" y="18"/>
                    </a:cubicBezTo>
                    <a:cubicBezTo>
                      <a:pt x="276" y="27"/>
                      <a:pt x="373" y="54"/>
                      <a:pt x="462" y="98"/>
                    </a:cubicBezTo>
                    <a:cubicBezTo>
                      <a:pt x="551" y="151"/>
                      <a:pt x="631" y="214"/>
                      <a:pt x="702" y="285"/>
                    </a:cubicBezTo>
                    <a:cubicBezTo>
                      <a:pt x="764" y="338"/>
                      <a:pt x="809" y="382"/>
                      <a:pt x="809" y="382"/>
                    </a:cubicBezTo>
                    <a:cubicBezTo>
                      <a:pt x="809" y="382"/>
                      <a:pt x="844" y="400"/>
                      <a:pt x="853" y="391"/>
                    </a:cubicBezTo>
                    <a:cubicBezTo>
                      <a:pt x="862" y="391"/>
                      <a:pt x="853" y="365"/>
                      <a:pt x="835" y="347"/>
                    </a:cubicBezTo>
                    <a:cubicBezTo>
                      <a:pt x="835" y="347"/>
                      <a:pt x="800" y="311"/>
                      <a:pt x="729" y="249"/>
                    </a:cubicBezTo>
                    <a:cubicBezTo>
                      <a:pt x="658" y="187"/>
                      <a:pt x="569" y="125"/>
                      <a:pt x="480" y="72"/>
                    </a:cubicBezTo>
                    <a:cubicBezTo>
                      <a:pt x="382" y="27"/>
                      <a:pt x="276" y="0"/>
                      <a:pt x="169" y="0"/>
                    </a:cubicBezTo>
                    <a:cubicBezTo>
                      <a:pt x="134" y="0"/>
                      <a:pt x="98" y="0"/>
                      <a:pt x="72" y="9"/>
                    </a:cubicBezTo>
                    <a:lnTo>
                      <a:pt x="45" y="9"/>
                    </a:lnTo>
                    <a:lnTo>
                      <a:pt x="45" y="9"/>
                    </a:lnTo>
                    <a:cubicBezTo>
                      <a:pt x="45" y="0"/>
                      <a:pt x="3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
              <p:cNvSpPr/>
              <p:nvPr/>
            </p:nvSpPr>
            <p:spPr>
              <a:xfrm>
                <a:off x="5394150" y="1360700"/>
                <a:ext cx="8025" cy="22225"/>
              </a:xfrm>
              <a:custGeom>
                <a:avLst/>
                <a:gdLst/>
                <a:ahLst/>
                <a:cxnLst/>
                <a:rect l="l" t="t" r="r" b="b"/>
                <a:pathLst>
                  <a:path w="321" h="889" extrusionOk="0">
                    <a:moveTo>
                      <a:pt x="293" y="63"/>
                    </a:moveTo>
                    <a:lnTo>
                      <a:pt x="302" y="63"/>
                    </a:lnTo>
                    <a:cubicBezTo>
                      <a:pt x="311" y="54"/>
                      <a:pt x="320" y="36"/>
                      <a:pt x="311" y="27"/>
                    </a:cubicBezTo>
                    <a:lnTo>
                      <a:pt x="311" y="18"/>
                    </a:lnTo>
                    <a:cubicBezTo>
                      <a:pt x="302" y="9"/>
                      <a:pt x="285" y="0"/>
                      <a:pt x="276" y="9"/>
                    </a:cubicBezTo>
                    <a:lnTo>
                      <a:pt x="276" y="9"/>
                    </a:lnTo>
                    <a:lnTo>
                      <a:pt x="276" y="9"/>
                    </a:lnTo>
                    <a:cubicBezTo>
                      <a:pt x="267" y="18"/>
                      <a:pt x="267" y="27"/>
                      <a:pt x="267" y="36"/>
                    </a:cubicBezTo>
                    <a:lnTo>
                      <a:pt x="267" y="36"/>
                    </a:lnTo>
                    <a:lnTo>
                      <a:pt x="249" y="45"/>
                    </a:lnTo>
                    <a:cubicBezTo>
                      <a:pt x="222" y="71"/>
                      <a:pt x="196" y="89"/>
                      <a:pt x="169" y="116"/>
                    </a:cubicBezTo>
                    <a:cubicBezTo>
                      <a:pt x="107" y="196"/>
                      <a:pt x="54" y="294"/>
                      <a:pt x="36" y="391"/>
                    </a:cubicBezTo>
                    <a:cubicBezTo>
                      <a:pt x="9" y="498"/>
                      <a:pt x="0" y="604"/>
                      <a:pt x="0" y="702"/>
                    </a:cubicBezTo>
                    <a:lnTo>
                      <a:pt x="0" y="844"/>
                    </a:lnTo>
                    <a:cubicBezTo>
                      <a:pt x="0" y="871"/>
                      <a:pt x="9" y="889"/>
                      <a:pt x="27" y="889"/>
                    </a:cubicBezTo>
                    <a:cubicBezTo>
                      <a:pt x="36" y="889"/>
                      <a:pt x="45" y="862"/>
                      <a:pt x="45" y="844"/>
                    </a:cubicBezTo>
                    <a:cubicBezTo>
                      <a:pt x="45" y="844"/>
                      <a:pt x="45" y="791"/>
                      <a:pt x="36" y="702"/>
                    </a:cubicBezTo>
                    <a:cubicBezTo>
                      <a:pt x="27" y="604"/>
                      <a:pt x="36" y="507"/>
                      <a:pt x="62" y="400"/>
                    </a:cubicBezTo>
                    <a:cubicBezTo>
                      <a:pt x="80" y="302"/>
                      <a:pt x="125" y="214"/>
                      <a:pt x="187" y="134"/>
                    </a:cubicBezTo>
                    <a:cubicBezTo>
                      <a:pt x="213" y="107"/>
                      <a:pt x="231" y="89"/>
                      <a:pt x="258" y="63"/>
                    </a:cubicBezTo>
                    <a:lnTo>
                      <a:pt x="276" y="54"/>
                    </a:lnTo>
                    <a:lnTo>
                      <a:pt x="276" y="54"/>
                    </a:lnTo>
                    <a:cubicBezTo>
                      <a:pt x="276" y="54"/>
                      <a:pt x="285" y="63"/>
                      <a:pt x="293"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
              <p:cNvSpPr/>
              <p:nvPr/>
            </p:nvSpPr>
            <p:spPr>
              <a:xfrm>
                <a:off x="5395475" y="1355475"/>
                <a:ext cx="17575" cy="32125"/>
              </a:xfrm>
              <a:custGeom>
                <a:avLst/>
                <a:gdLst/>
                <a:ahLst/>
                <a:cxnLst/>
                <a:rect l="l" t="t" r="r" b="b"/>
                <a:pathLst>
                  <a:path w="703" h="1285" extrusionOk="0">
                    <a:moveTo>
                      <a:pt x="591" y="0"/>
                    </a:moveTo>
                    <a:cubicBezTo>
                      <a:pt x="531" y="0"/>
                      <a:pt x="456" y="105"/>
                      <a:pt x="427" y="209"/>
                    </a:cubicBezTo>
                    <a:cubicBezTo>
                      <a:pt x="391" y="378"/>
                      <a:pt x="294" y="716"/>
                      <a:pt x="143" y="876"/>
                    </a:cubicBezTo>
                    <a:cubicBezTo>
                      <a:pt x="1" y="1035"/>
                      <a:pt x="9" y="1249"/>
                      <a:pt x="178" y="1284"/>
                    </a:cubicBezTo>
                    <a:cubicBezTo>
                      <a:pt x="347" y="1266"/>
                      <a:pt x="489" y="1160"/>
                      <a:pt x="551" y="1000"/>
                    </a:cubicBezTo>
                    <a:cubicBezTo>
                      <a:pt x="667" y="716"/>
                      <a:pt x="702" y="405"/>
                      <a:pt x="667" y="103"/>
                    </a:cubicBezTo>
                    <a:cubicBezTo>
                      <a:pt x="651" y="29"/>
                      <a:pt x="623" y="0"/>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
              <p:cNvSpPr/>
              <p:nvPr/>
            </p:nvSpPr>
            <p:spPr>
              <a:xfrm>
                <a:off x="5361950" y="1372300"/>
                <a:ext cx="42050" cy="25275"/>
              </a:xfrm>
              <a:custGeom>
                <a:avLst/>
                <a:gdLst/>
                <a:ahLst/>
                <a:cxnLst/>
                <a:rect l="l" t="t" r="r" b="b"/>
                <a:pathLst>
                  <a:path w="1682" h="1011" extrusionOk="0">
                    <a:moveTo>
                      <a:pt x="1607" y="1"/>
                    </a:moveTo>
                    <a:cubicBezTo>
                      <a:pt x="1590" y="1"/>
                      <a:pt x="1570" y="19"/>
                      <a:pt x="1546" y="60"/>
                    </a:cubicBezTo>
                    <a:cubicBezTo>
                      <a:pt x="1413" y="282"/>
                      <a:pt x="1386" y="220"/>
                      <a:pt x="1066" y="345"/>
                    </a:cubicBezTo>
                    <a:cubicBezTo>
                      <a:pt x="738" y="469"/>
                      <a:pt x="809" y="540"/>
                      <a:pt x="587" y="620"/>
                    </a:cubicBezTo>
                    <a:cubicBezTo>
                      <a:pt x="373" y="700"/>
                      <a:pt x="0" y="682"/>
                      <a:pt x="445" y="886"/>
                    </a:cubicBezTo>
                    <a:cubicBezTo>
                      <a:pt x="630" y="970"/>
                      <a:pt x="801" y="1010"/>
                      <a:pt x="953" y="1010"/>
                    </a:cubicBezTo>
                    <a:cubicBezTo>
                      <a:pt x="1254" y="1010"/>
                      <a:pt x="1481" y="853"/>
                      <a:pt x="1599" y="558"/>
                    </a:cubicBezTo>
                    <a:cubicBezTo>
                      <a:pt x="1679" y="369"/>
                      <a:pt x="1682" y="1"/>
                      <a:pt x="1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13"/>
            <p:cNvGrpSpPr/>
            <p:nvPr/>
          </p:nvGrpSpPr>
          <p:grpSpPr>
            <a:xfrm>
              <a:off x="1546941" y="3673506"/>
              <a:ext cx="322940" cy="312795"/>
              <a:chOff x="5230050" y="2005675"/>
              <a:chExt cx="81300" cy="78750"/>
            </a:xfrm>
          </p:grpSpPr>
          <p:sp>
            <p:nvSpPr>
              <p:cNvPr id="6842" name="Google Shape;6842;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13"/>
            <p:cNvGrpSpPr/>
            <p:nvPr/>
          </p:nvGrpSpPr>
          <p:grpSpPr>
            <a:xfrm>
              <a:off x="869581" y="3569043"/>
              <a:ext cx="173883" cy="272777"/>
              <a:chOff x="5059525" y="1826975"/>
              <a:chExt cx="43775" cy="68675"/>
            </a:xfrm>
          </p:grpSpPr>
          <p:sp>
            <p:nvSpPr>
              <p:cNvPr id="6875" name="Google Shape;6875;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7" name="Google Shape;6887;p13"/>
            <p:cNvSpPr/>
            <p:nvPr/>
          </p:nvSpPr>
          <p:spPr>
            <a:xfrm>
              <a:off x="-33" y="1509859"/>
              <a:ext cx="5148170" cy="3633586"/>
            </a:xfrm>
            <a:custGeom>
              <a:avLst/>
              <a:gdLst/>
              <a:ahLst/>
              <a:cxnLst/>
              <a:rect l="l" t="t" r="r" b="b"/>
              <a:pathLst>
                <a:path w="51842" h="36592" extrusionOk="0">
                  <a:moveTo>
                    <a:pt x="27440" y="0"/>
                  </a:moveTo>
                  <a:cubicBezTo>
                    <a:pt x="27409" y="0"/>
                    <a:pt x="27380" y="13"/>
                    <a:pt x="27356" y="44"/>
                  </a:cubicBezTo>
                  <a:cubicBezTo>
                    <a:pt x="27018" y="417"/>
                    <a:pt x="26636" y="745"/>
                    <a:pt x="26219" y="1030"/>
                  </a:cubicBezTo>
                  <a:cubicBezTo>
                    <a:pt x="25508" y="1509"/>
                    <a:pt x="23466" y="2095"/>
                    <a:pt x="22879" y="2406"/>
                  </a:cubicBezTo>
                  <a:cubicBezTo>
                    <a:pt x="22116" y="2797"/>
                    <a:pt x="21210" y="3863"/>
                    <a:pt x="20677" y="4822"/>
                  </a:cubicBezTo>
                  <a:cubicBezTo>
                    <a:pt x="20393" y="5337"/>
                    <a:pt x="16733" y="10222"/>
                    <a:pt x="16058" y="10861"/>
                  </a:cubicBezTo>
                  <a:cubicBezTo>
                    <a:pt x="15650" y="11261"/>
                    <a:pt x="15872" y="11092"/>
                    <a:pt x="15650" y="11261"/>
                  </a:cubicBezTo>
                  <a:cubicBezTo>
                    <a:pt x="15703" y="10373"/>
                    <a:pt x="16769" y="7691"/>
                    <a:pt x="16991" y="5755"/>
                  </a:cubicBezTo>
                  <a:cubicBezTo>
                    <a:pt x="16952" y="5586"/>
                    <a:pt x="16951" y="5464"/>
                    <a:pt x="16925" y="5464"/>
                  </a:cubicBezTo>
                  <a:cubicBezTo>
                    <a:pt x="16910" y="5464"/>
                    <a:pt x="16886" y="5505"/>
                    <a:pt x="16840" y="5604"/>
                  </a:cubicBezTo>
                  <a:cubicBezTo>
                    <a:pt x="16449" y="6474"/>
                    <a:pt x="15987" y="7984"/>
                    <a:pt x="15561" y="8810"/>
                  </a:cubicBezTo>
                  <a:cubicBezTo>
                    <a:pt x="15126" y="9662"/>
                    <a:pt x="14540" y="12016"/>
                    <a:pt x="14220" y="12727"/>
                  </a:cubicBezTo>
                  <a:cubicBezTo>
                    <a:pt x="13794" y="13641"/>
                    <a:pt x="13412" y="15498"/>
                    <a:pt x="13039" y="16555"/>
                  </a:cubicBezTo>
                  <a:cubicBezTo>
                    <a:pt x="12577" y="17878"/>
                    <a:pt x="11751" y="20889"/>
                    <a:pt x="11200" y="21813"/>
                  </a:cubicBezTo>
                  <a:cubicBezTo>
                    <a:pt x="10552" y="22905"/>
                    <a:pt x="4859" y="26653"/>
                    <a:pt x="0" y="30623"/>
                  </a:cubicBezTo>
                  <a:lnTo>
                    <a:pt x="0" y="36592"/>
                  </a:lnTo>
                  <a:cubicBezTo>
                    <a:pt x="1439" y="35668"/>
                    <a:pt x="9068" y="27337"/>
                    <a:pt x="9104" y="27328"/>
                  </a:cubicBezTo>
                  <a:cubicBezTo>
                    <a:pt x="9592" y="27266"/>
                    <a:pt x="10037" y="27097"/>
                    <a:pt x="10658" y="27088"/>
                  </a:cubicBezTo>
                  <a:cubicBezTo>
                    <a:pt x="11120" y="27079"/>
                    <a:pt x="11564" y="27070"/>
                    <a:pt x="11893" y="27044"/>
                  </a:cubicBezTo>
                  <a:cubicBezTo>
                    <a:pt x="11973" y="27035"/>
                    <a:pt x="12053" y="27017"/>
                    <a:pt x="12133" y="26999"/>
                  </a:cubicBezTo>
                  <a:cubicBezTo>
                    <a:pt x="12523" y="26902"/>
                    <a:pt x="13145" y="26635"/>
                    <a:pt x="13865" y="26333"/>
                  </a:cubicBezTo>
                  <a:cubicBezTo>
                    <a:pt x="14735" y="25960"/>
                    <a:pt x="15712" y="25543"/>
                    <a:pt x="16502" y="25330"/>
                  </a:cubicBezTo>
                  <a:lnTo>
                    <a:pt x="16547" y="25312"/>
                  </a:lnTo>
                  <a:cubicBezTo>
                    <a:pt x="17018" y="25214"/>
                    <a:pt x="17506" y="25152"/>
                    <a:pt x="17986" y="25125"/>
                  </a:cubicBezTo>
                  <a:cubicBezTo>
                    <a:pt x="18510" y="25099"/>
                    <a:pt x="19016" y="25037"/>
                    <a:pt x="19522" y="24930"/>
                  </a:cubicBezTo>
                  <a:lnTo>
                    <a:pt x="19567" y="24912"/>
                  </a:lnTo>
                  <a:cubicBezTo>
                    <a:pt x="20108" y="24770"/>
                    <a:pt x="20579" y="24362"/>
                    <a:pt x="21023" y="23971"/>
                  </a:cubicBezTo>
                  <a:cubicBezTo>
                    <a:pt x="21263" y="23766"/>
                    <a:pt x="22560" y="22798"/>
                    <a:pt x="23199" y="22274"/>
                  </a:cubicBezTo>
                  <a:cubicBezTo>
                    <a:pt x="24043" y="21599"/>
                    <a:pt x="25002" y="20836"/>
                    <a:pt x="25393" y="20631"/>
                  </a:cubicBezTo>
                  <a:cubicBezTo>
                    <a:pt x="25562" y="20542"/>
                    <a:pt x="26663" y="20374"/>
                    <a:pt x="26539" y="20027"/>
                  </a:cubicBezTo>
                  <a:cubicBezTo>
                    <a:pt x="26534" y="20010"/>
                    <a:pt x="26503" y="20003"/>
                    <a:pt x="26453" y="20003"/>
                  </a:cubicBezTo>
                  <a:cubicBezTo>
                    <a:pt x="26194" y="20003"/>
                    <a:pt x="25434" y="20198"/>
                    <a:pt x="25322" y="20205"/>
                  </a:cubicBezTo>
                  <a:cubicBezTo>
                    <a:pt x="25269" y="20214"/>
                    <a:pt x="25224" y="20223"/>
                    <a:pt x="25180" y="20232"/>
                  </a:cubicBezTo>
                  <a:cubicBezTo>
                    <a:pt x="24576" y="20383"/>
                    <a:pt x="20854" y="22985"/>
                    <a:pt x="20695" y="23100"/>
                  </a:cubicBezTo>
                  <a:cubicBezTo>
                    <a:pt x="20171" y="23482"/>
                    <a:pt x="19638" y="23864"/>
                    <a:pt x="19069" y="24015"/>
                  </a:cubicBezTo>
                  <a:lnTo>
                    <a:pt x="19051" y="24015"/>
                  </a:lnTo>
                  <a:cubicBezTo>
                    <a:pt x="18711" y="24083"/>
                    <a:pt x="18357" y="24126"/>
                    <a:pt x="18007" y="24126"/>
                  </a:cubicBezTo>
                  <a:cubicBezTo>
                    <a:pt x="17947" y="24126"/>
                    <a:pt x="17886" y="24124"/>
                    <a:pt x="17826" y="24122"/>
                  </a:cubicBezTo>
                  <a:cubicBezTo>
                    <a:pt x="17787" y="24121"/>
                    <a:pt x="17749" y="24121"/>
                    <a:pt x="17710" y="24121"/>
                  </a:cubicBezTo>
                  <a:cubicBezTo>
                    <a:pt x="17286" y="24121"/>
                    <a:pt x="16855" y="24165"/>
                    <a:pt x="16440" y="24255"/>
                  </a:cubicBezTo>
                  <a:cubicBezTo>
                    <a:pt x="15685" y="24450"/>
                    <a:pt x="14726" y="24815"/>
                    <a:pt x="13891" y="25134"/>
                  </a:cubicBezTo>
                  <a:cubicBezTo>
                    <a:pt x="13163" y="25410"/>
                    <a:pt x="12488" y="25667"/>
                    <a:pt x="12035" y="25783"/>
                  </a:cubicBezTo>
                  <a:cubicBezTo>
                    <a:pt x="11919" y="25818"/>
                    <a:pt x="11804" y="25836"/>
                    <a:pt x="11680" y="25845"/>
                  </a:cubicBezTo>
                  <a:cubicBezTo>
                    <a:pt x="11413" y="25836"/>
                    <a:pt x="11111" y="25818"/>
                    <a:pt x="10800" y="25791"/>
                  </a:cubicBezTo>
                  <a:cubicBezTo>
                    <a:pt x="12111" y="24561"/>
                    <a:pt x="15689" y="21812"/>
                    <a:pt x="15580" y="21812"/>
                  </a:cubicBezTo>
                  <a:cubicBezTo>
                    <a:pt x="15580" y="21812"/>
                    <a:pt x="15579" y="21812"/>
                    <a:pt x="15579" y="21813"/>
                  </a:cubicBezTo>
                  <a:cubicBezTo>
                    <a:pt x="16378" y="21244"/>
                    <a:pt x="17550" y="20436"/>
                    <a:pt x="18146" y="20232"/>
                  </a:cubicBezTo>
                  <a:cubicBezTo>
                    <a:pt x="18563" y="20081"/>
                    <a:pt x="19922" y="19681"/>
                    <a:pt x="21361" y="19263"/>
                  </a:cubicBezTo>
                  <a:cubicBezTo>
                    <a:pt x="23563" y="18624"/>
                    <a:pt x="25029" y="18189"/>
                    <a:pt x="25322" y="18056"/>
                  </a:cubicBezTo>
                  <a:cubicBezTo>
                    <a:pt x="25500" y="17985"/>
                    <a:pt x="25935" y="17771"/>
                    <a:pt x="26494" y="17496"/>
                  </a:cubicBezTo>
                  <a:cubicBezTo>
                    <a:pt x="27480" y="17016"/>
                    <a:pt x="29123" y="16217"/>
                    <a:pt x="29425" y="16137"/>
                  </a:cubicBezTo>
                  <a:cubicBezTo>
                    <a:pt x="29441" y="16136"/>
                    <a:pt x="29463" y="16135"/>
                    <a:pt x="29490" y="16135"/>
                  </a:cubicBezTo>
                  <a:cubicBezTo>
                    <a:pt x="29968" y="16135"/>
                    <a:pt x="32044" y="16349"/>
                    <a:pt x="32489" y="16484"/>
                  </a:cubicBezTo>
                  <a:cubicBezTo>
                    <a:pt x="32957" y="16627"/>
                    <a:pt x="34449" y="16764"/>
                    <a:pt x="35275" y="16764"/>
                  </a:cubicBezTo>
                  <a:cubicBezTo>
                    <a:pt x="35422" y="16764"/>
                    <a:pt x="35547" y="16759"/>
                    <a:pt x="35642" y="16750"/>
                  </a:cubicBezTo>
                  <a:cubicBezTo>
                    <a:pt x="36282" y="16688"/>
                    <a:pt x="37792" y="16333"/>
                    <a:pt x="37916" y="16128"/>
                  </a:cubicBezTo>
                  <a:cubicBezTo>
                    <a:pt x="37925" y="16111"/>
                    <a:pt x="37748" y="16030"/>
                    <a:pt x="37654" y="16030"/>
                  </a:cubicBezTo>
                  <a:cubicBezTo>
                    <a:pt x="37649" y="16030"/>
                    <a:pt x="37645" y="16030"/>
                    <a:pt x="37641" y="16031"/>
                  </a:cubicBezTo>
                  <a:cubicBezTo>
                    <a:pt x="37206" y="16065"/>
                    <a:pt x="35805" y="16361"/>
                    <a:pt x="35285" y="16361"/>
                  </a:cubicBezTo>
                  <a:cubicBezTo>
                    <a:pt x="35264" y="16361"/>
                    <a:pt x="35243" y="16360"/>
                    <a:pt x="35225" y="16359"/>
                  </a:cubicBezTo>
                  <a:cubicBezTo>
                    <a:pt x="34212" y="16297"/>
                    <a:pt x="32774" y="15809"/>
                    <a:pt x="31743" y="15622"/>
                  </a:cubicBezTo>
                  <a:lnTo>
                    <a:pt x="30811" y="15453"/>
                  </a:lnTo>
                  <a:cubicBezTo>
                    <a:pt x="31282" y="15187"/>
                    <a:pt x="31877" y="14867"/>
                    <a:pt x="32223" y="14716"/>
                  </a:cubicBezTo>
                  <a:cubicBezTo>
                    <a:pt x="32578" y="14556"/>
                    <a:pt x="32951" y="14432"/>
                    <a:pt x="33324" y="14325"/>
                  </a:cubicBezTo>
                  <a:cubicBezTo>
                    <a:pt x="33582" y="14254"/>
                    <a:pt x="33848" y="14210"/>
                    <a:pt x="34115" y="14192"/>
                  </a:cubicBezTo>
                  <a:cubicBezTo>
                    <a:pt x="34781" y="14148"/>
                    <a:pt x="41158" y="13117"/>
                    <a:pt x="41913" y="12966"/>
                  </a:cubicBezTo>
                  <a:cubicBezTo>
                    <a:pt x="43139" y="12727"/>
                    <a:pt x="44808" y="12389"/>
                    <a:pt x="46149" y="12043"/>
                  </a:cubicBezTo>
                  <a:cubicBezTo>
                    <a:pt x="46727" y="11910"/>
                    <a:pt x="47295" y="11732"/>
                    <a:pt x="47855" y="11519"/>
                  </a:cubicBezTo>
                  <a:cubicBezTo>
                    <a:pt x="48654" y="11190"/>
                    <a:pt x="51310" y="10035"/>
                    <a:pt x="51612" y="8925"/>
                  </a:cubicBezTo>
                  <a:cubicBezTo>
                    <a:pt x="51825" y="8156"/>
                    <a:pt x="51842" y="7715"/>
                    <a:pt x="51732" y="7715"/>
                  </a:cubicBezTo>
                  <a:cubicBezTo>
                    <a:pt x="51727" y="7715"/>
                    <a:pt x="51723" y="7716"/>
                    <a:pt x="51718" y="7717"/>
                  </a:cubicBezTo>
                  <a:cubicBezTo>
                    <a:pt x="51603" y="7744"/>
                    <a:pt x="51452" y="8774"/>
                    <a:pt x="51034" y="9103"/>
                  </a:cubicBezTo>
                  <a:cubicBezTo>
                    <a:pt x="50350" y="9627"/>
                    <a:pt x="47872" y="10790"/>
                    <a:pt x="46594" y="11119"/>
                  </a:cubicBezTo>
                  <a:cubicBezTo>
                    <a:pt x="46514" y="11146"/>
                    <a:pt x="46443" y="11155"/>
                    <a:pt x="46371" y="11172"/>
                  </a:cubicBezTo>
                  <a:cubicBezTo>
                    <a:pt x="45004" y="11448"/>
                    <a:pt x="40918" y="12140"/>
                    <a:pt x="39994" y="12318"/>
                  </a:cubicBezTo>
                  <a:lnTo>
                    <a:pt x="40216" y="12132"/>
                  </a:lnTo>
                  <a:cubicBezTo>
                    <a:pt x="40723" y="11732"/>
                    <a:pt x="41291" y="11270"/>
                    <a:pt x="41549" y="10941"/>
                  </a:cubicBezTo>
                  <a:cubicBezTo>
                    <a:pt x="42073" y="10266"/>
                    <a:pt x="43316" y="7851"/>
                    <a:pt x="43449" y="7469"/>
                  </a:cubicBezTo>
                  <a:cubicBezTo>
                    <a:pt x="43499" y="7320"/>
                    <a:pt x="43609" y="6729"/>
                    <a:pt x="43512" y="6729"/>
                  </a:cubicBezTo>
                  <a:cubicBezTo>
                    <a:pt x="43504" y="6729"/>
                    <a:pt x="43495" y="6733"/>
                    <a:pt x="43485" y="6740"/>
                  </a:cubicBezTo>
                  <a:cubicBezTo>
                    <a:pt x="43361" y="6829"/>
                    <a:pt x="43423" y="7078"/>
                    <a:pt x="43254" y="7371"/>
                  </a:cubicBezTo>
                  <a:cubicBezTo>
                    <a:pt x="43121" y="7593"/>
                    <a:pt x="41913" y="9440"/>
                    <a:pt x="41167" y="10337"/>
                  </a:cubicBezTo>
                  <a:cubicBezTo>
                    <a:pt x="40288" y="11394"/>
                    <a:pt x="38387" y="12567"/>
                    <a:pt x="37250" y="12682"/>
                  </a:cubicBezTo>
                  <a:cubicBezTo>
                    <a:pt x="36628" y="12735"/>
                    <a:pt x="33005" y="13188"/>
                    <a:pt x="32676" y="13260"/>
                  </a:cubicBezTo>
                  <a:lnTo>
                    <a:pt x="32658" y="13268"/>
                  </a:lnTo>
                  <a:cubicBezTo>
                    <a:pt x="32321" y="13357"/>
                    <a:pt x="31228" y="13881"/>
                    <a:pt x="29487" y="14734"/>
                  </a:cubicBezTo>
                  <a:cubicBezTo>
                    <a:pt x="27454" y="15737"/>
                    <a:pt x="25304" y="16270"/>
                    <a:pt x="24443" y="16492"/>
                  </a:cubicBezTo>
                  <a:lnTo>
                    <a:pt x="24398" y="16501"/>
                  </a:lnTo>
                  <a:cubicBezTo>
                    <a:pt x="24221" y="16537"/>
                    <a:pt x="23999" y="16599"/>
                    <a:pt x="23723" y="16661"/>
                  </a:cubicBezTo>
                  <a:cubicBezTo>
                    <a:pt x="21849" y="17150"/>
                    <a:pt x="17133" y="18144"/>
                    <a:pt x="16138" y="18864"/>
                  </a:cubicBezTo>
                  <a:cubicBezTo>
                    <a:pt x="15588" y="19263"/>
                    <a:pt x="15072" y="19583"/>
                    <a:pt x="13873" y="20294"/>
                  </a:cubicBezTo>
                  <a:cubicBezTo>
                    <a:pt x="13829" y="20098"/>
                    <a:pt x="15348" y="14201"/>
                    <a:pt x="15383" y="14094"/>
                  </a:cubicBezTo>
                  <a:cubicBezTo>
                    <a:pt x="15676" y="13686"/>
                    <a:pt x="19629" y="8312"/>
                    <a:pt x="20108" y="7868"/>
                  </a:cubicBezTo>
                  <a:cubicBezTo>
                    <a:pt x="20455" y="7549"/>
                    <a:pt x="21911" y="6732"/>
                    <a:pt x="22284" y="6563"/>
                  </a:cubicBezTo>
                  <a:lnTo>
                    <a:pt x="22409" y="6501"/>
                  </a:lnTo>
                  <a:cubicBezTo>
                    <a:pt x="22560" y="6430"/>
                    <a:pt x="23235" y="5719"/>
                    <a:pt x="22951" y="5701"/>
                  </a:cubicBezTo>
                  <a:cubicBezTo>
                    <a:pt x="22947" y="5701"/>
                    <a:pt x="22944" y="5701"/>
                    <a:pt x="22940" y="5701"/>
                  </a:cubicBezTo>
                  <a:cubicBezTo>
                    <a:pt x="22680" y="5701"/>
                    <a:pt x="21285" y="6308"/>
                    <a:pt x="20926" y="6492"/>
                  </a:cubicBezTo>
                  <a:cubicBezTo>
                    <a:pt x="21521" y="5666"/>
                    <a:pt x="21592" y="5550"/>
                    <a:pt x="22240" y="4271"/>
                  </a:cubicBezTo>
                  <a:cubicBezTo>
                    <a:pt x="22595" y="3561"/>
                    <a:pt x="22906" y="3303"/>
                    <a:pt x="23688" y="2868"/>
                  </a:cubicBezTo>
                  <a:cubicBezTo>
                    <a:pt x="24229" y="2575"/>
                    <a:pt x="24825" y="2308"/>
                    <a:pt x="25357" y="2069"/>
                  </a:cubicBezTo>
                  <a:cubicBezTo>
                    <a:pt x="26032" y="1758"/>
                    <a:pt x="26414" y="1580"/>
                    <a:pt x="26601" y="1420"/>
                  </a:cubicBezTo>
                  <a:cubicBezTo>
                    <a:pt x="26610" y="1411"/>
                    <a:pt x="27605" y="523"/>
                    <a:pt x="27613" y="150"/>
                  </a:cubicBezTo>
                  <a:cubicBezTo>
                    <a:pt x="27613" y="92"/>
                    <a:pt x="27523" y="0"/>
                    <a:pt x="27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8" name="Google Shape;6888;p13"/>
            <p:cNvGrpSpPr/>
            <p:nvPr/>
          </p:nvGrpSpPr>
          <p:grpSpPr>
            <a:xfrm>
              <a:off x="1103345" y="2653993"/>
              <a:ext cx="520458" cy="505933"/>
              <a:chOff x="1103345" y="2653993"/>
              <a:chExt cx="520458" cy="505933"/>
            </a:xfrm>
          </p:grpSpPr>
          <p:sp>
            <p:nvSpPr>
              <p:cNvPr id="6889" name="Google Shape;6889;p13"/>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0" name="Google Shape;6890;p13"/>
              <p:cNvGrpSpPr/>
              <p:nvPr/>
            </p:nvGrpSpPr>
            <p:grpSpPr>
              <a:xfrm>
                <a:off x="1238301" y="2776232"/>
                <a:ext cx="245283" cy="311802"/>
                <a:chOff x="5152350" y="1627375"/>
                <a:chExt cx="61750" cy="78500"/>
              </a:xfrm>
            </p:grpSpPr>
            <p:sp>
              <p:nvSpPr>
                <p:cNvPr id="6891" name="Google Shape;6891;p13"/>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9" name="Google Shape;6909;p13"/>
            <p:cNvGrpSpPr/>
            <p:nvPr/>
          </p:nvGrpSpPr>
          <p:grpSpPr>
            <a:xfrm>
              <a:off x="2188153" y="3202229"/>
              <a:ext cx="295631" cy="286183"/>
              <a:chOff x="5391475" y="1734625"/>
              <a:chExt cx="74425" cy="72050"/>
            </a:xfrm>
          </p:grpSpPr>
          <p:sp>
            <p:nvSpPr>
              <p:cNvPr id="6910" name="Google Shape;6910;p13"/>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1" name="Google Shape;6911;p13"/>
              <p:cNvGrpSpPr/>
              <p:nvPr/>
            </p:nvGrpSpPr>
            <p:grpSpPr>
              <a:xfrm>
                <a:off x="5411025" y="1752150"/>
                <a:ext cx="34875" cy="44150"/>
                <a:chOff x="5411025" y="1752150"/>
                <a:chExt cx="34875" cy="44150"/>
              </a:xfrm>
            </p:grpSpPr>
            <p:sp>
              <p:nvSpPr>
                <p:cNvPr id="6912" name="Google Shape;6912;p1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0" name="Google Shape;6930;p13"/>
            <p:cNvGrpSpPr/>
            <p:nvPr/>
          </p:nvGrpSpPr>
          <p:grpSpPr>
            <a:xfrm>
              <a:off x="1553991" y="3254262"/>
              <a:ext cx="193248" cy="197806"/>
              <a:chOff x="5308025" y="1976325"/>
              <a:chExt cx="48650" cy="49800"/>
            </a:xfrm>
          </p:grpSpPr>
          <p:sp>
            <p:nvSpPr>
              <p:cNvPr id="6931" name="Google Shape;6931;p1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2" name="Google Shape;6932;p13"/>
              <p:cNvGrpSpPr/>
              <p:nvPr/>
            </p:nvGrpSpPr>
            <p:grpSpPr>
              <a:xfrm>
                <a:off x="5323575" y="1987850"/>
                <a:ext cx="22450" cy="29800"/>
                <a:chOff x="5323575" y="1987850"/>
                <a:chExt cx="22450" cy="29800"/>
              </a:xfrm>
            </p:grpSpPr>
            <p:sp>
              <p:nvSpPr>
                <p:cNvPr id="6933" name="Google Shape;6933;p1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1" name="Google Shape;6951;p13"/>
            <p:cNvGrpSpPr/>
            <p:nvPr/>
          </p:nvGrpSpPr>
          <p:grpSpPr>
            <a:xfrm>
              <a:off x="1732144" y="2385486"/>
              <a:ext cx="192453" cy="197806"/>
              <a:chOff x="5276675" y="1529000"/>
              <a:chExt cx="48450" cy="49800"/>
            </a:xfrm>
          </p:grpSpPr>
          <p:sp>
            <p:nvSpPr>
              <p:cNvPr id="6952" name="Google Shape;6952;p13"/>
              <p:cNvSpPr/>
              <p:nvPr/>
            </p:nvSpPr>
            <p:spPr>
              <a:xfrm>
                <a:off x="5276675" y="1529000"/>
                <a:ext cx="48450" cy="49800"/>
              </a:xfrm>
              <a:custGeom>
                <a:avLst/>
                <a:gdLst/>
                <a:ahLst/>
                <a:cxnLst/>
                <a:rect l="l" t="t" r="r" b="b"/>
                <a:pathLst>
                  <a:path w="1938" h="1992" extrusionOk="0">
                    <a:moveTo>
                      <a:pt x="1076" y="1"/>
                    </a:moveTo>
                    <a:cubicBezTo>
                      <a:pt x="996" y="10"/>
                      <a:pt x="925" y="45"/>
                      <a:pt x="889" y="107"/>
                    </a:cubicBezTo>
                    <a:lnTo>
                      <a:pt x="827" y="205"/>
                    </a:lnTo>
                    <a:cubicBezTo>
                      <a:pt x="774" y="285"/>
                      <a:pt x="756" y="374"/>
                      <a:pt x="765" y="463"/>
                    </a:cubicBezTo>
                    <a:lnTo>
                      <a:pt x="774" y="587"/>
                    </a:lnTo>
                    <a:cubicBezTo>
                      <a:pt x="774" y="631"/>
                      <a:pt x="809" y="676"/>
                      <a:pt x="854" y="702"/>
                    </a:cubicBezTo>
                    <a:cubicBezTo>
                      <a:pt x="880" y="711"/>
                      <a:pt x="898" y="738"/>
                      <a:pt x="898" y="765"/>
                    </a:cubicBezTo>
                    <a:lnTo>
                      <a:pt x="898" y="809"/>
                    </a:lnTo>
                    <a:cubicBezTo>
                      <a:pt x="898" y="827"/>
                      <a:pt x="889" y="844"/>
                      <a:pt x="871" y="853"/>
                    </a:cubicBezTo>
                    <a:lnTo>
                      <a:pt x="827" y="871"/>
                    </a:lnTo>
                    <a:cubicBezTo>
                      <a:pt x="822" y="874"/>
                      <a:pt x="816" y="875"/>
                      <a:pt x="811" y="875"/>
                    </a:cubicBezTo>
                    <a:cubicBezTo>
                      <a:pt x="799" y="875"/>
                      <a:pt x="789" y="868"/>
                      <a:pt x="782" y="862"/>
                    </a:cubicBezTo>
                    <a:lnTo>
                      <a:pt x="756" y="818"/>
                    </a:lnTo>
                    <a:cubicBezTo>
                      <a:pt x="738" y="800"/>
                      <a:pt x="738" y="765"/>
                      <a:pt x="747" y="738"/>
                    </a:cubicBezTo>
                    <a:cubicBezTo>
                      <a:pt x="765" y="693"/>
                      <a:pt x="765" y="649"/>
                      <a:pt x="729" y="614"/>
                    </a:cubicBezTo>
                    <a:lnTo>
                      <a:pt x="658" y="507"/>
                    </a:lnTo>
                    <a:cubicBezTo>
                      <a:pt x="605" y="436"/>
                      <a:pt x="525" y="383"/>
                      <a:pt x="436" y="365"/>
                    </a:cubicBezTo>
                    <a:lnTo>
                      <a:pt x="330" y="329"/>
                    </a:lnTo>
                    <a:cubicBezTo>
                      <a:pt x="310" y="325"/>
                      <a:pt x="290" y="323"/>
                      <a:pt x="271" y="323"/>
                    </a:cubicBezTo>
                    <a:cubicBezTo>
                      <a:pt x="215" y="323"/>
                      <a:pt x="163" y="343"/>
                      <a:pt x="116" y="383"/>
                    </a:cubicBezTo>
                    <a:lnTo>
                      <a:pt x="107" y="391"/>
                    </a:lnTo>
                    <a:cubicBezTo>
                      <a:pt x="81" y="418"/>
                      <a:pt x="54" y="454"/>
                      <a:pt x="36" y="480"/>
                    </a:cubicBezTo>
                    <a:lnTo>
                      <a:pt x="28" y="498"/>
                    </a:lnTo>
                    <a:cubicBezTo>
                      <a:pt x="1" y="569"/>
                      <a:pt x="1" y="649"/>
                      <a:pt x="36" y="711"/>
                    </a:cubicBezTo>
                    <a:lnTo>
                      <a:pt x="99" y="809"/>
                    </a:lnTo>
                    <a:cubicBezTo>
                      <a:pt x="152" y="889"/>
                      <a:pt x="223" y="951"/>
                      <a:pt x="303" y="978"/>
                    </a:cubicBezTo>
                    <a:lnTo>
                      <a:pt x="427" y="1022"/>
                    </a:lnTo>
                    <a:cubicBezTo>
                      <a:pt x="442" y="1028"/>
                      <a:pt x="457" y="1031"/>
                      <a:pt x="471" y="1031"/>
                    </a:cubicBezTo>
                    <a:cubicBezTo>
                      <a:pt x="500" y="1031"/>
                      <a:pt x="528" y="1019"/>
                      <a:pt x="552" y="995"/>
                    </a:cubicBezTo>
                    <a:cubicBezTo>
                      <a:pt x="568" y="984"/>
                      <a:pt x="584" y="977"/>
                      <a:pt x="601" y="977"/>
                    </a:cubicBezTo>
                    <a:cubicBezTo>
                      <a:pt x="611" y="977"/>
                      <a:pt x="621" y="980"/>
                      <a:pt x="631" y="987"/>
                    </a:cubicBezTo>
                    <a:lnTo>
                      <a:pt x="676" y="995"/>
                    </a:lnTo>
                    <a:cubicBezTo>
                      <a:pt x="694" y="1004"/>
                      <a:pt x="703" y="1022"/>
                      <a:pt x="703" y="1040"/>
                    </a:cubicBezTo>
                    <a:lnTo>
                      <a:pt x="703" y="1049"/>
                    </a:lnTo>
                    <a:cubicBezTo>
                      <a:pt x="703" y="1066"/>
                      <a:pt x="694" y="1075"/>
                      <a:pt x="676" y="1084"/>
                    </a:cubicBezTo>
                    <a:lnTo>
                      <a:pt x="631" y="1102"/>
                    </a:lnTo>
                    <a:cubicBezTo>
                      <a:pt x="624" y="1104"/>
                      <a:pt x="617" y="1106"/>
                      <a:pt x="610" y="1106"/>
                    </a:cubicBezTo>
                    <a:cubicBezTo>
                      <a:pt x="591" y="1106"/>
                      <a:pt x="571" y="1097"/>
                      <a:pt x="552" y="1084"/>
                    </a:cubicBezTo>
                    <a:cubicBezTo>
                      <a:pt x="529" y="1067"/>
                      <a:pt x="502" y="1057"/>
                      <a:pt x="474" y="1057"/>
                    </a:cubicBezTo>
                    <a:cubicBezTo>
                      <a:pt x="459" y="1057"/>
                      <a:pt x="443" y="1060"/>
                      <a:pt x="427" y="1066"/>
                    </a:cubicBezTo>
                    <a:lnTo>
                      <a:pt x="303" y="1111"/>
                    </a:lnTo>
                    <a:cubicBezTo>
                      <a:pt x="223" y="1146"/>
                      <a:pt x="152" y="1209"/>
                      <a:pt x="107" y="1289"/>
                    </a:cubicBezTo>
                    <a:lnTo>
                      <a:pt x="45" y="1386"/>
                    </a:lnTo>
                    <a:cubicBezTo>
                      <a:pt x="10" y="1448"/>
                      <a:pt x="10" y="1528"/>
                      <a:pt x="36" y="1599"/>
                    </a:cubicBezTo>
                    <a:lnTo>
                      <a:pt x="45" y="1617"/>
                    </a:lnTo>
                    <a:cubicBezTo>
                      <a:pt x="54" y="1635"/>
                      <a:pt x="72" y="1653"/>
                      <a:pt x="81" y="1662"/>
                    </a:cubicBezTo>
                    <a:cubicBezTo>
                      <a:pt x="90" y="1679"/>
                      <a:pt x="107" y="1697"/>
                      <a:pt x="116" y="1706"/>
                    </a:cubicBezTo>
                    <a:lnTo>
                      <a:pt x="134" y="1715"/>
                    </a:lnTo>
                    <a:cubicBezTo>
                      <a:pt x="177" y="1752"/>
                      <a:pt x="224" y="1772"/>
                      <a:pt x="273" y="1772"/>
                    </a:cubicBezTo>
                    <a:cubicBezTo>
                      <a:pt x="294" y="1772"/>
                      <a:pt x="316" y="1768"/>
                      <a:pt x="338" y="1759"/>
                    </a:cubicBezTo>
                    <a:lnTo>
                      <a:pt x="454" y="1733"/>
                    </a:lnTo>
                    <a:cubicBezTo>
                      <a:pt x="543" y="1706"/>
                      <a:pt x="614" y="1653"/>
                      <a:pt x="667" y="1573"/>
                    </a:cubicBezTo>
                    <a:lnTo>
                      <a:pt x="738" y="1475"/>
                    </a:lnTo>
                    <a:cubicBezTo>
                      <a:pt x="765" y="1431"/>
                      <a:pt x="774" y="1386"/>
                      <a:pt x="747" y="1342"/>
                    </a:cubicBezTo>
                    <a:cubicBezTo>
                      <a:pt x="738" y="1315"/>
                      <a:pt x="738" y="1289"/>
                      <a:pt x="756" y="1262"/>
                    </a:cubicBezTo>
                    <a:lnTo>
                      <a:pt x="782" y="1217"/>
                    </a:lnTo>
                    <a:cubicBezTo>
                      <a:pt x="791" y="1209"/>
                      <a:pt x="809" y="1200"/>
                      <a:pt x="818" y="1200"/>
                    </a:cubicBezTo>
                    <a:lnTo>
                      <a:pt x="854" y="1200"/>
                    </a:lnTo>
                    <a:cubicBezTo>
                      <a:pt x="871" y="1200"/>
                      <a:pt x="889" y="1217"/>
                      <a:pt x="889" y="1235"/>
                    </a:cubicBezTo>
                    <a:lnTo>
                      <a:pt x="889" y="1271"/>
                    </a:lnTo>
                    <a:cubicBezTo>
                      <a:pt x="889" y="1306"/>
                      <a:pt x="880" y="1333"/>
                      <a:pt x="854" y="1342"/>
                    </a:cubicBezTo>
                    <a:cubicBezTo>
                      <a:pt x="818" y="1368"/>
                      <a:pt x="791" y="1413"/>
                      <a:pt x="791" y="1457"/>
                    </a:cubicBezTo>
                    <a:lnTo>
                      <a:pt x="791" y="1582"/>
                    </a:lnTo>
                    <a:cubicBezTo>
                      <a:pt x="791" y="1670"/>
                      <a:pt x="827" y="1759"/>
                      <a:pt x="889" y="1830"/>
                    </a:cubicBezTo>
                    <a:lnTo>
                      <a:pt x="960" y="1919"/>
                    </a:lnTo>
                    <a:cubicBezTo>
                      <a:pt x="1007" y="1966"/>
                      <a:pt x="1067" y="1992"/>
                      <a:pt x="1134" y="1992"/>
                    </a:cubicBezTo>
                    <a:cubicBezTo>
                      <a:pt x="1144" y="1992"/>
                      <a:pt x="1154" y="1991"/>
                      <a:pt x="1164" y="1990"/>
                    </a:cubicBezTo>
                    <a:lnTo>
                      <a:pt x="1182" y="1990"/>
                    </a:lnTo>
                    <a:cubicBezTo>
                      <a:pt x="1200" y="1990"/>
                      <a:pt x="1218" y="1981"/>
                      <a:pt x="1235" y="1981"/>
                    </a:cubicBezTo>
                    <a:cubicBezTo>
                      <a:pt x="1253" y="1972"/>
                      <a:pt x="1271" y="1964"/>
                      <a:pt x="1289" y="1955"/>
                    </a:cubicBezTo>
                    <a:lnTo>
                      <a:pt x="1306" y="1946"/>
                    </a:lnTo>
                    <a:cubicBezTo>
                      <a:pt x="1369" y="1910"/>
                      <a:pt x="1413" y="1839"/>
                      <a:pt x="1413" y="1759"/>
                    </a:cubicBezTo>
                    <a:lnTo>
                      <a:pt x="1422" y="1644"/>
                    </a:lnTo>
                    <a:cubicBezTo>
                      <a:pt x="1422" y="1555"/>
                      <a:pt x="1395" y="1466"/>
                      <a:pt x="1342" y="1395"/>
                    </a:cubicBezTo>
                    <a:lnTo>
                      <a:pt x="1271" y="1289"/>
                    </a:lnTo>
                    <a:cubicBezTo>
                      <a:pt x="1244" y="1253"/>
                      <a:pt x="1200" y="1235"/>
                      <a:pt x="1156" y="1235"/>
                    </a:cubicBezTo>
                    <a:cubicBezTo>
                      <a:pt x="1151" y="1237"/>
                      <a:pt x="1145" y="1238"/>
                      <a:pt x="1140" y="1238"/>
                    </a:cubicBezTo>
                    <a:cubicBezTo>
                      <a:pt x="1116" y="1238"/>
                      <a:pt x="1090" y="1223"/>
                      <a:pt x="1076" y="1209"/>
                    </a:cubicBezTo>
                    <a:lnTo>
                      <a:pt x="1049" y="1164"/>
                    </a:lnTo>
                    <a:cubicBezTo>
                      <a:pt x="1040" y="1155"/>
                      <a:pt x="1040" y="1138"/>
                      <a:pt x="1049" y="1120"/>
                    </a:cubicBezTo>
                    <a:lnTo>
                      <a:pt x="1067" y="1093"/>
                    </a:lnTo>
                    <a:cubicBezTo>
                      <a:pt x="1073" y="1080"/>
                      <a:pt x="1084" y="1072"/>
                      <a:pt x="1097" y="1072"/>
                    </a:cubicBezTo>
                    <a:cubicBezTo>
                      <a:pt x="1102" y="1072"/>
                      <a:pt x="1106" y="1073"/>
                      <a:pt x="1111" y="1075"/>
                    </a:cubicBezTo>
                    <a:lnTo>
                      <a:pt x="1156" y="1093"/>
                    </a:lnTo>
                    <a:cubicBezTo>
                      <a:pt x="1182" y="1093"/>
                      <a:pt x="1209" y="1120"/>
                      <a:pt x="1209" y="1146"/>
                    </a:cubicBezTo>
                    <a:cubicBezTo>
                      <a:pt x="1218" y="1191"/>
                      <a:pt x="1253" y="1226"/>
                      <a:pt x="1306" y="1244"/>
                    </a:cubicBezTo>
                    <a:lnTo>
                      <a:pt x="1422" y="1280"/>
                    </a:lnTo>
                    <a:cubicBezTo>
                      <a:pt x="1457" y="1290"/>
                      <a:pt x="1492" y="1295"/>
                      <a:pt x="1527" y="1295"/>
                    </a:cubicBezTo>
                    <a:cubicBezTo>
                      <a:pt x="1581" y="1295"/>
                      <a:pt x="1635" y="1283"/>
                      <a:pt x="1688" y="1262"/>
                    </a:cubicBezTo>
                    <a:lnTo>
                      <a:pt x="1795" y="1217"/>
                    </a:lnTo>
                    <a:cubicBezTo>
                      <a:pt x="1866" y="1182"/>
                      <a:pt x="1919" y="1120"/>
                      <a:pt x="1928" y="1049"/>
                    </a:cubicBezTo>
                    <a:lnTo>
                      <a:pt x="1928" y="1031"/>
                    </a:lnTo>
                    <a:cubicBezTo>
                      <a:pt x="1937" y="995"/>
                      <a:pt x="1937" y="960"/>
                      <a:pt x="1928" y="924"/>
                    </a:cubicBezTo>
                    <a:lnTo>
                      <a:pt x="1928" y="907"/>
                    </a:lnTo>
                    <a:cubicBezTo>
                      <a:pt x="1919" y="827"/>
                      <a:pt x="1866" y="765"/>
                      <a:pt x="1786" y="738"/>
                    </a:cubicBezTo>
                    <a:lnTo>
                      <a:pt x="1680" y="702"/>
                    </a:lnTo>
                    <a:cubicBezTo>
                      <a:pt x="1637" y="683"/>
                      <a:pt x="1589" y="674"/>
                      <a:pt x="1540" y="674"/>
                    </a:cubicBezTo>
                    <a:cubicBezTo>
                      <a:pt x="1497" y="674"/>
                      <a:pt x="1454" y="681"/>
                      <a:pt x="1413" y="693"/>
                    </a:cubicBezTo>
                    <a:lnTo>
                      <a:pt x="1298" y="729"/>
                    </a:lnTo>
                    <a:cubicBezTo>
                      <a:pt x="1253" y="747"/>
                      <a:pt x="1218" y="782"/>
                      <a:pt x="1209" y="827"/>
                    </a:cubicBezTo>
                    <a:cubicBezTo>
                      <a:pt x="1200" y="862"/>
                      <a:pt x="1182" y="880"/>
                      <a:pt x="1156" y="889"/>
                    </a:cubicBezTo>
                    <a:lnTo>
                      <a:pt x="1120" y="898"/>
                    </a:lnTo>
                    <a:cubicBezTo>
                      <a:pt x="1102" y="898"/>
                      <a:pt x="1084" y="898"/>
                      <a:pt x="1076" y="880"/>
                    </a:cubicBezTo>
                    <a:cubicBezTo>
                      <a:pt x="1067" y="871"/>
                      <a:pt x="1067" y="853"/>
                      <a:pt x="1076" y="836"/>
                    </a:cubicBezTo>
                    <a:lnTo>
                      <a:pt x="1102" y="791"/>
                    </a:lnTo>
                    <a:cubicBezTo>
                      <a:pt x="1111" y="765"/>
                      <a:pt x="1138" y="756"/>
                      <a:pt x="1164" y="756"/>
                    </a:cubicBezTo>
                    <a:cubicBezTo>
                      <a:pt x="1218" y="747"/>
                      <a:pt x="1253" y="720"/>
                      <a:pt x="1280" y="685"/>
                    </a:cubicBezTo>
                    <a:lnTo>
                      <a:pt x="1333" y="569"/>
                    </a:lnTo>
                    <a:cubicBezTo>
                      <a:pt x="1378" y="489"/>
                      <a:pt x="1395" y="400"/>
                      <a:pt x="1378" y="312"/>
                    </a:cubicBezTo>
                    <a:lnTo>
                      <a:pt x="1351" y="196"/>
                    </a:lnTo>
                    <a:cubicBezTo>
                      <a:pt x="1342" y="125"/>
                      <a:pt x="1289" y="63"/>
                      <a:pt x="1218" y="36"/>
                    </a:cubicBezTo>
                    <a:lnTo>
                      <a:pt x="1200" y="27"/>
                    </a:lnTo>
                    <a:cubicBezTo>
                      <a:pt x="1191" y="18"/>
                      <a:pt x="1164" y="10"/>
                      <a:pt x="1147" y="10"/>
                    </a:cubicBezTo>
                    <a:cubicBezTo>
                      <a:pt x="1129" y="10"/>
                      <a:pt x="1111" y="1"/>
                      <a:pt x="1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3" name="Google Shape;6953;p13"/>
              <p:cNvGrpSpPr/>
              <p:nvPr/>
            </p:nvGrpSpPr>
            <p:grpSpPr>
              <a:xfrm>
                <a:off x="5291775" y="1540550"/>
                <a:ext cx="22450" cy="29550"/>
                <a:chOff x="5291775" y="1540550"/>
                <a:chExt cx="22450" cy="29550"/>
              </a:xfrm>
            </p:grpSpPr>
            <p:sp>
              <p:nvSpPr>
                <p:cNvPr id="6954" name="Google Shape;6954;p13"/>
                <p:cNvSpPr/>
                <p:nvPr/>
              </p:nvSpPr>
              <p:spPr>
                <a:xfrm>
                  <a:off x="5296450" y="1551650"/>
                  <a:ext cx="6250" cy="5575"/>
                </a:xfrm>
                <a:custGeom>
                  <a:avLst/>
                  <a:gdLst/>
                  <a:ahLst/>
                  <a:cxnLst/>
                  <a:rect l="l" t="t" r="r" b="b"/>
                  <a:pathLst>
                    <a:path w="250" h="223" extrusionOk="0">
                      <a:moveTo>
                        <a:pt x="231" y="107"/>
                      </a:moveTo>
                      <a:cubicBezTo>
                        <a:pt x="222" y="116"/>
                        <a:pt x="205" y="125"/>
                        <a:pt x="196" y="143"/>
                      </a:cubicBezTo>
                      <a:lnTo>
                        <a:pt x="187" y="169"/>
                      </a:lnTo>
                      <a:cubicBezTo>
                        <a:pt x="178" y="178"/>
                        <a:pt x="169" y="196"/>
                        <a:pt x="169" y="205"/>
                      </a:cubicBezTo>
                      <a:cubicBezTo>
                        <a:pt x="169" y="214"/>
                        <a:pt x="151" y="223"/>
                        <a:pt x="134" y="214"/>
                      </a:cubicBezTo>
                      <a:cubicBezTo>
                        <a:pt x="116" y="205"/>
                        <a:pt x="89" y="196"/>
                        <a:pt x="63" y="196"/>
                      </a:cubicBezTo>
                      <a:lnTo>
                        <a:pt x="27" y="196"/>
                      </a:lnTo>
                      <a:cubicBezTo>
                        <a:pt x="18" y="196"/>
                        <a:pt x="0" y="187"/>
                        <a:pt x="9" y="169"/>
                      </a:cubicBezTo>
                      <a:cubicBezTo>
                        <a:pt x="9" y="160"/>
                        <a:pt x="9" y="152"/>
                        <a:pt x="9" y="143"/>
                      </a:cubicBezTo>
                      <a:lnTo>
                        <a:pt x="9" y="134"/>
                      </a:lnTo>
                      <a:cubicBezTo>
                        <a:pt x="9" y="116"/>
                        <a:pt x="9" y="107"/>
                        <a:pt x="9" y="98"/>
                      </a:cubicBezTo>
                      <a:cubicBezTo>
                        <a:pt x="0" y="81"/>
                        <a:pt x="18" y="63"/>
                        <a:pt x="27" y="63"/>
                      </a:cubicBezTo>
                      <a:cubicBezTo>
                        <a:pt x="45" y="63"/>
                        <a:pt x="63" y="63"/>
                        <a:pt x="80" y="54"/>
                      </a:cubicBezTo>
                      <a:lnTo>
                        <a:pt x="125" y="36"/>
                      </a:lnTo>
                      <a:lnTo>
                        <a:pt x="142" y="27"/>
                      </a:lnTo>
                      <a:lnTo>
                        <a:pt x="160" y="18"/>
                      </a:lnTo>
                      <a:cubicBezTo>
                        <a:pt x="169" y="1"/>
                        <a:pt x="187" y="10"/>
                        <a:pt x="196" y="18"/>
                      </a:cubicBezTo>
                      <a:cubicBezTo>
                        <a:pt x="196" y="27"/>
                        <a:pt x="196" y="36"/>
                        <a:pt x="205" y="36"/>
                      </a:cubicBezTo>
                      <a:cubicBezTo>
                        <a:pt x="214" y="54"/>
                        <a:pt x="222" y="63"/>
                        <a:pt x="240" y="72"/>
                      </a:cubicBezTo>
                      <a:cubicBezTo>
                        <a:pt x="249" y="81"/>
                        <a:pt x="249" y="98"/>
                        <a:pt x="240" y="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
                <p:cNvSpPr/>
                <p:nvPr/>
              </p:nvSpPr>
              <p:spPr>
                <a:xfrm>
                  <a:off x="5292900" y="1550150"/>
                  <a:ext cx="5575" cy="4350"/>
                </a:xfrm>
                <a:custGeom>
                  <a:avLst/>
                  <a:gdLst/>
                  <a:ahLst/>
                  <a:cxnLst/>
                  <a:rect l="l" t="t" r="r" b="b"/>
                  <a:pathLst>
                    <a:path w="223" h="174" extrusionOk="0">
                      <a:moveTo>
                        <a:pt x="14" y="1"/>
                      </a:moveTo>
                      <a:cubicBezTo>
                        <a:pt x="11" y="1"/>
                        <a:pt x="9" y="3"/>
                        <a:pt x="9" y="7"/>
                      </a:cubicBezTo>
                      <a:cubicBezTo>
                        <a:pt x="0" y="7"/>
                        <a:pt x="9" y="16"/>
                        <a:pt x="18" y="25"/>
                      </a:cubicBezTo>
                      <a:lnTo>
                        <a:pt x="27" y="25"/>
                      </a:lnTo>
                      <a:cubicBezTo>
                        <a:pt x="89" y="61"/>
                        <a:pt x="151" y="114"/>
                        <a:pt x="205" y="167"/>
                      </a:cubicBezTo>
                      <a:cubicBezTo>
                        <a:pt x="205" y="172"/>
                        <a:pt x="207" y="174"/>
                        <a:pt x="209" y="174"/>
                      </a:cubicBezTo>
                      <a:cubicBezTo>
                        <a:pt x="211" y="174"/>
                        <a:pt x="213" y="172"/>
                        <a:pt x="213" y="167"/>
                      </a:cubicBezTo>
                      <a:cubicBezTo>
                        <a:pt x="222" y="167"/>
                        <a:pt x="222" y="158"/>
                        <a:pt x="213" y="158"/>
                      </a:cubicBezTo>
                      <a:cubicBezTo>
                        <a:pt x="160" y="96"/>
                        <a:pt x="98" y="52"/>
                        <a:pt x="27" y="16"/>
                      </a:cubicBezTo>
                      <a:lnTo>
                        <a:pt x="18" y="16"/>
                      </a:lnTo>
                      <a:cubicBezTo>
                        <a:pt x="27" y="16"/>
                        <a:pt x="27" y="7"/>
                        <a:pt x="18" y="7"/>
                      </a:cubicBezTo>
                      <a:cubicBezTo>
                        <a:pt x="18" y="3"/>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
                <p:cNvSpPr/>
                <p:nvPr/>
              </p:nvSpPr>
              <p:spPr>
                <a:xfrm>
                  <a:off x="5293125" y="1553050"/>
                  <a:ext cx="4000" cy="1225"/>
                </a:xfrm>
                <a:custGeom>
                  <a:avLst/>
                  <a:gdLst/>
                  <a:ahLst/>
                  <a:cxnLst/>
                  <a:rect l="l" t="t" r="r" b="b"/>
                  <a:pathLst>
                    <a:path w="160" h="49" extrusionOk="0">
                      <a:moveTo>
                        <a:pt x="17" y="0"/>
                      </a:moveTo>
                      <a:cubicBezTo>
                        <a:pt x="16" y="0"/>
                        <a:pt x="13" y="2"/>
                        <a:pt x="9" y="7"/>
                      </a:cubicBezTo>
                      <a:cubicBezTo>
                        <a:pt x="0" y="7"/>
                        <a:pt x="0" y="7"/>
                        <a:pt x="0" y="16"/>
                      </a:cubicBezTo>
                      <a:cubicBezTo>
                        <a:pt x="0" y="25"/>
                        <a:pt x="9" y="25"/>
                        <a:pt x="18" y="25"/>
                      </a:cubicBezTo>
                      <a:cubicBezTo>
                        <a:pt x="18" y="25"/>
                        <a:pt x="27" y="7"/>
                        <a:pt x="27" y="7"/>
                      </a:cubicBezTo>
                      <a:lnTo>
                        <a:pt x="18" y="7"/>
                      </a:lnTo>
                      <a:cubicBezTo>
                        <a:pt x="18" y="2"/>
                        <a:pt x="18" y="0"/>
                        <a:pt x="17" y="0"/>
                      </a:cubicBezTo>
                      <a:close/>
                      <a:moveTo>
                        <a:pt x="61" y="3"/>
                      </a:moveTo>
                      <a:cubicBezTo>
                        <a:pt x="50" y="3"/>
                        <a:pt x="38" y="5"/>
                        <a:pt x="27" y="7"/>
                      </a:cubicBezTo>
                      <a:cubicBezTo>
                        <a:pt x="71" y="7"/>
                        <a:pt x="116" y="16"/>
                        <a:pt x="151" y="42"/>
                      </a:cubicBezTo>
                      <a:cubicBezTo>
                        <a:pt x="151" y="47"/>
                        <a:pt x="153" y="49"/>
                        <a:pt x="156" y="49"/>
                      </a:cubicBezTo>
                      <a:cubicBezTo>
                        <a:pt x="158" y="49"/>
                        <a:pt x="160" y="47"/>
                        <a:pt x="160" y="42"/>
                      </a:cubicBezTo>
                      <a:lnTo>
                        <a:pt x="160" y="33"/>
                      </a:lnTo>
                      <a:cubicBezTo>
                        <a:pt x="133" y="13"/>
                        <a:pt x="97" y="3"/>
                        <a:pt x="61"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
                <p:cNvSpPr/>
                <p:nvPr/>
              </p:nvSpPr>
              <p:spPr>
                <a:xfrm>
                  <a:off x="5291775" y="1554700"/>
                  <a:ext cx="5725" cy="4925"/>
                </a:xfrm>
                <a:custGeom>
                  <a:avLst/>
                  <a:gdLst/>
                  <a:ahLst/>
                  <a:cxnLst/>
                  <a:rect l="l" t="t" r="r" b="b"/>
                  <a:pathLst>
                    <a:path w="229" h="197" extrusionOk="0">
                      <a:moveTo>
                        <a:pt x="211" y="0"/>
                      </a:moveTo>
                      <a:cubicBezTo>
                        <a:pt x="209" y="0"/>
                        <a:pt x="207" y="1"/>
                        <a:pt x="205" y="3"/>
                      </a:cubicBezTo>
                      <a:cubicBezTo>
                        <a:pt x="134" y="47"/>
                        <a:pt x="72" y="110"/>
                        <a:pt x="19" y="172"/>
                      </a:cubicBezTo>
                      <a:lnTo>
                        <a:pt x="19" y="181"/>
                      </a:lnTo>
                      <a:cubicBezTo>
                        <a:pt x="19" y="176"/>
                        <a:pt x="16" y="174"/>
                        <a:pt x="14" y="174"/>
                      </a:cubicBezTo>
                      <a:cubicBezTo>
                        <a:pt x="12" y="174"/>
                        <a:pt x="10" y="176"/>
                        <a:pt x="10" y="181"/>
                      </a:cubicBezTo>
                      <a:cubicBezTo>
                        <a:pt x="1" y="181"/>
                        <a:pt x="1" y="189"/>
                        <a:pt x="10" y="189"/>
                      </a:cubicBezTo>
                      <a:cubicBezTo>
                        <a:pt x="10" y="194"/>
                        <a:pt x="12" y="196"/>
                        <a:pt x="15" y="196"/>
                      </a:cubicBezTo>
                      <a:cubicBezTo>
                        <a:pt x="19" y="196"/>
                        <a:pt x="23" y="194"/>
                        <a:pt x="27" y="189"/>
                      </a:cubicBezTo>
                      <a:cubicBezTo>
                        <a:pt x="27" y="189"/>
                        <a:pt x="27" y="189"/>
                        <a:pt x="27" y="181"/>
                      </a:cubicBezTo>
                      <a:cubicBezTo>
                        <a:pt x="90" y="118"/>
                        <a:pt x="152" y="65"/>
                        <a:pt x="214" y="12"/>
                      </a:cubicBezTo>
                      <a:cubicBezTo>
                        <a:pt x="228" y="12"/>
                        <a:pt x="220"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
                <p:cNvSpPr/>
                <p:nvPr/>
              </p:nvSpPr>
              <p:spPr>
                <a:xfrm>
                  <a:off x="5299775" y="1540550"/>
                  <a:ext cx="1350" cy="12450"/>
                </a:xfrm>
                <a:custGeom>
                  <a:avLst/>
                  <a:gdLst/>
                  <a:ahLst/>
                  <a:cxnLst/>
                  <a:rect l="l" t="t" r="r" b="b"/>
                  <a:pathLst>
                    <a:path w="54" h="498" extrusionOk="0">
                      <a:moveTo>
                        <a:pt x="36" y="1"/>
                      </a:moveTo>
                      <a:cubicBezTo>
                        <a:pt x="27" y="1"/>
                        <a:pt x="27" y="1"/>
                        <a:pt x="27" y="9"/>
                      </a:cubicBezTo>
                      <a:cubicBezTo>
                        <a:pt x="27" y="9"/>
                        <a:pt x="27" y="9"/>
                        <a:pt x="27" y="18"/>
                      </a:cubicBezTo>
                      <a:lnTo>
                        <a:pt x="18" y="9"/>
                      </a:lnTo>
                      <a:lnTo>
                        <a:pt x="18" y="18"/>
                      </a:lnTo>
                      <a:cubicBezTo>
                        <a:pt x="18" y="23"/>
                        <a:pt x="24" y="29"/>
                        <a:pt x="29" y="29"/>
                      </a:cubicBezTo>
                      <a:cubicBezTo>
                        <a:pt x="33" y="29"/>
                        <a:pt x="36" y="26"/>
                        <a:pt x="36" y="18"/>
                      </a:cubicBezTo>
                      <a:cubicBezTo>
                        <a:pt x="36" y="18"/>
                        <a:pt x="45" y="9"/>
                        <a:pt x="45" y="9"/>
                      </a:cubicBezTo>
                      <a:lnTo>
                        <a:pt x="36" y="1"/>
                      </a:lnTo>
                      <a:close/>
                      <a:moveTo>
                        <a:pt x="36" y="27"/>
                      </a:moveTo>
                      <a:lnTo>
                        <a:pt x="36" y="80"/>
                      </a:lnTo>
                      <a:cubicBezTo>
                        <a:pt x="45" y="134"/>
                        <a:pt x="45" y="187"/>
                        <a:pt x="36" y="240"/>
                      </a:cubicBezTo>
                      <a:cubicBezTo>
                        <a:pt x="36" y="294"/>
                        <a:pt x="36" y="347"/>
                        <a:pt x="18" y="400"/>
                      </a:cubicBezTo>
                      <a:cubicBezTo>
                        <a:pt x="9" y="445"/>
                        <a:pt x="18" y="462"/>
                        <a:pt x="9" y="471"/>
                      </a:cubicBezTo>
                      <a:cubicBezTo>
                        <a:pt x="1" y="489"/>
                        <a:pt x="1" y="498"/>
                        <a:pt x="9" y="498"/>
                      </a:cubicBezTo>
                      <a:cubicBezTo>
                        <a:pt x="9" y="498"/>
                        <a:pt x="18" y="480"/>
                        <a:pt x="18" y="480"/>
                      </a:cubicBezTo>
                      <a:cubicBezTo>
                        <a:pt x="18" y="480"/>
                        <a:pt x="27" y="454"/>
                        <a:pt x="36" y="409"/>
                      </a:cubicBezTo>
                      <a:cubicBezTo>
                        <a:pt x="45" y="356"/>
                        <a:pt x="45" y="294"/>
                        <a:pt x="54" y="240"/>
                      </a:cubicBezTo>
                      <a:cubicBezTo>
                        <a:pt x="54" y="187"/>
                        <a:pt x="45" y="134"/>
                        <a:pt x="45" y="80"/>
                      </a:cubicBezTo>
                      <a:cubicBezTo>
                        <a:pt x="36" y="63"/>
                        <a:pt x="36" y="45"/>
                        <a:pt x="36"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
                <p:cNvSpPr/>
                <p:nvPr/>
              </p:nvSpPr>
              <p:spPr>
                <a:xfrm>
                  <a:off x="5300000" y="1547425"/>
                  <a:ext cx="5800" cy="6700"/>
                </a:xfrm>
                <a:custGeom>
                  <a:avLst/>
                  <a:gdLst/>
                  <a:ahLst/>
                  <a:cxnLst/>
                  <a:rect l="l" t="t" r="r" b="b"/>
                  <a:pathLst>
                    <a:path w="232" h="268" extrusionOk="0">
                      <a:moveTo>
                        <a:pt x="214" y="1"/>
                      </a:moveTo>
                      <a:cubicBezTo>
                        <a:pt x="214" y="10"/>
                        <a:pt x="214" y="10"/>
                        <a:pt x="214" y="10"/>
                      </a:cubicBezTo>
                      <a:lnTo>
                        <a:pt x="205" y="19"/>
                      </a:lnTo>
                      <a:lnTo>
                        <a:pt x="178" y="45"/>
                      </a:lnTo>
                      <a:cubicBezTo>
                        <a:pt x="151" y="63"/>
                        <a:pt x="125" y="90"/>
                        <a:pt x="98" y="125"/>
                      </a:cubicBezTo>
                      <a:cubicBezTo>
                        <a:pt x="72" y="152"/>
                        <a:pt x="45" y="179"/>
                        <a:pt x="27" y="205"/>
                      </a:cubicBezTo>
                      <a:lnTo>
                        <a:pt x="0" y="250"/>
                      </a:lnTo>
                      <a:lnTo>
                        <a:pt x="0" y="267"/>
                      </a:lnTo>
                      <a:cubicBezTo>
                        <a:pt x="0" y="267"/>
                        <a:pt x="9" y="267"/>
                        <a:pt x="18" y="258"/>
                      </a:cubicBezTo>
                      <a:lnTo>
                        <a:pt x="45" y="214"/>
                      </a:lnTo>
                      <a:cubicBezTo>
                        <a:pt x="63" y="196"/>
                        <a:pt x="80" y="161"/>
                        <a:pt x="107" y="134"/>
                      </a:cubicBezTo>
                      <a:cubicBezTo>
                        <a:pt x="134" y="99"/>
                        <a:pt x="160" y="72"/>
                        <a:pt x="187" y="54"/>
                      </a:cubicBezTo>
                      <a:lnTo>
                        <a:pt x="214" y="28"/>
                      </a:lnTo>
                      <a:lnTo>
                        <a:pt x="223" y="19"/>
                      </a:lnTo>
                      <a:lnTo>
                        <a:pt x="231" y="19"/>
                      </a:lnTo>
                      <a:cubicBezTo>
                        <a:pt x="231" y="19"/>
                        <a:pt x="231" y="10"/>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
                <p:cNvSpPr/>
                <p:nvPr/>
              </p:nvSpPr>
              <p:spPr>
                <a:xfrm>
                  <a:off x="5301100" y="1553475"/>
                  <a:ext cx="10025" cy="875"/>
                </a:xfrm>
                <a:custGeom>
                  <a:avLst/>
                  <a:gdLst/>
                  <a:ahLst/>
                  <a:cxnLst/>
                  <a:rect l="l" t="t" r="r" b="b"/>
                  <a:pathLst>
                    <a:path w="401" h="35" extrusionOk="0">
                      <a:moveTo>
                        <a:pt x="263" y="1"/>
                      </a:moveTo>
                      <a:cubicBezTo>
                        <a:pt x="241" y="1"/>
                        <a:pt x="218" y="3"/>
                        <a:pt x="196" y="8"/>
                      </a:cubicBezTo>
                      <a:cubicBezTo>
                        <a:pt x="181" y="5"/>
                        <a:pt x="168" y="4"/>
                        <a:pt x="154" y="4"/>
                      </a:cubicBezTo>
                      <a:cubicBezTo>
                        <a:pt x="127" y="4"/>
                        <a:pt x="102" y="8"/>
                        <a:pt x="72" y="8"/>
                      </a:cubicBezTo>
                      <a:lnTo>
                        <a:pt x="10" y="16"/>
                      </a:lnTo>
                      <a:cubicBezTo>
                        <a:pt x="1" y="16"/>
                        <a:pt x="1" y="25"/>
                        <a:pt x="1" y="34"/>
                      </a:cubicBezTo>
                      <a:lnTo>
                        <a:pt x="19" y="34"/>
                      </a:lnTo>
                      <a:lnTo>
                        <a:pt x="72" y="25"/>
                      </a:lnTo>
                      <a:cubicBezTo>
                        <a:pt x="107" y="16"/>
                        <a:pt x="152" y="16"/>
                        <a:pt x="196" y="16"/>
                      </a:cubicBezTo>
                      <a:lnTo>
                        <a:pt x="383" y="16"/>
                      </a:lnTo>
                      <a:cubicBezTo>
                        <a:pt x="383" y="25"/>
                        <a:pt x="392" y="25"/>
                        <a:pt x="392" y="25"/>
                      </a:cubicBezTo>
                      <a:cubicBezTo>
                        <a:pt x="392" y="25"/>
                        <a:pt x="401" y="25"/>
                        <a:pt x="401" y="16"/>
                      </a:cubicBezTo>
                      <a:cubicBezTo>
                        <a:pt x="401" y="8"/>
                        <a:pt x="401" y="8"/>
                        <a:pt x="392" y="8"/>
                      </a:cubicBezTo>
                      <a:cubicBezTo>
                        <a:pt x="387" y="3"/>
                        <a:pt x="385" y="1"/>
                        <a:pt x="384" y="1"/>
                      </a:cubicBezTo>
                      <a:cubicBezTo>
                        <a:pt x="383" y="1"/>
                        <a:pt x="383" y="3"/>
                        <a:pt x="383" y="8"/>
                      </a:cubicBezTo>
                      <a:lnTo>
                        <a:pt x="329" y="8"/>
                      </a:lnTo>
                      <a:cubicBezTo>
                        <a:pt x="307" y="3"/>
                        <a:pt x="285"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
                <p:cNvSpPr/>
                <p:nvPr/>
              </p:nvSpPr>
              <p:spPr>
                <a:xfrm>
                  <a:off x="5299325" y="1555650"/>
                  <a:ext cx="6025" cy="10675"/>
                </a:xfrm>
                <a:custGeom>
                  <a:avLst/>
                  <a:gdLst/>
                  <a:ahLst/>
                  <a:cxnLst/>
                  <a:rect l="l" t="t" r="r" b="b"/>
                  <a:pathLst>
                    <a:path w="241" h="427" extrusionOk="0">
                      <a:moveTo>
                        <a:pt x="1" y="0"/>
                      </a:moveTo>
                      <a:lnTo>
                        <a:pt x="1" y="27"/>
                      </a:lnTo>
                      <a:cubicBezTo>
                        <a:pt x="1" y="27"/>
                        <a:pt x="1" y="36"/>
                        <a:pt x="1" y="45"/>
                      </a:cubicBezTo>
                      <a:cubicBezTo>
                        <a:pt x="10" y="63"/>
                        <a:pt x="10" y="80"/>
                        <a:pt x="19" y="89"/>
                      </a:cubicBezTo>
                      <a:cubicBezTo>
                        <a:pt x="36" y="143"/>
                        <a:pt x="63" y="196"/>
                        <a:pt x="90" y="240"/>
                      </a:cubicBezTo>
                      <a:cubicBezTo>
                        <a:pt x="116" y="285"/>
                        <a:pt x="152" y="329"/>
                        <a:pt x="187" y="365"/>
                      </a:cubicBezTo>
                      <a:cubicBezTo>
                        <a:pt x="152" y="320"/>
                        <a:pt x="125" y="276"/>
                        <a:pt x="99" y="231"/>
                      </a:cubicBezTo>
                      <a:cubicBezTo>
                        <a:pt x="72" y="187"/>
                        <a:pt x="54" y="134"/>
                        <a:pt x="36" y="89"/>
                      </a:cubicBezTo>
                      <a:cubicBezTo>
                        <a:pt x="27" y="72"/>
                        <a:pt x="19" y="54"/>
                        <a:pt x="19" y="36"/>
                      </a:cubicBezTo>
                      <a:cubicBezTo>
                        <a:pt x="19" y="36"/>
                        <a:pt x="19" y="27"/>
                        <a:pt x="19" y="18"/>
                      </a:cubicBezTo>
                      <a:cubicBezTo>
                        <a:pt x="19" y="9"/>
                        <a:pt x="1" y="0"/>
                        <a:pt x="1" y="0"/>
                      </a:cubicBezTo>
                      <a:close/>
                      <a:moveTo>
                        <a:pt x="187" y="365"/>
                      </a:moveTo>
                      <a:cubicBezTo>
                        <a:pt x="196" y="382"/>
                        <a:pt x="214" y="400"/>
                        <a:pt x="223" y="409"/>
                      </a:cubicBezTo>
                      <a:cubicBezTo>
                        <a:pt x="223" y="418"/>
                        <a:pt x="223" y="418"/>
                        <a:pt x="223" y="427"/>
                      </a:cubicBezTo>
                      <a:lnTo>
                        <a:pt x="241" y="427"/>
                      </a:lnTo>
                      <a:cubicBezTo>
                        <a:pt x="241" y="418"/>
                        <a:pt x="241" y="409"/>
                        <a:pt x="241" y="409"/>
                      </a:cubicBezTo>
                      <a:lnTo>
                        <a:pt x="232" y="409"/>
                      </a:ln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
                <p:cNvSpPr/>
                <p:nvPr/>
              </p:nvSpPr>
              <p:spPr>
                <a:xfrm>
                  <a:off x="5299325" y="1554975"/>
                  <a:ext cx="4475" cy="6250"/>
                </a:xfrm>
                <a:custGeom>
                  <a:avLst/>
                  <a:gdLst/>
                  <a:ahLst/>
                  <a:cxnLst/>
                  <a:rect l="l" t="t" r="r" b="b"/>
                  <a:pathLst>
                    <a:path w="179" h="250" extrusionOk="0">
                      <a:moveTo>
                        <a:pt x="1" y="1"/>
                      </a:moveTo>
                      <a:cubicBezTo>
                        <a:pt x="1" y="1"/>
                        <a:pt x="1" y="10"/>
                        <a:pt x="1" y="10"/>
                      </a:cubicBezTo>
                      <a:cubicBezTo>
                        <a:pt x="36" y="99"/>
                        <a:pt x="90" y="170"/>
                        <a:pt x="152" y="232"/>
                      </a:cubicBezTo>
                      <a:cubicBezTo>
                        <a:pt x="152" y="241"/>
                        <a:pt x="152" y="241"/>
                        <a:pt x="152" y="250"/>
                      </a:cubicBezTo>
                      <a:lnTo>
                        <a:pt x="170" y="250"/>
                      </a:lnTo>
                      <a:cubicBezTo>
                        <a:pt x="178" y="241"/>
                        <a:pt x="178" y="232"/>
                        <a:pt x="170" y="232"/>
                      </a:cubicBezTo>
                      <a:cubicBezTo>
                        <a:pt x="170" y="225"/>
                        <a:pt x="165" y="219"/>
                        <a:pt x="159" y="219"/>
                      </a:cubicBezTo>
                      <a:cubicBezTo>
                        <a:pt x="157" y="219"/>
                        <a:pt x="154" y="220"/>
                        <a:pt x="152" y="223"/>
                      </a:cubicBezTo>
                      <a:cubicBezTo>
                        <a:pt x="99" y="161"/>
                        <a:pt x="45" y="90"/>
                        <a:pt x="19" y="10"/>
                      </a:cubicBezTo>
                      <a:cubicBezTo>
                        <a:pt x="19" y="1"/>
                        <a:pt x="1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
                <p:cNvSpPr/>
                <p:nvPr/>
              </p:nvSpPr>
              <p:spPr>
                <a:xfrm>
                  <a:off x="5300675" y="1555200"/>
                  <a:ext cx="12675" cy="8250"/>
                </a:xfrm>
                <a:custGeom>
                  <a:avLst/>
                  <a:gdLst/>
                  <a:ahLst/>
                  <a:cxnLst/>
                  <a:rect l="l" t="t" r="r" b="b"/>
                  <a:pathLst>
                    <a:path w="507" h="330" extrusionOk="0">
                      <a:moveTo>
                        <a:pt x="0" y="1"/>
                      </a:moveTo>
                      <a:cubicBezTo>
                        <a:pt x="0" y="1"/>
                        <a:pt x="0" y="18"/>
                        <a:pt x="9" y="27"/>
                      </a:cubicBezTo>
                      <a:cubicBezTo>
                        <a:pt x="18" y="36"/>
                        <a:pt x="27" y="36"/>
                        <a:pt x="27" y="45"/>
                      </a:cubicBezTo>
                      <a:lnTo>
                        <a:pt x="80" y="90"/>
                      </a:lnTo>
                      <a:cubicBezTo>
                        <a:pt x="178" y="178"/>
                        <a:pt x="293" y="249"/>
                        <a:pt x="409" y="294"/>
                      </a:cubicBezTo>
                      <a:cubicBezTo>
                        <a:pt x="435" y="303"/>
                        <a:pt x="462" y="320"/>
                        <a:pt x="471" y="320"/>
                      </a:cubicBezTo>
                      <a:lnTo>
                        <a:pt x="489" y="320"/>
                      </a:lnTo>
                      <a:cubicBezTo>
                        <a:pt x="489" y="320"/>
                        <a:pt x="489" y="329"/>
                        <a:pt x="489" y="329"/>
                      </a:cubicBezTo>
                      <a:cubicBezTo>
                        <a:pt x="497" y="329"/>
                        <a:pt x="506" y="329"/>
                        <a:pt x="506" y="320"/>
                      </a:cubicBezTo>
                      <a:cubicBezTo>
                        <a:pt x="506" y="312"/>
                        <a:pt x="506" y="312"/>
                        <a:pt x="497" y="303"/>
                      </a:cubicBezTo>
                      <a:cubicBezTo>
                        <a:pt x="497" y="303"/>
                        <a:pt x="497" y="303"/>
                        <a:pt x="497" y="312"/>
                      </a:cubicBezTo>
                      <a:lnTo>
                        <a:pt x="480" y="312"/>
                      </a:lnTo>
                      <a:lnTo>
                        <a:pt x="418" y="285"/>
                      </a:lnTo>
                      <a:cubicBezTo>
                        <a:pt x="364" y="258"/>
                        <a:pt x="302" y="232"/>
                        <a:pt x="249" y="196"/>
                      </a:cubicBezTo>
                      <a:cubicBezTo>
                        <a:pt x="196" y="161"/>
                        <a:pt x="142" y="116"/>
                        <a:pt x="89" y="72"/>
                      </a:cubicBezTo>
                      <a:lnTo>
                        <a:pt x="45" y="27"/>
                      </a:lnTo>
                      <a:lnTo>
                        <a:pt x="27" y="10"/>
                      </a:lnTo>
                      <a:cubicBezTo>
                        <a:pt x="18" y="1"/>
                        <a:pt x="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
                <p:cNvSpPr/>
                <p:nvPr/>
              </p:nvSpPr>
              <p:spPr>
                <a:xfrm>
                  <a:off x="5295775" y="1556100"/>
                  <a:ext cx="2250" cy="5350"/>
                </a:xfrm>
                <a:custGeom>
                  <a:avLst/>
                  <a:gdLst/>
                  <a:ahLst/>
                  <a:cxnLst/>
                  <a:rect l="l" t="t" r="r" b="b"/>
                  <a:pathLst>
                    <a:path w="90" h="214" extrusionOk="0">
                      <a:moveTo>
                        <a:pt x="72" y="0"/>
                      </a:moveTo>
                      <a:cubicBezTo>
                        <a:pt x="36" y="62"/>
                        <a:pt x="18" y="125"/>
                        <a:pt x="10" y="187"/>
                      </a:cubicBezTo>
                      <a:lnTo>
                        <a:pt x="10" y="196"/>
                      </a:lnTo>
                      <a:cubicBezTo>
                        <a:pt x="10" y="196"/>
                        <a:pt x="1" y="196"/>
                        <a:pt x="1" y="205"/>
                      </a:cubicBezTo>
                      <a:cubicBezTo>
                        <a:pt x="1" y="213"/>
                        <a:pt x="10" y="213"/>
                        <a:pt x="18" y="213"/>
                      </a:cubicBezTo>
                      <a:cubicBezTo>
                        <a:pt x="18" y="213"/>
                        <a:pt x="27" y="213"/>
                        <a:pt x="27" y="205"/>
                      </a:cubicBezTo>
                      <a:cubicBezTo>
                        <a:pt x="27" y="205"/>
                        <a:pt x="18" y="196"/>
                        <a:pt x="18" y="196"/>
                      </a:cubicBezTo>
                      <a:lnTo>
                        <a:pt x="18" y="187"/>
                      </a:lnTo>
                      <a:cubicBezTo>
                        <a:pt x="27" y="125"/>
                        <a:pt x="45" y="71"/>
                        <a:pt x="81" y="18"/>
                      </a:cubicBezTo>
                      <a:cubicBezTo>
                        <a:pt x="90" y="9"/>
                        <a:pt x="90" y="9"/>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
                <p:cNvSpPr/>
                <p:nvPr/>
              </p:nvSpPr>
              <p:spPr>
                <a:xfrm>
                  <a:off x="5298450" y="1549650"/>
                  <a:ext cx="1350" cy="4475"/>
                </a:xfrm>
                <a:custGeom>
                  <a:avLst/>
                  <a:gdLst/>
                  <a:ahLst/>
                  <a:cxnLst/>
                  <a:rect l="l" t="t" r="r" b="b"/>
                  <a:pathLst>
                    <a:path w="54" h="179" extrusionOk="0">
                      <a:moveTo>
                        <a:pt x="18" y="1"/>
                      </a:moveTo>
                      <a:cubicBezTo>
                        <a:pt x="9" y="1"/>
                        <a:pt x="0" y="1"/>
                        <a:pt x="0" y="10"/>
                      </a:cubicBezTo>
                      <a:cubicBezTo>
                        <a:pt x="0" y="10"/>
                        <a:pt x="0" y="18"/>
                        <a:pt x="9" y="27"/>
                      </a:cubicBezTo>
                      <a:cubicBezTo>
                        <a:pt x="0" y="81"/>
                        <a:pt x="9" y="134"/>
                        <a:pt x="36" y="178"/>
                      </a:cubicBezTo>
                      <a:lnTo>
                        <a:pt x="45" y="178"/>
                      </a:lnTo>
                      <a:cubicBezTo>
                        <a:pt x="45" y="178"/>
                        <a:pt x="54" y="169"/>
                        <a:pt x="54" y="169"/>
                      </a:cubicBezTo>
                      <a:cubicBezTo>
                        <a:pt x="27" y="125"/>
                        <a:pt x="18" y="81"/>
                        <a:pt x="18" y="27"/>
                      </a:cubicBezTo>
                      <a:lnTo>
                        <a:pt x="18" y="18"/>
                      </a:lnTo>
                      <a:lnTo>
                        <a:pt x="27" y="18"/>
                      </a:lnTo>
                      <a:cubicBezTo>
                        <a:pt x="27" y="10"/>
                        <a:pt x="27"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
                <p:cNvSpPr/>
                <p:nvPr/>
              </p:nvSpPr>
              <p:spPr>
                <a:xfrm>
                  <a:off x="5294900" y="1549050"/>
                  <a:ext cx="4025" cy="4625"/>
                </a:xfrm>
                <a:custGeom>
                  <a:avLst/>
                  <a:gdLst/>
                  <a:ahLst/>
                  <a:cxnLst/>
                  <a:rect l="l" t="t" r="r" b="b"/>
                  <a:pathLst>
                    <a:path w="161" h="185" extrusionOk="0">
                      <a:moveTo>
                        <a:pt x="6" y="0"/>
                      </a:moveTo>
                      <a:cubicBezTo>
                        <a:pt x="2" y="0"/>
                        <a:pt x="0" y="2"/>
                        <a:pt x="0" y="7"/>
                      </a:cubicBezTo>
                      <a:cubicBezTo>
                        <a:pt x="0" y="7"/>
                        <a:pt x="0" y="16"/>
                        <a:pt x="0" y="16"/>
                      </a:cubicBezTo>
                      <a:cubicBezTo>
                        <a:pt x="0" y="25"/>
                        <a:pt x="9" y="34"/>
                        <a:pt x="18" y="34"/>
                      </a:cubicBezTo>
                      <a:cubicBezTo>
                        <a:pt x="45" y="51"/>
                        <a:pt x="62" y="78"/>
                        <a:pt x="89" y="105"/>
                      </a:cubicBezTo>
                      <a:cubicBezTo>
                        <a:pt x="107" y="122"/>
                        <a:pt x="125" y="149"/>
                        <a:pt x="133" y="185"/>
                      </a:cubicBezTo>
                      <a:lnTo>
                        <a:pt x="151" y="185"/>
                      </a:lnTo>
                      <a:cubicBezTo>
                        <a:pt x="151" y="185"/>
                        <a:pt x="160" y="176"/>
                        <a:pt x="151" y="167"/>
                      </a:cubicBezTo>
                      <a:cubicBezTo>
                        <a:pt x="142" y="140"/>
                        <a:pt x="116" y="114"/>
                        <a:pt x="98" y="87"/>
                      </a:cubicBezTo>
                      <a:cubicBezTo>
                        <a:pt x="71" y="60"/>
                        <a:pt x="45" y="34"/>
                        <a:pt x="27" y="16"/>
                      </a:cubicBezTo>
                      <a:lnTo>
                        <a:pt x="18" y="16"/>
                      </a:lnTo>
                      <a:cubicBezTo>
                        <a:pt x="18" y="16"/>
                        <a:pt x="18" y="7"/>
                        <a:pt x="18" y="7"/>
                      </a:cubicBezTo>
                      <a:cubicBezTo>
                        <a:pt x="14" y="2"/>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
                <p:cNvSpPr/>
                <p:nvPr/>
              </p:nvSpPr>
              <p:spPr>
                <a:xfrm>
                  <a:off x="5297325" y="1554600"/>
                  <a:ext cx="1800" cy="5750"/>
                </a:xfrm>
                <a:custGeom>
                  <a:avLst/>
                  <a:gdLst/>
                  <a:ahLst/>
                  <a:cxnLst/>
                  <a:rect l="l" t="t" r="r" b="b"/>
                  <a:pathLst>
                    <a:path w="72" h="230" extrusionOk="0">
                      <a:moveTo>
                        <a:pt x="60" y="0"/>
                      </a:moveTo>
                      <a:cubicBezTo>
                        <a:pt x="56" y="0"/>
                        <a:pt x="54" y="3"/>
                        <a:pt x="54" y="7"/>
                      </a:cubicBezTo>
                      <a:cubicBezTo>
                        <a:pt x="45" y="34"/>
                        <a:pt x="28" y="69"/>
                        <a:pt x="28" y="96"/>
                      </a:cubicBezTo>
                      <a:cubicBezTo>
                        <a:pt x="19" y="131"/>
                        <a:pt x="10" y="167"/>
                        <a:pt x="10" y="193"/>
                      </a:cubicBezTo>
                      <a:lnTo>
                        <a:pt x="10" y="202"/>
                      </a:lnTo>
                      <a:cubicBezTo>
                        <a:pt x="19" y="167"/>
                        <a:pt x="19" y="140"/>
                        <a:pt x="36" y="105"/>
                      </a:cubicBezTo>
                      <a:cubicBezTo>
                        <a:pt x="45" y="78"/>
                        <a:pt x="54" y="42"/>
                        <a:pt x="72" y="16"/>
                      </a:cubicBezTo>
                      <a:cubicBezTo>
                        <a:pt x="72" y="16"/>
                        <a:pt x="72" y="7"/>
                        <a:pt x="72" y="7"/>
                      </a:cubicBezTo>
                      <a:cubicBezTo>
                        <a:pt x="67" y="3"/>
                        <a:pt x="63" y="0"/>
                        <a:pt x="60" y="0"/>
                      </a:cubicBezTo>
                      <a:close/>
                      <a:moveTo>
                        <a:pt x="10" y="202"/>
                      </a:moveTo>
                      <a:cubicBezTo>
                        <a:pt x="1" y="202"/>
                        <a:pt x="1" y="211"/>
                        <a:pt x="1" y="211"/>
                      </a:cubicBezTo>
                      <a:cubicBezTo>
                        <a:pt x="1" y="220"/>
                        <a:pt x="1" y="229"/>
                        <a:pt x="10" y="229"/>
                      </a:cubicBezTo>
                      <a:cubicBezTo>
                        <a:pt x="28" y="229"/>
                        <a:pt x="28" y="211"/>
                        <a:pt x="28" y="211"/>
                      </a:cubicBezTo>
                      <a:lnTo>
                        <a:pt x="10" y="211"/>
                      </a:lnTo>
                      <a:lnTo>
                        <a:pt x="10" y="20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
                <p:cNvSpPr/>
                <p:nvPr/>
              </p:nvSpPr>
              <p:spPr>
                <a:xfrm>
                  <a:off x="5301100" y="1550975"/>
                  <a:ext cx="3800" cy="2875"/>
                </a:xfrm>
                <a:custGeom>
                  <a:avLst/>
                  <a:gdLst/>
                  <a:ahLst/>
                  <a:cxnLst/>
                  <a:rect l="l" t="t" r="r" b="b"/>
                  <a:pathLst>
                    <a:path w="152" h="115" extrusionOk="0">
                      <a:moveTo>
                        <a:pt x="134" y="1"/>
                      </a:moveTo>
                      <a:cubicBezTo>
                        <a:pt x="134" y="10"/>
                        <a:pt x="134" y="10"/>
                        <a:pt x="134" y="19"/>
                      </a:cubicBezTo>
                      <a:cubicBezTo>
                        <a:pt x="81" y="37"/>
                        <a:pt x="36" y="63"/>
                        <a:pt x="1" y="99"/>
                      </a:cubicBezTo>
                      <a:lnTo>
                        <a:pt x="1" y="108"/>
                      </a:lnTo>
                      <a:cubicBezTo>
                        <a:pt x="1" y="112"/>
                        <a:pt x="3" y="114"/>
                        <a:pt x="6" y="114"/>
                      </a:cubicBezTo>
                      <a:cubicBezTo>
                        <a:pt x="10" y="114"/>
                        <a:pt x="14" y="112"/>
                        <a:pt x="19" y="108"/>
                      </a:cubicBezTo>
                      <a:cubicBezTo>
                        <a:pt x="45" y="72"/>
                        <a:pt x="90" y="45"/>
                        <a:pt x="134" y="28"/>
                      </a:cubicBezTo>
                      <a:lnTo>
                        <a:pt x="143" y="28"/>
                      </a:lnTo>
                      <a:cubicBezTo>
                        <a:pt x="152" y="28"/>
                        <a:pt x="152" y="19"/>
                        <a:pt x="152" y="10"/>
                      </a:cubicBezTo>
                      <a:cubicBezTo>
                        <a:pt x="152" y="1"/>
                        <a:pt x="14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
                <p:cNvSpPr/>
                <p:nvPr/>
              </p:nvSpPr>
              <p:spPr>
                <a:xfrm>
                  <a:off x="5300675" y="1554325"/>
                  <a:ext cx="2900" cy="2250"/>
                </a:xfrm>
                <a:custGeom>
                  <a:avLst/>
                  <a:gdLst/>
                  <a:ahLst/>
                  <a:cxnLst/>
                  <a:rect l="l" t="t" r="r" b="b"/>
                  <a:pathLst>
                    <a:path w="116" h="90" extrusionOk="0">
                      <a:moveTo>
                        <a:pt x="9" y="0"/>
                      </a:moveTo>
                      <a:cubicBezTo>
                        <a:pt x="0" y="0"/>
                        <a:pt x="0" y="0"/>
                        <a:pt x="0" y="9"/>
                      </a:cubicBezTo>
                      <a:lnTo>
                        <a:pt x="0" y="18"/>
                      </a:lnTo>
                      <a:cubicBezTo>
                        <a:pt x="36" y="27"/>
                        <a:pt x="71" y="45"/>
                        <a:pt x="98" y="71"/>
                      </a:cubicBezTo>
                      <a:cubicBezTo>
                        <a:pt x="89" y="80"/>
                        <a:pt x="89" y="80"/>
                        <a:pt x="98" y="89"/>
                      </a:cubicBezTo>
                      <a:lnTo>
                        <a:pt x="116" y="89"/>
                      </a:lnTo>
                      <a:cubicBezTo>
                        <a:pt x="116" y="80"/>
                        <a:pt x="116" y="71"/>
                        <a:pt x="116" y="71"/>
                      </a:cubicBezTo>
                      <a:cubicBezTo>
                        <a:pt x="107" y="62"/>
                        <a:pt x="107" y="62"/>
                        <a:pt x="107" y="62"/>
                      </a:cubicBezTo>
                      <a:cubicBezTo>
                        <a:pt x="80" y="36"/>
                        <a:pt x="45" y="9"/>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
                <p:cNvSpPr/>
                <p:nvPr/>
              </p:nvSpPr>
              <p:spPr>
                <a:xfrm>
                  <a:off x="5300225" y="1555575"/>
                  <a:ext cx="14000" cy="11425"/>
                </a:xfrm>
                <a:custGeom>
                  <a:avLst/>
                  <a:gdLst/>
                  <a:ahLst/>
                  <a:cxnLst/>
                  <a:rect l="l" t="t" r="r" b="b"/>
                  <a:pathLst>
                    <a:path w="560" h="457" extrusionOk="0">
                      <a:moveTo>
                        <a:pt x="13" y="0"/>
                      </a:moveTo>
                      <a:cubicBezTo>
                        <a:pt x="10" y="0"/>
                        <a:pt x="9" y="1"/>
                        <a:pt x="9" y="3"/>
                      </a:cubicBezTo>
                      <a:cubicBezTo>
                        <a:pt x="0" y="3"/>
                        <a:pt x="9" y="21"/>
                        <a:pt x="18" y="30"/>
                      </a:cubicBezTo>
                      <a:lnTo>
                        <a:pt x="36" y="57"/>
                      </a:lnTo>
                      <a:cubicBezTo>
                        <a:pt x="54" y="66"/>
                        <a:pt x="71" y="83"/>
                        <a:pt x="89" y="110"/>
                      </a:cubicBezTo>
                      <a:cubicBezTo>
                        <a:pt x="196" y="226"/>
                        <a:pt x="320" y="323"/>
                        <a:pt x="462" y="394"/>
                      </a:cubicBezTo>
                      <a:cubicBezTo>
                        <a:pt x="489" y="412"/>
                        <a:pt x="507" y="430"/>
                        <a:pt x="524" y="439"/>
                      </a:cubicBezTo>
                      <a:lnTo>
                        <a:pt x="542" y="439"/>
                      </a:lnTo>
                      <a:cubicBezTo>
                        <a:pt x="542" y="448"/>
                        <a:pt x="542" y="448"/>
                        <a:pt x="542" y="456"/>
                      </a:cubicBezTo>
                      <a:lnTo>
                        <a:pt x="560" y="456"/>
                      </a:lnTo>
                      <a:cubicBezTo>
                        <a:pt x="560" y="448"/>
                        <a:pt x="560" y="439"/>
                        <a:pt x="560" y="439"/>
                      </a:cubicBezTo>
                      <a:cubicBezTo>
                        <a:pt x="551" y="439"/>
                        <a:pt x="551" y="430"/>
                        <a:pt x="542" y="430"/>
                      </a:cubicBezTo>
                      <a:lnTo>
                        <a:pt x="533" y="430"/>
                      </a:lnTo>
                      <a:cubicBezTo>
                        <a:pt x="515" y="421"/>
                        <a:pt x="498" y="403"/>
                        <a:pt x="462" y="385"/>
                      </a:cubicBezTo>
                      <a:cubicBezTo>
                        <a:pt x="436" y="377"/>
                        <a:pt x="409" y="350"/>
                        <a:pt x="373" y="332"/>
                      </a:cubicBezTo>
                      <a:cubicBezTo>
                        <a:pt x="338" y="305"/>
                        <a:pt x="311" y="279"/>
                        <a:pt x="276" y="252"/>
                      </a:cubicBezTo>
                      <a:cubicBezTo>
                        <a:pt x="214" y="208"/>
                        <a:pt x="160" y="154"/>
                        <a:pt x="107" y="101"/>
                      </a:cubicBezTo>
                      <a:cubicBezTo>
                        <a:pt x="80" y="75"/>
                        <a:pt x="63" y="57"/>
                        <a:pt x="54" y="39"/>
                      </a:cubicBezTo>
                      <a:lnTo>
                        <a:pt x="36" y="21"/>
                      </a:lnTo>
                      <a:cubicBezTo>
                        <a:pt x="29" y="8"/>
                        <a:pt x="18"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
                <p:cNvSpPr/>
                <p:nvPr/>
              </p:nvSpPr>
              <p:spPr>
                <a:xfrm>
                  <a:off x="5293125" y="1554750"/>
                  <a:ext cx="5125" cy="15350"/>
                </a:xfrm>
                <a:custGeom>
                  <a:avLst/>
                  <a:gdLst/>
                  <a:ahLst/>
                  <a:cxnLst/>
                  <a:rect l="l" t="t" r="r" b="b"/>
                  <a:pathLst>
                    <a:path w="205" h="614" extrusionOk="0">
                      <a:moveTo>
                        <a:pt x="204" y="1"/>
                      </a:moveTo>
                      <a:lnTo>
                        <a:pt x="204" y="1"/>
                      </a:lnTo>
                      <a:cubicBezTo>
                        <a:pt x="196" y="1"/>
                        <a:pt x="187" y="10"/>
                        <a:pt x="178" y="19"/>
                      </a:cubicBezTo>
                      <a:lnTo>
                        <a:pt x="160" y="45"/>
                      </a:lnTo>
                      <a:lnTo>
                        <a:pt x="142" y="63"/>
                      </a:lnTo>
                      <a:cubicBezTo>
                        <a:pt x="142" y="81"/>
                        <a:pt x="133" y="90"/>
                        <a:pt x="124" y="99"/>
                      </a:cubicBezTo>
                      <a:cubicBezTo>
                        <a:pt x="89" y="161"/>
                        <a:pt x="62" y="232"/>
                        <a:pt x="45" y="303"/>
                      </a:cubicBezTo>
                      <a:cubicBezTo>
                        <a:pt x="36" y="338"/>
                        <a:pt x="27" y="374"/>
                        <a:pt x="18" y="410"/>
                      </a:cubicBezTo>
                      <a:cubicBezTo>
                        <a:pt x="9" y="445"/>
                        <a:pt x="9" y="481"/>
                        <a:pt x="9" y="516"/>
                      </a:cubicBezTo>
                      <a:cubicBezTo>
                        <a:pt x="9" y="534"/>
                        <a:pt x="9" y="561"/>
                        <a:pt x="9" y="587"/>
                      </a:cubicBezTo>
                      <a:cubicBezTo>
                        <a:pt x="9" y="587"/>
                        <a:pt x="0" y="596"/>
                        <a:pt x="9" y="596"/>
                      </a:cubicBezTo>
                      <a:lnTo>
                        <a:pt x="9" y="605"/>
                      </a:lnTo>
                      <a:cubicBezTo>
                        <a:pt x="0" y="614"/>
                        <a:pt x="9" y="614"/>
                        <a:pt x="18" y="614"/>
                      </a:cubicBezTo>
                      <a:cubicBezTo>
                        <a:pt x="27" y="614"/>
                        <a:pt x="27" y="605"/>
                        <a:pt x="27" y="605"/>
                      </a:cubicBezTo>
                      <a:cubicBezTo>
                        <a:pt x="27" y="596"/>
                        <a:pt x="27" y="596"/>
                        <a:pt x="27" y="596"/>
                      </a:cubicBezTo>
                      <a:lnTo>
                        <a:pt x="27" y="587"/>
                      </a:lnTo>
                      <a:cubicBezTo>
                        <a:pt x="18" y="561"/>
                        <a:pt x="18" y="534"/>
                        <a:pt x="27" y="516"/>
                      </a:cubicBezTo>
                      <a:cubicBezTo>
                        <a:pt x="27" y="489"/>
                        <a:pt x="36" y="454"/>
                        <a:pt x="36" y="418"/>
                      </a:cubicBezTo>
                      <a:cubicBezTo>
                        <a:pt x="36" y="383"/>
                        <a:pt x="45" y="338"/>
                        <a:pt x="62" y="303"/>
                      </a:cubicBezTo>
                      <a:cubicBezTo>
                        <a:pt x="80" y="241"/>
                        <a:pt x="107" y="170"/>
                        <a:pt x="142" y="108"/>
                      </a:cubicBezTo>
                      <a:lnTo>
                        <a:pt x="160" y="81"/>
                      </a:lnTo>
                      <a:cubicBezTo>
                        <a:pt x="169" y="72"/>
                        <a:pt x="178" y="63"/>
                        <a:pt x="178" y="54"/>
                      </a:cubicBezTo>
                      <a:cubicBezTo>
                        <a:pt x="187" y="45"/>
                        <a:pt x="187" y="36"/>
                        <a:pt x="196" y="28"/>
                      </a:cubicBezTo>
                      <a:cubicBezTo>
                        <a:pt x="204" y="19"/>
                        <a:pt x="204" y="10"/>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2" name="Google Shape;6972;p13"/>
            <p:cNvGrpSpPr/>
            <p:nvPr/>
          </p:nvGrpSpPr>
          <p:grpSpPr>
            <a:xfrm>
              <a:off x="2226088" y="1541436"/>
              <a:ext cx="318471" cy="310610"/>
              <a:chOff x="2226088" y="1541436"/>
              <a:chExt cx="318471" cy="310610"/>
            </a:xfrm>
          </p:grpSpPr>
          <p:sp>
            <p:nvSpPr>
              <p:cNvPr id="6973" name="Google Shape;6973;p13"/>
              <p:cNvSpPr/>
              <p:nvPr/>
            </p:nvSpPr>
            <p:spPr>
              <a:xfrm>
                <a:off x="2226088" y="1541436"/>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4" name="Google Shape;6974;p13"/>
              <p:cNvGrpSpPr/>
              <p:nvPr/>
            </p:nvGrpSpPr>
            <p:grpSpPr>
              <a:xfrm>
                <a:off x="2309007" y="1617599"/>
                <a:ext cx="150050" cy="189862"/>
                <a:chOff x="5421900" y="1335675"/>
                <a:chExt cx="37775" cy="47800"/>
              </a:xfrm>
            </p:grpSpPr>
            <p:sp>
              <p:nvSpPr>
                <p:cNvPr id="6975" name="Google Shape;6975;p13"/>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3" name="Google Shape;6993;p13"/>
            <p:cNvGrpSpPr/>
            <p:nvPr/>
          </p:nvGrpSpPr>
          <p:grpSpPr>
            <a:xfrm>
              <a:off x="733732" y="4049754"/>
              <a:ext cx="319365" cy="309121"/>
              <a:chOff x="5025325" y="1948000"/>
              <a:chExt cx="80400" cy="77825"/>
            </a:xfrm>
          </p:grpSpPr>
          <p:sp>
            <p:nvSpPr>
              <p:cNvPr id="6994" name="Google Shape;6994;p13"/>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5" name="Google Shape;6995;p13"/>
              <p:cNvGrpSpPr/>
              <p:nvPr/>
            </p:nvGrpSpPr>
            <p:grpSpPr>
              <a:xfrm>
                <a:off x="5046425" y="1966700"/>
                <a:ext cx="37775" cy="47875"/>
                <a:chOff x="5046425" y="1966700"/>
                <a:chExt cx="37775" cy="47875"/>
              </a:xfrm>
            </p:grpSpPr>
            <p:sp>
              <p:nvSpPr>
                <p:cNvPr id="6996" name="Google Shape;6996;p13"/>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4" name="Google Shape;7014;p13"/>
            <p:cNvGrpSpPr/>
            <p:nvPr/>
          </p:nvGrpSpPr>
          <p:grpSpPr>
            <a:xfrm>
              <a:off x="1075143" y="3965945"/>
              <a:ext cx="220556" cy="222333"/>
              <a:chOff x="5111275" y="1926900"/>
              <a:chExt cx="55525" cy="55975"/>
            </a:xfrm>
          </p:grpSpPr>
          <p:sp>
            <p:nvSpPr>
              <p:cNvPr id="7015" name="Google Shape;7015;p13"/>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13"/>
              <p:cNvGrpSpPr/>
              <p:nvPr/>
            </p:nvGrpSpPr>
            <p:grpSpPr>
              <a:xfrm>
                <a:off x="5128800" y="1939125"/>
                <a:ext cx="24225" cy="32650"/>
                <a:chOff x="5128800" y="1939125"/>
                <a:chExt cx="24225" cy="32650"/>
              </a:xfrm>
            </p:grpSpPr>
            <p:sp>
              <p:nvSpPr>
                <p:cNvPr id="7017" name="Google Shape;7017;p13"/>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35" name="Google Shape;7035;p13"/>
            <p:cNvSpPr/>
            <p:nvPr/>
          </p:nvSpPr>
          <p:spPr>
            <a:xfrm>
              <a:off x="1951807" y="2228493"/>
              <a:ext cx="77657" cy="81227"/>
            </a:xfrm>
            <a:custGeom>
              <a:avLst/>
              <a:gdLst/>
              <a:ahLst/>
              <a:cxnLst/>
              <a:rect l="l" t="t" r="r" b="b"/>
              <a:pathLst>
                <a:path w="782" h="818" extrusionOk="0">
                  <a:moveTo>
                    <a:pt x="302" y="1"/>
                  </a:moveTo>
                  <a:cubicBezTo>
                    <a:pt x="285" y="10"/>
                    <a:pt x="267" y="10"/>
                    <a:pt x="258" y="19"/>
                  </a:cubicBezTo>
                  <a:lnTo>
                    <a:pt x="249" y="19"/>
                  </a:lnTo>
                  <a:cubicBezTo>
                    <a:pt x="222" y="36"/>
                    <a:pt x="205" y="72"/>
                    <a:pt x="214" y="98"/>
                  </a:cubicBezTo>
                  <a:lnTo>
                    <a:pt x="214" y="143"/>
                  </a:lnTo>
                  <a:cubicBezTo>
                    <a:pt x="205" y="187"/>
                    <a:pt x="222" y="223"/>
                    <a:pt x="240" y="249"/>
                  </a:cubicBezTo>
                  <a:lnTo>
                    <a:pt x="276" y="285"/>
                  </a:lnTo>
                  <a:cubicBezTo>
                    <a:pt x="282" y="298"/>
                    <a:pt x="298" y="306"/>
                    <a:pt x="313" y="306"/>
                  </a:cubicBezTo>
                  <a:cubicBezTo>
                    <a:pt x="319" y="306"/>
                    <a:pt x="324" y="305"/>
                    <a:pt x="329" y="303"/>
                  </a:cubicBezTo>
                  <a:cubicBezTo>
                    <a:pt x="338" y="303"/>
                    <a:pt x="347" y="312"/>
                    <a:pt x="356" y="321"/>
                  </a:cubicBezTo>
                  <a:lnTo>
                    <a:pt x="373" y="329"/>
                  </a:lnTo>
                  <a:cubicBezTo>
                    <a:pt x="373" y="338"/>
                    <a:pt x="373" y="347"/>
                    <a:pt x="373" y="356"/>
                  </a:cubicBezTo>
                  <a:lnTo>
                    <a:pt x="356" y="374"/>
                  </a:lnTo>
                  <a:cubicBezTo>
                    <a:pt x="356" y="374"/>
                    <a:pt x="352" y="378"/>
                    <a:pt x="346" y="378"/>
                  </a:cubicBezTo>
                  <a:cubicBezTo>
                    <a:pt x="344" y="378"/>
                    <a:pt x="341" y="377"/>
                    <a:pt x="338" y="374"/>
                  </a:cubicBezTo>
                  <a:lnTo>
                    <a:pt x="320" y="365"/>
                  </a:lnTo>
                  <a:cubicBezTo>
                    <a:pt x="311" y="365"/>
                    <a:pt x="302" y="356"/>
                    <a:pt x="302" y="347"/>
                  </a:cubicBezTo>
                  <a:cubicBezTo>
                    <a:pt x="302" y="321"/>
                    <a:pt x="285" y="312"/>
                    <a:pt x="267" y="303"/>
                  </a:cubicBezTo>
                  <a:lnTo>
                    <a:pt x="222" y="285"/>
                  </a:lnTo>
                  <a:cubicBezTo>
                    <a:pt x="205" y="276"/>
                    <a:pt x="185" y="272"/>
                    <a:pt x="165" y="272"/>
                  </a:cubicBezTo>
                  <a:cubicBezTo>
                    <a:pt x="145" y="272"/>
                    <a:pt x="125" y="276"/>
                    <a:pt x="107" y="285"/>
                  </a:cubicBezTo>
                  <a:lnTo>
                    <a:pt x="63" y="303"/>
                  </a:lnTo>
                  <a:cubicBezTo>
                    <a:pt x="36" y="312"/>
                    <a:pt x="9" y="329"/>
                    <a:pt x="0" y="365"/>
                  </a:cubicBezTo>
                  <a:lnTo>
                    <a:pt x="0" y="374"/>
                  </a:lnTo>
                  <a:cubicBezTo>
                    <a:pt x="0" y="374"/>
                    <a:pt x="0" y="383"/>
                    <a:pt x="0" y="392"/>
                  </a:cubicBezTo>
                  <a:cubicBezTo>
                    <a:pt x="0" y="400"/>
                    <a:pt x="0" y="409"/>
                    <a:pt x="0" y="418"/>
                  </a:cubicBezTo>
                  <a:lnTo>
                    <a:pt x="0" y="427"/>
                  </a:lnTo>
                  <a:cubicBezTo>
                    <a:pt x="9" y="454"/>
                    <a:pt x="27" y="480"/>
                    <a:pt x="54" y="498"/>
                  </a:cubicBezTo>
                  <a:lnTo>
                    <a:pt x="98" y="516"/>
                  </a:lnTo>
                  <a:cubicBezTo>
                    <a:pt x="119" y="526"/>
                    <a:pt x="140" y="531"/>
                    <a:pt x="161" y="531"/>
                  </a:cubicBezTo>
                  <a:cubicBezTo>
                    <a:pt x="175" y="531"/>
                    <a:pt x="190" y="528"/>
                    <a:pt x="205" y="525"/>
                  </a:cubicBezTo>
                  <a:lnTo>
                    <a:pt x="258" y="516"/>
                  </a:lnTo>
                  <a:cubicBezTo>
                    <a:pt x="276" y="507"/>
                    <a:pt x="294" y="498"/>
                    <a:pt x="294" y="480"/>
                  </a:cubicBezTo>
                  <a:cubicBezTo>
                    <a:pt x="302" y="463"/>
                    <a:pt x="311" y="463"/>
                    <a:pt x="320" y="454"/>
                  </a:cubicBezTo>
                  <a:lnTo>
                    <a:pt x="338" y="454"/>
                  </a:lnTo>
                  <a:cubicBezTo>
                    <a:pt x="347" y="454"/>
                    <a:pt x="356" y="454"/>
                    <a:pt x="356" y="463"/>
                  </a:cubicBezTo>
                  <a:cubicBezTo>
                    <a:pt x="365" y="471"/>
                    <a:pt x="365" y="471"/>
                    <a:pt x="356" y="480"/>
                  </a:cubicBezTo>
                  <a:lnTo>
                    <a:pt x="347" y="498"/>
                  </a:lnTo>
                  <a:cubicBezTo>
                    <a:pt x="338" y="507"/>
                    <a:pt x="329" y="507"/>
                    <a:pt x="320" y="507"/>
                  </a:cubicBezTo>
                  <a:cubicBezTo>
                    <a:pt x="294" y="507"/>
                    <a:pt x="276" y="516"/>
                    <a:pt x="267" y="534"/>
                  </a:cubicBezTo>
                  <a:lnTo>
                    <a:pt x="240" y="578"/>
                  </a:lnTo>
                  <a:cubicBezTo>
                    <a:pt x="214" y="605"/>
                    <a:pt x="205" y="640"/>
                    <a:pt x="205" y="676"/>
                  </a:cubicBezTo>
                  <a:lnTo>
                    <a:pt x="205" y="729"/>
                  </a:lnTo>
                  <a:cubicBezTo>
                    <a:pt x="205" y="756"/>
                    <a:pt x="222" y="782"/>
                    <a:pt x="249" y="800"/>
                  </a:cubicBezTo>
                  <a:lnTo>
                    <a:pt x="258" y="800"/>
                  </a:lnTo>
                  <a:cubicBezTo>
                    <a:pt x="267" y="809"/>
                    <a:pt x="276" y="809"/>
                    <a:pt x="285" y="809"/>
                  </a:cubicBezTo>
                  <a:cubicBezTo>
                    <a:pt x="285" y="809"/>
                    <a:pt x="294" y="818"/>
                    <a:pt x="302" y="818"/>
                  </a:cubicBezTo>
                  <a:lnTo>
                    <a:pt x="311" y="818"/>
                  </a:lnTo>
                  <a:cubicBezTo>
                    <a:pt x="338" y="818"/>
                    <a:pt x="373" y="809"/>
                    <a:pt x="391" y="782"/>
                  </a:cubicBezTo>
                  <a:lnTo>
                    <a:pt x="418" y="747"/>
                  </a:lnTo>
                  <a:cubicBezTo>
                    <a:pt x="445" y="720"/>
                    <a:pt x="462" y="685"/>
                    <a:pt x="462" y="649"/>
                  </a:cubicBezTo>
                  <a:lnTo>
                    <a:pt x="462" y="596"/>
                  </a:lnTo>
                  <a:cubicBezTo>
                    <a:pt x="462" y="578"/>
                    <a:pt x="453" y="560"/>
                    <a:pt x="436" y="551"/>
                  </a:cubicBezTo>
                  <a:cubicBezTo>
                    <a:pt x="427" y="543"/>
                    <a:pt x="418" y="534"/>
                    <a:pt x="418" y="516"/>
                  </a:cubicBezTo>
                  <a:lnTo>
                    <a:pt x="418" y="498"/>
                  </a:lnTo>
                  <a:cubicBezTo>
                    <a:pt x="418" y="489"/>
                    <a:pt x="427" y="480"/>
                    <a:pt x="427" y="480"/>
                  </a:cubicBezTo>
                  <a:lnTo>
                    <a:pt x="436" y="471"/>
                  </a:lnTo>
                  <a:lnTo>
                    <a:pt x="462" y="471"/>
                  </a:lnTo>
                  <a:lnTo>
                    <a:pt x="471" y="489"/>
                  </a:lnTo>
                  <a:cubicBezTo>
                    <a:pt x="471" y="498"/>
                    <a:pt x="471" y="507"/>
                    <a:pt x="471" y="525"/>
                  </a:cubicBezTo>
                  <a:cubicBezTo>
                    <a:pt x="462" y="534"/>
                    <a:pt x="462" y="560"/>
                    <a:pt x="471" y="578"/>
                  </a:cubicBezTo>
                  <a:lnTo>
                    <a:pt x="498" y="614"/>
                  </a:lnTo>
                  <a:cubicBezTo>
                    <a:pt x="524" y="649"/>
                    <a:pt x="551" y="667"/>
                    <a:pt x="587" y="676"/>
                  </a:cubicBezTo>
                  <a:lnTo>
                    <a:pt x="631" y="694"/>
                  </a:lnTo>
                  <a:cubicBezTo>
                    <a:pt x="641" y="696"/>
                    <a:pt x="649" y="697"/>
                    <a:pt x="658" y="697"/>
                  </a:cubicBezTo>
                  <a:cubicBezTo>
                    <a:pt x="681" y="697"/>
                    <a:pt x="700" y="689"/>
                    <a:pt x="720" y="676"/>
                  </a:cubicBezTo>
                  <a:cubicBezTo>
                    <a:pt x="729" y="667"/>
                    <a:pt x="738" y="667"/>
                    <a:pt x="738" y="658"/>
                  </a:cubicBezTo>
                  <a:cubicBezTo>
                    <a:pt x="746" y="649"/>
                    <a:pt x="746" y="649"/>
                    <a:pt x="755" y="640"/>
                  </a:cubicBezTo>
                  <a:lnTo>
                    <a:pt x="755" y="631"/>
                  </a:lnTo>
                  <a:cubicBezTo>
                    <a:pt x="764" y="605"/>
                    <a:pt x="764" y="569"/>
                    <a:pt x="755" y="543"/>
                  </a:cubicBezTo>
                  <a:lnTo>
                    <a:pt x="729" y="507"/>
                  </a:lnTo>
                  <a:cubicBezTo>
                    <a:pt x="711" y="471"/>
                    <a:pt x="684" y="445"/>
                    <a:pt x="649" y="436"/>
                  </a:cubicBezTo>
                  <a:lnTo>
                    <a:pt x="595" y="418"/>
                  </a:lnTo>
                  <a:cubicBezTo>
                    <a:pt x="588" y="415"/>
                    <a:pt x="581" y="412"/>
                    <a:pt x="573" y="412"/>
                  </a:cubicBezTo>
                  <a:cubicBezTo>
                    <a:pt x="563" y="412"/>
                    <a:pt x="553" y="417"/>
                    <a:pt x="542" y="427"/>
                  </a:cubicBezTo>
                  <a:cubicBezTo>
                    <a:pt x="536" y="427"/>
                    <a:pt x="530" y="431"/>
                    <a:pt x="524" y="431"/>
                  </a:cubicBezTo>
                  <a:cubicBezTo>
                    <a:pt x="521" y="431"/>
                    <a:pt x="519" y="430"/>
                    <a:pt x="516" y="427"/>
                  </a:cubicBezTo>
                  <a:lnTo>
                    <a:pt x="489" y="418"/>
                  </a:lnTo>
                  <a:cubicBezTo>
                    <a:pt x="489" y="418"/>
                    <a:pt x="480" y="409"/>
                    <a:pt x="480" y="409"/>
                  </a:cubicBezTo>
                  <a:lnTo>
                    <a:pt x="480" y="392"/>
                  </a:lnTo>
                  <a:cubicBezTo>
                    <a:pt x="480" y="383"/>
                    <a:pt x="489" y="374"/>
                    <a:pt x="498" y="374"/>
                  </a:cubicBezTo>
                  <a:lnTo>
                    <a:pt x="516" y="374"/>
                  </a:lnTo>
                  <a:cubicBezTo>
                    <a:pt x="524" y="374"/>
                    <a:pt x="533" y="374"/>
                    <a:pt x="542" y="383"/>
                  </a:cubicBezTo>
                  <a:cubicBezTo>
                    <a:pt x="560" y="400"/>
                    <a:pt x="578" y="400"/>
                    <a:pt x="595" y="400"/>
                  </a:cubicBezTo>
                  <a:lnTo>
                    <a:pt x="649" y="383"/>
                  </a:lnTo>
                  <a:cubicBezTo>
                    <a:pt x="684" y="365"/>
                    <a:pt x="711" y="347"/>
                    <a:pt x="729" y="321"/>
                  </a:cubicBezTo>
                  <a:lnTo>
                    <a:pt x="755" y="276"/>
                  </a:lnTo>
                  <a:cubicBezTo>
                    <a:pt x="773" y="249"/>
                    <a:pt x="782" y="214"/>
                    <a:pt x="773" y="187"/>
                  </a:cubicBezTo>
                  <a:lnTo>
                    <a:pt x="773" y="178"/>
                  </a:lnTo>
                  <a:cubicBezTo>
                    <a:pt x="764" y="178"/>
                    <a:pt x="764" y="170"/>
                    <a:pt x="755" y="161"/>
                  </a:cubicBezTo>
                  <a:cubicBezTo>
                    <a:pt x="755" y="152"/>
                    <a:pt x="746" y="152"/>
                    <a:pt x="746" y="143"/>
                  </a:cubicBezTo>
                  <a:lnTo>
                    <a:pt x="738" y="134"/>
                  </a:lnTo>
                  <a:cubicBezTo>
                    <a:pt x="718" y="121"/>
                    <a:pt x="699" y="113"/>
                    <a:pt x="679" y="113"/>
                  </a:cubicBezTo>
                  <a:cubicBezTo>
                    <a:pt x="672" y="113"/>
                    <a:pt x="665" y="114"/>
                    <a:pt x="658" y="116"/>
                  </a:cubicBezTo>
                  <a:lnTo>
                    <a:pt x="604" y="125"/>
                  </a:lnTo>
                  <a:cubicBezTo>
                    <a:pt x="569" y="134"/>
                    <a:pt x="542" y="152"/>
                    <a:pt x="516" y="178"/>
                  </a:cubicBezTo>
                  <a:lnTo>
                    <a:pt x="480" y="223"/>
                  </a:lnTo>
                  <a:cubicBezTo>
                    <a:pt x="471" y="241"/>
                    <a:pt x="471" y="258"/>
                    <a:pt x="471" y="276"/>
                  </a:cubicBezTo>
                  <a:cubicBezTo>
                    <a:pt x="480" y="285"/>
                    <a:pt x="480" y="294"/>
                    <a:pt x="471" y="312"/>
                  </a:cubicBezTo>
                  <a:lnTo>
                    <a:pt x="462" y="329"/>
                  </a:lnTo>
                  <a:lnTo>
                    <a:pt x="436" y="329"/>
                  </a:lnTo>
                  <a:cubicBezTo>
                    <a:pt x="436" y="329"/>
                    <a:pt x="427" y="321"/>
                    <a:pt x="427" y="312"/>
                  </a:cubicBezTo>
                  <a:lnTo>
                    <a:pt x="427" y="294"/>
                  </a:lnTo>
                  <a:cubicBezTo>
                    <a:pt x="427" y="285"/>
                    <a:pt x="436" y="276"/>
                    <a:pt x="445" y="267"/>
                  </a:cubicBezTo>
                  <a:cubicBezTo>
                    <a:pt x="462" y="258"/>
                    <a:pt x="471" y="232"/>
                    <a:pt x="471" y="214"/>
                  </a:cubicBezTo>
                  <a:lnTo>
                    <a:pt x="471" y="161"/>
                  </a:lnTo>
                  <a:cubicBezTo>
                    <a:pt x="462" y="125"/>
                    <a:pt x="453" y="90"/>
                    <a:pt x="427" y="63"/>
                  </a:cubicBezTo>
                  <a:lnTo>
                    <a:pt x="391" y="27"/>
                  </a:lnTo>
                  <a:cubicBezTo>
                    <a:pt x="365" y="10"/>
                    <a:pt x="338" y="1"/>
                    <a:pt x="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6" name="Google Shape;7036;p13"/>
            <p:cNvGrpSpPr/>
            <p:nvPr/>
          </p:nvGrpSpPr>
          <p:grpSpPr>
            <a:xfrm>
              <a:off x="1981797" y="2249644"/>
              <a:ext cx="39821" cy="45976"/>
              <a:chOff x="5339525" y="1494800"/>
              <a:chExt cx="10025" cy="11575"/>
            </a:xfrm>
          </p:grpSpPr>
          <p:sp>
            <p:nvSpPr>
              <p:cNvPr id="7037" name="Google Shape;7037;p13"/>
              <p:cNvSpPr/>
              <p:nvPr/>
            </p:nvSpPr>
            <p:spPr>
              <a:xfrm>
                <a:off x="5341525" y="1498800"/>
                <a:ext cx="2025" cy="2250"/>
              </a:xfrm>
              <a:custGeom>
                <a:avLst/>
                <a:gdLst/>
                <a:ahLst/>
                <a:cxnLst/>
                <a:rect l="l" t="t" r="r" b="b"/>
                <a:pathLst>
                  <a:path w="81" h="90" extrusionOk="0">
                    <a:moveTo>
                      <a:pt x="71" y="1"/>
                    </a:moveTo>
                    <a:cubicBezTo>
                      <a:pt x="71" y="10"/>
                      <a:pt x="71" y="19"/>
                      <a:pt x="71" y="27"/>
                    </a:cubicBezTo>
                    <a:lnTo>
                      <a:pt x="71" y="36"/>
                    </a:lnTo>
                    <a:cubicBezTo>
                      <a:pt x="71" y="45"/>
                      <a:pt x="71" y="45"/>
                      <a:pt x="71" y="54"/>
                    </a:cubicBezTo>
                    <a:cubicBezTo>
                      <a:pt x="80" y="63"/>
                      <a:pt x="71" y="63"/>
                      <a:pt x="63" y="63"/>
                    </a:cubicBezTo>
                    <a:cubicBezTo>
                      <a:pt x="54" y="63"/>
                      <a:pt x="45" y="72"/>
                      <a:pt x="36" y="72"/>
                    </a:cubicBezTo>
                    <a:lnTo>
                      <a:pt x="27" y="81"/>
                    </a:lnTo>
                    <a:lnTo>
                      <a:pt x="27" y="81"/>
                    </a:lnTo>
                    <a:cubicBezTo>
                      <a:pt x="18" y="90"/>
                      <a:pt x="18" y="90"/>
                      <a:pt x="9" y="81"/>
                    </a:cubicBezTo>
                    <a:lnTo>
                      <a:pt x="9" y="72"/>
                    </a:lnTo>
                    <a:lnTo>
                      <a:pt x="9" y="72"/>
                    </a:lnTo>
                    <a:cubicBezTo>
                      <a:pt x="9" y="72"/>
                      <a:pt x="9" y="63"/>
                      <a:pt x="0" y="63"/>
                    </a:cubicBezTo>
                    <a:cubicBezTo>
                      <a:pt x="0" y="54"/>
                      <a:pt x="0" y="54"/>
                      <a:pt x="0" y="45"/>
                    </a:cubicBezTo>
                    <a:cubicBezTo>
                      <a:pt x="9" y="45"/>
                      <a:pt x="9" y="36"/>
                      <a:pt x="18" y="36"/>
                    </a:cubicBezTo>
                    <a:lnTo>
                      <a:pt x="27" y="19"/>
                    </a:lnTo>
                    <a:lnTo>
                      <a:pt x="27" y="10"/>
                    </a:lnTo>
                    <a:cubicBezTo>
                      <a:pt x="27" y="1"/>
                      <a:pt x="36" y="1"/>
                      <a:pt x="45" y="1"/>
                    </a:cubicBezTo>
                    <a:lnTo>
                      <a:pt x="54" y="1"/>
                    </a:lnTo>
                    <a:cubicBezTo>
                      <a:pt x="54" y="1"/>
                      <a:pt x="63" y="1"/>
                      <a:pt x="71" y="1"/>
                    </a:cubicBezTo>
                    <a:cubicBezTo>
                      <a:pt x="80" y="1"/>
                      <a:pt x="80" y="1"/>
                      <a:pt x="80"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
              <p:cNvSpPr/>
              <p:nvPr/>
            </p:nvSpPr>
            <p:spPr>
              <a:xfrm>
                <a:off x="5339525" y="1499250"/>
                <a:ext cx="2250" cy="250"/>
              </a:xfrm>
              <a:custGeom>
                <a:avLst/>
                <a:gdLst/>
                <a:ahLst/>
                <a:cxnLst/>
                <a:rect l="l" t="t" r="r" b="b"/>
                <a:pathLst>
                  <a:path w="90" h="10" extrusionOk="0">
                    <a:moveTo>
                      <a:pt x="0" y="1"/>
                    </a:moveTo>
                    <a:lnTo>
                      <a:pt x="0" y="9"/>
                    </a:lnTo>
                    <a:lnTo>
                      <a:pt x="89" y="9"/>
                    </a:lnTo>
                    <a:cubicBezTo>
                      <a:pt x="63" y="1"/>
                      <a:pt x="2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
              <p:cNvSpPr/>
              <p:nvPr/>
            </p:nvSpPr>
            <p:spPr>
              <a:xfrm>
                <a:off x="5339975" y="1499925"/>
                <a:ext cx="1350" cy="675"/>
              </a:xfrm>
              <a:custGeom>
                <a:avLst/>
                <a:gdLst/>
                <a:ahLst/>
                <a:cxnLst/>
                <a:rect l="l" t="t" r="r" b="b"/>
                <a:pathLst>
                  <a:path w="54" h="27" extrusionOk="0">
                    <a:moveTo>
                      <a:pt x="53" y="0"/>
                    </a:moveTo>
                    <a:cubicBezTo>
                      <a:pt x="36" y="0"/>
                      <a:pt x="18" y="9"/>
                      <a:pt x="9" y="18"/>
                    </a:cubicBezTo>
                    <a:cubicBezTo>
                      <a:pt x="9" y="18"/>
                      <a:pt x="9" y="18"/>
                      <a:pt x="9" y="18"/>
                    </a:cubicBezTo>
                    <a:lnTo>
                      <a:pt x="9" y="18"/>
                    </a:lnTo>
                    <a:cubicBezTo>
                      <a:pt x="24" y="6"/>
                      <a:pt x="39" y="0"/>
                      <a:pt x="53" y="0"/>
                    </a:cubicBezTo>
                    <a:close/>
                    <a:moveTo>
                      <a:pt x="9" y="18"/>
                    </a:moveTo>
                    <a:lnTo>
                      <a:pt x="9" y="18"/>
                    </a:lnTo>
                    <a:cubicBezTo>
                      <a:pt x="6" y="21"/>
                      <a:pt x="3" y="24"/>
                      <a:pt x="0" y="27"/>
                    </a:cubicBezTo>
                    <a:lnTo>
                      <a:pt x="9" y="27"/>
                    </a:lnTo>
                    <a:cubicBezTo>
                      <a:pt x="17" y="27"/>
                      <a:pt x="11" y="20"/>
                      <a:pt x="9"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
              <p:cNvSpPr/>
              <p:nvPr/>
            </p:nvSpPr>
            <p:spPr>
              <a:xfrm>
                <a:off x="5341075" y="1500350"/>
                <a:ext cx="700" cy="2700"/>
              </a:xfrm>
              <a:custGeom>
                <a:avLst/>
                <a:gdLst/>
                <a:ahLst/>
                <a:cxnLst/>
                <a:rect l="l" t="t" r="r" b="b"/>
                <a:pathLst>
                  <a:path w="28" h="108" extrusionOk="0">
                    <a:moveTo>
                      <a:pt x="27" y="1"/>
                    </a:moveTo>
                    <a:cubicBezTo>
                      <a:pt x="18" y="36"/>
                      <a:pt x="9" y="72"/>
                      <a:pt x="1" y="108"/>
                    </a:cubicBezTo>
                    <a:cubicBezTo>
                      <a:pt x="9" y="72"/>
                      <a:pt x="18" y="36"/>
                      <a:pt x="27" y="10"/>
                    </a:cubicBez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
              <p:cNvSpPr/>
              <p:nvPr/>
            </p:nvSpPr>
            <p:spPr>
              <a:xfrm>
                <a:off x="5339525" y="1494800"/>
                <a:ext cx="2475" cy="4025"/>
              </a:xfrm>
              <a:custGeom>
                <a:avLst/>
                <a:gdLst/>
                <a:ahLst/>
                <a:cxnLst/>
                <a:rect l="l" t="t" r="r" b="b"/>
                <a:pathLst>
                  <a:path w="99" h="161" extrusionOk="0">
                    <a:moveTo>
                      <a:pt x="0" y="1"/>
                    </a:moveTo>
                    <a:cubicBezTo>
                      <a:pt x="6" y="6"/>
                      <a:pt x="11" y="8"/>
                      <a:pt x="14" y="11"/>
                    </a:cubicBezTo>
                    <a:lnTo>
                      <a:pt x="14" y="11"/>
                    </a:lnTo>
                    <a:lnTo>
                      <a:pt x="9" y="1"/>
                    </a:lnTo>
                    <a:close/>
                    <a:moveTo>
                      <a:pt x="14" y="11"/>
                    </a:moveTo>
                    <a:lnTo>
                      <a:pt x="18" y="19"/>
                    </a:lnTo>
                    <a:cubicBezTo>
                      <a:pt x="18" y="15"/>
                      <a:pt x="17" y="13"/>
                      <a:pt x="14" y="11"/>
                    </a:cubicBezTo>
                    <a:close/>
                    <a:moveTo>
                      <a:pt x="18" y="19"/>
                    </a:moveTo>
                    <a:cubicBezTo>
                      <a:pt x="36" y="36"/>
                      <a:pt x="45" y="54"/>
                      <a:pt x="54" y="72"/>
                    </a:cubicBezTo>
                    <a:cubicBezTo>
                      <a:pt x="63" y="90"/>
                      <a:pt x="80" y="108"/>
                      <a:pt x="89" y="134"/>
                    </a:cubicBezTo>
                    <a:lnTo>
                      <a:pt x="98" y="161"/>
                    </a:lnTo>
                    <a:lnTo>
                      <a:pt x="98" y="152"/>
                    </a:lnTo>
                    <a:lnTo>
                      <a:pt x="89" y="125"/>
                    </a:lnTo>
                    <a:cubicBezTo>
                      <a:pt x="80" y="108"/>
                      <a:pt x="71" y="90"/>
                      <a:pt x="63" y="72"/>
                    </a:cubicBezTo>
                    <a:cubicBezTo>
                      <a:pt x="45" y="45"/>
                      <a:pt x="36" y="28"/>
                      <a:pt x="18"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
              <p:cNvSpPr/>
              <p:nvPr/>
            </p:nvSpPr>
            <p:spPr>
              <a:xfrm>
                <a:off x="5342850" y="1495925"/>
                <a:ext cx="250" cy="1575"/>
              </a:xfrm>
              <a:custGeom>
                <a:avLst/>
                <a:gdLst/>
                <a:ahLst/>
                <a:cxnLst/>
                <a:rect l="l" t="t" r="r" b="b"/>
                <a:pathLst>
                  <a:path w="10" h="63" extrusionOk="0">
                    <a:moveTo>
                      <a:pt x="1" y="0"/>
                    </a:moveTo>
                    <a:cubicBezTo>
                      <a:pt x="1" y="0"/>
                      <a:pt x="10" y="9"/>
                      <a:pt x="10" y="9"/>
                    </a:cubicBezTo>
                    <a:lnTo>
                      <a:pt x="10" y="0"/>
                    </a:lnTo>
                    <a:close/>
                    <a:moveTo>
                      <a:pt x="10" y="18"/>
                    </a:moveTo>
                    <a:cubicBezTo>
                      <a:pt x="1" y="36"/>
                      <a:pt x="1" y="54"/>
                      <a:pt x="1" y="63"/>
                    </a:cubicBezTo>
                    <a:cubicBezTo>
                      <a:pt x="1" y="45"/>
                      <a:pt x="10" y="36"/>
                      <a:pt x="10"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
              <p:cNvSpPr/>
              <p:nvPr/>
            </p:nvSpPr>
            <p:spPr>
              <a:xfrm>
                <a:off x="5343300" y="1496800"/>
                <a:ext cx="3125" cy="2250"/>
              </a:xfrm>
              <a:custGeom>
                <a:avLst/>
                <a:gdLst/>
                <a:ahLst/>
                <a:cxnLst/>
                <a:rect l="l" t="t" r="r" b="b"/>
                <a:pathLst>
                  <a:path w="125" h="90" extrusionOk="0">
                    <a:moveTo>
                      <a:pt x="116" y="1"/>
                    </a:moveTo>
                    <a:lnTo>
                      <a:pt x="98" y="10"/>
                    </a:lnTo>
                    <a:lnTo>
                      <a:pt x="54" y="36"/>
                    </a:lnTo>
                    <a:lnTo>
                      <a:pt x="18" y="63"/>
                    </a:lnTo>
                    <a:lnTo>
                      <a:pt x="0" y="81"/>
                    </a:lnTo>
                    <a:cubicBezTo>
                      <a:pt x="0" y="90"/>
                      <a:pt x="0" y="90"/>
                      <a:pt x="0" y="90"/>
                    </a:cubicBezTo>
                    <a:lnTo>
                      <a:pt x="9" y="90"/>
                    </a:lnTo>
                    <a:lnTo>
                      <a:pt x="18" y="72"/>
                    </a:lnTo>
                    <a:cubicBezTo>
                      <a:pt x="36" y="63"/>
                      <a:pt x="45" y="54"/>
                      <a:pt x="63" y="45"/>
                    </a:cubicBezTo>
                    <a:cubicBezTo>
                      <a:pt x="80" y="28"/>
                      <a:pt x="89" y="19"/>
                      <a:pt x="107" y="19"/>
                    </a:cubicBezTo>
                    <a:lnTo>
                      <a:pt x="125" y="10"/>
                    </a:ln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
              <p:cNvSpPr/>
              <p:nvPr/>
            </p:nvSpPr>
            <p:spPr>
              <a:xfrm>
                <a:off x="5342625" y="1500350"/>
                <a:ext cx="4475" cy="2025"/>
              </a:xfrm>
              <a:custGeom>
                <a:avLst/>
                <a:gdLst/>
                <a:ahLst/>
                <a:cxnLst/>
                <a:rect l="l" t="t" r="r" b="b"/>
                <a:pathLst>
                  <a:path w="179" h="81" extrusionOk="0">
                    <a:moveTo>
                      <a:pt x="10" y="1"/>
                    </a:moveTo>
                    <a:cubicBezTo>
                      <a:pt x="1" y="1"/>
                      <a:pt x="10" y="10"/>
                      <a:pt x="10" y="10"/>
                    </a:cubicBezTo>
                    <a:lnTo>
                      <a:pt x="19" y="10"/>
                    </a:lnTo>
                    <a:lnTo>
                      <a:pt x="27" y="19"/>
                    </a:lnTo>
                    <a:cubicBezTo>
                      <a:pt x="45" y="36"/>
                      <a:pt x="72" y="45"/>
                      <a:pt x="90" y="54"/>
                    </a:cubicBezTo>
                    <a:cubicBezTo>
                      <a:pt x="107" y="63"/>
                      <a:pt x="125" y="72"/>
                      <a:pt x="152" y="81"/>
                    </a:cubicBezTo>
                    <a:lnTo>
                      <a:pt x="178" y="81"/>
                    </a:lnTo>
                    <a:lnTo>
                      <a:pt x="178" y="72"/>
                    </a:lnTo>
                    <a:lnTo>
                      <a:pt x="152" y="72"/>
                    </a:lnTo>
                    <a:cubicBezTo>
                      <a:pt x="134" y="63"/>
                      <a:pt x="116" y="54"/>
                      <a:pt x="98" y="45"/>
                    </a:cubicBezTo>
                    <a:cubicBezTo>
                      <a:pt x="72" y="36"/>
                      <a:pt x="54" y="28"/>
                      <a:pt x="36" y="10"/>
                    </a:cubicBez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
              <p:cNvSpPr/>
              <p:nvPr/>
            </p:nvSpPr>
            <p:spPr>
              <a:xfrm>
                <a:off x="5342850" y="1499700"/>
                <a:ext cx="2475" cy="1350"/>
              </a:xfrm>
              <a:custGeom>
                <a:avLst/>
                <a:gdLst/>
                <a:ahLst/>
                <a:cxnLst/>
                <a:rect l="l" t="t" r="r" b="b"/>
                <a:pathLst>
                  <a:path w="99" h="54" extrusionOk="0">
                    <a:moveTo>
                      <a:pt x="1" y="0"/>
                    </a:moveTo>
                    <a:lnTo>
                      <a:pt x="1" y="9"/>
                    </a:lnTo>
                    <a:cubicBezTo>
                      <a:pt x="27" y="27"/>
                      <a:pt x="63" y="45"/>
                      <a:pt x="98" y="54"/>
                    </a:cubicBezTo>
                    <a:cubicBezTo>
                      <a:pt x="98" y="45"/>
                      <a:pt x="98" y="45"/>
                      <a:pt x="98" y="45"/>
                    </a:cubicBezTo>
                    <a:cubicBezTo>
                      <a:pt x="63" y="36"/>
                      <a:pt x="36" y="2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
              <p:cNvSpPr/>
              <p:nvPr/>
            </p:nvSpPr>
            <p:spPr>
              <a:xfrm>
                <a:off x="5343075" y="1499475"/>
                <a:ext cx="5125" cy="400"/>
              </a:xfrm>
              <a:custGeom>
                <a:avLst/>
                <a:gdLst/>
                <a:ahLst/>
                <a:cxnLst/>
                <a:rect l="l" t="t" r="r" b="b"/>
                <a:pathLst>
                  <a:path w="205" h="16" extrusionOk="0">
                    <a:moveTo>
                      <a:pt x="1" y="5"/>
                    </a:moveTo>
                    <a:cubicBezTo>
                      <a:pt x="1" y="5"/>
                      <a:pt x="1" y="6"/>
                      <a:pt x="1" y="9"/>
                    </a:cubicBezTo>
                    <a:lnTo>
                      <a:pt x="9" y="9"/>
                    </a:lnTo>
                    <a:cubicBezTo>
                      <a:pt x="3" y="9"/>
                      <a:pt x="1" y="5"/>
                      <a:pt x="1" y="5"/>
                    </a:cubicBezTo>
                    <a:close/>
                    <a:moveTo>
                      <a:pt x="205" y="0"/>
                    </a:moveTo>
                    <a:cubicBezTo>
                      <a:pt x="178" y="0"/>
                      <a:pt x="151" y="9"/>
                      <a:pt x="125" y="9"/>
                    </a:cubicBezTo>
                    <a:cubicBezTo>
                      <a:pt x="151" y="9"/>
                      <a:pt x="178" y="9"/>
                      <a:pt x="205" y="0"/>
                    </a:cubicBezTo>
                    <a:close/>
                    <a:moveTo>
                      <a:pt x="45" y="9"/>
                    </a:moveTo>
                    <a:cubicBezTo>
                      <a:pt x="58" y="14"/>
                      <a:pt x="72" y="16"/>
                      <a:pt x="85" y="16"/>
                    </a:cubicBezTo>
                    <a:cubicBezTo>
                      <a:pt x="98" y="16"/>
                      <a:pt x="112" y="14"/>
                      <a:pt x="125"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
              <p:cNvSpPr/>
              <p:nvPr/>
            </p:nvSpPr>
            <p:spPr>
              <a:xfrm>
                <a:off x="5342175" y="1501050"/>
                <a:ext cx="700" cy="1775"/>
              </a:xfrm>
              <a:custGeom>
                <a:avLst/>
                <a:gdLst/>
                <a:ahLst/>
                <a:cxnLst/>
                <a:rect l="l" t="t" r="r" b="b"/>
                <a:pathLst>
                  <a:path w="28" h="71" extrusionOk="0">
                    <a:moveTo>
                      <a:pt x="1" y="1"/>
                    </a:moveTo>
                    <a:lnTo>
                      <a:pt x="1" y="1"/>
                    </a:lnTo>
                    <a:cubicBezTo>
                      <a:pt x="1" y="27"/>
                      <a:pt x="10" y="53"/>
                      <a:pt x="19" y="71"/>
                    </a:cubicBezTo>
                    <a:lnTo>
                      <a:pt x="28" y="71"/>
                    </a:lnTo>
                    <a:cubicBezTo>
                      <a:pt x="10" y="53"/>
                      <a:pt x="1" y="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
              <p:cNvSpPr/>
              <p:nvPr/>
            </p:nvSpPr>
            <p:spPr>
              <a:xfrm>
                <a:off x="5341075" y="1497925"/>
                <a:ext cx="1125" cy="1125"/>
              </a:xfrm>
              <a:custGeom>
                <a:avLst/>
                <a:gdLst/>
                <a:ahLst/>
                <a:cxnLst/>
                <a:rect l="l" t="t" r="r" b="b"/>
                <a:pathLst>
                  <a:path w="45" h="45" extrusionOk="0">
                    <a:moveTo>
                      <a:pt x="1" y="9"/>
                    </a:moveTo>
                    <a:cubicBezTo>
                      <a:pt x="1" y="11"/>
                      <a:pt x="1" y="12"/>
                      <a:pt x="1" y="12"/>
                    </a:cubicBezTo>
                    <a:cubicBezTo>
                      <a:pt x="2" y="12"/>
                      <a:pt x="3" y="11"/>
                      <a:pt x="4" y="9"/>
                    </a:cubicBezTo>
                    <a:close/>
                    <a:moveTo>
                      <a:pt x="9" y="0"/>
                    </a:moveTo>
                    <a:cubicBezTo>
                      <a:pt x="9" y="0"/>
                      <a:pt x="7" y="6"/>
                      <a:pt x="4" y="9"/>
                    </a:cubicBezTo>
                    <a:lnTo>
                      <a:pt x="9" y="9"/>
                    </a:lnTo>
                    <a:cubicBezTo>
                      <a:pt x="18" y="18"/>
                      <a:pt x="27" y="35"/>
                      <a:pt x="45" y="44"/>
                    </a:cubicBezTo>
                    <a:lnTo>
                      <a:pt x="45" y="44"/>
                    </a:lnTo>
                    <a:cubicBezTo>
                      <a:pt x="27" y="35"/>
                      <a:pt x="18" y="18"/>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
              <p:cNvSpPr/>
              <p:nvPr/>
            </p:nvSpPr>
            <p:spPr>
              <a:xfrm>
                <a:off x="5339750" y="1498800"/>
                <a:ext cx="1125" cy="250"/>
              </a:xfrm>
              <a:custGeom>
                <a:avLst/>
                <a:gdLst/>
                <a:ahLst/>
                <a:cxnLst/>
                <a:rect l="l" t="t" r="r" b="b"/>
                <a:pathLst>
                  <a:path w="45" h="10" extrusionOk="0">
                    <a:moveTo>
                      <a:pt x="9" y="1"/>
                    </a:moveTo>
                    <a:lnTo>
                      <a:pt x="0" y="10"/>
                    </a:lnTo>
                    <a:lnTo>
                      <a:pt x="45" y="10"/>
                    </a:lnTo>
                    <a:cubicBezTo>
                      <a:pt x="36"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
              <p:cNvSpPr/>
              <p:nvPr/>
            </p:nvSpPr>
            <p:spPr>
              <a:xfrm>
                <a:off x="5342175" y="1500150"/>
                <a:ext cx="925" cy="1800"/>
              </a:xfrm>
              <a:custGeom>
                <a:avLst/>
                <a:gdLst/>
                <a:ahLst/>
                <a:cxnLst/>
                <a:rect l="l" t="t" r="r" b="b"/>
                <a:pathLst>
                  <a:path w="37" h="72" extrusionOk="0">
                    <a:moveTo>
                      <a:pt x="1" y="0"/>
                    </a:moveTo>
                    <a:cubicBezTo>
                      <a:pt x="1" y="0"/>
                      <a:pt x="1" y="27"/>
                      <a:pt x="10" y="36"/>
                    </a:cubicBezTo>
                    <a:cubicBezTo>
                      <a:pt x="19" y="53"/>
                      <a:pt x="19" y="62"/>
                      <a:pt x="28" y="71"/>
                    </a:cubicBezTo>
                    <a:cubicBezTo>
                      <a:pt x="28" y="68"/>
                      <a:pt x="29" y="66"/>
                      <a:pt x="30" y="65"/>
                    </a:cubicBezTo>
                    <a:lnTo>
                      <a:pt x="30" y="65"/>
                    </a:lnTo>
                    <a:cubicBezTo>
                      <a:pt x="32" y="67"/>
                      <a:pt x="34" y="69"/>
                      <a:pt x="37" y="71"/>
                    </a:cubicBezTo>
                    <a:cubicBezTo>
                      <a:pt x="37" y="67"/>
                      <a:pt x="34" y="64"/>
                      <a:pt x="32" y="64"/>
                    </a:cubicBezTo>
                    <a:cubicBezTo>
                      <a:pt x="32" y="64"/>
                      <a:pt x="31" y="65"/>
                      <a:pt x="30" y="65"/>
                    </a:cubicBezTo>
                    <a:lnTo>
                      <a:pt x="30" y="65"/>
                    </a:lnTo>
                    <a:cubicBezTo>
                      <a:pt x="24" y="58"/>
                      <a:pt x="19" y="49"/>
                      <a:pt x="19" y="36"/>
                    </a:cubicBezTo>
                    <a:cubicBezTo>
                      <a:pt x="10" y="27"/>
                      <a:pt x="10" y="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
              <p:cNvSpPr/>
              <p:nvPr/>
            </p:nvSpPr>
            <p:spPr>
              <a:xfrm>
                <a:off x="5343075" y="1497250"/>
                <a:ext cx="700" cy="1575"/>
              </a:xfrm>
              <a:custGeom>
                <a:avLst/>
                <a:gdLst/>
                <a:ahLst/>
                <a:cxnLst/>
                <a:rect l="l" t="t" r="r" b="b"/>
                <a:pathLst>
                  <a:path w="28" h="63" extrusionOk="0">
                    <a:moveTo>
                      <a:pt x="18" y="1"/>
                    </a:moveTo>
                    <a:cubicBezTo>
                      <a:pt x="14" y="1"/>
                      <a:pt x="16" y="2"/>
                      <a:pt x="18" y="4"/>
                    </a:cubicBezTo>
                    <a:lnTo>
                      <a:pt x="18" y="4"/>
                    </a:lnTo>
                    <a:lnTo>
                      <a:pt x="18" y="1"/>
                    </a:lnTo>
                    <a:close/>
                    <a:moveTo>
                      <a:pt x="18" y="4"/>
                    </a:moveTo>
                    <a:lnTo>
                      <a:pt x="18" y="10"/>
                    </a:lnTo>
                    <a:cubicBezTo>
                      <a:pt x="9" y="27"/>
                      <a:pt x="1" y="45"/>
                      <a:pt x="1" y="63"/>
                    </a:cubicBezTo>
                    <a:cubicBezTo>
                      <a:pt x="1" y="45"/>
                      <a:pt x="18" y="27"/>
                      <a:pt x="27" y="10"/>
                    </a:cubicBezTo>
                    <a:cubicBezTo>
                      <a:pt x="27" y="10"/>
                      <a:pt x="22" y="7"/>
                      <a:pt x="1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
              <p:cNvSpPr/>
              <p:nvPr/>
            </p:nvSpPr>
            <p:spPr>
              <a:xfrm>
                <a:off x="5342850" y="1499250"/>
                <a:ext cx="1350" cy="25"/>
              </a:xfrm>
              <a:custGeom>
                <a:avLst/>
                <a:gdLst/>
                <a:ahLst/>
                <a:cxnLst/>
                <a:rect l="l" t="t" r="r" b="b"/>
                <a:pathLst>
                  <a:path w="54" h="1" extrusionOk="0">
                    <a:moveTo>
                      <a:pt x="54" y="1"/>
                    </a:moveTo>
                    <a:lnTo>
                      <a:pt x="54" y="1"/>
                    </a:lnTo>
                    <a:lnTo>
                      <a:pt x="54" y="1"/>
                    </a:lnTo>
                    <a:lnTo>
                      <a:pt x="45" y="1"/>
                    </a:lnTo>
                    <a:lnTo>
                      <a:pt x="45" y="1"/>
                    </a:lnTo>
                    <a:lnTo>
                      <a:pt x="45" y="1"/>
                    </a:lnTo>
                    <a:lnTo>
                      <a:pt x="45" y="1"/>
                    </a:lnTo>
                    <a:cubicBezTo>
                      <a:pt x="27" y="1"/>
                      <a:pt x="18" y="1"/>
                      <a:pt x="1" y="1"/>
                    </a:cubicBezTo>
                    <a:lnTo>
                      <a:pt x="1" y="1"/>
                    </a:lnTo>
                    <a:cubicBezTo>
                      <a:pt x="18" y="1"/>
                      <a:pt x="36" y="1"/>
                      <a:pt x="45" y="1"/>
                    </a:cubicBezTo>
                    <a:lnTo>
                      <a:pt x="45" y="1"/>
                    </a:lnTo>
                    <a:cubicBezTo>
                      <a:pt x="45" y="1"/>
                      <a:pt x="5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
              <p:cNvSpPr/>
              <p:nvPr/>
            </p:nvSpPr>
            <p:spPr>
              <a:xfrm>
                <a:off x="5343525" y="1499700"/>
                <a:ext cx="6025" cy="850"/>
              </a:xfrm>
              <a:custGeom>
                <a:avLst/>
                <a:gdLst/>
                <a:ahLst/>
                <a:cxnLst/>
                <a:rect l="l" t="t" r="r" b="b"/>
                <a:pathLst>
                  <a:path w="241" h="34" extrusionOk="0">
                    <a:moveTo>
                      <a:pt x="0" y="0"/>
                    </a:moveTo>
                    <a:cubicBezTo>
                      <a:pt x="0" y="0"/>
                      <a:pt x="0" y="9"/>
                      <a:pt x="9" y="9"/>
                    </a:cubicBezTo>
                    <a:lnTo>
                      <a:pt x="18" y="9"/>
                    </a:lnTo>
                    <a:lnTo>
                      <a:pt x="54" y="18"/>
                    </a:lnTo>
                    <a:cubicBezTo>
                      <a:pt x="80" y="27"/>
                      <a:pt x="116" y="27"/>
                      <a:pt x="142" y="27"/>
                    </a:cubicBezTo>
                    <a:cubicBezTo>
                      <a:pt x="116" y="18"/>
                      <a:pt x="80" y="18"/>
                      <a:pt x="54" y="9"/>
                    </a:cubicBezTo>
                    <a:lnTo>
                      <a:pt x="18" y="0"/>
                    </a:lnTo>
                    <a:close/>
                    <a:moveTo>
                      <a:pt x="142" y="27"/>
                    </a:moveTo>
                    <a:cubicBezTo>
                      <a:pt x="160" y="31"/>
                      <a:pt x="178" y="34"/>
                      <a:pt x="195" y="34"/>
                    </a:cubicBezTo>
                    <a:cubicBezTo>
                      <a:pt x="211" y="34"/>
                      <a:pt x="227" y="31"/>
                      <a:pt x="24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
              <p:cNvSpPr/>
              <p:nvPr/>
            </p:nvSpPr>
            <p:spPr>
              <a:xfrm>
                <a:off x="5341975" y="1501475"/>
                <a:ext cx="2025" cy="4900"/>
              </a:xfrm>
              <a:custGeom>
                <a:avLst/>
                <a:gdLst/>
                <a:ahLst/>
                <a:cxnLst/>
                <a:rect l="l" t="t" r="r" b="b"/>
                <a:pathLst>
                  <a:path w="81" h="196" extrusionOk="0">
                    <a:moveTo>
                      <a:pt x="0" y="0"/>
                    </a:moveTo>
                    <a:lnTo>
                      <a:pt x="0" y="0"/>
                    </a:lnTo>
                    <a:cubicBezTo>
                      <a:pt x="0" y="36"/>
                      <a:pt x="9" y="63"/>
                      <a:pt x="18" y="89"/>
                    </a:cubicBezTo>
                    <a:cubicBezTo>
                      <a:pt x="9" y="63"/>
                      <a:pt x="9" y="36"/>
                      <a:pt x="0" y="0"/>
                    </a:cubicBezTo>
                    <a:close/>
                    <a:moveTo>
                      <a:pt x="18" y="89"/>
                    </a:moveTo>
                    <a:lnTo>
                      <a:pt x="18" y="89"/>
                    </a:lnTo>
                    <a:cubicBezTo>
                      <a:pt x="18" y="98"/>
                      <a:pt x="27" y="116"/>
                      <a:pt x="36" y="134"/>
                    </a:cubicBezTo>
                    <a:cubicBezTo>
                      <a:pt x="27" y="116"/>
                      <a:pt x="27" y="107"/>
                      <a:pt x="18" y="89"/>
                    </a:cubicBezTo>
                    <a:close/>
                    <a:moveTo>
                      <a:pt x="36" y="134"/>
                    </a:moveTo>
                    <a:lnTo>
                      <a:pt x="53" y="169"/>
                    </a:lnTo>
                    <a:cubicBezTo>
                      <a:pt x="53" y="160"/>
                      <a:pt x="45" y="142"/>
                      <a:pt x="36" y="134"/>
                    </a:cubicBezTo>
                    <a:close/>
                    <a:moveTo>
                      <a:pt x="54" y="169"/>
                    </a:moveTo>
                    <a:cubicBezTo>
                      <a:pt x="60" y="175"/>
                      <a:pt x="61" y="181"/>
                      <a:pt x="65" y="185"/>
                    </a:cubicBezTo>
                    <a:lnTo>
                      <a:pt x="65" y="185"/>
                    </a:lnTo>
                    <a:cubicBezTo>
                      <a:pt x="62" y="179"/>
                      <a:pt x="58" y="173"/>
                      <a:pt x="54" y="169"/>
                    </a:cubicBezTo>
                    <a:close/>
                    <a:moveTo>
                      <a:pt x="65" y="185"/>
                    </a:moveTo>
                    <a:cubicBezTo>
                      <a:pt x="69" y="191"/>
                      <a:pt x="71" y="196"/>
                      <a:pt x="71" y="196"/>
                    </a:cubicBezTo>
                    <a:lnTo>
                      <a:pt x="80" y="196"/>
                    </a:lnTo>
                    <a:lnTo>
                      <a:pt x="80" y="187"/>
                    </a:lnTo>
                    <a:lnTo>
                      <a:pt x="71" y="187"/>
                    </a:lnTo>
                    <a:cubicBezTo>
                      <a:pt x="68" y="187"/>
                      <a:pt x="66" y="186"/>
                      <a:pt x="65" y="1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13"/>
            <p:cNvGrpSpPr/>
            <p:nvPr/>
          </p:nvGrpSpPr>
          <p:grpSpPr>
            <a:xfrm>
              <a:off x="1745451" y="3268859"/>
              <a:ext cx="76763" cy="80731"/>
              <a:chOff x="5356225" y="1980000"/>
              <a:chExt cx="19325" cy="20325"/>
            </a:xfrm>
          </p:grpSpPr>
          <p:sp>
            <p:nvSpPr>
              <p:cNvPr id="7056" name="Google Shape;7056;p13"/>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4" name="Google Shape;7074;p13"/>
            <p:cNvSpPr/>
            <p:nvPr/>
          </p:nvSpPr>
          <p:spPr>
            <a:xfrm>
              <a:off x="1314070" y="3965051"/>
              <a:ext cx="77756" cy="81227"/>
            </a:xfrm>
            <a:custGeom>
              <a:avLst/>
              <a:gdLst/>
              <a:ahLst/>
              <a:cxnLst/>
              <a:rect l="l" t="t" r="r" b="b"/>
              <a:pathLst>
                <a:path w="783" h="818" extrusionOk="0">
                  <a:moveTo>
                    <a:pt x="467" y="237"/>
                  </a:moveTo>
                  <a:cubicBezTo>
                    <a:pt x="464" y="247"/>
                    <a:pt x="467" y="257"/>
                    <a:pt x="472" y="267"/>
                  </a:cubicBezTo>
                  <a:cubicBezTo>
                    <a:pt x="472" y="285"/>
                    <a:pt x="472" y="294"/>
                    <a:pt x="472" y="303"/>
                  </a:cubicBezTo>
                  <a:lnTo>
                    <a:pt x="463" y="329"/>
                  </a:lnTo>
                  <a:lnTo>
                    <a:pt x="445" y="329"/>
                  </a:lnTo>
                  <a:cubicBezTo>
                    <a:pt x="436" y="329"/>
                    <a:pt x="436" y="320"/>
                    <a:pt x="436" y="312"/>
                  </a:cubicBezTo>
                  <a:lnTo>
                    <a:pt x="436" y="294"/>
                  </a:lnTo>
                  <a:cubicBezTo>
                    <a:pt x="427" y="285"/>
                    <a:pt x="436" y="267"/>
                    <a:pt x="445" y="267"/>
                  </a:cubicBezTo>
                  <a:cubicBezTo>
                    <a:pt x="455" y="257"/>
                    <a:pt x="463" y="247"/>
                    <a:pt x="467" y="237"/>
                  </a:cubicBezTo>
                  <a:close/>
                  <a:moveTo>
                    <a:pt x="303" y="1"/>
                  </a:moveTo>
                  <a:lnTo>
                    <a:pt x="276" y="10"/>
                  </a:lnTo>
                  <a:cubicBezTo>
                    <a:pt x="267" y="10"/>
                    <a:pt x="267" y="18"/>
                    <a:pt x="259" y="18"/>
                  </a:cubicBezTo>
                  <a:lnTo>
                    <a:pt x="250" y="18"/>
                  </a:lnTo>
                  <a:cubicBezTo>
                    <a:pt x="223" y="36"/>
                    <a:pt x="214" y="72"/>
                    <a:pt x="214" y="98"/>
                  </a:cubicBezTo>
                  <a:lnTo>
                    <a:pt x="214" y="152"/>
                  </a:lnTo>
                  <a:cubicBezTo>
                    <a:pt x="214" y="187"/>
                    <a:pt x="223" y="223"/>
                    <a:pt x="250" y="249"/>
                  </a:cubicBezTo>
                  <a:lnTo>
                    <a:pt x="276" y="294"/>
                  </a:lnTo>
                  <a:cubicBezTo>
                    <a:pt x="294" y="303"/>
                    <a:pt x="312" y="312"/>
                    <a:pt x="330" y="312"/>
                  </a:cubicBezTo>
                  <a:cubicBezTo>
                    <a:pt x="332" y="309"/>
                    <a:pt x="336" y="308"/>
                    <a:pt x="339" y="308"/>
                  </a:cubicBezTo>
                  <a:cubicBezTo>
                    <a:pt x="347" y="308"/>
                    <a:pt x="356" y="314"/>
                    <a:pt x="356" y="320"/>
                  </a:cubicBezTo>
                  <a:lnTo>
                    <a:pt x="374" y="338"/>
                  </a:lnTo>
                  <a:cubicBezTo>
                    <a:pt x="374" y="338"/>
                    <a:pt x="374" y="347"/>
                    <a:pt x="374" y="356"/>
                  </a:cubicBezTo>
                  <a:lnTo>
                    <a:pt x="365" y="374"/>
                  </a:lnTo>
                  <a:cubicBezTo>
                    <a:pt x="356" y="374"/>
                    <a:pt x="347" y="383"/>
                    <a:pt x="338" y="383"/>
                  </a:cubicBezTo>
                  <a:lnTo>
                    <a:pt x="321" y="374"/>
                  </a:lnTo>
                  <a:cubicBezTo>
                    <a:pt x="312" y="365"/>
                    <a:pt x="303" y="356"/>
                    <a:pt x="303" y="347"/>
                  </a:cubicBezTo>
                  <a:cubicBezTo>
                    <a:pt x="303" y="329"/>
                    <a:pt x="285" y="312"/>
                    <a:pt x="267" y="303"/>
                  </a:cubicBezTo>
                  <a:lnTo>
                    <a:pt x="223" y="285"/>
                  </a:lnTo>
                  <a:cubicBezTo>
                    <a:pt x="205" y="280"/>
                    <a:pt x="185" y="278"/>
                    <a:pt x="165" y="278"/>
                  </a:cubicBezTo>
                  <a:cubicBezTo>
                    <a:pt x="145" y="278"/>
                    <a:pt x="125" y="280"/>
                    <a:pt x="108" y="285"/>
                  </a:cubicBezTo>
                  <a:lnTo>
                    <a:pt x="63" y="303"/>
                  </a:lnTo>
                  <a:cubicBezTo>
                    <a:pt x="37" y="312"/>
                    <a:pt x="10" y="338"/>
                    <a:pt x="10" y="365"/>
                  </a:cubicBezTo>
                  <a:lnTo>
                    <a:pt x="10" y="374"/>
                  </a:lnTo>
                  <a:cubicBezTo>
                    <a:pt x="1" y="383"/>
                    <a:pt x="1" y="383"/>
                    <a:pt x="10" y="391"/>
                  </a:cubicBezTo>
                  <a:cubicBezTo>
                    <a:pt x="1" y="400"/>
                    <a:pt x="1" y="409"/>
                    <a:pt x="10" y="418"/>
                  </a:cubicBezTo>
                  <a:lnTo>
                    <a:pt x="10" y="427"/>
                  </a:lnTo>
                  <a:cubicBezTo>
                    <a:pt x="10" y="454"/>
                    <a:pt x="28" y="480"/>
                    <a:pt x="54" y="498"/>
                  </a:cubicBezTo>
                  <a:lnTo>
                    <a:pt x="99" y="516"/>
                  </a:lnTo>
                  <a:cubicBezTo>
                    <a:pt x="119" y="526"/>
                    <a:pt x="143" y="531"/>
                    <a:pt x="167" y="531"/>
                  </a:cubicBezTo>
                  <a:cubicBezTo>
                    <a:pt x="183" y="531"/>
                    <a:pt x="199" y="528"/>
                    <a:pt x="214" y="525"/>
                  </a:cubicBezTo>
                  <a:lnTo>
                    <a:pt x="259" y="516"/>
                  </a:lnTo>
                  <a:cubicBezTo>
                    <a:pt x="276" y="507"/>
                    <a:pt x="294" y="498"/>
                    <a:pt x="303" y="480"/>
                  </a:cubicBezTo>
                  <a:cubicBezTo>
                    <a:pt x="303" y="471"/>
                    <a:pt x="312" y="463"/>
                    <a:pt x="330" y="454"/>
                  </a:cubicBezTo>
                  <a:lnTo>
                    <a:pt x="347" y="454"/>
                  </a:lnTo>
                  <a:cubicBezTo>
                    <a:pt x="347" y="454"/>
                    <a:pt x="356" y="454"/>
                    <a:pt x="365" y="463"/>
                  </a:cubicBezTo>
                  <a:cubicBezTo>
                    <a:pt x="365" y="471"/>
                    <a:pt x="365" y="471"/>
                    <a:pt x="365" y="480"/>
                  </a:cubicBezTo>
                  <a:lnTo>
                    <a:pt x="347" y="498"/>
                  </a:lnTo>
                  <a:cubicBezTo>
                    <a:pt x="341" y="504"/>
                    <a:pt x="335" y="511"/>
                    <a:pt x="329" y="511"/>
                  </a:cubicBezTo>
                  <a:cubicBezTo>
                    <a:pt x="326" y="511"/>
                    <a:pt x="323" y="510"/>
                    <a:pt x="321" y="507"/>
                  </a:cubicBezTo>
                  <a:cubicBezTo>
                    <a:pt x="303" y="507"/>
                    <a:pt x="276" y="516"/>
                    <a:pt x="267" y="534"/>
                  </a:cubicBezTo>
                  <a:lnTo>
                    <a:pt x="241" y="578"/>
                  </a:lnTo>
                  <a:cubicBezTo>
                    <a:pt x="214" y="605"/>
                    <a:pt x="205" y="640"/>
                    <a:pt x="214" y="676"/>
                  </a:cubicBezTo>
                  <a:lnTo>
                    <a:pt x="214" y="729"/>
                  </a:lnTo>
                  <a:cubicBezTo>
                    <a:pt x="214" y="756"/>
                    <a:pt x="232" y="782"/>
                    <a:pt x="259" y="800"/>
                  </a:cubicBezTo>
                  <a:cubicBezTo>
                    <a:pt x="267" y="809"/>
                    <a:pt x="276" y="809"/>
                    <a:pt x="285" y="809"/>
                  </a:cubicBezTo>
                  <a:lnTo>
                    <a:pt x="303" y="818"/>
                  </a:lnTo>
                  <a:lnTo>
                    <a:pt x="312" y="818"/>
                  </a:lnTo>
                  <a:cubicBezTo>
                    <a:pt x="347" y="818"/>
                    <a:pt x="374" y="809"/>
                    <a:pt x="392" y="782"/>
                  </a:cubicBezTo>
                  <a:lnTo>
                    <a:pt x="427" y="747"/>
                  </a:lnTo>
                  <a:cubicBezTo>
                    <a:pt x="454" y="720"/>
                    <a:pt x="463" y="685"/>
                    <a:pt x="463" y="649"/>
                  </a:cubicBezTo>
                  <a:lnTo>
                    <a:pt x="463" y="596"/>
                  </a:lnTo>
                  <a:cubicBezTo>
                    <a:pt x="463" y="578"/>
                    <a:pt x="454" y="560"/>
                    <a:pt x="436" y="551"/>
                  </a:cubicBezTo>
                  <a:cubicBezTo>
                    <a:pt x="427" y="542"/>
                    <a:pt x="418" y="534"/>
                    <a:pt x="427" y="516"/>
                  </a:cubicBezTo>
                  <a:lnTo>
                    <a:pt x="427" y="498"/>
                  </a:lnTo>
                  <a:cubicBezTo>
                    <a:pt x="427" y="489"/>
                    <a:pt x="427" y="489"/>
                    <a:pt x="427" y="480"/>
                  </a:cubicBezTo>
                  <a:lnTo>
                    <a:pt x="445" y="480"/>
                  </a:lnTo>
                  <a:cubicBezTo>
                    <a:pt x="445" y="476"/>
                    <a:pt x="447" y="474"/>
                    <a:pt x="451" y="474"/>
                  </a:cubicBezTo>
                  <a:cubicBezTo>
                    <a:pt x="454" y="474"/>
                    <a:pt x="458" y="476"/>
                    <a:pt x="463" y="480"/>
                  </a:cubicBezTo>
                  <a:lnTo>
                    <a:pt x="472" y="489"/>
                  </a:lnTo>
                  <a:cubicBezTo>
                    <a:pt x="481" y="498"/>
                    <a:pt x="481" y="507"/>
                    <a:pt x="472" y="525"/>
                  </a:cubicBezTo>
                  <a:cubicBezTo>
                    <a:pt x="463" y="542"/>
                    <a:pt x="463" y="560"/>
                    <a:pt x="472" y="578"/>
                  </a:cubicBezTo>
                  <a:lnTo>
                    <a:pt x="507" y="614"/>
                  </a:lnTo>
                  <a:cubicBezTo>
                    <a:pt x="525" y="649"/>
                    <a:pt x="552" y="667"/>
                    <a:pt x="587" y="685"/>
                  </a:cubicBezTo>
                  <a:lnTo>
                    <a:pt x="640" y="693"/>
                  </a:lnTo>
                  <a:cubicBezTo>
                    <a:pt x="648" y="696"/>
                    <a:pt x="655" y="697"/>
                    <a:pt x="662" y="697"/>
                  </a:cubicBezTo>
                  <a:cubicBezTo>
                    <a:pt x="681" y="697"/>
                    <a:pt x="701" y="689"/>
                    <a:pt x="720" y="676"/>
                  </a:cubicBezTo>
                  <a:lnTo>
                    <a:pt x="720" y="667"/>
                  </a:lnTo>
                  <a:cubicBezTo>
                    <a:pt x="729" y="667"/>
                    <a:pt x="738" y="658"/>
                    <a:pt x="738" y="649"/>
                  </a:cubicBezTo>
                  <a:cubicBezTo>
                    <a:pt x="747" y="649"/>
                    <a:pt x="747" y="640"/>
                    <a:pt x="756" y="631"/>
                  </a:cubicBezTo>
                  <a:lnTo>
                    <a:pt x="756" y="622"/>
                  </a:lnTo>
                  <a:cubicBezTo>
                    <a:pt x="765" y="596"/>
                    <a:pt x="765" y="569"/>
                    <a:pt x="756" y="542"/>
                  </a:cubicBezTo>
                  <a:lnTo>
                    <a:pt x="729" y="498"/>
                  </a:lnTo>
                  <a:cubicBezTo>
                    <a:pt x="712" y="463"/>
                    <a:pt x="676" y="445"/>
                    <a:pt x="649" y="427"/>
                  </a:cubicBezTo>
                  <a:lnTo>
                    <a:pt x="596" y="409"/>
                  </a:lnTo>
                  <a:cubicBezTo>
                    <a:pt x="591" y="407"/>
                    <a:pt x="586" y="406"/>
                    <a:pt x="580" y="406"/>
                  </a:cubicBezTo>
                  <a:cubicBezTo>
                    <a:pt x="568" y="406"/>
                    <a:pt x="555" y="412"/>
                    <a:pt x="543" y="418"/>
                  </a:cubicBezTo>
                  <a:cubicBezTo>
                    <a:pt x="534" y="427"/>
                    <a:pt x="525" y="427"/>
                    <a:pt x="507" y="427"/>
                  </a:cubicBezTo>
                  <a:lnTo>
                    <a:pt x="489" y="418"/>
                  </a:lnTo>
                  <a:cubicBezTo>
                    <a:pt x="489" y="418"/>
                    <a:pt x="481" y="409"/>
                    <a:pt x="481" y="400"/>
                  </a:cubicBezTo>
                  <a:lnTo>
                    <a:pt x="481" y="391"/>
                  </a:lnTo>
                  <a:cubicBezTo>
                    <a:pt x="481" y="383"/>
                    <a:pt x="481" y="374"/>
                    <a:pt x="489" y="374"/>
                  </a:cubicBezTo>
                  <a:lnTo>
                    <a:pt x="507" y="374"/>
                  </a:lnTo>
                  <a:cubicBezTo>
                    <a:pt x="512" y="371"/>
                    <a:pt x="517" y="370"/>
                    <a:pt x="521" y="370"/>
                  </a:cubicBezTo>
                  <a:cubicBezTo>
                    <a:pt x="530" y="370"/>
                    <a:pt x="536" y="376"/>
                    <a:pt x="543" y="383"/>
                  </a:cubicBezTo>
                  <a:cubicBezTo>
                    <a:pt x="555" y="389"/>
                    <a:pt x="568" y="395"/>
                    <a:pt x="580" y="395"/>
                  </a:cubicBezTo>
                  <a:cubicBezTo>
                    <a:pt x="586" y="395"/>
                    <a:pt x="591" y="394"/>
                    <a:pt x="596" y="391"/>
                  </a:cubicBezTo>
                  <a:lnTo>
                    <a:pt x="640" y="374"/>
                  </a:lnTo>
                  <a:cubicBezTo>
                    <a:pt x="676" y="365"/>
                    <a:pt x="712" y="338"/>
                    <a:pt x="729" y="312"/>
                  </a:cubicBezTo>
                  <a:lnTo>
                    <a:pt x="756" y="276"/>
                  </a:lnTo>
                  <a:cubicBezTo>
                    <a:pt x="774" y="249"/>
                    <a:pt x="783" y="214"/>
                    <a:pt x="765" y="187"/>
                  </a:cubicBezTo>
                  <a:lnTo>
                    <a:pt x="765" y="178"/>
                  </a:lnTo>
                  <a:cubicBezTo>
                    <a:pt x="765" y="169"/>
                    <a:pt x="756" y="161"/>
                    <a:pt x="756" y="161"/>
                  </a:cubicBezTo>
                  <a:cubicBezTo>
                    <a:pt x="747" y="152"/>
                    <a:pt x="747" y="143"/>
                    <a:pt x="738" y="134"/>
                  </a:cubicBezTo>
                  <a:cubicBezTo>
                    <a:pt x="712" y="107"/>
                    <a:pt x="676" y="107"/>
                    <a:pt x="649" y="107"/>
                  </a:cubicBezTo>
                  <a:lnTo>
                    <a:pt x="605" y="116"/>
                  </a:lnTo>
                  <a:cubicBezTo>
                    <a:pt x="569" y="125"/>
                    <a:pt x="534" y="152"/>
                    <a:pt x="507" y="178"/>
                  </a:cubicBezTo>
                  <a:lnTo>
                    <a:pt x="481" y="214"/>
                  </a:lnTo>
                  <a:cubicBezTo>
                    <a:pt x="476" y="219"/>
                    <a:pt x="472" y="224"/>
                    <a:pt x="470" y="229"/>
                  </a:cubicBezTo>
                  <a:lnTo>
                    <a:pt x="470" y="229"/>
                  </a:lnTo>
                  <a:cubicBezTo>
                    <a:pt x="471" y="224"/>
                    <a:pt x="472" y="219"/>
                    <a:pt x="472" y="214"/>
                  </a:cubicBezTo>
                  <a:lnTo>
                    <a:pt x="472" y="169"/>
                  </a:lnTo>
                  <a:cubicBezTo>
                    <a:pt x="463" y="125"/>
                    <a:pt x="454" y="90"/>
                    <a:pt x="427" y="63"/>
                  </a:cubicBezTo>
                  <a:lnTo>
                    <a:pt x="392" y="36"/>
                  </a:lnTo>
                  <a:cubicBezTo>
                    <a:pt x="365" y="10"/>
                    <a:pt x="338"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5" name="Google Shape;7075;p13"/>
            <p:cNvGrpSpPr/>
            <p:nvPr/>
          </p:nvGrpSpPr>
          <p:grpSpPr>
            <a:xfrm>
              <a:off x="1343266" y="3986202"/>
              <a:ext cx="43297" cy="45082"/>
              <a:chOff x="5178775" y="1932000"/>
              <a:chExt cx="10900" cy="11350"/>
            </a:xfrm>
          </p:grpSpPr>
          <p:sp>
            <p:nvSpPr>
              <p:cNvPr id="7076" name="Google Shape;7076;p13"/>
              <p:cNvSpPr/>
              <p:nvPr/>
            </p:nvSpPr>
            <p:spPr>
              <a:xfrm>
                <a:off x="5180775" y="1935550"/>
                <a:ext cx="2000" cy="2475"/>
              </a:xfrm>
              <a:custGeom>
                <a:avLst/>
                <a:gdLst/>
                <a:ahLst/>
                <a:cxnLst/>
                <a:rect l="l" t="t" r="r" b="b"/>
                <a:pathLst>
                  <a:path w="80" h="99" extrusionOk="0">
                    <a:moveTo>
                      <a:pt x="80" y="19"/>
                    </a:moveTo>
                    <a:cubicBezTo>
                      <a:pt x="80" y="28"/>
                      <a:pt x="80" y="36"/>
                      <a:pt x="80" y="36"/>
                    </a:cubicBezTo>
                    <a:lnTo>
                      <a:pt x="80" y="54"/>
                    </a:lnTo>
                    <a:cubicBezTo>
                      <a:pt x="80" y="54"/>
                      <a:pt x="80" y="63"/>
                      <a:pt x="80" y="72"/>
                    </a:cubicBezTo>
                    <a:cubicBezTo>
                      <a:pt x="80" y="72"/>
                      <a:pt x="71" y="81"/>
                      <a:pt x="71" y="81"/>
                    </a:cubicBezTo>
                    <a:cubicBezTo>
                      <a:pt x="62" y="81"/>
                      <a:pt x="53" y="81"/>
                      <a:pt x="44" y="90"/>
                    </a:cubicBezTo>
                    <a:lnTo>
                      <a:pt x="27" y="99"/>
                    </a:lnTo>
                    <a:lnTo>
                      <a:pt x="27" y="99"/>
                    </a:lnTo>
                    <a:cubicBezTo>
                      <a:pt x="27" y="99"/>
                      <a:pt x="18" y="99"/>
                      <a:pt x="18" y="90"/>
                    </a:cubicBezTo>
                    <a:cubicBezTo>
                      <a:pt x="18" y="90"/>
                      <a:pt x="18" y="90"/>
                      <a:pt x="18" y="81"/>
                    </a:cubicBezTo>
                    <a:lnTo>
                      <a:pt x="18" y="81"/>
                    </a:lnTo>
                    <a:cubicBezTo>
                      <a:pt x="9" y="81"/>
                      <a:pt x="9" y="72"/>
                      <a:pt x="0" y="72"/>
                    </a:cubicBezTo>
                    <a:cubicBezTo>
                      <a:pt x="0" y="63"/>
                      <a:pt x="0" y="63"/>
                      <a:pt x="0" y="54"/>
                    </a:cubicBezTo>
                    <a:cubicBezTo>
                      <a:pt x="9" y="54"/>
                      <a:pt x="18" y="45"/>
                      <a:pt x="18" y="45"/>
                    </a:cubicBezTo>
                    <a:lnTo>
                      <a:pt x="27" y="19"/>
                    </a:lnTo>
                    <a:cubicBezTo>
                      <a:pt x="27" y="19"/>
                      <a:pt x="27" y="19"/>
                      <a:pt x="27" y="19"/>
                    </a:cubicBezTo>
                    <a:cubicBezTo>
                      <a:pt x="27" y="10"/>
                      <a:pt x="27" y="10"/>
                      <a:pt x="27" y="10"/>
                    </a:cubicBezTo>
                    <a:cubicBezTo>
                      <a:pt x="27" y="1"/>
                      <a:pt x="36" y="1"/>
                      <a:pt x="44" y="1"/>
                    </a:cubicBezTo>
                    <a:lnTo>
                      <a:pt x="53" y="1"/>
                    </a:lnTo>
                    <a:cubicBezTo>
                      <a:pt x="53" y="10"/>
                      <a:pt x="62" y="10"/>
                      <a:pt x="71" y="1"/>
                    </a:cubicBezTo>
                    <a:cubicBezTo>
                      <a:pt x="80" y="1"/>
                      <a:pt x="80" y="10"/>
                      <a:pt x="80" y="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
              <p:cNvSpPr/>
              <p:nvPr/>
            </p:nvSpPr>
            <p:spPr>
              <a:xfrm>
                <a:off x="5178775" y="1936675"/>
                <a:ext cx="2450" cy="250"/>
              </a:xfrm>
              <a:custGeom>
                <a:avLst/>
                <a:gdLst/>
                <a:ahLst/>
                <a:cxnLst/>
                <a:rect l="l" t="t" r="r" b="b"/>
                <a:pathLst>
                  <a:path w="98" h="10" extrusionOk="0">
                    <a:moveTo>
                      <a:pt x="0" y="9"/>
                    </a:moveTo>
                    <a:lnTo>
                      <a:pt x="0" y="9"/>
                    </a:lnTo>
                    <a:lnTo>
                      <a:pt x="0" y="9"/>
                    </a:lnTo>
                    <a:cubicBezTo>
                      <a:pt x="0" y="0"/>
                      <a:pt x="0" y="0"/>
                      <a:pt x="0" y="0"/>
                    </a:cubicBezTo>
                    <a:lnTo>
                      <a:pt x="0" y="0"/>
                    </a:lnTo>
                    <a:lnTo>
                      <a:pt x="0" y="0"/>
                    </a:lnTo>
                    <a:lnTo>
                      <a:pt x="0" y="0"/>
                    </a:lnTo>
                    <a:cubicBezTo>
                      <a:pt x="36" y="0"/>
                      <a:pt x="62" y="0"/>
                      <a:pt x="98" y="9"/>
                    </a:cubicBezTo>
                    <a:lnTo>
                      <a:pt x="98" y="9"/>
                    </a:lnTo>
                    <a:cubicBezTo>
                      <a:pt x="62" y="0"/>
                      <a:pt x="36"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
              <p:cNvSpPr/>
              <p:nvPr/>
            </p:nvSpPr>
            <p:spPr>
              <a:xfrm>
                <a:off x="5179425" y="1937125"/>
                <a:ext cx="1575" cy="675"/>
              </a:xfrm>
              <a:custGeom>
                <a:avLst/>
                <a:gdLst/>
                <a:ahLst/>
                <a:cxnLst/>
                <a:rect l="l" t="t" r="r" b="b"/>
                <a:pathLst>
                  <a:path w="63" h="27" extrusionOk="0">
                    <a:moveTo>
                      <a:pt x="63" y="0"/>
                    </a:moveTo>
                    <a:cubicBezTo>
                      <a:pt x="36" y="0"/>
                      <a:pt x="27" y="0"/>
                      <a:pt x="10" y="18"/>
                    </a:cubicBezTo>
                    <a:cubicBezTo>
                      <a:pt x="18" y="9"/>
                      <a:pt x="36" y="0"/>
                      <a:pt x="63" y="0"/>
                    </a:cubicBezTo>
                    <a:close/>
                    <a:moveTo>
                      <a:pt x="1" y="18"/>
                    </a:moveTo>
                    <a:lnTo>
                      <a:pt x="1" y="27"/>
                    </a:lnTo>
                    <a:lnTo>
                      <a:pt x="10" y="27"/>
                    </a:lnTo>
                    <a:lnTo>
                      <a:pt x="10" y="1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
              <p:cNvSpPr/>
              <p:nvPr/>
            </p:nvSpPr>
            <p:spPr>
              <a:xfrm>
                <a:off x="5180325" y="1937350"/>
                <a:ext cx="900" cy="2675"/>
              </a:xfrm>
              <a:custGeom>
                <a:avLst/>
                <a:gdLst/>
                <a:ahLst/>
                <a:cxnLst/>
                <a:rect l="l" t="t" r="r" b="b"/>
                <a:pathLst>
                  <a:path w="36" h="107" extrusionOk="0">
                    <a:moveTo>
                      <a:pt x="36" y="0"/>
                    </a:moveTo>
                    <a:cubicBezTo>
                      <a:pt x="28" y="15"/>
                      <a:pt x="22" y="30"/>
                      <a:pt x="18" y="45"/>
                    </a:cubicBezTo>
                    <a:lnTo>
                      <a:pt x="18" y="45"/>
                    </a:lnTo>
                    <a:cubicBezTo>
                      <a:pt x="23" y="32"/>
                      <a:pt x="29" y="20"/>
                      <a:pt x="36" y="9"/>
                    </a:cubicBezTo>
                    <a:lnTo>
                      <a:pt x="36" y="0"/>
                    </a:lnTo>
                    <a:close/>
                    <a:moveTo>
                      <a:pt x="18" y="45"/>
                    </a:moveTo>
                    <a:lnTo>
                      <a:pt x="18" y="45"/>
                    </a:lnTo>
                    <a:cubicBezTo>
                      <a:pt x="11" y="64"/>
                      <a:pt x="6" y="85"/>
                      <a:pt x="0" y="107"/>
                    </a:cubicBezTo>
                    <a:lnTo>
                      <a:pt x="9" y="107"/>
                    </a:lnTo>
                    <a:cubicBezTo>
                      <a:pt x="9" y="86"/>
                      <a:pt x="12" y="65"/>
                      <a:pt x="18"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
              <p:cNvSpPr/>
              <p:nvPr/>
            </p:nvSpPr>
            <p:spPr>
              <a:xfrm>
                <a:off x="5178975" y="1932000"/>
                <a:ext cx="2475" cy="4250"/>
              </a:xfrm>
              <a:custGeom>
                <a:avLst/>
                <a:gdLst/>
                <a:ahLst/>
                <a:cxnLst/>
                <a:rect l="l" t="t" r="r" b="b"/>
                <a:pathLst>
                  <a:path w="99" h="170" extrusionOk="0">
                    <a:moveTo>
                      <a:pt x="1" y="1"/>
                    </a:moveTo>
                    <a:lnTo>
                      <a:pt x="10" y="19"/>
                    </a:lnTo>
                    <a:cubicBezTo>
                      <a:pt x="28" y="36"/>
                      <a:pt x="36" y="54"/>
                      <a:pt x="54" y="72"/>
                    </a:cubicBezTo>
                    <a:cubicBezTo>
                      <a:pt x="45" y="54"/>
                      <a:pt x="28" y="36"/>
                      <a:pt x="19" y="19"/>
                    </a:cubicBezTo>
                    <a:cubicBezTo>
                      <a:pt x="10" y="10"/>
                      <a:pt x="10" y="10"/>
                      <a:pt x="1" y="1"/>
                    </a:cubicBezTo>
                    <a:close/>
                    <a:moveTo>
                      <a:pt x="54" y="72"/>
                    </a:moveTo>
                    <a:lnTo>
                      <a:pt x="54" y="72"/>
                    </a:lnTo>
                    <a:cubicBezTo>
                      <a:pt x="63" y="90"/>
                      <a:pt x="72" y="116"/>
                      <a:pt x="81" y="134"/>
                    </a:cubicBezTo>
                    <a:cubicBezTo>
                      <a:pt x="90" y="152"/>
                      <a:pt x="90" y="152"/>
                      <a:pt x="90" y="161"/>
                    </a:cubicBezTo>
                    <a:cubicBezTo>
                      <a:pt x="90" y="170"/>
                      <a:pt x="99" y="170"/>
                      <a:pt x="99" y="170"/>
                    </a:cubicBezTo>
                    <a:lnTo>
                      <a:pt x="99" y="161"/>
                    </a:lnTo>
                    <a:cubicBezTo>
                      <a:pt x="99" y="152"/>
                      <a:pt x="90" y="143"/>
                      <a:pt x="90" y="125"/>
                    </a:cubicBezTo>
                    <a:cubicBezTo>
                      <a:pt x="81" y="107"/>
                      <a:pt x="63" y="90"/>
                      <a:pt x="54"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
              <p:cNvSpPr/>
              <p:nvPr/>
            </p:nvSpPr>
            <p:spPr>
              <a:xfrm>
                <a:off x="5182100" y="1932900"/>
                <a:ext cx="250" cy="3350"/>
              </a:xfrm>
              <a:custGeom>
                <a:avLst/>
                <a:gdLst/>
                <a:ahLst/>
                <a:cxnLst/>
                <a:rect l="l" t="t" r="r" b="b"/>
                <a:pathLst>
                  <a:path w="10" h="134" extrusionOk="0">
                    <a:moveTo>
                      <a:pt x="9" y="0"/>
                    </a:moveTo>
                    <a:lnTo>
                      <a:pt x="9" y="0"/>
                    </a:lnTo>
                    <a:lnTo>
                      <a:pt x="9" y="0"/>
                    </a:lnTo>
                    <a:lnTo>
                      <a:pt x="9" y="0"/>
                    </a:lnTo>
                    <a:cubicBezTo>
                      <a:pt x="9" y="0"/>
                      <a:pt x="9" y="9"/>
                      <a:pt x="9" y="9"/>
                    </a:cubicBezTo>
                    <a:lnTo>
                      <a:pt x="9" y="9"/>
                    </a:lnTo>
                    <a:lnTo>
                      <a:pt x="9" y="9"/>
                    </a:lnTo>
                    <a:lnTo>
                      <a:pt x="9" y="9"/>
                    </a:lnTo>
                    <a:cubicBezTo>
                      <a:pt x="9" y="9"/>
                      <a:pt x="9" y="18"/>
                      <a:pt x="9" y="18"/>
                    </a:cubicBezTo>
                    <a:cubicBezTo>
                      <a:pt x="9" y="36"/>
                      <a:pt x="9" y="54"/>
                      <a:pt x="0" y="63"/>
                    </a:cubicBezTo>
                    <a:cubicBezTo>
                      <a:pt x="0" y="80"/>
                      <a:pt x="0" y="98"/>
                      <a:pt x="0" y="107"/>
                    </a:cubicBezTo>
                    <a:lnTo>
                      <a:pt x="0" y="134"/>
                    </a:lnTo>
                    <a:lnTo>
                      <a:pt x="0" y="134"/>
                    </a:lnTo>
                    <a:lnTo>
                      <a:pt x="0" y="134"/>
                    </a:lnTo>
                    <a:lnTo>
                      <a:pt x="0" y="107"/>
                    </a:lnTo>
                    <a:lnTo>
                      <a:pt x="0" y="63"/>
                    </a:lnTo>
                    <a:cubicBezTo>
                      <a:pt x="9" y="54"/>
                      <a:pt x="9" y="36"/>
                      <a:pt x="9" y="18"/>
                    </a:cubicBezTo>
                    <a:cubicBezTo>
                      <a:pt x="9" y="18"/>
                      <a:pt x="9" y="9"/>
                      <a:pt x="9" y="9"/>
                    </a:cubicBezTo>
                    <a:lnTo>
                      <a:pt x="9" y="9"/>
                    </a:lnTo>
                    <a:cubicBezTo>
                      <a:pt x="9" y="9"/>
                      <a:pt x="9" y="9"/>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
              <p:cNvSpPr/>
              <p:nvPr/>
            </p:nvSpPr>
            <p:spPr>
              <a:xfrm>
                <a:off x="5182550" y="1933775"/>
                <a:ext cx="3125" cy="2475"/>
              </a:xfrm>
              <a:custGeom>
                <a:avLst/>
                <a:gdLst/>
                <a:ahLst/>
                <a:cxnLst/>
                <a:rect l="l" t="t" r="r" b="b"/>
                <a:pathLst>
                  <a:path w="125" h="99" extrusionOk="0">
                    <a:moveTo>
                      <a:pt x="116" y="1"/>
                    </a:moveTo>
                    <a:cubicBezTo>
                      <a:pt x="116" y="10"/>
                      <a:pt x="124" y="10"/>
                      <a:pt x="124" y="10"/>
                    </a:cubicBezTo>
                    <a:lnTo>
                      <a:pt x="124" y="1"/>
                    </a:lnTo>
                    <a:close/>
                    <a:moveTo>
                      <a:pt x="107" y="19"/>
                    </a:moveTo>
                    <a:lnTo>
                      <a:pt x="62" y="45"/>
                    </a:lnTo>
                    <a:cubicBezTo>
                      <a:pt x="80" y="36"/>
                      <a:pt x="98" y="28"/>
                      <a:pt x="107" y="19"/>
                    </a:cubicBezTo>
                    <a:close/>
                    <a:moveTo>
                      <a:pt x="62" y="45"/>
                    </a:moveTo>
                    <a:lnTo>
                      <a:pt x="18" y="72"/>
                    </a:lnTo>
                    <a:lnTo>
                      <a:pt x="0" y="90"/>
                    </a:lnTo>
                    <a:lnTo>
                      <a:pt x="0" y="99"/>
                    </a:lnTo>
                    <a:lnTo>
                      <a:pt x="9" y="99"/>
                    </a:lnTo>
                    <a:lnTo>
                      <a:pt x="27" y="81"/>
                    </a:lnTo>
                    <a:cubicBezTo>
                      <a:pt x="36" y="72"/>
                      <a:pt x="53" y="54"/>
                      <a:pt x="62"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
              <p:cNvSpPr/>
              <p:nvPr/>
            </p:nvSpPr>
            <p:spPr>
              <a:xfrm>
                <a:off x="5182325" y="1937125"/>
                <a:ext cx="4025" cy="2450"/>
              </a:xfrm>
              <a:custGeom>
                <a:avLst/>
                <a:gdLst/>
                <a:ahLst/>
                <a:cxnLst/>
                <a:rect l="l" t="t" r="r" b="b"/>
                <a:pathLst>
                  <a:path w="161" h="98" extrusionOk="0">
                    <a:moveTo>
                      <a:pt x="0" y="0"/>
                    </a:moveTo>
                    <a:lnTo>
                      <a:pt x="0" y="9"/>
                    </a:lnTo>
                    <a:lnTo>
                      <a:pt x="9" y="18"/>
                    </a:lnTo>
                    <a:lnTo>
                      <a:pt x="18" y="36"/>
                    </a:lnTo>
                    <a:cubicBezTo>
                      <a:pt x="36" y="45"/>
                      <a:pt x="62" y="53"/>
                      <a:pt x="80" y="62"/>
                    </a:cubicBezTo>
                    <a:cubicBezTo>
                      <a:pt x="98" y="71"/>
                      <a:pt x="116" y="80"/>
                      <a:pt x="142" y="89"/>
                    </a:cubicBezTo>
                    <a:lnTo>
                      <a:pt x="160" y="98"/>
                    </a:lnTo>
                    <a:cubicBezTo>
                      <a:pt x="160" y="89"/>
                      <a:pt x="160" y="89"/>
                      <a:pt x="160" y="89"/>
                    </a:cubicBezTo>
                    <a:lnTo>
                      <a:pt x="142" y="80"/>
                    </a:lnTo>
                    <a:cubicBezTo>
                      <a:pt x="116" y="71"/>
                      <a:pt x="98" y="71"/>
                      <a:pt x="80" y="53"/>
                    </a:cubicBezTo>
                    <a:cubicBezTo>
                      <a:pt x="62" y="45"/>
                      <a:pt x="45" y="36"/>
                      <a:pt x="27" y="27"/>
                    </a:cubicBezTo>
                    <a:lnTo>
                      <a:pt x="9" y="9"/>
                    </a:lnTo>
                    <a:lnTo>
                      <a:pt x="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
              <p:cNvSpPr/>
              <p:nvPr/>
            </p:nvSpPr>
            <p:spPr>
              <a:xfrm>
                <a:off x="5182100" y="1936900"/>
                <a:ext cx="2675" cy="1125"/>
              </a:xfrm>
              <a:custGeom>
                <a:avLst/>
                <a:gdLst/>
                <a:ahLst/>
                <a:cxnLst/>
                <a:rect l="l" t="t" r="r" b="b"/>
                <a:pathLst>
                  <a:path w="107" h="45" extrusionOk="0">
                    <a:moveTo>
                      <a:pt x="0" y="0"/>
                    </a:moveTo>
                    <a:lnTo>
                      <a:pt x="0" y="9"/>
                    </a:lnTo>
                    <a:cubicBezTo>
                      <a:pt x="36" y="27"/>
                      <a:pt x="62" y="36"/>
                      <a:pt x="98" y="45"/>
                    </a:cubicBezTo>
                    <a:lnTo>
                      <a:pt x="107" y="45"/>
                    </a:lnTo>
                    <a:cubicBezTo>
                      <a:pt x="71" y="36"/>
                      <a:pt x="36" y="18"/>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
              <p:cNvSpPr/>
              <p:nvPr/>
            </p:nvSpPr>
            <p:spPr>
              <a:xfrm>
                <a:off x="5182550" y="1936675"/>
                <a:ext cx="5775" cy="475"/>
              </a:xfrm>
              <a:custGeom>
                <a:avLst/>
                <a:gdLst/>
                <a:ahLst/>
                <a:cxnLst/>
                <a:rect l="l" t="t" r="r" b="b"/>
                <a:pathLst>
                  <a:path w="231" h="19" extrusionOk="0">
                    <a:moveTo>
                      <a:pt x="231" y="0"/>
                    </a:moveTo>
                    <a:cubicBezTo>
                      <a:pt x="222" y="0"/>
                      <a:pt x="213" y="0"/>
                      <a:pt x="204" y="9"/>
                    </a:cubicBezTo>
                    <a:lnTo>
                      <a:pt x="231" y="9"/>
                    </a:lnTo>
                    <a:lnTo>
                      <a:pt x="231" y="0"/>
                    </a:lnTo>
                    <a:close/>
                    <a:moveTo>
                      <a:pt x="2" y="5"/>
                    </a:moveTo>
                    <a:cubicBezTo>
                      <a:pt x="1" y="5"/>
                      <a:pt x="0" y="6"/>
                      <a:pt x="0" y="9"/>
                    </a:cubicBezTo>
                    <a:cubicBezTo>
                      <a:pt x="0" y="18"/>
                      <a:pt x="9" y="18"/>
                      <a:pt x="9" y="18"/>
                    </a:cubicBezTo>
                    <a:lnTo>
                      <a:pt x="124" y="18"/>
                    </a:lnTo>
                    <a:cubicBezTo>
                      <a:pt x="98" y="18"/>
                      <a:pt x="71" y="9"/>
                      <a:pt x="44" y="9"/>
                    </a:cubicBezTo>
                    <a:lnTo>
                      <a:pt x="9" y="9"/>
                    </a:lnTo>
                    <a:cubicBezTo>
                      <a:pt x="9" y="9"/>
                      <a:pt x="5" y="5"/>
                      <a:pt x="2" y="5"/>
                    </a:cubicBezTo>
                    <a:close/>
                    <a:moveTo>
                      <a:pt x="204" y="9"/>
                    </a:moveTo>
                    <a:cubicBezTo>
                      <a:pt x="178" y="9"/>
                      <a:pt x="151" y="9"/>
                      <a:pt x="124" y="18"/>
                    </a:cubicBezTo>
                    <a:cubicBezTo>
                      <a:pt x="151" y="18"/>
                      <a:pt x="178" y="9"/>
                      <a:pt x="204"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
              <p:cNvSpPr/>
              <p:nvPr/>
            </p:nvSpPr>
            <p:spPr>
              <a:xfrm>
                <a:off x="5181425" y="1938000"/>
                <a:ext cx="925" cy="2025"/>
              </a:xfrm>
              <a:custGeom>
                <a:avLst/>
                <a:gdLst/>
                <a:ahLst/>
                <a:cxnLst/>
                <a:rect l="l" t="t" r="r" b="b"/>
                <a:pathLst>
                  <a:path w="37" h="81" extrusionOk="0">
                    <a:moveTo>
                      <a:pt x="10" y="1"/>
                    </a:moveTo>
                    <a:cubicBezTo>
                      <a:pt x="1" y="27"/>
                      <a:pt x="10" y="54"/>
                      <a:pt x="18" y="72"/>
                    </a:cubicBezTo>
                    <a:lnTo>
                      <a:pt x="22" y="72"/>
                    </a:lnTo>
                    <a:cubicBezTo>
                      <a:pt x="10" y="48"/>
                      <a:pt x="10" y="24"/>
                      <a:pt x="10" y="1"/>
                    </a:cubicBezTo>
                    <a:close/>
                    <a:moveTo>
                      <a:pt x="22" y="72"/>
                    </a:moveTo>
                    <a:cubicBezTo>
                      <a:pt x="24" y="75"/>
                      <a:pt x="25" y="78"/>
                      <a:pt x="27" y="81"/>
                    </a:cubicBezTo>
                    <a:lnTo>
                      <a:pt x="36" y="81"/>
                    </a:lnTo>
                    <a:lnTo>
                      <a:pt x="36" y="7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
              <p:cNvSpPr/>
              <p:nvPr/>
            </p:nvSpPr>
            <p:spPr>
              <a:xfrm>
                <a:off x="5180550" y="1935125"/>
                <a:ext cx="1125" cy="1125"/>
              </a:xfrm>
              <a:custGeom>
                <a:avLst/>
                <a:gdLst/>
                <a:ahLst/>
                <a:cxnLst/>
                <a:rect l="l" t="t" r="r" b="b"/>
                <a:pathLst>
                  <a:path w="45" h="45" extrusionOk="0">
                    <a:moveTo>
                      <a:pt x="0" y="0"/>
                    </a:moveTo>
                    <a:lnTo>
                      <a:pt x="0" y="0"/>
                    </a:lnTo>
                    <a:cubicBezTo>
                      <a:pt x="9" y="18"/>
                      <a:pt x="27" y="36"/>
                      <a:pt x="45" y="45"/>
                    </a:cubicBezTo>
                    <a:cubicBezTo>
                      <a:pt x="27" y="27"/>
                      <a:pt x="9" y="1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
              <p:cNvSpPr/>
              <p:nvPr/>
            </p:nvSpPr>
            <p:spPr>
              <a:xfrm>
                <a:off x="5179200" y="1936000"/>
                <a:ext cx="1800" cy="700"/>
              </a:xfrm>
              <a:custGeom>
                <a:avLst/>
                <a:gdLst/>
                <a:ahLst/>
                <a:cxnLst/>
                <a:rect l="l" t="t" r="r" b="b"/>
                <a:pathLst>
                  <a:path w="72" h="28" extrusionOk="0">
                    <a:moveTo>
                      <a:pt x="1" y="1"/>
                    </a:moveTo>
                    <a:cubicBezTo>
                      <a:pt x="10" y="1"/>
                      <a:pt x="27" y="1"/>
                      <a:pt x="36" y="10"/>
                    </a:cubicBezTo>
                    <a:cubicBezTo>
                      <a:pt x="54" y="10"/>
                      <a:pt x="63" y="18"/>
                      <a:pt x="72" y="27"/>
                    </a:cubicBezTo>
                    <a:lnTo>
                      <a:pt x="72" y="18"/>
                    </a:lnTo>
                    <a:cubicBezTo>
                      <a:pt x="63" y="10"/>
                      <a:pt x="54" y="1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
              <p:cNvSpPr/>
              <p:nvPr/>
            </p:nvSpPr>
            <p:spPr>
              <a:xfrm>
                <a:off x="5181875" y="1938000"/>
                <a:ext cx="700" cy="1150"/>
              </a:xfrm>
              <a:custGeom>
                <a:avLst/>
                <a:gdLst/>
                <a:ahLst/>
                <a:cxnLst/>
                <a:rect l="l" t="t" r="r" b="b"/>
                <a:pathLst>
                  <a:path w="28" h="46" extrusionOk="0">
                    <a:moveTo>
                      <a:pt x="0" y="1"/>
                    </a:moveTo>
                    <a:lnTo>
                      <a:pt x="0" y="1"/>
                    </a:lnTo>
                    <a:cubicBezTo>
                      <a:pt x="0" y="18"/>
                      <a:pt x="9" y="27"/>
                      <a:pt x="18" y="36"/>
                    </a:cubicBezTo>
                    <a:cubicBezTo>
                      <a:pt x="9" y="27"/>
                      <a:pt x="9" y="18"/>
                      <a:pt x="0" y="1"/>
                    </a:cubicBezTo>
                    <a:close/>
                    <a:moveTo>
                      <a:pt x="18" y="36"/>
                    </a:moveTo>
                    <a:lnTo>
                      <a:pt x="18" y="45"/>
                    </a:lnTo>
                    <a:lnTo>
                      <a:pt x="27" y="45"/>
                    </a:lnTo>
                    <a:lnTo>
                      <a:pt x="27"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
              <p:cNvSpPr/>
              <p:nvPr/>
            </p:nvSpPr>
            <p:spPr>
              <a:xfrm>
                <a:off x="5182325" y="1934450"/>
                <a:ext cx="675" cy="1575"/>
              </a:xfrm>
              <a:custGeom>
                <a:avLst/>
                <a:gdLst/>
                <a:ahLst/>
                <a:cxnLst/>
                <a:rect l="l" t="t" r="r" b="b"/>
                <a:pathLst>
                  <a:path w="27" h="63" extrusionOk="0">
                    <a:moveTo>
                      <a:pt x="18" y="1"/>
                    </a:moveTo>
                    <a:lnTo>
                      <a:pt x="27" y="9"/>
                    </a:lnTo>
                    <a:lnTo>
                      <a:pt x="27" y="1"/>
                    </a:lnTo>
                    <a:close/>
                    <a:moveTo>
                      <a:pt x="27" y="9"/>
                    </a:moveTo>
                    <a:cubicBezTo>
                      <a:pt x="9" y="18"/>
                      <a:pt x="9" y="45"/>
                      <a:pt x="0" y="63"/>
                    </a:cubicBezTo>
                    <a:cubicBezTo>
                      <a:pt x="9" y="45"/>
                      <a:pt x="18" y="18"/>
                      <a:pt x="27"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
              <p:cNvSpPr/>
              <p:nvPr/>
            </p:nvSpPr>
            <p:spPr>
              <a:xfrm>
                <a:off x="5182325" y="1936275"/>
                <a:ext cx="1350" cy="200"/>
              </a:xfrm>
              <a:custGeom>
                <a:avLst/>
                <a:gdLst/>
                <a:ahLst/>
                <a:cxnLst/>
                <a:rect l="l" t="t" r="r" b="b"/>
                <a:pathLst>
                  <a:path w="54" h="8" extrusionOk="0">
                    <a:moveTo>
                      <a:pt x="27" y="1"/>
                    </a:moveTo>
                    <a:cubicBezTo>
                      <a:pt x="18" y="1"/>
                      <a:pt x="9" y="3"/>
                      <a:pt x="0" y="7"/>
                    </a:cubicBezTo>
                    <a:lnTo>
                      <a:pt x="53" y="7"/>
                    </a:lnTo>
                    <a:cubicBezTo>
                      <a:pt x="45" y="3"/>
                      <a:pt x="36"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
              <p:cNvSpPr/>
              <p:nvPr/>
            </p:nvSpPr>
            <p:spPr>
              <a:xfrm>
                <a:off x="5182550" y="1936800"/>
                <a:ext cx="7125" cy="775"/>
              </a:xfrm>
              <a:custGeom>
                <a:avLst/>
                <a:gdLst/>
                <a:ahLst/>
                <a:cxnLst/>
                <a:rect l="l" t="t" r="r" b="b"/>
                <a:pathLst>
                  <a:path w="285" h="31" extrusionOk="0">
                    <a:moveTo>
                      <a:pt x="3" y="0"/>
                    </a:moveTo>
                    <a:cubicBezTo>
                      <a:pt x="1" y="0"/>
                      <a:pt x="0" y="1"/>
                      <a:pt x="0" y="4"/>
                    </a:cubicBezTo>
                    <a:lnTo>
                      <a:pt x="18" y="4"/>
                    </a:lnTo>
                    <a:cubicBezTo>
                      <a:pt x="12" y="4"/>
                      <a:pt x="6" y="0"/>
                      <a:pt x="3" y="0"/>
                    </a:cubicBezTo>
                    <a:close/>
                    <a:moveTo>
                      <a:pt x="53" y="13"/>
                    </a:moveTo>
                    <a:cubicBezTo>
                      <a:pt x="89" y="22"/>
                      <a:pt x="116" y="31"/>
                      <a:pt x="151" y="31"/>
                    </a:cubicBezTo>
                    <a:lnTo>
                      <a:pt x="284" y="31"/>
                    </a:lnTo>
                    <a:lnTo>
                      <a:pt x="284" y="22"/>
                    </a:lnTo>
                    <a:lnTo>
                      <a:pt x="151" y="22"/>
                    </a:lnTo>
                    <a:cubicBezTo>
                      <a:pt x="116" y="22"/>
                      <a:pt x="89" y="13"/>
                      <a:pt x="5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
              <p:cNvSpPr/>
              <p:nvPr/>
            </p:nvSpPr>
            <p:spPr>
              <a:xfrm>
                <a:off x="5181425" y="1938450"/>
                <a:ext cx="1800" cy="4900"/>
              </a:xfrm>
              <a:custGeom>
                <a:avLst/>
                <a:gdLst/>
                <a:ahLst/>
                <a:cxnLst/>
                <a:rect l="l" t="t" r="r" b="b"/>
                <a:pathLst>
                  <a:path w="72" h="196" extrusionOk="0">
                    <a:moveTo>
                      <a:pt x="1" y="1"/>
                    </a:moveTo>
                    <a:cubicBezTo>
                      <a:pt x="1" y="36"/>
                      <a:pt x="10" y="63"/>
                      <a:pt x="18" y="89"/>
                    </a:cubicBezTo>
                    <a:cubicBezTo>
                      <a:pt x="10" y="63"/>
                      <a:pt x="1" y="27"/>
                      <a:pt x="1" y="1"/>
                    </a:cubicBezTo>
                    <a:close/>
                    <a:moveTo>
                      <a:pt x="18" y="89"/>
                    </a:moveTo>
                    <a:cubicBezTo>
                      <a:pt x="18" y="99"/>
                      <a:pt x="21" y="106"/>
                      <a:pt x="25" y="113"/>
                    </a:cubicBezTo>
                    <a:lnTo>
                      <a:pt x="25" y="113"/>
                    </a:lnTo>
                    <a:cubicBezTo>
                      <a:pt x="22" y="105"/>
                      <a:pt x="18" y="95"/>
                      <a:pt x="18" y="89"/>
                    </a:cubicBezTo>
                    <a:close/>
                    <a:moveTo>
                      <a:pt x="25" y="113"/>
                    </a:moveTo>
                    <a:cubicBezTo>
                      <a:pt x="26" y="118"/>
                      <a:pt x="27" y="122"/>
                      <a:pt x="27" y="125"/>
                    </a:cubicBezTo>
                    <a:lnTo>
                      <a:pt x="45" y="160"/>
                    </a:lnTo>
                    <a:cubicBezTo>
                      <a:pt x="45" y="178"/>
                      <a:pt x="63" y="187"/>
                      <a:pt x="63" y="187"/>
                    </a:cubicBezTo>
                    <a:cubicBezTo>
                      <a:pt x="63" y="187"/>
                      <a:pt x="72" y="196"/>
                      <a:pt x="72" y="196"/>
                    </a:cubicBezTo>
                    <a:lnTo>
                      <a:pt x="54" y="169"/>
                    </a:lnTo>
                    <a:cubicBezTo>
                      <a:pt x="45" y="160"/>
                      <a:pt x="36" y="143"/>
                      <a:pt x="36" y="134"/>
                    </a:cubicBezTo>
                    <a:cubicBezTo>
                      <a:pt x="32" y="126"/>
                      <a:pt x="28" y="119"/>
                      <a:pt x="25" y="1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13"/>
            <p:cNvGrpSpPr/>
            <p:nvPr/>
          </p:nvGrpSpPr>
          <p:grpSpPr>
            <a:xfrm>
              <a:off x="1554885" y="2128696"/>
              <a:ext cx="121250" cy="128096"/>
              <a:chOff x="5232050" y="1464350"/>
              <a:chExt cx="30525" cy="32250"/>
            </a:xfrm>
          </p:grpSpPr>
          <p:sp>
            <p:nvSpPr>
              <p:cNvPr id="7095" name="Google Shape;7095;p13"/>
              <p:cNvSpPr/>
              <p:nvPr/>
            </p:nvSpPr>
            <p:spPr>
              <a:xfrm>
                <a:off x="5232050" y="1464350"/>
                <a:ext cx="30525" cy="32250"/>
              </a:xfrm>
              <a:custGeom>
                <a:avLst/>
                <a:gdLst/>
                <a:ahLst/>
                <a:cxnLst/>
                <a:rect l="l" t="t" r="r" b="b"/>
                <a:pathLst>
                  <a:path w="774" h="818" extrusionOk="0">
                    <a:moveTo>
                      <a:pt x="294" y="1"/>
                    </a:moveTo>
                    <a:cubicBezTo>
                      <a:pt x="285" y="10"/>
                      <a:pt x="276" y="10"/>
                      <a:pt x="276" y="10"/>
                    </a:cubicBezTo>
                    <a:cubicBezTo>
                      <a:pt x="267" y="10"/>
                      <a:pt x="258" y="19"/>
                      <a:pt x="249" y="19"/>
                    </a:cubicBezTo>
                    <a:cubicBezTo>
                      <a:pt x="223" y="36"/>
                      <a:pt x="214" y="63"/>
                      <a:pt x="214" y="99"/>
                    </a:cubicBezTo>
                    <a:lnTo>
                      <a:pt x="214" y="143"/>
                    </a:lnTo>
                    <a:cubicBezTo>
                      <a:pt x="214" y="187"/>
                      <a:pt x="223" y="223"/>
                      <a:pt x="249" y="250"/>
                    </a:cubicBezTo>
                    <a:lnTo>
                      <a:pt x="276" y="285"/>
                    </a:lnTo>
                    <a:cubicBezTo>
                      <a:pt x="289" y="298"/>
                      <a:pt x="302" y="306"/>
                      <a:pt x="315" y="306"/>
                    </a:cubicBezTo>
                    <a:cubicBezTo>
                      <a:pt x="320" y="306"/>
                      <a:pt x="325" y="305"/>
                      <a:pt x="329" y="303"/>
                    </a:cubicBezTo>
                    <a:cubicBezTo>
                      <a:pt x="338" y="303"/>
                      <a:pt x="356" y="312"/>
                      <a:pt x="356" y="321"/>
                    </a:cubicBezTo>
                    <a:lnTo>
                      <a:pt x="374" y="329"/>
                    </a:lnTo>
                    <a:cubicBezTo>
                      <a:pt x="374" y="338"/>
                      <a:pt x="374" y="347"/>
                      <a:pt x="374" y="356"/>
                    </a:cubicBezTo>
                    <a:lnTo>
                      <a:pt x="356" y="374"/>
                    </a:lnTo>
                    <a:cubicBezTo>
                      <a:pt x="356" y="374"/>
                      <a:pt x="352" y="378"/>
                      <a:pt x="347" y="378"/>
                    </a:cubicBezTo>
                    <a:cubicBezTo>
                      <a:pt x="344" y="378"/>
                      <a:pt x="341" y="377"/>
                      <a:pt x="338" y="374"/>
                    </a:cubicBezTo>
                    <a:lnTo>
                      <a:pt x="320" y="374"/>
                    </a:lnTo>
                    <a:cubicBezTo>
                      <a:pt x="312" y="365"/>
                      <a:pt x="303" y="356"/>
                      <a:pt x="303" y="347"/>
                    </a:cubicBezTo>
                    <a:cubicBezTo>
                      <a:pt x="303" y="321"/>
                      <a:pt x="285" y="312"/>
                      <a:pt x="267" y="303"/>
                    </a:cubicBezTo>
                    <a:lnTo>
                      <a:pt x="223" y="285"/>
                    </a:lnTo>
                    <a:cubicBezTo>
                      <a:pt x="205" y="276"/>
                      <a:pt x="185" y="272"/>
                      <a:pt x="165" y="272"/>
                    </a:cubicBezTo>
                    <a:cubicBezTo>
                      <a:pt x="145" y="272"/>
                      <a:pt x="125" y="276"/>
                      <a:pt x="107" y="285"/>
                    </a:cubicBezTo>
                    <a:lnTo>
                      <a:pt x="63" y="303"/>
                    </a:lnTo>
                    <a:cubicBezTo>
                      <a:pt x="36" y="312"/>
                      <a:pt x="10" y="329"/>
                      <a:pt x="1" y="365"/>
                    </a:cubicBezTo>
                    <a:lnTo>
                      <a:pt x="1" y="374"/>
                    </a:lnTo>
                    <a:cubicBezTo>
                      <a:pt x="1" y="374"/>
                      <a:pt x="1" y="383"/>
                      <a:pt x="1" y="392"/>
                    </a:cubicBezTo>
                    <a:cubicBezTo>
                      <a:pt x="1" y="401"/>
                      <a:pt x="1" y="409"/>
                      <a:pt x="1" y="418"/>
                    </a:cubicBezTo>
                    <a:lnTo>
                      <a:pt x="1" y="427"/>
                    </a:lnTo>
                    <a:cubicBezTo>
                      <a:pt x="10" y="454"/>
                      <a:pt x="27" y="480"/>
                      <a:pt x="54" y="498"/>
                    </a:cubicBezTo>
                    <a:lnTo>
                      <a:pt x="98" y="516"/>
                    </a:lnTo>
                    <a:cubicBezTo>
                      <a:pt x="119" y="526"/>
                      <a:pt x="140" y="531"/>
                      <a:pt x="161" y="531"/>
                    </a:cubicBezTo>
                    <a:cubicBezTo>
                      <a:pt x="176" y="531"/>
                      <a:pt x="190" y="529"/>
                      <a:pt x="205" y="525"/>
                    </a:cubicBezTo>
                    <a:lnTo>
                      <a:pt x="258" y="516"/>
                    </a:lnTo>
                    <a:cubicBezTo>
                      <a:pt x="276" y="507"/>
                      <a:pt x="294" y="498"/>
                      <a:pt x="294" y="480"/>
                    </a:cubicBezTo>
                    <a:cubicBezTo>
                      <a:pt x="303" y="463"/>
                      <a:pt x="312" y="463"/>
                      <a:pt x="320" y="454"/>
                    </a:cubicBezTo>
                    <a:lnTo>
                      <a:pt x="338" y="454"/>
                    </a:lnTo>
                    <a:cubicBezTo>
                      <a:pt x="347" y="454"/>
                      <a:pt x="356" y="454"/>
                      <a:pt x="356" y="463"/>
                    </a:cubicBezTo>
                    <a:cubicBezTo>
                      <a:pt x="365" y="472"/>
                      <a:pt x="365" y="472"/>
                      <a:pt x="356" y="480"/>
                    </a:cubicBezTo>
                    <a:lnTo>
                      <a:pt x="347" y="498"/>
                    </a:lnTo>
                    <a:cubicBezTo>
                      <a:pt x="341" y="505"/>
                      <a:pt x="334" y="511"/>
                      <a:pt x="328" y="511"/>
                    </a:cubicBezTo>
                    <a:cubicBezTo>
                      <a:pt x="326" y="511"/>
                      <a:pt x="323" y="510"/>
                      <a:pt x="320" y="507"/>
                    </a:cubicBezTo>
                    <a:cubicBezTo>
                      <a:pt x="294" y="507"/>
                      <a:pt x="276" y="516"/>
                      <a:pt x="267" y="534"/>
                    </a:cubicBezTo>
                    <a:lnTo>
                      <a:pt x="240" y="578"/>
                    </a:lnTo>
                    <a:cubicBezTo>
                      <a:pt x="214" y="605"/>
                      <a:pt x="205" y="640"/>
                      <a:pt x="205" y="676"/>
                    </a:cubicBezTo>
                    <a:lnTo>
                      <a:pt x="205" y="729"/>
                    </a:lnTo>
                    <a:cubicBezTo>
                      <a:pt x="205" y="756"/>
                      <a:pt x="223" y="782"/>
                      <a:pt x="249" y="800"/>
                    </a:cubicBezTo>
                    <a:lnTo>
                      <a:pt x="258" y="800"/>
                    </a:lnTo>
                    <a:cubicBezTo>
                      <a:pt x="267" y="809"/>
                      <a:pt x="276" y="809"/>
                      <a:pt x="285" y="809"/>
                    </a:cubicBezTo>
                    <a:cubicBezTo>
                      <a:pt x="285" y="818"/>
                      <a:pt x="294" y="818"/>
                      <a:pt x="303" y="818"/>
                    </a:cubicBezTo>
                    <a:cubicBezTo>
                      <a:pt x="329" y="818"/>
                      <a:pt x="365" y="809"/>
                      <a:pt x="383" y="782"/>
                    </a:cubicBezTo>
                    <a:lnTo>
                      <a:pt x="409" y="747"/>
                    </a:lnTo>
                    <a:cubicBezTo>
                      <a:pt x="436" y="720"/>
                      <a:pt x="454" y="685"/>
                      <a:pt x="454" y="649"/>
                    </a:cubicBezTo>
                    <a:lnTo>
                      <a:pt x="454" y="596"/>
                    </a:lnTo>
                    <a:cubicBezTo>
                      <a:pt x="454" y="578"/>
                      <a:pt x="445" y="560"/>
                      <a:pt x="427" y="552"/>
                    </a:cubicBezTo>
                    <a:cubicBezTo>
                      <a:pt x="418" y="543"/>
                      <a:pt x="409" y="534"/>
                      <a:pt x="409" y="516"/>
                    </a:cubicBezTo>
                    <a:lnTo>
                      <a:pt x="409" y="498"/>
                    </a:lnTo>
                    <a:cubicBezTo>
                      <a:pt x="409" y="489"/>
                      <a:pt x="409" y="489"/>
                      <a:pt x="418" y="480"/>
                    </a:cubicBezTo>
                    <a:lnTo>
                      <a:pt x="427" y="480"/>
                    </a:lnTo>
                    <a:cubicBezTo>
                      <a:pt x="431" y="476"/>
                      <a:pt x="436" y="474"/>
                      <a:pt x="440" y="474"/>
                    </a:cubicBezTo>
                    <a:cubicBezTo>
                      <a:pt x="445" y="474"/>
                      <a:pt x="449" y="476"/>
                      <a:pt x="454" y="480"/>
                    </a:cubicBezTo>
                    <a:lnTo>
                      <a:pt x="463" y="489"/>
                    </a:lnTo>
                    <a:cubicBezTo>
                      <a:pt x="463" y="498"/>
                      <a:pt x="463" y="507"/>
                      <a:pt x="463" y="525"/>
                    </a:cubicBezTo>
                    <a:cubicBezTo>
                      <a:pt x="454" y="543"/>
                      <a:pt x="454" y="560"/>
                      <a:pt x="463" y="578"/>
                    </a:cubicBezTo>
                    <a:lnTo>
                      <a:pt x="489" y="623"/>
                    </a:lnTo>
                    <a:cubicBezTo>
                      <a:pt x="507" y="649"/>
                      <a:pt x="542" y="667"/>
                      <a:pt x="578" y="685"/>
                    </a:cubicBezTo>
                    <a:lnTo>
                      <a:pt x="622" y="694"/>
                    </a:lnTo>
                    <a:cubicBezTo>
                      <a:pt x="630" y="696"/>
                      <a:pt x="637" y="697"/>
                      <a:pt x="645" y="697"/>
                    </a:cubicBezTo>
                    <a:cubicBezTo>
                      <a:pt x="667" y="697"/>
                      <a:pt x="692" y="689"/>
                      <a:pt x="711" y="676"/>
                    </a:cubicBezTo>
                    <a:cubicBezTo>
                      <a:pt x="720" y="667"/>
                      <a:pt x="729" y="667"/>
                      <a:pt x="729" y="658"/>
                    </a:cubicBezTo>
                    <a:cubicBezTo>
                      <a:pt x="738" y="649"/>
                      <a:pt x="738" y="649"/>
                      <a:pt x="747" y="640"/>
                    </a:cubicBezTo>
                    <a:lnTo>
                      <a:pt x="747" y="631"/>
                    </a:lnTo>
                    <a:cubicBezTo>
                      <a:pt x="756" y="605"/>
                      <a:pt x="756" y="569"/>
                      <a:pt x="747" y="543"/>
                    </a:cubicBezTo>
                    <a:lnTo>
                      <a:pt x="720" y="507"/>
                    </a:lnTo>
                    <a:cubicBezTo>
                      <a:pt x="702" y="472"/>
                      <a:pt x="676" y="445"/>
                      <a:pt x="640" y="436"/>
                    </a:cubicBezTo>
                    <a:lnTo>
                      <a:pt x="587" y="418"/>
                    </a:lnTo>
                    <a:cubicBezTo>
                      <a:pt x="580" y="415"/>
                      <a:pt x="572" y="412"/>
                      <a:pt x="565" y="412"/>
                    </a:cubicBezTo>
                    <a:cubicBezTo>
                      <a:pt x="554" y="412"/>
                      <a:pt x="544" y="417"/>
                      <a:pt x="534" y="427"/>
                    </a:cubicBezTo>
                    <a:lnTo>
                      <a:pt x="507" y="427"/>
                    </a:lnTo>
                    <a:lnTo>
                      <a:pt x="480" y="418"/>
                    </a:lnTo>
                    <a:cubicBezTo>
                      <a:pt x="480" y="418"/>
                      <a:pt x="471" y="409"/>
                      <a:pt x="471" y="401"/>
                    </a:cubicBezTo>
                    <a:lnTo>
                      <a:pt x="471" y="392"/>
                    </a:lnTo>
                    <a:cubicBezTo>
                      <a:pt x="471" y="383"/>
                      <a:pt x="480" y="374"/>
                      <a:pt x="489" y="374"/>
                    </a:cubicBezTo>
                    <a:lnTo>
                      <a:pt x="507" y="374"/>
                    </a:lnTo>
                    <a:cubicBezTo>
                      <a:pt x="510" y="371"/>
                      <a:pt x="512" y="370"/>
                      <a:pt x="515" y="370"/>
                    </a:cubicBezTo>
                    <a:cubicBezTo>
                      <a:pt x="521" y="370"/>
                      <a:pt x="527" y="377"/>
                      <a:pt x="534" y="383"/>
                    </a:cubicBezTo>
                    <a:cubicBezTo>
                      <a:pt x="546" y="389"/>
                      <a:pt x="559" y="395"/>
                      <a:pt x="571" y="395"/>
                    </a:cubicBezTo>
                    <a:cubicBezTo>
                      <a:pt x="576" y="395"/>
                      <a:pt x="582" y="394"/>
                      <a:pt x="587" y="392"/>
                    </a:cubicBezTo>
                    <a:lnTo>
                      <a:pt x="640" y="374"/>
                    </a:lnTo>
                    <a:cubicBezTo>
                      <a:pt x="676" y="365"/>
                      <a:pt x="702" y="338"/>
                      <a:pt x="720" y="312"/>
                    </a:cubicBezTo>
                    <a:lnTo>
                      <a:pt x="747" y="276"/>
                    </a:lnTo>
                    <a:cubicBezTo>
                      <a:pt x="764" y="250"/>
                      <a:pt x="773" y="214"/>
                      <a:pt x="756" y="187"/>
                    </a:cubicBezTo>
                    <a:lnTo>
                      <a:pt x="756" y="179"/>
                    </a:lnTo>
                    <a:cubicBezTo>
                      <a:pt x="756" y="170"/>
                      <a:pt x="756" y="161"/>
                      <a:pt x="747" y="161"/>
                    </a:cubicBezTo>
                    <a:cubicBezTo>
                      <a:pt x="747" y="152"/>
                      <a:pt x="738" y="143"/>
                      <a:pt x="738" y="143"/>
                    </a:cubicBezTo>
                    <a:cubicBezTo>
                      <a:pt x="718" y="123"/>
                      <a:pt x="693" y="113"/>
                      <a:pt x="670" y="113"/>
                    </a:cubicBezTo>
                    <a:cubicBezTo>
                      <a:pt x="663" y="113"/>
                      <a:pt x="656" y="114"/>
                      <a:pt x="649" y="116"/>
                    </a:cubicBezTo>
                    <a:lnTo>
                      <a:pt x="605" y="125"/>
                    </a:lnTo>
                    <a:cubicBezTo>
                      <a:pt x="569" y="134"/>
                      <a:pt x="534" y="152"/>
                      <a:pt x="507" y="179"/>
                    </a:cubicBezTo>
                    <a:lnTo>
                      <a:pt x="480" y="223"/>
                    </a:lnTo>
                    <a:cubicBezTo>
                      <a:pt x="463" y="241"/>
                      <a:pt x="463" y="258"/>
                      <a:pt x="471" y="276"/>
                    </a:cubicBezTo>
                    <a:cubicBezTo>
                      <a:pt x="480" y="285"/>
                      <a:pt x="480" y="294"/>
                      <a:pt x="471" y="312"/>
                    </a:cubicBezTo>
                    <a:lnTo>
                      <a:pt x="454" y="329"/>
                    </a:lnTo>
                    <a:lnTo>
                      <a:pt x="436" y="329"/>
                    </a:lnTo>
                    <a:cubicBezTo>
                      <a:pt x="427" y="329"/>
                      <a:pt x="427" y="321"/>
                      <a:pt x="427" y="312"/>
                    </a:cubicBezTo>
                    <a:lnTo>
                      <a:pt x="427" y="294"/>
                    </a:lnTo>
                    <a:cubicBezTo>
                      <a:pt x="427" y="285"/>
                      <a:pt x="427" y="267"/>
                      <a:pt x="445" y="267"/>
                    </a:cubicBezTo>
                    <a:cubicBezTo>
                      <a:pt x="454" y="258"/>
                      <a:pt x="463" y="232"/>
                      <a:pt x="463" y="214"/>
                    </a:cubicBezTo>
                    <a:lnTo>
                      <a:pt x="463" y="161"/>
                    </a:lnTo>
                    <a:cubicBezTo>
                      <a:pt x="463" y="125"/>
                      <a:pt x="445" y="90"/>
                      <a:pt x="418" y="63"/>
                    </a:cubicBezTo>
                    <a:lnTo>
                      <a:pt x="383" y="28"/>
                    </a:lnTo>
                    <a:cubicBezTo>
                      <a:pt x="365" y="10"/>
                      <a:pt x="329"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6" name="Google Shape;7096;p13"/>
              <p:cNvGrpSpPr/>
              <p:nvPr/>
            </p:nvGrpSpPr>
            <p:grpSpPr>
              <a:xfrm>
                <a:off x="5240050" y="1472787"/>
                <a:ext cx="20750" cy="17860"/>
                <a:chOff x="5240050" y="1472787"/>
                <a:chExt cx="20750" cy="17860"/>
              </a:xfrm>
            </p:grpSpPr>
            <p:sp>
              <p:nvSpPr>
                <p:cNvPr id="7097" name="Google Shape;7097;p13"/>
                <p:cNvSpPr/>
                <p:nvPr/>
              </p:nvSpPr>
              <p:spPr>
                <a:xfrm>
                  <a:off x="5246760" y="1479056"/>
                  <a:ext cx="3194" cy="3548"/>
                </a:xfrm>
                <a:custGeom>
                  <a:avLst/>
                  <a:gdLst/>
                  <a:ahLst/>
                  <a:cxnLst/>
                  <a:rect l="l" t="t" r="r" b="b"/>
                  <a:pathLst>
                    <a:path w="81" h="90" extrusionOk="0">
                      <a:moveTo>
                        <a:pt x="81" y="10"/>
                      </a:moveTo>
                      <a:cubicBezTo>
                        <a:pt x="81" y="10"/>
                        <a:pt x="81" y="19"/>
                        <a:pt x="81" y="28"/>
                      </a:cubicBezTo>
                      <a:lnTo>
                        <a:pt x="81" y="36"/>
                      </a:lnTo>
                      <a:cubicBezTo>
                        <a:pt x="81" y="45"/>
                        <a:pt x="81" y="45"/>
                        <a:pt x="81" y="54"/>
                      </a:cubicBezTo>
                      <a:cubicBezTo>
                        <a:pt x="81" y="63"/>
                        <a:pt x="81" y="63"/>
                        <a:pt x="72" y="63"/>
                      </a:cubicBezTo>
                      <a:cubicBezTo>
                        <a:pt x="63" y="63"/>
                        <a:pt x="54" y="72"/>
                        <a:pt x="45" y="72"/>
                      </a:cubicBezTo>
                      <a:lnTo>
                        <a:pt x="27" y="81"/>
                      </a:lnTo>
                      <a:lnTo>
                        <a:pt x="27" y="81"/>
                      </a:lnTo>
                      <a:cubicBezTo>
                        <a:pt x="27" y="90"/>
                        <a:pt x="18" y="81"/>
                        <a:pt x="18" y="81"/>
                      </a:cubicBezTo>
                      <a:cubicBezTo>
                        <a:pt x="18" y="72"/>
                        <a:pt x="18" y="72"/>
                        <a:pt x="18" y="72"/>
                      </a:cubicBezTo>
                      <a:lnTo>
                        <a:pt x="18" y="72"/>
                      </a:lnTo>
                      <a:cubicBezTo>
                        <a:pt x="10" y="63"/>
                        <a:pt x="10" y="63"/>
                        <a:pt x="10" y="54"/>
                      </a:cubicBezTo>
                      <a:cubicBezTo>
                        <a:pt x="1" y="54"/>
                        <a:pt x="1" y="45"/>
                        <a:pt x="10" y="45"/>
                      </a:cubicBezTo>
                      <a:cubicBezTo>
                        <a:pt x="10" y="36"/>
                        <a:pt x="18" y="36"/>
                        <a:pt x="18" y="28"/>
                      </a:cubicBezTo>
                      <a:lnTo>
                        <a:pt x="27" y="10"/>
                      </a:lnTo>
                      <a:cubicBezTo>
                        <a:pt x="27" y="10"/>
                        <a:pt x="27" y="1"/>
                        <a:pt x="27" y="1"/>
                      </a:cubicBezTo>
                      <a:lnTo>
                        <a:pt x="27" y="1"/>
                      </a:lnTo>
                      <a:cubicBezTo>
                        <a:pt x="36" y="1"/>
                        <a:pt x="36" y="1"/>
                        <a:pt x="45" y="1"/>
                      </a:cubicBezTo>
                      <a:lnTo>
                        <a:pt x="54" y="1"/>
                      </a:lnTo>
                      <a:cubicBezTo>
                        <a:pt x="54" y="1"/>
                        <a:pt x="63" y="1"/>
                        <a:pt x="72" y="1"/>
                      </a:cubicBezTo>
                      <a:cubicBezTo>
                        <a:pt x="72" y="1"/>
                        <a:pt x="72" y="10"/>
                        <a:pt x="72"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
                <p:cNvSpPr/>
                <p:nvPr/>
              </p:nvSpPr>
              <p:spPr>
                <a:xfrm>
                  <a:off x="5243250" y="1480199"/>
                  <a:ext cx="3904" cy="670"/>
                </a:xfrm>
                <a:custGeom>
                  <a:avLst/>
                  <a:gdLst/>
                  <a:ahLst/>
                  <a:cxnLst/>
                  <a:rect l="l" t="t" r="r" b="b"/>
                  <a:pathLst>
                    <a:path w="99" h="17" extrusionOk="0">
                      <a:moveTo>
                        <a:pt x="54" y="1"/>
                      </a:moveTo>
                      <a:cubicBezTo>
                        <a:pt x="39" y="1"/>
                        <a:pt x="23" y="3"/>
                        <a:pt x="10" y="7"/>
                      </a:cubicBezTo>
                      <a:lnTo>
                        <a:pt x="1" y="7"/>
                      </a:lnTo>
                      <a:cubicBezTo>
                        <a:pt x="36" y="7"/>
                        <a:pt x="63" y="7"/>
                        <a:pt x="99" y="16"/>
                      </a:cubicBezTo>
                      <a:cubicBezTo>
                        <a:pt x="99" y="16"/>
                        <a:pt x="99" y="7"/>
                        <a:pt x="99" y="7"/>
                      </a:cubicBezTo>
                      <a:cubicBezTo>
                        <a:pt x="85" y="3"/>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
                <p:cNvSpPr/>
                <p:nvPr/>
              </p:nvSpPr>
              <p:spPr>
                <a:xfrm>
                  <a:off x="5240050" y="1486600"/>
                  <a:ext cx="1575" cy="900"/>
                </a:xfrm>
                <a:custGeom>
                  <a:avLst/>
                  <a:gdLst/>
                  <a:ahLst/>
                  <a:cxnLst/>
                  <a:rect l="l" t="t" r="r" b="b"/>
                  <a:pathLst>
                    <a:path w="63" h="36" extrusionOk="0">
                      <a:moveTo>
                        <a:pt x="62" y="0"/>
                      </a:moveTo>
                      <a:cubicBezTo>
                        <a:pt x="46" y="0"/>
                        <a:pt x="33" y="4"/>
                        <a:pt x="24" y="10"/>
                      </a:cubicBezTo>
                      <a:lnTo>
                        <a:pt x="24" y="10"/>
                      </a:lnTo>
                      <a:cubicBezTo>
                        <a:pt x="34" y="5"/>
                        <a:pt x="44" y="0"/>
                        <a:pt x="62" y="0"/>
                      </a:cubicBezTo>
                      <a:close/>
                      <a:moveTo>
                        <a:pt x="24" y="10"/>
                      </a:moveTo>
                      <a:cubicBezTo>
                        <a:pt x="19" y="13"/>
                        <a:pt x="15" y="15"/>
                        <a:pt x="9" y="18"/>
                      </a:cubicBezTo>
                      <a:cubicBezTo>
                        <a:pt x="9" y="18"/>
                        <a:pt x="9" y="22"/>
                        <a:pt x="9" y="27"/>
                      </a:cubicBezTo>
                      <a:cubicBezTo>
                        <a:pt x="13" y="20"/>
                        <a:pt x="17" y="15"/>
                        <a:pt x="24" y="10"/>
                      </a:cubicBezTo>
                      <a:close/>
                      <a:moveTo>
                        <a:pt x="0" y="27"/>
                      </a:moveTo>
                      <a:lnTo>
                        <a:pt x="0" y="36"/>
                      </a:lnTo>
                      <a:lnTo>
                        <a:pt x="9" y="36"/>
                      </a:lnTo>
                      <a:cubicBezTo>
                        <a:pt x="9" y="33"/>
                        <a:pt x="9" y="30"/>
                        <a:pt x="9"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
                <p:cNvSpPr/>
                <p:nvPr/>
              </p:nvSpPr>
              <p:spPr>
                <a:xfrm>
                  <a:off x="5246405" y="1481539"/>
                  <a:ext cx="1104" cy="4218"/>
                </a:xfrm>
                <a:custGeom>
                  <a:avLst/>
                  <a:gdLst/>
                  <a:ahLst/>
                  <a:cxnLst/>
                  <a:rect l="l" t="t" r="r" b="b"/>
                  <a:pathLst>
                    <a:path w="28" h="107" extrusionOk="0">
                      <a:moveTo>
                        <a:pt x="27" y="0"/>
                      </a:moveTo>
                      <a:cubicBezTo>
                        <a:pt x="26" y="6"/>
                        <a:pt x="24" y="12"/>
                        <a:pt x="23" y="18"/>
                      </a:cubicBezTo>
                      <a:lnTo>
                        <a:pt x="23" y="18"/>
                      </a:lnTo>
                      <a:cubicBezTo>
                        <a:pt x="24" y="15"/>
                        <a:pt x="26" y="12"/>
                        <a:pt x="27" y="9"/>
                      </a:cubicBezTo>
                      <a:lnTo>
                        <a:pt x="27" y="0"/>
                      </a:lnTo>
                      <a:close/>
                      <a:moveTo>
                        <a:pt x="23" y="18"/>
                      </a:moveTo>
                      <a:cubicBezTo>
                        <a:pt x="8" y="49"/>
                        <a:pt x="1" y="74"/>
                        <a:pt x="1" y="107"/>
                      </a:cubicBezTo>
                      <a:cubicBezTo>
                        <a:pt x="8" y="77"/>
                        <a:pt x="16" y="48"/>
                        <a:pt x="23"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
                <p:cNvSpPr/>
                <p:nvPr/>
              </p:nvSpPr>
              <p:spPr>
                <a:xfrm>
                  <a:off x="5243960" y="1472787"/>
                  <a:ext cx="3904" cy="6663"/>
                </a:xfrm>
                <a:custGeom>
                  <a:avLst/>
                  <a:gdLst/>
                  <a:ahLst/>
                  <a:cxnLst/>
                  <a:rect l="l" t="t" r="r" b="b"/>
                  <a:pathLst>
                    <a:path w="99" h="169" extrusionOk="0">
                      <a:moveTo>
                        <a:pt x="1" y="0"/>
                      </a:moveTo>
                      <a:lnTo>
                        <a:pt x="10" y="18"/>
                      </a:lnTo>
                      <a:cubicBezTo>
                        <a:pt x="27" y="36"/>
                        <a:pt x="36" y="53"/>
                        <a:pt x="54" y="71"/>
                      </a:cubicBezTo>
                      <a:cubicBezTo>
                        <a:pt x="45" y="53"/>
                        <a:pt x="27" y="27"/>
                        <a:pt x="18" y="18"/>
                      </a:cubicBezTo>
                      <a:lnTo>
                        <a:pt x="1" y="0"/>
                      </a:lnTo>
                      <a:close/>
                      <a:moveTo>
                        <a:pt x="54" y="71"/>
                      </a:moveTo>
                      <a:lnTo>
                        <a:pt x="54" y="71"/>
                      </a:lnTo>
                      <a:cubicBezTo>
                        <a:pt x="63" y="89"/>
                        <a:pt x="72" y="115"/>
                        <a:pt x="81" y="133"/>
                      </a:cubicBezTo>
                      <a:cubicBezTo>
                        <a:pt x="81" y="142"/>
                        <a:pt x="89" y="151"/>
                        <a:pt x="89" y="160"/>
                      </a:cubicBezTo>
                      <a:lnTo>
                        <a:pt x="98" y="169"/>
                      </a:lnTo>
                      <a:lnTo>
                        <a:pt x="98" y="160"/>
                      </a:lnTo>
                      <a:lnTo>
                        <a:pt x="89" y="133"/>
                      </a:lnTo>
                      <a:cubicBezTo>
                        <a:pt x="81" y="115"/>
                        <a:pt x="72" y="89"/>
                        <a:pt x="54" y="7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
                <p:cNvSpPr/>
                <p:nvPr/>
              </p:nvSpPr>
              <p:spPr>
                <a:xfrm>
                  <a:off x="5248535" y="1474522"/>
                  <a:ext cx="710" cy="5283"/>
                </a:xfrm>
                <a:custGeom>
                  <a:avLst/>
                  <a:gdLst/>
                  <a:ahLst/>
                  <a:cxnLst/>
                  <a:rect l="l" t="t" r="r" b="b"/>
                  <a:pathLst>
                    <a:path w="18" h="134" extrusionOk="0">
                      <a:moveTo>
                        <a:pt x="18" y="0"/>
                      </a:moveTo>
                      <a:cubicBezTo>
                        <a:pt x="9" y="0"/>
                        <a:pt x="9" y="0"/>
                        <a:pt x="9" y="9"/>
                      </a:cubicBezTo>
                      <a:cubicBezTo>
                        <a:pt x="9" y="9"/>
                        <a:pt x="9" y="18"/>
                        <a:pt x="9" y="18"/>
                      </a:cubicBezTo>
                      <a:cubicBezTo>
                        <a:pt x="9" y="36"/>
                        <a:pt x="0" y="45"/>
                        <a:pt x="0" y="63"/>
                      </a:cubicBezTo>
                      <a:lnTo>
                        <a:pt x="0" y="107"/>
                      </a:lnTo>
                      <a:lnTo>
                        <a:pt x="0" y="134"/>
                      </a:lnTo>
                      <a:lnTo>
                        <a:pt x="9" y="134"/>
                      </a:lnTo>
                      <a:cubicBezTo>
                        <a:pt x="9" y="125"/>
                        <a:pt x="9" y="116"/>
                        <a:pt x="9" y="107"/>
                      </a:cubicBezTo>
                      <a:cubicBezTo>
                        <a:pt x="9" y="98"/>
                        <a:pt x="9" y="80"/>
                        <a:pt x="9" y="63"/>
                      </a:cubicBezTo>
                      <a:cubicBezTo>
                        <a:pt x="9" y="54"/>
                        <a:pt x="9" y="36"/>
                        <a:pt x="18" y="18"/>
                      </a:cubicBezTo>
                      <a:cubicBezTo>
                        <a:pt x="18" y="18"/>
                        <a:pt x="18" y="9"/>
                        <a:pt x="18" y="9"/>
                      </a:cubicBezTo>
                      <a:lnTo>
                        <a:pt x="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
                <p:cNvSpPr/>
                <p:nvPr/>
              </p:nvSpPr>
              <p:spPr>
                <a:xfrm>
                  <a:off x="5249206" y="1475902"/>
                  <a:ext cx="5324" cy="3548"/>
                </a:xfrm>
                <a:custGeom>
                  <a:avLst/>
                  <a:gdLst/>
                  <a:ahLst/>
                  <a:cxnLst/>
                  <a:rect l="l" t="t" r="r" b="b"/>
                  <a:pathLst>
                    <a:path w="135" h="90" extrusionOk="0">
                      <a:moveTo>
                        <a:pt x="125" y="1"/>
                      </a:moveTo>
                      <a:lnTo>
                        <a:pt x="107" y="10"/>
                      </a:lnTo>
                      <a:lnTo>
                        <a:pt x="63" y="36"/>
                      </a:lnTo>
                      <a:cubicBezTo>
                        <a:pt x="54" y="45"/>
                        <a:pt x="36" y="54"/>
                        <a:pt x="28" y="72"/>
                      </a:cubicBezTo>
                      <a:cubicBezTo>
                        <a:pt x="45" y="63"/>
                        <a:pt x="54" y="54"/>
                        <a:pt x="72" y="45"/>
                      </a:cubicBezTo>
                      <a:cubicBezTo>
                        <a:pt x="90" y="36"/>
                        <a:pt x="99" y="28"/>
                        <a:pt x="116" y="19"/>
                      </a:cubicBezTo>
                      <a:lnTo>
                        <a:pt x="134" y="10"/>
                      </a:lnTo>
                      <a:lnTo>
                        <a:pt x="134" y="1"/>
                      </a:lnTo>
                      <a:close/>
                      <a:moveTo>
                        <a:pt x="28" y="72"/>
                      </a:moveTo>
                      <a:lnTo>
                        <a:pt x="1" y="81"/>
                      </a:lnTo>
                      <a:cubicBezTo>
                        <a:pt x="1" y="90"/>
                        <a:pt x="1" y="90"/>
                        <a:pt x="1" y="90"/>
                      </a:cubicBezTo>
                      <a:lnTo>
                        <a:pt x="10" y="90"/>
                      </a:lnTo>
                      <a:lnTo>
                        <a:pt x="28" y="7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
                <p:cNvSpPr/>
                <p:nvPr/>
              </p:nvSpPr>
              <p:spPr>
                <a:xfrm>
                  <a:off x="5249206" y="1480830"/>
                  <a:ext cx="6349" cy="3548"/>
                </a:xfrm>
                <a:custGeom>
                  <a:avLst/>
                  <a:gdLst/>
                  <a:ahLst/>
                  <a:cxnLst/>
                  <a:rect l="l" t="t" r="r" b="b"/>
                  <a:pathLst>
                    <a:path w="161" h="90" extrusionOk="0">
                      <a:moveTo>
                        <a:pt x="1" y="0"/>
                      </a:moveTo>
                      <a:lnTo>
                        <a:pt x="1" y="9"/>
                      </a:lnTo>
                      <a:lnTo>
                        <a:pt x="10" y="18"/>
                      </a:lnTo>
                      <a:lnTo>
                        <a:pt x="28" y="36"/>
                      </a:lnTo>
                      <a:cubicBezTo>
                        <a:pt x="45" y="45"/>
                        <a:pt x="63" y="54"/>
                        <a:pt x="81" y="62"/>
                      </a:cubicBezTo>
                      <a:cubicBezTo>
                        <a:pt x="99" y="71"/>
                        <a:pt x="116" y="80"/>
                        <a:pt x="143" y="89"/>
                      </a:cubicBezTo>
                      <a:lnTo>
                        <a:pt x="161" y="89"/>
                      </a:lnTo>
                      <a:lnTo>
                        <a:pt x="161" y="80"/>
                      </a:lnTo>
                      <a:lnTo>
                        <a:pt x="143" y="80"/>
                      </a:lnTo>
                      <a:cubicBezTo>
                        <a:pt x="116" y="71"/>
                        <a:pt x="99" y="62"/>
                        <a:pt x="81" y="54"/>
                      </a:cubicBezTo>
                      <a:cubicBezTo>
                        <a:pt x="63" y="45"/>
                        <a:pt x="45" y="27"/>
                        <a:pt x="28" y="18"/>
                      </a:cubicBezTo>
                      <a:cubicBezTo>
                        <a:pt x="19" y="9"/>
                        <a:pt x="10"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
                <p:cNvSpPr/>
                <p:nvPr/>
              </p:nvSpPr>
              <p:spPr>
                <a:xfrm>
                  <a:off x="5248851" y="1480475"/>
                  <a:ext cx="3904" cy="1774"/>
                </a:xfrm>
                <a:custGeom>
                  <a:avLst/>
                  <a:gdLst/>
                  <a:ahLst/>
                  <a:cxnLst/>
                  <a:rect l="l" t="t" r="r" b="b"/>
                  <a:pathLst>
                    <a:path w="99" h="45" extrusionOk="0">
                      <a:moveTo>
                        <a:pt x="1" y="0"/>
                      </a:moveTo>
                      <a:lnTo>
                        <a:pt x="1" y="9"/>
                      </a:lnTo>
                      <a:cubicBezTo>
                        <a:pt x="28" y="27"/>
                        <a:pt x="63" y="36"/>
                        <a:pt x="99" y="45"/>
                      </a:cubicBezTo>
                      <a:cubicBezTo>
                        <a:pt x="72" y="36"/>
                        <a:pt x="37" y="18"/>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
                <p:cNvSpPr/>
                <p:nvPr/>
              </p:nvSpPr>
              <p:spPr>
                <a:xfrm>
                  <a:off x="5249915" y="1479765"/>
                  <a:ext cx="9150" cy="1025"/>
                </a:xfrm>
                <a:custGeom>
                  <a:avLst/>
                  <a:gdLst/>
                  <a:ahLst/>
                  <a:cxnLst/>
                  <a:rect l="l" t="t" r="r" b="b"/>
                  <a:pathLst>
                    <a:path w="232" h="26" extrusionOk="0">
                      <a:moveTo>
                        <a:pt x="232" y="1"/>
                      </a:moveTo>
                      <a:lnTo>
                        <a:pt x="205" y="10"/>
                      </a:lnTo>
                      <a:lnTo>
                        <a:pt x="223" y="10"/>
                      </a:lnTo>
                      <a:cubicBezTo>
                        <a:pt x="223" y="10"/>
                        <a:pt x="232" y="1"/>
                        <a:pt x="232" y="1"/>
                      </a:cubicBezTo>
                      <a:close/>
                      <a:moveTo>
                        <a:pt x="1" y="14"/>
                      </a:moveTo>
                      <a:cubicBezTo>
                        <a:pt x="1" y="14"/>
                        <a:pt x="1" y="15"/>
                        <a:pt x="1" y="18"/>
                      </a:cubicBezTo>
                      <a:lnTo>
                        <a:pt x="10" y="18"/>
                      </a:lnTo>
                      <a:cubicBezTo>
                        <a:pt x="4" y="18"/>
                        <a:pt x="2" y="14"/>
                        <a:pt x="1" y="14"/>
                      </a:cubicBezTo>
                      <a:close/>
                      <a:moveTo>
                        <a:pt x="205" y="10"/>
                      </a:moveTo>
                      <a:cubicBezTo>
                        <a:pt x="178" y="10"/>
                        <a:pt x="152" y="10"/>
                        <a:pt x="125" y="18"/>
                      </a:cubicBezTo>
                      <a:cubicBezTo>
                        <a:pt x="152" y="18"/>
                        <a:pt x="178" y="18"/>
                        <a:pt x="205" y="10"/>
                      </a:cubicBezTo>
                      <a:close/>
                      <a:moveTo>
                        <a:pt x="45" y="18"/>
                      </a:moveTo>
                      <a:cubicBezTo>
                        <a:pt x="58" y="23"/>
                        <a:pt x="72" y="25"/>
                        <a:pt x="85" y="25"/>
                      </a:cubicBezTo>
                      <a:cubicBezTo>
                        <a:pt x="98" y="25"/>
                        <a:pt x="112" y="23"/>
                        <a:pt x="125"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
                <p:cNvSpPr/>
                <p:nvPr/>
              </p:nvSpPr>
              <p:spPr>
                <a:xfrm>
                  <a:off x="5248180" y="1482565"/>
                  <a:ext cx="1065" cy="2839"/>
                </a:xfrm>
                <a:custGeom>
                  <a:avLst/>
                  <a:gdLst/>
                  <a:ahLst/>
                  <a:cxnLst/>
                  <a:rect l="l" t="t" r="r" b="b"/>
                  <a:pathLst>
                    <a:path w="27" h="72" extrusionOk="0">
                      <a:moveTo>
                        <a:pt x="0" y="1"/>
                      </a:moveTo>
                      <a:cubicBezTo>
                        <a:pt x="0" y="19"/>
                        <a:pt x="0" y="45"/>
                        <a:pt x="18" y="72"/>
                      </a:cubicBezTo>
                      <a:cubicBezTo>
                        <a:pt x="9" y="45"/>
                        <a:pt x="0" y="19"/>
                        <a:pt x="0" y="1"/>
                      </a:cubicBezTo>
                      <a:close/>
                      <a:moveTo>
                        <a:pt x="27" y="63"/>
                      </a:moveTo>
                      <a:cubicBezTo>
                        <a:pt x="27" y="63"/>
                        <a:pt x="18" y="72"/>
                        <a:pt x="18" y="72"/>
                      </a:cubicBezTo>
                      <a:lnTo>
                        <a:pt x="27" y="72"/>
                      </a:lnTo>
                      <a:lnTo>
                        <a:pt x="27" y="6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
                <p:cNvSpPr/>
                <p:nvPr/>
              </p:nvSpPr>
              <p:spPr>
                <a:xfrm>
                  <a:off x="5246405" y="1477676"/>
                  <a:ext cx="1459" cy="1774"/>
                </a:xfrm>
                <a:custGeom>
                  <a:avLst/>
                  <a:gdLst/>
                  <a:ahLst/>
                  <a:cxnLst/>
                  <a:rect l="l" t="t" r="r" b="b"/>
                  <a:pathLst>
                    <a:path w="37" h="45" extrusionOk="0">
                      <a:moveTo>
                        <a:pt x="1" y="0"/>
                      </a:moveTo>
                      <a:lnTo>
                        <a:pt x="1" y="9"/>
                      </a:lnTo>
                      <a:cubicBezTo>
                        <a:pt x="10" y="27"/>
                        <a:pt x="19" y="36"/>
                        <a:pt x="36" y="45"/>
                      </a:cubicBezTo>
                      <a:cubicBezTo>
                        <a:pt x="19" y="36"/>
                        <a:pt x="10" y="1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
                <p:cNvSpPr/>
                <p:nvPr/>
              </p:nvSpPr>
              <p:spPr>
                <a:xfrm>
                  <a:off x="5244315" y="1479056"/>
                  <a:ext cx="3194" cy="1104"/>
                </a:xfrm>
                <a:custGeom>
                  <a:avLst/>
                  <a:gdLst/>
                  <a:ahLst/>
                  <a:cxnLst/>
                  <a:rect l="l" t="t" r="r" b="b"/>
                  <a:pathLst>
                    <a:path w="81" h="28" extrusionOk="0">
                      <a:moveTo>
                        <a:pt x="1" y="1"/>
                      </a:moveTo>
                      <a:cubicBezTo>
                        <a:pt x="1" y="1"/>
                        <a:pt x="1" y="10"/>
                        <a:pt x="1" y="10"/>
                      </a:cubicBezTo>
                      <a:lnTo>
                        <a:pt x="36" y="10"/>
                      </a:lnTo>
                      <a:cubicBezTo>
                        <a:pt x="54" y="19"/>
                        <a:pt x="63" y="19"/>
                        <a:pt x="80" y="28"/>
                      </a:cubicBezTo>
                      <a:cubicBezTo>
                        <a:pt x="63" y="19"/>
                        <a:pt x="54" y="19"/>
                        <a:pt x="45" y="10"/>
                      </a:cubicBezTo>
                      <a:cubicBezTo>
                        <a:pt x="27" y="10"/>
                        <a:pt x="18" y="1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
                <p:cNvSpPr/>
                <p:nvPr/>
              </p:nvSpPr>
              <p:spPr>
                <a:xfrm>
                  <a:off x="5248535" y="1482565"/>
                  <a:ext cx="1065" cy="1814"/>
                </a:xfrm>
                <a:custGeom>
                  <a:avLst/>
                  <a:gdLst/>
                  <a:ahLst/>
                  <a:cxnLst/>
                  <a:rect l="l" t="t" r="r" b="b"/>
                  <a:pathLst>
                    <a:path w="27" h="46" extrusionOk="0">
                      <a:moveTo>
                        <a:pt x="0" y="1"/>
                      </a:moveTo>
                      <a:lnTo>
                        <a:pt x="0" y="1"/>
                      </a:lnTo>
                      <a:cubicBezTo>
                        <a:pt x="0" y="14"/>
                        <a:pt x="5" y="22"/>
                        <a:pt x="11" y="29"/>
                      </a:cubicBezTo>
                      <a:lnTo>
                        <a:pt x="11" y="29"/>
                      </a:lnTo>
                      <a:cubicBezTo>
                        <a:pt x="8" y="20"/>
                        <a:pt x="6" y="12"/>
                        <a:pt x="0" y="1"/>
                      </a:cubicBezTo>
                      <a:close/>
                      <a:moveTo>
                        <a:pt x="11" y="29"/>
                      </a:moveTo>
                      <a:cubicBezTo>
                        <a:pt x="13" y="34"/>
                        <a:pt x="15" y="39"/>
                        <a:pt x="18" y="45"/>
                      </a:cubicBezTo>
                      <a:lnTo>
                        <a:pt x="27" y="45"/>
                      </a:lnTo>
                      <a:lnTo>
                        <a:pt x="27" y="36"/>
                      </a:lnTo>
                      <a:lnTo>
                        <a:pt x="18" y="36"/>
                      </a:lnTo>
                      <a:cubicBezTo>
                        <a:pt x="16" y="34"/>
                        <a:pt x="13" y="32"/>
                        <a:pt x="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
                <p:cNvSpPr/>
                <p:nvPr/>
              </p:nvSpPr>
              <p:spPr>
                <a:xfrm>
                  <a:off x="5249915" y="1476611"/>
                  <a:ext cx="394" cy="394"/>
                </a:xfrm>
                <a:custGeom>
                  <a:avLst/>
                  <a:gdLst/>
                  <a:ahLst/>
                  <a:cxnLst/>
                  <a:rect l="l" t="t" r="r" b="b"/>
                  <a:pathLst>
                    <a:path w="10" h="10" extrusionOk="0">
                      <a:moveTo>
                        <a:pt x="1" y="1"/>
                      </a:moveTo>
                      <a:lnTo>
                        <a:pt x="10" y="10"/>
                      </a:lnTo>
                      <a:lnTo>
                        <a:pt x="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
                <p:cNvSpPr/>
                <p:nvPr/>
              </p:nvSpPr>
              <p:spPr>
                <a:xfrm>
                  <a:off x="5249206" y="1479765"/>
                  <a:ext cx="1814" cy="394"/>
                </a:xfrm>
                <a:custGeom>
                  <a:avLst/>
                  <a:gdLst/>
                  <a:ahLst/>
                  <a:cxnLst/>
                  <a:rect l="l" t="t" r="r" b="b"/>
                  <a:pathLst>
                    <a:path w="46" h="10" extrusionOk="0">
                      <a:moveTo>
                        <a:pt x="45" y="10"/>
                      </a:moveTo>
                      <a:lnTo>
                        <a:pt x="45" y="10"/>
                      </a:lnTo>
                      <a:lnTo>
                        <a:pt x="45" y="10"/>
                      </a:lnTo>
                      <a:lnTo>
                        <a:pt x="45" y="10"/>
                      </a:lnTo>
                      <a:lnTo>
                        <a:pt x="45" y="10"/>
                      </a:lnTo>
                      <a:lnTo>
                        <a:pt x="45" y="10"/>
                      </a:lnTo>
                      <a:lnTo>
                        <a:pt x="45" y="10"/>
                      </a:lnTo>
                      <a:cubicBezTo>
                        <a:pt x="28" y="1"/>
                        <a:pt x="10" y="1"/>
                        <a:pt x="1" y="10"/>
                      </a:cubicBezTo>
                      <a:lnTo>
                        <a:pt x="1" y="10"/>
                      </a:lnTo>
                      <a:cubicBezTo>
                        <a:pt x="10" y="1"/>
                        <a:pt x="28" y="1"/>
                        <a:pt x="45" y="10"/>
                      </a:cubicBezTo>
                      <a:lnTo>
                        <a:pt x="45" y="1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
                <p:cNvSpPr/>
                <p:nvPr/>
              </p:nvSpPr>
              <p:spPr>
                <a:xfrm>
                  <a:off x="5249560" y="1480317"/>
                  <a:ext cx="11240" cy="1577"/>
                </a:xfrm>
                <a:custGeom>
                  <a:avLst/>
                  <a:gdLst/>
                  <a:ahLst/>
                  <a:cxnLst/>
                  <a:rect l="l" t="t" r="r" b="b"/>
                  <a:pathLst>
                    <a:path w="285" h="40" extrusionOk="0">
                      <a:moveTo>
                        <a:pt x="7" y="0"/>
                      </a:moveTo>
                      <a:cubicBezTo>
                        <a:pt x="6" y="0"/>
                        <a:pt x="4" y="1"/>
                        <a:pt x="1" y="4"/>
                      </a:cubicBezTo>
                      <a:cubicBezTo>
                        <a:pt x="1" y="13"/>
                        <a:pt x="10" y="13"/>
                        <a:pt x="19" y="13"/>
                      </a:cubicBezTo>
                      <a:lnTo>
                        <a:pt x="27" y="13"/>
                      </a:lnTo>
                      <a:cubicBezTo>
                        <a:pt x="36" y="13"/>
                        <a:pt x="45" y="22"/>
                        <a:pt x="54" y="22"/>
                      </a:cubicBezTo>
                      <a:cubicBezTo>
                        <a:pt x="90" y="31"/>
                        <a:pt x="125" y="31"/>
                        <a:pt x="152" y="40"/>
                      </a:cubicBezTo>
                      <a:lnTo>
                        <a:pt x="285" y="40"/>
                      </a:lnTo>
                      <a:lnTo>
                        <a:pt x="285" y="31"/>
                      </a:lnTo>
                      <a:lnTo>
                        <a:pt x="152" y="31"/>
                      </a:lnTo>
                      <a:cubicBezTo>
                        <a:pt x="125" y="22"/>
                        <a:pt x="90" y="22"/>
                        <a:pt x="63" y="13"/>
                      </a:cubicBezTo>
                      <a:lnTo>
                        <a:pt x="27" y="4"/>
                      </a:lnTo>
                      <a:lnTo>
                        <a:pt x="19" y="4"/>
                      </a:lnTo>
                      <a:cubicBezTo>
                        <a:pt x="13" y="4"/>
                        <a:pt x="11"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
                <p:cNvSpPr/>
                <p:nvPr/>
              </p:nvSpPr>
              <p:spPr>
                <a:xfrm>
                  <a:off x="5247825" y="1483314"/>
                  <a:ext cx="2839" cy="7333"/>
                </a:xfrm>
                <a:custGeom>
                  <a:avLst/>
                  <a:gdLst/>
                  <a:ahLst/>
                  <a:cxnLst/>
                  <a:rect l="l" t="t" r="r" b="b"/>
                  <a:pathLst>
                    <a:path w="72" h="186" extrusionOk="0">
                      <a:moveTo>
                        <a:pt x="0" y="1"/>
                      </a:moveTo>
                      <a:cubicBezTo>
                        <a:pt x="1" y="27"/>
                        <a:pt x="9" y="53"/>
                        <a:pt x="9" y="79"/>
                      </a:cubicBezTo>
                      <a:cubicBezTo>
                        <a:pt x="18" y="97"/>
                        <a:pt x="27" y="115"/>
                        <a:pt x="27" y="124"/>
                      </a:cubicBezTo>
                      <a:cubicBezTo>
                        <a:pt x="31" y="132"/>
                        <a:pt x="35" y="139"/>
                        <a:pt x="40" y="144"/>
                      </a:cubicBezTo>
                      <a:lnTo>
                        <a:pt x="40" y="144"/>
                      </a:lnTo>
                      <a:cubicBezTo>
                        <a:pt x="37" y="140"/>
                        <a:pt x="36" y="136"/>
                        <a:pt x="36" y="133"/>
                      </a:cubicBezTo>
                      <a:cubicBezTo>
                        <a:pt x="36" y="115"/>
                        <a:pt x="18" y="97"/>
                        <a:pt x="18" y="88"/>
                      </a:cubicBezTo>
                      <a:cubicBezTo>
                        <a:pt x="9" y="53"/>
                        <a:pt x="1" y="27"/>
                        <a:pt x="0" y="1"/>
                      </a:cubicBezTo>
                      <a:close/>
                      <a:moveTo>
                        <a:pt x="40" y="144"/>
                      </a:moveTo>
                      <a:cubicBezTo>
                        <a:pt x="43" y="150"/>
                        <a:pt x="48" y="158"/>
                        <a:pt x="54" y="168"/>
                      </a:cubicBezTo>
                      <a:lnTo>
                        <a:pt x="58" y="173"/>
                      </a:lnTo>
                      <a:lnTo>
                        <a:pt x="58" y="173"/>
                      </a:lnTo>
                      <a:cubicBezTo>
                        <a:pt x="56" y="168"/>
                        <a:pt x="54" y="164"/>
                        <a:pt x="54" y="159"/>
                      </a:cubicBezTo>
                      <a:cubicBezTo>
                        <a:pt x="49" y="155"/>
                        <a:pt x="44" y="150"/>
                        <a:pt x="40" y="144"/>
                      </a:cubicBezTo>
                      <a:close/>
                      <a:moveTo>
                        <a:pt x="58" y="173"/>
                      </a:moveTo>
                      <a:cubicBezTo>
                        <a:pt x="60" y="177"/>
                        <a:pt x="63" y="182"/>
                        <a:pt x="63" y="186"/>
                      </a:cubicBezTo>
                      <a:lnTo>
                        <a:pt x="71" y="186"/>
                      </a:lnTo>
                      <a:lnTo>
                        <a:pt x="58" y="17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5" name="Google Shape;7115;p13"/>
            <p:cNvGrpSpPr/>
            <p:nvPr/>
          </p:nvGrpSpPr>
          <p:grpSpPr>
            <a:xfrm>
              <a:off x="1897090" y="2313692"/>
              <a:ext cx="75968" cy="79837"/>
              <a:chOff x="5318200" y="1510925"/>
              <a:chExt cx="19125" cy="20100"/>
            </a:xfrm>
          </p:grpSpPr>
          <p:sp>
            <p:nvSpPr>
              <p:cNvPr id="7116" name="Google Shape;7116;p13"/>
              <p:cNvSpPr/>
              <p:nvPr/>
            </p:nvSpPr>
            <p:spPr>
              <a:xfrm>
                <a:off x="5318200" y="1510925"/>
                <a:ext cx="19125" cy="20100"/>
              </a:xfrm>
              <a:custGeom>
                <a:avLst/>
                <a:gdLst/>
                <a:ahLst/>
                <a:cxnLst/>
                <a:rect l="l" t="t" r="r" b="b"/>
                <a:pathLst>
                  <a:path w="765" h="804" extrusionOk="0">
                    <a:moveTo>
                      <a:pt x="324" y="1"/>
                    </a:moveTo>
                    <a:cubicBezTo>
                      <a:pt x="317" y="1"/>
                      <a:pt x="309" y="2"/>
                      <a:pt x="303" y="4"/>
                    </a:cubicBezTo>
                    <a:lnTo>
                      <a:pt x="294" y="4"/>
                    </a:lnTo>
                    <a:cubicBezTo>
                      <a:pt x="285" y="4"/>
                      <a:pt x="276" y="4"/>
                      <a:pt x="267" y="13"/>
                    </a:cubicBezTo>
                    <a:cubicBezTo>
                      <a:pt x="267" y="13"/>
                      <a:pt x="258" y="13"/>
                      <a:pt x="249" y="22"/>
                    </a:cubicBezTo>
                    <a:lnTo>
                      <a:pt x="241" y="22"/>
                    </a:lnTo>
                    <a:cubicBezTo>
                      <a:pt x="214" y="40"/>
                      <a:pt x="205" y="66"/>
                      <a:pt x="205" y="93"/>
                    </a:cubicBezTo>
                    <a:lnTo>
                      <a:pt x="205" y="146"/>
                    </a:lnTo>
                    <a:cubicBezTo>
                      <a:pt x="205" y="182"/>
                      <a:pt x="214" y="217"/>
                      <a:pt x="241" y="244"/>
                    </a:cubicBezTo>
                    <a:lnTo>
                      <a:pt x="267" y="288"/>
                    </a:lnTo>
                    <a:cubicBezTo>
                      <a:pt x="285" y="306"/>
                      <a:pt x="303" y="306"/>
                      <a:pt x="320" y="306"/>
                    </a:cubicBezTo>
                    <a:cubicBezTo>
                      <a:pt x="329" y="306"/>
                      <a:pt x="347" y="306"/>
                      <a:pt x="347" y="315"/>
                    </a:cubicBezTo>
                    <a:lnTo>
                      <a:pt x="365" y="333"/>
                    </a:lnTo>
                    <a:cubicBezTo>
                      <a:pt x="365" y="342"/>
                      <a:pt x="365" y="342"/>
                      <a:pt x="365" y="351"/>
                    </a:cubicBezTo>
                    <a:lnTo>
                      <a:pt x="356" y="368"/>
                    </a:lnTo>
                    <a:cubicBezTo>
                      <a:pt x="352" y="373"/>
                      <a:pt x="347" y="375"/>
                      <a:pt x="343" y="375"/>
                    </a:cubicBezTo>
                    <a:cubicBezTo>
                      <a:pt x="338" y="375"/>
                      <a:pt x="334" y="373"/>
                      <a:pt x="329" y="368"/>
                    </a:cubicBezTo>
                    <a:lnTo>
                      <a:pt x="312" y="360"/>
                    </a:lnTo>
                    <a:cubicBezTo>
                      <a:pt x="303" y="360"/>
                      <a:pt x="294" y="351"/>
                      <a:pt x="294" y="333"/>
                    </a:cubicBezTo>
                    <a:cubicBezTo>
                      <a:pt x="294" y="315"/>
                      <a:pt x="276" y="306"/>
                      <a:pt x="258" y="297"/>
                    </a:cubicBezTo>
                    <a:lnTo>
                      <a:pt x="214" y="280"/>
                    </a:lnTo>
                    <a:cubicBezTo>
                      <a:pt x="196" y="271"/>
                      <a:pt x="178" y="266"/>
                      <a:pt x="160" y="266"/>
                    </a:cubicBezTo>
                    <a:cubicBezTo>
                      <a:pt x="141" y="266"/>
                      <a:pt x="121" y="271"/>
                      <a:pt x="98" y="280"/>
                    </a:cubicBezTo>
                    <a:lnTo>
                      <a:pt x="54" y="297"/>
                    </a:lnTo>
                    <a:cubicBezTo>
                      <a:pt x="27" y="306"/>
                      <a:pt x="10" y="324"/>
                      <a:pt x="1" y="360"/>
                    </a:cubicBezTo>
                    <a:cubicBezTo>
                      <a:pt x="1" y="368"/>
                      <a:pt x="1" y="377"/>
                      <a:pt x="1" y="386"/>
                    </a:cubicBezTo>
                    <a:cubicBezTo>
                      <a:pt x="1" y="395"/>
                      <a:pt x="1" y="404"/>
                      <a:pt x="1" y="413"/>
                    </a:cubicBezTo>
                    <a:lnTo>
                      <a:pt x="1" y="422"/>
                    </a:lnTo>
                    <a:cubicBezTo>
                      <a:pt x="1" y="448"/>
                      <a:pt x="19" y="475"/>
                      <a:pt x="45" y="484"/>
                    </a:cubicBezTo>
                    <a:lnTo>
                      <a:pt x="90" y="511"/>
                    </a:lnTo>
                    <a:cubicBezTo>
                      <a:pt x="110" y="521"/>
                      <a:pt x="134" y="525"/>
                      <a:pt x="158" y="525"/>
                    </a:cubicBezTo>
                    <a:cubicBezTo>
                      <a:pt x="174" y="525"/>
                      <a:pt x="190" y="523"/>
                      <a:pt x="205" y="519"/>
                    </a:cubicBezTo>
                    <a:lnTo>
                      <a:pt x="249" y="511"/>
                    </a:lnTo>
                    <a:cubicBezTo>
                      <a:pt x="276" y="502"/>
                      <a:pt x="285" y="493"/>
                      <a:pt x="294" y="475"/>
                    </a:cubicBezTo>
                    <a:cubicBezTo>
                      <a:pt x="294" y="457"/>
                      <a:pt x="303" y="448"/>
                      <a:pt x="320" y="448"/>
                    </a:cubicBezTo>
                    <a:lnTo>
                      <a:pt x="338" y="448"/>
                    </a:lnTo>
                    <a:cubicBezTo>
                      <a:pt x="347" y="448"/>
                      <a:pt x="347" y="448"/>
                      <a:pt x="356" y="457"/>
                    </a:cubicBezTo>
                    <a:cubicBezTo>
                      <a:pt x="356" y="457"/>
                      <a:pt x="356" y="466"/>
                      <a:pt x="356" y="475"/>
                    </a:cubicBezTo>
                    <a:lnTo>
                      <a:pt x="338" y="493"/>
                    </a:lnTo>
                    <a:cubicBezTo>
                      <a:pt x="338" y="502"/>
                      <a:pt x="320" y="502"/>
                      <a:pt x="312" y="502"/>
                    </a:cubicBezTo>
                    <a:cubicBezTo>
                      <a:pt x="294" y="502"/>
                      <a:pt x="276" y="511"/>
                      <a:pt x="258" y="528"/>
                    </a:cubicBezTo>
                    <a:lnTo>
                      <a:pt x="232" y="564"/>
                    </a:lnTo>
                    <a:cubicBezTo>
                      <a:pt x="214" y="599"/>
                      <a:pt x="196" y="635"/>
                      <a:pt x="205" y="670"/>
                    </a:cubicBezTo>
                    <a:lnTo>
                      <a:pt x="205" y="715"/>
                    </a:lnTo>
                    <a:cubicBezTo>
                      <a:pt x="205" y="750"/>
                      <a:pt x="223" y="777"/>
                      <a:pt x="249" y="795"/>
                    </a:cubicBezTo>
                    <a:lnTo>
                      <a:pt x="258" y="795"/>
                    </a:lnTo>
                    <a:cubicBezTo>
                      <a:pt x="258" y="795"/>
                      <a:pt x="267" y="804"/>
                      <a:pt x="276" y="804"/>
                    </a:cubicBezTo>
                    <a:lnTo>
                      <a:pt x="303" y="804"/>
                    </a:lnTo>
                    <a:cubicBezTo>
                      <a:pt x="338" y="804"/>
                      <a:pt x="365" y="795"/>
                      <a:pt x="383" y="768"/>
                    </a:cubicBezTo>
                    <a:lnTo>
                      <a:pt x="418" y="733"/>
                    </a:lnTo>
                    <a:cubicBezTo>
                      <a:pt x="445" y="706"/>
                      <a:pt x="454" y="670"/>
                      <a:pt x="454" y="635"/>
                    </a:cubicBezTo>
                    <a:lnTo>
                      <a:pt x="454" y="582"/>
                    </a:lnTo>
                    <a:cubicBezTo>
                      <a:pt x="454" y="564"/>
                      <a:pt x="445" y="546"/>
                      <a:pt x="427" y="537"/>
                    </a:cubicBezTo>
                    <a:cubicBezTo>
                      <a:pt x="418" y="528"/>
                      <a:pt x="409" y="519"/>
                      <a:pt x="418" y="502"/>
                    </a:cubicBezTo>
                    <a:lnTo>
                      <a:pt x="418" y="484"/>
                    </a:lnTo>
                    <a:cubicBezTo>
                      <a:pt x="418" y="475"/>
                      <a:pt x="418" y="475"/>
                      <a:pt x="418" y="466"/>
                    </a:cubicBezTo>
                    <a:lnTo>
                      <a:pt x="436" y="457"/>
                    </a:lnTo>
                    <a:lnTo>
                      <a:pt x="454" y="457"/>
                    </a:lnTo>
                    <a:lnTo>
                      <a:pt x="463" y="475"/>
                    </a:lnTo>
                    <a:cubicBezTo>
                      <a:pt x="471" y="484"/>
                      <a:pt x="471" y="493"/>
                      <a:pt x="463" y="511"/>
                    </a:cubicBezTo>
                    <a:cubicBezTo>
                      <a:pt x="454" y="519"/>
                      <a:pt x="454" y="546"/>
                      <a:pt x="463" y="564"/>
                    </a:cubicBezTo>
                    <a:lnTo>
                      <a:pt x="498" y="599"/>
                    </a:lnTo>
                    <a:cubicBezTo>
                      <a:pt x="516" y="635"/>
                      <a:pt x="543" y="653"/>
                      <a:pt x="578" y="662"/>
                    </a:cubicBezTo>
                    <a:lnTo>
                      <a:pt x="631" y="679"/>
                    </a:lnTo>
                    <a:cubicBezTo>
                      <a:pt x="638" y="682"/>
                      <a:pt x="646" y="683"/>
                      <a:pt x="654" y="683"/>
                    </a:cubicBezTo>
                    <a:cubicBezTo>
                      <a:pt x="676" y="683"/>
                      <a:pt x="698" y="675"/>
                      <a:pt x="711" y="662"/>
                    </a:cubicBezTo>
                    <a:cubicBezTo>
                      <a:pt x="720" y="653"/>
                      <a:pt x="720" y="653"/>
                      <a:pt x="729" y="644"/>
                    </a:cubicBezTo>
                    <a:cubicBezTo>
                      <a:pt x="738" y="635"/>
                      <a:pt x="738" y="635"/>
                      <a:pt x="747" y="626"/>
                    </a:cubicBezTo>
                    <a:lnTo>
                      <a:pt x="747" y="617"/>
                    </a:lnTo>
                    <a:cubicBezTo>
                      <a:pt x="756" y="590"/>
                      <a:pt x="756" y="555"/>
                      <a:pt x="747" y="528"/>
                    </a:cubicBezTo>
                    <a:lnTo>
                      <a:pt x="720" y="484"/>
                    </a:lnTo>
                    <a:cubicBezTo>
                      <a:pt x="702" y="457"/>
                      <a:pt x="667" y="431"/>
                      <a:pt x="640" y="413"/>
                    </a:cubicBezTo>
                    <a:lnTo>
                      <a:pt x="587" y="395"/>
                    </a:lnTo>
                    <a:cubicBezTo>
                      <a:pt x="569" y="395"/>
                      <a:pt x="551" y="395"/>
                      <a:pt x="534" y="404"/>
                    </a:cubicBezTo>
                    <a:cubicBezTo>
                      <a:pt x="529" y="408"/>
                      <a:pt x="525" y="411"/>
                      <a:pt x="519" y="411"/>
                    </a:cubicBezTo>
                    <a:cubicBezTo>
                      <a:pt x="514" y="411"/>
                      <a:pt x="507" y="408"/>
                      <a:pt x="498" y="404"/>
                    </a:cubicBezTo>
                    <a:lnTo>
                      <a:pt x="480" y="404"/>
                    </a:lnTo>
                    <a:cubicBezTo>
                      <a:pt x="480" y="395"/>
                      <a:pt x="471" y="395"/>
                      <a:pt x="471" y="386"/>
                    </a:cubicBezTo>
                    <a:lnTo>
                      <a:pt x="471" y="368"/>
                    </a:lnTo>
                    <a:cubicBezTo>
                      <a:pt x="471" y="368"/>
                      <a:pt x="480" y="360"/>
                      <a:pt x="480" y="360"/>
                    </a:cubicBezTo>
                    <a:lnTo>
                      <a:pt x="498" y="360"/>
                    </a:lnTo>
                    <a:cubicBezTo>
                      <a:pt x="504" y="357"/>
                      <a:pt x="509" y="356"/>
                      <a:pt x="513" y="356"/>
                    </a:cubicBezTo>
                    <a:cubicBezTo>
                      <a:pt x="522" y="356"/>
                      <a:pt x="528" y="360"/>
                      <a:pt x="534" y="360"/>
                    </a:cubicBezTo>
                    <a:cubicBezTo>
                      <a:pt x="547" y="373"/>
                      <a:pt x="560" y="381"/>
                      <a:pt x="573" y="381"/>
                    </a:cubicBezTo>
                    <a:cubicBezTo>
                      <a:pt x="577" y="381"/>
                      <a:pt x="582" y="380"/>
                      <a:pt x="587" y="377"/>
                    </a:cubicBezTo>
                    <a:lnTo>
                      <a:pt x="631" y="360"/>
                    </a:lnTo>
                    <a:cubicBezTo>
                      <a:pt x="667" y="351"/>
                      <a:pt x="702" y="324"/>
                      <a:pt x="720" y="297"/>
                    </a:cubicBezTo>
                    <a:lnTo>
                      <a:pt x="747" y="253"/>
                    </a:lnTo>
                    <a:cubicBezTo>
                      <a:pt x="765" y="235"/>
                      <a:pt x="765" y="200"/>
                      <a:pt x="756" y="173"/>
                    </a:cubicBezTo>
                    <a:lnTo>
                      <a:pt x="756" y="164"/>
                    </a:lnTo>
                    <a:cubicBezTo>
                      <a:pt x="747" y="146"/>
                      <a:pt x="738" y="138"/>
                      <a:pt x="729" y="120"/>
                    </a:cubicBezTo>
                    <a:cubicBezTo>
                      <a:pt x="716" y="107"/>
                      <a:pt x="694" y="99"/>
                      <a:pt x="672" y="99"/>
                    </a:cubicBezTo>
                    <a:cubicBezTo>
                      <a:pt x="664" y="99"/>
                      <a:pt x="656" y="100"/>
                      <a:pt x="649" y="102"/>
                    </a:cubicBezTo>
                    <a:lnTo>
                      <a:pt x="596" y="111"/>
                    </a:lnTo>
                    <a:cubicBezTo>
                      <a:pt x="560" y="120"/>
                      <a:pt x="534" y="138"/>
                      <a:pt x="507" y="164"/>
                    </a:cubicBezTo>
                    <a:lnTo>
                      <a:pt x="471" y="209"/>
                    </a:lnTo>
                    <a:cubicBezTo>
                      <a:pt x="463" y="226"/>
                      <a:pt x="463" y="244"/>
                      <a:pt x="471" y="262"/>
                    </a:cubicBezTo>
                    <a:cubicBezTo>
                      <a:pt x="471" y="271"/>
                      <a:pt x="471" y="280"/>
                      <a:pt x="471" y="297"/>
                    </a:cubicBezTo>
                    <a:lnTo>
                      <a:pt x="454" y="324"/>
                    </a:lnTo>
                    <a:cubicBezTo>
                      <a:pt x="448" y="324"/>
                      <a:pt x="446" y="328"/>
                      <a:pt x="443" y="328"/>
                    </a:cubicBezTo>
                    <a:cubicBezTo>
                      <a:pt x="441" y="328"/>
                      <a:pt x="439" y="327"/>
                      <a:pt x="436" y="324"/>
                    </a:cubicBezTo>
                    <a:cubicBezTo>
                      <a:pt x="427" y="324"/>
                      <a:pt x="427" y="324"/>
                      <a:pt x="427" y="315"/>
                    </a:cubicBezTo>
                    <a:lnTo>
                      <a:pt x="427" y="288"/>
                    </a:lnTo>
                    <a:cubicBezTo>
                      <a:pt x="427" y="280"/>
                      <a:pt x="427" y="271"/>
                      <a:pt x="436" y="262"/>
                    </a:cubicBezTo>
                    <a:cubicBezTo>
                      <a:pt x="454" y="253"/>
                      <a:pt x="463" y="235"/>
                      <a:pt x="463" y="209"/>
                    </a:cubicBezTo>
                    <a:lnTo>
                      <a:pt x="463" y="164"/>
                    </a:lnTo>
                    <a:cubicBezTo>
                      <a:pt x="454" y="129"/>
                      <a:pt x="445" y="93"/>
                      <a:pt x="418" y="66"/>
                    </a:cubicBezTo>
                    <a:lnTo>
                      <a:pt x="383" y="31"/>
                    </a:lnTo>
                    <a:cubicBezTo>
                      <a:pt x="369" y="11"/>
                      <a:pt x="346"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7" name="Google Shape;7117;p13"/>
              <p:cNvGrpSpPr/>
              <p:nvPr/>
            </p:nvGrpSpPr>
            <p:grpSpPr>
              <a:xfrm>
                <a:off x="5325300" y="1515900"/>
                <a:ext cx="10925" cy="11575"/>
                <a:chOff x="5325300" y="1515900"/>
                <a:chExt cx="10925" cy="11575"/>
              </a:xfrm>
            </p:grpSpPr>
            <p:sp>
              <p:nvSpPr>
                <p:cNvPr id="7118" name="Google Shape;7118;p13"/>
                <p:cNvSpPr/>
                <p:nvPr/>
              </p:nvSpPr>
              <p:spPr>
                <a:xfrm>
                  <a:off x="5327300" y="1519900"/>
                  <a:ext cx="2250" cy="2250"/>
                </a:xfrm>
                <a:custGeom>
                  <a:avLst/>
                  <a:gdLst/>
                  <a:ahLst/>
                  <a:cxnLst/>
                  <a:rect l="l" t="t" r="r" b="b"/>
                  <a:pathLst>
                    <a:path w="90" h="90" extrusionOk="0">
                      <a:moveTo>
                        <a:pt x="81" y="9"/>
                      </a:moveTo>
                      <a:cubicBezTo>
                        <a:pt x="81" y="9"/>
                        <a:pt x="81" y="18"/>
                        <a:pt x="81" y="27"/>
                      </a:cubicBezTo>
                      <a:lnTo>
                        <a:pt x="81" y="36"/>
                      </a:lnTo>
                      <a:cubicBezTo>
                        <a:pt x="81" y="45"/>
                        <a:pt x="81" y="54"/>
                        <a:pt x="81" y="54"/>
                      </a:cubicBezTo>
                      <a:cubicBezTo>
                        <a:pt x="90" y="63"/>
                        <a:pt x="81" y="63"/>
                        <a:pt x="72" y="63"/>
                      </a:cubicBezTo>
                      <a:cubicBezTo>
                        <a:pt x="63" y="63"/>
                        <a:pt x="54" y="72"/>
                        <a:pt x="45" y="72"/>
                      </a:cubicBezTo>
                      <a:lnTo>
                        <a:pt x="36" y="80"/>
                      </a:lnTo>
                      <a:lnTo>
                        <a:pt x="36" y="80"/>
                      </a:lnTo>
                      <a:cubicBezTo>
                        <a:pt x="36" y="89"/>
                        <a:pt x="28" y="89"/>
                        <a:pt x="19" y="80"/>
                      </a:cubicBezTo>
                      <a:cubicBezTo>
                        <a:pt x="19" y="80"/>
                        <a:pt x="19" y="80"/>
                        <a:pt x="19" y="72"/>
                      </a:cubicBezTo>
                      <a:lnTo>
                        <a:pt x="19" y="72"/>
                      </a:lnTo>
                      <a:cubicBezTo>
                        <a:pt x="19" y="72"/>
                        <a:pt x="10" y="63"/>
                        <a:pt x="10" y="63"/>
                      </a:cubicBezTo>
                      <a:cubicBezTo>
                        <a:pt x="1" y="54"/>
                        <a:pt x="1" y="54"/>
                        <a:pt x="10" y="45"/>
                      </a:cubicBezTo>
                      <a:cubicBezTo>
                        <a:pt x="19" y="45"/>
                        <a:pt x="19" y="36"/>
                        <a:pt x="28" y="27"/>
                      </a:cubicBezTo>
                      <a:lnTo>
                        <a:pt x="36" y="18"/>
                      </a:lnTo>
                      <a:cubicBezTo>
                        <a:pt x="36" y="9"/>
                        <a:pt x="36" y="9"/>
                        <a:pt x="36" y="9"/>
                      </a:cubicBezTo>
                      <a:cubicBezTo>
                        <a:pt x="36" y="9"/>
                        <a:pt x="36" y="1"/>
                        <a:pt x="36" y="1"/>
                      </a:cubicBezTo>
                      <a:cubicBezTo>
                        <a:pt x="36" y="1"/>
                        <a:pt x="45" y="1"/>
                        <a:pt x="45" y="1"/>
                      </a:cubicBezTo>
                      <a:lnTo>
                        <a:pt x="54" y="1"/>
                      </a:lnTo>
                      <a:cubicBezTo>
                        <a:pt x="63" y="1"/>
                        <a:pt x="72" y="1"/>
                        <a:pt x="81" y="1"/>
                      </a:cubicBezTo>
                      <a:cubicBezTo>
                        <a:pt x="81" y="1"/>
                        <a:pt x="90" y="1"/>
                        <a:pt x="8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
                <p:cNvSpPr/>
                <p:nvPr/>
              </p:nvSpPr>
              <p:spPr>
                <a:xfrm>
                  <a:off x="5325300" y="1520700"/>
                  <a:ext cx="2475" cy="325"/>
                </a:xfrm>
                <a:custGeom>
                  <a:avLst/>
                  <a:gdLst/>
                  <a:ahLst/>
                  <a:cxnLst/>
                  <a:rect l="l" t="t" r="r" b="b"/>
                  <a:pathLst>
                    <a:path w="99" h="13" extrusionOk="0">
                      <a:moveTo>
                        <a:pt x="30" y="0"/>
                      </a:moveTo>
                      <a:cubicBezTo>
                        <a:pt x="21" y="0"/>
                        <a:pt x="11" y="1"/>
                        <a:pt x="1" y="4"/>
                      </a:cubicBezTo>
                      <a:lnTo>
                        <a:pt x="10" y="4"/>
                      </a:lnTo>
                      <a:cubicBezTo>
                        <a:pt x="31" y="4"/>
                        <a:pt x="58" y="4"/>
                        <a:pt x="81" y="9"/>
                      </a:cubicBezTo>
                      <a:lnTo>
                        <a:pt x="81" y="9"/>
                      </a:lnTo>
                      <a:cubicBezTo>
                        <a:pt x="64" y="4"/>
                        <a:pt x="47" y="0"/>
                        <a:pt x="30" y="0"/>
                      </a:cubicBezTo>
                      <a:close/>
                      <a:moveTo>
                        <a:pt x="81" y="9"/>
                      </a:moveTo>
                      <a:cubicBezTo>
                        <a:pt x="87" y="10"/>
                        <a:pt x="93" y="11"/>
                        <a:pt x="99" y="13"/>
                      </a:cubicBezTo>
                      <a:cubicBezTo>
                        <a:pt x="93" y="11"/>
                        <a:pt x="87" y="10"/>
                        <a:pt x="8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
                <p:cNvSpPr/>
                <p:nvPr/>
              </p:nvSpPr>
              <p:spPr>
                <a:xfrm>
                  <a:off x="5326200" y="1521025"/>
                  <a:ext cx="1125" cy="675"/>
                </a:xfrm>
                <a:custGeom>
                  <a:avLst/>
                  <a:gdLst/>
                  <a:ahLst/>
                  <a:cxnLst/>
                  <a:rect l="l" t="t" r="r" b="b"/>
                  <a:pathLst>
                    <a:path w="45" h="27" extrusionOk="0">
                      <a:moveTo>
                        <a:pt x="44" y="0"/>
                      </a:moveTo>
                      <a:cubicBezTo>
                        <a:pt x="27" y="9"/>
                        <a:pt x="9" y="9"/>
                        <a:pt x="0" y="18"/>
                      </a:cubicBezTo>
                      <a:cubicBezTo>
                        <a:pt x="0" y="18"/>
                        <a:pt x="0" y="22"/>
                        <a:pt x="0" y="27"/>
                      </a:cubicBezTo>
                      <a:cubicBezTo>
                        <a:pt x="9" y="9"/>
                        <a:pt x="27" y="9"/>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
                <p:cNvSpPr/>
                <p:nvPr/>
              </p:nvSpPr>
              <p:spPr>
                <a:xfrm>
                  <a:off x="5327100" y="1521500"/>
                  <a:ext cx="675" cy="2650"/>
                </a:xfrm>
                <a:custGeom>
                  <a:avLst/>
                  <a:gdLst/>
                  <a:ahLst/>
                  <a:cxnLst/>
                  <a:rect l="l" t="t" r="r" b="b"/>
                  <a:pathLst>
                    <a:path w="27" h="106" extrusionOk="0">
                      <a:moveTo>
                        <a:pt x="26" y="0"/>
                      </a:moveTo>
                      <a:lnTo>
                        <a:pt x="26" y="0"/>
                      </a:lnTo>
                      <a:cubicBezTo>
                        <a:pt x="18" y="35"/>
                        <a:pt x="9" y="70"/>
                        <a:pt x="0" y="96"/>
                      </a:cubicBezTo>
                      <a:cubicBezTo>
                        <a:pt x="0" y="96"/>
                        <a:pt x="0" y="96"/>
                        <a:pt x="9" y="105"/>
                      </a:cubicBezTo>
                      <a:cubicBezTo>
                        <a:pt x="9" y="70"/>
                        <a:pt x="18" y="35"/>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
                <p:cNvSpPr/>
                <p:nvPr/>
              </p:nvSpPr>
              <p:spPr>
                <a:xfrm>
                  <a:off x="5325525" y="1515900"/>
                  <a:ext cx="2475" cy="4250"/>
                </a:xfrm>
                <a:custGeom>
                  <a:avLst/>
                  <a:gdLst/>
                  <a:ahLst/>
                  <a:cxnLst/>
                  <a:rect l="l" t="t" r="r" b="b"/>
                  <a:pathLst>
                    <a:path w="99" h="170" extrusionOk="0">
                      <a:moveTo>
                        <a:pt x="1" y="1"/>
                      </a:moveTo>
                      <a:lnTo>
                        <a:pt x="19" y="18"/>
                      </a:lnTo>
                      <a:lnTo>
                        <a:pt x="10" y="1"/>
                      </a:lnTo>
                      <a:close/>
                      <a:moveTo>
                        <a:pt x="19" y="18"/>
                      </a:moveTo>
                      <a:cubicBezTo>
                        <a:pt x="27" y="36"/>
                        <a:pt x="45" y="54"/>
                        <a:pt x="54" y="72"/>
                      </a:cubicBezTo>
                      <a:cubicBezTo>
                        <a:pt x="63" y="89"/>
                        <a:pt x="72" y="116"/>
                        <a:pt x="81" y="134"/>
                      </a:cubicBezTo>
                      <a:cubicBezTo>
                        <a:pt x="90" y="152"/>
                        <a:pt x="90" y="152"/>
                        <a:pt x="90" y="161"/>
                      </a:cubicBezTo>
                      <a:cubicBezTo>
                        <a:pt x="99" y="169"/>
                        <a:pt x="99" y="169"/>
                        <a:pt x="99" y="169"/>
                      </a:cubicBezTo>
                      <a:lnTo>
                        <a:pt x="99" y="161"/>
                      </a:lnTo>
                      <a:cubicBezTo>
                        <a:pt x="99" y="152"/>
                        <a:pt x="90" y="143"/>
                        <a:pt x="90" y="134"/>
                      </a:cubicBezTo>
                      <a:cubicBezTo>
                        <a:pt x="81" y="107"/>
                        <a:pt x="72" y="89"/>
                        <a:pt x="63" y="72"/>
                      </a:cubicBezTo>
                      <a:cubicBezTo>
                        <a:pt x="45" y="54"/>
                        <a:pt x="36" y="36"/>
                        <a:pt x="19"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
                <p:cNvSpPr/>
                <p:nvPr/>
              </p:nvSpPr>
              <p:spPr>
                <a:xfrm>
                  <a:off x="5328650" y="1517025"/>
                  <a:ext cx="250" cy="3350"/>
                </a:xfrm>
                <a:custGeom>
                  <a:avLst/>
                  <a:gdLst/>
                  <a:ahLst/>
                  <a:cxnLst/>
                  <a:rect l="l" t="t" r="r" b="b"/>
                  <a:pathLst>
                    <a:path w="10" h="134" extrusionOk="0">
                      <a:moveTo>
                        <a:pt x="9" y="0"/>
                      </a:moveTo>
                      <a:lnTo>
                        <a:pt x="9" y="0"/>
                      </a:lnTo>
                      <a:lnTo>
                        <a:pt x="9" y="0"/>
                      </a:lnTo>
                      <a:lnTo>
                        <a:pt x="9" y="0"/>
                      </a:lnTo>
                      <a:lnTo>
                        <a:pt x="9" y="0"/>
                      </a:lnTo>
                      <a:lnTo>
                        <a:pt x="9" y="0"/>
                      </a:lnTo>
                      <a:lnTo>
                        <a:pt x="9" y="0"/>
                      </a:lnTo>
                      <a:cubicBezTo>
                        <a:pt x="9" y="9"/>
                        <a:pt x="9" y="9"/>
                        <a:pt x="9" y="18"/>
                      </a:cubicBezTo>
                      <a:cubicBezTo>
                        <a:pt x="9" y="27"/>
                        <a:pt x="9" y="44"/>
                        <a:pt x="0" y="62"/>
                      </a:cubicBezTo>
                      <a:cubicBezTo>
                        <a:pt x="0" y="80"/>
                        <a:pt x="0" y="89"/>
                        <a:pt x="0" y="107"/>
                      </a:cubicBezTo>
                      <a:lnTo>
                        <a:pt x="0" y="124"/>
                      </a:lnTo>
                      <a:lnTo>
                        <a:pt x="0" y="133"/>
                      </a:lnTo>
                      <a:lnTo>
                        <a:pt x="0" y="124"/>
                      </a:lnTo>
                      <a:lnTo>
                        <a:pt x="0" y="107"/>
                      </a:lnTo>
                      <a:lnTo>
                        <a:pt x="0" y="62"/>
                      </a:lnTo>
                      <a:cubicBezTo>
                        <a:pt x="9" y="44"/>
                        <a:pt x="9" y="27"/>
                        <a:pt x="9" y="18"/>
                      </a:cubicBezTo>
                      <a:lnTo>
                        <a:pt x="9" y="0"/>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
                <p:cNvSpPr/>
                <p:nvPr/>
              </p:nvSpPr>
              <p:spPr>
                <a:xfrm>
                  <a:off x="5329075" y="1517900"/>
                  <a:ext cx="3375" cy="2250"/>
                </a:xfrm>
                <a:custGeom>
                  <a:avLst/>
                  <a:gdLst/>
                  <a:ahLst/>
                  <a:cxnLst/>
                  <a:rect l="l" t="t" r="r" b="b"/>
                  <a:pathLst>
                    <a:path w="135" h="90" extrusionOk="0">
                      <a:moveTo>
                        <a:pt x="116" y="1"/>
                      </a:moveTo>
                      <a:lnTo>
                        <a:pt x="108" y="9"/>
                      </a:lnTo>
                      <a:cubicBezTo>
                        <a:pt x="90" y="18"/>
                        <a:pt x="72" y="27"/>
                        <a:pt x="63" y="36"/>
                      </a:cubicBezTo>
                      <a:cubicBezTo>
                        <a:pt x="45" y="45"/>
                        <a:pt x="28" y="63"/>
                        <a:pt x="19" y="72"/>
                      </a:cubicBezTo>
                      <a:cubicBezTo>
                        <a:pt x="36" y="63"/>
                        <a:pt x="54" y="54"/>
                        <a:pt x="63" y="45"/>
                      </a:cubicBezTo>
                      <a:lnTo>
                        <a:pt x="108" y="18"/>
                      </a:lnTo>
                      <a:lnTo>
                        <a:pt x="125" y="9"/>
                      </a:lnTo>
                      <a:lnTo>
                        <a:pt x="134" y="9"/>
                      </a:lnTo>
                      <a:lnTo>
                        <a:pt x="134" y="1"/>
                      </a:lnTo>
                      <a:close/>
                      <a:moveTo>
                        <a:pt x="19" y="72"/>
                      </a:moveTo>
                      <a:lnTo>
                        <a:pt x="1" y="81"/>
                      </a:lnTo>
                      <a:lnTo>
                        <a:pt x="1" y="89"/>
                      </a:lnTo>
                      <a:lnTo>
                        <a:pt x="19" y="7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
                <p:cNvSpPr/>
                <p:nvPr/>
              </p:nvSpPr>
              <p:spPr>
                <a:xfrm>
                  <a:off x="5328875" y="1521350"/>
                  <a:ext cx="4225" cy="2125"/>
                </a:xfrm>
                <a:custGeom>
                  <a:avLst/>
                  <a:gdLst/>
                  <a:ahLst/>
                  <a:cxnLst/>
                  <a:rect l="l" t="t" r="r" b="b"/>
                  <a:pathLst>
                    <a:path w="169" h="85" extrusionOk="0">
                      <a:moveTo>
                        <a:pt x="0" y="1"/>
                      </a:moveTo>
                      <a:cubicBezTo>
                        <a:pt x="0" y="1"/>
                        <a:pt x="0" y="2"/>
                        <a:pt x="0" y="5"/>
                      </a:cubicBezTo>
                      <a:lnTo>
                        <a:pt x="0" y="14"/>
                      </a:lnTo>
                      <a:lnTo>
                        <a:pt x="9" y="14"/>
                      </a:lnTo>
                      <a:lnTo>
                        <a:pt x="27" y="22"/>
                      </a:lnTo>
                      <a:cubicBezTo>
                        <a:pt x="44" y="40"/>
                        <a:pt x="62" y="49"/>
                        <a:pt x="80" y="58"/>
                      </a:cubicBezTo>
                      <a:cubicBezTo>
                        <a:pt x="107" y="67"/>
                        <a:pt x="124" y="76"/>
                        <a:pt x="142" y="85"/>
                      </a:cubicBezTo>
                      <a:lnTo>
                        <a:pt x="169" y="85"/>
                      </a:lnTo>
                      <a:lnTo>
                        <a:pt x="169" y="76"/>
                      </a:lnTo>
                      <a:lnTo>
                        <a:pt x="142" y="76"/>
                      </a:lnTo>
                      <a:cubicBezTo>
                        <a:pt x="124" y="67"/>
                        <a:pt x="107" y="58"/>
                        <a:pt x="80" y="49"/>
                      </a:cubicBezTo>
                      <a:cubicBezTo>
                        <a:pt x="62" y="40"/>
                        <a:pt x="44" y="22"/>
                        <a:pt x="27" y="14"/>
                      </a:cubicBezTo>
                      <a:lnTo>
                        <a:pt x="9" y="5"/>
                      </a:lnTo>
                      <a:cubicBezTo>
                        <a:pt x="3" y="5"/>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
                <p:cNvSpPr/>
                <p:nvPr/>
              </p:nvSpPr>
              <p:spPr>
                <a:xfrm>
                  <a:off x="5328650" y="1520800"/>
                  <a:ext cx="2675" cy="1125"/>
                </a:xfrm>
                <a:custGeom>
                  <a:avLst/>
                  <a:gdLst/>
                  <a:ahLst/>
                  <a:cxnLst/>
                  <a:rect l="l" t="t" r="r" b="b"/>
                  <a:pathLst>
                    <a:path w="107" h="45" extrusionOk="0">
                      <a:moveTo>
                        <a:pt x="0" y="0"/>
                      </a:moveTo>
                      <a:lnTo>
                        <a:pt x="0" y="9"/>
                      </a:lnTo>
                      <a:cubicBezTo>
                        <a:pt x="36" y="27"/>
                        <a:pt x="71" y="36"/>
                        <a:pt x="107" y="44"/>
                      </a:cubicBezTo>
                      <a:cubicBezTo>
                        <a:pt x="71" y="36"/>
                        <a:pt x="36"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
                <p:cNvSpPr/>
                <p:nvPr/>
              </p:nvSpPr>
              <p:spPr>
                <a:xfrm>
                  <a:off x="5329075" y="1520575"/>
                  <a:ext cx="6025" cy="450"/>
                </a:xfrm>
                <a:custGeom>
                  <a:avLst/>
                  <a:gdLst/>
                  <a:ahLst/>
                  <a:cxnLst/>
                  <a:rect l="l" t="t" r="r" b="b"/>
                  <a:pathLst>
                    <a:path w="241" h="18" extrusionOk="0">
                      <a:moveTo>
                        <a:pt x="1" y="0"/>
                      </a:moveTo>
                      <a:cubicBezTo>
                        <a:pt x="1" y="9"/>
                        <a:pt x="10" y="9"/>
                        <a:pt x="10" y="9"/>
                      </a:cubicBezTo>
                      <a:lnTo>
                        <a:pt x="19" y="9"/>
                      </a:lnTo>
                      <a:lnTo>
                        <a:pt x="45" y="18"/>
                      </a:lnTo>
                      <a:lnTo>
                        <a:pt x="125" y="18"/>
                      </a:lnTo>
                      <a:cubicBezTo>
                        <a:pt x="152" y="18"/>
                        <a:pt x="179" y="9"/>
                        <a:pt x="205" y="9"/>
                      </a:cubicBezTo>
                      <a:lnTo>
                        <a:pt x="241" y="9"/>
                      </a:lnTo>
                      <a:cubicBezTo>
                        <a:pt x="241" y="0"/>
                        <a:pt x="241" y="0"/>
                        <a:pt x="241" y="0"/>
                      </a:cubicBezTo>
                      <a:lnTo>
                        <a:pt x="125" y="0"/>
                      </a:lnTo>
                      <a:cubicBezTo>
                        <a:pt x="112" y="5"/>
                        <a:pt x="99" y="7"/>
                        <a:pt x="85" y="7"/>
                      </a:cubicBezTo>
                      <a:cubicBezTo>
                        <a:pt x="72" y="7"/>
                        <a:pt x="59" y="5"/>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
                <p:cNvSpPr/>
                <p:nvPr/>
              </p:nvSpPr>
              <p:spPr>
                <a:xfrm>
                  <a:off x="5328200" y="1522125"/>
                  <a:ext cx="700" cy="1800"/>
                </a:xfrm>
                <a:custGeom>
                  <a:avLst/>
                  <a:gdLst/>
                  <a:ahLst/>
                  <a:cxnLst/>
                  <a:rect l="l" t="t" r="r" b="b"/>
                  <a:pathLst>
                    <a:path w="28" h="72" extrusionOk="0">
                      <a:moveTo>
                        <a:pt x="0" y="0"/>
                      </a:moveTo>
                      <a:cubicBezTo>
                        <a:pt x="0" y="16"/>
                        <a:pt x="4" y="32"/>
                        <a:pt x="10" y="47"/>
                      </a:cubicBezTo>
                      <a:lnTo>
                        <a:pt x="10" y="47"/>
                      </a:lnTo>
                      <a:cubicBezTo>
                        <a:pt x="5" y="29"/>
                        <a:pt x="0" y="13"/>
                        <a:pt x="0" y="0"/>
                      </a:cubicBezTo>
                      <a:close/>
                      <a:moveTo>
                        <a:pt x="10" y="47"/>
                      </a:moveTo>
                      <a:cubicBezTo>
                        <a:pt x="13" y="55"/>
                        <a:pt x="15" y="63"/>
                        <a:pt x="18" y="71"/>
                      </a:cubicBezTo>
                      <a:cubicBezTo>
                        <a:pt x="18" y="71"/>
                        <a:pt x="21" y="69"/>
                        <a:pt x="23" y="67"/>
                      </a:cubicBezTo>
                      <a:lnTo>
                        <a:pt x="23" y="67"/>
                      </a:lnTo>
                      <a:cubicBezTo>
                        <a:pt x="24" y="68"/>
                        <a:pt x="26" y="70"/>
                        <a:pt x="27" y="71"/>
                      </a:cubicBezTo>
                      <a:lnTo>
                        <a:pt x="27" y="63"/>
                      </a:lnTo>
                      <a:cubicBezTo>
                        <a:pt x="27" y="63"/>
                        <a:pt x="25" y="65"/>
                        <a:pt x="23" y="67"/>
                      </a:cubicBezTo>
                      <a:lnTo>
                        <a:pt x="23" y="67"/>
                      </a:lnTo>
                      <a:cubicBezTo>
                        <a:pt x="18" y="61"/>
                        <a:pt x="13" y="54"/>
                        <a:pt x="10" y="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
                <p:cNvSpPr/>
                <p:nvPr/>
              </p:nvSpPr>
              <p:spPr>
                <a:xfrm>
                  <a:off x="5327100" y="1519025"/>
                  <a:ext cx="1350" cy="1125"/>
                </a:xfrm>
                <a:custGeom>
                  <a:avLst/>
                  <a:gdLst/>
                  <a:ahLst/>
                  <a:cxnLst/>
                  <a:rect l="l" t="t" r="r" b="b"/>
                  <a:pathLst>
                    <a:path w="54" h="45" extrusionOk="0">
                      <a:moveTo>
                        <a:pt x="0" y="9"/>
                      </a:moveTo>
                      <a:lnTo>
                        <a:pt x="0" y="18"/>
                      </a:lnTo>
                      <a:lnTo>
                        <a:pt x="4" y="9"/>
                      </a:lnTo>
                      <a:close/>
                      <a:moveTo>
                        <a:pt x="9" y="0"/>
                      </a:moveTo>
                      <a:lnTo>
                        <a:pt x="4" y="9"/>
                      </a:lnTo>
                      <a:lnTo>
                        <a:pt x="9" y="9"/>
                      </a:lnTo>
                      <a:cubicBezTo>
                        <a:pt x="18" y="27"/>
                        <a:pt x="36" y="36"/>
                        <a:pt x="53" y="44"/>
                      </a:cubicBezTo>
                      <a:cubicBezTo>
                        <a:pt x="36" y="36"/>
                        <a:pt x="18"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
                <p:cNvSpPr/>
                <p:nvPr/>
              </p:nvSpPr>
              <p:spPr>
                <a:xfrm>
                  <a:off x="5325750" y="1520125"/>
                  <a:ext cx="1150" cy="250"/>
                </a:xfrm>
                <a:custGeom>
                  <a:avLst/>
                  <a:gdLst/>
                  <a:ahLst/>
                  <a:cxnLst/>
                  <a:rect l="l" t="t" r="r" b="b"/>
                  <a:pathLst>
                    <a:path w="46" h="10" extrusionOk="0">
                      <a:moveTo>
                        <a:pt x="1" y="0"/>
                      </a:moveTo>
                      <a:cubicBezTo>
                        <a:pt x="4" y="0"/>
                        <a:pt x="7" y="0"/>
                        <a:pt x="10" y="0"/>
                      </a:cubicBezTo>
                      <a:lnTo>
                        <a:pt x="10" y="0"/>
                      </a:lnTo>
                      <a:lnTo>
                        <a:pt x="10" y="0"/>
                      </a:lnTo>
                      <a:close/>
                      <a:moveTo>
                        <a:pt x="10" y="0"/>
                      </a:moveTo>
                      <a:lnTo>
                        <a:pt x="45" y="9"/>
                      </a:lnTo>
                      <a:cubicBezTo>
                        <a:pt x="31" y="2"/>
                        <a:pt x="22" y="1"/>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
                <p:cNvSpPr/>
                <p:nvPr/>
              </p:nvSpPr>
              <p:spPr>
                <a:xfrm>
                  <a:off x="5328650" y="1522150"/>
                  <a:ext cx="675" cy="1100"/>
                </a:xfrm>
                <a:custGeom>
                  <a:avLst/>
                  <a:gdLst/>
                  <a:ahLst/>
                  <a:cxnLst/>
                  <a:rect l="l" t="t" r="r" b="b"/>
                  <a:pathLst>
                    <a:path w="27" h="44" extrusionOk="0">
                      <a:moveTo>
                        <a:pt x="0" y="0"/>
                      </a:moveTo>
                      <a:cubicBezTo>
                        <a:pt x="0" y="17"/>
                        <a:pt x="9" y="26"/>
                        <a:pt x="9" y="35"/>
                      </a:cubicBezTo>
                      <a:lnTo>
                        <a:pt x="13" y="35"/>
                      </a:lnTo>
                      <a:cubicBezTo>
                        <a:pt x="6" y="23"/>
                        <a:pt x="0" y="14"/>
                        <a:pt x="0" y="0"/>
                      </a:cubicBezTo>
                      <a:close/>
                      <a:moveTo>
                        <a:pt x="13" y="35"/>
                      </a:moveTo>
                      <a:lnTo>
                        <a:pt x="13" y="35"/>
                      </a:lnTo>
                      <a:cubicBezTo>
                        <a:pt x="15" y="38"/>
                        <a:pt x="16" y="41"/>
                        <a:pt x="18" y="44"/>
                      </a:cubicBezTo>
                      <a:lnTo>
                        <a:pt x="27" y="44"/>
                      </a:lnTo>
                      <a:lnTo>
                        <a:pt x="27" y="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
                <p:cNvSpPr/>
                <p:nvPr/>
              </p:nvSpPr>
              <p:spPr>
                <a:xfrm>
                  <a:off x="5329075" y="1518350"/>
                  <a:ext cx="700" cy="1575"/>
                </a:xfrm>
                <a:custGeom>
                  <a:avLst/>
                  <a:gdLst/>
                  <a:ahLst/>
                  <a:cxnLst/>
                  <a:rect l="l" t="t" r="r" b="b"/>
                  <a:pathLst>
                    <a:path w="28" h="63" extrusionOk="0">
                      <a:moveTo>
                        <a:pt x="19" y="0"/>
                      </a:moveTo>
                      <a:lnTo>
                        <a:pt x="19" y="9"/>
                      </a:lnTo>
                      <a:cubicBezTo>
                        <a:pt x="10" y="27"/>
                        <a:pt x="1" y="45"/>
                        <a:pt x="1" y="63"/>
                      </a:cubicBezTo>
                      <a:cubicBezTo>
                        <a:pt x="1" y="45"/>
                        <a:pt x="10" y="27"/>
                        <a:pt x="28"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
                <p:cNvSpPr/>
                <p:nvPr/>
              </p:nvSpPr>
              <p:spPr>
                <a:xfrm>
                  <a:off x="5328875" y="1520350"/>
                  <a:ext cx="1350" cy="250"/>
                </a:xfrm>
                <a:custGeom>
                  <a:avLst/>
                  <a:gdLst/>
                  <a:ahLst/>
                  <a:cxnLst/>
                  <a:rect l="l" t="t" r="r" b="b"/>
                  <a:pathLst>
                    <a:path w="54" h="10" extrusionOk="0">
                      <a:moveTo>
                        <a:pt x="53" y="0"/>
                      </a:moveTo>
                      <a:lnTo>
                        <a:pt x="53" y="0"/>
                      </a:lnTo>
                      <a:lnTo>
                        <a:pt x="53" y="9"/>
                      </a:lnTo>
                      <a:lnTo>
                        <a:pt x="53" y="9"/>
                      </a:lnTo>
                      <a:lnTo>
                        <a:pt x="44" y="9"/>
                      </a:lnTo>
                      <a:lnTo>
                        <a:pt x="44" y="9"/>
                      </a:lnTo>
                      <a:lnTo>
                        <a:pt x="44" y="9"/>
                      </a:lnTo>
                      <a:cubicBezTo>
                        <a:pt x="36" y="9"/>
                        <a:pt x="18" y="9"/>
                        <a:pt x="0" y="9"/>
                      </a:cubicBezTo>
                      <a:lnTo>
                        <a:pt x="0" y="9"/>
                      </a:lnTo>
                      <a:lnTo>
                        <a:pt x="0" y="9"/>
                      </a:lnTo>
                      <a:cubicBezTo>
                        <a:pt x="18" y="9"/>
                        <a:pt x="36" y="9"/>
                        <a:pt x="53" y="9"/>
                      </a:cubicBezTo>
                      <a:lnTo>
                        <a:pt x="53"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
                <p:cNvSpPr/>
                <p:nvPr/>
              </p:nvSpPr>
              <p:spPr>
                <a:xfrm>
                  <a:off x="5329075" y="1520700"/>
                  <a:ext cx="7150" cy="1000"/>
                </a:xfrm>
                <a:custGeom>
                  <a:avLst/>
                  <a:gdLst/>
                  <a:ahLst/>
                  <a:cxnLst/>
                  <a:rect l="l" t="t" r="r" b="b"/>
                  <a:pathLst>
                    <a:path w="286" h="40" extrusionOk="0">
                      <a:moveTo>
                        <a:pt x="4" y="0"/>
                      </a:moveTo>
                      <a:cubicBezTo>
                        <a:pt x="2" y="0"/>
                        <a:pt x="1" y="1"/>
                        <a:pt x="1" y="4"/>
                      </a:cubicBezTo>
                      <a:cubicBezTo>
                        <a:pt x="1" y="13"/>
                        <a:pt x="10" y="13"/>
                        <a:pt x="19" y="13"/>
                      </a:cubicBezTo>
                      <a:lnTo>
                        <a:pt x="28" y="13"/>
                      </a:lnTo>
                      <a:lnTo>
                        <a:pt x="54" y="22"/>
                      </a:lnTo>
                      <a:cubicBezTo>
                        <a:pt x="90" y="31"/>
                        <a:pt x="116" y="31"/>
                        <a:pt x="152" y="40"/>
                      </a:cubicBezTo>
                      <a:lnTo>
                        <a:pt x="285" y="40"/>
                      </a:lnTo>
                      <a:cubicBezTo>
                        <a:pt x="285" y="40"/>
                        <a:pt x="276" y="31"/>
                        <a:pt x="276" y="31"/>
                      </a:cubicBezTo>
                      <a:lnTo>
                        <a:pt x="152" y="31"/>
                      </a:lnTo>
                      <a:cubicBezTo>
                        <a:pt x="125" y="22"/>
                        <a:pt x="90" y="22"/>
                        <a:pt x="63" y="13"/>
                      </a:cubicBezTo>
                      <a:lnTo>
                        <a:pt x="28" y="4"/>
                      </a:lnTo>
                      <a:lnTo>
                        <a:pt x="19" y="4"/>
                      </a:lnTo>
                      <a:cubicBezTo>
                        <a:pt x="13" y="4"/>
                        <a:pt x="7"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
                <p:cNvSpPr/>
                <p:nvPr/>
              </p:nvSpPr>
              <p:spPr>
                <a:xfrm>
                  <a:off x="5328000" y="1522600"/>
                  <a:ext cx="2000" cy="4875"/>
                </a:xfrm>
                <a:custGeom>
                  <a:avLst/>
                  <a:gdLst/>
                  <a:ahLst/>
                  <a:cxnLst/>
                  <a:rect l="l" t="t" r="r" b="b"/>
                  <a:pathLst>
                    <a:path w="80" h="195" extrusionOk="0">
                      <a:moveTo>
                        <a:pt x="0" y="1"/>
                      </a:moveTo>
                      <a:lnTo>
                        <a:pt x="0" y="1"/>
                      </a:lnTo>
                      <a:cubicBezTo>
                        <a:pt x="8" y="27"/>
                        <a:pt x="9" y="53"/>
                        <a:pt x="17" y="88"/>
                      </a:cubicBezTo>
                      <a:cubicBezTo>
                        <a:pt x="26" y="97"/>
                        <a:pt x="26" y="115"/>
                        <a:pt x="35" y="132"/>
                      </a:cubicBezTo>
                      <a:cubicBezTo>
                        <a:pt x="39" y="136"/>
                        <a:pt x="42" y="139"/>
                        <a:pt x="45" y="143"/>
                      </a:cubicBezTo>
                      <a:lnTo>
                        <a:pt x="45" y="143"/>
                      </a:lnTo>
                      <a:lnTo>
                        <a:pt x="35" y="123"/>
                      </a:lnTo>
                      <a:cubicBezTo>
                        <a:pt x="26" y="115"/>
                        <a:pt x="26" y="97"/>
                        <a:pt x="17" y="79"/>
                      </a:cubicBezTo>
                      <a:cubicBezTo>
                        <a:pt x="9" y="53"/>
                        <a:pt x="8" y="27"/>
                        <a:pt x="0" y="1"/>
                      </a:cubicBezTo>
                      <a:close/>
                      <a:moveTo>
                        <a:pt x="45" y="143"/>
                      </a:moveTo>
                      <a:lnTo>
                        <a:pt x="51" y="156"/>
                      </a:lnTo>
                      <a:lnTo>
                        <a:pt x="51" y="156"/>
                      </a:lnTo>
                      <a:cubicBezTo>
                        <a:pt x="50" y="151"/>
                        <a:pt x="48" y="147"/>
                        <a:pt x="45" y="143"/>
                      </a:cubicBezTo>
                      <a:close/>
                      <a:moveTo>
                        <a:pt x="51" y="156"/>
                      </a:moveTo>
                      <a:cubicBezTo>
                        <a:pt x="52" y="159"/>
                        <a:pt x="53" y="163"/>
                        <a:pt x="53" y="168"/>
                      </a:cubicBezTo>
                      <a:lnTo>
                        <a:pt x="71" y="186"/>
                      </a:lnTo>
                      <a:cubicBezTo>
                        <a:pt x="62" y="177"/>
                        <a:pt x="62" y="177"/>
                        <a:pt x="53" y="159"/>
                      </a:cubicBezTo>
                      <a:lnTo>
                        <a:pt x="51" y="156"/>
                      </a:lnTo>
                      <a:close/>
                      <a:moveTo>
                        <a:pt x="71" y="186"/>
                      </a:moveTo>
                      <a:lnTo>
                        <a:pt x="71" y="195"/>
                      </a:lnTo>
                      <a:lnTo>
                        <a:pt x="79" y="195"/>
                      </a:lnTo>
                      <a:lnTo>
                        <a:pt x="79" y="18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13"/>
            <p:cNvGrpSpPr/>
            <p:nvPr/>
          </p:nvGrpSpPr>
          <p:grpSpPr>
            <a:xfrm>
              <a:off x="1732144" y="3699523"/>
              <a:ext cx="330884" cy="337024"/>
              <a:chOff x="5276675" y="1859825"/>
              <a:chExt cx="83300" cy="84850"/>
            </a:xfrm>
          </p:grpSpPr>
          <p:sp>
            <p:nvSpPr>
              <p:cNvPr id="7137" name="Google Shape;7137;p13"/>
              <p:cNvSpPr/>
              <p:nvPr/>
            </p:nvSpPr>
            <p:spPr>
              <a:xfrm>
                <a:off x="5276675" y="1859825"/>
                <a:ext cx="83300" cy="84850"/>
              </a:xfrm>
              <a:custGeom>
                <a:avLst/>
                <a:gdLst/>
                <a:ahLst/>
                <a:cxnLst/>
                <a:rect l="l" t="t" r="r" b="b"/>
                <a:pathLst>
                  <a:path w="3332" h="3394" extrusionOk="0">
                    <a:moveTo>
                      <a:pt x="1442" y="0"/>
                    </a:moveTo>
                    <a:cubicBezTo>
                      <a:pt x="1432" y="0"/>
                      <a:pt x="1423" y="1"/>
                      <a:pt x="1413" y="1"/>
                    </a:cubicBezTo>
                    <a:lnTo>
                      <a:pt x="1386" y="1"/>
                    </a:lnTo>
                    <a:cubicBezTo>
                      <a:pt x="1351" y="1"/>
                      <a:pt x="1324" y="10"/>
                      <a:pt x="1289" y="19"/>
                    </a:cubicBezTo>
                    <a:cubicBezTo>
                      <a:pt x="1262" y="28"/>
                      <a:pt x="1227" y="37"/>
                      <a:pt x="1200" y="55"/>
                    </a:cubicBezTo>
                    <a:lnTo>
                      <a:pt x="1173" y="72"/>
                    </a:lnTo>
                    <a:cubicBezTo>
                      <a:pt x="1058" y="135"/>
                      <a:pt x="987" y="250"/>
                      <a:pt x="978" y="374"/>
                    </a:cubicBezTo>
                    <a:lnTo>
                      <a:pt x="951" y="570"/>
                    </a:lnTo>
                    <a:cubicBezTo>
                      <a:pt x="942" y="721"/>
                      <a:pt x="978" y="881"/>
                      <a:pt x="1067" y="1005"/>
                    </a:cubicBezTo>
                    <a:lnTo>
                      <a:pt x="1182" y="1183"/>
                    </a:lnTo>
                    <a:cubicBezTo>
                      <a:pt x="1222" y="1246"/>
                      <a:pt x="1291" y="1282"/>
                      <a:pt x="1362" y="1282"/>
                    </a:cubicBezTo>
                    <a:cubicBezTo>
                      <a:pt x="1370" y="1282"/>
                      <a:pt x="1378" y="1281"/>
                      <a:pt x="1386" y="1280"/>
                    </a:cubicBezTo>
                    <a:cubicBezTo>
                      <a:pt x="1431" y="1280"/>
                      <a:pt x="1484" y="1298"/>
                      <a:pt x="1511" y="1342"/>
                    </a:cubicBezTo>
                    <a:lnTo>
                      <a:pt x="1555" y="1405"/>
                    </a:lnTo>
                    <a:cubicBezTo>
                      <a:pt x="1573" y="1431"/>
                      <a:pt x="1573" y="1467"/>
                      <a:pt x="1555" y="1485"/>
                    </a:cubicBezTo>
                    <a:lnTo>
                      <a:pt x="1502" y="1556"/>
                    </a:lnTo>
                    <a:cubicBezTo>
                      <a:pt x="1490" y="1573"/>
                      <a:pt x="1472" y="1583"/>
                      <a:pt x="1450" y="1583"/>
                    </a:cubicBezTo>
                    <a:cubicBezTo>
                      <a:pt x="1438" y="1583"/>
                      <a:pt x="1426" y="1580"/>
                      <a:pt x="1413" y="1573"/>
                    </a:cubicBezTo>
                    <a:lnTo>
                      <a:pt x="1351" y="1538"/>
                    </a:lnTo>
                    <a:cubicBezTo>
                      <a:pt x="1306" y="1520"/>
                      <a:pt x="1280" y="1476"/>
                      <a:pt x="1271" y="1431"/>
                    </a:cubicBezTo>
                    <a:cubicBezTo>
                      <a:pt x="1271" y="1351"/>
                      <a:pt x="1218" y="1280"/>
                      <a:pt x="1147" y="1245"/>
                    </a:cubicBezTo>
                    <a:lnTo>
                      <a:pt x="960" y="1147"/>
                    </a:lnTo>
                    <a:cubicBezTo>
                      <a:pt x="867" y="1106"/>
                      <a:pt x="770" y="1085"/>
                      <a:pt x="671" y="1085"/>
                    </a:cubicBezTo>
                    <a:cubicBezTo>
                      <a:pt x="620" y="1085"/>
                      <a:pt x="568" y="1090"/>
                      <a:pt x="516" y="1103"/>
                    </a:cubicBezTo>
                    <a:lnTo>
                      <a:pt x="321" y="1147"/>
                    </a:lnTo>
                    <a:cubicBezTo>
                      <a:pt x="196" y="1174"/>
                      <a:pt x="90" y="1263"/>
                      <a:pt x="45" y="1387"/>
                    </a:cubicBezTo>
                    <a:lnTo>
                      <a:pt x="36" y="1414"/>
                    </a:lnTo>
                    <a:cubicBezTo>
                      <a:pt x="28" y="1449"/>
                      <a:pt x="19" y="1476"/>
                      <a:pt x="10" y="1511"/>
                    </a:cubicBezTo>
                    <a:cubicBezTo>
                      <a:pt x="10" y="1538"/>
                      <a:pt x="1" y="1573"/>
                      <a:pt x="1" y="1609"/>
                    </a:cubicBezTo>
                    <a:lnTo>
                      <a:pt x="1" y="1636"/>
                    </a:lnTo>
                    <a:cubicBezTo>
                      <a:pt x="10" y="1769"/>
                      <a:pt x="81" y="1884"/>
                      <a:pt x="196" y="1946"/>
                    </a:cubicBezTo>
                    <a:lnTo>
                      <a:pt x="365" y="2053"/>
                    </a:lnTo>
                    <a:cubicBezTo>
                      <a:pt x="475" y="2112"/>
                      <a:pt x="598" y="2146"/>
                      <a:pt x="723" y="2146"/>
                    </a:cubicBezTo>
                    <a:cubicBezTo>
                      <a:pt x="748" y="2146"/>
                      <a:pt x="774" y="2145"/>
                      <a:pt x="800" y="2142"/>
                    </a:cubicBezTo>
                    <a:lnTo>
                      <a:pt x="1013" y="2106"/>
                    </a:lnTo>
                    <a:cubicBezTo>
                      <a:pt x="1093" y="2097"/>
                      <a:pt x="1156" y="2044"/>
                      <a:pt x="1191" y="1973"/>
                    </a:cubicBezTo>
                    <a:cubicBezTo>
                      <a:pt x="1209" y="1920"/>
                      <a:pt x="1253" y="1893"/>
                      <a:pt x="1298" y="1884"/>
                    </a:cubicBezTo>
                    <a:lnTo>
                      <a:pt x="1378" y="1866"/>
                    </a:lnTo>
                    <a:cubicBezTo>
                      <a:pt x="1413" y="1866"/>
                      <a:pt x="1440" y="1875"/>
                      <a:pt x="1449" y="1902"/>
                    </a:cubicBezTo>
                    <a:lnTo>
                      <a:pt x="1457" y="1929"/>
                    </a:lnTo>
                    <a:cubicBezTo>
                      <a:pt x="1475" y="1946"/>
                      <a:pt x="1466" y="1982"/>
                      <a:pt x="1449" y="2000"/>
                    </a:cubicBezTo>
                    <a:lnTo>
                      <a:pt x="1395" y="2062"/>
                    </a:lnTo>
                    <a:cubicBezTo>
                      <a:pt x="1366" y="2091"/>
                      <a:pt x="1330" y="2109"/>
                      <a:pt x="1289" y="2109"/>
                    </a:cubicBezTo>
                    <a:cubicBezTo>
                      <a:pt x="1280" y="2109"/>
                      <a:pt x="1271" y="2108"/>
                      <a:pt x="1262" y="2106"/>
                    </a:cubicBezTo>
                    <a:cubicBezTo>
                      <a:pt x="1246" y="2103"/>
                      <a:pt x="1229" y="2101"/>
                      <a:pt x="1213" y="2101"/>
                    </a:cubicBezTo>
                    <a:cubicBezTo>
                      <a:pt x="1151" y="2101"/>
                      <a:pt x="1091" y="2128"/>
                      <a:pt x="1049" y="2177"/>
                    </a:cubicBezTo>
                    <a:lnTo>
                      <a:pt x="916" y="2337"/>
                    </a:lnTo>
                    <a:cubicBezTo>
                      <a:pt x="809" y="2453"/>
                      <a:pt x="756" y="2604"/>
                      <a:pt x="747" y="2755"/>
                    </a:cubicBezTo>
                    <a:lnTo>
                      <a:pt x="747" y="2959"/>
                    </a:lnTo>
                    <a:cubicBezTo>
                      <a:pt x="738" y="3083"/>
                      <a:pt x="800" y="3208"/>
                      <a:pt x="898" y="3279"/>
                    </a:cubicBezTo>
                    <a:lnTo>
                      <a:pt x="925" y="3305"/>
                    </a:lnTo>
                    <a:cubicBezTo>
                      <a:pt x="951" y="3323"/>
                      <a:pt x="987" y="3332"/>
                      <a:pt x="1013" y="3341"/>
                    </a:cubicBezTo>
                    <a:cubicBezTo>
                      <a:pt x="1040" y="3359"/>
                      <a:pt x="1076" y="3376"/>
                      <a:pt x="1102" y="3376"/>
                    </a:cubicBezTo>
                    <a:lnTo>
                      <a:pt x="1138" y="3385"/>
                    </a:lnTo>
                    <a:cubicBezTo>
                      <a:pt x="1165" y="3391"/>
                      <a:pt x="1192" y="3394"/>
                      <a:pt x="1220" y="3394"/>
                    </a:cubicBezTo>
                    <a:cubicBezTo>
                      <a:pt x="1318" y="3394"/>
                      <a:pt x="1415" y="3357"/>
                      <a:pt x="1484" y="3288"/>
                    </a:cubicBezTo>
                    <a:lnTo>
                      <a:pt x="1626" y="3145"/>
                    </a:lnTo>
                    <a:cubicBezTo>
                      <a:pt x="1733" y="3039"/>
                      <a:pt x="1795" y="2897"/>
                      <a:pt x="1813" y="2746"/>
                    </a:cubicBezTo>
                    <a:lnTo>
                      <a:pt x="1839" y="2541"/>
                    </a:lnTo>
                    <a:cubicBezTo>
                      <a:pt x="1848" y="2462"/>
                      <a:pt x="1813" y="2382"/>
                      <a:pt x="1751" y="2328"/>
                    </a:cubicBezTo>
                    <a:cubicBezTo>
                      <a:pt x="1715" y="2302"/>
                      <a:pt x="1688" y="2257"/>
                      <a:pt x="1697" y="2204"/>
                    </a:cubicBezTo>
                    <a:lnTo>
                      <a:pt x="1706" y="2115"/>
                    </a:lnTo>
                    <a:cubicBezTo>
                      <a:pt x="1706" y="2089"/>
                      <a:pt x="1724" y="2071"/>
                      <a:pt x="1742" y="2062"/>
                    </a:cubicBezTo>
                    <a:lnTo>
                      <a:pt x="1786" y="2035"/>
                    </a:lnTo>
                    <a:cubicBezTo>
                      <a:pt x="1798" y="2029"/>
                      <a:pt x="1811" y="2026"/>
                      <a:pt x="1823" y="2026"/>
                    </a:cubicBezTo>
                    <a:cubicBezTo>
                      <a:pt x="1848" y="2026"/>
                      <a:pt x="1872" y="2038"/>
                      <a:pt x="1884" y="2062"/>
                    </a:cubicBezTo>
                    <a:lnTo>
                      <a:pt x="1910" y="2115"/>
                    </a:lnTo>
                    <a:cubicBezTo>
                      <a:pt x="1937" y="2160"/>
                      <a:pt x="1937" y="2213"/>
                      <a:pt x="1910" y="2257"/>
                    </a:cubicBezTo>
                    <a:cubicBezTo>
                      <a:pt x="1875" y="2319"/>
                      <a:pt x="1875" y="2408"/>
                      <a:pt x="1910" y="2479"/>
                    </a:cubicBezTo>
                    <a:lnTo>
                      <a:pt x="2017" y="2657"/>
                    </a:lnTo>
                    <a:cubicBezTo>
                      <a:pt x="2097" y="2790"/>
                      <a:pt x="2221" y="2897"/>
                      <a:pt x="2363" y="2950"/>
                    </a:cubicBezTo>
                    <a:lnTo>
                      <a:pt x="2541" y="3021"/>
                    </a:lnTo>
                    <a:cubicBezTo>
                      <a:pt x="2590" y="3042"/>
                      <a:pt x="2641" y="3052"/>
                      <a:pt x="2690" y="3052"/>
                    </a:cubicBezTo>
                    <a:cubicBezTo>
                      <a:pt x="2766" y="3052"/>
                      <a:pt x="2841" y="3029"/>
                      <a:pt x="2905" y="2986"/>
                    </a:cubicBezTo>
                    <a:lnTo>
                      <a:pt x="2932" y="2968"/>
                    </a:lnTo>
                    <a:cubicBezTo>
                      <a:pt x="2958" y="2950"/>
                      <a:pt x="2985" y="2923"/>
                      <a:pt x="3003" y="2897"/>
                    </a:cubicBezTo>
                    <a:cubicBezTo>
                      <a:pt x="3030" y="2879"/>
                      <a:pt x="3047" y="2852"/>
                      <a:pt x="3065" y="2826"/>
                    </a:cubicBezTo>
                    <a:lnTo>
                      <a:pt x="3083" y="2799"/>
                    </a:lnTo>
                    <a:cubicBezTo>
                      <a:pt x="3145" y="2684"/>
                      <a:pt x="3154" y="2550"/>
                      <a:pt x="3101" y="2435"/>
                    </a:cubicBezTo>
                    <a:lnTo>
                      <a:pt x="3021" y="2257"/>
                    </a:lnTo>
                    <a:cubicBezTo>
                      <a:pt x="2950" y="2115"/>
                      <a:pt x="2843" y="2000"/>
                      <a:pt x="2701" y="1938"/>
                    </a:cubicBezTo>
                    <a:lnTo>
                      <a:pt x="2514" y="1840"/>
                    </a:lnTo>
                    <a:cubicBezTo>
                      <a:pt x="2482" y="1824"/>
                      <a:pt x="2447" y="1815"/>
                      <a:pt x="2412" y="1815"/>
                    </a:cubicBezTo>
                    <a:cubicBezTo>
                      <a:pt x="2369" y="1815"/>
                      <a:pt x="2327" y="1828"/>
                      <a:pt x="2292" y="1858"/>
                    </a:cubicBezTo>
                    <a:cubicBezTo>
                      <a:pt x="2268" y="1872"/>
                      <a:pt x="2243" y="1879"/>
                      <a:pt x="2218" y="1879"/>
                    </a:cubicBezTo>
                    <a:cubicBezTo>
                      <a:pt x="2196" y="1879"/>
                      <a:pt x="2174" y="1874"/>
                      <a:pt x="2150" y="1866"/>
                    </a:cubicBezTo>
                    <a:lnTo>
                      <a:pt x="2079" y="1831"/>
                    </a:lnTo>
                    <a:cubicBezTo>
                      <a:pt x="2053" y="1813"/>
                      <a:pt x="2035" y="1787"/>
                      <a:pt x="2035" y="1760"/>
                    </a:cubicBezTo>
                    <a:lnTo>
                      <a:pt x="2035" y="1707"/>
                    </a:lnTo>
                    <a:cubicBezTo>
                      <a:pt x="2044" y="1680"/>
                      <a:pt x="2061" y="1653"/>
                      <a:pt x="2097" y="1644"/>
                    </a:cubicBezTo>
                    <a:lnTo>
                      <a:pt x="2168" y="1627"/>
                    </a:lnTo>
                    <a:cubicBezTo>
                      <a:pt x="2177" y="1625"/>
                      <a:pt x="2186" y="1624"/>
                      <a:pt x="2195" y="1624"/>
                    </a:cubicBezTo>
                    <a:cubicBezTo>
                      <a:pt x="2236" y="1624"/>
                      <a:pt x="2272" y="1642"/>
                      <a:pt x="2301" y="1671"/>
                    </a:cubicBezTo>
                    <a:cubicBezTo>
                      <a:pt x="2344" y="1721"/>
                      <a:pt x="2403" y="1748"/>
                      <a:pt x="2466" y="1748"/>
                    </a:cubicBezTo>
                    <a:cubicBezTo>
                      <a:pt x="2482" y="1748"/>
                      <a:pt x="2498" y="1746"/>
                      <a:pt x="2514" y="1742"/>
                    </a:cubicBezTo>
                    <a:lnTo>
                      <a:pt x="2719" y="1698"/>
                    </a:lnTo>
                    <a:cubicBezTo>
                      <a:pt x="2870" y="1662"/>
                      <a:pt x="3003" y="1582"/>
                      <a:pt x="3101" y="1467"/>
                    </a:cubicBezTo>
                    <a:lnTo>
                      <a:pt x="3225" y="1307"/>
                    </a:lnTo>
                    <a:cubicBezTo>
                      <a:pt x="3305" y="1209"/>
                      <a:pt x="3332" y="1076"/>
                      <a:pt x="3296" y="952"/>
                    </a:cubicBezTo>
                    <a:lnTo>
                      <a:pt x="3287" y="925"/>
                    </a:lnTo>
                    <a:cubicBezTo>
                      <a:pt x="3278" y="889"/>
                      <a:pt x="3269" y="863"/>
                      <a:pt x="3252" y="836"/>
                    </a:cubicBezTo>
                    <a:cubicBezTo>
                      <a:pt x="3234" y="810"/>
                      <a:pt x="3216" y="774"/>
                      <a:pt x="3198" y="756"/>
                    </a:cubicBezTo>
                    <a:lnTo>
                      <a:pt x="3172" y="730"/>
                    </a:lnTo>
                    <a:cubicBezTo>
                      <a:pt x="3103" y="646"/>
                      <a:pt x="3002" y="601"/>
                      <a:pt x="2891" y="601"/>
                    </a:cubicBezTo>
                    <a:cubicBezTo>
                      <a:pt x="2872" y="601"/>
                      <a:pt x="2853" y="603"/>
                      <a:pt x="2834" y="605"/>
                    </a:cubicBezTo>
                    <a:lnTo>
                      <a:pt x="2639" y="623"/>
                    </a:lnTo>
                    <a:cubicBezTo>
                      <a:pt x="2488" y="641"/>
                      <a:pt x="2346" y="712"/>
                      <a:pt x="2239" y="827"/>
                    </a:cubicBezTo>
                    <a:lnTo>
                      <a:pt x="2088" y="978"/>
                    </a:lnTo>
                    <a:cubicBezTo>
                      <a:pt x="2035" y="1032"/>
                      <a:pt x="2008" y="1120"/>
                      <a:pt x="2035" y="1200"/>
                    </a:cubicBezTo>
                    <a:cubicBezTo>
                      <a:pt x="2053" y="1245"/>
                      <a:pt x="2035" y="1298"/>
                      <a:pt x="2008" y="1334"/>
                    </a:cubicBezTo>
                    <a:lnTo>
                      <a:pt x="1955" y="1387"/>
                    </a:lnTo>
                    <a:cubicBezTo>
                      <a:pt x="1944" y="1398"/>
                      <a:pt x="1926" y="1405"/>
                      <a:pt x="1908" y="1405"/>
                    </a:cubicBezTo>
                    <a:cubicBezTo>
                      <a:pt x="1897" y="1405"/>
                      <a:pt x="1885" y="1403"/>
                      <a:pt x="1875" y="1396"/>
                    </a:cubicBezTo>
                    <a:cubicBezTo>
                      <a:pt x="1857" y="1387"/>
                      <a:pt x="1839" y="1360"/>
                      <a:pt x="1839" y="1334"/>
                    </a:cubicBezTo>
                    <a:lnTo>
                      <a:pt x="1839" y="1245"/>
                    </a:lnTo>
                    <a:cubicBezTo>
                      <a:pt x="1839" y="1200"/>
                      <a:pt x="1866" y="1156"/>
                      <a:pt x="1910" y="1129"/>
                    </a:cubicBezTo>
                    <a:cubicBezTo>
                      <a:pt x="1981" y="1085"/>
                      <a:pt x="2026" y="1014"/>
                      <a:pt x="2017" y="934"/>
                    </a:cubicBezTo>
                    <a:lnTo>
                      <a:pt x="2017" y="721"/>
                    </a:lnTo>
                    <a:cubicBezTo>
                      <a:pt x="2017" y="570"/>
                      <a:pt x="1973" y="419"/>
                      <a:pt x="1875" y="303"/>
                    </a:cubicBezTo>
                    <a:lnTo>
                      <a:pt x="1751" y="143"/>
                    </a:lnTo>
                    <a:cubicBezTo>
                      <a:pt x="1676" y="53"/>
                      <a:pt x="1564" y="0"/>
                      <a:pt x="1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8" name="Google Shape;7138;p13"/>
              <p:cNvGrpSpPr/>
              <p:nvPr/>
            </p:nvGrpSpPr>
            <p:grpSpPr>
              <a:xfrm>
                <a:off x="5306875" y="1880725"/>
                <a:ext cx="45550" cy="50575"/>
                <a:chOff x="5306875" y="1880725"/>
                <a:chExt cx="45550" cy="50575"/>
              </a:xfrm>
            </p:grpSpPr>
            <p:sp>
              <p:nvSpPr>
                <p:cNvPr id="7139" name="Google Shape;7139;p13"/>
                <p:cNvSpPr/>
                <p:nvPr/>
              </p:nvSpPr>
              <p:spPr>
                <a:xfrm>
                  <a:off x="5314875" y="1897600"/>
                  <a:ext cx="9575" cy="10450"/>
                </a:xfrm>
                <a:custGeom>
                  <a:avLst/>
                  <a:gdLst/>
                  <a:ahLst/>
                  <a:cxnLst/>
                  <a:rect l="l" t="t" r="r" b="b"/>
                  <a:pathLst>
                    <a:path w="383" h="418" extrusionOk="0">
                      <a:moveTo>
                        <a:pt x="374" y="107"/>
                      </a:moveTo>
                      <a:cubicBezTo>
                        <a:pt x="365" y="133"/>
                        <a:pt x="356" y="160"/>
                        <a:pt x="356" y="196"/>
                      </a:cubicBezTo>
                      <a:lnTo>
                        <a:pt x="356" y="249"/>
                      </a:lnTo>
                      <a:cubicBezTo>
                        <a:pt x="347" y="267"/>
                        <a:pt x="347" y="284"/>
                        <a:pt x="356" y="311"/>
                      </a:cubicBezTo>
                      <a:cubicBezTo>
                        <a:pt x="356" y="329"/>
                        <a:pt x="338" y="355"/>
                        <a:pt x="311" y="355"/>
                      </a:cubicBezTo>
                      <a:cubicBezTo>
                        <a:pt x="267" y="355"/>
                        <a:pt x="231" y="364"/>
                        <a:pt x="196" y="382"/>
                      </a:cubicBezTo>
                      <a:lnTo>
                        <a:pt x="143" y="409"/>
                      </a:lnTo>
                      <a:lnTo>
                        <a:pt x="143" y="409"/>
                      </a:lnTo>
                      <a:cubicBezTo>
                        <a:pt x="116" y="418"/>
                        <a:pt x="89" y="409"/>
                        <a:pt x="80" y="382"/>
                      </a:cubicBezTo>
                      <a:cubicBezTo>
                        <a:pt x="80" y="373"/>
                        <a:pt x="72" y="355"/>
                        <a:pt x="72" y="347"/>
                      </a:cubicBezTo>
                      <a:lnTo>
                        <a:pt x="63" y="329"/>
                      </a:lnTo>
                      <a:cubicBezTo>
                        <a:pt x="45" y="311"/>
                        <a:pt x="36" y="284"/>
                        <a:pt x="18" y="276"/>
                      </a:cubicBezTo>
                      <a:cubicBezTo>
                        <a:pt x="1" y="258"/>
                        <a:pt x="9" y="222"/>
                        <a:pt x="27" y="213"/>
                      </a:cubicBezTo>
                      <a:cubicBezTo>
                        <a:pt x="54" y="196"/>
                        <a:pt x="80" y="178"/>
                        <a:pt x="98" y="160"/>
                      </a:cubicBezTo>
                      <a:lnTo>
                        <a:pt x="152" y="89"/>
                      </a:lnTo>
                      <a:cubicBezTo>
                        <a:pt x="152" y="80"/>
                        <a:pt x="160" y="71"/>
                        <a:pt x="169" y="62"/>
                      </a:cubicBezTo>
                      <a:cubicBezTo>
                        <a:pt x="169" y="53"/>
                        <a:pt x="178" y="45"/>
                        <a:pt x="178" y="36"/>
                      </a:cubicBezTo>
                      <a:cubicBezTo>
                        <a:pt x="187" y="9"/>
                        <a:pt x="214" y="0"/>
                        <a:pt x="240" y="18"/>
                      </a:cubicBezTo>
                      <a:lnTo>
                        <a:pt x="267" y="36"/>
                      </a:lnTo>
                      <a:cubicBezTo>
                        <a:pt x="294" y="45"/>
                        <a:pt x="320" y="53"/>
                        <a:pt x="356" y="62"/>
                      </a:cubicBezTo>
                      <a:cubicBezTo>
                        <a:pt x="374" y="62"/>
                        <a:pt x="382" y="80"/>
                        <a:pt x="374"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
                <p:cNvSpPr/>
                <p:nvPr/>
              </p:nvSpPr>
              <p:spPr>
                <a:xfrm>
                  <a:off x="5306875" y="1900925"/>
                  <a:ext cx="11800" cy="2700"/>
                </a:xfrm>
                <a:custGeom>
                  <a:avLst/>
                  <a:gdLst/>
                  <a:ahLst/>
                  <a:cxnLst/>
                  <a:rect l="l" t="t" r="r" b="b"/>
                  <a:pathLst>
                    <a:path w="472" h="108" extrusionOk="0">
                      <a:moveTo>
                        <a:pt x="27" y="0"/>
                      </a:moveTo>
                      <a:cubicBezTo>
                        <a:pt x="10" y="0"/>
                        <a:pt x="1" y="9"/>
                        <a:pt x="10" y="18"/>
                      </a:cubicBezTo>
                      <a:lnTo>
                        <a:pt x="10" y="27"/>
                      </a:lnTo>
                      <a:cubicBezTo>
                        <a:pt x="10" y="36"/>
                        <a:pt x="19" y="45"/>
                        <a:pt x="27" y="45"/>
                      </a:cubicBezTo>
                      <a:lnTo>
                        <a:pt x="36" y="45"/>
                      </a:lnTo>
                      <a:cubicBezTo>
                        <a:pt x="45" y="45"/>
                        <a:pt x="54" y="36"/>
                        <a:pt x="54" y="36"/>
                      </a:cubicBezTo>
                      <a:lnTo>
                        <a:pt x="63" y="36"/>
                      </a:lnTo>
                      <a:cubicBezTo>
                        <a:pt x="196" y="36"/>
                        <a:pt x="321" y="54"/>
                        <a:pt x="445" y="107"/>
                      </a:cubicBezTo>
                      <a:cubicBezTo>
                        <a:pt x="454" y="107"/>
                        <a:pt x="463" y="107"/>
                        <a:pt x="463" y="98"/>
                      </a:cubicBezTo>
                      <a:cubicBezTo>
                        <a:pt x="472" y="89"/>
                        <a:pt x="463" y="71"/>
                        <a:pt x="454" y="71"/>
                      </a:cubicBezTo>
                      <a:cubicBezTo>
                        <a:pt x="350" y="34"/>
                        <a:pt x="240" y="16"/>
                        <a:pt x="130" y="16"/>
                      </a:cubicBezTo>
                      <a:cubicBezTo>
                        <a:pt x="107" y="16"/>
                        <a:pt x="85" y="17"/>
                        <a:pt x="63" y="18"/>
                      </a:cubicBezTo>
                      <a:lnTo>
                        <a:pt x="54" y="18"/>
                      </a:lnTo>
                      <a:cubicBezTo>
                        <a:pt x="45" y="9"/>
                        <a:pt x="45"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
                <p:cNvSpPr/>
                <p:nvPr/>
              </p:nvSpPr>
              <p:spPr>
                <a:xfrm>
                  <a:off x="5309550" y="1903800"/>
                  <a:ext cx="7125" cy="2875"/>
                </a:xfrm>
                <a:custGeom>
                  <a:avLst/>
                  <a:gdLst/>
                  <a:ahLst/>
                  <a:cxnLst/>
                  <a:rect l="l" t="t" r="r" b="b"/>
                  <a:pathLst>
                    <a:path w="285" h="115" extrusionOk="0">
                      <a:moveTo>
                        <a:pt x="276" y="1"/>
                      </a:moveTo>
                      <a:cubicBezTo>
                        <a:pt x="196" y="1"/>
                        <a:pt x="116" y="28"/>
                        <a:pt x="54" y="72"/>
                      </a:cubicBezTo>
                      <a:lnTo>
                        <a:pt x="18" y="72"/>
                      </a:lnTo>
                      <a:lnTo>
                        <a:pt x="9" y="81"/>
                      </a:lnTo>
                      <a:cubicBezTo>
                        <a:pt x="0" y="90"/>
                        <a:pt x="0" y="99"/>
                        <a:pt x="9" y="107"/>
                      </a:cubicBezTo>
                      <a:cubicBezTo>
                        <a:pt x="14" y="112"/>
                        <a:pt x="20" y="114"/>
                        <a:pt x="27" y="114"/>
                      </a:cubicBezTo>
                      <a:cubicBezTo>
                        <a:pt x="34" y="114"/>
                        <a:pt x="40" y="112"/>
                        <a:pt x="45" y="107"/>
                      </a:cubicBezTo>
                      <a:cubicBezTo>
                        <a:pt x="45" y="99"/>
                        <a:pt x="45" y="99"/>
                        <a:pt x="54" y="90"/>
                      </a:cubicBezTo>
                      <a:lnTo>
                        <a:pt x="63" y="81"/>
                      </a:lnTo>
                      <a:cubicBezTo>
                        <a:pt x="114" y="51"/>
                        <a:pt x="172" y="34"/>
                        <a:pt x="235" y="34"/>
                      </a:cubicBezTo>
                      <a:cubicBezTo>
                        <a:pt x="249" y="34"/>
                        <a:pt x="262" y="35"/>
                        <a:pt x="276" y="36"/>
                      </a:cubicBezTo>
                      <a:cubicBezTo>
                        <a:pt x="285" y="36"/>
                        <a:pt x="285" y="28"/>
                        <a:pt x="285" y="19"/>
                      </a:cubicBezTo>
                      <a:cubicBezTo>
                        <a:pt x="285" y="10"/>
                        <a:pt x="276" y="1"/>
                        <a:pt x="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
                <p:cNvSpPr/>
                <p:nvPr/>
              </p:nvSpPr>
              <p:spPr>
                <a:xfrm>
                  <a:off x="5312425" y="1904700"/>
                  <a:ext cx="5150" cy="12025"/>
                </a:xfrm>
                <a:custGeom>
                  <a:avLst/>
                  <a:gdLst/>
                  <a:ahLst/>
                  <a:cxnLst/>
                  <a:rect l="l" t="t" r="r" b="b"/>
                  <a:pathLst>
                    <a:path w="206" h="481" extrusionOk="0">
                      <a:moveTo>
                        <a:pt x="187" y="0"/>
                      </a:moveTo>
                      <a:cubicBezTo>
                        <a:pt x="178" y="0"/>
                        <a:pt x="170" y="9"/>
                        <a:pt x="170" y="18"/>
                      </a:cubicBezTo>
                      <a:cubicBezTo>
                        <a:pt x="107" y="143"/>
                        <a:pt x="54" y="285"/>
                        <a:pt x="19" y="418"/>
                      </a:cubicBezTo>
                      <a:lnTo>
                        <a:pt x="19" y="436"/>
                      </a:lnTo>
                      <a:cubicBezTo>
                        <a:pt x="19" y="436"/>
                        <a:pt x="10" y="436"/>
                        <a:pt x="10" y="445"/>
                      </a:cubicBezTo>
                      <a:lnTo>
                        <a:pt x="10" y="453"/>
                      </a:lnTo>
                      <a:cubicBezTo>
                        <a:pt x="1" y="462"/>
                        <a:pt x="10" y="471"/>
                        <a:pt x="19" y="480"/>
                      </a:cubicBezTo>
                      <a:lnTo>
                        <a:pt x="27" y="480"/>
                      </a:lnTo>
                      <a:cubicBezTo>
                        <a:pt x="36" y="480"/>
                        <a:pt x="45" y="471"/>
                        <a:pt x="45" y="462"/>
                      </a:cubicBezTo>
                      <a:lnTo>
                        <a:pt x="45" y="453"/>
                      </a:lnTo>
                      <a:cubicBezTo>
                        <a:pt x="45" y="445"/>
                        <a:pt x="45" y="445"/>
                        <a:pt x="36" y="436"/>
                      </a:cubicBezTo>
                      <a:lnTo>
                        <a:pt x="36" y="427"/>
                      </a:lnTo>
                      <a:cubicBezTo>
                        <a:pt x="81" y="285"/>
                        <a:pt x="134" y="160"/>
                        <a:pt x="196" y="27"/>
                      </a:cubicBezTo>
                      <a:cubicBezTo>
                        <a:pt x="205" y="18"/>
                        <a:pt x="196" y="9"/>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
                <p:cNvSpPr/>
                <p:nvPr/>
              </p:nvSpPr>
              <p:spPr>
                <a:xfrm>
                  <a:off x="5310425" y="1880725"/>
                  <a:ext cx="10025" cy="19775"/>
                </a:xfrm>
                <a:custGeom>
                  <a:avLst/>
                  <a:gdLst/>
                  <a:ahLst/>
                  <a:cxnLst/>
                  <a:rect l="l" t="t" r="r" b="b"/>
                  <a:pathLst>
                    <a:path w="401" h="791" extrusionOk="0">
                      <a:moveTo>
                        <a:pt x="19" y="0"/>
                      </a:moveTo>
                      <a:cubicBezTo>
                        <a:pt x="10" y="9"/>
                        <a:pt x="10" y="18"/>
                        <a:pt x="10" y="18"/>
                      </a:cubicBezTo>
                      <a:cubicBezTo>
                        <a:pt x="10" y="23"/>
                        <a:pt x="10" y="29"/>
                        <a:pt x="12" y="32"/>
                      </a:cubicBezTo>
                      <a:lnTo>
                        <a:pt x="12" y="32"/>
                      </a:lnTo>
                      <a:lnTo>
                        <a:pt x="1" y="27"/>
                      </a:lnTo>
                      <a:cubicBezTo>
                        <a:pt x="1" y="36"/>
                        <a:pt x="1" y="36"/>
                        <a:pt x="1" y="36"/>
                      </a:cubicBezTo>
                      <a:lnTo>
                        <a:pt x="1" y="45"/>
                      </a:lnTo>
                      <a:cubicBezTo>
                        <a:pt x="6" y="55"/>
                        <a:pt x="11" y="59"/>
                        <a:pt x="18" y="59"/>
                      </a:cubicBezTo>
                      <a:cubicBezTo>
                        <a:pt x="23" y="59"/>
                        <a:pt x="29" y="57"/>
                        <a:pt x="36" y="53"/>
                      </a:cubicBezTo>
                      <a:lnTo>
                        <a:pt x="45" y="71"/>
                      </a:lnTo>
                      <a:cubicBezTo>
                        <a:pt x="54" y="89"/>
                        <a:pt x="72" y="116"/>
                        <a:pt x="99" y="151"/>
                      </a:cubicBezTo>
                      <a:cubicBezTo>
                        <a:pt x="143" y="222"/>
                        <a:pt x="187" y="302"/>
                        <a:pt x="232" y="382"/>
                      </a:cubicBezTo>
                      <a:cubicBezTo>
                        <a:pt x="267" y="462"/>
                        <a:pt x="303" y="551"/>
                        <a:pt x="330" y="640"/>
                      </a:cubicBezTo>
                      <a:cubicBezTo>
                        <a:pt x="356" y="711"/>
                        <a:pt x="365" y="755"/>
                        <a:pt x="365" y="755"/>
                      </a:cubicBezTo>
                      <a:cubicBezTo>
                        <a:pt x="365" y="773"/>
                        <a:pt x="383" y="791"/>
                        <a:pt x="392" y="791"/>
                      </a:cubicBezTo>
                      <a:cubicBezTo>
                        <a:pt x="401" y="782"/>
                        <a:pt x="401" y="764"/>
                        <a:pt x="401" y="746"/>
                      </a:cubicBezTo>
                      <a:cubicBezTo>
                        <a:pt x="401" y="746"/>
                        <a:pt x="383" y="702"/>
                        <a:pt x="356" y="631"/>
                      </a:cubicBezTo>
                      <a:cubicBezTo>
                        <a:pt x="330" y="542"/>
                        <a:pt x="294" y="453"/>
                        <a:pt x="250" y="373"/>
                      </a:cubicBezTo>
                      <a:cubicBezTo>
                        <a:pt x="205" y="293"/>
                        <a:pt x="161" y="213"/>
                        <a:pt x="107" y="133"/>
                      </a:cubicBezTo>
                      <a:cubicBezTo>
                        <a:pt x="90" y="107"/>
                        <a:pt x="72" y="80"/>
                        <a:pt x="54" y="62"/>
                      </a:cubicBezTo>
                      <a:lnTo>
                        <a:pt x="45" y="45"/>
                      </a:lnTo>
                      <a:cubicBezTo>
                        <a:pt x="45" y="36"/>
                        <a:pt x="45" y="27"/>
                        <a:pt x="45" y="27"/>
                      </a:cubicBezTo>
                      <a:lnTo>
                        <a:pt x="45" y="18"/>
                      </a:lnTo>
                      <a:cubicBezTo>
                        <a:pt x="36" y="18"/>
                        <a:pt x="36" y="9"/>
                        <a:pt x="36"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
                <p:cNvSpPr/>
                <p:nvPr/>
              </p:nvSpPr>
              <p:spPr>
                <a:xfrm>
                  <a:off x="5319975" y="1887150"/>
                  <a:ext cx="4475" cy="14900"/>
                </a:xfrm>
                <a:custGeom>
                  <a:avLst/>
                  <a:gdLst/>
                  <a:ahLst/>
                  <a:cxnLst/>
                  <a:rect l="l" t="t" r="r" b="b"/>
                  <a:pathLst>
                    <a:path w="179" h="596" extrusionOk="0">
                      <a:moveTo>
                        <a:pt x="161" y="1"/>
                      </a:moveTo>
                      <a:cubicBezTo>
                        <a:pt x="152" y="1"/>
                        <a:pt x="143" y="1"/>
                        <a:pt x="134" y="19"/>
                      </a:cubicBezTo>
                      <a:lnTo>
                        <a:pt x="134" y="27"/>
                      </a:lnTo>
                      <a:cubicBezTo>
                        <a:pt x="134" y="27"/>
                        <a:pt x="134" y="36"/>
                        <a:pt x="134" y="45"/>
                      </a:cubicBezTo>
                      <a:lnTo>
                        <a:pt x="134" y="54"/>
                      </a:lnTo>
                      <a:lnTo>
                        <a:pt x="107" y="116"/>
                      </a:lnTo>
                      <a:cubicBezTo>
                        <a:pt x="90" y="161"/>
                        <a:pt x="72" y="232"/>
                        <a:pt x="54" y="294"/>
                      </a:cubicBezTo>
                      <a:cubicBezTo>
                        <a:pt x="36" y="365"/>
                        <a:pt x="27" y="427"/>
                        <a:pt x="19" y="480"/>
                      </a:cubicBezTo>
                      <a:cubicBezTo>
                        <a:pt x="10" y="534"/>
                        <a:pt x="10" y="551"/>
                        <a:pt x="10" y="569"/>
                      </a:cubicBezTo>
                      <a:cubicBezTo>
                        <a:pt x="1" y="578"/>
                        <a:pt x="10" y="596"/>
                        <a:pt x="19" y="596"/>
                      </a:cubicBezTo>
                      <a:cubicBezTo>
                        <a:pt x="27" y="596"/>
                        <a:pt x="36" y="569"/>
                        <a:pt x="36" y="569"/>
                      </a:cubicBezTo>
                      <a:cubicBezTo>
                        <a:pt x="36" y="569"/>
                        <a:pt x="45" y="534"/>
                        <a:pt x="45" y="489"/>
                      </a:cubicBezTo>
                      <a:cubicBezTo>
                        <a:pt x="54" y="436"/>
                        <a:pt x="63" y="374"/>
                        <a:pt x="81" y="303"/>
                      </a:cubicBezTo>
                      <a:cubicBezTo>
                        <a:pt x="99" y="232"/>
                        <a:pt x="116" y="170"/>
                        <a:pt x="125" y="125"/>
                      </a:cubicBezTo>
                      <a:cubicBezTo>
                        <a:pt x="134" y="98"/>
                        <a:pt x="152" y="81"/>
                        <a:pt x="152" y="63"/>
                      </a:cubicBezTo>
                      <a:lnTo>
                        <a:pt x="152" y="45"/>
                      </a:lnTo>
                      <a:cubicBezTo>
                        <a:pt x="161" y="45"/>
                        <a:pt x="170" y="45"/>
                        <a:pt x="170" y="36"/>
                      </a:cubicBezTo>
                      <a:lnTo>
                        <a:pt x="170" y="27"/>
                      </a:lnTo>
                      <a:cubicBezTo>
                        <a:pt x="178" y="19"/>
                        <a:pt x="170" y="10"/>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
                <p:cNvSpPr/>
                <p:nvPr/>
              </p:nvSpPr>
              <p:spPr>
                <a:xfrm>
                  <a:off x="5321975" y="1892400"/>
                  <a:ext cx="15575" cy="8875"/>
                </a:xfrm>
                <a:custGeom>
                  <a:avLst/>
                  <a:gdLst/>
                  <a:ahLst/>
                  <a:cxnLst/>
                  <a:rect l="l" t="t" r="r" b="b"/>
                  <a:pathLst>
                    <a:path w="623" h="355" extrusionOk="0">
                      <a:moveTo>
                        <a:pt x="596" y="0"/>
                      </a:moveTo>
                      <a:cubicBezTo>
                        <a:pt x="593" y="0"/>
                        <a:pt x="590" y="1"/>
                        <a:pt x="587" y="4"/>
                      </a:cubicBezTo>
                      <a:cubicBezTo>
                        <a:pt x="578" y="4"/>
                        <a:pt x="569" y="13"/>
                        <a:pt x="569" y="22"/>
                      </a:cubicBezTo>
                      <a:lnTo>
                        <a:pt x="551" y="31"/>
                      </a:lnTo>
                      <a:cubicBezTo>
                        <a:pt x="534" y="31"/>
                        <a:pt x="516" y="39"/>
                        <a:pt x="489" y="57"/>
                      </a:cubicBezTo>
                      <a:cubicBezTo>
                        <a:pt x="427" y="75"/>
                        <a:pt x="356" y="111"/>
                        <a:pt x="294" y="146"/>
                      </a:cubicBezTo>
                      <a:cubicBezTo>
                        <a:pt x="223" y="190"/>
                        <a:pt x="152" y="226"/>
                        <a:pt x="107" y="261"/>
                      </a:cubicBezTo>
                      <a:lnTo>
                        <a:pt x="19" y="315"/>
                      </a:lnTo>
                      <a:cubicBezTo>
                        <a:pt x="10" y="324"/>
                        <a:pt x="1" y="341"/>
                        <a:pt x="10" y="350"/>
                      </a:cubicBezTo>
                      <a:cubicBezTo>
                        <a:pt x="13" y="353"/>
                        <a:pt x="18" y="354"/>
                        <a:pt x="23" y="354"/>
                      </a:cubicBezTo>
                      <a:cubicBezTo>
                        <a:pt x="33" y="354"/>
                        <a:pt x="45" y="350"/>
                        <a:pt x="45" y="350"/>
                      </a:cubicBezTo>
                      <a:cubicBezTo>
                        <a:pt x="45" y="350"/>
                        <a:pt x="72" y="324"/>
                        <a:pt x="125" y="288"/>
                      </a:cubicBezTo>
                      <a:cubicBezTo>
                        <a:pt x="169" y="261"/>
                        <a:pt x="232" y="217"/>
                        <a:pt x="303" y="173"/>
                      </a:cubicBezTo>
                      <a:cubicBezTo>
                        <a:pt x="374" y="137"/>
                        <a:pt x="445" y="102"/>
                        <a:pt x="489" y="75"/>
                      </a:cubicBezTo>
                      <a:lnTo>
                        <a:pt x="560" y="48"/>
                      </a:lnTo>
                      <a:lnTo>
                        <a:pt x="578" y="39"/>
                      </a:lnTo>
                      <a:lnTo>
                        <a:pt x="605" y="39"/>
                      </a:lnTo>
                      <a:cubicBezTo>
                        <a:pt x="614" y="31"/>
                        <a:pt x="622" y="22"/>
                        <a:pt x="614" y="13"/>
                      </a:cubicBezTo>
                      <a:cubicBezTo>
                        <a:pt x="614" y="7"/>
                        <a:pt x="605"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
                <p:cNvSpPr/>
                <p:nvPr/>
              </p:nvSpPr>
              <p:spPr>
                <a:xfrm>
                  <a:off x="5320425" y="1905275"/>
                  <a:ext cx="18225" cy="11450"/>
                </a:xfrm>
                <a:custGeom>
                  <a:avLst/>
                  <a:gdLst/>
                  <a:ahLst/>
                  <a:cxnLst/>
                  <a:rect l="l" t="t" r="r" b="b"/>
                  <a:pathLst>
                    <a:path w="729" h="458" extrusionOk="0">
                      <a:moveTo>
                        <a:pt x="19" y="0"/>
                      </a:moveTo>
                      <a:cubicBezTo>
                        <a:pt x="15" y="0"/>
                        <a:pt x="12" y="1"/>
                        <a:pt x="9" y="4"/>
                      </a:cubicBezTo>
                      <a:cubicBezTo>
                        <a:pt x="1" y="4"/>
                        <a:pt x="9" y="22"/>
                        <a:pt x="18" y="40"/>
                      </a:cubicBezTo>
                      <a:lnTo>
                        <a:pt x="45" y="66"/>
                      </a:lnTo>
                      <a:lnTo>
                        <a:pt x="116" y="128"/>
                      </a:lnTo>
                      <a:cubicBezTo>
                        <a:pt x="178" y="182"/>
                        <a:pt x="258" y="235"/>
                        <a:pt x="338" y="288"/>
                      </a:cubicBezTo>
                      <a:cubicBezTo>
                        <a:pt x="409" y="333"/>
                        <a:pt x="498" y="377"/>
                        <a:pt x="578" y="404"/>
                      </a:cubicBezTo>
                      <a:cubicBezTo>
                        <a:pt x="613" y="422"/>
                        <a:pt x="640" y="430"/>
                        <a:pt x="667" y="430"/>
                      </a:cubicBezTo>
                      <a:lnTo>
                        <a:pt x="676" y="430"/>
                      </a:lnTo>
                      <a:cubicBezTo>
                        <a:pt x="676" y="439"/>
                        <a:pt x="684" y="448"/>
                        <a:pt x="684" y="457"/>
                      </a:cubicBezTo>
                      <a:lnTo>
                        <a:pt x="693" y="457"/>
                      </a:lnTo>
                      <a:cubicBezTo>
                        <a:pt x="702" y="457"/>
                        <a:pt x="720" y="448"/>
                        <a:pt x="720" y="439"/>
                      </a:cubicBezTo>
                      <a:lnTo>
                        <a:pt x="720" y="430"/>
                      </a:lnTo>
                      <a:cubicBezTo>
                        <a:pt x="729" y="413"/>
                        <a:pt x="720" y="404"/>
                        <a:pt x="711" y="404"/>
                      </a:cubicBezTo>
                      <a:lnTo>
                        <a:pt x="702" y="404"/>
                      </a:lnTo>
                      <a:cubicBezTo>
                        <a:pt x="693" y="404"/>
                        <a:pt x="684" y="413"/>
                        <a:pt x="684" y="422"/>
                      </a:cubicBezTo>
                      <a:lnTo>
                        <a:pt x="667" y="422"/>
                      </a:lnTo>
                      <a:lnTo>
                        <a:pt x="587" y="386"/>
                      </a:lnTo>
                      <a:cubicBezTo>
                        <a:pt x="498" y="350"/>
                        <a:pt x="418" y="315"/>
                        <a:pt x="347" y="262"/>
                      </a:cubicBezTo>
                      <a:cubicBezTo>
                        <a:pt x="267" y="217"/>
                        <a:pt x="196" y="164"/>
                        <a:pt x="134" y="102"/>
                      </a:cubicBezTo>
                      <a:cubicBezTo>
                        <a:pt x="107" y="75"/>
                        <a:pt x="89" y="57"/>
                        <a:pt x="72" y="40"/>
                      </a:cubicBezTo>
                      <a:cubicBezTo>
                        <a:pt x="63" y="31"/>
                        <a:pt x="54" y="22"/>
                        <a:pt x="45" y="13"/>
                      </a:cubicBezTo>
                      <a:cubicBezTo>
                        <a:pt x="39" y="7"/>
                        <a:pt x="2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
                <p:cNvSpPr/>
                <p:nvPr/>
              </p:nvSpPr>
              <p:spPr>
                <a:xfrm>
                  <a:off x="5320650" y="1903650"/>
                  <a:ext cx="11350" cy="6400"/>
                </a:xfrm>
                <a:custGeom>
                  <a:avLst/>
                  <a:gdLst/>
                  <a:ahLst/>
                  <a:cxnLst/>
                  <a:rect l="l" t="t" r="r" b="b"/>
                  <a:pathLst>
                    <a:path w="454" h="256" extrusionOk="0">
                      <a:moveTo>
                        <a:pt x="18" y="0"/>
                      </a:moveTo>
                      <a:cubicBezTo>
                        <a:pt x="12" y="0"/>
                        <a:pt x="5" y="2"/>
                        <a:pt x="0" y="7"/>
                      </a:cubicBezTo>
                      <a:cubicBezTo>
                        <a:pt x="0" y="7"/>
                        <a:pt x="0" y="25"/>
                        <a:pt x="0" y="34"/>
                      </a:cubicBezTo>
                      <a:cubicBezTo>
                        <a:pt x="116" y="122"/>
                        <a:pt x="249" y="193"/>
                        <a:pt x="391" y="238"/>
                      </a:cubicBezTo>
                      <a:lnTo>
                        <a:pt x="409" y="238"/>
                      </a:lnTo>
                      <a:cubicBezTo>
                        <a:pt x="409" y="247"/>
                        <a:pt x="409" y="256"/>
                        <a:pt x="418" y="256"/>
                      </a:cubicBezTo>
                      <a:lnTo>
                        <a:pt x="427" y="256"/>
                      </a:lnTo>
                      <a:cubicBezTo>
                        <a:pt x="436" y="256"/>
                        <a:pt x="445" y="256"/>
                        <a:pt x="453" y="247"/>
                      </a:cubicBezTo>
                      <a:lnTo>
                        <a:pt x="453" y="238"/>
                      </a:lnTo>
                      <a:cubicBezTo>
                        <a:pt x="453" y="229"/>
                        <a:pt x="445" y="211"/>
                        <a:pt x="436" y="211"/>
                      </a:cubicBezTo>
                      <a:lnTo>
                        <a:pt x="427" y="211"/>
                      </a:lnTo>
                      <a:cubicBezTo>
                        <a:pt x="427" y="211"/>
                        <a:pt x="418" y="220"/>
                        <a:pt x="418" y="229"/>
                      </a:cubicBezTo>
                      <a:lnTo>
                        <a:pt x="409" y="229"/>
                      </a:lnTo>
                      <a:cubicBezTo>
                        <a:pt x="267" y="176"/>
                        <a:pt x="143" y="96"/>
                        <a:pt x="36" y="7"/>
                      </a:cubicBezTo>
                      <a:cubicBezTo>
                        <a:pt x="32" y="2"/>
                        <a:pt x="2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
                <p:cNvSpPr/>
                <p:nvPr/>
              </p:nvSpPr>
              <p:spPr>
                <a:xfrm>
                  <a:off x="5322200" y="1902525"/>
                  <a:ext cx="26000" cy="3400"/>
                </a:xfrm>
                <a:custGeom>
                  <a:avLst/>
                  <a:gdLst/>
                  <a:ahLst/>
                  <a:cxnLst/>
                  <a:rect l="l" t="t" r="r" b="b"/>
                  <a:pathLst>
                    <a:path w="1040" h="136" extrusionOk="0">
                      <a:moveTo>
                        <a:pt x="25" y="1"/>
                      </a:moveTo>
                      <a:cubicBezTo>
                        <a:pt x="16" y="1"/>
                        <a:pt x="10" y="3"/>
                        <a:pt x="10" y="7"/>
                      </a:cubicBezTo>
                      <a:cubicBezTo>
                        <a:pt x="1" y="16"/>
                        <a:pt x="18" y="34"/>
                        <a:pt x="45" y="43"/>
                      </a:cubicBezTo>
                      <a:lnTo>
                        <a:pt x="81" y="52"/>
                      </a:lnTo>
                      <a:lnTo>
                        <a:pt x="196" y="87"/>
                      </a:lnTo>
                      <a:cubicBezTo>
                        <a:pt x="303" y="105"/>
                        <a:pt x="418" y="123"/>
                        <a:pt x="525" y="132"/>
                      </a:cubicBezTo>
                      <a:cubicBezTo>
                        <a:pt x="558" y="134"/>
                        <a:pt x="592" y="136"/>
                        <a:pt x="626" y="136"/>
                      </a:cubicBezTo>
                      <a:cubicBezTo>
                        <a:pt x="707" y="136"/>
                        <a:pt x="787" y="129"/>
                        <a:pt x="862" y="123"/>
                      </a:cubicBezTo>
                      <a:lnTo>
                        <a:pt x="969" y="105"/>
                      </a:lnTo>
                      <a:lnTo>
                        <a:pt x="995" y="105"/>
                      </a:lnTo>
                      <a:cubicBezTo>
                        <a:pt x="995" y="114"/>
                        <a:pt x="1004" y="123"/>
                        <a:pt x="1013" y="123"/>
                      </a:cubicBezTo>
                      <a:lnTo>
                        <a:pt x="1022" y="123"/>
                      </a:lnTo>
                      <a:cubicBezTo>
                        <a:pt x="1031" y="114"/>
                        <a:pt x="1040" y="105"/>
                        <a:pt x="1040" y="96"/>
                      </a:cubicBezTo>
                      <a:cubicBezTo>
                        <a:pt x="1040" y="87"/>
                        <a:pt x="1022" y="79"/>
                        <a:pt x="1013" y="79"/>
                      </a:cubicBezTo>
                      <a:lnTo>
                        <a:pt x="1004" y="79"/>
                      </a:lnTo>
                      <a:cubicBezTo>
                        <a:pt x="1004" y="87"/>
                        <a:pt x="1004" y="87"/>
                        <a:pt x="1004" y="96"/>
                      </a:cubicBezTo>
                      <a:lnTo>
                        <a:pt x="986" y="96"/>
                      </a:lnTo>
                      <a:lnTo>
                        <a:pt x="871" y="105"/>
                      </a:lnTo>
                      <a:cubicBezTo>
                        <a:pt x="818" y="110"/>
                        <a:pt x="762" y="112"/>
                        <a:pt x="707" y="112"/>
                      </a:cubicBezTo>
                      <a:cubicBezTo>
                        <a:pt x="651" y="112"/>
                        <a:pt x="596" y="110"/>
                        <a:pt x="542" y="105"/>
                      </a:cubicBezTo>
                      <a:cubicBezTo>
                        <a:pt x="427" y="96"/>
                        <a:pt x="311" y="79"/>
                        <a:pt x="205" y="52"/>
                      </a:cubicBezTo>
                      <a:cubicBezTo>
                        <a:pt x="160" y="43"/>
                        <a:pt x="125" y="34"/>
                        <a:pt x="98" y="25"/>
                      </a:cubicBezTo>
                      <a:lnTo>
                        <a:pt x="54" y="7"/>
                      </a:lnTo>
                      <a:cubicBezTo>
                        <a:pt x="45" y="3"/>
                        <a:pt x="34"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
                <p:cNvSpPr/>
                <p:nvPr/>
              </p:nvSpPr>
              <p:spPr>
                <a:xfrm>
                  <a:off x="5318425" y="1906600"/>
                  <a:ext cx="2700" cy="9750"/>
                </a:xfrm>
                <a:custGeom>
                  <a:avLst/>
                  <a:gdLst/>
                  <a:ahLst/>
                  <a:cxnLst/>
                  <a:rect l="l" t="t" r="r" b="b"/>
                  <a:pathLst>
                    <a:path w="108" h="390" extrusionOk="0">
                      <a:moveTo>
                        <a:pt x="20" y="1"/>
                      </a:moveTo>
                      <a:cubicBezTo>
                        <a:pt x="14" y="1"/>
                        <a:pt x="10" y="7"/>
                        <a:pt x="10" y="13"/>
                      </a:cubicBezTo>
                      <a:cubicBezTo>
                        <a:pt x="1" y="129"/>
                        <a:pt x="18" y="235"/>
                        <a:pt x="63" y="333"/>
                      </a:cubicBezTo>
                      <a:lnTo>
                        <a:pt x="63" y="351"/>
                      </a:lnTo>
                      <a:cubicBezTo>
                        <a:pt x="63" y="351"/>
                        <a:pt x="63" y="360"/>
                        <a:pt x="63" y="369"/>
                      </a:cubicBezTo>
                      <a:lnTo>
                        <a:pt x="63" y="377"/>
                      </a:lnTo>
                      <a:cubicBezTo>
                        <a:pt x="69" y="384"/>
                        <a:pt x="75" y="390"/>
                        <a:pt x="82" y="390"/>
                      </a:cubicBezTo>
                      <a:cubicBezTo>
                        <a:pt x="84" y="390"/>
                        <a:pt x="87" y="389"/>
                        <a:pt x="89" y="386"/>
                      </a:cubicBezTo>
                      <a:cubicBezTo>
                        <a:pt x="98" y="377"/>
                        <a:pt x="107" y="369"/>
                        <a:pt x="98" y="360"/>
                      </a:cubicBezTo>
                      <a:lnTo>
                        <a:pt x="98" y="351"/>
                      </a:lnTo>
                      <a:cubicBezTo>
                        <a:pt x="98" y="342"/>
                        <a:pt x="89" y="342"/>
                        <a:pt x="81" y="342"/>
                      </a:cubicBezTo>
                      <a:lnTo>
                        <a:pt x="81" y="333"/>
                      </a:lnTo>
                      <a:cubicBezTo>
                        <a:pt x="45" y="226"/>
                        <a:pt x="27" y="120"/>
                        <a:pt x="45" y="22"/>
                      </a:cubicBezTo>
                      <a:cubicBezTo>
                        <a:pt x="45" y="4"/>
                        <a:pt x="36" y="4"/>
                        <a:pt x="27" y="4"/>
                      </a:cubicBezTo>
                      <a:cubicBezTo>
                        <a:pt x="25" y="2"/>
                        <a:pt x="2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
                <p:cNvSpPr/>
                <p:nvPr/>
              </p:nvSpPr>
              <p:spPr>
                <a:xfrm>
                  <a:off x="5314875" y="1895600"/>
                  <a:ext cx="5125" cy="6675"/>
                </a:xfrm>
                <a:custGeom>
                  <a:avLst/>
                  <a:gdLst/>
                  <a:ahLst/>
                  <a:cxnLst/>
                  <a:rect l="l" t="t" r="r" b="b"/>
                  <a:pathLst>
                    <a:path w="205" h="267" extrusionOk="0">
                      <a:moveTo>
                        <a:pt x="18" y="0"/>
                      </a:moveTo>
                      <a:cubicBezTo>
                        <a:pt x="9" y="9"/>
                        <a:pt x="1" y="18"/>
                        <a:pt x="9" y="27"/>
                      </a:cubicBezTo>
                      <a:lnTo>
                        <a:pt x="9" y="36"/>
                      </a:lnTo>
                      <a:cubicBezTo>
                        <a:pt x="9" y="45"/>
                        <a:pt x="18" y="54"/>
                        <a:pt x="27" y="54"/>
                      </a:cubicBezTo>
                      <a:cubicBezTo>
                        <a:pt x="27" y="54"/>
                        <a:pt x="27" y="62"/>
                        <a:pt x="27" y="62"/>
                      </a:cubicBezTo>
                      <a:cubicBezTo>
                        <a:pt x="54" y="142"/>
                        <a:pt x="107" y="213"/>
                        <a:pt x="178" y="267"/>
                      </a:cubicBezTo>
                      <a:cubicBezTo>
                        <a:pt x="187" y="267"/>
                        <a:pt x="196" y="258"/>
                        <a:pt x="205" y="258"/>
                      </a:cubicBezTo>
                      <a:lnTo>
                        <a:pt x="205" y="231"/>
                      </a:lnTo>
                      <a:cubicBezTo>
                        <a:pt x="134" y="187"/>
                        <a:pt x="80" y="125"/>
                        <a:pt x="45" y="54"/>
                      </a:cubicBezTo>
                      <a:lnTo>
                        <a:pt x="45" y="45"/>
                      </a:lnTo>
                      <a:cubicBezTo>
                        <a:pt x="45" y="36"/>
                        <a:pt x="54" y="27"/>
                        <a:pt x="54" y="27"/>
                      </a:cubicBezTo>
                      <a:lnTo>
                        <a:pt x="54" y="18"/>
                      </a:lnTo>
                      <a:cubicBezTo>
                        <a:pt x="45" y="9"/>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
                <p:cNvSpPr/>
                <p:nvPr/>
              </p:nvSpPr>
              <p:spPr>
                <a:xfrm>
                  <a:off x="5308650" y="1897825"/>
                  <a:ext cx="9575" cy="4400"/>
                </a:xfrm>
                <a:custGeom>
                  <a:avLst/>
                  <a:gdLst/>
                  <a:ahLst/>
                  <a:cxnLst/>
                  <a:rect l="l" t="t" r="r" b="b"/>
                  <a:pathLst>
                    <a:path w="383" h="176" extrusionOk="0">
                      <a:moveTo>
                        <a:pt x="27" y="0"/>
                      </a:moveTo>
                      <a:cubicBezTo>
                        <a:pt x="10" y="0"/>
                        <a:pt x="1" y="9"/>
                        <a:pt x="1" y="18"/>
                      </a:cubicBezTo>
                      <a:lnTo>
                        <a:pt x="1" y="27"/>
                      </a:lnTo>
                      <a:cubicBezTo>
                        <a:pt x="1" y="44"/>
                        <a:pt x="10" y="44"/>
                        <a:pt x="19" y="44"/>
                      </a:cubicBezTo>
                      <a:lnTo>
                        <a:pt x="27" y="44"/>
                      </a:lnTo>
                      <a:cubicBezTo>
                        <a:pt x="36" y="44"/>
                        <a:pt x="45" y="44"/>
                        <a:pt x="45" y="36"/>
                      </a:cubicBezTo>
                      <a:lnTo>
                        <a:pt x="54" y="36"/>
                      </a:lnTo>
                      <a:cubicBezTo>
                        <a:pt x="107" y="44"/>
                        <a:pt x="161" y="62"/>
                        <a:pt x="214" y="89"/>
                      </a:cubicBezTo>
                      <a:cubicBezTo>
                        <a:pt x="267" y="107"/>
                        <a:pt x="312" y="133"/>
                        <a:pt x="356" y="169"/>
                      </a:cubicBezTo>
                      <a:cubicBezTo>
                        <a:pt x="361" y="173"/>
                        <a:pt x="365" y="176"/>
                        <a:pt x="369" y="176"/>
                      </a:cubicBezTo>
                      <a:cubicBezTo>
                        <a:pt x="374" y="176"/>
                        <a:pt x="378" y="173"/>
                        <a:pt x="383" y="169"/>
                      </a:cubicBezTo>
                      <a:cubicBezTo>
                        <a:pt x="383" y="160"/>
                        <a:pt x="383" y="151"/>
                        <a:pt x="383" y="142"/>
                      </a:cubicBezTo>
                      <a:cubicBezTo>
                        <a:pt x="329" y="107"/>
                        <a:pt x="276" y="80"/>
                        <a:pt x="223" y="62"/>
                      </a:cubicBezTo>
                      <a:cubicBezTo>
                        <a:pt x="170" y="44"/>
                        <a:pt x="116" y="27"/>
                        <a:pt x="63" y="18"/>
                      </a:cubicBezTo>
                      <a:lnTo>
                        <a:pt x="45" y="18"/>
                      </a:lnTo>
                      <a:cubicBezTo>
                        <a:pt x="45" y="9"/>
                        <a:pt x="36"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
                <p:cNvSpPr/>
                <p:nvPr/>
              </p:nvSpPr>
              <p:spPr>
                <a:xfrm>
                  <a:off x="5319550" y="1903375"/>
                  <a:ext cx="2900" cy="9875"/>
                </a:xfrm>
                <a:custGeom>
                  <a:avLst/>
                  <a:gdLst/>
                  <a:ahLst/>
                  <a:cxnLst/>
                  <a:rect l="l" t="t" r="r" b="b"/>
                  <a:pathLst>
                    <a:path w="116" h="395" extrusionOk="0">
                      <a:moveTo>
                        <a:pt x="18" y="0"/>
                      </a:moveTo>
                      <a:cubicBezTo>
                        <a:pt x="9" y="0"/>
                        <a:pt x="0" y="9"/>
                        <a:pt x="0" y="18"/>
                      </a:cubicBezTo>
                      <a:cubicBezTo>
                        <a:pt x="0" y="71"/>
                        <a:pt x="18" y="124"/>
                        <a:pt x="27" y="187"/>
                      </a:cubicBezTo>
                      <a:cubicBezTo>
                        <a:pt x="44" y="240"/>
                        <a:pt x="62" y="293"/>
                        <a:pt x="80" y="347"/>
                      </a:cubicBezTo>
                      <a:lnTo>
                        <a:pt x="80" y="355"/>
                      </a:lnTo>
                      <a:cubicBezTo>
                        <a:pt x="80" y="364"/>
                        <a:pt x="80" y="373"/>
                        <a:pt x="80" y="373"/>
                      </a:cubicBezTo>
                      <a:lnTo>
                        <a:pt x="80" y="382"/>
                      </a:lnTo>
                      <a:cubicBezTo>
                        <a:pt x="86" y="388"/>
                        <a:pt x="93" y="395"/>
                        <a:pt x="99" y="395"/>
                      </a:cubicBezTo>
                      <a:cubicBezTo>
                        <a:pt x="101" y="395"/>
                        <a:pt x="104" y="394"/>
                        <a:pt x="107" y="391"/>
                      </a:cubicBezTo>
                      <a:cubicBezTo>
                        <a:pt x="116" y="382"/>
                        <a:pt x="116" y="373"/>
                        <a:pt x="107" y="364"/>
                      </a:cubicBezTo>
                      <a:lnTo>
                        <a:pt x="107" y="355"/>
                      </a:lnTo>
                      <a:cubicBezTo>
                        <a:pt x="107" y="355"/>
                        <a:pt x="107" y="347"/>
                        <a:pt x="98" y="347"/>
                      </a:cubicBezTo>
                      <a:lnTo>
                        <a:pt x="98" y="338"/>
                      </a:lnTo>
                      <a:cubicBezTo>
                        <a:pt x="80" y="284"/>
                        <a:pt x="62" y="231"/>
                        <a:pt x="53" y="178"/>
                      </a:cubicBezTo>
                      <a:cubicBezTo>
                        <a:pt x="44" y="124"/>
                        <a:pt x="36" y="71"/>
                        <a:pt x="36" y="18"/>
                      </a:cubicBezTo>
                      <a:cubicBezTo>
                        <a:pt x="36" y="9"/>
                        <a:pt x="27"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
                <p:cNvSpPr/>
                <p:nvPr/>
              </p:nvSpPr>
              <p:spPr>
                <a:xfrm>
                  <a:off x="5321325" y="1893425"/>
                  <a:ext cx="4675" cy="6850"/>
                </a:xfrm>
                <a:custGeom>
                  <a:avLst/>
                  <a:gdLst/>
                  <a:ahLst/>
                  <a:cxnLst/>
                  <a:rect l="l" t="t" r="r" b="b"/>
                  <a:pathLst>
                    <a:path w="187" h="274" extrusionOk="0">
                      <a:moveTo>
                        <a:pt x="164" y="1"/>
                      </a:moveTo>
                      <a:cubicBezTo>
                        <a:pt x="160" y="1"/>
                        <a:pt x="156" y="3"/>
                        <a:pt x="151" y="7"/>
                      </a:cubicBezTo>
                      <a:cubicBezTo>
                        <a:pt x="142" y="7"/>
                        <a:pt x="133" y="16"/>
                        <a:pt x="133" y="25"/>
                      </a:cubicBezTo>
                      <a:lnTo>
                        <a:pt x="124" y="34"/>
                      </a:lnTo>
                      <a:cubicBezTo>
                        <a:pt x="71" y="96"/>
                        <a:pt x="27" y="176"/>
                        <a:pt x="0" y="256"/>
                      </a:cubicBezTo>
                      <a:cubicBezTo>
                        <a:pt x="0" y="265"/>
                        <a:pt x="0" y="274"/>
                        <a:pt x="9" y="274"/>
                      </a:cubicBezTo>
                      <a:cubicBezTo>
                        <a:pt x="18" y="274"/>
                        <a:pt x="27" y="274"/>
                        <a:pt x="36" y="265"/>
                      </a:cubicBezTo>
                      <a:cubicBezTo>
                        <a:pt x="53" y="185"/>
                        <a:pt x="89" y="105"/>
                        <a:pt x="142" y="43"/>
                      </a:cubicBezTo>
                      <a:lnTo>
                        <a:pt x="151" y="34"/>
                      </a:lnTo>
                      <a:lnTo>
                        <a:pt x="178" y="34"/>
                      </a:lnTo>
                      <a:cubicBezTo>
                        <a:pt x="187" y="25"/>
                        <a:pt x="187" y="16"/>
                        <a:pt x="178" y="7"/>
                      </a:cubicBezTo>
                      <a:cubicBezTo>
                        <a:pt x="173" y="3"/>
                        <a:pt x="16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
                <p:cNvSpPr/>
                <p:nvPr/>
              </p:nvSpPr>
              <p:spPr>
                <a:xfrm>
                  <a:off x="5321525" y="1901725"/>
                  <a:ext cx="6250" cy="1525"/>
                </a:xfrm>
                <a:custGeom>
                  <a:avLst/>
                  <a:gdLst/>
                  <a:ahLst/>
                  <a:cxnLst/>
                  <a:rect l="l" t="t" r="r" b="b"/>
                  <a:pathLst>
                    <a:path w="250" h="61" extrusionOk="0">
                      <a:moveTo>
                        <a:pt x="49" y="1"/>
                      </a:moveTo>
                      <a:cubicBezTo>
                        <a:pt x="33" y="1"/>
                        <a:pt x="17" y="2"/>
                        <a:pt x="1" y="4"/>
                      </a:cubicBezTo>
                      <a:cubicBezTo>
                        <a:pt x="1" y="4"/>
                        <a:pt x="1" y="13"/>
                        <a:pt x="1" y="22"/>
                      </a:cubicBezTo>
                      <a:cubicBezTo>
                        <a:pt x="1" y="31"/>
                        <a:pt x="10" y="39"/>
                        <a:pt x="10" y="39"/>
                      </a:cubicBezTo>
                      <a:cubicBezTo>
                        <a:pt x="41" y="35"/>
                        <a:pt x="72" y="33"/>
                        <a:pt x="103" y="33"/>
                      </a:cubicBezTo>
                      <a:cubicBezTo>
                        <a:pt x="134" y="33"/>
                        <a:pt x="165" y="35"/>
                        <a:pt x="196" y="39"/>
                      </a:cubicBezTo>
                      <a:lnTo>
                        <a:pt x="205" y="39"/>
                      </a:lnTo>
                      <a:cubicBezTo>
                        <a:pt x="205" y="48"/>
                        <a:pt x="205" y="57"/>
                        <a:pt x="214" y="57"/>
                      </a:cubicBezTo>
                      <a:lnTo>
                        <a:pt x="223" y="57"/>
                      </a:lnTo>
                      <a:cubicBezTo>
                        <a:pt x="226" y="60"/>
                        <a:pt x="228" y="61"/>
                        <a:pt x="231" y="61"/>
                      </a:cubicBezTo>
                      <a:cubicBezTo>
                        <a:pt x="237" y="61"/>
                        <a:pt x="243" y="55"/>
                        <a:pt x="250" y="48"/>
                      </a:cubicBezTo>
                      <a:lnTo>
                        <a:pt x="250" y="39"/>
                      </a:lnTo>
                      <a:cubicBezTo>
                        <a:pt x="250" y="31"/>
                        <a:pt x="250" y="22"/>
                        <a:pt x="241" y="13"/>
                      </a:cubicBezTo>
                      <a:lnTo>
                        <a:pt x="232" y="13"/>
                      </a:lnTo>
                      <a:cubicBezTo>
                        <a:pt x="214" y="13"/>
                        <a:pt x="205" y="22"/>
                        <a:pt x="205" y="31"/>
                      </a:cubicBezTo>
                      <a:lnTo>
                        <a:pt x="196" y="31"/>
                      </a:lnTo>
                      <a:cubicBezTo>
                        <a:pt x="150" y="11"/>
                        <a:pt x="9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
                <p:cNvSpPr/>
                <p:nvPr/>
              </p:nvSpPr>
              <p:spPr>
                <a:xfrm>
                  <a:off x="5322200" y="1903925"/>
                  <a:ext cx="30225" cy="6575"/>
                </a:xfrm>
                <a:custGeom>
                  <a:avLst/>
                  <a:gdLst/>
                  <a:ahLst/>
                  <a:cxnLst/>
                  <a:rect l="l" t="t" r="r" b="b"/>
                  <a:pathLst>
                    <a:path w="1209" h="263" extrusionOk="0">
                      <a:moveTo>
                        <a:pt x="17" y="1"/>
                      </a:moveTo>
                      <a:cubicBezTo>
                        <a:pt x="12" y="1"/>
                        <a:pt x="10" y="2"/>
                        <a:pt x="10" y="5"/>
                      </a:cubicBezTo>
                      <a:cubicBezTo>
                        <a:pt x="1" y="14"/>
                        <a:pt x="27" y="31"/>
                        <a:pt x="54" y="49"/>
                      </a:cubicBezTo>
                      <a:lnTo>
                        <a:pt x="98" y="67"/>
                      </a:lnTo>
                      <a:cubicBezTo>
                        <a:pt x="125" y="76"/>
                        <a:pt x="169" y="94"/>
                        <a:pt x="223" y="111"/>
                      </a:cubicBezTo>
                      <a:cubicBezTo>
                        <a:pt x="347" y="147"/>
                        <a:pt x="480" y="182"/>
                        <a:pt x="613" y="200"/>
                      </a:cubicBezTo>
                      <a:cubicBezTo>
                        <a:pt x="738" y="227"/>
                        <a:pt x="871" y="245"/>
                        <a:pt x="1004" y="245"/>
                      </a:cubicBezTo>
                      <a:lnTo>
                        <a:pt x="1164" y="245"/>
                      </a:lnTo>
                      <a:cubicBezTo>
                        <a:pt x="1173" y="253"/>
                        <a:pt x="1173" y="262"/>
                        <a:pt x="1182" y="262"/>
                      </a:cubicBezTo>
                      <a:lnTo>
                        <a:pt x="1191" y="262"/>
                      </a:lnTo>
                      <a:cubicBezTo>
                        <a:pt x="1200" y="262"/>
                        <a:pt x="1209" y="253"/>
                        <a:pt x="1209" y="236"/>
                      </a:cubicBezTo>
                      <a:cubicBezTo>
                        <a:pt x="1209" y="218"/>
                        <a:pt x="1200" y="209"/>
                        <a:pt x="1191" y="209"/>
                      </a:cubicBezTo>
                      <a:lnTo>
                        <a:pt x="1182" y="209"/>
                      </a:lnTo>
                      <a:cubicBezTo>
                        <a:pt x="1173" y="209"/>
                        <a:pt x="1164" y="218"/>
                        <a:pt x="1164" y="218"/>
                      </a:cubicBezTo>
                      <a:lnTo>
                        <a:pt x="1004" y="218"/>
                      </a:lnTo>
                      <a:cubicBezTo>
                        <a:pt x="951" y="218"/>
                        <a:pt x="889" y="209"/>
                        <a:pt x="827" y="209"/>
                      </a:cubicBezTo>
                      <a:cubicBezTo>
                        <a:pt x="756" y="200"/>
                        <a:pt x="685" y="191"/>
                        <a:pt x="613" y="174"/>
                      </a:cubicBezTo>
                      <a:cubicBezTo>
                        <a:pt x="480" y="147"/>
                        <a:pt x="356" y="111"/>
                        <a:pt x="232" y="76"/>
                      </a:cubicBezTo>
                      <a:lnTo>
                        <a:pt x="107" y="23"/>
                      </a:lnTo>
                      <a:lnTo>
                        <a:pt x="63" y="5"/>
                      </a:lnTo>
                      <a:cubicBezTo>
                        <a:pt x="45" y="5"/>
                        <a:pt x="27"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
                <p:cNvSpPr/>
                <p:nvPr/>
              </p:nvSpPr>
              <p:spPr>
                <a:xfrm>
                  <a:off x="5317325" y="1904250"/>
                  <a:ext cx="6675" cy="27050"/>
                </a:xfrm>
                <a:custGeom>
                  <a:avLst/>
                  <a:gdLst/>
                  <a:ahLst/>
                  <a:cxnLst/>
                  <a:rect l="l" t="t" r="r" b="b"/>
                  <a:pathLst>
                    <a:path w="267" h="1082" extrusionOk="0">
                      <a:moveTo>
                        <a:pt x="27" y="1"/>
                      </a:moveTo>
                      <a:cubicBezTo>
                        <a:pt x="18" y="1"/>
                        <a:pt x="0" y="18"/>
                        <a:pt x="0" y="45"/>
                      </a:cubicBezTo>
                      <a:cubicBezTo>
                        <a:pt x="0" y="63"/>
                        <a:pt x="0" y="72"/>
                        <a:pt x="0" y="89"/>
                      </a:cubicBezTo>
                      <a:lnTo>
                        <a:pt x="0" y="143"/>
                      </a:lnTo>
                      <a:lnTo>
                        <a:pt x="0" y="214"/>
                      </a:lnTo>
                      <a:cubicBezTo>
                        <a:pt x="0" y="329"/>
                        <a:pt x="18" y="454"/>
                        <a:pt x="45" y="578"/>
                      </a:cubicBezTo>
                      <a:cubicBezTo>
                        <a:pt x="54" y="640"/>
                        <a:pt x="71" y="702"/>
                        <a:pt x="98" y="764"/>
                      </a:cubicBezTo>
                      <a:cubicBezTo>
                        <a:pt x="116" y="818"/>
                        <a:pt x="133" y="871"/>
                        <a:pt x="160" y="915"/>
                      </a:cubicBezTo>
                      <a:cubicBezTo>
                        <a:pt x="187" y="960"/>
                        <a:pt x="205" y="995"/>
                        <a:pt x="222" y="1022"/>
                      </a:cubicBezTo>
                      <a:lnTo>
                        <a:pt x="231" y="1049"/>
                      </a:lnTo>
                      <a:cubicBezTo>
                        <a:pt x="231" y="1049"/>
                        <a:pt x="231" y="1058"/>
                        <a:pt x="231" y="1066"/>
                      </a:cubicBezTo>
                      <a:lnTo>
                        <a:pt x="231" y="1075"/>
                      </a:lnTo>
                      <a:cubicBezTo>
                        <a:pt x="236" y="1080"/>
                        <a:pt x="240" y="1082"/>
                        <a:pt x="244" y="1082"/>
                      </a:cubicBezTo>
                      <a:cubicBezTo>
                        <a:pt x="249" y="1082"/>
                        <a:pt x="253" y="1080"/>
                        <a:pt x="258" y="1075"/>
                      </a:cubicBezTo>
                      <a:cubicBezTo>
                        <a:pt x="267" y="1075"/>
                        <a:pt x="267" y="1058"/>
                        <a:pt x="258" y="1049"/>
                      </a:cubicBezTo>
                      <a:cubicBezTo>
                        <a:pt x="258" y="1040"/>
                        <a:pt x="249" y="1040"/>
                        <a:pt x="240" y="1040"/>
                      </a:cubicBezTo>
                      <a:lnTo>
                        <a:pt x="231" y="1022"/>
                      </a:lnTo>
                      <a:cubicBezTo>
                        <a:pt x="213" y="987"/>
                        <a:pt x="196" y="951"/>
                        <a:pt x="178" y="907"/>
                      </a:cubicBezTo>
                      <a:cubicBezTo>
                        <a:pt x="151" y="862"/>
                        <a:pt x="133" y="809"/>
                        <a:pt x="116" y="756"/>
                      </a:cubicBezTo>
                      <a:cubicBezTo>
                        <a:pt x="89" y="693"/>
                        <a:pt x="71" y="631"/>
                        <a:pt x="62" y="569"/>
                      </a:cubicBezTo>
                      <a:cubicBezTo>
                        <a:pt x="36" y="454"/>
                        <a:pt x="27" y="329"/>
                        <a:pt x="36" y="214"/>
                      </a:cubicBezTo>
                      <a:lnTo>
                        <a:pt x="36" y="143"/>
                      </a:lnTo>
                      <a:lnTo>
                        <a:pt x="36" y="89"/>
                      </a:lnTo>
                      <a:cubicBezTo>
                        <a:pt x="36" y="81"/>
                        <a:pt x="36" y="63"/>
                        <a:pt x="36" y="45"/>
                      </a:cubicBezTo>
                      <a:cubicBezTo>
                        <a:pt x="45" y="2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157" name="Google Shape;7157;p13"/>
            <p:cNvSpPr/>
            <p:nvPr/>
          </p:nvSpPr>
          <p:spPr>
            <a:xfrm>
              <a:off x="1284080" y="3268859"/>
              <a:ext cx="10725" cy="58686"/>
            </a:xfrm>
            <a:custGeom>
              <a:avLst/>
              <a:gdLst/>
              <a:ahLst/>
              <a:cxnLst/>
              <a:rect l="l" t="t" r="r" b="b"/>
              <a:pathLst>
                <a:path w="108" h="591" extrusionOk="0">
                  <a:moveTo>
                    <a:pt x="67" y="1"/>
                  </a:moveTo>
                  <a:cubicBezTo>
                    <a:pt x="55" y="1"/>
                    <a:pt x="45" y="9"/>
                    <a:pt x="45" y="22"/>
                  </a:cubicBezTo>
                  <a:lnTo>
                    <a:pt x="45" y="31"/>
                  </a:lnTo>
                  <a:cubicBezTo>
                    <a:pt x="45" y="40"/>
                    <a:pt x="54" y="49"/>
                    <a:pt x="63" y="57"/>
                  </a:cubicBezTo>
                  <a:lnTo>
                    <a:pt x="63" y="66"/>
                  </a:lnTo>
                  <a:cubicBezTo>
                    <a:pt x="19" y="235"/>
                    <a:pt x="1" y="395"/>
                    <a:pt x="1" y="564"/>
                  </a:cubicBezTo>
                  <a:cubicBezTo>
                    <a:pt x="1" y="581"/>
                    <a:pt x="10" y="590"/>
                    <a:pt x="19" y="590"/>
                  </a:cubicBezTo>
                  <a:cubicBezTo>
                    <a:pt x="28" y="590"/>
                    <a:pt x="45" y="581"/>
                    <a:pt x="37" y="564"/>
                  </a:cubicBezTo>
                  <a:cubicBezTo>
                    <a:pt x="37" y="404"/>
                    <a:pt x="45" y="235"/>
                    <a:pt x="81" y="75"/>
                  </a:cubicBezTo>
                  <a:lnTo>
                    <a:pt x="81" y="57"/>
                  </a:lnTo>
                  <a:cubicBezTo>
                    <a:pt x="90" y="57"/>
                    <a:pt x="99" y="49"/>
                    <a:pt x="99" y="40"/>
                  </a:cubicBezTo>
                  <a:lnTo>
                    <a:pt x="99" y="31"/>
                  </a:lnTo>
                  <a:cubicBezTo>
                    <a:pt x="108" y="22"/>
                    <a:pt x="99" y="4"/>
                    <a:pt x="81" y="4"/>
                  </a:cubicBezTo>
                  <a:cubicBezTo>
                    <a:pt x="76" y="2"/>
                    <a:pt x="71" y="1"/>
                    <a:pt x="67" y="1"/>
                  </a:cubicBezTo>
                  <a:close/>
                </a:path>
              </a:pathLst>
            </a:custGeom>
            <a:solidFill>
              <a:srgbClr val="E58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
            <p:cNvSpPr/>
            <p:nvPr/>
          </p:nvSpPr>
          <p:spPr>
            <a:xfrm>
              <a:off x="1284080" y="3268362"/>
              <a:ext cx="10725" cy="59183"/>
            </a:xfrm>
            <a:custGeom>
              <a:avLst/>
              <a:gdLst/>
              <a:ahLst/>
              <a:cxnLst/>
              <a:rect l="l" t="t" r="r" b="b"/>
              <a:pathLst>
                <a:path w="108" h="596" extrusionOk="0">
                  <a:moveTo>
                    <a:pt x="45" y="36"/>
                  </a:moveTo>
                  <a:lnTo>
                    <a:pt x="45" y="27"/>
                  </a:lnTo>
                  <a:cubicBezTo>
                    <a:pt x="45" y="9"/>
                    <a:pt x="63" y="0"/>
                    <a:pt x="81" y="9"/>
                  </a:cubicBezTo>
                  <a:lnTo>
                    <a:pt x="81" y="9"/>
                  </a:lnTo>
                  <a:cubicBezTo>
                    <a:pt x="99" y="9"/>
                    <a:pt x="108" y="27"/>
                    <a:pt x="99" y="36"/>
                  </a:cubicBezTo>
                  <a:lnTo>
                    <a:pt x="99" y="45"/>
                  </a:lnTo>
                  <a:cubicBezTo>
                    <a:pt x="99" y="54"/>
                    <a:pt x="90" y="62"/>
                    <a:pt x="81" y="62"/>
                  </a:cubicBezTo>
                  <a:lnTo>
                    <a:pt x="81" y="80"/>
                  </a:lnTo>
                  <a:cubicBezTo>
                    <a:pt x="45" y="240"/>
                    <a:pt x="37" y="409"/>
                    <a:pt x="37" y="569"/>
                  </a:cubicBezTo>
                  <a:cubicBezTo>
                    <a:pt x="45" y="586"/>
                    <a:pt x="28" y="595"/>
                    <a:pt x="19" y="595"/>
                  </a:cubicBezTo>
                  <a:cubicBezTo>
                    <a:pt x="10" y="595"/>
                    <a:pt x="1" y="586"/>
                    <a:pt x="1" y="569"/>
                  </a:cubicBezTo>
                  <a:cubicBezTo>
                    <a:pt x="1" y="400"/>
                    <a:pt x="19" y="240"/>
                    <a:pt x="63" y="71"/>
                  </a:cubicBezTo>
                  <a:lnTo>
                    <a:pt x="63" y="62"/>
                  </a:lnTo>
                  <a:cubicBezTo>
                    <a:pt x="54" y="54"/>
                    <a:pt x="45" y="45"/>
                    <a:pt x="45" y="36"/>
                  </a:cubicBezTo>
                  <a:close/>
                </a:path>
              </a:pathLst>
            </a:custGeom>
            <a:solidFill>
              <a:srgbClr val="F2C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9" name="Google Shape;7159;p13"/>
            <p:cNvGrpSpPr/>
            <p:nvPr/>
          </p:nvGrpSpPr>
          <p:grpSpPr>
            <a:xfrm>
              <a:off x="1080406" y="3188923"/>
              <a:ext cx="232970" cy="226801"/>
              <a:chOff x="5112600" y="1731275"/>
              <a:chExt cx="58650" cy="57100"/>
            </a:xfrm>
          </p:grpSpPr>
          <p:sp>
            <p:nvSpPr>
              <p:cNvPr id="7160" name="Google Shape;7160;p13"/>
              <p:cNvSpPr/>
              <p:nvPr/>
            </p:nvSpPr>
            <p:spPr>
              <a:xfrm>
                <a:off x="5112725" y="1754225"/>
                <a:ext cx="41200" cy="29725"/>
              </a:xfrm>
              <a:custGeom>
                <a:avLst/>
                <a:gdLst/>
                <a:ahLst/>
                <a:cxnLst/>
                <a:rect l="l" t="t" r="r" b="b"/>
                <a:pathLst>
                  <a:path w="1648" h="1189" extrusionOk="0">
                    <a:moveTo>
                      <a:pt x="375" y="1"/>
                    </a:moveTo>
                    <a:cubicBezTo>
                      <a:pt x="173" y="1"/>
                      <a:pt x="1" y="125"/>
                      <a:pt x="13" y="468"/>
                    </a:cubicBezTo>
                    <a:cubicBezTo>
                      <a:pt x="22" y="770"/>
                      <a:pt x="431" y="1055"/>
                      <a:pt x="733" y="1135"/>
                    </a:cubicBezTo>
                    <a:cubicBezTo>
                      <a:pt x="841" y="1167"/>
                      <a:pt x="968" y="1188"/>
                      <a:pt x="1093" y="1188"/>
                    </a:cubicBezTo>
                    <a:cubicBezTo>
                      <a:pt x="1315" y="1188"/>
                      <a:pt x="1534" y="1120"/>
                      <a:pt x="1647" y="921"/>
                    </a:cubicBezTo>
                    <a:cubicBezTo>
                      <a:pt x="1603" y="753"/>
                      <a:pt x="1487" y="619"/>
                      <a:pt x="1328" y="566"/>
                    </a:cubicBezTo>
                    <a:cubicBezTo>
                      <a:pt x="1043" y="424"/>
                      <a:pt x="910" y="175"/>
                      <a:pt x="635" y="60"/>
                    </a:cubicBezTo>
                    <a:cubicBezTo>
                      <a:pt x="551" y="23"/>
                      <a:pt x="460" y="1"/>
                      <a:pt x="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
              <p:cNvSpPr/>
              <p:nvPr/>
            </p:nvSpPr>
            <p:spPr>
              <a:xfrm>
                <a:off x="5112600" y="1752600"/>
                <a:ext cx="41325" cy="32450"/>
              </a:xfrm>
              <a:custGeom>
                <a:avLst/>
                <a:gdLst/>
                <a:ahLst/>
                <a:cxnLst/>
                <a:rect l="l" t="t" r="r" b="b"/>
                <a:pathLst>
                  <a:path w="1653" h="1298" extrusionOk="0">
                    <a:moveTo>
                      <a:pt x="1652" y="986"/>
                    </a:moveTo>
                    <a:cubicBezTo>
                      <a:pt x="1608" y="818"/>
                      <a:pt x="1492" y="684"/>
                      <a:pt x="1333" y="631"/>
                    </a:cubicBezTo>
                    <a:cubicBezTo>
                      <a:pt x="1048" y="489"/>
                      <a:pt x="915" y="240"/>
                      <a:pt x="640" y="125"/>
                    </a:cubicBezTo>
                    <a:cubicBezTo>
                      <a:pt x="356" y="1"/>
                      <a:pt x="0" y="45"/>
                      <a:pt x="18" y="533"/>
                    </a:cubicBezTo>
                    <a:cubicBezTo>
                      <a:pt x="27" y="835"/>
                      <a:pt x="436" y="1120"/>
                      <a:pt x="738" y="1200"/>
                    </a:cubicBezTo>
                    <a:cubicBezTo>
                      <a:pt x="1039" y="1288"/>
                      <a:pt x="1475" y="1297"/>
                      <a:pt x="1652"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
              <p:cNvSpPr/>
              <p:nvPr/>
            </p:nvSpPr>
            <p:spPr>
              <a:xfrm>
                <a:off x="5132350" y="1731875"/>
                <a:ext cx="32000" cy="45525"/>
              </a:xfrm>
              <a:custGeom>
                <a:avLst/>
                <a:gdLst/>
                <a:ahLst/>
                <a:cxnLst/>
                <a:rect l="l" t="t" r="r" b="b"/>
                <a:pathLst>
                  <a:path w="1280" h="1821" extrusionOk="0">
                    <a:moveTo>
                      <a:pt x="517" y="1"/>
                    </a:moveTo>
                    <a:cubicBezTo>
                      <a:pt x="496" y="1"/>
                      <a:pt x="475" y="2"/>
                      <a:pt x="454" y="4"/>
                    </a:cubicBezTo>
                    <a:cubicBezTo>
                      <a:pt x="392" y="30"/>
                      <a:pt x="10" y="314"/>
                      <a:pt x="10" y="581"/>
                    </a:cubicBezTo>
                    <a:cubicBezTo>
                      <a:pt x="1" y="892"/>
                      <a:pt x="54" y="1203"/>
                      <a:pt x="161" y="1496"/>
                    </a:cubicBezTo>
                    <a:cubicBezTo>
                      <a:pt x="220" y="1652"/>
                      <a:pt x="435" y="1820"/>
                      <a:pt x="659" y="1820"/>
                    </a:cubicBezTo>
                    <a:cubicBezTo>
                      <a:pt x="868" y="1820"/>
                      <a:pt x="1084" y="1675"/>
                      <a:pt x="1191" y="1238"/>
                    </a:cubicBezTo>
                    <a:cubicBezTo>
                      <a:pt x="1280" y="963"/>
                      <a:pt x="1262" y="661"/>
                      <a:pt x="1147" y="403"/>
                    </a:cubicBezTo>
                    <a:cubicBezTo>
                      <a:pt x="1031" y="156"/>
                      <a:pt x="786"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
              <p:cNvSpPr/>
              <p:nvPr/>
            </p:nvSpPr>
            <p:spPr>
              <a:xfrm>
                <a:off x="5132350" y="1731275"/>
                <a:ext cx="32000" cy="54200"/>
              </a:xfrm>
              <a:custGeom>
                <a:avLst/>
                <a:gdLst/>
                <a:ahLst/>
                <a:cxnLst/>
                <a:rect l="l" t="t" r="r" b="b"/>
                <a:pathLst>
                  <a:path w="1280" h="2168" extrusionOk="0">
                    <a:moveTo>
                      <a:pt x="1191" y="1262"/>
                    </a:moveTo>
                    <a:cubicBezTo>
                      <a:pt x="1280" y="987"/>
                      <a:pt x="1262" y="685"/>
                      <a:pt x="1147" y="427"/>
                    </a:cubicBezTo>
                    <a:cubicBezTo>
                      <a:pt x="1022" y="161"/>
                      <a:pt x="747" y="1"/>
                      <a:pt x="454" y="28"/>
                    </a:cubicBezTo>
                    <a:cubicBezTo>
                      <a:pt x="392" y="54"/>
                      <a:pt x="10" y="338"/>
                      <a:pt x="10" y="605"/>
                    </a:cubicBezTo>
                    <a:cubicBezTo>
                      <a:pt x="1" y="916"/>
                      <a:pt x="54" y="1227"/>
                      <a:pt x="161" y="1520"/>
                    </a:cubicBezTo>
                    <a:cubicBezTo>
                      <a:pt x="276" y="1822"/>
                      <a:pt x="969" y="2168"/>
                      <a:pt x="1191" y="12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
              <p:cNvSpPr/>
              <p:nvPr/>
            </p:nvSpPr>
            <p:spPr>
              <a:xfrm>
                <a:off x="5159675" y="1752375"/>
                <a:ext cx="2250" cy="17800"/>
              </a:xfrm>
              <a:custGeom>
                <a:avLst/>
                <a:gdLst/>
                <a:ahLst/>
                <a:cxnLst/>
                <a:rect l="l" t="t" r="r" b="b"/>
                <a:pathLst>
                  <a:path w="90" h="712" extrusionOk="0">
                    <a:moveTo>
                      <a:pt x="27" y="1"/>
                    </a:moveTo>
                    <a:cubicBezTo>
                      <a:pt x="18" y="1"/>
                      <a:pt x="0" y="10"/>
                      <a:pt x="0" y="18"/>
                    </a:cubicBezTo>
                    <a:lnTo>
                      <a:pt x="0" y="36"/>
                    </a:lnTo>
                    <a:cubicBezTo>
                      <a:pt x="0" y="45"/>
                      <a:pt x="9" y="45"/>
                      <a:pt x="9" y="54"/>
                    </a:cubicBezTo>
                    <a:lnTo>
                      <a:pt x="9" y="72"/>
                    </a:lnTo>
                    <a:cubicBezTo>
                      <a:pt x="9" y="89"/>
                      <a:pt x="9" y="116"/>
                      <a:pt x="9" y="152"/>
                    </a:cubicBezTo>
                    <a:cubicBezTo>
                      <a:pt x="0" y="223"/>
                      <a:pt x="0" y="294"/>
                      <a:pt x="9" y="374"/>
                    </a:cubicBezTo>
                    <a:cubicBezTo>
                      <a:pt x="9" y="445"/>
                      <a:pt x="18" y="516"/>
                      <a:pt x="27" y="596"/>
                    </a:cubicBezTo>
                    <a:cubicBezTo>
                      <a:pt x="36" y="649"/>
                      <a:pt x="45" y="693"/>
                      <a:pt x="45" y="693"/>
                    </a:cubicBezTo>
                    <a:cubicBezTo>
                      <a:pt x="45" y="711"/>
                      <a:pt x="62" y="711"/>
                      <a:pt x="71" y="711"/>
                    </a:cubicBezTo>
                    <a:cubicBezTo>
                      <a:pt x="80" y="711"/>
                      <a:pt x="89" y="693"/>
                      <a:pt x="89" y="685"/>
                    </a:cubicBezTo>
                    <a:cubicBezTo>
                      <a:pt x="89" y="685"/>
                      <a:pt x="71" y="640"/>
                      <a:pt x="62" y="587"/>
                    </a:cubicBezTo>
                    <a:cubicBezTo>
                      <a:pt x="54" y="516"/>
                      <a:pt x="45" y="445"/>
                      <a:pt x="36" y="374"/>
                    </a:cubicBezTo>
                    <a:cubicBezTo>
                      <a:pt x="36" y="294"/>
                      <a:pt x="36" y="223"/>
                      <a:pt x="36" y="152"/>
                    </a:cubicBezTo>
                    <a:lnTo>
                      <a:pt x="36" y="81"/>
                    </a:lnTo>
                    <a:lnTo>
                      <a:pt x="36" y="54"/>
                    </a:lnTo>
                    <a:cubicBezTo>
                      <a:pt x="45" y="54"/>
                      <a:pt x="54" y="45"/>
                      <a:pt x="54" y="36"/>
                    </a:cubicBezTo>
                    <a:lnTo>
                      <a:pt x="54" y="27"/>
                    </a:lnTo>
                    <a:cubicBezTo>
                      <a:pt x="6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
              <p:cNvSpPr/>
              <p:nvPr/>
            </p:nvSpPr>
            <p:spPr>
              <a:xfrm>
                <a:off x="5150125" y="1744600"/>
                <a:ext cx="11575" cy="27400"/>
              </a:xfrm>
              <a:custGeom>
                <a:avLst/>
                <a:gdLst/>
                <a:ahLst/>
                <a:cxnLst/>
                <a:rect l="l" t="t" r="r" b="b"/>
                <a:pathLst>
                  <a:path w="463" h="1096" extrusionOk="0">
                    <a:moveTo>
                      <a:pt x="27" y="1"/>
                    </a:moveTo>
                    <a:cubicBezTo>
                      <a:pt x="9" y="1"/>
                      <a:pt x="0" y="19"/>
                      <a:pt x="9" y="27"/>
                    </a:cubicBezTo>
                    <a:lnTo>
                      <a:pt x="9" y="36"/>
                    </a:lnTo>
                    <a:cubicBezTo>
                      <a:pt x="9" y="43"/>
                      <a:pt x="14" y="49"/>
                      <a:pt x="19" y="49"/>
                    </a:cubicBezTo>
                    <a:cubicBezTo>
                      <a:pt x="22" y="49"/>
                      <a:pt x="24" y="48"/>
                      <a:pt x="27" y="45"/>
                    </a:cubicBezTo>
                    <a:lnTo>
                      <a:pt x="27" y="63"/>
                    </a:lnTo>
                    <a:lnTo>
                      <a:pt x="27" y="81"/>
                    </a:lnTo>
                    <a:cubicBezTo>
                      <a:pt x="27" y="107"/>
                      <a:pt x="36" y="152"/>
                      <a:pt x="45" y="196"/>
                    </a:cubicBezTo>
                    <a:cubicBezTo>
                      <a:pt x="71" y="321"/>
                      <a:pt x="107" y="445"/>
                      <a:pt x="151" y="560"/>
                    </a:cubicBezTo>
                    <a:cubicBezTo>
                      <a:pt x="196" y="685"/>
                      <a:pt x="249" y="800"/>
                      <a:pt x="311" y="907"/>
                    </a:cubicBezTo>
                    <a:cubicBezTo>
                      <a:pt x="338" y="960"/>
                      <a:pt x="364" y="996"/>
                      <a:pt x="373" y="1022"/>
                    </a:cubicBezTo>
                    <a:cubicBezTo>
                      <a:pt x="391" y="1049"/>
                      <a:pt x="400" y="1058"/>
                      <a:pt x="400" y="1058"/>
                    </a:cubicBezTo>
                    <a:cubicBezTo>
                      <a:pt x="415" y="1080"/>
                      <a:pt x="429" y="1096"/>
                      <a:pt x="439" y="1096"/>
                    </a:cubicBezTo>
                    <a:cubicBezTo>
                      <a:pt x="441" y="1096"/>
                      <a:pt x="443" y="1095"/>
                      <a:pt x="444" y="1093"/>
                    </a:cubicBezTo>
                    <a:cubicBezTo>
                      <a:pt x="462" y="1084"/>
                      <a:pt x="453" y="1058"/>
                      <a:pt x="436" y="1040"/>
                    </a:cubicBezTo>
                    <a:cubicBezTo>
                      <a:pt x="436" y="1040"/>
                      <a:pt x="427" y="1022"/>
                      <a:pt x="409" y="996"/>
                    </a:cubicBezTo>
                    <a:cubicBezTo>
                      <a:pt x="391" y="978"/>
                      <a:pt x="373" y="942"/>
                      <a:pt x="347" y="898"/>
                    </a:cubicBezTo>
                    <a:cubicBezTo>
                      <a:pt x="285" y="791"/>
                      <a:pt x="231" y="676"/>
                      <a:pt x="178" y="560"/>
                    </a:cubicBezTo>
                    <a:cubicBezTo>
                      <a:pt x="134" y="445"/>
                      <a:pt x="98" y="329"/>
                      <a:pt x="71" y="205"/>
                    </a:cubicBezTo>
                    <a:cubicBezTo>
                      <a:pt x="63" y="152"/>
                      <a:pt x="45" y="107"/>
                      <a:pt x="45" y="81"/>
                    </a:cubicBezTo>
                    <a:lnTo>
                      <a:pt x="45" y="54"/>
                    </a:lnTo>
                    <a:cubicBezTo>
                      <a:pt x="54" y="54"/>
                      <a:pt x="63" y="45"/>
                      <a:pt x="63" y="36"/>
                    </a:cubicBezTo>
                    <a:lnTo>
                      <a:pt x="63" y="19"/>
                    </a:lnTo>
                    <a:cubicBezTo>
                      <a:pt x="63" y="10"/>
                      <a:pt x="45"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
              <p:cNvSpPr/>
              <p:nvPr/>
            </p:nvSpPr>
            <p:spPr>
              <a:xfrm>
                <a:off x="5140575" y="1741275"/>
                <a:ext cx="18450" cy="32725"/>
              </a:xfrm>
              <a:custGeom>
                <a:avLst/>
                <a:gdLst/>
                <a:ahLst/>
                <a:cxnLst/>
                <a:rect l="l" t="t" r="r" b="b"/>
                <a:pathLst>
                  <a:path w="738" h="1309" extrusionOk="0">
                    <a:moveTo>
                      <a:pt x="18" y="1"/>
                    </a:moveTo>
                    <a:cubicBezTo>
                      <a:pt x="9" y="9"/>
                      <a:pt x="0" y="18"/>
                      <a:pt x="9" y="36"/>
                    </a:cubicBezTo>
                    <a:lnTo>
                      <a:pt x="9" y="45"/>
                    </a:lnTo>
                    <a:cubicBezTo>
                      <a:pt x="9" y="54"/>
                      <a:pt x="18" y="54"/>
                      <a:pt x="27" y="54"/>
                    </a:cubicBezTo>
                    <a:lnTo>
                      <a:pt x="36" y="89"/>
                    </a:lnTo>
                    <a:cubicBezTo>
                      <a:pt x="54" y="125"/>
                      <a:pt x="71" y="178"/>
                      <a:pt x="98" y="231"/>
                    </a:cubicBezTo>
                    <a:cubicBezTo>
                      <a:pt x="143" y="356"/>
                      <a:pt x="214" y="516"/>
                      <a:pt x="302" y="676"/>
                    </a:cubicBezTo>
                    <a:cubicBezTo>
                      <a:pt x="373" y="818"/>
                      <a:pt x="462" y="951"/>
                      <a:pt x="551" y="1093"/>
                    </a:cubicBezTo>
                    <a:cubicBezTo>
                      <a:pt x="622" y="1200"/>
                      <a:pt x="675" y="1271"/>
                      <a:pt x="675" y="1271"/>
                    </a:cubicBezTo>
                    <a:cubicBezTo>
                      <a:pt x="690" y="1293"/>
                      <a:pt x="711" y="1308"/>
                      <a:pt x="722" y="1308"/>
                    </a:cubicBezTo>
                    <a:cubicBezTo>
                      <a:pt x="725" y="1308"/>
                      <a:pt x="727" y="1308"/>
                      <a:pt x="729" y="1306"/>
                    </a:cubicBezTo>
                    <a:cubicBezTo>
                      <a:pt x="738" y="1306"/>
                      <a:pt x="729" y="1271"/>
                      <a:pt x="711" y="1244"/>
                    </a:cubicBezTo>
                    <a:cubicBezTo>
                      <a:pt x="711" y="1244"/>
                      <a:pt x="658" y="1173"/>
                      <a:pt x="587" y="1066"/>
                    </a:cubicBezTo>
                    <a:cubicBezTo>
                      <a:pt x="507" y="960"/>
                      <a:pt x="418" y="809"/>
                      <a:pt x="329" y="658"/>
                    </a:cubicBezTo>
                    <a:cubicBezTo>
                      <a:pt x="249" y="507"/>
                      <a:pt x="178" y="347"/>
                      <a:pt x="125" y="223"/>
                    </a:cubicBezTo>
                    <a:cubicBezTo>
                      <a:pt x="98" y="169"/>
                      <a:pt x="80" y="116"/>
                      <a:pt x="63" y="80"/>
                    </a:cubicBezTo>
                    <a:lnTo>
                      <a:pt x="54" y="54"/>
                    </a:lnTo>
                    <a:cubicBezTo>
                      <a:pt x="63" y="45"/>
                      <a:pt x="63" y="36"/>
                      <a:pt x="63" y="27"/>
                    </a:cubicBezTo>
                    <a:lnTo>
                      <a:pt x="63" y="18"/>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
              <p:cNvSpPr/>
              <p:nvPr/>
            </p:nvSpPr>
            <p:spPr>
              <a:xfrm>
                <a:off x="5143900" y="1757475"/>
                <a:ext cx="13125" cy="17800"/>
              </a:xfrm>
              <a:custGeom>
                <a:avLst/>
                <a:gdLst/>
                <a:ahLst/>
                <a:cxnLst/>
                <a:rect l="l" t="t" r="r" b="b"/>
                <a:pathLst>
                  <a:path w="525" h="712" extrusionOk="0">
                    <a:moveTo>
                      <a:pt x="18" y="1"/>
                    </a:moveTo>
                    <a:cubicBezTo>
                      <a:pt x="1" y="10"/>
                      <a:pt x="1" y="28"/>
                      <a:pt x="10" y="36"/>
                    </a:cubicBezTo>
                    <a:lnTo>
                      <a:pt x="18" y="45"/>
                    </a:lnTo>
                    <a:cubicBezTo>
                      <a:pt x="18" y="54"/>
                      <a:pt x="27" y="63"/>
                      <a:pt x="36" y="63"/>
                    </a:cubicBezTo>
                    <a:lnTo>
                      <a:pt x="45" y="81"/>
                    </a:lnTo>
                    <a:lnTo>
                      <a:pt x="89" y="161"/>
                    </a:lnTo>
                    <a:cubicBezTo>
                      <a:pt x="125" y="223"/>
                      <a:pt x="178" y="312"/>
                      <a:pt x="232" y="392"/>
                    </a:cubicBezTo>
                    <a:cubicBezTo>
                      <a:pt x="285" y="472"/>
                      <a:pt x="347" y="543"/>
                      <a:pt x="400" y="605"/>
                    </a:cubicBezTo>
                    <a:cubicBezTo>
                      <a:pt x="445" y="658"/>
                      <a:pt x="462" y="685"/>
                      <a:pt x="480" y="694"/>
                    </a:cubicBezTo>
                    <a:cubicBezTo>
                      <a:pt x="489" y="711"/>
                      <a:pt x="507" y="711"/>
                      <a:pt x="516" y="711"/>
                    </a:cubicBezTo>
                    <a:cubicBezTo>
                      <a:pt x="525" y="703"/>
                      <a:pt x="507" y="667"/>
                      <a:pt x="507" y="667"/>
                    </a:cubicBezTo>
                    <a:cubicBezTo>
                      <a:pt x="507" y="667"/>
                      <a:pt x="480" y="631"/>
                      <a:pt x="427" y="578"/>
                    </a:cubicBezTo>
                    <a:cubicBezTo>
                      <a:pt x="365" y="507"/>
                      <a:pt x="312" y="445"/>
                      <a:pt x="258" y="374"/>
                    </a:cubicBezTo>
                    <a:cubicBezTo>
                      <a:pt x="205" y="294"/>
                      <a:pt x="152" y="214"/>
                      <a:pt x="116" y="152"/>
                    </a:cubicBezTo>
                    <a:cubicBezTo>
                      <a:pt x="98" y="116"/>
                      <a:pt x="81" y="90"/>
                      <a:pt x="72" y="72"/>
                    </a:cubicBezTo>
                    <a:lnTo>
                      <a:pt x="54" y="54"/>
                    </a:lnTo>
                    <a:cubicBezTo>
                      <a:pt x="63" y="45"/>
                      <a:pt x="63" y="36"/>
                      <a:pt x="54" y="28"/>
                    </a:cubicBezTo>
                    <a:lnTo>
                      <a:pt x="54" y="19"/>
                    </a:lnTo>
                    <a:cubicBezTo>
                      <a:pt x="5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
              <p:cNvSpPr/>
              <p:nvPr/>
            </p:nvSpPr>
            <p:spPr>
              <a:xfrm>
                <a:off x="5134575" y="1753400"/>
                <a:ext cx="21350" cy="23300"/>
              </a:xfrm>
              <a:custGeom>
                <a:avLst/>
                <a:gdLst/>
                <a:ahLst/>
                <a:cxnLst/>
                <a:rect l="l" t="t" r="r" b="b"/>
                <a:pathLst>
                  <a:path w="854" h="932" extrusionOk="0">
                    <a:moveTo>
                      <a:pt x="28" y="0"/>
                    </a:moveTo>
                    <a:cubicBezTo>
                      <a:pt x="24" y="0"/>
                      <a:pt x="21" y="1"/>
                      <a:pt x="18" y="4"/>
                    </a:cubicBezTo>
                    <a:lnTo>
                      <a:pt x="9" y="4"/>
                    </a:lnTo>
                    <a:cubicBezTo>
                      <a:pt x="1" y="13"/>
                      <a:pt x="1" y="31"/>
                      <a:pt x="9" y="40"/>
                    </a:cubicBezTo>
                    <a:lnTo>
                      <a:pt x="18" y="48"/>
                    </a:lnTo>
                    <a:cubicBezTo>
                      <a:pt x="18" y="57"/>
                      <a:pt x="27" y="75"/>
                      <a:pt x="45" y="75"/>
                    </a:cubicBezTo>
                    <a:lnTo>
                      <a:pt x="54" y="84"/>
                    </a:lnTo>
                    <a:lnTo>
                      <a:pt x="125" y="199"/>
                    </a:lnTo>
                    <a:cubicBezTo>
                      <a:pt x="205" y="306"/>
                      <a:pt x="285" y="404"/>
                      <a:pt x="374" y="510"/>
                    </a:cubicBezTo>
                    <a:cubicBezTo>
                      <a:pt x="462" y="608"/>
                      <a:pt x="560" y="706"/>
                      <a:pt x="658" y="794"/>
                    </a:cubicBezTo>
                    <a:cubicBezTo>
                      <a:pt x="738" y="866"/>
                      <a:pt x="791" y="910"/>
                      <a:pt x="791" y="910"/>
                    </a:cubicBezTo>
                    <a:cubicBezTo>
                      <a:pt x="811" y="923"/>
                      <a:pt x="830" y="931"/>
                      <a:pt x="839" y="931"/>
                    </a:cubicBezTo>
                    <a:cubicBezTo>
                      <a:pt x="842" y="931"/>
                      <a:pt x="844" y="930"/>
                      <a:pt x="844" y="928"/>
                    </a:cubicBezTo>
                    <a:cubicBezTo>
                      <a:pt x="853" y="919"/>
                      <a:pt x="844" y="901"/>
                      <a:pt x="818" y="883"/>
                    </a:cubicBezTo>
                    <a:cubicBezTo>
                      <a:pt x="818" y="883"/>
                      <a:pt x="764" y="839"/>
                      <a:pt x="685" y="768"/>
                    </a:cubicBezTo>
                    <a:cubicBezTo>
                      <a:pt x="587" y="679"/>
                      <a:pt x="489" y="581"/>
                      <a:pt x="400" y="484"/>
                    </a:cubicBezTo>
                    <a:cubicBezTo>
                      <a:pt x="311" y="386"/>
                      <a:pt x="223" y="288"/>
                      <a:pt x="152" y="182"/>
                    </a:cubicBezTo>
                    <a:cubicBezTo>
                      <a:pt x="116" y="137"/>
                      <a:pt x="89" y="93"/>
                      <a:pt x="72" y="75"/>
                    </a:cubicBezTo>
                    <a:lnTo>
                      <a:pt x="54" y="48"/>
                    </a:lnTo>
                    <a:cubicBezTo>
                      <a:pt x="63" y="40"/>
                      <a:pt x="63" y="31"/>
                      <a:pt x="54" y="22"/>
                    </a:cubicBezTo>
                    <a:lnTo>
                      <a:pt x="54" y="13"/>
                    </a:lnTo>
                    <a:cubicBezTo>
                      <a:pt x="48" y="7"/>
                      <a:pt x="37"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
              <p:cNvSpPr/>
              <p:nvPr/>
            </p:nvSpPr>
            <p:spPr>
              <a:xfrm>
                <a:off x="5125925" y="1751100"/>
                <a:ext cx="29550" cy="27150"/>
              </a:xfrm>
              <a:custGeom>
                <a:avLst/>
                <a:gdLst/>
                <a:ahLst/>
                <a:cxnLst/>
                <a:rect l="l" t="t" r="r" b="b"/>
                <a:pathLst>
                  <a:path w="1182" h="1086" extrusionOk="0">
                    <a:moveTo>
                      <a:pt x="27" y="1"/>
                    </a:moveTo>
                    <a:cubicBezTo>
                      <a:pt x="20" y="1"/>
                      <a:pt x="14" y="3"/>
                      <a:pt x="9" y="7"/>
                    </a:cubicBezTo>
                    <a:lnTo>
                      <a:pt x="9" y="16"/>
                    </a:lnTo>
                    <a:cubicBezTo>
                      <a:pt x="0" y="25"/>
                      <a:pt x="0" y="34"/>
                      <a:pt x="9" y="52"/>
                    </a:cubicBezTo>
                    <a:lnTo>
                      <a:pt x="36" y="52"/>
                    </a:lnTo>
                    <a:lnTo>
                      <a:pt x="1110" y="1055"/>
                    </a:lnTo>
                    <a:cubicBezTo>
                      <a:pt x="1130" y="1075"/>
                      <a:pt x="1150" y="1085"/>
                      <a:pt x="1163" y="1085"/>
                    </a:cubicBezTo>
                    <a:cubicBezTo>
                      <a:pt x="1167" y="1085"/>
                      <a:pt x="1170" y="1084"/>
                      <a:pt x="1173" y="1082"/>
                    </a:cubicBezTo>
                    <a:cubicBezTo>
                      <a:pt x="1181" y="1073"/>
                      <a:pt x="1164" y="1046"/>
                      <a:pt x="1137" y="1020"/>
                    </a:cubicBezTo>
                    <a:lnTo>
                      <a:pt x="54" y="43"/>
                    </a:lnTo>
                    <a:cubicBezTo>
                      <a:pt x="54" y="34"/>
                      <a:pt x="54" y="25"/>
                      <a:pt x="54" y="16"/>
                    </a:cubicBezTo>
                    <a:lnTo>
                      <a:pt x="45" y="7"/>
                    </a:lnTo>
                    <a:cubicBezTo>
                      <a:pt x="40" y="3"/>
                      <a:pt x="3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
              <p:cNvSpPr/>
              <p:nvPr/>
            </p:nvSpPr>
            <p:spPr>
              <a:xfrm>
                <a:off x="5140575" y="1767750"/>
                <a:ext cx="12900" cy="12175"/>
              </a:xfrm>
              <a:custGeom>
                <a:avLst/>
                <a:gdLst/>
                <a:ahLst/>
                <a:cxnLst/>
                <a:rect l="l" t="t" r="r" b="b"/>
                <a:pathLst>
                  <a:path w="516" h="487" extrusionOk="0">
                    <a:moveTo>
                      <a:pt x="23" y="1"/>
                    </a:moveTo>
                    <a:cubicBezTo>
                      <a:pt x="18" y="1"/>
                      <a:pt x="14" y="3"/>
                      <a:pt x="9" y="7"/>
                    </a:cubicBezTo>
                    <a:lnTo>
                      <a:pt x="9" y="16"/>
                    </a:lnTo>
                    <a:cubicBezTo>
                      <a:pt x="0" y="25"/>
                      <a:pt x="0" y="43"/>
                      <a:pt x="9" y="52"/>
                    </a:cubicBezTo>
                    <a:lnTo>
                      <a:pt x="45" y="52"/>
                    </a:lnTo>
                    <a:lnTo>
                      <a:pt x="63" y="61"/>
                    </a:lnTo>
                    <a:lnTo>
                      <a:pt x="116" y="105"/>
                    </a:lnTo>
                    <a:cubicBezTo>
                      <a:pt x="169" y="149"/>
                      <a:pt x="222" y="194"/>
                      <a:pt x="276" y="247"/>
                    </a:cubicBezTo>
                    <a:cubicBezTo>
                      <a:pt x="329" y="300"/>
                      <a:pt x="382" y="354"/>
                      <a:pt x="418" y="398"/>
                    </a:cubicBezTo>
                    <a:cubicBezTo>
                      <a:pt x="453" y="443"/>
                      <a:pt x="471" y="478"/>
                      <a:pt x="471" y="478"/>
                    </a:cubicBezTo>
                    <a:cubicBezTo>
                      <a:pt x="480" y="487"/>
                      <a:pt x="498" y="487"/>
                      <a:pt x="507" y="487"/>
                    </a:cubicBezTo>
                    <a:cubicBezTo>
                      <a:pt x="516" y="469"/>
                      <a:pt x="516" y="460"/>
                      <a:pt x="507" y="451"/>
                    </a:cubicBezTo>
                    <a:cubicBezTo>
                      <a:pt x="507" y="451"/>
                      <a:pt x="489" y="416"/>
                      <a:pt x="445" y="371"/>
                    </a:cubicBezTo>
                    <a:lnTo>
                      <a:pt x="294" y="220"/>
                    </a:lnTo>
                    <a:cubicBezTo>
                      <a:pt x="240" y="167"/>
                      <a:pt x="178" y="123"/>
                      <a:pt x="134" y="87"/>
                    </a:cubicBezTo>
                    <a:lnTo>
                      <a:pt x="71" y="43"/>
                    </a:lnTo>
                    <a:lnTo>
                      <a:pt x="54" y="34"/>
                    </a:lnTo>
                    <a:cubicBezTo>
                      <a:pt x="63" y="25"/>
                      <a:pt x="54" y="16"/>
                      <a:pt x="45" y="7"/>
                    </a:cubicBezTo>
                    <a:lnTo>
                      <a:pt x="36" y="7"/>
                    </a:lnTo>
                    <a:cubicBezTo>
                      <a:pt x="32" y="3"/>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
              <p:cNvSpPr/>
              <p:nvPr/>
            </p:nvSpPr>
            <p:spPr>
              <a:xfrm>
                <a:off x="5118375" y="1762725"/>
                <a:ext cx="34000" cy="17525"/>
              </a:xfrm>
              <a:custGeom>
                <a:avLst/>
                <a:gdLst/>
                <a:ahLst/>
                <a:cxnLst/>
                <a:rect l="l" t="t" r="r" b="b"/>
                <a:pathLst>
                  <a:path w="1360" h="701" extrusionOk="0">
                    <a:moveTo>
                      <a:pt x="23" y="1"/>
                    </a:moveTo>
                    <a:cubicBezTo>
                      <a:pt x="13" y="1"/>
                      <a:pt x="7" y="9"/>
                      <a:pt x="0" y="22"/>
                    </a:cubicBezTo>
                    <a:lnTo>
                      <a:pt x="0" y="31"/>
                    </a:lnTo>
                    <a:cubicBezTo>
                      <a:pt x="0" y="40"/>
                      <a:pt x="9" y="57"/>
                      <a:pt x="27" y="57"/>
                    </a:cubicBezTo>
                    <a:lnTo>
                      <a:pt x="36" y="57"/>
                    </a:lnTo>
                    <a:cubicBezTo>
                      <a:pt x="45" y="57"/>
                      <a:pt x="54" y="48"/>
                      <a:pt x="62" y="40"/>
                    </a:cubicBezTo>
                    <a:lnTo>
                      <a:pt x="89" y="48"/>
                    </a:lnTo>
                    <a:cubicBezTo>
                      <a:pt x="133" y="57"/>
                      <a:pt x="178" y="75"/>
                      <a:pt x="249" y="93"/>
                    </a:cubicBezTo>
                    <a:cubicBezTo>
                      <a:pt x="311" y="111"/>
                      <a:pt x="382" y="137"/>
                      <a:pt x="462" y="173"/>
                    </a:cubicBezTo>
                    <a:cubicBezTo>
                      <a:pt x="533" y="208"/>
                      <a:pt x="622" y="235"/>
                      <a:pt x="693" y="279"/>
                    </a:cubicBezTo>
                    <a:cubicBezTo>
                      <a:pt x="844" y="350"/>
                      <a:pt x="977" y="439"/>
                      <a:pt x="1110" y="537"/>
                    </a:cubicBezTo>
                    <a:cubicBezTo>
                      <a:pt x="1164" y="572"/>
                      <a:pt x="1208" y="608"/>
                      <a:pt x="1235" y="635"/>
                    </a:cubicBezTo>
                    <a:cubicBezTo>
                      <a:pt x="1270" y="652"/>
                      <a:pt x="1288" y="670"/>
                      <a:pt x="1288" y="670"/>
                    </a:cubicBezTo>
                    <a:cubicBezTo>
                      <a:pt x="1308" y="690"/>
                      <a:pt x="1328" y="700"/>
                      <a:pt x="1341" y="700"/>
                    </a:cubicBezTo>
                    <a:cubicBezTo>
                      <a:pt x="1345" y="700"/>
                      <a:pt x="1348" y="699"/>
                      <a:pt x="1350" y="697"/>
                    </a:cubicBezTo>
                    <a:cubicBezTo>
                      <a:pt x="1359" y="688"/>
                      <a:pt x="1341" y="661"/>
                      <a:pt x="1315" y="635"/>
                    </a:cubicBezTo>
                    <a:lnTo>
                      <a:pt x="1261" y="599"/>
                    </a:lnTo>
                    <a:cubicBezTo>
                      <a:pt x="1235" y="572"/>
                      <a:pt x="1190" y="537"/>
                      <a:pt x="1137" y="501"/>
                    </a:cubicBezTo>
                    <a:cubicBezTo>
                      <a:pt x="1004" y="404"/>
                      <a:pt x="862" y="324"/>
                      <a:pt x="711" y="253"/>
                    </a:cubicBezTo>
                    <a:cubicBezTo>
                      <a:pt x="631" y="208"/>
                      <a:pt x="551" y="173"/>
                      <a:pt x="471" y="146"/>
                    </a:cubicBezTo>
                    <a:cubicBezTo>
                      <a:pt x="382" y="120"/>
                      <a:pt x="311" y="93"/>
                      <a:pt x="249" y="75"/>
                    </a:cubicBezTo>
                    <a:cubicBezTo>
                      <a:pt x="187" y="57"/>
                      <a:pt x="133" y="40"/>
                      <a:pt x="89" y="31"/>
                    </a:cubicBezTo>
                    <a:lnTo>
                      <a:pt x="62" y="22"/>
                    </a:lnTo>
                    <a:cubicBezTo>
                      <a:pt x="62" y="13"/>
                      <a:pt x="54" y="4"/>
                      <a:pt x="45" y="4"/>
                    </a:cubicBezTo>
                    <a:lnTo>
                      <a:pt x="36" y="4"/>
                    </a:lnTo>
                    <a:cubicBezTo>
                      <a:pt x="31" y="2"/>
                      <a:pt x="27"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
              <p:cNvSpPr/>
              <p:nvPr/>
            </p:nvSpPr>
            <p:spPr>
              <a:xfrm>
                <a:off x="5133700" y="1772500"/>
                <a:ext cx="15125" cy="8925"/>
              </a:xfrm>
              <a:custGeom>
                <a:avLst/>
                <a:gdLst/>
                <a:ahLst/>
                <a:cxnLst/>
                <a:rect l="l" t="t" r="r" b="b"/>
                <a:pathLst>
                  <a:path w="605" h="357" extrusionOk="0">
                    <a:moveTo>
                      <a:pt x="26" y="0"/>
                    </a:moveTo>
                    <a:cubicBezTo>
                      <a:pt x="18" y="0"/>
                      <a:pt x="9" y="6"/>
                      <a:pt x="9" y="13"/>
                    </a:cubicBezTo>
                    <a:lnTo>
                      <a:pt x="9" y="22"/>
                    </a:lnTo>
                    <a:cubicBezTo>
                      <a:pt x="0" y="39"/>
                      <a:pt x="9" y="48"/>
                      <a:pt x="18" y="57"/>
                    </a:cubicBezTo>
                    <a:lnTo>
                      <a:pt x="27" y="57"/>
                    </a:lnTo>
                    <a:cubicBezTo>
                      <a:pt x="36" y="57"/>
                      <a:pt x="44" y="48"/>
                      <a:pt x="53" y="39"/>
                    </a:cubicBezTo>
                    <a:lnTo>
                      <a:pt x="62" y="48"/>
                    </a:lnTo>
                    <a:cubicBezTo>
                      <a:pt x="240" y="128"/>
                      <a:pt x="409" y="226"/>
                      <a:pt x="560" y="350"/>
                    </a:cubicBezTo>
                    <a:cubicBezTo>
                      <a:pt x="564" y="355"/>
                      <a:pt x="571" y="357"/>
                      <a:pt x="577" y="357"/>
                    </a:cubicBezTo>
                    <a:cubicBezTo>
                      <a:pt x="584" y="357"/>
                      <a:pt x="591" y="355"/>
                      <a:pt x="595" y="350"/>
                    </a:cubicBezTo>
                    <a:cubicBezTo>
                      <a:pt x="604" y="332"/>
                      <a:pt x="604" y="315"/>
                      <a:pt x="586" y="315"/>
                    </a:cubicBezTo>
                    <a:cubicBezTo>
                      <a:pt x="426" y="199"/>
                      <a:pt x="258" y="102"/>
                      <a:pt x="71" y="30"/>
                    </a:cubicBezTo>
                    <a:lnTo>
                      <a:pt x="62" y="30"/>
                    </a:lnTo>
                    <a:cubicBezTo>
                      <a:pt x="62" y="13"/>
                      <a:pt x="53" y="4"/>
                      <a:pt x="44" y="4"/>
                    </a:cubicBezTo>
                    <a:lnTo>
                      <a:pt x="36" y="4"/>
                    </a:lnTo>
                    <a:cubicBezTo>
                      <a:pt x="33" y="1"/>
                      <a:pt x="30"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
              <p:cNvSpPr/>
              <p:nvPr/>
            </p:nvSpPr>
            <p:spPr>
              <a:xfrm>
                <a:off x="5133700" y="1775475"/>
                <a:ext cx="13775" cy="4675"/>
              </a:xfrm>
              <a:custGeom>
                <a:avLst/>
                <a:gdLst/>
                <a:ahLst/>
                <a:cxnLst/>
                <a:rect l="l" t="t" r="r" b="b"/>
                <a:pathLst>
                  <a:path w="551" h="187" extrusionOk="0">
                    <a:moveTo>
                      <a:pt x="27" y="0"/>
                    </a:moveTo>
                    <a:cubicBezTo>
                      <a:pt x="18" y="0"/>
                      <a:pt x="0" y="9"/>
                      <a:pt x="0" y="18"/>
                    </a:cubicBezTo>
                    <a:lnTo>
                      <a:pt x="0" y="27"/>
                    </a:lnTo>
                    <a:cubicBezTo>
                      <a:pt x="0" y="45"/>
                      <a:pt x="9" y="54"/>
                      <a:pt x="27" y="54"/>
                    </a:cubicBezTo>
                    <a:lnTo>
                      <a:pt x="36" y="54"/>
                    </a:lnTo>
                    <a:cubicBezTo>
                      <a:pt x="44" y="54"/>
                      <a:pt x="53" y="45"/>
                      <a:pt x="53" y="36"/>
                    </a:cubicBezTo>
                    <a:lnTo>
                      <a:pt x="71" y="36"/>
                    </a:lnTo>
                    <a:cubicBezTo>
                      <a:pt x="222" y="62"/>
                      <a:pt x="373" y="107"/>
                      <a:pt x="515" y="187"/>
                    </a:cubicBezTo>
                    <a:cubicBezTo>
                      <a:pt x="524" y="187"/>
                      <a:pt x="542" y="187"/>
                      <a:pt x="542" y="178"/>
                    </a:cubicBezTo>
                    <a:cubicBezTo>
                      <a:pt x="551" y="160"/>
                      <a:pt x="542" y="151"/>
                      <a:pt x="533" y="142"/>
                    </a:cubicBezTo>
                    <a:cubicBezTo>
                      <a:pt x="391" y="71"/>
                      <a:pt x="231" y="36"/>
                      <a:pt x="71" y="18"/>
                    </a:cubicBezTo>
                    <a:lnTo>
                      <a:pt x="62" y="18"/>
                    </a:lnTo>
                    <a:cubicBezTo>
                      <a:pt x="53" y="9"/>
                      <a:pt x="5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
              <p:cNvSpPr/>
              <p:nvPr/>
            </p:nvSpPr>
            <p:spPr>
              <a:xfrm>
                <a:off x="5152775" y="1749800"/>
                <a:ext cx="7150" cy="22450"/>
              </a:xfrm>
              <a:custGeom>
                <a:avLst/>
                <a:gdLst/>
                <a:ahLst/>
                <a:cxnLst/>
                <a:rect l="l" t="t" r="r" b="b"/>
                <a:pathLst>
                  <a:path w="286" h="898" extrusionOk="0">
                    <a:moveTo>
                      <a:pt x="75" y="0"/>
                    </a:moveTo>
                    <a:cubicBezTo>
                      <a:pt x="68" y="0"/>
                      <a:pt x="59" y="4"/>
                      <a:pt x="54" y="15"/>
                    </a:cubicBezTo>
                    <a:lnTo>
                      <a:pt x="54" y="24"/>
                    </a:lnTo>
                    <a:cubicBezTo>
                      <a:pt x="54" y="24"/>
                      <a:pt x="54" y="33"/>
                      <a:pt x="63" y="33"/>
                    </a:cubicBezTo>
                    <a:lnTo>
                      <a:pt x="63" y="41"/>
                    </a:lnTo>
                    <a:lnTo>
                      <a:pt x="54" y="59"/>
                    </a:lnTo>
                    <a:cubicBezTo>
                      <a:pt x="36" y="86"/>
                      <a:pt x="28" y="121"/>
                      <a:pt x="19" y="157"/>
                    </a:cubicBezTo>
                    <a:cubicBezTo>
                      <a:pt x="1" y="255"/>
                      <a:pt x="1" y="361"/>
                      <a:pt x="36" y="468"/>
                    </a:cubicBezTo>
                    <a:cubicBezTo>
                      <a:pt x="63" y="565"/>
                      <a:pt x="107" y="663"/>
                      <a:pt x="161" y="752"/>
                    </a:cubicBezTo>
                    <a:cubicBezTo>
                      <a:pt x="196" y="823"/>
                      <a:pt x="232" y="867"/>
                      <a:pt x="232" y="867"/>
                    </a:cubicBezTo>
                    <a:cubicBezTo>
                      <a:pt x="238" y="887"/>
                      <a:pt x="250" y="897"/>
                      <a:pt x="259" y="897"/>
                    </a:cubicBezTo>
                    <a:cubicBezTo>
                      <a:pt x="262" y="897"/>
                      <a:pt x="265" y="896"/>
                      <a:pt x="267" y="894"/>
                    </a:cubicBezTo>
                    <a:cubicBezTo>
                      <a:pt x="285" y="885"/>
                      <a:pt x="285" y="867"/>
                      <a:pt x="267" y="850"/>
                    </a:cubicBezTo>
                    <a:cubicBezTo>
                      <a:pt x="267" y="850"/>
                      <a:pt x="241" y="805"/>
                      <a:pt x="196" y="734"/>
                    </a:cubicBezTo>
                    <a:cubicBezTo>
                      <a:pt x="143" y="645"/>
                      <a:pt x="99" y="557"/>
                      <a:pt x="72" y="459"/>
                    </a:cubicBezTo>
                    <a:cubicBezTo>
                      <a:pt x="36" y="361"/>
                      <a:pt x="28" y="263"/>
                      <a:pt x="45" y="157"/>
                    </a:cubicBezTo>
                    <a:cubicBezTo>
                      <a:pt x="54" y="130"/>
                      <a:pt x="63" y="95"/>
                      <a:pt x="72" y="68"/>
                    </a:cubicBezTo>
                    <a:lnTo>
                      <a:pt x="81" y="50"/>
                    </a:lnTo>
                    <a:cubicBezTo>
                      <a:pt x="90" y="50"/>
                      <a:pt x="99" y="50"/>
                      <a:pt x="107" y="41"/>
                    </a:cubicBezTo>
                    <a:cubicBezTo>
                      <a:pt x="116" y="24"/>
                      <a:pt x="107" y="15"/>
                      <a:pt x="99" y="6"/>
                    </a:cubicBezTo>
                    <a:lnTo>
                      <a:pt x="90" y="6"/>
                    </a:lnTo>
                    <a:cubicBezTo>
                      <a:pt x="86" y="2"/>
                      <a:pt x="81"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
              <p:cNvSpPr/>
              <p:nvPr/>
            </p:nvSpPr>
            <p:spPr>
              <a:xfrm>
                <a:off x="5157000" y="1744875"/>
                <a:ext cx="4475" cy="22675"/>
              </a:xfrm>
              <a:custGeom>
                <a:avLst/>
                <a:gdLst/>
                <a:ahLst/>
                <a:cxnLst/>
                <a:rect l="l" t="t" r="r" b="b"/>
                <a:pathLst>
                  <a:path w="179" h="907" extrusionOk="0">
                    <a:moveTo>
                      <a:pt x="125" y="1"/>
                    </a:moveTo>
                    <a:cubicBezTo>
                      <a:pt x="118" y="1"/>
                      <a:pt x="112" y="3"/>
                      <a:pt x="107" y="8"/>
                    </a:cubicBezTo>
                    <a:lnTo>
                      <a:pt x="107" y="16"/>
                    </a:lnTo>
                    <a:cubicBezTo>
                      <a:pt x="107" y="16"/>
                      <a:pt x="107" y="25"/>
                      <a:pt x="107" y="25"/>
                    </a:cubicBezTo>
                    <a:lnTo>
                      <a:pt x="98" y="43"/>
                    </a:lnTo>
                    <a:cubicBezTo>
                      <a:pt x="81" y="70"/>
                      <a:pt x="63" y="105"/>
                      <a:pt x="45" y="132"/>
                    </a:cubicBezTo>
                    <a:cubicBezTo>
                      <a:pt x="10" y="230"/>
                      <a:pt x="1" y="336"/>
                      <a:pt x="10" y="443"/>
                    </a:cubicBezTo>
                    <a:cubicBezTo>
                      <a:pt x="18" y="549"/>
                      <a:pt x="45" y="647"/>
                      <a:pt x="81" y="745"/>
                    </a:cubicBezTo>
                    <a:cubicBezTo>
                      <a:pt x="107" y="825"/>
                      <a:pt x="134" y="878"/>
                      <a:pt x="134" y="878"/>
                    </a:cubicBezTo>
                    <a:cubicBezTo>
                      <a:pt x="141" y="892"/>
                      <a:pt x="154" y="907"/>
                      <a:pt x="164" y="907"/>
                    </a:cubicBezTo>
                    <a:cubicBezTo>
                      <a:pt x="166" y="907"/>
                      <a:pt x="168" y="906"/>
                      <a:pt x="169" y="905"/>
                    </a:cubicBezTo>
                    <a:cubicBezTo>
                      <a:pt x="169" y="905"/>
                      <a:pt x="178" y="878"/>
                      <a:pt x="169" y="860"/>
                    </a:cubicBezTo>
                    <a:cubicBezTo>
                      <a:pt x="169" y="860"/>
                      <a:pt x="143" y="807"/>
                      <a:pt x="116" y="736"/>
                    </a:cubicBezTo>
                    <a:cubicBezTo>
                      <a:pt x="72" y="638"/>
                      <a:pt x="54" y="540"/>
                      <a:pt x="36" y="443"/>
                    </a:cubicBezTo>
                    <a:cubicBezTo>
                      <a:pt x="27" y="345"/>
                      <a:pt x="36" y="238"/>
                      <a:pt x="72" y="141"/>
                    </a:cubicBezTo>
                    <a:cubicBezTo>
                      <a:pt x="81" y="114"/>
                      <a:pt x="89" y="87"/>
                      <a:pt x="107" y="52"/>
                    </a:cubicBezTo>
                    <a:lnTo>
                      <a:pt x="125" y="43"/>
                    </a:lnTo>
                    <a:lnTo>
                      <a:pt x="152" y="43"/>
                    </a:lnTo>
                    <a:cubicBezTo>
                      <a:pt x="161" y="34"/>
                      <a:pt x="161" y="16"/>
                      <a:pt x="152" y="8"/>
                    </a:cubicBezTo>
                    <a:lnTo>
                      <a:pt x="143" y="8"/>
                    </a:lnTo>
                    <a:cubicBezTo>
                      <a:pt x="138" y="3"/>
                      <a:pt x="132"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
              <p:cNvSpPr/>
              <p:nvPr/>
            </p:nvSpPr>
            <p:spPr>
              <a:xfrm>
                <a:off x="5128350" y="1771400"/>
                <a:ext cx="22900" cy="4800"/>
              </a:xfrm>
              <a:custGeom>
                <a:avLst/>
                <a:gdLst/>
                <a:ahLst/>
                <a:cxnLst/>
                <a:rect l="l" t="t" r="r" b="b"/>
                <a:pathLst>
                  <a:path w="916" h="192" extrusionOk="0">
                    <a:moveTo>
                      <a:pt x="383" y="0"/>
                    </a:moveTo>
                    <a:cubicBezTo>
                      <a:pt x="303" y="0"/>
                      <a:pt x="225" y="10"/>
                      <a:pt x="152" y="30"/>
                    </a:cubicBezTo>
                    <a:cubicBezTo>
                      <a:pt x="116" y="48"/>
                      <a:pt x="90" y="57"/>
                      <a:pt x="63" y="74"/>
                    </a:cubicBezTo>
                    <a:lnTo>
                      <a:pt x="45" y="92"/>
                    </a:lnTo>
                    <a:cubicBezTo>
                      <a:pt x="41" y="88"/>
                      <a:pt x="34" y="86"/>
                      <a:pt x="29" y="86"/>
                    </a:cubicBezTo>
                    <a:cubicBezTo>
                      <a:pt x="23" y="86"/>
                      <a:pt x="19" y="88"/>
                      <a:pt x="19" y="92"/>
                    </a:cubicBezTo>
                    <a:cubicBezTo>
                      <a:pt x="1" y="101"/>
                      <a:pt x="1" y="119"/>
                      <a:pt x="19" y="128"/>
                    </a:cubicBezTo>
                    <a:cubicBezTo>
                      <a:pt x="23" y="132"/>
                      <a:pt x="28" y="134"/>
                      <a:pt x="32" y="134"/>
                    </a:cubicBezTo>
                    <a:cubicBezTo>
                      <a:pt x="36" y="134"/>
                      <a:pt x="41" y="132"/>
                      <a:pt x="45" y="128"/>
                    </a:cubicBezTo>
                    <a:lnTo>
                      <a:pt x="54" y="128"/>
                    </a:lnTo>
                    <a:cubicBezTo>
                      <a:pt x="54" y="119"/>
                      <a:pt x="54" y="110"/>
                      <a:pt x="54" y="110"/>
                    </a:cubicBezTo>
                    <a:lnTo>
                      <a:pt x="72" y="92"/>
                    </a:lnTo>
                    <a:cubicBezTo>
                      <a:pt x="99" y="74"/>
                      <a:pt x="125" y="66"/>
                      <a:pt x="161" y="57"/>
                    </a:cubicBezTo>
                    <a:cubicBezTo>
                      <a:pt x="224" y="40"/>
                      <a:pt x="287" y="30"/>
                      <a:pt x="350" y="30"/>
                    </a:cubicBezTo>
                    <a:cubicBezTo>
                      <a:pt x="385" y="30"/>
                      <a:pt x="419" y="33"/>
                      <a:pt x="454" y="39"/>
                    </a:cubicBezTo>
                    <a:cubicBezTo>
                      <a:pt x="552" y="57"/>
                      <a:pt x="649" y="83"/>
                      <a:pt x="738" y="128"/>
                    </a:cubicBezTo>
                    <a:cubicBezTo>
                      <a:pt x="818" y="154"/>
                      <a:pt x="871" y="181"/>
                      <a:pt x="871" y="181"/>
                    </a:cubicBezTo>
                    <a:cubicBezTo>
                      <a:pt x="879" y="189"/>
                      <a:pt x="886" y="191"/>
                      <a:pt x="893" y="191"/>
                    </a:cubicBezTo>
                    <a:cubicBezTo>
                      <a:pt x="903" y="191"/>
                      <a:pt x="911" y="186"/>
                      <a:pt x="916" y="181"/>
                    </a:cubicBezTo>
                    <a:cubicBezTo>
                      <a:pt x="916" y="172"/>
                      <a:pt x="907" y="154"/>
                      <a:pt x="889" y="146"/>
                    </a:cubicBezTo>
                    <a:cubicBezTo>
                      <a:pt x="889" y="146"/>
                      <a:pt x="836" y="119"/>
                      <a:pt x="756" y="92"/>
                    </a:cubicBezTo>
                    <a:cubicBezTo>
                      <a:pt x="658" y="48"/>
                      <a:pt x="560" y="21"/>
                      <a:pt x="463" y="3"/>
                    </a:cubicBezTo>
                    <a:cubicBezTo>
                      <a:pt x="436" y="1"/>
                      <a:pt x="409"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
              <p:cNvSpPr/>
              <p:nvPr/>
            </p:nvSpPr>
            <p:spPr>
              <a:xfrm>
                <a:off x="5159675" y="1752375"/>
                <a:ext cx="2250" cy="17800"/>
              </a:xfrm>
              <a:custGeom>
                <a:avLst/>
                <a:gdLst/>
                <a:ahLst/>
                <a:cxnLst/>
                <a:rect l="l" t="t" r="r" b="b"/>
                <a:pathLst>
                  <a:path w="90" h="712" extrusionOk="0">
                    <a:moveTo>
                      <a:pt x="0" y="36"/>
                    </a:moveTo>
                    <a:lnTo>
                      <a:pt x="0" y="18"/>
                    </a:lnTo>
                    <a:cubicBezTo>
                      <a:pt x="0" y="10"/>
                      <a:pt x="18" y="1"/>
                      <a:pt x="27" y="1"/>
                    </a:cubicBezTo>
                    <a:lnTo>
                      <a:pt x="36" y="1"/>
                    </a:lnTo>
                    <a:cubicBezTo>
                      <a:pt x="54" y="1"/>
                      <a:pt x="62" y="10"/>
                      <a:pt x="54" y="27"/>
                    </a:cubicBezTo>
                    <a:lnTo>
                      <a:pt x="54" y="36"/>
                    </a:lnTo>
                    <a:cubicBezTo>
                      <a:pt x="54" y="45"/>
                      <a:pt x="45" y="54"/>
                      <a:pt x="36" y="54"/>
                    </a:cubicBezTo>
                    <a:lnTo>
                      <a:pt x="36" y="81"/>
                    </a:lnTo>
                    <a:lnTo>
                      <a:pt x="36" y="152"/>
                    </a:lnTo>
                    <a:cubicBezTo>
                      <a:pt x="36" y="223"/>
                      <a:pt x="36" y="294"/>
                      <a:pt x="36" y="374"/>
                    </a:cubicBezTo>
                    <a:cubicBezTo>
                      <a:pt x="45" y="445"/>
                      <a:pt x="54" y="516"/>
                      <a:pt x="62" y="587"/>
                    </a:cubicBezTo>
                    <a:cubicBezTo>
                      <a:pt x="71" y="640"/>
                      <a:pt x="89" y="685"/>
                      <a:pt x="89" y="685"/>
                    </a:cubicBezTo>
                    <a:cubicBezTo>
                      <a:pt x="89" y="693"/>
                      <a:pt x="80" y="711"/>
                      <a:pt x="71" y="711"/>
                    </a:cubicBezTo>
                    <a:cubicBezTo>
                      <a:pt x="62" y="711"/>
                      <a:pt x="45" y="711"/>
                      <a:pt x="45" y="693"/>
                    </a:cubicBezTo>
                    <a:cubicBezTo>
                      <a:pt x="45" y="693"/>
                      <a:pt x="36" y="649"/>
                      <a:pt x="27" y="596"/>
                    </a:cubicBezTo>
                    <a:cubicBezTo>
                      <a:pt x="18" y="516"/>
                      <a:pt x="9" y="445"/>
                      <a:pt x="9" y="374"/>
                    </a:cubicBezTo>
                    <a:cubicBezTo>
                      <a:pt x="0" y="294"/>
                      <a:pt x="0" y="223"/>
                      <a:pt x="9" y="152"/>
                    </a:cubicBezTo>
                    <a:cubicBezTo>
                      <a:pt x="9" y="116"/>
                      <a:pt x="9" y="89"/>
                      <a:pt x="9" y="72"/>
                    </a:cubicBezTo>
                    <a:lnTo>
                      <a:pt x="9" y="54"/>
                    </a:lnTo>
                    <a:cubicBezTo>
                      <a:pt x="9" y="45"/>
                      <a:pt x="0" y="45"/>
                      <a:pt x="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
              <p:cNvSpPr/>
              <p:nvPr/>
            </p:nvSpPr>
            <p:spPr>
              <a:xfrm>
                <a:off x="5150125" y="1744600"/>
                <a:ext cx="11575" cy="27575"/>
              </a:xfrm>
              <a:custGeom>
                <a:avLst/>
                <a:gdLst/>
                <a:ahLst/>
                <a:cxnLst/>
                <a:rect l="l" t="t" r="r" b="b"/>
                <a:pathLst>
                  <a:path w="463" h="1103" extrusionOk="0">
                    <a:moveTo>
                      <a:pt x="9" y="36"/>
                    </a:moveTo>
                    <a:lnTo>
                      <a:pt x="9" y="27"/>
                    </a:lnTo>
                    <a:cubicBezTo>
                      <a:pt x="0" y="19"/>
                      <a:pt x="9" y="1"/>
                      <a:pt x="27" y="1"/>
                    </a:cubicBezTo>
                    <a:lnTo>
                      <a:pt x="36" y="1"/>
                    </a:lnTo>
                    <a:cubicBezTo>
                      <a:pt x="45" y="1"/>
                      <a:pt x="63" y="10"/>
                      <a:pt x="63" y="19"/>
                    </a:cubicBezTo>
                    <a:lnTo>
                      <a:pt x="63" y="36"/>
                    </a:lnTo>
                    <a:cubicBezTo>
                      <a:pt x="63" y="45"/>
                      <a:pt x="54" y="54"/>
                      <a:pt x="45" y="54"/>
                    </a:cubicBezTo>
                    <a:lnTo>
                      <a:pt x="45" y="81"/>
                    </a:lnTo>
                    <a:cubicBezTo>
                      <a:pt x="45" y="107"/>
                      <a:pt x="63" y="152"/>
                      <a:pt x="71" y="205"/>
                    </a:cubicBezTo>
                    <a:cubicBezTo>
                      <a:pt x="98" y="329"/>
                      <a:pt x="134" y="445"/>
                      <a:pt x="178" y="560"/>
                    </a:cubicBezTo>
                    <a:cubicBezTo>
                      <a:pt x="231" y="676"/>
                      <a:pt x="285" y="791"/>
                      <a:pt x="347" y="898"/>
                    </a:cubicBezTo>
                    <a:cubicBezTo>
                      <a:pt x="373" y="942"/>
                      <a:pt x="391" y="978"/>
                      <a:pt x="409" y="996"/>
                    </a:cubicBezTo>
                    <a:cubicBezTo>
                      <a:pt x="427" y="1022"/>
                      <a:pt x="436" y="1040"/>
                      <a:pt x="436" y="1040"/>
                    </a:cubicBezTo>
                    <a:cubicBezTo>
                      <a:pt x="453" y="1058"/>
                      <a:pt x="462" y="1084"/>
                      <a:pt x="444" y="1093"/>
                    </a:cubicBezTo>
                    <a:cubicBezTo>
                      <a:pt x="436" y="1102"/>
                      <a:pt x="418" y="1084"/>
                      <a:pt x="400" y="1058"/>
                    </a:cubicBezTo>
                    <a:cubicBezTo>
                      <a:pt x="400" y="1058"/>
                      <a:pt x="391" y="1049"/>
                      <a:pt x="373" y="1022"/>
                    </a:cubicBezTo>
                    <a:cubicBezTo>
                      <a:pt x="364" y="996"/>
                      <a:pt x="338" y="960"/>
                      <a:pt x="311" y="907"/>
                    </a:cubicBezTo>
                    <a:cubicBezTo>
                      <a:pt x="249" y="800"/>
                      <a:pt x="196" y="685"/>
                      <a:pt x="151" y="560"/>
                    </a:cubicBezTo>
                    <a:cubicBezTo>
                      <a:pt x="107" y="445"/>
                      <a:pt x="71" y="321"/>
                      <a:pt x="45" y="196"/>
                    </a:cubicBezTo>
                    <a:cubicBezTo>
                      <a:pt x="36" y="152"/>
                      <a:pt x="27" y="107"/>
                      <a:pt x="27" y="81"/>
                    </a:cubicBezTo>
                    <a:lnTo>
                      <a:pt x="27" y="63"/>
                    </a:lnTo>
                    <a:lnTo>
                      <a:pt x="27" y="45"/>
                    </a:lnTo>
                    <a:cubicBezTo>
                      <a:pt x="18" y="54"/>
                      <a:pt x="9" y="45"/>
                      <a:pt x="9"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
              <p:cNvSpPr/>
              <p:nvPr/>
            </p:nvSpPr>
            <p:spPr>
              <a:xfrm>
                <a:off x="5140575" y="1741275"/>
                <a:ext cx="18450" cy="32900"/>
              </a:xfrm>
              <a:custGeom>
                <a:avLst/>
                <a:gdLst/>
                <a:ahLst/>
                <a:cxnLst/>
                <a:rect l="l" t="t" r="r" b="b"/>
                <a:pathLst>
                  <a:path w="738" h="1316" extrusionOk="0">
                    <a:moveTo>
                      <a:pt x="9" y="45"/>
                    </a:moveTo>
                    <a:lnTo>
                      <a:pt x="9" y="36"/>
                    </a:lnTo>
                    <a:cubicBezTo>
                      <a:pt x="0" y="18"/>
                      <a:pt x="9" y="9"/>
                      <a:pt x="18" y="1"/>
                    </a:cubicBezTo>
                    <a:lnTo>
                      <a:pt x="27" y="1"/>
                    </a:lnTo>
                    <a:cubicBezTo>
                      <a:pt x="36" y="1"/>
                      <a:pt x="54" y="1"/>
                      <a:pt x="63" y="18"/>
                    </a:cubicBezTo>
                    <a:lnTo>
                      <a:pt x="63" y="27"/>
                    </a:lnTo>
                    <a:cubicBezTo>
                      <a:pt x="63" y="36"/>
                      <a:pt x="63" y="45"/>
                      <a:pt x="54" y="54"/>
                    </a:cubicBezTo>
                    <a:lnTo>
                      <a:pt x="63" y="80"/>
                    </a:lnTo>
                    <a:cubicBezTo>
                      <a:pt x="80" y="116"/>
                      <a:pt x="98" y="169"/>
                      <a:pt x="125" y="223"/>
                    </a:cubicBezTo>
                    <a:cubicBezTo>
                      <a:pt x="178" y="347"/>
                      <a:pt x="249" y="507"/>
                      <a:pt x="329" y="658"/>
                    </a:cubicBezTo>
                    <a:cubicBezTo>
                      <a:pt x="418" y="809"/>
                      <a:pt x="507" y="960"/>
                      <a:pt x="587" y="1066"/>
                    </a:cubicBezTo>
                    <a:cubicBezTo>
                      <a:pt x="658" y="1173"/>
                      <a:pt x="711" y="1244"/>
                      <a:pt x="711" y="1244"/>
                    </a:cubicBezTo>
                    <a:cubicBezTo>
                      <a:pt x="729" y="1271"/>
                      <a:pt x="738" y="1306"/>
                      <a:pt x="729" y="1306"/>
                    </a:cubicBezTo>
                    <a:cubicBezTo>
                      <a:pt x="720" y="1315"/>
                      <a:pt x="693" y="1297"/>
                      <a:pt x="675" y="1271"/>
                    </a:cubicBezTo>
                    <a:cubicBezTo>
                      <a:pt x="675" y="1271"/>
                      <a:pt x="622" y="1200"/>
                      <a:pt x="551" y="1093"/>
                    </a:cubicBezTo>
                    <a:cubicBezTo>
                      <a:pt x="462" y="951"/>
                      <a:pt x="373" y="818"/>
                      <a:pt x="302" y="676"/>
                    </a:cubicBezTo>
                    <a:cubicBezTo>
                      <a:pt x="214" y="516"/>
                      <a:pt x="143" y="356"/>
                      <a:pt x="98" y="231"/>
                    </a:cubicBezTo>
                    <a:cubicBezTo>
                      <a:pt x="71" y="178"/>
                      <a:pt x="54" y="125"/>
                      <a:pt x="36" y="89"/>
                    </a:cubicBezTo>
                    <a:lnTo>
                      <a:pt x="27" y="54"/>
                    </a:lnTo>
                    <a:cubicBezTo>
                      <a:pt x="18" y="54"/>
                      <a:pt x="9" y="54"/>
                      <a:pt x="9"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
              <p:cNvSpPr/>
              <p:nvPr/>
            </p:nvSpPr>
            <p:spPr>
              <a:xfrm>
                <a:off x="5143900" y="1757475"/>
                <a:ext cx="13125" cy="17800"/>
              </a:xfrm>
              <a:custGeom>
                <a:avLst/>
                <a:gdLst/>
                <a:ahLst/>
                <a:cxnLst/>
                <a:rect l="l" t="t" r="r" b="b"/>
                <a:pathLst>
                  <a:path w="525" h="712" extrusionOk="0">
                    <a:moveTo>
                      <a:pt x="18" y="45"/>
                    </a:moveTo>
                    <a:lnTo>
                      <a:pt x="10" y="36"/>
                    </a:lnTo>
                    <a:cubicBezTo>
                      <a:pt x="1" y="28"/>
                      <a:pt x="1" y="10"/>
                      <a:pt x="18" y="1"/>
                    </a:cubicBezTo>
                    <a:lnTo>
                      <a:pt x="27" y="1"/>
                    </a:lnTo>
                    <a:cubicBezTo>
                      <a:pt x="36" y="1"/>
                      <a:pt x="54" y="1"/>
                      <a:pt x="54" y="19"/>
                    </a:cubicBezTo>
                    <a:lnTo>
                      <a:pt x="54" y="28"/>
                    </a:lnTo>
                    <a:cubicBezTo>
                      <a:pt x="63" y="36"/>
                      <a:pt x="63" y="45"/>
                      <a:pt x="54" y="54"/>
                    </a:cubicBezTo>
                    <a:lnTo>
                      <a:pt x="72" y="72"/>
                    </a:lnTo>
                    <a:cubicBezTo>
                      <a:pt x="81" y="90"/>
                      <a:pt x="98" y="116"/>
                      <a:pt x="116" y="152"/>
                    </a:cubicBezTo>
                    <a:cubicBezTo>
                      <a:pt x="152" y="214"/>
                      <a:pt x="205" y="294"/>
                      <a:pt x="258" y="374"/>
                    </a:cubicBezTo>
                    <a:cubicBezTo>
                      <a:pt x="312" y="445"/>
                      <a:pt x="365" y="507"/>
                      <a:pt x="427" y="578"/>
                    </a:cubicBezTo>
                    <a:cubicBezTo>
                      <a:pt x="480" y="631"/>
                      <a:pt x="507" y="667"/>
                      <a:pt x="507" y="667"/>
                    </a:cubicBezTo>
                    <a:cubicBezTo>
                      <a:pt x="507" y="667"/>
                      <a:pt x="525" y="703"/>
                      <a:pt x="516" y="711"/>
                    </a:cubicBezTo>
                    <a:cubicBezTo>
                      <a:pt x="507" y="711"/>
                      <a:pt x="489" y="711"/>
                      <a:pt x="480" y="694"/>
                    </a:cubicBezTo>
                    <a:cubicBezTo>
                      <a:pt x="462" y="685"/>
                      <a:pt x="445" y="658"/>
                      <a:pt x="400" y="605"/>
                    </a:cubicBezTo>
                    <a:cubicBezTo>
                      <a:pt x="347" y="543"/>
                      <a:pt x="285" y="472"/>
                      <a:pt x="232" y="392"/>
                    </a:cubicBezTo>
                    <a:cubicBezTo>
                      <a:pt x="178" y="312"/>
                      <a:pt x="125" y="223"/>
                      <a:pt x="89" y="161"/>
                    </a:cubicBezTo>
                    <a:lnTo>
                      <a:pt x="45" y="81"/>
                    </a:lnTo>
                    <a:lnTo>
                      <a:pt x="36" y="63"/>
                    </a:lnTo>
                    <a:cubicBezTo>
                      <a:pt x="27" y="63"/>
                      <a:pt x="18" y="54"/>
                      <a:pt x="18"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
              <p:cNvSpPr/>
              <p:nvPr/>
            </p:nvSpPr>
            <p:spPr>
              <a:xfrm>
                <a:off x="5134575" y="1753275"/>
                <a:ext cx="21350" cy="23550"/>
              </a:xfrm>
              <a:custGeom>
                <a:avLst/>
                <a:gdLst/>
                <a:ahLst/>
                <a:cxnLst/>
                <a:rect l="l" t="t" r="r" b="b"/>
                <a:pathLst>
                  <a:path w="854" h="942" extrusionOk="0">
                    <a:moveTo>
                      <a:pt x="18" y="53"/>
                    </a:moveTo>
                    <a:lnTo>
                      <a:pt x="9" y="45"/>
                    </a:lnTo>
                    <a:cubicBezTo>
                      <a:pt x="1" y="36"/>
                      <a:pt x="1" y="18"/>
                      <a:pt x="9" y="9"/>
                    </a:cubicBezTo>
                    <a:lnTo>
                      <a:pt x="18" y="9"/>
                    </a:lnTo>
                    <a:cubicBezTo>
                      <a:pt x="27" y="0"/>
                      <a:pt x="45" y="9"/>
                      <a:pt x="54" y="18"/>
                    </a:cubicBezTo>
                    <a:lnTo>
                      <a:pt x="54" y="27"/>
                    </a:lnTo>
                    <a:cubicBezTo>
                      <a:pt x="63" y="36"/>
                      <a:pt x="63" y="45"/>
                      <a:pt x="54" y="53"/>
                    </a:cubicBezTo>
                    <a:lnTo>
                      <a:pt x="72" y="80"/>
                    </a:lnTo>
                    <a:cubicBezTo>
                      <a:pt x="89" y="98"/>
                      <a:pt x="116" y="142"/>
                      <a:pt x="152" y="187"/>
                    </a:cubicBezTo>
                    <a:cubicBezTo>
                      <a:pt x="223" y="293"/>
                      <a:pt x="311" y="391"/>
                      <a:pt x="400" y="489"/>
                    </a:cubicBezTo>
                    <a:cubicBezTo>
                      <a:pt x="489" y="586"/>
                      <a:pt x="587" y="684"/>
                      <a:pt x="685" y="773"/>
                    </a:cubicBezTo>
                    <a:cubicBezTo>
                      <a:pt x="764" y="844"/>
                      <a:pt x="818" y="888"/>
                      <a:pt x="818" y="888"/>
                    </a:cubicBezTo>
                    <a:cubicBezTo>
                      <a:pt x="844" y="906"/>
                      <a:pt x="853" y="924"/>
                      <a:pt x="844" y="933"/>
                    </a:cubicBezTo>
                    <a:cubicBezTo>
                      <a:pt x="844" y="942"/>
                      <a:pt x="818" y="933"/>
                      <a:pt x="791" y="915"/>
                    </a:cubicBezTo>
                    <a:cubicBezTo>
                      <a:pt x="791" y="915"/>
                      <a:pt x="738" y="871"/>
                      <a:pt x="658" y="799"/>
                    </a:cubicBezTo>
                    <a:cubicBezTo>
                      <a:pt x="560" y="711"/>
                      <a:pt x="462" y="613"/>
                      <a:pt x="374" y="515"/>
                    </a:cubicBezTo>
                    <a:cubicBezTo>
                      <a:pt x="285" y="409"/>
                      <a:pt x="205" y="311"/>
                      <a:pt x="125" y="204"/>
                    </a:cubicBezTo>
                    <a:lnTo>
                      <a:pt x="54" y="89"/>
                    </a:lnTo>
                    <a:lnTo>
                      <a:pt x="45" y="80"/>
                    </a:lnTo>
                    <a:lnTo>
                      <a:pt x="45" y="80"/>
                    </a:lnTo>
                    <a:lnTo>
                      <a:pt x="45" y="80"/>
                    </a:lnTo>
                    <a:cubicBezTo>
                      <a:pt x="27" y="80"/>
                      <a:pt x="18" y="62"/>
                      <a:pt x="18"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
              <p:cNvSpPr/>
              <p:nvPr/>
            </p:nvSpPr>
            <p:spPr>
              <a:xfrm>
                <a:off x="5125925" y="1751050"/>
                <a:ext cx="29550" cy="27325"/>
              </a:xfrm>
              <a:custGeom>
                <a:avLst/>
                <a:gdLst/>
                <a:ahLst/>
                <a:cxnLst/>
                <a:rect l="l" t="t" r="r" b="b"/>
                <a:pathLst>
                  <a:path w="1182" h="1093" extrusionOk="0">
                    <a:moveTo>
                      <a:pt x="18" y="54"/>
                    </a:moveTo>
                    <a:lnTo>
                      <a:pt x="9" y="54"/>
                    </a:lnTo>
                    <a:cubicBezTo>
                      <a:pt x="0" y="36"/>
                      <a:pt x="0" y="27"/>
                      <a:pt x="9" y="18"/>
                    </a:cubicBezTo>
                    <a:lnTo>
                      <a:pt x="9" y="9"/>
                    </a:lnTo>
                    <a:cubicBezTo>
                      <a:pt x="18" y="0"/>
                      <a:pt x="36" y="0"/>
                      <a:pt x="45" y="9"/>
                    </a:cubicBezTo>
                    <a:lnTo>
                      <a:pt x="54" y="18"/>
                    </a:lnTo>
                    <a:cubicBezTo>
                      <a:pt x="54" y="27"/>
                      <a:pt x="54" y="36"/>
                      <a:pt x="54" y="45"/>
                    </a:cubicBezTo>
                    <a:lnTo>
                      <a:pt x="1137" y="1022"/>
                    </a:lnTo>
                    <a:cubicBezTo>
                      <a:pt x="1164" y="1048"/>
                      <a:pt x="1181" y="1075"/>
                      <a:pt x="1173" y="1084"/>
                    </a:cubicBezTo>
                    <a:cubicBezTo>
                      <a:pt x="1164" y="1093"/>
                      <a:pt x="1137" y="1084"/>
                      <a:pt x="1110" y="1057"/>
                    </a:cubicBezTo>
                    <a:lnTo>
                      <a:pt x="36" y="54"/>
                    </a:lnTo>
                    <a:cubicBezTo>
                      <a:pt x="27"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
              <p:cNvSpPr/>
              <p:nvPr/>
            </p:nvSpPr>
            <p:spPr>
              <a:xfrm>
                <a:off x="5140575" y="1767700"/>
                <a:ext cx="12900" cy="12225"/>
              </a:xfrm>
              <a:custGeom>
                <a:avLst/>
                <a:gdLst/>
                <a:ahLst/>
                <a:cxnLst/>
                <a:rect l="l" t="t" r="r" b="b"/>
                <a:pathLst>
                  <a:path w="516" h="489" extrusionOk="0">
                    <a:moveTo>
                      <a:pt x="18" y="54"/>
                    </a:moveTo>
                    <a:lnTo>
                      <a:pt x="9" y="54"/>
                    </a:lnTo>
                    <a:cubicBezTo>
                      <a:pt x="0" y="45"/>
                      <a:pt x="0" y="27"/>
                      <a:pt x="9" y="18"/>
                    </a:cubicBezTo>
                    <a:lnTo>
                      <a:pt x="9" y="9"/>
                    </a:lnTo>
                    <a:cubicBezTo>
                      <a:pt x="18" y="0"/>
                      <a:pt x="27" y="0"/>
                      <a:pt x="36" y="9"/>
                    </a:cubicBezTo>
                    <a:lnTo>
                      <a:pt x="45" y="9"/>
                    </a:lnTo>
                    <a:cubicBezTo>
                      <a:pt x="54" y="18"/>
                      <a:pt x="63" y="27"/>
                      <a:pt x="54" y="36"/>
                    </a:cubicBezTo>
                    <a:lnTo>
                      <a:pt x="71" y="45"/>
                    </a:lnTo>
                    <a:lnTo>
                      <a:pt x="134" y="89"/>
                    </a:lnTo>
                    <a:cubicBezTo>
                      <a:pt x="178" y="125"/>
                      <a:pt x="240" y="169"/>
                      <a:pt x="294" y="222"/>
                    </a:cubicBezTo>
                    <a:lnTo>
                      <a:pt x="445" y="373"/>
                    </a:lnTo>
                    <a:cubicBezTo>
                      <a:pt x="489" y="418"/>
                      <a:pt x="507" y="453"/>
                      <a:pt x="507" y="453"/>
                    </a:cubicBezTo>
                    <a:cubicBezTo>
                      <a:pt x="516" y="462"/>
                      <a:pt x="516" y="471"/>
                      <a:pt x="507" y="489"/>
                    </a:cubicBezTo>
                    <a:cubicBezTo>
                      <a:pt x="498" y="489"/>
                      <a:pt x="480" y="489"/>
                      <a:pt x="471" y="480"/>
                    </a:cubicBezTo>
                    <a:cubicBezTo>
                      <a:pt x="471" y="480"/>
                      <a:pt x="453" y="445"/>
                      <a:pt x="418" y="400"/>
                    </a:cubicBezTo>
                    <a:cubicBezTo>
                      <a:pt x="382" y="356"/>
                      <a:pt x="329" y="302"/>
                      <a:pt x="276" y="249"/>
                    </a:cubicBezTo>
                    <a:cubicBezTo>
                      <a:pt x="222" y="196"/>
                      <a:pt x="169" y="151"/>
                      <a:pt x="116" y="107"/>
                    </a:cubicBezTo>
                    <a:lnTo>
                      <a:pt x="63" y="63"/>
                    </a:lnTo>
                    <a:lnTo>
                      <a:pt x="45" y="54"/>
                    </a:lnTo>
                    <a:cubicBezTo>
                      <a:pt x="36" y="54"/>
                      <a:pt x="27" y="54"/>
                      <a:pt x="18"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
              <p:cNvSpPr/>
              <p:nvPr/>
            </p:nvSpPr>
            <p:spPr>
              <a:xfrm>
                <a:off x="5118375" y="1762600"/>
                <a:ext cx="34000" cy="17775"/>
              </a:xfrm>
              <a:custGeom>
                <a:avLst/>
                <a:gdLst/>
                <a:ahLst/>
                <a:cxnLst/>
                <a:rect l="l" t="t" r="r" b="b"/>
                <a:pathLst>
                  <a:path w="1360" h="711" extrusionOk="0">
                    <a:moveTo>
                      <a:pt x="36" y="62"/>
                    </a:moveTo>
                    <a:lnTo>
                      <a:pt x="27" y="62"/>
                    </a:lnTo>
                    <a:cubicBezTo>
                      <a:pt x="9" y="62"/>
                      <a:pt x="0" y="45"/>
                      <a:pt x="0" y="36"/>
                    </a:cubicBezTo>
                    <a:lnTo>
                      <a:pt x="0" y="27"/>
                    </a:lnTo>
                    <a:cubicBezTo>
                      <a:pt x="9" y="9"/>
                      <a:pt x="18" y="0"/>
                      <a:pt x="36" y="9"/>
                    </a:cubicBezTo>
                    <a:lnTo>
                      <a:pt x="45" y="9"/>
                    </a:lnTo>
                    <a:cubicBezTo>
                      <a:pt x="54" y="9"/>
                      <a:pt x="62" y="18"/>
                      <a:pt x="62" y="27"/>
                    </a:cubicBezTo>
                    <a:lnTo>
                      <a:pt x="89" y="36"/>
                    </a:lnTo>
                    <a:cubicBezTo>
                      <a:pt x="133" y="45"/>
                      <a:pt x="187" y="62"/>
                      <a:pt x="249" y="80"/>
                    </a:cubicBezTo>
                    <a:cubicBezTo>
                      <a:pt x="311" y="98"/>
                      <a:pt x="382" y="125"/>
                      <a:pt x="471" y="151"/>
                    </a:cubicBezTo>
                    <a:cubicBezTo>
                      <a:pt x="551" y="178"/>
                      <a:pt x="631" y="213"/>
                      <a:pt x="711" y="258"/>
                    </a:cubicBezTo>
                    <a:cubicBezTo>
                      <a:pt x="862" y="329"/>
                      <a:pt x="1004" y="409"/>
                      <a:pt x="1137" y="506"/>
                    </a:cubicBezTo>
                    <a:cubicBezTo>
                      <a:pt x="1190" y="542"/>
                      <a:pt x="1235" y="577"/>
                      <a:pt x="1261" y="604"/>
                    </a:cubicBezTo>
                    <a:lnTo>
                      <a:pt x="1315" y="640"/>
                    </a:lnTo>
                    <a:cubicBezTo>
                      <a:pt x="1341" y="666"/>
                      <a:pt x="1359" y="693"/>
                      <a:pt x="1350" y="702"/>
                    </a:cubicBezTo>
                    <a:cubicBezTo>
                      <a:pt x="1341" y="711"/>
                      <a:pt x="1315" y="702"/>
                      <a:pt x="1288" y="675"/>
                    </a:cubicBezTo>
                    <a:cubicBezTo>
                      <a:pt x="1288" y="675"/>
                      <a:pt x="1270" y="657"/>
                      <a:pt x="1235" y="640"/>
                    </a:cubicBezTo>
                    <a:cubicBezTo>
                      <a:pt x="1208" y="613"/>
                      <a:pt x="1164" y="577"/>
                      <a:pt x="1110" y="542"/>
                    </a:cubicBezTo>
                    <a:cubicBezTo>
                      <a:pt x="977" y="444"/>
                      <a:pt x="844" y="355"/>
                      <a:pt x="693" y="284"/>
                    </a:cubicBezTo>
                    <a:cubicBezTo>
                      <a:pt x="622" y="240"/>
                      <a:pt x="533" y="213"/>
                      <a:pt x="462" y="178"/>
                    </a:cubicBezTo>
                    <a:cubicBezTo>
                      <a:pt x="382" y="142"/>
                      <a:pt x="311" y="116"/>
                      <a:pt x="249" y="98"/>
                    </a:cubicBezTo>
                    <a:cubicBezTo>
                      <a:pt x="178" y="80"/>
                      <a:pt x="133" y="62"/>
                      <a:pt x="89" y="53"/>
                    </a:cubicBezTo>
                    <a:lnTo>
                      <a:pt x="62" y="45"/>
                    </a:lnTo>
                    <a:cubicBezTo>
                      <a:pt x="54" y="53"/>
                      <a:pt x="45" y="62"/>
                      <a:pt x="36" y="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
              <p:cNvSpPr/>
              <p:nvPr/>
            </p:nvSpPr>
            <p:spPr>
              <a:xfrm>
                <a:off x="5133700" y="1772350"/>
                <a:ext cx="15125" cy="9150"/>
              </a:xfrm>
              <a:custGeom>
                <a:avLst/>
                <a:gdLst/>
                <a:ahLst/>
                <a:cxnLst/>
                <a:rect l="l" t="t" r="r" b="b"/>
                <a:pathLst>
                  <a:path w="605" h="366" extrusionOk="0">
                    <a:moveTo>
                      <a:pt x="27" y="63"/>
                    </a:moveTo>
                    <a:lnTo>
                      <a:pt x="18" y="63"/>
                    </a:lnTo>
                    <a:cubicBezTo>
                      <a:pt x="9" y="54"/>
                      <a:pt x="0" y="45"/>
                      <a:pt x="9" y="28"/>
                    </a:cubicBezTo>
                    <a:lnTo>
                      <a:pt x="9" y="19"/>
                    </a:lnTo>
                    <a:cubicBezTo>
                      <a:pt x="9" y="10"/>
                      <a:pt x="27" y="1"/>
                      <a:pt x="36" y="10"/>
                    </a:cubicBezTo>
                    <a:lnTo>
                      <a:pt x="44" y="10"/>
                    </a:lnTo>
                    <a:cubicBezTo>
                      <a:pt x="53" y="10"/>
                      <a:pt x="62" y="19"/>
                      <a:pt x="62" y="36"/>
                    </a:cubicBezTo>
                    <a:lnTo>
                      <a:pt x="71" y="36"/>
                    </a:lnTo>
                    <a:cubicBezTo>
                      <a:pt x="258" y="108"/>
                      <a:pt x="426" y="205"/>
                      <a:pt x="586" y="321"/>
                    </a:cubicBezTo>
                    <a:cubicBezTo>
                      <a:pt x="604" y="321"/>
                      <a:pt x="604" y="338"/>
                      <a:pt x="595" y="356"/>
                    </a:cubicBezTo>
                    <a:cubicBezTo>
                      <a:pt x="586" y="365"/>
                      <a:pt x="569" y="365"/>
                      <a:pt x="560" y="356"/>
                    </a:cubicBezTo>
                    <a:cubicBezTo>
                      <a:pt x="409" y="232"/>
                      <a:pt x="240" y="134"/>
                      <a:pt x="62" y="54"/>
                    </a:cubicBezTo>
                    <a:lnTo>
                      <a:pt x="53" y="45"/>
                    </a:lnTo>
                    <a:cubicBezTo>
                      <a:pt x="44" y="54"/>
                      <a:pt x="36" y="63"/>
                      <a:pt x="27"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
              <p:cNvSpPr/>
              <p:nvPr/>
            </p:nvSpPr>
            <p:spPr>
              <a:xfrm>
                <a:off x="5133700" y="1775475"/>
                <a:ext cx="13775" cy="4675"/>
              </a:xfrm>
              <a:custGeom>
                <a:avLst/>
                <a:gdLst/>
                <a:ahLst/>
                <a:cxnLst/>
                <a:rect l="l" t="t" r="r" b="b"/>
                <a:pathLst>
                  <a:path w="551" h="187" extrusionOk="0">
                    <a:moveTo>
                      <a:pt x="36" y="54"/>
                    </a:moveTo>
                    <a:lnTo>
                      <a:pt x="27" y="54"/>
                    </a:lnTo>
                    <a:cubicBezTo>
                      <a:pt x="9" y="54"/>
                      <a:pt x="0" y="45"/>
                      <a:pt x="0" y="27"/>
                    </a:cubicBezTo>
                    <a:lnTo>
                      <a:pt x="0" y="18"/>
                    </a:lnTo>
                    <a:cubicBezTo>
                      <a:pt x="0" y="9"/>
                      <a:pt x="18" y="0"/>
                      <a:pt x="27" y="0"/>
                    </a:cubicBezTo>
                    <a:lnTo>
                      <a:pt x="44" y="0"/>
                    </a:lnTo>
                    <a:cubicBezTo>
                      <a:pt x="53" y="0"/>
                      <a:pt x="53" y="9"/>
                      <a:pt x="62" y="18"/>
                    </a:cubicBezTo>
                    <a:lnTo>
                      <a:pt x="71" y="18"/>
                    </a:lnTo>
                    <a:cubicBezTo>
                      <a:pt x="231" y="36"/>
                      <a:pt x="391" y="71"/>
                      <a:pt x="533" y="142"/>
                    </a:cubicBezTo>
                    <a:cubicBezTo>
                      <a:pt x="542" y="151"/>
                      <a:pt x="551" y="160"/>
                      <a:pt x="542" y="178"/>
                    </a:cubicBezTo>
                    <a:cubicBezTo>
                      <a:pt x="542" y="187"/>
                      <a:pt x="524" y="187"/>
                      <a:pt x="515" y="187"/>
                    </a:cubicBezTo>
                    <a:cubicBezTo>
                      <a:pt x="373" y="107"/>
                      <a:pt x="222" y="62"/>
                      <a:pt x="71" y="36"/>
                    </a:cubicBezTo>
                    <a:lnTo>
                      <a:pt x="53" y="36"/>
                    </a:lnTo>
                    <a:cubicBezTo>
                      <a:pt x="53" y="45"/>
                      <a:pt x="44" y="54"/>
                      <a:pt x="36"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
              <p:cNvSpPr/>
              <p:nvPr/>
            </p:nvSpPr>
            <p:spPr>
              <a:xfrm>
                <a:off x="5152775" y="1749725"/>
                <a:ext cx="7150" cy="22650"/>
              </a:xfrm>
              <a:custGeom>
                <a:avLst/>
                <a:gdLst/>
                <a:ahLst/>
                <a:cxnLst/>
                <a:rect l="l" t="t" r="r" b="b"/>
                <a:pathLst>
                  <a:path w="286" h="906" extrusionOk="0">
                    <a:moveTo>
                      <a:pt x="54" y="27"/>
                    </a:moveTo>
                    <a:lnTo>
                      <a:pt x="54" y="18"/>
                    </a:lnTo>
                    <a:cubicBezTo>
                      <a:pt x="63" y="0"/>
                      <a:pt x="81" y="0"/>
                      <a:pt x="90" y="9"/>
                    </a:cubicBezTo>
                    <a:lnTo>
                      <a:pt x="99" y="9"/>
                    </a:lnTo>
                    <a:cubicBezTo>
                      <a:pt x="107" y="18"/>
                      <a:pt x="116" y="27"/>
                      <a:pt x="107" y="44"/>
                    </a:cubicBezTo>
                    <a:lnTo>
                      <a:pt x="107" y="44"/>
                    </a:lnTo>
                    <a:lnTo>
                      <a:pt x="107" y="44"/>
                    </a:lnTo>
                    <a:cubicBezTo>
                      <a:pt x="99" y="53"/>
                      <a:pt x="90" y="53"/>
                      <a:pt x="81" y="53"/>
                    </a:cubicBezTo>
                    <a:lnTo>
                      <a:pt x="81" y="53"/>
                    </a:lnTo>
                    <a:lnTo>
                      <a:pt x="72" y="71"/>
                    </a:lnTo>
                    <a:cubicBezTo>
                      <a:pt x="63" y="98"/>
                      <a:pt x="54" y="133"/>
                      <a:pt x="45" y="160"/>
                    </a:cubicBezTo>
                    <a:cubicBezTo>
                      <a:pt x="28" y="266"/>
                      <a:pt x="36" y="364"/>
                      <a:pt x="72" y="462"/>
                    </a:cubicBezTo>
                    <a:cubicBezTo>
                      <a:pt x="99" y="560"/>
                      <a:pt x="143" y="648"/>
                      <a:pt x="196" y="737"/>
                    </a:cubicBezTo>
                    <a:cubicBezTo>
                      <a:pt x="241" y="808"/>
                      <a:pt x="267" y="853"/>
                      <a:pt x="267" y="853"/>
                    </a:cubicBezTo>
                    <a:cubicBezTo>
                      <a:pt x="285" y="870"/>
                      <a:pt x="285" y="888"/>
                      <a:pt x="267" y="897"/>
                    </a:cubicBezTo>
                    <a:cubicBezTo>
                      <a:pt x="258" y="906"/>
                      <a:pt x="241" y="897"/>
                      <a:pt x="232" y="870"/>
                    </a:cubicBezTo>
                    <a:cubicBezTo>
                      <a:pt x="232" y="870"/>
                      <a:pt x="196" y="826"/>
                      <a:pt x="161" y="755"/>
                    </a:cubicBezTo>
                    <a:cubicBezTo>
                      <a:pt x="107" y="666"/>
                      <a:pt x="63" y="568"/>
                      <a:pt x="36" y="471"/>
                    </a:cubicBezTo>
                    <a:cubicBezTo>
                      <a:pt x="1" y="364"/>
                      <a:pt x="1" y="258"/>
                      <a:pt x="19" y="160"/>
                    </a:cubicBezTo>
                    <a:cubicBezTo>
                      <a:pt x="28" y="124"/>
                      <a:pt x="36" y="89"/>
                      <a:pt x="54" y="62"/>
                    </a:cubicBezTo>
                    <a:lnTo>
                      <a:pt x="63" y="44"/>
                    </a:lnTo>
                    <a:lnTo>
                      <a:pt x="63" y="36"/>
                    </a:lnTo>
                    <a:cubicBezTo>
                      <a:pt x="54" y="36"/>
                      <a:pt x="54" y="27"/>
                      <a:pt x="54"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
              <p:cNvSpPr/>
              <p:nvPr/>
            </p:nvSpPr>
            <p:spPr>
              <a:xfrm>
                <a:off x="5157000" y="1744825"/>
                <a:ext cx="4475" cy="22900"/>
              </a:xfrm>
              <a:custGeom>
                <a:avLst/>
                <a:gdLst/>
                <a:ahLst/>
                <a:cxnLst/>
                <a:rect l="l" t="t" r="r" b="b"/>
                <a:pathLst>
                  <a:path w="179" h="916" extrusionOk="0">
                    <a:moveTo>
                      <a:pt x="107" y="18"/>
                    </a:moveTo>
                    <a:lnTo>
                      <a:pt x="107" y="10"/>
                    </a:lnTo>
                    <a:cubicBezTo>
                      <a:pt x="116" y="1"/>
                      <a:pt x="134" y="1"/>
                      <a:pt x="143" y="10"/>
                    </a:cubicBezTo>
                    <a:lnTo>
                      <a:pt x="152" y="10"/>
                    </a:lnTo>
                    <a:cubicBezTo>
                      <a:pt x="161" y="18"/>
                      <a:pt x="161" y="36"/>
                      <a:pt x="152" y="45"/>
                    </a:cubicBezTo>
                    <a:lnTo>
                      <a:pt x="152" y="45"/>
                    </a:lnTo>
                    <a:lnTo>
                      <a:pt x="152" y="45"/>
                    </a:lnTo>
                    <a:cubicBezTo>
                      <a:pt x="143" y="45"/>
                      <a:pt x="125" y="45"/>
                      <a:pt x="125" y="45"/>
                    </a:cubicBezTo>
                    <a:lnTo>
                      <a:pt x="125" y="45"/>
                    </a:lnTo>
                    <a:lnTo>
                      <a:pt x="107" y="54"/>
                    </a:lnTo>
                    <a:cubicBezTo>
                      <a:pt x="89" y="89"/>
                      <a:pt x="81" y="116"/>
                      <a:pt x="72" y="143"/>
                    </a:cubicBezTo>
                    <a:cubicBezTo>
                      <a:pt x="36" y="240"/>
                      <a:pt x="27" y="347"/>
                      <a:pt x="36" y="445"/>
                    </a:cubicBezTo>
                    <a:cubicBezTo>
                      <a:pt x="54" y="542"/>
                      <a:pt x="72" y="640"/>
                      <a:pt x="116" y="738"/>
                    </a:cubicBezTo>
                    <a:cubicBezTo>
                      <a:pt x="143" y="809"/>
                      <a:pt x="169" y="862"/>
                      <a:pt x="169" y="862"/>
                    </a:cubicBezTo>
                    <a:cubicBezTo>
                      <a:pt x="178" y="880"/>
                      <a:pt x="169" y="907"/>
                      <a:pt x="169" y="907"/>
                    </a:cubicBezTo>
                    <a:cubicBezTo>
                      <a:pt x="161" y="915"/>
                      <a:pt x="143" y="898"/>
                      <a:pt x="134" y="880"/>
                    </a:cubicBezTo>
                    <a:cubicBezTo>
                      <a:pt x="134" y="880"/>
                      <a:pt x="107" y="827"/>
                      <a:pt x="81" y="747"/>
                    </a:cubicBezTo>
                    <a:cubicBezTo>
                      <a:pt x="45" y="649"/>
                      <a:pt x="18" y="551"/>
                      <a:pt x="10" y="445"/>
                    </a:cubicBezTo>
                    <a:cubicBezTo>
                      <a:pt x="1" y="338"/>
                      <a:pt x="10" y="232"/>
                      <a:pt x="45" y="134"/>
                    </a:cubicBezTo>
                    <a:cubicBezTo>
                      <a:pt x="63" y="107"/>
                      <a:pt x="81" y="72"/>
                      <a:pt x="98" y="45"/>
                    </a:cubicBezTo>
                    <a:lnTo>
                      <a:pt x="107" y="27"/>
                    </a:lnTo>
                    <a:lnTo>
                      <a:pt x="107" y="27"/>
                    </a:lnTo>
                    <a:cubicBezTo>
                      <a:pt x="107" y="27"/>
                      <a:pt x="107" y="18"/>
                      <a:pt x="107"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
              <p:cNvSpPr/>
              <p:nvPr/>
            </p:nvSpPr>
            <p:spPr>
              <a:xfrm>
                <a:off x="5128350" y="1771250"/>
                <a:ext cx="22900" cy="5125"/>
              </a:xfrm>
              <a:custGeom>
                <a:avLst/>
                <a:gdLst/>
                <a:ahLst/>
                <a:cxnLst/>
                <a:rect l="l" t="t" r="r" b="b"/>
                <a:pathLst>
                  <a:path w="916" h="205" extrusionOk="0">
                    <a:moveTo>
                      <a:pt x="54" y="134"/>
                    </a:moveTo>
                    <a:lnTo>
                      <a:pt x="45" y="134"/>
                    </a:lnTo>
                    <a:cubicBezTo>
                      <a:pt x="36" y="143"/>
                      <a:pt x="28" y="143"/>
                      <a:pt x="19" y="134"/>
                    </a:cubicBezTo>
                    <a:lnTo>
                      <a:pt x="19" y="134"/>
                    </a:lnTo>
                    <a:cubicBezTo>
                      <a:pt x="1" y="125"/>
                      <a:pt x="1" y="107"/>
                      <a:pt x="19" y="98"/>
                    </a:cubicBezTo>
                    <a:lnTo>
                      <a:pt x="19" y="98"/>
                    </a:lnTo>
                    <a:lnTo>
                      <a:pt x="19" y="98"/>
                    </a:lnTo>
                    <a:cubicBezTo>
                      <a:pt x="19" y="89"/>
                      <a:pt x="36" y="89"/>
                      <a:pt x="45" y="98"/>
                    </a:cubicBezTo>
                    <a:lnTo>
                      <a:pt x="45" y="98"/>
                    </a:lnTo>
                    <a:lnTo>
                      <a:pt x="63" y="80"/>
                    </a:lnTo>
                    <a:cubicBezTo>
                      <a:pt x="90" y="63"/>
                      <a:pt x="116" y="54"/>
                      <a:pt x="152" y="36"/>
                    </a:cubicBezTo>
                    <a:cubicBezTo>
                      <a:pt x="250" y="9"/>
                      <a:pt x="356" y="1"/>
                      <a:pt x="463" y="9"/>
                    </a:cubicBezTo>
                    <a:cubicBezTo>
                      <a:pt x="560" y="27"/>
                      <a:pt x="658" y="54"/>
                      <a:pt x="756" y="98"/>
                    </a:cubicBezTo>
                    <a:cubicBezTo>
                      <a:pt x="836" y="125"/>
                      <a:pt x="889" y="152"/>
                      <a:pt x="889" y="152"/>
                    </a:cubicBezTo>
                    <a:cubicBezTo>
                      <a:pt x="907" y="160"/>
                      <a:pt x="916" y="178"/>
                      <a:pt x="916" y="187"/>
                    </a:cubicBezTo>
                    <a:cubicBezTo>
                      <a:pt x="907" y="196"/>
                      <a:pt x="889" y="205"/>
                      <a:pt x="871" y="187"/>
                    </a:cubicBezTo>
                    <a:cubicBezTo>
                      <a:pt x="871" y="187"/>
                      <a:pt x="818" y="160"/>
                      <a:pt x="738" y="134"/>
                    </a:cubicBezTo>
                    <a:cubicBezTo>
                      <a:pt x="649" y="89"/>
                      <a:pt x="552" y="63"/>
                      <a:pt x="454" y="45"/>
                    </a:cubicBezTo>
                    <a:cubicBezTo>
                      <a:pt x="356" y="27"/>
                      <a:pt x="258" y="36"/>
                      <a:pt x="161" y="63"/>
                    </a:cubicBezTo>
                    <a:cubicBezTo>
                      <a:pt x="125" y="72"/>
                      <a:pt x="99" y="80"/>
                      <a:pt x="72" y="98"/>
                    </a:cubicBezTo>
                    <a:lnTo>
                      <a:pt x="54" y="116"/>
                    </a:lnTo>
                    <a:lnTo>
                      <a:pt x="54" y="116"/>
                    </a:lnTo>
                    <a:cubicBezTo>
                      <a:pt x="54" y="116"/>
                      <a:pt x="54" y="125"/>
                      <a:pt x="54" y="1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
              <p:cNvSpPr/>
              <p:nvPr/>
            </p:nvSpPr>
            <p:spPr>
              <a:xfrm>
                <a:off x="5118050" y="1777050"/>
                <a:ext cx="37375" cy="11325"/>
              </a:xfrm>
              <a:custGeom>
                <a:avLst/>
                <a:gdLst/>
                <a:ahLst/>
                <a:cxnLst/>
                <a:rect l="l" t="t" r="r" b="b"/>
                <a:pathLst>
                  <a:path w="1495" h="453" extrusionOk="0">
                    <a:moveTo>
                      <a:pt x="1291" y="1"/>
                    </a:moveTo>
                    <a:cubicBezTo>
                      <a:pt x="1222" y="1"/>
                      <a:pt x="1143" y="18"/>
                      <a:pt x="1070" y="44"/>
                    </a:cubicBezTo>
                    <a:cubicBezTo>
                      <a:pt x="973" y="78"/>
                      <a:pt x="841" y="89"/>
                      <a:pt x="712" y="89"/>
                    </a:cubicBezTo>
                    <a:cubicBezTo>
                      <a:pt x="571" y="89"/>
                      <a:pt x="434" y="76"/>
                      <a:pt x="351" y="62"/>
                    </a:cubicBezTo>
                    <a:cubicBezTo>
                      <a:pt x="329" y="58"/>
                      <a:pt x="306" y="57"/>
                      <a:pt x="284" y="57"/>
                    </a:cubicBezTo>
                    <a:cubicBezTo>
                      <a:pt x="135" y="57"/>
                      <a:pt x="1" y="130"/>
                      <a:pt x="155" y="230"/>
                    </a:cubicBezTo>
                    <a:cubicBezTo>
                      <a:pt x="422" y="381"/>
                      <a:pt x="724" y="452"/>
                      <a:pt x="1026" y="452"/>
                    </a:cubicBezTo>
                    <a:cubicBezTo>
                      <a:pt x="1212" y="444"/>
                      <a:pt x="1372" y="337"/>
                      <a:pt x="1461" y="177"/>
                    </a:cubicBezTo>
                    <a:cubicBezTo>
                      <a:pt x="1494" y="49"/>
                      <a:pt x="140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
              <p:cNvSpPr/>
              <p:nvPr/>
            </p:nvSpPr>
            <p:spPr>
              <a:xfrm>
                <a:off x="5137925" y="1748000"/>
                <a:ext cx="33325" cy="33100"/>
              </a:xfrm>
              <a:custGeom>
                <a:avLst/>
                <a:gdLst/>
                <a:ahLst/>
                <a:cxnLst/>
                <a:rect l="l" t="t" r="r" b="b"/>
                <a:pathLst>
                  <a:path w="1333" h="1324" extrusionOk="0">
                    <a:moveTo>
                      <a:pt x="1072" y="1"/>
                    </a:moveTo>
                    <a:cubicBezTo>
                      <a:pt x="1016" y="1"/>
                      <a:pt x="971" y="201"/>
                      <a:pt x="897" y="327"/>
                    </a:cubicBezTo>
                    <a:cubicBezTo>
                      <a:pt x="781" y="531"/>
                      <a:pt x="728" y="451"/>
                      <a:pt x="551" y="744"/>
                    </a:cubicBezTo>
                    <a:cubicBezTo>
                      <a:pt x="382" y="1037"/>
                      <a:pt x="444" y="1082"/>
                      <a:pt x="195" y="1170"/>
                    </a:cubicBezTo>
                    <a:cubicBezTo>
                      <a:pt x="1" y="1247"/>
                      <a:pt x="251" y="1323"/>
                      <a:pt x="489" y="1323"/>
                    </a:cubicBezTo>
                    <a:cubicBezTo>
                      <a:pt x="555" y="1323"/>
                      <a:pt x="621" y="1317"/>
                      <a:pt x="675" y="1304"/>
                    </a:cubicBezTo>
                    <a:cubicBezTo>
                      <a:pt x="1137" y="1197"/>
                      <a:pt x="1332" y="797"/>
                      <a:pt x="1181" y="229"/>
                    </a:cubicBezTo>
                    <a:cubicBezTo>
                      <a:pt x="1137" y="62"/>
                      <a:pt x="1103" y="1"/>
                      <a:pt x="1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13"/>
            <p:cNvGrpSpPr/>
            <p:nvPr/>
          </p:nvGrpSpPr>
          <p:grpSpPr>
            <a:xfrm rot="3949829">
              <a:off x="1584182" y="1806322"/>
              <a:ext cx="322910" cy="312792"/>
              <a:chOff x="5230050" y="2005675"/>
              <a:chExt cx="81300" cy="78750"/>
            </a:xfrm>
          </p:grpSpPr>
          <p:sp>
            <p:nvSpPr>
              <p:cNvPr id="7193" name="Google Shape;7193;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13"/>
            <p:cNvGrpSpPr/>
            <p:nvPr/>
          </p:nvGrpSpPr>
          <p:grpSpPr>
            <a:xfrm rot="187277">
              <a:off x="2535591" y="1373620"/>
              <a:ext cx="244344" cy="236637"/>
              <a:chOff x="5230050" y="2005675"/>
              <a:chExt cx="81300" cy="78750"/>
            </a:xfrm>
          </p:grpSpPr>
          <p:sp>
            <p:nvSpPr>
              <p:cNvPr id="7226" name="Google Shape;7226;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13"/>
            <p:cNvGrpSpPr/>
            <p:nvPr/>
          </p:nvGrpSpPr>
          <p:grpSpPr>
            <a:xfrm>
              <a:off x="4590689" y="2393530"/>
              <a:ext cx="295631" cy="286183"/>
              <a:chOff x="5391475" y="1734625"/>
              <a:chExt cx="74425" cy="72050"/>
            </a:xfrm>
          </p:grpSpPr>
          <p:sp>
            <p:nvSpPr>
              <p:cNvPr id="7259" name="Google Shape;7259;p13"/>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0" name="Google Shape;7260;p13"/>
              <p:cNvGrpSpPr/>
              <p:nvPr/>
            </p:nvGrpSpPr>
            <p:grpSpPr>
              <a:xfrm>
                <a:off x="5411025" y="1752150"/>
                <a:ext cx="34875" cy="44150"/>
                <a:chOff x="5411025" y="1752150"/>
                <a:chExt cx="34875" cy="44150"/>
              </a:xfrm>
            </p:grpSpPr>
            <p:sp>
              <p:nvSpPr>
                <p:cNvPr id="7261" name="Google Shape;7261;p1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9" name="Google Shape;7279;p13"/>
            <p:cNvGrpSpPr/>
            <p:nvPr/>
          </p:nvGrpSpPr>
          <p:grpSpPr>
            <a:xfrm rot="-1502308">
              <a:off x="3015161" y="2665851"/>
              <a:ext cx="159197" cy="249743"/>
              <a:chOff x="5059525" y="1826975"/>
              <a:chExt cx="43775" cy="68675"/>
            </a:xfrm>
          </p:grpSpPr>
          <p:sp>
            <p:nvSpPr>
              <p:cNvPr id="7280" name="Google Shape;7280;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13"/>
            <p:cNvGrpSpPr/>
            <p:nvPr/>
          </p:nvGrpSpPr>
          <p:grpSpPr>
            <a:xfrm rot="-702" flipH="1">
              <a:off x="3395368" y="3015620"/>
              <a:ext cx="85203" cy="133606"/>
              <a:chOff x="5059525" y="1826975"/>
              <a:chExt cx="43775" cy="68675"/>
            </a:xfrm>
          </p:grpSpPr>
          <p:sp>
            <p:nvSpPr>
              <p:cNvPr id="7293" name="Google Shape;7293;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13"/>
            <p:cNvGrpSpPr/>
            <p:nvPr/>
          </p:nvGrpSpPr>
          <p:grpSpPr>
            <a:xfrm rot="187441">
              <a:off x="3322303" y="2714927"/>
              <a:ext cx="147544" cy="142909"/>
              <a:chOff x="5230050" y="2005675"/>
              <a:chExt cx="81300" cy="78750"/>
            </a:xfrm>
          </p:grpSpPr>
          <p:sp>
            <p:nvSpPr>
              <p:cNvPr id="7306" name="Google Shape;7306;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13"/>
            <p:cNvGrpSpPr/>
            <p:nvPr/>
          </p:nvGrpSpPr>
          <p:grpSpPr>
            <a:xfrm rot="1472485">
              <a:off x="3666597" y="2567704"/>
              <a:ext cx="237751" cy="230286"/>
              <a:chOff x="5230050" y="2005675"/>
              <a:chExt cx="81300" cy="78750"/>
            </a:xfrm>
          </p:grpSpPr>
          <p:sp>
            <p:nvSpPr>
              <p:cNvPr id="7339" name="Google Shape;7339;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13"/>
            <p:cNvGrpSpPr/>
            <p:nvPr/>
          </p:nvGrpSpPr>
          <p:grpSpPr>
            <a:xfrm>
              <a:off x="3451893" y="2819267"/>
              <a:ext cx="140819" cy="144141"/>
              <a:chOff x="5308025" y="1976325"/>
              <a:chExt cx="48650" cy="49800"/>
            </a:xfrm>
          </p:grpSpPr>
          <p:sp>
            <p:nvSpPr>
              <p:cNvPr id="7372" name="Google Shape;7372;p1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3" name="Google Shape;7373;p13"/>
              <p:cNvGrpSpPr/>
              <p:nvPr/>
            </p:nvGrpSpPr>
            <p:grpSpPr>
              <a:xfrm>
                <a:off x="5323575" y="1987850"/>
                <a:ext cx="22450" cy="29800"/>
                <a:chOff x="5323575" y="1987850"/>
                <a:chExt cx="22450" cy="29800"/>
              </a:xfrm>
            </p:grpSpPr>
            <p:sp>
              <p:nvSpPr>
                <p:cNvPr id="7374" name="Google Shape;7374;p1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2" name="Google Shape;7392;p13"/>
            <p:cNvGrpSpPr/>
            <p:nvPr/>
          </p:nvGrpSpPr>
          <p:grpSpPr>
            <a:xfrm>
              <a:off x="3549972" y="2745995"/>
              <a:ext cx="76763" cy="80731"/>
              <a:chOff x="5356225" y="1980000"/>
              <a:chExt cx="19325" cy="20325"/>
            </a:xfrm>
          </p:grpSpPr>
          <p:sp>
            <p:nvSpPr>
              <p:cNvPr id="7393" name="Google Shape;7393;p13"/>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13"/>
            <p:cNvGrpSpPr/>
            <p:nvPr/>
          </p:nvGrpSpPr>
          <p:grpSpPr>
            <a:xfrm>
              <a:off x="4601146" y="2891092"/>
              <a:ext cx="217969" cy="211002"/>
              <a:chOff x="5391475" y="1734625"/>
              <a:chExt cx="74425" cy="72050"/>
            </a:xfrm>
          </p:grpSpPr>
          <p:sp>
            <p:nvSpPr>
              <p:cNvPr id="7412" name="Google Shape;7412;p13"/>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13"/>
              <p:cNvGrpSpPr/>
              <p:nvPr/>
            </p:nvGrpSpPr>
            <p:grpSpPr>
              <a:xfrm>
                <a:off x="5411025" y="1752150"/>
                <a:ext cx="34875" cy="44150"/>
                <a:chOff x="5411025" y="1752150"/>
                <a:chExt cx="34875" cy="44150"/>
              </a:xfrm>
            </p:grpSpPr>
            <p:sp>
              <p:nvSpPr>
                <p:cNvPr id="7414" name="Google Shape;7414;p1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2" name="Google Shape;7432;p13"/>
            <p:cNvGrpSpPr/>
            <p:nvPr/>
          </p:nvGrpSpPr>
          <p:grpSpPr>
            <a:xfrm rot="-1472002" flipH="1">
              <a:off x="4947912" y="2750545"/>
              <a:ext cx="346859" cy="335909"/>
              <a:chOff x="5230050" y="2005675"/>
              <a:chExt cx="81300" cy="78750"/>
            </a:xfrm>
          </p:grpSpPr>
          <p:sp>
            <p:nvSpPr>
              <p:cNvPr id="7433" name="Google Shape;7433;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13"/>
            <p:cNvGrpSpPr/>
            <p:nvPr/>
          </p:nvGrpSpPr>
          <p:grpSpPr>
            <a:xfrm>
              <a:off x="4886949" y="3118358"/>
              <a:ext cx="140819" cy="144141"/>
              <a:chOff x="5308025" y="1976325"/>
              <a:chExt cx="48650" cy="49800"/>
            </a:xfrm>
          </p:grpSpPr>
          <p:sp>
            <p:nvSpPr>
              <p:cNvPr id="7466" name="Google Shape;7466;p1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7" name="Google Shape;7467;p13"/>
              <p:cNvGrpSpPr/>
              <p:nvPr/>
            </p:nvGrpSpPr>
            <p:grpSpPr>
              <a:xfrm>
                <a:off x="5323575" y="1987850"/>
                <a:ext cx="22450" cy="29800"/>
                <a:chOff x="5323575" y="1987850"/>
                <a:chExt cx="22450" cy="29800"/>
              </a:xfrm>
            </p:grpSpPr>
            <p:sp>
              <p:nvSpPr>
                <p:cNvPr id="7468" name="Google Shape;7468;p1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6" name="Google Shape;7486;p13"/>
            <p:cNvGrpSpPr/>
            <p:nvPr/>
          </p:nvGrpSpPr>
          <p:grpSpPr>
            <a:xfrm>
              <a:off x="5153785" y="3176944"/>
              <a:ext cx="232976" cy="237299"/>
              <a:chOff x="5276675" y="1859825"/>
              <a:chExt cx="83300" cy="84850"/>
            </a:xfrm>
          </p:grpSpPr>
          <p:sp>
            <p:nvSpPr>
              <p:cNvPr id="7487" name="Google Shape;7487;p13"/>
              <p:cNvSpPr/>
              <p:nvPr/>
            </p:nvSpPr>
            <p:spPr>
              <a:xfrm>
                <a:off x="5276675" y="1859825"/>
                <a:ext cx="83300" cy="84850"/>
              </a:xfrm>
              <a:custGeom>
                <a:avLst/>
                <a:gdLst/>
                <a:ahLst/>
                <a:cxnLst/>
                <a:rect l="l" t="t" r="r" b="b"/>
                <a:pathLst>
                  <a:path w="3332" h="3394" extrusionOk="0">
                    <a:moveTo>
                      <a:pt x="1442" y="0"/>
                    </a:moveTo>
                    <a:cubicBezTo>
                      <a:pt x="1432" y="0"/>
                      <a:pt x="1423" y="1"/>
                      <a:pt x="1413" y="1"/>
                    </a:cubicBezTo>
                    <a:lnTo>
                      <a:pt x="1386" y="1"/>
                    </a:lnTo>
                    <a:cubicBezTo>
                      <a:pt x="1351" y="1"/>
                      <a:pt x="1324" y="10"/>
                      <a:pt x="1289" y="19"/>
                    </a:cubicBezTo>
                    <a:cubicBezTo>
                      <a:pt x="1262" y="28"/>
                      <a:pt x="1227" y="37"/>
                      <a:pt x="1200" y="55"/>
                    </a:cubicBezTo>
                    <a:lnTo>
                      <a:pt x="1173" y="72"/>
                    </a:lnTo>
                    <a:cubicBezTo>
                      <a:pt x="1058" y="135"/>
                      <a:pt x="987" y="250"/>
                      <a:pt x="978" y="374"/>
                    </a:cubicBezTo>
                    <a:lnTo>
                      <a:pt x="951" y="570"/>
                    </a:lnTo>
                    <a:cubicBezTo>
                      <a:pt x="942" y="721"/>
                      <a:pt x="978" y="881"/>
                      <a:pt x="1067" y="1005"/>
                    </a:cubicBezTo>
                    <a:lnTo>
                      <a:pt x="1182" y="1183"/>
                    </a:lnTo>
                    <a:cubicBezTo>
                      <a:pt x="1222" y="1246"/>
                      <a:pt x="1291" y="1282"/>
                      <a:pt x="1362" y="1282"/>
                    </a:cubicBezTo>
                    <a:cubicBezTo>
                      <a:pt x="1370" y="1282"/>
                      <a:pt x="1378" y="1281"/>
                      <a:pt x="1386" y="1280"/>
                    </a:cubicBezTo>
                    <a:cubicBezTo>
                      <a:pt x="1431" y="1280"/>
                      <a:pt x="1484" y="1298"/>
                      <a:pt x="1511" y="1342"/>
                    </a:cubicBezTo>
                    <a:lnTo>
                      <a:pt x="1555" y="1405"/>
                    </a:lnTo>
                    <a:cubicBezTo>
                      <a:pt x="1573" y="1431"/>
                      <a:pt x="1573" y="1467"/>
                      <a:pt x="1555" y="1485"/>
                    </a:cubicBezTo>
                    <a:lnTo>
                      <a:pt x="1502" y="1556"/>
                    </a:lnTo>
                    <a:cubicBezTo>
                      <a:pt x="1490" y="1573"/>
                      <a:pt x="1472" y="1583"/>
                      <a:pt x="1450" y="1583"/>
                    </a:cubicBezTo>
                    <a:cubicBezTo>
                      <a:pt x="1438" y="1583"/>
                      <a:pt x="1426" y="1580"/>
                      <a:pt x="1413" y="1573"/>
                    </a:cubicBezTo>
                    <a:lnTo>
                      <a:pt x="1351" y="1538"/>
                    </a:lnTo>
                    <a:cubicBezTo>
                      <a:pt x="1306" y="1520"/>
                      <a:pt x="1280" y="1476"/>
                      <a:pt x="1271" y="1431"/>
                    </a:cubicBezTo>
                    <a:cubicBezTo>
                      <a:pt x="1271" y="1351"/>
                      <a:pt x="1218" y="1280"/>
                      <a:pt x="1147" y="1245"/>
                    </a:cubicBezTo>
                    <a:lnTo>
                      <a:pt x="960" y="1147"/>
                    </a:lnTo>
                    <a:cubicBezTo>
                      <a:pt x="867" y="1106"/>
                      <a:pt x="770" y="1085"/>
                      <a:pt x="671" y="1085"/>
                    </a:cubicBezTo>
                    <a:cubicBezTo>
                      <a:pt x="620" y="1085"/>
                      <a:pt x="568" y="1090"/>
                      <a:pt x="516" y="1103"/>
                    </a:cubicBezTo>
                    <a:lnTo>
                      <a:pt x="321" y="1147"/>
                    </a:lnTo>
                    <a:cubicBezTo>
                      <a:pt x="196" y="1174"/>
                      <a:pt x="90" y="1263"/>
                      <a:pt x="45" y="1387"/>
                    </a:cubicBezTo>
                    <a:lnTo>
                      <a:pt x="36" y="1414"/>
                    </a:lnTo>
                    <a:cubicBezTo>
                      <a:pt x="28" y="1449"/>
                      <a:pt x="19" y="1476"/>
                      <a:pt x="10" y="1511"/>
                    </a:cubicBezTo>
                    <a:cubicBezTo>
                      <a:pt x="10" y="1538"/>
                      <a:pt x="1" y="1573"/>
                      <a:pt x="1" y="1609"/>
                    </a:cubicBezTo>
                    <a:lnTo>
                      <a:pt x="1" y="1636"/>
                    </a:lnTo>
                    <a:cubicBezTo>
                      <a:pt x="10" y="1769"/>
                      <a:pt x="81" y="1884"/>
                      <a:pt x="196" y="1946"/>
                    </a:cubicBezTo>
                    <a:lnTo>
                      <a:pt x="365" y="2053"/>
                    </a:lnTo>
                    <a:cubicBezTo>
                      <a:pt x="475" y="2112"/>
                      <a:pt x="598" y="2146"/>
                      <a:pt x="723" y="2146"/>
                    </a:cubicBezTo>
                    <a:cubicBezTo>
                      <a:pt x="748" y="2146"/>
                      <a:pt x="774" y="2145"/>
                      <a:pt x="800" y="2142"/>
                    </a:cubicBezTo>
                    <a:lnTo>
                      <a:pt x="1013" y="2106"/>
                    </a:lnTo>
                    <a:cubicBezTo>
                      <a:pt x="1093" y="2097"/>
                      <a:pt x="1156" y="2044"/>
                      <a:pt x="1191" y="1973"/>
                    </a:cubicBezTo>
                    <a:cubicBezTo>
                      <a:pt x="1209" y="1920"/>
                      <a:pt x="1253" y="1893"/>
                      <a:pt x="1298" y="1884"/>
                    </a:cubicBezTo>
                    <a:lnTo>
                      <a:pt x="1378" y="1866"/>
                    </a:lnTo>
                    <a:cubicBezTo>
                      <a:pt x="1413" y="1866"/>
                      <a:pt x="1440" y="1875"/>
                      <a:pt x="1449" y="1902"/>
                    </a:cubicBezTo>
                    <a:lnTo>
                      <a:pt x="1457" y="1929"/>
                    </a:lnTo>
                    <a:cubicBezTo>
                      <a:pt x="1475" y="1946"/>
                      <a:pt x="1466" y="1982"/>
                      <a:pt x="1449" y="2000"/>
                    </a:cubicBezTo>
                    <a:lnTo>
                      <a:pt x="1395" y="2062"/>
                    </a:lnTo>
                    <a:cubicBezTo>
                      <a:pt x="1366" y="2091"/>
                      <a:pt x="1330" y="2109"/>
                      <a:pt x="1289" y="2109"/>
                    </a:cubicBezTo>
                    <a:cubicBezTo>
                      <a:pt x="1280" y="2109"/>
                      <a:pt x="1271" y="2108"/>
                      <a:pt x="1262" y="2106"/>
                    </a:cubicBezTo>
                    <a:cubicBezTo>
                      <a:pt x="1246" y="2103"/>
                      <a:pt x="1229" y="2101"/>
                      <a:pt x="1213" y="2101"/>
                    </a:cubicBezTo>
                    <a:cubicBezTo>
                      <a:pt x="1151" y="2101"/>
                      <a:pt x="1091" y="2128"/>
                      <a:pt x="1049" y="2177"/>
                    </a:cubicBezTo>
                    <a:lnTo>
                      <a:pt x="916" y="2337"/>
                    </a:lnTo>
                    <a:cubicBezTo>
                      <a:pt x="809" y="2453"/>
                      <a:pt x="756" y="2604"/>
                      <a:pt x="747" y="2755"/>
                    </a:cubicBezTo>
                    <a:lnTo>
                      <a:pt x="747" y="2959"/>
                    </a:lnTo>
                    <a:cubicBezTo>
                      <a:pt x="738" y="3083"/>
                      <a:pt x="800" y="3208"/>
                      <a:pt x="898" y="3279"/>
                    </a:cubicBezTo>
                    <a:lnTo>
                      <a:pt x="925" y="3305"/>
                    </a:lnTo>
                    <a:cubicBezTo>
                      <a:pt x="951" y="3323"/>
                      <a:pt x="987" y="3332"/>
                      <a:pt x="1013" y="3341"/>
                    </a:cubicBezTo>
                    <a:cubicBezTo>
                      <a:pt x="1040" y="3359"/>
                      <a:pt x="1076" y="3376"/>
                      <a:pt x="1102" y="3376"/>
                    </a:cubicBezTo>
                    <a:lnTo>
                      <a:pt x="1138" y="3385"/>
                    </a:lnTo>
                    <a:cubicBezTo>
                      <a:pt x="1165" y="3391"/>
                      <a:pt x="1192" y="3394"/>
                      <a:pt x="1220" y="3394"/>
                    </a:cubicBezTo>
                    <a:cubicBezTo>
                      <a:pt x="1318" y="3394"/>
                      <a:pt x="1415" y="3357"/>
                      <a:pt x="1484" y="3288"/>
                    </a:cubicBezTo>
                    <a:lnTo>
                      <a:pt x="1626" y="3145"/>
                    </a:lnTo>
                    <a:cubicBezTo>
                      <a:pt x="1733" y="3039"/>
                      <a:pt x="1795" y="2897"/>
                      <a:pt x="1813" y="2746"/>
                    </a:cubicBezTo>
                    <a:lnTo>
                      <a:pt x="1839" y="2541"/>
                    </a:lnTo>
                    <a:cubicBezTo>
                      <a:pt x="1848" y="2462"/>
                      <a:pt x="1813" y="2382"/>
                      <a:pt x="1751" y="2328"/>
                    </a:cubicBezTo>
                    <a:cubicBezTo>
                      <a:pt x="1715" y="2302"/>
                      <a:pt x="1688" y="2257"/>
                      <a:pt x="1697" y="2204"/>
                    </a:cubicBezTo>
                    <a:lnTo>
                      <a:pt x="1706" y="2115"/>
                    </a:lnTo>
                    <a:cubicBezTo>
                      <a:pt x="1706" y="2089"/>
                      <a:pt x="1724" y="2071"/>
                      <a:pt x="1742" y="2062"/>
                    </a:cubicBezTo>
                    <a:lnTo>
                      <a:pt x="1786" y="2035"/>
                    </a:lnTo>
                    <a:cubicBezTo>
                      <a:pt x="1798" y="2029"/>
                      <a:pt x="1811" y="2026"/>
                      <a:pt x="1823" y="2026"/>
                    </a:cubicBezTo>
                    <a:cubicBezTo>
                      <a:pt x="1848" y="2026"/>
                      <a:pt x="1872" y="2038"/>
                      <a:pt x="1884" y="2062"/>
                    </a:cubicBezTo>
                    <a:lnTo>
                      <a:pt x="1910" y="2115"/>
                    </a:lnTo>
                    <a:cubicBezTo>
                      <a:pt x="1937" y="2160"/>
                      <a:pt x="1937" y="2213"/>
                      <a:pt x="1910" y="2257"/>
                    </a:cubicBezTo>
                    <a:cubicBezTo>
                      <a:pt x="1875" y="2319"/>
                      <a:pt x="1875" y="2408"/>
                      <a:pt x="1910" y="2479"/>
                    </a:cubicBezTo>
                    <a:lnTo>
                      <a:pt x="2017" y="2657"/>
                    </a:lnTo>
                    <a:cubicBezTo>
                      <a:pt x="2097" y="2790"/>
                      <a:pt x="2221" y="2897"/>
                      <a:pt x="2363" y="2950"/>
                    </a:cubicBezTo>
                    <a:lnTo>
                      <a:pt x="2541" y="3021"/>
                    </a:lnTo>
                    <a:cubicBezTo>
                      <a:pt x="2590" y="3042"/>
                      <a:pt x="2641" y="3052"/>
                      <a:pt x="2690" y="3052"/>
                    </a:cubicBezTo>
                    <a:cubicBezTo>
                      <a:pt x="2766" y="3052"/>
                      <a:pt x="2841" y="3029"/>
                      <a:pt x="2905" y="2986"/>
                    </a:cubicBezTo>
                    <a:lnTo>
                      <a:pt x="2932" y="2968"/>
                    </a:lnTo>
                    <a:cubicBezTo>
                      <a:pt x="2958" y="2950"/>
                      <a:pt x="2985" y="2923"/>
                      <a:pt x="3003" y="2897"/>
                    </a:cubicBezTo>
                    <a:cubicBezTo>
                      <a:pt x="3030" y="2879"/>
                      <a:pt x="3047" y="2852"/>
                      <a:pt x="3065" y="2826"/>
                    </a:cubicBezTo>
                    <a:lnTo>
                      <a:pt x="3083" y="2799"/>
                    </a:lnTo>
                    <a:cubicBezTo>
                      <a:pt x="3145" y="2684"/>
                      <a:pt x="3154" y="2550"/>
                      <a:pt x="3101" y="2435"/>
                    </a:cubicBezTo>
                    <a:lnTo>
                      <a:pt x="3021" y="2257"/>
                    </a:lnTo>
                    <a:cubicBezTo>
                      <a:pt x="2950" y="2115"/>
                      <a:pt x="2843" y="2000"/>
                      <a:pt x="2701" y="1938"/>
                    </a:cubicBezTo>
                    <a:lnTo>
                      <a:pt x="2514" y="1840"/>
                    </a:lnTo>
                    <a:cubicBezTo>
                      <a:pt x="2482" y="1824"/>
                      <a:pt x="2447" y="1815"/>
                      <a:pt x="2412" y="1815"/>
                    </a:cubicBezTo>
                    <a:cubicBezTo>
                      <a:pt x="2369" y="1815"/>
                      <a:pt x="2327" y="1828"/>
                      <a:pt x="2292" y="1858"/>
                    </a:cubicBezTo>
                    <a:cubicBezTo>
                      <a:pt x="2268" y="1872"/>
                      <a:pt x="2243" y="1879"/>
                      <a:pt x="2218" y="1879"/>
                    </a:cubicBezTo>
                    <a:cubicBezTo>
                      <a:pt x="2196" y="1879"/>
                      <a:pt x="2174" y="1874"/>
                      <a:pt x="2150" y="1866"/>
                    </a:cubicBezTo>
                    <a:lnTo>
                      <a:pt x="2079" y="1831"/>
                    </a:lnTo>
                    <a:cubicBezTo>
                      <a:pt x="2053" y="1813"/>
                      <a:pt x="2035" y="1787"/>
                      <a:pt x="2035" y="1760"/>
                    </a:cubicBezTo>
                    <a:lnTo>
                      <a:pt x="2035" y="1707"/>
                    </a:lnTo>
                    <a:cubicBezTo>
                      <a:pt x="2044" y="1680"/>
                      <a:pt x="2061" y="1653"/>
                      <a:pt x="2097" y="1644"/>
                    </a:cubicBezTo>
                    <a:lnTo>
                      <a:pt x="2168" y="1627"/>
                    </a:lnTo>
                    <a:cubicBezTo>
                      <a:pt x="2177" y="1625"/>
                      <a:pt x="2186" y="1624"/>
                      <a:pt x="2195" y="1624"/>
                    </a:cubicBezTo>
                    <a:cubicBezTo>
                      <a:pt x="2236" y="1624"/>
                      <a:pt x="2272" y="1642"/>
                      <a:pt x="2301" y="1671"/>
                    </a:cubicBezTo>
                    <a:cubicBezTo>
                      <a:pt x="2344" y="1721"/>
                      <a:pt x="2403" y="1748"/>
                      <a:pt x="2466" y="1748"/>
                    </a:cubicBezTo>
                    <a:cubicBezTo>
                      <a:pt x="2482" y="1748"/>
                      <a:pt x="2498" y="1746"/>
                      <a:pt x="2514" y="1742"/>
                    </a:cubicBezTo>
                    <a:lnTo>
                      <a:pt x="2719" y="1698"/>
                    </a:lnTo>
                    <a:cubicBezTo>
                      <a:pt x="2870" y="1662"/>
                      <a:pt x="3003" y="1582"/>
                      <a:pt x="3101" y="1467"/>
                    </a:cubicBezTo>
                    <a:lnTo>
                      <a:pt x="3225" y="1307"/>
                    </a:lnTo>
                    <a:cubicBezTo>
                      <a:pt x="3305" y="1209"/>
                      <a:pt x="3332" y="1076"/>
                      <a:pt x="3296" y="952"/>
                    </a:cubicBezTo>
                    <a:lnTo>
                      <a:pt x="3287" y="925"/>
                    </a:lnTo>
                    <a:cubicBezTo>
                      <a:pt x="3278" y="889"/>
                      <a:pt x="3269" y="863"/>
                      <a:pt x="3252" y="836"/>
                    </a:cubicBezTo>
                    <a:cubicBezTo>
                      <a:pt x="3234" y="810"/>
                      <a:pt x="3216" y="774"/>
                      <a:pt x="3198" y="756"/>
                    </a:cubicBezTo>
                    <a:lnTo>
                      <a:pt x="3172" y="730"/>
                    </a:lnTo>
                    <a:cubicBezTo>
                      <a:pt x="3103" y="646"/>
                      <a:pt x="3002" y="601"/>
                      <a:pt x="2891" y="601"/>
                    </a:cubicBezTo>
                    <a:cubicBezTo>
                      <a:pt x="2872" y="601"/>
                      <a:pt x="2853" y="603"/>
                      <a:pt x="2834" y="605"/>
                    </a:cubicBezTo>
                    <a:lnTo>
                      <a:pt x="2639" y="623"/>
                    </a:lnTo>
                    <a:cubicBezTo>
                      <a:pt x="2488" y="641"/>
                      <a:pt x="2346" y="712"/>
                      <a:pt x="2239" y="827"/>
                    </a:cubicBezTo>
                    <a:lnTo>
                      <a:pt x="2088" y="978"/>
                    </a:lnTo>
                    <a:cubicBezTo>
                      <a:pt x="2035" y="1032"/>
                      <a:pt x="2008" y="1120"/>
                      <a:pt x="2035" y="1200"/>
                    </a:cubicBezTo>
                    <a:cubicBezTo>
                      <a:pt x="2053" y="1245"/>
                      <a:pt x="2035" y="1298"/>
                      <a:pt x="2008" y="1334"/>
                    </a:cubicBezTo>
                    <a:lnTo>
                      <a:pt x="1955" y="1387"/>
                    </a:lnTo>
                    <a:cubicBezTo>
                      <a:pt x="1944" y="1398"/>
                      <a:pt x="1926" y="1405"/>
                      <a:pt x="1908" y="1405"/>
                    </a:cubicBezTo>
                    <a:cubicBezTo>
                      <a:pt x="1897" y="1405"/>
                      <a:pt x="1885" y="1403"/>
                      <a:pt x="1875" y="1396"/>
                    </a:cubicBezTo>
                    <a:cubicBezTo>
                      <a:pt x="1857" y="1387"/>
                      <a:pt x="1839" y="1360"/>
                      <a:pt x="1839" y="1334"/>
                    </a:cubicBezTo>
                    <a:lnTo>
                      <a:pt x="1839" y="1245"/>
                    </a:lnTo>
                    <a:cubicBezTo>
                      <a:pt x="1839" y="1200"/>
                      <a:pt x="1866" y="1156"/>
                      <a:pt x="1910" y="1129"/>
                    </a:cubicBezTo>
                    <a:cubicBezTo>
                      <a:pt x="1981" y="1085"/>
                      <a:pt x="2026" y="1014"/>
                      <a:pt x="2017" y="934"/>
                    </a:cubicBezTo>
                    <a:lnTo>
                      <a:pt x="2017" y="721"/>
                    </a:lnTo>
                    <a:cubicBezTo>
                      <a:pt x="2017" y="570"/>
                      <a:pt x="1973" y="419"/>
                      <a:pt x="1875" y="303"/>
                    </a:cubicBezTo>
                    <a:lnTo>
                      <a:pt x="1751" y="143"/>
                    </a:lnTo>
                    <a:cubicBezTo>
                      <a:pt x="1676" y="53"/>
                      <a:pt x="1564" y="0"/>
                      <a:pt x="1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8" name="Google Shape;7488;p13"/>
              <p:cNvGrpSpPr/>
              <p:nvPr/>
            </p:nvGrpSpPr>
            <p:grpSpPr>
              <a:xfrm>
                <a:off x="5306875" y="1880725"/>
                <a:ext cx="45550" cy="50575"/>
                <a:chOff x="5306875" y="1880725"/>
                <a:chExt cx="45550" cy="50575"/>
              </a:xfrm>
            </p:grpSpPr>
            <p:sp>
              <p:nvSpPr>
                <p:cNvPr id="7489" name="Google Shape;7489;p13"/>
                <p:cNvSpPr/>
                <p:nvPr/>
              </p:nvSpPr>
              <p:spPr>
                <a:xfrm>
                  <a:off x="5314875" y="1897600"/>
                  <a:ext cx="9575" cy="10450"/>
                </a:xfrm>
                <a:custGeom>
                  <a:avLst/>
                  <a:gdLst/>
                  <a:ahLst/>
                  <a:cxnLst/>
                  <a:rect l="l" t="t" r="r" b="b"/>
                  <a:pathLst>
                    <a:path w="383" h="418" extrusionOk="0">
                      <a:moveTo>
                        <a:pt x="374" y="107"/>
                      </a:moveTo>
                      <a:cubicBezTo>
                        <a:pt x="365" y="133"/>
                        <a:pt x="356" y="160"/>
                        <a:pt x="356" y="196"/>
                      </a:cubicBezTo>
                      <a:lnTo>
                        <a:pt x="356" y="249"/>
                      </a:lnTo>
                      <a:cubicBezTo>
                        <a:pt x="347" y="267"/>
                        <a:pt x="347" y="284"/>
                        <a:pt x="356" y="311"/>
                      </a:cubicBezTo>
                      <a:cubicBezTo>
                        <a:pt x="356" y="329"/>
                        <a:pt x="338" y="355"/>
                        <a:pt x="311" y="355"/>
                      </a:cubicBezTo>
                      <a:cubicBezTo>
                        <a:pt x="267" y="355"/>
                        <a:pt x="231" y="364"/>
                        <a:pt x="196" y="382"/>
                      </a:cubicBezTo>
                      <a:lnTo>
                        <a:pt x="143" y="409"/>
                      </a:lnTo>
                      <a:lnTo>
                        <a:pt x="143" y="409"/>
                      </a:lnTo>
                      <a:cubicBezTo>
                        <a:pt x="116" y="418"/>
                        <a:pt x="89" y="409"/>
                        <a:pt x="80" y="382"/>
                      </a:cubicBezTo>
                      <a:cubicBezTo>
                        <a:pt x="80" y="373"/>
                        <a:pt x="72" y="355"/>
                        <a:pt x="72" y="347"/>
                      </a:cubicBezTo>
                      <a:lnTo>
                        <a:pt x="63" y="329"/>
                      </a:lnTo>
                      <a:cubicBezTo>
                        <a:pt x="45" y="311"/>
                        <a:pt x="36" y="284"/>
                        <a:pt x="18" y="276"/>
                      </a:cubicBezTo>
                      <a:cubicBezTo>
                        <a:pt x="1" y="258"/>
                        <a:pt x="9" y="222"/>
                        <a:pt x="27" y="213"/>
                      </a:cubicBezTo>
                      <a:cubicBezTo>
                        <a:pt x="54" y="196"/>
                        <a:pt x="80" y="178"/>
                        <a:pt x="98" y="160"/>
                      </a:cubicBezTo>
                      <a:lnTo>
                        <a:pt x="152" y="89"/>
                      </a:lnTo>
                      <a:cubicBezTo>
                        <a:pt x="152" y="80"/>
                        <a:pt x="160" y="71"/>
                        <a:pt x="169" y="62"/>
                      </a:cubicBezTo>
                      <a:cubicBezTo>
                        <a:pt x="169" y="53"/>
                        <a:pt x="178" y="45"/>
                        <a:pt x="178" y="36"/>
                      </a:cubicBezTo>
                      <a:cubicBezTo>
                        <a:pt x="187" y="9"/>
                        <a:pt x="214" y="0"/>
                        <a:pt x="240" y="18"/>
                      </a:cubicBezTo>
                      <a:lnTo>
                        <a:pt x="267" y="36"/>
                      </a:lnTo>
                      <a:cubicBezTo>
                        <a:pt x="294" y="45"/>
                        <a:pt x="320" y="53"/>
                        <a:pt x="356" y="62"/>
                      </a:cubicBezTo>
                      <a:cubicBezTo>
                        <a:pt x="374" y="62"/>
                        <a:pt x="382" y="80"/>
                        <a:pt x="374"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
                <p:cNvSpPr/>
                <p:nvPr/>
              </p:nvSpPr>
              <p:spPr>
                <a:xfrm>
                  <a:off x="5306875" y="1900925"/>
                  <a:ext cx="11800" cy="2700"/>
                </a:xfrm>
                <a:custGeom>
                  <a:avLst/>
                  <a:gdLst/>
                  <a:ahLst/>
                  <a:cxnLst/>
                  <a:rect l="l" t="t" r="r" b="b"/>
                  <a:pathLst>
                    <a:path w="472" h="108" extrusionOk="0">
                      <a:moveTo>
                        <a:pt x="27" y="0"/>
                      </a:moveTo>
                      <a:cubicBezTo>
                        <a:pt x="10" y="0"/>
                        <a:pt x="1" y="9"/>
                        <a:pt x="10" y="18"/>
                      </a:cubicBezTo>
                      <a:lnTo>
                        <a:pt x="10" y="27"/>
                      </a:lnTo>
                      <a:cubicBezTo>
                        <a:pt x="10" y="36"/>
                        <a:pt x="19" y="45"/>
                        <a:pt x="27" y="45"/>
                      </a:cubicBezTo>
                      <a:lnTo>
                        <a:pt x="36" y="45"/>
                      </a:lnTo>
                      <a:cubicBezTo>
                        <a:pt x="45" y="45"/>
                        <a:pt x="54" y="36"/>
                        <a:pt x="54" y="36"/>
                      </a:cubicBezTo>
                      <a:lnTo>
                        <a:pt x="63" y="36"/>
                      </a:lnTo>
                      <a:cubicBezTo>
                        <a:pt x="196" y="36"/>
                        <a:pt x="321" y="54"/>
                        <a:pt x="445" y="107"/>
                      </a:cubicBezTo>
                      <a:cubicBezTo>
                        <a:pt x="454" y="107"/>
                        <a:pt x="463" y="107"/>
                        <a:pt x="463" y="98"/>
                      </a:cubicBezTo>
                      <a:cubicBezTo>
                        <a:pt x="472" y="89"/>
                        <a:pt x="463" y="71"/>
                        <a:pt x="454" y="71"/>
                      </a:cubicBezTo>
                      <a:cubicBezTo>
                        <a:pt x="350" y="34"/>
                        <a:pt x="240" y="16"/>
                        <a:pt x="130" y="16"/>
                      </a:cubicBezTo>
                      <a:cubicBezTo>
                        <a:pt x="107" y="16"/>
                        <a:pt x="85" y="17"/>
                        <a:pt x="63" y="18"/>
                      </a:cubicBezTo>
                      <a:lnTo>
                        <a:pt x="54" y="18"/>
                      </a:lnTo>
                      <a:cubicBezTo>
                        <a:pt x="45" y="9"/>
                        <a:pt x="45"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
                <p:cNvSpPr/>
                <p:nvPr/>
              </p:nvSpPr>
              <p:spPr>
                <a:xfrm>
                  <a:off x="5309550" y="1903800"/>
                  <a:ext cx="7125" cy="2875"/>
                </a:xfrm>
                <a:custGeom>
                  <a:avLst/>
                  <a:gdLst/>
                  <a:ahLst/>
                  <a:cxnLst/>
                  <a:rect l="l" t="t" r="r" b="b"/>
                  <a:pathLst>
                    <a:path w="285" h="115" extrusionOk="0">
                      <a:moveTo>
                        <a:pt x="276" y="1"/>
                      </a:moveTo>
                      <a:cubicBezTo>
                        <a:pt x="196" y="1"/>
                        <a:pt x="116" y="28"/>
                        <a:pt x="54" y="72"/>
                      </a:cubicBezTo>
                      <a:lnTo>
                        <a:pt x="18" y="72"/>
                      </a:lnTo>
                      <a:lnTo>
                        <a:pt x="9" y="81"/>
                      </a:lnTo>
                      <a:cubicBezTo>
                        <a:pt x="0" y="90"/>
                        <a:pt x="0" y="99"/>
                        <a:pt x="9" y="107"/>
                      </a:cubicBezTo>
                      <a:cubicBezTo>
                        <a:pt x="14" y="112"/>
                        <a:pt x="20" y="114"/>
                        <a:pt x="27" y="114"/>
                      </a:cubicBezTo>
                      <a:cubicBezTo>
                        <a:pt x="34" y="114"/>
                        <a:pt x="40" y="112"/>
                        <a:pt x="45" y="107"/>
                      </a:cubicBezTo>
                      <a:cubicBezTo>
                        <a:pt x="45" y="99"/>
                        <a:pt x="45" y="99"/>
                        <a:pt x="54" y="90"/>
                      </a:cubicBezTo>
                      <a:lnTo>
                        <a:pt x="63" y="81"/>
                      </a:lnTo>
                      <a:cubicBezTo>
                        <a:pt x="114" y="51"/>
                        <a:pt x="172" y="34"/>
                        <a:pt x="235" y="34"/>
                      </a:cubicBezTo>
                      <a:cubicBezTo>
                        <a:pt x="249" y="34"/>
                        <a:pt x="262" y="35"/>
                        <a:pt x="276" y="36"/>
                      </a:cubicBezTo>
                      <a:cubicBezTo>
                        <a:pt x="285" y="36"/>
                        <a:pt x="285" y="28"/>
                        <a:pt x="285" y="19"/>
                      </a:cubicBezTo>
                      <a:cubicBezTo>
                        <a:pt x="285" y="10"/>
                        <a:pt x="276" y="1"/>
                        <a:pt x="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
                <p:cNvSpPr/>
                <p:nvPr/>
              </p:nvSpPr>
              <p:spPr>
                <a:xfrm>
                  <a:off x="5312425" y="1904700"/>
                  <a:ext cx="5150" cy="12025"/>
                </a:xfrm>
                <a:custGeom>
                  <a:avLst/>
                  <a:gdLst/>
                  <a:ahLst/>
                  <a:cxnLst/>
                  <a:rect l="l" t="t" r="r" b="b"/>
                  <a:pathLst>
                    <a:path w="206" h="481" extrusionOk="0">
                      <a:moveTo>
                        <a:pt x="187" y="0"/>
                      </a:moveTo>
                      <a:cubicBezTo>
                        <a:pt x="178" y="0"/>
                        <a:pt x="170" y="9"/>
                        <a:pt x="170" y="18"/>
                      </a:cubicBezTo>
                      <a:cubicBezTo>
                        <a:pt x="107" y="143"/>
                        <a:pt x="54" y="285"/>
                        <a:pt x="19" y="418"/>
                      </a:cubicBezTo>
                      <a:lnTo>
                        <a:pt x="19" y="436"/>
                      </a:lnTo>
                      <a:cubicBezTo>
                        <a:pt x="19" y="436"/>
                        <a:pt x="10" y="436"/>
                        <a:pt x="10" y="445"/>
                      </a:cubicBezTo>
                      <a:lnTo>
                        <a:pt x="10" y="453"/>
                      </a:lnTo>
                      <a:cubicBezTo>
                        <a:pt x="1" y="462"/>
                        <a:pt x="10" y="471"/>
                        <a:pt x="19" y="480"/>
                      </a:cubicBezTo>
                      <a:lnTo>
                        <a:pt x="27" y="480"/>
                      </a:lnTo>
                      <a:cubicBezTo>
                        <a:pt x="36" y="480"/>
                        <a:pt x="45" y="471"/>
                        <a:pt x="45" y="462"/>
                      </a:cubicBezTo>
                      <a:lnTo>
                        <a:pt x="45" y="453"/>
                      </a:lnTo>
                      <a:cubicBezTo>
                        <a:pt x="45" y="445"/>
                        <a:pt x="45" y="445"/>
                        <a:pt x="36" y="436"/>
                      </a:cubicBezTo>
                      <a:lnTo>
                        <a:pt x="36" y="427"/>
                      </a:lnTo>
                      <a:cubicBezTo>
                        <a:pt x="81" y="285"/>
                        <a:pt x="134" y="160"/>
                        <a:pt x="196" y="27"/>
                      </a:cubicBezTo>
                      <a:cubicBezTo>
                        <a:pt x="205" y="18"/>
                        <a:pt x="196" y="9"/>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
                <p:cNvSpPr/>
                <p:nvPr/>
              </p:nvSpPr>
              <p:spPr>
                <a:xfrm>
                  <a:off x="5310425" y="1880725"/>
                  <a:ext cx="10025" cy="19775"/>
                </a:xfrm>
                <a:custGeom>
                  <a:avLst/>
                  <a:gdLst/>
                  <a:ahLst/>
                  <a:cxnLst/>
                  <a:rect l="l" t="t" r="r" b="b"/>
                  <a:pathLst>
                    <a:path w="401" h="791" extrusionOk="0">
                      <a:moveTo>
                        <a:pt x="19" y="0"/>
                      </a:moveTo>
                      <a:cubicBezTo>
                        <a:pt x="10" y="9"/>
                        <a:pt x="10" y="18"/>
                        <a:pt x="10" y="18"/>
                      </a:cubicBezTo>
                      <a:cubicBezTo>
                        <a:pt x="10" y="23"/>
                        <a:pt x="10" y="29"/>
                        <a:pt x="12" y="32"/>
                      </a:cubicBezTo>
                      <a:lnTo>
                        <a:pt x="12" y="32"/>
                      </a:lnTo>
                      <a:lnTo>
                        <a:pt x="1" y="27"/>
                      </a:lnTo>
                      <a:cubicBezTo>
                        <a:pt x="1" y="36"/>
                        <a:pt x="1" y="36"/>
                        <a:pt x="1" y="36"/>
                      </a:cubicBezTo>
                      <a:lnTo>
                        <a:pt x="1" y="45"/>
                      </a:lnTo>
                      <a:cubicBezTo>
                        <a:pt x="6" y="55"/>
                        <a:pt x="11" y="59"/>
                        <a:pt x="18" y="59"/>
                      </a:cubicBezTo>
                      <a:cubicBezTo>
                        <a:pt x="23" y="59"/>
                        <a:pt x="29" y="57"/>
                        <a:pt x="36" y="53"/>
                      </a:cubicBezTo>
                      <a:lnTo>
                        <a:pt x="45" y="71"/>
                      </a:lnTo>
                      <a:cubicBezTo>
                        <a:pt x="54" y="89"/>
                        <a:pt x="72" y="116"/>
                        <a:pt x="99" y="151"/>
                      </a:cubicBezTo>
                      <a:cubicBezTo>
                        <a:pt x="143" y="222"/>
                        <a:pt x="187" y="302"/>
                        <a:pt x="232" y="382"/>
                      </a:cubicBezTo>
                      <a:cubicBezTo>
                        <a:pt x="267" y="462"/>
                        <a:pt x="303" y="551"/>
                        <a:pt x="330" y="640"/>
                      </a:cubicBezTo>
                      <a:cubicBezTo>
                        <a:pt x="356" y="711"/>
                        <a:pt x="365" y="755"/>
                        <a:pt x="365" y="755"/>
                      </a:cubicBezTo>
                      <a:cubicBezTo>
                        <a:pt x="365" y="773"/>
                        <a:pt x="383" y="791"/>
                        <a:pt x="392" y="791"/>
                      </a:cubicBezTo>
                      <a:cubicBezTo>
                        <a:pt x="401" y="782"/>
                        <a:pt x="401" y="764"/>
                        <a:pt x="401" y="746"/>
                      </a:cubicBezTo>
                      <a:cubicBezTo>
                        <a:pt x="401" y="746"/>
                        <a:pt x="383" y="702"/>
                        <a:pt x="356" y="631"/>
                      </a:cubicBezTo>
                      <a:cubicBezTo>
                        <a:pt x="330" y="542"/>
                        <a:pt x="294" y="453"/>
                        <a:pt x="250" y="373"/>
                      </a:cubicBezTo>
                      <a:cubicBezTo>
                        <a:pt x="205" y="293"/>
                        <a:pt x="161" y="213"/>
                        <a:pt x="107" y="133"/>
                      </a:cubicBezTo>
                      <a:cubicBezTo>
                        <a:pt x="90" y="107"/>
                        <a:pt x="72" y="80"/>
                        <a:pt x="54" y="62"/>
                      </a:cubicBezTo>
                      <a:lnTo>
                        <a:pt x="45" y="45"/>
                      </a:lnTo>
                      <a:cubicBezTo>
                        <a:pt x="45" y="36"/>
                        <a:pt x="45" y="27"/>
                        <a:pt x="45" y="27"/>
                      </a:cubicBezTo>
                      <a:lnTo>
                        <a:pt x="45" y="18"/>
                      </a:lnTo>
                      <a:cubicBezTo>
                        <a:pt x="36" y="18"/>
                        <a:pt x="36" y="9"/>
                        <a:pt x="36"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
                <p:cNvSpPr/>
                <p:nvPr/>
              </p:nvSpPr>
              <p:spPr>
                <a:xfrm>
                  <a:off x="5319975" y="1887150"/>
                  <a:ext cx="4475" cy="14900"/>
                </a:xfrm>
                <a:custGeom>
                  <a:avLst/>
                  <a:gdLst/>
                  <a:ahLst/>
                  <a:cxnLst/>
                  <a:rect l="l" t="t" r="r" b="b"/>
                  <a:pathLst>
                    <a:path w="179" h="596" extrusionOk="0">
                      <a:moveTo>
                        <a:pt x="161" y="1"/>
                      </a:moveTo>
                      <a:cubicBezTo>
                        <a:pt x="152" y="1"/>
                        <a:pt x="143" y="1"/>
                        <a:pt x="134" y="19"/>
                      </a:cubicBezTo>
                      <a:lnTo>
                        <a:pt x="134" y="27"/>
                      </a:lnTo>
                      <a:cubicBezTo>
                        <a:pt x="134" y="27"/>
                        <a:pt x="134" y="36"/>
                        <a:pt x="134" y="45"/>
                      </a:cubicBezTo>
                      <a:lnTo>
                        <a:pt x="134" y="54"/>
                      </a:lnTo>
                      <a:lnTo>
                        <a:pt x="107" y="116"/>
                      </a:lnTo>
                      <a:cubicBezTo>
                        <a:pt x="90" y="161"/>
                        <a:pt x="72" y="232"/>
                        <a:pt x="54" y="294"/>
                      </a:cubicBezTo>
                      <a:cubicBezTo>
                        <a:pt x="36" y="365"/>
                        <a:pt x="27" y="427"/>
                        <a:pt x="19" y="480"/>
                      </a:cubicBezTo>
                      <a:cubicBezTo>
                        <a:pt x="10" y="534"/>
                        <a:pt x="10" y="551"/>
                        <a:pt x="10" y="569"/>
                      </a:cubicBezTo>
                      <a:cubicBezTo>
                        <a:pt x="1" y="578"/>
                        <a:pt x="10" y="596"/>
                        <a:pt x="19" y="596"/>
                      </a:cubicBezTo>
                      <a:cubicBezTo>
                        <a:pt x="27" y="596"/>
                        <a:pt x="36" y="569"/>
                        <a:pt x="36" y="569"/>
                      </a:cubicBezTo>
                      <a:cubicBezTo>
                        <a:pt x="36" y="569"/>
                        <a:pt x="45" y="534"/>
                        <a:pt x="45" y="489"/>
                      </a:cubicBezTo>
                      <a:cubicBezTo>
                        <a:pt x="54" y="436"/>
                        <a:pt x="63" y="374"/>
                        <a:pt x="81" y="303"/>
                      </a:cubicBezTo>
                      <a:cubicBezTo>
                        <a:pt x="99" y="232"/>
                        <a:pt x="116" y="170"/>
                        <a:pt x="125" y="125"/>
                      </a:cubicBezTo>
                      <a:cubicBezTo>
                        <a:pt x="134" y="98"/>
                        <a:pt x="152" y="81"/>
                        <a:pt x="152" y="63"/>
                      </a:cubicBezTo>
                      <a:lnTo>
                        <a:pt x="152" y="45"/>
                      </a:lnTo>
                      <a:cubicBezTo>
                        <a:pt x="161" y="45"/>
                        <a:pt x="170" y="45"/>
                        <a:pt x="170" y="36"/>
                      </a:cubicBezTo>
                      <a:lnTo>
                        <a:pt x="170" y="27"/>
                      </a:lnTo>
                      <a:cubicBezTo>
                        <a:pt x="178" y="19"/>
                        <a:pt x="170" y="10"/>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
                <p:cNvSpPr/>
                <p:nvPr/>
              </p:nvSpPr>
              <p:spPr>
                <a:xfrm>
                  <a:off x="5321975" y="1892400"/>
                  <a:ext cx="15575" cy="8875"/>
                </a:xfrm>
                <a:custGeom>
                  <a:avLst/>
                  <a:gdLst/>
                  <a:ahLst/>
                  <a:cxnLst/>
                  <a:rect l="l" t="t" r="r" b="b"/>
                  <a:pathLst>
                    <a:path w="623" h="355" extrusionOk="0">
                      <a:moveTo>
                        <a:pt x="596" y="0"/>
                      </a:moveTo>
                      <a:cubicBezTo>
                        <a:pt x="593" y="0"/>
                        <a:pt x="590" y="1"/>
                        <a:pt x="587" y="4"/>
                      </a:cubicBezTo>
                      <a:cubicBezTo>
                        <a:pt x="578" y="4"/>
                        <a:pt x="569" y="13"/>
                        <a:pt x="569" y="22"/>
                      </a:cubicBezTo>
                      <a:lnTo>
                        <a:pt x="551" y="31"/>
                      </a:lnTo>
                      <a:cubicBezTo>
                        <a:pt x="534" y="31"/>
                        <a:pt x="516" y="39"/>
                        <a:pt x="489" y="57"/>
                      </a:cubicBezTo>
                      <a:cubicBezTo>
                        <a:pt x="427" y="75"/>
                        <a:pt x="356" y="111"/>
                        <a:pt x="294" y="146"/>
                      </a:cubicBezTo>
                      <a:cubicBezTo>
                        <a:pt x="223" y="190"/>
                        <a:pt x="152" y="226"/>
                        <a:pt x="107" y="261"/>
                      </a:cubicBezTo>
                      <a:lnTo>
                        <a:pt x="19" y="315"/>
                      </a:lnTo>
                      <a:cubicBezTo>
                        <a:pt x="10" y="324"/>
                        <a:pt x="1" y="341"/>
                        <a:pt x="10" y="350"/>
                      </a:cubicBezTo>
                      <a:cubicBezTo>
                        <a:pt x="13" y="353"/>
                        <a:pt x="18" y="354"/>
                        <a:pt x="23" y="354"/>
                      </a:cubicBezTo>
                      <a:cubicBezTo>
                        <a:pt x="33" y="354"/>
                        <a:pt x="45" y="350"/>
                        <a:pt x="45" y="350"/>
                      </a:cubicBezTo>
                      <a:cubicBezTo>
                        <a:pt x="45" y="350"/>
                        <a:pt x="72" y="324"/>
                        <a:pt x="125" y="288"/>
                      </a:cubicBezTo>
                      <a:cubicBezTo>
                        <a:pt x="169" y="261"/>
                        <a:pt x="232" y="217"/>
                        <a:pt x="303" y="173"/>
                      </a:cubicBezTo>
                      <a:cubicBezTo>
                        <a:pt x="374" y="137"/>
                        <a:pt x="445" y="102"/>
                        <a:pt x="489" y="75"/>
                      </a:cubicBezTo>
                      <a:lnTo>
                        <a:pt x="560" y="48"/>
                      </a:lnTo>
                      <a:lnTo>
                        <a:pt x="578" y="39"/>
                      </a:lnTo>
                      <a:lnTo>
                        <a:pt x="605" y="39"/>
                      </a:lnTo>
                      <a:cubicBezTo>
                        <a:pt x="614" y="31"/>
                        <a:pt x="622" y="22"/>
                        <a:pt x="614" y="13"/>
                      </a:cubicBezTo>
                      <a:cubicBezTo>
                        <a:pt x="614" y="7"/>
                        <a:pt x="605"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
                <p:cNvSpPr/>
                <p:nvPr/>
              </p:nvSpPr>
              <p:spPr>
                <a:xfrm>
                  <a:off x="5320425" y="1905275"/>
                  <a:ext cx="18225" cy="11450"/>
                </a:xfrm>
                <a:custGeom>
                  <a:avLst/>
                  <a:gdLst/>
                  <a:ahLst/>
                  <a:cxnLst/>
                  <a:rect l="l" t="t" r="r" b="b"/>
                  <a:pathLst>
                    <a:path w="729" h="458" extrusionOk="0">
                      <a:moveTo>
                        <a:pt x="19" y="0"/>
                      </a:moveTo>
                      <a:cubicBezTo>
                        <a:pt x="15" y="0"/>
                        <a:pt x="12" y="1"/>
                        <a:pt x="9" y="4"/>
                      </a:cubicBezTo>
                      <a:cubicBezTo>
                        <a:pt x="1" y="4"/>
                        <a:pt x="9" y="22"/>
                        <a:pt x="18" y="40"/>
                      </a:cubicBezTo>
                      <a:lnTo>
                        <a:pt x="45" y="66"/>
                      </a:lnTo>
                      <a:lnTo>
                        <a:pt x="116" y="128"/>
                      </a:lnTo>
                      <a:cubicBezTo>
                        <a:pt x="178" y="182"/>
                        <a:pt x="258" y="235"/>
                        <a:pt x="338" y="288"/>
                      </a:cubicBezTo>
                      <a:cubicBezTo>
                        <a:pt x="409" y="333"/>
                        <a:pt x="498" y="377"/>
                        <a:pt x="578" y="404"/>
                      </a:cubicBezTo>
                      <a:cubicBezTo>
                        <a:pt x="613" y="422"/>
                        <a:pt x="640" y="430"/>
                        <a:pt x="667" y="430"/>
                      </a:cubicBezTo>
                      <a:lnTo>
                        <a:pt x="676" y="430"/>
                      </a:lnTo>
                      <a:cubicBezTo>
                        <a:pt x="676" y="439"/>
                        <a:pt x="684" y="448"/>
                        <a:pt x="684" y="457"/>
                      </a:cubicBezTo>
                      <a:lnTo>
                        <a:pt x="693" y="457"/>
                      </a:lnTo>
                      <a:cubicBezTo>
                        <a:pt x="702" y="457"/>
                        <a:pt x="720" y="448"/>
                        <a:pt x="720" y="439"/>
                      </a:cubicBezTo>
                      <a:lnTo>
                        <a:pt x="720" y="430"/>
                      </a:lnTo>
                      <a:cubicBezTo>
                        <a:pt x="729" y="413"/>
                        <a:pt x="720" y="404"/>
                        <a:pt x="711" y="404"/>
                      </a:cubicBezTo>
                      <a:lnTo>
                        <a:pt x="702" y="404"/>
                      </a:lnTo>
                      <a:cubicBezTo>
                        <a:pt x="693" y="404"/>
                        <a:pt x="684" y="413"/>
                        <a:pt x="684" y="422"/>
                      </a:cubicBezTo>
                      <a:lnTo>
                        <a:pt x="667" y="422"/>
                      </a:lnTo>
                      <a:lnTo>
                        <a:pt x="587" y="386"/>
                      </a:lnTo>
                      <a:cubicBezTo>
                        <a:pt x="498" y="350"/>
                        <a:pt x="418" y="315"/>
                        <a:pt x="347" y="262"/>
                      </a:cubicBezTo>
                      <a:cubicBezTo>
                        <a:pt x="267" y="217"/>
                        <a:pt x="196" y="164"/>
                        <a:pt x="134" y="102"/>
                      </a:cubicBezTo>
                      <a:cubicBezTo>
                        <a:pt x="107" y="75"/>
                        <a:pt x="89" y="57"/>
                        <a:pt x="72" y="40"/>
                      </a:cubicBezTo>
                      <a:cubicBezTo>
                        <a:pt x="63" y="31"/>
                        <a:pt x="54" y="22"/>
                        <a:pt x="45" y="13"/>
                      </a:cubicBezTo>
                      <a:cubicBezTo>
                        <a:pt x="39" y="7"/>
                        <a:pt x="2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
                <p:cNvSpPr/>
                <p:nvPr/>
              </p:nvSpPr>
              <p:spPr>
                <a:xfrm>
                  <a:off x="5320650" y="1903650"/>
                  <a:ext cx="11350" cy="6400"/>
                </a:xfrm>
                <a:custGeom>
                  <a:avLst/>
                  <a:gdLst/>
                  <a:ahLst/>
                  <a:cxnLst/>
                  <a:rect l="l" t="t" r="r" b="b"/>
                  <a:pathLst>
                    <a:path w="454" h="256" extrusionOk="0">
                      <a:moveTo>
                        <a:pt x="18" y="0"/>
                      </a:moveTo>
                      <a:cubicBezTo>
                        <a:pt x="12" y="0"/>
                        <a:pt x="5" y="2"/>
                        <a:pt x="0" y="7"/>
                      </a:cubicBezTo>
                      <a:cubicBezTo>
                        <a:pt x="0" y="7"/>
                        <a:pt x="0" y="25"/>
                        <a:pt x="0" y="34"/>
                      </a:cubicBezTo>
                      <a:cubicBezTo>
                        <a:pt x="116" y="122"/>
                        <a:pt x="249" y="193"/>
                        <a:pt x="391" y="238"/>
                      </a:cubicBezTo>
                      <a:lnTo>
                        <a:pt x="409" y="238"/>
                      </a:lnTo>
                      <a:cubicBezTo>
                        <a:pt x="409" y="247"/>
                        <a:pt x="409" y="256"/>
                        <a:pt x="418" y="256"/>
                      </a:cubicBezTo>
                      <a:lnTo>
                        <a:pt x="427" y="256"/>
                      </a:lnTo>
                      <a:cubicBezTo>
                        <a:pt x="436" y="256"/>
                        <a:pt x="445" y="256"/>
                        <a:pt x="453" y="247"/>
                      </a:cubicBezTo>
                      <a:lnTo>
                        <a:pt x="453" y="238"/>
                      </a:lnTo>
                      <a:cubicBezTo>
                        <a:pt x="453" y="229"/>
                        <a:pt x="445" y="211"/>
                        <a:pt x="436" y="211"/>
                      </a:cubicBezTo>
                      <a:lnTo>
                        <a:pt x="427" y="211"/>
                      </a:lnTo>
                      <a:cubicBezTo>
                        <a:pt x="427" y="211"/>
                        <a:pt x="418" y="220"/>
                        <a:pt x="418" y="229"/>
                      </a:cubicBezTo>
                      <a:lnTo>
                        <a:pt x="409" y="229"/>
                      </a:lnTo>
                      <a:cubicBezTo>
                        <a:pt x="267" y="176"/>
                        <a:pt x="143" y="96"/>
                        <a:pt x="36" y="7"/>
                      </a:cubicBezTo>
                      <a:cubicBezTo>
                        <a:pt x="32" y="2"/>
                        <a:pt x="2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
                <p:cNvSpPr/>
                <p:nvPr/>
              </p:nvSpPr>
              <p:spPr>
                <a:xfrm>
                  <a:off x="5322200" y="1902525"/>
                  <a:ext cx="26000" cy="3400"/>
                </a:xfrm>
                <a:custGeom>
                  <a:avLst/>
                  <a:gdLst/>
                  <a:ahLst/>
                  <a:cxnLst/>
                  <a:rect l="l" t="t" r="r" b="b"/>
                  <a:pathLst>
                    <a:path w="1040" h="136" extrusionOk="0">
                      <a:moveTo>
                        <a:pt x="25" y="1"/>
                      </a:moveTo>
                      <a:cubicBezTo>
                        <a:pt x="16" y="1"/>
                        <a:pt x="10" y="3"/>
                        <a:pt x="10" y="7"/>
                      </a:cubicBezTo>
                      <a:cubicBezTo>
                        <a:pt x="1" y="16"/>
                        <a:pt x="18" y="34"/>
                        <a:pt x="45" y="43"/>
                      </a:cubicBezTo>
                      <a:lnTo>
                        <a:pt x="81" y="52"/>
                      </a:lnTo>
                      <a:lnTo>
                        <a:pt x="196" y="87"/>
                      </a:lnTo>
                      <a:cubicBezTo>
                        <a:pt x="303" y="105"/>
                        <a:pt x="418" y="123"/>
                        <a:pt x="525" y="132"/>
                      </a:cubicBezTo>
                      <a:cubicBezTo>
                        <a:pt x="558" y="134"/>
                        <a:pt x="592" y="136"/>
                        <a:pt x="626" y="136"/>
                      </a:cubicBezTo>
                      <a:cubicBezTo>
                        <a:pt x="707" y="136"/>
                        <a:pt x="787" y="129"/>
                        <a:pt x="862" y="123"/>
                      </a:cubicBezTo>
                      <a:lnTo>
                        <a:pt x="969" y="105"/>
                      </a:lnTo>
                      <a:lnTo>
                        <a:pt x="995" y="105"/>
                      </a:lnTo>
                      <a:cubicBezTo>
                        <a:pt x="995" y="114"/>
                        <a:pt x="1004" y="123"/>
                        <a:pt x="1013" y="123"/>
                      </a:cubicBezTo>
                      <a:lnTo>
                        <a:pt x="1022" y="123"/>
                      </a:lnTo>
                      <a:cubicBezTo>
                        <a:pt x="1031" y="114"/>
                        <a:pt x="1040" y="105"/>
                        <a:pt x="1040" y="96"/>
                      </a:cubicBezTo>
                      <a:cubicBezTo>
                        <a:pt x="1040" y="87"/>
                        <a:pt x="1022" y="79"/>
                        <a:pt x="1013" y="79"/>
                      </a:cubicBezTo>
                      <a:lnTo>
                        <a:pt x="1004" y="79"/>
                      </a:lnTo>
                      <a:cubicBezTo>
                        <a:pt x="1004" y="87"/>
                        <a:pt x="1004" y="87"/>
                        <a:pt x="1004" y="96"/>
                      </a:cubicBezTo>
                      <a:lnTo>
                        <a:pt x="986" y="96"/>
                      </a:lnTo>
                      <a:lnTo>
                        <a:pt x="871" y="105"/>
                      </a:lnTo>
                      <a:cubicBezTo>
                        <a:pt x="818" y="110"/>
                        <a:pt x="762" y="112"/>
                        <a:pt x="707" y="112"/>
                      </a:cubicBezTo>
                      <a:cubicBezTo>
                        <a:pt x="651" y="112"/>
                        <a:pt x="596" y="110"/>
                        <a:pt x="542" y="105"/>
                      </a:cubicBezTo>
                      <a:cubicBezTo>
                        <a:pt x="427" y="96"/>
                        <a:pt x="311" y="79"/>
                        <a:pt x="205" y="52"/>
                      </a:cubicBezTo>
                      <a:cubicBezTo>
                        <a:pt x="160" y="43"/>
                        <a:pt x="125" y="34"/>
                        <a:pt x="98" y="25"/>
                      </a:cubicBezTo>
                      <a:lnTo>
                        <a:pt x="54" y="7"/>
                      </a:lnTo>
                      <a:cubicBezTo>
                        <a:pt x="45" y="3"/>
                        <a:pt x="34"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
                <p:cNvSpPr/>
                <p:nvPr/>
              </p:nvSpPr>
              <p:spPr>
                <a:xfrm>
                  <a:off x="5318425" y="1906600"/>
                  <a:ext cx="2700" cy="9750"/>
                </a:xfrm>
                <a:custGeom>
                  <a:avLst/>
                  <a:gdLst/>
                  <a:ahLst/>
                  <a:cxnLst/>
                  <a:rect l="l" t="t" r="r" b="b"/>
                  <a:pathLst>
                    <a:path w="108" h="390" extrusionOk="0">
                      <a:moveTo>
                        <a:pt x="20" y="1"/>
                      </a:moveTo>
                      <a:cubicBezTo>
                        <a:pt x="14" y="1"/>
                        <a:pt x="10" y="7"/>
                        <a:pt x="10" y="13"/>
                      </a:cubicBezTo>
                      <a:cubicBezTo>
                        <a:pt x="1" y="129"/>
                        <a:pt x="18" y="235"/>
                        <a:pt x="63" y="333"/>
                      </a:cubicBezTo>
                      <a:lnTo>
                        <a:pt x="63" y="351"/>
                      </a:lnTo>
                      <a:cubicBezTo>
                        <a:pt x="63" y="351"/>
                        <a:pt x="63" y="360"/>
                        <a:pt x="63" y="369"/>
                      </a:cubicBezTo>
                      <a:lnTo>
                        <a:pt x="63" y="377"/>
                      </a:lnTo>
                      <a:cubicBezTo>
                        <a:pt x="69" y="384"/>
                        <a:pt x="75" y="390"/>
                        <a:pt x="82" y="390"/>
                      </a:cubicBezTo>
                      <a:cubicBezTo>
                        <a:pt x="84" y="390"/>
                        <a:pt x="87" y="389"/>
                        <a:pt x="89" y="386"/>
                      </a:cubicBezTo>
                      <a:cubicBezTo>
                        <a:pt x="98" y="377"/>
                        <a:pt x="107" y="369"/>
                        <a:pt x="98" y="360"/>
                      </a:cubicBezTo>
                      <a:lnTo>
                        <a:pt x="98" y="351"/>
                      </a:lnTo>
                      <a:cubicBezTo>
                        <a:pt x="98" y="342"/>
                        <a:pt x="89" y="342"/>
                        <a:pt x="81" y="342"/>
                      </a:cubicBezTo>
                      <a:lnTo>
                        <a:pt x="81" y="333"/>
                      </a:lnTo>
                      <a:cubicBezTo>
                        <a:pt x="45" y="226"/>
                        <a:pt x="27" y="120"/>
                        <a:pt x="45" y="22"/>
                      </a:cubicBezTo>
                      <a:cubicBezTo>
                        <a:pt x="45" y="4"/>
                        <a:pt x="36" y="4"/>
                        <a:pt x="27" y="4"/>
                      </a:cubicBezTo>
                      <a:cubicBezTo>
                        <a:pt x="25" y="2"/>
                        <a:pt x="2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
                <p:cNvSpPr/>
                <p:nvPr/>
              </p:nvSpPr>
              <p:spPr>
                <a:xfrm>
                  <a:off x="5314875" y="1895600"/>
                  <a:ext cx="5125" cy="6675"/>
                </a:xfrm>
                <a:custGeom>
                  <a:avLst/>
                  <a:gdLst/>
                  <a:ahLst/>
                  <a:cxnLst/>
                  <a:rect l="l" t="t" r="r" b="b"/>
                  <a:pathLst>
                    <a:path w="205" h="267" extrusionOk="0">
                      <a:moveTo>
                        <a:pt x="18" y="0"/>
                      </a:moveTo>
                      <a:cubicBezTo>
                        <a:pt x="9" y="9"/>
                        <a:pt x="1" y="18"/>
                        <a:pt x="9" y="27"/>
                      </a:cubicBezTo>
                      <a:lnTo>
                        <a:pt x="9" y="36"/>
                      </a:lnTo>
                      <a:cubicBezTo>
                        <a:pt x="9" y="45"/>
                        <a:pt x="18" y="54"/>
                        <a:pt x="27" y="54"/>
                      </a:cubicBezTo>
                      <a:cubicBezTo>
                        <a:pt x="27" y="54"/>
                        <a:pt x="27" y="62"/>
                        <a:pt x="27" y="62"/>
                      </a:cubicBezTo>
                      <a:cubicBezTo>
                        <a:pt x="54" y="142"/>
                        <a:pt x="107" y="213"/>
                        <a:pt x="178" y="267"/>
                      </a:cubicBezTo>
                      <a:cubicBezTo>
                        <a:pt x="187" y="267"/>
                        <a:pt x="196" y="258"/>
                        <a:pt x="205" y="258"/>
                      </a:cubicBezTo>
                      <a:lnTo>
                        <a:pt x="205" y="231"/>
                      </a:lnTo>
                      <a:cubicBezTo>
                        <a:pt x="134" y="187"/>
                        <a:pt x="80" y="125"/>
                        <a:pt x="45" y="54"/>
                      </a:cubicBezTo>
                      <a:lnTo>
                        <a:pt x="45" y="45"/>
                      </a:lnTo>
                      <a:cubicBezTo>
                        <a:pt x="45" y="36"/>
                        <a:pt x="54" y="27"/>
                        <a:pt x="54" y="27"/>
                      </a:cubicBezTo>
                      <a:lnTo>
                        <a:pt x="54" y="18"/>
                      </a:lnTo>
                      <a:cubicBezTo>
                        <a:pt x="45" y="9"/>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
                <p:cNvSpPr/>
                <p:nvPr/>
              </p:nvSpPr>
              <p:spPr>
                <a:xfrm>
                  <a:off x="5308650" y="1897825"/>
                  <a:ext cx="9575" cy="4400"/>
                </a:xfrm>
                <a:custGeom>
                  <a:avLst/>
                  <a:gdLst/>
                  <a:ahLst/>
                  <a:cxnLst/>
                  <a:rect l="l" t="t" r="r" b="b"/>
                  <a:pathLst>
                    <a:path w="383" h="176" extrusionOk="0">
                      <a:moveTo>
                        <a:pt x="27" y="0"/>
                      </a:moveTo>
                      <a:cubicBezTo>
                        <a:pt x="10" y="0"/>
                        <a:pt x="1" y="9"/>
                        <a:pt x="1" y="18"/>
                      </a:cubicBezTo>
                      <a:lnTo>
                        <a:pt x="1" y="27"/>
                      </a:lnTo>
                      <a:cubicBezTo>
                        <a:pt x="1" y="44"/>
                        <a:pt x="10" y="44"/>
                        <a:pt x="19" y="44"/>
                      </a:cubicBezTo>
                      <a:lnTo>
                        <a:pt x="27" y="44"/>
                      </a:lnTo>
                      <a:cubicBezTo>
                        <a:pt x="36" y="44"/>
                        <a:pt x="45" y="44"/>
                        <a:pt x="45" y="36"/>
                      </a:cubicBezTo>
                      <a:lnTo>
                        <a:pt x="54" y="36"/>
                      </a:lnTo>
                      <a:cubicBezTo>
                        <a:pt x="107" y="44"/>
                        <a:pt x="161" y="62"/>
                        <a:pt x="214" y="89"/>
                      </a:cubicBezTo>
                      <a:cubicBezTo>
                        <a:pt x="267" y="107"/>
                        <a:pt x="312" y="133"/>
                        <a:pt x="356" y="169"/>
                      </a:cubicBezTo>
                      <a:cubicBezTo>
                        <a:pt x="361" y="173"/>
                        <a:pt x="365" y="176"/>
                        <a:pt x="369" y="176"/>
                      </a:cubicBezTo>
                      <a:cubicBezTo>
                        <a:pt x="374" y="176"/>
                        <a:pt x="378" y="173"/>
                        <a:pt x="383" y="169"/>
                      </a:cubicBezTo>
                      <a:cubicBezTo>
                        <a:pt x="383" y="160"/>
                        <a:pt x="383" y="151"/>
                        <a:pt x="383" y="142"/>
                      </a:cubicBezTo>
                      <a:cubicBezTo>
                        <a:pt x="329" y="107"/>
                        <a:pt x="276" y="80"/>
                        <a:pt x="223" y="62"/>
                      </a:cubicBezTo>
                      <a:cubicBezTo>
                        <a:pt x="170" y="44"/>
                        <a:pt x="116" y="27"/>
                        <a:pt x="63" y="18"/>
                      </a:cubicBezTo>
                      <a:lnTo>
                        <a:pt x="45" y="18"/>
                      </a:lnTo>
                      <a:cubicBezTo>
                        <a:pt x="45" y="9"/>
                        <a:pt x="36"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
                <p:cNvSpPr/>
                <p:nvPr/>
              </p:nvSpPr>
              <p:spPr>
                <a:xfrm>
                  <a:off x="5319550" y="1903375"/>
                  <a:ext cx="2900" cy="9875"/>
                </a:xfrm>
                <a:custGeom>
                  <a:avLst/>
                  <a:gdLst/>
                  <a:ahLst/>
                  <a:cxnLst/>
                  <a:rect l="l" t="t" r="r" b="b"/>
                  <a:pathLst>
                    <a:path w="116" h="395" extrusionOk="0">
                      <a:moveTo>
                        <a:pt x="18" y="0"/>
                      </a:moveTo>
                      <a:cubicBezTo>
                        <a:pt x="9" y="0"/>
                        <a:pt x="0" y="9"/>
                        <a:pt x="0" y="18"/>
                      </a:cubicBezTo>
                      <a:cubicBezTo>
                        <a:pt x="0" y="71"/>
                        <a:pt x="18" y="124"/>
                        <a:pt x="27" y="187"/>
                      </a:cubicBezTo>
                      <a:cubicBezTo>
                        <a:pt x="44" y="240"/>
                        <a:pt x="62" y="293"/>
                        <a:pt x="80" y="347"/>
                      </a:cubicBezTo>
                      <a:lnTo>
                        <a:pt x="80" y="355"/>
                      </a:lnTo>
                      <a:cubicBezTo>
                        <a:pt x="80" y="364"/>
                        <a:pt x="80" y="373"/>
                        <a:pt x="80" y="373"/>
                      </a:cubicBezTo>
                      <a:lnTo>
                        <a:pt x="80" y="382"/>
                      </a:lnTo>
                      <a:cubicBezTo>
                        <a:pt x="86" y="388"/>
                        <a:pt x="93" y="395"/>
                        <a:pt x="99" y="395"/>
                      </a:cubicBezTo>
                      <a:cubicBezTo>
                        <a:pt x="101" y="395"/>
                        <a:pt x="104" y="394"/>
                        <a:pt x="107" y="391"/>
                      </a:cubicBezTo>
                      <a:cubicBezTo>
                        <a:pt x="116" y="382"/>
                        <a:pt x="116" y="373"/>
                        <a:pt x="107" y="364"/>
                      </a:cubicBezTo>
                      <a:lnTo>
                        <a:pt x="107" y="355"/>
                      </a:lnTo>
                      <a:cubicBezTo>
                        <a:pt x="107" y="355"/>
                        <a:pt x="107" y="347"/>
                        <a:pt x="98" y="347"/>
                      </a:cubicBezTo>
                      <a:lnTo>
                        <a:pt x="98" y="338"/>
                      </a:lnTo>
                      <a:cubicBezTo>
                        <a:pt x="80" y="284"/>
                        <a:pt x="62" y="231"/>
                        <a:pt x="53" y="178"/>
                      </a:cubicBezTo>
                      <a:cubicBezTo>
                        <a:pt x="44" y="124"/>
                        <a:pt x="36" y="71"/>
                        <a:pt x="36" y="18"/>
                      </a:cubicBezTo>
                      <a:cubicBezTo>
                        <a:pt x="36" y="9"/>
                        <a:pt x="27"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
                <p:cNvSpPr/>
                <p:nvPr/>
              </p:nvSpPr>
              <p:spPr>
                <a:xfrm>
                  <a:off x="5321325" y="1893425"/>
                  <a:ext cx="4675" cy="6850"/>
                </a:xfrm>
                <a:custGeom>
                  <a:avLst/>
                  <a:gdLst/>
                  <a:ahLst/>
                  <a:cxnLst/>
                  <a:rect l="l" t="t" r="r" b="b"/>
                  <a:pathLst>
                    <a:path w="187" h="274" extrusionOk="0">
                      <a:moveTo>
                        <a:pt x="164" y="1"/>
                      </a:moveTo>
                      <a:cubicBezTo>
                        <a:pt x="160" y="1"/>
                        <a:pt x="156" y="3"/>
                        <a:pt x="151" y="7"/>
                      </a:cubicBezTo>
                      <a:cubicBezTo>
                        <a:pt x="142" y="7"/>
                        <a:pt x="133" y="16"/>
                        <a:pt x="133" y="25"/>
                      </a:cubicBezTo>
                      <a:lnTo>
                        <a:pt x="124" y="34"/>
                      </a:lnTo>
                      <a:cubicBezTo>
                        <a:pt x="71" y="96"/>
                        <a:pt x="27" y="176"/>
                        <a:pt x="0" y="256"/>
                      </a:cubicBezTo>
                      <a:cubicBezTo>
                        <a:pt x="0" y="265"/>
                        <a:pt x="0" y="274"/>
                        <a:pt x="9" y="274"/>
                      </a:cubicBezTo>
                      <a:cubicBezTo>
                        <a:pt x="18" y="274"/>
                        <a:pt x="27" y="274"/>
                        <a:pt x="36" y="265"/>
                      </a:cubicBezTo>
                      <a:cubicBezTo>
                        <a:pt x="53" y="185"/>
                        <a:pt x="89" y="105"/>
                        <a:pt x="142" y="43"/>
                      </a:cubicBezTo>
                      <a:lnTo>
                        <a:pt x="151" y="34"/>
                      </a:lnTo>
                      <a:lnTo>
                        <a:pt x="178" y="34"/>
                      </a:lnTo>
                      <a:cubicBezTo>
                        <a:pt x="187" y="25"/>
                        <a:pt x="187" y="16"/>
                        <a:pt x="178" y="7"/>
                      </a:cubicBezTo>
                      <a:cubicBezTo>
                        <a:pt x="173" y="3"/>
                        <a:pt x="16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
                <p:cNvSpPr/>
                <p:nvPr/>
              </p:nvSpPr>
              <p:spPr>
                <a:xfrm>
                  <a:off x="5321525" y="1901725"/>
                  <a:ext cx="6250" cy="1525"/>
                </a:xfrm>
                <a:custGeom>
                  <a:avLst/>
                  <a:gdLst/>
                  <a:ahLst/>
                  <a:cxnLst/>
                  <a:rect l="l" t="t" r="r" b="b"/>
                  <a:pathLst>
                    <a:path w="250" h="61" extrusionOk="0">
                      <a:moveTo>
                        <a:pt x="49" y="1"/>
                      </a:moveTo>
                      <a:cubicBezTo>
                        <a:pt x="33" y="1"/>
                        <a:pt x="17" y="2"/>
                        <a:pt x="1" y="4"/>
                      </a:cubicBezTo>
                      <a:cubicBezTo>
                        <a:pt x="1" y="4"/>
                        <a:pt x="1" y="13"/>
                        <a:pt x="1" y="22"/>
                      </a:cubicBezTo>
                      <a:cubicBezTo>
                        <a:pt x="1" y="31"/>
                        <a:pt x="10" y="39"/>
                        <a:pt x="10" y="39"/>
                      </a:cubicBezTo>
                      <a:cubicBezTo>
                        <a:pt x="41" y="35"/>
                        <a:pt x="72" y="33"/>
                        <a:pt x="103" y="33"/>
                      </a:cubicBezTo>
                      <a:cubicBezTo>
                        <a:pt x="134" y="33"/>
                        <a:pt x="165" y="35"/>
                        <a:pt x="196" y="39"/>
                      </a:cubicBezTo>
                      <a:lnTo>
                        <a:pt x="205" y="39"/>
                      </a:lnTo>
                      <a:cubicBezTo>
                        <a:pt x="205" y="48"/>
                        <a:pt x="205" y="57"/>
                        <a:pt x="214" y="57"/>
                      </a:cubicBezTo>
                      <a:lnTo>
                        <a:pt x="223" y="57"/>
                      </a:lnTo>
                      <a:cubicBezTo>
                        <a:pt x="226" y="60"/>
                        <a:pt x="228" y="61"/>
                        <a:pt x="231" y="61"/>
                      </a:cubicBezTo>
                      <a:cubicBezTo>
                        <a:pt x="237" y="61"/>
                        <a:pt x="243" y="55"/>
                        <a:pt x="250" y="48"/>
                      </a:cubicBezTo>
                      <a:lnTo>
                        <a:pt x="250" y="39"/>
                      </a:lnTo>
                      <a:cubicBezTo>
                        <a:pt x="250" y="31"/>
                        <a:pt x="250" y="22"/>
                        <a:pt x="241" y="13"/>
                      </a:cubicBezTo>
                      <a:lnTo>
                        <a:pt x="232" y="13"/>
                      </a:lnTo>
                      <a:cubicBezTo>
                        <a:pt x="214" y="13"/>
                        <a:pt x="205" y="22"/>
                        <a:pt x="205" y="31"/>
                      </a:cubicBezTo>
                      <a:lnTo>
                        <a:pt x="196" y="31"/>
                      </a:lnTo>
                      <a:cubicBezTo>
                        <a:pt x="150" y="11"/>
                        <a:pt x="9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
                <p:cNvSpPr/>
                <p:nvPr/>
              </p:nvSpPr>
              <p:spPr>
                <a:xfrm>
                  <a:off x="5322200" y="1903925"/>
                  <a:ext cx="30225" cy="6575"/>
                </a:xfrm>
                <a:custGeom>
                  <a:avLst/>
                  <a:gdLst/>
                  <a:ahLst/>
                  <a:cxnLst/>
                  <a:rect l="l" t="t" r="r" b="b"/>
                  <a:pathLst>
                    <a:path w="1209" h="263" extrusionOk="0">
                      <a:moveTo>
                        <a:pt x="17" y="1"/>
                      </a:moveTo>
                      <a:cubicBezTo>
                        <a:pt x="12" y="1"/>
                        <a:pt x="10" y="2"/>
                        <a:pt x="10" y="5"/>
                      </a:cubicBezTo>
                      <a:cubicBezTo>
                        <a:pt x="1" y="14"/>
                        <a:pt x="27" y="31"/>
                        <a:pt x="54" y="49"/>
                      </a:cubicBezTo>
                      <a:lnTo>
                        <a:pt x="98" y="67"/>
                      </a:lnTo>
                      <a:cubicBezTo>
                        <a:pt x="125" y="76"/>
                        <a:pt x="169" y="94"/>
                        <a:pt x="223" y="111"/>
                      </a:cubicBezTo>
                      <a:cubicBezTo>
                        <a:pt x="347" y="147"/>
                        <a:pt x="480" y="182"/>
                        <a:pt x="613" y="200"/>
                      </a:cubicBezTo>
                      <a:cubicBezTo>
                        <a:pt x="738" y="227"/>
                        <a:pt x="871" y="245"/>
                        <a:pt x="1004" y="245"/>
                      </a:cubicBezTo>
                      <a:lnTo>
                        <a:pt x="1164" y="245"/>
                      </a:lnTo>
                      <a:cubicBezTo>
                        <a:pt x="1173" y="253"/>
                        <a:pt x="1173" y="262"/>
                        <a:pt x="1182" y="262"/>
                      </a:cubicBezTo>
                      <a:lnTo>
                        <a:pt x="1191" y="262"/>
                      </a:lnTo>
                      <a:cubicBezTo>
                        <a:pt x="1200" y="262"/>
                        <a:pt x="1209" y="253"/>
                        <a:pt x="1209" y="236"/>
                      </a:cubicBezTo>
                      <a:cubicBezTo>
                        <a:pt x="1209" y="218"/>
                        <a:pt x="1200" y="209"/>
                        <a:pt x="1191" y="209"/>
                      </a:cubicBezTo>
                      <a:lnTo>
                        <a:pt x="1182" y="209"/>
                      </a:lnTo>
                      <a:cubicBezTo>
                        <a:pt x="1173" y="209"/>
                        <a:pt x="1164" y="218"/>
                        <a:pt x="1164" y="218"/>
                      </a:cubicBezTo>
                      <a:lnTo>
                        <a:pt x="1004" y="218"/>
                      </a:lnTo>
                      <a:cubicBezTo>
                        <a:pt x="951" y="218"/>
                        <a:pt x="889" y="209"/>
                        <a:pt x="827" y="209"/>
                      </a:cubicBezTo>
                      <a:cubicBezTo>
                        <a:pt x="756" y="200"/>
                        <a:pt x="685" y="191"/>
                        <a:pt x="613" y="174"/>
                      </a:cubicBezTo>
                      <a:cubicBezTo>
                        <a:pt x="480" y="147"/>
                        <a:pt x="356" y="111"/>
                        <a:pt x="232" y="76"/>
                      </a:cubicBezTo>
                      <a:lnTo>
                        <a:pt x="107" y="23"/>
                      </a:lnTo>
                      <a:lnTo>
                        <a:pt x="63" y="5"/>
                      </a:lnTo>
                      <a:cubicBezTo>
                        <a:pt x="45" y="5"/>
                        <a:pt x="27"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
                <p:cNvSpPr/>
                <p:nvPr/>
              </p:nvSpPr>
              <p:spPr>
                <a:xfrm>
                  <a:off x="5317325" y="1904250"/>
                  <a:ext cx="6675" cy="27050"/>
                </a:xfrm>
                <a:custGeom>
                  <a:avLst/>
                  <a:gdLst/>
                  <a:ahLst/>
                  <a:cxnLst/>
                  <a:rect l="l" t="t" r="r" b="b"/>
                  <a:pathLst>
                    <a:path w="267" h="1082" extrusionOk="0">
                      <a:moveTo>
                        <a:pt x="27" y="1"/>
                      </a:moveTo>
                      <a:cubicBezTo>
                        <a:pt x="18" y="1"/>
                        <a:pt x="0" y="18"/>
                        <a:pt x="0" y="45"/>
                      </a:cubicBezTo>
                      <a:cubicBezTo>
                        <a:pt x="0" y="63"/>
                        <a:pt x="0" y="72"/>
                        <a:pt x="0" y="89"/>
                      </a:cubicBezTo>
                      <a:lnTo>
                        <a:pt x="0" y="143"/>
                      </a:lnTo>
                      <a:lnTo>
                        <a:pt x="0" y="214"/>
                      </a:lnTo>
                      <a:cubicBezTo>
                        <a:pt x="0" y="329"/>
                        <a:pt x="18" y="454"/>
                        <a:pt x="45" y="578"/>
                      </a:cubicBezTo>
                      <a:cubicBezTo>
                        <a:pt x="54" y="640"/>
                        <a:pt x="71" y="702"/>
                        <a:pt x="98" y="764"/>
                      </a:cubicBezTo>
                      <a:cubicBezTo>
                        <a:pt x="116" y="818"/>
                        <a:pt x="133" y="871"/>
                        <a:pt x="160" y="915"/>
                      </a:cubicBezTo>
                      <a:cubicBezTo>
                        <a:pt x="187" y="960"/>
                        <a:pt x="205" y="995"/>
                        <a:pt x="222" y="1022"/>
                      </a:cubicBezTo>
                      <a:lnTo>
                        <a:pt x="231" y="1049"/>
                      </a:lnTo>
                      <a:cubicBezTo>
                        <a:pt x="231" y="1049"/>
                        <a:pt x="231" y="1058"/>
                        <a:pt x="231" y="1066"/>
                      </a:cubicBezTo>
                      <a:lnTo>
                        <a:pt x="231" y="1075"/>
                      </a:lnTo>
                      <a:cubicBezTo>
                        <a:pt x="236" y="1080"/>
                        <a:pt x="240" y="1082"/>
                        <a:pt x="244" y="1082"/>
                      </a:cubicBezTo>
                      <a:cubicBezTo>
                        <a:pt x="249" y="1082"/>
                        <a:pt x="253" y="1080"/>
                        <a:pt x="258" y="1075"/>
                      </a:cubicBezTo>
                      <a:cubicBezTo>
                        <a:pt x="267" y="1075"/>
                        <a:pt x="267" y="1058"/>
                        <a:pt x="258" y="1049"/>
                      </a:cubicBezTo>
                      <a:cubicBezTo>
                        <a:pt x="258" y="1040"/>
                        <a:pt x="249" y="1040"/>
                        <a:pt x="240" y="1040"/>
                      </a:cubicBezTo>
                      <a:lnTo>
                        <a:pt x="231" y="1022"/>
                      </a:lnTo>
                      <a:cubicBezTo>
                        <a:pt x="213" y="987"/>
                        <a:pt x="196" y="951"/>
                        <a:pt x="178" y="907"/>
                      </a:cubicBezTo>
                      <a:cubicBezTo>
                        <a:pt x="151" y="862"/>
                        <a:pt x="133" y="809"/>
                        <a:pt x="116" y="756"/>
                      </a:cubicBezTo>
                      <a:cubicBezTo>
                        <a:pt x="89" y="693"/>
                        <a:pt x="71" y="631"/>
                        <a:pt x="62" y="569"/>
                      </a:cubicBezTo>
                      <a:cubicBezTo>
                        <a:pt x="36" y="454"/>
                        <a:pt x="27" y="329"/>
                        <a:pt x="36" y="214"/>
                      </a:cubicBezTo>
                      <a:lnTo>
                        <a:pt x="36" y="143"/>
                      </a:lnTo>
                      <a:lnTo>
                        <a:pt x="36" y="89"/>
                      </a:lnTo>
                      <a:cubicBezTo>
                        <a:pt x="36" y="81"/>
                        <a:pt x="36" y="63"/>
                        <a:pt x="36" y="45"/>
                      </a:cubicBezTo>
                      <a:cubicBezTo>
                        <a:pt x="45" y="2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7" name="Google Shape;7507;p13"/>
            <p:cNvGrpSpPr/>
            <p:nvPr/>
          </p:nvGrpSpPr>
          <p:grpSpPr>
            <a:xfrm rot="-430933" flipH="1">
              <a:off x="5047479" y="1990464"/>
              <a:ext cx="346879" cy="335897"/>
              <a:chOff x="5230050" y="2005675"/>
              <a:chExt cx="81300" cy="78750"/>
            </a:xfrm>
          </p:grpSpPr>
          <p:sp>
            <p:nvSpPr>
              <p:cNvPr id="7508" name="Google Shape;7508;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13"/>
            <p:cNvGrpSpPr/>
            <p:nvPr/>
          </p:nvGrpSpPr>
          <p:grpSpPr>
            <a:xfrm rot="3334867">
              <a:off x="4279313" y="2498374"/>
              <a:ext cx="237732" cy="230280"/>
              <a:chOff x="5230050" y="2005675"/>
              <a:chExt cx="81300" cy="78750"/>
            </a:xfrm>
          </p:grpSpPr>
          <p:sp>
            <p:nvSpPr>
              <p:cNvPr id="7541" name="Google Shape;7541;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13"/>
            <p:cNvGrpSpPr/>
            <p:nvPr/>
          </p:nvGrpSpPr>
          <p:grpSpPr>
            <a:xfrm>
              <a:off x="4145306" y="2642475"/>
              <a:ext cx="76763" cy="80731"/>
              <a:chOff x="5356225" y="1980000"/>
              <a:chExt cx="19325" cy="20325"/>
            </a:xfrm>
          </p:grpSpPr>
          <p:sp>
            <p:nvSpPr>
              <p:cNvPr id="7574" name="Google Shape;7574;p13"/>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13"/>
            <p:cNvGrpSpPr/>
            <p:nvPr/>
          </p:nvGrpSpPr>
          <p:grpSpPr>
            <a:xfrm>
              <a:off x="4223989" y="2714356"/>
              <a:ext cx="140819" cy="144141"/>
              <a:chOff x="5308025" y="1976325"/>
              <a:chExt cx="48650" cy="49800"/>
            </a:xfrm>
          </p:grpSpPr>
          <p:sp>
            <p:nvSpPr>
              <p:cNvPr id="7593" name="Google Shape;7593;p1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4" name="Google Shape;7594;p13"/>
              <p:cNvGrpSpPr/>
              <p:nvPr/>
            </p:nvGrpSpPr>
            <p:grpSpPr>
              <a:xfrm>
                <a:off x="5323575" y="1987850"/>
                <a:ext cx="22450" cy="29800"/>
                <a:chOff x="5323575" y="1987850"/>
                <a:chExt cx="22450" cy="29800"/>
              </a:xfrm>
            </p:grpSpPr>
            <p:sp>
              <p:nvSpPr>
                <p:cNvPr id="7595" name="Google Shape;7595;p1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13"/>
            <p:cNvGrpSpPr/>
            <p:nvPr/>
          </p:nvGrpSpPr>
          <p:grpSpPr>
            <a:xfrm rot="4438034">
              <a:off x="3629627" y="2937576"/>
              <a:ext cx="237715" cy="230268"/>
              <a:chOff x="5230050" y="2005675"/>
              <a:chExt cx="81300" cy="78750"/>
            </a:xfrm>
          </p:grpSpPr>
          <p:sp>
            <p:nvSpPr>
              <p:cNvPr id="7614" name="Google Shape;7614;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13"/>
            <p:cNvGrpSpPr/>
            <p:nvPr/>
          </p:nvGrpSpPr>
          <p:grpSpPr>
            <a:xfrm rot="1472593">
              <a:off x="2440448" y="2751834"/>
              <a:ext cx="372306" cy="360645"/>
              <a:chOff x="5230050" y="2005675"/>
              <a:chExt cx="81300" cy="78750"/>
            </a:xfrm>
          </p:grpSpPr>
          <p:sp>
            <p:nvSpPr>
              <p:cNvPr id="7647" name="Google Shape;7647;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13"/>
            <p:cNvGrpSpPr/>
            <p:nvPr/>
          </p:nvGrpSpPr>
          <p:grpSpPr>
            <a:xfrm>
              <a:off x="4668979" y="1751394"/>
              <a:ext cx="217968" cy="211006"/>
              <a:chOff x="5391475" y="1734625"/>
              <a:chExt cx="74425" cy="72050"/>
            </a:xfrm>
          </p:grpSpPr>
          <p:sp>
            <p:nvSpPr>
              <p:cNvPr id="7686" name="Google Shape;7686;p13"/>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7" name="Google Shape;7687;p13"/>
              <p:cNvGrpSpPr/>
              <p:nvPr/>
            </p:nvGrpSpPr>
            <p:grpSpPr>
              <a:xfrm>
                <a:off x="5411025" y="1752150"/>
                <a:ext cx="34875" cy="44150"/>
                <a:chOff x="5411025" y="1752150"/>
                <a:chExt cx="34875" cy="44150"/>
              </a:xfrm>
            </p:grpSpPr>
            <p:sp>
              <p:nvSpPr>
                <p:cNvPr id="7688" name="Google Shape;7688;p1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6" name="Google Shape;7706;p13"/>
            <p:cNvGrpSpPr/>
            <p:nvPr/>
          </p:nvGrpSpPr>
          <p:grpSpPr>
            <a:xfrm>
              <a:off x="4510651" y="2120678"/>
              <a:ext cx="140817" cy="144141"/>
              <a:chOff x="5308025" y="1976325"/>
              <a:chExt cx="48650" cy="49800"/>
            </a:xfrm>
          </p:grpSpPr>
          <p:sp>
            <p:nvSpPr>
              <p:cNvPr id="7707" name="Google Shape;7707;p13"/>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8" name="Google Shape;7708;p13"/>
              <p:cNvGrpSpPr/>
              <p:nvPr/>
            </p:nvGrpSpPr>
            <p:grpSpPr>
              <a:xfrm>
                <a:off x="5323575" y="1987850"/>
                <a:ext cx="22450" cy="29800"/>
                <a:chOff x="5323575" y="1987850"/>
                <a:chExt cx="22450" cy="29800"/>
              </a:xfrm>
            </p:grpSpPr>
            <p:sp>
              <p:nvSpPr>
                <p:cNvPr id="7709" name="Google Shape;7709;p13"/>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7" name="Google Shape;7727;p13"/>
            <p:cNvGrpSpPr/>
            <p:nvPr/>
          </p:nvGrpSpPr>
          <p:grpSpPr>
            <a:xfrm>
              <a:off x="1789993" y="2750362"/>
              <a:ext cx="76763" cy="80731"/>
              <a:chOff x="5356225" y="1980000"/>
              <a:chExt cx="19325" cy="20325"/>
            </a:xfrm>
          </p:grpSpPr>
          <p:sp>
            <p:nvSpPr>
              <p:cNvPr id="7728" name="Google Shape;7728;p13"/>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13"/>
            <p:cNvGrpSpPr/>
            <p:nvPr/>
          </p:nvGrpSpPr>
          <p:grpSpPr>
            <a:xfrm>
              <a:off x="2382382" y="1860704"/>
              <a:ext cx="319365" cy="309121"/>
              <a:chOff x="5025325" y="1948000"/>
              <a:chExt cx="80400" cy="77825"/>
            </a:xfrm>
          </p:grpSpPr>
          <p:sp>
            <p:nvSpPr>
              <p:cNvPr id="7747" name="Google Shape;7747;p13"/>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8" name="Google Shape;7748;p13"/>
              <p:cNvGrpSpPr/>
              <p:nvPr/>
            </p:nvGrpSpPr>
            <p:grpSpPr>
              <a:xfrm>
                <a:off x="5046425" y="1966700"/>
                <a:ext cx="37775" cy="47875"/>
                <a:chOff x="5046425" y="1966700"/>
                <a:chExt cx="37775" cy="47875"/>
              </a:xfrm>
            </p:grpSpPr>
            <p:sp>
              <p:nvSpPr>
                <p:cNvPr id="7749" name="Google Shape;7749;p13"/>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7" name="Google Shape;7767;p13"/>
            <p:cNvGrpSpPr/>
            <p:nvPr/>
          </p:nvGrpSpPr>
          <p:grpSpPr>
            <a:xfrm>
              <a:off x="658437" y="1362127"/>
              <a:ext cx="4619853" cy="2749464"/>
              <a:chOff x="658437" y="1362127"/>
              <a:chExt cx="4619853" cy="2749464"/>
            </a:xfrm>
          </p:grpSpPr>
          <p:sp>
            <p:nvSpPr>
              <p:cNvPr id="7768" name="Google Shape;7768;p13"/>
              <p:cNvSpPr/>
              <p:nvPr/>
            </p:nvSpPr>
            <p:spPr>
              <a:xfrm rot="-3872672" flipH="1">
                <a:off x="5068115" y="2111148"/>
                <a:ext cx="28174" cy="36349"/>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
              <p:cNvSpPr/>
              <p:nvPr/>
            </p:nvSpPr>
            <p:spPr>
              <a:xfrm rot="-3872672" flipH="1">
                <a:off x="5133538" y="2205346"/>
                <a:ext cx="31674" cy="20975"/>
              </a:xfrm>
              <a:custGeom>
                <a:avLst/>
                <a:gdLst/>
                <a:ahLst/>
                <a:cxnLst/>
                <a:rect l="l" t="t" r="r" b="b"/>
                <a:pathLst>
                  <a:path w="1267" h="839" extrusionOk="0">
                    <a:moveTo>
                      <a:pt x="827" y="0"/>
                    </a:moveTo>
                    <a:cubicBezTo>
                      <a:pt x="764" y="0"/>
                      <a:pt x="699" y="15"/>
                      <a:pt x="633" y="37"/>
                    </a:cubicBezTo>
                    <a:cubicBezTo>
                      <a:pt x="352" y="107"/>
                      <a:pt x="0" y="248"/>
                      <a:pt x="71" y="600"/>
                    </a:cubicBezTo>
                    <a:cubicBezTo>
                      <a:pt x="110" y="795"/>
                      <a:pt x="214" y="839"/>
                      <a:pt x="347" y="839"/>
                    </a:cubicBezTo>
                    <a:cubicBezTo>
                      <a:pt x="454" y="839"/>
                      <a:pt x="579" y="811"/>
                      <a:pt x="704" y="811"/>
                    </a:cubicBezTo>
                    <a:cubicBezTo>
                      <a:pt x="985" y="741"/>
                      <a:pt x="1267" y="670"/>
                      <a:pt x="1196" y="318"/>
                    </a:cubicBezTo>
                    <a:cubicBezTo>
                      <a:pt x="1099" y="75"/>
                      <a:pt x="968" y="0"/>
                      <a:pt x="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
              <p:cNvSpPr/>
              <p:nvPr/>
            </p:nvSpPr>
            <p:spPr>
              <a:xfrm rot="-3872672" flipH="1">
                <a:off x="5214321" y="2229066"/>
                <a:ext cx="63099" cy="41774"/>
              </a:xfrm>
              <a:custGeom>
                <a:avLst/>
                <a:gdLst/>
                <a:ahLst/>
                <a:cxnLst/>
                <a:rect l="l" t="t" r="r" b="b"/>
                <a:pathLst>
                  <a:path w="2524" h="1671" extrusionOk="0">
                    <a:moveTo>
                      <a:pt x="733" y="1"/>
                    </a:moveTo>
                    <a:cubicBezTo>
                      <a:pt x="563" y="1"/>
                      <a:pt x="400" y="92"/>
                      <a:pt x="281" y="250"/>
                    </a:cubicBezTo>
                    <a:cubicBezTo>
                      <a:pt x="70" y="461"/>
                      <a:pt x="0" y="883"/>
                      <a:pt x="211" y="1165"/>
                    </a:cubicBezTo>
                    <a:cubicBezTo>
                      <a:pt x="395" y="1471"/>
                      <a:pt x="739" y="1671"/>
                      <a:pt x="1103" y="1671"/>
                    </a:cubicBezTo>
                    <a:cubicBezTo>
                      <a:pt x="1157" y="1671"/>
                      <a:pt x="1212" y="1666"/>
                      <a:pt x="1266" y="1657"/>
                    </a:cubicBezTo>
                    <a:cubicBezTo>
                      <a:pt x="1829" y="1657"/>
                      <a:pt x="2322" y="1305"/>
                      <a:pt x="2462" y="743"/>
                    </a:cubicBezTo>
                    <a:cubicBezTo>
                      <a:pt x="2524" y="436"/>
                      <a:pt x="2318" y="237"/>
                      <a:pt x="2078" y="237"/>
                    </a:cubicBezTo>
                    <a:cubicBezTo>
                      <a:pt x="2043" y="237"/>
                      <a:pt x="2006" y="241"/>
                      <a:pt x="1970" y="250"/>
                    </a:cubicBezTo>
                    <a:cubicBezTo>
                      <a:pt x="1816" y="289"/>
                      <a:pt x="1662" y="348"/>
                      <a:pt x="1508" y="348"/>
                    </a:cubicBezTo>
                    <a:cubicBezTo>
                      <a:pt x="1381" y="348"/>
                      <a:pt x="1253" y="307"/>
                      <a:pt x="1126" y="180"/>
                    </a:cubicBezTo>
                    <a:cubicBezTo>
                      <a:pt x="1002" y="56"/>
                      <a:pt x="86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
              <p:cNvSpPr/>
              <p:nvPr/>
            </p:nvSpPr>
            <p:spPr>
              <a:xfrm rot="-3872672" flipH="1">
                <a:off x="5106010" y="2323478"/>
                <a:ext cx="54549" cy="36199"/>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
              <p:cNvSpPr/>
              <p:nvPr/>
            </p:nvSpPr>
            <p:spPr>
              <a:xfrm rot="-3872672" flipH="1">
                <a:off x="5214420" y="2322146"/>
                <a:ext cx="58049" cy="38574"/>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
              <p:cNvSpPr/>
              <p:nvPr/>
            </p:nvSpPr>
            <p:spPr>
              <a:xfrm rot="-3872672" flipH="1">
                <a:off x="5157678" y="2135961"/>
                <a:ext cx="47499" cy="28599"/>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
              <p:cNvSpPr/>
              <p:nvPr/>
            </p:nvSpPr>
            <p:spPr>
              <a:xfrm rot="-6011034" flipH="1">
                <a:off x="2034416" y="3445940"/>
                <a:ext cx="138969" cy="117570"/>
              </a:xfrm>
              <a:custGeom>
                <a:avLst/>
                <a:gdLst/>
                <a:ahLst/>
                <a:cxnLst/>
                <a:rect l="l" t="t" r="r" b="b"/>
                <a:pathLst>
                  <a:path w="5559" h="4703" extrusionOk="0">
                    <a:moveTo>
                      <a:pt x="975" y="1"/>
                    </a:moveTo>
                    <a:cubicBezTo>
                      <a:pt x="827" y="1"/>
                      <a:pt x="695" y="99"/>
                      <a:pt x="564" y="143"/>
                    </a:cubicBezTo>
                    <a:cubicBezTo>
                      <a:pt x="71" y="284"/>
                      <a:pt x="1" y="565"/>
                      <a:pt x="353" y="917"/>
                    </a:cubicBezTo>
                    <a:cubicBezTo>
                      <a:pt x="679" y="1309"/>
                      <a:pt x="945" y="1337"/>
                      <a:pt x="1094" y="1621"/>
                    </a:cubicBezTo>
                    <a:lnTo>
                      <a:pt x="1094" y="1621"/>
                    </a:lnTo>
                    <a:cubicBezTo>
                      <a:pt x="1082" y="1621"/>
                      <a:pt x="1069" y="1620"/>
                      <a:pt x="1056" y="1620"/>
                    </a:cubicBezTo>
                    <a:lnTo>
                      <a:pt x="1127" y="1691"/>
                    </a:lnTo>
                    <a:cubicBezTo>
                      <a:pt x="1117" y="1666"/>
                      <a:pt x="1106" y="1642"/>
                      <a:pt x="1094" y="1621"/>
                    </a:cubicBezTo>
                    <a:lnTo>
                      <a:pt x="1094" y="1621"/>
                    </a:lnTo>
                    <a:cubicBezTo>
                      <a:pt x="1712" y="1632"/>
                      <a:pt x="2259" y="1912"/>
                      <a:pt x="2604" y="2394"/>
                    </a:cubicBezTo>
                    <a:cubicBezTo>
                      <a:pt x="2815" y="2746"/>
                      <a:pt x="2885" y="3238"/>
                      <a:pt x="2745" y="3660"/>
                    </a:cubicBezTo>
                    <a:cubicBezTo>
                      <a:pt x="2604" y="3942"/>
                      <a:pt x="2533" y="4223"/>
                      <a:pt x="2815" y="4505"/>
                    </a:cubicBezTo>
                    <a:cubicBezTo>
                      <a:pt x="2978" y="4627"/>
                      <a:pt x="3166" y="4702"/>
                      <a:pt x="3349" y="4702"/>
                    </a:cubicBezTo>
                    <a:cubicBezTo>
                      <a:pt x="3481" y="4702"/>
                      <a:pt x="3612" y="4663"/>
                      <a:pt x="3729" y="4575"/>
                    </a:cubicBezTo>
                    <a:cubicBezTo>
                      <a:pt x="4222" y="4434"/>
                      <a:pt x="4714" y="4223"/>
                      <a:pt x="4785" y="3590"/>
                    </a:cubicBezTo>
                    <a:cubicBezTo>
                      <a:pt x="4785" y="3449"/>
                      <a:pt x="4855" y="3379"/>
                      <a:pt x="4996" y="3309"/>
                    </a:cubicBezTo>
                    <a:cubicBezTo>
                      <a:pt x="5558" y="2605"/>
                      <a:pt x="5558" y="2324"/>
                      <a:pt x="4996" y="1691"/>
                    </a:cubicBezTo>
                    <a:cubicBezTo>
                      <a:pt x="4574" y="1269"/>
                      <a:pt x="4081" y="1058"/>
                      <a:pt x="3870" y="425"/>
                    </a:cubicBezTo>
                    <a:cubicBezTo>
                      <a:pt x="3870" y="213"/>
                      <a:pt x="3518" y="213"/>
                      <a:pt x="3307" y="213"/>
                    </a:cubicBezTo>
                    <a:cubicBezTo>
                      <a:pt x="3026" y="213"/>
                      <a:pt x="2533" y="213"/>
                      <a:pt x="2182" y="284"/>
                    </a:cubicBezTo>
                    <a:cubicBezTo>
                      <a:pt x="2006" y="284"/>
                      <a:pt x="1848" y="319"/>
                      <a:pt x="1698" y="319"/>
                    </a:cubicBezTo>
                    <a:cubicBezTo>
                      <a:pt x="1549" y="319"/>
                      <a:pt x="1408" y="284"/>
                      <a:pt x="1267" y="143"/>
                    </a:cubicBezTo>
                    <a:cubicBezTo>
                      <a:pt x="1161" y="37"/>
                      <a:pt x="1065" y="1"/>
                      <a:pt x="9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
              <p:cNvSpPr/>
              <p:nvPr/>
            </p:nvSpPr>
            <p:spPr>
              <a:xfrm rot="-6011034" flipH="1">
                <a:off x="4238076" y="1719688"/>
                <a:ext cx="98495" cy="169267"/>
              </a:xfrm>
              <a:custGeom>
                <a:avLst/>
                <a:gdLst/>
                <a:ahLst/>
                <a:cxnLst/>
                <a:rect l="l" t="t" r="r" b="b"/>
                <a:pathLst>
                  <a:path w="3940" h="6771" extrusionOk="0">
                    <a:moveTo>
                      <a:pt x="3270" y="0"/>
                    </a:moveTo>
                    <a:cubicBezTo>
                      <a:pt x="3043" y="0"/>
                      <a:pt x="2876" y="191"/>
                      <a:pt x="2814" y="436"/>
                    </a:cubicBezTo>
                    <a:cubicBezTo>
                      <a:pt x="2744" y="647"/>
                      <a:pt x="2674" y="928"/>
                      <a:pt x="2674" y="1069"/>
                    </a:cubicBezTo>
                    <a:cubicBezTo>
                      <a:pt x="2650" y="1139"/>
                      <a:pt x="2611" y="1163"/>
                      <a:pt x="2564" y="1163"/>
                    </a:cubicBezTo>
                    <a:cubicBezTo>
                      <a:pt x="2470" y="1163"/>
                      <a:pt x="2345" y="1069"/>
                      <a:pt x="2252" y="1069"/>
                    </a:cubicBezTo>
                    <a:cubicBezTo>
                      <a:pt x="2193" y="1063"/>
                      <a:pt x="2137" y="1060"/>
                      <a:pt x="2083" y="1060"/>
                    </a:cubicBezTo>
                    <a:cubicBezTo>
                      <a:pt x="1504" y="1060"/>
                      <a:pt x="1284" y="1409"/>
                      <a:pt x="1478" y="2054"/>
                    </a:cubicBezTo>
                    <a:cubicBezTo>
                      <a:pt x="1548" y="2194"/>
                      <a:pt x="1689" y="2335"/>
                      <a:pt x="1689" y="2476"/>
                    </a:cubicBezTo>
                    <a:cubicBezTo>
                      <a:pt x="1970" y="3039"/>
                      <a:pt x="1830" y="3250"/>
                      <a:pt x="1196" y="3250"/>
                    </a:cubicBezTo>
                    <a:cubicBezTo>
                      <a:pt x="493" y="3250"/>
                      <a:pt x="282" y="3601"/>
                      <a:pt x="563" y="4164"/>
                    </a:cubicBezTo>
                    <a:cubicBezTo>
                      <a:pt x="915" y="4657"/>
                      <a:pt x="774" y="4938"/>
                      <a:pt x="493" y="5360"/>
                    </a:cubicBezTo>
                    <a:cubicBezTo>
                      <a:pt x="212" y="5782"/>
                      <a:pt x="1" y="6063"/>
                      <a:pt x="352" y="6486"/>
                    </a:cubicBezTo>
                    <a:cubicBezTo>
                      <a:pt x="550" y="6684"/>
                      <a:pt x="816" y="6770"/>
                      <a:pt x="1085" y="6770"/>
                    </a:cubicBezTo>
                    <a:cubicBezTo>
                      <a:pt x="1294" y="6770"/>
                      <a:pt x="1505" y="6718"/>
                      <a:pt x="1689" y="6626"/>
                    </a:cubicBezTo>
                    <a:cubicBezTo>
                      <a:pt x="2041" y="6486"/>
                      <a:pt x="2322" y="6204"/>
                      <a:pt x="2533" y="5852"/>
                    </a:cubicBezTo>
                    <a:cubicBezTo>
                      <a:pt x="2814" y="5501"/>
                      <a:pt x="2744" y="4938"/>
                      <a:pt x="2392" y="4727"/>
                    </a:cubicBezTo>
                    <a:cubicBezTo>
                      <a:pt x="2111" y="4446"/>
                      <a:pt x="2041" y="4234"/>
                      <a:pt x="2392" y="3953"/>
                    </a:cubicBezTo>
                    <a:cubicBezTo>
                      <a:pt x="2674" y="3672"/>
                      <a:pt x="2885" y="3531"/>
                      <a:pt x="2814" y="3179"/>
                    </a:cubicBezTo>
                    <a:cubicBezTo>
                      <a:pt x="2463" y="2405"/>
                      <a:pt x="2955" y="1491"/>
                      <a:pt x="3870" y="1421"/>
                    </a:cubicBezTo>
                    <a:lnTo>
                      <a:pt x="3870" y="1491"/>
                    </a:lnTo>
                    <a:cubicBezTo>
                      <a:pt x="3870" y="1210"/>
                      <a:pt x="3940" y="928"/>
                      <a:pt x="3870" y="647"/>
                    </a:cubicBezTo>
                    <a:cubicBezTo>
                      <a:pt x="3870" y="295"/>
                      <a:pt x="3729" y="14"/>
                      <a:pt x="3377" y="14"/>
                    </a:cubicBezTo>
                    <a:cubicBezTo>
                      <a:pt x="3340" y="4"/>
                      <a:pt x="3304" y="0"/>
                      <a:pt x="3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
              <p:cNvSpPr/>
              <p:nvPr/>
            </p:nvSpPr>
            <p:spPr>
              <a:xfrm rot="-6011034" flipH="1">
                <a:off x="3053311" y="1397782"/>
                <a:ext cx="116095" cy="84771"/>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
              <p:cNvSpPr/>
              <p:nvPr/>
            </p:nvSpPr>
            <p:spPr>
              <a:xfrm rot="-6011034" flipH="1">
                <a:off x="4264560" y="1816618"/>
                <a:ext cx="82696" cy="109895"/>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
              <p:cNvSpPr/>
              <p:nvPr/>
            </p:nvSpPr>
            <p:spPr>
              <a:xfrm rot="-6011034" flipH="1">
                <a:off x="2957527" y="3026192"/>
                <a:ext cx="61572" cy="106745"/>
              </a:xfrm>
              <a:custGeom>
                <a:avLst/>
                <a:gdLst/>
                <a:ahLst/>
                <a:cxnLst/>
                <a:rect l="l" t="t" r="r" b="b"/>
                <a:pathLst>
                  <a:path w="2463" h="4270" extrusionOk="0">
                    <a:moveTo>
                      <a:pt x="985" y="1"/>
                    </a:moveTo>
                    <a:cubicBezTo>
                      <a:pt x="774" y="1"/>
                      <a:pt x="563" y="141"/>
                      <a:pt x="493" y="423"/>
                    </a:cubicBezTo>
                    <a:cubicBezTo>
                      <a:pt x="352" y="1056"/>
                      <a:pt x="141" y="1689"/>
                      <a:pt x="0" y="2392"/>
                    </a:cubicBezTo>
                    <a:cubicBezTo>
                      <a:pt x="0" y="2463"/>
                      <a:pt x="0" y="2603"/>
                      <a:pt x="71" y="2603"/>
                    </a:cubicBezTo>
                    <a:cubicBezTo>
                      <a:pt x="634" y="2955"/>
                      <a:pt x="774" y="3518"/>
                      <a:pt x="1056" y="3940"/>
                    </a:cubicBezTo>
                    <a:cubicBezTo>
                      <a:pt x="1188" y="4160"/>
                      <a:pt x="1402" y="4270"/>
                      <a:pt x="1630" y="4270"/>
                    </a:cubicBezTo>
                    <a:cubicBezTo>
                      <a:pt x="1767" y="4270"/>
                      <a:pt x="1909" y="4230"/>
                      <a:pt x="2040" y="4151"/>
                    </a:cubicBezTo>
                    <a:cubicBezTo>
                      <a:pt x="2322" y="4010"/>
                      <a:pt x="2463" y="3588"/>
                      <a:pt x="2392" y="3237"/>
                    </a:cubicBezTo>
                    <a:cubicBezTo>
                      <a:pt x="2322" y="2955"/>
                      <a:pt x="2111" y="2674"/>
                      <a:pt x="1829" y="2463"/>
                    </a:cubicBezTo>
                    <a:cubicBezTo>
                      <a:pt x="1689" y="2322"/>
                      <a:pt x="1548" y="2181"/>
                      <a:pt x="1478" y="2041"/>
                    </a:cubicBezTo>
                    <a:cubicBezTo>
                      <a:pt x="1478" y="1830"/>
                      <a:pt x="1548" y="1619"/>
                      <a:pt x="1618" y="1408"/>
                    </a:cubicBezTo>
                    <a:cubicBezTo>
                      <a:pt x="1618" y="1126"/>
                      <a:pt x="1618" y="774"/>
                      <a:pt x="1478" y="423"/>
                    </a:cubicBezTo>
                    <a:cubicBezTo>
                      <a:pt x="1407" y="212"/>
                      <a:pt x="1267" y="1"/>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
              <p:cNvSpPr/>
              <p:nvPr/>
            </p:nvSpPr>
            <p:spPr>
              <a:xfrm rot="-6011034" flipH="1">
                <a:off x="2967245" y="1872164"/>
                <a:ext cx="87946" cy="82046"/>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
              <p:cNvSpPr/>
              <p:nvPr/>
            </p:nvSpPr>
            <p:spPr>
              <a:xfrm rot="-6011034" flipH="1">
                <a:off x="2285688" y="3780920"/>
                <a:ext cx="94996" cy="45298"/>
              </a:xfrm>
              <a:custGeom>
                <a:avLst/>
                <a:gdLst/>
                <a:ahLst/>
                <a:cxnLst/>
                <a:rect l="l" t="t" r="r" b="b"/>
                <a:pathLst>
                  <a:path w="3800" h="1812" extrusionOk="0">
                    <a:moveTo>
                      <a:pt x="1091" y="0"/>
                    </a:moveTo>
                    <a:cubicBezTo>
                      <a:pt x="985" y="0"/>
                      <a:pt x="880" y="18"/>
                      <a:pt x="774" y="53"/>
                    </a:cubicBezTo>
                    <a:cubicBezTo>
                      <a:pt x="352" y="123"/>
                      <a:pt x="0" y="264"/>
                      <a:pt x="0" y="756"/>
                    </a:cubicBezTo>
                    <a:cubicBezTo>
                      <a:pt x="0" y="1187"/>
                      <a:pt x="324" y="1403"/>
                      <a:pt x="687" y="1403"/>
                    </a:cubicBezTo>
                    <a:cubicBezTo>
                      <a:pt x="739" y="1403"/>
                      <a:pt x="792" y="1398"/>
                      <a:pt x="845" y="1390"/>
                    </a:cubicBezTo>
                    <a:cubicBezTo>
                      <a:pt x="1267" y="1390"/>
                      <a:pt x="1618" y="1460"/>
                      <a:pt x="1900" y="1671"/>
                    </a:cubicBezTo>
                    <a:cubicBezTo>
                      <a:pt x="2251" y="1812"/>
                      <a:pt x="2603" y="1812"/>
                      <a:pt x="2885" y="1812"/>
                    </a:cubicBezTo>
                    <a:cubicBezTo>
                      <a:pt x="3447" y="1671"/>
                      <a:pt x="3799" y="1249"/>
                      <a:pt x="3729" y="827"/>
                    </a:cubicBezTo>
                    <a:cubicBezTo>
                      <a:pt x="3666" y="448"/>
                      <a:pt x="3320" y="183"/>
                      <a:pt x="2945" y="183"/>
                    </a:cubicBezTo>
                    <a:cubicBezTo>
                      <a:pt x="2901" y="183"/>
                      <a:pt x="2858" y="186"/>
                      <a:pt x="2814" y="194"/>
                    </a:cubicBezTo>
                    <a:cubicBezTo>
                      <a:pt x="2640" y="243"/>
                      <a:pt x="2465" y="267"/>
                      <a:pt x="2294" y="267"/>
                    </a:cubicBezTo>
                    <a:cubicBezTo>
                      <a:pt x="1982" y="267"/>
                      <a:pt x="1680" y="189"/>
                      <a:pt x="1407" y="53"/>
                    </a:cubicBezTo>
                    <a:cubicBezTo>
                      <a:pt x="1302" y="18"/>
                      <a:pt x="1196" y="0"/>
                      <a:pt x="10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
              <p:cNvSpPr/>
              <p:nvPr/>
            </p:nvSpPr>
            <p:spPr>
              <a:xfrm rot="-6011034" flipH="1">
                <a:off x="2712394" y="1772731"/>
                <a:ext cx="77396" cy="47973"/>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
              <p:cNvSpPr/>
              <p:nvPr/>
            </p:nvSpPr>
            <p:spPr>
              <a:xfrm rot="-6011034" flipH="1">
                <a:off x="2688050" y="3188467"/>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
              <p:cNvSpPr/>
              <p:nvPr/>
            </p:nvSpPr>
            <p:spPr>
              <a:xfrm rot="-6011034" flipH="1">
                <a:off x="2973211" y="1593368"/>
                <a:ext cx="72122" cy="66847"/>
              </a:xfrm>
              <a:custGeom>
                <a:avLst/>
                <a:gdLst/>
                <a:ahLst/>
                <a:cxnLst/>
                <a:rect l="l" t="t" r="r" b="b"/>
                <a:pathLst>
                  <a:path w="2885" h="2674" extrusionOk="0">
                    <a:moveTo>
                      <a:pt x="1829" y="1"/>
                    </a:moveTo>
                    <a:cubicBezTo>
                      <a:pt x="1548" y="71"/>
                      <a:pt x="1337" y="282"/>
                      <a:pt x="1337" y="563"/>
                    </a:cubicBezTo>
                    <a:lnTo>
                      <a:pt x="1337" y="1056"/>
                    </a:lnTo>
                    <a:cubicBezTo>
                      <a:pt x="1266" y="1478"/>
                      <a:pt x="1126" y="1759"/>
                      <a:pt x="703" y="1830"/>
                    </a:cubicBezTo>
                    <a:cubicBezTo>
                      <a:pt x="563" y="1830"/>
                      <a:pt x="422" y="1830"/>
                      <a:pt x="281" y="1900"/>
                    </a:cubicBezTo>
                    <a:cubicBezTo>
                      <a:pt x="141" y="1970"/>
                      <a:pt x="0" y="2111"/>
                      <a:pt x="0" y="2322"/>
                    </a:cubicBezTo>
                    <a:cubicBezTo>
                      <a:pt x="0" y="2463"/>
                      <a:pt x="211" y="2674"/>
                      <a:pt x="422" y="2674"/>
                    </a:cubicBezTo>
                    <a:cubicBezTo>
                      <a:pt x="774" y="2674"/>
                      <a:pt x="1126" y="2603"/>
                      <a:pt x="1477" y="2463"/>
                    </a:cubicBezTo>
                    <a:cubicBezTo>
                      <a:pt x="1548" y="2252"/>
                      <a:pt x="1829" y="2322"/>
                      <a:pt x="2040" y="2181"/>
                    </a:cubicBezTo>
                    <a:cubicBezTo>
                      <a:pt x="2673" y="1830"/>
                      <a:pt x="2884" y="1056"/>
                      <a:pt x="2532" y="423"/>
                    </a:cubicBezTo>
                    <a:cubicBezTo>
                      <a:pt x="2462" y="141"/>
                      <a:pt x="2110" y="1"/>
                      <a:pt x="1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
              <p:cNvSpPr/>
              <p:nvPr/>
            </p:nvSpPr>
            <p:spPr>
              <a:xfrm rot="-6011034" flipH="1">
                <a:off x="2625054" y="2640379"/>
                <a:ext cx="70372" cy="61597"/>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
              <p:cNvSpPr/>
              <p:nvPr/>
            </p:nvSpPr>
            <p:spPr>
              <a:xfrm rot="-6011034" flipH="1">
                <a:off x="1960914" y="3623519"/>
                <a:ext cx="69897" cy="64722"/>
              </a:xfrm>
              <a:custGeom>
                <a:avLst/>
                <a:gdLst/>
                <a:ahLst/>
                <a:cxnLst/>
                <a:rect l="l" t="t" r="r" b="b"/>
                <a:pathLst>
                  <a:path w="2796" h="2589" extrusionOk="0">
                    <a:moveTo>
                      <a:pt x="2337" y="1"/>
                    </a:moveTo>
                    <a:cubicBezTo>
                      <a:pt x="2279" y="1"/>
                      <a:pt x="2221" y="18"/>
                      <a:pt x="2163" y="47"/>
                    </a:cubicBezTo>
                    <a:cubicBezTo>
                      <a:pt x="1178" y="328"/>
                      <a:pt x="685" y="1172"/>
                      <a:pt x="193" y="1946"/>
                    </a:cubicBezTo>
                    <a:cubicBezTo>
                      <a:pt x="0" y="2267"/>
                      <a:pt x="394" y="2588"/>
                      <a:pt x="892" y="2588"/>
                    </a:cubicBezTo>
                    <a:cubicBezTo>
                      <a:pt x="940" y="2588"/>
                      <a:pt x="988" y="2586"/>
                      <a:pt x="1037" y="2579"/>
                    </a:cubicBezTo>
                    <a:cubicBezTo>
                      <a:pt x="1389" y="2439"/>
                      <a:pt x="1741" y="2228"/>
                      <a:pt x="1881" y="1946"/>
                    </a:cubicBezTo>
                    <a:cubicBezTo>
                      <a:pt x="2163" y="1524"/>
                      <a:pt x="2444" y="1032"/>
                      <a:pt x="2655" y="680"/>
                    </a:cubicBezTo>
                    <a:cubicBezTo>
                      <a:pt x="2796" y="469"/>
                      <a:pt x="2725" y="258"/>
                      <a:pt x="2585" y="117"/>
                    </a:cubicBezTo>
                    <a:cubicBezTo>
                      <a:pt x="2502" y="35"/>
                      <a:pt x="2420" y="1"/>
                      <a:pt x="2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
              <p:cNvSpPr/>
              <p:nvPr/>
            </p:nvSpPr>
            <p:spPr>
              <a:xfrm rot="-6011034" flipH="1">
                <a:off x="1575619" y="2779866"/>
                <a:ext cx="77396" cy="46098"/>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
              <p:cNvSpPr/>
              <p:nvPr/>
            </p:nvSpPr>
            <p:spPr>
              <a:xfrm rot="-6011034" flipH="1">
                <a:off x="2406950" y="2233989"/>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
              <p:cNvSpPr/>
              <p:nvPr/>
            </p:nvSpPr>
            <p:spPr>
              <a:xfrm rot="-6011034" flipH="1">
                <a:off x="2852027" y="2307108"/>
                <a:ext cx="61597"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
              <p:cNvSpPr/>
              <p:nvPr/>
            </p:nvSpPr>
            <p:spPr>
              <a:xfrm rot="-6011034" flipH="1">
                <a:off x="4499069" y="1985124"/>
                <a:ext cx="65097"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
              <p:cNvSpPr/>
              <p:nvPr/>
            </p:nvSpPr>
            <p:spPr>
              <a:xfrm rot="-6011034" flipH="1">
                <a:off x="2892331" y="1827871"/>
                <a:ext cx="54547" cy="62372"/>
              </a:xfrm>
              <a:custGeom>
                <a:avLst/>
                <a:gdLst/>
                <a:ahLst/>
                <a:cxnLst/>
                <a:rect l="l" t="t" r="r" b="b"/>
                <a:pathLst>
                  <a:path w="2182" h="2495" extrusionOk="0">
                    <a:moveTo>
                      <a:pt x="1478" y="1"/>
                    </a:moveTo>
                    <a:cubicBezTo>
                      <a:pt x="1320" y="1"/>
                      <a:pt x="1161" y="54"/>
                      <a:pt x="1056" y="159"/>
                    </a:cubicBezTo>
                    <a:cubicBezTo>
                      <a:pt x="634" y="581"/>
                      <a:pt x="352" y="1003"/>
                      <a:pt x="71" y="1496"/>
                    </a:cubicBezTo>
                    <a:cubicBezTo>
                      <a:pt x="1" y="1637"/>
                      <a:pt x="1" y="1777"/>
                      <a:pt x="1" y="1918"/>
                    </a:cubicBezTo>
                    <a:cubicBezTo>
                      <a:pt x="71" y="2270"/>
                      <a:pt x="212" y="2481"/>
                      <a:pt x="493" y="2481"/>
                    </a:cubicBezTo>
                    <a:cubicBezTo>
                      <a:pt x="530" y="2490"/>
                      <a:pt x="567" y="2494"/>
                      <a:pt x="604" y="2494"/>
                    </a:cubicBezTo>
                    <a:cubicBezTo>
                      <a:pt x="846" y="2494"/>
                      <a:pt x="1074" y="2303"/>
                      <a:pt x="1197" y="2059"/>
                    </a:cubicBezTo>
                    <a:cubicBezTo>
                      <a:pt x="1267" y="1637"/>
                      <a:pt x="1548" y="1285"/>
                      <a:pt x="1900" y="1003"/>
                    </a:cubicBezTo>
                    <a:cubicBezTo>
                      <a:pt x="2182" y="792"/>
                      <a:pt x="2182" y="370"/>
                      <a:pt x="1900" y="159"/>
                    </a:cubicBezTo>
                    <a:cubicBezTo>
                      <a:pt x="1795" y="54"/>
                      <a:pt x="1636"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
              <p:cNvSpPr/>
              <p:nvPr/>
            </p:nvSpPr>
            <p:spPr>
              <a:xfrm rot="-6011034" flipH="1">
                <a:off x="1451936" y="2351361"/>
                <a:ext cx="80921" cy="33498"/>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
              <p:cNvSpPr/>
              <p:nvPr/>
            </p:nvSpPr>
            <p:spPr>
              <a:xfrm rot="-6011034" flipH="1">
                <a:off x="1763491" y="3027198"/>
                <a:ext cx="56622" cy="43973"/>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
              <p:cNvSpPr/>
              <p:nvPr/>
            </p:nvSpPr>
            <p:spPr>
              <a:xfrm rot="-6011034" flipH="1">
                <a:off x="1580357" y="2933012"/>
                <a:ext cx="52798" cy="49823"/>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
              <p:cNvSpPr/>
              <p:nvPr/>
            </p:nvSpPr>
            <p:spPr>
              <a:xfrm rot="-6011034" flipH="1">
                <a:off x="2579021" y="2566399"/>
                <a:ext cx="58047" cy="44298"/>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
              <p:cNvSpPr/>
              <p:nvPr/>
            </p:nvSpPr>
            <p:spPr>
              <a:xfrm rot="-6011034" flipH="1">
                <a:off x="1217310" y="3689496"/>
                <a:ext cx="36948" cy="59972"/>
              </a:xfrm>
              <a:custGeom>
                <a:avLst/>
                <a:gdLst/>
                <a:ahLst/>
                <a:cxnLst/>
                <a:rect l="l" t="t" r="r" b="b"/>
                <a:pathLst>
                  <a:path w="1478" h="2399" extrusionOk="0">
                    <a:moveTo>
                      <a:pt x="540" y="0"/>
                    </a:moveTo>
                    <a:cubicBezTo>
                      <a:pt x="470" y="0"/>
                      <a:pt x="406" y="23"/>
                      <a:pt x="352" y="77"/>
                    </a:cubicBezTo>
                    <a:cubicBezTo>
                      <a:pt x="141" y="77"/>
                      <a:pt x="0" y="288"/>
                      <a:pt x="71" y="499"/>
                    </a:cubicBezTo>
                    <a:cubicBezTo>
                      <a:pt x="71" y="781"/>
                      <a:pt x="141" y="1132"/>
                      <a:pt x="211" y="1414"/>
                    </a:cubicBezTo>
                    <a:cubicBezTo>
                      <a:pt x="211" y="1625"/>
                      <a:pt x="282" y="1765"/>
                      <a:pt x="352" y="1976"/>
                    </a:cubicBezTo>
                    <a:cubicBezTo>
                      <a:pt x="352" y="2188"/>
                      <a:pt x="493" y="2399"/>
                      <a:pt x="704" y="2399"/>
                    </a:cubicBezTo>
                    <a:cubicBezTo>
                      <a:pt x="915" y="2399"/>
                      <a:pt x="1126" y="2258"/>
                      <a:pt x="1196" y="2047"/>
                    </a:cubicBezTo>
                    <a:cubicBezTo>
                      <a:pt x="1478" y="1414"/>
                      <a:pt x="1337" y="640"/>
                      <a:pt x="915" y="147"/>
                    </a:cubicBezTo>
                    <a:cubicBezTo>
                      <a:pt x="784" y="61"/>
                      <a:pt x="654"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
              <p:cNvSpPr/>
              <p:nvPr/>
            </p:nvSpPr>
            <p:spPr>
              <a:xfrm rot="-6011034" flipH="1">
                <a:off x="4458135" y="1852231"/>
                <a:ext cx="52773" cy="40648"/>
              </a:xfrm>
              <a:custGeom>
                <a:avLst/>
                <a:gdLst/>
                <a:ahLst/>
                <a:cxnLst/>
                <a:rect l="l" t="t" r="r" b="b"/>
                <a:pathLst>
                  <a:path w="2111" h="1626" extrusionOk="0">
                    <a:moveTo>
                      <a:pt x="1461" y="1"/>
                    </a:moveTo>
                    <a:cubicBezTo>
                      <a:pt x="1368" y="1"/>
                      <a:pt x="1277" y="24"/>
                      <a:pt x="1196" y="78"/>
                    </a:cubicBezTo>
                    <a:cubicBezTo>
                      <a:pt x="985" y="218"/>
                      <a:pt x="704" y="429"/>
                      <a:pt x="422" y="570"/>
                    </a:cubicBezTo>
                    <a:cubicBezTo>
                      <a:pt x="211" y="711"/>
                      <a:pt x="0" y="711"/>
                      <a:pt x="71" y="1062"/>
                    </a:cubicBezTo>
                    <a:cubicBezTo>
                      <a:pt x="71" y="1344"/>
                      <a:pt x="352" y="1555"/>
                      <a:pt x="633" y="1625"/>
                    </a:cubicBezTo>
                    <a:lnTo>
                      <a:pt x="985" y="1625"/>
                    </a:lnTo>
                    <a:cubicBezTo>
                      <a:pt x="1407" y="1555"/>
                      <a:pt x="1829" y="1273"/>
                      <a:pt x="2040" y="851"/>
                    </a:cubicBezTo>
                    <a:cubicBezTo>
                      <a:pt x="2111" y="640"/>
                      <a:pt x="2111" y="289"/>
                      <a:pt x="1900" y="148"/>
                    </a:cubicBezTo>
                    <a:cubicBezTo>
                      <a:pt x="1769" y="61"/>
                      <a:pt x="1612"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
              <p:cNvSpPr/>
              <p:nvPr/>
            </p:nvSpPr>
            <p:spPr>
              <a:xfrm rot="-6011034" flipH="1">
                <a:off x="2789900" y="2437353"/>
                <a:ext cx="54547" cy="45048"/>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
              <p:cNvSpPr/>
              <p:nvPr/>
            </p:nvSpPr>
            <p:spPr>
              <a:xfrm rot="-6011034" flipH="1">
                <a:off x="2759039" y="3147089"/>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
              <p:cNvSpPr/>
              <p:nvPr/>
            </p:nvSpPr>
            <p:spPr>
              <a:xfrm rot="-6011034" flipH="1">
                <a:off x="1567925" y="2352551"/>
                <a:ext cx="43998" cy="44323"/>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
              <p:cNvSpPr/>
              <p:nvPr/>
            </p:nvSpPr>
            <p:spPr>
              <a:xfrm rot="-6011034" flipH="1">
                <a:off x="1496588" y="3268151"/>
                <a:ext cx="58047" cy="38048"/>
              </a:xfrm>
              <a:custGeom>
                <a:avLst/>
                <a:gdLst/>
                <a:ahLst/>
                <a:cxnLst/>
                <a:rect l="l" t="t" r="r" b="b"/>
                <a:pathLst>
                  <a:path w="2322" h="1522" extrusionOk="0">
                    <a:moveTo>
                      <a:pt x="1593" y="0"/>
                    </a:moveTo>
                    <a:cubicBezTo>
                      <a:pt x="1362" y="0"/>
                      <a:pt x="1126" y="101"/>
                      <a:pt x="915" y="228"/>
                    </a:cubicBezTo>
                    <a:lnTo>
                      <a:pt x="844" y="298"/>
                    </a:lnTo>
                    <a:cubicBezTo>
                      <a:pt x="493" y="439"/>
                      <a:pt x="0" y="580"/>
                      <a:pt x="211" y="1142"/>
                    </a:cubicBezTo>
                    <a:cubicBezTo>
                      <a:pt x="360" y="1440"/>
                      <a:pt x="548" y="1521"/>
                      <a:pt x="755" y="1521"/>
                    </a:cubicBezTo>
                    <a:cubicBezTo>
                      <a:pt x="939" y="1521"/>
                      <a:pt x="1138" y="1457"/>
                      <a:pt x="1337" y="1424"/>
                    </a:cubicBezTo>
                    <a:cubicBezTo>
                      <a:pt x="1688" y="1283"/>
                      <a:pt x="2111" y="1142"/>
                      <a:pt x="2251" y="650"/>
                    </a:cubicBezTo>
                    <a:cubicBezTo>
                      <a:pt x="2322" y="439"/>
                      <a:pt x="2251" y="228"/>
                      <a:pt x="2040" y="158"/>
                    </a:cubicBezTo>
                    <a:cubicBezTo>
                      <a:pt x="1899" y="45"/>
                      <a:pt x="1748"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
              <p:cNvSpPr/>
              <p:nvPr/>
            </p:nvSpPr>
            <p:spPr>
              <a:xfrm rot="-6011034" flipH="1">
                <a:off x="4551416" y="1914266"/>
                <a:ext cx="62672" cy="31099"/>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
              <p:cNvSpPr/>
              <p:nvPr/>
            </p:nvSpPr>
            <p:spPr>
              <a:xfrm rot="-6011034" flipH="1">
                <a:off x="2800769" y="1756582"/>
                <a:ext cx="68147" cy="31249"/>
              </a:xfrm>
              <a:custGeom>
                <a:avLst/>
                <a:gdLst/>
                <a:ahLst/>
                <a:cxnLst/>
                <a:rect l="l" t="t" r="r" b="b"/>
                <a:pathLst>
                  <a:path w="2726" h="1250" extrusionOk="0">
                    <a:moveTo>
                      <a:pt x="2255" y="0"/>
                    </a:moveTo>
                    <a:cubicBezTo>
                      <a:pt x="2230" y="0"/>
                      <a:pt x="2206" y="3"/>
                      <a:pt x="2181" y="9"/>
                    </a:cubicBezTo>
                    <a:cubicBezTo>
                      <a:pt x="1970" y="9"/>
                      <a:pt x="1830" y="80"/>
                      <a:pt x="1689" y="80"/>
                    </a:cubicBezTo>
                    <a:cubicBezTo>
                      <a:pt x="1462" y="216"/>
                      <a:pt x="1205" y="293"/>
                      <a:pt x="938" y="293"/>
                    </a:cubicBezTo>
                    <a:cubicBezTo>
                      <a:pt x="792" y="293"/>
                      <a:pt x="643" y="270"/>
                      <a:pt x="493" y="220"/>
                    </a:cubicBezTo>
                    <a:cubicBezTo>
                      <a:pt x="437" y="220"/>
                      <a:pt x="369" y="209"/>
                      <a:pt x="304" y="209"/>
                    </a:cubicBezTo>
                    <a:cubicBezTo>
                      <a:pt x="206" y="209"/>
                      <a:pt x="113" y="234"/>
                      <a:pt x="71" y="361"/>
                    </a:cubicBezTo>
                    <a:cubicBezTo>
                      <a:pt x="1" y="502"/>
                      <a:pt x="1" y="713"/>
                      <a:pt x="141" y="783"/>
                    </a:cubicBezTo>
                    <a:cubicBezTo>
                      <a:pt x="307" y="1060"/>
                      <a:pt x="647" y="1249"/>
                      <a:pt x="990" y="1249"/>
                    </a:cubicBezTo>
                    <a:cubicBezTo>
                      <a:pt x="1083" y="1249"/>
                      <a:pt x="1177" y="1235"/>
                      <a:pt x="1267" y="1205"/>
                    </a:cubicBezTo>
                    <a:cubicBezTo>
                      <a:pt x="1759" y="1135"/>
                      <a:pt x="2252" y="1135"/>
                      <a:pt x="2533" y="642"/>
                    </a:cubicBezTo>
                    <a:cubicBezTo>
                      <a:pt x="2726" y="321"/>
                      <a:pt x="2508" y="0"/>
                      <a:pt x="2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
              <p:cNvSpPr/>
              <p:nvPr/>
            </p:nvSpPr>
            <p:spPr>
              <a:xfrm rot="-6011034" flipH="1">
                <a:off x="2056765" y="2971835"/>
                <a:ext cx="52798" cy="36948"/>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
              <p:cNvSpPr/>
              <p:nvPr/>
            </p:nvSpPr>
            <p:spPr>
              <a:xfrm rot="-6011034" flipH="1">
                <a:off x="1690439" y="2209375"/>
                <a:ext cx="59822" cy="42648"/>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
              <p:cNvSpPr/>
              <p:nvPr/>
            </p:nvSpPr>
            <p:spPr>
              <a:xfrm rot="-6011034" flipH="1">
                <a:off x="3898090" y="1942645"/>
                <a:ext cx="54522" cy="34848"/>
              </a:xfrm>
              <a:custGeom>
                <a:avLst/>
                <a:gdLst/>
                <a:ahLst/>
                <a:cxnLst/>
                <a:rect l="l" t="t" r="r" b="b"/>
                <a:pathLst>
                  <a:path w="2181" h="1394" extrusionOk="0">
                    <a:moveTo>
                      <a:pt x="1551" y="1"/>
                    </a:moveTo>
                    <a:cubicBezTo>
                      <a:pt x="1504" y="1"/>
                      <a:pt x="1455" y="7"/>
                      <a:pt x="1407" y="19"/>
                    </a:cubicBezTo>
                    <a:cubicBezTo>
                      <a:pt x="985" y="89"/>
                      <a:pt x="633" y="159"/>
                      <a:pt x="211" y="230"/>
                    </a:cubicBezTo>
                    <a:cubicBezTo>
                      <a:pt x="71" y="652"/>
                      <a:pt x="0" y="1004"/>
                      <a:pt x="493" y="1215"/>
                    </a:cubicBezTo>
                    <a:cubicBezTo>
                      <a:pt x="678" y="1338"/>
                      <a:pt x="876" y="1394"/>
                      <a:pt x="1077" y="1394"/>
                    </a:cubicBezTo>
                    <a:cubicBezTo>
                      <a:pt x="1333" y="1394"/>
                      <a:pt x="1592" y="1302"/>
                      <a:pt x="1829" y="1144"/>
                    </a:cubicBezTo>
                    <a:cubicBezTo>
                      <a:pt x="2111" y="1004"/>
                      <a:pt x="2181" y="652"/>
                      <a:pt x="2040" y="370"/>
                    </a:cubicBezTo>
                    <a:cubicBezTo>
                      <a:pt x="1982" y="137"/>
                      <a:pt x="1779" y="1"/>
                      <a:pt x="1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
              <p:cNvSpPr/>
              <p:nvPr/>
            </p:nvSpPr>
            <p:spPr>
              <a:xfrm rot="-6011034" flipH="1">
                <a:off x="1212021" y="2616067"/>
                <a:ext cx="47523" cy="51798"/>
              </a:xfrm>
              <a:custGeom>
                <a:avLst/>
                <a:gdLst/>
                <a:ahLst/>
                <a:cxnLst/>
                <a:rect l="l" t="t" r="r" b="b"/>
                <a:pathLst>
                  <a:path w="1901" h="2072" extrusionOk="0">
                    <a:moveTo>
                      <a:pt x="537" y="1"/>
                    </a:moveTo>
                    <a:cubicBezTo>
                      <a:pt x="409" y="1"/>
                      <a:pt x="289" y="53"/>
                      <a:pt x="212" y="169"/>
                    </a:cubicBezTo>
                    <a:cubicBezTo>
                      <a:pt x="1" y="310"/>
                      <a:pt x="1" y="591"/>
                      <a:pt x="142" y="802"/>
                    </a:cubicBezTo>
                    <a:cubicBezTo>
                      <a:pt x="353" y="1084"/>
                      <a:pt x="564" y="1365"/>
                      <a:pt x="775" y="1646"/>
                    </a:cubicBezTo>
                    <a:cubicBezTo>
                      <a:pt x="934" y="1859"/>
                      <a:pt x="1094" y="2072"/>
                      <a:pt x="1314" y="2072"/>
                    </a:cubicBezTo>
                    <a:cubicBezTo>
                      <a:pt x="1385" y="2072"/>
                      <a:pt x="1463" y="2050"/>
                      <a:pt x="1548" y="1998"/>
                    </a:cubicBezTo>
                    <a:cubicBezTo>
                      <a:pt x="1900" y="1787"/>
                      <a:pt x="1759" y="1506"/>
                      <a:pt x="1689" y="1224"/>
                    </a:cubicBezTo>
                    <a:cubicBezTo>
                      <a:pt x="1619" y="732"/>
                      <a:pt x="1267" y="310"/>
                      <a:pt x="845" y="99"/>
                    </a:cubicBezTo>
                    <a:cubicBezTo>
                      <a:pt x="750" y="35"/>
                      <a:pt x="641"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
              <p:cNvSpPr/>
              <p:nvPr/>
            </p:nvSpPr>
            <p:spPr>
              <a:xfrm rot="-6011034" flipH="1">
                <a:off x="2752328" y="1933324"/>
                <a:ext cx="56297"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
              <p:cNvSpPr/>
              <p:nvPr/>
            </p:nvSpPr>
            <p:spPr>
              <a:xfrm rot="-6011034" flipH="1">
                <a:off x="2702560" y="1363379"/>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
              <p:cNvSpPr/>
              <p:nvPr/>
            </p:nvSpPr>
            <p:spPr>
              <a:xfrm rot="-6011034" flipH="1">
                <a:off x="1654657" y="2983461"/>
                <a:ext cx="45748" cy="37848"/>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
              <p:cNvSpPr/>
              <p:nvPr/>
            </p:nvSpPr>
            <p:spPr>
              <a:xfrm rot="-6011034" flipH="1">
                <a:off x="2774911" y="1865193"/>
                <a:ext cx="49273" cy="36198"/>
              </a:xfrm>
              <a:custGeom>
                <a:avLst/>
                <a:gdLst/>
                <a:ahLst/>
                <a:cxnLst/>
                <a:rect l="l" t="t" r="r" b="b"/>
                <a:pathLst>
                  <a:path w="1971" h="1448" extrusionOk="0">
                    <a:moveTo>
                      <a:pt x="786" y="1"/>
                    </a:moveTo>
                    <a:cubicBezTo>
                      <a:pt x="688" y="1"/>
                      <a:pt x="590" y="11"/>
                      <a:pt x="493" y="32"/>
                    </a:cubicBezTo>
                    <a:cubicBezTo>
                      <a:pt x="212" y="102"/>
                      <a:pt x="1" y="313"/>
                      <a:pt x="71" y="595"/>
                    </a:cubicBezTo>
                    <a:cubicBezTo>
                      <a:pt x="200" y="1110"/>
                      <a:pt x="623" y="1448"/>
                      <a:pt x="1125" y="1448"/>
                    </a:cubicBezTo>
                    <a:cubicBezTo>
                      <a:pt x="1172" y="1448"/>
                      <a:pt x="1219" y="1445"/>
                      <a:pt x="1267" y="1439"/>
                    </a:cubicBezTo>
                    <a:cubicBezTo>
                      <a:pt x="1689" y="1369"/>
                      <a:pt x="1971" y="1017"/>
                      <a:pt x="1900" y="665"/>
                    </a:cubicBezTo>
                    <a:cubicBezTo>
                      <a:pt x="1841" y="308"/>
                      <a:pt x="1327"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
              <p:cNvSpPr/>
              <p:nvPr/>
            </p:nvSpPr>
            <p:spPr>
              <a:xfrm rot="-6011034" flipH="1">
                <a:off x="4718113" y="2349099"/>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
              <p:cNvSpPr/>
              <p:nvPr/>
            </p:nvSpPr>
            <p:spPr>
              <a:xfrm rot="-6011034" flipH="1">
                <a:off x="1977133" y="2978743"/>
                <a:ext cx="51023" cy="53848"/>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
              <p:cNvSpPr/>
              <p:nvPr/>
            </p:nvSpPr>
            <p:spPr>
              <a:xfrm rot="-6011034" flipH="1">
                <a:off x="4393360" y="2314275"/>
                <a:ext cx="58072" cy="34973"/>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
              <p:cNvSpPr/>
              <p:nvPr/>
            </p:nvSpPr>
            <p:spPr>
              <a:xfrm rot="-6011034" flipH="1">
                <a:off x="3884468" y="2208704"/>
                <a:ext cx="52598" cy="32598"/>
              </a:xfrm>
              <a:custGeom>
                <a:avLst/>
                <a:gdLst/>
                <a:ahLst/>
                <a:cxnLst/>
                <a:rect l="l" t="t" r="r" b="b"/>
                <a:pathLst>
                  <a:path w="2104" h="1304" extrusionOk="0">
                    <a:moveTo>
                      <a:pt x="1470" y="1"/>
                    </a:moveTo>
                    <a:cubicBezTo>
                      <a:pt x="1264" y="83"/>
                      <a:pt x="1058" y="117"/>
                      <a:pt x="852" y="117"/>
                    </a:cubicBezTo>
                    <a:cubicBezTo>
                      <a:pt x="706" y="117"/>
                      <a:pt x="561" y="100"/>
                      <a:pt x="415" y="71"/>
                    </a:cubicBezTo>
                    <a:cubicBezTo>
                      <a:pt x="378" y="64"/>
                      <a:pt x="345" y="60"/>
                      <a:pt x="314" y="60"/>
                    </a:cubicBezTo>
                    <a:cubicBezTo>
                      <a:pt x="50" y="60"/>
                      <a:pt x="0" y="319"/>
                      <a:pt x="63" y="634"/>
                    </a:cubicBezTo>
                    <a:cubicBezTo>
                      <a:pt x="237" y="1040"/>
                      <a:pt x="652" y="1303"/>
                      <a:pt x="1107" y="1303"/>
                    </a:cubicBezTo>
                    <a:cubicBezTo>
                      <a:pt x="1204" y="1303"/>
                      <a:pt x="1302" y="1291"/>
                      <a:pt x="1400" y="1267"/>
                    </a:cubicBezTo>
                    <a:cubicBezTo>
                      <a:pt x="1611" y="1267"/>
                      <a:pt x="1822" y="1126"/>
                      <a:pt x="1963" y="915"/>
                    </a:cubicBezTo>
                    <a:cubicBezTo>
                      <a:pt x="2103" y="704"/>
                      <a:pt x="2103" y="493"/>
                      <a:pt x="1963" y="282"/>
                    </a:cubicBezTo>
                    <a:cubicBezTo>
                      <a:pt x="1892" y="71"/>
                      <a:pt x="1681" y="1"/>
                      <a:pt x="1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
              <p:cNvSpPr/>
              <p:nvPr/>
            </p:nvSpPr>
            <p:spPr>
              <a:xfrm rot="-6011034" flipH="1">
                <a:off x="1369902" y="3849120"/>
                <a:ext cx="45748" cy="34123"/>
              </a:xfrm>
              <a:custGeom>
                <a:avLst/>
                <a:gdLst/>
                <a:ahLst/>
                <a:cxnLst/>
                <a:rect l="l" t="t" r="r" b="b"/>
                <a:pathLst>
                  <a:path w="1830" h="1365" extrusionOk="0">
                    <a:moveTo>
                      <a:pt x="961" y="1"/>
                    </a:moveTo>
                    <a:cubicBezTo>
                      <a:pt x="900" y="1"/>
                      <a:pt x="837" y="5"/>
                      <a:pt x="775" y="14"/>
                    </a:cubicBezTo>
                    <a:cubicBezTo>
                      <a:pt x="282" y="85"/>
                      <a:pt x="1" y="436"/>
                      <a:pt x="71" y="858"/>
                    </a:cubicBezTo>
                    <a:cubicBezTo>
                      <a:pt x="255" y="1165"/>
                      <a:pt x="599" y="1364"/>
                      <a:pt x="963" y="1364"/>
                    </a:cubicBezTo>
                    <a:cubicBezTo>
                      <a:pt x="1017" y="1364"/>
                      <a:pt x="1072" y="1360"/>
                      <a:pt x="1126" y="1351"/>
                    </a:cubicBezTo>
                    <a:cubicBezTo>
                      <a:pt x="1549" y="1281"/>
                      <a:pt x="1830" y="929"/>
                      <a:pt x="1760" y="577"/>
                    </a:cubicBezTo>
                    <a:cubicBezTo>
                      <a:pt x="1760" y="209"/>
                      <a:pt x="1384"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
              <p:cNvSpPr/>
              <p:nvPr/>
            </p:nvSpPr>
            <p:spPr>
              <a:xfrm rot="-6011034" flipH="1">
                <a:off x="4464166" y="2140522"/>
                <a:ext cx="38723" cy="42023"/>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
              <p:cNvSpPr/>
              <p:nvPr/>
            </p:nvSpPr>
            <p:spPr>
              <a:xfrm rot="-6011034" flipH="1">
                <a:off x="4221578" y="2233700"/>
                <a:ext cx="28174" cy="55122"/>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
              <p:cNvSpPr/>
              <p:nvPr/>
            </p:nvSpPr>
            <p:spPr>
              <a:xfrm rot="-6011034" flipH="1">
                <a:off x="4873364" y="2210667"/>
                <a:ext cx="45748" cy="34098"/>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
              <p:cNvSpPr/>
              <p:nvPr/>
            </p:nvSpPr>
            <p:spPr>
              <a:xfrm rot="-6011034" flipH="1">
                <a:off x="1517055" y="3391127"/>
                <a:ext cx="49273" cy="31074"/>
              </a:xfrm>
              <a:custGeom>
                <a:avLst/>
                <a:gdLst/>
                <a:ahLst/>
                <a:cxnLst/>
                <a:rect l="l" t="t" r="r" b="b"/>
                <a:pathLst>
                  <a:path w="1971" h="1243" extrusionOk="0">
                    <a:moveTo>
                      <a:pt x="540" y="1"/>
                    </a:moveTo>
                    <a:cubicBezTo>
                      <a:pt x="453" y="1"/>
                      <a:pt x="367" y="7"/>
                      <a:pt x="282" y="19"/>
                    </a:cubicBezTo>
                    <a:cubicBezTo>
                      <a:pt x="141" y="89"/>
                      <a:pt x="1" y="300"/>
                      <a:pt x="71" y="441"/>
                    </a:cubicBezTo>
                    <a:cubicBezTo>
                      <a:pt x="141" y="792"/>
                      <a:pt x="493" y="1003"/>
                      <a:pt x="845" y="1144"/>
                    </a:cubicBezTo>
                    <a:cubicBezTo>
                      <a:pt x="971" y="1207"/>
                      <a:pt x="1112" y="1242"/>
                      <a:pt x="1248" y="1242"/>
                    </a:cubicBezTo>
                    <a:cubicBezTo>
                      <a:pt x="1414" y="1242"/>
                      <a:pt x="1573" y="1190"/>
                      <a:pt x="1689" y="1074"/>
                    </a:cubicBezTo>
                    <a:cubicBezTo>
                      <a:pt x="1970" y="863"/>
                      <a:pt x="1970" y="511"/>
                      <a:pt x="1689" y="370"/>
                    </a:cubicBezTo>
                    <a:cubicBezTo>
                      <a:pt x="1398" y="137"/>
                      <a:pt x="96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
              <p:cNvSpPr/>
              <p:nvPr/>
            </p:nvSpPr>
            <p:spPr>
              <a:xfrm rot="-6011034" flipH="1">
                <a:off x="4400041" y="2044501"/>
                <a:ext cx="47498"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
              <p:cNvSpPr/>
              <p:nvPr/>
            </p:nvSpPr>
            <p:spPr>
              <a:xfrm rot="-6011034" flipH="1">
                <a:off x="926974" y="3187866"/>
                <a:ext cx="43998" cy="29674"/>
              </a:xfrm>
              <a:custGeom>
                <a:avLst/>
                <a:gdLst/>
                <a:ahLst/>
                <a:cxnLst/>
                <a:rect l="l" t="t" r="r" b="b"/>
                <a:pathLst>
                  <a:path w="1760" h="1187" extrusionOk="0">
                    <a:moveTo>
                      <a:pt x="938" y="1"/>
                    </a:moveTo>
                    <a:cubicBezTo>
                      <a:pt x="839" y="1"/>
                      <a:pt x="736" y="15"/>
                      <a:pt x="634" y="44"/>
                    </a:cubicBezTo>
                    <a:cubicBezTo>
                      <a:pt x="282" y="44"/>
                      <a:pt x="1" y="255"/>
                      <a:pt x="71" y="677"/>
                    </a:cubicBezTo>
                    <a:cubicBezTo>
                      <a:pt x="71" y="1031"/>
                      <a:pt x="466" y="1187"/>
                      <a:pt x="884" y="1187"/>
                    </a:cubicBezTo>
                    <a:cubicBezTo>
                      <a:pt x="964" y="1187"/>
                      <a:pt x="1046" y="1181"/>
                      <a:pt x="1126" y="1170"/>
                    </a:cubicBezTo>
                    <a:cubicBezTo>
                      <a:pt x="1478" y="1099"/>
                      <a:pt x="1759" y="959"/>
                      <a:pt x="1689" y="537"/>
                    </a:cubicBezTo>
                    <a:cubicBezTo>
                      <a:pt x="1633" y="203"/>
                      <a:pt x="1313" y="1"/>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
              <p:cNvSpPr/>
              <p:nvPr/>
            </p:nvSpPr>
            <p:spPr>
              <a:xfrm rot="-6011034" flipH="1">
                <a:off x="2770677" y="1713439"/>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
              <p:cNvSpPr/>
              <p:nvPr/>
            </p:nvSpPr>
            <p:spPr>
              <a:xfrm rot="-6011034" flipH="1">
                <a:off x="878153" y="3244066"/>
                <a:ext cx="48973" cy="35423"/>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
              <p:cNvSpPr/>
              <p:nvPr/>
            </p:nvSpPr>
            <p:spPr>
              <a:xfrm rot="-6011034" flipH="1">
                <a:off x="1558371" y="2574547"/>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
              <p:cNvSpPr/>
              <p:nvPr/>
            </p:nvSpPr>
            <p:spPr>
              <a:xfrm rot="-6011034" flipH="1">
                <a:off x="4160359" y="2236064"/>
                <a:ext cx="36973"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
              <p:cNvSpPr/>
              <p:nvPr/>
            </p:nvSpPr>
            <p:spPr>
              <a:xfrm rot="-6011034" flipH="1">
                <a:off x="1054342" y="3080397"/>
                <a:ext cx="42223" cy="33023"/>
              </a:xfrm>
              <a:custGeom>
                <a:avLst/>
                <a:gdLst/>
                <a:ahLst/>
                <a:cxnLst/>
                <a:rect l="l" t="t" r="r" b="b"/>
                <a:pathLst>
                  <a:path w="1689" h="1321" extrusionOk="0">
                    <a:moveTo>
                      <a:pt x="645" y="0"/>
                    </a:moveTo>
                    <a:cubicBezTo>
                      <a:pt x="595" y="0"/>
                      <a:pt x="544" y="4"/>
                      <a:pt x="493" y="11"/>
                    </a:cubicBezTo>
                    <a:cubicBezTo>
                      <a:pt x="141" y="152"/>
                      <a:pt x="1" y="503"/>
                      <a:pt x="71" y="785"/>
                    </a:cubicBezTo>
                    <a:cubicBezTo>
                      <a:pt x="238" y="1119"/>
                      <a:pt x="537" y="1321"/>
                      <a:pt x="864" y="1321"/>
                    </a:cubicBezTo>
                    <a:cubicBezTo>
                      <a:pt x="950" y="1321"/>
                      <a:pt x="1038" y="1306"/>
                      <a:pt x="1126" y="1277"/>
                    </a:cubicBezTo>
                    <a:cubicBezTo>
                      <a:pt x="1478" y="1277"/>
                      <a:pt x="1689" y="996"/>
                      <a:pt x="1619" y="644"/>
                    </a:cubicBezTo>
                    <a:cubicBezTo>
                      <a:pt x="1492" y="265"/>
                      <a:pt x="1083" y="0"/>
                      <a:pt x="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
              <p:cNvSpPr/>
              <p:nvPr/>
            </p:nvSpPr>
            <p:spPr>
              <a:xfrm rot="-6011034" flipH="1">
                <a:off x="1293899" y="2366282"/>
                <a:ext cx="43998"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
              <p:cNvSpPr/>
              <p:nvPr/>
            </p:nvSpPr>
            <p:spPr>
              <a:xfrm rot="-6011034" flipH="1">
                <a:off x="1790763" y="2965110"/>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
              <p:cNvSpPr/>
              <p:nvPr/>
            </p:nvSpPr>
            <p:spPr>
              <a:xfrm rot="-6011034" flipH="1">
                <a:off x="1649469" y="2166123"/>
                <a:ext cx="36973" cy="46123"/>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
              <p:cNvSpPr/>
              <p:nvPr/>
            </p:nvSpPr>
            <p:spPr>
              <a:xfrm rot="-6011034" flipH="1">
                <a:off x="1024698" y="3464430"/>
                <a:ext cx="40473" cy="31149"/>
              </a:xfrm>
              <a:custGeom>
                <a:avLst/>
                <a:gdLst/>
                <a:ahLst/>
                <a:cxnLst/>
                <a:rect l="l" t="t" r="r" b="b"/>
                <a:pathLst>
                  <a:path w="1619" h="1246" extrusionOk="0">
                    <a:moveTo>
                      <a:pt x="747" y="0"/>
                    </a:moveTo>
                    <a:cubicBezTo>
                      <a:pt x="665" y="0"/>
                      <a:pt x="580" y="12"/>
                      <a:pt x="493" y="37"/>
                    </a:cubicBezTo>
                    <a:cubicBezTo>
                      <a:pt x="211" y="37"/>
                      <a:pt x="0" y="318"/>
                      <a:pt x="71" y="670"/>
                    </a:cubicBezTo>
                    <a:cubicBezTo>
                      <a:pt x="194" y="1038"/>
                      <a:pt x="584" y="1246"/>
                      <a:pt x="963" y="1246"/>
                    </a:cubicBezTo>
                    <a:cubicBezTo>
                      <a:pt x="1018" y="1246"/>
                      <a:pt x="1072" y="1241"/>
                      <a:pt x="1126" y="1233"/>
                    </a:cubicBezTo>
                    <a:cubicBezTo>
                      <a:pt x="1407" y="1162"/>
                      <a:pt x="1618" y="881"/>
                      <a:pt x="1548" y="599"/>
                    </a:cubicBezTo>
                    <a:cubicBezTo>
                      <a:pt x="1432" y="252"/>
                      <a:pt x="112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
              <p:cNvSpPr/>
              <p:nvPr/>
            </p:nvSpPr>
            <p:spPr>
              <a:xfrm rot="-6011034" flipH="1">
                <a:off x="2666205" y="1951057"/>
                <a:ext cx="42223" cy="29824"/>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
              <p:cNvSpPr/>
              <p:nvPr/>
            </p:nvSpPr>
            <p:spPr>
              <a:xfrm rot="-6011034" flipH="1">
                <a:off x="1404039" y="2180583"/>
                <a:ext cx="31699" cy="43648"/>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
              <p:cNvSpPr/>
              <p:nvPr/>
            </p:nvSpPr>
            <p:spPr>
              <a:xfrm rot="-6011034" flipH="1">
                <a:off x="2382925" y="2602356"/>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
              <p:cNvSpPr/>
              <p:nvPr/>
            </p:nvSpPr>
            <p:spPr>
              <a:xfrm rot="-6011034" flipH="1">
                <a:off x="2700469" y="1846411"/>
                <a:ext cx="33448" cy="37223"/>
              </a:xfrm>
              <a:custGeom>
                <a:avLst/>
                <a:gdLst/>
                <a:ahLst/>
                <a:cxnLst/>
                <a:rect l="l" t="t" r="r" b="b"/>
                <a:pathLst>
                  <a:path w="1338" h="1489" extrusionOk="0">
                    <a:moveTo>
                      <a:pt x="634" y="0"/>
                    </a:moveTo>
                    <a:cubicBezTo>
                      <a:pt x="212" y="141"/>
                      <a:pt x="1" y="563"/>
                      <a:pt x="142" y="985"/>
                    </a:cubicBezTo>
                    <a:cubicBezTo>
                      <a:pt x="205" y="1237"/>
                      <a:pt x="324" y="1489"/>
                      <a:pt x="600" y="1489"/>
                    </a:cubicBezTo>
                    <a:cubicBezTo>
                      <a:pt x="632" y="1489"/>
                      <a:pt x="667" y="1485"/>
                      <a:pt x="704" y="1478"/>
                    </a:cubicBezTo>
                    <a:cubicBezTo>
                      <a:pt x="1126" y="1407"/>
                      <a:pt x="1338" y="985"/>
                      <a:pt x="1267" y="634"/>
                    </a:cubicBezTo>
                    <a:cubicBezTo>
                      <a:pt x="1267" y="282"/>
                      <a:pt x="986"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
              <p:cNvSpPr/>
              <p:nvPr/>
            </p:nvSpPr>
            <p:spPr>
              <a:xfrm rot="-6011034" flipH="1">
                <a:off x="3030013" y="2393574"/>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
              <p:cNvSpPr/>
              <p:nvPr/>
            </p:nvSpPr>
            <p:spPr>
              <a:xfrm rot="-6011034" flipH="1">
                <a:off x="2229334" y="2045066"/>
                <a:ext cx="36798" cy="32324"/>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
              <p:cNvSpPr/>
              <p:nvPr/>
            </p:nvSpPr>
            <p:spPr>
              <a:xfrm rot="-6011034" flipH="1">
                <a:off x="3969613" y="2223993"/>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
              <p:cNvSpPr/>
              <p:nvPr/>
            </p:nvSpPr>
            <p:spPr>
              <a:xfrm rot="-6011034" flipH="1">
                <a:off x="4514316" y="2158186"/>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
              <p:cNvSpPr/>
              <p:nvPr/>
            </p:nvSpPr>
            <p:spPr>
              <a:xfrm rot="-6011034" flipH="1">
                <a:off x="4308727" y="2259900"/>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
              <p:cNvSpPr/>
              <p:nvPr/>
            </p:nvSpPr>
            <p:spPr>
              <a:xfrm rot="-6011034" flipH="1">
                <a:off x="1085080" y="2519274"/>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
              <p:cNvSpPr/>
              <p:nvPr/>
            </p:nvSpPr>
            <p:spPr>
              <a:xfrm rot="-6011034" flipH="1">
                <a:off x="4106925" y="2164508"/>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
              <p:cNvSpPr/>
              <p:nvPr/>
            </p:nvSpPr>
            <p:spPr>
              <a:xfrm rot="-6011034" flipH="1">
                <a:off x="1323637" y="2526934"/>
                <a:ext cx="33423" cy="28149"/>
              </a:xfrm>
              <a:custGeom>
                <a:avLst/>
                <a:gdLst/>
                <a:ahLst/>
                <a:cxnLst/>
                <a:rect l="l" t="t" r="r" b="b"/>
                <a:pathLst>
                  <a:path w="1337" h="1126" extrusionOk="0">
                    <a:moveTo>
                      <a:pt x="844" y="0"/>
                    </a:moveTo>
                    <a:cubicBezTo>
                      <a:pt x="493" y="0"/>
                      <a:pt x="0" y="493"/>
                      <a:pt x="0" y="774"/>
                    </a:cubicBezTo>
                    <a:cubicBezTo>
                      <a:pt x="71" y="1056"/>
                      <a:pt x="352" y="1126"/>
                      <a:pt x="633" y="1126"/>
                    </a:cubicBezTo>
                    <a:cubicBezTo>
                      <a:pt x="1055" y="1126"/>
                      <a:pt x="1337" y="845"/>
                      <a:pt x="1337" y="493"/>
                    </a:cubicBezTo>
                    <a:cubicBezTo>
                      <a:pt x="1337" y="211"/>
                      <a:pt x="1126" y="0"/>
                      <a:pt x="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
              <p:cNvSpPr/>
              <p:nvPr/>
            </p:nvSpPr>
            <p:spPr>
              <a:xfrm rot="-6011034" flipH="1">
                <a:off x="4852298" y="2177552"/>
                <a:ext cx="33423" cy="29724"/>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
              <p:cNvSpPr/>
              <p:nvPr/>
            </p:nvSpPr>
            <p:spPr>
              <a:xfrm rot="-6011034" flipH="1">
                <a:off x="4873225" y="2387219"/>
                <a:ext cx="33448" cy="31649"/>
              </a:xfrm>
              <a:custGeom>
                <a:avLst/>
                <a:gdLst/>
                <a:ahLst/>
                <a:cxnLst/>
                <a:rect l="l" t="t" r="r" b="b"/>
                <a:pathLst>
                  <a:path w="1338" h="1266" extrusionOk="0">
                    <a:moveTo>
                      <a:pt x="750" y="1"/>
                    </a:moveTo>
                    <a:cubicBezTo>
                      <a:pt x="687" y="1"/>
                      <a:pt x="624" y="15"/>
                      <a:pt x="563" y="45"/>
                    </a:cubicBezTo>
                    <a:cubicBezTo>
                      <a:pt x="212" y="185"/>
                      <a:pt x="1" y="607"/>
                      <a:pt x="71" y="959"/>
                    </a:cubicBezTo>
                    <a:cubicBezTo>
                      <a:pt x="179" y="1174"/>
                      <a:pt x="368" y="1266"/>
                      <a:pt x="577" y="1266"/>
                    </a:cubicBezTo>
                    <a:cubicBezTo>
                      <a:pt x="642" y="1266"/>
                      <a:pt x="708" y="1257"/>
                      <a:pt x="775" y="1240"/>
                    </a:cubicBezTo>
                    <a:cubicBezTo>
                      <a:pt x="1126" y="1100"/>
                      <a:pt x="1337" y="748"/>
                      <a:pt x="1267" y="467"/>
                    </a:cubicBezTo>
                    <a:cubicBezTo>
                      <a:pt x="1212" y="190"/>
                      <a:pt x="982"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
              <p:cNvSpPr/>
              <p:nvPr/>
            </p:nvSpPr>
            <p:spPr>
              <a:xfrm rot="-6011034" flipH="1">
                <a:off x="4073863" y="2155163"/>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
              <p:cNvSpPr/>
              <p:nvPr/>
            </p:nvSpPr>
            <p:spPr>
              <a:xfrm rot="-6011034" flipH="1">
                <a:off x="4888683" y="2167952"/>
                <a:ext cx="33448" cy="32274"/>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
              <p:cNvSpPr/>
              <p:nvPr/>
            </p:nvSpPr>
            <p:spPr>
              <a:xfrm rot="-6011034" flipH="1">
                <a:off x="1026533" y="3584416"/>
                <a:ext cx="38698"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
              <p:cNvSpPr/>
              <p:nvPr/>
            </p:nvSpPr>
            <p:spPr>
              <a:xfrm rot="-6011034" flipH="1">
                <a:off x="1643717" y="2568318"/>
                <a:ext cx="31674" cy="36223"/>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
              <p:cNvSpPr/>
              <p:nvPr/>
            </p:nvSpPr>
            <p:spPr>
              <a:xfrm rot="-6011034" flipH="1">
                <a:off x="4414816" y="2490548"/>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
              <p:cNvSpPr/>
              <p:nvPr/>
            </p:nvSpPr>
            <p:spPr>
              <a:xfrm rot="-6011034" flipH="1">
                <a:off x="1410590" y="2669619"/>
                <a:ext cx="38723" cy="26849"/>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
              <p:cNvSpPr/>
              <p:nvPr/>
            </p:nvSpPr>
            <p:spPr>
              <a:xfrm rot="-6011034" flipH="1">
                <a:off x="1449269" y="3297684"/>
                <a:ext cx="31499" cy="23749"/>
              </a:xfrm>
              <a:custGeom>
                <a:avLst/>
                <a:gdLst/>
                <a:ahLst/>
                <a:cxnLst/>
                <a:rect l="l" t="t" r="r" b="b"/>
                <a:pathLst>
                  <a:path w="1260" h="950" extrusionOk="0">
                    <a:moveTo>
                      <a:pt x="717" y="0"/>
                    </a:moveTo>
                    <a:cubicBezTo>
                      <a:pt x="645" y="0"/>
                      <a:pt x="569" y="9"/>
                      <a:pt x="493" y="24"/>
                    </a:cubicBezTo>
                    <a:cubicBezTo>
                      <a:pt x="142" y="24"/>
                      <a:pt x="1" y="94"/>
                      <a:pt x="1" y="446"/>
                    </a:cubicBezTo>
                    <a:cubicBezTo>
                      <a:pt x="64" y="698"/>
                      <a:pt x="296" y="949"/>
                      <a:pt x="596" y="949"/>
                    </a:cubicBezTo>
                    <a:cubicBezTo>
                      <a:pt x="631" y="949"/>
                      <a:pt x="667" y="946"/>
                      <a:pt x="704" y="938"/>
                    </a:cubicBezTo>
                    <a:cubicBezTo>
                      <a:pt x="734" y="946"/>
                      <a:pt x="764" y="949"/>
                      <a:pt x="793" y="949"/>
                    </a:cubicBezTo>
                    <a:cubicBezTo>
                      <a:pt x="1041" y="949"/>
                      <a:pt x="1260" y="698"/>
                      <a:pt x="1197" y="446"/>
                    </a:cubicBezTo>
                    <a:cubicBezTo>
                      <a:pt x="1197" y="115"/>
                      <a:pt x="980"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
              <p:cNvSpPr/>
              <p:nvPr/>
            </p:nvSpPr>
            <p:spPr>
              <a:xfrm rot="-6011034" flipH="1">
                <a:off x="2399914" y="1602497"/>
                <a:ext cx="24624" cy="36073"/>
              </a:xfrm>
              <a:custGeom>
                <a:avLst/>
                <a:gdLst/>
                <a:ahLst/>
                <a:cxnLst/>
                <a:rect l="l" t="t" r="r" b="b"/>
                <a:pathLst>
                  <a:path w="985" h="1443" extrusionOk="0">
                    <a:moveTo>
                      <a:pt x="488" y="0"/>
                    </a:moveTo>
                    <a:cubicBezTo>
                      <a:pt x="448" y="0"/>
                      <a:pt x="403" y="8"/>
                      <a:pt x="352" y="25"/>
                    </a:cubicBezTo>
                    <a:cubicBezTo>
                      <a:pt x="0" y="95"/>
                      <a:pt x="0" y="517"/>
                      <a:pt x="70" y="869"/>
                    </a:cubicBezTo>
                    <a:cubicBezTo>
                      <a:pt x="70" y="1184"/>
                      <a:pt x="127" y="1443"/>
                      <a:pt x="391" y="1443"/>
                    </a:cubicBezTo>
                    <a:cubicBezTo>
                      <a:pt x="422" y="1443"/>
                      <a:pt x="456" y="1439"/>
                      <a:pt x="492" y="1432"/>
                    </a:cubicBezTo>
                    <a:cubicBezTo>
                      <a:pt x="985" y="1362"/>
                      <a:pt x="915" y="940"/>
                      <a:pt x="844" y="588"/>
                    </a:cubicBezTo>
                    <a:cubicBezTo>
                      <a:pt x="782" y="403"/>
                      <a:pt x="775"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
              <p:cNvSpPr/>
              <p:nvPr/>
            </p:nvSpPr>
            <p:spPr>
              <a:xfrm rot="-6011034" flipH="1">
                <a:off x="4991557" y="2151100"/>
                <a:ext cx="26399" cy="26749"/>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
              <p:cNvSpPr/>
              <p:nvPr/>
            </p:nvSpPr>
            <p:spPr>
              <a:xfrm rot="-6011034" flipH="1">
                <a:off x="4975017" y="2392108"/>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
              <p:cNvSpPr/>
              <p:nvPr/>
            </p:nvSpPr>
            <p:spPr>
              <a:xfrm rot="-6011034" flipH="1">
                <a:off x="3835488" y="2186686"/>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
              <p:cNvSpPr/>
              <p:nvPr/>
            </p:nvSpPr>
            <p:spPr>
              <a:xfrm rot="-6011034" flipH="1">
                <a:off x="2491631" y="2023421"/>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
              <p:cNvSpPr/>
              <p:nvPr/>
            </p:nvSpPr>
            <p:spPr>
              <a:xfrm rot="-6011034" flipH="1">
                <a:off x="859095" y="3176664"/>
                <a:ext cx="29899" cy="28949"/>
              </a:xfrm>
              <a:custGeom>
                <a:avLst/>
                <a:gdLst/>
                <a:ahLst/>
                <a:cxnLst/>
                <a:rect l="l" t="t" r="r" b="b"/>
                <a:pathLst>
                  <a:path w="1196" h="1158" extrusionOk="0">
                    <a:moveTo>
                      <a:pt x="603" y="0"/>
                    </a:moveTo>
                    <a:cubicBezTo>
                      <a:pt x="567" y="0"/>
                      <a:pt x="530" y="5"/>
                      <a:pt x="493" y="14"/>
                    </a:cubicBezTo>
                    <a:cubicBezTo>
                      <a:pt x="211" y="155"/>
                      <a:pt x="0" y="506"/>
                      <a:pt x="70" y="858"/>
                    </a:cubicBezTo>
                    <a:cubicBezTo>
                      <a:pt x="128" y="1032"/>
                      <a:pt x="281" y="1158"/>
                      <a:pt x="452" y="1158"/>
                    </a:cubicBezTo>
                    <a:cubicBezTo>
                      <a:pt x="488" y="1158"/>
                      <a:pt x="525" y="1152"/>
                      <a:pt x="563" y="1139"/>
                    </a:cubicBezTo>
                    <a:cubicBezTo>
                      <a:pt x="915" y="1139"/>
                      <a:pt x="1196" y="788"/>
                      <a:pt x="1055" y="436"/>
                    </a:cubicBezTo>
                    <a:cubicBezTo>
                      <a:pt x="1055" y="192"/>
                      <a:pt x="843"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
              <p:cNvSpPr/>
              <p:nvPr/>
            </p:nvSpPr>
            <p:spPr>
              <a:xfrm rot="-6011034" flipH="1">
                <a:off x="4132739" y="2286342"/>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
              <p:cNvSpPr/>
              <p:nvPr/>
            </p:nvSpPr>
            <p:spPr>
              <a:xfrm rot="-6011034" flipH="1">
                <a:off x="929448" y="3094143"/>
                <a:ext cx="26399" cy="26424"/>
              </a:xfrm>
              <a:custGeom>
                <a:avLst/>
                <a:gdLst/>
                <a:ahLst/>
                <a:cxnLst/>
                <a:rect l="l" t="t" r="r" b="b"/>
                <a:pathLst>
                  <a:path w="1056" h="1057" extrusionOk="0">
                    <a:moveTo>
                      <a:pt x="610" y="1"/>
                    </a:moveTo>
                    <a:cubicBezTo>
                      <a:pt x="549" y="1"/>
                      <a:pt x="486" y="15"/>
                      <a:pt x="423" y="47"/>
                    </a:cubicBezTo>
                    <a:cubicBezTo>
                      <a:pt x="141" y="187"/>
                      <a:pt x="1" y="469"/>
                      <a:pt x="1" y="750"/>
                    </a:cubicBezTo>
                    <a:cubicBezTo>
                      <a:pt x="54" y="965"/>
                      <a:pt x="231" y="1057"/>
                      <a:pt x="406" y="1057"/>
                    </a:cubicBezTo>
                    <a:cubicBezTo>
                      <a:pt x="460" y="1057"/>
                      <a:pt x="514" y="1048"/>
                      <a:pt x="563" y="1031"/>
                    </a:cubicBezTo>
                    <a:cubicBezTo>
                      <a:pt x="915" y="961"/>
                      <a:pt x="1056" y="609"/>
                      <a:pt x="985" y="328"/>
                    </a:cubicBezTo>
                    <a:cubicBezTo>
                      <a:pt x="985" y="164"/>
                      <a:pt x="817" y="1"/>
                      <a:pt x="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
              <p:cNvSpPr/>
              <p:nvPr/>
            </p:nvSpPr>
            <p:spPr>
              <a:xfrm rot="-6011034" flipH="1">
                <a:off x="1665957" y="3588530"/>
                <a:ext cx="26399" cy="24624"/>
              </a:xfrm>
              <a:custGeom>
                <a:avLst/>
                <a:gdLst/>
                <a:ahLst/>
                <a:cxnLst/>
                <a:rect l="l" t="t" r="r" b="b"/>
                <a:pathLst>
                  <a:path w="1056" h="985" extrusionOk="0">
                    <a:moveTo>
                      <a:pt x="563" y="0"/>
                    </a:moveTo>
                    <a:cubicBezTo>
                      <a:pt x="212" y="70"/>
                      <a:pt x="1" y="281"/>
                      <a:pt x="71" y="633"/>
                    </a:cubicBezTo>
                    <a:cubicBezTo>
                      <a:pt x="141" y="844"/>
                      <a:pt x="352" y="985"/>
                      <a:pt x="634" y="985"/>
                    </a:cubicBezTo>
                    <a:cubicBezTo>
                      <a:pt x="845" y="915"/>
                      <a:pt x="1056" y="704"/>
                      <a:pt x="1056" y="422"/>
                    </a:cubicBezTo>
                    <a:cubicBezTo>
                      <a:pt x="985" y="141"/>
                      <a:pt x="774"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
              <p:cNvSpPr/>
              <p:nvPr/>
            </p:nvSpPr>
            <p:spPr>
              <a:xfrm rot="-6011034" flipH="1">
                <a:off x="1578100" y="3504073"/>
                <a:ext cx="24649" cy="27099"/>
              </a:xfrm>
              <a:custGeom>
                <a:avLst/>
                <a:gdLst/>
                <a:ahLst/>
                <a:cxnLst/>
                <a:rect l="l" t="t" r="r" b="b"/>
                <a:pathLst>
                  <a:path w="986" h="1084" extrusionOk="0">
                    <a:moveTo>
                      <a:pt x="493" y="0"/>
                    </a:moveTo>
                    <a:cubicBezTo>
                      <a:pt x="211" y="212"/>
                      <a:pt x="0" y="563"/>
                      <a:pt x="71" y="915"/>
                    </a:cubicBezTo>
                    <a:cubicBezTo>
                      <a:pt x="122" y="1018"/>
                      <a:pt x="211" y="1083"/>
                      <a:pt x="338" y="1083"/>
                    </a:cubicBezTo>
                    <a:cubicBezTo>
                      <a:pt x="385" y="1083"/>
                      <a:pt x="436" y="1075"/>
                      <a:pt x="493" y="1056"/>
                    </a:cubicBezTo>
                    <a:cubicBezTo>
                      <a:pt x="845" y="985"/>
                      <a:pt x="985" y="634"/>
                      <a:pt x="915" y="352"/>
                    </a:cubicBezTo>
                    <a:cubicBezTo>
                      <a:pt x="915" y="141"/>
                      <a:pt x="70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
              <p:cNvSpPr/>
              <p:nvPr/>
            </p:nvSpPr>
            <p:spPr>
              <a:xfrm rot="-6011034" flipH="1">
                <a:off x="2441161" y="1941692"/>
                <a:ext cx="26399" cy="23224"/>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
              <p:cNvSpPr/>
              <p:nvPr/>
            </p:nvSpPr>
            <p:spPr>
              <a:xfrm rot="-6011034" flipH="1">
                <a:off x="2839823" y="1604117"/>
                <a:ext cx="24649" cy="28499"/>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
              <p:cNvSpPr/>
              <p:nvPr/>
            </p:nvSpPr>
            <p:spPr>
              <a:xfrm rot="-6011034" flipH="1">
                <a:off x="920699" y="2492021"/>
                <a:ext cx="24649" cy="24474"/>
              </a:xfrm>
              <a:custGeom>
                <a:avLst/>
                <a:gdLst/>
                <a:ahLst/>
                <a:cxnLst/>
                <a:rect l="l" t="t" r="r" b="b"/>
                <a:pathLst>
                  <a:path w="986" h="979" extrusionOk="0">
                    <a:moveTo>
                      <a:pt x="531" y="0"/>
                    </a:moveTo>
                    <a:cubicBezTo>
                      <a:pt x="495" y="0"/>
                      <a:pt x="459" y="6"/>
                      <a:pt x="423" y="18"/>
                    </a:cubicBezTo>
                    <a:cubicBezTo>
                      <a:pt x="141" y="88"/>
                      <a:pt x="1" y="370"/>
                      <a:pt x="71" y="651"/>
                    </a:cubicBezTo>
                    <a:cubicBezTo>
                      <a:pt x="71" y="815"/>
                      <a:pt x="240" y="978"/>
                      <a:pt x="414" y="978"/>
                    </a:cubicBezTo>
                    <a:cubicBezTo>
                      <a:pt x="465" y="978"/>
                      <a:pt x="516" y="964"/>
                      <a:pt x="564" y="932"/>
                    </a:cubicBezTo>
                    <a:cubicBezTo>
                      <a:pt x="845" y="932"/>
                      <a:pt x="986" y="651"/>
                      <a:pt x="915" y="370"/>
                    </a:cubicBezTo>
                    <a:cubicBezTo>
                      <a:pt x="857" y="137"/>
                      <a:pt x="702"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
              <p:cNvSpPr/>
              <p:nvPr/>
            </p:nvSpPr>
            <p:spPr>
              <a:xfrm rot="-6011034" flipH="1">
                <a:off x="1435502" y="2534386"/>
                <a:ext cx="21124" cy="30649"/>
              </a:xfrm>
              <a:custGeom>
                <a:avLst/>
                <a:gdLst/>
                <a:ahLst/>
                <a:cxnLst/>
                <a:rect l="l" t="t" r="r" b="b"/>
                <a:pathLst>
                  <a:path w="845" h="1226" extrusionOk="0">
                    <a:moveTo>
                      <a:pt x="474" y="0"/>
                    </a:moveTo>
                    <a:cubicBezTo>
                      <a:pt x="435" y="0"/>
                      <a:pt x="394" y="9"/>
                      <a:pt x="353" y="29"/>
                    </a:cubicBezTo>
                    <a:cubicBezTo>
                      <a:pt x="71" y="311"/>
                      <a:pt x="1" y="733"/>
                      <a:pt x="71" y="1085"/>
                    </a:cubicBezTo>
                    <a:cubicBezTo>
                      <a:pt x="142" y="1155"/>
                      <a:pt x="212" y="1225"/>
                      <a:pt x="282" y="1225"/>
                    </a:cubicBezTo>
                    <a:cubicBezTo>
                      <a:pt x="704" y="1014"/>
                      <a:pt x="845" y="522"/>
                      <a:pt x="704" y="100"/>
                    </a:cubicBezTo>
                    <a:cubicBezTo>
                      <a:pt x="655" y="50"/>
                      <a:pt x="570"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
              <p:cNvSpPr/>
              <p:nvPr/>
            </p:nvSpPr>
            <p:spPr>
              <a:xfrm rot="-6011034" flipH="1">
                <a:off x="1117107" y="2379534"/>
                <a:ext cx="24649" cy="25774"/>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
              <p:cNvSpPr/>
              <p:nvPr/>
            </p:nvSpPr>
            <p:spPr>
              <a:xfrm rot="-6011034" flipH="1">
                <a:off x="4221711" y="3182544"/>
                <a:ext cx="22874" cy="18499"/>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
              <p:cNvSpPr/>
              <p:nvPr/>
            </p:nvSpPr>
            <p:spPr>
              <a:xfrm rot="-6011034" flipH="1">
                <a:off x="4932667" y="2159588"/>
                <a:ext cx="21124" cy="22899"/>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
              <p:cNvSpPr/>
              <p:nvPr/>
            </p:nvSpPr>
            <p:spPr>
              <a:xfrm rot="-6011034" flipH="1">
                <a:off x="1039710" y="3082658"/>
                <a:ext cx="12349" cy="12324"/>
              </a:xfrm>
              <a:custGeom>
                <a:avLst/>
                <a:gdLst/>
                <a:ahLst/>
                <a:cxnLst/>
                <a:rect l="l" t="t" r="r" b="b"/>
                <a:pathLst>
                  <a:path w="494" h="493" extrusionOk="0">
                    <a:moveTo>
                      <a:pt x="142" y="0"/>
                    </a:moveTo>
                    <a:cubicBezTo>
                      <a:pt x="71" y="71"/>
                      <a:pt x="1" y="141"/>
                      <a:pt x="1" y="211"/>
                    </a:cubicBezTo>
                    <a:cubicBezTo>
                      <a:pt x="1" y="352"/>
                      <a:pt x="142" y="493"/>
                      <a:pt x="282" y="493"/>
                    </a:cubicBezTo>
                    <a:cubicBezTo>
                      <a:pt x="353" y="493"/>
                      <a:pt x="493" y="352"/>
                      <a:pt x="423" y="211"/>
                    </a:cubicBezTo>
                    <a:cubicBezTo>
                      <a:pt x="423" y="71"/>
                      <a:pt x="282"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
              <p:cNvSpPr/>
              <p:nvPr/>
            </p:nvSpPr>
            <p:spPr>
              <a:xfrm rot="-6011034" flipH="1">
                <a:off x="2489415" y="1582069"/>
                <a:ext cx="87471" cy="111745"/>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
              <p:cNvSpPr/>
              <p:nvPr/>
            </p:nvSpPr>
            <p:spPr>
              <a:xfrm rot="-6011034" flipH="1">
                <a:off x="3303033" y="2424827"/>
                <a:ext cx="79171" cy="99820"/>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
              <p:cNvSpPr/>
              <p:nvPr/>
            </p:nvSpPr>
            <p:spPr>
              <a:xfrm rot="-6011034" flipH="1">
                <a:off x="2468265" y="2163639"/>
                <a:ext cx="98420" cy="80071"/>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
              <p:cNvSpPr/>
              <p:nvPr/>
            </p:nvSpPr>
            <p:spPr>
              <a:xfrm rot="-6011034" flipH="1">
                <a:off x="4927661" y="2176377"/>
                <a:ext cx="89696" cy="62797"/>
              </a:xfrm>
              <a:custGeom>
                <a:avLst/>
                <a:gdLst/>
                <a:ahLst/>
                <a:cxnLst/>
                <a:rect l="l" t="t" r="r" b="b"/>
                <a:pathLst>
                  <a:path w="3588" h="2512" extrusionOk="0">
                    <a:moveTo>
                      <a:pt x="1242" y="0"/>
                    </a:moveTo>
                    <a:cubicBezTo>
                      <a:pt x="1160" y="0"/>
                      <a:pt x="1072" y="17"/>
                      <a:pt x="985" y="46"/>
                    </a:cubicBezTo>
                    <a:cubicBezTo>
                      <a:pt x="563" y="46"/>
                      <a:pt x="211" y="328"/>
                      <a:pt x="70" y="750"/>
                    </a:cubicBezTo>
                    <a:cubicBezTo>
                      <a:pt x="0" y="1242"/>
                      <a:pt x="281" y="1664"/>
                      <a:pt x="774" y="1735"/>
                    </a:cubicBezTo>
                    <a:cubicBezTo>
                      <a:pt x="1126" y="1805"/>
                      <a:pt x="1266" y="2016"/>
                      <a:pt x="1407" y="2227"/>
                    </a:cubicBezTo>
                    <a:cubicBezTo>
                      <a:pt x="1605" y="2425"/>
                      <a:pt x="1848" y="2512"/>
                      <a:pt x="2085" y="2512"/>
                    </a:cubicBezTo>
                    <a:cubicBezTo>
                      <a:pt x="2269" y="2512"/>
                      <a:pt x="2449" y="2460"/>
                      <a:pt x="2603" y="2368"/>
                    </a:cubicBezTo>
                    <a:cubicBezTo>
                      <a:pt x="2955" y="2086"/>
                      <a:pt x="3236" y="1735"/>
                      <a:pt x="3447" y="1383"/>
                    </a:cubicBezTo>
                    <a:cubicBezTo>
                      <a:pt x="3588" y="1102"/>
                      <a:pt x="3588" y="679"/>
                      <a:pt x="3377" y="398"/>
                    </a:cubicBezTo>
                    <a:cubicBezTo>
                      <a:pt x="3225" y="246"/>
                      <a:pt x="2999" y="130"/>
                      <a:pt x="2780" y="130"/>
                    </a:cubicBezTo>
                    <a:cubicBezTo>
                      <a:pt x="2695" y="130"/>
                      <a:pt x="2611" y="148"/>
                      <a:pt x="2533" y="187"/>
                    </a:cubicBezTo>
                    <a:cubicBezTo>
                      <a:pt x="2398" y="241"/>
                      <a:pt x="2264" y="264"/>
                      <a:pt x="2133" y="264"/>
                    </a:cubicBezTo>
                    <a:cubicBezTo>
                      <a:pt x="1922" y="264"/>
                      <a:pt x="1722" y="204"/>
                      <a:pt x="1548" y="117"/>
                    </a:cubicBezTo>
                    <a:cubicBezTo>
                      <a:pt x="1465" y="34"/>
                      <a:pt x="1359"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
              <p:cNvSpPr/>
              <p:nvPr/>
            </p:nvSpPr>
            <p:spPr>
              <a:xfrm rot="-6011034" flipH="1">
                <a:off x="2538056" y="3475417"/>
                <a:ext cx="105545" cy="84421"/>
              </a:xfrm>
              <a:custGeom>
                <a:avLst/>
                <a:gdLst/>
                <a:ahLst/>
                <a:cxnLst/>
                <a:rect l="l" t="t" r="r" b="b"/>
                <a:pathLst>
                  <a:path w="4222" h="3377" extrusionOk="0">
                    <a:moveTo>
                      <a:pt x="1478" y="0"/>
                    </a:moveTo>
                    <a:cubicBezTo>
                      <a:pt x="141" y="422"/>
                      <a:pt x="1" y="774"/>
                      <a:pt x="423" y="1899"/>
                    </a:cubicBezTo>
                    <a:cubicBezTo>
                      <a:pt x="507" y="1899"/>
                      <a:pt x="614" y="1911"/>
                      <a:pt x="726" y="1911"/>
                    </a:cubicBezTo>
                    <a:cubicBezTo>
                      <a:pt x="893" y="1911"/>
                      <a:pt x="1070" y="1885"/>
                      <a:pt x="1197" y="1759"/>
                    </a:cubicBezTo>
                    <a:cubicBezTo>
                      <a:pt x="1365" y="1615"/>
                      <a:pt x="1525" y="1561"/>
                      <a:pt x="1674" y="1561"/>
                    </a:cubicBezTo>
                    <a:cubicBezTo>
                      <a:pt x="1961" y="1561"/>
                      <a:pt x="2207" y="1761"/>
                      <a:pt x="2393" y="1899"/>
                    </a:cubicBezTo>
                    <a:cubicBezTo>
                      <a:pt x="2744" y="2181"/>
                      <a:pt x="2674" y="2392"/>
                      <a:pt x="2744" y="2673"/>
                    </a:cubicBezTo>
                    <a:cubicBezTo>
                      <a:pt x="2815" y="3025"/>
                      <a:pt x="3166" y="3306"/>
                      <a:pt x="3518" y="3377"/>
                    </a:cubicBezTo>
                    <a:cubicBezTo>
                      <a:pt x="3729" y="3377"/>
                      <a:pt x="4011" y="3306"/>
                      <a:pt x="4081" y="3025"/>
                    </a:cubicBezTo>
                    <a:cubicBezTo>
                      <a:pt x="4222" y="2744"/>
                      <a:pt x="4151" y="2462"/>
                      <a:pt x="3870" y="2251"/>
                    </a:cubicBezTo>
                    <a:cubicBezTo>
                      <a:pt x="3729" y="2040"/>
                      <a:pt x="3448" y="1899"/>
                      <a:pt x="3518" y="1477"/>
                    </a:cubicBezTo>
                    <a:cubicBezTo>
                      <a:pt x="3632" y="909"/>
                      <a:pt x="3470" y="662"/>
                      <a:pt x="3033" y="662"/>
                    </a:cubicBezTo>
                    <a:cubicBezTo>
                      <a:pt x="2929" y="662"/>
                      <a:pt x="2809" y="676"/>
                      <a:pt x="2674" y="704"/>
                    </a:cubicBezTo>
                    <a:cubicBezTo>
                      <a:pt x="2595" y="719"/>
                      <a:pt x="2523" y="728"/>
                      <a:pt x="2456" y="728"/>
                    </a:cubicBezTo>
                    <a:cubicBezTo>
                      <a:pt x="2227" y="728"/>
                      <a:pt x="2064" y="624"/>
                      <a:pt x="1900" y="352"/>
                    </a:cubicBezTo>
                    <a:cubicBezTo>
                      <a:pt x="1830" y="211"/>
                      <a:pt x="1619" y="141"/>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
              <p:cNvSpPr/>
              <p:nvPr/>
            </p:nvSpPr>
            <p:spPr>
              <a:xfrm rot="-6011034" flipH="1">
                <a:off x="2794145" y="2403208"/>
                <a:ext cx="103770"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
              <p:cNvSpPr/>
              <p:nvPr/>
            </p:nvSpPr>
            <p:spPr>
              <a:xfrm rot="-6011034" flipH="1">
                <a:off x="3249501" y="3163370"/>
                <a:ext cx="72147" cy="102470"/>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
              <p:cNvSpPr/>
              <p:nvPr/>
            </p:nvSpPr>
            <p:spPr>
              <a:xfrm rot="-6011034" flipH="1">
                <a:off x="3108221" y="2123868"/>
                <a:ext cx="94996" cy="52798"/>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
              <p:cNvSpPr/>
              <p:nvPr/>
            </p:nvSpPr>
            <p:spPr>
              <a:xfrm rot="-6011034" flipH="1">
                <a:off x="2039537" y="2020065"/>
                <a:ext cx="77421" cy="82321"/>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
              <p:cNvSpPr/>
              <p:nvPr/>
            </p:nvSpPr>
            <p:spPr>
              <a:xfrm rot="-6011034" flipH="1">
                <a:off x="2367791" y="3003372"/>
                <a:ext cx="72122" cy="80746"/>
              </a:xfrm>
              <a:custGeom>
                <a:avLst/>
                <a:gdLst/>
                <a:ahLst/>
                <a:cxnLst/>
                <a:rect l="l" t="t" r="r" b="b"/>
                <a:pathLst>
                  <a:path w="2885" h="3230" extrusionOk="0">
                    <a:moveTo>
                      <a:pt x="1337" y="1"/>
                    </a:moveTo>
                    <a:cubicBezTo>
                      <a:pt x="141" y="282"/>
                      <a:pt x="71" y="634"/>
                      <a:pt x="845" y="1689"/>
                    </a:cubicBezTo>
                    <a:cubicBezTo>
                      <a:pt x="634" y="1830"/>
                      <a:pt x="282" y="2041"/>
                      <a:pt x="212" y="2322"/>
                    </a:cubicBezTo>
                    <a:cubicBezTo>
                      <a:pt x="1" y="2604"/>
                      <a:pt x="71" y="2885"/>
                      <a:pt x="212" y="3096"/>
                    </a:cubicBezTo>
                    <a:cubicBezTo>
                      <a:pt x="339" y="3191"/>
                      <a:pt x="466" y="3229"/>
                      <a:pt x="586" y="3229"/>
                    </a:cubicBezTo>
                    <a:cubicBezTo>
                      <a:pt x="733" y="3229"/>
                      <a:pt x="870" y="3173"/>
                      <a:pt x="986" y="3096"/>
                    </a:cubicBezTo>
                    <a:cubicBezTo>
                      <a:pt x="1197" y="2955"/>
                      <a:pt x="1408" y="2744"/>
                      <a:pt x="1408" y="2463"/>
                    </a:cubicBezTo>
                    <a:cubicBezTo>
                      <a:pt x="1408" y="1970"/>
                      <a:pt x="1689" y="1830"/>
                      <a:pt x="2041" y="1619"/>
                    </a:cubicBezTo>
                    <a:cubicBezTo>
                      <a:pt x="2252" y="1478"/>
                      <a:pt x="2463" y="1337"/>
                      <a:pt x="2674" y="1126"/>
                    </a:cubicBezTo>
                    <a:cubicBezTo>
                      <a:pt x="2815" y="1056"/>
                      <a:pt x="2885" y="845"/>
                      <a:pt x="2885" y="704"/>
                    </a:cubicBezTo>
                    <a:cubicBezTo>
                      <a:pt x="2815" y="493"/>
                      <a:pt x="2604" y="493"/>
                      <a:pt x="2463" y="493"/>
                    </a:cubicBezTo>
                    <a:cubicBezTo>
                      <a:pt x="2041" y="493"/>
                      <a:pt x="1619" y="282"/>
                      <a:pt x="1267" y="71"/>
                    </a:cubicBezTo>
                    <a:lnTo>
                      <a:pt x="13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
              <p:cNvSpPr/>
              <p:nvPr/>
            </p:nvSpPr>
            <p:spPr>
              <a:xfrm rot="-6011034" flipH="1">
                <a:off x="1534366" y="3024537"/>
                <a:ext cx="79146" cy="55422"/>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
              <p:cNvSpPr/>
              <p:nvPr/>
            </p:nvSpPr>
            <p:spPr>
              <a:xfrm rot="-6011034" flipH="1">
                <a:off x="2472475" y="1994048"/>
                <a:ext cx="86196" cy="43023"/>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
              <p:cNvSpPr/>
              <p:nvPr/>
            </p:nvSpPr>
            <p:spPr>
              <a:xfrm rot="-6011034" flipH="1">
                <a:off x="2298991" y="2812102"/>
                <a:ext cx="78471" cy="45398"/>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
              <p:cNvSpPr/>
              <p:nvPr/>
            </p:nvSpPr>
            <p:spPr>
              <a:xfrm rot="-6011034" flipH="1">
                <a:off x="1357857" y="3403188"/>
                <a:ext cx="75647" cy="51423"/>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
              <p:cNvSpPr/>
              <p:nvPr/>
            </p:nvSpPr>
            <p:spPr>
              <a:xfrm rot="-6011034" flipH="1">
                <a:off x="2356430" y="2296117"/>
                <a:ext cx="77396" cy="55647"/>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
              <p:cNvSpPr/>
              <p:nvPr/>
            </p:nvSpPr>
            <p:spPr>
              <a:xfrm rot="-6011034" flipH="1">
                <a:off x="1031876" y="3239718"/>
                <a:ext cx="65097" cy="73872"/>
              </a:xfrm>
              <a:custGeom>
                <a:avLst/>
                <a:gdLst/>
                <a:ahLst/>
                <a:cxnLst/>
                <a:rect l="l" t="t" r="r" b="b"/>
                <a:pathLst>
                  <a:path w="2604" h="2955" extrusionOk="0">
                    <a:moveTo>
                      <a:pt x="493" y="0"/>
                    </a:moveTo>
                    <a:cubicBezTo>
                      <a:pt x="212" y="71"/>
                      <a:pt x="1" y="352"/>
                      <a:pt x="1" y="634"/>
                    </a:cubicBezTo>
                    <a:cubicBezTo>
                      <a:pt x="71" y="985"/>
                      <a:pt x="282" y="985"/>
                      <a:pt x="564" y="985"/>
                    </a:cubicBezTo>
                    <a:cubicBezTo>
                      <a:pt x="1267" y="1056"/>
                      <a:pt x="1337" y="1267"/>
                      <a:pt x="1267" y="1900"/>
                    </a:cubicBezTo>
                    <a:cubicBezTo>
                      <a:pt x="1197" y="2111"/>
                      <a:pt x="1197" y="2322"/>
                      <a:pt x="1267" y="2603"/>
                    </a:cubicBezTo>
                    <a:cubicBezTo>
                      <a:pt x="1267" y="2814"/>
                      <a:pt x="1478" y="2955"/>
                      <a:pt x="1760" y="2955"/>
                    </a:cubicBezTo>
                    <a:cubicBezTo>
                      <a:pt x="1971" y="2955"/>
                      <a:pt x="2182" y="2814"/>
                      <a:pt x="2182" y="2603"/>
                    </a:cubicBezTo>
                    <a:cubicBezTo>
                      <a:pt x="2252" y="2322"/>
                      <a:pt x="2252" y="2111"/>
                      <a:pt x="2182" y="1900"/>
                    </a:cubicBezTo>
                    <a:cubicBezTo>
                      <a:pt x="2111" y="1478"/>
                      <a:pt x="1900" y="1126"/>
                      <a:pt x="2463" y="845"/>
                    </a:cubicBezTo>
                    <a:cubicBezTo>
                      <a:pt x="2604" y="774"/>
                      <a:pt x="2533" y="422"/>
                      <a:pt x="2393" y="422"/>
                    </a:cubicBezTo>
                    <a:cubicBezTo>
                      <a:pt x="1830" y="141"/>
                      <a:pt x="119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
              <p:cNvSpPr/>
              <p:nvPr/>
            </p:nvSpPr>
            <p:spPr>
              <a:xfrm rot="-6011034" flipH="1">
                <a:off x="2699676" y="2112159"/>
                <a:ext cx="61572" cy="60822"/>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
              <p:cNvSpPr/>
              <p:nvPr/>
            </p:nvSpPr>
            <p:spPr>
              <a:xfrm rot="-6011034" flipH="1">
                <a:off x="1943975" y="3289445"/>
                <a:ext cx="56297" cy="72397"/>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
              <p:cNvSpPr/>
              <p:nvPr/>
            </p:nvSpPr>
            <p:spPr>
              <a:xfrm rot="-6011034" flipH="1">
                <a:off x="1108585" y="3069204"/>
                <a:ext cx="47498" cy="90371"/>
              </a:xfrm>
              <a:custGeom>
                <a:avLst/>
                <a:gdLst/>
                <a:ahLst/>
                <a:cxnLst/>
                <a:rect l="l" t="t" r="r" b="b"/>
                <a:pathLst>
                  <a:path w="1900" h="3615" extrusionOk="0">
                    <a:moveTo>
                      <a:pt x="1623" y="0"/>
                    </a:moveTo>
                    <a:cubicBezTo>
                      <a:pt x="1579" y="0"/>
                      <a:pt x="1530" y="9"/>
                      <a:pt x="1478" y="27"/>
                    </a:cubicBezTo>
                    <a:cubicBezTo>
                      <a:pt x="1126" y="167"/>
                      <a:pt x="915" y="449"/>
                      <a:pt x="915" y="871"/>
                    </a:cubicBezTo>
                    <a:cubicBezTo>
                      <a:pt x="915" y="1363"/>
                      <a:pt x="704" y="1785"/>
                      <a:pt x="352" y="2137"/>
                    </a:cubicBezTo>
                    <a:cubicBezTo>
                      <a:pt x="71" y="2348"/>
                      <a:pt x="0" y="2770"/>
                      <a:pt x="71" y="3122"/>
                    </a:cubicBezTo>
                    <a:cubicBezTo>
                      <a:pt x="141" y="3333"/>
                      <a:pt x="352" y="3544"/>
                      <a:pt x="563" y="3614"/>
                    </a:cubicBezTo>
                    <a:cubicBezTo>
                      <a:pt x="845" y="3614"/>
                      <a:pt x="1056" y="3544"/>
                      <a:pt x="1126" y="3333"/>
                    </a:cubicBezTo>
                    <a:cubicBezTo>
                      <a:pt x="1689" y="2348"/>
                      <a:pt x="1407" y="1223"/>
                      <a:pt x="1900" y="238"/>
                    </a:cubicBezTo>
                    <a:cubicBezTo>
                      <a:pt x="1847" y="79"/>
                      <a:pt x="1755" y="0"/>
                      <a:pt x="1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
              <p:cNvSpPr/>
              <p:nvPr/>
            </p:nvSpPr>
            <p:spPr>
              <a:xfrm rot="-6011034" flipH="1">
                <a:off x="1921496" y="2084190"/>
                <a:ext cx="54547" cy="76846"/>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
              <p:cNvSpPr/>
              <p:nvPr/>
            </p:nvSpPr>
            <p:spPr>
              <a:xfrm rot="-6011034" flipH="1">
                <a:off x="2611036" y="2309087"/>
                <a:ext cx="54522"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
              <p:cNvSpPr/>
              <p:nvPr/>
            </p:nvSpPr>
            <p:spPr>
              <a:xfrm rot="-6011034" flipH="1">
                <a:off x="2451427" y="2280038"/>
                <a:ext cx="77396" cy="39423"/>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
              <p:cNvSpPr/>
              <p:nvPr/>
            </p:nvSpPr>
            <p:spPr>
              <a:xfrm rot="-6011034" flipH="1">
                <a:off x="1371662" y="2090486"/>
                <a:ext cx="42248" cy="64272"/>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
              <p:cNvSpPr/>
              <p:nvPr/>
            </p:nvSpPr>
            <p:spPr>
              <a:xfrm rot="-6011034" flipH="1">
                <a:off x="1583981" y="2752501"/>
                <a:ext cx="66847" cy="56847"/>
              </a:xfrm>
              <a:custGeom>
                <a:avLst/>
                <a:gdLst/>
                <a:ahLst/>
                <a:cxnLst/>
                <a:rect l="l" t="t" r="r" b="b"/>
                <a:pathLst>
                  <a:path w="2674" h="2274" extrusionOk="0">
                    <a:moveTo>
                      <a:pt x="2069" y="0"/>
                    </a:moveTo>
                    <a:cubicBezTo>
                      <a:pt x="1958" y="0"/>
                      <a:pt x="1846" y="35"/>
                      <a:pt x="1759" y="93"/>
                    </a:cubicBezTo>
                    <a:cubicBezTo>
                      <a:pt x="1587" y="208"/>
                      <a:pt x="1461" y="323"/>
                      <a:pt x="1268" y="323"/>
                    </a:cubicBezTo>
                    <a:cubicBezTo>
                      <a:pt x="1224" y="323"/>
                      <a:pt x="1178" y="317"/>
                      <a:pt x="1126" y="304"/>
                    </a:cubicBezTo>
                    <a:cubicBezTo>
                      <a:pt x="211" y="374"/>
                      <a:pt x="0" y="796"/>
                      <a:pt x="422" y="1500"/>
                    </a:cubicBezTo>
                    <a:cubicBezTo>
                      <a:pt x="493" y="1641"/>
                      <a:pt x="563" y="1711"/>
                      <a:pt x="563" y="1781"/>
                    </a:cubicBezTo>
                    <a:cubicBezTo>
                      <a:pt x="633" y="2063"/>
                      <a:pt x="774" y="2274"/>
                      <a:pt x="1056" y="2274"/>
                    </a:cubicBezTo>
                    <a:cubicBezTo>
                      <a:pt x="1407" y="2274"/>
                      <a:pt x="1548" y="2063"/>
                      <a:pt x="1618" y="1781"/>
                    </a:cubicBezTo>
                    <a:cubicBezTo>
                      <a:pt x="1689" y="1359"/>
                      <a:pt x="1900" y="1078"/>
                      <a:pt x="2322" y="937"/>
                    </a:cubicBezTo>
                    <a:cubicBezTo>
                      <a:pt x="2533" y="796"/>
                      <a:pt x="2674" y="445"/>
                      <a:pt x="2463" y="234"/>
                    </a:cubicBezTo>
                    <a:cubicBezTo>
                      <a:pt x="2380" y="69"/>
                      <a:pt x="2225" y="0"/>
                      <a:pt x="2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
              <p:cNvSpPr/>
              <p:nvPr/>
            </p:nvSpPr>
            <p:spPr>
              <a:xfrm rot="-6011034" flipH="1">
                <a:off x="2798609" y="3311711"/>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
              <p:cNvSpPr/>
              <p:nvPr/>
            </p:nvSpPr>
            <p:spPr>
              <a:xfrm rot="-6011034" flipH="1">
                <a:off x="2120824" y="4049682"/>
                <a:ext cx="79171" cy="38998"/>
              </a:xfrm>
              <a:custGeom>
                <a:avLst/>
                <a:gdLst/>
                <a:ahLst/>
                <a:cxnLst/>
                <a:rect l="l" t="t" r="r" b="b"/>
                <a:pathLst>
                  <a:path w="3167" h="1560" extrusionOk="0">
                    <a:moveTo>
                      <a:pt x="2212" y="1"/>
                    </a:moveTo>
                    <a:cubicBezTo>
                      <a:pt x="1767" y="1"/>
                      <a:pt x="1315" y="211"/>
                      <a:pt x="1056" y="575"/>
                    </a:cubicBezTo>
                    <a:cubicBezTo>
                      <a:pt x="1007" y="671"/>
                      <a:pt x="926" y="867"/>
                      <a:pt x="789" y="867"/>
                    </a:cubicBezTo>
                    <a:cubicBezTo>
                      <a:pt x="726" y="867"/>
                      <a:pt x="652" y="826"/>
                      <a:pt x="563" y="715"/>
                    </a:cubicBezTo>
                    <a:cubicBezTo>
                      <a:pt x="504" y="627"/>
                      <a:pt x="433" y="588"/>
                      <a:pt x="365" y="588"/>
                    </a:cubicBezTo>
                    <a:cubicBezTo>
                      <a:pt x="270" y="588"/>
                      <a:pt x="182" y="663"/>
                      <a:pt x="141" y="786"/>
                    </a:cubicBezTo>
                    <a:cubicBezTo>
                      <a:pt x="0" y="997"/>
                      <a:pt x="141" y="1137"/>
                      <a:pt x="282" y="1278"/>
                    </a:cubicBezTo>
                    <a:cubicBezTo>
                      <a:pt x="634" y="1489"/>
                      <a:pt x="1056" y="1559"/>
                      <a:pt x="1478" y="1559"/>
                    </a:cubicBezTo>
                    <a:cubicBezTo>
                      <a:pt x="1900" y="1489"/>
                      <a:pt x="2322" y="1278"/>
                      <a:pt x="2744" y="1067"/>
                    </a:cubicBezTo>
                    <a:cubicBezTo>
                      <a:pt x="2955" y="997"/>
                      <a:pt x="3166" y="926"/>
                      <a:pt x="3166" y="645"/>
                    </a:cubicBezTo>
                    <a:cubicBezTo>
                      <a:pt x="3166" y="293"/>
                      <a:pt x="2955" y="152"/>
                      <a:pt x="2674" y="82"/>
                    </a:cubicBezTo>
                    <a:cubicBezTo>
                      <a:pt x="2527" y="27"/>
                      <a:pt x="2370" y="1"/>
                      <a:pt x="2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
              <p:cNvSpPr/>
              <p:nvPr/>
            </p:nvSpPr>
            <p:spPr>
              <a:xfrm rot="-6011034" flipH="1">
                <a:off x="1311103" y="3238099"/>
                <a:ext cx="61572" cy="47973"/>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
              <p:cNvSpPr/>
              <p:nvPr/>
            </p:nvSpPr>
            <p:spPr>
              <a:xfrm rot="-6011034" flipH="1">
                <a:off x="1578699" y="1859734"/>
                <a:ext cx="59822" cy="52798"/>
              </a:xfrm>
              <a:custGeom>
                <a:avLst/>
                <a:gdLst/>
                <a:ahLst/>
                <a:cxnLst/>
                <a:rect l="l" t="t" r="r" b="b"/>
                <a:pathLst>
                  <a:path w="2393" h="2112" extrusionOk="0">
                    <a:moveTo>
                      <a:pt x="2041" y="1"/>
                    </a:moveTo>
                    <a:cubicBezTo>
                      <a:pt x="1337" y="71"/>
                      <a:pt x="634" y="423"/>
                      <a:pt x="141" y="986"/>
                    </a:cubicBezTo>
                    <a:cubicBezTo>
                      <a:pt x="1" y="1126"/>
                      <a:pt x="1" y="1408"/>
                      <a:pt x="141" y="1549"/>
                    </a:cubicBezTo>
                    <a:cubicBezTo>
                      <a:pt x="244" y="1652"/>
                      <a:pt x="385" y="1717"/>
                      <a:pt x="536" y="1717"/>
                    </a:cubicBezTo>
                    <a:cubicBezTo>
                      <a:pt x="591" y="1717"/>
                      <a:pt x="648" y="1708"/>
                      <a:pt x="704" y="1689"/>
                    </a:cubicBezTo>
                    <a:cubicBezTo>
                      <a:pt x="845" y="1549"/>
                      <a:pt x="986" y="1408"/>
                      <a:pt x="1197" y="1267"/>
                    </a:cubicBezTo>
                    <a:cubicBezTo>
                      <a:pt x="1478" y="1478"/>
                      <a:pt x="1478" y="1760"/>
                      <a:pt x="1548" y="1900"/>
                    </a:cubicBezTo>
                    <a:cubicBezTo>
                      <a:pt x="1619" y="2041"/>
                      <a:pt x="1759" y="2111"/>
                      <a:pt x="1830" y="2111"/>
                    </a:cubicBezTo>
                    <a:cubicBezTo>
                      <a:pt x="2041" y="2111"/>
                      <a:pt x="2111" y="1971"/>
                      <a:pt x="2182" y="1760"/>
                    </a:cubicBezTo>
                    <a:cubicBezTo>
                      <a:pt x="2182" y="1689"/>
                      <a:pt x="2182" y="1549"/>
                      <a:pt x="2182" y="1478"/>
                    </a:cubicBezTo>
                    <a:cubicBezTo>
                      <a:pt x="1900" y="1126"/>
                      <a:pt x="1971" y="634"/>
                      <a:pt x="2252" y="353"/>
                    </a:cubicBezTo>
                    <a:cubicBezTo>
                      <a:pt x="2393" y="212"/>
                      <a:pt x="2252" y="1"/>
                      <a:pt x="20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
              <p:cNvSpPr/>
              <p:nvPr/>
            </p:nvSpPr>
            <p:spPr>
              <a:xfrm rot="-6011034" flipH="1">
                <a:off x="2764315" y="3448954"/>
                <a:ext cx="45748" cy="90871"/>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
              <p:cNvSpPr/>
              <p:nvPr/>
            </p:nvSpPr>
            <p:spPr>
              <a:xfrm rot="-6011034" flipH="1">
                <a:off x="1630478" y="2606343"/>
                <a:ext cx="54547" cy="69797"/>
              </a:xfrm>
              <a:custGeom>
                <a:avLst/>
                <a:gdLst/>
                <a:ahLst/>
                <a:cxnLst/>
                <a:rect l="l" t="t" r="r" b="b"/>
                <a:pathLst>
                  <a:path w="2182" h="2792" extrusionOk="0">
                    <a:moveTo>
                      <a:pt x="845" y="1"/>
                    </a:moveTo>
                    <a:cubicBezTo>
                      <a:pt x="634" y="1"/>
                      <a:pt x="423" y="54"/>
                      <a:pt x="212" y="159"/>
                    </a:cubicBezTo>
                    <a:cubicBezTo>
                      <a:pt x="1" y="370"/>
                      <a:pt x="71" y="722"/>
                      <a:pt x="352" y="792"/>
                    </a:cubicBezTo>
                    <a:cubicBezTo>
                      <a:pt x="634" y="863"/>
                      <a:pt x="915" y="863"/>
                      <a:pt x="1267" y="933"/>
                    </a:cubicBezTo>
                    <a:cubicBezTo>
                      <a:pt x="986" y="1496"/>
                      <a:pt x="775" y="1918"/>
                      <a:pt x="634" y="2410"/>
                    </a:cubicBezTo>
                    <a:cubicBezTo>
                      <a:pt x="563" y="2551"/>
                      <a:pt x="634" y="2692"/>
                      <a:pt x="775" y="2762"/>
                    </a:cubicBezTo>
                    <a:cubicBezTo>
                      <a:pt x="816" y="2783"/>
                      <a:pt x="857" y="2791"/>
                      <a:pt x="896" y="2791"/>
                    </a:cubicBezTo>
                    <a:cubicBezTo>
                      <a:pt x="992" y="2791"/>
                      <a:pt x="1077" y="2741"/>
                      <a:pt x="1126" y="2692"/>
                    </a:cubicBezTo>
                    <a:cubicBezTo>
                      <a:pt x="1478" y="2270"/>
                      <a:pt x="1759" y="1847"/>
                      <a:pt x="1970" y="1425"/>
                    </a:cubicBezTo>
                    <a:cubicBezTo>
                      <a:pt x="2181" y="863"/>
                      <a:pt x="2111" y="652"/>
                      <a:pt x="1478" y="159"/>
                    </a:cubicBezTo>
                    <a:cubicBezTo>
                      <a:pt x="1267" y="54"/>
                      <a:pt x="1056"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
              <p:cNvSpPr/>
              <p:nvPr/>
            </p:nvSpPr>
            <p:spPr>
              <a:xfrm rot="-6011034" flipH="1">
                <a:off x="1666269" y="2352369"/>
                <a:ext cx="58047" cy="49723"/>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
              <p:cNvSpPr/>
              <p:nvPr/>
            </p:nvSpPr>
            <p:spPr>
              <a:xfrm rot="-6011034" flipH="1">
                <a:off x="3602010" y="2435694"/>
                <a:ext cx="56297" cy="43398"/>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
              <p:cNvSpPr/>
              <p:nvPr/>
            </p:nvSpPr>
            <p:spPr>
              <a:xfrm rot="-6011034" flipH="1">
                <a:off x="1638510" y="1719406"/>
                <a:ext cx="49273" cy="54522"/>
              </a:xfrm>
              <a:custGeom>
                <a:avLst/>
                <a:gdLst/>
                <a:ahLst/>
                <a:cxnLst/>
                <a:rect l="l" t="t" r="r" b="b"/>
                <a:pathLst>
                  <a:path w="1971" h="2181" extrusionOk="0">
                    <a:moveTo>
                      <a:pt x="845" y="0"/>
                    </a:moveTo>
                    <a:cubicBezTo>
                      <a:pt x="493" y="70"/>
                      <a:pt x="211" y="282"/>
                      <a:pt x="141" y="633"/>
                    </a:cubicBezTo>
                    <a:cubicBezTo>
                      <a:pt x="0" y="985"/>
                      <a:pt x="141" y="1407"/>
                      <a:pt x="493" y="1618"/>
                    </a:cubicBezTo>
                    <a:cubicBezTo>
                      <a:pt x="704" y="1759"/>
                      <a:pt x="985" y="1970"/>
                      <a:pt x="1407" y="2181"/>
                    </a:cubicBezTo>
                    <a:cubicBezTo>
                      <a:pt x="1478" y="1759"/>
                      <a:pt x="1618" y="1407"/>
                      <a:pt x="1829" y="1055"/>
                    </a:cubicBezTo>
                    <a:cubicBezTo>
                      <a:pt x="1970" y="915"/>
                      <a:pt x="1970" y="633"/>
                      <a:pt x="1829" y="493"/>
                    </a:cubicBezTo>
                    <a:cubicBezTo>
                      <a:pt x="1618" y="141"/>
                      <a:pt x="1196"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
              <p:cNvSpPr/>
              <p:nvPr/>
            </p:nvSpPr>
            <p:spPr>
              <a:xfrm rot="-6011034" flipH="1">
                <a:off x="1829781" y="2958611"/>
                <a:ext cx="61572" cy="34348"/>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
              <p:cNvSpPr/>
              <p:nvPr/>
            </p:nvSpPr>
            <p:spPr>
              <a:xfrm rot="-6011034" flipH="1">
                <a:off x="2177621" y="1842489"/>
                <a:ext cx="40473" cy="54922"/>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
              <p:cNvSpPr/>
              <p:nvPr/>
            </p:nvSpPr>
            <p:spPr>
              <a:xfrm rot="-6011034" flipH="1">
                <a:off x="3445731" y="1515111"/>
                <a:ext cx="52773" cy="47098"/>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
              <p:cNvSpPr/>
              <p:nvPr/>
            </p:nvSpPr>
            <p:spPr>
              <a:xfrm rot="-6011034" flipH="1">
                <a:off x="663837" y="3498185"/>
                <a:ext cx="43998" cy="47773"/>
              </a:xfrm>
              <a:custGeom>
                <a:avLst/>
                <a:gdLst/>
                <a:ahLst/>
                <a:cxnLst/>
                <a:rect l="l" t="t" r="r" b="b"/>
                <a:pathLst>
                  <a:path w="1760" h="1911" extrusionOk="0">
                    <a:moveTo>
                      <a:pt x="1163" y="0"/>
                    </a:moveTo>
                    <a:cubicBezTo>
                      <a:pt x="1129" y="0"/>
                      <a:pt x="1093" y="4"/>
                      <a:pt x="1056" y="11"/>
                    </a:cubicBezTo>
                    <a:cubicBezTo>
                      <a:pt x="423" y="152"/>
                      <a:pt x="1" y="644"/>
                      <a:pt x="1" y="1277"/>
                    </a:cubicBezTo>
                    <a:cubicBezTo>
                      <a:pt x="71" y="1699"/>
                      <a:pt x="423" y="1910"/>
                      <a:pt x="845" y="1910"/>
                    </a:cubicBezTo>
                    <a:cubicBezTo>
                      <a:pt x="1408" y="1699"/>
                      <a:pt x="1759" y="1137"/>
                      <a:pt x="1689" y="574"/>
                    </a:cubicBezTo>
                    <a:cubicBezTo>
                      <a:pt x="1689" y="259"/>
                      <a:pt x="1463" y="0"/>
                      <a:pt x="1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
              <p:cNvSpPr/>
              <p:nvPr/>
            </p:nvSpPr>
            <p:spPr>
              <a:xfrm rot="-6011034" flipH="1">
                <a:off x="3862392" y="2276925"/>
                <a:ext cx="54547" cy="37523"/>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
              <p:cNvSpPr/>
              <p:nvPr/>
            </p:nvSpPr>
            <p:spPr>
              <a:xfrm rot="-6011034" flipH="1">
                <a:off x="2554766" y="3120019"/>
                <a:ext cx="47498" cy="48923"/>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
              <p:cNvSpPr/>
              <p:nvPr/>
            </p:nvSpPr>
            <p:spPr>
              <a:xfrm rot="-6011034" flipH="1">
                <a:off x="1779801" y="1713800"/>
                <a:ext cx="40473" cy="65722"/>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
              <p:cNvSpPr/>
              <p:nvPr/>
            </p:nvSpPr>
            <p:spPr>
              <a:xfrm rot="-6011034" flipH="1">
                <a:off x="842307" y="3015218"/>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
              <p:cNvSpPr/>
              <p:nvPr/>
            </p:nvSpPr>
            <p:spPr>
              <a:xfrm rot="-6011034" flipH="1">
                <a:off x="1235798" y="2672549"/>
                <a:ext cx="58072" cy="32024"/>
              </a:xfrm>
              <a:custGeom>
                <a:avLst/>
                <a:gdLst/>
                <a:ahLst/>
                <a:cxnLst/>
                <a:rect l="l" t="t" r="r" b="b"/>
                <a:pathLst>
                  <a:path w="2323" h="1281" extrusionOk="0">
                    <a:moveTo>
                      <a:pt x="1381" y="1"/>
                    </a:moveTo>
                    <a:cubicBezTo>
                      <a:pt x="1301" y="1"/>
                      <a:pt x="1216" y="5"/>
                      <a:pt x="1126" y="14"/>
                    </a:cubicBezTo>
                    <a:cubicBezTo>
                      <a:pt x="423" y="85"/>
                      <a:pt x="1" y="436"/>
                      <a:pt x="71" y="788"/>
                    </a:cubicBezTo>
                    <a:cubicBezTo>
                      <a:pt x="142" y="1140"/>
                      <a:pt x="564" y="1280"/>
                      <a:pt x="1267" y="1280"/>
                    </a:cubicBezTo>
                    <a:cubicBezTo>
                      <a:pt x="1971" y="1210"/>
                      <a:pt x="2322" y="999"/>
                      <a:pt x="2322" y="577"/>
                    </a:cubicBezTo>
                    <a:cubicBezTo>
                      <a:pt x="2261" y="209"/>
                      <a:pt x="193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
              <p:cNvSpPr/>
              <p:nvPr/>
            </p:nvSpPr>
            <p:spPr>
              <a:xfrm rot="-6011034" flipH="1">
                <a:off x="3529231" y="2786938"/>
                <a:ext cx="52773" cy="44273"/>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
              <p:cNvSpPr/>
              <p:nvPr/>
            </p:nvSpPr>
            <p:spPr>
              <a:xfrm rot="-6011034" flipH="1">
                <a:off x="4992370" y="2152554"/>
                <a:ext cx="64622" cy="34998"/>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
              <p:cNvSpPr/>
              <p:nvPr/>
            </p:nvSpPr>
            <p:spPr>
              <a:xfrm rot="-6011034" flipH="1">
                <a:off x="4153807" y="2238808"/>
                <a:ext cx="56297" cy="35623"/>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
              <p:cNvSpPr/>
              <p:nvPr/>
            </p:nvSpPr>
            <p:spPr>
              <a:xfrm rot="-6011034" flipH="1">
                <a:off x="2872591" y="3327195"/>
                <a:ext cx="43998" cy="40698"/>
              </a:xfrm>
              <a:custGeom>
                <a:avLst/>
                <a:gdLst/>
                <a:ahLst/>
                <a:cxnLst/>
                <a:rect l="l" t="t" r="r" b="b"/>
                <a:pathLst>
                  <a:path w="1760" h="1628" extrusionOk="0">
                    <a:moveTo>
                      <a:pt x="845" y="0"/>
                    </a:moveTo>
                    <a:cubicBezTo>
                      <a:pt x="352" y="71"/>
                      <a:pt x="1" y="422"/>
                      <a:pt x="1" y="915"/>
                    </a:cubicBezTo>
                    <a:cubicBezTo>
                      <a:pt x="71" y="1266"/>
                      <a:pt x="634" y="1618"/>
                      <a:pt x="1197" y="1618"/>
                    </a:cubicBezTo>
                    <a:cubicBezTo>
                      <a:pt x="1227" y="1624"/>
                      <a:pt x="1256" y="1627"/>
                      <a:pt x="1285" y="1627"/>
                    </a:cubicBezTo>
                    <a:cubicBezTo>
                      <a:pt x="1583" y="1627"/>
                      <a:pt x="1759" y="1300"/>
                      <a:pt x="1759" y="915"/>
                    </a:cubicBezTo>
                    <a:cubicBezTo>
                      <a:pt x="1759" y="422"/>
                      <a:pt x="133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
              <p:cNvSpPr/>
              <p:nvPr/>
            </p:nvSpPr>
            <p:spPr>
              <a:xfrm rot="-6011034" flipH="1">
                <a:off x="1849890" y="2901304"/>
                <a:ext cx="38723" cy="43998"/>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
              <p:cNvSpPr/>
              <p:nvPr/>
            </p:nvSpPr>
            <p:spPr>
              <a:xfrm rot="-6011034" flipH="1">
                <a:off x="4554947" y="2378003"/>
                <a:ext cx="43973" cy="53073"/>
              </a:xfrm>
              <a:custGeom>
                <a:avLst/>
                <a:gdLst/>
                <a:ahLst/>
                <a:cxnLst/>
                <a:rect l="l" t="t" r="r" b="b"/>
                <a:pathLst>
                  <a:path w="1759" h="2123" extrusionOk="0">
                    <a:moveTo>
                      <a:pt x="996" y="1"/>
                    </a:moveTo>
                    <a:cubicBezTo>
                      <a:pt x="621" y="1"/>
                      <a:pt x="282" y="266"/>
                      <a:pt x="282" y="645"/>
                    </a:cubicBezTo>
                    <a:cubicBezTo>
                      <a:pt x="211" y="997"/>
                      <a:pt x="211" y="1348"/>
                      <a:pt x="71" y="1700"/>
                    </a:cubicBezTo>
                    <a:cubicBezTo>
                      <a:pt x="0" y="1981"/>
                      <a:pt x="141" y="2122"/>
                      <a:pt x="563" y="2122"/>
                    </a:cubicBezTo>
                    <a:cubicBezTo>
                      <a:pt x="985" y="1911"/>
                      <a:pt x="1267" y="1419"/>
                      <a:pt x="1548" y="997"/>
                    </a:cubicBezTo>
                    <a:cubicBezTo>
                      <a:pt x="1759" y="645"/>
                      <a:pt x="1548" y="152"/>
                      <a:pt x="1126" y="12"/>
                    </a:cubicBezTo>
                    <a:cubicBezTo>
                      <a:pt x="1082" y="4"/>
                      <a:pt x="1039"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
              <p:cNvSpPr/>
              <p:nvPr/>
            </p:nvSpPr>
            <p:spPr>
              <a:xfrm rot="-6011034" flipH="1">
                <a:off x="1575446" y="2951869"/>
                <a:ext cx="48598" cy="36723"/>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
              <p:cNvSpPr/>
              <p:nvPr/>
            </p:nvSpPr>
            <p:spPr>
              <a:xfrm rot="-6011034" flipH="1">
                <a:off x="2389349" y="1910402"/>
                <a:ext cx="45748" cy="35423"/>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
              <p:cNvSpPr/>
              <p:nvPr/>
            </p:nvSpPr>
            <p:spPr>
              <a:xfrm rot="-6011034" flipH="1">
                <a:off x="1232695" y="2375397"/>
                <a:ext cx="45748" cy="4594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
              <p:cNvSpPr/>
              <p:nvPr/>
            </p:nvSpPr>
            <p:spPr>
              <a:xfrm rot="-6011034" flipH="1">
                <a:off x="2355225" y="2247133"/>
                <a:ext cx="54547" cy="34873"/>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
              <p:cNvSpPr/>
              <p:nvPr/>
            </p:nvSpPr>
            <p:spPr>
              <a:xfrm rot="-6011034" flipH="1">
                <a:off x="3835687" y="2173367"/>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
              <p:cNvSpPr/>
              <p:nvPr/>
            </p:nvSpPr>
            <p:spPr>
              <a:xfrm rot="-6011034" flipH="1">
                <a:off x="3452760" y="2175606"/>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
              <p:cNvSpPr/>
              <p:nvPr/>
            </p:nvSpPr>
            <p:spPr>
              <a:xfrm rot="-6011034" flipH="1">
                <a:off x="2778442" y="1555503"/>
                <a:ext cx="42223" cy="39623"/>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
              <p:cNvSpPr/>
              <p:nvPr/>
            </p:nvSpPr>
            <p:spPr>
              <a:xfrm rot="-6011034" flipH="1">
                <a:off x="2087321" y="2575799"/>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
              <p:cNvSpPr/>
              <p:nvPr/>
            </p:nvSpPr>
            <p:spPr>
              <a:xfrm rot="-6011034" flipH="1">
                <a:off x="1804314" y="3641268"/>
                <a:ext cx="45748" cy="35748"/>
              </a:xfrm>
              <a:custGeom>
                <a:avLst/>
                <a:gdLst/>
                <a:ahLst/>
                <a:cxnLst/>
                <a:rect l="l" t="t" r="r" b="b"/>
                <a:pathLst>
                  <a:path w="1830" h="1430" extrusionOk="0">
                    <a:moveTo>
                      <a:pt x="904" y="1"/>
                    </a:moveTo>
                    <a:cubicBezTo>
                      <a:pt x="861" y="1"/>
                      <a:pt x="817" y="4"/>
                      <a:pt x="774" y="12"/>
                    </a:cubicBezTo>
                    <a:cubicBezTo>
                      <a:pt x="282" y="82"/>
                      <a:pt x="0" y="363"/>
                      <a:pt x="0" y="715"/>
                    </a:cubicBezTo>
                    <a:cubicBezTo>
                      <a:pt x="0" y="1157"/>
                      <a:pt x="340" y="1429"/>
                      <a:pt x="766" y="1429"/>
                    </a:cubicBezTo>
                    <a:cubicBezTo>
                      <a:pt x="815" y="1429"/>
                      <a:pt x="864" y="1426"/>
                      <a:pt x="915" y="1419"/>
                    </a:cubicBezTo>
                    <a:cubicBezTo>
                      <a:pt x="1407" y="1419"/>
                      <a:pt x="1829" y="1067"/>
                      <a:pt x="1759" y="645"/>
                    </a:cubicBezTo>
                    <a:cubicBezTo>
                      <a:pt x="1633" y="266"/>
                      <a:pt x="1280"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
              <p:cNvSpPr/>
              <p:nvPr/>
            </p:nvSpPr>
            <p:spPr>
              <a:xfrm rot="-6011034" flipH="1">
                <a:off x="2005265" y="3650042"/>
                <a:ext cx="47523" cy="36823"/>
              </a:xfrm>
              <a:custGeom>
                <a:avLst/>
                <a:gdLst/>
                <a:ahLst/>
                <a:cxnLst/>
                <a:rect l="l" t="t" r="r" b="b"/>
                <a:pathLst>
                  <a:path w="1901" h="1473" extrusionOk="0">
                    <a:moveTo>
                      <a:pt x="1383" y="0"/>
                    </a:moveTo>
                    <a:cubicBezTo>
                      <a:pt x="791" y="0"/>
                      <a:pt x="251" y="344"/>
                      <a:pt x="71" y="945"/>
                    </a:cubicBezTo>
                    <a:cubicBezTo>
                      <a:pt x="1" y="1086"/>
                      <a:pt x="71" y="1297"/>
                      <a:pt x="212" y="1367"/>
                    </a:cubicBezTo>
                    <a:cubicBezTo>
                      <a:pt x="282" y="1438"/>
                      <a:pt x="388" y="1473"/>
                      <a:pt x="493" y="1473"/>
                    </a:cubicBezTo>
                    <a:cubicBezTo>
                      <a:pt x="599" y="1473"/>
                      <a:pt x="704" y="1438"/>
                      <a:pt x="775" y="1367"/>
                    </a:cubicBezTo>
                    <a:cubicBezTo>
                      <a:pt x="1126" y="1156"/>
                      <a:pt x="1478" y="875"/>
                      <a:pt x="1759" y="593"/>
                    </a:cubicBezTo>
                    <a:cubicBezTo>
                      <a:pt x="1830" y="523"/>
                      <a:pt x="1900" y="382"/>
                      <a:pt x="1900" y="312"/>
                    </a:cubicBezTo>
                    <a:cubicBezTo>
                      <a:pt x="1900" y="171"/>
                      <a:pt x="1759" y="101"/>
                      <a:pt x="1689" y="31"/>
                    </a:cubicBezTo>
                    <a:cubicBezTo>
                      <a:pt x="1586" y="10"/>
                      <a:pt x="1484" y="0"/>
                      <a:pt x="1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
              <p:cNvSpPr/>
              <p:nvPr/>
            </p:nvSpPr>
            <p:spPr>
              <a:xfrm rot="-6011034" flipH="1">
                <a:off x="1642569" y="2281557"/>
                <a:ext cx="58072" cy="28349"/>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
              <p:cNvSpPr/>
              <p:nvPr/>
            </p:nvSpPr>
            <p:spPr>
              <a:xfrm rot="-6011034" flipH="1">
                <a:off x="2500574" y="2105859"/>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
              <p:cNvSpPr/>
              <p:nvPr/>
            </p:nvSpPr>
            <p:spPr>
              <a:xfrm rot="-6011034" flipH="1">
                <a:off x="4086167" y="3173323"/>
                <a:ext cx="43973" cy="36948"/>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
              <p:cNvSpPr/>
              <p:nvPr/>
            </p:nvSpPr>
            <p:spPr>
              <a:xfrm rot="-6011034" flipH="1">
                <a:off x="2378943" y="1443665"/>
                <a:ext cx="45748" cy="32848"/>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
              <p:cNvSpPr/>
              <p:nvPr/>
            </p:nvSpPr>
            <p:spPr>
              <a:xfrm rot="-6011034" flipH="1">
                <a:off x="2043078" y="2938669"/>
                <a:ext cx="29924" cy="49748"/>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
              <p:cNvSpPr/>
              <p:nvPr/>
            </p:nvSpPr>
            <p:spPr>
              <a:xfrm rot="-6011034" flipH="1">
                <a:off x="4247154" y="2236246"/>
                <a:ext cx="35198"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
              <p:cNvSpPr/>
              <p:nvPr/>
            </p:nvSpPr>
            <p:spPr>
              <a:xfrm rot="-6011034" flipH="1">
                <a:off x="4478630" y="2422592"/>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
              <p:cNvSpPr/>
              <p:nvPr/>
            </p:nvSpPr>
            <p:spPr>
              <a:xfrm rot="-6011034" flipH="1">
                <a:off x="4402163" y="3038244"/>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
              <p:cNvSpPr/>
              <p:nvPr/>
            </p:nvSpPr>
            <p:spPr>
              <a:xfrm rot="-6011034" flipH="1">
                <a:off x="1747766" y="2360332"/>
                <a:ext cx="36948" cy="40473"/>
              </a:xfrm>
              <a:custGeom>
                <a:avLst/>
                <a:gdLst/>
                <a:ahLst/>
                <a:cxnLst/>
                <a:rect l="l" t="t" r="r" b="b"/>
                <a:pathLst>
                  <a:path w="1478" h="1619" extrusionOk="0">
                    <a:moveTo>
                      <a:pt x="915" y="0"/>
                    </a:moveTo>
                    <a:cubicBezTo>
                      <a:pt x="423" y="0"/>
                      <a:pt x="1" y="423"/>
                      <a:pt x="1" y="915"/>
                    </a:cubicBezTo>
                    <a:cubicBezTo>
                      <a:pt x="1" y="1267"/>
                      <a:pt x="282" y="1618"/>
                      <a:pt x="634" y="1618"/>
                    </a:cubicBezTo>
                    <a:cubicBezTo>
                      <a:pt x="1056" y="1618"/>
                      <a:pt x="1478" y="1056"/>
                      <a:pt x="1478" y="423"/>
                    </a:cubicBezTo>
                    <a:cubicBezTo>
                      <a:pt x="1478" y="141"/>
                      <a:pt x="126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
              <p:cNvSpPr/>
              <p:nvPr/>
            </p:nvSpPr>
            <p:spPr>
              <a:xfrm rot="-6011034" flipH="1">
                <a:off x="2824000" y="1647433"/>
                <a:ext cx="33448" cy="40648"/>
              </a:xfrm>
              <a:custGeom>
                <a:avLst/>
                <a:gdLst/>
                <a:ahLst/>
                <a:cxnLst/>
                <a:rect l="l" t="t" r="r" b="b"/>
                <a:pathLst>
                  <a:path w="1338" h="1626" extrusionOk="0">
                    <a:moveTo>
                      <a:pt x="634" y="1"/>
                    </a:moveTo>
                    <a:cubicBezTo>
                      <a:pt x="282" y="71"/>
                      <a:pt x="1" y="353"/>
                      <a:pt x="1" y="775"/>
                    </a:cubicBezTo>
                    <a:cubicBezTo>
                      <a:pt x="1" y="1170"/>
                      <a:pt x="370" y="1626"/>
                      <a:pt x="821" y="1626"/>
                    </a:cubicBezTo>
                    <a:cubicBezTo>
                      <a:pt x="852" y="1626"/>
                      <a:pt x="883" y="1624"/>
                      <a:pt x="915" y="1619"/>
                    </a:cubicBezTo>
                    <a:cubicBezTo>
                      <a:pt x="1337" y="1549"/>
                      <a:pt x="1337" y="1267"/>
                      <a:pt x="1337" y="916"/>
                    </a:cubicBezTo>
                    <a:cubicBezTo>
                      <a:pt x="1337" y="353"/>
                      <a:pt x="105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
              <p:cNvSpPr/>
              <p:nvPr/>
            </p:nvSpPr>
            <p:spPr>
              <a:xfrm rot="-6011034" flipH="1">
                <a:off x="1958195" y="2383672"/>
                <a:ext cx="38698" cy="38723"/>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
              <p:cNvSpPr/>
              <p:nvPr/>
            </p:nvSpPr>
            <p:spPr>
              <a:xfrm rot="-6011034" flipH="1">
                <a:off x="1636633" y="3112365"/>
                <a:ext cx="42223" cy="35198"/>
              </a:xfrm>
              <a:custGeom>
                <a:avLst/>
                <a:gdLst/>
                <a:ahLst/>
                <a:cxnLst/>
                <a:rect l="l" t="t" r="r" b="b"/>
                <a:pathLst>
                  <a:path w="1689" h="1408" extrusionOk="0">
                    <a:moveTo>
                      <a:pt x="774" y="1"/>
                    </a:moveTo>
                    <a:cubicBezTo>
                      <a:pt x="352" y="1"/>
                      <a:pt x="1" y="282"/>
                      <a:pt x="1" y="634"/>
                    </a:cubicBezTo>
                    <a:cubicBezTo>
                      <a:pt x="71" y="1056"/>
                      <a:pt x="423" y="1408"/>
                      <a:pt x="845" y="1408"/>
                    </a:cubicBezTo>
                    <a:cubicBezTo>
                      <a:pt x="1267" y="1337"/>
                      <a:pt x="1619" y="986"/>
                      <a:pt x="1689" y="563"/>
                    </a:cubicBezTo>
                    <a:cubicBezTo>
                      <a:pt x="1689" y="212"/>
                      <a:pt x="1337"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
              <p:cNvSpPr/>
              <p:nvPr/>
            </p:nvSpPr>
            <p:spPr>
              <a:xfrm rot="-6011034" flipH="1">
                <a:off x="1588207" y="2881793"/>
                <a:ext cx="42223" cy="33423"/>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
              <p:cNvSpPr/>
              <p:nvPr/>
            </p:nvSpPr>
            <p:spPr>
              <a:xfrm rot="-6011034" flipH="1">
                <a:off x="2224851" y="1462879"/>
                <a:ext cx="45748" cy="39298"/>
              </a:xfrm>
              <a:custGeom>
                <a:avLst/>
                <a:gdLst/>
                <a:ahLst/>
                <a:cxnLst/>
                <a:rect l="l" t="t" r="r" b="b"/>
                <a:pathLst>
                  <a:path w="1830" h="1572" extrusionOk="0">
                    <a:moveTo>
                      <a:pt x="1305" y="0"/>
                    </a:moveTo>
                    <a:cubicBezTo>
                      <a:pt x="690" y="0"/>
                      <a:pt x="133" y="457"/>
                      <a:pt x="71" y="1079"/>
                    </a:cubicBezTo>
                    <a:cubicBezTo>
                      <a:pt x="0" y="1361"/>
                      <a:pt x="211" y="1572"/>
                      <a:pt x="493" y="1572"/>
                    </a:cubicBezTo>
                    <a:cubicBezTo>
                      <a:pt x="985" y="1290"/>
                      <a:pt x="1478" y="868"/>
                      <a:pt x="1759" y="376"/>
                    </a:cubicBezTo>
                    <a:cubicBezTo>
                      <a:pt x="1829" y="165"/>
                      <a:pt x="1689" y="24"/>
                      <a:pt x="1548" y="24"/>
                    </a:cubicBezTo>
                    <a:cubicBezTo>
                      <a:pt x="1467" y="8"/>
                      <a:pt x="1385" y="0"/>
                      <a:pt x="1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
              <p:cNvSpPr/>
              <p:nvPr/>
            </p:nvSpPr>
            <p:spPr>
              <a:xfrm rot="-6011034" flipH="1">
                <a:off x="2958805" y="2334654"/>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
              <p:cNvSpPr/>
              <p:nvPr/>
            </p:nvSpPr>
            <p:spPr>
              <a:xfrm rot="-6011034" flipH="1">
                <a:off x="1960506" y="3039214"/>
                <a:ext cx="40473" cy="33673"/>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
              <p:cNvSpPr/>
              <p:nvPr/>
            </p:nvSpPr>
            <p:spPr>
              <a:xfrm rot="-6011034" flipH="1">
                <a:off x="1842786" y="2509803"/>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
              <p:cNvSpPr/>
              <p:nvPr/>
            </p:nvSpPr>
            <p:spPr>
              <a:xfrm rot="-6011034" flipH="1">
                <a:off x="4785567" y="2523110"/>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
              <p:cNvSpPr/>
              <p:nvPr/>
            </p:nvSpPr>
            <p:spPr>
              <a:xfrm rot="-6011034" flipH="1">
                <a:off x="2805019" y="2973030"/>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
              <p:cNvSpPr/>
              <p:nvPr/>
            </p:nvSpPr>
            <p:spPr>
              <a:xfrm rot="-6011034" flipH="1">
                <a:off x="2044475" y="1881349"/>
                <a:ext cx="35198" cy="40473"/>
              </a:xfrm>
              <a:custGeom>
                <a:avLst/>
                <a:gdLst/>
                <a:ahLst/>
                <a:cxnLst/>
                <a:rect l="l" t="t" r="r" b="b"/>
                <a:pathLst>
                  <a:path w="1408" h="1619" extrusionOk="0">
                    <a:moveTo>
                      <a:pt x="704" y="0"/>
                    </a:moveTo>
                    <a:cubicBezTo>
                      <a:pt x="282" y="0"/>
                      <a:pt x="0" y="422"/>
                      <a:pt x="71" y="844"/>
                    </a:cubicBezTo>
                    <a:cubicBezTo>
                      <a:pt x="71" y="1266"/>
                      <a:pt x="422" y="1618"/>
                      <a:pt x="844" y="1618"/>
                    </a:cubicBezTo>
                    <a:cubicBezTo>
                      <a:pt x="1407" y="1548"/>
                      <a:pt x="1337" y="1126"/>
                      <a:pt x="1337" y="774"/>
                    </a:cubicBezTo>
                    <a:cubicBezTo>
                      <a:pt x="1337" y="352"/>
                      <a:pt x="119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
              <p:cNvSpPr/>
              <p:nvPr/>
            </p:nvSpPr>
            <p:spPr>
              <a:xfrm rot="-6011034" flipH="1">
                <a:off x="2363477" y="2580376"/>
                <a:ext cx="56297" cy="27974"/>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
              <p:cNvSpPr/>
              <p:nvPr/>
            </p:nvSpPr>
            <p:spPr>
              <a:xfrm rot="-6011034" flipH="1">
                <a:off x="1342501" y="1943668"/>
                <a:ext cx="47123"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
              <p:cNvSpPr/>
              <p:nvPr/>
            </p:nvSpPr>
            <p:spPr>
              <a:xfrm rot="-6011034" flipH="1">
                <a:off x="3191254" y="3550965"/>
                <a:ext cx="36948" cy="40723"/>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
              <p:cNvSpPr/>
              <p:nvPr/>
            </p:nvSpPr>
            <p:spPr>
              <a:xfrm rot="-6011034" flipH="1">
                <a:off x="3757890" y="2134130"/>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
              <p:cNvSpPr/>
              <p:nvPr/>
            </p:nvSpPr>
            <p:spPr>
              <a:xfrm rot="-6011034" flipH="1">
                <a:off x="2560912" y="1925159"/>
                <a:ext cx="35198" cy="37673"/>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
              <p:cNvSpPr/>
              <p:nvPr/>
            </p:nvSpPr>
            <p:spPr>
              <a:xfrm rot="-6011034" flipH="1">
                <a:off x="4208747" y="2116387"/>
                <a:ext cx="48798" cy="34148"/>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
              <p:cNvSpPr/>
              <p:nvPr/>
            </p:nvSpPr>
            <p:spPr>
              <a:xfrm rot="-6011034" flipH="1">
                <a:off x="2432369" y="3452580"/>
                <a:ext cx="43998" cy="29999"/>
              </a:xfrm>
              <a:custGeom>
                <a:avLst/>
                <a:gdLst/>
                <a:ahLst/>
                <a:cxnLst/>
                <a:rect l="l" t="t" r="r" b="b"/>
                <a:pathLst>
                  <a:path w="1760" h="1200" extrusionOk="0">
                    <a:moveTo>
                      <a:pt x="563" y="0"/>
                    </a:moveTo>
                    <a:cubicBezTo>
                      <a:pt x="1" y="141"/>
                      <a:pt x="1" y="985"/>
                      <a:pt x="563" y="1126"/>
                    </a:cubicBezTo>
                    <a:cubicBezTo>
                      <a:pt x="663" y="1176"/>
                      <a:pt x="771" y="1199"/>
                      <a:pt x="883" y="1199"/>
                    </a:cubicBezTo>
                    <a:cubicBezTo>
                      <a:pt x="1085" y="1199"/>
                      <a:pt x="1296" y="1122"/>
                      <a:pt x="1478" y="985"/>
                    </a:cubicBezTo>
                    <a:cubicBezTo>
                      <a:pt x="1759" y="634"/>
                      <a:pt x="1618" y="282"/>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
              <p:cNvSpPr/>
              <p:nvPr/>
            </p:nvSpPr>
            <p:spPr>
              <a:xfrm rot="-6011034" flipH="1">
                <a:off x="3533634" y="3175631"/>
                <a:ext cx="43998" cy="32324"/>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
              <p:cNvSpPr/>
              <p:nvPr/>
            </p:nvSpPr>
            <p:spPr>
              <a:xfrm rot="-6011034" flipH="1">
                <a:off x="4453104" y="1824740"/>
                <a:ext cx="31674" cy="40473"/>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
              <p:cNvSpPr/>
              <p:nvPr/>
            </p:nvSpPr>
            <p:spPr>
              <a:xfrm rot="-6011034" flipH="1">
                <a:off x="1730581" y="2957554"/>
                <a:ext cx="36948" cy="44323"/>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
              <p:cNvSpPr/>
              <p:nvPr/>
            </p:nvSpPr>
            <p:spPr>
              <a:xfrm rot="-6011034" flipH="1">
                <a:off x="1732185" y="3448090"/>
                <a:ext cx="35198" cy="38973"/>
              </a:xfrm>
              <a:custGeom>
                <a:avLst/>
                <a:gdLst/>
                <a:ahLst/>
                <a:cxnLst/>
                <a:rect l="l" t="t" r="r" b="b"/>
                <a:pathLst>
                  <a:path w="1408" h="1559" extrusionOk="0">
                    <a:moveTo>
                      <a:pt x="864" y="0"/>
                    </a:moveTo>
                    <a:cubicBezTo>
                      <a:pt x="834" y="0"/>
                      <a:pt x="803" y="4"/>
                      <a:pt x="774" y="11"/>
                    </a:cubicBezTo>
                    <a:cubicBezTo>
                      <a:pt x="282" y="11"/>
                      <a:pt x="0" y="433"/>
                      <a:pt x="71" y="855"/>
                    </a:cubicBezTo>
                    <a:cubicBezTo>
                      <a:pt x="141" y="1207"/>
                      <a:pt x="352" y="1559"/>
                      <a:pt x="704" y="1559"/>
                    </a:cubicBezTo>
                    <a:cubicBezTo>
                      <a:pt x="1126" y="1418"/>
                      <a:pt x="1407" y="1066"/>
                      <a:pt x="1407" y="574"/>
                    </a:cubicBezTo>
                    <a:cubicBezTo>
                      <a:pt x="1407" y="259"/>
                      <a:pt x="1125"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
              <p:cNvSpPr/>
              <p:nvPr/>
            </p:nvSpPr>
            <p:spPr>
              <a:xfrm rot="-6011034" flipH="1">
                <a:off x="4169356" y="2365845"/>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
              <p:cNvSpPr/>
              <p:nvPr/>
            </p:nvSpPr>
            <p:spPr>
              <a:xfrm rot="-6011034" flipH="1">
                <a:off x="1973341" y="1949104"/>
                <a:ext cx="43998" cy="30249"/>
              </a:xfrm>
              <a:custGeom>
                <a:avLst/>
                <a:gdLst/>
                <a:ahLst/>
                <a:cxnLst/>
                <a:rect l="l" t="t" r="r" b="b"/>
                <a:pathLst>
                  <a:path w="1760" h="1210" extrusionOk="0">
                    <a:moveTo>
                      <a:pt x="981" y="0"/>
                    </a:moveTo>
                    <a:cubicBezTo>
                      <a:pt x="936" y="0"/>
                      <a:pt x="890" y="5"/>
                      <a:pt x="845" y="14"/>
                    </a:cubicBezTo>
                    <a:cubicBezTo>
                      <a:pt x="423" y="154"/>
                      <a:pt x="1" y="577"/>
                      <a:pt x="71" y="928"/>
                    </a:cubicBezTo>
                    <a:cubicBezTo>
                      <a:pt x="141" y="1210"/>
                      <a:pt x="352" y="1210"/>
                      <a:pt x="634" y="1210"/>
                    </a:cubicBezTo>
                    <a:cubicBezTo>
                      <a:pt x="1337" y="1139"/>
                      <a:pt x="1759" y="858"/>
                      <a:pt x="1689" y="506"/>
                    </a:cubicBezTo>
                    <a:cubicBezTo>
                      <a:pt x="1566" y="200"/>
                      <a:pt x="1284"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
              <p:cNvSpPr/>
              <p:nvPr/>
            </p:nvSpPr>
            <p:spPr>
              <a:xfrm rot="-6011034" flipH="1">
                <a:off x="4071173" y="2633647"/>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
              <p:cNvSpPr/>
              <p:nvPr/>
            </p:nvSpPr>
            <p:spPr>
              <a:xfrm rot="-6011034" flipH="1">
                <a:off x="2237476" y="1989259"/>
                <a:ext cx="35198" cy="37298"/>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
              <p:cNvSpPr/>
              <p:nvPr/>
            </p:nvSpPr>
            <p:spPr>
              <a:xfrm rot="-6011034" flipH="1">
                <a:off x="5017600" y="2347924"/>
                <a:ext cx="36973"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
              <p:cNvSpPr/>
              <p:nvPr/>
            </p:nvSpPr>
            <p:spPr>
              <a:xfrm rot="-6011034" flipH="1">
                <a:off x="3192127" y="3259630"/>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
              <p:cNvSpPr/>
              <p:nvPr/>
            </p:nvSpPr>
            <p:spPr>
              <a:xfrm rot="-6011034" flipH="1">
                <a:off x="1795280" y="2298490"/>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
              <p:cNvSpPr/>
              <p:nvPr/>
            </p:nvSpPr>
            <p:spPr>
              <a:xfrm rot="-6011034" flipH="1">
                <a:off x="2447058" y="1887031"/>
                <a:ext cx="29924" cy="40473"/>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
              <p:cNvSpPr/>
              <p:nvPr/>
            </p:nvSpPr>
            <p:spPr>
              <a:xfrm rot="-6011034" flipH="1">
                <a:off x="4364374" y="2727382"/>
                <a:ext cx="33423" cy="35198"/>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
              <p:cNvSpPr/>
              <p:nvPr/>
            </p:nvSpPr>
            <p:spPr>
              <a:xfrm rot="-6011034" flipH="1">
                <a:off x="3584682" y="2262716"/>
                <a:ext cx="49248" cy="26849"/>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
              <p:cNvSpPr/>
              <p:nvPr/>
            </p:nvSpPr>
            <p:spPr>
              <a:xfrm rot="-6011034" flipH="1">
                <a:off x="2757337" y="2349804"/>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
              <p:cNvSpPr/>
              <p:nvPr/>
            </p:nvSpPr>
            <p:spPr>
              <a:xfrm rot="-6011034" flipH="1">
                <a:off x="2706964" y="3099849"/>
                <a:ext cx="31674" cy="37173"/>
              </a:xfrm>
              <a:custGeom>
                <a:avLst/>
                <a:gdLst/>
                <a:ahLst/>
                <a:cxnLst/>
                <a:rect l="l" t="t" r="r" b="b"/>
                <a:pathLst>
                  <a:path w="1267" h="1487" extrusionOk="0">
                    <a:moveTo>
                      <a:pt x="723" y="0"/>
                    </a:moveTo>
                    <a:cubicBezTo>
                      <a:pt x="694" y="0"/>
                      <a:pt x="664" y="3"/>
                      <a:pt x="634" y="9"/>
                    </a:cubicBezTo>
                    <a:cubicBezTo>
                      <a:pt x="282" y="80"/>
                      <a:pt x="0" y="361"/>
                      <a:pt x="71" y="713"/>
                    </a:cubicBezTo>
                    <a:cubicBezTo>
                      <a:pt x="71" y="1135"/>
                      <a:pt x="352" y="1416"/>
                      <a:pt x="774" y="1487"/>
                    </a:cubicBezTo>
                    <a:cubicBezTo>
                      <a:pt x="1056" y="1416"/>
                      <a:pt x="1267" y="1135"/>
                      <a:pt x="1267" y="713"/>
                    </a:cubicBezTo>
                    <a:cubicBezTo>
                      <a:pt x="1267" y="327"/>
                      <a:pt x="1032"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
              <p:cNvSpPr/>
              <p:nvPr/>
            </p:nvSpPr>
            <p:spPr>
              <a:xfrm rot="-6011034" flipH="1">
                <a:off x="3538889" y="2541492"/>
                <a:ext cx="33448" cy="33973"/>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
              <p:cNvSpPr/>
              <p:nvPr/>
            </p:nvSpPr>
            <p:spPr>
              <a:xfrm rot="-6011034" flipH="1">
                <a:off x="1422927" y="2549774"/>
                <a:ext cx="36948" cy="31949"/>
              </a:xfrm>
              <a:custGeom>
                <a:avLst/>
                <a:gdLst/>
                <a:ahLst/>
                <a:cxnLst/>
                <a:rect l="l" t="t" r="r" b="b"/>
                <a:pathLst>
                  <a:path w="1478" h="1278" extrusionOk="0">
                    <a:moveTo>
                      <a:pt x="704" y="1"/>
                    </a:moveTo>
                    <a:cubicBezTo>
                      <a:pt x="352" y="1"/>
                      <a:pt x="0" y="352"/>
                      <a:pt x="0" y="704"/>
                    </a:cubicBezTo>
                    <a:cubicBezTo>
                      <a:pt x="63" y="1019"/>
                      <a:pt x="239" y="1278"/>
                      <a:pt x="477" y="1278"/>
                    </a:cubicBezTo>
                    <a:cubicBezTo>
                      <a:pt x="505" y="1278"/>
                      <a:pt x="534" y="1274"/>
                      <a:pt x="563" y="1267"/>
                    </a:cubicBezTo>
                    <a:cubicBezTo>
                      <a:pt x="844" y="1197"/>
                      <a:pt x="1478" y="704"/>
                      <a:pt x="1337" y="352"/>
                    </a:cubicBezTo>
                    <a:cubicBezTo>
                      <a:pt x="1266" y="1"/>
                      <a:pt x="985"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
              <p:cNvSpPr/>
              <p:nvPr/>
            </p:nvSpPr>
            <p:spPr>
              <a:xfrm rot="-6011034" flipH="1">
                <a:off x="2573398" y="3273261"/>
                <a:ext cx="38723"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
              <p:cNvSpPr/>
              <p:nvPr/>
            </p:nvSpPr>
            <p:spPr>
              <a:xfrm rot="-6011034" flipH="1">
                <a:off x="1609954" y="2820485"/>
                <a:ext cx="31674" cy="28624"/>
              </a:xfrm>
              <a:custGeom>
                <a:avLst/>
                <a:gdLst/>
                <a:ahLst/>
                <a:cxnLst/>
                <a:rect l="l" t="t" r="r" b="b"/>
                <a:pathLst>
                  <a:path w="1267" h="1145" extrusionOk="0">
                    <a:moveTo>
                      <a:pt x="563" y="1"/>
                    </a:moveTo>
                    <a:cubicBezTo>
                      <a:pt x="212" y="1"/>
                      <a:pt x="1" y="282"/>
                      <a:pt x="1" y="564"/>
                    </a:cubicBezTo>
                    <a:cubicBezTo>
                      <a:pt x="36" y="951"/>
                      <a:pt x="317" y="1144"/>
                      <a:pt x="607" y="1144"/>
                    </a:cubicBezTo>
                    <a:cubicBezTo>
                      <a:pt x="898" y="1144"/>
                      <a:pt x="1196" y="951"/>
                      <a:pt x="1267" y="564"/>
                    </a:cubicBezTo>
                    <a:cubicBezTo>
                      <a:pt x="1196" y="212"/>
                      <a:pt x="98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
              <p:cNvSpPr/>
              <p:nvPr/>
            </p:nvSpPr>
            <p:spPr>
              <a:xfrm rot="-6011034" flipH="1">
                <a:off x="2318237" y="1824743"/>
                <a:ext cx="29924" cy="40473"/>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
              <p:cNvSpPr/>
              <p:nvPr/>
            </p:nvSpPr>
            <p:spPr>
              <a:xfrm rot="-6011034" flipH="1">
                <a:off x="1692128" y="2270281"/>
                <a:ext cx="38698" cy="31224"/>
              </a:xfrm>
              <a:custGeom>
                <a:avLst/>
                <a:gdLst/>
                <a:ahLst/>
                <a:cxnLst/>
                <a:rect l="l" t="t" r="r" b="b"/>
                <a:pathLst>
                  <a:path w="1548" h="1249" extrusionOk="0">
                    <a:moveTo>
                      <a:pt x="1114" y="0"/>
                    </a:moveTo>
                    <a:cubicBezTo>
                      <a:pt x="642" y="0"/>
                      <a:pt x="187" y="273"/>
                      <a:pt x="70" y="740"/>
                    </a:cubicBezTo>
                    <a:cubicBezTo>
                      <a:pt x="0" y="951"/>
                      <a:pt x="141" y="1232"/>
                      <a:pt x="352" y="1232"/>
                    </a:cubicBezTo>
                    <a:cubicBezTo>
                      <a:pt x="381" y="1244"/>
                      <a:pt x="412" y="1249"/>
                      <a:pt x="447" y="1249"/>
                    </a:cubicBezTo>
                    <a:cubicBezTo>
                      <a:pt x="836" y="1249"/>
                      <a:pt x="1548" y="565"/>
                      <a:pt x="1548" y="177"/>
                    </a:cubicBezTo>
                    <a:cubicBezTo>
                      <a:pt x="1548" y="177"/>
                      <a:pt x="1477" y="36"/>
                      <a:pt x="1407" y="36"/>
                    </a:cubicBezTo>
                    <a:cubicBezTo>
                      <a:pt x="1310" y="12"/>
                      <a:pt x="1212"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
              <p:cNvSpPr/>
              <p:nvPr/>
            </p:nvSpPr>
            <p:spPr>
              <a:xfrm rot="-6011034" flipH="1">
                <a:off x="4367874" y="2007972"/>
                <a:ext cx="26424" cy="36073"/>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
              <p:cNvSpPr/>
              <p:nvPr/>
            </p:nvSpPr>
            <p:spPr>
              <a:xfrm rot="-6011034" flipH="1">
                <a:off x="2721600" y="2300644"/>
                <a:ext cx="35198" cy="30274"/>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
              <p:cNvSpPr/>
              <p:nvPr/>
            </p:nvSpPr>
            <p:spPr>
              <a:xfrm rot="-6011034" flipH="1">
                <a:off x="1805324" y="2540637"/>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
              <p:cNvSpPr/>
              <p:nvPr/>
            </p:nvSpPr>
            <p:spPr>
              <a:xfrm rot="-6011034" flipH="1">
                <a:off x="1030047" y="2818625"/>
                <a:ext cx="31674" cy="32349"/>
              </a:xfrm>
              <a:custGeom>
                <a:avLst/>
                <a:gdLst/>
                <a:ahLst/>
                <a:cxnLst/>
                <a:rect l="l" t="t" r="r" b="b"/>
                <a:pathLst>
                  <a:path w="1267" h="1294" extrusionOk="0">
                    <a:moveTo>
                      <a:pt x="745" y="0"/>
                    </a:moveTo>
                    <a:cubicBezTo>
                      <a:pt x="708" y="0"/>
                      <a:pt x="670" y="5"/>
                      <a:pt x="634" y="14"/>
                    </a:cubicBezTo>
                    <a:cubicBezTo>
                      <a:pt x="282" y="84"/>
                      <a:pt x="1" y="436"/>
                      <a:pt x="1" y="787"/>
                    </a:cubicBezTo>
                    <a:cubicBezTo>
                      <a:pt x="62" y="1094"/>
                      <a:pt x="283" y="1293"/>
                      <a:pt x="525" y="1293"/>
                    </a:cubicBezTo>
                    <a:cubicBezTo>
                      <a:pt x="561" y="1293"/>
                      <a:pt x="597" y="1289"/>
                      <a:pt x="634" y="1280"/>
                    </a:cubicBezTo>
                    <a:cubicBezTo>
                      <a:pt x="1056" y="1210"/>
                      <a:pt x="1267" y="858"/>
                      <a:pt x="1267" y="506"/>
                    </a:cubicBezTo>
                    <a:cubicBezTo>
                      <a:pt x="1267" y="200"/>
                      <a:pt x="1000" y="0"/>
                      <a:pt x="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
              <p:cNvSpPr/>
              <p:nvPr/>
            </p:nvSpPr>
            <p:spPr>
              <a:xfrm rot="-6011034" flipH="1">
                <a:off x="2599447" y="3334917"/>
                <a:ext cx="38698" cy="25249"/>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
              <p:cNvSpPr/>
              <p:nvPr/>
            </p:nvSpPr>
            <p:spPr>
              <a:xfrm rot="-6011034" flipH="1">
                <a:off x="1044387" y="2743729"/>
                <a:ext cx="28174" cy="36948"/>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
              <p:cNvSpPr/>
              <p:nvPr/>
            </p:nvSpPr>
            <p:spPr>
              <a:xfrm rot="-6011034" flipH="1">
                <a:off x="3310451" y="1744068"/>
                <a:ext cx="33423" cy="32124"/>
              </a:xfrm>
              <a:custGeom>
                <a:avLst/>
                <a:gdLst/>
                <a:ahLst/>
                <a:cxnLst/>
                <a:rect l="l" t="t" r="r" b="b"/>
                <a:pathLst>
                  <a:path w="1337" h="1285" extrusionOk="0">
                    <a:moveTo>
                      <a:pt x="774" y="1"/>
                    </a:moveTo>
                    <a:cubicBezTo>
                      <a:pt x="352" y="71"/>
                      <a:pt x="0" y="493"/>
                      <a:pt x="71" y="915"/>
                    </a:cubicBezTo>
                    <a:cubicBezTo>
                      <a:pt x="129" y="1148"/>
                      <a:pt x="332" y="1285"/>
                      <a:pt x="560" y="1285"/>
                    </a:cubicBezTo>
                    <a:cubicBezTo>
                      <a:pt x="607" y="1285"/>
                      <a:pt x="656" y="1279"/>
                      <a:pt x="704" y="1267"/>
                    </a:cubicBezTo>
                    <a:cubicBezTo>
                      <a:pt x="1056" y="1126"/>
                      <a:pt x="1337" y="704"/>
                      <a:pt x="1337" y="352"/>
                    </a:cubicBezTo>
                    <a:cubicBezTo>
                      <a:pt x="1267" y="71"/>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
              <p:cNvSpPr/>
              <p:nvPr/>
            </p:nvSpPr>
            <p:spPr>
              <a:xfrm rot="-6011034" flipH="1">
                <a:off x="990109" y="2236825"/>
                <a:ext cx="40473" cy="26274"/>
              </a:xfrm>
              <a:custGeom>
                <a:avLst/>
                <a:gdLst/>
                <a:ahLst/>
                <a:cxnLst/>
                <a:rect l="l" t="t" r="r" b="b"/>
                <a:pathLst>
                  <a:path w="1619" h="1051" extrusionOk="0">
                    <a:moveTo>
                      <a:pt x="1063" y="0"/>
                    </a:moveTo>
                    <a:cubicBezTo>
                      <a:pt x="813" y="0"/>
                      <a:pt x="583" y="138"/>
                      <a:pt x="352" y="276"/>
                    </a:cubicBezTo>
                    <a:lnTo>
                      <a:pt x="282" y="347"/>
                    </a:lnTo>
                    <a:cubicBezTo>
                      <a:pt x="141" y="487"/>
                      <a:pt x="1" y="628"/>
                      <a:pt x="71" y="839"/>
                    </a:cubicBezTo>
                    <a:cubicBezTo>
                      <a:pt x="212" y="1050"/>
                      <a:pt x="423" y="1050"/>
                      <a:pt x="634" y="1050"/>
                    </a:cubicBezTo>
                    <a:cubicBezTo>
                      <a:pt x="985" y="1050"/>
                      <a:pt x="1408" y="839"/>
                      <a:pt x="1548" y="487"/>
                    </a:cubicBezTo>
                    <a:cubicBezTo>
                      <a:pt x="1619" y="347"/>
                      <a:pt x="1548" y="206"/>
                      <a:pt x="1478" y="136"/>
                    </a:cubicBezTo>
                    <a:cubicBezTo>
                      <a:pt x="1332" y="39"/>
                      <a:pt x="1195" y="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
              <p:cNvSpPr/>
              <p:nvPr/>
            </p:nvSpPr>
            <p:spPr>
              <a:xfrm rot="-6011034" flipH="1">
                <a:off x="3956503" y="2244783"/>
                <a:ext cx="31699" cy="31024"/>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
              <p:cNvSpPr/>
              <p:nvPr/>
            </p:nvSpPr>
            <p:spPr>
              <a:xfrm rot="-6011034" flipH="1">
                <a:off x="2445286" y="2792692"/>
                <a:ext cx="33448"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
              <p:cNvSpPr/>
              <p:nvPr/>
            </p:nvSpPr>
            <p:spPr>
              <a:xfrm rot="-6011034" flipH="1">
                <a:off x="1320680" y="2633465"/>
                <a:ext cx="33423" cy="30549"/>
              </a:xfrm>
              <a:custGeom>
                <a:avLst/>
                <a:gdLst/>
                <a:ahLst/>
                <a:cxnLst/>
                <a:rect l="l" t="t" r="r" b="b"/>
                <a:pathLst>
                  <a:path w="1337" h="1222" extrusionOk="0">
                    <a:moveTo>
                      <a:pt x="673" y="1"/>
                    </a:moveTo>
                    <a:cubicBezTo>
                      <a:pt x="636" y="1"/>
                      <a:pt x="600" y="4"/>
                      <a:pt x="563" y="12"/>
                    </a:cubicBezTo>
                    <a:cubicBezTo>
                      <a:pt x="211" y="12"/>
                      <a:pt x="0" y="364"/>
                      <a:pt x="70" y="715"/>
                    </a:cubicBezTo>
                    <a:cubicBezTo>
                      <a:pt x="132" y="1022"/>
                      <a:pt x="353" y="1221"/>
                      <a:pt x="641" y="1221"/>
                    </a:cubicBezTo>
                    <a:cubicBezTo>
                      <a:pt x="684" y="1221"/>
                      <a:pt x="728" y="1217"/>
                      <a:pt x="774" y="1208"/>
                    </a:cubicBezTo>
                    <a:cubicBezTo>
                      <a:pt x="1126" y="1208"/>
                      <a:pt x="1337" y="926"/>
                      <a:pt x="1337" y="575"/>
                    </a:cubicBezTo>
                    <a:cubicBezTo>
                      <a:pt x="1274" y="260"/>
                      <a:pt x="985"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
              <p:cNvSpPr/>
              <p:nvPr/>
            </p:nvSpPr>
            <p:spPr>
              <a:xfrm rot="-6011034" flipH="1">
                <a:off x="3625697" y="2346744"/>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
              <p:cNvSpPr/>
              <p:nvPr/>
            </p:nvSpPr>
            <p:spPr>
              <a:xfrm rot="-6011034" flipH="1">
                <a:off x="3350547" y="2114332"/>
                <a:ext cx="36948" cy="24874"/>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
              <p:cNvSpPr/>
              <p:nvPr/>
            </p:nvSpPr>
            <p:spPr>
              <a:xfrm rot="-6011034" flipH="1">
                <a:off x="1082618" y="2353798"/>
                <a:ext cx="26399" cy="33948"/>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
              <p:cNvSpPr/>
              <p:nvPr/>
            </p:nvSpPr>
            <p:spPr>
              <a:xfrm rot="-6011034" flipH="1">
                <a:off x="953509" y="3219395"/>
                <a:ext cx="33448"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
              <p:cNvSpPr/>
              <p:nvPr/>
            </p:nvSpPr>
            <p:spPr>
              <a:xfrm rot="-6011034" flipH="1">
                <a:off x="886965" y="2480472"/>
                <a:ext cx="31674" cy="30599"/>
              </a:xfrm>
              <a:custGeom>
                <a:avLst/>
                <a:gdLst/>
                <a:ahLst/>
                <a:cxnLst/>
                <a:rect l="l" t="t" r="r" b="b"/>
                <a:pathLst>
                  <a:path w="1267" h="1224" extrusionOk="0">
                    <a:moveTo>
                      <a:pt x="672" y="0"/>
                    </a:moveTo>
                    <a:cubicBezTo>
                      <a:pt x="636" y="0"/>
                      <a:pt x="600" y="5"/>
                      <a:pt x="563" y="14"/>
                    </a:cubicBezTo>
                    <a:cubicBezTo>
                      <a:pt x="212" y="84"/>
                      <a:pt x="1" y="436"/>
                      <a:pt x="71" y="788"/>
                    </a:cubicBezTo>
                    <a:cubicBezTo>
                      <a:pt x="132" y="1032"/>
                      <a:pt x="299" y="1223"/>
                      <a:pt x="527" y="1223"/>
                    </a:cubicBezTo>
                    <a:cubicBezTo>
                      <a:pt x="561" y="1223"/>
                      <a:pt x="597" y="1219"/>
                      <a:pt x="634" y="1210"/>
                    </a:cubicBezTo>
                    <a:cubicBezTo>
                      <a:pt x="986" y="1139"/>
                      <a:pt x="1267" y="858"/>
                      <a:pt x="1197" y="506"/>
                    </a:cubicBezTo>
                    <a:cubicBezTo>
                      <a:pt x="1135" y="200"/>
                      <a:pt x="914"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
              <p:cNvSpPr/>
              <p:nvPr/>
            </p:nvSpPr>
            <p:spPr>
              <a:xfrm rot="-6011034" flipH="1">
                <a:off x="2805424" y="2582663"/>
                <a:ext cx="27924" cy="32024"/>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
              <p:cNvSpPr/>
              <p:nvPr/>
            </p:nvSpPr>
            <p:spPr>
              <a:xfrm rot="-6011034" flipH="1">
                <a:off x="1240596" y="3502528"/>
                <a:ext cx="29924" cy="30199"/>
              </a:xfrm>
              <a:custGeom>
                <a:avLst/>
                <a:gdLst/>
                <a:ahLst/>
                <a:cxnLst/>
                <a:rect l="l" t="t" r="r" b="b"/>
                <a:pathLst>
                  <a:path w="1197" h="1208" extrusionOk="0">
                    <a:moveTo>
                      <a:pt x="634" y="0"/>
                    </a:moveTo>
                    <a:cubicBezTo>
                      <a:pt x="282" y="71"/>
                      <a:pt x="1" y="352"/>
                      <a:pt x="71" y="704"/>
                    </a:cubicBezTo>
                    <a:cubicBezTo>
                      <a:pt x="71" y="955"/>
                      <a:pt x="296" y="1207"/>
                      <a:pt x="596" y="1207"/>
                    </a:cubicBezTo>
                    <a:cubicBezTo>
                      <a:pt x="631" y="1207"/>
                      <a:pt x="667" y="1204"/>
                      <a:pt x="704" y="1196"/>
                    </a:cubicBezTo>
                    <a:cubicBezTo>
                      <a:pt x="986" y="1126"/>
                      <a:pt x="1197" y="844"/>
                      <a:pt x="1197" y="563"/>
                    </a:cubicBezTo>
                    <a:cubicBezTo>
                      <a:pt x="1127" y="282"/>
                      <a:pt x="915" y="71"/>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
              <p:cNvSpPr/>
              <p:nvPr/>
            </p:nvSpPr>
            <p:spPr>
              <a:xfrm rot="-6011034" flipH="1">
                <a:off x="2576771" y="2524791"/>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
              <p:cNvSpPr/>
              <p:nvPr/>
            </p:nvSpPr>
            <p:spPr>
              <a:xfrm rot="-6011034" flipH="1">
                <a:off x="1428370" y="2646910"/>
                <a:ext cx="29924" cy="29924"/>
              </a:xfrm>
              <a:custGeom>
                <a:avLst/>
                <a:gdLst/>
                <a:ahLst/>
                <a:cxnLst/>
                <a:rect l="l" t="t" r="r" b="b"/>
                <a:pathLst>
                  <a:path w="1197" h="1197" extrusionOk="0">
                    <a:moveTo>
                      <a:pt x="774" y="1"/>
                    </a:moveTo>
                    <a:cubicBezTo>
                      <a:pt x="352" y="1"/>
                      <a:pt x="1" y="353"/>
                      <a:pt x="1" y="775"/>
                    </a:cubicBezTo>
                    <a:cubicBezTo>
                      <a:pt x="1" y="986"/>
                      <a:pt x="212" y="1197"/>
                      <a:pt x="423" y="1197"/>
                    </a:cubicBezTo>
                    <a:cubicBezTo>
                      <a:pt x="845" y="1127"/>
                      <a:pt x="1126" y="775"/>
                      <a:pt x="1197" y="423"/>
                    </a:cubicBezTo>
                    <a:cubicBezTo>
                      <a:pt x="1197" y="142"/>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
              <p:cNvSpPr/>
              <p:nvPr/>
            </p:nvSpPr>
            <p:spPr>
              <a:xfrm rot="-6011034" flipH="1">
                <a:off x="2525434" y="2325592"/>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
              <p:cNvSpPr/>
              <p:nvPr/>
            </p:nvSpPr>
            <p:spPr>
              <a:xfrm rot="-6011034" flipH="1">
                <a:off x="1718998" y="3665808"/>
                <a:ext cx="22899" cy="33898"/>
              </a:xfrm>
              <a:custGeom>
                <a:avLst/>
                <a:gdLst/>
                <a:ahLst/>
                <a:cxnLst/>
                <a:rect l="l" t="t" r="r" b="b"/>
                <a:pathLst>
                  <a:path w="916" h="1356" extrusionOk="0">
                    <a:moveTo>
                      <a:pt x="322" y="0"/>
                    </a:moveTo>
                    <a:cubicBezTo>
                      <a:pt x="57" y="0"/>
                      <a:pt x="1" y="259"/>
                      <a:pt x="1" y="574"/>
                    </a:cubicBezTo>
                    <a:cubicBezTo>
                      <a:pt x="1" y="965"/>
                      <a:pt x="181" y="1356"/>
                      <a:pt x="487" y="1356"/>
                    </a:cubicBezTo>
                    <a:cubicBezTo>
                      <a:pt x="512" y="1356"/>
                      <a:pt x="537" y="1353"/>
                      <a:pt x="563" y="1348"/>
                    </a:cubicBezTo>
                    <a:cubicBezTo>
                      <a:pt x="915" y="1278"/>
                      <a:pt x="915" y="996"/>
                      <a:pt x="915" y="715"/>
                    </a:cubicBezTo>
                    <a:cubicBezTo>
                      <a:pt x="915" y="363"/>
                      <a:pt x="704" y="11"/>
                      <a:pt x="423" y="11"/>
                    </a:cubicBezTo>
                    <a:cubicBezTo>
                      <a:pt x="386" y="4"/>
                      <a:pt x="352"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
              <p:cNvSpPr/>
              <p:nvPr/>
            </p:nvSpPr>
            <p:spPr>
              <a:xfrm rot="-6011034" flipH="1">
                <a:off x="1821605" y="2595909"/>
                <a:ext cx="31674" cy="27949"/>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
              <p:cNvSpPr/>
              <p:nvPr/>
            </p:nvSpPr>
            <p:spPr>
              <a:xfrm rot="-6011034" flipH="1">
                <a:off x="4881750" y="2189786"/>
                <a:ext cx="26399" cy="31674"/>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
              <p:cNvSpPr/>
              <p:nvPr/>
            </p:nvSpPr>
            <p:spPr>
              <a:xfrm rot="-6011034" flipH="1">
                <a:off x="1039125" y="3101266"/>
                <a:ext cx="38698" cy="22399"/>
              </a:xfrm>
              <a:custGeom>
                <a:avLst/>
                <a:gdLst/>
                <a:ahLst/>
                <a:cxnLst/>
                <a:rect l="l" t="t" r="r" b="b"/>
                <a:pathLst>
                  <a:path w="1548" h="896" extrusionOk="0">
                    <a:moveTo>
                      <a:pt x="710" y="0"/>
                    </a:moveTo>
                    <a:cubicBezTo>
                      <a:pt x="421" y="0"/>
                      <a:pt x="193" y="192"/>
                      <a:pt x="71" y="436"/>
                    </a:cubicBezTo>
                    <a:cubicBezTo>
                      <a:pt x="0" y="577"/>
                      <a:pt x="71" y="718"/>
                      <a:pt x="141" y="788"/>
                    </a:cubicBezTo>
                    <a:cubicBezTo>
                      <a:pt x="270" y="865"/>
                      <a:pt x="400" y="896"/>
                      <a:pt x="522" y="896"/>
                    </a:cubicBezTo>
                    <a:cubicBezTo>
                      <a:pt x="732" y="896"/>
                      <a:pt x="922" y="807"/>
                      <a:pt x="1056" y="718"/>
                    </a:cubicBezTo>
                    <a:cubicBezTo>
                      <a:pt x="1267" y="647"/>
                      <a:pt x="1548" y="507"/>
                      <a:pt x="1407" y="225"/>
                    </a:cubicBezTo>
                    <a:cubicBezTo>
                      <a:pt x="1337" y="14"/>
                      <a:pt x="1056" y="14"/>
                      <a:pt x="845" y="14"/>
                    </a:cubicBezTo>
                    <a:cubicBezTo>
                      <a:pt x="798" y="5"/>
                      <a:pt x="753"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
              <p:cNvSpPr/>
              <p:nvPr/>
            </p:nvSpPr>
            <p:spPr>
              <a:xfrm rot="-6011034" flipH="1">
                <a:off x="2792213" y="1785808"/>
                <a:ext cx="28174" cy="28174"/>
              </a:xfrm>
              <a:custGeom>
                <a:avLst/>
                <a:gdLst/>
                <a:ahLst/>
                <a:cxnLst/>
                <a:rect l="l" t="t" r="r" b="b"/>
                <a:pathLst>
                  <a:path w="1127" h="1127" extrusionOk="0">
                    <a:moveTo>
                      <a:pt x="493" y="1"/>
                    </a:moveTo>
                    <a:cubicBezTo>
                      <a:pt x="212" y="1"/>
                      <a:pt x="1" y="282"/>
                      <a:pt x="1" y="564"/>
                    </a:cubicBezTo>
                    <a:cubicBezTo>
                      <a:pt x="1" y="915"/>
                      <a:pt x="282" y="1126"/>
                      <a:pt x="634" y="1126"/>
                    </a:cubicBezTo>
                    <a:cubicBezTo>
                      <a:pt x="915" y="1126"/>
                      <a:pt x="1126" y="915"/>
                      <a:pt x="1126" y="634"/>
                    </a:cubicBezTo>
                    <a:cubicBezTo>
                      <a:pt x="1126" y="282"/>
                      <a:pt x="9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
              <p:cNvSpPr/>
              <p:nvPr/>
            </p:nvSpPr>
            <p:spPr>
              <a:xfrm rot="-6011034" flipH="1">
                <a:off x="1425600" y="2448179"/>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
              <p:cNvSpPr/>
              <p:nvPr/>
            </p:nvSpPr>
            <p:spPr>
              <a:xfrm rot="-6011034" flipH="1">
                <a:off x="2820362" y="2326571"/>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
              <p:cNvSpPr/>
              <p:nvPr/>
            </p:nvSpPr>
            <p:spPr>
              <a:xfrm rot="-6011034" flipH="1">
                <a:off x="2064171" y="1711141"/>
                <a:ext cx="28149" cy="31674"/>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
              <p:cNvSpPr/>
              <p:nvPr/>
            </p:nvSpPr>
            <p:spPr>
              <a:xfrm rot="-6011034" flipH="1">
                <a:off x="4557915" y="2998816"/>
                <a:ext cx="28174" cy="32024"/>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
              <p:cNvSpPr/>
              <p:nvPr/>
            </p:nvSpPr>
            <p:spPr>
              <a:xfrm rot="-6011034" flipH="1">
                <a:off x="1847869" y="2461365"/>
                <a:ext cx="31699" cy="26749"/>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
              <p:cNvSpPr/>
              <p:nvPr/>
            </p:nvSpPr>
            <p:spPr>
              <a:xfrm rot="-6011034" flipH="1">
                <a:off x="1812904" y="2198027"/>
                <a:ext cx="31674" cy="26424"/>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
              <p:cNvSpPr/>
              <p:nvPr/>
            </p:nvSpPr>
            <p:spPr>
              <a:xfrm rot="-6011034" flipH="1">
                <a:off x="2472003" y="2028211"/>
                <a:ext cx="28174" cy="26399"/>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
              <p:cNvSpPr/>
              <p:nvPr/>
            </p:nvSpPr>
            <p:spPr>
              <a:xfrm rot="-6011034" flipH="1">
                <a:off x="1330958" y="2439047"/>
                <a:ext cx="26399" cy="31049"/>
              </a:xfrm>
              <a:custGeom>
                <a:avLst/>
                <a:gdLst/>
                <a:ahLst/>
                <a:cxnLst/>
                <a:rect l="l" t="t" r="r" b="b"/>
                <a:pathLst>
                  <a:path w="1056" h="1242" extrusionOk="0">
                    <a:moveTo>
                      <a:pt x="633" y="1"/>
                    </a:moveTo>
                    <a:cubicBezTo>
                      <a:pt x="282" y="71"/>
                      <a:pt x="0" y="493"/>
                      <a:pt x="71" y="845"/>
                    </a:cubicBezTo>
                    <a:cubicBezTo>
                      <a:pt x="126" y="1065"/>
                      <a:pt x="180" y="1241"/>
                      <a:pt x="369" y="1241"/>
                    </a:cubicBezTo>
                    <a:cubicBezTo>
                      <a:pt x="422" y="1241"/>
                      <a:pt x="486" y="1228"/>
                      <a:pt x="563" y="1197"/>
                    </a:cubicBezTo>
                    <a:cubicBezTo>
                      <a:pt x="915" y="1126"/>
                      <a:pt x="1055" y="704"/>
                      <a:pt x="1055" y="423"/>
                    </a:cubicBezTo>
                    <a:cubicBezTo>
                      <a:pt x="1055" y="212"/>
                      <a:pt x="915"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
              <p:cNvSpPr/>
              <p:nvPr/>
            </p:nvSpPr>
            <p:spPr>
              <a:xfrm rot="-6011034" flipH="1">
                <a:off x="1266056" y="2470926"/>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
              <p:cNvSpPr/>
              <p:nvPr/>
            </p:nvSpPr>
            <p:spPr>
              <a:xfrm rot="-6011034" flipH="1">
                <a:off x="1423069" y="2682996"/>
                <a:ext cx="26399" cy="28174"/>
              </a:xfrm>
              <a:custGeom>
                <a:avLst/>
                <a:gdLst/>
                <a:ahLst/>
                <a:cxnLst/>
                <a:rect l="l" t="t" r="r" b="b"/>
                <a:pathLst>
                  <a:path w="1056" h="1127" extrusionOk="0">
                    <a:moveTo>
                      <a:pt x="563" y="1"/>
                    </a:moveTo>
                    <a:cubicBezTo>
                      <a:pt x="282" y="1"/>
                      <a:pt x="1" y="282"/>
                      <a:pt x="71" y="634"/>
                    </a:cubicBezTo>
                    <a:cubicBezTo>
                      <a:pt x="1" y="915"/>
                      <a:pt x="212" y="1126"/>
                      <a:pt x="493" y="1126"/>
                    </a:cubicBezTo>
                    <a:cubicBezTo>
                      <a:pt x="774" y="1126"/>
                      <a:pt x="1056" y="774"/>
                      <a:pt x="1056" y="352"/>
                    </a:cubicBezTo>
                    <a:cubicBezTo>
                      <a:pt x="1056" y="141"/>
                      <a:pt x="774"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
              <p:cNvSpPr/>
              <p:nvPr/>
            </p:nvSpPr>
            <p:spPr>
              <a:xfrm rot="-6011034" flipH="1">
                <a:off x="1595693" y="3558769"/>
                <a:ext cx="28149" cy="25099"/>
              </a:xfrm>
              <a:custGeom>
                <a:avLst/>
                <a:gdLst/>
                <a:ahLst/>
                <a:cxnLst/>
                <a:rect l="l" t="t" r="r" b="b"/>
                <a:pathLst>
                  <a:path w="1126" h="1004" extrusionOk="0">
                    <a:moveTo>
                      <a:pt x="563" y="1"/>
                    </a:moveTo>
                    <a:cubicBezTo>
                      <a:pt x="282" y="71"/>
                      <a:pt x="0" y="282"/>
                      <a:pt x="71" y="563"/>
                    </a:cubicBezTo>
                    <a:cubicBezTo>
                      <a:pt x="129" y="856"/>
                      <a:pt x="286" y="1003"/>
                      <a:pt x="499" y="1003"/>
                    </a:cubicBezTo>
                    <a:cubicBezTo>
                      <a:pt x="541" y="1003"/>
                      <a:pt x="586" y="997"/>
                      <a:pt x="633" y="985"/>
                    </a:cubicBezTo>
                    <a:cubicBezTo>
                      <a:pt x="915" y="915"/>
                      <a:pt x="1126" y="704"/>
                      <a:pt x="1126" y="423"/>
                    </a:cubicBezTo>
                    <a:cubicBezTo>
                      <a:pt x="1126" y="141"/>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
              <p:cNvSpPr/>
              <p:nvPr/>
            </p:nvSpPr>
            <p:spPr>
              <a:xfrm rot="-6011034" flipH="1">
                <a:off x="2516498" y="2071153"/>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
              <p:cNvSpPr/>
              <p:nvPr/>
            </p:nvSpPr>
            <p:spPr>
              <a:xfrm rot="-6011034" flipH="1">
                <a:off x="3223705" y="3099609"/>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
              <p:cNvSpPr/>
              <p:nvPr/>
            </p:nvSpPr>
            <p:spPr>
              <a:xfrm rot="-6011034" flipH="1">
                <a:off x="1864866" y="2224016"/>
                <a:ext cx="26399" cy="26399"/>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
              <p:cNvSpPr/>
              <p:nvPr/>
            </p:nvSpPr>
            <p:spPr>
              <a:xfrm rot="-6011034" flipH="1">
                <a:off x="4146038" y="2171337"/>
                <a:ext cx="26399" cy="26849"/>
              </a:xfrm>
              <a:custGeom>
                <a:avLst/>
                <a:gdLst/>
                <a:ahLst/>
                <a:cxnLst/>
                <a:rect l="l" t="t" r="r" b="b"/>
                <a:pathLst>
                  <a:path w="1056" h="1074" extrusionOk="0">
                    <a:moveTo>
                      <a:pt x="676" y="0"/>
                    </a:moveTo>
                    <a:cubicBezTo>
                      <a:pt x="638" y="0"/>
                      <a:pt x="599" y="6"/>
                      <a:pt x="563" y="18"/>
                    </a:cubicBezTo>
                    <a:cubicBezTo>
                      <a:pt x="211" y="88"/>
                      <a:pt x="0" y="370"/>
                      <a:pt x="71" y="721"/>
                    </a:cubicBezTo>
                    <a:cubicBezTo>
                      <a:pt x="71" y="933"/>
                      <a:pt x="282" y="1073"/>
                      <a:pt x="493" y="1073"/>
                    </a:cubicBezTo>
                    <a:cubicBezTo>
                      <a:pt x="844" y="1003"/>
                      <a:pt x="1056" y="721"/>
                      <a:pt x="1056" y="370"/>
                    </a:cubicBezTo>
                    <a:cubicBezTo>
                      <a:pt x="1056" y="137"/>
                      <a:pt x="862"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
              <p:cNvSpPr/>
              <p:nvPr/>
            </p:nvSpPr>
            <p:spPr>
              <a:xfrm rot="-6011034" flipH="1">
                <a:off x="2605588" y="2256244"/>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
              <p:cNvSpPr/>
              <p:nvPr/>
            </p:nvSpPr>
            <p:spPr>
              <a:xfrm rot="-6011034" flipH="1">
                <a:off x="3231617" y="2093278"/>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
              <p:cNvSpPr/>
              <p:nvPr/>
            </p:nvSpPr>
            <p:spPr>
              <a:xfrm rot="-6011034" flipH="1">
                <a:off x="2745850" y="3127999"/>
                <a:ext cx="26399" cy="23249"/>
              </a:xfrm>
              <a:custGeom>
                <a:avLst/>
                <a:gdLst/>
                <a:ahLst/>
                <a:cxnLst/>
                <a:rect l="l" t="t" r="r" b="b"/>
                <a:pathLst>
                  <a:path w="1056" h="930" extrusionOk="0">
                    <a:moveTo>
                      <a:pt x="422" y="1"/>
                    </a:moveTo>
                    <a:cubicBezTo>
                      <a:pt x="141" y="1"/>
                      <a:pt x="0" y="212"/>
                      <a:pt x="0" y="493"/>
                    </a:cubicBezTo>
                    <a:cubicBezTo>
                      <a:pt x="61" y="738"/>
                      <a:pt x="229" y="929"/>
                      <a:pt x="456" y="929"/>
                    </a:cubicBezTo>
                    <a:cubicBezTo>
                      <a:pt x="490" y="929"/>
                      <a:pt x="526" y="925"/>
                      <a:pt x="563" y="915"/>
                    </a:cubicBezTo>
                    <a:cubicBezTo>
                      <a:pt x="844" y="915"/>
                      <a:pt x="1056" y="704"/>
                      <a:pt x="985" y="423"/>
                    </a:cubicBezTo>
                    <a:cubicBezTo>
                      <a:pt x="915" y="142"/>
                      <a:pt x="704"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
              <p:cNvSpPr/>
              <p:nvPr/>
            </p:nvSpPr>
            <p:spPr>
              <a:xfrm rot="-6011034" flipH="1">
                <a:off x="1298090" y="2481346"/>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
              <p:cNvSpPr/>
              <p:nvPr/>
            </p:nvSpPr>
            <p:spPr>
              <a:xfrm rot="-6011034" flipH="1">
                <a:off x="4131693" y="2875290"/>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
              <p:cNvSpPr/>
              <p:nvPr/>
            </p:nvSpPr>
            <p:spPr>
              <a:xfrm rot="-6011034" flipH="1">
                <a:off x="4468907" y="1978224"/>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
              <p:cNvSpPr/>
              <p:nvPr/>
            </p:nvSpPr>
            <p:spPr>
              <a:xfrm rot="-6011034" flipH="1">
                <a:off x="3344330" y="1950039"/>
                <a:ext cx="26399" cy="19349"/>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
              <p:cNvSpPr/>
              <p:nvPr/>
            </p:nvSpPr>
            <p:spPr>
              <a:xfrm rot="-6011034" flipH="1">
                <a:off x="1788589" y="2269925"/>
                <a:ext cx="22899" cy="23349"/>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
              <p:cNvSpPr/>
              <p:nvPr/>
            </p:nvSpPr>
            <p:spPr>
              <a:xfrm rot="-6011034" flipH="1">
                <a:off x="4178295" y="2594620"/>
                <a:ext cx="24649" cy="20474"/>
              </a:xfrm>
              <a:custGeom>
                <a:avLst/>
                <a:gdLst/>
                <a:ahLst/>
                <a:cxnLst/>
                <a:rect l="l" t="t" r="r" b="b"/>
                <a:pathLst>
                  <a:path w="986" h="819" extrusionOk="0">
                    <a:moveTo>
                      <a:pt x="674" y="0"/>
                    </a:moveTo>
                    <a:cubicBezTo>
                      <a:pt x="638" y="0"/>
                      <a:pt x="600" y="6"/>
                      <a:pt x="563" y="19"/>
                    </a:cubicBezTo>
                    <a:cubicBezTo>
                      <a:pt x="211" y="19"/>
                      <a:pt x="0" y="230"/>
                      <a:pt x="0" y="581"/>
                    </a:cubicBezTo>
                    <a:cubicBezTo>
                      <a:pt x="0" y="740"/>
                      <a:pt x="40" y="819"/>
                      <a:pt x="178" y="819"/>
                    </a:cubicBezTo>
                    <a:cubicBezTo>
                      <a:pt x="225" y="819"/>
                      <a:pt x="282" y="810"/>
                      <a:pt x="352" y="792"/>
                    </a:cubicBezTo>
                    <a:cubicBezTo>
                      <a:pt x="704" y="722"/>
                      <a:pt x="915" y="652"/>
                      <a:pt x="985" y="300"/>
                    </a:cubicBezTo>
                    <a:cubicBezTo>
                      <a:pt x="985" y="126"/>
                      <a:pt x="842" y="0"/>
                      <a:pt x="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
              <p:cNvSpPr/>
              <p:nvPr/>
            </p:nvSpPr>
            <p:spPr>
              <a:xfrm rot="-6011034" flipH="1">
                <a:off x="3070722" y="2384284"/>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
              <p:cNvSpPr/>
              <p:nvPr/>
            </p:nvSpPr>
            <p:spPr>
              <a:xfrm rot="-6011034" flipH="1">
                <a:off x="1673358" y="2430664"/>
                <a:ext cx="22899"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
              <p:cNvSpPr/>
              <p:nvPr/>
            </p:nvSpPr>
            <p:spPr>
              <a:xfrm rot="-6011034" flipH="1">
                <a:off x="2409473" y="2500746"/>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13"/>
            <p:cNvGrpSpPr/>
            <p:nvPr/>
          </p:nvGrpSpPr>
          <p:grpSpPr>
            <a:xfrm rot="-915315">
              <a:off x="4801789" y="1895284"/>
              <a:ext cx="159199" cy="249747"/>
              <a:chOff x="5059525" y="1826975"/>
              <a:chExt cx="43775" cy="68675"/>
            </a:xfrm>
          </p:grpSpPr>
          <p:sp>
            <p:nvSpPr>
              <p:cNvPr id="8031" name="Google Shape;8031;p13"/>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13"/>
            <p:cNvGrpSpPr/>
            <p:nvPr/>
          </p:nvGrpSpPr>
          <p:grpSpPr>
            <a:xfrm rot="3334902">
              <a:off x="4196266" y="2144874"/>
              <a:ext cx="237731" cy="230276"/>
              <a:chOff x="5230050" y="2005675"/>
              <a:chExt cx="81300" cy="78750"/>
            </a:xfrm>
          </p:grpSpPr>
          <p:sp>
            <p:nvSpPr>
              <p:cNvPr id="8044" name="Google Shape;8044;p13"/>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13"/>
            <p:cNvGrpSpPr/>
            <p:nvPr/>
          </p:nvGrpSpPr>
          <p:grpSpPr>
            <a:xfrm>
              <a:off x="4586067" y="1397969"/>
              <a:ext cx="217968" cy="211006"/>
              <a:chOff x="5391475" y="1734625"/>
              <a:chExt cx="74425" cy="72050"/>
            </a:xfrm>
          </p:grpSpPr>
          <p:sp>
            <p:nvSpPr>
              <p:cNvPr id="8077" name="Google Shape;8077;p13"/>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8" name="Google Shape;8078;p13"/>
              <p:cNvGrpSpPr/>
              <p:nvPr/>
            </p:nvGrpSpPr>
            <p:grpSpPr>
              <a:xfrm>
                <a:off x="5411025" y="1752150"/>
                <a:ext cx="34875" cy="44150"/>
                <a:chOff x="5411025" y="1752150"/>
                <a:chExt cx="34875" cy="44150"/>
              </a:xfrm>
            </p:grpSpPr>
            <p:sp>
              <p:nvSpPr>
                <p:cNvPr id="8079" name="Google Shape;8079;p13"/>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9921"/>
        <p:cNvGrpSpPr/>
        <p:nvPr/>
      </p:nvGrpSpPr>
      <p:grpSpPr>
        <a:xfrm>
          <a:off x="0" y="0"/>
          <a:ext cx="0" cy="0"/>
          <a:chOff x="0" y="0"/>
          <a:chExt cx="0" cy="0"/>
        </a:xfrm>
      </p:grpSpPr>
      <p:sp>
        <p:nvSpPr>
          <p:cNvPr id="9922" name="Google Shape;9922;p15"/>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3" name="Google Shape;9923;p15"/>
          <p:cNvGrpSpPr/>
          <p:nvPr/>
        </p:nvGrpSpPr>
        <p:grpSpPr>
          <a:xfrm>
            <a:off x="173402" y="-75620"/>
            <a:ext cx="8886430" cy="5201158"/>
            <a:chOff x="173402" y="-75620"/>
            <a:chExt cx="8886430" cy="5201158"/>
          </a:xfrm>
        </p:grpSpPr>
        <p:sp>
          <p:nvSpPr>
            <p:cNvPr id="9924" name="Google Shape;9924;p15"/>
            <p:cNvSpPr/>
            <p:nvPr/>
          </p:nvSpPr>
          <p:spPr>
            <a:xfrm rot="1527328" flipH="1">
              <a:off x="2766284" y="4555450"/>
              <a:ext cx="28174" cy="36349"/>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5"/>
            <p:cNvSpPr/>
            <p:nvPr/>
          </p:nvSpPr>
          <p:spPr>
            <a:xfrm rot="1527328" flipH="1">
              <a:off x="2745749" y="4795598"/>
              <a:ext cx="31674" cy="20975"/>
            </a:xfrm>
            <a:custGeom>
              <a:avLst/>
              <a:gdLst/>
              <a:ahLst/>
              <a:cxnLst/>
              <a:rect l="l" t="t" r="r" b="b"/>
              <a:pathLst>
                <a:path w="1267" h="839" extrusionOk="0">
                  <a:moveTo>
                    <a:pt x="827" y="0"/>
                  </a:moveTo>
                  <a:cubicBezTo>
                    <a:pt x="764" y="0"/>
                    <a:pt x="699" y="15"/>
                    <a:pt x="633" y="37"/>
                  </a:cubicBezTo>
                  <a:cubicBezTo>
                    <a:pt x="352" y="107"/>
                    <a:pt x="0" y="248"/>
                    <a:pt x="71" y="600"/>
                  </a:cubicBezTo>
                  <a:cubicBezTo>
                    <a:pt x="110" y="795"/>
                    <a:pt x="214" y="839"/>
                    <a:pt x="347" y="839"/>
                  </a:cubicBezTo>
                  <a:cubicBezTo>
                    <a:pt x="454" y="839"/>
                    <a:pt x="579" y="811"/>
                    <a:pt x="704" y="811"/>
                  </a:cubicBezTo>
                  <a:cubicBezTo>
                    <a:pt x="985" y="741"/>
                    <a:pt x="1267" y="670"/>
                    <a:pt x="1196" y="318"/>
                  </a:cubicBezTo>
                  <a:cubicBezTo>
                    <a:pt x="1099" y="75"/>
                    <a:pt x="968" y="0"/>
                    <a:pt x="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5"/>
            <p:cNvSpPr/>
            <p:nvPr/>
          </p:nvSpPr>
          <p:spPr>
            <a:xfrm rot="1527328" flipH="1">
              <a:off x="2508342" y="5072231"/>
              <a:ext cx="63099" cy="41774"/>
            </a:xfrm>
            <a:custGeom>
              <a:avLst/>
              <a:gdLst/>
              <a:ahLst/>
              <a:cxnLst/>
              <a:rect l="l" t="t" r="r" b="b"/>
              <a:pathLst>
                <a:path w="2524" h="1671" extrusionOk="0">
                  <a:moveTo>
                    <a:pt x="733" y="1"/>
                  </a:moveTo>
                  <a:cubicBezTo>
                    <a:pt x="563" y="1"/>
                    <a:pt x="400" y="92"/>
                    <a:pt x="281" y="250"/>
                  </a:cubicBezTo>
                  <a:cubicBezTo>
                    <a:pt x="70" y="461"/>
                    <a:pt x="0" y="883"/>
                    <a:pt x="211" y="1165"/>
                  </a:cubicBezTo>
                  <a:cubicBezTo>
                    <a:pt x="395" y="1471"/>
                    <a:pt x="739" y="1671"/>
                    <a:pt x="1103" y="1671"/>
                  </a:cubicBezTo>
                  <a:cubicBezTo>
                    <a:pt x="1157" y="1671"/>
                    <a:pt x="1212" y="1666"/>
                    <a:pt x="1266" y="1657"/>
                  </a:cubicBezTo>
                  <a:cubicBezTo>
                    <a:pt x="1829" y="1657"/>
                    <a:pt x="2322" y="1305"/>
                    <a:pt x="2462" y="743"/>
                  </a:cubicBezTo>
                  <a:cubicBezTo>
                    <a:pt x="2524" y="436"/>
                    <a:pt x="2318" y="237"/>
                    <a:pt x="2078" y="237"/>
                  </a:cubicBezTo>
                  <a:cubicBezTo>
                    <a:pt x="2043" y="237"/>
                    <a:pt x="2006" y="241"/>
                    <a:pt x="1970" y="250"/>
                  </a:cubicBezTo>
                  <a:cubicBezTo>
                    <a:pt x="1816" y="289"/>
                    <a:pt x="1662" y="348"/>
                    <a:pt x="1508" y="348"/>
                  </a:cubicBezTo>
                  <a:cubicBezTo>
                    <a:pt x="1381" y="348"/>
                    <a:pt x="1253" y="307"/>
                    <a:pt x="1126" y="180"/>
                  </a:cubicBezTo>
                  <a:cubicBezTo>
                    <a:pt x="1002" y="56"/>
                    <a:pt x="86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5"/>
            <p:cNvSpPr/>
            <p:nvPr/>
          </p:nvSpPr>
          <p:spPr>
            <a:xfrm rot="1527328" flipH="1">
              <a:off x="1667816" y="5014532"/>
              <a:ext cx="54549" cy="36199"/>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5"/>
            <p:cNvSpPr/>
            <p:nvPr/>
          </p:nvSpPr>
          <p:spPr>
            <a:xfrm rot="1527328" flipH="1">
              <a:off x="3212911" y="4786805"/>
              <a:ext cx="58049" cy="38574"/>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5"/>
            <p:cNvSpPr/>
            <p:nvPr/>
          </p:nvSpPr>
          <p:spPr>
            <a:xfrm rot="1527328" flipH="1">
              <a:off x="3403408" y="4346138"/>
              <a:ext cx="47499" cy="28599"/>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5"/>
            <p:cNvSpPr/>
            <p:nvPr/>
          </p:nvSpPr>
          <p:spPr>
            <a:xfrm rot="-611034" flipH="1">
              <a:off x="3938404" y="3057495"/>
              <a:ext cx="116095" cy="84771"/>
            </a:xfrm>
            <a:custGeom>
              <a:avLst/>
              <a:gdLst/>
              <a:ahLst/>
              <a:cxnLst/>
              <a:rect l="l" t="t" r="r" b="b"/>
              <a:pathLst>
                <a:path w="4644" h="3391" extrusionOk="0">
                  <a:moveTo>
                    <a:pt x="4029" y="1"/>
                  </a:moveTo>
                  <a:cubicBezTo>
                    <a:pt x="3927" y="1"/>
                    <a:pt x="3823" y="27"/>
                    <a:pt x="3729" y="84"/>
                  </a:cubicBezTo>
                  <a:cubicBezTo>
                    <a:pt x="3367" y="310"/>
                    <a:pt x="3034" y="507"/>
                    <a:pt x="2694" y="507"/>
                  </a:cubicBezTo>
                  <a:cubicBezTo>
                    <a:pt x="2504" y="507"/>
                    <a:pt x="2312" y="446"/>
                    <a:pt x="2111" y="295"/>
                  </a:cubicBezTo>
                  <a:cubicBezTo>
                    <a:pt x="2032" y="256"/>
                    <a:pt x="1953" y="238"/>
                    <a:pt x="1876" y="238"/>
                  </a:cubicBezTo>
                  <a:cubicBezTo>
                    <a:pt x="1678" y="238"/>
                    <a:pt x="1489" y="354"/>
                    <a:pt x="1337" y="506"/>
                  </a:cubicBezTo>
                  <a:cubicBezTo>
                    <a:pt x="1126" y="647"/>
                    <a:pt x="633" y="928"/>
                    <a:pt x="352" y="1209"/>
                  </a:cubicBezTo>
                  <a:cubicBezTo>
                    <a:pt x="0" y="1420"/>
                    <a:pt x="0" y="1772"/>
                    <a:pt x="422" y="1913"/>
                  </a:cubicBezTo>
                  <a:cubicBezTo>
                    <a:pt x="844" y="2053"/>
                    <a:pt x="1196" y="2335"/>
                    <a:pt x="1407" y="2687"/>
                  </a:cubicBezTo>
                  <a:cubicBezTo>
                    <a:pt x="1688" y="3109"/>
                    <a:pt x="2181" y="3390"/>
                    <a:pt x="2673" y="3390"/>
                  </a:cubicBezTo>
                  <a:cubicBezTo>
                    <a:pt x="3095" y="3390"/>
                    <a:pt x="3447" y="3249"/>
                    <a:pt x="3518" y="2827"/>
                  </a:cubicBezTo>
                  <a:cubicBezTo>
                    <a:pt x="3518" y="2396"/>
                    <a:pt x="3302" y="2181"/>
                    <a:pt x="2965" y="2181"/>
                  </a:cubicBezTo>
                  <a:cubicBezTo>
                    <a:pt x="2917" y="2181"/>
                    <a:pt x="2867" y="2185"/>
                    <a:pt x="2814" y="2194"/>
                  </a:cubicBezTo>
                  <a:cubicBezTo>
                    <a:pt x="2603" y="2194"/>
                    <a:pt x="2322" y="2053"/>
                    <a:pt x="2181" y="1913"/>
                  </a:cubicBezTo>
                  <a:cubicBezTo>
                    <a:pt x="1970" y="1842"/>
                    <a:pt x="1970" y="1561"/>
                    <a:pt x="2181" y="1420"/>
                  </a:cubicBezTo>
                  <a:cubicBezTo>
                    <a:pt x="2224" y="1333"/>
                    <a:pt x="2295" y="1273"/>
                    <a:pt x="2392" y="1273"/>
                  </a:cubicBezTo>
                  <a:cubicBezTo>
                    <a:pt x="2452" y="1273"/>
                    <a:pt x="2522" y="1296"/>
                    <a:pt x="2603" y="1350"/>
                  </a:cubicBezTo>
                  <a:cubicBezTo>
                    <a:pt x="2744" y="1491"/>
                    <a:pt x="2884" y="1631"/>
                    <a:pt x="3025" y="1772"/>
                  </a:cubicBezTo>
                  <a:cubicBezTo>
                    <a:pt x="3213" y="1960"/>
                    <a:pt x="3463" y="2085"/>
                    <a:pt x="3734" y="2085"/>
                  </a:cubicBezTo>
                  <a:cubicBezTo>
                    <a:pt x="3869" y="2085"/>
                    <a:pt x="4010" y="2053"/>
                    <a:pt x="4151" y="1983"/>
                  </a:cubicBezTo>
                  <a:cubicBezTo>
                    <a:pt x="4502" y="1842"/>
                    <a:pt x="4643" y="1491"/>
                    <a:pt x="4573" y="1069"/>
                  </a:cubicBezTo>
                  <a:cubicBezTo>
                    <a:pt x="4573" y="858"/>
                    <a:pt x="4573" y="647"/>
                    <a:pt x="4573" y="506"/>
                  </a:cubicBezTo>
                  <a:cubicBezTo>
                    <a:pt x="4573" y="197"/>
                    <a:pt x="4309" y="1"/>
                    <a:pt x="4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5"/>
            <p:cNvSpPr/>
            <p:nvPr/>
          </p:nvSpPr>
          <p:spPr>
            <a:xfrm rot="-611034" flipH="1">
              <a:off x="3643605" y="4116321"/>
              <a:ext cx="82696" cy="109895"/>
            </a:xfrm>
            <a:custGeom>
              <a:avLst/>
              <a:gdLst/>
              <a:ahLst/>
              <a:cxnLst/>
              <a:rect l="l" t="t" r="r" b="b"/>
              <a:pathLst>
                <a:path w="3308" h="4396" extrusionOk="0">
                  <a:moveTo>
                    <a:pt x="1166" y="1"/>
                  </a:moveTo>
                  <a:cubicBezTo>
                    <a:pt x="1039" y="1"/>
                    <a:pt x="895" y="47"/>
                    <a:pt x="775" y="47"/>
                  </a:cubicBezTo>
                  <a:cubicBezTo>
                    <a:pt x="986" y="821"/>
                    <a:pt x="1126" y="1665"/>
                    <a:pt x="1197" y="2439"/>
                  </a:cubicBezTo>
                  <a:cubicBezTo>
                    <a:pt x="212" y="2650"/>
                    <a:pt x="1" y="2861"/>
                    <a:pt x="212" y="3564"/>
                  </a:cubicBezTo>
                  <a:cubicBezTo>
                    <a:pt x="265" y="4039"/>
                    <a:pt x="713" y="4395"/>
                    <a:pt x="1171" y="4395"/>
                  </a:cubicBezTo>
                  <a:cubicBezTo>
                    <a:pt x="1324" y="4395"/>
                    <a:pt x="1478" y="4356"/>
                    <a:pt x="1619" y="4268"/>
                  </a:cubicBezTo>
                  <a:cubicBezTo>
                    <a:pt x="1876" y="4165"/>
                    <a:pt x="2134" y="4099"/>
                    <a:pt x="2419" y="4099"/>
                  </a:cubicBezTo>
                  <a:cubicBezTo>
                    <a:pt x="2523" y="4099"/>
                    <a:pt x="2631" y="4108"/>
                    <a:pt x="2744" y="4127"/>
                  </a:cubicBezTo>
                  <a:cubicBezTo>
                    <a:pt x="3026" y="4127"/>
                    <a:pt x="3307" y="3986"/>
                    <a:pt x="3307" y="3564"/>
                  </a:cubicBezTo>
                  <a:cubicBezTo>
                    <a:pt x="3307" y="3292"/>
                    <a:pt x="3180" y="3188"/>
                    <a:pt x="2959" y="3188"/>
                  </a:cubicBezTo>
                  <a:cubicBezTo>
                    <a:pt x="2895" y="3188"/>
                    <a:pt x="2823" y="3197"/>
                    <a:pt x="2744" y="3213"/>
                  </a:cubicBezTo>
                  <a:cubicBezTo>
                    <a:pt x="2463" y="3213"/>
                    <a:pt x="2322" y="2931"/>
                    <a:pt x="2393" y="2650"/>
                  </a:cubicBezTo>
                  <a:cubicBezTo>
                    <a:pt x="2604" y="1595"/>
                    <a:pt x="1830" y="891"/>
                    <a:pt x="1408" y="117"/>
                  </a:cubicBezTo>
                  <a:cubicBezTo>
                    <a:pt x="1347" y="27"/>
                    <a:pt x="1261" y="1"/>
                    <a:pt x="1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5"/>
            <p:cNvSpPr/>
            <p:nvPr/>
          </p:nvSpPr>
          <p:spPr>
            <a:xfrm rot="-611034" flipH="1">
              <a:off x="3405621" y="3540067"/>
              <a:ext cx="87946" cy="82046"/>
            </a:xfrm>
            <a:custGeom>
              <a:avLst/>
              <a:gdLst/>
              <a:ahLst/>
              <a:cxnLst/>
              <a:rect l="l" t="t" r="r" b="b"/>
              <a:pathLst>
                <a:path w="3518" h="3282" extrusionOk="0">
                  <a:moveTo>
                    <a:pt x="2758" y="1"/>
                  </a:moveTo>
                  <a:cubicBezTo>
                    <a:pt x="2660" y="1"/>
                    <a:pt x="2559" y="23"/>
                    <a:pt x="2462" y="72"/>
                  </a:cubicBezTo>
                  <a:cubicBezTo>
                    <a:pt x="2181" y="213"/>
                    <a:pt x="1900" y="353"/>
                    <a:pt x="1618" y="494"/>
                  </a:cubicBezTo>
                  <a:cubicBezTo>
                    <a:pt x="1266" y="564"/>
                    <a:pt x="1055" y="846"/>
                    <a:pt x="1196" y="1197"/>
                  </a:cubicBezTo>
                  <a:cubicBezTo>
                    <a:pt x="1337" y="1901"/>
                    <a:pt x="915" y="2112"/>
                    <a:pt x="352" y="2323"/>
                  </a:cubicBezTo>
                  <a:cubicBezTo>
                    <a:pt x="141" y="2393"/>
                    <a:pt x="0" y="2464"/>
                    <a:pt x="0" y="2745"/>
                  </a:cubicBezTo>
                  <a:cubicBezTo>
                    <a:pt x="141" y="3026"/>
                    <a:pt x="352" y="3237"/>
                    <a:pt x="704" y="3237"/>
                  </a:cubicBezTo>
                  <a:cubicBezTo>
                    <a:pt x="764" y="3267"/>
                    <a:pt x="827" y="3281"/>
                    <a:pt x="890" y="3281"/>
                  </a:cubicBezTo>
                  <a:cubicBezTo>
                    <a:pt x="1123" y="3281"/>
                    <a:pt x="1352" y="3092"/>
                    <a:pt x="1407" y="2815"/>
                  </a:cubicBezTo>
                  <a:cubicBezTo>
                    <a:pt x="1477" y="2253"/>
                    <a:pt x="1829" y="2182"/>
                    <a:pt x="2322" y="2112"/>
                  </a:cubicBezTo>
                  <a:cubicBezTo>
                    <a:pt x="2814" y="2112"/>
                    <a:pt x="3518" y="1127"/>
                    <a:pt x="3447" y="635"/>
                  </a:cubicBezTo>
                  <a:cubicBezTo>
                    <a:pt x="3393" y="255"/>
                    <a:pt x="3088" y="1"/>
                    <a:pt x="2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5"/>
            <p:cNvSpPr/>
            <p:nvPr/>
          </p:nvSpPr>
          <p:spPr>
            <a:xfrm rot="-611034" flipH="1">
              <a:off x="8021266" y="4580016"/>
              <a:ext cx="77396" cy="47973"/>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5"/>
            <p:cNvSpPr/>
            <p:nvPr/>
          </p:nvSpPr>
          <p:spPr>
            <a:xfrm rot="-611034" flipH="1">
              <a:off x="8190693" y="880523"/>
              <a:ext cx="80921" cy="61572"/>
            </a:xfrm>
            <a:custGeom>
              <a:avLst/>
              <a:gdLst/>
              <a:ahLst/>
              <a:cxnLst/>
              <a:rect l="l" t="t" r="r" b="b"/>
              <a:pathLst>
                <a:path w="3237" h="2463" extrusionOk="0">
                  <a:moveTo>
                    <a:pt x="2603" y="0"/>
                  </a:moveTo>
                  <a:cubicBezTo>
                    <a:pt x="2378" y="271"/>
                    <a:pt x="2065" y="397"/>
                    <a:pt x="1741" y="397"/>
                  </a:cubicBezTo>
                  <a:cubicBezTo>
                    <a:pt x="1559" y="397"/>
                    <a:pt x="1373" y="358"/>
                    <a:pt x="1196" y="282"/>
                  </a:cubicBezTo>
                  <a:cubicBezTo>
                    <a:pt x="1137" y="243"/>
                    <a:pt x="1078" y="225"/>
                    <a:pt x="1024" y="225"/>
                  </a:cubicBezTo>
                  <a:cubicBezTo>
                    <a:pt x="884" y="225"/>
                    <a:pt x="774" y="341"/>
                    <a:pt x="774" y="493"/>
                  </a:cubicBezTo>
                  <a:cubicBezTo>
                    <a:pt x="774" y="1056"/>
                    <a:pt x="352" y="1056"/>
                    <a:pt x="0" y="1196"/>
                  </a:cubicBezTo>
                  <a:cubicBezTo>
                    <a:pt x="71" y="1407"/>
                    <a:pt x="71" y="1548"/>
                    <a:pt x="141" y="1759"/>
                  </a:cubicBezTo>
                  <a:cubicBezTo>
                    <a:pt x="211" y="2181"/>
                    <a:pt x="563" y="2463"/>
                    <a:pt x="985" y="2463"/>
                  </a:cubicBezTo>
                  <a:cubicBezTo>
                    <a:pt x="1407" y="2463"/>
                    <a:pt x="1829" y="2181"/>
                    <a:pt x="1829" y="1759"/>
                  </a:cubicBezTo>
                  <a:cubicBezTo>
                    <a:pt x="1829" y="1478"/>
                    <a:pt x="1900" y="1337"/>
                    <a:pt x="2251" y="1337"/>
                  </a:cubicBezTo>
                  <a:cubicBezTo>
                    <a:pt x="3096" y="1267"/>
                    <a:pt x="3236" y="985"/>
                    <a:pt x="2744" y="211"/>
                  </a:cubicBezTo>
                  <a:cubicBezTo>
                    <a:pt x="2674" y="141"/>
                    <a:pt x="2674" y="71"/>
                    <a:pt x="2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5"/>
            <p:cNvSpPr/>
            <p:nvPr/>
          </p:nvSpPr>
          <p:spPr>
            <a:xfrm rot="-611034" flipH="1">
              <a:off x="5628916" y="1057733"/>
              <a:ext cx="72122" cy="66847"/>
            </a:xfrm>
            <a:custGeom>
              <a:avLst/>
              <a:gdLst/>
              <a:ahLst/>
              <a:cxnLst/>
              <a:rect l="l" t="t" r="r" b="b"/>
              <a:pathLst>
                <a:path w="2885" h="2674" extrusionOk="0">
                  <a:moveTo>
                    <a:pt x="1829" y="1"/>
                  </a:moveTo>
                  <a:cubicBezTo>
                    <a:pt x="1548" y="71"/>
                    <a:pt x="1337" y="282"/>
                    <a:pt x="1337" y="563"/>
                  </a:cubicBezTo>
                  <a:lnTo>
                    <a:pt x="1337" y="1056"/>
                  </a:lnTo>
                  <a:cubicBezTo>
                    <a:pt x="1266" y="1478"/>
                    <a:pt x="1126" y="1759"/>
                    <a:pt x="703" y="1830"/>
                  </a:cubicBezTo>
                  <a:cubicBezTo>
                    <a:pt x="563" y="1830"/>
                    <a:pt x="422" y="1830"/>
                    <a:pt x="281" y="1900"/>
                  </a:cubicBezTo>
                  <a:cubicBezTo>
                    <a:pt x="141" y="1970"/>
                    <a:pt x="0" y="2111"/>
                    <a:pt x="0" y="2322"/>
                  </a:cubicBezTo>
                  <a:cubicBezTo>
                    <a:pt x="0" y="2463"/>
                    <a:pt x="211" y="2674"/>
                    <a:pt x="422" y="2674"/>
                  </a:cubicBezTo>
                  <a:cubicBezTo>
                    <a:pt x="774" y="2674"/>
                    <a:pt x="1126" y="2603"/>
                    <a:pt x="1477" y="2463"/>
                  </a:cubicBezTo>
                  <a:cubicBezTo>
                    <a:pt x="1548" y="2252"/>
                    <a:pt x="1829" y="2322"/>
                    <a:pt x="2040" y="2181"/>
                  </a:cubicBezTo>
                  <a:cubicBezTo>
                    <a:pt x="2673" y="1830"/>
                    <a:pt x="2884" y="1056"/>
                    <a:pt x="2532" y="423"/>
                  </a:cubicBezTo>
                  <a:cubicBezTo>
                    <a:pt x="2462" y="141"/>
                    <a:pt x="2110" y="1"/>
                    <a:pt x="1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5"/>
            <p:cNvSpPr/>
            <p:nvPr/>
          </p:nvSpPr>
          <p:spPr>
            <a:xfrm rot="-611034" flipH="1">
              <a:off x="2068081" y="1082691"/>
              <a:ext cx="77396" cy="46098"/>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5"/>
            <p:cNvSpPr/>
            <p:nvPr/>
          </p:nvSpPr>
          <p:spPr>
            <a:xfrm rot="-611034" flipH="1">
              <a:off x="8808882" y="90647"/>
              <a:ext cx="63347" cy="49948"/>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5"/>
            <p:cNvSpPr/>
            <p:nvPr/>
          </p:nvSpPr>
          <p:spPr>
            <a:xfrm rot="-611034" flipH="1">
              <a:off x="3569676" y="599587"/>
              <a:ext cx="61597" cy="42573"/>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5"/>
            <p:cNvSpPr/>
            <p:nvPr/>
          </p:nvSpPr>
          <p:spPr>
            <a:xfrm rot="-611034" flipH="1">
              <a:off x="3125785" y="3606353"/>
              <a:ext cx="65097" cy="45573"/>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5"/>
            <p:cNvSpPr/>
            <p:nvPr/>
          </p:nvSpPr>
          <p:spPr>
            <a:xfrm rot="-611034" flipH="1">
              <a:off x="4452638" y="1329491"/>
              <a:ext cx="54547" cy="62372"/>
            </a:xfrm>
            <a:custGeom>
              <a:avLst/>
              <a:gdLst/>
              <a:ahLst/>
              <a:cxnLst/>
              <a:rect l="l" t="t" r="r" b="b"/>
              <a:pathLst>
                <a:path w="2182" h="2495" extrusionOk="0">
                  <a:moveTo>
                    <a:pt x="1478" y="1"/>
                  </a:moveTo>
                  <a:cubicBezTo>
                    <a:pt x="1320" y="1"/>
                    <a:pt x="1161" y="54"/>
                    <a:pt x="1056" y="159"/>
                  </a:cubicBezTo>
                  <a:cubicBezTo>
                    <a:pt x="634" y="581"/>
                    <a:pt x="352" y="1003"/>
                    <a:pt x="71" y="1496"/>
                  </a:cubicBezTo>
                  <a:cubicBezTo>
                    <a:pt x="1" y="1637"/>
                    <a:pt x="1" y="1777"/>
                    <a:pt x="1" y="1918"/>
                  </a:cubicBezTo>
                  <a:cubicBezTo>
                    <a:pt x="71" y="2270"/>
                    <a:pt x="212" y="2481"/>
                    <a:pt x="493" y="2481"/>
                  </a:cubicBezTo>
                  <a:cubicBezTo>
                    <a:pt x="530" y="2490"/>
                    <a:pt x="567" y="2494"/>
                    <a:pt x="604" y="2494"/>
                  </a:cubicBezTo>
                  <a:cubicBezTo>
                    <a:pt x="846" y="2494"/>
                    <a:pt x="1074" y="2303"/>
                    <a:pt x="1197" y="2059"/>
                  </a:cubicBezTo>
                  <a:cubicBezTo>
                    <a:pt x="1267" y="1637"/>
                    <a:pt x="1548" y="1285"/>
                    <a:pt x="1900" y="1003"/>
                  </a:cubicBezTo>
                  <a:cubicBezTo>
                    <a:pt x="2182" y="792"/>
                    <a:pt x="2182" y="370"/>
                    <a:pt x="1900" y="159"/>
                  </a:cubicBezTo>
                  <a:cubicBezTo>
                    <a:pt x="1795" y="54"/>
                    <a:pt x="1636"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5"/>
            <p:cNvSpPr/>
            <p:nvPr/>
          </p:nvSpPr>
          <p:spPr>
            <a:xfrm rot="-611034" flipH="1">
              <a:off x="3560011" y="308195"/>
              <a:ext cx="80921" cy="33498"/>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5"/>
            <p:cNvSpPr/>
            <p:nvPr/>
          </p:nvSpPr>
          <p:spPr>
            <a:xfrm rot="-611034" flipH="1">
              <a:off x="1077823" y="2525825"/>
              <a:ext cx="56622" cy="43973"/>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5"/>
            <p:cNvSpPr/>
            <p:nvPr/>
          </p:nvSpPr>
          <p:spPr>
            <a:xfrm rot="-611034" flipH="1">
              <a:off x="5973797" y="1367567"/>
              <a:ext cx="52798" cy="49823"/>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5"/>
            <p:cNvSpPr/>
            <p:nvPr/>
          </p:nvSpPr>
          <p:spPr>
            <a:xfrm rot="-611034" flipH="1">
              <a:off x="1171738" y="697220"/>
              <a:ext cx="36948" cy="59972"/>
            </a:xfrm>
            <a:custGeom>
              <a:avLst/>
              <a:gdLst/>
              <a:ahLst/>
              <a:cxnLst/>
              <a:rect l="l" t="t" r="r" b="b"/>
              <a:pathLst>
                <a:path w="1478" h="2399" extrusionOk="0">
                  <a:moveTo>
                    <a:pt x="540" y="0"/>
                  </a:moveTo>
                  <a:cubicBezTo>
                    <a:pt x="470" y="0"/>
                    <a:pt x="406" y="23"/>
                    <a:pt x="352" y="77"/>
                  </a:cubicBezTo>
                  <a:cubicBezTo>
                    <a:pt x="141" y="77"/>
                    <a:pt x="0" y="288"/>
                    <a:pt x="71" y="499"/>
                  </a:cubicBezTo>
                  <a:cubicBezTo>
                    <a:pt x="71" y="781"/>
                    <a:pt x="141" y="1132"/>
                    <a:pt x="211" y="1414"/>
                  </a:cubicBezTo>
                  <a:cubicBezTo>
                    <a:pt x="211" y="1625"/>
                    <a:pt x="282" y="1765"/>
                    <a:pt x="352" y="1976"/>
                  </a:cubicBezTo>
                  <a:cubicBezTo>
                    <a:pt x="352" y="2188"/>
                    <a:pt x="493" y="2399"/>
                    <a:pt x="704" y="2399"/>
                  </a:cubicBezTo>
                  <a:cubicBezTo>
                    <a:pt x="915" y="2399"/>
                    <a:pt x="1126" y="2258"/>
                    <a:pt x="1196" y="2047"/>
                  </a:cubicBezTo>
                  <a:cubicBezTo>
                    <a:pt x="1478" y="1414"/>
                    <a:pt x="1337" y="640"/>
                    <a:pt x="915" y="147"/>
                  </a:cubicBezTo>
                  <a:cubicBezTo>
                    <a:pt x="784" y="61"/>
                    <a:pt x="654"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5"/>
            <p:cNvSpPr/>
            <p:nvPr/>
          </p:nvSpPr>
          <p:spPr>
            <a:xfrm rot="-611034" flipH="1">
              <a:off x="3010753" y="3955620"/>
              <a:ext cx="52773" cy="40648"/>
            </a:xfrm>
            <a:custGeom>
              <a:avLst/>
              <a:gdLst/>
              <a:ahLst/>
              <a:cxnLst/>
              <a:rect l="l" t="t" r="r" b="b"/>
              <a:pathLst>
                <a:path w="2111" h="1626" extrusionOk="0">
                  <a:moveTo>
                    <a:pt x="1461" y="1"/>
                  </a:moveTo>
                  <a:cubicBezTo>
                    <a:pt x="1368" y="1"/>
                    <a:pt x="1277" y="24"/>
                    <a:pt x="1196" y="78"/>
                  </a:cubicBezTo>
                  <a:cubicBezTo>
                    <a:pt x="985" y="218"/>
                    <a:pt x="704" y="429"/>
                    <a:pt x="422" y="570"/>
                  </a:cubicBezTo>
                  <a:cubicBezTo>
                    <a:pt x="211" y="711"/>
                    <a:pt x="0" y="711"/>
                    <a:pt x="71" y="1062"/>
                  </a:cubicBezTo>
                  <a:cubicBezTo>
                    <a:pt x="71" y="1344"/>
                    <a:pt x="352" y="1555"/>
                    <a:pt x="633" y="1625"/>
                  </a:cubicBezTo>
                  <a:lnTo>
                    <a:pt x="985" y="1625"/>
                  </a:lnTo>
                  <a:cubicBezTo>
                    <a:pt x="1407" y="1555"/>
                    <a:pt x="1829" y="1273"/>
                    <a:pt x="2040" y="851"/>
                  </a:cubicBezTo>
                  <a:cubicBezTo>
                    <a:pt x="2111" y="640"/>
                    <a:pt x="2111" y="289"/>
                    <a:pt x="1900" y="148"/>
                  </a:cubicBezTo>
                  <a:cubicBezTo>
                    <a:pt x="1769" y="61"/>
                    <a:pt x="1612"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5"/>
            <p:cNvSpPr/>
            <p:nvPr/>
          </p:nvSpPr>
          <p:spPr>
            <a:xfrm rot="-611034" flipH="1">
              <a:off x="2137430" y="209122"/>
              <a:ext cx="54547" cy="45048"/>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5"/>
            <p:cNvSpPr/>
            <p:nvPr/>
          </p:nvSpPr>
          <p:spPr>
            <a:xfrm rot="-611034" flipH="1">
              <a:off x="7751282" y="549849"/>
              <a:ext cx="56297" cy="41048"/>
            </a:xfrm>
            <a:custGeom>
              <a:avLst/>
              <a:gdLst/>
              <a:ahLst/>
              <a:cxnLst/>
              <a:rect l="l" t="t" r="r" b="b"/>
              <a:pathLst>
                <a:path w="2252" h="1642" extrusionOk="0">
                  <a:moveTo>
                    <a:pt x="1574" y="0"/>
                  </a:moveTo>
                  <a:cubicBezTo>
                    <a:pt x="1376" y="0"/>
                    <a:pt x="1139" y="107"/>
                    <a:pt x="845" y="291"/>
                  </a:cubicBezTo>
                  <a:cubicBezTo>
                    <a:pt x="775" y="361"/>
                    <a:pt x="634" y="432"/>
                    <a:pt x="564" y="502"/>
                  </a:cubicBezTo>
                  <a:cubicBezTo>
                    <a:pt x="282" y="713"/>
                    <a:pt x="1" y="924"/>
                    <a:pt x="141" y="1276"/>
                  </a:cubicBezTo>
                  <a:cubicBezTo>
                    <a:pt x="275" y="1544"/>
                    <a:pt x="466" y="1641"/>
                    <a:pt x="713" y="1641"/>
                  </a:cubicBezTo>
                  <a:cubicBezTo>
                    <a:pt x="855" y="1641"/>
                    <a:pt x="1016" y="1609"/>
                    <a:pt x="1197" y="1557"/>
                  </a:cubicBezTo>
                  <a:cubicBezTo>
                    <a:pt x="1267" y="1557"/>
                    <a:pt x="1337" y="1487"/>
                    <a:pt x="1408" y="1487"/>
                  </a:cubicBezTo>
                  <a:cubicBezTo>
                    <a:pt x="1970" y="1206"/>
                    <a:pt x="2252" y="713"/>
                    <a:pt x="2041" y="291"/>
                  </a:cubicBezTo>
                  <a:cubicBezTo>
                    <a:pt x="1907" y="90"/>
                    <a:pt x="1756"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5"/>
            <p:cNvSpPr/>
            <p:nvPr/>
          </p:nvSpPr>
          <p:spPr>
            <a:xfrm rot="-611034" flipH="1">
              <a:off x="2934395" y="448910"/>
              <a:ext cx="43998" cy="44323"/>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5"/>
            <p:cNvSpPr/>
            <p:nvPr/>
          </p:nvSpPr>
          <p:spPr>
            <a:xfrm rot="-611034" flipH="1">
              <a:off x="811483" y="2829922"/>
              <a:ext cx="58047" cy="38048"/>
            </a:xfrm>
            <a:custGeom>
              <a:avLst/>
              <a:gdLst/>
              <a:ahLst/>
              <a:cxnLst/>
              <a:rect l="l" t="t" r="r" b="b"/>
              <a:pathLst>
                <a:path w="2322" h="1522" extrusionOk="0">
                  <a:moveTo>
                    <a:pt x="1593" y="0"/>
                  </a:moveTo>
                  <a:cubicBezTo>
                    <a:pt x="1362" y="0"/>
                    <a:pt x="1126" y="101"/>
                    <a:pt x="915" y="228"/>
                  </a:cubicBezTo>
                  <a:lnTo>
                    <a:pt x="844" y="298"/>
                  </a:lnTo>
                  <a:cubicBezTo>
                    <a:pt x="493" y="439"/>
                    <a:pt x="0" y="580"/>
                    <a:pt x="211" y="1142"/>
                  </a:cubicBezTo>
                  <a:cubicBezTo>
                    <a:pt x="360" y="1440"/>
                    <a:pt x="548" y="1521"/>
                    <a:pt x="755" y="1521"/>
                  </a:cubicBezTo>
                  <a:cubicBezTo>
                    <a:pt x="939" y="1521"/>
                    <a:pt x="1138" y="1457"/>
                    <a:pt x="1337" y="1424"/>
                  </a:cubicBezTo>
                  <a:cubicBezTo>
                    <a:pt x="1688" y="1283"/>
                    <a:pt x="2111" y="1142"/>
                    <a:pt x="2251" y="650"/>
                  </a:cubicBezTo>
                  <a:cubicBezTo>
                    <a:pt x="2322" y="439"/>
                    <a:pt x="2251" y="228"/>
                    <a:pt x="2040" y="158"/>
                  </a:cubicBezTo>
                  <a:cubicBezTo>
                    <a:pt x="1899" y="45"/>
                    <a:pt x="1748"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5"/>
            <p:cNvSpPr/>
            <p:nvPr/>
          </p:nvSpPr>
          <p:spPr>
            <a:xfrm rot="-611034" flipH="1">
              <a:off x="3210605" y="3261925"/>
              <a:ext cx="62672" cy="31099"/>
            </a:xfrm>
            <a:custGeom>
              <a:avLst/>
              <a:gdLst/>
              <a:ahLst/>
              <a:cxnLst/>
              <a:rect l="l" t="t" r="r" b="b"/>
              <a:pathLst>
                <a:path w="2507" h="1244" extrusionOk="0">
                  <a:moveTo>
                    <a:pt x="313" y="0"/>
                  </a:moveTo>
                  <a:cubicBezTo>
                    <a:pt x="50" y="0"/>
                    <a:pt x="0" y="252"/>
                    <a:pt x="63" y="504"/>
                  </a:cubicBezTo>
                  <a:cubicBezTo>
                    <a:pt x="296" y="970"/>
                    <a:pt x="771" y="1243"/>
                    <a:pt x="1287" y="1243"/>
                  </a:cubicBezTo>
                  <a:cubicBezTo>
                    <a:pt x="1393" y="1243"/>
                    <a:pt x="1502" y="1231"/>
                    <a:pt x="1611" y="1207"/>
                  </a:cubicBezTo>
                  <a:cubicBezTo>
                    <a:pt x="1822" y="1137"/>
                    <a:pt x="2033" y="1066"/>
                    <a:pt x="2173" y="855"/>
                  </a:cubicBezTo>
                  <a:cubicBezTo>
                    <a:pt x="2507" y="589"/>
                    <a:pt x="2271" y="6"/>
                    <a:pt x="1886" y="6"/>
                  </a:cubicBezTo>
                  <a:cubicBezTo>
                    <a:pt x="1865" y="6"/>
                    <a:pt x="1844" y="8"/>
                    <a:pt x="1822" y="11"/>
                  </a:cubicBezTo>
                  <a:lnTo>
                    <a:pt x="415" y="11"/>
                  </a:lnTo>
                  <a:cubicBezTo>
                    <a:pt x="378" y="4"/>
                    <a:pt x="344"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5"/>
            <p:cNvSpPr/>
            <p:nvPr/>
          </p:nvSpPr>
          <p:spPr>
            <a:xfrm rot="-611034" flipH="1">
              <a:off x="5508190" y="3856878"/>
              <a:ext cx="68147" cy="31249"/>
            </a:xfrm>
            <a:custGeom>
              <a:avLst/>
              <a:gdLst/>
              <a:ahLst/>
              <a:cxnLst/>
              <a:rect l="l" t="t" r="r" b="b"/>
              <a:pathLst>
                <a:path w="2726" h="1250" extrusionOk="0">
                  <a:moveTo>
                    <a:pt x="2255" y="0"/>
                  </a:moveTo>
                  <a:cubicBezTo>
                    <a:pt x="2230" y="0"/>
                    <a:pt x="2206" y="3"/>
                    <a:pt x="2181" y="9"/>
                  </a:cubicBezTo>
                  <a:cubicBezTo>
                    <a:pt x="1970" y="9"/>
                    <a:pt x="1830" y="80"/>
                    <a:pt x="1689" y="80"/>
                  </a:cubicBezTo>
                  <a:cubicBezTo>
                    <a:pt x="1462" y="216"/>
                    <a:pt x="1205" y="293"/>
                    <a:pt x="938" y="293"/>
                  </a:cubicBezTo>
                  <a:cubicBezTo>
                    <a:pt x="792" y="293"/>
                    <a:pt x="643" y="270"/>
                    <a:pt x="493" y="220"/>
                  </a:cubicBezTo>
                  <a:cubicBezTo>
                    <a:pt x="437" y="220"/>
                    <a:pt x="369" y="209"/>
                    <a:pt x="304" y="209"/>
                  </a:cubicBezTo>
                  <a:cubicBezTo>
                    <a:pt x="206" y="209"/>
                    <a:pt x="113" y="234"/>
                    <a:pt x="71" y="361"/>
                  </a:cubicBezTo>
                  <a:cubicBezTo>
                    <a:pt x="1" y="502"/>
                    <a:pt x="1" y="713"/>
                    <a:pt x="141" y="783"/>
                  </a:cubicBezTo>
                  <a:cubicBezTo>
                    <a:pt x="307" y="1060"/>
                    <a:pt x="647" y="1249"/>
                    <a:pt x="990" y="1249"/>
                  </a:cubicBezTo>
                  <a:cubicBezTo>
                    <a:pt x="1083" y="1249"/>
                    <a:pt x="1177" y="1235"/>
                    <a:pt x="1267" y="1205"/>
                  </a:cubicBezTo>
                  <a:cubicBezTo>
                    <a:pt x="1759" y="1135"/>
                    <a:pt x="2252" y="1135"/>
                    <a:pt x="2533" y="642"/>
                  </a:cubicBezTo>
                  <a:cubicBezTo>
                    <a:pt x="2726" y="321"/>
                    <a:pt x="2508" y="0"/>
                    <a:pt x="2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5"/>
            <p:cNvSpPr/>
            <p:nvPr/>
          </p:nvSpPr>
          <p:spPr>
            <a:xfrm rot="-611034" flipH="1">
              <a:off x="3895308" y="810449"/>
              <a:ext cx="59822" cy="42648"/>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5"/>
            <p:cNvSpPr/>
            <p:nvPr/>
          </p:nvSpPr>
          <p:spPr>
            <a:xfrm rot="-611034" flipH="1">
              <a:off x="2922363" y="3399350"/>
              <a:ext cx="54522" cy="34848"/>
            </a:xfrm>
            <a:custGeom>
              <a:avLst/>
              <a:gdLst/>
              <a:ahLst/>
              <a:cxnLst/>
              <a:rect l="l" t="t" r="r" b="b"/>
              <a:pathLst>
                <a:path w="2181" h="1394" extrusionOk="0">
                  <a:moveTo>
                    <a:pt x="1551" y="1"/>
                  </a:moveTo>
                  <a:cubicBezTo>
                    <a:pt x="1504" y="1"/>
                    <a:pt x="1455" y="7"/>
                    <a:pt x="1407" y="19"/>
                  </a:cubicBezTo>
                  <a:cubicBezTo>
                    <a:pt x="985" y="89"/>
                    <a:pt x="633" y="159"/>
                    <a:pt x="211" y="230"/>
                  </a:cubicBezTo>
                  <a:cubicBezTo>
                    <a:pt x="71" y="652"/>
                    <a:pt x="0" y="1004"/>
                    <a:pt x="493" y="1215"/>
                  </a:cubicBezTo>
                  <a:cubicBezTo>
                    <a:pt x="678" y="1338"/>
                    <a:pt x="876" y="1394"/>
                    <a:pt x="1077" y="1394"/>
                  </a:cubicBezTo>
                  <a:cubicBezTo>
                    <a:pt x="1333" y="1394"/>
                    <a:pt x="1592" y="1302"/>
                    <a:pt x="1829" y="1144"/>
                  </a:cubicBezTo>
                  <a:cubicBezTo>
                    <a:pt x="2111" y="1004"/>
                    <a:pt x="2181" y="652"/>
                    <a:pt x="2040" y="370"/>
                  </a:cubicBezTo>
                  <a:cubicBezTo>
                    <a:pt x="1982" y="137"/>
                    <a:pt x="1779" y="1"/>
                    <a:pt x="1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5"/>
            <p:cNvSpPr/>
            <p:nvPr/>
          </p:nvSpPr>
          <p:spPr>
            <a:xfrm rot="-611034" flipH="1">
              <a:off x="5562997" y="243451"/>
              <a:ext cx="56297" cy="53298"/>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5"/>
            <p:cNvSpPr/>
            <p:nvPr/>
          </p:nvSpPr>
          <p:spPr>
            <a:xfrm rot="-611034" flipH="1">
              <a:off x="3503404" y="2191546"/>
              <a:ext cx="40473" cy="45348"/>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5"/>
            <p:cNvSpPr/>
            <p:nvPr/>
          </p:nvSpPr>
          <p:spPr>
            <a:xfrm rot="-611034" flipH="1">
              <a:off x="3001766" y="2272871"/>
              <a:ext cx="49273" cy="36198"/>
            </a:xfrm>
            <a:custGeom>
              <a:avLst/>
              <a:gdLst/>
              <a:ahLst/>
              <a:cxnLst/>
              <a:rect l="l" t="t" r="r" b="b"/>
              <a:pathLst>
                <a:path w="1971" h="1448" extrusionOk="0">
                  <a:moveTo>
                    <a:pt x="786" y="1"/>
                  </a:moveTo>
                  <a:cubicBezTo>
                    <a:pt x="688" y="1"/>
                    <a:pt x="590" y="11"/>
                    <a:pt x="493" y="32"/>
                  </a:cubicBezTo>
                  <a:cubicBezTo>
                    <a:pt x="212" y="102"/>
                    <a:pt x="1" y="313"/>
                    <a:pt x="71" y="595"/>
                  </a:cubicBezTo>
                  <a:cubicBezTo>
                    <a:pt x="200" y="1110"/>
                    <a:pt x="623" y="1448"/>
                    <a:pt x="1125" y="1448"/>
                  </a:cubicBezTo>
                  <a:cubicBezTo>
                    <a:pt x="1172" y="1448"/>
                    <a:pt x="1219" y="1445"/>
                    <a:pt x="1267" y="1439"/>
                  </a:cubicBezTo>
                  <a:cubicBezTo>
                    <a:pt x="1689" y="1369"/>
                    <a:pt x="1971" y="1017"/>
                    <a:pt x="1900" y="665"/>
                  </a:cubicBezTo>
                  <a:cubicBezTo>
                    <a:pt x="1841" y="308"/>
                    <a:pt x="1327"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5"/>
            <p:cNvSpPr/>
            <p:nvPr/>
          </p:nvSpPr>
          <p:spPr>
            <a:xfrm rot="-611034" flipH="1">
              <a:off x="8585972" y="2936698"/>
              <a:ext cx="42223" cy="41423"/>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5"/>
            <p:cNvSpPr/>
            <p:nvPr/>
          </p:nvSpPr>
          <p:spPr>
            <a:xfrm rot="-611034" flipH="1">
              <a:off x="8608133" y="3651595"/>
              <a:ext cx="58072" cy="34973"/>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5"/>
            <p:cNvSpPr/>
            <p:nvPr/>
          </p:nvSpPr>
          <p:spPr>
            <a:xfrm rot="-611034" flipH="1">
              <a:off x="887192" y="2394727"/>
              <a:ext cx="52598" cy="32598"/>
            </a:xfrm>
            <a:custGeom>
              <a:avLst/>
              <a:gdLst/>
              <a:ahLst/>
              <a:cxnLst/>
              <a:rect l="l" t="t" r="r" b="b"/>
              <a:pathLst>
                <a:path w="2104" h="1304" extrusionOk="0">
                  <a:moveTo>
                    <a:pt x="1470" y="1"/>
                  </a:moveTo>
                  <a:cubicBezTo>
                    <a:pt x="1264" y="83"/>
                    <a:pt x="1058" y="117"/>
                    <a:pt x="852" y="117"/>
                  </a:cubicBezTo>
                  <a:cubicBezTo>
                    <a:pt x="706" y="117"/>
                    <a:pt x="561" y="100"/>
                    <a:pt x="415" y="71"/>
                  </a:cubicBezTo>
                  <a:cubicBezTo>
                    <a:pt x="378" y="64"/>
                    <a:pt x="345" y="60"/>
                    <a:pt x="314" y="60"/>
                  </a:cubicBezTo>
                  <a:cubicBezTo>
                    <a:pt x="50" y="60"/>
                    <a:pt x="0" y="319"/>
                    <a:pt x="63" y="634"/>
                  </a:cubicBezTo>
                  <a:cubicBezTo>
                    <a:pt x="237" y="1040"/>
                    <a:pt x="652" y="1303"/>
                    <a:pt x="1107" y="1303"/>
                  </a:cubicBezTo>
                  <a:cubicBezTo>
                    <a:pt x="1204" y="1303"/>
                    <a:pt x="1302" y="1291"/>
                    <a:pt x="1400" y="1267"/>
                  </a:cubicBezTo>
                  <a:cubicBezTo>
                    <a:pt x="1611" y="1267"/>
                    <a:pt x="1822" y="1126"/>
                    <a:pt x="1963" y="915"/>
                  </a:cubicBezTo>
                  <a:cubicBezTo>
                    <a:pt x="2103" y="704"/>
                    <a:pt x="2103" y="493"/>
                    <a:pt x="1963" y="282"/>
                  </a:cubicBezTo>
                  <a:cubicBezTo>
                    <a:pt x="1892" y="71"/>
                    <a:pt x="1681" y="1"/>
                    <a:pt x="1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5"/>
            <p:cNvSpPr/>
            <p:nvPr/>
          </p:nvSpPr>
          <p:spPr>
            <a:xfrm rot="-611034" flipH="1">
              <a:off x="1020638" y="867137"/>
              <a:ext cx="45748" cy="34123"/>
            </a:xfrm>
            <a:custGeom>
              <a:avLst/>
              <a:gdLst/>
              <a:ahLst/>
              <a:cxnLst/>
              <a:rect l="l" t="t" r="r" b="b"/>
              <a:pathLst>
                <a:path w="1830" h="1365" extrusionOk="0">
                  <a:moveTo>
                    <a:pt x="961" y="1"/>
                  </a:moveTo>
                  <a:cubicBezTo>
                    <a:pt x="900" y="1"/>
                    <a:pt x="837" y="5"/>
                    <a:pt x="775" y="14"/>
                  </a:cubicBezTo>
                  <a:cubicBezTo>
                    <a:pt x="282" y="85"/>
                    <a:pt x="1" y="436"/>
                    <a:pt x="71" y="858"/>
                  </a:cubicBezTo>
                  <a:cubicBezTo>
                    <a:pt x="255" y="1165"/>
                    <a:pt x="599" y="1364"/>
                    <a:pt x="963" y="1364"/>
                  </a:cubicBezTo>
                  <a:cubicBezTo>
                    <a:pt x="1017" y="1364"/>
                    <a:pt x="1072" y="1360"/>
                    <a:pt x="1126" y="1351"/>
                  </a:cubicBezTo>
                  <a:cubicBezTo>
                    <a:pt x="1549" y="1281"/>
                    <a:pt x="1830" y="929"/>
                    <a:pt x="1760" y="577"/>
                  </a:cubicBezTo>
                  <a:cubicBezTo>
                    <a:pt x="1760" y="209"/>
                    <a:pt x="1384"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5"/>
            <p:cNvSpPr/>
            <p:nvPr/>
          </p:nvSpPr>
          <p:spPr>
            <a:xfrm rot="-611034" flipH="1">
              <a:off x="8275416" y="3761699"/>
              <a:ext cx="45748" cy="34098"/>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5"/>
            <p:cNvSpPr/>
            <p:nvPr/>
          </p:nvSpPr>
          <p:spPr>
            <a:xfrm rot="-611034" flipH="1">
              <a:off x="1216606" y="2193090"/>
              <a:ext cx="49273" cy="31074"/>
            </a:xfrm>
            <a:custGeom>
              <a:avLst/>
              <a:gdLst/>
              <a:ahLst/>
              <a:cxnLst/>
              <a:rect l="l" t="t" r="r" b="b"/>
              <a:pathLst>
                <a:path w="1971" h="1243" extrusionOk="0">
                  <a:moveTo>
                    <a:pt x="540" y="1"/>
                  </a:moveTo>
                  <a:cubicBezTo>
                    <a:pt x="453" y="1"/>
                    <a:pt x="367" y="7"/>
                    <a:pt x="282" y="19"/>
                  </a:cubicBezTo>
                  <a:cubicBezTo>
                    <a:pt x="141" y="89"/>
                    <a:pt x="1" y="300"/>
                    <a:pt x="71" y="441"/>
                  </a:cubicBezTo>
                  <a:cubicBezTo>
                    <a:pt x="141" y="792"/>
                    <a:pt x="493" y="1003"/>
                    <a:pt x="845" y="1144"/>
                  </a:cubicBezTo>
                  <a:cubicBezTo>
                    <a:pt x="971" y="1207"/>
                    <a:pt x="1112" y="1242"/>
                    <a:pt x="1248" y="1242"/>
                  </a:cubicBezTo>
                  <a:cubicBezTo>
                    <a:pt x="1414" y="1242"/>
                    <a:pt x="1573" y="1190"/>
                    <a:pt x="1689" y="1074"/>
                  </a:cubicBezTo>
                  <a:cubicBezTo>
                    <a:pt x="1970" y="863"/>
                    <a:pt x="1970" y="511"/>
                    <a:pt x="1689" y="370"/>
                  </a:cubicBezTo>
                  <a:cubicBezTo>
                    <a:pt x="1398" y="137"/>
                    <a:pt x="96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5"/>
            <p:cNvSpPr/>
            <p:nvPr/>
          </p:nvSpPr>
          <p:spPr>
            <a:xfrm rot="-611034" flipH="1">
              <a:off x="8891920" y="2625251"/>
              <a:ext cx="47498" cy="33448"/>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5"/>
            <p:cNvSpPr/>
            <p:nvPr/>
          </p:nvSpPr>
          <p:spPr>
            <a:xfrm rot="-611034" flipH="1">
              <a:off x="1204929" y="3945521"/>
              <a:ext cx="43998" cy="29674"/>
            </a:xfrm>
            <a:custGeom>
              <a:avLst/>
              <a:gdLst/>
              <a:ahLst/>
              <a:cxnLst/>
              <a:rect l="l" t="t" r="r" b="b"/>
              <a:pathLst>
                <a:path w="1760" h="1187" extrusionOk="0">
                  <a:moveTo>
                    <a:pt x="938" y="1"/>
                  </a:moveTo>
                  <a:cubicBezTo>
                    <a:pt x="839" y="1"/>
                    <a:pt x="736" y="15"/>
                    <a:pt x="634" y="44"/>
                  </a:cubicBezTo>
                  <a:cubicBezTo>
                    <a:pt x="282" y="44"/>
                    <a:pt x="1" y="255"/>
                    <a:pt x="71" y="677"/>
                  </a:cubicBezTo>
                  <a:cubicBezTo>
                    <a:pt x="71" y="1031"/>
                    <a:pt x="466" y="1187"/>
                    <a:pt x="884" y="1187"/>
                  </a:cubicBezTo>
                  <a:cubicBezTo>
                    <a:pt x="964" y="1187"/>
                    <a:pt x="1046" y="1181"/>
                    <a:pt x="1126" y="1170"/>
                  </a:cubicBezTo>
                  <a:cubicBezTo>
                    <a:pt x="1478" y="1099"/>
                    <a:pt x="1759" y="959"/>
                    <a:pt x="1689" y="537"/>
                  </a:cubicBezTo>
                  <a:cubicBezTo>
                    <a:pt x="1633" y="203"/>
                    <a:pt x="1313" y="1"/>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5"/>
            <p:cNvSpPr/>
            <p:nvPr/>
          </p:nvSpPr>
          <p:spPr>
            <a:xfrm rot="-611034" flipH="1">
              <a:off x="8471182" y="4412113"/>
              <a:ext cx="36948" cy="45098"/>
            </a:xfrm>
            <a:custGeom>
              <a:avLst/>
              <a:gdLst/>
              <a:ahLst/>
              <a:cxnLst/>
              <a:rect l="l" t="t" r="r" b="b"/>
              <a:pathLst>
                <a:path w="1478" h="1804" extrusionOk="0">
                  <a:moveTo>
                    <a:pt x="875" y="0"/>
                  </a:moveTo>
                  <a:cubicBezTo>
                    <a:pt x="789" y="0"/>
                    <a:pt x="703" y="24"/>
                    <a:pt x="633" y="70"/>
                  </a:cubicBezTo>
                  <a:cubicBezTo>
                    <a:pt x="281" y="422"/>
                    <a:pt x="70" y="915"/>
                    <a:pt x="0" y="1407"/>
                  </a:cubicBezTo>
                  <a:cubicBezTo>
                    <a:pt x="55" y="1627"/>
                    <a:pt x="239" y="1804"/>
                    <a:pt x="450" y="1804"/>
                  </a:cubicBezTo>
                  <a:cubicBezTo>
                    <a:pt x="510" y="1804"/>
                    <a:pt x="571" y="1790"/>
                    <a:pt x="633" y="1759"/>
                  </a:cubicBezTo>
                  <a:cubicBezTo>
                    <a:pt x="1196" y="1477"/>
                    <a:pt x="1477" y="844"/>
                    <a:pt x="1266" y="282"/>
                  </a:cubicBezTo>
                  <a:cubicBezTo>
                    <a:pt x="1219" y="94"/>
                    <a:pt x="1047" y="0"/>
                    <a:pt x="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5"/>
            <p:cNvSpPr/>
            <p:nvPr/>
          </p:nvSpPr>
          <p:spPr>
            <a:xfrm rot="-611034" flipH="1">
              <a:off x="5143137" y="98943"/>
              <a:ext cx="49273" cy="33373"/>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5"/>
            <p:cNvSpPr/>
            <p:nvPr/>
          </p:nvSpPr>
          <p:spPr>
            <a:xfrm rot="-611034" flipH="1">
              <a:off x="8514319" y="3995619"/>
              <a:ext cx="36973" cy="40423"/>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5"/>
            <p:cNvSpPr/>
            <p:nvPr/>
          </p:nvSpPr>
          <p:spPr>
            <a:xfrm rot="-611034" flipH="1">
              <a:off x="2853276" y="-71991"/>
              <a:ext cx="43998"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5"/>
            <p:cNvSpPr/>
            <p:nvPr/>
          </p:nvSpPr>
          <p:spPr>
            <a:xfrm rot="-611034" flipH="1">
              <a:off x="6169623" y="132398"/>
              <a:ext cx="42223" cy="33448"/>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5"/>
            <p:cNvSpPr/>
            <p:nvPr/>
          </p:nvSpPr>
          <p:spPr>
            <a:xfrm rot="-611034" flipH="1">
              <a:off x="2702023" y="1136317"/>
              <a:ext cx="36973" cy="46123"/>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5"/>
            <p:cNvSpPr/>
            <p:nvPr/>
          </p:nvSpPr>
          <p:spPr>
            <a:xfrm rot="-611034" flipH="1">
              <a:off x="1409452" y="520783"/>
              <a:ext cx="40473" cy="31149"/>
            </a:xfrm>
            <a:custGeom>
              <a:avLst/>
              <a:gdLst/>
              <a:ahLst/>
              <a:cxnLst/>
              <a:rect l="l" t="t" r="r" b="b"/>
              <a:pathLst>
                <a:path w="1619" h="1246" extrusionOk="0">
                  <a:moveTo>
                    <a:pt x="747" y="0"/>
                  </a:moveTo>
                  <a:cubicBezTo>
                    <a:pt x="665" y="0"/>
                    <a:pt x="580" y="12"/>
                    <a:pt x="493" y="37"/>
                  </a:cubicBezTo>
                  <a:cubicBezTo>
                    <a:pt x="211" y="37"/>
                    <a:pt x="0" y="318"/>
                    <a:pt x="71" y="670"/>
                  </a:cubicBezTo>
                  <a:cubicBezTo>
                    <a:pt x="194" y="1038"/>
                    <a:pt x="584" y="1246"/>
                    <a:pt x="963" y="1246"/>
                  </a:cubicBezTo>
                  <a:cubicBezTo>
                    <a:pt x="1018" y="1246"/>
                    <a:pt x="1072" y="1241"/>
                    <a:pt x="1126" y="1233"/>
                  </a:cubicBezTo>
                  <a:cubicBezTo>
                    <a:pt x="1407" y="1162"/>
                    <a:pt x="1618" y="881"/>
                    <a:pt x="1548" y="599"/>
                  </a:cubicBezTo>
                  <a:cubicBezTo>
                    <a:pt x="1432" y="252"/>
                    <a:pt x="112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5"/>
            <p:cNvSpPr/>
            <p:nvPr/>
          </p:nvSpPr>
          <p:spPr>
            <a:xfrm rot="-611034" flipH="1">
              <a:off x="2691437" y="889487"/>
              <a:ext cx="31699" cy="43648"/>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5"/>
            <p:cNvSpPr/>
            <p:nvPr/>
          </p:nvSpPr>
          <p:spPr>
            <a:xfrm rot="-611034" flipH="1">
              <a:off x="8304640" y="180609"/>
              <a:ext cx="54547" cy="25549"/>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5"/>
            <p:cNvSpPr/>
            <p:nvPr/>
          </p:nvSpPr>
          <p:spPr>
            <a:xfrm rot="-611034" flipH="1">
              <a:off x="178772" y="672204"/>
              <a:ext cx="33448" cy="37223"/>
            </a:xfrm>
            <a:custGeom>
              <a:avLst/>
              <a:gdLst/>
              <a:ahLst/>
              <a:cxnLst/>
              <a:rect l="l" t="t" r="r" b="b"/>
              <a:pathLst>
                <a:path w="1338" h="1489" extrusionOk="0">
                  <a:moveTo>
                    <a:pt x="634" y="0"/>
                  </a:moveTo>
                  <a:cubicBezTo>
                    <a:pt x="212" y="141"/>
                    <a:pt x="1" y="563"/>
                    <a:pt x="142" y="985"/>
                  </a:cubicBezTo>
                  <a:cubicBezTo>
                    <a:pt x="205" y="1237"/>
                    <a:pt x="324" y="1489"/>
                    <a:pt x="600" y="1489"/>
                  </a:cubicBezTo>
                  <a:cubicBezTo>
                    <a:pt x="632" y="1489"/>
                    <a:pt x="667" y="1485"/>
                    <a:pt x="704" y="1478"/>
                  </a:cubicBezTo>
                  <a:cubicBezTo>
                    <a:pt x="1126" y="1407"/>
                    <a:pt x="1338" y="985"/>
                    <a:pt x="1267" y="634"/>
                  </a:cubicBezTo>
                  <a:cubicBezTo>
                    <a:pt x="1267" y="282"/>
                    <a:pt x="986"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5"/>
            <p:cNvSpPr/>
            <p:nvPr/>
          </p:nvSpPr>
          <p:spPr>
            <a:xfrm rot="-611034" flipH="1">
              <a:off x="8506409" y="818910"/>
              <a:ext cx="52773" cy="41348"/>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5"/>
            <p:cNvSpPr/>
            <p:nvPr/>
          </p:nvSpPr>
          <p:spPr>
            <a:xfrm rot="-611034" flipH="1">
              <a:off x="2830067" y="1722994"/>
              <a:ext cx="36798" cy="32324"/>
            </a:xfrm>
            <a:custGeom>
              <a:avLst/>
              <a:gdLst/>
              <a:ahLst/>
              <a:cxnLst/>
              <a:rect l="l" t="t" r="r" b="b"/>
              <a:pathLst>
                <a:path w="1472" h="1293" extrusionOk="0">
                  <a:moveTo>
                    <a:pt x="1155" y="0"/>
                  </a:moveTo>
                  <a:cubicBezTo>
                    <a:pt x="754" y="0"/>
                    <a:pt x="1" y="612"/>
                    <a:pt x="65" y="933"/>
                  </a:cubicBezTo>
                  <a:cubicBezTo>
                    <a:pt x="65" y="1144"/>
                    <a:pt x="206" y="1214"/>
                    <a:pt x="346" y="1285"/>
                  </a:cubicBezTo>
                  <a:cubicBezTo>
                    <a:pt x="392" y="1290"/>
                    <a:pt x="438" y="1292"/>
                    <a:pt x="482" y="1292"/>
                  </a:cubicBezTo>
                  <a:cubicBezTo>
                    <a:pt x="1049" y="1292"/>
                    <a:pt x="1472" y="887"/>
                    <a:pt x="1472" y="300"/>
                  </a:cubicBezTo>
                  <a:cubicBezTo>
                    <a:pt x="1472" y="159"/>
                    <a:pt x="1402" y="89"/>
                    <a:pt x="1261" y="18"/>
                  </a:cubicBezTo>
                  <a:cubicBezTo>
                    <a:pt x="1230" y="6"/>
                    <a:pt x="1194" y="0"/>
                    <a:pt x="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5"/>
            <p:cNvSpPr/>
            <p:nvPr/>
          </p:nvSpPr>
          <p:spPr>
            <a:xfrm rot="-611034" flipH="1">
              <a:off x="8686802" y="1758773"/>
              <a:ext cx="42223" cy="30274"/>
            </a:xfrm>
            <a:custGeom>
              <a:avLst/>
              <a:gdLst/>
              <a:ahLst/>
              <a:cxnLst/>
              <a:rect l="l" t="t" r="r" b="b"/>
              <a:pathLst>
                <a:path w="1689" h="1211" extrusionOk="0">
                  <a:moveTo>
                    <a:pt x="1232" y="1"/>
                  </a:moveTo>
                  <a:cubicBezTo>
                    <a:pt x="1126" y="1"/>
                    <a:pt x="1020" y="36"/>
                    <a:pt x="915" y="71"/>
                  </a:cubicBezTo>
                  <a:lnTo>
                    <a:pt x="563" y="212"/>
                  </a:lnTo>
                  <a:cubicBezTo>
                    <a:pt x="282" y="353"/>
                    <a:pt x="0" y="423"/>
                    <a:pt x="141" y="775"/>
                  </a:cubicBezTo>
                  <a:cubicBezTo>
                    <a:pt x="202" y="1019"/>
                    <a:pt x="423" y="1211"/>
                    <a:pt x="710" y="1211"/>
                  </a:cubicBezTo>
                  <a:cubicBezTo>
                    <a:pt x="753" y="1211"/>
                    <a:pt x="798" y="1206"/>
                    <a:pt x="845" y="1197"/>
                  </a:cubicBezTo>
                  <a:cubicBezTo>
                    <a:pt x="1056" y="1197"/>
                    <a:pt x="1267" y="1056"/>
                    <a:pt x="1407" y="915"/>
                  </a:cubicBezTo>
                  <a:cubicBezTo>
                    <a:pt x="1618" y="704"/>
                    <a:pt x="1689" y="423"/>
                    <a:pt x="1548" y="142"/>
                  </a:cubicBezTo>
                  <a:cubicBezTo>
                    <a:pt x="1443" y="36"/>
                    <a:pt x="1337" y="1"/>
                    <a:pt x="1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5"/>
            <p:cNvSpPr/>
            <p:nvPr/>
          </p:nvSpPr>
          <p:spPr>
            <a:xfrm rot="-611034" flipH="1">
              <a:off x="8858422" y="3102464"/>
              <a:ext cx="33423" cy="41448"/>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5"/>
            <p:cNvSpPr/>
            <p:nvPr/>
          </p:nvSpPr>
          <p:spPr>
            <a:xfrm rot="-611034" flipH="1">
              <a:off x="8640158" y="2336150"/>
              <a:ext cx="40473" cy="32499"/>
            </a:xfrm>
            <a:custGeom>
              <a:avLst/>
              <a:gdLst/>
              <a:ahLst/>
              <a:cxnLst/>
              <a:rect l="l" t="t" r="r" b="b"/>
              <a:pathLst>
                <a:path w="1619" h="1300" extrusionOk="0">
                  <a:moveTo>
                    <a:pt x="208" y="0"/>
                  </a:moveTo>
                  <a:cubicBezTo>
                    <a:pt x="80" y="0"/>
                    <a:pt x="1" y="80"/>
                    <a:pt x="1" y="238"/>
                  </a:cubicBezTo>
                  <a:cubicBezTo>
                    <a:pt x="67" y="830"/>
                    <a:pt x="564" y="1300"/>
                    <a:pt x="1146" y="1300"/>
                  </a:cubicBezTo>
                  <a:cubicBezTo>
                    <a:pt x="1186" y="1300"/>
                    <a:pt x="1226" y="1298"/>
                    <a:pt x="1267" y="1293"/>
                  </a:cubicBezTo>
                  <a:cubicBezTo>
                    <a:pt x="1408" y="1223"/>
                    <a:pt x="1548" y="1082"/>
                    <a:pt x="1548" y="941"/>
                  </a:cubicBezTo>
                  <a:cubicBezTo>
                    <a:pt x="1619" y="801"/>
                    <a:pt x="1548" y="590"/>
                    <a:pt x="1408" y="519"/>
                  </a:cubicBezTo>
                  <a:cubicBezTo>
                    <a:pt x="1056" y="308"/>
                    <a:pt x="704" y="168"/>
                    <a:pt x="352" y="27"/>
                  </a:cubicBezTo>
                  <a:cubicBezTo>
                    <a:pt x="300" y="9"/>
                    <a:pt x="251"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5"/>
            <p:cNvSpPr/>
            <p:nvPr/>
          </p:nvSpPr>
          <p:spPr>
            <a:xfrm rot="-611034" flipH="1">
              <a:off x="2355596" y="575103"/>
              <a:ext cx="33423" cy="36223"/>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5"/>
            <p:cNvSpPr/>
            <p:nvPr/>
          </p:nvSpPr>
          <p:spPr>
            <a:xfrm rot="-611034" flipH="1">
              <a:off x="9000450" y="2321997"/>
              <a:ext cx="58047" cy="20274"/>
            </a:xfrm>
            <a:custGeom>
              <a:avLst/>
              <a:gdLst/>
              <a:ahLst/>
              <a:cxnLst/>
              <a:rect l="l" t="t" r="r" b="b"/>
              <a:pathLst>
                <a:path w="2322" h="811" extrusionOk="0">
                  <a:moveTo>
                    <a:pt x="831" y="1"/>
                  </a:moveTo>
                  <a:cubicBezTo>
                    <a:pt x="691" y="1"/>
                    <a:pt x="554" y="10"/>
                    <a:pt x="423" y="29"/>
                  </a:cubicBezTo>
                  <a:cubicBezTo>
                    <a:pt x="282" y="99"/>
                    <a:pt x="0" y="29"/>
                    <a:pt x="0" y="310"/>
                  </a:cubicBezTo>
                  <a:cubicBezTo>
                    <a:pt x="71" y="591"/>
                    <a:pt x="282" y="521"/>
                    <a:pt x="423" y="591"/>
                  </a:cubicBezTo>
                  <a:lnTo>
                    <a:pt x="1759" y="802"/>
                  </a:lnTo>
                  <a:cubicBezTo>
                    <a:pt x="1829" y="802"/>
                    <a:pt x="1900" y="810"/>
                    <a:pt x="1965" y="810"/>
                  </a:cubicBezTo>
                  <a:cubicBezTo>
                    <a:pt x="2095" y="810"/>
                    <a:pt x="2205" y="779"/>
                    <a:pt x="2252" y="591"/>
                  </a:cubicBezTo>
                  <a:cubicBezTo>
                    <a:pt x="2322" y="310"/>
                    <a:pt x="2111" y="240"/>
                    <a:pt x="1970" y="169"/>
                  </a:cubicBezTo>
                  <a:cubicBezTo>
                    <a:pt x="1610" y="66"/>
                    <a:pt x="1211"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5"/>
            <p:cNvSpPr/>
            <p:nvPr/>
          </p:nvSpPr>
          <p:spPr>
            <a:xfrm rot="-611034" flipH="1">
              <a:off x="8188243" y="3614283"/>
              <a:ext cx="33423" cy="29724"/>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5"/>
            <p:cNvSpPr/>
            <p:nvPr/>
          </p:nvSpPr>
          <p:spPr>
            <a:xfrm rot="-611034" flipH="1">
              <a:off x="8899819" y="1764698"/>
              <a:ext cx="31674" cy="28774"/>
            </a:xfrm>
            <a:custGeom>
              <a:avLst/>
              <a:gdLst/>
              <a:ahLst/>
              <a:cxnLst/>
              <a:rect l="l" t="t" r="r" b="b"/>
              <a:pathLst>
                <a:path w="1267" h="1151" extrusionOk="0">
                  <a:moveTo>
                    <a:pt x="558" y="0"/>
                  </a:moveTo>
                  <a:cubicBezTo>
                    <a:pt x="513" y="0"/>
                    <a:pt x="468" y="5"/>
                    <a:pt x="423" y="14"/>
                  </a:cubicBezTo>
                  <a:cubicBezTo>
                    <a:pt x="141" y="14"/>
                    <a:pt x="0" y="295"/>
                    <a:pt x="0" y="577"/>
                  </a:cubicBezTo>
                  <a:cubicBezTo>
                    <a:pt x="63" y="892"/>
                    <a:pt x="352" y="1150"/>
                    <a:pt x="715" y="1150"/>
                  </a:cubicBezTo>
                  <a:cubicBezTo>
                    <a:pt x="757" y="1150"/>
                    <a:pt x="801" y="1147"/>
                    <a:pt x="845" y="1139"/>
                  </a:cubicBezTo>
                  <a:cubicBezTo>
                    <a:pt x="1126" y="1069"/>
                    <a:pt x="1267" y="788"/>
                    <a:pt x="1196" y="506"/>
                  </a:cubicBezTo>
                  <a:cubicBezTo>
                    <a:pt x="1135" y="200"/>
                    <a:pt x="860" y="0"/>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5"/>
            <p:cNvSpPr/>
            <p:nvPr/>
          </p:nvSpPr>
          <p:spPr>
            <a:xfrm rot="-611034" flipH="1">
              <a:off x="8771769" y="4006906"/>
              <a:ext cx="33448" cy="32274"/>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5"/>
            <p:cNvSpPr/>
            <p:nvPr/>
          </p:nvSpPr>
          <p:spPr>
            <a:xfrm rot="-611034" flipH="1">
              <a:off x="4477653" y="406340"/>
              <a:ext cx="31674" cy="36223"/>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5"/>
            <p:cNvSpPr/>
            <p:nvPr/>
          </p:nvSpPr>
          <p:spPr>
            <a:xfrm rot="-611034" flipH="1">
              <a:off x="8416435" y="2440363"/>
              <a:ext cx="31674" cy="27449"/>
            </a:xfrm>
            <a:custGeom>
              <a:avLst/>
              <a:gdLst/>
              <a:ahLst/>
              <a:cxnLst/>
              <a:rect l="l" t="t" r="r" b="b"/>
              <a:pathLst>
                <a:path w="1267" h="1098" extrusionOk="0">
                  <a:moveTo>
                    <a:pt x="421" y="1"/>
                  </a:moveTo>
                  <a:cubicBezTo>
                    <a:pt x="374" y="1"/>
                    <a:pt x="327" y="5"/>
                    <a:pt x="282" y="14"/>
                  </a:cubicBezTo>
                  <a:cubicBezTo>
                    <a:pt x="0" y="155"/>
                    <a:pt x="0" y="366"/>
                    <a:pt x="71" y="577"/>
                  </a:cubicBezTo>
                  <a:cubicBezTo>
                    <a:pt x="131" y="759"/>
                    <a:pt x="349" y="1098"/>
                    <a:pt x="678" y="1098"/>
                  </a:cubicBezTo>
                  <a:cubicBezTo>
                    <a:pt x="731" y="1098"/>
                    <a:pt x="786" y="1089"/>
                    <a:pt x="844" y="1069"/>
                  </a:cubicBezTo>
                  <a:cubicBezTo>
                    <a:pt x="1126" y="1069"/>
                    <a:pt x="1266" y="718"/>
                    <a:pt x="1196" y="507"/>
                  </a:cubicBezTo>
                  <a:cubicBezTo>
                    <a:pt x="1074" y="200"/>
                    <a:pt x="738" y="1"/>
                    <a:pt x="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5"/>
            <p:cNvSpPr/>
            <p:nvPr/>
          </p:nvSpPr>
          <p:spPr>
            <a:xfrm rot="-611034" flipH="1">
              <a:off x="2207289" y="907950"/>
              <a:ext cx="38723" cy="26849"/>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5"/>
            <p:cNvSpPr/>
            <p:nvPr/>
          </p:nvSpPr>
          <p:spPr>
            <a:xfrm rot="-611034" flipH="1">
              <a:off x="1584386" y="944566"/>
              <a:ext cx="31499" cy="23749"/>
            </a:xfrm>
            <a:custGeom>
              <a:avLst/>
              <a:gdLst/>
              <a:ahLst/>
              <a:cxnLst/>
              <a:rect l="l" t="t" r="r" b="b"/>
              <a:pathLst>
                <a:path w="1260" h="950" extrusionOk="0">
                  <a:moveTo>
                    <a:pt x="717" y="0"/>
                  </a:moveTo>
                  <a:cubicBezTo>
                    <a:pt x="645" y="0"/>
                    <a:pt x="569" y="9"/>
                    <a:pt x="493" y="24"/>
                  </a:cubicBezTo>
                  <a:cubicBezTo>
                    <a:pt x="142" y="24"/>
                    <a:pt x="1" y="94"/>
                    <a:pt x="1" y="446"/>
                  </a:cubicBezTo>
                  <a:cubicBezTo>
                    <a:pt x="64" y="698"/>
                    <a:pt x="296" y="949"/>
                    <a:pt x="596" y="949"/>
                  </a:cubicBezTo>
                  <a:cubicBezTo>
                    <a:pt x="631" y="949"/>
                    <a:pt x="667" y="946"/>
                    <a:pt x="704" y="938"/>
                  </a:cubicBezTo>
                  <a:cubicBezTo>
                    <a:pt x="734" y="946"/>
                    <a:pt x="764" y="949"/>
                    <a:pt x="793" y="949"/>
                  </a:cubicBezTo>
                  <a:cubicBezTo>
                    <a:pt x="1041" y="949"/>
                    <a:pt x="1260" y="698"/>
                    <a:pt x="1197" y="446"/>
                  </a:cubicBezTo>
                  <a:cubicBezTo>
                    <a:pt x="1197" y="115"/>
                    <a:pt x="980"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5"/>
            <p:cNvSpPr/>
            <p:nvPr/>
          </p:nvSpPr>
          <p:spPr>
            <a:xfrm rot="-611034" flipH="1">
              <a:off x="8775295" y="3508292"/>
              <a:ext cx="26399" cy="26749"/>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5"/>
            <p:cNvSpPr/>
            <p:nvPr/>
          </p:nvSpPr>
          <p:spPr>
            <a:xfrm rot="-611034" flipH="1">
              <a:off x="8555400" y="3193740"/>
              <a:ext cx="29924" cy="28849"/>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5"/>
            <p:cNvSpPr/>
            <p:nvPr/>
          </p:nvSpPr>
          <p:spPr>
            <a:xfrm rot="-611034" flipH="1">
              <a:off x="8731184" y="1619423"/>
              <a:ext cx="29924" cy="28424"/>
            </a:xfrm>
            <a:custGeom>
              <a:avLst/>
              <a:gdLst/>
              <a:ahLst/>
              <a:cxnLst/>
              <a:rect l="l" t="t" r="r" b="b"/>
              <a:pathLst>
                <a:path w="1197" h="1137" extrusionOk="0">
                  <a:moveTo>
                    <a:pt x="599" y="0"/>
                  </a:moveTo>
                  <a:cubicBezTo>
                    <a:pt x="565" y="0"/>
                    <a:pt x="530" y="4"/>
                    <a:pt x="493" y="11"/>
                  </a:cubicBezTo>
                  <a:cubicBezTo>
                    <a:pt x="211" y="11"/>
                    <a:pt x="0" y="293"/>
                    <a:pt x="71" y="574"/>
                  </a:cubicBezTo>
                  <a:cubicBezTo>
                    <a:pt x="141" y="926"/>
                    <a:pt x="422" y="1137"/>
                    <a:pt x="704" y="1137"/>
                  </a:cubicBezTo>
                  <a:cubicBezTo>
                    <a:pt x="985" y="1066"/>
                    <a:pt x="1196" y="785"/>
                    <a:pt x="1126" y="504"/>
                  </a:cubicBezTo>
                  <a:cubicBezTo>
                    <a:pt x="1063" y="252"/>
                    <a:pt x="887" y="0"/>
                    <a:pt x="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5"/>
            <p:cNvSpPr/>
            <p:nvPr/>
          </p:nvSpPr>
          <p:spPr>
            <a:xfrm rot="-611034" flipH="1">
              <a:off x="8894149" y="282291"/>
              <a:ext cx="36948" cy="21999"/>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5"/>
            <p:cNvSpPr/>
            <p:nvPr/>
          </p:nvSpPr>
          <p:spPr>
            <a:xfrm rot="-611034" flipH="1">
              <a:off x="8860178" y="2058024"/>
              <a:ext cx="29924" cy="26074"/>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5"/>
            <p:cNvSpPr/>
            <p:nvPr/>
          </p:nvSpPr>
          <p:spPr>
            <a:xfrm rot="-611034" flipH="1">
              <a:off x="666377" y="608567"/>
              <a:ext cx="26399" cy="24624"/>
            </a:xfrm>
            <a:custGeom>
              <a:avLst/>
              <a:gdLst/>
              <a:ahLst/>
              <a:cxnLst/>
              <a:rect l="l" t="t" r="r" b="b"/>
              <a:pathLst>
                <a:path w="1056" h="985" extrusionOk="0">
                  <a:moveTo>
                    <a:pt x="563" y="0"/>
                  </a:moveTo>
                  <a:cubicBezTo>
                    <a:pt x="212" y="70"/>
                    <a:pt x="1" y="281"/>
                    <a:pt x="71" y="633"/>
                  </a:cubicBezTo>
                  <a:cubicBezTo>
                    <a:pt x="141" y="844"/>
                    <a:pt x="352" y="985"/>
                    <a:pt x="634" y="985"/>
                  </a:cubicBezTo>
                  <a:cubicBezTo>
                    <a:pt x="845" y="915"/>
                    <a:pt x="1056" y="704"/>
                    <a:pt x="1056" y="422"/>
                  </a:cubicBezTo>
                  <a:cubicBezTo>
                    <a:pt x="985" y="141"/>
                    <a:pt x="774"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5"/>
            <p:cNvSpPr/>
            <p:nvPr/>
          </p:nvSpPr>
          <p:spPr>
            <a:xfrm rot="-611034" flipH="1">
              <a:off x="1379747" y="1068298"/>
              <a:ext cx="24649" cy="27099"/>
            </a:xfrm>
            <a:custGeom>
              <a:avLst/>
              <a:gdLst/>
              <a:ahLst/>
              <a:cxnLst/>
              <a:rect l="l" t="t" r="r" b="b"/>
              <a:pathLst>
                <a:path w="986" h="1084" extrusionOk="0">
                  <a:moveTo>
                    <a:pt x="493" y="0"/>
                  </a:moveTo>
                  <a:cubicBezTo>
                    <a:pt x="211" y="212"/>
                    <a:pt x="0" y="563"/>
                    <a:pt x="71" y="915"/>
                  </a:cubicBezTo>
                  <a:cubicBezTo>
                    <a:pt x="122" y="1018"/>
                    <a:pt x="211" y="1083"/>
                    <a:pt x="338" y="1083"/>
                  </a:cubicBezTo>
                  <a:cubicBezTo>
                    <a:pt x="385" y="1083"/>
                    <a:pt x="436" y="1075"/>
                    <a:pt x="493" y="1056"/>
                  </a:cubicBezTo>
                  <a:cubicBezTo>
                    <a:pt x="845" y="985"/>
                    <a:pt x="985" y="634"/>
                    <a:pt x="915" y="352"/>
                  </a:cubicBezTo>
                  <a:cubicBezTo>
                    <a:pt x="915" y="141"/>
                    <a:pt x="70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5"/>
            <p:cNvSpPr/>
            <p:nvPr/>
          </p:nvSpPr>
          <p:spPr>
            <a:xfrm rot="-611034" flipH="1">
              <a:off x="3279003" y="2329321"/>
              <a:ext cx="24649" cy="28499"/>
            </a:xfrm>
            <a:custGeom>
              <a:avLst/>
              <a:gdLst/>
              <a:ahLst/>
              <a:cxnLst/>
              <a:rect l="l" t="t" r="r" b="b"/>
              <a:pathLst>
                <a:path w="986" h="1140" extrusionOk="0">
                  <a:moveTo>
                    <a:pt x="504" y="0"/>
                  </a:moveTo>
                  <a:cubicBezTo>
                    <a:pt x="478" y="0"/>
                    <a:pt x="451" y="5"/>
                    <a:pt x="423" y="14"/>
                  </a:cubicBezTo>
                  <a:cubicBezTo>
                    <a:pt x="141" y="85"/>
                    <a:pt x="1" y="436"/>
                    <a:pt x="71" y="718"/>
                  </a:cubicBezTo>
                  <a:cubicBezTo>
                    <a:pt x="71" y="999"/>
                    <a:pt x="282" y="1140"/>
                    <a:pt x="563" y="1140"/>
                  </a:cubicBezTo>
                  <a:cubicBezTo>
                    <a:pt x="845" y="999"/>
                    <a:pt x="985" y="647"/>
                    <a:pt x="845" y="366"/>
                  </a:cubicBezTo>
                  <a:cubicBezTo>
                    <a:pt x="784" y="183"/>
                    <a:pt x="67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5"/>
            <p:cNvSpPr/>
            <p:nvPr/>
          </p:nvSpPr>
          <p:spPr>
            <a:xfrm rot="-611034" flipH="1">
              <a:off x="7743813" y="3302483"/>
              <a:ext cx="22874" cy="18499"/>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5"/>
            <p:cNvSpPr/>
            <p:nvPr/>
          </p:nvSpPr>
          <p:spPr>
            <a:xfrm rot="-611034" flipH="1">
              <a:off x="728849" y="4165107"/>
              <a:ext cx="12349" cy="12324"/>
            </a:xfrm>
            <a:custGeom>
              <a:avLst/>
              <a:gdLst/>
              <a:ahLst/>
              <a:cxnLst/>
              <a:rect l="l" t="t" r="r" b="b"/>
              <a:pathLst>
                <a:path w="494" h="493" extrusionOk="0">
                  <a:moveTo>
                    <a:pt x="142" y="0"/>
                  </a:moveTo>
                  <a:cubicBezTo>
                    <a:pt x="71" y="71"/>
                    <a:pt x="1" y="141"/>
                    <a:pt x="1" y="211"/>
                  </a:cubicBezTo>
                  <a:cubicBezTo>
                    <a:pt x="1" y="352"/>
                    <a:pt x="142" y="493"/>
                    <a:pt x="282" y="493"/>
                  </a:cubicBezTo>
                  <a:cubicBezTo>
                    <a:pt x="353" y="493"/>
                    <a:pt x="493" y="352"/>
                    <a:pt x="423" y="211"/>
                  </a:cubicBezTo>
                  <a:cubicBezTo>
                    <a:pt x="423" y="71"/>
                    <a:pt x="282"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5"/>
            <p:cNvSpPr/>
            <p:nvPr/>
          </p:nvSpPr>
          <p:spPr>
            <a:xfrm rot="-611034" flipH="1">
              <a:off x="4615117" y="745963"/>
              <a:ext cx="87471" cy="111745"/>
            </a:xfrm>
            <a:custGeom>
              <a:avLst/>
              <a:gdLst/>
              <a:ahLst/>
              <a:cxnLst/>
              <a:rect l="l" t="t" r="r" b="b"/>
              <a:pathLst>
                <a:path w="3499" h="4470" extrusionOk="0">
                  <a:moveTo>
                    <a:pt x="2800" y="0"/>
                  </a:moveTo>
                  <a:cubicBezTo>
                    <a:pt x="2669" y="0"/>
                    <a:pt x="2541" y="53"/>
                    <a:pt x="2443" y="151"/>
                  </a:cubicBezTo>
                  <a:cubicBezTo>
                    <a:pt x="2232" y="309"/>
                    <a:pt x="1942" y="388"/>
                    <a:pt x="1662" y="388"/>
                  </a:cubicBezTo>
                  <a:cubicBezTo>
                    <a:pt x="1568" y="388"/>
                    <a:pt x="1476" y="379"/>
                    <a:pt x="1388" y="362"/>
                  </a:cubicBezTo>
                  <a:cubicBezTo>
                    <a:pt x="1315" y="348"/>
                    <a:pt x="1245" y="342"/>
                    <a:pt x="1178" y="342"/>
                  </a:cubicBezTo>
                  <a:cubicBezTo>
                    <a:pt x="541" y="342"/>
                    <a:pt x="219" y="927"/>
                    <a:pt x="473" y="1628"/>
                  </a:cubicBezTo>
                  <a:cubicBezTo>
                    <a:pt x="614" y="1769"/>
                    <a:pt x="825" y="1909"/>
                    <a:pt x="614" y="2120"/>
                  </a:cubicBezTo>
                  <a:cubicBezTo>
                    <a:pt x="122" y="2613"/>
                    <a:pt x="403" y="3246"/>
                    <a:pt x="122" y="3809"/>
                  </a:cubicBezTo>
                  <a:cubicBezTo>
                    <a:pt x="0" y="4113"/>
                    <a:pt x="299" y="4470"/>
                    <a:pt x="610" y="4470"/>
                  </a:cubicBezTo>
                  <a:cubicBezTo>
                    <a:pt x="658" y="4470"/>
                    <a:pt x="707" y="4461"/>
                    <a:pt x="755" y="4442"/>
                  </a:cubicBezTo>
                  <a:cubicBezTo>
                    <a:pt x="1107" y="4231"/>
                    <a:pt x="1458" y="4231"/>
                    <a:pt x="1810" y="4231"/>
                  </a:cubicBezTo>
                  <a:cubicBezTo>
                    <a:pt x="1835" y="4235"/>
                    <a:pt x="1859" y="4237"/>
                    <a:pt x="1883" y="4237"/>
                  </a:cubicBezTo>
                  <a:cubicBezTo>
                    <a:pt x="2271" y="4237"/>
                    <a:pt x="2563" y="3722"/>
                    <a:pt x="2232" y="3457"/>
                  </a:cubicBezTo>
                  <a:cubicBezTo>
                    <a:pt x="1669" y="2965"/>
                    <a:pt x="1880" y="2331"/>
                    <a:pt x="1388" y="1698"/>
                  </a:cubicBezTo>
                  <a:lnTo>
                    <a:pt x="1388" y="1698"/>
                  </a:lnTo>
                  <a:cubicBezTo>
                    <a:pt x="1609" y="1831"/>
                    <a:pt x="1852" y="1894"/>
                    <a:pt x="2089" y="1894"/>
                  </a:cubicBezTo>
                  <a:cubicBezTo>
                    <a:pt x="2605" y="1894"/>
                    <a:pt x="3095" y="1595"/>
                    <a:pt x="3287" y="1065"/>
                  </a:cubicBezTo>
                  <a:cubicBezTo>
                    <a:pt x="3498" y="784"/>
                    <a:pt x="3428" y="432"/>
                    <a:pt x="3217" y="221"/>
                  </a:cubicBezTo>
                  <a:cubicBezTo>
                    <a:pt x="3104" y="70"/>
                    <a:pt x="2950" y="0"/>
                    <a:pt x="2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5"/>
            <p:cNvSpPr/>
            <p:nvPr/>
          </p:nvSpPr>
          <p:spPr>
            <a:xfrm rot="-611034" flipH="1">
              <a:off x="7092096" y="507344"/>
              <a:ext cx="79171" cy="99820"/>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5"/>
            <p:cNvSpPr/>
            <p:nvPr/>
          </p:nvSpPr>
          <p:spPr>
            <a:xfrm rot="-611034" flipH="1">
              <a:off x="258258" y="1961487"/>
              <a:ext cx="98420" cy="80071"/>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5"/>
            <p:cNvSpPr/>
            <p:nvPr/>
          </p:nvSpPr>
          <p:spPr>
            <a:xfrm rot="-611034" flipH="1">
              <a:off x="501919" y="2437515"/>
              <a:ext cx="105545" cy="84421"/>
            </a:xfrm>
            <a:custGeom>
              <a:avLst/>
              <a:gdLst/>
              <a:ahLst/>
              <a:cxnLst/>
              <a:rect l="l" t="t" r="r" b="b"/>
              <a:pathLst>
                <a:path w="4222" h="3377" extrusionOk="0">
                  <a:moveTo>
                    <a:pt x="1478" y="0"/>
                  </a:moveTo>
                  <a:cubicBezTo>
                    <a:pt x="141" y="422"/>
                    <a:pt x="1" y="774"/>
                    <a:pt x="423" y="1899"/>
                  </a:cubicBezTo>
                  <a:cubicBezTo>
                    <a:pt x="507" y="1899"/>
                    <a:pt x="614" y="1911"/>
                    <a:pt x="726" y="1911"/>
                  </a:cubicBezTo>
                  <a:cubicBezTo>
                    <a:pt x="893" y="1911"/>
                    <a:pt x="1070" y="1885"/>
                    <a:pt x="1197" y="1759"/>
                  </a:cubicBezTo>
                  <a:cubicBezTo>
                    <a:pt x="1365" y="1615"/>
                    <a:pt x="1525" y="1561"/>
                    <a:pt x="1674" y="1561"/>
                  </a:cubicBezTo>
                  <a:cubicBezTo>
                    <a:pt x="1961" y="1561"/>
                    <a:pt x="2207" y="1761"/>
                    <a:pt x="2393" y="1899"/>
                  </a:cubicBezTo>
                  <a:cubicBezTo>
                    <a:pt x="2744" y="2181"/>
                    <a:pt x="2674" y="2392"/>
                    <a:pt x="2744" y="2673"/>
                  </a:cubicBezTo>
                  <a:cubicBezTo>
                    <a:pt x="2815" y="3025"/>
                    <a:pt x="3166" y="3306"/>
                    <a:pt x="3518" y="3377"/>
                  </a:cubicBezTo>
                  <a:cubicBezTo>
                    <a:pt x="3729" y="3377"/>
                    <a:pt x="4011" y="3306"/>
                    <a:pt x="4081" y="3025"/>
                  </a:cubicBezTo>
                  <a:cubicBezTo>
                    <a:pt x="4222" y="2744"/>
                    <a:pt x="4151" y="2462"/>
                    <a:pt x="3870" y="2251"/>
                  </a:cubicBezTo>
                  <a:cubicBezTo>
                    <a:pt x="3729" y="2040"/>
                    <a:pt x="3448" y="1899"/>
                    <a:pt x="3518" y="1477"/>
                  </a:cubicBezTo>
                  <a:cubicBezTo>
                    <a:pt x="3632" y="909"/>
                    <a:pt x="3470" y="662"/>
                    <a:pt x="3033" y="662"/>
                  </a:cubicBezTo>
                  <a:cubicBezTo>
                    <a:pt x="2929" y="662"/>
                    <a:pt x="2809" y="676"/>
                    <a:pt x="2674" y="704"/>
                  </a:cubicBezTo>
                  <a:cubicBezTo>
                    <a:pt x="2595" y="719"/>
                    <a:pt x="2523" y="728"/>
                    <a:pt x="2456" y="728"/>
                  </a:cubicBezTo>
                  <a:cubicBezTo>
                    <a:pt x="2227" y="728"/>
                    <a:pt x="2064" y="624"/>
                    <a:pt x="1900" y="352"/>
                  </a:cubicBezTo>
                  <a:cubicBezTo>
                    <a:pt x="1830" y="211"/>
                    <a:pt x="1619" y="141"/>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5"/>
            <p:cNvSpPr/>
            <p:nvPr/>
          </p:nvSpPr>
          <p:spPr>
            <a:xfrm rot="-611034" flipH="1">
              <a:off x="5361564" y="4144792"/>
              <a:ext cx="103770" cy="52973"/>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5"/>
            <p:cNvSpPr/>
            <p:nvPr/>
          </p:nvSpPr>
          <p:spPr>
            <a:xfrm rot="-611034" flipH="1">
              <a:off x="7260016" y="1023186"/>
              <a:ext cx="72147" cy="102470"/>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5"/>
            <p:cNvSpPr/>
            <p:nvPr/>
          </p:nvSpPr>
          <p:spPr>
            <a:xfrm rot="-611034" flipH="1">
              <a:off x="550048" y="3353375"/>
              <a:ext cx="79146" cy="55422"/>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5"/>
            <p:cNvSpPr/>
            <p:nvPr/>
          </p:nvSpPr>
          <p:spPr>
            <a:xfrm rot="-611034" flipH="1">
              <a:off x="5370361" y="4619284"/>
              <a:ext cx="86196" cy="43023"/>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5"/>
            <p:cNvSpPr/>
            <p:nvPr/>
          </p:nvSpPr>
          <p:spPr>
            <a:xfrm rot="-611034" flipH="1">
              <a:off x="4053257" y="564538"/>
              <a:ext cx="78471" cy="45398"/>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5"/>
            <p:cNvSpPr/>
            <p:nvPr/>
          </p:nvSpPr>
          <p:spPr>
            <a:xfrm rot="-611034" flipH="1">
              <a:off x="515992" y="87802"/>
              <a:ext cx="77396" cy="55647"/>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5"/>
            <p:cNvSpPr/>
            <p:nvPr/>
          </p:nvSpPr>
          <p:spPr>
            <a:xfrm rot="-611034" flipH="1">
              <a:off x="5193492" y="621686"/>
              <a:ext cx="65097" cy="73872"/>
            </a:xfrm>
            <a:custGeom>
              <a:avLst/>
              <a:gdLst/>
              <a:ahLst/>
              <a:cxnLst/>
              <a:rect l="l" t="t" r="r" b="b"/>
              <a:pathLst>
                <a:path w="2604" h="2955" extrusionOk="0">
                  <a:moveTo>
                    <a:pt x="493" y="0"/>
                  </a:moveTo>
                  <a:cubicBezTo>
                    <a:pt x="212" y="71"/>
                    <a:pt x="1" y="352"/>
                    <a:pt x="1" y="634"/>
                  </a:cubicBezTo>
                  <a:cubicBezTo>
                    <a:pt x="71" y="985"/>
                    <a:pt x="282" y="985"/>
                    <a:pt x="564" y="985"/>
                  </a:cubicBezTo>
                  <a:cubicBezTo>
                    <a:pt x="1267" y="1056"/>
                    <a:pt x="1337" y="1267"/>
                    <a:pt x="1267" y="1900"/>
                  </a:cubicBezTo>
                  <a:cubicBezTo>
                    <a:pt x="1197" y="2111"/>
                    <a:pt x="1197" y="2322"/>
                    <a:pt x="1267" y="2603"/>
                  </a:cubicBezTo>
                  <a:cubicBezTo>
                    <a:pt x="1267" y="2814"/>
                    <a:pt x="1478" y="2955"/>
                    <a:pt x="1760" y="2955"/>
                  </a:cubicBezTo>
                  <a:cubicBezTo>
                    <a:pt x="1971" y="2955"/>
                    <a:pt x="2182" y="2814"/>
                    <a:pt x="2182" y="2603"/>
                  </a:cubicBezTo>
                  <a:cubicBezTo>
                    <a:pt x="2252" y="2322"/>
                    <a:pt x="2252" y="2111"/>
                    <a:pt x="2182" y="1900"/>
                  </a:cubicBezTo>
                  <a:cubicBezTo>
                    <a:pt x="2111" y="1478"/>
                    <a:pt x="1900" y="1126"/>
                    <a:pt x="2463" y="845"/>
                  </a:cubicBezTo>
                  <a:cubicBezTo>
                    <a:pt x="2604" y="774"/>
                    <a:pt x="2533" y="422"/>
                    <a:pt x="2393" y="422"/>
                  </a:cubicBezTo>
                  <a:cubicBezTo>
                    <a:pt x="1830" y="141"/>
                    <a:pt x="119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5"/>
            <p:cNvSpPr/>
            <p:nvPr/>
          </p:nvSpPr>
          <p:spPr>
            <a:xfrm rot="-611034" flipH="1">
              <a:off x="4880013" y="4866098"/>
              <a:ext cx="61572" cy="60822"/>
            </a:xfrm>
            <a:custGeom>
              <a:avLst/>
              <a:gdLst/>
              <a:ahLst/>
              <a:cxnLst/>
              <a:rect l="l" t="t" r="r" b="b"/>
              <a:pathLst>
                <a:path w="2463" h="2433" extrusionOk="0">
                  <a:moveTo>
                    <a:pt x="1609" y="1"/>
                  </a:moveTo>
                  <a:cubicBezTo>
                    <a:pt x="1410" y="1"/>
                    <a:pt x="1221" y="69"/>
                    <a:pt x="1056" y="234"/>
                  </a:cubicBezTo>
                  <a:cubicBezTo>
                    <a:pt x="775" y="586"/>
                    <a:pt x="423" y="937"/>
                    <a:pt x="212" y="1360"/>
                  </a:cubicBezTo>
                  <a:cubicBezTo>
                    <a:pt x="1" y="1641"/>
                    <a:pt x="71" y="2063"/>
                    <a:pt x="352" y="2274"/>
                  </a:cubicBezTo>
                  <a:cubicBezTo>
                    <a:pt x="458" y="2380"/>
                    <a:pt x="599" y="2432"/>
                    <a:pt x="748" y="2432"/>
                  </a:cubicBezTo>
                  <a:cubicBezTo>
                    <a:pt x="898" y="2432"/>
                    <a:pt x="1056" y="2380"/>
                    <a:pt x="1197" y="2274"/>
                  </a:cubicBezTo>
                  <a:cubicBezTo>
                    <a:pt x="1619" y="1993"/>
                    <a:pt x="2041" y="1571"/>
                    <a:pt x="2322" y="1148"/>
                  </a:cubicBezTo>
                  <a:cubicBezTo>
                    <a:pt x="2463" y="1008"/>
                    <a:pt x="2463" y="867"/>
                    <a:pt x="2463" y="726"/>
                  </a:cubicBezTo>
                  <a:cubicBezTo>
                    <a:pt x="2463" y="445"/>
                    <a:pt x="2252" y="164"/>
                    <a:pt x="2041" y="93"/>
                  </a:cubicBezTo>
                  <a:cubicBezTo>
                    <a:pt x="1895" y="35"/>
                    <a:pt x="1749"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5"/>
            <p:cNvSpPr/>
            <p:nvPr/>
          </p:nvSpPr>
          <p:spPr>
            <a:xfrm rot="-611034" flipH="1">
              <a:off x="1555902" y="1427348"/>
              <a:ext cx="56297" cy="72397"/>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5"/>
            <p:cNvSpPr/>
            <p:nvPr/>
          </p:nvSpPr>
          <p:spPr>
            <a:xfrm rot="-611034" flipH="1">
              <a:off x="417656" y="575683"/>
              <a:ext cx="47498" cy="90371"/>
            </a:xfrm>
            <a:custGeom>
              <a:avLst/>
              <a:gdLst/>
              <a:ahLst/>
              <a:cxnLst/>
              <a:rect l="l" t="t" r="r" b="b"/>
              <a:pathLst>
                <a:path w="1900" h="3615" extrusionOk="0">
                  <a:moveTo>
                    <a:pt x="1623" y="0"/>
                  </a:moveTo>
                  <a:cubicBezTo>
                    <a:pt x="1579" y="0"/>
                    <a:pt x="1530" y="9"/>
                    <a:pt x="1478" y="27"/>
                  </a:cubicBezTo>
                  <a:cubicBezTo>
                    <a:pt x="1126" y="167"/>
                    <a:pt x="915" y="449"/>
                    <a:pt x="915" y="871"/>
                  </a:cubicBezTo>
                  <a:cubicBezTo>
                    <a:pt x="915" y="1363"/>
                    <a:pt x="704" y="1785"/>
                    <a:pt x="352" y="2137"/>
                  </a:cubicBezTo>
                  <a:cubicBezTo>
                    <a:pt x="71" y="2348"/>
                    <a:pt x="0" y="2770"/>
                    <a:pt x="71" y="3122"/>
                  </a:cubicBezTo>
                  <a:cubicBezTo>
                    <a:pt x="141" y="3333"/>
                    <a:pt x="352" y="3544"/>
                    <a:pt x="563" y="3614"/>
                  </a:cubicBezTo>
                  <a:cubicBezTo>
                    <a:pt x="845" y="3614"/>
                    <a:pt x="1056" y="3544"/>
                    <a:pt x="1126" y="3333"/>
                  </a:cubicBezTo>
                  <a:cubicBezTo>
                    <a:pt x="1689" y="2348"/>
                    <a:pt x="1407" y="1223"/>
                    <a:pt x="1900" y="238"/>
                  </a:cubicBezTo>
                  <a:cubicBezTo>
                    <a:pt x="1847" y="79"/>
                    <a:pt x="1755" y="0"/>
                    <a:pt x="1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5"/>
            <p:cNvSpPr/>
            <p:nvPr/>
          </p:nvSpPr>
          <p:spPr>
            <a:xfrm rot="-611034" flipH="1">
              <a:off x="5812372" y="4702672"/>
              <a:ext cx="54522" cy="69247"/>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5"/>
            <p:cNvSpPr/>
            <p:nvPr/>
          </p:nvSpPr>
          <p:spPr>
            <a:xfrm rot="-611034" flipH="1">
              <a:off x="596596" y="1420473"/>
              <a:ext cx="77396" cy="39423"/>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5"/>
            <p:cNvSpPr/>
            <p:nvPr/>
          </p:nvSpPr>
          <p:spPr>
            <a:xfrm rot="-611034" flipH="1">
              <a:off x="1950385" y="1687356"/>
              <a:ext cx="63322" cy="39373"/>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5"/>
            <p:cNvSpPr/>
            <p:nvPr/>
          </p:nvSpPr>
          <p:spPr>
            <a:xfrm rot="-611034" flipH="1">
              <a:off x="800927" y="1632333"/>
              <a:ext cx="79171" cy="38998"/>
            </a:xfrm>
            <a:custGeom>
              <a:avLst/>
              <a:gdLst/>
              <a:ahLst/>
              <a:cxnLst/>
              <a:rect l="l" t="t" r="r" b="b"/>
              <a:pathLst>
                <a:path w="3167" h="1560" extrusionOk="0">
                  <a:moveTo>
                    <a:pt x="2212" y="1"/>
                  </a:moveTo>
                  <a:cubicBezTo>
                    <a:pt x="1767" y="1"/>
                    <a:pt x="1315" y="211"/>
                    <a:pt x="1056" y="575"/>
                  </a:cubicBezTo>
                  <a:cubicBezTo>
                    <a:pt x="1007" y="671"/>
                    <a:pt x="926" y="867"/>
                    <a:pt x="789" y="867"/>
                  </a:cubicBezTo>
                  <a:cubicBezTo>
                    <a:pt x="726" y="867"/>
                    <a:pt x="652" y="826"/>
                    <a:pt x="563" y="715"/>
                  </a:cubicBezTo>
                  <a:cubicBezTo>
                    <a:pt x="504" y="627"/>
                    <a:pt x="433" y="588"/>
                    <a:pt x="365" y="588"/>
                  </a:cubicBezTo>
                  <a:cubicBezTo>
                    <a:pt x="270" y="588"/>
                    <a:pt x="182" y="663"/>
                    <a:pt x="141" y="786"/>
                  </a:cubicBezTo>
                  <a:cubicBezTo>
                    <a:pt x="0" y="997"/>
                    <a:pt x="141" y="1137"/>
                    <a:pt x="282" y="1278"/>
                  </a:cubicBezTo>
                  <a:cubicBezTo>
                    <a:pt x="634" y="1489"/>
                    <a:pt x="1056" y="1559"/>
                    <a:pt x="1478" y="1559"/>
                  </a:cubicBezTo>
                  <a:cubicBezTo>
                    <a:pt x="1900" y="1489"/>
                    <a:pt x="2322" y="1278"/>
                    <a:pt x="2744" y="1067"/>
                  </a:cubicBezTo>
                  <a:cubicBezTo>
                    <a:pt x="2955" y="997"/>
                    <a:pt x="3166" y="926"/>
                    <a:pt x="3166" y="645"/>
                  </a:cubicBezTo>
                  <a:cubicBezTo>
                    <a:pt x="3166" y="293"/>
                    <a:pt x="2955" y="152"/>
                    <a:pt x="2674" y="82"/>
                  </a:cubicBezTo>
                  <a:cubicBezTo>
                    <a:pt x="2527" y="27"/>
                    <a:pt x="2370" y="1"/>
                    <a:pt x="2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5"/>
            <p:cNvSpPr/>
            <p:nvPr/>
          </p:nvSpPr>
          <p:spPr>
            <a:xfrm rot="-611034" flipH="1">
              <a:off x="890606" y="2864126"/>
              <a:ext cx="45748" cy="90871"/>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5"/>
            <p:cNvSpPr/>
            <p:nvPr/>
          </p:nvSpPr>
          <p:spPr>
            <a:xfrm rot="-611034" flipH="1">
              <a:off x="368704" y="822589"/>
              <a:ext cx="54547" cy="69797"/>
            </a:xfrm>
            <a:custGeom>
              <a:avLst/>
              <a:gdLst/>
              <a:ahLst/>
              <a:cxnLst/>
              <a:rect l="l" t="t" r="r" b="b"/>
              <a:pathLst>
                <a:path w="2182" h="2792" extrusionOk="0">
                  <a:moveTo>
                    <a:pt x="845" y="1"/>
                  </a:moveTo>
                  <a:cubicBezTo>
                    <a:pt x="634" y="1"/>
                    <a:pt x="423" y="54"/>
                    <a:pt x="212" y="159"/>
                  </a:cubicBezTo>
                  <a:cubicBezTo>
                    <a:pt x="1" y="370"/>
                    <a:pt x="71" y="722"/>
                    <a:pt x="352" y="792"/>
                  </a:cubicBezTo>
                  <a:cubicBezTo>
                    <a:pt x="634" y="863"/>
                    <a:pt x="915" y="863"/>
                    <a:pt x="1267" y="933"/>
                  </a:cubicBezTo>
                  <a:cubicBezTo>
                    <a:pt x="986" y="1496"/>
                    <a:pt x="775" y="1918"/>
                    <a:pt x="634" y="2410"/>
                  </a:cubicBezTo>
                  <a:cubicBezTo>
                    <a:pt x="563" y="2551"/>
                    <a:pt x="634" y="2692"/>
                    <a:pt x="775" y="2762"/>
                  </a:cubicBezTo>
                  <a:cubicBezTo>
                    <a:pt x="816" y="2783"/>
                    <a:pt x="857" y="2791"/>
                    <a:pt x="896" y="2791"/>
                  </a:cubicBezTo>
                  <a:cubicBezTo>
                    <a:pt x="992" y="2791"/>
                    <a:pt x="1077" y="2741"/>
                    <a:pt x="1126" y="2692"/>
                  </a:cubicBezTo>
                  <a:cubicBezTo>
                    <a:pt x="1478" y="2270"/>
                    <a:pt x="1759" y="1847"/>
                    <a:pt x="1970" y="1425"/>
                  </a:cubicBezTo>
                  <a:cubicBezTo>
                    <a:pt x="2181" y="863"/>
                    <a:pt x="2111" y="652"/>
                    <a:pt x="1478" y="159"/>
                  </a:cubicBezTo>
                  <a:cubicBezTo>
                    <a:pt x="1267" y="54"/>
                    <a:pt x="1056"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5"/>
            <p:cNvSpPr/>
            <p:nvPr/>
          </p:nvSpPr>
          <p:spPr>
            <a:xfrm rot="-611034" flipH="1">
              <a:off x="7267065" y="245229"/>
              <a:ext cx="58047" cy="49723"/>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5"/>
            <p:cNvSpPr/>
            <p:nvPr/>
          </p:nvSpPr>
          <p:spPr>
            <a:xfrm rot="-611034" flipH="1">
              <a:off x="6217023" y="1082853"/>
              <a:ext cx="61572" cy="34348"/>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5"/>
            <p:cNvSpPr/>
            <p:nvPr/>
          </p:nvSpPr>
          <p:spPr>
            <a:xfrm rot="-611034" flipH="1">
              <a:off x="3344647" y="2939991"/>
              <a:ext cx="52773" cy="47098"/>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5"/>
            <p:cNvSpPr/>
            <p:nvPr/>
          </p:nvSpPr>
          <p:spPr>
            <a:xfrm rot="-611034" flipH="1">
              <a:off x="1365623" y="153373"/>
              <a:ext cx="43998" cy="47773"/>
            </a:xfrm>
            <a:custGeom>
              <a:avLst/>
              <a:gdLst/>
              <a:ahLst/>
              <a:cxnLst/>
              <a:rect l="l" t="t" r="r" b="b"/>
              <a:pathLst>
                <a:path w="1760" h="1911" extrusionOk="0">
                  <a:moveTo>
                    <a:pt x="1163" y="0"/>
                  </a:moveTo>
                  <a:cubicBezTo>
                    <a:pt x="1129" y="0"/>
                    <a:pt x="1093" y="4"/>
                    <a:pt x="1056" y="11"/>
                  </a:cubicBezTo>
                  <a:cubicBezTo>
                    <a:pt x="423" y="152"/>
                    <a:pt x="1" y="644"/>
                    <a:pt x="1" y="1277"/>
                  </a:cubicBezTo>
                  <a:cubicBezTo>
                    <a:pt x="71" y="1699"/>
                    <a:pt x="423" y="1910"/>
                    <a:pt x="845" y="1910"/>
                  </a:cubicBezTo>
                  <a:cubicBezTo>
                    <a:pt x="1408" y="1699"/>
                    <a:pt x="1759" y="1137"/>
                    <a:pt x="1689" y="574"/>
                  </a:cubicBezTo>
                  <a:cubicBezTo>
                    <a:pt x="1689" y="259"/>
                    <a:pt x="1463" y="0"/>
                    <a:pt x="1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5"/>
            <p:cNvSpPr/>
            <p:nvPr/>
          </p:nvSpPr>
          <p:spPr>
            <a:xfrm rot="-611034" flipH="1">
              <a:off x="3510708" y="1157465"/>
              <a:ext cx="54547" cy="37523"/>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5"/>
            <p:cNvSpPr/>
            <p:nvPr/>
          </p:nvSpPr>
          <p:spPr>
            <a:xfrm rot="-611034" flipH="1">
              <a:off x="7908452" y="91163"/>
              <a:ext cx="47498" cy="48923"/>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5"/>
            <p:cNvSpPr/>
            <p:nvPr/>
          </p:nvSpPr>
          <p:spPr>
            <a:xfrm rot="-611034" flipH="1">
              <a:off x="3142796" y="1258599"/>
              <a:ext cx="40473" cy="65722"/>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5"/>
            <p:cNvSpPr/>
            <p:nvPr/>
          </p:nvSpPr>
          <p:spPr>
            <a:xfrm rot="-611034" flipH="1">
              <a:off x="1843878" y="330630"/>
              <a:ext cx="47498" cy="53698"/>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5"/>
            <p:cNvSpPr/>
            <p:nvPr/>
          </p:nvSpPr>
          <p:spPr>
            <a:xfrm rot="-611034" flipH="1">
              <a:off x="4063447" y="3325857"/>
              <a:ext cx="58072" cy="32024"/>
            </a:xfrm>
            <a:custGeom>
              <a:avLst/>
              <a:gdLst/>
              <a:ahLst/>
              <a:cxnLst/>
              <a:rect l="l" t="t" r="r" b="b"/>
              <a:pathLst>
                <a:path w="2323" h="1281" extrusionOk="0">
                  <a:moveTo>
                    <a:pt x="1381" y="1"/>
                  </a:moveTo>
                  <a:cubicBezTo>
                    <a:pt x="1301" y="1"/>
                    <a:pt x="1216" y="5"/>
                    <a:pt x="1126" y="14"/>
                  </a:cubicBezTo>
                  <a:cubicBezTo>
                    <a:pt x="423" y="85"/>
                    <a:pt x="1" y="436"/>
                    <a:pt x="71" y="788"/>
                  </a:cubicBezTo>
                  <a:cubicBezTo>
                    <a:pt x="142" y="1140"/>
                    <a:pt x="564" y="1280"/>
                    <a:pt x="1267" y="1280"/>
                  </a:cubicBezTo>
                  <a:cubicBezTo>
                    <a:pt x="1971" y="1210"/>
                    <a:pt x="2322" y="999"/>
                    <a:pt x="2322" y="577"/>
                  </a:cubicBezTo>
                  <a:cubicBezTo>
                    <a:pt x="2261" y="209"/>
                    <a:pt x="193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5"/>
            <p:cNvSpPr/>
            <p:nvPr/>
          </p:nvSpPr>
          <p:spPr>
            <a:xfrm rot="-611034" flipH="1">
              <a:off x="640183" y="1802478"/>
              <a:ext cx="52773" cy="44273"/>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5"/>
            <p:cNvSpPr/>
            <p:nvPr/>
          </p:nvSpPr>
          <p:spPr>
            <a:xfrm rot="-611034" flipH="1">
              <a:off x="4714355" y="4517104"/>
              <a:ext cx="64622" cy="34998"/>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5"/>
            <p:cNvSpPr/>
            <p:nvPr/>
          </p:nvSpPr>
          <p:spPr>
            <a:xfrm rot="-611034" flipH="1">
              <a:off x="8176800" y="3896017"/>
              <a:ext cx="56297" cy="35623"/>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5"/>
            <p:cNvSpPr/>
            <p:nvPr/>
          </p:nvSpPr>
          <p:spPr>
            <a:xfrm rot="-611034" flipH="1">
              <a:off x="1967029" y="1338676"/>
              <a:ext cx="38723" cy="43998"/>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5"/>
            <p:cNvSpPr/>
            <p:nvPr/>
          </p:nvSpPr>
          <p:spPr>
            <a:xfrm rot="-611034" flipH="1">
              <a:off x="657593" y="4508082"/>
              <a:ext cx="43973" cy="53073"/>
            </a:xfrm>
            <a:custGeom>
              <a:avLst/>
              <a:gdLst/>
              <a:ahLst/>
              <a:cxnLst/>
              <a:rect l="l" t="t" r="r" b="b"/>
              <a:pathLst>
                <a:path w="1759" h="2123" extrusionOk="0">
                  <a:moveTo>
                    <a:pt x="996" y="1"/>
                  </a:moveTo>
                  <a:cubicBezTo>
                    <a:pt x="621" y="1"/>
                    <a:pt x="282" y="266"/>
                    <a:pt x="282" y="645"/>
                  </a:cubicBezTo>
                  <a:cubicBezTo>
                    <a:pt x="211" y="997"/>
                    <a:pt x="211" y="1348"/>
                    <a:pt x="71" y="1700"/>
                  </a:cubicBezTo>
                  <a:cubicBezTo>
                    <a:pt x="0" y="1981"/>
                    <a:pt x="141" y="2122"/>
                    <a:pt x="563" y="2122"/>
                  </a:cubicBezTo>
                  <a:cubicBezTo>
                    <a:pt x="985" y="1911"/>
                    <a:pt x="1267" y="1419"/>
                    <a:pt x="1548" y="997"/>
                  </a:cubicBezTo>
                  <a:cubicBezTo>
                    <a:pt x="1759" y="645"/>
                    <a:pt x="1548" y="152"/>
                    <a:pt x="1126" y="12"/>
                  </a:cubicBezTo>
                  <a:cubicBezTo>
                    <a:pt x="1082" y="4"/>
                    <a:pt x="1039"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5"/>
            <p:cNvSpPr/>
            <p:nvPr/>
          </p:nvSpPr>
          <p:spPr>
            <a:xfrm rot="-611034" flipH="1">
              <a:off x="3806665" y="158894"/>
              <a:ext cx="48598" cy="36723"/>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5"/>
            <p:cNvSpPr/>
            <p:nvPr/>
          </p:nvSpPr>
          <p:spPr>
            <a:xfrm rot="-611034" flipH="1">
              <a:off x="3219069" y="1885934"/>
              <a:ext cx="45748" cy="35423"/>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5"/>
            <p:cNvSpPr/>
            <p:nvPr/>
          </p:nvSpPr>
          <p:spPr>
            <a:xfrm rot="-611034" flipH="1">
              <a:off x="1016238" y="252672"/>
              <a:ext cx="54547" cy="34873"/>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5"/>
            <p:cNvSpPr/>
            <p:nvPr/>
          </p:nvSpPr>
          <p:spPr>
            <a:xfrm rot="-611034" flipH="1">
              <a:off x="8419691" y="1628235"/>
              <a:ext cx="33423" cy="47198"/>
            </a:xfrm>
            <a:custGeom>
              <a:avLst/>
              <a:gdLst/>
              <a:ahLst/>
              <a:cxnLst/>
              <a:rect l="l" t="t" r="r" b="b"/>
              <a:pathLst>
                <a:path w="1337" h="1888" extrusionOk="0">
                  <a:moveTo>
                    <a:pt x="844" y="1"/>
                  </a:moveTo>
                  <a:cubicBezTo>
                    <a:pt x="493" y="71"/>
                    <a:pt x="211" y="423"/>
                    <a:pt x="141" y="775"/>
                  </a:cubicBezTo>
                  <a:cubicBezTo>
                    <a:pt x="0" y="1126"/>
                    <a:pt x="141" y="1478"/>
                    <a:pt x="493" y="1760"/>
                  </a:cubicBezTo>
                  <a:cubicBezTo>
                    <a:pt x="581" y="1848"/>
                    <a:pt x="697" y="1888"/>
                    <a:pt x="815" y="1888"/>
                  </a:cubicBezTo>
                  <a:cubicBezTo>
                    <a:pt x="1072" y="1888"/>
                    <a:pt x="1337" y="1697"/>
                    <a:pt x="1337" y="1408"/>
                  </a:cubicBezTo>
                  <a:cubicBezTo>
                    <a:pt x="1337" y="1056"/>
                    <a:pt x="1337" y="775"/>
                    <a:pt x="1337" y="493"/>
                  </a:cubicBezTo>
                  <a:cubicBezTo>
                    <a:pt x="1337" y="71"/>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5"/>
            <p:cNvSpPr/>
            <p:nvPr/>
          </p:nvSpPr>
          <p:spPr>
            <a:xfrm rot="-611034" flipH="1">
              <a:off x="8727878" y="1231108"/>
              <a:ext cx="38723" cy="48398"/>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5"/>
            <p:cNvSpPr/>
            <p:nvPr/>
          </p:nvSpPr>
          <p:spPr>
            <a:xfrm rot="-611034" flipH="1">
              <a:off x="2291659" y="1575232"/>
              <a:ext cx="38723" cy="45748"/>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5"/>
            <p:cNvSpPr/>
            <p:nvPr/>
          </p:nvSpPr>
          <p:spPr>
            <a:xfrm rot="-611034" flipH="1">
              <a:off x="8800474" y="282672"/>
              <a:ext cx="39623" cy="41798"/>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5"/>
            <p:cNvSpPr/>
            <p:nvPr/>
          </p:nvSpPr>
          <p:spPr>
            <a:xfrm rot="-611034" flipH="1">
              <a:off x="946935" y="3259002"/>
              <a:ext cx="43973" cy="36948"/>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5"/>
            <p:cNvSpPr/>
            <p:nvPr/>
          </p:nvSpPr>
          <p:spPr>
            <a:xfrm rot="-611034" flipH="1">
              <a:off x="3426730" y="1876816"/>
              <a:ext cx="45748" cy="32848"/>
            </a:xfrm>
            <a:custGeom>
              <a:avLst/>
              <a:gdLst/>
              <a:ahLst/>
              <a:cxnLst/>
              <a:rect l="l" t="t" r="r" b="b"/>
              <a:pathLst>
                <a:path w="1830" h="1314" extrusionOk="0">
                  <a:moveTo>
                    <a:pt x="936" y="0"/>
                  </a:moveTo>
                  <a:cubicBezTo>
                    <a:pt x="862" y="0"/>
                    <a:pt x="786" y="9"/>
                    <a:pt x="704" y="29"/>
                  </a:cubicBezTo>
                  <a:cubicBezTo>
                    <a:pt x="422" y="100"/>
                    <a:pt x="141" y="240"/>
                    <a:pt x="70" y="522"/>
                  </a:cubicBezTo>
                  <a:cubicBezTo>
                    <a:pt x="0" y="733"/>
                    <a:pt x="0" y="944"/>
                    <a:pt x="141" y="1084"/>
                  </a:cubicBezTo>
                  <a:cubicBezTo>
                    <a:pt x="282" y="1260"/>
                    <a:pt x="422" y="1313"/>
                    <a:pt x="572" y="1313"/>
                  </a:cubicBezTo>
                  <a:cubicBezTo>
                    <a:pt x="721" y="1313"/>
                    <a:pt x="879" y="1260"/>
                    <a:pt x="1055" y="1225"/>
                  </a:cubicBezTo>
                  <a:cubicBezTo>
                    <a:pt x="1196" y="1155"/>
                    <a:pt x="1337" y="1084"/>
                    <a:pt x="1477" y="1014"/>
                  </a:cubicBezTo>
                  <a:cubicBezTo>
                    <a:pt x="1688" y="944"/>
                    <a:pt x="1829" y="803"/>
                    <a:pt x="1829" y="592"/>
                  </a:cubicBezTo>
                  <a:cubicBezTo>
                    <a:pt x="1829" y="381"/>
                    <a:pt x="1688" y="170"/>
                    <a:pt x="1477" y="100"/>
                  </a:cubicBezTo>
                  <a:cubicBezTo>
                    <a:pt x="1278" y="50"/>
                    <a:pt x="1115"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5"/>
            <p:cNvSpPr/>
            <p:nvPr/>
          </p:nvSpPr>
          <p:spPr>
            <a:xfrm rot="-611034" flipH="1">
              <a:off x="4196840" y="3888951"/>
              <a:ext cx="29924" cy="49748"/>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5"/>
            <p:cNvSpPr/>
            <p:nvPr/>
          </p:nvSpPr>
          <p:spPr>
            <a:xfrm rot="-611034" flipH="1">
              <a:off x="572025" y="3703726"/>
              <a:ext cx="35198" cy="46723"/>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5"/>
            <p:cNvSpPr/>
            <p:nvPr/>
          </p:nvSpPr>
          <p:spPr>
            <a:xfrm rot="-611034" flipH="1">
              <a:off x="8513828" y="2695065"/>
              <a:ext cx="38723" cy="42223"/>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5"/>
            <p:cNvSpPr/>
            <p:nvPr/>
          </p:nvSpPr>
          <p:spPr>
            <a:xfrm rot="-611034" flipH="1">
              <a:off x="8278052" y="2333911"/>
              <a:ext cx="40473" cy="38873"/>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5"/>
            <p:cNvSpPr/>
            <p:nvPr/>
          </p:nvSpPr>
          <p:spPr>
            <a:xfrm rot="-611034" flipH="1">
              <a:off x="3582001" y="896126"/>
              <a:ext cx="36948" cy="40473"/>
            </a:xfrm>
            <a:custGeom>
              <a:avLst/>
              <a:gdLst/>
              <a:ahLst/>
              <a:cxnLst/>
              <a:rect l="l" t="t" r="r" b="b"/>
              <a:pathLst>
                <a:path w="1478" h="1619" extrusionOk="0">
                  <a:moveTo>
                    <a:pt x="915" y="0"/>
                  </a:moveTo>
                  <a:cubicBezTo>
                    <a:pt x="423" y="0"/>
                    <a:pt x="1" y="423"/>
                    <a:pt x="1" y="915"/>
                  </a:cubicBezTo>
                  <a:cubicBezTo>
                    <a:pt x="1" y="1267"/>
                    <a:pt x="282" y="1618"/>
                    <a:pt x="634" y="1618"/>
                  </a:cubicBezTo>
                  <a:cubicBezTo>
                    <a:pt x="1056" y="1618"/>
                    <a:pt x="1478" y="1056"/>
                    <a:pt x="1478" y="423"/>
                  </a:cubicBezTo>
                  <a:cubicBezTo>
                    <a:pt x="1478" y="141"/>
                    <a:pt x="126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5"/>
            <p:cNvSpPr/>
            <p:nvPr/>
          </p:nvSpPr>
          <p:spPr>
            <a:xfrm rot="-611034" flipH="1">
              <a:off x="6602111" y="4101455"/>
              <a:ext cx="38698" cy="38723"/>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5"/>
            <p:cNvSpPr/>
            <p:nvPr/>
          </p:nvSpPr>
          <p:spPr>
            <a:xfrm rot="-611034" flipH="1">
              <a:off x="1758618" y="1131568"/>
              <a:ext cx="42223" cy="35198"/>
            </a:xfrm>
            <a:custGeom>
              <a:avLst/>
              <a:gdLst/>
              <a:ahLst/>
              <a:cxnLst/>
              <a:rect l="l" t="t" r="r" b="b"/>
              <a:pathLst>
                <a:path w="1689" h="1408" extrusionOk="0">
                  <a:moveTo>
                    <a:pt x="774" y="1"/>
                  </a:moveTo>
                  <a:cubicBezTo>
                    <a:pt x="352" y="1"/>
                    <a:pt x="1" y="282"/>
                    <a:pt x="1" y="634"/>
                  </a:cubicBezTo>
                  <a:cubicBezTo>
                    <a:pt x="71" y="1056"/>
                    <a:pt x="423" y="1408"/>
                    <a:pt x="845" y="1408"/>
                  </a:cubicBezTo>
                  <a:cubicBezTo>
                    <a:pt x="1267" y="1337"/>
                    <a:pt x="1619" y="986"/>
                    <a:pt x="1689" y="563"/>
                  </a:cubicBezTo>
                  <a:cubicBezTo>
                    <a:pt x="1689" y="212"/>
                    <a:pt x="1337"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5"/>
            <p:cNvSpPr/>
            <p:nvPr/>
          </p:nvSpPr>
          <p:spPr>
            <a:xfrm rot="-611034" flipH="1">
              <a:off x="8572805" y="742878"/>
              <a:ext cx="40473" cy="38698"/>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5"/>
            <p:cNvSpPr/>
            <p:nvPr/>
          </p:nvSpPr>
          <p:spPr>
            <a:xfrm rot="-611034" flipH="1">
              <a:off x="1833407" y="1455328"/>
              <a:ext cx="40473" cy="33673"/>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5"/>
            <p:cNvSpPr/>
            <p:nvPr/>
          </p:nvSpPr>
          <p:spPr>
            <a:xfrm rot="-611034" flipH="1">
              <a:off x="2362055" y="1338621"/>
              <a:ext cx="42248" cy="33423"/>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5"/>
            <p:cNvSpPr/>
            <p:nvPr/>
          </p:nvSpPr>
          <p:spPr>
            <a:xfrm rot="-611034" flipH="1">
              <a:off x="8207386" y="2804327"/>
              <a:ext cx="47523" cy="28524"/>
            </a:xfrm>
            <a:custGeom>
              <a:avLst/>
              <a:gdLst/>
              <a:ahLst/>
              <a:cxnLst/>
              <a:rect l="l" t="t" r="r" b="b"/>
              <a:pathLst>
                <a:path w="1901" h="1141" extrusionOk="0">
                  <a:moveTo>
                    <a:pt x="816" y="1"/>
                  </a:moveTo>
                  <a:cubicBezTo>
                    <a:pt x="609" y="1"/>
                    <a:pt x="400" y="71"/>
                    <a:pt x="212" y="221"/>
                  </a:cubicBezTo>
                  <a:cubicBezTo>
                    <a:pt x="71" y="362"/>
                    <a:pt x="1" y="573"/>
                    <a:pt x="141" y="784"/>
                  </a:cubicBezTo>
                  <a:cubicBezTo>
                    <a:pt x="300" y="1101"/>
                    <a:pt x="577" y="1140"/>
                    <a:pt x="854" y="1140"/>
                  </a:cubicBezTo>
                  <a:cubicBezTo>
                    <a:pt x="946" y="1140"/>
                    <a:pt x="1038" y="1136"/>
                    <a:pt x="1126" y="1136"/>
                  </a:cubicBezTo>
                  <a:cubicBezTo>
                    <a:pt x="1408" y="1136"/>
                    <a:pt x="1759" y="1136"/>
                    <a:pt x="1830" y="784"/>
                  </a:cubicBezTo>
                  <a:cubicBezTo>
                    <a:pt x="1900" y="432"/>
                    <a:pt x="1619" y="292"/>
                    <a:pt x="1337" y="151"/>
                  </a:cubicBezTo>
                  <a:cubicBezTo>
                    <a:pt x="1174" y="53"/>
                    <a:pt x="996"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5"/>
            <p:cNvSpPr/>
            <p:nvPr/>
          </p:nvSpPr>
          <p:spPr>
            <a:xfrm rot="-611034" flipH="1">
              <a:off x="7931504" y="591441"/>
              <a:ext cx="45748" cy="39273"/>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5"/>
            <p:cNvSpPr/>
            <p:nvPr/>
          </p:nvSpPr>
          <p:spPr>
            <a:xfrm rot="-611034" flipH="1">
              <a:off x="8324532" y="160824"/>
              <a:ext cx="56297" cy="27974"/>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5"/>
            <p:cNvSpPr/>
            <p:nvPr/>
          </p:nvSpPr>
          <p:spPr>
            <a:xfrm rot="-611034" flipH="1">
              <a:off x="2926152" y="841173"/>
              <a:ext cx="47123"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5"/>
            <p:cNvSpPr/>
            <p:nvPr/>
          </p:nvSpPr>
          <p:spPr>
            <a:xfrm rot="-611034" flipH="1">
              <a:off x="1319893" y="2680789"/>
              <a:ext cx="36948" cy="40723"/>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5"/>
            <p:cNvSpPr/>
            <p:nvPr/>
          </p:nvSpPr>
          <p:spPr>
            <a:xfrm rot="-611034" flipH="1">
              <a:off x="8770454" y="1554937"/>
              <a:ext cx="56322" cy="28599"/>
            </a:xfrm>
            <a:custGeom>
              <a:avLst/>
              <a:gdLst/>
              <a:ahLst/>
              <a:cxnLst/>
              <a:rect l="l" t="t" r="r" b="b"/>
              <a:pathLst>
                <a:path w="2253" h="1144" extrusionOk="0">
                  <a:moveTo>
                    <a:pt x="1641" y="0"/>
                  </a:moveTo>
                  <a:cubicBezTo>
                    <a:pt x="1217" y="0"/>
                    <a:pt x="761" y="137"/>
                    <a:pt x="353" y="370"/>
                  </a:cubicBezTo>
                  <a:cubicBezTo>
                    <a:pt x="142" y="440"/>
                    <a:pt x="1" y="651"/>
                    <a:pt x="142" y="933"/>
                  </a:cubicBezTo>
                  <a:cubicBezTo>
                    <a:pt x="212" y="1144"/>
                    <a:pt x="493" y="1144"/>
                    <a:pt x="775" y="1144"/>
                  </a:cubicBezTo>
                  <a:cubicBezTo>
                    <a:pt x="1197" y="1073"/>
                    <a:pt x="1689" y="862"/>
                    <a:pt x="2041" y="510"/>
                  </a:cubicBezTo>
                  <a:cubicBezTo>
                    <a:pt x="2252" y="370"/>
                    <a:pt x="2182" y="18"/>
                    <a:pt x="1900" y="18"/>
                  </a:cubicBezTo>
                  <a:cubicBezTo>
                    <a:pt x="1816" y="6"/>
                    <a:pt x="1729" y="0"/>
                    <a:pt x="1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5"/>
            <p:cNvSpPr/>
            <p:nvPr/>
          </p:nvSpPr>
          <p:spPr>
            <a:xfrm rot="-611034" flipH="1">
              <a:off x="2982062" y="184385"/>
              <a:ext cx="35198" cy="37673"/>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5"/>
            <p:cNvSpPr/>
            <p:nvPr/>
          </p:nvSpPr>
          <p:spPr>
            <a:xfrm rot="-611034" flipH="1">
              <a:off x="8891259" y="4343369"/>
              <a:ext cx="48798" cy="34148"/>
            </a:xfrm>
            <a:custGeom>
              <a:avLst/>
              <a:gdLst/>
              <a:ahLst/>
              <a:cxnLst/>
              <a:rect l="l" t="t" r="r" b="b"/>
              <a:pathLst>
                <a:path w="1952" h="1366" extrusionOk="0">
                  <a:moveTo>
                    <a:pt x="1107" y="1"/>
                  </a:moveTo>
                  <a:cubicBezTo>
                    <a:pt x="685" y="71"/>
                    <a:pt x="263" y="352"/>
                    <a:pt x="122" y="775"/>
                  </a:cubicBezTo>
                  <a:cubicBezTo>
                    <a:pt x="1" y="1017"/>
                    <a:pt x="194" y="1365"/>
                    <a:pt x="475" y="1365"/>
                  </a:cubicBezTo>
                  <a:cubicBezTo>
                    <a:pt x="520" y="1365"/>
                    <a:pt x="567" y="1357"/>
                    <a:pt x="615" y="1337"/>
                  </a:cubicBezTo>
                  <a:cubicBezTo>
                    <a:pt x="967" y="1197"/>
                    <a:pt x="1248" y="1056"/>
                    <a:pt x="1529" y="845"/>
                  </a:cubicBezTo>
                  <a:cubicBezTo>
                    <a:pt x="1740" y="704"/>
                    <a:pt x="1951" y="634"/>
                    <a:pt x="1811" y="282"/>
                  </a:cubicBezTo>
                  <a:cubicBezTo>
                    <a:pt x="1740" y="1"/>
                    <a:pt x="1389"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5"/>
            <p:cNvSpPr/>
            <p:nvPr/>
          </p:nvSpPr>
          <p:spPr>
            <a:xfrm rot="-611034" flipH="1">
              <a:off x="7733252" y="1322656"/>
              <a:ext cx="43998" cy="32324"/>
            </a:xfrm>
            <a:custGeom>
              <a:avLst/>
              <a:gdLst/>
              <a:ahLst/>
              <a:cxnLst/>
              <a:rect l="l" t="t" r="r" b="b"/>
              <a:pathLst>
                <a:path w="1760" h="1293" extrusionOk="0">
                  <a:moveTo>
                    <a:pt x="1206" y="1"/>
                  </a:moveTo>
                  <a:cubicBezTo>
                    <a:pt x="1094" y="1"/>
                    <a:pt x="972" y="19"/>
                    <a:pt x="845" y="55"/>
                  </a:cubicBezTo>
                  <a:cubicBezTo>
                    <a:pt x="493" y="55"/>
                    <a:pt x="211" y="266"/>
                    <a:pt x="71" y="618"/>
                  </a:cubicBezTo>
                  <a:cubicBezTo>
                    <a:pt x="0" y="829"/>
                    <a:pt x="141" y="1110"/>
                    <a:pt x="282" y="1251"/>
                  </a:cubicBezTo>
                  <a:cubicBezTo>
                    <a:pt x="385" y="1277"/>
                    <a:pt x="497" y="1293"/>
                    <a:pt x="609" y="1293"/>
                  </a:cubicBezTo>
                  <a:cubicBezTo>
                    <a:pt x="802" y="1293"/>
                    <a:pt x="992" y="1244"/>
                    <a:pt x="1126" y="1110"/>
                  </a:cubicBezTo>
                  <a:cubicBezTo>
                    <a:pt x="1337" y="969"/>
                    <a:pt x="1478" y="899"/>
                    <a:pt x="1618" y="758"/>
                  </a:cubicBezTo>
                  <a:cubicBezTo>
                    <a:pt x="1689" y="688"/>
                    <a:pt x="1759" y="547"/>
                    <a:pt x="1759" y="407"/>
                  </a:cubicBezTo>
                  <a:cubicBezTo>
                    <a:pt x="1759" y="146"/>
                    <a:pt x="1527"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5"/>
            <p:cNvSpPr/>
            <p:nvPr/>
          </p:nvSpPr>
          <p:spPr>
            <a:xfrm rot="-611034" flipH="1">
              <a:off x="3048880" y="3940126"/>
              <a:ext cx="31674" cy="40473"/>
            </a:xfrm>
            <a:custGeom>
              <a:avLst/>
              <a:gdLst/>
              <a:ahLst/>
              <a:cxnLst/>
              <a:rect l="l" t="t" r="r" b="b"/>
              <a:pathLst>
                <a:path w="1267" h="1619" extrusionOk="0">
                  <a:moveTo>
                    <a:pt x="563" y="0"/>
                  </a:moveTo>
                  <a:cubicBezTo>
                    <a:pt x="211" y="0"/>
                    <a:pt x="0" y="352"/>
                    <a:pt x="0" y="844"/>
                  </a:cubicBezTo>
                  <a:cubicBezTo>
                    <a:pt x="0" y="1266"/>
                    <a:pt x="352" y="1618"/>
                    <a:pt x="774" y="1618"/>
                  </a:cubicBezTo>
                  <a:cubicBezTo>
                    <a:pt x="1196" y="1548"/>
                    <a:pt x="1267" y="1337"/>
                    <a:pt x="1196" y="915"/>
                  </a:cubicBezTo>
                  <a:cubicBezTo>
                    <a:pt x="1126" y="28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5"/>
            <p:cNvSpPr/>
            <p:nvPr/>
          </p:nvSpPr>
          <p:spPr>
            <a:xfrm rot="-611034" flipH="1">
              <a:off x="177030" y="335316"/>
              <a:ext cx="36948" cy="44323"/>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5"/>
            <p:cNvSpPr/>
            <p:nvPr/>
          </p:nvSpPr>
          <p:spPr>
            <a:xfrm rot="-611034" flipH="1">
              <a:off x="8532376" y="2191416"/>
              <a:ext cx="36948" cy="39698"/>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5"/>
            <p:cNvSpPr/>
            <p:nvPr/>
          </p:nvSpPr>
          <p:spPr>
            <a:xfrm rot="-611034" flipH="1">
              <a:off x="8277173" y="1860382"/>
              <a:ext cx="42248" cy="30199"/>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5"/>
            <p:cNvSpPr/>
            <p:nvPr/>
          </p:nvSpPr>
          <p:spPr>
            <a:xfrm rot="-611034" flipH="1">
              <a:off x="3352559" y="4418285"/>
              <a:ext cx="36973"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5"/>
            <p:cNvSpPr/>
            <p:nvPr/>
          </p:nvSpPr>
          <p:spPr>
            <a:xfrm rot="-611034" flipH="1">
              <a:off x="7652790" y="975888"/>
              <a:ext cx="35198" cy="34048"/>
            </a:xfrm>
            <a:custGeom>
              <a:avLst/>
              <a:gdLst/>
              <a:ahLst/>
              <a:cxnLst/>
              <a:rect l="l" t="t" r="r" b="b"/>
              <a:pathLst>
                <a:path w="1408" h="1362" extrusionOk="0">
                  <a:moveTo>
                    <a:pt x="813" y="0"/>
                  </a:moveTo>
                  <a:cubicBezTo>
                    <a:pt x="777" y="0"/>
                    <a:pt x="740" y="4"/>
                    <a:pt x="704" y="11"/>
                  </a:cubicBezTo>
                  <a:cubicBezTo>
                    <a:pt x="282" y="81"/>
                    <a:pt x="0" y="503"/>
                    <a:pt x="71" y="925"/>
                  </a:cubicBezTo>
                  <a:cubicBezTo>
                    <a:pt x="132" y="1170"/>
                    <a:pt x="352" y="1361"/>
                    <a:pt x="639" y="1361"/>
                  </a:cubicBezTo>
                  <a:cubicBezTo>
                    <a:pt x="683" y="1361"/>
                    <a:pt x="728" y="1357"/>
                    <a:pt x="774" y="1348"/>
                  </a:cubicBezTo>
                  <a:cubicBezTo>
                    <a:pt x="1126" y="1277"/>
                    <a:pt x="1407" y="996"/>
                    <a:pt x="1407" y="574"/>
                  </a:cubicBezTo>
                  <a:cubicBezTo>
                    <a:pt x="1407" y="259"/>
                    <a:pt x="1125"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5"/>
            <p:cNvSpPr/>
            <p:nvPr/>
          </p:nvSpPr>
          <p:spPr>
            <a:xfrm rot="-611034" flipH="1">
              <a:off x="5151055" y="306440"/>
              <a:ext cx="33423" cy="36973"/>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5"/>
            <p:cNvSpPr/>
            <p:nvPr/>
          </p:nvSpPr>
          <p:spPr>
            <a:xfrm rot="-611034" flipH="1">
              <a:off x="2987465" y="1933206"/>
              <a:ext cx="29924" cy="40473"/>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5"/>
            <p:cNvSpPr/>
            <p:nvPr/>
          </p:nvSpPr>
          <p:spPr>
            <a:xfrm rot="-611034" flipH="1">
              <a:off x="379276" y="3802796"/>
              <a:ext cx="33423" cy="35198"/>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5"/>
            <p:cNvSpPr/>
            <p:nvPr/>
          </p:nvSpPr>
          <p:spPr>
            <a:xfrm rot="-611034" flipH="1">
              <a:off x="8562741" y="539472"/>
              <a:ext cx="33448" cy="35548"/>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5"/>
            <p:cNvSpPr/>
            <p:nvPr/>
          </p:nvSpPr>
          <p:spPr>
            <a:xfrm rot="-611034" flipH="1">
              <a:off x="8371841" y="1321811"/>
              <a:ext cx="33448" cy="33973"/>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5"/>
            <p:cNvSpPr/>
            <p:nvPr/>
          </p:nvSpPr>
          <p:spPr>
            <a:xfrm rot="-611034" flipH="1">
              <a:off x="2526922" y="133149"/>
              <a:ext cx="36948" cy="31949"/>
            </a:xfrm>
            <a:custGeom>
              <a:avLst/>
              <a:gdLst/>
              <a:ahLst/>
              <a:cxnLst/>
              <a:rect l="l" t="t" r="r" b="b"/>
              <a:pathLst>
                <a:path w="1478" h="1278" extrusionOk="0">
                  <a:moveTo>
                    <a:pt x="704" y="1"/>
                  </a:moveTo>
                  <a:cubicBezTo>
                    <a:pt x="352" y="1"/>
                    <a:pt x="0" y="352"/>
                    <a:pt x="0" y="704"/>
                  </a:cubicBezTo>
                  <a:cubicBezTo>
                    <a:pt x="63" y="1019"/>
                    <a:pt x="239" y="1278"/>
                    <a:pt x="477" y="1278"/>
                  </a:cubicBezTo>
                  <a:cubicBezTo>
                    <a:pt x="505" y="1278"/>
                    <a:pt x="534" y="1274"/>
                    <a:pt x="563" y="1267"/>
                  </a:cubicBezTo>
                  <a:cubicBezTo>
                    <a:pt x="844" y="1197"/>
                    <a:pt x="1478" y="704"/>
                    <a:pt x="1337" y="352"/>
                  </a:cubicBezTo>
                  <a:cubicBezTo>
                    <a:pt x="1266" y="1"/>
                    <a:pt x="985"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5"/>
            <p:cNvSpPr/>
            <p:nvPr/>
          </p:nvSpPr>
          <p:spPr>
            <a:xfrm rot="-611034" flipH="1">
              <a:off x="7638134" y="359657"/>
              <a:ext cx="38723"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5"/>
            <p:cNvSpPr/>
            <p:nvPr/>
          </p:nvSpPr>
          <p:spPr>
            <a:xfrm rot="-611034" flipH="1">
              <a:off x="4350860" y="134814"/>
              <a:ext cx="31674" cy="28624"/>
            </a:xfrm>
            <a:custGeom>
              <a:avLst/>
              <a:gdLst/>
              <a:ahLst/>
              <a:cxnLst/>
              <a:rect l="l" t="t" r="r" b="b"/>
              <a:pathLst>
                <a:path w="1267" h="1145" extrusionOk="0">
                  <a:moveTo>
                    <a:pt x="563" y="1"/>
                  </a:moveTo>
                  <a:cubicBezTo>
                    <a:pt x="212" y="1"/>
                    <a:pt x="1" y="282"/>
                    <a:pt x="1" y="564"/>
                  </a:cubicBezTo>
                  <a:cubicBezTo>
                    <a:pt x="36" y="951"/>
                    <a:pt x="317" y="1144"/>
                    <a:pt x="607" y="1144"/>
                  </a:cubicBezTo>
                  <a:cubicBezTo>
                    <a:pt x="898" y="1144"/>
                    <a:pt x="1196" y="951"/>
                    <a:pt x="1267" y="564"/>
                  </a:cubicBezTo>
                  <a:cubicBezTo>
                    <a:pt x="1196" y="212"/>
                    <a:pt x="98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5"/>
            <p:cNvSpPr/>
            <p:nvPr/>
          </p:nvSpPr>
          <p:spPr>
            <a:xfrm rot="-611034" flipH="1">
              <a:off x="715677" y="424800"/>
              <a:ext cx="38698" cy="31224"/>
            </a:xfrm>
            <a:custGeom>
              <a:avLst/>
              <a:gdLst/>
              <a:ahLst/>
              <a:cxnLst/>
              <a:rect l="l" t="t" r="r" b="b"/>
              <a:pathLst>
                <a:path w="1548" h="1249" extrusionOk="0">
                  <a:moveTo>
                    <a:pt x="1114" y="0"/>
                  </a:moveTo>
                  <a:cubicBezTo>
                    <a:pt x="642" y="0"/>
                    <a:pt x="187" y="273"/>
                    <a:pt x="70" y="740"/>
                  </a:cubicBezTo>
                  <a:cubicBezTo>
                    <a:pt x="0" y="951"/>
                    <a:pt x="141" y="1232"/>
                    <a:pt x="352" y="1232"/>
                  </a:cubicBezTo>
                  <a:cubicBezTo>
                    <a:pt x="381" y="1244"/>
                    <a:pt x="412" y="1249"/>
                    <a:pt x="447" y="1249"/>
                  </a:cubicBezTo>
                  <a:cubicBezTo>
                    <a:pt x="836" y="1249"/>
                    <a:pt x="1548" y="565"/>
                    <a:pt x="1548" y="177"/>
                  </a:cubicBezTo>
                  <a:cubicBezTo>
                    <a:pt x="1548" y="177"/>
                    <a:pt x="1477" y="36"/>
                    <a:pt x="1407" y="36"/>
                  </a:cubicBezTo>
                  <a:cubicBezTo>
                    <a:pt x="1310" y="12"/>
                    <a:pt x="1212"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5"/>
            <p:cNvSpPr/>
            <p:nvPr/>
          </p:nvSpPr>
          <p:spPr>
            <a:xfrm rot="-611034" flipH="1">
              <a:off x="6725927" y="896173"/>
              <a:ext cx="35198" cy="30274"/>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5"/>
            <p:cNvSpPr/>
            <p:nvPr/>
          </p:nvSpPr>
          <p:spPr>
            <a:xfrm rot="-611034" flipH="1">
              <a:off x="8109959" y="3061822"/>
              <a:ext cx="29924" cy="35648"/>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5"/>
            <p:cNvSpPr/>
            <p:nvPr/>
          </p:nvSpPr>
          <p:spPr>
            <a:xfrm rot="-611034" flipH="1">
              <a:off x="2059057" y="521132"/>
              <a:ext cx="31674" cy="32349"/>
            </a:xfrm>
            <a:custGeom>
              <a:avLst/>
              <a:gdLst/>
              <a:ahLst/>
              <a:cxnLst/>
              <a:rect l="l" t="t" r="r" b="b"/>
              <a:pathLst>
                <a:path w="1267" h="1294" extrusionOk="0">
                  <a:moveTo>
                    <a:pt x="745" y="0"/>
                  </a:moveTo>
                  <a:cubicBezTo>
                    <a:pt x="708" y="0"/>
                    <a:pt x="670" y="5"/>
                    <a:pt x="634" y="14"/>
                  </a:cubicBezTo>
                  <a:cubicBezTo>
                    <a:pt x="282" y="84"/>
                    <a:pt x="1" y="436"/>
                    <a:pt x="1" y="787"/>
                  </a:cubicBezTo>
                  <a:cubicBezTo>
                    <a:pt x="62" y="1094"/>
                    <a:pt x="283" y="1293"/>
                    <a:pt x="525" y="1293"/>
                  </a:cubicBezTo>
                  <a:cubicBezTo>
                    <a:pt x="561" y="1293"/>
                    <a:pt x="597" y="1289"/>
                    <a:pt x="634" y="1280"/>
                  </a:cubicBezTo>
                  <a:cubicBezTo>
                    <a:pt x="1056" y="1210"/>
                    <a:pt x="1267" y="858"/>
                    <a:pt x="1267" y="506"/>
                  </a:cubicBezTo>
                  <a:cubicBezTo>
                    <a:pt x="1267" y="200"/>
                    <a:pt x="1000" y="0"/>
                    <a:pt x="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5"/>
            <p:cNvSpPr/>
            <p:nvPr/>
          </p:nvSpPr>
          <p:spPr>
            <a:xfrm rot="-611034" flipH="1">
              <a:off x="1542803" y="2097594"/>
              <a:ext cx="38698" cy="25249"/>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5"/>
            <p:cNvSpPr/>
            <p:nvPr/>
          </p:nvSpPr>
          <p:spPr>
            <a:xfrm rot="-611034" flipH="1">
              <a:off x="3132852" y="2802523"/>
              <a:ext cx="33423" cy="32124"/>
            </a:xfrm>
            <a:custGeom>
              <a:avLst/>
              <a:gdLst/>
              <a:ahLst/>
              <a:cxnLst/>
              <a:rect l="l" t="t" r="r" b="b"/>
              <a:pathLst>
                <a:path w="1337" h="1285" extrusionOk="0">
                  <a:moveTo>
                    <a:pt x="774" y="1"/>
                  </a:moveTo>
                  <a:cubicBezTo>
                    <a:pt x="352" y="71"/>
                    <a:pt x="0" y="493"/>
                    <a:pt x="71" y="915"/>
                  </a:cubicBezTo>
                  <a:cubicBezTo>
                    <a:pt x="129" y="1148"/>
                    <a:pt x="332" y="1285"/>
                    <a:pt x="560" y="1285"/>
                  </a:cubicBezTo>
                  <a:cubicBezTo>
                    <a:pt x="607" y="1285"/>
                    <a:pt x="656" y="1279"/>
                    <a:pt x="704" y="1267"/>
                  </a:cubicBezTo>
                  <a:cubicBezTo>
                    <a:pt x="1056" y="1126"/>
                    <a:pt x="1337" y="704"/>
                    <a:pt x="1337" y="352"/>
                  </a:cubicBezTo>
                  <a:cubicBezTo>
                    <a:pt x="1267" y="71"/>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5"/>
            <p:cNvSpPr/>
            <p:nvPr/>
          </p:nvSpPr>
          <p:spPr>
            <a:xfrm rot="-611034" flipH="1">
              <a:off x="2639495" y="488631"/>
              <a:ext cx="40473" cy="26274"/>
            </a:xfrm>
            <a:custGeom>
              <a:avLst/>
              <a:gdLst/>
              <a:ahLst/>
              <a:cxnLst/>
              <a:rect l="l" t="t" r="r" b="b"/>
              <a:pathLst>
                <a:path w="1619" h="1051" extrusionOk="0">
                  <a:moveTo>
                    <a:pt x="1063" y="0"/>
                  </a:moveTo>
                  <a:cubicBezTo>
                    <a:pt x="813" y="0"/>
                    <a:pt x="583" y="138"/>
                    <a:pt x="352" y="276"/>
                  </a:cubicBezTo>
                  <a:lnTo>
                    <a:pt x="282" y="347"/>
                  </a:lnTo>
                  <a:cubicBezTo>
                    <a:pt x="141" y="487"/>
                    <a:pt x="1" y="628"/>
                    <a:pt x="71" y="839"/>
                  </a:cubicBezTo>
                  <a:cubicBezTo>
                    <a:pt x="212" y="1050"/>
                    <a:pt x="423" y="1050"/>
                    <a:pt x="634" y="1050"/>
                  </a:cubicBezTo>
                  <a:cubicBezTo>
                    <a:pt x="985" y="1050"/>
                    <a:pt x="1408" y="839"/>
                    <a:pt x="1548" y="487"/>
                  </a:cubicBezTo>
                  <a:cubicBezTo>
                    <a:pt x="1619" y="347"/>
                    <a:pt x="1548" y="206"/>
                    <a:pt x="1478" y="136"/>
                  </a:cubicBezTo>
                  <a:cubicBezTo>
                    <a:pt x="1332" y="39"/>
                    <a:pt x="1195" y="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5"/>
            <p:cNvSpPr/>
            <p:nvPr/>
          </p:nvSpPr>
          <p:spPr>
            <a:xfrm rot="-611034" flipH="1">
              <a:off x="217750" y="2894051"/>
              <a:ext cx="31699" cy="31024"/>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5"/>
            <p:cNvSpPr/>
            <p:nvPr/>
          </p:nvSpPr>
          <p:spPr>
            <a:xfrm rot="-611034" flipH="1">
              <a:off x="8121241" y="228808"/>
              <a:ext cx="33448"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5"/>
            <p:cNvSpPr/>
            <p:nvPr/>
          </p:nvSpPr>
          <p:spPr>
            <a:xfrm rot="-611034" flipH="1">
              <a:off x="1892980" y="713278"/>
              <a:ext cx="33423" cy="30549"/>
            </a:xfrm>
            <a:custGeom>
              <a:avLst/>
              <a:gdLst/>
              <a:ahLst/>
              <a:cxnLst/>
              <a:rect l="l" t="t" r="r" b="b"/>
              <a:pathLst>
                <a:path w="1337" h="1222" extrusionOk="0">
                  <a:moveTo>
                    <a:pt x="673" y="1"/>
                  </a:moveTo>
                  <a:cubicBezTo>
                    <a:pt x="636" y="1"/>
                    <a:pt x="600" y="4"/>
                    <a:pt x="563" y="12"/>
                  </a:cubicBezTo>
                  <a:cubicBezTo>
                    <a:pt x="211" y="12"/>
                    <a:pt x="0" y="364"/>
                    <a:pt x="70" y="715"/>
                  </a:cubicBezTo>
                  <a:cubicBezTo>
                    <a:pt x="132" y="1022"/>
                    <a:pt x="353" y="1221"/>
                    <a:pt x="641" y="1221"/>
                  </a:cubicBezTo>
                  <a:cubicBezTo>
                    <a:pt x="684" y="1221"/>
                    <a:pt x="728" y="1217"/>
                    <a:pt x="774" y="1208"/>
                  </a:cubicBezTo>
                  <a:cubicBezTo>
                    <a:pt x="1126" y="1208"/>
                    <a:pt x="1337" y="926"/>
                    <a:pt x="1337" y="575"/>
                  </a:cubicBezTo>
                  <a:cubicBezTo>
                    <a:pt x="1274" y="260"/>
                    <a:pt x="985"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5"/>
            <p:cNvSpPr/>
            <p:nvPr/>
          </p:nvSpPr>
          <p:spPr>
            <a:xfrm rot="-611034" flipH="1">
              <a:off x="8567789" y="1406295"/>
              <a:ext cx="29924" cy="35098"/>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5"/>
            <p:cNvSpPr/>
            <p:nvPr/>
          </p:nvSpPr>
          <p:spPr>
            <a:xfrm rot="-611034" flipH="1">
              <a:off x="8801800" y="1139770"/>
              <a:ext cx="36948" cy="24874"/>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5"/>
            <p:cNvSpPr/>
            <p:nvPr/>
          </p:nvSpPr>
          <p:spPr>
            <a:xfrm rot="-611034" flipH="1">
              <a:off x="1089400" y="162019"/>
              <a:ext cx="33448" cy="30449"/>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5"/>
            <p:cNvSpPr/>
            <p:nvPr/>
          </p:nvSpPr>
          <p:spPr>
            <a:xfrm rot="-611034" flipH="1">
              <a:off x="8334407" y="586559"/>
              <a:ext cx="27924" cy="32024"/>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5"/>
            <p:cNvSpPr/>
            <p:nvPr/>
          </p:nvSpPr>
          <p:spPr>
            <a:xfrm rot="-611034" flipH="1">
              <a:off x="8392254" y="358106"/>
              <a:ext cx="28149" cy="31849"/>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5"/>
            <p:cNvSpPr/>
            <p:nvPr/>
          </p:nvSpPr>
          <p:spPr>
            <a:xfrm rot="-611034" flipH="1">
              <a:off x="8592228" y="309319"/>
              <a:ext cx="29924" cy="28524"/>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5"/>
            <p:cNvSpPr/>
            <p:nvPr/>
          </p:nvSpPr>
          <p:spPr>
            <a:xfrm rot="-611034" flipH="1">
              <a:off x="1030321" y="4284923"/>
              <a:ext cx="26399" cy="31674"/>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5"/>
            <p:cNvSpPr/>
            <p:nvPr/>
          </p:nvSpPr>
          <p:spPr>
            <a:xfrm rot="-611034" flipH="1">
              <a:off x="1777879" y="538697"/>
              <a:ext cx="38698" cy="22399"/>
            </a:xfrm>
            <a:custGeom>
              <a:avLst/>
              <a:gdLst/>
              <a:ahLst/>
              <a:cxnLst/>
              <a:rect l="l" t="t" r="r" b="b"/>
              <a:pathLst>
                <a:path w="1548" h="896" extrusionOk="0">
                  <a:moveTo>
                    <a:pt x="710" y="0"/>
                  </a:moveTo>
                  <a:cubicBezTo>
                    <a:pt x="421" y="0"/>
                    <a:pt x="193" y="192"/>
                    <a:pt x="71" y="436"/>
                  </a:cubicBezTo>
                  <a:cubicBezTo>
                    <a:pt x="0" y="577"/>
                    <a:pt x="71" y="718"/>
                    <a:pt x="141" y="788"/>
                  </a:cubicBezTo>
                  <a:cubicBezTo>
                    <a:pt x="270" y="865"/>
                    <a:pt x="400" y="896"/>
                    <a:pt x="522" y="896"/>
                  </a:cubicBezTo>
                  <a:cubicBezTo>
                    <a:pt x="732" y="896"/>
                    <a:pt x="922" y="807"/>
                    <a:pt x="1056" y="718"/>
                  </a:cubicBezTo>
                  <a:cubicBezTo>
                    <a:pt x="1267" y="647"/>
                    <a:pt x="1548" y="507"/>
                    <a:pt x="1407" y="225"/>
                  </a:cubicBezTo>
                  <a:cubicBezTo>
                    <a:pt x="1337" y="14"/>
                    <a:pt x="1056" y="14"/>
                    <a:pt x="845" y="14"/>
                  </a:cubicBezTo>
                  <a:cubicBezTo>
                    <a:pt x="798" y="5"/>
                    <a:pt x="753"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5"/>
            <p:cNvSpPr/>
            <p:nvPr/>
          </p:nvSpPr>
          <p:spPr>
            <a:xfrm rot="-611034" flipH="1">
              <a:off x="7605113" y="4838236"/>
              <a:ext cx="28174" cy="28174"/>
            </a:xfrm>
            <a:custGeom>
              <a:avLst/>
              <a:gdLst/>
              <a:ahLst/>
              <a:cxnLst/>
              <a:rect l="l" t="t" r="r" b="b"/>
              <a:pathLst>
                <a:path w="1127" h="1127" extrusionOk="0">
                  <a:moveTo>
                    <a:pt x="493" y="1"/>
                  </a:moveTo>
                  <a:cubicBezTo>
                    <a:pt x="212" y="1"/>
                    <a:pt x="1" y="282"/>
                    <a:pt x="1" y="564"/>
                  </a:cubicBezTo>
                  <a:cubicBezTo>
                    <a:pt x="1" y="915"/>
                    <a:pt x="282" y="1126"/>
                    <a:pt x="634" y="1126"/>
                  </a:cubicBezTo>
                  <a:cubicBezTo>
                    <a:pt x="915" y="1126"/>
                    <a:pt x="1126" y="915"/>
                    <a:pt x="1126" y="634"/>
                  </a:cubicBezTo>
                  <a:cubicBezTo>
                    <a:pt x="1126" y="282"/>
                    <a:pt x="9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5"/>
            <p:cNvSpPr/>
            <p:nvPr/>
          </p:nvSpPr>
          <p:spPr>
            <a:xfrm rot="-611034" flipH="1">
              <a:off x="8109953" y="1555147"/>
              <a:ext cx="29924" cy="28174"/>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5"/>
            <p:cNvSpPr/>
            <p:nvPr/>
          </p:nvSpPr>
          <p:spPr>
            <a:xfrm rot="-611034" flipH="1">
              <a:off x="4137425" y="4216397"/>
              <a:ext cx="26399" cy="28499"/>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5"/>
            <p:cNvSpPr/>
            <p:nvPr/>
          </p:nvSpPr>
          <p:spPr>
            <a:xfrm rot="-611034" flipH="1">
              <a:off x="3276866" y="1143531"/>
              <a:ext cx="28149" cy="31674"/>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5"/>
            <p:cNvSpPr/>
            <p:nvPr/>
          </p:nvSpPr>
          <p:spPr>
            <a:xfrm rot="-611034" flipH="1">
              <a:off x="8159929" y="1205875"/>
              <a:ext cx="28174" cy="32024"/>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5"/>
            <p:cNvSpPr/>
            <p:nvPr/>
          </p:nvSpPr>
          <p:spPr>
            <a:xfrm rot="-611034" flipH="1">
              <a:off x="2598155" y="1616767"/>
              <a:ext cx="31699" cy="26749"/>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5"/>
            <p:cNvSpPr/>
            <p:nvPr/>
          </p:nvSpPr>
          <p:spPr>
            <a:xfrm rot="-611034" flipH="1">
              <a:off x="2832630" y="1306576"/>
              <a:ext cx="31674" cy="26424"/>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5"/>
            <p:cNvSpPr/>
            <p:nvPr/>
          </p:nvSpPr>
          <p:spPr>
            <a:xfrm rot="-611034" flipH="1">
              <a:off x="293384" y="3468951"/>
              <a:ext cx="28174" cy="26399"/>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5"/>
            <p:cNvSpPr/>
            <p:nvPr/>
          </p:nvSpPr>
          <p:spPr>
            <a:xfrm rot="-611034" flipH="1">
              <a:off x="2412244" y="755579"/>
              <a:ext cx="24624" cy="28424"/>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5"/>
            <p:cNvSpPr/>
            <p:nvPr/>
          </p:nvSpPr>
          <p:spPr>
            <a:xfrm rot="-611034" flipH="1">
              <a:off x="3738611" y="135029"/>
              <a:ext cx="26399" cy="28174"/>
            </a:xfrm>
            <a:custGeom>
              <a:avLst/>
              <a:gdLst/>
              <a:ahLst/>
              <a:cxnLst/>
              <a:rect l="l" t="t" r="r" b="b"/>
              <a:pathLst>
                <a:path w="1056" h="1127" extrusionOk="0">
                  <a:moveTo>
                    <a:pt x="563" y="1"/>
                  </a:moveTo>
                  <a:cubicBezTo>
                    <a:pt x="282" y="1"/>
                    <a:pt x="1" y="282"/>
                    <a:pt x="71" y="634"/>
                  </a:cubicBezTo>
                  <a:cubicBezTo>
                    <a:pt x="1" y="915"/>
                    <a:pt x="212" y="1126"/>
                    <a:pt x="493" y="1126"/>
                  </a:cubicBezTo>
                  <a:cubicBezTo>
                    <a:pt x="774" y="1126"/>
                    <a:pt x="1056" y="774"/>
                    <a:pt x="1056" y="352"/>
                  </a:cubicBezTo>
                  <a:cubicBezTo>
                    <a:pt x="1056" y="141"/>
                    <a:pt x="774"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5"/>
            <p:cNvSpPr/>
            <p:nvPr/>
          </p:nvSpPr>
          <p:spPr>
            <a:xfrm rot="-611034" flipH="1">
              <a:off x="1324301" y="1088640"/>
              <a:ext cx="28149" cy="25099"/>
            </a:xfrm>
            <a:custGeom>
              <a:avLst/>
              <a:gdLst/>
              <a:ahLst/>
              <a:cxnLst/>
              <a:rect l="l" t="t" r="r" b="b"/>
              <a:pathLst>
                <a:path w="1126" h="1004" extrusionOk="0">
                  <a:moveTo>
                    <a:pt x="563" y="1"/>
                  </a:moveTo>
                  <a:cubicBezTo>
                    <a:pt x="282" y="71"/>
                    <a:pt x="0" y="282"/>
                    <a:pt x="71" y="563"/>
                  </a:cubicBezTo>
                  <a:cubicBezTo>
                    <a:pt x="129" y="856"/>
                    <a:pt x="286" y="1003"/>
                    <a:pt x="499" y="1003"/>
                  </a:cubicBezTo>
                  <a:cubicBezTo>
                    <a:pt x="541" y="1003"/>
                    <a:pt x="586" y="997"/>
                    <a:pt x="633" y="985"/>
                  </a:cubicBezTo>
                  <a:cubicBezTo>
                    <a:pt x="915" y="915"/>
                    <a:pt x="1126" y="704"/>
                    <a:pt x="1126" y="423"/>
                  </a:cubicBezTo>
                  <a:cubicBezTo>
                    <a:pt x="1126" y="141"/>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5"/>
            <p:cNvSpPr/>
            <p:nvPr/>
          </p:nvSpPr>
          <p:spPr>
            <a:xfrm rot="-611034" flipH="1">
              <a:off x="6730330" y="607533"/>
              <a:ext cx="26399" cy="26674"/>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5"/>
            <p:cNvSpPr/>
            <p:nvPr/>
          </p:nvSpPr>
          <p:spPr>
            <a:xfrm rot="-611034" flipH="1">
              <a:off x="7819448" y="1019377"/>
              <a:ext cx="40473"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5"/>
            <p:cNvSpPr/>
            <p:nvPr/>
          </p:nvSpPr>
          <p:spPr>
            <a:xfrm rot="-611034" flipH="1">
              <a:off x="2659279" y="1356288"/>
              <a:ext cx="26399" cy="26399"/>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5"/>
            <p:cNvSpPr/>
            <p:nvPr/>
          </p:nvSpPr>
          <p:spPr>
            <a:xfrm rot="-611034" flipH="1">
              <a:off x="3544096" y="3033598"/>
              <a:ext cx="26399" cy="26849"/>
            </a:xfrm>
            <a:custGeom>
              <a:avLst/>
              <a:gdLst/>
              <a:ahLst/>
              <a:cxnLst/>
              <a:rect l="l" t="t" r="r" b="b"/>
              <a:pathLst>
                <a:path w="1056" h="1074" extrusionOk="0">
                  <a:moveTo>
                    <a:pt x="676" y="0"/>
                  </a:moveTo>
                  <a:cubicBezTo>
                    <a:pt x="638" y="0"/>
                    <a:pt x="599" y="6"/>
                    <a:pt x="563" y="18"/>
                  </a:cubicBezTo>
                  <a:cubicBezTo>
                    <a:pt x="211" y="88"/>
                    <a:pt x="0" y="370"/>
                    <a:pt x="71" y="721"/>
                  </a:cubicBezTo>
                  <a:cubicBezTo>
                    <a:pt x="71" y="933"/>
                    <a:pt x="282" y="1073"/>
                    <a:pt x="493" y="1073"/>
                  </a:cubicBezTo>
                  <a:cubicBezTo>
                    <a:pt x="844" y="1003"/>
                    <a:pt x="1056" y="721"/>
                    <a:pt x="1056" y="370"/>
                  </a:cubicBezTo>
                  <a:cubicBezTo>
                    <a:pt x="1056" y="137"/>
                    <a:pt x="862"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5"/>
            <p:cNvSpPr/>
            <p:nvPr/>
          </p:nvSpPr>
          <p:spPr>
            <a:xfrm rot="-611034" flipH="1">
              <a:off x="8664826" y="389198"/>
              <a:ext cx="26399" cy="25549"/>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5"/>
            <p:cNvSpPr/>
            <p:nvPr/>
          </p:nvSpPr>
          <p:spPr>
            <a:xfrm rot="-611034" flipH="1">
              <a:off x="8828242" y="1013927"/>
              <a:ext cx="24649" cy="26399"/>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5"/>
            <p:cNvSpPr/>
            <p:nvPr/>
          </p:nvSpPr>
          <p:spPr>
            <a:xfrm rot="-611034" flipH="1">
              <a:off x="7515496" y="679210"/>
              <a:ext cx="26399" cy="23249"/>
            </a:xfrm>
            <a:custGeom>
              <a:avLst/>
              <a:gdLst/>
              <a:ahLst/>
              <a:cxnLst/>
              <a:rect l="l" t="t" r="r" b="b"/>
              <a:pathLst>
                <a:path w="1056" h="930" extrusionOk="0">
                  <a:moveTo>
                    <a:pt x="422" y="1"/>
                  </a:moveTo>
                  <a:cubicBezTo>
                    <a:pt x="141" y="1"/>
                    <a:pt x="0" y="212"/>
                    <a:pt x="0" y="493"/>
                  </a:cubicBezTo>
                  <a:cubicBezTo>
                    <a:pt x="61" y="738"/>
                    <a:pt x="229" y="929"/>
                    <a:pt x="456" y="929"/>
                  </a:cubicBezTo>
                  <a:cubicBezTo>
                    <a:pt x="490" y="929"/>
                    <a:pt x="526" y="925"/>
                    <a:pt x="563" y="915"/>
                  </a:cubicBezTo>
                  <a:cubicBezTo>
                    <a:pt x="844" y="915"/>
                    <a:pt x="1056" y="704"/>
                    <a:pt x="985" y="423"/>
                  </a:cubicBezTo>
                  <a:cubicBezTo>
                    <a:pt x="915" y="142"/>
                    <a:pt x="704"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5"/>
            <p:cNvSpPr/>
            <p:nvPr/>
          </p:nvSpPr>
          <p:spPr>
            <a:xfrm rot="-611034" flipH="1">
              <a:off x="2393111" y="103300"/>
              <a:ext cx="24649" cy="24649"/>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5"/>
            <p:cNvSpPr/>
            <p:nvPr/>
          </p:nvSpPr>
          <p:spPr>
            <a:xfrm rot="-611034" flipH="1">
              <a:off x="8047642" y="1915416"/>
              <a:ext cx="24649" cy="23574"/>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5"/>
            <p:cNvSpPr/>
            <p:nvPr/>
          </p:nvSpPr>
          <p:spPr>
            <a:xfrm rot="-611034" flipH="1">
              <a:off x="3736858" y="2725692"/>
              <a:ext cx="29924"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5"/>
            <p:cNvSpPr/>
            <p:nvPr/>
          </p:nvSpPr>
          <p:spPr>
            <a:xfrm rot="-611034" flipH="1">
              <a:off x="2936780" y="2839277"/>
              <a:ext cx="26399" cy="19349"/>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5"/>
            <p:cNvSpPr/>
            <p:nvPr/>
          </p:nvSpPr>
          <p:spPr>
            <a:xfrm rot="-611034" flipH="1">
              <a:off x="8112600" y="4220418"/>
              <a:ext cx="24649" cy="20474"/>
            </a:xfrm>
            <a:custGeom>
              <a:avLst/>
              <a:gdLst/>
              <a:ahLst/>
              <a:cxnLst/>
              <a:rect l="l" t="t" r="r" b="b"/>
              <a:pathLst>
                <a:path w="986" h="819" extrusionOk="0">
                  <a:moveTo>
                    <a:pt x="674" y="0"/>
                  </a:moveTo>
                  <a:cubicBezTo>
                    <a:pt x="638" y="0"/>
                    <a:pt x="600" y="6"/>
                    <a:pt x="563" y="19"/>
                  </a:cubicBezTo>
                  <a:cubicBezTo>
                    <a:pt x="211" y="19"/>
                    <a:pt x="0" y="230"/>
                    <a:pt x="0" y="581"/>
                  </a:cubicBezTo>
                  <a:cubicBezTo>
                    <a:pt x="0" y="740"/>
                    <a:pt x="40" y="819"/>
                    <a:pt x="178" y="819"/>
                  </a:cubicBezTo>
                  <a:cubicBezTo>
                    <a:pt x="225" y="819"/>
                    <a:pt x="282" y="810"/>
                    <a:pt x="352" y="792"/>
                  </a:cubicBezTo>
                  <a:cubicBezTo>
                    <a:pt x="704" y="722"/>
                    <a:pt x="915" y="652"/>
                    <a:pt x="985" y="300"/>
                  </a:cubicBezTo>
                  <a:cubicBezTo>
                    <a:pt x="985" y="126"/>
                    <a:pt x="842" y="0"/>
                    <a:pt x="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5"/>
            <p:cNvSpPr/>
            <p:nvPr/>
          </p:nvSpPr>
          <p:spPr>
            <a:xfrm rot="-611034" flipH="1">
              <a:off x="8539874" y="852145"/>
              <a:ext cx="21124" cy="24649"/>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5"/>
            <p:cNvSpPr/>
            <p:nvPr/>
          </p:nvSpPr>
          <p:spPr>
            <a:xfrm rot="-611034" flipH="1">
              <a:off x="2458381" y="1167030"/>
              <a:ext cx="22899"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5"/>
            <p:cNvSpPr/>
            <p:nvPr/>
          </p:nvSpPr>
          <p:spPr>
            <a:xfrm rot="-611034" flipH="1">
              <a:off x="8425837" y="193321"/>
              <a:ext cx="21124"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15"/>
          <p:cNvGrpSpPr/>
          <p:nvPr/>
        </p:nvGrpSpPr>
        <p:grpSpPr>
          <a:xfrm>
            <a:off x="117468" y="26676"/>
            <a:ext cx="8798081" cy="4856034"/>
            <a:chOff x="117468" y="26676"/>
            <a:chExt cx="8798081" cy="4856034"/>
          </a:xfrm>
        </p:grpSpPr>
        <p:grpSp>
          <p:nvGrpSpPr>
            <p:cNvPr id="10120" name="Google Shape;10120;p15"/>
            <p:cNvGrpSpPr/>
            <p:nvPr/>
          </p:nvGrpSpPr>
          <p:grpSpPr>
            <a:xfrm rot="-1472848" flipH="1">
              <a:off x="3167004" y="738145"/>
              <a:ext cx="92739" cy="89844"/>
              <a:chOff x="5230050" y="2005675"/>
              <a:chExt cx="81300" cy="78750"/>
            </a:xfrm>
          </p:grpSpPr>
          <p:sp>
            <p:nvSpPr>
              <p:cNvPr id="10121" name="Google Shape;10121;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15"/>
            <p:cNvGrpSpPr/>
            <p:nvPr/>
          </p:nvGrpSpPr>
          <p:grpSpPr>
            <a:xfrm>
              <a:off x="8301640" y="296904"/>
              <a:ext cx="133129" cy="128953"/>
              <a:chOff x="5230050" y="2005675"/>
              <a:chExt cx="81300" cy="78750"/>
            </a:xfrm>
          </p:grpSpPr>
          <p:sp>
            <p:nvSpPr>
              <p:cNvPr id="10154" name="Google Shape;10154;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15"/>
            <p:cNvGrpSpPr/>
            <p:nvPr/>
          </p:nvGrpSpPr>
          <p:grpSpPr>
            <a:xfrm>
              <a:off x="117468" y="4087523"/>
              <a:ext cx="109353" cy="105849"/>
              <a:chOff x="5391475" y="1734625"/>
              <a:chExt cx="74425" cy="72050"/>
            </a:xfrm>
          </p:grpSpPr>
          <p:sp>
            <p:nvSpPr>
              <p:cNvPr id="10187" name="Google Shape;10187;p15"/>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8" name="Google Shape;10188;p15"/>
              <p:cNvGrpSpPr/>
              <p:nvPr/>
            </p:nvGrpSpPr>
            <p:grpSpPr>
              <a:xfrm>
                <a:off x="5411025" y="1752150"/>
                <a:ext cx="34875" cy="44150"/>
                <a:chOff x="5411025" y="1752150"/>
                <a:chExt cx="34875" cy="44150"/>
              </a:xfrm>
            </p:grpSpPr>
            <p:sp>
              <p:nvSpPr>
                <p:cNvPr id="10189" name="Google Shape;10189;p15"/>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5"/>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5"/>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5"/>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5"/>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5"/>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5"/>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5"/>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5"/>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5"/>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5"/>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5"/>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5"/>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5"/>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5"/>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5"/>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5"/>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5"/>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7" name="Google Shape;10207;p15"/>
            <p:cNvGrpSpPr/>
            <p:nvPr/>
          </p:nvGrpSpPr>
          <p:grpSpPr>
            <a:xfrm>
              <a:off x="2998785" y="1400911"/>
              <a:ext cx="94799" cy="97050"/>
              <a:chOff x="5308025" y="1976325"/>
              <a:chExt cx="48650" cy="49800"/>
            </a:xfrm>
          </p:grpSpPr>
          <p:sp>
            <p:nvSpPr>
              <p:cNvPr id="10208" name="Google Shape;10208;p15"/>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9" name="Google Shape;10209;p15"/>
              <p:cNvGrpSpPr/>
              <p:nvPr/>
            </p:nvGrpSpPr>
            <p:grpSpPr>
              <a:xfrm>
                <a:off x="5323575" y="1987850"/>
                <a:ext cx="22450" cy="29800"/>
                <a:chOff x="5323575" y="1987850"/>
                <a:chExt cx="22450" cy="29800"/>
              </a:xfrm>
            </p:grpSpPr>
            <p:sp>
              <p:nvSpPr>
                <p:cNvPr id="10210" name="Google Shape;10210;p15"/>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5"/>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5"/>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5"/>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5"/>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5"/>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5"/>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5"/>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5"/>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5"/>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5"/>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5"/>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5"/>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5"/>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5"/>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5"/>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5"/>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5"/>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8" name="Google Shape;10228;p15"/>
            <p:cNvGrpSpPr/>
            <p:nvPr/>
          </p:nvGrpSpPr>
          <p:grpSpPr>
            <a:xfrm>
              <a:off x="4017394" y="3534170"/>
              <a:ext cx="113901" cy="117075"/>
              <a:chOff x="5276675" y="1529000"/>
              <a:chExt cx="48450" cy="49800"/>
            </a:xfrm>
          </p:grpSpPr>
          <p:sp>
            <p:nvSpPr>
              <p:cNvPr id="10229" name="Google Shape;10229;p15"/>
              <p:cNvSpPr/>
              <p:nvPr/>
            </p:nvSpPr>
            <p:spPr>
              <a:xfrm>
                <a:off x="5276675" y="1529000"/>
                <a:ext cx="48450" cy="49800"/>
              </a:xfrm>
              <a:custGeom>
                <a:avLst/>
                <a:gdLst/>
                <a:ahLst/>
                <a:cxnLst/>
                <a:rect l="l" t="t" r="r" b="b"/>
                <a:pathLst>
                  <a:path w="1938" h="1992" extrusionOk="0">
                    <a:moveTo>
                      <a:pt x="1076" y="1"/>
                    </a:moveTo>
                    <a:cubicBezTo>
                      <a:pt x="996" y="10"/>
                      <a:pt x="925" y="45"/>
                      <a:pt x="889" y="107"/>
                    </a:cubicBezTo>
                    <a:lnTo>
                      <a:pt x="827" y="205"/>
                    </a:lnTo>
                    <a:cubicBezTo>
                      <a:pt x="774" y="285"/>
                      <a:pt x="756" y="374"/>
                      <a:pt x="765" y="463"/>
                    </a:cubicBezTo>
                    <a:lnTo>
                      <a:pt x="774" y="587"/>
                    </a:lnTo>
                    <a:cubicBezTo>
                      <a:pt x="774" y="631"/>
                      <a:pt x="809" y="676"/>
                      <a:pt x="854" y="702"/>
                    </a:cubicBezTo>
                    <a:cubicBezTo>
                      <a:pt x="880" y="711"/>
                      <a:pt x="898" y="738"/>
                      <a:pt x="898" y="765"/>
                    </a:cubicBezTo>
                    <a:lnTo>
                      <a:pt x="898" y="809"/>
                    </a:lnTo>
                    <a:cubicBezTo>
                      <a:pt x="898" y="827"/>
                      <a:pt x="889" y="844"/>
                      <a:pt x="871" y="853"/>
                    </a:cubicBezTo>
                    <a:lnTo>
                      <a:pt x="827" y="871"/>
                    </a:lnTo>
                    <a:cubicBezTo>
                      <a:pt x="822" y="874"/>
                      <a:pt x="816" y="875"/>
                      <a:pt x="811" y="875"/>
                    </a:cubicBezTo>
                    <a:cubicBezTo>
                      <a:pt x="799" y="875"/>
                      <a:pt x="789" y="868"/>
                      <a:pt x="782" y="862"/>
                    </a:cubicBezTo>
                    <a:lnTo>
                      <a:pt x="756" y="818"/>
                    </a:lnTo>
                    <a:cubicBezTo>
                      <a:pt x="738" y="800"/>
                      <a:pt x="738" y="765"/>
                      <a:pt x="747" y="738"/>
                    </a:cubicBezTo>
                    <a:cubicBezTo>
                      <a:pt x="765" y="693"/>
                      <a:pt x="765" y="649"/>
                      <a:pt x="729" y="614"/>
                    </a:cubicBezTo>
                    <a:lnTo>
                      <a:pt x="658" y="507"/>
                    </a:lnTo>
                    <a:cubicBezTo>
                      <a:pt x="605" y="436"/>
                      <a:pt x="525" y="383"/>
                      <a:pt x="436" y="365"/>
                    </a:cubicBezTo>
                    <a:lnTo>
                      <a:pt x="330" y="329"/>
                    </a:lnTo>
                    <a:cubicBezTo>
                      <a:pt x="310" y="325"/>
                      <a:pt x="290" y="323"/>
                      <a:pt x="271" y="323"/>
                    </a:cubicBezTo>
                    <a:cubicBezTo>
                      <a:pt x="215" y="323"/>
                      <a:pt x="163" y="343"/>
                      <a:pt x="116" y="383"/>
                    </a:cubicBezTo>
                    <a:lnTo>
                      <a:pt x="107" y="391"/>
                    </a:lnTo>
                    <a:cubicBezTo>
                      <a:pt x="81" y="418"/>
                      <a:pt x="54" y="454"/>
                      <a:pt x="36" y="480"/>
                    </a:cubicBezTo>
                    <a:lnTo>
                      <a:pt x="28" y="498"/>
                    </a:lnTo>
                    <a:cubicBezTo>
                      <a:pt x="1" y="569"/>
                      <a:pt x="1" y="649"/>
                      <a:pt x="36" y="711"/>
                    </a:cubicBezTo>
                    <a:lnTo>
                      <a:pt x="99" y="809"/>
                    </a:lnTo>
                    <a:cubicBezTo>
                      <a:pt x="152" y="889"/>
                      <a:pt x="223" y="951"/>
                      <a:pt x="303" y="978"/>
                    </a:cubicBezTo>
                    <a:lnTo>
                      <a:pt x="427" y="1022"/>
                    </a:lnTo>
                    <a:cubicBezTo>
                      <a:pt x="442" y="1028"/>
                      <a:pt x="457" y="1031"/>
                      <a:pt x="471" y="1031"/>
                    </a:cubicBezTo>
                    <a:cubicBezTo>
                      <a:pt x="500" y="1031"/>
                      <a:pt x="528" y="1019"/>
                      <a:pt x="552" y="995"/>
                    </a:cubicBezTo>
                    <a:cubicBezTo>
                      <a:pt x="568" y="984"/>
                      <a:pt x="584" y="977"/>
                      <a:pt x="601" y="977"/>
                    </a:cubicBezTo>
                    <a:cubicBezTo>
                      <a:pt x="611" y="977"/>
                      <a:pt x="621" y="980"/>
                      <a:pt x="631" y="987"/>
                    </a:cubicBezTo>
                    <a:lnTo>
                      <a:pt x="676" y="995"/>
                    </a:lnTo>
                    <a:cubicBezTo>
                      <a:pt x="694" y="1004"/>
                      <a:pt x="703" y="1022"/>
                      <a:pt x="703" y="1040"/>
                    </a:cubicBezTo>
                    <a:lnTo>
                      <a:pt x="703" y="1049"/>
                    </a:lnTo>
                    <a:cubicBezTo>
                      <a:pt x="703" y="1066"/>
                      <a:pt x="694" y="1075"/>
                      <a:pt x="676" y="1084"/>
                    </a:cubicBezTo>
                    <a:lnTo>
                      <a:pt x="631" y="1102"/>
                    </a:lnTo>
                    <a:cubicBezTo>
                      <a:pt x="624" y="1104"/>
                      <a:pt x="617" y="1106"/>
                      <a:pt x="610" y="1106"/>
                    </a:cubicBezTo>
                    <a:cubicBezTo>
                      <a:pt x="591" y="1106"/>
                      <a:pt x="571" y="1097"/>
                      <a:pt x="552" y="1084"/>
                    </a:cubicBezTo>
                    <a:cubicBezTo>
                      <a:pt x="529" y="1067"/>
                      <a:pt x="502" y="1057"/>
                      <a:pt x="474" y="1057"/>
                    </a:cubicBezTo>
                    <a:cubicBezTo>
                      <a:pt x="459" y="1057"/>
                      <a:pt x="443" y="1060"/>
                      <a:pt x="427" y="1066"/>
                    </a:cubicBezTo>
                    <a:lnTo>
                      <a:pt x="303" y="1111"/>
                    </a:lnTo>
                    <a:cubicBezTo>
                      <a:pt x="223" y="1146"/>
                      <a:pt x="152" y="1209"/>
                      <a:pt x="107" y="1289"/>
                    </a:cubicBezTo>
                    <a:lnTo>
                      <a:pt x="45" y="1386"/>
                    </a:lnTo>
                    <a:cubicBezTo>
                      <a:pt x="10" y="1448"/>
                      <a:pt x="10" y="1528"/>
                      <a:pt x="36" y="1599"/>
                    </a:cubicBezTo>
                    <a:lnTo>
                      <a:pt x="45" y="1617"/>
                    </a:lnTo>
                    <a:cubicBezTo>
                      <a:pt x="54" y="1635"/>
                      <a:pt x="72" y="1653"/>
                      <a:pt x="81" y="1662"/>
                    </a:cubicBezTo>
                    <a:cubicBezTo>
                      <a:pt x="90" y="1679"/>
                      <a:pt x="107" y="1697"/>
                      <a:pt x="116" y="1706"/>
                    </a:cubicBezTo>
                    <a:lnTo>
                      <a:pt x="134" y="1715"/>
                    </a:lnTo>
                    <a:cubicBezTo>
                      <a:pt x="177" y="1752"/>
                      <a:pt x="224" y="1772"/>
                      <a:pt x="273" y="1772"/>
                    </a:cubicBezTo>
                    <a:cubicBezTo>
                      <a:pt x="294" y="1772"/>
                      <a:pt x="316" y="1768"/>
                      <a:pt x="338" y="1759"/>
                    </a:cubicBezTo>
                    <a:lnTo>
                      <a:pt x="454" y="1733"/>
                    </a:lnTo>
                    <a:cubicBezTo>
                      <a:pt x="543" y="1706"/>
                      <a:pt x="614" y="1653"/>
                      <a:pt x="667" y="1573"/>
                    </a:cubicBezTo>
                    <a:lnTo>
                      <a:pt x="738" y="1475"/>
                    </a:lnTo>
                    <a:cubicBezTo>
                      <a:pt x="765" y="1431"/>
                      <a:pt x="774" y="1386"/>
                      <a:pt x="747" y="1342"/>
                    </a:cubicBezTo>
                    <a:cubicBezTo>
                      <a:pt x="738" y="1315"/>
                      <a:pt x="738" y="1289"/>
                      <a:pt x="756" y="1262"/>
                    </a:cubicBezTo>
                    <a:lnTo>
                      <a:pt x="782" y="1217"/>
                    </a:lnTo>
                    <a:cubicBezTo>
                      <a:pt x="791" y="1209"/>
                      <a:pt x="809" y="1200"/>
                      <a:pt x="818" y="1200"/>
                    </a:cubicBezTo>
                    <a:lnTo>
                      <a:pt x="854" y="1200"/>
                    </a:lnTo>
                    <a:cubicBezTo>
                      <a:pt x="871" y="1200"/>
                      <a:pt x="889" y="1217"/>
                      <a:pt x="889" y="1235"/>
                    </a:cubicBezTo>
                    <a:lnTo>
                      <a:pt x="889" y="1271"/>
                    </a:lnTo>
                    <a:cubicBezTo>
                      <a:pt x="889" y="1306"/>
                      <a:pt x="880" y="1333"/>
                      <a:pt x="854" y="1342"/>
                    </a:cubicBezTo>
                    <a:cubicBezTo>
                      <a:pt x="818" y="1368"/>
                      <a:pt x="791" y="1413"/>
                      <a:pt x="791" y="1457"/>
                    </a:cubicBezTo>
                    <a:lnTo>
                      <a:pt x="791" y="1582"/>
                    </a:lnTo>
                    <a:cubicBezTo>
                      <a:pt x="791" y="1670"/>
                      <a:pt x="827" y="1759"/>
                      <a:pt x="889" y="1830"/>
                    </a:cubicBezTo>
                    <a:lnTo>
                      <a:pt x="960" y="1919"/>
                    </a:lnTo>
                    <a:cubicBezTo>
                      <a:pt x="1007" y="1966"/>
                      <a:pt x="1067" y="1992"/>
                      <a:pt x="1134" y="1992"/>
                    </a:cubicBezTo>
                    <a:cubicBezTo>
                      <a:pt x="1144" y="1992"/>
                      <a:pt x="1154" y="1991"/>
                      <a:pt x="1164" y="1990"/>
                    </a:cubicBezTo>
                    <a:lnTo>
                      <a:pt x="1182" y="1990"/>
                    </a:lnTo>
                    <a:cubicBezTo>
                      <a:pt x="1200" y="1990"/>
                      <a:pt x="1218" y="1981"/>
                      <a:pt x="1235" y="1981"/>
                    </a:cubicBezTo>
                    <a:cubicBezTo>
                      <a:pt x="1253" y="1972"/>
                      <a:pt x="1271" y="1964"/>
                      <a:pt x="1289" y="1955"/>
                    </a:cubicBezTo>
                    <a:lnTo>
                      <a:pt x="1306" y="1946"/>
                    </a:lnTo>
                    <a:cubicBezTo>
                      <a:pt x="1369" y="1910"/>
                      <a:pt x="1413" y="1839"/>
                      <a:pt x="1413" y="1759"/>
                    </a:cubicBezTo>
                    <a:lnTo>
                      <a:pt x="1422" y="1644"/>
                    </a:lnTo>
                    <a:cubicBezTo>
                      <a:pt x="1422" y="1555"/>
                      <a:pt x="1395" y="1466"/>
                      <a:pt x="1342" y="1395"/>
                    </a:cubicBezTo>
                    <a:lnTo>
                      <a:pt x="1271" y="1289"/>
                    </a:lnTo>
                    <a:cubicBezTo>
                      <a:pt x="1244" y="1253"/>
                      <a:pt x="1200" y="1235"/>
                      <a:pt x="1156" y="1235"/>
                    </a:cubicBezTo>
                    <a:cubicBezTo>
                      <a:pt x="1151" y="1237"/>
                      <a:pt x="1145" y="1238"/>
                      <a:pt x="1140" y="1238"/>
                    </a:cubicBezTo>
                    <a:cubicBezTo>
                      <a:pt x="1116" y="1238"/>
                      <a:pt x="1090" y="1223"/>
                      <a:pt x="1076" y="1209"/>
                    </a:cubicBezTo>
                    <a:lnTo>
                      <a:pt x="1049" y="1164"/>
                    </a:lnTo>
                    <a:cubicBezTo>
                      <a:pt x="1040" y="1155"/>
                      <a:pt x="1040" y="1138"/>
                      <a:pt x="1049" y="1120"/>
                    </a:cubicBezTo>
                    <a:lnTo>
                      <a:pt x="1067" y="1093"/>
                    </a:lnTo>
                    <a:cubicBezTo>
                      <a:pt x="1073" y="1080"/>
                      <a:pt x="1084" y="1072"/>
                      <a:pt x="1097" y="1072"/>
                    </a:cubicBezTo>
                    <a:cubicBezTo>
                      <a:pt x="1102" y="1072"/>
                      <a:pt x="1106" y="1073"/>
                      <a:pt x="1111" y="1075"/>
                    </a:cubicBezTo>
                    <a:lnTo>
                      <a:pt x="1156" y="1093"/>
                    </a:lnTo>
                    <a:cubicBezTo>
                      <a:pt x="1182" y="1093"/>
                      <a:pt x="1209" y="1120"/>
                      <a:pt x="1209" y="1146"/>
                    </a:cubicBezTo>
                    <a:cubicBezTo>
                      <a:pt x="1218" y="1191"/>
                      <a:pt x="1253" y="1226"/>
                      <a:pt x="1306" y="1244"/>
                    </a:cubicBezTo>
                    <a:lnTo>
                      <a:pt x="1422" y="1280"/>
                    </a:lnTo>
                    <a:cubicBezTo>
                      <a:pt x="1457" y="1290"/>
                      <a:pt x="1492" y="1295"/>
                      <a:pt x="1527" y="1295"/>
                    </a:cubicBezTo>
                    <a:cubicBezTo>
                      <a:pt x="1581" y="1295"/>
                      <a:pt x="1635" y="1283"/>
                      <a:pt x="1688" y="1262"/>
                    </a:cubicBezTo>
                    <a:lnTo>
                      <a:pt x="1795" y="1217"/>
                    </a:lnTo>
                    <a:cubicBezTo>
                      <a:pt x="1866" y="1182"/>
                      <a:pt x="1919" y="1120"/>
                      <a:pt x="1928" y="1049"/>
                    </a:cubicBezTo>
                    <a:lnTo>
                      <a:pt x="1928" y="1031"/>
                    </a:lnTo>
                    <a:cubicBezTo>
                      <a:pt x="1937" y="995"/>
                      <a:pt x="1937" y="960"/>
                      <a:pt x="1928" y="924"/>
                    </a:cubicBezTo>
                    <a:lnTo>
                      <a:pt x="1928" y="907"/>
                    </a:lnTo>
                    <a:cubicBezTo>
                      <a:pt x="1919" y="827"/>
                      <a:pt x="1866" y="765"/>
                      <a:pt x="1786" y="738"/>
                    </a:cubicBezTo>
                    <a:lnTo>
                      <a:pt x="1680" y="702"/>
                    </a:lnTo>
                    <a:cubicBezTo>
                      <a:pt x="1637" y="683"/>
                      <a:pt x="1589" y="674"/>
                      <a:pt x="1540" y="674"/>
                    </a:cubicBezTo>
                    <a:cubicBezTo>
                      <a:pt x="1497" y="674"/>
                      <a:pt x="1454" y="681"/>
                      <a:pt x="1413" y="693"/>
                    </a:cubicBezTo>
                    <a:lnTo>
                      <a:pt x="1298" y="729"/>
                    </a:lnTo>
                    <a:cubicBezTo>
                      <a:pt x="1253" y="747"/>
                      <a:pt x="1218" y="782"/>
                      <a:pt x="1209" y="827"/>
                    </a:cubicBezTo>
                    <a:cubicBezTo>
                      <a:pt x="1200" y="862"/>
                      <a:pt x="1182" y="880"/>
                      <a:pt x="1156" y="889"/>
                    </a:cubicBezTo>
                    <a:lnTo>
                      <a:pt x="1120" y="898"/>
                    </a:lnTo>
                    <a:cubicBezTo>
                      <a:pt x="1102" y="898"/>
                      <a:pt x="1084" y="898"/>
                      <a:pt x="1076" y="880"/>
                    </a:cubicBezTo>
                    <a:cubicBezTo>
                      <a:pt x="1067" y="871"/>
                      <a:pt x="1067" y="853"/>
                      <a:pt x="1076" y="836"/>
                    </a:cubicBezTo>
                    <a:lnTo>
                      <a:pt x="1102" y="791"/>
                    </a:lnTo>
                    <a:cubicBezTo>
                      <a:pt x="1111" y="765"/>
                      <a:pt x="1138" y="756"/>
                      <a:pt x="1164" y="756"/>
                    </a:cubicBezTo>
                    <a:cubicBezTo>
                      <a:pt x="1218" y="747"/>
                      <a:pt x="1253" y="720"/>
                      <a:pt x="1280" y="685"/>
                    </a:cubicBezTo>
                    <a:lnTo>
                      <a:pt x="1333" y="569"/>
                    </a:lnTo>
                    <a:cubicBezTo>
                      <a:pt x="1378" y="489"/>
                      <a:pt x="1395" y="400"/>
                      <a:pt x="1378" y="312"/>
                    </a:cubicBezTo>
                    <a:lnTo>
                      <a:pt x="1351" y="196"/>
                    </a:lnTo>
                    <a:cubicBezTo>
                      <a:pt x="1342" y="125"/>
                      <a:pt x="1289" y="63"/>
                      <a:pt x="1218" y="36"/>
                    </a:cubicBezTo>
                    <a:lnTo>
                      <a:pt x="1200" y="27"/>
                    </a:lnTo>
                    <a:cubicBezTo>
                      <a:pt x="1191" y="18"/>
                      <a:pt x="1164" y="10"/>
                      <a:pt x="1147" y="10"/>
                    </a:cubicBezTo>
                    <a:cubicBezTo>
                      <a:pt x="1129" y="10"/>
                      <a:pt x="1111" y="1"/>
                      <a:pt x="1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0" name="Google Shape;10230;p15"/>
              <p:cNvGrpSpPr/>
              <p:nvPr/>
            </p:nvGrpSpPr>
            <p:grpSpPr>
              <a:xfrm>
                <a:off x="5291775" y="1540550"/>
                <a:ext cx="22450" cy="29550"/>
                <a:chOff x="5291775" y="1540550"/>
                <a:chExt cx="22450" cy="29550"/>
              </a:xfrm>
            </p:grpSpPr>
            <p:sp>
              <p:nvSpPr>
                <p:cNvPr id="10231" name="Google Shape;10231;p15"/>
                <p:cNvSpPr/>
                <p:nvPr/>
              </p:nvSpPr>
              <p:spPr>
                <a:xfrm>
                  <a:off x="5296450" y="1551650"/>
                  <a:ext cx="6250" cy="5575"/>
                </a:xfrm>
                <a:custGeom>
                  <a:avLst/>
                  <a:gdLst/>
                  <a:ahLst/>
                  <a:cxnLst/>
                  <a:rect l="l" t="t" r="r" b="b"/>
                  <a:pathLst>
                    <a:path w="250" h="223" extrusionOk="0">
                      <a:moveTo>
                        <a:pt x="231" y="107"/>
                      </a:moveTo>
                      <a:cubicBezTo>
                        <a:pt x="222" y="116"/>
                        <a:pt x="205" y="125"/>
                        <a:pt x="196" y="143"/>
                      </a:cubicBezTo>
                      <a:lnTo>
                        <a:pt x="187" y="169"/>
                      </a:lnTo>
                      <a:cubicBezTo>
                        <a:pt x="178" y="178"/>
                        <a:pt x="169" y="196"/>
                        <a:pt x="169" y="205"/>
                      </a:cubicBezTo>
                      <a:cubicBezTo>
                        <a:pt x="169" y="214"/>
                        <a:pt x="151" y="223"/>
                        <a:pt x="134" y="214"/>
                      </a:cubicBezTo>
                      <a:cubicBezTo>
                        <a:pt x="116" y="205"/>
                        <a:pt x="89" y="196"/>
                        <a:pt x="63" y="196"/>
                      </a:cubicBezTo>
                      <a:lnTo>
                        <a:pt x="27" y="196"/>
                      </a:lnTo>
                      <a:cubicBezTo>
                        <a:pt x="18" y="196"/>
                        <a:pt x="0" y="187"/>
                        <a:pt x="9" y="169"/>
                      </a:cubicBezTo>
                      <a:cubicBezTo>
                        <a:pt x="9" y="160"/>
                        <a:pt x="9" y="152"/>
                        <a:pt x="9" y="143"/>
                      </a:cubicBezTo>
                      <a:lnTo>
                        <a:pt x="9" y="134"/>
                      </a:lnTo>
                      <a:cubicBezTo>
                        <a:pt x="9" y="116"/>
                        <a:pt x="9" y="107"/>
                        <a:pt x="9" y="98"/>
                      </a:cubicBezTo>
                      <a:cubicBezTo>
                        <a:pt x="0" y="81"/>
                        <a:pt x="18" y="63"/>
                        <a:pt x="27" y="63"/>
                      </a:cubicBezTo>
                      <a:cubicBezTo>
                        <a:pt x="45" y="63"/>
                        <a:pt x="63" y="63"/>
                        <a:pt x="80" y="54"/>
                      </a:cubicBezTo>
                      <a:lnTo>
                        <a:pt x="125" y="36"/>
                      </a:lnTo>
                      <a:lnTo>
                        <a:pt x="142" y="27"/>
                      </a:lnTo>
                      <a:lnTo>
                        <a:pt x="160" y="18"/>
                      </a:lnTo>
                      <a:cubicBezTo>
                        <a:pt x="169" y="1"/>
                        <a:pt x="187" y="10"/>
                        <a:pt x="196" y="18"/>
                      </a:cubicBezTo>
                      <a:cubicBezTo>
                        <a:pt x="196" y="27"/>
                        <a:pt x="196" y="36"/>
                        <a:pt x="205" y="36"/>
                      </a:cubicBezTo>
                      <a:cubicBezTo>
                        <a:pt x="214" y="54"/>
                        <a:pt x="222" y="63"/>
                        <a:pt x="240" y="72"/>
                      </a:cubicBezTo>
                      <a:cubicBezTo>
                        <a:pt x="249" y="81"/>
                        <a:pt x="249" y="98"/>
                        <a:pt x="240" y="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5"/>
                <p:cNvSpPr/>
                <p:nvPr/>
              </p:nvSpPr>
              <p:spPr>
                <a:xfrm>
                  <a:off x="5292900" y="1550150"/>
                  <a:ext cx="5575" cy="4350"/>
                </a:xfrm>
                <a:custGeom>
                  <a:avLst/>
                  <a:gdLst/>
                  <a:ahLst/>
                  <a:cxnLst/>
                  <a:rect l="l" t="t" r="r" b="b"/>
                  <a:pathLst>
                    <a:path w="223" h="174" extrusionOk="0">
                      <a:moveTo>
                        <a:pt x="14" y="1"/>
                      </a:moveTo>
                      <a:cubicBezTo>
                        <a:pt x="11" y="1"/>
                        <a:pt x="9" y="3"/>
                        <a:pt x="9" y="7"/>
                      </a:cubicBezTo>
                      <a:cubicBezTo>
                        <a:pt x="0" y="7"/>
                        <a:pt x="9" y="16"/>
                        <a:pt x="18" y="25"/>
                      </a:cubicBezTo>
                      <a:lnTo>
                        <a:pt x="27" y="25"/>
                      </a:lnTo>
                      <a:cubicBezTo>
                        <a:pt x="89" y="61"/>
                        <a:pt x="151" y="114"/>
                        <a:pt x="205" y="167"/>
                      </a:cubicBezTo>
                      <a:cubicBezTo>
                        <a:pt x="205" y="172"/>
                        <a:pt x="207" y="174"/>
                        <a:pt x="209" y="174"/>
                      </a:cubicBezTo>
                      <a:cubicBezTo>
                        <a:pt x="211" y="174"/>
                        <a:pt x="213" y="172"/>
                        <a:pt x="213" y="167"/>
                      </a:cubicBezTo>
                      <a:cubicBezTo>
                        <a:pt x="222" y="167"/>
                        <a:pt x="222" y="158"/>
                        <a:pt x="213" y="158"/>
                      </a:cubicBezTo>
                      <a:cubicBezTo>
                        <a:pt x="160" y="96"/>
                        <a:pt x="98" y="52"/>
                        <a:pt x="27" y="16"/>
                      </a:cubicBezTo>
                      <a:lnTo>
                        <a:pt x="18" y="16"/>
                      </a:lnTo>
                      <a:cubicBezTo>
                        <a:pt x="27" y="16"/>
                        <a:pt x="27" y="7"/>
                        <a:pt x="18" y="7"/>
                      </a:cubicBezTo>
                      <a:cubicBezTo>
                        <a:pt x="18" y="3"/>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5"/>
                <p:cNvSpPr/>
                <p:nvPr/>
              </p:nvSpPr>
              <p:spPr>
                <a:xfrm>
                  <a:off x="5293125" y="1553050"/>
                  <a:ext cx="4000" cy="1225"/>
                </a:xfrm>
                <a:custGeom>
                  <a:avLst/>
                  <a:gdLst/>
                  <a:ahLst/>
                  <a:cxnLst/>
                  <a:rect l="l" t="t" r="r" b="b"/>
                  <a:pathLst>
                    <a:path w="160" h="49" extrusionOk="0">
                      <a:moveTo>
                        <a:pt x="17" y="0"/>
                      </a:moveTo>
                      <a:cubicBezTo>
                        <a:pt x="16" y="0"/>
                        <a:pt x="13" y="2"/>
                        <a:pt x="9" y="7"/>
                      </a:cubicBezTo>
                      <a:cubicBezTo>
                        <a:pt x="0" y="7"/>
                        <a:pt x="0" y="7"/>
                        <a:pt x="0" y="16"/>
                      </a:cubicBezTo>
                      <a:cubicBezTo>
                        <a:pt x="0" y="25"/>
                        <a:pt x="9" y="25"/>
                        <a:pt x="18" y="25"/>
                      </a:cubicBezTo>
                      <a:cubicBezTo>
                        <a:pt x="18" y="25"/>
                        <a:pt x="27" y="7"/>
                        <a:pt x="27" y="7"/>
                      </a:cubicBezTo>
                      <a:lnTo>
                        <a:pt x="18" y="7"/>
                      </a:lnTo>
                      <a:cubicBezTo>
                        <a:pt x="18" y="2"/>
                        <a:pt x="18" y="0"/>
                        <a:pt x="17" y="0"/>
                      </a:cubicBezTo>
                      <a:close/>
                      <a:moveTo>
                        <a:pt x="61" y="3"/>
                      </a:moveTo>
                      <a:cubicBezTo>
                        <a:pt x="50" y="3"/>
                        <a:pt x="38" y="5"/>
                        <a:pt x="27" y="7"/>
                      </a:cubicBezTo>
                      <a:cubicBezTo>
                        <a:pt x="71" y="7"/>
                        <a:pt x="116" y="16"/>
                        <a:pt x="151" y="42"/>
                      </a:cubicBezTo>
                      <a:cubicBezTo>
                        <a:pt x="151" y="47"/>
                        <a:pt x="153" y="49"/>
                        <a:pt x="156" y="49"/>
                      </a:cubicBezTo>
                      <a:cubicBezTo>
                        <a:pt x="158" y="49"/>
                        <a:pt x="160" y="47"/>
                        <a:pt x="160" y="42"/>
                      </a:cubicBezTo>
                      <a:lnTo>
                        <a:pt x="160" y="33"/>
                      </a:lnTo>
                      <a:cubicBezTo>
                        <a:pt x="133" y="13"/>
                        <a:pt x="97" y="3"/>
                        <a:pt x="61"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5"/>
                <p:cNvSpPr/>
                <p:nvPr/>
              </p:nvSpPr>
              <p:spPr>
                <a:xfrm>
                  <a:off x="5291775" y="1554700"/>
                  <a:ext cx="5725" cy="4925"/>
                </a:xfrm>
                <a:custGeom>
                  <a:avLst/>
                  <a:gdLst/>
                  <a:ahLst/>
                  <a:cxnLst/>
                  <a:rect l="l" t="t" r="r" b="b"/>
                  <a:pathLst>
                    <a:path w="229" h="197" extrusionOk="0">
                      <a:moveTo>
                        <a:pt x="211" y="0"/>
                      </a:moveTo>
                      <a:cubicBezTo>
                        <a:pt x="209" y="0"/>
                        <a:pt x="207" y="1"/>
                        <a:pt x="205" y="3"/>
                      </a:cubicBezTo>
                      <a:cubicBezTo>
                        <a:pt x="134" y="47"/>
                        <a:pt x="72" y="110"/>
                        <a:pt x="19" y="172"/>
                      </a:cubicBezTo>
                      <a:lnTo>
                        <a:pt x="19" y="181"/>
                      </a:lnTo>
                      <a:cubicBezTo>
                        <a:pt x="19" y="176"/>
                        <a:pt x="16" y="174"/>
                        <a:pt x="14" y="174"/>
                      </a:cubicBezTo>
                      <a:cubicBezTo>
                        <a:pt x="12" y="174"/>
                        <a:pt x="10" y="176"/>
                        <a:pt x="10" y="181"/>
                      </a:cubicBezTo>
                      <a:cubicBezTo>
                        <a:pt x="1" y="181"/>
                        <a:pt x="1" y="189"/>
                        <a:pt x="10" y="189"/>
                      </a:cubicBezTo>
                      <a:cubicBezTo>
                        <a:pt x="10" y="194"/>
                        <a:pt x="12" y="196"/>
                        <a:pt x="15" y="196"/>
                      </a:cubicBezTo>
                      <a:cubicBezTo>
                        <a:pt x="19" y="196"/>
                        <a:pt x="23" y="194"/>
                        <a:pt x="27" y="189"/>
                      </a:cubicBezTo>
                      <a:cubicBezTo>
                        <a:pt x="27" y="189"/>
                        <a:pt x="27" y="189"/>
                        <a:pt x="27" y="181"/>
                      </a:cubicBezTo>
                      <a:cubicBezTo>
                        <a:pt x="90" y="118"/>
                        <a:pt x="152" y="65"/>
                        <a:pt x="214" y="12"/>
                      </a:cubicBezTo>
                      <a:cubicBezTo>
                        <a:pt x="228" y="12"/>
                        <a:pt x="220"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5"/>
                <p:cNvSpPr/>
                <p:nvPr/>
              </p:nvSpPr>
              <p:spPr>
                <a:xfrm>
                  <a:off x="5299775" y="1540550"/>
                  <a:ext cx="1350" cy="12450"/>
                </a:xfrm>
                <a:custGeom>
                  <a:avLst/>
                  <a:gdLst/>
                  <a:ahLst/>
                  <a:cxnLst/>
                  <a:rect l="l" t="t" r="r" b="b"/>
                  <a:pathLst>
                    <a:path w="54" h="498" extrusionOk="0">
                      <a:moveTo>
                        <a:pt x="36" y="1"/>
                      </a:moveTo>
                      <a:cubicBezTo>
                        <a:pt x="27" y="1"/>
                        <a:pt x="27" y="1"/>
                        <a:pt x="27" y="9"/>
                      </a:cubicBezTo>
                      <a:cubicBezTo>
                        <a:pt x="27" y="9"/>
                        <a:pt x="27" y="9"/>
                        <a:pt x="27" y="18"/>
                      </a:cubicBezTo>
                      <a:lnTo>
                        <a:pt x="18" y="9"/>
                      </a:lnTo>
                      <a:lnTo>
                        <a:pt x="18" y="18"/>
                      </a:lnTo>
                      <a:cubicBezTo>
                        <a:pt x="18" y="23"/>
                        <a:pt x="24" y="29"/>
                        <a:pt x="29" y="29"/>
                      </a:cubicBezTo>
                      <a:cubicBezTo>
                        <a:pt x="33" y="29"/>
                        <a:pt x="36" y="26"/>
                        <a:pt x="36" y="18"/>
                      </a:cubicBezTo>
                      <a:cubicBezTo>
                        <a:pt x="36" y="18"/>
                        <a:pt x="45" y="9"/>
                        <a:pt x="45" y="9"/>
                      </a:cubicBezTo>
                      <a:lnTo>
                        <a:pt x="36" y="1"/>
                      </a:lnTo>
                      <a:close/>
                      <a:moveTo>
                        <a:pt x="36" y="27"/>
                      </a:moveTo>
                      <a:lnTo>
                        <a:pt x="36" y="80"/>
                      </a:lnTo>
                      <a:cubicBezTo>
                        <a:pt x="45" y="134"/>
                        <a:pt x="45" y="187"/>
                        <a:pt x="36" y="240"/>
                      </a:cubicBezTo>
                      <a:cubicBezTo>
                        <a:pt x="36" y="294"/>
                        <a:pt x="36" y="347"/>
                        <a:pt x="18" y="400"/>
                      </a:cubicBezTo>
                      <a:cubicBezTo>
                        <a:pt x="9" y="445"/>
                        <a:pt x="18" y="462"/>
                        <a:pt x="9" y="471"/>
                      </a:cubicBezTo>
                      <a:cubicBezTo>
                        <a:pt x="1" y="489"/>
                        <a:pt x="1" y="498"/>
                        <a:pt x="9" y="498"/>
                      </a:cubicBezTo>
                      <a:cubicBezTo>
                        <a:pt x="9" y="498"/>
                        <a:pt x="18" y="480"/>
                        <a:pt x="18" y="480"/>
                      </a:cubicBezTo>
                      <a:cubicBezTo>
                        <a:pt x="18" y="480"/>
                        <a:pt x="27" y="454"/>
                        <a:pt x="36" y="409"/>
                      </a:cubicBezTo>
                      <a:cubicBezTo>
                        <a:pt x="45" y="356"/>
                        <a:pt x="45" y="294"/>
                        <a:pt x="54" y="240"/>
                      </a:cubicBezTo>
                      <a:cubicBezTo>
                        <a:pt x="54" y="187"/>
                        <a:pt x="45" y="134"/>
                        <a:pt x="45" y="80"/>
                      </a:cubicBezTo>
                      <a:cubicBezTo>
                        <a:pt x="36" y="63"/>
                        <a:pt x="36" y="45"/>
                        <a:pt x="36"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5"/>
                <p:cNvSpPr/>
                <p:nvPr/>
              </p:nvSpPr>
              <p:spPr>
                <a:xfrm>
                  <a:off x="5300000" y="1547425"/>
                  <a:ext cx="5800" cy="6700"/>
                </a:xfrm>
                <a:custGeom>
                  <a:avLst/>
                  <a:gdLst/>
                  <a:ahLst/>
                  <a:cxnLst/>
                  <a:rect l="l" t="t" r="r" b="b"/>
                  <a:pathLst>
                    <a:path w="232" h="268" extrusionOk="0">
                      <a:moveTo>
                        <a:pt x="214" y="1"/>
                      </a:moveTo>
                      <a:cubicBezTo>
                        <a:pt x="214" y="10"/>
                        <a:pt x="214" y="10"/>
                        <a:pt x="214" y="10"/>
                      </a:cubicBezTo>
                      <a:lnTo>
                        <a:pt x="205" y="19"/>
                      </a:lnTo>
                      <a:lnTo>
                        <a:pt x="178" y="45"/>
                      </a:lnTo>
                      <a:cubicBezTo>
                        <a:pt x="151" y="63"/>
                        <a:pt x="125" y="90"/>
                        <a:pt x="98" y="125"/>
                      </a:cubicBezTo>
                      <a:cubicBezTo>
                        <a:pt x="72" y="152"/>
                        <a:pt x="45" y="179"/>
                        <a:pt x="27" y="205"/>
                      </a:cubicBezTo>
                      <a:lnTo>
                        <a:pt x="0" y="250"/>
                      </a:lnTo>
                      <a:lnTo>
                        <a:pt x="0" y="267"/>
                      </a:lnTo>
                      <a:cubicBezTo>
                        <a:pt x="0" y="267"/>
                        <a:pt x="9" y="267"/>
                        <a:pt x="18" y="258"/>
                      </a:cubicBezTo>
                      <a:lnTo>
                        <a:pt x="45" y="214"/>
                      </a:lnTo>
                      <a:cubicBezTo>
                        <a:pt x="63" y="196"/>
                        <a:pt x="80" y="161"/>
                        <a:pt x="107" y="134"/>
                      </a:cubicBezTo>
                      <a:cubicBezTo>
                        <a:pt x="134" y="99"/>
                        <a:pt x="160" y="72"/>
                        <a:pt x="187" y="54"/>
                      </a:cubicBezTo>
                      <a:lnTo>
                        <a:pt x="214" y="28"/>
                      </a:lnTo>
                      <a:lnTo>
                        <a:pt x="223" y="19"/>
                      </a:lnTo>
                      <a:lnTo>
                        <a:pt x="231" y="19"/>
                      </a:lnTo>
                      <a:cubicBezTo>
                        <a:pt x="231" y="19"/>
                        <a:pt x="231" y="10"/>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5"/>
                <p:cNvSpPr/>
                <p:nvPr/>
              </p:nvSpPr>
              <p:spPr>
                <a:xfrm>
                  <a:off x="5301100" y="1553475"/>
                  <a:ext cx="10025" cy="875"/>
                </a:xfrm>
                <a:custGeom>
                  <a:avLst/>
                  <a:gdLst/>
                  <a:ahLst/>
                  <a:cxnLst/>
                  <a:rect l="l" t="t" r="r" b="b"/>
                  <a:pathLst>
                    <a:path w="401" h="35" extrusionOk="0">
                      <a:moveTo>
                        <a:pt x="263" y="1"/>
                      </a:moveTo>
                      <a:cubicBezTo>
                        <a:pt x="241" y="1"/>
                        <a:pt x="218" y="3"/>
                        <a:pt x="196" y="8"/>
                      </a:cubicBezTo>
                      <a:cubicBezTo>
                        <a:pt x="181" y="5"/>
                        <a:pt x="168" y="4"/>
                        <a:pt x="154" y="4"/>
                      </a:cubicBezTo>
                      <a:cubicBezTo>
                        <a:pt x="127" y="4"/>
                        <a:pt x="102" y="8"/>
                        <a:pt x="72" y="8"/>
                      </a:cubicBezTo>
                      <a:lnTo>
                        <a:pt x="10" y="16"/>
                      </a:lnTo>
                      <a:cubicBezTo>
                        <a:pt x="1" y="16"/>
                        <a:pt x="1" y="25"/>
                        <a:pt x="1" y="34"/>
                      </a:cubicBezTo>
                      <a:lnTo>
                        <a:pt x="19" y="34"/>
                      </a:lnTo>
                      <a:lnTo>
                        <a:pt x="72" y="25"/>
                      </a:lnTo>
                      <a:cubicBezTo>
                        <a:pt x="107" y="16"/>
                        <a:pt x="152" y="16"/>
                        <a:pt x="196" y="16"/>
                      </a:cubicBezTo>
                      <a:lnTo>
                        <a:pt x="383" y="16"/>
                      </a:lnTo>
                      <a:cubicBezTo>
                        <a:pt x="383" y="25"/>
                        <a:pt x="392" y="25"/>
                        <a:pt x="392" y="25"/>
                      </a:cubicBezTo>
                      <a:cubicBezTo>
                        <a:pt x="392" y="25"/>
                        <a:pt x="401" y="25"/>
                        <a:pt x="401" y="16"/>
                      </a:cubicBezTo>
                      <a:cubicBezTo>
                        <a:pt x="401" y="8"/>
                        <a:pt x="401" y="8"/>
                        <a:pt x="392" y="8"/>
                      </a:cubicBezTo>
                      <a:cubicBezTo>
                        <a:pt x="387" y="3"/>
                        <a:pt x="385" y="1"/>
                        <a:pt x="384" y="1"/>
                      </a:cubicBezTo>
                      <a:cubicBezTo>
                        <a:pt x="383" y="1"/>
                        <a:pt x="383" y="3"/>
                        <a:pt x="383" y="8"/>
                      </a:cubicBezTo>
                      <a:lnTo>
                        <a:pt x="329" y="8"/>
                      </a:lnTo>
                      <a:cubicBezTo>
                        <a:pt x="307" y="3"/>
                        <a:pt x="285"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5"/>
                <p:cNvSpPr/>
                <p:nvPr/>
              </p:nvSpPr>
              <p:spPr>
                <a:xfrm>
                  <a:off x="5299325" y="1555650"/>
                  <a:ext cx="6025" cy="10675"/>
                </a:xfrm>
                <a:custGeom>
                  <a:avLst/>
                  <a:gdLst/>
                  <a:ahLst/>
                  <a:cxnLst/>
                  <a:rect l="l" t="t" r="r" b="b"/>
                  <a:pathLst>
                    <a:path w="241" h="427" extrusionOk="0">
                      <a:moveTo>
                        <a:pt x="1" y="0"/>
                      </a:moveTo>
                      <a:lnTo>
                        <a:pt x="1" y="27"/>
                      </a:lnTo>
                      <a:cubicBezTo>
                        <a:pt x="1" y="27"/>
                        <a:pt x="1" y="36"/>
                        <a:pt x="1" y="45"/>
                      </a:cubicBezTo>
                      <a:cubicBezTo>
                        <a:pt x="10" y="63"/>
                        <a:pt x="10" y="80"/>
                        <a:pt x="19" y="89"/>
                      </a:cubicBezTo>
                      <a:cubicBezTo>
                        <a:pt x="36" y="143"/>
                        <a:pt x="63" y="196"/>
                        <a:pt x="90" y="240"/>
                      </a:cubicBezTo>
                      <a:cubicBezTo>
                        <a:pt x="116" y="285"/>
                        <a:pt x="152" y="329"/>
                        <a:pt x="187" y="365"/>
                      </a:cubicBezTo>
                      <a:cubicBezTo>
                        <a:pt x="152" y="320"/>
                        <a:pt x="125" y="276"/>
                        <a:pt x="99" y="231"/>
                      </a:cubicBezTo>
                      <a:cubicBezTo>
                        <a:pt x="72" y="187"/>
                        <a:pt x="54" y="134"/>
                        <a:pt x="36" y="89"/>
                      </a:cubicBezTo>
                      <a:cubicBezTo>
                        <a:pt x="27" y="72"/>
                        <a:pt x="19" y="54"/>
                        <a:pt x="19" y="36"/>
                      </a:cubicBezTo>
                      <a:cubicBezTo>
                        <a:pt x="19" y="36"/>
                        <a:pt x="19" y="27"/>
                        <a:pt x="19" y="18"/>
                      </a:cubicBezTo>
                      <a:cubicBezTo>
                        <a:pt x="19" y="9"/>
                        <a:pt x="1" y="0"/>
                        <a:pt x="1" y="0"/>
                      </a:cubicBezTo>
                      <a:close/>
                      <a:moveTo>
                        <a:pt x="187" y="365"/>
                      </a:moveTo>
                      <a:cubicBezTo>
                        <a:pt x="196" y="382"/>
                        <a:pt x="214" y="400"/>
                        <a:pt x="223" y="409"/>
                      </a:cubicBezTo>
                      <a:cubicBezTo>
                        <a:pt x="223" y="418"/>
                        <a:pt x="223" y="418"/>
                        <a:pt x="223" y="427"/>
                      </a:cubicBezTo>
                      <a:lnTo>
                        <a:pt x="241" y="427"/>
                      </a:lnTo>
                      <a:cubicBezTo>
                        <a:pt x="241" y="418"/>
                        <a:pt x="241" y="409"/>
                        <a:pt x="241" y="409"/>
                      </a:cubicBezTo>
                      <a:lnTo>
                        <a:pt x="232" y="409"/>
                      </a:ln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5"/>
                <p:cNvSpPr/>
                <p:nvPr/>
              </p:nvSpPr>
              <p:spPr>
                <a:xfrm>
                  <a:off x="5299325" y="1554975"/>
                  <a:ext cx="4475" cy="6250"/>
                </a:xfrm>
                <a:custGeom>
                  <a:avLst/>
                  <a:gdLst/>
                  <a:ahLst/>
                  <a:cxnLst/>
                  <a:rect l="l" t="t" r="r" b="b"/>
                  <a:pathLst>
                    <a:path w="179" h="250" extrusionOk="0">
                      <a:moveTo>
                        <a:pt x="1" y="1"/>
                      </a:moveTo>
                      <a:cubicBezTo>
                        <a:pt x="1" y="1"/>
                        <a:pt x="1" y="10"/>
                        <a:pt x="1" y="10"/>
                      </a:cubicBezTo>
                      <a:cubicBezTo>
                        <a:pt x="36" y="99"/>
                        <a:pt x="90" y="170"/>
                        <a:pt x="152" y="232"/>
                      </a:cubicBezTo>
                      <a:cubicBezTo>
                        <a:pt x="152" y="241"/>
                        <a:pt x="152" y="241"/>
                        <a:pt x="152" y="250"/>
                      </a:cubicBezTo>
                      <a:lnTo>
                        <a:pt x="170" y="250"/>
                      </a:lnTo>
                      <a:cubicBezTo>
                        <a:pt x="178" y="241"/>
                        <a:pt x="178" y="232"/>
                        <a:pt x="170" y="232"/>
                      </a:cubicBezTo>
                      <a:cubicBezTo>
                        <a:pt x="170" y="225"/>
                        <a:pt x="165" y="219"/>
                        <a:pt x="159" y="219"/>
                      </a:cubicBezTo>
                      <a:cubicBezTo>
                        <a:pt x="157" y="219"/>
                        <a:pt x="154" y="220"/>
                        <a:pt x="152" y="223"/>
                      </a:cubicBezTo>
                      <a:cubicBezTo>
                        <a:pt x="99" y="161"/>
                        <a:pt x="45" y="90"/>
                        <a:pt x="19" y="10"/>
                      </a:cubicBezTo>
                      <a:cubicBezTo>
                        <a:pt x="19" y="1"/>
                        <a:pt x="1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5"/>
                <p:cNvSpPr/>
                <p:nvPr/>
              </p:nvSpPr>
              <p:spPr>
                <a:xfrm>
                  <a:off x="5300675" y="1555200"/>
                  <a:ext cx="12675" cy="8250"/>
                </a:xfrm>
                <a:custGeom>
                  <a:avLst/>
                  <a:gdLst/>
                  <a:ahLst/>
                  <a:cxnLst/>
                  <a:rect l="l" t="t" r="r" b="b"/>
                  <a:pathLst>
                    <a:path w="507" h="330" extrusionOk="0">
                      <a:moveTo>
                        <a:pt x="0" y="1"/>
                      </a:moveTo>
                      <a:cubicBezTo>
                        <a:pt x="0" y="1"/>
                        <a:pt x="0" y="18"/>
                        <a:pt x="9" y="27"/>
                      </a:cubicBezTo>
                      <a:cubicBezTo>
                        <a:pt x="18" y="36"/>
                        <a:pt x="27" y="36"/>
                        <a:pt x="27" y="45"/>
                      </a:cubicBezTo>
                      <a:lnTo>
                        <a:pt x="80" y="90"/>
                      </a:lnTo>
                      <a:cubicBezTo>
                        <a:pt x="178" y="178"/>
                        <a:pt x="293" y="249"/>
                        <a:pt x="409" y="294"/>
                      </a:cubicBezTo>
                      <a:cubicBezTo>
                        <a:pt x="435" y="303"/>
                        <a:pt x="462" y="320"/>
                        <a:pt x="471" y="320"/>
                      </a:cubicBezTo>
                      <a:lnTo>
                        <a:pt x="489" y="320"/>
                      </a:lnTo>
                      <a:cubicBezTo>
                        <a:pt x="489" y="320"/>
                        <a:pt x="489" y="329"/>
                        <a:pt x="489" y="329"/>
                      </a:cubicBezTo>
                      <a:cubicBezTo>
                        <a:pt x="497" y="329"/>
                        <a:pt x="506" y="329"/>
                        <a:pt x="506" y="320"/>
                      </a:cubicBezTo>
                      <a:cubicBezTo>
                        <a:pt x="506" y="312"/>
                        <a:pt x="506" y="312"/>
                        <a:pt x="497" y="303"/>
                      </a:cubicBezTo>
                      <a:cubicBezTo>
                        <a:pt x="497" y="303"/>
                        <a:pt x="497" y="303"/>
                        <a:pt x="497" y="312"/>
                      </a:cubicBezTo>
                      <a:lnTo>
                        <a:pt x="480" y="312"/>
                      </a:lnTo>
                      <a:lnTo>
                        <a:pt x="418" y="285"/>
                      </a:lnTo>
                      <a:cubicBezTo>
                        <a:pt x="364" y="258"/>
                        <a:pt x="302" y="232"/>
                        <a:pt x="249" y="196"/>
                      </a:cubicBezTo>
                      <a:cubicBezTo>
                        <a:pt x="196" y="161"/>
                        <a:pt x="142" y="116"/>
                        <a:pt x="89" y="72"/>
                      </a:cubicBezTo>
                      <a:lnTo>
                        <a:pt x="45" y="27"/>
                      </a:lnTo>
                      <a:lnTo>
                        <a:pt x="27" y="10"/>
                      </a:lnTo>
                      <a:cubicBezTo>
                        <a:pt x="18" y="1"/>
                        <a:pt x="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5"/>
                <p:cNvSpPr/>
                <p:nvPr/>
              </p:nvSpPr>
              <p:spPr>
                <a:xfrm>
                  <a:off x="5295775" y="1556100"/>
                  <a:ext cx="2250" cy="5350"/>
                </a:xfrm>
                <a:custGeom>
                  <a:avLst/>
                  <a:gdLst/>
                  <a:ahLst/>
                  <a:cxnLst/>
                  <a:rect l="l" t="t" r="r" b="b"/>
                  <a:pathLst>
                    <a:path w="90" h="214" extrusionOk="0">
                      <a:moveTo>
                        <a:pt x="72" y="0"/>
                      </a:moveTo>
                      <a:cubicBezTo>
                        <a:pt x="36" y="62"/>
                        <a:pt x="18" y="125"/>
                        <a:pt x="10" y="187"/>
                      </a:cubicBezTo>
                      <a:lnTo>
                        <a:pt x="10" y="196"/>
                      </a:lnTo>
                      <a:cubicBezTo>
                        <a:pt x="10" y="196"/>
                        <a:pt x="1" y="196"/>
                        <a:pt x="1" y="205"/>
                      </a:cubicBezTo>
                      <a:cubicBezTo>
                        <a:pt x="1" y="213"/>
                        <a:pt x="10" y="213"/>
                        <a:pt x="18" y="213"/>
                      </a:cubicBezTo>
                      <a:cubicBezTo>
                        <a:pt x="18" y="213"/>
                        <a:pt x="27" y="213"/>
                        <a:pt x="27" y="205"/>
                      </a:cubicBezTo>
                      <a:cubicBezTo>
                        <a:pt x="27" y="205"/>
                        <a:pt x="18" y="196"/>
                        <a:pt x="18" y="196"/>
                      </a:cubicBezTo>
                      <a:lnTo>
                        <a:pt x="18" y="187"/>
                      </a:lnTo>
                      <a:cubicBezTo>
                        <a:pt x="27" y="125"/>
                        <a:pt x="45" y="71"/>
                        <a:pt x="81" y="18"/>
                      </a:cubicBezTo>
                      <a:cubicBezTo>
                        <a:pt x="90" y="9"/>
                        <a:pt x="90" y="9"/>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5"/>
                <p:cNvSpPr/>
                <p:nvPr/>
              </p:nvSpPr>
              <p:spPr>
                <a:xfrm>
                  <a:off x="5298450" y="1549650"/>
                  <a:ext cx="1350" cy="4475"/>
                </a:xfrm>
                <a:custGeom>
                  <a:avLst/>
                  <a:gdLst/>
                  <a:ahLst/>
                  <a:cxnLst/>
                  <a:rect l="l" t="t" r="r" b="b"/>
                  <a:pathLst>
                    <a:path w="54" h="179" extrusionOk="0">
                      <a:moveTo>
                        <a:pt x="18" y="1"/>
                      </a:moveTo>
                      <a:cubicBezTo>
                        <a:pt x="9" y="1"/>
                        <a:pt x="0" y="1"/>
                        <a:pt x="0" y="10"/>
                      </a:cubicBezTo>
                      <a:cubicBezTo>
                        <a:pt x="0" y="10"/>
                        <a:pt x="0" y="18"/>
                        <a:pt x="9" y="27"/>
                      </a:cubicBezTo>
                      <a:cubicBezTo>
                        <a:pt x="0" y="81"/>
                        <a:pt x="9" y="134"/>
                        <a:pt x="36" y="178"/>
                      </a:cubicBezTo>
                      <a:lnTo>
                        <a:pt x="45" y="178"/>
                      </a:lnTo>
                      <a:cubicBezTo>
                        <a:pt x="45" y="178"/>
                        <a:pt x="54" y="169"/>
                        <a:pt x="54" y="169"/>
                      </a:cubicBezTo>
                      <a:cubicBezTo>
                        <a:pt x="27" y="125"/>
                        <a:pt x="18" y="81"/>
                        <a:pt x="18" y="27"/>
                      </a:cubicBezTo>
                      <a:lnTo>
                        <a:pt x="18" y="18"/>
                      </a:lnTo>
                      <a:lnTo>
                        <a:pt x="27" y="18"/>
                      </a:lnTo>
                      <a:cubicBezTo>
                        <a:pt x="27" y="10"/>
                        <a:pt x="27"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5"/>
                <p:cNvSpPr/>
                <p:nvPr/>
              </p:nvSpPr>
              <p:spPr>
                <a:xfrm>
                  <a:off x="5294900" y="1549050"/>
                  <a:ext cx="4025" cy="4625"/>
                </a:xfrm>
                <a:custGeom>
                  <a:avLst/>
                  <a:gdLst/>
                  <a:ahLst/>
                  <a:cxnLst/>
                  <a:rect l="l" t="t" r="r" b="b"/>
                  <a:pathLst>
                    <a:path w="161" h="185" extrusionOk="0">
                      <a:moveTo>
                        <a:pt x="6" y="0"/>
                      </a:moveTo>
                      <a:cubicBezTo>
                        <a:pt x="2" y="0"/>
                        <a:pt x="0" y="2"/>
                        <a:pt x="0" y="7"/>
                      </a:cubicBezTo>
                      <a:cubicBezTo>
                        <a:pt x="0" y="7"/>
                        <a:pt x="0" y="16"/>
                        <a:pt x="0" y="16"/>
                      </a:cubicBezTo>
                      <a:cubicBezTo>
                        <a:pt x="0" y="25"/>
                        <a:pt x="9" y="34"/>
                        <a:pt x="18" y="34"/>
                      </a:cubicBezTo>
                      <a:cubicBezTo>
                        <a:pt x="45" y="51"/>
                        <a:pt x="62" y="78"/>
                        <a:pt x="89" y="105"/>
                      </a:cubicBezTo>
                      <a:cubicBezTo>
                        <a:pt x="107" y="122"/>
                        <a:pt x="125" y="149"/>
                        <a:pt x="133" y="185"/>
                      </a:cubicBezTo>
                      <a:lnTo>
                        <a:pt x="151" y="185"/>
                      </a:lnTo>
                      <a:cubicBezTo>
                        <a:pt x="151" y="185"/>
                        <a:pt x="160" y="176"/>
                        <a:pt x="151" y="167"/>
                      </a:cubicBezTo>
                      <a:cubicBezTo>
                        <a:pt x="142" y="140"/>
                        <a:pt x="116" y="114"/>
                        <a:pt x="98" y="87"/>
                      </a:cubicBezTo>
                      <a:cubicBezTo>
                        <a:pt x="71" y="60"/>
                        <a:pt x="45" y="34"/>
                        <a:pt x="27" y="16"/>
                      </a:cubicBezTo>
                      <a:lnTo>
                        <a:pt x="18" y="16"/>
                      </a:lnTo>
                      <a:cubicBezTo>
                        <a:pt x="18" y="16"/>
                        <a:pt x="18" y="7"/>
                        <a:pt x="18" y="7"/>
                      </a:cubicBezTo>
                      <a:cubicBezTo>
                        <a:pt x="14" y="2"/>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5"/>
                <p:cNvSpPr/>
                <p:nvPr/>
              </p:nvSpPr>
              <p:spPr>
                <a:xfrm>
                  <a:off x="5297325" y="1554600"/>
                  <a:ext cx="1800" cy="5750"/>
                </a:xfrm>
                <a:custGeom>
                  <a:avLst/>
                  <a:gdLst/>
                  <a:ahLst/>
                  <a:cxnLst/>
                  <a:rect l="l" t="t" r="r" b="b"/>
                  <a:pathLst>
                    <a:path w="72" h="230" extrusionOk="0">
                      <a:moveTo>
                        <a:pt x="60" y="0"/>
                      </a:moveTo>
                      <a:cubicBezTo>
                        <a:pt x="56" y="0"/>
                        <a:pt x="54" y="3"/>
                        <a:pt x="54" y="7"/>
                      </a:cubicBezTo>
                      <a:cubicBezTo>
                        <a:pt x="45" y="34"/>
                        <a:pt x="28" y="69"/>
                        <a:pt x="28" y="96"/>
                      </a:cubicBezTo>
                      <a:cubicBezTo>
                        <a:pt x="19" y="131"/>
                        <a:pt x="10" y="167"/>
                        <a:pt x="10" y="193"/>
                      </a:cubicBezTo>
                      <a:lnTo>
                        <a:pt x="10" y="202"/>
                      </a:lnTo>
                      <a:cubicBezTo>
                        <a:pt x="19" y="167"/>
                        <a:pt x="19" y="140"/>
                        <a:pt x="36" y="105"/>
                      </a:cubicBezTo>
                      <a:cubicBezTo>
                        <a:pt x="45" y="78"/>
                        <a:pt x="54" y="42"/>
                        <a:pt x="72" y="16"/>
                      </a:cubicBezTo>
                      <a:cubicBezTo>
                        <a:pt x="72" y="16"/>
                        <a:pt x="72" y="7"/>
                        <a:pt x="72" y="7"/>
                      </a:cubicBezTo>
                      <a:cubicBezTo>
                        <a:pt x="67" y="3"/>
                        <a:pt x="63" y="0"/>
                        <a:pt x="60" y="0"/>
                      </a:cubicBezTo>
                      <a:close/>
                      <a:moveTo>
                        <a:pt x="10" y="202"/>
                      </a:moveTo>
                      <a:cubicBezTo>
                        <a:pt x="1" y="202"/>
                        <a:pt x="1" y="211"/>
                        <a:pt x="1" y="211"/>
                      </a:cubicBezTo>
                      <a:cubicBezTo>
                        <a:pt x="1" y="220"/>
                        <a:pt x="1" y="229"/>
                        <a:pt x="10" y="229"/>
                      </a:cubicBezTo>
                      <a:cubicBezTo>
                        <a:pt x="28" y="229"/>
                        <a:pt x="28" y="211"/>
                        <a:pt x="28" y="211"/>
                      </a:cubicBezTo>
                      <a:lnTo>
                        <a:pt x="10" y="211"/>
                      </a:lnTo>
                      <a:lnTo>
                        <a:pt x="10" y="20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5"/>
                <p:cNvSpPr/>
                <p:nvPr/>
              </p:nvSpPr>
              <p:spPr>
                <a:xfrm>
                  <a:off x="5301100" y="1550975"/>
                  <a:ext cx="3800" cy="2875"/>
                </a:xfrm>
                <a:custGeom>
                  <a:avLst/>
                  <a:gdLst/>
                  <a:ahLst/>
                  <a:cxnLst/>
                  <a:rect l="l" t="t" r="r" b="b"/>
                  <a:pathLst>
                    <a:path w="152" h="115" extrusionOk="0">
                      <a:moveTo>
                        <a:pt x="134" y="1"/>
                      </a:moveTo>
                      <a:cubicBezTo>
                        <a:pt x="134" y="10"/>
                        <a:pt x="134" y="10"/>
                        <a:pt x="134" y="19"/>
                      </a:cubicBezTo>
                      <a:cubicBezTo>
                        <a:pt x="81" y="37"/>
                        <a:pt x="36" y="63"/>
                        <a:pt x="1" y="99"/>
                      </a:cubicBezTo>
                      <a:lnTo>
                        <a:pt x="1" y="108"/>
                      </a:lnTo>
                      <a:cubicBezTo>
                        <a:pt x="1" y="112"/>
                        <a:pt x="3" y="114"/>
                        <a:pt x="6" y="114"/>
                      </a:cubicBezTo>
                      <a:cubicBezTo>
                        <a:pt x="10" y="114"/>
                        <a:pt x="14" y="112"/>
                        <a:pt x="19" y="108"/>
                      </a:cubicBezTo>
                      <a:cubicBezTo>
                        <a:pt x="45" y="72"/>
                        <a:pt x="90" y="45"/>
                        <a:pt x="134" y="28"/>
                      </a:cubicBezTo>
                      <a:lnTo>
                        <a:pt x="143" y="28"/>
                      </a:lnTo>
                      <a:cubicBezTo>
                        <a:pt x="152" y="28"/>
                        <a:pt x="152" y="19"/>
                        <a:pt x="152" y="10"/>
                      </a:cubicBezTo>
                      <a:cubicBezTo>
                        <a:pt x="152" y="1"/>
                        <a:pt x="14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5"/>
                <p:cNvSpPr/>
                <p:nvPr/>
              </p:nvSpPr>
              <p:spPr>
                <a:xfrm>
                  <a:off x="5300675" y="1554325"/>
                  <a:ext cx="2900" cy="2250"/>
                </a:xfrm>
                <a:custGeom>
                  <a:avLst/>
                  <a:gdLst/>
                  <a:ahLst/>
                  <a:cxnLst/>
                  <a:rect l="l" t="t" r="r" b="b"/>
                  <a:pathLst>
                    <a:path w="116" h="90" extrusionOk="0">
                      <a:moveTo>
                        <a:pt x="9" y="0"/>
                      </a:moveTo>
                      <a:cubicBezTo>
                        <a:pt x="0" y="0"/>
                        <a:pt x="0" y="0"/>
                        <a:pt x="0" y="9"/>
                      </a:cubicBezTo>
                      <a:lnTo>
                        <a:pt x="0" y="18"/>
                      </a:lnTo>
                      <a:cubicBezTo>
                        <a:pt x="36" y="27"/>
                        <a:pt x="71" y="45"/>
                        <a:pt x="98" y="71"/>
                      </a:cubicBezTo>
                      <a:cubicBezTo>
                        <a:pt x="89" y="80"/>
                        <a:pt x="89" y="80"/>
                        <a:pt x="98" y="89"/>
                      </a:cubicBezTo>
                      <a:lnTo>
                        <a:pt x="116" y="89"/>
                      </a:lnTo>
                      <a:cubicBezTo>
                        <a:pt x="116" y="80"/>
                        <a:pt x="116" y="71"/>
                        <a:pt x="116" y="71"/>
                      </a:cubicBezTo>
                      <a:cubicBezTo>
                        <a:pt x="107" y="62"/>
                        <a:pt x="107" y="62"/>
                        <a:pt x="107" y="62"/>
                      </a:cubicBezTo>
                      <a:cubicBezTo>
                        <a:pt x="80" y="36"/>
                        <a:pt x="45" y="9"/>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5"/>
                <p:cNvSpPr/>
                <p:nvPr/>
              </p:nvSpPr>
              <p:spPr>
                <a:xfrm>
                  <a:off x="5300225" y="1555575"/>
                  <a:ext cx="14000" cy="11425"/>
                </a:xfrm>
                <a:custGeom>
                  <a:avLst/>
                  <a:gdLst/>
                  <a:ahLst/>
                  <a:cxnLst/>
                  <a:rect l="l" t="t" r="r" b="b"/>
                  <a:pathLst>
                    <a:path w="560" h="457" extrusionOk="0">
                      <a:moveTo>
                        <a:pt x="13" y="0"/>
                      </a:moveTo>
                      <a:cubicBezTo>
                        <a:pt x="10" y="0"/>
                        <a:pt x="9" y="1"/>
                        <a:pt x="9" y="3"/>
                      </a:cubicBezTo>
                      <a:cubicBezTo>
                        <a:pt x="0" y="3"/>
                        <a:pt x="9" y="21"/>
                        <a:pt x="18" y="30"/>
                      </a:cubicBezTo>
                      <a:lnTo>
                        <a:pt x="36" y="57"/>
                      </a:lnTo>
                      <a:cubicBezTo>
                        <a:pt x="54" y="66"/>
                        <a:pt x="71" y="83"/>
                        <a:pt x="89" y="110"/>
                      </a:cubicBezTo>
                      <a:cubicBezTo>
                        <a:pt x="196" y="226"/>
                        <a:pt x="320" y="323"/>
                        <a:pt x="462" y="394"/>
                      </a:cubicBezTo>
                      <a:cubicBezTo>
                        <a:pt x="489" y="412"/>
                        <a:pt x="507" y="430"/>
                        <a:pt x="524" y="439"/>
                      </a:cubicBezTo>
                      <a:lnTo>
                        <a:pt x="542" y="439"/>
                      </a:lnTo>
                      <a:cubicBezTo>
                        <a:pt x="542" y="448"/>
                        <a:pt x="542" y="448"/>
                        <a:pt x="542" y="456"/>
                      </a:cubicBezTo>
                      <a:lnTo>
                        <a:pt x="560" y="456"/>
                      </a:lnTo>
                      <a:cubicBezTo>
                        <a:pt x="560" y="448"/>
                        <a:pt x="560" y="439"/>
                        <a:pt x="560" y="439"/>
                      </a:cubicBezTo>
                      <a:cubicBezTo>
                        <a:pt x="551" y="439"/>
                        <a:pt x="551" y="430"/>
                        <a:pt x="542" y="430"/>
                      </a:cubicBezTo>
                      <a:lnTo>
                        <a:pt x="533" y="430"/>
                      </a:lnTo>
                      <a:cubicBezTo>
                        <a:pt x="515" y="421"/>
                        <a:pt x="498" y="403"/>
                        <a:pt x="462" y="385"/>
                      </a:cubicBezTo>
                      <a:cubicBezTo>
                        <a:pt x="436" y="377"/>
                        <a:pt x="409" y="350"/>
                        <a:pt x="373" y="332"/>
                      </a:cubicBezTo>
                      <a:cubicBezTo>
                        <a:pt x="338" y="305"/>
                        <a:pt x="311" y="279"/>
                        <a:pt x="276" y="252"/>
                      </a:cubicBezTo>
                      <a:cubicBezTo>
                        <a:pt x="214" y="208"/>
                        <a:pt x="160" y="154"/>
                        <a:pt x="107" y="101"/>
                      </a:cubicBezTo>
                      <a:cubicBezTo>
                        <a:pt x="80" y="75"/>
                        <a:pt x="63" y="57"/>
                        <a:pt x="54" y="39"/>
                      </a:cubicBezTo>
                      <a:lnTo>
                        <a:pt x="36" y="21"/>
                      </a:lnTo>
                      <a:cubicBezTo>
                        <a:pt x="29" y="8"/>
                        <a:pt x="18"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5"/>
                <p:cNvSpPr/>
                <p:nvPr/>
              </p:nvSpPr>
              <p:spPr>
                <a:xfrm>
                  <a:off x="5293125" y="1554750"/>
                  <a:ext cx="5125" cy="15350"/>
                </a:xfrm>
                <a:custGeom>
                  <a:avLst/>
                  <a:gdLst/>
                  <a:ahLst/>
                  <a:cxnLst/>
                  <a:rect l="l" t="t" r="r" b="b"/>
                  <a:pathLst>
                    <a:path w="205" h="614" extrusionOk="0">
                      <a:moveTo>
                        <a:pt x="204" y="1"/>
                      </a:moveTo>
                      <a:lnTo>
                        <a:pt x="204" y="1"/>
                      </a:lnTo>
                      <a:cubicBezTo>
                        <a:pt x="196" y="1"/>
                        <a:pt x="187" y="10"/>
                        <a:pt x="178" y="19"/>
                      </a:cubicBezTo>
                      <a:lnTo>
                        <a:pt x="160" y="45"/>
                      </a:lnTo>
                      <a:lnTo>
                        <a:pt x="142" y="63"/>
                      </a:lnTo>
                      <a:cubicBezTo>
                        <a:pt x="142" y="81"/>
                        <a:pt x="133" y="90"/>
                        <a:pt x="124" y="99"/>
                      </a:cubicBezTo>
                      <a:cubicBezTo>
                        <a:pt x="89" y="161"/>
                        <a:pt x="62" y="232"/>
                        <a:pt x="45" y="303"/>
                      </a:cubicBezTo>
                      <a:cubicBezTo>
                        <a:pt x="36" y="338"/>
                        <a:pt x="27" y="374"/>
                        <a:pt x="18" y="410"/>
                      </a:cubicBezTo>
                      <a:cubicBezTo>
                        <a:pt x="9" y="445"/>
                        <a:pt x="9" y="481"/>
                        <a:pt x="9" y="516"/>
                      </a:cubicBezTo>
                      <a:cubicBezTo>
                        <a:pt x="9" y="534"/>
                        <a:pt x="9" y="561"/>
                        <a:pt x="9" y="587"/>
                      </a:cubicBezTo>
                      <a:cubicBezTo>
                        <a:pt x="9" y="587"/>
                        <a:pt x="0" y="596"/>
                        <a:pt x="9" y="596"/>
                      </a:cubicBezTo>
                      <a:lnTo>
                        <a:pt x="9" y="605"/>
                      </a:lnTo>
                      <a:cubicBezTo>
                        <a:pt x="0" y="614"/>
                        <a:pt x="9" y="614"/>
                        <a:pt x="18" y="614"/>
                      </a:cubicBezTo>
                      <a:cubicBezTo>
                        <a:pt x="27" y="614"/>
                        <a:pt x="27" y="605"/>
                        <a:pt x="27" y="605"/>
                      </a:cubicBezTo>
                      <a:cubicBezTo>
                        <a:pt x="27" y="596"/>
                        <a:pt x="27" y="596"/>
                        <a:pt x="27" y="596"/>
                      </a:cubicBezTo>
                      <a:lnTo>
                        <a:pt x="27" y="587"/>
                      </a:lnTo>
                      <a:cubicBezTo>
                        <a:pt x="18" y="561"/>
                        <a:pt x="18" y="534"/>
                        <a:pt x="27" y="516"/>
                      </a:cubicBezTo>
                      <a:cubicBezTo>
                        <a:pt x="27" y="489"/>
                        <a:pt x="36" y="454"/>
                        <a:pt x="36" y="418"/>
                      </a:cubicBezTo>
                      <a:cubicBezTo>
                        <a:pt x="36" y="383"/>
                        <a:pt x="45" y="338"/>
                        <a:pt x="62" y="303"/>
                      </a:cubicBezTo>
                      <a:cubicBezTo>
                        <a:pt x="80" y="241"/>
                        <a:pt x="107" y="170"/>
                        <a:pt x="142" y="108"/>
                      </a:cubicBezTo>
                      <a:lnTo>
                        <a:pt x="160" y="81"/>
                      </a:lnTo>
                      <a:cubicBezTo>
                        <a:pt x="169" y="72"/>
                        <a:pt x="178" y="63"/>
                        <a:pt x="178" y="54"/>
                      </a:cubicBezTo>
                      <a:cubicBezTo>
                        <a:pt x="187" y="45"/>
                        <a:pt x="187" y="36"/>
                        <a:pt x="196" y="28"/>
                      </a:cubicBezTo>
                      <a:cubicBezTo>
                        <a:pt x="204" y="19"/>
                        <a:pt x="204" y="10"/>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9" name="Google Shape;10249;p15"/>
            <p:cNvGrpSpPr/>
            <p:nvPr/>
          </p:nvGrpSpPr>
          <p:grpSpPr>
            <a:xfrm>
              <a:off x="5998739" y="3852474"/>
              <a:ext cx="89586" cy="87375"/>
              <a:chOff x="1959413" y="143874"/>
              <a:chExt cx="318471" cy="310610"/>
            </a:xfrm>
          </p:grpSpPr>
          <p:sp>
            <p:nvSpPr>
              <p:cNvPr id="10250" name="Google Shape;10250;p15"/>
              <p:cNvSpPr/>
              <p:nvPr/>
            </p:nvSpPr>
            <p:spPr>
              <a:xfrm>
                <a:off x="1959413" y="143874"/>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15"/>
              <p:cNvGrpSpPr/>
              <p:nvPr/>
            </p:nvGrpSpPr>
            <p:grpSpPr>
              <a:xfrm>
                <a:off x="2043632" y="204249"/>
                <a:ext cx="150050" cy="189862"/>
                <a:chOff x="5421900" y="1335675"/>
                <a:chExt cx="37775" cy="47800"/>
              </a:xfrm>
            </p:grpSpPr>
            <p:sp>
              <p:nvSpPr>
                <p:cNvPr id="10252" name="Google Shape;10252;p15"/>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5"/>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5"/>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5"/>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5"/>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5"/>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5"/>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5"/>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5"/>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5"/>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5"/>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5"/>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5"/>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5"/>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5"/>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5"/>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5"/>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5"/>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0" name="Google Shape;10270;p15"/>
            <p:cNvGrpSpPr/>
            <p:nvPr/>
          </p:nvGrpSpPr>
          <p:grpSpPr>
            <a:xfrm>
              <a:off x="8806751" y="1328634"/>
              <a:ext cx="76763" cy="80731"/>
              <a:chOff x="5356225" y="1980000"/>
              <a:chExt cx="19325" cy="20325"/>
            </a:xfrm>
          </p:grpSpPr>
          <p:sp>
            <p:nvSpPr>
              <p:cNvPr id="10271" name="Google Shape;10271;p15"/>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5"/>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5"/>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5"/>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5"/>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5"/>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5"/>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5"/>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5"/>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5"/>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5"/>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5"/>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5"/>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5"/>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5"/>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5"/>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5"/>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5"/>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15"/>
            <p:cNvGrpSpPr/>
            <p:nvPr/>
          </p:nvGrpSpPr>
          <p:grpSpPr>
            <a:xfrm>
              <a:off x="1157191" y="3242877"/>
              <a:ext cx="43297" cy="45082"/>
              <a:chOff x="5178775" y="1932000"/>
              <a:chExt cx="10900" cy="11350"/>
            </a:xfrm>
          </p:grpSpPr>
          <p:sp>
            <p:nvSpPr>
              <p:cNvPr id="10290" name="Google Shape;10290;p15"/>
              <p:cNvSpPr/>
              <p:nvPr/>
            </p:nvSpPr>
            <p:spPr>
              <a:xfrm>
                <a:off x="5180775" y="1935550"/>
                <a:ext cx="2000" cy="2475"/>
              </a:xfrm>
              <a:custGeom>
                <a:avLst/>
                <a:gdLst/>
                <a:ahLst/>
                <a:cxnLst/>
                <a:rect l="l" t="t" r="r" b="b"/>
                <a:pathLst>
                  <a:path w="80" h="99" extrusionOk="0">
                    <a:moveTo>
                      <a:pt x="80" y="19"/>
                    </a:moveTo>
                    <a:cubicBezTo>
                      <a:pt x="80" y="28"/>
                      <a:pt x="80" y="36"/>
                      <a:pt x="80" y="36"/>
                    </a:cubicBezTo>
                    <a:lnTo>
                      <a:pt x="80" y="54"/>
                    </a:lnTo>
                    <a:cubicBezTo>
                      <a:pt x="80" y="54"/>
                      <a:pt x="80" y="63"/>
                      <a:pt x="80" y="72"/>
                    </a:cubicBezTo>
                    <a:cubicBezTo>
                      <a:pt x="80" y="72"/>
                      <a:pt x="71" y="81"/>
                      <a:pt x="71" y="81"/>
                    </a:cubicBezTo>
                    <a:cubicBezTo>
                      <a:pt x="62" y="81"/>
                      <a:pt x="53" y="81"/>
                      <a:pt x="44" y="90"/>
                    </a:cubicBezTo>
                    <a:lnTo>
                      <a:pt x="27" y="99"/>
                    </a:lnTo>
                    <a:lnTo>
                      <a:pt x="27" y="99"/>
                    </a:lnTo>
                    <a:cubicBezTo>
                      <a:pt x="27" y="99"/>
                      <a:pt x="18" y="99"/>
                      <a:pt x="18" y="90"/>
                    </a:cubicBezTo>
                    <a:cubicBezTo>
                      <a:pt x="18" y="90"/>
                      <a:pt x="18" y="90"/>
                      <a:pt x="18" y="81"/>
                    </a:cubicBezTo>
                    <a:lnTo>
                      <a:pt x="18" y="81"/>
                    </a:lnTo>
                    <a:cubicBezTo>
                      <a:pt x="9" y="81"/>
                      <a:pt x="9" y="72"/>
                      <a:pt x="0" y="72"/>
                    </a:cubicBezTo>
                    <a:cubicBezTo>
                      <a:pt x="0" y="63"/>
                      <a:pt x="0" y="63"/>
                      <a:pt x="0" y="54"/>
                    </a:cubicBezTo>
                    <a:cubicBezTo>
                      <a:pt x="9" y="54"/>
                      <a:pt x="18" y="45"/>
                      <a:pt x="18" y="45"/>
                    </a:cubicBezTo>
                    <a:lnTo>
                      <a:pt x="27" y="19"/>
                    </a:lnTo>
                    <a:cubicBezTo>
                      <a:pt x="27" y="19"/>
                      <a:pt x="27" y="19"/>
                      <a:pt x="27" y="19"/>
                    </a:cubicBezTo>
                    <a:cubicBezTo>
                      <a:pt x="27" y="10"/>
                      <a:pt x="27" y="10"/>
                      <a:pt x="27" y="10"/>
                    </a:cubicBezTo>
                    <a:cubicBezTo>
                      <a:pt x="27" y="1"/>
                      <a:pt x="36" y="1"/>
                      <a:pt x="44" y="1"/>
                    </a:cubicBezTo>
                    <a:lnTo>
                      <a:pt x="53" y="1"/>
                    </a:lnTo>
                    <a:cubicBezTo>
                      <a:pt x="53" y="10"/>
                      <a:pt x="62" y="10"/>
                      <a:pt x="71" y="1"/>
                    </a:cubicBezTo>
                    <a:cubicBezTo>
                      <a:pt x="80" y="1"/>
                      <a:pt x="80" y="10"/>
                      <a:pt x="80" y="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5"/>
              <p:cNvSpPr/>
              <p:nvPr/>
            </p:nvSpPr>
            <p:spPr>
              <a:xfrm>
                <a:off x="5178775" y="1936675"/>
                <a:ext cx="2450" cy="250"/>
              </a:xfrm>
              <a:custGeom>
                <a:avLst/>
                <a:gdLst/>
                <a:ahLst/>
                <a:cxnLst/>
                <a:rect l="l" t="t" r="r" b="b"/>
                <a:pathLst>
                  <a:path w="98" h="10" extrusionOk="0">
                    <a:moveTo>
                      <a:pt x="0" y="9"/>
                    </a:moveTo>
                    <a:lnTo>
                      <a:pt x="0" y="9"/>
                    </a:lnTo>
                    <a:lnTo>
                      <a:pt x="0" y="9"/>
                    </a:lnTo>
                    <a:cubicBezTo>
                      <a:pt x="0" y="0"/>
                      <a:pt x="0" y="0"/>
                      <a:pt x="0" y="0"/>
                    </a:cubicBezTo>
                    <a:lnTo>
                      <a:pt x="0" y="0"/>
                    </a:lnTo>
                    <a:lnTo>
                      <a:pt x="0" y="0"/>
                    </a:lnTo>
                    <a:lnTo>
                      <a:pt x="0" y="0"/>
                    </a:lnTo>
                    <a:cubicBezTo>
                      <a:pt x="36" y="0"/>
                      <a:pt x="62" y="0"/>
                      <a:pt x="98" y="9"/>
                    </a:cubicBezTo>
                    <a:lnTo>
                      <a:pt x="98" y="9"/>
                    </a:lnTo>
                    <a:cubicBezTo>
                      <a:pt x="62" y="0"/>
                      <a:pt x="36"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5"/>
              <p:cNvSpPr/>
              <p:nvPr/>
            </p:nvSpPr>
            <p:spPr>
              <a:xfrm>
                <a:off x="5179425" y="1937125"/>
                <a:ext cx="1575" cy="675"/>
              </a:xfrm>
              <a:custGeom>
                <a:avLst/>
                <a:gdLst/>
                <a:ahLst/>
                <a:cxnLst/>
                <a:rect l="l" t="t" r="r" b="b"/>
                <a:pathLst>
                  <a:path w="63" h="27" extrusionOk="0">
                    <a:moveTo>
                      <a:pt x="63" y="0"/>
                    </a:moveTo>
                    <a:cubicBezTo>
                      <a:pt x="36" y="0"/>
                      <a:pt x="27" y="0"/>
                      <a:pt x="10" y="18"/>
                    </a:cubicBezTo>
                    <a:cubicBezTo>
                      <a:pt x="18" y="9"/>
                      <a:pt x="36" y="0"/>
                      <a:pt x="63" y="0"/>
                    </a:cubicBezTo>
                    <a:close/>
                    <a:moveTo>
                      <a:pt x="1" y="18"/>
                    </a:moveTo>
                    <a:lnTo>
                      <a:pt x="1" y="27"/>
                    </a:lnTo>
                    <a:lnTo>
                      <a:pt x="10" y="27"/>
                    </a:lnTo>
                    <a:lnTo>
                      <a:pt x="10" y="1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5"/>
              <p:cNvSpPr/>
              <p:nvPr/>
            </p:nvSpPr>
            <p:spPr>
              <a:xfrm>
                <a:off x="5180325" y="1937350"/>
                <a:ext cx="900" cy="2675"/>
              </a:xfrm>
              <a:custGeom>
                <a:avLst/>
                <a:gdLst/>
                <a:ahLst/>
                <a:cxnLst/>
                <a:rect l="l" t="t" r="r" b="b"/>
                <a:pathLst>
                  <a:path w="36" h="107" extrusionOk="0">
                    <a:moveTo>
                      <a:pt x="36" y="0"/>
                    </a:moveTo>
                    <a:cubicBezTo>
                      <a:pt x="28" y="15"/>
                      <a:pt x="22" y="30"/>
                      <a:pt x="18" y="45"/>
                    </a:cubicBezTo>
                    <a:lnTo>
                      <a:pt x="18" y="45"/>
                    </a:lnTo>
                    <a:cubicBezTo>
                      <a:pt x="23" y="32"/>
                      <a:pt x="29" y="20"/>
                      <a:pt x="36" y="9"/>
                    </a:cubicBezTo>
                    <a:lnTo>
                      <a:pt x="36" y="0"/>
                    </a:lnTo>
                    <a:close/>
                    <a:moveTo>
                      <a:pt x="18" y="45"/>
                    </a:moveTo>
                    <a:lnTo>
                      <a:pt x="18" y="45"/>
                    </a:lnTo>
                    <a:cubicBezTo>
                      <a:pt x="11" y="64"/>
                      <a:pt x="6" y="85"/>
                      <a:pt x="0" y="107"/>
                    </a:cubicBezTo>
                    <a:lnTo>
                      <a:pt x="9" y="107"/>
                    </a:lnTo>
                    <a:cubicBezTo>
                      <a:pt x="9" y="86"/>
                      <a:pt x="12" y="65"/>
                      <a:pt x="18"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5"/>
              <p:cNvSpPr/>
              <p:nvPr/>
            </p:nvSpPr>
            <p:spPr>
              <a:xfrm>
                <a:off x="5178975" y="1932000"/>
                <a:ext cx="2475" cy="4250"/>
              </a:xfrm>
              <a:custGeom>
                <a:avLst/>
                <a:gdLst/>
                <a:ahLst/>
                <a:cxnLst/>
                <a:rect l="l" t="t" r="r" b="b"/>
                <a:pathLst>
                  <a:path w="99" h="170" extrusionOk="0">
                    <a:moveTo>
                      <a:pt x="1" y="1"/>
                    </a:moveTo>
                    <a:lnTo>
                      <a:pt x="10" y="19"/>
                    </a:lnTo>
                    <a:cubicBezTo>
                      <a:pt x="28" y="36"/>
                      <a:pt x="36" y="54"/>
                      <a:pt x="54" y="72"/>
                    </a:cubicBezTo>
                    <a:cubicBezTo>
                      <a:pt x="45" y="54"/>
                      <a:pt x="28" y="36"/>
                      <a:pt x="19" y="19"/>
                    </a:cubicBezTo>
                    <a:cubicBezTo>
                      <a:pt x="10" y="10"/>
                      <a:pt x="10" y="10"/>
                      <a:pt x="1" y="1"/>
                    </a:cubicBezTo>
                    <a:close/>
                    <a:moveTo>
                      <a:pt x="54" y="72"/>
                    </a:moveTo>
                    <a:lnTo>
                      <a:pt x="54" y="72"/>
                    </a:lnTo>
                    <a:cubicBezTo>
                      <a:pt x="63" y="90"/>
                      <a:pt x="72" y="116"/>
                      <a:pt x="81" y="134"/>
                    </a:cubicBezTo>
                    <a:cubicBezTo>
                      <a:pt x="90" y="152"/>
                      <a:pt x="90" y="152"/>
                      <a:pt x="90" y="161"/>
                    </a:cubicBezTo>
                    <a:cubicBezTo>
                      <a:pt x="90" y="170"/>
                      <a:pt x="99" y="170"/>
                      <a:pt x="99" y="170"/>
                    </a:cubicBezTo>
                    <a:lnTo>
                      <a:pt x="99" y="161"/>
                    </a:lnTo>
                    <a:cubicBezTo>
                      <a:pt x="99" y="152"/>
                      <a:pt x="90" y="143"/>
                      <a:pt x="90" y="125"/>
                    </a:cubicBezTo>
                    <a:cubicBezTo>
                      <a:pt x="81" y="107"/>
                      <a:pt x="63" y="90"/>
                      <a:pt x="54" y="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5"/>
              <p:cNvSpPr/>
              <p:nvPr/>
            </p:nvSpPr>
            <p:spPr>
              <a:xfrm>
                <a:off x="5182100" y="1932900"/>
                <a:ext cx="250" cy="3350"/>
              </a:xfrm>
              <a:custGeom>
                <a:avLst/>
                <a:gdLst/>
                <a:ahLst/>
                <a:cxnLst/>
                <a:rect l="l" t="t" r="r" b="b"/>
                <a:pathLst>
                  <a:path w="10" h="134" extrusionOk="0">
                    <a:moveTo>
                      <a:pt x="9" y="0"/>
                    </a:moveTo>
                    <a:lnTo>
                      <a:pt x="9" y="0"/>
                    </a:lnTo>
                    <a:lnTo>
                      <a:pt x="9" y="0"/>
                    </a:lnTo>
                    <a:lnTo>
                      <a:pt x="9" y="0"/>
                    </a:lnTo>
                    <a:cubicBezTo>
                      <a:pt x="9" y="0"/>
                      <a:pt x="9" y="9"/>
                      <a:pt x="9" y="9"/>
                    </a:cubicBezTo>
                    <a:lnTo>
                      <a:pt x="9" y="9"/>
                    </a:lnTo>
                    <a:lnTo>
                      <a:pt x="9" y="9"/>
                    </a:lnTo>
                    <a:lnTo>
                      <a:pt x="9" y="9"/>
                    </a:lnTo>
                    <a:cubicBezTo>
                      <a:pt x="9" y="9"/>
                      <a:pt x="9" y="18"/>
                      <a:pt x="9" y="18"/>
                    </a:cubicBezTo>
                    <a:cubicBezTo>
                      <a:pt x="9" y="36"/>
                      <a:pt x="9" y="54"/>
                      <a:pt x="0" y="63"/>
                    </a:cubicBezTo>
                    <a:cubicBezTo>
                      <a:pt x="0" y="80"/>
                      <a:pt x="0" y="98"/>
                      <a:pt x="0" y="107"/>
                    </a:cubicBezTo>
                    <a:lnTo>
                      <a:pt x="0" y="134"/>
                    </a:lnTo>
                    <a:lnTo>
                      <a:pt x="0" y="134"/>
                    </a:lnTo>
                    <a:lnTo>
                      <a:pt x="0" y="134"/>
                    </a:lnTo>
                    <a:lnTo>
                      <a:pt x="0" y="107"/>
                    </a:lnTo>
                    <a:lnTo>
                      <a:pt x="0" y="63"/>
                    </a:lnTo>
                    <a:cubicBezTo>
                      <a:pt x="9" y="54"/>
                      <a:pt x="9" y="36"/>
                      <a:pt x="9" y="18"/>
                    </a:cubicBezTo>
                    <a:cubicBezTo>
                      <a:pt x="9" y="18"/>
                      <a:pt x="9" y="9"/>
                      <a:pt x="9" y="9"/>
                    </a:cubicBezTo>
                    <a:lnTo>
                      <a:pt x="9" y="9"/>
                    </a:lnTo>
                    <a:cubicBezTo>
                      <a:pt x="9" y="9"/>
                      <a:pt x="9" y="9"/>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5"/>
              <p:cNvSpPr/>
              <p:nvPr/>
            </p:nvSpPr>
            <p:spPr>
              <a:xfrm>
                <a:off x="5182550" y="1933775"/>
                <a:ext cx="3125" cy="2475"/>
              </a:xfrm>
              <a:custGeom>
                <a:avLst/>
                <a:gdLst/>
                <a:ahLst/>
                <a:cxnLst/>
                <a:rect l="l" t="t" r="r" b="b"/>
                <a:pathLst>
                  <a:path w="125" h="99" extrusionOk="0">
                    <a:moveTo>
                      <a:pt x="116" y="1"/>
                    </a:moveTo>
                    <a:cubicBezTo>
                      <a:pt x="116" y="10"/>
                      <a:pt x="124" y="10"/>
                      <a:pt x="124" y="10"/>
                    </a:cubicBezTo>
                    <a:lnTo>
                      <a:pt x="124" y="1"/>
                    </a:lnTo>
                    <a:close/>
                    <a:moveTo>
                      <a:pt x="107" y="19"/>
                    </a:moveTo>
                    <a:lnTo>
                      <a:pt x="62" y="45"/>
                    </a:lnTo>
                    <a:cubicBezTo>
                      <a:pt x="80" y="36"/>
                      <a:pt x="98" y="28"/>
                      <a:pt x="107" y="19"/>
                    </a:cubicBezTo>
                    <a:close/>
                    <a:moveTo>
                      <a:pt x="62" y="45"/>
                    </a:moveTo>
                    <a:lnTo>
                      <a:pt x="18" y="72"/>
                    </a:lnTo>
                    <a:lnTo>
                      <a:pt x="0" y="90"/>
                    </a:lnTo>
                    <a:lnTo>
                      <a:pt x="0" y="99"/>
                    </a:lnTo>
                    <a:lnTo>
                      <a:pt x="9" y="99"/>
                    </a:lnTo>
                    <a:lnTo>
                      <a:pt x="27" y="81"/>
                    </a:lnTo>
                    <a:cubicBezTo>
                      <a:pt x="36" y="72"/>
                      <a:pt x="53" y="54"/>
                      <a:pt x="62"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5"/>
              <p:cNvSpPr/>
              <p:nvPr/>
            </p:nvSpPr>
            <p:spPr>
              <a:xfrm>
                <a:off x="5182325" y="1937125"/>
                <a:ext cx="4025" cy="2450"/>
              </a:xfrm>
              <a:custGeom>
                <a:avLst/>
                <a:gdLst/>
                <a:ahLst/>
                <a:cxnLst/>
                <a:rect l="l" t="t" r="r" b="b"/>
                <a:pathLst>
                  <a:path w="161" h="98" extrusionOk="0">
                    <a:moveTo>
                      <a:pt x="0" y="0"/>
                    </a:moveTo>
                    <a:lnTo>
                      <a:pt x="0" y="9"/>
                    </a:lnTo>
                    <a:lnTo>
                      <a:pt x="9" y="18"/>
                    </a:lnTo>
                    <a:lnTo>
                      <a:pt x="18" y="36"/>
                    </a:lnTo>
                    <a:cubicBezTo>
                      <a:pt x="36" y="45"/>
                      <a:pt x="62" y="53"/>
                      <a:pt x="80" y="62"/>
                    </a:cubicBezTo>
                    <a:cubicBezTo>
                      <a:pt x="98" y="71"/>
                      <a:pt x="116" y="80"/>
                      <a:pt x="142" y="89"/>
                    </a:cubicBezTo>
                    <a:lnTo>
                      <a:pt x="160" y="98"/>
                    </a:lnTo>
                    <a:cubicBezTo>
                      <a:pt x="160" y="89"/>
                      <a:pt x="160" y="89"/>
                      <a:pt x="160" y="89"/>
                    </a:cubicBezTo>
                    <a:lnTo>
                      <a:pt x="142" y="80"/>
                    </a:lnTo>
                    <a:cubicBezTo>
                      <a:pt x="116" y="71"/>
                      <a:pt x="98" y="71"/>
                      <a:pt x="80" y="53"/>
                    </a:cubicBezTo>
                    <a:cubicBezTo>
                      <a:pt x="62" y="45"/>
                      <a:pt x="45" y="36"/>
                      <a:pt x="27" y="27"/>
                    </a:cubicBezTo>
                    <a:lnTo>
                      <a:pt x="9" y="9"/>
                    </a:lnTo>
                    <a:lnTo>
                      <a:pt x="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5"/>
              <p:cNvSpPr/>
              <p:nvPr/>
            </p:nvSpPr>
            <p:spPr>
              <a:xfrm>
                <a:off x="5182100" y="1936900"/>
                <a:ext cx="2675" cy="1125"/>
              </a:xfrm>
              <a:custGeom>
                <a:avLst/>
                <a:gdLst/>
                <a:ahLst/>
                <a:cxnLst/>
                <a:rect l="l" t="t" r="r" b="b"/>
                <a:pathLst>
                  <a:path w="107" h="45" extrusionOk="0">
                    <a:moveTo>
                      <a:pt x="0" y="0"/>
                    </a:moveTo>
                    <a:lnTo>
                      <a:pt x="0" y="9"/>
                    </a:lnTo>
                    <a:cubicBezTo>
                      <a:pt x="36" y="27"/>
                      <a:pt x="62" y="36"/>
                      <a:pt x="98" y="45"/>
                    </a:cubicBezTo>
                    <a:lnTo>
                      <a:pt x="107" y="45"/>
                    </a:lnTo>
                    <a:cubicBezTo>
                      <a:pt x="71" y="36"/>
                      <a:pt x="36" y="18"/>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5"/>
              <p:cNvSpPr/>
              <p:nvPr/>
            </p:nvSpPr>
            <p:spPr>
              <a:xfrm>
                <a:off x="5182550" y="1936675"/>
                <a:ext cx="5775" cy="475"/>
              </a:xfrm>
              <a:custGeom>
                <a:avLst/>
                <a:gdLst/>
                <a:ahLst/>
                <a:cxnLst/>
                <a:rect l="l" t="t" r="r" b="b"/>
                <a:pathLst>
                  <a:path w="231" h="19" extrusionOk="0">
                    <a:moveTo>
                      <a:pt x="231" y="0"/>
                    </a:moveTo>
                    <a:cubicBezTo>
                      <a:pt x="222" y="0"/>
                      <a:pt x="213" y="0"/>
                      <a:pt x="204" y="9"/>
                    </a:cubicBezTo>
                    <a:lnTo>
                      <a:pt x="231" y="9"/>
                    </a:lnTo>
                    <a:lnTo>
                      <a:pt x="231" y="0"/>
                    </a:lnTo>
                    <a:close/>
                    <a:moveTo>
                      <a:pt x="2" y="5"/>
                    </a:moveTo>
                    <a:cubicBezTo>
                      <a:pt x="1" y="5"/>
                      <a:pt x="0" y="6"/>
                      <a:pt x="0" y="9"/>
                    </a:cubicBezTo>
                    <a:cubicBezTo>
                      <a:pt x="0" y="18"/>
                      <a:pt x="9" y="18"/>
                      <a:pt x="9" y="18"/>
                    </a:cubicBezTo>
                    <a:lnTo>
                      <a:pt x="124" y="18"/>
                    </a:lnTo>
                    <a:cubicBezTo>
                      <a:pt x="98" y="18"/>
                      <a:pt x="71" y="9"/>
                      <a:pt x="44" y="9"/>
                    </a:cubicBezTo>
                    <a:lnTo>
                      <a:pt x="9" y="9"/>
                    </a:lnTo>
                    <a:cubicBezTo>
                      <a:pt x="9" y="9"/>
                      <a:pt x="5" y="5"/>
                      <a:pt x="2" y="5"/>
                    </a:cubicBezTo>
                    <a:close/>
                    <a:moveTo>
                      <a:pt x="204" y="9"/>
                    </a:moveTo>
                    <a:cubicBezTo>
                      <a:pt x="178" y="9"/>
                      <a:pt x="151" y="9"/>
                      <a:pt x="124" y="18"/>
                    </a:cubicBezTo>
                    <a:cubicBezTo>
                      <a:pt x="151" y="18"/>
                      <a:pt x="178" y="9"/>
                      <a:pt x="204"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5"/>
              <p:cNvSpPr/>
              <p:nvPr/>
            </p:nvSpPr>
            <p:spPr>
              <a:xfrm>
                <a:off x="5181425" y="1938000"/>
                <a:ext cx="925" cy="2025"/>
              </a:xfrm>
              <a:custGeom>
                <a:avLst/>
                <a:gdLst/>
                <a:ahLst/>
                <a:cxnLst/>
                <a:rect l="l" t="t" r="r" b="b"/>
                <a:pathLst>
                  <a:path w="37" h="81" extrusionOk="0">
                    <a:moveTo>
                      <a:pt x="10" y="1"/>
                    </a:moveTo>
                    <a:cubicBezTo>
                      <a:pt x="1" y="27"/>
                      <a:pt x="10" y="54"/>
                      <a:pt x="18" y="72"/>
                    </a:cubicBezTo>
                    <a:lnTo>
                      <a:pt x="22" y="72"/>
                    </a:lnTo>
                    <a:cubicBezTo>
                      <a:pt x="10" y="48"/>
                      <a:pt x="10" y="24"/>
                      <a:pt x="10" y="1"/>
                    </a:cubicBezTo>
                    <a:close/>
                    <a:moveTo>
                      <a:pt x="22" y="72"/>
                    </a:moveTo>
                    <a:cubicBezTo>
                      <a:pt x="24" y="75"/>
                      <a:pt x="25" y="78"/>
                      <a:pt x="27" y="81"/>
                    </a:cubicBezTo>
                    <a:lnTo>
                      <a:pt x="36" y="81"/>
                    </a:lnTo>
                    <a:lnTo>
                      <a:pt x="36" y="7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5"/>
              <p:cNvSpPr/>
              <p:nvPr/>
            </p:nvSpPr>
            <p:spPr>
              <a:xfrm>
                <a:off x="5180550" y="1935125"/>
                <a:ext cx="1125" cy="1125"/>
              </a:xfrm>
              <a:custGeom>
                <a:avLst/>
                <a:gdLst/>
                <a:ahLst/>
                <a:cxnLst/>
                <a:rect l="l" t="t" r="r" b="b"/>
                <a:pathLst>
                  <a:path w="45" h="45" extrusionOk="0">
                    <a:moveTo>
                      <a:pt x="0" y="0"/>
                    </a:moveTo>
                    <a:lnTo>
                      <a:pt x="0" y="0"/>
                    </a:lnTo>
                    <a:cubicBezTo>
                      <a:pt x="9" y="18"/>
                      <a:pt x="27" y="36"/>
                      <a:pt x="45" y="45"/>
                    </a:cubicBezTo>
                    <a:cubicBezTo>
                      <a:pt x="27" y="27"/>
                      <a:pt x="9" y="1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5"/>
              <p:cNvSpPr/>
              <p:nvPr/>
            </p:nvSpPr>
            <p:spPr>
              <a:xfrm>
                <a:off x="5179200" y="1936000"/>
                <a:ext cx="1800" cy="700"/>
              </a:xfrm>
              <a:custGeom>
                <a:avLst/>
                <a:gdLst/>
                <a:ahLst/>
                <a:cxnLst/>
                <a:rect l="l" t="t" r="r" b="b"/>
                <a:pathLst>
                  <a:path w="72" h="28" extrusionOk="0">
                    <a:moveTo>
                      <a:pt x="1" y="1"/>
                    </a:moveTo>
                    <a:cubicBezTo>
                      <a:pt x="10" y="1"/>
                      <a:pt x="27" y="1"/>
                      <a:pt x="36" y="10"/>
                    </a:cubicBezTo>
                    <a:cubicBezTo>
                      <a:pt x="54" y="10"/>
                      <a:pt x="63" y="18"/>
                      <a:pt x="72" y="27"/>
                    </a:cubicBezTo>
                    <a:lnTo>
                      <a:pt x="72" y="18"/>
                    </a:lnTo>
                    <a:cubicBezTo>
                      <a:pt x="63" y="10"/>
                      <a:pt x="54" y="1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5"/>
              <p:cNvSpPr/>
              <p:nvPr/>
            </p:nvSpPr>
            <p:spPr>
              <a:xfrm>
                <a:off x="5181875" y="1938000"/>
                <a:ext cx="700" cy="1150"/>
              </a:xfrm>
              <a:custGeom>
                <a:avLst/>
                <a:gdLst/>
                <a:ahLst/>
                <a:cxnLst/>
                <a:rect l="l" t="t" r="r" b="b"/>
                <a:pathLst>
                  <a:path w="28" h="46" extrusionOk="0">
                    <a:moveTo>
                      <a:pt x="0" y="1"/>
                    </a:moveTo>
                    <a:lnTo>
                      <a:pt x="0" y="1"/>
                    </a:lnTo>
                    <a:cubicBezTo>
                      <a:pt x="0" y="18"/>
                      <a:pt x="9" y="27"/>
                      <a:pt x="18" y="36"/>
                    </a:cubicBezTo>
                    <a:cubicBezTo>
                      <a:pt x="9" y="27"/>
                      <a:pt x="9" y="18"/>
                      <a:pt x="0" y="1"/>
                    </a:cubicBezTo>
                    <a:close/>
                    <a:moveTo>
                      <a:pt x="18" y="36"/>
                    </a:moveTo>
                    <a:lnTo>
                      <a:pt x="18" y="45"/>
                    </a:lnTo>
                    <a:lnTo>
                      <a:pt x="27" y="45"/>
                    </a:lnTo>
                    <a:lnTo>
                      <a:pt x="27"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5"/>
              <p:cNvSpPr/>
              <p:nvPr/>
            </p:nvSpPr>
            <p:spPr>
              <a:xfrm>
                <a:off x="5182325" y="1934450"/>
                <a:ext cx="675" cy="1575"/>
              </a:xfrm>
              <a:custGeom>
                <a:avLst/>
                <a:gdLst/>
                <a:ahLst/>
                <a:cxnLst/>
                <a:rect l="l" t="t" r="r" b="b"/>
                <a:pathLst>
                  <a:path w="27" h="63" extrusionOk="0">
                    <a:moveTo>
                      <a:pt x="18" y="1"/>
                    </a:moveTo>
                    <a:lnTo>
                      <a:pt x="27" y="9"/>
                    </a:lnTo>
                    <a:lnTo>
                      <a:pt x="27" y="1"/>
                    </a:lnTo>
                    <a:close/>
                    <a:moveTo>
                      <a:pt x="27" y="9"/>
                    </a:moveTo>
                    <a:cubicBezTo>
                      <a:pt x="9" y="18"/>
                      <a:pt x="9" y="45"/>
                      <a:pt x="0" y="63"/>
                    </a:cubicBezTo>
                    <a:cubicBezTo>
                      <a:pt x="9" y="45"/>
                      <a:pt x="18" y="18"/>
                      <a:pt x="27"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5"/>
              <p:cNvSpPr/>
              <p:nvPr/>
            </p:nvSpPr>
            <p:spPr>
              <a:xfrm>
                <a:off x="5182325" y="1936275"/>
                <a:ext cx="1350" cy="200"/>
              </a:xfrm>
              <a:custGeom>
                <a:avLst/>
                <a:gdLst/>
                <a:ahLst/>
                <a:cxnLst/>
                <a:rect l="l" t="t" r="r" b="b"/>
                <a:pathLst>
                  <a:path w="54" h="8" extrusionOk="0">
                    <a:moveTo>
                      <a:pt x="27" y="1"/>
                    </a:moveTo>
                    <a:cubicBezTo>
                      <a:pt x="18" y="1"/>
                      <a:pt x="9" y="3"/>
                      <a:pt x="0" y="7"/>
                    </a:cubicBezTo>
                    <a:lnTo>
                      <a:pt x="53" y="7"/>
                    </a:lnTo>
                    <a:cubicBezTo>
                      <a:pt x="45" y="3"/>
                      <a:pt x="36"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5"/>
              <p:cNvSpPr/>
              <p:nvPr/>
            </p:nvSpPr>
            <p:spPr>
              <a:xfrm>
                <a:off x="5182550" y="1936800"/>
                <a:ext cx="7125" cy="775"/>
              </a:xfrm>
              <a:custGeom>
                <a:avLst/>
                <a:gdLst/>
                <a:ahLst/>
                <a:cxnLst/>
                <a:rect l="l" t="t" r="r" b="b"/>
                <a:pathLst>
                  <a:path w="285" h="31" extrusionOk="0">
                    <a:moveTo>
                      <a:pt x="3" y="0"/>
                    </a:moveTo>
                    <a:cubicBezTo>
                      <a:pt x="1" y="0"/>
                      <a:pt x="0" y="1"/>
                      <a:pt x="0" y="4"/>
                    </a:cubicBezTo>
                    <a:lnTo>
                      <a:pt x="18" y="4"/>
                    </a:lnTo>
                    <a:cubicBezTo>
                      <a:pt x="12" y="4"/>
                      <a:pt x="6" y="0"/>
                      <a:pt x="3" y="0"/>
                    </a:cubicBezTo>
                    <a:close/>
                    <a:moveTo>
                      <a:pt x="53" y="13"/>
                    </a:moveTo>
                    <a:cubicBezTo>
                      <a:pt x="89" y="22"/>
                      <a:pt x="116" y="31"/>
                      <a:pt x="151" y="31"/>
                    </a:cubicBezTo>
                    <a:lnTo>
                      <a:pt x="284" y="31"/>
                    </a:lnTo>
                    <a:lnTo>
                      <a:pt x="284" y="22"/>
                    </a:lnTo>
                    <a:lnTo>
                      <a:pt x="151" y="22"/>
                    </a:lnTo>
                    <a:cubicBezTo>
                      <a:pt x="116" y="22"/>
                      <a:pt x="89" y="13"/>
                      <a:pt x="5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5"/>
              <p:cNvSpPr/>
              <p:nvPr/>
            </p:nvSpPr>
            <p:spPr>
              <a:xfrm>
                <a:off x="5181425" y="1938450"/>
                <a:ext cx="1800" cy="4900"/>
              </a:xfrm>
              <a:custGeom>
                <a:avLst/>
                <a:gdLst/>
                <a:ahLst/>
                <a:cxnLst/>
                <a:rect l="l" t="t" r="r" b="b"/>
                <a:pathLst>
                  <a:path w="72" h="196" extrusionOk="0">
                    <a:moveTo>
                      <a:pt x="1" y="1"/>
                    </a:moveTo>
                    <a:cubicBezTo>
                      <a:pt x="1" y="36"/>
                      <a:pt x="10" y="63"/>
                      <a:pt x="18" y="89"/>
                    </a:cubicBezTo>
                    <a:cubicBezTo>
                      <a:pt x="10" y="63"/>
                      <a:pt x="1" y="27"/>
                      <a:pt x="1" y="1"/>
                    </a:cubicBezTo>
                    <a:close/>
                    <a:moveTo>
                      <a:pt x="18" y="89"/>
                    </a:moveTo>
                    <a:cubicBezTo>
                      <a:pt x="18" y="99"/>
                      <a:pt x="21" y="106"/>
                      <a:pt x="25" y="113"/>
                    </a:cubicBezTo>
                    <a:lnTo>
                      <a:pt x="25" y="113"/>
                    </a:lnTo>
                    <a:cubicBezTo>
                      <a:pt x="22" y="105"/>
                      <a:pt x="18" y="95"/>
                      <a:pt x="18" y="89"/>
                    </a:cubicBezTo>
                    <a:close/>
                    <a:moveTo>
                      <a:pt x="25" y="113"/>
                    </a:moveTo>
                    <a:cubicBezTo>
                      <a:pt x="26" y="118"/>
                      <a:pt x="27" y="122"/>
                      <a:pt x="27" y="125"/>
                    </a:cubicBezTo>
                    <a:lnTo>
                      <a:pt x="45" y="160"/>
                    </a:lnTo>
                    <a:cubicBezTo>
                      <a:pt x="45" y="178"/>
                      <a:pt x="63" y="187"/>
                      <a:pt x="63" y="187"/>
                    </a:cubicBezTo>
                    <a:cubicBezTo>
                      <a:pt x="63" y="187"/>
                      <a:pt x="72" y="196"/>
                      <a:pt x="72" y="196"/>
                    </a:cubicBezTo>
                    <a:lnTo>
                      <a:pt x="54" y="169"/>
                    </a:lnTo>
                    <a:cubicBezTo>
                      <a:pt x="45" y="160"/>
                      <a:pt x="36" y="143"/>
                      <a:pt x="36" y="134"/>
                    </a:cubicBezTo>
                    <a:cubicBezTo>
                      <a:pt x="32" y="126"/>
                      <a:pt x="28" y="119"/>
                      <a:pt x="25" y="1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5"/>
            <p:cNvGrpSpPr/>
            <p:nvPr/>
          </p:nvGrpSpPr>
          <p:grpSpPr>
            <a:xfrm>
              <a:off x="8653485" y="1938759"/>
              <a:ext cx="121250" cy="128096"/>
              <a:chOff x="5232050" y="1464350"/>
              <a:chExt cx="30525" cy="32250"/>
            </a:xfrm>
          </p:grpSpPr>
          <p:sp>
            <p:nvSpPr>
              <p:cNvPr id="10309" name="Google Shape;10309;p15"/>
              <p:cNvSpPr/>
              <p:nvPr/>
            </p:nvSpPr>
            <p:spPr>
              <a:xfrm>
                <a:off x="5232050" y="1464350"/>
                <a:ext cx="30525" cy="32250"/>
              </a:xfrm>
              <a:custGeom>
                <a:avLst/>
                <a:gdLst/>
                <a:ahLst/>
                <a:cxnLst/>
                <a:rect l="l" t="t" r="r" b="b"/>
                <a:pathLst>
                  <a:path w="774" h="818" extrusionOk="0">
                    <a:moveTo>
                      <a:pt x="294" y="1"/>
                    </a:moveTo>
                    <a:cubicBezTo>
                      <a:pt x="285" y="10"/>
                      <a:pt x="276" y="10"/>
                      <a:pt x="276" y="10"/>
                    </a:cubicBezTo>
                    <a:cubicBezTo>
                      <a:pt x="267" y="10"/>
                      <a:pt x="258" y="19"/>
                      <a:pt x="249" y="19"/>
                    </a:cubicBezTo>
                    <a:cubicBezTo>
                      <a:pt x="223" y="36"/>
                      <a:pt x="214" y="63"/>
                      <a:pt x="214" y="99"/>
                    </a:cubicBezTo>
                    <a:lnTo>
                      <a:pt x="214" y="143"/>
                    </a:lnTo>
                    <a:cubicBezTo>
                      <a:pt x="214" y="187"/>
                      <a:pt x="223" y="223"/>
                      <a:pt x="249" y="250"/>
                    </a:cubicBezTo>
                    <a:lnTo>
                      <a:pt x="276" y="285"/>
                    </a:lnTo>
                    <a:cubicBezTo>
                      <a:pt x="289" y="298"/>
                      <a:pt x="302" y="306"/>
                      <a:pt x="315" y="306"/>
                    </a:cubicBezTo>
                    <a:cubicBezTo>
                      <a:pt x="320" y="306"/>
                      <a:pt x="325" y="305"/>
                      <a:pt x="329" y="303"/>
                    </a:cubicBezTo>
                    <a:cubicBezTo>
                      <a:pt x="338" y="303"/>
                      <a:pt x="356" y="312"/>
                      <a:pt x="356" y="321"/>
                    </a:cubicBezTo>
                    <a:lnTo>
                      <a:pt x="374" y="329"/>
                    </a:lnTo>
                    <a:cubicBezTo>
                      <a:pt x="374" y="338"/>
                      <a:pt x="374" y="347"/>
                      <a:pt x="374" y="356"/>
                    </a:cubicBezTo>
                    <a:lnTo>
                      <a:pt x="356" y="374"/>
                    </a:lnTo>
                    <a:cubicBezTo>
                      <a:pt x="356" y="374"/>
                      <a:pt x="352" y="378"/>
                      <a:pt x="347" y="378"/>
                    </a:cubicBezTo>
                    <a:cubicBezTo>
                      <a:pt x="344" y="378"/>
                      <a:pt x="341" y="377"/>
                      <a:pt x="338" y="374"/>
                    </a:cubicBezTo>
                    <a:lnTo>
                      <a:pt x="320" y="374"/>
                    </a:lnTo>
                    <a:cubicBezTo>
                      <a:pt x="312" y="365"/>
                      <a:pt x="303" y="356"/>
                      <a:pt x="303" y="347"/>
                    </a:cubicBezTo>
                    <a:cubicBezTo>
                      <a:pt x="303" y="321"/>
                      <a:pt x="285" y="312"/>
                      <a:pt x="267" y="303"/>
                    </a:cubicBezTo>
                    <a:lnTo>
                      <a:pt x="223" y="285"/>
                    </a:lnTo>
                    <a:cubicBezTo>
                      <a:pt x="205" y="276"/>
                      <a:pt x="185" y="272"/>
                      <a:pt x="165" y="272"/>
                    </a:cubicBezTo>
                    <a:cubicBezTo>
                      <a:pt x="145" y="272"/>
                      <a:pt x="125" y="276"/>
                      <a:pt x="107" y="285"/>
                    </a:cubicBezTo>
                    <a:lnTo>
                      <a:pt x="63" y="303"/>
                    </a:lnTo>
                    <a:cubicBezTo>
                      <a:pt x="36" y="312"/>
                      <a:pt x="10" y="329"/>
                      <a:pt x="1" y="365"/>
                    </a:cubicBezTo>
                    <a:lnTo>
                      <a:pt x="1" y="374"/>
                    </a:lnTo>
                    <a:cubicBezTo>
                      <a:pt x="1" y="374"/>
                      <a:pt x="1" y="383"/>
                      <a:pt x="1" y="392"/>
                    </a:cubicBezTo>
                    <a:cubicBezTo>
                      <a:pt x="1" y="401"/>
                      <a:pt x="1" y="409"/>
                      <a:pt x="1" y="418"/>
                    </a:cubicBezTo>
                    <a:lnTo>
                      <a:pt x="1" y="427"/>
                    </a:lnTo>
                    <a:cubicBezTo>
                      <a:pt x="10" y="454"/>
                      <a:pt x="27" y="480"/>
                      <a:pt x="54" y="498"/>
                    </a:cubicBezTo>
                    <a:lnTo>
                      <a:pt x="98" y="516"/>
                    </a:lnTo>
                    <a:cubicBezTo>
                      <a:pt x="119" y="526"/>
                      <a:pt x="140" y="531"/>
                      <a:pt x="161" y="531"/>
                    </a:cubicBezTo>
                    <a:cubicBezTo>
                      <a:pt x="176" y="531"/>
                      <a:pt x="190" y="529"/>
                      <a:pt x="205" y="525"/>
                    </a:cubicBezTo>
                    <a:lnTo>
                      <a:pt x="258" y="516"/>
                    </a:lnTo>
                    <a:cubicBezTo>
                      <a:pt x="276" y="507"/>
                      <a:pt x="294" y="498"/>
                      <a:pt x="294" y="480"/>
                    </a:cubicBezTo>
                    <a:cubicBezTo>
                      <a:pt x="303" y="463"/>
                      <a:pt x="312" y="463"/>
                      <a:pt x="320" y="454"/>
                    </a:cubicBezTo>
                    <a:lnTo>
                      <a:pt x="338" y="454"/>
                    </a:lnTo>
                    <a:cubicBezTo>
                      <a:pt x="347" y="454"/>
                      <a:pt x="356" y="454"/>
                      <a:pt x="356" y="463"/>
                    </a:cubicBezTo>
                    <a:cubicBezTo>
                      <a:pt x="365" y="472"/>
                      <a:pt x="365" y="472"/>
                      <a:pt x="356" y="480"/>
                    </a:cubicBezTo>
                    <a:lnTo>
                      <a:pt x="347" y="498"/>
                    </a:lnTo>
                    <a:cubicBezTo>
                      <a:pt x="341" y="505"/>
                      <a:pt x="334" y="511"/>
                      <a:pt x="328" y="511"/>
                    </a:cubicBezTo>
                    <a:cubicBezTo>
                      <a:pt x="326" y="511"/>
                      <a:pt x="323" y="510"/>
                      <a:pt x="320" y="507"/>
                    </a:cubicBezTo>
                    <a:cubicBezTo>
                      <a:pt x="294" y="507"/>
                      <a:pt x="276" y="516"/>
                      <a:pt x="267" y="534"/>
                    </a:cubicBezTo>
                    <a:lnTo>
                      <a:pt x="240" y="578"/>
                    </a:lnTo>
                    <a:cubicBezTo>
                      <a:pt x="214" y="605"/>
                      <a:pt x="205" y="640"/>
                      <a:pt x="205" y="676"/>
                    </a:cubicBezTo>
                    <a:lnTo>
                      <a:pt x="205" y="729"/>
                    </a:lnTo>
                    <a:cubicBezTo>
                      <a:pt x="205" y="756"/>
                      <a:pt x="223" y="782"/>
                      <a:pt x="249" y="800"/>
                    </a:cubicBezTo>
                    <a:lnTo>
                      <a:pt x="258" y="800"/>
                    </a:lnTo>
                    <a:cubicBezTo>
                      <a:pt x="267" y="809"/>
                      <a:pt x="276" y="809"/>
                      <a:pt x="285" y="809"/>
                    </a:cubicBezTo>
                    <a:cubicBezTo>
                      <a:pt x="285" y="818"/>
                      <a:pt x="294" y="818"/>
                      <a:pt x="303" y="818"/>
                    </a:cubicBezTo>
                    <a:cubicBezTo>
                      <a:pt x="329" y="818"/>
                      <a:pt x="365" y="809"/>
                      <a:pt x="383" y="782"/>
                    </a:cubicBezTo>
                    <a:lnTo>
                      <a:pt x="409" y="747"/>
                    </a:lnTo>
                    <a:cubicBezTo>
                      <a:pt x="436" y="720"/>
                      <a:pt x="454" y="685"/>
                      <a:pt x="454" y="649"/>
                    </a:cubicBezTo>
                    <a:lnTo>
                      <a:pt x="454" y="596"/>
                    </a:lnTo>
                    <a:cubicBezTo>
                      <a:pt x="454" y="578"/>
                      <a:pt x="445" y="560"/>
                      <a:pt x="427" y="552"/>
                    </a:cubicBezTo>
                    <a:cubicBezTo>
                      <a:pt x="418" y="543"/>
                      <a:pt x="409" y="534"/>
                      <a:pt x="409" y="516"/>
                    </a:cubicBezTo>
                    <a:lnTo>
                      <a:pt x="409" y="498"/>
                    </a:lnTo>
                    <a:cubicBezTo>
                      <a:pt x="409" y="489"/>
                      <a:pt x="409" y="489"/>
                      <a:pt x="418" y="480"/>
                    </a:cubicBezTo>
                    <a:lnTo>
                      <a:pt x="427" y="480"/>
                    </a:lnTo>
                    <a:cubicBezTo>
                      <a:pt x="431" y="476"/>
                      <a:pt x="436" y="474"/>
                      <a:pt x="440" y="474"/>
                    </a:cubicBezTo>
                    <a:cubicBezTo>
                      <a:pt x="445" y="474"/>
                      <a:pt x="449" y="476"/>
                      <a:pt x="454" y="480"/>
                    </a:cubicBezTo>
                    <a:lnTo>
                      <a:pt x="463" y="489"/>
                    </a:lnTo>
                    <a:cubicBezTo>
                      <a:pt x="463" y="498"/>
                      <a:pt x="463" y="507"/>
                      <a:pt x="463" y="525"/>
                    </a:cubicBezTo>
                    <a:cubicBezTo>
                      <a:pt x="454" y="543"/>
                      <a:pt x="454" y="560"/>
                      <a:pt x="463" y="578"/>
                    </a:cubicBezTo>
                    <a:lnTo>
                      <a:pt x="489" y="623"/>
                    </a:lnTo>
                    <a:cubicBezTo>
                      <a:pt x="507" y="649"/>
                      <a:pt x="542" y="667"/>
                      <a:pt x="578" y="685"/>
                    </a:cubicBezTo>
                    <a:lnTo>
                      <a:pt x="622" y="694"/>
                    </a:lnTo>
                    <a:cubicBezTo>
                      <a:pt x="630" y="696"/>
                      <a:pt x="637" y="697"/>
                      <a:pt x="645" y="697"/>
                    </a:cubicBezTo>
                    <a:cubicBezTo>
                      <a:pt x="667" y="697"/>
                      <a:pt x="692" y="689"/>
                      <a:pt x="711" y="676"/>
                    </a:cubicBezTo>
                    <a:cubicBezTo>
                      <a:pt x="720" y="667"/>
                      <a:pt x="729" y="667"/>
                      <a:pt x="729" y="658"/>
                    </a:cubicBezTo>
                    <a:cubicBezTo>
                      <a:pt x="738" y="649"/>
                      <a:pt x="738" y="649"/>
                      <a:pt x="747" y="640"/>
                    </a:cubicBezTo>
                    <a:lnTo>
                      <a:pt x="747" y="631"/>
                    </a:lnTo>
                    <a:cubicBezTo>
                      <a:pt x="756" y="605"/>
                      <a:pt x="756" y="569"/>
                      <a:pt x="747" y="543"/>
                    </a:cubicBezTo>
                    <a:lnTo>
                      <a:pt x="720" y="507"/>
                    </a:lnTo>
                    <a:cubicBezTo>
                      <a:pt x="702" y="472"/>
                      <a:pt x="676" y="445"/>
                      <a:pt x="640" y="436"/>
                    </a:cubicBezTo>
                    <a:lnTo>
                      <a:pt x="587" y="418"/>
                    </a:lnTo>
                    <a:cubicBezTo>
                      <a:pt x="580" y="415"/>
                      <a:pt x="572" y="412"/>
                      <a:pt x="565" y="412"/>
                    </a:cubicBezTo>
                    <a:cubicBezTo>
                      <a:pt x="554" y="412"/>
                      <a:pt x="544" y="417"/>
                      <a:pt x="534" y="427"/>
                    </a:cubicBezTo>
                    <a:lnTo>
                      <a:pt x="507" y="427"/>
                    </a:lnTo>
                    <a:lnTo>
                      <a:pt x="480" y="418"/>
                    </a:lnTo>
                    <a:cubicBezTo>
                      <a:pt x="480" y="418"/>
                      <a:pt x="471" y="409"/>
                      <a:pt x="471" y="401"/>
                    </a:cubicBezTo>
                    <a:lnTo>
                      <a:pt x="471" y="392"/>
                    </a:lnTo>
                    <a:cubicBezTo>
                      <a:pt x="471" y="383"/>
                      <a:pt x="480" y="374"/>
                      <a:pt x="489" y="374"/>
                    </a:cubicBezTo>
                    <a:lnTo>
                      <a:pt x="507" y="374"/>
                    </a:lnTo>
                    <a:cubicBezTo>
                      <a:pt x="510" y="371"/>
                      <a:pt x="512" y="370"/>
                      <a:pt x="515" y="370"/>
                    </a:cubicBezTo>
                    <a:cubicBezTo>
                      <a:pt x="521" y="370"/>
                      <a:pt x="527" y="377"/>
                      <a:pt x="534" y="383"/>
                    </a:cubicBezTo>
                    <a:cubicBezTo>
                      <a:pt x="546" y="389"/>
                      <a:pt x="559" y="395"/>
                      <a:pt x="571" y="395"/>
                    </a:cubicBezTo>
                    <a:cubicBezTo>
                      <a:pt x="576" y="395"/>
                      <a:pt x="582" y="394"/>
                      <a:pt x="587" y="392"/>
                    </a:cubicBezTo>
                    <a:lnTo>
                      <a:pt x="640" y="374"/>
                    </a:lnTo>
                    <a:cubicBezTo>
                      <a:pt x="676" y="365"/>
                      <a:pt x="702" y="338"/>
                      <a:pt x="720" y="312"/>
                    </a:cubicBezTo>
                    <a:lnTo>
                      <a:pt x="747" y="276"/>
                    </a:lnTo>
                    <a:cubicBezTo>
                      <a:pt x="764" y="250"/>
                      <a:pt x="773" y="214"/>
                      <a:pt x="756" y="187"/>
                    </a:cubicBezTo>
                    <a:lnTo>
                      <a:pt x="756" y="179"/>
                    </a:lnTo>
                    <a:cubicBezTo>
                      <a:pt x="756" y="170"/>
                      <a:pt x="756" y="161"/>
                      <a:pt x="747" y="161"/>
                    </a:cubicBezTo>
                    <a:cubicBezTo>
                      <a:pt x="747" y="152"/>
                      <a:pt x="738" y="143"/>
                      <a:pt x="738" y="143"/>
                    </a:cubicBezTo>
                    <a:cubicBezTo>
                      <a:pt x="718" y="123"/>
                      <a:pt x="693" y="113"/>
                      <a:pt x="670" y="113"/>
                    </a:cubicBezTo>
                    <a:cubicBezTo>
                      <a:pt x="663" y="113"/>
                      <a:pt x="656" y="114"/>
                      <a:pt x="649" y="116"/>
                    </a:cubicBezTo>
                    <a:lnTo>
                      <a:pt x="605" y="125"/>
                    </a:lnTo>
                    <a:cubicBezTo>
                      <a:pt x="569" y="134"/>
                      <a:pt x="534" y="152"/>
                      <a:pt x="507" y="179"/>
                    </a:cubicBezTo>
                    <a:lnTo>
                      <a:pt x="480" y="223"/>
                    </a:lnTo>
                    <a:cubicBezTo>
                      <a:pt x="463" y="241"/>
                      <a:pt x="463" y="258"/>
                      <a:pt x="471" y="276"/>
                    </a:cubicBezTo>
                    <a:cubicBezTo>
                      <a:pt x="480" y="285"/>
                      <a:pt x="480" y="294"/>
                      <a:pt x="471" y="312"/>
                    </a:cubicBezTo>
                    <a:lnTo>
                      <a:pt x="454" y="329"/>
                    </a:lnTo>
                    <a:lnTo>
                      <a:pt x="436" y="329"/>
                    </a:lnTo>
                    <a:cubicBezTo>
                      <a:pt x="427" y="329"/>
                      <a:pt x="427" y="321"/>
                      <a:pt x="427" y="312"/>
                    </a:cubicBezTo>
                    <a:lnTo>
                      <a:pt x="427" y="294"/>
                    </a:lnTo>
                    <a:cubicBezTo>
                      <a:pt x="427" y="285"/>
                      <a:pt x="427" y="267"/>
                      <a:pt x="445" y="267"/>
                    </a:cubicBezTo>
                    <a:cubicBezTo>
                      <a:pt x="454" y="258"/>
                      <a:pt x="463" y="232"/>
                      <a:pt x="463" y="214"/>
                    </a:cubicBezTo>
                    <a:lnTo>
                      <a:pt x="463" y="161"/>
                    </a:lnTo>
                    <a:cubicBezTo>
                      <a:pt x="463" y="125"/>
                      <a:pt x="445" y="90"/>
                      <a:pt x="418" y="63"/>
                    </a:cubicBezTo>
                    <a:lnTo>
                      <a:pt x="383" y="28"/>
                    </a:lnTo>
                    <a:cubicBezTo>
                      <a:pt x="365" y="10"/>
                      <a:pt x="329"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0" name="Google Shape;10310;p15"/>
              <p:cNvGrpSpPr/>
              <p:nvPr/>
            </p:nvGrpSpPr>
            <p:grpSpPr>
              <a:xfrm>
                <a:off x="5240050" y="1472787"/>
                <a:ext cx="20750" cy="17860"/>
                <a:chOff x="5240050" y="1472787"/>
                <a:chExt cx="20750" cy="17860"/>
              </a:xfrm>
            </p:grpSpPr>
            <p:sp>
              <p:nvSpPr>
                <p:cNvPr id="10311" name="Google Shape;10311;p15"/>
                <p:cNvSpPr/>
                <p:nvPr/>
              </p:nvSpPr>
              <p:spPr>
                <a:xfrm>
                  <a:off x="5246760" y="1479056"/>
                  <a:ext cx="3194" cy="3548"/>
                </a:xfrm>
                <a:custGeom>
                  <a:avLst/>
                  <a:gdLst/>
                  <a:ahLst/>
                  <a:cxnLst/>
                  <a:rect l="l" t="t" r="r" b="b"/>
                  <a:pathLst>
                    <a:path w="81" h="90" extrusionOk="0">
                      <a:moveTo>
                        <a:pt x="81" y="10"/>
                      </a:moveTo>
                      <a:cubicBezTo>
                        <a:pt x="81" y="10"/>
                        <a:pt x="81" y="19"/>
                        <a:pt x="81" y="28"/>
                      </a:cubicBezTo>
                      <a:lnTo>
                        <a:pt x="81" y="36"/>
                      </a:lnTo>
                      <a:cubicBezTo>
                        <a:pt x="81" y="45"/>
                        <a:pt x="81" y="45"/>
                        <a:pt x="81" y="54"/>
                      </a:cubicBezTo>
                      <a:cubicBezTo>
                        <a:pt x="81" y="63"/>
                        <a:pt x="81" y="63"/>
                        <a:pt x="72" y="63"/>
                      </a:cubicBezTo>
                      <a:cubicBezTo>
                        <a:pt x="63" y="63"/>
                        <a:pt x="54" y="72"/>
                        <a:pt x="45" y="72"/>
                      </a:cubicBezTo>
                      <a:lnTo>
                        <a:pt x="27" y="81"/>
                      </a:lnTo>
                      <a:lnTo>
                        <a:pt x="27" y="81"/>
                      </a:lnTo>
                      <a:cubicBezTo>
                        <a:pt x="27" y="90"/>
                        <a:pt x="18" y="81"/>
                        <a:pt x="18" y="81"/>
                      </a:cubicBezTo>
                      <a:cubicBezTo>
                        <a:pt x="18" y="72"/>
                        <a:pt x="18" y="72"/>
                        <a:pt x="18" y="72"/>
                      </a:cubicBezTo>
                      <a:lnTo>
                        <a:pt x="18" y="72"/>
                      </a:lnTo>
                      <a:cubicBezTo>
                        <a:pt x="10" y="63"/>
                        <a:pt x="10" y="63"/>
                        <a:pt x="10" y="54"/>
                      </a:cubicBezTo>
                      <a:cubicBezTo>
                        <a:pt x="1" y="54"/>
                        <a:pt x="1" y="45"/>
                        <a:pt x="10" y="45"/>
                      </a:cubicBezTo>
                      <a:cubicBezTo>
                        <a:pt x="10" y="36"/>
                        <a:pt x="18" y="36"/>
                        <a:pt x="18" y="28"/>
                      </a:cubicBezTo>
                      <a:lnTo>
                        <a:pt x="27" y="10"/>
                      </a:lnTo>
                      <a:cubicBezTo>
                        <a:pt x="27" y="10"/>
                        <a:pt x="27" y="1"/>
                        <a:pt x="27" y="1"/>
                      </a:cubicBezTo>
                      <a:lnTo>
                        <a:pt x="27" y="1"/>
                      </a:lnTo>
                      <a:cubicBezTo>
                        <a:pt x="36" y="1"/>
                        <a:pt x="36" y="1"/>
                        <a:pt x="45" y="1"/>
                      </a:cubicBezTo>
                      <a:lnTo>
                        <a:pt x="54" y="1"/>
                      </a:lnTo>
                      <a:cubicBezTo>
                        <a:pt x="54" y="1"/>
                        <a:pt x="63" y="1"/>
                        <a:pt x="72" y="1"/>
                      </a:cubicBezTo>
                      <a:cubicBezTo>
                        <a:pt x="72" y="1"/>
                        <a:pt x="72" y="10"/>
                        <a:pt x="72"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5"/>
                <p:cNvSpPr/>
                <p:nvPr/>
              </p:nvSpPr>
              <p:spPr>
                <a:xfrm>
                  <a:off x="5243250" y="1480199"/>
                  <a:ext cx="3904" cy="670"/>
                </a:xfrm>
                <a:custGeom>
                  <a:avLst/>
                  <a:gdLst/>
                  <a:ahLst/>
                  <a:cxnLst/>
                  <a:rect l="l" t="t" r="r" b="b"/>
                  <a:pathLst>
                    <a:path w="99" h="17" extrusionOk="0">
                      <a:moveTo>
                        <a:pt x="54" y="1"/>
                      </a:moveTo>
                      <a:cubicBezTo>
                        <a:pt x="39" y="1"/>
                        <a:pt x="23" y="3"/>
                        <a:pt x="10" y="7"/>
                      </a:cubicBezTo>
                      <a:lnTo>
                        <a:pt x="1" y="7"/>
                      </a:lnTo>
                      <a:cubicBezTo>
                        <a:pt x="36" y="7"/>
                        <a:pt x="63" y="7"/>
                        <a:pt x="99" y="16"/>
                      </a:cubicBezTo>
                      <a:cubicBezTo>
                        <a:pt x="99" y="16"/>
                        <a:pt x="99" y="7"/>
                        <a:pt x="99" y="7"/>
                      </a:cubicBezTo>
                      <a:cubicBezTo>
                        <a:pt x="85" y="3"/>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5"/>
                <p:cNvSpPr/>
                <p:nvPr/>
              </p:nvSpPr>
              <p:spPr>
                <a:xfrm>
                  <a:off x="5240050" y="1486600"/>
                  <a:ext cx="1575" cy="900"/>
                </a:xfrm>
                <a:custGeom>
                  <a:avLst/>
                  <a:gdLst/>
                  <a:ahLst/>
                  <a:cxnLst/>
                  <a:rect l="l" t="t" r="r" b="b"/>
                  <a:pathLst>
                    <a:path w="63" h="36" extrusionOk="0">
                      <a:moveTo>
                        <a:pt x="62" y="0"/>
                      </a:moveTo>
                      <a:cubicBezTo>
                        <a:pt x="46" y="0"/>
                        <a:pt x="33" y="4"/>
                        <a:pt x="24" y="10"/>
                      </a:cubicBezTo>
                      <a:lnTo>
                        <a:pt x="24" y="10"/>
                      </a:lnTo>
                      <a:cubicBezTo>
                        <a:pt x="34" y="5"/>
                        <a:pt x="44" y="0"/>
                        <a:pt x="62" y="0"/>
                      </a:cubicBezTo>
                      <a:close/>
                      <a:moveTo>
                        <a:pt x="24" y="10"/>
                      </a:moveTo>
                      <a:cubicBezTo>
                        <a:pt x="19" y="13"/>
                        <a:pt x="15" y="15"/>
                        <a:pt x="9" y="18"/>
                      </a:cubicBezTo>
                      <a:cubicBezTo>
                        <a:pt x="9" y="18"/>
                        <a:pt x="9" y="22"/>
                        <a:pt x="9" y="27"/>
                      </a:cubicBezTo>
                      <a:cubicBezTo>
                        <a:pt x="13" y="20"/>
                        <a:pt x="17" y="15"/>
                        <a:pt x="24" y="10"/>
                      </a:cubicBezTo>
                      <a:close/>
                      <a:moveTo>
                        <a:pt x="0" y="27"/>
                      </a:moveTo>
                      <a:lnTo>
                        <a:pt x="0" y="36"/>
                      </a:lnTo>
                      <a:lnTo>
                        <a:pt x="9" y="36"/>
                      </a:lnTo>
                      <a:cubicBezTo>
                        <a:pt x="9" y="33"/>
                        <a:pt x="9" y="30"/>
                        <a:pt x="9"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5"/>
                <p:cNvSpPr/>
                <p:nvPr/>
              </p:nvSpPr>
              <p:spPr>
                <a:xfrm>
                  <a:off x="5246405" y="1481539"/>
                  <a:ext cx="1104" cy="4218"/>
                </a:xfrm>
                <a:custGeom>
                  <a:avLst/>
                  <a:gdLst/>
                  <a:ahLst/>
                  <a:cxnLst/>
                  <a:rect l="l" t="t" r="r" b="b"/>
                  <a:pathLst>
                    <a:path w="28" h="107" extrusionOk="0">
                      <a:moveTo>
                        <a:pt x="27" y="0"/>
                      </a:moveTo>
                      <a:cubicBezTo>
                        <a:pt x="26" y="6"/>
                        <a:pt x="24" y="12"/>
                        <a:pt x="23" y="18"/>
                      </a:cubicBezTo>
                      <a:lnTo>
                        <a:pt x="23" y="18"/>
                      </a:lnTo>
                      <a:cubicBezTo>
                        <a:pt x="24" y="15"/>
                        <a:pt x="26" y="12"/>
                        <a:pt x="27" y="9"/>
                      </a:cubicBezTo>
                      <a:lnTo>
                        <a:pt x="27" y="0"/>
                      </a:lnTo>
                      <a:close/>
                      <a:moveTo>
                        <a:pt x="23" y="18"/>
                      </a:moveTo>
                      <a:cubicBezTo>
                        <a:pt x="8" y="49"/>
                        <a:pt x="1" y="74"/>
                        <a:pt x="1" y="107"/>
                      </a:cubicBezTo>
                      <a:cubicBezTo>
                        <a:pt x="8" y="77"/>
                        <a:pt x="16" y="48"/>
                        <a:pt x="23"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5"/>
                <p:cNvSpPr/>
                <p:nvPr/>
              </p:nvSpPr>
              <p:spPr>
                <a:xfrm>
                  <a:off x="5243960" y="1472787"/>
                  <a:ext cx="3904" cy="6663"/>
                </a:xfrm>
                <a:custGeom>
                  <a:avLst/>
                  <a:gdLst/>
                  <a:ahLst/>
                  <a:cxnLst/>
                  <a:rect l="l" t="t" r="r" b="b"/>
                  <a:pathLst>
                    <a:path w="99" h="169" extrusionOk="0">
                      <a:moveTo>
                        <a:pt x="1" y="0"/>
                      </a:moveTo>
                      <a:lnTo>
                        <a:pt x="10" y="18"/>
                      </a:lnTo>
                      <a:cubicBezTo>
                        <a:pt x="27" y="36"/>
                        <a:pt x="36" y="53"/>
                        <a:pt x="54" y="71"/>
                      </a:cubicBezTo>
                      <a:cubicBezTo>
                        <a:pt x="45" y="53"/>
                        <a:pt x="27" y="27"/>
                        <a:pt x="18" y="18"/>
                      </a:cubicBezTo>
                      <a:lnTo>
                        <a:pt x="1" y="0"/>
                      </a:lnTo>
                      <a:close/>
                      <a:moveTo>
                        <a:pt x="54" y="71"/>
                      </a:moveTo>
                      <a:lnTo>
                        <a:pt x="54" y="71"/>
                      </a:lnTo>
                      <a:cubicBezTo>
                        <a:pt x="63" y="89"/>
                        <a:pt x="72" y="115"/>
                        <a:pt x="81" y="133"/>
                      </a:cubicBezTo>
                      <a:cubicBezTo>
                        <a:pt x="81" y="142"/>
                        <a:pt x="89" y="151"/>
                        <a:pt x="89" y="160"/>
                      </a:cubicBezTo>
                      <a:lnTo>
                        <a:pt x="98" y="169"/>
                      </a:lnTo>
                      <a:lnTo>
                        <a:pt x="98" y="160"/>
                      </a:lnTo>
                      <a:lnTo>
                        <a:pt x="89" y="133"/>
                      </a:lnTo>
                      <a:cubicBezTo>
                        <a:pt x="81" y="115"/>
                        <a:pt x="72" y="89"/>
                        <a:pt x="54" y="7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5"/>
                <p:cNvSpPr/>
                <p:nvPr/>
              </p:nvSpPr>
              <p:spPr>
                <a:xfrm>
                  <a:off x="5248535" y="1474522"/>
                  <a:ext cx="710" cy="5283"/>
                </a:xfrm>
                <a:custGeom>
                  <a:avLst/>
                  <a:gdLst/>
                  <a:ahLst/>
                  <a:cxnLst/>
                  <a:rect l="l" t="t" r="r" b="b"/>
                  <a:pathLst>
                    <a:path w="18" h="134" extrusionOk="0">
                      <a:moveTo>
                        <a:pt x="18" y="0"/>
                      </a:moveTo>
                      <a:cubicBezTo>
                        <a:pt x="9" y="0"/>
                        <a:pt x="9" y="0"/>
                        <a:pt x="9" y="9"/>
                      </a:cubicBezTo>
                      <a:cubicBezTo>
                        <a:pt x="9" y="9"/>
                        <a:pt x="9" y="18"/>
                        <a:pt x="9" y="18"/>
                      </a:cubicBezTo>
                      <a:cubicBezTo>
                        <a:pt x="9" y="36"/>
                        <a:pt x="0" y="45"/>
                        <a:pt x="0" y="63"/>
                      </a:cubicBezTo>
                      <a:lnTo>
                        <a:pt x="0" y="107"/>
                      </a:lnTo>
                      <a:lnTo>
                        <a:pt x="0" y="134"/>
                      </a:lnTo>
                      <a:lnTo>
                        <a:pt x="9" y="134"/>
                      </a:lnTo>
                      <a:cubicBezTo>
                        <a:pt x="9" y="125"/>
                        <a:pt x="9" y="116"/>
                        <a:pt x="9" y="107"/>
                      </a:cubicBezTo>
                      <a:cubicBezTo>
                        <a:pt x="9" y="98"/>
                        <a:pt x="9" y="80"/>
                        <a:pt x="9" y="63"/>
                      </a:cubicBezTo>
                      <a:cubicBezTo>
                        <a:pt x="9" y="54"/>
                        <a:pt x="9" y="36"/>
                        <a:pt x="18" y="18"/>
                      </a:cubicBezTo>
                      <a:cubicBezTo>
                        <a:pt x="18" y="18"/>
                        <a:pt x="18" y="9"/>
                        <a:pt x="18" y="9"/>
                      </a:cubicBezTo>
                      <a:lnTo>
                        <a:pt x="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5"/>
                <p:cNvSpPr/>
                <p:nvPr/>
              </p:nvSpPr>
              <p:spPr>
                <a:xfrm>
                  <a:off x="5249206" y="1475902"/>
                  <a:ext cx="5324" cy="3548"/>
                </a:xfrm>
                <a:custGeom>
                  <a:avLst/>
                  <a:gdLst/>
                  <a:ahLst/>
                  <a:cxnLst/>
                  <a:rect l="l" t="t" r="r" b="b"/>
                  <a:pathLst>
                    <a:path w="135" h="90" extrusionOk="0">
                      <a:moveTo>
                        <a:pt x="125" y="1"/>
                      </a:moveTo>
                      <a:lnTo>
                        <a:pt x="107" y="10"/>
                      </a:lnTo>
                      <a:lnTo>
                        <a:pt x="63" y="36"/>
                      </a:lnTo>
                      <a:cubicBezTo>
                        <a:pt x="54" y="45"/>
                        <a:pt x="36" y="54"/>
                        <a:pt x="28" y="72"/>
                      </a:cubicBezTo>
                      <a:cubicBezTo>
                        <a:pt x="45" y="63"/>
                        <a:pt x="54" y="54"/>
                        <a:pt x="72" y="45"/>
                      </a:cubicBezTo>
                      <a:cubicBezTo>
                        <a:pt x="90" y="36"/>
                        <a:pt x="99" y="28"/>
                        <a:pt x="116" y="19"/>
                      </a:cubicBezTo>
                      <a:lnTo>
                        <a:pt x="134" y="10"/>
                      </a:lnTo>
                      <a:lnTo>
                        <a:pt x="134" y="1"/>
                      </a:lnTo>
                      <a:close/>
                      <a:moveTo>
                        <a:pt x="28" y="72"/>
                      </a:moveTo>
                      <a:lnTo>
                        <a:pt x="1" y="81"/>
                      </a:lnTo>
                      <a:cubicBezTo>
                        <a:pt x="1" y="90"/>
                        <a:pt x="1" y="90"/>
                        <a:pt x="1" y="90"/>
                      </a:cubicBezTo>
                      <a:lnTo>
                        <a:pt x="10" y="90"/>
                      </a:lnTo>
                      <a:lnTo>
                        <a:pt x="28" y="7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5"/>
                <p:cNvSpPr/>
                <p:nvPr/>
              </p:nvSpPr>
              <p:spPr>
                <a:xfrm>
                  <a:off x="5249206" y="1480830"/>
                  <a:ext cx="6349" cy="3548"/>
                </a:xfrm>
                <a:custGeom>
                  <a:avLst/>
                  <a:gdLst/>
                  <a:ahLst/>
                  <a:cxnLst/>
                  <a:rect l="l" t="t" r="r" b="b"/>
                  <a:pathLst>
                    <a:path w="161" h="90" extrusionOk="0">
                      <a:moveTo>
                        <a:pt x="1" y="0"/>
                      </a:moveTo>
                      <a:lnTo>
                        <a:pt x="1" y="9"/>
                      </a:lnTo>
                      <a:lnTo>
                        <a:pt x="10" y="18"/>
                      </a:lnTo>
                      <a:lnTo>
                        <a:pt x="28" y="36"/>
                      </a:lnTo>
                      <a:cubicBezTo>
                        <a:pt x="45" y="45"/>
                        <a:pt x="63" y="54"/>
                        <a:pt x="81" y="62"/>
                      </a:cubicBezTo>
                      <a:cubicBezTo>
                        <a:pt x="99" y="71"/>
                        <a:pt x="116" y="80"/>
                        <a:pt x="143" y="89"/>
                      </a:cubicBezTo>
                      <a:lnTo>
                        <a:pt x="161" y="89"/>
                      </a:lnTo>
                      <a:lnTo>
                        <a:pt x="161" y="80"/>
                      </a:lnTo>
                      <a:lnTo>
                        <a:pt x="143" y="80"/>
                      </a:lnTo>
                      <a:cubicBezTo>
                        <a:pt x="116" y="71"/>
                        <a:pt x="99" y="62"/>
                        <a:pt x="81" y="54"/>
                      </a:cubicBezTo>
                      <a:cubicBezTo>
                        <a:pt x="63" y="45"/>
                        <a:pt x="45" y="27"/>
                        <a:pt x="28" y="18"/>
                      </a:cubicBezTo>
                      <a:cubicBezTo>
                        <a:pt x="19" y="9"/>
                        <a:pt x="10"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5"/>
                <p:cNvSpPr/>
                <p:nvPr/>
              </p:nvSpPr>
              <p:spPr>
                <a:xfrm>
                  <a:off x="5248851" y="1480475"/>
                  <a:ext cx="3904" cy="1774"/>
                </a:xfrm>
                <a:custGeom>
                  <a:avLst/>
                  <a:gdLst/>
                  <a:ahLst/>
                  <a:cxnLst/>
                  <a:rect l="l" t="t" r="r" b="b"/>
                  <a:pathLst>
                    <a:path w="99" h="45" extrusionOk="0">
                      <a:moveTo>
                        <a:pt x="1" y="0"/>
                      </a:moveTo>
                      <a:lnTo>
                        <a:pt x="1" y="9"/>
                      </a:lnTo>
                      <a:cubicBezTo>
                        <a:pt x="28" y="27"/>
                        <a:pt x="63" y="36"/>
                        <a:pt x="99" y="45"/>
                      </a:cubicBezTo>
                      <a:cubicBezTo>
                        <a:pt x="72" y="36"/>
                        <a:pt x="37" y="18"/>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5"/>
                <p:cNvSpPr/>
                <p:nvPr/>
              </p:nvSpPr>
              <p:spPr>
                <a:xfrm>
                  <a:off x="5249915" y="1479765"/>
                  <a:ext cx="9150" cy="1025"/>
                </a:xfrm>
                <a:custGeom>
                  <a:avLst/>
                  <a:gdLst/>
                  <a:ahLst/>
                  <a:cxnLst/>
                  <a:rect l="l" t="t" r="r" b="b"/>
                  <a:pathLst>
                    <a:path w="232" h="26" extrusionOk="0">
                      <a:moveTo>
                        <a:pt x="232" y="1"/>
                      </a:moveTo>
                      <a:lnTo>
                        <a:pt x="205" y="10"/>
                      </a:lnTo>
                      <a:lnTo>
                        <a:pt x="223" y="10"/>
                      </a:lnTo>
                      <a:cubicBezTo>
                        <a:pt x="223" y="10"/>
                        <a:pt x="232" y="1"/>
                        <a:pt x="232" y="1"/>
                      </a:cubicBezTo>
                      <a:close/>
                      <a:moveTo>
                        <a:pt x="1" y="14"/>
                      </a:moveTo>
                      <a:cubicBezTo>
                        <a:pt x="1" y="14"/>
                        <a:pt x="1" y="15"/>
                        <a:pt x="1" y="18"/>
                      </a:cubicBezTo>
                      <a:lnTo>
                        <a:pt x="10" y="18"/>
                      </a:lnTo>
                      <a:cubicBezTo>
                        <a:pt x="4" y="18"/>
                        <a:pt x="2" y="14"/>
                        <a:pt x="1" y="14"/>
                      </a:cubicBezTo>
                      <a:close/>
                      <a:moveTo>
                        <a:pt x="205" y="10"/>
                      </a:moveTo>
                      <a:cubicBezTo>
                        <a:pt x="178" y="10"/>
                        <a:pt x="152" y="10"/>
                        <a:pt x="125" y="18"/>
                      </a:cubicBezTo>
                      <a:cubicBezTo>
                        <a:pt x="152" y="18"/>
                        <a:pt x="178" y="18"/>
                        <a:pt x="205" y="10"/>
                      </a:cubicBezTo>
                      <a:close/>
                      <a:moveTo>
                        <a:pt x="45" y="18"/>
                      </a:moveTo>
                      <a:cubicBezTo>
                        <a:pt x="58" y="23"/>
                        <a:pt x="72" y="25"/>
                        <a:pt x="85" y="25"/>
                      </a:cubicBezTo>
                      <a:cubicBezTo>
                        <a:pt x="98" y="25"/>
                        <a:pt x="112" y="23"/>
                        <a:pt x="125"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5"/>
                <p:cNvSpPr/>
                <p:nvPr/>
              </p:nvSpPr>
              <p:spPr>
                <a:xfrm>
                  <a:off x="5248180" y="1482565"/>
                  <a:ext cx="1065" cy="2839"/>
                </a:xfrm>
                <a:custGeom>
                  <a:avLst/>
                  <a:gdLst/>
                  <a:ahLst/>
                  <a:cxnLst/>
                  <a:rect l="l" t="t" r="r" b="b"/>
                  <a:pathLst>
                    <a:path w="27" h="72" extrusionOk="0">
                      <a:moveTo>
                        <a:pt x="0" y="1"/>
                      </a:moveTo>
                      <a:cubicBezTo>
                        <a:pt x="0" y="19"/>
                        <a:pt x="0" y="45"/>
                        <a:pt x="18" y="72"/>
                      </a:cubicBezTo>
                      <a:cubicBezTo>
                        <a:pt x="9" y="45"/>
                        <a:pt x="0" y="19"/>
                        <a:pt x="0" y="1"/>
                      </a:cubicBezTo>
                      <a:close/>
                      <a:moveTo>
                        <a:pt x="27" y="63"/>
                      </a:moveTo>
                      <a:cubicBezTo>
                        <a:pt x="27" y="63"/>
                        <a:pt x="18" y="72"/>
                        <a:pt x="18" y="72"/>
                      </a:cubicBezTo>
                      <a:lnTo>
                        <a:pt x="27" y="72"/>
                      </a:lnTo>
                      <a:lnTo>
                        <a:pt x="27" y="6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5"/>
                <p:cNvSpPr/>
                <p:nvPr/>
              </p:nvSpPr>
              <p:spPr>
                <a:xfrm>
                  <a:off x="5246405" y="1477676"/>
                  <a:ext cx="1459" cy="1774"/>
                </a:xfrm>
                <a:custGeom>
                  <a:avLst/>
                  <a:gdLst/>
                  <a:ahLst/>
                  <a:cxnLst/>
                  <a:rect l="l" t="t" r="r" b="b"/>
                  <a:pathLst>
                    <a:path w="37" h="45" extrusionOk="0">
                      <a:moveTo>
                        <a:pt x="1" y="0"/>
                      </a:moveTo>
                      <a:lnTo>
                        <a:pt x="1" y="9"/>
                      </a:lnTo>
                      <a:cubicBezTo>
                        <a:pt x="10" y="27"/>
                        <a:pt x="19" y="36"/>
                        <a:pt x="36" y="45"/>
                      </a:cubicBezTo>
                      <a:cubicBezTo>
                        <a:pt x="19" y="36"/>
                        <a:pt x="10" y="1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5"/>
                <p:cNvSpPr/>
                <p:nvPr/>
              </p:nvSpPr>
              <p:spPr>
                <a:xfrm>
                  <a:off x="5244315" y="1479056"/>
                  <a:ext cx="3194" cy="1104"/>
                </a:xfrm>
                <a:custGeom>
                  <a:avLst/>
                  <a:gdLst/>
                  <a:ahLst/>
                  <a:cxnLst/>
                  <a:rect l="l" t="t" r="r" b="b"/>
                  <a:pathLst>
                    <a:path w="81" h="28" extrusionOk="0">
                      <a:moveTo>
                        <a:pt x="1" y="1"/>
                      </a:moveTo>
                      <a:cubicBezTo>
                        <a:pt x="1" y="1"/>
                        <a:pt x="1" y="10"/>
                        <a:pt x="1" y="10"/>
                      </a:cubicBezTo>
                      <a:lnTo>
                        <a:pt x="36" y="10"/>
                      </a:lnTo>
                      <a:cubicBezTo>
                        <a:pt x="54" y="19"/>
                        <a:pt x="63" y="19"/>
                        <a:pt x="80" y="28"/>
                      </a:cubicBezTo>
                      <a:cubicBezTo>
                        <a:pt x="63" y="19"/>
                        <a:pt x="54" y="19"/>
                        <a:pt x="45" y="10"/>
                      </a:cubicBezTo>
                      <a:cubicBezTo>
                        <a:pt x="27" y="10"/>
                        <a:pt x="18" y="1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5"/>
                <p:cNvSpPr/>
                <p:nvPr/>
              </p:nvSpPr>
              <p:spPr>
                <a:xfrm>
                  <a:off x="5248535" y="1482565"/>
                  <a:ext cx="1065" cy="1814"/>
                </a:xfrm>
                <a:custGeom>
                  <a:avLst/>
                  <a:gdLst/>
                  <a:ahLst/>
                  <a:cxnLst/>
                  <a:rect l="l" t="t" r="r" b="b"/>
                  <a:pathLst>
                    <a:path w="27" h="46" extrusionOk="0">
                      <a:moveTo>
                        <a:pt x="0" y="1"/>
                      </a:moveTo>
                      <a:lnTo>
                        <a:pt x="0" y="1"/>
                      </a:lnTo>
                      <a:cubicBezTo>
                        <a:pt x="0" y="14"/>
                        <a:pt x="5" y="22"/>
                        <a:pt x="11" y="29"/>
                      </a:cubicBezTo>
                      <a:lnTo>
                        <a:pt x="11" y="29"/>
                      </a:lnTo>
                      <a:cubicBezTo>
                        <a:pt x="8" y="20"/>
                        <a:pt x="6" y="12"/>
                        <a:pt x="0" y="1"/>
                      </a:cubicBezTo>
                      <a:close/>
                      <a:moveTo>
                        <a:pt x="11" y="29"/>
                      </a:moveTo>
                      <a:cubicBezTo>
                        <a:pt x="13" y="34"/>
                        <a:pt x="15" y="39"/>
                        <a:pt x="18" y="45"/>
                      </a:cubicBezTo>
                      <a:lnTo>
                        <a:pt x="27" y="45"/>
                      </a:lnTo>
                      <a:lnTo>
                        <a:pt x="27" y="36"/>
                      </a:lnTo>
                      <a:lnTo>
                        <a:pt x="18" y="36"/>
                      </a:lnTo>
                      <a:cubicBezTo>
                        <a:pt x="16" y="34"/>
                        <a:pt x="13" y="32"/>
                        <a:pt x="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5"/>
                <p:cNvSpPr/>
                <p:nvPr/>
              </p:nvSpPr>
              <p:spPr>
                <a:xfrm>
                  <a:off x="5249915" y="1476611"/>
                  <a:ext cx="394" cy="394"/>
                </a:xfrm>
                <a:custGeom>
                  <a:avLst/>
                  <a:gdLst/>
                  <a:ahLst/>
                  <a:cxnLst/>
                  <a:rect l="l" t="t" r="r" b="b"/>
                  <a:pathLst>
                    <a:path w="10" h="10" extrusionOk="0">
                      <a:moveTo>
                        <a:pt x="1" y="1"/>
                      </a:moveTo>
                      <a:lnTo>
                        <a:pt x="10" y="10"/>
                      </a:lnTo>
                      <a:lnTo>
                        <a:pt x="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5"/>
                <p:cNvSpPr/>
                <p:nvPr/>
              </p:nvSpPr>
              <p:spPr>
                <a:xfrm>
                  <a:off x="5249206" y="1479765"/>
                  <a:ext cx="1814" cy="394"/>
                </a:xfrm>
                <a:custGeom>
                  <a:avLst/>
                  <a:gdLst/>
                  <a:ahLst/>
                  <a:cxnLst/>
                  <a:rect l="l" t="t" r="r" b="b"/>
                  <a:pathLst>
                    <a:path w="46" h="10" extrusionOk="0">
                      <a:moveTo>
                        <a:pt x="45" y="10"/>
                      </a:moveTo>
                      <a:lnTo>
                        <a:pt x="45" y="10"/>
                      </a:lnTo>
                      <a:lnTo>
                        <a:pt x="45" y="10"/>
                      </a:lnTo>
                      <a:lnTo>
                        <a:pt x="45" y="10"/>
                      </a:lnTo>
                      <a:lnTo>
                        <a:pt x="45" y="10"/>
                      </a:lnTo>
                      <a:lnTo>
                        <a:pt x="45" y="10"/>
                      </a:lnTo>
                      <a:lnTo>
                        <a:pt x="45" y="10"/>
                      </a:lnTo>
                      <a:cubicBezTo>
                        <a:pt x="28" y="1"/>
                        <a:pt x="10" y="1"/>
                        <a:pt x="1" y="10"/>
                      </a:cubicBezTo>
                      <a:lnTo>
                        <a:pt x="1" y="10"/>
                      </a:lnTo>
                      <a:cubicBezTo>
                        <a:pt x="10" y="1"/>
                        <a:pt x="28" y="1"/>
                        <a:pt x="45" y="10"/>
                      </a:cubicBezTo>
                      <a:lnTo>
                        <a:pt x="45" y="1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5"/>
                <p:cNvSpPr/>
                <p:nvPr/>
              </p:nvSpPr>
              <p:spPr>
                <a:xfrm>
                  <a:off x="5249560" y="1480317"/>
                  <a:ext cx="11240" cy="1577"/>
                </a:xfrm>
                <a:custGeom>
                  <a:avLst/>
                  <a:gdLst/>
                  <a:ahLst/>
                  <a:cxnLst/>
                  <a:rect l="l" t="t" r="r" b="b"/>
                  <a:pathLst>
                    <a:path w="285" h="40" extrusionOk="0">
                      <a:moveTo>
                        <a:pt x="7" y="0"/>
                      </a:moveTo>
                      <a:cubicBezTo>
                        <a:pt x="6" y="0"/>
                        <a:pt x="4" y="1"/>
                        <a:pt x="1" y="4"/>
                      </a:cubicBezTo>
                      <a:cubicBezTo>
                        <a:pt x="1" y="13"/>
                        <a:pt x="10" y="13"/>
                        <a:pt x="19" y="13"/>
                      </a:cubicBezTo>
                      <a:lnTo>
                        <a:pt x="27" y="13"/>
                      </a:lnTo>
                      <a:cubicBezTo>
                        <a:pt x="36" y="13"/>
                        <a:pt x="45" y="22"/>
                        <a:pt x="54" y="22"/>
                      </a:cubicBezTo>
                      <a:cubicBezTo>
                        <a:pt x="90" y="31"/>
                        <a:pt x="125" y="31"/>
                        <a:pt x="152" y="40"/>
                      </a:cubicBezTo>
                      <a:lnTo>
                        <a:pt x="285" y="40"/>
                      </a:lnTo>
                      <a:lnTo>
                        <a:pt x="285" y="31"/>
                      </a:lnTo>
                      <a:lnTo>
                        <a:pt x="152" y="31"/>
                      </a:lnTo>
                      <a:cubicBezTo>
                        <a:pt x="125" y="22"/>
                        <a:pt x="90" y="22"/>
                        <a:pt x="63" y="13"/>
                      </a:cubicBezTo>
                      <a:lnTo>
                        <a:pt x="27" y="4"/>
                      </a:lnTo>
                      <a:lnTo>
                        <a:pt x="19" y="4"/>
                      </a:lnTo>
                      <a:cubicBezTo>
                        <a:pt x="13" y="4"/>
                        <a:pt x="11"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5"/>
                <p:cNvSpPr/>
                <p:nvPr/>
              </p:nvSpPr>
              <p:spPr>
                <a:xfrm>
                  <a:off x="5247825" y="1483314"/>
                  <a:ext cx="2839" cy="7333"/>
                </a:xfrm>
                <a:custGeom>
                  <a:avLst/>
                  <a:gdLst/>
                  <a:ahLst/>
                  <a:cxnLst/>
                  <a:rect l="l" t="t" r="r" b="b"/>
                  <a:pathLst>
                    <a:path w="72" h="186" extrusionOk="0">
                      <a:moveTo>
                        <a:pt x="0" y="1"/>
                      </a:moveTo>
                      <a:cubicBezTo>
                        <a:pt x="1" y="27"/>
                        <a:pt x="9" y="53"/>
                        <a:pt x="9" y="79"/>
                      </a:cubicBezTo>
                      <a:cubicBezTo>
                        <a:pt x="18" y="97"/>
                        <a:pt x="27" y="115"/>
                        <a:pt x="27" y="124"/>
                      </a:cubicBezTo>
                      <a:cubicBezTo>
                        <a:pt x="31" y="132"/>
                        <a:pt x="35" y="139"/>
                        <a:pt x="40" y="144"/>
                      </a:cubicBezTo>
                      <a:lnTo>
                        <a:pt x="40" y="144"/>
                      </a:lnTo>
                      <a:cubicBezTo>
                        <a:pt x="37" y="140"/>
                        <a:pt x="36" y="136"/>
                        <a:pt x="36" y="133"/>
                      </a:cubicBezTo>
                      <a:cubicBezTo>
                        <a:pt x="36" y="115"/>
                        <a:pt x="18" y="97"/>
                        <a:pt x="18" y="88"/>
                      </a:cubicBezTo>
                      <a:cubicBezTo>
                        <a:pt x="9" y="53"/>
                        <a:pt x="1" y="27"/>
                        <a:pt x="0" y="1"/>
                      </a:cubicBezTo>
                      <a:close/>
                      <a:moveTo>
                        <a:pt x="40" y="144"/>
                      </a:moveTo>
                      <a:cubicBezTo>
                        <a:pt x="43" y="150"/>
                        <a:pt x="48" y="158"/>
                        <a:pt x="54" y="168"/>
                      </a:cubicBezTo>
                      <a:lnTo>
                        <a:pt x="58" y="173"/>
                      </a:lnTo>
                      <a:lnTo>
                        <a:pt x="58" y="173"/>
                      </a:lnTo>
                      <a:cubicBezTo>
                        <a:pt x="56" y="168"/>
                        <a:pt x="54" y="164"/>
                        <a:pt x="54" y="159"/>
                      </a:cubicBezTo>
                      <a:cubicBezTo>
                        <a:pt x="49" y="155"/>
                        <a:pt x="44" y="150"/>
                        <a:pt x="40" y="144"/>
                      </a:cubicBezTo>
                      <a:close/>
                      <a:moveTo>
                        <a:pt x="58" y="173"/>
                      </a:moveTo>
                      <a:cubicBezTo>
                        <a:pt x="60" y="177"/>
                        <a:pt x="63" y="182"/>
                        <a:pt x="63" y="186"/>
                      </a:cubicBezTo>
                      <a:lnTo>
                        <a:pt x="71" y="186"/>
                      </a:lnTo>
                      <a:lnTo>
                        <a:pt x="58" y="17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9" name="Google Shape;10329;p15"/>
            <p:cNvGrpSpPr/>
            <p:nvPr/>
          </p:nvGrpSpPr>
          <p:grpSpPr>
            <a:xfrm>
              <a:off x="8698765" y="4639792"/>
              <a:ext cx="75968" cy="79837"/>
              <a:chOff x="5318200" y="1510925"/>
              <a:chExt cx="19125" cy="20100"/>
            </a:xfrm>
          </p:grpSpPr>
          <p:sp>
            <p:nvSpPr>
              <p:cNvPr id="10330" name="Google Shape;10330;p15"/>
              <p:cNvSpPr/>
              <p:nvPr/>
            </p:nvSpPr>
            <p:spPr>
              <a:xfrm>
                <a:off x="5318200" y="1510925"/>
                <a:ext cx="19125" cy="20100"/>
              </a:xfrm>
              <a:custGeom>
                <a:avLst/>
                <a:gdLst/>
                <a:ahLst/>
                <a:cxnLst/>
                <a:rect l="l" t="t" r="r" b="b"/>
                <a:pathLst>
                  <a:path w="765" h="804" extrusionOk="0">
                    <a:moveTo>
                      <a:pt x="324" y="1"/>
                    </a:moveTo>
                    <a:cubicBezTo>
                      <a:pt x="317" y="1"/>
                      <a:pt x="309" y="2"/>
                      <a:pt x="303" y="4"/>
                    </a:cubicBezTo>
                    <a:lnTo>
                      <a:pt x="294" y="4"/>
                    </a:lnTo>
                    <a:cubicBezTo>
                      <a:pt x="285" y="4"/>
                      <a:pt x="276" y="4"/>
                      <a:pt x="267" y="13"/>
                    </a:cubicBezTo>
                    <a:cubicBezTo>
                      <a:pt x="267" y="13"/>
                      <a:pt x="258" y="13"/>
                      <a:pt x="249" y="22"/>
                    </a:cubicBezTo>
                    <a:lnTo>
                      <a:pt x="241" y="22"/>
                    </a:lnTo>
                    <a:cubicBezTo>
                      <a:pt x="214" y="40"/>
                      <a:pt x="205" y="66"/>
                      <a:pt x="205" y="93"/>
                    </a:cubicBezTo>
                    <a:lnTo>
                      <a:pt x="205" y="146"/>
                    </a:lnTo>
                    <a:cubicBezTo>
                      <a:pt x="205" y="182"/>
                      <a:pt x="214" y="217"/>
                      <a:pt x="241" y="244"/>
                    </a:cubicBezTo>
                    <a:lnTo>
                      <a:pt x="267" y="288"/>
                    </a:lnTo>
                    <a:cubicBezTo>
                      <a:pt x="285" y="306"/>
                      <a:pt x="303" y="306"/>
                      <a:pt x="320" y="306"/>
                    </a:cubicBezTo>
                    <a:cubicBezTo>
                      <a:pt x="329" y="306"/>
                      <a:pt x="347" y="306"/>
                      <a:pt x="347" y="315"/>
                    </a:cubicBezTo>
                    <a:lnTo>
                      <a:pt x="365" y="333"/>
                    </a:lnTo>
                    <a:cubicBezTo>
                      <a:pt x="365" y="342"/>
                      <a:pt x="365" y="342"/>
                      <a:pt x="365" y="351"/>
                    </a:cubicBezTo>
                    <a:lnTo>
                      <a:pt x="356" y="368"/>
                    </a:lnTo>
                    <a:cubicBezTo>
                      <a:pt x="352" y="373"/>
                      <a:pt x="347" y="375"/>
                      <a:pt x="343" y="375"/>
                    </a:cubicBezTo>
                    <a:cubicBezTo>
                      <a:pt x="338" y="375"/>
                      <a:pt x="334" y="373"/>
                      <a:pt x="329" y="368"/>
                    </a:cubicBezTo>
                    <a:lnTo>
                      <a:pt x="312" y="360"/>
                    </a:lnTo>
                    <a:cubicBezTo>
                      <a:pt x="303" y="360"/>
                      <a:pt x="294" y="351"/>
                      <a:pt x="294" y="333"/>
                    </a:cubicBezTo>
                    <a:cubicBezTo>
                      <a:pt x="294" y="315"/>
                      <a:pt x="276" y="306"/>
                      <a:pt x="258" y="297"/>
                    </a:cubicBezTo>
                    <a:lnTo>
                      <a:pt x="214" y="280"/>
                    </a:lnTo>
                    <a:cubicBezTo>
                      <a:pt x="196" y="271"/>
                      <a:pt x="178" y="266"/>
                      <a:pt x="160" y="266"/>
                    </a:cubicBezTo>
                    <a:cubicBezTo>
                      <a:pt x="141" y="266"/>
                      <a:pt x="121" y="271"/>
                      <a:pt x="98" y="280"/>
                    </a:cubicBezTo>
                    <a:lnTo>
                      <a:pt x="54" y="297"/>
                    </a:lnTo>
                    <a:cubicBezTo>
                      <a:pt x="27" y="306"/>
                      <a:pt x="10" y="324"/>
                      <a:pt x="1" y="360"/>
                    </a:cubicBezTo>
                    <a:cubicBezTo>
                      <a:pt x="1" y="368"/>
                      <a:pt x="1" y="377"/>
                      <a:pt x="1" y="386"/>
                    </a:cubicBezTo>
                    <a:cubicBezTo>
                      <a:pt x="1" y="395"/>
                      <a:pt x="1" y="404"/>
                      <a:pt x="1" y="413"/>
                    </a:cubicBezTo>
                    <a:lnTo>
                      <a:pt x="1" y="422"/>
                    </a:lnTo>
                    <a:cubicBezTo>
                      <a:pt x="1" y="448"/>
                      <a:pt x="19" y="475"/>
                      <a:pt x="45" y="484"/>
                    </a:cubicBezTo>
                    <a:lnTo>
                      <a:pt x="90" y="511"/>
                    </a:lnTo>
                    <a:cubicBezTo>
                      <a:pt x="110" y="521"/>
                      <a:pt x="134" y="525"/>
                      <a:pt x="158" y="525"/>
                    </a:cubicBezTo>
                    <a:cubicBezTo>
                      <a:pt x="174" y="525"/>
                      <a:pt x="190" y="523"/>
                      <a:pt x="205" y="519"/>
                    </a:cubicBezTo>
                    <a:lnTo>
                      <a:pt x="249" y="511"/>
                    </a:lnTo>
                    <a:cubicBezTo>
                      <a:pt x="276" y="502"/>
                      <a:pt x="285" y="493"/>
                      <a:pt x="294" y="475"/>
                    </a:cubicBezTo>
                    <a:cubicBezTo>
                      <a:pt x="294" y="457"/>
                      <a:pt x="303" y="448"/>
                      <a:pt x="320" y="448"/>
                    </a:cubicBezTo>
                    <a:lnTo>
                      <a:pt x="338" y="448"/>
                    </a:lnTo>
                    <a:cubicBezTo>
                      <a:pt x="347" y="448"/>
                      <a:pt x="347" y="448"/>
                      <a:pt x="356" y="457"/>
                    </a:cubicBezTo>
                    <a:cubicBezTo>
                      <a:pt x="356" y="457"/>
                      <a:pt x="356" y="466"/>
                      <a:pt x="356" y="475"/>
                    </a:cubicBezTo>
                    <a:lnTo>
                      <a:pt x="338" y="493"/>
                    </a:lnTo>
                    <a:cubicBezTo>
                      <a:pt x="338" y="502"/>
                      <a:pt x="320" y="502"/>
                      <a:pt x="312" y="502"/>
                    </a:cubicBezTo>
                    <a:cubicBezTo>
                      <a:pt x="294" y="502"/>
                      <a:pt x="276" y="511"/>
                      <a:pt x="258" y="528"/>
                    </a:cubicBezTo>
                    <a:lnTo>
                      <a:pt x="232" y="564"/>
                    </a:lnTo>
                    <a:cubicBezTo>
                      <a:pt x="214" y="599"/>
                      <a:pt x="196" y="635"/>
                      <a:pt x="205" y="670"/>
                    </a:cubicBezTo>
                    <a:lnTo>
                      <a:pt x="205" y="715"/>
                    </a:lnTo>
                    <a:cubicBezTo>
                      <a:pt x="205" y="750"/>
                      <a:pt x="223" y="777"/>
                      <a:pt x="249" y="795"/>
                    </a:cubicBezTo>
                    <a:lnTo>
                      <a:pt x="258" y="795"/>
                    </a:lnTo>
                    <a:cubicBezTo>
                      <a:pt x="258" y="795"/>
                      <a:pt x="267" y="804"/>
                      <a:pt x="276" y="804"/>
                    </a:cubicBezTo>
                    <a:lnTo>
                      <a:pt x="303" y="804"/>
                    </a:lnTo>
                    <a:cubicBezTo>
                      <a:pt x="338" y="804"/>
                      <a:pt x="365" y="795"/>
                      <a:pt x="383" y="768"/>
                    </a:cubicBezTo>
                    <a:lnTo>
                      <a:pt x="418" y="733"/>
                    </a:lnTo>
                    <a:cubicBezTo>
                      <a:pt x="445" y="706"/>
                      <a:pt x="454" y="670"/>
                      <a:pt x="454" y="635"/>
                    </a:cubicBezTo>
                    <a:lnTo>
                      <a:pt x="454" y="582"/>
                    </a:lnTo>
                    <a:cubicBezTo>
                      <a:pt x="454" y="564"/>
                      <a:pt x="445" y="546"/>
                      <a:pt x="427" y="537"/>
                    </a:cubicBezTo>
                    <a:cubicBezTo>
                      <a:pt x="418" y="528"/>
                      <a:pt x="409" y="519"/>
                      <a:pt x="418" y="502"/>
                    </a:cubicBezTo>
                    <a:lnTo>
                      <a:pt x="418" y="484"/>
                    </a:lnTo>
                    <a:cubicBezTo>
                      <a:pt x="418" y="475"/>
                      <a:pt x="418" y="475"/>
                      <a:pt x="418" y="466"/>
                    </a:cubicBezTo>
                    <a:lnTo>
                      <a:pt x="436" y="457"/>
                    </a:lnTo>
                    <a:lnTo>
                      <a:pt x="454" y="457"/>
                    </a:lnTo>
                    <a:lnTo>
                      <a:pt x="463" y="475"/>
                    </a:lnTo>
                    <a:cubicBezTo>
                      <a:pt x="471" y="484"/>
                      <a:pt x="471" y="493"/>
                      <a:pt x="463" y="511"/>
                    </a:cubicBezTo>
                    <a:cubicBezTo>
                      <a:pt x="454" y="519"/>
                      <a:pt x="454" y="546"/>
                      <a:pt x="463" y="564"/>
                    </a:cubicBezTo>
                    <a:lnTo>
                      <a:pt x="498" y="599"/>
                    </a:lnTo>
                    <a:cubicBezTo>
                      <a:pt x="516" y="635"/>
                      <a:pt x="543" y="653"/>
                      <a:pt x="578" y="662"/>
                    </a:cubicBezTo>
                    <a:lnTo>
                      <a:pt x="631" y="679"/>
                    </a:lnTo>
                    <a:cubicBezTo>
                      <a:pt x="638" y="682"/>
                      <a:pt x="646" y="683"/>
                      <a:pt x="654" y="683"/>
                    </a:cubicBezTo>
                    <a:cubicBezTo>
                      <a:pt x="676" y="683"/>
                      <a:pt x="698" y="675"/>
                      <a:pt x="711" y="662"/>
                    </a:cubicBezTo>
                    <a:cubicBezTo>
                      <a:pt x="720" y="653"/>
                      <a:pt x="720" y="653"/>
                      <a:pt x="729" y="644"/>
                    </a:cubicBezTo>
                    <a:cubicBezTo>
                      <a:pt x="738" y="635"/>
                      <a:pt x="738" y="635"/>
                      <a:pt x="747" y="626"/>
                    </a:cubicBezTo>
                    <a:lnTo>
                      <a:pt x="747" y="617"/>
                    </a:lnTo>
                    <a:cubicBezTo>
                      <a:pt x="756" y="590"/>
                      <a:pt x="756" y="555"/>
                      <a:pt x="747" y="528"/>
                    </a:cubicBezTo>
                    <a:lnTo>
                      <a:pt x="720" y="484"/>
                    </a:lnTo>
                    <a:cubicBezTo>
                      <a:pt x="702" y="457"/>
                      <a:pt x="667" y="431"/>
                      <a:pt x="640" y="413"/>
                    </a:cubicBezTo>
                    <a:lnTo>
                      <a:pt x="587" y="395"/>
                    </a:lnTo>
                    <a:cubicBezTo>
                      <a:pt x="569" y="395"/>
                      <a:pt x="551" y="395"/>
                      <a:pt x="534" y="404"/>
                    </a:cubicBezTo>
                    <a:cubicBezTo>
                      <a:pt x="529" y="408"/>
                      <a:pt x="525" y="411"/>
                      <a:pt x="519" y="411"/>
                    </a:cubicBezTo>
                    <a:cubicBezTo>
                      <a:pt x="514" y="411"/>
                      <a:pt x="507" y="408"/>
                      <a:pt x="498" y="404"/>
                    </a:cubicBezTo>
                    <a:lnTo>
                      <a:pt x="480" y="404"/>
                    </a:lnTo>
                    <a:cubicBezTo>
                      <a:pt x="480" y="395"/>
                      <a:pt x="471" y="395"/>
                      <a:pt x="471" y="386"/>
                    </a:cubicBezTo>
                    <a:lnTo>
                      <a:pt x="471" y="368"/>
                    </a:lnTo>
                    <a:cubicBezTo>
                      <a:pt x="471" y="368"/>
                      <a:pt x="480" y="360"/>
                      <a:pt x="480" y="360"/>
                    </a:cubicBezTo>
                    <a:lnTo>
                      <a:pt x="498" y="360"/>
                    </a:lnTo>
                    <a:cubicBezTo>
                      <a:pt x="504" y="357"/>
                      <a:pt x="509" y="356"/>
                      <a:pt x="513" y="356"/>
                    </a:cubicBezTo>
                    <a:cubicBezTo>
                      <a:pt x="522" y="356"/>
                      <a:pt x="528" y="360"/>
                      <a:pt x="534" y="360"/>
                    </a:cubicBezTo>
                    <a:cubicBezTo>
                      <a:pt x="547" y="373"/>
                      <a:pt x="560" y="381"/>
                      <a:pt x="573" y="381"/>
                    </a:cubicBezTo>
                    <a:cubicBezTo>
                      <a:pt x="577" y="381"/>
                      <a:pt x="582" y="380"/>
                      <a:pt x="587" y="377"/>
                    </a:cubicBezTo>
                    <a:lnTo>
                      <a:pt x="631" y="360"/>
                    </a:lnTo>
                    <a:cubicBezTo>
                      <a:pt x="667" y="351"/>
                      <a:pt x="702" y="324"/>
                      <a:pt x="720" y="297"/>
                    </a:cubicBezTo>
                    <a:lnTo>
                      <a:pt x="747" y="253"/>
                    </a:lnTo>
                    <a:cubicBezTo>
                      <a:pt x="765" y="235"/>
                      <a:pt x="765" y="200"/>
                      <a:pt x="756" y="173"/>
                    </a:cubicBezTo>
                    <a:lnTo>
                      <a:pt x="756" y="164"/>
                    </a:lnTo>
                    <a:cubicBezTo>
                      <a:pt x="747" y="146"/>
                      <a:pt x="738" y="138"/>
                      <a:pt x="729" y="120"/>
                    </a:cubicBezTo>
                    <a:cubicBezTo>
                      <a:pt x="716" y="107"/>
                      <a:pt x="694" y="99"/>
                      <a:pt x="672" y="99"/>
                    </a:cubicBezTo>
                    <a:cubicBezTo>
                      <a:pt x="664" y="99"/>
                      <a:pt x="656" y="100"/>
                      <a:pt x="649" y="102"/>
                    </a:cubicBezTo>
                    <a:lnTo>
                      <a:pt x="596" y="111"/>
                    </a:lnTo>
                    <a:cubicBezTo>
                      <a:pt x="560" y="120"/>
                      <a:pt x="534" y="138"/>
                      <a:pt x="507" y="164"/>
                    </a:cubicBezTo>
                    <a:lnTo>
                      <a:pt x="471" y="209"/>
                    </a:lnTo>
                    <a:cubicBezTo>
                      <a:pt x="463" y="226"/>
                      <a:pt x="463" y="244"/>
                      <a:pt x="471" y="262"/>
                    </a:cubicBezTo>
                    <a:cubicBezTo>
                      <a:pt x="471" y="271"/>
                      <a:pt x="471" y="280"/>
                      <a:pt x="471" y="297"/>
                    </a:cubicBezTo>
                    <a:lnTo>
                      <a:pt x="454" y="324"/>
                    </a:lnTo>
                    <a:cubicBezTo>
                      <a:pt x="448" y="324"/>
                      <a:pt x="446" y="328"/>
                      <a:pt x="443" y="328"/>
                    </a:cubicBezTo>
                    <a:cubicBezTo>
                      <a:pt x="441" y="328"/>
                      <a:pt x="439" y="327"/>
                      <a:pt x="436" y="324"/>
                    </a:cubicBezTo>
                    <a:cubicBezTo>
                      <a:pt x="427" y="324"/>
                      <a:pt x="427" y="324"/>
                      <a:pt x="427" y="315"/>
                    </a:cubicBezTo>
                    <a:lnTo>
                      <a:pt x="427" y="288"/>
                    </a:lnTo>
                    <a:cubicBezTo>
                      <a:pt x="427" y="280"/>
                      <a:pt x="427" y="271"/>
                      <a:pt x="436" y="262"/>
                    </a:cubicBezTo>
                    <a:cubicBezTo>
                      <a:pt x="454" y="253"/>
                      <a:pt x="463" y="235"/>
                      <a:pt x="463" y="209"/>
                    </a:cubicBezTo>
                    <a:lnTo>
                      <a:pt x="463" y="164"/>
                    </a:lnTo>
                    <a:cubicBezTo>
                      <a:pt x="454" y="129"/>
                      <a:pt x="445" y="93"/>
                      <a:pt x="418" y="66"/>
                    </a:cubicBezTo>
                    <a:lnTo>
                      <a:pt x="383" y="31"/>
                    </a:lnTo>
                    <a:cubicBezTo>
                      <a:pt x="369" y="11"/>
                      <a:pt x="346"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15"/>
              <p:cNvGrpSpPr/>
              <p:nvPr/>
            </p:nvGrpSpPr>
            <p:grpSpPr>
              <a:xfrm>
                <a:off x="5325300" y="1515900"/>
                <a:ext cx="10925" cy="11575"/>
                <a:chOff x="5325300" y="1515900"/>
                <a:chExt cx="10925" cy="11575"/>
              </a:xfrm>
            </p:grpSpPr>
            <p:sp>
              <p:nvSpPr>
                <p:cNvPr id="10332" name="Google Shape;10332;p15"/>
                <p:cNvSpPr/>
                <p:nvPr/>
              </p:nvSpPr>
              <p:spPr>
                <a:xfrm>
                  <a:off x="5327300" y="1519900"/>
                  <a:ext cx="2250" cy="2250"/>
                </a:xfrm>
                <a:custGeom>
                  <a:avLst/>
                  <a:gdLst/>
                  <a:ahLst/>
                  <a:cxnLst/>
                  <a:rect l="l" t="t" r="r" b="b"/>
                  <a:pathLst>
                    <a:path w="90" h="90" extrusionOk="0">
                      <a:moveTo>
                        <a:pt x="81" y="9"/>
                      </a:moveTo>
                      <a:cubicBezTo>
                        <a:pt x="81" y="9"/>
                        <a:pt x="81" y="18"/>
                        <a:pt x="81" y="27"/>
                      </a:cubicBezTo>
                      <a:lnTo>
                        <a:pt x="81" y="36"/>
                      </a:lnTo>
                      <a:cubicBezTo>
                        <a:pt x="81" y="45"/>
                        <a:pt x="81" y="54"/>
                        <a:pt x="81" y="54"/>
                      </a:cubicBezTo>
                      <a:cubicBezTo>
                        <a:pt x="90" y="63"/>
                        <a:pt x="81" y="63"/>
                        <a:pt x="72" y="63"/>
                      </a:cubicBezTo>
                      <a:cubicBezTo>
                        <a:pt x="63" y="63"/>
                        <a:pt x="54" y="72"/>
                        <a:pt x="45" y="72"/>
                      </a:cubicBezTo>
                      <a:lnTo>
                        <a:pt x="36" y="80"/>
                      </a:lnTo>
                      <a:lnTo>
                        <a:pt x="36" y="80"/>
                      </a:lnTo>
                      <a:cubicBezTo>
                        <a:pt x="36" y="89"/>
                        <a:pt x="28" y="89"/>
                        <a:pt x="19" y="80"/>
                      </a:cubicBezTo>
                      <a:cubicBezTo>
                        <a:pt x="19" y="80"/>
                        <a:pt x="19" y="80"/>
                        <a:pt x="19" y="72"/>
                      </a:cubicBezTo>
                      <a:lnTo>
                        <a:pt x="19" y="72"/>
                      </a:lnTo>
                      <a:cubicBezTo>
                        <a:pt x="19" y="72"/>
                        <a:pt x="10" y="63"/>
                        <a:pt x="10" y="63"/>
                      </a:cubicBezTo>
                      <a:cubicBezTo>
                        <a:pt x="1" y="54"/>
                        <a:pt x="1" y="54"/>
                        <a:pt x="10" y="45"/>
                      </a:cubicBezTo>
                      <a:cubicBezTo>
                        <a:pt x="19" y="45"/>
                        <a:pt x="19" y="36"/>
                        <a:pt x="28" y="27"/>
                      </a:cubicBezTo>
                      <a:lnTo>
                        <a:pt x="36" y="18"/>
                      </a:lnTo>
                      <a:cubicBezTo>
                        <a:pt x="36" y="9"/>
                        <a:pt x="36" y="9"/>
                        <a:pt x="36" y="9"/>
                      </a:cubicBezTo>
                      <a:cubicBezTo>
                        <a:pt x="36" y="9"/>
                        <a:pt x="36" y="1"/>
                        <a:pt x="36" y="1"/>
                      </a:cubicBezTo>
                      <a:cubicBezTo>
                        <a:pt x="36" y="1"/>
                        <a:pt x="45" y="1"/>
                        <a:pt x="45" y="1"/>
                      </a:cubicBezTo>
                      <a:lnTo>
                        <a:pt x="54" y="1"/>
                      </a:lnTo>
                      <a:cubicBezTo>
                        <a:pt x="63" y="1"/>
                        <a:pt x="72" y="1"/>
                        <a:pt x="81" y="1"/>
                      </a:cubicBezTo>
                      <a:cubicBezTo>
                        <a:pt x="81" y="1"/>
                        <a:pt x="90" y="1"/>
                        <a:pt x="8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5"/>
                <p:cNvSpPr/>
                <p:nvPr/>
              </p:nvSpPr>
              <p:spPr>
                <a:xfrm>
                  <a:off x="5325300" y="1520700"/>
                  <a:ext cx="2475" cy="325"/>
                </a:xfrm>
                <a:custGeom>
                  <a:avLst/>
                  <a:gdLst/>
                  <a:ahLst/>
                  <a:cxnLst/>
                  <a:rect l="l" t="t" r="r" b="b"/>
                  <a:pathLst>
                    <a:path w="99" h="13" extrusionOk="0">
                      <a:moveTo>
                        <a:pt x="30" y="0"/>
                      </a:moveTo>
                      <a:cubicBezTo>
                        <a:pt x="21" y="0"/>
                        <a:pt x="11" y="1"/>
                        <a:pt x="1" y="4"/>
                      </a:cubicBezTo>
                      <a:lnTo>
                        <a:pt x="10" y="4"/>
                      </a:lnTo>
                      <a:cubicBezTo>
                        <a:pt x="31" y="4"/>
                        <a:pt x="58" y="4"/>
                        <a:pt x="81" y="9"/>
                      </a:cubicBezTo>
                      <a:lnTo>
                        <a:pt x="81" y="9"/>
                      </a:lnTo>
                      <a:cubicBezTo>
                        <a:pt x="64" y="4"/>
                        <a:pt x="47" y="0"/>
                        <a:pt x="30" y="0"/>
                      </a:cubicBezTo>
                      <a:close/>
                      <a:moveTo>
                        <a:pt x="81" y="9"/>
                      </a:moveTo>
                      <a:cubicBezTo>
                        <a:pt x="87" y="10"/>
                        <a:pt x="93" y="11"/>
                        <a:pt x="99" y="13"/>
                      </a:cubicBezTo>
                      <a:cubicBezTo>
                        <a:pt x="93" y="11"/>
                        <a:pt x="87" y="10"/>
                        <a:pt x="8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5"/>
                <p:cNvSpPr/>
                <p:nvPr/>
              </p:nvSpPr>
              <p:spPr>
                <a:xfrm>
                  <a:off x="5326200" y="1521025"/>
                  <a:ext cx="1125" cy="675"/>
                </a:xfrm>
                <a:custGeom>
                  <a:avLst/>
                  <a:gdLst/>
                  <a:ahLst/>
                  <a:cxnLst/>
                  <a:rect l="l" t="t" r="r" b="b"/>
                  <a:pathLst>
                    <a:path w="45" h="27" extrusionOk="0">
                      <a:moveTo>
                        <a:pt x="44" y="0"/>
                      </a:moveTo>
                      <a:cubicBezTo>
                        <a:pt x="27" y="9"/>
                        <a:pt x="9" y="9"/>
                        <a:pt x="0" y="18"/>
                      </a:cubicBezTo>
                      <a:cubicBezTo>
                        <a:pt x="0" y="18"/>
                        <a:pt x="0" y="22"/>
                        <a:pt x="0" y="27"/>
                      </a:cubicBezTo>
                      <a:cubicBezTo>
                        <a:pt x="9" y="9"/>
                        <a:pt x="27" y="9"/>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5"/>
                <p:cNvSpPr/>
                <p:nvPr/>
              </p:nvSpPr>
              <p:spPr>
                <a:xfrm>
                  <a:off x="5327100" y="1521500"/>
                  <a:ext cx="675" cy="2650"/>
                </a:xfrm>
                <a:custGeom>
                  <a:avLst/>
                  <a:gdLst/>
                  <a:ahLst/>
                  <a:cxnLst/>
                  <a:rect l="l" t="t" r="r" b="b"/>
                  <a:pathLst>
                    <a:path w="27" h="106" extrusionOk="0">
                      <a:moveTo>
                        <a:pt x="26" y="0"/>
                      </a:moveTo>
                      <a:lnTo>
                        <a:pt x="26" y="0"/>
                      </a:lnTo>
                      <a:cubicBezTo>
                        <a:pt x="18" y="35"/>
                        <a:pt x="9" y="70"/>
                        <a:pt x="0" y="96"/>
                      </a:cubicBezTo>
                      <a:cubicBezTo>
                        <a:pt x="0" y="96"/>
                        <a:pt x="0" y="96"/>
                        <a:pt x="9" y="105"/>
                      </a:cubicBezTo>
                      <a:cubicBezTo>
                        <a:pt x="9" y="70"/>
                        <a:pt x="18" y="35"/>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5"/>
                <p:cNvSpPr/>
                <p:nvPr/>
              </p:nvSpPr>
              <p:spPr>
                <a:xfrm>
                  <a:off x="5325525" y="1515900"/>
                  <a:ext cx="2475" cy="4250"/>
                </a:xfrm>
                <a:custGeom>
                  <a:avLst/>
                  <a:gdLst/>
                  <a:ahLst/>
                  <a:cxnLst/>
                  <a:rect l="l" t="t" r="r" b="b"/>
                  <a:pathLst>
                    <a:path w="99" h="170" extrusionOk="0">
                      <a:moveTo>
                        <a:pt x="1" y="1"/>
                      </a:moveTo>
                      <a:lnTo>
                        <a:pt x="19" y="18"/>
                      </a:lnTo>
                      <a:lnTo>
                        <a:pt x="10" y="1"/>
                      </a:lnTo>
                      <a:close/>
                      <a:moveTo>
                        <a:pt x="19" y="18"/>
                      </a:moveTo>
                      <a:cubicBezTo>
                        <a:pt x="27" y="36"/>
                        <a:pt x="45" y="54"/>
                        <a:pt x="54" y="72"/>
                      </a:cubicBezTo>
                      <a:cubicBezTo>
                        <a:pt x="63" y="89"/>
                        <a:pt x="72" y="116"/>
                        <a:pt x="81" y="134"/>
                      </a:cubicBezTo>
                      <a:cubicBezTo>
                        <a:pt x="90" y="152"/>
                        <a:pt x="90" y="152"/>
                        <a:pt x="90" y="161"/>
                      </a:cubicBezTo>
                      <a:cubicBezTo>
                        <a:pt x="99" y="169"/>
                        <a:pt x="99" y="169"/>
                        <a:pt x="99" y="169"/>
                      </a:cubicBezTo>
                      <a:lnTo>
                        <a:pt x="99" y="161"/>
                      </a:lnTo>
                      <a:cubicBezTo>
                        <a:pt x="99" y="152"/>
                        <a:pt x="90" y="143"/>
                        <a:pt x="90" y="134"/>
                      </a:cubicBezTo>
                      <a:cubicBezTo>
                        <a:pt x="81" y="107"/>
                        <a:pt x="72" y="89"/>
                        <a:pt x="63" y="72"/>
                      </a:cubicBezTo>
                      <a:cubicBezTo>
                        <a:pt x="45" y="54"/>
                        <a:pt x="36" y="36"/>
                        <a:pt x="19"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5"/>
                <p:cNvSpPr/>
                <p:nvPr/>
              </p:nvSpPr>
              <p:spPr>
                <a:xfrm>
                  <a:off x="5328650" y="1517025"/>
                  <a:ext cx="250" cy="3350"/>
                </a:xfrm>
                <a:custGeom>
                  <a:avLst/>
                  <a:gdLst/>
                  <a:ahLst/>
                  <a:cxnLst/>
                  <a:rect l="l" t="t" r="r" b="b"/>
                  <a:pathLst>
                    <a:path w="10" h="134" extrusionOk="0">
                      <a:moveTo>
                        <a:pt x="9" y="0"/>
                      </a:moveTo>
                      <a:lnTo>
                        <a:pt x="9" y="0"/>
                      </a:lnTo>
                      <a:lnTo>
                        <a:pt x="9" y="0"/>
                      </a:lnTo>
                      <a:lnTo>
                        <a:pt x="9" y="0"/>
                      </a:lnTo>
                      <a:lnTo>
                        <a:pt x="9" y="0"/>
                      </a:lnTo>
                      <a:lnTo>
                        <a:pt x="9" y="0"/>
                      </a:lnTo>
                      <a:lnTo>
                        <a:pt x="9" y="0"/>
                      </a:lnTo>
                      <a:cubicBezTo>
                        <a:pt x="9" y="9"/>
                        <a:pt x="9" y="9"/>
                        <a:pt x="9" y="18"/>
                      </a:cubicBezTo>
                      <a:cubicBezTo>
                        <a:pt x="9" y="27"/>
                        <a:pt x="9" y="44"/>
                        <a:pt x="0" y="62"/>
                      </a:cubicBezTo>
                      <a:cubicBezTo>
                        <a:pt x="0" y="80"/>
                        <a:pt x="0" y="89"/>
                        <a:pt x="0" y="107"/>
                      </a:cubicBezTo>
                      <a:lnTo>
                        <a:pt x="0" y="124"/>
                      </a:lnTo>
                      <a:lnTo>
                        <a:pt x="0" y="133"/>
                      </a:lnTo>
                      <a:lnTo>
                        <a:pt x="0" y="124"/>
                      </a:lnTo>
                      <a:lnTo>
                        <a:pt x="0" y="107"/>
                      </a:lnTo>
                      <a:lnTo>
                        <a:pt x="0" y="62"/>
                      </a:lnTo>
                      <a:cubicBezTo>
                        <a:pt x="9" y="44"/>
                        <a:pt x="9" y="27"/>
                        <a:pt x="9" y="18"/>
                      </a:cubicBezTo>
                      <a:lnTo>
                        <a:pt x="9" y="0"/>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5"/>
                <p:cNvSpPr/>
                <p:nvPr/>
              </p:nvSpPr>
              <p:spPr>
                <a:xfrm>
                  <a:off x="5329075" y="1517900"/>
                  <a:ext cx="3375" cy="2250"/>
                </a:xfrm>
                <a:custGeom>
                  <a:avLst/>
                  <a:gdLst/>
                  <a:ahLst/>
                  <a:cxnLst/>
                  <a:rect l="l" t="t" r="r" b="b"/>
                  <a:pathLst>
                    <a:path w="135" h="90" extrusionOk="0">
                      <a:moveTo>
                        <a:pt x="116" y="1"/>
                      </a:moveTo>
                      <a:lnTo>
                        <a:pt x="108" y="9"/>
                      </a:lnTo>
                      <a:cubicBezTo>
                        <a:pt x="90" y="18"/>
                        <a:pt x="72" y="27"/>
                        <a:pt x="63" y="36"/>
                      </a:cubicBezTo>
                      <a:cubicBezTo>
                        <a:pt x="45" y="45"/>
                        <a:pt x="28" y="63"/>
                        <a:pt x="19" y="72"/>
                      </a:cubicBezTo>
                      <a:cubicBezTo>
                        <a:pt x="36" y="63"/>
                        <a:pt x="54" y="54"/>
                        <a:pt x="63" y="45"/>
                      </a:cubicBezTo>
                      <a:lnTo>
                        <a:pt x="108" y="18"/>
                      </a:lnTo>
                      <a:lnTo>
                        <a:pt x="125" y="9"/>
                      </a:lnTo>
                      <a:lnTo>
                        <a:pt x="134" y="9"/>
                      </a:lnTo>
                      <a:lnTo>
                        <a:pt x="134" y="1"/>
                      </a:lnTo>
                      <a:close/>
                      <a:moveTo>
                        <a:pt x="19" y="72"/>
                      </a:moveTo>
                      <a:lnTo>
                        <a:pt x="1" y="81"/>
                      </a:lnTo>
                      <a:lnTo>
                        <a:pt x="1" y="89"/>
                      </a:lnTo>
                      <a:lnTo>
                        <a:pt x="19" y="7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5"/>
                <p:cNvSpPr/>
                <p:nvPr/>
              </p:nvSpPr>
              <p:spPr>
                <a:xfrm>
                  <a:off x="5328875" y="1521350"/>
                  <a:ext cx="4225" cy="2125"/>
                </a:xfrm>
                <a:custGeom>
                  <a:avLst/>
                  <a:gdLst/>
                  <a:ahLst/>
                  <a:cxnLst/>
                  <a:rect l="l" t="t" r="r" b="b"/>
                  <a:pathLst>
                    <a:path w="169" h="85" extrusionOk="0">
                      <a:moveTo>
                        <a:pt x="0" y="1"/>
                      </a:moveTo>
                      <a:cubicBezTo>
                        <a:pt x="0" y="1"/>
                        <a:pt x="0" y="2"/>
                        <a:pt x="0" y="5"/>
                      </a:cubicBezTo>
                      <a:lnTo>
                        <a:pt x="0" y="14"/>
                      </a:lnTo>
                      <a:lnTo>
                        <a:pt x="9" y="14"/>
                      </a:lnTo>
                      <a:lnTo>
                        <a:pt x="27" y="22"/>
                      </a:lnTo>
                      <a:cubicBezTo>
                        <a:pt x="44" y="40"/>
                        <a:pt x="62" y="49"/>
                        <a:pt x="80" y="58"/>
                      </a:cubicBezTo>
                      <a:cubicBezTo>
                        <a:pt x="107" y="67"/>
                        <a:pt x="124" y="76"/>
                        <a:pt x="142" y="85"/>
                      </a:cubicBezTo>
                      <a:lnTo>
                        <a:pt x="169" y="85"/>
                      </a:lnTo>
                      <a:lnTo>
                        <a:pt x="169" y="76"/>
                      </a:lnTo>
                      <a:lnTo>
                        <a:pt x="142" y="76"/>
                      </a:lnTo>
                      <a:cubicBezTo>
                        <a:pt x="124" y="67"/>
                        <a:pt x="107" y="58"/>
                        <a:pt x="80" y="49"/>
                      </a:cubicBezTo>
                      <a:cubicBezTo>
                        <a:pt x="62" y="40"/>
                        <a:pt x="44" y="22"/>
                        <a:pt x="27" y="14"/>
                      </a:cubicBezTo>
                      <a:lnTo>
                        <a:pt x="9" y="5"/>
                      </a:lnTo>
                      <a:cubicBezTo>
                        <a:pt x="3" y="5"/>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5"/>
                <p:cNvSpPr/>
                <p:nvPr/>
              </p:nvSpPr>
              <p:spPr>
                <a:xfrm>
                  <a:off x="5328650" y="1520800"/>
                  <a:ext cx="2675" cy="1125"/>
                </a:xfrm>
                <a:custGeom>
                  <a:avLst/>
                  <a:gdLst/>
                  <a:ahLst/>
                  <a:cxnLst/>
                  <a:rect l="l" t="t" r="r" b="b"/>
                  <a:pathLst>
                    <a:path w="107" h="45" extrusionOk="0">
                      <a:moveTo>
                        <a:pt x="0" y="0"/>
                      </a:moveTo>
                      <a:lnTo>
                        <a:pt x="0" y="9"/>
                      </a:lnTo>
                      <a:cubicBezTo>
                        <a:pt x="36" y="27"/>
                        <a:pt x="71" y="36"/>
                        <a:pt x="107" y="44"/>
                      </a:cubicBezTo>
                      <a:cubicBezTo>
                        <a:pt x="71" y="36"/>
                        <a:pt x="36"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5"/>
                <p:cNvSpPr/>
                <p:nvPr/>
              </p:nvSpPr>
              <p:spPr>
                <a:xfrm>
                  <a:off x="5329075" y="1520575"/>
                  <a:ext cx="6025" cy="450"/>
                </a:xfrm>
                <a:custGeom>
                  <a:avLst/>
                  <a:gdLst/>
                  <a:ahLst/>
                  <a:cxnLst/>
                  <a:rect l="l" t="t" r="r" b="b"/>
                  <a:pathLst>
                    <a:path w="241" h="18" extrusionOk="0">
                      <a:moveTo>
                        <a:pt x="1" y="0"/>
                      </a:moveTo>
                      <a:cubicBezTo>
                        <a:pt x="1" y="9"/>
                        <a:pt x="10" y="9"/>
                        <a:pt x="10" y="9"/>
                      </a:cubicBezTo>
                      <a:lnTo>
                        <a:pt x="19" y="9"/>
                      </a:lnTo>
                      <a:lnTo>
                        <a:pt x="45" y="18"/>
                      </a:lnTo>
                      <a:lnTo>
                        <a:pt x="125" y="18"/>
                      </a:lnTo>
                      <a:cubicBezTo>
                        <a:pt x="152" y="18"/>
                        <a:pt x="179" y="9"/>
                        <a:pt x="205" y="9"/>
                      </a:cubicBezTo>
                      <a:lnTo>
                        <a:pt x="241" y="9"/>
                      </a:lnTo>
                      <a:cubicBezTo>
                        <a:pt x="241" y="0"/>
                        <a:pt x="241" y="0"/>
                        <a:pt x="241" y="0"/>
                      </a:cubicBezTo>
                      <a:lnTo>
                        <a:pt x="125" y="0"/>
                      </a:lnTo>
                      <a:cubicBezTo>
                        <a:pt x="112" y="5"/>
                        <a:pt x="99" y="7"/>
                        <a:pt x="85" y="7"/>
                      </a:cubicBezTo>
                      <a:cubicBezTo>
                        <a:pt x="72" y="7"/>
                        <a:pt x="59" y="5"/>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5"/>
                <p:cNvSpPr/>
                <p:nvPr/>
              </p:nvSpPr>
              <p:spPr>
                <a:xfrm>
                  <a:off x="5328200" y="1522125"/>
                  <a:ext cx="700" cy="1800"/>
                </a:xfrm>
                <a:custGeom>
                  <a:avLst/>
                  <a:gdLst/>
                  <a:ahLst/>
                  <a:cxnLst/>
                  <a:rect l="l" t="t" r="r" b="b"/>
                  <a:pathLst>
                    <a:path w="28" h="72" extrusionOk="0">
                      <a:moveTo>
                        <a:pt x="0" y="0"/>
                      </a:moveTo>
                      <a:cubicBezTo>
                        <a:pt x="0" y="16"/>
                        <a:pt x="4" y="32"/>
                        <a:pt x="10" y="47"/>
                      </a:cubicBezTo>
                      <a:lnTo>
                        <a:pt x="10" y="47"/>
                      </a:lnTo>
                      <a:cubicBezTo>
                        <a:pt x="5" y="29"/>
                        <a:pt x="0" y="13"/>
                        <a:pt x="0" y="0"/>
                      </a:cubicBezTo>
                      <a:close/>
                      <a:moveTo>
                        <a:pt x="10" y="47"/>
                      </a:moveTo>
                      <a:cubicBezTo>
                        <a:pt x="13" y="55"/>
                        <a:pt x="15" y="63"/>
                        <a:pt x="18" y="71"/>
                      </a:cubicBezTo>
                      <a:cubicBezTo>
                        <a:pt x="18" y="71"/>
                        <a:pt x="21" y="69"/>
                        <a:pt x="23" y="67"/>
                      </a:cubicBezTo>
                      <a:lnTo>
                        <a:pt x="23" y="67"/>
                      </a:lnTo>
                      <a:cubicBezTo>
                        <a:pt x="24" y="68"/>
                        <a:pt x="26" y="70"/>
                        <a:pt x="27" y="71"/>
                      </a:cubicBezTo>
                      <a:lnTo>
                        <a:pt x="27" y="63"/>
                      </a:lnTo>
                      <a:cubicBezTo>
                        <a:pt x="27" y="63"/>
                        <a:pt x="25" y="65"/>
                        <a:pt x="23" y="67"/>
                      </a:cubicBezTo>
                      <a:lnTo>
                        <a:pt x="23" y="67"/>
                      </a:lnTo>
                      <a:cubicBezTo>
                        <a:pt x="18" y="61"/>
                        <a:pt x="13" y="54"/>
                        <a:pt x="10" y="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5"/>
                <p:cNvSpPr/>
                <p:nvPr/>
              </p:nvSpPr>
              <p:spPr>
                <a:xfrm>
                  <a:off x="5327100" y="1519025"/>
                  <a:ext cx="1350" cy="1125"/>
                </a:xfrm>
                <a:custGeom>
                  <a:avLst/>
                  <a:gdLst/>
                  <a:ahLst/>
                  <a:cxnLst/>
                  <a:rect l="l" t="t" r="r" b="b"/>
                  <a:pathLst>
                    <a:path w="54" h="45" extrusionOk="0">
                      <a:moveTo>
                        <a:pt x="0" y="9"/>
                      </a:moveTo>
                      <a:lnTo>
                        <a:pt x="0" y="18"/>
                      </a:lnTo>
                      <a:lnTo>
                        <a:pt x="4" y="9"/>
                      </a:lnTo>
                      <a:close/>
                      <a:moveTo>
                        <a:pt x="9" y="0"/>
                      </a:moveTo>
                      <a:lnTo>
                        <a:pt x="4" y="9"/>
                      </a:lnTo>
                      <a:lnTo>
                        <a:pt x="9" y="9"/>
                      </a:lnTo>
                      <a:cubicBezTo>
                        <a:pt x="18" y="27"/>
                        <a:pt x="36" y="36"/>
                        <a:pt x="53" y="44"/>
                      </a:cubicBezTo>
                      <a:cubicBezTo>
                        <a:pt x="36" y="36"/>
                        <a:pt x="18"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5"/>
                <p:cNvSpPr/>
                <p:nvPr/>
              </p:nvSpPr>
              <p:spPr>
                <a:xfrm>
                  <a:off x="5325750" y="1520125"/>
                  <a:ext cx="1150" cy="250"/>
                </a:xfrm>
                <a:custGeom>
                  <a:avLst/>
                  <a:gdLst/>
                  <a:ahLst/>
                  <a:cxnLst/>
                  <a:rect l="l" t="t" r="r" b="b"/>
                  <a:pathLst>
                    <a:path w="46" h="10" extrusionOk="0">
                      <a:moveTo>
                        <a:pt x="1" y="0"/>
                      </a:moveTo>
                      <a:cubicBezTo>
                        <a:pt x="4" y="0"/>
                        <a:pt x="7" y="0"/>
                        <a:pt x="10" y="0"/>
                      </a:cubicBezTo>
                      <a:lnTo>
                        <a:pt x="10" y="0"/>
                      </a:lnTo>
                      <a:lnTo>
                        <a:pt x="10" y="0"/>
                      </a:lnTo>
                      <a:close/>
                      <a:moveTo>
                        <a:pt x="10" y="0"/>
                      </a:moveTo>
                      <a:lnTo>
                        <a:pt x="45" y="9"/>
                      </a:lnTo>
                      <a:cubicBezTo>
                        <a:pt x="31" y="2"/>
                        <a:pt x="22" y="1"/>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5"/>
                <p:cNvSpPr/>
                <p:nvPr/>
              </p:nvSpPr>
              <p:spPr>
                <a:xfrm>
                  <a:off x="5328650" y="1522150"/>
                  <a:ext cx="675" cy="1100"/>
                </a:xfrm>
                <a:custGeom>
                  <a:avLst/>
                  <a:gdLst/>
                  <a:ahLst/>
                  <a:cxnLst/>
                  <a:rect l="l" t="t" r="r" b="b"/>
                  <a:pathLst>
                    <a:path w="27" h="44" extrusionOk="0">
                      <a:moveTo>
                        <a:pt x="0" y="0"/>
                      </a:moveTo>
                      <a:cubicBezTo>
                        <a:pt x="0" y="17"/>
                        <a:pt x="9" y="26"/>
                        <a:pt x="9" y="35"/>
                      </a:cubicBezTo>
                      <a:lnTo>
                        <a:pt x="13" y="35"/>
                      </a:lnTo>
                      <a:cubicBezTo>
                        <a:pt x="6" y="23"/>
                        <a:pt x="0" y="14"/>
                        <a:pt x="0" y="0"/>
                      </a:cubicBezTo>
                      <a:close/>
                      <a:moveTo>
                        <a:pt x="13" y="35"/>
                      </a:moveTo>
                      <a:lnTo>
                        <a:pt x="13" y="35"/>
                      </a:lnTo>
                      <a:cubicBezTo>
                        <a:pt x="15" y="38"/>
                        <a:pt x="16" y="41"/>
                        <a:pt x="18" y="44"/>
                      </a:cubicBezTo>
                      <a:lnTo>
                        <a:pt x="27" y="44"/>
                      </a:lnTo>
                      <a:lnTo>
                        <a:pt x="27" y="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5"/>
                <p:cNvSpPr/>
                <p:nvPr/>
              </p:nvSpPr>
              <p:spPr>
                <a:xfrm>
                  <a:off x="5329075" y="1518350"/>
                  <a:ext cx="700" cy="1575"/>
                </a:xfrm>
                <a:custGeom>
                  <a:avLst/>
                  <a:gdLst/>
                  <a:ahLst/>
                  <a:cxnLst/>
                  <a:rect l="l" t="t" r="r" b="b"/>
                  <a:pathLst>
                    <a:path w="28" h="63" extrusionOk="0">
                      <a:moveTo>
                        <a:pt x="19" y="0"/>
                      </a:moveTo>
                      <a:lnTo>
                        <a:pt x="19" y="9"/>
                      </a:lnTo>
                      <a:cubicBezTo>
                        <a:pt x="10" y="27"/>
                        <a:pt x="1" y="45"/>
                        <a:pt x="1" y="63"/>
                      </a:cubicBezTo>
                      <a:cubicBezTo>
                        <a:pt x="1" y="45"/>
                        <a:pt x="10" y="27"/>
                        <a:pt x="28"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5"/>
                <p:cNvSpPr/>
                <p:nvPr/>
              </p:nvSpPr>
              <p:spPr>
                <a:xfrm>
                  <a:off x="5328875" y="1520350"/>
                  <a:ext cx="1350" cy="250"/>
                </a:xfrm>
                <a:custGeom>
                  <a:avLst/>
                  <a:gdLst/>
                  <a:ahLst/>
                  <a:cxnLst/>
                  <a:rect l="l" t="t" r="r" b="b"/>
                  <a:pathLst>
                    <a:path w="54" h="10" extrusionOk="0">
                      <a:moveTo>
                        <a:pt x="53" y="0"/>
                      </a:moveTo>
                      <a:lnTo>
                        <a:pt x="53" y="0"/>
                      </a:lnTo>
                      <a:lnTo>
                        <a:pt x="53" y="9"/>
                      </a:lnTo>
                      <a:lnTo>
                        <a:pt x="53" y="9"/>
                      </a:lnTo>
                      <a:lnTo>
                        <a:pt x="44" y="9"/>
                      </a:lnTo>
                      <a:lnTo>
                        <a:pt x="44" y="9"/>
                      </a:lnTo>
                      <a:lnTo>
                        <a:pt x="44" y="9"/>
                      </a:lnTo>
                      <a:cubicBezTo>
                        <a:pt x="36" y="9"/>
                        <a:pt x="18" y="9"/>
                        <a:pt x="0" y="9"/>
                      </a:cubicBezTo>
                      <a:lnTo>
                        <a:pt x="0" y="9"/>
                      </a:lnTo>
                      <a:lnTo>
                        <a:pt x="0" y="9"/>
                      </a:lnTo>
                      <a:cubicBezTo>
                        <a:pt x="18" y="9"/>
                        <a:pt x="36" y="9"/>
                        <a:pt x="53" y="9"/>
                      </a:cubicBezTo>
                      <a:lnTo>
                        <a:pt x="53"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5"/>
                <p:cNvSpPr/>
                <p:nvPr/>
              </p:nvSpPr>
              <p:spPr>
                <a:xfrm>
                  <a:off x="5329075" y="1520700"/>
                  <a:ext cx="7150" cy="1000"/>
                </a:xfrm>
                <a:custGeom>
                  <a:avLst/>
                  <a:gdLst/>
                  <a:ahLst/>
                  <a:cxnLst/>
                  <a:rect l="l" t="t" r="r" b="b"/>
                  <a:pathLst>
                    <a:path w="286" h="40" extrusionOk="0">
                      <a:moveTo>
                        <a:pt x="4" y="0"/>
                      </a:moveTo>
                      <a:cubicBezTo>
                        <a:pt x="2" y="0"/>
                        <a:pt x="1" y="1"/>
                        <a:pt x="1" y="4"/>
                      </a:cubicBezTo>
                      <a:cubicBezTo>
                        <a:pt x="1" y="13"/>
                        <a:pt x="10" y="13"/>
                        <a:pt x="19" y="13"/>
                      </a:cubicBezTo>
                      <a:lnTo>
                        <a:pt x="28" y="13"/>
                      </a:lnTo>
                      <a:lnTo>
                        <a:pt x="54" y="22"/>
                      </a:lnTo>
                      <a:cubicBezTo>
                        <a:pt x="90" y="31"/>
                        <a:pt x="116" y="31"/>
                        <a:pt x="152" y="40"/>
                      </a:cubicBezTo>
                      <a:lnTo>
                        <a:pt x="285" y="40"/>
                      </a:lnTo>
                      <a:cubicBezTo>
                        <a:pt x="285" y="40"/>
                        <a:pt x="276" y="31"/>
                        <a:pt x="276" y="31"/>
                      </a:cubicBezTo>
                      <a:lnTo>
                        <a:pt x="152" y="31"/>
                      </a:lnTo>
                      <a:cubicBezTo>
                        <a:pt x="125" y="22"/>
                        <a:pt x="90" y="22"/>
                        <a:pt x="63" y="13"/>
                      </a:cubicBezTo>
                      <a:lnTo>
                        <a:pt x="28" y="4"/>
                      </a:lnTo>
                      <a:lnTo>
                        <a:pt x="19" y="4"/>
                      </a:lnTo>
                      <a:cubicBezTo>
                        <a:pt x="13" y="4"/>
                        <a:pt x="7"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5"/>
                <p:cNvSpPr/>
                <p:nvPr/>
              </p:nvSpPr>
              <p:spPr>
                <a:xfrm>
                  <a:off x="5328000" y="1522600"/>
                  <a:ext cx="2000" cy="4875"/>
                </a:xfrm>
                <a:custGeom>
                  <a:avLst/>
                  <a:gdLst/>
                  <a:ahLst/>
                  <a:cxnLst/>
                  <a:rect l="l" t="t" r="r" b="b"/>
                  <a:pathLst>
                    <a:path w="80" h="195" extrusionOk="0">
                      <a:moveTo>
                        <a:pt x="0" y="1"/>
                      </a:moveTo>
                      <a:lnTo>
                        <a:pt x="0" y="1"/>
                      </a:lnTo>
                      <a:cubicBezTo>
                        <a:pt x="8" y="27"/>
                        <a:pt x="9" y="53"/>
                        <a:pt x="17" y="88"/>
                      </a:cubicBezTo>
                      <a:cubicBezTo>
                        <a:pt x="26" y="97"/>
                        <a:pt x="26" y="115"/>
                        <a:pt x="35" y="132"/>
                      </a:cubicBezTo>
                      <a:cubicBezTo>
                        <a:pt x="39" y="136"/>
                        <a:pt x="42" y="139"/>
                        <a:pt x="45" y="143"/>
                      </a:cubicBezTo>
                      <a:lnTo>
                        <a:pt x="45" y="143"/>
                      </a:lnTo>
                      <a:lnTo>
                        <a:pt x="35" y="123"/>
                      </a:lnTo>
                      <a:cubicBezTo>
                        <a:pt x="26" y="115"/>
                        <a:pt x="26" y="97"/>
                        <a:pt x="17" y="79"/>
                      </a:cubicBezTo>
                      <a:cubicBezTo>
                        <a:pt x="9" y="53"/>
                        <a:pt x="8" y="27"/>
                        <a:pt x="0" y="1"/>
                      </a:cubicBezTo>
                      <a:close/>
                      <a:moveTo>
                        <a:pt x="45" y="143"/>
                      </a:moveTo>
                      <a:lnTo>
                        <a:pt x="51" y="156"/>
                      </a:lnTo>
                      <a:lnTo>
                        <a:pt x="51" y="156"/>
                      </a:lnTo>
                      <a:cubicBezTo>
                        <a:pt x="50" y="151"/>
                        <a:pt x="48" y="147"/>
                        <a:pt x="45" y="143"/>
                      </a:cubicBezTo>
                      <a:close/>
                      <a:moveTo>
                        <a:pt x="51" y="156"/>
                      </a:moveTo>
                      <a:cubicBezTo>
                        <a:pt x="52" y="159"/>
                        <a:pt x="53" y="163"/>
                        <a:pt x="53" y="168"/>
                      </a:cubicBezTo>
                      <a:lnTo>
                        <a:pt x="71" y="186"/>
                      </a:lnTo>
                      <a:cubicBezTo>
                        <a:pt x="62" y="177"/>
                        <a:pt x="62" y="177"/>
                        <a:pt x="53" y="159"/>
                      </a:cubicBezTo>
                      <a:lnTo>
                        <a:pt x="51" y="156"/>
                      </a:lnTo>
                      <a:close/>
                      <a:moveTo>
                        <a:pt x="71" y="186"/>
                      </a:moveTo>
                      <a:lnTo>
                        <a:pt x="71" y="195"/>
                      </a:lnTo>
                      <a:lnTo>
                        <a:pt x="79" y="195"/>
                      </a:lnTo>
                      <a:lnTo>
                        <a:pt x="79" y="18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50" name="Google Shape;10350;p15"/>
            <p:cNvGrpSpPr/>
            <p:nvPr/>
          </p:nvGrpSpPr>
          <p:grpSpPr>
            <a:xfrm>
              <a:off x="886218" y="3619086"/>
              <a:ext cx="193822" cy="197429"/>
              <a:chOff x="5276675" y="1859825"/>
              <a:chExt cx="83300" cy="84850"/>
            </a:xfrm>
          </p:grpSpPr>
          <p:sp>
            <p:nvSpPr>
              <p:cNvPr id="10351" name="Google Shape;10351;p15"/>
              <p:cNvSpPr/>
              <p:nvPr/>
            </p:nvSpPr>
            <p:spPr>
              <a:xfrm>
                <a:off x="5276675" y="1859825"/>
                <a:ext cx="83300" cy="84850"/>
              </a:xfrm>
              <a:custGeom>
                <a:avLst/>
                <a:gdLst/>
                <a:ahLst/>
                <a:cxnLst/>
                <a:rect l="l" t="t" r="r" b="b"/>
                <a:pathLst>
                  <a:path w="3332" h="3394" extrusionOk="0">
                    <a:moveTo>
                      <a:pt x="1442" y="0"/>
                    </a:moveTo>
                    <a:cubicBezTo>
                      <a:pt x="1432" y="0"/>
                      <a:pt x="1423" y="1"/>
                      <a:pt x="1413" y="1"/>
                    </a:cubicBezTo>
                    <a:lnTo>
                      <a:pt x="1386" y="1"/>
                    </a:lnTo>
                    <a:cubicBezTo>
                      <a:pt x="1351" y="1"/>
                      <a:pt x="1324" y="10"/>
                      <a:pt x="1289" y="19"/>
                    </a:cubicBezTo>
                    <a:cubicBezTo>
                      <a:pt x="1262" y="28"/>
                      <a:pt x="1227" y="37"/>
                      <a:pt x="1200" y="55"/>
                    </a:cubicBezTo>
                    <a:lnTo>
                      <a:pt x="1173" y="72"/>
                    </a:lnTo>
                    <a:cubicBezTo>
                      <a:pt x="1058" y="135"/>
                      <a:pt x="987" y="250"/>
                      <a:pt x="978" y="374"/>
                    </a:cubicBezTo>
                    <a:lnTo>
                      <a:pt x="951" y="570"/>
                    </a:lnTo>
                    <a:cubicBezTo>
                      <a:pt x="942" y="721"/>
                      <a:pt x="978" y="881"/>
                      <a:pt x="1067" y="1005"/>
                    </a:cubicBezTo>
                    <a:lnTo>
                      <a:pt x="1182" y="1183"/>
                    </a:lnTo>
                    <a:cubicBezTo>
                      <a:pt x="1222" y="1246"/>
                      <a:pt x="1291" y="1282"/>
                      <a:pt x="1362" y="1282"/>
                    </a:cubicBezTo>
                    <a:cubicBezTo>
                      <a:pt x="1370" y="1282"/>
                      <a:pt x="1378" y="1281"/>
                      <a:pt x="1386" y="1280"/>
                    </a:cubicBezTo>
                    <a:cubicBezTo>
                      <a:pt x="1431" y="1280"/>
                      <a:pt x="1484" y="1298"/>
                      <a:pt x="1511" y="1342"/>
                    </a:cubicBezTo>
                    <a:lnTo>
                      <a:pt x="1555" y="1405"/>
                    </a:lnTo>
                    <a:cubicBezTo>
                      <a:pt x="1573" y="1431"/>
                      <a:pt x="1573" y="1467"/>
                      <a:pt x="1555" y="1485"/>
                    </a:cubicBezTo>
                    <a:lnTo>
                      <a:pt x="1502" y="1556"/>
                    </a:lnTo>
                    <a:cubicBezTo>
                      <a:pt x="1490" y="1573"/>
                      <a:pt x="1472" y="1583"/>
                      <a:pt x="1450" y="1583"/>
                    </a:cubicBezTo>
                    <a:cubicBezTo>
                      <a:pt x="1438" y="1583"/>
                      <a:pt x="1426" y="1580"/>
                      <a:pt x="1413" y="1573"/>
                    </a:cubicBezTo>
                    <a:lnTo>
                      <a:pt x="1351" y="1538"/>
                    </a:lnTo>
                    <a:cubicBezTo>
                      <a:pt x="1306" y="1520"/>
                      <a:pt x="1280" y="1476"/>
                      <a:pt x="1271" y="1431"/>
                    </a:cubicBezTo>
                    <a:cubicBezTo>
                      <a:pt x="1271" y="1351"/>
                      <a:pt x="1218" y="1280"/>
                      <a:pt x="1147" y="1245"/>
                    </a:cubicBezTo>
                    <a:lnTo>
                      <a:pt x="960" y="1147"/>
                    </a:lnTo>
                    <a:cubicBezTo>
                      <a:pt x="867" y="1106"/>
                      <a:pt x="770" y="1085"/>
                      <a:pt x="671" y="1085"/>
                    </a:cubicBezTo>
                    <a:cubicBezTo>
                      <a:pt x="620" y="1085"/>
                      <a:pt x="568" y="1090"/>
                      <a:pt x="516" y="1103"/>
                    </a:cubicBezTo>
                    <a:lnTo>
                      <a:pt x="321" y="1147"/>
                    </a:lnTo>
                    <a:cubicBezTo>
                      <a:pt x="196" y="1174"/>
                      <a:pt x="90" y="1263"/>
                      <a:pt x="45" y="1387"/>
                    </a:cubicBezTo>
                    <a:lnTo>
                      <a:pt x="36" y="1414"/>
                    </a:lnTo>
                    <a:cubicBezTo>
                      <a:pt x="28" y="1449"/>
                      <a:pt x="19" y="1476"/>
                      <a:pt x="10" y="1511"/>
                    </a:cubicBezTo>
                    <a:cubicBezTo>
                      <a:pt x="10" y="1538"/>
                      <a:pt x="1" y="1573"/>
                      <a:pt x="1" y="1609"/>
                    </a:cubicBezTo>
                    <a:lnTo>
                      <a:pt x="1" y="1636"/>
                    </a:lnTo>
                    <a:cubicBezTo>
                      <a:pt x="10" y="1769"/>
                      <a:pt x="81" y="1884"/>
                      <a:pt x="196" y="1946"/>
                    </a:cubicBezTo>
                    <a:lnTo>
                      <a:pt x="365" y="2053"/>
                    </a:lnTo>
                    <a:cubicBezTo>
                      <a:pt x="475" y="2112"/>
                      <a:pt x="598" y="2146"/>
                      <a:pt x="723" y="2146"/>
                    </a:cubicBezTo>
                    <a:cubicBezTo>
                      <a:pt x="748" y="2146"/>
                      <a:pt x="774" y="2145"/>
                      <a:pt x="800" y="2142"/>
                    </a:cubicBezTo>
                    <a:lnTo>
                      <a:pt x="1013" y="2106"/>
                    </a:lnTo>
                    <a:cubicBezTo>
                      <a:pt x="1093" y="2097"/>
                      <a:pt x="1156" y="2044"/>
                      <a:pt x="1191" y="1973"/>
                    </a:cubicBezTo>
                    <a:cubicBezTo>
                      <a:pt x="1209" y="1920"/>
                      <a:pt x="1253" y="1893"/>
                      <a:pt x="1298" y="1884"/>
                    </a:cubicBezTo>
                    <a:lnTo>
                      <a:pt x="1378" y="1866"/>
                    </a:lnTo>
                    <a:cubicBezTo>
                      <a:pt x="1413" y="1866"/>
                      <a:pt x="1440" y="1875"/>
                      <a:pt x="1449" y="1902"/>
                    </a:cubicBezTo>
                    <a:lnTo>
                      <a:pt x="1457" y="1929"/>
                    </a:lnTo>
                    <a:cubicBezTo>
                      <a:pt x="1475" y="1946"/>
                      <a:pt x="1466" y="1982"/>
                      <a:pt x="1449" y="2000"/>
                    </a:cubicBezTo>
                    <a:lnTo>
                      <a:pt x="1395" y="2062"/>
                    </a:lnTo>
                    <a:cubicBezTo>
                      <a:pt x="1366" y="2091"/>
                      <a:pt x="1330" y="2109"/>
                      <a:pt x="1289" y="2109"/>
                    </a:cubicBezTo>
                    <a:cubicBezTo>
                      <a:pt x="1280" y="2109"/>
                      <a:pt x="1271" y="2108"/>
                      <a:pt x="1262" y="2106"/>
                    </a:cubicBezTo>
                    <a:cubicBezTo>
                      <a:pt x="1246" y="2103"/>
                      <a:pt x="1229" y="2101"/>
                      <a:pt x="1213" y="2101"/>
                    </a:cubicBezTo>
                    <a:cubicBezTo>
                      <a:pt x="1151" y="2101"/>
                      <a:pt x="1091" y="2128"/>
                      <a:pt x="1049" y="2177"/>
                    </a:cubicBezTo>
                    <a:lnTo>
                      <a:pt x="916" y="2337"/>
                    </a:lnTo>
                    <a:cubicBezTo>
                      <a:pt x="809" y="2453"/>
                      <a:pt x="756" y="2604"/>
                      <a:pt x="747" y="2755"/>
                    </a:cubicBezTo>
                    <a:lnTo>
                      <a:pt x="747" y="2959"/>
                    </a:lnTo>
                    <a:cubicBezTo>
                      <a:pt x="738" y="3083"/>
                      <a:pt x="800" y="3208"/>
                      <a:pt x="898" y="3279"/>
                    </a:cubicBezTo>
                    <a:lnTo>
                      <a:pt x="925" y="3305"/>
                    </a:lnTo>
                    <a:cubicBezTo>
                      <a:pt x="951" y="3323"/>
                      <a:pt x="987" y="3332"/>
                      <a:pt x="1013" y="3341"/>
                    </a:cubicBezTo>
                    <a:cubicBezTo>
                      <a:pt x="1040" y="3359"/>
                      <a:pt x="1076" y="3376"/>
                      <a:pt x="1102" y="3376"/>
                    </a:cubicBezTo>
                    <a:lnTo>
                      <a:pt x="1138" y="3385"/>
                    </a:lnTo>
                    <a:cubicBezTo>
                      <a:pt x="1165" y="3391"/>
                      <a:pt x="1192" y="3394"/>
                      <a:pt x="1220" y="3394"/>
                    </a:cubicBezTo>
                    <a:cubicBezTo>
                      <a:pt x="1318" y="3394"/>
                      <a:pt x="1415" y="3357"/>
                      <a:pt x="1484" y="3288"/>
                    </a:cubicBezTo>
                    <a:lnTo>
                      <a:pt x="1626" y="3145"/>
                    </a:lnTo>
                    <a:cubicBezTo>
                      <a:pt x="1733" y="3039"/>
                      <a:pt x="1795" y="2897"/>
                      <a:pt x="1813" y="2746"/>
                    </a:cubicBezTo>
                    <a:lnTo>
                      <a:pt x="1839" y="2541"/>
                    </a:lnTo>
                    <a:cubicBezTo>
                      <a:pt x="1848" y="2462"/>
                      <a:pt x="1813" y="2382"/>
                      <a:pt x="1751" y="2328"/>
                    </a:cubicBezTo>
                    <a:cubicBezTo>
                      <a:pt x="1715" y="2302"/>
                      <a:pt x="1688" y="2257"/>
                      <a:pt x="1697" y="2204"/>
                    </a:cubicBezTo>
                    <a:lnTo>
                      <a:pt x="1706" y="2115"/>
                    </a:lnTo>
                    <a:cubicBezTo>
                      <a:pt x="1706" y="2089"/>
                      <a:pt x="1724" y="2071"/>
                      <a:pt x="1742" y="2062"/>
                    </a:cubicBezTo>
                    <a:lnTo>
                      <a:pt x="1786" y="2035"/>
                    </a:lnTo>
                    <a:cubicBezTo>
                      <a:pt x="1798" y="2029"/>
                      <a:pt x="1811" y="2026"/>
                      <a:pt x="1823" y="2026"/>
                    </a:cubicBezTo>
                    <a:cubicBezTo>
                      <a:pt x="1848" y="2026"/>
                      <a:pt x="1872" y="2038"/>
                      <a:pt x="1884" y="2062"/>
                    </a:cubicBezTo>
                    <a:lnTo>
                      <a:pt x="1910" y="2115"/>
                    </a:lnTo>
                    <a:cubicBezTo>
                      <a:pt x="1937" y="2160"/>
                      <a:pt x="1937" y="2213"/>
                      <a:pt x="1910" y="2257"/>
                    </a:cubicBezTo>
                    <a:cubicBezTo>
                      <a:pt x="1875" y="2319"/>
                      <a:pt x="1875" y="2408"/>
                      <a:pt x="1910" y="2479"/>
                    </a:cubicBezTo>
                    <a:lnTo>
                      <a:pt x="2017" y="2657"/>
                    </a:lnTo>
                    <a:cubicBezTo>
                      <a:pt x="2097" y="2790"/>
                      <a:pt x="2221" y="2897"/>
                      <a:pt x="2363" y="2950"/>
                    </a:cubicBezTo>
                    <a:lnTo>
                      <a:pt x="2541" y="3021"/>
                    </a:lnTo>
                    <a:cubicBezTo>
                      <a:pt x="2590" y="3042"/>
                      <a:pt x="2641" y="3052"/>
                      <a:pt x="2690" y="3052"/>
                    </a:cubicBezTo>
                    <a:cubicBezTo>
                      <a:pt x="2766" y="3052"/>
                      <a:pt x="2841" y="3029"/>
                      <a:pt x="2905" y="2986"/>
                    </a:cubicBezTo>
                    <a:lnTo>
                      <a:pt x="2932" y="2968"/>
                    </a:lnTo>
                    <a:cubicBezTo>
                      <a:pt x="2958" y="2950"/>
                      <a:pt x="2985" y="2923"/>
                      <a:pt x="3003" y="2897"/>
                    </a:cubicBezTo>
                    <a:cubicBezTo>
                      <a:pt x="3030" y="2879"/>
                      <a:pt x="3047" y="2852"/>
                      <a:pt x="3065" y="2826"/>
                    </a:cubicBezTo>
                    <a:lnTo>
                      <a:pt x="3083" y="2799"/>
                    </a:lnTo>
                    <a:cubicBezTo>
                      <a:pt x="3145" y="2684"/>
                      <a:pt x="3154" y="2550"/>
                      <a:pt x="3101" y="2435"/>
                    </a:cubicBezTo>
                    <a:lnTo>
                      <a:pt x="3021" y="2257"/>
                    </a:lnTo>
                    <a:cubicBezTo>
                      <a:pt x="2950" y="2115"/>
                      <a:pt x="2843" y="2000"/>
                      <a:pt x="2701" y="1938"/>
                    </a:cubicBezTo>
                    <a:lnTo>
                      <a:pt x="2514" y="1840"/>
                    </a:lnTo>
                    <a:cubicBezTo>
                      <a:pt x="2482" y="1824"/>
                      <a:pt x="2447" y="1815"/>
                      <a:pt x="2412" y="1815"/>
                    </a:cubicBezTo>
                    <a:cubicBezTo>
                      <a:pt x="2369" y="1815"/>
                      <a:pt x="2327" y="1828"/>
                      <a:pt x="2292" y="1858"/>
                    </a:cubicBezTo>
                    <a:cubicBezTo>
                      <a:pt x="2268" y="1872"/>
                      <a:pt x="2243" y="1879"/>
                      <a:pt x="2218" y="1879"/>
                    </a:cubicBezTo>
                    <a:cubicBezTo>
                      <a:pt x="2196" y="1879"/>
                      <a:pt x="2174" y="1874"/>
                      <a:pt x="2150" y="1866"/>
                    </a:cubicBezTo>
                    <a:lnTo>
                      <a:pt x="2079" y="1831"/>
                    </a:lnTo>
                    <a:cubicBezTo>
                      <a:pt x="2053" y="1813"/>
                      <a:pt x="2035" y="1787"/>
                      <a:pt x="2035" y="1760"/>
                    </a:cubicBezTo>
                    <a:lnTo>
                      <a:pt x="2035" y="1707"/>
                    </a:lnTo>
                    <a:cubicBezTo>
                      <a:pt x="2044" y="1680"/>
                      <a:pt x="2061" y="1653"/>
                      <a:pt x="2097" y="1644"/>
                    </a:cubicBezTo>
                    <a:lnTo>
                      <a:pt x="2168" y="1627"/>
                    </a:lnTo>
                    <a:cubicBezTo>
                      <a:pt x="2177" y="1625"/>
                      <a:pt x="2186" y="1624"/>
                      <a:pt x="2195" y="1624"/>
                    </a:cubicBezTo>
                    <a:cubicBezTo>
                      <a:pt x="2236" y="1624"/>
                      <a:pt x="2272" y="1642"/>
                      <a:pt x="2301" y="1671"/>
                    </a:cubicBezTo>
                    <a:cubicBezTo>
                      <a:pt x="2344" y="1721"/>
                      <a:pt x="2403" y="1748"/>
                      <a:pt x="2466" y="1748"/>
                    </a:cubicBezTo>
                    <a:cubicBezTo>
                      <a:pt x="2482" y="1748"/>
                      <a:pt x="2498" y="1746"/>
                      <a:pt x="2514" y="1742"/>
                    </a:cubicBezTo>
                    <a:lnTo>
                      <a:pt x="2719" y="1698"/>
                    </a:lnTo>
                    <a:cubicBezTo>
                      <a:pt x="2870" y="1662"/>
                      <a:pt x="3003" y="1582"/>
                      <a:pt x="3101" y="1467"/>
                    </a:cubicBezTo>
                    <a:lnTo>
                      <a:pt x="3225" y="1307"/>
                    </a:lnTo>
                    <a:cubicBezTo>
                      <a:pt x="3305" y="1209"/>
                      <a:pt x="3332" y="1076"/>
                      <a:pt x="3296" y="952"/>
                    </a:cubicBezTo>
                    <a:lnTo>
                      <a:pt x="3287" y="925"/>
                    </a:lnTo>
                    <a:cubicBezTo>
                      <a:pt x="3278" y="889"/>
                      <a:pt x="3269" y="863"/>
                      <a:pt x="3252" y="836"/>
                    </a:cubicBezTo>
                    <a:cubicBezTo>
                      <a:pt x="3234" y="810"/>
                      <a:pt x="3216" y="774"/>
                      <a:pt x="3198" y="756"/>
                    </a:cubicBezTo>
                    <a:lnTo>
                      <a:pt x="3172" y="730"/>
                    </a:lnTo>
                    <a:cubicBezTo>
                      <a:pt x="3103" y="646"/>
                      <a:pt x="3002" y="601"/>
                      <a:pt x="2891" y="601"/>
                    </a:cubicBezTo>
                    <a:cubicBezTo>
                      <a:pt x="2872" y="601"/>
                      <a:pt x="2853" y="603"/>
                      <a:pt x="2834" y="605"/>
                    </a:cubicBezTo>
                    <a:lnTo>
                      <a:pt x="2639" y="623"/>
                    </a:lnTo>
                    <a:cubicBezTo>
                      <a:pt x="2488" y="641"/>
                      <a:pt x="2346" y="712"/>
                      <a:pt x="2239" y="827"/>
                    </a:cubicBezTo>
                    <a:lnTo>
                      <a:pt x="2088" y="978"/>
                    </a:lnTo>
                    <a:cubicBezTo>
                      <a:pt x="2035" y="1032"/>
                      <a:pt x="2008" y="1120"/>
                      <a:pt x="2035" y="1200"/>
                    </a:cubicBezTo>
                    <a:cubicBezTo>
                      <a:pt x="2053" y="1245"/>
                      <a:pt x="2035" y="1298"/>
                      <a:pt x="2008" y="1334"/>
                    </a:cubicBezTo>
                    <a:lnTo>
                      <a:pt x="1955" y="1387"/>
                    </a:lnTo>
                    <a:cubicBezTo>
                      <a:pt x="1944" y="1398"/>
                      <a:pt x="1926" y="1405"/>
                      <a:pt x="1908" y="1405"/>
                    </a:cubicBezTo>
                    <a:cubicBezTo>
                      <a:pt x="1897" y="1405"/>
                      <a:pt x="1885" y="1403"/>
                      <a:pt x="1875" y="1396"/>
                    </a:cubicBezTo>
                    <a:cubicBezTo>
                      <a:pt x="1857" y="1387"/>
                      <a:pt x="1839" y="1360"/>
                      <a:pt x="1839" y="1334"/>
                    </a:cubicBezTo>
                    <a:lnTo>
                      <a:pt x="1839" y="1245"/>
                    </a:lnTo>
                    <a:cubicBezTo>
                      <a:pt x="1839" y="1200"/>
                      <a:pt x="1866" y="1156"/>
                      <a:pt x="1910" y="1129"/>
                    </a:cubicBezTo>
                    <a:cubicBezTo>
                      <a:pt x="1981" y="1085"/>
                      <a:pt x="2026" y="1014"/>
                      <a:pt x="2017" y="934"/>
                    </a:cubicBezTo>
                    <a:lnTo>
                      <a:pt x="2017" y="721"/>
                    </a:lnTo>
                    <a:cubicBezTo>
                      <a:pt x="2017" y="570"/>
                      <a:pt x="1973" y="419"/>
                      <a:pt x="1875" y="303"/>
                    </a:cubicBezTo>
                    <a:lnTo>
                      <a:pt x="1751" y="143"/>
                    </a:lnTo>
                    <a:cubicBezTo>
                      <a:pt x="1676" y="53"/>
                      <a:pt x="1564" y="0"/>
                      <a:pt x="1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2" name="Google Shape;10352;p15"/>
              <p:cNvGrpSpPr/>
              <p:nvPr/>
            </p:nvGrpSpPr>
            <p:grpSpPr>
              <a:xfrm>
                <a:off x="5306875" y="1880725"/>
                <a:ext cx="45550" cy="50575"/>
                <a:chOff x="5306875" y="1880725"/>
                <a:chExt cx="45550" cy="50575"/>
              </a:xfrm>
            </p:grpSpPr>
            <p:sp>
              <p:nvSpPr>
                <p:cNvPr id="10353" name="Google Shape;10353;p15"/>
                <p:cNvSpPr/>
                <p:nvPr/>
              </p:nvSpPr>
              <p:spPr>
                <a:xfrm>
                  <a:off x="5314875" y="1897600"/>
                  <a:ext cx="9575" cy="10450"/>
                </a:xfrm>
                <a:custGeom>
                  <a:avLst/>
                  <a:gdLst/>
                  <a:ahLst/>
                  <a:cxnLst/>
                  <a:rect l="l" t="t" r="r" b="b"/>
                  <a:pathLst>
                    <a:path w="383" h="418" extrusionOk="0">
                      <a:moveTo>
                        <a:pt x="374" y="107"/>
                      </a:moveTo>
                      <a:cubicBezTo>
                        <a:pt x="365" y="133"/>
                        <a:pt x="356" y="160"/>
                        <a:pt x="356" y="196"/>
                      </a:cubicBezTo>
                      <a:lnTo>
                        <a:pt x="356" y="249"/>
                      </a:lnTo>
                      <a:cubicBezTo>
                        <a:pt x="347" y="267"/>
                        <a:pt x="347" y="284"/>
                        <a:pt x="356" y="311"/>
                      </a:cubicBezTo>
                      <a:cubicBezTo>
                        <a:pt x="356" y="329"/>
                        <a:pt x="338" y="355"/>
                        <a:pt x="311" y="355"/>
                      </a:cubicBezTo>
                      <a:cubicBezTo>
                        <a:pt x="267" y="355"/>
                        <a:pt x="231" y="364"/>
                        <a:pt x="196" y="382"/>
                      </a:cubicBezTo>
                      <a:lnTo>
                        <a:pt x="143" y="409"/>
                      </a:lnTo>
                      <a:lnTo>
                        <a:pt x="143" y="409"/>
                      </a:lnTo>
                      <a:cubicBezTo>
                        <a:pt x="116" y="418"/>
                        <a:pt x="89" y="409"/>
                        <a:pt x="80" y="382"/>
                      </a:cubicBezTo>
                      <a:cubicBezTo>
                        <a:pt x="80" y="373"/>
                        <a:pt x="72" y="355"/>
                        <a:pt x="72" y="347"/>
                      </a:cubicBezTo>
                      <a:lnTo>
                        <a:pt x="63" y="329"/>
                      </a:lnTo>
                      <a:cubicBezTo>
                        <a:pt x="45" y="311"/>
                        <a:pt x="36" y="284"/>
                        <a:pt x="18" y="276"/>
                      </a:cubicBezTo>
                      <a:cubicBezTo>
                        <a:pt x="1" y="258"/>
                        <a:pt x="9" y="222"/>
                        <a:pt x="27" y="213"/>
                      </a:cubicBezTo>
                      <a:cubicBezTo>
                        <a:pt x="54" y="196"/>
                        <a:pt x="80" y="178"/>
                        <a:pt x="98" y="160"/>
                      </a:cubicBezTo>
                      <a:lnTo>
                        <a:pt x="152" y="89"/>
                      </a:lnTo>
                      <a:cubicBezTo>
                        <a:pt x="152" y="80"/>
                        <a:pt x="160" y="71"/>
                        <a:pt x="169" y="62"/>
                      </a:cubicBezTo>
                      <a:cubicBezTo>
                        <a:pt x="169" y="53"/>
                        <a:pt x="178" y="45"/>
                        <a:pt x="178" y="36"/>
                      </a:cubicBezTo>
                      <a:cubicBezTo>
                        <a:pt x="187" y="9"/>
                        <a:pt x="214" y="0"/>
                        <a:pt x="240" y="18"/>
                      </a:cubicBezTo>
                      <a:lnTo>
                        <a:pt x="267" y="36"/>
                      </a:lnTo>
                      <a:cubicBezTo>
                        <a:pt x="294" y="45"/>
                        <a:pt x="320" y="53"/>
                        <a:pt x="356" y="62"/>
                      </a:cubicBezTo>
                      <a:cubicBezTo>
                        <a:pt x="374" y="62"/>
                        <a:pt x="382" y="80"/>
                        <a:pt x="374"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5"/>
                <p:cNvSpPr/>
                <p:nvPr/>
              </p:nvSpPr>
              <p:spPr>
                <a:xfrm>
                  <a:off x="5306875" y="1900925"/>
                  <a:ext cx="11800" cy="2700"/>
                </a:xfrm>
                <a:custGeom>
                  <a:avLst/>
                  <a:gdLst/>
                  <a:ahLst/>
                  <a:cxnLst/>
                  <a:rect l="l" t="t" r="r" b="b"/>
                  <a:pathLst>
                    <a:path w="472" h="108" extrusionOk="0">
                      <a:moveTo>
                        <a:pt x="27" y="0"/>
                      </a:moveTo>
                      <a:cubicBezTo>
                        <a:pt x="10" y="0"/>
                        <a:pt x="1" y="9"/>
                        <a:pt x="10" y="18"/>
                      </a:cubicBezTo>
                      <a:lnTo>
                        <a:pt x="10" y="27"/>
                      </a:lnTo>
                      <a:cubicBezTo>
                        <a:pt x="10" y="36"/>
                        <a:pt x="19" y="45"/>
                        <a:pt x="27" y="45"/>
                      </a:cubicBezTo>
                      <a:lnTo>
                        <a:pt x="36" y="45"/>
                      </a:lnTo>
                      <a:cubicBezTo>
                        <a:pt x="45" y="45"/>
                        <a:pt x="54" y="36"/>
                        <a:pt x="54" y="36"/>
                      </a:cubicBezTo>
                      <a:lnTo>
                        <a:pt x="63" y="36"/>
                      </a:lnTo>
                      <a:cubicBezTo>
                        <a:pt x="196" y="36"/>
                        <a:pt x="321" y="54"/>
                        <a:pt x="445" y="107"/>
                      </a:cubicBezTo>
                      <a:cubicBezTo>
                        <a:pt x="454" y="107"/>
                        <a:pt x="463" y="107"/>
                        <a:pt x="463" y="98"/>
                      </a:cubicBezTo>
                      <a:cubicBezTo>
                        <a:pt x="472" y="89"/>
                        <a:pt x="463" y="71"/>
                        <a:pt x="454" y="71"/>
                      </a:cubicBezTo>
                      <a:cubicBezTo>
                        <a:pt x="350" y="34"/>
                        <a:pt x="240" y="16"/>
                        <a:pt x="130" y="16"/>
                      </a:cubicBezTo>
                      <a:cubicBezTo>
                        <a:pt x="107" y="16"/>
                        <a:pt x="85" y="17"/>
                        <a:pt x="63" y="18"/>
                      </a:cubicBezTo>
                      <a:lnTo>
                        <a:pt x="54" y="18"/>
                      </a:lnTo>
                      <a:cubicBezTo>
                        <a:pt x="45" y="9"/>
                        <a:pt x="45"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5"/>
                <p:cNvSpPr/>
                <p:nvPr/>
              </p:nvSpPr>
              <p:spPr>
                <a:xfrm>
                  <a:off x="5309550" y="1903800"/>
                  <a:ext cx="7125" cy="2875"/>
                </a:xfrm>
                <a:custGeom>
                  <a:avLst/>
                  <a:gdLst/>
                  <a:ahLst/>
                  <a:cxnLst/>
                  <a:rect l="l" t="t" r="r" b="b"/>
                  <a:pathLst>
                    <a:path w="285" h="115" extrusionOk="0">
                      <a:moveTo>
                        <a:pt x="276" y="1"/>
                      </a:moveTo>
                      <a:cubicBezTo>
                        <a:pt x="196" y="1"/>
                        <a:pt x="116" y="28"/>
                        <a:pt x="54" y="72"/>
                      </a:cubicBezTo>
                      <a:lnTo>
                        <a:pt x="18" y="72"/>
                      </a:lnTo>
                      <a:lnTo>
                        <a:pt x="9" y="81"/>
                      </a:lnTo>
                      <a:cubicBezTo>
                        <a:pt x="0" y="90"/>
                        <a:pt x="0" y="99"/>
                        <a:pt x="9" y="107"/>
                      </a:cubicBezTo>
                      <a:cubicBezTo>
                        <a:pt x="14" y="112"/>
                        <a:pt x="20" y="114"/>
                        <a:pt x="27" y="114"/>
                      </a:cubicBezTo>
                      <a:cubicBezTo>
                        <a:pt x="34" y="114"/>
                        <a:pt x="40" y="112"/>
                        <a:pt x="45" y="107"/>
                      </a:cubicBezTo>
                      <a:cubicBezTo>
                        <a:pt x="45" y="99"/>
                        <a:pt x="45" y="99"/>
                        <a:pt x="54" y="90"/>
                      </a:cubicBezTo>
                      <a:lnTo>
                        <a:pt x="63" y="81"/>
                      </a:lnTo>
                      <a:cubicBezTo>
                        <a:pt x="114" y="51"/>
                        <a:pt x="172" y="34"/>
                        <a:pt x="235" y="34"/>
                      </a:cubicBezTo>
                      <a:cubicBezTo>
                        <a:pt x="249" y="34"/>
                        <a:pt x="262" y="35"/>
                        <a:pt x="276" y="36"/>
                      </a:cubicBezTo>
                      <a:cubicBezTo>
                        <a:pt x="285" y="36"/>
                        <a:pt x="285" y="28"/>
                        <a:pt x="285" y="19"/>
                      </a:cubicBezTo>
                      <a:cubicBezTo>
                        <a:pt x="285" y="10"/>
                        <a:pt x="276" y="1"/>
                        <a:pt x="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5"/>
                <p:cNvSpPr/>
                <p:nvPr/>
              </p:nvSpPr>
              <p:spPr>
                <a:xfrm>
                  <a:off x="5312425" y="1904700"/>
                  <a:ext cx="5150" cy="12025"/>
                </a:xfrm>
                <a:custGeom>
                  <a:avLst/>
                  <a:gdLst/>
                  <a:ahLst/>
                  <a:cxnLst/>
                  <a:rect l="l" t="t" r="r" b="b"/>
                  <a:pathLst>
                    <a:path w="206" h="481" extrusionOk="0">
                      <a:moveTo>
                        <a:pt x="187" y="0"/>
                      </a:moveTo>
                      <a:cubicBezTo>
                        <a:pt x="178" y="0"/>
                        <a:pt x="170" y="9"/>
                        <a:pt x="170" y="18"/>
                      </a:cubicBezTo>
                      <a:cubicBezTo>
                        <a:pt x="107" y="143"/>
                        <a:pt x="54" y="285"/>
                        <a:pt x="19" y="418"/>
                      </a:cubicBezTo>
                      <a:lnTo>
                        <a:pt x="19" y="436"/>
                      </a:lnTo>
                      <a:cubicBezTo>
                        <a:pt x="19" y="436"/>
                        <a:pt x="10" y="436"/>
                        <a:pt x="10" y="445"/>
                      </a:cubicBezTo>
                      <a:lnTo>
                        <a:pt x="10" y="453"/>
                      </a:lnTo>
                      <a:cubicBezTo>
                        <a:pt x="1" y="462"/>
                        <a:pt x="10" y="471"/>
                        <a:pt x="19" y="480"/>
                      </a:cubicBezTo>
                      <a:lnTo>
                        <a:pt x="27" y="480"/>
                      </a:lnTo>
                      <a:cubicBezTo>
                        <a:pt x="36" y="480"/>
                        <a:pt x="45" y="471"/>
                        <a:pt x="45" y="462"/>
                      </a:cubicBezTo>
                      <a:lnTo>
                        <a:pt x="45" y="453"/>
                      </a:lnTo>
                      <a:cubicBezTo>
                        <a:pt x="45" y="445"/>
                        <a:pt x="45" y="445"/>
                        <a:pt x="36" y="436"/>
                      </a:cubicBezTo>
                      <a:lnTo>
                        <a:pt x="36" y="427"/>
                      </a:lnTo>
                      <a:cubicBezTo>
                        <a:pt x="81" y="285"/>
                        <a:pt x="134" y="160"/>
                        <a:pt x="196" y="27"/>
                      </a:cubicBezTo>
                      <a:cubicBezTo>
                        <a:pt x="205" y="18"/>
                        <a:pt x="196" y="9"/>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5"/>
                <p:cNvSpPr/>
                <p:nvPr/>
              </p:nvSpPr>
              <p:spPr>
                <a:xfrm>
                  <a:off x="5310425" y="1880725"/>
                  <a:ext cx="10025" cy="19775"/>
                </a:xfrm>
                <a:custGeom>
                  <a:avLst/>
                  <a:gdLst/>
                  <a:ahLst/>
                  <a:cxnLst/>
                  <a:rect l="l" t="t" r="r" b="b"/>
                  <a:pathLst>
                    <a:path w="401" h="791" extrusionOk="0">
                      <a:moveTo>
                        <a:pt x="19" y="0"/>
                      </a:moveTo>
                      <a:cubicBezTo>
                        <a:pt x="10" y="9"/>
                        <a:pt x="10" y="18"/>
                        <a:pt x="10" y="18"/>
                      </a:cubicBezTo>
                      <a:cubicBezTo>
                        <a:pt x="10" y="23"/>
                        <a:pt x="10" y="29"/>
                        <a:pt x="12" y="32"/>
                      </a:cubicBezTo>
                      <a:lnTo>
                        <a:pt x="12" y="32"/>
                      </a:lnTo>
                      <a:lnTo>
                        <a:pt x="1" y="27"/>
                      </a:lnTo>
                      <a:cubicBezTo>
                        <a:pt x="1" y="36"/>
                        <a:pt x="1" y="36"/>
                        <a:pt x="1" y="36"/>
                      </a:cubicBezTo>
                      <a:lnTo>
                        <a:pt x="1" y="45"/>
                      </a:lnTo>
                      <a:cubicBezTo>
                        <a:pt x="6" y="55"/>
                        <a:pt x="11" y="59"/>
                        <a:pt x="18" y="59"/>
                      </a:cubicBezTo>
                      <a:cubicBezTo>
                        <a:pt x="23" y="59"/>
                        <a:pt x="29" y="57"/>
                        <a:pt x="36" y="53"/>
                      </a:cubicBezTo>
                      <a:lnTo>
                        <a:pt x="45" y="71"/>
                      </a:lnTo>
                      <a:cubicBezTo>
                        <a:pt x="54" y="89"/>
                        <a:pt x="72" y="116"/>
                        <a:pt x="99" y="151"/>
                      </a:cubicBezTo>
                      <a:cubicBezTo>
                        <a:pt x="143" y="222"/>
                        <a:pt x="187" y="302"/>
                        <a:pt x="232" y="382"/>
                      </a:cubicBezTo>
                      <a:cubicBezTo>
                        <a:pt x="267" y="462"/>
                        <a:pt x="303" y="551"/>
                        <a:pt x="330" y="640"/>
                      </a:cubicBezTo>
                      <a:cubicBezTo>
                        <a:pt x="356" y="711"/>
                        <a:pt x="365" y="755"/>
                        <a:pt x="365" y="755"/>
                      </a:cubicBezTo>
                      <a:cubicBezTo>
                        <a:pt x="365" y="773"/>
                        <a:pt x="383" y="791"/>
                        <a:pt x="392" y="791"/>
                      </a:cubicBezTo>
                      <a:cubicBezTo>
                        <a:pt x="401" y="782"/>
                        <a:pt x="401" y="764"/>
                        <a:pt x="401" y="746"/>
                      </a:cubicBezTo>
                      <a:cubicBezTo>
                        <a:pt x="401" y="746"/>
                        <a:pt x="383" y="702"/>
                        <a:pt x="356" y="631"/>
                      </a:cubicBezTo>
                      <a:cubicBezTo>
                        <a:pt x="330" y="542"/>
                        <a:pt x="294" y="453"/>
                        <a:pt x="250" y="373"/>
                      </a:cubicBezTo>
                      <a:cubicBezTo>
                        <a:pt x="205" y="293"/>
                        <a:pt x="161" y="213"/>
                        <a:pt x="107" y="133"/>
                      </a:cubicBezTo>
                      <a:cubicBezTo>
                        <a:pt x="90" y="107"/>
                        <a:pt x="72" y="80"/>
                        <a:pt x="54" y="62"/>
                      </a:cubicBezTo>
                      <a:lnTo>
                        <a:pt x="45" y="45"/>
                      </a:lnTo>
                      <a:cubicBezTo>
                        <a:pt x="45" y="36"/>
                        <a:pt x="45" y="27"/>
                        <a:pt x="45" y="27"/>
                      </a:cubicBezTo>
                      <a:lnTo>
                        <a:pt x="45" y="18"/>
                      </a:lnTo>
                      <a:cubicBezTo>
                        <a:pt x="36" y="18"/>
                        <a:pt x="36" y="9"/>
                        <a:pt x="36"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5"/>
                <p:cNvSpPr/>
                <p:nvPr/>
              </p:nvSpPr>
              <p:spPr>
                <a:xfrm>
                  <a:off x="5319975" y="1887150"/>
                  <a:ext cx="4475" cy="14900"/>
                </a:xfrm>
                <a:custGeom>
                  <a:avLst/>
                  <a:gdLst/>
                  <a:ahLst/>
                  <a:cxnLst/>
                  <a:rect l="l" t="t" r="r" b="b"/>
                  <a:pathLst>
                    <a:path w="179" h="596" extrusionOk="0">
                      <a:moveTo>
                        <a:pt x="161" y="1"/>
                      </a:moveTo>
                      <a:cubicBezTo>
                        <a:pt x="152" y="1"/>
                        <a:pt x="143" y="1"/>
                        <a:pt x="134" y="19"/>
                      </a:cubicBezTo>
                      <a:lnTo>
                        <a:pt x="134" y="27"/>
                      </a:lnTo>
                      <a:cubicBezTo>
                        <a:pt x="134" y="27"/>
                        <a:pt x="134" y="36"/>
                        <a:pt x="134" y="45"/>
                      </a:cubicBezTo>
                      <a:lnTo>
                        <a:pt x="134" y="54"/>
                      </a:lnTo>
                      <a:lnTo>
                        <a:pt x="107" y="116"/>
                      </a:lnTo>
                      <a:cubicBezTo>
                        <a:pt x="90" y="161"/>
                        <a:pt x="72" y="232"/>
                        <a:pt x="54" y="294"/>
                      </a:cubicBezTo>
                      <a:cubicBezTo>
                        <a:pt x="36" y="365"/>
                        <a:pt x="27" y="427"/>
                        <a:pt x="19" y="480"/>
                      </a:cubicBezTo>
                      <a:cubicBezTo>
                        <a:pt x="10" y="534"/>
                        <a:pt x="10" y="551"/>
                        <a:pt x="10" y="569"/>
                      </a:cubicBezTo>
                      <a:cubicBezTo>
                        <a:pt x="1" y="578"/>
                        <a:pt x="10" y="596"/>
                        <a:pt x="19" y="596"/>
                      </a:cubicBezTo>
                      <a:cubicBezTo>
                        <a:pt x="27" y="596"/>
                        <a:pt x="36" y="569"/>
                        <a:pt x="36" y="569"/>
                      </a:cubicBezTo>
                      <a:cubicBezTo>
                        <a:pt x="36" y="569"/>
                        <a:pt x="45" y="534"/>
                        <a:pt x="45" y="489"/>
                      </a:cubicBezTo>
                      <a:cubicBezTo>
                        <a:pt x="54" y="436"/>
                        <a:pt x="63" y="374"/>
                        <a:pt x="81" y="303"/>
                      </a:cubicBezTo>
                      <a:cubicBezTo>
                        <a:pt x="99" y="232"/>
                        <a:pt x="116" y="170"/>
                        <a:pt x="125" y="125"/>
                      </a:cubicBezTo>
                      <a:cubicBezTo>
                        <a:pt x="134" y="98"/>
                        <a:pt x="152" y="81"/>
                        <a:pt x="152" y="63"/>
                      </a:cubicBezTo>
                      <a:lnTo>
                        <a:pt x="152" y="45"/>
                      </a:lnTo>
                      <a:cubicBezTo>
                        <a:pt x="161" y="45"/>
                        <a:pt x="170" y="45"/>
                        <a:pt x="170" y="36"/>
                      </a:cubicBezTo>
                      <a:lnTo>
                        <a:pt x="170" y="27"/>
                      </a:lnTo>
                      <a:cubicBezTo>
                        <a:pt x="178" y="19"/>
                        <a:pt x="170" y="10"/>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5"/>
                <p:cNvSpPr/>
                <p:nvPr/>
              </p:nvSpPr>
              <p:spPr>
                <a:xfrm>
                  <a:off x="5321975" y="1892400"/>
                  <a:ext cx="15575" cy="8875"/>
                </a:xfrm>
                <a:custGeom>
                  <a:avLst/>
                  <a:gdLst/>
                  <a:ahLst/>
                  <a:cxnLst/>
                  <a:rect l="l" t="t" r="r" b="b"/>
                  <a:pathLst>
                    <a:path w="623" h="355" extrusionOk="0">
                      <a:moveTo>
                        <a:pt x="596" y="0"/>
                      </a:moveTo>
                      <a:cubicBezTo>
                        <a:pt x="593" y="0"/>
                        <a:pt x="590" y="1"/>
                        <a:pt x="587" y="4"/>
                      </a:cubicBezTo>
                      <a:cubicBezTo>
                        <a:pt x="578" y="4"/>
                        <a:pt x="569" y="13"/>
                        <a:pt x="569" y="22"/>
                      </a:cubicBezTo>
                      <a:lnTo>
                        <a:pt x="551" y="31"/>
                      </a:lnTo>
                      <a:cubicBezTo>
                        <a:pt x="534" y="31"/>
                        <a:pt x="516" y="39"/>
                        <a:pt x="489" y="57"/>
                      </a:cubicBezTo>
                      <a:cubicBezTo>
                        <a:pt x="427" y="75"/>
                        <a:pt x="356" y="111"/>
                        <a:pt x="294" y="146"/>
                      </a:cubicBezTo>
                      <a:cubicBezTo>
                        <a:pt x="223" y="190"/>
                        <a:pt x="152" y="226"/>
                        <a:pt x="107" y="261"/>
                      </a:cubicBezTo>
                      <a:lnTo>
                        <a:pt x="19" y="315"/>
                      </a:lnTo>
                      <a:cubicBezTo>
                        <a:pt x="10" y="324"/>
                        <a:pt x="1" y="341"/>
                        <a:pt x="10" y="350"/>
                      </a:cubicBezTo>
                      <a:cubicBezTo>
                        <a:pt x="13" y="353"/>
                        <a:pt x="18" y="354"/>
                        <a:pt x="23" y="354"/>
                      </a:cubicBezTo>
                      <a:cubicBezTo>
                        <a:pt x="33" y="354"/>
                        <a:pt x="45" y="350"/>
                        <a:pt x="45" y="350"/>
                      </a:cubicBezTo>
                      <a:cubicBezTo>
                        <a:pt x="45" y="350"/>
                        <a:pt x="72" y="324"/>
                        <a:pt x="125" y="288"/>
                      </a:cubicBezTo>
                      <a:cubicBezTo>
                        <a:pt x="169" y="261"/>
                        <a:pt x="232" y="217"/>
                        <a:pt x="303" y="173"/>
                      </a:cubicBezTo>
                      <a:cubicBezTo>
                        <a:pt x="374" y="137"/>
                        <a:pt x="445" y="102"/>
                        <a:pt x="489" y="75"/>
                      </a:cubicBezTo>
                      <a:lnTo>
                        <a:pt x="560" y="48"/>
                      </a:lnTo>
                      <a:lnTo>
                        <a:pt x="578" y="39"/>
                      </a:lnTo>
                      <a:lnTo>
                        <a:pt x="605" y="39"/>
                      </a:lnTo>
                      <a:cubicBezTo>
                        <a:pt x="614" y="31"/>
                        <a:pt x="622" y="22"/>
                        <a:pt x="614" y="13"/>
                      </a:cubicBezTo>
                      <a:cubicBezTo>
                        <a:pt x="614" y="7"/>
                        <a:pt x="605"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5"/>
                <p:cNvSpPr/>
                <p:nvPr/>
              </p:nvSpPr>
              <p:spPr>
                <a:xfrm>
                  <a:off x="5320425" y="1905275"/>
                  <a:ext cx="18225" cy="11450"/>
                </a:xfrm>
                <a:custGeom>
                  <a:avLst/>
                  <a:gdLst/>
                  <a:ahLst/>
                  <a:cxnLst/>
                  <a:rect l="l" t="t" r="r" b="b"/>
                  <a:pathLst>
                    <a:path w="729" h="458" extrusionOk="0">
                      <a:moveTo>
                        <a:pt x="19" y="0"/>
                      </a:moveTo>
                      <a:cubicBezTo>
                        <a:pt x="15" y="0"/>
                        <a:pt x="12" y="1"/>
                        <a:pt x="9" y="4"/>
                      </a:cubicBezTo>
                      <a:cubicBezTo>
                        <a:pt x="1" y="4"/>
                        <a:pt x="9" y="22"/>
                        <a:pt x="18" y="40"/>
                      </a:cubicBezTo>
                      <a:lnTo>
                        <a:pt x="45" y="66"/>
                      </a:lnTo>
                      <a:lnTo>
                        <a:pt x="116" y="128"/>
                      </a:lnTo>
                      <a:cubicBezTo>
                        <a:pt x="178" y="182"/>
                        <a:pt x="258" y="235"/>
                        <a:pt x="338" y="288"/>
                      </a:cubicBezTo>
                      <a:cubicBezTo>
                        <a:pt x="409" y="333"/>
                        <a:pt x="498" y="377"/>
                        <a:pt x="578" y="404"/>
                      </a:cubicBezTo>
                      <a:cubicBezTo>
                        <a:pt x="613" y="422"/>
                        <a:pt x="640" y="430"/>
                        <a:pt x="667" y="430"/>
                      </a:cubicBezTo>
                      <a:lnTo>
                        <a:pt x="676" y="430"/>
                      </a:lnTo>
                      <a:cubicBezTo>
                        <a:pt x="676" y="439"/>
                        <a:pt x="684" y="448"/>
                        <a:pt x="684" y="457"/>
                      </a:cubicBezTo>
                      <a:lnTo>
                        <a:pt x="693" y="457"/>
                      </a:lnTo>
                      <a:cubicBezTo>
                        <a:pt x="702" y="457"/>
                        <a:pt x="720" y="448"/>
                        <a:pt x="720" y="439"/>
                      </a:cubicBezTo>
                      <a:lnTo>
                        <a:pt x="720" y="430"/>
                      </a:lnTo>
                      <a:cubicBezTo>
                        <a:pt x="729" y="413"/>
                        <a:pt x="720" y="404"/>
                        <a:pt x="711" y="404"/>
                      </a:cubicBezTo>
                      <a:lnTo>
                        <a:pt x="702" y="404"/>
                      </a:lnTo>
                      <a:cubicBezTo>
                        <a:pt x="693" y="404"/>
                        <a:pt x="684" y="413"/>
                        <a:pt x="684" y="422"/>
                      </a:cubicBezTo>
                      <a:lnTo>
                        <a:pt x="667" y="422"/>
                      </a:lnTo>
                      <a:lnTo>
                        <a:pt x="587" y="386"/>
                      </a:lnTo>
                      <a:cubicBezTo>
                        <a:pt x="498" y="350"/>
                        <a:pt x="418" y="315"/>
                        <a:pt x="347" y="262"/>
                      </a:cubicBezTo>
                      <a:cubicBezTo>
                        <a:pt x="267" y="217"/>
                        <a:pt x="196" y="164"/>
                        <a:pt x="134" y="102"/>
                      </a:cubicBezTo>
                      <a:cubicBezTo>
                        <a:pt x="107" y="75"/>
                        <a:pt x="89" y="57"/>
                        <a:pt x="72" y="40"/>
                      </a:cubicBezTo>
                      <a:cubicBezTo>
                        <a:pt x="63" y="31"/>
                        <a:pt x="54" y="22"/>
                        <a:pt x="45" y="13"/>
                      </a:cubicBezTo>
                      <a:cubicBezTo>
                        <a:pt x="39" y="7"/>
                        <a:pt x="2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5"/>
                <p:cNvSpPr/>
                <p:nvPr/>
              </p:nvSpPr>
              <p:spPr>
                <a:xfrm>
                  <a:off x="5320650" y="1903650"/>
                  <a:ext cx="11350" cy="6400"/>
                </a:xfrm>
                <a:custGeom>
                  <a:avLst/>
                  <a:gdLst/>
                  <a:ahLst/>
                  <a:cxnLst/>
                  <a:rect l="l" t="t" r="r" b="b"/>
                  <a:pathLst>
                    <a:path w="454" h="256" extrusionOk="0">
                      <a:moveTo>
                        <a:pt x="18" y="0"/>
                      </a:moveTo>
                      <a:cubicBezTo>
                        <a:pt x="12" y="0"/>
                        <a:pt x="5" y="2"/>
                        <a:pt x="0" y="7"/>
                      </a:cubicBezTo>
                      <a:cubicBezTo>
                        <a:pt x="0" y="7"/>
                        <a:pt x="0" y="25"/>
                        <a:pt x="0" y="34"/>
                      </a:cubicBezTo>
                      <a:cubicBezTo>
                        <a:pt x="116" y="122"/>
                        <a:pt x="249" y="193"/>
                        <a:pt x="391" y="238"/>
                      </a:cubicBezTo>
                      <a:lnTo>
                        <a:pt x="409" y="238"/>
                      </a:lnTo>
                      <a:cubicBezTo>
                        <a:pt x="409" y="247"/>
                        <a:pt x="409" y="256"/>
                        <a:pt x="418" y="256"/>
                      </a:cubicBezTo>
                      <a:lnTo>
                        <a:pt x="427" y="256"/>
                      </a:lnTo>
                      <a:cubicBezTo>
                        <a:pt x="436" y="256"/>
                        <a:pt x="445" y="256"/>
                        <a:pt x="453" y="247"/>
                      </a:cubicBezTo>
                      <a:lnTo>
                        <a:pt x="453" y="238"/>
                      </a:lnTo>
                      <a:cubicBezTo>
                        <a:pt x="453" y="229"/>
                        <a:pt x="445" y="211"/>
                        <a:pt x="436" y="211"/>
                      </a:cubicBezTo>
                      <a:lnTo>
                        <a:pt x="427" y="211"/>
                      </a:lnTo>
                      <a:cubicBezTo>
                        <a:pt x="427" y="211"/>
                        <a:pt x="418" y="220"/>
                        <a:pt x="418" y="229"/>
                      </a:cubicBezTo>
                      <a:lnTo>
                        <a:pt x="409" y="229"/>
                      </a:lnTo>
                      <a:cubicBezTo>
                        <a:pt x="267" y="176"/>
                        <a:pt x="143" y="96"/>
                        <a:pt x="36" y="7"/>
                      </a:cubicBezTo>
                      <a:cubicBezTo>
                        <a:pt x="32" y="2"/>
                        <a:pt x="2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5"/>
                <p:cNvSpPr/>
                <p:nvPr/>
              </p:nvSpPr>
              <p:spPr>
                <a:xfrm>
                  <a:off x="5322200" y="1902525"/>
                  <a:ext cx="26000" cy="3400"/>
                </a:xfrm>
                <a:custGeom>
                  <a:avLst/>
                  <a:gdLst/>
                  <a:ahLst/>
                  <a:cxnLst/>
                  <a:rect l="l" t="t" r="r" b="b"/>
                  <a:pathLst>
                    <a:path w="1040" h="136" extrusionOk="0">
                      <a:moveTo>
                        <a:pt x="25" y="1"/>
                      </a:moveTo>
                      <a:cubicBezTo>
                        <a:pt x="16" y="1"/>
                        <a:pt x="10" y="3"/>
                        <a:pt x="10" y="7"/>
                      </a:cubicBezTo>
                      <a:cubicBezTo>
                        <a:pt x="1" y="16"/>
                        <a:pt x="18" y="34"/>
                        <a:pt x="45" y="43"/>
                      </a:cubicBezTo>
                      <a:lnTo>
                        <a:pt x="81" y="52"/>
                      </a:lnTo>
                      <a:lnTo>
                        <a:pt x="196" y="87"/>
                      </a:lnTo>
                      <a:cubicBezTo>
                        <a:pt x="303" y="105"/>
                        <a:pt x="418" y="123"/>
                        <a:pt x="525" y="132"/>
                      </a:cubicBezTo>
                      <a:cubicBezTo>
                        <a:pt x="558" y="134"/>
                        <a:pt x="592" y="136"/>
                        <a:pt x="626" y="136"/>
                      </a:cubicBezTo>
                      <a:cubicBezTo>
                        <a:pt x="707" y="136"/>
                        <a:pt x="787" y="129"/>
                        <a:pt x="862" y="123"/>
                      </a:cubicBezTo>
                      <a:lnTo>
                        <a:pt x="969" y="105"/>
                      </a:lnTo>
                      <a:lnTo>
                        <a:pt x="995" y="105"/>
                      </a:lnTo>
                      <a:cubicBezTo>
                        <a:pt x="995" y="114"/>
                        <a:pt x="1004" y="123"/>
                        <a:pt x="1013" y="123"/>
                      </a:cubicBezTo>
                      <a:lnTo>
                        <a:pt x="1022" y="123"/>
                      </a:lnTo>
                      <a:cubicBezTo>
                        <a:pt x="1031" y="114"/>
                        <a:pt x="1040" y="105"/>
                        <a:pt x="1040" y="96"/>
                      </a:cubicBezTo>
                      <a:cubicBezTo>
                        <a:pt x="1040" y="87"/>
                        <a:pt x="1022" y="79"/>
                        <a:pt x="1013" y="79"/>
                      </a:cubicBezTo>
                      <a:lnTo>
                        <a:pt x="1004" y="79"/>
                      </a:lnTo>
                      <a:cubicBezTo>
                        <a:pt x="1004" y="87"/>
                        <a:pt x="1004" y="87"/>
                        <a:pt x="1004" y="96"/>
                      </a:cubicBezTo>
                      <a:lnTo>
                        <a:pt x="986" y="96"/>
                      </a:lnTo>
                      <a:lnTo>
                        <a:pt x="871" y="105"/>
                      </a:lnTo>
                      <a:cubicBezTo>
                        <a:pt x="818" y="110"/>
                        <a:pt x="762" y="112"/>
                        <a:pt x="707" y="112"/>
                      </a:cubicBezTo>
                      <a:cubicBezTo>
                        <a:pt x="651" y="112"/>
                        <a:pt x="596" y="110"/>
                        <a:pt x="542" y="105"/>
                      </a:cubicBezTo>
                      <a:cubicBezTo>
                        <a:pt x="427" y="96"/>
                        <a:pt x="311" y="79"/>
                        <a:pt x="205" y="52"/>
                      </a:cubicBezTo>
                      <a:cubicBezTo>
                        <a:pt x="160" y="43"/>
                        <a:pt x="125" y="34"/>
                        <a:pt x="98" y="25"/>
                      </a:cubicBezTo>
                      <a:lnTo>
                        <a:pt x="54" y="7"/>
                      </a:lnTo>
                      <a:cubicBezTo>
                        <a:pt x="45" y="3"/>
                        <a:pt x="34"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5"/>
                <p:cNvSpPr/>
                <p:nvPr/>
              </p:nvSpPr>
              <p:spPr>
                <a:xfrm>
                  <a:off x="5318425" y="1906600"/>
                  <a:ext cx="2700" cy="9750"/>
                </a:xfrm>
                <a:custGeom>
                  <a:avLst/>
                  <a:gdLst/>
                  <a:ahLst/>
                  <a:cxnLst/>
                  <a:rect l="l" t="t" r="r" b="b"/>
                  <a:pathLst>
                    <a:path w="108" h="390" extrusionOk="0">
                      <a:moveTo>
                        <a:pt x="20" y="1"/>
                      </a:moveTo>
                      <a:cubicBezTo>
                        <a:pt x="14" y="1"/>
                        <a:pt x="10" y="7"/>
                        <a:pt x="10" y="13"/>
                      </a:cubicBezTo>
                      <a:cubicBezTo>
                        <a:pt x="1" y="129"/>
                        <a:pt x="18" y="235"/>
                        <a:pt x="63" y="333"/>
                      </a:cubicBezTo>
                      <a:lnTo>
                        <a:pt x="63" y="351"/>
                      </a:lnTo>
                      <a:cubicBezTo>
                        <a:pt x="63" y="351"/>
                        <a:pt x="63" y="360"/>
                        <a:pt x="63" y="369"/>
                      </a:cubicBezTo>
                      <a:lnTo>
                        <a:pt x="63" y="377"/>
                      </a:lnTo>
                      <a:cubicBezTo>
                        <a:pt x="69" y="384"/>
                        <a:pt x="75" y="390"/>
                        <a:pt x="82" y="390"/>
                      </a:cubicBezTo>
                      <a:cubicBezTo>
                        <a:pt x="84" y="390"/>
                        <a:pt x="87" y="389"/>
                        <a:pt x="89" y="386"/>
                      </a:cubicBezTo>
                      <a:cubicBezTo>
                        <a:pt x="98" y="377"/>
                        <a:pt x="107" y="369"/>
                        <a:pt x="98" y="360"/>
                      </a:cubicBezTo>
                      <a:lnTo>
                        <a:pt x="98" y="351"/>
                      </a:lnTo>
                      <a:cubicBezTo>
                        <a:pt x="98" y="342"/>
                        <a:pt x="89" y="342"/>
                        <a:pt x="81" y="342"/>
                      </a:cubicBezTo>
                      <a:lnTo>
                        <a:pt x="81" y="333"/>
                      </a:lnTo>
                      <a:cubicBezTo>
                        <a:pt x="45" y="226"/>
                        <a:pt x="27" y="120"/>
                        <a:pt x="45" y="22"/>
                      </a:cubicBezTo>
                      <a:cubicBezTo>
                        <a:pt x="45" y="4"/>
                        <a:pt x="36" y="4"/>
                        <a:pt x="27" y="4"/>
                      </a:cubicBezTo>
                      <a:cubicBezTo>
                        <a:pt x="25" y="2"/>
                        <a:pt x="2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5"/>
                <p:cNvSpPr/>
                <p:nvPr/>
              </p:nvSpPr>
              <p:spPr>
                <a:xfrm>
                  <a:off x="5314875" y="1895600"/>
                  <a:ext cx="5125" cy="6675"/>
                </a:xfrm>
                <a:custGeom>
                  <a:avLst/>
                  <a:gdLst/>
                  <a:ahLst/>
                  <a:cxnLst/>
                  <a:rect l="l" t="t" r="r" b="b"/>
                  <a:pathLst>
                    <a:path w="205" h="267" extrusionOk="0">
                      <a:moveTo>
                        <a:pt x="18" y="0"/>
                      </a:moveTo>
                      <a:cubicBezTo>
                        <a:pt x="9" y="9"/>
                        <a:pt x="1" y="18"/>
                        <a:pt x="9" y="27"/>
                      </a:cubicBezTo>
                      <a:lnTo>
                        <a:pt x="9" y="36"/>
                      </a:lnTo>
                      <a:cubicBezTo>
                        <a:pt x="9" y="45"/>
                        <a:pt x="18" y="54"/>
                        <a:pt x="27" y="54"/>
                      </a:cubicBezTo>
                      <a:cubicBezTo>
                        <a:pt x="27" y="54"/>
                        <a:pt x="27" y="62"/>
                        <a:pt x="27" y="62"/>
                      </a:cubicBezTo>
                      <a:cubicBezTo>
                        <a:pt x="54" y="142"/>
                        <a:pt x="107" y="213"/>
                        <a:pt x="178" y="267"/>
                      </a:cubicBezTo>
                      <a:cubicBezTo>
                        <a:pt x="187" y="267"/>
                        <a:pt x="196" y="258"/>
                        <a:pt x="205" y="258"/>
                      </a:cubicBezTo>
                      <a:lnTo>
                        <a:pt x="205" y="231"/>
                      </a:lnTo>
                      <a:cubicBezTo>
                        <a:pt x="134" y="187"/>
                        <a:pt x="80" y="125"/>
                        <a:pt x="45" y="54"/>
                      </a:cubicBezTo>
                      <a:lnTo>
                        <a:pt x="45" y="45"/>
                      </a:lnTo>
                      <a:cubicBezTo>
                        <a:pt x="45" y="36"/>
                        <a:pt x="54" y="27"/>
                        <a:pt x="54" y="27"/>
                      </a:cubicBezTo>
                      <a:lnTo>
                        <a:pt x="54" y="18"/>
                      </a:lnTo>
                      <a:cubicBezTo>
                        <a:pt x="45" y="9"/>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5"/>
                <p:cNvSpPr/>
                <p:nvPr/>
              </p:nvSpPr>
              <p:spPr>
                <a:xfrm>
                  <a:off x="5308650" y="1897825"/>
                  <a:ext cx="9575" cy="4400"/>
                </a:xfrm>
                <a:custGeom>
                  <a:avLst/>
                  <a:gdLst/>
                  <a:ahLst/>
                  <a:cxnLst/>
                  <a:rect l="l" t="t" r="r" b="b"/>
                  <a:pathLst>
                    <a:path w="383" h="176" extrusionOk="0">
                      <a:moveTo>
                        <a:pt x="27" y="0"/>
                      </a:moveTo>
                      <a:cubicBezTo>
                        <a:pt x="10" y="0"/>
                        <a:pt x="1" y="9"/>
                        <a:pt x="1" y="18"/>
                      </a:cubicBezTo>
                      <a:lnTo>
                        <a:pt x="1" y="27"/>
                      </a:lnTo>
                      <a:cubicBezTo>
                        <a:pt x="1" y="44"/>
                        <a:pt x="10" y="44"/>
                        <a:pt x="19" y="44"/>
                      </a:cubicBezTo>
                      <a:lnTo>
                        <a:pt x="27" y="44"/>
                      </a:lnTo>
                      <a:cubicBezTo>
                        <a:pt x="36" y="44"/>
                        <a:pt x="45" y="44"/>
                        <a:pt x="45" y="36"/>
                      </a:cubicBezTo>
                      <a:lnTo>
                        <a:pt x="54" y="36"/>
                      </a:lnTo>
                      <a:cubicBezTo>
                        <a:pt x="107" y="44"/>
                        <a:pt x="161" y="62"/>
                        <a:pt x="214" y="89"/>
                      </a:cubicBezTo>
                      <a:cubicBezTo>
                        <a:pt x="267" y="107"/>
                        <a:pt x="312" y="133"/>
                        <a:pt x="356" y="169"/>
                      </a:cubicBezTo>
                      <a:cubicBezTo>
                        <a:pt x="361" y="173"/>
                        <a:pt x="365" y="176"/>
                        <a:pt x="369" y="176"/>
                      </a:cubicBezTo>
                      <a:cubicBezTo>
                        <a:pt x="374" y="176"/>
                        <a:pt x="378" y="173"/>
                        <a:pt x="383" y="169"/>
                      </a:cubicBezTo>
                      <a:cubicBezTo>
                        <a:pt x="383" y="160"/>
                        <a:pt x="383" y="151"/>
                        <a:pt x="383" y="142"/>
                      </a:cubicBezTo>
                      <a:cubicBezTo>
                        <a:pt x="329" y="107"/>
                        <a:pt x="276" y="80"/>
                        <a:pt x="223" y="62"/>
                      </a:cubicBezTo>
                      <a:cubicBezTo>
                        <a:pt x="170" y="44"/>
                        <a:pt x="116" y="27"/>
                        <a:pt x="63" y="18"/>
                      </a:cubicBezTo>
                      <a:lnTo>
                        <a:pt x="45" y="18"/>
                      </a:lnTo>
                      <a:cubicBezTo>
                        <a:pt x="45" y="9"/>
                        <a:pt x="36"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5"/>
                <p:cNvSpPr/>
                <p:nvPr/>
              </p:nvSpPr>
              <p:spPr>
                <a:xfrm>
                  <a:off x="5319550" y="1903375"/>
                  <a:ext cx="2900" cy="9875"/>
                </a:xfrm>
                <a:custGeom>
                  <a:avLst/>
                  <a:gdLst/>
                  <a:ahLst/>
                  <a:cxnLst/>
                  <a:rect l="l" t="t" r="r" b="b"/>
                  <a:pathLst>
                    <a:path w="116" h="395" extrusionOk="0">
                      <a:moveTo>
                        <a:pt x="18" y="0"/>
                      </a:moveTo>
                      <a:cubicBezTo>
                        <a:pt x="9" y="0"/>
                        <a:pt x="0" y="9"/>
                        <a:pt x="0" y="18"/>
                      </a:cubicBezTo>
                      <a:cubicBezTo>
                        <a:pt x="0" y="71"/>
                        <a:pt x="18" y="124"/>
                        <a:pt x="27" y="187"/>
                      </a:cubicBezTo>
                      <a:cubicBezTo>
                        <a:pt x="44" y="240"/>
                        <a:pt x="62" y="293"/>
                        <a:pt x="80" y="347"/>
                      </a:cubicBezTo>
                      <a:lnTo>
                        <a:pt x="80" y="355"/>
                      </a:lnTo>
                      <a:cubicBezTo>
                        <a:pt x="80" y="364"/>
                        <a:pt x="80" y="373"/>
                        <a:pt x="80" y="373"/>
                      </a:cubicBezTo>
                      <a:lnTo>
                        <a:pt x="80" y="382"/>
                      </a:lnTo>
                      <a:cubicBezTo>
                        <a:pt x="86" y="388"/>
                        <a:pt x="93" y="395"/>
                        <a:pt x="99" y="395"/>
                      </a:cubicBezTo>
                      <a:cubicBezTo>
                        <a:pt x="101" y="395"/>
                        <a:pt x="104" y="394"/>
                        <a:pt x="107" y="391"/>
                      </a:cubicBezTo>
                      <a:cubicBezTo>
                        <a:pt x="116" y="382"/>
                        <a:pt x="116" y="373"/>
                        <a:pt x="107" y="364"/>
                      </a:cubicBezTo>
                      <a:lnTo>
                        <a:pt x="107" y="355"/>
                      </a:lnTo>
                      <a:cubicBezTo>
                        <a:pt x="107" y="355"/>
                        <a:pt x="107" y="347"/>
                        <a:pt x="98" y="347"/>
                      </a:cubicBezTo>
                      <a:lnTo>
                        <a:pt x="98" y="338"/>
                      </a:lnTo>
                      <a:cubicBezTo>
                        <a:pt x="80" y="284"/>
                        <a:pt x="62" y="231"/>
                        <a:pt x="53" y="178"/>
                      </a:cubicBezTo>
                      <a:cubicBezTo>
                        <a:pt x="44" y="124"/>
                        <a:pt x="36" y="71"/>
                        <a:pt x="36" y="18"/>
                      </a:cubicBezTo>
                      <a:cubicBezTo>
                        <a:pt x="36" y="9"/>
                        <a:pt x="27"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5"/>
                <p:cNvSpPr/>
                <p:nvPr/>
              </p:nvSpPr>
              <p:spPr>
                <a:xfrm>
                  <a:off x="5321325" y="1893425"/>
                  <a:ext cx="4675" cy="6850"/>
                </a:xfrm>
                <a:custGeom>
                  <a:avLst/>
                  <a:gdLst/>
                  <a:ahLst/>
                  <a:cxnLst/>
                  <a:rect l="l" t="t" r="r" b="b"/>
                  <a:pathLst>
                    <a:path w="187" h="274" extrusionOk="0">
                      <a:moveTo>
                        <a:pt x="164" y="1"/>
                      </a:moveTo>
                      <a:cubicBezTo>
                        <a:pt x="160" y="1"/>
                        <a:pt x="156" y="3"/>
                        <a:pt x="151" y="7"/>
                      </a:cubicBezTo>
                      <a:cubicBezTo>
                        <a:pt x="142" y="7"/>
                        <a:pt x="133" y="16"/>
                        <a:pt x="133" y="25"/>
                      </a:cubicBezTo>
                      <a:lnTo>
                        <a:pt x="124" y="34"/>
                      </a:lnTo>
                      <a:cubicBezTo>
                        <a:pt x="71" y="96"/>
                        <a:pt x="27" y="176"/>
                        <a:pt x="0" y="256"/>
                      </a:cubicBezTo>
                      <a:cubicBezTo>
                        <a:pt x="0" y="265"/>
                        <a:pt x="0" y="274"/>
                        <a:pt x="9" y="274"/>
                      </a:cubicBezTo>
                      <a:cubicBezTo>
                        <a:pt x="18" y="274"/>
                        <a:pt x="27" y="274"/>
                        <a:pt x="36" y="265"/>
                      </a:cubicBezTo>
                      <a:cubicBezTo>
                        <a:pt x="53" y="185"/>
                        <a:pt x="89" y="105"/>
                        <a:pt x="142" y="43"/>
                      </a:cubicBezTo>
                      <a:lnTo>
                        <a:pt x="151" y="34"/>
                      </a:lnTo>
                      <a:lnTo>
                        <a:pt x="178" y="34"/>
                      </a:lnTo>
                      <a:cubicBezTo>
                        <a:pt x="187" y="25"/>
                        <a:pt x="187" y="16"/>
                        <a:pt x="178" y="7"/>
                      </a:cubicBezTo>
                      <a:cubicBezTo>
                        <a:pt x="173" y="3"/>
                        <a:pt x="16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5"/>
                <p:cNvSpPr/>
                <p:nvPr/>
              </p:nvSpPr>
              <p:spPr>
                <a:xfrm>
                  <a:off x="5321525" y="1901725"/>
                  <a:ext cx="6250" cy="1525"/>
                </a:xfrm>
                <a:custGeom>
                  <a:avLst/>
                  <a:gdLst/>
                  <a:ahLst/>
                  <a:cxnLst/>
                  <a:rect l="l" t="t" r="r" b="b"/>
                  <a:pathLst>
                    <a:path w="250" h="61" extrusionOk="0">
                      <a:moveTo>
                        <a:pt x="49" y="1"/>
                      </a:moveTo>
                      <a:cubicBezTo>
                        <a:pt x="33" y="1"/>
                        <a:pt x="17" y="2"/>
                        <a:pt x="1" y="4"/>
                      </a:cubicBezTo>
                      <a:cubicBezTo>
                        <a:pt x="1" y="4"/>
                        <a:pt x="1" y="13"/>
                        <a:pt x="1" y="22"/>
                      </a:cubicBezTo>
                      <a:cubicBezTo>
                        <a:pt x="1" y="31"/>
                        <a:pt x="10" y="39"/>
                        <a:pt x="10" y="39"/>
                      </a:cubicBezTo>
                      <a:cubicBezTo>
                        <a:pt x="41" y="35"/>
                        <a:pt x="72" y="33"/>
                        <a:pt x="103" y="33"/>
                      </a:cubicBezTo>
                      <a:cubicBezTo>
                        <a:pt x="134" y="33"/>
                        <a:pt x="165" y="35"/>
                        <a:pt x="196" y="39"/>
                      </a:cubicBezTo>
                      <a:lnTo>
                        <a:pt x="205" y="39"/>
                      </a:lnTo>
                      <a:cubicBezTo>
                        <a:pt x="205" y="48"/>
                        <a:pt x="205" y="57"/>
                        <a:pt x="214" y="57"/>
                      </a:cubicBezTo>
                      <a:lnTo>
                        <a:pt x="223" y="57"/>
                      </a:lnTo>
                      <a:cubicBezTo>
                        <a:pt x="226" y="60"/>
                        <a:pt x="228" y="61"/>
                        <a:pt x="231" y="61"/>
                      </a:cubicBezTo>
                      <a:cubicBezTo>
                        <a:pt x="237" y="61"/>
                        <a:pt x="243" y="55"/>
                        <a:pt x="250" y="48"/>
                      </a:cubicBezTo>
                      <a:lnTo>
                        <a:pt x="250" y="39"/>
                      </a:lnTo>
                      <a:cubicBezTo>
                        <a:pt x="250" y="31"/>
                        <a:pt x="250" y="22"/>
                        <a:pt x="241" y="13"/>
                      </a:cubicBezTo>
                      <a:lnTo>
                        <a:pt x="232" y="13"/>
                      </a:lnTo>
                      <a:cubicBezTo>
                        <a:pt x="214" y="13"/>
                        <a:pt x="205" y="22"/>
                        <a:pt x="205" y="31"/>
                      </a:cubicBezTo>
                      <a:lnTo>
                        <a:pt x="196" y="31"/>
                      </a:lnTo>
                      <a:cubicBezTo>
                        <a:pt x="150" y="11"/>
                        <a:pt x="9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5"/>
                <p:cNvSpPr/>
                <p:nvPr/>
              </p:nvSpPr>
              <p:spPr>
                <a:xfrm>
                  <a:off x="5322200" y="1903925"/>
                  <a:ext cx="30225" cy="6575"/>
                </a:xfrm>
                <a:custGeom>
                  <a:avLst/>
                  <a:gdLst/>
                  <a:ahLst/>
                  <a:cxnLst/>
                  <a:rect l="l" t="t" r="r" b="b"/>
                  <a:pathLst>
                    <a:path w="1209" h="263" extrusionOk="0">
                      <a:moveTo>
                        <a:pt x="17" y="1"/>
                      </a:moveTo>
                      <a:cubicBezTo>
                        <a:pt x="12" y="1"/>
                        <a:pt x="10" y="2"/>
                        <a:pt x="10" y="5"/>
                      </a:cubicBezTo>
                      <a:cubicBezTo>
                        <a:pt x="1" y="14"/>
                        <a:pt x="27" y="31"/>
                        <a:pt x="54" y="49"/>
                      </a:cubicBezTo>
                      <a:lnTo>
                        <a:pt x="98" y="67"/>
                      </a:lnTo>
                      <a:cubicBezTo>
                        <a:pt x="125" y="76"/>
                        <a:pt x="169" y="94"/>
                        <a:pt x="223" y="111"/>
                      </a:cubicBezTo>
                      <a:cubicBezTo>
                        <a:pt x="347" y="147"/>
                        <a:pt x="480" y="182"/>
                        <a:pt x="613" y="200"/>
                      </a:cubicBezTo>
                      <a:cubicBezTo>
                        <a:pt x="738" y="227"/>
                        <a:pt x="871" y="245"/>
                        <a:pt x="1004" y="245"/>
                      </a:cubicBezTo>
                      <a:lnTo>
                        <a:pt x="1164" y="245"/>
                      </a:lnTo>
                      <a:cubicBezTo>
                        <a:pt x="1173" y="253"/>
                        <a:pt x="1173" y="262"/>
                        <a:pt x="1182" y="262"/>
                      </a:cubicBezTo>
                      <a:lnTo>
                        <a:pt x="1191" y="262"/>
                      </a:lnTo>
                      <a:cubicBezTo>
                        <a:pt x="1200" y="262"/>
                        <a:pt x="1209" y="253"/>
                        <a:pt x="1209" y="236"/>
                      </a:cubicBezTo>
                      <a:cubicBezTo>
                        <a:pt x="1209" y="218"/>
                        <a:pt x="1200" y="209"/>
                        <a:pt x="1191" y="209"/>
                      </a:cubicBezTo>
                      <a:lnTo>
                        <a:pt x="1182" y="209"/>
                      </a:lnTo>
                      <a:cubicBezTo>
                        <a:pt x="1173" y="209"/>
                        <a:pt x="1164" y="218"/>
                        <a:pt x="1164" y="218"/>
                      </a:cubicBezTo>
                      <a:lnTo>
                        <a:pt x="1004" y="218"/>
                      </a:lnTo>
                      <a:cubicBezTo>
                        <a:pt x="951" y="218"/>
                        <a:pt x="889" y="209"/>
                        <a:pt x="827" y="209"/>
                      </a:cubicBezTo>
                      <a:cubicBezTo>
                        <a:pt x="756" y="200"/>
                        <a:pt x="685" y="191"/>
                        <a:pt x="613" y="174"/>
                      </a:cubicBezTo>
                      <a:cubicBezTo>
                        <a:pt x="480" y="147"/>
                        <a:pt x="356" y="111"/>
                        <a:pt x="232" y="76"/>
                      </a:cubicBezTo>
                      <a:lnTo>
                        <a:pt x="107" y="23"/>
                      </a:lnTo>
                      <a:lnTo>
                        <a:pt x="63" y="5"/>
                      </a:lnTo>
                      <a:cubicBezTo>
                        <a:pt x="45" y="5"/>
                        <a:pt x="27"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5"/>
                <p:cNvSpPr/>
                <p:nvPr/>
              </p:nvSpPr>
              <p:spPr>
                <a:xfrm>
                  <a:off x="5317325" y="1904250"/>
                  <a:ext cx="6675" cy="27050"/>
                </a:xfrm>
                <a:custGeom>
                  <a:avLst/>
                  <a:gdLst/>
                  <a:ahLst/>
                  <a:cxnLst/>
                  <a:rect l="l" t="t" r="r" b="b"/>
                  <a:pathLst>
                    <a:path w="267" h="1082" extrusionOk="0">
                      <a:moveTo>
                        <a:pt x="27" y="1"/>
                      </a:moveTo>
                      <a:cubicBezTo>
                        <a:pt x="18" y="1"/>
                        <a:pt x="0" y="18"/>
                        <a:pt x="0" y="45"/>
                      </a:cubicBezTo>
                      <a:cubicBezTo>
                        <a:pt x="0" y="63"/>
                        <a:pt x="0" y="72"/>
                        <a:pt x="0" y="89"/>
                      </a:cubicBezTo>
                      <a:lnTo>
                        <a:pt x="0" y="143"/>
                      </a:lnTo>
                      <a:lnTo>
                        <a:pt x="0" y="214"/>
                      </a:lnTo>
                      <a:cubicBezTo>
                        <a:pt x="0" y="329"/>
                        <a:pt x="18" y="454"/>
                        <a:pt x="45" y="578"/>
                      </a:cubicBezTo>
                      <a:cubicBezTo>
                        <a:pt x="54" y="640"/>
                        <a:pt x="71" y="702"/>
                        <a:pt x="98" y="764"/>
                      </a:cubicBezTo>
                      <a:cubicBezTo>
                        <a:pt x="116" y="818"/>
                        <a:pt x="133" y="871"/>
                        <a:pt x="160" y="915"/>
                      </a:cubicBezTo>
                      <a:cubicBezTo>
                        <a:pt x="187" y="960"/>
                        <a:pt x="205" y="995"/>
                        <a:pt x="222" y="1022"/>
                      </a:cubicBezTo>
                      <a:lnTo>
                        <a:pt x="231" y="1049"/>
                      </a:lnTo>
                      <a:cubicBezTo>
                        <a:pt x="231" y="1049"/>
                        <a:pt x="231" y="1058"/>
                        <a:pt x="231" y="1066"/>
                      </a:cubicBezTo>
                      <a:lnTo>
                        <a:pt x="231" y="1075"/>
                      </a:lnTo>
                      <a:cubicBezTo>
                        <a:pt x="236" y="1080"/>
                        <a:pt x="240" y="1082"/>
                        <a:pt x="244" y="1082"/>
                      </a:cubicBezTo>
                      <a:cubicBezTo>
                        <a:pt x="249" y="1082"/>
                        <a:pt x="253" y="1080"/>
                        <a:pt x="258" y="1075"/>
                      </a:cubicBezTo>
                      <a:cubicBezTo>
                        <a:pt x="267" y="1075"/>
                        <a:pt x="267" y="1058"/>
                        <a:pt x="258" y="1049"/>
                      </a:cubicBezTo>
                      <a:cubicBezTo>
                        <a:pt x="258" y="1040"/>
                        <a:pt x="249" y="1040"/>
                        <a:pt x="240" y="1040"/>
                      </a:cubicBezTo>
                      <a:lnTo>
                        <a:pt x="231" y="1022"/>
                      </a:lnTo>
                      <a:cubicBezTo>
                        <a:pt x="213" y="987"/>
                        <a:pt x="196" y="951"/>
                        <a:pt x="178" y="907"/>
                      </a:cubicBezTo>
                      <a:cubicBezTo>
                        <a:pt x="151" y="862"/>
                        <a:pt x="133" y="809"/>
                        <a:pt x="116" y="756"/>
                      </a:cubicBezTo>
                      <a:cubicBezTo>
                        <a:pt x="89" y="693"/>
                        <a:pt x="71" y="631"/>
                        <a:pt x="62" y="569"/>
                      </a:cubicBezTo>
                      <a:cubicBezTo>
                        <a:pt x="36" y="454"/>
                        <a:pt x="27" y="329"/>
                        <a:pt x="36" y="214"/>
                      </a:cubicBezTo>
                      <a:lnTo>
                        <a:pt x="36" y="143"/>
                      </a:lnTo>
                      <a:lnTo>
                        <a:pt x="36" y="89"/>
                      </a:lnTo>
                      <a:cubicBezTo>
                        <a:pt x="36" y="81"/>
                        <a:pt x="36" y="63"/>
                        <a:pt x="36" y="45"/>
                      </a:cubicBezTo>
                      <a:cubicBezTo>
                        <a:pt x="45" y="2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1" name="Google Shape;10371;p15"/>
            <p:cNvGrpSpPr/>
            <p:nvPr/>
          </p:nvGrpSpPr>
          <p:grpSpPr>
            <a:xfrm rot="187351">
              <a:off x="3227863" y="156360"/>
              <a:ext cx="87014" cy="84285"/>
              <a:chOff x="5230050" y="2005675"/>
              <a:chExt cx="81300" cy="78750"/>
            </a:xfrm>
          </p:grpSpPr>
          <p:sp>
            <p:nvSpPr>
              <p:cNvPr id="10372" name="Google Shape;10372;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15"/>
            <p:cNvGrpSpPr/>
            <p:nvPr/>
          </p:nvGrpSpPr>
          <p:grpSpPr>
            <a:xfrm>
              <a:off x="5806315" y="572150"/>
              <a:ext cx="140447" cy="135951"/>
              <a:chOff x="5391475" y="1734625"/>
              <a:chExt cx="74425" cy="72050"/>
            </a:xfrm>
          </p:grpSpPr>
          <p:sp>
            <p:nvSpPr>
              <p:cNvPr id="10405" name="Google Shape;10405;p15"/>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6" name="Google Shape;10406;p15"/>
              <p:cNvGrpSpPr/>
              <p:nvPr/>
            </p:nvGrpSpPr>
            <p:grpSpPr>
              <a:xfrm>
                <a:off x="5411025" y="1752150"/>
                <a:ext cx="34875" cy="44150"/>
                <a:chOff x="5411025" y="1752150"/>
                <a:chExt cx="34875" cy="44150"/>
              </a:xfrm>
            </p:grpSpPr>
            <p:sp>
              <p:nvSpPr>
                <p:cNvPr id="10407" name="Google Shape;10407;p15"/>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5"/>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5"/>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5"/>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5"/>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5"/>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5"/>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5"/>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5"/>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5"/>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5"/>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5"/>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5"/>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5"/>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5"/>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5"/>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5"/>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5"/>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15"/>
            <p:cNvGrpSpPr/>
            <p:nvPr/>
          </p:nvGrpSpPr>
          <p:grpSpPr>
            <a:xfrm rot="1472708">
              <a:off x="4056384" y="1083815"/>
              <a:ext cx="88402" cy="85633"/>
              <a:chOff x="5230050" y="2005675"/>
              <a:chExt cx="81300" cy="78750"/>
            </a:xfrm>
          </p:grpSpPr>
          <p:sp>
            <p:nvSpPr>
              <p:cNvPr id="10426" name="Google Shape;10426;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8" name="Google Shape;10458;p15"/>
            <p:cNvGrpSpPr/>
            <p:nvPr/>
          </p:nvGrpSpPr>
          <p:grpSpPr>
            <a:xfrm>
              <a:off x="8774732" y="2789699"/>
              <a:ext cx="140817" cy="144141"/>
              <a:chOff x="5308025" y="1976325"/>
              <a:chExt cx="48650" cy="49800"/>
            </a:xfrm>
          </p:grpSpPr>
          <p:sp>
            <p:nvSpPr>
              <p:cNvPr id="10459" name="Google Shape;10459;p15"/>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0" name="Google Shape;10460;p15"/>
              <p:cNvGrpSpPr/>
              <p:nvPr/>
            </p:nvGrpSpPr>
            <p:grpSpPr>
              <a:xfrm>
                <a:off x="5323575" y="1987850"/>
                <a:ext cx="22450" cy="29800"/>
                <a:chOff x="5323575" y="1987850"/>
                <a:chExt cx="22450" cy="29800"/>
              </a:xfrm>
            </p:grpSpPr>
            <p:sp>
              <p:nvSpPr>
                <p:cNvPr id="10461" name="Google Shape;10461;p15"/>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5"/>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5"/>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5"/>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5"/>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5"/>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5"/>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5"/>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5"/>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5"/>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5"/>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5"/>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5"/>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5"/>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5"/>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5"/>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5"/>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5"/>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79" name="Google Shape;10479;p15"/>
            <p:cNvGrpSpPr/>
            <p:nvPr/>
          </p:nvGrpSpPr>
          <p:grpSpPr>
            <a:xfrm>
              <a:off x="3342935" y="1700682"/>
              <a:ext cx="76763" cy="80731"/>
              <a:chOff x="5356225" y="1980000"/>
              <a:chExt cx="19325" cy="20325"/>
            </a:xfrm>
          </p:grpSpPr>
          <p:sp>
            <p:nvSpPr>
              <p:cNvPr id="10480" name="Google Shape;10480;p15"/>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5"/>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5"/>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5"/>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5"/>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5"/>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5"/>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5"/>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5"/>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5"/>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5"/>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5"/>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5"/>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5"/>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5"/>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5"/>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5"/>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5"/>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15"/>
            <p:cNvGrpSpPr/>
            <p:nvPr/>
          </p:nvGrpSpPr>
          <p:grpSpPr>
            <a:xfrm>
              <a:off x="4891053" y="4031093"/>
              <a:ext cx="148322" cy="143603"/>
              <a:chOff x="5391475" y="1734625"/>
              <a:chExt cx="74425" cy="72050"/>
            </a:xfrm>
          </p:grpSpPr>
          <p:sp>
            <p:nvSpPr>
              <p:cNvPr id="10499" name="Google Shape;10499;p15"/>
              <p:cNvSpPr/>
              <p:nvPr/>
            </p:nvSpPr>
            <p:spPr>
              <a:xfrm>
                <a:off x="5391475" y="1734625"/>
                <a:ext cx="74425" cy="72050"/>
              </a:xfrm>
              <a:custGeom>
                <a:avLst/>
                <a:gdLst/>
                <a:ahLst/>
                <a:cxnLst/>
                <a:rect l="l" t="t" r="r" b="b"/>
                <a:pathLst>
                  <a:path w="2977" h="2882" extrusionOk="0">
                    <a:moveTo>
                      <a:pt x="1051" y="0"/>
                    </a:moveTo>
                    <a:cubicBezTo>
                      <a:pt x="1026" y="0"/>
                      <a:pt x="1002" y="3"/>
                      <a:pt x="978" y="9"/>
                    </a:cubicBezTo>
                    <a:lnTo>
                      <a:pt x="942" y="9"/>
                    </a:lnTo>
                    <a:cubicBezTo>
                      <a:pt x="916" y="9"/>
                      <a:pt x="889" y="27"/>
                      <a:pt x="871" y="36"/>
                    </a:cubicBezTo>
                    <a:cubicBezTo>
                      <a:pt x="844" y="44"/>
                      <a:pt x="818" y="62"/>
                      <a:pt x="791" y="71"/>
                    </a:cubicBezTo>
                    <a:lnTo>
                      <a:pt x="773" y="89"/>
                    </a:lnTo>
                    <a:cubicBezTo>
                      <a:pt x="685" y="160"/>
                      <a:pt x="631" y="267"/>
                      <a:pt x="631" y="373"/>
                    </a:cubicBezTo>
                    <a:lnTo>
                      <a:pt x="640" y="551"/>
                    </a:lnTo>
                    <a:cubicBezTo>
                      <a:pt x="649" y="684"/>
                      <a:pt x="702" y="808"/>
                      <a:pt x="791" y="906"/>
                    </a:cubicBezTo>
                    <a:lnTo>
                      <a:pt x="907" y="1048"/>
                    </a:lnTo>
                    <a:cubicBezTo>
                      <a:pt x="942" y="1090"/>
                      <a:pt x="994" y="1116"/>
                      <a:pt x="1049" y="1116"/>
                    </a:cubicBezTo>
                    <a:cubicBezTo>
                      <a:pt x="1063" y="1116"/>
                      <a:pt x="1078" y="1114"/>
                      <a:pt x="1093" y="1110"/>
                    </a:cubicBezTo>
                    <a:cubicBezTo>
                      <a:pt x="1101" y="1109"/>
                      <a:pt x="1109" y="1108"/>
                      <a:pt x="1116" y="1108"/>
                    </a:cubicBezTo>
                    <a:cubicBezTo>
                      <a:pt x="1150" y="1108"/>
                      <a:pt x="1178" y="1124"/>
                      <a:pt x="1200" y="1146"/>
                    </a:cubicBezTo>
                    <a:lnTo>
                      <a:pt x="1253" y="1199"/>
                    </a:lnTo>
                    <a:cubicBezTo>
                      <a:pt x="1271" y="1217"/>
                      <a:pt x="1271" y="1244"/>
                      <a:pt x="1262" y="1270"/>
                    </a:cubicBezTo>
                    <a:lnTo>
                      <a:pt x="1253" y="1279"/>
                    </a:lnTo>
                    <a:cubicBezTo>
                      <a:pt x="1235" y="1306"/>
                      <a:pt x="1217" y="1315"/>
                      <a:pt x="1191" y="1315"/>
                    </a:cubicBezTo>
                    <a:lnTo>
                      <a:pt x="1120" y="1297"/>
                    </a:lnTo>
                    <a:cubicBezTo>
                      <a:pt x="1075" y="1297"/>
                      <a:pt x="1040" y="1270"/>
                      <a:pt x="1022" y="1226"/>
                    </a:cubicBezTo>
                    <a:cubicBezTo>
                      <a:pt x="1004" y="1164"/>
                      <a:pt x="942" y="1119"/>
                      <a:pt x="871" y="1110"/>
                    </a:cubicBezTo>
                    <a:lnTo>
                      <a:pt x="685" y="1084"/>
                    </a:lnTo>
                    <a:cubicBezTo>
                      <a:pt x="660" y="1080"/>
                      <a:pt x="635" y="1078"/>
                      <a:pt x="609" y="1078"/>
                    </a:cubicBezTo>
                    <a:cubicBezTo>
                      <a:pt x="508" y="1078"/>
                      <a:pt x="404" y="1107"/>
                      <a:pt x="312" y="1164"/>
                    </a:cubicBezTo>
                    <a:lnTo>
                      <a:pt x="161" y="1252"/>
                    </a:lnTo>
                    <a:cubicBezTo>
                      <a:pt x="63" y="1315"/>
                      <a:pt x="1" y="1412"/>
                      <a:pt x="1" y="1519"/>
                    </a:cubicBezTo>
                    <a:lnTo>
                      <a:pt x="1" y="1554"/>
                    </a:lnTo>
                    <a:cubicBezTo>
                      <a:pt x="1" y="1581"/>
                      <a:pt x="1" y="1608"/>
                      <a:pt x="10" y="1634"/>
                    </a:cubicBezTo>
                    <a:cubicBezTo>
                      <a:pt x="10" y="1661"/>
                      <a:pt x="18" y="1688"/>
                      <a:pt x="27" y="1714"/>
                    </a:cubicBezTo>
                    <a:lnTo>
                      <a:pt x="36" y="1741"/>
                    </a:lnTo>
                    <a:cubicBezTo>
                      <a:pt x="81" y="1847"/>
                      <a:pt x="169" y="1927"/>
                      <a:pt x="276" y="1945"/>
                    </a:cubicBezTo>
                    <a:lnTo>
                      <a:pt x="445" y="1981"/>
                    </a:lnTo>
                    <a:cubicBezTo>
                      <a:pt x="491" y="1993"/>
                      <a:pt x="536" y="1999"/>
                      <a:pt x="581" y="1999"/>
                    </a:cubicBezTo>
                    <a:cubicBezTo>
                      <a:pt x="667" y="1999"/>
                      <a:pt x="751" y="1977"/>
                      <a:pt x="827" y="1936"/>
                    </a:cubicBezTo>
                    <a:lnTo>
                      <a:pt x="995" y="1856"/>
                    </a:lnTo>
                    <a:cubicBezTo>
                      <a:pt x="1058" y="1830"/>
                      <a:pt x="1102" y="1768"/>
                      <a:pt x="1111" y="1696"/>
                    </a:cubicBezTo>
                    <a:cubicBezTo>
                      <a:pt x="1111" y="1652"/>
                      <a:pt x="1138" y="1617"/>
                      <a:pt x="1173" y="1599"/>
                    </a:cubicBezTo>
                    <a:lnTo>
                      <a:pt x="1244" y="1554"/>
                    </a:lnTo>
                    <a:cubicBezTo>
                      <a:pt x="1253" y="1550"/>
                      <a:pt x="1262" y="1548"/>
                      <a:pt x="1271" y="1548"/>
                    </a:cubicBezTo>
                    <a:cubicBezTo>
                      <a:pt x="1280" y="1548"/>
                      <a:pt x="1289" y="1550"/>
                      <a:pt x="1297" y="1554"/>
                    </a:cubicBezTo>
                    <a:lnTo>
                      <a:pt x="1342" y="1581"/>
                    </a:lnTo>
                    <a:cubicBezTo>
                      <a:pt x="1368" y="1599"/>
                      <a:pt x="1386" y="1634"/>
                      <a:pt x="1368" y="1661"/>
                    </a:cubicBezTo>
                    <a:lnTo>
                      <a:pt x="1342" y="1705"/>
                    </a:lnTo>
                    <a:cubicBezTo>
                      <a:pt x="1324" y="1750"/>
                      <a:pt x="1280" y="1776"/>
                      <a:pt x="1244" y="1776"/>
                    </a:cubicBezTo>
                    <a:cubicBezTo>
                      <a:pt x="1173" y="1776"/>
                      <a:pt x="1111" y="1821"/>
                      <a:pt x="1075" y="1883"/>
                    </a:cubicBezTo>
                    <a:lnTo>
                      <a:pt x="995" y="2043"/>
                    </a:lnTo>
                    <a:cubicBezTo>
                      <a:pt x="933" y="2158"/>
                      <a:pt x="916" y="2300"/>
                      <a:pt x="942" y="2425"/>
                    </a:cubicBezTo>
                    <a:lnTo>
                      <a:pt x="978" y="2594"/>
                    </a:lnTo>
                    <a:cubicBezTo>
                      <a:pt x="1004" y="2709"/>
                      <a:pt x="1075" y="2798"/>
                      <a:pt x="1182" y="2842"/>
                    </a:cubicBezTo>
                    <a:lnTo>
                      <a:pt x="1209" y="2851"/>
                    </a:lnTo>
                    <a:cubicBezTo>
                      <a:pt x="1235" y="2860"/>
                      <a:pt x="1262" y="2869"/>
                      <a:pt x="1289" y="2869"/>
                    </a:cubicBezTo>
                    <a:cubicBezTo>
                      <a:pt x="1307" y="2875"/>
                      <a:pt x="1326" y="2881"/>
                      <a:pt x="1345" y="2881"/>
                    </a:cubicBezTo>
                    <a:cubicBezTo>
                      <a:pt x="1353" y="2881"/>
                      <a:pt x="1361" y="2880"/>
                      <a:pt x="1368" y="2878"/>
                    </a:cubicBezTo>
                    <a:lnTo>
                      <a:pt x="1395" y="2878"/>
                    </a:lnTo>
                    <a:cubicBezTo>
                      <a:pt x="1511" y="2878"/>
                      <a:pt x="1608" y="2816"/>
                      <a:pt x="1670" y="2718"/>
                    </a:cubicBezTo>
                    <a:lnTo>
                      <a:pt x="1759" y="2576"/>
                    </a:lnTo>
                    <a:cubicBezTo>
                      <a:pt x="1830" y="2460"/>
                      <a:pt x="1866" y="2327"/>
                      <a:pt x="1848" y="2194"/>
                    </a:cubicBezTo>
                    <a:lnTo>
                      <a:pt x="1821" y="2007"/>
                    </a:lnTo>
                    <a:cubicBezTo>
                      <a:pt x="1821" y="1945"/>
                      <a:pt x="1777" y="1883"/>
                      <a:pt x="1715" y="1856"/>
                    </a:cubicBezTo>
                    <a:cubicBezTo>
                      <a:pt x="1670" y="1839"/>
                      <a:pt x="1644" y="1803"/>
                      <a:pt x="1644" y="1759"/>
                    </a:cubicBezTo>
                    <a:lnTo>
                      <a:pt x="1626" y="1688"/>
                    </a:lnTo>
                    <a:cubicBezTo>
                      <a:pt x="1626" y="1670"/>
                      <a:pt x="1635" y="1643"/>
                      <a:pt x="1662" y="1634"/>
                    </a:cubicBezTo>
                    <a:lnTo>
                      <a:pt x="1697" y="1608"/>
                    </a:lnTo>
                    <a:cubicBezTo>
                      <a:pt x="1707" y="1601"/>
                      <a:pt x="1717" y="1598"/>
                      <a:pt x="1727" y="1598"/>
                    </a:cubicBezTo>
                    <a:cubicBezTo>
                      <a:pt x="1743" y="1598"/>
                      <a:pt x="1757" y="1606"/>
                      <a:pt x="1768" y="1617"/>
                    </a:cubicBezTo>
                    <a:lnTo>
                      <a:pt x="1821" y="1661"/>
                    </a:lnTo>
                    <a:cubicBezTo>
                      <a:pt x="1848" y="1696"/>
                      <a:pt x="1857" y="1741"/>
                      <a:pt x="1848" y="1776"/>
                    </a:cubicBezTo>
                    <a:cubicBezTo>
                      <a:pt x="1830" y="1847"/>
                      <a:pt x="1848" y="1919"/>
                      <a:pt x="1901" y="1972"/>
                    </a:cubicBezTo>
                    <a:lnTo>
                      <a:pt x="2035" y="2096"/>
                    </a:lnTo>
                    <a:cubicBezTo>
                      <a:pt x="2123" y="2194"/>
                      <a:pt x="2248" y="2247"/>
                      <a:pt x="2381" y="2265"/>
                    </a:cubicBezTo>
                    <a:lnTo>
                      <a:pt x="2559" y="2283"/>
                    </a:lnTo>
                    <a:cubicBezTo>
                      <a:pt x="2568" y="2283"/>
                      <a:pt x="2577" y="2284"/>
                      <a:pt x="2586" y="2284"/>
                    </a:cubicBezTo>
                    <a:cubicBezTo>
                      <a:pt x="2683" y="2284"/>
                      <a:pt x="2778" y="2240"/>
                      <a:pt x="2843" y="2167"/>
                    </a:cubicBezTo>
                    <a:lnTo>
                      <a:pt x="2869" y="2141"/>
                    </a:lnTo>
                    <a:cubicBezTo>
                      <a:pt x="2878" y="2123"/>
                      <a:pt x="2896" y="2096"/>
                      <a:pt x="2905" y="2070"/>
                    </a:cubicBezTo>
                    <a:cubicBezTo>
                      <a:pt x="2923" y="2052"/>
                      <a:pt x="2932" y="2025"/>
                      <a:pt x="2941" y="1998"/>
                    </a:cubicBezTo>
                    <a:lnTo>
                      <a:pt x="2949" y="1972"/>
                    </a:lnTo>
                    <a:cubicBezTo>
                      <a:pt x="2976" y="1856"/>
                      <a:pt x="2958" y="1741"/>
                      <a:pt x="2887" y="1661"/>
                    </a:cubicBezTo>
                    <a:lnTo>
                      <a:pt x="2772" y="1528"/>
                    </a:lnTo>
                    <a:cubicBezTo>
                      <a:pt x="2683" y="1430"/>
                      <a:pt x="2568" y="1359"/>
                      <a:pt x="2443" y="1332"/>
                    </a:cubicBezTo>
                    <a:lnTo>
                      <a:pt x="2257" y="1297"/>
                    </a:lnTo>
                    <a:cubicBezTo>
                      <a:pt x="2242" y="1293"/>
                      <a:pt x="2227" y="1291"/>
                      <a:pt x="2212" y="1291"/>
                    </a:cubicBezTo>
                    <a:cubicBezTo>
                      <a:pt x="2157" y="1291"/>
                      <a:pt x="2105" y="1317"/>
                      <a:pt x="2070" y="1359"/>
                    </a:cubicBezTo>
                    <a:cubicBezTo>
                      <a:pt x="2048" y="1388"/>
                      <a:pt x="2020" y="1406"/>
                      <a:pt x="1986" y="1406"/>
                    </a:cubicBezTo>
                    <a:cubicBezTo>
                      <a:pt x="1979" y="1406"/>
                      <a:pt x="1971" y="1405"/>
                      <a:pt x="1964" y="1403"/>
                    </a:cubicBezTo>
                    <a:lnTo>
                      <a:pt x="1893" y="1395"/>
                    </a:lnTo>
                    <a:cubicBezTo>
                      <a:pt x="1875" y="1386"/>
                      <a:pt x="1848" y="1368"/>
                      <a:pt x="1848" y="1341"/>
                    </a:cubicBezTo>
                    <a:cubicBezTo>
                      <a:pt x="1848" y="1315"/>
                      <a:pt x="1857" y="1297"/>
                      <a:pt x="1875" y="1288"/>
                    </a:cubicBezTo>
                    <a:lnTo>
                      <a:pt x="1937" y="1244"/>
                    </a:lnTo>
                    <a:cubicBezTo>
                      <a:pt x="1959" y="1235"/>
                      <a:pt x="1981" y="1230"/>
                      <a:pt x="2002" y="1230"/>
                    </a:cubicBezTo>
                    <a:cubicBezTo>
                      <a:pt x="2024" y="1230"/>
                      <a:pt x="2043" y="1235"/>
                      <a:pt x="2061" y="1244"/>
                    </a:cubicBezTo>
                    <a:cubicBezTo>
                      <a:pt x="2089" y="1259"/>
                      <a:pt x="2117" y="1266"/>
                      <a:pt x="2147" y="1266"/>
                    </a:cubicBezTo>
                    <a:cubicBezTo>
                      <a:pt x="2184" y="1266"/>
                      <a:pt x="2222" y="1255"/>
                      <a:pt x="2257" y="1235"/>
                    </a:cubicBezTo>
                    <a:lnTo>
                      <a:pt x="2408" y="1137"/>
                    </a:lnTo>
                    <a:cubicBezTo>
                      <a:pt x="2523" y="1057"/>
                      <a:pt x="2603" y="950"/>
                      <a:pt x="2647" y="826"/>
                    </a:cubicBezTo>
                    <a:lnTo>
                      <a:pt x="2701" y="666"/>
                    </a:lnTo>
                    <a:cubicBezTo>
                      <a:pt x="2736" y="560"/>
                      <a:pt x="2719" y="435"/>
                      <a:pt x="2647" y="355"/>
                    </a:cubicBezTo>
                    <a:lnTo>
                      <a:pt x="2630" y="329"/>
                    </a:lnTo>
                    <a:cubicBezTo>
                      <a:pt x="2612" y="302"/>
                      <a:pt x="2594" y="284"/>
                      <a:pt x="2568" y="275"/>
                    </a:cubicBezTo>
                    <a:cubicBezTo>
                      <a:pt x="2550" y="249"/>
                      <a:pt x="2523" y="231"/>
                      <a:pt x="2496" y="222"/>
                    </a:cubicBezTo>
                    <a:lnTo>
                      <a:pt x="2479" y="204"/>
                    </a:lnTo>
                    <a:cubicBezTo>
                      <a:pt x="2430" y="178"/>
                      <a:pt x="2374" y="164"/>
                      <a:pt x="2319" y="164"/>
                    </a:cubicBezTo>
                    <a:cubicBezTo>
                      <a:pt x="2263" y="164"/>
                      <a:pt x="2208" y="178"/>
                      <a:pt x="2159" y="204"/>
                    </a:cubicBezTo>
                    <a:lnTo>
                      <a:pt x="2008" y="293"/>
                    </a:lnTo>
                    <a:cubicBezTo>
                      <a:pt x="1893" y="355"/>
                      <a:pt x="1795" y="453"/>
                      <a:pt x="1750" y="577"/>
                    </a:cubicBezTo>
                    <a:lnTo>
                      <a:pt x="1670" y="746"/>
                    </a:lnTo>
                    <a:cubicBezTo>
                      <a:pt x="1644" y="808"/>
                      <a:pt x="1653" y="879"/>
                      <a:pt x="1697" y="942"/>
                    </a:cubicBezTo>
                    <a:cubicBezTo>
                      <a:pt x="1715" y="968"/>
                      <a:pt x="1724" y="1013"/>
                      <a:pt x="1697" y="1048"/>
                    </a:cubicBezTo>
                    <a:lnTo>
                      <a:pt x="1670" y="1119"/>
                    </a:lnTo>
                    <a:cubicBezTo>
                      <a:pt x="1662" y="1146"/>
                      <a:pt x="1644" y="1155"/>
                      <a:pt x="1617" y="1155"/>
                    </a:cubicBezTo>
                    <a:lnTo>
                      <a:pt x="1537" y="1146"/>
                    </a:lnTo>
                    <a:cubicBezTo>
                      <a:pt x="1511" y="1146"/>
                      <a:pt x="1493" y="1119"/>
                      <a:pt x="1484" y="1093"/>
                    </a:cubicBezTo>
                    <a:lnTo>
                      <a:pt x="1484" y="1030"/>
                    </a:lnTo>
                    <a:cubicBezTo>
                      <a:pt x="1475" y="986"/>
                      <a:pt x="1493" y="950"/>
                      <a:pt x="1528" y="924"/>
                    </a:cubicBezTo>
                    <a:cubicBezTo>
                      <a:pt x="1582" y="879"/>
                      <a:pt x="1608" y="808"/>
                      <a:pt x="1599" y="737"/>
                    </a:cubicBezTo>
                    <a:lnTo>
                      <a:pt x="1582" y="560"/>
                    </a:lnTo>
                    <a:cubicBezTo>
                      <a:pt x="1564" y="426"/>
                      <a:pt x="1502" y="302"/>
                      <a:pt x="1404" y="213"/>
                    </a:cubicBezTo>
                    <a:lnTo>
                      <a:pt x="1280" y="89"/>
                    </a:lnTo>
                    <a:cubicBezTo>
                      <a:pt x="1218" y="34"/>
                      <a:pt x="1134"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15"/>
              <p:cNvGrpSpPr/>
              <p:nvPr/>
            </p:nvGrpSpPr>
            <p:grpSpPr>
              <a:xfrm>
                <a:off x="5411025" y="1752150"/>
                <a:ext cx="34875" cy="44150"/>
                <a:chOff x="5411025" y="1752150"/>
                <a:chExt cx="34875" cy="44150"/>
              </a:xfrm>
            </p:grpSpPr>
            <p:sp>
              <p:nvSpPr>
                <p:cNvPr id="10501" name="Google Shape;10501;p15"/>
                <p:cNvSpPr/>
                <p:nvPr/>
              </p:nvSpPr>
              <p:spPr>
                <a:xfrm>
                  <a:off x="5425225" y="1765925"/>
                  <a:ext cx="9800" cy="7800"/>
                </a:xfrm>
                <a:custGeom>
                  <a:avLst/>
                  <a:gdLst/>
                  <a:ahLst/>
                  <a:cxnLst/>
                  <a:rect l="l" t="t" r="r" b="b"/>
                  <a:pathLst>
                    <a:path w="392" h="312" extrusionOk="0">
                      <a:moveTo>
                        <a:pt x="356" y="214"/>
                      </a:moveTo>
                      <a:cubicBezTo>
                        <a:pt x="329" y="214"/>
                        <a:pt x="303" y="222"/>
                        <a:pt x="285" y="231"/>
                      </a:cubicBezTo>
                      <a:lnTo>
                        <a:pt x="241" y="258"/>
                      </a:lnTo>
                      <a:cubicBezTo>
                        <a:pt x="223" y="267"/>
                        <a:pt x="214" y="276"/>
                        <a:pt x="205" y="293"/>
                      </a:cubicBezTo>
                      <a:cubicBezTo>
                        <a:pt x="187" y="311"/>
                        <a:pt x="161" y="302"/>
                        <a:pt x="143" y="285"/>
                      </a:cubicBezTo>
                      <a:cubicBezTo>
                        <a:pt x="134" y="249"/>
                        <a:pt x="107" y="231"/>
                        <a:pt x="72" y="214"/>
                      </a:cubicBezTo>
                      <a:lnTo>
                        <a:pt x="27" y="187"/>
                      </a:lnTo>
                      <a:lnTo>
                        <a:pt x="27" y="187"/>
                      </a:lnTo>
                      <a:cubicBezTo>
                        <a:pt x="10" y="178"/>
                        <a:pt x="1" y="151"/>
                        <a:pt x="18" y="134"/>
                      </a:cubicBezTo>
                      <a:cubicBezTo>
                        <a:pt x="27" y="125"/>
                        <a:pt x="36" y="116"/>
                        <a:pt x="36" y="107"/>
                      </a:cubicBezTo>
                      <a:lnTo>
                        <a:pt x="45" y="89"/>
                      </a:lnTo>
                      <a:cubicBezTo>
                        <a:pt x="54" y="71"/>
                        <a:pt x="63" y="54"/>
                        <a:pt x="72" y="36"/>
                      </a:cubicBezTo>
                      <a:cubicBezTo>
                        <a:pt x="72" y="9"/>
                        <a:pt x="98" y="0"/>
                        <a:pt x="116" y="9"/>
                      </a:cubicBezTo>
                      <a:cubicBezTo>
                        <a:pt x="143" y="18"/>
                        <a:pt x="161" y="27"/>
                        <a:pt x="187" y="27"/>
                      </a:cubicBezTo>
                      <a:lnTo>
                        <a:pt x="267" y="36"/>
                      </a:lnTo>
                      <a:lnTo>
                        <a:pt x="294" y="36"/>
                      </a:lnTo>
                      <a:lnTo>
                        <a:pt x="320" y="36"/>
                      </a:lnTo>
                      <a:cubicBezTo>
                        <a:pt x="338" y="36"/>
                        <a:pt x="356" y="54"/>
                        <a:pt x="356" y="71"/>
                      </a:cubicBezTo>
                      <a:cubicBezTo>
                        <a:pt x="356" y="80"/>
                        <a:pt x="356" y="89"/>
                        <a:pt x="356" y="98"/>
                      </a:cubicBezTo>
                      <a:cubicBezTo>
                        <a:pt x="356" y="125"/>
                        <a:pt x="365" y="151"/>
                        <a:pt x="383" y="178"/>
                      </a:cubicBezTo>
                      <a:cubicBezTo>
                        <a:pt x="392" y="187"/>
                        <a:pt x="383" y="214"/>
                        <a:pt x="365"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5"/>
                <p:cNvSpPr/>
                <p:nvPr/>
              </p:nvSpPr>
              <p:spPr>
                <a:xfrm>
                  <a:off x="5424775" y="1759325"/>
                  <a:ext cx="4475" cy="9275"/>
                </a:xfrm>
                <a:custGeom>
                  <a:avLst/>
                  <a:gdLst/>
                  <a:ahLst/>
                  <a:cxnLst/>
                  <a:rect l="l" t="t" r="r" b="b"/>
                  <a:pathLst>
                    <a:path w="179" h="371" extrusionOk="0">
                      <a:moveTo>
                        <a:pt x="23" y="0"/>
                      </a:moveTo>
                      <a:cubicBezTo>
                        <a:pt x="19" y="0"/>
                        <a:pt x="14" y="2"/>
                        <a:pt x="10" y="7"/>
                      </a:cubicBezTo>
                      <a:cubicBezTo>
                        <a:pt x="1" y="16"/>
                        <a:pt x="1" y="25"/>
                        <a:pt x="10" y="33"/>
                      </a:cubicBezTo>
                      <a:cubicBezTo>
                        <a:pt x="10" y="33"/>
                        <a:pt x="10" y="33"/>
                        <a:pt x="19" y="42"/>
                      </a:cubicBezTo>
                      <a:lnTo>
                        <a:pt x="19" y="51"/>
                      </a:lnTo>
                      <a:cubicBezTo>
                        <a:pt x="81" y="140"/>
                        <a:pt x="125" y="247"/>
                        <a:pt x="152" y="353"/>
                      </a:cubicBezTo>
                      <a:cubicBezTo>
                        <a:pt x="152" y="362"/>
                        <a:pt x="161" y="371"/>
                        <a:pt x="170" y="371"/>
                      </a:cubicBezTo>
                      <a:cubicBezTo>
                        <a:pt x="179" y="371"/>
                        <a:pt x="179" y="362"/>
                        <a:pt x="179" y="353"/>
                      </a:cubicBezTo>
                      <a:cubicBezTo>
                        <a:pt x="152" y="238"/>
                        <a:pt x="99" y="131"/>
                        <a:pt x="36" y="42"/>
                      </a:cubicBezTo>
                      <a:lnTo>
                        <a:pt x="36" y="33"/>
                      </a:lnTo>
                      <a:cubicBezTo>
                        <a:pt x="36" y="25"/>
                        <a:pt x="36" y="16"/>
                        <a:pt x="36" y="16"/>
                      </a:cubicBezTo>
                      <a:lnTo>
                        <a:pt x="36" y="7"/>
                      </a:lnTo>
                      <a:cubicBezTo>
                        <a:pt x="32" y="2"/>
                        <a:pt x="28"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5"/>
                <p:cNvSpPr/>
                <p:nvPr/>
              </p:nvSpPr>
              <p:spPr>
                <a:xfrm>
                  <a:off x="5422575" y="1763250"/>
                  <a:ext cx="5350" cy="4250"/>
                </a:xfrm>
                <a:custGeom>
                  <a:avLst/>
                  <a:gdLst/>
                  <a:ahLst/>
                  <a:cxnLst/>
                  <a:rect l="l" t="t" r="r" b="b"/>
                  <a:pathLst>
                    <a:path w="214" h="170" extrusionOk="0">
                      <a:moveTo>
                        <a:pt x="27" y="1"/>
                      </a:moveTo>
                      <a:cubicBezTo>
                        <a:pt x="18" y="1"/>
                        <a:pt x="9" y="1"/>
                        <a:pt x="9" y="19"/>
                      </a:cubicBezTo>
                      <a:cubicBezTo>
                        <a:pt x="0" y="27"/>
                        <a:pt x="9" y="36"/>
                        <a:pt x="18" y="36"/>
                      </a:cubicBezTo>
                      <a:lnTo>
                        <a:pt x="53" y="36"/>
                      </a:lnTo>
                      <a:cubicBezTo>
                        <a:pt x="107" y="63"/>
                        <a:pt x="151" y="107"/>
                        <a:pt x="187" y="170"/>
                      </a:cubicBezTo>
                      <a:lnTo>
                        <a:pt x="204" y="170"/>
                      </a:lnTo>
                      <a:cubicBezTo>
                        <a:pt x="213" y="161"/>
                        <a:pt x="213" y="152"/>
                        <a:pt x="213" y="152"/>
                      </a:cubicBezTo>
                      <a:cubicBezTo>
                        <a:pt x="169" y="90"/>
                        <a:pt x="116" y="45"/>
                        <a:pt x="53" y="19"/>
                      </a:cubicBezTo>
                      <a:lnTo>
                        <a:pt x="45" y="19"/>
                      </a:lnTo>
                      <a:cubicBezTo>
                        <a:pt x="45" y="10"/>
                        <a:pt x="45"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5"/>
                <p:cNvSpPr/>
                <p:nvPr/>
              </p:nvSpPr>
              <p:spPr>
                <a:xfrm>
                  <a:off x="5416800" y="1767925"/>
                  <a:ext cx="10900" cy="3125"/>
                </a:xfrm>
                <a:custGeom>
                  <a:avLst/>
                  <a:gdLst/>
                  <a:ahLst/>
                  <a:cxnLst/>
                  <a:rect l="l" t="t" r="r" b="b"/>
                  <a:pathLst>
                    <a:path w="436" h="125" extrusionOk="0">
                      <a:moveTo>
                        <a:pt x="418" y="0"/>
                      </a:moveTo>
                      <a:cubicBezTo>
                        <a:pt x="293" y="18"/>
                        <a:pt x="169" y="45"/>
                        <a:pt x="54" y="89"/>
                      </a:cubicBezTo>
                      <a:lnTo>
                        <a:pt x="18" y="89"/>
                      </a:lnTo>
                      <a:cubicBezTo>
                        <a:pt x="9" y="89"/>
                        <a:pt x="0" y="107"/>
                        <a:pt x="9" y="116"/>
                      </a:cubicBezTo>
                      <a:cubicBezTo>
                        <a:pt x="9" y="125"/>
                        <a:pt x="18" y="125"/>
                        <a:pt x="27" y="125"/>
                      </a:cubicBezTo>
                      <a:lnTo>
                        <a:pt x="36" y="125"/>
                      </a:lnTo>
                      <a:cubicBezTo>
                        <a:pt x="45" y="125"/>
                        <a:pt x="45" y="116"/>
                        <a:pt x="45" y="107"/>
                      </a:cubicBezTo>
                      <a:lnTo>
                        <a:pt x="54" y="107"/>
                      </a:lnTo>
                      <a:cubicBezTo>
                        <a:pt x="178" y="71"/>
                        <a:pt x="293" y="45"/>
                        <a:pt x="418" y="36"/>
                      </a:cubicBezTo>
                      <a:cubicBezTo>
                        <a:pt x="427" y="27"/>
                        <a:pt x="435" y="27"/>
                        <a:pt x="435" y="18"/>
                      </a:cubicBezTo>
                      <a:cubicBezTo>
                        <a:pt x="435" y="9"/>
                        <a:pt x="427" y="0"/>
                        <a:pt x="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5"/>
                <p:cNvSpPr/>
                <p:nvPr/>
              </p:nvSpPr>
              <p:spPr>
                <a:xfrm>
                  <a:off x="5431675" y="1752150"/>
                  <a:ext cx="9800" cy="16075"/>
                </a:xfrm>
                <a:custGeom>
                  <a:avLst/>
                  <a:gdLst/>
                  <a:ahLst/>
                  <a:cxnLst/>
                  <a:rect l="l" t="t" r="r" b="b"/>
                  <a:pathLst>
                    <a:path w="392" h="643" extrusionOk="0">
                      <a:moveTo>
                        <a:pt x="373" y="1"/>
                      </a:moveTo>
                      <a:lnTo>
                        <a:pt x="373" y="19"/>
                      </a:lnTo>
                      <a:cubicBezTo>
                        <a:pt x="364" y="19"/>
                        <a:pt x="364" y="27"/>
                        <a:pt x="364" y="36"/>
                      </a:cubicBezTo>
                      <a:lnTo>
                        <a:pt x="356" y="54"/>
                      </a:lnTo>
                      <a:cubicBezTo>
                        <a:pt x="356" y="72"/>
                        <a:pt x="347" y="98"/>
                        <a:pt x="329" y="125"/>
                      </a:cubicBezTo>
                      <a:cubicBezTo>
                        <a:pt x="302" y="196"/>
                        <a:pt x="258" y="267"/>
                        <a:pt x="222" y="338"/>
                      </a:cubicBezTo>
                      <a:cubicBezTo>
                        <a:pt x="178" y="400"/>
                        <a:pt x="134" y="471"/>
                        <a:pt x="80" y="534"/>
                      </a:cubicBezTo>
                      <a:cubicBezTo>
                        <a:pt x="45" y="578"/>
                        <a:pt x="27" y="596"/>
                        <a:pt x="9" y="614"/>
                      </a:cubicBezTo>
                      <a:cubicBezTo>
                        <a:pt x="0" y="622"/>
                        <a:pt x="0" y="640"/>
                        <a:pt x="0" y="640"/>
                      </a:cubicBezTo>
                      <a:cubicBezTo>
                        <a:pt x="2" y="642"/>
                        <a:pt x="5" y="643"/>
                        <a:pt x="7" y="643"/>
                      </a:cubicBezTo>
                      <a:cubicBezTo>
                        <a:pt x="19" y="643"/>
                        <a:pt x="36" y="631"/>
                        <a:pt x="36" y="631"/>
                      </a:cubicBezTo>
                      <a:cubicBezTo>
                        <a:pt x="36" y="631"/>
                        <a:pt x="62" y="596"/>
                        <a:pt x="107" y="551"/>
                      </a:cubicBezTo>
                      <a:cubicBezTo>
                        <a:pt x="151" y="480"/>
                        <a:pt x="196" y="418"/>
                        <a:pt x="240" y="347"/>
                      </a:cubicBezTo>
                      <a:cubicBezTo>
                        <a:pt x="276" y="276"/>
                        <a:pt x="311" y="205"/>
                        <a:pt x="347" y="134"/>
                      </a:cubicBezTo>
                      <a:cubicBezTo>
                        <a:pt x="356" y="107"/>
                        <a:pt x="364" y="81"/>
                        <a:pt x="373" y="63"/>
                      </a:cubicBezTo>
                      <a:lnTo>
                        <a:pt x="373" y="45"/>
                      </a:lnTo>
                      <a:cubicBezTo>
                        <a:pt x="382" y="45"/>
                        <a:pt x="391" y="36"/>
                        <a:pt x="391" y="36"/>
                      </a:cubicBezTo>
                      <a:lnTo>
                        <a:pt x="391" y="27"/>
                      </a:lnTo>
                      <a:cubicBezTo>
                        <a:pt x="391" y="19"/>
                        <a:pt x="391" y="19"/>
                        <a:pt x="391" y="19"/>
                      </a:cubicBezTo>
                      <a:lnTo>
                        <a:pt x="3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5"/>
                <p:cNvSpPr/>
                <p:nvPr/>
              </p:nvSpPr>
              <p:spPr>
                <a:xfrm>
                  <a:off x="5431000" y="1764600"/>
                  <a:ext cx="12675" cy="4900"/>
                </a:xfrm>
                <a:custGeom>
                  <a:avLst/>
                  <a:gdLst/>
                  <a:ahLst/>
                  <a:cxnLst/>
                  <a:rect l="l" t="t" r="r" b="b"/>
                  <a:pathLst>
                    <a:path w="507" h="196" extrusionOk="0">
                      <a:moveTo>
                        <a:pt x="471" y="0"/>
                      </a:moveTo>
                      <a:cubicBezTo>
                        <a:pt x="462" y="0"/>
                        <a:pt x="462" y="9"/>
                        <a:pt x="462" y="18"/>
                      </a:cubicBezTo>
                      <a:lnTo>
                        <a:pt x="445" y="18"/>
                      </a:lnTo>
                      <a:lnTo>
                        <a:pt x="391" y="27"/>
                      </a:lnTo>
                      <a:cubicBezTo>
                        <a:pt x="347" y="45"/>
                        <a:pt x="294" y="53"/>
                        <a:pt x="232" y="80"/>
                      </a:cubicBezTo>
                      <a:cubicBezTo>
                        <a:pt x="178" y="98"/>
                        <a:pt x="125" y="116"/>
                        <a:pt x="81" y="133"/>
                      </a:cubicBezTo>
                      <a:lnTo>
                        <a:pt x="18" y="169"/>
                      </a:lnTo>
                      <a:cubicBezTo>
                        <a:pt x="1" y="178"/>
                        <a:pt x="1" y="196"/>
                        <a:pt x="1" y="196"/>
                      </a:cubicBezTo>
                      <a:lnTo>
                        <a:pt x="27" y="196"/>
                      </a:lnTo>
                      <a:lnTo>
                        <a:pt x="98" y="160"/>
                      </a:lnTo>
                      <a:cubicBezTo>
                        <a:pt x="143" y="133"/>
                        <a:pt x="196" y="116"/>
                        <a:pt x="240" y="98"/>
                      </a:cubicBezTo>
                      <a:cubicBezTo>
                        <a:pt x="294" y="71"/>
                        <a:pt x="347" y="53"/>
                        <a:pt x="400" y="45"/>
                      </a:cubicBezTo>
                      <a:lnTo>
                        <a:pt x="445" y="27"/>
                      </a:lnTo>
                      <a:lnTo>
                        <a:pt x="462" y="27"/>
                      </a:lnTo>
                      <a:cubicBezTo>
                        <a:pt x="471" y="36"/>
                        <a:pt x="471" y="36"/>
                        <a:pt x="480" y="36"/>
                      </a:cubicBezTo>
                      <a:lnTo>
                        <a:pt x="489" y="36"/>
                      </a:lnTo>
                      <a:cubicBezTo>
                        <a:pt x="498" y="36"/>
                        <a:pt x="507" y="27"/>
                        <a:pt x="507" y="18"/>
                      </a:cubicBezTo>
                      <a:lnTo>
                        <a:pt x="507" y="9"/>
                      </a:lnTo>
                      <a:cubicBezTo>
                        <a:pt x="498" y="0"/>
                        <a:pt x="489" y="0"/>
                        <a:pt x="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5"/>
                <p:cNvSpPr/>
                <p:nvPr/>
              </p:nvSpPr>
              <p:spPr>
                <a:xfrm>
                  <a:off x="5432550" y="1769825"/>
                  <a:ext cx="13350" cy="7400"/>
                </a:xfrm>
                <a:custGeom>
                  <a:avLst/>
                  <a:gdLst/>
                  <a:ahLst/>
                  <a:cxnLst/>
                  <a:rect l="l" t="t" r="r" b="b"/>
                  <a:pathLst>
                    <a:path w="534" h="296" extrusionOk="0">
                      <a:moveTo>
                        <a:pt x="17" y="0"/>
                      </a:moveTo>
                      <a:cubicBezTo>
                        <a:pt x="9" y="0"/>
                        <a:pt x="1" y="4"/>
                        <a:pt x="1" y="4"/>
                      </a:cubicBezTo>
                      <a:cubicBezTo>
                        <a:pt x="1" y="13"/>
                        <a:pt x="10" y="31"/>
                        <a:pt x="19" y="31"/>
                      </a:cubicBezTo>
                      <a:lnTo>
                        <a:pt x="99" y="58"/>
                      </a:lnTo>
                      <a:cubicBezTo>
                        <a:pt x="152" y="75"/>
                        <a:pt x="214" y="102"/>
                        <a:pt x="267" y="137"/>
                      </a:cubicBezTo>
                      <a:cubicBezTo>
                        <a:pt x="329" y="164"/>
                        <a:pt x="392" y="200"/>
                        <a:pt x="436" y="226"/>
                      </a:cubicBezTo>
                      <a:lnTo>
                        <a:pt x="489" y="262"/>
                      </a:lnTo>
                      <a:lnTo>
                        <a:pt x="498" y="271"/>
                      </a:lnTo>
                      <a:cubicBezTo>
                        <a:pt x="498" y="271"/>
                        <a:pt x="498" y="280"/>
                        <a:pt x="498" y="288"/>
                      </a:cubicBezTo>
                      <a:cubicBezTo>
                        <a:pt x="503" y="293"/>
                        <a:pt x="507" y="295"/>
                        <a:pt x="512" y="295"/>
                      </a:cubicBezTo>
                      <a:cubicBezTo>
                        <a:pt x="516" y="295"/>
                        <a:pt x="520" y="293"/>
                        <a:pt x="525" y="288"/>
                      </a:cubicBezTo>
                      <a:cubicBezTo>
                        <a:pt x="534" y="280"/>
                        <a:pt x="534" y="271"/>
                        <a:pt x="525" y="262"/>
                      </a:cubicBezTo>
                      <a:lnTo>
                        <a:pt x="507" y="262"/>
                      </a:lnTo>
                      <a:lnTo>
                        <a:pt x="498" y="253"/>
                      </a:lnTo>
                      <a:lnTo>
                        <a:pt x="445" y="217"/>
                      </a:lnTo>
                      <a:cubicBezTo>
                        <a:pt x="400" y="191"/>
                        <a:pt x="338" y="155"/>
                        <a:pt x="285" y="120"/>
                      </a:cubicBezTo>
                      <a:cubicBezTo>
                        <a:pt x="223" y="93"/>
                        <a:pt x="161" y="58"/>
                        <a:pt x="107" y="40"/>
                      </a:cubicBezTo>
                      <a:lnTo>
                        <a:pt x="27" y="4"/>
                      </a:lnTo>
                      <a:cubicBezTo>
                        <a:pt x="25" y="1"/>
                        <a:pt x="21"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5"/>
                <p:cNvSpPr/>
                <p:nvPr/>
              </p:nvSpPr>
              <p:spPr>
                <a:xfrm>
                  <a:off x="5427675" y="1770575"/>
                  <a:ext cx="2025" cy="18475"/>
                </a:xfrm>
                <a:custGeom>
                  <a:avLst/>
                  <a:gdLst/>
                  <a:ahLst/>
                  <a:cxnLst/>
                  <a:rect l="l" t="t" r="r" b="b"/>
                  <a:pathLst>
                    <a:path w="81" h="739" extrusionOk="0">
                      <a:moveTo>
                        <a:pt x="54" y="1"/>
                      </a:moveTo>
                      <a:cubicBezTo>
                        <a:pt x="45" y="1"/>
                        <a:pt x="36" y="10"/>
                        <a:pt x="36" y="28"/>
                      </a:cubicBezTo>
                      <a:cubicBezTo>
                        <a:pt x="36" y="28"/>
                        <a:pt x="36" y="36"/>
                        <a:pt x="27" y="54"/>
                      </a:cubicBezTo>
                      <a:cubicBezTo>
                        <a:pt x="27" y="81"/>
                        <a:pt x="18" y="107"/>
                        <a:pt x="18" y="134"/>
                      </a:cubicBezTo>
                      <a:cubicBezTo>
                        <a:pt x="0" y="214"/>
                        <a:pt x="0" y="294"/>
                        <a:pt x="0" y="374"/>
                      </a:cubicBezTo>
                      <a:cubicBezTo>
                        <a:pt x="9" y="454"/>
                        <a:pt x="18" y="534"/>
                        <a:pt x="36" y="605"/>
                      </a:cubicBezTo>
                      <a:cubicBezTo>
                        <a:pt x="36" y="640"/>
                        <a:pt x="45" y="667"/>
                        <a:pt x="54" y="685"/>
                      </a:cubicBezTo>
                      <a:lnTo>
                        <a:pt x="54" y="694"/>
                      </a:lnTo>
                      <a:lnTo>
                        <a:pt x="54" y="703"/>
                      </a:lnTo>
                      <a:cubicBezTo>
                        <a:pt x="45" y="703"/>
                        <a:pt x="45" y="711"/>
                        <a:pt x="45" y="720"/>
                      </a:cubicBezTo>
                      <a:lnTo>
                        <a:pt x="45" y="729"/>
                      </a:lnTo>
                      <a:cubicBezTo>
                        <a:pt x="45" y="738"/>
                        <a:pt x="54" y="738"/>
                        <a:pt x="63" y="738"/>
                      </a:cubicBezTo>
                      <a:lnTo>
                        <a:pt x="71" y="738"/>
                      </a:lnTo>
                      <a:cubicBezTo>
                        <a:pt x="80" y="729"/>
                        <a:pt x="80" y="720"/>
                        <a:pt x="80" y="711"/>
                      </a:cubicBezTo>
                      <a:cubicBezTo>
                        <a:pt x="80" y="703"/>
                        <a:pt x="71" y="694"/>
                        <a:pt x="71" y="694"/>
                      </a:cubicBezTo>
                      <a:lnTo>
                        <a:pt x="71" y="676"/>
                      </a:lnTo>
                      <a:cubicBezTo>
                        <a:pt x="63" y="658"/>
                        <a:pt x="54" y="632"/>
                        <a:pt x="45" y="605"/>
                      </a:cubicBezTo>
                      <a:cubicBezTo>
                        <a:pt x="36" y="525"/>
                        <a:pt x="27" y="454"/>
                        <a:pt x="27" y="374"/>
                      </a:cubicBezTo>
                      <a:cubicBezTo>
                        <a:pt x="27" y="294"/>
                        <a:pt x="27" y="214"/>
                        <a:pt x="45" y="143"/>
                      </a:cubicBezTo>
                      <a:cubicBezTo>
                        <a:pt x="45" y="107"/>
                        <a:pt x="54" y="81"/>
                        <a:pt x="54" y="63"/>
                      </a:cubicBezTo>
                      <a:lnTo>
                        <a:pt x="63" y="36"/>
                      </a:lnTo>
                      <a:cubicBezTo>
                        <a:pt x="71" y="19"/>
                        <a:pt x="63"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5"/>
                <p:cNvSpPr/>
                <p:nvPr/>
              </p:nvSpPr>
              <p:spPr>
                <a:xfrm>
                  <a:off x="5429450" y="1770025"/>
                  <a:ext cx="1800" cy="11250"/>
                </a:xfrm>
                <a:custGeom>
                  <a:avLst/>
                  <a:gdLst/>
                  <a:ahLst/>
                  <a:cxnLst/>
                  <a:rect l="l" t="t" r="r" b="b"/>
                  <a:pathLst>
                    <a:path w="72" h="450" extrusionOk="0">
                      <a:moveTo>
                        <a:pt x="23" y="1"/>
                      </a:moveTo>
                      <a:cubicBezTo>
                        <a:pt x="14" y="1"/>
                        <a:pt x="5" y="5"/>
                        <a:pt x="9" y="14"/>
                      </a:cubicBezTo>
                      <a:cubicBezTo>
                        <a:pt x="0" y="147"/>
                        <a:pt x="9" y="272"/>
                        <a:pt x="45" y="405"/>
                      </a:cubicBezTo>
                      <a:lnTo>
                        <a:pt x="45" y="414"/>
                      </a:lnTo>
                      <a:cubicBezTo>
                        <a:pt x="36" y="414"/>
                        <a:pt x="36" y="423"/>
                        <a:pt x="36" y="431"/>
                      </a:cubicBezTo>
                      <a:cubicBezTo>
                        <a:pt x="36" y="440"/>
                        <a:pt x="45" y="449"/>
                        <a:pt x="54" y="449"/>
                      </a:cubicBezTo>
                      <a:cubicBezTo>
                        <a:pt x="63" y="440"/>
                        <a:pt x="72" y="431"/>
                        <a:pt x="72" y="423"/>
                      </a:cubicBezTo>
                      <a:cubicBezTo>
                        <a:pt x="72" y="414"/>
                        <a:pt x="63" y="405"/>
                        <a:pt x="63" y="405"/>
                      </a:cubicBezTo>
                      <a:lnTo>
                        <a:pt x="63" y="396"/>
                      </a:lnTo>
                      <a:cubicBezTo>
                        <a:pt x="27" y="272"/>
                        <a:pt x="18" y="138"/>
                        <a:pt x="36" y="14"/>
                      </a:cubicBezTo>
                      <a:cubicBezTo>
                        <a:pt x="40" y="5"/>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5"/>
                <p:cNvSpPr/>
                <p:nvPr/>
              </p:nvSpPr>
              <p:spPr>
                <a:xfrm>
                  <a:off x="5431225" y="1770800"/>
                  <a:ext cx="11125" cy="19950"/>
                </a:xfrm>
                <a:custGeom>
                  <a:avLst/>
                  <a:gdLst/>
                  <a:ahLst/>
                  <a:cxnLst/>
                  <a:rect l="l" t="t" r="r" b="b"/>
                  <a:pathLst>
                    <a:path w="445" h="798" extrusionOk="0">
                      <a:moveTo>
                        <a:pt x="1" y="1"/>
                      </a:moveTo>
                      <a:lnTo>
                        <a:pt x="1" y="45"/>
                      </a:lnTo>
                      <a:lnTo>
                        <a:pt x="9" y="81"/>
                      </a:lnTo>
                      <a:cubicBezTo>
                        <a:pt x="18" y="107"/>
                        <a:pt x="27" y="134"/>
                        <a:pt x="45" y="178"/>
                      </a:cubicBezTo>
                      <a:cubicBezTo>
                        <a:pt x="72" y="267"/>
                        <a:pt x="116" y="356"/>
                        <a:pt x="169" y="445"/>
                      </a:cubicBezTo>
                      <a:cubicBezTo>
                        <a:pt x="214" y="525"/>
                        <a:pt x="267" y="605"/>
                        <a:pt x="329" y="685"/>
                      </a:cubicBezTo>
                      <a:cubicBezTo>
                        <a:pt x="356" y="711"/>
                        <a:pt x="382" y="738"/>
                        <a:pt x="400" y="756"/>
                      </a:cubicBezTo>
                      <a:lnTo>
                        <a:pt x="409" y="773"/>
                      </a:lnTo>
                      <a:cubicBezTo>
                        <a:pt x="409" y="773"/>
                        <a:pt x="409" y="782"/>
                        <a:pt x="409" y="791"/>
                      </a:cubicBezTo>
                      <a:cubicBezTo>
                        <a:pt x="414" y="796"/>
                        <a:pt x="418" y="798"/>
                        <a:pt x="422" y="798"/>
                      </a:cubicBezTo>
                      <a:cubicBezTo>
                        <a:pt x="427" y="798"/>
                        <a:pt x="431" y="796"/>
                        <a:pt x="436" y="791"/>
                      </a:cubicBezTo>
                      <a:cubicBezTo>
                        <a:pt x="445" y="791"/>
                        <a:pt x="445" y="773"/>
                        <a:pt x="436" y="773"/>
                      </a:cubicBezTo>
                      <a:cubicBezTo>
                        <a:pt x="427" y="765"/>
                        <a:pt x="427" y="756"/>
                        <a:pt x="418" y="756"/>
                      </a:cubicBezTo>
                      <a:lnTo>
                        <a:pt x="400" y="747"/>
                      </a:lnTo>
                      <a:cubicBezTo>
                        <a:pt x="391" y="729"/>
                        <a:pt x="365" y="702"/>
                        <a:pt x="338" y="667"/>
                      </a:cubicBezTo>
                      <a:cubicBezTo>
                        <a:pt x="285" y="596"/>
                        <a:pt x="231" y="516"/>
                        <a:pt x="178" y="427"/>
                      </a:cubicBezTo>
                      <a:cubicBezTo>
                        <a:pt x="134" y="347"/>
                        <a:pt x="98" y="258"/>
                        <a:pt x="63" y="170"/>
                      </a:cubicBezTo>
                      <a:cubicBezTo>
                        <a:pt x="54" y="125"/>
                        <a:pt x="45" y="98"/>
                        <a:pt x="36" y="72"/>
                      </a:cubicBezTo>
                      <a:cubicBezTo>
                        <a:pt x="27" y="63"/>
                        <a:pt x="27" y="54"/>
                        <a:pt x="27" y="36"/>
                      </a:cubicBezTo>
                      <a:cubicBezTo>
                        <a:pt x="18" y="1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5"/>
                <p:cNvSpPr/>
                <p:nvPr/>
              </p:nvSpPr>
              <p:spPr>
                <a:xfrm>
                  <a:off x="5420800" y="1770275"/>
                  <a:ext cx="6450" cy="6100"/>
                </a:xfrm>
                <a:custGeom>
                  <a:avLst/>
                  <a:gdLst/>
                  <a:ahLst/>
                  <a:cxnLst/>
                  <a:rect l="l" t="t" r="r" b="b"/>
                  <a:pathLst>
                    <a:path w="258" h="244" extrusionOk="0">
                      <a:moveTo>
                        <a:pt x="240" y="0"/>
                      </a:moveTo>
                      <a:cubicBezTo>
                        <a:pt x="237" y="0"/>
                        <a:pt x="234" y="1"/>
                        <a:pt x="231" y="4"/>
                      </a:cubicBezTo>
                      <a:cubicBezTo>
                        <a:pt x="151" y="48"/>
                        <a:pt x="80" y="119"/>
                        <a:pt x="27" y="191"/>
                      </a:cubicBezTo>
                      <a:lnTo>
                        <a:pt x="27" y="199"/>
                      </a:lnTo>
                      <a:cubicBezTo>
                        <a:pt x="18" y="199"/>
                        <a:pt x="9" y="208"/>
                        <a:pt x="9" y="208"/>
                      </a:cubicBezTo>
                      <a:lnTo>
                        <a:pt x="9" y="217"/>
                      </a:lnTo>
                      <a:cubicBezTo>
                        <a:pt x="0" y="226"/>
                        <a:pt x="0" y="235"/>
                        <a:pt x="9" y="244"/>
                      </a:cubicBezTo>
                      <a:cubicBezTo>
                        <a:pt x="18" y="244"/>
                        <a:pt x="27" y="244"/>
                        <a:pt x="27" y="235"/>
                      </a:cubicBezTo>
                      <a:lnTo>
                        <a:pt x="27" y="226"/>
                      </a:lnTo>
                      <a:cubicBezTo>
                        <a:pt x="36" y="226"/>
                        <a:pt x="36" y="217"/>
                        <a:pt x="36" y="208"/>
                      </a:cubicBezTo>
                      <a:lnTo>
                        <a:pt x="44" y="199"/>
                      </a:lnTo>
                      <a:cubicBezTo>
                        <a:pt x="98" y="128"/>
                        <a:pt x="169" y="66"/>
                        <a:pt x="249" y="22"/>
                      </a:cubicBezTo>
                      <a:cubicBezTo>
                        <a:pt x="258" y="22"/>
                        <a:pt x="258" y="13"/>
                        <a:pt x="249" y="4"/>
                      </a:cubicBezTo>
                      <a:cubicBezTo>
                        <a:pt x="249" y="4"/>
                        <a:pt x="245"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5"/>
                <p:cNvSpPr/>
                <p:nvPr/>
              </p:nvSpPr>
              <p:spPr>
                <a:xfrm>
                  <a:off x="5430550" y="1762425"/>
                  <a:ext cx="2700" cy="6175"/>
                </a:xfrm>
                <a:custGeom>
                  <a:avLst/>
                  <a:gdLst/>
                  <a:ahLst/>
                  <a:cxnLst/>
                  <a:rect l="l" t="t" r="r" b="b"/>
                  <a:pathLst>
                    <a:path w="108" h="247" extrusionOk="0">
                      <a:moveTo>
                        <a:pt x="90" y="1"/>
                      </a:moveTo>
                      <a:cubicBezTo>
                        <a:pt x="85" y="1"/>
                        <a:pt x="81" y="3"/>
                        <a:pt x="81" y="7"/>
                      </a:cubicBezTo>
                      <a:lnTo>
                        <a:pt x="81" y="16"/>
                      </a:lnTo>
                      <a:cubicBezTo>
                        <a:pt x="72" y="16"/>
                        <a:pt x="72" y="16"/>
                        <a:pt x="81" y="25"/>
                      </a:cubicBezTo>
                      <a:lnTo>
                        <a:pt x="72" y="34"/>
                      </a:lnTo>
                      <a:cubicBezTo>
                        <a:pt x="28" y="87"/>
                        <a:pt x="1" y="167"/>
                        <a:pt x="1" y="238"/>
                      </a:cubicBezTo>
                      <a:cubicBezTo>
                        <a:pt x="1" y="247"/>
                        <a:pt x="10" y="247"/>
                        <a:pt x="19" y="247"/>
                      </a:cubicBezTo>
                      <a:cubicBezTo>
                        <a:pt x="28" y="247"/>
                        <a:pt x="28" y="238"/>
                        <a:pt x="28" y="238"/>
                      </a:cubicBezTo>
                      <a:cubicBezTo>
                        <a:pt x="28" y="167"/>
                        <a:pt x="45" y="96"/>
                        <a:pt x="81" y="43"/>
                      </a:cubicBezTo>
                      <a:cubicBezTo>
                        <a:pt x="81" y="34"/>
                        <a:pt x="81" y="34"/>
                        <a:pt x="81" y="34"/>
                      </a:cubicBezTo>
                      <a:lnTo>
                        <a:pt x="99" y="34"/>
                      </a:lnTo>
                      <a:cubicBezTo>
                        <a:pt x="107" y="25"/>
                        <a:pt x="107" y="16"/>
                        <a:pt x="99" y="7"/>
                      </a:cubicBezTo>
                      <a:cubicBezTo>
                        <a:pt x="99" y="3"/>
                        <a:pt x="94"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5"/>
                <p:cNvSpPr/>
                <p:nvPr/>
              </p:nvSpPr>
              <p:spPr>
                <a:xfrm>
                  <a:off x="5427900" y="1758950"/>
                  <a:ext cx="2250" cy="8775"/>
                </a:xfrm>
                <a:custGeom>
                  <a:avLst/>
                  <a:gdLst/>
                  <a:ahLst/>
                  <a:cxnLst/>
                  <a:rect l="l" t="t" r="r" b="b"/>
                  <a:pathLst>
                    <a:path w="90" h="351" extrusionOk="0">
                      <a:moveTo>
                        <a:pt x="10" y="0"/>
                      </a:moveTo>
                      <a:cubicBezTo>
                        <a:pt x="6" y="0"/>
                        <a:pt x="3" y="1"/>
                        <a:pt x="0" y="4"/>
                      </a:cubicBezTo>
                      <a:cubicBezTo>
                        <a:pt x="0" y="13"/>
                        <a:pt x="0" y="22"/>
                        <a:pt x="0" y="31"/>
                      </a:cubicBezTo>
                      <a:cubicBezTo>
                        <a:pt x="0" y="40"/>
                        <a:pt x="9" y="40"/>
                        <a:pt x="9" y="40"/>
                      </a:cubicBezTo>
                      <a:lnTo>
                        <a:pt x="9" y="57"/>
                      </a:lnTo>
                      <a:cubicBezTo>
                        <a:pt x="27" y="102"/>
                        <a:pt x="45" y="146"/>
                        <a:pt x="54" y="191"/>
                      </a:cubicBezTo>
                      <a:cubicBezTo>
                        <a:pt x="62" y="235"/>
                        <a:pt x="62" y="288"/>
                        <a:pt x="62" y="333"/>
                      </a:cubicBezTo>
                      <a:cubicBezTo>
                        <a:pt x="54" y="342"/>
                        <a:pt x="62" y="350"/>
                        <a:pt x="71" y="350"/>
                      </a:cubicBezTo>
                      <a:cubicBezTo>
                        <a:pt x="80" y="350"/>
                        <a:pt x="89" y="350"/>
                        <a:pt x="89" y="342"/>
                      </a:cubicBezTo>
                      <a:cubicBezTo>
                        <a:pt x="89" y="288"/>
                        <a:pt x="89" y="235"/>
                        <a:pt x="71" y="191"/>
                      </a:cubicBezTo>
                      <a:cubicBezTo>
                        <a:pt x="62" y="137"/>
                        <a:pt x="45" y="93"/>
                        <a:pt x="27" y="48"/>
                      </a:cubicBezTo>
                      <a:lnTo>
                        <a:pt x="27" y="40"/>
                      </a:lnTo>
                      <a:cubicBezTo>
                        <a:pt x="27" y="31"/>
                        <a:pt x="27" y="22"/>
                        <a:pt x="27" y="22"/>
                      </a:cubicBezTo>
                      <a:lnTo>
                        <a:pt x="27" y="13"/>
                      </a:lnTo>
                      <a:cubicBezTo>
                        <a:pt x="27" y="7"/>
                        <a:pt x="18"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5"/>
                <p:cNvSpPr/>
                <p:nvPr/>
              </p:nvSpPr>
              <p:spPr>
                <a:xfrm>
                  <a:off x="5423450" y="1769300"/>
                  <a:ext cx="6250" cy="6650"/>
                </a:xfrm>
                <a:custGeom>
                  <a:avLst/>
                  <a:gdLst/>
                  <a:ahLst/>
                  <a:cxnLst/>
                  <a:rect l="l" t="t" r="r" b="b"/>
                  <a:pathLst>
                    <a:path w="250" h="266" extrusionOk="0">
                      <a:moveTo>
                        <a:pt x="237" y="1"/>
                      </a:moveTo>
                      <a:cubicBezTo>
                        <a:pt x="234" y="1"/>
                        <a:pt x="232" y="3"/>
                        <a:pt x="232" y="8"/>
                      </a:cubicBezTo>
                      <a:cubicBezTo>
                        <a:pt x="187" y="34"/>
                        <a:pt x="152" y="70"/>
                        <a:pt x="116" y="105"/>
                      </a:cubicBezTo>
                      <a:cubicBezTo>
                        <a:pt x="81" y="141"/>
                        <a:pt x="54" y="176"/>
                        <a:pt x="27" y="212"/>
                      </a:cubicBezTo>
                      <a:lnTo>
                        <a:pt x="27" y="221"/>
                      </a:lnTo>
                      <a:cubicBezTo>
                        <a:pt x="18" y="221"/>
                        <a:pt x="10" y="230"/>
                        <a:pt x="10" y="230"/>
                      </a:cubicBezTo>
                      <a:lnTo>
                        <a:pt x="10" y="238"/>
                      </a:lnTo>
                      <a:cubicBezTo>
                        <a:pt x="1" y="247"/>
                        <a:pt x="10" y="256"/>
                        <a:pt x="18" y="265"/>
                      </a:cubicBezTo>
                      <a:cubicBezTo>
                        <a:pt x="27" y="265"/>
                        <a:pt x="36" y="265"/>
                        <a:pt x="36" y="256"/>
                      </a:cubicBezTo>
                      <a:lnTo>
                        <a:pt x="36" y="247"/>
                      </a:lnTo>
                      <a:cubicBezTo>
                        <a:pt x="45" y="247"/>
                        <a:pt x="45" y="238"/>
                        <a:pt x="45" y="238"/>
                      </a:cubicBezTo>
                      <a:lnTo>
                        <a:pt x="45" y="230"/>
                      </a:lnTo>
                      <a:cubicBezTo>
                        <a:pt x="72" y="185"/>
                        <a:pt x="98" y="150"/>
                        <a:pt x="134" y="114"/>
                      </a:cubicBezTo>
                      <a:cubicBezTo>
                        <a:pt x="169" y="79"/>
                        <a:pt x="205" y="52"/>
                        <a:pt x="249" y="25"/>
                      </a:cubicBezTo>
                      <a:cubicBezTo>
                        <a:pt x="249" y="16"/>
                        <a:pt x="249" y="8"/>
                        <a:pt x="249" y="8"/>
                      </a:cubicBezTo>
                      <a:cubicBezTo>
                        <a:pt x="245" y="3"/>
                        <a:pt x="24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5"/>
                <p:cNvSpPr/>
                <p:nvPr/>
              </p:nvSpPr>
              <p:spPr>
                <a:xfrm>
                  <a:off x="5433000" y="1768575"/>
                  <a:ext cx="7125" cy="1150"/>
                </a:xfrm>
                <a:custGeom>
                  <a:avLst/>
                  <a:gdLst/>
                  <a:ahLst/>
                  <a:cxnLst/>
                  <a:rect l="l" t="t" r="r" b="b"/>
                  <a:pathLst>
                    <a:path w="285" h="46" extrusionOk="0">
                      <a:moveTo>
                        <a:pt x="143" y="0"/>
                      </a:moveTo>
                      <a:cubicBezTo>
                        <a:pt x="97" y="0"/>
                        <a:pt x="53" y="8"/>
                        <a:pt x="9" y="19"/>
                      </a:cubicBezTo>
                      <a:cubicBezTo>
                        <a:pt x="1" y="28"/>
                        <a:pt x="1" y="28"/>
                        <a:pt x="9" y="37"/>
                      </a:cubicBezTo>
                      <a:cubicBezTo>
                        <a:pt x="9" y="45"/>
                        <a:pt x="18" y="45"/>
                        <a:pt x="18" y="45"/>
                      </a:cubicBezTo>
                      <a:cubicBezTo>
                        <a:pt x="76" y="31"/>
                        <a:pt x="134" y="16"/>
                        <a:pt x="197" y="16"/>
                      </a:cubicBezTo>
                      <a:cubicBezTo>
                        <a:pt x="211" y="16"/>
                        <a:pt x="226" y="17"/>
                        <a:pt x="240" y="19"/>
                      </a:cubicBezTo>
                      <a:lnTo>
                        <a:pt x="249" y="19"/>
                      </a:lnTo>
                      <a:cubicBezTo>
                        <a:pt x="249" y="28"/>
                        <a:pt x="249" y="37"/>
                        <a:pt x="258" y="37"/>
                      </a:cubicBezTo>
                      <a:cubicBezTo>
                        <a:pt x="267" y="37"/>
                        <a:pt x="276" y="28"/>
                        <a:pt x="285" y="19"/>
                      </a:cubicBezTo>
                      <a:cubicBezTo>
                        <a:pt x="285" y="10"/>
                        <a:pt x="276" y="1"/>
                        <a:pt x="267" y="1"/>
                      </a:cubicBezTo>
                      <a:lnTo>
                        <a:pt x="258" y="1"/>
                      </a:lnTo>
                      <a:cubicBezTo>
                        <a:pt x="249" y="1"/>
                        <a:pt x="249" y="1"/>
                        <a:pt x="240" y="10"/>
                      </a:cubicBezTo>
                      <a:lnTo>
                        <a:pt x="232" y="10"/>
                      </a:lnTo>
                      <a:cubicBezTo>
                        <a:pt x="201" y="3"/>
                        <a:pt x="172"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5"/>
                <p:cNvSpPr/>
                <p:nvPr/>
              </p:nvSpPr>
              <p:spPr>
                <a:xfrm>
                  <a:off x="5431450" y="1769975"/>
                  <a:ext cx="2900" cy="5075"/>
                </a:xfrm>
                <a:custGeom>
                  <a:avLst/>
                  <a:gdLst/>
                  <a:ahLst/>
                  <a:cxnLst/>
                  <a:rect l="l" t="t" r="r" b="b"/>
                  <a:pathLst>
                    <a:path w="116" h="203" extrusionOk="0">
                      <a:moveTo>
                        <a:pt x="9" y="0"/>
                      </a:moveTo>
                      <a:cubicBezTo>
                        <a:pt x="5" y="0"/>
                        <a:pt x="0" y="3"/>
                        <a:pt x="0" y="7"/>
                      </a:cubicBezTo>
                      <a:lnTo>
                        <a:pt x="0" y="25"/>
                      </a:lnTo>
                      <a:cubicBezTo>
                        <a:pt x="36" y="60"/>
                        <a:pt x="71" y="105"/>
                        <a:pt x="89" y="149"/>
                      </a:cubicBezTo>
                      <a:lnTo>
                        <a:pt x="89" y="167"/>
                      </a:lnTo>
                      <a:cubicBezTo>
                        <a:pt x="80" y="167"/>
                        <a:pt x="80" y="176"/>
                        <a:pt x="80" y="176"/>
                      </a:cubicBezTo>
                      <a:lnTo>
                        <a:pt x="80" y="185"/>
                      </a:lnTo>
                      <a:cubicBezTo>
                        <a:pt x="80" y="194"/>
                        <a:pt x="89" y="203"/>
                        <a:pt x="98" y="203"/>
                      </a:cubicBezTo>
                      <a:cubicBezTo>
                        <a:pt x="107" y="194"/>
                        <a:pt x="116" y="185"/>
                        <a:pt x="107" y="176"/>
                      </a:cubicBezTo>
                      <a:lnTo>
                        <a:pt x="107" y="167"/>
                      </a:lnTo>
                      <a:cubicBezTo>
                        <a:pt x="107" y="167"/>
                        <a:pt x="103" y="163"/>
                        <a:pt x="100" y="163"/>
                      </a:cubicBezTo>
                      <a:cubicBezTo>
                        <a:pt x="99" y="163"/>
                        <a:pt x="98" y="164"/>
                        <a:pt x="98" y="167"/>
                      </a:cubicBezTo>
                      <a:lnTo>
                        <a:pt x="98" y="149"/>
                      </a:lnTo>
                      <a:cubicBezTo>
                        <a:pt x="80" y="96"/>
                        <a:pt x="54" y="43"/>
                        <a:pt x="18" y="7"/>
                      </a:cubicBezTo>
                      <a:cubicBezTo>
                        <a:pt x="18" y="3"/>
                        <a:pt x="14"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5"/>
                <p:cNvSpPr/>
                <p:nvPr/>
              </p:nvSpPr>
              <p:spPr>
                <a:xfrm>
                  <a:off x="5430550" y="1771700"/>
                  <a:ext cx="10475" cy="24600"/>
                </a:xfrm>
                <a:custGeom>
                  <a:avLst/>
                  <a:gdLst/>
                  <a:ahLst/>
                  <a:cxnLst/>
                  <a:rect l="l" t="t" r="r" b="b"/>
                  <a:pathLst>
                    <a:path w="419" h="984" extrusionOk="0">
                      <a:moveTo>
                        <a:pt x="1" y="0"/>
                      </a:moveTo>
                      <a:lnTo>
                        <a:pt x="1" y="45"/>
                      </a:lnTo>
                      <a:cubicBezTo>
                        <a:pt x="1" y="45"/>
                        <a:pt x="10" y="62"/>
                        <a:pt x="10" y="89"/>
                      </a:cubicBezTo>
                      <a:cubicBezTo>
                        <a:pt x="19" y="116"/>
                        <a:pt x="28" y="151"/>
                        <a:pt x="36" y="196"/>
                      </a:cubicBezTo>
                      <a:cubicBezTo>
                        <a:pt x="72" y="311"/>
                        <a:pt x="107" y="418"/>
                        <a:pt x="152" y="524"/>
                      </a:cubicBezTo>
                      <a:cubicBezTo>
                        <a:pt x="196" y="631"/>
                        <a:pt x="250" y="737"/>
                        <a:pt x="312" y="835"/>
                      </a:cubicBezTo>
                      <a:cubicBezTo>
                        <a:pt x="338" y="880"/>
                        <a:pt x="356" y="906"/>
                        <a:pt x="374" y="933"/>
                      </a:cubicBezTo>
                      <a:lnTo>
                        <a:pt x="383" y="951"/>
                      </a:lnTo>
                      <a:cubicBezTo>
                        <a:pt x="383" y="960"/>
                        <a:pt x="383" y="960"/>
                        <a:pt x="383" y="968"/>
                      </a:cubicBezTo>
                      <a:lnTo>
                        <a:pt x="383" y="977"/>
                      </a:lnTo>
                      <a:cubicBezTo>
                        <a:pt x="387" y="982"/>
                        <a:pt x="392" y="984"/>
                        <a:pt x="396" y="984"/>
                      </a:cubicBezTo>
                      <a:cubicBezTo>
                        <a:pt x="401" y="984"/>
                        <a:pt x="405" y="982"/>
                        <a:pt x="409" y="977"/>
                      </a:cubicBezTo>
                      <a:cubicBezTo>
                        <a:pt x="418" y="977"/>
                        <a:pt x="418" y="960"/>
                        <a:pt x="409" y="960"/>
                      </a:cubicBezTo>
                      <a:lnTo>
                        <a:pt x="409" y="951"/>
                      </a:lnTo>
                      <a:cubicBezTo>
                        <a:pt x="401" y="942"/>
                        <a:pt x="401" y="942"/>
                        <a:pt x="401" y="942"/>
                      </a:cubicBezTo>
                      <a:lnTo>
                        <a:pt x="383" y="924"/>
                      </a:lnTo>
                      <a:cubicBezTo>
                        <a:pt x="374" y="897"/>
                        <a:pt x="347" y="871"/>
                        <a:pt x="330" y="826"/>
                      </a:cubicBezTo>
                      <a:cubicBezTo>
                        <a:pt x="303" y="791"/>
                        <a:pt x="276" y="746"/>
                        <a:pt x="250" y="684"/>
                      </a:cubicBezTo>
                      <a:cubicBezTo>
                        <a:pt x="223" y="631"/>
                        <a:pt x="196" y="578"/>
                        <a:pt x="170" y="524"/>
                      </a:cubicBezTo>
                      <a:cubicBezTo>
                        <a:pt x="125" y="418"/>
                        <a:pt x="90" y="302"/>
                        <a:pt x="63" y="196"/>
                      </a:cubicBezTo>
                      <a:cubicBezTo>
                        <a:pt x="54" y="151"/>
                        <a:pt x="45" y="107"/>
                        <a:pt x="36" y="80"/>
                      </a:cubicBezTo>
                      <a:cubicBezTo>
                        <a:pt x="28" y="54"/>
                        <a:pt x="28" y="45"/>
                        <a:pt x="28" y="45"/>
                      </a:cubicBezTo>
                      <a:cubicBezTo>
                        <a:pt x="28" y="1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5"/>
                <p:cNvSpPr/>
                <p:nvPr/>
              </p:nvSpPr>
              <p:spPr>
                <a:xfrm>
                  <a:off x="5411025" y="1768775"/>
                  <a:ext cx="17550" cy="16925"/>
                </a:xfrm>
                <a:custGeom>
                  <a:avLst/>
                  <a:gdLst/>
                  <a:ahLst/>
                  <a:cxnLst/>
                  <a:rect l="l" t="t" r="r" b="b"/>
                  <a:pathLst>
                    <a:path w="702" h="677" extrusionOk="0">
                      <a:moveTo>
                        <a:pt x="684" y="0"/>
                      </a:moveTo>
                      <a:cubicBezTo>
                        <a:pt x="676" y="0"/>
                        <a:pt x="664" y="6"/>
                        <a:pt x="649" y="11"/>
                      </a:cubicBezTo>
                      <a:lnTo>
                        <a:pt x="613" y="29"/>
                      </a:lnTo>
                      <a:lnTo>
                        <a:pt x="578" y="46"/>
                      </a:lnTo>
                      <a:lnTo>
                        <a:pt x="524" y="73"/>
                      </a:lnTo>
                      <a:cubicBezTo>
                        <a:pt x="435" y="135"/>
                        <a:pt x="347" y="197"/>
                        <a:pt x="276" y="277"/>
                      </a:cubicBezTo>
                      <a:cubicBezTo>
                        <a:pt x="240" y="322"/>
                        <a:pt x="196" y="357"/>
                        <a:pt x="169" y="402"/>
                      </a:cubicBezTo>
                      <a:cubicBezTo>
                        <a:pt x="134" y="446"/>
                        <a:pt x="107" y="490"/>
                        <a:pt x="89" y="526"/>
                      </a:cubicBezTo>
                      <a:cubicBezTo>
                        <a:pt x="62" y="570"/>
                        <a:pt x="45" y="597"/>
                        <a:pt x="36" y="624"/>
                      </a:cubicBezTo>
                      <a:lnTo>
                        <a:pt x="27" y="641"/>
                      </a:lnTo>
                      <a:cubicBezTo>
                        <a:pt x="18" y="641"/>
                        <a:pt x="9" y="641"/>
                        <a:pt x="9" y="650"/>
                      </a:cubicBezTo>
                      <a:cubicBezTo>
                        <a:pt x="0" y="659"/>
                        <a:pt x="9" y="668"/>
                        <a:pt x="18" y="677"/>
                      </a:cubicBezTo>
                      <a:cubicBezTo>
                        <a:pt x="27" y="677"/>
                        <a:pt x="36" y="668"/>
                        <a:pt x="45" y="668"/>
                      </a:cubicBezTo>
                      <a:lnTo>
                        <a:pt x="45" y="659"/>
                      </a:lnTo>
                      <a:cubicBezTo>
                        <a:pt x="45" y="659"/>
                        <a:pt x="45" y="650"/>
                        <a:pt x="45" y="650"/>
                      </a:cubicBezTo>
                      <a:lnTo>
                        <a:pt x="54" y="632"/>
                      </a:lnTo>
                      <a:cubicBezTo>
                        <a:pt x="62" y="606"/>
                        <a:pt x="80" y="579"/>
                        <a:pt x="98" y="544"/>
                      </a:cubicBezTo>
                      <a:cubicBezTo>
                        <a:pt x="125" y="499"/>
                        <a:pt x="151" y="464"/>
                        <a:pt x="178" y="419"/>
                      </a:cubicBezTo>
                      <a:cubicBezTo>
                        <a:pt x="213" y="375"/>
                        <a:pt x="249" y="339"/>
                        <a:pt x="293" y="295"/>
                      </a:cubicBezTo>
                      <a:cubicBezTo>
                        <a:pt x="364" y="224"/>
                        <a:pt x="444" y="162"/>
                        <a:pt x="542" y="108"/>
                      </a:cubicBezTo>
                      <a:lnTo>
                        <a:pt x="586" y="73"/>
                      </a:lnTo>
                      <a:lnTo>
                        <a:pt x="631" y="55"/>
                      </a:lnTo>
                      <a:cubicBezTo>
                        <a:pt x="640" y="46"/>
                        <a:pt x="649" y="46"/>
                        <a:pt x="666" y="37"/>
                      </a:cubicBezTo>
                      <a:cubicBezTo>
                        <a:pt x="684" y="29"/>
                        <a:pt x="702" y="20"/>
                        <a:pt x="693" y="11"/>
                      </a:cubicBezTo>
                      <a:cubicBezTo>
                        <a:pt x="693" y="3"/>
                        <a:pt x="690" y="0"/>
                        <a:pt x="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9" name="Google Shape;10519;p15"/>
            <p:cNvGrpSpPr/>
            <p:nvPr/>
          </p:nvGrpSpPr>
          <p:grpSpPr>
            <a:xfrm rot="-3719668" flipH="1">
              <a:off x="1053256" y="4689285"/>
              <a:ext cx="167775" cy="162476"/>
              <a:chOff x="5230050" y="2005675"/>
              <a:chExt cx="81300" cy="78750"/>
            </a:xfrm>
          </p:grpSpPr>
          <p:sp>
            <p:nvSpPr>
              <p:cNvPr id="10520" name="Google Shape;10520;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5"/>
            <p:cNvGrpSpPr/>
            <p:nvPr/>
          </p:nvGrpSpPr>
          <p:grpSpPr>
            <a:xfrm>
              <a:off x="6772038" y="1159891"/>
              <a:ext cx="140817" cy="144141"/>
              <a:chOff x="5308025" y="1976325"/>
              <a:chExt cx="48650" cy="49800"/>
            </a:xfrm>
          </p:grpSpPr>
          <p:sp>
            <p:nvSpPr>
              <p:cNvPr id="10553" name="Google Shape;10553;p15"/>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4" name="Google Shape;10554;p15"/>
              <p:cNvGrpSpPr/>
              <p:nvPr/>
            </p:nvGrpSpPr>
            <p:grpSpPr>
              <a:xfrm>
                <a:off x="5323575" y="1987850"/>
                <a:ext cx="22450" cy="29800"/>
                <a:chOff x="5323575" y="1987850"/>
                <a:chExt cx="22450" cy="29800"/>
              </a:xfrm>
            </p:grpSpPr>
            <p:sp>
              <p:nvSpPr>
                <p:cNvPr id="10555" name="Google Shape;10555;p15"/>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5"/>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5"/>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5"/>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5"/>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5"/>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5"/>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5"/>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5"/>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5"/>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5"/>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5"/>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5"/>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5"/>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5"/>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5"/>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5"/>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5"/>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3" name="Google Shape;10573;p15"/>
            <p:cNvGrpSpPr/>
            <p:nvPr/>
          </p:nvGrpSpPr>
          <p:grpSpPr>
            <a:xfrm>
              <a:off x="4802172" y="93027"/>
              <a:ext cx="137978" cy="140529"/>
              <a:chOff x="5276675" y="1859825"/>
              <a:chExt cx="83300" cy="84850"/>
            </a:xfrm>
          </p:grpSpPr>
          <p:sp>
            <p:nvSpPr>
              <p:cNvPr id="10574" name="Google Shape;10574;p15"/>
              <p:cNvSpPr/>
              <p:nvPr/>
            </p:nvSpPr>
            <p:spPr>
              <a:xfrm>
                <a:off x="5276675" y="1859825"/>
                <a:ext cx="83300" cy="84850"/>
              </a:xfrm>
              <a:custGeom>
                <a:avLst/>
                <a:gdLst/>
                <a:ahLst/>
                <a:cxnLst/>
                <a:rect l="l" t="t" r="r" b="b"/>
                <a:pathLst>
                  <a:path w="3332" h="3394" extrusionOk="0">
                    <a:moveTo>
                      <a:pt x="1442" y="0"/>
                    </a:moveTo>
                    <a:cubicBezTo>
                      <a:pt x="1432" y="0"/>
                      <a:pt x="1423" y="1"/>
                      <a:pt x="1413" y="1"/>
                    </a:cubicBezTo>
                    <a:lnTo>
                      <a:pt x="1386" y="1"/>
                    </a:lnTo>
                    <a:cubicBezTo>
                      <a:pt x="1351" y="1"/>
                      <a:pt x="1324" y="10"/>
                      <a:pt x="1289" y="19"/>
                    </a:cubicBezTo>
                    <a:cubicBezTo>
                      <a:pt x="1262" y="28"/>
                      <a:pt x="1227" y="37"/>
                      <a:pt x="1200" y="55"/>
                    </a:cubicBezTo>
                    <a:lnTo>
                      <a:pt x="1173" y="72"/>
                    </a:lnTo>
                    <a:cubicBezTo>
                      <a:pt x="1058" y="135"/>
                      <a:pt x="987" y="250"/>
                      <a:pt x="978" y="374"/>
                    </a:cubicBezTo>
                    <a:lnTo>
                      <a:pt x="951" y="570"/>
                    </a:lnTo>
                    <a:cubicBezTo>
                      <a:pt x="942" y="721"/>
                      <a:pt x="978" y="881"/>
                      <a:pt x="1067" y="1005"/>
                    </a:cubicBezTo>
                    <a:lnTo>
                      <a:pt x="1182" y="1183"/>
                    </a:lnTo>
                    <a:cubicBezTo>
                      <a:pt x="1222" y="1246"/>
                      <a:pt x="1291" y="1282"/>
                      <a:pt x="1362" y="1282"/>
                    </a:cubicBezTo>
                    <a:cubicBezTo>
                      <a:pt x="1370" y="1282"/>
                      <a:pt x="1378" y="1281"/>
                      <a:pt x="1386" y="1280"/>
                    </a:cubicBezTo>
                    <a:cubicBezTo>
                      <a:pt x="1431" y="1280"/>
                      <a:pt x="1484" y="1298"/>
                      <a:pt x="1511" y="1342"/>
                    </a:cubicBezTo>
                    <a:lnTo>
                      <a:pt x="1555" y="1405"/>
                    </a:lnTo>
                    <a:cubicBezTo>
                      <a:pt x="1573" y="1431"/>
                      <a:pt x="1573" y="1467"/>
                      <a:pt x="1555" y="1485"/>
                    </a:cubicBezTo>
                    <a:lnTo>
                      <a:pt x="1502" y="1556"/>
                    </a:lnTo>
                    <a:cubicBezTo>
                      <a:pt x="1490" y="1573"/>
                      <a:pt x="1472" y="1583"/>
                      <a:pt x="1450" y="1583"/>
                    </a:cubicBezTo>
                    <a:cubicBezTo>
                      <a:pt x="1438" y="1583"/>
                      <a:pt x="1426" y="1580"/>
                      <a:pt x="1413" y="1573"/>
                    </a:cubicBezTo>
                    <a:lnTo>
                      <a:pt x="1351" y="1538"/>
                    </a:lnTo>
                    <a:cubicBezTo>
                      <a:pt x="1306" y="1520"/>
                      <a:pt x="1280" y="1476"/>
                      <a:pt x="1271" y="1431"/>
                    </a:cubicBezTo>
                    <a:cubicBezTo>
                      <a:pt x="1271" y="1351"/>
                      <a:pt x="1218" y="1280"/>
                      <a:pt x="1147" y="1245"/>
                    </a:cubicBezTo>
                    <a:lnTo>
                      <a:pt x="960" y="1147"/>
                    </a:lnTo>
                    <a:cubicBezTo>
                      <a:pt x="867" y="1106"/>
                      <a:pt x="770" y="1085"/>
                      <a:pt x="671" y="1085"/>
                    </a:cubicBezTo>
                    <a:cubicBezTo>
                      <a:pt x="620" y="1085"/>
                      <a:pt x="568" y="1090"/>
                      <a:pt x="516" y="1103"/>
                    </a:cubicBezTo>
                    <a:lnTo>
                      <a:pt x="321" y="1147"/>
                    </a:lnTo>
                    <a:cubicBezTo>
                      <a:pt x="196" y="1174"/>
                      <a:pt x="90" y="1263"/>
                      <a:pt x="45" y="1387"/>
                    </a:cubicBezTo>
                    <a:lnTo>
                      <a:pt x="36" y="1414"/>
                    </a:lnTo>
                    <a:cubicBezTo>
                      <a:pt x="28" y="1449"/>
                      <a:pt x="19" y="1476"/>
                      <a:pt x="10" y="1511"/>
                    </a:cubicBezTo>
                    <a:cubicBezTo>
                      <a:pt x="10" y="1538"/>
                      <a:pt x="1" y="1573"/>
                      <a:pt x="1" y="1609"/>
                    </a:cubicBezTo>
                    <a:lnTo>
                      <a:pt x="1" y="1636"/>
                    </a:lnTo>
                    <a:cubicBezTo>
                      <a:pt x="10" y="1769"/>
                      <a:pt x="81" y="1884"/>
                      <a:pt x="196" y="1946"/>
                    </a:cubicBezTo>
                    <a:lnTo>
                      <a:pt x="365" y="2053"/>
                    </a:lnTo>
                    <a:cubicBezTo>
                      <a:pt x="475" y="2112"/>
                      <a:pt x="598" y="2146"/>
                      <a:pt x="723" y="2146"/>
                    </a:cubicBezTo>
                    <a:cubicBezTo>
                      <a:pt x="748" y="2146"/>
                      <a:pt x="774" y="2145"/>
                      <a:pt x="800" y="2142"/>
                    </a:cubicBezTo>
                    <a:lnTo>
                      <a:pt x="1013" y="2106"/>
                    </a:lnTo>
                    <a:cubicBezTo>
                      <a:pt x="1093" y="2097"/>
                      <a:pt x="1156" y="2044"/>
                      <a:pt x="1191" y="1973"/>
                    </a:cubicBezTo>
                    <a:cubicBezTo>
                      <a:pt x="1209" y="1920"/>
                      <a:pt x="1253" y="1893"/>
                      <a:pt x="1298" y="1884"/>
                    </a:cubicBezTo>
                    <a:lnTo>
                      <a:pt x="1378" y="1866"/>
                    </a:lnTo>
                    <a:cubicBezTo>
                      <a:pt x="1413" y="1866"/>
                      <a:pt x="1440" y="1875"/>
                      <a:pt x="1449" y="1902"/>
                    </a:cubicBezTo>
                    <a:lnTo>
                      <a:pt x="1457" y="1929"/>
                    </a:lnTo>
                    <a:cubicBezTo>
                      <a:pt x="1475" y="1946"/>
                      <a:pt x="1466" y="1982"/>
                      <a:pt x="1449" y="2000"/>
                    </a:cubicBezTo>
                    <a:lnTo>
                      <a:pt x="1395" y="2062"/>
                    </a:lnTo>
                    <a:cubicBezTo>
                      <a:pt x="1366" y="2091"/>
                      <a:pt x="1330" y="2109"/>
                      <a:pt x="1289" y="2109"/>
                    </a:cubicBezTo>
                    <a:cubicBezTo>
                      <a:pt x="1280" y="2109"/>
                      <a:pt x="1271" y="2108"/>
                      <a:pt x="1262" y="2106"/>
                    </a:cubicBezTo>
                    <a:cubicBezTo>
                      <a:pt x="1246" y="2103"/>
                      <a:pt x="1229" y="2101"/>
                      <a:pt x="1213" y="2101"/>
                    </a:cubicBezTo>
                    <a:cubicBezTo>
                      <a:pt x="1151" y="2101"/>
                      <a:pt x="1091" y="2128"/>
                      <a:pt x="1049" y="2177"/>
                    </a:cubicBezTo>
                    <a:lnTo>
                      <a:pt x="916" y="2337"/>
                    </a:lnTo>
                    <a:cubicBezTo>
                      <a:pt x="809" y="2453"/>
                      <a:pt x="756" y="2604"/>
                      <a:pt x="747" y="2755"/>
                    </a:cubicBezTo>
                    <a:lnTo>
                      <a:pt x="747" y="2959"/>
                    </a:lnTo>
                    <a:cubicBezTo>
                      <a:pt x="738" y="3083"/>
                      <a:pt x="800" y="3208"/>
                      <a:pt x="898" y="3279"/>
                    </a:cubicBezTo>
                    <a:lnTo>
                      <a:pt x="925" y="3305"/>
                    </a:lnTo>
                    <a:cubicBezTo>
                      <a:pt x="951" y="3323"/>
                      <a:pt x="987" y="3332"/>
                      <a:pt x="1013" y="3341"/>
                    </a:cubicBezTo>
                    <a:cubicBezTo>
                      <a:pt x="1040" y="3359"/>
                      <a:pt x="1076" y="3376"/>
                      <a:pt x="1102" y="3376"/>
                    </a:cubicBezTo>
                    <a:lnTo>
                      <a:pt x="1138" y="3385"/>
                    </a:lnTo>
                    <a:cubicBezTo>
                      <a:pt x="1165" y="3391"/>
                      <a:pt x="1192" y="3394"/>
                      <a:pt x="1220" y="3394"/>
                    </a:cubicBezTo>
                    <a:cubicBezTo>
                      <a:pt x="1318" y="3394"/>
                      <a:pt x="1415" y="3357"/>
                      <a:pt x="1484" y="3288"/>
                    </a:cubicBezTo>
                    <a:lnTo>
                      <a:pt x="1626" y="3145"/>
                    </a:lnTo>
                    <a:cubicBezTo>
                      <a:pt x="1733" y="3039"/>
                      <a:pt x="1795" y="2897"/>
                      <a:pt x="1813" y="2746"/>
                    </a:cubicBezTo>
                    <a:lnTo>
                      <a:pt x="1839" y="2541"/>
                    </a:lnTo>
                    <a:cubicBezTo>
                      <a:pt x="1848" y="2462"/>
                      <a:pt x="1813" y="2382"/>
                      <a:pt x="1751" y="2328"/>
                    </a:cubicBezTo>
                    <a:cubicBezTo>
                      <a:pt x="1715" y="2302"/>
                      <a:pt x="1688" y="2257"/>
                      <a:pt x="1697" y="2204"/>
                    </a:cubicBezTo>
                    <a:lnTo>
                      <a:pt x="1706" y="2115"/>
                    </a:lnTo>
                    <a:cubicBezTo>
                      <a:pt x="1706" y="2089"/>
                      <a:pt x="1724" y="2071"/>
                      <a:pt x="1742" y="2062"/>
                    </a:cubicBezTo>
                    <a:lnTo>
                      <a:pt x="1786" y="2035"/>
                    </a:lnTo>
                    <a:cubicBezTo>
                      <a:pt x="1798" y="2029"/>
                      <a:pt x="1811" y="2026"/>
                      <a:pt x="1823" y="2026"/>
                    </a:cubicBezTo>
                    <a:cubicBezTo>
                      <a:pt x="1848" y="2026"/>
                      <a:pt x="1872" y="2038"/>
                      <a:pt x="1884" y="2062"/>
                    </a:cubicBezTo>
                    <a:lnTo>
                      <a:pt x="1910" y="2115"/>
                    </a:lnTo>
                    <a:cubicBezTo>
                      <a:pt x="1937" y="2160"/>
                      <a:pt x="1937" y="2213"/>
                      <a:pt x="1910" y="2257"/>
                    </a:cubicBezTo>
                    <a:cubicBezTo>
                      <a:pt x="1875" y="2319"/>
                      <a:pt x="1875" y="2408"/>
                      <a:pt x="1910" y="2479"/>
                    </a:cubicBezTo>
                    <a:lnTo>
                      <a:pt x="2017" y="2657"/>
                    </a:lnTo>
                    <a:cubicBezTo>
                      <a:pt x="2097" y="2790"/>
                      <a:pt x="2221" y="2897"/>
                      <a:pt x="2363" y="2950"/>
                    </a:cubicBezTo>
                    <a:lnTo>
                      <a:pt x="2541" y="3021"/>
                    </a:lnTo>
                    <a:cubicBezTo>
                      <a:pt x="2590" y="3042"/>
                      <a:pt x="2641" y="3052"/>
                      <a:pt x="2690" y="3052"/>
                    </a:cubicBezTo>
                    <a:cubicBezTo>
                      <a:pt x="2766" y="3052"/>
                      <a:pt x="2841" y="3029"/>
                      <a:pt x="2905" y="2986"/>
                    </a:cubicBezTo>
                    <a:lnTo>
                      <a:pt x="2932" y="2968"/>
                    </a:lnTo>
                    <a:cubicBezTo>
                      <a:pt x="2958" y="2950"/>
                      <a:pt x="2985" y="2923"/>
                      <a:pt x="3003" y="2897"/>
                    </a:cubicBezTo>
                    <a:cubicBezTo>
                      <a:pt x="3030" y="2879"/>
                      <a:pt x="3047" y="2852"/>
                      <a:pt x="3065" y="2826"/>
                    </a:cubicBezTo>
                    <a:lnTo>
                      <a:pt x="3083" y="2799"/>
                    </a:lnTo>
                    <a:cubicBezTo>
                      <a:pt x="3145" y="2684"/>
                      <a:pt x="3154" y="2550"/>
                      <a:pt x="3101" y="2435"/>
                    </a:cubicBezTo>
                    <a:lnTo>
                      <a:pt x="3021" y="2257"/>
                    </a:lnTo>
                    <a:cubicBezTo>
                      <a:pt x="2950" y="2115"/>
                      <a:pt x="2843" y="2000"/>
                      <a:pt x="2701" y="1938"/>
                    </a:cubicBezTo>
                    <a:lnTo>
                      <a:pt x="2514" y="1840"/>
                    </a:lnTo>
                    <a:cubicBezTo>
                      <a:pt x="2482" y="1824"/>
                      <a:pt x="2447" y="1815"/>
                      <a:pt x="2412" y="1815"/>
                    </a:cubicBezTo>
                    <a:cubicBezTo>
                      <a:pt x="2369" y="1815"/>
                      <a:pt x="2327" y="1828"/>
                      <a:pt x="2292" y="1858"/>
                    </a:cubicBezTo>
                    <a:cubicBezTo>
                      <a:pt x="2268" y="1872"/>
                      <a:pt x="2243" y="1879"/>
                      <a:pt x="2218" y="1879"/>
                    </a:cubicBezTo>
                    <a:cubicBezTo>
                      <a:pt x="2196" y="1879"/>
                      <a:pt x="2174" y="1874"/>
                      <a:pt x="2150" y="1866"/>
                    </a:cubicBezTo>
                    <a:lnTo>
                      <a:pt x="2079" y="1831"/>
                    </a:lnTo>
                    <a:cubicBezTo>
                      <a:pt x="2053" y="1813"/>
                      <a:pt x="2035" y="1787"/>
                      <a:pt x="2035" y="1760"/>
                    </a:cubicBezTo>
                    <a:lnTo>
                      <a:pt x="2035" y="1707"/>
                    </a:lnTo>
                    <a:cubicBezTo>
                      <a:pt x="2044" y="1680"/>
                      <a:pt x="2061" y="1653"/>
                      <a:pt x="2097" y="1644"/>
                    </a:cubicBezTo>
                    <a:lnTo>
                      <a:pt x="2168" y="1627"/>
                    </a:lnTo>
                    <a:cubicBezTo>
                      <a:pt x="2177" y="1625"/>
                      <a:pt x="2186" y="1624"/>
                      <a:pt x="2195" y="1624"/>
                    </a:cubicBezTo>
                    <a:cubicBezTo>
                      <a:pt x="2236" y="1624"/>
                      <a:pt x="2272" y="1642"/>
                      <a:pt x="2301" y="1671"/>
                    </a:cubicBezTo>
                    <a:cubicBezTo>
                      <a:pt x="2344" y="1721"/>
                      <a:pt x="2403" y="1748"/>
                      <a:pt x="2466" y="1748"/>
                    </a:cubicBezTo>
                    <a:cubicBezTo>
                      <a:pt x="2482" y="1748"/>
                      <a:pt x="2498" y="1746"/>
                      <a:pt x="2514" y="1742"/>
                    </a:cubicBezTo>
                    <a:lnTo>
                      <a:pt x="2719" y="1698"/>
                    </a:lnTo>
                    <a:cubicBezTo>
                      <a:pt x="2870" y="1662"/>
                      <a:pt x="3003" y="1582"/>
                      <a:pt x="3101" y="1467"/>
                    </a:cubicBezTo>
                    <a:lnTo>
                      <a:pt x="3225" y="1307"/>
                    </a:lnTo>
                    <a:cubicBezTo>
                      <a:pt x="3305" y="1209"/>
                      <a:pt x="3332" y="1076"/>
                      <a:pt x="3296" y="952"/>
                    </a:cubicBezTo>
                    <a:lnTo>
                      <a:pt x="3287" y="925"/>
                    </a:lnTo>
                    <a:cubicBezTo>
                      <a:pt x="3278" y="889"/>
                      <a:pt x="3269" y="863"/>
                      <a:pt x="3252" y="836"/>
                    </a:cubicBezTo>
                    <a:cubicBezTo>
                      <a:pt x="3234" y="810"/>
                      <a:pt x="3216" y="774"/>
                      <a:pt x="3198" y="756"/>
                    </a:cubicBezTo>
                    <a:lnTo>
                      <a:pt x="3172" y="730"/>
                    </a:lnTo>
                    <a:cubicBezTo>
                      <a:pt x="3103" y="646"/>
                      <a:pt x="3002" y="601"/>
                      <a:pt x="2891" y="601"/>
                    </a:cubicBezTo>
                    <a:cubicBezTo>
                      <a:pt x="2872" y="601"/>
                      <a:pt x="2853" y="603"/>
                      <a:pt x="2834" y="605"/>
                    </a:cubicBezTo>
                    <a:lnTo>
                      <a:pt x="2639" y="623"/>
                    </a:lnTo>
                    <a:cubicBezTo>
                      <a:pt x="2488" y="641"/>
                      <a:pt x="2346" y="712"/>
                      <a:pt x="2239" y="827"/>
                    </a:cubicBezTo>
                    <a:lnTo>
                      <a:pt x="2088" y="978"/>
                    </a:lnTo>
                    <a:cubicBezTo>
                      <a:pt x="2035" y="1032"/>
                      <a:pt x="2008" y="1120"/>
                      <a:pt x="2035" y="1200"/>
                    </a:cubicBezTo>
                    <a:cubicBezTo>
                      <a:pt x="2053" y="1245"/>
                      <a:pt x="2035" y="1298"/>
                      <a:pt x="2008" y="1334"/>
                    </a:cubicBezTo>
                    <a:lnTo>
                      <a:pt x="1955" y="1387"/>
                    </a:lnTo>
                    <a:cubicBezTo>
                      <a:pt x="1944" y="1398"/>
                      <a:pt x="1926" y="1405"/>
                      <a:pt x="1908" y="1405"/>
                    </a:cubicBezTo>
                    <a:cubicBezTo>
                      <a:pt x="1897" y="1405"/>
                      <a:pt x="1885" y="1403"/>
                      <a:pt x="1875" y="1396"/>
                    </a:cubicBezTo>
                    <a:cubicBezTo>
                      <a:pt x="1857" y="1387"/>
                      <a:pt x="1839" y="1360"/>
                      <a:pt x="1839" y="1334"/>
                    </a:cubicBezTo>
                    <a:lnTo>
                      <a:pt x="1839" y="1245"/>
                    </a:lnTo>
                    <a:cubicBezTo>
                      <a:pt x="1839" y="1200"/>
                      <a:pt x="1866" y="1156"/>
                      <a:pt x="1910" y="1129"/>
                    </a:cubicBezTo>
                    <a:cubicBezTo>
                      <a:pt x="1981" y="1085"/>
                      <a:pt x="2026" y="1014"/>
                      <a:pt x="2017" y="934"/>
                    </a:cubicBezTo>
                    <a:lnTo>
                      <a:pt x="2017" y="721"/>
                    </a:lnTo>
                    <a:cubicBezTo>
                      <a:pt x="2017" y="570"/>
                      <a:pt x="1973" y="419"/>
                      <a:pt x="1875" y="303"/>
                    </a:cubicBezTo>
                    <a:lnTo>
                      <a:pt x="1751" y="143"/>
                    </a:lnTo>
                    <a:cubicBezTo>
                      <a:pt x="1676" y="53"/>
                      <a:pt x="1564" y="0"/>
                      <a:pt x="1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5" name="Google Shape;10575;p15"/>
              <p:cNvGrpSpPr/>
              <p:nvPr/>
            </p:nvGrpSpPr>
            <p:grpSpPr>
              <a:xfrm>
                <a:off x="5306875" y="1880725"/>
                <a:ext cx="45550" cy="50575"/>
                <a:chOff x="5306875" y="1880725"/>
                <a:chExt cx="45550" cy="50575"/>
              </a:xfrm>
            </p:grpSpPr>
            <p:sp>
              <p:nvSpPr>
                <p:cNvPr id="10576" name="Google Shape;10576;p15"/>
                <p:cNvSpPr/>
                <p:nvPr/>
              </p:nvSpPr>
              <p:spPr>
                <a:xfrm>
                  <a:off x="5314875" y="1897600"/>
                  <a:ext cx="9575" cy="10450"/>
                </a:xfrm>
                <a:custGeom>
                  <a:avLst/>
                  <a:gdLst/>
                  <a:ahLst/>
                  <a:cxnLst/>
                  <a:rect l="l" t="t" r="r" b="b"/>
                  <a:pathLst>
                    <a:path w="383" h="418" extrusionOk="0">
                      <a:moveTo>
                        <a:pt x="374" y="107"/>
                      </a:moveTo>
                      <a:cubicBezTo>
                        <a:pt x="365" y="133"/>
                        <a:pt x="356" y="160"/>
                        <a:pt x="356" y="196"/>
                      </a:cubicBezTo>
                      <a:lnTo>
                        <a:pt x="356" y="249"/>
                      </a:lnTo>
                      <a:cubicBezTo>
                        <a:pt x="347" y="267"/>
                        <a:pt x="347" y="284"/>
                        <a:pt x="356" y="311"/>
                      </a:cubicBezTo>
                      <a:cubicBezTo>
                        <a:pt x="356" y="329"/>
                        <a:pt x="338" y="355"/>
                        <a:pt x="311" y="355"/>
                      </a:cubicBezTo>
                      <a:cubicBezTo>
                        <a:pt x="267" y="355"/>
                        <a:pt x="231" y="364"/>
                        <a:pt x="196" y="382"/>
                      </a:cubicBezTo>
                      <a:lnTo>
                        <a:pt x="143" y="409"/>
                      </a:lnTo>
                      <a:lnTo>
                        <a:pt x="143" y="409"/>
                      </a:lnTo>
                      <a:cubicBezTo>
                        <a:pt x="116" y="418"/>
                        <a:pt x="89" y="409"/>
                        <a:pt x="80" y="382"/>
                      </a:cubicBezTo>
                      <a:cubicBezTo>
                        <a:pt x="80" y="373"/>
                        <a:pt x="72" y="355"/>
                        <a:pt x="72" y="347"/>
                      </a:cubicBezTo>
                      <a:lnTo>
                        <a:pt x="63" y="329"/>
                      </a:lnTo>
                      <a:cubicBezTo>
                        <a:pt x="45" y="311"/>
                        <a:pt x="36" y="284"/>
                        <a:pt x="18" y="276"/>
                      </a:cubicBezTo>
                      <a:cubicBezTo>
                        <a:pt x="1" y="258"/>
                        <a:pt x="9" y="222"/>
                        <a:pt x="27" y="213"/>
                      </a:cubicBezTo>
                      <a:cubicBezTo>
                        <a:pt x="54" y="196"/>
                        <a:pt x="80" y="178"/>
                        <a:pt x="98" y="160"/>
                      </a:cubicBezTo>
                      <a:lnTo>
                        <a:pt x="152" y="89"/>
                      </a:lnTo>
                      <a:cubicBezTo>
                        <a:pt x="152" y="80"/>
                        <a:pt x="160" y="71"/>
                        <a:pt x="169" y="62"/>
                      </a:cubicBezTo>
                      <a:cubicBezTo>
                        <a:pt x="169" y="53"/>
                        <a:pt x="178" y="45"/>
                        <a:pt x="178" y="36"/>
                      </a:cubicBezTo>
                      <a:cubicBezTo>
                        <a:pt x="187" y="9"/>
                        <a:pt x="214" y="0"/>
                        <a:pt x="240" y="18"/>
                      </a:cubicBezTo>
                      <a:lnTo>
                        <a:pt x="267" y="36"/>
                      </a:lnTo>
                      <a:cubicBezTo>
                        <a:pt x="294" y="45"/>
                        <a:pt x="320" y="53"/>
                        <a:pt x="356" y="62"/>
                      </a:cubicBezTo>
                      <a:cubicBezTo>
                        <a:pt x="374" y="62"/>
                        <a:pt x="382" y="80"/>
                        <a:pt x="374"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5"/>
                <p:cNvSpPr/>
                <p:nvPr/>
              </p:nvSpPr>
              <p:spPr>
                <a:xfrm>
                  <a:off x="5306875" y="1900925"/>
                  <a:ext cx="11800" cy="2700"/>
                </a:xfrm>
                <a:custGeom>
                  <a:avLst/>
                  <a:gdLst/>
                  <a:ahLst/>
                  <a:cxnLst/>
                  <a:rect l="l" t="t" r="r" b="b"/>
                  <a:pathLst>
                    <a:path w="472" h="108" extrusionOk="0">
                      <a:moveTo>
                        <a:pt x="27" y="0"/>
                      </a:moveTo>
                      <a:cubicBezTo>
                        <a:pt x="10" y="0"/>
                        <a:pt x="1" y="9"/>
                        <a:pt x="10" y="18"/>
                      </a:cubicBezTo>
                      <a:lnTo>
                        <a:pt x="10" y="27"/>
                      </a:lnTo>
                      <a:cubicBezTo>
                        <a:pt x="10" y="36"/>
                        <a:pt x="19" y="45"/>
                        <a:pt x="27" y="45"/>
                      </a:cubicBezTo>
                      <a:lnTo>
                        <a:pt x="36" y="45"/>
                      </a:lnTo>
                      <a:cubicBezTo>
                        <a:pt x="45" y="45"/>
                        <a:pt x="54" y="36"/>
                        <a:pt x="54" y="36"/>
                      </a:cubicBezTo>
                      <a:lnTo>
                        <a:pt x="63" y="36"/>
                      </a:lnTo>
                      <a:cubicBezTo>
                        <a:pt x="196" y="36"/>
                        <a:pt x="321" y="54"/>
                        <a:pt x="445" y="107"/>
                      </a:cubicBezTo>
                      <a:cubicBezTo>
                        <a:pt x="454" y="107"/>
                        <a:pt x="463" y="107"/>
                        <a:pt x="463" y="98"/>
                      </a:cubicBezTo>
                      <a:cubicBezTo>
                        <a:pt x="472" y="89"/>
                        <a:pt x="463" y="71"/>
                        <a:pt x="454" y="71"/>
                      </a:cubicBezTo>
                      <a:cubicBezTo>
                        <a:pt x="350" y="34"/>
                        <a:pt x="240" y="16"/>
                        <a:pt x="130" y="16"/>
                      </a:cubicBezTo>
                      <a:cubicBezTo>
                        <a:pt x="107" y="16"/>
                        <a:pt x="85" y="17"/>
                        <a:pt x="63" y="18"/>
                      </a:cubicBezTo>
                      <a:lnTo>
                        <a:pt x="54" y="18"/>
                      </a:lnTo>
                      <a:cubicBezTo>
                        <a:pt x="45" y="9"/>
                        <a:pt x="45"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5"/>
                <p:cNvSpPr/>
                <p:nvPr/>
              </p:nvSpPr>
              <p:spPr>
                <a:xfrm>
                  <a:off x="5309550" y="1903800"/>
                  <a:ext cx="7125" cy="2875"/>
                </a:xfrm>
                <a:custGeom>
                  <a:avLst/>
                  <a:gdLst/>
                  <a:ahLst/>
                  <a:cxnLst/>
                  <a:rect l="l" t="t" r="r" b="b"/>
                  <a:pathLst>
                    <a:path w="285" h="115" extrusionOk="0">
                      <a:moveTo>
                        <a:pt x="276" y="1"/>
                      </a:moveTo>
                      <a:cubicBezTo>
                        <a:pt x="196" y="1"/>
                        <a:pt x="116" y="28"/>
                        <a:pt x="54" y="72"/>
                      </a:cubicBezTo>
                      <a:lnTo>
                        <a:pt x="18" y="72"/>
                      </a:lnTo>
                      <a:lnTo>
                        <a:pt x="9" y="81"/>
                      </a:lnTo>
                      <a:cubicBezTo>
                        <a:pt x="0" y="90"/>
                        <a:pt x="0" y="99"/>
                        <a:pt x="9" y="107"/>
                      </a:cubicBezTo>
                      <a:cubicBezTo>
                        <a:pt x="14" y="112"/>
                        <a:pt x="20" y="114"/>
                        <a:pt x="27" y="114"/>
                      </a:cubicBezTo>
                      <a:cubicBezTo>
                        <a:pt x="34" y="114"/>
                        <a:pt x="40" y="112"/>
                        <a:pt x="45" y="107"/>
                      </a:cubicBezTo>
                      <a:cubicBezTo>
                        <a:pt x="45" y="99"/>
                        <a:pt x="45" y="99"/>
                        <a:pt x="54" y="90"/>
                      </a:cubicBezTo>
                      <a:lnTo>
                        <a:pt x="63" y="81"/>
                      </a:lnTo>
                      <a:cubicBezTo>
                        <a:pt x="114" y="51"/>
                        <a:pt x="172" y="34"/>
                        <a:pt x="235" y="34"/>
                      </a:cubicBezTo>
                      <a:cubicBezTo>
                        <a:pt x="249" y="34"/>
                        <a:pt x="262" y="35"/>
                        <a:pt x="276" y="36"/>
                      </a:cubicBezTo>
                      <a:cubicBezTo>
                        <a:pt x="285" y="36"/>
                        <a:pt x="285" y="28"/>
                        <a:pt x="285" y="19"/>
                      </a:cubicBezTo>
                      <a:cubicBezTo>
                        <a:pt x="285" y="10"/>
                        <a:pt x="276" y="1"/>
                        <a:pt x="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5"/>
                <p:cNvSpPr/>
                <p:nvPr/>
              </p:nvSpPr>
              <p:spPr>
                <a:xfrm>
                  <a:off x="5312425" y="1904700"/>
                  <a:ext cx="5150" cy="12025"/>
                </a:xfrm>
                <a:custGeom>
                  <a:avLst/>
                  <a:gdLst/>
                  <a:ahLst/>
                  <a:cxnLst/>
                  <a:rect l="l" t="t" r="r" b="b"/>
                  <a:pathLst>
                    <a:path w="206" h="481" extrusionOk="0">
                      <a:moveTo>
                        <a:pt x="187" y="0"/>
                      </a:moveTo>
                      <a:cubicBezTo>
                        <a:pt x="178" y="0"/>
                        <a:pt x="170" y="9"/>
                        <a:pt x="170" y="18"/>
                      </a:cubicBezTo>
                      <a:cubicBezTo>
                        <a:pt x="107" y="143"/>
                        <a:pt x="54" y="285"/>
                        <a:pt x="19" y="418"/>
                      </a:cubicBezTo>
                      <a:lnTo>
                        <a:pt x="19" y="436"/>
                      </a:lnTo>
                      <a:cubicBezTo>
                        <a:pt x="19" y="436"/>
                        <a:pt x="10" y="436"/>
                        <a:pt x="10" y="445"/>
                      </a:cubicBezTo>
                      <a:lnTo>
                        <a:pt x="10" y="453"/>
                      </a:lnTo>
                      <a:cubicBezTo>
                        <a:pt x="1" y="462"/>
                        <a:pt x="10" y="471"/>
                        <a:pt x="19" y="480"/>
                      </a:cubicBezTo>
                      <a:lnTo>
                        <a:pt x="27" y="480"/>
                      </a:lnTo>
                      <a:cubicBezTo>
                        <a:pt x="36" y="480"/>
                        <a:pt x="45" y="471"/>
                        <a:pt x="45" y="462"/>
                      </a:cubicBezTo>
                      <a:lnTo>
                        <a:pt x="45" y="453"/>
                      </a:lnTo>
                      <a:cubicBezTo>
                        <a:pt x="45" y="445"/>
                        <a:pt x="45" y="445"/>
                        <a:pt x="36" y="436"/>
                      </a:cubicBezTo>
                      <a:lnTo>
                        <a:pt x="36" y="427"/>
                      </a:lnTo>
                      <a:cubicBezTo>
                        <a:pt x="81" y="285"/>
                        <a:pt x="134" y="160"/>
                        <a:pt x="196" y="27"/>
                      </a:cubicBezTo>
                      <a:cubicBezTo>
                        <a:pt x="205" y="18"/>
                        <a:pt x="196" y="9"/>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5"/>
                <p:cNvSpPr/>
                <p:nvPr/>
              </p:nvSpPr>
              <p:spPr>
                <a:xfrm>
                  <a:off x="5310425" y="1880725"/>
                  <a:ext cx="10025" cy="19775"/>
                </a:xfrm>
                <a:custGeom>
                  <a:avLst/>
                  <a:gdLst/>
                  <a:ahLst/>
                  <a:cxnLst/>
                  <a:rect l="l" t="t" r="r" b="b"/>
                  <a:pathLst>
                    <a:path w="401" h="791" extrusionOk="0">
                      <a:moveTo>
                        <a:pt x="19" y="0"/>
                      </a:moveTo>
                      <a:cubicBezTo>
                        <a:pt x="10" y="9"/>
                        <a:pt x="10" y="18"/>
                        <a:pt x="10" y="18"/>
                      </a:cubicBezTo>
                      <a:cubicBezTo>
                        <a:pt x="10" y="23"/>
                        <a:pt x="10" y="29"/>
                        <a:pt x="12" y="32"/>
                      </a:cubicBezTo>
                      <a:lnTo>
                        <a:pt x="12" y="32"/>
                      </a:lnTo>
                      <a:lnTo>
                        <a:pt x="1" y="27"/>
                      </a:lnTo>
                      <a:cubicBezTo>
                        <a:pt x="1" y="36"/>
                        <a:pt x="1" y="36"/>
                        <a:pt x="1" y="36"/>
                      </a:cubicBezTo>
                      <a:lnTo>
                        <a:pt x="1" y="45"/>
                      </a:lnTo>
                      <a:cubicBezTo>
                        <a:pt x="6" y="55"/>
                        <a:pt x="11" y="59"/>
                        <a:pt x="18" y="59"/>
                      </a:cubicBezTo>
                      <a:cubicBezTo>
                        <a:pt x="23" y="59"/>
                        <a:pt x="29" y="57"/>
                        <a:pt x="36" y="53"/>
                      </a:cubicBezTo>
                      <a:lnTo>
                        <a:pt x="45" y="71"/>
                      </a:lnTo>
                      <a:cubicBezTo>
                        <a:pt x="54" y="89"/>
                        <a:pt x="72" y="116"/>
                        <a:pt x="99" y="151"/>
                      </a:cubicBezTo>
                      <a:cubicBezTo>
                        <a:pt x="143" y="222"/>
                        <a:pt x="187" y="302"/>
                        <a:pt x="232" y="382"/>
                      </a:cubicBezTo>
                      <a:cubicBezTo>
                        <a:pt x="267" y="462"/>
                        <a:pt x="303" y="551"/>
                        <a:pt x="330" y="640"/>
                      </a:cubicBezTo>
                      <a:cubicBezTo>
                        <a:pt x="356" y="711"/>
                        <a:pt x="365" y="755"/>
                        <a:pt x="365" y="755"/>
                      </a:cubicBezTo>
                      <a:cubicBezTo>
                        <a:pt x="365" y="773"/>
                        <a:pt x="383" y="791"/>
                        <a:pt x="392" y="791"/>
                      </a:cubicBezTo>
                      <a:cubicBezTo>
                        <a:pt x="401" y="782"/>
                        <a:pt x="401" y="764"/>
                        <a:pt x="401" y="746"/>
                      </a:cubicBezTo>
                      <a:cubicBezTo>
                        <a:pt x="401" y="746"/>
                        <a:pt x="383" y="702"/>
                        <a:pt x="356" y="631"/>
                      </a:cubicBezTo>
                      <a:cubicBezTo>
                        <a:pt x="330" y="542"/>
                        <a:pt x="294" y="453"/>
                        <a:pt x="250" y="373"/>
                      </a:cubicBezTo>
                      <a:cubicBezTo>
                        <a:pt x="205" y="293"/>
                        <a:pt x="161" y="213"/>
                        <a:pt x="107" y="133"/>
                      </a:cubicBezTo>
                      <a:cubicBezTo>
                        <a:pt x="90" y="107"/>
                        <a:pt x="72" y="80"/>
                        <a:pt x="54" y="62"/>
                      </a:cubicBezTo>
                      <a:lnTo>
                        <a:pt x="45" y="45"/>
                      </a:lnTo>
                      <a:cubicBezTo>
                        <a:pt x="45" y="36"/>
                        <a:pt x="45" y="27"/>
                        <a:pt x="45" y="27"/>
                      </a:cubicBezTo>
                      <a:lnTo>
                        <a:pt x="45" y="18"/>
                      </a:lnTo>
                      <a:cubicBezTo>
                        <a:pt x="36" y="18"/>
                        <a:pt x="36" y="9"/>
                        <a:pt x="36" y="9"/>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5"/>
                <p:cNvSpPr/>
                <p:nvPr/>
              </p:nvSpPr>
              <p:spPr>
                <a:xfrm>
                  <a:off x="5319975" y="1887150"/>
                  <a:ext cx="4475" cy="14900"/>
                </a:xfrm>
                <a:custGeom>
                  <a:avLst/>
                  <a:gdLst/>
                  <a:ahLst/>
                  <a:cxnLst/>
                  <a:rect l="l" t="t" r="r" b="b"/>
                  <a:pathLst>
                    <a:path w="179" h="596" extrusionOk="0">
                      <a:moveTo>
                        <a:pt x="161" y="1"/>
                      </a:moveTo>
                      <a:cubicBezTo>
                        <a:pt x="152" y="1"/>
                        <a:pt x="143" y="1"/>
                        <a:pt x="134" y="19"/>
                      </a:cubicBezTo>
                      <a:lnTo>
                        <a:pt x="134" y="27"/>
                      </a:lnTo>
                      <a:cubicBezTo>
                        <a:pt x="134" y="27"/>
                        <a:pt x="134" y="36"/>
                        <a:pt x="134" y="45"/>
                      </a:cubicBezTo>
                      <a:lnTo>
                        <a:pt x="134" y="54"/>
                      </a:lnTo>
                      <a:lnTo>
                        <a:pt x="107" y="116"/>
                      </a:lnTo>
                      <a:cubicBezTo>
                        <a:pt x="90" y="161"/>
                        <a:pt x="72" y="232"/>
                        <a:pt x="54" y="294"/>
                      </a:cubicBezTo>
                      <a:cubicBezTo>
                        <a:pt x="36" y="365"/>
                        <a:pt x="27" y="427"/>
                        <a:pt x="19" y="480"/>
                      </a:cubicBezTo>
                      <a:cubicBezTo>
                        <a:pt x="10" y="534"/>
                        <a:pt x="10" y="551"/>
                        <a:pt x="10" y="569"/>
                      </a:cubicBezTo>
                      <a:cubicBezTo>
                        <a:pt x="1" y="578"/>
                        <a:pt x="10" y="596"/>
                        <a:pt x="19" y="596"/>
                      </a:cubicBezTo>
                      <a:cubicBezTo>
                        <a:pt x="27" y="596"/>
                        <a:pt x="36" y="569"/>
                        <a:pt x="36" y="569"/>
                      </a:cubicBezTo>
                      <a:cubicBezTo>
                        <a:pt x="36" y="569"/>
                        <a:pt x="45" y="534"/>
                        <a:pt x="45" y="489"/>
                      </a:cubicBezTo>
                      <a:cubicBezTo>
                        <a:pt x="54" y="436"/>
                        <a:pt x="63" y="374"/>
                        <a:pt x="81" y="303"/>
                      </a:cubicBezTo>
                      <a:cubicBezTo>
                        <a:pt x="99" y="232"/>
                        <a:pt x="116" y="170"/>
                        <a:pt x="125" y="125"/>
                      </a:cubicBezTo>
                      <a:cubicBezTo>
                        <a:pt x="134" y="98"/>
                        <a:pt x="152" y="81"/>
                        <a:pt x="152" y="63"/>
                      </a:cubicBezTo>
                      <a:lnTo>
                        <a:pt x="152" y="45"/>
                      </a:lnTo>
                      <a:cubicBezTo>
                        <a:pt x="161" y="45"/>
                        <a:pt x="170" y="45"/>
                        <a:pt x="170" y="36"/>
                      </a:cubicBezTo>
                      <a:lnTo>
                        <a:pt x="170" y="27"/>
                      </a:lnTo>
                      <a:cubicBezTo>
                        <a:pt x="178" y="19"/>
                        <a:pt x="170" y="10"/>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5"/>
                <p:cNvSpPr/>
                <p:nvPr/>
              </p:nvSpPr>
              <p:spPr>
                <a:xfrm>
                  <a:off x="5321975" y="1892400"/>
                  <a:ext cx="15575" cy="8875"/>
                </a:xfrm>
                <a:custGeom>
                  <a:avLst/>
                  <a:gdLst/>
                  <a:ahLst/>
                  <a:cxnLst/>
                  <a:rect l="l" t="t" r="r" b="b"/>
                  <a:pathLst>
                    <a:path w="623" h="355" extrusionOk="0">
                      <a:moveTo>
                        <a:pt x="596" y="0"/>
                      </a:moveTo>
                      <a:cubicBezTo>
                        <a:pt x="593" y="0"/>
                        <a:pt x="590" y="1"/>
                        <a:pt x="587" y="4"/>
                      </a:cubicBezTo>
                      <a:cubicBezTo>
                        <a:pt x="578" y="4"/>
                        <a:pt x="569" y="13"/>
                        <a:pt x="569" y="22"/>
                      </a:cubicBezTo>
                      <a:lnTo>
                        <a:pt x="551" y="31"/>
                      </a:lnTo>
                      <a:cubicBezTo>
                        <a:pt x="534" y="31"/>
                        <a:pt x="516" y="39"/>
                        <a:pt x="489" y="57"/>
                      </a:cubicBezTo>
                      <a:cubicBezTo>
                        <a:pt x="427" y="75"/>
                        <a:pt x="356" y="111"/>
                        <a:pt x="294" y="146"/>
                      </a:cubicBezTo>
                      <a:cubicBezTo>
                        <a:pt x="223" y="190"/>
                        <a:pt x="152" y="226"/>
                        <a:pt x="107" y="261"/>
                      </a:cubicBezTo>
                      <a:lnTo>
                        <a:pt x="19" y="315"/>
                      </a:lnTo>
                      <a:cubicBezTo>
                        <a:pt x="10" y="324"/>
                        <a:pt x="1" y="341"/>
                        <a:pt x="10" y="350"/>
                      </a:cubicBezTo>
                      <a:cubicBezTo>
                        <a:pt x="13" y="353"/>
                        <a:pt x="18" y="354"/>
                        <a:pt x="23" y="354"/>
                      </a:cubicBezTo>
                      <a:cubicBezTo>
                        <a:pt x="33" y="354"/>
                        <a:pt x="45" y="350"/>
                        <a:pt x="45" y="350"/>
                      </a:cubicBezTo>
                      <a:cubicBezTo>
                        <a:pt x="45" y="350"/>
                        <a:pt x="72" y="324"/>
                        <a:pt x="125" y="288"/>
                      </a:cubicBezTo>
                      <a:cubicBezTo>
                        <a:pt x="169" y="261"/>
                        <a:pt x="232" y="217"/>
                        <a:pt x="303" y="173"/>
                      </a:cubicBezTo>
                      <a:cubicBezTo>
                        <a:pt x="374" y="137"/>
                        <a:pt x="445" y="102"/>
                        <a:pt x="489" y="75"/>
                      </a:cubicBezTo>
                      <a:lnTo>
                        <a:pt x="560" y="48"/>
                      </a:lnTo>
                      <a:lnTo>
                        <a:pt x="578" y="39"/>
                      </a:lnTo>
                      <a:lnTo>
                        <a:pt x="605" y="39"/>
                      </a:lnTo>
                      <a:cubicBezTo>
                        <a:pt x="614" y="31"/>
                        <a:pt x="622" y="22"/>
                        <a:pt x="614" y="13"/>
                      </a:cubicBezTo>
                      <a:cubicBezTo>
                        <a:pt x="614" y="7"/>
                        <a:pt x="605"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5"/>
                <p:cNvSpPr/>
                <p:nvPr/>
              </p:nvSpPr>
              <p:spPr>
                <a:xfrm>
                  <a:off x="5320425" y="1905275"/>
                  <a:ext cx="18225" cy="11450"/>
                </a:xfrm>
                <a:custGeom>
                  <a:avLst/>
                  <a:gdLst/>
                  <a:ahLst/>
                  <a:cxnLst/>
                  <a:rect l="l" t="t" r="r" b="b"/>
                  <a:pathLst>
                    <a:path w="729" h="458" extrusionOk="0">
                      <a:moveTo>
                        <a:pt x="19" y="0"/>
                      </a:moveTo>
                      <a:cubicBezTo>
                        <a:pt x="15" y="0"/>
                        <a:pt x="12" y="1"/>
                        <a:pt x="9" y="4"/>
                      </a:cubicBezTo>
                      <a:cubicBezTo>
                        <a:pt x="1" y="4"/>
                        <a:pt x="9" y="22"/>
                        <a:pt x="18" y="40"/>
                      </a:cubicBezTo>
                      <a:lnTo>
                        <a:pt x="45" y="66"/>
                      </a:lnTo>
                      <a:lnTo>
                        <a:pt x="116" y="128"/>
                      </a:lnTo>
                      <a:cubicBezTo>
                        <a:pt x="178" y="182"/>
                        <a:pt x="258" y="235"/>
                        <a:pt x="338" y="288"/>
                      </a:cubicBezTo>
                      <a:cubicBezTo>
                        <a:pt x="409" y="333"/>
                        <a:pt x="498" y="377"/>
                        <a:pt x="578" y="404"/>
                      </a:cubicBezTo>
                      <a:cubicBezTo>
                        <a:pt x="613" y="422"/>
                        <a:pt x="640" y="430"/>
                        <a:pt x="667" y="430"/>
                      </a:cubicBezTo>
                      <a:lnTo>
                        <a:pt x="676" y="430"/>
                      </a:lnTo>
                      <a:cubicBezTo>
                        <a:pt x="676" y="439"/>
                        <a:pt x="684" y="448"/>
                        <a:pt x="684" y="457"/>
                      </a:cubicBezTo>
                      <a:lnTo>
                        <a:pt x="693" y="457"/>
                      </a:lnTo>
                      <a:cubicBezTo>
                        <a:pt x="702" y="457"/>
                        <a:pt x="720" y="448"/>
                        <a:pt x="720" y="439"/>
                      </a:cubicBezTo>
                      <a:lnTo>
                        <a:pt x="720" y="430"/>
                      </a:lnTo>
                      <a:cubicBezTo>
                        <a:pt x="729" y="413"/>
                        <a:pt x="720" y="404"/>
                        <a:pt x="711" y="404"/>
                      </a:cubicBezTo>
                      <a:lnTo>
                        <a:pt x="702" y="404"/>
                      </a:lnTo>
                      <a:cubicBezTo>
                        <a:pt x="693" y="404"/>
                        <a:pt x="684" y="413"/>
                        <a:pt x="684" y="422"/>
                      </a:cubicBezTo>
                      <a:lnTo>
                        <a:pt x="667" y="422"/>
                      </a:lnTo>
                      <a:lnTo>
                        <a:pt x="587" y="386"/>
                      </a:lnTo>
                      <a:cubicBezTo>
                        <a:pt x="498" y="350"/>
                        <a:pt x="418" y="315"/>
                        <a:pt x="347" y="262"/>
                      </a:cubicBezTo>
                      <a:cubicBezTo>
                        <a:pt x="267" y="217"/>
                        <a:pt x="196" y="164"/>
                        <a:pt x="134" y="102"/>
                      </a:cubicBezTo>
                      <a:cubicBezTo>
                        <a:pt x="107" y="75"/>
                        <a:pt x="89" y="57"/>
                        <a:pt x="72" y="40"/>
                      </a:cubicBezTo>
                      <a:cubicBezTo>
                        <a:pt x="63" y="31"/>
                        <a:pt x="54" y="22"/>
                        <a:pt x="45" y="13"/>
                      </a:cubicBezTo>
                      <a:cubicBezTo>
                        <a:pt x="39" y="7"/>
                        <a:pt x="2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5"/>
                <p:cNvSpPr/>
                <p:nvPr/>
              </p:nvSpPr>
              <p:spPr>
                <a:xfrm>
                  <a:off x="5320650" y="1903650"/>
                  <a:ext cx="11350" cy="6400"/>
                </a:xfrm>
                <a:custGeom>
                  <a:avLst/>
                  <a:gdLst/>
                  <a:ahLst/>
                  <a:cxnLst/>
                  <a:rect l="l" t="t" r="r" b="b"/>
                  <a:pathLst>
                    <a:path w="454" h="256" extrusionOk="0">
                      <a:moveTo>
                        <a:pt x="18" y="0"/>
                      </a:moveTo>
                      <a:cubicBezTo>
                        <a:pt x="12" y="0"/>
                        <a:pt x="5" y="2"/>
                        <a:pt x="0" y="7"/>
                      </a:cubicBezTo>
                      <a:cubicBezTo>
                        <a:pt x="0" y="7"/>
                        <a:pt x="0" y="25"/>
                        <a:pt x="0" y="34"/>
                      </a:cubicBezTo>
                      <a:cubicBezTo>
                        <a:pt x="116" y="122"/>
                        <a:pt x="249" y="193"/>
                        <a:pt x="391" y="238"/>
                      </a:cubicBezTo>
                      <a:lnTo>
                        <a:pt x="409" y="238"/>
                      </a:lnTo>
                      <a:cubicBezTo>
                        <a:pt x="409" y="247"/>
                        <a:pt x="409" y="256"/>
                        <a:pt x="418" y="256"/>
                      </a:cubicBezTo>
                      <a:lnTo>
                        <a:pt x="427" y="256"/>
                      </a:lnTo>
                      <a:cubicBezTo>
                        <a:pt x="436" y="256"/>
                        <a:pt x="445" y="256"/>
                        <a:pt x="453" y="247"/>
                      </a:cubicBezTo>
                      <a:lnTo>
                        <a:pt x="453" y="238"/>
                      </a:lnTo>
                      <a:cubicBezTo>
                        <a:pt x="453" y="229"/>
                        <a:pt x="445" y="211"/>
                        <a:pt x="436" y="211"/>
                      </a:cubicBezTo>
                      <a:lnTo>
                        <a:pt x="427" y="211"/>
                      </a:lnTo>
                      <a:cubicBezTo>
                        <a:pt x="427" y="211"/>
                        <a:pt x="418" y="220"/>
                        <a:pt x="418" y="229"/>
                      </a:cubicBezTo>
                      <a:lnTo>
                        <a:pt x="409" y="229"/>
                      </a:lnTo>
                      <a:cubicBezTo>
                        <a:pt x="267" y="176"/>
                        <a:pt x="143" y="96"/>
                        <a:pt x="36" y="7"/>
                      </a:cubicBezTo>
                      <a:cubicBezTo>
                        <a:pt x="32" y="2"/>
                        <a:pt x="2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5"/>
                <p:cNvSpPr/>
                <p:nvPr/>
              </p:nvSpPr>
              <p:spPr>
                <a:xfrm>
                  <a:off x="5322200" y="1902525"/>
                  <a:ext cx="26000" cy="3400"/>
                </a:xfrm>
                <a:custGeom>
                  <a:avLst/>
                  <a:gdLst/>
                  <a:ahLst/>
                  <a:cxnLst/>
                  <a:rect l="l" t="t" r="r" b="b"/>
                  <a:pathLst>
                    <a:path w="1040" h="136" extrusionOk="0">
                      <a:moveTo>
                        <a:pt x="25" y="1"/>
                      </a:moveTo>
                      <a:cubicBezTo>
                        <a:pt x="16" y="1"/>
                        <a:pt x="10" y="3"/>
                        <a:pt x="10" y="7"/>
                      </a:cubicBezTo>
                      <a:cubicBezTo>
                        <a:pt x="1" y="16"/>
                        <a:pt x="18" y="34"/>
                        <a:pt x="45" y="43"/>
                      </a:cubicBezTo>
                      <a:lnTo>
                        <a:pt x="81" y="52"/>
                      </a:lnTo>
                      <a:lnTo>
                        <a:pt x="196" y="87"/>
                      </a:lnTo>
                      <a:cubicBezTo>
                        <a:pt x="303" y="105"/>
                        <a:pt x="418" y="123"/>
                        <a:pt x="525" y="132"/>
                      </a:cubicBezTo>
                      <a:cubicBezTo>
                        <a:pt x="558" y="134"/>
                        <a:pt x="592" y="136"/>
                        <a:pt x="626" y="136"/>
                      </a:cubicBezTo>
                      <a:cubicBezTo>
                        <a:pt x="707" y="136"/>
                        <a:pt x="787" y="129"/>
                        <a:pt x="862" y="123"/>
                      </a:cubicBezTo>
                      <a:lnTo>
                        <a:pt x="969" y="105"/>
                      </a:lnTo>
                      <a:lnTo>
                        <a:pt x="995" y="105"/>
                      </a:lnTo>
                      <a:cubicBezTo>
                        <a:pt x="995" y="114"/>
                        <a:pt x="1004" y="123"/>
                        <a:pt x="1013" y="123"/>
                      </a:cubicBezTo>
                      <a:lnTo>
                        <a:pt x="1022" y="123"/>
                      </a:lnTo>
                      <a:cubicBezTo>
                        <a:pt x="1031" y="114"/>
                        <a:pt x="1040" y="105"/>
                        <a:pt x="1040" y="96"/>
                      </a:cubicBezTo>
                      <a:cubicBezTo>
                        <a:pt x="1040" y="87"/>
                        <a:pt x="1022" y="79"/>
                        <a:pt x="1013" y="79"/>
                      </a:cubicBezTo>
                      <a:lnTo>
                        <a:pt x="1004" y="79"/>
                      </a:lnTo>
                      <a:cubicBezTo>
                        <a:pt x="1004" y="87"/>
                        <a:pt x="1004" y="87"/>
                        <a:pt x="1004" y="96"/>
                      </a:cubicBezTo>
                      <a:lnTo>
                        <a:pt x="986" y="96"/>
                      </a:lnTo>
                      <a:lnTo>
                        <a:pt x="871" y="105"/>
                      </a:lnTo>
                      <a:cubicBezTo>
                        <a:pt x="818" y="110"/>
                        <a:pt x="762" y="112"/>
                        <a:pt x="707" y="112"/>
                      </a:cubicBezTo>
                      <a:cubicBezTo>
                        <a:pt x="651" y="112"/>
                        <a:pt x="596" y="110"/>
                        <a:pt x="542" y="105"/>
                      </a:cubicBezTo>
                      <a:cubicBezTo>
                        <a:pt x="427" y="96"/>
                        <a:pt x="311" y="79"/>
                        <a:pt x="205" y="52"/>
                      </a:cubicBezTo>
                      <a:cubicBezTo>
                        <a:pt x="160" y="43"/>
                        <a:pt x="125" y="34"/>
                        <a:pt x="98" y="25"/>
                      </a:cubicBezTo>
                      <a:lnTo>
                        <a:pt x="54" y="7"/>
                      </a:lnTo>
                      <a:cubicBezTo>
                        <a:pt x="45" y="3"/>
                        <a:pt x="34"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5"/>
                <p:cNvSpPr/>
                <p:nvPr/>
              </p:nvSpPr>
              <p:spPr>
                <a:xfrm>
                  <a:off x="5318425" y="1906600"/>
                  <a:ext cx="2700" cy="9750"/>
                </a:xfrm>
                <a:custGeom>
                  <a:avLst/>
                  <a:gdLst/>
                  <a:ahLst/>
                  <a:cxnLst/>
                  <a:rect l="l" t="t" r="r" b="b"/>
                  <a:pathLst>
                    <a:path w="108" h="390" extrusionOk="0">
                      <a:moveTo>
                        <a:pt x="20" y="1"/>
                      </a:moveTo>
                      <a:cubicBezTo>
                        <a:pt x="14" y="1"/>
                        <a:pt x="10" y="7"/>
                        <a:pt x="10" y="13"/>
                      </a:cubicBezTo>
                      <a:cubicBezTo>
                        <a:pt x="1" y="129"/>
                        <a:pt x="18" y="235"/>
                        <a:pt x="63" y="333"/>
                      </a:cubicBezTo>
                      <a:lnTo>
                        <a:pt x="63" y="351"/>
                      </a:lnTo>
                      <a:cubicBezTo>
                        <a:pt x="63" y="351"/>
                        <a:pt x="63" y="360"/>
                        <a:pt x="63" y="369"/>
                      </a:cubicBezTo>
                      <a:lnTo>
                        <a:pt x="63" y="377"/>
                      </a:lnTo>
                      <a:cubicBezTo>
                        <a:pt x="69" y="384"/>
                        <a:pt x="75" y="390"/>
                        <a:pt x="82" y="390"/>
                      </a:cubicBezTo>
                      <a:cubicBezTo>
                        <a:pt x="84" y="390"/>
                        <a:pt x="87" y="389"/>
                        <a:pt x="89" y="386"/>
                      </a:cubicBezTo>
                      <a:cubicBezTo>
                        <a:pt x="98" y="377"/>
                        <a:pt x="107" y="369"/>
                        <a:pt x="98" y="360"/>
                      </a:cubicBezTo>
                      <a:lnTo>
                        <a:pt x="98" y="351"/>
                      </a:lnTo>
                      <a:cubicBezTo>
                        <a:pt x="98" y="342"/>
                        <a:pt x="89" y="342"/>
                        <a:pt x="81" y="342"/>
                      </a:cubicBezTo>
                      <a:lnTo>
                        <a:pt x="81" y="333"/>
                      </a:lnTo>
                      <a:cubicBezTo>
                        <a:pt x="45" y="226"/>
                        <a:pt x="27" y="120"/>
                        <a:pt x="45" y="22"/>
                      </a:cubicBezTo>
                      <a:cubicBezTo>
                        <a:pt x="45" y="4"/>
                        <a:pt x="36" y="4"/>
                        <a:pt x="27" y="4"/>
                      </a:cubicBezTo>
                      <a:cubicBezTo>
                        <a:pt x="25" y="2"/>
                        <a:pt x="2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5"/>
                <p:cNvSpPr/>
                <p:nvPr/>
              </p:nvSpPr>
              <p:spPr>
                <a:xfrm>
                  <a:off x="5314875" y="1895600"/>
                  <a:ext cx="5125" cy="6675"/>
                </a:xfrm>
                <a:custGeom>
                  <a:avLst/>
                  <a:gdLst/>
                  <a:ahLst/>
                  <a:cxnLst/>
                  <a:rect l="l" t="t" r="r" b="b"/>
                  <a:pathLst>
                    <a:path w="205" h="267" extrusionOk="0">
                      <a:moveTo>
                        <a:pt x="18" y="0"/>
                      </a:moveTo>
                      <a:cubicBezTo>
                        <a:pt x="9" y="9"/>
                        <a:pt x="1" y="18"/>
                        <a:pt x="9" y="27"/>
                      </a:cubicBezTo>
                      <a:lnTo>
                        <a:pt x="9" y="36"/>
                      </a:lnTo>
                      <a:cubicBezTo>
                        <a:pt x="9" y="45"/>
                        <a:pt x="18" y="54"/>
                        <a:pt x="27" y="54"/>
                      </a:cubicBezTo>
                      <a:cubicBezTo>
                        <a:pt x="27" y="54"/>
                        <a:pt x="27" y="62"/>
                        <a:pt x="27" y="62"/>
                      </a:cubicBezTo>
                      <a:cubicBezTo>
                        <a:pt x="54" y="142"/>
                        <a:pt x="107" y="213"/>
                        <a:pt x="178" y="267"/>
                      </a:cubicBezTo>
                      <a:cubicBezTo>
                        <a:pt x="187" y="267"/>
                        <a:pt x="196" y="258"/>
                        <a:pt x="205" y="258"/>
                      </a:cubicBezTo>
                      <a:lnTo>
                        <a:pt x="205" y="231"/>
                      </a:lnTo>
                      <a:cubicBezTo>
                        <a:pt x="134" y="187"/>
                        <a:pt x="80" y="125"/>
                        <a:pt x="45" y="54"/>
                      </a:cubicBezTo>
                      <a:lnTo>
                        <a:pt x="45" y="45"/>
                      </a:lnTo>
                      <a:cubicBezTo>
                        <a:pt x="45" y="36"/>
                        <a:pt x="54" y="27"/>
                        <a:pt x="54" y="27"/>
                      </a:cubicBezTo>
                      <a:lnTo>
                        <a:pt x="54" y="18"/>
                      </a:lnTo>
                      <a:cubicBezTo>
                        <a:pt x="45" y="9"/>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5"/>
                <p:cNvSpPr/>
                <p:nvPr/>
              </p:nvSpPr>
              <p:spPr>
                <a:xfrm>
                  <a:off x="5308650" y="1897825"/>
                  <a:ext cx="9575" cy="4400"/>
                </a:xfrm>
                <a:custGeom>
                  <a:avLst/>
                  <a:gdLst/>
                  <a:ahLst/>
                  <a:cxnLst/>
                  <a:rect l="l" t="t" r="r" b="b"/>
                  <a:pathLst>
                    <a:path w="383" h="176" extrusionOk="0">
                      <a:moveTo>
                        <a:pt x="27" y="0"/>
                      </a:moveTo>
                      <a:cubicBezTo>
                        <a:pt x="10" y="0"/>
                        <a:pt x="1" y="9"/>
                        <a:pt x="1" y="18"/>
                      </a:cubicBezTo>
                      <a:lnTo>
                        <a:pt x="1" y="27"/>
                      </a:lnTo>
                      <a:cubicBezTo>
                        <a:pt x="1" y="44"/>
                        <a:pt x="10" y="44"/>
                        <a:pt x="19" y="44"/>
                      </a:cubicBezTo>
                      <a:lnTo>
                        <a:pt x="27" y="44"/>
                      </a:lnTo>
                      <a:cubicBezTo>
                        <a:pt x="36" y="44"/>
                        <a:pt x="45" y="44"/>
                        <a:pt x="45" y="36"/>
                      </a:cubicBezTo>
                      <a:lnTo>
                        <a:pt x="54" y="36"/>
                      </a:lnTo>
                      <a:cubicBezTo>
                        <a:pt x="107" y="44"/>
                        <a:pt x="161" y="62"/>
                        <a:pt x="214" y="89"/>
                      </a:cubicBezTo>
                      <a:cubicBezTo>
                        <a:pt x="267" y="107"/>
                        <a:pt x="312" y="133"/>
                        <a:pt x="356" y="169"/>
                      </a:cubicBezTo>
                      <a:cubicBezTo>
                        <a:pt x="361" y="173"/>
                        <a:pt x="365" y="176"/>
                        <a:pt x="369" y="176"/>
                      </a:cubicBezTo>
                      <a:cubicBezTo>
                        <a:pt x="374" y="176"/>
                        <a:pt x="378" y="173"/>
                        <a:pt x="383" y="169"/>
                      </a:cubicBezTo>
                      <a:cubicBezTo>
                        <a:pt x="383" y="160"/>
                        <a:pt x="383" y="151"/>
                        <a:pt x="383" y="142"/>
                      </a:cubicBezTo>
                      <a:cubicBezTo>
                        <a:pt x="329" y="107"/>
                        <a:pt x="276" y="80"/>
                        <a:pt x="223" y="62"/>
                      </a:cubicBezTo>
                      <a:cubicBezTo>
                        <a:pt x="170" y="44"/>
                        <a:pt x="116" y="27"/>
                        <a:pt x="63" y="18"/>
                      </a:cubicBezTo>
                      <a:lnTo>
                        <a:pt x="45" y="18"/>
                      </a:lnTo>
                      <a:cubicBezTo>
                        <a:pt x="45" y="9"/>
                        <a:pt x="36"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5"/>
                <p:cNvSpPr/>
                <p:nvPr/>
              </p:nvSpPr>
              <p:spPr>
                <a:xfrm>
                  <a:off x="5319550" y="1903375"/>
                  <a:ext cx="2900" cy="9875"/>
                </a:xfrm>
                <a:custGeom>
                  <a:avLst/>
                  <a:gdLst/>
                  <a:ahLst/>
                  <a:cxnLst/>
                  <a:rect l="l" t="t" r="r" b="b"/>
                  <a:pathLst>
                    <a:path w="116" h="395" extrusionOk="0">
                      <a:moveTo>
                        <a:pt x="18" y="0"/>
                      </a:moveTo>
                      <a:cubicBezTo>
                        <a:pt x="9" y="0"/>
                        <a:pt x="0" y="9"/>
                        <a:pt x="0" y="18"/>
                      </a:cubicBezTo>
                      <a:cubicBezTo>
                        <a:pt x="0" y="71"/>
                        <a:pt x="18" y="124"/>
                        <a:pt x="27" y="187"/>
                      </a:cubicBezTo>
                      <a:cubicBezTo>
                        <a:pt x="44" y="240"/>
                        <a:pt x="62" y="293"/>
                        <a:pt x="80" y="347"/>
                      </a:cubicBezTo>
                      <a:lnTo>
                        <a:pt x="80" y="355"/>
                      </a:lnTo>
                      <a:cubicBezTo>
                        <a:pt x="80" y="364"/>
                        <a:pt x="80" y="373"/>
                        <a:pt x="80" y="373"/>
                      </a:cubicBezTo>
                      <a:lnTo>
                        <a:pt x="80" y="382"/>
                      </a:lnTo>
                      <a:cubicBezTo>
                        <a:pt x="86" y="388"/>
                        <a:pt x="93" y="395"/>
                        <a:pt x="99" y="395"/>
                      </a:cubicBezTo>
                      <a:cubicBezTo>
                        <a:pt x="101" y="395"/>
                        <a:pt x="104" y="394"/>
                        <a:pt x="107" y="391"/>
                      </a:cubicBezTo>
                      <a:cubicBezTo>
                        <a:pt x="116" y="382"/>
                        <a:pt x="116" y="373"/>
                        <a:pt x="107" y="364"/>
                      </a:cubicBezTo>
                      <a:lnTo>
                        <a:pt x="107" y="355"/>
                      </a:lnTo>
                      <a:cubicBezTo>
                        <a:pt x="107" y="355"/>
                        <a:pt x="107" y="347"/>
                        <a:pt x="98" y="347"/>
                      </a:cubicBezTo>
                      <a:lnTo>
                        <a:pt x="98" y="338"/>
                      </a:lnTo>
                      <a:cubicBezTo>
                        <a:pt x="80" y="284"/>
                        <a:pt x="62" y="231"/>
                        <a:pt x="53" y="178"/>
                      </a:cubicBezTo>
                      <a:cubicBezTo>
                        <a:pt x="44" y="124"/>
                        <a:pt x="36" y="71"/>
                        <a:pt x="36" y="18"/>
                      </a:cubicBezTo>
                      <a:cubicBezTo>
                        <a:pt x="36" y="9"/>
                        <a:pt x="27"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5"/>
                <p:cNvSpPr/>
                <p:nvPr/>
              </p:nvSpPr>
              <p:spPr>
                <a:xfrm>
                  <a:off x="5321325" y="1893425"/>
                  <a:ext cx="4675" cy="6850"/>
                </a:xfrm>
                <a:custGeom>
                  <a:avLst/>
                  <a:gdLst/>
                  <a:ahLst/>
                  <a:cxnLst/>
                  <a:rect l="l" t="t" r="r" b="b"/>
                  <a:pathLst>
                    <a:path w="187" h="274" extrusionOk="0">
                      <a:moveTo>
                        <a:pt x="164" y="1"/>
                      </a:moveTo>
                      <a:cubicBezTo>
                        <a:pt x="160" y="1"/>
                        <a:pt x="156" y="3"/>
                        <a:pt x="151" y="7"/>
                      </a:cubicBezTo>
                      <a:cubicBezTo>
                        <a:pt x="142" y="7"/>
                        <a:pt x="133" y="16"/>
                        <a:pt x="133" y="25"/>
                      </a:cubicBezTo>
                      <a:lnTo>
                        <a:pt x="124" y="34"/>
                      </a:lnTo>
                      <a:cubicBezTo>
                        <a:pt x="71" y="96"/>
                        <a:pt x="27" y="176"/>
                        <a:pt x="0" y="256"/>
                      </a:cubicBezTo>
                      <a:cubicBezTo>
                        <a:pt x="0" y="265"/>
                        <a:pt x="0" y="274"/>
                        <a:pt x="9" y="274"/>
                      </a:cubicBezTo>
                      <a:cubicBezTo>
                        <a:pt x="18" y="274"/>
                        <a:pt x="27" y="274"/>
                        <a:pt x="36" y="265"/>
                      </a:cubicBezTo>
                      <a:cubicBezTo>
                        <a:pt x="53" y="185"/>
                        <a:pt x="89" y="105"/>
                        <a:pt x="142" y="43"/>
                      </a:cubicBezTo>
                      <a:lnTo>
                        <a:pt x="151" y="34"/>
                      </a:lnTo>
                      <a:lnTo>
                        <a:pt x="178" y="34"/>
                      </a:lnTo>
                      <a:cubicBezTo>
                        <a:pt x="187" y="25"/>
                        <a:pt x="187" y="16"/>
                        <a:pt x="178" y="7"/>
                      </a:cubicBezTo>
                      <a:cubicBezTo>
                        <a:pt x="173" y="3"/>
                        <a:pt x="16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5"/>
                <p:cNvSpPr/>
                <p:nvPr/>
              </p:nvSpPr>
              <p:spPr>
                <a:xfrm>
                  <a:off x="5321525" y="1901725"/>
                  <a:ext cx="6250" cy="1525"/>
                </a:xfrm>
                <a:custGeom>
                  <a:avLst/>
                  <a:gdLst/>
                  <a:ahLst/>
                  <a:cxnLst/>
                  <a:rect l="l" t="t" r="r" b="b"/>
                  <a:pathLst>
                    <a:path w="250" h="61" extrusionOk="0">
                      <a:moveTo>
                        <a:pt x="49" y="1"/>
                      </a:moveTo>
                      <a:cubicBezTo>
                        <a:pt x="33" y="1"/>
                        <a:pt x="17" y="2"/>
                        <a:pt x="1" y="4"/>
                      </a:cubicBezTo>
                      <a:cubicBezTo>
                        <a:pt x="1" y="4"/>
                        <a:pt x="1" y="13"/>
                        <a:pt x="1" y="22"/>
                      </a:cubicBezTo>
                      <a:cubicBezTo>
                        <a:pt x="1" y="31"/>
                        <a:pt x="10" y="39"/>
                        <a:pt x="10" y="39"/>
                      </a:cubicBezTo>
                      <a:cubicBezTo>
                        <a:pt x="41" y="35"/>
                        <a:pt x="72" y="33"/>
                        <a:pt x="103" y="33"/>
                      </a:cubicBezTo>
                      <a:cubicBezTo>
                        <a:pt x="134" y="33"/>
                        <a:pt x="165" y="35"/>
                        <a:pt x="196" y="39"/>
                      </a:cubicBezTo>
                      <a:lnTo>
                        <a:pt x="205" y="39"/>
                      </a:lnTo>
                      <a:cubicBezTo>
                        <a:pt x="205" y="48"/>
                        <a:pt x="205" y="57"/>
                        <a:pt x="214" y="57"/>
                      </a:cubicBezTo>
                      <a:lnTo>
                        <a:pt x="223" y="57"/>
                      </a:lnTo>
                      <a:cubicBezTo>
                        <a:pt x="226" y="60"/>
                        <a:pt x="228" y="61"/>
                        <a:pt x="231" y="61"/>
                      </a:cubicBezTo>
                      <a:cubicBezTo>
                        <a:pt x="237" y="61"/>
                        <a:pt x="243" y="55"/>
                        <a:pt x="250" y="48"/>
                      </a:cubicBezTo>
                      <a:lnTo>
                        <a:pt x="250" y="39"/>
                      </a:lnTo>
                      <a:cubicBezTo>
                        <a:pt x="250" y="31"/>
                        <a:pt x="250" y="22"/>
                        <a:pt x="241" y="13"/>
                      </a:cubicBezTo>
                      <a:lnTo>
                        <a:pt x="232" y="13"/>
                      </a:lnTo>
                      <a:cubicBezTo>
                        <a:pt x="214" y="13"/>
                        <a:pt x="205" y="22"/>
                        <a:pt x="205" y="31"/>
                      </a:cubicBezTo>
                      <a:lnTo>
                        <a:pt x="196" y="31"/>
                      </a:lnTo>
                      <a:cubicBezTo>
                        <a:pt x="150" y="11"/>
                        <a:pt x="9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5"/>
                <p:cNvSpPr/>
                <p:nvPr/>
              </p:nvSpPr>
              <p:spPr>
                <a:xfrm>
                  <a:off x="5322200" y="1903925"/>
                  <a:ext cx="30225" cy="6575"/>
                </a:xfrm>
                <a:custGeom>
                  <a:avLst/>
                  <a:gdLst/>
                  <a:ahLst/>
                  <a:cxnLst/>
                  <a:rect l="l" t="t" r="r" b="b"/>
                  <a:pathLst>
                    <a:path w="1209" h="263" extrusionOk="0">
                      <a:moveTo>
                        <a:pt x="17" y="1"/>
                      </a:moveTo>
                      <a:cubicBezTo>
                        <a:pt x="12" y="1"/>
                        <a:pt x="10" y="2"/>
                        <a:pt x="10" y="5"/>
                      </a:cubicBezTo>
                      <a:cubicBezTo>
                        <a:pt x="1" y="14"/>
                        <a:pt x="27" y="31"/>
                        <a:pt x="54" y="49"/>
                      </a:cubicBezTo>
                      <a:lnTo>
                        <a:pt x="98" y="67"/>
                      </a:lnTo>
                      <a:cubicBezTo>
                        <a:pt x="125" y="76"/>
                        <a:pt x="169" y="94"/>
                        <a:pt x="223" y="111"/>
                      </a:cubicBezTo>
                      <a:cubicBezTo>
                        <a:pt x="347" y="147"/>
                        <a:pt x="480" y="182"/>
                        <a:pt x="613" y="200"/>
                      </a:cubicBezTo>
                      <a:cubicBezTo>
                        <a:pt x="738" y="227"/>
                        <a:pt x="871" y="245"/>
                        <a:pt x="1004" y="245"/>
                      </a:cubicBezTo>
                      <a:lnTo>
                        <a:pt x="1164" y="245"/>
                      </a:lnTo>
                      <a:cubicBezTo>
                        <a:pt x="1173" y="253"/>
                        <a:pt x="1173" y="262"/>
                        <a:pt x="1182" y="262"/>
                      </a:cubicBezTo>
                      <a:lnTo>
                        <a:pt x="1191" y="262"/>
                      </a:lnTo>
                      <a:cubicBezTo>
                        <a:pt x="1200" y="262"/>
                        <a:pt x="1209" y="253"/>
                        <a:pt x="1209" y="236"/>
                      </a:cubicBezTo>
                      <a:cubicBezTo>
                        <a:pt x="1209" y="218"/>
                        <a:pt x="1200" y="209"/>
                        <a:pt x="1191" y="209"/>
                      </a:cubicBezTo>
                      <a:lnTo>
                        <a:pt x="1182" y="209"/>
                      </a:lnTo>
                      <a:cubicBezTo>
                        <a:pt x="1173" y="209"/>
                        <a:pt x="1164" y="218"/>
                        <a:pt x="1164" y="218"/>
                      </a:cubicBezTo>
                      <a:lnTo>
                        <a:pt x="1004" y="218"/>
                      </a:lnTo>
                      <a:cubicBezTo>
                        <a:pt x="951" y="218"/>
                        <a:pt x="889" y="209"/>
                        <a:pt x="827" y="209"/>
                      </a:cubicBezTo>
                      <a:cubicBezTo>
                        <a:pt x="756" y="200"/>
                        <a:pt x="685" y="191"/>
                        <a:pt x="613" y="174"/>
                      </a:cubicBezTo>
                      <a:cubicBezTo>
                        <a:pt x="480" y="147"/>
                        <a:pt x="356" y="111"/>
                        <a:pt x="232" y="76"/>
                      </a:cubicBezTo>
                      <a:lnTo>
                        <a:pt x="107" y="23"/>
                      </a:lnTo>
                      <a:lnTo>
                        <a:pt x="63" y="5"/>
                      </a:lnTo>
                      <a:cubicBezTo>
                        <a:pt x="45" y="5"/>
                        <a:pt x="27"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5"/>
                <p:cNvSpPr/>
                <p:nvPr/>
              </p:nvSpPr>
              <p:spPr>
                <a:xfrm>
                  <a:off x="5317325" y="1904250"/>
                  <a:ext cx="6675" cy="27050"/>
                </a:xfrm>
                <a:custGeom>
                  <a:avLst/>
                  <a:gdLst/>
                  <a:ahLst/>
                  <a:cxnLst/>
                  <a:rect l="l" t="t" r="r" b="b"/>
                  <a:pathLst>
                    <a:path w="267" h="1082" extrusionOk="0">
                      <a:moveTo>
                        <a:pt x="27" y="1"/>
                      </a:moveTo>
                      <a:cubicBezTo>
                        <a:pt x="18" y="1"/>
                        <a:pt x="0" y="18"/>
                        <a:pt x="0" y="45"/>
                      </a:cubicBezTo>
                      <a:cubicBezTo>
                        <a:pt x="0" y="63"/>
                        <a:pt x="0" y="72"/>
                        <a:pt x="0" y="89"/>
                      </a:cubicBezTo>
                      <a:lnTo>
                        <a:pt x="0" y="143"/>
                      </a:lnTo>
                      <a:lnTo>
                        <a:pt x="0" y="214"/>
                      </a:lnTo>
                      <a:cubicBezTo>
                        <a:pt x="0" y="329"/>
                        <a:pt x="18" y="454"/>
                        <a:pt x="45" y="578"/>
                      </a:cubicBezTo>
                      <a:cubicBezTo>
                        <a:pt x="54" y="640"/>
                        <a:pt x="71" y="702"/>
                        <a:pt x="98" y="764"/>
                      </a:cubicBezTo>
                      <a:cubicBezTo>
                        <a:pt x="116" y="818"/>
                        <a:pt x="133" y="871"/>
                        <a:pt x="160" y="915"/>
                      </a:cubicBezTo>
                      <a:cubicBezTo>
                        <a:pt x="187" y="960"/>
                        <a:pt x="205" y="995"/>
                        <a:pt x="222" y="1022"/>
                      </a:cubicBezTo>
                      <a:lnTo>
                        <a:pt x="231" y="1049"/>
                      </a:lnTo>
                      <a:cubicBezTo>
                        <a:pt x="231" y="1049"/>
                        <a:pt x="231" y="1058"/>
                        <a:pt x="231" y="1066"/>
                      </a:cubicBezTo>
                      <a:lnTo>
                        <a:pt x="231" y="1075"/>
                      </a:lnTo>
                      <a:cubicBezTo>
                        <a:pt x="236" y="1080"/>
                        <a:pt x="240" y="1082"/>
                        <a:pt x="244" y="1082"/>
                      </a:cubicBezTo>
                      <a:cubicBezTo>
                        <a:pt x="249" y="1082"/>
                        <a:pt x="253" y="1080"/>
                        <a:pt x="258" y="1075"/>
                      </a:cubicBezTo>
                      <a:cubicBezTo>
                        <a:pt x="267" y="1075"/>
                        <a:pt x="267" y="1058"/>
                        <a:pt x="258" y="1049"/>
                      </a:cubicBezTo>
                      <a:cubicBezTo>
                        <a:pt x="258" y="1040"/>
                        <a:pt x="249" y="1040"/>
                        <a:pt x="240" y="1040"/>
                      </a:cubicBezTo>
                      <a:lnTo>
                        <a:pt x="231" y="1022"/>
                      </a:lnTo>
                      <a:cubicBezTo>
                        <a:pt x="213" y="987"/>
                        <a:pt x="196" y="951"/>
                        <a:pt x="178" y="907"/>
                      </a:cubicBezTo>
                      <a:cubicBezTo>
                        <a:pt x="151" y="862"/>
                        <a:pt x="133" y="809"/>
                        <a:pt x="116" y="756"/>
                      </a:cubicBezTo>
                      <a:cubicBezTo>
                        <a:pt x="89" y="693"/>
                        <a:pt x="71" y="631"/>
                        <a:pt x="62" y="569"/>
                      </a:cubicBezTo>
                      <a:cubicBezTo>
                        <a:pt x="36" y="454"/>
                        <a:pt x="27" y="329"/>
                        <a:pt x="36" y="214"/>
                      </a:cubicBezTo>
                      <a:lnTo>
                        <a:pt x="36" y="143"/>
                      </a:lnTo>
                      <a:lnTo>
                        <a:pt x="36" y="89"/>
                      </a:lnTo>
                      <a:cubicBezTo>
                        <a:pt x="36" y="81"/>
                        <a:pt x="36" y="63"/>
                        <a:pt x="36" y="45"/>
                      </a:cubicBezTo>
                      <a:cubicBezTo>
                        <a:pt x="45" y="2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4" name="Google Shape;10594;p15"/>
            <p:cNvGrpSpPr/>
            <p:nvPr/>
          </p:nvGrpSpPr>
          <p:grpSpPr>
            <a:xfrm rot="-430787" flipH="1">
              <a:off x="4089189" y="4523609"/>
              <a:ext cx="165614" cy="160362"/>
              <a:chOff x="5230050" y="2005675"/>
              <a:chExt cx="81300" cy="78750"/>
            </a:xfrm>
          </p:grpSpPr>
          <p:sp>
            <p:nvSpPr>
              <p:cNvPr id="10595" name="Google Shape;10595;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5"/>
            <p:cNvGrpSpPr/>
            <p:nvPr/>
          </p:nvGrpSpPr>
          <p:grpSpPr>
            <a:xfrm rot="3335114">
              <a:off x="5124076" y="1166946"/>
              <a:ext cx="134599" cy="130370"/>
              <a:chOff x="5230050" y="2005675"/>
              <a:chExt cx="81300" cy="78750"/>
            </a:xfrm>
          </p:grpSpPr>
          <p:sp>
            <p:nvSpPr>
              <p:cNvPr id="10628" name="Google Shape;10628;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5"/>
            <p:cNvGrpSpPr/>
            <p:nvPr/>
          </p:nvGrpSpPr>
          <p:grpSpPr>
            <a:xfrm>
              <a:off x="4133843" y="438375"/>
              <a:ext cx="76763" cy="80731"/>
              <a:chOff x="5356225" y="1980000"/>
              <a:chExt cx="19325" cy="20325"/>
            </a:xfrm>
          </p:grpSpPr>
          <p:sp>
            <p:nvSpPr>
              <p:cNvPr id="10661" name="Google Shape;10661;p15"/>
              <p:cNvSpPr/>
              <p:nvPr/>
            </p:nvSpPr>
            <p:spPr>
              <a:xfrm>
                <a:off x="5356225" y="1980000"/>
                <a:ext cx="19325" cy="20325"/>
              </a:xfrm>
              <a:custGeom>
                <a:avLst/>
                <a:gdLst/>
                <a:ahLst/>
                <a:cxnLst/>
                <a:rect l="l" t="t" r="r" b="b"/>
                <a:pathLst>
                  <a:path w="773" h="813" extrusionOk="0">
                    <a:moveTo>
                      <a:pt x="318" y="1"/>
                    </a:moveTo>
                    <a:cubicBezTo>
                      <a:pt x="310" y="1"/>
                      <a:pt x="302" y="2"/>
                      <a:pt x="293" y="4"/>
                    </a:cubicBezTo>
                    <a:lnTo>
                      <a:pt x="284" y="4"/>
                    </a:lnTo>
                    <a:lnTo>
                      <a:pt x="267" y="13"/>
                    </a:lnTo>
                    <a:cubicBezTo>
                      <a:pt x="258" y="13"/>
                      <a:pt x="249" y="13"/>
                      <a:pt x="240" y="22"/>
                    </a:cubicBezTo>
                    <a:cubicBezTo>
                      <a:pt x="213" y="40"/>
                      <a:pt x="204" y="66"/>
                      <a:pt x="204" y="102"/>
                    </a:cubicBezTo>
                    <a:lnTo>
                      <a:pt x="204" y="146"/>
                    </a:lnTo>
                    <a:cubicBezTo>
                      <a:pt x="204" y="182"/>
                      <a:pt x="213" y="217"/>
                      <a:pt x="240" y="253"/>
                    </a:cubicBezTo>
                    <a:lnTo>
                      <a:pt x="275" y="288"/>
                    </a:lnTo>
                    <a:cubicBezTo>
                      <a:pt x="282" y="301"/>
                      <a:pt x="293" y="310"/>
                      <a:pt x="306" y="310"/>
                    </a:cubicBezTo>
                    <a:cubicBezTo>
                      <a:pt x="310" y="310"/>
                      <a:pt x="315" y="308"/>
                      <a:pt x="320" y="306"/>
                    </a:cubicBezTo>
                    <a:cubicBezTo>
                      <a:pt x="329" y="306"/>
                      <a:pt x="346" y="306"/>
                      <a:pt x="355" y="315"/>
                    </a:cubicBezTo>
                    <a:lnTo>
                      <a:pt x="364" y="333"/>
                    </a:lnTo>
                    <a:cubicBezTo>
                      <a:pt x="364" y="342"/>
                      <a:pt x="364" y="350"/>
                      <a:pt x="364" y="350"/>
                    </a:cubicBezTo>
                    <a:lnTo>
                      <a:pt x="355" y="368"/>
                    </a:lnTo>
                    <a:cubicBezTo>
                      <a:pt x="351" y="373"/>
                      <a:pt x="346" y="375"/>
                      <a:pt x="343" y="375"/>
                    </a:cubicBezTo>
                    <a:cubicBezTo>
                      <a:pt x="340" y="375"/>
                      <a:pt x="338" y="373"/>
                      <a:pt x="338" y="368"/>
                    </a:cubicBezTo>
                    <a:lnTo>
                      <a:pt x="320" y="359"/>
                    </a:lnTo>
                    <a:cubicBezTo>
                      <a:pt x="302" y="359"/>
                      <a:pt x="293" y="350"/>
                      <a:pt x="293" y="342"/>
                    </a:cubicBezTo>
                    <a:cubicBezTo>
                      <a:pt x="293" y="315"/>
                      <a:pt x="284" y="306"/>
                      <a:pt x="267" y="297"/>
                    </a:cubicBezTo>
                    <a:lnTo>
                      <a:pt x="213" y="279"/>
                    </a:lnTo>
                    <a:cubicBezTo>
                      <a:pt x="196" y="271"/>
                      <a:pt x="178" y="266"/>
                      <a:pt x="160" y="266"/>
                    </a:cubicBezTo>
                    <a:cubicBezTo>
                      <a:pt x="142" y="266"/>
                      <a:pt x="124" y="271"/>
                      <a:pt x="107" y="279"/>
                    </a:cubicBezTo>
                    <a:lnTo>
                      <a:pt x="53" y="297"/>
                    </a:lnTo>
                    <a:cubicBezTo>
                      <a:pt x="27" y="306"/>
                      <a:pt x="9" y="324"/>
                      <a:pt x="0" y="359"/>
                    </a:cubicBezTo>
                    <a:cubicBezTo>
                      <a:pt x="0" y="368"/>
                      <a:pt x="0" y="377"/>
                      <a:pt x="0" y="386"/>
                    </a:cubicBezTo>
                    <a:cubicBezTo>
                      <a:pt x="0" y="395"/>
                      <a:pt x="0" y="404"/>
                      <a:pt x="0" y="413"/>
                    </a:cubicBezTo>
                    <a:lnTo>
                      <a:pt x="0" y="422"/>
                    </a:lnTo>
                    <a:cubicBezTo>
                      <a:pt x="0" y="448"/>
                      <a:pt x="18" y="475"/>
                      <a:pt x="53" y="484"/>
                    </a:cubicBezTo>
                    <a:lnTo>
                      <a:pt x="89" y="510"/>
                    </a:lnTo>
                    <a:cubicBezTo>
                      <a:pt x="110" y="521"/>
                      <a:pt x="134" y="525"/>
                      <a:pt x="157" y="525"/>
                    </a:cubicBezTo>
                    <a:cubicBezTo>
                      <a:pt x="173" y="525"/>
                      <a:pt x="190" y="523"/>
                      <a:pt x="204" y="519"/>
                    </a:cubicBezTo>
                    <a:lnTo>
                      <a:pt x="258" y="510"/>
                    </a:lnTo>
                    <a:cubicBezTo>
                      <a:pt x="275" y="501"/>
                      <a:pt x="284" y="493"/>
                      <a:pt x="293" y="475"/>
                    </a:cubicBezTo>
                    <a:cubicBezTo>
                      <a:pt x="293" y="457"/>
                      <a:pt x="302" y="457"/>
                      <a:pt x="320" y="448"/>
                    </a:cubicBezTo>
                    <a:lnTo>
                      <a:pt x="338" y="448"/>
                    </a:lnTo>
                    <a:cubicBezTo>
                      <a:pt x="346" y="448"/>
                      <a:pt x="346" y="448"/>
                      <a:pt x="355" y="457"/>
                    </a:cubicBezTo>
                    <a:cubicBezTo>
                      <a:pt x="355" y="466"/>
                      <a:pt x="355" y="466"/>
                      <a:pt x="355" y="475"/>
                    </a:cubicBezTo>
                    <a:lnTo>
                      <a:pt x="338" y="493"/>
                    </a:lnTo>
                    <a:cubicBezTo>
                      <a:pt x="338" y="501"/>
                      <a:pt x="320" y="501"/>
                      <a:pt x="311" y="501"/>
                    </a:cubicBezTo>
                    <a:cubicBezTo>
                      <a:pt x="293" y="501"/>
                      <a:pt x="275" y="510"/>
                      <a:pt x="258" y="528"/>
                    </a:cubicBezTo>
                    <a:lnTo>
                      <a:pt x="231" y="564"/>
                    </a:lnTo>
                    <a:cubicBezTo>
                      <a:pt x="213" y="599"/>
                      <a:pt x="196" y="635"/>
                      <a:pt x="204" y="670"/>
                    </a:cubicBezTo>
                    <a:lnTo>
                      <a:pt x="204" y="715"/>
                    </a:lnTo>
                    <a:cubicBezTo>
                      <a:pt x="204" y="750"/>
                      <a:pt x="222" y="777"/>
                      <a:pt x="249" y="795"/>
                    </a:cubicBezTo>
                    <a:lnTo>
                      <a:pt x="258" y="795"/>
                    </a:lnTo>
                    <a:cubicBezTo>
                      <a:pt x="258" y="803"/>
                      <a:pt x="267" y="803"/>
                      <a:pt x="275" y="803"/>
                    </a:cubicBezTo>
                    <a:cubicBezTo>
                      <a:pt x="284" y="803"/>
                      <a:pt x="293" y="812"/>
                      <a:pt x="302" y="812"/>
                    </a:cubicBezTo>
                    <a:cubicBezTo>
                      <a:pt x="338" y="812"/>
                      <a:pt x="364" y="803"/>
                      <a:pt x="391" y="777"/>
                    </a:cubicBezTo>
                    <a:lnTo>
                      <a:pt x="418" y="741"/>
                    </a:lnTo>
                    <a:cubicBezTo>
                      <a:pt x="444" y="715"/>
                      <a:pt x="453" y="679"/>
                      <a:pt x="462" y="644"/>
                    </a:cubicBezTo>
                    <a:lnTo>
                      <a:pt x="462" y="590"/>
                    </a:lnTo>
                    <a:cubicBezTo>
                      <a:pt x="453" y="573"/>
                      <a:pt x="444" y="555"/>
                      <a:pt x="435" y="537"/>
                    </a:cubicBezTo>
                    <a:cubicBezTo>
                      <a:pt x="418" y="537"/>
                      <a:pt x="418" y="528"/>
                      <a:pt x="418" y="510"/>
                    </a:cubicBezTo>
                    <a:lnTo>
                      <a:pt x="418" y="493"/>
                    </a:lnTo>
                    <a:cubicBezTo>
                      <a:pt x="418" y="484"/>
                      <a:pt x="418" y="475"/>
                      <a:pt x="426" y="475"/>
                    </a:cubicBezTo>
                    <a:lnTo>
                      <a:pt x="435" y="466"/>
                    </a:lnTo>
                    <a:lnTo>
                      <a:pt x="453" y="466"/>
                    </a:lnTo>
                    <a:lnTo>
                      <a:pt x="462" y="484"/>
                    </a:lnTo>
                    <a:cubicBezTo>
                      <a:pt x="471" y="493"/>
                      <a:pt x="471" y="501"/>
                      <a:pt x="462" y="510"/>
                    </a:cubicBezTo>
                    <a:cubicBezTo>
                      <a:pt x="453" y="528"/>
                      <a:pt x="453" y="555"/>
                      <a:pt x="462" y="573"/>
                    </a:cubicBezTo>
                    <a:lnTo>
                      <a:pt x="497" y="608"/>
                    </a:lnTo>
                    <a:cubicBezTo>
                      <a:pt x="515" y="644"/>
                      <a:pt x="542" y="661"/>
                      <a:pt x="586" y="670"/>
                    </a:cubicBezTo>
                    <a:lnTo>
                      <a:pt x="631" y="688"/>
                    </a:lnTo>
                    <a:cubicBezTo>
                      <a:pt x="638" y="690"/>
                      <a:pt x="646" y="691"/>
                      <a:pt x="654" y="691"/>
                    </a:cubicBezTo>
                    <a:cubicBezTo>
                      <a:pt x="675" y="691"/>
                      <a:pt x="698" y="683"/>
                      <a:pt x="711" y="670"/>
                    </a:cubicBezTo>
                    <a:lnTo>
                      <a:pt x="720" y="661"/>
                    </a:lnTo>
                    <a:cubicBezTo>
                      <a:pt x="728" y="661"/>
                      <a:pt x="728" y="652"/>
                      <a:pt x="737" y="644"/>
                    </a:cubicBezTo>
                    <a:cubicBezTo>
                      <a:pt x="737" y="644"/>
                      <a:pt x="746" y="635"/>
                      <a:pt x="746" y="626"/>
                    </a:cubicBezTo>
                    <a:lnTo>
                      <a:pt x="746" y="617"/>
                    </a:lnTo>
                    <a:cubicBezTo>
                      <a:pt x="764" y="590"/>
                      <a:pt x="764" y="564"/>
                      <a:pt x="746" y="528"/>
                    </a:cubicBezTo>
                    <a:lnTo>
                      <a:pt x="728" y="493"/>
                    </a:lnTo>
                    <a:cubicBezTo>
                      <a:pt x="702" y="457"/>
                      <a:pt x="675" y="439"/>
                      <a:pt x="640" y="422"/>
                    </a:cubicBezTo>
                    <a:lnTo>
                      <a:pt x="595" y="404"/>
                    </a:lnTo>
                    <a:cubicBezTo>
                      <a:pt x="588" y="400"/>
                      <a:pt x="580" y="398"/>
                      <a:pt x="573" y="398"/>
                    </a:cubicBezTo>
                    <a:cubicBezTo>
                      <a:pt x="563" y="398"/>
                      <a:pt x="552" y="402"/>
                      <a:pt x="542" y="413"/>
                    </a:cubicBezTo>
                    <a:lnTo>
                      <a:pt x="506" y="413"/>
                    </a:lnTo>
                    <a:lnTo>
                      <a:pt x="489" y="404"/>
                    </a:lnTo>
                    <a:cubicBezTo>
                      <a:pt x="480" y="404"/>
                      <a:pt x="480" y="395"/>
                      <a:pt x="480" y="386"/>
                    </a:cubicBezTo>
                    <a:lnTo>
                      <a:pt x="480" y="377"/>
                    </a:lnTo>
                    <a:cubicBezTo>
                      <a:pt x="480" y="368"/>
                      <a:pt x="480" y="359"/>
                      <a:pt x="489" y="359"/>
                    </a:cubicBezTo>
                    <a:lnTo>
                      <a:pt x="506" y="359"/>
                    </a:lnTo>
                    <a:cubicBezTo>
                      <a:pt x="515" y="359"/>
                      <a:pt x="533" y="359"/>
                      <a:pt x="542" y="368"/>
                    </a:cubicBezTo>
                    <a:cubicBezTo>
                      <a:pt x="548" y="375"/>
                      <a:pt x="563" y="381"/>
                      <a:pt x="578" y="381"/>
                    </a:cubicBezTo>
                    <a:cubicBezTo>
                      <a:pt x="584" y="381"/>
                      <a:pt x="590" y="380"/>
                      <a:pt x="595" y="377"/>
                    </a:cubicBezTo>
                    <a:lnTo>
                      <a:pt x="640" y="368"/>
                    </a:lnTo>
                    <a:cubicBezTo>
                      <a:pt x="675" y="350"/>
                      <a:pt x="711" y="333"/>
                      <a:pt x="728" y="297"/>
                    </a:cubicBezTo>
                    <a:lnTo>
                      <a:pt x="755" y="262"/>
                    </a:lnTo>
                    <a:cubicBezTo>
                      <a:pt x="773" y="235"/>
                      <a:pt x="773" y="199"/>
                      <a:pt x="764" y="173"/>
                    </a:cubicBezTo>
                    <a:lnTo>
                      <a:pt x="764" y="164"/>
                    </a:lnTo>
                    <a:cubicBezTo>
                      <a:pt x="764" y="155"/>
                      <a:pt x="755" y="155"/>
                      <a:pt x="755" y="146"/>
                    </a:cubicBezTo>
                    <a:cubicBezTo>
                      <a:pt x="746" y="137"/>
                      <a:pt x="737" y="128"/>
                      <a:pt x="737" y="128"/>
                    </a:cubicBezTo>
                    <a:lnTo>
                      <a:pt x="737" y="120"/>
                    </a:lnTo>
                    <a:cubicBezTo>
                      <a:pt x="718" y="107"/>
                      <a:pt x="698" y="98"/>
                      <a:pt x="675" y="98"/>
                    </a:cubicBezTo>
                    <a:cubicBezTo>
                      <a:pt x="667" y="98"/>
                      <a:pt x="658" y="99"/>
                      <a:pt x="648" y="102"/>
                    </a:cubicBezTo>
                    <a:lnTo>
                      <a:pt x="604" y="111"/>
                    </a:lnTo>
                    <a:cubicBezTo>
                      <a:pt x="569" y="120"/>
                      <a:pt x="533" y="137"/>
                      <a:pt x="515" y="164"/>
                    </a:cubicBezTo>
                    <a:lnTo>
                      <a:pt x="480" y="208"/>
                    </a:lnTo>
                    <a:cubicBezTo>
                      <a:pt x="471" y="217"/>
                      <a:pt x="462" y="244"/>
                      <a:pt x="471" y="262"/>
                    </a:cubicBezTo>
                    <a:cubicBezTo>
                      <a:pt x="480" y="271"/>
                      <a:pt x="480" y="279"/>
                      <a:pt x="471" y="288"/>
                    </a:cubicBezTo>
                    <a:lnTo>
                      <a:pt x="444" y="333"/>
                    </a:lnTo>
                    <a:lnTo>
                      <a:pt x="426" y="333"/>
                    </a:lnTo>
                    <a:cubicBezTo>
                      <a:pt x="418" y="324"/>
                      <a:pt x="418" y="324"/>
                      <a:pt x="418" y="315"/>
                    </a:cubicBezTo>
                    <a:lnTo>
                      <a:pt x="418" y="297"/>
                    </a:lnTo>
                    <a:cubicBezTo>
                      <a:pt x="418" y="279"/>
                      <a:pt x="418" y="271"/>
                      <a:pt x="435" y="262"/>
                    </a:cubicBezTo>
                    <a:cubicBezTo>
                      <a:pt x="444" y="253"/>
                      <a:pt x="453" y="235"/>
                      <a:pt x="453" y="217"/>
                    </a:cubicBezTo>
                    <a:lnTo>
                      <a:pt x="453" y="164"/>
                    </a:lnTo>
                    <a:cubicBezTo>
                      <a:pt x="453" y="128"/>
                      <a:pt x="435" y="93"/>
                      <a:pt x="409" y="66"/>
                    </a:cubicBezTo>
                    <a:lnTo>
                      <a:pt x="382" y="31"/>
                    </a:lnTo>
                    <a:cubicBezTo>
                      <a:pt x="362" y="11"/>
                      <a:pt x="34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5"/>
              <p:cNvSpPr/>
              <p:nvPr/>
            </p:nvSpPr>
            <p:spPr>
              <a:xfrm>
                <a:off x="5365550" y="1988750"/>
                <a:ext cx="2025" cy="2250"/>
              </a:xfrm>
              <a:custGeom>
                <a:avLst/>
                <a:gdLst/>
                <a:ahLst/>
                <a:cxnLst/>
                <a:rect l="l" t="t" r="r" b="b"/>
                <a:pathLst>
                  <a:path w="81" h="90" extrusionOk="0">
                    <a:moveTo>
                      <a:pt x="80" y="9"/>
                    </a:moveTo>
                    <a:cubicBezTo>
                      <a:pt x="80" y="18"/>
                      <a:pt x="80" y="27"/>
                      <a:pt x="80" y="36"/>
                    </a:cubicBezTo>
                    <a:lnTo>
                      <a:pt x="80" y="45"/>
                    </a:lnTo>
                    <a:cubicBezTo>
                      <a:pt x="80" y="54"/>
                      <a:pt x="80" y="54"/>
                      <a:pt x="80" y="63"/>
                    </a:cubicBezTo>
                    <a:cubicBezTo>
                      <a:pt x="80" y="63"/>
                      <a:pt x="80" y="72"/>
                      <a:pt x="71" y="72"/>
                    </a:cubicBezTo>
                    <a:cubicBezTo>
                      <a:pt x="62" y="72"/>
                      <a:pt x="53" y="72"/>
                      <a:pt x="45" y="80"/>
                    </a:cubicBezTo>
                    <a:lnTo>
                      <a:pt x="36" y="89"/>
                    </a:lnTo>
                    <a:lnTo>
                      <a:pt x="36" y="89"/>
                    </a:lnTo>
                    <a:cubicBezTo>
                      <a:pt x="27" y="89"/>
                      <a:pt x="18" y="89"/>
                      <a:pt x="18" y="80"/>
                    </a:cubicBezTo>
                    <a:lnTo>
                      <a:pt x="18" y="72"/>
                    </a:lnTo>
                    <a:lnTo>
                      <a:pt x="18" y="72"/>
                    </a:lnTo>
                    <a:cubicBezTo>
                      <a:pt x="18" y="72"/>
                      <a:pt x="9" y="63"/>
                      <a:pt x="9" y="63"/>
                    </a:cubicBezTo>
                    <a:cubicBezTo>
                      <a:pt x="0" y="63"/>
                      <a:pt x="0" y="54"/>
                      <a:pt x="9" y="45"/>
                    </a:cubicBezTo>
                    <a:cubicBezTo>
                      <a:pt x="9" y="45"/>
                      <a:pt x="18" y="36"/>
                      <a:pt x="18" y="36"/>
                    </a:cubicBezTo>
                    <a:lnTo>
                      <a:pt x="36" y="18"/>
                    </a:lnTo>
                    <a:cubicBezTo>
                      <a:pt x="36" y="9"/>
                      <a:pt x="36" y="9"/>
                      <a:pt x="36" y="9"/>
                    </a:cubicBezTo>
                    <a:lnTo>
                      <a:pt x="36" y="9"/>
                    </a:lnTo>
                    <a:cubicBezTo>
                      <a:pt x="36" y="0"/>
                      <a:pt x="45" y="0"/>
                      <a:pt x="45" y="0"/>
                    </a:cubicBezTo>
                    <a:lnTo>
                      <a:pt x="53" y="0"/>
                    </a:lnTo>
                    <a:cubicBezTo>
                      <a:pt x="62" y="0"/>
                      <a:pt x="71" y="0"/>
                      <a:pt x="71" y="0"/>
                    </a:cubicBezTo>
                    <a:cubicBezTo>
                      <a:pt x="80" y="0"/>
                      <a:pt x="80" y="9"/>
                      <a:pt x="8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5"/>
              <p:cNvSpPr/>
              <p:nvPr/>
            </p:nvSpPr>
            <p:spPr>
              <a:xfrm>
                <a:off x="5363550" y="1989775"/>
                <a:ext cx="2450" cy="325"/>
              </a:xfrm>
              <a:custGeom>
                <a:avLst/>
                <a:gdLst/>
                <a:ahLst/>
                <a:cxnLst/>
                <a:rect l="l" t="t" r="r" b="b"/>
                <a:pathLst>
                  <a:path w="98" h="13" extrusionOk="0">
                    <a:moveTo>
                      <a:pt x="26" y="0"/>
                    </a:moveTo>
                    <a:cubicBezTo>
                      <a:pt x="17" y="0"/>
                      <a:pt x="8" y="1"/>
                      <a:pt x="0" y="4"/>
                    </a:cubicBezTo>
                    <a:cubicBezTo>
                      <a:pt x="10" y="1"/>
                      <a:pt x="19" y="0"/>
                      <a:pt x="28" y="0"/>
                    </a:cubicBezTo>
                    <a:lnTo>
                      <a:pt x="28" y="0"/>
                    </a:lnTo>
                    <a:cubicBezTo>
                      <a:pt x="49" y="1"/>
                      <a:pt x="74" y="7"/>
                      <a:pt x="98" y="13"/>
                    </a:cubicBezTo>
                    <a:cubicBezTo>
                      <a:pt x="73" y="6"/>
                      <a:pt x="52" y="0"/>
                      <a:pt x="30" y="0"/>
                    </a:cubicBezTo>
                    <a:cubicBezTo>
                      <a:pt x="29" y="0"/>
                      <a:pt x="28" y="0"/>
                      <a:pt x="28" y="0"/>
                    </a:cubicBezTo>
                    <a:lnTo>
                      <a:pt x="28" y="0"/>
                    </a:ln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5"/>
              <p:cNvSpPr/>
              <p:nvPr/>
            </p:nvSpPr>
            <p:spPr>
              <a:xfrm>
                <a:off x="5364200" y="1990075"/>
                <a:ext cx="1375" cy="700"/>
              </a:xfrm>
              <a:custGeom>
                <a:avLst/>
                <a:gdLst/>
                <a:ahLst/>
                <a:cxnLst/>
                <a:rect l="l" t="t" r="r" b="b"/>
                <a:pathLst>
                  <a:path w="55" h="28" extrusionOk="0">
                    <a:moveTo>
                      <a:pt x="54" y="1"/>
                    </a:moveTo>
                    <a:lnTo>
                      <a:pt x="54" y="1"/>
                    </a:lnTo>
                    <a:cubicBezTo>
                      <a:pt x="36" y="1"/>
                      <a:pt x="19" y="10"/>
                      <a:pt x="1" y="19"/>
                    </a:cubicBezTo>
                    <a:lnTo>
                      <a:pt x="5" y="23"/>
                    </a:lnTo>
                    <a:lnTo>
                      <a:pt x="5" y="23"/>
                    </a:lnTo>
                    <a:cubicBezTo>
                      <a:pt x="22" y="8"/>
                      <a:pt x="38" y="1"/>
                      <a:pt x="54" y="1"/>
                    </a:cubicBezTo>
                    <a:close/>
                    <a:moveTo>
                      <a:pt x="5" y="23"/>
                    </a:moveTo>
                    <a:cubicBezTo>
                      <a:pt x="4" y="24"/>
                      <a:pt x="2" y="26"/>
                      <a:pt x="1" y="27"/>
                    </a:cubicBezTo>
                    <a:lnTo>
                      <a:pt x="10" y="27"/>
                    </a:lnTo>
                    <a:lnTo>
                      <a:pt x="5" y="2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5"/>
              <p:cNvSpPr/>
              <p:nvPr/>
            </p:nvSpPr>
            <p:spPr>
              <a:xfrm>
                <a:off x="5365325" y="1990300"/>
                <a:ext cx="675" cy="2700"/>
              </a:xfrm>
              <a:custGeom>
                <a:avLst/>
                <a:gdLst/>
                <a:ahLst/>
                <a:cxnLst/>
                <a:rect l="l" t="t" r="r" b="b"/>
                <a:pathLst>
                  <a:path w="27" h="108" extrusionOk="0">
                    <a:moveTo>
                      <a:pt x="27" y="1"/>
                    </a:moveTo>
                    <a:cubicBezTo>
                      <a:pt x="18" y="36"/>
                      <a:pt x="9" y="72"/>
                      <a:pt x="0" y="107"/>
                    </a:cubicBezTo>
                    <a:cubicBezTo>
                      <a:pt x="9" y="72"/>
                      <a:pt x="18" y="45"/>
                      <a:pt x="27"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5"/>
              <p:cNvSpPr/>
              <p:nvPr/>
            </p:nvSpPr>
            <p:spPr>
              <a:xfrm>
                <a:off x="5363775" y="1984975"/>
                <a:ext cx="2675" cy="4250"/>
              </a:xfrm>
              <a:custGeom>
                <a:avLst/>
                <a:gdLst/>
                <a:ahLst/>
                <a:cxnLst/>
                <a:rect l="l" t="t" r="r" b="b"/>
                <a:pathLst>
                  <a:path w="107" h="170" extrusionOk="0">
                    <a:moveTo>
                      <a:pt x="0" y="0"/>
                    </a:moveTo>
                    <a:cubicBezTo>
                      <a:pt x="9" y="0"/>
                      <a:pt x="9" y="9"/>
                      <a:pt x="9" y="9"/>
                    </a:cubicBezTo>
                    <a:lnTo>
                      <a:pt x="18" y="18"/>
                    </a:lnTo>
                    <a:cubicBezTo>
                      <a:pt x="36" y="36"/>
                      <a:pt x="44" y="54"/>
                      <a:pt x="62" y="80"/>
                    </a:cubicBezTo>
                    <a:cubicBezTo>
                      <a:pt x="71" y="98"/>
                      <a:pt x="80" y="116"/>
                      <a:pt x="89" y="134"/>
                    </a:cubicBezTo>
                    <a:cubicBezTo>
                      <a:pt x="98" y="151"/>
                      <a:pt x="89" y="160"/>
                      <a:pt x="98" y="160"/>
                    </a:cubicBezTo>
                    <a:cubicBezTo>
                      <a:pt x="107" y="169"/>
                      <a:pt x="107" y="169"/>
                      <a:pt x="107" y="169"/>
                    </a:cubicBezTo>
                    <a:lnTo>
                      <a:pt x="107" y="160"/>
                    </a:lnTo>
                    <a:cubicBezTo>
                      <a:pt x="107" y="151"/>
                      <a:pt x="98" y="143"/>
                      <a:pt x="98" y="134"/>
                    </a:cubicBezTo>
                    <a:cubicBezTo>
                      <a:pt x="89" y="116"/>
                      <a:pt x="80" y="89"/>
                      <a:pt x="62" y="72"/>
                    </a:cubicBezTo>
                    <a:cubicBezTo>
                      <a:pt x="53" y="54"/>
                      <a:pt x="36" y="36"/>
                      <a:pt x="27" y="18"/>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5"/>
              <p:cNvSpPr/>
              <p:nvPr/>
            </p:nvSpPr>
            <p:spPr>
              <a:xfrm>
                <a:off x="5366650" y="1986075"/>
                <a:ext cx="475" cy="3375"/>
              </a:xfrm>
              <a:custGeom>
                <a:avLst/>
                <a:gdLst/>
                <a:ahLst/>
                <a:cxnLst/>
                <a:rect l="l" t="t" r="r" b="b"/>
                <a:pathLst>
                  <a:path w="19" h="135" extrusionOk="0">
                    <a:moveTo>
                      <a:pt x="18" y="1"/>
                    </a:moveTo>
                    <a:cubicBezTo>
                      <a:pt x="18" y="1"/>
                      <a:pt x="9" y="10"/>
                      <a:pt x="9" y="10"/>
                    </a:cubicBezTo>
                    <a:cubicBezTo>
                      <a:pt x="9" y="10"/>
                      <a:pt x="9" y="19"/>
                      <a:pt x="9" y="28"/>
                    </a:cubicBezTo>
                    <a:cubicBezTo>
                      <a:pt x="9" y="36"/>
                      <a:pt x="1" y="54"/>
                      <a:pt x="1" y="72"/>
                    </a:cubicBezTo>
                    <a:cubicBezTo>
                      <a:pt x="1" y="81"/>
                      <a:pt x="1" y="99"/>
                      <a:pt x="1" y="116"/>
                    </a:cubicBezTo>
                    <a:lnTo>
                      <a:pt x="1" y="134"/>
                    </a:lnTo>
                    <a:lnTo>
                      <a:pt x="9" y="134"/>
                    </a:lnTo>
                    <a:lnTo>
                      <a:pt x="9" y="107"/>
                    </a:lnTo>
                    <a:cubicBezTo>
                      <a:pt x="9" y="90"/>
                      <a:pt x="9" y="81"/>
                      <a:pt x="9" y="63"/>
                    </a:cubicBezTo>
                    <a:cubicBezTo>
                      <a:pt x="18" y="45"/>
                      <a:pt x="18" y="36"/>
                      <a:pt x="18" y="19"/>
                    </a:cubicBezTo>
                    <a:cubicBezTo>
                      <a:pt x="18" y="19"/>
                      <a:pt x="18" y="10"/>
                      <a:pt x="18" y="10"/>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5"/>
              <p:cNvSpPr/>
              <p:nvPr/>
            </p:nvSpPr>
            <p:spPr>
              <a:xfrm>
                <a:off x="5367325" y="1986975"/>
                <a:ext cx="3125" cy="2250"/>
              </a:xfrm>
              <a:custGeom>
                <a:avLst/>
                <a:gdLst/>
                <a:ahLst/>
                <a:cxnLst/>
                <a:rect l="l" t="t" r="r" b="b"/>
                <a:pathLst>
                  <a:path w="125" h="90" extrusionOk="0">
                    <a:moveTo>
                      <a:pt x="125" y="0"/>
                    </a:moveTo>
                    <a:cubicBezTo>
                      <a:pt x="116" y="0"/>
                      <a:pt x="116" y="0"/>
                      <a:pt x="107" y="9"/>
                    </a:cubicBezTo>
                    <a:lnTo>
                      <a:pt x="62" y="36"/>
                    </a:lnTo>
                    <a:cubicBezTo>
                      <a:pt x="45" y="45"/>
                      <a:pt x="36" y="54"/>
                      <a:pt x="18" y="63"/>
                    </a:cubicBezTo>
                    <a:lnTo>
                      <a:pt x="0" y="80"/>
                    </a:lnTo>
                    <a:cubicBezTo>
                      <a:pt x="0" y="89"/>
                      <a:pt x="0" y="89"/>
                      <a:pt x="0" y="89"/>
                    </a:cubicBezTo>
                    <a:lnTo>
                      <a:pt x="9" y="89"/>
                    </a:lnTo>
                    <a:lnTo>
                      <a:pt x="27" y="71"/>
                    </a:lnTo>
                    <a:cubicBezTo>
                      <a:pt x="45" y="63"/>
                      <a:pt x="53" y="54"/>
                      <a:pt x="71" y="45"/>
                    </a:cubicBezTo>
                    <a:cubicBezTo>
                      <a:pt x="80" y="27"/>
                      <a:pt x="98" y="18"/>
                      <a:pt x="116" y="9"/>
                    </a:cubicBezTo>
                    <a:lnTo>
                      <a:pt x="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5"/>
              <p:cNvSpPr/>
              <p:nvPr/>
            </p:nvSpPr>
            <p:spPr>
              <a:xfrm>
                <a:off x="5367325" y="1990300"/>
                <a:ext cx="4225" cy="2250"/>
              </a:xfrm>
              <a:custGeom>
                <a:avLst/>
                <a:gdLst/>
                <a:ahLst/>
                <a:cxnLst/>
                <a:rect l="l" t="t" r="r" b="b"/>
                <a:pathLst>
                  <a:path w="169" h="90" extrusionOk="0">
                    <a:moveTo>
                      <a:pt x="0" y="1"/>
                    </a:moveTo>
                    <a:cubicBezTo>
                      <a:pt x="0" y="1"/>
                      <a:pt x="0" y="10"/>
                      <a:pt x="0" y="10"/>
                    </a:cubicBezTo>
                    <a:lnTo>
                      <a:pt x="18" y="27"/>
                    </a:lnTo>
                    <a:cubicBezTo>
                      <a:pt x="36" y="36"/>
                      <a:pt x="62" y="45"/>
                      <a:pt x="80" y="63"/>
                    </a:cubicBezTo>
                    <a:cubicBezTo>
                      <a:pt x="98" y="72"/>
                      <a:pt x="116" y="81"/>
                      <a:pt x="142" y="81"/>
                    </a:cubicBezTo>
                    <a:cubicBezTo>
                      <a:pt x="125" y="72"/>
                      <a:pt x="107" y="63"/>
                      <a:pt x="89" y="54"/>
                    </a:cubicBezTo>
                    <a:cubicBezTo>
                      <a:pt x="62" y="45"/>
                      <a:pt x="45" y="36"/>
                      <a:pt x="27" y="18"/>
                    </a:cubicBezTo>
                    <a:lnTo>
                      <a:pt x="9" y="10"/>
                    </a:lnTo>
                    <a:lnTo>
                      <a:pt x="9" y="1"/>
                    </a:lnTo>
                    <a:close/>
                    <a:moveTo>
                      <a:pt x="142" y="81"/>
                    </a:moveTo>
                    <a:lnTo>
                      <a:pt x="169" y="89"/>
                    </a:lnTo>
                    <a:lnTo>
                      <a:pt x="160" y="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5"/>
              <p:cNvSpPr/>
              <p:nvPr/>
            </p:nvSpPr>
            <p:spPr>
              <a:xfrm>
                <a:off x="5366875" y="1989850"/>
                <a:ext cx="2475" cy="1150"/>
              </a:xfrm>
              <a:custGeom>
                <a:avLst/>
                <a:gdLst/>
                <a:ahLst/>
                <a:cxnLst/>
                <a:rect l="l" t="t" r="r" b="b"/>
                <a:pathLst>
                  <a:path w="99" h="46" extrusionOk="0">
                    <a:moveTo>
                      <a:pt x="0" y="1"/>
                    </a:moveTo>
                    <a:cubicBezTo>
                      <a:pt x="27" y="28"/>
                      <a:pt x="63" y="36"/>
                      <a:pt x="98" y="45"/>
                    </a:cubicBezTo>
                    <a:cubicBezTo>
                      <a:pt x="71" y="36"/>
                      <a:pt x="36"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5"/>
              <p:cNvSpPr/>
              <p:nvPr/>
            </p:nvSpPr>
            <p:spPr>
              <a:xfrm>
                <a:off x="5367325" y="1989425"/>
                <a:ext cx="6000" cy="450"/>
              </a:xfrm>
              <a:custGeom>
                <a:avLst/>
                <a:gdLst/>
                <a:ahLst/>
                <a:cxnLst/>
                <a:rect l="l" t="t" r="r" b="b"/>
                <a:pathLst>
                  <a:path w="240" h="18" extrusionOk="0">
                    <a:moveTo>
                      <a:pt x="240" y="0"/>
                    </a:moveTo>
                    <a:lnTo>
                      <a:pt x="213" y="9"/>
                    </a:lnTo>
                    <a:lnTo>
                      <a:pt x="240" y="9"/>
                    </a:lnTo>
                    <a:cubicBezTo>
                      <a:pt x="240" y="9"/>
                      <a:pt x="231" y="9"/>
                      <a:pt x="240" y="0"/>
                    </a:cubicBezTo>
                    <a:close/>
                    <a:moveTo>
                      <a:pt x="5" y="5"/>
                    </a:moveTo>
                    <a:cubicBezTo>
                      <a:pt x="4" y="5"/>
                      <a:pt x="3" y="6"/>
                      <a:pt x="0" y="9"/>
                    </a:cubicBezTo>
                    <a:cubicBezTo>
                      <a:pt x="0" y="18"/>
                      <a:pt x="9" y="18"/>
                      <a:pt x="9" y="18"/>
                    </a:cubicBezTo>
                    <a:lnTo>
                      <a:pt x="133" y="18"/>
                    </a:lnTo>
                    <a:cubicBezTo>
                      <a:pt x="107" y="18"/>
                      <a:pt x="80" y="9"/>
                      <a:pt x="53" y="9"/>
                    </a:cubicBezTo>
                    <a:lnTo>
                      <a:pt x="18" y="9"/>
                    </a:lnTo>
                    <a:cubicBezTo>
                      <a:pt x="6" y="9"/>
                      <a:pt x="6" y="5"/>
                      <a:pt x="5"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5"/>
              <p:cNvSpPr/>
              <p:nvPr/>
            </p:nvSpPr>
            <p:spPr>
              <a:xfrm>
                <a:off x="5366875" y="1992750"/>
                <a:ext cx="250" cy="250"/>
              </a:xfrm>
              <a:custGeom>
                <a:avLst/>
                <a:gdLst/>
                <a:ahLst/>
                <a:cxnLst/>
                <a:rect l="l" t="t" r="r" b="b"/>
                <a:pathLst>
                  <a:path w="10" h="10" extrusionOk="0">
                    <a:moveTo>
                      <a:pt x="9" y="0"/>
                    </a:moveTo>
                    <a:cubicBezTo>
                      <a:pt x="9" y="0"/>
                      <a:pt x="0" y="9"/>
                      <a:pt x="0" y="9"/>
                    </a:cubicBezTo>
                    <a:lnTo>
                      <a:pt x="9"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5"/>
              <p:cNvSpPr/>
              <p:nvPr/>
            </p:nvSpPr>
            <p:spPr>
              <a:xfrm>
                <a:off x="5365325" y="1988075"/>
                <a:ext cx="1125" cy="1150"/>
              </a:xfrm>
              <a:custGeom>
                <a:avLst/>
                <a:gdLst/>
                <a:ahLst/>
                <a:cxnLst/>
                <a:rect l="l" t="t" r="r" b="b"/>
                <a:pathLst>
                  <a:path w="45" h="46" extrusionOk="0">
                    <a:moveTo>
                      <a:pt x="0" y="1"/>
                    </a:moveTo>
                    <a:lnTo>
                      <a:pt x="0" y="10"/>
                    </a:lnTo>
                    <a:lnTo>
                      <a:pt x="5" y="5"/>
                    </a:lnTo>
                    <a:lnTo>
                      <a:pt x="5" y="5"/>
                    </a:lnTo>
                    <a:cubicBezTo>
                      <a:pt x="20" y="22"/>
                      <a:pt x="28" y="37"/>
                      <a:pt x="45" y="45"/>
                    </a:cubicBezTo>
                    <a:cubicBezTo>
                      <a:pt x="27" y="36"/>
                      <a:pt x="18" y="19"/>
                      <a:pt x="9" y="1"/>
                    </a:cubicBezTo>
                    <a:lnTo>
                      <a:pt x="5" y="5"/>
                    </a:lnTo>
                    <a:lnTo>
                      <a:pt x="5" y="5"/>
                    </a:lnTo>
                    <a:cubicBezTo>
                      <a:pt x="3" y="4"/>
                      <a:pt x="2" y="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5"/>
              <p:cNvSpPr/>
              <p:nvPr/>
            </p:nvSpPr>
            <p:spPr>
              <a:xfrm>
                <a:off x="5363975" y="1988975"/>
                <a:ext cx="2025" cy="675"/>
              </a:xfrm>
              <a:custGeom>
                <a:avLst/>
                <a:gdLst/>
                <a:ahLst/>
                <a:cxnLst/>
                <a:rect l="l" t="t" r="r" b="b"/>
                <a:pathLst>
                  <a:path w="81" h="27" extrusionOk="0">
                    <a:moveTo>
                      <a:pt x="1" y="0"/>
                    </a:moveTo>
                    <a:cubicBezTo>
                      <a:pt x="10" y="9"/>
                      <a:pt x="28" y="9"/>
                      <a:pt x="36" y="9"/>
                    </a:cubicBezTo>
                    <a:cubicBezTo>
                      <a:pt x="54" y="18"/>
                      <a:pt x="63" y="18"/>
                      <a:pt x="81" y="27"/>
                    </a:cubicBezTo>
                    <a:cubicBezTo>
                      <a:pt x="72" y="18"/>
                      <a:pt x="54" y="9"/>
                      <a:pt x="45" y="9"/>
                    </a:cubicBezTo>
                    <a:cubicBezTo>
                      <a:pt x="28"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5"/>
              <p:cNvSpPr/>
              <p:nvPr/>
            </p:nvSpPr>
            <p:spPr>
              <a:xfrm>
                <a:off x="5366650" y="1990075"/>
                <a:ext cx="700" cy="2025"/>
              </a:xfrm>
              <a:custGeom>
                <a:avLst/>
                <a:gdLst/>
                <a:ahLst/>
                <a:cxnLst/>
                <a:rect l="l" t="t" r="r" b="b"/>
                <a:pathLst>
                  <a:path w="28" h="81" extrusionOk="0">
                    <a:moveTo>
                      <a:pt x="1" y="1"/>
                    </a:moveTo>
                    <a:cubicBezTo>
                      <a:pt x="1" y="10"/>
                      <a:pt x="1" y="27"/>
                      <a:pt x="1" y="36"/>
                    </a:cubicBezTo>
                    <a:cubicBezTo>
                      <a:pt x="9" y="54"/>
                      <a:pt x="9" y="63"/>
                      <a:pt x="18" y="81"/>
                    </a:cubicBezTo>
                    <a:lnTo>
                      <a:pt x="27" y="81"/>
                    </a:lnTo>
                    <a:cubicBezTo>
                      <a:pt x="18" y="63"/>
                      <a:pt x="9" y="54"/>
                      <a:pt x="9" y="36"/>
                    </a:cubicBezTo>
                    <a:cubicBezTo>
                      <a:pt x="1" y="27"/>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5"/>
              <p:cNvSpPr/>
              <p:nvPr/>
            </p:nvSpPr>
            <p:spPr>
              <a:xfrm>
                <a:off x="5367325" y="1987425"/>
                <a:ext cx="675" cy="1575"/>
              </a:xfrm>
              <a:custGeom>
                <a:avLst/>
                <a:gdLst/>
                <a:ahLst/>
                <a:cxnLst/>
                <a:rect l="l" t="t" r="r" b="b"/>
                <a:pathLst>
                  <a:path w="27" h="63" extrusionOk="0">
                    <a:moveTo>
                      <a:pt x="9" y="0"/>
                    </a:moveTo>
                    <a:lnTo>
                      <a:pt x="18" y="5"/>
                    </a:lnTo>
                    <a:lnTo>
                      <a:pt x="18" y="5"/>
                    </a:lnTo>
                    <a:lnTo>
                      <a:pt x="18" y="0"/>
                    </a:lnTo>
                    <a:close/>
                    <a:moveTo>
                      <a:pt x="18" y="5"/>
                    </a:moveTo>
                    <a:lnTo>
                      <a:pt x="18" y="9"/>
                    </a:lnTo>
                    <a:cubicBezTo>
                      <a:pt x="9" y="27"/>
                      <a:pt x="0" y="45"/>
                      <a:pt x="0" y="62"/>
                    </a:cubicBezTo>
                    <a:cubicBezTo>
                      <a:pt x="0" y="45"/>
                      <a:pt x="9" y="27"/>
                      <a:pt x="27" y="9"/>
                    </a:cubicBezTo>
                    <a:lnTo>
                      <a:pt x="18" y="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5"/>
              <p:cNvSpPr/>
              <p:nvPr/>
            </p:nvSpPr>
            <p:spPr>
              <a:xfrm>
                <a:off x="5367325" y="1989425"/>
                <a:ext cx="1125" cy="225"/>
              </a:xfrm>
              <a:custGeom>
                <a:avLst/>
                <a:gdLst/>
                <a:ahLst/>
                <a:cxnLst/>
                <a:rect l="l" t="t" r="r" b="b"/>
                <a:pathLst>
                  <a:path w="45" h="9" extrusionOk="0">
                    <a:moveTo>
                      <a:pt x="0" y="0"/>
                    </a:moveTo>
                    <a:lnTo>
                      <a:pt x="0" y="9"/>
                    </a:lnTo>
                    <a:cubicBezTo>
                      <a:pt x="5" y="5"/>
                      <a:pt x="11" y="2"/>
                      <a:pt x="19" y="2"/>
                    </a:cubicBezTo>
                    <a:cubicBezTo>
                      <a:pt x="27" y="2"/>
                      <a:pt x="36" y="5"/>
                      <a:pt x="45" y="9"/>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5"/>
              <p:cNvSpPr/>
              <p:nvPr/>
            </p:nvSpPr>
            <p:spPr>
              <a:xfrm>
                <a:off x="5367100" y="1989850"/>
                <a:ext cx="3800" cy="700"/>
              </a:xfrm>
              <a:custGeom>
                <a:avLst/>
                <a:gdLst/>
                <a:ahLst/>
                <a:cxnLst/>
                <a:rect l="l" t="t" r="r" b="b"/>
                <a:pathLst>
                  <a:path w="152" h="28" extrusionOk="0">
                    <a:moveTo>
                      <a:pt x="0" y="1"/>
                    </a:moveTo>
                    <a:cubicBezTo>
                      <a:pt x="0" y="1"/>
                      <a:pt x="9" y="10"/>
                      <a:pt x="18" y="10"/>
                    </a:cubicBezTo>
                    <a:lnTo>
                      <a:pt x="27" y="10"/>
                    </a:lnTo>
                    <a:lnTo>
                      <a:pt x="54" y="19"/>
                    </a:lnTo>
                    <a:cubicBezTo>
                      <a:pt x="89" y="19"/>
                      <a:pt x="125" y="28"/>
                      <a:pt x="151" y="28"/>
                    </a:cubicBezTo>
                    <a:cubicBezTo>
                      <a:pt x="125" y="19"/>
                      <a:pt x="89" y="19"/>
                      <a:pt x="62" y="10"/>
                    </a:cubicBez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15"/>
            <p:cNvGrpSpPr/>
            <p:nvPr/>
          </p:nvGrpSpPr>
          <p:grpSpPr>
            <a:xfrm>
              <a:off x="6526490" y="26676"/>
              <a:ext cx="140817" cy="144141"/>
              <a:chOff x="5308025" y="1976325"/>
              <a:chExt cx="48650" cy="49800"/>
            </a:xfrm>
          </p:grpSpPr>
          <p:sp>
            <p:nvSpPr>
              <p:cNvPr id="10680" name="Google Shape;10680;p15"/>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15"/>
              <p:cNvGrpSpPr/>
              <p:nvPr/>
            </p:nvGrpSpPr>
            <p:grpSpPr>
              <a:xfrm>
                <a:off x="5323575" y="1987850"/>
                <a:ext cx="22450" cy="29800"/>
                <a:chOff x="5323575" y="1987850"/>
                <a:chExt cx="22450" cy="29800"/>
              </a:xfrm>
            </p:grpSpPr>
            <p:sp>
              <p:nvSpPr>
                <p:cNvPr id="10682" name="Google Shape;10682;p15"/>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5"/>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5"/>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5"/>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5"/>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5"/>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5"/>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5"/>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5"/>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5"/>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5"/>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5"/>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5"/>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5"/>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5"/>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5"/>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5"/>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5"/>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00" name="Google Shape;10700;p15"/>
            <p:cNvGrpSpPr/>
            <p:nvPr/>
          </p:nvGrpSpPr>
          <p:grpSpPr>
            <a:xfrm rot="4438208">
              <a:off x="7257570" y="3706399"/>
              <a:ext cx="160575" cy="155533"/>
              <a:chOff x="5230050" y="2005675"/>
              <a:chExt cx="81300" cy="78750"/>
            </a:xfrm>
          </p:grpSpPr>
          <p:sp>
            <p:nvSpPr>
              <p:cNvPr id="10701" name="Google Shape;10701;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15"/>
            <p:cNvGrpSpPr/>
            <p:nvPr/>
          </p:nvGrpSpPr>
          <p:grpSpPr>
            <a:xfrm rot="1472699">
              <a:off x="6697039" y="4699229"/>
              <a:ext cx="147292" cy="142680"/>
              <a:chOff x="5230050" y="2005675"/>
              <a:chExt cx="81300" cy="78750"/>
            </a:xfrm>
          </p:grpSpPr>
          <p:sp>
            <p:nvSpPr>
              <p:cNvPr id="10734" name="Google Shape;10734;p15"/>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5"/>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5"/>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5"/>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5"/>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5"/>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5"/>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5"/>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5"/>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5"/>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5"/>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5"/>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5"/>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5"/>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5"/>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5"/>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5"/>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5"/>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5"/>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5"/>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5"/>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5"/>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5"/>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5"/>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5"/>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5"/>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5"/>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5"/>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5"/>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5"/>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5"/>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5"/>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66" name="Google Shape;10766;p15"/>
          <p:cNvGrpSpPr/>
          <p:nvPr/>
        </p:nvGrpSpPr>
        <p:grpSpPr>
          <a:xfrm>
            <a:off x="-3105516" y="-1601276"/>
            <a:ext cx="6310613" cy="6193908"/>
            <a:chOff x="-3105516" y="-1601276"/>
            <a:chExt cx="6310613" cy="6193908"/>
          </a:xfrm>
        </p:grpSpPr>
        <p:sp>
          <p:nvSpPr>
            <p:cNvPr id="10767" name="Google Shape;10767;p15"/>
            <p:cNvSpPr/>
            <p:nvPr/>
          </p:nvSpPr>
          <p:spPr>
            <a:xfrm rot="1508308">
              <a:off x="1995348" y="910381"/>
              <a:ext cx="190820" cy="233055"/>
            </a:xfrm>
            <a:custGeom>
              <a:avLst/>
              <a:gdLst/>
              <a:ahLst/>
              <a:cxnLst/>
              <a:rect l="l" t="t" r="r" b="b"/>
              <a:pathLst>
                <a:path w="1125" h="1374" extrusionOk="0">
                  <a:moveTo>
                    <a:pt x="1124" y="1"/>
                  </a:moveTo>
                  <a:cubicBezTo>
                    <a:pt x="985" y="36"/>
                    <a:pt x="916" y="146"/>
                    <a:pt x="811" y="209"/>
                  </a:cubicBezTo>
                  <a:cubicBezTo>
                    <a:pt x="779" y="228"/>
                    <a:pt x="747" y="251"/>
                    <a:pt x="717" y="251"/>
                  </a:cubicBezTo>
                  <a:cubicBezTo>
                    <a:pt x="693" y="251"/>
                    <a:pt x="670" y="236"/>
                    <a:pt x="649" y="192"/>
                  </a:cubicBezTo>
                  <a:cubicBezTo>
                    <a:pt x="632" y="170"/>
                    <a:pt x="608" y="159"/>
                    <a:pt x="583" y="159"/>
                  </a:cubicBezTo>
                  <a:cubicBezTo>
                    <a:pt x="574" y="159"/>
                    <a:pt x="565" y="160"/>
                    <a:pt x="556" y="163"/>
                  </a:cubicBezTo>
                  <a:cubicBezTo>
                    <a:pt x="516" y="175"/>
                    <a:pt x="493" y="215"/>
                    <a:pt x="493" y="256"/>
                  </a:cubicBezTo>
                  <a:cubicBezTo>
                    <a:pt x="498" y="296"/>
                    <a:pt x="493" y="354"/>
                    <a:pt x="516" y="377"/>
                  </a:cubicBezTo>
                  <a:cubicBezTo>
                    <a:pt x="614" y="464"/>
                    <a:pt x="556" y="534"/>
                    <a:pt x="504" y="609"/>
                  </a:cubicBezTo>
                  <a:cubicBezTo>
                    <a:pt x="342" y="858"/>
                    <a:pt x="168" y="1101"/>
                    <a:pt x="0" y="1351"/>
                  </a:cubicBezTo>
                  <a:lnTo>
                    <a:pt x="64" y="1374"/>
                  </a:lnTo>
                  <a:cubicBezTo>
                    <a:pt x="96" y="1369"/>
                    <a:pt x="110" y="1321"/>
                    <a:pt x="146" y="1321"/>
                  </a:cubicBezTo>
                  <a:cubicBezTo>
                    <a:pt x="155" y="1321"/>
                    <a:pt x="166" y="1325"/>
                    <a:pt x="180" y="1333"/>
                  </a:cubicBezTo>
                  <a:cubicBezTo>
                    <a:pt x="206" y="1351"/>
                    <a:pt x="231" y="1359"/>
                    <a:pt x="254" y="1359"/>
                  </a:cubicBezTo>
                  <a:cubicBezTo>
                    <a:pt x="314" y="1359"/>
                    <a:pt x="366" y="1311"/>
                    <a:pt x="412" y="1270"/>
                  </a:cubicBezTo>
                  <a:cubicBezTo>
                    <a:pt x="435" y="1252"/>
                    <a:pt x="446" y="1223"/>
                    <a:pt x="435" y="1194"/>
                  </a:cubicBezTo>
                  <a:cubicBezTo>
                    <a:pt x="423" y="1165"/>
                    <a:pt x="394" y="1159"/>
                    <a:pt x="371" y="1159"/>
                  </a:cubicBezTo>
                  <a:cubicBezTo>
                    <a:pt x="367" y="1159"/>
                    <a:pt x="364" y="1159"/>
                    <a:pt x="360" y="1159"/>
                  </a:cubicBezTo>
                  <a:cubicBezTo>
                    <a:pt x="324" y="1159"/>
                    <a:pt x="290" y="1178"/>
                    <a:pt x="252" y="1178"/>
                  </a:cubicBezTo>
                  <a:cubicBezTo>
                    <a:pt x="240" y="1178"/>
                    <a:pt x="228" y="1176"/>
                    <a:pt x="215" y="1171"/>
                  </a:cubicBezTo>
                  <a:cubicBezTo>
                    <a:pt x="267" y="1096"/>
                    <a:pt x="307" y="1032"/>
                    <a:pt x="348" y="968"/>
                  </a:cubicBezTo>
                  <a:cubicBezTo>
                    <a:pt x="393" y="910"/>
                    <a:pt x="427" y="838"/>
                    <a:pt x="502" y="838"/>
                  </a:cubicBezTo>
                  <a:cubicBezTo>
                    <a:pt x="524" y="838"/>
                    <a:pt x="549" y="844"/>
                    <a:pt x="580" y="858"/>
                  </a:cubicBezTo>
                  <a:cubicBezTo>
                    <a:pt x="583" y="860"/>
                    <a:pt x="588" y="861"/>
                    <a:pt x="593" y="861"/>
                  </a:cubicBezTo>
                  <a:cubicBezTo>
                    <a:pt x="620" y="861"/>
                    <a:pt x="665" y="836"/>
                    <a:pt x="690" y="812"/>
                  </a:cubicBezTo>
                  <a:cubicBezTo>
                    <a:pt x="742" y="771"/>
                    <a:pt x="846" y="725"/>
                    <a:pt x="800" y="650"/>
                  </a:cubicBezTo>
                  <a:cubicBezTo>
                    <a:pt x="785" y="623"/>
                    <a:pt x="767" y="614"/>
                    <a:pt x="747" y="614"/>
                  </a:cubicBezTo>
                  <a:cubicBezTo>
                    <a:pt x="707" y="614"/>
                    <a:pt x="659" y="655"/>
                    <a:pt x="620" y="667"/>
                  </a:cubicBezTo>
                  <a:cubicBezTo>
                    <a:pt x="614" y="669"/>
                    <a:pt x="609" y="671"/>
                    <a:pt x="604" y="671"/>
                  </a:cubicBezTo>
                  <a:cubicBezTo>
                    <a:pt x="598" y="671"/>
                    <a:pt x="593" y="665"/>
                    <a:pt x="585" y="644"/>
                  </a:cubicBezTo>
                  <a:cubicBezTo>
                    <a:pt x="666" y="505"/>
                    <a:pt x="736" y="360"/>
                    <a:pt x="898" y="267"/>
                  </a:cubicBezTo>
                  <a:cubicBezTo>
                    <a:pt x="1008" y="215"/>
                    <a:pt x="1095" y="117"/>
                    <a:pt x="1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5"/>
            <p:cNvSpPr/>
            <p:nvPr/>
          </p:nvSpPr>
          <p:spPr>
            <a:xfrm rot="1508308">
              <a:off x="216208" y="566422"/>
              <a:ext cx="59027" cy="165378"/>
            </a:xfrm>
            <a:custGeom>
              <a:avLst/>
              <a:gdLst/>
              <a:ahLst/>
              <a:cxnLst/>
              <a:rect l="l" t="t" r="r" b="b"/>
              <a:pathLst>
                <a:path w="348" h="975" extrusionOk="0">
                  <a:moveTo>
                    <a:pt x="267" y="1"/>
                  </a:moveTo>
                  <a:cubicBezTo>
                    <a:pt x="0" y="354"/>
                    <a:pt x="110" y="667"/>
                    <a:pt x="336" y="974"/>
                  </a:cubicBezTo>
                  <a:cubicBezTo>
                    <a:pt x="319" y="737"/>
                    <a:pt x="336" y="493"/>
                    <a:pt x="348" y="244"/>
                  </a:cubicBezTo>
                  <a:cubicBezTo>
                    <a:pt x="348" y="157"/>
                    <a:pt x="319" y="70"/>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5"/>
            <p:cNvSpPr/>
            <p:nvPr/>
          </p:nvSpPr>
          <p:spPr>
            <a:xfrm rot="1508308">
              <a:off x="1999221" y="681426"/>
              <a:ext cx="9838" cy="14418"/>
            </a:xfrm>
            <a:custGeom>
              <a:avLst/>
              <a:gdLst/>
              <a:ahLst/>
              <a:cxnLst/>
              <a:rect l="l" t="t" r="r" b="b"/>
              <a:pathLst>
                <a:path w="58" h="85" extrusionOk="0">
                  <a:moveTo>
                    <a:pt x="29" y="0"/>
                  </a:moveTo>
                  <a:cubicBezTo>
                    <a:pt x="30" y="1"/>
                    <a:pt x="30" y="2"/>
                    <a:pt x="31" y="2"/>
                  </a:cubicBezTo>
                  <a:lnTo>
                    <a:pt x="31" y="2"/>
                  </a:lnTo>
                  <a:cubicBezTo>
                    <a:pt x="32" y="2"/>
                    <a:pt x="33" y="1"/>
                    <a:pt x="35" y="0"/>
                  </a:cubicBezTo>
                  <a:close/>
                  <a:moveTo>
                    <a:pt x="31" y="2"/>
                  </a:moveTo>
                  <a:cubicBezTo>
                    <a:pt x="1" y="20"/>
                    <a:pt x="11" y="54"/>
                    <a:pt x="11" y="82"/>
                  </a:cubicBezTo>
                  <a:cubicBezTo>
                    <a:pt x="15" y="82"/>
                    <a:pt x="22" y="84"/>
                    <a:pt x="26" y="84"/>
                  </a:cubicBezTo>
                  <a:cubicBezTo>
                    <a:pt x="28" y="84"/>
                    <a:pt x="29" y="83"/>
                    <a:pt x="29" y="82"/>
                  </a:cubicBezTo>
                  <a:cubicBezTo>
                    <a:pt x="57" y="65"/>
                    <a:pt x="58" y="26"/>
                    <a:pt x="31"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5"/>
            <p:cNvSpPr/>
            <p:nvPr/>
          </p:nvSpPr>
          <p:spPr>
            <a:xfrm rot="1508308">
              <a:off x="-2361246" y="-793912"/>
              <a:ext cx="4822072" cy="4579179"/>
            </a:xfrm>
            <a:custGeom>
              <a:avLst/>
              <a:gdLst/>
              <a:ahLst/>
              <a:cxnLst/>
              <a:rect l="l" t="t" r="r" b="b"/>
              <a:pathLst>
                <a:path w="28429" h="26997" extrusionOk="0">
                  <a:moveTo>
                    <a:pt x="9699" y="6682"/>
                  </a:moveTo>
                  <a:lnTo>
                    <a:pt x="9699" y="6682"/>
                  </a:lnTo>
                  <a:cubicBezTo>
                    <a:pt x="9716" y="6821"/>
                    <a:pt x="9716" y="6908"/>
                    <a:pt x="9612" y="6983"/>
                  </a:cubicBezTo>
                  <a:cubicBezTo>
                    <a:pt x="9525" y="7053"/>
                    <a:pt x="9450" y="7128"/>
                    <a:pt x="9386" y="7209"/>
                  </a:cubicBezTo>
                  <a:cubicBezTo>
                    <a:pt x="9450" y="7012"/>
                    <a:pt x="9554" y="6832"/>
                    <a:pt x="9699" y="6682"/>
                  </a:cubicBezTo>
                  <a:close/>
                  <a:moveTo>
                    <a:pt x="20677" y="7053"/>
                  </a:moveTo>
                  <a:lnTo>
                    <a:pt x="20677" y="7053"/>
                  </a:lnTo>
                  <a:cubicBezTo>
                    <a:pt x="20608" y="7180"/>
                    <a:pt x="20544" y="7308"/>
                    <a:pt x="20492" y="7441"/>
                  </a:cubicBezTo>
                  <a:cubicBezTo>
                    <a:pt x="20370" y="7794"/>
                    <a:pt x="20179" y="8090"/>
                    <a:pt x="19866" y="8298"/>
                  </a:cubicBezTo>
                  <a:cubicBezTo>
                    <a:pt x="19756" y="8391"/>
                    <a:pt x="19658" y="8489"/>
                    <a:pt x="19565" y="8594"/>
                  </a:cubicBezTo>
                  <a:cubicBezTo>
                    <a:pt x="19542" y="8547"/>
                    <a:pt x="19542" y="8495"/>
                    <a:pt x="19559" y="8449"/>
                  </a:cubicBezTo>
                  <a:cubicBezTo>
                    <a:pt x="19605" y="8234"/>
                    <a:pt x="19663" y="8026"/>
                    <a:pt x="19744" y="7817"/>
                  </a:cubicBezTo>
                  <a:cubicBezTo>
                    <a:pt x="19797" y="7678"/>
                    <a:pt x="19837" y="7545"/>
                    <a:pt x="20023" y="7481"/>
                  </a:cubicBezTo>
                  <a:cubicBezTo>
                    <a:pt x="20179" y="7423"/>
                    <a:pt x="20301" y="7284"/>
                    <a:pt x="20440" y="7180"/>
                  </a:cubicBezTo>
                  <a:cubicBezTo>
                    <a:pt x="20509" y="7128"/>
                    <a:pt x="20590" y="7082"/>
                    <a:pt x="20677" y="7053"/>
                  </a:cubicBezTo>
                  <a:close/>
                  <a:moveTo>
                    <a:pt x="9691" y="9708"/>
                  </a:moveTo>
                  <a:lnTo>
                    <a:pt x="9691" y="9708"/>
                  </a:lnTo>
                  <a:cubicBezTo>
                    <a:pt x="9580" y="9837"/>
                    <a:pt x="9453" y="9949"/>
                    <a:pt x="9339" y="10071"/>
                  </a:cubicBezTo>
                  <a:cubicBezTo>
                    <a:pt x="9453" y="9948"/>
                    <a:pt x="9579" y="9833"/>
                    <a:pt x="9691" y="9708"/>
                  </a:cubicBezTo>
                  <a:close/>
                  <a:moveTo>
                    <a:pt x="3077" y="8101"/>
                  </a:moveTo>
                  <a:cubicBezTo>
                    <a:pt x="3337" y="8478"/>
                    <a:pt x="3668" y="8744"/>
                    <a:pt x="3859" y="9127"/>
                  </a:cubicBezTo>
                  <a:cubicBezTo>
                    <a:pt x="3905" y="9208"/>
                    <a:pt x="3934" y="9300"/>
                    <a:pt x="3934" y="9393"/>
                  </a:cubicBezTo>
                  <a:cubicBezTo>
                    <a:pt x="3940" y="9648"/>
                    <a:pt x="3975" y="9897"/>
                    <a:pt x="4050" y="10141"/>
                  </a:cubicBezTo>
                  <a:cubicBezTo>
                    <a:pt x="3853" y="10059"/>
                    <a:pt x="3668" y="9961"/>
                    <a:pt x="3494" y="9839"/>
                  </a:cubicBezTo>
                  <a:cubicBezTo>
                    <a:pt x="3448" y="9810"/>
                    <a:pt x="3430" y="9735"/>
                    <a:pt x="3395" y="9689"/>
                  </a:cubicBezTo>
                  <a:cubicBezTo>
                    <a:pt x="3314" y="9561"/>
                    <a:pt x="3222" y="9440"/>
                    <a:pt x="3140" y="9312"/>
                  </a:cubicBezTo>
                  <a:cubicBezTo>
                    <a:pt x="3054" y="9190"/>
                    <a:pt x="2996" y="9080"/>
                    <a:pt x="3042" y="8935"/>
                  </a:cubicBezTo>
                  <a:cubicBezTo>
                    <a:pt x="3071" y="8878"/>
                    <a:pt x="3059" y="8808"/>
                    <a:pt x="3019" y="8762"/>
                  </a:cubicBezTo>
                  <a:cubicBezTo>
                    <a:pt x="3001" y="8739"/>
                    <a:pt x="2990" y="8715"/>
                    <a:pt x="3001" y="8686"/>
                  </a:cubicBezTo>
                  <a:cubicBezTo>
                    <a:pt x="3025" y="8507"/>
                    <a:pt x="3048" y="8327"/>
                    <a:pt x="3077" y="8101"/>
                  </a:cubicBezTo>
                  <a:close/>
                  <a:moveTo>
                    <a:pt x="15278" y="9973"/>
                  </a:moveTo>
                  <a:cubicBezTo>
                    <a:pt x="15341" y="10274"/>
                    <a:pt x="15382" y="10575"/>
                    <a:pt x="15399" y="10876"/>
                  </a:cubicBezTo>
                  <a:cubicBezTo>
                    <a:pt x="15405" y="10934"/>
                    <a:pt x="15382" y="10992"/>
                    <a:pt x="15336" y="11021"/>
                  </a:cubicBezTo>
                  <a:cubicBezTo>
                    <a:pt x="15185" y="11143"/>
                    <a:pt x="15011" y="11224"/>
                    <a:pt x="14820" y="11259"/>
                  </a:cubicBezTo>
                  <a:lnTo>
                    <a:pt x="14780" y="11259"/>
                  </a:lnTo>
                  <a:cubicBezTo>
                    <a:pt x="14681" y="11224"/>
                    <a:pt x="14554" y="10975"/>
                    <a:pt x="14594" y="10865"/>
                  </a:cubicBezTo>
                  <a:cubicBezTo>
                    <a:pt x="14635" y="10749"/>
                    <a:pt x="14698" y="10645"/>
                    <a:pt x="14780" y="10546"/>
                  </a:cubicBezTo>
                  <a:cubicBezTo>
                    <a:pt x="14930" y="10343"/>
                    <a:pt x="15098" y="10152"/>
                    <a:pt x="15278" y="9973"/>
                  </a:cubicBezTo>
                  <a:close/>
                  <a:moveTo>
                    <a:pt x="15382" y="11178"/>
                  </a:moveTo>
                  <a:cubicBezTo>
                    <a:pt x="15405" y="11421"/>
                    <a:pt x="15370" y="11653"/>
                    <a:pt x="15370" y="11919"/>
                  </a:cubicBezTo>
                  <a:cubicBezTo>
                    <a:pt x="15266" y="11826"/>
                    <a:pt x="15226" y="11728"/>
                    <a:pt x="15145" y="11658"/>
                  </a:cubicBezTo>
                  <a:cubicBezTo>
                    <a:pt x="15058" y="11589"/>
                    <a:pt x="14982" y="11508"/>
                    <a:pt x="14924" y="11421"/>
                  </a:cubicBezTo>
                  <a:cubicBezTo>
                    <a:pt x="15069" y="11317"/>
                    <a:pt x="15220" y="11235"/>
                    <a:pt x="15382" y="11178"/>
                  </a:cubicBezTo>
                  <a:close/>
                  <a:moveTo>
                    <a:pt x="22056" y="11038"/>
                  </a:moveTo>
                  <a:cubicBezTo>
                    <a:pt x="22201" y="11293"/>
                    <a:pt x="22305" y="11514"/>
                    <a:pt x="22247" y="11780"/>
                  </a:cubicBezTo>
                  <a:cubicBezTo>
                    <a:pt x="22241" y="11803"/>
                    <a:pt x="22236" y="11821"/>
                    <a:pt x="22230" y="11844"/>
                  </a:cubicBezTo>
                  <a:cubicBezTo>
                    <a:pt x="22207" y="11907"/>
                    <a:pt x="22276" y="12006"/>
                    <a:pt x="22189" y="12047"/>
                  </a:cubicBezTo>
                  <a:cubicBezTo>
                    <a:pt x="22136" y="12064"/>
                    <a:pt x="22083" y="12072"/>
                    <a:pt x="22033" y="12072"/>
                  </a:cubicBezTo>
                  <a:cubicBezTo>
                    <a:pt x="22017" y="12072"/>
                    <a:pt x="22002" y="12071"/>
                    <a:pt x="21987" y="12070"/>
                  </a:cubicBezTo>
                  <a:cubicBezTo>
                    <a:pt x="21471" y="12093"/>
                    <a:pt x="20978" y="12186"/>
                    <a:pt x="20538" y="12475"/>
                  </a:cubicBezTo>
                  <a:cubicBezTo>
                    <a:pt x="20491" y="12505"/>
                    <a:pt x="20435" y="12523"/>
                    <a:pt x="20378" y="12523"/>
                  </a:cubicBezTo>
                  <a:cubicBezTo>
                    <a:pt x="20358" y="12523"/>
                    <a:pt x="20338" y="12520"/>
                    <a:pt x="20318" y="12516"/>
                  </a:cubicBezTo>
                  <a:cubicBezTo>
                    <a:pt x="20245" y="12501"/>
                    <a:pt x="20172" y="12492"/>
                    <a:pt x="20099" y="12492"/>
                  </a:cubicBezTo>
                  <a:cubicBezTo>
                    <a:pt x="19971" y="12492"/>
                    <a:pt x="19846" y="12521"/>
                    <a:pt x="19727" y="12603"/>
                  </a:cubicBezTo>
                  <a:cubicBezTo>
                    <a:pt x="19721" y="12574"/>
                    <a:pt x="19716" y="12562"/>
                    <a:pt x="19721" y="12556"/>
                  </a:cubicBezTo>
                  <a:cubicBezTo>
                    <a:pt x="20063" y="12238"/>
                    <a:pt x="20440" y="11965"/>
                    <a:pt x="20903" y="11832"/>
                  </a:cubicBezTo>
                  <a:cubicBezTo>
                    <a:pt x="21048" y="11791"/>
                    <a:pt x="21199" y="11770"/>
                    <a:pt x="21351" y="11770"/>
                  </a:cubicBezTo>
                  <a:cubicBezTo>
                    <a:pt x="21412" y="11770"/>
                    <a:pt x="21473" y="11773"/>
                    <a:pt x="21535" y="11780"/>
                  </a:cubicBezTo>
                  <a:cubicBezTo>
                    <a:pt x="21568" y="11782"/>
                    <a:pt x="21595" y="11784"/>
                    <a:pt x="21617" y="11784"/>
                  </a:cubicBezTo>
                  <a:cubicBezTo>
                    <a:pt x="21714" y="11784"/>
                    <a:pt x="21727" y="11755"/>
                    <a:pt x="21755" y="11624"/>
                  </a:cubicBezTo>
                  <a:cubicBezTo>
                    <a:pt x="21801" y="11421"/>
                    <a:pt x="21911" y="11247"/>
                    <a:pt x="22056" y="11038"/>
                  </a:cubicBezTo>
                  <a:close/>
                  <a:moveTo>
                    <a:pt x="13111" y="8982"/>
                  </a:moveTo>
                  <a:cubicBezTo>
                    <a:pt x="13221" y="9121"/>
                    <a:pt x="13320" y="9277"/>
                    <a:pt x="13395" y="9440"/>
                  </a:cubicBezTo>
                  <a:cubicBezTo>
                    <a:pt x="13656" y="9938"/>
                    <a:pt x="13951" y="10413"/>
                    <a:pt x="14287" y="10865"/>
                  </a:cubicBezTo>
                  <a:cubicBezTo>
                    <a:pt x="14455" y="11085"/>
                    <a:pt x="14478" y="11346"/>
                    <a:pt x="14501" y="11606"/>
                  </a:cubicBezTo>
                  <a:cubicBezTo>
                    <a:pt x="14496" y="11658"/>
                    <a:pt x="14484" y="11705"/>
                    <a:pt x="14449" y="11739"/>
                  </a:cubicBezTo>
                  <a:cubicBezTo>
                    <a:pt x="14328" y="11942"/>
                    <a:pt x="14235" y="12157"/>
                    <a:pt x="14171" y="12383"/>
                  </a:cubicBezTo>
                  <a:cubicBezTo>
                    <a:pt x="14142" y="12498"/>
                    <a:pt x="14061" y="12603"/>
                    <a:pt x="13963" y="12672"/>
                  </a:cubicBezTo>
                  <a:cubicBezTo>
                    <a:pt x="13499" y="12979"/>
                    <a:pt x="13082" y="13350"/>
                    <a:pt x="12723" y="13773"/>
                  </a:cubicBezTo>
                  <a:cubicBezTo>
                    <a:pt x="12821" y="13425"/>
                    <a:pt x="12891" y="13072"/>
                    <a:pt x="12931" y="12719"/>
                  </a:cubicBezTo>
                  <a:cubicBezTo>
                    <a:pt x="12989" y="12290"/>
                    <a:pt x="13053" y="11861"/>
                    <a:pt x="13117" y="11432"/>
                  </a:cubicBezTo>
                  <a:cubicBezTo>
                    <a:pt x="13163" y="11143"/>
                    <a:pt x="13169" y="10847"/>
                    <a:pt x="13192" y="10552"/>
                  </a:cubicBezTo>
                  <a:cubicBezTo>
                    <a:pt x="13204" y="10471"/>
                    <a:pt x="13192" y="10390"/>
                    <a:pt x="13157" y="10314"/>
                  </a:cubicBezTo>
                  <a:cubicBezTo>
                    <a:pt x="13134" y="10256"/>
                    <a:pt x="13123" y="10193"/>
                    <a:pt x="13123" y="10129"/>
                  </a:cubicBezTo>
                  <a:cubicBezTo>
                    <a:pt x="13111" y="9776"/>
                    <a:pt x="13099" y="9422"/>
                    <a:pt x="13094" y="9063"/>
                  </a:cubicBezTo>
                  <a:cubicBezTo>
                    <a:pt x="13094" y="9034"/>
                    <a:pt x="13105" y="9005"/>
                    <a:pt x="13111" y="8982"/>
                  </a:cubicBezTo>
                  <a:close/>
                  <a:moveTo>
                    <a:pt x="19079" y="7422"/>
                  </a:moveTo>
                  <a:cubicBezTo>
                    <a:pt x="19081" y="7422"/>
                    <a:pt x="19082" y="7423"/>
                    <a:pt x="19084" y="7423"/>
                  </a:cubicBezTo>
                  <a:cubicBezTo>
                    <a:pt x="19165" y="7450"/>
                    <a:pt x="19248" y="7452"/>
                    <a:pt x="19332" y="7452"/>
                  </a:cubicBezTo>
                  <a:cubicBezTo>
                    <a:pt x="19347" y="7452"/>
                    <a:pt x="19362" y="7452"/>
                    <a:pt x="19377" y="7452"/>
                  </a:cubicBezTo>
                  <a:cubicBezTo>
                    <a:pt x="19477" y="7452"/>
                    <a:pt x="19576" y="7455"/>
                    <a:pt x="19675" y="7499"/>
                  </a:cubicBezTo>
                  <a:cubicBezTo>
                    <a:pt x="19669" y="7562"/>
                    <a:pt x="19652" y="7626"/>
                    <a:pt x="19623" y="7684"/>
                  </a:cubicBezTo>
                  <a:cubicBezTo>
                    <a:pt x="19478" y="8066"/>
                    <a:pt x="19380" y="8460"/>
                    <a:pt x="19322" y="8860"/>
                  </a:cubicBezTo>
                  <a:cubicBezTo>
                    <a:pt x="19304" y="8970"/>
                    <a:pt x="19310" y="9080"/>
                    <a:pt x="19333" y="9185"/>
                  </a:cubicBezTo>
                  <a:cubicBezTo>
                    <a:pt x="19356" y="9289"/>
                    <a:pt x="19362" y="9387"/>
                    <a:pt x="19351" y="9492"/>
                  </a:cubicBezTo>
                  <a:cubicBezTo>
                    <a:pt x="19322" y="9845"/>
                    <a:pt x="19298" y="10198"/>
                    <a:pt x="19148" y="10534"/>
                  </a:cubicBezTo>
                  <a:cubicBezTo>
                    <a:pt x="19061" y="10743"/>
                    <a:pt x="18991" y="10963"/>
                    <a:pt x="18957" y="11183"/>
                  </a:cubicBezTo>
                  <a:cubicBezTo>
                    <a:pt x="18951" y="11253"/>
                    <a:pt x="18922" y="11317"/>
                    <a:pt x="18870" y="11369"/>
                  </a:cubicBezTo>
                  <a:lnTo>
                    <a:pt x="18870" y="11363"/>
                  </a:lnTo>
                  <a:cubicBezTo>
                    <a:pt x="18777" y="11456"/>
                    <a:pt x="18690" y="11548"/>
                    <a:pt x="18597" y="11647"/>
                  </a:cubicBezTo>
                  <a:lnTo>
                    <a:pt x="18505" y="11606"/>
                  </a:lnTo>
                  <a:cubicBezTo>
                    <a:pt x="18483" y="11596"/>
                    <a:pt x="18464" y="11591"/>
                    <a:pt x="18447" y="11591"/>
                  </a:cubicBezTo>
                  <a:cubicBezTo>
                    <a:pt x="18399" y="11591"/>
                    <a:pt x="18373" y="11633"/>
                    <a:pt x="18360" y="11693"/>
                  </a:cubicBezTo>
                  <a:cubicBezTo>
                    <a:pt x="18337" y="11768"/>
                    <a:pt x="18319" y="11850"/>
                    <a:pt x="18314" y="11936"/>
                  </a:cubicBezTo>
                  <a:cubicBezTo>
                    <a:pt x="18261" y="12597"/>
                    <a:pt x="18151" y="13257"/>
                    <a:pt x="17989" y="13906"/>
                  </a:cubicBezTo>
                  <a:cubicBezTo>
                    <a:pt x="17908" y="14231"/>
                    <a:pt x="17827" y="14555"/>
                    <a:pt x="17717" y="14880"/>
                  </a:cubicBezTo>
                  <a:cubicBezTo>
                    <a:pt x="17717" y="14775"/>
                    <a:pt x="17717" y="14677"/>
                    <a:pt x="17723" y="14572"/>
                  </a:cubicBezTo>
                  <a:cubicBezTo>
                    <a:pt x="17746" y="14231"/>
                    <a:pt x="17746" y="13889"/>
                    <a:pt x="17723" y="13547"/>
                  </a:cubicBezTo>
                  <a:cubicBezTo>
                    <a:pt x="17717" y="13344"/>
                    <a:pt x="17665" y="13153"/>
                    <a:pt x="17566" y="12973"/>
                  </a:cubicBezTo>
                  <a:cubicBezTo>
                    <a:pt x="17531" y="12916"/>
                    <a:pt x="17526" y="12846"/>
                    <a:pt x="17560" y="12782"/>
                  </a:cubicBezTo>
                  <a:cubicBezTo>
                    <a:pt x="17659" y="12551"/>
                    <a:pt x="17746" y="12313"/>
                    <a:pt x="17833" y="12070"/>
                  </a:cubicBezTo>
                  <a:cubicBezTo>
                    <a:pt x="17844" y="12029"/>
                    <a:pt x="17856" y="11977"/>
                    <a:pt x="17856" y="11931"/>
                  </a:cubicBezTo>
                  <a:cubicBezTo>
                    <a:pt x="17862" y="11716"/>
                    <a:pt x="17862" y="11485"/>
                    <a:pt x="17781" y="11282"/>
                  </a:cubicBezTo>
                  <a:cubicBezTo>
                    <a:pt x="17711" y="11114"/>
                    <a:pt x="17723" y="10928"/>
                    <a:pt x="17815" y="10772"/>
                  </a:cubicBezTo>
                  <a:cubicBezTo>
                    <a:pt x="17885" y="10645"/>
                    <a:pt x="17943" y="10511"/>
                    <a:pt x="18006" y="10384"/>
                  </a:cubicBezTo>
                  <a:cubicBezTo>
                    <a:pt x="18035" y="10303"/>
                    <a:pt x="18088" y="10239"/>
                    <a:pt x="18157" y="10198"/>
                  </a:cubicBezTo>
                  <a:cubicBezTo>
                    <a:pt x="18238" y="10141"/>
                    <a:pt x="18290" y="10054"/>
                    <a:pt x="18296" y="9955"/>
                  </a:cubicBezTo>
                  <a:cubicBezTo>
                    <a:pt x="18325" y="9810"/>
                    <a:pt x="18290" y="9776"/>
                    <a:pt x="18122" y="9770"/>
                  </a:cubicBezTo>
                  <a:cubicBezTo>
                    <a:pt x="18111" y="9416"/>
                    <a:pt x="18146" y="9057"/>
                    <a:pt x="18227" y="8710"/>
                  </a:cubicBezTo>
                  <a:cubicBezTo>
                    <a:pt x="18256" y="8582"/>
                    <a:pt x="18285" y="8455"/>
                    <a:pt x="18325" y="8333"/>
                  </a:cubicBezTo>
                  <a:cubicBezTo>
                    <a:pt x="18383" y="8136"/>
                    <a:pt x="18377" y="7881"/>
                    <a:pt x="18534" y="7765"/>
                  </a:cubicBezTo>
                  <a:cubicBezTo>
                    <a:pt x="18690" y="7644"/>
                    <a:pt x="18858" y="7539"/>
                    <a:pt x="19032" y="7447"/>
                  </a:cubicBezTo>
                  <a:cubicBezTo>
                    <a:pt x="19047" y="7437"/>
                    <a:pt x="19066" y="7422"/>
                    <a:pt x="19079" y="7422"/>
                  </a:cubicBezTo>
                  <a:close/>
                  <a:moveTo>
                    <a:pt x="10127" y="18400"/>
                  </a:moveTo>
                  <a:lnTo>
                    <a:pt x="10127" y="18400"/>
                  </a:lnTo>
                  <a:cubicBezTo>
                    <a:pt x="10131" y="18424"/>
                    <a:pt x="10135" y="18448"/>
                    <a:pt x="10139" y="18472"/>
                  </a:cubicBezTo>
                  <a:lnTo>
                    <a:pt x="10139" y="18472"/>
                  </a:lnTo>
                  <a:cubicBezTo>
                    <a:pt x="10135" y="18451"/>
                    <a:pt x="10131" y="18429"/>
                    <a:pt x="10127" y="18408"/>
                  </a:cubicBezTo>
                  <a:cubicBezTo>
                    <a:pt x="10127" y="18405"/>
                    <a:pt x="10127" y="18403"/>
                    <a:pt x="10127" y="18400"/>
                  </a:cubicBezTo>
                  <a:close/>
                  <a:moveTo>
                    <a:pt x="22107" y="12201"/>
                  </a:moveTo>
                  <a:cubicBezTo>
                    <a:pt x="22168" y="12201"/>
                    <a:pt x="22226" y="12245"/>
                    <a:pt x="22241" y="12307"/>
                  </a:cubicBezTo>
                  <a:cubicBezTo>
                    <a:pt x="22299" y="12452"/>
                    <a:pt x="22346" y="12608"/>
                    <a:pt x="22375" y="12759"/>
                  </a:cubicBezTo>
                  <a:cubicBezTo>
                    <a:pt x="22392" y="12950"/>
                    <a:pt x="22421" y="13136"/>
                    <a:pt x="22462" y="13321"/>
                  </a:cubicBezTo>
                  <a:cubicBezTo>
                    <a:pt x="22514" y="13518"/>
                    <a:pt x="22427" y="13698"/>
                    <a:pt x="22317" y="13866"/>
                  </a:cubicBezTo>
                  <a:cubicBezTo>
                    <a:pt x="22108" y="14207"/>
                    <a:pt x="21848" y="14520"/>
                    <a:pt x="21552" y="14798"/>
                  </a:cubicBezTo>
                  <a:cubicBezTo>
                    <a:pt x="21407" y="14937"/>
                    <a:pt x="21303" y="15111"/>
                    <a:pt x="21245" y="15302"/>
                  </a:cubicBezTo>
                  <a:cubicBezTo>
                    <a:pt x="21141" y="15575"/>
                    <a:pt x="21019" y="15847"/>
                    <a:pt x="20874" y="16102"/>
                  </a:cubicBezTo>
                  <a:cubicBezTo>
                    <a:pt x="20816" y="16206"/>
                    <a:pt x="20729" y="16287"/>
                    <a:pt x="20619" y="16334"/>
                  </a:cubicBezTo>
                  <a:cubicBezTo>
                    <a:pt x="19970" y="16629"/>
                    <a:pt x="19351" y="16988"/>
                    <a:pt x="18771" y="17400"/>
                  </a:cubicBezTo>
                  <a:cubicBezTo>
                    <a:pt x="18563" y="17539"/>
                    <a:pt x="18377" y="17701"/>
                    <a:pt x="18209" y="17880"/>
                  </a:cubicBezTo>
                  <a:cubicBezTo>
                    <a:pt x="18006" y="18106"/>
                    <a:pt x="17775" y="18303"/>
                    <a:pt x="17514" y="18460"/>
                  </a:cubicBezTo>
                  <a:cubicBezTo>
                    <a:pt x="17363" y="18553"/>
                    <a:pt x="17190" y="18599"/>
                    <a:pt x="17033" y="18686"/>
                  </a:cubicBezTo>
                  <a:cubicBezTo>
                    <a:pt x="16842" y="18790"/>
                    <a:pt x="16651" y="18877"/>
                    <a:pt x="16500" y="19033"/>
                  </a:cubicBezTo>
                  <a:cubicBezTo>
                    <a:pt x="16448" y="19085"/>
                    <a:pt x="16379" y="19126"/>
                    <a:pt x="16309" y="19143"/>
                  </a:cubicBezTo>
                  <a:cubicBezTo>
                    <a:pt x="16448" y="18923"/>
                    <a:pt x="16575" y="18738"/>
                    <a:pt x="16686" y="18541"/>
                  </a:cubicBezTo>
                  <a:cubicBezTo>
                    <a:pt x="16859" y="18222"/>
                    <a:pt x="17033" y="17904"/>
                    <a:pt x="17242" y="17597"/>
                  </a:cubicBezTo>
                  <a:cubicBezTo>
                    <a:pt x="17300" y="17515"/>
                    <a:pt x="17346" y="17423"/>
                    <a:pt x="17375" y="17324"/>
                  </a:cubicBezTo>
                  <a:cubicBezTo>
                    <a:pt x="17456" y="16988"/>
                    <a:pt x="17584" y="16670"/>
                    <a:pt x="17694" y="16345"/>
                  </a:cubicBezTo>
                  <a:cubicBezTo>
                    <a:pt x="17740" y="16218"/>
                    <a:pt x="17763" y="16090"/>
                    <a:pt x="17775" y="15963"/>
                  </a:cubicBezTo>
                  <a:cubicBezTo>
                    <a:pt x="17792" y="15673"/>
                    <a:pt x="17891" y="15401"/>
                    <a:pt x="17931" y="15111"/>
                  </a:cubicBezTo>
                  <a:cubicBezTo>
                    <a:pt x="17983" y="14804"/>
                    <a:pt x="18053" y="14503"/>
                    <a:pt x="18146" y="14213"/>
                  </a:cubicBezTo>
                  <a:cubicBezTo>
                    <a:pt x="18157" y="14150"/>
                    <a:pt x="18192" y="14097"/>
                    <a:pt x="18232" y="14057"/>
                  </a:cubicBezTo>
                  <a:cubicBezTo>
                    <a:pt x="18435" y="13848"/>
                    <a:pt x="18655" y="13663"/>
                    <a:pt x="18893" y="13501"/>
                  </a:cubicBezTo>
                  <a:cubicBezTo>
                    <a:pt x="18957" y="13460"/>
                    <a:pt x="19009" y="13408"/>
                    <a:pt x="19043" y="13338"/>
                  </a:cubicBezTo>
                  <a:cubicBezTo>
                    <a:pt x="19148" y="13188"/>
                    <a:pt x="19258" y="13037"/>
                    <a:pt x="19380" y="12898"/>
                  </a:cubicBezTo>
                  <a:cubicBezTo>
                    <a:pt x="19443" y="12817"/>
                    <a:pt x="19536" y="12759"/>
                    <a:pt x="19634" y="12730"/>
                  </a:cubicBezTo>
                  <a:cubicBezTo>
                    <a:pt x="19739" y="12701"/>
                    <a:pt x="19843" y="12672"/>
                    <a:pt x="19947" y="12643"/>
                  </a:cubicBezTo>
                  <a:cubicBezTo>
                    <a:pt x="19993" y="12628"/>
                    <a:pt x="20037" y="12622"/>
                    <a:pt x="20080" y="12622"/>
                  </a:cubicBezTo>
                  <a:cubicBezTo>
                    <a:pt x="20188" y="12622"/>
                    <a:pt x="20286" y="12663"/>
                    <a:pt x="20382" y="12713"/>
                  </a:cubicBezTo>
                  <a:cubicBezTo>
                    <a:pt x="20463" y="12759"/>
                    <a:pt x="20544" y="12788"/>
                    <a:pt x="20637" y="12800"/>
                  </a:cubicBezTo>
                  <a:cubicBezTo>
                    <a:pt x="20642" y="12800"/>
                    <a:pt x="20647" y="12800"/>
                    <a:pt x="20652" y="12800"/>
                  </a:cubicBezTo>
                  <a:cubicBezTo>
                    <a:pt x="20745" y="12800"/>
                    <a:pt x="20778" y="12749"/>
                    <a:pt x="20718" y="12666"/>
                  </a:cubicBezTo>
                  <a:cubicBezTo>
                    <a:pt x="20660" y="12591"/>
                    <a:pt x="20700" y="12574"/>
                    <a:pt x="20747" y="12539"/>
                  </a:cubicBezTo>
                  <a:cubicBezTo>
                    <a:pt x="20909" y="12423"/>
                    <a:pt x="21094" y="12342"/>
                    <a:pt x="21286" y="12301"/>
                  </a:cubicBezTo>
                  <a:cubicBezTo>
                    <a:pt x="21546" y="12244"/>
                    <a:pt x="21813" y="12209"/>
                    <a:pt x="22085" y="12203"/>
                  </a:cubicBezTo>
                  <a:cubicBezTo>
                    <a:pt x="22092" y="12202"/>
                    <a:pt x="22099" y="12201"/>
                    <a:pt x="22107" y="12201"/>
                  </a:cubicBezTo>
                  <a:close/>
                  <a:moveTo>
                    <a:pt x="2812" y="19052"/>
                  </a:moveTo>
                  <a:cubicBezTo>
                    <a:pt x="2810" y="19063"/>
                    <a:pt x="2810" y="19074"/>
                    <a:pt x="2810" y="19085"/>
                  </a:cubicBezTo>
                  <a:cubicBezTo>
                    <a:pt x="2750" y="19357"/>
                    <a:pt x="2686" y="19626"/>
                    <a:pt x="2624" y="19882"/>
                  </a:cubicBezTo>
                  <a:lnTo>
                    <a:pt x="2624" y="19882"/>
                  </a:lnTo>
                  <a:cubicBezTo>
                    <a:pt x="2687" y="19616"/>
                    <a:pt x="2748" y="19335"/>
                    <a:pt x="2812" y="19052"/>
                  </a:cubicBezTo>
                  <a:close/>
                  <a:moveTo>
                    <a:pt x="14774" y="11531"/>
                  </a:moveTo>
                  <a:cubicBezTo>
                    <a:pt x="15179" y="11815"/>
                    <a:pt x="15324" y="12226"/>
                    <a:pt x="15313" y="12690"/>
                  </a:cubicBezTo>
                  <a:cubicBezTo>
                    <a:pt x="15295" y="13084"/>
                    <a:pt x="15249" y="13478"/>
                    <a:pt x="15173" y="13866"/>
                  </a:cubicBezTo>
                  <a:cubicBezTo>
                    <a:pt x="15127" y="14086"/>
                    <a:pt x="15029" y="14277"/>
                    <a:pt x="14942" y="14474"/>
                  </a:cubicBezTo>
                  <a:cubicBezTo>
                    <a:pt x="14687" y="15065"/>
                    <a:pt x="14432" y="15662"/>
                    <a:pt x="14096" y="16206"/>
                  </a:cubicBezTo>
                  <a:cubicBezTo>
                    <a:pt x="13760" y="16745"/>
                    <a:pt x="13383" y="17249"/>
                    <a:pt x="12908" y="17666"/>
                  </a:cubicBezTo>
                  <a:cubicBezTo>
                    <a:pt x="12816" y="17736"/>
                    <a:pt x="12717" y="17799"/>
                    <a:pt x="12607" y="17840"/>
                  </a:cubicBezTo>
                  <a:cubicBezTo>
                    <a:pt x="12514" y="17875"/>
                    <a:pt x="12439" y="17938"/>
                    <a:pt x="12381" y="18014"/>
                  </a:cubicBezTo>
                  <a:cubicBezTo>
                    <a:pt x="12097" y="18402"/>
                    <a:pt x="11767" y="18749"/>
                    <a:pt x="11460" y="19114"/>
                  </a:cubicBezTo>
                  <a:cubicBezTo>
                    <a:pt x="11135" y="19514"/>
                    <a:pt x="10811" y="19908"/>
                    <a:pt x="10469" y="20354"/>
                  </a:cubicBezTo>
                  <a:cubicBezTo>
                    <a:pt x="10487" y="20036"/>
                    <a:pt x="10498" y="19758"/>
                    <a:pt x="10504" y="19479"/>
                  </a:cubicBezTo>
                  <a:lnTo>
                    <a:pt x="10498" y="19479"/>
                  </a:lnTo>
                  <a:cubicBezTo>
                    <a:pt x="10498" y="19254"/>
                    <a:pt x="10533" y="19016"/>
                    <a:pt x="10440" y="18790"/>
                  </a:cubicBezTo>
                  <a:cubicBezTo>
                    <a:pt x="10405" y="18709"/>
                    <a:pt x="10463" y="18616"/>
                    <a:pt x="10481" y="18535"/>
                  </a:cubicBezTo>
                  <a:cubicBezTo>
                    <a:pt x="10631" y="17973"/>
                    <a:pt x="10852" y="17429"/>
                    <a:pt x="11141" y="16925"/>
                  </a:cubicBezTo>
                  <a:cubicBezTo>
                    <a:pt x="11361" y="16502"/>
                    <a:pt x="11611" y="16090"/>
                    <a:pt x="11877" y="15691"/>
                  </a:cubicBezTo>
                  <a:cubicBezTo>
                    <a:pt x="12109" y="15355"/>
                    <a:pt x="12288" y="14978"/>
                    <a:pt x="12404" y="14584"/>
                  </a:cubicBezTo>
                  <a:cubicBezTo>
                    <a:pt x="12410" y="14549"/>
                    <a:pt x="12422" y="14520"/>
                    <a:pt x="12439" y="14491"/>
                  </a:cubicBezTo>
                  <a:cubicBezTo>
                    <a:pt x="12833" y="13860"/>
                    <a:pt x="13238" y="13240"/>
                    <a:pt x="13887" y="12840"/>
                  </a:cubicBezTo>
                  <a:cubicBezTo>
                    <a:pt x="13910" y="12817"/>
                    <a:pt x="13934" y="12805"/>
                    <a:pt x="13957" y="12794"/>
                  </a:cubicBezTo>
                  <a:cubicBezTo>
                    <a:pt x="14160" y="12730"/>
                    <a:pt x="14247" y="12580"/>
                    <a:pt x="14287" y="12388"/>
                  </a:cubicBezTo>
                  <a:cubicBezTo>
                    <a:pt x="14322" y="12267"/>
                    <a:pt x="14362" y="12151"/>
                    <a:pt x="14420" y="12041"/>
                  </a:cubicBezTo>
                  <a:cubicBezTo>
                    <a:pt x="14449" y="11977"/>
                    <a:pt x="14449" y="11873"/>
                    <a:pt x="14565" y="11867"/>
                  </a:cubicBezTo>
                  <a:cubicBezTo>
                    <a:pt x="14600" y="11867"/>
                    <a:pt x="14606" y="11821"/>
                    <a:pt x="14612" y="11786"/>
                  </a:cubicBezTo>
                  <a:cubicBezTo>
                    <a:pt x="14635" y="11682"/>
                    <a:pt x="14693" y="11595"/>
                    <a:pt x="14774" y="11531"/>
                  </a:cubicBezTo>
                  <a:close/>
                  <a:moveTo>
                    <a:pt x="8975" y="21720"/>
                  </a:moveTo>
                  <a:lnTo>
                    <a:pt x="8975" y="21720"/>
                  </a:lnTo>
                  <a:cubicBezTo>
                    <a:pt x="8997" y="21778"/>
                    <a:pt x="9020" y="21837"/>
                    <a:pt x="9044" y="21895"/>
                  </a:cubicBezTo>
                  <a:cubicBezTo>
                    <a:pt x="9065" y="21949"/>
                    <a:pt x="9085" y="22006"/>
                    <a:pt x="9108" y="22061"/>
                  </a:cubicBezTo>
                  <a:lnTo>
                    <a:pt x="9108" y="22061"/>
                  </a:lnTo>
                  <a:cubicBezTo>
                    <a:pt x="9060" y="21949"/>
                    <a:pt x="9016" y="21836"/>
                    <a:pt x="8975" y="21720"/>
                  </a:cubicBezTo>
                  <a:close/>
                  <a:moveTo>
                    <a:pt x="9409" y="22880"/>
                  </a:moveTo>
                  <a:lnTo>
                    <a:pt x="9409" y="22880"/>
                  </a:lnTo>
                  <a:cubicBezTo>
                    <a:pt x="9432" y="22950"/>
                    <a:pt x="9450" y="23013"/>
                    <a:pt x="9467" y="23083"/>
                  </a:cubicBezTo>
                  <a:cubicBezTo>
                    <a:pt x="9496" y="23216"/>
                    <a:pt x="9513" y="23349"/>
                    <a:pt x="9525" y="23483"/>
                  </a:cubicBezTo>
                  <a:cubicBezTo>
                    <a:pt x="9507" y="23338"/>
                    <a:pt x="9490" y="23199"/>
                    <a:pt x="9455" y="23054"/>
                  </a:cubicBezTo>
                  <a:cubicBezTo>
                    <a:pt x="9444" y="22996"/>
                    <a:pt x="9426" y="22938"/>
                    <a:pt x="9409" y="22880"/>
                  </a:cubicBezTo>
                  <a:close/>
                  <a:moveTo>
                    <a:pt x="18231" y="7786"/>
                  </a:moveTo>
                  <a:cubicBezTo>
                    <a:pt x="18243" y="7786"/>
                    <a:pt x="18255" y="7790"/>
                    <a:pt x="18267" y="7800"/>
                  </a:cubicBezTo>
                  <a:cubicBezTo>
                    <a:pt x="18325" y="7846"/>
                    <a:pt x="18267" y="7898"/>
                    <a:pt x="18256" y="7951"/>
                  </a:cubicBezTo>
                  <a:cubicBezTo>
                    <a:pt x="18082" y="8489"/>
                    <a:pt x="17925" y="9028"/>
                    <a:pt x="17925" y="9602"/>
                  </a:cubicBezTo>
                  <a:cubicBezTo>
                    <a:pt x="17937" y="9949"/>
                    <a:pt x="17833" y="10291"/>
                    <a:pt x="17636" y="10581"/>
                  </a:cubicBezTo>
                  <a:cubicBezTo>
                    <a:pt x="17601" y="10575"/>
                    <a:pt x="17595" y="10546"/>
                    <a:pt x="17584" y="10523"/>
                  </a:cubicBezTo>
                  <a:cubicBezTo>
                    <a:pt x="17544" y="10469"/>
                    <a:pt x="17517" y="10394"/>
                    <a:pt x="17453" y="10394"/>
                  </a:cubicBezTo>
                  <a:cubicBezTo>
                    <a:pt x="17442" y="10394"/>
                    <a:pt x="17429" y="10396"/>
                    <a:pt x="17416" y="10401"/>
                  </a:cubicBezTo>
                  <a:cubicBezTo>
                    <a:pt x="17323" y="10442"/>
                    <a:pt x="17340" y="10540"/>
                    <a:pt x="17352" y="10621"/>
                  </a:cubicBezTo>
                  <a:cubicBezTo>
                    <a:pt x="17387" y="10813"/>
                    <a:pt x="17433" y="10998"/>
                    <a:pt x="17497" y="11178"/>
                  </a:cubicBezTo>
                  <a:cubicBezTo>
                    <a:pt x="17531" y="11264"/>
                    <a:pt x="17555" y="11351"/>
                    <a:pt x="17572" y="11438"/>
                  </a:cubicBezTo>
                  <a:cubicBezTo>
                    <a:pt x="17641" y="11763"/>
                    <a:pt x="17601" y="12099"/>
                    <a:pt x="17450" y="12400"/>
                  </a:cubicBezTo>
                  <a:cubicBezTo>
                    <a:pt x="17329" y="12678"/>
                    <a:pt x="17317" y="12997"/>
                    <a:pt x="17427" y="13281"/>
                  </a:cubicBezTo>
                  <a:cubicBezTo>
                    <a:pt x="17485" y="13472"/>
                    <a:pt x="17508" y="13674"/>
                    <a:pt x="17508" y="13871"/>
                  </a:cubicBezTo>
                  <a:cubicBezTo>
                    <a:pt x="17520" y="14567"/>
                    <a:pt x="17468" y="15262"/>
                    <a:pt x="17352" y="15945"/>
                  </a:cubicBezTo>
                  <a:cubicBezTo>
                    <a:pt x="17265" y="16415"/>
                    <a:pt x="17184" y="16896"/>
                    <a:pt x="16900" y="17301"/>
                  </a:cubicBezTo>
                  <a:cubicBezTo>
                    <a:pt x="16460" y="17933"/>
                    <a:pt x="16054" y="18587"/>
                    <a:pt x="15643" y="19236"/>
                  </a:cubicBezTo>
                  <a:cubicBezTo>
                    <a:pt x="15469" y="19520"/>
                    <a:pt x="15243" y="19769"/>
                    <a:pt x="15098" y="20076"/>
                  </a:cubicBezTo>
                  <a:lnTo>
                    <a:pt x="15098" y="20082"/>
                  </a:lnTo>
                  <a:cubicBezTo>
                    <a:pt x="15000" y="20291"/>
                    <a:pt x="14820" y="20447"/>
                    <a:pt x="14629" y="20586"/>
                  </a:cubicBezTo>
                  <a:cubicBezTo>
                    <a:pt x="14218" y="20893"/>
                    <a:pt x="13754" y="21107"/>
                    <a:pt x="13343" y="21403"/>
                  </a:cubicBezTo>
                  <a:cubicBezTo>
                    <a:pt x="13267" y="21467"/>
                    <a:pt x="13175" y="21507"/>
                    <a:pt x="13082" y="21519"/>
                  </a:cubicBezTo>
                  <a:cubicBezTo>
                    <a:pt x="12897" y="21536"/>
                    <a:pt x="12792" y="21652"/>
                    <a:pt x="12694" y="21791"/>
                  </a:cubicBezTo>
                  <a:cubicBezTo>
                    <a:pt x="12422" y="22185"/>
                    <a:pt x="12155" y="22567"/>
                    <a:pt x="11703" y="22805"/>
                  </a:cubicBezTo>
                  <a:cubicBezTo>
                    <a:pt x="11327" y="23002"/>
                    <a:pt x="11008" y="23297"/>
                    <a:pt x="10655" y="23535"/>
                  </a:cubicBezTo>
                  <a:cubicBezTo>
                    <a:pt x="10342" y="23755"/>
                    <a:pt x="10017" y="23946"/>
                    <a:pt x="9728" y="24195"/>
                  </a:cubicBezTo>
                  <a:cubicBezTo>
                    <a:pt x="9757" y="24155"/>
                    <a:pt x="9780" y="24114"/>
                    <a:pt x="9797" y="24068"/>
                  </a:cubicBezTo>
                  <a:cubicBezTo>
                    <a:pt x="9994" y="23564"/>
                    <a:pt x="10162" y="23042"/>
                    <a:pt x="10284" y="22515"/>
                  </a:cubicBezTo>
                  <a:cubicBezTo>
                    <a:pt x="10394" y="22034"/>
                    <a:pt x="10608" y="21577"/>
                    <a:pt x="10909" y="21183"/>
                  </a:cubicBezTo>
                  <a:cubicBezTo>
                    <a:pt x="11309" y="20667"/>
                    <a:pt x="11732" y="20169"/>
                    <a:pt x="12138" y="19659"/>
                  </a:cubicBezTo>
                  <a:cubicBezTo>
                    <a:pt x="12271" y="19497"/>
                    <a:pt x="12416" y="19340"/>
                    <a:pt x="12485" y="19132"/>
                  </a:cubicBezTo>
                  <a:cubicBezTo>
                    <a:pt x="12561" y="18883"/>
                    <a:pt x="12711" y="18668"/>
                    <a:pt x="12908" y="18506"/>
                  </a:cubicBezTo>
                  <a:cubicBezTo>
                    <a:pt x="13325" y="18170"/>
                    <a:pt x="13714" y="17799"/>
                    <a:pt x="14131" y="17463"/>
                  </a:cubicBezTo>
                  <a:cubicBezTo>
                    <a:pt x="14281" y="17342"/>
                    <a:pt x="14391" y="17179"/>
                    <a:pt x="14455" y="17000"/>
                  </a:cubicBezTo>
                  <a:cubicBezTo>
                    <a:pt x="14536" y="16716"/>
                    <a:pt x="14658" y="16444"/>
                    <a:pt x="14814" y="16195"/>
                  </a:cubicBezTo>
                  <a:cubicBezTo>
                    <a:pt x="15197" y="15581"/>
                    <a:pt x="15538" y="14943"/>
                    <a:pt x="15828" y="14283"/>
                  </a:cubicBezTo>
                  <a:cubicBezTo>
                    <a:pt x="15927" y="14063"/>
                    <a:pt x="15967" y="13819"/>
                    <a:pt x="15956" y="13582"/>
                  </a:cubicBezTo>
                  <a:cubicBezTo>
                    <a:pt x="15944" y="12719"/>
                    <a:pt x="15880" y="11855"/>
                    <a:pt x="15932" y="10986"/>
                  </a:cubicBezTo>
                  <a:cubicBezTo>
                    <a:pt x="15956" y="10610"/>
                    <a:pt x="16077" y="10326"/>
                    <a:pt x="16425" y="10152"/>
                  </a:cubicBezTo>
                  <a:cubicBezTo>
                    <a:pt x="16483" y="10123"/>
                    <a:pt x="16541" y="10088"/>
                    <a:pt x="16599" y="10048"/>
                  </a:cubicBezTo>
                  <a:cubicBezTo>
                    <a:pt x="16691" y="9996"/>
                    <a:pt x="16871" y="9955"/>
                    <a:pt x="16796" y="9822"/>
                  </a:cubicBezTo>
                  <a:cubicBezTo>
                    <a:pt x="16773" y="9778"/>
                    <a:pt x="16740" y="9763"/>
                    <a:pt x="16702" y="9763"/>
                  </a:cubicBezTo>
                  <a:cubicBezTo>
                    <a:pt x="16634" y="9763"/>
                    <a:pt x="16550" y="9813"/>
                    <a:pt x="16483" y="9839"/>
                  </a:cubicBezTo>
                  <a:cubicBezTo>
                    <a:pt x="16338" y="9897"/>
                    <a:pt x="16234" y="10019"/>
                    <a:pt x="16077" y="10077"/>
                  </a:cubicBezTo>
                  <a:cubicBezTo>
                    <a:pt x="16066" y="9579"/>
                    <a:pt x="16210" y="9161"/>
                    <a:pt x="16558" y="8831"/>
                  </a:cubicBezTo>
                  <a:cubicBezTo>
                    <a:pt x="16674" y="8721"/>
                    <a:pt x="16767" y="8588"/>
                    <a:pt x="16819" y="8437"/>
                  </a:cubicBezTo>
                  <a:cubicBezTo>
                    <a:pt x="16865" y="8298"/>
                    <a:pt x="16987" y="8194"/>
                    <a:pt x="17137" y="8188"/>
                  </a:cubicBezTo>
                  <a:cubicBezTo>
                    <a:pt x="17317" y="8177"/>
                    <a:pt x="17491" y="8119"/>
                    <a:pt x="17647" y="8026"/>
                  </a:cubicBezTo>
                  <a:cubicBezTo>
                    <a:pt x="17792" y="7922"/>
                    <a:pt x="17954" y="7852"/>
                    <a:pt x="18134" y="7817"/>
                  </a:cubicBezTo>
                  <a:cubicBezTo>
                    <a:pt x="18167" y="7809"/>
                    <a:pt x="18200" y="7786"/>
                    <a:pt x="18231" y="7786"/>
                  </a:cubicBezTo>
                  <a:close/>
                  <a:moveTo>
                    <a:pt x="9565" y="24166"/>
                  </a:moveTo>
                  <a:lnTo>
                    <a:pt x="9565" y="24166"/>
                  </a:lnTo>
                  <a:cubicBezTo>
                    <a:pt x="9577" y="24201"/>
                    <a:pt x="9606" y="24236"/>
                    <a:pt x="9647" y="24253"/>
                  </a:cubicBezTo>
                  <a:cubicBezTo>
                    <a:pt x="9652" y="24253"/>
                    <a:pt x="9664" y="24247"/>
                    <a:pt x="9675" y="24242"/>
                  </a:cubicBezTo>
                  <a:lnTo>
                    <a:pt x="9675" y="24242"/>
                  </a:lnTo>
                  <a:lnTo>
                    <a:pt x="9658" y="24259"/>
                  </a:lnTo>
                  <a:cubicBezTo>
                    <a:pt x="9583" y="24276"/>
                    <a:pt x="9571" y="24340"/>
                    <a:pt x="9571" y="24404"/>
                  </a:cubicBezTo>
                  <a:cubicBezTo>
                    <a:pt x="9581" y="24525"/>
                    <a:pt x="9574" y="24647"/>
                    <a:pt x="9575" y="24769"/>
                  </a:cubicBezTo>
                  <a:lnTo>
                    <a:pt x="9575" y="24769"/>
                  </a:lnTo>
                  <a:cubicBezTo>
                    <a:pt x="9571" y="24566"/>
                    <a:pt x="9571" y="24364"/>
                    <a:pt x="9565" y="24166"/>
                  </a:cubicBezTo>
                  <a:close/>
                  <a:moveTo>
                    <a:pt x="14479" y="1"/>
                  </a:moveTo>
                  <a:cubicBezTo>
                    <a:pt x="14385" y="1"/>
                    <a:pt x="14358" y="44"/>
                    <a:pt x="14397" y="141"/>
                  </a:cubicBezTo>
                  <a:cubicBezTo>
                    <a:pt x="14484" y="355"/>
                    <a:pt x="14409" y="558"/>
                    <a:pt x="14351" y="761"/>
                  </a:cubicBezTo>
                  <a:cubicBezTo>
                    <a:pt x="14275" y="999"/>
                    <a:pt x="14218" y="1236"/>
                    <a:pt x="14142" y="1468"/>
                  </a:cubicBezTo>
                  <a:cubicBezTo>
                    <a:pt x="14050" y="1786"/>
                    <a:pt x="13928" y="2093"/>
                    <a:pt x="13783" y="2389"/>
                  </a:cubicBezTo>
                  <a:cubicBezTo>
                    <a:pt x="13766" y="2418"/>
                    <a:pt x="13766" y="2447"/>
                    <a:pt x="13719" y="2464"/>
                  </a:cubicBezTo>
                  <a:cubicBezTo>
                    <a:pt x="13569" y="2505"/>
                    <a:pt x="13557" y="2522"/>
                    <a:pt x="13592" y="2661"/>
                  </a:cubicBezTo>
                  <a:cubicBezTo>
                    <a:pt x="13615" y="2719"/>
                    <a:pt x="13621" y="2783"/>
                    <a:pt x="13615" y="2841"/>
                  </a:cubicBezTo>
                  <a:cubicBezTo>
                    <a:pt x="13580" y="3026"/>
                    <a:pt x="13517" y="3200"/>
                    <a:pt x="13418" y="3356"/>
                  </a:cubicBezTo>
                  <a:cubicBezTo>
                    <a:pt x="13337" y="3484"/>
                    <a:pt x="13262" y="3617"/>
                    <a:pt x="13204" y="3756"/>
                  </a:cubicBezTo>
                  <a:cubicBezTo>
                    <a:pt x="13053" y="4086"/>
                    <a:pt x="12966" y="4428"/>
                    <a:pt x="13128" y="4787"/>
                  </a:cubicBezTo>
                  <a:cubicBezTo>
                    <a:pt x="13273" y="5123"/>
                    <a:pt x="13291" y="5500"/>
                    <a:pt x="13181" y="5848"/>
                  </a:cubicBezTo>
                  <a:cubicBezTo>
                    <a:pt x="13152" y="5981"/>
                    <a:pt x="13128" y="6114"/>
                    <a:pt x="13117" y="6247"/>
                  </a:cubicBezTo>
                  <a:cubicBezTo>
                    <a:pt x="13059" y="6103"/>
                    <a:pt x="12995" y="5963"/>
                    <a:pt x="12920" y="5824"/>
                  </a:cubicBezTo>
                  <a:cubicBezTo>
                    <a:pt x="12758" y="5523"/>
                    <a:pt x="12630" y="5205"/>
                    <a:pt x="12543" y="4874"/>
                  </a:cubicBezTo>
                  <a:cubicBezTo>
                    <a:pt x="12503" y="4753"/>
                    <a:pt x="12474" y="4637"/>
                    <a:pt x="12520" y="4509"/>
                  </a:cubicBezTo>
                  <a:cubicBezTo>
                    <a:pt x="12537" y="4463"/>
                    <a:pt x="12532" y="4393"/>
                    <a:pt x="12485" y="4382"/>
                  </a:cubicBezTo>
                  <a:cubicBezTo>
                    <a:pt x="12346" y="4341"/>
                    <a:pt x="12381" y="4220"/>
                    <a:pt x="12346" y="4133"/>
                  </a:cubicBezTo>
                  <a:cubicBezTo>
                    <a:pt x="12300" y="4017"/>
                    <a:pt x="12352" y="3913"/>
                    <a:pt x="12416" y="3826"/>
                  </a:cubicBezTo>
                  <a:cubicBezTo>
                    <a:pt x="12537" y="3646"/>
                    <a:pt x="12648" y="3461"/>
                    <a:pt x="12839" y="3351"/>
                  </a:cubicBezTo>
                  <a:cubicBezTo>
                    <a:pt x="12902" y="3310"/>
                    <a:pt x="12949" y="3246"/>
                    <a:pt x="12966" y="3171"/>
                  </a:cubicBezTo>
                  <a:cubicBezTo>
                    <a:pt x="12972" y="3154"/>
                    <a:pt x="12966" y="3131"/>
                    <a:pt x="12949" y="3119"/>
                  </a:cubicBezTo>
                  <a:cubicBezTo>
                    <a:pt x="12940" y="3115"/>
                    <a:pt x="12932" y="3113"/>
                    <a:pt x="12925" y="3113"/>
                  </a:cubicBezTo>
                  <a:cubicBezTo>
                    <a:pt x="12886" y="3113"/>
                    <a:pt x="12856" y="3158"/>
                    <a:pt x="12814" y="3158"/>
                  </a:cubicBezTo>
                  <a:cubicBezTo>
                    <a:pt x="12807" y="3158"/>
                    <a:pt x="12800" y="3156"/>
                    <a:pt x="12792" y="3154"/>
                  </a:cubicBezTo>
                  <a:cubicBezTo>
                    <a:pt x="12804" y="2974"/>
                    <a:pt x="12845" y="2800"/>
                    <a:pt x="12920" y="2638"/>
                  </a:cubicBezTo>
                  <a:cubicBezTo>
                    <a:pt x="13024" y="2395"/>
                    <a:pt x="13169" y="2175"/>
                    <a:pt x="13349" y="1983"/>
                  </a:cubicBezTo>
                  <a:cubicBezTo>
                    <a:pt x="13476" y="1850"/>
                    <a:pt x="13551" y="1682"/>
                    <a:pt x="13569" y="1497"/>
                  </a:cubicBezTo>
                  <a:cubicBezTo>
                    <a:pt x="13561" y="1492"/>
                    <a:pt x="13552" y="1490"/>
                    <a:pt x="13544" y="1490"/>
                  </a:cubicBezTo>
                  <a:cubicBezTo>
                    <a:pt x="13522" y="1490"/>
                    <a:pt x="13502" y="1505"/>
                    <a:pt x="13493" y="1526"/>
                  </a:cubicBezTo>
                  <a:cubicBezTo>
                    <a:pt x="13383" y="1746"/>
                    <a:pt x="13221" y="1920"/>
                    <a:pt x="13070" y="2111"/>
                  </a:cubicBezTo>
                  <a:cubicBezTo>
                    <a:pt x="12839" y="2401"/>
                    <a:pt x="12688" y="2754"/>
                    <a:pt x="12636" y="3125"/>
                  </a:cubicBezTo>
                  <a:cubicBezTo>
                    <a:pt x="12613" y="3391"/>
                    <a:pt x="12416" y="3542"/>
                    <a:pt x="12294" y="3779"/>
                  </a:cubicBezTo>
                  <a:cubicBezTo>
                    <a:pt x="12190" y="3548"/>
                    <a:pt x="12167" y="3356"/>
                    <a:pt x="12259" y="3165"/>
                  </a:cubicBezTo>
                  <a:cubicBezTo>
                    <a:pt x="12294" y="3090"/>
                    <a:pt x="12323" y="3009"/>
                    <a:pt x="12352" y="2934"/>
                  </a:cubicBezTo>
                  <a:cubicBezTo>
                    <a:pt x="12404" y="2806"/>
                    <a:pt x="12549" y="2742"/>
                    <a:pt x="12555" y="2569"/>
                  </a:cubicBezTo>
                  <a:cubicBezTo>
                    <a:pt x="12561" y="2424"/>
                    <a:pt x="12682" y="2296"/>
                    <a:pt x="12752" y="2163"/>
                  </a:cubicBezTo>
                  <a:cubicBezTo>
                    <a:pt x="12804" y="2059"/>
                    <a:pt x="12856" y="1954"/>
                    <a:pt x="12908" y="1850"/>
                  </a:cubicBezTo>
                  <a:cubicBezTo>
                    <a:pt x="12926" y="1815"/>
                    <a:pt x="12955" y="1769"/>
                    <a:pt x="12897" y="1746"/>
                  </a:cubicBezTo>
                  <a:cubicBezTo>
                    <a:pt x="12892" y="1744"/>
                    <a:pt x="12887" y="1744"/>
                    <a:pt x="12883" y="1744"/>
                  </a:cubicBezTo>
                  <a:cubicBezTo>
                    <a:pt x="12851" y="1744"/>
                    <a:pt x="12831" y="1778"/>
                    <a:pt x="12816" y="1798"/>
                  </a:cubicBezTo>
                  <a:cubicBezTo>
                    <a:pt x="12752" y="1908"/>
                    <a:pt x="12682" y="2018"/>
                    <a:pt x="12595" y="2163"/>
                  </a:cubicBezTo>
                  <a:cubicBezTo>
                    <a:pt x="12578" y="2007"/>
                    <a:pt x="12566" y="1908"/>
                    <a:pt x="12636" y="1810"/>
                  </a:cubicBezTo>
                  <a:cubicBezTo>
                    <a:pt x="12671" y="1763"/>
                    <a:pt x="12700" y="1688"/>
                    <a:pt x="12624" y="1676"/>
                  </a:cubicBezTo>
                  <a:cubicBezTo>
                    <a:pt x="12503" y="1647"/>
                    <a:pt x="12532" y="1578"/>
                    <a:pt x="12549" y="1508"/>
                  </a:cubicBezTo>
                  <a:cubicBezTo>
                    <a:pt x="12561" y="1445"/>
                    <a:pt x="12590" y="1392"/>
                    <a:pt x="12636" y="1352"/>
                  </a:cubicBezTo>
                  <a:cubicBezTo>
                    <a:pt x="12729" y="1271"/>
                    <a:pt x="12868" y="1190"/>
                    <a:pt x="12740" y="1033"/>
                  </a:cubicBezTo>
                  <a:cubicBezTo>
                    <a:pt x="12729" y="1016"/>
                    <a:pt x="12758" y="970"/>
                    <a:pt x="12769" y="941"/>
                  </a:cubicBezTo>
                  <a:cubicBezTo>
                    <a:pt x="12839" y="819"/>
                    <a:pt x="12908" y="703"/>
                    <a:pt x="12984" y="587"/>
                  </a:cubicBezTo>
                  <a:cubicBezTo>
                    <a:pt x="13047" y="477"/>
                    <a:pt x="13117" y="379"/>
                    <a:pt x="13181" y="274"/>
                  </a:cubicBezTo>
                  <a:cubicBezTo>
                    <a:pt x="13204" y="240"/>
                    <a:pt x="13238" y="193"/>
                    <a:pt x="13192" y="164"/>
                  </a:cubicBezTo>
                  <a:cubicBezTo>
                    <a:pt x="13182" y="158"/>
                    <a:pt x="13172" y="155"/>
                    <a:pt x="13163" y="155"/>
                  </a:cubicBezTo>
                  <a:cubicBezTo>
                    <a:pt x="13131" y="155"/>
                    <a:pt x="13106" y="188"/>
                    <a:pt x="13088" y="211"/>
                  </a:cubicBezTo>
                  <a:cubicBezTo>
                    <a:pt x="12995" y="327"/>
                    <a:pt x="12908" y="448"/>
                    <a:pt x="12827" y="576"/>
                  </a:cubicBezTo>
                  <a:cubicBezTo>
                    <a:pt x="12806" y="607"/>
                    <a:pt x="12795" y="658"/>
                    <a:pt x="12740" y="658"/>
                  </a:cubicBezTo>
                  <a:cubicBezTo>
                    <a:pt x="12735" y="658"/>
                    <a:pt x="12729" y="658"/>
                    <a:pt x="12723" y="657"/>
                  </a:cubicBezTo>
                  <a:cubicBezTo>
                    <a:pt x="12712" y="655"/>
                    <a:pt x="12702" y="654"/>
                    <a:pt x="12693" y="654"/>
                  </a:cubicBezTo>
                  <a:cubicBezTo>
                    <a:pt x="12605" y="654"/>
                    <a:pt x="12596" y="727"/>
                    <a:pt x="12607" y="796"/>
                  </a:cubicBezTo>
                  <a:cubicBezTo>
                    <a:pt x="12624" y="929"/>
                    <a:pt x="12572" y="1039"/>
                    <a:pt x="12526" y="1149"/>
                  </a:cubicBezTo>
                  <a:cubicBezTo>
                    <a:pt x="12416" y="1381"/>
                    <a:pt x="12375" y="1636"/>
                    <a:pt x="12416" y="1891"/>
                  </a:cubicBezTo>
                  <a:cubicBezTo>
                    <a:pt x="12474" y="2204"/>
                    <a:pt x="12462" y="2528"/>
                    <a:pt x="12283" y="2823"/>
                  </a:cubicBezTo>
                  <a:cubicBezTo>
                    <a:pt x="12213" y="2957"/>
                    <a:pt x="12161" y="3090"/>
                    <a:pt x="12126" y="3229"/>
                  </a:cubicBezTo>
                  <a:cubicBezTo>
                    <a:pt x="12086" y="3333"/>
                    <a:pt x="12080" y="3443"/>
                    <a:pt x="12109" y="3553"/>
                  </a:cubicBezTo>
                  <a:cubicBezTo>
                    <a:pt x="12213" y="4005"/>
                    <a:pt x="12312" y="4463"/>
                    <a:pt x="12439" y="4909"/>
                  </a:cubicBezTo>
                  <a:cubicBezTo>
                    <a:pt x="12456" y="4979"/>
                    <a:pt x="12480" y="5042"/>
                    <a:pt x="12491" y="5112"/>
                  </a:cubicBezTo>
                  <a:cubicBezTo>
                    <a:pt x="12508" y="5176"/>
                    <a:pt x="12520" y="5228"/>
                    <a:pt x="12537" y="5320"/>
                  </a:cubicBezTo>
                  <a:cubicBezTo>
                    <a:pt x="12300" y="5141"/>
                    <a:pt x="12068" y="5042"/>
                    <a:pt x="11807" y="5037"/>
                  </a:cubicBezTo>
                  <a:cubicBezTo>
                    <a:pt x="11726" y="5037"/>
                    <a:pt x="11639" y="5048"/>
                    <a:pt x="11558" y="5048"/>
                  </a:cubicBezTo>
                  <a:cubicBezTo>
                    <a:pt x="11379" y="5037"/>
                    <a:pt x="11211" y="4967"/>
                    <a:pt x="11078" y="4845"/>
                  </a:cubicBezTo>
                  <a:cubicBezTo>
                    <a:pt x="10973" y="4764"/>
                    <a:pt x="11014" y="4643"/>
                    <a:pt x="10991" y="4538"/>
                  </a:cubicBezTo>
                  <a:cubicBezTo>
                    <a:pt x="10979" y="4498"/>
                    <a:pt x="10973" y="4457"/>
                    <a:pt x="10973" y="4417"/>
                  </a:cubicBezTo>
                  <a:cubicBezTo>
                    <a:pt x="10967" y="4208"/>
                    <a:pt x="10909" y="3994"/>
                    <a:pt x="11031" y="3797"/>
                  </a:cubicBezTo>
                  <a:cubicBezTo>
                    <a:pt x="11037" y="3779"/>
                    <a:pt x="11043" y="3756"/>
                    <a:pt x="11043" y="3739"/>
                  </a:cubicBezTo>
                  <a:cubicBezTo>
                    <a:pt x="11043" y="3696"/>
                    <a:pt x="11030" y="3660"/>
                    <a:pt x="10998" y="3660"/>
                  </a:cubicBezTo>
                  <a:cubicBezTo>
                    <a:pt x="10987" y="3660"/>
                    <a:pt x="10973" y="3664"/>
                    <a:pt x="10956" y="3675"/>
                  </a:cubicBezTo>
                  <a:cubicBezTo>
                    <a:pt x="10936" y="3687"/>
                    <a:pt x="10920" y="3695"/>
                    <a:pt x="10908" y="3695"/>
                  </a:cubicBezTo>
                  <a:cubicBezTo>
                    <a:pt x="10891" y="3695"/>
                    <a:pt x="10879" y="3682"/>
                    <a:pt x="10869" y="3652"/>
                  </a:cubicBezTo>
                  <a:cubicBezTo>
                    <a:pt x="10846" y="3553"/>
                    <a:pt x="10788" y="3461"/>
                    <a:pt x="10886" y="3362"/>
                  </a:cubicBezTo>
                  <a:cubicBezTo>
                    <a:pt x="10921" y="3316"/>
                    <a:pt x="10938" y="3264"/>
                    <a:pt x="10944" y="3212"/>
                  </a:cubicBezTo>
                  <a:cubicBezTo>
                    <a:pt x="10954" y="3173"/>
                    <a:pt x="10948" y="3131"/>
                    <a:pt x="10912" y="3131"/>
                  </a:cubicBezTo>
                  <a:cubicBezTo>
                    <a:pt x="10905" y="3131"/>
                    <a:pt x="10896" y="3132"/>
                    <a:pt x="10886" y="3136"/>
                  </a:cubicBezTo>
                  <a:cubicBezTo>
                    <a:pt x="10867" y="3144"/>
                    <a:pt x="10852" y="3147"/>
                    <a:pt x="10840" y="3147"/>
                  </a:cubicBezTo>
                  <a:cubicBezTo>
                    <a:pt x="10799" y="3147"/>
                    <a:pt x="10799" y="3106"/>
                    <a:pt x="10799" y="3061"/>
                  </a:cubicBezTo>
                  <a:cubicBezTo>
                    <a:pt x="10799" y="2806"/>
                    <a:pt x="10817" y="2551"/>
                    <a:pt x="10852" y="2296"/>
                  </a:cubicBezTo>
                  <a:cubicBezTo>
                    <a:pt x="10852" y="2256"/>
                    <a:pt x="10886" y="2186"/>
                    <a:pt x="10817" y="2175"/>
                  </a:cubicBezTo>
                  <a:cubicBezTo>
                    <a:pt x="10812" y="2174"/>
                    <a:pt x="10808" y="2173"/>
                    <a:pt x="10804" y="2173"/>
                  </a:cubicBezTo>
                  <a:cubicBezTo>
                    <a:pt x="10754" y="2173"/>
                    <a:pt x="10758" y="2241"/>
                    <a:pt x="10747" y="2279"/>
                  </a:cubicBezTo>
                  <a:cubicBezTo>
                    <a:pt x="10741" y="2290"/>
                    <a:pt x="10741" y="2308"/>
                    <a:pt x="10736" y="2319"/>
                  </a:cubicBezTo>
                  <a:cubicBezTo>
                    <a:pt x="10666" y="2806"/>
                    <a:pt x="10649" y="3287"/>
                    <a:pt x="10753" y="3774"/>
                  </a:cubicBezTo>
                  <a:cubicBezTo>
                    <a:pt x="10811" y="4040"/>
                    <a:pt x="10805" y="4318"/>
                    <a:pt x="10857" y="4625"/>
                  </a:cubicBezTo>
                  <a:cubicBezTo>
                    <a:pt x="10747" y="4544"/>
                    <a:pt x="10672" y="4486"/>
                    <a:pt x="10597" y="4428"/>
                  </a:cubicBezTo>
                  <a:cubicBezTo>
                    <a:pt x="10458" y="4330"/>
                    <a:pt x="10440" y="4260"/>
                    <a:pt x="10510" y="4104"/>
                  </a:cubicBezTo>
                  <a:cubicBezTo>
                    <a:pt x="10539" y="4023"/>
                    <a:pt x="10597" y="3907"/>
                    <a:pt x="10539" y="3872"/>
                  </a:cubicBezTo>
                  <a:cubicBezTo>
                    <a:pt x="10411" y="3803"/>
                    <a:pt x="10429" y="3704"/>
                    <a:pt x="10417" y="3606"/>
                  </a:cubicBezTo>
                  <a:cubicBezTo>
                    <a:pt x="10411" y="3582"/>
                    <a:pt x="10388" y="3559"/>
                    <a:pt x="10371" y="3542"/>
                  </a:cubicBezTo>
                  <a:cubicBezTo>
                    <a:pt x="10272" y="3403"/>
                    <a:pt x="10139" y="3281"/>
                    <a:pt x="9994" y="3188"/>
                  </a:cubicBezTo>
                  <a:cubicBezTo>
                    <a:pt x="9867" y="3102"/>
                    <a:pt x="9722" y="3044"/>
                    <a:pt x="9571" y="3009"/>
                  </a:cubicBezTo>
                  <a:lnTo>
                    <a:pt x="9571" y="3009"/>
                  </a:lnTo>
                  <a:cubicBezTo>
                    <a:pt x="9577" y="3125"/>
                    <a:pt x="9664" y="3154"/>
                    <a:pt x="9733" y="3188"/>
                  </a:cubicBezTo>
                  <a:cubicBezTo>
                    <a:pt x="9913" y="3281"/>
                    <a:pt x="10075" y="3397"/>
                    <a:pt x="10214" y="3536"/>
                  </a:cubicBezTo>
                  <a:cubicBezTo>
                    <a:pt x="10290" y="3600"/>
                    <a:pt x="10324" y="3692"/>
                    <a:pt x="10313" y="3791"/>
                  </a:cubicBezTo>
                  <a:cubicBezTo>
                    <a:pt x="10266" y="4011"/>
                    <a:pt x="10382" y="4220"/>
                    <a:pt x="10411" y="4434"/>
                  </a:cubicBezTo>
                  <a:cubicBezTo>
                    <a:pt x="10429" y="4538"/>
                    <a:pt x="10602" y="4556"/>
                    <a:pt x="10684" y="4637"/>
                  </a:cubicBezTo>
                  <a:cubicBezTo>
                    <a:pt x="10736" y="4689"/>
                    <a:pt x="10799" y="4735"/>
                    <a:pt x="10852" y="4793"/>
                  </a:cubicBezTo>
                  <a:cubicBezTo>
                    <a:pt x="10933" y="4892"/>
                    <a:pt x="10996" y="5013"/>
                    <a:pt x="11164" y="5054"/>
                  </a:cubicBezTo>
                  <a:cubicBezTo>
                    <a:pt x="11014" y="5118"/>
                    <a:pt x="10881" y="5216"/>
                    <a:pt x="10776" y="5338"/>
                  </a:cubicBezTo>
                  <a:cubicBezTo>
                    <a:pt x="10660" y="5483"/>
                    <a:pt x="10278" y="5697"/>
                    <a:pt x="10093" y="5732"/>
                  </a:cubicBezTo>
                  <a:cubicBezTo>
                    <a:pt x="9849" y="5790"/>
                    <a:pt x="9612" y="5882"/>
                    <a:pt x="9392" y="6016"/>
                  </a:cubicBezTo>
                  <a:cubicBezTo>
                    <a:pt x="9350" y="6036"/>
                    <a:pt x="9315" y="6053"/>
                    <a:pt x="9280" y="6053"/>
                  </a:cubicBezTo>
                  <a:cubicBezTo>
                    <a:pt x="9247" y="6053"/>
                    <a:pt x="9214" y="6038"/>
                    <a:pt x="9177" y="5998"/>
                  </a:cubicBezTo>
                  <a:cubicBezTo>
                    <a:pt x="9090" y="5906"/>
                    <a:pt x="8980" y="5848"/>
                    <a:pt x="8859" y="5819"/>
                  </a:cubicBezTo>
                  <a:cubicBezTo>
                    <a:pt x="8806" y="5801"/>
                    <a:pt x="8743" y="5801"/>
                    <a:pt x="8714" y="5749"/>
                  </a:cubicBezTo>
                  <a:cubicBezTo>
                    <a:pt x="8688" y="5706"/>
                    <a:pt x="8663" y="5687"/>
                    <a:pt x="8637" y="5687"/>
                  </a:cubicBezTo>
                  <a:cubicBezTo>
                    <a:pt x="8611" y="5687"/>
                    <a:pt x="8583" y="5706"/>
                    <a:pt x="8552" y="5738"/>
                  </a:cubicBezTo>
                  <a:cubicBezTo>
                    <a:pt x="8534" y="5755"/>
                    <a:pt x="8476" y="5726"/>
                    <a:pt x="8476" y="5778"/>
                  </a:cubicBezTo>
                  <a:cubicBezTo>
                    <a:pt x="8476" y="5819"/>
                    <a:pt x="8511" y="5836"/>
                    <a:pt x="8540" y="5853"/>
                  </a:cubicBezTo>
                  <a:cubicBezTo>
                    <a:pt x="8633" y="5900"/>
                    <a:pt x="8778" y="5877"/>
                    <a:pt x="8778" y="6039"/>
                  </a:cubicBezTo>
                  <a:cubicBezTo>
                    <a:pt x="8778" y="6053"/>
                    <a:pt x="8802" y="6063"/>
                    <a:pt x="8827" y="6063"/>
                  </a:cubicBezTo>
                  <a:cubicBezTo>
                    <a:pt x="8843" y="6063"/>
                    <a:pt x="8859" y="6059"/>
                    <a:pt x="8870" y="6050"/>
                  </a:cubicBezTo>
                  <a:cubicBezTo>
                    <a:pt x="8914" y="6011"/>
                    <a:pt x="8954" y="5995"/>
                    <a:pt x="8991" y="5995"/>
                  </a:cubicBezTo>
                  <a:cubicBezTo>
                    <a:pt x="9058" y="5995"/>
                    <a:pt x="9116" y="6045"/>
                    <a:pt x="9171" y="6097"/>
                  </a:cubicBezTo>
                  <a:cubicBezTo>
                    <a:pt x="9247" y="6160"/>
                    <a:pt x="9380" y="6178"/>
                    <a:pt x="9345" y="6328"/>
                  </a:cubicBezTo>
                  <a:cubicBezTo>
                    <a:pt x="9342" y="6354"/>
                    <a:pt x="9365" y="6368"/>
                    <a:pt x="9393" y="6368"/>
                  </a:cubicBezTo>
                  <a:cubicBezTo>
                    <a:pt x="9410" y="6368"/>
                    <a:pt x="9428" y="6363"/>
                    <a:pt x="9444" y="6352"/>
                  </a:cubicBezTo>
                  <a:cubicBezTo>
                    <a:pt x="9484" y="6328"/>
                    <a:pt x="9513" y="6282"/>
                    <a:pt x="9513" y="6230"/>
                  </a:cubicBezTo>
                  <a:cubicBezTo>
                    <a:pt x="9502" y="6091"/>
                    <a:pt x="9606" y="6068"/>
                    <a:pt x="9699" y="6021"/>
                  </a:cubicBezTo>
                  <a:cubicBezTo>
                    <a:pt x="9809" y="5963"/>
                    <a:pt x="9925" y="5923"/>
                    <a:pt x="10052" y="5900"/>
                  </a:cubicBezTo>
                  <a:lnTo>
                    <a:pt x="10052" y="5900"/>
                  </a:lnTo>
                  <a:cubicBezTo>
                    <a:pt x="9942" y="6050"/>
                    <a:pt x="9861" y="6213"/>
                    <a:pt x="9815" y="6392"/>
                  </a:cubicBezTo>
                  <a:cubicBezTo>
                    <a:pt x="9803" y="6439"/>
                    <a:pt x="9751" y="6462"/>
                    <a:pt x="9722" y="6496"/>
                  </a:cubicBezTo>
                  <a:cubicBezTo>
                    <a:pt x="9479" y="6746"/>
                    <a:pt x="9264" y="7012"/>
                    <a:pt x="9218" y="7371"/>
                  </a:cubicBezTo>
                  <a:cubicBezTo>
                    <a:pt x="9218" y="7400"/>
                    <a:pt x="9206" y="7423"/>
                    <a:pt x="9189" y="7447"/>
                  </a:cubicBezTo>
                  <a:cubicBezTo>
                    <a:pt x="9044" y="7586"/>
                    <a:pt x="9027" y="7777"/>
                    <a:pt x="8980" y="7951"/>
                  </a:cubicBezTo>
                  <a:cubicBezTo>
                    <a:pt x="8963" y="8026"/>
                    <a:pt x="8934" y="8095"/>
                    <a:pt x="8888" y="8153"/>
                  </a:cubicBezTo>
                  <a:cubicBezTo>
                    <a:pt x="8749" y="8316"/>
                    <a:pt x="8592" y="8455"/>
                    <a:pt x="8494" y="8646"/>
                  </a:cubicBezTo>
                  <a:cubicBezTo>
                    <a:pt x="8437" y="8632"/>
                    <a:pt x="8419" y="8559"/>
                    <a:pt x="8372" y="8559"/>
                  </a:cubicBezTo>
                  <a:cubicBezTo>
                    <a:pt x="8362" y="8559"/>
                    <a:pt x="8351" y="8562"/>
                    <a:pt x="8337" y="8571"/>
                  </a:cubicBezTo>
                  <a:cubicBezTo>
                    <a:pt x="8273" y="8605"/>
                    <a:pt x="8273" y="8669"/>
                    <a:pt x="8273" y="8733"/>
                  </a:cubicBezTo>
                  <a:cubicBezTo>
                    <a:pt x="8273" y="8739"/>
                    <a:pt x="8273" y="8750"/>
                    <a:pt x="8273" y="8756"/>
                  </a:cubicBezTo>
                  <a:cubicBezTo>
                    <a:pt x="8326" y="8860"/>
                    <a:pt x="8268" y="8935"/>
                    <a:pt x="8216" y="9011"/>
                  </a:cubicBezTo>
                  <a:cubicBezTo>
                    <a:pt x="8134" y="9132"/>
                    <a:pt x="8030" y="9243"/>
                    <a:pt x="8013" y="9393"/>
                  </a:cubicBezTo>
                  <a:cubicBezTo>
                    <a:pt x="7961" y="9874"/>
                    <a:pt x="7874" y="10355"/>
                    <a:pt x="7908" y="10847"/>
                  </a:cubicBezTo>
                  <a:cubicBezTo>
                    <a:pt x="7920" y="10923"/>
                    <a:pt x="7908" y="10998"/>
                    <a:pt x="7880" y="11067"/>
                  </a:cubicBezTo>
                  <a:cubicBezTo>
                    <a:pt x="7740" y="11311"/>
                    <a:pt x="7642" y="11577"/>
                    <a:pt x="7486" y="11815"/>
                  </a:cubicBezTo>
                  <a:cubicBezTo>
                    <a:pt x="7219" y="12209"/>
                    <a:pt x="6987" y="12626"/>
                    <a:pt x="6924" y="13107"/>
                  </a:cubicBezTo>
                  <a:cubicBezTo>
                    <a:pt x="6912" y="13165"/>
                    <a:pt x="6871" y="13217"/>
                    <a:pt x="6819" y="13252"/>
                  </a:cubicBezTo>
                  <a:cubicBezTo>
                    <a:pt x="6524" y="13512"/>
                    <a:pt x="6257" y="13814"/>
                    <a:pt x="6026" y="14138"/>
                  </a:cubicBezTo>
                  <a:cubicBezTo>
                    <a:pt x="5985" y="14190"/>
                    <a:pt x="5950" y="14242"/>
                    <a:pt x="5904" y="14300"/>
                  </a:cubicBezTo>
                  <a:cubicBezTo>
                    <a:pt x="5881" y="14242"/>
                    <a:pt x="5875" y="14184"/>
                    <a:pt x="5887" y="14126"/>
                  </a:cubicBezTo>
                  <a:cubicBezTo>
                    <a:pt x="5887" y="13588"/>
                    <a:pt x="5892" y="13055"/>
                    <a:pt x="5788" y="12522"/>
                  </a:cubicBezTo>
                  <a:cubicBezTo>
                    <a:pt x="5713" y="12157"/>
                    <a:pt x="5672" y="11780"/>
                    <a:pt x="5632" y="11403"/>
                  </a:cubicBezTo>
                  <a:cubicBezTo>
                    <a:pt x="5597" y="11044"/>
                    <a:pt x="5684" y="10685"/>
                    <a:pt x="5881" y="10384"/>
                  </a:cubicBezTo>
                  <a:cubicBezTo>
                    <a:pt x="5991" y="10204"/>
                    <a:pt x="6101" y="10019"/>
                    <a:pt x="6211" y="9839"/>
                  </a:cubicBezTo>
                  <a:cubicBezTo>
                    <a:pt x="6373" y="9567"/>
                    <a:pt x="6576" y="9324"/>
                    <a:pt x="6814" y="9109"/>
                  </a:cubicBezTo>
                  <a:cubicBezTo>
                    <a:pt x="6873" y="9055"/>
                    <a:pt x="6924" y="9000"/>
                    <a:pt x="7014" y="9000"/>
                  </a:cubicBezTo>
                  <a:cubicBezTo>
                    <a:pt x="7029" y="9000"/>
                    <a:pt x="7045" y="9002"/>
                    <a:pt x="7063" y="9005"/>
                  </a:cubicBezTo>
                  <a:cubicBezTo>
                    <a:pt x="7070" y="9006"/>
                    <a:pt x="7077" y="9007"/>
                    <a:pt x="7083" y="9007"/>
                  </a:cubicBezTo>
                  <a:cubicBezTo>
                    <a:pt x="7177" y="9007"/>
                    <a:pt x="7238" y="8900"/>
                    <a:pt x="7184" y="8814"/>
                  </a:cubicBezTo>
                  <a:cubicBezTo>
                    <a:pt x="7150" y="8762"/>
                    <a:pt x="7150" y="8698"/>
                    <a:pt x="7184" y="8646"/>
                  </a:cubicBezTo>
                  <a:cubicBezTo>
                    <a:pt x="7242" y="8530"/>
                    <a:pt x="7312" y="8420"/>
                    <a:pt x="7399" y="8321"/>
                  </a:cubicBezTo>
                  <a:cubicBezTo>
                    <a:pt x="7601" y="8101"/>
                    <a:pt x="7839" y="7904"/>
                    <a:pt x="8100" y="7748"/>
                  </a:cubicBezTo>
                  <a:cubicBezTo>
                    <a:pt x="8152" y="7713"/>
                    <a:pt x="8233" y="7701"/>
                    <a:pt x="8245" y="7609"/>
                  </a:cubicBezTo>
                  <a:cubicBezTo>
                    <a:pt x="8221" y="7595"/>
                    <a:pt x="8198" y="7590"/>
                    <a:pt x="8177" y="7590"/>
                  </a:cubicBezTo>
                  <a:cubicBezTo>
                    <a:pt x="8117" y="7590"/>
                    <a:pt x="8066" y="7635"/>
                    <a:pt x="8019" y="7661"/>
                  </a:cubicBezTo>
                  <a:cubicBezTo>
                    <a:pt x="7613" y="7887"/>
                    <a:pt x="7283" y="8223"/>
                    <a:pt x="7063" y="8628"/>
                  </a:cubicBezTo>
                  <a:cubicBezTo>
                    <a:pt x="7016" y="8715"/>
                    <a:pt x="6958" y="8791"/>
                    <a:pt x="6883" y="8854"/>
                  </a:cubicBezTo>
                  <a:cubicBezTo>
                    <a:pt x="6535" y="9156"/>
                    <a:pt x="6234" y="9509"/>
                    <a:pt x="5997" y="9903"/>
                  </a:cubicBezTo>
                  <a:cubicBezTo>
                    <a:pt x="5976" y="9935"/>
                    <a:pt x="5969" y="9986"/>
                    <a:pt x="5920" y="9986"/>
                  </a:cubicBezTo>
                  <a:cubicBezTo>
                    <a:pt x="5915" y="9986"/>
                    <a:pt x="5910" y="9985"/>
                    <a:pt x="5904" y="9984"/>
                  </a:cubicBezTo>
                  <a:cubicBezTo>
                    <a:pt x="5910" y="9891"/>
                    <a:pt x="5939" y="9793"/>
                    <a:pt x="5973" y="9706"/>
                  </a:cubicBezTo>
                  <a:cubicBezTo>
                    <a:pt x="6113" y="9260"/>
                    <a:pt x="6252" y="8814"/>
                    <a:pt x="6286" y="8345"/>
                  </a:cubicBezTo>
                  <a:cubicBezTo>
                    <a:pt x="6292" y="8269"/>
                    <a:pt x="6327" y="8200"/>
                    <a:pt x="6379" y="8148"/>
                  </a:cubicBezTo>
                  <a:cubicBezTo>
                    <a:pt x="6530" y="7997"/>
                    <a:pt x="6640" y="7812"/>
                    <a:pt x="6779" y="7649"/>
                  </a:cubicBezTo>
                  <a:cubicBezTo>
                    <a:pt x="6842" y="7580"/>
                    <a:pt x="6924" y="7458"/>
                    <a:pt x="6848" y="7371"/>
                  </a:cubicBezTo>
                  <a:cubicBezTo>
                    <a:pt x="6779" y="7290"/>
                    <a:pt x="6814" y="7255"/>
                    <a:pt x="6842" y="7197"/>
                  </a:cubicBezTo>
                  <a:cubicBezTo>
                    <a:pt x="6947" y="6995"/>
                    <a:pt x="7086" y="6815"/>
                    <a:pt x="7260" y="6664"/>
                  </a:cubicBezTo>
                  <a:cubicBezTo>
                    <a:pt x="7294" y="6618"/>
                    <a:pt x="7347" y="6595"/>
                    <a:pt x="7404" y="6595"/>
                  </a:cubicBezTo>
                  <a:cubicBezTo>
                    <a:pt x="7408" y="6595"/>
                    <a:pt x="7412" y="6595"/>
                    <a:pt x="7415" y="6595"/>
                  </a:cubicBezTo>
                  <a:cubicBezTo>
                    <a:pt x="7553" y="6595"/>
                    <a:pt x="7615" y="6488"/>
                    <a:pt x="7688" y="6386"/>
                  </a:cubicBezTo>
                  <a:cubicBezTo>
                    <a:pt x="7711" y="6353"/>
                    <a:pt x="7701" y="6288"/>
                    <a:pt x="7664" y="6288"/>
                  </a:cubicBezTo>
                  <a:cubicBezTo>
                    <a:pt x="7663" y="6288"/>
                    <a:pt x="7661" y="6288"/>
                    <a:pt x="7659" y="6288"/>
                  </a:cubicBezTo>
                  <a:cubicBezTo>
                    <a:pt x="7646" y="6289"/>
                    <a:pt x="7634" y="6290"/>
                    <a:pt x="7623" y="6290"/>
                  </a:cubicBezTo>
                  <a:cubicBezTo>
                    <a:pt x="7515" y="6290"/>
                    <a:pt x="7573" y="6213"/>
                    <a:pt x="7584" y="6155"/>
                  </a:cubicBezTo>
                  <a:cubicBezTo>
                    <a:pt x="7648" y="5963"/>
                    <a:pt x="7740" y="5790"/>
                    <a:pt x="7868" y="5633"/>
                  </a:cubicBezTo>
                  <a:cubicBezTo>
                    <a:pt x="7961" y="5512"/>
                    <a:pt x="8065" y="5402"/>
                    <a:pt x="8158" y="5286"/>
                  </a:cubicBezTo>
                  <a:cubicBezTo>
                    <a:pt x="8187" y="5245"/>
                    <a:pt x="8245" y="5216"/>
                    <a:pt x="8227" y="5147"/>
                  </a:cubicBezTo>
                  <a:cubicBezTo>
                    <a:pt x="8218" y="5144"/>
                    <a:pt x="8209" y="5143"/>
                    <a:pt x="8201" y="5143"/>
                  </a:cubicBezTo>
                  <a:cubicBezTo>
                    <a:pt x="8149" y="5143"/>
                    <a:pt x="8123" y="5186"/>
                    <a:pt x="8088" y="5216"/>
                  </a:cubicBezTo>
                  <a:cubicBezTo>
                    <a:pt x="7827" y="5430"/>
                    <a:pt x="7636" y="5714"/>
                    <a:pt x="7520" y="6033"/>
                  </a:cubicBezTo>
                  <a:cubicBezTo>
                    <a:pt x="7433" y="6282"/>
                    <a:pt x="7294" y="6502"/>
                    <a:pt x="7103" y="6676"/>
                  </a:cubicBezTo>
                  <a:cubicBezTo>
                    <a:pt x="6883" y="6902"/>
                    <a:pt x="6686" y="7163"/>
                    <a:pt x="6622" y="7481"/>
                  </a:cubicBezTo>
                  <a:cubicBezTo>
                    <a:pt x="6576" y="7713"/>
                    <a:pt x="6454" y="7875"/>
                    <a:pt x="6315" y="8049"/>
                  </a:cubicBezTo>
                  <a:cubicBezTo>
                    <a:pt x="6298" y="8043"/>
                    <a:pt x="6275" y="8038"/>
                    <a:pt x="6257" y="8026"/>
                  </a:cubicBezTo>
                  <a:cubicBezTo>
                    <a:pt x="6206" y="8001"/>
                    <a:pt x="6168" y="7987"/>
                    <a:pt x="6141" y="7987"/>
                  </a:cubicBezTo>
                  <a:cubicBezTo>
                    <a:pt x="6091" y="7987"/>
                    <a:pt x="6076" y="8032"/>
                    <a:pt x="6072" y="8136"/>
                  </a:cubicBezTo>
                  <a:cubicBezTo>
                    <a:pt x="6072" y="8287"/>
                    <a:pt x="6060" y="8437"/>
                    <a:pt x="6037" y="8588"/>
                  </a:cubicBezTo>
                  <a:cubicBezTo>
                    <a:pt x="6031" y="8634"/>
                    <a:pt x="6049" y="8698"/>
                    <a:pt x="5973" y="8727"/>
                  </a:cubicBezTo>
                  <a:cubicBezTo>
                    <a:pt x="5939" y="8640"/>
                    <a:pt x="5892" y="8553"/>
                    <a:pt x="5846" y="8466"/>
                  </a:cubicBezTo>
                  <a:cubicBezTo>
                    <a:pt x="5753" y="8333"/>
                    <a:pt x="5730" y="8171"/>
                    <a:pt x="5771" y="8014"/>
                  </a:cubicBezTo>
                  <a:cubicBezTo>
                    <a:pt x="5863" y="7603"/>
                    <a:pt x="6055" y="7221"/>
                    <a:pt x="6333" y="6902"/>
                  </a:cubicBezTo>
                  <a:cubicBezTo>
                    <a:pt x="6408" y="6827"/>
                    <a:pt x="6449" y="6722"/>
                    <a:pt x="6454" y="6612"/>
                  </a:cubicBezTo>
                  <a:cubicBezTo>
                    <a:pt x="6466" y="6381"/>
                    <a:pt x="6547" y="6166"/>
                    <a:pt x="6686" y="5981"/>
                  </a:cubicBezTo>
                  <a:cubicBezTo>
                    <a:pt x="6779" y="5853"/>
                    <a:pt x="6854" y="5714"/>
                    <a:pt x="6918" y="5570"/>
                  </a:cubicBezTo>
                  <a:cubicBezTo>
                    <a:pt x="6943" y="5515"/>
                    <a:pt x="6929" y="5476"/>
                    <a:pt x="6888" y="5476"/>
                  </a:cubicBezTo>
                  <a:cubicBezTo>
                    <a:pt x="6873" y="5476"/>
                    <a:pt x="6853" y="5481"/>
                    <a:pt x="6831" y="5494"/>
                  </a:cubicBezTo>
                  <a:cubicBezTo>
                    <a:pt x="6805" y="5507"/>
                    <a:pt x="6785" y="5513"/>
                    <a:pt x="6770" y="5513"/>
                  </a:cubicBezTo>
                  <a:cubicBezTo>
                    <a:pt x="6737" y="5513"/>
                    <a:pt x="6723" y="5487"/>
                    <a:pt x="6703" y="5448"/>
                  </a:cubicBezTo>
                  <a:cubicBezTo>
                    <a:pt x="6651" y="5326"/>
                    <a:pt x="6588" y="5205"/>
                    <a:pt x="6512" y="5089"/>
                  </a:cubicBezTo>
                  <a:cubicBezTo>
                    <a:pt x="6338" y="4863"/>
                    <a:pt x="6344" y="4619"/>
                    <a:pt x="6402" y="4365"/>
                  </a:cubicBezTo>
                  <a:cubicBezTo>
                    <a:pt x="6454" y="4156"/>
                    <a:pt x="6506" y="3953"/>
                    <a:pt x="6553" y="3745"/>
                  </a:cubicBezTo>
                  <a:cubicBezTo>
                    <a:pt x="6564" y="3704"/>
                    <a:pt x="6593" y="3652"/>
                    <a:pt x="6535" y="3617"/>
                  </a:cubicBezTo>
                  <a:cubicBezTo>
                    <a:pt x="6483" y="3623"/>
                    <a:pt x="6472" y="3664"/>
                    <a:pt x="6460" y="3704"/>
                  </a:cubicBezTo>
                  <a:cubicBezTo>
                    <a:pt x="6362" y="4000"/>
                    <a:pt x="6292" y="4301"/>
                    <a:pt x="6246" y="4602"/>
                  </a:cubicBezTo>
                  <a:cubicBezTo>
                    <a:pt x="6223" y="4758"/>
                    <a:pt x="6252" y="4921"/>
                    <a:pt x="6344" y="5054"/>
                  </a:cubicBezTo>
                  <a:cubicBezTo>
                    <a:pt x="6437" y="5199"/>
                    <a:pt x="6524" y="5344"/>
                    <a:pt x="6622" y="5488"/>
                  </a:cubicBezTo>
                  <a:cubicBezTo>
                    <a:pt x="6721" y="5616"/>
                    <a:pt x="6721" y="5795"/>
                    <a:pt x="6628" y="5923"/>
                  </a:cubicBezTo>
                  <a:cubicBezTo>
                    <a:pt x="6512" y="6074"/>
                    <a:pt x="6431" y="6242"/>
                    <a:pt x="6391" y="6421"/>
                  </a:cubicBezTo>
                  <a:cubicBezTo>
                    <a:pt x="6379" y="6450"/>
                    <a:pt x="6385" y="6479"/>
                    <a:pt x="6333" y="6485"/>
                  </a:cubicBezTo>
                  <a:cubicBezTo>
                    <a:pt x="6217" y="6496"/>
                    <a:pt x="6188" y="6537"/>
                    <a:pt x="6240" y="6624"/>
                  </a:cubicBezTo>
                  <a:cubicBezTo>
                    <a:pt x="6304" y="6728"/>
                    <a:pt x="6263" y="6786"/>
                    <a:pt x="6199" y="6867"/>
                  </a:cubicBezTo>
                  <a:cubicBezTo>
                    <a:pt x="5921" y="7226"/>
                    <a:pt x="5719" y="7638"/>
                    <a:pt x="5614" y="8084"/>
                  </a:cubicBezTo>
                  <a:cubicBezTo>
                    <a:pt x="5574" y="8229"/>
                    <a:pt x="5591" y="8385"/>
                    <a:pt x="5672" y="8518"/>
                  </a:cubicBezTo>
                  <a:cubicBezTo>
                    <a:pt x="5748" y="8634"/>
                    <a:pt x="5800" y="8762"/>
                    <a:pt x="5863" y="8878"/>
                  </a:cubicBezTo>
                  <a:cubicBezTo>
                    <a:pt x="5921" y="8988"/>
                    <a:pt x="5927" y="9121"/>
                    <a:pt x="5881" y="9237"/>
                  </a:cubicBezTo>
                  <a:cubicBezTo>
                    <a:pt x="5684" y="9851"/>
                    <a:pt x="5498" y="10477"/>
                    <a:pt x="5238" y="11085"/>
                  </a:cubicBezTo>
                  <a:cubicBezTo>
                    <a:pt x="5041" y="10743"/>
                    <a:pt x="4739" y="10477"/>
                    <a:pt x="4380" y="10314"/>
                  </a:cubicBezTo>
                  <a:cubicBezTo>
                    <a:pt x="4247" y="10262"/>
                    <a:pt x="4160" y="10146"/>
                    <a:pt x="4143" y="10007"/>
                  </a:cubicBezTo>
                  <a:cubicBezTo>
                    <a:pt x="4085" y="9700"/>
                    <a:pt x="4021" y="9387"/>
                    <a:pt x="4085" y="9075"/>
                  </a:cubicBezTo>
                  <a:cubicBezTo>
                    <a:pt x="4100" y="9019"/>
                    <a:pt x="4084" y="8936"/>
                    <a:pt x="4033" y="8936"/>
                  </a:cubicBezTo>
                  <a:cubicBezTo>
                    <a:pt x="4026" y="8936"/>
                    <a:pt x="4018" y="8938"/>
                    <a:pt x="4009" y="8941"/>
                  </a:cubicBezTo>
                  <a:cubicBezTo>
                    <a:pt x="3980" y="8955"/>
                    <a:pt x="3957" y="8961"/>
                    <a:pt x="3938" y="8961"/>
                  </a:cubicBezTo>
                  <a:cubicBezTo>
                    <a:pt x="3869" y="8961"/>
                    <a:pt x="3854" y="8887"/>
                    <a:pt x="3818" y="8837"/>
                  </a:cubicBezTo>
                  <a:cubicBezTo>
                    <a:pt x="3772" y="8773"/>
                    <a:pt x="3737" y="8710"/>
                    <a:pt x="3691" y="8652"/>
                  </a:cubicBezTo>
                  <a:cubicBezTo>
                    <a:pt x="3616" y="8559"/>
                    <a:pt x="3587" y="8437"/>
                    <a:pt x="3616" y="8321"/>
                  </a:cubicBezTo>
                  <a:cubicBezTo>
                    <a:pt x="3633" y="8200"/>
                    <a:pt x="3685" y="8084"/>
                    <a:pt x="3766" y="7991"/>
                  </a:cubicBezTo>
                  <a:cubicBezTo>
                    <a:pt x="3859" y="7887"/>
                    <a:pt x="3870" y="7754"/>
                    <a:pt x="3899" y="7626"/>
                  </a:cubicBezTo>
                  <a:cubicBezTo>
                    <a:pt x="3909" y="7581"/>
                    <a:pt x="3885" y="7505"/>
                    <a:pt x="3844" y="7505"/>
                  </a:cubicBezTo>
                  <a:cubicBezTo>
                    <a:pt x="3837" y="7505"/>
                    <a:pt x="3831" y="7507"/>
                    <a:pt x="3824" y="7510"/>
                  </a:cubicBezTo>
                  <a:cubicBezTo>
                    <a:pt x="3789" y="7530"/>
                    <a:pt x="3763" y="7538"/>
                    <a:pt x="3744" y="7538"/>
                  </a:cubicBezTo>
                  <a:cubicBezTo>
                    <a:pt x="3682" y="7538"/>
                    <a:pt x="3684" y="7457"/>
                    <a:pt x="3662" y="7400"/>
                  </a:cubicBezTo>
                  <a:cubicBezTo>
                    <a:pt x="3604" y="7261"/>
                    <a:pt x="3552" y="7116"/>
                    <a:pt x="3494" y="6977"/>
                  </a:cubicBezTo>
                  <a:cubicBezTo>
                    <a:pt x="3448" y="6844"/>
                    <a:pt x="3372" y="6717"/>
                    <a:pt x="3291" y="6601"/>
                  </a:cubicBezTo>
                  <a:cubicBezTo>
                    <a:pt x="3267" y="6577"/>
                    <a:pt x="3251" y="6544"/>
                    <a:pt x="3216" y="6544"/>
                  </a:cubicBezTo>
                  <a:cubicBezTo>
                    <a:pt x="3209" y="6544"/>
                    <a:pt x="3201" y="6546"/>
                    <a:pt x="3193" y="6549"/>
                  </a:cubicBezTo>
                  <a:cubicBezTo>
                    <a:pt x="3164" y="6583"/>
                    <a:pt x="3187" y="6612"/>
                    <a:pt x="3204" y="6641"/>
                  </a:cubicBezTo>
                  <a:cubicBezTo>
                    <a:pt x="3372" y="6989"/>
                    <a:pt x="3494" y="7354"/>
                    <a:pt x="3639" y="7713"/>
                  </a:cubicBezTo>
                  <a:cubicBezTo>
                    <a:pt x="3662" y="7765"/>
                    <a:pt x="3702" y="7829"/>
                    <a:pt x="3662" y="7887"/>
                  </a:cubicBezTo>
                  <a:cubicBezTo>
                    <a:pt x="3552" y="8038"/>
                    <a:pt x="3529" y="8223"/>
                    <a:pt x="3494" y="8420"/>
                  </a:cubicBezTo>
                  <a:cubicBezTo>
                    <a:pt x="3401" y="8310"/>
                    <a:pt x="3326" y="8206"/>
                    <a:pt x="3245" y="8119"/>
                  </a:cubicBezTo>
                  <a:cubicBezTo>
                    <a:pt x="3129" y="8020"/>
                    <a:pt x="3106" y="7852"/>
                    <a:pt x="3187" y="7725"/>
                  </a:cubicBezTo>
                  <a:cubicBezTo>
                    <a:pt x="3210" y="7678"/>
                    <a:pt x="3222" y="7620"/>
                    <a:pt x="3222" y="7568"/>
                  </a:cubicBezTo>
                  <a:cubicBezTo>
                    <a:pt x="3222" y="7503"/>
                    <a:pt x="3274" y="7398"/>
                    <a:pt x="3170" y="7398"/>
                  </a:cubicBezTo>
                  <a:cubicBezTo>
                    <a:pt x="3155" y="7398"/>
                    <a:pt x="3135" y="7401"/>
                    <a:pt x="3112" y="7406"/>
                  </a:cubicBezTo>
                  <a:cubicBezTo>
                    <a:pt x="3109" y="7406"/>
                    <a:pt x="3107" y="7407"/>
                    <a:pt x="3105" y="7407"/>
                  </a:cubicBezTo>
                  <a:cubicBezTo>
                    <a:pt x="3082" y="7407"/>
                    <a:pt x="3076" y="7375"/>
                    <a:pt x="3065" y="7354"/>
                  </a:cubicBezTo>
                  <a:cubicBezTo>
                    <a:pt x="2891" y="6972"/>
                    <a:pt x="2683" y="6607"/>
                    <a:pt x="2683" y="6166"/>
                  </a:cubicBezTo>
                  <a:cubicBezTo>
                    <a:pt x="2689" y="6079"/>
                    <a:pt x="2671" y="5987"/>
                    <a:pt x="2625" y="5906"/>
                  </a:cubicBezTo>
                  <a:cubicBezTo>
                    <a:pt x="2538" y="6149"/>
                    <a:pt x="2526" y="6410"/>
                    <a:pt x="2596" y="6659"/>
                  </a:cubicBezTo>
                  <a:cubicBezTo>
                    <a:pt x="2671" y="6948"/>
                    <a:pt x="2770" y="7238"/>
                    <a:pt x="2897" y="7510"/>
                  </a:cubicBezTo>
                  <a:cubicBezTo>
                    <a:pt x="2955" y="7620"/>
                    <a:pt x="2967" y="7748"/>
                    <a:pt x="2938" y="7864"/>
                  </a:cubicBezTo>
                  <a:cubicBezTo>
                    <a:pt x="2828" y="8229"/>
                    <a:pt x="2770" y="8605"/>
                    <a:pt x="2752" y="8982"/>
                  </a:cubicBezTo>
                  <a:cubicBezTo>
                    <a:pt x="2758" y="9411"/>
                    <a:pt x="2619" y="9828"/>
                    <a:pt x="2364" y="10164"/>
                  </a:cubicBezTo>
                  <a:cubicBezTo>
                    <a:pt x="2300" y="10251"/>
                    <a:pt x="2266" y="10349"/>
                    <a:pt x="2185" y="10430"/>
                  </a:cubicBezTo>
                  <a:cubicBezTo>
                    <a:pt x="2173" y="10413"/>
                    <a:pt x="2167" y="10407"/>
                    <a:pt x="2167" y="10401"/>
                  </a:cubicBezTo>
                  <a:cubicBezTo>
                    <a:pt x="2161" y="10048"/>
                    <a:pt x="2144" y="9700"/>
                    <a:pt x="2144" y="9353"/>
                  </a:cubicBezTo>
                  <a:cubicBezTo>
                    <a:pt x="2150" y="8999"/>
                    <a:pt x="2051" y="8657"/>
                    <a:pt x="2121" y="8310"/>
                  </a:cubicBezTo>
                  <a:cubicBezTo>
                    <a:pt x="2127" y="8269"/>
                    <a:pt x="2121" y="8217"/>
                    <a:pt x="2063" y="8211"/>
                  </a:cubicBezTo>
                  <a:cubicBezTo>
                    <a:pt x="2022" y="8211"/>
                    <a:pt x="1982" y="8240"/>
                    <a:pt x="1970" y="8287"/>
                  </a:cubicBezTo>
                  <a:cubicBezTo>
                    <a:pt x="1953" y="8350"/>
                    <a:pt x="1947" y="8420"/>
                    <a:pt x="1959" y="8489"/>
                  </a:cubicBezTo>
                  <a:cubicBezTo>
                    <a:pt x="1959" y="8640"/>
                    <a:pt x="1988" y="8796"/>
                    <a:pt x="1959" y="8947"/>
                  </a:cubicBezTo>
                  <a:cubicBezTo>
                    <a:pt x="1901" y="8947"/>
                    <a:pt x="1883" y="8912"/>
                    <a:pt x="1872" y="8889"/>
                  </a:cubicBezTo>
                  <a:cubicBezTo>
                    <a:pt x="1814" y="8773"/>
                    <a:pt x="1779" y="8657"/>
                    <a:pt x="1762" y="8530"/>
                  </a:cubicBezTo>
                  <a:cubicBezTo>
                    <a:pt x="1652" y="7939"/>
                    <a:pt x="1553" y="7342"/>
                    <a:pt x="1449" y="6751"/>
                  </a:cubicBezTo>
                  <a:cubicBezTo>
                    <a:pt x="1437" y="6699"/>
                    <a:pt x="1437" y="6653"/>
                    <a:pt x="1449" y="6607"/>
                  </a:cubicBezTo>
                  <a:cubicBezTo>
                    <a:pt x="1553" y="6189"/>
                    <a:pt x="1576" y="5761"/>
                    <a:pt x="1611" y="5338"/>
                  </a:cubicBezTo>
                  <a:cubicBezTo>
                    <a:pt x="1617" y="5257"/>
                    <a:pt x="1634" y="5176"/>
                    <a:pt x="1652" y="5094"/>
                  </a:cubicBezTo>
                  <a:cubicBezTo>
                    <a:pt x="1669" y="5031"/>
                    <a:pt x="1617" y="4979"/>
                    <a:pt x="1559" y="4955"/>
                  </a:cubicBezTo>
                  <a:cubicBezTo>
                    <a:pt x="1546" y="4950"/>
                    <a:pt x="1533" y="4947"/>
                    <a:pt x="1520" y="4947"/>
                  </a:cubicBezTo>
                  <a:cubicBezTo>
                    <a:pt x="1491" y="4947"/>
                    <a:pt x="1463" y="4960"/>
                    <a:pt x="1443" y="4984"/>
                  </a:cubicBezTo>
                  <a:cubicBezTo>
                    <a:pt x="1402" y="5025"/>
                    <a:pt x="1402" y="5089"/>
                    <a:pt x="1443" y="5129"/>
                  </a:cubicBezTo>
                  <a:cubicBezTo>
                    <a:pt x="1518" y="5199"/>
                    <a:pt x="1489" y="5268"/>
                    <a:pt x="1484" y="5344"/>
                  </a:cubicBezTo>
                  <a:cubicBezTo>
                    <a:pt x="1443" y="5627"/>
                    <a:pt x="1402" y="5911"/>
                    <a:pt x="1362" y="6201"/>
                  </a:cubicBezTo>
                  <a:cubicBezTo>
                    <a:pt x="1351" y="6280"/>
                    <a:pt x="1356" y="6375"/>
                    <a:pt x="1234" y="6375"/>
                  </a:cubicBezTo>
                  <a:cubicBezTo>
                    <a:pt x="1230" y="6375"/>
                    <a:pt x="1227" y="6375"/>
                    <a:pt x="1223" y="6375"/>
                  </a:cubicBezTo>
                  <a:cubicBezTo>
                    <a:pt x="1165" y="6375"/>
                    <a:pt x="1159" y="6444"/>
                    <a:pt x="1171" y="6491"/>
                  </a:cubicBezTo>
                  <a:cubicBezTo>
                    <a:pt x="1177" y="6554"/>
                    <a:pt x="1211" y="6612"/>
                    <a:pt x="1263" y="6647"/>
                  </a:cubicBezTo>
                  <a:cubicBezTo>
                    <a:pt x="1316" y="6693"/>
                    <a:pt x="1345" y="6757"/>
                    <a:pt x="1339" y="6827"/>
                  </a:cubicBezTo>
                  <a:cubicBezTo>
                    <a:pt x="1397" y="7470"/>
                    <a:pt x="1518" y="8107"/>
                    <a:pt x="1611" y="8744"/>
                  </a:cubicBezTo>
                  <a:cubicBezTo>
                    <a:pt x="1623" y="8814"/>
                    <a:pt x="1634" y="8889"/>
                    <a:pt x="1652" y="8964"/>
                  </a:cubicBezTo>
                  <a:cubicBezTo>
                    <a:pt x="1681" y="9092"/>
                    <a:pt x="1750" y="9196"/>
                    <a:pt x="1883" y="9231"/>
                  </a:cubicBezTo>
                  <a:cubicBezTo>
                    <a:pt x="1947" y="9237"/>
                    <a:pt x="1993" y="9295"/>
                    <a:pt x="1982" y="9353"/>
                  </a:cubicBezTo>
                  <a:cubicBezTo>
                    <a:pt x="1988" y="10054"/>
                    <a:pt x="1988" y="10755"/>
                    <a:pt x="1854" y="11450"/>
                  </a:cubicBezTo>
                  <a:cubicBezTo>
                    <a:pt x="1791" y="11792"/>
                    <a:pt x="1721" y="12133"/>
                    <a:pt x="1750" y="12493"/>
                  </a:cubicBezTo>
                  <a:cubicBezTo>
                    <a:pt x="1750" y="12510"/>
                    <a:pt x="1762" y="12533"/>
                    <a:pt x="1721" y="12545"/>
                  </a:cubicBezTo>
                  <a:cubicBezTo>
                    <a:pt x="1681" y="12475"/>
                    <a:pt x="1646" y="12394"/>
                    <a:pt x="1599" y="12330"/>
                  </a:cubicBezTo>
                  <a:cubicBezTo>
                    <a:pt x="1385" y="12006"/>
                    <a:pt x="1188" y="11676"/>
                    <a:pt x="997" y="11346"/>
                  </a:cubicBezTo>
                  <a:cubicBezTo>
                    <a:pt x="939" y="11253"/>
                    <a:pt x="922" y="11137"/>
                    <a:pt x="951" y="11033"/>
                  </a:cubicBezTo>
                  <a:cubicBezTo>
                    <a:pt x="1014" y="10743"/>
                    <a:pt x="1043" y="10448"/>
                    <a:pt x="1049" y="10152"/>
                  </a:cubicBezTo>
                  <a:cubicBezTo>
                    <a:pt x="1078" y="9289"/>
                    <a:pt x="887" y="8466"/>
                    <a:pt x="626" y="7649"/>
                  </a:cubicBezTo>
                  <a:cubicBezTo>
                    <a:pt x="557" y="7418"/>
                    <a:pt x="464" y="7197"/>
                    <a:pt x="279" y="7029"/>
                  </a:cubicBezTo>
                  <a:cubicBezTo>
                    <a:pt x="244" y="6995"/>
                    <a:pt x="232" y="6943"/>
                    <a:pt x="250" y="6896"/>
                  </a:cubicBezTo>
                  <a:cubicBezTo>
                    <a:pt x="296" y="6647"/>
                    <a:pt x="319" y="6392"/>
                    <a:pt x="389" y="6149"/>
                  </a:cubicBezTo>
                  <a:cubicBezTo>
                    <a:pt x="418" y="6027"/>
                    <a:pt x="423" y="5906"/>
                    <a:pt x="400" y="5784"/>
                  </a:cubicBezTo>
                  <a:cubicBezTo>
                    <a:pt x="348" y="5587"/>
                    <a:pt x="302" y="5384"/>
                    <a:pt x="244" y="5187"/>
                  </a:cubicBezTo>
                  <a:cubicBezTo>
                    <a:pt x="209" y="5089"/>
                    <a:pt x="221" y="4984"/>
                    <a:pt x="267" y="4892"/>
                  </a:cubicBezTo>
                  <a:cubicBezTo>
                    <a:pt x="360" y="4753"/>
                    <a:pt x="348" y="4573"/>
                    <a:pt x="250" y="4446"/>
                  </a:cubicBezTo>
                  <a:cubicBezTo>
                    <a:pt x="232" y="4417"/>
                    <a:pt x="221" y="4388"/>
                    <a:pt x="215" y="4353"/>
                  </a:cubicBezTo>
                  <a:cubicBezTo>
                    <a:pt x="215" y="4307"/>
                    <a:pt x="203" y="4260"/>
                    <a:pt x="151" y="4237"/>
                  </a:cubicBezTo>
                  <a:cubicBezTo>
                    <a:pt x="114" y="4226"/>
                    <a:pt x="86" y="4220"/>
                    <a:pt x="65" y="4220"/>
                  </a:cubicBezTo>
                  <a:cubicBezTo>
                    <a:pt x="19" y="4220"/>
                    <a:pt x="4" y="4247"/>
                    <a:pt x="0" y="4307"/>
                  </a:cubicBezTo>
                  <a:cubicBezTo>
                    <a:pt x="0" y="4382"/>
                    <a:pt x="29" y="4457"/>
                    <a:pt x="87" y="4509"/>
                  </a:cubicBezTo>
                  <a:cubicBezTo>
                    <a:pt x="180" y="4585"/>
                    <a:pt x="203" y="4718"/>
                    <a:pt x="139" y="4822"/>
                  </a:cubicBezTo>
                  <a:cubicBezTo>
                    <a:pt x="99" y="4897"/>
                    <a:pt x="87" y="4979"/>
                    <a:pt x="111" y="5060"/>
                  </a:cubicBezTo>
                  <a:cubicBezTo>
                    <a:pt x="134" y="5291"/>
                    <a:pt x="174" y="5523"/>
                    <a:pt x="232" y="5749"/>
                  </a:cubicBezTo>
                  <a:cubicBezTo>
                    <a:pt x="244" y="5790"/>
                    <a:pt x="279" y="5836"/>
                    <a:pt x="232" y="5882"/>
                  </a:cubicBezTo>
                  <a:cubicBezTo>
                    <a:pt x="128" y="5987"/>
                    <a:pt x="128" y="6010"/>
                    <a:pt x="244" y="6062"/>
                  </a:cubicBezTo>
                  <a:cubicBezTo>
                    <a:pt x="325" y="6091"/>
                    <a:pt x="336" y="6120"/>
                    <a:pt x="313" y="6195"/>
                  </a:cubicBezTo>
                  <a:cubicBezTo>
                    <a:pt x="238" y="6404"/>
                    <a:pt x="186" y="6618"/>
                    <a:pt x="157" y="6832"/>
                  </a:cubicBezTo>
                  <a:cubicBezTo>
                    <a:pt x="151" y="6885"/>
                    <a:pt x="145" y="6937"/>
                    <a:pt x="87" y="6972"/>
                  </a:cubicBezTo>
                  <a:cubicBezTo>
                    <a:pt x="0" y="7018"/>
                    <a:pt x="0" y="7082"/>
                    <a:pt x="82" y="7128"/>
                  </a:cubicBezTo>
                  <a:cubicBezTo>
                    <a:pt x="244" y="7226"/>
                    <a:pt x="313" y="7389"/>
                    <a:pt x="383" y="7557"/>
                  </a:cubicBezTo>
                  <a:cubicBezTo>
                    <a:pt x="800" y="8628"/>
                    <a:pt x="887" y="9741"/>
                    <a:pt x="759" y="10876"/>
                  </a:cubicBezTo>
                  <a:cubicBezTo>
                    <a:pt x="719" y="11131"/>
                    <a:pt x="765" y="11398"/>
                    <a:pt x="898" y="11618"/>
                  </a:cubicBezTo>
                  <a:cubicBezTo>
                    <a:pt x="1310" y="12290"/>
                    <a:pt x="1698" y="12979"/>
                    <a:pt x="2098" y="13657"/>
                  </a:cubicBezTo>
                  <a:cubicBezTo>
                    <a:pt x="2132" y="13709"/>
                    <a:pt x="2150" y="13767"/>
                    <a:pt x="2138" y="13831"/>
                  </a:cubicBezTo>
                  <a:cubicBezTo>
                    <a:pt x="2040" y="14393"/>
                    <a:pt x="1901" y="14943"/>
                    <a:pt x="1727" y="15488"/>
                  </a:cubicBezTo>
                  <a:cubicBezTo>
                    <a:pt x="1669" y="15650"/>
                    <a:pt x="1652" y="15818"/>
                    <a:pt x="1675" y="15986"/>
                  </a:cubicBezTo>
                  <a:cubicBezTo>
                    <a:pt x="1692" y="16096"/>
                    <a:pt x="1709" y="16206"/>
                    <a:pt x="1733" y="16310"/>
                  </a:cubicBezTo>
                  <a:cubicBezTo>
                    <a:pt x="1895" y="17127"/>
                    <a:pt x="2127" y="17927"/>
                    <a:pt x="2428" y="18703"/>
                  </a:cubicBezTo>
                  <a:cubicBezTo>
                    <a:pt x="2503" y="18889"/>
                    <a:pt x="2515" y="19091"/>
                    <a:pt x="2445" y="19282"/>
                  </a:cubicBezTo>
                  <a:cubicBezTo>
                    <a:pt x="2300" y="19700"/>
                    <a:pt x="2167" y="20128"/>
                    <a:pt x="2022" y="20551"/>
                  </a:cubicBezTo>
                  <a:cubicBezTo>
                    <a:pt x="1953" y="20766"/>
                    <a:pt x="1866" y="20974"/>
                    <a:pt x="1762" y="21177"/>
                  </a:cubicBezTo>
                  <a:cubicBezTo>
                    <a:pt x="1745" y="21216"/>
                    <a:pt x="1739" y="21270"/>
                    <a:pt x="1673" y="21270"/>
                  </a:cubicBezTo>
                  <a:cubicBezTo>
                    <a:pt x="1670" y="21270"/>
                    <a:pt x="1667" y="21270"/>
                    <a:pt x="1663" y="21270"/>
                  </a:cubicBezTo>
                  <a:cubicBezTo>
                    <a:pt x="1681" y="21188"/>
                    <a:pt x="1681" y="21102"/>
                    <a:pt x="1663" y="21020"/>
                  </a:cubicBezTo>
                  <a:cubicBezTo>
                    <a:pt x="1646" y="20951"/>
                    <a:pt x="1681" y="20864"/>
                    <a:pt x="1594" y="20824"/>
                  </a:cubicBezTo>
                  <a:cubicBezTo>
                    <a:pt x="1507" y="20795"/>
                    <a:pt x="1530" y="20690"/>
                    <a:pt x="1460" y="20656"/>
                  </a:cubicBezTo>
                  <a:cubicBezTo>
                    <a:pt x="1460" y="20638"/>
                    <a:pt x="1455" y="20627"/>
                    <a:pt x="1443" y="20627"/>
                  </a:cubicBezTo>
                  <a:cubicBezTo>
                    <a:pt x="1339" y="20632"/>
                    <a:pt x="1316" y="20719"/>
                    <a:pt x="1292" y="20795"/>
                  </a:cubicBezTo>
                  <a:cubicBezTo>
                    <a:pt x="1263" y="20905"/>
                    <a:pt x="1252" y="21009"/>
                    <a:pt x="1252" y="21119"/>
                  </a:cubicBezTo>
                  <a:cubicBezTo>
                    <a:pt x="1234" y="21698"/>
                    <a:pt x="1310" y="22278"/>
                    <a:pt x="1316" y="22863"/>
                  </a:cubicBezTo>
                  <a:cubicBezTo>
                    <a:pt x="1316" y="22955"/>
                    <a:pt x="1333" y="23054"/>
                    <a:pt x="1379" y="23141"/>
                  </a:cubicBezTo>
                  <a:cubicBezTo>
                    <a:pt x="1404" y="23184"/>
                    <a:pt x="1434" y="23225"/>
                    <a:pt x="1469" y="23225"/>
                  </a:cubicBezTo>
                  <a:cubicBezTo>
                    <a:pt x="1491" y="23225"/>
                    <a:pt x="1515" y="23209"/>
                    <a:pt x="1541" y="23170"/>
                  </a:cubicBezTo>
                  <a:cubicBezTo>
                    <a:pt x="1565" y="23118"/>
                    <a:pt x="1570" y="23060"/>
                    <a:pt x="1565" y="23008"/>
                  </a:cubicBezTo>
                  <a:cubicBezTo>
                    <a:pt x="1524" y="22654"/>
                    <a:pt x="1675" y="22312"/>
                    <a:pt x="1964" y="22110"/>
                  </a:cubicBezTo>
                  <a:cubicBezTo>
                    <a:pt x="2115" y="21976"/>
                    <a:pt x="2237" y="21814"/>
                    <a:pt x="2318" y="21635"/>
                  </a:cubicBezTo>
                  <a:cubicBezTo>
                    <a:pt x="2411" y="21443"/>
                    <a:pt x="2474" y="21241"/>
                    <a:pt x="2561" y="21044"/>
                  </a:cubicBezTo>
                  <a:cubicBezTo>
                    <a:pt x="2787" y="20505"/>
                    <a:pt x="2949" y="19937"/>
                    <a:pt x="3030" y="19364"/>
                  </a:cubicBezTo>
                  <a:cubicBezTo>
                    <a:pt x="3054" y="19213"/>
                    <a:pt x="3065" y="19062"/>
                    <a:pt x="2984" y="18917"/>
                  </a:cubicBezTo>
                  <a:cubicBezTo>
                    <a:pt x="2954" y="18908"/>
                    <a:pt x="2930" y="18903"/>
                    <a:pt x="2910" y="18903"/>
                  </a:cubicBezTo>
                  <a:cubicBezTo>
                    <a:pt x="2872" y="18903"/>
                    <a:pt x="2851" y="18920"/>
                    <a:pt x="2839" y="18946"/>
                  </a:cubicBezTo>
                  <a:cubicBezTo>
                    <a:pt x="2862" y="18842"/>
                    <a:pt x="2886" y="18732"/>
                    <a:pt x="2909" y="18628"/>
                  </a:cubicBezTo>
                  <a:cubicBezTo>
                    <a:pt x="2909" y="18610"/>
                    <a:pt x="2909" y="18587"/>
                    <a:pt x="2909" y="18570"/>
                  </a:cubicBezTo>
                  <a:cubicBezTo>
                    <a:pt x="2903" y="18518"/>
                    <a:pt x="2903" y="18471"/>
                    <a:pt x="2897" y="18419"/>
                  </a:cubicBezTo>
                  <a:cubicBezTo>
                    <a:pt x="2891" y="18309"/>
                    <a:pt x="2868" y="18205"/>
                    <a:pt x="2828" y="18101"/>
                  </a:cubicBezTo>
                  <a:cubicBezTo>
                    <a:pt x="2636" y="17608"/>
                    <a:pt x="2538" y="17087"/>
                    <a:pt x="2353" y="16589"/>
                  </a:cubicBezTo>
                  <a:cubicBezTo>
                    <a:pt x="2306" y="16478"/>
                    <a:pt x="2295" y="16363"/>
                    <a:pt x="2318" y="16247"/>
                  </a:cubicBezTo>
                  <a:cubicBezTo>
                    <a:pt x="2486" y="15563"/>
                    <a:pt x="2584" y="14868"/>
                    <a:pt x="2613" y="14173"/>
                  </a:cubicBezTo>
                  <a:cubicBezTo>
                    <a:pt x="2625" y="14068"/>
                    <a:pt x="2607" y="13964"/>
                    <a:pt x="2550" y="13871"/>
                  </a:cubicBezTo>
                  <a:cubicBezTo>
                    <a:pt x="2463" y="13750"/>
                    <a:pt x="2405" y="13605"/>
                    <a:pt x="2306" y="13495"/>
                  </a:cubicBezTo>
                  <a:cubicBezTo>
                    <a:pt x="2040" y="13194"/>
                    <a:pt x="2005" y="12840"/>
                    <a:pt x="2028" y="12452"/>
                  </a:cubicBezTo>
                  <a:cubicBezTo>
                    <a:pt x="2051" y="11954"/>
                    <a:pt x="2161" y="11461"/>
                    <a:pt x="2202" y="10963"/>
                  </a:cubicBezTo>
                  <a:cubicBezTo>
                    <a:pt x="2208" y="10842"/>
                    <a:pt x="2283" y="10749"/>
                    <a:pt x="2347" y="10650"/>
                  </a:cubicBezTo>
                  <a:cubicBezTo>
                    <a:pt x="2584" y="10262"/>
                    <a:pt x="2920" y="9920"/>
                    <a:pt x="2984" y="9428"/>
                  </a:cubicBezTo>
                  <a:cubicBezTo>
                    <a:pt x="3129" y="9625"/>
                    <a:pt x="3291" y="9799"/>
                    <a:pt x="3349" y="10030"/>
                  </a:cubicBezTo>
                  <a:cubicBezTo>
                    <a:pt x="3366" y="10088"/>
                    <a:pt x="3401" y="10141"/>
                    <a:pt x="3459" y="10141"/>
                  </a:cubicBezTo>
                  <a:cubicBezTo>
                    <a:pt x="3766" y="10152"/>
                    <a:pt x="3986" y="10361"/>
                    <a:pt x="4253" y="10471"/>
                  </a:cubicBezTo>
                  <a:cubicBezTo>
                    <a:pt x="4896" y="10737"/>
                    <a:pt x="5209" y="11253"/>
                    <a:pt x="5255" y="11925"/>
                  </a:cubicBezTo>
                  <a:cubicBezTo>
                    <a:pt x="5307" y="12585"/>
                    <a:pt x="5313" y="13246"/>
                    <a:pt x="5278" y="13900"/>
                  </a:cubicBezTo>
                  <a:cubicBezTo>
                    <a:pt x="5249" y="14341"/>
                    <a:pt x="5133" y="14769"/>
                    <a:pt x="5075" y="15204"/>
                  </a:cubicBezTo>
                  <a:cubicBezTo>
                    <a:pt x="5041" y="15470"/>
                    <a:pt x="5006" y="15737"/>
                    <a:pt x="5133" y="15992"/>
                  </a:cubicBezTo>
                  <a:cubicBezTo>
                    <a:pt x="5170" y="16028"/>
                    <a:pt x="5202" y="16043"/>
                    <a:pt x="5229" y="16043"/>
                  </a:cubicBezTo>
                  <a:cubicBezTo>
                    <a:pt x="5281" y="16043"/>
                    <a:pt x="5317" y="15991"/>
                    <a:pt x="5336" y="15934"/>
                  </a:cubicBezTo>
                  <a:cubicBezTo>
                    <a:pt x="5417" y="15673"/>
                    <a:pt x="5603" y="15494"/>
                    <a:pt x="5794" y="15320"/>
                  </a:cubicBezTo>
                  <a:cubicBezTo>
                    <a:pt x="5840" y="15204"/>
                    <a:pt x="5869" y="15082"/>
                    <a:pt x="5869" y="14955"/>
                  </a:cubicBezTo>
                  <a:cubicBezTo>
                    <a:pt x="5875" y="14833"/>
                    <a:pt x="5916" y="14711"/>
                    <a:pt x="5985" y="14607"/>
                  </a:cubicBezTo>
                  <a:cubicBezTo>
                    <a:pt x="6298" y="14155"/>
                    <a:pt x="6617" y="13709"/>
                    <a:pt x="7092" y="13396"/>
                  </a:cubicBezTo>
                  <a:cubicBezTo>
                    <a:pt x="7202" y="13338"/>
                    <a:pt x="7254" y="13205"/>
                    <a:pt x="7219" y="13084"/>
                  </a:cubicBezTo>
                  <a:cubicBezTo>
                    <a:pt x="7137" y="12566"/>
                    <a:pt x="7389" y="12404"/>
                    <a:pt x="7772" y="12404"/>
                  </a:cubicBezTo>
                  <a:cubicBezTo>
                    <a:pt x="7792" y="12404"/>
                    <a:pt x="7812" y="12405"/>
                    <a:pt x="7833" y="12406"/>
                  </a:cubicBezTo>
                  <a:cubicBezTo>
                    <a:pt x="7853" y="12407"/>
                    <a:pt x="7872" y="12407"/>
                    <a:pt x="7890" y="12407"/>
                  </a:cubicBezTo>
                  <a:cubicBezTo>
                    <a:pt x="8000" y="12407"/>
                    <a:pt x="8079" y="12386"/>
                    <a:pt x="8129" y="12267"/>
                  </a:cubicBezTo>
                  <a:cubicBezTo>
                    <a:pt x="8169" y="12186"/>
                    <a:pt x="8239" y="12116"/>
                    <a:pt x="8320" y="12076"/>
                  </a:cubicBezTo>
                  <a:cubicBezTo>
                    <a:pt x="8633" y="11905"/>
                    <a:pt x="8904" y="11615"/>
                    <a:pt x="9297" y="11615"/>
                  </a:cubicBezTo>
                  <a:cubicBezTo>
                    <a:pt x="9319" y="11615"/>
                    <a:pt x="9340" y="11616"/>
                    <a:pt x="9363" y="11618"/>
                  </a:cubicBezTo>
                  <a:cubicBezTo>
                    <a:pt x="9374" y="11618"/>
                    <a:pt x="9392" y="11606"/>
                    <a:pt x="9403" y="11600"/>
                  </a:cubicBezTo>
                  <a:cubicBezTo>
                    <a:pt x="9500" y="11567"/>
                    <a:pt x="9566" y="11545"/>
                    <a:pt x="9616" y="11545"/>
                  </a:cubicBezTo>
                  <a:cubicBezTo>
                    <a:pt x="9696" y="11545"/>
                    <a:pt x="9740" y="11598"/>
                    <a:pt x="9815" y="11739"/>
                  </a:cubicBezTo>
                  <a:cubicBezTo>
                    <a:pt x="10006" y="12110"/>
                    <a:pt x="10342" y="12284"/>
                    <a:pt x="10695" y="12440"/>
                  </a:cubicBezTo>
                  <a:cubicBezTo>
                    <a:pt x="10733" y="12458"/>
                    <a:pt x="10778" y="12481"/>
                    <a:pt x="10816" y="12481"/>
                  </a:cubicBezTo>
                  <a:cubicBezTo>
                    <a:pt x="10841" y="12481"/>
                    <a:pt x="10864" y="12471"/>
                    <a:pt x="10881" y="12440"/>
                  </a:cubicBezTo>
                  <a:cubicBezTo>
                    <a:pt x="10921" y="12371"/>
                    <a:pt x="10852" y="12319"/>
                    <a:pt x="10799" y="12272"/>
                  </a:cubicBezTo>
                  <a:cubicBezTo>
                    <a:pt x="10776" y="12249"/>
                    <a:pt x="10747" y="12232"/>
                    <a:pt x="10713" y="12215"/>
                  </a:cubicBezTo>
                  <a:cubicBezTo>
                    <a:pt x="10492" y="12122"/>
                    <a:pt x="10382" y="11873"/>
                    <a:pt x="10156" y="11780"/>
                  </a:cubicBezTo>
                  <a:cubicBezTo>
                    <a:pt x="10104" y="11751"/>
                    <a:pt x="10069" y="11699"/>
                    <a:pt x="10058" y="11635"/>
                  </a:cubicBezTo>
                  <a:cubicBezTo>
                    <a:pt x="10133" y="11624"/>
                    <a:pt x="10249" y="11647"/>
                    <a:pt x="10249" y="11531"/>
                  </a:cubicBezTo>
                  <a:cubicBezTo>
                    <a:pt x="10255" y="11415"/>
                    <a:pt x="10151" y="11403"/>
                    <a:pt x="10064" y="11375"/>
                  </a:cubicBezTo>
                  <a:cubicBezTo>
                    <a:pt x="10012" y="11351"/>
                    <a:pt x="9948" y="11363"/>
                    <a:pt x="9890" y="11322"/>
                  </a:cubicBezTo>
                  <a:cubicBezTo>
                    <a:pt x="9957" y="11308"/>
                    <a:pt x="10027" y="11298"/>
                    <a:pt x="10095" y="11298"/>
                  </a:cubicBezTo>
                  <a:cubicBezTo>
                    <a:pt x="10110" y="11298"/>
                    <a:pt x="10125" y="11298"/>
                    <a:pt x="10139" y="11299"/>
                  </a:cubicBezTo>
                  <a:cubicBezTo>
                    <a:pt x="10197" y="11299"/>
                    <a:pt x="10261" y="11288"/>
                    <a:pt x="10272" y="11230"/>
                  </a:cubicBezTo>
                  <a:cubicBezTo>
                    <a:pt x="10323" y="11041"/>
                    <a:pt x="10439" y="10996"/>
                    <a:pt x="10568" y="10996"/>
                  </a:cubicBezTo>
                  <a:cubicBezTo>
                    <a:pt x="10628" y="10996"/>
                    <a:pt x="10692" y="11006"/>
                    <a:pt x="10753" y="11015"/>
                  </a:cubicBezTo>
                  <a:cubicBezTo>
                    <a:pt x="10777" y="11019"/>
                    <a:pt x="10801" y="11021"/>
                    <a:pt x="10825" y="11021"/>
                  </a:cubicBezTo>
                  <a:cubicBezTo>
                    <a:pt x="10983" y="11021"/>
                    <a:pt x="11133" y="10943"/>
                    <a:pt x="11289" y="10943"/>
                  </a:cubicBezTo>
                  <a:cubicBezTo>
                    <a:pt x="11345" y="10943"/>
                    <a:pt x="11402" y="10953"/>
                    <a:pt x="11460" y="10981"/>
                  </a:cubicBezTo>
                  <a:cubicBezTo>
                    <a:pt x="11461" y="10981"/>
                    <a:pt x="11463" y="10981"/>
                    <a:pt x="11464" y="10981"/>
                  </a:cubicBezTo>
                  <a:cubicBezTo>
                    <a:pt x="11476" y="10981"/>
                    <a:pt x="11497" y="10963"/>
                    <a:pt x="11512" y="10957"/>
                  </a:cubicBezTo>
                  <a:cubicBezTo>
                    <a:pt x="11692" y="10847"/>
                    <a:pt x="11889" y="10830"/>
                    <a:pt x="12091" y="10824"/>
                  </a:cubicBezTo>
                  <a:cubicBezTo>
                    <a:pt x="12259" y="10824"/>
                    <a:pt x="12433" y="10836"/>
                    <a:pt x="12601" y="10859"/>
                  </a:cubicBezTo>
                  <a:cubicBezTo>
                    <a:pt x="12611" y="10860"/>
                    <a:pt x="12621" y="10861"/>
                    <a:pt x="12631" y="10861"/>
                  </a:cubicBezTo>
                  <a:cubicBezTo>
                    <a:pt x="12670" y="10861"/>
                    <a:pt x="12704" y="10849"/>
                    <a:pt x="12723" y="10807"/>
                  </a:cubicBezTo>
                  <a:cubicBezTo>
                    <a:pt x="12746" y="10755"/>
                    <a:pt x="12711" y="10702"/>
                    <a:pt x="12665" y="10668"/>
                  </a:cubicBezTo>
                  <a:cubicBezTo>
                    <a:pt x="12619" y="10639"/>
                    <a:pt x="12566" y="10621"/>
                    <a:pt x="12508" y="10610"/>
                  </a:cubicBezTo>
                  <a:cubicBezTo>
                    <a:pt x="12378" y="10581"/>
                    <a:pt x="12245" y="10566"/>
                    <a:pt x="12112" y="10566"/>
                  </a:cubicBezTo>
                  <a:cubicBezTo>
                    <a:pt x="11978" y="10566"/>
                    <a:pt x="11845" y="10581"/>
                    <a:pt x="11715" y="10610"/>
                  </a:cubicBezTo>
                  <a:cubicBezTo>
                    <a:pt x="11608" y="10644"/>
                    <a:pt x="11496" y="10658"/>
                    <a:pt x="11384" y="10658"/>
                  </a:cubicBezTo>
                  <a:cubicBezTo>
                    <a:pt x="11363" y="10658"/>
                    <a:pt x="11342" y="10657"/>
                    <a:pt x="11321" y="10656"/>
                  </a:cubicBezTo>
                  <a:cubicBezTo>
                    <a:pt x="11460" y="10587"/>
                    <a:pt x="11611" y="10558"/>
                    <a:pt x="11750" y="10500"/>
                  </a:cubicBezTo>
                  <a:cubicBezTo>
                    <a:pt x="11842" y="10465"/>
                    <a:pt x="11993" y="10453"/>
                    <a:pt x="11947" y="10320"/>
                  </a:cubicBezTo>
                  <a:cubicBezTo>
                    <a:pt x="11931" y="10270"/>
                    <a:pt x="11895" y="10255"/>
                    <a:pt x="11853" y="10255"/>
                  </a:cubicBezTo>
                  <a:cubicBezTo>
                    <a:pt x="11802" y="10255"/>
                    <a:pt x="11742" y="10276"/>
                    <a:pt x="11692" y="10285"/>
                  </a:cubicBezTo>
                  <a:cubicBezTo>
                    <a:pt x="11147" y="10419"/>
                    <a:pt x="10672" y="10714"/>
                    <a:pt x="10156" y="10923"/>
                  </a:cubicBezTo>
                  <a:cubicBezTo>
                    <a:pt x="10023" y="10975"/>
                    <a:pt x="9896" y="11056"/>
                    <a:pt x="9739" y="11091"/>
                  </a:cubicBezTo>
                  <a:cubicBezTo>
                    <a:pt x="10058" y="10749"/>
                    <a:pt x="10353" y="10407"/>
                    <a:pt x="10788" y="10227"/>
                  </a:cubicBezTo>
                  <a:cubicBezTo>
                    <a:pt x="10944" y="10164"/>
                    <a:pt x="11106" y="10129"/>
                    <a:pt x="11257" y="10071"/>
                  </a:cubicBezTo>
                  <a:cubicBezTo>
                    <a:pt x="11332" y="10048"/>
                    <a:pt x="11425" y="10025"/>
                    <a:pt x="11396" y="9926"/>
                  </a:cubicBezTo>
                  <a:cubicBezTo>
                    <a:pt x="11383" y="9873"/>
                    <a:pt x="11329" y="9850"/>
                    <a:pt x="11273" y="9850"/>
                  </a:cubicBezTo>
                  <a:cubicBezTo>
                    <a:pt x="11256" y="9850"/>
                    <a:pt x="11239" y="9853"/>
                    <a:pt x="11222" y="9857"/>
                  </a:cubicBezTo>
                  <a:cubicBezTo>
                    <a:pt x="10950" y="9880"/>
                    <a:pt x="10684" y="9967"/>
                    <a:pt x="10446" y="10106"/>
                  </a:cubicBezTo>
                  <a:cubicBezTo>
                    <a:pt x="10064" y="10343"/>
                    <a:pt x="9745" y="10662"/>
                    <a:pt x="9513" y="11044"/>
                  </a:cubicBezTo>
                  <a:cubicBezTo>
                    <a:pt x="9461" y="11137"/>
                    <a:pt x="9380" y="11206"/>
                    <a:pt x="9287" y="11247"/>
                  </a:cubicBezTo>
                  <a:cubicBezTo>
                    <a:pt x="8830" y="11450"/>
                    <a:pt x="8401" y="11693"/>
                    <a:pt x="8001" y="11989"/>
                  </a:cubicBezTo>
                  <a:cubicBezTo>
                    <a:pt x="7862" y="12076"/>
                    <a:pt x="7700" y="12139"/>
                    <a:pt x="7538" y="12162"/>
                  </a:cubicBezTo>
                  <a:cubicBezTo>
                    <a:pt x="7526" y="12139"/>
                    <a:pt x="7532" y="12110"/>
                    <a:pt x="7544" y="12087"/>
                  </a:cubicBezTo>
                  <a:cubicBezTo>
                    <a:pt x="7810" y="11606"/>
                    <a:pt x="8216" y="11282"/>
                    <a:pt x="8720" y="11073"/>
                  </a:cubicBezTo>
                  <a:cubicBezTo>
                    <a:pt x="8830" y="11027"/>
                    <a:pt x="8957" y="10992"/>
                    <a:pt x="8934" y="10842"/>
                  </a:cubicBezTo>
                  <a:cubicBezTo>
                    <a:pt x="8905" y="10685"/>
                    <a:pt x="8998" y="10610"/>
                    <a:pt x="9108" y="10552"/>
                  </a:cubicBezTo>
                  <a:cubicBezTo>
                    <a:pt x="9218" y="10488"/>
                    <a:pt x="9328" y="10442"/>
                    <a:pt x="9450" y="10401"/>
                  </a:cubicBezTo>
                  <a:cubicBezTo>
                    <a:pt x="9519" y="10378"/>
                    <a:pt x="9600" y="10349"/>
                    <a:pt x="9612" y="10262"/>
                  </a:cubicBezTo>
                  <a:cubicBezTo>
                    <a:pt x="9623" y="10106"/>
                    <a:pt x="9728" y="10019"/>
                    <a:pt x="9826" y="9920"/>
                  </a:cubicBezTo>
                  <a:cubicBezTo>
                    <a:pt x="10127" y="9636"/>
                    <a:pt x="10452" y="9387"/>
                    <a:pt x="10805" y="9173"/>
                  </a:cubicBezTo>
                  <a:cubicBezTo>
                    <a:pt x="10898" y="9115"/>
                    <a:pt x="11037" y="9063"/>
                    <a:pt x="10973" y="8930"/>
                  </a:cubicBezTo>
                  <a:cubicBezTo>
                    <a:pt x="10944" y="8873"/>
                    <a:pt x="10906" y="8853"/>
                    <a:pt x="10865" y="8853"/>
                  </a:cubicBezTo>
                  <a:cubicBezTo>
                    <a:pt x="10801" y="8853"/>
                    <a:pt x="10729" y="8899"/>
                    <a:pt x="10666" y="8924"/>
                  </a:cubicBezTo>
                  <a:cubicBezTo>
                    <a:pt x="10643" y="8935"/>
                    <a:pt x="10626" y="8941"/>
                    <a:pt x="10608" y="8953"/>
                  </a:cubicBezTo>
                  <a:cubicBezTo>
                    <a:pt x="10313" y="9144"/>
                    <a:pt x="10035" y="9358"/>
                    <a:pt x="9780" y="9596"/>
                  </a:cubicBezTo>
                  <a:cubicBezTo>
                    <a:pt x="9770" y="9610"/>
                    <a:pt x="9760" y="9624"/>
                    <a:pt x="9749" y="9637"/>
                  </a:cubicBezTo>
                  <a:lnTo>
                    <a:pt x="9749" y="9637"/>
                  </a:lnTo>
                  <a:cubicBezTo>
                    <a:pt x="9821" y="9532"/>
                    <a:pt x="9862" y="9407"/>
                    <a:pt x="9872" y="9277"/>
                  </a:cubicBezTo>
                  <a:cubicBezTo>
                    <a:pt x="9884" y="9115"/>
                    <a:pt x="9919" y="8953"/>
                    <a:pt x="9977" y="8796"/>
                  </a:cubicBezTo>
                  <a:cubicBezTo>
                    <a:pt x="10012" y="8646"/>
                    <a:pt x="10145" y="8536"/>
                    <a:pt x="10301" y="8530"/>
                  </a:cubicBezTo>
                  <a:cubicBezTo>
                    <a:pt x="10423" y="8524"/>
                    <a:pt x="10550" y="8518"/>
                    <a:pt x="10672" y="8518"/>
                  </a:cubicBezTo>
                  <a:cubicBezTo>
                    <a:pt x="10680" y="8519"/>
                    <a:pt x="10689" y="8519"/>
                    <a:pt x="10697" y="8519"/>
                  </a:cubicBezTo>
                  <a:cubicBezTo>
                    <a:pt x="10831" y="8519"/>
                    <a:pt x="10937" y="8473"/>
                    <a:pt x="10909" y="8298"/>
                  </a:cubicBezTo>
                  <a:cubicBezTo>
                    <a:pt x="10904" y="8240"/>
                    <a:pt x="10927" y="8188"/>
                    <a:pt x="10973" y="8148"/>
                  </a:cubicBezTo>
                  <a:cubicBezTo>
                    <a:pt x="11199" y="7927"/>
                    <a:pt x="11396" y="7661"/>
                    <a:pt x="11738" y="7591"/>
                  </a:cubicBezTo>
                  <a:cubicBezTo>
                    <a:pt x="11865" y="7568"/>
                    <a:pt x="11981" y="7499"/>
                    <a:pt x="11894" y="7331"/>
                  </a:cubicBezTo>
                  <a:cubicBezTo>
                    <a:pt x="11860" y="7255"/>
                    <a:pt x="11912" y="7215"/>
                    <a:pt x="11952" y="7169"/>
                  </a:cubicBezTo>
                  <a:cubicBezTo>
                    <a:pt x="12022" y="7076"/>
                    <a:pt x="12103" y="6989"/>
                    <a:pt x="12167" y="6890"/>
                  </a:cubicBezTo>
                  <a:cubicBezTo>
                    <a:pt x="12207" y="6832"/>
                    <a:pt x="12294" y="6769"/>
                    <a:pt x="12219" y="6693"/>
                  </a:cubicBezTo>
                  <a:cubicBezTo>
                    <a:pt x="12194" y="6671"/>
                    <a:pt x="12169" y="6662"/>
                    <a:pt x="12143" y="6662"/>
                  </a:cubicBezTo>
                  <a:cubicBezTo>
                    <a:pt x="12090" y="6662"/>
                    <a:pt x="12038" y="6701"/>
                    <a:pt x="11999" y="6740"/>
                  </a:cubicBezTo>
                  <a:cubicBezTo>
                    <a:pt x="11836" y="6873"/>
                    <a:pt x="11703" y="7029"/>
                    <a:pt x="11611" y="7215"/>
                  </a:cubicBezTo>
                  <a:cubicBezTo>
                    <a:pt x="11558" y="7313"/>
                    <a:pt x="11483" y="7400"/>
                    <a:pt x="11390" y="7458"/>
                  </a:cubicBezTo>
                  <a:cubicBezTo>
                    <a:pt x="11130" y="7632"/>
                    <a:pt x="10904" y="7846"/>
                    <a:pt x="10718" y="8090"/>
                  </a:cubicBezTo>
                  <a:cubicBezTo>
                    <a:pt x="10637" y="8207"/>
                    <a:pt x="10506" y="8279"/>
                    <a:pt x="10365" y="8279"/>
                  </a:cubicBezTo>
                  <a:cubicBezTo>
                    <a:pt x="10346" y="8279"/>
                    <a:pt x="10327" y="8278"/>
                    <a:pt x="10307" y="8275"/>
                  </a:cubicBezTo>
                  <a:cubicBezTo>
                    <a:pt x="10423" y="8119"/>
                    <a:pt x="10539" y="7991"/>
                    <a:pt x="10631" y="7846"/>
                  </a:cubicBezTo>
                  <a:cubicBezTo>
                    <a:pt x="10660" y="7800"/>
                    <a:pt x="10689" y="7742"/>
                    <a:pt x="10643" y="7696"/>
                  </a:cubicBezTo>
                  <a:cubicBezTo>
                    <a:pt x="10626" y="7677"/>
                    <a:pt x="10606" y="7669"/>
                    <a:pt x="10585" y="7669"/>
                  </a:cubicBezTo>
                  <a:cubicBezTo>
                    <a:pt x="10548" y="7669"/>
                    <a:pt x="10508" y="7691"/>
                    <a:pt x="10475" y="7713"/>
                  </a:cubicBezTo>
                  <a:cubicBezTo>
                    <a:pt x="10411" y="7754"/>
                    <a:pt x="10382" y="7829"/>
                    <a:pt x="10272" y="7893"/>
                  </a:cubicBezTo>
                  <a:cubicBezTo>
                    <a:pt x="10417" y="7447"/>
                    <a:pt x="10695" y="7180"/>
                    <a:pt x="11060" y="6989"/>
                  </a:cubicBezTo>
                  <a:cubicBezTo>
                    <a:pt x="11159" y="6954"/>
                    <a:pt x="11240" y="6885"/>
                    <a:pt x="11309" y="6804"/>
                  </a:cubicBezTo>
                  <a:cubicBezTo>
                    <a:pt x="11344" y="6746"/>
                    <a:pt x="11454" y="6693"/>
                    <a:pt x="11385" y="6618"/>
                  </a:cubicBezTo>
                  <a:cubicBezTo>
                    <a:pt x="11362" y="6591"/>
                    <a:pt x="11336" y="6581"/>
                    <a:pt x="11309" y="6581"/>
                  </a:cubicBezTo>
                  <a:cubicBezTo>
                    <a:pt x="11260" y="6581"/>
                    <a:pt x="11207" y="6613"/>
                    <a:pt x="11159" y="6636"/>
                  </a:cubicBezTo>
                  <a:cubicBezTo>
                    <a:pt x="11106" y="6659"/>
                    <a:pt x="11066" y="6693"/>
                    <a:pt x="11025" y="6740"/>
                  </a:cubicBezTo>
                  <a:cubicBezTo>
                    <a:pt x="10956" y="6809"/>
                    <a:pt x="10863" y="6861"/>
                    <a:pt x="10759" y="6879"/>
                  </a:cubicBezTo>
                  <a:cubicBezTo>
                    <a:pt x="10626" y="6885"/>
                    <a:pt x="10504" y="6972"/>
                    <a:pt x="10475" y="7105"/>
                  </a:cubicBezTo>
                  <a:cubicBezTo>
                    <a:pt x="10452" y="7157"/>
                    <a:pt x="10423" y="7203"/>
                    <a:pt x="10382" y="7244"/>
                  </a:cubicBezTo>
                  <a:cubicBezTo>
                    <a:pt x="10139" y="7476"/>
                    <a:pt x="10006" y="7748"/>
                    <a:pt x="10040" y="8107"/>
                  </a:cubicBezTo>
                  <a:cubicBezTo>
                    <a:pt x="10052" y="8229"/>
                    <a:pt x="10017" y="8350"/>
                    <a:pt x="9861" y="8391"/>
                  </a:cubicBezTo>
                  <a:cubicBezTo>
                    <a:pt x="9768" y="8414"/>
                    <a:pt x="9768" y="8495"/>
                    <a:pt x="9762" y="8576"/>
                  </a:cubicBezTo>
                  <a:cubicBezTo>
                    <a:pt x="9762" y="8704"/>
                    <a:pt x="9757" y="8831"/>
                    <a:pt x="9600" y="8895"/>
                  </a:cubicBezTo>
                  <a:cubicBezTo>
                    <a:pt x="9525" y="8930"/>
                    <a:pt x="9542" y="9011"/>
                    <a:pt x="9565" y="9080"/>
                  </a:cubicBezTo>
                  <a:cubicBezTo>
                    <a:pt x="9658" y="9318"/>
                    <a:pt x="9583" y="9590"/>
                    <a:pt x="9374" y="9741"/>
                  </a:cubicBezTo>
                  <a:cubicBezTo>
                    <a:pt x="9171" y="9909"/>
                    <a:pt x="8992" y="10100"/>
                    <a:pt x="8835" y="10309"/>
                  </a:cubicBezTo>
                  <a:cubicBezTo>
                    <a:pt x="8621" y="10592"/>
                    <a:pt x="8453" y="10917"/>
                    <a:pt x="8123" y="11062"/>
                  </a:cubicBezTo>
                  <a:cubicBezTo>
                    <a:pt x="8134" y="11004"/>
                    <a:pt x="8140" y="10940"/>
                    <a:pt x="8129" y="10882"/>
                  </a:cubicBezTo>
                  <a:cubicBezTo>
                    <a:pt x="8042" y="10407"/>
                    <a:pt x="8146" y="9938"/>
                    <a:pt x="8175" y="9463"/>
                  </a:cubicBezTo>
                  <a:cubicBezTo>
                    <a:pt x="8181" y="9358"/>
                    <a:pt x="8221" y="9260"/>
                    <a:pt x="8291" y="9179"/>
                  </a:cubicBezTo>
                  <a:cubicBezTo>
                    <a:pt x="8465" y="8959"/>
                    <a:pt x="8604" y="8692"/>
                    <a:pt x="8853" y="8536"/>
                  </a:cubicBezTo>
                  <a:cubicBezTo>
                    <a:pt x="8917" y="8495"/>
                    <a:pt x="8928" y="8420"/>
                    <a:pt x="8957" y="8362"/>
                  </a:cubicBezTo>
                  <a:cubicBezTo>
                    <a:pt x="9090" y="8136"/>
                    <a:pt x="9131" y="7852"/>
                    <a:pt x="9397" y="7713"/>
                  </a:cubicBezTo>
                  <a:cubicBezTo>
                    <a:pt x="9467" y="7690"/>
                    <a:pt x="9502" y="7615"/>
                    <a:pt x="9484" y="7545"/>
                  </a:cubicBezTo>
                  <a:cubicBezTo>
                    <a:pt x="9432" y="7423"/>
                    <a:pt x="9513" y="7365"/>
                    <a:pt x="9583" y="7302"/>
                  </a:cubicBezTo>
                  <a:cubicBezTo>
                    <a:pt x="9757" y="7134"/>
                    <a:pt x="9872" y="6919"/>
                    <a:pt x="9913" y="6676"/>
                  </a:cubicBezTo>
                  <a:cubicBezTo>
                    <a:pt x="9954" y="6485"/>
                    <a:pt x="10023" y="6294"/>
                    <a:pt x="10116" y="6120"/>
                  </a:cubicBezTo>
                  <a:cubicBezTo>
                    <a:pt x="10180" y="6004"/>
                    <a:pt x="10261" y="5911"/>
                    <a:pt x="10400" y="5906"/>
                  </a:cubicBezTo>
                  <a:cubicBezTo>
                    <a:pt x="10591" y="5894"/>
                    <a:pt x="10701" y="5795"/>
                    <a:pt x="10782" y="5639"/>
                  </a:cubicBezTo>
                  <a:cubicBezTo>
                    <a:pt x="10834" y="5552"/>
                    <a:pt x="10886" y="5477"/>
                    <a:pt x="10956" y="5402"/>
                  </a:cubicBezTo>
                  <a:cubicBezTo>
                    <a:pt x="11049" y="5286"/>
                    <a:pt x="11152" y="5212"/>
                    <a:pt x="11287" y="5212"/>
                  </a:cubicBezTo>
                  <a:cubicBezTo>
                    <a:pt x="11328" y="5212"/>
                    <a:pt x="11372" y="5219"/>
                    <a:pt x="11419" y="5234"/>
                  </a:cubicBezTo>
                  <a:cubicBezTo>
                    <a:pt x="11457" y="5244"/>
                    <a:pt x="11495" y="5247"/>
                    <a:pt x="11533" y="5247"/>
                  </a:cubicBezTo>
                  <a:cubicBezTo>
                    <a:pt x="11595" y="5247"/>
                    <a:pt x="11656" y="5239"/>
                    <a:pt x="11718" y="5239"/>
                  </a:cubicBezTo>
                  <a:cubicBezTo>
                    <a:pt x="11729" y="5239"/>
                    <a:pt x="11739" y="5239"/>
                    <a:pt x="11750" y="5239"/>
                  </a:cubicBezTo>
                  <a:cubicBezTo>
                    <a:pt x="12155" y="5257"/>
                    <a:pt x="12474" y="5396"/>
                    <a:pt x="12671" y="5778"/>
                  </a:cubicBezTo>
                  <a:cubicBezTo>
                    <a:pt x="12908" y="6247"/>
                    <a:pt x="13036" y="6763"/>
                    <a:pt x="13053" y="7284"/>
                  </a:cubicBezTo>
                  <a:cubicBezTo>
                    <a:pt x="13059" y="7568"/>
                    <a:pt x="13047" y="7823"/>
                    <a:pt x="12914" y="8078"/>
                  </a:cubicBezTo>
                  <a:cubicBezTo>
                    <a:pt x="12804" y="8281"/>
                    <a:pt x="12775" y="8518"/>
                    <a:pt x="12827" y="8739"/>
                  </a:cubicBezTo>
                  <a:cubicBezTo>
                    <a:pt x="12850" y="8831"/>
                    <a:pt x="12862" y="8930"/>
                    <a:pt x="12856" y="9028"/>
                  </a:cubicBezTo>
                  <a:cubicBezTo>
                    <a:pt x="12845" y="9440"/>
                    <a:pt x="12740" y="9862"/>
                    <a:pt x="12897" y="10268"/>
                  </a:cubicBezTo>
                  <a:cubicBezTo>
                    <a:pt x="12897" y="10285"/>
                    <a:pt x="12897" y="10297"/>
                    <a:pt x="12897" y="10309"/>
                  </a:cubicBezTo>
                  <a:cubicBezTo>
                    <a:pt x="12810" y="10795"/>
                    <a:pt x="12827" y="11293"/>
                    <a:pt x="12711" y="11780"/>
                  </a:cubicBezTo>
                  <a:cubicBezTo>
                    <a:pt x="12584" y="12342"/>
                    <a:pt x="12503" y="12916"/>
                    <a:pt x="12358" y="13472"/>
                  </a:cubicBezTo>
                  <a:cubicBezTo>
                    <a:pt x="12201" y="14097"/>
                    <a:pt x="12080" y="14758"/>
                    <a:pt x="11524" y="15192"/>
                  </a:cubicBezTo>
                  <a:cubicBezTo>
                    <a:pt x="11495" y="15221"/>
                    <a:pt x="11466" y="15256"/>
                    <a:pt x="11442" y="15291"/>
                  </a:cubicBezTo>
                  <a:cubicBezTo>
                    <a:pt x="11414" y="15331"/>
                    <a:pt x="11373" y="15360"/>
                    <a:pt x="11344" y="15395"/>
                  </a:cubicBezTo>
                  <a:cubicBezTo>
                    <a:pt x="11327" y="15412"/>
                    <a:pt x="11321" y="15436"/>
                    <a:pt x="11315" y="15453"/>
                  </a:cubicBezTo>
                  <a:cubicBezTo>
                    <a:pt x="11396" y="15702"/>
                    <a:pt x="11303" y="15917"/>
                    <a:pt x="11182" y="16131"/>
                  </a:cubicBezTo>
                  <a:cubicBezTo>
                    <a:pt x="10881" y="16675"/>
                    <a:pt x="10521" y="17191"/>
                    <a:pt x="10197" y="17724"/>
                  </a:cubicBezTo>
                  <a:cubicBezTo>
                    <a:pt x="10093" y="17875"/>
                    <a:pt x="10052" y="18060"/>
                    <a:pt x="10093" y="18234"/>
                  </a:cubicBezTo>
                  <a:cubicBezTo>
                    <a:pt x="10097" y="18252"/>
                    <a:pt x="10102" y="18274"/>
                    <a:pt x="10106" y="18294"/>
                  </a:cubicBezTo>
                  <a:lnTo>
                    <a:pt x="10106" y="18294"/>
                  </a:lnTo>
                  <a:cubicBezTo>
                    <a:pt x="10095" y="18260"/>
                    <a:pt x="10064" y="18233"/>
                    <a:pt x="10029" y="18228"/>
                  </a:cubicBezTo>
                  <a:cubicBezTo>
                    <a:pt x="10017" y="18225"/>
                    <a:pt x="10006" y="18224"/>
                    <a:pt x="9996" y="18224"/>
                  </a:cubicBezTo>
                  <a:cubicBezTo>
                    <a:pt x="9918" y="18224"/>
                    <a:pt x="9874" y="18294"/>
                    <a:pt x="9844" y="18356"/>
                  </a:cubicBezTo>
                  <a:cubicBezTo>
                    <a:pt x="9768" y="18495"/>
                    <a:pt x="9710" y="18645"/>
                    <a:pt x="9571" y="18738"/>
                  </a:cubicBezTo>
                  <a:cubicBezTo>
                    <a:pt x="9519" y="18813"/>
                    <a:pt x="9525" y="18906"/>
                    <a:pt x="9496" y="18993"/>
                  </a:cubicBezTo>
                  <a:cubicBezTo>
                    <a:pt x="9426" y="19213"/>
                    <a:pt x="9403" y="19462"/>
                    <a:pt x="9171" y="19601"/>
                  </a:cubicBezTo>
                  <a:cubicBezTo>
                    <a:pt x="8929" y="19751"/>
                    <a:pt x="8686" y="19858"/>
                    <a:pt x="8424" y="19858"/>
                  </a:cubicBezTo>
                  <a:cubicBezTo>
                    <a:pt x="8311" y="19858"/>
                    <a:pt x="8193" y="19838"/>
                    <a:pt x="8071" y="19792"/>
                  </a:cubicBezTo>
                  <a:cubicBezTo>
                    <a:pt x="7983" y="19757"/>
                    <a:pt x="7891" y="19705"/>
                    <a:pt x="7794" y="19705"/>
                  </a:cubicBezTo>
                  <a:cubicBezTo>
                    <a:pt x="7763" y="19705"/>
                    <a:pt x="7732" y="19710"/>
                    <a:pt x="7700" y="19723"/>
                  </a:cubicBezTo>
                  <a:cubicBezTo>
                    <a:pt x="7648" y="19833"/>
                    <a:pt x="7723" y="19908"/>
                    <a:pt x="7781" y="19983"/>
                  </a:cubicBezTo>
                  <a:cubicBezTo>
                    <a:pt x="7926" y="20157"/>
                    <a:pt x="8059" y="20337"/>
                    <a:pt x="8204" y="20511"/>
                  </a:cubicBezTo>
                  <a:cubicBezTo>
                    <a:pt x="8296" y="20623"/>
                    <a:pt x="8338" y="20811"/>
                    <a:pt x="8517" y="20811"/>
                  </a:cubicBezTo>
                  <a:cubicBezTo>
                    <a:pt x="8541" y="20811"/>
                    <a:pt x="8568" y="20808"/>
                    <a:pt x="8598" y="20800"/>
                  </a:cubicBezTo>
                  <a:cubicBezTo>
                    <a:pt x="8615" y="20800"/>
                    <a:pt x="8627" y="20824"/>
                    <a:pt x="8638" y="20847"/>
                  </a:cubicBezTo>
                  <a:cubicBezTo>
                    <a:pt x="8685" y="20957"/>
                    <a:pt x="8772" y="21044"/>
                    <a:pt x="8801" y="21171"/>
                  </a:cubicBezTo>
                  <a:cubicBezTo>
                    <a:pt x="8843" y="21337"/>
                    <a:pt x="8893" y="21498"/>
                    <a:pt x="8951" y="21657"/>
                  </a:cubicBezTo>
                  <a:lnTo>
                    <a:pt x="8951" y="21657"/>
                  </a:lnTo>
                  <a:cubicBezTo>
                    <a:pt x="8933" y="21618"/>
                    <a:pt x="8904" y="21588"/>
                    <a:pt x="8853" y="21588"/>
                  </a:cubicBezTo>
                  <a:cubicBezTo>
                    <a:pt x="8783" y="21594"/>
                    <a:pt x="8731" y="21635"/>
                    <a:pt x="8714" y="21698"/>
                  </a:cubicBezTo>
                  <a:cubicBezTo>
                    <a:pt x="8557" y="22110"/>
                    <a:pt x="8360" y="22521"/>
                    <a:pt x="8424" y="22984"/>
                  </a:cubicBezTo>
                  <a:cubicBezTo>
                    <a:pt x="8505" y="23599"/>
                    <a:pt x="8569" y="24213"/>
                    <a:pt x="8615" y="24827"/>
                  </a:cubicBezTo>
                  <a:cubicBezTo>
                    <a:pt x="8667" y="25493"/>
                    <a:pt x="8749" y="26165"/>
                    <a:pt x="8778" y="26837"/>
                  </a:cubicBezTo>
                  <a:cubicBezTo>
                    <a:pt x="8778" y="26895"/>
                    <a:pt x="8753" y="26996"/>
                    <a:pt x="8854" y="26996"/>
                  </a:cubicBezTo>
                  <a:cubicBezTo>
                    <a:pt x="8864" y="26996"/>
                    <a:pt x="8875" y="26996"/>
                    <a:pt x="8888" y="26993"/>
                  </a:cubicBezTo>
                  <a:cubicBezTo>
                    <a:pt x="9148" y="26420"/>
                    <a:pt x="9473" y="25870"/>
                    <a:pt x="9844" y="25360"/>
                  </a:cubicBezTo>
                  <a:cubicBezTo>
                    <a:pt x="9994" y="25151"/>
                    <a:pt x="10162" y="24966"/>
                    <a:pt x="10359" y="24804"/>
                  </a:cubicBezTo>
                  <a:cubicBezTo>
                    <a:pt x="10516" y="24670"/>
                    <a:pt x="10666" y="24525"/>
                    <a:pt x="10817" y="24392"/>
                  </a:cubicBezTo>
                  <a:cubicBezTo>
                    <a:pt x="11159" y="24103"/>
                    <a:pt x="11425" y="23720"/>
                    <a:pt x="11871" y="23570"/>
                  </a:cubicBezTo>
                  <a:cubicBezTo>
                    <a:pt x="11987" y="23419"/>
                    <a:pt x="12178" y="23373"/>
                    <a:pt x="12335" y="23274"/>
                  </a:cubicBezTo>
                  <a:cubicBezTo>
                    <a:pt x="12787" y="22996"/>
                    <a:pt x="13192" y="22654"/>
                    <a:pt x="13632" y="22365"/>
                  </a:cubicBezTo>
                  <a:cubicBezTo>
                    <a:pt x="14015" y="22115"/>
                    <a:pt x="14339" y="21797"/>
                    <a:pt x="14716" y="21542"/>
                  </a:cubicBezTo>
                  <a:cubicBezTo>
                    <a:pt x="14907" y="21420"/>
                    <a:pt x="15063" y="21246"/>
                    <a:pt x="15162" y="21044"/>
                  </a:cubicBezTo>
                  <a:cubicBezTo>
                    <a:pt x="15295" y="20737"/>
                    <a:pt x="15521" y="20511"/>
                    <a:pt x="15788" y="20325"/>
                  </a:cubicBezTo>
                  <a:cubicBezTo>
                    <a:pt x="16292" y="19983"/>
                    <a:pt x="16761" y="19601"/>
                    <a:pt x="17195" y="19184"/>
                  </a:cubicBezTo>
                  <a:cubicBezTo>
                    <a:pt x="17473" y="18906"/>
                    <a:pt x="17763" y="18645"/>
                    <a:pt x="18064" y="18396"/>
                  </a:cubicBezTo>
                  <a:cubicBezTo>
                    <a:pt x="18789" y="17805"/>
                    <a:pt x="19559" y="17278"/>
                    <a:pt x="20382" y="16826"/>
                  </a:cubicBezTo>
                  <a:cubicBezTo>
                    <a:pt x="20671" y="16664"/>
                    <a:pt x="20950" y="16490"/>
                    <a:pt x="21251" y="16351"/>
                  </a:cubicBezTo>
                  <a:cubicBezTo>
                    <a:pt x="21668" y="16160"/>
                    <a:pt x="22114" y="16044"/>
                    <a:pt x="22543" y="15876"/>
                  </a:cubicBezTo>
                  <a:cubicBezTo>
                    <a:pt x="23116" y="15647"/>
                    <a:pt x="23732" y="15530"/>
                    <a:pt x="24352" y="15530"/>
                  </a:cubicBezTo>
                  <a:cubicBezTo>
                    <a:pt x="24421" y="15530"/>
                    <a:pt x="24490" y="15531"/>
                    <a:pt x="24559" y="15534"/>
                  </a:cubicBezTo>
                  <a:cubicBezTo>
                    <a:pt x="24569" y="15534"/>
                    <a:pt x="24579" y="15534"/>
                    <a:pt x="24589" y="15534"/>
                  </a:cubicBezTo>
                  <a:cubicBezTo>
                    <a:pt x="24619" y="15534"/>
                    <a:pt x="24649" y="15537"/>
                    <a:pt x="24675" y="15563"/>
                  </a:cubicBezTo>
                  <a:cubicBezTo>
                    <a:pt x="24696" y="15589"/>
                    <a:pt x="24715" y="15599"/>
                    <a:pt x="24733" y="15599"/>
                  </a:cubicBezTo>
                  <a:cubicBezTo>
                    <a:pt x="24763" y="15599"/>
                    <a:pt x="24790" y="15569"/>
                    <a:pt x="24820" y="15540"/>
                  </a:cubicBezTo>
                  <a:cubicBezTo>
                    <a:pt x="25144" y="15210"/>
                    <a:pt x="25555" y="15059"/>
                    <a:pt x="26001" y="15019"/>
                  </a:cubicBezTo>
                  <a:cubicBezTo>
                    <a:pt x="26135" y="15013"/>
                    <a:pt x="26256" y="14961"/>
                    <a:pt x="26343" y="14868"/>
                  </a:cubicBezTo>
                  <a:cubicBezTo>
                    <a:pt x="26633" y="14584"/>
                    <a:pt x="26963" y="14341"/>
                    <a:pt x="27322" y="14155"/>
                  </a:cubicBezTo>
                  <a:cubicBezTo>
                    <a:pt x="27635" y="13982"/>
                    <a:pt x="27960" y="13831"/>
                    <a:pt x="28272" y="13663"/>
                  </a:cubicBezTo>
                  <a:cubicBezTo>
                    <a:pt x="28330" y="13634"/>
                    <a:pt x="28400" y="13617"/>
                    <a:pt x="28429" y="13547"/>
                  </a:cubicBezTo>
                  <a:cubicBezTo>
                    <a:pt x="28408" y="13528"/>
                    <a:pt x="28390" y="13522"/>
                    <a:pt x="28374" y="13522"/>
                  </a:cubicBezTo>
                  <a:cubicBezTo>
                    <a:pt x="28349" y="13522"/>
                    <a:pt x="28328" y="13537"/>
                    <a:pt x="28307" y="13547"/>
                  </a:cubicBezTo>
                  <a:cubicBezTo>
                    <a:pt x="28215" y="13588"/>
                    <a:pt x="28122" y="13634"/>
                    <a:pt x="28029" y="13680"/>
                  </a:cubicBezTo>
                  <a:cubicBezTo>
                    <a:pt x="27386" y="13982"/>
                    <a:pt x="26755" y="14300"/>
                    <a:pt x="26227" y="14781"/>
                  </a:cubicBezTo>
                  <a:cubicBezTo>
                    <a:pt x="26158" y="14834"/>
                    <a:pt x="26080" y="14863"/>
                    <a:pt x="26000" y="14863"/>
                  </a:cubicBezTo>
                  <a:cubicBezTo>
                    <a:pt x="25993" y="14863"/>
                    <a:pt x="25986" y="14863"/>
                    <a:pt x="25978" y="14862"/>
                  </a:cubicBezTo>
                  <a:cubicBezTo>
                    <a:pt x="25509" y="14891"/>
                    <a:pt x="25092" y="15042"/>
                    <a:pt x="24744" y="15360"/>
                  </a:cubicBezTo>
                  <a:cubicBezTo>
                    <a:pt x="24712" y="15397"/>
                    <a:pt x="24665" y="15416"/>
                    <a:pt x="24617" y="15416"/>
                  </a:cubicBezTo>
                  <a:cubicBezTo>
                    <a:pt x="24605" y="15416"/>
                    <a:pt x="24594" y="15415"/>
                    <a:pt x="24582" y="15412"/>
                  </a:cubicBezTo>
                  <a:cubicBezTo>
                    <a:pt x="24472" y="15400"/>
                    <a:pt x="24360" y="15393"/>
                    <a:pt x="24249" y="15393"/>
                  </a:cubicBezTo>
                  <a:cubicBezTo>
                    <a:pt x="24057" y="15393"/>
                    <a:pt x="23865" y="15413"/>
                    <a:pt x="23678" y="15453"/>
                  </a:cubicBezTo>
                  <a:cubicBezTo>
                    <a:pt x="23134" y="15557"/>
                    <a:pt x="22583" y="15650"/>
                    <a:pt x="22079" y="15899"/>
                  </a:cubicBezTo>
                  <a:cubicBezTo>
                    <a:pt x="22038" y="15920"/>
                    <a:pt x="21988" y="15955"/>
                    <a:pt x="21942" y="15955"/>
                  </a:cubicBezTo>
                  <a:cubicBezTo>
                    <a:pt x="21923" y="15955"/>
                    <a:pt x="21905" y="15949"/>
                    <a:pt x="21888" y="15934"/>
                  </a:cubicBezTo>
                  <a:cubicBezTo>
                    <a:pt x="21854" y="15902"/>
                    <a:pt x="21821" y="15892"/>
                    <a:pt x="21789" y="15892"/>
                  </a:cubicBezTo>
                  <a:cubicBezTo>
                    <a:pt x="21744" y="15892"/>
                    <a:pt x="21700" y="15912"/>
                    <a:pt x="21656" y="15922"/>
                  </a:cubicBezTo>
                  <a:cubicBezTo>
                    <a:pt x="21511" y="15963"/>
                    <a:pt x="21372" y="16015"/>
                    <a:pt x="21239" y="16061"/>
                  </a:cubicBezTo>
                  <a:cubicBezTo>
                    <a:pt x="21204" y="16003"/>
                    <a:pt x="21233" y="15969"/>
                    <a:pt x="21245" y="15934"/>
                  </a:cubicBezTo>
                  <a:cubicBezTo>
                    <a:pt x="21338" y="15702"/>
                    <a:pt x="21419" y="15470"/>
                    <a:pt x="21488" y="15233"/>
                  </a:cubicBezTo>
                  <a:cubicBezTo>
                    <a:pt x="21535" y="15088"/>
                    <a:pt x="21610" y="14955"/>
                    <a:pt x="21714" y="14845"/>
                  </a:cubicBezTo>
                  <a:cubicBezTo>
                    <a:pt x="21992" y="14532"/>
                    <a:pt x="22305" y="14254"/>
                    <a:pt x="22653" y="14016"/>
                  </a:cubicBezTo>
                  <a:cubicBezTo>
                    <a:pt x="23122" y="13674"/>
                    <a:pt x="23632" y="13402"/>
                    <a:pt x="24119" y="13095"/>
                  </a:cubicBezTo>
                  <a:cubicBezTo>
                    <a:pt x="24153" y="13072"/>
                    <a:pt x="24194" y="13060"/>
                    <a:pt x="24234" y="13055"/>
                  </a:cubicBezTo>
                  <a:cubicBezTo>
                    <a:pt x="24307" y="13050"/>
                    <a:pt x="24380" y="13047"/>
                    <a:pt x="24453" y="13047"/>
                  </a:cubicBezTo>
                  <a:cubicBezTo>
                    <a:pt x="24632" y="13047"/>
                    <a:pt x="24811" y="13062"/>
                    <a:pt x="24988" y="13095"/>
                  </a:cubicBezTo>
                  <a:cubicBezTo>
                    <a:pt x="25022" y="13105"/>
                    <a:pt x="25063" y="13121"/>
                    <a:pt x="25100" y="13121"/>
                  </a:cubicBezTo>
                  <a:cubicBezTo>
                    <a:pt x="25130" y="13121"/>
                    <a:pt x="25157" y="13109"/>
                    <a:pt x="25173" y="13072"/>
                  </a:cubicBezTo>
                  <a:cubicBezTo>
                    <a:pt x="25225" y="12968"/>
                    <a:pt x="25109" y="12962"/>
                    <a:pt x="25057" y="12916"/>
                  </a:cubicBezTo>
                  <a:cubicBezTo>
                    <a:pt x="25045" y="12904"/>
                    <a:pt x="25034" y="12892"/>
                    <a:pt x="25028" y="12881"/>
                  </a:cubicBezTo>
                  <a:cubicBezTo>
                    <a:pt x="25185" y="12597"/>
                    <a:pt x="25387" y="12342"/>
                    <a:pt x="25631" y="12133"/>
                  </a:cubicBezTo>
                  <a:cubicBezTo>
                    <a:pt x="25862" y="11919"/>
                    <a:pt x="26100" y="11716"/>
                    <a:pt x="26355" y="11525"/>
                  </a:cubicBezTo>
                  <a:cubicBezTo>
                    <a:pt x="26610" y="11340"/>
                    <a:pt x="26911" y="11230"/>
                    <a:pt x="27195" y="11073"/>
                  </a:cubicBezTo>
                  <a:cubicBezTo>
                    <a:pt x="27171" y="11050"/>
                    <a:pt x="27138" y="11038"/>
                    <a:pt x="27105" y="11038"/>
                  </a:cubicBezTo>
                  <a:cubicBezTo>
                    <a:pt x="27081" y="11038"/>
                    <a:pt x="27058" y="11044"/>
                    <a:pt x="27038" y="11056"/>
                  </a:cubicBezTo>
                  <a:cubicBezTo>
                    <a:pt x="26755" y="11166"/>
                    <a:pt x="26471" y="11276"/>
                    <a:pt x="26233" y="11467"/>
                  </a:cubicBezTo>
                  <a:cubicBezTo>
                    <a:pt x="25735" y="11861"/>
                    <a:pt x="25237" y="12267"/>
                    <a:pt x="24889" y="12817"/>
                  </a:cubicBezTo>
                  <a:cubicBezTo>
                    <a:pt x="24854" y="12869"/>
                    <a:pt x="24825" y="12921"/>
                    <a:pt x="24750" y="12921"/>
                  </a:cubicBezTo>
                  <a:cubicBezTo>
                    <a:pt x="24599" y="12921"/>
                    <a:pt x="24449" y="12933"/>
                    <a:pt x="24287" y="12939"/>
                  </a:cubicBezTo>
                  <a:cubicBezTo>
                    <a:pt x="24287" y="12875"/>
                    <a:pt x="24321" y="12788"/>
                    <a:pt x="24234" y="12759"/>
                  </a:cubicBezTo>
                  <a:cubicBezTo>
                    <a:pt x="24226" y="12758"/>
                    <a:pt x="24218" y="12757"/>
                    <a:pt x="24210" y="12757"/>
                  </a:cubicBezTo>
                  <a:cubicBezTo>
                    <a:pt x="24155" y="12757"/>
                    <a:pt x="24105" y="12790"/>
                    <a:pt x="24090" y="12846"/>
                  </a:cubicBezTo>
                  <a:cubicBezTo>
                    <a:pt x="24043" y="13014"/>
                    <a:pt x="23898" y="13060"/>
                    <a:pt x="23777" y="13141"/>
                  </a:cubicBezTo>
                  <a:cubicBezTo>
                    <a:pt x="23562" y="13269"/>
                    <a:pt x="23354" y="13396"/>
                    <a:pt x="23145" y="13530"/>
                  </a:cubicBezTo>
                  <a:cubicBezTo>
                    <a:pt x="22896" y="13698"/>
                    <a:pt x="22653" y="13866"/>
                    <a:pt x="22392" y="14039"/>
                  </a:cubicBezTo>
                  <a:cubicBezTo>
                    <a:pt x="22421" y="13964"/>
                    <a:pt x="22462" y="13895"/>
                    <a:pt x="22508" y="13831"/>
                  </a:cubicBezTo>
                  <a:cubicBezTo>
                    <a:pt x="22612" y="13674"/>
                    <a:pt x="22653" y="13483"/>
                    <a:pt x="22630" y="13298"/>
                  </a:cubicBezTo>
                  <a:cubicBezTo>
                    <a:pt x="22577" y="13026"/>
                    <a:pt x="22514" y="12748"/>
                    <a:pt x="22450" y="12475"/>
                  </a:cubicBezTo>
                  <a:cubicBezTo>
                    <a:pt x="22433" y="12394"/>
                    <a:pt x="22381" y="12319"/>
                    <a:pt x="22381" y="12220"/>
                  </a:cubicBezTo>
                  <a:cubicBezTo>
                    <a:pt x="22438" y="12220"/>
                    <a:pt x="22485" y="12220"/>
                    <a:pt x="22537" y="12226"/>
                  </a:cubicBezTo>
                  <a:cubicBezTo>
                    <a:pt x="22630" y="12232"/>
                    <a:pt x="22728" y="12238"/>
                    <a:pt x="22827" y="12244"/>
                  </a:cubicBezTo>
                  <a:cubicBezTo>
                    <a:pt x="22833" y="12244"/>
                    <a:pt x="22840" y="12244"/>
                    <a:pt x="22847" y="12244"/>
                  </a:cubicBezTo>
                  <a:cubicBezTo>
                    <a:pt x="22872" y="12244"/>
                    <a:pt x="22899" y="12240"/>
                    <a:pt x="22908" y="12209"/>
                  </a:cubicBezTo>
                  <a:cubicBezTo>
                    <a:pt x="22925" y="12151"/>
                    <a:pt x="22879" y="12133"/>
                    <a:pt x="22838" y="12128"/>
                  </a:cubicBezTo>
                  <a:cubicBezTo>
                    <a:pt x="22798" y="12110"/>
                    <a:pt x="22757" y="12104"/>
                    <a:pt x="22717" y="12099"/>
                  </a:cubicBezTo>
                  <a:cubicBezTo>
                    <a:pt x="22606" y="12081"/>
                    <a:pt x="22491" y="12064"/>
                    <a:pt x="22375" y="12052"/>
                  </a:cubicBezTo>
                  <a:cubicBezTo>
                    <a:pt x="22433" y="11792"/>
                    <a:pt x="22444" y="11774"/>
                    <a:pt x="22641" y="11687"/>
                  </a:cubicBezTo>
                  <a:cubicBezTo>
                    <a:pt x="22850" y="11589"/>
                    <a:pt x="23082" y="11531"/>
                    <a:pt x="23313" y="11502"/>
                  </a:cubicBezTo>
                  <a:cubicBezTo>
                    <a:pt x="23405" y="11492"/>
                    <a:pt x="23498" y="11482"/>
                    <a:pt x="23591" y="11482"/>
                  </a:cubicBezTo>
                  <a:cubicBezTo>
                    <a:pt x="23722" y="11482"/>
                    <a:pt x="23852" y="11503"/>
                    <a:pt x="23974" y="11577"/>
                  </a:cubicBezTo>
                  <a:cubicBezTo>
                    <a:pt x="24003" y="11589"/>
                    <a:pt x="24037" y="11595"/>
                    <a:pt x="24072" y="11595"/>
                  </a:cubicBezTo>
                  <a:cubicBezTo>
                    <a:pt x="24119" y="11589"/>
                    <a:pt x="24165" y="11543"/>
                    <a:pt x="24130" y="11508"/>
                  </a:cubicBezTo>
                  <a:cubicBezTo>
                    <a:pt x="24008" y="11403"/>
                    <a:pt x="24130" y="11346"/>
                    <a:pt x="24171" y="11276"/>
                  </a:cubicBezTo>
                  <a:cubicBezTo>
                    <a:pt x="24198" y="11225"/>
                    <a:pt x="24230" y="11193"/>
                    <a:pt x="24277" y="11193"/>
                  </a:cubicBezTo>
                  <a:cubicBezTo>
                    <a:pt x="24299" y="11193"/>
                    <a:pt x="24326" y="11201"/>
                    <a:pt x="24356" y="11218"/>
                  </a:cubicBezTo>
                  <a:cubicBezTo>
                    <a:pt x="24384" y="11232"/>
                    <a:pt x="24415" y="11245"/>
                    <a:pt x="24446" y="11245"/>
                  </a:cubicBezTo>
                  <a:cubicBezTo>
                    <a:pt x="24478" y="11245"/>
                    <a:pt x="24509" y="11231"/>
                    <a:pt x="24536" y="11189"/>
                  </a:cubicBezTo>
                  <a:cubicBezTo>
                    <a:pt x="24549" y="11168"/>
                    <a:pt x="24564" y="11161"/>
                    <a:pt x="24581" y="11161"/>
                  </a:cubicBezTo>
                  <a:cubicBezTo>
                    <a:pt x="24601" y="11161"/>
                    <a:pt x="24624" y="11171"/>
                    <a:pt x="24646" y="11178"/>
                  </a:cubicBezTo>
                  <a:cubicBezTo>
                    <a:pt x="24672" y="11186"/>
                    <a:pt x="24699" y="11190"/>
                    <a:pt x="24726" y="11190"/>
                  </a:cubicBezTo>
                  <a:cubicBezTo>
                    <a:pt x="24795" y="11190"/>
                    <a:pt x="24862" y="11164"/>
                    <a:pt x="24912" y="11114"/>
                  </a:cubicBezTo>
                  <a:cubicBezTo>
                    <a:pt x="24947" y="11079"/>
                    <a:pt x="24988" y="11056"/>
                    <a:pt x="25034" y="11033"/>
                  </a:cubicBezTo>
                  <a:cubicBezTo>
                    <a:pt x="25281" y="10930"/>
                    <a:pt x="25528" y="10818"/>
                    <a:pt x="25789" y="10818"/>
                  </a:cubicBezTo>
                  <a:cubicBezTo>
                    <a:pt x="25896" y="10818"/>
                    <a:pt x="26005" y="10837"/>
                    <a:pt x="26117" y="10882"/>
                  </a:cubicBezTo>
                  <a:cubicBezTo>
                    <a:pt x="26148" y="10895"/>
                    <a:pt x="26174" y="10902"/>
                    <a:pt x="26193" y="10902"/>
                  </a:cubicBezTo>
                  <a:cubicBezTo>
                    <a:pt x="26242" y="10902"/>
                    <a:pt x="26256" y="10859"/>
                    <a:pt x="26239" y="10772"/>
                  </a:cubicBezTo>
                  <a:cubicBezTo>
                    <a:pt x="26222" y="10691"/>
                    <a:pt x="26274" y="10691"/>
                    <a:pt x="26308" y="10674"/>
                  </a:cubicBezTo>
                  <a:cubicBezTo>
                    <a:pt x="26546" y="10569"/>
                    <a:pt x="26801" y="10505"/>
                    <a:pt x="27062" y="10482"/>
                  </a:cubicBezTo>
                  <a:cubicBezTo>
                    <a:pt x="27069" y="10481"/>
                    <a:pt x="27077" y="10481"/>
                    <a:pt x="27085" y="10481"/>
                  </a:cubicBezTo>
                  <a:cubicBezTo>
                    <a:pt x="27095" y="10481"/>
                    <a:pt x="27106" y="10482"/>
                    <a:pt x="27117" y="10482"/>
                  </a:cubicBezTo>
                  <a:cubicBezTo>
                    <a:pt x="27154" y="10482"/>
                    <a:pt x="27193" y="10477"/>
                    <a:pt x="27224" y="10430"/>
                  </a:cubicBezTo>
                  <a:cubicBezTo>
                    <a:pt x="27178" y="10380"/>
                    <a:pt x="27123" y="10369"/>
                    <a:pt x="27065" y="10369"/>
                  </a:cubicBezTo>
                  <a:cubicBezTo>
                    <a:pt x="27043" y="10369"/>
                    <a:pt x="27020" y="10371"/>
                    <a:pt x="26998" y="10372"/>
                  </a:cubicBezTo>
                  <a:cubicBezTo>
                    <a:pt x="26691" y="10384"/>
                    <a:pt x="26390" y="10471"/>
                    <a:pt x="26123" y="10633"/>
                  </a:cubicBezTo>
                  <a:cubicBezTo>
                    <a:pt x="26054" y="10679"/>
                    <a:pt x="25972" y="10702"/>
                    <a:pt x="25891" y="10702"/>
                  </a:cubicBezTo>
                  <a:cubicBezTo>
                    <a:pt x="25881" y="10702"/>
                    <a:pt x="25871" y="10702"/>
                    <a:pt x="25861" y="10702"/>
                  </a:cubicBezTo>
                  <a:cubicBezTo>
                    <a:pt x="25506" y="10702"/>
                    <a:pt x="25158" y="10800"/>
                    <a:pt x="24849" y="10975"/>
                  </a:cubicBezTo>
                  <a:cubicBezTo>
                    <a:pt x="24777" y="11018"/>
                    <a:pt x="24707" y="11035"/>
                    <a:pt x="24633" y="11035"/>
                  </a:cubicBezTo>
                  <a:cubicBezTo>
                    <a:pt x="24569" y="11035"/>
                    <a:pt x="24501" y="11023"/>
                    <a:pt x="24426" y="11004"/>
                  </a:cubicBezTo>
                  <a:cubicBezTo>
                    <a:pt x="24762" y="10697"/>
                    <a:pt x="25144" y="10500"/>
                    <a:pt x="25492" y="10233"/>
                  </a:cubicBezTo>
                  <a:cubicBezTo>
                    <a:pt x="25465" y="10219"/>
                    <a:pt x="25436" y="10211"/>
                    <a:pt x="25406" y="10211"/>
                  </a:cubicBezTo>
                  <a:cubicBezTo>
                    <a:pt x="25365" y="10211"/>
                    <a:pt x="25325" y="10226"/>
                    <a:pt x="25295" y="10256"/>
                  </a:cubicBezTo>
                  <a:cubicBezTo>
                    <a:pt x="24831" y="10534"/>
                    <a:pt x="24368" y="10824"/>
                    <a:pt x="24026" y="11253"/>
                  </a:cubicBezTo>
                  <a:cubicBezTo>
                    <a:pt x="23970" y="11334"/>
                    <a:pt x="23884" y="11384"/>
                    <a:pt x="23790" y="11384"/>
                  </a:cubicBezTo>
                  <a:cubicBezTo>
                    <a:pt x="23776" y="11384"/>
                    <a:pt x="23762" y="11383"/>
                    <a:pt x="23748" y="11380"/>
                  </a:cubicBezTo>
                  <a:cubicBezTo>
                    <a:pt x="23689" y="11375"/>
                    <a:pt x="23630" y="11373"/>
                    <a:pt x="23571" y="11373"/>
                  </a:cubicBezTo>
                  <a:cubicBezTo>
                    <a:pt x="23368" y="11373"/>
                    <a:pt x="23165" y="11403"/>
                    <a:pt x="22971" y="11461"/>
                  </a:cubicBezTo>
                  <a:cubicBezTo>
                    <a:pt x="22856" y="11496"/>
                    <a:pt x="22745" y="11531"/>
                    <a:pt x="22601" y="11583"/>
                  </a:cubicBezTo>
                  <a:cubicBezTo>
                    <a:pt x="22832" y="11137"/>
                    <a:pt x="23203" y="10813"/>
                    <a:pt x="23354" y="10355"/>
                  </a:cubicBezTo>
                  <a:lnTo>
                    <a:pt x="23354" y="10355"/>
                  </a:lnTo>
                  <a:cubicBezTo>
                    <a:pt x="23192" y="10442"/>
                    <a:pt x="23139" y="10610"/>
                    <a:pt x="23041" y="10737"/>
                  </a:cubicBezTo>
                  <a:cubicBezTo>
                    <a:pt x="22942" y="10870"/>
                    <a:pt x="22838" y="11021"/>
                    <a:pt x="22740" y="11160"/>
                  </a:cubicBezTo>
                  <a:cubicBezTo>
                    <a:pt x="22641" y="11299"/>
                    <a:pt x="22549" y="11438"/>
                    <a:pt x="22438" y="11595"/>
                  </a:cubicBezTo>
                  <a:cubicBezTo>
                    <a:pt x="22392" y="11380"/>
                    <a:pt x="22305" y="11172"/>
                    <a:pt x="22184" y="10986"/>
                  </a:cubicBezTo>
                  <a:cubicBezTo>
                    <a:pt x="22143" y="10946"/>
                    <a:pt x="22143" y="10882"/>
                    <a:pt x="22184" y="10836"/>
                  </a:cubicBezTo>
                  <a:cubicBezTo>
                    <a:pt x="22253" y="10691"/>
                    <a:pt x="22357" y="10558"/>
                    <a:pt x="22485" y="10453"/>
                  </a:cubicBezTo>
                  <a:cubicBezTo>
                    <a:pt x="22448" y="10438"/>
                    <a:pt x="22417" y="10432"/>
                    <a:pt x="22390" y="10432"/>
                  </a:cubicBezTo>
                  <a:cubicBezTo>
                    <a:pt x="22301" y="10432"/>
                    <a:pt x="22256" y="10500"/>
                    <a:pt x="22207" y="10558"/>
                  </a:cubicBezTo>
                  <a:cubicBezTo>
                    <a:pt x="22137" y="10633"/>
                    <a:pt x="22108" y="10737"/>
                    <a:pt x="22027" y="10801"/>
                  </a:cubicBezTo>
                  <a:cubicBezTo>
                    <a:pt x="21894" y="10691"/>
                    <a:pt x="21761" y="10587"/>
                    <a:pt x="21633" y="10488"/>
                  </a:cubicBezTo>
                  <a:cubicBezTo>
                    <a:pt x="21506" y="10390"/>
                    <a:pt x="21361" y="10280"/>
                    <a:pt x="21228" y="10175"/>
                  </a:cubicBezTo>
                  <a:cubicBezTo>
                    <a:pt x="21147" y="10123"/>
                    <a:pt x="21094" y="10054"/>
                    <a:pt x="21060" y="9967"/>
                  </a:cubicBezTo>
                  <a:cubicBezTo>
                    <a:pt x="20990" y="9712"/>
                    <a:pt x="20955" y="9463"/>
                    <a:pt x="21094" y="9208"/>
                  </a:cubicBezTo>
                  <a:cubicBezTo>
                    <a:pt x="21170" y="9086"/>
                    <a:pt x="21216" y="8947"/>
                    <a:pt x="21274" y="8820"/>
                  </a:cubicBezTo>
                  <a:cubicBezTo>
                    <a:pt x="21291" y="8785"/>
                    <a:pt x="21332" y="8750"/>
                    <a:pt x="21291" y="8698"/>
                  </a:cubicBezTo>
                  <a:lnTo>
                    <a:pt x="21291" y="8698"/>
                  </a:lnTo>
                  <a:cubicBezTo>
                    <a:pt x="21239" y="8710"/>
                    <a:pt x="21210" y="8762"/>
                    <a:pt x="21181" y="8802"/>
                  </a:cubicBezTo>
                  <a:cubicBezTo>
                    <a:pt x="21089" y="8947"/>
                    <a:pt x="21007" y="9098"/>
                    <a:pt x="20944" y="9260"/>
                  </a:cubicBezTo>
                  <a:cubicBezTo>
                    <a:pt x="20764" y="9665"/>
                    <a:pt x="20868" y="10059"/>
                    <a:pt x="21216" y="10337"/>
                  </a:cubicBezTo>
                  <a:cubicBezTo>
                    <a:pt x="21436" y="10505"/>
                    <a:pt x="21662" y="10662"/>
                    <a:pt x="21871" y="10842"/>
                  </a:cubicBezTo>
                  <a:cubicBezTo>
                    <a:pt x="21940" y="10911"/>
                    <a:pt x="21963" y="10963"/>
                    <a:pt x="21900" y="11050"/>
                  </a:cubicBezTo>
                  <a:cubicBezTo>
                    <a:pt x="21795" y="11189"/>
                    <a:pt x="21714" y="11340"/>
                    <a:pt x="21656" y="11502"/>
                  </a:cubicBezTo>
                  <a:cubicBezTo>
                    <a:pt x="21598" y="11676"/>
                    <a:pt x="21598" y="11676"/>
                    <a:pt x="21407" y="11676"/>
                  </a:cubicBezTo>
                  <a:cubicBezTo>
                    <a:pt x="21397" y="11676"/>
                    <a:pt x="21387" y="11676"/>
                    <a:pt x="21377" y="11676"/>
                  </a:cubicBezTo>
                  <a:cubicBezTo>
                    <a:pt x="20947" y="11676"/>
                    <a:pt x="20530" y="11797"/>
                    <a:pt x="20173" y="12029"/>
                  </a:cubicBezTo>
                  <a:cubicBezTo>
                    <a:pt x="19727" y="12319"/>
                    <a:pt x="19339" y="12684"/>
                    <a:pt x="19026" y="13113"/>
                  </a:cubicBezTo>
                  <a:cubicBezTo>
                    <a:pt x="18818" y="13402"/>
                    <a:pt x="18510" y="13570"/>
                    <a:pt x="18279" y="13848"/>
                  </a:cubicBezTo>
                  <a:cubicBezTo>
                    <a:pt x="18261" y="13796"/>
                    <a:pt x="18261" y="13738"/>
                    <a:pt x="18285" y="13686"/>
                  </a:cubicBezTo>
                  <a:cubicBezTo>
                    <a:pt x="18395" y="13217"/>
                    <a:pt x="18516" y="12753"/>
                    <a:pt x="18557" y="12272"/>
                  </a:cubicBezTo>
                  <a:cubicBezTo>
                    <a:pt x="18568" y="12180"/>
                    <a:pt x="18603" y="12087"/>
                    <a:pt x="18661" y="12012"/>
                  </a:cubicBezTo>
                  <a:cubicBezTo>
                    <a:pt x="18754" y="11884"/>
                    <a:pt x="18864" y="11768"/>
                    <a:pt x="18986" y="11670"/>
                  </a:cubicBezTo>
                  <a:cubicBezTo>
                    <a:pt x="19119" y="11571"/>
                    <a:pt x="19240" y="11461"/>
                    <a:pt x="19362" y="11351"/>
                  </a:cubicBezTo>
                  <a:cubicBezTo>
                    <a:pt x="19495" y="11212"/>
                    <a:pt x="19669" y="11091"/>
                    <a:pt x="19727" y="10911"/>
                  </a:cubicBezTo>
                  <a:cubicBezTo>
                    <a:pt x="19837" y="10610"/>
                    <a:pt x="20017" y="10366"/>
                    <a:pt x="20196" y="10112"/>
                  </a:cubicBezTo>
                  <a:cubicBezTo>
                    <a:pt x="20382" y="9851"/>
                    <a:pt x="20596" y="9608"/>
                    <a:pt x="20747" y="9324"/>
                  </a:cubicBezTo>
                  <a:cubicBezTo>
                    <a:pt x="20909" y="9011"/>
                    <a:pt x="21106" y="8721"/>
                    <a:pt x="21286" y="8420"/>
                  </a:cubicBezTo>
                  <a:cubicBezTo>
                    <a:pt x="21320" y="8339"/>
                    <a:pt x="21378" y="8269"/>
                    <a:pt x="21442" y="8206"/>
                  </a:cubicBezTo>
                  <a:cubicBezTo>
                    <a:pt x="21720" y="7991"/>
                    <a:pt x="21969" y="7742"/>
                    <a:pt x="22172" y="7458"/>
                  </a:cubicBezTo>
                  <a:cubicBezTo>
                    <a:pt x="22201" y="7412"/>
                    <a:pt x="22247" y="7377"/>
                    <a:pt x="22305" y="7365"/>
                  </a:cubicBezTo>
                  <a:cubicBezTo>
                    <a:pt x="22601" y="7302"/>
                    <a:pt x="22844" y="7140"/>
                    <a:pt x="23087" y="6966"/>
                  </a:cubicBezTo>
                  <a:cubicBezTo>
                    <a:pt x="23238" y="6867"/>
                    <a:pt x="23360" y="6728"/>
                    <a:pt x="23435" y="6572"/>
                  </a:cubicBezTo>
                  <a:cubicBezTo>
                    <a:pt x="23428" y="6546"/>
                    <a:pt x="23418" y="6530"/>
                    <a:pt x="23403" y="6530"/>
                  </a:cubicBezTo>
                  <a:cubicBezTo>
                    <a:pt x="23395" y="6530"/>
                    <a:pt x="23384" y="6536"/>
                    <a:pt x="23371" y="6549"/>
                  </a:cubicBezTo>
                  <a:lnTo>
                    <a:pt x="23128" y="6740"/>
                  </a:lnTo>
                  <a:cubicBezTo>
                    <a:pt x="22919" y="6908"/>
                    <a:pt x="22682" y="7041"/>
                    <a:pt x="22433" y="7140"/>
                  </a:cubicBezTo>
                  <a:lnTo>
                    <a:pt x="22595" y="6885"/>
                  </a:lnTo>
                  <a:cubicBezTo>
                    <a:pt x="22676" y="6757"/>
                    <a:pt x="22740" y="6618"/>
                    <a:pt x="22780" y="6473"/>
                  </a:cubicBezTo>
                  <a:cubicBezTo>
                    <a:pt x="22844" y="6259"/>
                    <a:pt x="22948" y="6079"/>
                    <a:pt x="23197" y="6033"/>
                  </a:cubicBezTo>
                  <a:cubicBezTo>
                    <a:pt x="23348" y="6004"/>
                    <a:pt x="23371" y="5952"/>
                    <a:pt x="23342" y="5813"/>
                  </a:cubicBezTo>
                  <a:cubicBezTo>
                    <a:pt x="23331" y="5784"/>
                    <a:pt x="23342" y="5749"/>
                    <a:pt x="23365" y="5720"/>
                  </a:cubicBezTo>
                  <a:cubicBezTo>
                    <a:pt x="23423" y="5662"/>
                    <a:pt x="23418" y="5587"/>
                    <a:pt x="23423" y="5512"/>
                  </a:cubicBezTo>
                  <a:cubicBezTo>
                    <a:pt x="23447" y="5344"/>
                    <a:pt x="23470" y="5181"/>
                    <a:pt x="23487" y="5019"/>
                  </a:cubicBezTo>
                  <a:cubicBezTo>
                    <a:pt x="23487" y="4897"/>
                    <a:pt x="23545" y="4776"/>
                    <a:pt x="23649" y="4706"/>
                  </a:cubicBezTo>
                  <a:cubicBezTo>
                    <a:pt x="23701" y="4660"/>
                    <a:pt x="23742" y="4608"/>
                    <a:pt x="23777" y="4544"/>
                  </a:cubicBezTo>
                  <a:cubicBezTo>
                    <a:pt x="23852" y="4411"/>
                    <a:pt x="23840" y="4376"/>
                    <a:pt x="23690" y="4307"/>
                  </a:cubicBezTo>
                  <a:cubicBezTo>
                    <a:pt x="23783" y="4110"/>
                    <a:pt x="23858" y="3901"/>
                    <a:pt x="23904" y="3687"/>
                  </a:cubicBezTo>
                  <a:cubicBezTo>
                    <a:pt x="23920" y="3632"/>
                    <a:pt x="23932" y="3593"/>
                    <a:pt x="24009" y="3593"/>
                  </a:cubicBezTo>
                  <a:cubicBezTo>
                    <a:pt x="24014" y="3593"/>
                    <a:pt x="24020" y="3594"/>
                    <a:pt x="24026" y="3594"/>
                  </a:cubicBezTo>
                  <a:cubicBezTo>
                    <a:pt x="24031" y="3594"/>
                    <a:pt x="24035" y="3595"/>
                    <a:pt x="24040" y="3595"/>
                  </a:cubicBezTo>
                  <a:cubicBezTo>
                    <a:pt x="24140" y="3595"/>
                    <a:pt x="24241" y="3479"/>
                    <a:pt x="24269" y="3380"/>
                  </a:cubicBezTo>
                  <a:cubicBezTo>
                    <a:pt x="24275" y="3345"/>
                    <a:pt x="24275" y="3304"/>
                    <a:pt x="24240" y="3287"/>
                  </a:cubicBezTo>
                  <a:cubicBezTo>
                    <a:pt x="24234" y="3285"/>
                    <a:pt x="24228" y="3285"/>
                    <a:pt x="24222" y="3285"/>
                  </a:cubicBezTo>
                  <a:cubicBezTo>
                    <a:pt x="24203" y="3285"/>
                    <a:pt x="24184" y="3291"/>
                    <a:pt x="24171" y="3304"/>
                  </a:cubicBezTo>
                  <a:cubicBezTo>
                    <a:pt x="24113" y="3351"/>
                    <a:pt x="24055" y="3397"/>
                    <a:pt x="23962" y="3472"/>
                  </a:cubicBezTo>
                  <a:cubicBezTo>
                    <a:pt x="24043" y="3229"/>
                    <a:pt x="24061" y="3015"/>
                    <a:pt x="24182" y="2829"/>
                  </a:cubicBezTo>
                  <a:cubicBezTo>
                    <a:pt x="24205" y="2789"/>
                    <a:pt x="24223" y="2742"/>
                    <a:pt x="24240" y="2696"/>
                  </a:cubicBezTo>
                  <a:cubicBezTo>
                    <a:pt x="24246" y="2667"/>
                    <a:pt x="24258" y="2632"/>
                    <a:pt x="24211" y="2615"/>
                  </a:cubicBezTo>
                  <a:cubicBezTo>
                    <a:pt x="24204" y="2611"/>
                    <a:pt x="24195" y="2609"/>
                    <a:pt x="24187" y="2609"/>
                  </a:cubicBezTo>
                  <a:cubicBezTo>
                    <a:pt x="24170" y="2609"/>
                    <a:pt x="24153" y="2617"/>
                    <a:pt x="24142" y="2632"/>
                  </a:cubicBezTo>
                  <a:cubicBezTo>
                    <a:pt x="24055" y="2702"/>
                    <a:pt x="23997" y="2800"/>
                    <a:pt x="23974" y="2910"/>
                  </a:cubicBezTo>
                  <a:cubicBezTo>
                    <a:pt x="23858" y="3397"/>
                    <a:pt x="23701" y="3872"/>
                    <a:pt x="23504" y="4336"/>
                  </a:cubicBezTo>
                  <a:cubicBezTo>
                    <a:pt x="23470" y="4417"/>
                    <a:pt x="23441" y="4504"/>
                    <a:pt x="23429" y="4590"/>
                  </a:cubicBezTo>
                  <a:cubicBezTo>
                    <a:pt x="23394" y="4816"/>
                    <a:pt x="23365" y="5042"/>
                    <a:pt x="23336" y="5262"/>
                  </a:cubicBezTo>
                  <a:cubicBezTo>
                    <a:pt x="23319" y="5471"/>
                    <a:pt x="23221" y="5662"/>
                    <a:pt x="23070" y="5801"/>
                  </a:cubicBezTo>
                  <a:cubicBezTo>
                    <a:pt x="22925" y="5923"/>
                    <a:pt x="22809" y="6068"/>
                    <a:pt x="22682" y="6201"/>
                  </a:cubicBezTo>
                  <a:cubicBezTo>
                    <a:pt x="22624" y="6259"/>
                    <a:pt x="22589" y="6340"/>
                    <a:pt x="22583" y="6421"/>
                  </a:cubicBezTo>
                  <a:cubicBezTo>
                    <a:pt x="22554" y="6804"/>
                    <a:pt x="22294" y="7035"/>
                    <a:pt x="22044" y="7290"/>
                  </a:cubicBezTo>
                  <a:cubicBezTo>
                    <a:pt x="22027" y="7244"/>
                    <a:pt x="22039" y="7197"/>
                    <a:pt x="22062" y="7157"/>
                  </a:cubicBezTo>
                  <a:cubicBezTo>
                    <a:pt x="22143" y="6972"/>
                    <a:pt x="22224" y="6792"/>
                    <a:pt x="22172" y="6578"/>
                  </a:cubicBezTo>
                  <a:cubicBezTo>
                    <a:pt x="22166" y="6525"/>
                    <a:pt x="22178" y="6473"/>
                    <a:pt x="22195" y="6421"/>
                  </a:cubicBezTo>
                  <a:cubicBezTo>
                    <a:pt x="22247" y="6201"/>
                    <a:pt x="22328" y="5987"/>
                    <a:pt x="22427" y="5778"/>
                  </a:cubicBezTo>
                  <a:cubicBezTo>
                    <a:pt x="22514" y="5604"/>
                    <a:pt x="22595" y="5419"/>
                    <a:pt x="22682" y="5239"/>
                  </a:cubicBezTo>
                  <a:cubicBezTo>
                    <a:pt x="22705" y="5205"/>
                    <a:pt x="22717" y="5158"/>
                    <a:pt x="22705" y="5118"/>
                  </a:cubicBezTo>
                  <a:cubicBezTo>
                    <a:pt x="22670" y="5118"/>
                    <a:pt x="22641" y="5141"/>
                    <a:pt x="22630" y="5170"/>
                  </a:cubicBezTo>
                  <a:cubicBezTo>
                    <a:pt x="22398" y="5616"/>
                    <a:pt x="22201" y="6074"/>
                    <a:pt x="22039" y="6549"/>
                  </a:cubicBezTo>
                  <a:cubicBezTo>
                    <a:pt x="22021" y="6595"/>
                    <a:pt x="22010" y="6641"/>
                    <a:pt x="22010" y="6693"/>
                  </a:cubicBezTo>
                  <a:cubicBezTo>
                    <a:pt x="22010" y="6804"/>
                    <a:pt x="21987" y="6914"/>
                    <a:pt x="21946" y="7012"/>
                  </a:cubicBezTo>
                  <a:cubicBezTo>
                    <a:pt x="21859" y="7238"/>
                    <a:pt x="21778" y="7464"/>
                    <a:pt x="21674" y="7678"/>
                  </a:cubicBezTo>
                  <a:cubicBezTo>
                    <a:pt x="21581" y="7864"/>
                    <a:pt x="21430" y="8014"/>
                    <a:pt x="21245" y="8101"/>
                  </a:cubicBezTo>
                  <a:cubicBezTo>
                    <a:pt x="21175" y="8130"/>
                    <a:pt x="21118" y="8182"/>
                    <a:pt x="21089" y="8246"/>
                  </a:cubicBezTo>
                  <a:cubicBezTo>
                    <a:pt x="21048" y="8333"/>
                    <a:pt x="21007" y="8420"/>
                    <a:pt x="20967" y="8507"/>
                  </a:cubicBezTo>
                  <a:cubicBezTo>
                    <a:pt x="20776" y="8924"/>
                    <a:pt x="20585" y="9341"/>
                    <a:pt x="20260" y="9683"/>
                  </a:cubicBezTo>
                  <a:cubicBezTo>
                    <a:pt x="20144" y="9822"/>
                    <a:pt x="20040" y="9967"/>
                    <a:pt x="19947" y="10117"/>
                  </a:cubicBezTo>
                  <a:cubicBezTo>
                    <a:pt x="19791" y="10349"/>
                    <a:pt x="19681" y="10616"/>
                    <a:pt x="19542" y="10859"/>
                  </a:cubicBezTo>
                  <a:cubicBezTo>
                    <a:pt x="19437" y="11027"/>
                    <a:pt x="19304" y="11178"/>
                    <a:pt x="19154" y="11305"/>
                  </a:cubicBezTo>
                  <a:cubicBezTo>
                    <a:pt x="19142" y="11288"/>
                    <a:pt x="19136" y="11264"/>
                    <a:pt x="19130" y="11247"/>
                  </a:cubicBezTo>
                  <a:cubicBezTo>
                    <a:pt x="19130" y="11212"/>
                    <a:pt x="19136" y="11178"/>
                    <a:pt x="19142" y="11143"/>
                  </a:cubicBezTo>
                  <a:cubicBezTo>
                    <a:pt x="19206" y="10662"/>
                    <a:pt x="19380" y="10198"/>
                    <a:pt x="19658" y="9793"/>
                  </a:cubicBezTo>
                  <a:cubicBezTo>
                    <a:pt x="19756" y="9660"/>
                    <a:pt x="19855" y="9526"/>
                    <a:pt x="19947" y="9387"/>
                  </a:cubicBezTo>
                  <a:cubicBezTo>
                    <a:pt x="19982" y="9341"/>
                    <a:pt x="20028" y="9295"/>
                    <a:pt x="19976" y="9202"/>
                  </a:cubicBezTo>
                  <a:lnTo>
                    <a:pt x="19976" y="9202"/>
                  </a:lnTo>
                  <a:cubicBezTo>
                    <a:pt x="19791" y="9376"/>
                    <a:pt x="19681" y="9596"/>
                    <a:pt x="19524" y="9776"/>
                  </a:cubicBezTo>
                  <a:cubicBezTo>
                    <a:pt x="19501" y="9770"/>
                    <a:pt x="19490" y="9747"/>
                    <a:pt x="19501" y="9723"/>
                  </a:cubicBezTo>
                  <a:cubicBezTo>
                    <a:pt x="19524" y="9497"/>
                    <a:pt x="19565" y="9272"/>
                    <a:pt x="19513" y="9046"/>
                  </a:cubicBezTo>
                  <a:cubicBezTo>
                    <a:pt x="19507" y="8982"/>
                    <a:pt x="19530" y="8924"/>
                    <a:pt x="19576" y="8878"/>
                  </a:cubicBezTo>
                  <a:cubicBezTo>
                    <a:pt x="19785" y="8605"/>
                    <a:pt x="20034" y="8368"/>
                    <a:pt x="20324" y="8177"/>
                  </a:cubicBezTo>
                  <a:cubicBezTo>
                    <a:pt x="20422" y="8119"/>
                    <a:pt x="20492" y="8020"/>
                    <a:pt x="20515" y="7904"/>
                  </a:cubicBezTo>
                  <a:cubicBezTo>
                    <a:pt x="20596" y="7591"/>
                    <a:pt x="20724" y="7290"/>
                    <a:pt x="20892" y="7018"/>
                  </a:cubicBezTo>
                  <a:cubicBezTo>
                    <a:pt x="20932" y="6943"/>
                    <a:pt x="20996" y="6890"/>
                    <a:pt x="21077" y="6861"/>
                  </a:cubicBezTo>
                  <a:cubicBezTo>
                    <a:pt x="21245" y="6804"/>
                    <a:pt x="21413" y="6746"/>
                    <a:pt x="21575" y="6682"/>
                  </a:cubicBezTo>
                  <a:cubicBezTo>
                    <a:pt x="21639" y="6653"/>
                    <a:pt x="21761" y="6641"/>
                    <a:pt x="21732" y="6549"/>
                  </a:cubicBezTo>
                  <a:cubicBezTo>
                    <a:pt x="21722" y="6523"/>
                    <a:pt x="21704" y="6514"/>
                    <a:pt x="21682" y="6514"/>
                  </a:cubicBezTo>
                  <a:cubicBezTo>
                    <a:pt x="21642" y="6514"/>
                    <a:pt x="21588" y="6545"/>
                    <a:pt x="21546" y="6549"/>
                  </a:cubicBezTo>
                  <a:cubicBezTo>
                    <a:pt x="21407" y="6578"/>
                    <a:pt x="21286" y="6664"/>
                    <a:pt x="21100" y="6688"/>
                  </a:cubicBezTo>
                  <a:cubicBezTo>
                    <a:pt x="21210" y="6549"/>
                    <a:pt x="21291" y="6433"/>
                    <a:pt x="21378" y="6328"/>
                  </a:cubicBezTo>
                  <a:cubicBezTo>
                    <a:pt x="21569" y="6108"/>
                    <a:pt x="21761" y="5894"/>
                    <a:pt x="21952" y="5680"/>
                  </a:cubicBezTo>
                  <a:cubicBezTo>
                    <a:pt x="22079" y="5552"/>
                    <a:pt x="22137" y="5367"/>
                    <a:pt x="22108" y="5187"/>
                  </a:cubicBezTo>
                  <a:cubicBezTo>
                    <a:pt x="22091" y="5100"/>
                    <a:pt x="22126" y="5008"/>
                    <a:pt x="22195" y="4950"/>
                  </a:cubicBezTo>
                  <a:cubicBezTo>
                    <a:pt x="22352" y="4805"/>
                    <a:pt x="22508" y="4660"/>
                    <a:pt x="22670" y="4521"/>
                  </a:cubicBezTo>
                  <a:cubicBezTo>
                    <a:pt x="22745" y="4463"/>
                    <a:pt x="22798" y="4382"/>
                    <a:pt x="22821" y="4289"/>
                  </a:cubicBezTo>
                  <a:cubicBezTo>
                    <a:pt x="22826" y="4225"/>
                    <a:pt x="22841" y="4196"/>
                    <a:pt x="22911" y="4196"/>
                  </a:cubicBezTo>
                  <a:cubicBezTo>
                    <a:pt x="22917" y="4196"/>
                    <a:pt x="22924" y="4196"/>
                    <a:pt x="22931" y="4196"/>
                  </a:cubicBezTo>
                  <a:cubicBezTo>
                    <a:pt x="23047" y="4196"/>
                    <a:pt x="23134" y="4046"/>
                    <a:pt x="23139" y="3895"/>
                  </a:cubicBezTo>
                  <a:cubicBezTo>
                    <a:pt x="23133" y="3894"/>
                    <a:pt x="23126" y="3893"/>
                    <a:pt x="23120" y="3893"/>
                  </a:cubicBezTo>
                  <a:cubicBezTo>
                    <a:pt x="23073" y="3893"/>
                    <a:pt x="23043" y="3928"/>
                    <a:pt x="23012" y="3953"/>
                  </a:cubicBezTo>
                  <a:cubicBezTo>
                    <a:pt x="22977" y="3976"/>
                    <a:pt x="22948" y="4023"/>
                    <a:pt x="22890" y="4023"/>
                  </a:cubicBezTo>
                  <a:cubicBezTo>
                    <a:pt x="22879" y="3930"/>
                    <a:pt x="22914" y="3843"/>
                    <a:pt x="22989" y="3791"/>
                  </a:cubicBezTo>
                  <a:cubicBezTo>
                    <a:pt x="23076" y="3704"/>
                    <a:pt x="23168" y="3617"/>
                    <a:pt x="23261" y="3542"/>
                  </a:cubicBezTo>
                  <a:cubicBezTo>
                    <a:pt x="23313" y="3495"/>
                    <a:pt x="23354" y="3438"/>
                    <a:pt x="23377" y="3374"/>
                  </a:cubicBezTo>
                  <a:cubicBezTo>
                    <a:pt x="23412" y="3258"/>
                    <a:pt x="23441" y="3142"/>
                    <a:pt x="23539" y="3049"/>
                  </a:cubicBezTo>
                  <a:cubicBezTo>
                    <a:pt x="23597" y="3009"/>
                    <a:pt x="23620" y="2934"/>
                    <a:pt x="23603" y="2870"/>
                  </a:cubicBezTo>
                  <a:lnTo>
                    <a:pt x="23603" y="2870"/>
                  </a:lnTo>
                  <a:cubicBezTo>
                    <a:pt x="23377" y="2910"/>
                    <a:pt x="23377" y="2910"/>
                    <a:pt x="23313" y="3107"/>
                  </a:cubicBezTo>
                  <a:cubicBezTo>
                    <a:pt x="23296" y="3183"/>
                    <a:pt x="23273" y="3252"/>
                    <a:pt x="23244" y="3327"/>
                  </a:cubicBezTo>
                  <a:cubicBezTo>
                    <a:pt x="23201" y="3460"/>
                    <a:pt x="23076" y="3544"/>
                    <a:pt x="22940" y="3544"/>
                  </a:cubicBezTo>
                  <a:cubicBezTo>
                    <a:pt x="22927" y="3544"/>
                    <a:pt x="22915" y="3543"/>
                    <a:pt x="22902" y="3542"/>
                  </a:cubicBezTo>
                  <a:cubicBezTo>
                    <a:pt x="22896" y="3541"/>
                    <a:pt x="22889" y="3541"/>
                    <a:pt x="22883" y="3541"/>
                  </a:cubicBezTo>
                  <a:cubicBezTo>
                    <a:pt x="22842" y="3541"/>
                    <a:pt x="22814" y="3559"/>
                    <a:pt x="22809" y="3600"/>
                  </a:cubicBezTo>
                  <a:cubicBezTo>
                    <a:pt x="22792" y="3779"/>
                    <a:pt x="22699" y="3936"/>
                    <a:pt x="22682" y="4115"/>
                  </a:cubicBezTo>
                  <a:cubicBezTo>
                    <a:pt x="22676" y="4162"/>
                    <a:pt x="22688" y="4225"/>
                    <a:pt x="22630" y="4254"/>
                  </a:cubicBezTo>
                  <a:cubicBezTo>
                    <a:pt x="22653" y="4034"/>
                    <a:pt x="22577" y="3820"/>
                    <a:pt x="22427" y="3658"/>
                  </a:cubicBezTo>
                  <a:cubicBezTo>
                    <a:pt x="22415" y="3640"/>
                    <a:pt x="22409" y="3623"/>
                    <a:pt x="22392" y="3606"/>
                  </a:cubicBezTo>
                  <a:cubicBezTo>
                    <a:pt x="22294" y="3519"/>
                    <a:pt x="22288" y="3409"/>
                    <a:pt x="22311" y="3287"/>
                  </a:cubicBezTo>
                  <a:cubicBezTo>
                    <a:pt x="22340" y="3154"/>
                    <a:pt x="22334" y="3009"/>
                    <a:pt x="22288" y="2881"/>
                  </a:cubicBezTo>
                  <a:cubicBezTo>
                    <a:pt x="22241" y="2794"/>
                    <a:pt x="22259" y="2684"/>
                    <a:pt x="22323" y="2615"/>
                  </a:cubicBezTo>
                  <a:cubicBezTo>
                    <a:pt x="22346" y="2586"/>
                    <a:pt x="22357" y="2557"/>
                    <a:pt x="22369" y="2522"/>
                  </a:cubicBezTo>
                  <a:cubicBezTo>
                    <a:pt x="22378" y="2460"/>
                    <a:pt x="22345" y="2410"/>
                    <a:pt x="22298" y="2410"/>
                  </a:cubicBezTo>
                  <a:cubicBezTo>
                    <a:pt x="22287" y="2410"/>
                    <a:pt x="22276" y="2413"/>
                    <a:pt x="22265" y="2418"/>
                  </a:cubicBezTo>
                  <a:cubicBezTo>
                    <a:pt x="22233" y="2431"/>
                    <a:pt x="22208" y="2437"/>
                    <a:pt x="22188" y="2437"/>
                  </a:cubicBezTo>
                  <a:cubicBezTo>
                    <a:pt x="22118" y="2437"/>
                    <a:pt x="22106" y="2368"/>
                    <a:pt x="22097" y="2296"/>
                  </a:cubicBezTo>
                  <a:cubicBezTo>
                    <a:pt x="22079" y="2209"/>
                    <a:pt x="22073" y="2122"/>
                    <a:pt x="22056" y="2036"/>
                  </a:cubicBezTo>
                  <a:cubicBezTo>
                    <a:pt x="22056" y="2003"/>
                    <a:pt x="22041" y="1965"/>
                    <a:pt x="22001" y="1965"/>
                  </a:cubicBezTo>
                  <a:cubicBezTo>
                    <a:pt x="21998" y="1965"/>
                    <a:pt x="21995" y="1966"/>
                    <a:pt x="21992" y="1966"/>
                  </a:cubicBezTo>
                  <a:cubicBezTo>
                    <a:pt x="21952" y="1972"/>
                    <a:pt x="21946" y="2007"/>
                    <a:pt x="21946" y="2041"/>
                  </a:cubicBezTo>
                  <a:cubicBezTo>
                    <a:pt x="21934" y="2175"/>
                    <a:pt x="22010" y="2314"/>
                    <a:pt x="21923" y="2441"/>
                  </a:cubicBezTo>
                  <a:cubicBezTo>
                    <a:pt x="21917" y="2458"/>
                    <a:pt x="21923" y="2482"/>
                    <a:pt x="21934" y="2499"/>
                  </a:cubicBezTo>
                  <a:cubicBezTo>
                    <a:pt x="22033" y="2557"/>
                    <a:pt x="22039" y="2679"/>
                    <a:pt x="22091" y="2754"/>
                  </a:cubicBezTo>
                  <a:cubicBezTo>
                    <a:pt x="22195" y="2893"/>
                    <a:pt x="22224" y="3073"/>
                    <a:pt x="22178" y="3241"/>
                  </a:cubicBezTo>
                  <a:cubicBezTo>
                    <a:pt x="22102" y="3478"/>
                    <a:pt x="22184" y="3652"/>
                    <a:pt x="22328" y="3820"/>
                  </a:cubicBezTo>
                  <a:cubicBezTo>
                    <a:pt x="22352" y="3843"/>
                    <a:pt x="22375" y="3872"/>
                    <a:pt x="22392" y="3901"/>
                  </a:cubicBezTo>
                  <a:cubicBezTo>
                    <a:pt x="22514" y="4098"/>
                    <a:pt x="22537" y="4336"/>
                    <a:pt x="22433" y="4509"/>
                  </a:cubicBezTo>
                  <a:cubicBezTo>
                    <a:pt x="22340" y="4695"/>
                    <a:pt x="22178" y="4834"/>
                    <a:pt x="21981" y="4897"/>
                  </a:cubicBezTo>
                  <a:cubicBezTo>
                    <a:pt x="21917" y="4909"/>
                    <a:pt x="21876" y="4973"/>
                    <a:pt x="21888" y="5037"/>
                  </a:cubicBezTo>
                  <a:cubicBezTo>
                    <a:pt x="21888" y="5094"/>
                    <a:pt x="21905" y="5158"/>
                    <a:pt x="21946" y="5210"/>
                  </a:cubicBezTo>
                  <a:cubicBezTo>
                    <a:pt x="21992" y="5280"/>
                    <a:pt x="22004" y="5396"/>
                    <a:pt x="21946" y="5436"/>
                  </a:cubicBezTo>
                  <a:cubicBezTo>
                    <a:pt x="21819" y="5529"/>
                    <a:pt x="21778" y="5668"/>
                    <a:pt x="21680" y="5772"/>
                  </a:cubicBezTo>
                  <a:cubicBezTo>
                    <a:pt x="21396" y="6068"/>
                    <a:pt x="21135" y="6392"/>
                    <a:pt x="20897" y="6734"/>
                  </a:cubicBezTo>
                  <a:cubicBezTo>
                    <a:pt x="20868" y="6786"/>
                    <a:pt x="20822" y="6827"/>
                    <a:pt x="20770" y="6856"/>
                  </a:cubicBezTo>
                  <a:cubicBezTo>
                    <a:pt x="20492" y="6977"/>
                    <a:pt x="20231" y="7128"/>
                    <a:pt x="19988" y="7308"/>
                  </a:cubicBezTo>
                  <a:cubicBezTo>
                    <a:pt x="19947" y="7232"/>
                    <a:pt x="20092" y="7151"/>
                    <a:pt x="19994" y="7105"/>
                  </a:cubicBezTo>
                  <a:cubicBezTo>
                    <a:pt x="19983" y="7100"/>
                    <a:pt x="19973" y="7098"/>
                    <a:pt x="19964" y="7098"/>
                  </a:cubicBezTo>
                  <a:cubicBezTo>
                    <a:pt x="19903" y="7098"/>
                    <a:pt x="19872" y="7188"/>
                    <a:pt x="19831" y="7238"/>
                  </a:cubicBezTo>
                  <a:cubicBezTo>
                    <a:pt x="19820" y="7250"/>
                    <a:pt x="19808" y="7267"/>
                    <a:pt x="19802" y="7290"/>
                  </a:cubicBezTo>
                  <a:cubicBezTo>
                    <a:pt x="19783" y="7319"/>
                    <a:pt x="19753" y="7340"/>
                    <a:pt x="19720" y="7340"/>
                  </a:cubicBezTo>
                  <a:cubicBezTo>
                    <a:pt x="19713" y="7340"/>
                    <a:pt x="19705" y="7339"/>
                    <a:pt x="19698" y="7337"/>
                  </a:cubicBezTo>
                  <a:cubicBezTo>
                    <a:pt x="19571" y="7331"/>
                    <a:pt x="19443" y="7325"/>
                    <a:pt x="19287" y="7319"/>
                  </a:cubicBezTo>
                  <a:cubicBezTo>
                    <a:pt x="19443" y="7238"/>
                    <a:pt x="19605" y="7169"/>
                    <a:pt x="19768" y="7111"/>
                  </a:cubicBezTo>
                  <a:cubicBezTo>
                    <a:pt x="19855" y="7087"/>
                    <a:pt x="19936" y="7041"/>
                    <a:pt x="19999" y="6983"/>
                  </a:cubicBezTo>
                  <a:cubicBezTo>
                    <a:pt x="20028" y="6954"/>
                    <a:pt x="20069" y="6919"/>
                    <a:pt x="20034" y="6879"/>
                  </a:cubicBezTo>
                  <a:cubicBezTo>
                    <a:pt x="20021" y="6862"/>
                    <a:pt x="20001" y="6853"/>
                    <a:pt x="19982" y="6853"/>
                  </a:cubicBezTo>
                  <a:cubicBezTo>
                    <a:pt x="19968" y="6853"/>
                    <a:pt x="19954" y="6858"/>
                    <a:pt x="19941" y="6867"/>
                  </a:cubicBezTo>
                  <a:cubicBezTo>
                    <a:pt x="19843" y="6925"/>
                    <a:pt x="19739" y="6983"/>
                    <a:pt x="19634" y="7029"/>
                  </a:cubicBezTo>
                  <a:cubicBezTo>
                    <a:pt x="19287" y="7163"/>
                    <a:pt x="18957" y="7331"/>
                    <a:pt x="18644" y="7533"/>
                  </a:cubicBezTo>
                  <a:cubicBezTo>
                    <a:pt x="18591" y="7567"/>
                    <a:pt x="18527" y="7589"/>
                    <a:pt x="18463" y="7589"/>
                  </a:cubicBezTo>
                  <a:cubicBezTo>
                    <a:pt x="18450" y="7589"/>
                    <a:pt x="18437" y="7588"/>
                    <a:pt x="18424" y="7586"/>
                  </a:cubicBezTo>
                  <a:cubicBezTo>
                    <a:pt x="18377" y="7579"/>
                    <a:pt x="18329" y="7576"/>
                    <a:pt x="18282" y="7576"/>
                  </a:cubicBezTo>
                  <a:cubicBezTo>
                    <a:pt x="18125" y="7576"/>
                    <a:pt x="17969" y="7612"/>
                    <a:pt x="17827" y="7678"/>
                  </a:cubicBezTo>
                  <a:cubicBezTo>
                    <a:pt x="17966" y="7423"/>
                    <a:pt x="18163" y="7203"/>
                    <a:pt x="18400" y="7041"/>
                  </a:cubicBezTo>
                  <a:cubicBezTo>
                    <a:pt x="18578" y="6906"/>
                    <a:pt x="18761" y="6802"/>
                    <a:pt x="18986" y="6802"/>
                  </a:cubicBezTo>
                  <a:cubicBezTo>
                    <a:pt x="19003" y="6802"/>
                    <a:pt x="19020" y="6802"/>
                    <a:pt x="19038" y="6804"/>
                  </a:cubicBezTo>
                  <a:cubicBezTo>
                    <a:pt x="19125" y="6804"/>
                    <a:pt x="19217" y="6798"/>
                    <a:pt x="19304" y="6786"/>
                  </a:cubicBezTo>
                  <a:cubicBezTo>
                    <a:pt x="19339" y="6780"/>
                    <a:pt x="19391" y="6786"/>
                    <a:pt x="19391" y="6722"/>
                  </a:cubicBezTo>
                  <a:cubicBezTo>
                    <a:pt x="19359" y="6703"/>
                    <a:pt x="19326" y="6698"/>
                    <a:pt x="19294" y="6698"/>
                  </a:cubicBezTo>
                  <a:cubicBezTo>
                    <a:pt x="19258" y="6698"/>
                    <a:pt x="19222" y="6705"/>
                    <a:pt x="19188" y="6705"/>
                  </a:cubicBezTo>
                  <a:cubicBezTo>
                    <a:pt x="19084" y="6722"/>
                    <a:pt x="18986" y="6728"/>
                    <a:pt x="18881" y="6728"/>
                  </a:cubicBezTo>
                  <a:cubicBezTo>
                    <a:pt x="18858" y="6726"/>
                    <a:pt x="18836" y="6724"/>
                    <a:pt x="18815" y="6724"/>
                  </a:cubicBezTo>
                  <a:cubicBezTo>
                    <a:pt x="18651" y="6724"/>
                    <a:pt x="18522" y="6799"/>
                    <a:pt x="18389" y="6896"/>
                  </a:cubicBezTo>
                  <a:cubicBezTo>
                    <a:pt x="18088" y="7111"/>
                    <a:pt x="17833" y="7389"/>
                    <a:pt x="17647" y="7713"/>
                  </a:cubicBezTo>
                  <a:cubicBezTo>
                    <a:pt x="17618" y="7771"/>
                    <a:pt x="17584" y="7841"/>
                    <a:pt x="17508" y="7858"/>
                  </a:cubicBezTo>
                  <a:cubicBezTo>
                    <a:pt x="17311" y="7898"/>
                    <a:pt x="17120" y="7956"/>
                    <a:pt x="16929" y="8038"/>
                  </a:cubicBezTo>
                  <a:cubicBezTo>
                    <a:pt x="17051" y="7632"/>
                    <a:pt x="17236" y="7296"/>
                    <a:pt x="17410" y="6960"/>
                  </a:cubicBezTo>
                  <a:cubicBezTo>
                    <a:pt x="17439" y="6908"/>
                    <a:pt x="17520" y="6914"/>
                    <a:pt x="17514" y="6838"/>
                  </a:cubicBezTo>
                  <a:cubicBezTo>
                    <a:pt x="17508" y="6670"/>
                    <a:pt x="17641" y="6618"/>
                    <a:pt x="17763" y="6549"/>
                  </a:cubicBezTo>
                  <a:cubicBezTo>
                    <a:pt x="17943" y="6450"/>
                    <a:pt x="18151" y="6421"/>
                    <a:pt x="18331" y="6323"/>
                  </a:cubicBezTo>
                  <a:cubicBezTo>
                    <a:pt x="18522" y="6213"/>
                    <a:pt x="18731" y="6137"/>
                    <a:pt x="18945" y="6091"/>
                  </a:cubicBezTo>
                  <a:cubicBezTo>
                    <a:pt x="18991" y="6079"/>
                    <a:pt x="19038" y="6062"/>
                    <a:pt x="19072" y="6027"/>
                  </a:cubicBezTo>
                  <a:cubicBezTo>
                    <a:pt x="19333" y="5772"/>
                    <a:pt x="19663" y="5598"/>
                    <a:pt x="20017" y="5517"/>
                  </a:cubicBezTo>
                  <a:cubicBezTo>
                    <a:pt x="20098" y="5500"/>
                    <a:pt x="20167" y="5442"/>
                    <a:pt x="20191" y="5361"/>
                  </a:cubicBezTo>
                  <a:cubicBezTo>
                    <a:pt x="20208" y="5291"/>
                    <a:pt x="20237" y="5228"/>
                    <a:pt x="20272" y="5170"/>
                  </a:cubicBezTo>
                  <a:cubicBezTo>
                    <a:pt x="20335" y="5066"/>
                    <a:pt x="20370" y="4938"/>
                    <a:pt x="20492" y="4880"/>
                  </a:cubicBezTo>
                  <a:cubicBezTo>
                    <a:pt x="20619" y="4816"/>
                    <a:pt x="20753" y="4758"/>
                    <a:pt x="20886" y="4712"/>
                  </a:cubicBezTo>
                  <a:cubicBezTo>
                    <a:pt x="20990" y="4683"/>
                    <a:pt x="21083" y="4614"/>
                    <a:pt x="21141" y="4521"/>
                  </a:cubicBezTo>
                  <a:cubicBezTo>
                    <a:pt x="21198" y="4427"/>
                    <a:pt x="21256" y="4314"/>
                    <a:pt x="21402" y="4314"/>
                  </a:cubicBezTo>
                  <a:cubicBezTo>
                    <a:pt x="21418" y="4314"/>
                    <a:pt x="21435" y="4315"/>
                    <a:pt x="21454" y="4318"/>
                  </a:cubicBezTo>
                  <a:cubicBezTo>
                    <a:pt x="21466" y="4320"/>
                    <a:pt x="21477" y="4321"/>
                    <a:pt x="21487" y="4321"/>
                  </a:cubicBezTo>
                  <a:cubicBezTo>
                    <a:pt x="21587" y="4321"/>
                    <a:pt x="21609" y="4225"/>
                    <a:pt x="21546" y="4110"/>
                  </a:cubicBezTo>
                  <a:lnTo>
                    <a:pt x="21876" y="3866"/>
                  </a:lnTo>
                  <a:cubicBezTo>
                    <a:pt x="21859" y="3854"/>
                    <a:pt x="21843" y="3850"/>
                    <a:pt x="21828" y="3850"/>
                  </a:cubicBezTo>
                  <a:cubicBezTo>
                    <a:pt x="21791" y="3850"/>
                    <a:pt x="21760" y="3877"/>
                    <a:pt x="21726" y="3877"/>
                  </a:cubicBezTo>
                  <a:cubicBezTo>
                    <a:pt x="21715" y="3877"/>
                    <a:pt x="21703" y="3874"/>
                    <a:pt x="21691" y="3866"/>
                  </a:cubicBezTo>
                  <a:cubicBezTo>
                    <a:pt x="21675" y="3850"/>
                    <a:pt x="21655" y="3843"/>
                    <a:pt x="21635" y="3843"/>
                  </a:cubicBezTo>
                  <a:cubicBezTo>
                    <a:pt x="21593" y="3843"/>
                    <a:pt x="21552" y="3877"/>
                    <a:pt x="21552" y="3924"/>
                  </a:cubicBezTo>
                  <a:cubicBezTo>
                    <a:pt x="21535" y="4023"/>
                    <a:pt x="21471" y="4057"/>
                    <a:pt x="21401" y="4104"/>
                  </a:cubicBezTo>
                  <a:cubicBezTo>
                    <a:pt x="21268" y="4185"/>
                    <a:pt x="21152" y="4295"/>
                    <a:pt x="21060" y="4428"/>
                  </a:cubicBezTo>
                  <a:cubicBezTo>
                    <a:pt x="20990" y="4538"/>
                    <a:pt x="20880" y="4619"/>
                    <a:pt x="20753" y="4648"/>
                  </a:cubicBezTo>
                  <a:cubicBezTo>
                    <a:pt x="20440" y="4729"/>
                    <a:pt x="20185" y="4886"/>
                    <a:pt x="20081" y="5216"/>
                  </a:cubicBezTo>
                  <a:cubicBezTo>
                    <a:pt x="20052" y="5291"/>
                    <a:pt x="19988" y="5349"/>
                    <a:pt x="19907" y="5373"/>
                  </a:cubicBezTo>
                  <a:cubicBezTo>
                    <a:pt x="19669" y="5465"/>
                    <a:pt x="19443" y="5581"/>
                    <a:pt x="19223" y="5714"/>
                  </a:cubicBezTo>
                  <a:cubicBezTo>
                    <a:pt x="19072" y="5813"/>
                    <a:pt x="18933" y="5946"/>
                    <a:pt x="18748" y="5992"/>
                  </a:cubicBezTo>
                  <a:cubicBezTo>
                    <a:pt x="18638" y="6027"/>
                    <a:pt x="18528" y="6074"/>
                    <a:pt x="18429" y="6137"/>
                  </a:cubicBezTo>
                  <a:cubicBezTo>
                    <a:pt x="18402" y="6153"/>
                    <a:pt x="18375" y="6173"/>
                    <a:pt x="18345" y="6173"/>
                  </a:cubicBezTo>
                  <a:cubicBezTo>
                    <a:pt x="18330" y="6173"/>
                    <a:pt x="18314" y="6168"/>
                    <a:pt x="18296" y="6155"/>
                  </a:cubicBezTo>
                  <a:cubicBezTo>
                    <a:pt x="18360" y="5819"/>
                    <a:pt x="18609" y="5656"/>
                    <a:pt x="18899" y="5541"/>
                  </a:cubicBezTo>
                  <a:cubicBezTo>
                    <a:pt x="18914" y="5533"/>
                    <a:pt x="18931" y="5529"/>
                    <a:pt x="18949" y="5529"/>
                  </a:cubicBezTo>
                  <a:cubicBezTo>
                    <a:pt x="18972" y="5529"/>
                    <a:pt x="18995" y="5536"/>
                    <a:pt x="19015" y="5552"/>
                  </a:cubicBezTo>
                  <a:cubicBezTo>
                    <a:pt x="19067" y="5591"/>
                    <a:pt x="19117" y="5619"/>
                    <a:pt x="19161" y="5619"/>
                  </a:cubicBezTo>
                  <a:cubicBezTo>
                    <a:pt x="19209" y="5619"/>
                    <a:pt x="19251" y="5585"/>
                    <a:pt x="19281" y="5494"/>
                  </a:cubicBezTo>
                  <a:cubicBezTo>
                    <a:pt x="19281" y="5490"/>
                    <a:pt x="19296" y="5481"/>
                    <a:pt x="19308" y="5481"/>
                  </a:cubicBezTo>
                  <a:cubicBezTo>
                    <a:pt x="19311" y="5481"/>
                    <a:pt x="19314" y="5482"/>
                    <a:pt x="19316" y="5483"/>
                  </a:cubicBezTo>
                  <a:cubicBezTo>
                    <a:pt x="19319" y="5483"/>
                    <a:pt x="19322" y="5483"/>
                    <a:pt x="19326" y="5483"/>
                  </a:cubicBezTo>
                  <a:cubicBezTo>
                    <a:pt x="19463" y="5483"/>
                    <a:pt x="19509" y="5365"/>
                    <a:pt x="19576" y="5274"/>
                  </a:cubicBezTo>
                  <a:cubicBezTo>
                    <a:pt x="19639" y="5184"/>
                    <a:pt x="19701" y="5071"/>
                    <a:pt x="19844" y="5071"/>
                  </a:cubicBezTo>
                  <a:cubicBezTo>
                    <a:pt x="19847" y="5071"/>
                    <a:pt x="19851" y="5071"/>
                    <a:pt x="19855" y="5071"/>
                  </a:cubicBezTo>
                  <a:cubicBezTo>
                    <a:pt x="19895" y="5071"/>
                    <a:pt x="19953" y="5037"/>
                    <a:pt x="19930" y="4996"/>
                  </a:cubicBezTo>
                  <a:cubicBezTo>
                    <a:pt x="19884" y="4892"/>
                    <a:pt x="19970" y="4863"/>
                    <a:pt x="20011" y="4816"/>
                  </a:cubicBezTo>
                  <a:cubicBezTo>
                    <a:pt x="20057" y="4764"/>
                    <a:pt x="20133" y="4764"/>
                    <a:pt x="20127" y="4683"/>
                  </a:cubicBezTo>
                  <a:cubicBezTo>
                    <a:pt x="20106" y="4669"/>
                    <a:pt x="20087" y="4663"/>
                    <a:pt x="20069" y="4663"/>
                  </a:cubicBezTo>
                  <a:cubicBezTo>
                    <a:pt x="20028" y="4663"/>
                    <a:pt x="19995" y="4692"/>
                    <a:pt x="19959" y="4712"/>
                  </a:cubicBezTo>
                  <a:cubicBezTo>
                    <a:pt x="19791" y="4840"/>
                    <a:pt x="19634" y="4984"/>
                    <a:pt x="19501" y="5152"/>
                  </a:cubicBezTo>
                  <a:cubicBezTo>
                    <a:pt x="19466" y="5199"/>
                    <a:pt x="19443" y="5262"/>
                    <a:pt x="19374" y="5280"/>
                  </a:cubicBezTo>
                  <a:cubicBezTo>
                    <a:pt x="19362" y="5199"/>
                    <a:pt x="19461" y="5118"/>
                    <a:pt x="19356" y="5054"/>
                  </a:cubicBezTo>
                  <a:cubicBezTo>
                    <a:pt x="19348" y="5048"/>
                    <a:pt x="19339" y="5045"/>
                    <a:pt x="19330" y="5045"/>
                  </a:cubicBezTo>
                  <a:cubicBezTo>
                    <a:pt x="19286" y="5045"/>
                    <a:pt x="19243" y="5115"/>
                    <a:pt x="19229" y="5245"/>
                  </a:cubicBezTo>
                  <a:cubicBezTo>
                    <a:pt x="19223" y="5320"/>
                    <a:pt x="19206" y="5344"/>
                    <a:pt x="19142" y="5349"/>
                  </a:cubicBezTo>
                  <a:cubicBezTo>
                    <a:pt x="18893" y="5378"/>
                    <a:pt x="18655" y="5483"/>
                    <a:pt x="18464" y="5645"/>
                  </a:cubicBezTo>
                  <a:cubicBezTo>
                    <a:pt x="18458" y="5373"/>
                    <a:pt x="18603" y="5210"/>
                    <a:pt x="18794" y="5071"/>
                  </a:cubicBezTo>
                  <a:cubicBezTo>
                    <a:pt x="18986" y="4926"/>
                    <a:pt x="19183" y="4793"/>
                    <a:pt x="19397" y="4677"/>
                  </a:cubicBezTo>
                  <a:cubicBezTo>
                    <a:pt x="19443" y="4654"/>
                    <a:pt x="19501" y="4625"/>
                    <a:pt x="19507" y="4561"/>
                  </a:cubicBezTo>
                  <a:cubicBezTo>
                    <a:pt x="19485" y="4550"/>
                    <a:pt x="19466" y="4545"/>
                    <a:pt x="19449" y="4545"/>
                  </a:cubicBezTo>
                  <a:cubicBezTo>
                    <a:pt x="19407" y="4545"/>
                    <a:pt x="19376" y="4572"/>
                    <a:pt x="19339" y="4585"/>
                  </a:cubicBezTo>
                  <a:cubicBezTo>
                    <a:pt x="19175" y="4627"/>
                    <a:pt x="19064" y="4804"/>
                    <a:pt x="18879" y="4804"/>
                  </a:cubicBezTo>
                  <a:cubicBezTo>
                    <a:pt x="18861" y="4804"/>
                    <a:pt x="18843" y="4803"/>
                    <a:pt x="18823" y="4799"/>
                  </a:cubicBezTo>
                  <a:cubicBezTo>
                    <a:pt x="18812" y="4799"/>
                    <a:pt x="18783" y="4822"/>
                    <a:pt x="18783" y="4840"/>
                  </a:cubicBezTo>
                  <a:cubicBezTo>
                    <a:pt x="18771" y="4955"/>
                    <a:pt x="18673" y="4990"/>
                    <a:pt x="18603" y="5048"/>
                  </a:cubicBezTo>
                  <a:cubicBezTo>
                    <a:pt x="18447" y="5170"/>
                    <a:pt x="18348" y="5338"/>
                    <a:pt x="18314" y="5529"/>
                  </a:cubicBezTo>
                  <a:cubicBezTo>
                    <a:pt x="18273" y="5738"/>
                    <a:pt x="18209" y="5940"/>
                    <a:pt x="18157" y="6149"/>
                  </a:cubicBezTo>
                  <a:cubicBezTo>
                    <a:pt x="18134" y="6236"/>
                    <a:pt x="18088" y="6305"/>
                    <a:pt x="17995" y="6305"/>
                  </a:cubicBezTo>
                  <a:cubicBezTo>
                    <a:pt x="17980" y="6303"/>
                    <a:pt x="17965" y="6302"/>
                    <a:pt x="17951" y="6302"/>
                  </a:cubicBezTo>
                  <a:cubicBezTo>
                    <a:pt x="17850" y="6302"/>
                    <a:pt x="17754" y="6353"/>
                    <a:pt x="17694" y="6439"/>
                  </a:cubicBezTo>
                  <a:cubicBezTo>
                    <a:pt x="17682" y="6456"/>
                    <a:pt x="17647" y="6468"/>
                    <a:pt x="17624" y="6479"/>
                  </a:cubicBezTo>
                  <a:cubicBezTo>
                    <a:pt x="17508" y="6537"/>
                    <a:pt x="17410" y="6636"/>
                    <a:pt x="17358" y="6751"/>
                  </a:cubicBezTo>
                  <a:cubicBezTo>
                    <a:pt x="17103" y="7255"/>
                    <a:pt x="16836" y="7754"/>
                    <a:pt x="16645" y="8281"/>
                  </a:cubicBezTo>
                  <a:cubicBezTo>
                    <a:pt x="16552" y="8530"/>
                    <a:pt x="16361" y="8710"/>
                    <a:pt x="16187" y="8907"/>
                  </a:cubicBezTo>
                  <a:cubicBezTo>
                    <a:pt x="16164" y="8837"/>
                    <a:pt x="16164" y="8762"/>
                    <a:pt x="16187" y="8692"/>
                  </a:cubicBezTo>
                  <a:cubicBezTo>
                    <a:pt x="16303" y="8072"/>
                    <a:pt x="16350" y="7441"/>
                    <a:pt x="16321" y="6809"/>
                  </a:cubicBezTo>
                  <a:cubicBezTo>
                    <a:pt x="16309" y="6554"/>
                    <a:pt x="16454" y="6334"/>
                    <a:pt x="16547" y="6108"/>
                  </a:cubicBezTo>
                  <a:cubicBezTo>
                    <a:pt x="16558" y="6068"/>
                    <a:pt x="16616" y="6050"/>
                    <a:pt x="16651" y="6016"/>
                  </a:cubicBezTo>
                  <a:cubicBezTo>
                    <a:pt x="16836" y="5871"/>
                    <a:pt x="17056" y="5819"/>
                    <a:pt x="17265" y="5738"/>
                  </a:cubicBezTo>
                  <a:cubicBezTo>
                    <a:pt x="17363" y="5709"/>
                    <a:pt x="17439" y="5651"/>
                    <a:pt x="17497" y="5570"/>
                  </a:cubicBezTo>
                  <a:cubicBezTo>
                    <a:pt x="17705" y="5245"/>
                    <a:pt x="17954" y="4955"/>
                    <a:pt x="18250" y="4701"/>
                  </a:cubicBezTo>
                  <a:cubicBezTo>
                    <a:pt x="18354" y="4602"/>
                    <a:pt x="18453" y="4504"/>
                    <a:pt x="18557" y="4399"/>
                  </a:cubicBezTo>
                  <a:cubicBezTo>
                    <a:pt x="18580" y="4382"/>
                    <a:pt x="18592" y="4353"/>
                    <a:pt x="18574" y="4330"/>
                  </a:cubicBezTo>
                  <a:cubicBezTo>
                    <a:pt x="18562" y="4317"/>
                    <a:pt x="18543" y="4308"/>
                    <a:pt x="18523" y="4308"/>
                  </a:cubicBezTo>
                  <a:cubicBezTo>
                    <a:pt x="18515" y="4308"/>
                    <a:pt x="18507" y="4309"/>
                    <a:pt x="18499" y="4312"/>
                  </a:cubicBezTo>
                  <a:cubicBezTo>
                    <a:pt x="18418" y="4347"/>
                    <a:pt x="18342" y="4399"/>
                    <a:pt x="18285" y="4463"/>
                  </a:cubicBezTo>
                  <a:cubicBezTo>
                    <a:pt x="18099" y="4648"/>
                    <a:pt x="17914" y="4834"/>
                    <a:pt x="17728" y="5019"/>
                  </a:cubicBezTo>
                  <a:cubicBezTo>
                    <a:pt x="17695" y="5052"/>
                    <a:pt x="17670" y="5096"/>
                    <a:pt x="17618" y="5096"/>
                  </a:cubicBezTo>
                  <a:cubicBezTo>
                    <a:pt x="17606" y="5096"/>
                    <a:pt x="17593" y="5094"/>
                    <a:pt x="17578" y="5089"/>
                  </a:cubicBezTo>
                  <a:cubicBezTo>
                    <a:pt x="17566" y="5085"/>
                    <a:pt x="17556" y="5084"/>
                    <a:pt x="17547" y="5084"/>
                  </a:cubicBezTo>
                  <a:cubicBezTo>
                    <a:pt x="17495" y="5084"/>
                    <a:pt x="17490" y="5138"/>
                    <a:pt x="17485" y="5187"/>
                  </a:cubicBezTo>
                  <a:cubicBezTo>
                    <a:pt x="17473" y="5373"/>
                    <a:pt x="17358" y="5529"/>
                    <a:pt x="17190" y="5598"/>
                  </a:cubicBezTo>
                  <a:cubicBezTo>
                    <a:pt x="16993" y="5680"/>
                    <a:pt x="16801" y="5778"/>
                    <a:pt x="16622" y="5888"/>
                  </a:cubicBezTo>
                  <a:cubicBezTo>
                    <a:pt x="16801" y="5535"/>
                    <a:pt x="16964" y="5228"/>
                    <a:pt x="17195" y="4961"/>
                  </a:cubicBezTo>
                  <a:cubicBezTo>
                    <a:pt x="17352" y="4782"/>
                    <a:pt x="17526" y="4614"/>
                    <a:pt x="17757" y="4527"/>
                  </a:cubicBezTo>
                  <a:cubicBezTo>
                    <a:pt x="17896" y="4486"/>
                    <a:pt x="17989" y="4359"/>
                    <a:pt x="17989" y="4220"/>
                  </a:cubicBezTo>
                  <a:cubicBezTo>
                    <a:pt x="17995" y="4139"/>
                    <a:pt x="17989" y="4040"/>
                    <a:pt x="18053" y="3982"/>
                  </a:cubicBezTo>
                  <a:cubicBezTo>
                    <a:pt x="18163" y="3884"/>
                    <a:pt x="18256" y="3762"/>
                    <a:pt x="18395" y="3698"/>
                  </a:cubicBezTo>
                  <a:cubicBezTo>
                    <a:pt x="18443" y="3678"/>
                    <a:pt x="18485" y="3651"/>
                    <a:pt x="18531" y="3651"/>
                  </a:cubicBezTo>
                  <a:cubicBezTo>
                    <a:pt x="18562" y="3651"/>
                    <a:pt x="18595" y="3663"/>
                    <a:pt x="18632" y="3698"/>
                  </a:cubicBezTo>
                  <a:cubicBezTo>
                    <a:pt x="18656" y="3722"/>
                    <a:pt x="18689" y="3730"/>
                    <a:pt x="18724" y="3730"/>
                  </a:cubicBezTo>
                  <a:cubicBezTo>
                    <a:pt x="18765" y="3730"/>
                    <a:pt x="18809" y="3719"/>
                    <a:pt x="18847" y="3710"/>
                  </a:cubicBezTo>
                  <a:cubicBezTo>
                    <a:pt x="18901" y="3692"/>
                    <a:pt x="18955" y="3683"/>
                    <a:pt x="19009" y="3683"/>
                  </a:cubicBezTo>
                  <a:cubicBezTo>
                    <a:pt x="19042" y="3683"/>
                    <a:pt x="19075" y="3686"/>
                    <a:pt x="19107" y="3692"/>
                  </a:cubicBezTo>
                  <a:cubicBezTo>
                    <a:pt x="19118" y="3695"/>
                    <a:pt x="19128" y="3696"/>
                    <a:pt x="19138" y="3696"/>
                  </a:cubicBezTo>
                  <a:cubicBezTo>
                    <a:pt x="19194" y="3696"/>
                    <a:pt x="19229" y="3656"/>
                    <a:pt x="19264" y="3611"/>
                  </a:cubicBezTo>
                  <a:cubicBezTo>
                    <a:pt x="19333" y="3519"/>
                    <a:pt x="19403" y="3426"/>
                    <a:pt x="19472" y="3333"/>
                  </a:cubicBezTo>
                  <a:cubicBezTo>
                    <a:pt x="19506" y="3289"/>
                    <a:pt x="19542" y="3263"/>
                    <a:pt x="19584" y="3263"/>
                  </a:cubicBezTo>
                  <a:cubicBezTo>
                    <a:pt x="19613" y="3263"/>
                    <a:pt x="19645" y="3276"/>
                    <a:pt x="19681" y="3304"/>
                  </a:cubicBezTo>
                  <a:cubicBezTo>
                    <a:pt x="19748" y="3355"/>
                    <a:pt x="19816" y="3378"/>
                    <a:pt x="19883" y="3378"/>
                  </a:cubicBezTo>
                  <a:cubicBezTo>
                    <a:pt x="19955" y="3378"/>
                    <a:pt x="20026" y="3352"/>
                    <a:pt x="20098" y="3304"/>
                  </a:cubicBezTo>
                  <a:cubicBezTo>
                    <a:pt x="20138" y="3275"/>
                    <a:pt x="20185" y="3252"/>
                    <a:pt x="20220" y="3223"/>
                  </a:cubicBezTo>
                  <a:cubicBezTo>
                    <a:pt x="20451" y="3061"/>
                    <a:pt x="20700" y="2922"/>
                    <a:pt x="20955" y="2818"/>
                  </a:cubicBezTo>
                  <a:cubicBezTo>
                    <a:pt x="21007" y="2794"/>
                    <a:pt x="21083" y="2789"/>
                    <a:pt x="21094" y="2713"/>
                  </a:cubicBezTo>
                  <a:cubicBezTo>
                    <a:pt x="21075" y="2688"/>
                    <a:pt x="21054" y="2680"/>
                    <a:pt x="21032" y="2680"/>
                  </a:cubicBezTo>
                  <a:cubicBezTo>
                    <a:pt x="21015" y="2680"/>
                    <a:pt x="20997" y="2685"/>
                    <a:pt x="20978" y="2690"/>
                  </a:cubicBezTo>
                  <a:cubicBezTo>
                    <a:pt x="20799" y="2760"/>
                    <a:pt x="20619" y="2806"/>
                    <a:pt x="20451" y="2916"/>
                  </a:cubicBezTo>
                  <a:cubicBezTo>
                    <a:pt x="20324" y="3009"/>
                    <a:pt x="20185" y="3090"/>
                    <a:pt x="20052" y="3165"/>
                  </a:cubicBezTo>
                  <a:cubicBezTo>
                    <a:pt x="19987" y="3203"/>
                    <a:pt x="19938" y="3223"/>
                    <a:pt x="19890" y="3223"/>
                  </a:cubicBezTo>
                  <a:cubicBezTo>
                    <a:pt x="19833" y="3223"/>
                    <a:pt x="19779" y="3196"/>
                    <a:pt x="19704" y="3136"/>
                  </a:cubicBezTo>
                  <a:cubicBezTo>
                    <a:pt x="19779" y="3067"/>
                    <a:pt x="19860" y="3003"/>
                    <a:pt x="19953" y="2957"/>
                  </a:cubicBezTo>
                  <a:cubicBezTo>
                    <a:pt x="20098" y="2881"/>
                    <a:pt x="20249" y="2812"/>
                    <a:pt x="20393" y="2737"/>
                  </a:cubicBezTo>
                  <a:cubicBezTo>
                    <a:pt x="20451" y="2713"/>
                    <a:pt x="20532" y="2679"/>
                    <a:pt x="20509" y="2615"/>
                  </a:cubicBezTo>
                  <a:cubicBezTo>
                    <a:pt x="20500" y="2588"/>
                    <a:pt x="20483" y="2579"/>
                    <a:pt x="20461" y="2579"/>
                  </a:cubicBezTo>
                  <a:cubicBezTo>
                    <a:pt x="20427" y="2579"/>
                    <a:pt x="20383" y="2602"/>
                    <a:pt x="20347" y="2609"/>
                  </a:cubicBezTo>
                  <a:cubicBezTo>
                    <a:pt x="20330" y="2609"/>
                    <a:pt x="20306" y="2615"/>
                    <a:pt x="20289" y="2626"/>
                  </a:cubicBezTo>
                  <a:cubicBezTo>
                    <a:pt x="19878" y="2835"/>
                    <a:pt x="19484" y="3073"/>
                    <a:pt x="19206" y="3449"/>
                  </a:cubicBezTo>
                  <a:cubicBezTo>
                    <a:pt x="19140" y="3537"/>
                    <a:pt x="19115" y="3570"/>
                    <a:pt x="19065" y="3570"/>
                  </a:cubicBezTo>
                  <a:cubicBezTo>
                    <a:pt x="19036" y="3570"/>
                    <a:pt x="18999" y="3559"/>
                    <a:pt x="18939" y="3542"/>
                  </a:cubicBezTo>
                  <a:cubicBezTo>
                    <a:pt x="19165" y="3119"/>
                    <a:pt x="19240" y="2655"/>
                    <a:pt x="19322" y="2192"/>
                  </a:cubicBezTo>
                  <a:cubicBezTo>
                    <a:pt x="19313" y="2191"/>
                    <a:pt x="19305" y="2191"/>
                    <a:pt x="19297" y="2191"/>
                  </a:cubicBezTo>
                  <a:cubicBezTo>
                    <a:pt x="19208" y="2191"/>
                    <a:pt x="19186" y="2250"/>
                    <a:pt x="19165" y="2314"/>
                  </a:cubicBezTo>
                  <a:cubicBezTo>
                    <a:pt x="19136" y="2418"/>
                    <a:pt x="19113" y="2528"/>
                    <a:pt x="19090" y="2632"/>
                  </a:cubicBezTo>
                  <a:cubicBezTo>
                    <a:pt x="19073" y="2688"/>
                    <a:pt x="19078" y="2754"/>
                    <a:pt x="18996" y="2754"/>
                  </a:cubicBezTo>
                  <a:cubicBezTo>
                    <a:pt x="18993" y="2754"/>
                    <a:pt x="18989" y="2754"/>
                    <a:pt x="18986" y="2754"/>
                  </a:cubicBezTo>
                  <a:cubicBezTo>
                    <a:pt x="18939" y="2754"/>
                    <a:pt x="18928" y="2800"/>
                    <a:pt x="18945" y="2823"/>
                  </a:cubicBezTo>
                  <a:cubicBezTo>
                    <a:pt x="19055" y="3009"/>
                    <a:pt x="18933" y="3154"/>
                    <a:pt x="18875" y="3310"/>
                  </a:cubicBezTo>
                  <a:cubicBezTo>
                    <a:pt x="18852" y="3368"/>
                    <a:pt x="18806" y="3414"/>
                    <a:pt x="18742" y="3426"/>
                  </a:cubicBezTo>
                  <a:cubicBezTo>
                    <a:pt x="18510" y="3490"/>
                    <a:pt x="18296" y="3611"/>
                    <a:pt x="18122" y="3779"/>
                  </a:cubicBezTo>
                  <a:cubicBezTo>
                    <a:pt x="18198" y="3519"/>
                    <a:pt x="18261" y="3258"/>
                    <a:pt x="18470" y="3061"/>
                  </a:cubicBezTo>
                  <a:cubicBezTo>
                    <a:pt x="18451" y="3048"/>
                    <a:pt x="18430" y="3041"/>
                    <a:pt x="18410" y="3041"/>
                  </a:cubicBezTo>
                  <a:cubicBezTo>
                    <a:pt x="18385" y="3041"/>
                    <a:pt x="18361" y="3051"/>
                    <a:pt x="18342" y="3073"/>
                  </a:cubicBezTo>
                  <a:cubicBezTo>
                    <a:pt x="18256" y="3148"/>
                    <a:pt x="18186" y="3241"/>
                    <a:pt x="18134" y="3351"/>
                  </a:cubicBezTo>
                  <a:cubicBezTo>
                    <a:pt x="18070" y="3461"/>
                    <a:pt x="18093" y="3623"/>
                    <a:pt x="17937" y="3681"/>
                  </a:cubicBezTo>
                  <a:cubicBezTo>
                    <a:pt x="17908" y="3692"/>
                    <a:pt x="17914" y="3745"/>
                    <a:pt x="17920" y="3779"/>
                  </a:cubicBezTo>
                  <a:cubicBezTo>
                    <a:pt x="17954" y="3959"/>
                    <a:pt x="17850" y="4110"/>
                    <a:pt x="17827" y="4278"/>
                  </a:cubicBezTo>
                  <a:cubicBezTo>
                    <a:pt x="17821" y="4312"/>
                    <a:pt x="17792" y="4341"/>
                    <a:pt x="17763" y="4353"/>
                  </a:cubicBezTo>
                  <a:cubicBezTo>
                    <a:pt x="17555" y="4428"/>
                    <a:pt x="17392" y="4585"/>
                    <a:pt x="17219" y="4712"/>
                  </a:cubicBezTo>
                  <a:cubicBezTo>
                    <a:pt x="17171" y="4594"/>
                    <a:pt x="17143" y="4557"/>
                    <a:pt x="17103" y="4557"/>
                  </a:cubicBezTo>
                  <a:cubicBezTo>
                    <a:pt x="17094" y="4557"/>
                    <a:pt x="17084" y="4558"/>
                    <a:pt x="17074" y="4561"/>
                  </a:cubicBezTo>
                  <a:cubicBezTo>
                    <a:pt x="17016" y="4579"/>
                    <a:pt x="16981" y="4677"/>
                    <a:pt x="17010" y="4776"/>
                  </a:cubicBezTo>
                  <a:cubicBezTo>
                    <a:pt x="17010" y="4782"/>
                    <a:pt x="17010" y="4793"/>
                    <a:pt x="17016" y="4799"/>
                  </a:cubicBezTo>
                  <a:cubicBezTo>
                    <a:pt x="17091" y="4874"/>
                    <a:pt x="17033" y="4926"/>
                    <a:pt x="16987" y="4990"/>
                  </a:cubicBezTo>
                  <a:cubicBezTo>
                    <a:pt x="16715" y="5361"/>
                    <a:pt x="16436" y="5732"/>
                    <a:pt x="16321" y="6189"/>
                  </a:cubicBezTo>
                  <a:cubicBezTo>
                    <a:pt x="16315" y="6218"/>
                    <a:pt x="16292" y="6242"/>
                    <a:pt x="16263" y="6242"/>
                  </a:cubicBezTo>
                  <a:cubicBezTo>
                    <a:pt x="16228" y="6050"/>
                    <a:pt x="16199" y="5853"/>
                    <a:pt x="16164" y="5662"/>
                  </a:cubicBezTo>
                  <a:cubicBezTo>
                    <a:pt x="16124" y="5430"/>
                    <a:pt x="16054" y="5205"/>
                    <a:pt x="15956" y="4996"/>
                  </a:cubicBezTo>
                  <a:cubicBezTo>
                    <a:pt x="15915" y="4926"/>
                    <a:pt x="15909" y="4851"/>
                    <a:pt x="15938" y="4776"/>
                  </a:cubicBezTo>
                  <a:cubicBezTo>
                    <a:pt x="16025" y="4451"/>
                    <a:pt x="16182" y="4249"/>
                    <a:pt x="16518" y="4028"/>
                  </a:cubicBezTo>
                  <a:cubicBezTo>
                    <a:pt x="16535" y="4017"/>
                    <a:pt x="16558" y="4005"/>
                    <a:pt x="16558" y="3988"/>
                  </a:cubicBezTo>
                  <a:cubicBezTo>
                    <a:pt x="16575" y="3872"/>
                    <a:pt x="16680" y="3843"/>
                    <a:pt x="16761" y="3808"/>
                  </a:cubicBezTo>
                  <a:cubicBezTo>
                    <a:pt x="17039" y="3681"/>
                    <a:pt x="17276" y="3519"/>
                    <a:pt x="17346" y="3194"/>
                  </a:cubicBezTo>
                  <a:cubicBezTo>
                    <a:pt x="17358" y="3084"/>
                    <a:pt x="17444" y="3003"/>
                    <a:pt x="17549" y="2997"/>
                  </a:cubicBezTo>
                  <a:cubicBezTo>
                    <a:pt x="17665" y="2986"/>
                    <a:pt x="17769" y="2847"/>
                    <a:pt x="17734" y="2789"/>
                  </a:cubicBezTo>
                  <a:cubicBezTo>
                    <a:pt x="17665" y="2690"/>
                    <a:pt x="17740" y="2655"/>
                    <a:pt x="17786" y="2603"/>
                  </a:cubicBezTo>
                  <a:cubicBezTo>
                    <a:pt x="17977" y="2424"/>
                    <a:pt x="18186" y="2267"/>
                    <a:pt x="18389" y="2105"/>
                  </a:cubicBezTo>
                  <a:cubicBezTo>
                    <a:pt x="18441" y="2059"/>
                    <a:pt x="18510" y="2030"/>
                    <a:pt x="18534" y="1937"/>
                  </a:cubicBezTo>
                  <a:lnTo>
                    <a:pt x="18534" y="1937"/>
                  </a:lnTo>
                  <a:cubicBezTo>
                    <a:pt x="18458" y="1943"/>
                    <a:pt x="18377" y="1972"/>
                    <a:pt x="18319" y="2024"/>
                  </a:cubicBezTo>
                  <a:cubicBezTo>
                    <a:pt x="18140" y="2151"/>
                    <a:pt x="17960" y="2285"/>
                    <a:pt x="17798" y="2430"/>
                  </a:cubicBezTo>
                  <a:cubicBezTo>
                    <a:pt x="17780" y="2443"/>
                    <a:pt x="17761" y="2464"/>
                    <a:pt x="17742" y="2464"/>
                  </a:cubicBezTo>
                  <a:cubicBezTo>
                    <a:pt x="17729" y="2464"/>
                    <a:pt x="17717" y="2455"/>
                    <a:pt x="17705" y="2430"/>
                  </a:cubicBezTo>
                  <a:cubicBezTo>
                    <a:pt x="17696" y="2400"/>
                    <a:pt x="17686" y="2367"/>
                    <a:pt x="17656" y="2367"/>
                  </a:cubicBezTo>
                  <a:cubicBezTo>
                    <a:pt x="17650" y="2367"/>
                    <a:pt x="17643" y="2369"/>
                    <a:pt x="17636" y="2372"/>
                  </a:cubicBezTo>
                  <a:cubicBezTo>
                    <a:pt x="17595" y="2389"/>
                    <a:pt x="17572" y="2430"/>
                    <a:pt x="17584" y="2476"/>
                  </a:cubicBezTo>
                  <a:cubicBezTo>
                    <a:pt x="17613" y="2609"/>
                    <a:pt x="17526" y="2684"/>
                    <a:pt x="17444" y="2771"/>
                  </a:cubicBezTo>
                  <a:cubicBezTo>
                    <a:pt x="17323" y="2893"/>
                    <a:pt x="17230" y="3044"/>
                    <a:pt x="17172" y="3206"/>
                  </a:cubicBezTo>
                  <a:cubicBezTo>
                    <a:pt x="17062" y="3542"/>
                    <a:pt x="16755" y="3640"/>
                    <a:pt x="16494" y="3797"/>
                  </a:cubicBezTo>
                  <a:cubicBezTo>
                    <a:pt x="16668" y="3519"/>
                    <a:pt x="16767" y="3200"/>
                    <a:pt x="16981" y="2910"/>
                  </a:cubicBezTo>
                  <a:lnTo>
                    <a:pt x="16981" y="2910"/>
                  </a:lnTo>
                  <a:cubicBezTo>
                    <a:pt x="16819" y="2939"/>
                    <a:pt x="16784" y="3044"/>
                    <a:pt x="16720" y="3119"/>
                  </a:cubicBezTo>
                  <a:cubicBezTo>
                    <a:pt x="16693" y="3152"/>
                    <a:pt x="16681" y="3195"/>
                    <a:pt x="16622" y="3195"/>
                  </a:cubicBezTo>
                  <a:cubicBezTo>
                    <a:pt x="16618" y="3195"/>
                    <a:pt x="16614" y="3195"/>
                    <a:pt x="16610" y="3194"/>
                  </a:cubicBezTo>
                  <a:cubicBezTo>
                    <a:pt x="16597" y="3194"/>
                    <a:pt x="16585" y="3193"/>
                    <a:pt x="16574" y="3193"/>
                  </a:cubicBezTo>
                  <a:cubicBezTo>
                    <a:pt x="16463" y="3193"/>
                    <a:pt x="16451" y="3223"/>
                    <a:pt x="16483" y="3333"/>
                  </a:cubicBezTo>
                  <a:cubicBezTo>
                    <a:pt x="16512" y="3438"/>
                    <a:pt x="16489" y="3548"/>
                    <a:pt x="16431" y="3640"/>
                  </a:cubicBezTo>
                  <a:cubicBezTo>
                    <a:pt x="16373" y="3750"/>
                    <a:pt x="16321" y="3860"/>
                    <a:pt x="16274" y="3976"/>
                  </a:cubicBezTo>
                  <a:cubicBezTo>
                    <a:pt x="16245" y="4057"/>
                    <a:pt x="16199" y="4127"/>
                    <a:pt x="16141" y="4185"/>
                  </a:cubicBezTo>
                  <a:cubicBezTo>
                    <a:pt x="15985" y="4330"/>
                    <a:pt x="15880" y="4521"/>
                    <a:pt x="15840" y="4735"/>
                  </a:cubicBezTo>
                  <a:cubicBezTo>
                    <a:pt x="15828" y="4776"/>
                    <a:pt x="15822" y="4816"/>
                    <a:pt x="15759" y="4834"/>
                  </a:cubicBezTo>
                  <a:cubicBezTo>
                    <a:pt x="15643" y="4863"/>
                    <a:pt x="15649" y="4880"/>
                    <a:pt x="15718" y="4979"/>
                  </a:cubicBezTo>
                  <a:cubicBezTo>
                    <a:pt x="15753" y="5025"/>
                    <a:pt x="15817" y="5066"/>
                    <a:pt x="15805" y="5158"/>
                  </a:cubicBezTo>
                  <a:cubicBezTo>
                    <a:pt x="15770" y="5147"/>
                    <a:pt x="15735" y="5129"/>
                    <a:pt x="15701" y="5118"/>
                  </a:cubicBezTo>
                  <a:cubicBezTo>
                    <a:pt x="15440" y="5060"/>
                    <a:pt x="15214" y="4892"/>
                    <a:pt x="15081" y="4654"/>
                  </a:cubicBezTo>
                  <a:cubicBezTo>
                    <a:pt x="15067" y="4628"/>
                    <a:pt x="15041" y="4608"/>
                    <a:pt x="15010" y="4608"/>
                  </a:cubicBezTo>
                  <a:cubicBezTo>
                    <a:pt x="15001" y="4608"/>
                    <a:pt x="14992" y="4610"/>
                    <a:pt x="14982" y="4614"/>
                  </a:cubicBezTo>
                  <a:cubicBezTo>
                    <a:pt x="14970" y="4618"/>
                    <a:pt x="14959" y="4621"/>
                    <a:pt x="14949" y="4621"/>
                  </a:cubicBezTo>
                  <a:cubicBezTo>
                    <a:pt x="14910" y="4621"/>
                    <a:pt x="14881" y="4591"/>
                    <a:pt x="14849" y="4573"/>
                  </a:cubicBezTo>
                  <a:cubicBezTo>
                    <a:pt x="14710" y="4475"/>
                    <a:pt x="14583" y="4359"/>
                    <a:pt x="14478" y="4220"/>
                  </a:cubicBezTo>
                  <a:cubicBezTo>
                    <a:pt x="14460" y="4197"/>
                    <a:pt x="14449" y="4172"/>
                    <a:pt x="14427" y="4172"/>
                  </a:cubicBezTo>
                  <a:cubicBezTo>
                    <a:pt x="14420" y="4172"/>
                    <a:pt x="14412" y="4174"/>
                    <a:pt x="14403" y="4179"/>
                  </a:cubicBezTo>
                  <a:cubicBezTo>
                    <a:pt x="14368" y="4196"/>
                    <a:pt x="14362" y="4243"/>
                    <a:pt x="14380" y="4283"/>
                  </a:cubicBezTo>
                  <a:cubicBezTo>
                    <a:pt x="14420" y="4388"/>
                    <a:pt x="14490" y="4480"/>
                    <a:pt x="14577" y="4544"/>
                  </a:cubicBezTo>
                  <a:cubicBezTo>
                    <a:pt x="14936" y="4805"/>
                    <a:pt x="15237" y="5158"/>
                    <a:pt x="15689" y="5286"/>
                  </a:cubicBezTo>
                  <a:cubicBezTo>
                    <a:pt x="15730" y="5303"/>
                    <a:pt x="15764" y="5320"/>
                    <a:pt x="15799" y="5344"/>
                  </a:cubicBezTo>
                  <a:cubicBezTo>
                    <a:pt x="15880" y="5378"/>
                    <a:pt x="15938" y="5459"/>
                    <a:pt x="15950" y="5546"/>
                  </a:cubicBezTo>
                  <a:cubicBezTo>
                    <a:pt x="16071" y="6357"/>
                    <a:pt x="16164" y="7163"/>
                    <a:pt x="16071" y="7985"/>
                  </a:cubicBezTo>
                  <a:cubicBezTo>
                    <a:pt x="16014" y="8576"/>
                    <a:pt x="15903" y="9156"/>
                    <a:pt x="15741" y="9723"/>
                  </a:cubicBezTo>
                  <a:cubicBezTo>
                    <a:pt x="15695" y="9891"/>
                    <a:pt x="15654" y="10065"/>
                    <a:pt x="15608" y="10256"/>
                  </a:cubicBezTo>
                  <a:cubicBezTo>
                    <a:pt x="15544" y="10181"/>
                    <a:pt x="15562" y="10112"/>
                    <a:pt x="15556" y="10042"/>
                  </a:cubicBezTo>
                  <a:cubicBezTo>
                    <a:pt x="15527" y="9619"/>
                    <a:pt x="15469" y="9196"/>
                    <a:pt x="15376" y="8779"/>
                  </a:cubicBezTo>
                  <a:cubicBezTo>
                    <a:pt x="15255" y="8246"/>
                    <a:pt x="15110" y="7719"/>
                    <a:pt x="14976" y="7186"/>
                  </a:cubicBezTo>
                  <a:cubicBezTo>
                    <a:pt x="14924" y="6977"/>
                    <a:pt x="14826" y="6763"/>
                    <a:pt x="14982" y="6560"/>
                  </a:cubicBezTo>
                  <a:cubicBezTo>
                    <a:pt x="14988" y="6549"/>
                    <a:pt x="14994" y="6531"/>
                    <a:pt x="14994" y="6520"/>
                  </a:cubicBezTo>
                  <a:cubicBezTo>
                    <a:pt x="14999" y="6478"/>
                    <a:pt x="14985" y="6431"/>
                    <a:pt x="14948" y="6431"/>
                  </a:cubicBezTo>
                  <a:cubicBezTo>
                    <a:pt x="14945" y="6431"/>
                    <a:pt x="14940" y="6432"/>
                    <a:pt x="14936" y="6433"/>
                  </a:cubicBezTo>
                  <a:cubicBezTo>
                    <a:pt x="14919" y="6437"/>
                    <a:pt x="14904" y="6438"/>
                    <a:pt x="14892" y="6438"/>
                  </a:cubicBezTo>
                  <a:cubicBezTo>
                    <a:pt x="14816" y="6438"/>
                    <a:pt x="14837" y="6366"/>
                    <a:pt x="14832" y="6311"/>
                  </a:cubicBezTo>
                  <a:cubicBezTo>
                    <a:pt x="14820" y="5975"/>
                    <a:pt x="14832" y="5639"/>
                    <a:pt x="14878" y="5309"/>
                  </a:cubicBezTo>
                  <a:cubicBezTo>
                    <a:pt x="14884" y="5239"/>
                    <a:pt x="14890" y="5170"/>
                    <a:pt x="14895" y="5100"/>
                  </a:cubicBezTo>
                  <a:cubicBezTo>
                    <a:pt x="14901" y="5060"/>
                    <a:pt x="14872" y="5019"/>
                    <a:pt x="14832" y="5008"/>
                  </a:cubicBezTo>
                  <a:cubicBezTo>
                    <a:pt x="14825" y="5006"/>
                    <a:pt x="14818" y="5005"/>
                    <a:pt x="14811" y="5005"/>
                  </a:cubicBezTo>
                  <a:cubicBezTo>
                    <a:pt x="14771" y="5005"/>
                    <a:pt x="14731" y="5032"/>
                    <a:pt x="14716" y="5071"/>
                  </a:cubicBezTo>
                  <a:cubicBezTo>
                    <a:pt x="14710" y="5089"/>
                    <a:pt x="14704" y="5112"/>
                    <a:pt x="14704" y="5129"/>
                  </a:cubicBezTo>
                  <a:cubicBezTo>
                    <a:pt x="14669" y="5349"/>
                    <a:pt x="14588" y="5552"/>
                    <a:pt x="14530" y="5767"/>
                  </a:cubicBezTo>
                  <a:cubicBezTo>
                    <a:pt x="14484" y="5906"/>
                    <a:pt x="14461" y="6050"/>
                    <a:pt x="14472" y="6195"/>
                  </a:cubicBezTo>
                  <a:cubicBezTo>
                    <a:pt x="14490" y="6468"/>
                    <a:pt x="14536" y="6740"/>
                    <a:pt x="14606" y="7000"/>
                  </a:cubicBezTo>
                  <a:cubicBezTo>
                    <a:pt x="14866" y="7870"/>
                    <a:pt x="15081" y="8750"/>
                    <a:pt x="15243" y="9642"/>
                  </a:cubicBezTo>
                  <a:cubicBezTo>
                    <a:pt x="15266" y="9752"/>
                    <a:pt x="15260" y="9828"/>
                    <a:pt x="15168" y="9909"/>
                  </a:cubicBezTo>
                  <a:cubicBezTo>
                    <a:pt x="14872" y="10152"/>
                    <a:pt x="14623" y="10442"/>
                    <a:pt x="14432" y="10766"/>
                  </a:cubicBezTo>
                  <a:cubicBezTo>
                    <a:pt x="14426" y="10772"/>
                    <a:pt x="14409" y="10772"/>
                    <a:pt x="14386" y="10778"/>
                  </a:cubicBezTo>
                  <a:cubicBezTo>
                    <a:pt x="14142" y="10482"/>
                    <a:pt x="13951" y="10146"/>
                    <a:pt x="13737" y="9828"/>
                  </a:cubicBezTo>
                  <a:cubicBezTo>
                    <a:pt x="13441" y="9405"/>
                    <a:pt x="13412" y="8941"/>
                    <a:pt x="13464" y="8455"/>
                  </a:cubicBezTo>
                  <a:lnTo>
                    <a:pt x="13464" y="8431"/>
                  </a:lnTo>
                  <a:cubicBezTo>
                    <a:pt x="13511" y="8258"/>
                    <a:pt x="13488" y="8072"/>
                    <a:pt x="13406" y="7916"/>
                  </a:cubicBezTo>
                  <a:cubicBezTo>
                    <a:pt x="13314" y="7730"/>
                    <a:pt x="13314" y="7510"/>
                    <a:pt x="13406" y="7319"/>
                  </a:cubicBezTo>
                  <a:cubicBezTo>
                    <a:pt x="13488" y="7128"/>
                    <a:pt x="13586" y="6937"/>
                    <a:pt x="13702" y="6757"/>
                  </a:cubicBezTo>
                  <a:cubicBezTo>
                    <a:pt x="13766" y="6659"/>
                    <a:pt x="13824" y="6560"/>
                    <a:pt x="13939" y="6508"/>
                  </a:cubicBezTo>
                  <a:cubicBezTo>
                    <a:pt x="14009" y="6468"/>
                    <a:pt x="14055" y="6404"/>
                    <a:pt x="14073" y="6328"/>
                  </a:cubicBezTo>
                  <a:cubicBezTo>
                    <a:pt x="14090" y="6282"/>
                    <a:pt x="14079" y="6253"/>
                    <a:pt x="14046" y="6253"/>
                  </a:cubicBezTo>
                  <a:cubicBezTo>
                    <a:pt x="14034" y="6253"/>
                    <a:pt x="14020" y="6257"/>
                    <a:pt x="14003" y="6265"/>
                  </a:cubicBezTo>
                  <a:cubicBezTo>
                    <a:pt x="13991" y="6271"/>
                    <a:pt x="13979" y="6280"/>
                    <a:pt x="13967" y="6280"/>
                  </a:cubicBezTo>
                  <a:cubicBezTo>
                    <a:pt x="13956" y="6280"/>
                    <a:pt x="13945" y="6272"/>
                    <a:pt x="13934" y="6247"/>
                  </a:cubicBezTo>
                  <a:cubicBezTo>
                    <a:pt x="13997" y="5969"/>
                    <a:pt x="14131" y="5709"/>
                    <a:pt x="14252" y="5407"/>
                  </a:cubicBezTo>
                  <a:lnTo>
                    <a:pt x="14252" y="5407"/>
                  </a:lnTo>
                  <a:cubicBezTo>
                    <a:pt x="14177" y="5448"/>
                    <a:pt x="14113" y="5512"/>
                    <a:pt x="14084" y="5593"/>
                  </a:cubicBezTo>
                  <a:cubicBezTo>
                    <a:pt x="13997" y="5755"/>
                    <a:pt x="13922" y="5929"/>
                    <a:pt x="13864" y="6103"/>
                  </a:cubicBezTo>
                  <a:cubicBezTo>
                    <a:pt x="13853" y="6149"/>
                    <a:pt x="13853" y="6195"/>
                    <a:pt x="13795" y="6218"/>
                  </a:cubicBezTo>
                  <a:cubicBezTo>
                    <a:pt x="13650" y="6265"/>
                    <a:pt x="13650" y="6276"/>
                    <a:pt x="13679" y="6410"/>
                  </a:cubicBezTo>
                  <a:cubicBezTo>
                    <a:pt x="13696" y="6462"/>
                    <a:pt x="13737" y="6502"/>
                    <a:pt x="13690" y="6560"/>
                  </a:cubicBezTo>
                  <a:cubicBezTo>
                    <a:pt x="13540" y="6775"/>
                    <a:pt x="13406" y="7000"/>
                    <a:pt x="13296" y="7238"/>
                  </a:cubicBezTo>
                  <a:cubicBezTo>
                    <a:pt x="13262" y="7174"/>
                    <a:pt x="13250" y="7093"/>
                    <a:pt x="13262" y="7024"/>
                  </a:cubicBezTo>
                  <a:cubicBezTo>
                    <a:pt x="13262" y="6549"/>
                    <a:pt x="13314" y="6074"/>
                    <a:pt x="13424" y="5610"/>
                  </a:cubicBezTo>
                  <a:cubicBezTo>
                    <a:pt x="13453" y="5477"/>
                    <a:pt x="13493" y="5344"/>
                    <a:pt x="13412" y="5210"/>
                  </a:cubicBezTo>
                  <a:cubicBezTo>
                    <a:pt x="13372" y="5152"/>
                    <a:pt x="13412" y="5094"/>
                    <a:pt x="13430" y="5037"/>
                  </a:cubicBezTo>
                  <a:cubicBezTo>
                    <a:pt x="13522" y="4672"/>
                    <a:pt x="13725" y="4376"/>
                    <a:pt x="13957" y="4092"/>
                  </a:cubicBezTo>
                  <a:cubicBezTo>
                    <a:pt x="14096" y="3918"/>
                    <a:pt x="14247" y="3762"/>
                    <a:pt x="14264" y="3524"/>
                  </a:cubicBezTo>
                  <a:cubicBezTo>
                    <a:pt x="14270" y="3490"/>
                    <a:pt x="14281" y="3455"/>
                    <a:pt x="14299" y="3426"/>
                  </a:cubicBezTo>
                  <a:cubicBezTo>
                    <a:pt x="14443" y="3136"/>
                    <a:pt x="14623" y="2864"/>
                    <a:pt x="14832" y="2621"/>
                  </a:cubicBezTo>
                  <a:cubicBezTo>
                    <a:pt x="15040" y="2389"/>
                    <a:pt x="15243" y="2163"/>
                    <a:pt x="15440" y="1925"/>
                  </a:cubicBezTo>
                  <a:cubicBezTo>
                    <a:pt x="15486" y="1868"/>
                    <a:pt x="15585" y="1781"/>
                    <a:pt x="15504" y="1717"/>
                  </a:cubicBezTo>
                  <a:cubicBezTo>
                    <a:pt x="15485" y="1701"/>
                    <a:pt x="15468" y="1695"/>
                    <a:pt x="15452" y="1695"/>
                  </a:cubicBezTo>
                  <a:cubicBezTo>
                    <a:pt x="15397" y="1695"/>
                    <a:pt x="15353" y="1771"/>
                    <a:pt x="15313" y="1815"/>
                  </a:cubicBezTo>
                  <a:cubicBezTo>
                    <a:pt x="15214" y="1931"/>
                    <a:pt x="15121" y="2053"/>
                    <a:pt x="15023" y="2169"/>
                  </a:cubicBezTo>
                  <a:cubicBezTo>
                    <a:pt x="15001" y="2199"/>
                    <a:pt x="14981" y="2219"/>
                    <a:pt x="14951" y="2219"/>
                  </a:cubicBezTo>
                  <a:cubicBezTo>
                    <a:pt x="14934" y="2219"/>
                    <a:pt x="14915" y="2212"/>
                    <a:pt x="14890" y="2198"/>
                  </a:cubicBezTo>
                  <a:cubicBezTo>
                    <a:pt x="14850" y="2173"/>
                    <a:pt x="14818" y="2160"/>
                    <a:pt x="14793" y="2160"/>
                  </a:cubicBezTo>
                  <a:cubicBezTo>
                    <a:pt x="14748" y="2160"/>
                    <a:pt x="14721" y="2199"/>
                    <a:pt x="14698" y="2273"/>
                  </a:cubicBezTo>
                  <a:cubicBezTo>
                    <a:pt x="14681" y="2319"/>
                    <a:pt x="14675" y="2366"/>
                    <a:pt x="14681" y="2418"/>
                  </a:cubicBezTo>
                  <a:cubicBezTo>
                    <a:pt x="14693" y="2528"/>
                    <a:pt x="14652" y="2632"/>
                    <a:pt x="14577" y="2713"/>
                  </a:cubicBezTo>
                  <a:cubicBezTo>
                    <a:pt x="14391" y="2945"/>
                    <a:pt x="14212" y="3183"/>
                    <a:pt x="14113" y="3467"/>
                  </a:cubicBezTo>
                  <a:cubicBezTo>
                    <a:pt x="14038" y="3664"/>
                    <a:pt x="13934" y="3849"/>
                    <a:pt x="13800" y="4017"/>
                  </a:cubicBezTo>
                  <a:cubicBezTo>
                    <a:pt x="13621" y="4266"/>
                    <a:pt x="13447" y="4521"/>
                    <a:pt x="13372" y="4828"/>
                  </a:cubicBezTo>
                  <a:cubicBezTo>
                    <a:pt x="13366" y="4863"/>
                    <a:pt x="13372" y="4915"/>
                    <a:pt x="13302" y="4921"/>
                  </a:cubicBezTo>
                  <a:cubicBezTo>
                    <a:pt x="13256" y="4706"/>
                    <a:pt x="13123" y="4504"/>
                    <a:pt x="13163" y="4272"/>
                  </a:cubicBezTo>
                  <a:cubicBezTo>
                    <a:pt x="13221" y="3895"/>
                    <a:pt x="13395" y="3548"/>
                    <a:pt x="13650" y="3270"/>
                  </a:cubicBezTo>
                  <a:cubicBezTo>
                    <a:pt x="13714" y="3200"/>
                    <a:pt x="13795" y="3136"/>
                    <a:pt x="13714" y="3026"/>
                  </a:cubicBezTo>
                  <a:cubicBezTo>
                    <a:pt x="13679" y="2980"/>
                    <a:pt x="13719" y="2916"/>
                    <a:pt x="13737" y="2864"/>
                  </a:cubicBezTo>
                  <a:cubicBezTo>
                    <a:pt x="13818" y="2638"/>
                    <a:pt x="13910" y="2418"/>
                    <a:pt x="14015" y="2198"/>
                  </a:cubicBezTo>
                  <a:cubicBezTo>
                    <a:pt x="14067" y="2082"/>
                    <a:pt x="14107" y="1954"/>
                    <a:pt x="14241" y="1897"/>
                  </a:cubicBezTo>
                  <a:cubicBezTo>
                    <a:pt x="14275" y="1879"/>
                    <a:pt x="14328" y="1827"/>
                    <a:pt x="14299" y="1804"/>
                  </a:cubicBezTo>
                  <a:cubicBezTo>
                    <a:pt x="14200" y="1711"/>
                    <a:pt x="14275" y="1618"/>
                    <a:pt x="14287" y="1532"/>
                  </a:cubicBezTo>
                  <a:cubicBezTo>
                    <a:pt x="14310" y="1317"/>
                    <a:pt x="14328" y="1114"/>
                    <a:pt x="14536" y="975"/>
                  </a:cubicBezTo>
                  <a:cubicBezTo>
                    <a:pt x="14629" y="917"/>
                    <a:pt x="14612" y="860"/>
                    <a:pt x="14507" y="802"/>
                  </a:cubicBezTo>
                  <a:cubicBezTo>
                    <a:pt x="14484" y="790"/>
                    <a:pt x="14455" y="790"/>
                    <a:pt x="14461" y="755"/>
                  </a:cubicBezTo>
                  <a:cubicBezTo>
                    <a:pt x="14472" y="639"/>
                    <a:pt x="14449" y="495"/>
                    <a:pt x="14507" y="413"/>
                  </a:cubicBezTo>
                  <a:cubicBezTo>
                    <a:pt x="14606" y="280"/>
                    <a:pt x="14600" y="153"/>
                    <a:pt x="14588" y="14"/>
                  </a:cubicBezTo>
                  <a:cubicBezTo>
                    <a:pt x="14545" y="5"/>
                    <a:pt x="14509" y="1"/>
                    <a:pt x="14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5"/>
            <p:cNvSpPr/>
            <p:nvPr/>
          </p:nvSpPr>
          <p:spPr>
            <a:xfrm rot="1508308">
              <a:off x="58083" y="866473"/>
              <a:ext cx="170127" cy="166565"/>
            </a:xfrm>
            <a:custGeom>
              <a:avLst/>
              <a:gdLst/>
              <a:ahLst/>
              <a:cxnLst/>
              <a:rect l="l" t="t" r="r" b="b"/>
              <a:pathLst>
                <a:path w="1003" h="982" extrusionOk="0">
                  <a:moveTo>
                    <a:pt x="635" y="1"/>
                  </a:moveTo>
                  <a:cubicBezTo>
                    <a:pt x="542" y="1"/>
                    <a:pt x="450" y="10"/>
                    <a:pt x="365" y="66"/>
                  </a:cubicBezTo>
                  <a:cubicBezTo>
                    <a:pt x="315" y="103"/>
                    <a:pt x="266" y="139"/>
                    <a:pt x="199" y="139"/>
                  </a:cubicBezTo>
                  <a:cubicBezTo>
                    <a:pt x="180" y="139"/>
                    <a:pt x="161" y="136"/>
                    <a:pt x="140" y="130"/>
                  </a:cubicBezTo>
                  <a:cubicBezTo>
                    <a:pt x="130" y="126"/>
                    <a:pt x="121" y="125"/>
                    <a:pt x="111" y="125"/>
                  </a:cubicBezTo>
                  <a:cubicBezTo>
                    <a:pt x="74" y="125"/>
                    <a:pt x="38" y="151"/>
                    <a:pt x="24" y="188"/>
                  </a:cubicBezTo>
                  <a:cubicBezTo>
                    <a:pt x="1" y="240"/>
                    <a:pt x="12" y="304"/>
                    <a:pt x="53" y="344"/>
                  </a:cubicBezTo>
                  <a:cubicBezTo>
                    <a:pt x="76" y="373"/>
                    <a:pt x="116" y="396"/>
                    <a:pt x="157" y="402"/>
                  </a:cubicBezTo>
                  <a:cubicBezTo>
                    <a:pt x="267" y="414"/>
                    <a:pt x="348" y="477"/>
                    <a:pt x="441" y="553"/>
                  </a:cubicBezTo>
                  <a:cubicBezTo>
                    <a:pt x="389" y="617"/>
                    <a:pt x="342" y="692"/>
                    <a:pt x="313" y="773"/>
                  </a:cubicBezTo>
                  <a:cubicBezTo>
                    <a:pt x="284" y="842"/>
                    <a:pt x="308" y="918"/>
                    <a:pt x="360" y="958"/>
                  </a:cubicBezTo>
                  <a:cubicBezTo>
                    <a:pt x="379" y="975"/>
                    <a:pt x="398" y="981"/>
                    <a:pt x="417" y="981"/>
                  </a:cubicBezTo>
                  <a:cubicBezTo>
                    <a:pt x="450" y="981"/>
                    <a:pt x="483" y="964"/>
                    <a:pt x="516" y="953"/>
                  </a:cubicBezTo>
                  <a:cubicBezTo>
                    <a:pt x="620" y="918"/>
                    <a:pt x="673" y="825"/>
                    <a:pt x="730" y="738"/>
                  </a:cubicBezTo>
                  <a:cubicBezTo>
                    <a:pt x="771" y="674"/>
                    <a:pt x="800" y="611"/>
                    <a:pt x="893" y="611"/>
                  </a:cubicBezTo>
                  <a:cubicBezTo>
                    <a:pt x="896" y="611"/>
                    <a:pt x="899" y="611"/>
                    <a:pt x="902" y="611"/>
                  </a:cubicBezTo>
                  <a:cubicBezTo>
                    <a:pt x="956" y="611"/>
                    <a:pt x="1002" y="561"/>
                    <a:pt x="991" y="501"/>
                  </a:cubicBezTo>
                  <a:cubicBezTo>
                    <a:pt x="985" y="437"/>
                    <a:pt x="933" y="420"/>
                    <a:pt x="875" y="402"/>
                  </a:cubicBezTo>
                  <a:cubicBezTo>
                    <a:pt x="859" y="396"/>
                    <a:pt x="843" y="393"/>
                    <a:pt x="828" y="393"/>
                  </a:cubicBezTo>
                  <a:cubicBezTo>
                    <a:pt x="776" y="393"/>
                    <a:pt x="735" y="426"/>
                    <a:pt x="690" y="449"/>
                  </a:cubicBezTo>
                  <a:cubicBezTo>
                    <a:pt x="668" y="458"/>
                    <a:pt x="649" y="463"/>
                    <a:pt x="633" y="463"/>
                  </a:cubicBezTo>
                  <a:cubicBezTo>
                    <a:pt x="592" y="463"/>
                    <a:pt x="574" y="430"/>
                    <a:pt x="574" y="367"/>
                  </a:cubicBezTo>
                  <a:cubicBezTo>
                    <a:pt x="568" y="304"/>
                    <a:pt x="615" y="246"/>
                    <a:pt x="684" y="240"/>
                  </a:cubicBezTo>
                  <a:cubicBezTo>
                    <a:pt x="725" y="240"/>
                    <a:pt x="765" y="240"/>
                    <a:pt x="806" y="246"/>
                  </a:cubicBezTo>
                  <a:cubicBezTo>
                    <a:pt x="875" y="240"/>
                    <a:pt x="951" y="234"/>
                    <a:pt x="956" y="147"/>
                  </a:cubicBezTo>
                  <a:cubicBezTo>
                    <a:pt x="967" y="67"/>
                    <a:pt x="908" y="1"/>
                    <a:pt x="835" y="1"/>
                  </a:cubicBezTo>
                  <a:cubicBezTo>
                    <a:pt x="829" y="1"/>
                    <a:pt x="823" y="2"/>
                    <a:pt x="817" y="2"/>
                  </a:cubicBezTo>
                  <a:cubicBezTo>
                    <a:pt x="804" y="3"/>
                    <a:pt x="791" y="3"/>
                    <a:pt x="778" y="3"/>
                  </a:cubicBezTo>
                  <a:cubicBezTo>
                    <a:pt x="731" y="3"/>
                    <a:pt x="683"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5"/>
            <p:cNvSpPr/>
            <p:nvPr/>
          </p:nvSpPr>
          <p:spPr>
            <a:xfrm rot="1508308">
              <a:off x="353485" y="751073"/>
              <a:ext cx="180982" cy="172502"/>
            </a:xfrm>
            <a:custGeom>
              <a:avLst/>
              <a:gdLst/>
              <a:ahLst/>
              <a:cxnLst/>
              <a:rect l="l" t="t" r="r" b="b"/>
              <a:pathLst>
                <a:path w="1067" h="1017" extrusionOk="0">
                  <a:moveTo>
                    <a:pt x="429" y="0"/>
                  </a:moveTo>
                  <a:cubicBezTo>
                    <a:pt x="394" y="47"/>
                    <a:pt x="394" y="105"/>
                    <a:pt x="429" y="151"/>
                  </a:cubicBezTo>
                  <a:cubicBezTo>
                    <a:pt x="499" y="232"/>
                    <a:pt x="522" y="342"/>
                    <a:pt x="493" y="446"/>
                  </a:cubicBezTo>
                  <a:cubicBezTo>
                    <a:pt x="476" y="580"/>
                    <a:pt x="464" y="614"/>
                    <a:pt x="336" y="632"/>
                  </a:cubicBezTo>
                  <a:cubicBezTo>
                    <a:pt x="273" y="638"/>
                    <a:pt x="215" y="649"/>
                    <a:pt x="157" y="672"/>
                  </a:cubicBezTo>
                  <a:cubicBezTo>
                    <a:pt x="47" y="736"/>
                    <a:pt x="0" y="858"/>
                    <a:pt x="53" y="945"/>
                  </a:cubicBezTo>
                  <a:cubicBezTo>
                    <a:pt x="83" y="993"/>
                    <a:pt x="126" y="1017"/>
                    <a:pt x="177" y="1017"/>
                  </a:cubicBezTo>
                  <a:cubicBezTo>
                    <a:pt x="222" y="1017"/>
                    <a:pt x="273" y="998"/>
                    <a:pt x="325" y="962"/>
                  </a:cubicBezTo>
                  <a:cubicBezTo>
                    <a:pt x="371" y="933"/>
                    <a:pt x="394" y="887"/>
                    <a:pt x="458" y="875"/>
                  </a:cubicBezTo>
                  <a:cubicBezTo>
                    <a:pt x="644" y="840"/>
                    <a:pt x="644" y="835"/>
                    <a:pt x="638" y="643"/>
                  </a:cubicBezTo>
                  <a:cubicBezTo>
                    <a:pt x="638" y="609"/>
                    <a:pt x="638" y="580"/>
                    <a:pt x="678" y="562"/>
                  </a:cubicBezTo>
                  <a:cubicBezTo>
                    <a:pt x="686" y="559"/>
                    <a:pt x="693" y="558"/>
                    <a:pt x="699" y="558"/>
                  </a:cubicBezTo>
                  <a:cubicBezTo>
                    <a:pt x="725" y="558"/>
                    <a:pt x="739" y="585"/>
                    <a:pt x="754" y="609"/>
                  </a:cubicBezTo>
                  <a:cubicBezTo>
                    <a:pt x="777" y="661"/>
                    <a:pt x="806" y="707"/>
                    <a:pt x="840" y="748"/>
                  </a:cubicBezTo>
                  <a:cubicBezTo>
                    <a:pt x="860" y="787"/>
                    <a:pt x="901" y="808"/>
                    <a:pt x="944" y="808"/>
                  </a:cubicBezTo>
                  <a:cubicBezTo>
                    <a:pt x="964" y="808"/>
                    <a:pt x="984" y="803"/>
                    <a:pt x="1003" y="794"/>
                  </a:cubicBezTo>
                  <a:cubicBezTo>
                    <a:pt x="1066" y="754"/>
                    <a:pt x="1061" y="690"/>
                    <a:pt x="1026" y="626"/>
                  </a:cubicBezTo>
                  <a:cubicBezTo>
                    <a:pt x="1003" y="568"/>
                    <a:pt x="956" y="510"/>
                    <a:pt x="898" y="470"/>
                  </a:cubicBezTo>
                  <a:cubicBezTo>
                    <a:pt x="817" y="423"/>
                    <a:pt x="812" y="389"/>
                    <a:pt x="864" y="302"/>
                  </a:cubicBezTo>
                  <a:cubicBezTo>
                    <a:pt x="926" y="198"/>
                    <a:pt x="808" y="3"/>
                    <a:pt x="720" y="3"/>
                  </a:cubicBezTo>
                  <a:cubicBezTo>
                    <a:pt x="709" y="3"/>
                    <a:pt x="699" y="6"/>
                    <a:pt x="690" y="12"/>
                  </a:cubicBezTo>
                  <a:cubicBezTo>
                    <a:pt x="648" y="38"/>
                    <a:pt x="612" y="48"/>
                    <a:pt x="579" y="48"/>
                  </a:cubicBezTo>
                  <a:cubicBezTo>
                    <a:pt x="525" y="48"/>
                    <a:pt x="480" y="2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5"/>
            <p:cNvSpPr/>
            <p:nvPr/>
          </p:nvSpPr>
          <p:spPr>
            <a:xfrm rot="1508308">
              <a:off x="1913017" y="549002"/>
              <a:ext cx="145702" cy="204220"/>
            </a:xfrm>
            <a:custGeom>
              <a:avLst/>
              <a:gdLst/>
              <a:ahLst/>
              <a:cxnLst/>
              <a:rect l="l" t="t" r="r" b="b"/>
              <a:pathLst>
                <a:path w="859" h="1204" extrusionOk="0">
                  <a:moveTo>
                    <a:pt x="638" y="1"/>
                  </a:moveTo>
                  <a:cubicBezTo>
                    <a:pt x="562" y="1"/>
                    <a:pt x="519" y="70"/>
                    <a:pt x="476" y="124"/>
                  </a:cubicBezTo>
                  <a:cubicBezTo>
                    <a:pt x="337" y="286"/>
                    <a:pt x="383" y="488"/>
                    <a:pt x="383" y="668"/>
                  </a:cubicBezTo>
                  <a:cubicBezTo>
                    <a:pt x="383" y="842"/>
                    <a:pt x="406" y="842"/>
                    <a:pt x="238" y="888"/>
                  </a:cubicBezTo>
                  <a:cubicBezTo>
                    <a:pt x="210" y="900"/>
                    <a:pt x="175" y="911"/>
                    <a:pt x="157" y="917"/>
                  </a:cubicBezTo>
                  <a:cubicBezTo>
                    <a:pt x="76" y="958"/>
                    <a:pt x="1" y="987"/>
                    <a:pt x="1" y="1079"/>
                  </a:cubicBezTo>
                  <a:cubicBezTo>
                    <a:pt x="1" y="1137"/>
                    <a:pt x="41" y="1189"/>
                    <a:pt x="94" y="1201"/>
                  </a:cubicBezTo>
                  <a:cubicBezTo>
                    <a:pt x="104" y="1203"/>
                    <a:pt x="113" y="1204"/>
                    <a:pt x="121" y="1204"/>
                  </a:cubicBezTo>
                  <a:cubicBezTo>
                    <a:pt x="187" y="1204"/>
                    <a:pt x="213" y="1147"/>
                    <a:pt x="244" y="1091"/>
                  </a:cubicBezTo>
                  <a:cubicBezTo>
                    <a:pt x="272" y="1032"/>
                    <a:pt x="329" y="997"/>
                    <a:pt x="388" y="997"/>
                  </a:cubicBezTo>
                  <a:cubicBezTo>
                    <a:pt x="416" y="997"/>
                    <a:pt x="444" y="1005"/>
                    <a:pt x="470" y="1021"/>
                  </a:cubicBezTo>
                  <a:cubicBezTo>
                    <a:pt x="494" y="1031"/>
                    <a:pt x="515" y="1035"/>
                    <a:pt x="534" y="1035"/>
                  </a:cubicBezTo>
                  <a:cubicBezTo>
                    <a:pt x="602" y="1035"/>
                    <a:pt x="650" y="985"/>
                    <a:pt x="690" y="917"/>
                  </a:cubicBezTo>
                  <a:cubicBezTo>
                    <a:pt x="748" y="801"/>
                    <a:pt x="742" y="662"/>
                    <a:pt x="667" y="552"/>
                  </a:cubicBezTo>
                  <a:cubicBezTo>
                    <a:pt x="638" y="500"/>
                    <a:pt x="592" y="448"/>
                    <a:pt x="621" y="378"/>
                  </a:cubicBezTo>
                  <a:cubicBezTo>
                    <a:pt x="650" y="315"/>
                    <a:pt x="708" y="309"/>
                    <a:pt x="771" y="303"/>
                  </a:cubicBezTo>
                  <a:cubicBezTo>
                    <a:pt x="824" y="303"/>
                    <a:pt x="858" y="239"/>
                    <a:pt x="824" y="193"/>
                  </a:cubicBezTo>
                  <a:cubicBezTo>
                    <a:pt x="789" y="118"/>
                    <a:pt x="754" y="19"/>
                    <a:pt x="656" y="2"/>
                  </a:cubicBezTo>
                  <a:cubicBezTo>
                    <a:pt x="650" y="1"/>
                    <a:pt x="644" y="1"/>
                    <a:pt x="6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5"/>
            <p:cNvSpPr/>
            <p:nvPr/>
          </p:nvSpPr>
          <p:spPr>
            <a:xfrm rot="1508308">
              <a:off x="2117398" y="657218"/>
              <a:ext cx="157406" cy="147059"/>
            </a:xfrm>
            <a:custGeom>
              <a:avLst/>
              <a:gdLst/>
              <a:ahLst/>
              <a:cxnLst/>
              <a:rect l="l" t="t" r="r" b="b"/>
              <a:pathLst>
                <a:path w="928" h="867" extrusionOk="0">
                  <a:moveTo>
                    <a:pt x="650" y="1"/>
                  </a:moveTo>
                  <a:cubicBezTo>
                    <a:pt x="598" y="1"/>
                    <a:pt x="544" y="19"/>
                    <a:pt x="493" y="57"/>
                  </a:cubicBezTo>
                  <a:cubicBezTo>
                    <a:pt x="458" y="80"/>
                    <a:pt x="423" y="91"/>
                    <a:pt x="382" y="97"/>
                  </a:cubicBezTo>
                  <a:cubicBezTo>
                    <a:pt x="267" y="126"/>
                    <a:pt x="243" y="219"/>
                    <a:pt x="330" y="306"/>
                  </a:cubicBezTo>
                  <a:cubicBezTo>
                    <a:pt x="366" y="346"/>
                    <a:pt x="417" y="369"/>
                    <a:pt x="470" y="369"/>
                  </a:cubicBezTo>
                  <a:cubicBezTo>
                    <a:pt x="485" y="369"/>
                    <a:pt x="500" y="367"/>
                    <a:pt x="516" y="364"/>
                  </a:cubicBezTo>
                  <a:cubicBezTo>
                    <a:pt x="531" y="361"/>
                    <a:pt x="548" y="357"/>
                    <a:pt x="563" y="357"/>
                  </a:cubicBezTo>
                  <a:cubicBezTo>
                    <a:pt x="586" y="357"/>
                    <a:pt x="605" y="367"/>
                    <a:pt x="608" y="410"/>
                  </a:cubicBezTo>
                  <a:cubicBezTo>
                    <a:pt x="469" y="439"/>
                    <a:pt x="464" y="433"/>
                    <a:pt x="406" y="491"/>
                  </a:cubicBezTo>
                  <a:cubicBezTo>
                    <a:pt x="385" y="533"/>
                    <a:pt x="343" y="554"/>
                    <a:pt x="301" y="554"/>
                  </a:cubicBezTo>
                  <a:cubicBezTo>
                    <a:pt x="272" y="554"/>
                    <a:pt x="243" y="544"/>
                    <a:pt x="220" y="526"/>
                  </a:cubicBezTo>
                  <a:cubicBezTo>
                    <a:pt x="205" y="518"/>
                    <a:pt x="190" y="514"/>
                    <a:pt x="174" y="514"/>
                  </a:cubicBezTo>
                  <a:cubicBezTo>
                    <a:pt x="111" y="514"/>
                    <a:pt x="46" y="574"/>
                    <a:pt x="23" y="653"/>
                  </a:cubicBezTo>
                  <a:cubicBezTo>
                    <a:pt x="0" y="734"/>
                    <a:pt x="6" y="810"/>
                    <a:pt x="87" y="850"/>
                  </a:cubicBezTo>
                  <a:cubicBezTo>
                    <a:pt x="111" y="861"/>
                    <a:pt x="132" y="867"/>
                    <a:pt x="151" y="867"/>
                  </a:cubicBezTo>
                  <a:cubicBezTo>
                    <a:pt x="212" y="867"/>
                    <a:pt x="250" y="816"/>
                    <a:pt x="272" y="746"/>
                  </a:cubicBezTo>
                  <a:cubicBezTo>
                    <a:pt x="278" y="729"/>
                    <a:pt x="284" y="711"/>
                    <a:pt x="290" y="700"/>
                  </a:cubicBezTo>
                  <a:cubicBezTo>
                    <a:pt x="370" y="757"/>
                    <a:pt x="426" y="786"/>
                    <a:pt x="469" y="786"/>
                  </a:cubicBezTo>
                  <a:cubicBezTo>
                    <a:pt x="512" y="786"/>
                    <a:pt x="541" y="755"/>
                    <a:pt x="568" y="694"/>
                  </a:cubicBezTo>
                  <a:cubicBezTo>
                    <a:pt x="603" y="601"/>
                    <a:pt x="678" y="526"/>
                    <a:pt x="776" y="491"/>
                  </a:cubicBezTo>
                  <a:cubicBezTo>
                    <a:pt x="840" y="468"/>
                    <a:pt x="927" y="433"/>
                    <a:pt x="910" y="335"/>
                  </a:cubicBezTo>
                  <a:cubicBezTo>
                    <a:pt x="898" y="259"/>
                    <a:pt x="875" y="190"/>
                    <a:pt x="840" y="120"/>
                  </a:cubicBezTo>
                  <a:cubicBezTo>
                    <a:pt x="795" y="41"/>
                    <a:pt x="726" y="1"/>
                    <a:pt x="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5"/>
            <p:cNvSpPr/>
            <p:nvPr/>
          </p:nvSpPr>
          <p:spPr>
            <a:xfrm rot="1508308">
              <a:off x="1204617" y="184256"/>
              <a:ext cx="104315" cy="201676"/>
            </a:xfrm>
            <a:custGeom>
              <a:avLst/>
              <a:gdLst/>
              <a:ahLst/>
              <a:cxnLst/>
              <a:rect l="l" t="t" r="r" b="b"/>
              <a:pathLst>
                <a:path w="615" h="1189" extrusionOk="0">
                  <a:moveTo>
                    <a:pt x="127" y="0"/>
                  </a:moveTo>
                  <a:cubicBezTo>
                    <a:pt x="35" y="6"/>
                    <a:pt x="6" y="75"/>
                    <a:pt x="6" y="162"/>
                  </a:cubicBezTo>
                  <a:cubicBezTo>
                    <a:pt x="0" y="209"/>
                    <a:pt x="0" y="261"/>
                    <a:pt x="17" y="307"/>
                  </a:cubicBezTo>
                  <a:cubicBezTo>
                    <a:pt x="64" y="429"/>
                    <a:pt x="104" y="551"/>
                    <a:pt x="52" y="690"/>
                  </a:cubicBezTo>
                  <a:cubicBezTo>
                    <a:pt x="29" y="765"/>
                    <a:pt x="52" y="846"/>
                    <a:pt x="110" y="898"/>
                  </a:cubicBezTo>
                  <a:cubicBezTo>
                    <a:pt x="174" y="968"/>
                    <a:pt x="214" y="1026"/>
                    <a:pt x="191" y="1118"/>
                  </a:cubicBezTo>
                  <a:cubicBezTo>
                    <a:pt x="180" y="1153"/>
                    <a:pt x="209" y="1188"/>
                    <a:pt x="243" y="1188"/>
                  </a:cubicBezTo>
                  <a:cubicBezTo>
                    <a:pt x="248" y="1189"/>
                    <a:pt x="252" y="1189"/>
                    <a:pt x="257" y="1189"/>
                  </a:cubicBezTo>
                  <a:cubicBezTo>
                    <a:pt x="287" y="1189"/>
                    <a:pt x="315" y="1172"/>
                    <a:pt x="330" y="1147"/>
                  </a:cubicBezTo>
                  <a:cubicBezTo>
                    <a:pt x="377" y="1084"/>
                    <a:pt x="336" y="1014"/>
                    <a:pt x="353" y="939"/>
                  </a:cubicBezTo>
                  <a:cubicBezTo>
                    <a:pt x="568" y="904"/>
                    <a:pt x="614" y="852"/>
                    <a:pt x="585" y="690"/>
                  </a:cubicBezTo>
                  <a:cubicBezTo>
                    <a:pt x="556" y="516"/>
                    <a:pt x="492" y="443"/>
                    <a:pt x="348" y="443"/>
                  </a:cubicBezTo>
                  <a:cubicBezTo>
                    <a:pt x="318" y="443"/>
                    <a:pt x="286" y="446"/>
                    <a:pt x="249" y="452"/>
                  </a:cubicBezTo>
                  <a:cubicBezTo>
                    <a:pt x="226" y="412"/>
                    <a:pt x="255" y="371"/>
                    <a:pt x="255" y="330"/>
                  </a:cubicBezTo>
                  <a:cubicBezTo>
                    <a:pt x="261" y="272"/>
                    <a:pt x="267" y="209"/>
                    <a:pt x="267" y="145"/>
                  </a:cubicBezTo>
                  <a:cubicBezTo>
                    <a:pt x="261" y="64"/>
                    <a:pt x="226"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5"/>
            <p:cNvSpPr/>
            <p:nvPr/>
          </p:nvSpPr>
          <p:spPr>
            <a:xfrm rot="1508308">
              <a:off x="1259816" y="2361652"/>
              <a:ext cx="114153" cy="175215"/>
            </a:xfrm>
            <a:custGeom>
              <a:avLst/>
              <a:gdLst/>
              <a:ahLst/>
              <a:cxnLst/>
              <a:rect l="l" t="t" r="r" b="b"/>
              <a:pathLst>
                <a:path w="673" h="1033" extrusionOk="0">
                  <a:moveTo>
                    <a:pt x="487" y="0"/>
                  </a:moveTo>
                  <a:cubicBezTo>
                    <a:pt x="444" y="0"/>
                    <a:pt x="403" y="25"/>
                    <a:pt x="383" y="68"/>
                  </a:cubicBezTo>
                  <a:cubicBezTo>
                    <a:pt x="348" y="132"/>
                    <a:pt x="278" y="173"/>
                    <a:pt x="209" y="178"/>
                  </a:cubicBezTo>
                  <a:cubicBezTo>
                    <a:pt x="41" y="213"/>
                    <a:pt x="0" y="364"/>
                    <a:pt x="116" y="486"/>
                  </a:cubicBezTo>
                  <a:cubicBezTo>
                    <a:pt x="145" y="514"/>
                    <a:pt x="203" y="526"/>
                    <a:pt x="180" y="578"/>
                  </a:cubicBezTo>
                  <a:cubicBezTo>
                    <a:pt x="116" y="700"/>
                    <a:pt x="221" y="810"/>
                    <a:pt x="209" y="932"/>
                  </a:cubicBezTo>
                  <a:cubicBezTo>
                    <a:pt x="209" y="992"/>
                    <a:pt x="259" y="1033"/>
                    <a:pt x="311" y="1033"/>
                  </a:cubicBezTo>
                  <a:cubicBezTo>
                    <a:pt x="334" y="1033"/>
                    <a:pt x="357" y="1025"/>
                    <a:pt x="377" y="1007"/>
                  </a:cubicBezTo>
                  <a:cubicBezTo>
                    <a:pt x="429" y="955"/>
                    <a:pt x="493" y="920"/>
                    <a:pt x="562" y="903"/>
                  </a:cubicBezTo>
                  <a:cubicBezTo>
                    <a:pt x="661" y="874"/>
                    <a:pt x="672" y="740"/>
                    <a:pt x="591" y="711"/>
                  </a:cubicBezTo>
                  <a:cubicBezTo>
                    <a:pt x="446" y="671"/>
                    <a:pt x="441" y="532"/>
                    <a:pt x="302" y="445"/>
                  </a:cubicBezTo>
                  <a:lnTo>
                    <a:pt x="302" y="445"/>
                  </a:lnTo>
                  <a:cubicBezTo>
                    <a:pt x="307" y="445"/>
                    <a:pt x="313" y="445"/>
                    <a:pt x="318" y="445"/>
                  </a:cubicBezTo>
                  <a:cubicBezTo>
                    <a:pt x="536" y="445"/>
                    <a:pt x="592" y="331"/>
                    <a:pt x="614" y="173"/>
                  </a:cubicBezTo>
                  <a:cubicBezTo>
                    <a:pt x="632" y="109"/>
                    <a:pt x="603" y="45"/>
                    <a:pt x="545" y="16"/>
                  </a:cubicBezTo>
                  <a:cubicBezTo>
                    <a:pt x="527" y="5"/>
                    <a:pt x="507"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5"/>
            <p:cNvSpPr/>
            <p:nvPr/>
          </p:nvSpPr>
          <p:spPr>
            <a:xfrm rot="1508308">
              <a:off x="1315124" y="1415377"/>
              <a:ext cx="146550" cy="123143"/>
            </a:xfrm>
            <a:custGeom>
              <a:avLst/>
              <a:gdLst/>
              <a:ahLst/>
              <a:cxnLst/>
              <a:rect l="l" t="t" r="r" b="b"/>
              <a:pathLst>
                <a:path w="864" h="726" extrusionOk="0">
                  <a:moveTo>
                    <a:pt x="242" y="1"/>
                  </a:moveTo>
                  <a:cubicBezTo>
                    <a:pt x="208" y="1"/>
                    <a:pt x="176" y="26"/>
                    <a:pt x="151" y="52"/>
                  </a:cubicBezTo>
                  <a:cubicBezTo>
                    <a:pt x="0" y="185"/>
                    <a:pt x="12" y="365"/>
                    <a:pt x="12" y="539"/>
                  </a:cubicBezTo>
                  <a:cubicBezTo>
                    <a:pt x="12" y="614"/>
                    <a:pt x="75" y="672"/>
                    <a:pt x="145" y="678"/>
                  </a:cubicBezTo>
                  <a:cubicBezTo>
                    <a:pt x="234" y="688"/>
                    <a:pt x="325" y="726"/>
                    <a:pt x="412" y="726"/>
                  </a:cubicBezTo>
                  <a:cubicBezTo>
                    <a:pt x="478" y="726"/>
                    <a:pt x="543" y="704"/>
                    <a:pt x="603" y="631"/>
                  </a:cubicBezTo>
                  <a:cubicBezTo>
                    <a:pt x="614" y="620"/>
                    <a:pt x="637" y="614"/>
                    <a:pt x="643" y="614"/>
                  </a:cubicBezTo>
                  <a:cubicBezTo>
                    <a:pt x="660" y="614"/>
                    <a:pt x="684" y="608"/>
                    <a:pt x="701" y="608"/>
                  </a:cubicBezTo>
                  <a:cubicBezTo>
                    <a:pt x="788" y="573"/>
                    <a:pt x="852" y="486"/>
                    <a:pt x="857" y="388"/>
                  </a:cubicBezTo>
                  <a:cubicBezTo>
                    <a:pt x="863" y="324"/>
                    <a:pt x="811" y="266"/>
                    <a:pt x="747" y="261"/>
                  </a:cubicBezTo>
                  <a:cubicBezTo>
                    <a:pt x="739" y="260"/>
                    <a:pt x="732" y="259"/>
                    <a:pt x="724" y="259"/>
                  </a:cubicBezTo>
                  <a:cubicBezTo>
                    <a:pt x="630" y="259"/>
                    <a:pt x="583" y="325"/>
                    <a:pt x="556" y="411"/>
                  </a:cubicBezTo>
                  <a:cubicBezTo>
                    <a:pt x="539" y="469"/>
                    <a:pt x="514" y="491"/>
                    <a:pt x="481" y="491"/>
                  </a:cubicBezTo>
                  <a:cubicBezTo>
                    <a:pt x="458" y="491"/>
                    <a:pt x="431" y="480"/>
                    <a:pt x="400" y="463"/>
                  </a:cubicBezTo>
                  <a:cubicBezTo>
                    <a:pt x="272" y="394"/>
                    <a:pt x="249" y="330"/>
                    <a:pt x="290" y="139"/>
                  </a:cubicBezTo>
                  <a:cubicBezTo>
                    <a:pt x="301" y="93"/>
                    <a:pt x="324" y="35"/>
                    <a:pt x="278" y="11"/>
                  </a:cubicBezTo>
                  <a:cubicBezTo>
                    <a:pt x="266" y="4"/>
                    <a:pt x="2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5"/>
            <p:cNvSpPr/>
            <p:nvPr/>
          </p:nvSpPr>
          <p:spPr>
            <a:xfrm rot="1508308">
              <a:off x="738012" y="1657470"/>
              <a:ext cx="188785" cy="118054"/>
            </a:xfrm>
            <a:custGeom>
              <a:avLst/>
              <a:gdLst/>
              <a:ahLst/>
              <a:cxnLst/>
              <a:rect l="l" t="t" r="r" b="b"/>
              <a:pathLst>
                <a:path w="1113" h="696" extrusionOk="0">
                  <a:moveTo>
                    <a:pt x="998" y="0"/>
                  </a:moveTo>
                  <a:cubicBezTo>
                    <a:pt x="983" y="0"/>
                    <a:pt x="967" y="3"/>
                    <a:pt x="951" y="8"/>
                  </a:cubicBezTo>
                  <a:cubicBezTo>
                    <a:pt x="858" y="31"/>
                    <a:pt x="795" y="106"/>
                    <a:pt x="783" y="199"/>
                  </a:cubicBezTo>
                  <a:cubicBezTo>
                    <a:pt x="773" y="244"/>
                    <a:pt x="737" y="315"/>
                    <a:pt x="705" y="315"/>
                  </a:cubicBezTo>
                  <a:cubicBezTo>
                    <a:pt x="700" y="315"/>
                    <a:pt x="695" y="313"/>
                    <a:pt x="690" y="309"/>
                  </a:cubicBezTo>
                  <a:cubicBezTo>
                    <a:pt x="644" y="267"/>
                    <a:pt x="596" y="257"/>
                    <a:pt x="548" y="257"/>
                  </a:cubicBezTo>
                  <a:cubicBezTo>
                    <a:pt x="500" y="257"/>
                    <a:pt x="451" y="267"/>
                    <a:pt x="403" y="267"/>
                  </a:cubicBezTo>
                  <a:cubicBezTo>
                    <a:pt x="387" y="267"/>
                    <a:pt x="371" y="266"/>
                    <a:pt x="354" y="263"/>
                  </a:cubicBezTo>
                  <a:cubicBezTo>
                    <a:pt x="336" y="259"/>
                    <a:pt x="319" y="257"/>
                    <a:pt x="302" y="257"/>
                  </a:cubicBezTo>
                  <a:cubicBezTo>
                    <a:pt x="205" y="257"/>
                    <a:pt x="146" y="328"/>
                    <a:pt x="146" y="442"/>
                  </a:cubicBezTo>
                  <a:cubicBezTo>
                    <a:pt x="146" y="500"/>
                    <a:pt x="151" y="547"/>
                    <a:pt x="88" y="576"/>
                  </a:cubicBezTo>
                  <a:cubicBezTo>
                    <a:pt x="47" y="587"/>
                    <a:pt x="1" y="610"/>
                    <a:pt x="30" y="662"/>
                  </a:cubicBezTo>
                  <a:cubicBezTo>
                    <a:pt x="42" y="687"/>
                    <a:pt x="64" y="695"/>
                    <a:pt x="88" y="695"/>
                  </a:cubicBezTo>
                  <a:cubicBezTo>
                    <a:pt x="110" y="695"/>
                    <a:pt x="135" y="688"/>
                    <a:pt x="157" y="680"/>
                  </a:cubicBezTo>
                  <a:cubicBezTo>
                    <a:pt x="198" y="662"/>
                    <a:pt x="238" y="633"/>
                    <a:pt x="262" y="587"/>
                  </a:cubicBezTo>
                  <a:cubicBezTo>
                    <a:pt x="302" y="535"/>
                    <a:pt x="348" y="483"/>
                    <a:pt x="401" y="431"/>
                  </a:cubicBezTo>
                  <a:cubicBezTo>
                    <a:pt x="464" y="454"/>
                    <a:pt x="470" y="494"/>
                    <a:pt x="487" y="529"/>
                  </a:cubicBezTo>
                  <a:cubicBezTo>
                    <a:pt x="524" y="613"/>
                    <a:pt x="542" y="642"/>
                    <a:pt x="583" y="642"/>
                  </a:cubicBezTo>
                  <a:cubicBezTo>
                    <a:pt x="608" y="642"/>
                    <a:pt x="640" y="631"/>
                    <a:pt x="690" y="616"/>
                  </a:cubicBezTo>
                  <a:cubicBezTo>
                    <a:pt x="928" y="535"/>
                    <a:pt x="1003" y="326"/>
                    <a:pt x="1084" y="124"/>
                  </a:cubicBezTo>
                  <a:cubicBezTo>
                    <a:pt x="1113" y="52"/>
                    <a:pt x="1067" y="0"/>
                    <a:pt x="9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5"/>
            <p:cNvSpPr/>
            <p:nvPr/>
          </p:nvSpPr>
          <p:spPr>
            <a:xfrm rot="1508308">
              <a:off x="916342" y="1084342"/>
              <a:ext cx="106181" cy="139256"/>
            </a:xfrm>
            <a:custGeom>
              <a:avLst/>
              <a:gdLst/>
              <a:ahLst/>
              <a:cxnLst/>
              <a:rect l="l" t="t" r="r" b="b"/>
              <a:pathLst>
                <a:path w="626" h="821" extrusionOk="0">
                  <a:moveTo>
                    <a:pt x="455" y="0"/>
                  </a:moveTo>
                  <a:cubicBezTo>
                    <a:pt x="441" y="0"/>
                    <a:pt x="426" y="1"/>
                    <a:pt x="412" y="3"/>
                  </a:cubicBezTo>
                  <a:cubicBezTo>
                    <a:pt x="360" y="9"/>
                    <a:pt x="313" y="21"/>
                    <a:pt x="267" y="32"/>
                  </a:cubicBezTo>
                  <a:cubicBezTo>
                    <a:pt x="192" y="96"/>
                    <a:pt x="93" y="148"/>
                    <a:pt x="122" y="264"/>
                  </a:cubicBezTo>
                  <a:cubicBezTo>
                    <a:pt x="145" y="339"/>
                    <a:pt x="128" y="426"/>
                    <a:pt x="76" y="484"/>
                  </a:cubicBezTo>
                  <a:cubicBezTo>
                    <a:pt x="0" y="589"/>
                    <a:pt x="23" y="652"/>
                    <a:pt x="157" y="693"/>
                  </a:cubicBezTo>
                  <a:cubicBezTo>
                    <a:pt x="203" y="710"/>
                    <a:pt x="249" y="745"/>
                    <a:pt x="290" y="780"/>
                  </a:cubicBezTo>
                  <a:cubicBezTo>
                    <a:pt x="321" y="807"/>
                    <a:pt x="360" y="820"/>
                    <a:pt x="399" y="820"/>
                  </a:cubicBezTo>
                  <a:cubicBezTo>
                    <a:pt x="434" y="820"/>
                    <a:pt x="469" y="810"/>
                    <a:pt x="499" y="791"/>
                  </a:cubicBezTo>
                  <a:cubicBezTo>
                    <a:pt x="545" y="774"/>
                    <a:pt x="574" y="728"/>
                    <a:pt x="574" y="675"/>
                  </a:cubicBezTo>
                  <a:cubicBezTo>
                    <a:pt x="562" y="629"/>
                    <a:pt x="528" y="589"/>
                    <a:pt x="475" y="583"/>
                  </a:cubicBezTo>
                  <a:cubicBezTo>
                    <a:pt x="429" y="571"/>
                    <a:pt x="342" y="600"/>
                    <a:pt x="348" y="525"/>
                  </a:cubicBezTo>
                  <a:cubicBezTo>
                    <a:pt x="342" y="444"/>
                    <a:pt x="371" y="368"/>
                    <a:pt x="429" y="322"/>
                  </a:cubicBezTo>
                  <a:cubicBezTo>
                    <a:pt x="458" y="299"/>
                    <a:pt x="487" y="287"/>
                    <a:pt x="516" y="264"/>
                  </a:cubicBezTo>
                  <a:cubicBezTo>
                    <a:pt x="574" y="224"/>
                    <a:pt x="626" y="177"/>
                    <a:pt x="597" y="90"/>
                  </a:cubicBezTo>
                  <a:cubicBezTo>
                    <a:pt x="573" y="24"/>
                    <a:pt x="518"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5"/>
            <p:cNvSpPr/>
            <p:nvPr/>
          </p:nvSpPr>
          <p:spPr>
            <a:xfrm rot="1508308">
              <a:off x="314353" y="1442985"/>
              <a:ext cx="106351" cy="141461"/>
            </a:xfrm>
            <a:custGeom>
              <a:avLst/>
              <a:gdLst/>
              <a:ahLst/>
              <a:cxnLst/>
              <a:rect l="l" t="t" r="r" b="b"/>
              <a:pathLst>
                <a:path w="627" h="834" extrusionOk="0">
                  <a:moveTo>
                    <a:pt x="241" y="0"/>
                  </a:moveTo>
                  <a:cubicBezTo>
                    <a:pt x="201" y="0"/>
                    <a:pt x="162" y="16"/>
                    <a:pt x="134" y="47"/>
                  </a:cubicBezTo>
                  <a:cubicBezTo>
                    <a:pt x="53" y="116"/>
                    <a:pt x="1" y="209"/>
                    <a:pt x="53" y="319"/>
                  </a:cubicBezTo>
                  <a:cubicBezTo>
                    <a:pt x="76" y="360"/>
                    <a:pt x="76" y="412"/>
                    <a:pt x="59" y="452"/>
                  </a:cubicBezTo>
                  <a:cubicBezTo>
                    <a:pt x="41" y="499"/>
                    <a:pt x="47" y="551"/>
                    <a:pt x="70" y="591"/>
                  </a:cubicBezTo>
                  <a:cubicBezTo>
                    <a:pt x="111" y="661"/>
                    <a:pt x="169" y="725"/>
                    <a:pt x="232" y="777"/>
                  </a:cubicBezTo>
                  <a:cubicBezTo>
                    <a:pt x="263" y="808"/>
                    <a:pt x="297" y="834"/>
                    <a:pt x="335" y="834"/>
                  </a:cubicBezTo>
                  <a:cubicBezTo>
                    <a:pt x="353" y="834"/>
                    <a:pt x="373" y="827"/>
                    <a:pt x="395" y="812"/>
                  </a:cubicBezTo>
                  <a:cubicBezTo>
                    <a:pt x="447" y="777"/>
                    <a:pt x="470" y="707"/>
                    <a:pt x="447" y="649"/>
                  </a:cubicBezTo>
                  <a:cubicBezTo>
                    <a:pt x="429" y="539"/>
                    <a:pt x="360" y="441"/>
                    <a:pt x="267" y="389"/>
                  </a:cubicBezTo>
                  <a:cubicBezTo>
                    <a:pt x="244" y="371"/>
                    <a:pt x="221" y="348"/>
                    <a:pt x="244" y="319"/>
                  </a:cubicBezTo>
                  <a:cubicBezTo>
                    <a:pt x="261" y="302"/>
                    <a:pt x="290" y="290"/>
                    <a:pt x="319" y="284"/>
                  </a:cubicBezTo>
                  <a:cubicBezTo>
                    <a:pt x="331" y="284"/>
                    <a:pt x="354" y="302"/>
                    <a:pt x="372" y="313"/>
                  </a:cubicBezTo>
                  <a:cubicBezTo>
                    <a:pt x="399" y="334"/>
                    <a:pt x="423" y="344"/>
                    <a:pt x="443" y="344"/>
                  </a:cubicBezTo>
                  <a:cubicBezTo>
                    <a:pt x="479" y="344"/>
                    <a:pt x="506" y="315"/>
                    <a:pt x="528" y="267"/>
                  </a:cubicBezTo>
                  <a:cubicBezTo>
                    <a:pt x="545" y="232"/>
                    <a:pt x="551" y="209"/>
                    <a:pt x="574" y="174"/>
                  </a:cubicBezTo>
                  <a:cubicBezTo>
                    <a:pt x="597" y="140"/>
                    <a:pt x="626" y="99"/>
                    <a:pt x="597" y="58"/>
                  </a:cubicBezTo>
                  <a:cubicBezTo>
                    <a:pt x="586" y="42"/>
                    <a:pt x="572" y="36"/>
                    <a:pt x="556" y="36"/>
                  </a:cubicBezTo>
                  <a:cubicBezTo>
                    <a:pt x="534" y="36"/>
                    <a:pt x="509" y="48"/>
                    <a:pt x="482" y="58"/>
                  </a:cubicBezTo>
                  <a:cubicBezTo>
                    <a:pt x="457" y="69"/>
                    <a:pt x="433" y="84"/>
                    <a:pt x="407" y="84"/>
                  </a:cubicBezTo>
                  <a:cubicBezTo>
                    <a:pt x="390" y="84"/>
                    <a:pt x="373" y="77"/>
                    <a:pt x="354" y="58"/>
                  </a:cubicBezTo>
                  <a:cubicBezTo>
                    <a:pt x="327" y="19"/>
                    <a:pt x="28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5"/>
            <p:cNvSpPr/>
            <p:nvPr/>
          </p:nvSpPr>
          <p:spPr>
            <a:xfrm rot="1508308">
              <a:off x="1358083" y="230515"/>
              <a:ext cx="161307" cy="152147"/>
            </a:xfrm>
            <a:custGeom>
              <a:avLst/>
              <a:gdLst/>
              <a:ahLst/>
              <a:cxnLst/>
              <a:rect l="l" t="t" r="r" b="b"/>
              <a:pathLst>
                <a:path w="951" h="897" extrusionOk="0">
                  <a:moveTo>
                    <a:pt x="278" y="0"/>
                  </a:moveTo>
                  <a:cubicBezTo>
                    <a:pt x="251" y="0"/>
                    <a:pt x="225" y="8"/>
                    <a:pt x="203" y="21"/>
                  </a:cubicBezTo>
                  <a:cubicBezTo>
                    <a:pt x="76" y="85"/>
                    <a:pt x="0" y="270"/>
                    <a:pt x="82" y="369"/>
                  </a:cubicBezTo>
                  <a:cubicBezTo>
                    <a:pt x="145" y="444"/>
                    <a:pt x="174" y="543"/>
                    <a:pt x="163" y="647"/>
                  </a:cubicBezTo>
                  <a:cubicBezTo>
                    <a:pt x="158" y="727"/>
                    <a:pt x="208" y="786"/>
                    <a:pt x="266" y="786"/>
                  </a:cubicBezTo>
                  <a:cubicBezTo>
                    <a:pt x="283" y="786"/>
                    <a:pt x="302" y="781"/>
                    <a:pt x="319" y="769"/>
                  </a:cubicBezTo>
                  <a:cubicBezTo>
                    <a:pt x="353" y="742"/>
                    <a:pt x="384" y="732"/>
                    <a:pt x="411" y="732"/>
                  </a:cubicBezTo>
                  <a:cubicBezTo>
                    <a:pt x="463" y="732"/>
                    <a:pt x="506" y="768"/>
                    <a:pt x="551" y="798"/>
                  </a:cubicBezTo>
                  <a:cubicBezTo>
                    <a:pt x="642" y="862"/>
                    <a:pt x="749" y="897"/>
                    <a:pt x="856" y="897"/>
                  </a:cubicBezTo>
                  <a:cubicBezTo>
                    <a:pt x="864" y="897"/>
                    <a:pt x="873" y="897"/>
                    <a:pt x="881" y="896"/>
                  </a:cubicBezTo>
                  <a:cubicBezTo>
                    <a:pt x="910" y="890"/>
                    <a:pt x="939" y="885"/>
                    <a:pt x="945" y="856"/>
                  </a:cubicBezTo>
                  <a:cubicBezTo>
                    <a:pt x="951" y="827"/>
                    <a:pt x="939" y="798"/>
                    <a:pt x="910" y="786"/>
                  </a:cubicBezTo>
                  <a:cubicBezTo>
                    <a:pt x="800" y="728"/>
                    <a:pt x="678" y="664"/>
                    <a:pt x="562" y="612"/>
                  </a:cubicBezTo>
                  <a:cubicBezTo>
                    <a:pt x="325" y="496"/>
                    <a:pt x="290" y="433"/>
                    <a:pt x="371" y="178"/>
                  </a:cubicBezTo>
                  <a:cubicBezTo>
                    <a:pt x="389" y="126"/>
                    <a:pt x="412" y="74"/>
                    <a:pt x="360" y="27"/>
                  </a:cubicBezTo>
                  <a:cubicBezTo>
                    <a:pt x="335" y="9"/>
                    <a:pt x="306"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5"/>
            <p:cNvSpPr/>
            <p:nvPr/>
          </p:nvSpPr>
          <p:spPr>
            <a:xfrm rot="1508308">
              <a:off x="341364" y="2062317"/>
              <a:ext cx="145532" cy="101262"/>
            </a:xfrm>
            <a:custGeom>
              <a:avLst/>
              <a:gdLst/>
              <a:ahLst/>
              <a:cxnLst/>
              <a:rect l="l" t="t" r="r" b="b"/>
              <a:pathLst>
                <a:path w="858" h="597" extrusionOk="0">
                  <a:moveTo>
                    <a:pt x="432" y="0"/>
                  </a:moveTo>
                  <a:cubicBezTo>
                    <a:pt x="380" y="0"/>
                    <a:pt x="329" y="26"/>
                    <a:pt x="302" y="74"/>
                  </a:cubicBezTo>
                  <a:cubicBezTo>
                    <a:pt x="255" y="109"/>
                    <a:pt x="209" y="138"/>
                    <a:pt x="157" y="155"/>
                  </a:cubicBezTo>
                  <a:cubicBezTo>
                    <a:pt x="47" y="201"/>
                    <a:pt x="0" y="335"/>
                    <a:pt x="58" y="445"/>
                  </a:cubicBezTo>
                  <a:cubicBezTo>
                    <a:pt x="82" y="526"/>
                    <a:pt x="151" y="584"/>
                    <a:pt x="238" y="595"/>
                  </a:cubicBezTo>
                  <a:cubicBezTo>
                    <a:pt x="246" y="596"/>
                    <a:pt x="254" y="597"/>
                    <a:pt x="261" y="597"/>
                  </a:cubicBezTo>
                  <a:cubicBezTo>
                    <a:pt x="337" y="597"/>
                    <a:pt x="369" y="542"/>
                    <a:pt x="406" y="474"/>
                  </a:cubicBezTo>
                  <a:cubicBezTo>
                    <a:pt x="443" y="400"/>
                    <a:pt x="490" y="338"/>
                    <a:pt x="572" y="338"/>
                  </a:cubicBezTo>
                  <a:cubicBezTo>
                    <a:pt x="593" y="338"/>
                    <a:pt x="617" y="342"/>
                    <a:pt x="644" y="352"/>
                  </a:cubicBezTo>
                  <a:cubicBezTo>
                    <a:pt x="662" y="359"/>
                    <a:pt x="680" y="363"/>
                    <a:pt x="698" y="363"/>
                  </a:cubicBezTo>
                  <a:cubicBezTo>
                    <a:pt x="749" y="363"/>
                    <a:pt x="796" y="334"/>
                    <a:pt x="817" y="282"/>
                  </a:cubicBezTo>
                  <a:cubicBezTo>
                    <a:pt x="858" y="195"/>
                    <a:pt x="783" y="167"/>
                    <a:pt x="742" y="114"/>
                  </a:cubicBezTo>
                  <a:cubicBezTo>
                    <a:pt x="684" y="39"/>
                    <a:pt x="597" y="91"/>
                    <a:pt x="533" y="39"/>
                  </a:cubicBezTo>
                  <a:cubicBezTo>
                    <a:pt x="505" y="13"/>
                    <a:pt x="469" y="0"/>
                    <a:pt x="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5"/>
            <p:cNvSpPr/>
            <p:nvPr/>
          </p:nvSpPr>
          <p:spPr>
            <a:xfrm rot="1508308">
              <a:off x="1549397" y="724699"/>
              <a:ext cx="126874" cy="89558"/>
            </a:xfrm>
            <a:custGeom>
              <a:avLst/>
              <a:gdLst/>
              <a:ahLst/>
              <a:cxnLst/>
              <a:rect l="l" t="t" r="r" b="b"/>
              <a:pathLst>
                <a:path w="748" h="528" extrusionOk="0">
                  <a:moveTo>
                    <a:pt x="630" y="0"/>
                  </a:moveTo>
                  <a:cubicBezTo>
                    <a:pt x="603" y="0"/>
                    <a:pt x="574" y="15"/>
                    <a:pt x="539" y="44"/>
                  </a:cubicBezTo>
                  <a:cubicBezTo>
                    <a:pt x="504" y="71"/>
                    <a:pt x="475" y="81"/>
                    <a:pt x="448" y="81"/>
                  </a:cubicBezTo>
                  <a:cubicBezTo>
                    <a:pt x="417" y="81"/>
                    <a:pt x="388" y="68"/>
                    <a:pt x="354" y="56"/>
                  </a:cubicBezTo>
                  <a:cubicBezTo>
                    <a:pt x="274" y="25"/>
                    <a:pt x="215" y="8"/>
                    <a:pt x="171" y="8"/>
                  </a:cubicBezTo>
                  <a:cubicBezTo>
                    <a:pt x="81" y="8"/>
                    <a:pt x="51" y="80"/>
                    <a:pt x="24" y="259"/>
                  </a:cubicBezTo>
                  <a:cubicBezTo>
                    <a:pt x="18" y="294"/>
                    <a:pt x="12" y="328"/>
                    <a:pt x="12" y="363"/>
                  </a:cubicBezTo>
                  <a:cubicBezTo>
                    <a:pt x="0" y="433"/>
                    <a:pt x="47" y="502"/>
                    <a:pt x="116" y="519"/>
                  </a:cubicBezTo>
                  <a:cubicBezTo>
                    <a:pt x="130" y="525"/>
                    <a:pt x="144" y="527"/>
                    <a:pt x="158" y="527"/>
                  </a:cubicBezTo>
                  <a:cubicBezTo>
                    <a:pt x="205" y="527"/>
                    <a:pt x="251" y="500"/>
                    <a:pt x="273" y="456"/>
                  </a:cubicBezTo>
                  <a:cubicBezTo>
                    <a:pt x="317" y="375"/>
                    <a:pt x="368" y="336"/>
                    <a:pt x="433" y="336"/>
                  </a:cubicBezTo>
                  <a:cubicBezTo>
                    <a:pt x="471" y="336"/>
                    <a:pt x="514" y="349"/>
                    <a:pt x="562" y="375"/>
                  </a:cubicBezTo>
                  <a:cubicBezTo>
                    <a:pt x="582" y="384"/>
                    <a:pt x="600" y="389"/>
                    <a:pt x="617" y="389"/>
                  </a:cubicBezTo>
                  <a:cubicBezTo>
                    <a:pt x="671" y="389"/>
                    <a:pt x="713" y="343"/>
                    <a:pt x="730" y="276"/>
                  </a:cubicBezTo>
                  <a:cubicBezTo>
                    <a:pt x="748" y="218"/>
                    <a:pt x="748" y="154"/>
                    <a:pt x="725" y="97"/>
                  </a:cubicBezTo>
                  <a:cubicBezTo>
                    <a:pt x="700" y="34"/>
                    <a:pt x="66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5"/>
            <p:cNvSpPr/>
            <p:nvPr/>
          </p:nvSpPr>
          <p:spPr>
            <a:xfrm rot="1508308">
              <a:off x="120073" y="1451466"/>
              <a:ext cx="119072" cy="108895"/>
            </a:xfrm>
            <a:custGeom>
              <a:avLst/>
              <a:gdLst/>
              <a:ahLst/>
              <a:cxnLst/>
              <a:rect l="l" t="t" r="r" b="b"/>
              <a:pathLst>
                <a:path w="702" h="642" extrusionOk="0">
                  <a:moveTo>
                    <a:pt x="212" y="1"/>
                  </a:moveTo>
                  <a:cubicBezTo>
                    <a:pt x="125" y="1"/>
                    <a:pt x="69" y="67"/>
                    <a:pt x="24" y="200"/>
                  </a:cubicBezTo>
                  <a:cubicBezTo>
                    <a:pt x="1" y="275"/>
                    <a:pt x="1" y="333"/>
                    <a:pt x="70" y="379"/>
                  </a:cubicBezTo>
                  <a:cubicBezTo>
                    <a:pt x="111" y="397"/>
                    <a:pt x="134" y="431"/>
                    <a:pt x="140" y="472"/>
                  </a:cubicBezTo>
                  <a:cubicBezTo>
                    <a:pt x="197" y="592"/>
                    <a:pt x="250" y="642"/>
                    <a:pt x="332" y="642"/>
                  </a:cubicBezTo>
                  <a:cubicBezTo>
                    <a:pt x="341" y="642"/>
                    <a:pt x="350" y="641"/>
                    <a:pt x="360" y="640"/>
                  </a:cubicBezTo>
                  <a:cubicBezTo>
                    <a:pt x="406" y="640"/>
                    <a:pt x="452" y="611"/>
                    <a:pt x="476" y="565"/>
                  </a:cubicBezTo>
                  <a:cubicBezTo>
                    <a:pt x="487" y="518"/>
                    <a:pt x="470" y="466"/>
                    <a:pt x="429" y="443"/>
                  </a:cubicBezTo>
                  <a:cubicBezTo>
                    <a:pt x="383" y="408"/>
                    <a:pt x="337" y="379"/>
                    <a:pt x="290" y="356"/>
                  </a:cubicBezTo>
                  <a:cubicBezTo>
                    <a:pt x="273" y="345"/>
                    <a:pt x="267" y="321"/>
                    <a:pt x="279" y="304"/>
                  </a:cubicBezTo>
                  <a:cubicBezTo>
                    <a:pt x="291" y="283"/>
                    <a:pt x="307" y="268"/>
                    <a:pt x="323" y="268"/>
                  </a:cubicBezTo>
                  <a:cubicBezTo>
                    <a:pt x="330" y="268"/>
                    <a:pt x="336" y="270"/>
                    <a:pt x="342" y="275"/>
                  </a:cubicBezTo>
                  <a:cubicBezTo>
                    <a:pt x="397" y="313"/>
                    <a:pt x="452" y="357"/>
                    <a:pt x="511" y="357"/>
                  </a:cubicBezTo>
                  <a:cubicBezTo>
                    <a:pt x="515" y="357"/>
                    <a:pt x="518" y="356"/>
                    <a:pt x="522" y="356"/>
                  </a:cubicBezTo>
                  <a:cubicBezTo>
                    <a:pt x="591" y="345"/>
                    <a:pt x="673" y="345"/>
                    <a:pt x="690" y="263"/>
                  </a:cubicBezTo>
                  <a:cubicBezTo>
                    <a:pt x="702" y="177"/>
                    <a:pt x="638" y="142"/>
                    <a:pt x="568" y="119"/>
                  </a:cubicBezTo>
                  <a:cubicBezTo>
                    <a:pt x="505" y="101"/>
                    <a:pt x="441" y="78"/>
                    <a:pt x="377" y="55"/>
                  </a:cubicBezTo>
                  <a:cubicBezTo>
                    <a:pt x="311" y="19"/>
                    <a:pt x="257"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5"/>
            <p:cNvSpPr/>
            <p:nvPr/>
          </p:nvSpPr>
          <p:spPr>
            <a:xfrm rot="1508308">
              <a:off x="854806" y="1032394"/>
              <a:ext cx="95325" cy="151639"/>
            </a:xfrm>
            <a:custGeom>
              <a:avLst/>
              <a:gdLst/>
              <a:ahLst/>
              <a:cxnLst/>
              <a:rect l="l" t="t" r="r" b="b"/>
              <a:pathLst>
                <a:path w="562" h="894" extrusionOk="0">
                  <a:moveTo>
                    <a:pt x="232" y="1"/>
                  </a:moveTo>
                  <a:cubicBezTo>
                    <a:pt x="81" y="87"/>
                    <a:pt x="41" y="145"/>
                    <a:pt x="87" y="273"/>
                  </a:cubicBezTo>
                  <a:cubicBezTo>
                    <a:pt x="116" y="342"/>
                    <a:pt x="104" y="424"/>
                    <a:pt x="64" y="481"/>
                  </a:cubicBezTo>
                  <a:cubicBezTo>
                    <a:pt x="23" y="539"/>
                    <a:pt x="0" y="620"/>
                    <a:pt x="64" y="673"/>
                  </a:cubicBezTo>
                  <a:cubicBezTo>
                    <a:pt x="127" y="731"/>
                    <a:pt x="185" y="794"/>
                    <a:pt x="243" y="864"/>
                  </a:cubicBezTo>
                  <a:cubicBezTo>
                    <a:pt x="257" y="884"/>
                    <a:pt x="279" y="894"/>
                    <a:pt x="302" y="894"/>
                  </a:cubicBezTo>
                  <a:cubicBezTo>
                    <a:pt x="320" y="894"/>
                    <a:pt x="338" y="888"/>
                    <a:pt x="353" y="875"/>
                  </a:cubicBezTo>
                  <a:cubicBezTo>
                    <a:pt x="382" y="852"/>
                    <a:pt x="382" y="806"/>
                    <a:pt x="353" y="788"/>
                  </a:cubicBezTo>
                  <a:cubicBezTo>
                    <a:pt x="278" y="713"/>
                    <a:pt x="295" y="661"/>
                    <a:pt x="377" y="609"/>
                  </a:cubicBezTo>
                  <a:cubicBezTo>
                    <a:pt x="417" y="586"/>
                    <a:pt x="452" y="551"/>
                    <a:pt x="481" y="510"/>
                  </a:cubicBezTo>
                  <a:cubicBezTo>
                    <a:pt x="562" y="400"/>
                    <a:pt x="492" y="244"/>
                    <a:pt x="359" y="232"/>
                  </a:cubicBezTo>
                  <a:cubicBezTo>
                    <a:pt x="243" y="221"/>
                    <a:pt x="278" y="145"/>
                    <a:pt x="272" y="82"/>
                  </a:cubicBezTo>
                  <a:cubicBezTo>
                    <a:pt x="278" y="47"/>
                    <a:pt x="261" y="12"/>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5"/>
            <p:cNvSpPr/>
            <p:nvPr/>
          </p:nvSpPr>
          <p:spPr>
            <a:xfrm rot="1508308">
              <a:off x="2181856" y="2442213"/>
              <a:ext cx="145702" cy="64964"/>
            </a:xfrm>
            <a:custGeom>
              <a:avLst/>
              <a:gdLst/>
              <a:ahLst/>
              <a:cxnLst/>
              <a:rect l="l" t="t" r="r" b="b"/>
              <a:pathLst>
                <a:path w="859" h="383" extrusionOk="0">
                  <a:moveTo>
                    <a:pt x="584" y="1"/>
                  </a:moveTo>
                  <a:cubicBezTo>
                    <a:pt x="413" y="1"/>
                    <a:pt x="250" y="72"/>
                    <a:pt x="88" y="114"/>
                  </a:cubicBezTo>
                  <a:cubicBezTo>
                    <a:pt x="7" y="137"/>
                    <a:pt x="1" y="230"/>
                    <a:pt x="30" y="299"/>
                  </a:cubicBezTo>
                  <a:cubicBezTo>
                    <a:pt x="52" y="353"/>
                    <a:pt x="106" y="383"/>
                    <a:pt x="161" y="383"/>
                  </a:cubicBezTo>
                  <a:cubicBezTo>
                    <a:pt x="177" y="383"/>
                    <a:pt x="194" y="380"/>
                    <a:pt x="210" y="375"/>
                  </a:cubicBezTo>
                  <a:cubicBezTo>
                    <a:pt x="248" y="365"/>
                    <a:pt x="298" y="336"/>
                    <a:pt x="327" y="336"/>
                  </a:cubicBezTo>
                  <a:cubicBezTo>
                    <a:pt x="334" y="336"/>
                    <a:pt x="339" y="337"/>
                    <a:pt x="343" y="340"/>
                  </a:cubicBezTo>
                  <a:cubicBezTo>
                    <a:pt x="378" y="363"/>
                    <a:pt x="411" y="372"/>
                    <a:pt x="443" y="372"/>
                  </a:cubicBezTo>
                  <a:cubicBezTo>
                    <a:pt x="536" y="372"/>
                    <a:pt x="621" y="299"/>
                    <a:pt x="717" y="299"/>
                  </a:cubicBezTo>
                  <a:cubicBezTo>
                    <a:pt x="720" y="299"/>
                    <a:pt x="722" y="299"/>
                    <a:pt x="725" y="299"/>
                  </a:cubicBezTo>
                  <a:cubicBezTo>
                    <a:pt x="800" y="288"/>
                    <a:pt x="858" y="218"/>
                    <a:pt x="853" y="137"/>
                  </a:cubicBezTo>
                  <a:cubicBezTo>
                    <a:pt x="847" y="56"/>
                    <a:pt x="789" y="27"/>
                    <a:pt x="714" y="16"/>
                  </a:cubicBezTo>
                  <a:cubicBezTo>
                    <a:pt x="670" y="5"/>
                    <a:pt x="627"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5"/>
            <p:cNvSpPr/>
            <p:nvPr/>
          </p:nvSpPr>
          <p:spPr>
            <a:xfrm rot="1508308">
              <a:off x="1306207" y="2021851"/>
              <a:ext cx="98378" cy="153674"/>
            </a:xfrm>
            <a:custGeom>
              <a:avLst/>
              <a:gdLst/>
              <a:ahLst/>
              <a:cxnLst/>
              <a:rect l="l" t="t" r="r" b="b"/>
              <a:pathLst>
                <a:path w="580" h="906" extrusionOk="0">
                  <a:moveTo>
                    <a:pt x="421" y="0"/>
                  </a:moveTo>
                  <a:cubicBezTo>
                    <a:pt x="397" y="0"/>
                    <a:pt x="371" y="7"/>
                    <a:pt x="348" y="20"/>
                  </a:cubicBezTo>
                  <a:cubicBezTo>
                    <a:pt x="296" y="43"/>
                    <a:pt x="256" y="95"/>
                    <a:pt x="203" y="95"/>
                  </a:cubicBezTo>
                  <a:cubicBezTo>
                    <a:pt x="35" y="113"/>
                    <a:pt x="1" y="344"/>
                    <a:pt x="157" y="414"/>
                  </a:cubicBezTo>
                  <a:cubicBezTo>
                    <a:pt x="192" y="426"/>
                    <a:pt x="273" y="680"/>
                    <a:pt x="256" y="715"/>
                  </a:cubicBezTo>
                  <a:cubicBezTo>
                    <a:pt x="215" y="756"/>
                    <a:pt x="215" y="820"/>
                    <a:pt x="256" y="866"/>
                  </a:cubicBezTo>
                  <a:cubicBezTo>
                    <a:pt x="284" y="891"/>
                    <a:pt x="322" y="905"/>
                    <a:pt x="359" y="905"/>
                  </a:cubicBezTo>
                  <a:cubicBezTo>
                    <a:pt x="382" y="905"/>
                    <a:pt x="404" y="900"/>
                    <a:pt x="424" y="889"/>
                  </a:cubicBezTo>
                  <a:cubicBezTo>
                    <a:pt x="487" y="866"/>
                    <a:pt x="545" y="837"/>
                    <a:pt x="551" y="762"/>
                  </a:cubicBezTo>
                  <a:cubicBezTo>
                    <a:pt x="551" y="704"/>
                    <a:pt x="505" y="686"/>
                    <a:pt x="458" y="669"/>
                  </a:cubicBezTo>
                  <a:cubicBezTo>
                    <a:pt x="412" y="657"/>
                    <a:pt x="395" y="640"/>
                    <a:pt x="406" y="582"/>
                  </a:cubicBezTo>
                  <a:cubicBezTo>
                    <a:pt x="441" y="426"/>
                    <a:pt x="435" y="420"/>
                    <a:pt x="261" y="350"/>
                  </a:cubicBezTo>
                  <a:cubicBezTo>
                    <a:pt x="308" y="263"/>
                    <a:pt x="383" y="258"/>
                    <a:pt x="441" y="234"/>
                  </a:cubicBezTo>
                  <a:cubicBezTo>
                    <a:pt x="545" y="194"/>
                    <a:pt x="580" y="136"/>
                    <a:pt x="545" y="72"/>
                  </a:cubicBezTo>
                  <a:cubicBezTo>
                    <a:pt x="518" y="26"/>
                    <a:pt x="471"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5"/>
            <p:cNvSpPr/>
            <p:nvPr/>
          </p:nvSpPr>
          <p:spPr>
            <a:xfrm rot="1508308">
              <a:off x="2172405" y="862158"/>
              <a:ext cx="112118" cy="121107"/>
            </a:xfrm>
            <a:custGeom>
              <a:avLst/>
              <a:gdLst/>
              <a:ahLst/>
              <a:cxnLst/>
              <a:rect l="l" t="t" r="r" b="b"/>
              <a:pathLst>
                <a:path w="661" h="714" extrusionOk="0">
                  <a:moveTo>
                    <a:pt x="390" y="0"/>
                  </a:moveTo>
                  <a:cubicBezTo>
                    <a:pt x="381" y="0"/>
                    <a:pt x="371" y="1"/>
                    <a:pt x="360" y="4"/>
                  </a:cubicBezTo>
                  <a:cubicBezTo>
                    <a:pt x="215" y="62"/>
                    <a:pt x="163" y="242"/>
                    <a:pt x="250" y="369"/>
                  </a:cubicBezTo>
                  <a:cubicBezTo>
                    <a:pt x="262" y="381"/>
                    <a:pt x="285" y="392"/>
                    <a:pt x="296" y="410"/>
                  </a:cubicBezTo>
                  <a:cubicBezTo>
                    <a:pt x="308" y="427"/>
                    <a:pt x="302" y="450"/>
                    <a:pt x="285" y="456"/>
                  </a:cubicBezTo>
                  <a:cubicBezTo>
                    <a:pt x="277" y="456"/>
                    <a:pt x="264" y="458"/>
                    <a:pt x="255" y="458"/>
                  </a:cubicBezTo>
                  <a:cubicBezTo>
                    <a:pt x="250" y="458"/>
                    <a:pt x="246" y="458"/>
                    <a:pt x="244" y="456"/>
                  </a:cubicBezTo>
                  <a:cubicBezTo>
                    <a:pt x="233" y="444"/>
                    <a:pt x="221" y="427"/>
                    <a:pt x="210" y="410"/>
                  </a:cubicBezTo>
                  <a:cubicBezTo>
                    <a:pt x="193" y="373"/>
                    <a:pt x="159" y="354"/>
                    <a:pt x="124" y="354"/>
                  </a:cubicBezTo>
                  <a:cubicBezTo>
                    <a:pt x="99" y="354"/>
                    <a:pt x="73" y="364"/>
                    <a:pt x="53" y="386"/>
                  </a:cubicBezTo>
                  <a:cubicBezTo>
                    <a:pt x="1" y="427"/>
                    <a:pt x="1" y="508"/>
                    <a:pt x="53" y="549"/>
                  </a:cubicBezTo>
                  <a:cubicBezTo>
                    <a:pt x="82" y="578"/>
                    <a:pt x="128" y="589"/>
                    <a:pt x="140" y="635"/>
                  </a:cubicBezTo>
                  <a:cubicBezTo>
                    <a:pt x="155" y="694"/>
                    <a:pt x="184" y="713"/>
                    <a:pt x="218" y="713"/>
                  </a:cubicBezTo>
                  <a:cubicBezTo>
                    <a:pt x="247" y="713"/>
                    <a:pt x="281" y="698"/>
                    <a:pt x="314" y="682"/>
                  </a:cubicBezTo>
                  <a:cubicBezTo>
                    <a:pt x="441" y="601"/>
                    <a:pt x="551" y="496"/>
                    <a:pt x="627" y="369"/>
                  </a:cubicBezTo>
                  <a:cubicBezTo>
                    <a:pt x="649" y="319"/>
                    <a:pt x="660" y="264"/>
                    <a:pt x="596" y="264"/>
                  </a:cubicBezTo>
                  <a:cubicBezTo>
                    <a:pt x="593" y="264"/>
                    <a:pt x="590" y="264"/>
                    <a:pt x="586" y="265"/>
                  </a:cubicBezTo>
                  <a:cubicBezTo>
                    <a:pt x="577" y="266"/>
                    <a:pt x="569" y="266"/>
                    <a:pt x="562" y="266"/>
                  </a:cubicBezTo>
                  <a:cubicBezTo>
                    <a:pt x="462" y="266"/>
                    <a:pt x="482" y="196"/>
                    <a:pt x="482" y="126"/>
                  </a:cubicBezTo>
                  <a:cubicBezTo>
                    <a:pt x="482" y="42"/>
                    <a:pt x="444"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5"/>
            <p:cNvSpPr/>
            <p:nvPr/>
          </p:nvSpPr>
          <p:spPr>
            <a:xfrm rot="1508308">
              <a:off x="1751103" y="773257"/>
              <a:ext cx="129588" cy="106011"/>
            </a:xfrm>
            <a:custGeom>
              <a:avLst/>
              <a:gdLst/>
              <a:ahLst/>
              <a:cxnLst/>
              <a:rect l="l" t="t" r="r" b="b"/>
              <a:pathLst>
                <a:path w="764" h="625" extrusionOk="0">
                  <a:moveTo>
                    <a:pt x="637" y="1"/>
                  </a:moveTo>
                  <a:cubicBezTo>
                    <a:pt x="609" y="1"/>
                    <a:pt x="582" y="11"/>
                    <a:pt x="561" y="32"/>
                  </a:cubicBezTo>
                  <a:cubicBezTo>
                    <a:pt x="520" y="67"/>
                    <a:pt x="486" y="113"/>
                    <a:pt x="439" y="159"/>
                  </a:cubicBezTo>
                  <a:cubicBezTo>
                    <a:pt x="395" y="115"/>
                    <a:pt x="347" y="62"/>
                    <a:pt x="285" y="62"/>
                  </a:cubicBezTo>
                  <a:cubicBezTo>
                    <a:pt x="260" y="62"/>
                    <a:pt x="233" y="70"/>
                    <a:pt x="202" y="91"/>
                  </a:cubicBezTo>
                  <a:lnTo>
                    <a:pt x="202" y="91"/>
                  </a:lnTo>
                  <a:cubicBezTo>
                    <a:pt x="202" y="91"/>
                    <a:pt x="202" y="90"/>
                    <a:pt x="202" y="90"/>
                  </a:cubicBezTo>
                  <a:lnTo>
                    <a:pt x="202" y="90"/>
                  </a:lnTo>
                  <a:lnTo>
                    <a:pt x="196" y="96"/>
                  </a:lnTo>
                  <a:cubicBezTo>
                    <a:pt x="198" y="94"/>
                    <a:pt x="200" y="93"/>
                    <a:pt x="202" y="91"/>
                  </a:cubicBezTo>
                  <a:lnTo>
                    <a:pt x="202" y="91"/>
                  </a:lnTo>
                  <a:cubicBezTo>
                    <a:pt x="213" y="207"/>
                    <a:pt x="213" y="310"/>
                    <a:pt x="98" y="397"/>
                  </a:cubicBezTo>
                  <a:cubicBezTo>
                    <a:pt x="0" y="498"/>
                    <a:pt x="97" y="625"/>
                    <a:pt x="200" y="625"/>
                  </a:cubicBezTo>
                  <a:cubicBezTo>
                    <a:pt x="238" y="625"/>
                    <a:pt x="276" y="607"/>
                    <a:pt x="306" y="565"/>
                  </a:cubicBezTo>
                  <a:cubicBezTo>
                    <a:pt x="352" y="495"/>
                    <a:pt x="399" y="420"/>
                    <a:pt x="445" y="345"/>
                  </a:cubicBezTo>
                  <a:cubicBezTo>
                    <a:pt x="518" y="378"/>
                    <a:pt x="570" y="396"/>
                    <a:pt x="610" y="396"/>
                  </a:cubicBezTo>
                  <a:cubicBezTo>
                    <a:pt x="680" y="396"/>
                    <a:pt x="709" y="337"/>
                    <a:pt x="735" y="200"/>
                  </a:cubicBezTo>
                  <a:cubicBezTo>
                    <a:pt x="735" y="177"/>
                    <a:pt x="741" y="159"/>
                    <a:pt x="746" y="136"/>
                  </a:cubicBezTo>
                  <a:cubicBezTo>
                    <a:pt x="764" y="90"/>
                    <a:pt x="741" y="38"/>
                    <a:pt x="694" y="15"/>
                  </a:cubicBezTo>
                  <a:cubicBezTo>
                    <a:pt x="676" y="5"/>
                    <a:pt x="656"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5"/>
            <p:cNvSpPr/>
            <p:nvPr/>
          </p:nvSpPr>
          <p:spPr>
            <a:xfrm rot="1508308">
              <a:off x="754221" y="569995"/>
              <a:ext cx="104315" cy="132811"/>
            </a:xfrm>
            <a:custGeom>
              <a:avLst/>
              <a:gdLst/>
              <a:ahLst/>
              <a:cxnLst/>
              <a:rect l="l" t="t" r="r" b="b"/>
              <a:pathLst>
                <a:path w="615" h="783" extrusionOk="0">
                  <a:moveTo>
                    <a:pt x="415" y="1"/>
                  </a:moveTo>
                  <a:cubicBezTo>
                    <a:pt x="409" y="1"/>
                    <a:pt x="402" y="2"/>
                    <a:pt x="394" y="4"/>
                  </a:cubicBezTo>
                  <a:cubicBezTo>
                    <a:pt x="331" y="15"/>
                    <a:pt x="290" y="85"/>
                    <a:pt x="302" y="149"/>
                  </a:cubicBezTo>
                  <a:cubicBezTo>
                    <a:pt x="307" y="230"/>
                    <a:pt x="249" y="247"/>
                    <a:pt x="203" y="288"/>
                  </a:cubicBezTo>
                  <a:cubicBezTo>
                    <a:pt x="105" y="357"/>
                    <a:pt x="41" y="461"/>
                    <a:pt x="18" y="577"/>
                  </a:cubicBezTo>
                  <a:cubicBezTo>
                    <a:pt x="0" y="664"/>
                    <a:pt x="47" y="745"/>
                    <a:pt x="134" y="774"/>
                  </a:cubicBezTo>
                  <a:cubicBezTo>
                    <a:pt x="149" y="780"/>
                    <a:pt x="164" y="782"/>
                    <a:pt x="177" y="782"/>
                  </a:cubicBezTo>
                  <a:cubicBezTo>
                    <a:pt x="232" y="782"/>
                    <a:pt x="268" y="739"/>
                    <a:pt x="296" y="687"/>
                  </a:cubicBezTo>
                  <a:cubicBezTo>
                    <a:pt x="319" y="653"/>
                    <a:pt x="336" y="618"/>
                    <a:pt x="354" y="577"/>
                  </a:cubicBezTo>
                  <a:cubicBezTo>
                    <a:pt x="400" y="479"/>
                    <a:pt x="429" y="374"/>
                    <a:pt x="551" y="328"/>
                  </a:cubicBezTo>
                  <a:cubicBezTo>
                    <a:pt x="614" y="305"/>
                    <a:pt x="614" y="235"/>
                    <a:pt x="586" y="160"/>
                  </a:cubicBezTo>
                  <a:cubicBezTo>
                    <a:pt x="568" y="143"/>
                    <a:pt x="557" y="120"/>
                    <a:pt x="539" y="102"/>
                  </a:cubicBezTo>
                  <a:cubicBezTo>
                    <a:pt x="498" y="61"/>
                    <a:pt x="470" y="1"/>
                    <a:pt x="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5"/>
            <p:cNvSpPr/>
            <p:nvPr/>
          </p:nvSpPr>
          <p:spPr>
            <a:xfrm rot="1508308">
              <a:off x="648816" y="284954"/>
              <a:ext cx="106351" cy="144006"/>
            </a:xfrm>
            <a:custGeom>
              <a:avLst/>
              <a:gdLst/>
              <a:ahLst/>
              <a:cxnLst/>
              <a:rect l="l" t="t" r="r" b="b"/>
              <a:pathLst>
                <a:path w="627" h="849" extrusionOk="0">
                  <a:moveTo>
                    <a:pt x="418" y="1"/>
                  </a:moveTo>
                  <a:cubicBezTo>
                    <a:pt x="409" y="1"/>
                    <a:pt x="399" y="2"/>
                    <a:pt x="389" y="4"/>
                  </a:cubicBezTo>
                  <a:cubicBezTo>
                    <a:pt x="296" y="21"/>
                    <a:pt x="290" y="102"/>
                    <a:pt x="290" y="183"/>
                  </a:cubicBezTo>
                  <a:cubicBezTo>
                    <a:pt x="284" y="195"/>
                    <a:pt x="284" y="207"/>
                    <a:pt x="290" y="224"/>
                  </a:cubicBezTo>
                  <a:cubicBezTo>
                    <a:pt x="307" y="305"/>
                    <a:pt x="290" y="346"/>
                    <a:pt x="197" y="386"/>
                  </a:cubicBezTo>
                  <a:cubicBezTo>
                    <a:pt x="53" y="450"/>
                    <a:pt x="0" y="635"/>
                    <a:pt x="93" y="763"/>
                  </a:cubicBezTo>
                  <a:cubicBezTo>
                    <a:pt x="119" y="816"/>
                    <a:pt x="173" y="848"/>
                    <a:pt x="230" y="848"/>
                  </a:cubicBezTo>
                  <a:cubicBezTo>
                    <a:pt x="248" y="848"/>
                    <a:pt x="266" y="845"/>
                    <a:pt x="284" y="838"/>
                  </a:cubicBezTo>
                  <a:cubicBezTo>
                    <a:pt x="354" y="815"/>
                    <a:pt x="394" y="745"/>
                    <a:pt x="383" y="676"/>
                  </a:cubicBezTo>
                  <a:cubicBezTo>
                    <a:pt x="377" y="606"/>
                    <a:pt x="360" y="543"/>
                    <a:pt x="354" y="473"/>
                  </a:cubicBezTo>
                  <a:cubicBezTo>
                    <a:pt x="354" y="438"/>
                    <a:pt x="360" y="421"/>
                    <a:pt x="406" y="409"/>
                  </a:cubicBezTo>
                  <a:cubicBezTo>
                    <a:pt x="580" y="369"/>
                    <a:pt x="626" y="270"/>
                    <a:pt x="551" y="114"/>
                  </a:cubicBezTo>
                  <a:cubicBezTo>
                    <a:pt x="525" y="57"/>
                    <a:pt x="490"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5"/>
            <p:cNvSpPr/>
            <p:nvPr/>
          </p:nvSpPr>
          <p:spPr>
            <a:xfrm rot="1508308">
              <a:off x="924976" y="616050"/>
              <a:ext cx="110082" cy="82434"/>
            </a:xfrm>
            <a:custGeom>
              <a:avLst/>
              <a:gdLst/>
              <a:ahLst/>
              <a:cxnLst/>
              <a:rect l="l" t="t" r="r" b="b"/>
              <a:pathLst>
                <a:path w="649" h="486" extrusionOk="0">
                  <a:moveTo>
                    <a:pt x="340" y="0"/>
                  </a:moveTo>
                  <a:cubicBezTo>
                    <a:pt x="312" y="0"/>
                    <a:pt x="288" y="3"/>
                    <a:pt x="272" y="11"/>
                  </a:cubicBezTo>
                  <a:cubicBezTo>
                    <a:pt x="255" y="22"/>
                    <a:pt x="243" y="28"/>
                    <a:pt x="226" y="40"/>
                  </a:cubicBezTo>
                  <a:cubicBezTo>
                    <a:pt x="174" y="86"/>
                    <a:pt x="122" y="127"/>
                    <a:pt x="75" y="179"/>
                  </a:cubicBezTo>
                  <a:cubicBezTo>
                    <a:pt x="0" y="242"/>
                    <a:pt x="0" y="353"/>
                    <a:pt x="70" y="416"/>
                  </a:cubicBezTo>
                  <a:cubicBezTo>
                    <a:pt x="110" y="460"/>
                    <a:pt x="176" y="486"/>
                    <a:pt x="235" y="486"/>
                  </a:cubicBezTo>
                  <a:cubicBezTo>
                    <a:pt x="278" y="486"/>
                    <a:pt x="316" y="471"/>
                    <a:pt x="336" y="439"/>
                  </a:cubicBezTo>
                  <a:cubicBezTo>
                    <a:pt x="363" y="398"/>
                    <a:pt x="380" y="381"/>
                    <a:pt x="399" y="381"/>
                  </a:cubicBezTo>
                  <a:cubicBezTo>
                    <a:pt x="417" y="381"/>
                    <a:pt x="435" y="397"/>
                    <a:pt x="464" y="422"/>
                  </a:cubicBezTo>
                  <a:cubicBezTo>
                    <a:pt x="474" y="430"/>
                    <a:pt x="486" y="434"/>
                    <a:pt x="499" y="434"/>
                  </a:cubicBezTo>
                  <a:cubicBezTo>
                    <a:pt x="521" y="434"/>
                    <a:pt x="543" y="421"/>
                    <a:pt x="550" y="399"/>
                  </a:cubicBezTo>
                  <a:cubicBezTo>
                    <a:pt x="585" y="318"/>
                    <a:pt x="620" y="231"/>
                    <a:pt x="649" y="150"/>
                  </a:cubicBezTo>
                  <a:cubicBezTo>
                    <a:pt x="649" y="132"/>
                    <a:pt x="649" y="109"/>
                    <a:pt x="637" y="92"/>
                  </a:cubicBezTo>
                  <a:cubicBezTo>
                    <a:pt x="610" y="46"/>
                    <a:pt x="445" y="0"/>
                    <a:pt x="3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5"/>
            <p:cNvSpPr/>
            <p:nvPr/>
          </p:nvSpPr>
          <p:spPr>
            <a:xfrm rot="1508308">
              <a:off x="1552659" y="221817"/>
              <a:ext cx="140613" cy="99057"/>
            </a:xfrm>
            <a:custGeom>
              <a:avLst/>
              <a:gdLst/>
              <a:ahLst/>
              <a:cxnLst/>
              <a:rect l="l" t="t" r="r" b="b"/>
              <a:pathLst>
                <a:path w="829" h="584" extrusionOk="0">
                  <a:moveTo>
                    <a:pt x="670" y="0"/>
                  </a:moveTo>
                  <a:cubicBezTo>
                    <a:pt x="651" y="0"/>
                    <a:pt x="633" y="4"/>
                    <a:pt x="614" y="10"/>
                  </a:cubicBezTo>
                  <a:cubicBezTo>
                    <a:pt x="580" y="22"/>
                    <a:pt x="528" y="34"/>
                    <a:pt x="510" y="62"/>
                  </a:cubicBezTo>
                  <a:cubicBezTo>
                    <a:pt x="442" y="174"/>
                    <a:pt x="363" y="245"/>
                    <a:pt x="243" y="245"/>
                  </a:cubicBezTo>
                  <a:cubicBezTo>
                    <a:pt x="220" y="245"/>
                    <a:pt x="195" y="242"/>
                    <a:pt x="168" y="236"/>
                  </a:cubicBezTo>
                  <a:cubicBezTo>
                    <a:pt x="151" y="242"/>
                    <a:pt x="134" y="248"/>
                    <a:pt x="116" y="259"/>
                  </a:cubicBezTo>
                  <a:cubicBezTo>
                    <a:pt x="41" y="300"/>
                    <a:pt x="0" y="381"/>
                    <a:pt x="12" y="468"/>
                  </a:cubicBezTo>
                  <a:cubicBezTo>
                    <a:pt x="12" y="520"/>
                    <a:pt x="47" y="561"/>
                    <a:pt x="93" y="572"/>
                  </a:cubicBezTo>
                  <a:cubicBezTo>
                    <a:pt x="112" y="580"/>
                    <a:pt x="130" y="583"/>
                    <a:pt x="147" y="583"/>
                  </a:cubicBezTo>
                  <a:cubicBezTo>
                    <a:pt x="205" y="583"/>
                    <a:pt x="248" y="541"/>
                    <a:pt x="284" y="491"/>
                  </a:cubicBezTo>
                  <a:cubicBezTo>
                    <a:pt x="301" y="464"/>
                    <a:pt x="322" y="427"/>
                    <a:pt x="348" y="427"/>
                  </a:cubicBezTo>
                  <a:cubicBezTo>
                    <a:pt x="350" y="427"/>
                    <a:pt x="352" y="427"/>
                    <a:pt x="354" y="427"/>
                  </a:cubicBezTo>
                  <a:cubicBezTo>
                    <a:pt x="374" y="432"/>
                    <a:pt x="393" y="434"/>
                    <a:pt x="410" y="434"/>
                  </a:cubicBezTo>
                  <a:cubicBezTo>
                    <a:pt x="560" y="434"/>
                    <a:pt x="627" y="292"/>
                    <a:pt x="730" y="219"/>
                  </a:cubicBezTo>
                  <a:cubicBezTo>
                    <a:pt x="783" y="178"/>
                    <a:pt x="829" y="126"/>
                    <a:pt x="783" y="62"/>
                  </a:cubicBezTo>
                  <a:cubicBezTo>
                    <a:pt x="758" y="21"/>
                    <a:pt x="715"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5"/>
            <p:cNvSpPr/>
            <p:nvPr/>
          </p:nvSpPr>
          <p:spPr>
            <a:xfrm rot="1508308">
              <a:off x="673091" y="797975"/>
              <a:ext cx="113305" cy="167583"/>
            </a:xfrm>
            <a:custGeom>
              <a:avLst/>
              <a:gdLst/>
              <a:ahLst/>
              <a:cxnLst/>
              <a:rect l="l" t="t" r="r" b="b"/>
              <a:pathLst>
                <a:path w="668" h="988" extrusionOk="0">
                  <a:moveTo>
                    <a:pt x="572" y="0"/>
                  </a:moveTo>
                  <a:cubicBezTo>
                    <a:pt x="548" y="0"/>
                    <a:pt x="521" y="9"/>
                    <a:pt x="488" y="24"/>
                  </a:cubicBezTo>
                  <a:cubicBezTo>
                    <a:pt x="435" y="146"/>
                    <a:pt x="314" y="238"/>
                    <a:pt x="210" y="349"/>
                  </a:cubicBezTo>
                  <a:cubicBezTo>
                    <a:pt x="198" y="360"/>
                    <a:pt x="198" y="372"/>
                    <a:pt x="198" y="389"/>
                  </a:cubicBezTo>
                  <a:cubicBezTo>
                    <a:pt x="227" y="522"/>
                    <a:pt x="163" y="615"/>
                    <a:pt x="70" y="714"/>
                  </a:cubicBezTo>
                  <a:cubicBezTo>
                    <a:pt x="1" y="777"/>
                    <a:pt x="42" y="934"/>
                    <a:pt x="123" y="980"/>
                  </a:cubicBezTo>
                  <a:cubicBezTo>
                    <a:pt x="132" y="985"/>
                    <a:pt x="142" y="988"/>
                    <a:pt x="153" y="988"/>
                  </a:cubicBezTo>
                  <a:cubicBezTo>
                    <a:pt x="177" y="988"/>
                    <a:pt x="202" y="975"/>
                    <a:pt x="210" y="951"/>
                  </a:cubicBezTo>
                  <a:cubicBezTo>
                    <a:pt x="285" y="748"/>
                    <a:pt x="395" y="557"/>
                    <a:pt x="476" y="360"/>
                  </a:cubicBezTo>
                  <a:cubicBezTo>
                    <a:pt x="517" y="267"/>
                    <a:pt x="603" y="215"/>
                    <a:pt x="632" y="123"/>
                  </a:cubicBezTo>
                  <a:cubicBezTo>
                    <a:pt x="644" y="88"/>
                    <a:pt x="667" y="59"/>
                    <a:pt x="632" y="24"/>
                  </a:cubicBezTo>
                  <a:cubicBezTo>
                    <a:pt x="613" y="8"/>
                    <a:pt x="594"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5"/>
            <p:cNvSpPr/>
            <p:nvPr/>
          </p:nvSpPr>
          <p:spPr>
            <a:xfrm rot="1508308">
              <a:off x="1752151" y="898601"/>
              <a:ext cx="110252" cy="104485"/>
            </a:xfrm>
            <a:custGeom>
              <a:avLst/>
              <a:gdLst/>
              <a:ahLst/>
              <a:cxnLst/>
              <a:rect l="l" t="t" r="r" b="b"/>
              <a:pathLst>
                <a:path w="650" h="616" extrusionOk="0">
                  <a:moveTo>
                    <a:pt x="117" y="0"/>
                  </a:moveTo>
                  <a:cubicBezTo>
                    <a:pt x="107" y="0"/>
                    <a:pt x="95" y="2"/>
                    <a:pt x="82" y="7"/>
                  </a:cubicBezTo>
                  <a:cubicBezTo>
                    <a:pt x="6" y="30"/>
                    <a:pt x="0" y="106"/>
                    <a:pt x="6" y="175"/>
                  </a:cubicBezTo>
                  <a:cubicBezTo>
                    <a:pt x="0" y="256"/>
                    <a:pt x="47" y="326"/>
                    <a:pt x="122" y="355"/>
                  </a:cubicBezTo>
                  <a:cubicBezTo>
                    <a:pt x="203" y="378"/>
                    <a:pt x="255" y="395"/>
                    <a:pt x="244" y="500"/>
                  </a:cubicBezTo>
                  <a:cubicBezTo>
                    <a:pt x="244" y="563"/>
                    <a:pt x="296" y="615"/>
                    <a:pt x="365" y="615"/>
                  </a:cubicBezTo>
                  <a:cubicBezTo>
                    <a:pt x="435" y="615"/>
                    <a:pt x="470" y="569"/>
                    <a:pt x="493" y="505"/>
                  </a:cubicBezTo>
                  <a:cubicBezTo>
                    <a:pt x="516" y="442"/>
                    <a:pt x="545" y="378"/>
                    <a:pt x="574" y="320"/>
                  </a:cubicBezTo>
                  <a:cubicBezTo>
                    <a:pt x="603" y="262"/>
                    <a:pt x="649" y="216"/>
                    <a:pt x="591" y="158"/>
                  </a:cubicBezTo>
                  <a:cubicBezTo>
                    <a:pt x="562" y="135"/>
                    <a:pt x="528" y="123"/>
                    <a:pt x="494" y="123"/>
                  </a:cubicBezTo>
                  <a:cubicBezTo>
                    <a:pt x="460" y="123"/>
                    <a:pt x="426" y="135"/>
                    <a:pt x="400" y="158"/>
                  </a:cubicBezTo>
                  <a:cubicBezTo>
                    <a:pt x="371" y="181"/>
                    <a:pt x="336" y="204"/>
                    <a:pt x="308" y="233"/>
                  </a:cubicBezTo>
                  <a:lnTo>
                    <a:pt x="221" y="94"/>
                  </a:lnTo>
                  <a:cubicBezTo>
                    <a:pt x="196" y="55"/>
                    <a:pt x="172"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5"/>
            <p:cNvSpPr/>
            <p:nvPr/>
          </p:nvSpPr>
          <p:spPr>
            <a:xfrm rot="1508308">
              <a:off x="1194344" y="1625598"/>
              <a:ext cx="133829" cy="70900"/>
            </a:xfrm>
            <a:custGeom>
              <a:avLst/>
              <a:gdLst/>
              <a:ahLst/>
              <a:cxnLst/>
              <a:rect l="l" t="t" r="r" b="b"/>
              <a:pathLst>
                <a:path w="789" h="418" extrusionOk="0">
                  <a:moveTo>
                    <a:pt x="405" y="0"/>
                  </a:moveTo>
                  <a:cubicBezTo>
                    <a:pt x="356" y="0"/>
                    <a:pt x="307" y="25"/>
                    <a:pt x="261" y="51"/>
                  </a:cubicBezTo>
                  <a:cubicBezTo>
                    <a:pt x="174" y="80"/>
                    <a:pt x="105" y="138"/>
                    <a:pt x="47" y="213"/>
                  </a:cubicBezTo>
                  <a:cubicBezTo>
                    <a:pt x="0" y="265"/>
                    <a:pt x="12" y="352"/>
                    <a:pt x="76" y="393"/>
                  </a:cubicBezTo>
                  <a:cubicBezTo>
                    <a:pt x="95" y="410"/>
                    <a:pt x="120" y="418"/>
                    <a:pt x="144" y="418"/>
                  </a:cubicBezTo>
                  <a:cubicBezTo>
                    <a:pt x="179" y="418"/>
                    <a:pt x="214" y="403"/>
                    <a:pt x="238" y="376"/>
                  </a:cubicBezTo>
                  <a:cubicBezTo>
                    <a:pt x="255" y="352"/>
                    <a:pt x="273" y="335"/>
                    <a:pt x="290" y="312"/>
                  </a:cubicBezTo>
                  <a:cubicBezTo>
                    <a:pt x="347" y="240"/>
                    <a:pt x="381" y="204"/>
                    <a:pt x="413" y="204"/>
                  </a:cubicBezTo>
                  <a:cubicBezTo>
                    <a:pt x="446" y="204"/>
                    <a:pt x="478" y="242"/>
                    <a:pt x="533" y="318"/>
                  </a:cubicBezTo>
                  <a:cubicBezTo>
                    <a:pt x="562" y="356"/>
                    <a:pt x="598" y="386"/>
                    <a:pt x="642" y="386"/>
                  </a:cubicBezTo>
                  <a:cubicBezTo>
                    <a:pt x="652" y="386"/>
                    <a:pt x="662" y="384"/>
                    <a:pt x="672" y="381"/>
                  </a:cubicBezTo>
                  <a:cubicBezTo>
                    <a:pt x="788" y="335"/>
                    <a:pt x="754" y="219"/>
                    <a:pt x="765" y="132"/>
                  </a:cubicBezTo>
                  <a:cubicBezTo>
                    <a:pt x="777" y="80"/>
                    <a:pt x="754" y="28"/>
                    <a:pt x="701" y="16"/>
                  </a:cubicBezTo>
                  <a:cubicBezTo>
                    <a:pt x="695" y="15"/>
                    <a:pt x="687" y="14"/>
                    <a:pt x="679" y="14"/>
                  </a:cubicBezTo>
                  <a:cubicBezTo>
                    <a:pt x="654" y="14"/>
                    <a:pt x="626" y="22"/>
                    <a:pt x="609" y="40"/>
                  </a:cubicBezTo>
                  <a:cubicBezTo>
                    <a:pt x="590" y="51"/>
                    <a:pt x="571" y="65"/>
                    <a:pt x="550" y="65"/>
                  </a:cubicBezTo>
                  <a:cubicBezTo>
                    <a:pt x="539" y="65"/>
                    <a:pt x="528" y="61"/>
                    <a:pt x="516" y="51"/>
                  </a:cubicBezTo>
                  <a:cubicBezTo>
                    <a:pt x="479" y="14"/>
                    <a:pt x="442"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5"/>
            <p:cNvSpPr/>
            <p:nvPr/>
          </p:nvSpPr>
          <p:spPr>
            <a:xfrm rot="1508308">
              <a:off x="173423" y="1654800"/>
              <a:ext cx="78872" cy="108725"/>
            </a:xfrm>
            <a:custGeom>
              <a:avLst/>
              <a:gdLst/>
              <a:ahLst/>
              <a:cxnLst/>
              <a:rect l="l" t="t" r="r" b="b"/>
              <a:pathLst>
                <a:path w="465" h="641" extrusionOk="0">
                  <a:moveTo>
                    <a:pt x="279" y="0"/>
                  </a:moveTo>
                  <a:cubicBezTo>
                    <a:pt x="265" y="0"/>
                    <a:pt x="252" y="3"/>
                    <a:pt x="238" y="9"/>
                  </a:cubicBezTo>
                  <a:cubicBezTo>
                    <a:pt x="105" y="61"/>
                    <a:pt x="204" y="275"/>
                    <a:pt x="30" y="304"/>
                  </a:cubicBezTo>
                  <a:cubicBezTo>
                    <a:pt x="7" y="310"/>
                    <a:pt x="1" y="368"/>
                    <a:pt x="7" y="403"/>
                  </a:cubicBezTo>
                  <a:cubicBezTo>
                    <a:pt x="12" y="426"/>
                    <a:pt x="24" y="449"/>
                    <a:pt x="36" y="472"/>
                  </a:cubicBezTo>
                  <a:cubicBezTo>
                    <a:pt x="94" y="559"/>
                    <a:pt x="186" y="617"/>
                    <a:pt x="290" y="634"/>
                  </a:cubicBezTo>
                  <a:cubicBezTo>
                    <a:pt x="303" y="639"/>
                    <a:pt x="316" y="641"/>
                    <a:pt x="329" y="641"/>
                  </a:cubicBezTo>
                  <a:cubicBezTo>
                    <a:pt x="401" y="641"/>
                    <a:pt x="461" y="574"/>
                    <a:pt x="441" y="495"/>
                  </a:cubicBezTo>
                  <a:cubicBezTo>
                    <a:pt x="418" y="409"/>
                    <a:pt x="424" y="310"/>
                    <a:pt x="453" y="223"/>
                  </a:cubicBezTo>
                  <a:cubicBezTo>
                    <a:pt x="464" y="194"/>
                    <a:pt x="441" y="159"/>
                    <a:pt x="435" y="142"/>
                  </a:cubicBezTo>
                  <a:cubicBezTo>
                    <a:pt x="389" y="49"/>
                    <a:pt x="334"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5"/>
            <p:cNvSpPr/>
            <p:nvPr/>
          </p:nvSpPr>
          <p:spPr>
            <a:xfrm rot="1508308">
              <a:off x="540545" y="2325478"/>
              <a:ext cx="96513" cy="144515"/>
            </a:xfrm>
            <a:custGeom>
              <a:avLst/>
              <a:gdLst/>
              <a:ahLst/>
              <a:cxnLst/>
              <a:rect l="l" t="t" r="r" b="b"/>
              <a:pathLst>
                <a:path w="569" h="852" extrusionOk="0">
                  <a:moveTo>
                    <a:pt x="133" y="1"/>
                  </a:moveTo>
                  <a:cubicBezTo>
                    <a:pt x="82" y="1"/>
                    <a:pt x="31" y="35"/>
                    <a:pt x="18" y="92"/>
                  </a:cubicBezTo>
                  <a:cubicBezTo>
                    <a:pt x="18" y="127"/>
                    <a:pt x="18" y="156"/>
                    <a:pt x="24" y="191"/>
                  </a:cubicBezTo>
                  <a:cubicBezTo>
                    <a:pt x="35" y="266"/>
                    <a:pt x="35" y="341"/>
                    <a:pt x="35" y="417"/>
                  </a:cubicBezTo>
                  <a:cubicBezTo>
                    <a:pt x="6" y="579"/>
                    <a:pt x="1" y="579"/>
                    <a:pt x="134" y="637"/>
                  </a:cubicBezTo>
                  <a:cubicBezTo>
                    <a:pt x="186" y="660"/>
                    <a:pt x="227" y="689"/>
                    <a:pt x="267" y="735"/>
                  </a:cubicBezTo>
                  <a:cubicBezTo>
                    <a:pt x="335" y="816"/>
                    <a:pt x="367" y="851"/>
                    <a:pt x="411" y="851"/>
                  </a:cubicBezTo>
                  <a:cubicBezTo>
                    <a:pt x="447" y="851"/>
                    <a:pt x="491" y="829"/>
                    <a:pt x="568" y="787"/>
                  </a:cubicBezTo>
                  <a:cubicBezTo>
                    <a:pt x="505" y="689"/>
                    <a:pt x="389" y="631"/>
                    <a:pt x="354" y="521"/>
                  </a:cubicBezTo>
                  <a:cubicBezTo>
                    <a:pt x="331" y="434"/>
                    <a:pt x="302" y="382"/>
                    <a:pt x="215" y="364"/>
                  </a:cubicBezTo>
                  <a:cubicBezTo>
                    <a:pt x="145" y="347"/>
                    <a:pt x="128" y="301"/>
                    <a:pt x="174" y="243"/>
                  </a:cubicBezTo>
                  <a:cubicBezTo>
                    <a:pt x="198" y="214"/>
                    <a:pt x="215" y="185"/>
                    <a:pt x="232" y="156"/>
                  </a:cubicBezTo>
                  <a:cubicBezTo>
                    <a:pt x="267" y="92"/>
                    <a:pt x="256" y="40"/>
                    <a:pt x="180" y="11"/>
                  </a:cubicBezTo>
                  <a:cubicBezTo>
                    <a:pt x="165" y="4"/>
                    <a:pt x="14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5"/>
            <p:cNvSpPr/>
            <p:nvPr/>
          </p:nvSpPr>
          <p:spPr>
            <a:xfrm rot="1508308">
              <a:off x="559114" y="369816"/>
              <a:ext cx="73953" cy="140953"/>
            </a:xfrm>
            <a:custGeom>
              <a:avLst/>
              <a:gdLst/>
              <a:ahLst/>
              <a:cxnLst/>
              <a:rect l="l" t="t" r="r" b="b"/>
              <a:pathLst>
                <a:path w="436" h="831" extrusionOk="0">
                  <a:moveTo>
                    <a:pt x="192" y="1"/>
                  </a:moveTo>
                  <a:cubicBezTo>
                    <a:pt x="147" y="1"/>
                    <a:pt x="102" y="28"/>
                    <a:pt x="82" y="73"/>
                  </a:cubicBezTo>
                  <a:cubicBezTo>
                    <a:pt x="18" y="160"/>
                    <a:pt x="1" y="275"/>
                    <a:pt x="30" y="380"/>
                  </a:cubicBezTo>
                  <a:cubicBezTo>
                    <a:pt x="59" y="490"/>
                    <a:pt x="140" y="582"/>
                    <a:pt x="134" y="698"/>
                  </a:cubicBezTo>
                  <a:cubicBezTo>
                    <a:pt x="151" y="727"/>
                    <a:pt x="169" y="750"/>
                    <a:pt x="192" y="774"/>
                  </a:cubicBezTo>
                  <a:cubicBezTo>
                    <a:pt x="225" y="806"/>
                    <a:pt x="262" y="830"/>
                    <a:pt x="301" y="830"/>
                  </a:cubicBezTo>
                  <a:cubicBezTo>
                    <a:pt x="324" y="830"/>
                    <a:pt x="348" y="822"/>
                    <a:pt x="371" y="803"/>
                  </a:cubicBezTo>
                  <a:cubicBezTo>
                    <a:pt x="435" y="750"/>
                    <a:pt x="400" y="693"/>
                    <a:pt x="360" y="640"/>
                  </a:cubicBezTo>
                  <a:cubicBezTo>
                    <a:pt x="331" y="606"/>
                    <a:pt x="285" y="577"/>
                    <a:pt x="308" y="519"/>
                  </a:cubicBezTo>
                  <a:cubicBezTo>
                    <a:pt x="360" y="380"/>
                    <a:pt x="273" y="252"/>
                    <a:pt x="290" y="113"/>
                  </a:cubicBezTo>
                  <a:cubicBezTo>
                    <a:pt x="296" y="67"/>
                    <a:pt x="267" y="15"/>
                    <a:pt x="215" y="3"/>
                  </a:cubicBezTo>
                  <a:cubicBezTo>
                    <a:pt x="207" y="1"/>
                    <a:pt x="200"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5"/>
            <p:cNvSpPr/>
            <p:nvPr/>
          </p:nvSpPr>
          <p:spPr>
            <a:xfrm rot="1508308">
              <a:off x="272921" y="1977691"/>
              <a:ext cx="92442" cy="134338"/>
            </a:xfrm>
            <a:custGeom>
              <a:avLst/>
              <a:gdLst/>
              <a:ahLst/>
              <a:cxnLst/>
              <a:rect l="l" t="t" r="r" b="b"/>
              <a:pathLst>
                <a:path w="545" h="792" extrusionOk="0">
                  <a:moveTo>
                    <a:pt x="125" y="0"/>
                  </a:moveTo>
                  <a:cubicBezTo>
                    <a:pt x="84" y="0"/>
                    <a:pt x="44" y="23"/>
                    <a:pt x="23" y="65"/>
                  </a:cubicBezTo>
                  <a:cubicBezTo>
                    <a:pt x="0" y="111"/>
                    <a:pt x="6" y="164"/>
                    <a:pt x="46" y="198"/>
                  </a:cubicBezTo>
                  <a:cubicBezTo>
                    <a:pt x="75" y="227"/>
                    <a:pt x="110" y="250"/>
                    <a:pt x="151" y="256"/>
                  </a:cubicBezTo>
                  <a:cubicBezTo>
                    <a:pt x="197" y="274"/>
                    <a:pt x="267" y="250"/>
                    <a:pt x="278" y="326"/>
                  </a:cubicBezTo>
                  <a:cubicBezTo>
                    <a:pt x="284" y="407"/>
                    <a:pt x="284" y="471"/>
                    <a:pt x="197" y="511"/>
                  </a:cubicBezTo>
                  <a:cubicBezTo>
                    <a:pt x="157" y="529"/>
                    <a:pt x="133" y="581"/>
                    <a:pt x="99" y="621"/>
                  </a:cubicBezTo>
                  <a:lnTo>
                    <a:pt x="104" y="615"/>
                  </a:lnTo>
                  <a:cubicBezTo>
                    <a:pt x="116" y="644"/>
                    <a:pt x="133" y="673"/>
                    <a:pt x="151" y="708"/>
                  </a:cubicBezTo>
                  <a:cubicBezTo>
                    <a:pt x="166" y="759"/>
                    <a:pt x="216" y="791"/>
                    <a:pt x="271" y="791"/>
                  </a:cubicBezTo>
                  <a:cubicBezTo>
                    <a:pt x="279" y="791"/>
                    <a:pt x="287" y="791"/>
                    <a:pt x="296" y="789"/>
                  </a:cubicBezTo>
                  <a:cubicBezTo>
                    <a:pt x="353" y="772"/>
                    <a:pt x="388" y="720"/>
                    <a:pt x="382" y="662"/>
                  </a:cubicBezTo>
                  <a:cubicBezTo>
                    <a:pt x="394" y="586"/>
                    <a:pt x="423" y="517"/>
                    <a:pt x="475" y="465"/>
                  </a:cubicBezTo>
                  <a:cubicBezTo>
                    <a:pt x="545" y="361"/>
                    <a:pt x="527" y="245"/>
                    <a:pt x="435" y="216"/>
                  </a:cubicBezTo>
                  <a:cubicBezTo>
                    <a:pt x="371" y="198"/>
                    <a:pt x="319" y="152"/>
                    <a:pt x="296" y="94"/>
                  </a:cubicBezTo>
                  <a:cubicBezTo>
                    <a:pt x="261" y="36"/>
                    <a:pt x="203" y="1"/>
                    <a:pt x="139" y="1"/>
                  </a:cubicBezTo>
                  <a:cubicBezTo>
                    <a:pt x="134" y="1"/>
                    <a:pt x="130"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5"/>
            <p:cNvSpPr/>
            <p:nvPr/>
          </p:nvSpPr>
          <p:spPr>
            <a:xfrm rot="1508308">
              <a:off x="362726" y="7646"/>
              <a:ext cx="125857" cy="90406"/>
            </a:xfrm>
            <a:custGeom>
              <a:avLst/>
              <a:gdLst/>
              <a:ahLst/>
              <a:cxnLst/>
              <a:rect l="l" t="t" r="r" b="b"/>
              <a:pathLst>
                <a:path w="742" h="533" extrusionOk="0">
                  <a:moveTo>
                    <a:pt x="245" y="0"/>
                  </a:moveTo>
                  <a:cubicBezTo>
                    <a:pt x="219" y="0"/>
                    <a:pt x="188" y="2"/>
                    <a:pt x="151" y="6"/>
                  </a:cubicBezTo>
                  <a:cubicBezTo>
                    <a:pt x="81" y="18"/>
                    <a:pt x="18" y="47"/>
                    <a:pt x="6" y="122"/>
                  </a:cubicBezTo>
                  <a:cubicBezTo>
                    <a:pt x="0" y="203"/>
                    <a:pt x="52" y="250"/>
                    <a:pt x="122" y="279"/>
                  </a:cubicBezTo>
                  <a:cubicBezTo>
                    <a:pt x="146" y="287"/>
                    <a:pt x="170" y="290"/>
                    <a:pt x="194" y="290"/>
                  </a:cubicBezTo>
                  <a:cubicBezTo>
                    <a:pt x="252" y="290"/>
                    <a:pt x="311" y="273"/>
                    <a:pt x="377" y="273"/>
                  </a:cubicBezTo>
                  <a:cubicBezTo>
                    <a:pt x="383" y="336"/>
                    <a:pt x="406" y="400"/>
                    <a:pt x="440" y="458"/>
                  </a:cubicBezTo>
                  <a:cubicBezTo>
                    <a:pt x="468" y="506"/>
                    <a:pt x="519" y="532"/>
                    <a:pt x="570" y="532"/>
                  </a:cubicBezTo>
                  <a:cubicBezTo>
                    <a:pt x="593" y="532"/>
                    <a:pt x="616" y="527"/>
                    <a:pt x="637" y="516"/>
                  </a:cubicBezTo>
                  <a:cubicBezTo>
                    <a:pt x="713" y="476"/>
                    <a:pt x="742" y="389"/>
                    <a:pt x="701" y="319"/>
                  </a:cubicBezTo>
                  <a:cubicBezTo>
                    <a:pt x="685" y="240"/>
                    <a:pt x="616" y="184"/>
                    <a:pt x="542" y="184"/>
                  </a:cubicBezTo>
                  <a:cubicBezTo>
                    <a:pt x="535" y="184"/>
                    <a:pt x="529" y="185"/>
                    <a:pt x="522" y="186"/>
                  </a:cubicBezTo>
                  <a:cubicBezTo>
                    <a:pt x="509" y="186"/>
                    <a:pt x="498" y="187"/>
                    <a:pt x="487" y="187"/>
                  </a:cubicBezTo>
                  <a:cubicBezTo>
                    <a:pt x="463" y="187"/>
                    <a:pt x="443" y="181"/>
                    <a:pt x="423" y="145"/>
                  </a:cubicBezTo>
                  <a:cubicBezTo>
                    <a:pt x="369" y="32"/>
                    <a:pt x="339"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5"/>
            <p:cNvSpPr/>
            <p:nvPr/>
          </p:nvSpPr>
          <p:spPr>
            <a:xfrm rot="1508308">
              <a:off x="1176078" y="2037432"/>
              <a:ext cx="95495" cy="116697"/>
            </a:xfrm>
            <a:custGeom>
              <a:avLst/>
              <a:gdLst/>
              <a:ahLst/>
              <a:cxnLst/>
              <a:rect l="l" t="t" r="r" b="b"/>
              <a:pathLst>
                <a:path w="563" h="688" extrusionOk="0">
                  <a:moveTo>
                    <a:pt x="198" y="14"/>
                  </a:moveTo>
                  <a:cubicBezTo>
                    <a:pt x="199" y="14"/>
                    <a:pt x="201" y="15"/>
                    <a:pt x="202" y="15"/>
                  </a:cubicBezTo>
                  <a:lnTo>
                    <a:pt x="202" y="15"/>
                  </a:lnTo>
                  <a:cubicBezTo>
                    <a:pt x="203" y="15"/>
                    <a:pt x="203" y="14"/>
                    <a:pt x="203" y="14"/>
                  </a:cubicBezTo>
                  <a:close/>
                  <a:moveTo>
                    <a:pt x="498" y="0"/>
                  </a:moveTo>
                  <a:cubicBezTo>
                    <a:pt x="482" y="0"/>
                    <a:pt x="466" y="6"/>
                    <a:pt x="453" y="14"/>
                  </a:cubicBezTo>
                  <a:cubicBezTo>
                    <a:pt x="420" y="32"/>
                    <a:pt x="388" y="38"/>
                    <a:pt x="356" y="38"/>
                  </a:cubicBezTo>
                  <a:cubicBezTo>
                    <a:pt x="305" y="38"/>
                    <a:pt x="255" y="22"/>
                    <a:pt x="202" y="15"/>
                  </a:cubicBezTo>
                  <a:lnTo>
                    <a:pt x="202" y="15"/>
                  </a:lnTo>
                  <a:cubicBezTo>
                    <a:pt x="1" y="153"/>
                    <a:pt x="7" y="229"/>
                    <a:pt x="238" y="362"/>
                  </a:cubicBezTo>
                  <a:cubicBezTo>
                    <a:pt x="198" y="414"/>
                    <a:pt x="169" y="478"/>
                    <a:pt x="157" y="541"/>
                  </a:cubicBezTo>
                  <a:cubicBezTo>
                    <a:pt x="157" y="599"/>
                    <a:pt x="157" y="657"/>
                    <a:pt x="221" y="680"/>
                  </a:cubicBezTo>
                  <a:cubicBezTo>
                    <a:pt x="236" y="685"/>
                    <a:pt x="249" y="688"/>
                    <a:pt x="261" y="688"/>
                  </a:cubicBezTo>
                  <a:cubicBezTo>
                    <a:pt x="305" y="688"/>
                    <a:pt x="333" y="658"/>
                    <a:pt x="360" y="617"/>
                  </a:cubicBezTo>
                  <a:cubicBezTo>
                    <a:pt x="400" y="576"/>
                    <a:pt x="412" y="518"/>
                    <a:pt x="400" y="466"/>
                  </a:cubicBezTo>
                  <a:cubicBezTo>
                    <a:pt x="366" y="379"/>
                    <a:pt x="418" y="327"/>
                    <a:pt x="458" y="263"/>
                  </a:cubicBezTo>
                  <a:cubicBezTo>
                    <a:pt x="493" y="217"/>
                    <a:pt x="522" y="171"/>
                    <a:pt x="545" y="124"/>
                  </a:cubicBezTo>
                  <a:cubicBezTo>
                    <a:pt x="563" y="95"/>
                    <a:pt x="563" y="55"/>
                    <a:pt x="545" y="26"/>
                  </a:cubicBezTo>
                  <a:cubicBezTo>
                    <a:pt x="533" y="7"/>
                    <a:pt x="516" y="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5"/>
            <p:cNvSpPr/>
            <p:nvPr/>
          </p:nvSpPr>
          <p:spPr>
            <a:xfrm rot="1508308">
              <a:off x="1948454" y="2048538"/>
              <a:ext cx="104315" cy="80229"/>
            </a:xfrm>
            <a:custGeom>
              <a:avLst/>
              <a:gdLst/>
              <a:ahLst/>
              <a:cxnLst/>
              <a:rect l="l" t="t" r="r" b="b"/>
              <a:pathLst>
                <a:path w="615" h="473" extrusionOk="0">
                  <a:moveTo>
                    <a:pt x="432" y="0"/>
                  </a:moveTo>
                  <a:cubicBezTo>
                    <a:pt x="373" y="0"/>
                    <a:pt x="314" y="25"/>
                    <a:pt x="255" y="25"/>
                  </a:cubicBezTo>
                  <a:cubicBezTo>
                    <a:pt x="222" y="20"/>
                    <a:pt x="188" y="13"/>
                    <a:pt x="163" y="13"/>
                  </a:cubicBezTo>
                  <a:cubicBezTo>
                    <a:pt x="120" y="13"/>
                    <a:pt x="104" y="35"/>
                    <a:pt x="163" y="135"/>
                  </a:cubicBezTo>
                  <a:cubicBezTo>
                    <a:pt x="192" y="193"/>
                    <a:pt x="116" y="175"/>
                    <a:pt x="87" y="198"/>
                  </a:cubicBezTo>
                  <a:cubicBezTo>
                    <a:pt x="29" y="233"/>
                    <a:pt x="0" y="309"/>
                    <a:pt x="29" y="372"/>
                  </a:cubicBezTo>
                  <a:cubicBezTo>
                    <a:pt x="50" y="434"/>
                    <a:pt x="107" y="473"/>
                    <a:pt x="168" y="473"/>
                  </a:cubicBezTo>
                  <a:cubicBezTo>
                    <a:pt x="176" y="473"/>
                    <a:pt x="184" y="472"/>
                    <a:pt x="192" y="471"/>
                  </a:cubicBezTo>
                  <a:cubicBezTo>
                    <a:pt x="226" y="465"/>
                    <a:pt x="261" y="459"/>
                    <a:pt x="290" y="442"/>
                  </a:cubicBezTo>
                  <a:cubicBezTo>
                    <a:pt x="354" y="413"/>
                    <a:pt x="400" y="395"/>
                    <a:pt x="418" y="343"/>
                  </a:cubicBezTo>
                  <a:cubicBezTo>
                    <a:pt x="435" y="285"/>
                    <a:pt x="481" y="239"/>
                    <a:pt x="539" y="216"/>
                  </a:cubicBezTo>
                  <a:cubicBezTo>
                    <a:pt x="586" y="198"/>
                    <a:pt x="615" y="146"/>
                    <a:pt x="603" y="100"/>
                  </a:cubicBezTo>
                  <a:cubicBezTo>
                    <a:pt x="591" y="48"/>
                    <a:pt x="545" y="30"/>
                    <a:pt x="499" y="13"/>
                  </a:cubicBezTo>
                  <a:cubicBezTo>
                    <a:pt x="477" y="4"/>
                    <a:pt x="454" y="0"/>
                    <a:pt x="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5"/>
            <p:cNvSpPr/>
            <p:nvPr/>
          </p:nvSpPr>
          <p:spPr>
            <a:xfrm rot="1508308">
              <a:off x="192176" y="-17490"/>
              <a:ext cx="113135" cy="82943"/>
            </a:xfrm>
            <a:custGeom>
              <a:avLst/>
              <a:gdLst/>
              <a:ahLst/>
              <a:cxnLst/>
              <a:rect l="l" t="t" r="r" b="b"/>
              <a:pathLst>
                <a:path w="667" h="489" extrusionOk="0">
                  <a:moveTo>
                    <a:pt x="403" y="1"/>
                  </a:moveTo>
                  <a:cubicBezTo>
                    <a:pt x="388" y="1"/>
                    <a:pt x="367" y="9"/>
                    <a:pt x="354" y="20"/>
                  </a:cubicBezTo>
                  <a:cubicBezTo>
                    <a:pt x="267" y="95"/>
                    <a:pt x="168" y="159"/>
                    <a:pt x="70" y="217"/>
                  </a:cubicBezTo>
                  <a:cubicBezTo>
                    <a:pt x="17" y="257"/>
                    <a:pt x="0" y="327"/>
                    <a:pt x="29" y="385"/>
                  </a:cubicBezTo>
                  <a:cubicBezTo>
                    <a:pt x="52" y="443"/>
                    <a:pt x="104" y="489"/>
                    <a:pt x="168" y="489"/>
                  </a:cubicBezTo>
                  <a:cubicBezTo>
                    <a:pt x="232" y="489"/>
                    <a:pt x="290" y="472"/>
                    <a:pt x="342" y="437"/>
                  </a:cubicBezTo>
                  <a:cubicBezTo>
                    <a:pt x="400" y="379"/>
                    <a:pt x="475" y="344"/>
                    <a:pt x="556" y="327"/>
                  </a:cubicBezTo>
                  <a:cubicBezTo>
                    <a:pt x="632" y="321"/>
                    <a:pt x="666" y="222"/>
                    <a:pt x="608" y="170"/>
                  </a:cubicBezTo>
                  <a:cubicBezTo>
                    <a:pt x="556" y="107"/>
                    <a:pt x="469" y="83"/>
                    <a:pt x="423" y="14"/>
                  </a:cubicBezTo>
                  <a:cubicBezTo>
                    <a:pt x="421" y="5"/>
                    <a:pt x="413"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5"/>
            <p:cNvSpPr/>
            <p:nvPr/>
          </p:nvSpPr>
          <p:spPr>
            <a:xfrm rot="1508308">
              <a:off x="235885" y="884313"/>
              <a:ext cx="85657" cy="122464"/>
            </a:xfrm>
            <a:custGeom>
              <a:avLst/>
              <a:gdLst/>
              <a:ahLst/>
              <a:cxnLst/>
              <a:rect l="l" t="t" r="r" b="b"/>
              <a:pathLst>
                <a:path w="505" h="722" extrusionOk="0">
                  <a:moveTo>
                    <a:pt x="259" y="0"/>
                  </a:moveTo>
                  <a:cubicBezTo>
                    <a:pt x="244" y="0"/>
                    <a:pt x="229" y="3"/>
                    <a:pt x="215" y="8"/>
                  </a:cubicBezTo>
                  <a:cubicBezTo>
                    <a:pt x="76" y="49"/>
                    <a:pt x="0" y="321"/>
                    <a:pt x="122" y="397"/>
                  </a:cubicBezTo>
                  <a:cubicBezTo>
                    <a:pt x="209" y="455"/>
                    <a:pt x="209" y="513"/>
                    <a:pt x="209" y="594"/>
                  </a:cubicBezTo>
                  <a:cubicBezTo>
                    <a:pt x="203" y="657"/>
                    <a:pt x="255" y="715"/>
                    <a:pt x="319" y="721"/>
                  </a:cubicBezTo>
                  <a:cubicBezTo>
                    <a:pt x="322" y="721"/>
                    <a:pt x="326" y="722"/>
                    <a:pt x="329" y="722"/>
                  </a:cubicBezTo>
                  <a:cubicBezTo>
                    <a:pt x="387" y="722"/>
                    <a:pt x="419" y="678"/>
                    <a:pt x="441" y="628"/>
                  </a:cubicBezTo>
                  <a:cubicBezTo>
                    <a:pt x="504" y="513"/>
                    <a:pt x="469" y="437"/>
                    <a:pt x="325" y="368"/>
                  </a:cubicBezTo>
                  <a:cubicBezTo>
                    <a:pt x="348" y="298"/>
                    <a:pt x="371" y="223"/>
                    <a:pt x="383" y="153"/>
                  </a:cubicBezTo>
                  <a:cubicBezTo>
                    <a:pt x="397" y="71"/>
                    <a:pt x="334"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5"/>
            <p:cNvSpPr/>
            <p:nvPr/>
          </p:nvSpPr>
          <p:spPr>
            <a:xfrm rot="1508308">
              <a:off x="1716585" y="281054"/>
              <a:ext cx="120938" cy="64116"/>
            </a:xfrm>
            <a:custGeom>
              <a:avLst/>
              <a:gdLst/>
              <a:ahLst/>
              <a:cxnLst/>
              <a:rect l="l" t="t" r="r" b="b"/>
              <a:pathLst>
                <a:path w="713" h="378" extrusionOk="0">
                  <a:moveTo>
                    <a:pt x="533" y="1"/>
                  </a:moveTo>
                  <a:lnTo>
                    <a:pt x="533" y="7"/>
                  </a:lnTo>
                  <a:cubicBezTo>
                    <a:pt x="394" y="24"/>
                    <a:pt x="255" y="59"/>
                    <a:pt x="128" y="111"/>
                  </a:cubicBezTo>
                  <a:cubicBezTo>
                    <a:pt x="47" y="128"/>
                    <a:pt x="0" y="209"/>
                    <a:pt x="18" y="285"/>
                  </a:cubicBezTo>
                  <a:cubicBezTo>
                    <a:pt x="35" y="366"/>
                    <a:pt x="105" y="372"/>
                    <a:pt x="180" y="372"/>
                  </a:cubicBezTo>
                  <a:cubicBezTo>
                    <a:pt x="221" y="373"/>
                    <a:pt x="263" y="378"/>
                    <a:pt x="303" y="378"/>
                  </a:cubicBezTo>
                  <a:cubicBezTo>
                    <a:pt x="385" y="378"/>
                    <a:pt x="461" y="359"/>
                    <a:pt x="516" y="262"/>
                  </a:cubicBezTo>
                  <a:cubicBezTo>
                    <a:pt x="533" y="233"/>
                    <a:pt x="580" y="221"/>
                    <a:pt x="620" y="198"/>
                  </a:cubicBezTo>
                  <a:cubicBezTo>
                    <a:pt x="661" y="175"/>
                    <a:pt x="713" y="157"/>
                    <a:pt x="713" y="99"/>
                  </a:cubicBezTo>
                  <a:cubicBezTo>
                    <a:pt x="707" y="24"/>
                    <a:pt x="649" y="12"/>
                    <a:pt x="597" y="7"/>
                  </a:cubicBezTo>
                  <a:lnTo>
                    <a:pt x="5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5"/>
            <p:cNvSpPr/>
            <p:nvPr/>
          </p:nvSpPr>
          <p:spPr>
            <a:xfrm rot="1508308">
              <a:off x="518768" y="1012819"/>
              <a:ext cx="104485" cy="125348"/>
            </a:xfrm>
            <a:custGeom>
              <a:avLst/>
              <a:gdLst/>
              <a:ahLst/>
              <a:cxnLst/>
              <a:rect l="l" t="t" r="r" b="b"/>
              <a:pathLst>
                <a:path w="616" h="739" extrusionOk="0">
                  <a:moveTo>
                    <a:pt x="442" y="1"/>
                  </a:moveTo>
                  <a:cubicBezTo>
                    <a:pt x="420" y="1"/>
                    <a:pt x="398" y="5"/>
                    <a:pt x="378" y="15"/>
                  </a:cubicBezTo>
                  <a:cubicBezTo>
                    <a:pt x="291" y="50"/>
                    <a:pt x="262" y="125"/>
                    <a:pt x="238" y="206"/>
                  </a:cubicBezTo>
                  <a:cubicBezTo>
                    <a:pt x="204" y="334"/>
                    <a:pt x="204" y="473"/>
                    <a:pt x="59" y="548"/>
                  </a:cubicBezTo>
                  <a:cubicBezTo>
                    <a:pt x="1" y="583"/>
                    <a:pt x="7" y="664"/>
                    <a:pt x="65" y="710"/>
                  </a:cubicBezTo>
                  <a:cubicBezTo>
                    <a:pt x="84" y="730"/>
                    <a:pt x="108" y="739"/>
                    <a:pt x="130" y="739"/>
                  </a:cubicBezTo>
                  <a:cubicBezTo>
                    <a:pt x="168" y="739"/>
                    <a:pt x="204" y="713"/>
                    <a:pt x="215" y="670"/>
                  </a:cubicBezTo>
                  <a:cubicBezTo>
                    <a:pt x="267" y="519"/>
                    <a:pt x="389" y="444"/>
                    <a:pt x="482" y="339"/>
                  </a:cubicBezTo>
                  <a:cubicBezTo>
                    <a:pt x="517" y="305"/>
                    <a:pt x="546" y="264"/>
                    <a:pt x="574" y="223"/>
                  </a:cubicBezTo>
                  <a:cubicBezTo>
                    <a:pt x="615" y="177"/>
                    <a:pt x="615" y="102"/>
                    <a:pt x="563" y="55"/>
                  </a:cubicBezTo>
                  <a:cubicBezTo>
                    <a:pt x="532" y="20"/>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5"/>
            <p:cNvSpPr/>
            <p:nvPr/>
          </p:nvSpPr>
          <p:spPr>
            <a:xfrm rot="1508308">
              <a:off x="685797" y="1769849"/>
              <a:ext cx="70561" cy="123821"/>
            </a:xfrm>
            <a:custGeom>
              <a:avLst/>
              <a:gdLst/>
              <a:ahLst/>
              <a:cxnLst/>
              <a:rect l="l" t="t" r="r" b="b"/>
              <a:pathLst>
                <a:path w="416" h="730" extrusionOk="0">
                  <a:moveTo>
                    <a:pt x="286" y="0"/>
                  </a:moveTo>
                  <a:cubicBezTo>
                    <a:pt x="254" y="0"/>
                    <a:pt x="222" y="13"/>
                    <a:pt x="190" y="29"/>
                  </a:cubicBezTo>
                  <a:cubicBezTo>
                    <a:pt x="108" y="46"/>
                    <a:pt x="62" y="121"/>
                    <a:pt x="74" y="203"/>
                  </a:cubicBezTo>
                  <a:cubicBezTo>
                    <a:pt x="79" y="232"/>
                    <a:pt x="97" y="278"/>
                    <a:pt x="85" y="301"/>
                  </a:cubicBezTo>
                  <a:cubicBezTo>
                    <a:pt x="0" y="449"/>
                    <a:pt x="54" y="585"/>
                    <a:pt x="111" y="722"/>
                  </a:cubicBezTo>
                  <a:lnTo>
                    <a:pt x="111" y="722"/>
                  </a:lnTo>
                  <a:cubicBezTo>
                    <a:pt x="116" y="718"/>
                    <a:pt x="121" y="718"/>
                    <a:pt x="126" y="718"/>
                  </a:cubicBezTo>
                  <a:cubicBezTo>
                    <a:pt x="340" y="683"/>
                    <a:pt x="358" y="660"/>
                    <a:pt x="288" y="463"/>
                  </a:cubicBezTo>
                  <a:cubicBezTo>
                    <a:pt x="271" y="428"/>
                    <a:pt x="282" y="382"/>
                    <a:pt x="311" y="353"/>
                  </a:cubicBezTo>
                  <a:cubicBezTo>
                    <a:pt x="340" y="295"/>
                    <a:pt x="363" y="237"/>
                    <a:pt x="369" y="179"/>
                  </a:cubicBezTo>
                  <a:cubicBezTo>
                    <a:pt x="392" y="127"/>
                    <a:pt x="416" y="75"/>
                    <a:pt x="363" y="29"/>
                  </a:cubicBezTo>
                  <a:cubicBezTo>
                    <a:pt x="338" y="8"/>
                    <a:pt x="312" y="0"/>
                    <a:pt x="286" y="0"/>
                  </a:cubicBezTo>
                  <a:close/>
                  <a:moveTo>
                    <a:pt x="111" y="722"/>
                  </a:moveTo>
                  <a:cubicBezTo>
                    <a:pt x="110" y="722"/>
                    <a:pt x="109" y="723"/>
                    <a:pt x="108" y="724"/>
                  </a:cubicBezTo>
                  <a:lnTo>
                    <a:pt x="114" y="730"/>
                  </a:lnTo>
                  <a:cubicBezTo>
                    <a:pt x="113" y="727"/>
                    <a:pt x="112" y="724"/>
                    <a:pt x="111" y="7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5"/>
            <p:cNvSpPr/>
            <p:nvPr/>
          </p:nvSpPr>
          <p:spPr>
            <a:xfrm rot="1508308">
              <a:off x="1938402" y="1717334"/>
              <a:ext cx="103297" cy="86505"/>
            </a:xfrm>
            <a:custGeom>
              <a:avLst/>
              <a:gdLst/>
              <a:ahLst/>
              <a:cxnLst/>
              <a:rect l="l" t="t" r="r" b="b"/>
              <a:pathLst>
                <a:path w="609" h="510" extrusionOk="0">
                  <a:moveTo>
                    <a:pt x="476" y="1"/>
                  </a:moveTo>
                  <a:cubicBezTo>
                    <a:pt x="476" y="1"/>
                    <a:pt x="476" y="1"/>
                    <a:pt x="476" y="2"/>
                  </a:cubicBezTo>
                  <a:lnTo>
                    <a:pt x="476" y="2"/>
                  </a:lnTo>
                  <a:cubicBezTo>
                    <a:pt x="478" y="1"/>
                    <a:pt x="480" y="1"/>
                    <a:pt x="481" y="1"/>
                  </a:cubicBezTo>
                  <a:close/>
                  <a:moveTo>
                    <a:pt x="476" y="2"/>
                  </a:moveTo>
                  <a:lnTo>
                    <a:pt x="476" y="2"/>
                  </a:lnTo>
                  <a:cubicBezTo>
                    <a:pt x="310" y="31"/>
                    <a:pt x="156" y="106"/>
                    <a:pt x="35" y="221"/>
                  </a:cubicBezTo>
                  <a:lnTo>
                    <a:pt x="35" y="215"/>
                  </a:lnTo>
                  <a:cubicBezTo>
                    <a:pt x="24" y="256"/>
                    <a:pt x="12" y="296"/>
                    <a:pt x="12" y="337"/>
                  </a:cubicBezTo>
                  <a:cubicBezTo>
                    <a:pt x="1" y="412"/>
                    <a:pt x="18" y="476"/>
                    <a:pt x="99" y="499"/>
                  </a:cubicBezTo>
                  <a:cubicBezTo>
                    <a:pt x="113" y="506"/>
                    <a:pt x="128" y="509"/>
                    <a:pt x="143" y="509"/>
                  </a:cubicBezTo>
                  <a:cubicBezTo>
                    <a:pt x="188" y="509"/>
                    <a:pt x="232" y="478"/>
                    <a:pt x="250" y="429"/>
                  </a:cubicBezTo>
                  <a:cubicBezTo>
                    <a:pt x="279" y="343"/>
                    <a:pt x="337" y="354"/>
                    <a:pt x="406" y="348"/>
                  </a:cubicBezTo>
                  <a:cubicBezTo>
                    <a:pt x="551" y="337"/>
                    <a:pt x="609" y="227"/>
                    <a:pt x="545" y="99"/>
                  </a:cubicBezTo>
                  <a:cubicBezTo>
                    <a:pt x="522" y="65"/>
                    <a:pt x="499" y="30"/>
                    <a:pt x="476"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5"/>
            <p:cNvSpPr/>
            <p:nvPr/>
          </p:nvSpPr>
          <p:spPr>
            <a:xfrm rot="1508308">
              <a:off x="2002867" y="1828690"/>
              <a:ext cx="96852" cy="89898"/>
            </a:xfrm>
            <a:custGeom>
              <a:avLst/>
              <a:gdLst/>
              <a:ahLst/>
              <a:cxnLst/>
              <a:rect l="l" t="t" r="r" b="b"/>
              <a:pathLst>
                <a:path w="571" h="530" extrusionOk="0">
                  <a:moveTo>
                    <a:pt x="281" y="1"/>
                  </a:moveTo>
                  <a:cubicBezTo>
                    <a:pt x="189" y="7"/>
                    <a:pt x="113" y="88"/>
                    <a:pt x="113" y="181"/>
                  </a:cubicBezTo>
                  <a:cubicBezTo>
                    <a:pt x="119" y="256"/>
                    <a:pt x="96" y="325"/>
                    <a:pt x="49" y="383"/>
                  </a:cubicBezTo>
                  <a:cubicBezTo>
                    <a:pt x="1" y="454"/>
                    <a:pt x="48" y="529"/>
                    <a:pt x="130" y="529"/>
                  </a:cubicBezTo>
                  <a:cubicBezTo>
                    <a:pt x="136" y="529"/>
                    <a:pt x="142" y="529"/>
                    <a:pt x="148" y="528"/>
                  </a:cubicBezTo>
                  <a:cubicBezTo>
                    <a:pt x="183" y="522"/>
                    <a:pt x="217" y="511"/>
                    <a:pt x="252" y="493"/>
                  </a:cubicBezTo>
                  <a:cubicBezTo>
                    <a:pt x="316" y="459"/>
                    <a:pt x="385" y="412"/>
                    <a:pt x="443" y="360"/>
                  </a:cubicBezTo>
                  <a:cubicBezTo>
                    <a:pt x="571" y="221"/>
                    <a:pt x="467"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5"/>
            <p:cNvSpPr/>
            <p:nvPr/>
          </p:nvSpPr>
          <p:spPr>
            <a:xfrm rot="1508308">
              <a:off x="1575815" y="1605946"/>
              <a:ext cx="100414" cy="105163"/>
            </a:xfrm>
            <a:custGeom>
              <a:avLst/>
              <a:gdLst/>
              <a:ahLst/>
              <a:cxnLst/>
              <a:rect l="l" t="t" r="r" b="b"/>
              <a:pathLst>
                <a:path w="592" h="620" extrusionOk="0">
                  <a:moveTo>
                    <a:pt x="475" y="1"/>
                  </a:moveTo>
                  <a:cubicBezTo>
                    <a:pt x="459" y="1"/>
                    <a:pt x="443" y="5"/>
                    <a:pt x="429" y="13"/>
                  </a:cubicBezTo>
                  <a:cubicBezTo>
                    <a:pt x="337" y="42"/>
                    <a:pt x="261" y="112"/>
                    <a:pt x="227" y="204"/>
                  </a:cubicBezTo>
                  <a:cubicBezTo>
                    <a:pt x="207" y="258"/>
                    <a:pt x="196" y="321"/>
                    <a:pt x="136" y="321"/>
                  </a:cubicBezTo>
                  <a:cubicBezTo>
                    <a:pt x="125" y="321"/>
                    <a:pt x="113" y="319"/>
                    <a:pt x="99" y="314"/>
                  </a:cubicBezTo>
                  <a:cubicBezTo>
                    <a:pt x="35" y="326"/>
                    <a:pt x="1" y="361"/>
                    <a:pt x="12" y="413"/>
                  </a:cubicBezTo>
                  <a:cubicBezTo>
                    <a:pt x="17" y="452"/>
                    <a:pt x="50" y="481"/>
                    <a:pt x="86" y="481"/>
                  </a:cubicBezTo>
                  <a:cubicBezTo>
                    <a:pt x="98" y="481"/>
                    <a:pt x="111" y="478"/>
                    <a:pt x="122" y="471"/>
                  </a:cubicBezTo>
                  <a:cubicBezTo>
                    <a:pt x="161" y="448"/>
                    <a:pt x="194" y="438"/>
                    <a:pt x="225" y="438"/>
                  </a:cubicBezTo>
                  <a:cubicBezTo>
                    <a:pt x="286" y="438"/>
                    <a:pt x="333" y="480"/>
                    <a:pt x="371" y="546"/>
                  </a:cubicBezTo>
                  <a:cubicBezTo>
                    <a:pt x="395" y="590"/>
                    <a:pt x="427" y="620"/>
                    <a:pt x="465" y="620"/>
                  </a:cubicBezTo>
                  <a:cubicBezTo>
                    <a:pt x="483" y="620"/>
                    <a:pt x="502" y="613"/>
                    <a:pt x="522" y="598"/>
                  </a:cubicBezTo>
                  <a:cubicBezTo>
                    <a:pt x="592" y="558"/>
                    <a:pt x="586" y="459"/>
                    <a:pt x="516" y="424"/>
                  </a:cubicBezTo>
                  <a:cubicBezTo>
                    <a:pt x="406" y="361"/>
                    <a:pt x="441" y="291"/>
                    <a:pt x="482" y="216"/>
                  </a:cubicBezTo>
                  <a:cubicBezTo>
                    <a:pt x="493" y="187"/>
                    <a:pt x="522" y="164"/>
                    <a:pt x="539" y="135"/>
                  </a:cubicBezTo>
                  <a:cubicBezTo>
                    <a:pt x="563" y="100"/>
                    <a:pt x="557" y="48"/>
                    <a:pt x="528" y="19"/>
                  </a:cubicBezTo>
                  <a:cubicBezTo>
                    <a:pt x="512" y="7"/>
                    <a:pt x="494"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5"/>
            <p:cNvSpPr/>
            <p:nvPr/>
          </p:nvSpPr>
          <p:spPr>
            <a:xfrm rot="1508308">
              <a:off x="501016" y="1957661"/>
              <a:ext cx="103297" cy="74293"/>
            </a:xfrm>
            <a:custGeom>
              <a:avLst/>
              <a:gdLst/>
              <a:ahLst/>
              <a:cxnLst/>
              <a:rect l="l" t="t" r="r" b="b"/>
              <a:pathLst>
                <a:path w="609" h="438" extrusionOk="0">
                  <a:moveTo>
                    <a:pt x="231" y="1"/>
                  </a:moveTo>
                  <a:cubicBezTo>
                    <a:pt x="175" y="1"/>
                    <a:pt x="121" y="34"/>
                    <a:pt x="76" y="103"/>
                  </a:cubicBezTo>
                  <a:cubicBezTo>
                    <a:pt x="0" y="207"/>
                    <a:pt x="6" y="311"/>
                    <a:pt x="93" y="375"/>
                  </a:cubicBezTo>
                  <a:cubicBezTo>
                    <a:pt x="151" y="417"/>
                    <a:pt x="210" y="437"/>
                    <a:pt x="267" y="437"/>
                  </a:cubicBezTo>
                  <a:cubicBezTo>
                    <a:pt x="312" y="437"/>
                    <a:pt x="355" y="424"/>
                    <a:pt x="394" y="398"/>
                  </a:cubicBezTo>
                  <a:cubicBezTo>
                    <a:pt x="429" y="381"/>
                    <a:pt x="464" y="369"/>
                    <a:pt x="493" y="352"/>
                  </a:cubicBezTo>
                  <a:cubicBezTo>
                    <a:pt x="609" y="282"/>
                    <a:pt x="609" y="207"/>
                    <a:pt x="487" y="143"/>
                  </a:cubicBezTo>
                  <a:cubicBezTo>
                    <a:pt x="429" y="109"/>
                    <a:pt x="371" y="74"/>
                    <a:pt x="319" y="27"/>
                  </a:cubicBezTo>
                  <a:cubicBezTo>
                    <a:pt x="289" y="10"/>
                    <a:pt x="260"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5"/>
            <p:cNvSpPr/>
            <p:nvPr/>
          </p:nvSpPr>
          <p:spPr>
            <a:xfrm rot="1508308">
              <a:off x="1012852" y="1001206"/>
              <a:ext cx="90576" cy="89558"/>
            </a:xfrm>
            <a:custGeom>
              <a:avLst/>
              <a:gdLst/>
              <a:ahLst/>
              <a:cxnLst/>
              <a:rect l="l" t="t" r="r" b="b"/>
              <a:pathLst>
                <a:path w="534" h="528" extrusionOk="0">
                  <a:moveTo>
                    <a:pt x="232" y="1"/>
                  </a:moveTo>
                  <a:cubicBezTo>
                    <a:pt x="163" y="1"/>
                    <a:pt x="93" y="36"/>
                    <a:pt x="64" y="99"/>
                  </a:cubicBezTo>
                  <a:cubicBezTo>
                    <a:pt x="6" y="163"/>
                    <a:pt x="0" y="262"/>
                    <a:pt x="58" y="331"/>
                  </a:cubicBezTo>
                  <a:cubicBezTo>
                    <a:pt x="82" y="360"/>
                    <a:pt x="105" y="395"/>
                    <a:pt x="116" y="430"/>
                  </a:cubicBezTo>
                  <a:cubicBezTo>
                    <a:pt x="146" y="495"/>
                    <a:pt x="186" y="527"/>
                    <a:pt x="231" y="527"/>
                  </a:cubicBezTo>
                  <a:cubicBezTo>
                    <a:pt x="265" y="527"/>
                    <a:pt x="301" y="508"/>
                    <a:pt x="336" y="470"/>
                  </a:cubicBezTo>
                  <a:cubicBezTo>
                    <a:pt x="371" y="430"/>
                    <a:pt x="383" y="383"/>
                    <a:pt x="429" y="331"/>
                  </a:cubicBezTo>
                  <a:cubicBezTo>
                    <a:pt x="476" y="285"/>
                    <a:pt x="533" y="227"/>
                    <a:pt x="493" y="151"/>
                  </a:cubicBezTo>
                  <a:cubicBezTo>
                    <a:pt x="478" y="123"/>
                    <a:pt x="460" y="114"/>
                    <a:pt x="440" y="114"/>
                  </a:cubicBezTo>
                  <a:cubicBezTo>
                    <a:pt x="402" y="114"/>
                    <a:pt x="359" y="147"/>
                    <a:pt x="319" y="147"/>
                  </a:cubicBezTo>
                  <a:cubicBezTo>
                    <a:pt x="315" y="147"/>
                    <a:pt x="311" y="146"/>
                    <a:pt x="307" y="146"/>
                  </a:cubicBezTo>
                  <a:cubicBezTo>
                    <a:pt x="273" y="105"/>
                    <a:pt x="325" y="12"/>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5"/>
            <p:cNvSpPr/>
            <p:nvPr/>
          </p:nvSpPr>
          <p:spPr>
            <a:xfrm rot="1508308">
              <a:off x="1407056" y="848486"/>
              <a:ext cx="102449" cy="95834"/>
            </a:xfrm>
            <a:custGeom>
              <a:avLst/>
              <a:gdLst/>
              <a:ahLst/>
              <a:cxnLst/>
              <a:rect l="l" t="t" r="r" b="b"/>
              <a:pathLst>
                <a:path w="604" h="565" extrusionOk="0">
                  <a:moveTo>
                    <a:pt x="470" y="18"/>
                  </a:moveTo>
                  <a:cubicBezTo>
                    <a:pt x="343" y="30"/>
                    <a:pt x="204" y="1"/>
                    <a:pt x="82" y="76"/>
                  </a:cubicBezTo>
                  <a:cubicBezTo>
                    <a:pt x="24" y="105"/>
                    <a:pt x="1" y="174"/>
                    <a:pt x="30" y="232"/>
                  </a:cubicBezTo>
                  <a:cubicBezTo>
                    <a:pt x="48" y="268"/>
                    <a:pt x="70" y="280"/>
                    <a:pt x="95" y="280"/>
                  </a:cubicBezTo>
                  <a:cubicBezTo>
                    <a:pt x="119" y="280"/>
                    <a:pt x="144" y="270"/>
                    <a:pt x="169" y="261"/>
                  </a:cubicBezTo>
                  <a:cubicBezTo>
                    <a:pt x="201" y="253"/>
                    <a:pt x="228" y="248"/>
                    <a:pt x="250" y="248"/>
                  </a:cubicBezTo>
                  <a:cubicBezTo>
                    <a:pt x="316" y="248"/>
                    <a:pt x="343" y="289"/>
                    <a:pt x="360" y="389"/>
                  </a:cubicBezTo>
                  <a:cubicBezTo>
                    <a:pt x="360" y="435"/>
                    <a:pt x="377" y="482"/>
                    <a:pt x="401" y="522"/>
                  </a:cubicBezTo>
                  <a:cubicBezTo>
                    <a:pt x="421" y="550"/>
                    <a:pt x="453" y="565"/>
                    <a:pt x="486" y="565"/>
                  </a:cubicBezTo>
                  <a:cubicBezTo>
                    <a:pt x="500" y="565"/>
                    <a:pt x="514" y="562"/>
                    <a:pt x="528" y="557"/>
                  </a:cubicBezTo>
                  <a:cubicBezTo>
                    <a:pt x="574" y="539"/>
                    <a:pt x="603" y="493"/>
                    <a:pt x="592" y="441"/>
                  </a:cubicBezTo>
                  <a:cubicBezTo>
                    <a:pt x="586" y="395"/>
                    <a:pt x="569" y="348"/>
                    <a:pt x="545" y="308"/>
                  </a:cubicBezTo>
                  <a:cubicBezTo>
                    <a:pt x="493" y="238"/>
                    <a:pt x="430" y="180"/>
                    <a:pt x="517" y="93"/>
                  </a:cubicBezTo>
                  <a:cubicBezTo>
                    <a:pt x="540" y="64"/>
                    <a:pt x="505" y="18"/>
                    <a:pt x="470"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5"/>
            <p:cNvSpPr/>
            <p:nvPr/>
          </p:nvSpPr>
          <p:spPr>
            <a:xfrm rot="1508308">
              <a:off x="380966" y="1333678"/>
              <a:ext cx="76837" cy="97530"/>
            </a:xfrm>
            <a:custGeom>
              <a:avLst/>
              <a:gdLst/>
              <a:ahLst/>
              <a:cxnLst/>
              <a:rect l="l" t="t" r="r" b="b"/>
              <a:pathLst>
                <a:path w="453" h="575" extrusionOk="0">
                  <a:moveTo>
                    <a:pt x="218" y="0"/>
                  </a:moveTo>
                  <a:cubicBezTo>
                    <a:pt x="198" y="0"/>
                    <a:pt x="174" y="6"/>
                    <a:pt x="145" y="18"/>
                  </a:cubicBezTo>
                  <a:cubicBezTo>
                    <a:pt x="47" y="58"/>
                    <a:pt x="0" y="122"/>
                    <a:pt x="41" y="203"/>
                  </a:cubicBezTo>
                  <a:cubicBezTo>
                    <a:pt x="82" y="267"/>
                    <a:pt x="87" y="348"/>
                    <a:pt x="58" y="412"/>
                  </a:cubicBezTo>
                  <a:cubicBezTo>
                    <a:pt x="35" y="464"/>
                    <a:pt x="53" y="528"/>
                    <a:pt x="99" y="557"/>
                  </a:cubicBezTo>
                  <a:cubicBezTo>
                    <a:pt x="116" y="569"/>
                    <a:pt x="133" y="574"/>
                    <a:pt x="150" y="574"/>
                  </a:cubicBezTo>
                  <a:cubicBezTo>
                    <a:pt x="180" y="574"/>
                    <a:pt x="211" y="560"/>
                    <a:pt x="244" y="545"/>
                  </a:cubicBezTo>
                  <a:cubicBezTo>
                    <a:pt x="325" y="505"/>
                    <a:pt x="389" y="429"/>
                    <a:pt x="423" y="342"/>
                  </a:cubicBezTo>
                  <a:cubicBezTo>
                    <a:pt x="452" y="255"/>
                    <a:pt x="394" y="203"/>
                    <a:pt x="331" y="163"/>
                  </a:cubicBezTo>
                  <a:cubicBezTo>
                    <a:pt x="313" y="145"/>
                    <a:pt x="308" y="128"/>
                    <a:pt x="302" y="111"/>
                  </a:cubicBezTo>
                  <a:cubicBezTo>
                    <a:pt x="294" y="36"/>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5"/>
            <p:cNvSpPr/>
            <p:nvPr/>
          </p:nvSpPr>
          <p:spPr>
            <a:xfrm rot="1508308">
              <a:off x="1481588" y="1026143"/>
              <a:ext cx="79720" cy="102958"/>
            </a:xfrm>
            <a:custGeom>
              <a:avLst/>
              <a:gdLst/>
              <a:ahLst/>
              <a:cxnLst/>
              <a:rect l="l" t="t" r="r" b="b"/>
              <a:pathLst>
                <a:path w="470" h="607" extrusionOk="0">
                  <a:moveTo>
                    <a:pt x="341" y="1"/>
                  </a:moveTo>
                  <a:cubicBezTo>
                    <a:pt x="306" y="1"/>
                    <a:pt x="270" y="19"/>
                    <a:pt x="249" y="53"/>
                  </a:cubicBezTo>
                  <a:cubicBezTo>
                    <a:pt x="226" y="93"/>
                    <a:pt x="197" y="128"/>
                    <a:pt x="157" y="151"/>
                  </a:cubicBezTo>
                  <a:cubicBezTo>
                    <a:pt x="41" y="227"/>
                    <a:pt x="0" y="377"/>
                    <a:pt x="64" y="493"/>
                  </a:cubicBezTo>
                  <a:cubicBezTo>
                    <a:pt x="98" y="546"/>
                    <a:pt x="127" y="606"/>
                    <a:pt x="192" y="606"/>
                  </a:cubicBezTo>
                  <a:cubicBezTo>
                    <a:pt x="205" y="606"/>
                    <a:pt x="221" y="603"/>
                    <a:pt x="238" y="597"/>
                  </a:cubicBezTo>
                  <a:cubicBezTo>
                    <a:pt x="284" y="580"/>
                    <a:pt x="388" y="366"/>
                    <a:pt x="360" y="331"/>
                  </a:cubicBezTo>
                  <a:cubicBezTo>
                    <a:pt x="296" y="261"/>
                    <a:pt x="319" y="244"/>
                    <a:pt x="388" y="203"/>
                  </a:cubicBezTo>
                  <a:cubicBezTo>
                    <a:pt x="458" y="174"/>
                    <a:pt x="470" y="82"/>
                    <a:pt x="412" y="30"/>
                  </a:cubicBezTo>
                  <a:cubicBezTo>
                    <a:pt x="392" y="10"/>
                    <a:pt x="367"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5"/>
            <p:cNvSpPr/>
            <p:nvPr/>
          </p:nvSpPr>
          <p:spPr>
            <a:xfrm rot="1508308">
              <a:off x="2358168" y="1115943"/>
              <a:ext cx="76837" cy="86844"/>
            </a:xfrm>
            <a:custGeom>
              <a:avLst/>
              <a:gdLst/>
              <a:ahLst/>
              <a:cxnLst/>
              <a:rect l="l" t="t" r="r" b="b"/>
              <a:pathLst>
                <a:path w="453" h="512" extrusionOk="0">
                  <a:moveTo>
                    <a:pt x="290" y="0"/>
                  </a:moveTo>
                  <a:cubicBezTo>
                    <a:pt x="263" y="0"/>
                    <a:pt x="237" y="8"/>
                    <a:pt x="215" y="23"/>
                  </a:cubicBezTo>
                  <a:cubicBezTo>
                    <a:pt x="76" y="92"/>
                    <a:pt x="0" y="243"/>
                    <a:pt x="29" y="393"/>
                  </a:cubicBezTo>
                  <a:cubicBezTo>
                    <a:pt x="47" y="469"/>
                    <a:pt x="92" y="511"/>
                    <a:pt x="147" y="511"/>
                  </a:cubicBezTo>
                  <a:cubicBezTo>
                    <a:pt x="181" y="511"/>
                    <a:pt x="218" y="496"/>
                    <a:pt x="255" y="463"/>
                  </a:cubicBezTo>
                  <a:cubicBezTo>
                    <a:pt x="330" y="393"/>
                    <a:pt x="388" y="307"/>
                    <a:pt x="423" y="214"/>
                  </a:cubicBezTo>
                  <a:cubicBezTo>
                    <a:pt x="452" y="156"/>
                    <a:pt x="435" y="86"/>
                    <a:pt x="388" y="40"/>
                  </a:cubicBezTo>
                  <a:cubicBezTo>
                    <a:pt x="362" y="14"/>
                    <a:pt x="326"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5"/>
            <p:cNvSpPr/>
            <p:nvPr/>
          </p:nvSpPr>
          <p:spPr>
            <a:xfrm rot="1508308">
              <a:off x="1924812" y="468964"/>
              <a:ext cx="73445" cy="110252"/>
            </a:xfrm>
            <a:custGeom>
              <a:avLst/>
              <a:gdLst/>
              <a:ahLst/>
              <a:cxnLst/>
              <a:rect l="l" t="t" r="r" b="b"/>
              <a:pathLst>
                <a:path w="433" h="650" extrusionOk="0">
                  <a:moveTo>
                    <a:pt x="323" y="0"/>
                  </a:moveTo>
                  <a:cubicBezTo>
                    <a:pt x="282" y="0"/>
                    <a:pt x="242" y="23"/>
                    <a:pt x="230" y="64"/>
                  </a:cubicBezTo>
                  <a:cubicBezTo>
                    <a:pt x="213" y="104"/>
                    <a:pt x="201" y="139"/>
                    <a:pt x="190" y="180"/>
                  </a:cubicBezTo>
                  <a:cubicBezTo>
                    <a:pt x="149" y="295"/>
                    <a:pt x="149" y="417"/>
                    <a:pt x="51" y="516"/>
                  </a:cubicBezTo>
                  <a:cubicBezTo>
                    <a:pt x="0" y="572"/>
                    <a:pt x="58" y="649"/>
                    <a:pt x="135" y="649"/>
                  </a:cubicBezTo>
                  <a:cubicBezTo>
                    <a:pt x="138" y="649"/>
                    <a:pt x="140" y="649"/>
                    <a:pt x="143" y="649"/>
                  </a:cubicBezTo>
                  <a:cubicBezTo>
                    <a:pt x="172" y="637"/>
                    <a:pt x="207" y="626"/>
                    <a:pt x="242" y="614"/>
                  </a:cubicBezTo>
                  <a:cubicBezTo>
                    <a:pt x="334" y="585"/>
                    <a:pt x="404" y="510"/>
                    <a:pt x="421" y="411"/>
                  </a:cubicBezTo>
                  <a:cubicBezTo>
                    <a:pt x="433" y="301"/>
                    <a:pt x="427" y="191"/>
                    <a:pt x="404" y="81"/>
                  </a:cubicBezTo>
                  <a:cubicBezTo>
                    <a:pt x="404" y="41"/>
                    <a:pt x="369" y="6"/>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5"/>
            <p:cNvSpPr/>
            <p:nvPr/>
          </p:nvSpPr>
          <p:spPr>
            <a:xfrm rot="1508308">
              <a:off x="612639" y="2322867"/>
              <a:ext cx="84639" cy="84979"/>
            </a:xfrm>
            <a:custGeom>
              <a:avLst/>
              <a:gdLst/>
              <a:ahLst/>
              <a:cxnLst/>
              <a:rect l="l" t="t" r="r" b="b"/>
              <a:pathLst>
                <a:path w="499" h="501" extrusionOk="0">
                  <a:moveTo>
                    <a:pt x="361" y="1"/>
                  </a:moveTo>
                  <a:cubicBezTo>
                    <a:pt x="333" y="1"/>
                    <a:pt x="306" y="11"/>
                    <a:pt x="285" y="29"/>
                  </a:cubicBezTo>
                  <a:cubicBezTo>
                    <a:pt x="256" y="47"/>
                    <a:pt x="227" y="64"/>
                    <a:pt x="192" y="76"/>
                  </a:cubicBezTo>
                  <a:cubicBezTo>
                    <a:pt x="1" y="139"/>
                    <a:pt x="1" y="145"/>
                    <a:pt x="88" y="325"/>
                  </a:cubicBezTo>
                  <a:cubicBezTo>
                    <a:pt x="105" y="371"/>
                    <a:pt x="122" y="412"/>
                    <a:pt x="151" y="452"/>
                  </a:cubicBezTo>
                  <a:cubicBezTo>
                    <a:pt x="167" y="484"/>
                    <a:pt x="198" y="500"/>
                    <a:pt x="228" y="500"/>
                  </a:cubicBezTo>
                  <a:cubicBezTo>
                    <a:pt x="251" y="500"/>
                    <a:pt x="275" y="490"/>
                    <a:pt x="290" y="469"/>
                  </a:cubicBezTo>
                  <a:cubicBezTo>
                    <a:pt x="360" y="383"/>
                    <a:pt x="441" y="301"/>
                    <a:pt x="476" y="197"/>
                  </a:cubicBezTo>
                  <a:cubicBezTo>
                    <a:pt x="499" y="139"/>
                    <a:pt x="482" y="70"/>
                    <a:pt x="435" y="29"/>
                  </a:cubicBezTo>
                  <a:cubicBezTo>
                    <a:pt x="413" y="10"/>
                    <a:pt x="387"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5"/>
            <p:cNvSpPr/>
            <p:nvPr/>
          </p:nvSpPr>
          <p:spPr>
            <a:xfrm rot="1508308">
              <a:off x="1045315" y="920348"/>
              <a:ext cx="113305" cy="81247"/>
            </a:xfrm>
            <a:custGeom>
              <a:avLst/>
              <a:gdLst/>
              <a:ahLst/>
              <a:cxnLst/>
              <a:rect l="l" t="t" r="r" b="b"/>
              <a:pathLst>
                <a:path w="668" h="479" extrusionOk="0">
                  <a:moveTo>
                    <a:pt x="596" y="1"/>
                  </a:moveTo>
                  <a:cubicBezTo>
                    <a:pt x="587" y="1"/>
                    <a:pt x="577" y="3"/>
                    <a:pt x="568" y="7"/>
                  </a:cubicBezTo>
                  <a:cubicBezTo>
                    <a:pt x="465" y="53"/>
                    <a:pt x="376" y="127"/>
                    <a:pt x="268" y="127"/>
                  </a:cubicBezTo>
                  <a:cubicBezTo>
                    <a:pt x="255" y="127"/>
                    <a:pt x="241" y="125"/>
                    <a:pt x="226" y="123"/>
                  </a:cubicBezTo>
                  <a:cubicBezTo>
                    <a:pt x="191" y="140"/>
                    <a:pt x="162" y="163"/>
                    <a:pt x="133" y="186"/>
                  </a:cubicBezTo>
                  <a:cubicBezTo>
                    <a:pt x="81" y="239"/>
                    <a:pt x="0" y="273"/>
                    <a:pt x="17" y="366"/>
                  </a:cubicBezTo>
                  <a:cubicBezTo>
                    <a:pt x="23" y="424"/>
                    <a:pt x="70" y="470"/>
                    <a:pt x="128" y="476"/>
                  </a:cubicBezTo>
                  <a:cubicBezTo>
                    <a:pt x="137" y="478"/>
                    <a:pt x="146" y="479"/>
                    <a:pt x="155" y="479"/>
                  </a:cubicBezTo>
                  <a:cubicBezTo>
                    <a:pt x="232" y="479"/>
                    <a:pt x="259" y="412"/>
                    <a:pt x="296" y="354"/>
                  </a:cubicBezTo>
                  <a:cubicBezTo>
                    <a:pt x="307" y="337"/>
                    <a:pt x="319" y="320"/>
                    <a:pt x="330" y="302"/>
                  </a:cubicBezTo>
                  <a:cubicBezTo>
                    <a:pt x="343" y="290"/>
                    <a:pt x="355" y="280"/>
                    <a:pt x="370" y="280"/>
                  </a:cubicBezTo>
                  <a:cubicBezTo>
                    <a:pt x="376" y="280"/>
                    <a:pt x="382" y="282"/>
                    <a:pt x="388" y="285"/>
                  </a:cubicBezTo>
                  <a:cubicBezTo>
                    <a:pt x="419" y="308"/>
                    <a:pt x="450" y="322"/>
                    <a:pt x="480" y="322"/>
                  </a:cubicBezTo>
                  <a:cubicBezTo>
                    <a:pt x="510" y="322"/>
                    <a:pt x="538" y="306"/>
                    <a:pt x="562" y="268"/>
                  </a:cubicBezTo>
                  <a:cubicBezTo>
                    <a:pt x="597" y="210"/>
                    <a:pt x="632" y="152"/>
                    <a:pt x="649" y="82"/>
                  </a:cubicBezTo>
                  <a:cubicBezTo>
                    <a:pt x="668" y="39"/>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5"/>
            <p:cNvSpPr/>
            <p:nvPr/>
          </p:nvSpPr>
          <p:spPr>
            <a:xfrm rot="1508308">
              <a:off x="1006317" y="2175834"/>
              <a:ext cx="60045" cy="121107"/>
            </a:xfrm>
            <a:custGeom>
              <a:avLst/>
              <a:gdLst/>
              <a:ahLst/>
              <a:cxnLst/>
              <a:rect l="l" t="t" r="r" b="b"/>
              <a:pathLst>
                <a:path w="354" h="714" extrusionOk="0">
                  <a:moveTo>
                    <a:pt x="267" y="1"/>
                  </a:moveTo>
                  <a:cubicBezTo>
                    <a:pt x="75" y="76"/>
                    <a:pt x="52" y="93"/>
                    <a:pt x="93" y="273"/>
                  </a:cubicBezTo>
                  <a:cubicBezTo>
                    <a:pt x="116" y="377"/>
                    <a:pt x="58" y="429"/>
                    <a:pt x="6" y="499"/>
                  </a:cubicBezTo>
                  <a:lnTo>
                    <a:pt x="0" y="493"/>
                  </a:lnTo>
                  <a:lnTo>
                    <a:pt x="0" y="493"/>
                  </a:lnTo>
                  <a:cubicBezTo>
                    <a:pt x="6" y="522"/>
                    <a:pt x="17" y="551"/>
                    <a:pt x="23" y="574"/>
                  </a:cubicBezTo>
                  <a:cubicBezTo>
                    <a:pt x="35" y="649"/>
                    <a:pt x="58" y="713"/>
                    <a:pt x="145" y="713"/>
                  </a:cubicBezTo>
                  <a:cubicBezTo>
                    <a:pt x="226" y="707"/>
                    <a:pt x="255" y="644"/>
                    <a:pt x="290" y="580"/>
                  </a:cubicBezTo>
                  <a:cubicBezTo>
                    <a:pt x="342" y="476"/>
                    <a:pt x="243" y="395"/>
                    <a:pt x="255" y="308"/>
                  </a:cubicBezTo>
                  <a:cubicBezTo>
                    <a:pt x="261" y="221"/>
                    <a:pt x="353" y="140"/>
                    <a:pt x="284" y="41"/>
                  </a:cubicBezTo>
                  <a:cubicBezTo>
                    <a:pt x="278" y="30"/>
                    <a:pt x="267" y="12"/>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5"/>
            <p:cNvSpPr/>
            <p:nvPr/>
          </p:nvSpPr>
          <p:spPr>
            <a:xfrm rot="1508308">
              <a:off x="1850859" y="449994"/>
              <a:ext cx="56144" cy="101771"/>
            </a:xfrm>
            <a:custGeom>
              <a:avLst/>
              <a:gdLst/>
              <a:ahLst/>
              <a:cxnLst/>
              <a:rect l="l" t="t" r="r" b="b"/>
              <a:pathLst>
                <a:path w="331" h="600" extrusionOk="0">
                  <a:moveTo>
                    <a:pt x="180" y="0"/>
                  </a:moveTo>
                  <a:cubicBezTo>
                    <a:pt x="173" y="0"/>
                    <a:pt x="165" y="1"/>
                    <a:pt x="157" y="2"/>
                  </a:cubicBezTo>
                  <a:cubicBezTo>
                    <a:pt x="76" y="2"/>
                    <a:pt x="18" y="72"/>
                    <a:pt x="23" y="153"/>
                  </a:cubicBezTo>
                  <a:cubicBezTo>
                    <a:pt x="29" y="257"/>
                    <a:pt x="58" y="361"/>
                    <a:pt x="18" y="471"/>
                  </a:cubicBezTo>
                  <a:cubicBezTo>
                    <a:pt x="0" y="518"/>
                    <a:pt x="41" y="570"/>
                    <a:pt x="105" y="593"/>
                  </a:cubicBezTo>
                  <a:cubicBezTo>
                    <a:pt x="118" y="597"/>
                    <a:pt x="131" y="600"/>
                    <a:pt x="144" y="600"/>
                  </a:cubicBezTo>
                  <a:cubicBezTo>
                    <a:pt x="184" y="600"/>
                    <a:pt x="223" y="580"/>
                    <a:pt x="249" y="541"/>
                  </a:cubicBezTo>
                  <a:cubicBezTo>
                    <a:pt x="331" y="431"/>
                    <a:pt x="186" y="274"/>
                    <a:pt x="313" y="164"/>
                  </a:cubicBezTo>
                  <a:cubicBezTo>
                    <a:pt x="325" y="147"/>
                    <a:pt x="313" y="112"/>
                    <a:pt x="313" y="95"/>
                  </a:cubicBezTo>
                  <a:cubicBezTo>
                    <a:pt x="288" y="38"/>
                    <a:pt x="239"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5"/>
            <p:cNvSpPr/>
            <p:nvPr/>
          </p:nvSpPr>
          <p:spPr>
            <a:xfrm rot="1508308">
              <a:off x="1732845" y="716383"/>
              <a:ext cx="78703" cy="77007"/>
            </a:xfrm>
            <a:custGeom>
              <a:avLst/>
              <a:gdLst/>
              <a:ahLst/>
              <a:cxnLst/>
              <a:rect l="l" t="t" r="r" b="b"/>
              <a:pathLst>
                <a:path w="464" h="454" extrusionOk="0">
                  <a:moveTo>
                    <a:pt x="341" y="0"/>
                  </a:moveTo>
                  <a:cubicBezTo>
                    <a:pt x="297" y="0"/>
                    <a:pt x="232" y="25"/>
                    <a:pt x="134" y="67"/>
                  </a:cubicBezTo>
                  <a:cubicBezTo>
                    <a:pt x="116" y="73"/>
                    <a:pt x="93" y="79"/>
                    <a:pt x="76" y="85"/>
                  </a:cubicBezTo>
                  <a:cubicBezTo>
                    <a:pt x="29" y="102"/>
                    <a:pt x="0" y="148"/>
                    <a:pt x="6" y="201"/>
                  </a:cubicBezTo>
                  <a:cubicBezTo>
                    <a:pt x="0" y="258"/>
                    <a:pt x="41" y="305"/>
                    <a:pt x="99" y="316"/>
                  </a:cubicBezTo>
                  <a:cubicBezTo>
                    <a:pt x="134" y="328"/>
                    <a:pt x="168" y="311"/>
                    <a:pt x="215" y="351"/>
                  </a:cubicBezTo>
                  <a:cubicBezTo>
                    <a:pt x="251" y="382"/>
                    <a:pt x="268" y="454"/>
                    <a:pt x="324" y="454"/>
                  </a:cubicBezTo>
                  <a:cubicBezTo>
                    <a:pt x="331" y="454"/>
                    <a:pt x="339" y="452"/>
                    <a:pt x="348" y="450"/>
                  </a:cubicBezTo>
                  <a:cubicBezTo>
                    <a:pt x="417" y="432"/>
                    <a:pt x="383" y="340"/>
                    <a:pt x="429" y="299"/>
                  </a:cubicBezTo>
                  <a:cubicBezTo>
                    <a:pt x="439" y="294"/>
                    <a:pt x="448" y="286"/>
                    <a:pt x="458" y="279"/>
                  </a:cubicBezTo>
                  <a:lnTo>
                    <a:pt x="458" y="279"/>
                  </a:lnTo>
                  <a:cubicBezTo>
                    <a:pt x="458" y="280"/>
                    <a:pt x="458" y="281"/>
                    <a:pt x="458" y="282"/>
                  </a:cubicBezTo>
                  <a:lnTo>
                    <a:pt x="464" y="276"/>
                  </a:lnTo>
                  <a:lnTo>
                    <a:pt x="464" y="276"/>
                  </a:lnTo>
                  <a:cubicBezTo>
                    <a:pt x="462" y="277"/>
                    <a:pt x="460" y="278"/>
                    <a:pt x="458" y="279"/>
                  </a:cubicBezTo>
                  <a:lnTo>
                    <a:pt x="458" y="279"/>
                  </a:lnTo>
                  <a:cubicBezTo>
                    <a:pt x="432" y="78"/>
                    <a:pt x="418"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5"/>
            <p:cNvSpPr/>
            <p:nvPr/>
          </p:nvSpPr>
          <p:spPr>
            <a:xfrm rot="1508308">
              <a:off x="1227441" y="953381"/>
              <a:ext cx="50377" cy="131284"/>
            </a:xfrm>
            <a:custGeom>
              <a:avLst/>
              <a:gdLst/>
              <a:ahLst/>
              <a:cxnLst/>
              <a:rect l="l" t="t" r="r" b="b"/>
              <a:pathLst>
                <a:path w="297" h="774" extrusionOk="0">
                  <a:moveTo>
                    <a:pt x="138" y="0"/>
                  </a:moveTo>
                  <a:cubicBezTo>
                    <a:pt x="123" y="0"/>
                    <a:pt x="109" y="7"/>
                    <a:pt x="99" y="19"/>
                  </a:cubicBezTo>
                  <a:cubicBezTo>
                    <a:pt x="35" y="65"/>
                    <a:pt x="12" y="152"/>
                    <a:pt x="41" y="222"/>
                  </a:cubicBezTo>
                  <a:cubicBezTo>
                    <a:pt x="76" y="315"/>
                    <a:pt x="70" y="413"/>
                    <a:pt x="30" y="500"/>
                  </a:cubicBezTo>
                  <a:cubicBezTo>
                    <a:pt x="1" y="569"/>
                    <a:pt x="6" y="656"/>
                    <a:pt x="53" y="720"/>
                  </a:cubicBezTo>
                  <a:cubicBezTo>
                    <a:pt x="78" y="756"/>
                    <a:pt x="117" y="773"/>
                    <a:pt x="161" y="773"/>
                  </a:cubicBezTo>
                  <a:cubicBezTo>
                    <a:pt x="167" y="773"/>
                    <a:pt x="174" y="773"/>
                    <a:pt x="180" y="772"/>
                  </a:cubicBezTo>
                  <a:cubicBezTo>
                    <a:pt x="227" y="766"/>
                    <a:pt x="267" y="720"/>
                    <a:pt x="267" y="674"/>
                  </a:cubicBezTo>
                  <a:cubicBezTo>
                    <a:pt x="296" y="448"/>
                    <a:pt x="163" y="251"/>
                    <a:pt x="186" y="31"/>
                  </a:cubicBezTo>
                  <a:cubicBezTo>
                    <a:pt x="176" y="11"/>
                    <a:pt x="15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5"/>
            <p:cNvSpPr/>
            <p:nvPr/>
          </p:nvSpPr>
          <p:spPr>
            <a:xfrm rot="1508308">
              <a:off x="2169605" y="557760"/>
              <a:ext cx="84639" cy="102449"/>
            </a:xfrm>
            <a:custGeom>
              <a:avLst/>
              <a:gdLst/>
              <a:ahLst/>
              <a:cxnLst/>
              <a:rect l="l" t="t" r="r" b="b"/>
              <a:pathLst>
                <a:path w="499" h="604" extrusionOk="0">
                  <a:moveTo>
                    <a:pt x="186" y="0"/>
                  </a:moveTo>
                  <a:cubicBezTo>
                    <a:pt x="99" y="0"/>
                    <a:pt x="52" y="70"/>
                    <a:pt x="29" y="145"/>
                  </a:cubicBezTo>
                  <a:cubicBezTo>
                    <a:pt x="0" y="226"/>
                    <a:pt x="47" y="319"/>
                    <a:pt x="134" y="336"/>
                  </a:cubicBezTo>
                  <a:cubicBezTo>
                    <a:pt x="191" y="354"/>
                    <a:pt x="232" y="365"/>
                    <a:pt x="220" y="441"/>
                  </a:cubicBezTo>
                  <a:cubicBezTo>
                    <a:pt x="209" y="522"/>
                    <a:pt x="232" y="603"/>
                    <a:pt x="331" y="603"/>
                  </a:cubicBezTo>
                  <a:cubicBezTo>
                    <a:pt x="334" y="603"/>
                    <a:pt x="337" y="603"/>
                    <a:pt x="340" y="603"/>
                  </a:cubicBezTo>
                  <a:cubicBezTo>
                    <a:pt x="419" y="603"/>
                    <a:pt x="436" y="531"/>
                    <a:pt x="458" y="464"/>
                  </a:cubicBezTo>
                  <a:cubicBezTo>
                    <a:pt x="499" y="319"/>
                    <a:pt x="475" y="296"/>
                    <a:pt x="296" y="273"/>
                  </a:cubicBezTo>
                  <a:cubicBezTo>
                    <a:pt x="296" y="232"/>
                    <a:pt x="296" y="192"/>
                    <a:pt x="290" y="151"/>
                  </a:cubicBezTo>
                  <a:cubicBezTo>
                    <a:pt x="284" y="82"/>
                    <a:pt x="278"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5"/>
            <p:cNvSpPr/>
            <p:nvPr/>
          </p:nvSpPr>
          <p:spPr>
            <a:xfrm rot="1508308">
              <a:off x="656806" y="1168478"/>
              <a:ext cx="75819" cy="83961"/>
            </a:xfrm>
            <a:custGeom>
              <a:avLst/>
              <a:gdLst/>
              <a:ahLst/>
              <a:cxnLst/>
              <a:rect l="l" t="t" r="r" b="b"/>
              <a:pathLst>
                <a:path w="447" h="495" extrusionOk="0">
                  <a:moveTo>
                    <a:pt x="327" y="0"/>
                  </a:moveTo>
                  <a:cubicBezTo>
                    <a:pt x="288" y="0"/>
                    <a:pt x="247" y="24"/>
                    <a:pt x="198" y="43"/>
                  </a:cubicBezTo>
                  <a:cubicBezTo>
                    <a:pt x="99" y="72"/>
                    <a:pt x="99" y="182"/>
                    <a:pt x="59" y="263"/>
                  </a:cubicBezTo>
                  <a:cubicBezTo>
                    <a:pt x="1" y="367"/>
                    <a:pt x="18" y="437"/>
                    <a:pt x="99" y="477"/>
                  </a:cubicBezTo>
                  <a:cubicBezTo>
                    <a:pt x="122" y="489"/>
                    <a:pt x="147" y="494"/>
                    <a:pt x="172" y="494"/>
                  </a:cubicBezTo>
                  <a:cubicBezTo>
                    <a:pt x="235" y="494"/>
                    <a:pt x="296" y="460"/>
                    <a:pt x="325" y="402"/>
                  </a:cubicBezTo>
                  <a:cubicBezTo>
                    <a:pt x="360" y="332"/>
                    <a:pt x="389" y="269"/>
                    <a:pt x="412" y="193"/>
                  </a:cubicBezTo>
                  <a:cubicBezTo>
                    <a:pt x="447" y="141"/>
                    <a:pt x="435" y="72"/>
                    <a:pt x="389" y="25"/>
                  </a:cubicBezTo>
                  <a:cubicBezTo>
                    <a:pt x="369" y="7"/>
                    <a:pt x="348"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5"/>
            <p:cNvSpPr/>
            <p:nvPr/>
          </p:nvSpPr>
          <p:spPr>
            <a:xfrm rot="1508308">
              <a:off x="1977975" y="1968490"/>
              <a:ext cx="96343" cy="75989"/>
            </a:xfrm>
            <a:custGeom>
              <a:avLst/>
              <a:gdLst/>
              <a:ahLst/>
              <a:cxnLst/>
              <a:rect l="l" t="t" r="r" b="b"/>
              <a:pathLst>
                <a:path w="568" h="448" extrusionOk="0">
                  <a:moveTo>
                    <a:pt x="405" y="0"/>
                  </a:moveTo>
                  <a:cubicBezTo>
                    <a:pt x="366" y="0"/>
                    <a:pt x="327" y="19"/>
                    <a:pt x="301" y="57"/>
                  </a:cubicBezTo>
                  <a:cubicBezTo>
                    <a:pt x="261" y="98"/>
                    <a:pt x="209" y="138"/>
                    <a:pt x="157" y="167"/>
                  </a:cubicBezTo>
                  <a:cubicBezTo>
                    <a:pt x="93" y="184"/>
                    <a:pt x="46" y="231"/>
                    <a:pt x="23" y="289"/>
                  </a:cubicBezTo>
                  <a:cubicBezTo>
                    <a:pt x="0" y="329"/>
                    <a:pt x="12" y="387"/>
                    <a:pt x="46" y="416"/>
                  </a:cubicBezTo>
                  <a:cubicBezTo>
                    <a:pt x="64" y="437"/>
                    <a:pt x="87" y="447"/>
                    <a:pt x="112" y="447"/>
                  </a:cubicBezTo>
                  <a:cubicBezTo>
                    <a:pt x="129" y="447"/>
                    <a:pt x="146" y="443"/>
                    <a:pt x="162" y="434"/>
                  </a:cubicBezTo>
                  <a:cubicBezTo>
                    <a:pt x="226" y="381"/>
                    <a:pt x="307" y="352"/>
                    <a:pt x="388" y="347"/>
                  </a:cubicBezTo>
                  <a:cubicBezTo>
                    <a:pt x="435" y="324"/>
                    <a:pt x="481" y="289"/>
                    <a:pt x="504" y="242"/>
                  </a:cubicBezTo>
                  <a:cubicBezTo>
                    <a:pt x="550" y="173"/>
                    <a:pt x="568" y="98"/>
                    <a:pt x="498" y="40"/>
                  </a:cubicBezTo>
                  <a:cubicBezTo>
                    <a:pt x="472" y="13"/>
                    <a:pt x="438"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5"/>
            <p:cNvSpPr/>
            <p:nvPr/>
          </p:nvSpPr>
          <p:spPr>
            <a:xfrm rot="1508308">
              <a:off x="449801" y="2021803"/>
              <a:ext cx="107877" cy="63098"/>
            </a:xfrm>
            <a:custGeom>
              <a:avLst/>
              <a:gdLst/>
              <a:ahLst/>
              <a:cxnLst/>
              <a:rect l="l" t="t" r="r" b="b"/>
              <a:pathLst>
                <a:path w="636" h="372" extrusionOk="0">
                  <a:moveTo>
                    <a:pt x="298" y="0"/>
                  </a:moveTo>
                  <a:cubicBezTo>
                    <a:pt x="256" y="0"/>
                    <a:pt x="203" y="23"/>
                    <a:pt x="122" y="64"/>
                  </a:cubicBezTo>
                  <a:cubicBezTo>
                    <a:pt x="82" y="87"/>
                    <a:pt x="41" y="110"/>
                    <a:pt x="1" y="133"/>
                  </a:cubicBezTo>
                  <a:cubicBezTo>
                    <a:pt x="18" y="179"/>
                    <a:pt x="30" y="226"/>
                    <a:pt x="53" y="266"/>
                  </a:cubicBezTo>
                  <a:cubicBezTo>
                    <a:pt x="70" y="332"/>
                    <a:pt x="128" y="371"/>
                    <a:pt x="190" y="371"/>
                  </a:cubicBezTo>
                  <a:cubicBezTo>
                    <a:pt x="210" y="371"/>
                    <a:pt x="230" y="367"/>
                    <a:pt x="250" y="359"/>
                  </a:cubicBezTo>
                  <a:cubicBezTo>
                    <a:pt x="322" y="330"/>
                    <a:pt x="383" y="277"/>
                    <a:pt x="465" y="277"/>
                  </a:cubicBezTo>
                  <a:cubicBezTo>
                    <a:pt x="481" y="277"/>
                    <a:pt x="498" y="279"/>
                    <a:pt x="516" y="284"/>
                  </a:cubicBezTo>
                  <a:cubicBezTo>
                    <a:pt x="520" y="285"/>
                    <a:pt x="524" y="285"/>
                    <a:pt x="527" y="285"/>
                  </a:cubicBezTo>
                  <a:cubicBezTo>
                    <a:pt x="586" y="285"/>
                    <a:pt x="636" y="154"/>
                    <a:pt x="598" y="110"/>
                  </a:cubicBezTo>
                  <a:cubicBezTo>
                    <a:pt x="589" y="105"/>
                    <a:pt x="581" y="103"/>
                    <a:pt x="574" y="103"/>
                  </a:cubicBezTo>
                  <a:cubicBezTo>
                    <a:pt x="536" y="103"/>
                    <a:pt x="509" y="156"/>
                    <a:pt x="470" y="156"/>
                  </a:cubicBezTo>
                  <a:cubicBezTo>
                    <a:pt x="398" y="47"/>
                    <a:pt x="359"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5"/>
            <p:cNvSpPr/>
            <p:nvPr/>
          </p:nvSpPr>
          <p:spPr>
            <a:xfrm rot="1508308">
              <a:off x="1682235" y="958677"/>
              <a:ext cx="69035" cy="87862"/>
            </a:xfrm>
            <a:custGeom>
              <a:avLst/>
              <a:gdLst/>
              <a:ahLst/>
              <a:cxnLst/>
              <a:rect l="l" t="t" r="r" b="b"/>
              <a:pathLst>
                <a:path w="407" h="518" extrusionOk="0">
                  <a:moveTo>
                    <a:pt x="148" y="1"/>
                  </a:moveTo>
                  <a:cubicBezTo>
                    <a:pt x="134" y="1"/>
                    <a:pt x="119" y="4"/>
                    <a:pt x="105" y="11"/>
                  </a:cubicBezTo>
                  <a:cubicBezTo>
                    <a:pt x="59" y="35"/>
                    <a:pt x="24" y="75"/>
                    <a:pt x="12" y="127"/>
                  </a:cubicBezTo>
                  <a:cubicBezTo>
                    <a:pt x="1" y="226"/>
                    <a:pt x="18" y="330"/>
                    <a:pt x="53" y="423"/>
                  </a:cubicBezTo>
                  <a:cubicBezTo>
                    <a:pt x="72" y="484"/>
                    <a:pt x="148" y="518"/>
                    <a:pt x="221" y="518"/>
                  </a:cubicBezTo>
                  <a:cubicBezTo>
                    <a:pt x="257" y="518"/>
                    <a:pt x="292" y="510"/>
                    <a:pt x="319" y="492"/>
                  </a:cubicBezTo>
                  <a:cubicBezTo>
                    <a:pt x="371" y="452"/>
                    <a:pt x="406" y="394"/>
                    <a:pt x="366" y="353"/>
                  </a:cubicBezTo>
                  <a:cubicBezTo>
                    <a:pt x="279" y="272"/>
                    <a:pt x="285" y="168"/>
                    <a:pt x="250" y="75"/>
                  </a:cubicBezTo>
                  <a:cubicBezTo>
                    <a:pt x="232" y="31"/>
                    <a:pt x="19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5"/>
            <p:cNvSpPr/>
            <p:nvPr/>
          </p:nvSpPr>
          <p:spPr>
            <a:xfrm rot="1508308">
              <a:off x="1585547" y="2132338"/>
              <a:ext cx="84639" cy="90237"/>
            </a:xfrm>
            <a:custGeom>
              <a:avLst/>
              <a:gdLst/>
              <a:ahLst/>
              <a:cxnLst/>
              <a:rect l="l" t="t" r="r" b="b"/>
              <a:pathLst>
                <a:path w="499" h="532" extrusionOk="0">
                  <a:moveTo>
                    <a:pt x="378" y="0"/>
                  </a:moveTo>
                  <a:cubicBezTo>
                    <a:pt x="346" y="0"/>
                    <a:pt x="314" y="18"/>
                    <a:pt x="296" y="54"/>
                  </a:cubicBezTo>
                  <a:cubicBezTo>
                    <a:pt x="267" y="95"/>
                    <a:pt x="249" y="136"/>
                    <a:pt x="192" y="136"/>
                  </a:cubicBezTo>
                  <a:cubicBezTo>
                    <a:pt x="12" y="211"/>
                    <a:pt x="0" y="298"/>
                    <a:pt x="145" y="425"/>
                  </a:cubicBezTo>
                  <a:cubicBezTo>
                    <a:pt x="163" y="437"/>
                    <a:pt x="174" y="448"/>
                    <a:pt x="192" y="466"/>
                  </a:cubicBezTo>
                  <a:cubicBezTo>
                    <a:pt x="219" y="502"/>
                    <a:pt x="249" y="531"/>
                    <a:pt x="289" y="531"/>
                  </a:cubicBezTo>
                  <a:cubicBezTo>
                    <a:pt x="300" y="531"/>
                    <a:pt x="312" y="529"/>
                    <a:pt x="325" y="524"/>
                  </a:cubicBezTo>
                  <a:cubicBezTo>
                    <a:pt x="377" y="501"/>
                    <a:pt x="406" y="443"/>
                    <a:pt x="389" y="385"/>
                  </a:cubicBezTo>
                  <a:cubicBezTo>
                    <a:pt x="365" y="309"/>
                    <a:pt x="394" y="222"/>
                    <a:pt x="452" y="165"/>
                  </a:cubicBezTo>
                  <a:cubicBezTo>
                    <a:pt x="499" y="124"/>
                    <a:pt x="493" y="49"/>
                    <a:pt x="435" y="20"/>
                  </a:cubicBezTo>
                  <a:cubicBezTo>
                    <a:pt x="417" y="7"/>
                    <a:pt x="398"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5"/>
            <p:cNvSpPr/>
            <p:nvPr/>
          </p:nvSpPr>
          <p:spPr>
            <a:xfrm rot="1508308">
              <a:off x="756975" y="1486594"/>
              <a:ext cx="60045" cy="109913"/>
            </a:xfrm>
            <a:custGeom>
              <a:avLst/>
              <a:gdLst/>
              <a:ahLst/>
              <a:cxnLst/>
              <a:rect l="l" t="t" r="r" b="b"/>
              <a:pathLst>
                <a:path w="354" h="648" extrusionOk="0">
                  <a:moveTo>
                    <a:pt x="229" y="0"/>
                  </a:moveTo>
                  <a:cubicBezTo>
                    <a:pt x="214" y="0"/>
                    <a:pt x="199" y="4"/>
                    <a:pt x="186" y="10"/>
                  </a:cubicBezTo>
                  <a:cubicBezTo>
                    <a:pt x="174" y="22"/>
                    <a:pt x="157" y="27"/>
                    <a:pt x="151" y="33"/>
                  </a:cubicBezTo>
                  <a:cubicBezTo>
                    <a:pt x="59" y="201"/>
                    <a:pt x="6" y="387"/>
                    <a:pt x="1" y="578"/>
                  </a:cubicBezTo>
                  <a:cubicBezTo>
                    <a:pt x="6" y="615"/>
                    <a:pt x="36" y="648"/>
                    <a:pt x="77" y="648"/>
                  </a:cubicBezTo>
                  <a:cubicBezTo>
                    <a:pt x="81" y="648"/>
                    <a:pt x="84" y="648"/>
                    <a:pt x="87" y="647"/>
                  </a:cubicBezTo>
                  <a:cubicBezTo>
                    <a:pt x="122" y="647"/>
                    <a:pt x="151" y="624"/>
                    <a:pt x="157" y="589"/>
                  </a:cubicBezTo>
                  <a:cubicBezTo>
                    <a:pt x="203" y="439"/>
                    <a:pt x="267" y="294"/>
                    <a:pt x="331" y="155"/>
                  </a:cubicBezTo>
                  <a:cubicBezTo>
                    <a:pt x="354" y="109"/>
                    <a:pt x="342" y="56"/>
                    <a:pt x="302" y="27"/>
                  </a:cubicBezTo>
                  <a:cubicBezTo>
                    <a:pt x="280" y="9"/>
                    <a:pt x="254"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5"/>
            <p:cNvSpPr/>
            <p:nvPr/>
          </p:nvSpPr>
          <p:spPr>
            <a:xfrm rot="1508308">
              <a:off x="437113" y="2856735"/>
              <a:ext cx="89728" cy="76328"/>
            </a:xfrm>
            <a:custGeom>
              <a:avLst/>
              <a:gdLst/>
              <a:ahLst/>
              <a:cxnLst/>
              <a:rect l="l" t="t" r="r" b="b"/>
              <a:pathLst>
                <a:path w="529" h="450" extrusionOk="0">
                  <a:moveTo>
                    <a:pt x="175" y="0"/>
                  </a:moveTo>
                  <a:cubicBezTo>
                    <a:pt x="24" y="87"/>
                    <a:pt x="1" y="133"/>
                    <a:pt x="53" y="249"/>
                  </a:cubicBezTo>
                  <a:cubicBezTo>
                    <a:pt x="97" y="366"/>
                    <a:pt x="230" y="450"/>
                    <a:pt x="337" y="450"/>
                  </a:cubicBezTo>
                  <a:cubicBezTo>
                    <a:pt x="358" y="450"/>
                    <a:pt x="377" y="447"/>
                    <a:pt x="395" y="440"/>
                  </a:cubicBezTo>
                  <a:cubicBezTo>
                    <a:pt x="511" y="400"/>
                    <a:pt x="528" y="301"/>
                    <a:pt x="435" y="226"/>
                  </a:cubicBezTo>
                  <a:cubicBezTo>
                    <a:pt x="348" y="151"/>
                    <a:pt x="262" y="7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5"/>
            <p:cNvSpPr/>
            <p:nvPr/>
          </p:nvSpPr>
          <p:spPr>
            <a:xfrm rot="1508308">
              <a:off x="1409860" y="2231016"/>
              <a:ext cx="87693" cy="68186"/>
            </a:xfrm>
            <a:custGeom>
              <a:avLst/>
              <a:gdLst/>
              <a:ahLst/>
              <a:cxnLst/>
              <a:rect l="l" t="t" r="r" b="b"/>
              <a:pathLst>
                <a:path w="517" h="402" extrusionOk="0">
                  <a:moveTo>
                    <a:pt x="387" y="0"/>
                  </a:moveTo>
                  <a:cubicBezTo>
                    <a:pt x="288" y="0"/>
                    <a:pt x="87" y="61"/>
                    <a:pt x="53" y="105"/>
                  </a:cubicBezTo>
                  <a:cubicBezTo>
                    <a:pt x="13" y="157"/>
                    <a:pt x="1" y="221"/>
                    <a:pt x="18" y="279"/>
                  </a:cubicBezTo>
                  <a:cubicBezTo>
                    <a:pt x="36" y="331"/>
                    <a:pt x="59" y="389"/>
                    <a:pt x="117" y="401"/>
                  </a:cubicBezTo>
                  <a:cubicBezTo>
                    <a:pt x="121" y="401"/>
                    <a:pt x="124" y="401"/>
                    <a:pt x="128" y="401"/>
                  </a:cubicBezTo>
                  <a:cubicBezTo>
                    <a:pt x="179" y="401"/>
                    <a:pt x="210" y="363"/>
                    <a:pt x="221" y="319"/>
                  </a:cubicBezTo>
                  <a:cubicBezTo>
                    <a:pt x="235" y="276"/>
                    <a:pt x="254" y="256"/>
                    <a:pt x="282" y="256"/>
                  </a:cubicBezTo>
                  <a:cubicBezTo>
                    <a:pt x="298" y="256"/>
                    <a:pt x="319" y="263"/>
                    <a:pt x="343" y="279"/>
                  </a:cubicBezTo>
                  <a:cubicBezTo>
                    <a:pt x="358" y="290"/>
                    <a:pt x="375" y="295"/>
                    <a:pt x="392" y="295"/>
                  </a:cubicBezTo>
                  <a:cubicBezTo>
                    <a:pt x="422" y="295"/>
                    <a:pt x="452" y="279"/>
                    <a:pt x="470" y="250"/>
                  </a:cubicBezTo>
                  <a:cubicBezTo>
                    <a:pt x="505" y="204"/>
                    <a:pt x="517" y="140"/>
                    <a:pt x="499" y="82"/>
                  </a:cubicBezTo>
                  <a:cubicBezTo>
                    <a:pt x="488" y="47"/>
                    <a:pt x="464" y="18"/>
                    <a:pt x="430" y="7"/>
                  </a:cubicBezTo>
                  <a:cubicBezTo>
                    <a:pt x="420" y="2"/>
                    <a:pt x="405"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5"/>
            <p:cNvSpPr/>
            <p:nvPr/>
          </p:nvSpPr>
          <p:spPr>
            <a:xfrm rot="1508308">
              <a:off x="671227" y="402067"/>
              <a:ext cx="68017" cy="97191"/>
            </a:xfrm>
            <a:custGeom>
              <a:avLst/>
              <a:gdLst/>
              <a:ahLst/>
              <a:cxnLst/>
              <a:rect l="l" t="t" r="r" b="b"/>
              <a:pathLst>
                <a:path w="401" h="573" extrusionOk="0">
                  <a:moveTo>
                    <a:pt x="242" y="0"/>
                  </a:moveTo>
                  <a:cubicBezTo>
                    <a:pt x="170" y="0"/>
                    <a:pt x="110" y="58"/>
                    <a:pt x="110" y="133"/>
                  </a:cubicBezTo>
                  <a:cubicBezTo>
                    <a:pt x="99" y="214"/>
                    <a:pt x="76" y="289"/>
                    <a:pt x="35" y="359"/>
                  </a:cubicBezTo>
                  <a:cubicBezTo>
                    <a:pt x="12" y="399"/>
                    <a:pt x="0" y="451"/>
                    <a:pt x="6" y="498"/>
                  </a:cubicBezTo>
                  <a:cubicBezTo>
                    <a:pt x="19" y="545"/>
                    <a:pt x="41" y="573"/>
                    <a:pt x="77" y="573"/>
                  </a:cubicBezTo>
                  <a:cubicBezTo>
                    <a:pt x="90" y="573"/>
                    <a:pt x="105" y="569"/>
                    <a:pt x="122" y="561"/>
                  </a:cubicBezTo>
                  <a:cubicBezTo>
                    <a:pt x="238" y="469"/>
                    <a:pt x="325" y="341"/>
                    <a:pt x="365" y="196"/>
                  </a:cubicBezTo>
                  <a:cubicBezTo>
                    <a:pt x="400" y="98"/>
                    <a:pt x="360" y="23"/>
                    <a:pt x="278" y="5"/>
                  </a:cubicBezTo>
                  <a:cubicBezTo>
                    <a:pt x="266" y="2"/>
                    <a:pt x="25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5"/>
            <p:cNvSpPr/>
            <p:nvPr/>
          </p:nvSpPr>
          <p:spPr>
            <a:xfrm rot="1508308">
              <a:off x="1584226" y="85907"/>
              <a:ext cx="100414" cy="70052"/>
            </a:xfrm>
            <a:custGeom>
              <a:avLst/>
              <a:gdLst/>
              <a:ahLst/>
              <a:cxnLst/>
              <a:rect l="l" t="t" r="r" b="b"/>
              <a:pathLst>
                <a:path w="592" h="413" extrusionOk="0">
                  <a:moveTo>
                    <a:pt x="466" y="1"/>
                  </a:moveTo>
                  <a:cubicBezTo>
                    <a:pt x="458" y="1"/>
                    <a:pt x="449" y="2"/>
                    <a:pt x="441" y="3"/>
                  </a:cubicBezTo>
                  <a:cubicBezTo>
                    <a:pt x="313" y="9"/>
                    <a:pt x="209" y="96"/>
                    <a:pt x="174" y="223"/>
                  </a:cubicBezTo>
                  <a:cubicBezTo>
                    <a:pt x="170" y="250"/>
                    <a:pt x="172" y="299"/>
                    <a:pt x="138" y="299"/>
                  </a:cubicBezTo>
                  <a:cubicBezTo>
                    <a:pt x="127" y="299"/>
                    <a:pt x="113" y="294"/>
                    <a:pt x="93" y="281"/>
                  </a:cubicBezTo>
                  <a:cubicBezTo>
                    <a:pt x="79" y="273"/>
                    <a:pt x="67" y="269"/>
                    <a:pt x="55" y="269"/>
                  </a:cubicBezTo>
                  <a:cubicBezTo>
                    <a:pt x="29" y="269"/>
                    <a:pt x="10" y="291"/>
                    <a:pt x="6" y="328"/>
                  </a:cubicBezTo>
                  <a:cubicBezTo>
                    <a:pt x="0" y="374"/>
                    <a:pt x="35" y="397"/>
                    <a:pt x="82" y="403"/>
                  </a:cubicBezTo>
                  <a:cubicBezTo>
                    <a:pt x="109" y="409"/>
                    <a:pt x="137" y="412"/>
                    <a:pt x="166" y="412"/>
                  </a:cubicBezTo>
                  <a:cubicBezTo>
                    <a:pt x="218" y="412"/>
                    <a:pt x="271" y="402"/>
                    <a:pt x="319" y="380"/>
                  </a:cubicBezTo>
                  <a:cubicBezTo>
                    <a:pt x="412" y="345"/>
                    <a:pt x="458" y="258"/>
                    <a:pt x="528" y="194"/>
                  </a:cubicBezTo>
                  <a:cubicBezTo>
                    <a:pt x="574" y="171"/>
                    <a:pt x="591" y="119"/>
                    <a:pt x="580" y="73"/>
                  </a:cubicBezTo>
                  <a:cubicBezTo>
                    <a:pt x="560" y="28"/>
                    <a:pt x="515"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5"/>
            <p:cNvSpPr/>
            <p:nvPr/>
          </p:nvSpPr>
          <p:spPr>
            <a:xfrm rot="1508308">
              <a:off x="847880" y="85480"/>
              <a:ext cx="68017" cy="78872"/>
            </a:xfrm>
            <a:custGeom>
              <a:avLst/>
              <a:gdLst/>
              <a:ahLst/>
              <a:cxnLst/>
              <a:rect l="l" t="t" r="r" b="b"/>
              <a:pathLst>
                <a:path w="401" h="465" extrusionOk="0">
                  <a:moveTo>
                    <a:pt x="325" y="0"/>
                  </a:moveTo>
                  <a:cubicBezTo>
                    <a:pt x="267" y="0"/>
                    <a:pt x="209" y="18"/>
                    <a:pt x="163" y="47"/>
                  </a:cubicBezTo>
                  <a:cubicBezTo>
                    <a:pt x="18" y="105"/>
                    <a:pt x="1" y="157"/>
                    <a:pt x="47" y="296"/>
                  </a:cubicBezTo>
                  <a:cubicBezTo>
                    <a:pt x="82" y="400"/>
                    <a:pt x="175" y="417"/>
                    <a:pt x="244" y="458"/>
                  </a:cubicBezTo>
                  <a:cubicBezTo>
                    <a:pt x="254" y="463"/>
                    <a:pt x="262" y="465"/>
                    <a:pt x="270" y="465"/>
                  </a:cubicBezTo>
                  <a:cubicBezTo>
                    <a:pt x="302" y="465"/>
                    <a:pt x="323" y="432"/>
                    <a:pt x="337" y="400"/>
                  </a:cubicBezTo>
                  <a:cubicBezTo>
                    <a:pt x="401" y="273"/>
                    <a:pt x="377" y="139"/>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5"/>
            <p:cNvSpPr/>
            <p:nvPr/>
          </p:nvSpPr>
          <p:spPr>
            <a:xfrm rot="1508308">
              <a:off x="697702" y="161470"/>
              <a:ext cx="62419" cy="84979"/>
            </a:xfrm>
            <a:custGeom>
              <a:avLst/>
              <a:gdLst/>
              <a:ahLst/>
              <a:cxnLst/>
              <a:rect l="l" t="t" r="r" b="b"/>
              <a:pathLst>
                <a:path w="368" h="501" extrusionOk="0">
                  <a:moveTo>
                    <a:pt x="260" y="0"/>
                  </a:moveTo>
                  <a:cubicBezTo>
                    <a:pt x="238" y="0"/>
                    <a:pt x="215" y="6"/>
                    <a:pt x="192" y="19"/>
                  </a:cubicBezTo>
                  <a:cubicBezTo>
                    <a:pt x="52" y="82"/>
                    <a:pt x="0" y="326"/>
                    <a:pt x="105" y="441"/>
                  </a:cubicBezTo>
                  <a:cubicBezTo>
                    <a:pt x="130" y="482"/>
                    <a:pt x="178" y="500"/>
                    <a:pt x="228" y="500"/>
                  </a:cubicBezTo>
                  <a:cubicBezTo>
                    <a:pt x="235" y="500"/>
                    <a:pt x="242" y="500"/>
                    <a:pt x="249" y="499"/>
                  </a:cubicBezTo>
                  <a:cubicBezTo>
                    <a:pt x="302" y="482"/>
                    <a:pt x="342" y="436"/>
                    <a:pt x="342" y="378"/>
                  </a:cubicBezTo>
                  <a:cubicBezTo>
                    <a:pt x="348" y="291"/>
                    <a:pt x="348" y="216"/>
                    <a:pt x="360" y="117"/>
                  </a:cubicBezTo>
                  <a:cubicBezTo>
                    <a:pt x="368" y="45"/>
                    <a:pt x="320"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5"/>
            <p:cNvSpPr/>
            <p:nvPr/>
          </p:nvSpPr>
          <p:spPr>
            <a:xfrm rot="1508308">
              <a:off x="1050617" y="659360"/>
              <a:ext cx="92611" cy="94477"/>
            </a:xfrm>
            <a:custGeom>
              <a:avLst/>
              <a:gdLst/>
              <a:ahLst/>
              <a:cxnLst/>
              <a:rect l="l" t="t" r="r" b="b"/>
              <a:pathLst>
                <a:path w="546" h="557" extrusionOk="0">
                  <a:moveTo>
                    <a:pt x="545" y="0"/>
                  </a:moveTo>
                  <a:cubicBezTo>
                    <a:pt x="290" y="12"/>
                    <a:pt x="64" y="186"/>
                    <a:pt x="12" y="389"/>
                  </a:cubicBezTo>
                  <a:cubicBezTo>
                    <a:pt x="1" y="452"/>
                    <a:pt x="1" y="510"/>
                    <a:pt x="70" y="545"/>
                  </a:cubicBezTo>
                  <a:cubicBezTo>
                    <a:pt x="87" y="553"/>
                    <a:pt x="102" y="556"/>
                    <a:pt x="116" y="556"/>
                  </a:cubicBezTo>
                  <a:cubicBezTo>
                    <a:pt x="163" y="556"/>
                    <a:pt x="192" y="515"/>
                    <a:pt x="215" y="470"/>
                  </a:cubicBezTo>
                  <a:cubicBezTo>
                    <a:pt x="267" y="307"/>
                    <a:pt x="371" y="168"/>
                    <a:pt x="516" y="70"/>
                  </a:cubicBezTo>
                  <a:cubicBezTo>
                    <a:pt x="528" y="64"/>
                    <a:pt x="528" y="35"/>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5"/>
            <p:cNvSpPr/>
            <p:nvPr/>
          </p:nvSpPr>
          <p:spPr>
            <a:xfrm rot="1508308">
              <a:off x="119955" y="558829"/>
              <a:ext cx="62928" cy="78194"/>
            </a:xfrm>
            <a:custGeom>
              <a:avLst/>
              <a:gdLst/>
              <a:ahLst/>
              <a:cxnLst/>
              <a:rect l="l" t="t" r="r" b="b"/>
              <a:pathLst>
                <a:path w="371" h="461" extrusionOk="0">
                  <a:moveTo>
                    <a:pt x="122" y="1"/>
                  </a:moveTo>
                  <a:cubicBezTo>
                    <a:pt x="41" y="12"/>
                    <a:pt x="0" y="99"/>
                    <a:pt x="17" y="221"/>
                  </a:cubicBezTo>
                  <a:cubicBezTo>
                    <a:pt x="23" y="256"/>
                    <a:pt x="35" y="285"/>
                    <a:pt x="35" y="302"/>
                  </a:cubicBezTo>
                  <a:cubicBezTo>
                    <a:pt x="83" y="403"/>
                    <a:pt x="155" y="460"/>
                    <a:pt x="224" y="460"/>
                  </a:cubicBezTo>
                  <a:cubicBezTo>
                    <a:pt x="239" y="460"/>
                    <a:pt x="253" y="458"/>
                    <a:pt x="267" y="453"/>
                  </a:cubicBezTo>
                  <a:cubicBezTo>
                    <a:pt x="371" y="418"/>
                    <a:pt x="365" y="337"/>
                    <a:pt x="353" y="250"/>
                  </a:cubicBezTo>
                  <a:lnTo>
                    <a:pt x="353" y="186"/>
                  </a:lnTo>
                  <a:cubicBezTo>
                    <a:pt x="325" y="82"/>
                    <a:pt x="232" y="7"/>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5"/>
            <p:cNvSpPr/>
            <p:nvPr/>
          </p:nvSpPr>
          <p:spPr>
            <a:xfrm rot="1508308">
              <a:off x="988539" y="1286810"/>
              <a:ext cx="61063" cy="100923"/>
            </a:xfrm>
            <a:custGeom>
              <a:avLst/>
              <a:gdLst/>
              <a:ahLst/>
              <a:cxnLst/>
              <a:rect l="l" t="t" r="r" b="b"/>
              <a:pathLst>
                <a:path w="360" h="595" extrusionOk="0">
                  <a:moveTo>
                    <a:pt x="219" y="1"/>
                  </a:moveTo>
                  <a:cubicBezTo>
                    <a:pt x="200" y="1"/>
                    <a:pt x="182" y="8"/>
                    <a:pt x="169" y="21"/>
                  </a:cubicBezTo>
                  <a:cubicBezTo>
                    <a:pt x="76" y="91"/>
                    <a:pt x="1" y="381"/>
                    <a:pt x="64" y="508"/>
                  </a:cubicBezTo>
                  <a:cubicBezTo>
                    <a:pt x="84" y="543"/>
                    <a:pt x="112" y="594"/>
                    <a:pt x="171" y="594"/>
                  </a:cubicBezTo>
                  <a:cubicBezTo>
                    <a:pt x="181" y="594"/>
                    <a:pt x="192" y="592"/>
                    <a:pt x="204" y="589"/>
                  </a:cubicBezTo>
                  <a:cubicBezTo>
                    <a:pt x="285" y="572"/>
                    <a:pt x="285" y="508"/>
                    <a:pt x="285" y="444"/>
                  </a:cubicBezTo>
                  <a:cubicBezTo>
                    <a:pt x="267" y="357"/>
                    <a:pt x="285" y="270"/>
                    <a:pt x="319" y="189"/>
                  </a:cubicBezTo>
                  <a:cubicBezTo>
                    <a:pt x="360" y="126"/>
                    <a:pt x="319" y="62"/>
                    <a:pt x="261" y="16"/>
                  </a:cubicBezTo>
                  <a:cubicBezTo>
                    <a:pt x="249" y="5"/>
                    <a:pt x="23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5"/>
            <p:cNvSpPr/>
            <p:nvPr/>
          </p:nvSpPr>
          <p:spPr>
            <a:xfrm rot="1508308">
              <a:off x="1438815" y="1228210"/>
              <a:ext cx="88541" cy="54787"/>
            </a:xfrm>
            <a:custGeom>
              <a:avLst/>
              <a:gdLst/>
              <a:ahLst/>
              <a:cxnLst/>
              <a:rect l="l" t="t" r="r" b="b"/>
              <a:pathLst>
                <a:path w="522" h="323" extrusionOk="0">
                  <a:moveTo>
                    <a:pt x="139" y="0"/>
                  </a:moveTo>
                  <a:cubicBezTo>
                    <a:pt x="52" y="0"/>
                    <a:pt x="11" y="76"/>
                    <a:pt x="11" y="157"/>
                  </a:cubicBezTo>
                  <a:cubicBezTo>
                    <a:pt x="1" y="226"/>
                    <a:pt x="59" y="285"/>
                    <a:pt x="122" y="285"/>
                  </a:cubicBezTo>
                  <a:cubicBezTo>
                    <a:pt x="128" y="285"/>
                    <a:pt x="133" y="285"/>
                    <a:pt x="139" y="284"/>
                  </a:cubicBezTo>
                  <a:cubicBezTo>
                    <a:pt x="155" y="281"/>
                    <a:pt x="171" y="280"/>
                    <a:pt x="187" y="280"/>
                  </a:cubicBezTo>
                  <a:cubicBezTo>
                    <a:pt x="232" y="280"/>
                    <a:pt x="275" y="292"/>
                    <a:pt x="318" y="313"/>
                  </a:cubicBezTo>
                  <a:cubicBezTo>
                    <a:pt x="333" y="320"/>
                    <a:pt x="347" y="323"/>
                    <a:pt x="361" y="323"/>
                  </a:cubicBezTo>
                  <a:cubicBezTo>
                    <a:pt x="406" y="323"/>
                    <a:pt x="444" y="291"/>
                    <a:pt x="475" y="255"/>
                  </a:cubicBezTo>
                  <a:cubicBezTo>
                    <a:pt x="509" y="215"/>
                    <a:pt x="521" y="162"/>
                    <a:pt x="498" y="116"/>
                  </a:cubicBezTo>
                  <a:cubicBezTo>
                    <a:pt x="492" y="105"/>
                    <a:pt x="481" y="81"/>
                    <a:pt x="463" y="76"/>
                  </a:cubicBezTo>
                  <a:cubicBezTo>
                    <a:pt x="359" y="41"/>
                    <a:pt x="249" y="18"/>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5"/>
            <p:cNvSpPr/>
            <p:nvPr/>
          </p:nvSpPr>
          <p:spPr>
            <a:xfrm rot="1508308">
              <a:off x="192583" y="760205"/>
              <a:ext cx="85657" cy="83282"/>
            </a:xfrm>
            <a:custGeom>
              <a:avLst/>
              <a:gdLst/>
              <a:ahLst/>
              <a:cxnLst/>
              <a:rect l="l" t="t" r="r" b="b"/>
              <a:pathLst>
                <a:path w="505" h="491" extrusionOk="0">
                  <a:moveTo>
                    <a:pt x="387" y="0"/>
                  </a:moveTo>
                  <a:cubicBezTo>
                    <a:pt x="357" y="0"/>
                    <a:pt x="328" y="16"/>
                    <a:pt x="313" y="42"/>
                  </a:cubicBezTo>
                  <a:cubicBezTo>
                    <a:pt x="255" y="111"/>
                    <a:pt x="238" y="204"/>
                    <a:pt x="267" y="297"/>
                  </a:cubicBezTo>
                  <a:cubicBezTo>
                    <a:pt x="220" y="291"/>
                    <a:pt x="191" y="291"/>
                    <a:pt x="168" y="285"/>
                  </a:cubicBezTo>
                  <a:cubicBezTo>
                    <a:pt x="157" y="284"/>
                    <a:pt x="146" y="283"/>
                    <a:pt x="135" y="283"/>
                  </a:cubicBezTo>
                  <a:cubicBezTo>
                    <a:pt x="85" y="283"/>
                    <a:pt x="41" y="297"/>
                    <a:pt x="18" y="355"/>
                  </a:cubicBezTo>
                  <a:cubicBezTo>
                    <a:pt x="0" y="383"/>
                    <a:pt x="0" y="424"/>
                    <a:pt x="23" y="447"/>
                  </a:cubicBezTo>
                  <a:cubicBezTo>
                    <a:pt x="52" y="483"/>
                    <a:pt x="88" y="490"/>
                    <a:pt x="126" y="490"/>
                  </a:cubicBezTo>
                  <a:cubicBezTo>
                    <a:pt x="149" y="490"/>
                    <a:pt x="173" y="488"/>
                    <a:pt x="197" y="488"/>
                  </a:cubicBezTo>
                  <a:cubicBezTo>
                    <a:pt x="290" y="488"/>
                    <a:pt x="307" y="395"/>
                    <a:pt x="359" y="355"/>
                  </a:cubicBezTo>
                  <a:cubicBezTo>
                    <a:pt x="481" y="262"/>
                    <a:pt x="504" y="210"/>
                    <a:pt x="464" y="71"/>
                  </a:cubicBezTo>
                  <a:cubicBezTo>
                    <a:pt x="452" y="42"/>
                    <a:pt x="441" y="7"/>
                    <a:pt x="400" y="1"/>
                  </a:cubicBezTo>
                  <a:cubicBezTo>
                    <a:pt x="396" y="0"/>
                    <a:pt x="391"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5"/>
            <p:cNvSpPr/>
            <p:nvPr/>
          </p:nvSpPr>
          <p:spPr>
            <a:xfrm rot="1508308">
              <a:off x="248999" y="445073"/>
              <a:ext cx="81756" cy="78533"/>
            </a:xfrm>
            <a:custGeom>
              <a:avLst/>
              <a:gdLst/>
              <a:ahLst/>
              <a:cxnLst/>
              <a:rect l="l" t="t" r="r" b="b"/>
              <a:pathLst>
                <a:path w="482" h="463" extrusionOk="0">
                  <a:moveTo>
                    <a:pt x="132" y="1"/>
                  </a:moveTo>
                  <a:cubicBezTo>
                    <a:pt x="112" y="1"/>
                    <a:pt x="93" y="6"/>
                    <a:pt x="76" y="16"/>
                  </a:cubicBezTo>
                  <a:cubicBezTo>
                    <a:pt x="24" y="45"/>
                    <a:pt x="1" y="103"/>
                    <a:pt x="18" y="155"/>
                  </a:cubicBezTo>
                  <a:cubicBezTo>
                    <a:pt x="47" y="300"/>
                    <a:pt x="151" y="410"/>
                    <a:pt x="296" y="445"/>
                  </a:cubicBezTo>
                  <a:cubicBezTo>
                    <a:pt x="321" y="451"/>
                    <a:pt x="350" y="463"/>
                    <a:pt x="377" y="463"/>
                  </a:cubicBezTo>
                  <a:cubicBezTo>
                    <a:pt x="400" y="463"/>
                    <a:pt x="422" y="454"/>
                    <a:pt x="441" y="428"/>
                  </a:cubicBezTo>
                  <a:cubicBezTo>
                    <a:pt x="482" y="364"/>
                    <a:pt x="441" y="323"/>
                    <a:pt x="412" y="283"/>
                  </a:cubicBezTo>
                  <a:cubicBezTo>
                    <a:pt x="348" y="202"/>
                    <a:pt x="291" y="121"/>
                    <a:pt x="221" y="45"/>
                  </a:cubicBezTo>
                  <a:cubicBezTo>
                    <a:pt x="199" y="16"/>
                    <a:pt x="165"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5"/>
            <p:cNvSpPr/>
            <p:nvPr/>
          </p:nvSpPr>
          <p:spPr>
            <a:xfrm rot="1508308">
              <a:off x="715970" y="2379125"/>
              <a:ext cx="87693" cy="69374"/>
            </a:xfrm>
            <a:custGeom>
              <a:avLst/>
              <a:gdLst/>
              <a:ahLst/>
              <a:cxnLst/>
              <a:rect l="l" t="t" r="r" b="b"/>
              <a:pathLst>
                <a:path w="517" h="409" extrusionOk="0">
                  <a:moveTo>
                    <a:pt x="388" y="1"/>
                  </a:moveTo>
                  <a:cubicBezTo>
                    <a:pt x="335" y="1"/>
                    <a:pt x="289" y="38"/>
                    <a:pt x="279" y="91"/>
                  </a:cubicBezTo>
                  <a:cubicBezTo>
                    <a:pt x="266" y="145"/>
                    <a:pt x="242" y="167"/>
                    <a:pt x="201" y="167"/>
                  </a:cubicBezTo>
                  <a:cubicBezTo>
                    <a:pt x="188" y="167"/>
                    <a:pt x="174" y="165"/>
                    <a:pt x="157" y="161"/>
                  </a:cubicBezTo>
                  <a:cubicBezTo>
                    <a:pt x="150" y="159"/>
                    <a:pt x="144" y="159"/>
                    <a:pt x="137" y="159"/>
                  </a:cubicBezTo>
                  <a:cubicBezTo>
                    <a:pt x="120" y="159"/>
                    <a:pt x="104" y="163"/>
                    <a:pt x="88" y="167"/>
                  </a:cubicBezTo>
                  <a:cubicBezTo>
                    <a:pt x="24" y="202"/>
                    <a:pt x="1" y="248"/>
                    <a:pt x="18" y="312"/>
                  </a:cubicBezTo>
                  <a:cubicBezTo>
                    <a:pt x="33" y="370"/>
                    <a:pt x="89" y="408"/>
                    <a:pt x="148" y="408"/>
                  </a:cubicBezTo>
                  <a:cubicBezTo>
                    <a:pt x="159" y="408"/>
                    <a:pt x="169" y="407"/>
                    <a:pt x="180" y="404"/>
                  </a:cubicBezTo>
                  <a:cubicBezTo>
                    <a:pt x="267" y="375"/>
                    <a:pt x="337" y="317"/>
                    <a:pt x="435" y="306"/>
                  </a:cubicBezTo>
                  <a:cubicBezTo>
                    <a:pt x="516" y="294"/>
                    <a:pt x="511" y="202"/>
                    <a:pt x="511" y="126"/>
                  </a:cubicBezTo>
                  <a:cubicBezTo>
                    <a:pt x="511" y="68"/>
                    <a:pt x="476" y="22"/>
                    <a:pt x="418" y="5"/>
                  </a:cubicBezTo>
                  <a:cubicBezTo>
                    <a:pt x="408" y="2"/>
                    <a:pt x="398"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5"/>
            <p:cNvSpPr/>
            <p:nvPr/>
          </p:nvSpPr>
          <p:spPr>
            <a:xfrm rot="1508308">
              <a:off x="2093261" y="388157"/>
              <a:ext cx="77685" cy="76328"/>
            </a:xfrm>
            <a:custGeom>
              <a:avLst/>
              <a:gdLst/>
              <a:ahLst/>
              <a:cxnLst/>
              <a:rect l="l" t="t" r="r" b="b"/>
              <a:pathLst>
                <a:path w="458" h="450" extrusionOk="0">
                  <a:moveTo>
                    <a:pt x="323" y="0"/>
                  </a:moveTo>
                  <a:cubicBezTo>
                    <a:pt x="316" y="0"/>
                    <a:pt x="309" y="1"/>
                    <a:pt x="301" y="3"/>
                  </a:cubicBezTo>
                  <a:cubicBezTo>
                    <a:pt x="203" y="26"/>
                    <a:pt x="17" y="229"/>
                    <a:pt x="12" y="328"/>
                  </a:cubicBezTo>
                  <a:cubicBezTo>
                    <a:pt x="0" y="368"/>
                    <a:pt x="17" y="415"/>
                    <a:pt x="52" y="438"/>
                  </a:cubicBezTo>
                  <a:cubicBezTo>
                    <a:pt x="65" y="446"/>
                    <a:pt x="79" y="450"/>
                    <a:pt x="94" y="450"/>
                  </a:cubicBezTo>
                  <a:cubicBezTo>
                    <a:pt x="120" y="450"/>
                    <a:pt x="147" y="437"/>
                    <a:pt x="162" y="415"/>
                  </a:cubicBezTo>
                  <a:cubicBezTo>
                    <a:pt x="191" y="380"/>
                    <a:pt x="214" y="345"/>
                    <a:pt x="243" y="310"/>
                  </a:cubicBezTo>
                  <a:cubicBezTo>
                    <a:pt x="301" y="328"/>
                    <a:pt x="319" y="374"/>
                    <a:pt x="342" y="403"/>
                  </a:cubicBezTo>
                  <a:cubicBezTo>
                    <a:pt x="354" y="415"/>
                    <a:pt x="373" y="425"/>
                    <a:pt x="393" y="425"/>
                  </a:cubicBezTo>
                  <a:cubicBezTo>
                    <a:pt x="401" y="425"/>
                    <a:pt x="409" y="424"/>
                    <a:pt x="417" y="420"/>
                  </a:cubicBezTo>
                  <a:cubicBezTo>
                    <a:pt x="452" y="403"/>
                    <a:pt x="458" y="368"/>
                    <a:pt x="452" y="333"/>
                  </a:cubicBezTo>
                  <a:cubicBezTo>
                    <a:pt x="452" y="310"/>
                    <a:pt x="446" y="293"/>
                    <a:pt x="435" y="275"/>
                  </a:cubicBezTo>
                  <a:cubicBezTo>
                    <a:pt x="365" y="212"/>
                    <a:pt x="324" y="148"/>
                    <a:pt x="365" y="50"/>
                  </a:cubicBezTo>
                  <a:cubicBezTo>
                    <a:pt x="379" y="21"/>
                    <a:pt x="354"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5"/>
            <p:cNvSpPr/>
            <p:nvPr/>
          </p:nvSpPr>
          <p:spPr>
            <a:xfrm rot="1508308">
              <a:off x="249269" y="1216020"/>
              <a:ext cx="69883" cy="92442"/>
            </a:xfrm>
            <a:custGeom>
              <a:avLst/>
              <a:gdLst/>
              <a:ahLst/>
              <a:cxnLst/>
              <a:rect l="l" t="t" r="r" b="b"/>
              <a:pathLst>
                <a:path w="412" h="545" extrusionOk="0">
                  <a:moveTo>
                    <a:pt x="147" y="0"/>
                  </a:moveTo>
                  <a:cubicBezTo>
                    <a:pt x="137" y="0"/>
                    <a:pt x="126" y="2"/>
                    <a:pt x="116" y="5"/>
                  </a:cubicBezTo>
                  <a:cubicBezTo>
                    <a:pt x="41" y="22"/>
                    <a:pt x="0" y="97"/>
                    <a:pt x="18" y="167"/>
                  </a:cubicBezTo>
                  <a:cubicBezTo>
                    <a:pt x="29" y="207"/>
                    <a:pt x="41" y="242"/>
                    <a:pt x="58" y="283"/>
                  </a:cubicBezTo>
                  <a:cubicBezTo>
                    <a:pt x="70" y="358"/>
                    <a:pt x="186" y="375"/>
                    <a:pt x="209" y="468"/>
                  </a:cubicBezTo>
                  <a:cubicBezTo>
                    <a:pt x="222" y="511"/>
                    <a:pt x="247" y="545"/>
                    <a:pt x="288" y="545"/>
                  </a:cubicBezTo>
                  <a:cubicBezTo>
                    <a:pt x="303" y="545"/>
                    <a:pt x="318" y="541"/>
                    <a:pt x="336" y="532"/>
                  </a:cubicBezTo>
                  <a:cubicBezTo>
                    <a:pt x="388" y="503"/>
                    <a:pt x="412" y="439"/>
                    <a:pt x="383" y="387"/>
                  </a:cubicBezTo>
                  <a:cubicBezTo>
                    <a:pt x="330" y="289"/>
                    <a:pt x="290" y="190"/>
                    <a:pt x="261" y="86"/>
                  </a:cubicBezTo>
                  <a:cubicBezTo>
                    <a:pt x="247" y="33"/>
                    <a:pt x="19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5"/>
            <p:cNvSpPr/>
            <p:nvPr/>
          </p:nvSpPr>
          <p:spPr>
            <a:xfrm rot="1508308">
              <a:off x="1966743" y="144377"/>
              <a:ext cx="56144" cy="89728"/>
            </a:xfrm>
            <a:custGeom>
              <a:avLst/>
              <a:gdLst/>
              <a:ahLst/>
              <a:cxnLst/>
              <a:rect l="l" t="t" r="r" b="b"/>
              <a:pathLst>
                <a:path w="331" h="529" extrusionOk="0">
                  <a:moveTo>
                    <a:pt x="198" y="0"/>
                  </a:moveTo>
                  <a:cubicBezTo>
                    <a:pt x="156" y="0"/>
                    <a:pt x="116" y="21"/>
                    <a:pt x="93" y="60"/>
                  </a:cubicBezTo>
                  <a:cubicBezTo>
                    <a:pt x="23" y="171"/>
                    <a:pt x="0" y="304"/>
                    <a:pt x="35" y="431"/>
                  </a:cubicBezTo>
                  <a:cubicBezTo>
                    <a:pt x="48" y="491"/>
                    <a:pt x="101" y="528"/>
                    <a:pt x="158" y="528"/>
                  </a:cubicBezTo>
                  <a:cubicBezTo>
                    <a:pt x="179" y="528"/>
                    <a:pt x="200" y="523"/>
                    <a:pt x="220" y="512"/>
                  </a:cubicBezTo>
                  <a:cubicBezTo>
                    <a:pt x="290" y="483"/>
                    <a:pt x="325" y="402"/>
                    <a:pt x="307" y="333"/>
                  </a:cubicBezTo>
                  <a:cubicBezTo>
                    <a:pt x="278" y="275"/>
                    <a:pt x="272" y="211"/>
                    <a:pt x="296" y="153"/>
                  </a:cubicBezTo>
                  <a:cubicBezTo>
                    <a:pt x="330" y="101"/>
                    <a:pt x="307" y="37"/>
                    <a:pt x="255" y="14"/>
                  </a:cubicBezTo>
                  <a:cubicBezTo>
                    <a:pt x="237" y="5"/>
                    <a:pt x="217"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5"/>
            <p:cNvSpPr/>
            <p:nvPr/>
          </p:nvSpPr>
          <p:spPr>
            <a:xfrm rot="1508308">
              <a:off x="205072" y="1406210"/>
              <a:ext cx="99396" cy="59536"/>
            </a:xfrm>
            <a:custGeom>
              <a:avLst/>
              <a:gdLst/>
              <a:ahLst/>
              <a:cxnLst/>
              <a:rect l="l" t="t" r="r" b="b"/>
              <a:pathLst>
                <a:path w="586" h="351" extrusionOk="0">
                  <a:moveTo>
                    <a:pt x="142" y="1"/>
                  </a:moveTo>
                  <a:cubicBezTo>
                    <a:pt x="114" y="1"/>
                    <a:pt x="89" y="12"/>
                    <a:pt x="70" y="48"/>
                  </a:cubicBezTo>
                  <a:cubicBezTo>
                    <a:pt x="0" y="164"/>
                    <a:pt x="151" y="187"/>
                    <a:pt x="192" y="251"/>
                  </a:cubicBezTo>
                  <a:cubicBezTo>
                    <a:pt x="239" y="315"/>
                    <a:pt x="312" y="351"/>
                    <a:pt x="389" y="351"/>
                  </a:cubicBezTo>
                  <a:cubicBezTo>
                    <a:pt x="415" y="351"/>
                    <a:pt x="443" y="347"/>
                    <a:pt x="470" y="338"/>
                  </a:cubicBezTo>
                  <a:cubicBezTo>
                    <a:pt x="545" y="326"/>
                    <a:pt x="586" y="239"/>
                    <a:pt x="545" y="170"/>
                  </a:cubicBezTo>
                  <a:cubicBezTo>
                    <a:pt x="495" y="87"/>
                    <a:pt x="409" y="30"/>
                    <a:pt x="310" y="30"/>
                  </a:cubicBezTo>
                  <a:cubicBezTo>
                    <a:pt x="305" y="30"/>
                    <a:pt x="301" y="30"/>
                    <a:pt x="296" y="31"/>
                  </a:cubicBezTo>
                  <a:cubicBezTo>
                    <a:pt x="293" y="31"/>
                    <a:pt x="291" y="31"/>
                    <a:pt x="288" y="31"/>
                  </a:cubicBezTo>
                  <a:cubicBezTo>
                    <a:pt x="242" y="31"/>
                    <a:pt x="189"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5"/>
            <p:cNvSpPr/>
            <p:nvPr/>
          </p:nvSpPr>
          <p:spPr>
            <a:xfrm rot="1508308">
              <a:off x="356176" y="390105"/>
              <a:ext cx="67847" cy="80738"/>
            </a:xfrm>
            <a:custGeom>
              <a:avLst/>
              <a:gdLst/>
              <a:ahLst/>
              <a:cxnLst/>
              <a:rect l="l" t="t" r="r" b="b"/>
              <a:pathLst>
                <a:path w="400" h="476" extrusionOk="0">
                  <a:moveTo>
                    <a:pt x="271" y="1"/>
                  </a:moveTo>
                  <a:cubicBezTo>
                    <a:pt x="256" y="1"/>
                    <a:pt x="240" y="4"/>
                    <a:pt x="226" y="11"/>
                  </a:cubicBezTo>
                  <a:cubicBezTo>
                    <a:pt x="81" y="46"/>
                    <a:pt x="0" y="306"/>
                    <a:pt x="99" y="422"/>
                  </a:cubicBezTo>
                  <a:cubicBezTo>
                    <a:pt x="123" y="457"/>
                    <a:pt x="162" y="475"/>
                    <a:pt x="202" y="475"/>
                  </a:cubicBezTo>
                  <a:cubicBezTo>
                    <a:pt x="228" y="475"/>
                    <a:pt x="255" y="467"/>
                    <a:pt x="278" y="451"/>
                  </a:cubicBezTo>
                  <a:cubicBezTo>
                    <a:pt x="342" y="405"/>
                    <a:pt x="400" y="133"/>
                    <a:pt x="359" y="46"/>
                  </a:cubicBezTo>
                  <a:cubicBezTo>
                    <a:pt x="339" y="18"/>
                    <a:pt x="305"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5"/>
            <p:cNvSpPr/>
            <p:nvPr/>
          </p:nvSpPr>
          <p:spPr>
            <a:xfrm rot="1508308">
              <a:off x="136536" y="81941"/>
              <a:ext cx="74802" cy="61571"/>
            </a:xfrm>
            <a:custGeom>
              <a:avLst/>
              <a:gdLst/>
              <a:ahLst/>
              <a:cxnLst/>
              <a:rect l="l" t="t" r="r" b="b"/>
              <a:pathLst>
                <a:path w="441" h="363" extrusionOk="0">
                  <a:moveTo>
                    <a:pt x="144" y="0"/>
                  </a:moveTo>
                  <a:cubicBezTo>
                    <a:pt x="103" y="0"/>
                    <a:pt x="62" y="19"/>
                    <a:pt x="35" y="55"/>
                  </a:cubicBezTo>
                  <a:cubicBezTo>
                    <a:pt x="0" y="107"/>
                    <a:pt x="0" y="176"/>
                    <a:pt x="35" y="228"/>
                  </a:cubicBezTo>
                  <a:cubicBezTo>
                    <a:pt x="74" y="311"/>
                    <a:pt x="149" y="362"/>
                    <a:pt x="236" y="362"/>
                  </a:cubicBezTo>
                  <a:cubicBezTo>
                    <a:pt x="240" y="362"/>
                    <a:pt x="245" y="362"/>
                    <a:pt x="249" y="362"/>
                  </a:cubicBezTo>
                  <a:cubicBezTo>
                    <a:pt x="254" y="362"/>
                    <a:pt x="257" y="362"/>
                    <a:pt x="261" y="362"/>
                  </a:cubicBezTo>
                  <a:cubicBezTo>
                    <a:pt x="343" y="362"/>
                    <a:pt x="413" y="306"/>
                    <a:pt x="429" y="228"/>
                  </a:cubicBezTo>
                  <a:cubicBezTo>
                    <a:pt x="441" y="147"/>
                    <a:pt x="394" y="72"/>
                    <a:pt x="319" y="55"/>
                  </a:cubicBezTo>
                  <a:cubicBezTo>
                    <a:pt x="278" y="37"/>
                    <a:pt x="244" y="26"/>
                    <a:pt x="203" y="14"/>
                  </a:cubicBezTo>
                  <a:cubicBezTo>
                    <a:pt x="184" y="5"/>
                    <a:pt x="16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5"/>
            <p:cNvSpPr/>
            <p:nvPr/>
          </p:nvSpPr>
          <p:spPr>
            <a:xfrm rot="1508308">
              <a:off x="2268196" y="507800"/>
              <a:ext cx="53260" cy="126535"/>
            </a:xfrm>
            <a:custGeom>
              <a:avLst/>
              <a:gdLst/>
              <a:ahLst/>
              <a:cxnLst/>
              <a:rect l="l" t="t" r="r" b="b"/>
              <a:pathLst>
                <a:path w="314" h="746" extrusionOk="0">
                  <a:moveTo>
                    <a:pt x="93" y="1"/>
                  </a:moveTo>
                  <a:cubicBezTo>
                    <a:pt x="76" y="128"/>
                    <a:pt x="1" y="226"/>
                    <a:pt x="64" y="337"/>
                  </a:cubicBezTo>
                  <a:cubicBezTo>
                    <a:pt x="116" y="406"/>
                    <a:pt x="128" y="505"/>
                    <a:pt x="93" y="586"/>
                  </a:cubicBezTo>
                  <a:cubicBezTo>
                    <a:pt x="70" y="644"/>
                    <a:pt x="99" y="713"/>
                    <a:pt x="163" y="736"/>
                  </a:cubicBezTo>
                  <a:cubicBezTo>
                    <a:pt x="175" y="743"/>
                    <a:pt x="189" y="746"/>
                    <a:pt x="203" y="746"/>
                  </a:cubicBezTo>
                  <a:cubicBezTo>
                    <a:pt x="229" y="746"/>
                    <a:pt x="254" y="735"/>
                    <a:pt x="273" y="713"/>
                  </a:cubicBezTo>
                  <a:cubicBezTo>
                    <a:pt x="313" y="673"/>
                    <a:pt x="313" y="609"/>
                    <a:pt x="273" y="563"/>
                  </a:cubicBezTo>
                  <a:cubicBezTo>
                    <a:pt x="227" y="505"/>
                    <a:pt x="215" y="423"/>
                    <a:pt x="250" y="354"/>
                  </a:cubicBezTo>
                  <a:cubicBezTo>
                    <a:pt x="302" y="209"/>
                    <a:pt x="261" y="87"/>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5"/>
            <p:cNvSpPr/>
            <p:nvPr/>
          </p:nvSpPr>
          <p:spPr>
            <a:xfrm rot="1508308">
              <a:off x="431399" y="1140962"/>
              <a:ext cx="83622" cy="89049"/>
            </a:xfrm>
            <a:custGeom>
              <a:avLst/>
              <a:gdLst/>
              <a:ahLst/>
              <a:cxnLst/>
              <a:rect l="l" t="t" r="r" b="b"/>
              <a:pathLst>
                <a:path w="493" h="525" extrusionOk="0">
                  <a:moveTo>
                    <a:pt x="420" y="0"/>
                  </a:moveTo>
                  <a:cubicBezTo>
                    <a:pt x="395" y="0"/>
                    <a:pt x="381" y="23"/>
                    <a:pt x="371" y="38"/>
                  </a:cubicBezTo>
                  <a:cubicBezTo>
                    <a:pt x="331" y="90"/>
                    <a:pt x="308" y="148"/>
                    <a:pt x="232" y="148"/>
                  </a:cubicBezTo>
                  <a:cubicBezTo>
                    <a:pt x="151" y="182"/>
                    <a:pt x="87" y="246"/>
                    <a:pt x="41" y="327"/>
                  </a:cubicBezTo>
                  <a:cubicBezTo>
                    <a:pt x="6" y="397"/>
                    <a:pt x="1" y="466"/>
                    <a:pt x="76" y="507"/>
                  </a:cubicBezTo>
                  <a:cubicBezTo>
                    <a:pt x="96" y="519"/>
                    <a:pt x="116" y="524"/>
                    <a:pt x="134" y="524"/>
                  </a:cubicBezTo>
                  <a:cubicBezTo>
                    <a:pt x="178" y="524"/>
                    <a:pt x="215" y="494"/>
                    <a:pt x="244" y="449"/>
                  </a:cubicBezTo>
                  <a:cubicBezTo>
                    <a:pt x="267" y="408"/>
                    <a:pt x="267" y="356"/>
                    <a:pt x="319" y="333"/>
                  </a:cubicBezTo>
                  <a:cubicBezTo>
                    <a:pt x="452" y="264"/>
                    <a:pt x="493" y="194"/>
                    <a:pt x="476" y="67"/>
                  </a:cubicBezTo>
                  <a:cubicBezTo>
                    <a:pt x="470" y="38"/>
                    <a:pt x="470" y="14"/>
                    <a:pt x="435" y="3"/>
                  </a:cubicBezTo>
                  <a:cubicBezTo>
                    <a:pt x="430" y="1"/>
                    <a:pt x="424"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5"/>
            <p:cNvSpPr/>
            <p:nvPr/>
          </p:nvSpPr>
          <p:spPr>
            <a:xfrm rot="1508308">
              <a:off x="425936" y="1756769"/>
              <a:ext cx="103297" cy="55804"/>
            </a:xfrm>
            <a:custGeom>
              <a:avLst/>
              <a:gdLst/>
              <a:ahLst/>
              <a:cxnLst/>
              <a:rect l="l" t="t" r="r" b="b"/>
              <a:pathLst>
                <a:path w="609" h="329" extrusionOk="0">
                  <a:moveTo>
                    <a:pt x="132" y="0"/>
                  </a:moveTo>
                  <a:cubicBezTo>
                    <a:pt x="123" y="0"/>
                    <a:pt x="114" y="1"/>
                    <a:pt x="105" y="3"/>
                  </a:cubicBezTo>
                  <a:cubicBezTo>
                    <a:pt x="47" y="20"/>
                    <a:pt x="0" y="37"/>
                    <a:pt x="0" y="107"/>
                  </a:cubicBezTo>
                  <a:cubicBezTo>
                    <a:pt x="0" y="165"/>
                    <a:pt x="47" y="211"/>
                    <a:pt x="105" y="217"/>
                  </a:cubicBezTo>
                  <a:lnTo>
                    <a:pt x="163" y="217"/>
                  </a:lnTo>
                  <a:cubicBezTo>
                    <a:pt x="183" y="211"/>
                    <a:pt x="204" y="208"/>
                    <a:pt x="225" y="208"/>
                  </a:cubicBezTo>
                  <a:cubicBezTo>
                    <a:pt x="286" y="208"/>
                    <a:pt x="345" y="233"/>
                    <a:pt x="388" y="281"/>
                  </a:cubicBezTo>
                  <a:cubicBezTo>
                    <a:pt x="409" y="312"/>
                    <a:pt x="444" y="328"/>
                    <a:pt x="480" y="328"/>
                  </a:cubicBezTo>
                  <a:cubicBezTo>
                    <a:pt x="504" y="328"/>
                    <a:pt x="529" y="320"/>
                    <a:pt x="551" y="304"/>
                  </a:cubicBezTo>
                  <a:cubicBezTo>
                    <a:pt x="609" y="258"/>
                    <a:pt x="585" y="194"/>
                    <a:pt x="556" y="136"/>
                  </a:cubicBezTo>
                  <a:cubicBezTo>
                    <a:pt x="548" y="47"/>
                    <a:pt x="499" y="26"/>
                    <a:pt x="436" y="26"/>
                  </a:cubicBezTo>
                  <a:cubicBezTo>
                    <a:pt x="414" y="26"/>
                    <a:pt x="390" y="29"/>
                    <a:pt x="365" y="32"/>
                  </a:cubicBezTo>
                  <a:cubicBezTo>
                    <a:pt x="349" y="38"/>
                    <a:pt x="332" y="40"/>
                    <a:pt x="317" y="40"/>
                  </a:cubicBezTo>
                  <a:cubicBezTo>
                    <a:pt x="254" y="40"/>
                    <a:pt x="19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5"/>
            <p:cNvSpPr/>
            <p:nvPr/>
          </p:nvSpPr>
          <p:spPr>
            <a:xfrm rot="1508308">
              <a:off x="1436930" y="1571779"/>
              <a:ext cx="74802" cy="56992"/>
            </a:xfrm>
            <a:custGeom>
              <a:avLst/>
              <a:gdLst/>
              <a:ahLst/>
              <a:cxnLst/>
              <a:rect l="l" t="t" r="r" b="b"/>
              <a:pathLst>
                <a:path w="441" h="336" extrusionOk="0">
                  <a:moveTo>
                    <a:pt x="183" y="0"/>
                  </a:moveTo>
                  <a:cubicBezTo>
                    <a:pt x="162" y="0"/>
                    <a:pt x="142" y="3"/>
                    <a:pt x="122" y="11"/>
                  </a:cubicBezTo>
                  <a:cubicBezTo>
                    <a:pt x="41" y="51"/>
                    <a:pt x="0" y="144"/>
                    <a:pt x="17" y="231"/>
                  </a:cubicBezTo>
                  <a:cubicBezTo>
                    <a:pt x="32" y="293"/>
                    <a:pt x="89" y="335"/>
                    <a:pt x="151" y="335"/>
                  </a:cubicBezTo>
                  <a:cubicBezTo>
                    <a:pt x="165" y="335"/>
                    <a:pt x="178" y="333"/>
                    <a:pt x="191" y="329"/>
                  </a:cubicBezTo>
                  <a:cubicBezTo>
                    <a:pt x="220" y="324"/>
                    <a:pt x="243" y="318"/>
                    <a:pt x="272" y="318"/>
                  </a:cubicBezTo>
                  <a:cubicBezTo>
                    <a:pt x="293" y="320"/>
                    <a:pt x="313" y="322"/>
                    <a:pt x="332" y="322"/>
                  </a:cubicBezTo>
                  <a:cubicBezTo>
                    <a:pt x="367" y="322"/>
                    <a:pt x="398" y="313"/>
                    <a:pt x="417" y="271"/>
                  </a:cubicBezTo>
                  <a:cubicBezTo>
                    <a:pt x="440" y="202"/>
                    <a:pt x="440" y="127"/>
                    <a:pt x="429" y="57"/>
                  </a:cubicBezTo>
                  <a:cubicBezTo>
                    <a:pt x="424" y="47"/>
                    <a:pt x="414" y="27"/>
                    <a:pt x="404" y="27"/>
                  </a:cubicBezTo>
                  <a:cubicBezTo>
                    <a:pt x="402" y="27"/>
                    <a:pt x="401" y="27"/>
                    <a:pt x="400" y="28"/>
                  </a:cubicBezTo>
                  <a:cubicBezTo>
                    <a:pt x="392" y="29"/>
                    <a:pt x="384" y="30"/>
                    <a:pt x="376" y="30"/>
                  </a:cubicBezTo>
                  <a:cubicBezTo>
                    <a:pt x="312" y="30"/>
                    <a:pt x="247"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5"/>
            <p:cNvSpPr/>
            <p:nvPr/>
          </p:nvSpPr>
          <p:spPr>
            <a:xfrm rot="1508308">
              <a:off x="1558157" y="1748966"/>
              <a:ext cx="78703" cy="61232"/>
            </a:xfrm>
            <a:custGeom>
              <a:avLst/>
              <a:gdLst/>
              <a:ahLst/>
              <a:cxnLst/>
              <a:rect l="l" t="t" r="r" b="b"/>
              <a:pathLst>
                <a:path w="464" h="361" extrusionOk="0">
                  <a:moveTo>
                    <a:pt x="315" y="0"/>
                  </a:moveTo>
                  <a:cubicBezTo>
                    <a:pt x="297" y="0"/>
                    <a:pt x="278" y="4"/>
                    <a:pt x="261" y="12"/>
                  </a:cubicBezTo>
                  <a:cubicBezTo>
                    <a:pt x="226" y="29"/>
                    <a:pt x="197" y="53"/>
                    <a:pt x="162" y="76"/>
                  </a:cubicBezTo>
                  <a:cubicBezTo>
                    <a:pt x="151" y="81"/>
                    <a:pt x="133" y="87"/>
                    <a:pt x="116" y="87"/>
                  </a:cubicBezTo>
                  <a:cubicBezTo>
                    <a:pt x="52" y="87"/>
                    <a:pt x="0" y="145"/>
                    <a:pt x="12" y="209"/>
                  </a:cubicBezTo>
                  <a:cubicBezTo>
                    <a:pt x="12" y="290"/>
                    <a:pt x="75" y="354"/>
                    <a:pt x="156" y="360"/>
                  </a:cubicBezTo>
                  <a:cubicBezTo>
                    <a:pt x="166" y="360"/>
                    <a:pt x="175" y="361"/>
                    <a:pt x="184" y="361"/>
                  </a:cubicBezTo>
                  <a:cubicBezTo>
                    <a:pt x="290" y="361"/>
                    <a:pt x="392" y="299"/>
                    <a:pt x="440" y="197"/>
                  </a:cubicBezTo>
                  <a:cubicBezTo>
                    <a:pt x="464" y="145"/>
                    <a:pt x="452" y="87"/>
                    <a:pt x="411" y="47"/>
                  </a:cubicBezTo>
                  <a:cubicBezTo>
                    <a:pt x="388" y="16"/>
                    <a:pt x="35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5"/>
            <p:cNvSpPr/>
            <p:nvPr/>
          </p:nvSpPr>
          <p:spPr>
            <a:xfrm rot="1508308">
              <a:off x="1425808" y="1803820"/>
              <a:ext cx="79890" cy="71070"/>
            </a:xfrm>
            <a:custGeom>
              <a:avLst/>
              <a:gdLst/>
              <a:ahLst/>
              <a:cxnLst/>
              <a:rect l="l" t="t" r="r" b="b"/>
              <a:pathLst>
                <a:path w="471" h="419" extrusionOk="0">
                  <a:moveTo>
                    <a:pt x="325" y="0"/>
                  </a:moveTo>
                  <a:cubicBezTo>
                    <a:pt x="262" y="0"/>
                    <a:pt x="53" y="139"/>
                    <a:pt x="30" y="197"/>
                  </a:cubicBezTo>
                  <a:cubicBezTo>
                    <a:pt x="1" y="255"/>
                    <a:pt x="12" y="325"/>
                    <a:pt x="53" y="371"/>
                  </a:cubicBezTo>
                  <a:cubicBezTo>
                    <a:pt x="70" y="401"/>
                    <a:pt x="106" y="418"/>
                    <a:pt x="143" y="418"/>
                  </a:cubicBezTo>
                  <a:cubicBezTo>
                    <a:pt x="155" y="418"/>
                    <a:pt x="168" y="416"/>
                    <a:pt x="180" y="412"/>
                  </a:cubicBezTo>
                  <a:cubicBezTo>
                    <a:pt x="262" y="359"/>
                    <a:pt x="337" y="290"/>
                    <a:pt x="418" y="238"/>
                  </a:cubicBezTo>
                  <a:cubicBezTo>
                    <a:pt x="470" y="209"/>
                    <a:pt x="453" y="139"/>
                    <a:pt x="430" y="87"/>
                  </a:cubicBezTo>
                  <a:cubicBezTo>
                    <a:pt x="406" y="47"/>
                    <a:pt x="389" y="6"/>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5"/>
            <p:cNvSpPr/>
            <p:nvPr/>
          </p:nvSpPr>
          <p:spPr>
            <a:xfrm rot="1508308">
              <a:off x="797377" y="1240240"/>
              <a:ext cx="65473" cy="89049"/>
            </a:xfrm>
            <a:custGeom>
              <a:avLst/>
              <a:gdLst/>
              <a:ahLst/>
              <a:cxnLst/>
              <a:rect l="l" t="t" r="r" b="b"/>
              <a:pathLst>
                <a:path w="386" h="525" extrusionOk="0">
                  <a:moveTo>
                    <a:pt x="266" y="0"/>
                  </a:moveTo>
                  <a:cubicBezTo>
                    <a:pt x="259" y="0"/>
                    <a:pt x="252" y="1"/>
                    <a:pt x="244" y="2"/>
                  </a:cubicBezTo>
                  <a:cubicBezTo>
                    <a:pt x="215" y="8"/>
                    <a:pt x="186" y="19"/>
                    <a:pt x="157" y="31"/>
                  </a:cubicBezTo>
                  <a:cubicBezTo>
                    <a:pt x="24" y="95"/>
                    <a:pt x="1" y="147"/>
                    <a:pt x="76" y="257"/>
                  </a:cubicBezTo>
                  <a:cubicBezTo>
                    <a:pt x="123" y="309"/>
                    <a:pt x="105" y="349"/>
                    <a:pt x="94" y="402"/>
                  </a:cubicBezTo>
                  <a:cubicBezTo>
                    <a:pt x="76" y="448"/>
                    <a:pt x="99" y="500"/>
                    <a:pt x="146" y="518"/>
                  </a:cubicBezTo>
                  <a:cubicBezTo>
                    <a:pt x="158" y="522"/>
                    <a:pt x="170" y="524"/>
                    <a:pt x="182" y="524"/>
                  </a:cubicBezTo>
                  <a:cubicBezTo>
                    <a:pt x="217" y="524"/>
                    <a:pt x="252" y="506"/>
                    <a:pt x="273" y="471"/>
                  </a:cubicBezTo>
                  <a:cubicBezTo>
                    <a:pt x="302" y="431"/>
                    <a:pt x="343" y="373"/>
                    <a:pt x="319" y="326"/>
                  </a:cubicBezTo>
                  <a:cubicBezTo>
                    <a:pt x="273" y="239"/>
                    <a:pt x="302" y="193"/>
                    <a:pt x="348" y="124"/>
                  </a:cubicBezTo>
                  <a:cubicBezTo>
                    <a:pt x="386" y="55"/>
                    <a:pt x="34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5"/>
            <p:cNvSpPr/>
            <p:nvPr/>
          </p:nvSpPr>
          <p:spPr>
            <a:xfrm rot="1508308">
              <a:off x="2330755" y="755066"/>
              <a:ext cx="76667" cy="93290"/>
            </a:xfrm>
            <a:custGeom>
              <a:avLst/>
              <a:gdLst/>
              <a:ahLst/>
              <a:cxnLst/>
              <a:rect l="l" t="t" r="r" b="b"/>
              <a:pathLst>
                <a:path w="452" h="550" extrusionOk="0">
                  <a:moveTo>
                    <a:pt x="216" y="0"/>
                  </a:moveTo>
                  <a:cubicBezTo>
                    <a:pt x="143" y="0"/>
                    <a:pt x="72" y="35"/>
                    <a:pt x="28" y="97"/>
                  </a:cubicBezTo>
                  <a:cubicBezTo>
                    <a:pt x="1" y="147"/>
                    <a:pt x="37" y="208"/>
                    <a:pt x="91" y="208"/>
                  </a:cubicBezTo>
                  <a:cubicBezTo>
                    <a:pt x="93" y="208"/>
                    <a:pt x="95" y="208"/>
                    <a:pt x="98" y="207"/>
                  </a:cubicBezTo>
                  <a:cubicBezTo>
                    <a:pt x="156" y="196"/>
                    <a:pt x="220" y="184"/>
                    <a:pt x="277" y="161"/>
                  </a:cubicBezTo>
                  <a:lnTo>
                    <a:pt x="277" y="161"/>
                  </a:lnTo>
                  <a:cubicBezTo>
                    <a:pt x="272" y="289"/>
                    <a:pt x="266" y="387"/>
                    <a:pt x="272" y="491"/>
                  </a:cubicBezTo>
                  <a:cubicBezTo>
                    <a:pt x="266" y="520"/>
                    <a:pt x="289" y="543"/>
                    <a:pt x="318" y="549"/>
                  </a:cubicBezTo>
                  <a:cubicBezTo>
                    <a:pt x="321" y="550"/>
                    <a:pt x="323" y="550"/>
                    <a:pt x="325" y="550"/>
                  </a:cubicBezTo>
                  <a:cubicBezTo>
                    <a:pt x="351" y="550"/>
                    <a:pt x="371" y="524"/>
                    <a:pt x="376" y="503"/>
                  </a:cubicBezTo>
                  <a:cubicBezTo>
                    <a:pt x="416" y="410"/>
                    <a:pt x="440" y="306"/>
                    <a:pt x="445" y="202"/>
                  </a:cubicBezTo>
                  <a:cubicBezTo>
                    <a:pt x="451" y="80"/>
                    <a:pt x="416" y="51"/>
                    <a:pt x="260" y="5"/>
                  </a:cubicBezTo>
                  <a:cubicBezTo>
                    <a:pt x="245" y="2"/>
                    <a:pt x="23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5"/>
            <p:cNvSpPr/>
            <p:nvPr/>
          </p:nvSpPr>
          <p:spPr>
            <a:xfrm rot="1508308">
              <a:off x="355033" y="472709"/>
              <a:ext cx="75989" cy="68356"/>
            </a:xfrm>
            <a:custGeom>
              <a:avLst/>
              <a:gdLst/>
              <a:ahLst/>
              <a:cxnLst/>
              <a:rect l="l" t="t" r="r" b="b"/>
              <a:pathLst>
                <a:path w="448" h="403" extrusionOk="0">
                  <a:moveTo>
                    <a:pt x="261" y="0"/>
                  </a:moveTo>
                  <a:cubicBezTo>
                    <a:pt x="131" y="0"/>
                    <a:pt x="0" y="136"/>
                    <a:pt x="26" y="263"/>
                  </a:cubicBezTo>
                  <a:cubicBezTo>
                    <a:pt x="32" y="345"/>
                    <a:pt x="101" y="402"/>
                    <a:pt x="176" y="402"/>
                  </a:cubicBezTo>
                  <a:cubicBezTo>
                    <a:pt x="178" y="403"/>
                    <a:pt x="179" y="403"/>
                    <a:pt x="181" y="403"/>
                  </a:cubicBezTo>
                  <a:cubicBezTo>
                    <a:pt x="307" y="403"/>
                    <a:pt x="448" y="175"/>
                    <a:pt x="396" y="66"/>
                  </a:cubicBezTo>
                  <a:cubicBezTo>
                    <a:pt x="379" y="37"/>
                    <a:pt x="350" y="14"/>
                    <a:pt x="315" y="9"/>
                  </a:cubicBezTo>
                  <a:cubicBezTo>
                    <a:pt x="298" y="3"/>
                    <a:pt x="280"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5"/>
            <p:cNvSpPr/>
            <p:nvPr/>
          </p:nvSpPr>
          <p:spPr>
            <a:xfrm rot="1508308">
              <a:off x="496925" y="659067"/>
              <a:ext cx="91424" cy="50207"/>
            </a:xfrm>
            <a:custGeom>
              <a:avLst/>
              <a:gdLst/>
              <a:ahLst/>
              <a:cxnLst/>
              <a:rect l="l" t="t" r="r" b="b"/>
              <a:pathLst>
                <a:path w="539" h="296" extrusionOk="0">
                  <a:moveTo>
                    <a:pt x="84" y="1"/>
                  </a:moveTo>
                  <a:cubicBezTo>
                    <a:pt x="32" y="1"/>
                    <a:pt x="0" y="65"/>
                    <a:pt x="11" y="148"/>
                  </a:cubicBezTo>
                  <a:cubicBezTo>
                    <a:pt x="25" y="230"/>
                    <a:pt x="79" y="296"/>
                    <a:pt x="127" y="296"/>
                  </a:cubicBezTo>
                  <a:cubicBezTo>
                    <a:pt x="137" y="296"/>
                    <a:pt x="147" y="293"/>
                    <a:pt x="155" y="287"/>
                  </a:cubicBezTo>
                  <a:cubicBezTo>
                    <a:pt x="190" y="260"/>
                    <a:pt x="222" y="252"/>
                    <a:pt x="253" y="252"/>
                  </a:cubicBezTo>
                  <a:cubicBezTo>
                    <a:pt x="294" y="252"/>
                    <a:pt x="335" y="267"/>
                    <a:pt x="381" y="270"/>
                  </a:cubicBezTo>
                  <a:cubicBezTo>
                    <a:pt x="390" y="272"/>
                    <a:pt x="399" y="273"/>
                    <a:pt x="407" y="273"/>
                  </a:cubicBezTo>
                  <a:cubicBezTo>
                    <a:pt x="486" y="273"/>
                    <a:pt x="539" y="182"/>
                    <a:pt x="491" y="113"/>
                  </a:cubicBezTo>
                  <a:cubicBezTo>
                    <a:pt x="462" y="56"/>
                    <a:pt x="405" y="21"/>
                    <a:pt x="347" y="15"/>
                  </a:cubicBezTo>
                  <a:cubicBezTo>
                    <a:pt x="325" y="17"/>
                    <a:pt x="303" y="17"/>
                    <a:pt x="281" y="17"/>
                  </a:cubicBezTo>
                  <a:cubicBezTo>
                    <a:pt x="222" y="17"/>
                    <a:pt x="163" y="12"/>
                    <a:pt x="103" y="3"/>
                  </a:cubicBezTo>
                  <a:cubicBezTo>
                    <a:pt x="97" y="2"/>
                    <a:pt x="9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5"/>
            <p:cNvSpPr/>
            <p:nvPr/>
          </p:nvSpPr>
          <p:spPr>
            <a:xfrm rot="1508308">
              <a:off x="2234400" y="2215042"/>
              <a:ext cx="79720" cy="63437"/>
            </a:xfrm>
            <a:custGeom>
              <a:avLst/>
              <a:gdLst/>
              <a:ahLst/>
              <a:cxnLst/>
              <a:rect l="l" t="t" r="r" b="b"/>
              <a:pathLst>
                <a:path w="470" h="374" extrusionOk="0">
                  <a:moveTo>
                    <a:pt x="331" y="1"/>
                  </a:moveTo>
                  <a:cubicBezTo>
                    <a:pt x="287" y="1"/>
                    <a:pt x="229" y="18"/>
                    <a:pt x="157" y="54"/>
                  </a:cubicBezTo>
                  <a:cubicBezTo>
                    <a:pt x="128" y="66"/>
                    <a:pt x="99" y="83"/>
                    <a:pt x="76" y="106"/>
                  </a:cubicBezTo>
                  <a:cubicBezTo>
                    <a:pt x="12" y="153"/>
                    <a:pt x="1" y="245"/>
                    <a:pt x="47" y="309"/>
                  </a:cubicBezTo>
                  <a:cubicBezTo>
                    <a:pt x="72" y="350"/>
                    <a:pt x="117" y="374"/>
                    <a:pt x="165" y="374"/>
                  </a:cubicBezTo>
                  <a:cubicBezTo>
                    <a:pt x="186" y="374"/>
                    <a:pt x="206" y="370"/>
                    <a:pt x="227" y="361"/>
                  </a:cubicBezTo>
                  <a:cubicBezTo>
                    <a:pt x="261" y="344"/>
                    <a:pt x="296" y="327"/>
                    <a:pt x="331" y="298"/>
                  </a:cubicBezTo>
                  <a:cubicBezTo>
                    <a:pt x="429" y="222"/>
                    <a:pt x="470" y="130"/>
                    <a:pt x="429" y="60"/>
                  </a:cubicBezTo>
                  <a:cubicBezTo>
                    <a:pt x="411" y="21"/>
                    <a:pt x="37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5"/>
            <p:cNvSpPr/>
            <p:nvPr/>
          </p:nvSpPr>
          <p:spPr>
            <a:xfrm rot="1508308">
              <a:off x="10820" y="1621313"/>
              <a:ext cx="99057" cy="45118"/>
            </a:xfrm>
            <a:custGeom>
              <a:avLst/>
              <a:gdLst/>
              <a:ahLst/>
              <a:cxnLst/>
              <a:rect l="l" t="t" r="r" b="b"/>
              <a:pathLst>
                <a:path w="584" h="266" extrusionOk="0">
                  <a:moveTo>
                    <a:pt x="368" y="0"/>
                  </a:moveTo>
                  <a:cubicBezTo>
                    <a:pt x="275" y="0"/>
                    <a:pt x="183" y="14"/>
                    <a:pt x="93" y="43"/>
                  </a:cubicBezTo>
                  <a:cubicBezTo>
                    <a:pt x="30" y="66"/>
                    <a:pt x="1" y="141"/>
                    <a:pt x="36" y="199"/>
                  </a:cubicBezTo>
                  <a:cubicBezTo>
                    <a:pt x="49" y="239"/>
                    <a:pt x="86" y="265"/>
                    <a:pt x="128" y="265"/>
                  </a:cubicBezTo>
                  <a:cubicBezTo>
                    <a:pt x="141" y="265"/>
                    <a:pt x="155" y="263"/>
                    <a:pt x="169" y="257"/>
                  </a:cubicBezTo>
                  <a:cubicBezTo>
                    <a:pt x="217" y="246"/>
                    <a:pt x="268" y="239"/>
                    <a:pt x="320" y="239"/>
                  </a:cubicBezTo>
                  <a:cubicBezTo>
                    <a:pt x="349" y="239"/>
                    <a:pt x="378" y="241"/>
                    <a:pt x="406" y="245"/>
                  </a:cubicBezTo>
                  <a:cubicBezTo>
                    <a:pt x="412" y="246"/>
                    <a:pt x="418" y="246"/>
                    <a:pt x="424" y="246"/>
                  </a:cubicBezTo>
                  <a:cubicBezTo>
                    <a:pt x="519" y="246"/>
                    <a:pt x="583" y="157"/>
                    <a:pt x="540" y="43"/>
                  </a:cubicBezTo>
                  <a:lnTo>
                    <a:pt x="540" y="43"/>
                  </a:lnTo>
                  <a:cubicBezTo>
                    <a:pt x="540" y="43"/>
                    <a:pt x="539" y="43"/>
                    <a:pt x="539" y="43"/>
                  </a:cubicBezTo>
                  <a:cubicBezTo>
                    <a:pt x="536" y="43"/>
                    <a:pt x="514" y="13"/>
                    <a:pt x="487" y="8"/>
                  </a:cubicBezTo>
                  <a:cubicBezTo>
                    <a:pt x="447" y="3"/>
                    <a:pt x="407"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5"/>
            <p:cNvSpPr/>
            <p:nvPr/>
          </p:nvSpPr>
          <p:spPr>
            <a:xfrm rot="1508308">
              <a:off x="924231" y="243166"/>
              <a:ext cx="80229" cy="54108"/>
            </a:xfrm>
            <a:custGeom>
              <a:avLst/>
              <a:gdLst/>
              <a:ahLst/>
              <a:cxnLst/>
              <a:rect l="l" t="t" r="r" b="b"/>
              <a:pathLst>
                <a:path w="473" h="319" extrusionOk="0">
                  <a:moveTo>
                    <a:pt x="373" y="0"/>
                  </a:moveTo>
                  <a:cubicBezTo>
                    <a:pt x="362" y="0"/>
                    <a:pt x="350" y="2"/>
                    <a:pt x="339" y="7"/>
                  </a:cubicBezTo>
                  <a:cubicBezTo>
                    <a:pt x="292" y="16"/>
                    <a:pt x="251" y="41"/>
                    <a:pt x="202" y="41"/>
                  </a:cubicBezTo>
                  <a:cubicBezTo>
                    <a:pt x="185" y="41"/>
                    <a:pt x="167" y="38"/>
                    <a:pt x="148" y="30"/>
                  </a:cubicBezTo>
                  <a:cubicBezTo>
                    <a:pt x="123" y="20"/>
                    <a:pt x="101" y="16"/>
                    <a:pt x="82" y="16"/>
                  </a:cubicBezTo>
                  <a:cubicBezTo>
                    <a:pt x="25" y="16"/>
                    <a:pt x="0" y="61"/>
                    <a:pt x="9" y="140"/>
                  </a:cubicBezTo>
                  <a:cubicBezTo>
                    <a:pt x="21" y="253"/>
                    <a:pt x="81" y="318"/>
                    <a:pt x="173" y="318"/>
                  </a:cubicBezTo>
                  <a:cubicBezTo>
                    <a:pt x="213" y="318"/>
                    <a:pt x="259" y="306"/>
                    <a:pt x="310" y="279"/>
                  </a:cubicBezTo>
                  <a:cubicBezTo>
                    <a:pt x="339" y="250"/>
                    <a:pt x="392" y="204"/>
                    <a:pt x="438" y="158"/>
                  </a:cubicBezTo>
                  <a:cubicBezTo>
                    <a:pt x="467" y="123"/>
                    <a:pt x="473" y="77"/>
                    <a:pt x="449" y="42"/>
                  </a:cubicBezTo>
                  <a:cubicBezTo>
                    <a:pt x="432" y="16"/>
                    <a:pt x="403"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5"/>
            <p:cNvSpPr/>
            <p:nvPr/>
          </p:nvSpPr>
          <p:spPr>
            <a:xfrm rot="1508308">
              <a:off x="1319134" y="1811578"/>
              <a:ext cx="85148" cy="81756"/>
            </a:xfrm>
            <a:custGeom>
              <a:avLst/>
              <a:gdLst/>
              <a:ahLst/>
              <a:cxnLst/>
              <a:rect l="l" t="t" r="r" b="b"/>
              <a:pathLst>
                <a:path w="502" h="482" extrusionOk="0">
                  <a:moveTo>
                    <a:pt x="197" y="101"/>
                  </a:moveTo>
                  <a:lnTo>
                    <a:pt x="197" y="107"/>
                  </a:lnTo>
                  <a:cubicBezTo>
                    <a:pt x="197" y="107"/>
                    <a:pt x="198" y="106"/>
                    <a:pt x="198" y="106"/>
                  </a:cubicBezTo>
                  <a:lnTo>
                    <a:pt x="198" y="106"/>
                  </a:lnTo>
                  <a:cubicBezTo>
                    <a:pt x="198" y="105"/>
                    <a:pt x="197" y="103"/>
                    <a:pt x="197" y="101"/>
                  </a:cubicBezTo>
                  <a:close/>
                  <a:moveTo>
                    <a:pt x="430" y="1"/>
                  </a:moveTo>
                  <a:cubicBezTo>
                    <a:pt x="414" y="1"/>
                    <a:pt x="396" y="5"/>
                    <a:pt x="377" y="14"/>
                  </a:cubicBezTo>
                  <a:cubicBezTo>
                    <a:pt x="319" y="37"/>
                    <a:pt x="261" y="72"/>
                    <a:pt x="198" y="106"/>
                  </a:cubicBezTo>
                  <a:lnTo>
                    <a:pt x="198" y="106"/>
                  </a:lnTo>
                  <a:cubicBezTo>
                    <a:pt x="212" y="201"/>
                    <a:pt x="155" y="229"/>
                    <a:pt x="75" y="252"/>
                  </a:cubicBezTo>
                  <a:cubicBezTo>
                    <a:pt x="29" y="263"/>
                    <a:pt x="0" y="315"/>
                    <a:pt x="12" y="368"/>
                  </a:cubicBezTo>
                  <a:cubicBezTo>
                    <a:pt x="23" y="420"/>
                    <a:pt x="64" y="466"/>
                    <a:pt x="122" y="478"/>
                  </a:cubicBezTo>
                  <a:cubicBezTo>
                    <a:pt x="133" y="480"/>
                    <a:pt x="145" y="482"/>
                    <a:pt x="157" y="482"/>
                  </a:cubicBezTo>
                  <a:cubicBezTo>
                    <a:pt x="197" y="482"/>
                    <a:pt x="239" y="467"/>
                    <a:pt x="243" y="431"/>
                  </a:cubicBezTo>
                  <a:cubicBezTo>
                    <a:pt x="255" y="339"/>
                    <a:pt x="325" y="321"/>
                    <a:pt x="388" y="286"/>
                  </a:cubicBezTo>
                  <a:cubicBezTo>
                    <a:pt x="452" y="246"/>
                    <a:pt x="493" y="171"/>
                    <a:pt x="493" y="95"/>
                  </a:cubicBezTo>
                  <a:cubicBezTo>
                    <a:pt x="501" y="35"/>
                    <a:pt x="475"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5"/>
            <p:cNvSpPr/>
            <p:nvPr/>
          </p:nvSpPr>
          <p:spPr>
            <a:xfrm rot="1508308">
              <a:off x="574431" y="526559"/>
              <a:ext cx="74802" cy="77007"/>
            </a:xfrm>
            <a:custGeom>
              <a:avLst/>
              <a:gdLst/>
              <a:ahLst/>
              <a:cxnLst/>
              <a:rect l="l" t="t" r="r" b="b"/>
              <a:pathLst>
                <a:path w="441" h="454" extrusionOk="0">
                  <a:moveTo>
                    <a:pt x="357" y="1"/>
                  </a:moveTo>
                  <a:cubicBezTo>
                    <a:pt x="344" y="1"/>
                    <a:pt x="331" y="4"/>
                    <a:pt x="319" y="11"/>
                  </a:cubicBezTo>
                  <a:cubicBezTo>
                    <a:pt x="250" y="69"/>
                    <a:pt x="181" y="128"/>
                    <a:pt x="84" y="128"/>
                  </a:cubicBezTo>
                  <a:cubicBezTo>
                    <a:pt x="76" y="128"/>
                    <a:pt x="67" y="128"/>
                    <a:pt x="59" y="127"/>
                  </a:cubicBezTo>
                  <a:cubicBezTo>
                    <a:pt x="24" y="127"/>
                    <a:pt x="1" y="185"/>
                    <a:pt x="6" y="225"/>
                  </a:cubicBezTo>
                  <a:cubicBezTo>
                    <a:pt x="18" y="272"/>
                    <a:pt x="35" y="318"/>
                    <a:pt x="53" y="364"/>
                  </a:cubicBezTo>
                  <a:cubicBezTo>
                    <a:pt x="70" y="411"/>
                    <a:pt x="90" y="454"/>
                    <a:pt x="128" y="454"/>
                  </a:cubicBezTo>
                  <a:cubicBezTo>
                    <a:pt x="143" y="454"/>
                    <a:pt x="160" y="448"/>
                    <a:pt x="180" y="434"/>
                  </a:cubicBezTo>
                  <a:cubicBezTo>
                    <a:pt x="296" y="347"/>
                    <a:pt x="383" y="231"/>
                    <a:pt x="429" y="98"/>
                  </a:cubicBezTo>
                  <a:cubicBezTo>
                    <a:pt x="441" y="69"/>
                    <a:pt x="429" y="40"/>
                    <a:pt x="412" y="22"/>
                  </a:cubicBezTo>
                  <a:cubicBezTo>
                    <a:pt x="398" y="8"/>
                    <a:pt x="378"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5"/>
            <p:cNvSpPr/>
            <p:nvPr/>
          </p:nvSpPr>
          <p:spPr>
            <a:xfrm rot="1508308">
              <a:off x="1194044" y="537161"/>
              <a:ext cx="71748" cy="93460"/>
            </a:xfrm>
            <a:custGeom>
              <a:avLst/>
              <a:gdLst/>
              <a:ahLst/>
              <a:cxnLst/>
              <a:rect l="l" t="t" r="r" b="b"/>
              <a:pathLst>
                <a:path w="423" h="551" extrusionOk="0">
                  <a:moveTo>
                    <a:pt x="301" y="1"/>
                  </a:moveTo>
                  <a:lnTo>
                    <a:pt x="301" y="1"/>
                  </a:lnTo>
                  <a:cubicBezTo>
                    <a:pt x="122" y="64"/>
                    <a:pt x="0" y="279"/>
                    <a:pt x="46" y="452"/>
                  </a:cubicBezTo>
                  <a:cubicBezTo>
                    <a:pt x="64" y="515"/>
                    <a:pt x="93" y="550"/>
                    <a:pt x="130" y="550"/>
                  </a:cubicBezTo>
                  <a:cubicBezTo>
                    <a:pt x="156" y="550"/>
                    <a:pt x="184" y="534"/>
                    <a:pt x="214" y="499"/>
                  </a:cubicBezTo>
                  <a:cubicBezTo>
                    <a:pt x="255" y="452"/>
                    <a:pt x="307" y="452"/>
                    <a:pt x="353" y="429"/>
                  </a:cubicBezTo>
                  <a:cubicBezTo>
                    <a:pt x="411" y="394"/>
                    <a:pt x="423" y="313"/>
                    <a:pt x="365" y="302"/>
                  </a:cubicBezTo>
                  <a:cubicBezTo>
                    <a:pt x="209" y="267"/>
                    <a:pt x="243" y="192"/>
                    <a:pt x="296" y="99"/>
                  </a:cubicBezTo>
                  <a:cubicBezTo>
                    <a:pt x="313" y="70"/>
                    <a:pt x="330" y="35"/>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5"/>
            <p:cNvSpPr/>
            <p:nvPr/>
          </p:nvSpPr>
          <p:spPr>
            <a:xfrm rot="1508308">
              <a:off x="1878497" y="1939150"/>
              <a:ext cx="73953" cy="67338"/>
            </a:xfrm>
            <a:custGeom>
              <a:avLst/>
              <a:gdLst/>
              <a:ahLst/>
              <a:cxnLst/>
              <a:rect l="l" t="t" r="r" b="b"/>
              <a:pathLst>
                <a:path w="436" h="397" extrusionOk="0">
                  <a:moveTo>
                    <a:pt x="254" y="1"/>
                  </a:moveTo>
                  <a:cubicBezTo>
                    <a:pt x="181" y="1"/>
                    <a:pt x="111" y="33"/>
                    <a:pt x="65" y="96"/>
                  </a:cubicBezTo>
                  <a:cubicBezTo>
                    <a:pt x="7" y="160"/>
                    <a:pt x="1" y="264"/>
                    <a:pt x="59" y="340"/>
                  </a:cubicBezTo>
                  <a:cubicBezTo>
                    <a:pt x="96" y="380"/>
                    <a:pt x="135" y="396"/>
                    <a:pt x="174" y="396"/>
                  </a:cubicBezTo>
                  <a:cubicBezTo>
                    <a:pt x="219" y="396"/>
                    <a:pt x="264" y="374"/>
                    <a:pt x="308" y="340"/>
                  </a:cubicBezTo>
                  <a:cubicBezTo>
                    <a:pt x="302" y="276"/>
                    <a:pt x="348" y="229"/>
                    <a:pt x="383" y="183"/>
                  </a:cubicBezTo>
                  <a:cubicBezTo>
                    <a:pt x="435" y="125"/>
                    <a:pt x="412" y="38"/>
                    <a:pt x="337" y="15"/>
                  </a:cubicBezTo>
                  <a:cubicBezTo>
                    <a:pt x="310" y="6"/>
                    <a:pt x="28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5"/>
            <p:cNvSpPr/>
            <p:nvPr/>
          </p:nvSpPr>
          <p:spPr>
            <a:xfrm rot="1508308">
              <a:off x="401380" y="2380046"/>
              <a:ext cx="81756" cy="70222"/>
            </a:xfrm>
            <a:custGeom>
              <a:avLst/>
              <a:gdLst/>
              <a:ahLst/>
              <a:cxnLst/>
              <a:rect l="l" t="t" r="r" b="b"/>
              <a:pathLst>
                <a:path w="482" h="414" extrusionOk="0">
                  <a:moveTo>
                    <a:pt x="134" y="0"/>
                  </a:moveTo>
                  <a:cubicBezTo>
                    <a:pt x="117" y="0"/>
                    <a:pt x="98" y="9"/>
                    <a:pt x="76" y="33"/>
                  </a:cubicBezTo>
                  <a:cubicBezTo>
                    <a:pt x="0" y="108"/>
                    <a:pt x="111" y="184"/>
                    <a:pt x="111" y="259"/>
                  </a:cubicBezTo>
                  <a:cubicBezTo>
                    <a:pt x="116" y="276"/>
                    <a:pt x="122" y="299"/>
                    <a:pt x="128" y="317"/>
                  </a:cubicBezTo>
                  <a:cubicBezTo>
                    <a:pt x="160" y="376"/>
                    <a:pt x="219" y="413"/>
                    <a:pt x="283" y="413"/>
                  </a:cubicBezTo>
                  <a:cubicBezTo>
                    <a:pt x="300" y="413"/>
                    <a:pt x="319" y="410"/>
                    <a:pt x="336" y="404"/>
                  </a:cubicBezTo>
                  <a:cubicBezTo>
                    <a:pt x="412" y="392"/>
                    <a:pt x="464" y="340"/>
                    <a:pt x="470" y="265"/>
                  </a:cubicBezTo>
                  <a:cubicBezTo>
                    <a:pt x="481" y="172"/>
                    <a:pt x="412" y="137"/>
                    <a:pt x="342" y="108"/>
                  </a:cubicBezTo>
                  <a:cubicBezTo>
                    <a:pt x="319" y="97"/>
                    <a:pt x="302" y="91"/>
                    <a:pt x="279" y="91"/>
                  </a:cubicBezTo>
                  <a:cubicBezTo>
                    <a:pt x="221" y="91"/>
                    <a:pt x="187"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5"/>
            <p:cNvSpPr/>
            <p:nvPr/>
          </p:nvSpPr>
          <p:spPr>
            <a:xfrm rot="1508308">
              <a:off x="1117093" y="1525359"/>
              <a:ext cx="66999" cy="85827"/>
            </a:xfrm>
            <a:custGeom>
              <a:avLst/>
              <a:gdLst/>
              <a:ahLst/>
              <a:cxnLst/>
              <a:rect l="l" t="t" r="r" b="b"/>
              <a:pathLst>
                <a:path w="395" h="506" extrusionOk="0">
                  <a:moveTo>
                    <a:pt x="123" y="1"/>
                  </a:moveTo>
                  <a:cubicBezTo>
                    <a:pt x="111" y="1"/>
                    <a:pt x="97" y="4"/>
                    <a:pt x="82" y="12"/>
                  </a:cubicBezTo>
                  <a:cubicBezTo>
                    <a:pt x="1" y="58"/>
                    <a:pt x="7" y="139"/>
                    <a:pt x="41" y="209"/>
                  </a:cubicBezTo>
                  <a:cubicBezTo>
                    <a:pt x="76" y="267"/>
                    <a:pt x="99" y="325"/>
                    <a:pt x="105" y="394"/>
                  </a:cubicBezTo>
                  <a:cubicBezTo>
                    <a:pt x="111" y="452"/>
                    <a:pt x="157" y="493"/>
                    <a:pt x="215" y="504"/>
                  </a:cubicBezTo>
                  <a:cubicBezTo>
                    <a:pt x="220" y="505"/>
                    <a:pt x="226" y="505"/>
                    <a:pt x="231" y="505"/>
                  </a:cubicBezTo>
                  <a:cubicBezTo>
                    <a:pt x="279" y="505"/>
                    <a:pt x="329" y="483"/>
                    <a:pt x="360" y="446"/>
                  </a:cubicBezTo>
                  <a:cubicBezTo>
                    <a:pt x="395" y="400"/>
                    <a:pt x="389" y="336"/>
                    <a:pt x="343" y="302"/>
                  </a:cubicBezTo>
                  <a:cubicBezTo>
                    <a:pt x="296" y="238"/>
                    <a:pt x="261" y="174"/>
                    <a:pt x="232" y="105"/>
                  </a:cubicBezTo>
                  <a:cubicBezTo>
                    <a:pt x="204" y="62"/>
                    <a:pt x="176"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5"/>
            <p:cNvSpPr/>
            <p:nvPr/>
          </p:nvSpPr>
          <p:spPr>
            <a:xfrm rot="1508308">
              <a:off x="1733353" y="1758563"/>
              <a:ext cx="52242" cy="84809"/>
            </a:xfrm>
            <a:custGeom>
              <a:avLst/>
              <a:gdLst/>
              <a:ahLst/>
              <a:cxnLst/>
              <a:rect l="l" t="t" r="r" b="b"/>
              <a:pathLst>
                <a:path w="308" h="500" extrusionOk="0">
                  <a:moveTo>
                    <a:pt x="202" y="1"/>
                  </a:moveTo>
                  <a:cubicBezTo>
                    <a:pt x="160" y="1"/>
                    <a:pt x="122" y="14"/>
                    <a:pt x="93" y="49"/>
                  </a:cubicBezTo>
                  <a:cubicBezTo>
                    <a:pt x="12" y="118"/>
                    <a:pt x="1" y="257"/>
                    <a:pt x="82" y="431"/>
                  </a:cubicBezTo>
                  <a:cubicBezTo>
                    <a:pt x="100" y="473"/>
                    <a:pt x="145" y="500"/>
                    <a:pt x="189" y="500"/>
                  </a:cubicBezTo>
                  <a:cubicBezTo>
                    <a:pt x="200" y="500"/>
                    <a:pt x="210" y="498"/>
                    <a:pt x="221" y="495"/>
                  </a:cubicBezTo>
                  <a:cubicBezTo>
                    <a:pt x="296" y="471"/>
                    <a:pt x="308" y="419"/>
                    <a:pt x="302" y="344"/>
                  </a:cubicBezTo>
                  <a:cubicBezTo>
                    <a:pt x="296" y="269"/>
                    <a:pt x="296" y="188"/>
                    <a:pt x="296" y="118"/>
                  </a:cubicBezTo>
                  <a:cubicBezTo>
                    <a:pt x="296" y="66"/>
                    <a:pt x="279" y="20"/>
                    <a:pt x="226" y="2"/>
                  </a:cubicBezTo>
                  <a:cubicBezTo>
                    <a:pt x="218" y="1"/>
                    <a:pt x="210"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5"/>
            <p:cNvSpPr/>
            <p:nvPr/>
          </p:nvSpPr>
          <p:spPr>
            <a:xfrm rot="1508308">
              <a:off x="245319" y="114819"/>
              <a:ext cx="75989" cy="77855"/>
            </a:xfrm>
            <a:custGeom>
              <a:avLst/>
              <a:gdLst/>
              <a:ahLst/>
              <a:cxnLst/>
              <a:rect l="l" t="t" r="r" b="b"/>
              <a:pathLst>
                <a:path w="448" h="459" extrusionOk="0">
                  <a:moveTo>
                    <a:pt x="218" y="1"/>
                  </a:moveTo>
                  <a:cubicBezTo>
                    <a:pt x="202" y="1"/>
                    <a:pt x="186" y="4"/>
                    <a:pt x="169" y="13"/>
                  </a:cubicBezTo>
                  <a:cubicBezTo>
                    <a:pt x="94" y="48"/>
                    <a:pt x="111" y="123"/>
                    <a:pt x="128" y="175"/>
                  </a:cubicBezTo>
                  <a:cubicBezTo>
                    <a:pt x="146" y="227"/>
                    <a:pt x="146" y="262"/>
                    <a:pt x="88" y="285"/>
                  </a:cubicBezTo>
                  <a:cubicBezTo>
                    <a:pt x="18" y="297"/>
                    <a:pt x="1" y="378"/>
                    <a:pt x="53" y="418"/>
                  </a:cubicBezTo>
                  <a:cubicBezTo>
                    <a:pt x="76" y="447"/>
                    <a:pt x="102" y="459"/>
                    <a:pt x="132" y="459"/>
                  </a:cubicBezTo>
                  <a:cubicBezTo>
                    <a:pt x="156" y="459"/>
                    <a:pt x="181" y="452"/>
                    <a:pt x="210" y="441"/>
                  </a:cubicBezTo>
                  <a:cubicBezTo>
                    <a:pt x="279" y="384"/>
                    <a:pt x="343" y="320"/>
                    <a:pt x="401" y="245"/>
                  </a:cubicBezTo>
                  <a:cubicBezTo>
                    <a:pt x="447" y="187"/>
                    <a:pt x="401" y="111"/>
                    <a:pt x="349" y="71"/>
                  </a:cubicBezTo>
                  <a:cubicBezTo>
                    <a:pt x="309" y="36"/>
                    <a:pt x="266"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5"/>
            <p:cNvSpPr/>
            <p:nvPr/>
          </p:nvSpPr>
          <p:spPr>
            <a:xfrm rot="1508308">
              <a:off x="1677736" y="413708"/>
              <a:ext cx="97530" cy="102110"/>
            </a:xfrm>
            <a:custGeom>
              <a:avLst/>
              <a:gdLst/>
              <a:ahLst/>
              <a:cxnLst/>
              <a:rect l="l" t="t" r="r" b="b"/>
              <a:pathLst>
                <a:path w="575" h="602" extrusionOk="0">
                  <a:moveTo>
                    <a:pt x="431" y="0"/>
                  </a:moveTo>
                  <a:cubicBezTo>
                    <a:pt x="384" y="0"/>
                    <a:pt x="329" y="27"/>
                    <a:pt x="285" y="75"/>
                  </a:cubicBezTo>
                  <a:cubicBezTo>
                    <a:pt x="267" y="86"/>
                    <a:pt x="256" y="104"/>
                    <a:pt x="244" y="121"/>
                  </a:cubicBezTo>
                  <a:cubicBezTo>
                    <a:pt x="215" y="208"/>
                    <a:pt x="163" y="278"/>
                    <a:pt x="99" y="341"/>
                  </a:cubicBezTo>
                  <a:cubicBezTo>
                    <a:pt x="36" y="405"/>
                    <a:pt x="1" y="492"/>
                    <a:pt x="111" y="602"/>
                  </a:cubicBezTo>
                  <a:cubicBezTo>
                    <a:pt x="152" y="463"/>
                    <a:pt x="250" y="353"/>
                    <a:pt x="383" y="295"/>
                  </a:cubicBezTo>
                  <a:cubicBezTo>
                    <a:pt x="412" y="278"/>
                    <a:pt x="435" y="254"/>
                    <a:pt x="453" y="225"/>
                  </a:cubicBezTo>
                  <a:cubicBezTo>
                    <a:pt x="499" y="168"/>
                    <a:pt x="574" y="110"/>
                    <a:pt x="499" y="28"/>
                  </a:cubicBezTo>
                  <a:cubicBezTo>
                    <a:pt x="482" y="9"/>
                    <a:pt x="458"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5"/>
            <p:cNvSpPr/>
            <p:nvPr/>
          </p:nvSpPr>
          <p:spPr>
            <a:xfrm rot="1508308">
              <a:off x="2198167" y="382901"/>
              <a:ext cx="64116" cy="66321"/>
            </a:xfrm>
            <a:custGeom>
              <a:avLst/>
              <a:gdLst/>
              <a:ahLst/>
              <a:cxnLst/>
              <a:rect l="l" t="t" r="r" b="b"/>
              <a:pathLst>
                <a:path w="378" h="391" extrusionOk="0">
                  <a:moveTo>
                    <a:pt x="198" y="0"/>
                  </a:moveTo>
                  <a:cubicBezTo>
                    <a:pt x="164" y="0"/>
                    <a:pt x="131" y="8"/>
                    <a:pt x="99" y="25"/>
                  </a:cubicBezTo>
                  <a:cubicBezTo>
                    <a:pt x="36" y="54"/>
                    <a:pt x="1" y="124"/>
                    <a:pt x="12" y="193"/>
                  </a:cubicBezTo>
                  <a:cubicBezTo>
                    <a:pt x="12" y="274"/>
                    <a:pt x="70" y="338"/>
                    <a:pt x="146" y="355"/>
                  </a:cubicBezTo>
                  <a:cubicBezTo>
                    <a:pt x="209" y="367"/>
                    <a:pt x="279" y="378"/>
                    <a:pt x="366" y="390"/>
                  </a:cubicBezTo>
                  <a:cubicBezTo>
                    <a:pt x="354" y="315"/>
                    <a:pt x="354" y="234"/>
                    <a:pt x="366" y="153"/>
                  </a:cubicBezTo>
                  <a:cubicBezTo>
                    <a:pt x="377" y="112"/>
                    <a:pt x="366" y="66"/>
                    <a:pt x="331" y="42"/>
                  </a:cubicBezTo>
                  <a:cubicBezTo>
                    <a:pt x="291" y="15"/>
                    <a:pt x="244"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5"/>
            <p:cNvSpPr/>
            <p:nvPr/>
          </p:nvSpPr>
          <p:spPr>
            <a:xfrm rot="1508308">
              <a:off x="1898286" y="2461550"/>
              <a:ext cx="82774" cy="54956"/>
            </a:xfrm>
            <a:custGeom>
              <a:avLst/>
              <a:gdLst/>
              <a:ahLst/>
              <a:cxnLst/>
              <a:rect l="l" t="t" r="r" b="b"/>
              <a:pathLst>
                <a:path w="488" h="324" extrusionOk="0">
                  <a:moveTo>
                    <a:pt x="350" y="1"/>
                  </a:moveTo>
                  <a:cubicBezTo>
                    <a:pt x="345" y="1"/>
                    <a:pt x="341" y="1"/>
                    <a:pt x="337" y="1"/>
                  </a:cubicBezTo>
                  <a:cubicBezTo>
                    <a:pt x="233" y="24"/>
                    <a:pt x="134" y="71"/>
                    <a:pt x="47" y="134"/>
                  </a:cubicBezTo>
                  <a:cubicBezTo>
                    <a:pt x="1" y="192"/>
                    <a:pt x="13" y="279"/>
                    <a:pt x="82" y="308"/>
                  </a:cubicBezTo>
                  <a:cubicBezTo>
                    <a:pt x="100" y="319"/>
                    <a:pt x="127" y="324"/>
                    <a:pt x="158" y="324"/>
                  </a:cubicBezTo>
                  <a:cubicBezTo>
                    <a:pt x="261" y="324"/>
                    <a:pt x="412" y="273"/>
                    <a:pt x="447" y="216"/>
                  </a:cubicBezTo>
                  <a:cubicBezTo>
                    <a:pt x="476" y="175"/>
                    <a:pt x="488" y="129"/>
                    <a:pt x="470" y="82"/>
                  </a:cubicBezTo>
                  <a:cubicBezTo>
                    <a:pt x="449" y="34"/>
                    <a:pt x="40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5"/>
            <p:cNvSpPr/>
            <p:nvPr/>
          </p:nvSpPr>
          <p:spPr>
            <a:xfrm rot="1508308">
              <a:off x="330208" y="1932895"/>
              <a:ext cx="80738" cy="73784"/>
            </a:xfrm>
            <a:custGeom>
              <a:avLst/>
              <a:gdLst/>
              <a:ahLst/>
              <a:cxnLst/>
              <a:rect l="l" t="t" r="r" b="b"/>
              <a:pathLst>
                <a:path w="476" h="435" extrusionOk="0">
                  <a:moveTo>
                    <a:pt x="133" y="0"/>
                  </a:moveTo>
                  <a:cubicBezTo>
                    <a:pt x="116" y="0"/>
                    <a:pt x="99" y="4"/>
                    <a:pt x="82" y="11"/>
                  </a:cubicBezTo>
                  <a:cubicBezTo>
                    <a:pt x="36" y="28"/>
                    <a:pt x="1" y="74"/>
                    <a:pt x="7" y="126"/>
                  </a:cubicBezTo>
                  <a:cubicBezTo>
                    <a:pt x="7" y="196"/>
                    <a:pt x="59" y="254"/>
                    <a:pt x="134" y="260"/>
                  </a:cubicBezTo>
                  <a:cubicBezTo>
                    <a:pt x="138" y="259"/>
                    <a:pt x="141" y="259"/>
                    <a:pt x="145" y="259"/>
                  </a:cubicBezTo>
                  <a:cubicBezTo>
                    <a:pt x="222" y="259"/>
                    <a:pt x="291" y="316"/>
                    <a:pt x="308" y="393"/>
                  </a:cubicBezTo>
                  <a:cubicBezTo>
                    <a:pt x="318" y="418"/>
                    <a:pt x="350" y="435"/>
                    <a:pt x="381" y="435"/>
                  </a:cubicBezTo>
                  <a:cubicBezTo>
                    <a:pt x="386" y="435"/>
                    <a:pt x="390" y="434"/>
                    <a:pt x="395" y="433"/>
                  </a:cubicBezTo>
                  <a:cubicBezTo>
                    <a:pt x="435" y="416"/>
                    <a:pt x="447" y="376"/>
                    <a:pt x="458" y="341"/>
                  </a:cubicBezTo>
                  <a:cubicBezTo>
                    <a:pt x="476" y="283"/>
                    <a:pt x="470" y="219"/>
                    <a:pt x="418" y="196"/>
                  </a:cubicBezTo>
                  <a:cubicBezTo>
                    <a:pt x="348" y="161"/>
                    <a:pt x="290" y="115"/>
                    <a:pt x="244" y="57"/>
                  </a:cubicBezTo>
                  <a:cubicBezTo>
                    <a:pt x="215" y="20"/>
                    <a:pt x="175"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5"/>
            <p:cNvSpPr/>
            <p:nvPr/>
          </p:nvSpPr>
          <p:spPr>
            <a:xfrm rot="1508308">
              <a:off x="274990" y="1594781"/>
              <a:ext cx="65981" cy="70900"/>
            </a:xfrm>
            <a:custGeom>
              <a:avLst/>
              <a:gdLst/>
              <a:ahLst/>
              <a:cxnLst/>
              <a:rect l="l" t="t" r="r" b="b"/>
              <a:pathLst>
                <a:path w="389" h="418" extrusionOk="0">
                  <a:moveTo>
                    <a:pt x="93" y="1"/>
                  </a:moveTo>
                  <a:cubicBezTo>
                    <a:pt x="41" y="18"/>
                    <a:pt x="0" y="76"/>
                    <a:pt x="12" y="134"/>
                  </a:cubicBezTo>
                  <a:cubicBezTo>
                    <a:pt x="24" y="238"/>
                    <a:pt x="82" y="331"/>
                    <a:pt x="168" y="389"/>
                  </a:cubicBezTo>
                  <a:cubicBezTo>
                    <a:pt x="194" y="408"/>
                    <a:pt x="218" y="417"/>
                    <a:pt x="240" y="417"/>
                  </a:cubicBezTo>
                  <a:cubicBezTo>
                    <a:pt x="284" y="417"/>
                    <a:pt x="317" y="381"/>
                    <a:pt x="325" y="319"/>
                  </a:cubicBezTo>
                  <a:cubicBezTo>
                    <a:pt x="331" y="256"/>
                    <a:pt x="307" y="192"/>
                    <a:pt x="336" y="122"/>
                  </a:cubicBezTo>
                  <a:cubicBezTo>
                    <a:pt x="389" y="12"/>
                    <a:pt x="371"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5"/>
            <p:cNvSpPr/>
            <p:nvPr/>
          </p:nvSpPr>
          <p:spPr>
            <a:xfrm rot="1508308">
              <a:off x="987157" y="2989522"/>
              <a:ext cx="86675" cy="47493"/>
            </a:xfrm>
            <a:custGeom>
              <a:avLst/>
              <a:gdLst/>
              <a:ahLst/>
              <a:cxnLst/>
              <a:rect l="l" t="t" r="r" b="b"/>
              <a:pathLst>
                <a:path w="511" h="280" extrusionOk="0">
                  <a:moveTo>
                    <a:pt x="128" y="1"/>
                  </a:moveTo>
                  <a:cubicBezTo>
                    <a:pt x="80" y="1"/>
                    <a:pt x="37" y="32"/>
                    <a:pt x="24" y="78"/>
                  </a:cubicBezTo>
                  <a:cubicBezTo>
                    <a:pt x="1" y="141"/>
                    <a:pt x="24" y="205"/>
                    <a:pt x="82" y="234"/>
                  </a:cubicBezTo>
                  <a:cubicBezTo>
                    <a:pt x="131" y="265"/>
                    <a:pt x="184" y="279"/>
                    <a:pt x="239" y="279"/>
                  </a:cubicBezTo>
                  <a:cubicBezTo>
                    <a:pt x="287" y="279"/>
                    <a:pt x="336" y="268"/>
                    <a:pt x="383" y="246"/>
                  </a:cubicBezTo>
                  <a:cubicBezTo>
                    <a:pt x="395" y="234"/>
                    <a:pt x="412" y="228"/>
                    <a:pt x="429" y="217"/>
                  </a:cubicBezTo>
                  <a:cubicBezTo>
                    <a:pt x="470" y="182"/>
                    <a:pt x="510" y="136"/>
                    <a:pt x="493" y="78"/>
                  </a:cubicBezTo>
                  <a:cubicBezTo>
                    <a:pt x="477" y="37"/>
                    <a:pt x="447" y="28"/>
                    <a:pt x="412" y="28"/>
                  </a:cubicBezTo>
                  <a:cubicBezTo>
                    <a:pt x="397" y="28"/>
                    <a:pt x="381" y="30"/>
                    <a:pt x="366" y="31"/>
                  </a:cubicBezTo>
                  <a:cubicBezTo>
                    <a:pt x="302" y="31"/>
                    <a:pt x="232" y="26"/>
                    <a:pt x="169" y="8"/>
                  </a:cubicBezTo>
                  <a:cubicBezTo>
                    <a:pt x="155" y="3"/>
                    <a:pt x="141"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5"/>
            <p:cNvSpPr/>
            <p:nvPr/>
          </p:nvSpPr>
          <p:spPr>
            <a:xfrm rot="1508308">
              <a:off x="244475" y="2221226"/>
              <a:ext cx="96173" cy="56822"/>
            </a:xfrm>
            <a:custGeom>
              <a:avLst/>
              <a:gdLst/>
              <a:ahLst/>
              <a:cxnLst/>
              <a:rect l="l" t="t" r="r" b="b"/>
              <a:pathLst>
                <a:path w="567" h="335" extrusionOk="0">
                  <a:moveTo>
                    <a:pt x="450" y="1"/>
                  </a:moveTo>
                  <a:cubicBezTo>
                    <a:pt x="416" y="1"/>
                    <a:pt x="377" y="13"/>
                    <a:pt x="341" y="39"/>
                  </a:cubicBezTo>
                  <a:cubicBezTo>
                    <a:pt x="289" y="80"/>
                    <a:pt x="228" y="103"/>
                    <a:pt x="161" y="103"/>
                  </a:cubicBezTo>
                  <a:cubicBezTo>
                    <a:pt x="153" y="103"/>
                    <a:pt x="146" y="103"/>
                    <a:pt x="138" y="102"/>
                  </a:cubicBezTo>
                  <a:cubicBezTo>
                    <a:pt x="133" y="101"/>
                    <a:pt x="127" y="101"/>
                    <a:pt x="122" y="101"/>
                  </a:cubicBezTo>
                  <a:cubicBezTo>
                    <a:pt x="54" y="101"/>
                    <a:pt x="1" y="166"/>
                    <a:pt x="17" y="235"/>
                  </a:cubicBezTo>
                  <a:cubicBezTo>
                    <a:pt x="27" y="309"/>
                    <a:pt x="85" y="335"/>
                    <a:pt x="152" y="335"/>
                  </a:cubicBezTo>
                  <a:cubicBezTo>
                    <a:pt x="159" y="335"/>
                    <a:pt x="166" y="335"/>
                    <a:pt x="173" y="334"/>
                  </a:cubicBezTo>
                  <a:cubicBezTo>
                    <a:pt x="237" y="328"/>
                    <a:pt x="295" y="299"/>
                    <a:pt x="341" y="253"/>
                  </a:cubicBezTo>
                  <a:cubicBezTo>
                    <a:pt x="370" y="241"/>
                    <a:pt x="399" y="235"/>
                    <a:pt x="434" y="224"/>
                  </a:cubicBezTo>
                  <a:cubicBezTo>
                    <a:pt x="509" y="195"/>
                    <a:pt x="567" y="143"/>
                    <a:pt x="538" y="56"/>
                  </a:cubicBezTo>
                  <a:cubicBezTo>
                    <a:pt x="528" y="20"/>
                    <a:pt x="493"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5"/>
            <p:cNvSpPr/>
            <p:nvPr/>
          </p:nvSpPr>
          <p:spPr>
            <a:xfrm rot="1508308">
              <a:off x="2279887" y="850944"/>
              <a:ext cx="61911" cy="77515"/>
            </a:xfrm>
            <a:custGeom>
              <a:avLst/>
              <a:gdLst/>
              <a:ahLst/>
              <a:cxnLst/>
              <a:rect l="l" t="t" r="r" b="b"/>
              <a:pathLst>
                <a:path w="365" h="457" extrusionOk="0">
                  <a:moveTo>
                    <a:pt x="165" y="1"/>
                  </a:moveTo>
                  <a:cubicBezTo>
                    <a:pt x="132" y="1"/>
                    <a:pt x="99" y="14"/>
                    <a:pt x="75" y="38"/>
                  </a:cubicBezTo>
                  <a:cubicBezTo>
                    <a:pt x="12" y="131"/>
                    <a:pt x="0" y="246"/>
                    <a:pt x="41" y="351"/>
                  </a:cubicBezTo>
                  <a:cubicBezTo>
                    <a:pt x="66" y="417"/>
                    <a:pt x="126" y="457"/>
                    <a:pt x="191" y="457"/>
                  </a:cubicBezTo>
                  <a:cubicBezTo>
                    <a:pt x="216" y="457"/>
                    <a:pt x="242" y="451"/>
                    <a:pt x="267" y="438"/>
                  </a:cubicBezTo>
                  <a:cubicBezTo>
                    <a:pt x="365" y="385"/>
                    <a:pt x="359" y="310"/>
                    <a:pt x="301" y="235"/>
                  </a:cubicBezTo>
                  <a:cubicBezTo>
                    <a:pt x="267" y="188"/>
                    <a:pt x="284" y="148"/>
                    <a:pt x="284" y="102"/>
                  </a:cubicBezTo>
                  <a:cubicBezTo>
                    <a:pt x="284" y="55"/>
                    <a:pt x="249" y="15"/>
                    <a:pt x="209" y="9"/>
                  </a:cubicBezTo>
                  <a:cubicBezTo>
                    <a:pt x="194" y="4"/>
                    <a:pt x="179"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5"/>
            <p:cNvSpPr/>
            <p:nvPr/>
          </p:nvSpPr>
          <p:spPr>
            <a:xfrm rot="1508308">
              <a:off x="1478411" y="780941"/>
              <a:ext cx="65981" cy="75989"/>
            </a:xfrm>
            <a:custGeom>
              <a:avLst/>
              <a:gdLst/>
              <a:ahLst/>
              <a:cxnLst/>
              <a:rect l="l" t="t" r="r" b="b"/>
              <a:pathLst>
                <a:path w="389" h="448" extrusionOk="0">
                  <a:moveTo>
                    <a:pt x="298" y="0"/>
                  </a:moveTo>
                  <a:cubicBezTo>
                    <a:pt x="226" y="0"/>
                    <a:pt x="73" y="101"/>
                    <a:pt x="36" y="176"/>
                  </a:cubicBezTo>
                  <a:cubicBezTo>
                    <a:pt x="1" y="263"/>
                    <a:pt x="24" y="355"/>
                    <a:pt x="88" y="419"/>
                  </a:cubicBezTo>
                  <a:cubicBezTo>
                    <a:pt x="108" y="439"/>
                    <a:pt x="135" y="448"/>
                    <a:pt x="164" y="448"/>
                  </a:cubicBezTo>
                  <a:cubicBezTo>
                    <a:pt x="177" y="448"/>
                    <a:pt x="191" y="446"/>
                    <a:pt x="204" y="442"/>
                  </a:cubicBezTo>
                  <a:cubicBezTo>
                    <a:pt x="244" y="425"/>
                    <a:pt x="389" y="101"/>
                    <a:pt x="372" y="54"/>
                  </a:cubicBezTo>
                  <a:cubicBezTo>
                    <a:pt x="366" y="48"/>
                    <a:pt x="366" y="37"/>
                    <a:pt x="360" y="31"/>
                  </a:cubicBezTo>
                  <a:cubicBezTo>
                    <a:pt x="348" y="19"/>
                    <a:pt x="331" y="8"/>
                    <a:pt x="314" y="2"/>
                  </a:cubicBezTo>
                  <a:cubicBezTo>
                    <a:pt x="309" y="1"/>
                    <a:pt x="30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5"/>
            <p:cNvSpPr/>
            <p:nvPr/>
          </p:nvSpPr>
          <p:spPr>
            <a:xfrm rot="1508308">
              <a:off x="324677" y="1126005"/>
              <a:ext cx="91424" cy="48511"/>
            </a:xfrm>
            <a:custGeom>
              <a:avLst/>
              <a:gdLst/>
              <a:ahLst/>
              <a:cxnLst/>
              <a:rect l="l" t="t" r="r" b="b"/>
              <a:pathLst>
                <a:path w="539" h="286" extrusionOk="0">
                  <a:moveTo>
                    <a:pt x="247" y="1"/>
                  </a:moveTo>
                  <a:cubicBezTo>
                    <a:pt x="172" y="1"/>
                    <a:pt x="105" y="7"/>
                    <a:pt x="87" y="22"/>
                  </a:cubicBezTo>
                  <a:cubicBezTo>
                    <a:pt x="23" y="69"/>
                    <a:pt x="0" y="156"/>
                    <a:pt x="41" y="225"/>
                  </a:cubicBezTo>
                  <a:cubicBezTo>
                    <a:pt x="61" y="268"/>
                    <a:pt x="87" y="285"/>
                    <a:pt x="116" y="285"/>
                  </a:cubicBezTo>
                  <a:cubicBezTo>
                    <a:pt x="147" y="285"/>
                    <a:pt x="179" y="266"/>
                    <a:pt x="209" y="237"/>
                  </a:cubicBezTo>
                  <a:cubicBezTo>
                    <a:pt x="228" y="217"/>
                    <a:pt x="254" y="207"/>
                    <a:pt x="279" y="207"/>
                  </a:cubicBezTo>
                  <a:cubicBezTo>
                    <a:pt x="299" y="207"/>
                    <a:pt x="319" y="213"/>
                    <a:pt x="336" y="225"/>
                  </a:cubicBezTo>
                  <a:cubicBezTo>
                    <a:pt x="354" y="234"/>
                    <a:pt x="374" y="238"/>
                    <a:pt x="394" y="238"/>
                  </a:cubicBezTo>
                  <a:cubicBezTo>
                    <a:pt x="414" y="238"/>
                    <a:pt x="435" y="234"/>
                    <a:pt x="452" y="225"/>
                  </a:cubicBezTo>
                  <a:cubicBezTo>
                    <a:pt x="527" y="185"/>
                    <a:pt x="539" y="80"/>
                    <a:pt x="475" y="28"/>
                  </a:cubicBezTo>
                  <a:cubicBezTo>
                    <a:pt x="452" y="12"/>
                    <a:pt x="344"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5"/>
            <p:cNvSpPr/>
            <p:nvPr/>
          </p:nvSpPr>
          <p:spPr>
            <a:xfrm rot="1508308">
              <a:off x="2098929" y="1440997"/>
              <a:ext cx="57161" cy="78872"/>
            </a:xfrm>
            <a:custGeom>
              <a:avLst/>
              <a:gdLst/>
              <a:ahLst/>
              <a:cxnLst/>
              <a:rect l="l" t="t" r="r" b="b"/>
              <a:pathLst>
                <a:path w="337" h="465" extrusionOk="0">
                  <a:moveTo>
                    <a:pt x="256" y="0"/>
                  </a:moveTo>
                  <a:cubicBezTo>
                    <a:pt x="238" y="0"/>
                    <a:pt x="220" y="6"/>
                    <a:pt x="203" y="16"/>
                  </a:cubicBezTo>
                  <a:cubicBezTo>
                    <a:pt x="99" y="57"/>
                    <a:pt x="1" y="271"/>
                    <a:pt x="35" y="375"/>
                  </a:cubicBezTo>
                  <a:cubicBezTo>
                    <a:pt x="47" y="421"/>
                    <a:pt x="88" y="456"/>
                    <a:pt x="140" y="462"/>
                  </a:cubicBezTo>
                  <a:cubicBezTo>
                    <a:pt x="146" y="464"/>
                    <a:pt x="152" y="464"/>
                    <a:pt x="158" y="464"/>
                  </a:cubicBezTo>
                  <a:cubicBezTo>
                    <a:pt x="199" y="464"/>
                    <a:pt x="240" y="433"/>
                    <a:pt x="250" y="393"/>
                  </a:cubicBezTo>
                  <a:cubicBezTo>
                    <a:pt x="279" y="306"/>
                    <a:pt x="308" y="213"/>
                    <a:pt x="337" y="120"/>
                  </a:cubicBezTo>
                  <a:cubicBezTo>
                    <a:pt x="337" y="97"/>
                    <a:pt x="337" y="74"/>
                    <a:pt x="337" y="51"/>
                  </a:cubicBezTo>
                  <a:cubicBezTo>
                    <a:pt x="318" y="17"/>
                    <a:pt x="287"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5"/>
            <p:cNvSpPr/>
            <p:nvPr/>
          </p:nvSpPr>
          <p:spPr>
            <a:xfrm rot="1508308">
              <a:off x="1323513" y="70434"/>
              <a:ext cx="72936" cy="58518"/>
            </a:xfrm>
            <a:custGeom>
              <a:avLst/>
              <a:gdLst/>
              <a:ahLst/>
              <a:cxnLst/>
              <a:rect l="l" t="t" r="r" b="b"/>
              <a:pathLst>
                <a:path w="430" h="345" extrusionOk="0">
                  <a:moveTo>
                    <a:pt x="288" y="1"/>
                  </a:moveTo>
                  <a:cubicBezTo>
                    <a:pt x="216" y="1"/>
                    <a:pt x="144" y="26"/>
                    <a:pt x="88" y="73"/>
                  </a:cubicBezTo>
                  <a:cubicBezTo>
                    <a:pt x="24" y="114"/>
                    <a:pt x="1" y="200"/>
                    <a:pt x="41" y="270"/>
                  </a:cubicBezTo>
                  <a:cubicBezTo>
                    <a:pt x="67" y="318"/>
                    <a:pt x="116" y="344"/>
                    <a:pt x="167" y="344"/>
                  </a:cubicBezTo>
                  <a:cubicBezTo>
                    <a:pt x="197" y="344"/>
                    <a:pt x="228" y="335"/>
                    <a:pt x="256" y="316"/>
                  </a:cubicBezTo>
                  <a:cubicBezTo>
                    <a:pt x="342" y="276"/>
                    <a:pt x="406" y="195"/>
                    <a:pt x="424" y="102"/>
                  </a:cubicBezTo>
                  <a:cubicBezTo>
                    <a:pt x="429" y="61"/>
                    <a:pt x="400" y="21"/>
                    <a:pt x="360" y="9"/>
                  </a:cubicBezTo>
                  <a:cubicBezTo>
                    <a:pt x="336" y="3"/>
                    <a:pt x="31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5"/>
            <p:cNvSpPr/>
            <p:nvPr/>
          </p:nvSpPr>
          <p:spPr>
            <a:xfrm rot="1508308">
              <a:off x="1991738" y="2301607"/>
              <a:ext cx="55126" cy="72597"/>
            </a:xfrm>
            <a:custGeom>
              <a:avLst/>
              <a:gdLst/>
              <a:ahLst/>
              <a:cxnLst/>
              <a:rect l="l" t="t" r="r" b="b"/>
              <a:pathLst>
                <a:path w="325" h="428" extrusionOk="0">
                  <a:moveTo>
                    <a:pt x="207" y="0"/>
                  </a:moveTo>
                  <a:cubicBezTo>
                    <a:pt x="164" y="0"/>
                    <a:pt x="122" y="19"/>
                    <a:pt x="93" y="51"/>
                  </a:cubicBezTo>
                  <a:cubicBezTo>
                    <a:pt x="18" y="138"/>
                    <a:pt x="0" y="254"/>
                    <a:pt x="47" y="358"/>
                  </a:cubicBezTo>
                  <a:cubicBezTo>
                    <a:pt x="68" y="401"/>
                    <a:pt x="111" y="428"/>
                    <a:pt x="155" y="428"/>
                  </a:cubicBezTo>
                  <a:cubicBezTo>
                    <a:pt x="171" y="428"/>
                    <a:pt x="188" y="424"/>
                    <a:pt x="203" y="416"/>
                  </a:cubicBezTo>
                  <a:cubicBezTo>
                    <a:pt x="279" y="387"/>
                    <a:pt x="313" y="300"/>
                    <a:pt x="319" y="155"/>
                  </a:cubicBezTo>
                  <a:cubicBezTo>
                    <a:pt x="325" y="98"/>
                    <a:pt x="325" y="40"/>
                    <a:pt x="261" y="11"/>
                  </a:cubicBezTo>
                  <a:cubicBezTo>
                    <a:pt x="244" y="4"/>
                    <a:pt x="226"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5"/>
            <p:cNvSpPr/>
            <p:nvPr/>
          </p:nvSpPr>
          <p:spPr>
            <a:xfrm rot="1508308">
              <a:off x="1571371" y="2679463"/>
              <a:ext cx="79720" cy="82265"/>
            </a:xfrm>
            <a:custGeom>
              <a:avLst/>
              <a:gdLst/>
              <a:ahLst/>
              <a:cxnLst/>
              <a:rect l="l" t="t" r="r" b="b"/>
              <a:pathLst>
                <a:path w="470" h="485" extrusionOk="0">
                  <a:moveTo>
                    <a:pt x="120" y="0"/>
                  </a:moveTo>
                  <a:cubicBezTo>
                    <a:pt x="100" y="0"/>
                    <a:pt x="78" y="7"/>
                    <a:pt x="58" y="22"/>
                  </a:cubicBezTo>
                  <a:cubicBezTo>
                    <a:pt x="12" y="45"/>
                    <a:pt x="1" y="103"/>
                    <a:pt x="35" y="144"/>
                  </a:cubicBezTo>
                  <a:cubicBezTo>
                    <a:pt x="58" y="184"/>
                    <a:pt x="128" y="207"/>
                    <a:pt x="122" y="271"/>
                  </a:cubicBezTo>
                  <a:cubicBezTo>
                    <a:pt x="134" y="370"/>
                    <a:pt x="209" y="445"/>
                    <a:pt x="302" y="474"/>
                  </a:cubicBezTo>
                  <a:cubicBezTo>
                    <a:pt x="315" y="481"/>
                    <a:pt x="329" y="484"/>
                    <a:pt x="344" y="484"/>
                  </a:cubicBezTo>
                  <a:cubicBezTo>
                    <a:pt x="376" y="484"/>
                    <a:pt x="409" y="469"/>
                    <a:pt x="429" y="445"/>
                  </a:cubicBezTo>
                  <a:cubicBezTo>
                    <a:pt x="470" y="393"/>
                    <a:pt x="429" y="358"/>
                    <a:pt x="400" y="317"/>
                  </a:cubicBezTo>
                  <a:cubicBezTo>
                    <a:pt x="337" y="225"/>
                    <a:pt x="209" y="178"/>
                    <a:pt x="180" y="45"/>
                  </a:cubicBezTo>
                  <a:cubicBezTo>
                    <a:pt x="173" y="15"/>
                    <a:pt x="149"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5"/>
            <p:cNvSpPr/>
            <p:nvPr/>
          </p:nvSpPr>
          <p:spPr>
            <a:xfrm rot="1508308">
              <a:off x="2128758" y="193710"/>
              <a:ext cx="64964" cy="84300"/>
            </a:xfrm>
            <a:custGeom>
              <a:avLst/>
              <a:gdLst/>
              <a:ahLst/>
              <a:cxnLst/>
              <a:rect l="l" t="t" r="r" b="b"/>
              <a:pathLst>
                <a:path w="383" h="497" extrusionOk="0">
                  <a:moveTo>
                    <a:pt x="264" y="0"/>
                  </a:moveTo>
                  <a:cubicBezTo>
                    <a:pt x="255" y="0"/>
                    <a:pt x="246" y="1"/>
                    <a:pt x="238" y="4"/>
                  </a:cubicBezTo>
                  <a:cubicBezTo>
                    <a:pt x="215" y="15"/>
                    <a:pt x="186" y="27"/>
                    <a:pt x="162" y="39"/>
                  </a:cubicBezTo>
                  <a:cubicBezTo>
                    <a:pt x="6" y="114"/>
                    <a:pt x="0" y="114"/>
                    <a:pt x="76" y="270"/>
                  </a:cubicBezTo>
                  <a:cubicBezTo>
                    <a:pt x="99" y="323"/>
                    <a:pt x="76" y="357"/>
                    <a:pt x="87" y="409"/>
                  </a:cubicBezTo>
                  <a:cubicBezTo>
                    <a:pt x="98" y="458"/>
                    <a:pt x="124" y="497"/>
                    <a:pt x="175" y="497"/>
                  </a:cubicBezTo>
                  <a:cubicBezTo>
                    <a:pt x="178" y="497"/>
                    <a:pt x="182" y="497"/>
                    <a:pt x="186" y="496"/>
                  </a:cubicBezTo>
                  <a:cubicBezTo>
                    <a:pt x="249" y="496"/>
                    <a:pt x="290" y="427"/>
                    <a:pt x="261" y="375"/>
                  </a:cubicBezTo>
                  <a:cubicBezTo>
                    <a:pt x="197" y="270"/>
                    <a:pt x="232" y="218"/>
                    <a:pt x="325" y="172"/>
                  </a:cubicBezTo>
                  <a:cubicBezTo>
                    <a:pt x="371" y="143"/>
                    <a:pt x="383" y="85"/>
                    <a:pt x="348" y="44"/>
                  </a:cubicBezTo>
                  <a:cubicBezTo>
                    <a:pt x="329" y="17"/>
                    <a:pt x="297"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5"/>
            <p:cNvSpPr/>
            <p:nvPr/>
          </p:nvSpPr>
          <p:spPr>
            <a:xfrm rot="1508308">
              <a:off x="606215" y="1509867"/>
              <a:ext cx="82774" cy="53769"/>
            </a:xfrm>
            <a:custGeom>
              <a:avLst/>
              <a:gdLst/>
              <a:ahLst/>
              <a:cxnLst/>
              <a:rect l="l" t="t" r="r" b="b"/>
              <a:pathLst>
                <a:path w="488" h="317" extrusionOk="0">
                  <a:moveTo>
                    <a:pt x="129" y="0"/>
                  </a:moveTo>
                  <a:cubicBezTo>
                    <a:pt x="100" y="0"/>
                    <a:pt x="72" y="12"/>
                    <a:pt x="53" y="37"/>
                  </a:cubicBezTo>
                  <a:cubicBezTo>
                    <a:pt x="1" y="95"/>
                    <a:pt x="12" y="153"/>
                    <a:pt x="53" y="228"/>
                  </a:cubicBezTo>
                  <a:cubicBezTo>
                    <a:pt x="73" y="283"/>
                    <a:pt x="124" y="317"/>
                    <a:pt x="179" y="317"/>
                  </a:cubicBezTo>
                  <a:cubicBezTo>
                    <a:pt x="187" y="317"/>
                    <a:pt x="196" y="316"/>
                    <a:pt x="204" y="315"/>
                  </a:cubicBezTo>
                  <a:cubicBezTo>
                    <a:pt x="291" y="297"/>
                    <a:pt x="389" y="315"/>
                    <a:pt x="447" y="228"/>
                  </a:cubicBezTo>
                  <a:cubicBezTo>
                    <a:pt x="488" y="176"/>
                    <a:pt x="453" y="95"/>
                    <a:pt x="389" y="89"/>
                  </a:cubicBezTo>
                  <a:cubicBezTo>
                    <a:pt x="331" y="77"/>
                    <a:pt x="267" y="100"/>
                    <a:pt x="215" y="42"/>
                  </a:cubicBezTo>
                  <a:cubicBezTo>
                    <a:pt x="194" y="15"/>
                    <a:pt x="161"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5"/>
            <p:cNvSpPr/>
            <p:nvPr/>
          </p:nvSpPr>
          <p:spPr>
            <a:xfrm rot="1508308">
              <a:off x="1391376" y="1666897"/>
              <a:ext cx="70900" cy="73614"/>
            </a:xfrm>
            <a:custGeom>
              <a:avLst/>
              <a:gdLst/>
              <a:ahLst/>
              <a:cxnLst/>
              <a:rect l="l" t="t" r="r" b="b"/>
              <a:pathLst>
                <a:path w="418" h="434" extrusionOk="0">
                  <a:moveTo>
                    <a:pt x="137" y="0"/>
                  </a:moveTo>
                  <a:cubicBezTo>
                    <a:pt x="88" y="0"/>
                    <a:pt x="43" y="28"/>
                    <a:pt x="24" y="72"/>
                  </a:cubicBezTo>
                  <a:cubicBezTo>
                    <a:pt x="0" y="119"/>
                    <a:pt x="35" y="171"/>
                    <a:pt x="87" y="177"/>
                  </a:cubicBezTo>
                  <a:cubicBezTo>
                    <a:pt x="192" y="188"/>
                    <a:pt x="163" y="269"/>
                    <a:pt x="180" y="333"/>
                  </a:cubicBezTo>
                  <a:cubicBezTo>
                    <a:pt x="195" y="395"/>
                    <a:pt x="247" y="433"/>
                    <a:pt x="307" y="433"/>
                  </a:cubicBezTo>
                  <a:cubicBezTo>
                    <a:pt x="315" y="433"/>
                    <a:pt x="323" y="433"/>
                    <a:pt x="331" y="432"/>
                  </a:cubicBezTo>
                  <a:cubicBezTo>
                    <a:pt x="406" y="408"/>
                    <a:pt x="418" y="356"/>
                    <a:pt x="412" y="287"/>
                  </a:cubicBezTo>
                  <a:cubicBezTo>
                    <a:pt x="400" y="142"/>
                    <a:pt x="302" y="26"/>
                    <a:pt x="163" y="3"/>
                  </a:cubicBezTo>
                  <a:cubicBezTo>
                    <a:pt x="154" y="1"/>
                    <a:pt x="146"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5"/>
            <p:cNvSpPr/>
            <p:nvPr/>
          </p:nvSpPr>
          <p:spPr>
            <a:xfrm rot="1508308">
              <a:off x="1340783" y="1738528"/>
              <a:ext cx="64964" cy="89558"/>
            </a:xfrm>
            <a:custGeom>
              <a:avLst/>
              <a:gdLst/>
              <a:ahLst/>
              <a:cxnLst/>
              <a:rect l="l" t="t" r="r" b="b"/>
              <a:pathLst>
                <a:path w="383" h="528" extrusionOk="0">
                  <a:moveTo>
                    <a:pt x="286" y="1"/>
                  </a:moveTo>
                  <a:cubicBezTo>
                    <a:pt x="255" y="1"/>
                    <a:pt x="224" y="16"/>
                    <a:pt x="209" y="47"/>
                  </a:cubicBezTo>
                  <a:cubicBezTo>
                    <a:pt x="156" y="99"/>
                    <a:pt x="151" y="180"/>
                    <a:pt x="110" y="244"/>
                  </a:cubicBezTo>
                  <a:cubicBezTo>
                    <a:pt x="1" y="400"/>
                    <a:pt x="57" y="498"/>
                    <a:pt x="252" y="522"/>
                  </a:cubicBezTo>
                  <a:lnTo>
                    <a:pt x="252" y="522"/>
                  </a:lnTo>
                  <a:cubicBezTo>
                    <a:pt x="307" y="390"/>
                    <a:pt x="302" y="248"/>
                    <a:pt x="365" y="116"/>
                  </a:cubicBezTo>
                  <a:cubicBezTo>
                    <a:pt x="382" y="76"/>
                    <a:pt x="371" y="30"/>
                    <a:pt x="330" y="12"/>
                  </a:cubicBezTo>
                  <a:cubicBezTo>
                    <a:pt x="317" y="4"/>
                    <a:pt x="301" y="1"/>
                    <a:pt x="286" y="1"/>
                  </a:cubicBezTo>
                  <a:close/>
                  <a:moveTo>
                    <a:pt x="252" y="522"/>
                  </a:moveTo>
                  <a:lnTo>
                    <a:pt x="252" y="522"/>
                  </a:lnTo>
                  <a:cubicBezTo>
                    <a:pt x="251" y="524"/>
                    <a:pt x="250" y="526"/>
                    <a:pt x="249" y="528"/>
                  </a:cubicBezTo>
                  <a:lnTo>
                    <a:pt x="255" y="522"/>
                  </a:lnTo>
                  <a:cubicBezTo>
                    <a:pt x="254" y="522"/>
                    <a:pt x="253" y="522"/>
                    <a:pt x="252" y="5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5"/>
            <p:cNvSpPr/>
            <p:nvPr/>
          </p:nvSpPr>
          <p:spPr>
            <a:xfrm rot="1508308">
              <a:off x="559770" y="2674071"/>
              <a:ext cx="76837" cy="54956"/>
            </a:xfrm>
            <a:custGeom>
              <a:avLst/>
              <a:gdLst/>
              <a:ahLst/>
              <a:cxnLst/>
              <a:rect l="l" t="t" r="r" b="b"/>
              <a:pathLst>
                <a:path w="453" h="324" extrusionOk="0">
                  <a:moveTo>
                    <a:pt x="112" y="0"/>
                  </a:moveTo>
                  <a:cubicBezTo>
                    <a:pt x="105" y="0"/>
                    <a:pt x="99" y="1"/>
                    <a:pt x="93" y="3"/>
                  </a:cubicBezTo>
                  <a:cubicBezTo>
                    <a:pt x="35" y="20"/>
                    <a:pt x="1" y="84"/>
                    <a:pt x="24" y="148"/>
                  </a:cubicBezTo>
                  <a:cubicBezTo>
                    <a:pt x="59" y="255"/>
                    <a:pt x="164" y="324"/>
                    <a:pt x="273" y="324"/>
                  </a:cubicBezTo>
                  <a:cubicBezTo>
                    <a:pt x="306" y="324"/>
                    <a:pt x="339" y="318"/>
                    <a:pt x="371" y="304"/>
                  </a:cubicBezTo>
                  <a:cubicBezTo>
                    <a:pt x="424" y="281"/>
                    <a:pt x="453" y="223"/>
                    <a:pt x="435" y="171"/>
                  </a:cubicBezTo>
                  <a:cubicBezTo>
                    <a:pt x="409" y="112"/>
                    <a:pt x="196"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5"/>
            <p:cNvSpPr/>
            <p:nvPr/>
          </p:nvSpPr>
          <p:spPr>
            <a:xfrm rot="1508308">
              <a:off x="1005961" y="1753922"/>
              <a:ext cx="86675" cy="55635"/>
            </a:xfrm>
            <a:custGeom>
              <a:avLst/>
              <a:gdLst/>
              <a:ahLst/>
              <a:cxnLst/>
              <a:rect l="l" t="t" r="r" b="b"/>
              <a:pathLst>
                <a:path w="511" h="328" extrusionOk="0">
                  <a:moveTo>
                    <a:pt x="420" y="1"/>
                  </a:moveTo>
                  <a:cubicBezTo>
                    <a:pt x="402" y="1"/>
                    <a:pt x="384" y="6"/>
                    <a:pt x="372" y="19"/>
                  </a:cubicBezTo>
                  <a:cubicBezTo>
                    <a:pt x="306" y="59"/>
                    <a:pt x="244" y="109"/>
                    <a:pt x="172" y="109"/>
                  </a:cubicBezTo>
                  <a:cubicBezTo>
                    <a:pt x="161" y="109"/>
                    <a:pt x="151" y="108"/>
                    <a:pt x="140" y="106"/>
                  </a:cubicBezTo>
                  <a:cubicBezTo>
                    <a:pt x="59" y="140"/>
                    <a:pt x="1" y="181"/>
                    <a:pt x="24" y="262"/>
                  </a:cubicBezTo>
                  <a:cubicBezTo>
                    <a:pt x="38" y="311"/>
                    <a:pt x="66" y="328"/>
                    <a:pt x="101" y="328"/>
                  </a:cubicBezTo>
                  <a:cubicBezTo>
                    <a:pt x="124" y="328"/>
                    <a:pt x="149" y="320"/>
                    <a:pt x="175" y="308"/>
                  </a:cubicBezTo>
                  <a:cubicBezTo>
                    <a:pt x="210" y="295"/>
                    <a:pt x="244" y="289"/>
                    <a:pt x="279" y="289"/>
                  </a:cubicBezTo>
                  <a:cubicBezTo>
                    <a:pt x="291" y="289"/>
                    <a:pt x="302" y="290"/>
                    <a:pt x="314" y="291"/>
                  </a:cubicBezTo>
                  <a:cubicBezTo>
                    <a:pt x="418" y="291"/>
                    <a:pt x="464" y="216"/>
                    <a:pt x="493" y="123"/>
                  </a:cubicBezTo>
                  <a:cubicBezTo>
                    <a:pt x="511" y="82"/>
                    <a:pt x="499" y="36"/>
                    <a:pt x="464" y="13"/>
                  </a:cubicBezTo>
                  <a:cubicBezTo>
                    <a:pt x="451" y="5"/>
                    <a:pt x="435"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5"/>
            <p:cNvSpPr/>
            <p:nvPr/>
          </p:nvSpPr>
          <p:spPr>
            <a:xfrm rot="1508308">
              <a:off x="1075774" y="793012"/>
              <a:ext cx="65812" cy="79720"/>
            </a:xfrm>
            <a:custGeom>
              <a:avLst/>
              <a:gdLst/>
              <a:ahLst/>
              <a:cxnLst/>
              <a:rect l="l" t="t" r="r" b="b"/>
              <a:pathLst>
                <a:path w="388" h="470" extrusionOk="0">
                  <a:moveTo>
                    <a:pt x="141" y="0"/>
                  </a:moveTo>
                  <a:cubicBezTo>
                    <a:pt x="130" y="0"/>
                    <a:pt x="117" y="3"/>
                    <a:pt x="105" y="8"/>
                  </a:cubicBezTo>
                  <a:cubicBezTo>
                    <a:pt x="29" y="54"/>
                    <a:pt x="0" y="152"/>
                    <a:pt x="41" y="228"/>
                  </a:cubicBezTo>
                  <a:cubicBezTo>
                    <a:pt x="81" y="303"/>
                    <a:pt x="134" y="373"/>
                    <a:pt x="191" y="442"/>
                  </a:cubicBezTo>
                  <a:cubicBezTo>
                    <a:pt x="207" y="460"/>
                    <a:pt x="229" y="469"/>
                    <a:pt x="250" y="469"/>
                  </a:cubicBezTo>
                  <a:cubicBezTo>
                    <a:pt x="277" y="469"/>
                    <a:pt x="303" y="456"/>
                    <a:pt x="319" y="431"/>
                  </a:cubicBezTo>
                  <a:cubicBezTo>
                    <a:pt x="354" y="378"/>
                    <a:pt x="371" y="320"/>
                    <a:pt x="377" y="257"/>
                  </a:cubicBezTo>
                  <a:cubicBezTo>
                    <a:pt x="388" y="219"/>
                    <a:pt x="364" y="187"/>
                    <a:pt x="332" y="187"/>
                  </a:cubicBezTo>
                  <a:cubicBezTo>
                    <a:pt x="330" y="187"/>
                    <a:pt x="327" y="187"/>
                    <a:pt x="325" y="187"/>
                  </a:cubicBezTo>
                  <a:cubicBezTo>
                    <a:pt x="310" y="190"/>
                    <a:pt x="297" y="191"/>
                    <a:pt x="285" y="191"/>
                  </a:cubicBezTo>
                  <a:cubicBezTo>
                    <a:pt x="218" y="191"/>
                    <a:pt x="197" y="149"/>
                    <a:pt x="197" y="66"/>
                  </a:cubicBezTo>
                  <a:cubicBezTo>
                    <a:pt x="197" y="19"/>
                    <a:pt x="173"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5"/>
            <p:cNvSpPr/>
            <p:nvPr/>
          </p:nvSpPr>
          <p:spPr>
            <a:xfrm rot="1508308">
              <a:off x="2346855" y="226708"/>
              <a:ext cx="82604" cy="54956"/>
            </a:xfrm>
            <a:custGeom>
              <a:avLst/>
              <a:gdLst/>
              <a:ahLst/>
              <a:cxnLst/>
              <a:rect l="l" t="t" r="r" b="b"/>
              <a:pathLst>
                <a:path w="487" h="324" extrusionOk="0">
                  <a:moveTo>
                    <a:pt x="337" y="1"/>
                  </a:moveTo>
                  <a:cubicBezTo>
                    <a:pt x="295" y="1"/>
                    <a:pt x="244" y="16"/>
                    <a:pt x="186" y="46"/>
                  </a:cubicBezTo>
                  <a:cubicBezTo>
                    <a:pt x="52" y="116"/>
                    <a:pt x="0" y="214"/>
                    <a:pt x="41" y="278"/>
                  </a:cubicBezTo>
                  <a:cubicBezTo>
                    <a:pt x="62" y="307"/>
                    <a:pt x="94" y="323"/>
                    <a:pt x="139" y="323"/>
                  </a:cubicBezTo>
                  <a:cubicBezTo>
                    <a:pt x="182" y="323"/>
                    <a:pt x="236" y="309"/>
                    <a:pt x="301" y="278"/>
                  </a:cubicBezTo>
                  <a:cubicBezTo>
                    <a:pt x="435" y="214"/>
                    <a:pt x="487" y="156"/>
                    <a:pt x="452" y="75"/>
                  </a:cubicBezTo>
                  <a:cubicBezTo>
                    <a:pt x="432" y="26"/>
                    <a:pt x="393"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5"/>
            <p:cNvSpPr/>
            <p:nvPr/>
          </p:nvSpPr>
          <p:spPr>
            <a:xfrm rot="1508308">
              <a:off x="326486" y="2446518"/>
              <a:ext cx="72936" cy="64455"/>
            </a:xfrm>
            <a:custGeom>
              <a:avLst/>
              <a:gdLst/>
              <a:ahLst/>
              <a:cxnLst/>
              <a:rect l="l" t="t" r="r" b="b"/>
              <a:pathLst>
                <a:path w="430" h="380" extrusionOk="0">
                  <a:moveTo>
                    <a:pt x="192" y="0"/>
                  </a:moveTo>
                  <a:cubicBezTo>
                    <a:pt x="152" y="0"/>
                    <a:pt x="112" y="13"/>
                    <a:pt x="76" y="40"/>
                  </a:cubicBezTo>
                  <a:cubicBezTo>
                    <a:pt x="24" y="69"/>
                    <a:pt x="1" y="127"/>
                    <a:pt x="18" y="185"/>
                  </a:cubicBezTo>
                  <a:cubicBezTo>
                    <a:pt x="24" y="231"/>
                    <a:pt x="65" y="272"/>
                    <a:pt x="117" y="272"/>
                  </a:cubicBezTo>
                  <a:cubicBezTo>
                    <a:pt x="126" y="270"/>
                    <a:pt x="135" y="269"/>
                    <a:pt x="143" y="269"/>
                  </a:cubicBezTo>
                  <a:cubicBezTo>
                    <a:pt x="202" y="269"/>
                    <a:pt x="255" y="302"/>
                    <a:pt x="291" y="353"/>
                  </a:cubicBezTo>
                  <a:cubicBezTo>
                    <a:pt x="303" y="371"/>
                    <a:pt x="323" y="380"/>
                    <a:pt x="344" y="380"/>
                  </a:cubicBezTo>
                  <a:cubicBezTo>
                    <a:pt x="364" y="380"/>
                    <a:pt x="384" y="372"/>
                    <a:pt x="401" y="359"/>
                  </a:cubicBezTo>
                  <a:cubicBezTo>
                    <a:pt x="424" y="335"/>
                    <a:pt x="430" y="295"/>
                    <a:pt x="418" y="266"/>
                  </a:cubicBezTo>
                  <a:cubicBezTo>
                    <a:pt x="401" y="214"/>
                    <a:pt x="360" y="167"/>
                    <a:pt x="366" y="115"/>
                  </a:cubicBezTo>
                  <a:cubicBezTo>
                    <a:pt x="332" y="41"/>
                    <a:pt x="263"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5"/>
            <p:cNvSpPr/>
            <p:nvPr/>
          </p:nvSpPr>
          <p:spPr>
            <a:xfrm rot="1508308">
              <a:off x="1876428" y="1521504"/>
              <a:ext cx="78872" cy="56483"/>
            </a:xfrm>
            <a:custGeom>
              <a:avLst/>
              <a:gdLst/>
              <a:ahLst/>
              <a:cxnLst/>
              <a:rect l="l" t="t" r="r" b="b"/>
              <a:pathLst>
                <a:path w="465" h="333" extrusionOk="0">
                  <a:moveTo>
                    <a:pt x="264" y="1"/>
                  </a:moveTo>
                  <a:cubicBezTo>
                    <a:pt x="232" y="1"/>
                    <a:pt x="200" y="12"/>
                    <a:pt x="175" y="35"/>
                  </a:cubicBezTo>
                  <a:cubicBezTo>
                    <a:pt x="134" y="58"/>
                    <a:pt x="99" y="81"/>
                    <a:pt x="65" y="99"/>
                  </a:cubicBezTo>
                  <a:cubicBezTo>
                    <a:pt x="24" y="116"/>
                    <a:pt x="1" y="156"/>
                    <a:pt x="13" y="197"/>
                  </a:cubicBezTo>
                  <a:cubicBezTo>
                    <a:pt x="17" y="235"/>
                    <a:pt x="50" y="258"/>
                    <a:pt x="84" y="258"/>
                  </a:cubicBezTo>
                  <a:cubicBezTo>
                    <a:pt x="91" y="258"/>
                    <a:pt x="98" y="257"/>
                    <a:pt x="105" y="255"/>
                  </a:cubicBezTo>
                  <a:cubicBezTo>
                    <a:pt x="128" y="246"/>
                    <a:pt x="148" y="242"/>
                    <a:pt x="166" y="242"/>
                  </a:cubicBezTo>
                  <a:cubicBezTo>
                    <a:pt x="216" y="242"/>
                    <a:pt x="253" y="273"/>
                    <a:pt x="308" y="307"/>
                  </a:cubicBezTo>
                  <a:cubicBezTo>
                    <a:pt x="333" y="324"/>
                    <a:pt x="358" y="332"/>
                    <a:pt x="380" y="332"/>
                  </a:cubicBezTo>
                  <a:cubicBezTo>
                    <a:pt x="425" y="332"/>
                    <a:pt x="461" y="300"/>
                    <a:pt x="464" y="249"/>
                  </a:cubicBezTo>
                  <a:cubicBezTo>
                    <a:pt x="464" y="168"/>
                    <a:pt x="424" y="87"/>
                    <a:pt x="354" y="41"/>
                  </a:cubicBezTo>
                  <a:cubicBezTo>
                    <a:pt x="331" y="14"/>
                    <a:pt x="2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5"/>
            <p:cNvSpPr/>
            <p:nvPr/>
          </p:nvSpPr>
          <p:spPr>
            <a:xfrm rot="1508308">
              <a:off x="687644" y="2446980"/>
              <a:ext cx="70052" cy="73614"/>
            </a:xfrm>
            <a:custGeom>
              <a:avLst/>
              <a:gdLst/>
              <a:ahLst/>
              <a:cxnLst/>
              <a:rect l="l" t="t" r="r" b="b"/>
              <a:pathLst>
                <a:path w="413" h="434" extrusionOk="0">
                  <a:moveTo>
                    <a:pt x="124" y="0"/>
                  </a:moveTo>
                  <a:cubicBezTo>
                    <a:pt x="118" y="0"/>
                    <a:pt x="112" y="1"/>
                    <a:pt x="105" y="2"/>
                  </a:cubicBezTo>
                  <a:cubicBezTo>
                    <a:pt x="47" y="14"/>
                    <a:pt x="1" y="55"/>
                    <a:pt x="18" y="118"/>
                  </a:cubicBezTo>
                  <a:cubicBezTo>
                    <a:pt x="35" y="205"/>
                    <a:pt x="70" y="292"/>
                    <a:pt x="111" y="373"/>
                  </a:cubicBezTo>
                  <a:cubicBezTo>
                    <a:pt x="134" y="413"/>
                    <a:pt x="174" y="433"/>
                    <a:pt x="216" y="433"/>
                  </a:cubicBezTo>
                  <a:cubicBezTo>
                    <a:pt x="235" y="433"/>
                    <a:pt x="255" y="429"/>
                    <a:pt x="273" y="420"/>
                  </a:cubicBezTo>
                  <a:cubicBezTo>
                    <a:pt x="337" y="402"/>
                    <a:pt x="383" y="356"/>
                    <a:pt x="395" y="292"/>
                  </a:cubicBezTo>
                  <a:cubicBezTo>
                    <a:pt x="412" y="223"/>
                    <a:pt x="354" y="199"/>
                    <a:pt x="308" y="182"/>
                  </a:cubicBezTo>
                  <a:cubicBezTo>
                    <a:pt x="261" y="159"/>
                    <a:pt x="192" y="165"/>
                    <a:pt x="198" y="84"/>
                  </a:cubicBezTo>
                  <a:cubicBezTo>
                    <a:pt x="193" y="37"/>
                    <a:pt x="169"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5"/>
            <p:cNvSpPr/>
            <p:nvPr/>
          </p:nvSpPr>
          <p:spPr>
            <a:xfrm rot="1508308">
              <a:off x="600434" y="1860981"/>
              <a:ext cx="80738" cy="60893"/>
            </a:xfrm>
            <a:custGeom>
              <a:avLst/>
              <a:gdLst/>
              <a:ahLst/>
              <a:cxnLst/>
              <a:rect l="l" t="t" r="r" b="b"/>
              <a:pathLst>
                <a:path w="476" h="359" extrusionOk="0">
                  <a:moveTo>
                    <a:pt x="297" y="1"/>
                  </a:moveTo>
                  <a:cubicBezTo>
                    <a:pt x="259" y="1"/>
                    <a:pt x="222" y="11"/>
                    <a:pt x="192" y="48"/>
                  </a:cubicBezTo>
                  <a:cubicBezTo>
                    <a:pt x="134" y="106"/>
                    <a:pt x="81" y="170"/>
                    <a:pt x="29" y="233"/>
                  </a:cubicBezTo>
                  <a:cubicBezTo>
                    <a:pt x="6" y="256"/>
                    <a:pt x="0" y="297"/>
                    <a:pt x="18" y="326"/>
                  </a:cubicBezTo>
                  <a:cubicBezTo>
                    <a:pt x="33" y="350"/>
                    <a:pt x="51" y="359"/>
                    <a:pt x="71" y="359"/>
                  </a:cubicBezTo>
                  <a:cubicBezTo>
                    <a:pt x="89" y="359"/>
                    <a:pt x="108" y="352"/>
                    <a:pt x="128" y="343"/>
                  </a:cubicBezTo>
                  <a:cubicBezTo>
                    <a:pt x="163" y="320"/>
                    <a:pt x="203" y="309"/>
                    <a:pt x="244" y="303"/>
                  </a:cubicBezTo>
                  <a:cubicBezTo>
                    <a:pt x="452" y="268"/>
                    <a:pt x="475" y="228"/>
                    <a:pt x="417" y="19"/>
                  </a:cubicBezTo>
                  <a:lnTo>
                    <a:pt x="423" y="19"/>
                  </a:lnTo>
                  <a:cubicBezTo>
                    <a:pt x="381" y="13"/>
                    <a:pt x="338"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5"/>
            <p:cNvSpPr/>
            <p:nvPr/>
          </p:nvSpPr>
          <p:spPr>
            <a:xfrm rot="1508308">
              <a:off x="1127098" y="1802071"/>
              <a:ext cx="75819" cy="56313"/>
            </a:xfrm>
            <a:custGeom>
              <a:avLst/>
              <a:gdLst/>
              <a:ahLst/>
              <a:cxnLst/>
              <a:rect l="l" t="t" r="r" b="b"/>
              <a:pathLst>
                <a:path w="447" h="332" extrusionOk="0">
                  <a:moveTo>
                    <a:pt x="293" y="0"/>
                  </a:moveTo>
                  <a:cubicBezTo>
                    <a:pt x="232" y="0"/>
                    <a:pt x="161" y="19"/>
                    <a:pt x="105" y="58"/>
                  </a:cubicBezTo>
                  <a:cubicBezTo>
                    <a:pt x="29" y="98"/>
                    <a:pt x="1" y="197"/>
                    <a:pt x="47" y="272"/>
                  </a:cubicBezTo>
                  <a:cubicBezTo>
                    <a:pt x="75" y="310"/>
                    <a:pt x="117" y="332"/>
                    <a:pt x="160" y="332"/>
                  </a:cubicBezTo>
                  <a:cubicBezTo>
                    <a:pt x="189" y="332"/>
                    <a:pt x="218" y="322"/>
                    <a:pt x="244" y="301"/>
                  </a:cubicBezTo>
                  <a:cubicBezTo>
                    <a:pt x="360" y="243"/>
                    <a:pt x="447" y="127"/>
                    <a:pt x="418" y="52"/>
                  </a:cubicBezTo>
                  <a:cubicBezTo>
                    <a:pt x="401" y="18"/>
                    <a:pt x="352"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5"/>
            <p:cNvSpPr/>
            <p:nvPr/>
          </p:nvSpPr>
          <p:spPr>
            <a:xfrm rot="1508308">
              <a:off x="350898" y="110546"/>
              <a:ext cx="66999" cy="60045"/>
            </a:xfrm>
            <a:custGeom>
              <a:avLst/>
              <a:gdLst/>
              <a:ahLst/>
              <a:cxnLst/>
              <a:rect l="l" t="t" r="r" b="b"/>
              <a:pathLst>
                <a:path w="395" h="354" extrusionOk="0">
                  <a:moveTo>
                    <a:pt x="177" y="1"/>
                  </a:moveTo>
                  <a:cubicBezTo>
                    <a:pt x="159" y="1"/>
                    <a:pt x="141" y="4"/>
                    <a:pt x="123" y="11"/>
                  </a:cubicBezTo>
                  <a:cubicBezTo>
                    <a:pt x="36" y="52"/>
                    <a:pt x="1" y="151"/>
                    <a:pt x="42" y="237"/>
                  </a:cubicBezTo>
                  <a:cubicBezTo>
                    <a:pt x="73" y="309"/>
                    <a:pt x="150" y="353"/>
                    <a:pt x="228" y="353"/>
                  </a:cubicBezTo>
                  <a:cubicBezTo>
                    <a:pt x="251" y="353"/>
                    <a:pt x="274" y="350"/>
                    <a:pt x="296" y="342"/>
                  </a:cubicBezTo>
                  <a:cubicBezTo>
                    <a:pt x="378" y="307"/>
                    <a:pt x="395" y="226"/>
                    <a:pt x="349" y="133"/>
                  </a:cubicBezTo>
                  <a:cubicBezTo>
                    <a:pt x="312" y="51"/>
                    <a:pt x="24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5"/>
            <p:cNvSpPr/>
            <p:nvPr/>
          </p:nvSpPr>
          <p:spPr>
            <a:xfrm rot="1508308">
              <a:off x="1316497" y="475886"/>
              <a:ext cx="70900" cy="58857"/>
            </a:xfrm>
            <a:custGeom>
              <a:avLst/>
              <a:gdLst/>
              <a:ahLst/>
              <a:cxnLst/>
              <a:rect l="l" t="t" r="r" b="b"/>
              <a:pathLst>
                <a:path w="418" h="347" extrusionOk="0">
                  <a:moveTo>
                    <a:pt x="349" y="1"/>
                  </a:moveTo>
                  <a:cubicBezTo>
                    <a:pt x="343" y="1"/>
                    <a:pt x="337" y="2"/>
                    <a:pt x="331" y="4"/>
                  </a:cubicBezTo>
                  <a:cubicBezTo>
                    <a:pt x="215" y="44"/>
                    <a:pt x="111" y="114"/>
                    <a:pt x="35" y="206"/>
                  </a:cubicBezTo>
                  <a:cubicBezTo>
                    <a:pt x="1" y="247"/>
                    <a:pt x="18" y="311"/>
                    <a:pt x="64" y="328"/>
                  </a:cubicBezTo>
                  <a:cubicBezTo>
                    <a:pt x="84" y="341"/>
                    <a:pt x="133" y="347"/>
                    <a:pt x="183" y="347"/>
                  </a:cubicBezTo>
                  <a:cubicBezTo>
                    <a:pt x="250" y="347"/>
                    <a:pt x="320" y="336"/>
                    <a:pt x="337" y="316"/>
                  </a:cubicBezTo>
                  <a:cubicBezTo>
                    <a:pt x="389" y="241"/>
                    <a:pt x="418" y="148"/>
                    <a:pt x="418" y="62"/>
                  </a:cubicBezTo>
                  <a:cubicBezTo>
                    <a:pt x="403" y="23"/>
                    <a:pt x="377"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5"/>
            <p:cNvSpPr/>
            <p:nvPr/>
          </p:nvSpPr>
          <p:spPr>
            <a:xfrm rot="1508308">
              <a:off x="923322" y="353642"/>
              <a:ext cx="74802" cy="60214"/>
            </a:xfrm>
            <a:custGeom>
              <a:avLst/>
              <a:gdLst/>
              <a:ahLst/>
              <a:cxnLst/>
              <a:rect l="l" t="t" r="r" b="b"/>
              <a:pathLst>
                <a:path w="441" h="355" extrusionOk="0">
                  <a:moveTo>
                    <a:pt x="310" y="0"/>
                  </a:moveTo>
                  <a:cubicBezTo>
                    <a:pt x="296" y="0"/>
                    <a:pt x="281" y="3"/>
                    <a:pt x="267" y="7"/>
                  </a:cubicBezTo>
                  <a:cubicBezTo>
                    <a:pt x="197" y="24"/>
                    <a:pt x="128" y="65"/>
                    <a:pt x="87" y="129"/>
                  </a:cubicBezTo>
                  <a:cubicBezTo>
                    <a:pt x="41" y="181"/>
                    <a:pt x="0" y="244"/>
                    <a:pt x="53" y="314"/>
                  </a:cubicBezTo>
                  <a:cubicBezTo>
                    <a:pt x="75" y="344"/>
                    <a:pt x="100" y="354"/>
                    <a:pt x="127" y="354"/>
                  </a:cubicBezTo>
                  <a:cubicBezTo>
                    <a:pt x="167" y="354"/>
                    <a:pt x="212" y="329"/>
                    <a:pt x="261" y="308"/>
                  </a:cubicBezTo>
                  <a:cubicBezTo>
                    <a:pt x="290" y="285"/>
                    <a:pt x="342" y="250"/>
                    <a:pt x="389" y="204"/>
                  </a:cubicBezTo>
                  <a:cubicBezTo>
                    <a:pt x="429" y="169"/>
                    <a:pt x="441" y="105"/>
                    <a:pt x="412" y="59"/>
                  </a:cubicBezTo>
                  <a:cubicBezTo>
                    <a:pt x="390" y="20"/>
                    <a:pt x="352"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5"/>
            <p:cNvSpPr/>
            <p:nvPr/>
          </p:nvSpPr>
          <p:spPr>
            <a:xfrm rot="1508308">
              <a:off x="2154630" y="1882333"/>
              <a:ext cx="63946" cy="66321"/>
            </a:xfrm>
            <a:custGeom>
              <a:avLst/>
              <a:gdLst/>
              <a:ahLst/>
              <a:cxnLst/>
              <a:rect l="l" t="t" r="r" b="b"/>
              <a:pathLst>
                <a:path w="377" h="391" extrusionOk="0">
                  <a:moveTo>
                    <a:pt x="180" y="1"/>
                  </a:moveTo>
                  <a:lnTo>
                    <a:pt x="0" y="134"/>
                  </a:lnTo>
                  <a:cubicBezTo>
                    <a:pt x="0" y="174"/>
                    <a:pt x="6" y="209"/>
                    <a:pt x="12" y="250"/>
                  </a:cubicBezTo>
                  <a:cubicBezTo>
                    <a:pt x="29" y="331"/>
                    <a:pt x="93" y="383"/>
                    <a:pt x="168" y="389"/>
                  </a:cubicBezTo>
                  <a:cubicBezTo>
                    <a:pt x="177" y="390"/>
                    <a:pt x="185" y="391"/>
                    <a:pt x="193" y="391"/>
                  </a:cubicBezTo>
                  <a:cubicBezTo>
                    <a:pt x="263" y="391"/>
                    <a:pt x="322" y="346"/>
                    <a:pt x="348" y="279"/>
                  </a:cubicBezTo>
                  <a:cubicBezTo>
                    <a:pt x="377" y="209"/>
                    <a:pt x="354" y="122"/>
                    <a:pt x="290" y="76"/>
                  </a:cubicBezTo>
                  <a:cubicBezTo>
                    <a:pt x="255" y="47"/>
                    <a:pt x="215" y="24"/>
                    <a:pt x="174" y="6"/>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5"/>
            <p:cNvSpPr/>
            <p:nvPr/>
          </p:nvSpPr>
          <p:spPr>
            <a:xfrm rot="1508308">
              <a:off x="115961" y="265005"/>
              <a:ext cx="63098" cy="62419"/>
            </a:xfrm>
            <a:custGeom>
              <a:avLst/>
              <a:gdLst/>
              <a:ahLst/>
              <a:cxnLst/>
              <a:rect l="l" t="t" r="r" b="b"/>
              <a:pathLst>
                <a:path w="372" h="368" extrusionOk="0">
                  <a:moveTo>
                    <a:pt x="230" y="0"/>
                  </a:moveTo>
                  <a:cubicBezTo>
                    <a:pt x="199" y="0"/>
                    <a:pt x="167" y="10"/>
                    <a:pt x="140" y="31"/>
                  </a:cubicBezTo>
                  <a:cubicBezTo>
                    <a:pt x="53" y="60"/>
                    <a:pt x="1" y="153"/>
                    <a:pt x="12" y="240"/>
                  </a:cubicBezTo>
                  <a:cubicBezTo>
                    <a:pt x="18" y="315"/>
                    <a:pt x="82" y="367"/>
                    <a:pt x="157" y="367"/>
                  </a:cubicBezTo>
                  <a:cubicBezTo>
                    <a:pt x="250" y="367"/>
                    <a:pt x="296" y="292"/>
                    <a:pt x="325" y="217"/>
                  </a:cubicBezTo>
                  <a:cubicBezTo>
                    <a:pt x="325" y="205"/>
                    <a:pt x="331" y="199"/>
                    <a:pt x="331" y="193"/>
                  </a:cubicBezTo>
                  <a:cubicBezTo>
                    <a:pt x="354" y="136"/>
                    <a:pt x="372" y="72"/>
                    <a:pt x="314" y="25"/>
                  </a:cubicBezTo>
                  <a:cubicBezTo>
                    <a:pt x="289" y="9"/>
                    <a:pt x="259"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5"/>
            <p:cNvSpPr/>
            <p:nvPr/>
          </p:nvSpPr>
          <p:spPr>
            <a:xfrm rot="1508308">
              <a:off x="1661631" y="1283814"/>
              <a:ext cx="74293" cy="56822"/>
            </a:xfrm>
            <a:custGeom>
              <a:avLst/>
              <a:gdLst/>
              <a:ahLst/>
              <a:cxnLst/>
              <a:rect l="l" t="t" r="r" b="b"/>
              <a:pathLst>
                <a:path w="438" h="335" extrusionOk="0">
                  <a:moveTo>
                    <a:pt x="322" y="1"/>
                  </a:moveTo>
                  <a:cubicBezTo>
                    <a:pt x="229" y="1"/>
                    <a:pt x="49" y="134"/>
                    <a:pt x="26" y="221"/>
                  </a:cubicBezTo>
                  <a:cubicBezTo>
                    <a:pt x="0" y="278"/>
                    <a:pt x="43" y="334"/>
                    <a:pt x="101" y="334"/>
                  </a:cubicBezTo>
                  <a:cubicBezTo>
                    <a:pt x="109" y="334"/>
                    <a:pt x="117" y="333"/>
                    <a:pt x="125" y="331"/>
                  </a:cubicBezTo>
                  <a:cubicBezTo>
                    <a:pt x="148" y="325"/>
                    <a:pt x="177" y="314"/>
                    <a:pt x="206" y="302"/>
                  </a:cubicBezTo>
                  <a:cubicBezTo>
                    <a:pt x="275" y="267"/>
                    <a:pt x="345" y="227"/>
                    <a:pt x="403" y="169"/>
                  </a:cubicBezTo>
                  <a:cubicBezTo>
                    <a:pt x="432" y="146"/>
                    <a:pt x="437" y="99"/>
                    <a:pt x="420" y="59"/>
                  </a:cubicBezTo>
                  <a:cubicBezTo>
                    <a:pt x="403" y="24"/>
                    <a:pt x="362"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5"/>
            <p:cNvSpPr/>
            <p:nvPr/>
          </p:nvSpPr>
          <p:spPr>
            <a:xfrm rot="1508308">
              <a:off x="1073247" y="440279"/>
              <a:ext cx="60214" cy="68017"/>
            </a:xfrm>
            <a:custGeom>
              <a:avLst/>
              <a:gdLst/>
              <a:ahLst/>
              <a:cxnLst/>
              <a:rect l="l" t="t" r="r" b="b"/>
              <a:pathLst>
                <a:path w="355" h="401" extrusionOk="0">
                  <a:moveTo>
                    <a:pt x="253" y="1"/>
                  </a:moveTo>
                  <a:cubicBezTo>
                    <a:pt x="246" y="1"/>
                    <a:pt x="239" y="1"/>
                    <a:pt x="232" y="2"/>
                  </a:cubicBezTo>
                  <a:cubicBezTo>
                    <a:pt x="203" y="8"/>
                    <a:pt x="174" y="14"/>
                    <a:pt x="151" y="26"/>
                  </a:cubicBezTo>
                  <a:cubicBezTo>
                    <a:pt x="64" y="78"/>
                    <a:pt x="6" y="112"/>
                    <a:pt x="6" y="205"/>
                  </a:cubicBezTo>
                  <a:cubicBezTo>
                    <a:pt x="1" y="298"/>
                    <a:pt x="64" y="315"/>
                    <a:pt x="140" y="327"/>
                  </a:cubicBezTo>
                  <a:cubicBezTo>
                    <a:pt x="169" y="338"/>
                    <a:pt x="192" y="373"/>
                    <a:pt x="221" y="390"/>
                  </a:cubicBezTo>
                  <a:cubicBezTo>
                    <a:pt x="232" y="397"/>
                    <a:pt x="245" y="401"/>
                    <a:pt x="259" y="401"/>
                  </a:cubicBezTo>
                  <a:cubicBezTo>
                    <a:pt x="279" y="401"/>
                    <a:pt x="299" y="393"/>
                    <a:pt x="314" y="379"/>
                  </a:cubicBezTo>
                  <a:cubicBezTo>
                    <a:pt x="337" y="350"/>
                    <a:pt x="354" y="304"/>
                    <a:pt x="325" y="286"/>
                  </a:cubicBezTo>
                  <a:cubicBezTo>
                    <a:pt x="238" y="228"/>
                    <a:pt x="261" y="176"/>
                    <a:pt x="308" y="112"/>
                  </a:cubicBezTo>
                  <a:cubicBezTo>
                    <a:pt x="350" y="54"/>
                    <a:pt x="320"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5"/>
            <p:cNvSpPr/>
            <p:nvPr/>
          </p:nvSpPr>
          <p:spPr>
            <a:xfrm rot="1508308">
              <a:off x="1467585" y="138517"/>
              <a:ext cx="63098" cy="83113"/>
            </a:xfrm>
            <a:custGeom>
              <a:avLst/>
              <a:gdLst/>
              <a:ahLst/>
              <a:cxnLst/>
              <a:rect l="l" t="t" r="r" b="b"/>
              <a:pathLst>
                <a:path w="372" h="490" extrusionOk="0">
                  <a:moveTo>
                    <a:pt x="326" y="1"/>
                  </a:moveTo>
                  <a:cubicBezTo>
                    <a:pt x="247" y="1"/>
                    <a:pt x="217" y="64"/>
                    <a:pt x="163" y="88"/>
                  </a:cubicBezTo>
                  <a:cubicBezTo>
                    <a:pt x="76" y="146"/>
                    <a:pt x="24" y="245"/>
                    <a:pt x="18" y="349"/>
                  </a:cubicBezTo>
                  <a:cubicBezTo>
                    <a:pt x="1" y="401"/>
                    <a:pt x="30" y="459"/>
                    <a:pt x="82" y="482"/>
                  </a:cubicBezTo>
                  <a:cubicBezTo>
                    <a:pt x="95" y="488"/>
                    <a:pt x="107" y="490"/>
                    <a:pt x="117" y="490"/>
                  </a:cubicBezTo>
                  <a:cubicBezTo>
                    <a:pt x="161" y="490"/>
                    <a:pt x="181" y="446"/>
                    <a:pt x="210" y="413"/>
                  </a:cubicBezTo>
                  <a:cubicBezTo>
                    <a:pt x="302" y="297"/>
                    <a:pt x="279" y="140"/>
                    <a:pt x="372" y="7"/>
                  </a:cubicBezTo>
                  <a:cubicBezTo>
                    <a:pt x="355" y="3"/>
                    <a:pt x="33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5"/>
            <p:cNvSpPr/>
            <p:nvPr/>
          </p:nvSpPr>
          <p:spPr>
            <a:xfrm rot="1508308">
              <a:off x="416385" y="645047"/>
              <a:ext cx="64116" cy="57670"/>
            </a:xfrm>
            <a:custGeom>
              <a:avLst/>
              <a:gdLst/>
              <a:ahLst/>
              <a:cxnLst/>
              <a:rect l="l" t="t" r="r" b="b"/>
              <a:pathLst>
                <a:path w="378" h="340" extrusionOk="0">
                  <a:moveTo>
                    <a:pt x="140" y="1"/>
                  </a:moveTo>
                  <a:cubicBezTo>
                    <a:pt x="125" y="1"/>
                    <a:pt x="109" y="3"/>
                    <a:pt x="94" y="7"/>
                  </a:cubicBezTo>
                  <a:cubicBezTo>
                    <a:pt x="41" y="18"/>
                    <a:pt x="7" y="70"/>
                    <a:pt x="1" y="128"/>
                  </a:cubicBezTo>
                  <a:cubicBezTo>
                    <a:pt x="1" y="198"/>
                    <a:pt x="41" y="262"/>
                    <a:pt x="105" y="290"/>
                  </a:cubicBezTo>
                  <a:cubicBezTo>
                    <a:pt x="123" y="302"/>
                    <a:pt x="140" y="308"/>
                    <a:pt x="163" y="314"/>
                  </a:cubicBezTo>
                  <a:cubicBezTo>
                    <a:pt x="197" y="324"/>
                    <a:pt x="233" y="340"/>
                    <a:pt x="266" y="340"/>
                  </a:cubicBezTo>
                  <a:cubicBezTo>
                    <a:pt x="290" y="340"/>
                    <a:pt x="312" y="332"/>
                    <a:pt x="331" y="308"/>
                  </a:cubicBezTo>
                  <a:cubicBezTo>
                    <a:pt x="377" y="250"/>
                    <a:pt x="348" y="192"/>
                    <a:pt x="325" y="122"/>
                  </a:cubicBezTo>
                  <a:cubicBezTo>
                    <a:pt x="314" y="105"/>
                    <a:pt x="296" y="82"/>
                    <a:pt x="279" y="65"/>
                  </a:cubicBezTo>
                  <a:cubicBezTo>
                    <a:pt x="247" y="24"/>
                    <a:pt x="195"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5"/>
            <p:cNvSpPr/>
            <p:nvPr/>
          </p:nvSpPr>
          <p:spPr>
            <a:xfrm rot="1508308">
              <a:off x="1454258" y="2322317"/>
              <a:ext cx="68017" cy="52921"/>
            </a:xfrm>
            <a:custGeom>
              <a:avLst/>
              <a:gdLst/>
              <a:ahLst/>
              <a:cxnLst/>
              <a:rect l="l" t="t" r="r" b="b"/>
              <a:pathLst>
                <a:path w="401" h="312" extrusionOk="0">
                  <a:moveTo>
                    <a:pt x="191" y="1"/>
                  </a:moveTo>
                  <a:cubicBezTo>
                    <a:pt x="168" y="1"/>
                    <a:pt x="145" y="5"/>
                    <a:pt x="123" y="13"/>
                  </a:cubicBezTo>
                  <a:cubicBezTo>
                    <a:pt x="41" y="48"/>
                    <a:pt x="1" y="146"/>
                    <a:pt x="36" y="233"/>
                  </a:cubicBezTo>
                  <a:cubicBezTo>
                    <a:pt x="56" y="283"/>
                    <a:pt x="136" y="312"/>
                    <a:pt x="215" y="312"/>
                  </a:cubicBezTo>
                  <a:cubicBezTo>
                    <a:pt x="247" y="312"/>
                    <a:pt x="280" y="307"/>
                    <a:pt x="308" y="297"/>
                  </a:cubicBezTo>
                  <a:cubicBezTo>
                    <a:pt x="377" y="274"/>
                    <a:pt x="401" y="193"/>
                    <a:pt x="366" y="106"/>
                  </a:cubicBezTo>
                  <a:cubicBezTo>
                    <a:pt x="331" y="40"/>
                    <a:pt x="26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5"/>
            <p:cNvSpPr/>
            <p:nvPr/>
          </p:nvSpPr>
          <p:spPr>
            <a:xfrm rot="1508308">
              <a:off x="1834190" y="2480812"/>
              <a:ext cx="62928" cy="59197"/>
            </a:xfrm>
            <a:custGeom>
              <a:avLst/>
              <a:gdLst/>
              <a:ahLst/>
              <a:cxnLst/>
              <a:rect l="l" t="t" r="r" b="b"/>
              <a:pathLst>
                <a:path w="371" h="349" extrusionOk="0">
                  <a:moveTo>
                    <a:pt x="156" y="0"/>
                  </a:moveTo>
                  <a:cubicBezTo>
                    <a:pt x="137" y="0"/>
                    <a:pt x="118" y="3"/>
                    <a:pt x="99" y="10"/>
                  </a:cubicBezTo>
                  <a:cubicBezTo>
                    <a:pt x="23" y="39"/>
                    <a:pt x="0" y="137"/>
                    <a:pt x="46" y="241"/>
                  </a:cubicBezTo>
                  <a:cubicBezTo>
                    <a:pt x="65" y="306"/>
                    <a:pt x="127" y="349"/>
                    <a:pt x="193" y="349"/>
                  </a:cubicBezTo>
                  <a:cubicBezTo>
                    <a:pt x="210" y="349"/>
                    <a:pt x="227" y="346"/>
                    <a:pt x="243" y="340"/>
                  </a:cubicBezTo>
                  <a:cubicBezTo>
                    <a:pt x="336" y="299"/>
                    <a:pt x="371" y="189"/>
                    <a:pt x="330" y="97"/>
                  </a:cubicBezTo>
                  <a:cubicBezTo>
                    <a:pt x="290" y="38"/>
                    <a:pt x="224"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5"/>
            <p:cNvSpPr/>
            <p:nvPr/>
          </p:nvSpPr>
          <p:spPr>
            <a:xfrm rot="1508308">
              <a:off x="1691989" y="1345398"/>
              <a:ext cx="85657" cy="58349"/>
            </a:xfrm>
            <a:custGeom>
              <a:avLst/>
              <a:gdLst/>
              <a:ahLst/>
              <a:cxnLst/>
              <a:rect l="l" t="t" r="r" b="b"/>
              <a:pathLst>
                <a:path w="505" h="344" extrusionOk="0">
                  <a:moveTo>
                    <a:pt x="442" y="0"/>
                  </a:moveTo>
                  <a:cubicBezTo>
                    <a:pt x="433" y="0"/>
                    <a:pt x="422" y="2"/>
                    <a:pt x="412" y="6"/>
                  </a:cubicBezTo>
                  <a:cubicBezTo>
                    <a:pt x="348" y="24"/>
                    <a:pt x="285" y="53"/>
                    <a:pt x="221" y="76"/>
                  </a:cubicBezTo>
                  <a:lnTo>
                    <a:pt x="227" y="87"/>
                  </a:lnTo>
                  <a:cubicBezTo>
                    <a:pt x="180" y="105"/>
                    <a:pt x="140" y="122"/>
                    <a:pt x="93" y="139"/>
                  </a:cubicBezTo>
                  <a:cubicBezTo>
                    <a:pt x="36" y="163"/>
                    <a:pt x="1" y="197"/>
                    <a:pt x="18" y="267"/>
                  </a:cubicBezTo>
                  <a:cubicBezTo>
                    <a:pt x="32" y="312"/>
                    <a:pt x="78" y="344"/>
                    <a:pt x="125" y="344"/>
                  </a:cubicBezTo>
                  <a:cubicBezTo>
                    <a:pt x="138" y="344"/>
                    <a:pt x="151" y="341"/>
                    <a:pt x="163" y="336"/>
                  </a:cubicBezTo>
                  <a:cubicBezTo>
                    <a:pt x="296" y="296"/>
                    <a:pt x="412" y="215"/>
                    <a:pt x="487" y="99"/>
                  </a:cubicBezTo>
                  <a:cubicBezTo>
                    <a:pt x="505" y="76"/>
                    <a:pt x="505" y="41"/>
                    <a:pt x="487" y="18"/>
                  </a:cubicBezTo>
                  <a:cubicBezTo>
                    <a:pt x="476" y="7"/>
                    <a:pt x="460" y="0"/>
                    <a:pt x="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5"/>
            <p:cNvSpPr/>
            <p:nvPr/>
          </p:nvSpPr>
          <p:spPr>
            <a:xfrm rot="1508308">
              <a:off x="2379200" y="1579979"/>
              <a:ext cx="71918" cy="62250"/>
            </a:xfrm>
            <a:custGeom>
              <a:avLst/>
              <a:gdLst/>
              <a:ahLst/>
              <a:cxnLst/>
              <a:rect l="l" t="t" r="r" b="b"/>
              <a:pathLst>
                <a:path w="424" h="367" extrusionOk="0">
                  <a:moveTo>
                    <a:pt x="127" y="0"/>
                  </a:moveTo>
                  <a:cubicBezTo>
                    <a:pt x="121" y="0"/>
                    <a:pt x="116" y="1"/>
                    <a:pt x="111" y="2"/>
                  </a:cubicBezTo>
                  <a:cubicBezTo>
                    <a:pt x="65" y="7"/>
                    <a:pt x="24" y="42"/>
                    <a:pt x="18" y="94"/>
                  </a:cubicBezTo>
                  <a:cubicBezTo>
                    <a:pt x="1" y="175"/>
                    <a:pt x="88" y="303"/>
                    <a:pt x="192" y="343"/>
                  </a:cubicBezTo>
                  <a:cubicBezTo>
                    <a:pt x="215" y="359"/>
                    <a:pt x="239" y="366"/>
                    <a:pt x="261" y="366"/>
                  </a:cubicBezTo>
                  <a:cubicBezTo>
                    <a:pt x="352" y="366"/>
                    <a:pt x="424" y="252"/>
                    <a:pt x="354" y="164"/>
                  </a:cubicBezTo>
                  <a:cubicBezTo>
                    <a:pt x="311" y="77"/>
                    <a:pt x="20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5"/>
            <p:cNvSpPr/>
            <p:nvPr/>
          </p:nvSpPr>
          <p:spPr>
            <a:xfrm rot="1508308">
              <a:off x="545865" y="1083030"/>
              <a:ext cx="79720" cy="81926"/>
            </a:xfrm>
            <a:custGeom>
              <a:avLst/>
              <a:gdLst/>
              <a:ahLst/>
              <a:cxnLst/>
              <a:rect l="l" t="t" r="r" b="b"/>
              <a:pathLst>
                <a:path w="470" h="483" extrusionOk="0">
                  <a:moveTo>
                    <a:pt x="383" y="0"/>
                  </a:moveTo>
                  <a:cubicBezTo>
                    <a:pt x="359" y="0"/>
                    <a:pt x="329" y="13"/>
                    <a:pt x="284" y="36"/>
                  </a:cubicBezTo>
                  <a:cubicBezTo>
                    <a:pt x="261" y="169"/>
                    <a:pt x="110" y="250"/>
                    <a:pt x="18" y="378"/>
                  </a:cubicBezTo>
                  <a:cubicBezTo>
                    <a:pt x="0" y="401"/>
                    <a:pt x="6" y="435"/>
                    <a:pt x="23" y="453"/>
                  </a:cubicBezTo>
                  <a:cubicBezTo>
                    <a:pt x="40" y="473"/>
                    <a:pt x="64" y="483"/>
                    <a:pt x="87" y="483"/>
                  </a:cubicBezTo>
                  <a:cubicBezTo>
                    <a:pt x="104" y="483"/>
                    <a:pt x="121" y="477"/>
                    <a:pt x="133" y="464"/>
                  </a:cubicBezTo>
                  <a:cubicBezTo>
                    <a:pt x="238" y="372"/>
                    <a:pt x="336" y="273"/>
                    <a:pt x="429" y="175"/>
                  </a:cubicBezTo>
                  <a:cubicBezTo>
                    <a:pt x="446" y="163"/>
                    <a:pt x="446" y="140"/>
                    <a:pt x="452" y="117"/>
                  </a:cubicBezTo>
                  <a:cubicBezTo>
                    <a:pt x="470" y="82"/>
                    <a:pt x="452" y="36"/>
                    <a:pt x="417" y="13"/>
                  </a:cubicBezTo>
                  <a:cubicBezTo>
                    <a:pt x="407" y="4"/>
                    <a:pt x="39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5"/>
            <p:cNvSpPr/>
            <p:nvPr/>
          </p:nvSpPr>
          <p:spPr>
            <a:xfrm rot="1508308">
              <a:off x="1173765" y="1407683"/>
              <a:ext cx="59027" cy="64285"/>
            </a:xfrm>
            <a:custGeom>
              <a:avLst/>
              <a:gdLst/>
              <a:ahLst/>
              <a:cxnLst/>
              <a:rect l="l" t="t" r="r" b="b"/>
              <a:pathLst>
                <a:path w="348" h="379" extrusionOk="0">
                  <a:moveTo>
                    <a:pt x="198" y="0"/>
                  </a:moveTo>
                  <a:cubicBezTo>
                    <a:pt x="178" y="0"/>
                    <a:pt x="156" y="5"/>
                    <a:pt x="134" y="13"/>
                  </a:cubicBezTo>
                  <a:cubicBezTo>
                    <a:pt x="41" y="65"/>
                    <a:pt x="0" y="181"/>
                    <a:pt x="52" y="273"/>
                  </a:cubicBezTo>
                  <a:cubicBezTo>
                    <a:pt x="76" y="339"/>
                    <a:pt x="138" y="378"/>
                    <a:pt x="203" y="378"/>
                  </a:cubicBezTo>
                  <a:cubicBezTo>
                    <a:pt x="219" y="378"/>
                    <a:pt x="234" y="376"/>
                    <a:pt x="249" y="372"/>
                  </a:cubicBezTo>
                  <a:cubicBezTo>
                    <a:pt x="331" y="343"/>
                    <a:pt x="348" y="187"/>
                    <a:pt x="284" y="53"/>
                  </a:cubicBezTo>
                  <a:cubicBezTo>
                    <a:pt x="265" y="16"/>
                    <a:pt x="23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5"/>
            <p:cNvSpPr/>
            <p:nvPr/>
          </p:nvSpPr>
          <p:spPr>
            <a:xfrm rot="1508308">
              <a:off x="1856584" y="2106591"/>
              <a:ext cx="69883" cy="51734"/>
            </a:xfrm>
            <a:custGeom>
              <a:avLst/>
              <a:gdLst/>
              <a:ahLst/>
              <a:cxnLst/>
              <a:rect l="l" t="t" r="r" b="b"/>
              <a:pathLst>
                <a:path w="412" h="305" extrusionOk="0">
                  <a:moveTo>
                    <a:pt x="221" y="1"/>
                  </a:moveTo>
                  <a:cubicBezTo>
                    <a:pt x="138" y="1"/>
                    <a:pt x="60" y="30"/>
                    <a:pt x="2" y="87"/>
                  </a:cubicBezTo>
                  <a:lnTo>
                    <a:pt x="2" y="87"/>
                  </a:lnTo>
                  <a:cubicBezTo>
                    <a:pt x="1" y="86"/>
                    <a:pt x="1" y="84"/>
                    <a:pt x="1" y="83"/>
                  </a:cubicBezTo>
                  <a:lnTo>
                    <a:pt x="1" y="88"/>
                  </a:lnTo>
                  <a:cubicBezTo>
                    <a:pt x="1" y="88"/>
                    <a:pt x="1" y="88"/>
                    <a:pt x="2" y="87"/>
                  </a:cubicBezTo>
                  <a:lnTo>
                    <a:pt x="2" y="87"/>
                  </a:lnTo>
                  <a:cubicBezTo>
                    <a:pt x="39" y="235"/>
                    <a:pt x="92" y="304"/>
                    <a:pt x="177" y="304"/>
                  </a:cubicBezTo>
                  <a:cubicBezTo>
                    <a:pt x="213" y="304"/>
                    <a:pt x="254" y="292"/>
                    <a:pt x="302" y="268"/>
                  </a:cubicBezTo>
                  <a:cubicBezTo>
                    <a:pt x="360" y="233"/>
                    <a:pt x="412" y="198"/>
                    <a:pt x="400" y="129"/>
                  </a:cubicBezTo>
                  <a:cubicBezTo>
                    <a:pt x="389" y="57"/>
                    <a:pt x="326" y="1"/>
                    <a:pt x="254" y="1"/>
                  </a:cubicBezTo>
                  <a:cubicBezTo>
                    <a:pt x="251" y="1"/>
                    <a:pt x="247" y="1"/>
                    <a:pt x="244" y="1"/>
                  </a:cubicBezTo>
                  <a:cubicBezTo>
                    <a:pt x="236" y="1"/>
                    <a:pt x="229"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5"/>
            <p:cNvSpPr/>
            <p:nvPr/>
          </p:nvSpPr>
          <p:spPr>
            <a:xfrm rot="1508308">
              <a:off x="815092" y="1852553"/>
              <a:ext cx="76837" cy="54787"/>
            </a:xfrm>
            <a:custGeom>
              <a:avLst/>
              <a:gdLst/>
              <a:ahLst/>
              <a:cxnLst/>
              <a:rect l="l" t="t" r="r" b="b"/>
              <a:pathLst>
                <a:path w="453" h="323" extrusionOk="0">
                  <a:moveTo>
                    <a:pt x="158" y="0"/>
                  </a:moveTo>
                  <a:cubicBezTo>
                    <a:pt x="145" y="0"/>
                    <a:pt x="133" y="3"/>
                    <a:pt x="122" y="10"/>
                  </a:cubicBezTo>
                  <a:cubicBezTo>
                    <a:pt x="47" y="39"/>
                    <a:pt x="0" y="143"/>
                    <a:pt x="53" y="189"/>
                  </a:cubicBezTo>
                  <a:cubicBezTo>
                    <a:pt x="111" y="242"/>
                    <a:pt x="180" y="288"/>
                    <a:pt x="250" y="317"/>
                  </a:cubicBezTo>
                  <a:cubicBezTo>
                    <a:pt x="264" y="321"/>
                    <a:pt x="278" y="322"/>
                    <a:pt x="291" y="322"/>
                  </a:cubicBezTo>
                  <a:cubicBezTo>
                    <a:pt x="362" y="322"/>
                    <a:pt x="425" y="274"/>
                    <a:pt x="435" y="201"/>
                  </a:cubicBezTo>
                  <a:cubicBezTo>
                    <a:pt x="452" y="120"/>
                    <a:pt x="406" y="91"/>
                    <a:pt x="331" y="91"/>
                  </a:cubicBezTo>
                  <a:cubicBezTo>
                    <a:pt x="284" y="91"/>
                    <a:pt x="238" y="68"/>
                    <a:pt x="215" y="27"/>
                  </a:cubicBezTo>
                  <a:cubicBezTo>
                    <a:pt x="200" y="9"/>
                    <a:pt x="179"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5"/>
            <p:cNvSpPr/>
            <p:nvPr/>
          </p:nvSpPr>
          <p:spPr>
            <a:xfrm rot="1508308">
              <a:off x="2132337" y="1981191"/>
              <a:ext cx="75819" cy="54108"/>
            </a:xfrm>
            <a:custGeom>
              <a:avLst/>
              <a:gdLst/>
              <a:ahLst/>
              <a:cxnLst/>
              <a:rect l="l" t="t" r="r" b="b"/>
              <a:pathLst>
                <a:path w="447" h="319" extrusionOk="0">
                  <a:moveTo>
                    <a:pt x="246" y="0"/>
                  </a:moveTo>
                  <a:cubicBezTo>
                    <a:pt x="228" y="0"/>
                    <a:pt x="210" y="3"/>
                    <a:pt x="192" y="8"/>
                  </a:cubicBezTo>
                  <a:cubicBezTo>
                    <a:pt x="93" y="49"/>
                    <a:pt x="0" y="193"/>
                    <a:pt x="47" y="263"/>
                  </a:cubicBezTo>
                  <a:cubicBezTo>
                    <a:pt x="75" y="305"/>
                    <a:pt x="104" y="319"/>
                    <a:pt x="133" y="319"/>
                  </a:cubicBezTo>
                  <a:cubicBezTo>
                    <a:pt x="191" y="319"/>
                    <a:pt x="251" y="264"/>
                    <a:pt x="305" y="264"/>
                  </a:cubicBezTo>
                  <a:cubicBezTo>
                    <a:pt x="313" y="264"/>
                    <a:pt x="322" y="265"/>
                    <a:pt x="331" y="269"/>
                  </a:cubicBezTo>
                  <a:cubicBezTo>
                    <a:pt x="412" y="240"/>
                    <a:pt x="446" y="199"/>
                    <a:pt x="423" y="130"/>
                  </a:cubicBezTo>
                  <a:cubicBezTo>
                    <a:pt x="395" y="49"/>
                    <a:pt x="324"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5"/>
            <p:cNvSpPr/>
            <p:nvPr/>
          </p:nvSpPr>
          <p:spPr>
            <a:xfrm rot="1508308">
              <a:off x="1851237" y="1685230"/>
              <a:ext cx="61063" cy="59027"/>
            </a:xfrm>
            <a:custGeom>
              <a:avLst/>
              <a:gdLst/>
              <a:ahLst/>
              <a:cxnLst/>
              <a:rect l="l" t="t" r="r" b="b"/>
              <a:pathLst>
                <a:path w="360" h="348" extrusionOk="0">
                  <a:moveTo>
                    <a:pt x="226" y="1"/>
                  </a:moveTo>
                  <a:cubicBezTo>
                    <a:pt x="202" y="1"/>
                    <a:pt x="175" y="8"/>
                    <a:pt x="145" y="19"/>
                  </a:cubicBezTo>
                  <a:cubicBezTo>
                    <a:pt x="47" y="60"/>
                    <a:pt x="0" y="176"/>
                    <a:pt x="53" y="274"/>
                  </a:cubicBezTo>
                  <a:cubicBezTo>
                    <a:pt x="77" y="322"/>
                    <a:pt x="125" y="348"/>
                    <a:pt x="176" y="348"/>
                  </a:cubicBezTo>
                  <a:cubicBezTo>
                    <a:pt x="199" y="348"/>
                    <a:pt x="222" y="343"/>
                    <a:pt x="244" y="332"/>
                  </a:cubicBezTo>
                  <a:cubicBezTo>
                    <a:pt x="331" y="268"/>
                    <a:pt x="360" y="158"/>
                    <a:pt x="325" y="60"/>
                  </a:cubicBezTo>
                  <a:cubicBezTo>
                    <a:pt x="297" y="17"/>
                    <a:pt x="264" y="1"/>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5"/>
            <p:cNvSpPr/>
            <p:nvPr/>
          </p:nvSpPr>
          <p:spPr>
            <a:xfrm rot="1508308">
              <a:off x="2019587" y="1690261"/>
              <a:ext cx="72936" cy="51394"/>
            </a:xfrm>
            <a:custGeom>
              <a:avLst/>
              <a:gdLst/>
              <a:ahLst/>
              <a:cxnLst/>
              <a:rect l="l" t="t" r="r" b="b"/>
              <a:pathLst>
                <a:path w="430" h="303" extrusionOk="0">
                  <a:moveTo>
                    <a:pt x="143" y="0"/>
                  </a:moveTo>
                  <a:cubicBezTo>
                    <a:pt x="114" y="0"/>
                    <a:pt x="84" y="12"/>
                    <a:pt x="53" y="46"/>
                  </a:cubicBezTo>
                  <a:cubicBezTo>
                    <a:pt x="1" y="104"/>
                    <a:pt x="24" y="173"/>
                    <a:pt x="134" y="289"/>
                  </a:cubicBezTo>
                  <a:lnTo>
                    <a:pt x="146" y="301"/>
                  </a:lnTo>
                  <a:lnTo>
                    <a:pt x="140" y="301"/>
                  </a:lnTo>
                  <a:cubicBezTo>
                    <a:pt x="151" y="302"/>
                    <a:pt x="162" y="302"/>
                    <a:pt x="174" y="302"/>
                  </a:cubicBezTo>
                  <a:cubicBezTo>
                    <a:pt x="232" y="302"/>
                    <a:pt x="289" y="289"/>
                    <a:pt x="343" y="260"/>
                  </a:cubicBezTo>
                  <a:cubicBezTo>
                    <a:pt x="430" y="208"/>
                    <a:pt x="430" y="144"/>
                    <a:pt x="343" y="92"/>
                  </a:cubicBezTo>
                  <a:cubicBezTo>
                    <a:pt x="325" y="81"/>
                    <a:pt x="308" y="75"/>
                    <a:pt x="291" y="69"/>
                  </a:cubicBezTo>
                  <a:cubicBezTo>
                    <a:pt x="242" y="39"/>
                    <a:pt x="19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5"/>
            <p:cNvSpPr/>
            <p:nvPr/>
          </p:nvSpPr>
          <p:spPr>
            <a:xfrm rot="1508308">
              <a:off x="21918" y="440242"/>
              <a:ext cx="65981" cy="63098"/>
            </a:xfrm>
            <a:custGeom>
              <a:avLst/>
              <a:gdLst/>
              <a:ahLst/>
              <a:cxnLst/>
              <a:rect l="l" t="t" r="r" b="b"/>
              <a:pathLst>
                <a:path w="389" h="372" extrusionOk="0">
                  <a:moveTo>
                    <a:pt x="123" y="1"/>
                  </a:moveTo>
                  <a:cubicBezTo>
                    <a:pt x="102" y="1"/>
                    <a:pt x="80" y="9"/>
                    <a:pt x="58" y="29"/>
                  </a:cubicBezTo>
                  <a:cubicBezTo>
                    <a:pt x="0" y="81"/>
                    <a:pt x="17" y="139"/>
                    <a:pt x="58" y="208"/>
                  </a:cubicBezTo>
                  <a:cubicBezTo>
                    <a:pt x="93" y="266"/>
                    <a:pt x="145" y="318"/>
                    <a:pt x="209" y="353"/>
                  </a:cubicBezTo>
                  <a:cubicBezTo>
                    <a:pt x="226" y="366"/>
                    <a:pt x="246" y="372"/>
                    <a:pt x="266" y="372"/>
                  </a:cubicBezTo>
                  <a:cubicBezTo>
                    <a:pt x="292" y="372"/>
                    <a:pt x="319" y="361"/>
                    <a:pt x="342" y="342"/>
                  </a:cubicBezTo>
                  <a:cubicBezTo>
                    <a:pt x="377" y="307"/>
                    <a:pt x="388" y="255"/>
                    <a:pt x="365" y="208"/>
                  </a:cubicBezTo>
                  <a:cubicBezTo>
                    <a:pt x="336" y="139"/>
                    <a:pt x="284" y="81"/>
                    <a:pt x="220" y="46"/>
                  </a:cubicBezTo>
                  <a:cubicBezTo>
                    <a:pt x="188" y="21"/>
                    <a:pt x="156"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5"/>
            <p:cNvSpPr/>
            <p:nvPr/>
          </p:nvSpPr>
          <p:spPr>
            <a:xfrm rot="1508308">
              <a:off x="1925352" y="1832799"/>
              <a:ext cx="70052" cy="56313"/>
            </a:xfrm>
            <a:custGeom>
              <a:avLst/>
              <a:gdLst/>
              <a:ahLst/>
              <a:cxnLst/>
              <a:rect l="l" t="t" r="r" b="b"/>
              <a:pathLst>
                <a:path w="413" h="332" extrusionOk="0">
                  <a:moveTo>
                    <a:pt x="282" y="1"/>
                  </a:moveTo>
                  <a:cubicBezTo>
                    <a:pt x="203" y="1"/>
                    <a:pt x="139" y="48"/>
                    <a:pt x="82" y="95"/>
                  </a:cubicBezTo>
                  <a:cubicBezTo>
                    <a:pt x="18" y="136"/>
                    <a:pt x="1" y="217"/>
                    <a:pt x="47" y="275"/>
                  </a:cubicBezTo>
                  <a:cubicBezTo>
                    <a:pt x="73" y="314"/>
                    <a:pt x="105" y="331"/>
                    <a:pt x="143" y="331"/>
                  </a:cubicBezTo>
                  <a:cubicBezTo>
                    <a:pt x="171" y="331"/>
                    <a:pt x="203" y="322"/>
                    <a:pt x="238" y="304"/>
                  </a:cubicBezTo>
                  <a:cubicBezTo>
                    <a:pt x="296" y="258"/>
                    <a:pt x="383" y="205"/>
                    <a:pt x="401" y="101"/>
                  </a:cubicBezTo>
                  <a:cubicBezTo>
                    <a:pt x="412" y="55"/>
                    <a:pt x="383" y="14"/>
                    <a:pt x="337" y="8"/>
                  </a:cubicBezTo>
                  <a:cubicBezTo>
                    <a:pt x="318" y="3"/>
                    <a:pt x="29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5"/>
            <p:cNvSpPr/>
            <p:nvPr/>
          </p:nvSpPr>
          <p:spPr>
            <a:xfrm rot="1508308">
              <a:off x="547416" y="1585513"/>
              <a:ext cx="62928" cy="56822"/>
            </a:xfrm>
            <a:custGeom>
              <a:avLst/>
              <a:gdLst/>
              <a:ahLst/>
              <a:cxnLst/>
              <a:rect l="l" t="t" r="r" b="b"/>
              <a:pathLst>
                <a:path w="371" h="335" extrusionOk="0">
                  <a:moveTo>
                    <a:pt x="290" y="18"/>
                  </a:moveTo>
                  <a:cubicBezTo>
                    <a:pt x="191" y="35"/>
                    <a:pt x="81" y="0"/>
                    <a:pt x="0" y="82"/>
                  </a:cubicBezTo>
                  <a:cubicBezTo>
                    <a:pt x="0" y="296"/>
                    <a:pt x="0" y="296"/>
                    <a:pt x="145" y="325"/>
                  </a:cubicBezTo>
                  <a:cubicBezTo>
                    <a:pt x="166" y="330"/>
                    <a:pt x="189" y="334"/>
                    <a:pt x="209" y="334"/>
                  </a:cubicBezTo>
                  <a:cubicBezTo>
                    <a:pt x="238" y="334"/>
                    <a:pt x="261" y="324"/>
                    <a:pt x="261" y="290"/>
                  </a:cubicBezTo>
                  <a:cubicBezTo>
                    <a:pt x="261" y="197"/>
                    <a:pt x="371" y="145"/>
                    <a:pt x="336" y="47"/>
                  </a:cubicBezTo>
                  <a:cubicBezTo>
                    <a:pt x="324" y="29"/>
                    <a:pt x="307" y="18"/>
                    <a:pt x="290"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5"/>
            <p:cNvSpPr/>
            <p:nvPr/>
          </p:nvSpPr>
          <p:spPr>
            <a:xfrm rot="1508308">
              <a:off x="2099682" y="553843"/>
              <a:ext cx="66999" cy="56992"/>
            </a:xfrm>
            <a:custGeom>
              <a:avLst/>
              <a:gdLst/>
              <a:ahLst/>
              <a:cxnLst/>
              <a:rect l="l" t="t" r="r" b="b"/>
              <a:pathLst>
                <a:path w="395" h="336" extrusionOk="0">
                  <a:moveTo>
                    <a:pt x="248" y="1"/>
                  </a:moveTo>
                  <a:cubicBezTo>
                    <a:pt x="214" y="1"/>
                    <a:pt x="177" y="11"/>
                    <a:pt x="140" y="32"/>
                  </a:cubicBezTo>
                  <a:cubicBezTo>
                    <a:pt x="41" y="84"/>
                    <a:pt x="1" y="176"/>
                    <a:pt x="41" y="263"/>
                  </a:cubicBezTo>
                  <a:cubicBezTo>
                    <a:pt x="65" y="310"/>
                    <a:pt x="113" y="335"/>
                    <a:pt x="162" y="335"/>
                  </a:cubicBezTo>
                  <a:cubicBezTo>
                    <a:pt x="187" y="335"/>
                    <a:pt x="211" y="329"/>
                    <a:pt x="233" y="315"/>
                  </a:cubicBezTo>
                  <a:cubicBezTo>
                    <a:pt x="319" y="269"/>
                    <a:pt x="395" y="124"/>
                    <a:pt x="360" y="61"/>
                  </a:cubicBezTo>
                  <a:cubicBezTo>
                    <a:pt x="339" y="22"/>
                    <a:pt x="29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5"/>
            <p:cNvSpPr/>
            <p:nvPr/>
          </p:nvSpPr>
          <p:spPr>
            <a:xfrm rot="1508308">
              <a:off x="1964887" y="1561566"/>
              <a:ext cx="60045" cy="63098"/>
            </a:xfrm>
            <a:custGeom>
              <a:avLst/>
              <a:gdLst/>
              <a:ahLst/>
              <a:cxnLst/>
              <a:rect l="l" t="t" r="r" b="b"/>
              <a:pathLst>
                <a:path w="354" h="372" extrusionOk="0">
                  <a:moveTo>
                    <a:pt x="152" y="0"/>
                  </a:moveTo>
                  <a:cubicBezTo>
                    <a:pt x="136" y="0"/>
                    <a:pt x="121" y="3"/>
                    <a:pt x="104" y="9"/>
                  </a:cubicBezTo>
                  <a:cubicBezTo>
                    <a:pt x="23" y="44"/>
                    <a:pt x="0" y="154"/>
                    <a:pt x="52" y="258"/>
                  </a:cubicBezTo>
                  <a:cubicBezTo>
                    <a:pt x="89" y="331"/>
                    <a:pt x="143" y="372"/>
                    <a:pt x="201" y="372"/>
                  </a:cubicBezTo>
                  <a:cubicBezTo>
                    <a:pt x="217" y="372"/>
                    <a:pt x="233" y="369"/>
                    <a:pt x="249" y="363"/>
                  </a:cubicBezTo>
                  <a:cubicBezTo>
                    <a:pt x="330" y="328"/>
                    <a:pt x="354" y="224"/>
                    <a:pt x="296" y="114"/>
                  </a:cubicBezTo>
                  <a:cubicBezTo>
                    <a:pt x="259" y="41"/>
                    <a:pt x="208"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5"/>
            <p:cNvSpPr/>
            <p:nvPr/>
          </p:nvSpPr>
          <p:spPr>
            <a:xfrm rot="1508308">
              <a:off x="2187182" y="1828096"/>
              <a:ext cx="59875" cy="63098"/>
            </a:xfrm>
            <a:custGeom>
              <a:avLst/>
              <a:gdLst/>
              <a:ahLst/>
              <a:cxnLst/>
              <a:rect l="l" t="t" r="r" b="b"/>
              <a:pathLst>
                <a:path w="353" h="372" extrusionOk="0">
                  <a:moveTo>
                    <a:pt x="270" y="1"/>
                  </a:moveTo>
                  <a:cubicBezTo>
                    <a:pt x="260" y="1"/>
                    <a:pt x="249" y="3"/>
                    <a:pt x="238" y="6"/>
                  </a:cubicBezTo>
                  <a:cubicBezTo>
                    <a:pt x="139" y="24"/>
                    <a:pt x="58" y="88"/>
                    <a:pt x="29" y="180"/>
                  </a:cubicBezTo>
                  <a:cubicBezTo>
                    <a:pt x="0" y="278"/>
                    <a:pt x="63" y="330"/>
                    <a:pt x="143" y="371"/>
                  </a:cubicBezTo>
                  <a:lnTo>
                    <a:pt x="143" y="371"/>
                  </a:lnTo>
                  <a:cubicBezTo>
                    <a:pt x="285" y="346"/>
                    <a:pt x="336" y="243"/>
                    <a:pt x="348" y="111"/>
                  </a:cubicBezTo>
                  <a:cubicBezTo>
                    <a:pt x="352" y="48"/>
                    <a:pt x="321" y="1"/>
                    <a:pt x="270" y="1"/>
                  </a:cubicBezTo>
                  <a:close/>
                  <a:moveTo>
                    <a:pt x="143" y="371"/>
                  </a:moveTo>
                  <a:lnTo>
                    <a:pt x="143" y="371"/>
                  </a:lnTo>
                  <a:cubicBezTo>
                    <a:pt x="142" y="371"/>
                    <a:pt x="141" y="371"/>
                    <a:pt x="139" y="371"/>
                  </a:cubicBezTo>
                  <a:lnTo>
                    <a:pt x="145" y="371"/>
                  </a:lnTo>
                  <a:cubicBezTo>
                    <a:pt x="144" y="371"/>
                    <a:pt x="144" y="371"/>
                    <a:pt x="143" y="37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5"/>
            <p:cNvSpPr/>
            <p:nvPr/>
          </p:nvSpPr>
          <p:spPr>
            <a:xfrm rot="1508308">
              <a:off x="1373347" y="1284843"/>
              <a:ext cx="56144" cy="64794"/>
            </a:xfrm>
            <a:custGeom>
              <a:avLst/>
              <a:gdLst/>
              <a:ahLst/>
              <a:cxnLst/>
              <a:rect l="l" t="t" r="r" b="b"/>
              <a:pathLst>
                <a:path w="331" h="382" extrusionOk="0">
                  <a:moveTo>
                    <a:pt x="209" y="0"/>
                  </a:moveTo>
                  <a:cubicBezTo>
                    <a:pt x="189" y="0"/>
                    <a:pt x="168" y="6"/>
                    <a:pt x="151" y="18"/>
                  </a:cubicBezTo>
                  <a:cubicBezTo>
                    <a:pt x="52" y="81"/>
                    <a:pt x="0" y="197"/>
                    <a:pt x="18" y="313"/>
                  </a:cubicBezTo>
                  <a:cubicBezTo>
                    <a:pt x="34" y="357"/>
                    <a:pt x="58" y="381"/>
                    <a:pt x="92" y="381"/>
                  </a:cubicBezTo>
                  <a:cubicBezTo>
                    <a:pt x="107" y="381"/>
                    <a:pt x="125" y="376"/>
                    <a:pt x="145" y="365"/>
                  </a:cubicBezTo>
                  <a:cubicBezTo>
                    <a:pt x="220" y="307"/>
                    <a:pt x="278" y="232"/>
                    <a:pt x="313" y="145"/>
                  </a:cubicBezTo>
                  <a:cubicBezTo>
                    <a:pt x="331" y="93"/>
                    <a:pt x="313" y="47"/>
                    <a:pt x="267" y="18"/>
                  </a:cubicBezTo>
                  <a:cubicBezTo>
                    <a:pt x="249" y="6"/>
                    <a:pt x="229"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5"/>
            <p:cNvSpPr/>
            <p:nvPr/>
          </p:nvSpPr>
          <p:spPr>
            <a:xfrm rot="1508308">
              <a:off x="333710" y="292297"/>
              <a:ext cx="59197" cy="59536"/>
            </a:xfrm>
            <a:custGeom>
              <a:avLst/>
              <a:gdLst/>
              <a:ahLst/>
              <a:cxnLst/>
              <a:rect l="l" t="t" r="r" b="b"/>
              <a:pathLst>
                <a:path w="349" h="351" extrusionOk="0">
                  <a:moveTo>
                    <a:pt x="136" y="0"/>
                  </a:moveTo>
                  <a:cubicBezTo>
                    <a:pt x="122" y="0"/>
                    <a:pt x="108" y="3"/>
                    <a:pt x="94" y="8"/>
                  </a:cubicBezTo>
                  <a:cubicBezTo>
                    <a:pt x="18" y="43"/>
                    <a:pt x="1" y="153"/>
                    <a:pt x="47" y="246"/>
                  </a:cubicBezTo>
                  <a:cubicBezTo>
                    <a:pt x="76" y="308"/>
                    <a:pt x="140" y="350"/>
                    <a:pt x="207" y="350"/>
                  </a:cubicBezTo>
                  <a:cubicBezTo>
                    <a:pt x="221" y="350"/>
                    <a:pt x="236" y="348"/>
                    <a:pt x="250" y="344"/>
                  </a:cubicBezTo>
                  <a:cubicBezTo>
                    <a:pt x="331" y="309"/>
                    <a:pt x="349" y="228"/>
                    <a:pt x="302" y="136"/>
                  </a:cubicBezTo>
                  <a:cubicBezTo>
                    <a:pt x="264" y="51"/>
                    <a:pt x="200"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5"/>
            <p:cNvSpPr/>
            <p:nvPr/>
          </p:nvSpPr>
          <p:spPr>
            <a:xfrm rot="1508308">
              <a:off x="1197603" y="29756"/>
              <a:ext cx="54617" cy="66321"/>
            </a:xfrm>
            <a:custGeom>
              <a:avLst/>
              <a:gdLst/>
              <a:ahLst/>
              <a:cxnLst/>
              <a:rect l="l" t="t" r="r" b="b"/>
              <a:pathLst>
                <a:path w="322" h="391" extrusionOk="0">
                  <a:moveTo>
                    <a:pt x="168" y="1"/>
                  </a:moveTo>
                  <a:cubicBezTo>
                    <a:pt x="148" y="1"/>
                    <a:pt x="125" y="9"/>
                    <a:pt x="99" y="24"/>
                  </a:cubicBezTo>
                  <a:cubicBezTo>
                    <a:pt x="35" y="64"/>
                    <a:pt x="1" y="145"/>
                    <a:pt x="18" y="221"/>
                  </a:cubicBezTo>
                  <a:cubicBezTo>
                    <a:pt x="30" y="296"/>
                    <a:pt x="82" y="360"/>
                    <a:pt x="157" y="383"/>
                  </a:cubicBezTo>
                  <a:cubicBezTo>
                    <a:pt x="170" y="388"/>
                    <a:pt x="184" y="391"/>
                    <a:pt x="197" y="391"/>
                  </a:cubicBezTo>
                  <a:cubicBezTo>
                    <a:pt x="264" y="391"/>
                    <a:pt x="321" y="322"/>
                    <a:pt x="302" y="250"/>
                  </a:cubicBezTo>
                  <a:cubicBezTo>
                    <a:pt x="285" y="192"/>
                    <a:pt x="261" y="134"/>
                    <a:pt x="238" y="76"/>
                  </a:cubicBezTo>
                  <a:cubicBezTo>
                    <a:pt x="227" y="24"/>
                    <a:pt x="202"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5"/>
            <p:cNvSpPr/>
            <p:nvPr/>
          </p:nvSpPr>
          <p:spPr>
            <a:xfrm rot="1508308">
              <a:off x="1564278" y="2580867"/>
              <a:ext cx="65133" cy="56483"/>
            </a:xfrm>
            <a:custGeom>
              <a:avLst/>
              <a:gdLst/>
              <a:ahLst/>
              <a:cxnLst/>
              <a:rect l="l" t="t" r="r" b="b"/>
              <a:pathLst>
                <a:path w="384" h="333" extrusionOk="0">
                  <a:moveTo>
                    <a:pt x="70" y="1"/>
                  </a:moveTo>
                  <a:cubicBezTo>
                    <a:pt x="18" y="36"/>
                    <a:pt x="1" y="99"/>
                    <a:pt x="18" y="152"/>
                  </a:cubicBezTo>
                  <a:cubicBezTo>
                    <a:pt x="59" y="256"/>
                    <a:pt x="157" y="325"/>
                    <a:pt x="273" y="331"/>
                  </a:cubicBezTo>
                  <a:cubicBezTo>
                    <a:pt x="278" y="332"/>
                    <a:pt x="282" y="332"/>
                    <a:pt x="286" y="332"/>
                  </a:cubicBezTo>
                  <a:cubicBezTo>
                    <a:pt x="315" y="332"/>
                    <a:pt x="340" y="316"/>
                    <a:pt x="360" y="296"/>
                  </a:cubicBezTo>
                  <a:cubicBezTo>
                    <a:pt x="383" y="256"/>
                    <a:pt x="383" y="209"/>
                    <a:pt x="348" y="181"/>
                  </a:cubicBezTo>
                  <a:cubicBezTo>
                    <a:pt x="285" y="123"/>
                    <a:pt x="215" y="65"/>
                    <a:pt x="146" y="18"/>
                  </a:cubicBezTo>
                  <a:cubicBezTo>
                    <a:pt x="122" y="1"/>
                    <a:pt x="88"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5"/>
            <p:cNvSpPr/>
            <p:nvPr/>
          </p:nvSpPr>
          <p:spPr>
            <a:xfrm rot="1508308">
              <a:off x="137806" y="1588693"/>
              <a:ext cx="62928" cy="70561"/>
            </a:xfrm>
            <a:custGeom>
              <a:avLst/>
              <a:gdLst/>
              <a:ahLst/>
              <a:cxnLst/>
              <a:rect l="l" t="t" r="r" b="b"/>
              <a:pathLst>
                <a:path w="371" h="416" extrusionOk="0">
                  <a:moveTo>
                    <a:pt x="205" y="0"/>
                  </a:moveTo>
                  <a:cubicBezTo>
                    <a:pt x="194" y="0"/>
                    <a:pt x="181" y="3"/>
                    <a:pt x="168" y="10"/>
                  </a:cubicBezTo>
                  <a:cubicBezTo>
                    <a:pt x="104" y="33"/>
                    <a:pt x="52" y="85"/>
                    <a:pt x="23" y="149"/>
                  </a:cubicBezTo>
                  <a:cubicBezTo>
                    <a:pt x="0" y="207"/>
                    <a:pt x="58" y="224"/>
                    <a:pt x="87" y="259"/>
                  </a:cubicBezTo>
                  <a:cubicBezTo>
                    <a:pt x="110" y="271"/>
                    <a:pt x="104" y="306"/>
                    <a:pt x="110" y="334"/>
                  </a:cubicBezTo>
                  <a:cubicBezTo>
                    <a:pt x="122" y="389"/>
                    <a:pt x="147" y="415"/>
                    <a:pt x="185" y="415"/>
                  </a:cubicBezTo>
                  <a:cubicBezTo>
                    <a:pt x="204" y="415"/>
                    <a:pt x="225" y="409"/>
                    <a:pt x="249" y="398"/>
                  </a:cubicBezTo>
                  <a:cubicBezTo>
                    <a:pt x="296" y="375"/>
                    <a:pt x="353" y="358"/>
                    <a:pt x="359" y="294"/>
                  </a:cubicBezTo>
                  <a:cubicBezTo>
                    <a:pt x="371" y="242"/>
                    <a:pt x="336" y="195"/>
                    <a:pt x="284" y="190"/>
                  </a:cubicBezTo>
                  <a:cubicBezTo>
                    <a:pt x="197" y="166"/>
                    <a:pt x="226" y="120"/>
                    <a:pt x="238" y="62"/>
                  </a:cubicBezTo>
                  <a:cubicBezTo>
                    <a:pt x="250" y="21"/>
                    <a:pt x="233"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5"/>
            <p:cNvSpPr/>
            <p:nvPr/>
          </p:nvSpPr>
          <p:spPr>
            <a:xfrm rot="1508308">
              <a:off x="52418" y="1035352"/>
              <a:ext cx="65981" cy="51734"/>
            </a:xfrm>
            <a:custGeom>
              <a:avLst/>
              <a:gdLst/>
              <a:ahLst/>
              <a:cxnLst/>
              <a:rect l="l" t="t" r="r" b="b"/>
              <a:pathLst>
                <a:path w="389" h="305" extrusionOk="0">
                  <a:moveTo>
                    <a:pt x="219" y="1"/>
                  </a:moveTo>
                  <a:cubicBezTo>
                    <a:pt x="190" y="1"/>
                    <a:pt x="159" y="7"/>
                    <a:pt x="128" y="19"/>
                  </a:cubicBezTo>
                  <a:cubicBezTo>
                    <a:pt x="47" y="48"/>
                    <a:pt x="1" y="135"/>
                    <a:pt x="30" y="216"/>
                  </a:cubicBezTo>
                  <a:cubicBezTo>
                    <a:pt x="50" y="273"/>
                    <a:pt x="104" y="304"/>
                    <a:pt x="160" y="304"/>
                  </a:cubicBezTo>
                  <a:cubicBezTo>
                    <a:pt x="185" y="304"/>
                    <a:pt x="209" y="298"/>
                    <a:pt x="232" y="286"/>
                  </a:cubicBezTo>
                  <a:cubicBezTo>
                    <a:pt x="331" y="245"/>
                    <a:pt x="389" y="147"/>
                    <a:pt x="360" y="77"/>
                  </a:cubicBezTo>
                  <a:cubicBezTo>
                    <a:pt x="340" y="29"/>
                    <a:pt x="28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5"/>
            <p:cNvSpPr/>
            <p:nvPr/>
          </p:nvSpPr>
          <p:spPr>
            <a:xfrm rot="1508308">
              <a:off x="1670950" y="1159788"/>
              <a:ext cx="87693" cy="70900"/>
            </a:xfrm>
            <a:custGeom>
              <a:avLst/>
              <a:gdLst/>
              <a:ahLst/>
              <a:cxnLst/>
              <a:rect l="l" t="t" r="r" b="b"/>
              <a:pathLst>
                <a:path w="517" h="418" extrusionOk="0">
                  <a:moveTo>
                    <a:pt x="516" y="0"/>
                  </a:moveTo>
                  <a:lnTo>
                    <a:pt x="516" y="0"/>
                  </a:lnTo>
                  <a:cubicBezTo>
                    <a:pt x="314" y="46"/>
                    <a:pt x="209" y="180"/>
                    <a:pt x="70" y="243"/>
                  </a:cubicBezTo>
                  <a:cubicBezTo>
                    <a:pt x="1" y="278"/>
                    <a:pt x="41" y="377"/>
                    <a:pt x="105" y="406"/>
                  </a:cubicBezTo>
                  <a:cubicBezTo>
                    <a:pt x="126" y="413"/>
                    <a:pt x="148" y="417"/>
                    <a:pt x="170" y="417"/>
                  </a:cubicBezTo>
                  <a:cubicBezTo>
                    <a:pt x="215" y="417"/>
                    <a:pt x="257" y="400"/>
                    <a:pt x="273" y="365"/>
                  </a:cubicBezTo>
                  <a:cubicBezTo>
                    <a:pt x="325" y="238"/>
                    <a:pt x="441" y="157"/>
                    <a:pt x="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5"/>
            <p:cNvSpPr/>
            <p:nvPr/>
          </p:nvSpPr>
          <p:spPr>
            <a:xfrm rot="1508308">
              <a:off x="2121791" y="1836254"/>
              <a:ext cx="52242" cy="55465"/>
            </a:xfrm>
            <a:custGeom>
              <a:avLst/>
              <a:gdLst/>
              <a:ahLst/>
              <a:cxnLst/>
              <a:rect l="l" t="t" r="r" b="b"/>
              <a:pathLst>
                <a:path w="308" h="327" extrusionOk="0">
                  <a:moveTo>
                    <a:pt x="188" y="0"/>
                  </a:moveTo>
                  <a:cubicBezTo>
                    <a:pt x="181" y="0"/>
                    <a:pt x="175" y="1"/>
                    <a:pt x="168" y="2"/>
                  </a:cubicBezTo>
                  <a:cubicBezTo>
                    <a:pt x="70" y="13"/>
                    <a:pt x="0" y="106"/>
                    <a:pt x="12" y="205"/>
                  </a:cubicBezTo>
                  <a:cubicBezTo>
                    <a:pt x="21" y="281"/>
                    <a:pt x="79" y="326"/>
                    <a:pt x="157" y="326"/>
                  </a:cubicBezTo>
                  <a:cubicBezTo>
                    <a:pt x="173" y="326"/>
                    <a:pt x="191" y="324"/>
                    <a:pt x="209" y="320"/>
                  </a:cubicBezTo>
                  <a:cubicBezTo>
                    <a:pt x="243" y="309"/>
                    <a:pt x="272" y="297"/>
                    <a:pt x="301" y="280"/>
                  </a:cubicBezTo>
                  <a:lnTo>
                    <a:pt x="301" y="286"/>
                  </a:lnTo>
                  <a:cubicBezTo>
                    <a:pt x="307" y="222"/>
                    <a:pt x="307" y="164"/>
                    <a:pt x="301" y="100"/>
                  </a:cubicBezTo>
                  <a:cubicBezTo>
                    <a:pt x="296" y="43"/>
                    <a:pt x="244"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5"/>
            <p:cNvSpPr/>
            <p:nvPr/>
          </p:nvSpPr>
          <p:spPr>
            <a:xfrm rot="1508308">
              <a:off x="38887" y="2783627"/>
              <a:ext cx="81756" cy="44610"/>
            </a:xfrm>
            <a:custGeom>
              <a:avLst/>
              <a:gdLst/>
              <a:ahLst/>
              <a:cxnLst/>
              <a:rect l="l" t="t" r="r" b="b"/>
              <a:pathLst>
                <a:path w="482" h="263" extrusionOk="0">
                  <a:moveTo>
                    <a:pt x="137" y="0"/>
                  </a:moveTo>
                  <a:cubicBezTo>
                    <a:pt x="122" y="0"/>
                    <a:pt x="109" y="2"/>
                    <a:pt x="99" y="6"/>
                  </a:cubicBezTo>
                  <a:cubicBezTo>
                    <a:pt x="24" y="23"/>
                    <a:pt x="1" y="116"/>
                    <a:pt x="58" y="168"/>
                  </a:cubicBezTo>
                  <a:cubicBezTo>
                    <a:pt x="96" y="215"/>
                    <a:pt x="254" y="262"/>
                    <a:pt x="348" y="262"/>
                  </a:cubicBezTo>
                  <a:cubicBezTo>
                    <a:pt x="369" y="262"/>
                    <a:pt x="388" y="260"/>
                    <a:pt x="400" y="255"/>
                  </a:cubicBezTo>
                  <a:cubicBezTo>
                    <a:pt x="452" y="243"/>
                    <a:pt x="481" y="185"/>
                    <a:pt x="447" y="145"/>
                  </a:cubicBezTo>
                  <a:cubicBezTo>
                    <a:pt x="416" y="79"/>
                    <a:pt x="236"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5"/>
            <p:cNvSpPr/>
            <p:nvPr/>
          </p:nvSpPr>
          <p:spPr>
            <a:xfrm rot="1508308">
              <a:off x="968875" y="1526286"/>
              <a:ext cx="71240" cy="60214"/>
            </a:xfrm>
            <a:custGeom>
              <a:avLst/>
              <a:gdLst/>
              <a:ahLst/>
              <a:cxnLst/>
              <a:rect l="l" t="t" r="r" b="b"/>
              <a:pathLst>
                <a:path w="420" h="355" extrusionOk="0">
                  <a:moveTo>
                    <a:pt x="353" y="1"/>
                  </a:moveTo>
                  <a:cubicBezTo>
                    <a:pt x="344" y="1"/>
                    <a:pt x="335" y="2"/>
                    <a:pt x="324" y="5"/>
                  </a:cubicBezTo>
                  <a:cubicBezTo>
                    <a:pt x="296" y="10"/>
                    <a:pt x="267" y="22"/>
                    <a:pt x="243" y="34"/>
                  </a:cubicBezTo>
                  <a:cubicBezTo>
                    <a:pt x="168" y="97"/>
                    <a:pt x="75" y="121"/>
                    <a:pt x="23" y="202"/>
                  </a:cubicBezTo>
                  <a:cubicBezTo>
                    <a:pt x="0" y="236"/>
                    <a:pt x="0" y="283"/>
                    <a:pt x="23" y="317"/>
                  </a:cubicBezTo>
                  <a:cubicBezTo>
                    <a:pt x="39" y="341"/>
                    <a:pt x="66" y="354"/>
                    <a:pt x="95" y="354"/>
                  </a:cubicBezTo>
                  <a:cubicBezTo>
                    <a:pt x="108" y="354"/>
                    <a:pt x="121" y="352"/>
                    <a:pt x="133" y="346"/>
                  </a:cubicBezTo>
                  <a:cubicBezTo>
                    <a:pt x="249" y="294"/>
                    <a:pt x="348" y="202"/>
                    <a:pt x="400" y="80"/>
                  </a:cubicBezTo>
                  <a:cubicBezTo>
                    <a:pt x="419" y="36"/>
                    <a:pt x="398"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5"/>
            <p:cNvSpPr/>
            <p:nvPr/>
          </p:nvSpPr>
          <p:spPr>
            <a:xfrm rot="1508308">
              <a:off x="12278" y="2648303"/>
              <a:ext cx="71918" cy="47154"/>
            </a:xfrm>
            <a:custGeom>
              <a:avLst/>
              <a:gdLst/>
              <a:ahLst/>
              <a:cxnLst/>
              <a:rect l="l" t="t" r="r" b="b"/>
              <a:pathLst>
                <a:path w="424" h="278" extrusionOk="0">
                  <a:moveTo>
                    <a:pt x="324" y="0"/>
                  </a:moveTo>
                  <a:cubicBezTo>
                    <a:pt x="293" y="0"/>
                    <a:pt x="259" y="17"/>
                    <a:pt x="226" y="24"/>
                  </a:cubicBezTo>
                  <a:cubicBezTo>
                    <a:pt x="186" y="30"/>
                    <a:pt x="145" y="41"/>
                    <a:pt x="111" y="53"/>
                  </a:cubicBezTo>
                  <a:cubicBezTo>
                    <a:pt x="47" y="76"/>
                    <a:pt x="0" y="117"/>
                    <a:pt x="24" y="192"/>
                  </a:cubicBezTo>
                  <a:cubicBezTo>
                    <a:pt x="38" y="245"/>
                    <a:pt x="84" y="277"/>
                    <a:pt x="136" y="277"/>
                  </a:cubicBezTo>
                  <a:cubicBezTo>
                    <a:pt x="146" y="277"/>
                    <a:pt x="157" y="276"/>
                    <a:pt x="168" y="273"/>
                  </a:cubicBezTo>
                  <a:cubicBezTo>
                    <a:pt x="197" y="267"/>
                    <a:pt x="226" y="261"/>
                    <a:pt x="255" y="250"/>
                  </a:cubicBezTo>
                  <a:cubicBezTo>
                    <a:pt x="279" y="244"/>
                    <a:pt x="296" y="227"/>
                    <a:pt x="313" y="215"/>
                  </a:cubicBezTo>
                  <a:cubicBezTo>
                    <a:pt x="371" y="169"/>
                    <a:pt x="423" y="122"/>
                    <a:pt x="389" y="47"/>
                  </a:cubicBezTo>
                  <a:cubicBezTo>
                    <a:pt x="371" y="11"/>
                    <a:pt x="34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5"/>
            <p:cNvSpPr/>
            <p:nvPr/>
          </p:nvSpPr>
          <p:spPr>
            <a:xfrm rot="1508308">
              <a:off x="631742" y="2790887"/>
              <a:ext cx="59027" cy="56822"/>
            </a:xfrm>
            <a:custGeom>
              <a:avLst/>
              <a:gdLst/>
              <a:ahLst/>
              <a:cxnLst/>
              <a:rect l="l" t="t" r="r" b="b"/>
              <a:pathLst>
                <a:path w="348" h="335" extrusionOk="0">
                  <a:moveTo>
                    <a:pt x="145" y="1"/>
                  </a:moveTo>
                  <a:cubicBezTo>
                    <a:pt x="132" y="1"/>
                    <a:pt x="118" y="3"/>
                    <a:pt x="105" y="7"/>
                  </a:cubicBezTo>
                  <a:cubicBezTo>
                    <a:pt x="29" y="48"/>
                    <a:pt x="0" y="146"/>
                    <a:pt x="47" y="221"/>
                  </a:cubicBezTo>
                  <a:cubicBezTo>
                    <a:pt x="77" y="291"/>
                    <a:pt x="144" y="335"/>
                    <a:pt x="204" y="335"/>
                  </a:cubicBezTo>
                  <a:cubicBezTo>
                    <a:pt x="224" y="335"/>
                    <a:pt x="244" y="330"/>
                    <a:pt x="261" y="320"/>
                  </a:cubicBezTo>
                  <a:cubicBezTo>
                    <a:pt x="348" y="268"/>
                    <a:pt x="331" y="198"/>
                    <a:pt x="307" y="135"/>
                  </a:cubicBezTo>
                  <a:cubicBezTo>
                    <a:pt x="265" y="44"/>
                    <a:pt x="206"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5"/>
            <p:cNvSpPr/>
            <p:nvPr/>
          </p:nvSpPr>
          <p:spPr>
            <a:xfrm rot="1508308">
              <a:off x="2044924" y="208845"/>
              <a:ext cx="59027" cy="63437"/>
            </a:xfrm>
            <a:custGeom>
              <a:avLst/>
              <a:gdLst/>
              <a:ahLst/>
              <a:cxnLst/>
              <a:rect l="l" t="t" r="r" b="b"/>
              <a:pathLst>
                <a:path w="348" h="374" extrusionOk="0">
                  <a:moveTo>
                    <a:pt x="272" y="1"/>
                  </a:moveTo>
                  <a:cubicBezTo>
                    <a:pt x="147" y="1"/>
                    <a:pt x="1" y="179"/>
                    <a:pt x="34" y="297"/>
                  </a:cubicBezTo>
                  <a:cubicBezTo>
                    <a:pt x="40" y="331"/>
                    <a:pt x="69" y="355"/>
                    <a:pt x="98" y="366"/>
                  </a:cubicBezTo>
                  <a:cubicBezTo>
                    <a:pt x="110" y="371"/>
                    <a:pt x="123" y="374"/>
                    <a:pt x="135" y="374"/>
                  </a:cubicBezTo>
                  <a:cubicBezTo>
                    <a:pt x="164" y="374"/>
                    <a:pt x="192" y="360"/>
                    <a:pt x="208" y="331"/>
                  </a:cubicBezTo>
                  <a:cubicBezTo>
                    <a:pt x="260" y="262"/>
                    <a:pt x="301" y="181"/>
                    <a:pt x="341" y="105"/>
                  </a:cubicBezTo>
                  <a:cubicBezTo>
                    <a:pt x="347" y="82"/>
                    <a:pt x="347" y="65"/>
                    <a:pt x="347" y="47"/>
                  </a:cubicBezTo>
                  <a:cubicBezTo>
                    <a:pt x="336" y="19"/>
                    <a:pt x="313" y="1"/>
                    <a:pt x="284" y="1"/>
                  </a:cubicBezTo>
                  <a:cubicBezTo>
                    <a:pt x="280" y="1"/>
                    <a:pt x="2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5"/>
            <p:cNvSpPr/>
            <p:nvPr/>
          </p:nvSpPr>
          <p:spPr>
            <a:xfrm rot="1508308">
              <a:off x="1864841" y="844239"/>
              <a:ext cx="74802" cy="58009"/>
            </a:xfrm>
            <a:custGeom>
              <a:avLst/>
              <a:gdLst/>
              <a:ahLst/>
              <a:cxnLst/>
              <a:rect l="l" t="t" r="r" b="b"/>
              <a:pathLst>
                <a:path w="441" h="342" extrusionOk="0">
                  <a:moveTo>
                    <a:pt x="357" y="1"/>
                  </a:moveTo>
                  <a:cubicBezTo>
                    <a:pt x="346" y="1"/>
                    <a:pt x="335" y="3"/>
                    <a:pt x="325" y="7"/>
                  </a:cubicBezTo>
                  <a:cubicBezTo>
                    <a:pt x="232" y="41"/>
                    <a:pt x="151" y="93"/>
                    <a:pt x="82" y="157"/>
                  </a:cubicBezTo>
                  <a:cubicBezTo>
                    <a:pt x="35" y="204"/>
                    <a:pt x="1" y="261"/>
                    <a:pt x="41" y="314"/>
                  </a:cubicBezTo>
                  <a:cubicBezTo>
                    <a:pt x="56" y="335"/>
                    <a:pt x="72" y="342"/>
                    <a:pt x="89" y="342"/>
                  </a:cubicBezTo>
                  <a:cubicBezTo>
                    <a:pt x="119" y="342"/>
                    <a:pt x="153" y="319"/>
                    <a:pt x="186" y="308"/>
                  </a:cubicBezTo>
                  <a:cubicBezTo>
                    <a:pt x="192" y="302"/>
                    <a:pt x="203" y="296"/>
                    <a:pt x="215" y="296"/>
                  </a:cubicBezTo>
                  <a:cubicBezTo>
                    <a:pt x="284" y="250"/>
                    <a:pt x="377" y="215"/>
                    <a:pt x="423" y="122"/>
                  </a:cubicBezTo>
                  <a:cubicBezTo>
                    <a:pt x="441" y="93"/>
                    <a:pt x="435" y="53"/>
                    <a:pt x="418" y="24"/>
                  </a:cubicBezTo>
                  <a:cubicBezTo>
                    <a:pt x="402" y="8"/>
                    <a:pt x="379"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5"/>
            <p:cNvSpPr/>
            <p:nvPr/>
          </p:nvSpPr>
          <p:spPr>
            <a:xfrm rot="1508308">
              <a:off x="347192" y="921621"/>
              <a:ext cx="49359" cy="64455"/>
            </a:xfrm>
            <a:custGeom>
              <a:avLst/>
              <a:gdLst/>
              <a:ahLst/>
              <a:cxnLst/>
              <a:rect l="l" t="t" r="r" b="b"/>
              <a:pathLst>
                <a:path w="291" h="380" extrusionOk="0">
                  <a:moveTo>
                    <a:pt x="182" y="0"/>
                  </a:moveTo>
                  <a:cubicBezTo>
                    <a:pt x="136" y="0"/>
                    <a:pt x="98" y="38"/>
                    <a:pt x="70" y="79"/>
                  </a:cubicBezTo>
                  <a:cubicBezTo>
                    <a:pt x="18" y="137"/>
                    <a:pt x="1" y="218"/>
                    <a:pt x="18" y="293"/>
                  </a:cubicBezTo>
                  <a:cubicBezTo>
                    <a:pt x="35" y="347"/>
                    <a:pt x="84" y="380"/>
                    <a:pt x="135" y="380"/>
                  </a:cubicBezTo>
                  <a:cubicBezTo>
                    <a:pt x="156" y="380"/>
                    <a:pt x="178" y="374"/>
                    <a:pt x="198" y="363"/>
                  </a:cubicBezTo>
                  <a:cubicBezTo>
                    <a:pt x="267" y="322"/>
                    <a:pt x="256" y="235"/>
                    <a:pt x="267" y="154"/>
                  </a:cubicBezTo>
                  <a:cubicBezTo>
                    <a:pt x="279" y="102"/>
                    <a:pt x="291" y="38"/>
                    <a:pt x="221" y="9"/>
                  </a:cubicBezTo>
                  <a:cubicBezTo>
                    <a:pt x="207" y="3"/>
                    <a:pt x="194"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5"/>
            <p:cNvSpPr/>
            <p:nvPr/>
          </p:nvSpPr>
          <p:spPr>
            <a:xfrm rot="1508308">
              <a:off x="151451" y="641996"/>
              <a:ext cx="59027" cy="63437"/>
            </a:xfrm>
            <a:custGeom>
              <a:avLst/>
              <a:gdLst/>
              <a:ahLst/>
              <a:cxnLst/>
              <a:rect l="l" t="t" r="r" b="b"/>
              <a:pathLst>
                <a:path w="348" h="374" extrusionOk="0">
                  <a:moveTo>
                    <a:pt x="138" y="1"/>
                  </a:moveTo>
                  <a:cubicBezTo>
                    <a:pt x="121" y="1"/>
                    <a:pt x="104" y="5"/>
                    <a:pt x="87" y="15"/>
                  </a:cubicBezTo>
                  <a:cubicBezTo>
                    <a:pt x="12" y="50"/>
                    <a:pt x="0" y="160"/>
                    <a:pt x="76" y="299"/>
                  </a:cubicBezTo>
                  <a:cubicBezTo>
                    <a:pt x="93" y="346"/>
                    <a:pt x="138" y="374"/>
                    <a:pt x="186" y="374"/>
                  </a:cubicBezTo>
                  <a:cubicBezTo>
                    <a:pt x="203" y="374"/>
                    <a:pt x="221" y="370"/>
                    <a:pt x="238" y="363"/>
                  </a:cubicBezTo>
                  <a:cubicBezTo>
                    <a:pt x="325" y="328"/>
                    <a:pt x="348" y="253"/>
                    <a:pt x="290" y="137"/>
                  </a:cubicBezTo>
                  <a:cubicBezTo>
                    <a:pt x="246" y="49"/>
                    <a:pt x="192"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5"/>
            <p:cNvSpPr/>
            <p:nvPr/>
          </p:nvSpPr>
          <p:spPr>
            <a:xfrm rot="1508308">
              <a:off x="1803102" y="1752696"/>
              <a:ext cx="61063" cy="55974"/>
            </a:xfrm>
            <a:custGeom>
              <a:avLst/>
              <a:gdLst/>
              <a:ahLst/>
              <a:cxnLst/>
              <a:rect l="l" t="t" r="r" b="b"/>
              <a:pathLst>
                <a:path w="360" h="330" extrusionOk="0">
                  <a:moveTo>
                    <a:pt x="233" y="0"/>
                  </a:moveTo>
                  <a:cubicBezTo>
                    <a:pt x="208" y="0"/>
                    <a:pt x="180" y="10"/>
                    <a:pt x="151" y="26"/>
                  </a:cubicBezTo>
                  <a:cubicBezTo>
                    <a:pt x="52" y="72"/>
                    <a:pt x="0" y="182"/>
                    <a:pt x="35" y="258"/>
                  </a:cubicBezTo>
                  <a:cubicBezTo>
                    <a:pt x="58" y="304"/>
                    <a:pt x="102" y="330"/>
                    <a:pt x="147" y="330"/>
                  </a:cubicBezTo>
                  <a:cubicBezTo>
                    <a:pt x="170" y="330"/>
                    <a:pt x="193" y="323"/>
                    <a:pt x="215" y="310"/>
                  </a:cubicBezTo>
                  <a:cubicBezTo>
                    <a:pt x="301" y="263"/>
                    <a:pt x="359" y="113"/>
                    <a:pt x="313" y="49"/>
                  </a:cubicBezTo>
                  <a:cubicBezTo>
                    <a:pt x="291" y="14"/>
                    <a:pt x="264"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5"/>
            <p:cNvSpPr/>
            <p:nvPr/>
          </p:nvSpPr>
          <p:spPr>
            <a:xfrm rot="1508308">
              <a:off x="820376" y="438345"/>
              <a:ext cx="60214" cy="71579"/>
            </a:xfrm>
            <a:custGeom>
              <a:avLst/>
              <a:gdLst/>
              <a:ahLst/>
              <a:cxnLst/>
              <a:rect l="l" t="t" r="r" b="b"/>
              <a:pathLst>
                <a:path w="355" h="422" extrusionOk="0">
                  <a:moveTo>
                    <a:pt x="72" y="0"/>
                  </a:moveTo>
                  <a:cubicBezTo>
                    <a:pt x="37" y="0"/>
                    <a:pt x="5" y="29"/>
                    <a:pt x="1" y="70"/>
                  </a:cubicBezTo>
                  <a:cubicBezTo>
                    <a:pt x="1" y="157"/>
                    <a:pt x="30" y="244"/>
                    <a:pt x="94" y="307"/>
                  </a:cubicBezTo>
                  <a:cubicBezTo>
                    <a:pt x="126" y="353"/>
                    <a:pt x="158" y="421"/>
                    <a:pt x="216" y="421"/>
                  </a:cubicBezTo>
                  <a:cubicBezTo>
                    <a:pt x="231" y="421"/>
                    <a:pt x="248" y="417"/>
                    <a:pt x="267" y="406"/>
                  </a:cubicBezTo>
                  <a:cubicBezTo>
                    <a:pt x="354" y="354"/>
                    <a:pt x="279" y="278"/>
                    <a:pt x="262" y="209"/>
                  </a:cubicBezTo>
                  <a:cubicBezTo>
                    <a:pt x="227" y="133"/>
                    <a:pt x="180" y="70"/>
                    <a:pt x="117" y="18"/>
                  </a:cubicBezTo>
                  <a:cubicBezTo>
                    <a:pt x="103" y="5"/>
                    <a:pt x="87"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5"/>
            <p:cNvSpPr/>
            <p:nvPr/>
          </p:nvSpPr>
          <p:spPr>
            <a:xfrm rot="1508308">
              <a:off x="691984" y="3281205"/>
              <a:ext cx="73953" cy="43761"/>
            </a:xfrm>
            <a:custGeom>
              <a:avLst/>
              <a:gdLst/>
              <a:ahLst/>
              <a:cxnLst/>
              <a:rect l="l" t="t" r="r" b="b"/>
              <a:pathLst>
                <a:path w="436" h="258" extrusionOk="0">
                  <a:moveTo>
                    <a:pt x="308" y="0"/>
                  </a:moveTo>
                  <a:cubicBezTo>
                    <a:pt x="224" y="0"/>
                    <a:pt x="137" y="22"/>
                    <a:pt x="65" y="59"/>
                  </a:cubicBezTo>
                  <a:cubicBezTo>
                    <a:pt x="24" y="76"/>
                    <a:pt x="1" y="117"/>
                    <a:pt x="7" y="163"/>
                  </a:cubicBezTo>
                  <a:cubicBezTo>
                    <a:pt x="12" y="210"/>
                    <a:pt x="53" y="250"/>
                    <a:pt x="99" y="256"/>
                  </a:cubicBezTo>
                  <a:cubicBezTo>
                    <a:pt x="110" y="257"/>
                    <a:pt x="121" y="258"/>
                    <a:pt x="133" y="258"/>
                  </a:cubicBezTo>
                  <a:cubicBezTo>
                    <a:pt x="170" y="258"/>
                    <a:pt x="207" y="250"/>
                    <a:pt x="238" y="233"/>
                  </a:cubicBezTo>
                  <a:cubicBezTo>
                    <a:pt x="296" y="210"/>
                    <a:pt x="348" y="175"/>
                    <a:pt x="389" y="128"/>
                  </a:cubicBezTo>
                  <a:cubicBezTo>
                    <a:pt x="435" y="65"/>
                    <a:pt x="418" y="1"/>
                    <a:pt x="337" y="1"/>
                  </a:cubicBezTo>
                  <a:cubicBezTo>
                    <a:pt x="327" y="0"/>
                    <a:pt x="318"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5"/>
            <p:cNvSpPr/>
            <p:nvPr/>
          </p:nvSpPr>
          <p:spPr>
            <a:xfrm rot="1508308">
              <a:off x="1210857" y="1106066"/>
              <a:ext cx="62080" cy="51734"/>
            </a:xfrm>
            <a:custGeom>
              <a:avLst/>
              <a:gdLst/>
              <a:ahLst/>
              <a:cxnLst/>
              <a:rect l="l" t="t" r="r" b="b"/>
              <a:pathLst>
                <a:path w="366" h="305" extrusionOk="0">
                  <a:moveTo>
                    <a:pt x="250" y="1"/>
                  </a:moveTo>
                  <a:cubicBezTo>
                    <a:pt x="198" y="1"/>
                    <a:pt x="146" y="12"/>
                    <a:pt x="99" y="41"/>
                  </a:cubicBezTo>
                  <a:cubicBezTo>
                    <a:pt x="36" y="65"/>
                    <a:pt x="1" y="128"/>
                    <a:pt x="7" y="192"/>
                  </a:cubicBezTo>
                  <a:cubicBezTo>
                    <a:pt x="7" y="233"/>
                    <a:pt x="30" y="273"/>
                    <a:pt x="65" y="291"/>
                  </a:cubicBezTo>
                  <a:cubicBezTo>
                    <a:pt x="86" y="300"/>
                    <a:pt x="106" y="305"/>
                    <a:pt x="125" y="305"/>
                  </a:cubicBezTo>
                  <a:cubicBezTo>
                    <a:pt x="172" y="305"/>
                    <a:pt x="213" y="277"/>
                    <a:pt x="250" y="244"/>
                  </a:cubicBezTo>
                  <a:cubicBezTo>
                    <a:pt x="273" y="221"/>
                    <a:pt x="296" y="198"/>
                    <a:pt x="319" y="175"/>
                  </a:cubicBezTo>
                  <a:cubicBezTo>
                    <a:pt x="354" y="146"/>
                    <a:pt x="366" y="99"/>
                    <a:pt x="348" y="65"/>
                  </a:cubicBezTo>
                  <a:cubicBezTo>
                    <a:pt x="331" y="24"/>
                    <a:pt x="290"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5"/>
            <p:cNvSpPr/>
            <p:nvPr/>
          </p:nvSpPr>
          <p:spPr>
            <a:xfrm rot="1508308">
              <a:off x="544918" y="1407551"/>
              <a:ext cx="59027" cy="61571"/>
            </a:xfrm>
            <a:custGeom>
              <a:avLst/>
              <a:gdLst/>
              <a:ahLst/>
              <a:cxnLst/>
              <a:rect l="l" t="t" r="r" b="b"/>
              <a:pathLst>
                <a:path w="348" h="363" extrusionOk="0">
                  <a:moveTo>
                    <a:pt x="230" y="1"/>
                  </a:moveTo>
                  <a:cubicBezTo>
                    <a:pt x="209" y="1"/>
                    <a:pt x="188" y="7"/>
                    <a:pt x="168" y="19"/>
                  </a:cubicBezTo>
                  <a:cubicBezTo>
                    <a:pt x="87" y="71"/>
                    <a:pt x="29" y="153"/>
                    <a:pt x="12" y="251"/>
                  </a:cubicBezTo>
                  <a:cubicBezTo>
                    <a:pt x="0" y="292"/>
                    <a:pt x="23" y="332"/>
                    <a:pt x="58" y="355"/>
                  </a:cubicBezTo>
                  <a:cubicBezTo>
                    <a:pt x="72" y="360"/>
                    <a:pt x="87" y="363"/>
                    <a:pt x="101" y="363"/>
                  </a:cubicBezTo>
                  <a:cubicBezTo>
                    <a:pt x="121" y="363"/>
                    <a:pt x="140" y="357"/>
                    <a:pt x="157" y="344"/>
                  </a:cubicBezTo>
                  <a:cubicBezTo>
                    <a:pt x="220" y="297"/>
                    <a:pt x="278" y="234"/>
                    <a:pt x="313" y="158"/>
                  </a:cubicBezTo>
                  <a:cubicBezTo>
                    <a:pt x="348" y="118"/>
                    <a:pt x="342" y="60"/>
                    <a:pt x="307" y="31"/>
                  </a:cubicBezTo>
                  <a:cubicBezTo>
                    <a:pt x="284" y="11"/>
                    <a:pt x="257"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5"/>
            <p:cNvSpPr/>
            <p:nvPr/>
          </p:nvSpPr>
          <p:spPr>
            <a:xfrm rot="1508308">
              <a:off x="1346674" y="588532"/>
              <a:ext cx="44270" cy="69543"/>
            </a:xfrm>
            <a:custGeom>
              <a:avLst/>
              <a:gdLst/>
              <a:ahLst/>
              <a:cxnLst/>
              <a:rect l="l" t="t" r="r" b="b"/>
              <a:pathLst>
                <a:path w="261" h="410" extrusionOk="0">
                  <a:moveTo>
                    <a:pt x="162" y="1"/>
                  </a:moveTo>
                  <a:cubicBezTo>
                    <a:pt x="141" y="1"/>
                    <a:pt x="116" y="12"/>
                    <a:pt x="93" y="33"/>
                  </a:cubicBezTo>
                  <a:cubicBezTo>
                    <a:pt x="12" y="125"/>
                    <a:pt x="0" y="259"/>
                    <a:pt x="64" y="369"/>
                  </a:cubicBezTo>
                  <a:cubicBezTo>
                    <a:pt x="83" y="395"/>
                    <a:pt x="114" y="410"/>
                    <a:pt x="147" y="410"/>
                  </a:cubicBezTo>
                  <a:cubicBezTo>
                    <a:pt x="164" y="410"/>
                    <a:pt x="181" y="406"/>
                    <a:pt x="197" y="398"/>
                  </a:cubicBezTo>
                  <a:cubicBezTo>
                    <a:pt x="209" y="386"/>
                    <a:pt x="226" y="375"/>
                    <a:pt x="232" y="357"/>
                  </a:cubicBezTo>
                  <a:cubicBezTo>
                    <a:pt x="261" y="253"/>
                    <a:pt x="255" y="137"/>
                    <a:pt x="215" y="39"/>
                  </a:cubicBezTo>
                  <a:cubicBezTo>
                    <a:pt x="203" y="12"/>
                    <a:pt x="184"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5"/>
            <p:cNvSpPr/>
            <p:nvPr/>
          </p:nvSpPr>
          <p:spPr>
            <a:xfrm rot="1508308">
              <a:off x="1459759" y="1380883"/>
              <a:ext cx="55126" cy="59197"/>
            </a:xfrm>
            <a:custGeom>
              <a:avLst/>
              <a:gdLst/>
              <a:ahLst/>
              <a:cxnLst/>
              <a:rect l="l" t="t" r="r" b="b"/>
              <a:pathLst>
                <a:path w="325" h="349" extrusionOk="0">
                  <a:moveTo>
                    <a:pt x="164" y="0"/>
                  </a:moveTo>
                  <a:cubicBezTo>
                    <a:pt x="146" y="0"/>
                    <a:pt x="128" y="5"/>
                    <a:pt x="111" y="14"/>
                  </a:cubicBezTo>
                  <a:cubicBezTo>
                    <a:pt x="35" y="43"/>
                    <a:pt x="0" y="171"/>
                    <a:pt x="47" y="263"/>
                  </a:cubicBezTo>
                  <a:cubicBezTo>
                    <a:pt x="64" y="316"/>
                    <a:pt x="119" y="349"/>
                    <a:pt x="174" y="349"/>
                  </a:cubicBezTo>
                  <a:cubicBezTo>
                    <a:pt x="192" y="349"/>
                    <a:pt x="210" y="345"/>
                    <a:pt x="226" y="339"/>
                  </a:cubicBezTo>
                  <a:cubicBezTo>
                    <a:pt x="302" y="298"/>
                    <a:pt x="325" y="182"/>
                    <a:pt x="279" y="84"/>
                  </a:cubicBezTo>
                  <a:cubicBezTo>
                    <a:pt x="262" y="33"/>
                    <a:pt x="214"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5"/>
            <p:cNvSpPr/>
            <p:nvPr/>
          </p:nvSpPr>
          <p:spPr>
            <a:xfrm rot="1508308">
              <a:off x="656306" y="1664392"/>
              <a:ext cx="61063" cy="59027"/>
            </a:xfrm>
            <a:custGeom>
              <a:avLst/>
              <a:gdLst/>
              <a:ahLst/>
              <a:cxnLst/>
              <a:rect l="l" t="t" r="r" b="b"/>
              <a:pathLst>
                <a:path w="360" h="348" extrusionOk="0">
                  <a:moveTo>
                    <a:pt x="132" y="1"/>
                  </a:moveTo>
                  <a:cubicBezTo>
                    <a:pt x="128" y="1"/>
                    <a:pt x="125" y="1"/>
                    <a:pt x="122" y="1"/>
                  </a:cubicBezTo>
                  <a:cubicBezTo>
                    <a:pt x="64" y="1"/>
                    <a:pt x="12" y="42"/>
                    <a:pt x="6" y="100"/>
                  </a:cubicBezTo>
                  <a:cubicBezTo>
                    <a:pt x="0" y="186"/>
                    <a:pt x="41" y="262"/>
                    <a:pt x="116" y="308"/>
                  </a:cubicBezTo>
                  <a:cubicBezTo>
                    <a:pt x="140" y="335"/>
                    <a:pt x="173" y="348"/>
                    <a:pt x="207" y="348"/>
                  </a:cubicBezTo>
                  <a:cubicBezTo>
                    <a:pt x="240" y="348"/>
                    <a:pt x="273" y="336"/>
                    <a:pt x="301" y="314"/>
                  </a:cubicBezTo>
                  <a:cubicBezTo>
                    <a:pt x="359" y="262"/>
                    <a:pt x="325" y="204"/>
                    <a:pt x="296" y="146"/>
                  </a:cubicBezTo>
                  <a:cubicBezTo>
                    <a:pt x="256" y="79"/>
                    <a:pt x="223"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5"/>
            <p:cNvSpPr/>
            <p:nvPr/>
          </p:nvSpPr>
          <p:spPr>
            <a:xfrm rot="1508308">
              <a:off x="1901774" y="585254"/>
              <a:ext cx="49359" cy="79890"/>
            </a:xfrm>
            <a:custGeom>
              <a:avLst/>
              <a:gdLst/>
              <a:ahLst/>
              <a:cxnLst/>
              <a:rect l="l" t="t" r="r" b="b"/>
              <a:pathLst>
                <a:path w="291" h="471" extrusionOk="0">
                  <a:moveTo>
                    <a:pt x="201" y="0"/>
                  </a:moveTo>
                  <a:cubicBezTo>
                    <a:pt x="174" y="0"/>
                    <a:pt x="147" y="12"/>
                    <a:pt x="128" y="36"/>
                  </a:cubicBezTo>
                  <a:cubicBezTo>
                    <a:pt x="87" y="123"/>
                    <a:pt x="47" y="210"/>
                    <a:pt x="12" y="297"/>
                  </a:cubicBezTo>
                  <a:cubicBezTo>
                    <a:pt x="0" y="337"/>
                    <a:pt x="6" y="378"/>
                    <a:pt x="29" y="413"/>
                  </a:cubicBezTo>
                  <a:cubicBezTo>
                    <a:pt x="41" y="448"/>
                    <a:pt x="70" y="471"/>
                    <a:pt x="105" y="471"/>
                  </a:cubicBezTo>
                  <a:cubicBezTo>
                    <a:pt x="134" y="471"/>
                    <a:pt x="157" y="453"/>
                    <a:pt x="168" y="424"/>
                  </a:cubicBezTo>
                  <a:cubicBezTo>
                    <a:pt x="209" y="303"/>
                    <a:pt x="215" y="175"/>
                    <a:pt x="284" y="65"/>
                  </a:cubicBezTo>
                  <a:cubicBezTo>
                    <a:pt x="290" y="59"/>
                    <a:pt x="284" y="48"/>
                    <a:pt x="284" y="48"/>
                  </a:cubicBezTo>
                  <a:cubicBezTo>
                    <a:pt x="266" y="17"/>
                    <a:pt x="233"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5"/>
            <p:cNvSpPr/>
            <p:nvPr/>
          </p:nvSpPr>
          <p:spPr>
            <a:xfrm rot="1508308">
              <a:off x="1666066" y="809735"/>
              <a:ext cx="59027" cy="59536"/>
            </a:xfrm>
            <a:custGeom>
              <a:avLst/>
              <a:gdLst/>
              <a:ahLst/>
              <a:cxnLst/>
              <a:rect l="l" t="t" r="r" b="b"/>
              <a:pathLst>
                <a:path w="348" h="351" extrusionOk="0">
                  <a:moveTo>
                    <a:pt x="231" y="1"/>
                  </a:moveTo>
                  <a:cubicBezTo>
                    <a:pt x="207" y="1"/>
                    <a:pt x="181" y="10"/>
                    <a:pt x="157" y="21"/>
                  </a:cubicBezTo>
                  <a:cubicBezTo>
                    <a:pt x="52" y="56"/>
                    <a:pt x="0" y="172"/>
                    <a:pt x="41" y="270"/>
                  </a:cubicBezTo>
                  <a:cubicBezTo>
                    <a:pt x="58" y="322"/>
                    <a:pt x="107" y="351"/>
                    <a:pt x="157" y="351"/>
                  </a:cubicBezTo>
                  <a:cubicBezTo>
                    <a:pt x="174" y="351"/>
                    <a:pt x="192" y="347"/>
                    <a:pt x="209" y="340"/>
                  </a:cubicBezTo>
                  <a:cubicBezTo>
                    <a:pt x="267" y="317"/>
                    <a:pt x="348" y="120"/>
                    <a:pt x="307" y="50"/>
                  </a:cubicBezTo>
                  <a:cubicBezTo>
                    <a:pt x="286" y="13"/>
                    <a:pt x="259"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5"/>
            <p:cNvSpPr/>
            <p:nvPr/>
          </p:nvSpPr>
          <p:spPr>
            <a:xfrm rot="1508308">
              <a:off x="1406017" y="1883244"/>
              <a:ext cx="46306" cy="72936"/>
            </a:xfrm>
            <a:custGeom>
              <a:avLst/>
              <a:gdLst/>
              <a:ahLst/>
              <a:cxnLst/>
              <a:rect l="l" t="t" r="r" b="b"/>
              <a:pathLst>
                <a:path w="273" h="430" extrusionOk="0">
                  <a:moveTo>
                    <a:pt x="141" y="0"/>
                  </a:moveTo>
                  <a:cubicBezTo>
                    <a:pt x="106" y="0"/>
                    <a:pt x="86" y="27"/>
                    <a:pt x="75" y="53"/>
                  </a:cubicBezTo>
                  <a:cubicBezTo>
                    <a:pt x="7" y="167"/>
                    <a:pt x="0" y="303"/>
                    <a:pt x="50" y="424"/>
                  </a:cubicBezTo>
                  <a:lnTo>
                    <a:pt x="50" y="424"/>
                  </a:lnTo>
                  <a:cubicBezTo>
                    <a:pt x="250" y="412"/>
                    <a:pt x="272" y="388"/>
                    <a:pt x="238" y="198"/>
                  </a:cubicBezTo>
                  <a:cubicBezTo>
                    <a:pt x="232" y="152"/>
                    <a:pt x="220" y="105"/>
                    <a:pt x="203" y="59"/>
                  </a:cubicBezTo>
                  <a:cubicBezTo>
                    <a:pt x="197" y="30"/>
                    <a:pt x="180" y="7"/>
                    <a:pt x="151" y="1"/>
                  </a:cubicBezTo>
                  <a:cubicBezTo>
                    <a:pt x="147" y="0"/>
                    <a:pt x="144" y="0"/>
                    <a:pt x="141" y="0"/>
                  </a:cubicBezTo>
                  <a:close/>
                  <a:moveTo>
                    <a:pt x="50" y="424"/>
                  </a:moveTo>
                  <a:cubicBezTo>
                    <a:pt x="49" y="424"/>
                    <a:pt x="48" y="424"/>
                    <a:pt x="47" y="424"/>
                  </a:cubicBezTo>
                  <a:lnTo>
                    <a:pt x="52" y="430"/>
                  </a:lnTo>
                  <a:cubicBezTo>
                    <a:pt x="51" y="428"/>
                    <a:pt x="51" y="426"/>
                    <a:pt x="50" y="4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5"/>
            <p:cNvSpPr/>
            <p:nvPr/>
          </p:nvSpPr>
          <p:spPr>
            <a:xfrm rot="1508308">
              <a:off x="891916" y="2387432"/>
              <a:ext cx="61063" cy="51564"/>
            </a:xfrm>
            <a:custGeom>
              <a:avLst/>
              <a:gdLst/>
              <a:ahLst/>
              <a:cxnLst/>
              <a:rect l="l" t="t" r="r" b="b"/>
              <a:pathLst>
                <a:path w="360" h="304" extrusionOk="0">
                  <a:moveTo>
                    <a:pt x="168" y="0"/>
                  </a:moveTo>
                  <a:cubicBezTo>
                    <a:pt x="145" y="0"/>
                    <a:pt x="121" y="5"/>
                    <a:pt x="99" y="15"/>
                  </a:cubicBezTo>
                  <a:cubicBezTo>
                    <a:pt x="29" y="50"/>
                    <a:pt x="0" y="137"/>
                    <a:pt x="41" y="206"/>
                  </a:cubicBezTo>
                  <a:cubicBezTo>
                    <a:pt x="72" y="268"/>
                    <a:pt x="137" y="303"/>
                    <a:pt x="204" y="303"/>
                  </a:cubicBezTo>
                  <a:cubicBezTo>
                    <a:pt x="225" y="303"/>
                    <a:pt x="246" y="300"/>
                    <a:pt x="267" y="293"/>
                  </a:cubicBezTo>
                  <a:cubicBezTo>
                    <a:pt x="336" y="264"/>
                    <a:pt x="359" y="183"/>
                    <a:pt x="330" y="119"/>
                  </a:cubicBezTo>
                  <a:cubicBezTo>
                    <a:pt x="308" y="45"/>
                    <a:pt x="240"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5"/>
            <p:cNvSpPr/>
            <p:nvPr/>
          </p:nvSpPr>
          <p:spPr>
            <a:xfrm rot="1508308">
              <a:off x="1678957" y="2378513"/>
              <a:ext cx="54278" cy="57840"/>
            </a:xfrm>
            <a:custGeom>
              <a:avLst/>
              <a:gdLst/>
              <a:ahLst/>
              <a:cxnLst/>
              <a:rect l="l" t="t" r="r" b="b"/>
              <a:pathLst>
                <a:path w="320" h="341" extrusionOk="0">
                  <a:moveTo>
                    <a:pt x="186" y="0"/>
                  </a:moveTo>
                  <a:cubicBezTo>
                    <a:pt x="164" y="0"/>
                    <a:pt x="142" y="7"/>
                    <a:pt x="122" y="22"/>
                  </a:cubicBezTo>
                  <a:cubicBezTo>
                    <a:pt x="36" y="69"/>
                    <a:pt x="1" y="179"/>
                    <a:pt x="41" y="266"/>
                  </a:cubicBezTo>
                  <a:cubicBezTo>
                    <a:pt x="58" y="313"/>
                    <a:pt x="104" y="341"/>
                    <a:pt x="152" y="341"/>
                  </a:cubicBezTo>
                  <a:cubicBezTo>
                    <a:pt x="169" y="341"/>
                    <a:pt x="187" y="337"/>
                    <a:pt x="204" y="329"/>
                  </a:cubicBezTo>
                  <a:cubicBezTo>
                    <a:pt x="290" y="266"/>
                    <a:pt x="319" y="150"/>
                    <a:pt x="279" y="57"/>
                  </a:cubicBezTo>
                  <a:cubicBezTo>
                    <a:pt x="261" y="21"/>
                    <a:pt x="224" y="0"/>
                    <a:pt x="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5"/>
            <p:cNvSpPr/>
            <p:nvPr/>
          </p:nvSpPr>
          <p:spPr>
            <a:xfrm rot="1508308">
              <a:off x="2006100" y="961623"/>
              <a:ext cx="55295" cy="58518"/>
            </a:xfrm>
            <a:custGeom>
              <a:avLst/>
              <a:gdLst/>
              <a:ahLst/>
              <a:cxnLst/>
              <a:rect l="l" t="t" r="r" b="b"/>
              <a:pathLst>
                <a:path w="326" h="345" extrusionOk="0">
                  <a:moveTo>
                    <a:pt x="193" y="0"/>
                  </a:moveTo>
                  <a:cubicBezTo>
                    <a:pt x="175" y="0"/>
                    <a:pt x="155" y="4"/>
                    <a:pt x="134" y="11"/>
                  </a:cubicBezTo>
                  <a:cubicBezTo>
                    <a:pt x="47" y="51"/>
                    <a:pt x="1" y="156"/>
                    <a:pt x="36" y="248"/>
                  </a:cubicBezTo>
                  <a:cubicBezTo>
                    <a:pt x="49" y="307"/>
                    <a:pt x="102" y="345"/>
                    <a:pt x="160" y="345"/>
                  </a:cubicBezTo>
                  <a:cubicBezTo>
                    <a:pt x="176" y="345"/>
                    <a:pt x="193" y="342"/>
                    <a:pt x="210" y="335"/>
                  </a:cubicBezTo>
                  <a:cubicBezTo>
                    <a:pt x="291" y="306"/>
                    <a:pt x="325" y="167"/>
                    <a:pt x="273" y="46"/>
                  </a:cubicBezTo>
                  <a:cubicBezTo>
                    <a:pt x="261" y="17"/>
                    <a:pt x="232"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5"/>
            <p:cNvSpPr/>
            <p:nvPr/>
          </p:nvSpPr>
          <p:spPr>
            <a:xfrm rot="1508308">
              <a:off x="92301" y="-23526"/>
              <a:ext cx="63946" cy="56144"/>
            </a:xfrm>
            <a:custGeom>
              <a:avLst/>
              <a:gdLst/>
              <a:ahLst/>
              <a:cxnLst/>
              <a:rect l="l" t="t" r="r" b="b"/>
              <a:pathLst>
                <a:path w="377" h="331" extrusionOk="0">
                  <a:moveTo>
                    <a:pt x="146" y="1"/>
                  </a:moveTo>
                  <a:cubicBezTo>
                    <a:pt x="127" y="1"/>
                    <a:pt x="109" y="6"/>
                    <a:pt x="93" y="17"/>
                  </a:cubicBezTo>
                  <a:cubicBezTo>
                    <a:pt x="18" y="63"/>
                    <a:pt x="0" y="161"/>
                    <a:pt x="58" y="231"/>
                  </a:cubicBezTo>
                  <a:cubicBezTo>
                    <a:pt x="89" y="292"/>
                    <a:pt x="153" y="330"/>
                    <a:pt x="219" y="330"/>
                  </a:cubicBezTo>
                  <a:cubicBezTo>
                    <a:pt x="241" y="330"/>
                    <a:pt x="263" y="326"/>
                    <a:pt x="284" y="318"/>
                  </a:cubicBezTo>
                  <a:cubicBezTo>
                    <a:pt x="348" y="295"/>
                    <a:pt x="377" y="208"/>
                    <a:pt x="331" y="150"/>
                  </a:cubicBezTo>
                  <a:cubicBezTo>
                    <a:pt x="282" y="56"/>
                    <a:pt x="209"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5"/>
            <p:cNvSpPr/>
            <p:nvPr/>
          </p:nvSpPr>
          <p:spPr>
            <a:xfrm rot="1508308">
              <a:off x="655702" y="2940819"/>
              <a:ext cx="81756" cy="34432"/>
            </a:xfrm>
            <a:custGeom>
              <a:avLst/>
              <a:gdLst/>
              <a:ahLst/>
              <a:cxnLst/>
              <a:rect l="l" t="t" r="r" b="b"/>
              <a:pathLst>
                <a:path w="482" h="203" extrusionOk="0">
                  <a:moveTo>
                    <a:pt x="104" y="1"/>
                  </a:moveTo>
                  <a:cubicBezTo>
                    <a:pt x="49" y="1"/>
                    <a:pt x="6" y="25"/>
                    <a:pt x="1" y="83"/>
                  </a:cubicBezTo>
                  <a:cubicBezTo>
                    <a:pt x="1" y="152"/>
                    <a:pt x="47" y="181"/>
                    <a:pt x="105" y="193"/>
                  </a:cubicBezTo>
                  <a:cubicBezTo>
                    <a:pt x="137" y="199"/>
                    <a:pt x="169" y="202"/>
                    <a:pt x="201" y="202"/>
                  </a:cubicBezTo>
                  <a:cubicBezTo>
                    <a:pt x="261" y="202"/>
                    <a:pt x="320" y="190"/>
                    <a:pt x="377" y="164"/>
                  </a:cubicBezTo>
                  <a:cubicBezTo>
                    <a:pt x="429" y="135"/>
                    <a:pt x="481" y="118"/>
                    <a:pt x="464" y="54"/>
                  </a:cubicBezTo>
                  <a:cubicBezTo>
                    <a:pt x="456" y="12"/>
                    <a:pt x="424" y="7"/>
                    <a:pt x="389" y="7"/>
                  </a:cubicBezTo>
                  <a:cubicBezTo>
                    <a:pt x="376" y="7"/>
                    <a:pt x="361" y="8"/>
                    <a:pt x="348" y="8"/>
                  </a:cubicBezTo>
                  <a:cubicBezTo>
                    <a:pt x="273" y="8"/>
                    <a:pt x="192" y="2"/>
                    <a:pt x="122" y="2"/>
                  </a:cubicBezTo>
                  <a:cubicBezTo>
                    <a:pt x="116" y="1"/>
                    <a:pt x="110"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5"/>
            <p:cNvSpPr/>
            <p:nvPr/>
          </p:nvSpPr>
          <p:spPr>
            <a:xfrm rot="1508308">
              <a:off x="197546" y="3122128"/>
              <a:ext cx="71918" cy="53939"/>
            </a:xfrm>
            <a:custGeom>
              <a:avLst/>
              <a:gdLst/>
              <a:ahLst/>
              <a:cxnLst/>
              <a:rect l="l" t="t" r="r" b="b"/>
              <a:pathLst>
                <a:path w="424" h="318" extrusionOk="0">
                  <a:moveTo>
                    <a:pt x="99" y="0"/>
                  </a:moveTo>
                  <a:cubicBezTo>
                    <a:pt x="41" y="0"/>
                    <a:pt x="1" y="23"/>
                    <a:pt x="6" y="81"/>
                  </a:cubicBezTo>
                  <a:cubicBezTo>
                    <a:pt x="16" y="191"/>
                    <a:pt x="202" y="318"/>
                    <a:pt x="320" y="318"/>
                  </a:cubicBezTo>
                  <a:cubicBezTo>
                    <a:pt x="339" y="318"/>
                    <a:pt x="357" y="314"/>
                    <a:pt x="371" y="307"/>
                  </a:cubicBezTo>
                  <a:cubicBezTo>
                    <a:pt x="406" y="290"/>
                    <a:pt x="424" y="255"/>
                    <a:pt x="412" y="220"/>
                  </a:cubicBezTo>
                  <a:cubicBezTo>
                    <a:pt x="395" y="174"/>
                    <a:pt x="15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5"/>
            <p:cNvSpPr/>
            <p:nvPr/>
          </p:nvSpPr>
          <p:spPr>
            <a:xfrm rot="1508308">
              <a:off x="1173556" y="2553257"/>
              <a:ext cx="60045" cy="54956"/>
            </a:xfrm>
            <a:custGeom>
              <a:avLst/>
              <a:gdLst/>
              <a:ahLst/>
              <a:cxnLst/>
              <a:rect l="l" t="t" r="r" b="b"/>
              <a:pathLst>
                <a:path w="354" h="324" extrusionOk="0">
                  <a:moveTo>
                    <a:pt x="147" y="0"/>
                  </a:moveTo>
                  <a:cubicBezTo>
                    <a:pt x="131" y="0"/>
                    <a:pt x="115" y="3"/>
                    <a:pt x="99" y="9"/>
                  </a:cubicBezTo>
                  <a:cubicBezTo>
                    <a:pt x="29" y="43"/>
                    <a:pt x="1" y="130"/>
                    <a:pt x="35" y="200"/>
                  </a:cubicBezTo>
                  <a:cubicBezTo>
                    <a:pt x="67" y="272"/>
                    <a:pt x="144" y="323"/>
                    <a:pt x="215" y="323"/>
                  </a:cubicBezTo>
                  <a:cubicBezTo>
                    <a:pt x="235" y="323"/>
                    <a:pt x="255" y="319"/>
                    <a:pt x="273" y="310"/>
                  </a:cubicBezTo>
                  <a:cubicBezTo>
                    <a:pt x="354" y="264"/>
                    <a:pt x="342" y="200"/>
                    <a:pt x="308" y="130"/>
                  </a:cubicBezTo>
                  <a:cubicBezTo>
                    <a:pt x="270" y="47"/>
                    <a:pt x="211"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5"/>
            <p:cNvSpPr/>
            <p:nvPr/>
          </p:nvSpPr>
          <p:spPr>
            <a:xfrm rot="1508308">
              <a:off x="303322" y="2696703"/>
              <a:ext cx="63098" cy="63098"/>
            </a:xfrm>
            <a:custGeom>
              <a:avLst/>
              <a:gdLst/>
              <a:ahLst/>
              <a:cxnLst/>
              <a:rect l="l" t="t" r="r" b="b"/>
              <a:pathLst>
                <a:path w="372" h="372" extrusionOk="0">
                  <a:moveTo>
                    <a:pt x="107" y="1"/>
                  </a:moveTo>
                  <a:cubicBezTo>
                    <a:pt x="90" y="1"/>
                    <a:pt x="73" y="5"/>
                    <a:pt x="59" y="13"/>
                  </a:cubicBezTo>
                  <a:cubicBezTo>
                    <a:pt x="18" y="42"/>
                    <a:pt x="1" y="94"/>
                    <a:pt x="18" y="140"/>
                  </a:cubicBezTo>
                  <a:cubicBezTo>
                    <a:pt x="36" y="198"/>
                    <a:pt x="70" y="250"/>
                    <a:pt x="117" y="297"/>
                  </a:cubicBezTo>
                  <a:cubicBezTo>
                    <a:pt x="151" y="331"/>
                    <a:pt x="195" y="372"/>
                    <a:pt x="244" y="372"/>
                  </a:cubicBezTo>
                  <a:cubicBezTo>
                    <a:pt x="261" y="372"/>
                    <a:pt x="278" y="367"/>
                    <a:pt x="296" y="355"/>
                  </a:cubicBezTo>
                  <a:cubicBezTo>
                    <a:pt x="372" y="302"/>
                    <a:pt x="302" y="233"/>
                    <a:pt x="273" y="169"/>
                  </a:cubicBezTo>
                  <a:cubicBezTo>
                    <a:pt x="250" y="123"/>
                    <a:pt x="221" y="77"/>
                    <a:pt x="192" y="36"/>
                  </a:cubicBezTo>
                  <a:cubicBezTo>
                    <a:pt x="170" y="14"/>
                    <a:pt x="138"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5"/>
            <p:cNvSpPr/>
            <p:nvPr/>
          </p:nvSpPr>
          <p:spPr>
            <a:xfrm rot="1508308">
              <a:off x="307273" y="2147694"/>
              <a:ext cx="54108" cy="60214"/>
            </a:xfrm>
            <a:custGeom>
              <a:avLst/>
              <a:gdLst/>
              <a:ahLst/>
              <a:cxnLst/>
              <a:rect l="l" t="t" r="r" b="b"/>
              <a:pathLst>
                <a:path w="319" h="355" extrusionOk="0">
                  <a:moveTo>
                    <a:pt x="152" y="1"/>
                  </a:moveTo>
                  <a:cubicBezTo>
                    <a:pt x="134" y="1"/>
                    <a:pt x="114" y="5"/>
                    <a:pt x="93" y="15"/>
                  </a:cubicBezTo>
                  <a:cubicBezTo>
                    <a:pt x="23" y="56"/>
                    <a:pt x="0" y="137"/>
                    <a:pt x="47" y="229"/>
                  </a:cubicBezTo>
                  <a:cubicBezTo>
                    <a:pt x="84" y="300"/>
                    <a:pt x="160" y="355"/>
                    <a:pt x="221" y="355"/>
                  </a:cubicBezTo>
                  <a:cubicBezTo>
                    <a:pt x="235" y="355"/>
                    <a:pt x="249" y="352"/>
                    <a:pt x="261" y="345"/>
                  </a:cubicBezTo>
                  <a:cubicBezTo>
                    <a:pt x="319" y="311"/>
                    <a:pt x="319" y="206"/>
                    <a:pt x="261" y="90"/>
                  </a:cubicBezTo>
                  <a:cubicBezTo>
                    <a:pt x="236" y="32"/>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5"/>
            <p:cNvSpPr/>
            <p:nvPr/>
          </p:nvSpPr>
          <p:spPr>
            <a:xfrm rot="1508308">
              <a:off x="1761985" y="2133743"/>
              <a:ext cx="65981" cy="43592"/>
            </a:xfrm>
            <a:custGeom>
              <a:avLst/>
              <a:gdLst/>
              <a:ahLst/>
              <a:cxnLst/>
              <a:rect l="l" t="t" r="r" b="b"/>
              <a:pathLst>
                <a:path w="389" h="257" extrusionOk="0">
                  <a:moveTo>
                    <a:pt x="186" y="1"/>
                  </a:moveTo>
                  <a:cubicBezTo>
                    <a:pt x="154" y="1"/>
                    <a:pt x="123" y="6"/>
                    <a:pt x="99" y="18"/>
                  </a:cubicBezTo>
                  <a:cubicBezTo>
                    <a:pt x="30" y="41"/>
                    <a:pt x="1" y="122"/>
                    <a:pt x="35" y="186"/>
                  </a:cubicBezTo>
                  <a:cubicBezTo>
                    <a:pt x="57" y="232"/>
                    <a:pt x="100" y="257"/>
                    <a:pt x="155" y="257"/>
                  </a:cubicBezTo>
                  <a:cubicBezTo>
                    <a:pt x="190" y="257"/>
                    <a:pt x="230" y="247"/>
                    <a:pt x="273" y="227"/>
                  </a:cubicBezTo>
                  <a:cubicBezTo>
                    <a:pt x="331" y="198"/>
                    <a:pt x="389" y="163"/>
                    <a:pt x="360" y="76"/>
                  </a:cubicBezTo>
                  <a:cubicBezTo>
                    <a:pt x="343" y="31"/>
                    <a:pt x="261"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5"/>
            <p:cNvSpPr/>
            <p:nvPr/>
          </p:nvSpPr>
          <p:spPr>
            <a:xfrm rot="1508308">
              <a:off x="1780450" y="484065"/>
              <a:ext cx="58179" cy="61063"/>
            </a:xfrm>
            <a:custGeom>
              <a:avLst/>
              <a:gdLst/>
              <a:ahLst/>
              <a:cxnLst/>
              <a:rect l="l" t="t" r="r" b="b"/>
              <a:pathLst>
                <a:path w="343" h="360" extrusionOk="0">
                  <a:moveTo>
                    <a:pt x="232" y="0"/>
                  </a:moveTo>
                  <a:cubicBezTo>
                    <a:pt x="186" y="93"/>
                    <a:pt x="99" y="122"/>
                    <a:pt x="58" y="191"/>
                  </a:cubicBezTo>
                  <a:cubicBezTo>
                    <a:pt x="0" y="272"/>
                    <a:pt x="29" y="359"/>
                    <a:pt x="105" y="359"/>
                  </a:cubicBezTo>
                  <a:cubicBezTo>
                    <a:pt x="110" y="360"/>
                    <a:pt x="116" y="360"/>
                    <a:pt x="121" y="360"/>
                  </a:cubicBezTo>
                  <a:cubicBezTo>
                    <a:pt x="191" y="360"/>
                    <a:pt x="259" y="326"/>
                    <a:pt x="302" y="272"/>
                  </a:cubicBezTo>
                  <a:cubicBezTo>
                    <a:pt x="342" y="220"/>
                    <a:pt x="342" y="151"/>
                    <a:pt x="296" y="104"/>
                  </a:cubicBezTo>
                  <a:cubicBezTo>
                    <a:pt x="279" y="70"/>
                    <a:pt x="255" y="35"/>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5"/>
            <p:cNvSpPr/>
            <p:nvPr/>
          </p:nvSpPr>
          <p:spPr>
            <a:xfrm rot="1508308">
              <a:off x="237511" y="585116"/>
              <a:ext cx="50377" cy="62419"/>
            </a:xfrm>
            <a:custGeom>
              <a:avLst/>
              <a:gdLst/>
              <a:ahLst/>
              <a:cxnLst/>
              <a:rect l="l" t="t" r="r" b="b"/>
              <a:pathLst>
                <a:path w="297" h="368" extrusionOk="0">
                  <a:moveTo>
                    <a:pt x="112" y="1"/>
                  </a:moveTo>
                  <a:cubicBezTo>
                    <a:pt x="94" y="1"/>
                    <a:pt x="77" y="7"/>
                    <a:pt x="65" y="19"/>
                  </a:cubicBezTo>
                  <a:cubicBezTo>
                    <a:pt x="1" y="83"/>
                    <a:pt x="24" y="164"/>
                    <a:pt x="41" y="233"/>
                  </a:cubicBezTo>
                  <a:cubicBezTo>
                    <a:pt x="59" y="297"/>
                    <a:pt x="94" y="367"/>
                    <a:pt x="175" y="367"/>
                  </a:cubicBezTo>
                  <a:cubicBezTo>
                    <a:pt x="178" y="367"/>
                    <a:pt x="181" y="367"/>
                    <a:pt x="184" y="367"/>
                  </a:cubicBezTo>
                  <a:cubicBezTo>
                    <a:pt x="244" y="367"/>
                    <a:pt x="296" y="317"/>
                    <a:pt x="291" y="257"/>
                  </a:cubicBezTo>
                  <a:cubicBezTo>
                    <a:pt x="291" y="222"/>
                    <a:pt x="285" y="187"/>
                    <a:pt x="273" y="158"/>
                  </a:cubicBezTo>
                  <a:cubicBezTo>
                    <a:pt x="250" y="100"/>
                    <a:pt x="209" y="48"/>
                    <a:pt x="157" y="13"/>
                  </a:cubicBezTo>
                  <a:cubicBezTo>
                    <a:pt x="144" y="5"/>
                    <a:pt x="128"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5"/>
            <p:cNvSpPr/>
            <p:nvPr/>
          </p:nvSpPr>
          <p:spPr>
            <a:xfrm rot="1508308">
              <a:off x="1318160" y="903030"/>
              <a:ext cx="58179" cy="64285"/>
            </a:xfrm>
            <a:custGeom>
              <a:avLst/>
              <a:gdLst/>
              <a:ahLst/>
              <a:cxnLst/>
              <a:rect l="l" t="t" r="r" b="b"/>
              <a:pathLst>
                <a:path w="343" h="379" extrusionOk="0">
                  <a:moveTo>
                    <a:pt x="273" y="1"/>
                  </a:moveTo>
                  <a:cubicBezTo>
                    <a:pt x="269" y="1"/>
                    <a:pt x="265" y="1"/>
                    <a:pt x="262" y="2"/>
                  </a:cubicBezTo>
                  <a:cubicBezTo>
                    <a:pt x="134" y="2"/>
                    <a:pt x="1" y="205"/>
                    <a:pt x="47" y="315"/>
                  </a:cubicBezTo>
                  <a:cubicBezTo>
                    <a:pt x="61" y="355"/>
                    <a:pt x="95" y="378"/>
                    <a:pt x="132" y="378"/>
                  </a:cubicBezTo>
                  <a:cubicBezTo>
                    <a:pt x="142" y="378"/>
                    <a:pt x="153" y="377"/>
                    <a:pt x="163" y="373"/>
                  </a:cubicBezTo>
                  <a:cubicBezTo>
                    <a:pt x="215" y="361"/>
                    <a:pt x="343" y="101"/>
                    <a:pt x="325" y="43"/>
                  </a:cubicBezTo>
                  <a:cubicBezTo>
                    <a:pt x="315" y="17"/>
                    <a:pt x="296"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5"/>
            <p:cNvSpPr/>
            <p:nvPr/>
          </p:nvSpPr>
          <p:spPr>
            <a:xfrm rot="1508308">
              <a:off x="588299" y="928939"/>
              <a:ext cx="54278" cy="64624"/>
            </a:xfrm>
            <a:custGeom>
              <a:avLst/>
              <a:gdLst/>
              <a:ahLst/>
              <a:cxnLst/>
              <a:rect l="l" t="t" r="r" b="b"/>
              <a:pathLst>
                <a:path w="320" h="381" extrusionOk="0">
                  <a:moveTo>
                    <a:pt x="211" y="0"/>
                  </a:moveTo>
                  <a:cubicBezTo>
                    <a:pt x="167" y="0"/>
                    <a:pt x="128" y="35"/>
                    <a:pt x="93" y="70"/>
                  </a:cubicBezTo>
                  <a:cubicBezTo>
                    <a:pt x="29" y="122"/>
                    <a:pt x="0" y="209"/>
                    <a:pt x="24" y="290"/>
                  </a:cubicBezTo>
                  <a:cubicBezTo>
                    <a:pt x="33" y="344"/>
                    <a:pt x="77" y="381"/>
                    <a:pt x="126" y="381"/>
                  </a:cubicBezTo>
                  <a:cubicBezTo>
                    <a:pt x="140" y="381"/>
                    <a:pt x="154" y="378"/>
                    <a:pt x="168" y="372"/>
                  </a:cubicBezTo>
                  <a:cubicBezTo>
                    <a:pt x="250" y="325"/>
                    <a:pt x="238" y="233"/>
                    <a:pt x="267" y="157"/>
                  </a:cubicBezTo>
                  <a:cubicBezTo>
                    <a:pt x="290" y="111"/>
                    <a:pt x="319" y="53"/>
                    <a:pt x="255" y="12"/>
                  </a:cubicBezTo>
                  <a:cubicBezTo>
                    <a:pt x="240" y="4"/>
                    <a:pt x="225"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5"/>
            <p:cNvSpPr/>
            <p:nvPr/>
          </p:nvSpPr>
          <p:spPr>
            <a:xfrm rot="1508308">
              <a:off x="58546" y="663964"/>
              <a:ext cx="49359" cy="70731"/>
            </a:xfrm>
            <a:custGeom>
              <a:avLst/>
              <a:gdLst/>
              <a:ahLst/>
              <a:cxnLst/>
              <a:rect l="l" t="t" r="r" b="b"/>
              <a:pathLst>
                <a:path w="291" h="417" extrusionOk="0">
                  <a:moveTo>
                    <a:pt x="124" y="0"/>
                  </a:moveTo>
                  <a:cubicBezTo>
                    <a:pt x="113" y="0"/>
                    <a:pt x="101" y="3"/>
                    <a:pt x="87" y="8"/>
                  </a:cubicBezTo>
                  <a:cubicBezTo>
                    <a:pt x="1" y="37"/>
                    <a:pt x="1" y="119"/>
                    <a:pt x="30" y="194"/>
                  </a:cubicBezTo>
                  <a:cubicBezTo>
                    <a:pt x="41" y="217"/>
                    <a:pt x="47" y="234"/>
                    <a:pt x="70" y="281"/>
                  </a:cubicBezTo>
                  <a:cubicBezTo>
                    <a:pt x="93" y="316"/>
                    <a:pt x="116" y="350"/>
                    <a:pt x="145" y="385"/>
                  </a:cubicBezTo>
                  <a:cubicBezTo>
                    <a:pt x="159" y="406"/>
                    <a:pt x="184" y="416"/>
                    <a:pt x="208" y="416"/>
                  </a:cubicBezTo>
                  <a:cubicBezTo>
                    <a:pt x="225" y="416"/>
                    <a:pt x="242" y="412"/>
                    <a:pt x="255" y="402"/>
                  </a:cubicBezTo>
                  <a:cubicBezTo>
                    <a:pt x="284" y="379"/>
                    <a:pt x="290" y="344"/>
                    <a:pt x="279" y="310"/>
                  </a:cubicBezTo>
                  <a:cubicBezTo>
                    <a:pt x="261" y="246"/>
                    <a:pt x="244" y="182"/>
                    <a:pt x="221" y="119"/>
                  </a:cubicBezTo>
                  <a:cubicBezTo>
                    <a:pt x="201" y="65"/>
                    <a:pt x="178"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5"/>
            <p:cNvSpPr/>
            <p:nvPr/>
          </p:nvSpPr>
          <p:spPr>
            <a:xfrm rot="1508308">
              <a:off x="268255" y="359302"/>
              <a:ext cx="57161" cy="56313"/>
            </a:xfrm>
            <a:custGeom>
              <a:avLst/>
              <a:gdLst/>
              <a:ahLst/>
              <a:cxnLst/>
              <a:rect l="l" t="t" r="r" b="b"/>
              <a:pathLst>
                <a:path w="337" h="332" extrusionOk="0">
                  <a:moveTo>
                    <a:pt x="154" y="0"/>
                  </a:moveTo>
                  <a:cubicBezTo>
                    <a:pt x="136" y="0"/>
                    <a:pt x="117" y="3"/>
                    <a:pt x="99" y="10"/>
                  </a:cubicBezTo>
                  <a:cubicBezTo>
                    <a:pt x="24" y="80"/>
                    <a:pt x="1" y="184"/>
                    <a:pt x="41" y="271"/>
                  </a:cubicBezTo>
                  <a:cubicBezTo>
                    <a:pt x="53" y="310"/>
                    <a:pt x="89" y="331"/>
                    <a:pt x="125" y="331"/>
                  </a:cubicBezTo>
                  <a:cubicBezTo>
                    <a:pt x="142" y="331"/>
                    <a:pt x="160" y="327"/>
                    <a:pt x="174" y="317"/>
                  </a:cubicBezTo>
                  <a:cubicBezTo>
                    <a:pt x="267" y="271"/>
                    <a:pt x="337" y="149"/>
                    <a:pt x="302" y="91"/>
                  </a:cubicBezTo>
                  <a:cubicBezTo>
                    <a:pt x="271" y="34"/>
                    <a:pt x="21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5"/>
            <p:cNvSpPr/>
            <p:nvPr/>
          </p:nvSpPr>
          <p:spPr>
            <a:xfrm rot="1508308">
              <a:off x="959662" y="40246"/>
              <a:ext cx="51225" cy="59706"/>
            </a:xfrm>
            <a:custGeom>
              <a:avLst/>
              <a:gdLst/>
              <a:ahLst/>
              <a:cxnLst/>
              <a:rect l="l" t="t" r="r" b="b"/>
              <a:pathLst>
                <a:path w="302" h="352" extrusionOk="0">
                  <a:moveTo>
                    <a:pt x="160" y="1"/>
                  </a:moveTo>
                  <a:cubicBezTo>
                    <a:pt x="144" y="1"/>
                    <a:pt x="127" y="5"/>
                    <a:pt x="110" y="14"/>
                  </a:cubicBezTo>
                  <a:cubicBezTo>
                    <a:pt x="29" y="72"/>
                    <a:pt x="0" y="171"/>
                    <a:pt x="35" y="264"/>
                  </a:cubicBezTo>
                  <a:cubicBezTo>
                    <a:pt x="49" y="319"/>
                    <a:pt x="95" y="352"/>
                    <a:pt x="148" y="352"/>
                  </a:cubicBezTo>
                  <a:cubicBezTo>
                    <a:pt x="162" y="352"/>
                    <a:pt x="177" y="349"/>
                    <a:pt x="191" y="345"/>
                  </a:cubicBezTo>
                  <a:cubicBezTo>
                    <a:pt x="273" y="316"/>
                    <a:pt x="302" y="200"/>
                    <a:pt x="267" y="96"/>
                  </a:cubicBezTo>
                  <a:cubicBezTo>
                    <a:pt x="245" y="36"/>
                    <a:pt x="20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5"/>
            <p:cNvSpPr/>
            <p:nvPr/>
          </p:nvSpPr>
          <p:spPr>
            <a:xfrm rot="1508308">
              <a:off x="385691" y="1850835"/>
              <a:ext cx="54278" cy="60214"/>
            </a:xfrm>
            <a:custGeom>
              <a:avLst/>
              <a:gdLst/>
              <a:ahLst/>
              <a:cxnLst/>
              <a:rect l="l" t="t" r="r" b="b"/>
              <a:pathLst>
                <a:path w="320" h="355" extrusionOk="0">
                  <a:moveTo>
                    <a:pt x="1" y="0"/>
                  </a:moveTo>
                  <a:lnTo>
                    <a:pt x="1" y="0"/>
                  </a:lnTo>
                  <a:cubicBezTo>
                    <a:pt x="12" y="122"/>
                    <a:pt x="12" y="186"/>
                    <a:pt x="24" y="255"/>
                  </a:cubicBezTo>
                  <a:cubicBezTo>
                    <a:pt x="24" y="310"/>
                    <a:pt x="70" y="354"/>
                    <a:pt x="124" y="354"/>
                  </a:cubicBezTo>
                  <a:cubicBezTo>
                    <a:pt x="128" y="354"/>
                    <a:pt x="131" y="354"/>
                    <a:pt x="134" y="354"/>
                  </a:cubicBezTo>
                  <a:cubicBezTo>
                    <a:pt x="138" y="354"/>
                    <a:pt x="142" y="354"/>
                    <a:pt x="146" y="354"/>
                  </a:cubicBezTo>
                  <a:cubicBezTo>
                    <a:pt x="217" y="354"/>
                    <a:pt x="286" y="303"/>
                    <a:pt x="302" y="232"/>
                  </a:cubicBezTo>
                  <a:cubicBezTo>
                    <a:pt x="319" y="174"/>
                    <a:pt x="285" y="116"/>
                    <a:pt x="233" y="99"/>
                  </a:cubicBezTo>
                  <a:cubicBezTo>
                    <a:pt x="163" y="70"/>
                    <a:pt x="99" y="4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5"/>
            <p:cNvSpPr/>
            <p:nvPr/>
          </p:nvSpPr>
          <p:spPr>
            <a:xfrm rot="1508308">
              <a:off x="564760" y="2471136"/>
              <a:ext cx="59027" cy="61063"/>
            </a:xfrm>
            <a:custGeom>
              <a:avLst/>
              <a:gdLst/>
              <a:ahLst/>
              <a:cxnLst/>
              <a:rect l="l" t="t" r="r" b="b"/>
              <a:pathLst>
                <a:path w="348" h="360" extrusionOk="0">
                  <a:moveTo>
                    <a:pt x="163" y="0"/>
                  </a:moveTo>
                  <a:cubicBezTo>
                    <a:pt x="151" y="76"/>
                    <a:pt x="64" y="87"/>
                    <a:pt x="35" y="151"/>
                  </a:cubicBezTo>
                  <a:cubicBezTo>
                    <a:pt x="0" y="209"/>
                    <a:pt x="12" y="278"/>
                    <a:pt x="58" y="325"/>
                  </a:cubicBezTo>
                  <a:cubicBezTo>
                    <a:pt x="84" y="348"/>
                    <a:pt x="118" y="359"/>
                    <a:pt x="151" y="359"/>
                  </a:cubicBezTo>
                  <a:cubicBezTo>
                    <a:pt x="184" y="359"/>
                    <a:pt x="218" y="348"/>
                    <a:pt x="244" y="325"/>
                  </a:cubicBezTo>
                  <a:cubicBezTo>
                    <a:pt x="336" y="249"/>
                    <a:pt x="348" y="174"/>
                    <a:pt x="261" y="81"/>
                  </a:cubicBezTo>
                  <a:cubicBezTo>
                    <a:pt x="226" y="52"/>
                    <a:pt x="197" y="29"/>
                    <a:pt x="163" y="6"/>
                  </a:cubicBezTo>
                  <a:lnTo>
                    <a:pt x="1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5"/>
            <p:cNvSpPr/>
            <p:nvPr/>
          </p:nvSpPr>
          <p:spPr>
            <a:xfrm rot="1508308">
              <a:off x="802001" y="2351479"/>
              <a:ext cx="57161" cy="52242"/>
            </a:xfrm>
            <a:custGeom>
              <a:avLst/>
              <a:gdLst/>
              <a:ahLst/>
              <a:cxnLst/>
              <a:rect l="l" t="t" r="r" b="b"/>
              <a:pathLst>
                <a:path w="337" h="308" extrusionOk="0">
                  <a:moveTo>
                    <a:pt x="151" y="1"/>
                  </a:moveTo>
                  <a:cubicBezTo>
                    <a:pt x="130" y="1"/>
                    <a:pt x="108" y="6"/>
                    <a:pt x="87" y="17"/>
                  </a:cubicBezTo>
                  <a:cubicBezTo>
                    <a:pt x="24" y="52"/>
                    <a:pt x="0" y="133"/>
                    <a:pt x="35" y="197"/>
                  </a:cubicBezTo>
                  <a:cubicBezTo>
                    <a:pt x="57" y="264"/>
                    <a:pt x="121" y="307"/>
                    <a:pt x="189" y="307"/>
                  </a:cubicBezTo>
                  <a:cubicBezTo>
                    <a:pt x="209" y="307"/>
                    <a:pt x="230" y="303"/>
                    <a:pt x="249" y="296"/>
                  </a:cubicBezTo>
                  <a:cubicBezTo>
                    <a:pt x="319" y="267"/>
                    <a:pt x="336" y="185"/>
                    <a:pt x="290" y="99"/>
                  </a:cubicBezTo>
                  <a:cubicBezTo>
                    <a:pt x="257" y="36"/>
                    <a:pt x="205"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5"/>
            <p:cNvSpPr/>
            <p:nvPr/>
          </p:nvSpPr>
          <p:spPr>
            <a:xfrm rot="1508308">
              <a:off x="2219729" y="1082109"/>
              <a:ext cx="60214" cy="50885"/>
            </a:xfrm>
            <a:custGeom>
              <a:avLst/>
              <a:gdLst/>
              <a:ahLst/>
              <a:cxnLst/>
              <a:rect l="l" t="t" r="r" b="b"/>
              <a:pathLst>
                <a:path w="355" h="300" extrusionOk="0">
                  <a:moveTo>
                    <a:pt x="176" y="1"/>
                  </a:moveTo>
                  <a:cubicBezTo>
                    <a:pt x="156" y="1"/>
                    <a:pt x="136" y="4"/>
                    <a:pt x="117" y="11"/>
                  </a:cubicBezTo>
                  <a:cubicBezTo>
                    <a:pt x="36" y="52"/>
                    <a:pt x="1" y="150"/>
                    <a:pt x="30" y="237"/>
                  </a:cubicBezTo>
                  <a:cubicBezTo>
                    <a:pt x="52" y="278"/>
                    <a:pt x="95" y="299"/>
                    <a:pt x="139" y="299"/>
                  </a:cubicBezTo>
                  <a:cubicBezTo>
                    <a:pt x="164" y="299"/>
                    <a:pt x="188" y="292"/>
                    <a:pt x="210" y="278"/>
                  </a:cubicBezTo>
                  <a:cubicBezTo>
                    <a:pt x="308" y="231"/>
                    <a:pt x="354" y="150"/>
                    <a:pt x="325" y="86"/>
                  </a:cubicBezTo>
                  <a:cubicBezTo>
                    <a:pt x="295" y="34"/>
                    <a:pt x="237"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5"/>
            <p:cNvSpPr/>
            <p:nvPr/>
          </p:nvSpPr>
          <p:spPr>
            <a:xfrm rot="1508308">
              <a:off x="471673" y="2799950"/>
              <a:ext cx="61063" cy="59366"/>
            </a:xfrm>
            <a:custGeom>
              <a:avLst/>
              <a:gdLst/>
              <a:ahLst/>
              <a:cxnLst/>
              <a:rect l="l" t="t" r="r" b="b"/>
              <a:pathLst>
                <a:path w="360" h="350" extrusionOk="0">
                  <a:moveTo>
                    <a:pt x="236" y="0"/>
                  </a:moveTo>
                  <a:cubicBezTo>
                    <a:pt x="220" y="0"/>
                    <a:pt x="203" y="4"/>
                    <a:pt x="186" y="13"/>
                  </a:cubicBezTo>
                  <a:cubicBezTo>
                    <a:pt x="111" y="30"/>
                    <a:pt x="53" y="83"/>
                    <a:pt x="30" y="158"/>
                  </a:cubicBezTo>
                  <a:cubicBezTo>
                    <a:pt x="1" y="262"/>
                    <a:pt x="76" y="308"/>
                    <a:pt x="146" y="349"/>
                  </a:cubicBezTo>
                  <a:cubicBezTo>
                    <a:pt x="238" y="314"/>
                    <a:pt x="308" y="239"/>
                    <a:pt x="331" y="146"/>
                  </a:cubicBezTo>
                  <a:cubicBezTo>
                    <a:pt x="359" y="71"/>
                    <a:pt x="304"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5"/>
            <p:cNvSpPr/>
            <p:nvPr/>
          </p:nvSpPr>
          <p:spPr>
            <a:xfrm rot="1508308">
              <a:off x="1253271" y="2794793"/>
              <a:ext cx="63946" cy="42744"/>
            </a:xfrm>
            <a:custGeom>
              <a:avLst/>
              <a:gdLst/>
              <a:ahLst/>
              <a:cxnLst/>
              <a:rect l="l" t="t" r="r" b="b"/>
              <a:pathLst>
                <a:path w="377" h="252" extrusionOk="0">
                  <a:moveTo>
                    <a:pt x="192" y="0"/>
                  </a:moveTo>
                  <a:cubicBezTo>
                    <a:pt x="121" y="0"/>
                    <a:pt x="58" y="39"/>
                    <a:pt x="24" y="103"/>
                  </a:cubicBezTo>
                  <a:cubicBezTo>
                    <a:pt x="0" y="137"/>
                    <a:pt x="12" y="184"/>
                    <a:pt x="41" y="213"/>
                  </a:cubicBezTo>
                  <a:cubicBezTo>
                    <a:pt x="72" y="241"/>
                    <a:pt x="102" y="251"/>
                    <a:pt x="133" y="251"/>
                  </a:cubicBezTo>
                  <a:cubicBezTo>
                    <a:pt x="177" y="251"/>
                    <a:pt x="220" y="230"/>
                    <a:pt x="261" y="213"/>
                  </a:cubicBezTo>
                  <a:cubicBezTo>
                    <a:pt x="319" y="184"/>
                    <a:pt x="377" y="166"/>
                    <a:pt x="371" y="97"/>
                  </a:cubicBezTo>
                  <a:cubicBezTo>
                    <a:pt x="360" y="21"/>
                    <a:pt x="296" y="4"/>
                    <a:pt x="232" y="4"/>
                  </a:cubicBezTo>
                  <a:cubicBezTo>
                    <a:pt x="219" y="1"/>
                    <a:pt x="205"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5"/>
            <p:cNvSpPr/>
            <p:nvPr/>
          </p:nvSpPr>
          <p:spPr>
            <a:xfrm rot="1508308">
              <a:off x="13964" y="2400408"/>
              <a:ext cx="64964" cy="48680"/>
            </a:xfrm>
            <a:custGeom>
              <a:avLst/>
              <a:gdLst/>
              <a:ahLst/>
              <a:cxnLst/>
              <a:rect l="l" t="t" r="r" b="b"/>
              <a:pathLst>
                <a:path w="383" h="287" extrusionOk="0">
                  <a:moveTo>
                    <a:pt x="261" y="0"/>
                  </a:moveTo>
                  <a:cubicBezTo>
                    <a:pt x="198" y="0"/>
                    <a:pt x="137" y="21"/>
                    <a:pt x="87" y="62"/>
                  </a:cubicBezTo>
                  <a:cubicBezTo>
                    <a:pt x="23" y="91"/>
                    <a:pt x="0" y="178"/>
                    <a:pt x="47" y="236"/>
                  </a:cubicBezTo>
                  <a:cubicBezTo>
                    <a:pt x="69" y="272"/>
                    <a:pt x="100" y="286"/>
                    <a:pt x="133" y="286"/>
                  </a:cubicBezTo>
                  <a:cubicBezTo>
                    <a:pt x="159" y="286"/>
                    <a:pt x="187" y="278"/>
                    <a:pt x="215" y="265"/>
                  </a:cubicBezTo>
                  <a:cubicBezTo>
                    <a:pt x="272" y="207"/>
                    <a:pt x="371" y="178"/>
                    <a:pt x="383" y="74"/>
                  </a:cubicBezTo>
                  <a:cubicBezTo>
                    <a:pt x="383" y="45"/>
                    <a:pt x="365" y="22"/>
                    <a:pt x="336" y="10"/>
                  </a:cubicBezTo>
                  <a:cubicBezTo>
                    <a:pt x="311" y="4"/>
                    <a:pt x="286"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5"/>
            <p:cNvSpPr/>
            <p:nvPr/>
          </p:nvSpPr>
          <p:spPr>
            <a:xfrm rot="1508308">
              <a:off x="431332" y="2464722"/>
              <a:ext cx="62080" cy="50716"/>
            </a:xfrm>
            <a:custGeom>
              <a:avLst/>
              <a:gdLst/>
              <a:ahLst/>
              <a:cxnLst/>
              <a:rect l="l" t="t" r="r" b="b"/>
              <a:pathLst>
                <a:path w="366" h="299" extrusionOk="0">
                  <a:moveTo>
                    <a:pt x="132" y="1"/>
                  </a:moveTo>
                  <a:cubicBezTo>
                    <a:pt x="112" y="1"/>
                    <a:pt x="93" y="5"/>
                    <a:pt x="76" y="14"/>
                  </a:cubicBezTo>
                  <a:cubicBezTo>
                    <a:pt x="24" y="49"/>
                    <a:pt x="1" y="124"/>
                    <a:pt x="41" y="176"/>
                  </a:cubicBezTo>
                  <a:cubicBezTo>
                    <a:pt x="73" y="245"/>
                    <a:pt x="170" y="299"/>
                    <a:pt x="244" y="299"/>
                  </a:cubicBezTo>
                  <a:cubicBezTo>
                    <a:pt x="263" y="299"/>
                    <a:pt x="282" y="295"/>
                    <a:pt x="296" y="286"/>
                  </a:cubicBezTo>
                  <a:cubicBezTo>
                    <a:pt x="366" y="252"/>
                    <a:pt x="366" y="194"/>
                    <a:pt x="354" y="171"/>
                  </a:cubicBezTo>
                  <a:cubicBezTo>
                    <a:pt x="295" y="57"/>
                    <a:pt x="205"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5"/>
            <p:cNvSpPr/>
            <p:nvPr/>
          </p:nvSpPr>
          <p:spPr>
            <a:xfrm rot="1508308">
              <a:off x="279190" y="1051855"/>
              <a:ext cx="51225" cy="57501"/>
            </a:xfrm>
            <a:custGeom>
              <a:avLst/>
              <a:gdLst/>
              <a:ahLst/>
              <a:cxnLst/>
              <a:rect l="l" t="t" r="r" b="b"/>
              <a:pathLst>
                <a:path w="302" h="339" extrusionOk="0">
                  <a:moveTo>
                    <a:pt x="213" y="1"/>
                  </a:moveTo>
                  <a:cubicBezTo>
                    <a:pt x="148" y="1"/>
                    <a:pt x="86" y="40"/>
                    <a:pt x="58" y="100"/>
                  </a:cubicBezTo>
                  <a:cubicBezTo>
                    <a:pt x="30" y="170"/>
                    <a:pt x="1" y="239"/>
                    <a:pt x="58" y="309"/>
                  </a:cubicBezTo>
                  <a:cubicBezTo>
                    <a:pt x="77" y="327"/>
                    <a:pt x="102" y="338"/>
                    <a:pt x="129" y="338"/>
                  </a:cubicBezTo>
                  <a:cubicBezTo>
                    <a:pt x="144" y="338"/>
                    <a:pt x="159" y="334"/>
                    <a:pt x="174" y="326"/>
                  </a:cubicBezTo>
                  <a:cubicBezTo>
                    <a:pt x="250" y="268"/>
                    <a:pt x="296" y="181"/>
                    <a:pt x="302" y="88"/>
                  </a:cubicBezTo>
                  <a:cubicBezTo>
                    <a:pt x="302" y="42"/>
                    <a:pt x="267" y="7"/>
                    <a:pt x="227" y="2"/>
                  </a:cubicBezTo>
                  <a:cubicBezTo>
                    <a:pt x="222" y="1"/>
                    <a:pt x="218"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5"/>
            <p:cNvSpPr/>
            <p:nvPr/>
          </p:nvSpPr>
          <p:spPr>
            <a:xfrm rot="1508308">
              <a:off x="748271" y="1151286"/>
              <a:ext cx="50716" cy="66490"/>
            </a:xfrm>
            <a:custGeom>
              <a:avLst/>
              <a:gdLst/>
              <a:ahLst/>
              <a:cxnLst/>
              <a:rect l="l" t="t" r="r" b="b"/>
              <a:pathLst>
                <a:path w="299" h="392" extrusionOk="0">
                  <a:moveTo>
                    <a:pt x="234" y="1"/>
                  </a:moveTo>
                  <a:cubicBezTo>
                    <a:pt x="225" y="1"/>
                    <a:pt x="217" y="2"/>
                    <a:pt x="209" y="4"/>
                  </a:cubicBezTo>
                  <a:cubicBezTo>
                    <a:pt x="75" y="51"/>
                    <a:pt x="0" y="196"/>
                    <a:pt x="46" y="329"/>
                  </a:cubicBezTo>
                  <a:cubicBezTo>
                    <a:pt x="56" y="366"/>
                    <a:pt x="91" y="392"/>
                    <a:pt x="128" y="392"/>
                  </a:cubicBezTo>
                  <a:cubicBezTo>
                    <a:pt x="138" y="392"/>
                    <a:pt x="147" y="390"/>
                    <a:pt x="156" y="387"/>
                  </a:cubicBezTo>
                  <a:cubicBezTo>
                    <a:pt x="168" y="381"/>
                    <a:pt x="180" y="369"/>
                    <a:pt x="191" y="364"/>
                  </a:cubicBezTo>
                  <a:cubicBezTo>
                    <a:pt x="238" y="265"/>
                    <a:pt x="272" y="161"/>
                    <a:pt x="290" y="57"/>
                  </a:cubicBezTo>
                  <a:cubicBezTo>
                    <a:pt x="299" y="20"/>
                    <a:pt x="267"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5"/>
            <p:cNvSpPr/>
            <p:nvPr/>
          </p:nvSpPr>
          <p:spPr>
            <a:xfrm rot="1508308">
              <a:off x="2263847" y="1178039"/>
              <a:ext cx="56144" cy="63776"/>
            </a:xfrm>
            <a:custGeom>
              <a:avLst/>
              <a:gdLst/>
              <a:ahLst/>
              <a:cxnLst/>
              <a:rect l="l" t="t" r="r" b="b"/>
              <a:pathLst>
                <a:path w="331" h="376" extrusionOk="0">
                  <a:moveTo>
                    <a:pt x="241" y="0"/>
                  </a:moveTo>
                  <a:cubicBezTo>
                    <a:pt x="216" y="0"/>
                    <a:pt x="191" y="12"/>
                    <a:pt x="174" y="37"/>
                  </a:cubicBezTo>
                  <a:cubicBezTo>
                    <a:pt x="139" y="95"/>
                    <a:pt x="99" y="147"/>
                    <a:pt x="58" y="199"/>
                  </a:cubicBezTo>
                  <a:cubicBezTo>
                    <a:pt x="0" y="240"/>
                    <a:pt x="12" y="332"/>
                    <a:pt x="82" y="355"/>
                  </a:cubicBezTo>
                  <a:cubicBezTo>
                    <a:pt x="99" y="369"/>
                    <a:pt x="120" y="376"/>
                    <a:pt x="141" y="376"/>
                  </a:cubicBezTo>
                  <a:cubicBezTo>
                    <a:pt x="181" y="376"/>
                    <a:pt x="221" y="351"/>
                    <a:pt x="232" y="309"/>
                  </a:cubicBezTo>
                  <a:cubicBezTo>
                    <a:pt x="250" y="251"/>
                    <a:pt x="290" y="199"/>
                    <a:pt x="313" y="141"/>
                  </a:cubicBezTo>
                  <a:cubicBezTo>
                    <a:pt x="331" y="112"/>
                    <a:pt x="331" y="77"/>
                    <a:pt x="313" y="43"/>
                  </a:cubicBezTo>
                  <a:cubicBezTo>
                    <a:pt x="298" y="15"/>
                    <a:pt x="270"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5"/>
            <p:cNvSpPr/>
            <p:nvPr/>
          </p:nvSpPr>
          <p:spPr>
            <a:xfrm rot="1508308">
              <a:off x="1615180" y="572794"/>
              <a:ext cx="75819" cy="55295"/>
            </a:xfrm>
            <a:custGeom>
              <a:avLst/>
              <a:gdLst/>
              <a:ahLst/>
              <a:cxnLst/>
              <a:rect l="l" t="t" r="r" b="b"/>
              <a:pathLst>
                <a:path w="447" h="326" extrusionOk="0">
                  <a:moveTo>
                    <a:pt x="369" y="1"/>
                  </a:moveTo>
                  <a:cubicBezTo>
                    <a:pt x="364" y="1"/>
                    <a:pt x="359" y="1"/>
                    <a:pt x="354" y="2"/>
                  </a:cubicBezTo>
                  <a:cubicBezTo>
                    <a:pt x="302" y="14"/>
                    <a:pt x="250" y="37"/>
                    <a:pt x="209" y="72"/>
                  </a:cubicBezTo>
                  <a:cubicBezTo>
                    <a:pt x="163" y="77"/>
                    <a:pt x="116" y="95"/>
                    <a:pt x="70" y="118"/>
                  </a:cubicBezTo>
                  <a:cubicBezTo>
                    <a:pt x="12" y="147"/>
                    <a:pt x="0" y="222"/>
                    <a:pt x="47" y="274"/>
                  </a:cubicBezTo>
                  <a:cubicBezTo>
                    <a:pt x="70" y="307"/>
                    <a:pt x="109" y="325"/>
                    <a:pt x="144" y="325"/>
                  </a:cubicBezTo>
                  <a:cubicBezTo>
                    <a:pt x="170" y="325"/>
                    <a:pt x="193" y="314"/>
                    <a:pt x="203" y="292"/>
                  </a:cubicBezTo>
                  <a:cubicBezTo>
                    <a:pt x="238" y="205"/>
                    <a:pt x="313" y="141"/>
                    <a:pt x="400" y="118"/>
                  </a:cubicBezTo>
                  <a:cubicBezTo>
                    <a:pt x="435" y="101"/>
                    <a:pt x="447" y="60"/>
                    <a:pt x="423" y="31"/>
                  </a:cubicBezTo>
                  <a:cubicBezTo>
                    <a:pt x="414" y="12"/>
                    <a:pt x="392"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5"/>
            <p:cNvSpPr/>
            <p:nvPr/>
          </p:nvSpPr>
          <p:spPr>
            <a:xfrm rot="1508308">
              <a:off x="1183408" y="1209021"/>
              <a:ext cx="55126" cy="58688"/>
            </a:xfrm>
            <a:custGeom>
              <a:avLst/>
              <a:gdLst/>
              <a:ahLst/>
              <a:cxnLst/>
              <a:rect l="l" t="t" r="r" b="b"/>
              <a:pathLst>
                <a:path w="325" h="346" extrusionOk="0">
                  <a:moveTo>
                    <a:pt x="144" y="1"/>
                  </a:moveTo>
                  <a:cubicBezTo>
                    <a:pt x="120" y="1"/>
                    <a:pt x="96" y="8"/>
                    <a:pt x="76" y="25"/>
                  </a:cubicBezTo>
                  <a:cubicBezTo>
                    <a:pt x="18" y="54"/>
                    <a:pt x="0" y="129"/>
                    <a:pt x="41" y="181"/>
                  </a:cubicBezTo>
                  <a:cubicBezTo>
                    <a:pt x="82" y="233"/>
                    <a:pt x="122" y="274"/>
                    <a:pt x="163" y="320"/>
                  </a:cubicBezTo>
                  <a:cubicBezTo>
                    <a:pt x="179" y="336"/>
                    <a:pt x="200" y="345"/>
                    <a:pt x="221" y="345"/>
                  </a:cubicBezTo>
                  <a:cubicBezTo>
                    <a:pt x="239" y="345"/>
                    <a:pt x="257" y="339"/>
                    <a:pt x="273" y="326"/>
                  </a:cubicBezTo>
                  <a:cubicBezTo>
                    <a:pt x="308" y="303"/>
                    <a:pt x="325" y="256"/>
                    <a:pt x="308" y="222"/>
                  </a:cubicBezTo>
                  <a:cubicBezTo>
                    <a:pt x="296" y="187"/>
                    <a:pt x="279" y="158"/>
                    <a:pt x="267" y="129"/>
                  </a:cubicBezTo>
                  <a:cubicBezTo>
                    <a:pt x="261" y="106"/>
                    <a:pt x="255" y="88"/>
                    <a:pt x="244" y="71"/>
                  </a:cubicBezTo>
                  <a:cubicBezTo>
                    <a:pt x="229" y="26"/>
                    <a:pt x="187"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5"/>
            <p:cNvSpPr/>
            <p:nvPr/>
          </p:nvSpPr>
          <p:spPr>
            <a:xfrm rot="1508308">
              <a:off x="621630" y="203812"/>
              <a:ext cx="60045" cy="50885"/>
            </a:xfrm>
            <a:custGeom>
              <a:avLst/>
              <a:gdLst/>
              <a:ahLst/>
              <a:cxnLst/>
              <a:rect l="l" t="t" r="r" b="b"/>
              <a:pathLst>
                <a:path w="354" h="300" extrusionOk="0">
                  <a:moveTo>
                    <a:pt x="116" y="1"/>
                  </a:moveTo>
                  <a:cubicBezTo>
                    <a:pt x="104" y="1"/>
                    <a:pt x="92" y="3"/>
                    <a:pt x="82" y="7"/>
                  </a:cubicBezTo>
                  <a:cubicBezTo>
                    <a:pt x="24" y="41"/>
                    <a:pt x="1" y="117"/>
                    <a:pt x="35" y="180"/>
                  </a:cubicBezTo>
                  <a:cubicBezTo>
                    <a:pt x="68" y="255"/>
                    <a:pt x="137" y="299"/>
                    <a:pt x="214" y="299"/>
                  </a:cubicBezTo>
                  <a:cubicBezTo>
                    <a:pt x="233" y="299"/>
                    <a:pt x="253" y="296"/>
                    <a:pt x="273" y="291"/>
                  </a:cubicBezTo>
                  <a:cubicBezTo>
                    <a:pt x="325" y="273"/>
                    <a:pt x="354" y="209"/>
                    <a:pt x="325" y="157"/>
                  </a:cubicBezTo>
                  <a:cubicBezTo>
                    <a:pt x="290" y="73"/>
                    <a:pt x="19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5"/>
            <p:cNvSpPr/>
            <p:nvPr/>
          </p:nvSpPr>
          <p:spPr>
            <a:xfrm rot="1508308">
              <a:off x="302881" y="1353420"/>
              <a:ext cx="52242" cy="57161"/>
            </a:xfrm>
            <a:custGeom>
              <a:avLst/>
              <a:gdLst/>
              <a:ahLst/>
              <a:cxnLst/>
              <a:rect l="l" t="t" r="r" b="b"/>
              <a:pathLst>
                <a:path w="308" h="337" extrusionOk="0">
                  <a:moveTo>
                    <a:pt x="141" y="1"/>
                  </a:moveTo>
                  <a:cubicBezTo>
                    <a:pt x="125" y="1"/>
                    <a:pt x="108" y="4"/>
                    <a:pt x="93" y="11"/>
                  </a:cubicBezTo>
                  <a:cubicBezTo>
                    <a:pt x="18" y="46"/>
                    <a:pt x="0" y="133"/>
                    <a:pt x="41" y="225"/>
                  </a:cubicBezTo>
                  <a:cubicBezTo>
                    <a:pt x="72" y="296"/>
                    <a:pt x="116" y="336"/>
                    <a:pt x="166" y="336"/>
                  </a:cubicBezTo>
                  <a:cubicBezTo>
                    <a:pt x="182" y="336"/>
                    <a:pt x="198" y="332"/>
                    <a:pt x="215" y="324"/>
                  </a:cubicBezTo>
                  <a:cubicBezTo>
                    <a:pt x="284" y="289"/>
                    <a:pt x="307" y="173"/>
                    <a:pt x="261" y="86"/>
                  </a:cubicBezTo>
                  <a:cubicBezTo>
                    <a:pt x="243" y="33"/>
                    <a:pt x="192"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5"/>
            <p:cNvSpPr/>
            <p:nvPr/>
          </p:nvSpPr>
          <p:spPr>
            <a:xfrm rot="1508308">
              <a:off x="2380731" y="1811980"/>
              <a:ext cx="78703" cy="33245"/>
            </a:xfrm>
            <a:custGeom>
              <a:avLst/>
              <a:gdLst/>
              <a:ahLst/>
              <a:cxnLst/>
              <a:rect l="l" t="t" r="r" b="b"/>
              <a:pathLst>
                <a:path w="464" h="196" extrusionOk="0">
                  <a:moveTo>
                    <a:pt x="394" y="0"/>
                  </a:moveTo>
                  <a:cubicBezTo>
                    <a:pt x="382" y="0"/>
                    <a:pt x="370" y="2"/>
                    <a:pt x="359" y="2"/>
                  </a:cubicBezTo>
                  <a:cubicBezTo>
                    <a:pt x="278" y="7"/>
                    <a:pt x="197" y="7"/>
                    <a:pt x="116" y="13"/>
                  </a:cubicBezTo>
                  <a:cubicBezTo>
                    <a:pt x="64" y="19"/>
                    <a:pt x="0" y="31"/>
                    <a:pt x="0" y="100"/>
                  </a:cubicBezTo>
                  <a:cubicBezTo>
                    <a:pt x="6" y="164"/>
                    <a:pt x="64" y="181"/>
                    <a:pt x="116" y="187"/>
                  </a:cubicBezTo>
                  <a:cubicBezTo>
                    <a:pt x="142" y="192"/>
                    <a:pt x="169" y="195"/>
                    <a:pt x="195" y="195"/>
                  </a:cubicBezTo>
                  <a:cubicBezTo>
                    <a:pt x="252" y="195"/>
                    <a:pt x="308" y="183"/>
                    <a:pt x="359" y="164"/>
                  </a:cubicBezTo>
                  <a:cubicBezTo>
                    <a:pt x="377" y="152"/>
                    <a:pt x="394" y="146"/>
                    <a:pt x="406" y="135"/>
                  </a:cubicBezTo>
                  <a:cubicBezTo>
                    <a:pt x="440" y="106"/>
                    <a:pt x="464" y="71"/>
                    <a:pt x="446" y="31"/>
                  </a:cubicBezTo>
                  <a:cubicBezTo>
                    <a:pt x="435" y="5"/>
                    <a:pt x="415" y="0"/>
                    <a:pt x="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5"/>
            <p:cNvSpPr/>
            <p:nvPr/>
          </p:nvSpPr>
          <p:spPr>
            <a:xfrm rot="1508308">
              <a:off x="343196" y="2373181"/>
              <a:ext cx="64964" cy="59875"/>
            </a:xfrm>
            <a:custGeom>
              <a:avLst/>
              <a:gdLst/>
              <a:ahLst/>
              <a:cxnLst/>
              <a:rect l="l" t="t" r="r" b="b"/>
              <a:pathLst>
                <a:path w="383" h="353" extrusionOk="0">
                  <a:moveTo>
                    <a:pt x="97" y="1"/>
                  </a:moveTo>
                  <a:cubicBezTo>
                    <a:pt x="72" y="1"/>
                    <a:pt x="43" y="16"/>
                    <a:pt x="24" y="45"/>
                  </a:cubicBezTo>
                  <a:cubicBezTo>
                    <a:pt x="0" y="80"/>
                    <a:pt x="6" y="132"/>
                    <a:pt x="47" y="149"/>
                  </a:cubicBezTo>
                  <a:cubicBezTo>
                    <a:pt x="105" y="184"/>
                    <a:pt x="151" y="236"/>
                    <a:pt x="180" y="294"/>
                  </a:cubicBezTo>
                  <a:cubicBezTo>
                    <a:pt x="191" y="332"/>
                    <a:pt x="225" y="352"/>
                    <a:pt x="260" y="352"/>
                  </a:cubicBezTo>
                  <a:cubicBezTo>
                    <a:pt x="278" y="352"/>
                    <a:pt x="297" y="347"/>
                    <a:pt x="313" y="334"/>
                  </a:cubicBezTo>
                  <a:cubicBezTo>
                    <a:pt x="365" y="294"/>
                    <a:pt x="383" y="230"/>
                    <a:pt x="360" y="172"/>
                  </a:cubicBezTo>
                  <a:cubicBezTo>
                    <a:pt x="313" y="85"/>
                    <a:pt x="197" y="114"/>
                    <a:pt x="145" y="27"/>
                  </a:cubicBezTo>
                  <a:cubicBezTo>
                    <a:pt x="135" y="10"/>
                    <a:pt x="117"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5"/>
            <p:cNvSpPr/>
            <p:nvPr/>
          </p:nvSpPr>
          <p:spPr>
            <a:xfrm rot="1508308">
              <a:off x="54962" y="1799220"/>
              <a:ext cx="40539" cy="71070"/>
            </a:xfrm>
            <a:custGeom>
              <a:avLst/>
              <a:gdLst/>
              <a:ahLst/>
              <a:cxnLst/>
              <a:rect l="l" t="t" r="r" b="b"/>
              <a:pathLst>
                <a:path w="239" h="419" extrusionOk="0">
                  <a:moveTo>
                    <a:pt x="128" y="1"/>
                  </a:moveTo>
                  <a:cubicBezTo>
                    <a:pt x="96" y="1"/>
                    <a:pt x="65" y="18"/>
                    <a:pt x="47" y="53"/>
                  </a:cubicBezTo>
                  <a:cubicBezTo>
                    <a:pt x="1" y="157"/>
                    <a:pt x="1" y="273"/>
                    <a:pt x="47" y="372"/>
                  </a:cubicBezTo>
                  <a:cubicBezTo>
                    <a:pt x="60" y="402"/>
                    <a:pt x="81" y="418"/>
                    <a:pt x="105" y="418"/>
                  </a:cubicBezTo>
                  <a:cubicBezTo>
                    <a:pt x="123" y="418"/>
                    <a:pt x="143" y="409"/>
                    <a:pt x="163" y="389"/>
                  </a:cubicBezTo>
                  <a:cubicBezTo>
                    <a:pt x="221" y="285"/>
                    <a:pt x="238" y="169"/>
                    <a:pt x="209" y="53"/>
                  </a:cubicBezTo>
                  <a:cubicBezTo>
                    <a:pt x="192" y="18"/>
                    <a:pt x="160"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5"/>
            <p:cNvSpPr/>
            <p:nvPr/>
          </p:nvSpPr>
          <p:spPr>
            <a:xfrm rot="1508308">
              <a:off x="779279" y="146696"/>
              <a:ext cx="50207" cy="60384"/>
            </a:xfrm>
            <a:custGeom>
              <a:avLst/>
              <a:gdLst/>
              <a:ahLst/>
              <a:cxnLst/>
              <a:rect l="l" t="t" r="r" b="b"/>
              <a:pathLst>
                <a:path w="296" h="356" extrusionOk="0">
                  <a:moveTo>
                    <a:pt x="165" y="1"/>
                  </a:moveTo>
                  <a:cubicBezTo>
                    <a:pt x="150" y="1"/>
                    <a:pt x="135" y="5"/>
                    <a:pt x="122" y="13"/>
                  </a:cubicBezTo>
                  <a:cubicBezTo>
                    <a:pt x="35" y="65"/>
                    <a:pt x="0" y="169"/>
                    <a:pt x="46" y="262"/>
                  </a:cubicBezTo>
                  <a:cubicBezTo>
                    <a:pt x="73" y="315"/>
                    <a:pt x="107" y="355"/>
                    <a:pt x="157" y="355"/>
                  </a:cubicBezTo>
                  <a:cubicBezTo>
                    <a:pt x="173" y="355"/>
                    <a:pt x="190" y="351"/>
                    <a:pt x="209" y="343"/>
                  </a:cubicBezTo>
                  <a:cubicBezTo>
                    <a:pt x="272" y="314"/>
                    <a:pt x="296" y="164"/>
                    <a:pt x="249" y="65"/>
                  </a:cubicBezTo>
                  <a:cubicBezTo>
                    <a:pt x="237" y="24"/>
                    <a:pt x="201"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5"/>
            <p:cNvSpPr/>
            <p:nvPr/>
          </p:nvSpPr>
          <p:spPr>
            <a:xfrm rot="1508308">
              <a:off x="1132242" y="1256641"/>
              <a:ext cx="57840" cy="58349"/>
            </a:xfrm>
            <a:custGeom>
              <a:avLst/>
              <a:gdLst/>
              <a:ahLst/>
              <a:cxnLst/>
              <a:rect l="l" t="t" r="r" b="b"/>
              <a:pathLst>
                <a:path w="341" h="344" extrusionOk="0">
                  <a:moveTo>
                    <a:pt x="238" y="0"/>
                  </a:moveTo>
                  <a:cubicBezTo>
                    <a:pt x="220" y="0"/>
                    <a:pt x="202" y="6"/>
                    <a:pt x="184" y="17"/>
                  </a:cubicBezTo>
                  <a:cubicBezTo>
                    <a:pt x="86" y="63"/>
                    <a:pt x="16" y="161"/>
                    <a:pt x="5" y="271"/>
                  </a:cubicBezTo>
                  <a:cubicBezTo>
                    <a:pt x="1" y="318"/>
                    <a:pt x="20" y="344"/>
                    <a:pt x="59" y="344"/>
                  </a:cubicBezTo>
                  <a:cubicBezTo>
                    <a:pt x="79" y="344"/>
                    <a:pt x="103" y="337"/>
                    <a:pt x="132" y="324"/>
                  </a:cubicBezTo>
                  <a:cubicBezTo>
                    <a:pt x="179" y="277"/>
                    <a:pt x="242" y="219"/>
                    <a:pt x="300" y="156"/>
                  </a:cubicBezTo>
                  <a:cubicBezTo>
                    <a:pt x="335" y="127"/>
                    <a:pt x="341" y="74"/>
                    <a:pt x="318" y="40"/>
                  </a:cubicBezTo>
                  <a:cubicBezTo>
                    <a:pt x="296" y="14"/>
                    <a:pt x="268"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5"/>
            <p:cNvSpPr/>
            <p:nvPr/>
          </p:nvSpPr>
          <p:spPr>
            <a:xfrm rot="1508308">
              <a:off x="425287" y="997161"/>
              <a:ext cx="61063" cy="46306"/>
            </a:xfrm>
            <a:custGeom>
              <a:avLst/>
              <a:gdLst/>
              <a:ahLst/>
              <a:cxnLst/>
              <a:rect l="l" t="t" r="r" b="b"/>
              <a:pathLst>
                <a:path w="360" h="273" extrusionOk="0">
                  <a:moveTo>
                    <a:pt x="139" y="1"/>
                  </a:moveTo>
                  <a:cubicBezTo>
                    <a:pt x="120" y="1"/>
                    <a:pt x="103" y="5"/>
                    <a:pt x="87" y="14"/>
                  </a:cubicBezTo>
                  <a:cubicBezTo>
                    <a:pt x="23" y="37"/>
                    <a:pt x="0" y="112"/>
                    <a:pt x="35" y="170"/>
                  </a:cubicBezTo>
                  <a:cubicBezTo>
                    <a:pt x="76" y="234"/>
                    <a:pt x="145" y="272"/>
                    <a:pt x="220" y="272"/>
                  </a:cubicBezTo>
                  <a:cubicBezTo>
                    <a:pt x="241" y="272"/>
                    <a:pt x="263" y="269"/>
                    <a:pt x="284" y="263"/>
                  </a:cubicBezTo>
                  <a:cubicBezTo>
                    <a:pt x="336" y="240"/>
                    <a:pt x="359" y="170"/>
                    <a:pt x="325" y="124"/>
                  </a:cubicBezTo>
                  <a:cubicBezTo>
                    <a:pt x="284" y="52"/>
                    <a:pt x="205"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5"/>
            <p:cNvSpPr/>
            <p:nvPr/>
          </p:nvSpPr>
          <p:spPr>
            <a:xfrm rot="1508308">
              <a:off x="1142314" y="273304"/>
              <a:ext cx="49359" cy="58857"/>
            </a:xfrm>
            <a:custGeom>
              <a:avLst/>
              <a:gdLst/>
              <a:ahLst/>
              <a:cxnLst/>
              <a:rect l="l" t="t" r="r" b="b"/>
              <a:pathLst>
                <a:path w="291" h="347" extrusionOk="0">
                  <a:moveTo>
                    <a:pt x="120" y="1"/>
                  </a:moveTo>
                  <a:cubicBezTo>
                    <a:pt x="105" y="1"/>
                    <a:pt x="90" y="5"/>
                    <a:pt x="76" y="13"/>
                  </a:cubicBezTo>
                  <a:cubicBezTo>
                    <a:pt x="12" y="48"/>
                    <a:pt x="1" y="158"/>
                    <a:pt x="47" y="257"/>
                  </a:cubicBezTo>
                  <a:cubicBezTo>
                    <a:pt x="70" y="307"/>
                    <a:pt x="104" y="347"/>
                    <a:pt x="157" y="347"/>
                  </a:cubicBezTo>
                  <a:cubicBezTo>
                    <a:pt x="171" y="347"/>
                    <a:pt x="187" y="344"/>
                    <a:pt x="204" y="338"/>
                  </a:cubicBezTo>
                  <a:cubicBezTo>
                    <a:pt x="273" y="315"/>
                    <a:pt x="290" y="205"/>
                    <a:pt x="250" y="106"/>
                  </a:cubicBezTo>
                  <a:cubicBezTo>
                    <a:pt x="219" y="40"/>
                    <a:pt x="16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5"/>
            <p:cNvSpPr/>
            <p:nvPr/>
          </p:nvSpPr>
          <p:spPr>
            <a:xfrm rot="1508308">
              <a:off x="1230474" y="405777"/>
              <a:ext cx="69204" cy="56652"/>
            </a:xfrm>
            <a:custGeom>
              <a:avLst/>
              <a:gdLst/>
              <a:ahLst/>
              <a:cxnLst/>
              <a:rect l="l" t="t" r="r" b="b"/>
              <a:pathLst>
                <a:path w="408" h="334" extrusionOk="0">
                  <a:moveTo>
                    <a:pt x="331" y="0"/>
                  </a:moveTo>
                  <a:cubicBezTo>
                    <a:pt x="325" y="0"/>
                    <a:pt x="319" y="1"/>
                    <a:pt x="313" y="3"/>
                  </a:cubicBezTo>
                  <a:cubicBezTo>
                    <a:pt x="209" y="32"/>
                    <a:pt x="111" y="96"/>
                    <a:pt x="41" y="177"/>
                  </a:cubicBezTo>
                  <a:cubicBezTo>
                    <a:pt x="6" y="212"/>
                    <a:pt x="0" y="270"/>
                    <a:pt x="35" y="304"/>
                  </a:cubicBezTo>
                  <a:cubicBezTo>
                    <a:pt x="52" y="326"/>
                    <a:pt x="70" y="334"/>
                    <a:pt x="88" y="334"/>
                  </a:cubicBezTo>
                  <a:cubicBezTo>
                    <a:pt x="115" y="334"/>
                    <a:pt x="144" y="318"/>
                    <a:pt x="174" y="304"/>
                  </a:cubicBezTo>
                  <a:cubicBezTo>
                    <a:pt x="255" y="252"/>
                    <a:pt x="325" y="177"/>
                    <a:pt x="377" y="90"/>
                  </a:cubicBezTo>
                  <a:cubicBezTo>
                    <a:pt x="408" y="54"/>
                    <a:pt x="375"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5"/>
            <p:cNvSpPr/>
            <p:nvPr/>
          </p:nvSpPr>
          <p:spPr>
            <a:xfrm rot="1508308">
              <a:off x="1134346" y="720192"/>
              <a:ext cx="53260" cy="55974"/>
            </a:xfrm>
            <a:custGeom>
              <a:avLst/>
              <a:gdLst/>
              <a:ahLst/>
              <a:cxnLst/>
              <a:rect l="l" t="t" r="r" b="b"/>
              <a:pathLst>
                <a:path w="314" h="330" extrusionOk="0">
                  <a:moveTo>
                    <a:pt x="212" y="0"/>
                  </a:moveTo>
                  <a:cubicBezTo>
                    <a:pt x="151" y="0"/>
                    <a:pt x="91" y="30"/>
                    <a:pt x="58" y="86"/>
                  </a:cubicBezTo>
                  <a:cubicBezTo>
                    <a:pt x="12" y="138"/>
                    <a:pt x="1" y="214"/>
                    <a:pt x="30" y="277"/>
                  </a:cubicBezTo>
                  <a:cubicBezTo>
                    <a:pt x="54" y="309"/>
                    <a:pt x="81" y="330"/>
                    <a:pt x="110" y="330"/>
                  </a:cubicBezTo>
                  <a:cubicBezTo>
                    <a:pt x="128" y="330"/>
                    <a:pt x="148" y="321"/>
                    <a:pt x="169" y="300"/>
                  </a:cubicBezTo>
                  <a:cubicBezTo>
                    <a:pt x="232" y="237"/>
                    <a:pt x="279" y="161"/>
                    <a:pt x="302" y="80"/>
                  </a:cubicBezTo>
                  <a:cubicBezTo>
                    <a:pt x="313" y="46"/>
                    <a:pt x="290" y="5"/>
                    <a:pt x="255" y="5"/>
                  </a:cubicBezTo>
                  <a:cubicBezTo>
                    <a:pt x="241" y="2"/>
                    <a:pt x="227"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5"/>
            <p:cNvSpPr/>
            <p:nvPr/>
          </p:nvSpPr>
          <p:spPr>
            <a:xfrm rot="1508308">
              <a:off x="2108825" y="918993"/>
              <a:ext cx="50207" cy="56992"/>
            </a:xfrm>
            <a:custGeom>
              <a:avLst/>
              <a:gdLst/>
              <a:ahLst/>
              <a:cxnLst/>
              <a:rect l="l" t="t" r="r" b="b"/>
              <a:pathLst>
                <a:path w="296" h="336" extrusionOk="0">
                  <a:moveTo>
                    <a:pt x="187" y="0"/>
                  </a:moveTo>
                  <a:cubicBezTo>
                    <a:pt x="166" y="0"/>
                    <a:pt x="144" y="7"/>
                    <a:pt x="122" y="20"/>
                  </a:cubicBezTo>
                  <a:cubicBezTo>
                    <a:pt x="41" y="66"/>
                    <a:pt x="0" y="170"/>
                    <a:pt x="29" y="263"/>
                  </a:cubicBezTo>
                  <a:cubicBezTo>
                    <a:pt x="46" y="308"/>
                    <a:pt x="91" y="336"/>
                    <a:pt x="137" y="336"/>
                  </a:cubicBezTo>
                  <a:cubicBezTo>
                    <a:pt x="156" y="336"/>
                    <a:pt x="175" y="331"/>
                    <a:pt x="191" y="321"/>
                  </a:cubicBezTo>
                  <a:cubicBezTo>
                    <a:pt x="255" y="286"/>
                    <a:pt x="296" y="112"/>
                    <a:pt x="261" y="43"/>
                  </a:cubicBezTo>
                  <a:cubicBezTo>
                    <a:pt x="241" y="13"/>
                    <a:pt x="21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5"/>
            <p:cNvSpPr/>
            <p:nvPr/>
          </p:nvSpPr>
          <p:spPr>
            <a:xfrm rot="1508308">
              <a:off x="1012352" y="2325876"/>
              <a:ext cx="54278" cy="52751"/>
            </a:xfrm>
            <a:custGeom>
              <a:avLst/>
              <a:gdLst/>
              <a:ahLst/>
              <a:cxnLst/>
              <a:rect l="l" t="t" r="r" b="b"/>
              <a:pathLst>
                <a:path w="320" h="311" extrusionOk="0">
                  <a:moveTo>
                    <a:pt x="166" y="0"/>
                  </a:moveTo>
                  <a:cubicBezTo>
                    <a:pt x="128" y="0"/>
                    <a:pt x="91" y="16"/>
                    <a:pt x="64" y="46"/>
                  </a:cubicBezTo>
                  <a:cubicBezTo>
                    <a:pt x="1" y="110"/>
                    <a:pt x="1" y="208"/>
                    <a:pt x="58" y="272"/>
                  </a:cubicBezTo>
                  <a:cubicBezTo>
                    <a:pt x="82" y="298"/>
                    <a:pt x="108" y="311"/>
                    <a:pt x="137" y="311"/>
                  </a:cubicBezTo>
                  <a:cubicBezTo>
                    <a:pt x="174" y="311"/>
                    <a:pt x="214" y="291"/>
                    <a:pt x="255" y="249"/>
                  </a:cubicBezTo>
                  <a:cubicBezTo>
                    <a:pt x="279" y="220"/>
                    <a:pt x="302" y="185"/>
                    <a:pt x="319" y="150"/>
                  </a:cubicBezTo>
                  <a:cubicBezTo>
                    <a:pt x="313" y="110"/>
                    <a:pt x="296" y="75"/>
                    <a:pt x="267" y="46"/>
                  </a:cubicBezTo>
                  <a:cubicBezTo>
                    <a:pt x="239" y="15"/>
                    <a:pt x="202"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5"/>
            <p:cNvSpPr/>
            <p:nvPr/>
          </p:nvSpPr>
          <p:spPr>
            <a:xfrm rot="1508308">
              <a:off x="517103" y="538920"/>
              <a:ext cx="52242" cy="51225"/>
            </a:xfrm>
            <a:custGeom>
              <a:avLst/>
              <a:gdLst/>
              <a:ahLst/>
              <a:cxnLst/>
              <a:rect l="l" t="t" r="r" b="b"/>
              <a:pathLst>
                <a:path w="308" h="302" extrusionOk="0">
                  <a:moveTo>
                    <a:pt x="140" y="1"/>
                  </a:moveTo>
                  <a:cubicBezTo>
                    <a:pt x="122" y="1"/>
                    <a:pt x="105" y="5"/>
                    <a:pt x="87" y="15"/>
                  </a:cubicBezTo>
                  <a:cubicBezTo>
                    <a:pt x="24" y="55"/>
                    <a:pt x="0" y="131"/>
                    <a:pt x="41" y="195"/>
                  </a:cubicBezTo>
                  <a:cubicBezTo>
                    <a:pt x="64" y="259"/>
                    <a:pt x="124" y="302"/>
                    <a:pt x="188" y="302"/>
                  </a:cubicBezTo>
                  <a:cubicBezTo>
                    <a:pt x="205" y="302"/>
                    <a:pt x="221" y="299"/>
                    <a:pt x="238" y="293"/>
                  </a:cubicBezTo>
                  <a:cubicBezTo>
                    <a:pt x="302" y="264"/>
                    <a:pt x="307" y="189"/>
                    <a:pt x="261" y="96"/>
                  </a:cubicBezTo>
                  <a:cubicBezTo>
                    <a:pt x="228" y="33"/>
                    <a:pt x="185"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5"/>
            <p:cNvSpPr/>
            <p:nvPr/>
          </p:nvSpPr>
          <p:spPr>
            <a:xfrm rot="1508308">
              <a:off x="96145" y="1713586"/>
              <a:ext cx="41556" cy="62250"/>
            </a:xfrm>
            <a:custGeom>
              <a:avLst/>
              <a:gdLst/>
              <a:ahLst/>
              <a:cxnLst/>
              <a:rect l="l" t="t" r="r" b="b"/>
              <a:pathLst>
                <a:path w="245" h="367" extrusionOk="0">
                  <a:moveTo>
                    <a:pt x="118" y="0"/>
                  </a:moveTo>
                  <a:cubicBezTo>
                    <a:pt x="110" y="0"/>
                    <a:pt x="102" y="1"/>
                    <a:pt x="94" y="4"/>
                  </a:cubicBezTo>
                  <a:cubicBezTo>
                    <a:pt x="53" y="10"/>
                    <a:pt x="18" y="44"/>
                    <a:pt x="13" y="85"/>
                  </a:cubicBezTo>
                  <a:cubicBezTo>
                    <a:pt x="1" y="154"/>
                    <a:pt x="13" y="224"/>
                    <a:pt x="47" y="288"/>
                  </a:cubicBezTo>
                  <a:cubicBezTo>
                    <a:pt x="71" y="339"/>
                    <a:pt x="108" y="366"/>
                    <a:pt x="141" y="366"/>
                  </a:cubicBezTo>
                  <a:cubicBezTo>
                    <a:pt x="163" y="366"/>
                    <a:pt x="184" y="354"/>
                    <a:pt x="198" y="328"/>
                  </a:cubicBezTo>
                  <a:cubicBezTo>
                    <a:pt x="244" y="241"/>
                    <a:pt x="244" y="137"/>
                    <a:pt x="198" y="50"/>
                  </a:cubicBezTo>
                  <a:cubicBezTo>
                    <a:pt x="180" y="18"/>
                    <a:pt x="150"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5"/>
            <p:cNvSpPr/>
            <p:nvPr/>
          </p:nvSpPr>
          <p:spPr>
            <a:xfrm rot="1508308">
              <a:off x="1331679" y="841522"/>
              <a:ext cx="58857" cy="57161"/>
            </a:xfrm>
            <a:custGeom>
              <a:avLst/>
              <a:gdLst/>
              <a:ahLst/>
              <a:cxnLst/>
              <a:rect l="l" t="t" r="r" b="b"/>
              <a:pathLst>
                <a:path w="347" h="337" extrusionOk="0">
                  <a:moveTo>
                    <a:pt x="239" y="0"/>
                  </a:moveTo>
                  <a:cubicBezTo>
                    <a:pt x="210" y="0"/>
                    <a:pt x="180" y="14"/>
                    <a:pt x="150" y="27"/>
                  </a:cubicBezTo>
                  <a:cubicBezTo>
                    <a:pt x="63" y="62"/>
                    <a:pt x="5" y="149"/>
                    <a:pt x="5" y="241"/>
                  </a:cubicBezTo>
                  <a:cubicBezTo>
                    <a:pt x="1" y="297"/>
                    <a:pt x="44" y="337"/>
                    <a:pt x="90" y="337"/>
                  </a:cubicBezTo>
                  <a:cubicBezTo>
                    <a:pt x="111" y="337"/>
                    <a:pt x="132" y="329"/>
                    <a:pt x="150" y="311"/>
                  </a:cubicBezTo>
                  <a:cubicBezTo>
                    <a:pt x="202" y="265"/>
                    <a:pt x="243" y="212"/>
                    <a:pt x="283" y="160"/>
                  </a:cubicBezTo>
                  <a:cubicBezTo>
                    <a:pt x="312" y="120"/>
                    <a:pt x="347" y="79"/>
                    <a:pt x="300" y="27"/>
                  </a:cubicBezTo>
                  <a:cubicBezTo>
                    <a:pt x="281" y="7"/>
                    <a:pt x="26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5"/>
            <p:cNvSpPr/>
            <p:nvPr/>
          </p:nvSpPr>
          <p:spPr>
            <a:xfrm rot="1508308">
              <a:off x="95169" y="2227433"/>
              <a:ext cx="69035" cy="53430"/>
            </a:xfrm>
            <a:custGeom>
              <a:avLst/>
              <a:gdLst/>
              <a:ahLst/>
              <a:cxnLst/>
              <a:rect l="l" t="t" r="r" b="b"/>
              <a:pathLst>
                <a:path w="407" h="315" extrusionOk="0">
                  <a:moveTo>
                    <a:pt x="312" y="1"/>
                  </a:moveTo>
                  <a:cubicBezTo>
                    <a:pt x="271" y="1"/>
                    <a:pt x="221" y="46"/>
                    <a:pt x="181" y="54"/>
                  </a:cubicBezTo>
                  <a:cubicBezTo>
                    <a:pt x="128" y="89"/>
                    <a:pt x="65" y="101"/>
                    <a:pt x="30" y="158"/>
                  </a:cubicBezTo>
                  <a:cubicBezTo>
                    <a:pt x="1" y="199"/>
                    <a:pt x="1" y="257"/>
                    <a:pt x="42" y="292"/>
                  </a:cubicBezTo>
                  <a:cubicBezTo>
                    <a:pt x="57" y="307"/>
                    <a:pt x="77" y="314"/>
                    <a:pt x="98" y="314"/>
                  </a:cubicBezTo>
                  <a:cubicBezTo>
                    <a:pt x="116" y="314"/>
                    <a:pt x="135" y="308"/>
                    <a:pt x="152" y="298"/>
                  </a:cubicBezTo>
                  <a:cubicBezTo>
                    <a:pt x="192" y="269"/>
                    <a:pt x="227" y="240"/>
                    <a:pt x="267" y="211"/>
                  </a:cubicBezTo>
                  <a:cubicBezTo>
                    <a:pt x="325" y="158"/>
                    <a:pt x="406" y="101"/>
                    <a:pt x="360" y="31"/>
                  </a:cubicBezTo>
                  <a:cubicBezTo>
                    <a:pt x="346" y="9"/>
                    <a:pt x="330"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5"/>
            <p:cNvSpPr/>
            <p:nvPr/>
          </p:nvSpPr>
          <p:spPr>
            <a:xfrm rot="1508308">
              <a:off x="626684" y="2421323"/>
              <a:ext cx="61063" cy="44949"/>
            </a:xfrm>
            <a:custGeom>
              <a:avLst/>
              <a:gdLst/>
              <a:ahLst/>
              <a:cxnLst/>
              <a:rect l="l" t="t" r="r" b="b"/>
              <a:pathLst>
                <a:path w="360" h="265" extrusionOk="0">
                  <a:moveTo>
                    <a:pt x="162" y="0"/>
                  </a:moveTo>
                  <a:cubicBezTo>
                    <a:pt x="139" y="0"/>
                    <a:pt x="116" y="5"/>
                    <a:pt x="93" y="14"/>
                  </a:cubicBezTo>
                  <a:cubicBezTo>
                    <a:pt x="30" y="43"/>
                    <a:pt x="1" y="124"/>
                    <a:pt x="36" y="188"/>
                  </a:cubicBezTo>
                  <a:cubicBezTo>
                    <a:pt x="71" y="235"/>
                    <a:pt x="132" y="264"/>
                    <a:pt x="193" y="264"/>
                  </a:cubicBezTo>
                  <a:cubicBezTo>
                    <a:pt x="220" y="264"/>
                    <a:pt x="248" y="258"/>
                    <a:pt x="273" y="246"/>
                  </a:cubicBezTo>
                  <a:cubicBezTo>
                    <a:pt x="337" y="222"/>
                    <a:pt x="360" y="147"/>
                    <a:pt x="325" y="95"/>
                  </a:cubicBezTo>
                  <a:cubicBezTo>
                    <a:pt x="287" y="35"/>
                    <a:pt x="22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5"/>
            <p:cNvSpPr/>
            <p:nvPr/>
          </p:nvSpPr>
          <p:spPr>
            <a:xfrm rot="1508308">
              <a:off x="1377325" y="2105137"/>
              <a:ext cx="64455" cy="49359"/>
            </a:xfrm>
            <a:custGeom>
              <a:avLst/>
              <a:gdLst/>
              <a:ahLst/>
              <a:cxnLst/>
              <a:rect l="l" t="t" r="r" b="b"/>
              <a:pathLst>
                <a:path w="380" h="291" extrusionOk="0">
                  <a:moveTo>
                    <a:pt x="264" y="1"/>
                  </a:moveTo>
                  <a:cubicBezTo>
                    <a:pt x="206" y="18"/>
                    <a:pt x="154" y="41"/>
                    <a:pt x="96" y="70"/>
                  </a:cubicBezTo>
                  <a:cubicBezTo>
                    <a:pt x="1" y="137"/>
                    <a:pt x="46" y="291"/>
                    <a:pt x="164" y="291"/>
                  </a:cubicBezTo>
                  <a:cubicBezTo>
                    <a:pt x="168" y="291"/>
                    <a:pt x="172" y="291"/>
                    <a:pt x="177" y="290"/>
                  </a:cubicBezTo>
                  <a:cubicBezTo>
                    <a:pt x="181" y="291"/>
                    <a:pt x="186" y="291"/>
                    <a:pt x="190" y="291"/>
                  </a:cubicBezTo>
                  <a:cubicBezTo>
                    <a:pt x="254" y="291"/>
                    <a:pt x="312" y="252"/>
                    <a:pt x="339" y="192"/>
                  </a:cubicBezTo>
                  <a:cubicBezTo>
                    <a:pt x="380" y="105"/>
                    <a:pt x="316" y="53"/>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5"/>
            <p:cNvSpPr/>
            <p:nvPr/>
          </p:nvSpPr>
          <p:spPr>
            <a:xfrm rot="1508308">
              <a:off x="506736" y="144733"/>
              <a:ext cx="47323" cy="59366"/>
            </a:xfrm>
            <a:custGeom>
              <a:avLst/>
              <a:gdLst/>
              <a:ahLst/>
              <a:cxnLst/>
              <a:rect l="l" t="t" r="r" b="b"/>
              <a:pathLst>
                <a:path w="279" h="350" extrusionOk="0">
                  <a:moveTo>
                    <a:pt x="156" y="1"/>
                  </a:moveTo>
                  <a:cubicBezTo>
                    <a:pt x="111" y="1"/>
                    <a:pt x="67" y="28"/>
                    <a:pt x="52" y="73"/>
                  </a:cubicBezTo>
                  <a:cubicBezTo>
                    <a:pt x="0" y="142"/>
                    <a:pt x="6" y="235"/>
                    <a:pt x="58" y="305"/>
                  </a:cubicBezTo>
                  <a:cubicBezTo>
                    <a:pt x="78" y="333"/>
                    <a:pt x="112" y="350"/>
                    <a:pt x="145" y="350"/>
                  </a:cubicBezTo>
                  <a:cubicBezTo>
                    <a:pt x="159" y="350"/>
                    <a:pt x="173" y="346"/>
                    <a:pt x="186" y="339"/>
                  </a:cubicBezTo>
                  <a:cubicBezTo>
                    <a:pt x="278" y="281"/>
                    <a:pt x="243" y="194"/>
                    <a:pt x="243" y="119"/>
                  </a:cubicBezTo>
                  <a:cubicBezTo>
                    <a:pt x="243" y="67"/>
                    <a:pt x="243" y="15"/>
                    <a:pt x="180" y="3"/>
                  </a:cubicBezTo>
                  <a:cubicBezTo>
                    <a:pt x="172" y="2"/>
                    <a:pt x="16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5"/>
            <p:cNvSpPr/>
            <p:nvPr/>
          </p:nvSpPr>
          <p:spPr>
            <a:xfrm rot="1508308">
              <a:off x="1229544" y="741469"/>
              <a:ext cx="54278" cy="51903"/>
            </a:xfrm>
            <a:custGeom>
              <a:avLst/>
              <a:gdLst/>
              <a:ahLst/>
              <a:cxnLst/>
              <a:rect l="l" t="t" r="r" b="b"/>
              <a:pathLst>
                <a:path w="320" h="306" extrusionOk="0">
                  <a:moveTo>
                    <a:pt x="215" y="1"/>
                  </a:moveTo>
                  <a:cubicBezTo>
                    <a:pt x="182" y="1"/>
                    <a:pt x="143" y="13"/>
                    <a:pt x="105" y="37"/>
                  </a:cubicBezTo>
                  <a:cubicBezTo>
                    <a:pt x="41" y="66"/>
                    <a:pt x="1" y="136"/>
                    <a:pt x="12" y="205"/>
                  </a:cubicBezTo>
                  <a:cubicBezTo>
                    <a:pt x="12" y="252"/>
                    <a:pt x="47" y="292"/>
                    <a:pt x="93" y="304"/>
                  </a:cubicBezTo>
                  <a:cubicBezTo>
                    <a:pt x="101" y="305"/>
                    <a:pt x="109" y="306"/>
                    <a:pt x="116" y="306"/>
                  </a:cubicBezTo>
                  <a:cubicBezTo>
                    <a:pt x="177" y="306"/>
                    <a:pt x="213" y="264"/>
                    <a:pt x="244" y="223"/>
                  </a:cubicBezTo>
                  <a:cubicBezTo>
                    <a:pt x="267" y="188"/>
                    <a:pt x="290" y="153"/>
                    <a:pt x="314" y="118"/>
                  </a:cubicBezTo>
                  <a:cubicBezTo>
                    <a:pt x="319" y="95"/>
                    <a:pt x="319" y="66"/>
                    <a:pt x="302" y="43"/>
                  </a:cubicBezTo>
                  <a:cubicBezTo>
                    <a:pt x="284" y="16"/>
                    <a:pt x="252"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5"/>
            <p:cNvSpPr/>
            <p:nvPr/>
          </p:nvSpPr>
          <p:spPr>
            <a:xfrm rot="1508308">
              <a:off x="1078795" y="279157"/>
              <a:ext cx="55126" cy="55635"/>
            </a:xfrm>
            <a:custGeom>
              <a:avLst/>
              <a:gdLst/>
              <a:ahLst/>
              <a:cxnLst/>
              <a:rect l="l" t="t" r="r" b="b"/>
              <a:pathLst>
                <a:path w="325" h="328" extrusionOk="0">
                  <a:moveTo>
                    <a:pt x="118" y="1"/>
                  </a:moveTo>
                  <a:cubicBezTo>
                    <a:pt x="106" y="1"/>
                    <a:pt x="94" y="3"/>
                    <a:pt x="82" y="9"/>
                  </a:cubicBezTo>
                  <a:cubicBezTo>
                    <a:pt x="18" y="38"/>
                    <a:pt x="1" y="136"/>
                    <a:pt x="53" y="223"/>
                  </a:cubicBezTo>
                  <a:cubicBezTo>
                    <a:pt x="85" y="288"/>
                    <a:pt x="132" y="327"/>
                    <a:pt x="182" y="327"/>
                  </a:cubicBezTo>
                  <a:cubicBezTo>
                    <a:pt x="204" y="327"/>
                    <a:pt x="227" y="320"/>
                    <a:pt x="250" y="304"/>
                  </a:cubicBezTo>
                  <a:cubicBezTo>
                    <a:pt x="325" y="258"/>
                    <a:pt x="302" y="189"/>
                    <a:pt x="273" y="125"/>
                  </a:cubicBezTo>
                  <a:cubicBezTo>
                    <a:pt x="230" y="49"/>
                    <a:pt x="173"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5"/>
            <p:cNvSpPr/>
            <p:nvPr/>
          </p:nvSpPr>
          <p:spPr>
            <a:xfrm rot="1508308">
              <a:off x="95864" y="742051"/>
              <a:ext cx="60214" cy="44610"/>
            </a:xfrm>
            <a:custGeom>
              <a:avLst/>
              <a:gdLst/>
              <a:ahLst/>
              <a:cxnLst/>
              <a:rect l="l" t="t" r="r" b="b"/>
              <a:pathLst>
                <a:path w="355" h="263" extrusionOk="0">
                  <a:moveTo>
                    <a:pt x="169" y="1"/>
                  </a:moveTo>
                  <a:cubicBezTo>
                    <a:pt x="133" y="1"/>
                    <a:pt x="97" y="9"/>
                    <a:pt x="70" y="27"/>
                  </a:cubicBezTo>
                  <a:cubicBezTo>
                    <a:pt x="18" y="56"/>
                    <a:pt x="1" y="120"/>
                    <a:pt x="36" y="172"/>
                  </a:cubicBezTo>
                  <a:cubicBezTo>
                    <a:pt x="64" y="229"/>
                    <a:pt x="123" y="263"/>
                    <a:pt x="183" y="263"/>
                  </a:cubicBezTo>
                  <a:cubicBezTo>
                    <a:pt x="210" y="263"/>
                    <a:pt x="237" y="256"/>
                    <a:pt x="261" y="242"/>
                  </a:cubicBezTo>
                  <a:cubicBezTo>
                    <a:pt x="325" y="213"/>
                    <a:pt x="354" y="138"/>
                    <a:pt x="325" y="74"/>
                  </a:cubicBezTo>
                  <a:cubicBezTo>
                    <a:pt x="306" y="29"/>
                    <a:pt x="237"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5"/>
            <p:cNvSpPr/>
            <p:nvPr/>
          </p:nvSpPr>
          <p:spPr>
            <a:xfrm rot="1508308">
              <a:off x="1896103" y="2308571"/>
              <a:ext cx="64964" cy="52412"/>
            </a:xfrm>
            <a:custGeom>
              <a:avLst/>
              <a:gdLst/>
              <a:ahLst/>
              <a:cxnLst/>
              <a:rect l="l" t="t" r="r" b="b"/>
              <a:pathLst>
                <a:path w="383" h="309" extrusionOk="0">
                  <a:moveTo>
                    <a:pt x="129" y="0"/>
                  </a:moveTo>
                  <a:cubicBezTo>
                    <a:pt x="103" y="0"/>
                    <a:pt x="78" y="11"/>
                    <a:pt x="58" y="30"/>
                  </a:cubicBezTo>
                  <a:cubicBezTo>
                    <a:pt x="12" y="65"/>
                    <a:pt x="0" y="129"/>
                    <a:pt x="29" y="181"/>
                  </a:cubicBezTo>
                  <a:cubicBezTo>
                    <a:pt x="44" y="214"/>
                    <a:pt x="66" y="231"/>
                    <a:pt x="94" y="231"/>
                  </a:cubicBezTo>
                  <a:cubicBezTo>
                    <a:pt x="109" y="231"/>
                    <a:pt x="126" y="226"/>
                    <a:pt x="145" y="216"/>
                  </a:cubicBezTo>
                  <a:cubicBezTo>
                    <a:pt x="157" y="206"/>
                    <a:pt x="171" y="201"/>
                    <a:pt x="184" y="201"/>
                  </a:cubicBezTo>
                  <a:cubicBezTo>
                    <a:pt x="211" y="201"/>
                    <a:pt x="236" y="218"/>
                    <a:pt x="243" y="245"/>
                  </a:cubicBezTo>
                  <a:cubicBezTo>
                    <a:pt x="257" y="271"/>
                    <a:pt x="277" y="308"/>
                    <a:pt x="306" y="308"/>
                  </a:cubicBezTo>
                  <a:cubicBezTo>
                    <a:pt x="315" y="308"/>
                    <a:pt x="325" y="305"/>
                    <a:pt x="336" y="297"/>
                  </a:cubicBezTo>
                  <a:cubicBezTo>
                    <a:pt x="382" y="268"/>
                    <a:pt x="365" y="216"/>
                    <a:pt x="348" y="152"/>
                  </a:cubicBezTo>
                  <a:cubicBezTo>
                    <a:pt x="301" y="117"/>
                    <a:pt x="249" y="59"/>
                    <a:pt x="185" y="19"/>
                  </a:cubicBezTo>
                  <a:cubicBezTo>
                    <a:pt x="168" y="6"/>
                    <a:pt x="14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5"/>
            <p:cNvSpPr/>
            <p:nvPr/>
          </p:nvSpPr>
          <p:spPr>
            <a:xfrm rot="1508308">
              <a:off x="523305" y="1889573"/>
              <a:ext cx="51225" cy="52751"/>
            </a:xfrm>
            <a:custGeom>
              <a:avLst/>
              <a:gdLst/>
              <a:ahLst/>
              <a:cxnLst/>
              <a:rect l="l" t="t" r="r" b="b"/>
              <a:pathLst>
                <a:path w="302" h="311" extrusionOk="0">
                  <a:moveTo>
                    <a:pt x="171" y="1"/>
                  </a:moveTo>
                  <a:cubicBezTo>
                    <a:pt x="150" y="1"/>
                    <a:pt x="129" y="6"/>
                    <a:pt x="111" y="16"/>
                  </a:cubicBezTo>
                  <a:cubicBezTo>
                    <a:pt x="29" y="63"/>
                    <a:pt x="1" y="161"/>
                    <a:pt x="41" y="248"/>
                  </a:cubicBezTo>
                  <a:cubicBezTo>
                    <a:pt x="56" y="289"/>
                    <a:pt x="92" y="310"/>
                    <a:pt x="129" y="310"/>
                  </a:cubicBezTo>
                  <a:cubicBezTo>
                    <a:pt x="151" y="310"/>
                    <a:pt x="173" y="303"/>
                    <a:pt x="192" y="289"/>
                  </a:cubicBezTo>
                  <a:cubicBezTo>
                    <a:pt x="273" y="236"/>
                    <a:pt x="302" y="138"/>
                    <a:pt x="267" y="51"/>
                  </a:cubicBezTo>
                  <a:cubicBezTo>
                    <a:pt x="245" y="18"/>
                    <a:pt x="20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5"/>
            <p:cNvSpPr/>
            <p:nvPr/>
          </p:nvSpPr>
          <p:spPr>
            <a:xfrm rot="1508308">
              <a:off x="269969" y="2469529"/>
              <a:ext cx="54278" cy="56313"/>
            </a:xfrm>
            <a:custGeom>
              <a:avLst/>
              <a:gdLst/>
              <a:ahLst/>
              <a:cxnLst/>
              <a:rect l="l" t="t" r="r" b="b"/>
              <a:pathLst>
                <a:path w="320" h="332" extrusionOk="0">
                  <a:moveTo>
                    <a:pt x="115" y="1"/>
                  </a:moveTo>
                  <a:cubicBezTo>
                    <a:pt x="102" y="1"/>
                    <a:pt x="89" y="4"/>
                    <a:pt x="76" y="11"/>
                  </a:cubicBezTo>
                  <a:cubicBezTo>
                    <a:pt x="12" y="51"/>
                    <a:pt x="1" y="237"/>
                    <a:pt x="59" y="283"/>
                  </a:cubicBezTo>
                  <a:cubicBezTo>
                    <a:pt x="87" y="315"/>
                    <a:pt x="129" y="332"/>
                    <a:pt x="170" y="332"/>
                  </a:cubicBezTo>
                  <a:cubicBezTo>
                    <a:pt x="196" y="332"/>
                    <a:pt x="222" y="325"/>
                    <a:pt x="244" y="312"/>
                  </a:cubicBezTo>
                  <a:cubicBezTo>
                    <a:pt x="319" y="260"/>
                    <a:pt x="273" y="202"/>
                    <a:pt x="244" y="150"/>
                  </a:cubicBezTo>
                  <a:lnTo>
                    <a:pt x="227" y="109"/>
                  </a:lnTo>
                  <a:cubicBezTo>
                    <a:pt x="209" y="80"/>
                    <a:pt x="192" y="51"/>
                    <a:pt x="169" y="28"/>
                  </a:cubicBezTo>
                  <a:cubicBezTo>
                    <a:pt x="154" y="10"/>
                    <a:pt x="135"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5"/>
            <p:cNvSpPr/>
            <p:nvPr/>
          </p:nvSpPr>
          <p:spPr>
            <a:xfrm rot="1508308">
              <a:off x="472994" y="2326444"/>
              <a:ext cx="60045" cy="47832"/>
            </a:xfrm>
            <a:custGeom>
              <a:avLst/>
              <a:gdLst/>
              <a:ahLst/>
              <a:cxnLst/>
              <a:rect l="l" t="t" r="r" b="b"/>
              <a:pathLst>
                <a:path w="354" h="282" extrusionOk="0">
                  <a:moveTo>
                    <a:pt x="161" y="0"/>
                  </a:moveTo>
                  <a:cubicBezTo>
                    <a:pt x="138" y="0"/>
                    <a:pt x="115" y="6"/>
                    <a:pt x="93" y="19"/>
                  </a:cubicBezTo>
                  <a:cubicBezTo>
                    <a:pt x="24" y="59"/>
                    <a:pt x="0" y="141"/>
                    <a:pt x="35" y="210"/>
                  </a:cubicBezTo>
                  <a:cubicBezTo>
                    <a:pt x="54" y="238"/>
                    <a:pt x="179" y="282"/>
                    <a:pt x="242" y="282"/>
                  </a:cubicBezTo>
                  <a:cubicBezTo>
                    <a:pt x="256" y="282"/>
                    <a:pt x="267" y="279"/>
                    <a:pt x="273" y="274"/>
                  </a:cubicBezTo>
                  <a:cubicBezTo>
                    <a:pt x="354" y="216"/>
                    <a:pt x="284" y="141"/>
                    <a:pt x="284" y="77"/>
                  </a:cubicBezTo>
                  <a:cubicBezTo>
                    <a:pt x="260" y="29"/>
                    <a:pt x="212"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5"/>
            <p:cNvSpPr/>
            <p:nvPr/>
          </p:nvSpPr>
          <p:spPr>
            <a:xfrm rot="1508308">
              <a:off x="486759" y="2677201"/>
              <a:ext cx="64116" cy="42405"/>
            </a:xfrm>
            <a:custGeom>
              <a:avLst/>
              <a:gdLst/>
              <a:ahLst/>
              <a:cxnLst/>
              <a:rect l="l" t="t" r="r" b="b"/>
              <a:pathLst>
                <a:path w="378" h="250" extrusionOk="0">
                  <a:moveTo>
                    <a:pt x="140" y="0"/>
                  </a:moveTo>
                  <a:cubicBezTo>
                    <a:pt x="114" y="0"/>
                    <a:pt x="91" y="5"/>
                    <a:pt x="76" y="16"/>
                  </a:cubicBezTo>
                  <a:cubicBezTo>
                    <a:pt x="18" y="50"/>
                    <a:pt x="1" y="126"/>
                    <a:pt x="41" y="178"/>
                  </a:cubicBezTo>
                  <a:cubicBezTo>
                    <a:pt x="81" y="225"/>
                    <a:pt x="140" y="250"/>
                    <a:pt x="200" y="250"/>
                  </a:cubicBezTo>
                  <a:cubicBezTo>
                    <a:pt x="235" y="250"/>
                    <a:pt x="270" y="241"/>
                    <a:pt x="302" y="224"/>
                  </a:cubicBezTo>
                  <a:cubicBezTo>
                    <a:pt x="354" y="201"/>
                    <a:pt x="377" y="137"/>
                    <a:pt x="348" y="91"/>
                  </a:cubicBezTo>
                  <a:cubicBezTo>
                    <a:pt x="318" y="39"/>
                    <a:pt x="215" y="0"/>
                    <a:pt x="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5"/>
            <p:cNvSpPr/>
            <p:nvPr/>
          </p:nvSpPr>
          <p:spPr>
            <a:xfrm rot="1508308">
              <a:off x="376365" y="209853"/>
              <a:ext cx="53260" cy="50885"/>
            </a:xfrm>
            <a:custGeom>
              <a:avLst/>
              <a:gdLst/>
              <a:ahLst/>
              <a:cxnLst/>
              <a:rect l="l" t="t" r="r" b="b"/>
              <a:pathLst>
                <a:path w="314" h="300" extrusionOk="0">
                  <a:moveTo>
                    <a:pt x="168" y="1"/>
                  </a:moveTo>
                  <a:cubicBezTo>
                    <a:pt x="156" y="1"/>
                    <a:pt x="143" y="3"/>
                    <a:pt x="128" y="6"/>
                  </a:cubicBezTo>
                  <a:cubicBezTo>
                    <a:pt x="47" y="30"/>
                    <a:pt x="1" y="116"/>
                    <a:pt x="24" y="198"/>
                  </a:cubicBezTo>
                  <a:cubicBezTo>
                    <a:pt x="46" y="261"/>
                    <a:pt x="104" y="300"/>
                    <a:pt x="167" y="300"/>
                  </a:cubicBezTo>
                  <a:cubicBezTo>
                    <a:pt x="185" y="300"/>
                    <a:pt x="203" y="297"/>
                    <a:pt x="221" y="290"/>
                  </a:cubicBezTo>
                  <a:cubicBezTo>
                    <a:pt x="284" y="261"/>
                    <a:pt x="313" y="192"/>
                    <a:pt x="284" y="128"/>
                  </a:cubicBezTo>
                  <a:cubicBezTo>
                    <a:pt x="255" y="50"/>
                    <a:pt x="230"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5"/>
            <p:cNvSpPr/>
            <p:nvPr/>
          </p:nvSpPr>
          <p:spPr>
            <a:xfrm rot="1508308">
              <a:off x="932336" y="998130"/>
              <a:ext cx="49359" cy="63946"/>
            </a:xfrm>
            <a:custGeom>
              <a:avLst/>
              <a:gdLst/>
              <a:ahLst/>
              <a:cxnLst/>
              <a:rect l="l" t="t" r="r" b="b"/>
              <a:pathLst>
                <a:path w="291" h="377" extrusionOk="0">
                  <a:moveTo>
                    <a:pt x="189" y="0"/>
                  </a:moveTo>
                  <a:cubicBezTo>
                    <a:pt x="162" y="0"/>
                    <a:pt x="136" y="9"/>
                    <a:pt x="117" y="29"/>
                  </a:cubicBezTo>
                  <a:cubicBezTo>
                    <a:pt x="70" y="64"/>
                    <a:pt x="47" y="116"/>
                    <a:pt x="41" y="168"/>
                  </a:cubicBezTo>
                  <a:cubicBezTo>
                    <a:pt x="36" y="214"/>
                    <a:pt x="41" y="267"/>
                    <a:pt x="1" y="296"/>
                  </a:cubicBezTo>
                  <a:lnTo>
                    <a:pt x="41" y="377"/>
                  </a:lnTo>
                  <a:cubicBezTo>
                    <a:pt x="64" y="354"/>
                    <a:pt x="88" y="336"/>
                    <a:pt x="122" y="319"/>
                  </a:cubicBezTo>
                  <a:cubicBezTo>
                    <a:pt x="244" y="278"/>
                    <a:pt x="285" y="220"/>
                    <a:pt x="285" y="104"/>
                  </a:cubicBezTo>
                  <a:cubicBezTo>
                    <a:pt x="290" y="64"/>
                    <a:pt x="267" y="23"/>
                    <a:pt x="227" y="6"/>
                  </a:cubicBezTo>
                  <a:cubicBezTo>
                    <a:pt x="214" y="2"/>
                    <a:pt x="201"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5"/>
            <p:cNvSpPr/>
            <p:nvPr/>
          </p:nvSpPr>
          <p:spPr>
            <a:xfrm rot="1508308">
              <a:off x="502097" y="1003009"/>
              <a:ext cx="53260" cy="52073"/>
            </a:xfrm>
            <a:custGeom>
              <a:avLst/>
              <a:gdLst/>
              <a:ahLst/>
              <a:cxnLst/>
              <a:rect l="l" t="t" r="r" b="b"/>
              <a:pathLst>
                <a:path w="314" h="307" extrusionOk="0">
                  <a:moveTo>
                    <a:pt x="186" y="0"/>
                  </a:moveTo>
                  <a:cubicBezTo>
                    <a:pt x="162" y="0"/>
                    <a:pt x="138" y="7"/>
                    <a:pt x="117" y="22"/>
                  </a:cubicBezTo>
                  <a:cubicBezTo>
                    <a:pt x="36" y="63"/>
                    <a:pt x="1" y="161"/>
                    <a:pt x="36" y="248"/>
                  </a:cubicBezTo>
                  <a:cubicBezTo>
                    <a:pt x="51" y="286"/>
                    <a:pt x="86" y="306"/>
                    <a:pt x="124" y="306"/>
                  </a:cubicBezTo>
                  <a:cubicBezTo>
                    <a:pt x="145" y="306"/>
                    <a:pt x="166" y="301"/>
                    <a:pt x="186" y="289"/>
                  </a:cubicBezTo>
                  <a:cubicBezTo>
                    <a:pt x="273" y="254"/>
                    <a:pt x="314" y="155"/>
                    <a:pt x="290" y="63"/>
                  </a:cubicBezTo>
                  <a:cubicBezTo>
                    <a:pt x="268" y="22"/>
                    <a:pt x="227"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5"/>
            <p:cNvSpPr/>
            <p:nvPr/>
          </p:nvSpPr>
          <p:spPr>
            <a:xfrm rot="1508308">
              <a:off x="1582944" y="1071239"/>
              <a:ext cx="46306" cy="58857"/>
            </a:xfrm>
            <a:custGeom>
              <a:avLst/>
              <a:gdLst/>
              <a:ahLst/>
              <a:cxnLst/>
              <a:rect l="l" t="t" r="r" b="b"/>
              <a:pathLst>
                <a:path w="273" h="347" extrusionOk="0">
                  <a:moveTo>
                    <a:pt x="163" y="0"/>
                  </a:moveTo>
                  <a:cubicBezTo>
                    <a:pt x="105" y="0"/>
                    <a:pt x="59" y="35"/>
                    <a:pt x="35" y="87"/>
                  </a:cubicBezTo>
                  <a:cubicBezTo>
                    <a:pt x="1" y="157"/>
                    <a:pt x="6" y="238"/>
                    <a:pt x="53" y="301"/>
                  </a:cubicBezTo>
                  <a:cubicBezTo>
                    <a:pt x="73" y="330"/>
                    <a:pt x="104" y="347"/>
                    <a:pt x="137" y="347"/>
                  </a:cubicBezTo>
                  <a:cubicBezTo>
                    <a:pt x="151" y="347"/>
                    <a:pt x="166" y="343"/>
                    <a:pt x="180" y="336"/>
                  </a:cubicBezTo>
                  <a:cubicBezTo>
                    <a:pt x="273" y="284"/>
                    <a:pt x="250" y="197"/>
                    <a:pt x="244" y="116"/>
                  </a:cubicBezTo>
                  <a:cubicBezTo>
                    <a:pt x="244" y="64"/>
                    <a:pt x="238" y="6"/>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5"/>
            <p:cNvSpPr/>
            <p:nvPr/>
          </p:nvSpPr>
          <p:spPr>
            <a:xfrm rot="1508308">
              <a:off x="1815896" y="414983"/>
              <a:ext cx="62080" cy="49020"/>
            </a:xfrm>
            <a:custGeom>
              <a:avLst/>
              <a:gdLst/>
              <a:ahLst/>
              <a:cxnLst/>
              <a:rect l="l" t="t" r="r" b="b"/>
              <a:pathLst>
                <a:path w="366" h="289" extrusionOk="0">
                  <a:moveTo>
                    <a:pt x="206" y="0"/>
                  </a:moveTo>
                  <a:cubicBezTo>
                    <a:pt x="179" y="0"/>
                    <a:pt x="152" y="8"/>
                    <a:pt x="128" y="25"/>
                  </a:cubicBezTo>
                  <a:cubicBezTo>
                    <a:pt x="47" y="71"/>
                    <a:pt x="0" y="181"/>
                    <a:pt x="35" y="245"/>
                  </a:cubicBezTo>
                  <a:cubicBezTo>
                    <a:pt x="56" y="277"/>
                    <a:pt x="79" y="288"/>
                    <a:pt x="103" y="288"/>
                  </a:cubicBezTo>
                  <a:cubicBezTo>
                    <a:pt x="128" y="288"/>
                    <a:pt x="154" y="277"/>
                    <a:pt x="180" y="262"/>
                  </a:cubicBezTo>
                  <a:cubicBezTo>
                    <a:pt x="302" y="198"/>
                    <a:pt x="365" y="111"/>
                    <a:pt x="313" y="48"/>
                  </a:cubicBezTo>
                  <a:cubicBezTo>
                    <a:pt x="286" y="17"/>
                    <a:pt x="246"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5"/>
            <p:cNvSpPr/>
            <p:nvPr/>
          </p:nvSpPr>
          <p:spPr>
            <a:xfrm rot="1508308">
              <a:off x="1347713" y="1617296"/>
              <a:ext cx="49359" cy="57840"/>
            </a:xfrm>
            <a:custGeom>
              <a:avLst/>
              <a:gdLst/>
              <a:ahLst/>
              <a:cxnLst/>
              <a:rect l="l" t="t" r="r" b="b"/>
              <a:pathLst>
                <a:path w="291" h="341" extrusionOk="0">
                  <a:moveTo>
                    <a:pt x="162" y="0"/>
                  </a:moveTo>
                  <a:cubicBezTo>
                    <a:pt x="152" y="0"/>
                    <a:pt x="143" y="2"/>
                    <a:pt x="134" y="5"/>
                  </a:cubicBezTo>
                  <a:cubicBezTo>
                    <a:pt x="47" y="34"/>
                    <a:pt x="1" y="185"/>
                    <a:pt x="47" y="272"/>
                  </a:cubicBezTo>
                  <a:cubicBezTo>
                    <a:pt x="65" y="317"/>
                    <a:pt x="105" y="341"/>
                    <a:pt x="146" y="341"/>
                  </a:cubicBezTo>
                  <a:cubicBezTo>
                    <a:pt x="157" y="341"/>
                    <a:pt x="169" y="339"/>
                    <a:pt x="180" y="335"/>
                  </a:cubicBezTo>
                  <a:cubicBezTo>
                    <a:pt x="261" y="312"/>
                    <a:pt x="290" y="179"/>
                    <a:pt x="244" y="69"/>
                  </a:cubicBezTo>
                  <a:cubicBezTo>
                    <a:pt x="235" y="27"/>
                    <a:pt x="199"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5"/>
            <p:cNvSpPr/>
            <p:nvPr/>
          </p:nvSpPr>
          <p:spPr>
            <a:xfrm rot="1508308">
              <a:off x="520067" y="1660583"/>
              <a:ext cx="51225" cy="52582"/>
            </a:xfrm>
            <a:custGeom>
              <a:avLst/>
              <a:gdLst/>
              <a:ahLst/>
              <a:cxnLst/>
              <a:rect l="l" t="t" r="r" b="b"/>
              <a:pathLst>
                <a:path w="302" h="310" extrusionOk="0">
                  <a:moveTo>
                    <a:pt x="168" y="1"/>
                  </a:moveTo>
                  <a:cubicBezTo>
                    <a:pt x="146" y="1"/>
                    <a:pt x="124" y="8"/>
                    <a:pt x="105" y="25"/>
                  </a:cubicBezTo>
                  <a:cubicBezTo>
                    <a:pt x="30" y="54"/>
                    <a:pt x="1" y="141"/>
                    <a:pt x="41" y="211"/>
                  </a:cubicBezTo>
                  <a:cubicBezTo>
                    <a:pt x="60" y="272"/>
                    <a:pt x="117" y="310"/>
                    <a:pt x="178" y="310"/>
                  </a:cubicBezTo>
                  <a:cubicBezTo>
                    <a:pt x="192" y="310"/>
                    <a:pt x="206" y="308"/>
                    <a:pt x="221" y="303"/>
                  </a:cubicBezTo>
                  <a:cubicBezTo>
                    <a:pt x="279" y="274"/>
                    <a:pt x="302" y="141"/>
                    <a:pt x="261" y="60"/>
                  </a:cubicBezTo>
                  <a:cubicBezTo>
                    <a:pt x="243" y="23"/>
                    <a:pt x="206"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5"/>
            <p:cNvSpPr/>
            <p:nvPr/>
          </p:nvSpPr>
          <p:spPr>
            <a:xfrm rot="1508308">
              <a:off x="1462421" y="1752865"/>
              <a:ext cx="49189" cy="52412"/>
            </a:xfrm>
            <a:custGeom>
              <a:avLst/>
              <a:gdLst/>
              <a:ahLst/>
              <a:cxnLst/>
              <a:rect l="l" t="t" r="r" b="b"/>
              <a:pathLst>
                <a:path w="290" h="309" extrusionOk="0">
                  <a:moveTo>
                    <a:pt x="204" y="1"/>
                  </a:moveTo>
                  <a:cubicBezTo>
                    <a:pt x="146" y="1"/>
                    <a:pt x="90" y="29"/>
                    <a:pt x="64" y="77"/>
                  </a:cubicBezTo>
                  <a:cubicBezTo>
                    <a:pt x="17" y="118"/>
                    <a:pt x="0" y="187"/>
                    <a:pt x="29" y="245"/>
                  </a:cubicBezTo>
                  <a:cubicBezTo>
                    <a:pt x="47" y="286"/>
                    <a:pt x="86" y="309"/>
                    <a:pt x="127" y="309"/>
                  </a:cubicBezTo>
                  <a:cubicBezTo>
                    <a:pt x="139" y="309"/>
                    <a:pt x="151" y="307"/>
                    <a:pt x="162" y="303"/>
                  </a:cubicBezTo>
                  <a:cubicBezTo>
                    <a:pt x="209" y="286"/>
                    <a:pt x="290" y="106"/>
                    <a:pt x="278" y="54"/>
                  </a:cubicBezTo>
                  <a:cubicBezTo>
                    <a:pt x="267" y="25"/>
                    <a:pt x="243" y="7"/>
                    <a:pt x="220" y="2"/>
                  </a:cubicBezTo>
                  <a:cubicBezTo>
                    <a:pt x="215" y="1"/>
                    <a:pt x="20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5"/>
            <p:cNvSpPr/>
            <p:nvPr/>
          </p:nvSpPr>
          <p:spPr>
            <a:xfrm rot="1508308">
              <a:off x="125031" y="1372302"/>
              <a:ext cx="52242" cy="50716"/>
            </a:xfrm>
            <a:custGeom>
              <a:avLst/>
              <a:gdLst/>
              <a:ahLst/>
              <a:cxnLst/>
              <a:rect l="l" t="t" r="r" b="b"/>
              <a:pathLst>
                <a:path w="308" h="299" extrusionOk="0">
                  <a:moveTo>
                    <a:pt x="139" y="0"/>
                  </a:moveTo>
                  <a:cubicBezTo>
                    <a:pt x="127" y="0"/>
                    <a:pt x="114" y="3"/>
                    <a:pt x="99" y="8"/>
                  </a:cubicBezTo>
                  <a:cubicBezTo>
                    <a:pt x="24" y="48"/>
                    <a:pt x="1" y="147"/>
                    <a:pt x="47" y="222"/>
                  </a:cubicBezTo>
                  <a:cubicBezTo>
                    <a:pt x="67" y="270"/>
                    <a:pt x="114" y="298"/>
                    <a:pt x="164" y="298"/>
                  </a:cubicBezTo>
                  <a:cubicBezTo>
                    <a:pt x="187" y="298"/>
                    <a:pt x="211" y="292"/>
                    <a:pt x="232" y="280"/>
                  </a:cubicBezTo>
                  <a:cubicBezTo>
                    <a:pt x="308" y="228"/>
                    <a:pt x="284" y="164"/>
                    <a:pt x="256" y="106"/>
                  </a:cubicBezTo>
                  <a:cubicBezTo>
                    <a:pt x="227" y="53"/>
                    <a:pt x="198"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5"/>
            <p:cNvSpPr/>
            <p:nvPr/>
          </p:nvSpPr>
          <p:spPr>
            <a:xfrm rot="1508308">
              <a:off x="1789092" y="2350529"/>
              <a:ext cx="47323" cy="59706"/>
            </a:xfrm>
            <a:custGeom>
              <a:avLst/>
              <a:gdLst/>
              <a:ahLst/>
              <a:cxnLst/>
              <a:rect l="l" t="t" r="r" b="b"/>
              <a:pathLst>
                <a:path w="279" h="352" extrusionOk="0">
                  <a:moveTo>
                    <a:pt x="180" y="1"/>
                  </a:moveTo>
                  <a:cubicBezTo>
                    <a:pt x="166" y="1"/>
                    <a:pt x="152" y="4"/>
                    <a:pt x="139" y="11"/>
                  </a:cubicBezTo>
                  <a:cubicBezTo>
                    <a:pt x="41" y="51"/>
                    <a:pt x="0" y="254"/>
                    <a:pt x="81" y="329"/>
                  </a:cubicBezTo>
                  <a:cubicBezTo>
                    <a:pt x="95" y="343"/>
                    <a:pt x="116" y="351"/>
                    <a:pt x="136" y="351"/>
                  </a:cubicBezTo>
                  <a:cubicBezTo>
                    <a:pt x="149" y="351"/>
                    <a:pt x="163" y="348"/>
                    <a:pt x="174" y="341"/>
                  </a:cubicBezTo>
                  <a:cubicBezTo>
                    <a:pt x="220" y="318"/>
                    <a:pt x="278" y="92"/>
                    <a:pt x="243" y="28"/>
                  </a:cubicBezTo>
                  <a:cubicBezTo>
                    <a:pt x="225" y="10"/>
                    <a:pt x="203"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5"/>
            <p:cNvSpPr/>
            <p:nvPr/>
          </p:nvSpPr>
          <p:spPr>
            <a:xfrm rot="1508308">
              <a:off x="673657" y="792961"/>
              <a:ext cx="39521" cy="57331"/>
            </a:xfrm>
            <a:custGeom>
              <a:avLst/>
              <a:gdLst/>
              <a:ahLst/>
              <a:cxnLst/>
              <a:rect l="l" t="t" r="r" b="b"/>
              <a:pathLst>
                <a:path w="233" h="338" extrusionOk="0">
                  <a:moveTo>
                    <a:pt x="156" y="1"/>
                  </a:moveTo>
                  <a:cubicBezTo>
                    <a:pt x="148" y="1"/>
                    <a:pt x="141" y="2"/>
                    <a:pt x="134" y="4"/>
                  </a:cubicBezTo>
                  <a:cubicBezTo>
                    <a:pt x="53" y="16"/>
                    <a:pt x="1" y="91"/>
                    <a:pt x="6" y="167"/>
                  </a:cubicBezTo>
                  <a:cubicBezTo>
                    <a:pt x="1" y="248"/>
                    <a:pt x="53" y="317"/>
                    <a:pt x="134" y="335"/>
                  </a:cubicBezTo>
                  <a:cubicBezTo>
                    <a:pt x="141" y="337"/>
                    <a:pt x="148" y="338"/>
                    <a:pt x="155" y="338"/>
                  </a:cubicBezTo>
                  <a:cubicBezTo>
                    <a:pt x="189" y="338"/>
                    <a:pt x="222" y="316"/>
                    <a:pt x="226" y="282"/>
                  </a:cubicBezTo>
                  <a:cubicBezTo>
                    <a:pt x="232" y="201"/>
                    <a:pt x="232" y="126"/>
                    <a:pt x="226" y="51"/>
                  </a:cubicBezTo>
                  <a:cubicBezTo>
                    <a:pt x="213" y="18"/>
                    <a:pt x="18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5"/>
            <p:cNvSpPr/>
            <p:nvPr/>
          </p:nvSpPr>
          <p:spPr>
            <a:xfrm rot="1508308">
              <a:off x="2120702" y="2039717"/>
              <a:ext cx="64116" cy="43931"/>
            </a:xfrm>
            <a:custGeom>
              <a:avLst/>
              <a:gdLst/>
              <a:ahLst/>
              <a:cxnLst/>
              <a:rect l="l" t="t" r="r" b="b"/>
              <a:pathLst>
                <a:path w="378" h="259" extrusionOk="0">
                  <a:moveTo>
                    <a:pt x="182" y="0"/>
                  </a:moveTo>
                  <a:cubicBezTo>
                    <a:pt x="154" y="0"/>
                    <a:pt x="126" y="6"/>
                    <a:pt x="99" y="20"/>
                  </a:cubicBezTo>
                  <a:cubicBezTo>
                    <a:pt x="30" y="49"/>
                    <a:pt x="1" y="130"/>
                    <a:pt x="35" y="194"/>
                  </a:cubicBezTo>
                  <a:cubicBezTo>
                    <a:pt x="56" y="236"/>
                    <a:pt x="99" y="259"/>
                    <a:pt x="151" y="259"/>
                  </a:cubicBezTo>
                  <a:cubicBezTo>
                    <a:pt x="185" y="259"/>
                    <a:pt x="223" y="249"/>
                    <a:pt x="261" y="228"/>
                  </a:cubicBezTo>
                  <a:cubicBezTo>
                    <a:pt x="314" y="199"/>
                    <a:pt x="377" y="159"/>
                    <a:pt x="331" y="78"/>
                  </a:cubicBezTo>
                  <a:cubicBezTo>
                    <a:pt x="296" y="27"/>
                    <a:pt x="240"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5"/>
            <p:cNvSpPr/>
            <p:nvPr/>
          </p:nvSpPr>
          <p:spPr>
            <a:xfrm rot="1508308">
              <a:off x="930884" y="942816"/>
              <a:ext cx="57161" cy="48341"/>
            </a:xfrm>
            <a:custGeom>
              <a:avLst/>
              <a:gdLst/>
              <a:ahLst/>
              <a:cxnLst/>
              <a:rect l="l" t="t" r="r" b="b"/>
              <a:pathLst>
                <a:path w="337" h="285" extrusionOk="0">
                  <a:moveTo>
                    <a:pt x="188" y="0"/>
                  </a:moveTo>
                  <a:cubicBezTo>
                    <a:pt x="95" y="0"/>
                    <a:pt x="1" y="90"/>
                    <a:pt x="59" y="199"/>
                  </a:cubicBezTo>
                  <a:cubicBezTo>
                    <a:pt x="80" y="255"/>
                    <a:pt x="134" y="285"/>
                    <a:pt x="188" y="285"/>
                  </a:cubicBezTo>
                  <a:cubicBezTo>
                    <a:pt x="207" y="285"/>
                    <a:pt x="226" y="281"/>
                    <a:pt x="244" y="274"/>
                  </a:cubicBezTo>
                  <a:cubicBezTo>
                    <a:pt x="314" y="233"/>
                    <a:pt x="337" y="146"/>
                    <a:pt x="308" y="77"/>
                  </a:cubicBezTo>
                  <a:cubicBezTo>
                    <a:pt x="281" y="23"/>
                    <a:pt x="234"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5"/>
            <p:cNvSpPr/>
            <p:nvPr/>
          </p:nvSpPr>
          <p:spPr>
            <a:xfrm rot="1508308">
              <a:off x="1547015" y="873775"/>
              <a:ext cx="48341" cy="57161"/>
            </a:xfrm>
            <a:custGeom>
              <a:avLst/>
              <a:gdLst/>
              <a:ahLst/>
              <a:cxnLst/>
              <a:rect l="l" t="t" r="r" b="b"/>
              <a:pathLst>
                <a:path w="285" h="337" extrusionOk="0">
                  <a:moveTo>
                    <a:pt x="176" y="0"/>
                  </a:moveTo>
                  <a:cubicBezTo>
                    <a:pt x="161" y="0"/>
                    <a:pt x="147" y="3"/>
                    <a:pt x="133" y="10"/>
                  </a:cubicBezTo>
                  <a:cubicBezTo>
                    <a:pt x="47" y="57"/>
                    <a:pt x="0" y="155"/>
                    <a:pt x="23" y="254"/>
                  </a:cubicBezTo>
                  <a:cubicBezTo>
                    <a:pt x="42" y="304"/>
                    <a:pt x="82" y="336"/>
                    <a:pt x="129" y="336"/>
                  </a:cubicBezTo>
                  <a:cubicBezTo>
                    <a:pt x="142" y="336"/>
                    <a:pt x="155" y="334"/>
                    <a:pt x="168" y="329"/>
                  </a:cubicBezTo>
                  <a:cubicBezTo>
                    <a:pt x="232" y="311"/>
                    <a:pt x="284" y="138"/>
                    <a:pt x="249" y="57"/>
                  </a:cubicBezTo>
                  <a:cubicBezTo>
                    <a:pt x="241" y="20"/>
                    <a:pt x="21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5"/>
            <p:cNvSpPr/>
            <p:nvPr/>
          </p:nvSpPr>
          <p:spPr>
            <a:xfrm rot="1508308">
              <a:off x="1443358" y="2149235"/>
              <a:ext cx="53260" cy="49359"/>
            </a:xfrm>
            <a:custGeom>
              <a:avLst/>
              <a:gdLst/>
              <a:ahLst/>
              <a:cxnLst/>
              <a:rect l="l" t="t" r="r" b="b"/>
              <a:pathLst>
                <a:path w="314" h="291" extrusionOk="0">
                  <a:moveTo>
                    <a:pt x="163" y="0"/>
                  </a:moveTo>
                  <a:cubicBezTo>
                    <a:pt x="143" y="0"/>
                    <a:pt x="123" y="5"/>
                    <a:pt x="105" y="15"/>
                  </a:cubicBezTo>
                  <a:cubicBezTo>
                    <a:pt x="29" y="56"/>
                    <a:pt x="0" y="148"/>
                    <a:pt x="41" y="224"/>
                  </a:cubicBezTo>
                  <a:cubicBezTo>
                    <a:pt x="60" y="266"/>
                    <a:pt x="105" y="290"/>
                    <a:pt x="149" y="290"/>
                  </a:cubicBezTo>
                  <a:cubicBezTo>
                    <a:pt x="172" y="290"/>
                    <a:pt x="195" y="284"/>
                    <a:pt x="215" y="270"/>
                  </a:cubicBezTo>
                  <a:cubicBezTo>
                    <a:pt x="284" y="235"/>
                    <a:pt x="313" y="148"/>
                    <a:pt x="279" y="73"/>
                  </a:cubicBezTo>
                  <a:cubicBezTo>
                    <a:pt x="258" y="28"/>
                    <a:pt x="211"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5"/>
            <p:cNvSpPr/>
            <p:nvPr/>
          </p:nvSpPr>
          <p:spPr>
            <a:xfrm rot="1508308">
              <a:off x="2362958" y="1395437"/>
              <a:ext cx="43422" cy="63776"/>
            </a:xfrm>
            <a:custGeom>
              <a:avLst/>
              <a:gdLst/>
              <a:ahLst/>
              <a:cxnLst/>
              <a:rect l="l" t="t" r="r" b="b"/>
              <a:pathLst>
                <a:path w="256" h="376" extrusionOk="0">
                  <a:moveTo>
                    <a:pt x="59" y="1"/>
                  </a:moveTo>
                  <a:cubicBezTo>
                    <a:pt x="42" y="18"/>
                    <a:pt x="18" y="30"/>
                    <a:pt x="18" y="47"/>
                  </a:cubicBezTo>
                  <a:cubicBezTo>
                    <a:pt x="1" y="140"/>
                    <a:pt x="13" y="239"/>
                    <a:pt x="47" y="331"/>
                  </a:cubicBezTo>
                  <a:cubicBezTo>
                    <a:pt x="57" y="361"/>
                    <a:pt x="78" y="375"/>
                    <a:pt x="102" y="375"/>
                  </a:cubicBezTo>
                  <a:cubicBezTo>
                    <a:pt x="122" y="375"/>
                    <a:pt x="143" y="366"/>
                    <a:pt x="163" y="349"/>
                  </a:cubicBezTo>
                  <a:cubicBezTo>
                    <a:pt x="256" y="273"/>
                    <a:pt x="227" y="59"/>
                    <a:pt x="117" y="13"/>
                  </a:cubicBezTo>
                  <a:cubicBezTo>
                    <a:pt x="99" y="7"/>
                    <a:pt x="76"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5"/>
            <p:cNvSpPr/>
            <p:nvPr/>
          </p:nvSpPr>
          <p:spPr>
            <a:xfrm rot="1508308">
              <a:off x="699139" y="2588116"/>
              <a:ext cx="46306" cy="56483"/>
            </a:xfrm>
            <a:custGeom>
              <a:avLst/>
              <a:gdLst/>
              <a:ahLst/>
              <a:cxnLst/>
              <a:rect l="l" t="t" r="r" b="b"/>
              <a:pathLst>
                <a:path w="273" h="333" extrusionOk="0">
                  <a:moveTo>
                    <a:pt x="99" y="0"/>
                  </a:moveTo>
                  <a:cubicBezTo>
                    <a:pt x="87" y="0"/>
                    <a:pt x="75" y="3"/>
                    <a:pt x="64" y="8"/>
                  </a:cubicBezTo>
                  <a:cubicBezTo>
                    <a:pt x="24" y="26"/>
                    <a:pt x="0" y="66"/>
                    <a:pt x="12" y="107"/>
                  </a:cubicBezTo>
                  <a:cubicBezTo>
                    <a:pt x="18" y="136"/>
                    <a:pt x="24" y="159"/>
                    <a:pt x="35" y="188"/>
                  </a:cubicBezTo>
                  <a:cubicBezTo>
                    <a:pt x="64" y="223"/>
                    <a:pt x="82" y="251"/>
                    <a:pt x="111" y="286"/>
                  </a:cubicBezTo>
                  <a:cubicBezTo>
                    <a:pt x="133" y="313"/>
                    <a:pt x="158" y="333"/>
                    <a:pt x="187" y="333"/>
                  </a:cubicBezTo>
                  <a:cubicBezTo>
                    <a:pt x="196" y="333"/>
                    <a:pt x="205" y="331"/>
                    <a:pt x="215" y="327"/>
                  </a:cubicBezTo>
                  <a:cubicBezTo>
                    <a:pt x="255" y="304"/>
                    <a:pt x="273" y="257"/>
                    <a:pt x="261" y="217"/>
                  </a:cubicBezTo>
                  <a:cubicBezTo>
                    <a:pt x="250" y="153"/>
                    <a:pt x="221" y="89"/>
                    <a:pt x="174" y="37"/>
                  </a:cubicBezTo>
                  <a:cubicBezTo>
                    <a:pt x="154" y="13"/>
                    <a:pt x="12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5"/>
            <p:cNvSpPr/>
            <p:nvPr/>
          </p:nvSpPr>
          <p:spPr>
            <a:xfrm rot="1508308">
              <a:off x="1927525" y="1035700"/>
              <a:ext cx="48341" cy="54447"/>
            </a:xfrm>
            <a:custGeom>
              <a:avLst/>
              <a:gdLst/>
              <a:ahLst/>
              <a:cxnLst/>
              <a:rect l="l" t="t" r="r" b="b"/>
              <a:pathLst>
                <a:path w="285" h="321" extrusionOk="0">
                  <a:moveTo>
                    <a:pt x="156" y="0"/>
                  </a:moveTo>
                  <a:cubicBezTo>
                    <a:pt x="147" y="0"/>
                    <a:pt x="137" y="2"/>
                    <a:pt x="128" y="6"/>
                  </a:cubicBezTo>
                  <a:cubicBezTo>
                    <a:pt x="41" y="52"/>
                    <a:pt x="0" y="156"/>
                    <a:pt x="35" y="249"/>
                  </a:cubicBezTo>
                  <a:cubicBezTo>
                    <a:pt x="49" y="293"/>
                    <a:pt x="92" y="321"/>
                    <a:pt x="138" y="321"/>
                  </a:cubicBezTo>
                  <a:cubicBezTo>
                    <a:pt x="152" y="321"/>
                    <a:pt x="166" y="318"/>
                    <a:pt x="180" y="313"/>
                  </a:cubicBezTo>
                  <a:cubicBezTo>
                    <a:pt x="255" y="284"/>
                    <a:pt x="284" y="156"/>
                    <a:pt x="244" y="63"/>
                  </a:cubicBezTo>
                  <a:cubicBezTo>
                    <a:pt x="230" y="26"/>
                    <a:pt x="194"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5"/>
            <p:cNvSpPr/>
            <p:nvPr/>
          </p:nvSpPr>
          <p:spPr>
            <a:xfrm rot="1508308">
              <a:off x="366137" y="1227005"/>
              <a:ext cx="50037" cy="48680"/>
            </a:xfrm>
            <a:custGeom>
              <a:avLst/>
              <a:gdLst/>
              <a:ahLst/>
              <a:cxnLst/>
              <a:rect l="l" t="t" r="r" b="b"/>
              <a:pathLst>
                <a:path w="295" h="287" extrusionOk="0">
                  <a:moveTo>
                    <a:pt x="196" y="1"/>
                  </a:moveTo>
                  <a:cubicBezTo>
                    <a:pt x="176" y="1"/>
                    <a:pt x="153" y="6"/>
                    <a:pt x="128" y="16"/>
                  </a:cubicBezTo>
                  <a:cubicBezTo>
                    <a:pt x="47" y="45"/>
                    <a:pt x="1" y="132"/>
                    <a:pt x="30" y="213"/>
                  </a:cubicBezTo>
                  <a:cubicBezTo>
                    <a:pt x="48" y="263"/>
                    <a:pt x="76" y="287"/>
                    <a:pt x="123" y="287"/>
                  </a:cubicBezTo>
                  <a:cubicBezTo>
                    <a:pt x="152" y="287"/>
                    <a:pt x="188" y="277"/>
                    <a:pt x="232" y="260"/>
                  </a:cubicBezTo>
                  <a:cubicBezTo>
                    <a:pt x="248" y="254"/>
                    <a:pt x="264" y="245"/>
                    <a:pt x="279" y="234"/>
                  </a:cubicBezTo>
                  <a:lnTo>
                    <a:pt x="279" y="234"/>
                  </a:lnTo>
                  <a:cubicBezTo>
                    <a:pt x="279" y="235"/>
                    <a:pt x="279" y="236"/>
                    <a:pt x="279" y="236"/>
                  </a:cubicBezTo>
                  <a:lnTo>
                    <a:pt x="285" y="231"/>
                  </a:lnTo>
                  <a:lnTo>
                    <a:pt x="285" y="231"/>
                  </a:lnTo>
                  <a:cubicBezTo>
                    <a:pt x="283" y="232"/>
                    <a:pt x="281" y="233"/>
                    <a:pt x="279" y="234"/>
                  </a:cubicBezTo>
                  <a:lnTo>
                    <a:pt x="279" y="234"/>
                  </a:lnTo>
                  <a:cubicBezTo>
                    <a:pt x="285" y="200"/>
                    <a:pt x="290" y="166"/>
                    <a:pt x="290" y="132"/>
                  </a:cubicBezTo>
                  <a:cubicBezTo>
                    <a:pt x="295" y="46"/>
                    <a:pt x="257"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5"/>
            <p:cNvSpPr/>
            <p:nvPr/>
          </p:nvSpPr>
          <p:spPr>
            <a:xfrm rot="1508308">
              <a:off x="902694" y="1805130"/>
              <a:ext cx="52242" cy="48680"/>
            </a:xfrm>
            <a:custGeom>
              <a:avLst/>
              <a:gdLst/>
              <a:ahLst/>
              <a:cxnLst/>
              <a:rect l="l" t="t" r="r" b="b"/>
              <a:pathLst>
                <a:path w="308" h="287" extrusionOk="0">
                  <a:moveTo>
                    <a:pt x="186" y="1"/>
                  </a:moveTo>
                  <a:cubicBezTo>
                    <a:pt x="164" y="1"/>
                    <a:pt x="141" y="7"/>
                    <a:pt x="122" y="21"/>
                  </a:cubicBezTo>
                  <a:cubicBezTo>
                    <a:pt x="41" y="50"/>
                    <a:pt x="0" y="143"/>
                    <a:pt x="29" y="224"/>
                  </a:cubicBezTo>
                  <a:cubicBezTo>
                    <a:pt x="49" y="263"/>
                    <a:pt x="90" y="287"/>
                    <a:pt x="132" y="287"/>
                  </a:cubicBezTo>
                  <a:cubicBezTo>
                    <a:pt x="152" y="287"/>
                    <a:pt x="173" y="281"/>
                    <a:pt x="191" y="270"/>
                  </a:cubicBezTo>
                  <a:cubicBezTo>
                    <a:pt x="267" y="235"/>
                    <a:pt x="307" y="149"/>
                    <a:pt x="296" y="67"/>
                  </a:cubicBezTo>
                  <a:cubicBezTo>
                    <a:pt x="273" y="25"/>
                    <a:pt x="22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5"/>
            <p:cNvSpPr/>
            <p:nvPr/>
          </p:nvSpPr>
          <p:spPr>
            <a:xfrm rot="1508308">
              <a:off x="1452576" y="1994914"/>
              <a:ext cx="49189" cy="54278"/>
            </a:xfrm>
            <a:custGeom>
              <a:avLst/>
              <a:gdLst/>
              <a:ahLst/>
              <a:cxnLst/>
              <a:rect l="l" t="t" r="r" b="b"/>
              <a:pathLst>
                <a:path w="290" h="320" extrusionOk="0">
                  <a:moveTo>
                    <a:pt x="121" y="1"/>
                  </a:moveTo>
                  <a:cubicBezTo>
                    <a:pt x="108" y="1"/>
                    <a:pt x="95" y="2"/>
                    <a:pt x="81" y="7"/>
                  </a:cubicBezTo>
                  <a:cubicBezTo>
                    <a:pt x="18" y="30"/>
                    <a:pt x="0" y="111"/>
                    <a:pt x="41" y="198"/>
                  </a:cubicBezTo>
                  <a:cubicBezTo>
                    <a:pt x="70" y="261"/>
                    <a:pt x="128" y="302"/>
                    <a:pt x="191" y="319"/>
                  </a:cubicBezTo>
                  <a:cubicBezTo>
                    <a:pt x="261" y="273"/>
                    <a:pt x="290" y="180"/>
                    <a:pt x="255" y="105"/>
                  </a:cubicBezTo>
                  <a:cubicBezTo>
                    <a:pt x="241" y="43"/>
                    <a:pt x="183"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5"/>
            <p:cNvSpPr/>
            <p:nvPr/>
          </p:nvSpPr>
          <p:spPr>
            <a:xfrm rot="1508308">
              <a:off x="1628988" y="1022195"/>
              <a:ext cx="52242" cy="49868"/>
            </a:xfrm>
            <a:custGeom>
              <a:avLst/>
              <a:gdLst/>
              <a:ahLst/>
              <a:cxnLst/>
              <a:rect l="l" t="t" r="r" b="b"/>
              <a:pathLst>
                <a:path w="308" h="294" extrusionOk="0">
                  <a:moveTo>
                    <a:pt x="116" y="0"/>
                  </a:moveTo>
                  <a:cubicBezTo>
                    <a:pt x="106" y="0"/>
                    <a:pt x="96" y="2"/>
                    <a:pt x="88" y="6"/>
                  </a:cubicBezTo>
                  <a:cubicBezTo>
                    <a:pt x="18" y="46"/>
                    <a:pt x="1" y="133"/>
                    <a:pt x="41" y="203"/>
                  </a:cubicBezTo>
                  <a:cubicBezTo>
                    <a:pt x="63" y="260"/>
                    <a:pt x="119" y="294"/>
                    <a:pt x="178" y="294"/>
                  </a:cubicBezTo>
                  <a:cubicBezTo>
                    <a:pt x="196" y="294"/>
                    <a:pt x="215" y="291"/>
                    <a:pt x="232" y="284"/>
                  </a:cubicBezTo>
                  <a:cubicBezTo>
                    <a:pt x="290" y="255"/>
                    <a:pt x="308" y="179"/>
                    <a:pt x="273" y="127"/>
                  </a:cubicBezTo>
                  <a:cubicBezTo>
                    <a:pt x="243" y="53"/>
                    <a:pt x="17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5"/>
            <p:cNvSpPr/>
            <p:nvPr/>
          </p:nvSpPr>
          <p:spPr>
            <a:xfrm rot="1508308">
              <a:off x="1092426" y="1147625"/>
              <a:ext cx="57161" cy="46645"/>
            </a:xfrm>
            <a:custGeom>
              <a:avLst/>
              <a:gdLst/>
              <a:ahLst/>
              <a:cxnLst/>
              <a:rect l="l" t="t" r="r" b="b"/>
              <a:pathLst>
                <a:path w="337" h="275" extrusionOk="0">
                  <a:moveTo>
                    <a:pt x="141" y="0"/>
                  </a:moveTo>
                  <a:cubicBezTo>
                    <a:pt x="119" y="0"/>
                    <a:pt x="97" y="6"/>
                    <a:pt x="76" y="19"/>
                  </a:cubicBezTo>
                  <a:cubicBezTo>
                    <a:pt x="18" y="54"/>
                    <a:pt x="1" y="135"/>
                    <a:pt x="36" y="193"/>
                  </a:cubicBezTo>
                  <a:cubicBezTo>
                    <a:pt x="66" y="247"/>
                    <a:pt x="121" y="275"/>
                    <a:pt x="179" y="275"/>
                  </a:cubicBezTo>
                  <a:cubicBezTo>
                    <a:pt x="209" y="275"/>
                    <a:pt x="239" y="267"/>
                    <a:pt x="267" y="251"/>
                  </a:cubicBezTo>
                  <a:cubicBezTo>
                    <a:pt x="319" y="222"/>
                    <a:pt x="337" y="158"/>
                    <a:pt x="296" y="112"/>
                  </a:cubicBezTo>
                  <a:cubicBezTo>
                    <a:pt x="255" y="41"/>
                    <a:pt x="19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5"/>
            <p:cNvSpPr/>
            <p:nvPr/>
          </p:nvSpPr>
          <p:spPr>
            <a:xfrm rot="1508308">
              <a:off x="460453" y="1861575"/>
              <a:ext cx="43422" cy="55465"/>
            </a:xfrm>
            <a:custGeom>
              <a:avLst/>
              <a:gdLst/>
              <a:ahLst/>
              <a:cxnLst/>
              <a:rect l="l" t="t" r="r" b="b"/>
              <a:pathLst>
                <a:path w="256" h="327" extrusionOk="0">
                  <a:moveTo>
                    <a:pt x="124" y="0"/>
                  </a:moveTo>
                  <a:cubicBezTo>
                    <a:pt x="114" y="0"/>
                    <a:pt x="104" y="2"/>
                    <a:pt x="93" y="5"/>
                  </a:cubicBezTo>
                  <a:cubicBezTo>
                    <a:pt x="24" y="28"/>
                    <a:pt x="1" y="133"/>
                    <a:pt x="36" y="214"/>
                  </a:cubicBezTo>
                  <a:cubicBezTo>
                    <a:pt x="63" y="283"/>
                    <a:pt x="117" y="327"/>
                    <a:pt x="167" y="327"/>
                  </a:cubicBezTo>
                  <a:cubicBezTo>
                    <a:pt x="179" y="327"/>
                    <a:pt x="192" y="324"/>
                    <a:pt x="204" y="318"/>
                  </a:cubicBezTo>
                  <a:cubicBezTo>
                    <a:pt x="250" y="295"/>
                    <a:pt x="256" y="162"/>
                    <a:pt x="221" y="75"/>
                  </a:cubicBezTo>
                  <a:cubicBezTo>
                    <a:pt x="207" y="28"/>
                    <a:pt x="167"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5"/>
            <p:cNvSpPr/>
            <p:nvPr/>
          </p:nvSpPr>
          <p:spPr>
            <a:xfrm rot="1508308">
              <a:off x="1971231" y="1658145"/>
              <a:ext cx="53260" cy="49020"/>
            </a:xfrm>
            <a:custGeom>
              <a:avLst/>
              <a:gdLst/>
              <a:ahLst/>
              <a:cxnLst/>
              <a:rect l="l" t="t" r="r" b="b"/>
              <a:pathLst>
                <a:path w="314" h="289" extrusionOk="0">
                  <a:moveTo>
                    <a:pt x="151" y="1"/>
                  </a:moveTo>
                  <a:cubicBezTo>
                    <a:pt x="138" y="1"/>
                    <a:pt x="124" y="3"/>
                    <a:pt x="111" y="7"/>
                  </a:cubicBezTo>
                  <a:cubicBezTo>
                    <a:pt x="36" y="36"/>
                    <a:pt x="1" y="123"/>
                    <a:pt x="41" y="192"/>
                  </a:cubicBezTo>
                  <a:cubicBezTo>
                    <a:pt x="64" y="251"/>
                    <a:pt x="101" y="289"/>
                    <a:pt x="154" y="289"/>
                  </a:cubicBezTo>
                  <a:cubicBezTo>
                    <a:pt x="169" y="289"/>
                    <a:pt x="186" y="286"/>
                    <a:pt x="204" y="279"/>
                  </a:cubicBezTo>
                  <a:cubicBezTo>
                    <a:pt x="279" y="256"/>
                    <a:pt x="314" y="163"/>
                    <a:pt x="273" y="94"/>
                  </a:cubicBezTo>
                  <a:cubicBezTo>
                    <a:pt x="259" y="38"/>
                    <a:pt x="20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5"/>
            <p:cNvSpPr/>
            <p:nvPr/>
          </p:nvSpPr>
          <p:spPr>
            <a:xfrm rot="1508308">
              <a:off x="212429" y="1543240"/>
              <a:ext cx="56313" cy="44779"/>
            </a:xfrm>
            <a:custGeom>
              <a:avLst/>
              <a:gdLst/>
              <a:ahLst/>
              <a:cxnLst/>
              <a:rect l="l" t="t" r="r" b="b"/>
              <a:pathLst>
                <a:path w="332" h="264" extrusionOk="0">
                  <a:moveTo>
                    <a:pt x="149" y="0"/>
                  </a:moveTo>
                  <a:cubicBezTo>
                    <a:pt x="128" y="0"/>
                    <a:pt x="108" y="4"/>
                    <a:pt x="88" y="13"/>
                  </a:cubicBezTo>
                  <a:cubicBezTo>
                    <a:pt x="24" y="42"/>
                    <a:pt x="1" y="117"/>
                    <a:pt x="36" y="169"/>
                  </a:cubicBezTo>
                  <a:cubicBezTo>
                    <a:pt x="61" y="229"/>
                    <a:pt x="119" y="264"/>
                    <a:pt x="180" y="264"/>
                  </a:cubicBezTo>
                  <a:cubicBezTo>
                    <a:pt x="201" y="264"/>
                    <a:pt x="223" y="259"/>
                    <a:pt x="244" y="250"/>
                  </a:cubicBezTo>
                  <a:cubicBezTo>
                    <a:pt x="302" y="227"/>
                    <a:pt x="331" y="158"/>
                    <a:pt x="296" y="105"/>
                  </a:cubicBezTo>
                  <a:cubicBezTo>
                    <a:pt x="274" y="40"/>
                    <a:pt x="213"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5"/>
            <p:cNvSpPr/>
            <p:nvPr/>
          </p:nvSpPr>
          <p:spPr>
            <a:xfrm rot="1508308">
              <a:off x="1370682" y="407801"/>
              <a:ext cx="60893" cy="49698"/>
            </a:xfrm>
            <a:custGeom>
              <a:avLst/>
              <a:gdLst/>
              <a:ahLst/>
              <a:cxnLst/>
              <a:rect l="l" t="t" r="r" b="b"/>
              <a:pathLst>
                <a:path w="359" h="293" extrusionOk="0">
                  <a:moveTo>
                    <a:pt x="272" y="0"/>
                  </a:moveTo>
                  <a:cubicBezTo>
                    <a:pt x="269" y="0"/>
                    <a:pt x="265" y="1"/>
                    <a:pt x="262" y="1"/>
                  </a:cubicBezTo>
                  <a:cubicBezTo>
                    <a:pt x="238" y="7"/>
                    <a:pt x="209" y="18"/>
                    <a:pt x="186" y="30"/>
                  </a:cubicBezTo>
                  <a:cubicBezTo>
                    <a:pt x="111" y="65"/>
                    <a:pt x="53" y="94"/>
                    <a:pt x="24" y="152"/>
                  </a:cubicBezTo>
                  <a:cubicBezTo>
                    <a:pt x="1" y="186"/>
                    <a:pt x="1" y="233"/>
                    <a:pt x="30" y="262"/>
                  </a:cubicBezTo>
                  <a:cubicBezTo>
                    <a:pt x="47" y="283"/>
                    <a:pt x="73" y="293"/>
                    <a:pt x="98" y="293"/>
                  </a:cubicBezTo>
                  <a:cubicBezTo>
                    <a:pt x="115" y="293"/>
                    <a:pt x="132" y="288"/>
                    <a:pt x="146" y="279"/>
                  </a:cubicBezTo>
                  <a:cubicBezTo>
                    <a:pt x="221" y="233"/>
                    <a:pt x="285" y="163"/>
                    <a:pt x="331" y="88"/>
                  </a:cubicBezTo>
                  <a:cubicBezTo>
                    <a:pt x="358" y="39"/>
                    <a:pt x="324"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5"/>
            <p:cNvSpPr/>
            <p:nvPr/>
          </p:nvSpPr>
          <p:spPr>
            <a:xfrm rot="1508308">
              <a:off x="850984" y="1191707"/>
              <a:ext cx="63098" cy="44949"/>
            </a:xfrm>
            <a:custGeom>
              <a:avLst/>
              <a:gdLst/>
              <a:ahLst/>
              <a:cxnLst/>
              <a:rect l="l" t="t" r="r" b="b"/>
              <a:pathLst>
                <a:path w="372" h="265" extrusionOk="0">
                  <a:moveTo>
                    <a:pt x="275" y="0"/>
                  </a:moveTo>
                  <a:cubicBezTo>
                    <a:pt x="237" y="0"/>
                    <a:pt x="186" y="15"/>
                    <a:pt x="128" y="44"/>
                  </a:cubicBezTo>
                  <a:cubicBezTo>
                    <a:pt x="30" y="96"/>
                    <a:pt x="1" y="154"/>
                    <a:pt x="36" y="218"/>
                  </a:cubicBezTo>
                  <a:cubicBezTo>
                    <a:pt x="57" y="248"/>
                    <a:pt x="89" y="264"/>
                    <a:pt x="127" y="264"/>
                  </a:cubicBezTo>
                  <a:cubicBezTo>
                    <a:pt x="161" y="264"/>
                    <a:pt x="200" y="251"/>
                    <a:pt x="238" y="223"/>
                  </a:cubicBezTo>
                  <a:cubicBezTo>
                    <a:pt x="291" y="177"/>
                    <a:pt x="372" y="137"/>
                    <a:pt x="349" y="44"/>
                  </a:cubicBezTo>
                  <a:cubicBezTo>
                    <a:pt x="340" y="15"/>
                    <a:pt x="314" y="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5"/>
            <p:cNvSpPr/>
            <p:nvPr/>
          </p:nvSpPr>
          <p:spPr>
            <a:xfrm rot="1508308">
              <a:off x="194922" y="247576"/>
              <a:ext cx="54278" cy="45458"/>
            </a:xfrm>
            <a:custGeom>
              <a:avLst/>
              <a:gdLst/>
              <a:ahLst/>
              <a:cxnLst/>
              <a:rect l="l" t="t" r="r" b="b"/>
              <a:pathLst>
                <a:path w="320" h="268" extrusionOk="0">
                  <a:moveTo>
                    <a:pt x="170" y="0"/>
                  </a:moveTo>
                  <a:cubicBezTo>
                    <a:pt x="148" y="0"/>
                    <a:pt x="125" y="6"/>
                    <a:pt x="105" y="17"/>
                  </a:cubicBezTo>
                  <a:cubicBezTo>
                    <a:pt x="36" y="40"/>
                    <a:pt x="1" y="115"/>
                    <a:pt x="30" y="179"/>
                  </a:cubicBezTo>
                  <a:cubicBezTo>
                    <a:pt x="51" y="234"/>
                    <a:pt x="104" y="268"/>
                    <a:pt x="158" y="268"/>
                  </a:cubicBezTo>
                  <a:cubicBezTo>
                    <a:pt x="177" y="268"/>
                    <a:pt x="197" y="263"/>
                    <a:pt x="215" y="254"/>
                  </a:cubicBezTo>
                  <a:cubicBezTo>
                    <a:pt x="285" y="225"/>
                    <a:pt x="320" y="144"/>
                    <a:pt x="296" y="69"/>
                  </a:cubicBezTo>
                  <a:cubicBezTo>
                    <a:pt x="269" y="25"/>
                    <a:pt x="219"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5"/>
            <p:cNvSpPr/>
            <p:nvPr/>
          </p:nvSpPr>
          <p:spPr>
            <a:xfrm rot="1508308">
              <a:off x="317928" y="53692"/>
              <a:ext cx="57161" cy="43761"/>
            </a:xfrm>
            <a:custGeom>
              <a:avLst/>
              <a:gdLst/>
              <a:ahLst/>
              <a:cxnLst/>
              <a:rect l="l" t="t" r="r" b="b"/>
              <a:pathLst>
                <a:path w="337" h="258" extrusionOk="0">
                  <a:moveTo>
                    <a:pt x="128" y="0"/>
                  </a:moveTo>
                  <a:cubicBezTo>
                    <a:pt x="111" y="0"/>
                    <a:pt x="94" y="3"/>
                    <a:pt x="76" y="7"/>
                  </a:cubicBezTo>
                  <a:cubicBezTo>
                    <a:pt x="18" y="36"/>
                    <a:pt x="1" y="105"/>
                    <a:pt x="30" y="163"/>
                  </a:cubicBezTo>
                  <a:cubicBezTo>
                    <a:pt x="60" y="223"/>
                    <a:pt x="125" y="258"/>
                    <a:pt x="191" y="258"/>
                  </a:cubicBezTo>
                  <a:cubicBezTo>
                    <a:pt x="215" y="258"/>
                    <a:pt x="239" y="254"/>
                    <a:pt x="262" y="244"/>
                  </a:cubicBezTo>
                  <a:cubicBezTo>
                    <a:pt x="314" y="227"/>
                    <a:pt x="337" y="158"/>
                    <a:pt x="302" y="111"/>
                  </a:cubicBezTo>
                  <a:cubicBezTo>
                    <a:pt x="269" y="41"/>
                    <a:pt x="202"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5"/>
            <p:cNvSpPr/>
            <p:nvPr/>
          </p:nvSpPr>
          <p:spPr>
            <a:xfrm rot="1508308">
              <a:off x="826404" y="996794"/>
              <a:ext cx="53260" cy="61402"/>
            </a:xfrm>
            <a:custGeom>
              <a:avLst/>
              <a:gdLst/>
              <a:ahLst/>
              <a:cxnLst/>
              <a:rect l="l" t="t" r="r" b="b"/>
              <a:pathLst>
                <a:path w="314" h="362" extrusionOk="0">
                  <a:moveTo>
                    <a:pt x="90" y="1"/>
                  </a:moveTo>
                  <a:cubicBezTo>
                    <a:pt x="72" y="1"/>
                    <a:pt x="56" y="14"/>
                    <a:pt x="47" y="42"/>
                  </a:cubicBezTo>
                  <a:cubicBezTo>
                    <a:pt x="0" y="152"/>
                    <a:pt x="110" y="343"/>
                    <a:pt x="226" y="360"/>
                  </a:cubicBezTo>
                  <a:cubicBezTo>
                    <a:pt x="230" y="361"/>
                    <a:pt x="235" y="362"/>
                    <a:pt x="239" y="362"/>
                  </a:cubicBezTo>
                  <a:cubicBezTo>
                    <a:pt x="259" y="362"/>
                    <a:pt x="281" y="351"/>
                    <a:pt x="296" y="337"/>
                  </a:cubicBezTo>
                  <a:cubicBezTo>
                    <a:pt x="313" y="314"/>
                    <a:pt x="313" y="279"/>
                    <a:pt x="290" y="256"/>
                  </a:cubicBezTo>
                  <a:cubicBezTo>
                    <a:pt x="220" y="204"/>
                    <a:pt x="203" y="100"/>
                    <a:pt x="139" y="30"/>
                  </a:cubicBezTo>
                  <a:cubicBezTo>
                    <a:pt x="123" y="11"/>
                    <a:pt x="105"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5"/>
            <p:cNvSpPr/>
            <p:nvPr/>
          </p:nvSpPr>
          <p:spPr>
            <a:xfrm rot="1508308">
              <a:off x="617963" y="-508"/>
              <a:ext cx="50207" cy="47323"/>
            </a:xfrm>
            <a:custGeom>
              <a:avLst/>
              <a:gdLst/>
              <a:ahLst/>
              <a:cxnLst/>
              <a:rect l="l" t="t" r="r" b="b"/>
              <a:pathLst>
                <a:path w="296" h="279" extrusionOk="0">
                  <a:moveTo>
                    <a:pt x="163" y="1"/>
                  </a:moveTo>
                  <a:cubicBezTo>
                    <a:pt x="139" y="1"/>
                    <a:pt x="115" y="7"/>
                    <a:pt x="93" y="20"/>
                  </a:cubicBezTo>
                  <a:cubicBezTo>
                    <a:pt x="24" y="61"/>
                    <a:pt x="1" y="148"/>
                    <a:pt x="35" y="217"/>
                  </a:cubicBezTo>
                  <a:cubicBezTo>
                    <a:pt x="57" y="256"/>
                    <a:pt x="97" y="278"/>
                    <a:pt x="137" y="278"/>
                  </a:cubicBezTo>
                  <a:cubicBezTo>
                    <a:pt x="152" y="278"/>
                    <a:pt x="166" y="275"/>
                    <a:pt x="180" y="269"/>
                  </a:cubicBezTo>
                  <a:cubicBezTo>
                    <a:pt x="255" y="229"/>
                    <a:pt x="296" y="113"/>
                    <a:pt x="273" y="55"/>
                  </a:cubicBezTo>
                  <a:cubicBezTo>
                    <a:pt x="244" y="19"/>
                    <a:pt x="20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5"/>
            <p:cNvSpPr/>
            <p:nvPr/>
          </p:nvSpPr>
          <p:spPr>
            <a:xfrm rot="1508308">
              <a:off x="361347" y="2802181"/>
              <a:ext cx="51225" cy="46984"/>
            </a:xfrm>
            <a:custGeom>
              <a:avLst/>
              <a:gdLst/>
              <a:ahLst/>
              <a:cxnLst/>
              <a:rect l="l" t="t" r="r" b="b"/>
              <a:pathLst>
                <a:path w="302" h="277" extrusionOk="0">
                  <a:moveTo>
                    <a:pt x="140" y="1"/>
                  </a:moveTo>
                  <a:cubicBezTo>
                    <a:pt x="124" y="1"/>
                    <a:pt x="108" y="4"/>
                    <a:pt x="93" y="10"/>
                  </a:cubicBezTo>
                  <a:cubicBezTo>
                    <a:pt x="23" y="45"/>
                    <a:pt x="0" y="132"/>
                    <a:pt x="35" y="201"/>
                  </a:cubicBezTo>
                  <a:cubicBezTo>
                    <a:pt x="56" y="248"/>
                    <a:pt x="103" y="276"/>
                    <a:pt x="153" y="276"/>
                  </a:cubicBezTo>
                  <a:cubicBezTo>
                    <a:pt x="172" y="276"/>
                    <a:pt x="190" y="273"/>
                    <a:pt x="209" y="265"/>
                  </a:cubicBezTo>
                  <a:cubicBezTo>
                    <a:pt x="284" y="236"/>
                    <a:pt x="301" y="178"/>
                    <a:pt x="261" y="91"/>
                  </a:cubicBezTo>
                  <a:cubicBezTo>
                    <a:pt x="247" y="37"/>
                    <a:pt x="195"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5"/>
            <p:cNvSpPr/>
            <p:nvPr/>
          </p:nvSpPr>
          <p:spPr>
            <a:xfrm rot="1508308">
              <a:off x="838058" y="788083"/>
              <a:ext cx="55126" cy="45458"/>
            </a:xfrm>
            <a:custGeom>
              <a:avLst/>
              <a:gdLst/>
              <a:ahLst/>
              <a:cxnLst/>
              <a:rect l="l" t="t" r="r" b="b"/>
              <a:pathLst>
                <a:path w="325" h="268" extrusionOk="0">
                  <a:moveTo>
                    <a:pt x="239" y="0"/>
                  </a:moveTo>
                  <a:cubicBezTo>
                    <a:pt x="180" y="0"/>
                    <a:pt x="118" y="28"/>
                    <a:pt x="76" y="76"/>
                  </a:cubicBezTo>
                  <a:cubicBezTo>
                    <a:pt x="35" y="122"/>
                    <a:pt x="0" y="192"/>
                    <a:pt x="41" y="238"/>
                  </a:cubicBezTo>
                  <a:cubicBezTo>
                    <a:pt x="58" y="260"/>
                    <a:pt x="77" y="267"/>
                    <a:pt x="98" y="267"/>
                  </a:cubicBezTo>
                  <a:cubicBezTo>
                    <a:pt x="128" y="267"/>
                    <a:pt x="161" y="252"/>
                    <a:pt x="192" y="238"/>
                  </a:cubicBezTo>
                  <a:cubicBezTo>
                    <a:pt x="267" y="204"/>
                    <a:pt x="325" y="163"/>
                    <a:pt x="319" y="76"/>
                  </a:cubicBezTo>
                  <a:cubicBezTo>
                    <a:pt x="319" y="35"/>
                    <a:pt x="296" y="7"/>
                    <a:pt x="255" y="1"/>
                  </a:cubicBezTo>
                  <a:cubicBezTo>
                    <a:pt x="250" y="0"/>
                    <a:pt x="244"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5"/>
            <p:cNvSpPr/>
            <p:nvPr/>
          </p:nvSpPr>
          <p:spPr>
            <a:xfrm rot="1508308">
              <a:off x="2139445" y="2360146"/>
              <a:ext cx="44440" cy="54278"/>
            </a:xfrm>
            <a:custGeom>
              <a:avLst/>
              <a:gdLst/>
              <a:ahLst/>
              <a:cxnLst/>
              <a:rect l="l" t="t" r="r" b="b"/>
              <a:pathLst>
                <a:path w="262" h="320" extrusionOk="0">
                  <a:moveTo>
                    <a:pt x="154" y="0"/>
                  </a:moveTo>
                  <a:cubicBezTo>
                    <a:pt x="141" y="0"/>
                    <a:pt x="129" y="3"/>
                    <a:pt x="117" y="9"/>
                  </a:cubicBezTo>
                  <a:cubicBezTo>
                    <a:pt x="36" y="67"/>
                    <a:pt x="1" y="171"/>
                    <a:pt x="30" y="264"/>
                  </a:cubicBezTo>
                  <a:cubicBezTo>
                    <a:pt x="43" y="298"/>
                    <a:pt x="74" y="319"/>
                    <a:pt x="108" y="319"/>
                  </a:cubicBezTo>
                  <a:cubicBezTo>
                    <a:pt x="120" y="319"/>
                    <a:pt x="133" y="317"/>
                    <a:pt x="146" y="310"/>
                  </a:cubicBezTo>
                  <a:cubicBezTo>
                    <a:pt x="227" y="258"/>
                    <a:pt x="262" y="154"/>
                    <a:pt x="233" y="61"/>
                  </a:cubicBezTo>
                  <a:cubicBezTo>
                    <a:pt x="220" y="23"/>
                    <a:pt x="18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5"/>
            <p:cNvSpPr/>
            <p:nvPr/>
          </p:nvSpPr>
          <p:spPr>
            <a:xfrm rot="1508308">
              <a:off x="398720" y="1053387"/>
              <a:ext cx="52242" cy="45118"/>
            </a:xfrm>
            <a:custGeom>
              <a:avLst/>
              <a:gdLst/>
              <a:ahLst/>
              <a:cxnLst/>
              <a:rect l="l" t="t" r="r" b="b"/>
              <a:pathLst>
                <a:path w="308" h="266" extrusionOk="0">
                  <a:moveTo>
                    <a:pt x="141" y="0"/>
                  </a:moveTo>
                  <a:cubicBezTo>
                    <a:pt x="121" y="0"/>
                    <a:pt x="100" y="6"/>
                    <a:pt x="81" y="18"/>
                  </a:cubicBezTo>
                  <a:cubicBezTo>
                    <a:pt x="18" y="53"/>
                    <a:pt x="0" y="134"/>
                    <a:pt x="41" y="192"/>
                  </a:cubicBezTo>
                  <a:cubicBezTo>
                    <a:pt x="69" y="240"/>
                    <a:pt x="119" y="266"/>
                    <a:pt x="170" y="266"/>
                  </a:cubicBezTo>
                  <a:cubicBezTo>
                    <a:pt x="193" y="266"/>
                    <a:pt x="216" y="261"/>
                    <a:pt x="238" y="250"/>
                  </a:cubicBezTo>
                  <a:cubicBezTo>
                    <a:pt x="307" y="209"/>
                    <a:pt x="296" y="151"/>
                    <a:pt x="267" y="94"/>
                  </a:cubicBezTo>
                  <a:cubicBezTo>
                    <a:pt x="234"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5"/>
            <p:cNvSpPr/>
            <p:nvPr/>
          </p:nvSpPr>
          <p:spPr>
            <a:xfrm rot="1508308">
              <a:off x="755498" y="1605417"/>
              <a:ext cx="57161" cy="40030"/>
            </a:xfrm>
            <a:custGeom>
              <a:avLst/>
              <a:gdLst/>
              <a:ahLst/>
              <a:cxnLst/>
              <a:rect l="l" t="t" r="r" b="b"/>
              <a:pathLst>
                <a:path w="337" h="236" extrusionOk="0">
                  <a:moveTo>
                    <a:pt x="174" y="1"/>
                  </a:moveTo>
                  <a:cubicBezTo>
                    <a:pt x="142" y="1"/>
                    <a:pt x="108" y="7"/>
                    <a:pt x="76" y="21"/>
                  </a:cubicBezTo>
                  <a:cubicBezTo>
                    <a:pt x="18" y="44"/>
                    <a:pt x="0" y="114"/>
                    <a:pt x="35" y="166"/>
                  </a:cubicBezTo>
                  <a:cubicBezTo>
                    <a:pt x="60" y="217"/>
                    <a:pt x="99" y="236"/>
                    <a:pt x="144" y="236"/>
                  </a:cubicBezTo>
                  <a:cubicBezTo>
                    <a:pt x="170" y="236"/>
                    <a:pt x="198" y="229"/>
                    <a:pt x="226" y="218"/>
                  </a:cubicBezTo>
                  <a:cubicBezTo>
                    <a:pt x="296" y="201"/>
                    <a:pt x="336" y="125"/>
                    <a:pt x="307" y="62"/>
                  </a:cubicBezTo>
                  <a:cubicBezTo>
                    <a:pt x="288" y="24"/>
                    <a:pt x="23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5"/>
            <p:cNvSpPr/>
            <p:nvPr/>
          </p:nvSpPr>
          <p:spPr>
            <a:xfrm rot="1508308">
              <a:off x="1121905" y="185032"/>
              <a:ext cx="46306" cy="58179"/>
            </a:xfrm>
            <a:custGeom>
              <a:avLst/>
              <a:gdLst/>
              <a:ahLst/>
              <a:cxnLst/>
              <a:rect l="l" t="t" r="r" b="b"/>
              <a:pathLst>
                <a:path w="273" h="343" extrusionOk="0">
                  <a:moveTo>
                    <a:pt x="85" y="0"/>
                  </a:moveTo>
                  <a:cubicBezTo>
                    <a:pt x="71" y="0"/>
                    <a:pt x="55" y="4"/>
                    <a:pt x="41" y="12"/>
                  </a:cubicBezTo>
                  <a:cubicBezTo>
                    <a:pt x="1" y="35"/>
                    <a:pt x="1" y="76"/>
                    <a:pt x="12" y="116"/>
                  </a:cubicBezTo>
                  <a:cubicBezTo>
                    <a:pt x="18" y="134"/>
                    <a:pt x="29" y="157"/>
                    <a:pt x="41" y="180"/>
                  </a:cubicBezTo>
                  <a:cubicBezTo>
                    <a:pt x="64" y="238"/>
                    <a:pt x="105" y="290"/>
                    <a:pt x="157" y="331"/>
                  </a:cubicBezTo>
                  <a:cubicBezTo>
                    <a:pt x="171" y="338"/>
                    <a:pt x="188" y="343"/>
                    <a:pt x="204" y="343"/>
                  </a:cubicBezTo>
                  <a:cubicBezTo>
                    <a:pt x="214" y="343"/>
                    <a:pt x="223" y="341"/>
                    <a:pt x="232" y="337"/>
                  </a:cubicBezTo>
                  <a:cubicBezTo>
                    <a:pt x="255" y="325"/>
                    <a:pt x="273" y="296"/>
                    <a:pt x="267" y="267"/>
                  </a:cubicBezTo>
                  <a:cubicBezTo>
                    <a:pt x="244" y="180"/>
                    <a:pt x="209" y="105"/>
                    <a:pt x="151" y="35"/>
                  </a:cubicBezTo>
                  <a:cubicBezTo>
                    <a:pt x="136" y="13"/>
                    <a:pt x="112"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5"/>
            <p:cNvSpPr/>
            <p:nvPr/>
          </p:nvSpPr>
          <p:spPr>
            <a:xfrm rot="1508308">
              <a:off x="-8319" y="1345133"/>
              <a:ext cx="58179" cy="45458"/>
            </a:xfrm>
            <a:custGeom>
              <a:avLst/>
              <a:gdLst/>
              <a:ahLst/>
              <a:cxnLst/>
              <a:rect l="l" t="t" r="r" b="b"/>
              <a:pathLst>
                <a:path w="343" h="268" extrusionOk="0">
                  <a:moveTo>
                    <a:pt x="244" y="1"/>
                  </a:moveTo>
                  <a:cubicBezTo>
                    <a:pt x="203" y="1"/>
                    <a:pt x="157" y="39"/>
                    <a:pt x="117" y="39"/>
                  </a:cubicBezTo>
                  <a:cubicBezTo>
                    <a:pt x="35" y="79"/>
                    <a:pt x="1" y="137"/>
                    <a:pt x="35" y="195"/>
                  </a:cubicBezTo>
                  <a:cubicBezTo>
                    <a:pt x="55" y="242"/>
                    <a:pt x="97" y="267"/>
                    <a:pt x="142" y="267"/>
                  </a:cubicBezTo>
                  <a:cubicBezTo>
                    <a:pt x="165" y="267"/>
                    <a:pt x="188" y="261"/>
                    <a:pt x="209" y="247"/>
                  </a:cubicBezTo>
                  <a:cubicBezTo>
                    <a:pt x="290" y="213"/>
                    <a:pt x="342" y="108"/>
                    <a:pt x="308" y="50"/>
                  </a:cubicBezTo>
                  <a:cubicBezTo>
                    <a:pt x="289" y="13"/>
                    <a:pt x="267"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5"/>
            <p:cNvSpPr/>
            <p:nvPr/>
          </p:nvSpPr>
          <p:spPr>
            <a:xfrm rot="1508308">
              <a:off x="1120946" y="2119225"/>
              <a:ext cx="51225" cy="48850"/>
            </a:xfrm>
            <a:custGeom>
              <a:avLst/>
              <a:gdLst/>
              <a:ahLst/>
              <a:cxnLst/>
              <a:rect l="l" t="t" r="r" b="b"/>
              <a:pathLst>
                <a:path w="302" h="288" extrusionOk="0">
                  <a:moveTo>
                    <a:pt x="139" y="1"/>
                  </a:moveTo>
                  <a:cubicBezTo>
                    <a:pt x="121" y="1"/>
                    <a:pt x="104" y="5"/>
                    <a:pt x="87" y="14"/>
                  </a:cubicBezTo>
                  <a:cubicBezTo>
                    <a:pt x="24" y="49"/>
                    <a:pt x="0" y="130"/>
                    <a:pt x="35" y="194"/>
                  </a:cubicBezTo>
                  <a:cubicBezTo>
                    <a:pt x="59" y="250"/>
                    <a:pt x="116" y="287"/>
                    <a:pt x="177" y="287"/>
                  </a:cubicBezTo>
                  <a:cubicBezTo>
                    <a:pt x="192" y="287"/>
                    <a:pt x="206" y="285"/>
                    <a:pt x="221" y="281"/>
                  </a:cubicBezTo>
                  <a:cubicBezTo>
                    <a:pt x="279" y="240"/>
                    <a:pt x="302" y="165"/>
                    <a:pt x="267" y="101"/>
                  </a:cubicBezTo>
                  <a:cubicBezTo>
                    <a:pt x="241" y="36"/>
                    <a:pt x="190"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5"/>
            <p:cNvSpPr/>
            <p:nvPr/>
          </p:nvSpPr>
          <p:spPr>
            <a:xfrm rot="1508308">
              <a:off x="1648319" y="1810385"/>
              <a:ext cx="55295" cy="48002"/>
            </a:xfrm>
            <a:custGeom>
              <a:avLst/>
              <a:gdLst/>
              <a:ahLst/>
              <a:cxnLst/>
              <a:rect l="l" t="t" r="r" b="b"/>
              <a:pathLst>
                <a:path w="326" h="283" extrusionOk="0">
                  <a:moveTo>
                    <a:pt x="204" y="1"/>
                  </a:moveTo>
                  <a:cubicBezTo>
                    <a:pt x="169" y="1"/>
                    <a:pt x="132" y="22"/>
                    <a:pt x="99" y="45"/>
                  </a:cubicBezTo>
                  <a:cubicBezTo>
                    <a:pt x="65" y="73"/>
                    <a:pt x="31" y="107"/>
                    <a:pt x="2" y="141"/>
                  </a:cubicBezTo>
                  <a:lnTo>
                    <a:pt x="2" y="141"/>
                  </a:lnTo>
                  <a:cubicBezTo>
                    <a:pt x="2" y="140"/>
                    <a:pt x="1" y="139"/>
                    <a:pt x="1" y="138"/>
                  </a:cubicBezTo>
                  <a:lnTo>
                    <a:pt x="1" y="143"/>
                  </a:lnTo>
                  <a:cubicBezTo>
                    <a:pt x="1" y="143"/>
                    <a:pt x="2" y="142"/>
                    <a:pt x="2" y="141"/>
                  </a:cubicBezTo>
                  <a:lnTo>
                    <a:pt x="2" y="141"/>
                  </a:lnTo>
                  <a:cubicBezTo>
                    <a:pt x="19" y="180"/>
                    <a:pt x="36" y="214"/>
                    <a:pt x="64" y="242"/>
                  </a:cubicBezTo>
                  <a:cubicBezTo>
                    <a:pt x="86" y="269"/>
                    <a:pt x="116" y="282"/>
                    <a:pt x="147" y="282"/>
                  </a:cubicBezTo>
                  <a:cubicBezTo>
                    <a:pt x="182" y="282"/>
                    <a:pt x="217" y="264"/>
                    <a:pt x="238" y="230"/>
                  </a:cubicBezTo>
                  <a:cubicBezTo>
                    <a:pt x="285" y="178"/>
                    <a:pt x="325" y="126"/>
                    <a:pt x="279" y="45"/>
                  </a:cubicBezTo>
                  <a:cubicBezTo>
                    <a:pt x="256" y="13"/>
                    <a:pt x="23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5"/>
            <p:cNvSpPr/>
            <p:nvPr/>
          </p:nvSpPr>
          <p:spPr>
            <a:xfrm rot="1508308">
              <a:off x="1211240" y="1985512"/>
              <a:ext cx="49189" cy="51564"/>
            </a:xfrm>
            <a:custGeom>
              <a:avLst/>
              <a:gdLst/>
              <a:ahLst/>
              <a:cxnLst/>
              <a:rect l="l" t="t" r="r" b="b"/>
              <a:pathLst>
                <a:path w="290" h="304" extrusionOk="0">
                  <a:moveTo>
                    <a:pt x="117" y="1"/>
                  </a:moveTo>
                  <a:cubicBezTo>
                    <a:pt x="93" y="1"/>
                    <a:pt x="71" y="10"/>
                    <a:pt x="52" y="31"/>
                  </a:cubicBezTo>
                  <a:cubicBezTo>
                    <a:pt x="0" y="77"/>
                    <a:pt x="0" y="164"/>
                    <a:pt x="58" y="210"/>
                  </a:cubicBezTo>
                  <a:cubicBezTo>
                    <a:pt x="103" y="250"/>
                    <a:pt x="154" y="279"/>
                    <a:pt x="210" y="301"/>
                  </a:cubicBezTo>
                  <a:lnTo>
                    <a:pt x="210" y="301"/>
                  </a:lnTo>
                  <a:cubicBezTo>
                    <a:pt x="284" y="210"/>
                    <a:pt x="289" y="152"/>
                    <a:pt x="226" y="66"/>
                  </a:cubicBezTo>
                  <a:cubicBezTo>
                    <a:pt x="194" y="24"/>
                    <a:pt x="154" y="1"/>
                    <a:pt x="117" y="1"/>
                  </a:cubicBezTo>
                  <a:close/>
                  <a:moveTo>
                    <a:pt x="210" y="301"/>
                  </a:moveTo>
                  <a:cubicBezTo>
                    <a:pt x="210" y="302"/>
                    <a:pt x="209" y="303"/>
                    <a:pt x="209" y="303"/>
                  </a:cubicBezTo>
                  <a:lnTo>
                    <a:pt x="214" y="303"/>
                  </a:lnTo>
                  <a:cubicBezTo>
                    <a:pt x="213" y="303"/>
                    <a:pt x="212" y="302"/>
                    <a:pt x="210" y="3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5"/>
            <p:cNvSpPr/>
            <p:nvPr/>
          </p:nvSpPr>
          <p:spPr>
            <a:xfrm rot="1508308">
              <a:off x="2261532" y="1456733"/>
              <a:ext cx="42405" cy="54617"/>
            </a:xfrm>
            <a:custGeom>
              <a:avLst/>
              <a:gdLst/>
              <a:ahLst/>
              <a:cxnLst/>
              <a:rect l="l" t="t" r="r" b="b"/>
              <a:pathLst>
                <a:path w="250" h="322" extrusionOk="0">
                  <a:moveTo>
                    <a:pt x="136" y="0"/>
                  </a:moveTo>
                  <a:cubicBezTo>
                    <a:pt x="123" y="0"/>
                    <a:pt x="108" y="4"/>
                    <a:pt x="93" y="13"/>
                  </a:cubicBezTo>
                  <a:cubicBezTo>
                    <a:pt x="23" y="71"/>
                    <a:pt x="0" y="163"/>
                    <a:pt x="29" y="250"/>
                  </a:cubicBezTo>
                  <a:cubicBezTo>
                    <a:pt x="47" y="295"/>
                    <a:pt x="75" y="322"/>
                    <a:pt x="113" y="322"/>
                  </a:cubicBezTo>
                  <a:cubicBezTo>
                    <a:pt x="125" y="322"/>
                    <a:pt x="137" y="319"/>
                    <a:pt x="151" y="314"/>
                  </a:cubicBezTo>
                  <a:cubicBezTo>
                    <a:pt x="226" y="285"/>
                    <a:pt x="249" y="152"/>
                    <a:pt x="209" y="59"/>
                  </a:cubicBezTo>
                  <a:cubicBezTo>
                    <a:pt x="193" y="22"/>
                    <a:pt x="168"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5"/>
            <p:cNvSpPr/>
            <p:nvPr/>
          </p:nvSpPr>
          <p:spPr>
            <a:xfrm rot="1508308">
              <a:off x="221358" y="1043272"/>
              <a:ext cx="54278" cy="43931"/>
            </a:xfrm>
            <a:custGeom>
              <a:avLst/>
              <a:gdLst/>
              <a:ahLst/>
              <a:cxnLst/>
              <a:rect l="l" t="t" r="r" b="b"/>
              <a:pathLst>
                <a:path w="320" h="259" extrusionOk="0">
                  <a:moveTo>
                    <a:pt x="147" y="0"/>
                  </a:moveTo>
                  <a:cubicBezTo>
                    <a:pt x="121" y="0"/>
                    <a:pt x="95" y="6"/>
                    <a:pt x="70" y="18"/>
                  </a:cubicBezTo>
                  <a:cubicBezTo>
                    <a:pt x="18" y="53"/>
                    <a:pt x="1" y="123"/>
                    <a:pt x="42" y="181"/>
                  </a:cubicBezTo>
                  <a:cubicBezTo>
                    <a:pt x="65" y="231"/>
                    <a:pt x="117" y="258"/>
                    <a:pt x="170" y="258"/>
                  </a:cubicBezTo>
                  <a:cubicBezTo>
                    <a:pt x="196" y="258"/>
                    <a:pt x="221" y="252"/>
                    <a:pt x="244" y="239"/>
                  </a:cubicBezTo>
                  <a:cubicBezTo>
                    <a:pt x="302" y="204"/>
                    <a:pt x="320" y="134"/>
                    <a:pt x="285" y="82"/>
                  </a:cubicBezTo>
                  <a:cubicBezTo>
                    <a:pt x="257" y="30"/>
                    <a:pt x="20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5"/>
            <p:cNvSpPr/>
            <p:nvPr/>
          </p:nvSpPr>
          <p:spPr>
            <a:xfrm rot="1508308">
              <a:off x="531972" y="2100129"/>
              <a:ext cx="49189" cy="47832"/>
            </a:xfrm>
            <a:custGeom>
              <a:avLst/>
              <a:gdLst/>
              <a:ahLst/>
              <a:cxnLst/>
              <a:rect l="l" t="t" r="r" b="b"/>
              <a:pathLst>
                <a:path w="290" h="282" extrusionOk="0">
                  <a:moveTo>
                    <a:pt x="152" y="1"/>
                  </a:moveTo>
                  <a:cubicBezTo>
                    <a:pt x="132" y="1"/>
                    <a:pt x="111" y="6"/>
                    <a:pt x="93" y="17"/>
                  </a:cubicBezTo>
                  <a:cubicBezTo>
                    <a:pt x="29" y="52"/>
                    <a:pt x="0" y="133"/>
                    <a:pt x="35" y="196"/>
                  </a:cubicBezTo>
                  <a:cubicBezTo>
                    <a:pt x="53" y="249"/>
                    <a:pt x="100" y="282"/>
                    <a:pt x="153" y="282"/>
                  </a:cubicBezTo>
                  <a:cubicBezTo>
                    <a:pt x="169" y="282"/>
                    <a:pt x="186" y="279"/>
                    <a:pt x="203" y="272"/>
                  </a:cubicBezTo>
                  <a:cubicBezTo>
                    <a:pt x="267" y="225"/>
                    <a:pt x="290" y="144"/>
                    <a:pt x="267" y="69"/>
                  </a:cubicBezTo>
                  <a:cubicBezTo>
                    <a:pt x="243" y="25"/>
                    <a:pt x="197"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5"/>
            <p:cNvSpPr/>
            <p:nvPr/>
          </p:nvSpPr>
          <p:spPr>
            <a:xfrm rot="1508308">
              <a:off x="1768072" y="655749"/>
              <a:ext cx="52242" cy="42235"/>
            </a:xfrm>
            <a:custGeom>
              <a:avLst/>
              <a:gdLst/>
              <a:ahLst/>
              <a:cxnLst/>
              <a:rect l="l" t="t" r="r" b="b"/>
              <a:pathLst>
                <a:path w="308" h="249" extrusionOk="0">
                  <a:moveTo>
                    <a:pt x="130" y="1"/>
                  </a:moveTo>
                  <a:cubicBezTo>
                    <a:pt x="110" y="1"/>
                    <a:pt x="90" y="5"/>
                    <a:pt x="70" y="13"/>
                  </a:cubicBezTo>
                  <a:cubicBezTo>
                    <a:pt x="18" y="37"/>
                    <a:pt x="0" y="100"/>
                    <a:pt x="29" y="147"/>
                  </a:cubicBezTo>
                  <a:cubicBezTo>
                    <a:pt x="52" y="210"/>
                    <a:pt x="114" y="249"/>
                    <a:pt x="178" y="249"/>
                  </a:cubicBezTo>
                  <a:cubicBezTo>
                    <a:pt x="196" y="249"/>
                    <a:pt x="214" y="246"/>
                    <a:pt x="232" y="239"/>
                  </a:cubicBezTo>
                  <a:cubicBezTo>
                    <a:pt x="284" y="216"/>
                    <a:pt x="307" y="152"/>
                    <a:pt x="278" y="100"/>
                  </a:cubicBezTo>
                  <a:cubicBezTo>
                    <a:pt x="252" y="39"/>
                    <a:pt x="193"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5"/>
            <p:cNvSpPr/>
            <p:nvPr/>
          </p:nvSpPr>
          <p:spPr>
            <a:xfrm rot="1508308">
              <a:off x="1487907" y="2457765"/>
              <a:ext cx="52242" cy="47154"/>
            </a:xfrm>
            <a:custGeom>
              <a:avLst/>
              <a:gdLst/>
              <a:ahLst/>
              <a:cxnLst/>
              <a:rect l="l" t="t" r="r" b="b"/>
              <a:pathLst>
                <a:path w="308" h="278" extrusionOk="0">
                  <a:moveTo>
                    <a:pt x="149" y="1"/>
                  </a:moveTo>
                  <a:cubicBezTo>
                    <a:pt x="126" y="1"/>
                    <a:pt x="103" y="7"/>
                    <a:pt x="82" y="19"/>
                  </a:cubicBezTo>
                  <a:cubicBezTo>
                    <a:pt x="18" y="54"/>
                    <a:pt x="0" y="135"/>
                    <a:pt x="35" y="193"/>
                  </a:cubicBezTo>
                  <a:cubicBezTo>
                    <a:pt x="60" y="247"/>
                    <a:pt x="112" y="277"/>
                    <a:pt x="165" y="277"/>
                  </a:cubicBezTo>
                  <a:cubicBezTo>
                    <a:pt x="186" y="277"/>
                    <a:pt x="207" y="272"/>
                    <a:pt x="226" y="263"/>
                  </a:cubicBezTo>
                  <a:cubicBezTo>
                    <a:pt x="290" y="222"/>
                    <a:pt x="308" y="147"/>
                    <a:pt x="273" y="83"/>
                  </a:cubicBezTo>
                  <a:cubicBezTo>
                    <a:pt x="249" y="31"/>
                    <a:pt x="200"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5"/>
            <p:cNvSpPr/>
            <p:nvPr/>
          </p:nvSpPr>
          <p:spPr>
            <a:xfrm rot="1508308">
              <a:off x="610674" y="1617675"/>
              <a:ext cx="47323" cy="52412"/>
            </a:xfrm>
            <a:custGeom>
              <a:avLst/>
              <a:gdLst/>
              <a:ahLst/>
              <a:cxnLst/>
              <a:rect l="l" t="t" r="r" b="b"/>
              <a:pathLst>
                <a:path w="279" h="309" extrusionOk="0">
                  <a:moveTo>
                    <a:pt x="166" y="0"/>
                  </a:moveTo>
                  <a:cubicBezTo>
                    <a:pt x="155" y="0"/>
                    <a:pt x="144" y="2"/>
                    <a:pt x="133" y="7"/>
                  </a:cubicBezTo>
                  <a:cubicBezTo>
                    <a:pt x="47" y="42"/>
                    <a:pt x="0" y="129"/>
                    <a:pt x="18" y="221"/>
                  </a:cubicBezTo>
                  <a:cubicBezTo>
                    <a:pt x="29" y="268"/>
                    <a:pt x="41" y="302"/>
                    <a:pt x="93" y="308"/>
                  </a:cubicBezTo>
                  <a:cubicBezTo>
                    <a:pt x="96" y="309"/>
                    <a:pt x="99" y="309"/>
                    <a:pt x="102" y="309"/>
                  </a:cubicBezTo>
                  <a:cubicBezTo>
                    <a:pt x="158" y="309"/>
                    <a:pt x="176" y="259"/>
                    <a:pt x="209" y="210"/>
                  </a:cubicBezTo>
                  <a:cubicBezTo>
                    <a:pt x="243" y="158"/>
                    <a:pt x="278" y="111"/>
                    <a:pt x="243" y="48"/>
                  </a:cubicBezTo>
                  <a:cubicBezTo>
                    <a:pt x="226" y="18"/>
                    <a:pt x="197"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5"/>
            <p:cNvSpPr/>
            <p:nvPr/>
          </p:nvSpPr>
          <p:spPr>
            <a:xfrm rot="1508308">
              <a:off x="973521" y="1660518"/>
              <a:ext cx="47323" cy="48511"/>
            </a:xfrm>
            <a:custGeom>
              <a:avLst/>
              <a:gdLst/>
              <a:ahLst/>
              <a:cxnLst/>
              <a:rect l="l" t="t" r="r" b="b"/>
              <a:pathLst>
                <a:path w="279" h="286" extrusionOk="0">
                  <a:moveTo>
                    <a:pt x="181" y="0"/>
                  </a:moveTo>
                  <a:cubicBezTo>
                    <a:pt x="164" y="0"/>
                    <a:pt x="146" y="4"/>
                    <a:pt x="128" y="8"/>
                  </a:cubicBezTo>
                  <a:cubicBezTo>
                    <a:pt x="47" y="37"/>
                    <a:pt x="0" y="124"/>
                    <a:pt x="24" y="205"/>
                  </a:cubicBezTo>
                  <a:cubicBezTo>
                    <a:pt x="37" y="253"/>
                    <a:pt x="80" y="285"/>
                    <a:pt x="125" y="285"/>
                  </a:cubicBezTo>
                  <a:cubicBezTo>
                    <a:pt x="140" y="285"/>
                    <a:pt x="154" y="282"/>
                    <a:pt x="168" y="275"/>
                  </a:cubicBezTo>
                  <a:cubicBezTo>
                    <a:pt x="232" y="252"/>
                    <a:pt x="279" y="107"/>
                    <a:pt x="250" y="37"/>
                  </a:cubicBezTo>
                  <a:cubicBezTo>
                    <a:pt x="232" y="9"/>
                    <a:pt x="208"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5"/>
            <p:cNvSpPr/>
            <p:nvPr/>
          </p:nvSpPr>
          <p:spPr>
            <a:xfrm rot="1508308">
              <a:off x="1858312" y="1248299"/>
              <a:ext cx="58009" cy="46984"/>
            </a:xfrm>
            <a:custGeom>
              <a:avLst/>
              <a:gdLst/>
              <a:ahLst/>
              <a:cxnLst/>
              <a:rect l="l" t="t" r="r" b="b"/>
              <a:pathLst>
                <a:path w="342" h="277" extrusionOk="0">
                  <a:moveTo>
                    <a:pt x="241" y="1"/>
                  </a:moveTo>
                  <a:cubicBezTo>
                    <a:pt x="214" y="1"/>
                    <a:pt x="185" y="14"/>
                    <a:pt x="157" y="28"/>
                  </a:cubicBezTo>
                  <a:cubicBezTo>
                    <a:pt x="58" y="81"/>
                    <a:pt x="0" y="167"/>
                    <a:pt x="41" y="237"/>
                  </a:cubicBezTo>
                  <a:cubicBezTo>
                    <a:pt x="57" y="267"/>
                    <a:pt x="77" y="276"/>
                    <a:pt x="98" y="276"/>
                  </a:cubicBezTo>
                  <a:cubicBezTo>
                    <a:pt x="123" y="276"/>
                    <a:pt x="149" y="264"/>
                    <a:pt x="174" y="254"/>
                  </a:cubicBezTo>
                  <a:cubicBezTo>
                    <a:pt x="278" y="202"/>
                    <a:pt x="342" y="110"/>
                    <a:pt x="313" y="52"/>
                  </a:cubicBezTo>
                  <a:cubicBezTo>
                    <a:pt x="293" y="14"/>
                    <a:pt x="268"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5"/>
            <p:cNvSpPr/>
            <p:nvPr/>
          </p:nvSpPr>
          <p:spPr>
            <a:xfrm rot="1508308">
              <a:off x="2215878" y="491198"/>
              <a:ext cx="49359" cy="48850"/>
            </a:xfrm>
            <a:custGeom>
              <a:avLst/>
              <a:gdLst/>
              <a:ahLst/>
              <a:cxnLst/>
              <a:rect l="l" t="t" r="r" b="b"/>
              <a:pathLst>
                <a:path w="291" h="288" extrusionOk="0">
                  <a:moveTo>
                    <a:pt x="174" y="1"/>
                  </a:moveTo>
                  <a:cubicBezTo>
                    <a:pt x="153" y="1"/>
                    <a:pt x="133" y="7"/>
                    <a:pt x="116" y="18"/>
                  </a:cubicBezTo>
                  <a:cubicBezTo>
                    <a:pt x="35" y="47"/>
                    <a:pt x="0" y="134"/>
                    <a:pt x="35" y="210"/>
                  </a:cubicBezTo>
                  <a:cubicBezTo>
                    <a:pt x="56" y="256"/>
                    <a:pt x="84" y="287"/>
                    <a:pt x="126" y="287"/>
                  </a:cubicBezTo>
                  <a:cubicBezTo>
                    <a:pt x="142" y="287"/>
                    <a:pt x="160" y="283"/>
                    <a:pt x="180" y="273"/>
                  </a:cubicBezTo>
                  <a:cubicBezTo>
                    <a:pt x="232" y="250"/>
                    <a:pt x="290" y="76"/>
                    <a:pt x="261" y="42"/>
                  </a:cubicBezTo>
                  <a:cubicBezTo>
                    <a:pt x="237" y="14"/>
                    <a:pt x="20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5"/>
            <p:cNvSpPr/>
            <p:nvPr/>
          </p:nvSpPr>
          <p:spPr>
            <a:xfrm rot="1508308">
              <a:off x="1585230" y="814379"/>
              <a:ext cx="49359" cy="50037"/>
            </a:xfrm>
            <a:custGeom>
              <a:avLst/>
              <a:gdLst/>
              <a:ahLst/>
              <a:cxnLst/>
              <a:rect l="l" t="t" r="r" b="b"/>
              <a:pathLst>
                <a:path w="291" h="295" extrusionOk="0">
                  <a:moveTo>
                    <a:pt x="183" y="1"/>
                  </a:moveTo>
                  <a:cubicBezTo>
                    <a:pt x="121" y="1"/>
                    <a:pt x="64" y="35"/>
                    <a:pt x="35" y="98"/>
                  </a:cubicBezTo>
                  <a:cubicBezTo>
                    <a:pt x="1" y="156"/>
                    <a:pt x="18" y="237"/>
                    <a:pt x="76" y="277"/>
                  </a:cubicBezTo>
                  <a:cubicBezTo>
                    <a:pt x="90" y="289"/>
                    <a:pt x="109" y="295"/>
                    <a:pt x="129" y="295"/>
                  </a:cubicBezTo>
                  <a:cubicBezTo>
                    <a:pt x="148" y="295"/>
                    <a:pt x="169" y="289"/>
                    <a:pt x="186" y="277"/>
                  </a:cubicBezTo>
                  <a:cubicBezTo>
                    <a:pt x="232" y="237"/>
                    <a:pt x="290" y="80"/>
                    <a:pt x="267" y="34"/>
                  </a:cubicBezTo>
                  <a:cubicBezTo>
                    <a:pt x="255" y="22"/>
                    <a:pt x="238" y="11"/>
                    <a:pt x="221" y="5"/>
                  </a:cubicBezTo>
                  <a:cubicBezTo>
                    <a:pt x="208" y="2"/>
                    <a:pt x="195"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5"/>
            <p:cNvSpPr/>
            <p:nvPr/>
          </p:nvSpPr>
          <p:spPr>
            <a:xfrm rot="1508308">
              <a:off x="159616" y="3361333"/>
              <a:ext cx="58179" cy="39182"/>
            </a:xfrm>
            <a:custGeom>
              <a:avLst/>
              <a:gdLst/>
              <a:ahLst/>
              <a:cxnLst/>
              <a:rect l="l" t="t" r="r" b="b"/>
              <a:pathLst>
                <a:path w="343" h="231" extrusionOk="0">
                  <a:moveTo>
                    <a:pt x="100" y="0"/>
                  </a:moveTo>
                  <a:cubicBezTo>
                    <a:pt x="82" y="0"/>
                    <a:pt x="63" y="4"/>
                    <a:pt x="42" y="15"/>
                  </a:cubicBezTo>
                  <a:cubicBezTo>
                    <a:pt x="7" y="44"/>
                    <a:pt x="1" y="96"/>
                    <a:pt x="30" y="137"/>
                  </a:cubicBezTo>
                  <a:cubicBezTo>
                    <a:pt x="62" y="196"/>
                    <a:pt x="123" y="231"/>
                    <a:pt x="188" y="231"/>
                  </a:cubicBezTo>
                  <a:cubicBezTo>
                    <a:pt x="205" y="231"/>
                    <a:pt x="222" y="228"/>
                    <a:pt x="238" y="223"/>
                  </a:cubicBezTo>
                  <a:cubicBezTo>
                    <a:pt x="285" y="218"/>
                    <a:pt x="337" y="189"/>
                    <a:pt x="343" y="137"/>
                  </a:cubicBezTo>
                  <a:cubicBezTo>
                    <a:pt x="343" y="84"/>
                    <a:pt x="296" y="73"/>
                    <a:pt x="262" y="61"/>
                  </a:cubicBezTo>
                  <a:cubicBezTo>
                    <a:pt x="204" y="48"/>
                    <a:pt x="159"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5"/>
            <p:cNvSpPr/>
            <p:nvPr/>
          </p:nvSpPr>
          <p:spPr>
            <a:xfrm rot="1508308">
              <a:off x="675239" y="2180261"/>
              <a:ext cx="62080" cy="43253"/>
            </a:xfrm>
            <a:custGeom>
              <a:avLst/>
              <a:gdLst/>
              <a:ahLst/>
              <a:cxnLst/>
              <a:rect l="l" t="t" r="r" b="b"/>
              <a:pathLst>
                <a:path w="366" h="255" extrusionOk="0">
                  <a:moveTo>
                    <a:pt x="277" y="0"/>
                  </a:moveTo>
                  <a:cubicBezTo>
                    <a:pt x="244" y="0"/>
                    <a:pt x="207" y="27"/>
                    <a:pt x="174" y="38"/>
                  </a:cubicBezTo>
                  <a:cubicBezTo>
                    <a:pt x="110" y="56"/>
                    <a:pt x="58" y="90"/>
                    <a:pt x="23" y="137"/>
                  </a:cubicBezTo>
                  <a:cubicBezTo>
                    <a:pt x="0" y="166"/>
                    <a:pt x="0" y="206"/>
                    <a:pt x="23" y="229"/>
                  </a:cubicBezTo>
                  <a:cubicBezTo>
                    <a:pt x="37" y="247"/>
                    <a:pt x="53" y="255"/>
                    <a:pt x="73" y="255"/>
                  </a:cubicBezTo>
                  <a:cubicBezTo>
                    <a:pt x="80" y="255"/>
                    <a:pt x="86" y="254"/>
                    <a:pt x="93" y="253"/>
                  </a:cubicBezTo>
                  <a:cubicBezTo>
                    <a:pt x="116" y="247"/>
                    <a:pt x="139" y="241"/>
                    <a:pt x="157" y="229"/>
                  </a:cubicBezTo>
                  <a:cubicBezTo>
                    <a:pt x="186" y="218"/>
                    <a:pt x="215" y="200"/>
                    <a:pt x="244" y="183"/>
                  </a:cubicBezTo>
                  <a:cubicBezTo>
                    <a:pt x="290" y="148"/>
                    <a:pt x="365" y="119"/>
                    <a:pt x="330" y="38"/>
                  </a:cubicBezTo>
                  <a:cubicBezTo>
                    <a:pt x="315" y="10"/>
                    <a:pt x="297"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5"/>
            <p:cNvSpPr/>
            <p:nvPr/>
          </p:nvSpPr>
          <p:spPr>
            <a:xfrm rot="1508308">
              <a:off x="1683253" y="2165777"/>
              <a:ext cx="50207" cy="43253"/>
            </a:xfrm>
            <a:custGeom>
              <a:avLst/>
              <a:gdLst/>
              <a:ahLst/>
              <a:cxnLst/>
              <a:rect l="l" t="t" r="r" b="b"/>
              <a:pathLst>
                <a:path w="296" h="255" extrusionOk="0">
                  <a:moveTo>
                    <a:pt x="151" y="0"/>
                  </a:moveTo>
                  <a:cubicBezTo>
                    <a:pt x="130" y="0"/>
                    <a:pt x="107" y="4"/>
                    <a:pt x="82" y="12"/>
                  </a:cubicBezTo>
                  <a:cubicBezTo>
                    <a:pt x="24" y="41"/>
                    <a:pt x="1" y="111"/>
                    <a:pt x="24" y="169"/>
                  </a:cubicBezTo>
                  <a:cubicBezTo>
                    <a:pt x="41" y="222"/>
                    <a:pt x="89" y="254"/>
                    <a:pt x="139" y="254"/>
                  </a:cubicBezTo>
                  <a:cubicBezTo>
                    <a:pt x="155" y="254"/>
                    <a:pt x="171" y="251"/>
                    <a:pt x="186" y="244"/>
                  </a:cubicBezTo>
                  <a:cubicBezTo>
                    <a:pt x="261" y="221"/>
                    <a:pt x="296" y="146"/>
                    <a:pt x="261" y="82"/>
                  </a:cubicBezTo>
                  <a:cubicBezTo>
                    <a:pt x="240" y="27"/>
                    <a:pt x="204"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5"/>
            <p:cNvSpPr/>
            <p:nvPr/>
          </p:nvSpPr>
          <p:spPr>
            <a:xfrm rot="1508308">
              <a:off x="518323" y="737764"/>
              <a:ext cx="51225" cy="45797"/>
            </a:xfrm>
            <a:custGeom>
              <a:avLst/>
              <a:gdLst/>
              <a:ahLst/>
              <a:cxnLst/>
              <a:rect l="l" t="t" r="r" b="b"/>
              <a:pathLst>
                <a:path w="302" h="270" extrusionOk="0">
                  <a:moveTo>
                    <a:pt x="117" y="1"/>
                  </a:moveTo>
                  <a:cubicBezTo>
                    <a:pt x="100" y="1"/>
                    <a:pt x="84" y="5"/>
                    <a:pt x="70" y="14"/>
                  </a:cubicBezTo>
                  <a:cubicBezTo>
                    <a:pt x="1" y="49"/>
                    <a:pt x="6" y="113"/>
                    <a:pt x="30" y="171"/>
                  </a:cubicBezTo>
                  <a:cubicBezTo>
                    <a:pt x="48" y="232"/>
                    <a:pt x="105" y="270"/>
                    <a:pt x="166" y="270"/>
                  </a:cubicBezTo>
                  <a:cubicBezTo>
                    <a:pt x="180" y="270"/>
                    <a:pt x="195" y="268"/>
                    <a:pt x="209" y="263"/>
                  </a:cubicBezTo>
                  <a:cubicBezTo>
                    <a:pt x="273" y="246"/>
                    <a:pt x="302" y="171"/>
                    <a:pt x="267" y="118"/>
                  </a:cubicBezTo>
                  <a:cubicBezTo>
                    <a:pt x="240" y="51"/>
                    <a:pt x="175"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5"/>
            <p:cNvSpPr/>
            <p:nvPr/>
          </p:nvSpPr>
          <p:spPr>
            <a:xfrm rot="1508308">
              <a:off x="2007939" y="417004"/>
              <a:ext cx="45288" cy="55635"/>
            </a:xfrm>
            <a:custGeom>
              <a:avLst/>
              <a:gdLst/>
              <a:ahLst/>
              <a:cxnLst/>
              <a:rect l="l" t="t" r="r" b="b"/>
              <a:pathLst>
                <a:path w="267" h="328" extrusionOk="0">
                  <a:moveTo>
                    <a:pt x="131" y="0"/>
                  </a:moveTo>
                  <a:cubicBezTo>
                    <a:pt x="128" y="0"/>
                    <a:pt x="125" y="0"/>
                    <a:pt x="122" y="1"/>
                  </a:cubicBezTo>
                  <a:cubicBezTo>
                    <a:pt x="70" y="12"/>
                    <a:pt x="29" y="47"/>
                    <a:pt x="23" y="93"/>
                  </a:cubicBezTo>
                  <a:cubicBezTo>
                    <a:pt x="0" y="145"/>
                    <a:pt x="6" y="203"/>
                    <a:pt x="35" y="250"/>
                  </a:cubicBezTo>
                  <a:cubicBezTo>
                    <a:pt x="57" y="299"/>
                    <a:pt x="100" y="327"/>
                    <a:pt x="148" y="327"/>
                  </a:cubicBezTo>
                  <a:cubicBezTo>
                    <a:pt x="162" y="327"/>
                    <a:pt x="177" y="325"/>
                    <a:pt x="192" y="319"/>
                  </a:cubicBezTo>
                  <a:cubicBezTo>
                    <a:pt x="267" y="296"/>
                    <a:pt x="267" y="232"/>
                    <a:pt x="238" y="169"/>
                  </a:cubicBezTo>
                  <a:cubicBezTo>
                    <a:pt x="226" y="140"/>
                    <a:pt x="220" y="116"/>
                    <a:pt x="209" y="93"/>
                  </a:cubicBezTo>
                  <a:cubicBezTo>
                    <a:pt x="192" y="49"/>
                    <a:pt x="186"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5"/>
            <p:cNvSpPr/>
            <p:nvPr/>
          </p:nvSpPr>
          <p:spPr>
            <a:xfrm rot="1508308">
              <a:off x="1063601" y="1193713"/>
              <a:ext cx="48172" cy="48172"/>
            </a:xfrm>
            <a:custGeom>
              <a:avLst/>
              <a:gdLst/>
              <a:ahLst/>
              <a:cxnLst/>
              <a:rect l="l" t="t" r="r" b="b"/>
              <a:pathLst>
                <a:path w="284" h="284" extrusionOk="0">
                  <a:moveTo>
                    <a:pt x="140" y="1"/>
                  </a:moveTo>
                  <a:cubicBezTo>
                    <a:pt x="117" y="1"/>
                    <a:pt x="95" y="7"/>
                    <a:pt x="75" y="21"/>
                  </a:cubicBezTo>
                  <a:cubicBezTo>
                    <a:pt x="12" y="61"/>
                    <a:pt x="0" y="142"/>
                    <a:pt x="41" y="200"/>
                  </a:cubicBezTo>
                  <a:cubicBezTo>
                    <a:pt x="58" y="254"/>
                    <a:pt x="104" y="283"/>
                    <a:pt x="153" y="283"/>
                  </a:cubicBezTo>
                  <a:cubicBezTo>
                    <a:pt x="168" y="283"/>
                    <a:pt x="182" y="281"/>
                    <a:pt x="197" y="276"/>
                  </a:cubicBezTo>
                  <a:cubicBezTo>
                    <a:pt x="261" y="223"/>
                    <a:pt x="284" y="142"/>
                    <a:pt x="249" y="67"/>
                  </a:cubicBezTo>
                  <a:cubicBezTo>
                    <a:pt x="226" y="25"/>
                    <a:pt x="183"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5"/>
            <p:cNvSpPr/>
            <p:nvPr/>
          </p:nvSpPr>
          <p:spPr>
            <a:xfrm rot="1508308">
              <a:off x="-14389" y="1851084"/>
              <a:ext cx="45288" cy="51564"/>
            </a:xfrm>
            <a:custGeom>
              <a:avLst/>
              <a:gdLst/>
              <a:ahLst/>
              <a:cxnLst/>
              <a:rect l="l" t="t" r="r" b="b"/>
              <a:pathLst>
                <a:path w="267" h="304" extrusionOk="0">
                  <a:moveTo>
                    <a:pt x="151" y="1"/>
                  </a:moveTo>
                  <a:cubicBezTo>
                    <a:pt x="139" y="1"/>
                    <a:pt x="127" y="3"/>
                    <a:pt x="116" y="9"/>
                  </a:cubicBezTo>
                  <a:cubicBezTo>
                    <a:pt x="35" y="43"/>
                    <a:pt x="0" y="130"/>
                    <a:pt x="29" y="211"/>
                  </a:cubicBezTo>
                  <a:cubicBezTo>
                    <a:pt x="47" y="261"/>
                    <a:pt x="72" y="304"/>
                    <a:pt x="121" y="304"/>
                  </a:cubicBezTo>
                  <a:cubicBezTo>
                    <a:pt x="135" y="304"/>
                    <a:pt x="150" y="300"/>
                    <a:pt x="168" y="292"/>
                  </a:cubicBezTo>
                  <a:cubicBezTo>
                    <a:pt x="226" y="269"/>
                    <a:pt x="267" y="153"/>
                    <a:pt x="238" y="72"/>
                  </a:cubicBezTo>
                  <a:cubicBezTo>
                    <a:pt x="229" y="28"/>
                    <a:pt x="190"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5"/>
            <p:cNvSpPr/>
            <p:nvPr/>
          </p:nvSpPr>
          <p:spPr>
            <a:xfrm rot="1508308">
              <a:off x="1871611" y="903046"/>
              <a:ext cx="49359" cy="53599"/>
            </a:xfrm>
            <a:custGeom>
              <a:avLst/>
              <a:gdLst/>
              <a:ahLst/>
              <a:cxnLst/>
              <a:rect l="l" t="t" r="r" b="b"/>
              <a:pathLst>
                <a:path w="291" h="316" extrusionOk="0">
                  <a:moveTo>
                    <a:pt x="215" y="1"/>
                  </a:moveTo>
                  <a:cubicBezTo>
                    <a:pt x="94" y="13"/>
                    <a:pt x="1" y="117"/>
                    <a:pt x="7" y="239"/>
                  </a:cubicBezTo>
                  <a:cubicBezTo>
                    <a:pt x="12" y="279"/>
                    <a:pt x="49" y="316"/>
                    <a:pt x="89" y="316"/>
                  </a:cubicBezTo>
                  <a:cubicBezTo>
                    <a:pt x="94" y="316"/>
                    <a:pt x="100" y="315"/>
                    <a:pt x="105" y="314"/>
                  </a:cubicBezTo>
                  <a:cubicBezTo>
                    <a:pt x="181" y="308"/>
                    <a:pt x="291" y="99"/>
                    <a:pt x="262" y="24"/>
                  </a:cubicBezTo>
                  <a:cubicBezTo>
                    <a:pt x="250" y="24"/>
                    <a:pt x="233" y="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5"/>
            <p:cNvSpPr/>
            <p:nvPr/>
          </p:nvSpPr>
          <p:spPr>
            <a:xfrm rot="1508308">
              <a:off x="63349" y="2966125"/>
              <a:ext cx="59197" cy="37486"/>
            </a:xfrm>
            <a:custGeom>
              <a:avLst/>
              <a:gdLst/>
              <a:ahLst/>
              <a:cxnLst/>
              <a:rect l="l" t="t" r="r" b="b"/>
              <a:pathLst>
                <a:path w="349" h="221" extrusionOk="0">
                  <a:moveTo>
                    <a:pt x="87" y="0"/>
                  </a:moveTo>
                  <a:cubicBezTo>
                    <a:pt x="53" y="0"/>
                    <a:pt x="28" y="22"/>
                    <a:pt x="18" y="53"/>
                  </a:cubicBezTo>
                  <a:cubicBezTo>
                    <a:pt x="1" y="88"/>
                    <a:pt x="12" y="123"/>
                    <a:pt x="35" y="146"/>
                  </a:cubicBezTo>
                  <a:cubicBezTo>
                    <a:pt x="91" y="193"/>
                    <a:pt x="162" y="220"/>
                    <a:pt x="233" y="220"/>
                  </a:cubicBezTo>
                  <a:cubicBezTo>
                    <a:pt x="251" y="220"/>
                    <a:pt x="268" y="219"/>
                    <a:pt x="285" y="215"/>
                  </a:cubicBezTo>
                  <a:cubicBezTo>
                    <a:pt x="337" y="204"/>
                    <a:pt x="348" y="169"/>
                    <a:pt x="325" y="117"/>
                  </a:cubicBezTo>
                  <a:cubicBezTo>
                    <a:pt x="267" y="53"/>
                    <a:pt x="186" y="13"/>
                    <a:pt x="99" y="1"/>
                  </a:cubicBezTo>
                  <a:cubicBezTo>
                    <a:pt x="95" y="0"/>
                    <a:pt x="91"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5"/>
            <p:cNvSpPr/>
            <p:nvPr/>
          </p:nvSpPr>
          <p:spPr>
            <a:xfrm rot="1508308">
              <a:off x="939733" y="2333379"/>
              <a:ext cx="45458" cy="49020"/>
            </a:xfrm>
            <a:custGeom>
              <a:avLst/>
              <a:gdLst/>
              <a:ahLst/>
              <a:cxnLst/>
              <a:rect l="l" t="t" r="r" b="b"/>
              <a:pathLst>
                <a:path w="268" h="289" extrusionOk="0">
                  <a:moveTo>
                    <a:pt x="158" y="0"/>
                  </a:moveTo>
                  <a:cubicBezTo>
                    <a:pt x="144" y="0"/>
                    <a:pt x="130" y="3"/>
                    <a:pt x="117" y="9"/>
                  </a:cubicBezTo>
                  <a:cubicBezTo>
                    <a:pt x="36" y="55"/>
                    <a:pt x="1" y="148"/>
                    <a:pt x="24" y="235"/>
                  </a:cubicBezTo>
                  <a:cubicBezTo>
                    <a:pt x="36" y="267"/>
                    <a:pt x="68" y="288"/>
                    <a:pt x="100" y="288"/>
                  </a:cubicBezTo>
                  <a:cubicBezTo>
                    <a:pt x="114" y="288"/>
                    <a:pt x="127" y="284"/>
                    <a:pt x="140" y="275"/>
                  </a:cubicBezTo>
                  <a:cubicBezTo>
                    <a:pt x="221" y="235"/>
                    <a:pt x="267" y="148"/>
                    <a:pt x="250" y="61"/>
                  </a:cubicBezTo>
                  <a:cubicBezTo>
                    <a:pt x="233" y="23"/>
                    <a:pt x="197"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5"/>
            <p:cNvSpPr/>
            <p:nvPr/>
          </p:nvSpPr>
          <p:spPr>
            <a:xfrm rot="1508308">
              <a:off x="2057642" y="2324034"/>
              <a:ext cx="50207" cy="46815"/>
            </a:xfrm>
            <a:custGeom>
              <a:avLst/>
              <a:gdLst/>
              <a:ahLst/>
              <a:cxnLst/>
              <a:rect l="l" t="t" r="r" b="b"/>
              <a:pathLst>
                <a:path w="296" h="276" extrusionOk="0">
                  <a:moveTo>
                    <a:pt x="181" y="0"/>
                  </a:moveTo>
                  <a:cubicBezTo>
                    <a:pt x="161" y="0"/>
                    <a:pt x="139" y="5"/>
                    <a:pt x="116" y="14"/>
                  </a:cubicBezTo>
                  <a:cubicBezTo>
                    <a:pt x="41" y="48"/>
                    <a:pt x="0" y="135"/>
                    <a:pt x="29" y="216"/>
                  </a:cubicBezTo>
                  <a:cubicBezTo>
                    <a:pt x="45" y="253"/>
                    <a:pt x="82" y="275"/>
                    <a:pt x="120" y="275"/>
                  </a:cubicBezTo>
                  <a:cubicBezTo>
                    <a:pt x="136" y="275"/>
                    <a:pt x="153" y="271"/>
                    <a:pt x="168" y="263"/>
                  </a:cubicBezTo>
                  <a:cubicBezTo>
                    <a:pt x="238" y="234"/>
                    <a:pt x="295" y="124"/>
                    <a:pt x="272" y="66"/>
                  </a:cubicBezTo>
                  <a:cubicBezTo>
                    <a:pt x="250" y="17"/>
                    <a:pt x="218"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5"/>
            <p:cNvSpPr/>
            <p:nvPr/>
          </p:nvSpPr>
          <p:spPr>
            <a:xfrm rot="1508308">
              <a:off x="85425" y="1571081"/>
              <a:ext cx="50207" cy="53090"/>
            </a:xfrm>
            <a:custGeom>
              <a:avLst/>
              <a:gdLst/>
              <a:ahLst/>
              <a:cxnLst/>
              <a:rect l="l" t="t" r="r" b="b"/>
              <a:pathLst>
                <a:path w="296" h="313" extrusionOk="0">
                  <a:moveTo>
                    <a:pt x="149" y="0"/>
                  </a:moveTo>
                  <a:cubicBezTo>
                    <a:pt x="131" y="0"/>
                    <a:pt x="110" y="7"/>
                    <a:pt x="87" y="22"/>
                  </a:cubicBezTo>
                  <a:cubicBezTo>
                    <a:pt x="0" y="74"/>
                    <a:pt x="35" y="143"/>
                    <a:pt x="64" y="219"/>
                  </a:cubicBezTo>
                  <a:cubicBezTo>
                    <a:pt x="96" y="264"/>
                    <a:pt x="124" y="312"/>
                    <a:pt x="173" y="312"/>
                  </a:cubicBezTo>
                  <a:cubicBezTo>
                    <a:pt x="187" y="312"/>
                    <a:pt x="203" y="309"/>
                    <a:pt x="220" y="300"/>
                  </a:cubicBezTo>
                  <a:cubicBezTo>
                    <a:pt x="284" y="276"/>
                    <a:pt x="296" y="172"/>
                    <a:pt x="249" y="85"/>
                  </a:cubicBezTo>
                  <a:cubicBezTo>
                    <a:pt x="225" y="40"/>
                    <a:pt x="19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5"/>
            <p:cNvSpPr/>
            <p:nvPr/>
          </p:nvSpPr>
          <p:spPr>
            <a:xfrm rot="1508308">
              <a:off x="1075475" y="2140266"/>
              <a:ext cx="40539" cy="54447"/>
            </a:xfrm>
            <a:custGeom>
              <a:avLst/>
              <a:gdLst/>
              <a:ahLst/>
              <a:cxnLst/>
              <a:rect l="l" t="t" r="r" b="b"/>
              <a:pathLst>
                <a:path w="239" h="321" extrusionOk="0">
                  <a:moveTo>
                    <a:pt x="118" y="1"/>
                  </a:moveTo>
                  <a:cubicBezTo>
                    <a:pt x="57" y="1"/>
                    <a:pt x="12" y="60"/>
                    <a:pt x="7" y="129"/>
                  </a:cubicBezTo>
                  <a:cubicBezTo>
                    <a:pt x="1" y="199"/>
                    <a:pt x="47" y="257"/>
                    <a:pt x="65" y="321"/>
                  </a:cubicBezTo>
                  <a:cubicBezTo>
                    <a:pt x="146" y="303"/>
                    <a:pt x="209" y="239"/>
                    <a:pt x="221" y="153"/>
                  </a:cubicBezTo>
                  <a:cubicBezTo>
                    <a:pt x="238" y="71"/>
                    <a:pt x="198" y="8"/>
                    <a:pt x="134" y="2"/>
                  </a:cubicBezTo>
                  <a:cubicBezTo>
                    <a:pt x="129" y="1"/>
                    <a:pt x="123"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5"/>
            <p:cNvSpPr/>
            <p:nvPr/>
          </p:nvSpPr>
          <p:spPr>
            <a:xfrm rot="1508308">
              <a:off x="2046057" y="1416376"/>
              <a:ext cx="50207" cy="42065"/>
            </a:xfrm>
            <a:custGeom>
              <a:avLst/>
              <a:gdLst/>
              <a:ahLst/>
              <a:cxnLst/>
              <a:rect l="l" t="t" r="r" b="b"/>
              <a:pathLst>
                <a:path w="296" h="248" extrusionOk="0">
                  <a:moveTo>
                    <a:pt x="138" y="1"/>
                  </a:moveTo>
                  <a:cubicBezTo>
                    <a:pt x="115" y="1"/>
                    <a:pt x="92" y="6"/>
                    <a:pt x="70" y="19"/>
                  </a:cubicBezTo>
                  <a:cubicBezTo>
                    <a:pt x="12" y="54"/>
                    <a:pt x="0" y="129"/>
                    <a:pt x="41" y="181"/>
                  </a:cubicBezTo>
                  <a:cubicBezTo>
                    <a:pt x="64" y="223"/>
                    <a:pt x="107" y="248"/>
                    <a:pt x="152" y="248"/>
                  </a:cubicBezTo>
                  <a:cubicBezTo>
                    <a:pt x="175" y="248"/>
                    <a:pt x="199" y="241"/>
                    <a:pt x="221" y="228"/>
                  </a:cubicBezTo>
                  <a:cubicBezTo>
                    <a:pt x="279" y="205"/>
                    <a:pt x="296" y="129"/>
                    <a:pt x="261" y="77"/>
                  </a:cubicBezTo>
                  <a:cubicBezTo>
                    <a:pt x="237" y="29"/>
                    <a:pt x="189"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5"/>
            <p:cNvSpPr/>
            <p:nvPr/>
          </p:nvSpPr>
          <p:spPr>
            <a:xfrm rot="1508308">
              <a:off x="903586" y="1622212"/>
              <a:ext cx="45458" cy="52242"/>
            </a:xfrm>
            <a:custGeom>
              <a:avLst/>
              <a:gdLst/>
              <a:ahLst/>
              <a:cxnLst/>
              <a:rect l="l" t="t" r="r" b="b"/>
              <a:pathLst>
                <a:path w="268" h="308" extrusionOk="0">
                  <a:moveTo>
                    <a:pt x="153" y="1"/>
                  </a:moveTo>
                  <a:cubicBezTo>
                    <a:pt x="134" y="1"/>
                    <a:pt x="116" y="6"/>
                    <a:pt x="99" y="19"/>
                  </a:cubicBezTo>
                  <a:cubicBezTo>
                    <a:pt x="24" y="59"/>
                    <a:pt x="1" y="152"/>
                    <a:pt x="42" y="227"/>
                  </a:cubicBezTo>
                  <a:cubicBezTo>
                    <a:pt x="63" y="276"/>
                    <a:pt x="95" y="307"/>
                    <a:pt x="140" y="307"/>
                  </a:cubicBezTo>
                  <a:cubicBezTo>
                    <a:pt x="154" y="307"/>
                    <a:pt x="169" y="304"/>
                    <a:pt x="186" y="297"/>
                  </a:cubicBezTo>
                  <a:cubicBezTo>
                    <a:pt x="239" y="274"/>
                    <a:pt x="267" y="112"/>
                    <a:pt x="239" y="54"/>
                  </a:cubicBezTo>
                  <a:cubicBezTo>
                    <a:pt x="220" y="20"/>
                    <a:pt x="187"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5"/>
            <p:cNvSpPr/>
            <p:nvPr/>
          </p:nvSpPr>
          <p:spPr>
            <a:xfrm rot="1508308">
              <a:off x="2267205" y="1014895"/>
              <a:ext cx="42405" cy="53260"/>
            </a:xfrm>
            <a:custGeom>
              <a:avLst/>
              <a:gdLst/>
              <a:ahLst/>
              <a:cxnLst/>
              <a:rect l="l" t="t" r="r" b="b"/>
              <a:pathLst>
                <a:path w="250" h="314" extrusionOk="0">
                  <a:moveTo>
                    <a:pt x="146" y="1"/>
                  </a:moveTo>
                  <a:cubicBezTo>
                    <a:pt x="128" y="1"/>
                    <a:pt x="109" y="7"/>
                    <a:pt x="93" y="21"/>
                  </a:cubicBezTo>
                  <a:cubicBezTo>
                    <a:pt x="18" y="79"/>
                    <a:pt x="1" y="177"/>
                    <a:pt x="35" y="259"/>
                  </a:cubicBezTo>
                  <a:cubicBezTo>
                    <a:pt x="57" y="292"/>
                    <a:pt x="81" y="314"/>
                    <a:pt x="111" y="314"/>
                  </a:cubicBezTo>
                  <a:cubicBezTo>
                    <a:pt x="121" y="314"/>
                    <a:pt x="133" y="311"/>
                    <a:pt x="145" y="305"/>
                  </a:cubicBezTo>
                  <a:cubicBezTo>
                    <a:pt x="221" y="241"/>
                    <a:pt x="250" y="137"/>
                    <a:pt x="215" y="44"/>
                  </a:cubicBezTo>
                  <a:cubicBezTo>
                    <a:pt x="201" y="16"/>
                    <a:pt x="174"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5"/>
            <p:cNvSpPr/>
            <p:nvPr/>
          </p:nvSpPr>
          <p:spPr>
            <a:xfrm rot="1508308">
              <a:off x="1205679" y="820019"/>
              <a:ext cx="48341" cy="46306"/>
            </a:xfrm>
            <a:custGeom>
              <a:avLst/>
              <a:gdLst/>
              <a:ahLst/>
              <a:cxnLst/>
              <a:rect l="l" t="t" r="r" b="b"/>
              <a:pathLst>
                <a:path w="285" h="273" extrusionOk="0">
                  <a:moveTo>
                    <a:pt x="156" y="1"/>
                  </a:moveTo>
                  <a:cubicBezTo>
                    <a:pt x="136" y="1"/>
                    <a:pt x="117" y="7"/>
                    <a:pt x="99" y="19"/>
                  </a:cubicBezTo>
                  <a:cubicBezTo>
                    <a:pt x="29" y="53"/>
                    <a:pt x="0" y="140"/>
                    <a:pt x="35" y="210"/>
                  </a:cubicBezTo>
                  <a:cubicBezTo>
                    <a:pt x="55" y="249"/>
                    <a:pt x="93" y="272"/>
                    <a:pt x="134" y="272"/>
                  </a:cubicBezTo>
                  <a:cubicBezTo>
                    <a:pt x="153" y="272"/>
                    <a:pt x="173" y="267"/>
                    <a:pt x="192" y="256"/>
                  </a:cubicBezTo>
                  <a:cubicBezTo>
                    <a:pt x="255" y="216"/>
                    <a:pt x="284" y="134"/>
                    <a:pt x="250" y="65"/>
                  </a:cubicBezTo>
                  <a:cubicBezTo>
                    <a:pt x="230" y="23"/>
                    <a:pt x="1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5"/>
            <p:cNvSpPr/>
            <p:nvPr/>
          </p:nvSpPr>
          <p:spPr>
            <a:xfrm rot="1508308">
              <a:off x="710558" y="1249769"/>
              <a:ext cx="36468" cy="59027"/>
            </a:xfrm>
            <a:custGeom>
              <a:avLst/>
              <a:gdLst/>
              <a:ahLst/>
              <a:cxnLst/>
              <a:rect l="l" t="t" r="r" b="b"/>
              <a:pathLst>
                <a:path w="215" h="348" extrusionOk="0">
                  <a:moveTo>
                    <a:pt x="117" y="0"/>
                  </a:moveTo>
                  <a:cubicBezTo>
                    <a:pt x="103" y="0"/>
                    <a:pt x="87" y="8"/>
                    <a:pt x="70" y="25"/>
                  </a:cubicBezTo>
                  <a:cubicBezTo>
                    <a:pt x="6" y="112"/>
                    <a:pt x="1" y="228"/>
                    <a:pt x="64" y="309"/>
                  </a:cubicBezTo>
                  <a:cubicBezTo>
                    <a:pt x="78" y="332"/>
                    <a:pt x="106" y="347"/>
                    <a:pt x="131" y="347"/>
                  </a:cubicBezTo>
                  <a:cubicBezTo>
                    <a:pt x="138" y="347"/>
                    <a:pt x="145" y="346"/>
                    <a:pt x="151" y="344"/>
                  </a:cubicBezTo>
                  <a:cubicBezTo>
                    <a:pt x="186" y="338"/>
                    <a:pt x="215" y="309"/>
                    <a:pt x="215" y="274"/>
                  </a:cubicBezTo>
                  <a:cubicBezTo>
                    <a:pt x="209" y="199"/>
                    <a:pt x="192" y="129"/>
                    <a:pt x="180" y="60"/>
                  </a:cubicBezTo>
                  <a:cubicBezTo>
                    <a:pt x="162" y="23"/>
                    <a:pt x="141"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5"/>
            <p:cNvSpPr/>
            <p:nvPr/>
          </p:nvSpPr>
          <p:spPr>
            <a:xfrm rot="1508308">
              <a:off x="1237039" y="2154398"/>
              <a:ext cx="57161" cy="40030"/>
            </a:xfrm>
            <a:custGeom>
              <a:avLst/>
              <a:gdLst/>
              <a:ahLst/>
              <a:cxnLst/>
              <a:rect l="l" t="t" r="r" b="b"/>
              <a:pathLst>
                <a:path w="337" h="236" extrusionOk="0">
                  <a:moveTo>
                    <a:pt x="212" y="1"/>
                  </a:moveTo>
                  <a:cubicBezTo>
                    <a:pt x="177" y="1"/>
                    <a:pt x="139" y="17"/>
                    <a:pt x="105" y="29"/>
                  </a:cubicBezTo>
                  <a:cubicBezTo>
                    <a:pt x="41" y="64"/>
                    <a:pt x="1" y="110"/>
                    <a:pt x="35" y="180"/>
                  </a:cubicBezTo>
                  <a:cubicBezTo>
                    <a:pt x="57" y="221"/>
                    <a:pt x="89" y="236"/>
                    <a:pt x="123" y="236"/>
                  </a:cubicBezTo>
                  <a:cubicBezTo>
                    <a:pt x="152" y="236"/>
                    <a:pt x="183" y="225"/>
                    <a:pt x="209" y="209"/>
                  </a:cubicBezTo>
                  <a:cubicBezTo>
                    <a:pt x="273" y="174"/>
                    <a:pt x="337" y="116"/>
                    <a:pt x="290" y="47"/>
                  </a:cubicBezTo>
                  <a:cubicBezTo>
                    <a:pt x="269" y="12"/>
                    <a:pt x="242"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5"/>
            <p:cNvSpPr/>
            <p:nvPr/>
          </p:nvSpPr>
          <p:spPr>
            <a:xfrm rot="1508308">
              <a:off x="817626" y="2444065"/>
              <a:ext cx="51225" cy="39521"/>
            </a:xfrm>
            <a:custGeom>
              <a:avLst/>
              <a:gdLst/>
              <a:ahLst/>
              <a:cxnLst/>
              <a:rect l="l" t="t" r="r" b="b"/>
              <a:pathLst>
                <a:path w="302" h="233" extrusionOk="0">
                  <a:moveTo>
                    <a:pt x="163" y="0"/>
                  </a:moveTo>
                  <a:cubicBezTo>
                    <a:pt x="144" y="0"/>
                    <a:pt x="123" y="5"/>
                    <a:pt x="105" y="15"/>
                  </a:cubicBezTo>
                  <a:cubicBezTo>
                    <a:pt x="41" y="27"/>
                    <a:pt x="1" y="96"/>
                    <a:pt x="24" y="160"/>
                  </a:cubicBezTo>
                  <a:cubicBezTo>
                    <a:pt x="44" y="205"/>
                    <a:pt x="91" y="233"/>
                    <a:pt x="139" y="233"/>
                  </a:cubicBezTo>
                  <a:cubicBezTo>
                    <a:pt x="159" y="233"/>
                    <a:pt x="179" y="228"/>
                    <a:pt x="198" y="218"/>
                  </a:cubicBezTo>
                  <a:cubicBezTo>
                    <a:pt x="261" y="200"/>
                    <a:pt x="302" y="137"/>
                    <a:pt x="279" y="73"/>
                  </a:cubicBezTo>
                  <a:cubicBezTo>
                    <a:pt x="258" y="28"/>
                    <a:pt x="212"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5"/>
            <p:cNvSpPr/>
            <p:nvPr/>
          </p:nvSpPr>
          <p:spPr>
            <a:xfrm rot="1508308">
              <a:off x="805667" y="1164927"/>
              <a:ext cx="40369" cy="55804"/>
            </a:xfrm>
            <a:custGeom>
              <a:avLst/>
              <a:gdLst/>
              <a:ahLst/>
              <a:cxnLst/>
              <a:rect l="l" t="t" r="r" b="b"/>
              <a:pathLst>
                <a:path w="238" h="329" extrusionOk="0">
                  <a:moveTo>
                    <a:pt x="185" y="0"/>
                  </a:moveTo>
                  <a:cubicBezTo>
                    <a:pt x="182" y="0"/>
                    <a:pt x="178" y="1"/>
                    <a:pt x="174" y="2"/>
                  </a:cubicBezTo>
                  <a:cubicBezTo>
                    <a:pt x="58" y="42"/>
                    <a:pt x="0" y="175"/>
                    <a:pt x="58" y="285"/>
                  </a:cubicBezTo>
                  <a:cubicBezTo>
                    <a:pt x="69" y="313"/>
                    <a:pt x="96" y="329"/>
                    <a:pt x="125" y="329"/>
                  </a:cubicBezTo>
                  <a:cubicBezTo>
                    <a:pt x="144" y="329"/>
                    <a:pt x="164" y="322"/>
                    <a:pt x="180" y="309"/>
                  </a:cubicBezTo>
                  <a:cubicBezTo>
                    <a:pt x="220" y="222"/>
                    <a:pt x="238" y="129"/>
                    <a:pt x="238" y="36"/>
                  </a:cubicBezTo>
                  <a:cubicBezTo>
                    <a:pt x="228" y="16"/>
                    <a:pt x="209"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5"/>
            <p:cNvSpPr/>
            <p:nvPr/>
          </p:nvSpPr>
          <p:spPr>
            <a:xfrm rot="1508308">
              <a:off x="247657" y="2149944"/>
              <a:ext cx="50885" cy="47154"/>
            </a:xfrm>
            <a:custGeom>
              <a:avLst/>
              <a:gdLst/>
              <a:ahLst/>
              <a:cxnLst/>
              <a:rect l="l" t="t" r="r" b="b"/>
              <a:pathLst>
                <a:path w="300" h="278" extrusionOk="0">
                  <a:moveTo>
                    <a:pt x="167" y="0"/>
                  </a:moveTo>
                  <a:cubicBezTo>
                    <a:pt x="146" y="0"/>
                    <a:pt x="126" y="7"/>
                    <a:pt x="108" y="20"/>
                  </a:cubicBezTo>
                  <a:cubicBezTo>
                    <a:pt x="1" y="111"/>
                    <a:pt x="73" y="278"/>
                    <a:pt x="204" y="278"/>
                  </a:cubicBezTo>
                  <a:cubicBezTo>
                    <a:pt x="214" y="278"/>
                    <a:pt x="225" y="277"/>
                    <a:pt x="236" y="275"/>
                  </a:cubicBezTo>
                  <a:cubicBezTo>
                    <a:pt x="282" y="246"/>
                    <a:pt x="299" y="142"/>
                    <a:pt x="253" y="49"/>
                  </a:cubicBezTo>
                  <a:cubicBezTo>
                    <a:pt x="232" y="17"/>
                    <a:pt x="19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5"/>
            <p:cNvSpPr/>
            <p:nvPr/>
          </p:nvSpPr>
          <p:spPr>
            <a:xfrm rot="1508308">
              <a:off x="654793" y="1411895"/>
              <a:ext cx="53260" cy="40878"/>
            </a:xfrm>
            <a:custGeom>
              <a:avLst/>
              <a:gdLst/>
              <a:ahLst/>
              <a:cxnLst/>
              <a:rect l="l" t="t" r="r" b="b"/>
              <a:pathLst>
                <a:path w="314" h="241" extrusionOk="0">
                  <a:moveTo>
                    <a:pt x="142" y="0"/>
                  </a:moveTo>
                  <a:cubicBezTo>
                    <a:pt x="118" y="0"/>
                    <a:pt x="93" y="7"/>
                    <a:pt x="70" y="21"/>
                  </a:cubicBezTo>
                  <a:cubicBezTo>
                    <a:pt x="18" y="44"/>
                    <a:pt x="1" y="113"/>
                    <a:pt x="35" y="160"/>
                  </a:cubicBezTo>
                  <a:cubicBezTo>
                    <a:pt x="70" y="211"/>
                    <a:pt x="126" y="240"/>
                    <a:pt x="186" y="240"/>
                  </a:cubicBezTo>
                  <a:cubicBezTo>
                    <a:pt x="207" y="240"/>
                    <a:pt x="229" y="237"/>
                    <a:pt x="250" y="229"/>
                  </a:cubicBezTo>
                  <a:cubicBezTo>
                    <a:pt x="314" y="195"/>
                    <a:pt x="296" y="142"/>
                    <a:pt x="279" y="96"/>
                  </a:cubicBezTo>
                  <a:cubicBezTo>
                    <a:pt x="255" y="35"/>
                    <a:pt x="199"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5"/>
            <p:cNvSpPr/>
            <p:nvPr/>
          </p:nvSpPr>
          <p:spPr>
            <a:xfrm rot="1508308">
              <a:off x="479297" y="1726670"/>
              <a:ext cx="55126" cy="63098"/>
            </a:xfrm>
            <a:custGeom>
              <a:avLst/>
              <a:gdLst/>
              <a:ahLst/>
              <a:cxnLst/>
              <a:rect l="l" t="t" r="r" b="b"/>
              <a:pathLst>
                <a:path w="325" h="372" extrusionOk="0">
                  <a:moveTo>
                    <a:pt x="107" y="1"/>
                  </a:moveTo>
                  <a:cubicBezTo>
                    <a:pt x="102" y="1"/>
                    <a:pt x="97" y="1"/>
                    <a:pt x="93" y="1"/>
                  </a:cubicBezTo>
                  <a:cubicBezTo>
                    <a:pt x="58" y="7"/>
                    <a:pt x="29" y="30"/>
                    <a:pt x="23" y="65"/>
                  </a:cubicBezTo>
                  <a:cubicBezTo>
                    <a:pt x="0" y="111"/>
                    <a:pt x="23" y="163"/>
                    <a:pt x="70" y="187"/>
                  </a:cubicBezTo>
                  <a:cubicBezTo>
                    <a:pt x="104" y="204"/>
                    <a:pt x="145" y="216"/>
                    <a:pt x="133" y="268"/>
                  </a:cubicBezTo>
                  <a:cubicBezTo>
                    <a:pt x="203" y="297"/>
                    <a:pt x="284" y="302"/>
                    <a:pt x="324" y="372"/>
                  </a:cubicBezTo>
                  <a:cubicBezTo>
                    <a:pt x="324" y="262"/>
                    <a:pt x="209" y="198"/>
                    <a:pt x="220" y="77"/>
                  </a:cubicBezTo>
                  <a:cubicBezTo>
                    <a:pt x="226" y="34"/>
                    <a:pt x="166"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5"/>
            <p:cNvSpPr/>
            <p:nvPr/>
          </p:nvSpPr>
          <p:spPr>
            <a:xfrm rot="1508308">
              <a:off x="1467274" y="1156419"/>
              <a:ext cx="42405" cy="52412"/>
            </a:xfrm>
            <a:custGeom>
              <a:avLst/>
              <a:gdLst/>
              <a:ahLst/>
              <a:cxnLst/>
              <a:rect l="l" t="t" r="r" b="b"/>
              <a:pathLst>
                <a:path w="250" h="309" extrusionOk="0">
                  <a:moveTo>
                    <a:pt x="97" y="1"/>
                  </a:moveTo>
                  <a:cubicBezTo>
                    <a:pt x="92" y="1"/>
                    <a:pt x="87" y="1"/>
                    <a:pt x="81" y="2"/>
                  </a:cubicBezTo>
                  <a:cubicBezTo>
                    <a:pt x="29" y="8"/>
                    <a:pt x="0" y="199"/>
                    <a:pt x="35" y="263"/>
                  </a:cubicBezTo>
                  <a:cubicBezTo>
                    <a:pt x="47" y="291"/>
                    <a:pt x="73" y="308"/>
                    <a:pt x="102" y="308"/>
                  </a:cubicBezTo>
                  <a:cubicBezTo>
                    <a:pt x="114" y="308"/>
                    <a:pt x="127" y="305"/>
                    <a:pt x="139" y="298"/>
                  </a:cubicBezTo>
                  <a:cubicBezTo>
                    <a:pt x="215" y="269"/>
                    <a:pt x="249" y="182"/>
                    <a:pt x="209" y="112"/>
                  </a:cubicBezTo>
                  <a:cubicBezTo>
                    <a:pt x="177" y="64"/>
                    <a:pt x="159"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5"/>
            <p:cNvSpPr/>
            <p:nvPr/>
          </p:nvSpPr>
          <p:spPr>
            <a:xfrm rot="1508308">
              <a:off x="459472" y="3033699"/>
              <a:ext cx="56313" cy="45288"/>
            </a:xfrm>
            <a:custGeom>
              <a:avLst/>
              <a:gdLst/>
              <a:ahLst/>
              <a:cxnLst/>
              <a:rect l="l" t="t" r="r" b="b"/>
              <a:pathLst>
                <a:path w="332" h="267" extrusionOk="0">
                  <a:moveTo>
                    <a:pt x="123" y="1"/>
                  </a:moveTo>
                  <a:cubicBezTo>
                    <a:pt x="106" y="1"/>
                    <a:pt x="86" y="9"/>
                    <a:pt x="65" y="29"/>
                  </a:cubicBezTo>
                  <a:cubicBezTo>
                    <a:pt x="1" y="86"/>
                    <a:pt x="41" y="156"/>
                    <a:pt x="94" y="202"/>
                  </a:cubicBezTo>
                  <a:cubicBezTo>
                    <a:pt x="128" y="243"/>
                    <a:pt x="186" y="266"/>
                    <a:pt x="238" y="266"/>
                  </a:cubicBezTo>
                  <a:cubicBezTo>
                    <a:pt x="296" y="260"/>
                    <a:pt x="331" y="231"/>
                    <a:pt x="302" y="185"/>
                  </a:cubicBezTo>
                  <a:cubicBezTo>
                    <a:pt x="267" y="139"/>
                    <a:pt x="238" y="104"/>
                    <a:pt x="215" y="75"/>
                  </a:cubicBezTo>
                  <a:cubicBezTo>
                    <a:pt x="191" y="39"/>
                    <a:pt x="162"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5"/>
            <p:cNvSpPr/>
            <p:nvPr/>
          </p:nvSpPr>
          <p:spPr>
            <a:xfrm rot="1508308">
              <a:off x="1313006" y="1011228"/>
              <a:ext cx="45458" cy="47493"/>
            </a:xfrm>
            <a:custGeom>
              <a:avLst/>
              <a:gdLst/>
              <a:ahLst/>
              <a:cxnLst/>
              <a:rect l="l" t="t" r="r" b="b"/>
              <a:pathLst>
                <a:path w="268" h="280" extrusionOk="0">
                  <a:moveTo>
                    <a:pt x="176" y="0"/>
                  </a:moveTo>
                  <a:cubicBezTo>
                    <a:pt x="155" y="0"/>
                    <a:pt x="133" y="9"/>
                    <a:pt x="111" y="22"/>
                  </a:cubicBezTo>
                  <a:cubicBezTo>
                    <a:pt x="36" y="57"/>
                    <a:pt x="1" y="156"/>
                    <a:pt x="41" y="231"/>
                  </a:cubicBezTo>
                  <a:cubicBezTo>
                    <a:pt x="59" y="263"/>
                    <a:pt x="92" y="280"/>
                    <a:pt x="126" y="280"/>
                  </a:cubicBezTo>
                  <a:cubicBezTo>
                    <a:pt x="147" y="280"/>
                    <a:pt x="168" y="273"/>
                    <a:pt x="186" y="260"/>
                  </a:cubicBezTo>
                  <a:cubicBezTo>
                    <a:pt x="244" y="202"/>
                    <a:pt x="267" y="109"/>
                    <a:pt x="238" y="34"/>
                  </a:cubicBezTo>
                  <a:cubicBezTo>
                    <a:pt x="220" y="10"/>
                    <a:pt x="199"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5"/>
            <p:cNvSpPr/>
            <p:nvPr/>
          </p:nvSpPr>
          <p:spPr>
            <a:xfrm rot="1508308">
              <a:off x="29523" y="1174626"/>
              <a:ext cx="49359" cy="42744"/>
            </a:xfrm>
            <a:custGeom>
              <a:avLst/>
              <a:gdLst/>
              <a:ahLst/>
              <a:cxnLst/>
              <a:rect l="l" t="t" r="r" b="b"/>
              <a:pathLst>
                <a:path w="291" h="252" extrusionOk="0">
                  <a:moveTo>
                    <a:pt x="169" y="1"/>
                  </a:moveTo>
                  <a:cubicBezTo>
                    <a:pt x="157" y="1"/>
                    <a:pt x="146" y="3"/>
                    <a:pt x="134" y="6"/>
                  </a:cubicBezTo>
                  <a:cubicBezTo>
                    <a:pt x="53" y="35"/>
                    <a:pt x="1" y="117"/>
                    <a:pt x="18" y="198"/>
                  </a:cubicBezTo>
                  <a:cubicBezTo>
                    <a:pt x="35" y="236"/>
                    <a:pt x="63" y="251"/>
                    <a:pt x="94" y="251"/>
                  </a:cubicBezTo>
                  <a:cubicBezTo>
                    <a:pt x="114" y="251"/>
                    <a:pt x="136" y="244"/>
                    <a:pt x="157" y="232"/>
                  </a:cubicBezTo>
                  <a:cubicBezTo>
                    <a:pt x="221" y="198"/>
                    <a:pt x="290" y="163"/>
                    <a:pt x="267" y="64"/>
                  </a:cubicBezTo>
                  <a:cubicBezTo>
                    <a:pt x="249" y="24"/>
                    <a:pt x="21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5"/>
            <p:cNvSpPr/>
            <p:nvPr/>
          </p:nvSpPr>
          <p:spPr>
            <a:xfrm rot="1508308">
              <a:off x="1303717" y="197632"/>
              <a:ext cx="48341" cy="45118"/>
            </a:xfrm>
            <a:custGeom>
              <a:avLst/>
              <a:gdLst/>
              <a:ahLst/>
              <a:cxnLst/>
              <a:rect l="l" t="t" r="r" b="b"/>
              <a:pathLst>
                <a:path w="285" h="266" extrusionOk="0">
                  <a:moveTo>
                    <a:pt x="159" y="1"/>
                  </a:moveTo>
                  <a:cubicBezTo>
                    <a:pt x="136" y="1"/>
                    <a:pt x="112" y="8"/>
                    <a:pt x="93" y="23"/>
                  </a:cubicBezTo>
                  <a:cubicBezTo>
                    <a:pt x="29" y="52"/>
                    <a:pt x="0" y="127"/>
                    <a:pt x="29" y="196"/>
                  </a:cubicBezTo>
                  <a:cubicBezTo>
                    <a:pt x="46" y="239"/>
                    <a:pt x="88" y="266"/>
                    <a:pt x="130" y="266"/>
                  </a:cubicBezTo>
                  <a:cubicBezTo>
                    <a:pt x="145" y="266"/>
                    <a:pt x="160" y="262"/>
                    <a:pt x="174" y="254"/>
                  </a:cubicBezTo>
                  <a:cubicBezTo>
                    <a:pt x="250" y="220"/>
                    <a:pt x="284" y="133"/>
                    <a:pt x="250" y="57"/>
                  </a:cubicBezTo>
                  <a:cubicBezTo>
                    <a:pt x="235" y="21"/>
                    <a:pt x="197"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5"/>
            <p:cNvSpPr/>
            <p:nvPr/>
          </p:nvSpPr>
          <p:spPr>
            <a:xfrm rot="1508308">
              <a:off x="2317300" y="338616"/>
              <a:ext cx="51225" cy="42744"/>
            </a:xfrm>
            <a:custGeom>
              <a:avLst/>
              <a:gdLst/>
              <a:ahLst/>
              <a:cxnLst/>
              <a:rect l="l" t="t" r="r" b="b"/>
              <a:pathLst>
                <a:path w="302" h="252" extrusionOk="0">
                  <a:moveTo>
                    <a:pt x="150" y="1"/>
                  </a:moveTo>
                  <a:cubicBezTo>
                    <a:pt x="128" y="1"/>
                    <a:pt x="107" y="6"/>
                    <a:pt x="87" y="16"/>
                  </a:cubicBezTo>
                  <a:cubicBezTo>
                    <a:pt x="23" y="50"/>
                    <a:pt x="0" y="132"/>
                    <a:pt x="41" y="189"/>
                  </a:cubicBezTo>
                  <a:cubicBezTo>
                    <a:pt x="63" y="230"/>
                    <a:pt x="104" y="252"/>
                    <a:pt x="145" y="252"/>
                  </a:cubicBezTo>
                  <a:cubicBezTo>
                    <a:pt x="169" y="252"/>
                    <a:pt x="193" y="245"/>
                    <a:pt x="214" y="230"/>
                  </a:cubicBezTo>
                  <a:cubicBezTo>
                    <a:pt x="278" y="207"/>
                    <a:pt x="301" y="137"/>
                    <a:pt x="272" y="79"/>
                  </a:cubicBezTo>
                  <a:cubicBezTo>
                    <a:pt x="252" y="30"/>
                    <a:pt x="20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5"/>
            <p:cNvSpPr/>
            <p:nvPr/>
          </p:nvSpPr>
          <p:spPr>
            <a:xfrm rot="1508308">
              <a:off x="1575951" y="2329633"/>
              <a:ext cx="42405" cy="50546"/>
            </a:xfrm>
            <a:custGeom>
              <a:avLst/>
              <a:gdLst/>
              <a:ahLst/>
              <a:cxnLst/>
              <a:rect l="l" t="t" r="r" b="b"/>
              <a:pathLst>
                <a:path w="250" h="298" extrusionOk="0">
                  <a:moveTo>
                    <a:pt x="124" y="0"/>
                  </a:moveTo>
                  <a:cubicBezTo>
                    <a:pt x="113" y="0"/>
                    <a:pt x="103" y="3"/>
                    <a:pt x="94" y="8"/>
                  </a:cubicBezTo>
                  <a:cubicBezTo>
                    <a:pt x="30" y="43"/>
                    <a:pt x="1" y="119"/>
                    <a:pt x="18" y="182"/>
                  </a:cubicBezTo>
                  <a:cubicBezTo>
                    <a:pt x="18" y="234"/>
                    <a:pt x="53" y="281"/>
                    <a:pt x="99" y="292"/>
                  </a:cubicBezTo>
                  <a:cubicBezTo>
                    <a:pt x="111" y="296"/>
                    <a:pt x="122" y="297"/>
                    <a:pt x="131" y="297"/>
                  </a:cubicBezTo>
                  <a:cubicBezTo>
                    <a:pt x="187" y="297"/>
                    <a:pt x="207" y="243"/>
                    <a:pt x="227" y="194"/>
                  </a:cubicBezTo>
                  <a:lnTo>
                    <a:pt x="250" y="136"/>
                  </a:lnTo>
                  <a:lnTo>
                    <a:pt x="244" y="142"/>
                  </a:lnTo>
                  <a:cubicBezTo>
                    <a:pt x="227" y="101"/>
                    <a:pt x="204" y="66"/>
                    <a:pt x="181" y="32"/>
                  </a:cubicBezTo>
                  <a:cubicBezTo>
                    <a:pt x="169" y="12"/>
                    <a:pt x="14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5"/>
            <p:cNvSpPr/>
            <p:nvPr/>
          </p:nvSpPr>
          <p:spPr>
            <a:xfrm rot="1508308">
              <a:off x="2259837" y="2296837"/>
              <a:ext cx="56144" cy="36129"/>
            </a:xfrm>
            <a:custGeom>
              <a:avLst/>
              <a:gdLst/>
              <a:ahLst/>
              <a:cxnLst/>
              <a:rect l="l" t="t" r="r" b="b"/>
              <a:pathLst>
                <a:path w="331" h="213" extrusionOk="0">
                  <a:moveTo>
                    <a:pt x="177" y="1"/>
                  </a:moveTo>
                  <a:cubicBezTo>
                    <a:pt x="148" y="1"/>
                    <a:pt x="118" y="7"/>
                    <a:pt x="93" y="21"/>
                  </a:cubicBezTo>
                  <a:cubicBezTo>
                    <a:pt x="35" y="50"/>
                    <a:pt x="0" y="96"/>
                    <a:pt x="35" y="154"/>
                  </a:cubicBezTo>
                  <a:cubicBezTo>
                    <a:pt x="60" y="198"/>
                    <a:pt x="96" y="213"/>
                    <a:pt x="134" y="213"/>
                  </a:cubicBezTo>
                  <a:cubicBezTo>
                    <a:pt x="166" y="213"/>
                    <a:pt x="200" y="202"/>
                    <a:pt x="232" y="189"/>
                  </a:cubicBezTo>
                  <a:cubicBezTo>
                    <a:pt x="284" y="171"/>
                    <a:pt x="331" y="137"/>
                    <a:pt x="313" y="73"/>
                  </a:cubicBezTo>
                  <a:cubicBezTo>
                    <a:pt x="294" y="27"/>
                    <a:pt x="236"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5"/>
            <p:cNvSpPr/>
            <p:nvPr/>
          </p:nvSpPr>
          <p:spPr>
            <a:xfrm rot="1508308">
              <a:off x="1365369" y="756694"/>
              <a:ext cx="52242" cy="43422"/>
            </a:xfrm>
            <a:custGeom>
              <a:avLst/>
              <a:gdLst/>
              <a:ahLst/>
              <a:cxnLst/>
              <a:rect l="l" t="t" r="r" b="b"/>
              <a:pathLst>
                <a:path w="308" h="256" extrusionOk="0">
                  <a:moveTo>
                    <a:pt x="155" y="1"/>
                  </a:moveTo>
                  <a:cubicBezTo>
                    <a:pt x="132" y="1"/>
                    <a:pt x="109" y="7"/>
                    <a:pt x="88" y="19"/>
                  </a:cubicBezTo>
                  <a:cubicBezTo>
                    <a:pt x="24" y="42"/>
                    <a:pt x="1" y="112"/>
                    <a:pt x="30" y="175"/>
                  </a:cubicBezTo>
                  <a:cubicBezTo>
                    <a:pt x="47" y="224"/>
                    <a:pt x="98" y="255"/>
                    <a:pt x="149" y="255"/>
                  </a:cubicBezTo>
                  <a:cubicBezTo>
                    <a:pt x="166" y="255"/>
                    <a:pt x="182" y="252"/>
                    <a:pt x="198" y="245"/>
                  </a:cubicBezTo>
                  <a:cubicBezTo>
                    <a:pt x="267" y="222"/>
                    <a:pt x="308" y="146"/>
                    <a:pt x="279" y="83"/>
                  </a:cubicBezTo>
                  <a:cubicBezTo>
                    <a:pt x="255" y="31"/>
                    <a:pt x="206"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5"/>
            <p:cNvSpPr/>
            <p:nvPr/>
          </p:nvSpPr>
          <p:spPr>
            <a:xfrm rot="1508308">
              <a:off x="901503" y="709912"/>
              <a:ext cx="45458" cy="49020"/>
            </a:xfrm>
            <a:custGeom>
              <a:avLst/>
              <a:gdLst/>
              <a:ahLst/>
              <a:cxnLst/>
              <a:rect l="l" t="t" r="r" b="b"/>
              <a:pathLst>
                <a:path w="268" h="289" extrusionOk="0">
                  <a:moveTo>
                    <a:pt x="155" y="0"/>
                  </a:moveTo>
                  <a:cubicBezTo>
                    <a:pt x="143" y="0"/>
                    <a:pt x="130" y="3"/>
                    <a:pt x="117" y="10"/>
                  </a:cubicBezTo>
                  <a:cubicBezTo>
                    <a:pt x="42" y="44"/>
                    <a:pt x="1" y="137"/>
                    <a:pt x="30" y="218"/>
                  </a:cubicBezTo>
                  <a:cubicBezTo>
                    <a:pt x="41" y="251"/>
                    <a:pt x="52" y="288"/>
                    <a:pt x="105" y="288"/>
                  </a:cubicBezTo>
                  <a:cubicBezTo>
                    <a:pt x="109" y="288"/>
                    <a:pt x="113" y="288"/>
                    <a:pt x="117" y="288"/>
                  </a:cubicBezTo>
                  <a:cubicBezTo>
                    <a:pt x="175" y="282"/>
                    <a:pt x="267" y="114"/>
                    <a:pt x="239" y="50"/>
                  </a:cubicBezTo>
                  <a:cubicBezTo>
                    <a:pt x="222" y="21"/>
                    <a:pt x="190"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5"/>
            <p:cNvSpPr/>
            <p:nvPr/>
          </p:nvSpPr>
          <p:spPr>
            <a:xfrm rot="1508308">
              <a:off x="215317" y="2097594"/>
              <a:ext cx="50207" cy="37994"/>
            </a:xfrm>
            <a:custGeom>
              <a:avLst/>
              <a:gdLst/>
              <a:ahLst/>
              <a:cxnLst/>
              <a:rect l="l" t="t" r="r" b="b"/>
              <a:pathLst>
                <a:path w="296" h="224" extrusionOk="0">
                  <a:moveTo>
                    <a:pt x="144" y="0"/>
                  </a:moveTo>
                  <a:cubicBezTo>
                    <a:pt x="121" y="0"/>
                    <a:pt x="98" y="6"/>
                    <a:pt x="76" y="18"/>
                  </a:cubicBezTo>
                  <a:cubicBezTo>
                    <a:pt x="23" y="41"/>
                    <a:pt x="0" y="105"/>
                    <a:pt x="29" y="157"/>
                  </a:cubicBezTo>
                  <a:cubicBezTo>
                    <a:pt x="54" y="200"/>
                    <a:pt x="100" y="223"/>
                    <a:pt x="146" y="223"/>
                  </a:cubicBezTo>
                  <a:cubicBezTo>
                    <a:pt x="174" y="223"/>
                    <a:pt x="202" y="215"/>
                    <a:pt x="226" y="198"/>
                  </a:cubicBezTo>
                  <a:cubicBezTo>
                    <a:pt x="278" y="174"/>
                    <a:pt x="296" y="105"/>
                    <a:pt x="255" y="58"/>
                  </a:cubicBezTo>
                  <a:cubicBezTo>
                    <a:pt x="229" y="21"/>
                    <a:pt x="18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5"/>
            <p:cNvSpPr/>
            <p:nvPr/>
          </p:nvSpPr>
          <p:spPr>
            <a:xfrm rot="1508308">
              <a:off x="540315" y="70632"/>
              <a:ext cx="50207" cy="37146"/>
            </a:xfrm>
            <a:custGeom>
              <a:avLst/>
              <a:gdLst/>
              <a:ahLst/>
              <a:cxnLst/>
              <a:rect l="l" t="t" r="r" b="b"/>
              <a:pathLst>
                <a:path w="296" h="219" extrusionOk="0">
                  <a:moveTo>
                    <a:pt x="91" y="1"/>
                  </a:moveTo>
                  <a:cubicBezTo>
                    <a:pt x="76" y="1"/>
                    <a:pt x="62" y="2"/>
                    <a:pt x="47" y="5"/>
                  </a:cubicBezTo>
                  <a:cubicBezTo>
                    <a:pt x="6" y="34"/>
                    <a:pt x="0" y="86"/>
                    <a:pt x="24" y="127"/>
                  </a:cubicBezTo>
                  <a:cubicBezTo>
                    <a:pt x="54" y="184"/>
                    <a:pt x="112" y="218"/>
                    <a:pt x="174" y="218"/>
                  </a:cubicBezTo>
                  <a:cubicBezTo>
                    <a:pt x="193" y="218"/>
                    <a:pt x="213" y="215"/>
                    <a:pt x="232" y="208"/>
                  </a:cubicBezTo>
                  <a:cubicBezTo>
                    <a:pt x="278" y="191"/>
                    <a:pt x="296" y="133"/>
                    <a:pt x="267" y="92"/>
                  </a:cubicBezTo>
                  <a:cubicBezTo>
                    <a:pt x="224" y="35"/>
                    <a:pt x="16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5"/>
            <p:cNvSpPr/>
            <p:nvPr/>
          </p:nvSpPr>
          <p:spPr>
            <a:xfrm rot="1508308">
              <a:off x="1551150" y="448838"/>
              <a:ext cx="41387" cy="54956"/>
            </a:xfrm>
            <a:custGeom>
              <a:avLst/>
              <a:gdLst/>
              <a:ahLst/>
              <a:cxnLst/>
              <a:rect l="l" t="t" r="r" b="b"/>
              <a:pathLst>
                <a:path w="244" h="324" extrusionOk="0">
                  <a:moveTo>
                    <a:pt x="163" y="0"/>
                  </a:moveTo>
                  <a:cubicBezTo>
                    <a:pt x="153" y="0"/>
                    <a:pt x="142" y="3"/>
                    <a:pt x="134" y="8"/>
                  </a:cubicBezTo>
                  <a:cubicBezTo>
                    <a:pt x="47" y="43"/>
                    <a:pt x="0" y="223"/>
                    <a:pt x="58" y="298"/>
                  </a:cubicBezTo>
                  <a:cubicBezTo>
                    <a:pt x="66" y="313"/>
                    <a:pt x="84" y="324"/>
                    <a:pt x="104" y="324"/>
                  </a:cubicBezTo>
                  <a:cubicBezTo>
                    <a:pt x="114" y="324"/>
                    <a:pt x="124" y="321"/>
                    <a:pt x="134" y="315"/>
                  </a:cubicBezTo>
                  <a:cubicBezTo>
                    <a:pt x="174" y="292"/>
                    <a:pt x="244" y="84"/>
                    <a:pt x="226" y="43"/>
                  </a:cubicBezTo>
                  <a:cubicBezTo>
                    <a:pt x="214" y="15"/>
                    <a:pt x="188"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5"/>
            <p:cNvSpPr/>
            <p:nvPr/>
          </p:nvSpPr>
          <p:spPr>
            <a:xfrm rot="1508308">
              <a:off x="481271" y="957660"/>
              <a:ext cx="45288" cy="45288"/>
            </a:xfrm>
            <a:custGeom>
              <a:avLst/>
              <a:gdLst/>
              <a:ahLst/>
              <a:cxnLst/>
              <a:rect l="l" t="t" r="r" b="b"/>
              <a:pathLst>
                <a:path w="267" h="267" extrusionOk="0">
                  <a:moveTo>
                    <a:pt x="148" y="1"/>
                  </a:moveTo>
                  <a:cubicBezTo>
                    <a:pt x="131" y="1"/>
                    <a:pt x="114" y="5"/>
                    <a:pt x="99" y="15"/>
                  </a:cubicBezTo>
                  <a:cubicBezTo>
                    <a:pt x="29" y="49"/>
                    <a:pt x="0" y="136"/>
                    <a:pt x="35" y="206"/>
                  </a:cubicBezTo>
                  <a:cubicBezTo>
                    <a:pt x="50" y="244"/>
                    <a:pt x="83" y="267"/>
                    <a:pt x="118" y="267"/>
                  </a:cubicBezTo>
                  <a:cubicBezTo>
                    <a:pt x="136" y="267"/>
                    <a:pt x="156" y="260"/>
                    <a:pt x="174" y="246"/>
                  </a:cubicBezTo>
                  <a:cubicBezTo>
                    <a:pt x="238" y="206"/>
                    <a:pt x="267" y="125"/>
                    <a:pt x="238" y="55"/>
                  </a:cubicBezTo>
                  <a:cubicBezTo>
                    <a:pt x="218" y="20"/>
                    <a:pt x="18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5"/>
            <p:cNvSpPr/>
            <p:nvPr/>
          </p:nvSpPr>
          <p:spPr>
            <a:xfrm rot="1508308">
              <a:off x="230043" y="1326961"/>
              <a:ext cx="50377" cy="44779"/>
            </a:xfrm>
            <a:custGeom>
              <a:avLst/>
              <a:gdLst/>
              <a:ahLst/>
              <a:cxnLst/>
              <a:rect l="l" t="t" r="r" b="b"/>
              <a:pathLst>
                <a:path w="297" h="264" extrusionOk="0">
                  <a:moveTo>
                    <a:pt x="193" y="0"/>
                  </a:moveTo>
                  <a:cubicBezTo>
                    <a:pt x="162" y="0"/>
                    <a:pt x="129" y="17"/>
                    <a:pt x="99" y="33"/>
                  </a:cubicBezTo>
                  <a:cubicBezTo>
                    <a:pt x="30" y="62"/>
                    <a:pt x="1" y="144"/>
                    <a:pt x="36" y="207"/>
                  </a:cubicBezTo>
                  <a:cubicBezTo>
                    <a:pt x="54" y="248"/>
                    <a:pt x="80" y="263"/>
                    <a:pt x="109" y="263"/>
                  </a:cubicBezTo>
                  <a:cubicBezTo>
                    <a:pt x="133" y="263"/>
                    <a:pt x="160" y="252"/>
                    <a:pt x="186" y="236"/>
                  </a:cubicBezTo>
                  <a:cubicBezTo>
                    <a:pt x="262" y="184"/>
                    <a:pt x="296" y="91"/>
                    <a:pt x="262" y="33"/>
                  </a:cubicBezTo>
                  <a:cubicBezTo>
                    <a:pt x="240" y="9"/>
                    <a:pt x="216"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5"/>
            <p:cNvSpPr/>
            <p:nvPr/>
          </p:nvSpPr>
          <p:spPr>
            <a:xfrm rot="1508308">
              <a:off x="559804" y="1712526"/>
              <a:ext cx="44440" cy="46136"/>
            </a:xfrm>
            <a:custGeom>
              <a:avLst/>
              <a:gdLst/>
              <a:ahLst/>
              <a:cxnLst/>
              <a:rect l="l" t="t" r="r" b="b"/>
              <a:pathLst>
                <a:path w="262" h="272" extrusionOk="0">
                  <a:moveTo>
                    <a:pt x="160" y="1"/>
                  </a:moveTo>
                  <a:cubicBezTo>
                    <a:pt x="143" y="1"/>
                    <a:pt x="126" y="6"/>
                    <a:pt x="111" y="17"/>
                  </a:cubicBezTo>
                  <a:cubicBezTo>
                    <a:pt x="35" y="46"/>
                    <a:pt x="1" y="127"/>
                    <a:pt x="30" y="202"/>
                  </a:cubicBezTo>
                  <a:cubicBezTo>
                    <a:pt x="34" y="244"/>
                    <a:pt x="69" y="271"/>
                    <a:pt x="109" y="271"/>
                  </a:cubicBezTo>
                  <a:cubicBezTo>
                    <a:pt x="119" y="271"/>
                    <a:pt x="129" y="269"/>
                    <a:pt x="140" y="266"/>
                  </a:cubicBezTo>
                  <a:cubicBezTo>
                    <a:pt x="215" y="231"/>
                    <a:pt x="261" y="144"/>
                    <a:pt x="244" y="63"/>
                  </a:cubicBezTo>
                  <a:cubicBezTo>
                    <a:pt x="232" y="24"/>
                    <a:pt x="196"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5"/>
            <p:cNvSpPr/>
            <p:nvPr/>
          </p:nvSpPr>
          <p:spPr>
            <a:xfrm rot="1508308">
              <a:off x="1915343" y="789587"/>
              <a:ext cx="45288" cy="42913"/>
            </a:xfrm>
            <a:custGeom>
              <a:avLst/>
              <a:gdLst/>
              <a:ahLst/>
              <a:cxnLst/>
              <a:rect l="l" t="t" r="r" b="b"/>
              <a:pathLst>
                <a:path w="267" h="253" extrusionOk="0">
                  <a:moveTo>
                    <a:pt x="137" y="1"/>
                  </a:moveTo>
                  <a:cubicBezTo>
                    <a:pt x="117" y="1"/>
                    <a:pt x="97" y="7"/>
                    <a:pt x="81" y="19"/>
                  </a:cubicBezTo>
                  <a:cubicBezTo>
                    <a:pt x="18" y="59"/>
                    <a:pt x="0" y="140"/>
                    <a:pt x="47" y="198"/>
                  </a:cubicBezTo>
                  <a:cubicBezTo>
                    <a:pt x="62" y="233"/>
                    <a:pt x="96" y="253"/>
                    <a:pt x="133" y="253"/>
                  </a:cubicBezTo>
                  <a:cubicBezTo>
                    <a:pt x="150" y="253"/>
                    <a:pt x="169" y="248"/>
                    <a:pt x="186" y="239"/>
                  </a:cubicBezTo>
                  <a:cubicBezTo>
                    <a:pt x="249" y="204"/>
                    <a:pt x="267" y="123"/>
                    <a:pt x="226" y="59"/>
                  </a:cubicBezTo>
                  <a:cubicBezTo>
                    <a:pt x="211" y="21"/>
                    <a:pt x="17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5"/>
            <p:cNvSpPr/>
            <p:nvPr/>
          </p:nvSpPr>
          <p:spPr>
            <a:xfrm rot="1508308">
              <a:off x="993507" y="2721872"/>
              <a:ext cx="48172" cy="43253"/>
            </a:xfrm>
            <a:custGeom>
              <a:avLst/>
              <a:gdLst/>
              <a:ahLst/>
              <a:cxnLst/>
              <a:rect l="l" t="t" r="r" b="b"/>
              <a:pathLst>
                <a:path w="284" h="255" extrusionOk="0">
                  <a:moveTo>
                    <a:pt x="124" y="0"/>
                  </a:moveTo>
                  <a:cubicBezTo>
                    <a:pt x="108" y="0"/>
                    <a:pt x="90" y="4"/>
                    <a:pt x="70" y="13"/>
                  </a:cubicBezTo>
                  <a:cubicBezTo>
                    <a:pt x="0" y="42"/>
                    <a:pt x="6" y="105"/>
                    <a:pt x="41" y="169"/>
                  </a:cubicBezTo>
                  <a:cubicBezTo>
                    <a:pt x="63" y="222"/>
                    <a:pt x="115" y="255"/>
                    <a:pt x="172" y="255"/>
                  </a:cubicBezTo>
                  <a:cubicBezTo>
                    <a:pt x="190" y="255"/>
                    <a:pt x="208" y="251"/>
                    <a:pt x="226" y="245"/>
                  </a:cubicBezTo>
                  <a:cubicBezTo>
                    <a:pt x="284" y="210"/>
                    <a:pt x="278" y="158"/>
                    <a:pt x="249" y="105"/>
                  </a:cubicBezTo>
                  <a:cubicBezTo>
                    <a:pt x="217" y="51"/>
                    <a:pt x="182" y="0"/>
                    <a:pt x="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5"/>
            <p:cNvSpPr/>
            <p:nvPr/>
          </p:nvSpPr>
          <p:spPr>
            <a:xfrm rot="1508308">
              <a:off x="1733126" y="102016"/>
              <a:ext cx="42405" cy="47493"/>
            </a:xfrm>
            <a:custGeom>
              <a:avLst/>
              <a:gdLst/>
              <a:ahLst/>
              <a:cxnLst/>
              <a:rect l="l" t="t" r="r" b="b"/>
              <a:pathLst>
                <a:path w="250" h="280" extrusionOk="0">
                  <a:moveTo>
                    <a:pt x="141" y="0"/>
                  </a:moveTo>
                  <a:cubicBezTo>
                    <a:pt x="130" y="0"/>
                    <a:pt x="120" y="3"/>
                    <a:pt x="110" y="8"/>
                  </a:cubicBezTo>
                  <a:cubicBezTo>
                    <a:pt x="35" y="43"/>
                    <a:pt x="0" y="124"/>
                    <a:pt x="29" y="200"/>
                  </a:cubicBezTo>
                  <a:cubicBezTo>
                    <a:pt x="43" y="247"/>
                    <a:pt x="81" y="279"/>
                    <a:pt x="127" y="279"/>
                  </a:cubicBezTo>
                  <a:cubicBezTo>
                    <a:pt x="136" y="279"/>
                    <a:pt x="146" y="278"/>
                    <a:pt x="157" y="275"/>
                  </a:cubicBezTo>
                  <a:cubicBezTo>
                    <a:pt x="214" y="263"/>
                    <a:pt x="249" y="153"/>
                    <a:pt x="214" y="61"/>
                  </a:cubicBezTo>
                  <a:cubicBezTo>
                    <a:pt x="206" y="25"/>
                    <a:pt x="17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5"/>
            <p:cNvSpPr/>
            <p:nvPr/>
          </p:nvSpPr>
          <p:spPr>
            <a:xfrm rot="1508308">
              <a:off x="1365414" y="1568049"/>
              <a:ext cx="45288" cy="43253"/>
            </a:xfrm>
            <a:custGeom>
              <a:avLst/>
              <a:gdLst/>
              <a:ahLst/>
              <a:cxnLst/>
              <a:rect l="l" t="t" r="r" b="b"/>
              <a:pathLst>
                <a:path w="267" h="255" extrusionOk="0">
                  <a:moveTo>
                    <a:pt x="140" y="0"/>
                  </a:moveTo>
                  <a:cubicBezTo>
                    <a:pt x="118" y="0"/>
                    <a:pt x="95" y="8"/>
                    <a:pt x="76" y="25"/>
                  </a:cubicBezTo>
                  <a:cubicBezTo>
                    <a:pt x="18" y="54"/>
                    <a:pt x="0" y="124"/>
                    <a:pt x="29" y="181"/>
                  </a:cubicBezTo>
                  <a:cubicBezTo>
                    <a:pt x="46" y="227"/>
                    <a:pt x="88" y="254"/>
                    <a:pt x="132" y="254"/>
                  </a:cubicBezTo>
                  <a:cubicBezTo>
                    <a:pt x="150" y="254"/>
                    <a:pt x="169" y="250"/>
                    <a:pt x="186" y="239"/>
                  </a:cubicBezTo>
                  <a:cubicBezTo>
                    <a:pt x="244" y="199"/>
                    <a:pt x="267" y="124"/>
                    <a:pt x="232" y="60"/>
                  </a:cubicBezTo>
                  <a:cubicBezTo>
                    <a:pt x="217" y="23"/>
                    <a:pt x="18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5"/>
            <p:cNvSpPr/>
            <p:nvPr/>
          </p:nvSpPr>
          <p:spPr>
            <a:xfrm rot="1508308">
              <a:off x="1889458" y="310920"/>
              <a:ext cx="43422" cy="40878"/>
            </a:xfrm>
            <a:custGeom>
              <a:avLst/>
              <a:gdLst/>
              <a:ahLst/>
              <a:cxnLst/>
              <a:rect l="l" t="t" r="r" b="b"/>
              <a:pathLst>
                <a:path w="256" h="241" extrusionOk="0">
                  <a:moveTo>
                    <a:pt x="129" y="1"/>
                  </a:moveTo>
                  <a:cubicBezTo>
                    <a:pt x="115" y="1"/>
                    <a:pt x="101" y="3"/>
                    <a:pt x="88" y="9"/>
                  </a:cubicBezTo>
                  <a:cubicBezTo>
                    <a:pt x="24" y="38"/>
                    <a:pt x="1" y="113"/>
                    <a:pt x="30" y="177"/>
                  </a:cubicBezTo>
                  <a:cubicBezTo>
                    <a:pt x="45" y="219"/>
                    <a:pt x="83" y="241"/>
                    <a:pt x="122" y="241"/>
                  </a:cubicBezTo>
                  <a:cubicBezTo>
                    <a:pt x="142" y="241"/>
                    <a:pt x="163" y="235"/>
                    <a:pt x="181" y="223"/>
                  </a:cubicBezTo>
                  <a:cubicBezTo>
                    <a:pt x="233" y="194"/>
                    <a:pt x="256" y="124"/>
                    <a:pt x="227" y="72"/>
                  </a:cubicBezTo>
                  <a:cubicBezTo>
                    <a:pt x="214" y="28"/>
                    <a:pt x="173"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5"/>
            <p:cNvSpPr/>
            <p:nvPr/>
          </p:nvSpPr>
          <p:spPr>
            <a:xfrm rot="1508308">
              <a:off x="2353305" y="2085778"/>
              <a:ext cx="40539" cy="46815"/>
            </a:xfrm>
            <a:custGeom>
              <a:avLst/>
              <a:gdLst/>
              <a:ahLst/>
              <a:cxnLst/>
              <a:rect l="l" t="t" r="r" b="b"/>
              <a:pathLst>
                <a:path w="239" h="276" extrusionOk="0">
                  <a:moveTo>
                    <a:pt x="132" y="0"/>
                  </a:moveTo>
                  <a:cubicBezTo>
                    <a:pt x="125" y="0"/>
                    <a:pt x="118" y="1"/>
                    <a:pt x="111" y="3"/>
                  </a:cubicBezTo>
                  <a:cubicBezTo>
                    <a:pt x="47" y="15"/>
                    <a:pt x="1" y="142"/>
                    <a:pt x="24" y="212"/>
                  </a:cubicBezTo>
                  <a:cubicBezTo>
                    <a:pt x="38" y="253"/>
                    <a:pt x="72" y="276"/>
                    <a:pt x="109" y="276"/>
                  </a:cubicBezTo>
                  <a:cubicBezTo>
                    <a:pt x="119" y="276"/>
                    <a:pt x="130" y="274"/>
                    <a:pt x="140" y="270"/>
                  </a:cubicBezTo>
                  <a:cubicBezTo>
                    <a:pt x="215" y="229"/>
                    <a:pt x="238" y="137"/>
                    <a:pt x="209" y="55"/>
                  </a:cubicBezTo>
                  <a:cubicBezTo>
                    <a:pt x="195" y="22"/>
                    <a:pt x="165"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5"/>
            <p:cNvSpPr/>
            <p:nvPr/>
          </p:nvSpPr>
          <p:spPr>
            <a:xfrm rot="1508308">
              <a:off x="2354345" y="480938"/>
              <a:ext cx="41387" cy="46815"/>
            </a:xfrm>
            <a:custGeom>
              <a:avLst/>
              <a:gdLst/>
              <a:ahLst/>
              <a:cxnLst/>
              <a:rect l="l" t="t" r="r" b="b"/>
              <a:pathLst>
                <a:path w="244" h="276" extrusionOk="0">
                  <a:moveTo>
                    <a:pt x="154" y="1"/>
                  </a:moveTo>
                  <a:cubicBezTo>
                    <a:pt x="141" y="1"/>
                    <a:pt x="128" y="4"/>
                    <a:pt x="116" y="10"/>
                  </a:cubicBezTo>
                  <a:cubicBezTo>
                    <a:pt x="41" y="44"/>
                    <a:pt x="0" y="131"/>
                    <a:pt x="35" y="212"/>
                  </a:cubicBezTo>
                  <a:cubicBezTo>
                    <a:pt x="44" y="250"/>
                    <a:pt x="79" y="276"/>
                    <a:pt x="117" y="276"/>
                  </a:cubicBezTo>
                  <a:cubicBezTo>
                    <a:pt x="126" y="276"/>
                    <a:pt x="136" y="274"/>
                    <a:pt x="145" y="270"/>
                  </a:cubicBezTo>
                  <a:cubicBezTo>
                    <a:pt x="209" y="218"/>
                    <a:pt x="243" y="137"/>
                    <a:pt x="232" y="56"/>
                  </a:cubicBezTo>
                  <a:cubicBezTo>
                    <a:pt x="219" y="22"/>
                    <a:pt x="188"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5"/>
            <p:cNvSpPr/>
            <p:nvPr/>
          </p:nvSpPr>
          <p:spPr>
            <a:xfrm rot="1508308">
              <a:off x="-742" y="336803"/>
              <a:ext cx="46306" cy="42744"/>
            </a:xfrm>
            <a:custGeom>
              <a:avLst/>
              <a:gdLst/>
              <a:ahLst/>
              <a:cxnLst/>
              <a:rect l="l" t="t" r="r" b="b"/>
              <a:pathLst>
                <a:path w="273" h="252" extrusionOk="0">
                  <a:moveTo>
                    <a:pt x="149" y="1"/>
                  </a:moveTo>
                  <a:cubicBezTo>
                    <a:pt x="131" y="1"/>
                    <a:pt x="111" y="7"/>
                    <a:pt x="93" y="19"/>
                  </a:cubicBezTo>
                  <a:cubicBezTo>
                    <a:pt x="29" y="48"/>
                    <a:pt x="0" y="129"/>
                    <a:pt x="35" y="192"/>
                  </a:cubicBezTo>
                  <a:cubicBezTo>
                    <a:pt x="50" y="229"/>
                    <a:pt x="88" y="252"/>
                    <a:pt x="127" y="252"/>
                  </a:cubicBezTo>
                  <a:cubicBezTo>
                    <a:pt x="149" y="252"/>
                    <a:pt x="172" y="244"/>
                    <a:pt x="191" y="227"/>
                  </a:cubicBezTo>
                  <a:cubicBezTo>
                    <a:pt x="249" y="192"/>
                    <a:pt x="273" y="117"/>
                    <a:pt x="238" y="59"/>
                  </a:cubicBezTo>
                  <a:cubicBezTo>
                    <a:pt x="219" y="21"/>
                    <a:pt x="18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5"/>
            <p:cNvSpPr/>
            <p:nvPr/>
          </p:nvSpPr>
          <p:spPr>
            <a:xfrm rot="1508308">
              <a:off x="1714078" y="549646"/>
              <a:ext cx="42574" cy="42405"/>
            </a:xfrm>
            <a:custGeom>
              <a:avLst/>
              <a:gdLst/>
              <a:ahLst/>
              <a:cxnLst/>
              <a:rect l="l" t="t" r="r" b="b"/>
              <a:pathLst>
                <a:path w="251" h="250" extrusionOk="0">
                  <a:moveTo>
                    <a:pt x="150" y="0"/>
                  </a:moveTo>
                  <a:cubicBezTo>
                    <a:pt x="137" y="0"/>
                    <a:pt x="123" y="3"/>
                    <a:pt x="111" y="9"/>
                  </a:cubicBezTo>
                  <a:cubicBezTo>
                    <a:pt x="36" y="33"/>
                    <a:pt x="1" y="114"/>
                    <a:pt x="30" y="189"/>
                  </a:cubicBezTo>
                  <a:cubicBezTo>
                    <a:pt x="39" y="224"/>
                    <a:pt x="71" y="249"/>
                    <a:pt x="106" y="249"/>
                  </a:cubicBezTo>
                  <a:cubicBezTo>
                    <a:pt x="117" y="249"/>
                    <a:pt x="129" y="247"/>
                    <a:pt x="140" y="241"/>
                  </a:cubicBezTo>
                  <a:cubicBezTo>
                    <a:pt x="215" y="212"/>
                    <a:pt x="250" y="131"/>
                    <a:pt x="233" y="56"/>
                  </a:cubicBezTo>
                  <a:cubicBezTo>
                    <a:pt x="220" y="22"/>
                    <a:pt x="185"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5"/>
            <p:cNvSpPr/>
            <p:nvPr/>
          </p:nvSpPr>
          <p:spPr>
            <a:xfrm rot="1508308">
              <a:off x="1920607" y="1692567"/>
              <a:ext cx="43422" cy="41217"/>
            </a:xfrm>
            <a:custGeom>
              <a:avLst/>
              <a:gdLst/>
              <a:ahLst/>
              <a:cxnLst/>
              <a:rect l="l" t="t" r="r" b="b"/>
              <a:pathLst>
                <a:path w="256" h="243" extrusionOk="0">
                  <a:moveTo>
                    <a:pt x="135" y="0"/>
                  </a:moveTo>
                  <a:cubicBezTo>
                    <a:pt x="75" y="0"/>
                    <a:pt x="23" y="45"/>
                    <a:pt x="18" y="105"/>
                  </a:cubicBezTo>
                  <a:cubicBezTo>
                    <a:pt x="1" y="163"/>
                    <a:pt x="35" y="221"/>
                    <a:pt x="93" y="232"/>
                  </a:cubicBezTo>
                  <a:cubicBezTo>
                    <a:pt x="109" y="239"/>
                    <a:pt x="125" y="242"/>
                    <a:pt x="143" y="242"/>
                  </a:cubicBezTo>
                  <a:cubicBezTo>
                    <a:pt x="170" y="242"/>
                    <a:pt x="198" y="234"/>
                    <a:pt x="222" y="218"/>
                  </a:cubicBezTo>
                  <a:lnTo>
                    <a:pt x="222" y="218"/>
                  </a:lnTo>
                  <a:cubicBezTo>
                    <a:pt x="222" y="219"/>
                    <a:pt x="221" y="220"/>
                    <a:pt x="221" y="221"/>
                  </a:cubicBezTo>
                  <a:lnTo>
                    <a:pt x="227" y="215"/>
                  </a:lnTo>
                  <a:lnTo>
                    <a:pt x="227" y="215"/>
                  </a:lnTo>
                  <a:cubicBezTo>
                    <a:pt x="225" y="216"/>
                    <a:pt x="223" y="217"/>
                    <a:pt x="222" y="218"/>
                  </a:cubicBezTo>
                  <a:lnTo>
                    <a:pt x="222" y="218"/>
                  </a:lnTo>
                  <a:cubicBezTo>
                    <a:pt x="238" y="179"/>
                    <a:pt x="244" y="145"/>
                    <a:pt x="250" y="105"/>
                  </a:cubicBezTo>
                  <a:cubicBezTo>
                    <a:pt x="255" y="50"/>
                    <a:pt x="209" y="0"/>
                    <a:pt x="154" y="0"/>
                  </a:cubicBezTo>
                  <a:cubicBezTo>
                    <a:pt x="151" y="0"/>
                    <a:pt x="148" y="0"/>
                    <a:pt x="145" y="1"/>
                  </a:cubicBezTo>
                  <a:cubicBezTo>
                    <a:pt x="142" y="0"/>
                    <a:pt x="138"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5"/>
            <p:cNvSpPr/>
            <p:nvPr/>
          </p:nvSpPr>
          <p:spPr>
            <a:xfrm rot="1508308">
              <a:off x="773289" y="2714215"/>
              <a:ext cx="46306" cy="43253"/>
            </a:xfrm>
            <a:custGeom>
              <a:avLst/>
              <a:gdLst/>
              <a:ahLst/>
              <a:cxnLst/>
              <a:rect l="l" t="t" r="r" b="b"/>
              <a:pathLst>
                <a:path w="273" h="255" extrusionOk="0">
                  <a:moveTo>
                    <a:pt x="119" y="0"/>
                  </a:moveTo>
                  <a:cubicBezTo>
                    <a:pt x="106" y="0"/>
                    <a:pt x="92" y="3"/>
                    <a:pt x="76" y="10"/>
                  </a:cubicBezTo>
                  <a:cubicBezTo>
                    <a:pt x="18" y="44"/>
                    <a:pt x="1" y="114"/>
                    <a:pt x="35" y="172"/>
                  </a:cubicBezTo>
                  <a:cubicBezTo>
                    <a:pt x="65" y="223"/>
                    <a:pt x="113" y="255"/>
                    <a:pt x="158" y="255"/>
                  </a:cubicBezTo>
                  <a:cubicBezTo>
                    <a:pt x="174" y="255"/>
                    <a:pt x="189" y="251"/>
                    <a:pt x="203" y="241"/>
                  </a:cubicBezTo>
                  <a:cubicBezTo>
                    <a:pt x="273" y="195"/>
                    <a:pt x="250" y="137"/>
                    <a:pt x="221" y="79"/>
                  </a:cubicBezTo>
                  <a:cubicBezTo>
                    <a:pt x="194" y="34"/>
                    <a:pt x="164"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5"/>
            <p:cNvSpPr/>
            <p:nvPr/>
          </p:nvSpPr>
          <p:spPr>
            <a:xfrm rot="1508308">
              <a:off x="464585" y="1662625"/>
              <a:ext cx="44440" cy="43083"/>
            </a:xfrm>
            <a:custGeom>
              <a:avLst/>
              <a:gdLst/>
              <a:ahLst/>
              <a:cxnLst/>
              <a:rect l="l" t="t" r="r" b="b"/>
              <a:pathLst>
                <a:path w="262" h="254" extrusionOk="0">
                  <a:moveTo>
                    <a:pt x="148" y="0"/>
                  </a:moveTo>
                  <a:cubicBezTo>
                    <a:pt x="129" y="0"/>
                    <a:pt x="109" y="7"/>
                    <a:pt x="93" y="21"/>
                  </a:cubicBezTo>
                  <a:cubicBezTo>
                    <a:pt x="24" y="50"/>
                    <a:pt x="0" y="131"/>
                    <a:pt x="35" y="195"/>
                  </a:cubicBezTo>
                  <a:cubicBezTo>
                    <a:pt x="47" y="231"/>
                    <a:pt x="82" y="253"/>
                    <a:pt x="120" y="253"/>
                  </a:cubicBezTo>
                  <a:cubicBezTo>
                    <a:pt x="136" y="253"/>
                    <a:pt x="153" y="249"/>
                    <a:pt x="168" y="241"/>
                  </a:cubicBezTo>
                  <a:cubicBezTo>
                    <a:pt x="238" y="200"/>
                    <a:pt x="261" y="108"/>
                    <a:pt x="220" y="38"/>
                  </a:cubicBezTo>
                  <a:cubicBezTo>
                    <a:pt x="203" y="14"/>
                    <a:pt x="176"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5"/>
            <p:cNvSpPr/>
            <p:nvPr/>
          </p:nvSpPr>
          <p:spPr>
            <a:xfrm rot="1508308">
              <a:off x="570123" y="618528"/>
              <a:ext cx="40369" cy="47493"/>
            </a:xfrm>
            <a:custGeom>
              <a:avLst/>
              <a:gdLst/>
              <a:ahLst/>
              <a:cxnLst/>
              <a:rect l="l" t="t" r="r" b="b"/>
              <a:pathLst>
                <a:path w="238" h="280" extrusionOk="0">
                  <a:moveTo>
                    <a:pt x="145" y="0"/>
                  </a:moveTo>
                  <a:cubicBezTo>
                    <a:pt x="133" y="0"/>
                    <a:pt x="121" y="3"/>
                    <a:pt x="110" y="8"/>
                  </a:cubicBezTo>
                  <a:cubicBezTo>
                    <a:pt x="41" y="49"/>
                    <a:pt x="0" y="136"/>
                    <a:pt x="29" y="211"/>
                  </a:cubicBezTo>
                  <a:cubicBezTo>
                    <a:pt x="34" y="253"/>
                    <a:pt x="68" y="280"/>
                    <a:pt x="109" y="280"/>
                  </a:cubicBezTo>
                  <a:cubicBezTo>
                    <a:pt x="119" y="280"/>
                    <a:pt x="129" y="278"/>
                    <a:pt x="139" y="275"/>
                  </a:cubicBezTo>
                  <a:cubicBezTo>
                    <a:pt x="203" y="228"/>
                    <a:pt x="238" y="147"/>
                    <a:pt x="220" y="66"/>
                  </a:cubicBezTo>
                  <a:cubicBezTo>
                    <a:pt x="216" y="26"/>
                    <a:pt x="181"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5"/>
            <p:cNvSpPr/>
            <p:nvPr/>
          </p:nvSpPr>
          <p:spPr>
            <a:xfrm rot="1508308">
              <a:off x="817524" y="37228"/>
              <a:ext cx="43422" cy="40539"/>
            </a:xfrm>
            <a:custGeom>
              <a:avLst/>
              <a:gdLst/>
              <a:ahLst/>
              <a:cxnLst/>
              <a:rect l="l" t="t" r="r" b="b"/>
              <a:pathLst>
                <a:path w="256" h="239" extrusionOk="0">
                  <a:moveTo>
                    <a:pt x="152" y="0"/>
                  </a:moveTo>
                  <a:cubicBezTo>
                    <a:pt x="140" y="0"/>
                    <a:pt x="128" y="3"/>
                    <a:pt x="116" y="7"/>
                  </a:cubicBezTo>
                  <a:cubicBezTo>
                    <a:pt x="41" y="24"/>
                    <a:pt x="0" y="106"/>
                    <a:pt x="29" y="181"/>
                  </a:cubicBezTo>
                  <a:cubicBezTo>
                    <a:pt x="43" y="217"/>
                    <a:pt x="77" y="239"/>
                    <a:pt x="114" y="239"/>
                  </a:cubicBezTo>
                  <a:cubicBezTo>
                    <a:pt x="124" y="239"/>
                    <a:pt x="135" y="237"/>
                    <a:pt x="145" y="233"/>
                  </a:cubicBezTo>
                  <a:cubicBezTo>
                    <a:pt x="215" y="198"/>
                    <a:pt x="255" y="129"/>
                    <a:pt x="238" y="53"/>
                  </a:cubicBezTo>
                  <a:cubicBezTo>
                    <a:pt x="221" y="19"/>
                    <a:pt x="187"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5"/>
            <p:cNvSpPr/>
            <p:nvPr/>
          </p:nvSpPr>
          <p:spPr>
            <a:xfrm rot="1508308">
              <a:off x="390653" y="1918713"/>
              <a:ext cx="47323" cy="40708"/>
            </a:xfrm>
            <a:custGeom>
              <a:avLst/>
              <a:gdLst/>
              <a:ahLst/>
              <a:cxnLst/>
              <a:rect l="l" t="t" r="r" b="b"/>
              <a:pathLst>
                <a:path w="279" h="240" extrusionOk="0">
                  <a:moveTo>
                    <a:pt x="137" y="1"/>
                  </a:moveTo>
                  <a:cubicBezTo>
                    <a:pt x="120" y="1"/>
                    <a:pt x="101" y="6"/>
                    <a:pt x="82" y="19"/>
                  </a:cubicBezTo>
                  <a:cubicBezTo>
                    <a:pt x="18" y="48"/>
                    <a:pt x="1" y="123"/>
                    <a:pt x="47" y="175"/>
                  </a:cubicBezTo>
                  <a:cubicBezTo>
                    <a:pt x="68" y="216"/>
                    <a:pt x="108" y="240"/>
                    <a:pt x="151" y="240"/>
                  </a:cubicBezTo>
                  <a:cubicBezTo>
                    <a:pt x="169" y="240"/>
                    <a:pt x="187" y="236"/>
                    <a:pt x="203" y="227"/>
                  </a:cubicBezTo>
                  <a:cubicBezTo>
                    <a:pt x="279" y="192"/>
                    <a:pt x="261" y="134"/>
                    <a:pt x="232" y="65"/>
                  </a:cubicBezTo>
                  <a:cubicBezTo>
                    <a:pt x="208" y="29"/>
                    <a:pt x="176"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5"/>
            <p:cNvSpPr/>
            <p:nvPr/>
          </p:nvSpPr>
          <p:spPr>
            <a:xfrm rot="1508308">
              <a:off x="2068600" y="2047350"/>
              <a:ext cx="41556" cy="42065"/>
            </a:xfrm>
            <a:custGeom>
              <a:avLst/>
              <a:gdLst/>
              <a:ahLst/>
              <a:cxnLst/>
              <a:rect l="l" t="t" r="r" b="b"/>
              <a:pathLst>
                <a:path w="245" h="248" extrusionOk="0">
                  <a:moveTo>
                    <a:pt x="143" y="1"/>
                  </a:moveTo>
                  <a:cubicBezTo>
                    <a:pt x="130" y="1"/>
                    <a:pt x="117" y="4"/>
                    <a:pt x="105" y="11"/>
                  </a:cubicBezTo>
                  <a:cubicBezTo>
                    <a:pt x="36" y="40"/>
                    <a:pt x="1" y="121"/>
                    <a:pt x="30" y="196"/>
                  </a:cubicBezTo>
                  <a:cubicBezTo>
                    <a:pt x="42" y="229"/>
                    <a:pt x="71" y="247"/>
                    <a:pt x="104" y="247"/>
                  </a:cubicBezTo>
                  <a:cubicBezTo>
                    <a:pt x="117" y="247"/>
                    <a:pt x="132" y="244"/>
                    <a:pt x="146" y="237"/>
                  </a:cubicBezTo>
                  <a:cubicBezTo>
                    <a:pt x="209" y="202"/>
                    <a:pt x="244" y="121"/>
                    <a:pt x="215" y="52"/>
                  </a:cubicBezTo>
                  <a:cubicBezTo>
                    <a:pt x="203" y="19"/>
                    <a:pt x="17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5"/>
            <p:cNvSpPr/>
            <p:nvPr/>
          </p:nvSpPr>
          <p:spPr>
            <a:xfrm rot="1508308">
              <a:off x="2338835" y="1036970"/>
              <a:ext cx="44440" cy="42065"/>
            </a:xfrm>
            <a:custGeom>
              <a:avLst/>
              <a:gdLst/>
              <a:ahLst/>
              <a:cxnLst/>
              <a:rect l="l" t="t" r="r" b="b"/>
              <a:pathLst>
                <a:path w="262" h="248" extrusionOk="0">
                  <a:moveTo>
                    <a:pt x="147" y="0"/>
                  </a:moveTo>
                  <a:cubicBezTo>
                    <a:pt x="128" y="0"/>
                    <a:pt x="109" y="6"/>
                    <a:pt x="93" y="18"/>
                  </a:cubicBezTo>
                  <a:cubicBezTo>
                    <a:pt x="24" y="53"/>
                    <a:pt x="1" y="128"/>
                    <a:pt x="35" y="192"/>
                  </a:cubicBezTo>
                  <a:cubicBezTo>
                    <a:pt x="49" y="231"/>
                    <a:pt x="76" y="248"/>
                    <a:pt x="109" y="248"/>
                  </a:cubicBezTo>
                  <a:cubicBezTo>
                    <a:pt x="131" y="248"/>
                    <a:pt x="155" y="241"/>
                    <a:pt x="180" y="227"/>
                  </a:cubicBezTo>
                  <a:cubicBezTo>
                    <a:pt x="238" y="198"/>
                    <a:pt x="261" y="117"/>
                    <a:pt x="232" y="59"/>
                  </a:cubicBezTo>
                  <a:cubicBezTo>
                    <a:pt x="217" y="21"/>
                    <a:pt x="182"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5"/>
            <p:cNvSpPr/>
            <p:nvPr/>
          </p:nvSpPr>
          <p:spPr>
            <a:xfrm rot="1508308">
              <a:off x="5647" y="1707366"/>
              <a:ext cx="44440" cy="40199"/>
            </a:xfrm>
            <a:custGeom>
              <a:avLst/>
              <a:gdLst/>
              <a:ahLst/>
              <a:cxnLst/>
              <a:rect l="l" t="t" r="r" b="b"/>
              <a:pathLst>
                <a:path w="262" h="237" extrusionOk="0">
                  <a:moveTo>
                    <a:pt x="137" y="0"/>
                  </a:moveTo>
                  <a:cubicBezTo>
                    <a:pt x="122" y="0"/>
                    <a:pt x="107" y="4"/>
                    <a:pt x="93" y="11"/>
                  </a:cubicBezTo>
                  <a:cubicBezTo>
                    <a:pt x="30" y="39"/>
                    <a:pt x="1" y="109"/>
                    <a:pt x="30" y="173"/>
                  </a:cubicBezTo>
                  <a:cubicBezTo>
                    <a:pt x="42" y="211"/>
                    <a:pt x="80" y="236"/>
                    <a:pt x="119" y="236"/>
                  </a:cubicBezTo>
                  <a:cubicBezTo>
                    <a:pt x="134" y="236"/>
                    <a:pt x="149" y="233"/>
                    <a:pt x="163" y="225"/>
                  </a:cubicBezTo>
                  <a:cubicBezTo>
                    <a:pt x="233" y="196"/>
                    <a:pt x="261" y="121"/>
                    <a:pt x="227" y="57"/>
                  </a:cubicBezTo>
                  <a:cubicBezTo>
                    <a:pt x="210" y="20"/>
                    <a:pt x="174"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5"/>
            <p:cNvSpPr/>
            <p:nvPr/>
          </p:nvSpPr>
          <p:spPr>
            <a:xfrm rot="1508308">
              <a:off x="630432" y="3049689"/>
              <a:ext cx="45458" cy="40878"/>
            </a:xfrm>
            <a:custGeom>
              <a:avLst/>
              <a:gdLst/>
              <a:ahLst/>
              <a:cxnLst/>
              <a:rect l="l" t="t" r="r" b="b"/>
              <a:pathLst>
                <a:path w="268" h="241" extrusionOk="0">
                  <a:moveTo>
                    <a:pt x="84" y="0"/>
                  </a:moveTo>
                  <a:cubicBezTo>
                    <a:pt x="64" y="0"/>
                    <a:pt x="46" y="9"/>
                    <a:pt x="36" y="26"/>
                  </a:cubicBezTo>
                  <a:cubicBezTo>
                    <a:pt x="1" y="73"/>
                    <a:pt x="7" y="136"/>
                    <a:pt x="47" y="177"/>
                  </a:cubicBezTo>
                  <a:cubicBezTo>
                    <a:pt x="74" y="218"/>
                    <a:pt x="119" y="241"/>
                    <a:pt x="168" y="241"/>
                  </a:cubicBezTo>
                  <a:cubicBezTo>
                    <a:pt x="181" y="241"/>
                    <a:pt x="195" y="239"/>
                    <a:pt x="210" y="235"/>
                  </a:cubicBezTo>
                  <a:cubicBezTo>
                    <a:pt x="244" y="229"/>
                    <a:pt x="267" y="194"/>
                    <a:pt x="262" y="160"/>
                  </a:cubicBezTo>
                  <a:cubicBezTo>
                    <a:pt x="262" y="148"/>
                    <a:pt x="256" y="136"/>
                    <a:pt x="256" y="131"/>
                  </a:cubicBezTo>
                  <a:cubicBezTo>
                    <a:pt x="215" y="96"/>
                    <a:pt x="175" y="49"/>
                    <a:pt x="128" y="15"/>
                  </a:cubicBezTo>
                  <a:cubicBezTo>
                    <a:pt x="114" y="5"/>
                    <a:pt x="98"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5"/>
            <p:cNvSpPr/>
            <p:nvPr/>
          </p:nvSpPr>
          <p:spPr>
            <a:xfrm rot="1508308">
              <a:off x="841427" y="2092525"/>
              <a:ext cx="36468" cy="59706"/>
            </a:xfrm>
            <a:custGeom>
              <a:avLst/>
              <a:gdLst/>
              <a:ahLst/>
              <a:cxnLst/>
              <a:rect l="l" t="t" r="r" b="b"/>
              <a:pathLst>
                <a:path w="215" h="352" extrusionOk="0">
                  <a:moveTo>
                    <a:pt x="136" y="0"/>
                  </a:moveTo>
                  <a:cubicBezTo>
                    <a:pt x="120" y="0"/>
                    <a:pt x="105" y="5"/>
                    <a:pt x="93" y="15"/>
                  </a:cubicBezTo>
                  <a:cubicBezTo>
                    <a:pt x="41" y="55"/>
                    <a:pt x="0" y="258"/>
                    <a:pt x="35" y="322"/>
                  </a:cubicBezTo>
                  <a:cubicBezTo>
                    <a:pt x="39" y="340"/>
                    <a:pt x="54" y="351"/>
                    <a:pt x="71" y="351"/>
                  </a:cubicBezTo>
                  <a:cubicBezTo>
                    <a:pt x="80" y="351"/>
                    <a:pt x="90" y="347"/>
                    <a:pt x="99" y="339"/>
                  </a:cubicBezTo>
                  <a:cubicBezTo>
                    <a:pt x="151" y="310"/>
                    <a:pt x="215" y="96"/>
                    <a:pt x="192" y="26"/>
                  </a:cubicBezTo>
                  <a:cubicBezTo>
                    <a:pt x="178" y="9"/>
                    <a:pt x="15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5"/>
            <p:cNvSpPr/>
            <p:nvPr/>
          </p:nvSpPr>
          <p:spPr>
            <a:xfrm rot="1508308">
              <a:off x="272287" y="1821350"/>
              <a:ext cx="50207" cy="37825"/>
            </a:xfrm>
            <a:custGeom>
              <a:avLst/>
              <a:gdLst/>
              <a:ahLst/>
              <a:cxnLst/>
              <a:rect l="l" t="t" r="r" b="b"/>
              <a:pathLst>
                <a:path w="296" h="223" extrusionOk="0">
                  <a:moveTo>
                    <a:pt x="163" y="1"/>
                  </a:moveTo>
                  <a:cubicBezTo>
                    <a:pt x="138" y="1"/>
                    <a:pt x="113" y="9"/>
                    <a:pt x="93" y="24"/>
                  </a:cubicBezTo>
                  <a:cubicBezTo>
                    <a:pt x="29" y="59"/>
                    <a:pt x="0" y="105"/>
                    <a:pt x="41" y="175"/>
                  </a:cubicBezTo>
                  <a:cubicBezTo>
                    <a:pt x="60" y="210"/>
                    <a:pt x="88" y="222"/>
                    <a:pt x="119" y="222"/>
                  </a:cubicBezTo>
                  <a:cubicBezTo>
                    <a:pt x="144" y="222"/>
                    <a:pt x="171" y="214"/>
                    <a:pt x="197" y="204"/>
                  </a:cubicBezTo>
                  <a:cubicBezTo>
                    <a:pt x="249" y="169"/>
                    <a:pt x="296" y="129"/>
                    <a:pt x="267" y="59"/>
                  </a:cubicBezTo>
                  <a:cubicBezTo>
                    <a:pt x="242" y="20"/>
                    <a:pt x="202"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5"/>
            <p:cNvSpPr/>
            <p:nvPr/>
          </p:nvSpPr>
          <p:spPr>
            <a:xfrm rot="1508308">
              <a:off x="1211708" y="898773"/>
              <a:ext cx="46306" cy="38334"/>
            </a:xfrm>
            <a:custGeom>
              <a:avLst/>
              <a:gdLst/>
              <a:ahLst/>
              <a:cxnLst/>
              <a:rect l="l" t="t" r="r" b="b"/>
              <a:pathLst>
                <a:path w="273" h="226" extrusionOk="0">
                  <a:moveTo>
                    <a:pt x="190" y="1"/>
                  </a:moveTo>
                  <a:cubicBezTo>
                    <a:pt x="163" y="1"/>
                    <a:pt x="135" y="15"/>
                    <a:pt x="111" y="26"/>
                  </a:cubicBezTo>
                  <a:cubicBezTo>
                    <a:pt x="47" y="43"/>
                    <a:pt x="6" y="95"/>
                    <a:pt x="1" y="159"/>
                  </a:cubicBezTo>
                  <a:cubicBezTo>
                    <a:pt x="1" y="188"/>
                    <a:pt x="18" y="211"/>
                    <a:pt x="47" y="223"/>
                  </a:cubicBezTo>
                  <a:cubicBezTo>
                    <a:pt x="56" y="225"/>
                    <a:pt x="64" y="226"/>
                    <a:pt x="72" y="226"/>
                  </a:cubicBezTo>
                  <a:cubicBezTo>
                    <a:pt x="129" y="226"/>
                    <a:pt x="173" y="178"/>
                    <a:pt x="203" y="147"/>
                  </a:cubicBezTo>
                  <a:cubicBezTo>
                    <a:pt x="232" y="113"/>
                    <a:pt x="273" y="72"/>
                    <a:pt x="238" y="26"/>
                  </a:cubicBezTo>
                  <a:cubicBezTo>
                    <a:pt x="224" y="7"/>
                    <a:pt x="208"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5"/>
            <p:cNvSpPr/>
            <p:nvPr/>
          </p:nvSpPr>
          <p:spPr>
            <a:xfrm rot="1508308">
              <a:off x="1319573" y="1357561"/>
              <a:ext cx="41387" cy="47832"/>
            </a:xfrm>
            <a:custGeom>
              <a:avLst/>
              <a:gdLst/>
              <a:ahLst/>
              <a:cxnLst/>
              <a:rect l="l" t="t" r="r" b="b"/>
              <a:pathLst>
                <a:path w="244" h="282" extrusionOk="0">
                  <a:moveTo>
                    <a:pt x="137" y="1"/>
                  </a:moveTo>
                  <a:cubicBezTo>
                    <a:pt x="124" y="1"/>
                    <a:pt x="109" y="6"/>
                    <a:pt x="93" y="16"/>
                  </a:cubicBezTo>
                  <a:cubicBezTo>
                    <a:pt x="24" y="57"/>
                    <a:pt x="1" y="149"/>
                    <a:pt x="41" y="219"/>
                  </a:cubicBezTo>
                  <a:cubicBezTo>
                    <a:pt x="55" y="256"/>
                    <a:pt x="91" y="282"/>
                    <a:pt x="129" y="282"/>
                  </a:cubicBezTo>
                  <a:cubicBezTo>
                    <a:pt x="138" y="282"/>
                    <a:pt x="148" y="280"/>
                    <a:pt x="157" y="277"/>
                  </a:cubicBezTo>
                  <a:cubicBezTo>
                    <a:pt x="221" y="254"/>
                    <a:pt x="244" y="132"/>
                    <a:pt x="209" y="57"/>
                  </a:cubicBezTo>
                  <a:cubicBezTo>
                    <a:pt x="189" y="25"/>
                    <a:pt x="166"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5"/>
            <p:cNvSpPr/>
            <p:nvPr/>
          </p:nvSpPr>
          <p:spPr>
            <a:xfrm rot="1508308">
              <a:off x="771318" y="1352384"/>
              <a:ext cx="42405" cy="44949"/>
            </a:xfrm>
            <a:custGeom>
              <a:avLst/>
              <a:gdLst/>
              <a:ahLst/>
              <a:cxnLst/>
              <a:rect l="l" t="t" r="r" b="b"/>
              <a:pathLst>
                <a:path w="250" h="265" extrusionOk="0">
                  <a:moveTo>
                    <a:pt x="149" y="1"/>
                  </a:moveTo>
                  <a:cubicBezTo>
                    <a:pt x="134" y="1"/>
                    <a:pt x="119" y="5"/>
                    <a:pt x="105" y="15"/>
                  </a:cubicBezTo>
                  <a:cubicBezTo>
                    <a:pt x="30" y="56"/>
                    <a:pt x="1" y="143"/>
                    <a:pt x="24" y="218"/>
                  </a:cubicBezTo>
                  <a:cubicBezTo>
                    <a:pt x="35" y="249"/>
                    <a:pt x="60" y="264"/>
                    <a:pt x="87" y="264"/>
                  </a:cubicBezTo>
                  <a:cubicBezTo>
                    <a:pt x="100" y="264"/>
                    <a:pt x="114" y="261"/>
                    <a:pt x="128" y="253"/>
                  </a:cubicBezTo>
                  <a:cubicBezTo>
                    <a:pt x="198" y="212"/>
                    <a:pt x="250" y="102"/>
                    <a:pt x="221" y="44"/>
                  </a:cubicBezTo>
                  <a:cubicBezTo>
                    <a:pt x="205" y="18"/>
                    <a:pt x="178"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5"/>
            <p:cNvSpPr/>
            <p:nvPr/>
          </p:nvSpPr>
          <p:spPr>
            <a:xfrm rot="1508308">
              <a:off x="1357948" y="2495160"/>
              <a:ext cx="45288" cy="39182"/>
            </a:xfrm>
            <a:custGeom>
              <a:avLst/>
              <a:gdLst/>
              <a:ahLst/>
              <a:cxnLst/>
              <a:rect l="l" t="t" r="r" b="b"/>
              <a:pathLst>
                <a:path w="267" h="231" extrusionOk="0">
                  <a:moveTo>
                    <a:pt x="128" y="1"/>
                  </a:moveTo>
                  <a:cubicBezTo>
                    <a:pt x="113" y="1"/>
                    <a:pt x="97" y="4"/>
                    <a:pt x="81" y="10"/>
                  </a:cubicBezTo>
                  <a:cubicBezTo>
                    <a:pt x="23" y="34"/>
                    <a:pt x="0" y="103"/>
                    <a:pt x="29" y="155"/>
                  </a:cubicBezTo>
                  <a:cubicBezTo>
                    <a:pt x="46" y="202"/>
                    <a:pt x="88" y="230"/>
                    <a:pt x="135" y="230"/>
                  </a:cubicBezTo>
                  <a:cubicBezTo>
                    <a:pt x="152" y="230"/>
                    <a:pt x="169" y="227"/>
                    <a:pt x="186" y="219"/>
                  </a:cubicBezTo>
                  <a:cubicBezTo>
                    <a:pt x="238" y="202"/>
                    <a:pt x="267" y="144"/>
                    <a:pt x="249" y="92"/>
                  </a:cubicBezTo>
                  <a:cubicBezTo>
                    <a:pt x="231" y="37"/>
                    <a:pt x="182"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5"/>
            <p:cNvSpPr/>
            <p:nvPr/>
          </p:nvSpPr>
          <p:spPr>
            <a:xfrm rot="1508308">
              <a:off x="417874" y="1980493"/>
              <a:ext cx="48341" cy="41726"/>
            </a:xfrm>
            <a:custGeom>
              <a:avLst/>
              <a:gdLst/>
              <a:ahLst/>
              <a:cxnLst/>
              <a:rect l="l" t="t" r="r" b="b"/>
              <a:pathLst>
                <a:path w="285" h="246" extrusionOk="0">
                  <a:moveTo>
                    <a:pt x="127" y="1"/>
                  </a:moveTo>
                  <a:cubicBezTo>
                    <a:pt x="111" y="1"/>
                    <a:pt x="93" y="5"/>
                    <a:pt x="76" y="13"/>
                  </a:cubicBezTo>
                  <a:cubicBezTo>
                    <a:pt x="24" y="31"/>
                    <a:pt x="1" y="77"/>
                    <a:pt x="18" y="129"/>
                  </a:cubicBezTo>
                  <a:cubicBezTo>
                    <a:pt x="24" y="187"/>
                    <a:pt x="76" y="239"/>
                    <a:pt x="140" y="245"/>
                  </a:cubicBezTo>
                  <a:cubicBezTo>
                    <a:pt x="144" y="246"/>
                    <a:pt x="148" y="246"/>
                    <a:pt x="152" y="246"/>
                  </a:cubicBezTo>
                  <a:cubicBezTo>
                    <a:pt x="198" y="246"/>
                    <a:pt x="237" y="214"/>
                    <a:pt x="285" y="193"/>
                  </a:cubicBezTo>
                  <a:cubicBezTo>
                    <a:pt x="267" y="152"/>
                    <a:pt x="250" y="106"/>
                    <a:pt x="227" y="66"/>
                  </a:cubicBezTo>
                  <a:cubicBezTo>
                    <a:pt x="206" y="25"/>
                    <a:pt x="16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5"/>
            <p:cNvSpPr/>
            <p:nvPr/>
          </p:nvSpPr>
          <p:spPr>
            <a:xfrm rot="1508308">
              <a:off x="1975094" y="232232"/>
              <a:ext cx="34432" cy="72427"/>
            </a:xfrm>
            <a:custGeom>
              <a:avLst/>
              <a:gdLst/>
              <a:ahLst/>
              <a:cxnLst/>
              <a:rect l="l" t="t" r="r" b="b"/>
              <a:pathLst>
                <a:path w="203" h="427" extrusionOk="0">
                  <a:moveTo>
                    <a:pt x="155" y="1"/>
                  </a:moveTo>
                  <a:cubicBezTo>
                    <a:pt x="137" y="1"/>
                    <a:pt x="118" y="13"/>
                    <a:pt x="110" y="32"/>
                  </a:cubicBezTo>
                  <a:cubicBezTo>
                    <a:pt x="47" y="154"/>
                    <a:pt x="12" y="287"/>
                    <a:pt x="0" y="426"/>
                  </a:cubicBezTo>
                  <a:cubicBezTo>
                    <a:pt x="133" y="334"/>
                    <a:pt x="168" y="200"/>
                    <a:pt x="203" y="61"/>
                  </a:cubicBezTo>
                  <a:cubicBezTo>
                    <a:pt x="203" y="38"/>
                    <a:pt x="197" y="21"/>
                    <a:pt x="180" y="9"/>
                  </a:cubicBezTo>
                  <a:cubicBezTo>
                    <a:pt x="172" y="4"/>
                    <a:pt x="16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5"/>
            <p:cNvSpPr/>
            <p:nvPr/>
          </p:nvSpPr>
          <p:spPr>
            <a:xfrm rot="1508308">
              <a:off x="2077687" y="510541"/>
              <a:ext cx="46306" cy="38673"/>
            </a:xfrm>
            <a:custGeom>
              <a:avLst/>
              <a:gdLst/>
              <a:ahLst/>
              <a:cxnLst/>
              <a:rect l="l" t="t" r="r" b="b"/>
              <a:pathLst>
                <a:path w="273" h="228" extrusionOk="0">
                  <a:moveTo>
                    <a:pt x="127" y="1"/>
                  </a:moveTo>
                  <a:cubicBezTo>
                    <a:pt x="112" y="1"/>
                    <a:pt x="96" y="3"/>
                    <a:pt x="82" y="9"/>
                  </a:cubicBezTo>
                  <a:cubicBezTo>
                    <a:pt x="24" y="26"/>
                    <a:pt x="0" y="95"/>
                    <a:pt x="29" y="142"/>
                  </a:cubicBezTo>
                  <a:cubicBezTo>
                    <a:pt x="47" y="195"/>
                    <a:pt x="98" y="227"/>
                    <a:pt x="150" y="227"/>
                  </a:cubicBezTo>
                  <a:cubicBezTo>
                    <a:pt x="166" y="227"/>
                    <a:pt x="182" y="224"/>
                    <a:pt x="197" y="217"/>
                  </a:cubicBezTo>
                  <a:cubicBezTo>
                    <a:pt x="261" y="194"/>
                    <a:pt x="273" y="142"/>
                    <a:pt x="250" y="78"/>
                  </a:cubicBezTo>
                  <a:cubicBezTo>
                    <a:pt x="227" y="29"/>
                    <a:pt x="17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5"/>
            <p:cNvSpPr/>
            <p:nvPr/>
          </p:nvSpPr>
          <p:spPr>
            <a:xfrm rot="1508308">
              <a:off x="685860" y="-32138"/>
              <a:ext cx="40539" cy="41048"/>
            </a:xfrm>
            <a:custGeom>
              <a:avLst/>
              <a:gdLst/>
              <a:ahLst/>
              <a:cxnLst/>
              <a:rect l="l" t="t" r="r" b="b"/>
              <a:pathLst>
                <a:path w="239" h="242" extrusionOk="0">
                  <a:moveTo>
                    <a:pt x="132" y="0"/>
                  </a:moveTo>
                  <a:cubicBezTo>
                    <a:pt x="117" y="0"/>
                    <a:pt x="100" y="5"/>
                    <a:pt x="82" y="15"/>
                  </a:cubicBezTo>
                  <a:cubicBezTo>
                    <a:pt x="24" y="50"/>
                    <a:pt x="1" y="119"/>
                    <a:pt x="35" y="177"/>
                  </a:cubicBezTo>
                  <a:cubicBezTo>
                    <a:pt x="48" y="218"/>
                    <a:pt x="86" y="242"/>
                    <a:pt x="126" y="242"/>
                  </a:cubicBezTo>
                  <a:cubicBezTo>
                    <a:pt x="142" y="242"/>
                    <a:pt x="159" y="238"/>
                    <a:pt x="174" y="229"/>
                  </a:cubicBezTo>
                  <a:cubicBezTo>
                    <a:pt x="238" y="195"/>
                    <a:pt x="238" y="131"/>
                    <a:pt x="215" y="73"/>
                  </a:cubicBezTo>
                  <a:cubicBezTo>
                    <a:pt x="194" y="28"/>
                    <a:pt x="168"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5"/>
            <p:cNvSpPr/>
            <p:nvPr/>
          </p:nvSpPr>
          <p:spPr>
            <a:xfrm rot="1508308">
              <a:off x="2109454" y="2452956"/>
              <a:ext cx="43422" cy="42574"/>
            </a:xfrm>
            <a:custGeom>
              <a:avLst/>
              <a:gdLst/>
              <a:ahLst/>
              <a:cxnLst/>
              <a:rect l="l" t="t" r="r" b="b"/>
              <a:pathLst>
                <a:path w="256" h="251" extrusionOk="0">
                  <a:moveTo>
                    <a:pt x="135" y="1"/>
                  </a:moveTo>
                  <a:cubicBezTo>
                    <a:pt x="119" y="1"/>
                    <a:pt x="103" y="5"/>
                    <a:pt x="88" y="13"/>
                  </a:cubicBezTo>
                  <a:cubicBezTo>
                    <a:pt x="24" y="42"/>
                    <a:pt x="1" y="118"/>
                    <a:pt x="36" y="170"/>
                  </a:cubicBezTo>
                  <a:cubicBezTo>
                    <a:pt x="54" y="221"/>
                    <a:pt x="84" y="250"/>
                    <a:pt x="126" y="250"/>
                  </a:cubicBezTo>
                  <a:cubicBezTo>
                    <a:pt x="136" y="250"/>
                    <a:pt x="146" y="248"/>
                    <a:pt x="157" y="245"/>
                  </a:cubicBezTo>
                  <a:cubicBezTo>
                    <a:pt x="227" y="210"/>
                    <a:pt x="256" y="129"/>
                    <a:pt x="227" y="66"/>
                  </a:cubicBezTo>
                  <a:cubicBezTo>
                    <a:pt x="210" y="25"/>
                    <a:pt x="174"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5"/>
            <p:cNvSpPr/>
            <p:nvPr/>
          </p:nvSpPr>
          <p:spPr>
            <a:xfrm rot="1508308">
              <a:off x="207391" y="2362791"/>
              <a:ext cx="54278" cy="27817"/>
            </a:xfrm>
            <a:custGeom>
              <a:avLst/>
              <a:gdLst/>
              <a:ahLst/>
              <a:cxnLst/>
              <a:rect l="l" t="t" r="r" b="b"/>
              <a:pathLst>
                <a:path w="320" h="164" extrusionOk="0">
                  <a:moveTo>
                    <a:pt x="100" y="1"/>
                  </a:moveTo>
                  <a:cubicBezTo>
                    <a:pt x="82" y="1"/>
                    <a:pt x="64" y="2"/>
                    <a:pt x="47" y="4"/>
                  </a:cubicBezTo>
                  <a:cubicBezTo>
                    <a:pt x="6" y="22"/>
                    <a:pt x="1" y="74"/>
                    <a:pt x="29" y="103"/>
                  </a:cubicBezTo>
                  <a:cubicBezTo>
                    <a:pt x="69" y="142"/>
                    <a:pt x="122" y="163"/>
                    <a:pt x="174" y="163"/>
                  </a:cubicBezTo>
                  <a:cubicBezTo>
                    <a:pt x="215" y="163"/>
                    <a:pt x="255" y="151"/>
                    <a:pt x="290" y="126"/>
                  </a:cubicBezTo>
                  <a:cubicBezTo>
                    <a:pt x="313" y="114"/>
                    <a:pt x="319" y="80"/>
                    <a:pt x="302" y="56"/>
                  </a:cubicBezTo>
                  <a:cubicBezTo>
                    <a:pt x="242" y="19"/>
                    <a:pt x="170"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5"/>
            <p:cNvSpPr/>
            <p:nvPr/>
          </p:nvSpPr>
          <p:spPr>
            <a:xfrm rot="1508308">
              <a:off x="1979792" y="774462"/>
              <a:ext cx="45288" cy="38843"/>
            </a:xfrm>
            <a:custGeom>
              <a:avLst/>
              <a:gdLst/>
              <a:ahLst/>
              <a:cxnLst/>
              <a:rect l="l" t="t" r="r" b="b"/>
              <a:pathLst>
                <a:path w="267" h="229" extrusionOk="0">
                  <a:moveTo>
                    <a:pt x="110" y="1"/>
                  </a:moveTo>
                  <a:cubicBezTo>
                    <a:pt x="99" y="1"/>
                    <a:pt x="87" y="2"/>
                    <a:pt x="76" y="5"/>
                  </a:cubicBezTo>
                  <a:cubicBezTo>
                    <a:pt x="24" y="16"/>
                    <a:pt x="0" y="74"/>
                    <a:pt x="24" y="121"/>
                  </a:cubicBezTo>
                  <a:cubicBezTo>
                    <a:pt x="39" y="185"/>
                    <a:pt x="100" y="228"/>
                    <a:pt x="165" y="228"/>
                  </a:cubicBezTo>
                  <a:cubicBezTo>
                    <a:pt x="176" y="228"/>
                    <a:pt x="187" y="227"/>
                    <a:pt x="197" y="225"/>
                  </a:cubicBezTo>
                  <a:cubicBezTo>
                    <a:pt x="244" y="207"/>
                    <a:pt x="267" y="155"/>
                    <a:pt x="250" y="109"/>
                  </a:cubicBezTo>
                  <a:cubicBezTo>
                    <a:pt x="230" y="40"/>
                    <a:pt x="173" y="1"/>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5"/>
            <p:cNvSpPr/>
            <p:nvPr/>
          </p:nvSpPr>
          <p:spPr>
            <a:xfrm rot="1508308">
              <a:off x="2229051" y="1876263"/>
              <a:ext cx="40369" cy="47493"/>
            </a:xfrm>
            <a:custGeom>
              <a:avLst/>
              <a:gdLst/>
              <a:ahLst/>
              <a:cxnLst/>
              <a:rect l="l" t="t" r="r" b="b"/>
              <a:pathLst>
                <a:path w="238" h="280" extrusionOk="0">
                  <a:moveTo>
                    <a:pt x="127" y="0"/>
                  </a:moveTo>
                  <a:cubicBezTo>
                    <a:pt x="115" y="0"/>
                    <a:pt x="104" y="4"/>
                    <a:pt x="93" y="11"/>
                  </a:cubicBezTo>
                  <a:cubicBezTo>
                    <a:pt x="23" y="63"/>
                    <a:pt x="0" y="150"/>
                    <a:pt x="29" y="225"/>
                  </a:cubicBezTo>
                  <a:cubicBezTo>
                    <a:pt x="45" y="260"/>
                    <a:pt x="76" y="280"/>
                    <a:pt x="108" y="280"/>
                  </a:cubicBezTo>
                  <a:cubicBezTo>
                    <a:pt x="123" y="280"/>
                    <a:pt x="138" y="275"/>
                    <a:pt x="151" y="266"/>
                  </a:cubicBezTo>
                  <a:cubicBezTo>
                    <a:pt x="220" y="214"/>
                    <a:pt x="238" y="121"/>
                    <a:pt x="191" y="46"/>
                  </a:cubicBezTo>
                  <a:cubicBezTo>
                    <a:pt x="179" y="17"/>
                    <a:pt x="153"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5"/>
            <p:cNvSpPr/>
            <p:nvPr/>
          </p:nvSpPr>
          <p:spPr>
            <a:xfrm rot="1508308">
              <a:off x="2155353" y="1091958"/>
              <a:ext cx="43422" cy="43083"/>
            </a:xfrm>
            <a:custGeom>
              <a:avLst/>
              <a:gdLst/>
              <a:ahLst/>
              <a:cxnLst/>
              <a:rect l="l" t="t" r="r" b="b"/>
              <a:pathLst>
                <a:path w="256" h="254" extrusionOk="0">
                  <a:moveTo>
                    <a:pt x="175" y="1"/>
                  </a:moveTo>
                  <a:cubicBezTo>
                    <a:pt x="155" y="1"/>
                    <a:pt x="133" y="9"/>
                    <a:pt x="111" y="17"/>
                  </a:cubicBezTo>
                  <a:cubicBezTo>
                    <a:pt x="41" y="52"/>
                    <a:pt x="1" y="133"/>
                    <a:pt x="24" y="209"/>
                  </a:cubicBezTo>
                  <a:cubicBezTo>
                    <a:pt x="36" y="237"/>
                    <a:pt x="62" y="254"/>
                    <a:pt x="90" y="254"/>
                  </a:cubicBezTo>
                  <a:cubicBezTo>
                    <a:pt x="103" y="254"/>
                    <a:pt x="116" y="250"/>
                    <a:pt x="128" y="243"/>
                  </a:cubicBezTo>
                  <a:cubicBezTo>
                    <a:pt x="186" y="220"/>
                    <a:pt x="255" y="87"/>
                    <a:pt x="232" y="41"/>
                  </a:cubicBezTo>
                  <a:cubicBezTo>
                    <a:pt x="217" y="10"/>
                    <a:pt x="197"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5"/>
            <p:cNvSpPr/>
            <p:nvPr/>
          </p:nvSpPr>
          <p:spPr>
            <a:xfrm rot="1508308">
              <a:off x="325471" y="2575642"/>
              <a:ext cx="62080" cy="26121"/>
            </a:xfrm>
            <a:custGeom>
              <a:avLst/>
              <a:gdLst/>
              <a:ahLst/>
              <a:cxnLst/>
              <a:rect l="l" t="t" r="r" b="b"/>
              <a:pathLst>
                <a:path w="366" h="154" extrusionOk="0">
                  <a:moveTo>
                    <a:pt x="67" y="0"/>
                  </a:moveTo>
                  <a:cubicBezTo>
                    <a:pt x="40" y="0"/>
                    <a:pt x="11" y="14"/>
                    <a:pt x="6" y="48"/>
                  </a:cubicBezTo>
                  <a:cubicBezTo>
                    <a:pt x="0" y="89"/>
                    <a:pt x="23" y="112"/>
                    <a:pt x="58" y="123"/>
                  </a:cubicBezTo>
                  <a:cubicBezTo>
                    <a:pt x="107" y="144"/>
                    <a:pt x="160" y="154"/>
                    <a:pt x="212" y="154"/>
                  </a:cubicBezTo>
                  <a:cubicBezTo>
                    <a:pt x="264" y="154"/>
                    <a:pt x="316" y="144"/>
                    <a:pt x="365" y="123"/>
                  </a:cubicBezTo>
                  <a:cubicBezTo>
                    <a:pt x="284" y="54"/>
                    <a:pt x="186" y="13"/>
                    <a:pt x="81" y="2"/>
                  </a:cubicBezTo>
                  <a:cubicBezTo>
                    <a:pt x="77"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5"/>
            <p:cNvSpPr/>
            <p:nvPr/>
          </p:nvSpPr>
          <p:spPr>
            <a:xfrm rot="1508308">
              <a:off x="485282" y="1595219"/>
              <a:ext cx="42405" cy="42913"/>
            </a:xfrm>
            <a:custGeom>
              <a:avLst/>
              <a:gdLst/>
              <a:ahLst/>
              <a:cxnLst/>
              <a:rect l="l" t="t" r="r" b="b"/>
              <a:pathLst>
                <a:path w="250" h="253" extrusionOk="0">
                  <a:moveTo>
                    <a:pt x="147" y="0"/>
                  </a:moveTo>
                  <a:cubicBezTo>
                    <a:pt x="131" y="0"/>
                    <a:pt x="114" y="6"/>
                    <a:pt x="99" y="18"/>
                  </a:cubicBezTo>
                  <a:cubicBezTo>
                    <a:pt x="35" y="42"/>
                    <a:pt x="0" y="117"/>
                    <a:pt x="24" y="186"/>
                  </a:cubicBezTo>
                  <a:cubicBezTo>
                    <a:pt x="37" y="226"/>
                    <a:pt x="77" y="252"/>
                    <a:pt x="118" y="252"/>
                  </a:cubicBezTo>
                  <a:cubicBezTo>
                    <a:pt x="131" y="252"/>
                    <a:pt x="144" y="250"/>
                    <a:pt x="157" y="244"/>
                  </a:cubicBezTo>
                  <a:cubicBezTo>
                    <a:pt x="226" y="204"/>
                    <a:pt x="250" y="117"/>
                    <a:pt x="215" y="47"/>
                  </a:cubicBezTo>
                  <a:cubicBezTo>
                    <a:pt x="204" y="18"/>
                    <a:pt x="17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5"/>
            <p:cNvSpPr/>
            <p:nvPr/>
          </p:nvSpPr>
          <p:spPr>
            <a:xfrm rot="1508308">
              <a:off x="1687986" y="675573"/>
              <a:ext cx="50377" cy="37655"/>
            </a:xfrm>
            <a:custGeom>
              <a:avLst/>
              <a:gdLst/>
              <a:ahLst/>
              <a:cxnLst/>
              <a:rect l="l" t="t" r="r" b="b"/>
              <a:pathLst>
                <a:path w="297" h="222" extrusionOk="0">
                  <a:moveTo>
                    <a:pt x="156" y="0"/>
                  </a:moveTo>
                  <a:cubicBezTo>
                    <a:pt x="137" y="0"/>
                    <a:pt x="118" y="5"/>
                    <a:pt x="99" y="16"/>
                  </a:cubicBezTo>
                  <a:cubicBezTo>
                    <a:pt x="36" y="34"/>
                    <a:pt x="1" y="103"/>
                    <a:pt x="30" y="161"/>
                  </a:cubicBezTo>
                  <a:cubicBezTo>
                    <a:pt x="52" y="205"/>
                    <a:pt x="83" y="221"/>
                    <a:pt x="121" y="221"/>
                  </a:cubicBezTo>
                  <a:cubicBezTo>
                    <a:pt x="143" y="221"/>
                    <a:pt x="167" y="216"/>
                    <a:pt x="192" y="207"/>
                  </a:cubicBezTo>
                  <a:cubicBezTo>
                    <a:pt x="250" y="178"/>
                    <a:pt x="296" y="138"/>
                    <a:pt x="256" y="68"/>
                  </a:cubicBezTo>
                  <a:cubicBezTo>
                    <a:pt x="236" y="25"/>
                    <a:pt x="197"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5"/>
            <p:cNvSpPr/>
            <p:nvPr/>
          </p:nvSpPr>
          <p:spPr>
            <a:xfrm rot="1508308">
              <a:off x="1784541" y="1085342"/>
              <a:ext cx="48172" cy="37486"/>
            </a:xfrm>
            <a:custGeom>
              <a:avLst/>
              <a:gdLst/>
              <a:ahLst/>
              <a:cxnLst/>
              <a:rect l="l" t="t" r="r" b="b"/>
              <a:pathLst>
                <a:path w="284" h="221" extrusionOk="0">
                  <a:moveTo>
                    <a:pt x="167" y="0"/>
                  </a:moveTo>
                  <a:cubicBezTo>
                    <a:pt x="139" y="0"/>
                    <a:pt x="111" y="10"/>
                    <a:pt x="87" y="21"/>
                  </a:cubicBezTo>
                  <a:cubicBezTo>
                    <a:pt x="29" y="38"/>
                    <a:pt x="0" y="102"/>
                    <a:pt x="29" y="154"/>
                  </a:cubicBezTo>
                  <a:cubicBezTo>
                    <a:pt x="44" y="196"/>
                    <a:pt x="82" y="220"/>
                    <a:pt x="123" y="220"/>
                  </a:cubicBezTo>
                  <a:cubicBezTo>
                    <a:pt x="144" y="220"/>
                    <a:pt x="166" y="214"/>
                    <a:pt x="185" y="200"/>
                  </a:cubicBezTo>
                  <a:cubicBezTo>
                    <a:pt x="232" y="160"/>
                    <a:pt x="284" y="113"/>
                    <a:pt x="249" y="50"/>
                  </a:cubicBezTo>
                  <a:cubicBezTo>
                    <a:pt x="228" y="13"/>
                    <a:pt x="1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5"/>
            <p:cNvSpPr/>
            <p:nvPr/>
          </p:nvSpPr>
          <p:spPr>
            <a:xfrm rot="1508308">
              <a:off x="1678124" y="2483510"/>
              <a:ext cx="41896" cy="36298"/>
            </a:xfrm>
            <a:custGeom>
              <a:avLst/>
              <a:gdLst/>
              <a:ahLst/>
              <a:cxnLst/>
              <a:rect l="l" t="t" r="r" b="b"/>
              <a:pathLst>
                <a:path w="247" h="214" extrusionOk="0">
                  <a:moveTo>
                    <a:pt x="128" y="1"/>
                  </a:moveTo>
                  <a:cubicBezTo>
                    <a:pt x="64" y="1"/>
                    <a:pt x="1" y="58"/>
                    <a:pt x="26" y="139"/>
                  </a:cubicBezTo>
                  <a:cubicBezTo>
                    <a:pt x="44" y="183"/>
                    <a:pt x="84" y="214"/>
                    <a:pt x="128" y="214"/>
                  </a:cubicBezTo>
                  <a:cubicBezTo>
                    <a:pt x="142" y="214"/>
                    <a:pt x="157" y="210"/>
                    <a:pt x="171" y="203"/>
                  </a:cubicBezTo>
                  <a:cubicBezTo>
                    <a:pt x="223" y="180"/>
                    <a:pt x="247" y="110"/>
                    <a:pt x="218" y="58"/>
                  </a:cubicBezTo>
                  <a:lnTo>
                    <a:pt x="218" y="58"/>
                  </a:lnTo>
                  <a:lnTo>
                    <a:pt x="223" y="64"/>
                  </a:lnTo>
                  <a:cubicBezTo>
                    <a:pt x="202" y="20"/>
                    <a:pt x="165"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5"/>
            <p:cNvSpPr/>
            <p:nvPr/>
          </p:nvSpPr>
          <p:spPr>
            <a:xfrm rot="1508308">
              <a:off x="994925" y="546900"/>
              <a:ext cx="37655" cy="44610"/>
            </a:xfrm>
            <a:custGeom>
              <a:avLst/>
              <a:gdLst/>
              <a:ahLst/>
              <a:cxnLst/>
              <a:rect l="l" t="t" r="r" b="b"/>
              <a:pathLst>
                <a:path w="222" h="263" extrusionOk="0">
                  <a:moveTo>
                    <a:pt x="117" y="1"/>
                  </a:moveTo>
                  <a:cubicBezTo>
                    <a:pt x="107" y="1"/>
                    <a:pt x="97" y="3"/>
                    <a:pt x="88" y="8"/>
                  </a:cubicBezTo>
                  <a:cubicBezTo>
                    <a:pt x="24" y="54"/>
                    <a:pt x="1" y="135"/>
                    <a:pt x="36" y="205"/>
                  </a:cubicBezTo>
                  <a:cubicBezTo>
                    <a:pt x="52" y="238"/>
                    <a:pt x="78" y="263"/>
                    <a:pt x="111" y="263"/>
                  </a:cubicBezTo>
                  <a:cubicBezTo>
                    <a:pt x="124" y="263"/>
                    <a:pt x="137" y="259"/>
                    <a:pt x="152" y="251"/>
                  </a:cubicBezTo>
                  <a:cubicBezTo>
                    <a:pt x="198" y="228"/>
                    <a:pt x="221" y="106"/>
                    <a:pt x="186" y="48"/>
                  </a:cubicBezTo>
                  <a:cubicBezTo>
                    <a:pt x="173" y="18"/>
                    <a:pt x="145"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5"/>
            <p:cNvSpPr/>
            <p:nvPr/>
          </p:nvSpPr>
          <p:spPr>
            <a:xfrm rot="1508308">
              <a:off x="1071426" y="239002"/>
              <a:ext cx="45288" cy="35789"/>
            </a:xfrm>
            <a:custGeom>
              <a:avLst/>
              <a:gdLst/>
              <a:ahLst/>
              <a:cxnLst/>
              <a:rect l="l" t="t" r="r" b="b"/>
              <a:pathLst>
                <a:path w="267" h="211" extrusionOk="0">
                  <a:moveTo>
                    <a:pt x="200" y="0"/>
                  </a:moveTo>
                  <a:cubicBezTo>
                    <a:pt x="197" y="0"/>
                    <a:pt x="194" y="1"/>
                    <a:pt x="191" y="2"/>
                  </a:cubicBezTo>
                  <a:cubicBezTo>
                    <a:pt x="116" y="7"/>
                    <a:pt x="47" y="48"/>
                    <a:pt x="12" y="117"/>
                  </a:cubicBezTo>
                  <a:cubicBezTo>
                    <a:pt x="0" y="135"/>
                    <a:pt x="0" y="152"/>
                    <a:pt x="12" y="170"/>
                  </a:cubicBezTo>
                  <a:cubicBezTo>
                    <a:pt x="34" y="200"/>
                    <a:pt x="61" y="211"/>
                    <a:pt x="88" y="211"/>
                  </a:cubicBezTo>
                  <a:cubicBezTo>
                    <a:pt x="117" y="211"/>
                    <a:pt x="147" y="199"/>
                    <a:pt x="174" y="187"/>
                  </a:cubicBezTo>
                  <a:cubicBezTo>
                    <a:pt x="232" y="170"/>
                    <a:pt x="267" y="112"/>
                    <a:pt x="261" y="54"/>
                  </a:cubicBezTo>
                  <a:cubicBezTo>
                    <a:pt x="246" y="18"/>
                    <a:pt x="222"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5"/>
            <p:cNvSpPr/>
            <p:nvPr/>
          </p:nvSpPr>
          <p:spPr>
            <a:xfrm rot="1508308">
              <a:off x="758141" y="861804"/>
              <a:ext cx="46306" cy="51394"/>
            </a:xfrm>
            <a:custGeom>
              <a:avLst/>
              <a:gdLst/>
              <a:ahLst/>
              <a:cxnLst/>
              <a:rect l="l" t="t" r="r" b="b"/>
              <a:pathLst>
                <a:path w="273" h="303" extrusionOk="0">
                  <a:moveTo>
                    <a:pt x="273" y="0"/>
                  </a:moveTo>
                  <a:cubicBezTo>
                    <a:pt x="163" y="18"/>
                    <a:pt x="64" y="93"/>
                    <a:pt x="24" y="197"/>
                  </a:cubicBezTo>
                  <a:cubicBezTo>
                    <a:pt x="1" y="226"/>
                    <a:pt x="6" y="267"/>
                    <a:pt x="35" y="290"/>
                  </a:cubicBezTo>
                  <a:cubicBezTo>
                    <a:pt x="46" y="298"/>
                    <a:pt x="59" y="302"/>
                    <a:pt x="72" y="302"/>
                  </a:cubicBezTo>
                  <a:cubicBezTo>
                    <a:pt x="94" y="302"/>
                    <a:pt x="117" y="291"/>
                    <a:pt x="128" y="273"/>
                  </a:cubicBezTo>
                  <a:cubicBezTo>
                    <a:pt x="174" y="191"/>
                    <a:pt x="250" y="128"/>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5"/>
            <p:cNvSpPr/>
            <p:nvPr/>
          </p:nvSpPr>
          <p:spPr>
            <a:xfrm rot="1508308">
              <a:off x="1101793" y="1423293"/>
              <a:ext cx="38503" cy="43761"/>
            </a:xfrm>
            <a:custGeom>
              <a:avLst/>
              <a:gdLst/>
              <a:ahLst/>
              <a:cxnLst/>
              <a:rect l="l" t="t" r="r" b="b"/>
              <a:pathLst>
                <a:path w="227" h="258" extrusionOk="0">
                  <a:moveTo>
                    <a:pt x="147" y="1"/>
                  </a:moveTo>
                  <a:cubicBezTo>
                    <a:pt x="132" y="1"/>
                    <a:pt x="116" y="6"/>
                    <a:pt x="99" y="13"/>
                  </a:cubicBezTo>
                  <a:cubicBezTo>
                    <a:pt x="29" y="48"/>
                    <a:pt x="0" y="129"/>
                    <a:pt x="24" y="204"/>
                  </a:cubicBezTo>
                  <a:cubicBezTo>
                    <a:pt x="42" y="238"/>
                    <a:pt x="68" y="257"/>
                    <a:pt x="95" y="257"/>
                  </a:cubicBezTo>
                  <a:cubicBezTo>
                    <a:pt x="110" y="257"/>
                    <a:pt x="125" y="251"/>
                    <a:pt x="139" y="239"/>
                  </a:cubicBezTo>
                  <a:cubicBezTo>
                    <a:pt x="203" y="193"/>
                    <a:pt x="226" y="112"/>
                    <a:pt x="197" y="42"/>
                  </a:cubicBezTo>
                  <a:cubicBezTo>
                    <a:pt x="187" y="11"/>
                    <a:pt x="169"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5"/>
            <p:cNvSpPr/>
            <p:nvPr/>
          </p:nvSpPr>
          <p:spPr>
            <a:xfrm rot="1508308">
              <a:off x="1647961" y="2019158"/>
              <a:ext cx="40539" cy="35959"/>
            </a:xfrm>
            <a:custGeom>
              <a:avLst/>
              <a:gdLst/>
              <a:ahLst/>
              <a:cxnLst/>
              <a:rect l="l" t="t" r="r" b="b"/>
              <a:pathLst>
                <a:path w="239" h="212" extrusionOk="0">
                  <a:moveTo>
                    <a:pt x="123" y="1"/>
                  </a:moveTo>
                  <a:cubicBezTo>
                    <a:pt x="105" y="1"/>
                    <a:pt x="87" y="5"/>
                    <a:pt x="70" y="15"/>
                  </a:cubicBezTo>
                  <a:cubicBezTo>
                    <a:pt x="24" y="32"/>
                    <a:pt x="1" y="90"/>
                    <a:pt x="18" y="136"/>
                  </a:cubicBezTo>
                  <a:cubicBezTo>
                    <a:pt x="31" y="183"/>
                    <a:pt x="72" y="211"/>
                    <a:pt x="116" y="211"/>
                  </a:cubicBezTo>
                  <a:cubicBezTo>
                    <a:pt x="131" y="211"/>
                    <a:pt x="148" y="208"/>
                    <a:pt x="163" y="200"/>
                  </a:cubicBezTo>
                  <a:cubicBezTo>
                    <a:pt x="221" y="177"/>
                    <a:pt x="238" y="130"/>
                    <a:pt x="221" y="55"/>
                  </a:cubicBezTo>
                  <a:cubicBezTo>
                    <a:pt x="197" y="20"/>
                    <a:pt x="161"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5"/>
            <p:cNvSpPr/>
            <p:nvPr/>
          </p:nvSpPr>
          <p:spPr>
            <a:xfrm rot="1508308">
              <a:off x="985925" y="426727"/>
              <a:ext cx="51225" cy="30870"/>
            </a:xfrm>
            <a:custGeom>
              <a:avLst/>
              <a:gdLst/>
              <a:ahLst/>
              <a:cxnLst/>
              <a:rect l="l" t="t" r="r" b="b"/>
              <a:pathLst>
                <a:path w="302" h="182" extrusionOk="0">
                  <a:moveTo>
                    <a:pt x="206" y="0"/>
                  </a:moveTo>
                  <a:cubicBezTo>
                    <a:pt x="197" y="0"/>
                    <a:pt x="188" y="1"/>
                    <a:pt x="180" y="2"/>
                  </a:cubicBezTo>
                  <a:cubicBezTo>
                    <a:pt x="139" y="8"/>
                    <a:pt x="99" y="14"/>
                    <a:pt x="64" y="31"/>
                  </a:cubicBezTo>
                  <a:cubicBezTo>
                    <a:pt x="23" y="43"/>
                    <a:pt x="0" y="89"/>
                    <a:pt x="17" y="130"/>
                  </a:cubicBezTo>
                  <a:cubicBezTo>
                    <a:pt x="26" y="161"/>
                    <a:pt x="56" y="182"/>
                    <a:pt x="88" y="182"/>
                  </a:cubicBezTo>
                  <a:cubicBezTo>
                    <a:pt x="97" y="182"/>
                    <a:pt x="107" y="180"/>
                    <a:pt x="116" y="176"/>
                  </a:cubicBezTo>
                  <a:cubicBezTo>
                    <a:pt x="139" y="170"/>
                    <a:pt x="168" y="165"/>
                    <a:pt x="197" y="153"/>
                  </a:cubicBezTo>
                  <a:cubicBezTo>
                    <a:pt x="255" y="124"/>
                    <a:pt x="301" y="101"/>
                    <a:pt x="284" y="43"/>
                  </a:cubicBezTo>
                  <a:cubicBezTo>
                    <a:pt x="275" y="11"/>
                    <a:pt x="24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5"/>
            <p:cNvSpPr/>
            <p:nvPr/>
          </p:nvSpPr>
          <p:spPr>
            <a:xfrm rot="1508308">
              <a:off x="2056969" y="375424"/>
              <a:ext cx="38503" cy="44101"/>
            </a:xfrm>
            <a:custGeom>
              <a:avLst/>
              <a:gdLst/>
              <a:ahLst/>
              <a:cxnLst/>
              <a:rect l="l" t="t" r="r" b="b"/>
              <a:pathLst>
                <a:path w="227" h="260" extrusionOk="0">
                  <a:moveTo>
                    <a:pt x="119" y="0"/>
                  </a:moveTo>
                  <a:cubicBezTo>
                    <a:pt x="107" y="0"/>
                    <a:pt x="95" y="3"/>
                    <a:pt x="81" y="9"/>
                  </a:cubicBezTo>
                  <a:cubicBezTo>
                    <a:pt x="18" y="55"/>
                    <a:pt x="0" y="142"/>
                    <a:pt x="41" y="206"/>
                  </a:cubicBezTo>
                  <a:cubicBezTo>
                    <a:pt x="61" y="238"/>
                    <a:pt x="87" y="259"/>
                    <a:pt x="116" y="259"/>
                  </a:cubicBezTo>
                  <a:cubicBezTo>
                    <a:pt x="129" y="259"/>
                    <a:pt x="143" y="255"/>
                    <a:pt x="157" y="247"/>
                  </a:cubicBezTo>
                  <a:cubicBezTo>
                    <a:pt x="215" y="200"/>
                    <a:pt x="226" y="125"/>
                    <a:pt x="191" y="61"/>
                  </a:cubicBezTo>
                  <a:cubicBezTo>
                    <a:pt x="174" y="23"/>
                    <a:pt x="151"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5"/>
            <p:cNvSpPr/>
            <p:nvPr/>
          </p:nvSpPr>
          <p:spPr>
            <a:xfrm rot="1508308">
              <a:off x="703502" y="1348711"/>
              <a:ext cx="40539" cy="39860"/>
            </a:xfrm>
            <a:custGeom>
              <a:avLst/>
              <a:gdLst/>
              <a:ahLst/>
              <a:cxnLst/>
              <a:rect l="l" t="t" r="r" b="b"/>
              <a:pathLst>
                <a:path w="239" h="235" extrusionOk="0">
                  <a:moveTo>
                    <a:pt x="123" y="0"/>
                  </a:moveTo>
                  <a:cubicBezTo>
                    <a:pt x="111" y="0"/>
                    <a:pt x="97" y="4"/>
                    <a:pt x="82" y="12"/>
                  </a:cubicBezTo>
                  <a:cubicBezTo>
                    <a:pt x="24" y="35"/>
                    <a:pt x="1" y="110"/>
                    <a:pt x="36" y="168"/>
                  </a:cubicBezTo>
                  <a:cubicBezTo>
                    <a:pt x="52" y="206"/>
                    <a:pt x="84" y="234"/>
                    <a:pt x="122" y="234"/>
                  </a:cubicBezTo>
                  <a:cubicBezTo>
                    <a:pt x="137" y="234"/>
                    <a:pt x="153" y="230"/>
                    <a:pt x="169" y="220"/>
                  </a:cubicBezTo>
                  <a:cubicBezTo>
                    <a:pt x="221" y="180"/>
                    <a:pt x="239" y="110"/>
                    <a:pt x="204" y="52"/>
                  </a:cubicBezTo>
                  <a:cubicBezTo>
                    <a:pt x="183" y="23"/>
                    <a:pt x="15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5"/>
            <p:cNvSpPr/>
            <p:nvPr/>
          </p:nvSpPr>
          <p:spPr>
            <a:xfrm rot="1508308">
              <a:off x="1575336" y="1323423"/>
              <a:ext cx="51225" cy="36807"/>
            </a:xfrm>
            <a:custGeom>
              <a:avLst/>
              <a:gdLst/>
              <a:ahLst/>
              <a:cxnLst/>
              <a:rect l="l" t="t" r="r" b="b"/>
              <a:pathLst>
                <a:path w="302" h="217" extrusionOk="0">
                  <a:moveTo>
                    <a:pt x="217" y="1"/>
                  </a:moveTo>
                  <a:cubicBezTo>
                    <a:pt x="190" y="1"/>
                    <a:pt x="158" y="18"/>
                    <a:pt x="128" y="31"/>
                  </a:cubicBezTo>
                  <a:cubicBezTo>
                    <a:pt x="99" y="43"/>
                    <a:pt x="70" y="60"/>
                    <a:pt x="47" y="83"/>
                  </a:cubicBezTo>
                  <a:cubicBezTo>
                    <a:pt x="24" y="118"/>
                    <a:pt x="1" y="153"/>
                    <a:pt x="30" y="194"/>
                  </a:cubicBezTo>
                  <a:cubicBezTo>
                    <a:pt x="44" y="210"/>
                    <a:pt x="59" y="216"/>
                    <a:pt x="75" y="216"/>
                  </a:cubicBezTo>
                  <a:cubicBezTo>
                    <a:pt x="98" y="216"/>
                    <a:pt x="121" y="204"/>
                    <a:pt x="145" y="194"/>
                  </a:cubicBezTo>
                  <a:cubicBezTo>
                    <a:pt x="163" y="182"/>
                    <a:pt x="186" y="165"/>
                    <a:pt x="203" y="147"/>
                  </a:cubicBezTo>
                  <a:cubicBezTo>
                    <a:pt x="238" y="118"/>
                    <a:pt x="302" y="107"/>
                    <a:pt x="267" y="37"/>
                  </a:cubicBezTo>
                  <a:cubicBezTo>
                    <a:pt x="255" y="10"/>
                    <a:pt x="237"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5"/>
            <p:cNvSpPr/>
            <p:nvPr/>
          </p:nvSpPr>
          <p:spPr>
            <a:xfrm rot="1508308">
              <a:off x="1677914" y="1716456"/>
              <a:ext cx="44440" cy="37825"/>
            </a:xfrm>
            <a:custGeom>
              <a:avLst/>
              <a:gdLst/>
              <a:ahLst/>
              <a:cxnLst/>
              <a:rect l="l" t="t" r="r" b="b"/>
              <a:pathLst>
                <a:path w="262" h="223" extrusionOk="0">
                  <a:moveTo>
                    <a:pt x="141" y="1"/>
                  </a:moveTo>
                  <a:cubicBezTo>
                    <a:pt x="123" y="1"/>
                    <a:pt x="104" y="7"/>
                    <a:pt x="88" y="19"/>
                  </a:cubicBezTo>
                  <a:cubicBezTo>
                    <a:pt x="24" y="42"/>
                    <a:pt x="1" y="117"/>
                    <a:pt x="41" y="169"/>
                  </a:cubicBezTo>
                  <a:cubicBezTo>
                    <a:pt x="60" y="203"/>
                    <a:pt x="93" y="222"/>
                    <a:pt x="127" y="222"/>
                  </a:cubicBezTo>
                  <a:cubicBezTo>
                    <a:pt x="145" y="222"/>
                    <a:pt x="164" y="217"/>
                    <a:pt x="180" y="204"/>
                  </a:cubicBezTo>
                  <a:cubicBezTo>
                    <a:pt x="238" y="175"/>
                    <a:pt x="262" y="106"/>
                    <a:pt x="233" y="54"/>
                  </a:cubicBezTo>
                  <a:cubicBezTo>
                    <a:pt x="210" y="20"/>
                    <a:pt x="17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5"/>
            <p:cNvSpPr/>
            <p:nvPr/>
          </p:nvSpPr>
          <p:spPr>
            <a:xfrm rot="1508308">
              <a:off x="416683" y="1582265"/>
              <a:ext cx="32567" cy="48172"/>
            </a:xfrm>
            <a:custGeom>
              <a:avLst/>
              <a:gdLst/>
              <a:ahLst/>
              <a:cxnLst/>
              <a:rect l="l" t="t" r="r" b="b"/>
              <a:pathLst>
                <a:path w="192" h="284" extrusionOk="0">
                  <a:moveTo>
                    <a:pt x="93" y="0"/>
                  </a:moveTo>
                  <a:cubicBezTo>
                    <a:pt x="80" y="0"/>
                    <a:pt x="67" y="5"/>
                    <a:pt x="59" y="13"/>
                  </a:cubicBezTo>
                  <a:cubicBezTo>
                    <a:pt x="7" y="89"/>
                    <a:pt x="1" y="181"/>
                    <a:pt x="47" y="257"/>
                  </a:cubicBezTo>
                  <a:cubicBezTo>
                    <a:pt x="58" y="275"/>
                    <a:pt x="78" y="284"/>
                    <a:pt x="98" y="284"/>
                  </a:cubicBezTo>
                  <a:cubicBezTo>
                    <a:pt x="111" y="284"/>
                    <a:pt x="123" y="281"/>
                    <a:pt x="134" y="274"/>
                  </a:cubicBezTo>
                  <a:cubicBezTo>
                    <a:pt x="140" y="268"/>
                    <a:pt x="146" y="262"/>
                    <a:pt x="151" y="257"/>
                  </a:cubicBezTo>
                  <a:cubicBezTo>
                    <a:pt x="192" y="181"/>
                    <a:pt x="180" y="83"/>
                    <a:pt x="128" y="13"/>
                  </a:cubicBezTo>
                  <a:cubicBezTo>
                    <a:pt x="120" y="5"/>
                    <a:pt x="107"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5"/>
            <p:cNvSpPr/>
            <p:nvPr/>
          </p:nvSpPr>
          <p:spPr>
            <a:xfrm rot="1508308">
              <a:off x="218311" y="1903682"/>
              <a:ext cx="40539" cy="40369"/>
            </a:xfrm>
            <a:custGeom>
              <a:avLst/>
              <a:gdLst/>
              <a:ahLst/>
              <a:cxnLst/>
              <a:rect l="l" t="t" r="r" b="b"/>
              <a:pathLst>
                <a:path w="239" h="238" extrusionOk="0">
                  <a:moveTo>
                    <a:pt x="144" y="1"/>
                  </a:moveTo>
                  <a:cubicBezTo>
                    <a:pt x="124" y="1"/>
                    <a:pt x="102" y="8"/>
                    <a:pt x="82" y="18"/>
                  </a:cubicBezTo>
                  <a:cubicBezTo>
                    <a:pt x="24" y="52"/>
                    <a:pt x="1" y="128"/>
                    <a:pt x="35" y="192"/>
                  </a:cubicBezTo>
                  <a:cubicBezTo>
                    <a:pt x="46" y="220"/>
                    <a:pt x="74" y="237"/>
                    <a:pt x="104" y="237"/>
                  </a:cubicBezTo>
                  <a:cubicBezTo>
                    <a:pt x="122" y="237"/>
                    <a:pt x="141" y="230"/>
                    <a:pt x="157" y="215"/>
                  </a:cubicBezTo>
                  <a:cubicBezTo>
                    <a:pt x="215" y="180"/>
                    <a:pt x="238" y="99"/>
                    <a:pt x="209" y="41"/>
                  </a:cubicBezTo>
                  <a:cubicBezTo>
                    <a:pt x="193" y="12"/>
                    <a:pt x="17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5"/>
            <p:cNvSpPr/>
            <p:nvPr/>
          </p:nvSpPr>
          <p:spPr>
            <a:xfrm rot="1508308">
              <a:off x="2088649" y="282198"/>
              <a:ext cx="39521" cy="39860"/>
            </a:xfrm>
            <a:custGeom>
              <a:avLst/>
              <a:gdLst/>
              <a:ahLst/>
              <a:cxnLst/>
              <a:rect l="l" t="t" r="r" b="b"/>
              <a:pathLst>
                <a:path w="233" h="235" extrusionOk="0">
                  <a:moveTo>
                    <a:pt x="130" y="0"/>
                  </a:moveTo>
                  <a:cubicBezTo>
                    <a:pt x="121" y="0"/>
                    <a:pt x="110" y="2"/>
                    <a:pt x="99" y="7"/>
                  </a:cubicBezTo>
                  <a:cubicBezTo>
                    <a:pt x="35" y="24"/>
                    <a:pt x="1" y="94"/>
                    <a:pt x="30" y="152"/>
                  </a:cubicBezTo>
                  <a:cubicBezTo>
                    <a:pt x="34" y="202"/>
                    <a:pt x="75" y="234"/>
                    <a:pt x="117" y="234"/>
                  </a:cubicBezTo>
                  <a:cubicBezTo>
                    <a:pt x="129" y="234"/>
                    <a:pt x="140" y="232"/>
                    <a:pt x="151" y="227"/>
                  </a:cubicBezTo>
                  <a:cubicBezTo>
                    <a:pt x="232" y="198"/>
                    <a:pt x="227" y="134"/>
                    <a:pt x="209" y="82"/>
                  </a:cubicBezTo>
                  <a:cubicBezTo>
                    <a:pt x="191" y="35"/>
                    <a:pt x="168"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5"/>
            <p:cNvSpPr/>
            <p:nvPr/>
          </p:nvSpPr>
          <p:spPr>
            <a:xfrm rot="1508308">
              <a:off x="527568" y="1553703"/>
              <a:ext cx="46306" cy="34432"/>
            </a:xfrm>
            <a:custGeom>
              <a:avLst/>
              <a:gdLst/>
              <a:ahLst/>
              <a:cxnLst/>
              <a:rect l="l" t="t" r="r" b="b"/>
              <a:pathLst>
                <a:path w="273" h="203" extrusionOk="0">
                  <a:moveTo>
                    <a:pt x="142" y="0"/>
                  </a:moveTo>
                  <a:cubicBezTo>
                    <a:pt x="90" y="0"/>
                    <a:pt x="45" y="28"/>
                    <a:pt x="24" y="76"/>
                  </a:cubicBezTo>
                  <a:cubicBezTo>
                    <a:pt x="0" y="105"/>
                    <a:pt x="0" y="140"/>
                    <a:pt x="24" y="169"/>
                  </a:cubicBezTo>
                  <a:cubicBezTo>
                    <a:pt x="43" y="194"/>
                    <a:pt x="66" y="202"/>
                    <a:pt x="90" y="202"/>
                  </a:cubicBezTo>
                  <a:cubicBezTo>
                    <a:pt x="110" y="202"/>
                    <a:pt x="130" y="197"/>
                    <a:pt x="151" y="192"/>
                  </a:cubicBezTo>
                  <a:lnTo>
                    <a:pt x="209" y="175"/>
                  </a:lnTo>
                  <a:cubicBezTo>
                    <a:pt x="226" y="105"/>
                    <a:pt x="273" y="24"/>
                    <a:pt x="157" y="1"/>
                  </a:cubicBezTo>
                  <a:cubicBezTo>
                    <a:pt x="152" y="0"/>
                    <a:pt x="14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5"/>
            <p:cNvSpPr/>
            <p:nvPr/>
          </p:nvSpPr>
          <p:spPr>
            <a:xfrm rot="1508308">
              <a:off x="417184" y="1813869"/>
              <a:ext cx="45288" cy="35450"/>
            </a:xfrm>
            <a:custGeom>
              <a:avLst/>
              <a:gdLst/>
              <a:ahLst/>
              <a:cxnLst/>
              <a:rect l="l" t="t" r="r" b="b"/>
              <a:pathLst>
                <a:path w="267" h="209" extrusionOk="0">
                  <a:moveTo>
                    <a:pt x="135" y="1"/>
                  </a:moveTo>
                  <a:cubicBezTo>
                    <a:pt x="112" y="1"/>
                    <a:pt x="90" y="7"/>
                    <a:pt x="70" y="21"/>
                  </a:cubicBezTo>
                  <a:cubicBezTo>
                    <a:pt x="18" y="44"/>
                    <a:pt x="0" y="108"/>
                    <a:pt x="35" y="154"/>
                  </a:cubicBezTo>
                  <a:cubicBezTo>
                    <a:pt x="53" y="190"/>
                    <a:pt x="89" y="208"/>
                    <a:pt x="127" y="208"/>
                  </a:cubicBezTo>
                  <a:cubicBezTo>
                    <a:pt x="149" y="208"/>
                    <a:pt x="172" y="202"/>
                    <a:pt x="191" y="189"/>
                  </a:cubicBezTo>
                  <a:cubicBezTo>
                    <a:pt x="244" y="165"/>
                    <a:pt x="267" y="96"/>
                    <a:pt x="232" y="50"/>
                  </a:cubicBezTo>
                  <a:cubicBezTo>
                    <a:pt x="207" y="18"/>
                    <a:pt x="171"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5"/>
            <p:cNvSpPr/>
            <p:nvPr/>
          </p:nvSpPr>
          <p:spPr>
            <a:xfrm rot="1508308">
              <a:off x="924839" y="2490571"/>
              <a:ext cx="41556" cy="42405"/>
            </a:xfrm>
            <a:custGeom>
              <a:avLst/>
              <a:gdLst/>
              <a:ahLst/>
              <a:cxnLst/>
              <a:rect l="l" t="t" r="r" b="b"/>
              <a:pathLst>
                <a:path w="245" h="250" extrusionOk="0">
                  <a:moveTo>
                    <a:pt x="134" y="1"/>
                  </a:moveTo>
                  <a:cubicBezTo>
                    <a:pt x="47" y="30"/>
                    <a:pt x="1" y="128"/>
                    <a:pt x="36" y="215"/>
                  </a:cubicBezTo>
                  <a:cubicBezTo>
                    <a:pt x="47" y="233"/>
                    <a:pt x="65" y="244"/>
                    <a:pt x="82" y="250"/>
                  </a:cubicBezTo>
                  <a:cubicBezTo>
                    <a:pt x="134" y="250"/>
                    <a:pt x="151" y="227"/>
                    <a:pt x="175" y="175"/>
                  </a:cubicBezTo>
                  <a:cubicBezTo>
                    <a:pt x="198" y="128"/>
                    <a:pt x="244" y="88"/>
                    <a:pt x="209" y="30"/>
                  </a:cubicBezTo>
                  <a:cubicBezTo>
                    <a:pt x="186" y="7"/>
                    <a:pt x="16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5"/>
            <p:cNvSpPr/>
            <p:nvPr/>
          </p:nvSpPr>
          <p:spPr>
            <a:xfrm rot="1508308">
              <a:off x="89010" y="1981931"/>
              <a:ext cx="37486" cy="41387"/>
            </a:xfrm>
            <a:custGeom>
              <a:avLst/>
              <a:gdLst/>
              <a:ahLst/>
              <a:cxnLst/>
              <a:rect l="l" t="t" r="r" b="b"/>
              <a:pathLst>
                <a:path w="221" h="244" extrusionOk="0">
                  <a:moveTo>
                    <a:pt x="99" y="1"/>
                  </a:moveTo>
                  <a:cubicBezTo>
                    <a:pt x="93" y="1"/>
                    <a:pt x="88" y="1"/>
                    <a:pt x="81" y="3"/>
                  </a:cubicBezTo>
                  <a:cubicBezTo>
                    <a:pt x="29" y="20"/>
                    <a:pt x="0" y="124"/>
                    <a:pt x="35" y="188"/>
                  </a:cubicBezTo>
                  <a:cubicBezTo>
                    <a:pt x="44" y="222"/>
                    <a:pt x="77" y="244"/>
                    <a:pt x="112" y="244"/>
                  </a:cubicBezTo>
                  <a:cubicBezTo>
                    <a:pt x="125" y="244"/>
                    <a:pt x="139" y="241"/>
                    <a:pt x="151" y="234"/>
                  </a:cubicBezTo>
                  <a:cubicBezTo>
                    <a:pt x="220" y="194"/>
                    <a:pt x="215" y="136"/>
                    <a:pt x="191" y="72"/>
                  </a:cubicBezTo>
                  <a:cubicBezTo>
                    <a:pt x="166" y="36"/>
                    <a:pt x="140"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5"/>
            <p:cNvSpPr/>
            <p:nvPr/>
          </p:nvSpPr>
          <p:spPr>
            <a:xfrm rot="1508308">
              <a:off x="845729" y="1441986"/>
              <a:ext cx="40539" cy="38503"/>
            </a:xfrm>
            <a:custGeom>
              <a:avLst/>
              <a:gdLst/>
              <a:ahLst/>
              <a:cxnLst/>
              <a:rect l="l" t="t" r="r" b="b"/>
              <a:pathLst>
                <a:path w="239" h="227" extrusionOk="0">
                  <a:moveTo>
                    <a:pt x="120" y="0"/>
                  </a:moveTo>
                  <a:cubicBezTo>
                    <a:pt x="88" y="0"/>
                    <a:pt x="56" y="16"/>
                    <a:pt x="35" y="44"/>
                  </a:cubicBezTo>
                  <a:cubicBezTo>
                    <a:pt x="1" y="84"/>
                    <a:pt x="1" y="142"/>
                    <a:pt x="35" y="189"/>
                  </a:cubicBezTo>
                  <a:cubicBezTo>
                    <a:pt x="54" y="216"/>
                    <a:pt x="76" y="226"/>
                    <a:pt x="98" y="226"/>
                  </a:cubicBezTo>
                  <a:cubicBezTo>
                    <a:pt x="124" y="226"/>
                    <a:pt x="150" y="213"/>
                    <a:pt x="174" y="194"/>
                  </a:cubicBezTo>
                  <a:cubicBezTo>
                    <a:pt x="198" y="171"/>
                    <a:pt x="221" y="142"/>
                    <a:pt x="238" y="119"/>
                  </a:cubicBezTo>
                  <a:lnTo>
                    <a:pt x="238" y="119"/>
                  </a:lnTo>
                  <a:cubicBezTo>
                    <a:pt x="238" y="121"/>
                    <a:pt x="238" y="123"/>
                    <a:pt x="238" y="125"/>
                  </a:cubicBezTo>
                  <a:lnTo>
                    <a:pt x="238" y="119"/>
                  </a:lnTo>
                  <a:cubicBezTo>
                    <a:pt x="238" y="119"/>
                    <a:pt x="238" y="119"/>
                    <a:pt x="238" y="119"/>
                  </a:cubicBezTo>
                  <a:lnTo>
                    <a:pt x="238" y="119"/>
                  </a:lnTo>
                  <a:cubicBezTo>
                    <a:pt x="236" y="81"/>
                    <a:pt x="213" y="43"/>
                    <a:pt x="180" y="21"/>
                  </a:cubicBezTo>
                  <a:cubicBezTo>
                    <a:pt x="162" y="7"/>
                    <a:pt x="141"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5"/>
            <p:cNvSpPr/>
            <p:nvPr/>
          </p:nvSpPr>
          <p:spPr>
            <a:xfrm rot="1508308">
              <a:off x="2404339" y="469761"/>
              <a:ext cx="40539" cy="40369"/>
            </a:xfrm>
            <a:custGeom>
              <a:avLst/>
              <a:gdLst/>
              <a:ahLst/>
              <a:cxnLst/>
              <a:rect l="l" t="t" r="r" b="b"/>
              <a:pathLst>
                <a:path w="239" h="238" extrusionOk="0">
                  <a:moveTo>
                    <a:pt x="131" y="1"/>
                  </a:moveTo>
                  <a:cubicBezTo>
                    <a:pt x="116" y="1"/>
                    <a:pt x="101" y="4"/>
                    <a:pt x="88" y="12"/>
                  </a:cubicBezTo>
                  <a:cubicBezTo>
                    <a:pt x="30" y="41"/>
                    <a:pt x="1" y="111"/>
                    <a:pt x="36" y="169"/>
                  </a:cubicBezTo>
                  <a:cubicBezTo>
                    <a:pt x="45" y="210"/>
                    <a:pt x="80" y="237"/>
                    <a:pt x="118" y="237"/>
                  </a:cubicBezTo>
                  <a:cubicBezTo>
                    <a:pt x="127" y="237"/>
                    <a:pt x="136" y="236"/>
                    <a:pt x="146" y="232"/>
                  </a:cubicBezTo>
                  <a:cubicBezTo>
                    <a:pt x="215" y="198"/>
                    <a:pt x="238" y="111"/>
                    <a:pt x="204" y="47"/>
                  </a:cubicBezTo>
                  <a:cubicBezTo>
                    <a:pt x="188" y="16"/>
                    <a:pt x="160"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5"/>
            <p:cNvSpPr/>
            <p:nvPr/>
          </p:nvSpPr>
          <p:spPr>
            <a:xfrm rot="1508308">
              <a:off x="567667" y="1275734"/>
              <a:ext cx="36468" cy="42744"/>
            </a:xfrm>
            <a:custGeom>
              <a:avLst/>
              <a:gdLst/>
              <a:ahLst/>
              <a:cxnLst/>
              <a:rect l="l" t="t" r="r" b="b"/>
              <a:pathLst>
                <a:path w="215" h="252" extrusionOk="0">
                  <a:moveTo>
                    <a:pt x="141" y="0"/>
                  </a:moveTo>
                  <a:cubicBezTo>
                    <a:pt x="135" y="0"/>
                    <a:pt x="128" y="2"/>
                    <a:pt x="122" y="5"/>
                  </a:cubicBezTo>
                  <a:cubicBezTo>
                    <a:pt x="41" y="40"/>
                    <a:pt x="0" y="121"/>
                    <a:pt x="23" y="208"/>
                  </a:cubicBezTo>
                  <a:cubicBezTo>
                    <a:pt x="33" y="235"/>
                    <a:pt x="63" y="252"/>
                    <a:pt x="96" y="252"/>
                  </a:cubicBezTo>
                  <a:cubicBezTo>
                    <a:pt x="105" y="252"/>
                    <a:pt x="113" y="250"/>
                    <a:pt x="122" y="248"/>
                  </a:cubicBezTo>
                  <a:cubicBezTo>
                    <a:pt x="174" y="231"/>
                    <a:pt x="215" y="86"/>
                    <a:pt x="186" y="28"/>
                  </a:cubicBezTo>
                  <a:cubicBezTo>
                    <a:pt x="177" y="11"/>
                    <a:pt x="159"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5"/>
            <p:cNvSpPr/>
            <p:nvPr/>
          </p:nvSpPr>
          <p:spPr>
            <a:xfrm rot="1508308">
              <a:off x="1830293" y="1462892"/>
              <a:ext cx="40369" cy="38334"/>
            </a:xfrm>
            <a:custGeom>
              <a:avLst/>
              <a:gdLst/>
              <a:ahLst/>
              <a:cxnLst/>
              <a:rect l="l" t="t" r="r" b="b"/>
              <a:pathLst>
                <a:path w="238" h="226" extrusionOk="0">
                  <a:moveTo>
                    <a:pt x="129" y="0"/>
                  </a:moveTo>
                  <a:cubicBezTo>
                    <a:pt x="110" y="0"/>
                    <a:pt x="91" y="7"/>
                    <a:pt x="76" y="22"/>
                  </a:cubicBezTo>
                  <a:cubicBezTo>
                    <a:pt x="18" y="57"/>
                    <a:pt x="0" y="127"/>
                    <a:pt x="35" y="185"/>
                  </a:cubicBezTo>
                  <a:cubicBezTo>
                    <a:pt x="53" y="212"/>
                    <a:pt x="74" y="226"/>
                    <a:pt x="101" y="226"/>
                  </a:cubicBezTo>
                  <a:cubicBezTo>
                    <a:pt x="119" y="226"/>
                    <a:pt x="139" y="219"/>
                    <a:pt x="163" y="208"/>
                  </a:cubicBezTo>
                  <a:cubicBezTo>
                    <a:pt x="215" y="179"/>
                    <a:pt x="238" y="109"/>
                    <a:pt x="209" y="57"/>
                  </a:cubicBezTo>
                  <a:cubicBezTo>
                    <a:pt x="194" y="21"/>
                    <a:pt x="161"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5"/>
            <p:cNvSpPr/>
            <p:nvPr/>
          </p:nvSpPr>
          <p:spPr>
            <a:xfrm rot="1508308">
              <a:off x="1711743" y="2072567"/>
              <a:ext cx="44440" cy="37486"/>
            </a:xfrm>
            <a:custGeom>
              <a:avLst/>
              <a:gdLst/>
              <a:ahLst/>
              <a:cxnLst/>
              <a:rect l="l" t="t" r="r" b="b"/>
              <a:pathLst>
                <a:path w="262" h="221" extrusionOk="0">
                  <a:moveTo>
                    <a:pt x="128" y="0"/>
                  </a:moveTo>
                  <a:cubicBezTo>
                    <a:pt x="113" y="0"/>
                    <a:pt x="97" y="3"/>
                    <a:pt x="82" y="10"/>
                  </a:cubicBezTo>
                  <a:cubicBezTo>
                    <a:pt x="30" y="22"/>
                    <a:pt x="1" y="86"/>
                    <a:pt x="30" y="138"/>
                  </a:cubicBezTo>
                  <a:cubicBezTo>
                    <a:pt x="43" y="188"/>
                    <a:pt x="89" y="220"/>
                    <a:pt x="137" y="220"/>
                  </a:cubicBezTo>
                  <a:cubicBezTo>
                    <a:pt x="149" y="220"/>
                    <a:pt x="162" y="218"/>
                    <a:pt x="174" y="213"/>
                  </a:cubicBezTo>
                  <a:cubicBezTo>
                    <a:pt x="238" y="184"/>
                    <a:pt x="261" y="144"/>
                    <a:pt x="227" y="80"/>
                  </a:cubicBezTo>
                  <a:cubicBezTo>
                    <a:pt x="218" y="32"/>
                    <a:pt x="176"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5"/>
            <p:cNvSpPr/>
            <p:nvPr/>
          </p:nvSpPr>
          <p:spPr>
            <a:xfrm rot="1508308">
              <a:off x="2150651" y="1353689"/>
              <a:ext cx="43422" cy="34772"/>
            </a:xfrm>
            <a:custGeom>
              <a:avLst/>
              <a:gdLst/>
              <a:ahLst/>
              <a:cxnLst/>
              <a:rect l="l" t="t" r="r" b="b"/>
              <a:pathLst>
                <a:path w="256" h="205" extrusionOk="0">
                  <a:moveTo>
                    <a:pt x="123" y="0"/>
                  </a:moveTo>
                  <a:cubicBezTo>
                    <a:pt x="109" y="0"/>
                    <a:pt x="95" y="3"/>
                    <a:pt x="82" y="8"/>
                  </a:cubicBezTo>
                  <a:cubicBezTo>
                    <a:pt x="29" y="26"/>
                    <a:pt x="0" y="90"/>
                    <a:pt x="29" y="142"/>
                  </a:cubicBezTo>
                  <a:cubicBezTo>
                    <a:pt x="49" y="181"/>
                    <a:pt x="87" y="204"/>
                    <a:pt x="128" y="204"/>
                  </a:cubicBezTo>
                  <a:cubicBezTo>
                    <a:pt x="147" y="204"/>
                    <a:pt x="167" y="199"/>
                    <a:pt x="186" y="188"/>
                  </a:cubicBezTo>
                  <a:cubicBezTo>
                    <a:pt x="232" y="171"/>
                    <a:pt x="255" y="118"/>
                    <a:pt x="232" y="72"/>
                  </a:cubicBezTo>
                  <a:cubicBezTo>
                    <a:pt x="214" y="28"/>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5"/>
            <p:cNvSpPr/>
            <p:nvPr/>
          </p:nvSpPr>
          <p:spPr>
            <a:xfrm rot="1508308">
              <a:off x="1224401" y="2312886"/>
              <a:ext cx="52751" cy="33076"/>
            </a:xfrm>
            <a:custGeom>
              <a:avLst/>
              <a:gdLst/>
              <a:ahLst/>
              <a:cxnLst/>
              <a:rect l="l" t="t" r="r" b="b"/>
              <a:pathLst>
                <a:path w="311" h="195" extrusionOk="0">
                  <a:moveTo>
                    <a:pt x="282" y="0"/>
                  </a:moveTo>
                  <a:cubicBezTo>
                    <a:pt x="189" y="0"/>
                    <a:pt x="130" y="51"/>
                    <a:pt x="61" y="77"/>
                  </a:cubicBezTo>
                  <a:cubicBezTo>
                    <a:pt x="1" y="92"/>
                    <a:pt x="36" y="195"/>
                    <a:pt x="85" y="195"/>
                  </a:cubicBezTo>
                  <a:cubicBezTo>
                    <a:pt x="92" y="195"/>
                    <a:pt x="100" y="192"/>
                    <a:pt x="107" y="187"/>
                  </a:cubicBezTo>
                  <a:cubicBezTo>
                    <a:pt x="200" y="158"/>
                    <a:pt x="275" y="94"/>
                    <a:pt x="310" y="2"/>
                  </a:cubicBezTo>
                  <a:cubicBezTo>
                    <a:pt x="300" y="1"/>
                    <a:pt x="291"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5"/>
            <p:cNvSpPr/>
            <p:nvPr/>
          </p:nvSpPr>
          <p:spPr>
            <a:xfrm rot="1508308">
              <a:off x="1831224" y="1148263"/>
              <a:ext cx="37486" cy="38503"/>
            </a:xfrm>
            <a:custGeom>
              <a:avLst/>
              <a:gdLst/>
              <a:ahLst/>
              <a:cxnLst/>
              <a:rect l="l" t="t" r="r" b="b"/>
              <a:pathLst>
                <a:path w="221" h="227" extrusionOk="0">
                  <a:moveTo>
                    <a:pt x="132" y="1"/>
                  </a:moveTo>
                  <a:cubicBezTo>
                    <a:pt x="121" y="1"/>
                    <a:pt x="109" y="4"/>
                    <a:pt x="99" y="9"/>
                  </a:cubicBezTo>
                  <a:cubicBezTo>
                    <a:pt x="29" y="32"/>
                    <a:pt x="0" y="113"/>
                    <a:pt x="29" y="177"/>
                  </a:cubicBezTo>
                  <a:cubicBezTo>
                    <a:pt x="39" y="209"/>
                    <a:pt x="70" y="227"/>
                    <a:pt x="103" y="227"/>
                  </a:cubicBezTo>
                  <a:cubicBezTo>
                    <a:pt x="111" y="227"/>
                    <a:pt x="120" y="225"/>
                    <a:pt x="128" y="223"/>
                  </a:cubicBezTo>
                  <a:cubicBezTo>
                    <a:pt x="186" y="188"/>
                    <a:pt x="220" y="113"/>
                    <a:pt x="203" y="44"/>
                  </a:cubicBezTo>
                  <a:cubicBezTo>
                    <a:pt x="187" y="15"/>
                    <a:pt x="159"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5"/>
            <p:cNvSpPr/>
            <p:nvPr/>
          </p:nvSpPr>
          <p:spPr>
            <a:xfrm rot="1508308">
              <a:off x="999030" y="1458256"/>
              <a:ext cx="36468" cy="45627"/>
            </a:xfrm>
            <a:custGeom>
              <a:avLst/>
              <a:gdLst/>
              <a:ahLst/>
              <a:cxnLst/>
              <a:rect l="l" t="t" r="r" b="b"/>
              <a:pathLst>
                <a:path w="215" h="269" extrusionOk="0">
                  <a:moveTo>
                    <a:pt x="163" y="0"/>
                  </a:moveTo>
                  <a:cubicBezTo>
                    <a:pt x="89" y="0"/>
                    <a:pt x="62" y="69"/>
                    <a:pt x="35" y="118"/>
                  </a:cubicBezTo>
                  <a:cubicBezTo>
                    <a:pt x="12" y="170"/>
                    <a:pt x="1" y="228"/>
                    <a:pt x="59" y="262"/>
                  </a:cubicBezTo>
                  <a:cubicBezTo>
                    <a:pt x="76" y="268"/>
                    <a:pt x="93" y="268"/>
                    <a:pt x="111" y="268"/>
                  </a:cubicBezTo>
                  <a:cubicBezTo>
                    <a:pt x="180" y="210"/>
                    <a:pt x="215" y="118"/>
                    <a:pt x="209" y="31"/>
                  </a:cubicBezTo>
                  <a:cubicBezTo>
                    <a:pt x="203" y="13"/>
                    <a:pt x="192" y="7"/>
                    <a:pt x="180" y="2"/>
                  </a:cubicBezTo>
                  <a:cubicBezTo>
                    <a:pt x="174" y="1"/>
                    <a:pt x="168"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5"/>
            <p:cNvSpPr/>
            <p:nvPr/>
          </p:nvSpPr>
          <p:spPr>
            <a:xfrm rot="1508308">
              <a:off x="2277673" y="1320490"/>
              <a:ext cx="36638" cy="39012"/>
            </a:xfrm>
            <a:custGeom>
              <a:avLst/>
              <a:gdLst/>
              <a:ahLst/>
              <a:cxnLst/>
              <a:rect l="l" t="t" r="r" b="b"/>
              <a:pathLst>
                <a:path w="216" h="230" extrusionOk="0">
                  <a:moveTo>
                    <a:pt x="110" y="1"/>
                  </a:moveTo>
                  <a:cubicBezTo>
                    <a:pt x="95" y="1"/>
                    <a:pt x="78" y="5"/>
                    <a:pt x="59" y="16"/>
                  </a:cubicBezTo>
                  <a:cubicBezTo>
                    <a:pt x="1" y="45"/>
                    <a:pt x="13" y="108"/>
                    <a:pt x="36" y="155"/>
                  </a:cubicBezTo>
                  <a:cubicBezTo>
                    <a:pt x="49" y="190"/>
                    <a:pt x="63" y="230"/>
                    <a:pt x="100" y="230"/>
                  </a:cubicBezTo>
                  <a:cubicBezTo>
                    <a:pt x="111" y="230"/>
                    <a:pt x="124" y="226"/>
                    <a:pt x="140" y="218"/>
                  </a:cubicBezTo>
                  <a:cubicBezTo>
                    <a:pt x="210" y="189"/>
                    <a:pt x="215" y="131"/>
                    <a:pt x="198" y="68"/>
                  </a:cubicBezTo>
                  <a:cubicBezTo>
                    <a:pt x="173" y="27"/>
                    <a:pt x="146" y="1"/>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5"/>
            <p:cNvSpPr/>
            <p:nvPr/>
          </p:nvSpPr>
          <p:spPr>
            <a:xfrm rot="1508308">
              <a:off x="1231128" y="470393"/>
              <a:ext cx="38334" cy="38334"/>
            </a:xfrm>
            <a:custGeom>
              <a:avLst/>
              <a:gdLst/>
              <a:ahLst/>
              <a:cxnLst/>
              <a:rect l="l" t="t" r="r" b="b"/>
              <a:pathLst>
                <a:path w="226" h="226" extrusionOk="0">
                  <a:moveTo>
                    <a:pt x="124" y="0"/>
                  </a:moveTo>
                  <a:cubicBezTo>
                    <a:pt x="107" y="0"/>
                    <a:pt x="90" y="5"/>
                    <a:pt x="75" y="16"/>
                  </a:cubicBezTo>
                  <a:cubicBezTo>
                    <a:pt x="17" y="51"/>
                    <a:pt x="0" y="126"/>
                    <a:pt x="35" y="178"/>
                  </a:cubicBezTo>
                  <a:cubicBezTo>
                    <a:pt x="48" y="208"/>
                    <a:pt x="76" y="225"/>
                    <a:pt x="107" y="225"/>
                  </a:cubicBezTo>
                  <a:cubicBezTo>
                    <a:pt x="118" y="225"/>
                    <a:pt x="129" y="223"/>
                    <a:pt x="139" y="219"/>
                  </a:cubicBezTo>
                  <a:cubicBezTo>
                    <a:pt x="197" y="184"/>
                    <a:pt x="226" y="109"/>
                    <a:pt x="197" y="45"/>
                  </a:cubicBezTo>
                  <a:cubicBezTo>
                    <a:pt x="182" y="16"/>
                    <a:pt x="154"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5"/>
            <p:cNvSpPr/>
            <p:nvPr/>
          </p:nvSpPr>
          <p:spPr>
            <a:xfrm rot="1508308">
              <a:off x="1216083" y="1805737"/>
              <a:ext cx="43422" cy="32227"/>
            </a:xfrm>
            <a:custGeom>
              <a:avLst/>
              <a:gdLst/>
              <a:ahLst/>
              <a:cxnLst/>
              <a:rect l="l" t="t" r="r" b="b"/>
              <a:pathLst>
                <a:path w="256" h="190" extrusionOk="0">
                  <a:moveTo>
                    <a:pt x="134" y="0"/>
                  </a:moveTo>
                  <a:cubicBezTo>
                    <a:pt x="115" y="0"/>
                    <a:pt x="95" y="5"/>
                    <a:pt x="76" y="17"/>
                  </a:cubicBezTo>
                  <a:cubicBezTo>
                    <a:pt x="24" y="22"/>
                    <a:pt x="1" y="80"/>
                    <a:pt x="24" y="127"/>
                  </a:cubicBezTo>
                  <a:cubicBezTo>
                    <a:pt x="43" y="175"/>
                    <a:pt x="73" y="190"/>
                    <a:pt x="108" y="190"/>
                  </a:cubicBezTo>
                  <a:cubicBezTo>
                    <a:pt x="127" y="190"/>
                    <a:pt x="148" y="185"/>
                    <a:pt x="169" y="179"/>
                  </a:cubicBezTo>
                  <a:cubicBezTo>
                    <a:pt x="215" y="150"/>
                    <a:pt x="256" y="115"/>
                    <a:pt x="233" y="63"/>
                  </a:cubicBezTo>
                  <a:cubicBezTo>
                    <a:pt x="213" y="24"/>
                    <a:pt x="17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5"/>
            <p:cNvSpPr/>
            <p:nvPr/>
          </p:nvSpPr>
          <p:spPr>
            <a:xfrm rot="1508308">
              <a:off x="526214" y="1797703"/>
              <a:ext cx="36468" cy="45118"/>
            </a:xfrm>
            <a:custGeom>
              <a:avLst/>
              <a:gdLst/>
              <a:ahLst/>
              <a:cxnLst/>
              <a:rect l="l" t="t" r="r" b="b"/>
              <a:pathLst>
                <a:path w="215" h="266" extrusionOk="0">
                  <a:moveTo>
                    <a:pt x="130" y="0"/>
                  </a:moveTo>
                  <a:cubicBezTo>
                    <a:pt x="78" y="0"/>
                    <a:pt x="52" y="44"/>
                    <a:pt x="35" y="88"/>
                  </a:cubicBezTo>
                  <a:cubicBezTo>
                    <a:pt x="18" y="146"/>
                    <a:pt x="0" y="209"/>
                    <a:pt x="53" y="262"/>
                  </a:cubicBezTo>
                  <a:cubicBezTo>
                    <a:pt x="61" y="264"/>
                    <a:pt x="71" y="266"/>
                    <a:pt x="81" y="266"/>
                  </a:cubicBezTo>
                  <a:cubicBezTo>
                    <a:pt x="92" y="266"/>
                    <a:pt x="102" y="264"/>
                    <a:pt x="110" y="262"/>
                  </a:cubicBezTo>
                  <a:cubicBezTo>
                    <a:pt x="180" y="209"/>
                    <a:pt x="215" y="123"/>
                    <a:pt x="197" y="41"/>
                  </a:cubicBezTo>
                  <a:cubicBezTo>
                    <a:pt x="192" y="18"/>
                    <a:pt x="163" y="1"/>
                    <a:pt x="139" y="1"/>
                  </a:cubicBezTo>
                  <a:cubicBezTo>
                    <a:pt x="136" y="1"/>
                    <a:pt x="133"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5"/>
            <p:cNvSpPr/>
            <p:nvPr/>
          </p:nvSpPr>
          <p:spPr>
            <a:xfrm rot="1508308">
              <a:off x="1000424" y="3147723"/>
              <a:ext cx="38503" cy="38334"/>
            </a:xfrm>
            <a:custGeom>
              <a:avLst/>
              <a:gdLst/>
              <a:ahLst/>
              <a:cxnLst/>
              <a:rect l="l" t="t" r="r" b="b"/>
              <a:pathLst>
                <a:path w="227" h="226" extrusionOk="0">
                  <a:moveTo>
                    <a:pt x="108" y="0"/>
                  </a:moveTo>
                  <a:cubicBezTo>
                    <a:pt x="97" y="0"/>
                    <a:pt x="84" y="3"/>
                    <a:pt x="70" y="9"/>
                  </a:cubicBezTo>
                  <a:cubicBezTo>
                    <a:pt x="1" y="38"/>
                    <a:pt x="7" y="102"/>
                    <a:pt x="41" y="160"/>
                  </a:cubicBezTo>
                  <a:cubicBezTo>
                    <a:pt x="55" y="199"/>
                    <a:pt x="95" y="226"/>
                    <a:pt x="139" y="226"/>
                  </a:cubicBezTo>
                  <a:cubicBezTo>
                    <a:pt x="153" y="226"/>
                    <a:pt x="167" y="223"/>
                    <a:pt x="180" y="218"/>
                  </a:cubicBezTo>
                  <a:cubicBezTo>
                    <a:pt x="215" y="183"/>
                    <a:pt x="227" y="125"/>
                    <a:pt x="198" y="79"/>
                  </a:cubicBezTo>
                  <a:cubicBezTo>
                    <a:pt x="180" y="37"/>
                    <a:pt x="15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5"/>
            <p:cNvSpPr/>
            <p:nvPr/>
          </p:nvSpPr>
          <p:spPr>
            <a:xfrm rot="1508308">
              <a:off x="-23930" y="600010"/>
              <a:ext cx="38503" cy="34263"/>
            </a:xfrm>
            <a:custGeom>
              <a:avLst/>
              <a:gdLst/>
              <a:ahLst/>
              <a:cxnLst/>
              <a:rect l="l" t="t" r="r" b="b"/>
              <a:pathLst>
                <a:path w="227" h="202" extrusionOk="0">
                  <a:moveTo>
                    <a:pt x="121" y="1"/>
                  </a:moveTo>
                  <a:cubicBezTo>
                    <a:pt x="106" y="1"/>
                    <a:pt x="90" y="5"/>
                    <a:pt x="76" y="15"/>
                  </a:cubicBezTo>
                  <a:cubicBezTo>
                    <a:pt x="24" y="33"/>
                    <a:pt x="1" y="96"/>
                    <a:pt x="29" y="148"/>
                  </a:cubicBezTo>
                  <a:cubicBezTo>
                    <a:pt x="44" y="182"/>
                    <a:pt x="79" y="201"/>
                    <a:pt x="114" y="201"/>
                  </a:cubicBezTo>
                  <a:cubicBezTo>
                    <a:pt x="133" y="201"/>
                    <a:pt x="152" y="195"/>
                    <a:pt x="169" y="183"/>
                  </a:cubicBezTo>
                  <a:cubicBezTo>
                    <a:pt x="215" y="154"/>
                    <a:pt x="226" y="90"/>
                    <a:pt x="197" y="44"/>
                  </a:cubicBezTo>
                  <a:cubicBezTo>
                    <a:pt x="182" y="17"/>
                    <a:pt x="15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5"/>
            <p:cNvSpPr/>
            <p:nvPr/>
          </p:nvSpPr>
          <p:spPr>
            <a:xfrm rot="1508308">
              <a:off x="931055" y="1890854"/>
              <a:ext cx="44440" cy="31719"/>
            </a:xfrm>
            <a:custGeom>
              <a:avLst/>
              <a:gdLst/>
              <a:ahLst/>
              <a:cxnLst/>
              <a:rect l="l" t="t" r="r" b="b"/>
              <a:pathLst>
                <a:path w="262" h="187" extrusionOk="0">
                  <a:moveTo>
                    <a:pt x="120" y="0"/>
                  </a:moveTo>
                  <a:cubicBezTo>
                    <a:pt x="98" y="0"/>
                    <a:pt x="75" y="5"/>
                    <a:pt x="53" y="14"/>
                  </a:cubicBezTo>
                  <a:cubicBezTo>
                    <a:pt x="12" y="37"/>
                    <a:pt x="1" y="84"/>
                    <a:pt x="24" y="124"/>
                  </a:cubicBezTo>
                  <a:cubicBezTo>
                    <a:pt x="44" y="163"/>
                    <a:pt x="82" y="187"/>
                    <a:pt x="123" y="187"/>
                  </a:cubicBezTo>
                  <a:cubicBezTo>
                    <a:pt x="142" y="187"/>
                    <a:pt x="162" y="182"/>
                    <a:pt x="180" y="170"/>
                  </a:cubicBezTo>
                  <a:cubicBezTo>
                    <a:pt x="227" y="153"/>
                    <a:pt x="261" y="118"/>
                    <a:pt x="238" y="60"/>
                  </a:cubicBezTo>
                  <a:cubicBezTo>
                    <a:pt x="211" y="21"/>
                    <a:pt x="167"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5"/>
            <p:cNvSpPr/>
            <p:nvPr/>
          </p:nvSpPr>
          <p:spPr>
            <a:xfrm rot="1508308">
              <a:off x="1472951" y="1695148"/>
              <a:ext cx="40539" cy="32397"/>
            </a:xfrm>
            <a:custGeom>
              <a:avLst/>
              <a:gdLst/>
              <a:ahLst/>
              <a:cxnLst/>
              <a:rect l="l" t="t" r="r" b="b"/>
              <a:pathLst>
                <a:path w="239" h="191" extrusionOk="0">
                  <a:moveTo>
                    <a:pt x="117" y="0"/>
                  </a:moveTo>
                  <a:cubicBezTo>
                    <a:pt x="100" y="0"/>
                    <a:pt x="82" y="4"/>
                    <a:pt x="65" y="13"/>
                  </a:cubicBezTo>
                  <a:cubicBezTo>
                    <a:pt x="24" y="24"/>
                    <a:pt x="1" y="71"/>
                    <a:pt x="13" y="111"/>
                  </a:cubicBezTo>
                  <a:cubicBezTo>
                    <a:pt x="26" y="159"/>
                    <a:pt x="69" y="191"/>
                    <a:pt x="114" y="191"/>
                  </a:cubicBezTo>
                  <a:cubicBezTo>
                    <a:pt x="128" y="191"/>
                    <a:pt x="143" y="188"/>
                    <a:pt x="157" y="181"/>
                  </a:cubicBezTo>
                  <a:cubicBezTo>
                    <a:pt x="210" y="169"/>
                    <a:pt x="238" y="111"/>
                    <a:pt x="215" y="65"/>
                  </a:cubicBezTo>
                  <a:cubicBezTo>
                    <a:pt x="199" y="24"/>
                    <a:pt x="15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5"/>
            <p:cNvSpPr/>
            <p:nvPr/>
          </p:nvSpPr>
          <p:spPr>
            <a:xfrm rot="1508308">
              <a:off x="913668" y="1732843"/>
              <a:ext cx="39521" cy="36638"/>
            </a:xfrm>
            <a:custGeom>
              <a:avLst/>
              <a:gdLst/>
              <a:ahLst/>
              <a:cxnLst/>
              <a:rect l="l" t="t" r="r" b="b"/>
              <a:pathLst>
                <a:path w="233" h="216" extrusionOk="0">
                  <a:moveTo>
                    <a:pt x="134" y="1"/>
                  </a:moveTo>
                  <a:cubicBezTo>
                    <a:pt x="120" y="1"/>
                    <a:pt x="104" y="4"/>
                    <a:pt x="88" y="10"/>
                  </a:cubicBezTo>
                  <a:cubicBezTo>
                    <a:pt x="36" y="39"/>
                    <a:pt x="1" y="85"/>
                    <a:pt x="24" y="149"/>
                  </a:cubicBezTo>
                  <a:cubicBezTo>
                    <a:pt x="36" y="189"/>
                    <a:pt x="71" y="216"/>
                    <a:pt x="109" y="216"/>
                  </a:cubicBezTo>
                  <a:cubicBezTo>
                    <a:pt x="125" y="216"/>
                    <a:pt x="142" y="211"/>
                    <a:pt x="157" y="201"/>
                  </a:cubicBezTo>
                  <a:cubicBezTo>
                    <a:pt x="209" y="172"/>
                    <a:pt x="233" y="108"/>
                    <a:pt x="204" y="56"/>
                  </a:cubicBezTo>
                  <a:cubicBezTo>
                    <a:pt x="192" y="16"/>
                    <a:pt x="166"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5"/>
            <p:cNvSpPr/>
            <p:nvPr/>
          </p:nvSpPr>
          <p:spPr>
            <a:xfrm rot="1508308">
              <a:off x="1016751" y="300780"/>
              <a:ext cx="37486" cy="37316"/>
            </a:xfrm>
            <a:custGeom>
              <a:avLst/>
              <a:gdLst/>
              <a:ahLst/>
              <a:cxnLst/>
              <a:rect l="l" t="t" r="r" b="b"/>
              <a:pathLst>
                <a:path w="221" h="220" extrusionOk="0">
                  <a:moveTo>
                    <a:pt x="97" y="1"/>
                  </a:moveTo>
                  <a:cubicBezTo>
                    <a:pt x="86" y="1"/>
                    <a:pt x="72" y="3"/>
                    <a:pt x="58" y="6"/>
                  </a:cubicBezTo>
                  <a:cubicBezTo>
                    <a:pt x="12" y="41"/>
                    <a:pt x="0" y="99"/>
                    <a:pt x="35" y="145"/>
                  </a:cubicBezTo>
                  <a:cubicBezTo>
                    <a:pt x="54" y="188"/>
                    <a:pt x="89" y="219"/>
                    <a:pt x="133" y="219"/>
                  </a:cubicBezTo>
                  <a:cubicBezTo>
                    <a:pt x="142" y="219"/>
                    <a:pt x="152" y="218"/>
                    <a:pt x="162" y="215"/>
                  </a:cubicBezTo>
                  <a:cubicBezTo>
                    <a:pt x="214" y="192"/>
                    <a:pt x="220" y="151"/>
                    <a:pt x="203" y="93"/>
                  </a:cubicBezTo>
                  <a:cubicBezTo>
                    <a:pt x="184" y="45"/>
                    <a:pt x="156"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5"/>
            <p:cNvSpPr/>
            <p:nvPr/>
          </p:nvSpPr>
          <p:spPr>
            <a:xfrm rot="1508308">
              <a:off x="1691675" y="1244184"/>
              <a:ext cx="35450" cy="38503"/>
            </a:xfrm>
            <a:custGeom>
              <a:avLst/>
              <a:gdLst/>
              <a:ahLst/>
              <a:cxnLst/>
              <a:rect l="l" t="t" r="r" b="b"/>
              <a:pathLst>
                <a:path w="209" h="227" extrusionOk="0">
                  <a:moveTo>
                    <a:pt x="113" y="0"/>
                  </a:moveTo>
                  <a:cubicBezTo>
                    <a:pt x="98" y="0"/>
                    <a:pt x="83" y="5"/>
                    <a:pt x="70" y="14"/>
                  </a:cubicBezTo>
                  <a:cubicBezTo>
                    <a:pt x="12" y="54"/>
                    <a:pt x="0" y="135"/>
                    <a:pt x="35" y="193"/>
                  </a:cubicBezTo>
                  <a:cubicBezTo>
                    <a:pt x="50" y="216"/>
                    <a:pt x="74" y="226"/>
                    <a:pt x="99" y="226"/>
                  </a:cubicBezTo>
                  <a:cubicBezTo>
                    <a:pt x="113" y="226"/>
                    <a:pt x="127" y="223"/>
                    <a:pt x="139" y="217"/>
                  </a:cubicBezTo>
                  <a:cubicBezTo>
                    <a:pt x="197" y="176"/>
                    <a:pt x="209" y="95"/>
                    <a:pt x="174" y="37"/>
                  </a:cubicBezTo>
                  <a:cubicBezTo>
                    <a:pt x="160" y="12"/>
                    <a:pt x="137"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5"/>
            <p:cNvSpPr/>
            <p:nvPr/>
          </p:nvSpPr>
          <p:spPr>
            <a:xfrm rot="1508308">
              <a:off x="243520" y="2035912"/>
              <a:ext cx="38503" cy="33754"/>
            </a:xfrm>
            <a:custGeom>
              <a:avLst/>
              <a:gdLst/>
              <a:ahLst/>
              <a:cxnLst/>
              <a:rect l="l" t="t" r="r" b="b"/>
              <a:pathLst>
                <a:path w="227" h="199" extrusionOk="0">
                  <a:moveTo>
                    <a:pt x="105" y="1"/>
                  </a:moveTo>
                  <a:cubicBezTo>
                    <a:pt x="87" y="1"/>
                    <a:pt x="67" y="7"/>
                    <a:pt x="47" y="20"/>
                  </a:cubicBezTo>
                  <a:cubicBezTo>
                    <a:pt x="12" y="43"/>
                    <a:pt x="0" y="89"/>
                    <a:pt x="18" y="130"/>
                  </a:cubicBezTo>
                  <a:cubicBezTo>
                    <a:pt x="31" y="172"/>
                    <a:pt x="74" y="199"/>
                    <a:pt x="120" y="199"/>
                  </a:cubicBezTo>
                  <a:cubicBezTo>
                    <a:pt x="136" y="199"/>
                    <a:pt x="153" y="195"/>
                    <a:pt x="168" y="188"/>
                  </a:cubicBezTo>
                  <a:cubicBezTo>
                    <a:pt x="186" y="170"/>
                    <a:pt x="209" y="153"/>
                    <a:pt x="226" y="135"/>
                  </a:cubicBezTo>
                  <a:lnTo>
                    <a:pt x="221" y="135"/>
                  </a:lnTo>
                  <a:cubicBezTo>
                    <a:pt x="215" y="112"/>
                    <a:pt x="209" y="89"/>
                    <a:pt x="197" y="66"/>
                  </a:cubicBezTo>
                  <a:cubicBezTo>
                    <a:pt x="174" y="27"/>
                    <a:pt x="142"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5"/>
            <p:cNvSpPr/>
            <p:nvPr/>
          </p:nvSpPr>
          <p:spPr>
            <a:xfrm rot="1508308">
              <a:off x="2263604" y="2120793"/>
              <a:ext cx="36468" cy="34772"/>
            </a:xfrm>
            <a:custGeom>
              <a:avLst/>
              <a:gdLst/>
              <a:ahLst/>
              <a:cxnLst/>
              <a:rect l="l" t="t" r="r" b="b"/>
              <a:pathLst>
                <a:path w="215" h="205" extrusionOk="0">
                  <a:moveTo>
                    <a:pt x="109" y="0"/>
                  </a:moveTo>
                  <a:cubicBezTo>
                    <a:pt x="97" y="0"/>
                    <a:pt x="84" y="4"/>
                    <a:pt x="70" y="12"/>
                  </a:cubicBezTo>
                  <a:cubicBezTo>
                    <a:pt x="18" y="35"/>
                    <a:pt x="0" y="105"/>
                    <a:pt x="35" y="151"/>
                  </a:cubicBezTo>
                  <a:cubicBezTo>
                    <a:pt x="48" y="186"/>
                    <a:pt x="83" y="204"/>
                    <a:pt x="120" y="204"/>
                  </a:cubicBezTo>
                  <a:cubicBezTo>
                    <a:pt x="132" y="204"/>
                    <a:pt x="145" y="202"/>
                    <a:pt x="157" y="197"/>
                  </a:cubicBezTo>
                  <a:cubicBezTo>
                    <a:pt x="203" y="168"/>
                    <a:pt x="215" y="105"/>
                    <a:pt x="186" y="58"/>
                  </a:cubicBezTo>
                  <a:cubicBezTo>
                    <a:pt x="165" y="25"/>
                    <a:pt x="14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5"/>
            <p:cNvSpPr/>
            <p:nvPr/>
          </p:nvSpPr>
          <p:spPr>
            <a:xfrm rot="1508308">
              <a:off x="692943" y="1477094"/>
              <a:ext cx="47323" cy="33245"/>
            </a:xfrm>
            <a:custGeom>
              <a:avLst/>
              <a:gdLst/>
              <a:ahLst/>
              <a:cxnLst/>
              <a:rect l="l" t="t" r="r" b="b"/>
              <a:pathLst>
                <a:path w="279" h="196" extrusionOk="0">
                  <a:moveTo>
                    <a:pt x="171" y="0"/>
                  </a:moveTo>
                  <a:cubicBezTo>
                    <a:pt x="147" y="0"/>
                    <a:pt x="120" y="9"/>
                    <a:pt x="94" y="19"/>
                  </a:cubicBezTo>
                  <a:cubicBezTo>
                    <a:pt x="53" y="43"/>
                    <a:pt x="1" y="83"/>
                    <a:pt x="30" y="141"/>
                  </a:cubicBezTo>
                  <a:cubicBezTo>
                    <a:pt x="48" y="181"/>
                    <a:pt x="73" y="196"/>
                    <a:pt x="104" y="196"/>
                  </a:cubicBezTo>
                  <a:cubicBezTo>
                    <a:pt x="123" y="196"/>
                    <a:pt x="145" y="190"/>
                    <a:pt x="169" y="182"/>
                  </a:cubicBezTo>
                  <a:cubicBezTo>
                    <a:pt x="227" y="153"/>
                    <a:pt x="279" y="112"/>
                    <a:pt x="238" y="43"/>
                  </a:cubicBezTo>
                  <a:cubicBezTo>
                    <a:pt x="223" y="12"/>
                    <a:pt x="199"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5"/>
            <p:cNvSpPr/>
            <p:nvPr/>
          </p:nvSpPr>
          <p:spPr>
            <a:xfrm rot="1508308">
              <a:off x="1159295" y="2176395"/>
              <a:ext cx="41387" cy="32397"/>
            </a:xfrm>
            <a:custGeom>
              <a:avLst/>
              <a:gdLst/>
              <a:ahLst/>
              <a:cxnLst/>
              <a:rect l="l" t="t" r="r" b="b"/>
              <a:pathLst>
                <a:path w="244" h="191" extrusionOk="0">
                  <a:moveTo>
                    <a:pt x="117" y="0"/>
                  </a:moveTo>
                  <a:cubicBezTo>
                    <a:pt x="100" y="0"/>
                    <a:pt x="81" y="5"/>
                    <a:pt x="64" y="14"/>
                  </a:cubicBezTo>
                  <a:cubicBezTo>
                    <a:pt x="18" y="31"/>
                    <a:pt x="1" y="89"/>
                    <a:pt x="30" y="136"/>
                  </a:cubicBezTo>
                  <a:cubicBezTo>
                    <a:pt x="45" y="171"/>
                    <a:pt x="79" y="190"/>
                    <a:pt x="116" y="190"/>
                  </a:cubicBezTo>
                  <a:cubicBezTo>
                    <a:pt x="133" y="190"/>
                    <a:pt x="152" y="186"/>
                    <a:pt x="169" y="176"/>
                  </a:cubicBezTo>
                  <a:cubicBezTo>
                    <a:pt x="221" y="165"/>
                    <a:pt x="244" y="95"/>
                    <a:pt x="209" y="55"/>
                  </a:cubicBezTo>
                  <a:cubicBezTo>
                    <a:pt x="190" y="19"/>
                    <a:pt x="154"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5"/>
            <p:cNvSpPr/>
            <p:nvPr/>
          </p:nvSpPr>
          <p:spPr>
            <a:xfrm rot="1508308">
              <a:off x="1649817" y="1534972"/>
              <a:ext cx="39521" cy="33924"/>
            </a:xfrm>
            <a:custGeom>
              <a:avLst/>
              <a:gdLst/>
              <a:ahLst/>
              <a:cxnLst/>
              <a:rect l="l" t="t" r="r" b="b"/>
              <a:pathLst>
                <a:path w="233" h="200" extrusionOk="0">
                  <a:moveTo>
                    <a:pt x="125" y="0"/>
                  </a:moveTo>
                  <a:cubicBezTo>
                    <a:pt x="114" y="0"/>
                    <a:pt x="104" y="2"/>
                    <a:pt x="93" y="6"/>
                  </a:cubicBezTo>
                  <a:cubicBezTo>
                    <a:pt x="35" y="12"/>
                    <a:pt x="1" y="76"/>
                    <a:pt x="30" y="128"/>
                  </a:cubicBezTo>
                  <a:cubicBezTo>
                    <a:pt x="43" y="172"/>
                    <a:pt x="80" y="199"/>
                    <a:pt x="123" y="199"/>
                  </a:cubicBezTo>
                  <a:cubicBezTo>
                    <a:pt x="136" y="199"/>
                    <a:pt x="149" y="197"/>
                    <a:pt x="163" y="191"/>
                  </a:cubicBezTo>
                  <a:cubicBezTo>
                    <a:pt x="215" y="168"/>
                    <a:pt x="232" y="110"/>
                    <a:pt x="209" y="58"/>
                  </a:cubicBezTo>
                  <a:cubicBezTo>
                    <a:pt x="196" y="22"/>
                    <a:pt x="161"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5"/>
            <p:cNvSpPr/>
            <p:nvPr/>
          </p:nvSpPr>
          <p:spPr>
            <a:xfrm rot="1508308">
              <a:off x="512333" y="2461330"/>
              <a:ext cx="37486" cy="35789"/>
            </a:xfrm>
            <a:custGeom>
              <a:avLst/>
              <a:gdLst/>
              <a:ahLst/>
              <a:cxnLst/>
              <a:rect l="l" t="t" r="r" b="b"/>
              <a:pathLst>
                <a:path w="221" h="211" extrusionOk="0">
                  <a:moveTo>
                    <a:pt x="117" y="1"/>
                  </a:moveTo>
                  <a:cubicBezTo>
                    <a:pt x="101" y="1"/>
                    <a:pt x="85" y="5"/>
                    <a:pt x="70" y="15"/>
                  </a:cubicBezTo>
                  <a:cubicBezTo>
                    <a:pt x="18" y="44"/>
                    <a:pt x="0" y="107"/>
                    <a:pt x="35" y="160"/>
                  </a:cubicBezTo>
                  <a:cubicBezTo>
                    <a:pt x="51" y="192"/>
                    <a:pt x="85" y="210"/>
                    <a:pt x="117" y="210"/>
                  </a:cubicBezTo>
                  <a:cubicBezTo>
                    <a:pt x="131" y="210"/>
                    <a:pt x="145" y="207"/>
                    <a:pt x="157" y="200"/>
                  </a:cubicBezTo>
                  <a:cubicBezTo>
                    <a:pt x="220" y="160"/>
                    <a:pt x="215" y="107"/>
                    <a:pt x="191" y="55"/>
                  </a:cubicBezTo>
                  <a:cubicBezTo>
                    <a:pt x="180" y="20"/>
                    <a:pt x="149"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5"/>
            <p:cNvSpPr/>
            <p:nvPr/>
          </p:nvSpPr>
          <p:spPr>
            <a:xfrm rot="1508308">
              <a:off x="1749921" y="2435526"/>
              <a:ext cx="36638" cy="35111"/>
            </a:xfrm>
            <a:custGeom>
              <a:avLst/>
              <a:gdLst/>
              <a:ahLst/>
              <a:cxnLst/>
              <a:rect l="l" t="t" r="r" b="b"/>
              <a:pathLst>
                <a:path w="216" h="207" extrusionOk="0">
                  <a:moveTo>
                    <a:pt x="136" y="1"/>
                  </a:moveTo>
                  <a:cubicBezTo>
                    <a:pt x="121" y="1"/>
                    <a:pt x="105" y="5"/>
                    <a:pt x="88" y="12"/>
                  </a:cubicBezTo>
                  <a:cubicBezTo>
                    <a:pt x="30" y="30"/>
                    <a:pt x="1" y="93"/>
                    <a:pt x="18" y="157"/>
                  </a:cubicBezTo>
                  <a:cubicBezTo>
                    <a:pt x="26" y="192"/>
                    <a:pt x="50" y="206"/>
                    <a:pt x="83" y="206"/>
                  </a:cubicBezTo>
                  <a:cubicBezTo>
                    <a:pt x="98" y="206"/>
                    <a:pt x="116" y="203"/>
                    <a:pt x="134" y="198"/>
                  </a:cubicBezTo>
                  <a:cubicBezTo>
                    <a:pt x="186" y="174"/>
                    <a:pt x="215" y="111"/>
                    <a:pt x="204" y="53"/>
                  </a:cubicBezTo>
                  <a:cubicBezTo>
                    <a:pt x="192" y="18"/>
                    <a:pt x="167"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5"/>
            <p:cNvSpPr/>
            <p:nvPr/>
          </p:nvSpPr>
          <p:spPr>
            <a:xfrm rot="1508308">
              <a:off x="2105100" y="329784"/>
              <a:ext cx="39521" cy="31888"/>
            </a:xfrm>
            <a:custGeom>
              <a:avLst/>
              <a:gdLst/>
              <a:ahLst/>
              <a:cxnLst/>
              <a:rect l="l" t="t" r="r" b="b"/>
              <a:pathLst>
                <a:path w="233" h="188" extrusionOk="0">
                  <a:moveTo>
                    <a:pt x="92" y="0"/>
                  </a:moveTo>
                  <a:cubicBezTo>
                    <a:pt x="79" y="0"/>
                    <a:pt x="65" y="2"/>
                    <a:pt x="53" y="6"/>
                  </a:cubicBezTo>
                  <a:cubicBezTo>
                    <a:pt x="12" y="29"/>
                    <a:pt x="1" y="81"/>
                    <a:pt x="30" y="116"/>
                  </a:cubicBezTo>
                  <a:cubicBezTo>
                    <a:pt x="55" y="158"/>
                    <a:pt x="86" y="188"/>
                    <a:pt x="128" y="188"/>
                  </a:cubicBezTo>
                  <a:cubicBezTo>
                    <a:pt x="144" y="188"/>
                    <a:pt x="161" y="184"/>
                    <a:pt x="180" y="174"/>
                  </a:cubicBezTo>
                  <a:cubicBezTo>
                    <a:pt x="221" y="151"/>
                    <a:pt x="232" y="105"/>
                    <a:pt x="209" y="70"/>
                  </a:cubicBezTo>
                  <a:cubicBezTo>
                    <a:pt x="187" y="25"/>
                    <a:pt x="139"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5"/>
            <p:cNvSpPr/>
            <p:nvPr/>
          </p:nvSpPr>
          <p:spPr>
            <a:xfrm rot="1508308">
              <a:off x="130878" y="1286561"/>
              <a:ext cx="46306" cy="29853"/>
            </a:xfrm>
            <a:custGeom>
              <a:avLst/>
              <a:gdLst/>
              <a:ahLst/>
              <a:cxnLst/>
              <a:rect l="l" t="t" r="r" b="b"/>
              <a:pathLst>
                <a:path w="273" h="176" extrusionOk="0">
                  <a:moveTo>
                    <a:pt x="122" y="0"/>
                  </a:moveTo>
                  <a:cubicBezTo>
                    <a:pt x="96" y="0"/>
                    <a:pt x="69" y="7"/>
                    <a:pt x="46" y="20"/>
                  </a:cubicBezTo>
                  <a:cubicBezTo>
                    <a:pt x="0" y="44"/>
                    <a:pt x="0" y="84"/>
                    <a:pt x="23" y="131"/>
                  </a:cubicBezTo>
                  <a:cubicBezTo>
                    <a:pt x="48" y="163"/>
                    <a:pt x="75" y="176"/>
                    <a:pt x="103" y="176"/>
                  </a:cubicBezTo>
                  <a:cubicBezTo>
                    <a:pt x="134" y="176"/>
                    <a:pt x="166" y="160"/>
                    <a:pt x="197" y="142"/>
                  </a:cubicBezTo>
                  <a:cubicBezTo>
                    <a:pt x="232" y="119"/>
                    <a:pt x="272" y="84"/>
                    <a:pt x="232" y="44"/>
                  </a:cubicBezTo>
                  <a:cubicBezTo>
                    <a:pt x="204" y="16"/>
                    <a:pt x="163"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5"/>
            <p:cNvSpPr/>
            <p:nvPr/>
          </p:nvSpPr>
          <p:spPr>
            <a:xfrm rot="1508308">
              <a:off x="762414" y="1090018"/>
              <a:ext cx="39351" cy="33584"/>
            </a:xfrm>
            <a:custGeom>
              <a:avLst/>
              <a:gdLst/>
              <a:ahLst/>
              <a:cxnLst/>
              <a:rect l="l" t="t" r="r" b="b"/>
              <a:pathLst>
                <a:path w="232" h="198" extrusionOk="0">
                  <a:moveTo>
                    <a:pt x="123" y="0"/>
                  </a:moveTo>
                  <a:cubicBezTo>
                    <a:pt x="102" y="0"/>
                    <a:pt x="81" y="7"/>
                    <a:pt x="64" y="19"/>
                  </a:cubicBezTo>
                  <a:cubicBezTo>
                    <a:pt x="12" y="48"/>
                    <a:pt x="0" y="112"/>
                    <a:pt x="41" y="158"/>
                  </a:cubicBezTo>
                  <a:cubicBezTo>
                    <a:pt x="55" y="183"/>
                    <a:pt x="83" y="197"/>
                    <a:pt x="112" y="197"/>
                  </a:cubicBezTo>
                  <a:cubicBezTo>
                    <a:pt x="129" y="197"/>
                    <a:pt x="147" y="192"/>
                    <a:pt x="162" y="181"/>
                  </a:cubicBezTo>
                  <a:cubicBezTo>
                    <a:pt x="215" y="146"/>
                    <a:pt x="232" y="83"/>
                    <a:pt x="203" y="31"/>
                  </a:cubicBezTo>
                  <a:cubicBezTo>
                    <a:pt x="180" y="11"/>
                    <a:pt x="151"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5"/>
            <p:cNvSpPr/>
            <p:nvPr/>
          </p:nvSpPr>
          <p:spPr>
            <a:xfrm rot="1508308">
              <a:off x="916064" y="1411078"/>
              <a:ext cx="38503" cy="36468"/>
            </a:xfrm>
            <a:custGeom>
              <a:avLst/>
              <a:gdLst/>
              <a:ahLst/>
              <a:cxnLst/>
              <a:rect l="l" t="t" r="r" b="b"/>
              <a:pathLst>
                <a:path w="227" h="215" extrusionOk="0">
                  <a:moveTo>
                    <a:pt x="132" y="1"/>
                  </a:moveTo>
                  <a:cubicBezTo>
                    <a:pt x="119" y="1"/>
                    <a:pt x="105" y="4"/>
                    <a:pt x="93" y="11"/>
                  </a:cubicBezTo>
                  <a:cubicBezTo>
                    <a:pt x="29" y="40"/>
                    <a:pt x="0" y="121"/>
                    <a:pt x="35" y="185"/>
                  </a:cubicBezTo>
                  <a:cubicBezTo>
                    <a:pt x="48" y="204"/>
                    <a:pt x="71" y="215"/>
                    <a:pt x="94" y="215"/>
                  </a:cubicBezTo>
                  <a:cubicBezTo>
                    <a:pt x="112" y="215"/>
                    <a:pt x="130" y="209"/>
                    <a:pt x="145" y="196"/>
                  </a:cubicBezTo>
                  <a:cubicBezTo>
                    <a:pt x="203" y="173"/>
                    <a:pt x="226" y="104"/>
                    <a:pt x="203" y="46"/>
                  </a:cubicBezTo>
                  <a:cubicBezTo>
                    <a:pt x="191" y="18"/>
                    <a:pt x="162"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5"/>
            <p:cNvSpPr/>
            <p:nvPr/>
          </p:nvSpPr>
          <p:spPr>
            <a:xfrm rot="1508308">
              <a:off x="881434" y="1461378"/>
              <a:ext cx="38503" cy="37146"/>
            </a:xfrm>
            <a:custGeom>
              <a:avLst/>
              <a:gdLst/>
              <a:ahLst/>
              <a:cxnLst/>
              <a:rect l="l" t="t" r="r" b="b"/>
              <a:pathLst>
                <a:path w="227" h="219" extrusionOk="0">
                  <a:moveTo>
                    <a:pt x="82" y="0"/>
                  </a:moveTo>
                  <a:cubicBezTo>
                    <a:pt x="43" y="0"/>
                    <a:pt x="29" y="73"/>
                    <a:pt x="0" y="102"/>
                  </a:cubicBezTo>
                  <a:cubicBezTo>
                    <a:pt x="28" y="148"/>
                    <a:pt x="51" y="218"/>
                    <a:pt x="105" y="218"/>
                  </a:cubicBezTo>
                  <a:cubicBezTo>
                    <a:pt x="120" y="218"/>
                    <a:pt x="137" y="213"/>
                    <a:pt x="157" y="201"/>
                  </a:cubicBezTo>
                  <a:cubicBezTo>
                    <a:pt x="226" y="166"/>
                    <a:pt x="180" y="85"/>
                    <a:pt x="145" y="44"/>
                  </a:cubicBezTo>
                  <a:cubicBezTo>
                    <a:pt x="118" y="12"/>
                    <a:pt x="98"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5"/>
            <p:cNvSpPr/>
            <p:nvPr/>
          </p:nvSpPr>
          <p:spPr>
            <a:xfrm rot="1508308">
              <a:off x="1688892" y="1667139"/>
              <a:ext cx="38503" cy="33245"/>
            </a:xfrm>
            <a:custGeom>
              <a:avLst/>
              <a:gdLst/>
              <a:ahLst/>
              <a:cxnLst/>
              <a:rect l="l" t="t" r="r" b="b"/>
              <a:pathLst>
                <a:path w="227" h="196" extrusionOk="0">
                  <a:moveTo>
                    <a:pt x="126" y="1"/>
                  </a:moveTo>
                  <a:cubicBezTo>
                    <a:pt x="113" y="1"/>
                    <a:pt x="100" y="4"/>
                    <a:pt x="87" y="11"/>
                  </a:cubicBezTo>
                  <a:cubicBezTo>
                    <a:pt x="29" y="23"/>
                    <a:pt x="0" y="86"/>
                    <a:pt x="18" y="139"/>
                  </a:cubicBezTo>
                  <a:cubicBezTo>
                    <a:pt x="32" y="179"/>
                    <a:pt x="54" y="196"/>
                    <a:pt x="81" y="196"/>
                  </a:cubicBezTo>
                  <a:cubicBezTo>
                    <a:pt x="97" y="196"/>
                    <a:pt x="114" y="190"/>
                    <a:pt x="134" y="179"/>
                  </a:cubicBezTo>
                  <a:cubicBezTo>
                    <a:pt x="197" y="162"/>
                    <a:pt x="226" y="98"/>
                    <a:pt x="203" y="40"/>
                  </a:cubicBezTo>
                  <a:cubicBezTo>
                    <a:pt x="183" y="16"/>
                    <a:pt x="15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5"/>
            <p:cNvSpPr/>
            <p:nvPr/>
          </p:nvSpPr>
          <p:spPr>
            <a:xfrm rot="1508308">
              <a:off x="1983223" y="1290404"/>
              <a:ext cx="40369" cy="32567"/>
            </a:xfrm>
            <a:custGeom>
              <a:avLst/>
              <a:gdLst/>
              <a:ahLst/>
              <a:cxnLst/>
              <a:rect l="l" t="t" r="r" b="b"/>
              <a:pathLst>
                <a:path w="238" h="192" extrusionOk="0">
                  <a:moveTo>
                    <a:pt x="112" y="1"/>
                  </a:moveTo>
                  <a:cubicBezTo>
                    <a:pt x="94" y="1"/>
                    <a:pt x="75" y="5"/>
                    <a:pt x="58" y="15"/>
                  </a:cubicBezTo>
                  <a:cubicBezTo>
                    <a:pt x="12" y="38"/>
                    <a:pt x="0" y="96"/>
                    <a:pt x="35" y="137"/>
                  </a:cubicBezTo>
                  <a:cubicBezTo>
                    <a:pt x="50" y="172"/>
                    <a:pt x="84" y="191"/>
                    <a:pt x="121" y="191"/>
                  </a:cubicBezTo>
                  <a:cubicBezTo>
                    <a:pt x="139" y="191"/>
                    <a:pt x="157" y="187"/>
                    <a:pt x="174" y="177"/>
                  </a:cubicBezTo>
                  <a:cubicBezTo>
                    <a:pt x="220" y="154"/>
                    <a:pt x="238" y="114"/>
                    <a:pt x="209" y="50"/>
                  </a:cubicBezTo>
                  <a:cubicBezTo>
                    <a:pt x="185" y="19"/>
                    <a:pt x="149"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5"/>
            <p:cNvSpPr/>
            <p:nvPr/>
          </p:nvSpPr>
          <p:spPr>
            <a:xfrm rot="1508308">
              <a:off x="1295565" y="1127144"/>
              <a:ext cx="35450" cy="36298"/>
            </a:xfrm>
            <a:custGeom>
              <a:avLst/>
              <a:gdLst/>
              <a:ahLst/>
              <a:cxnLst/>
              <a:rect l="l" t="t" r="r" b="b"/>
              <a:pathLst>
                <a:path w="209" h="214" extrusionOk="0">
                  <a:moveTo>
                    <a:pt x="120" y="0"/>
                  </a:moveTo>
                  <a:cubicBezTo>
                    <a:pt x="103" y="0"/>
                    <a:pt x="85" y="6"/>
                    <a:pt x="70" y="17"/>
                  </a:cubicBezTo>
                  <a:cubicBezTo>
                    <a:pt x="23" y="40"/>
                    <a:pt x="0" y="98"/>
                    <a:pt x="23" y="150"/>
                  </a:cubicBezTo>
                  <a:cubicBezTo>
                    <a:pt x="28" y="188"/>
                    <a:pt x="63" y="213"/>
                    <a:pt x="97" y="213"/>
                  </a:cubicBezTo>
                  <a:cubicBezTo>
                    <a:pt x="110" y="213"/>
                    <a:pt x="122" y="210"/>
                    <a:pt x="133" y="202"/>
                  </a:cubicBezTo>
                  <a:cubicBezTo>
                    <a:pt x="197" y="167"/>
                    <a:pt x="209" y="115"/>
                    <a:pt x="191" y="40"/>
                  </a:cubicBezTo>
                  <a:cubicBezTo>
                    <a:pt x="177" y="14"/>
                    <a:pt x="149"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5"/>
            <p:cNvSpPr/>
            <p:nvPr/>
          </p:nvSpPr>
          <p:spPr>
            <a:xfrm rot="1508308">
              <a:off x="798258" y="1556884"/>
              <a:ext cx="39521" cy="29174"/>
            </a:xfrm>
            <a:custGeom>
              <a:avLst/>
              <a:gdLst/>
              <a:ahLst/>
              <a:cxnLst/>
              <a:rect l="l" t="t" r="r" b="b"/>
              <a:pathLst>
                <a:path w="233" h="172" extrusionOk="0">
                  <a:moveTo>
                    <a:pt x="121" y="1"/>
                  </a:moveTo>
                  <a:cubicBezTo>
                    <a:pt x="94" y="1"/>
                    <a:pt x="66" y="9"/>
                    <a:pt x="41" y="26"/>
                  </a:cubicBezTo>
                  <a:cubicBezTo>
                    <a:pt x="7" y="49"/>
                    <a:pt x="1" y="96"/>
                    <a:pt x="24" y="130"/>
                  </a:cubicBezTo>
                  <a:cubicBezTo>
                    <a:pt x="45" y="160"/>
                    <a:pt x="71" y="172"/>
                    <a:pt x="97" y="172"/>
                  </a:cubicBezTo>
                  <a:cubicBezTo>
                    <a:pt x="121" y="172"/>
                    <a:pt x="146" y="162"/>
                    <a:pt x="169" y="148"/>
                  </a:cubicBezTo>
                  <a:cubicBezTo>
                    <a:pt x="215" y="130"/>
                    <a:pt x="233" y="72"/>
                    <a:pt x="204" y="32"/>
                  </a:cubicBezTo>
                  <a:cubicBezTo>
                    <a:pt x="180" y="11"/>
                    <a:pt x="151"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5"/>
            <p:cNvSpPr/>
            <p:nvPr/>
          </p:nvSpPr>
          <p:spPr>
            <a:xfrm rot="1508308">
              <a:off x="1711321" y="1410728"/>
              <a:ext cx="36468" cy="29174"/>
            </a:xfrm>
            <a:custGeom>
              <a:avLst/>
              <a:gdLst/>
              <a:ahLst/>
              <a:cxnLst/>
              <a:rect l="l" t="t" r="r" b="b"/>
              <a:pathLst>
                <a:path w="215" h="172" extrusionOk="0">
                  <a:moveTo>
                    <a:pt x="131" y="1"/>
                  </a:moveTo>
                  <a:cubicBezTo>
                    <a:pt x="117" y="1"/>
                    <a:pt x="102" y="3"/>
                    <a:pt x="87" y="7"/>
                  </a:cubicBezTo>
                  <a:cubicBezTo>
                    <a:pt x="41" y="24"/>
                    <a:pt x="0" y="53"/>
                    <a:pt x="12" y="111"/>
                  </a:cubicBezTo>
                  <a:cubicBezTo>
                    <a:pt x="16" y="146"/>
                    <a:pt x="50" y="172"/>
                    <a:pt x="87" y="172"/>
                  </a:cubicBezTo>
                  <a:cubicBezTo>
                    <a:pt x="99" y="172"/>
                    <a:pt x="111" y="169"/>
                    <a:pt x="122" y="163"/>
                  </a:cubicBezTo>
                  <a:cubicBezTo>
                    <a:pt x="174" y="152"/>
                    <a:pt x="214" y="105"/>
                    <a:pt x="209" y="48"/>
                  </a:cubicBezTo>
                  <a:cubicBezTo>
                    <a:pt x="189" y="12"/>
                    <a:pt x="16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5"/>
            <p:cNvSpPr/>
            <p:nvPr/>
          </p:nvSpPr>
          <p:spPr>
            <a:xfrm rot="1508308">
              <a:off x="561302" y="1506629"/>
              <a:ext cx="38503" cy="38164"/>
            </a:xfrm>
            <a:custGeom>
              <a:avLst/>
              <a:gdLst/>
              <a:ahLst/>
              <a:cxnLst/>
              <a:rect l="l" t="t" r="r" b="b"/>
              <a:pathLst>
                <a:path w="227" h="225" extrusionOk="0">
                  <a:moveTo>
                    <a:pt x="88" y="1"/>
                  </a:moveTo>
                  <a:cubicBezTo>
                    <a:pt x="79" y="1"/>
                    <a:pt x="69" y="3"/>
                    <a:pt x="59" y="9"/>
                  </a:cubicBezTo>
                  <a:cubicBezTo>
                    <a:pt x="1" y="32"/>
                    <a:pt x="18" y="84"/>
                    <a:pt x="42" y="131"/>
                  </a:cubicBezTo>
                  <a:cubicBezTo>
                    <a:pt x="65" y="174"/>
                    <a:pt x="85" y="225"/>
                    <a:pt x="128" y="225"/>
                  </a:cubicBezTo>
                  <a:cubicBezTo>
                    <a:pt x="137" y="225"/>
                    <a:pt x="146" y="223"/>
                    <a:pt x="157" y="218"/>
                  </a:cubicBezTo>
                  <a:cubicBezTo>
                    <a:pt x="227" y="189"/>
                    <a:pt x="181" y="125"/>
                    <a:pt x="163" y="79"/>
                  </a:cubicBezTo>
                  <a:cubicBezTo>
                    <a:pt x="149" y="42"/>
                    <a:pt x="124"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5"/>
            <p:cNvSpPr/>
            <p:nvPr/>
          </p:nvSpPr>
          <p:spPr>
            <a:xfrm rot="1508308">
              <a:off x="1881163" y="1037138"/>
              <a:ext cx="38334" cy="30531"/>
            </a:xfrm>
            <a:custGeom>
              <a:avLst/>
              <a:gdLst/>
              <a:ahLst/>
              <a:cxnLst/>
              <a:rect l="l" t="t" r="r" b="b"/>
              <a:pathLst>
                <a:path w="226" h="180" extrusionOk="0">
                  <a:moveTo>
                    <a:pt x="125" y="1"/>
                  </a:moveTo>
                  <a:cubicBezTo>
                    <a:pt x="107" y="1"/>
                    <a:pt x="89" y="6"/>
                    <a:pt x="74" y="19"/>
                  </a:cubicBezTo>
                  <a:cubicBezTo>
                    <a:pt x="0" y="74"/>
                    <a:pt x="49" y="179"/>
                    <a:pt x="123" y="179"/>
                  </a:cubicBezTo>
                  <a:cubicBezTo>
                    <a:pt x="135" y="179"/>
                    <a:pt x="148" y="176"/>
                    <a:pt x="161" y="170"/>
                  </a:cubicBezTo>
                  <a:cubicBezTo>
                    <a:pt x="208" y="146"/>
                    <a:pt x="225" y="88"/>
                    <a:pt x="202" y="48"/>
                  </a:cubicBezTo>
                  <a:cubicBezTo>
                    <a:pt x="187" y="18"/>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5"/>
            <p:cNvSpPr/>
            <p:nvPr/>
          </p:nvSpPr>
          <p:spPr>
            <a:xfrm rot="1508308">
              <a:off x="1121010" y="592543"/>
              <a:ext cx="40539" cy="27478"/>
            </a:xfrm>
            <a:custGeom>
              <a:avLst/>
              <a:gdLst/>
              <a:ahLst/>
              <a:cxnLst/>
              <a:rect l="l" t="t" r="r" b="b"/>
              <a:pathLst>
                <a:path w="239" h="162" extrusionOk="0">
                  <a:moveTo>
                    <a:pt x="90" y="0"/>
                  </a:moveTo>
                  <a:cubicBezTo>
                    <a:pt x="73" y="0"/>
                    <a:pt x="56" y="3"/>
                    <a:pt x="41" y="9"/>
                  </a:cubicBezTo>
                  <a:cubicBezTo>
                    <a:pt x="12" y="21"/>
                    <a:pt x="1" y="55"/>
                    <a:pt x="24" y="84"/>
                  </a:cubicBezTo>
                  <a:cubicBezTo>
                    <a:pt x="47" y="130"/>
                    <a:pt x="98" y="161"/>
                    <a:pt x="153" y="161"/>
                  </a:cubicBezTo>
                  <a:cubicBezTo>
                    <a:pt x="168" y="161"/>
                    <a:pt x="183" y="159"/>
                    <a:pt x="198" y="154"/>
                  </a:cubicBezTo>
                  <a:cubicBezTo>
                    <a:pt x="232" y="142"/>
                    <a:pt x="238" y="102"/>
                    <a:pt x="215" y="61"/>
                  </a:cubicBezTo>
                  <a:cubicBezTo>
                    <a:pt x="185" y="23"/>
                    <a:pt x="136"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5"/>
            <p:cNvSpPr/>
            <p:nvPr/>
          </p:nvSpPr>
          <p:spPr>
            <a:xfrm rot="1508308">
              <a:off x="873537" y="339098"/>
              <a:ext cx="34432" cy="33754"/>
            </a:xfrm>
            <a:custGeom>
              <a:avLst/>
              <a:gdLst/>
              <a:ahLst/>
              <a:cxnLst/>
              <a:rect l="l" t="t" r="r" b="b"/>
              <a:pathLst>
                <a:path w="203" h="199" extrusionOk="0">
                  <a:moveTo>
                    <a:pt x="85" y="0"/>
                  </a:moveTo>
                  <a:cubicBezTo>
                    <a:pt x="77" y="0"/>
                    <a:pt x="68" y="2"/>
                    <a:pt x="58" y="6"/>
                  </a:cubicBezTo>
                  <a:cubicBezTo>
                    <a:pt x="0" y="29"/>
                    <a:pt x="6" y="81"/>
                    <a:pt x="29" y="128"/>
                  </a:cubicBezTo>
                  <a:cubicBezTo>
                    <a:pt x="43" y="165"/>
                    <a:pt x="64" y="198"/>
                    <a:pt x="105" y="198"/>
                  </a:cubicBezTo>
                  <a:cubicBezTo>
                    <a:pt x="115" y="198"/>
                    <a:pt x="126" y="196"/>
                    <a:pt x="139" y="192"/>
                  </a:cubicBezTo>
                  <a:cubicBezTo>
                    <a:pt x="203" y="168"/>
                    <a:pt x="185" y="116"/>
                    <a:pt x="162" y="64"/>
                  </a:cubicBezTo>
                  <a:cubicBezTo>
                    <a:pt x="143" y="40"/>
                    <a:pt x="124"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5"/>
            <p:cNvSpPr/>
            <p:nvPr/>
          </p:nvSpPr>
          <p:spPr>
            <a:xfrm rot="1508308">
              <a:off x="1560001" y="1550998"/>
              <a:ext cx="35450" cy="32397"/>
            </a:xfrm>
            <a:custGeom>
              <a:avLst/>
              <a:gdLst/>
              <a:ahLst/>
              <a:cxnLst/>
              <a:rect l="l" t="t" r="r" b="b"/>
              <a:pathLst>
                <a:path w="209" h="191" extrusionOk="0">
                  <a:moveTo>
                    <a:pt x="132" y="1"/>
                  </a:moveTo>
                  <a:cubicBezTo>
                    <a:pt x="116" y="1"/>
                    <a:pt x="101" y="6"/>
                    <a:pt x="87" y="15"/>
                  </a:cubicBezTo>
                  <a:cubicBezTo>
                    <a:pt x="29" y="32"/>
                    <a:pt x="0" y="101"/>
                    <a:pt x="23" y="159"/>
                  </a:cubicBezTo>
                  <a:cubicBezTo>
                    <a:pt x="34" y="180"/>
                    <a:pt x="53" y="191"/>
                    <a:pt x="72" y="191"/>
                  </a:cubicBezTo>
                  <a:cubicBezTo>
                    <a:pt x="85" y="191"/>
                    <a:pt x="99" y="186"/>
                    <a:pt x="110" y="177"/>
                  </a:cubicBezTo>
                  <a:cubicBezTo>
                    <a:pt x="162" y="142"/>
                    <a:pt x="209" y="101"/>
                    <a:pt x="197" y="38"/>
                  </a:cubicBezTo>
                  <a:cubicBezTo>
                    <a:pt x="183" y="13"/>
                    <a:pt x="15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5"/>
            <p:cNvSpPr/>
            <p:nvPr/>
          </p:nvSpPr>
          <p:spPr>
            <a:xfrm rot="1508308">
              <a:off x="1079197" y="2572717"/>
              <a:ext cx="36468" cy="28835"/>
            </a:xfrm>
            <a:custGeom>
              <a:avLst/>
              <a:gdLst/>
              <a:ahLst/>
              <a:cxnLst/>
              <a:rect l="l" t="t" r="r" b="b"/>
              <a:pathLst>
                <a:path w="215" h="170" extrusionOk="0">
                  <a:moveTo>
                    <a:pt x="125" y="1"/>
                  </a:moveTo>
                  <a:cubicBezTo>
                    <a:pt x="108" y="1"/>
                    <a:pt x="89" y="4"/>
                    <a:pt x="70" y="8"/>
                  </a:cubicBezTo>
                  <a:cubicBezTo>
                    <a:pt x="30" y="37"/>
                    <a:pt x="1" y="72"/>
                    <a:pt x="30" y="130"/>
                  </a:cubicBezTo>
                  <a:cubicBezTo>
                    <a:pt x="42" y="154"/>
                    <a:pt x="67" y="169"/>
                    <a:pt x="95" y="169"/>
                  </a:cubicBezTo>
                  <a:cubicBezTo>
                    <a:pt x="108" y="169"/>
                    <a:pt x="121" y="166"/>
                    <a:pt x="134" y="159"/>
                  </a:cubicBezTo>
                  <a:cubicBezTo>
                    <a:pt x="186" y="142"/>
                    <a:pt x="215" y="107"/>
                    <a:pt x="192" y="49"/>
                  </a:cubicBezTo>
                  <a:cubicBezTo>
                    <a:pt x="181" y="12"/>
                    <a:pt x="15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5"/>
            <p:cNvSpPr/>
            <p:nvPr/>
          </p:nvSpPr>
          <p:spPr>
            <a:xfrm rot="1508308">
              <a:off x="190873" y="2158588"/>
              <a:ext cx="36468" cy="30701"/>
            </a:xfrm>
            <a:custGeom>
              <a:avLst/>
              <a:gdLst/>
              <a:ahLst/>
              <a:cxnLst/>
              <a:rect l="l" t="t" r="r" b="b"/>
              <a:pathLst>
                <a:path w="215" h="181" extrusionOk="0">
                  <a:moveTo>
                    <a:pt x="107" y="0"/>
                  </a:moveTo>
                  <a:cubicBezTo>
                    <a:pt x="97" y="0"/>
                    <a:pt x="86" y="2"/>
                    <a:pt x="76" y="6"/>
                  </a:cubicBezTo>
                  <a:cubicBezTo>
                    <a:pt x="24" y="17"/>
                    <a:pt x="1" y="75"/>
                    <a:pt x="24" y="122"/>
                  </a:cubicBezTo>
                  <a:cubicBezTo>
                    <a:pt x="36" y="158"/>
                    <a:pt x="74" y="181"/>
                    <a:pt x="113" y="181"/>
                  </a:cubicBezTo>
                  <a:cubicBezTo>
                    <a:pt x="130" y="181"/>
                    <a:pt x="147" y="177"/>
                    <a:pt x="163" y="168"/>
                  </a:cubicBezTo>
                  <a:cubicBezTo>
                    <a:pt x="203" y="151"/>
                    <a:pt x="215" y="99"/>
                    <a:pt x="192" y="64"/>
                  </a:cubicBezTo>
                  <a:cubicBezTo>
                    <a:pt x="178" y="23"/>
                    <a:pt x="144"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5"/>
            <p:cNvSpPr/>
            <p:nvPr/>
          </p:nvSpPr>
          <p:spPr>
            <a:xfrm rot="1508308">
              <a:off x="1100914" y="1757702"/>
              <a:ext cx="33584" cy="30022"/>
            </a:xfrm>
            <a:custGeom>
              <a:avLst/>
              <a:gdLst/>
              <a:ahLst/>
              <a:cxnLst/>
              <a:rect l="l" t="t" r="r" b="b"/>
              <a:pathLst>
                <a:path w="198" h="177" extrusionOk="0">
                  <a:moveTo>
                    <a:pt x="96" y="0"/>
                  </a:moveTo>
                  <a:cubicBezTo>
                    <a:pt x="85" y="0"/>
                    <a:pt x="75" y="2"/>
                    <a:pt x="64" y="6"/>
                  </a:cubicBezTo>
                  <a:cubicBezTo>
                    <a:pt x="6" y="24"/>
                    <a:pt x="0" y="76"/>
                    <a:pt x="23" y="122"/>
                  </a:cubicBezTo>
                  <a:cubicBezTo>
                    <a:pt x="35" y="157"/>
                    <a:pt x="65" y="177"/>
                    <a:pt x="98" y="177"/>
                  </a:cubicBezTo>
                  <a:cubicBezTo>
                    <a:pt x="114" y="177"/>
                    <a:pt x="130" y="172"/>
                    <a:pt x="145" y="163"/>
                  </a:cubicBezTo>
                  <a:cubicBezTo>
                    <a:pt x="186" y="145"/>
                    <a:pt x="197" y="105"/>
                    <a:pt x="180" y="53"/>
                  </a:cubicBezTo>
                  <a:cubicBezTo>
                    <a:pt x="162" y="21"/>
                    <a:pt x="13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5"/>
            <p:cNvSpPr/>
            <p:nvPr/>
          </p:nvSpPr>
          <p:spPr>
            <a:xfrm rot="1508308">
              <a:off x="1734131" y="1633293"/>
              <a:ext cx="35620" cy="32058"/>
            </a:xfrm>
            <a:custGeom>
              <a:avLst/>
              <a:gdLst/>
              <a:ahLst/>
              <a:cxnLst/>
              <a:rect l="l" t="t" r="r" b="b"/>
              <a:pathLst>
                <a:path w="210" h="189" extrusionOk="0">
                  <a:moveTo>
                    <a:pt x="101" y="0"/>
                  </a:moveTo>
                  <a:cubicBezTo>
                    <a:pt x="87" y="0"/>
                    <a:pt x="73" y="4"/>
                    <a:pt x="59" y="12"/>
                  </a:cubicBezTo>
                  <a:cubicBezTo>
                    <a:pt x="1" y="40"/>
                    <a:pt x="12" y="87"/>
                    <a:pt x="36" y="133"/>
                  </a:cubicBezTo>
                  <a:cubicBezTo>
                    <a:pt x="48" y="167"/>
                    <a:pt x="80" y="189"/>
                    <a:pt x="114" y="189"/>
                  </a:cubicBezTo>
                  <a:cubicBezTo>
                    <a:pt x="126" y="189"/>
                    <a:pt x="139" y="186"/>
                    <a:pt x="151" y="180"/>
                  </a:cubicBezTo>
                  <a:cubicBezTo>
                    <a:pt x="209" y="162"/>
                    <a:pt x="209" y="116"/>
                    <a:pt x="192" y="64"/>
                  </a:cubicBezTo>
                  <a:cubicBezTo>
                    <a:pt x="171" y="26"/>
                    <a:pt x="138"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5"/>
            <p:cNvSpPr/>
            <p:nvPr/>
          </p:nvSpPr>
          <p:spPr>
            <a:xfrm rot="1508308">
              <a:off x="785106" y="1919900"/>
              <a:ext cx="33584" cy="28665"/>
            </a:xfrm>
            <a:custGeom>
              <a:avLst/>
              <a:gdLst/>
              <a:ahLst/>
              <a:cxnLst/>
              <a:rect l="l" t="t" r="r" b="b"/>
              <a:pathLst>
                <a:path w="198" h="169" extrusionOk="0">
                  <a:moveTo>
                    <a:pt x="103" y="0"/>
                  </a:moveTo>
                  <a:cubicBezTo>
                    <a:pt x="90" y="0"/>
                    <a:pt x="77" y="4"/>
                    <a:pt x="65" y="12"/>
                  </a:cubicBezTo>
                  <a:cubicBezTo>
                    <a:pt x="18" y="35"/>
                    <a:pt x="1" y="87"/>
                    <a:pt x="24" y="134"/>
                  </a:cubicBezTo>
                  <a:cubicBezTo>
                    <a:pt x="39" y="156"/>
                    <a:pt x="66" y="169"/>
                    <a:pt x="93" y="169"/>
                  </a:cubicBezTo>
                  <a:cubicBezTo>
                    <a:pt x="107" y="169"/>
                    <a:pt x="122" y="165"/>
                    <a:pt x="134" y="157"/>
                  </a:cubicBezTo>
                  <a:cubicBezTo>
                    <a:pt x="180" y="139"/>
                    <a:pt x="198" y="82"/>
                    <a:pt x="169" y="41"/>
                  </a:cubicBezTo>
                  <a:cubicBezTo>
                    <a:pt x="154" y="14"/>
                    <a:pt x="128"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5"/>
            <p:cNvSpPr/>
            <p:nvPr/>
          </p:nvSpPr>
          <p:spPr>
            <a:xfrm rot="1508308">
              <a:off x="611747" y="1740784"/>
              <a:ext cx="36638" cy="30022"/>
            </a:xfrm>
            <a:custGeom>
              <a:avLst/>
              <a:gdLst/>
              <a:ahLst/>
              <a:cxnLst/>
              <a:rect l="l" t="t" r="r" b="b"/>
              <a:pathLst>
                <a:path w="216" h="177" extrusionOk="0">
                  <a:moveTo>
                    <a:pt x="121" y="1"/>
                  </a:moveTo>
                  <a:cubicBezTo>
                    <a:pt x="103" y="1"/>
                    <a:pt x="86" y="6"/>
                    <a:pt x="70" y="17"/>
                  </a:cubicBezTo>
                  <a:cubicBezTo>
                    <a:pt x="18" y="34"/>
                    <a:pt x="1" y="92"/>
                    <a:pt x="30" y="138"/>
                  </a:cubicBezTo>
                  <a:cubicBezTo>
                    <a:pt x="50" y="165"/>
                    <a:pt x="75" y="177"/>
                    <a:pt x="102" y="177"/>
                  </a:cubicBezTo>
                  <a:cubicBezTo>
                    <a:pt x="121" y="177"/>
                    <a:pt x="141" y="171"/>
                    <a:pt x="163" y="161"/>
                  </a:cubicBezTo>
                  <a:cubicBezTo>
                    <a:pt x="204" y="138"/>
                    <a:pt x="215" y="86"/>
                    <a:pt x="198" y="40"/>
                  </a:cubicBezTo>
                  <a:cubicBezTo>
                    <a:pt x="180" y="15"/>
                    <a:pt x="151"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5"/>
            <p:cNvSpPr/>
            <p:nvPr/>
          </p:nvSpPr>
          <p:spPr>
            <a:xfrm rot="1508308">
              <a:off x="1608883" y="1811918"/>
              <a:ext cx="38503" cy="33584"/>
            </a:xfrm>
            <a:custGeom>
              <a:avLst/>
              <a:gdLst/>
              <a:ahLst/>
              <a:cxnLst/>
              <a:rect l="l" t="t" r="r" b="b"/>
              <a:pathLst>
                <a:path w="227" h="198" extrusionOk="0">
                  <a:moveTo>
                    <a:pt x="168" y="0"/>
                  </a:moveTo>
                  <a:cubicBezTo>
                    <a:pt x="103" y="0"/>
                    <a:pt x="60" y="45"/>
                    <a:pt x="24" y="104"/>
                  </a:cubicBezTo>
                  <a:cubicBezTo>
                    <a:pt x="1" y="133"/>
                    <a:pt x="6" y="174"/>
                    <a:pt x="35" y="191"/>
                  </a:cubicBezTo>
                  <a:cubicBezTo>
                    <a:pt x="46" y="195"/>
                    <a:pt x="56" y="197"/>
                    <a:pt x="66" y="197"/>
                  </a:cubicBezTo>
                  <a:cubicBezTo>
                    <a:pt x="83" y="197"/>
                    <a:pt x="99" y="191"/>
                    <a:pt x="111" y="179"/>
                  </a:cubicBezTo>
                  <a:cubicBezTo>
                    <a:pt x="156" y="128"/>
                    <a:pt x="196" y="71"/>
                    <a:pt x="219" y="9"/>
                  </a:cubicBezTo>
                  <a:lnTo>
                    <a:pt x="219" y="9"/>
                  </a:lnTo>
                  <a:cubicBezTo>
                    <a:pt x="222" y="10"/>
                    <a:pt x="224" y="11"/>
                    <a:pt x="227" y="11"/>
                  </a:cubicBezTo>
                  <a:lnTo>
                    <a:pt x="221" y="6"/>
                  </a:lnTo>
                  <a:cubicBezTo>
                    <a:pt x="220" y="7"/>
                    <a:pt x="220" y="8"/>
                    <a:pt x="219" y="9"/>
                  </a:cubicBezTo>
                  <a:lnTo>
                    <a:pt x="219" y="9"/>
                  </a:lnTo>
                  <a:cubicBezTo>
                    <a:pt x="201" y="3"/>
                    <a:pt x="18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5"/>
            <p:cNvSpPr/>
            <p:nvPr/>
          </p:nvSpPr>
          <p:spPr>
            <a:xfrm rot="1508308">
              <a:off x="2085312" y="857406"/>
              <a:ext cx="35450" cy="27139"/>
            </a:xfrm>
            <a:custGeom>
              <a:avLst/>
              <a:gdLst/>
              <a:ahLst/>
              <a:cxnLst/>
              <a:rect l="l" t="t" r="r" b="b"/>
              <a:pathLst>
                <a:path w="209" h="160" extrusionOk="0">
                  <a:moveTo>
                    <a:pt x="112" y="1"/>
                  </a:moveTo>
                  <a:cubicBezTo>
                    <a:pt x="91" y="1"/>
                    <a:pt x="70" y="7"/>
                    <a:pt x="53" y="19"/>
                  </a:cubicBezTo>
                  <a:cubicBezTo>
                    <a:pt x="18" y="37"/>
                    <a:pt x="0" y="66"/>
                    <a:pt x="18" y="100"/>
                  </a:cubicBezTo>
                  <a:cubicBezTo>
                    <a:pt x="34" y="137"/>
                    <a:pt x="70" y="159"/>
                    <a:pt x="107" y="159"/>
                  </a:cubicBezTo>
                  <a:cubicBezTo>
                    <a:pt x="122" y="159"/>
                    <a:pt x="137" y="155"/>
                    <a:pt x="151" y="147"/>
                  </a:cubicBezTo>
                  <a:cubicBezTo>
                    <a:pt x="192" y="129"/>
                    <a:pt x="209" y="89"/>
                    <a:pt x="186" y="31"/>
                  </a:cubicBezTo>
                  <a:cubicBezTo>
                    <a:pt x="166" y="11"/>
                    <a:pt x="139"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5"/>
            <p:cNvSpPr/>
            <p:nvPr/>
          </p:nvSpPr>
          <p:spPr>
            <a:xfrm rot="1508308">
              <a:off x="89450" y="392278"/>
              <a:ext cx="32567" cy="29853"/>
            </a:xfrm>
            <a:custGeom>
              <a:avLst/>
              <a:gdLst/>
              <a:ahLst/>
              <a:cxnLst/>
              <a:rect l="l" t="t" r="r" b="b"/>
              <a:pathLst>
                <a:path w="192" h="176" extrusionOk="0">
                  <a:moveTo>
                    <a:pt x="97" y="0"/>
                  </a:moveTo>
                  <a:cubicBezTo>
                    <a:pt x="87" y="0"/>
                    <a:pt x="76" y="3"/>
                    <a:pt x="64" y="9"/>
                  </a:cubicBezTo>
                  <a:cubicBezTo>
                    <a:pt x="18" y="26"/>
                    <a:pt x="1" y="84"/>
                    <a:pt x="30" y="130"/>
                  </a:cubicBezTo>
                  <a:cubicBezTo>
                    <a:pt x="42" y="159"/>
                    <a:pt x="68" y="176"/>
                    <a:pt x="96" y="176"/>
                  </a:cubicBezTo>
                  <a:cubicBezTo>
                    <a:pt x="109" y="176"/>
                    <a:pt x="121" y="172"/>
                    <a:pt x="134" y="165"/>
                  </a:cubicBezTo>
                  <a:cubicBezTo>
                    <a:pt x="186" y="142"/>
                    <a:pt x="192" y="96"/>
                    <a:pt x="169" y="38"/>
                  </a:cubicBezTo>
                  <a:cubicBezTo>
                    <a:pt x="147" y="21"/>
                    <a:pt x="12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5"/>
            <p:cNvSpPr/>
            <p:nvPr/>
          </p:nvSpPr>
          <p:spPr>
            <a:xfrm rot="1508308">
              <a:off x="1496308" y="476564"/>
              <a:ext cx="32567" cy="27648"/>
            </a:xfrm>
            <a:custGeom>
              <a:avLst/>
              <a:gdLst/>
              <a:ahLst/>
              <a:cxnLst/>
              <a:rect l="l" t="t" r="r" b="b"/>
              <a:pathLst>
                <a:path w="192" h="163" extrusionOk="0">
                  <a:moveTo>
                    <a:pt x="104" y="1"/>
                  </a:moveTo>
                  <a:cubicBezTo>
                    <a:pt x="92" y="1"/>
                    <a:pt x="81" y="4"/>
                    <a:pt x="70" y="11"/>
                  </a:cubicBezTo>
                  <a:cubicBezTo>
                    <a:pt x="24" y="23"/>
                    <a:pt x="0" y="87"/>
                    <a:pt x="35" y="127"/>
                  </a:cubicBezTo>
                  <a:cubicBezTo>
                    <a:pt x="50" y="150"/>
                    <a:pt x="75" y="162"/>
                    <a:pt x="100" y="162"/>
                  </a:cubicBezTo>
                  <a:cubicBezTo>
                    <a:pt x="113" y="162"/>
                    <a:pt x="127" y="159"/>
                    <a:pt x="140" y="150"/>
                  </a:cubicBezTo>
                  <a:cubicBezTo>
                    <a:pt x="180" y="133"/>
                    <a:pt x="192" y="81"/>
                    <a:pt x="168" y="46"/>
                  </a:cubicBezTo>
                  <a:cubicBezTo>
                    <a:pt x="156" y="18"/>
                    <a:pt x="130"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5"/>
            <p:cNvSpPr/>
            <p:nvPr/>
          </p:nvSpPr>
          <p:spPr>
            <a:xfrm rot="1508308">
              <a:off x="788681" y="1822006"/>
              <a:ext cx="31719" cy="28326"/>
            </a:xfrm>
            <a:custGeom>
              <a:avLst/>
              <a:gdLst/>
              <a:ahLst/>
              <a:cxnLst/>
              <a:rect l="l" t="t" r="r" b="b"/>
              <a:pathLst>
                <a:path w="187" h="167" extrusionOk="0">
                  <a:moveTo>
                    <a:pt x="100" y="0"/>
                  </a:moveTo>
                  <a:cubicBezTo>
                    <a:pt x="91" y="0"/>
                    <a:pt x="81" y="3"/>
                    <a:pt x="70" y="8"/>
                  </a:cubicBezTo>
                  <a:cubicBezTo>
                    <a:pt x="18" y="31"/>
                    <a:pt x="1" y="89"/>
                    <a:pt x="36" y="130"/>
                  </a:cubicBezTo>
                  <a:cubicBezTo>
                    <a:pt x="48" y="154"/>
                    <a:pt x="71" y="167"/>
                    <a:pt x="93" y="167"/>
                  </a:cubicBezTo>
                  <a:cubicBezTo>
                    <a:pt x="104" y="167"/>
                    <a:pt x="114" y="164"/>
                    <a:pt x="123" y="159"/>
                  </a:cubicBezTo>
                  <a:cubicBezTo>
                    <a:pt x="169" y="141"/>
                    <a:pt x="186" y="83"/>
                    <a:pt x="163" y="43"/>
                  </a:cubicBezTo>
                  <a:cubicBezTo>
                    <a:pt x="143" y="14"/>
                    <a:pt x="123"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5"/>
            <p:cNvSpPr/>
            <p:nvPr/>
          </p:nvSpPr>
          <p:spPr>
            <a:xfrm rot="1508308">
              <a:off x="2292100" y="1863984"/>
              <a:ext cx="31549" cy="28157"/>
            </a:xfrm>
            <a:custGeom>
              <a:avLst/>
              <a:gdLst/>
              <a:ahLst/>
              <a:cxnLst/>
              <a:rect l="l" t="t" r="r" b="b"/>
              <a:pathLst>
                <a:path w="186" h="166" extrusionOk="0">
                  <a:moveTo>
                    <a:pt x="89" y="1"/>
                  </a:moveTo>
                  <a:cubicBezTo>
                    <a:pt x="73" y="1"/>
                    <a:pt x="56" y="5"/>
                    <a:pt x="41" y="15"/>
                  </a:cubicBezTo>
                  <a:cubicBezTo>
                    <a:pt x="12" y="32"/>
                    <a:pt x="0" y="73"/>
                    <a:pt x="12" y="102"/>
                  </a:cubicBezTo>
                  <a:cubicBezTo>
                    <a:pt x="20" y="140"/>
                    <a:pt x="53" y="166"/>
                    <a:pt x="88" y="166"/>
                  </a:cubicBezTo>
                  <a:cubicBezTo>
                    <a:pt x="101" y="166"/>
                    <a:pt x="115" y="162"/>
                    <a:pt x="128" y="154"/>
                  </a:cubicBezTo>
                  <a:cubicBezTo>
                    <a:pt x="168" y="137"/>
                    <a:pt x="186" y="85"/>
                    <a:pt x="162" y="50"/>
                  </a:cubicBezTo>
                  <a:cubicBezTo>
                    <a:pt x="151" y="19"/>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5"/>
            <p:cNvSpPr/>
            <p:nvPr/>
          </p:nvSpPr>
          <p:spPr>
            <a:xfrm rot="1508308">
              <a:off x="979843" y="2222243"/>
              <a:ext cx="24595" cy="22220"/>
            </a:xfrm>
            <a:custGeom>
              <a:avLst/>
              <a:gdLst/>
              <a:ahLst/>
              <a:cxnLst/>
              <a:rect l="l" t="t" r="r" b="b"/>
              <a:pathLst>
                <a:path w="145" h="131" extrusionOk="0">
                  <a:moveTo>
                    <a:pt x="64" y="0"/>
                  </a:moveTo>
                  <a:cubicBezTo>
                    <a:pt x="58" y="0"/>
                    <a:pt x="53" y="1"/>
                    <a:pt x="46" y="3"/>
                  </a:cubicBezTo>
                  <a:cubicBezTo>
                    <a:pt x="23" y="9"/>
                    <a:pt x="0" y="38"/>
                    <a:pt x="6" y="66"/>
                  </a:cubicBezTo>
                  <a:cubicBezTo>
                    <a:pt x="6" y="101"/>
                    <a:pt x="35" y="130"/>
                    <a:pt x="70" y="130"/>
                  </a:cubicBezTo>
                  <a:cubicBezTo>
                    <a:pt x="98" y="130"/>
                    <a:pt x="121" y="119"/>
                    <a:pt x="144" y="108"/>
                  </a:cubicBezTo>
                  <a:lnTo>
                    <a:pt x="144" y="108"/>
                  </a:lnTo>
                  <a:cubicBezTo>
                    <a:pt x="144" y="109"/>
                    <a:pt x="144" y="111"/>
                    <a:pt x="145" y="113"/>
                  </a:cubicBezTo>
                  <a:lnTo>
                    <a:pt x="145" y="107"/>
                  </a:lnTo>
                  <a:cubicBezTo>
                    <a:pt x="144" y="107"/>
                    <a:pt x="144" y="107"/>
                    <a:pt x="144" y="108"/>
                  </a:cubicBezTo>
                  <a:lnTo>
                    <a:pt x="144" y="108"/>
                  </a:lnTo>
                  <a:cubicBezTo>
                    <a:pt x="138" y="87"/>
                    <a:pt x="133" y="71"/>
                    <a:pt x="128" y="55"/>
                  </a:cubicBezTo>
                  <a:cubicBezTo>
                    <a:pt x="113" y="25"/>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5"/>
            <p:cNvSpPr/>
            <p:nvPr/>
          </p:nvSpPr>
          <p:spPr>
            <a:xfrm rot="1508308">
              <a:off x="238111" y="1300729"/>
              <a:ext cx="23747" cy="20185"/>
            </a:xfrm>
            <a:custGeom>
              <a:avLst/>
              <a:gdLst/>
              <a:ahLst/>
              <a:cxnLst/>
              <a:rect l="l" t="t" r="r" b="b"/>
              <a:pathLst>
                <a:path w="140" h="119" extrusionOk="0">
                  <a:moveTo>
                    <a:pt x="72" y="0"/>
                  </a:moveTo>
                  <a:cubicBezTo>
                    <a:pt x="63" y="0"/>
                    <a:pt x="54" y="3"/>
                    <a:pt x="47" y="9"/>
                  </a:cubicBezTo>
                  <a:cubicBezTo>
                    <a:pt x="12" y="20"/>
                    <a:pt x="1" y="61"/>
                    <a:pt x="18" y="90"/>
                  </a:cubicBezTo>
                  <a:cubicBezTo>
                    <a:pt x="26" y="110"/>
                    <a:pt x="45" y="119"/>
                    <a:pt x="65" y="119"/>
                  </a:cubicBezTo>
                  <a:cubicBezTo>
                    <a:pt x="74" y="119"/>
                    <a:pt x="84" y="117"/>
                    <a:pt x="93" y="113"/>
                  </a:cubicBezTo>
                  <a:cubicBezTo>
                    <a:pt x="122" y="90"/>
                    <a:pt x="140" y="67"/>
                    <a:pt x="116" y="32"/>
                  </a:cubicBezTo>
                  <a:cubicBezTo>
                    <a:pt x="109" y="12"/>
                    <a:pt x="90"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5"/>
            <p:cNvSpPr/>
            <p:nvPr/>
          </p:nvSpPr>
          <p:spPr>
            <a:xfrm rot="1508308">
              <a:off x="1531253" y="1575065"/>
              <a:ext cx="6954" cy="7802"/>
            </a:xfrm>
            <a:custGeom>
              <a:avLst/>
              <a:gdLst/>
              <a:ahLst/>
              <a:cxnLst/>
              <a:rect l="l" t="t" r="r" b="b"/>
              <a:pathLst>
                <a:path w="41" h="46" extrusionOk="0">
                  <a:moveTo>
                    <a:pt x="24" y="0"/>
                  </a:moveTo>
                  <a:cubicBezTo>
                    <a:pt x="18" y="0"/>
                    <a:pt x="12" y="3"/>
                    <a:pt x="6" y="9"/>
                  </a:cubicBezTo>
                  <a:cubicBezTo>
                    <a:pt x="0" y="15"/>
                    <a:pt x="0" y="21"/>
                    <a:pt x="0" y="26"/>
                  </a:cubicBezTo>
                  <a:cubicBezTo>
                    <a:pt x="5" y="39"/>
                    <a:pt x="12" y="46"/>
                    <a:pt x="21" y="46"/>
                  </a:cubicBezTo>
                  <a:cubicBezTo>
                    <a:pt x="24" y="46"/>
                    <a:pt x="26" y="45"/>
                    <a:pt x="29" y="44"/>
                  </a:cubicBezTo>
                  <a:cubicBezTo>
                    <a:pt x="35" y="38"/>
                    <a:pt x="35" y="21"/>
                    <a:pt x="41" y="9"/>
                  </a:cubicBezTo>
                  <a:cubicBezTo>
                    <a:pt x="35" y="3"/>
                    <a:pt x="2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5"/>
            <p:cNvSpPr/>
            <p:nvPr/>
          </p:nvSpPr>
          <p:spPr>
            <a:xfrm rot="1508308">
              <a:off x="797716" y="507784"/>
              <a:ext cx="143667" cy="196418"/>
            </a:xfrm>
            <a:custGeom>
              <a:avLst/>
              <a:gdLst/>
              <a:ahLst/>
              <a:cxnLst/>
              <a:rect l="l" t="t" r="r" b="b"/>
              <a:pathLst>
                <a:path w="847" h="1158" extrusionOk="0">
                  <a:moveTo>
                    <a:pt x="238" y="0"/>
                  </a:moveTo>
                  <a:cubicBezTo>
                    <a:pt x="209" y="0"/>
                    <a:pt x="178" y="12"/>
                    <a:pt x="151" y="31"/>
                  </a:cubicBezTo>
                  <a:cubicBezTo>
                    <a:pt x="93" y="60"/>
                    <a:pt x="70" y="135"/>
                    <a:pt x="104" y="187"/>
                  </a:cubicBezTo>
                  <a:cubicBezTo>
                    <a:pt x="110" y="199"/>
                    <a:pt x="116" y="210"/>
                    <a:pt x="128" y="222"/>
                  </a:cubicBezTo>
                  <a:cubicBezTo>
                    <a:pt x="238" y="407"/>
                    <a:pt x="238" y="407"/>
                    <a:pt x="76" y="552"/>
                  </a:cubicBezTo>
                  <a:lnTo>
                    <a:pt x="76" y="564"/>
                  </a:lnTo>
                  <a:cubicBezTo>
                    <a:pt x="93" y="668"/>
                    <a:pt x="104" y="767"/>
                    <a:pt x="35" y="859"/>
                  </a:cubicBezTo>
                  <a:cubicBezTo>
                    <a:pt x="12" y="894"/>
                    <a:pt x="0" y="935"/>
                    <a:pt x="6" y="975"/>
                  </a:cubicBezTo>
                  <a:cubicBezTo>
                    <a:pt x="12" y="1045"/>
                    <a:pt x="41" y="1097"/>
                    <a:pt x="110" y="1108"/>
                  </a:cubicBezTo>
                  <a:cubicBezTo>
                    <a:pt x="117" y="1110"/>
                    <a:pt x="124" y="1110"/>
                    <a:pt x="130" y="1110"/>
                  </a:cubicBezTo>
                  <a:cubicBezTo>
                    <a:pt x="187" y="1110"/>
                    <a:pt x="238" y="1067"/>
                    <a:pt x="244" y="1010"/>
                  </a:cubicBezTo>
                  <a:cubicBezTo>
                    <a:pt x="255" y="958"/>
                    <a:pt x="255" y="906"/>
                    <a:pt x="255" y="854"/>
                  </a:cubicBezTo>
                  <a:cubicBezTo>
                    <a:pt x="260" y="853"/>
                    <a:pt x="265" y="853"/>
                    <a:pt x="269" y="853"/>
                  </a:cubicBezTo>
                  <a:cubicBezTo>
                    <a:pt x="339" y="853"/>
                    <a:pt x="401" y="893"/>
                    <a:pt x="423" y="958"/>
                  </a:cubicBezTo>
                  <a:cubicBezTo>
                    <a:pt x="441" y="1004"/>
                    <a:pt x="469" y="1045"/>
                    <a:pt x="498" y="1079"/>
                  </a:cubicBezTo>
                  <a:cubicBezTo>
                    <a:pt x="547" y="1131"/>
                    <a:pt x="581" y="1157"/>
                    <a:pt x="612" y="1157"/>
                  </a:cubicBezTo>
                  <a:cubicBezTo>
                    <a:pt x="647" y="1157"/>
                    <a:pt x="678" y="1124"/>
                    <a:pt x="724" y="1056"/>
                  </a:cubicBezTo>
                  <a:cubicBezTo>
                    <a:pt x="742" y="1033"/>
                    <a:pt x="759" y="1016"/>
                    <a:pt x="782" y="998"/>
                  </a:cubicBezTo>
                  <a:cubicBezTo>
                    <a:pt x="823" y="964"/>
                    <a:pt x="846" y="917"/>
                    <a:pt x="805" y="871"/>
                  </a:cubicBezTo>
                  <a:cubicBezTo>
                    <a:pt x="792" y="853"/>
                    <a:pt x="772" y="844"/>
                    <a:pt x="752" y="844"/>
                  </a:cubicBezTo>
                  <a:cubicBezTo>
                    <a:pt x="726" y="844"/>
                    <a:pt x="700" y="857"/>
                    <a:pt x="684" y="882"/>
                  </a:cubicBezTo>
                  <a:cubicBezTo>
                    <a:pt x="665" y="909"/>
                    <a:pt x="647" y="919"/>
                    <a:pt x="629" y="919"/>
                  </a:cubicBezTo>
                  <a:cubicBezTo>
                    <a:pt x="608" y="919"/>
                    <a:pt x="587" y="906"/>
                    <a:pt x="562" y="894"/>
                  </a:cubicBezTo>
                  <a:cubicBezTo>
                    <a:pt x="522" y="871"/>
                    <a:pt x="493" y="854"/>
                    <a:pt x="510" y="801"/>
                  </a:cubicBezTo>
                  <a:cubicBezTo>
                    <a:pt x="551" y="662"/>
                    <a:pt x="469" y="610"/>
                    <a:pt x="342" y="593"/>
                  </a:cubicBezTo>
                  <a:cubicBezTo>
                    <a:pt x="377" y="535"/>
                    <a:pt x="446" y="494"/>
                    <a:pt x="516" y="489"/>
                  </a:cubicBezTo>
                  <a:cubicBezTo>
                    <a:pt x="556" y="489"/>
                    <a:pt x="597" y="477"/>
                    <a:pt x="637" y="465"/>
                  </a:cubicBezTo>
                  <a:cubicBezTo>
                    <a:pt x="713" y="448"/>
                    <a:pt x="724" y="344"/>
                    <a:pt x="661" y="303"/>
                  </a:cubicBezTo>
                  <a:cubicBezTo>
                    <a:pt x="614" y="257"/>
                    <a:pt x="556" y="216"/>
                    <a:pt x="498" y="181"/>
                  </a:cubicBezTo>
                  <a:cubicBezTo>
                    <a:pt x="417" y="153"/>
                    <a:pt x="354" y="135"/>
                    <a:pt x="313" y="48"/>
                  </a:cubicBezTo>
                  <a:cubicBezTo>
                    <a:pt x="298" y="15"/>
                    <a:pt x="270" y="0"/>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5"/>
            <p:cNvSpPr/>
            <p:nvPr/>
          </p:nvSpPr>
          <p:spPr>
            <a:xfrm rot="1508308">
              <a:off x="932750" y="412447"/>
              <a:ext cx="163342" cy="190481"/>
            </a:xfrm>
            <a:custGeom>
              <a:avLst/>
              <a:gdLst/>
              <a:ahLst/>
              <a:cxnLst/>
              <a:rect l="l" t="t" r="r" b="b"/>
              <a:pathLst>
                <a:path w="963" h="1123" extrusionOk="0">
                  <a:moveTo>
                    <a:pt x="788" y="0"/>
                  </a:moveTo>
                  <a:cubicBezTo>
                    <a:pt x="754" y="0"/>
                    <a:pt x="716" y="20"/>
                    <a:pt x="673" y="61"/>
                  </a:cubicBezTo>
                  <a:cubicBezTo>
                    <a:pt x="678" y="165"/>
                    <a:pt x="673" y="264"/>
                    <a:pt x="533" y="293"/>
                  </a:cubicBezTo>
                  <a:cubicBezTo>
                    <a:pt x="522" y="298"/>
                    <a:pt x="510" y="304"/>
                    <a:pt x="499" y="316"/>
                  </a:cubicBezTo>
                  <a:cubicBezTo>
                    <a:pt x="463" y="342"/>
                    <a:pt x="431" y="356"/>
                    <a:pt x="405" y="356"/>
                  </a:cubicBezTo>
                  <a:cubicBezTo>
                    <a:pt x="368" y="356"/>
                    <a:pt x="339" y="329"/>
                    <a:pt x="319" y="275"/>
                  </a:cubicBezTo>
                  <a:cubicBezTo>
                    <a:pt x="305" y="223"/>
                    <a:pt x="259" y="190"/>
                    <a:pt x="207" y="190"/>
                  </a:cubicBezTo>
                  <a:cubicBezTo>
                    <a:pt x="196" y="190"/>
                    <a:pt x="185" y="191"/>
                    <a:pt x="174" y="194"/>
                  </a:cubicBezTo>
                  <a:cubicBezTo>
                    <a:pt x="99" y="206"/>
                    <a:pt x="58" y="287"/>
                    <a:pt x="99" y="350"/>
                  </a:cubicBezTo>
                  <a:cubicBezTo>
                    <a:pt x="140" y="426"/>
                    <a:pt x="151" y="507"/>
                    <a:pt x="140" y="588"/>
                  </a:cubicBezTo>
                  <a:cubicBezTo>
                    <a:pt x="140" y="623"/>
                    <a:pt x="140" y="652"/>
                    <a:pt x="105" y="675"/>
                  </a:cubicBezTo>
                  <a:cubicBezTo>
                    <a:pt x="0" y="739"/>
                    <a:pt x="24" y="820"/>
                    <a:pt x="76" y="901"/>
                  </a:cubicBezTo>
                  <a:cubicBezTo>
                    <a:pt x="105" y="947"/>
                    <a:pt x="134" y="999"/>
                    <a:pt x="151" y="1046"/>
                  </a:cubicBezTo>
                  <a:cubicBezTo>
                    <a:pt x="163" y="1094"/>
                    <a:pt x="202" y="1122"/>
                    <a:pt x="245" y="1122"/>
                  </a:cubicBezTo>
                  <a:cubicBezTo>
                    <a:pt x="264" y="1122"/>
                    <a:pt x="284" y="1116"/>
                    <a:pt x="302" y="1104"/>
                  </a:cubicBezTo>
                  <a:cubicBezTo>
                    <a:pt x="371" y="1080"/>
                    <a:pt x="400" y="999"/>
                    <a:pt x="365" y="936"/>
                  </a:cubicBezTo>
                  <a:cubicBezTo>
                    <a:pt x="342" y="878"/>
                    <a:pt x="273" y="849"/>
                    <a:pt x="261" y="785"/>
                  </a:cubicBezTo>
                  <a:cubicBezTo>
                    <a:pt x="255" y="756"/>
                    <a:pt x="255" y="727"/>
                    <a:pt x="290" y="715"/>
                  </a:cubicBezTo>
                  <a:cubicBezTo>
                    <a:pt x="296" y="712"/>
                    <a:pt x="303" y="711"/>
                    <a:pt x="310" y="711"/>
                  </a:cubicBezTo>
                  <a:cubicBezTo>
                    <a:pt x="328" y="711"/>
                    <a:pt x="345" y="722"/>
                    <a:pt x="354" y="739"/>
                  </a:cubicBezTo>
                  <a:cubicBezTo>
                    <a:pt x="365" y="756"/>
                    <a:pt x="360" y="785"/>
                    <a:pt x="365" y="802"/>
                  </a:cubicBezTo>
                  <a:cubicBezTo>
                    <a:pt x="381" y="839"/>
                    <a:pt x="416" y="858"/>
                    <a:pt x="451" y="858"/>
                  </a:cubicBezTo>
                  <a:cubicBezTo>
                    <a:pt x="481" y="858"/>
                    <a:pt x="511" y="844"/>
                    <a:pt x="528" y="814"/>
                  </a:cubicBezTo>
                  <a:cubicBezTo>
                    <a:pt x="545" y="791"/>
                    <a:pt x="562" y="756"/>
                    <a:pt x="557" y="739"/>
                  </a:cubicBezTo>
                  <a:cubicBezTo>
                    <a:pt x="499" y="576"/>
                    <a:pt x="632" y="501"/>
                    <a:pt x="701" y="397"/>
                  </a:cubicBezTo>
                  <a:cubicBezTo>
                    <a:pt x="719" y="368"/>
                    <a:pt x="748" y="350"/>
                    <a:pt x="783" y="345"/>
                  </a:cubicBezTo>
                  <a:cubicBezTo>
                    <a:pt x="962" y="304"/>
                    <a:pt x="962" y="304"/>
                    <a:pt x="910" y="119"/>
                  </a:cubicBezTo>
                  <a:cubicBezTo>
                    <a:pt x="876" y="41"/>
                    <a:pt x="836"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5"/>
            <p:cNvSpPr/>
            <p:nvPr/>
          </p:nvSpPr>
          <p:spPr>
            <a:xfrm rot="1508308">
              <a:off x="75459" y="299275"/>
              <a:ext cx="128231" cy="176233"/>
            </a:xfrm>
            <a:custGeom>
              <a:avLst/>
              <a:gdLst/>
              <a:ahLst/>
              <a:cxnLst/>
              <a:rect l="l" t="t" r="r" b="b"/>
              <a:pathLst>
                <a:path w="756" h="1039" extrusionOk="0">
                  <a:moveTo>
                    <a:pt x="413" y="0"/>
                  </a:moveTo>
                  <a:cubicBezTo>
                    <a:pt x="401" y="0"/>
                    <a:pt x="389" y="2"/>
                    <a:pt x="378" y="5"/>
                  </a:cubicBezTo>
                  <a:cubicBezTo>
                    <a:pt x="320" y="11"/>
                    <a:pt x="279" y="63"/>
                    <a:pt x="285" y="121"/>
                  </a:cubicBezTo>
                  <a:cubicBezTo>
                    <a:pt x="308" y="254"/>
                    <a:pt x="227" y="387"/>
                    <a:pt x="99" y="422"/>
                  </a:cubicBezTo>
                  <a:cubicBezTo>
                    <a:pt x="13" y="457"/>
                    <a:pt x="1" y="532"/>
                    <a:pt x="18" y="613"/>
                  </a:cubicBezTo>
                  <a:cubicBezTo>
                    <a:pt x="53" y="752"/>
                    <a:pt x="123" y="880"/>
                    <a:pt x="227" y="984"/>
                  </a:cubicBezTo>
                  <a:cubicBezTo>
                    <a:pt x="258" y="1019"/>
                    <a:pt x="303" y="1039"/>
                    <a:pt x="350" y="1039"/>
                  </a:cubicBezTo>
                  <a:cubicBezTo>
                    <a:pt x="372" y="1039"/>
                    <a:pt x="395" y="1034"/>
                    <a:pt x="418" y="1025"/>
                  </a:cubicBezTo>
                  <a:cubicBezTo>
                    <a:pt x="444" y="1015"/>
                    <a:pt x="473" y="1011"/>
                    <a:pt x="502" y="1011"/>
                  </a:cubicBezTo>
                  <a:cubicBezTo>
                    <a:pt x="526" y="1011"/>
                    <a:pt x="551" y="1014"/>
                    <a:pt x="575" y="1019"/>
                  </a:cubicBezTo>
                  <a:cubicBezTo>
                    <a:pt x="586" y="1020"/>
                    <a:pt x="596" y="1021"/>
                    <a:pt x="606" y="1021"/>
                  </a:cubicBezTo>
                  <a:cubicBezTo>
                    <a:pt x="707" y="1021"/>
                    <a:pt x="755" y="945"/>
                    <a:pt x="708" y="845"/>
                  </a:cubicBezTo>
                  <a:cubicBezTo>
                    <a:pt x="667" y="747"/>
                    <a:pt x="598" y="660"/>
                    <a:pt x="511" y="590"/>
                  </a:cubicBezTo>
                  <a:cubicBezTo>
                    <a:pt x="447" y="660"/>
                    <a:pt x="511" y="718"/>
                    <a:pt x="488" y="770"/>
                  </a:cubicBezTo>
                  <a:cubicBezTo>
                    <a:pt x="479" y="771"/>
                    <a:pt x="471" y="771"/>
                    <a:pt x="462" y="771"/>
                  </a:cubicBezTo>
                  <a:cubicBezTo>
                    <a:pt x="419" y="771"/>
                    <a:pt x="377" y="758"/>
                    <a:pt x="343" y="729"/>
                  </a:cubicBezTo>
                  <a:cubicBezTo>
                    <a:pt x="308" y="689"/>
                    <a:pt x="285" y="619"/>
                    <a:pt x="343" y="584"/>
                  </a:cubicBezTo>
                  <a:cubicBezTo>
                    <a:pt x="488" y="498"/>
                    <a:pt x="476" y="324"/>
                    <a:pt x="580" y="214"/>
                  </a:cubicBezTo>
                  <a:cubicBezTo>
                    <a:pt x="632" y="161"/>
                    <a:pt x="569" y="115"/>
                    <a:pt x="540" y="69"/>
                  </a:cubicBezTo>
                  <a:cubicBezTo>
                    <a:pt x="512" y="27"/>
                    <a:pt x="46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5"/>
            <p:cNvSpPr/>
            <p:nvPr/>
          </p:nvSpPr>
          <p:spPr>
            <a:xfrm rot="1508308">
              <a:off x="1119558" y="2948427"/>
              <a:ext cx="150112" cy="132132"/>
            </a:xfrm>
            <a:custGeom>
              <a:avLst/>
              <a:gdLst/>
              <a:ahLst/>
              <a:cxnLst/>
              <a:rect l="l" t="t" r="r" b="b"/>
              <a:pathLst>
                <a:path w="885" h="779" extrusionOk="0">
                  <a:moveTo>
                    <a:pt x="701" y="1"/>
                  </a:moveTo>
                  <a:cubicBezTo>
                    <a:pt x="666" y="1"/>
                    <a:pt x="631" y="18"/>
                    <a:pt x="612" y="54"/>
                  </a:cubicBezTo>
                  <a:cubicBezTo>
                    <a:pt x="543" y="142"/>
                    <a:pt x="483" y="218"/>
                    <a:pt x="375" y="218"/>
                  </a:cubicBezTo>
                  <a:cubicBezTo>
                    <a:pt x="355" y="218"/>
                    <a:pt x="334" y="216"/>
                    <a:pt x="311" y="210"/>
                  </a:cubicBezTo>
                  <a:cubicBezTo>
                    <a:pt x="308" y="210"/>
                    <a:pt x="306" y="210"/>
                    <a:pt x="303" y="210"/>
                  </a:cubicBezTo>
                  <a:cubicBezTo>
                    <a:pt x="254" y="210"/>
                    <a:pt x="211" y="259"/>
                    <a:pt x="178" y="303"/>
                  </a:cubicBezTo>
                  <a:cubicBezTo>
                    <a:pt x="131" y="367"/>
                    <a:pt x="85" y="436"/>
                    <a:pt x="39" y="506"/>
                  </a:cubicBezTo>
                  <a:cubicBezTo>
                    <a:pt x="1" y="570"/>
                    <a:pt x="18" y="640"/>
                    <a:pt x="96" y="640"/>
                  </a:cubicBezTo>
                  <a:cubicBezTo>
                    <a:pt x="101" y="640"/>
                    <a:pt x="107" y="640"/>
                    <a:pt x="114" y="639"/>
                  </a:cubicBezTo>
                  <a:cubicBezTo>
                    <a:pt x="121" y="639"/>
                    <a:pt x="129" y="638"/>
                    <a:pt x="136" y="638"/>
                  </a:cubicBezTo>
                  <a:cubicBezTo>
                    <a:pt x="215" y="638"/>
                    <a:pt x="293" y="667"/>
                    <a:pt x="351" y="714"/>
                  </a:cubicBezTo>
                  <a:cubicBezTo>
                    <a:pt x="409" y="756"/>
                    <a:pt x="476" y="778"/>
                    <a:pt x="544" y="778"/>
                  </a:cubicBezTo>
                  <a:cubicBezTo>
                    <a:pt x="579" y="778"/>
                    <a:pt x="613" y="772"/>
                    <a:pt x="647" y="761"/>
                  </a:cubicBezTo>
                  <a:cubicBezTo>
                    <a:pt x="722" y="732"/>
                    <a:pt x="780" y="680"/>
                    <a:pt x="763" y="587"/>
                  </a:cubicBezTo>
                  <a:cubicBezTo>
                    <a:pt x="746" y="526"/>
                    <a:pt x="707" y="496"/>
                    <a:pt x="655" y="496"/>
                  </a:cubicBezTo>
                  <a:cubicBezTo>
                    <a:pt x="633" y="496"/>
                    <a:pt x="609" y="501"/>
                    <a:pt x="583" y="512"/>
                  </a:cubicBezTo>
                  <a:cubicBezTo>
                    <a:pt x="553" y="523"/>
                    <a:pt x="523" y="529"/>
                    <a:pt x="493" y="529"/>
                  </a:cubicBezTo>
                  <a:cubicBezTo>
                    <a:pt x="477" y="529"/>
                    <a:pt x="461" y="527"/>
                    <a:pt x="444" y="523"/>
                  </a:cubicBezTo>
                  <a:cubicBezTo>
                    <a:pt x="392" y="506"/>
                    <a:pt x="386" y="471"/>
                    <a:pt x="398" y="425"/>
                  </a:cubicBezTo>
                  <a:cubicBezTo>
                    <a:pt x="410" y="392"/>
                    <a:pt x="422" y="376"/>
                    <a:pt x="443" y="376"/>
                  </a:cubicBezTo>
                  <a:cubicBezTo>
                    <a:pt x="451" y="376"/>
                    <a:pt x="461" y="379"/>
                    <a:pt x="473" y="384"/>
                  </a:cubicBezTo>
                  <a:cubicBezTo>
                    <a:pt x="519" y="396"/>
                    <a:pt x="554" y="407"/>
                    <a:pt x="589" y="425"/>
                  </a:cubicBezTo>
                  <a:cubicBezTo>
                    <a:pt x="618" y="439"/>
                    <a:pt x="649" y="446"/>
                    <a:pt x="680" y="446"/>
                  </a:cubicBezTo>
                  <a:cubicBezTo>
                    <a:pt x="733" y="446"/>
                    <a:pt x="784" y="425"/>
                    <a:pt x="821" y="384"/>
                  </a:cubicBezTo>
                  <a:cubicBezTo>
                    <a:pt x="873" y="332"/>
                    <a:pt x="884" y="239"/>
                    <a:pt x="838" y="176"/>
                  </a:cubicBezTo>
                  <a:cubicBezTo>
                    <a:pt x="821" y="141"/>
                    <a:pt x="803" y="100"/>
                    <a:pt x="798" y="65"/>
                  </a:cubicBezTo>
                  <a:cubicBezTo>
                    <a:pt x="779" y="23"/>
                    <a:pt x="740" y="1"/>
                    <a:pt x="7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5"/>
            <p:cNvSpPr/>
            <p:nvPr/>
          </p:nvSpPr>
          <p:spPr>
            <a:xfrm rot="1508308">
              <a:off x="69146" y="1214669"/>
              <a:ext cx="192686" cy="103637"/>
            </a:xfrm>
            <a:custGeom>
              <a:avLst/>
              <a:gdLst/>
              <a:ahLst/>
              <a:cxnLst/>
              <a:rect l="l" t="t" r="r" b="b"/>
              <a:pathLst>
                <a:path w="1136" h="611" extrusionOk="0">
                  <a:moveTo>
                    <a:pt x="238" y="1"/>
                  </a:moveTo>
                  <a:cubicBezTo>
                    <a:pt x="196" y="1"/>
                    <a:pt x="161" y="28"/>
                    <a:pt x="145" y="65"/>
                  </a:cubicBezTo>
                  <a:cubicBezTo>
                    <a:pt x="134" y="100"/>
                    <a:pt x="134" y="135"/>
                    <a:pt x="151" y="170"/>
                  </a:cubicBezTo>
                  <a:cubicBezTo>
                    <a:pt x="192" y="233"/>
                    <a:pt x="197" y="280"/>
                    <a:pt x="105" y="326"/>
                  </a:cubicBezTo>
                  <a:cubicBezTo>
                    <a:pt x="12" y="372"/>
                    <a:pt x="0" y="500"/>
                    <a:pt x="81" y="569"/>
                  </a:cubicBezTo>
                  <a:cubicBezTo>
                    <a:pt x="102" y="597"/>
                    <a:pt x="133" y="611"/>
                    <a:pt x="165" y="611"/>
                  </a:cubicBezTo>
                  <a:cubicBezTo>
                    <a:pt x="206" y="611"/>
                    <a:pt x="247" y="588"/>
                    <a:pt x="267" y="546"/>
                  </a:cubicBezTo>
                  <a:cubicBezTo>
                    <a:pt x="290" y="488"/>
                    <a:pt x="325" y="442"/>
                    <a:pt x="371" y="401"/>
                  </a:cubicBezTo>
                  <a:cubicBezTo>
                    <a:pt x="413" y="360"/>
                    <a:pt x="469" y="337"/>
                    <a:pt x="526" y="337"/>
                  </a:cubicBezTo>
                  <a:cubicBezTo>
                    <a:pt x="532" y="337"/>
                    <a:pt x="538" y="337"/>
                    <a:pt x="545" y="338"/>
                  </a:cubicBezTo>
                  <a:cubicBezTo>
                    <a:pt x="585" y="334"/>
                    <a:pt x="625" y="332"/>
                    <a:pt x="665" y="332"/>
                  </a:cubicBezTo>
                  <a:cubicBezTo>
                    <a:pt x="744" y="332"/>
                    <a:pt x="823" y="339"/>
                    <a:pt x="904" y="355"/>
                  </a:cubicBezTo>
                  <a:cubicBezTo>
                    <a:pt x="922" y="361"/>
                    <a:pt x="939" y="364"/>
                    <a:pt x="956" y="364"/>
                  </a:cubicBezTo>
                  <a:cubicBezTo>
                    <a:pt x="1042" y="364"/>
                    <a:pt x="1119" y="296"/>
                    <a:pt x="1124" y="204"/>
                  </a:cubicBezTo>
                  <a:cubicBezTo>
                    <a:pt x="1136" y="100"/>
                    <a:pt x="1055" y="19"/>
                    <a:pt x="927" y="13"/>
                  </a:cubicBezTo>
                  <a:cubicBezTo>
                    <a:pt x="920" y="13"/>
                    <a:pt x="912" y="13"/>
                    <a:pt x="905" y="13"/>
                  </a:cubicBezTo>
                  <a:cubicBezTo>
                    <a:pt x="750" y="13"/>
                    <a:pt x="597" y="70"/>
                    <a:pt x="475" y="175"/>
                  </a:cubicBezTo>
                  <a:cubicBezTo>
                    <a:pt x="394" y="117"/>
                    <a:pt x="365" y="2"/>
                    <a:pt x="249" y="2"/>
                  </a:cubicBezTo>
                  <a:cubicBezTo>
                    <a:pt x="245" y="1"/>
                    <a:pt x="24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5"/>
            <p:cNvSpPr/>
            <p:nvPr/>
          </p:nvSpPr>
          <p:spPr>
            <a:xfrm rot="1508308">
              <a:off x="1649520" y="1396413"/>
              <a:ext cx="110082" cy="180304"/>
            </a:xfrm>
            <a:custGeom>
              <a:avLst/>
              <a:gdLst/>
              <a:ahLst/>
              <a:cxnLst/>
              <a:rect l="l" t="t" r="r" b="b"/>
              <a:pathLst>
                <a:path w="649" h="1063" extrusionOk="0">
                  <a:moveTo>
                    <a:pt x="420" y="0"/>
                  </a:moveTo>
                  <a:cubicBezTo>
                    <a:pt x="363" y="0"/>
                    <a:pt x="325" y="46"/>
                    <a:pt x="284" y="92"/>
                  </a:cubicBezTo>
                  <a:cubicBezTo>
                    <a:pt x="186" y="185"/>
                    <a:pt x="93" y="272"/>
                    <a:pt x="151" y="422"/>
                  </a:cubicBezTo>
                  <a:cubicBezTo>
                    <a:pt x="157" y="434"/>
                    <a:pt x="157" y="451"/>
                    <a:pt x="151" y="463"/>
                  </a:cubicBezTo>
                  <a:cubicBezTo>
                    <a:pt x="0" y="666"/>
                    <a:pt x="168" y="822"/>
                    <a:pt x="215" y="984"/>
                  </a:cubicBezTo>
                  <a:cubicBezTo>
                    <a:pt x="245" y="1019"/>
                    <a:pt x="257" y="1063"/>
                    <a:pt x="294" y="1063"/>
                  </a:cubicBezTo>
                  <a:cubicBezTo>
                    <a:pt x="300" y="1063"/>
                    <a:pt x="306" y="1062"/>
                    <a:pt x="313" y="1059"/>
                  </a:cubicBezTo>
                  <a:cubicBezTo>
                    <a:pt x="365" y="1042"/>
                    <a:pt x="365" y="1002"/>
                    <a:pt x="365" y="955"/>
                  </a:cubicBezTo>
                  <a:cubicBezTo>
                    <a:pt x="359" y="874"/>
                    <a:pt x="348" y="793"/>
                    <a:pt x="336" y="712"/>
                  </a:cubicBezTo>
                  <a:cubicBezTo>
                    <a:pt x="330" y="648"/>
                    <a:pt x="336" y="619"/>
                    <a:pt x="417" y="608"/>
                  </a:cubicBezTo>
                  <a:cubicBezTo>
                    <a:pt x="637" y="590"/>
                    <a:pt x="649" y="567"/>
                    <a:pt x="597" y="341"/>
                  </a:cubicBezTo>
                  <a:cubicBezTo>
                    <a:pt x="597" y="301"/>
                    <a:pt x="597" y="260"/>
                    <a:pt x="603" y="219"/>
                  </a:cubicBezTo>
                  <a:cubicBezTo>
                    <a:pt x="614" y="127"/>
                    <a:pt x="556" y="40"/>
                    <a:pt x="469" y="11"/>
                  </a:cubicBezTo>
                  <a:cubicBezTo>
                    <a:pt x="451" y="4"/>
                    <a:pt x="435" y="0"/>
                    <a:pt x="4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5"/>
            <p:cNvSpPr/>
            <p:nvPr/>
          </p:nvSpPr>
          <p:spPr>
            <a:xfrm rot="1508308">
              <a:off x="597032" y="322876"/>
              <a:ext cx="163173" cy="125857"/>
            </a:xfrm>
            <a:custGeom>
              <a:avLst/>
              <a:gdLst/>
              <a:ahLst/>
              <a:cxnLst/>
              <a:rect l="l" t="t" r="r" b="b"/>
              <a:pathLst>
                <a:path w="962" h="742" extrusionOk="0">
                  <a:moveTo>
                    <a:pt x="131" y="1"/>
                  </a:moveTo>
                  <a:cubicBezTo>
                    <a:pt x="68" y="1"/>
                    <a:pt x="40" y="33"/>
                    <a:pt x="23" y="103"/>
                  </a:cubicBezTo>
                  <a:cubicBezTo>
                    <a:pt x="0" y="195"/>
                    <a:pt x="47" y="265"/>
                    <a:pt x="174" y="288"/>
                  </a:cubicBezTo>
                  <a:cubicBezTo>
                    <a:pt x="197" y="294"/>
                    <a:pt x="215" y="294"/>
                    <a:pt x="238" y="294"/>
                  </a:cubicBezTo>
                  <a:cubicBezTo>
                    <a:pt x="168" y="468"/>
                    <a:pt x="197" y="601"/>
                    <a:pt x="348" y="699"/>
                  </a:cubicBezTo>
                  <a:cubicBezTo>
                    <a:pt x="390" y="726"/>
                    <a:pt x="425" y="741"/>
                    <a:pt x="456" y="741"/>
                  </a:cubicBezTo>
                  <a:cubicBezTo>
                    <a:pt x="493" y="741"/>
                    <a:pt x="525" y="719"/>
                    <a:pt x="556" y="665"/>
                  </a:cubicBezTo>
                  <a:cubicBezTo>
                    <a:pt x="588" y="611"/>
                    <a:pt x="616" y="599"/>
                    <a:pt x="659" y="599"/>
                  </a:cubicBezTo>
                  <a:cubicBezTo>
                    <a:pt x="672" y="599"/>
                    <a:pt x="686" y="600"/>
                    <a:pt x="701" y="601"/>
                  </a:cubicBezTo>
                  <a:cubicBezTo>
                    <a:pt x="708" y="602"/>
                    <a:pt x="715" y="602"/>
                    <a:pt x="722" y="602"/>
                  </a:cubicBezTo>
                  <a:cubicBezTo>
                    <a:pt x="824" y="602"/>
                    <a:pt x="917" y="524"/>
                    <a:pt x="939" y="421"/>
                  </a:cubicBezTo>
                  <a:cubicBezTo>
                    <a:pt x="962" y="358"/>
                    <a:pt x="939" y="294"/>
                    <a:pt x="881" y="259"/>
                  </a:cubicBezTo>
                  <a:cubicBezTo>
                    <a:pt x="860" y="244"/>
                    <a:pt x="840" y="238"/>
                    <a:pt x="822" y="238"/>
                  </a:cubicBezTo>
                  <a:cubicBezTo>
                    <a:pt x="782" y="238"/>
                    <a:pt x="748" y="266"/>
                    <a:pt x="724" y="306"/>
                  </a:cubicBezTo>
                  <a:cubicBezTo>
                    <a:pt x="672" y="381"/>
                    <a:pt x="603" y="439"/>
                    <a:pt x="522" y="485"/>
                  </a:cubicBezTo>
                  <a:cubicBezTo>
                    <a:pt x="475" y="404"/>
                    <a:pt x="458" y="311"/>
                    <a:pt x="481" y="224"/>
                  </a:cubicBezTo>
                  <a:cubicBezTo>
                    <a:pt x="504" y="114"/>
                    <a:pt x="458" y="62"/>
                    <a:pt x="348" y="33"/>
                  </a:cubicBezTo>
                  <a:cubicBezTo>
                    <a:pt x="307" y="27"/>
                    <a:pt x="267" y="27"/>
                    <a:pt x="226" y="16"/>
                  </a:cubicBezTo>
                  <a:cubicBezTo>
                    <a:pt x="188" y="6"/>
                    <a:pt x="157"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5"/>
            <p:cNvSpPr/>
            <p:nvPr/>
          </p:nvSpPr>
          <p:spPr>
            <a:xfrm rot="1508308">
              <a:off x="-1287" y="1339390"/>
              <a:ext cx="140613" cy="147568"/>
            </a:xfrm>
            <a:custGeom>
              <a:avLst/>
              <a:gdLst/>
              <a:ahLst/>
              <a:cxnLst/>
              <a:rect l="l" t="t" r="r" b="b"/>
              <a:pathLst>
                <a:path w="829" h="870" extrusionOk="0">
                  <a:moveTo>
                    <a:pt x="702" y="0"/>
                  </a:moveTo>
                  <a:cubicBezTo>
                    <a:pt x="678" y="0"/>
                    <a:pt x="655" y="7"/>
                    <a:pt x="637" y="22"/>
                  </a:cubicBezTo>
                  <a:cubicBezTo>
                    <a:pt x="602" y="47"/>
                    <a:pt x="572" y="76"/>
                    <a:pt x="530" y="76"/>
                  </a:cubicBezTo>
                  <a:cubicBezTo>
                    <a:pt x="524" y="76"/>
                    <a:pt x="517" y="76"/>
                    <a:pt x="510" y="74"/>
                  </a:cubicBezTo>
                  <a:cubicBezTo>
                    <a:pt x="493" y="70"/>
                    <a:pt x="478" y="68"/>
                    <a:pt x="464" y="68"/>
                  </a:cubicBezTo>
                  <a:cubicBezTo>
                    <a:pt x="398" y="68"/>
                    <a:pt x="368" y="113"/>
                    <a:pt x="354" y="190"/>
                  </a:cubicBezTo>
                  <a:cubicBezTo>
                    <a:pt x="344" y="248"/>
                    <a:pt x="323" y="276"/>
                    <a:pt x="296" y="276"/>
                  </a:cubicBezTo>
                  <a:cubicBezTo>
                    <a:pt x="275" y="276"/>
                    <a:pt x="249" y="258"/>
                    <a:pt x="220" y="225"/>
                  </a:cubicBezTo>
                  <a:cubicBezTo>
                    <a:pt x="192" y="197"/>
                    <a:pt x="162" y="174"/>
                    <a:pt x="127" y="174"/>
                  </a:cubicBezTo>
                  <a:cubicBezTo>
                    <a:pt x="111" y="174"/>
                    <a:pt x="94" y="179"/>
                    <a:pt x="75" y="190"/>
                  </a:cubicBezTo>
                  <a:cubicBezTo>
                    <a:pt x="23" y="225"/>
                    <a:pt x="0" y="294"/>
                    <a:pt x="23" y="352"/>
                  </a:cubicBezTo>
                  <a:cubicBezTo>
                    <a:pt x="23" y="387"/>
                    <a:pt x="35" y="422"/>
                    <a:pt x="52" y="451"/>
                  </a:cubicBezTo>
                  <a:cubicBezTo>
                    <a:pt x="99" y="503"/>
                    <a:pt x="104" y="578"/>
                    <a:pt x="70" y="636"/>
                  </a:cubicBezTo>
                  <a:cubicBezTo>
                    <a:pt x="58" y="671"/>
                    <a:pt x="58" y="706"/>
                    <a:pt x="70" y="734"/>
                  </a:cubicBezTo>
                  <a:cubicBezTo>
                    <a:pt x="81" y="798"/>
                    <a:pt x="122" y="850"/>
                    <a:pt x="186" y="868"/>
                  </a:cubicBezTo>
                  <a:cubicBezTo>
                    <a:pt x="194" y="869"/>
                    <a:pt x="203" y="870"/>
                    <a:pt x="212" y="870"/>
                  </a:cubicBezTo>
                  <a:cubicBezTo>
                    <a:pt x="272" y="870"/>
                    <a:pt x="329" y="836"/>
                    <a:pt x="359" y="781"/>
                  </a:cubicBezTo>
                  <a:cubicBezTo>
                    <a:pt x="400" y="734"/>
                    <a:pt x="394" y="659"/>
                    <a:pt x="348" y="613"/>
                  </a:cubicBezTo>
                  <a:cubicBezTo>
                    <a:pt x="307" y="572"/>
                    <a:pt x="267" y="532"/>
                    <a:pt x="220" y="491"/>
                  </a:cubicBezTo>
                  <a:lnTo>
                    <a:pt x="238" y="451"/>
                  </a:lnTo>
                  <a:cubicBezTo>
                    <a:pt x="289" y="471"/>
                    <a:pt x="337" y="484"/>
                    <a:pt x="380" y="484"/>
                  </a:cubicBezTo>
                  <a:cubicBezTo>
                    <a:pt x="449" y="484"/>
                    <a:pt x="506" y="450"/>
                    <a:pt x="545" y="358"/>
                  </a:cubicBezTo>
                  <a:cubicBezTo>
                    <a:pt x="551" y="343"/>
                    <a:pt x="566" y="341"/>
                    <a:pt x="585" y="341"/>
                  </a:cubicBezTo>
                  <a:cubicBezTo>
                    <a:pt x="597" y="341"/>
                    <a:pt x="610" y="342"/>
                    <a:pt x="621" y="342"/>
                  </a:cubicBezTo>
                  <a:cubicBezTo>
                    <a:pt x="627" y="342"/>
                    <a:pt x="633" y="342"/>
                    <a:pt x="637" y="341"/>
                  </a:cubicBezTo>
                  <a:cubicBezTo>
                    <a:pt x="730" y="329"/>
                    <a:pt x="805" y="259"/>
                    <a:pt x="817" y="167"/>
                  </a:cubicBezTo>
                  <a:cubicBezTo>
                    <a:pt x="829" y="115"/>
                    <a:pt x="811" y="57"/>
                    <a:pt x="771" y="22"/>
                  </a:cubicBezTo>
                  <a:cubicBezTo>
                    <a:pt x="750" y="7"/>
                    <a:pt x="726"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5"/>
            <p:cNvSpPr/>
            <p:nvPr/>
          </p:nvSpPr>
          <p:spPr>
            <a:xfrm rot="1508308">
              <a:off x="1205030" y="1113183"/>
              <a:ext cx="145363" cy="113644"/>
            </a:xfrm>
            <a:custGeom>
              <a:avLst/>
              <a:gdLst/>
              <a:ahLst/>
              <a:cxnLst/>
              <a:rect l="l" t="t" r="r" b="b"/>
              <a:pathLst>
                <a:path w="857" h="670" extrusionOk="0">
                  <a:moveTo>
                    <a:pt x="69" y="0"/>
                  </a:moveTo>
                  <a:cubicBezTo>
                    <a:pt x="52" y="0"/>
                    <a:pt x="35" y="8"/>
                    <a:pt x="24" y="24"/>
                  </a:cubicBezTo>
                  <a:cubicBezTo>
                    <a:pt x="0" y="47"/>
                    <a:pt x="12" y="76"/>
                    <a:pt x="29" y="93"/>
                  </a:cubicBezTo>
                  <a:cubicBezTo>
                    <a:pt x="64" y="174"/>
                    <a:pt x="139" y="232"/>
                    <a:pt x="232" y="244"/>
                  </a:cubicBezTo>
                  <a:cubicBezTo>
                    <a:pt x="377" y="261"/>
                    <a:pt x="383" y="278"/>
                    <a:pt x="394" y="423"/>
                  </a:cubicBezTo>
                  <a:cubicBezTo>
                    <a:pt x="400" y="464"/>
                    <a:pt x="394" y="504"/>
                    <a:pt x="394" y="545"/>
                  </a:cubicBezTo>
                  <a:cubicBezTo>
                    <a:pt x="399" y="616"/>
                    <a:pt x="458" y="670"/>
                    <a:pt x="528" y="670"/>
                  </a:cubicBezTo>
                  <a:cubicBezTo>
                    <a:pt x="537" y="670"/>
                    <a:pt x="547" y="669"/>
                    <a:pt x="557" y="667"/>
                  </a:cubicBezTo>
                  <a:cubicBezTo>
                    <a:pt x="595" y="651"/>
                    <a:pt x="634" y="643"/>
                    <a:pt x="674" y="643"/>
                  </a:cubicBezTo>
                  <a:cubicBezTo>
                    <a:pt x="694" y="643"/>
                    <a:pt x="715" y="645"/>
                    <a:pt x="736" y="649"/>
                  </a:cubicBezTo>
                  <a:cubicBezTo>
                    <a:pt x="749" y="653"/>
                    <a:pt x="761" y="654"/>
                    <a:pt x="772" y="654"/>
                  </a:cubicBezTo>
                  <a:cubicBezTo>
                    <a:pt x="833" y="654"/>
                    <a:pt x="857" y="602"/>
                    <a:pt x="852" y="533"/>
                  </a:cubicBezTo>
                  <a:cubicBezTo>
                    <a:pt x="840" y="452"/>
                    <a:pt x="806" y="383"/>
                    <a:pt x="759" y="319"/>
                  </a:cubicBezTo>
                  <a:cubicBezTo>
                    <a:pt x="701" y="255"/>
                    <a:pt x="626" y="163"/>
                    <a:pt x="551" y="76"/>
                  </a:cubicBezTo>
                  <a:cubicBezTo>
                    <a:pt x="517" y="41"/>
                    <a:pt x="473" y="10"/>
                    <a:pt x="429" y="10"/>
                  </a:cubicBezTo>
                  <a:cubicBezTo>
                    <a:pt x="414" y="10"/>
                    <a:pt x="398" y="14"/>
                    <a:pt x="383" y="24"/>
                  </a:cubicBezTo>
                  <a:cubicBezTo>
                    <a:pt x="341" y="46"/>
                    <a:pt x="302" y="56"/>
                    <a:pt x="264" y="56"/>
                  </a:cubicBezTo>
                  <a:cubicBezTo>
                    <a:pt x="205" y="56"/>
                    <a:pt x="149" y="34"/>
                    <a:pt x="93" y="6"/>
                  </a:cubicBezTo>
                  <a:cubicBezTo>
                    <a:pt x="85" y="2"/>
                    <a:pt x="77"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5"/>
            <p:cNvSpPr/>
            <p:nvPr/>
          </p:nvSpPr>
          <p:spPr>
            <a:xfrm rot="1508308">
              <a:off x="1352094" y="2787781"/>
              <a:ext cx="132811" cy="146041"/>
            </a:xfrm>
            <a:custGeom>
              <a:avLst/>
              <a:gdLst/>
              <a:ahLst/>
              <a:cxnLst/>
              <a:rect l="l" t="t" r="r" b="b"/>
              <a:pathLst>
                <a:path w="783" h="861" extrusionOk="0">
                  <a:moveTo>
                    <a:pt x="97" y="1"/>
                  </a:moveTo>
                  <a:cubicBezTo>
                    <a:pt x="65" y="1"/>
                    <a:pt x="34" y="32"/>
                    <a:pt x="0" y="45"/>
                  </a:cubicBezTo>
                  <a:lnTo>
                    <a:pt x="6" y="45"/>
                  </a:lnTo>
                  <a:cubicBezTo>
                    <a:pt x="81" y="190"/>
                    <a:pt x="203" y="317"/>
                    <a:pt x="267" y="479"/>
                  </a:cubicBezTo>
                  <a:cubicBezTo>
                    <a:pt x="93" y="578"/>
                    <a:pt x="70" y="636"/>
                    <a:pt x="151" y="757"/>
                  </a:cubicBezTo>
                  <a:cubicBezTo>
                    <a:pt x="196" y="823"/>
                    <a:pt x="257" y="860"/>
                    <a:pt x="322" y="860"/>
                  </a:cubicBezTo>
                  <a:cubicBezTo>
                    <a:pt x="373" y="860"/>
                    <a:pt x="428" y="837"/>
                    <a:pt x="481" y="786"/>
                  </a:cubicBezTo>
                  <a:cubicBezTo>
                    <a:pt x="539" y="740"/>
                    <a:pt x="603" y="705"/>
                    <a:pt x="672" y="682"/>
                  </a:cubicBezTo>
                  <a:cubicBezTo>
                    <a:pt x="730" y="659"/>
                    <a:pt x="782" y="613"/>
                    <a:pt x="753" y="537"/>
                  </a:cubicBezTo>
                  <a:cubicBezTo>
                    <a:pt x="737" y="494"/>
                    <a:pt x="712" y="479"/>
                    <a:pt x="683" y="479"/>
                  </a:cubicBezTo>
                  <a:cubicBezTo>
                    <a:pt x="662" y="479"/>
                    <a:pt x="639" y="487"/>
                    <a:pt x="614" y="497"/>
                  </a:cubicBezTo>
                  <a:cubicBezTo>
                    <a:pt x="597" y="506"/>
                    <a:pt x="582" y="510"/>
                    <a:pt x="569" y="510"/>
                  </a:cubicBezTo>
                  <a:cubicBezTo>
                    <a:pt x="529" y="510"/>
                    <a:pt x="513" y="467"/>
                    <a:pt x="504" y="427"/>
                  </a:cubicBezTo>
                  <a:cubicBezTo>
                    <a:pt x="470" y="207"/>
                    <a:pt x="273" y="138"/>
                    <a:pt x="134" y="16"/>
                  </a:cubicBezTo>
                  <a:cubicBezTo>
                    <a:pt x="121" y="5"/>
                    <a:pt x="109"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5"/>
            <p:cNvSpPr/>
            <p:nvPr/>
          </p:nvSpPr>
          <p:spPr>
            <a:xfrm rot="1508308">
              <a:off x="1789517" y="23590"/>
              <a:ext cx="94477" cy="151299"/>
            </a:xfrm>
            <a:custGeom>
              <a:avLst/>
              <a:gdLst/>
              <a:ahLst/>
              <a:cxnLst/>
              <a:rect l="l" t="t" r="r" b="b"/>
              <a:pathLst>
                <a:path w="557" h="892" extrusionOk="0">
                  <a:moveTo>
                    <a:pt x="142" y="1"/>
                  </a:moveTo>
                  <a:cubicBezTo>
                    <a:pt x="123" y="1"/>
                    <a:pt x="105" y="5"/>
                    <a:pt x="87" y="14"/>
                  </a:cubicBezTo>
                  <a:cubicBezTo>
                    <a:pt x="29" y="31"/>
                    <a:pt x="0" y="89"/>
                    <a:pt x="18" y="147"/>
                  </a:cubicBezTo>
                  <a:cubicBezTo>
                    <a:pt x="41" y="222"/>
                    <a:pt x="41" y="326"/>
                    <a:pt x="151" y="326"/>
                  </a:cubicBezTo>
                  <a:cubicBezTo>
                    <a:pt x="244" y="332"/>
                    <a:pt x="238" y="402"/>
                    <a:pt x="249" y="454"/>
                  </a:cubicBezTo>
                  <a:cubicBezTo>
                    <a:pt x="261" y="523"/>
                    <a:pt x="197" y="529"/>
                    <a:pt x="151" y="535"/>
                  </a:cubicBezTo>
                  <a:cubicBezTo>
                    <a:pt x="87" y="547"/>
                    <a:pt x="29" y="564"/>
                    <a:pt x="12" y="633"/>
                  </a:cubicBezTo>
                  <a:cubicBezTo>
                    <a:pt x="0" y="703"/>
                    <a:pt x="35" y="773"/>
                    <a:pt x="99" y="807"/>
                  </a:cubicBezTo>
                  <a:cubicBezTo>
                    <a:pt x="174" y="862"/>
                    <a:pt x="225" y="891"/>
                    <a:pt x="270" y="891"/>
                  </a:cubicBezTo>
                  <a:cubicBezTo>
                    <a:pt x="330" y="891"/>
                    <a:pt x="379" y="841"/>
                    <a:pt x="458" y="732"/>
                  </a:cubicBezTo>
                  <a:cubicBezTo>
                    <a:pt x="533" y="645"/>
                    <a:pt x="556" y="518"/>
                    <a:pt x="510" y="408"/>
                  </a:cubicBezTo>
                  <a:lnTo>
                    <a:pt x="481" y="361"/>
                  </a:lnTo>
                  <a:cubicBezTo>
                    <a:pt x="435" y="292"/>
                    <a:pt x="342" y="303"/>
                    <a:pt x="284" y="263"/>
                  </a:cubicBezTo>
                  <a:cubicBezTo>
                    <a:pt x="232" y="222"/>
                    <a:pt x="313" y="124"/>
                    <a:pt x="249" y="54"/>
                  </a:cubicBezTo>
                  <a:cubicBezTo>
                    <a:pt x="225" y="22"/>
                    <a:pt x="184"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5"/>
            <p:cNvSpPr/>
            <p:nvPr/>
          </p:nvSpPr>
          <p:spPr>
            <a:xfrm rot="1508308">
              <a:off x="245254" y="1812998"/>
              <a:ext cx="97191" cy="157066"/>
            </a:xfrm>
            <a:custGeom>
              <a:avLst/>
              <a:gdLst/>
              <a:ahLst/>
              <a:cxnLst/>
              <a:rect l="l" t="t" r="r" b="b"/>
              <a:pathLst>
                <a:path w="573" h="926" extrusionOk="0">
                  <a:moveTo>
                    <a:pt x="355" y="0"/>
                  </a:moveTo>
                  <a:cubicBezTo>
                    <a:pt x="327" y="0"/>
                    <a:pt x="307" y="23"/>
                    <a:pt x="284" y="76"/>
                  </a:cubicBezTo>
                  <a:cubicBezTo>
                    <a:pt x="249" y="163"/>
                    <a:pt x="197" y="244"/>
                    <a:pt x="128" y="308"/>
                  </a:cubicBezTo>
                  <a:cubicBezTo>
                    <a:pt x="0" y="429"/>
                    <a:pt x="41" y="777"/>
                    <a:pt x="180" y="887"/>
                  </a:cubicBezTo>
                  <a:cubicBezTo>
                    <a:pt x="208" y="912"/>
                    <a:pt x="243" y="925"/>
                    <a:pt x="278" y="925"/>
                  </a:cubicBezTo>
                  <a:cubicBezTo>
                    <a:pt x="315" y="925"/>
                    <a:pt x="353" y="911"/>
                    <a:pt x="382" y="881"/>
                  </a:cubicBezTo>
                  <a:cubicBezTo>
                    <a:pt x="435" y="823"/>
                    <a:pt x="417" y="748"/>
                    <a:pt x="348" y="684"/>
                  </a:cubicBezTo>
                  <a:cubicBezTo>
                    <a:pt x="313" y="661"/>
                    <a:pt x="261" y="673"/>
                    <a:pt x="238" y="615"/>
                  </a:cubicBezTo>
                  <a:cubicBezTo>
                    <a:pt x="285" y="567"/>
                    <a:pt x="309" y="480"/>
                    <a:pt x="394" y="480"/>
                  </a:cubicBezTo>
                  <a:cubicBezTo>
                    <a:pt x="412" y="480"/>
                    <a:pt x="433" y="484"/>
                    <a:pt x="458" y="493"/>
                  </a:cubicBezTo>
                  <a:cubicBezTo>
                    <a:pt x="466" y="496"/>
                    <a:pt x="474" y="497"/>
                    <a:pt x="483" y="497"/>
                  </a:cubicBezTo>
                  <a:cubicBezTo>
                    <a:pt x="528" y="497"/>
                    <a:pt x="573" y="460"/>
                    <a:pt x="568" y="406"/>
                  </a:cubicBezTo>
                  <a:cubicBezTo>
                    <a:pt x="568" y="273"/>
                    <a:pt x="568" y="134"/>
                    <a:pt x="440" y="35"/>
                  </a:cubicBezTo>
                  <a:cubicBezTo>
                    <a:pt x="403" y="13"/>
                    <a:pt x="377"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5"/>
            <p:cNvSpPr/>
            <p:nvPr/>
          </p:nvSpPr>
          <p:spPr>
            <a:xfrm rot="1508308">
              <a:off x="1571041" y="714893"/>
              <a:ext cx="114153" cy="148246"/>
            </a:xfrm>
            <a:custGeom>
              <a:avLst/>
              <a:gdLst/>
              <a:ahLst/>
              <a:cxnLst/>
              <a:rect l="l" t="t" r="r" b="b"/>
              <a:pathLst>
                <a:path w="673" h="874" extrusionOk="0">
                  <a:moveTo>
                    <a:pt x="391" y="1"/>
                  </a:moveTo>
                  <a:cubicBezTo>
                    <a:pt x="380" y="1"/>
                    <a:pt x="367" y="3"/>
                    <a:pt x="354" y="7"/>
                  </a:cubicBezTo>
                  <a:cubicBezTo>
                    <a:pt x="273" y="30"/>
                    <a:pt x="261" y="99"/>
                    <a:pt x="273" y="175"/>
                  </a:cubicBezTo>
                  <a:cubicBezTo>
                    <a:pt x="278" y="204"/>
                    <a:pt x="296" y="238"/>
                    <a:pt x="278" y="267"/>
                  </a:cubicBezTo>
                  <a:cubicBezTo>
                    <a:pt x="267" y="279"/>
                    <a:pt x="254" y="282"/>
                    <a:pt x="240" y="282"/>
                  </a:cubicBezTo>
                  <a:cubicBezTo>
                    <a:pt x="226" y="282"/>
                    <a:pt x="212" y="279"/>
                    <a:pt x="197" y="279"/>
                  </a:cubicBezTo>
                  <a:cubicBezTo>
                    <a:pt x="29" y="302"/>
                    <a:pt x="0" y="366"/>
                    <a:pt x="93" y="511"/>
                  </a:cubicBezTo>
                  <a:cubicBezTo>
                    <a:pt x="157" y="592"/>
                    <a:pt x="197" y="684"/>
                    <a:pt x="215" y="783"/>
                  </a:cubicBezTo>
                  <a:cubicBezTo>
                    <a:pt x="222" y="843"/>
                    <a:pt x="259" y="874"/>
                    <a:pt x="306" y="874"/>
                  </a:cubicBezTo>
                  <a:cubicBezTo>
                    <a:pt x="332" y="874"/>
                    <a:pt x="360" y="865"/>
                    <a:pt x="389" y="847"/>
                  </a:cubicBezTo>
                  <a:cubicBezTo>
                    <a:pt x="446" y="800"/>
                    <a:pt x="510" y="766"/>
                    <a:pt x="580" y="742"/>
                  </a:cubicBezTo>
                  <a:cubicBezTo>
                    <a:pt x="661" y="719"/>
                    <a:pt x="672" y="638"/>
                    <a:pt x="603" y="603"/>
                  </a:cubicBezTo>
                  <a:cubicBezTo>
                    <a:pt x="504" y="563"/>
                    <a:pt x="470" y="470"/>
                    <a:pt x="400" y="406"/>
                  </a:cubicBezTo>
                  <a:cubicBezTo>
                    <a:pt x="336" y="337"/>
                    <a:pt x="354" y="285"/>
                    <a:pt x="441" y="261"/>
                  </a:cubicBezTo>
                  <a:cubicBezTo>
                    <a:pt x="528" y="238"/>
                    <a:pt x="574" y="186"/>
                    <a:pt x="516" y="99"/>
                  </a:cubicBezTo>
                  <a:cubicBezTo>
                    <a:pt x="487" y="46"/>
                    <a:pt x="450"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5"/>
            <p:cNvSpPr/>
            <p:nvPr/>
          </p:nvSpPr>
          <p:spPr>
            <a:xfrm rot="1508308">
              <a:off x="564832" y="694259"/>
              <a:ext cx="132811" cy="96513"/>
            </a:xfrm>
            <a:custGeom>
              <a:avLst/>
              <a:gdLst/>
              <a:ahLst/>
              <a:cxnLst/>
              <a:rect l="l" t="t" r="r" b="b"/>
              <a:pathLst>
                <a:path w="783" h="569" extrusionOk="0">
                  <a:moveTo>
                    <a:pt x="246" y="1"/>
                  </a:moveTo>
                  <a:cubicBezTo>
                    <a:pt x="231" y="1"/>
                    <a:pt x="217" y="4"/>
                    <a:pt x="203" y="10"/>
                  </a:cubicBezTo>
                  <a:cubicBezTo>
                    <a:pt x="145" y="33"/>
                    <a:pt x="116" y="91"/>
                    <a:pt x="139" y="149"/>
                  </a:cubicBezTo>
                  <a:cubicBezTo>
                    <a:pt x="191" y="265"/>
                    <a:pt x="139" y="334"/>
                    <a:pt x="52" y="404"/>
                  </a:cubicBezTo>
                  <a:cubicBezTo>
                    <a:pt x="18" y="427"/>
                    <a:pt x="0" y="473"/>
                    <a:pt x="23" y="514"/>
                  </a:cubicBezTo>
                  <a:cubicBezTo>
                    <a:pt x="39" y="549"/>
                    <a:pt x="76" y="568"/>
                    <a:pt x="112" y="568"/>
                  </a:cubicBezTo>
                  <a:cubicBezTo>
                    <a:pt x="130" y="568"/>
                    <a:pt x="147" y="564"/>
                    <a:pt x="162" y="554"/>
                  </a:cubicBezTo>
                  <a:cubicBezTo>
                    <a:pt x="233" y="497"/>
                    <a:pt x="304" y="490"/>
                    <a:pt x="378" y="490"/>
                  </a:cubicBezTo>
                  <a:cubicBezTo>
                    <a:pt x="400" y="490"/>
                    <a:pt x="423" y="491"/>
                    <a:pt x="446" y="491"/>
                  </a:cubicBezTo>
                  <a:cubicBezTo>
                    <a:pt x="562" y="479"/>
                    <a:pt x="661" y="410"/>
                    <a:pt x="707" y="311"/>
                  </a:cubicBezTo>
                  <a:cubicBezTo>
                    <a:pt x="782" y="184"/>
                    <a:pt x="742" y="103"/>
                    <a:pt x="580" y="50"/>
                  </a:cubicBezTo>
                  <a:cubicBezTo>
                    <a:pt x="575" y="50"/>
                    <a:pt x="571" y="49"/>
                    <a:pt x="567" y="49"/>
                  </a:cubicBezTo>
                  <a:cubicBezTo>
                    <a:pt x="538" y="49"/>
                    <a:pt x="514" y="66"/>
                    <a:pt x="504" y="97"/>
                  </a:cubicBezTo>
                  <a:cubicBezTo>
                    <a:pt x="482" y="108"/>
                    <a:pt x="457" y="131"/>
                    <a:pt x="431" y="131"/>
                  </a:cubicBezTo>
                  <a:cubicBezTo>
                    <a:pt x="415" y="131"/>
                    <a:pt x="399" y="123"/>
                    <a:pt x="383" y="103"/>
                  </a:cubicBezTo>
                  <a:cubicBezTo>
                    <a:pt x="371" y="91"/>
                    <a:pt x="359" y="74"/>
                    <a:pt x="348" y="56"/>
                  </a:cubicBezTo>
                  <a:cubicBezTo>
                    <a:pt x="322" y="22"/>
                    <a:pt x="285"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5"/>
            <p:cNvSpPr/>
            <p:nvPr/>
          </p:nvSpPr>
          <p:spPr>
            <a:xfrm rot="1508308">
              <a:off x="2079405" y="2125321"/>
              <a:ext cx="131454" cy="79720"/>
            </a:xfrm>
            <a:custGeom>
              <a:avLst/>
              <a:gdLst/>
              <a:ahLst/>
              <a:cxnLst/>
              <a:rect l="l" t="t" r="r" b="b"/>
              <a:pathLst>
                <a:path w="775" h="470" extrusionOk="0">
                  <a:moveTo>
                    <a:pt x="379" y="1"/>
                  </a:moveTo>
                  <a:cubicBezTo>
                    <a:pt x="350" y="1"/>
                    <a:pt x="322" y="4"/>
                    <a:pt x="294" y="11"/>
                  </a:cubicBezTo>
                  <a:cubicBezTo>
                    <a:pt x="258" y="24"/>
                    <a:pt x="220" y="32"/>
                    <a:pt x="183" y="32"/>
                  </a:cubicBezTo>
                  <a:cubicBezTo>
                    <a:pt x="154" y="32"/>
                    <a:pt x="124" y="27"/>
                    <a:pt x="97" y="17"/>
                  </a:cubicBezTo>
                  <a:cubicBezTo>
                    <a:pt x="84" y="13"/>
                    <a:pt x="73" y="11"/>
                    <a:pt x="63" y="11"/>
                  </a:cubicBezTo>
                  <a:cubicBezTo>
                    <a:pt x="21" y="11"/>
                    <a:pt x="0" y="49"/>
                    <a:pt x="10" y="110"/>
                  </a:cubicBezTo>
                  <a:cubicBezTo>
                    <a:pt x="27" y="179"/>
                    <a:pt x="44" y="266"/>
                    <a:pt x="68" y="347"/>
                  </a:cubicBezTo>
                  <a:cubicBezTo>
                    <a:pt x="79" y="403"/>
                    <a:pt x="101" y="469"/>
                    <a:pt x="174" y="469"/>
                  </a:cubicBezTo>
                  <a:cubicBezTo>
                    <a:pt x="177" y="469"/>
                    <a:pt x="180" y="469"/>
                    <a:pt x="183" y="469"/>
                  </a:cubicBezTo>
                  <a:cubicBezTo>
                    <a:pt x="259" y="463"/>
                    <a:pt x="282" y="405"/>
                    <a:pt x="288" y="342"/>
                  </a:cubicBezTo>
                  <a:cubicBezTo>
                    <a:pt x="294" y="318"/>
                    <a:pt x="288" y="301"/>
                    <a:pt x="288" y="255"/>
                  </a:cubicBezTo>
                  <a:lnTo>
                    <a:pt x="288" y="255"/>
                  </a:lnTo>
                  <a:cubicBezTo>
                    <a:pt x="369" y="295"/>
                    <a:pt x="444" y="330"/>
                    <a:pt x="525" y="359"/>
                  </a:cubicBezTo>
                  <a:cubicBezTo>
                    <a:pt x="547" y="367"/>
                    <a:pt x="569" y="371"/>
                    <a:pt x="590" y="371"/>
                  </a:cubicBezTo>
                  <a:cubicBezTo>
                    <a:pt x="679" y="371"/>
                    <a:pt x="759" y="307"/>
                    <a:pt x="769" y="214"/>
                  </a:cubicBezTo>
                  <a:cubicBezTo>
                    <a:pt x="774" y="156"/>
                    <a:pt x="740" y="98"/>
                    <a:pt x="687" y="81"/>
                  </a:cubicBezTo>
                  <a:cubicBezTo>
                    <a:pt x="587" y="44"/>
                    <a:pt x="483" y="1"/>
                    <a:pt x="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5"/>
            <p:cNvSpPr/>
            <p:nvPr/>
          </p:nvSpPr>
          <p:spPr>
            <a:xfrm rot="1508308">
              <a:off x="380850" y="161703"/>
              <a:ext cx="172162" cy="89898"/>
            </a:xfrm>
            <a:custGeom>
              <a:avLst/>
              <a:gdLst/>
              <a:ahLst/>
              <a:cxnLst/>
              <a:rect l="l" t="t" r="r" b="b"/>
              <a:pathLst>
                <a:path w="1015" h="530" extrusionOk="0">
                  <a:moveTo>
                    <a:pt x="170" y="0"/>
                  </a:moveTo>
                  <a:cubicBezTo>
                    <a:pt x="140" y="0"/>
                    <a:pt x="109" y="12"/>
                    <a:pt x="76" y="40"/>
                  </a:cubicBezTo>
                  <a:cubicBezTo>
                    <a:pt x="0" y="110"/>
                    <a:pt x="24" y="174"/>
                    <a:pt x="58" y="243"/>
                  </a:cubicBezTo>
                  <a:cubicBezTo>
                    <a:pt x="105" y="346"/>
                    <a:pt x="151" y="395"/>
                    <a:pt x="219" y="395"/>
                  </a:cubicBezTo>
                  <a:cubicBezTo>
                    <a:pt x="270" y="395"/>
                    <a:pt x="333" y="367"/>
                    <a:pt x="418" y="313"/>
                  </a:cubicBezTo>
                  <a:cubicBezTo>
                    <a:pt x="458" y="371"/>
                    <a:pt x="499" y="411"/>
                    <a:pt x="528" y="452"/>
                  </a:cubicBezTo>
                  <a:cubicBezTo>
                    <a:pt x="558" y="499"/>
                    <a:pt x="608" y="524"/>
                    <a:pt x="657" y="524"/>
                  </a:cubicBezTo>
                  <a:cubicBezTo>
                    <a:pt x="674" y="524"/>
                    <a:pt x="691" y="521"/>
                    <a:pt x="707" y="515"/>
                  </a:cubicBezTo>
                  <a:cubicBezTo>
                    <a:pt x="742" y="499"/>
                    <a:pt x="780" y="491"/>
                    <a:pt x="817" y="491"/>
                  </a:cubicBezTo>
                  <a:cubicBezTo>
                    <a:pt x="861" y="491"/>
                    <a:pt x="904" y="502"/>
                    <a:pt x="945" y="527"/>
                  </a:cubicBezTo>
                  <a:cubicBezTo>
                    <a:pt x="949" y="528"/>
                    <a:pt x="954" y="529"/>
                    <a:pt x="959" y="529"/>
                  </a:cubicBezTo>
                  <a:cubicBezTo>
                    <a:pt x="973" y="529"/>
                    <a:pt x="988" y="523"/>
                    <a:pt x="997" y="510"/>
                  </a:cubicBezTo>
                  <a:cubicBezTo>
                    <a:pt x="1009" y="492"/>
                    <a:pt x="1014" y="463"/>
                    <a:pt x="997" y="452"/>
                  </a:cubicBezTo>
                  <a:cubicBezTo>
                    <a:pt x="930" y="413"/>
                    <a:pt x="907" y="308"/>
                    <a:pt x="819" y="308"/>
                  </a:cubicBezTo>
                  <a:cubicBezTo>
                    <a:pt x="801" y="308"/>
                    <a:pt x="779" y="313"/>
                    <a:pt x="754" y="324"/>
                  </a:cubicBezTo>
                  <a:cubicBezTo>
                    <a:pt x="743" y="329"/>
                    <a:pt x="734" y="332"/>
                    <a:pt x="726" y="332"/>
                  </a:cubicBezTo>
                  <a:cubicBezTo>
                    <a:pt x="687" y="332"/>
                    <a:pt x="667" y="283"/>
                    <a:pt x="644" y="255"/>
                  </a:cubicBezTo>
                  <a:cubicBezTo>
                    <a:pt x="600" y="192"/>
                    <a:pt x="556" y="145"/>
                    <a:pt x="485" y="145"/>
                  </a:cubicBezTo>
                  <a:cubicBezTo>
                    <a:pt x="472" y="145"/>
                    <a:pt x="457" y="147"/>
                    <a:pt x="441" y="150"/>
                  </a:cubicBezTo>
                  <a:cubicBezTo>
                    <a:pt x="430" y="153"/>
                    <a:pt x="421" y="155"/>
                    <a:pt x="412" y="155"/>
                  </a:cubicBezTo>
                  <a:cubicBezTo>
                    <a:pt x="353" y="155"/>
                    <a:pt x="331" y="94"/>
                    <a:pt x="296" y="64"/>
                  </a:cubicBezTo>
                  <a:cubicBezTo>
                    <a:pt x="255" y="26"/>
                    <a:pt x="213"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5"/>
            <p:cNvSpPr/>
            <p:nvPr/>
          </p:nvSpPr>
          <p:spPr>
            <a:xfrm rot="1508308">
              <a:off x="56124" y="1879103"/>
              <a:ext cx="90576" cy="149094"/>
            </a:xfrm>
            <a:custGeom>
              <a:avLst/>
              <a:gdLst/>
              <a:ahLst/>
              <a:cxnLst/>
              <a:rect l="l" t="t" r="r" b="b"/>
              <a:pathLst>
                <a:path w="534" h="879" extrusionOk="0">
                  <a:moveTo>
                    <a:pt x="279" y="1"/>
                  </a:moveTo>
                  <a:cubicBezTo>
                    <a:pt x="260" y="1"/>
                    <a:pt x="244" y="15"/>
                    <a:pt x="238" y="50"/>
                  </a:cubicBezTo>
                  <a:cubicBezTo>
                    <a:pt x="209" y="172"/>
                    <a:pt x="122" y="259"/>
                    <a:pt x="64" y="363"/>
                  </a:cubicBezTo>
                  <a:cubicBezTo>
                    <a:pt x="6" y="456"/>
                    <a:pt x="0" y="502"/>
                    <a:pt x="105" y="537"/>
                  </a:cubicBezTo>
                  <a:cubicBezTo>
                    <a:pt x="232" y="577"/>
                    <a:pt x="203" y="629"/>
                    <a:pt x="145" y="705"/>
                  </a:cubicBezTo>
                  <a:cubicBezTo>
                    <a:pt x="105" y="756"/>
                    <a:pt x="105" y="825"/>
                    <a:pt x="144" y="877"/>
                  </a:cubicBezTo>
                  <a:lnTo>
                    <a:pt x="144" y="877"/>
                  </a:lnTo>
                  <a:cubicBezTo>
                    <a:pt x="309" y="823"/>
                    <a:pt x="384" y="669"/>
                    <a:pt x="487" y="548"/>
                  </a:cubicBezTo>
                  <a:cubicBezTo>
                    <a:pt x="533" y="502"/>
                    <a:pt x="528" y="427"/>
                    <a:pt x="476" y="380"/>
                  </a:cubicBezTo>
                  <a:cubicBezTo>
                    <a:pt x="406" y="311"/>
                    <a:pt x="354" y="235"/>
                    <a:pt x="377" y="131"/>
                  </a:cubicBezTo>
                  <a:cubicBezTo>
                    <a:pt x="383" y="102"/>
                    <a:pt x="360" y="62"/>
                    <a:pt x="342" y="38"/>
                  </a:cubicBezTo>
                  <a:cubicBezTo>
                    <a:pt x="322" y="15"/>
                    <a:pt x="299" y="1"/>
                    <a:pt x="279" y="1"/>
                  </a:cubicBezTo>
                  <a:close/>
                  <a:moveTo>
                    <a:pt x="144" y="877"/>
                  </a:moveTo>
                  <a:cubicBezTo>
                    <a:pt x="143" y="878"/>
                    <a:pt x="141" y="878"/>
                    <a:pt x="139" y="879"/>
                  </a:cubicBezTo>
                  <a:lnTo>
                    <a:pt x="145" y="879"/>
                  </a:lnTo>
                  <a:cubicBezTo>
                    <a:pt x="145" y="878"/>
                    <a:pt x="145" y="878"/>
                    <a:pt x="144" y="8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5"/>
            <p:cNvSpPr/>
            <p:nvPr/>
          </p:nvSpPr>
          <p:spPr>
            <a:xfrm rot="1508308">
              <a:off x="1685203" y="1760990"/>
              <a:ext cx="128910" cy="108216"/>
            </a:xfrm>
            <a:custGeom>
              <a:avLst/>
              <a:gdLst/>
              <a:ahLst/>
              <a:cxnLst/>
              <a:rect l="l" t="t" r="r" b="b"/>
              <a:pathLst>
                <a:path w="760" h="638" extrusionOk="0">
                  <a:moveTo>
                    <a:pt x="668" y="1"/>
                  </a:moveTo>
                  <a:cubicBezTo>
                    <a:pt x="638" y="1"/>
                    <a:pt x="608" y="20"/>
                    <a:pt x="580" y="41"/>
                  </a:cubicBezTo>
                  <a:cubicBezTo>
                    <a:pt x="562" y="52"/>
                    <a:pt x="545" y="64"/>
                    <a:pt x="516" y="93"/>
                  </a:cubicBezTo>
                  <a:cubicBezTo>
                    <a:pt x="394" y="110"/>
                    <a:pt x="319" y="243"/>
                    <a:pt x="191" y="290"/>
                  </a:cubicBezTo>
                  <a:cubicBezTo>
                    <a:pt x="116" y="325"/>
                    <a:pt x="58" y="388"/>
                    <a:pt x="29" y="469"/>
                  </a:cubicBezTo>
                  <a:cubicBezTo>
                    <a:pt x="0" y="516"/>
                    <a:pt x="12" y="579"/>
                    <a:pt x="58" y="614"/>
                  </a:cubicBezTo>
                  <a:cubicBezTo>
                    <a:pt x="76" y="630"/>
                    <a:pt x="97" y="637"/>
                    <a:pt x="119" y="637"/>
                  </a:cubicBezTo>
                  <a:cubicBezTo>
                    <a:pt x="145" y="637"/>
                    <a:pt x="172" y="625"/>
                    <a:pt x="191" y="603"/>
                  </a:cubicBezTo>
                  <a:cubicBezTo>
                    <a:pt x="249" y="536"/>
                    <a:pt x="330" y="492"/>
                    <a:pt x="418" y="492"/>
                  </a:cubicBezTo>
                  <a:cubicBezTo>
                    <a:pt x="437" y="492"/>
                    <a:pt x="456" y="494"/>
                    <a:pt x="475" y="498"/>
                  </a:cubicBezTo>
                  <a:cubicBezTo>
                    <a:pt x="481" y="499"/>
                    <a:pt x="486" y="500"/>
                    <a:pt x="492" y="500"/>
                  </a:cubicBezTo>
                  <a:cubicBezTo>
                    <a:pt x="564" y="500"/>
                    <a:pt x="615" y="429"/>
                    <a:pt x="620" y="354"/>
                  </a:cubicBezTo>
                  <a:cubicBezTo>
                    <a:pt x="620" y="284"/>
                    <a:pt x="649" y="220"/>
                    <a:pt x="701" y="174"/>
                  </a:cubicBezTo>
                  <a:cubicBezTo>
                    <a:pt x="748" y="139"/>
                    <a:pt x="759" y="75"/>
                    <a:pt x="724" y="29"/>
                  </a:cubicBezTo>
                  <a:cubicBezTo>
                    <a:pt x="706" y="9"/>
                    <a:pt x="687" y="1"/>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5"/>
            <p:cNvSpPr/>
            <p:nvPr/>
          </p:nvSpPr>
          <p:spPr>
            <a:xfrm rot="1508308">
              <a:off x="1586967" y="1815102"/>
              <a:ext cx="68017" cy="140783"/>
            </a:xfrm>
            <a:custGeom>
              <a:avLst/>
              <a:gdLst/>
              <a:ahLst/>
              <a:cxnLst/>
              <a:rect l="l" t="t" r="r" b="b"/>
              <a:pathLst>
                <a:path w="401" h="830" extrusionOk="0">
                  <a:moveTo>
                    <a:pt x="198" y="1"/>
                  </a:moveTo>
                  <a:cubicBezTo>
                    <a:pt x="128" y="1"/>
                    <a:pt x="65" y="53"/>
                    <a:pt x="53" y="122"/>
                  </a:cubicBezTo>
                  <a:cubicBezTo>
                    <a:pt x="30" y="203"/>
                    <a:pt x="30" y="290"/>
                    <a:pt x="65" y="366"/>
                  </a:cubicBezTo>
                  <a:cubicBezTo>
                    <a:pt x="105" y="453"/>
                    <a:pt x="128" y="539"/>
                    <a:pt x="47" y="626"/>
                  </a:cubicBezTo>
                  <a:cubicBezTo>
                    <a:pt x="7" y="667"/>
                    <a:pt x="1" y="731"/>
                    <a:pt x="30" y="777"/>
                  </a:cubicBezTo>
                  <a:cubicBezTo>
                    <a:pt x="54" y="812"/>
                    <a:pt x="91" y="830"/>
                    <a:pt x="128" y="830"/>
                  </a:cubicBezTo>
                  <a:cubicBezTo>
                    <a:pt x="163" y="830"/>
                    <a:pt x="198" y="814"/>
                    <a:pt x="221" y="783"/>
                  </a:cubicBezTo>
                  <a:cubicBezTo>
                    <a:pt x="273" y="702"/>
                    <a:pt x="314" y="621"/>
                    <a:pt x="378" y="545"/>
                  </a:cubicBezTo>
                  <a:cubicBezTo>
                    <a:pt x="401" y="510"/>
                    <a:pt x="401" y="464"/>
                    <a:pt x="383" y="424"/>
                  </a:cubicBezTo>
                  <a:cubicBezTo>
                    <a:pt x="343" y="337"/>
                    <a:pt x="331" y="244"/>
                    <a:pt x="337" y="146"/>
                  </a:cubicBezTo>
                  <a:cubicBezTo>
                    <a:pt x="343" y="70"/>
                    <a:pt x="279" y="1"/>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5"/>
            <p:cNvSpPr/>
            <p:nvPr/>
          </p:nvSpPr>
          <p:spPr>
            <a:xfrm rot="1508308">
              <a:off x="1182974" y="847677"/>
              <a:ext cx="136712" cy="70731"/>
            </a:xfrm>
            <a:custGeom>
              <a:avLst/>
              <a:gdLst/>
              <a:ahLst/>
              <a:cxnLst/>
              <a:rect l="l" t="t" r="r" b="b"/>
              <a:pathLst>
                <a:path w="806" h="417" extrusionOk="0">
                  <a:moveTo>
                    <a:pt x="622" y="1"/>
                  </a:moveTo>
                  <a:cubicBezTo>
                    <a:pt x="593" y="1"/>
                    <a:pt x="565" y="8"/>
                    <a:pt x="539" y="24"/>
                  </a:cubicBezTo>
                  <a:cubicBezTo>
                    <a:pt x="465" y="69"/>
                    <a:pt x="382" y="96"/>
                    <a:pt x="295" y="96"/>
                  </a:cubicBezTo>
                  <a:cubicBezTo>
                    <a:pt x="280" y="96"/>
                    <a:pt x="265" y="95"/>
                    <a:pt x="249" y="94"/>
                  </a:cubicBezTo>
                  <a:cubicBezTo>
                    <a:pt x="209" y="100"/>
                    <a:pt x="168" y="111"/>
                    <a:pt x="139" y="134"/>
                  </a:cubicBezTo>
                  <a:cubicBezTo>
                    <a:pt x="64" y="181"/>
                    <a:pt x="0" y="244"/>
                    <a:pt x="41" y="337"/>
                  </a:cubicBezTo>
                  <a:cubicBezTo>
                    <a:pt x="66" y="395"/>
                    <a:pt x="111" y="416"/>
                    <a:pt x="160" y="416"/>
                  </a:cubicBezTo>
                  <a:cubicBezTo>
                    <a:pt x="189" y="416"/>
                    <a:pt x="221" y="408"/>
                    <a:pt x="249" y="395"/>
                  </a:cubicBezTo>
                  <a:cubicBezTo>
                    <a:pt x="301" y="374"/>
                    <a:pt x="356" y="362"/>
                    <a:pt x="411" y="362"/>
                  </a:cubicBezTo>
                  <a:cubicBezTo>
                    <a:pt x="430" y="362"/>
                    <a:pt x="450" y="363"/>
                    <a:pt x="469" y="366"/>
                  </a:cubicBezTo>
                  <a:cubicBezTo>
                    <a:pt x="478" y="367"/>
                    <a:pt x="487" y="367"/>
                    <a:pt x="496" y="367"/>
                  </a:cubicBezTo>
                  <a:cubicBezTo>
                    <a:pt x="556" y="367"/>
                    <a:pt x="616" y="350"/>
                    <a:pt x="672" y="320"/>
                  </a:cubicBezTo>
                  <a:cubicBezTo>
                    <a:pt x="771" y="250"/>
                    <a:pt x="805" y="158"/>
                    <a:pt x="759" y="82"/>
                  </a:cubicBezTo>
                  <a:cubicBezTo>
                    <a:pt x="729" y="29"/>
                    <a:pt x="676" y="1"/>
                    <a:pt x="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5"/>
            <p:cNvSpPr/>
            <p:nvPr/>
          </p:nvSpPr>
          <p:spPr>
            <a:xfrm rot="1508308">
              <a:off x="1624584" y="1056705"/>
              <a:ext cx="117036" cy="93120"/>
            </a:xfrm>
            <a:custGeom>
              <a:avLst/>
              <a:gdLst/>
              <a:ahLst/>
              <a:cxnLst/>
              <a:rect l="l" t="t" r="r" b="b"/>
              <a:pathLst>
                <a:path w="690" h="549" extrusionOk="0">
                  <a:moveTo>
                    <a:pt x="512" y="0"/>
                  </a:moveTo>
                  <a:cubicBezTo>
                    <a:pt x="463" y="0"/>
                    <a:pt x="422" y="23"/>
                    <a:pt x="406" y="72"/>
                  </a:cubicBezTo>
                  <a:cubicBezTo>
                    <a:pt x="383" y="140"/>
                    <a:pt x="355" y="164"/>
                    <a:pt x="319" y="164"/>
                  </a:cubicBezTo>
                  <a:cubicBezTo>
                    <a:pt x="291" y="164"/>
                    <a:pt x="258" y="150"/>
                    <a:pt x="220" y="130"/>
                  </a:cubicBezTo>
                  <a:cubicBezTo>
                    <a:pt x="199" y="117"/>
                    <a:pt x="176" y="109"/>
                    <a:pt x="155" y="109"/>
                  </a:cubicBezTo>
                  <a:cubicBezTo>
                    <a:pt x="120" y="109"/>
                    <a:pt x="96" y="133"/>
                    <a:pt x="110" y="199"/>
                  </a:cubicBezTo>
                  <a:cubicBezTo>
                    <a:pt x="128" y="280"/>
                    <a:pt x="81" y="326"/>
                    <a:pt x="41" y="379"/>
                  </a:cubicBezTo>
                  <a:cubicBezTo>
                    <a:pt x="0" y="419"/>
                    <a:pt x="6" y="489"/>
                    <a:pt x="52" y="523"/>
                  </a:cubicBezTo>
                  <a:cubicBezTo>
                    <a:pt x="67" y="540"/>
                    <a:pt x="86" y="548"/>
                    <a:pt x="106" y="548"/>
                  </a:cubicBezTo>
                  <a:cubicBezTo>
                    <a:pt x="133" y="548"/>
                    <a:pt x="161" y="533"/>
                    <a:pt x="174" y="506"/>
                  </a:cubicBezTo>
                  <a:cubicBezTo>
                    <a:pt x="208" y="458"/>
                    <a:pt x="250" y="454"/>
                    <a:pt x="293" y="454"/>
                  </a:cubicBezTo>
                  <a:cubicBezTo>
                    <a:pt x="301" y="454"/>
                    <a:pt x="310" y="454"/>
                    <a:pt x="319" y="454"/>
                  </a:cubicBezTo>
                  <a:cubicBezTo>
                    <a:pt x="394" y="454"/>
                    <a:pt x="469" y="431"/>
                    <a:pt x="533" y="390"/>
                  </a:cubicBezTo>
                  <a:cubicBezTo>
                    <a:pt x="614" y="350"/>
                    <a:pt x="672" y="269"/>
                    <a:pt x="678" y="176"/>
                  </a:cubicBezTo>
                  <a:cubicBezTo>
                    <a:pt x="690" y="101"/>
                    <a:pt x="649" y="31"/>
                    <a:pt x="580" y="14"/>
                  </a:cubicBezTo>
                  <a:cubicBezTo>
                    <a:pt x="556" y="5"/>
                    <a:pt x="533"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5"/>
            <p:cNvSpPr/>
            <p:nvPr/>
          </p:nvSpPr>
          <p:spPr>
            <a:xfrm rot="1508308">
              <a:off x="1094009" y="671519"/>
              <a:ext cx="82774" cy="146550"/>
            </a:xfrm>
            <a:custGeom>
              <a:avLst/>
              <a:gdLst/>
              <a:ahLst/>
              <a:cxnLst/>
              <a:rect l="l" t="t" r="r" b="b"/>
              <a:pathLst>
                <a:path w="488" h="864" extrusionOk="0">
                  <a:moveTo>
                    <a:pt x="152" y="1"/>
                  </a:moveTo>
                  <a:cubicBezTo>
                    <a:pt x="130" y="1"/>
                    <a:pt x="105" y="7"/>
                    <a:pt x="76" y="23"/>
                  </a:cubicBezTo>
                  <a:cubicBezTo>
                    <a:pt x="30" y="52"/>
                    <a:pt x="1" y="104"/>
                    <a:pt x="18" y="156"/>
                  </a:cubicBezTo>
                  <a:cubicBezTo>
                    <a:pt x="18" y="232"/>
                    <a:pt x="59" y="301"/>
                    <a:pt x="128" y="336"/>
                  </a:cubicBezTo>
                  <a:cubicBezTo>
                    <a:pt x="296" y="417"/>
                    <a:pt x="296" y="417"/>
                    <a:pt x="256" y="591"/>
                  </a:cubicBezTo>
                  <a:cubicBezTo>
                    <a:pt x="244" y="637"/>
                    <a:pt x="233" y="684"/>
                    <a:pt x="233" y="736"/>
                  </a:cubicBezTo>
                  <a:cubicBezTo>
                    <a:pt x="233" y="800"/>
                    <a:pt x="262" y="857"/>
                    <a:pt x="337" y="863"/>
                  </a:cubicBezTo>
                  <a:cubicBezTo>
                    <a:pt x="406" y="863"/>
                    <a:pt x="470" y="805"/>
                    <a:pt x="470" y="736"/>
                  </a:cubicBezTo>
                  <a:cubicBezTo>
                    <a:pt x="470" y="701"/>
                    <a:pt x="464" y="666"/>
                    <a:pt x="453" y="637"/>
                  </a:cubicBezTo>
                  <a:cubicBezTo>
                    <a:pt x="406" y="527"/>
                    <a:pt x="354" y="417"/>
                    <a:pt x="458" y="313"/>
                  </a:cubicBezTo>
                  <a:cubicBezTo>
                    <a:pt x="464" y="301"/>
                    <a:pt x="470" y="290"/>
                    <a:pt x="470" y="278"/>
                  </a:cubicBezTo>
                  <a:cubicBezTo>
                    <a:pt x="487" y="214"/>
                    <a:pt x="447" y="151"/>
                    <a:pt x="383" y="133"/>
                  </a:cubicBezTo>
                  <a:cubicBezTo>
                    <a:pt x="299" y="110"/>
                    <a:pt x="246"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5"/>
            <p:cNvSpPr/>
            <p:nvPr/>
          </p:nvSpPr>
          <p:spPr>
            <a:xfrm rot="1508308">
              <a:off x="740472" y="691787"/>
              <a:ext cx="126874" cy="87014"/>
            </a:xfrm>
            <a:custGeom>
              <a:avLst/>
              <a:gdLst/>
              <a:ahLst/>
              <a:cxnLst/>
              <a:rect l="l" t="t" r="r" b="b"/>
              <a:pathLst>
                <a:path w="748" h="513" extrusionOk="0">
                  <a:moveTo>
                    <a:pt x="306" y="0"/>
                  </a:moveTo>
                  <a:cubicBezTo>
                    <a:pt x="303" y="0"/>
                    <a:pt x="299" y="1"/>
                    <a:pt x="296" y="1"/>
                  </a:cubicBezTo>
                  <a:cubicBezTo>
                    <a:pt x="215" y="7"/>
                    <a:pt x="139" y="24"/>
                    <a:pt x="58" y="47"/>
                  </a:cubicBezTo>
                  <a:cubicBezTo>
                    <a:pt x="18" y="65"/>
                    <a:pt x="0" y="117"/>
                    <a:pt x="29" y="152"/>
                  </a:cubicBezTo>
                  <a:cubicBezTo>
                    <a:pt x="76" y="221"/>
                    <a:pt x="134" y="291"/>
                    <a:pt x="41" y="372"/>
                  </a:cubicBezTo>
                  <a:cubicBezTo>
                    <a:pt x="29" y="383"/>
                    <a:pt x="47" y="424"/>
                    <a:pt x="53" y="435"/>
                  </a:cubicBezTo>
                  <a:cubicBezTo>
                    <a:pt x="78" y="481"/>
                    <a:pt x="125" y="513"/>
                    <a:pt x="179" y="513"/>
                  </a:cubicBezTo>
                  <a:cubicBezTo>
                    <a:pt x="187" y="513"/>
                    <a:pt x="195" y="512"/>
                    <a:pt x="203" y="511"/>
                  </a:cubicBezTo>
                  <a:cubicBezTo>
                    <a:pt x="267" y="505"/>
                    <a:pt x="313" y="441"/>
                    <a:pt x="296" y="378"/>
                  </a:cubicBezTo>
                  <a:cubicBezTo>
                    <a:pt x="290" y="325"/>
                    <a:pt x="273" y="285"/>
                    <a:pt x="336" y="256"/>
                  </a:cubicBezTo>
                  <a:cubicBezTo>
                    <a:pt x="349" y="249"/>
                    <a:pt x="360" y="247"/>
                    <a:pt x="370" y="247"/>
                  </a:cubicBezTo>
                  <a:cubicBezTo>
                    <a:pt x="405" y="247"/>
                    <a:pt x="424" y="281"/>
                    <a:pt x="446" y="308"/>
                  </a:cubicBezTo>
                  <a:cubicBezTo>
                    <a:pt x="480" y="351"/>
                    <a:pt x="526" y="375"/>
                    <a:pt x="577" y="375"/>
                  </a:cubicBezTo>
                  <a:cubicBezTo>
                    <a:pt x="587" y="375"/>
                    <a:pt x="598" y="374"/>
                    <a:pt x="609" y="372"/>
                  </a:cubicBezTo>
                  <a:cubicBezTo>
                    <a:pt x="672" y="366"/>
                    <a:pt x="730" y="337"/>
                    <a:pt x="742" y="262"/>
                  </a:cubicBezTo>
                  <a:cubicBezTo>
                    <a:pt x="748" y="192"/>
                    <a:pt x="696" y="169"/>
                    <a:pt x="643" y="152"/>
                  </a:cubicBezTo>
                  <a:cubicBezTo>
                    <a:pt x="608" y="134"/>
                    <a:pt x="573" y="126"/>
                    <a:pt x="537" y="126"/>
                  </a:cubicBezTo>
                  <a:cubicBezTo>
                    <a:pt x="526" y="126"/>
                    <a:pt x="515" y="127"/>
                    <a:pt x="504" y="128"/>
                  </a:cubicBezTo>
                  <a:cubicBezTo>
                    <a:pt x="495" y="130"/>
                    <a:pt x="485" y="131"/>
                    <a:pt x="475" y="131"/>
                  </a:cubicBezTo>
                  <a:cubicBezTo>
                    <a:pt x="450" y="131"/>
                    <a:pt x="426" y="123"/>
                    <a:pt x="418" y="94"/>
                  </a:cubicBezTo>
                  <a:cubicBezTo>
                    <a:pt x="396" y="44"/>
                    <a:pt x="36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5"/>
            <p:cNvSpPr/>
            <p:nvPr/>
          </p:nvSpPr>
          <p:spPr>
            <a:xfrm rot="1508308">
              <a:off x="703798" y="2009025"/>
              <a:ext cx="104315" cy="106520"/>
            </a:xfrm>
            <a:custGeom>
              <a:avLst/>
              <a:gdLst/>
              <a:ahLst/>
              <a:cxnLst/>
              <a:rect l="l" t="t" r="r" b="b"/>
              <a:pathLst>
                <a:path w="615" h="628" extrusionOk="0">
                  <a:moveTo>
                    <a:pt x="163" y="0"/>
                  </a:moveTo>
                  <a:cubicBezTo>
                    <a:pt x="137" y="0"/>
                    <a:pt x="109" y="9"/>
                    <a:pt x="82" y="28"/>
                  </a:cubicBezTo>
                  <a:cubicBezTo>
                    <a:pt x="1" y="86"/>
                    <a:pt x="35" y="173"/>
                    <a:pt x="70" y="248"/>
                  </a:cubicBezTo>
                  <a:cubicBezTo>
                    <a:pt x="82" y="271"/>
                    <a:pt x="93" y="289"/>
                    <a:pt x="111" y="312"/>
                  </a:cubicBezTo>
                  <a:cubicBezTo>
                    <a:pt x="163" y="411"/>
                    <a:pt x="302" y="457"/>
                    <a:pt x="342" y="590"/>
                  </a:cubicBezTo>
                  <a:cubicBezTo>
                    <a:pt x="350" y="617"/>
                    <a:pt x="373" y="627"/>
                    <a:pt x="400" y="627"/>
                  </a:cubicBezTo>
                  <a:cubicBezTo>
                    <a:pt x="433" y="627"/>
                    <a:pt x="473" y="612"/>
                    <a:pt x="505" y="590"/>
                  </a:cubicBezTo>
                  <a:cubicBezTo>
                    <a:pt x="615" y="509"/>
                    <a:pt x="609" y="341"/>
                    <a:pt x="487" y="231"/>
                  </a:cubicBezTo>
                  <a:cubicBezTo>
                    <a:pt x="429" y="179"/>
                    <a:pt x="360" y="132"/>
                    <a:pt x="302" y="75"/>
                  </a:cubicBezTo>
                  <a:cubicBezTo>
                    <a:pt x="264" y="32"/>
                    <a:pt x="21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5"/>
            <p:cNvSpPr/>
            <p:nvPr/>
          </p:nvSpPr>
          <p:spPr>
            <a:xfrm rot="1508308">
              <a:off x="1490108" y="1794124"/>
              <a:ext cx="89728" cy="110082"/>
            </a:xfrm>
            <a:custGeom>
              <a:avLst/>
              <a:gdLst/>
              <a:ahLst/>
              <a:cxnLst/>
              <a:rect l="l" t="t" r="r" b="b"/>
              <a:pathLst>
                <a:path w="529" h="649" extrusionOk="0">
                  <a:moveTo>
                    <a:pt x="376" y="0"/>
                  </a:moveTo>
                  <a:cubicBezTo>
                    <a:pt x="334" y="0"/>
                    <a:pt x="297" y="27"/>
                    <a:pt x="262" y="62"/>
                  </a:cubicBezTo>
                  <a:cubicBezTo>
                    <a:pt x="233" y="97"/>
                    <a:pt x="198" y="138"/>
                    <a:pt x="163" y="167"/>
                  </a:cubicBezTo>
                  <a:cubicBezTo>
                    <a:pt x="1" y="306"/>
                    <a:pt x="7" y="329"/>
                    <a:pt x="209" y="416"/>
                  </a:cubicBezTo>
                  <a:cubicBezTo>
                    <a:pt x="186" y="491"/>
                    <a:pt x="111" y="555"/>
                    <a:pt x="186" y="613"/>
                  </a:cubicBezTo>
                  <a:cubicBezTo>
                    <a:pt x="217" y="639"/>
                    <a:pt x="246" y="648"/>
                    <a:pt x="275" y="648"/>
                  </a:cubicBezTo>
                  <a:cubicBezTo>
                    <a:pt x="317" y="648"/>
                    <a:pt x="357" y="628"/>
                    <a:pt x="395" y="607"/>
                  </a:cubicBezTo>
                  <a:cubicBezTo>
                    <a:pt x="464" y="572"/>
                    <a:pt x="528" y="503"/>
                    <a:pt x="493" y="427"/>
                  </a:cubicBezTo>
                  <a:cubicBezTo>
                    <a:pt x="453" y="358"/>
                    <a:pt x="459" y="271"/>
                    <a:pt x="499" y="202"/>
                  </a:cubicBezTo>
                  <a:cubicBezTo>
                    <a:pt x="528" y="138"/>
                    <a:pt x="505" y="57"/>
                    <a:pt x="441" y="22"/>
                  </a:cubicBezTo>
                  <a:cubicBezTo>
                    <a:pt x="418" y="7"/>
                    <a:pt x="397"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5"/>
            <p:cNvSpPr/>
            <p:nvPr/>
          </p:nvSpPr>
          <p:spPr>
            <a:xfrm rot="1508308">
              <a:off x="220319" y="909550"/>
              <a:ext cx="125009" cy="109573"/>
            </a:xfrm>
            <a:custGeom>
              <a:avLst/>
              <a:gdLst/>
              <a:ahLst/>
              <a:cxnLst/>
              <a:rect l="l" t="t" r="r" b="b"/>
              <a:pathLst>
                <a:path w="737" h="646" extrusionOk="0">
                  <a:moveTo>
                    <a:pt x="408" y="0"/>
                  </a:moveTo>
                  <a:cubicBezTo>
                    <a:pt x="388" y="0"/>
                    <a:pt x="370" y="16"/>
                    <a:pt x="354" y="31"/>
                  </a:cubicBezTo>
                  <a:cubicBezTo>
                    <a:pt x="329" y="56"/>
                    <a:pt x="295" y="70"/>
                    <a:pt x="261" y="70"/>
                  </a:cubicBezTo>
                  <a:cubicBezTo>
                    <a:pt x="241" y="70"/>
                    <a:pt x="221" y="65"/>
                    <a:pt x="204" y="54"/>
                  </a:cubicBezTo>
                  <a:cubicBezTo>
                    <a:pt x="177" y="37"/>
                    <a:pt x="144" y="29"/>
                    <a:pt x="111" y="29"/>
                  </a:cubicBezTo>
                  <a:cubicBezTo>
                    <a:pt x="101" y="29"/>
                    <a:pt x="92" y="30"/>
                    <a:pt x="82" y="31"/>
                  </a:cubicBezTo>
                  <a:cubicBezTo>
                    <a:pt x="41" y="43"/>
                    <a:pt x="12" y="77"/>
                    <a:pt x="7" y="118"/>
                  </a:cubicBezTo>
                  <a:cubicBezTo>
                    <a:pt x="1" y="153"/>
                    <a:pt x="12" y="199"/>
                    <a:pt x="41" y="205"/>
                  </a:cubicBezTo>
                  <a:cubicBezTo>
                    <a:pt x="209" y="222"/>
                    <a:pt x="238" y="425"/>
                    <a:pt x="401" y="454"/>
                  </a:cubicBezTo>
                  <a:cubicBezTo>
                    <a:pt x="482" y="471"/>
                    <a:pt x="430" y="576"/>
                    <a:pt x="447" y="645"/>
                  </a:cubicBezTo>
                  <a:cubicBezTo>
                    <a:pt x="451" y="645"/>
                    <a:pt x="454" y="646"/>
                    <a:pt x="457" y="646"/>
                  </a:cubicBezTo>
                  <a:cubicBezTo>
                    <a:pt x="525" y="646"/>
                    <a:pt x="554" y="593"/>
                    <a:pt x="603" y="581"/>
                  </a:cubicBezTo>
                  <a:cubicBezTo>
                    <a:pt x="684" y="570"/>
                    <a:pt x="737" y="489"/>
                    <a:pt x="713" y="413"/>
                  </a:cubicBezTo>
                  <a:cubicBezTo>
                    <a:pt x="702" y="338"/>
                    <a:pt x="638" y="274"/>
                    <a:pt x="563" y="269"/>
                  </a:cubicBezTo>
                  <a:lnTo>
                    <a:pt x="540" y="269"/>
                  </a:lnTo>
                  <a:cubicBezTo>
                    <a:pt x="389" y="245"/>
                    <a:pt x="389" y="245"/>
                    <a:pt x="435" y="106"/>
                  </a:cubicBezTo>
                  <a:cubicBezTo>
                    <a:pt x="447" y="77"/>
                    <a:pt x="476" y="43"/>
                    <a:pt x="441" y="14"/>
                  </a:cubicBezTo>
                  <a:cubicBezTo>
                    <a:pt x="430" y="4"/>
                    <a:pt x="419"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5"/>
            <p:cNvSpPr/>
            <p:nvPr/>
          </p:nvSpPr>
          <p:spPr>
            <a:xfrm rot="1508308">
              <a:off x="1146814" y="1276168"/>
              <a:ext cx="122973" cy="109064"/>
            </a:xfrm>
            <a:custGeom>
              <a:avLst/>
              <a:gdLst/>
              <a:ahLst/>
              <a:cxnLst/>
              <a:rect l="l" t="t" r="r" b="b"/>
              <a:pathLst>
                <a:path w="725" h="643" extrusionOk="0">
                  <a:moveTo>
                    <a:pt x="401" y="0"/>
                  </a:moveTo>
                  <a:cubicBezTo>
                    <a:pt x="368" y="0"/>
                    <a:pt x="330" y="7"/>
                    <a:pt x="285" y="21"/>
                  </a:cubicBezTo>
                  <a:cubicBezTo>
                    <a:pt x="264" y="24"/>
                    <a:pt x="244" y="26"/>
                    <a:pt x="224" y="26"/>
                  </a:cubicBezTo>
                  <a:cubicBezTo>
                    <a:pt x="204" y="26"/>
                    <a:pt x="183" y="24"/>
                    <a:pt x="163" y="21"/>
                  </a:cubicBezTo>
                  <a:cubicBezTo>
                    <a:pt x="94" y="33"/>
                    <a:pt x="36" y="85"/>
                    <a:pt x="18" y="149"/>
                  </a:cubicBezTo>
                  <a:cubicBezTo>
                    <a:pt x="1" y="195"/>
                    <a:pt x="12" y="253"/>
                    <a:pt x="59" y="282"/>
                  </a:cubicBezTo>
                  <a:cubicBezTo>
                    <a:pt x="80" y="300"/>
                    <a:pt x="106" y="309"/>
                    <a:pt x="134" y="309"/>
                  </a:cubicBezTo>
                  <a:cubicBezTo>
                    <a:pt x="167" y="309"/>
                    <a:pt x="201" y="296"/>
                    <a:pt x="227" y="270"/>
                  </a:cubicBezTo>
                  <a:cubicBezTo>
                    <a:pt x="255" y="249"/>
                    <a:pt x="280" y="240"/>
                    <a:pt x="302" y="240"/>
                  </a:cubicBezTo>
                  <a:cubicBezTo>
                    <a:pt x="357" y="240"/>
                    <a:pt x="395" y="294"/>
                    <a:pt x="424" y="340"/>
                  </a:cubicBezTo>
                  <a:cubicBezTo>
                    <a:pt x="459" y="398"/>
                    <a:pt x="482" y="462"/>
                    <a:pt x="499" y="525"/>
                  </a:cubicBezTo>
                  <a:cubicBezTo>
                    <a:pt x="514" y="588"/>
                    <a:pt x="536" y="643"/>
                    <a:pt x="593" y="643"/>
                  </a:cubicBezTo>
                  <a:cubicBezTo>
                    <a:pt x="605" y="643"/>
                    <a:pt x="618" y="640"/>
                    <a:pt x="632" y="635"/>
                  </a:cubicBezTo>
                  <a:cubicBezTo>
                    <a:pt x="725" y="601"/>
                    <a:pt x="702" y="525"/>
                    <a:pt x="690" y="456"/>
                  </a:cubicBezTo>
                  <a:cubicBezTo>
                    <a:pt x="684" y="433"/>
                    <a:pt x="673" y="415"/>
                    <a:pt x="667" y="392"/>
                  </a:cubicBezTo>
                  <a:cubicBezTo>
                    <a:pt x="569" y="346"/>
                    <a:pt x="563" y="265"/>
                    <a:pt x="551" y="178"/>
                  </a:cubicBezTo>
                  <a:cubicBezTo>
                    <a:pt x="534" y="55"/>
                    <a:pt x="489"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5"/>
            <p:cNvSpPr/>
            <p:nvPr/>
          </p:nvSpPr>
          <p:spPr>
            <a:xfrm rot="1508308">
              <a:off x="1765680" y="1329260"/>
              <a:ext cx="90406" cy="102619"/>
            </a:xfrm>
            <a:custGeom>
              <a:avLst/>
              <a:gdLst/>
              <a:ahLst/>
              <a:cxnLst/>
              <a:rect l="l" t="t" r="r" b="b"/>
              <a:pathLst>
                <a:path w="533" h="605" extrusionOk="0">
                  <a:moveTo>
                    <a:pt x="99" y="0"/>
                  </a:moveTo>
                  <a:cubicBezTo>
                    <a:pt x="46" y="0"/>
                    <a:pt x="1" y="45"/>
                    <a:pt x="5" y="104"/>
                  </a:cubicBezTo>
                  <a:cubicBezTo>
                    <a:pt x="5" y="231"/>
                    <a:pt x="46" y="359"/>
                    <a:pt x="46" y="492"/>
                  </a:cubicBezTo>
                  <a:cubicBezTo>
                    <a:pt x="46" y="536"/>
                    <a:pt x="73" y="559"/>
                    <a:pt x="114" y="559"/>
                  </a:cubicBezTo>
                  <a:cubicBezTo>
                    <a:pt x="139" y="559"/>
                    <a:pt x="169" y="550"/>
                    <a:pt x="202" y="533"/>
                  </a:cubicBezTo>
                  <a:cubicBezTo>
                    <a:pt x="227" y="519"/>
                    <a:pt x="249" y="487"/>
                    <a:pt x="271" y="487"/>
                  </a:cubicBezTo>
                  <a:cubicBezTo>
                    <a:pt x="285" y="487"/>
                    <a:pt x="299" y="500"/>
                    <a:pt x="312" y="539"/>
                  </a:cubicBezTo>
                  <a:cubicBezTo>
                    <a:pt x="321" y="578"/>
                    <a:pt x="353" y="605"/>
                    <a:pt x="391" y="605"/>
                  </a:cubicBezTo>
                  <a:cubicBezTo>
                    <a:pt x="403" y="605"/>
                    <a:pt x="416" y="602"/>
                    <a:pt x="428" y="596"/>
                  </a:cubicBezTo>
                  <a:cubicBezTo>
                    <a:pt x="480" y="585"/>
                    <a:pt x="521" y="539"/>
                    <a:pt x="527" y="481"/>
                  </a:cubicBezTo>
                  <a:cubicBezTo>
                    <a:pt x="532" y="428"/>
                    <a:pt x="509" y="371"/>
                    <a:pt x="463" y="342"/>
                  </a:cubicBezTo>
                  <a:cubicBezTo>
                    <a:pt x="448" y="331"/>
                    <a:pt x="429" y="330"/>
                    <a:pt x="410" y="330"/>
                  </a:cubicBezTo>
                  <a:cubicBezTo>
                    <a:pt x="403" y="330"/>
                    <a:pt x="395" y="330"/>
                    <a:pt x="388" y="330"/>
                  </a:cubicBezTo>
                  <a:cubicBezTo>
                    <a:pt x="361" y="330"/>
                    <a:pt x="338" y="327"/>
                    <a:pt x="330" y="301"/>
                  </a:cubicBezTo>
                  <a:cubicBezTo>
                    <a:pt x="318" y="255"/>
                    <a:pt x="312" y="208"/>
                    <a:pt x="301" y="162"/>
                  </a:cubicBezTo>
                  <a:cubicBezTo>
                    <a:pt x="277" y="92"/>
                    <a:pt x="219" y="35"/>
                    <a:pt x="144" y="11"/>
                  </a:cubicBezTo>
                  <a:cubicBezTo>
                    <a:pt x="129" y="4"/>
                    <a:pt x="114"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5"/>
            <p:cNvSpPr/>
            <p:nvPr/>
          </p:nvSpPr>
          <p:spPr>
            <a:xfrm rot="1508308">
              <a:off x="464902" y="928170"/>
              <a:ext cx="101940" cy="144345"/>
            </a:xfrm>
            <a:custGeom>
              <a:avLst/>
              <a:gdLst/>
              <a:ahLst/>
              <a:cxnLst/>
              <a:rect l="l" t="t" r="r" b="b"/>
              <a:pathLst>
                <a:path w="601" h="851" extrusionOk="0">
                  <a:moveTo>
                    <a:pt x="146" y="1"/>
                  </a:moveTo>
                  <a:cubicBezTo>
                    <a:pt x="112" y="1"/>
                    <a:pt x="73" y="24"/>
                    <a:pt x="53" y="62"/>
                  </a:cubicBezTo>
                  <a:cubicBezTo>
                    <a:pt x="30" y="114"/>
                    <a:pt x="12" y="166"/>
                    <a:pt x="7" y="218"/>
                  </a:cubicBezTo>
                  <a:cubicBezTo>
                    <a:pt x="1" y="270"/>
                    <a:pt x="24" y="305"/>
                    <a:pt x="82" y="317"/>
                  </a:cubicBezTo>
                  <a:cubicBezTo>
                    <a:pt x="314" y="351"/>
                    <a:pt x="331" y="380"/>
                    <a:pt x="325" y="612"/>
                  </a:cubicBezTo>
                  <a:cubicBezTo>
                    <a:pt x="320" y="664"/>
                    <a:pt x="302" y="711"/>
                    <a:pt x="331" y="763"/>
                  </a:cubicBezTo>
                  <a:cubicBezTo>
                    <a:pt x="377" y="803"/>
                    <a:pt x="430" y="832"/>
                    <a:pt x="482" y="850"/>
                  </a:cubicBezTo>
                  <a:cubicBezTo>
                    <a:pt x="487" y="850"/>
                    <a:pt x="491" y="851"/>
                    <a:pt x="496" y="851"/>
                  </a:cubicBezTo>
                  <a:cubicBezTo>
                    <a:pt x="554" y="851"/>
                    <a:pt x="600" y="789"/>
                    <a:pt x="563" y="751"/>
                  </a:cubicBezTo>
                  <a:cubicBezTo>
                    <a:pt x="493" y="670"/>
                    <a:pt x="534" y="548"/>
                    <a:pt x="453" y="473"/>
                  </a:cubicBezTo>
                  <a:cubicBezTo>
                    <a:pt x="441" y="467"/>
                    <a:pt x="430" y="444"/>
                    <a:pt x="430" y="438"/>
                  </a:cubicBezTo>
                  <a:cubicBezTo>
                    <a:pt x="540" y="206"/>
                    <a:pt x="267" y="178"/>
                    <a:pt x="204" y="38"/>
                  </a:cubicBezTo>
                  <a:cubicBezTo>
                    <a:pt x="192" y="12"/>
                    <a:pt x="17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5"/>
            <p:cNvSpPr/>
            <p:nvPr/>
          </p:nvSpPr>
          <p:spPr>
            <a:xfrm rot="1508308">
              <a:off x="2154180" y="1857207"/>
              <a:ext cx="103297" cy="76159"/>
            </a:xfrm>
            <a:custGeom>
              <a:avLst/>
              <a:gdLst/>
              <a:ahLst/>
              <a:cxnLst/>
              <a:rect l="l" t="t" r="r" b="b"/>
              <a:pathLst>
                <a:path w="609" h="449" extrusionOk="0">
                  <a:moveTo>
                    <a:pt x="430" y="1"/>
                  </a:moveTo>
                  <a:cubicBezTo>
                    <a:pt x="403" y="1"/>
                    <a:pt x="377" y="8"/>
                    <a:pt x="354" y="23"/>
                  </a:cubicBezTo>
                  <a:cubicBezTo>
                    <a:pt x="325" y="41"/>
                    <a:pt x="302" y="58"/>
                    <a:pt x="279" y="76"/>
                  </a:cubicBezTo>
                  <a:cubicBezTo>
                    <a:pt x="232" y="116"/>
                    <a:pt x="180" y="139"/>
                    <a:pt x="128" y="157"/>
                  </a:cubicBezTo>
                  <a:cubicBezTo>
                    <a:pt x="12" y="209"/>
                    <a:pt x="1" y="313"/>
                    <a:pt x="99" y="394"/>
                  </a:cubicBezTo>
                  <a:cubicBezTo>
                    <a:pt x="144" y="432"/>
                    <a:pt x="201" y="449"/>
                    <a:pt x="262" y="449"/>
                  </a:cubicBezTo>
                  <a:cubicBezTo>
                    <a:pt x="405" y="449"/>
                    <a:pt x="563" y="353"/>
                    <a:pt x="591" y="215"/>
                  </a:cubicBezTo>
                  <a:cubicBezTo>
                    <a:pt x="609" y="145"/>
                    <a:pt x="580" y="76"/>
                    <a:pt x="528" y="35"/>
                  </a:cubicBezTo>
                  <a:cubicBezTo>
                    <a:pt x="499" y="12"/>
                    <a:pt x="464"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5"/>
            <p:cNvSpPr/>
            <p:nvPr/>
          </p:nvSpPr>
          <p:spPr>
            <a:xfrm rot="1508308">
              <a:off x="848426" y="236838"/>
              <a:ext cx="96343" cy="85996"/>
            </a:xfrm>
            <a:custGeom>
              <a:avLst/>
              <a:gdLst/>
              <a:ahLst/>
              <a:cxnLst/>
              <a:rect l="l" t="t" r="r" b="b"/>
              <a:pathLst>
                <a:path w="568" h="507" extrusionOk="0">
                  <a:moveTo>
                    <a:pt x="353" y="1"/>
                  </a:moveTo>
                  <a:cubicBezTo>
                    <a:pt x="297" y="1"/>
                    <a:pt x="245" y="36"/>
                    <a:pt x="220" y="106"/>
                  </a:cubicBezTo>
                  <a:cubicBezTo>
                    <a:pt x="191" y="181"/>
                    <a:pt x="145" y="251"/>
                    <a:pt x="81" y="303"/>
                  </a:cubicBezTo>
                  <a:cubicBezTo>
                    <a:pt x="0" y="367"/>
                    <a:pt x="18" y="448"/>
                    <a:pt x="116" y="488"/>
                  </a:cubicBezTo>
                  <a:cubicBezTo>
                    <a:pt x="151" y="500"/>
                    <a:pt x="188" y="506"/>
                    <a:pt x="225" y="506"/>
                  </a:cubicBezTo>
                  <a:cubicBezTo>
                    <a:pt x="280" y="506"/>
                    <a:pt x="334" y="493"/>
                    <a:pt x="383" y="465"/>
                  </a:cubicBezTo>
                  <a:cubicBezTo>
                    <a:pt x="527" y="373"/>
                    <a:pt x="568" y="193"/>
                    <a:pt x="493" y="83"/>
                  </a:cubicBezTo>
                  <a:cubicBezTo>
                    <a:pt x="454" y="28"/>
                    <a:pt x="402"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5"/>
            <p:cNvSpPr/>
            <p:nvPr/>
          </p:nvSpPr>
          <p:spPr>
            <a:xfrm rot="1508308">
              <a:off x="1207612" y="2121614"/>
              <a:ext cx="101432" cy="101940"/>
            </a:xfrm>
            <a:custGeom>
              <a:avLst/>
              <a:gdLst/>
              <a:ahLst/>
              <a:cxnLst/>
              <a:rect l="l" t="t" r="r" b="b"/>
              <a:pathLst>
                <a:path w="598" h="601" extrusionOk="0">
                  <a:moveTo>
                    <a:pt x="418" y="1"/>
                  </a:moveTo>
                  <a:cubicBezTo>
                    <a:pt x="419" y="2"/>
                    <a:pt x="420" y="3"/>
                    <a:pt x="422" y="4"/>
                  </a:cubicBezTo>
                  <a:lnTo>
                    <a:pt x="422" y="4"/>
                  </a:lnTo>
                  <a:cubicBezTo>
                    <a:pt x="422" y="3"/>
                    <a:pt x="423" y="2"/>
                    <a:pt x="424" y="1"/>
                  </a:cubicBezTo>
                  <a:close/>
                  <a:moveTo>
                    <a:pt x="422" y="4"/>
                  </a:moveTo>
                  <a:cubicBezTo>
                    <a:pt x="366" y="89"/>
                    <a:pt x="306" y="155"/>
                    <a:pt x="208" y="155"/>
                  </a:cubicBezTo>
                  <a:cubicBezTo>
                    <a:pt x="194" y="155"/>
                    <a:pt x="179" y="154"/>
                    <a:pt x="163" y="151"/>
                  </a:cubicBezTo>
                  <a:cubicBezTo>
                    <a:pt x="160" y="151"/>
                    <a:pt x="157" y="151"/>
                    <a:pt x="154" y="151"/>
                  </a:cubicBezTo>
                  <a:cubicBezTo>
                    <a:pt x="112" y="151"/>
                    <a:pt x="77" y="189"/>
                    <a:pt x="94" y="226"/>
                  </a:cubicBezTo>
                  <a:cubicBezTo>
                    <a:pt x="144" y="327"/>
                    <a:pt x="65" y="363"/>
                    <a:pt x="7" y="412"/>
                  </a:cubicBezTo>
                  <a:lnTo>
                    <a:pt x="7" y="412"/>
                  </a:lnTo>
                  <a:cubicBezTo>
                    <a:pt x="7" y="412"/>
                    <a:pt x="7" y="412"/>
                    <a:pt x="7" y="412"/>
                  </a:cubicBezTo>
                  <a:lnTo>
                    <a:pt x="1" y="418"/>
                  </a:lnTo>
                  <a:cubicBezTo>
                    <a:pt x="3" y="416"/>
                    <a:pt x="5" y="414"/>
                    <a:pt x="7" y="412"/>
                  </a:cubicBezTo>
                  <a:lnTo>
                    <a:pt x="7" y="412"/>
                  </a:lnTo>
                  <a:cubicBezTo>
                    <a:pt x="24" y="453"/>
                    <a:pt x="42" y="487"/>
                    <a:pt x="65" y="522"/>
                  </a:cubicBezTo>
                  <a:cubicBezTo>
                    <a:pt x="98" y="571"/>
                    <a:pt x="154" y="600"/>
                    <a:pt x="213" y="600"/>
                  </a:cubicBezTo>
                  <a:cubicBezTo>
                    <a:pt x="237" y="600"/>
                    <a:pt x="261" y="596"/>
                    <a:pt x="285" y="586"/>
                  </a:cubicBezTo>
                  <a:cubicBezTo>
                    <a:pt x="366" y="563"/>
                    <a:pt x="412" y="470"/>
                    <a:pt x="383" y="389"/>
                  </a:cubicBezTo>
                  <a:cubicBezTo>
                    <a:pt x="372" y="337"/>
                    <a:pt x="377" y="313"/>
                    <a:pt x="435" y="284"/>
                  </a:cubicBezTo>
                  <a:cubicBezTo>
                    <a:pt x="598" y="203"/>
                    <a:pt x="598" y="140"/>
                    <a:pt x="453" y="24"/>
                  </a:cubicBezTo>
                  <a:cubicBezTo>
                    <a:pt x="442" y="19"/>
                    <a:pt x="432" y="13"/>
                    <a:pt x="422"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5"/>
            <p:cNvSpPr/>
            <p:nvPr/>
          </p:nvSpPr>
          <p:spPr>
            <a:xfrm rot="1508308">
              <a:off x="1430031" y="610515"/>
              <a:ext cx="90576" cy="96682"/>
            </a:xfrm>
            <a:custGeom>
              <a:avLst/>
              <a:gdLst/>
              <a:ahLst/>
              <a:cxnLst/>
              <a:rect l="l" t="t" r="r" b="b"/>
              <a:pathLst>
                <a:path w="534" h="570" extrusionOk="0">
                  <a:moveTo>
                    <a:pt x="115" y="0"/>
                  </a:moveTo>
                  <a:cubicBezTo>
                    <a:pt x="106" y="0"/>
                    <a:pt x="97" y="2"/>
                    <a:pt x="88" y="4"/>
                  </a:cubicBezTo>
                  <a:cubicBezTo>
                    <a:pt x="24" y="22"/>
                    <a:pt x="18" y="80"/>
                    <a:pt x="12" y="138"/>
                  </a:cubicBezTo>
                  <a:cubicBezTo>
                    <a:pt x="1" y="259"/>
                    <a:pt x="122" y="323"/>
                    <a:pt x="122" y="416"/>
                  </a:cubicBezTo>
                  <a:cubicBezTo>
                    <a:pt x="163" y="491"/>
                    <a:pt x="238" y="549"/>
                    <a:pt x="331" y="566"/>
                  </a:cubicBezTo>
                  <a:cubicBezTo>
                    <a:pt x="342" y="569"/>
                    <a:pt x="352" y="570"/>
                    <a:pt x="363" y="570"/>
                  </a:cubicBezTo>
                  <a:cubicBezTo>
                    <a:pt x="426" y="570"/>
                    <a:pt x="485" y="527"/>
                    <a:pt x="505" y="462"/>
                  </a:cubicBezTo>
                  <a:cubicBezTo>
                    <a:pt x="534" y="393"/>
                    <a:pt x="499" y="317"/>
                    <a:pt x="429" y="288"/>
                  </a:cubicBezTo>
                  <a:cubicBezTo>
                    <a:pt x="319" y="253"/>
                    <a:pt x="244" y="201"/>
                    <a:pt x="215" y="80"/>
                  </a:cubicBezTo>
                  <a:cubicBezTo>
                    <a:pt x="200" y="36"/>
                    <a:pt x="161"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5"/>
            <p:cNvSpPr/>
            <p:nvPr/>
          </p:nvSpPr>
          <p:spPr>
            <a:xfrm rot="1508308">
              <a:off x="1245474" y="1324509"/>
              <a:ext cx="78703" cy="128231"/>
            </a:xfrm>
            <a:custGeom>
              <a:avLst/>
              <a:gdLst/>
              <a:ahLst/>
              <a:cxnLst/>
              <a:rect l="l" t="t" r="r" b="b"/>
              <a:pathLst>
                <a:path w="464" h="756" extrusionOk="0">
                  <a:moveTo>
                    <a:pt x="325" y="0"/>
                  </a:moveTo>
                  <a:cubicBezTo>
                    <a:pt x="259" y="0"/>
                    <a:pt x="237" y="50"/>
                    <a:pt x="226" y="105"/>
                  </a:cubicBezTo>
                  <a:cubicBezTo>
                    <a:pt x="209" y="157"/>
                    <a:pt x="203" y="209"/>
                    <a:pt x="203" y="267"/>
                  </a:cubicBezTo>
                  <a:cubicBezTo>
                    <a:pt x="244" y="395"/>
                    <a:pt x="174" y="476"/>
                    <a:pt x="111" y="569"/>
                  </a:cubicBezTo>
                  <a:cubicBezTo>
                    <a:pt x="76" y="615"/>
                    <a:pt x="0" y="656"/>
                    <a:pt x="58" y="719"/>
                  </a:cubicBezTo>
                  <a:cubicBezTo>
                    <a:pt x="81" y="745"/>
                    <a:pt x="106" y="755"/>
                    <a:pt x="134" y="755"/>
                  </a:cubicBezTo>
                  <a:cubicBezTo>
                    <a:pt x="176" y="755"/>
                    <a:pt x="225" y="731"/>
                    <a:pt x="284" y="696"/>
                  </a:cubicBezTo>
                  <a:cubicBezTo>
                    <a:pt x="319" y="667"/>
                    <a:pt x="342" y="632"/>
                    <a:pt x="354" y="592"/>
                  </a:cubicBezTo>
                  <a:cubicBezTo>
                    <a:pt x="389" y="441"/>
                    <a:pt x="383" y="285"/>
                    <a:pt x="441" y="128"/>
                  </a:cubicBezTo>
                  <a:cubicBezTo>
                    <a:pt x="464" y="76"/>
                    <a:pt x="406" y="12"/>
                    <a:pt x="336" y="1"/>
                  </a:cubicBezTo>
                  <a:cubicBezTo>
                    <a:pt x="333" y="1"/>
                    <a:pt x="329" y="0"/>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5"/>
            <p:cNvSpPr/>
            <p:nvPr/>
          </p:nvSpPr>
          <p:spPr>
            <a:xfrm rot="1508308">
              <a:off x="614637" y="217505"/>
              <a:ext cx="91424" cy="69883"/>
            </a:xfrm>
            <a:custGeom>
              <a:avLst/>
              <a:gdLst/>
              <a:ahLst/>
              <a:cxnLst/>
              <a:rect l="l" t="t" r="r" b="b"/>
              <a:pathLst>
                <a:path w="539" h="412" extrusionOk="0">
                  <a:moveTo>
                    <a:pt x="255" y="0"/>
                  </a:moveTo>
                  <a:cubicBezTo>
                    <a:pt x="192" y="0"/>
                    <a:pt x="129" y="12"/>
                    <a:pt x="70" y="36"/>
                  </a:cubicBezTo>
                  <a:cubicBezTo>
                    <a:pt x="6" y="82"/>
                    <a:pt x="0" y="169"/>
                    <a:pt x="75" y="262"/>
                  </a:cubicBezTo>
                  <a:cubicBezTo>
                    <a:pt x="99" y="274"/>
                    <a:pt x="133" y="314"/>
                    <a:pt x="162" y="314"/>
                  </a:cubicBezTo>
                  <a:cubicBezTo>
                    <a:pt x="249" y="320"/>
                    <a:pt x="336" y="343"/>
                    <a:pt x="406" y="395"/>
                  </a:cubicBezTo>
                  <a:cubicBezTo>
                    <a:pt x="424" y="406"/>
                    <a:pt x="442" y="411"/>
                    <a:pt x="459" y="411"/>
                  </a:cubicBezTo>
                  <a:cubicBezTo>
                    <a:pt x="502" y="411"/>
                    <a:pt x="533" y="375"/>
                    <a:pt x="533" y="320"/>
                  </a:cubicBezTo>
                  <a:cubicBezTo>
                    <a:pt x="533" y="216"/>
                    <a:pt x="539" y="100"/>
                    <a:pt x="423" y="30"/>
                  </a:cubicBezTo>
                  <a:cubicBezTo>
                    <a:pt x="370" y="11"/>
                    <a:pt x="313" y="0"/>
                    <a:pt x="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5"/>
            <p:cNvSpPr/>
            <p:nvPr/>
          </p:nvSpPr>
          <p:spPr>
            <a:xfrm rot="1508308">
              <a:off x="397322" y="254076"/>
              <a:ext cx="103467" cy="78364"/>
            </a:xfrm>
            <a:custGeom>
              <a:avLst/>
              <a:gdLst/>
              <a:ahLst/>
              <a:cxnLst/>
              <a:rect l="l" t="t" r="r" b="b"/>
              <a:pathLst>
                <a:path w="610" h="462" extrusionOk="0">
                  <a:moveTo>
                    <a:pt x="127" y="1"/>
                  </a:moveTo>
                  <a:cubicBezTo>
                    <a:pt x="102" y="1"/>
                    <a:pt x="78" y="8"/>
                    <a:pt x="53" y="27"/>
                  </a:cubicBezTo>
                  <a:cubicBezTo>
                    <a:pt x="1" y="67"/>
                    <a:pt x="7" y="142"/>
                    <a:pt x="70" y="247"/>
                  </a:cubicBezTo>
                  <a:cubicBezTo>
                    <a:pt x="82" y="258"/>
                    <a:pt x="105" y="281"/>
                    <a:pt x="128" y="310"/>
                  </a:cubicBezTo>
                  <a:cubicBezTo>
                    <a:pt x="211" y="412"/>
                    <a:pt x="266" y="462"/>
                    <a:pt x="331" y="462"/>
                  </a:cubicBezTo>
                  <a:cubicBezTo>
                    <a:pt x="384" y="462"/>
                    <a:pt x="445" y="428"/>
                    <a:pt x="534" y="363"/>
                  </a:cubicBezTo>
                  <a:cubicBezTo>
                    <a:pt x="586" y="334"/>
                    <a:pt x="609" y="276"/>
                    <a:pt x="586" y="224"/>
                  </a:cubicBezTo>
                  <a:cubicBezTo>
                    <a:pt x="574" y="187"/>
                    <a:pt x="541" y="167"/>
                    <a:pt x="507" y="167"/>
                  </a:cubicBezTo>
                  <a:cubicBezTo>
                    <a:pt x="492" y="167"/>
                    <a:pt x="478" y="170"/>
                    <a:pt x="464" y="177"/>
                  </a:cubicBezTo>
                  <a:cubicBezTo>
                    <a:pt x="447" y="185"/>
                    <a:pt x="431" y="189"/>
                    <a:pt x="417" y="189"/>
                  </a:cubicBezTo>
                  <a:cubicBezTo>
                    <a:pt x="381" y="189"/>
                    <a:pt x="356" y="164"/>
                    <a:pt x="331" y="131"/>
                  </a:cubicBezTo>
                  <a:cubicBezTo>
                    <a:pt x="308" y="102"/>
                    <a:pt x="285" y="79"/>
                    <a:pt x="256" y="56"/>
                  </a:cubicBezTo>
                  <a:cubicBezTo>
                    <a:pt x="215" y="26"/>
                    <a:pt x="171"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5"/>
            <p:cNvSpPr/>
            <p:nvPr/>
          </p:nvSpPr>
          <p:spPr>
            <a:xfrm rot="1508308">
              <a:off x="941976" y="278962"/>
              <a:ext cx="79720" cy="80060"/>
            </a:xfrm>
            <a:custGeom>
              <a:avLst/>
              <a:gdLst/>
              <a:ahLst/>
              <a:cxnLst/>
              <a:rect l="l" t="t" r="r" b="b"/>
              <a:pathLst>
                <a:path w="470" h="472" extrusionOk="0">
                  <a:moveTo>
                    <a:pt x="250" y="0"/>
                  </a:moveTo>
                  <a:cubicBezTo>
                    <a:pt x="111" y="12"/>
                    <a:pt x="140" y="174"/>
                    <a:pt x="41" y="226"/>
                  </a:cubicBezTo>
                  <a:cubicBezTo>
                    <a:pt x="1" y="249"/>
                    <a:pt x="18" y="313"/>
                    <a:pt x="47" y="354"/>
                  </a:cubicBezTo>
                  <a:cubicBezTo>
                    <a:pt x="94" y="427"/>
                    <a:pt x="178" y="471"/>
                    <a:pt x="262" y="471"/>
                  </a:cubicBezTo>
                  <a:cubicBezTo>
                    <a:pt x="271" y="471"/>
                    <a:pt x="281" y="471"/>
                    <a:pt x="290" y="470"/>
                  </a:cubicBezTo>
                  <a:cubicBezTo>
                    <a:pt x="372" y="446"/>
                    <a:pt x="470" y="278"/>
                    <a:pt x="464" y="192"/>
                  </a:cubicBezTo>
                  <a:cubicBezTo>
                    <a:pt x="441" y="93"/>
                    <a:pt x="366" y="18"/>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5"/>
            <p:cNvSpPr/>
            <p:nvPr/>
          </p:nvSpPr>
          <p:spPr>
            <a:xfrm rot="1508308">
              <a:off x="38124" y="2183894"/>
              <a:ext cx="65133" cy="119242"/>
            </a:xfrm>
            <a:custGeom>
              <a:avLst/>
              <a:gdLst/>
              <a:ahLst/>
              <a:cxnLst/>
              <a:rect l="l" t="t" r="r" b="b"/>
              <a:pathLst>
                <a:path w="384" h="703" extrusionOk="0">
                  <a:moveTo>
                    <a:pt x="235" y="0"/>
                  </a:moveTo>
                  <a:cubicBezTo>
                    <a:pt x="232" y="0"/>
                    <a:pt x="229" y="1"/>
                    <a:pt x="227" y="1"/>
                  </a:cubicBezTo>
                  <a:cubicBezTo>
                    <a:pt x="169" y="1"/>
                    <a:pt x="117" y="41"/>
                    <a:pt x="111" y="99"/>
                  </a:cubicBezTo>
                  <a:cubicBezTo>
                    <a:pt x="93" y="140"/>
                    <a:pt x="99" y="180"/>
                    <a:pt x="122" y="221"/>
                  </a:cubicBezTo>
                  <a:cubicBezTo>
                    <a:pt x="186" y="296"/>
                    <a:pt x="163" y="348"/>
                    <a:pt x="82" y="395"/>
                  </a:cubicBezTo>
                  <a:cubicBezTo>
                    <a:pt x="18" y="435"/>
                    <a:pt x="1" y="487"/>
                    <a:pt x="53" y="569"/>
                  </a:cubicBezTo>
                  <a:cubicBezTo>
                    <a:pt x="105" y="626"/>
                    <a:pt x="215" y="626"/>
                    <a:pt x="285" y="696"/>
                  </a:cubicBezTo>
                  <a:cubicBezTo>
                    <a:pt x="289" y="701"/>
                    <a:pt x="295" y="703"/>
                    <a:pt x="300" y="703"/>
                  </a:cubicBezTo>
                  <a:cubicBezTo>
                    <a:pt x="321" y="703"/>
                    <a:pt x="345" y="671"/>
                    <a:pt x="354" y="644"/>
                  </a:cubicBezTo>
                  <a:cubicBezTo>
                    <a:pt x="383" y="580"/>
                    <a:pt x="383" y="511"/>
                    <a:pt x="366" y="447"/>
                  </a:cubicBezTo>
                  <a:cubicBezTo>
                    <a:pt x="337" y="337"/>
                    <a:pt x="285" y="238"/>
                    <a:pt x="319" y="111"/>
                  </a:cubicBezTo>
                  <a:cubicBezTo>
                    <a:pt x="330" y="56"/>
                    <a:pt x="289"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5"/>
            <p:cNvSpPr/>
            <p:nvPr/>
          </p:nvSpPr>
          <p:spPr>
            <a:xfrm rot="1508308">
              <a:off x="1005288" y="771037"/>
              <a:ext cx="87523" cy="72766"/>
            </a:xfrm>
            <a:custGeom>
              <a:avLst/>
              <a:gdLst/>
              <a:ahLst/>
              <a:cxnLst/>
              <a:rect l="l" t="t" r="r" b="b"/>
              <a:pathLst>
                <a:path w="516" h="429" extrusionOk="0">
                  <a:moveTo>
                    <a:pt x="298" y="1"/>
                  </a:moveTo>
                  <a:cubicBezTo>
                    <a:pt x="280" y="1"/>
                    <a:pt x="262" y="3"/>
                    <a:pt x="243" y="8"/>
                  </a:cubicBezTo>
                  <a:cubicBezTo>
                    <a:pt x="203" y="32"/>
                    <a:pt x="168" y="61"/>
                    <a:pt x="139" y="89"/>
                  </a:cubicBezTo>
                  <a:cubicBezTo>
                    <a:pt x="0" y="89"/>
                    <a:pt x="0" y="211"/>
                    <a:pt x="0" y="310"/>
                  </a:cubicBezTo>
                  <a:cubicBezTo>
                    <a:pt x="0" y="381"/>
                    <a:pt x="50" y="429"/>
                    <a:pt x="112" y="429"/>
                  </a:cubicBezTo>
                  <a:cubicBezTo>
                    <a:pt x="135" y="429"/>
                    <a:pt x="160" y="422"/>
                    <a:pt x="186" y="408"/>
                  </a:cubicBezTo>
                  <a:cubicBezTo>
                    <a:pt x="243" y="379"/>
                    <a:pt x="272" y="315"/>
                    <a:pt x="359" y="310"/>
                  </a:cubicBezTo>
                  <a:cubicBezTo>
                    <a:pt x="475" y="304"/>
                    <a:pt x="516" y="229"/>
                    <a:pt x="487" y="136"/>
                  </a:cubicBezTo>
                  <a:cubicBezTo>
                    <a:pt x="458" y="55"/>
                    <a:pt x="382"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5"/>
            <p:cNvSpPr/>
            <p:nvPr/>
          </p:nvSpPr>
          <p:spPr>
            <a:xfrm rot="1508308">
              <a:off x="479137" y="392150"/>
              <a:ext cx="75819" cy="94986"/>
            </a:xfrm>
            <a:custGeom>
              <a:avLst/>
              <a:gdLst/>
              <a:ahLst/>
              <a:cxnLst/>
              <a:rect l="l" t="t" r="r" b="b"/>
              <a:pathLst>
                <a:path w="447" h="560" extrusionOk="0">
                  <a:moveTo>
                    <a:pt x="269" y="1"/>
                  </a:moveTo>
                  <a:cubicBezTo>
                    <a:pt x="250" y="1"/>
                    <a:pt x="232" y="12"/>
                    <a:pt x="221" y="38"/>
                  </a:cubicBezTo>
                  <a:cubicBezTo>
                    <a:pt x="186" y="102"/>
                    <a:pt x="134" y="160"/>
                    <a:pt x="76" y="195"/>
                  </a:cubicBezTo>
                  <a:cubicBezTo>
                    <a:pt x="1" y="241"/>
                    <a:pt x="24" y="322"/>
                    <a:pt x="70" y="392"/>
                  </a:cubicBezTo>
                  <a:cubicBezTo>
                    <a:pt x="111" y="461"/>
                    <a:pt x="175" y="519"/>
                    <a:pt x="250" y="548"/>
                  </a:cubicBezTo>
                  <a:cubicBezTo>
                    <a:pt x="273" y="556"/>
                    <a:pt x="294" y="560"/>
                    <a:pt x="314" y="560"/>
                  </a:cubicBezTo>
                  <a:cubicBezTo>
                    <a:pt x="395" y="560"/>
                    <a:pt x="446" y="496"/>
                    <a:pt x="418" y="403"/>
                  </a:cubicBezTo>
                  <a:cubicBezTo>
                    <a:pt x="389" y="328"/>
                    <a:pt x="383" y="247"/>
                    <a:pt x="389" y="166"/>
                  </a:cubicBezTo>
                  <a:cubicBezTo>
                    <a:pt x="389" y="119"/>
                    <a:pt x="372" y="67"/>
                    <a:pt x="337" y="38"/>
                  </a:cubicBezTo>
                  <a:cubicBezTo>
                    <a:pt x="318" y="16"/>
                    <a:pt x="292"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5"/>
            <p:cNvSpPr/>
            <p:nvPr/>
          </p:nvSpPr>
          <p:spPr>
            <a:xfrm rot="1508308">
              <a:off x="1356385" y="1105216"/>
              <a:ext cx="116188" cy="56144"/>
            </a:xfrm>
            <a:custGeom>
              <a:avLst/>
              <a:gdLst/>
              <a:ahLst/>
              <a:cxnLst/>
              <a:rect l="l" t="t" r="r" b="b"/>
              <a:pathLst>
                <a:path w="685" h="331" extrusionOk="0">
                  <a:moveTo>
                    <a:pt x="119" y="1"/>
                  </a:moveTo>
                  <a:cubicBezTo>
                    <a:pt x="106" y="1"/>
                    <a:pt x="93" y="5"/>
                    <a:pt x="82" y="16"/>
                  </a:cubicBezTo>
                  <a:cubicBezTo>
                    <a:pt x="12" y="74"/>
                    <a:pt x="1" y="172"/>
                    <a:pt x="47" y="253"/>
                  </a:cubicBezTo>
                  <a:cubicBezTo>
                    <a:pt x="76" y="301"/>
                    <a:pt x="113" y="331"/>
                    <a:pt x="155" y="331"/>
                  </a:cubicBezTo>
                  <a:cubicBezTo>
                    <a:pt x="179" y="331"/>
                    <a:pt x="205" y="321"/>
                    <a:pt x="232" y="300"/>
                  </a:cubicBezTo>
                  <a:cubicBezTo>
                    <a:pt x="286" y="256"/>
                    <a:pt x="334" y="232"/>
                    <a:pt x="386" y="232"/>
                  </a:cubicBezTo>
                  <a:cubicBezTo>
                    <a:pt x="422" y="232"/>
                    <a:pt x="461" y="244"/>
                    <a:pt x="505" y="271"/>
                  </a:cubicBezTo>
                  <a:cubicBezTo>
                    <a:pt x="519" y="279"/>
                    <a:pt x="534" y="282"/>
                    <a:pt x="549" y="282"/>
                  </a:cubicBezTo>
                  <a:cubicBezTo>
                    <a:pt x="613" y="282"/>
                    <a:pt x="675" y="220"/>
                    <a:pt x="684" y="155"/>
                  </a:cubicBezTo>
                  <a:cubicBezTo>
                    <a:pt x="684" y="111"/>
                    <a:pt x="669" y="62"/>
                    <a:pt x="627" y="62"/>
                  </a:cubicBezTo>
                  <a:cubicBezTo>
                    <a:pt x="625" y="62"/>
                    <a:pt x="623" y="62"/>
                    <a:pt x="620" y="62"/>
                  </a:cubicBezTo>
                  <a:cubicBezTo>
                    <a:pt x="611" y="64"/>
                    <a:pt x="602" y="65"/>
                    <a:pt x="593" y="65"/>
                  </a:cubicBezTo>
                  <a:cubicBezTo>
                    <a:pt x="532" y="65"/>
                    <a:pt x="474" y="21"/>
                    <a:pt x="420" y="21"/>
                  </a:cubicBezTo>
                  <a:cubicBezTo>
                    <a:pt x="417" y="21"/>
                    <a:pt x="415" y="21"/>
                    <a:pt x="412" y="22"/>
                  </a:cubicBezTo>
                  <a:cubicBezTo>
                    <a:pt x="376" y="34"/>
                    <a:pt x="337" y="40"/>
                    <a:pt x="299" y="40"/>
                  </a:cubicBezTo>
                  <a:cubicBezTo>
                    <a:pt x="245" y="40"/>
                    <a:pt x="190" y="28"/>
                    <a:pt x="140" y="4"/>
                  </a:cubicBezTo>
                  <a:cubicBezTo>
                    <a:pt x="133"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5"/>
            <p:cNvSpPr/>
            <p:nvPr/>
          </p:nvSpPr>
          <p:spPr>
            <a:xfrm rot="1508308">
              <a:off x="1519757" y="330559"/>
              <a:ext cx="102280" cy="87523"/>
            </a:xfrm>
            <a:custGeom>
              <a:avLst/>
              <a:gdLst/>
              <a:ahLst/>
              <a:cxnLst/>
              <a:rect l="l" t="t" r="r" b="b"/>
              <a:pathLst>
                <a:path w="603" h="516" extrusionOk="0">
                  <a:moveTo>
                    <a:pt x="127" y="1"/>
                  </a:moveTo>
                  <a:cubicBezTo>
                    <a:pt x="99" y="1"/>
                    <a:pt x="70" y="11"/>
                    <a:pt x="46" y="32"/>
                  </a:cubicBezTo>
                  <a:cubicBezTo>
                    <a:pt x="0" y="78"/>
                    <a:pt x="17" y="131"/>
                    <a:pt x="52" y="194"/>
                  </a:cubicBezTo>
                  <a:cubicBezTo>
                    <a:pt x="70" y="212"/>
                    <a:pt x="93" y="252"/>
                    <a:pt x="128" y="270"/>
                  </a:cubicBezTo>
                  <a:cubicBezTo>
                    <a:pt x="220" y="304"/>
                    <a:pt x="301" y="368"/>
                    <a:pt x="348" y="455"/>
                  </a:cubicBezTo>
                  <a:cubicBezTo>
                    <a:pt x="371" y="494"/>
                    <a:pt x="411" y="515"/>
                    <a:pt x="454" y="515"/>
                  </a:cubicBezTo>
                  <a:cubicBezTo>
                    <a:pt x="474" y="515"/>
                    <a:pt x="495" y="511"/>
                    <a:pt x="516" y="501"/>
                  </a:cubicBezTo>
                  <a:cubicBezTo>
                    <a:pt x="568" y="484"/>
                    <a:pt x="603" y="426"/>
                    <a:pt x="597" y="374"/>
                  </a:cubicBezTo>
                  <a:cubicBezTo>
                    <a:pt x="597" y="299"/>
                    <a:pt x="562" y="218"/>
                    <a:pt x="498" y="212"/>
                  </a:cubicBezTo>
                  <a:cubicBezTo>
                    <a:pt x="388" y="194"/>
                    <a:pt x="284" y="131"/>
                    <a:pt x="214" y="44"/>
                  </a:cubicBezTo>
                  <a:cubicBezTo>
                    <a:pt x="192" y="15"/>
                    <a:pt x="160"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5"/>
            <p:cNvSpPr/>
            <p:nvPr/>
          </p:nvSpPr>
          <p:spPr>
            <a:xfrm rot="1508308">
              <a:off x="1879329" y="1532384"/>
              <a:ext cx="84639" cy="112287"/>
            </a:xfrm>
            <a:custGeom>
              <a:avLst/>
              <a:gdLst/>
              <a:ahLst/>
              <a:cxnLst/>
              <a:rect l="l" t="t" r="r" b="b"/>
              <a:pathLst>
                <a:path w="499" h="662" extrusionOk="0">
                  <a:moveTo>
                    <a:pt x="360" y="1"/>
                  </a:moveTo>
                  <a:cubicBezTo>
                    <a:pt x="341" y="1"/>
                    <a:pt x="321" y="5"/>
                    <a:pt x="301" y="13"/>
                  </a:cubicBezTo>
                  <a:cubicBezTo>
                    <a:pt x="261" y="24"/>
                    <a:pt x="243" y="76"/>
                    <a:pt x="278" y="111"/>
                  </a:cubicBezTo>
                  <a:cubicBezTo>
                    <a:pt x="348" y="204"/>
                    <a:pt x="290" y="273"/>
                    <a:pt x="214" y="279"/>
                  </a:cubicBezTo>
                  <a:cubicBezTo>
                    <a:pt x="52" y="291"/>
                    <a:pt x="41" y="401"/>
                    <a:pt x="23" y="517"/>
                  </a:cubicBezTo>
                  <a:cubicBezTo>
                    <a:pt x="0" y="563"/>
                    <a:pt x="6" y="615"/>
                    <a:pt x="29" y="661"/>
                  </a:cubicBezTo>
                  <a:cubicBezTo>
                    <a:pt x="93" y="644"/>
                    <a:pt x="104" y="604"/>
                    <a:pt x="122" y="569"/>
                  </a:cubicBezTo>
                  <a:cubicBezTo>
                    <a:pt x="146" y="520"/>
                    <a:pt x="168" y="480"/>
                    <a:pt x="198" y="480"/>
                  </a:cubicBezTo>
                  <a:cubicBezTo>
                    <a:pt x="218" y="480"/>
                    <a:pt x="242" y="499"/>
                    <a:pt x="272" y="546"/>
                  </a:cubicBezTo>
                  <a:cubicBezTo>
                    <a:pt x="286" y="569"/>
                    <a:pt x="302" y="580"/>
                    <a:pt x="317" y="580"/>
                  </a:cubicBezTo>
                  <a:cubicBezTo>
                    <a:pt x="339" y="580"/>
                    <a:pt x="358" y="556"/>
                    <a:pt x="365" y="511"/>
                  </a:cubicBezTo>
                  <a:cubicBezTo>
                    <a:pt x="377" y="395"/>
                    <a:pt x="411" y="279"/>
                    <a:pt x="469" y="175"/>
                  </a:cubicBezTo>
                  <a:cubicBezTo>
                    <a:pt x="498" y="134"/>
                    <a:pt x="493" y="76"/>
                    <a:pt x="458" y="42"/>
                  </a:cubicBezTo>
                  <a:cubicBezTo>
                    <a:pt x="431" y="15"/>
                    <a:pt x="397"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5"/>
            <p:cNvSpPr/>
            <p:nvPr/>
          </p:nvSpPr>
          <p:spPr>
            <a:xfrm rot="1508308">
              <a:off x="1022892" y="1746693"/>
              <a:ext cx="68865" cy="96173"/>
            </a:xfrm>
            <a:custGeom>
              <a:avLst/>
              <a:gdLst/>
              <a:ahLst/>
              <a:cxnLst/>
              <a:rect l="l" t="t" r="r" b="b"/>
              <a:pathLst>
                <a:path w="406" h="567" extrusionOk="0">
                  <a:moveTo>
                    <a:pt x="116" y="0"/>
                  </a:moveTo>
                  <a:cubicBezTo>
                    <a:pt x="104" y="0"/>
                    <a:pt x="92" y="3"/>
                    <a:pt x="82" y="8"/>
                  </a:cubicBezTo>
                  <a:cubicBezTo>
                    <a:pt x="12" y="37"/>
                    <a:pt x="0" y="129"/>
                    <a:pt x="58" y="268"/>
                  </a:cubicBezTo>
                  <a:cubicBezTo>
                    <a:pt x="87" y="344"/>
                    <a:pt x="122" y="419"/>
                    <a:pt x="157" y="494"/>
                  </a:cubicBezTo>
                  <a:cubicBezTo>
                    <a:pt x="172" y="535"/>
                    <a:pt x="196" y="566"/>
                    <a:pt x="240" y="566"/>
                  </a:cubicBezTo>
                  <a:cubicBezTo>
                    <a:pt x="246" y="566"/>
                    <a:pt x="254" y="565"/>
                    <a:pt x="261" y="564"/>
                  </a:cubicBezTo>
                  <a:cubicBezTo>
                    <a:pt x="319" y="558"/>
                    <a:pt x="365" y="517"/>
                    <a:pt x="377" y="460"/>
                  </a:cubicBezTo>
                  <a:cubicBezTo>
                    <a:pt x="406" y="344"/>
                    <a:pt x="348" y="251"/>
                    <a:pt x="308" y="158"/>
                  </a:cubicBezTo>
                  <a:cubicBezTo>
                    <a:pt x="250" y="57"/>
                    <a:pt x="176"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5"/>
            <p:cNvSpPr/>
            <p:nvPr/>
          </p:nvSpPr>
          <p:spPr>
            <a:xfrm rot="1508308">
              <a:off x="791478" y="3204925"/>
              <a:ext cx="96513" cy="91933"/>
            </a:xfrm>
            <a:custGeom>
              <a:avLst/>
              <a:gdLst/>
              <a:ahLst/>
              <a:cxnLst/>
              <a:rect l="l" t="t" r="r" b="b"/>
              <a:pathLst>
                <a:path w="569" h="542" extrusionOk="0">
                  <a:moveTo>
                    <a:pt x="81" y="1"/>
                  </a:moveTo>
                  <a:cubicBezTo>
                    <a:pt x="67" y="1"/>
                    <a:pt x="54" y="5"/>
                    <a:pt x="41" y="15"/>
                  </a:cubicBezTo>
                  <a:cubicBezTo>
                    <a:pt x="1" y="50"/>
                    <a:pt x="41" y="108"/>
                    <a:pt x="64" y="149"/>
                  </a:cubicBezTo>
                  <a:cubicBezTo>
                    <a:pt x="76" y="172"/>
                    <a:pt x="88" y="195"/>
                    <a:pt x="111" y="218"/>
                  </a:cubicBezTo>
                  <a:cubicBezTo>
                    <a:pt x="180" y="305"/>
                    <a:pt x="256" y="392"/>
                    <a:pt x="331" y="485"/>
                  </a:cubicBezTo>
                  <a:cubicBezTo>
                    <a:pt x="353" y="521"/>
                    <a:pt x="395" y="541"/>
                    <a:pt x="438" y="541"/>
                  </a:cubicBezTo>
                  <a:cubicBezTo>
                    <a:pt x="464" y="541"/>
                    <a:pt x="489" y="534"/>
                    <a:pt x="511" y="519"/>
                  </a:cubicBezTo>
                  <a:cubicBezTo>
                    <a:pt x="568" y="479"/>
                    <a:pt x="563" y="386"/>
                    <a:pt x="499" y="322"/>
                  </a:cubicBezTo>
                  <a:cubicBezTo>
                    <a:pt x="400" y="212"/>
                    <a:pt x="290" y="120"/>
                    <a:pt x="175" y="39"/>
                  </a:cubicBezTo>
                  <a:cubicBezTo>
                    <a:pt x="146" y="22"/>
                    <a:pt x="112"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5"/>
            <p:cNvSpPr/>
            <p:nvPr/>
          </p:nvSpPr>
          <p:spPr>
            <a:xfrm rot="1508308">
              <a:off x="1559557" y="75400"/>
              <a:ext cx="83791" cy="71918"/>
            </a:xfrm>
            <a:custGeom>
              <a:avLst/>
              <a:gdLst/>
              <a:ahLst/>
              <a:cxnLst/>
              <a:rect l="l" t="t" r="r" b="b"/>
              <a:pathLst>
                <a:path w="494" h="424" extrusionOk="0">
                  <a:moveTo>
                    <a:pt x="256" y="1"/>
                  </a:moveTo>
                  <a:cubicBezTo>
                    <a:pt x="258" y="2"/>
                    <a:pt x="260" y="4"/>
                    <a:pt x="261" y="6"/>
                  </a:cubicBezTo>
                  <a:lnTo>
                    <a:pt x="261" y="6"/>
                  </a:lnTo>
                  <a:cubicBezTo>
                    <a:pt x="261" y="6"/>
                    <a:pt x="261" y="6"/>
                    <a:pt x="261" y="6"/>
                  </a:cubicBezTo>
                  <a:lnTo>
                    <a:pt x="256" y="1"/>
                  </a:lnTo>
                  <a:close/>
                  <a:moveTo>
                    <a:pt x="261" y="6"/>
                  </a:moveTo>
                  <a:lnTo>
                    <a:pt x="261" y="6"/>
                  </a:lnTo>
                  <a:cubicBezTo>
                    <a:pt x="215" y="6"/>
                    <a:pt x="169" y="12"/>
                    <a:pt x="122" y="18"/>
                  </a:cubicBezTo>
                  <a:cubicBezTo>
                    <a:pt x="88" y="24"/>
                    <a:pt x="59" y="47"/>
                    <a:pt x="53" y="81"/>
                  </a:cubicBezTo>
                  <a:cubicBezTo>
                    <a:pt x="1" y="250"/>
                    <a:pt x="117" y="418"/>
                    <a:pt x="296" y="423"/>
                  </a:cubicBezTo>
                  <a:cubicBezTo>
                    <a:pt x="429" y="423"/>
                    <a:pt x="493" y="319"/>
                    <a:pt x="424" y="203"/>
                  </a:cubicBezTo>
                  <a:cubicBezTo>
                    <a:pt x="373" y="136"/>
                    <a:pt x="323" y="68"/>
                    <a:pt x="261"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5"/>
            <p:cNvSpPr/>
            <p:nvPr/>
          </p:nvSpPr>
          <p:spPr>
            <a:xfrm rot="1508308">
              <a:off x="1898080" y="1939408"/>
              <a:ext cx="81756" cy="72936"/>
            </a:xfrm>
            <a:custGeom>
              <a:avLst/>
              <a:gdLst/>
              <a:ahLst/>
              <a:cxnLst/>
              <a:rect l="l" t="t" r="r" b="b"/>
              <a:pathLst>
                <a:path w="482" h="430" extrusionOk="0">
                  <a:moveTo>
                    <a:pt x="254" y="1"/>
                  </a:moveTo>
                  <a:cubicBezTo>
                    <a:pt x="184" y="1"/>
                    <a:pt x="146" y="42"/>
                    <a:pt x="146" y="132"/>
                  </a:cubicBezTo>
                  <a:cubicBezTo>
                    <a:pt x="140" y="184"/>
                    <a:pt x="117" y="236"/>
                    <a:pt x="82" y="271"/>
                  </a:cubicBezTo>
                  <a:cubicBezTo>
                    <a:pt x="1" y="352"/>
                    <a:pt x="18" y="393"/>
                    <a:pt x="128" y="422"/>
                  </a:cubicBezTo>
                  <a:cubicBezTo>
                    <a:pt x="151" y="427"/>
                    <a:pt x="175" y="430"/>
                    <a:pt x="198" y="430"/>
                  </a:cubicBezTo>
                  <a:cubicBezTo>
                    <a:pt x="254" y="430"/>
                    <a:pt x="311" y="415"/>
                    <a:pt x="360" y="387"/>
                  </a:cubicBezTo>
                  <a:cubicBezTo>
                    <a:pt x="441" y="352"/>
                    <a:pt x="482" y="265"/>
                    <a:pt x="476" y="184"/>
                  </a:cubicBezTo>
                  <a:cubicBezTo>
                    <a:pt x="464" y="97"/>
                    <a:pt x="401" y="28"/>
                    <a:pt x="319" y="10"/>
                  </a:cubicBezTo>
                  <a:cubicBezTo>
                    <a:pt x="295" y="4"/>
                    <a:pt x="273"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5"/>
            <p:cNvSpPr/>
            <p:nvPr/>
          </p:nvSpPr>
          <p:spPr>
            <a:xfrm rot="1508308">
              <a:off x="2053583" y="2545403"/>
              <a:ext cx="82774" cy="67847"/>
            </a:xfrm>
            <a:custGeom>
              <a:avLst/>
              <a:gdLst/>
              <a:ahLst/>
              <a:cxnLst/>
              <a:rect l="l" t="t" r="r" b="b"/>
              <a:pathLst>
                <a:path w="488" h="400" extrusionOk="0">
                  <a:moveTo>
                    <a:pt x="338" y="0"/>
                  </a:moveTo>
                  <a:cubicBezTo>
                    <a:pt x="310" y="0"/>
                    <a:pt x="282" y="9"/>
                    <a:pt x="261" y="27"/>
                  </a:cubicBezTo>
                  <a:cubicBezTo>
                    <a:pt x="226" y="50"/>
                    <a:pt x="197" y="79"/>
                    <a:pt x="151" y="120"/>
                  </a:cubicBezTo>
                  <a:cubicBezTo>
                    <a:pt x="145" y="120"/>
                    <a:pt x="122" y="137"/>
                    <a:pt x="99" y="149"/>
                  </a:cubicBezTo>
                  <a:cubicBezTo>
                    <a:pt x="47" y="172"/>
                    <a:pt x="0" y="207"/>
                    <a:pt x="18" y="271"/>
                  </a:cubicBezTo>
                  <a:cubicBezTo>
                    <a:pt x="29" y="329"/>
                    <a:pt x="70" y="369"/>
                    <a:pt x="122" y="387"/>
                  </a:cubicBezTo>
                  <a:cubicBezTo>
                    <a:pt x="150" y="396"/>
                    <a:pt x="179" y="400"/>
                    <a:pt x="208" y="400"/>
                  </a:cubicBezTo>
                  <a:cubicBezTo>
                    <a:pt x="341" y="400"/>
                    <a:pt x="462" y="304"/>
                    <a:pt x="481" y="161"/>
                  </a:cubicBezTo>
                  <a:cubicBezTo>
                    <a:pt x="487" y="103"/>
                    <a:pt x="458" y="50"/>
                    <a:pt x="412" y="22"/>
                  </a:cubicBezTo>
                  <a:cubicBezTo>
                    <a:pt x="390" y="8"/>
                    <a:pt x="364" y="0"/>
                    <a:pt x="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5"/>
            <p:cNvSpPr/>
            <p:nvPr/>
          </p:nvSpPr>
          <p:spPr>
            <a:xfrm rot="1508308">
              <a:off x="565331" y="2478950"/>
              <a:ext cx="109234" cy="44610"/>
            </a:xfrm>
            <a:custGeom>
              <a:avLst/>
              <a:gdLst/>
              <a:ahLst/>
              <a:cxnLst/>
              <a:rect l="l" t="t" r="r" b="b"/>
              <a:pathLst>
                <a:path w="644" h="263" extrusionOk="0">
                  <a:moveTo>
                    <a:pt x="528" y="1"/>
                  </a:moveTo>
                  <a:cubicBezTo>
                    <a:pt x="383" y="1"/>
                    <a:pt x="233" y="7"/>
                    <a:pt x="82" y="24"/>
                  </a:cubicBezTo>
                  <a:cubicBezTo>
                    <a:pt x="12" y="30"/>
                    <a:pt x="1" y="94"/>
                    <a:pt x="41" y="146"/>
                  </a:cubicBezTo>
                  <a:cubicBezTo>
                    <a:pt x="96" y="216"/>
                    <a:pt x="271" y="263"/>
                    <a:pt x="414" y="263"/>
                  </a:cubicBezTo>
                  <a:cubicBezTo>
                    <a:pt x="483" y="263"/>
                    <a:pt x="544" y="252"/>
                    <a:pt x="580" y="227"/>
                  </a:cubicBezTo>
                  <a:cubicBezTo>
                    <a:pt x="621" y="204"/>
                    <a:pt x="644" y="152"/>
                    <a:pt x="638" y="105"/>
                  </a:cubicBezTo>
                  <a:cubicBezTo>
                    <a:pt x="632" y="47"/>
                    <a:pt x="586"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5"/>
            <p:cNvSpPr/>
            <p:nvPr/>
          </p:nvSpPr>
          <p:spPr>
            <a:xfrm rot="1508308">
              <a:off x="1888025" y="1393156"/>
              <a:ext cx="114153" cy="59197"/>
            </a:xfrm>
            <a:custGeom>
              <a:avLst/>
              <a:gdLst/>
              <a:ahLst/>
              <a:cxnLst/>
              <a:rect l="l" t="t" r="r" b="b"/>
              <a:pathLst>
                <a:path w="673" h="349" extrusionOk="0">
                  <a:moveTo>
                    <a:pt x="548" y="0"/>
                  </a:moveTo>
                  <a:cubicBezTo>
                    <a:pt x="533" y="0"/>
                    <a:pt x="518" y="4"/>
                    <a:pt x="505" y="12"/>
                  </a:cubicBezTo>
                  <a:cubicBezTo>
                    <a:pt x="354" y="116"/>
                    <a:pt x="157" y="139"/>
                    <a:pt x="0" y="313"/>
                  </a:cubicBezTo>
                  <a:cubicBezTo>
                    <a:pt x="74" y="337"/>
                    <a:pt x="148" y="348"/>
                    <a:pt x="222" y="348"/>
                  </a:cubicBezTo>
                  <a:cubicBezTo>
                    <a:pt x="348" y="348"/>
                    <a:pt x="471" y="315"/>
                    <a:pt x="580" y="249"/>
                  </a:cubicBezTo>
                  <a:cubicBezTo>
                    <a:pt x="649" y="214"/>
                    <a:pt x="673" y="133"/>
                    <a:pt x="638" y="70"/>
                  </a:cubicBezTo>
                  <a:cubicBezTo>
                    <a:pt x="625" y="27"/>
                    <a:pt x="587"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5"/>
            <p:cNvSpPr/>
            <p:nvPr/>
          </p:nvSpPr>
          <p:spPr>
            <a:xfrm rot="1508308">
              <a:off x="450344" y="2323033"/>
              <a:ext cx="75819" cy="75650"/>
            </a:xfrm>
            <a:custGeom>
              <a:avLst/>
              <a:gdLst/>
              <a:ahLst/>
              <a:cxnLst/>
              <a:rect l="l" t="t" r="r" b="b"/>
              <a:pathLst>
                <a:path w="447" h="446" extrusionOk="0">
                  <a:moveTo>
                    <a:pt x="132" y="1"/>
                  </a:moveTo>
                  <a:cubicBezTo>
                    <a:pt x="125" y="1"/>
                    <a:pt x="118" y="1"/>
                    <a:pt x="111" y="2"/>
                  </a:cubicBezTo>
                  <a:cubicBezTo>
                    <a:pt x="30" y="14"/>
                    <a:pt x="1" y="77"/>
                    <a:pt x="41" y="147"/>
                  </a:cubicBezTo>
                  <a:cubicBezTo>
                    <a:pt x="65" y="187"/>
                    <a:pt x="94" y="228"/>
                    <a:pt x="123" y="263"/>
                  </a:cubicBezTo>
                  <a:cubicBezTo>
                    <a:pt x="146" y="303"/>
                    <a:pt x="175" y="344"/>
                    <a:pt x="198" y="384"/>
                  </a:cubicBezTo>
                  <a:cubicBezTo>
                    <a:pt x="219" y="423"/>
                    <a:pt x="259" y="446"/>
                    <a:pt x="300" y="446"/>
                  </a:cubicBezTo>
                  <a:cubicBezTo>
                    <a:pt x="314" y="446"/>
                    <a:pt x="329" y="443"/>
                    <a:pt x="343" y="437"/>
                  </a:cubicBezTo>
                  <a:cubicBezTo>
                    <a:pt x="406" y="419"/>
                    <a:pt x="447" y="361"/>
                    <a:pt x="441" y="298"/>
                  </a:cubicBezTo>
                  <a:cubicBezTo>
                    <a:pt x="447" y="160"/>
                    <a:pt x="274"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5"/>
            <p:cNvSpPr/>
            <p:nvPr/>
          </p:nvSpPr>
          <p:spPr>
            <a:xfrm rot="1508308">
              <a:off x="490212" y="146440"/>
              <a:ext cx="92272" cy="49359"/>
            </a:xfrm>
            <a:custGeom>
              <a:avLst/>
              <a:gdLst/>
              <a:ahLst/>
              <a:cxnLst/>
              <a:rect l="l" t="t" r="r" b="b"/>
              <a:pathLst>
                <a:path w="544" h="291" extrusionOk="0">
                  <a:moveTo>
                    <a:pt x="374" y="0"/>
                  </a:moveTo>
                  <a:cubicBezTo>
                    <a:pt x="371" y="0"/>
                    <a:pt x="367" y="0"/>
                    <a:pt x="364" y="1"/>
                  </a:cubicBezTo>
                  <a:cubicBezTo>
                    <a:pt x="303" y="19"/>
                    <a:pt x="241" y="28"/>
                    <a:pt x="179" y="28"/>
                  </a:cubicBezTo>
                  <a:cubicBezTo>
                    <a:pt x="142" y="28"/>
                    <a:pt x="106" y="24"/>
                    <a:pt x="69" y="18"/>
                  </a:cubicBezTo>
                  <a:cubicBezTo>
                    <a:pt x="65" y="17"/>
                    <a:pt x="61" y="16"/>
                    <a:pt x="57" y="16"/>
                  </a:cubicBezTo>
                  <a:cubicBezTo>
                    <a:pt x="23" y="16"/>
                    <a:pt x="1" y="63"/>
                    <a:pt x="16" y="105"/>
                  </a:cubicBezTo>
                  <a:cubicBezTo>
                    <a:pt x="28" y="128"/>
                    <a:pt x="45" y="151"/>
                    <a:pt x="63" y="174"/>
                  </a:cubicBezTo>
                  <a:cubicBezTo>
                    <a:pt x="92" y="247"/>
                    <a:pt x="129" y="283"/>
                    <a:pt x="187" y="283"/>
                  </a:cubicBezTo>
                  <a:cubicBezTo>
                    <a:pt x="199" y="283"/>
                    <a:pt x="212" y="281"/>
                    <a:pt x="225" y="279"/>
                  </a:cubicBezTo>
                  <a:cubicBezTo>
                    <a:pt x="271" y="279"/>
                    <a:pt x="324" y="279"/>
                    <a:pt x="370" y="290"/>
                  </a:cubicBezTo>
                  <a:cubicBezTo>
                    <a:pt x="480" y="290"/>
                    <a:pt x="544" y="244"/>
                    <a:pt x="544" y="163"/>
                  </a:cubicBezTo>
                  <a:cubicBezTo>
                    <a:pt x="532" y="73"/>
                    <a:pt x="4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5"/>
            <p:cNvSpPr/>
            <p:nvPr/>
          </p:nvSpPr>
          <p:spPr>
            <a:xfrm rot="1508308">
              <a:off x="553764" y="2037345"/>
              <a:ext cx="70900" cy="80569"/>
            </a:xfrm>
            <a:custGeom>
              <a:avLst/>
              <a:gdLst/>
              <a:ahLst/>
              <a:cxnLst/>
              <a:rect l="l" t="t" r="r" b="b"/>
              <a:pathLst>
                <a:path w="418" h="475" extrusionOk="0">
                  <a:moveTo>
                    <a:pt x="128" y="1"/>
                  </a:moveTo>
                  <a:cubicBezTo>
                    <a:pt x="116" y="1"/>
                    <a:pt x="104" y="3"/>
                    <a:pt x="93" y="8"/>
                  </a:cubicBezTo>
                  <a:cubicBezTo>
                    <a:pt x="18" y="37"/>
                    <a:pt x="0" y="153"/>
                    <a:pt x="58" y="281"/>
                  </a:cubicBezTo>
                  <a:cubicBezTo>
                    <a:pt x="99" y="368"/>
                    <a:pt x="145" y="454"/>
                    <a:pt x="250" y="472"/>
                  </a:cubicBezTo>
                  <a:cubicBezTo>
                    <a:pt x="257" y="474"/>
                    <a:pt x="265" y="474"/>
                    <a:pt x="272" y="474"/>
                  </a:cubicBezTo>
                  <a:cubicBezTo>
                    <a:pt x="315" y="474"/>
                    <a:pt x="352" y="448"/>
                    <a:pt x="371" y="408"/>
                  </a:cubicBezTo>
                  <a:cubicBezTo>
                    <a:pt x="418" y="310"/>
                    <a:pt x="365" y="223"/>
                    <a:pt x="325" y="153"/>
                  </a:cubicBezTo>
                  <a:cubicBezTo>
                    <a:pt x="263" y="57"/>
                    <a:pt x="18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5"/>
            <p:cNvSpPr/>
            <p:nvPr/>
          </p:nvSpPr>
          <p:spPr>
            <a:xfrm rot="1508308">
              <a:off x="246312" y="1105643"/>
              <a:ext cx="78703" cy="82604"/>
            </a:xfrm>
            <a:custGeom>
              <a:avLst/>
              <a:gdLst/>
              <a:ahLst/>
              <a:cxnLst/>
              <a:rect l="l" t="t" r="r" b="b"/>
              <a:pathLst>
                <a:path w="464" h="487" extrusionOk="0">
                  <a:moveTo>
                    <a:pt x="322" y="0"/>
                  </a:moveTo>
                  <a:cubicBezTo>
                    <a:pt x="281" y="0"/>
                    <a:pt x="246" y="17"/>
                    <a:pt x="226" y="67"/>
                  </a:cubicBezTo>
                  <a:cubicBezTo>
                    <a:pt x="220" y="91"/>
                    <a:pt x="220" y="120"/>
                    <a:pt x="232" y="149"/>
                  </a:cubicBezTo>
                  <a:cubicBezTo>
                    <a:pt x="267" y="247"/>
                    <a:pt x="232" y="288"/>
                    <a:pt x="133" y="293"/>
                  </a:cubicBezTo>
                  <a:cubicBezTo>
                    <a:pt x="64" y="293"/>
                    <a:pt x="0" y="311"/>
                    <a:pt x="23" y="398"/>
                  </a:cubicBezTo>
                  <a:cubicBezTo>
                    <a:pt x="32" y="451"/>
                    <a:pt x="77" y="487"/>
                    <a:pt x="126" y="487"/>
                  </a:cubicBezTo>
                  <a:cubicBezTo>
                    <a:pt x="146" y="487"/>
                    <a:pt x="167" y="481"/>
                    <a:pt x="186" y="467"/>
                  </a:cubicBezTo>
                  <a:cubicBezTo>
                    <a:pt x="219" y="450"/>
                    <a:pt x="257" y="440"/>
                    <a:pt x="294" y="440"/>
                  </a:cubicBezTo>
                  <a:cubicBezTo>
                    <a:pt x="308" y="440"/>
                    <a:pt x="322" y="441"/>
                    <a:pt x="336" y="444"/>
                  </a:cubicBezTo>
                  <a:cubicBezTo>
                    <a:pt x="394" y="444"/>
                    <a:pt x="446" y="409"/>
                    <a:pt x="464" y="351"/>
                  </a:cubicBezTo>
                  <a:lnTo>
                    <a:pt x="464" y="334"/>
                  </a:lnTo>
                  <a:cubicBezTo>
                    <a:pt x="446" y="259"/>
                    <a:pt x="342" y="212"/>
                    <a:pt x="423" y="114"/>
                  </a:cubicBezTo>
                  <a:cubicBezTo>
                    <a:pt x="464" y="73"/>
                    <a:pt x="440" y="27"/>
                    <a:pt x="383" y="10"/>
                  </a:cubicBezTo>
                  <a:cubicBezTo>
                    <a:pt x="362" y="4"/>
                    <a:pt x="341"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5"/>
            <p:cNvSpPr/>
            <p:nvPr/>
          </p:nvSpPr>
          <p:spPr>
            <a:xfrm rot="1508308">
              <a:off x="25620" y="656519"/>
              <a:ext cx="100414" cy="52073"/>
            </a:xfrm>
            <a:custGeom>
              <a:avLst/>
              <a:gdLst/>
              <a:ahLst/>
              <a:cxnLst/>
              <a:rect l="l" t="t" r="r" b="b"/>
              <a:pathLst>
                <a:path w="592" h="307" extrusionOk="0">
                  <a:moveTo>
                    <a:pt x="447" y="1"/>
                  </a:moveTo>
                  <a:cubicBezTo>
                    <a:pt x="433" y="1"/>
                    <a:pt x="420" y="3"/>
                    <a:pt x="406" y="7"/>
                  </a:cubicBezTo>
                  <a:cubicBezTo>
                    <a:pt x="296" y="36"/>
                    <a:pt x="192" y="71"/>
                    <a:pt x="88" y="117"/>
                  </a:cubicBezTo>
                  <a:cubicBezTo>
                    <a:pt x="59" y="123"/>
                    <a:pt x="36" y="163"/>
                    <a:pt x="18" y="192"/>
                  </a:cubicBezTo>
                  <a:cubicBezTo>
                    <a:pt x="1" y="221"/>
                    <a:pt x="1" y="256"/>
                    <a:pt x="24" y="285"/>
                  </a:cubicBezTo>
                  <a:cubicBezTo>
                    <a:pt x="35" y="299"/>
                    <a:pt x="51" y="307"/>
                    <a:pt x="68" y="307"/>
                  </a:cubicBezTo>
                  <a:cubicBezTo>
                    <a:pt x="79" y="307"/>
                    <a:pt x="90" y="304"/>
                    <a:pt x="99" y="297"/>
                  </a:cubicBezTo>
                  <a:cubicBezTo>
                    <a:pt x="141" y="263"/>
                    <a:pt x="183" y="250"/>
                    <a:pt x="225" y="250"/>
                  </a:cubicBezTo>
                  <a:cubicBezTo>
                    <a:pt x="276" y="250"/>
                    <a:pt x="327" y="269"/>
                    <a:pt x="377" y="291"/>
                  </a:cubicBezTo>
                  <a:cubicBezTo>
                    <a:pt x="391" y="295"/>
                    <a:pt x="405" y="297"/>
                    <a:pt x="419" y="297"/>
                  </a:cubicBezTo>
                  <a:cubicBezTo>
                    <a:pt x="447" y="297"/>
                    <a:pt x="474" y="289"/>
                    <a:pt x="493" y="274"/>
                  </a:cubicBezTo>
                  <a:cubicBezTo>
                    <a:pt x="563" y="239"/>
                    <a:pt x="592" y="163"/>
                    <a:pt x="569" y="94"/>
                  </a:cubicBezTo>
                  <a:cubicBezTo>
                    <a:pt x="555" y="38"/>
                    <a:pt x="503"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5"/>
            <p:cNvSpPr/>
            <p:nvPr/>
          </p:nvSpPr>
          <p:spPr>
            <a:xfrm rot="1508308">
              <a:off x="868594" y="2878335"/>
              <a:ext cx="87862" cy="58349"/>
            </a:xfrm>
            <a:custGeom>
              <a:avLst/>
              <a:gdLst/>
              <a:ahLst/>
              <a:cxnLst/>
              <a:rect l="l" t="t" r="r" b="b"/>
              <a:pathLst>
                <a:path w="518" h="344" extrusionOk="0">
                  <a:moveTo>
                    <a:pt x="193" y="0"/>
                  </a:moveTo>
                  <a:cubicBezTo>
                    <a:pt x="164" y="0"/>
                    <a:pt x="135" y="5"/>
                    <a:pt x="105" y="14"/>
                  </a:cubicBezTo>
                  <a:cubicBezTo>
                    <a:pt x="24" y="37"/>
                    <a:pt x="1" y="101"/>
                    <a:pt x="47" y="170"/>
                  </a:cubicBezTo>
                  <a:cubicBezTo>
                    <a:pt x="142" y="280"/>
                    <a:pt x="281" y="343"/>
                    <a:pt x="425" y="343"/>
                  </a:cubicBezTo>
                  <a:cubicBezTo>
                    <a:pt x="447" y="343"/>
                    <a:pt x="470" y="341"/>
                    <a:pt x="493" y="338"/>
                  </a:cubicBezTo>
                  <a:lnTo>
                    <a:pt x="493" y="344"/>
                  </a:lnTo>
                  <a:cubicBezTo>
                    <a:pt x="518" y="155"/>
                    <a:pt x="368"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5"/>
            <p:cNvSpPr/>
            <p:nvPr/>
          </p:nvSpPr>
          <p:spPr>
            <a:xfrm rot="1508308">
              <a:off x="860526" y="1828837"/>
              <a:ext cx="71918" cy="64794"/>
            </a:xfrm>
            <a:custGeom>
              <a:avLst/>
              <a:gdLst/>
              <a:ahLst/>
              <a:cxnLst/>
              <a:rect l="l" t="t" r="r" b="b"/>
              <a:pathLst>
                <a:path w="424" h="382" extrusionOk="0">
                  <a:moveTo>
                    <a:pt x="194" y="1"/>
                  </a:moveTo>
                  <a:cubicBezTo>
                    <a:pt x="164" y="1"/>
                    <a:pt x="134" y="7"/>
                    <a:pt x="105" y="21"/>
                  </a:cubicBezTo>
                  <a:cubicBezTo>
                    <a:pt x="24" y="79"/>
                    <a:pt x="0" y="189"/>
                    <a:pt x="47" y="276"/>
                  </a:cubicBezTo>
                  <a:cubicBezTo>
                    <a:pt x="83" y="343"/>
                    <a:pt x="148" y="381"/>
                    <a:pt x="218" y="381"/>
                  </a:cubicBezTo>
                  <a:cubicBezTo>
                    <a:pt x="250" y="381"/>
                    <a:pt x="282" y="373"/>
                    <a:pt x="313" y="357"/>
                  </a:cubicBezTo>
                  <a:cubicBezTo>
                    <a:pt x="394" y="305"/>
                    <a:pt x="423" y="195"/>
                    <a:pt x="371" y="108"/>
                  </a:cubicBezTo>
                  <a:cubicBezTo>
                    <a:pt x="334" y="38"/>
                    <a:pt x="266"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5"/>
            <p:cNvSpPr/>
            <p:nvPr/>
          </p:nvSpPr>
          <p:spPr>
            <a:xfrm rot="1508308">
              <a:off x="1957492" y="2382081"/>
              <a:ext cx="82604" cy="68526"/>
            </a:xfrm>
            <a:custGeom>
              <a:avLst/>
              <a:gdLst/>
              <a:ahLst/>
              <a:cxnLst/>
              <a:rect l="l" t="t" r="r" b="b"/>
              <a:pathLst>
                <a:path w="487" h="404" extrusionOk="0">
                  <a:moveTo>
                    <a:pt x="349" y="0"/>
                  </a:moveTo>
                  <a:cubicBezTo>
                    <a:pt x="318" y="0"/>
                    <a:pt x="284" y="14"/>
                    <a:pt x="249" y="44"/>
                  </a:cubicBezTo>
                  <a:cubicBezTo>
                    <a:pt x="215" y="85"/>
                    <a:pt x="186" y="120"/>
                    <a:pt x="122" y="120"/>
                  </a:cubicBezTo>
                  <a:cubicBezTo>
                    <a:pt x="12" y="125"/>
                    <a:pt x="0" y="166"/>
                    <a:pt x="64" y="264"/>
                  </a:cubicBezTo>
                  <a:cubicBezTo>
                    <a:pt x="118" y="355"/>
                    <a:pt x="194" y="403"/>
                    <a:pt x="272" y="403"/>
                  </a:cubicBezTo>
                  <a:cubicBezTo>
                    <a:pt x="293" y="403"/>
                    <a:pt x="315" y="399"/>
                    <a:pt x="336" y="392"/>
                  </a:cubicBezTo>
                  <a:cubicBezTo>
                    <a:pt x="435" y="340"/>
                    <a:pt x="487" y="224"/>
                    <a:pt x="464" y="114"/>
                  </a:cubicBezTo>
                  <a:cubicBezTo>
                    <a:pt x="445" y="41"/>
                    <a:pt x="402" y="0"/>
                    <a:pt x="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5"/>
            <p:cNvSpPr/>
            <p:nvPr/>
          </p:nvSpPr>
          <p:spPr>
            <a:xfrm rot="1508308">
              <a:off x="994724" y="916146"/>
              <a:ext cx="70900" cy="82604"/>
            </a:xfrm>
            <a:custGeom>
              <a:avLst/>
              <a:gdLst/>
              <a:ahLst/>
              <a:cxnLst/>
              <a:rect l="l" t="t" r="r" b="b"/>
              <a:pathLst>
                <a:path w="418" h="487" extrusionOk="0">
                  <a:moveTo>
                    <a:pt x="241" y="0"/>
                  </a:moveTo>
                  <a:cubicBezTo>
                    <a:pt x="222" y="0"/>
                    <a:pt x="204" y="4"/>
                    <a:pt x="186" y="12"/>
                  </a:cubicBezTo>
                  <a:cubicBezTo>
                    <a:pt x="93" y="53"/>
                    <a:pt x="1" y="348"/>
                    <a:pt x="59" y="435"/>
                  </a:cubicBezTo>
                  <a:cubicBezTo>
                    <a:pt x="75" y="469"/>
                    <a:pt x="108" y="487"/>
                    <a:pt x="140" y="487"/>
                  </a:cubicBezTo>
                  <a:cubicBezTo>
                    <a:pt x="163" y="487"/>
                    <a:pt x="186" y="477"/>
                    <a:pt x="203" y="458"/>
                  </a:cubicBezTo>
                  <a:cubicBezTo>
                    <a:pt x="267" y="406"/>
                    <a:pt x="319" y="348"/>
                    <a:pt x="371" y="279"/>
                  </a:cubicBezTo>
                  <a:cubicBezTo>
                    <a:pt x="418" y="203"/>
                    <a:pt x="406" y="99"/>
                    <a:pt x="337" y="41"/>
                  </a:cubicBezTo>
                  <a:cubicBezTo>
                    <a:pt x="310" y="14"/>
                    <a:pt x="276"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5"/>
            <p:cNvSpPr/>
            <p:nvPr/>
          </p:nvSpPr>
          <p:spPr>
            <a:xfrm rot="1508308">
              <a:off x="165884" y="579982"/>
              <a:ext cx="59197" cy="98039"/>
            </a:xfrm>
            <a:custGeom>
              <a:avLst/>
              <a:gdLst/>
              <a:ahLst/>
              <a:cxnLst/>
              <a:rect l="l" t="t" r="r" b="b"/>
              <a:pathLst>
                <a:path w="349" h="578" extrusionOk="0">
                  <a:moveTo>
                    <a:pt x="166" y="1"/>
                  </a:moveTo>
                  <a:cubicBezTo>
                    <a:pt x="149" y="1"/>
                    <a:pt x="132" y="5"/>
                    <a:pt x="116" y="15"/>
                  </a:cubicBezTo>
                  <a:cubicBezTo>
                    <a:pt x="70" y="50"/>
                    <a:pt x="58" y="114"/>
                    <a:pt x="87" y="160"/>
                  </a:cubicBezTo>
                  <a:cubicBezTo>
                    <a:pt x="122" y="218"/>
                    <a:pt x="128" y="265"/>
                    <a:pt x="64" y="317"/>
                  </a:cubicBezTo>
                  <a:cubicBezTo>
                    <a:pt x="1" y="369"/>
                    <a:pt x="24" y="456"/>
                    <a:pt x="64" y="520"/>
                  </a:cubicBezTo>
                  <a:cubicBezTo>
                    <a:pt x="78" y="555"/>
                    <a:pt x="112" y="577"/>
                    <a:pt x="151" y="577"/>
                  </a:cubicBezTo>
                  <a:cubicBezTo>
                    <a:pt x="162" y="577"/>
                    <a:pt x="174" y="576"/>
                    <a:pt x="186" y="572"/>
                  </a:cubicBezTo>
                  <a:cubicBezTo>
                    <a:pt x="226" y="560"/>
                    <a:pt x="255" y="520"/>
                    <a:pt x="244" y="479"/>
                  </a:cubicBezTo>
                  <a:cubicBezTo>
                    <a:pt x="238" y="409"/>
                    <a:pt x="261" y="346"/>
                    <a:pt x="302" y="294"/>
                  </a:cubicBezTo>
                  <a:cubicBezTo>
                    <a:pt x="348" y="195"/>
                    <a:pt x="319" y="79"/>
                    <a:pt x="226" y="21"/>
                  </a:cubicBezTo>
                  <a:cubicBezTo>
                    <a:pt x="210" y="8"/>
                    <a:pt x="188"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5"/>
            <p:cNvSpPr/>
            <p:nvPr/>
          </p:nvSpPr>
          <p:spPr>
            <a:xfrm rot="1508308">
              <a:off x="763642" y="527399"/>
              <a:ext cx="55295" cy="87862"/>
            </a:xfrm>
            <a:custGeom>
              <a:avLst/>
              <a:gdLst/>
              <a:ahLst/>
              <a:cxnLst/>
              <a:rect l="l" t="t" r="r" b="b"/>
              <a:pathLst>
                <a:path w="326" h="518" extrusionOk="0">
                  <a:moveTo>
                    <a:pt x="144" y="0"/>
                  </a:moveTo>
                  <a:cubicBezTo>
                    <a:pt x="95" y="0"/>
                    <a:pt x="57" y="35"/>
                    <a:pt x="53" y="100"/>
                  </a:cubicBezTo>
                  <a:cubicBezTo>
                    <a:pt x="59" y="187"/>
                    <a:pt x="47" y="279"/>
                    <a:pt x="30" y="360"/>
                  </a:cubicBezTo>
                  <a:cubicBezTo>
                    <a:pt x="1" y="424"/>
                    <a:pt x="36" y="494"/>
                    <a:pt x="99" y="511"/>
                  </a:cubicBezTo>
                  <a:cubicBezTo>
                    <a:pt x="113" y="515"/>
                    <a:pt x="126" y="517"/>
                    <a:pt x="140" y="517"/>
                  </a:cubicBezTo>
                  <a:cubicBezTo>
                    <a:pt x="196" y="517"/>
                    <a:pt x="248" y="480"/>
                    <a:pt x="262" y="424"/>
                  </a:cubicBezTo>
                  <a:cubicBezTo>
                    <a:pt x="285" y="366"/>
                    <a:pt x="267" y="285"/>
                    <a:pt x="320" y="233"/>
                  </a:cubicBezTo>
                  <a:lnTo>
                    <a:pt x="325" y="227"/>
                  </a:lnTo>
                  <a:cubicBezTo>
                    <a:pt x="325" y="146"/>
                    <a:pt x="291" y="76"/>
                    <a:pt x="227" y="30"/>
                  </a:cubicBezTo>
                  <a:cubicBezTo>
                    <a:pt x="199" y="10"/>
                    <a:pt x="170"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5"/>
            <p:cNvSpPr/>
            <p:nvPr/>
          </p:nvSpPr>
          <p:spPr>
            <a:xfrm rot="1508308">
              <a:off x="261475" y="1633698"/>
              <a:ext cx="81756" cy="77346"/>
            </a:xfrm>
            <a:custGeom>
              <a:avLst/>
              <a:gdLst/>
              <a:ahLst/>
              <a:cxnLst/>
              <a:rect l="l" t="t" r="r" b="b"/>
              <a:pathLst>
                <a:path w="482" h="456" extrusionOk="0">
                  <a:moveTo>
                    <a:pt x="330" y="1"/>
                  </a:moveTo>
                  <a:cubicBezTo>
                    <a:pt x="208" y="1"/>
                    <a:pt x="189" y="158"/>
                    <a:pt x="64" y="186"/>
                  </a:cubicBezTo>
                  <a:cubicBezTo>
                    <a:pt x="0" y="198"/>
                    <a:pt x="47" y="308"/>
                    <a:pt x="64" y="366"/>
                  </a:cubicBezTo>
                  <a:cubicBezTo>
                    <a:pt x="84" y="427"/>
                    <a:pt x="109" y="456"/>
                    <a:pt x="143" y="456"/>
                  </a:cubicBezTo>
                  <a:cubicBezTo>
                    <a:pt x="167" y="456"/>
                    <a:pt x="196" y="441"/>
                    <a:pt x="232" y="412"/>
                  </a:cubicBezTo>
                  <a:cubicBezTo>
                    <a:pt x="250" y="389"/>
                    <a:pt x="267" y="372"/>
                    <a:pt x="284" y="348"/>
                  </a:cubicBezTo>
                  <a:cubicBezTo>
                    <a:pt x="319" y="337"/>
                    <a:pt x="348" y="325"/>
                    <a:pt x="383" y="308"/>
                  </a:cubicBezTo>
                  <a:cubicBezTo>
                    <a:pt x="458" y="250"/>
                    <a:pt x="481" y="151"/>
                    <a:pt x="435" y="70"/>
                  </a:cubicBezTo>
                  <a:cubicBezTo>
                    <a:pt x="418" y="30"/>
                    <a:pt x="377" y="7"/>
                    <a:pt x="336" y="1"/>
                  </a:cubicBezTo>
                  <a:cubicBezTo>
                    <a:pt x="334" y="1"/>
                    <a:pt x="332"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5"/>
            <p:cNvSpPr/>
            <p:nvPr/>
          </p:nvSpPr>
          <p:spPr>
            <a:xfrm rot="1508308">
              <a:off x="1809628" y="2149691"/>
              <a:ext cx="77855" cy="61232"/>
            </a:xfrm>
            <a:custGeom>
              <a:avLst/>
              <a:gdLst/>
              <a:ahLst/>
              <a:cxnLst/>
              <a:rect l="l" t="t" r="r" b="b"/>
              <a:pathLst>
                <a:path w="459" h="361" extrusionOk="0">
                  <a:moveTo>
                    <a:pt x="86" y="0"/>
                  </a:moveTo>
                  <a:cubicBezTo>
                    <a:pt x="71" y="0"/>
                    <a:pt x="55" y="7"/>
                    <a:pt x="41" y="26"/>
                  </a:cubicBezTo>
                  <a:cubicBezTo>
                    <a:pt x="0" y="72"/>
                    <a:pt x="0" y="147"/>
                    <a:pt x="41" y="194"/>
                  </a:cubicBezTo>
                  <a:lnTo>
                    <a:pt x="58" y="228"/>
                  </a:lnTo>
                  <a:cubicBezTo>
                    <a:pt x="93" y="292"/>
                    <a:pt x="163" y="344"/>
                    <a:pt x="238" y="356"/>
                  </a:cubicBezTo>
                  <a:cubicBezTo>
                    <a:pt x="250" y="359"/>
                    <a:pt x="263" y="361"/>
                    <a:pt x="276" y="361"/>
                  </a:cubicBezTo>
                  <a:cubicBezTo>
                    <a:pt x="329" y="361"/>
                    <a:pt x="384" y="333"/>
                    <a:pt x="412" y="286"/>
                  </a:cubicBezTo>
                  <a:cubicBezTo>
                    <a:pt x="452" y="228"/>
                    <a:pt x="458" y="153"/>
                    <a:pt x="423" y="89"/>
                  </a:cubicBezTo>
                  <a:cubicBezTo>
                    <a:pt x="404" y="50"/>
                    <a:pt x="363" y="27"/>
                    <a:pt x="320" y="27"/>
                  </a:cubicBezTo>
                  <a:cubicBezTo>
                    <a:pt x="300" y="27"/>
                    <a:pt x="280" y="32"/>
                    <a:pt x="261" y="43"/>
                  </a:cubicBezTo>
                  <a:cubicBezTo>
                    <a:pt x="249" y="50"/>
                    <a:pt x="236" y="53"/>
                    <a:pt x="223" y="53"/>
                  </a:cubicBezTo>
                  <a:cubicBezTo>
                    <a:pt x="204" y="53"/>
                    <a:pt x="185" y="47"/>
                    <a:pt x="168" y="37"/>
                  </a:cubicBezTo>
                  <a:cubicBezTo>
                    <a:pt x="142" y="22"/>
                    <a:pt x="114"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5"/>
            <p:cNvSpPr/>
            <p:nvPr/>
          </p:nvSpPr>
          <p:spPr>
            <a:xfrm rot="1508308">
              <a:off x="152658" y="231730"/>
              <a:ext cx="74802" cy="72597"/>
            </a:xfrm>
            <a:custGeom>
              <a:avLst/>
              <a:gdLst/>
              <a:ahLst/>
              <a:cxnLst/>
              <a:rect l="l" t="t" r="r" b="b"/>
              <a:pathLst>
                <a:path w="441" h="428" extrusionOk="0">
                  <a:moveTo>
                    <a:pt x="116" y="1"/>
                  </a:moveTo>
                  <a:cubicBezTo>
                    <a:pt x="99" y="1"/>
                    <a:pt x="81" y="8"/>
                    <a:pt x="64" y="29"/>
                  </a:cubicBezTo>
                  <a:cubicBezTo>
                    <a:pt x="0" y="98"/>
                    <a:pt x="41" y="197"/>
                    <a:pt x="29" y="278"/>
                  </a:cubicBezTo>
                  <a:cubicBezTo>
                    <a:pt x="29" y="312"/>
                    <a:pt x="29" y="347"/>
                    <a:pt x="35" y="382"/>
                  </a:cubicBezTo>
                  <a:lnTo>
                    <a:pt x="35" y="376"/>
                  </a:lnTo>
                  <a:cubicBezTo>
                    <a:pt x="98" y="409"/>
                    <a:pt x="144" y="427"/>
                    <a:pt x="177" y="427"/>
                  </a:cubicBezTo>
                  <a:cubicBezTo>
                    <a:pt x="242" y="427"/>
                    <a:pt x="257" y="358"/>
                    <a:pt x="250" y="197"/>
                  </a:cubicBezTo>
                  <a:cubicBezTo>
                    <a:pt x="253" y="196"/>
                    <a:pt x="256" y="196"/>
                    <a:pt x="259" y="196"/>
                  </a:cubicBezTo>
                  <a:cubicBezTo>
                    <a:pt x="295" y="196"/>
                    <a:pt x="337" y="210"/>
                    <a:pt x="371" y="210"/>
                  </a:cubicBezTo>
                  <a:cubicBezTo>
                    <a:pt x="409" y="210"/>
                    <a:pt x="438" y="194"/>
                    <a:pt x="441" y="127"/>
                  </a:cubicBezTo>
                  <a:cubicBezTo>
                    <a:pt x="441" y="56"/>
                    <a:pt x="392" y="30"/>
                    <a:pt x="337" y="30"/>
                  </a:cubicBezTo>
                  <a:cubicBezTo>
                    <a:pt x="316" y="30"/>
                    <a:pt x="294" y="34"/>
                    <a:pt x="273" y="40"/>
                  </a:cubicBezTo>
                  <a:cubicBezTo>
                    <a:pt x="266" y="42"/>
                    <a:pt x="260" y="42"/>
                    <a:pt x="254" y="42"/>
                  </a:cubicBezTo>
                  <a:cubicBezTo>
                    <a:pt x="203" y="42"/>
                    <a:pt x="159"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5"/>
            <p:cNvSpPr/>
            <p:nvPr/>
          </p:nvSpPr>
          <p:spPr>
            <a:xfrm rot="1508308">
              <a:off x="796803" y="1950988"/>
              <a:ext cx="80738" cy="84470"/>
            </a:xfrm>
            <a:custGeom>
              <a:avLst/>
              <a:gdLst/>
              <a:ahLst/>
              <a:cxnLst/>
              <a:rect l="l" t="t" r="r" b="b"/>
              <a:pathLst>
                <a:path w="476" h="498" extrusionOk="0">
                  <a:moveTo>
                    <a:pt x="270" y="1"/>
                  </a:moveTo>
                  <a:cubicBezTo>
                    <a:pt x="257" y="1"/>
                    <a:pt x="244" y="5"/>
                    <a:pt x="233" y="14"/>
                  </a:cubicBezTo>
                  <a:cubicBezTo>
                    <a:pt x="198" y="31"/>
                    <a:pt x="192" y="66"/>
                    <a:pt x="192" y="101"/>
                  </a:cubicBezTo>
                  <a:cubicBezTo>
                    <a:pt x="175" y="211"/>
                    <a:pt x="1" y="292"/>
                    <a:pt x="94" y="402"/>
                  </a:cubicBezTo>
                  <a:cubicBezTo>
                    <a:pt x="142" y="470"/>
                    <a:pt x="183" y="497"/>
                    <a:pt x="229" y="497"/>
                  </a:cubicBezTo>
                  <a:cubicBezTo>
                    <a:pt x="238" y="497"/>
                    <a:pt x="247" y="496"/>
                    <a:pt x="256" y="495"/>
                  </a:cubicBezTo>
                  <a:cubicBezTo>
                    <a:pt x="314" y="483"/>
                    <a:pt x="354" y="431"/>
                    <a:pt x="348" y="379"/>
                  </a:cubicBezTo>
                  <a:cubicBezTo>
                    <a:pt x="348" y="315"/>
                    <a:pt x="308" y="246"/>
                    <a:pt x="418" y="234"/>
                  </a:cubicBezTo>
                  <a:cubicBezTo>
                    <a:pt x="464" y="228"/>
                    <a:pt x="476" y="176"/>
                    <a:pt x="441" y="135"/>
                  </a:cubicBezTo>
                  <a:cubicBezTo>
                    <a:pt x="401" y="95"/>
                    <a:pt x="354" y="49"/>
                    <a:pt x="308" y="14"/>
                  </a:cubicBezTo>
                  <a:cubicBezTo>
                    <a:pt x="296" y="5"/>
                    <a:pt x="283"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5"/>
            <p:cNvSpPr/>
            <p:nvPr/>
          </p:nvSpPr>
          <p:spPr>
            <a:xfrm rot="1508308">
              <a:off x="1678024" y="333039"/>
              <a:ext cx="93629" cy="72088"/>
            </a:xfrm>
            <a:custGeom>
              <a:avLst/>
              <a:gdLst/>
              <a:ahLst/>
              <a:cxnLst/>
              <a:rect l="l" t="t" r="r" b="b"/>
              <a:pathLst>
                <a:path w="552" h="425" extrusionOk="0">
                  <a:moveTo>
                    <a:pt x="106" y="1"/>
                  </a:moveTo>
                  <a:cubicBezTo>
                    <a:pt x="83" y="1"/>
                    <a:pt x="64" y="10"/>
                    <a:pt x="47" y="29"/>
                  </a:cubicBezTo>
                  <a:cubicBezTo>
                    <a:pt x="0" y="81"/>
                    <a:pt x="29" y="163"/>
                    <a:pt x="134" y="226"/>
                  </a:cubicBezTo>
                  <a:cubicBezTo>
                    <a:pt x="209" y="267"/>
                    <a:pt x="273" y="325"/>
                    <a:pt x="325" y="394"/>
                  </a:cubicBezTo>
                  <a:cubicBezTo>
                    <a:pt x="343" y="413"/>
                    <a:pt x="368" y="424"/>
                    <a:pt x="395" y="424"/>
                  </a:cubicBezTo>
                  <a:cubicBezTo>
                    <a:pt x="410" y="424"/>
                    <a:pt x="426" y="420"/>
                    <a:pt x="441" y="412"/>
                  </a:cubicBezTo>
                  <a:cubicBezTo>
                    <a:pt x="444" y="412"/>
                    <a:pt x="448" y="413"/>
                    <a:pt x="451" y="413"/>
                  </a:cubicBezTo>
                  <a:cubicBezTo>
                    <a:pt x="482" y="413"/>
                    <a:pt x="511" y="391"/>
                    <a:pt x="522" y="360"/>
                  </a:cubicBezTo>
                  <a:cubicBezTo>
                    <a:pt x="551" y="198"/>
                    <a:pt x="539" y="152"/>
                    <a:pt x="431" y="152"/>
                  </a:cubicBezTo>
                  <a:cubicBezTo>
                    <a:pt x="410" y="152"/>
                    <a:pt x="387" y="154"/>
                    <a:pt x="360" y="157"/>
                  </a:cubicBezTo>
                  <a:cubicBezTo>
                    <a:pt x="355" y="157"/>
                    <a:pt x="351" y="157"/>
                    <a:pt x="348" y="157"/>
                  </a:cubicBezTo>
                  <a:cubicBezTo>
                    <a:pt x="293" y="157"/>
                    <a:pt x="277" y="120"/>
                    <a:pt x="249" y="93"/>
                  </a:cubicBezTo>
                  <a:cubicBezTo>
                    <a:pt x="194" y="30"/>
                    <a:pt x="146"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5"/>
            <p:cNvSpPr/>
            <p:nvPr/>
          </p:nvSpPr>
          <p:spPr>
            <a:xfrm rot="1508308">
              <a:off x="1658817" y="1159877"/>
              <a:ext cx="82774" cy="56652"/>
            </a:xfrm>
            <a:custGeom>
              <a:avLst/>
              <a:gdLst/>
              <a:ahLst/>
              <a:cxnLst/>
              <a:rect l="l" t="t" r="r" b="b"/>
              <a:pathLst>
                <a:path w="488" h="334" extrusionOk="0">
                  <a:moveTo>
                    <a:pt x="329" y="1"/>
                  </a:moveTo>
                  <a:cubicBezTo>
                    <a:pt x="309" y="1"/>
                    <a:pt x="287" y="6"/>
                    <a:pt x="267" y="17"/>
                  </a:cubicBezTo>
                  <a:cubicBezTo>
                    <a:pt x="204" y="46"/>
                    <a:pt x="146" y="75"/>
                    <a:pt x="70" y="110"/>
                  </a:cubicBezTo>
                  <a:cubicBezTo>
                    <a:pt x="24" y="133"/>
                    <a:pt x="1" y="185"/>
                    <a:pt x="12" y="237"/>
                  </a:cubicBezTo>
                  <a:cubicBezTo>
                    <a:pt x="24" y="284"/>
                    <a:pt x="64" y="318"/>
                    <a:pt x="117" y="324"/>
                  </a:cubicBezTo>
                  <a:cubicBezTo>
                    <a:pt x="144" y="331"/>
                    <a:pt x="172" y="334"/>
                    <a:pt x="200" y="334"/>
                  </a:cubicBezTo>
                  <a:cubicBezTo>
                    <a:pt x="272" y="334"/>
                    <a:pt x="344" y="312"/>
                    <a:pt x="406" y="266"/>
                  </a:cubicBezTo>
                  <a:cubicBezTo>
                    <a:pt x="470" y="226"/>
                    <a:pt x="487" y="133"/>
                    <a:pt x="441" y="69"/>
                  </a:cubicBezTo>
                  <a:cubicBezTo>
                    <a:pt x="417" y="26"/>
                    <a:pt x="374"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5"/>
            <p:cNvSpPr/>
            <p:nvPr/>
          </p:nvSpPr>
          <p:spPr>
            <a:xfrm rot="1508308">
              <a:off x="922171" y="867736"/>
              <a:ext cx="78703" cy="55974"/>
            </a:xfrm>
            <a:custGeom>
              <a:avLst/>
              <a:gdLst/>
              <a:ahLst/>
              <a:cxnLst/>
              <a:rect l="l" t="t" r="r" b="b"/>
              <a:pathLst>
                <a:path w="464" h="330" extrusionOk="0">
                  <a:moveTo>
                    <a:pt x="205" y="1"/>
                  </a:moveTo>
                  <a:cubicBezTo>
                    <a:pt x="156" y="1"/>
                    <a:pt x="110" y="9"/>
                    <a:pt x="81" y="27"/>
                  </a:cubicBezTo>
                  <a:cubicBezTo>
                    <a:pt x="12" y="68"/>
                    <a:pt x="0" y="161"/>
                    <a:pt x="52" y="224"/>
                  </a:cubicBezTo>
                  <a:cubicBezTo>
                    <a:pt x="100" y="292"/>
                    <a:pt x="175" y="330"/>
                    <a:pt x="253" y="330"/>
                  </a:cubicBezTo>
                  <a:cubicBezTo>
                    <a:pt x="289" y="330"/>
                    <a:pt x="325" y="322"/>
                    <a:pt x="359" y="305"/>
                  </a:cubicBezTo>
                  <a:cubicBezTo>
                    <a:pt x="440" y="259"/>
                    <a:pt x="463" y="155"/>
                    <a:pt x="417" y="74"/>
                  </a:cubicBezTo>
                  <a:cubicBezTo>
                    <a:pt x="395" y="29"/>
                    <a:pt x="294"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5"/>
            <p:cNvSpPr/>
            <p:nvPr/>
          </p:nvSpPr>
          <p:spPr>
            <a:xfrm rot="1508308">
              <a:off x="319898" y="1128852"/>
              <a:ext cx="74802" cy="91424"/>
            </a:xfrm>
            <a:custGeom>
              <a:avLst/>
              <a:gdLst/>
              <a:ahLst/>
              <a:cxnLst/>
              <a:rect l="l" t="t" r="r" b="b"/>
              <a:pathLst>
                <a:path w="441" h="539" extrusionOk="0">
                  <a:moveTo>
                    <a:pt x="308" y="0"/>
                  </a:moveTo>
                  <a:cubicBezTo>
                    <a:pt x="278" y="0"/>
                    <a:pt x="249" y="16"/>
                    <a:pt x="244" y="39"/>
                  </a:cubicBezTo>
                  <a:cubicBezTo>
                    <a:pt x="238" y="160"/>
                    <a:pt x="134" y="195"/>
                    <a:pt x="70" y="265"/>
                  </a:cubicBezTo>
                  <a:cubicBezTo>
                    <a:pt x="41" y="305"/>
                    <a:pt x="18" y="346"/>
                    <a:pt x="1" y="392"/>
                  </a:cubicBezTo>
                  <a:lnTo>
                    <a:pt x="1" y="409"/>
                  </a:lnTo>
                  <a:cubicBezTo>
                    <a:pt x="18" y="444"/>
                    <a:pt x="41" y="479"/>
                    <a:pt x="70" y="508"/>
                  </a:cubicBezTo>
                  <a:cubicBezTo>
                    <a:pt x="86" y="528"/>
                    <a:pt x="109" y="538"/>
                    <a:pt x="132" y="538"/>
                  </a:cubicBezTo>
                  <a:cubicBezTo>
                    <a:pt x="167" y="538"/>
                    <a:pt x="200" y="515"/>
                    <a:pt x="203" y="473"/>
                  </a:cubicBezTo>
                  <a:cubicBezTo>
                    <a:pt x="244" y="380"/>
                    <a:pt x="238" y="259"/>
                    <a:pt x="389" y="241"/>
                  </a:cubicBezTo>
                  <a:cubicBezTo>
                    <a:pt x="435" y="241"/>
                    <a:pt x="441" y="172"/>
                    <a:pt x="435" y="120"/>
                  </a:cubicBezTo>
                  <a:cubicBezTo>
                    <a:pt x="424" y="62"/>
                    <a:pt x="383" y="15"/>
                    <a:pt x="331" y="4"/>
                  </a:cubicBezTo>
                  <a:cubicBezTo>
                    <a:pt x="323" y="1"/>
                    <a:pt x="315"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5"/>
            <p:cNvSpPr/>
            <p:nvPr/>
          </p:nvSpPr>
          <p:spPr>
            <a:xfrm rot="1508308">
              <a:off x="1540045" y="171777"/>
              <a:ext cx="74802" cy="80908"/>
            </a:xfrm>
            <a:custGeom>
              <a:avLst/>
              <a:gdLst/>
              <a:ahLst/>
              <a:cxnLst/>
              <a:rect l="l" t="t" r="r" b="b"/>
              <a:pathLst>
                <a:path w="441" h="477" extrusionOk="0">
                  <a:moveTo>
                    <a:pt x="196" y="0"/>
                  </a:moveTo>
                  <a:cubicBezTo>
                    <a:pt x="159" y="0"/>
                    <a:pt x="119" y="20"/>
                    <a:pt x="82" y="48"/>
                  </a:cubicBezTo>
                  <a:cubicBezTo>
                    <a:pt x="6" y="95"/>
                    <a:pt x="0" y="199"/>
                    <a:pt x="64" y="257"/>
                  </a:cubicBezTo>
                  <a:cubicBezTo>
                    <a:pt x="150" y="314"/>
                    <a:pt x="179" y="400"/>
                    <a:pt x="236" y="475"/>
                  </a:cubicBezTo>
                  <a:lnTo>
                    <a:pt x="236" y="475"/>
                  </a:lnTo>
                  <a:cubicBezTo>
                    <a:pt x="281" y="447"/>
                    <a:pt x="332" y="424"/>
                    <a:pt x="377" y="396"/>
                  </a:cubicBezTo>
                  <a:cubicBezTo>
                    <a:pt x="406" y="379"/>
                    <a:pt x="441" y="332"/>
                    <a:pt x="418" y="309"/>
                  </a:cubicBezTo>
                  <a:cubicBezTo>
                    <a:pt x="348" y="234"/>
                    <a:pt x="348" y="124"/>
                    <a:pt x="284" y="48"/>
                  </a:cubicBezTo>
                  <a:cubicBezTo>
                    <a:pt x="258" y="14"/>
                    <a:pt x="228" y="0"/>
                    <a:pt x="196" y="0"/>
                  </a:cubicBezTo>
                  <a:close/>
                  <a:moveTo>
                    <a:pt x="236" y="475"/>
                  </a:moveTo>
                  <a:cubicBezTo>
                    <a:pt x="235" y="475"/>
                    <a:pt x="233" y="476"/>
                    <a:pt x="232" y="477"/>
                  </a:cubicBezTo>
                  <a:lnTo>
                    <a:pt x="238" y="477"/>
                  </a:lnTo>
                  <a:cubicBezTo>
                    <a:pt x="237" y="476"/>
                    <a:pt x="237" y="475"/>
                    <a:pt x="236" y="4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5"/>
            <p:cNvSpPr/>
            <p:nvPr/>
          </p:nvSpPr>
          <p:spPr>
            <a:xfrm rot="1508308">
              <a:off x="1044711" y="317639"/>
              <a:ext cx="69883" cy="67338"/>
            </a:xfrm>
            <a:custGeom>
              <a:avLst/>
              <a:gdLst/>
              <a:ahLst/>
              <a:cxnLst/>
              <a:rect l="l" t="t" r="r" b="b"/>
              <a:pathLst>
                <a:path w="412" h="397" extrusionOk="0">
                  <a:moveTo>
                    <a:pt x="89" y="0"/>
                  </a:moveTo>
                  <a:cubicBezTo>
                    <a:pt x="88" y="0"/>
                    <a:pt x="88" y="1"/>
                    <a:pt x="87" y="1"/>
                  </a:cubicBezTo>
                  <a:cubicBezTo>
                    <a:pt x="58" y="6"/>
                    <a:pt x="35" y="24"/>
                    <a:pt x="29" y="53"/>
                  </a:cubicBezTo>
                  <a:cubicBezTo>
                    <a:pt x="0" y="140"/>
                    <a:pt x="12" y="238"/>
                    <a:pt x="64" y="319"/>
                  </a:cubicBezTo>
                  <a:cubicBezTo>
                    <a:pt x="87" y="365"/>
                    <a:pt x="135" y="396"/>
                    <a:pt x="188" y="396"/>
                  </a:cubicBezTo>
                  <a:cubicBezTo>
                    <a:pt x="202" y="396"/>
                    <a:pt x="217" y="394"/>
                    <a:pt x="232" y="389"/>
                  </a:cubicBezTo>
                  <a:cubicBezTo>
                    <a:pt x="307" y="383"/>
                    <a:pt x="377" y="337"/>
                    <a:pt x="406" y="261"/>
                  </a:cubicBezTo>
                  <a:cubicBezTo>
                    <a:pt x="412" y="244"/>
                    <a:pt x="412" y="221"/>
                    <a:pt x="412" y="203"/>
                  </a:cubicBezTo>
                  <a:cubicBezTo>
                    <a:pt x="406" y="175"/>
                    <a:pt x="131"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5"/>
            <p:cNvSpPr/>
            <p:nvPr/>
          </p:nvSpPr>
          <p:spPr>
            <a:xfrm rot="1508308">
              <a:off x="1147988" y="1738883"/>
              <a:ext cx="56144" cy="70900"/>
            </a:xfrm>
            <a:custGeom>
              <a:avLst/>
              <a:gdLst/>
              <a:ahLst/>
              <a:cxnLst/>
              <a:rect l="l" t="t" r="r" b="b"/>
              <a:pathLst>
                <a:path w="331" h="418" extrusionOk="0">
                  <a:moveTo>
                    <a:pt x="102" y="1"/>
                  </a:moveTo>
                  <a:cubicBezTo>
                    <a:pt x="51" y="1"/>
                    <a:pt x="6" y="26"/>
                    <a:pt x="6" y="79"/>
                  </a:cubicBezTo>
                  <a:cubicBezTo>
                    <a:pt x="0" y="166"/>
                    <a:pt x="6" y="259"/>
                    <a:pt x="18" y="351"/>
                  </a:cubicBezTo>
                  <a:cubicBezTo>
                    <a:pt x="45" y="393"/>
                    <a:pt x="89" y="418"/>
                    <a:pt x="136" y="418"/>
                  </a:cubicBezTo>
                  <a:cubicBezTo>
                    <a:pt x="160" y="418"/>
                    <a:pt x="185" y="411"/>
                    <a:pt x="209" y="398"/>
                  </a:cubicBezTo>
                  <a:cubicBezTo>
                    <a:pt x="290" y="357"/>
                    <a:pt x="331" y="264"/>
                    <a:pt x="307" y="172"/>
                  </a:cubicBezTo>
                  <a:cubicBezTo>
                    <a:pt x="296" y="85"/>
                    <a:pt x="220" y="9"/>
                    <a:pt x="134" y="4"/>
                  </a:cubicBezTo>
                  <a:cubicBezTo>
                    <a:pt x="123" y="2"/>
                    <a:pt x="113"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5"/>
            <p:cNvSpPr/>
            <p:nvPr/>
          </p:nvSpPr>
          <p:spPr>
            <a:xfrm rot="1508308">
              <a:off x="2379632" y="2127058"/>
              <a:ext cx="68865" cy="71579"/>
            </a:xfrm>
            <a:custGeom>
              <a:avLst/>
              <a:gdLst/>
              <a:ahLst/>
              <a:cxnLst/>
              <a:rect l="l" t="t" r="r" b="b"/>
              <a:pathLst>
                <a:path w="406" h="422" extrusionOk="0">
                  <a:moveTo>
                    <a:pt x="265" y="1"/>
                  </a:moveTo>
                  <a:cubicBezTo>
                    <a:pt x="215" y="1"/>
                    <a:pt x="170" y="25"/>
                    <a:pt x="145" y="71"/>
                  </a:cubicBezTo>
                  <a:cubicBezTo>
                    <a:pt x="110" y="123"/>
                    <a:pt x="76" y="175"/>
                    <a:pt x="47" y="227"/>
                  </a:cubicBezTo>
                  <a:cubicBezTo>
                    <a:pt x="18" y="285"/>
                    <a:pt x="0" y="349"/>
                    <a:pt x="64" y="395"/>
                  </a:cubicBezTo>
                  <a:cubicBezTo>
                    <a:pt x="89" y="413"/>
                    <a:pt x="118" y="422"/>
                    <a:pt x="147" y="422"/>
                  </a:cubicBezTo>
                  <a:cubicBezTo>
                    <a:pt x="184" y="422"/>
                    <a:pt x="220" y="407"/>
                    <a:pt x="250" y="378"/>
                  </a:cubicBezTo>
                  <a:cubicBezTo>
                    <a:pt x="302" y="332"/>
                    <a:pt x="342" y="279"/>
                    <a:pt x="371" y="216"/>
                  </a:cubicBezTo>
                  <a:cubicBezTo>
                    <a:pt x="400" y="135"/>
                    <a:pt x="406" y="59"/>
                    <a:pt x="325" y="13"/>
                  </a:cubicBezTo>
                  <a:cubicBezTo>
                    <a:pt x="305" y="5"/>
                    <a:pt x="284"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5"/>
            <p:cNvSpPr/>
            <p:nvPr/>
          </p:nvSpPr>
          <p:spPr>
            <a:xfrm rot="1508308">
              <a:off x="200392" y="3318421"/>
              <a:ext cx="44440" cy="96682"/>
            </a:xfrm>
            <a:custGeom>
              <a:avLst/>
              <a:gdLst/>
              <a:ahLst/>
              <a:cxnLst/>
              <a:rect l="l" t="t" r="r" b="b"/>
              <a:pathLst>
                <a:path w="262" h="570" extrusionOk="0">
                  <a:moveTo>
                    <a:pt x="118" y="1"/>
                  </a:moveTo>
                  <a:cubicBezTo>
                    <a:pt x="112" y="1"/>
                    <a:pt x="106" y="1"/>
                    <a:pt x="99" y="3"/>
                  </a:cubicBezTo>
                  <a:cubicBezTo>
                    <a:pt x="64" y="9"/>
                    <a:pt x="35" y="38"/>
                    <a:pt x="29" y="73"/>
                  </a:cubicBezTo>
                  <a:cubicBezTo>
                    <a:pt x="0" y="223"/>
                    <a:pt x="41" y="368"/>
                    <a:pt x="41" y="519"/>
                  </a:cubicBezTo>
                  <a:cubicBezTo>
                    <a:pt x="41" y="554"/>
                    <a:pt x="71" y="569"/>
                    <a:pt x="104" y="569"/>
                  </a:cubicBezTo>
                  <a:cubicBezTo>
                    <a:pt x="114" y="569"/>
                    <a:pt x="124" y="568"/>
                    <a:pt x="134" y="565"/>
                  </a:cubicBezTo>
                  <a:cubicBezTo>
                    <a:pt x="174" y="548"/>
                    <a:pt x="209" y="519"/>
                    <a:pt x="221" y="478"/>
                  </a:cubicBezTo>
                  <a:cubicBezTo>
                    <a:pt x="261" y="345"/>
                    <a:pt x="255" y="200"/>
                    <a:pt x="203" y="67"/>
                  </a:cubicBezTo>
                  <a:cubicBezTo>
                    <a:pt x="178" y="27"/>
                    <a:pt x="15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5"/>
            <p:cNvSpPr/>
            <p:nvPr/>
          </p:nvSpPr>
          <p:spPr>
            <a:xfrm rot="1508308">
              <a:off x="310274" y="2861218"/>
              <a:ext cx="92442" cy="44779"/>
            </a:xfrm>
            <a:custGeom>
              <a:avLst/>
              <a:gdLst/>
              <a:ahLst/>
              <a:cxnLst/>
              <a:rect l="l" t="t" r="r" b="b"/>
              <a:pathLst>
                <a:path w="545" h="264" extrusionOk="0">
                  <a:moveTo>
                    <a:pt x="417" y="1"/>
                  </a:moveTo>
                  <a:cubicBezTo>
                    <a:pt x="301" y="6"/>
                    <a:pt x="191" y="24"/>
                    <a:pt x="81" y="64"/>
                  </a:cubicBezTo>
                  <a:cubicBezTo>
                    <a:pt x="35" y="76"/>
                    <a:pt x="0" y="111"/>
                    <a:pt x="29" y="163"/>
                  </a:cubicBezTo>
                  <a:cubicBezTo>
                    <a:pt x="74" y="226"/>
                    <a:pt x="214" y="263"/>
                    <a:pt x="333" y="263"/>
                  </a:cubicBezTo>
                  <a:cubicBezTo>
                    <a:pt x="399" y="263"/>
                    <a:pt x="459" y="251"/>
                    <a:pt x="493" y="227"/>
                  </a:cubicBezTo>
                  <a:cubicBezTo>
                    <a:pt x="527" y="192"/>
                    <a:pt x="545" y="145"/>
                    <a:pt x="533" y="99"/>
                  </a:cubicBezTo>
                  <a:cubicBezTo>
                    <a:pt x="527" y="41"/>
                    <a:pt x="475" y="1"/>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5"/>
            <p:cNvSpPr/>
            <p:nvPr/>
          </p:nvSpPr>
          <p:spPr>
            <a:xfrm rot="1508308">
              <a:off x="242595" y="399942"/>
              <a:ext cx="56144" cy="79381"/>
            </a:xfrm>
            <a:custGeom>
              <a:avLst/>
              <a:gdLst/>
              <a:ahLst/>
              <a:cxnLst/>
              <a:rect l="l" t="t" r="r" b="b"/>
              <a:pathLst>
                <a:path w="331" h="468" extrusionOk="0">
                  <a:moveTo>
                    <a:pt x="192" y="1"/>
                  </a:moveTo>
                  <a:cubicBezTo>
                    <a:pt x="146" y="1"/>
                    <a:pt x="117" y="30"/>
                    <a:pt x="99" y="70"/>
                  </a:cubicBezTo>
                  <a:cubicBezTo>
                    <a:pt x="47" y="163"/>
                    <a:pt x="1" y="262"/>
                    <a:pt x="93" y="366"/>
                  </a:cubicBezTo>
                  <a:cubicBezTo>
                    <a:pt x="117" y="395"/>
                    <a:pt x="134" y="418"/>
                    <a:pt x="163" y="441"/>
                  </a:cubicBezTo>
                  <a:cubicBezTo>
                    <a:pt x="185" y="458"/>
                    <a:pt x="210" y="467"/>
                    <a:pt x="232" y="467"/>
                  </a:cubicBezTo>
                  <a:cubicBezTo>
                    <a:pt x="261" y="467"/>
                    <a:pt x="286" y="451"/>
                    <a:pt x="296" y="418"/>
                  </a:cubicBezTo>
                  <a:cubicBezTo>
                    <a:pt x="331" y="308"/>
                    <a:pt x="331" y="186"/>
                    <a:pt x="296" y="82"/>
                  </a:cubicBezTo>
                  <a:cubicBezTo>
                    <a:pt x="285" y="30"/>
                    <a:pt x="23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5"/>
            <p:cNvSpPr/>
            <p:nvPr/>
          </p:nvSpPr>
          <p:spPr>
            <a:xfrm rot="1508308">
              <a:off x="2182143" y="1313092"/>
              <a:ext cx="59197" cy="73105"/>
            </a:xfrm>
            <a:custGeom>
              <a:avLst/>
              <a:gdLst/>
              <a:ahLst/>
              <a:cxnLst/>
              <a:rect l="l" t="t" r="r" b="b"/>
              <a:pathLst>
                <a:path w="349" h="431" extrusionOk="0">
                  <a:moveTo>
                    <a:pt x="134" y="0"/>
                  </a:moveTo>
                  <a:cubicBezTo>
                    <a:pt x="123" y="0"/>
                    <a:pt x="111" y="1"/>
                    <a:pt x="99" y="4"/>
                  </a:cubicBezTo>
                  <a:cubicBezTo>
                    <a:pt x="6" y="33"/>
                    <a:pt x="1" y="108"/>
                    <a:pt x="18" y="190"/>
                  </a:cubicBezTo>
                  <a:cubicBezTo>
                    <a:pt x="24" y="201"/>
                    <a:pt x="24" y="219"/>
                    <a:pt x="24" y="230"/>
                  </a:cubicBezTo>
                  <a:cubicBezTo>
                    <a:pt x="18" y="300"/>
                    <a:pt x="1" y="387"/>
                    <a:pt x="93" y="421"/>
                  </a:cubicBezTo>
                  <a:cubicBezTo>
                    <a:pt x="111" y="427"/>
                    <a:pt x="130" y="430"/>
                    <a:pt x="148" y="430"/>
                  </a:cubicBezTo>
                  <a:cubicBezTo>
                    <a:pt x="199" y="430"/>
                    <a:pt x="249" y="406"/>
                    <a:pt x="279" y="363"/>
                  </a:cubicBezTo>
                  <a:cubicBezTo>
                    <a:pt x="337" y="300"/>
                    <a:pt x="348" y="207"/>
                    <a:pt x="308" y="132"/>
                  </a:cubicBezTo>
                  <a:cubicBezTo>
                    <a:pt x="302" y="120"/>
                    <a:pt x="296" y="108"/>
                    <a:pt x="290" y="97"/>
                  </a:cubicBezTo>
                  <a:cubicBezTo>
                    <a:pt x="261" y="38"/>
                    <a:pt x="199"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5"/>
            <p:cNvSpPr/>
            <p:nvPr/>
          </p:nvSpPr>
          <p:spPr>
            <a:xfrm rot="1508308">
              <a:off x="1070766" y="405224"/>
              <a:ext cx="88710" cy="62419"/>
            </a:xfrm>
            <a:custGeom>
              <a:avLst/>
              <a:gdLst/>
              <a:ahLst/>
              <a:cxnLst/>
              <a:rect l="l" t="t" r="r" b="b"/>
              <a:pathLst>
                <a:path w="523" h="368" extrusionOk="0">
                  <a:moveTo>
                    <a:pt x="376" y="0"/>
                  </a:moveTo>
                  <a:cubicBezTo>
                    <a:pt x="336" y="0"/>
                    <a:pt x="296" y="25"/>
                    <a:pt x="285" y="67"/>
                  </a:cubicBezTo>
                  <a:cubicBezTo>
                    <a:pt x="244" y="142"/>
                    <a:pt x="169" y="130"/>
                    <a:pt x="105" y="154"/>
                  </a:cubicBezTo>
                  <a:cubicBezTo>
                    <a:pt x="1" y="183"/>
                    <a:pt x="1" y="212"/>
                    <a:pt x="94" y="316"/>
                  </a:cubicBezTo>
                  <a:cubicBezTo>
                    <a:pt x="175" y="316"/>
                    <a:pt x="250" y="333"/>
                    <a:pt x="325" y="368"/>
                  </a:cubicBezTo>
                  <a:cubicBezTo>
                    <a:pt x="395" y="327"/>
                    <a:pt x="470" y="293"/>
                    <a:pt x="493" y="200"/>
                  </a:cubicBezTo>
                  <a:cubicBezTo>
                    <a:pt x="522" y="136"/>
                    <a:pt x="493" y="61"/>
                    <a:pt x="435" y="20"/>
                  </a:cubicBezTo>
                  <a:cubicBezTo>
                    <a:pt x="418" y="7"/>
                    <a:pt x="397"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5"/>
            <p:cNvSpPr/>
            <p:nvPr/>
          </p:nvSpPr>
          <p:spPr>
            <a:xfrm rot="1508308">
              <a:off x="1020574" y="1187324"/>
              <a:ext cx="59197" cy="79890"/>
            </a:xfrm>
            <a:custGeom>
              <a:avLst/>
              <a:gdLst/>
              <a:ahLst/>
              <a:cxnLst/>
              <a:rect l="l" t="t" r="r" b="b"/>
              <a:pathLst>
                <a:path w="349" h="471" extrusionOk="0">
                  <a:moveTo>
                    <a:pt x="193" y="1"/>
                  </a:moveTo>
                  <a:cubicBezTo>
                    <a:pt x="182" y="1"/>
                    <a:pt x="170" y="2"/>
                    <a:pt x="157" y="4"/>
                  </a:cubicBezTo>
                  <a:cubicBezTo>
                    <a:pt x="64" y="22"/>
                    <a:pt x="29" y="80"/>
                    <a:pt x="76" y="167"/>
                  </a:cubicBezTo>
                  <a:cubicBezTo>
                    <a:pt x="111" y="225"/>
                    <a:pt x="70" y="271"/>
                    <a:pt x="47" y="317"/>
                  </a:cubicBezTo>
                  <a:cubicBezTo>
                    <a:pt x="24" y="364"/>
                    <a:pt x="0" y="410"/>
                    <a:pt x="41" y="451"/>
                  </a:cubicBezTo>
                  <a:cubicBezTo>
                    <a:pt x="55" y="465"/>
                    <a:pt x="72" y="471"/>
                    <a:pt x="90" y="471"/>
                  </a:cubicBezTo>
                  <a:cubicBezTo>
                    <a:pt x="122" y="471"/>
                    <a:pt x="158" y="452"/>
                    <a:pt x="192" y="433"/>
                  </a:cubicBezTo>
                  <a:cubicBezTo>
                    <a:pt x="296" y="369"/>
                    <a:pt x="348" y="242"/>
                    <a:pt x="319" y="120"/>
                  </a:cubicBezTo>
                  <a:cubicBezTo>
                    <a:pt x="299" y="46"/>
                    <a:pt x="26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5"/>
            <p:cNvSpPr/>
            <p:nvPr/>
          </p:nvSpPr>
          <p:spPr>
            <a:xfrm rot="1508308">
              <a:off x="1079668" y="2314385"/>
              <a:ext cx="68017" cy="73784"/>
            </a:xfrm>
            <a:custGeom>
              <a:avLst/>
              <a:gdLst/>
              <a:ahLst/>
              <a:cxnLst/>
              <a:rect l="l" t="t" r="r" b="b"/>
              <a:pathLst>
                <a:path w="401" h="435" extrusionOk="0">
                  <a:moveTo>
                    <a:pt x="127" y="0"/>
                  </a:moveTo>
                  <a:cubicBezTo>
                    <a:pt x="101" y="0"/>
                    <a:pt x="76" y="10"/>
                    <a:pt x="53" y="33"/>
                  </a:cubicBezTo>
                  <a:cubicBezTo>
                    <a:pt x="13" y="67"/>
                    <a:pt x="1" y="131"/>
                    <a:pt x="36" y="177"/>
                  </a:cubicBezTo>
                  <a:cubicBezTo>
                    <a:pt x="53" y="218"/>
                    <a:pt x="76" y="253"/>
                    <a:pt x="99" y="299"/>
                  </a:cubicBezTo>
                  <a:lnTo>
                    <a:pt x="117" y="322"/>
                  </a:lnTo>
                  <a:cubicBezTo>
                    <a:pt x="164" y="397"/>
                    <a:pt x="211" y="434"/>
                    <a:pt x="258" y="434"/>
                  </a:cubicBezTo>
                  <a:cubicBezTo>
                    <a:pt x="281" y="434"/>
                    <a:pt x="303" y="426"/>
                    <a:pt x="325" y="409"/>
                  </a:cubicBezTo>
                  <a:cubicBezTo>
                    <a:pt x="395" y="363"/>
                    <a:pt x="401" y="276"/>
                    <a:pt x="337" y="177"/>
                  </a:cubicBezTo>
                  <a:cubicBezTo>
                    <a:pt x="308" y="119"/>
                    <a:pt x="267" y="73"/>
                    <a:pt x="221" y="38"/>
                  </a:cubicBezTo>
                  <a:cubicBezTo>
                    <a:pt x="192" y="16"/>
                    <a:pt x="159"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5"/>
            <p:cNvSpPr/>
            <p:nvPr/>
          </p:nvSpPr>
          <p:spPr>
            <a:xfrm rot="1508308">
              <a:off x="2177599" y="123475"/>
              <a:ext cx="64964" cy="76498"/>
            </a:xfrm>
            <a:custGeom>
              <a:avLst/>
              <a:gdLst/>
              <a:ahLst/>
              <a:cxnLst/>
              <a:rect l="l" t="t" r="r" b="b"/>
              <a:pathLst>
                <a:path w="383" h="451" extrusionOk="0">
                  <a:moveTo>
                    <a:pt x="113" y="1"/>
                  </a:moveTo>
                  <a:cubicBezTo>
                    <a:pt x="86" y="1"/>
                    <a:pt x="61" y="10"/>
                    <a:pt x="41" y="30"/>
                  </a:cubicBezTo>
                  <a:cubicBezTo>
                    <a:pt x="6" y="59"/>
                    <a:pt x="1" y="105"/>
                    <a:pt x="18" y="145"/>
                  </a:cubicBezTo>
                  <a:cubicBezTo>
                    <a:pt x="47" y="198"/>
                    <a:pt x="82" y="250"/>
                    <a:pt x="116" y="302"/>
                  </a:cubicBezTo>
                  <a:lnTo>
                    <a:pt x="116" y="296"/>
                  </a:lnTo>
                  <a:cubicBezTo>
                    <a:pt x="140" y="331"/>
                    <a:pt x="163" y="371"/>
                    <a:pt x="186" y="400"/>
                  </a:cubicBezTo>
                  <a:cubicBezTo>
                    <a:pt x="200" y="433"/>
                    <a:pt x="228" y="450"/>
                    <a:pt x="263" y="450"/>
                  </a:cubicBezTo>
                  <a:cubicBezTo>
                    <a:pt x="271" y="450"/>
                    <a:pt x="281" y="449"/>
                    <a:pt x="290" y="447"/>
                  </a:cubicBezTo>
                  <a:cubicBezTo>
                    <a:pt x="325" y="429"/>
                    <a:pt x="354" y="395"/>
                    <a:pt x="360" y="354"/>
                  </a:cubicBezTo>
                  <a:cubicBezTo>
                    <a:pt x="383" y="244"/>
                    <a:pt x="261" y="41"/>
                    <a:pt x="151" y="6"/>
                  </a:cubicBezTo>
                  <a:cubicBezTo>
                    <a:pt x="138" y="3"/>
                    <a:pt x="125"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5"/>
            <p:cNvSpPr/>
            <p:nvPr/>
          </p:nvSpPr>
          <p:spPr>
            <a:xfrm rot="1508308">
              <a:off x="748475" y="321961"/>
              <a:ext cx="84639" cy="47663"/>
            </a:xfrm>
            <a:custGeom>
              <a:avLst/>
              <a:gdLst/>
              <a:ahLst/>
              <a:cxnLst/>
              <a:rect l="l" t="t" r="r" b="b"/>
              <a:pathLst>
                <a:path w="499" h="281" extrusionOk="0">
                  <a:moveTo>
                    <a:pt x="173" y="0"/>
                  </a:moveTo>
                  <a:cubicBezTo>
                    <a:pt x="129" y="0"/>
                    <a:pt x="89" y="8"/>
                    <a:pt x="64" y="25"/>
                  </a:cubicBezTo>
                  <a:cubicBezTo>
                    <a:pt x="18" y="48"/>
                    <a:pt x="0" y="106"/>
                    <a:pt x="29" y="147"/>
                  </a:cubicBezTo>
                  <a:cubicBezTo>
                    <a:pt x="64" y="220"/>
                    <a:pt x="220" y="280"/>
                    <a:pt x="336" y="280"/>
                  </a:cubicBezTo>
                  <a:cubicBezTo>
                    <a:pt x="376" y="280"/>
                    <a:pt x="411" y="273"/>
                    <a:pt x="435" y="257"/>
                  </a:cubicBezTo>
                  <a:cubicBezTo>
                    <a:pt x="487" y="228"/>
                    <a:pt x="498" y="152"/>
                    <a:pt x="458" y="106"/>
                  </a:cubicBezTo>
                  <a:cubicBezTo>
                    <a:pt x="417" y="45"/>
                    <a:pt x="280"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5"/>
            <p:cNvSpPr/>
            <p:nvPr/>
          </p:nvSpPr>
          <p:spPr>
            <a:xfrm rot="1508308">
              <a:off x="2055960" y="1618674"/>
              <a:ext cx="76837" cy="54787"/>
            </a:xfrm>
            <a:custGeom>
              <a:avLst/>
              <a:gdLst/>
              <a:ahLst/>
              <a:cxnLst/>
              <a:rect l="l" t="t" r="r" b="b"/>
              <a:pathLst>
                <a:path w="453" h="323" extrusionOk="0">
                  <a:moveTo>
                    <a:pt x="326" y="0"/>
                  </a:moveTo>
                  <a:cubicBezTo>
                    <a:pt x="296" y="0"/>
                    <a:pt x="264" y="15"/>
                    <a:pt x="232" y="38"/>
                  </a:cubicBezTo>
                  <a:cubicBezTo>
                    <a:pt x="209" y="50"/>
                    <a:pt x="191" y="67"/>
                    <a:pt x="168" y="84"/>
                  </a:cubicBezTo>
                  <a:cubicBezTo>
                    <a:pt x="110" y="131"/>
                    <a:pt x="0" y="137"/>
                    <a:pt x="23" y="253"/>
                  </a:cubicBezTo>
                  <a:cubicBezTo>
                    <a:pt x="32" y="298"/>
                    <a:pt x="99" y="323"/>
                    <a:pt x="179" y="323"/>
                  </a:cubicBezTo>
                  <a:cubicBezTo>
                    <a:pt x="211" y="323"/>
                    <a:pt x="245" y="319"/>
                    <a:pt x="278" y="310"/>
                  </a:cubicBezTo>
                  <a:cubicBezTo>
                    <a:pt x="325" y="299"/>
                    <a:pt x="365" y="276"/>
                    <a:pt x="400" y="235"/>
                  </a:cubicBezTo>
                  <a:cubicBezTo>
                    <a:pt x="446" y="189"/>
                    <a:pt x="452" y="108"/>
                    <a:pt x="412" y="50"/>
                  </a:cubicBezTo>
                  <a:cubicBezTo>
                    <a:pt x="385" y="15"/>
                    <a:pt x="357"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5"/>
            <p:cNvSpPr/>
            <p:nvPr/>
          </p:nvSpPr>
          <p:spPr>
            <a:xfrm rot="1508308">
              <a:off x="20703" y="1859516"/>
              <a:ext cx="62928" cy="69543"/>
            </a:xfrm>
            <a:custGeom>
              <a:avLst/>
              <a:gdLst/>
              <a:ahLst/>
              <a:cxnLst/>
              <a:rect l="l" t="t" r="r" b="b"/>
              <a:pathLst>
                <a:path w="371" h="410" extrusionOk="0">
                  <a:moveTo>
                    <a:pt x="254" y="0"/>
                  </a:moveTo>
                  <a:cubicBezTo>
                    <a:pt x="224" y="0"/>
                    <a:pt x="185" y="20"/>
                    <a:pt x="122" y="61"/>
                  </a:cubicBezTo>
                  <a:cubicBezTo>
                    <a:pt x="76" y="84"/>
                    <a:pt x="0" y="96"/>
                    <a:pt x="18" y="160"/>
                  </a:cubicBezTo>
                  <a:cubicBezTo>
                    <a:pt x="29" y="241"/>
                    <a:pt x="58" y="316"/>
                    <a:pt x="110" y="380"/>
                  </a:cubicBezTo>
                  <a:cubicBezTo>
                    <a:pt x="130" y="400"/>
                    <a:pt x="155" y="410"/>
                    <a:pt x="182" y="410"/>
                  </a:cubicBezTo>
                  <a:cubicBezTo>
                    <a:pt x="202" y="410"/>
                    <a:pt x="224" y="404"/>
                    <a:pt x="244" y="391"/>
                  </a:cubicBezTo>
                  <a:cubicBezTo>
                    <a:pt x="313" y="357"/>
                    <a:pt x="371" y="113"/>
                    <a:pt x="325" y="44"/>
                  </a:cubicBezTo>
                  <a:cubicBezTo>
                    <a:pt x="301" y="15"/>
                    <a:pt x="281"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5"/>
            <p:cNvSpPr/>
            <p:nvPr/>
          </p:nvSpPr>
          <p:spPr>
            <a:xfrm rot="1508308">
              <a:off x="213303" y="58097"/>
              <a:ext cx="52242" cy="82095"/>
            </a:xfrm>
            <a:custGeom>
              <a:avLst/>
              <a:gdLst/>
              <a:ahLst/>
              <a:cxnLst/>
              <a:rect l="l" t="t" r="r" b="b"/>
              <a:pathLst>
                <a:path w="308" h="484" extrusionOk="0">
                  <a:moveTo>
                    <a:pt x="130" y="1"/>
                  </a:moveTo>
                  <a:cubicBezTo>
                    <a:pt x="51" y="1"/>
                    <a:pt x="33" y="93"/>
                    <a:pt x="2" y="151"/>
                  </a:cubicBezTo>
                  <a:lnTo>
                    <a:pt x="2" y="151"/>
                  </a:lnTo>
                  <a:cubicBezTo>
                    <a:pt x="2" y="151"/>
                    <a:pt x="1" y="150"/>
                    <a:pt x="1" y="149"/>
                  </a:cubicBezTo>
                  <a:lnTo>
                    <a:pt x="1" y="155"/>
                  </a:lnTo>
                  <a:cubicBezTo>
                    <a:pt x="1" y="154"/>
                    <a:pt x="2" y="152"/>
                    <a:pt x="2" y="151"/>
                  </a:cubicBezTo>
                  <a:lnTo>
                    <a:pt x="2" y="151"/>
                  </a:lnTo>
                  <a:cubicBezTo>
                    <a:pt x="54" y="226"/>
                    <a:pt x="94" y="312"/>
                    <a:pt x="117" y="404"/>
                  </a:cubicBezTo>
                  <a:cubicBezTo>
                    <a:pt x="117" y="448"/>
                    <a:pt x="153" y="483"/>
                    <a:pt x="196" y="483"/>
                  </a:cubicBezTo>
                  <a:cubicBezTo>
                    <a:pt x="204" y="483"/>
                    <a:pt x="213" y="482"/>
                    <a:pt x="221" y="479"/>
                  </a:cubicBezTo>
                  <a:cubicBezTo>
                    <a:pt x="273" y="467"/>
                    <a:pt x="308" y="421"/>
                    <a:pt x="302" y="375"/>
                  </a:cubicBezTo>
                  <a:cubicBezTo>
                    <a:pt x="302" y="317"/>
                    <a:pt x="285" y="265"/>
                    <a:pt x="285" y="213"/>
                  </a:cubicBezTo>
                  <a:cubicBezTo>
                    <a:pt x="290" y="114"/>
                    <a:pt x="261" y="27"/>
                    <a:pt x="157" y="4"/>
                  </a:cubicBezTo>
                  <a:cubicBezTo>
                    <a:pt x="147" y="2"/>
                    <a:pt x="139"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5"/>
            <p:cNvSpPr/>
            <p:nvPr/>
          </p:nvSpPr>
          <p:spPr>
            <a:xfrm rot="1508308">
              <a:off x="1162608" y="2230609"/>
              <a:ext cx="70900" cy="64964"/>
            </a:xfrm>
            <a:custGeom>
              <a:avLst/>
              <a:gdLst/>
              <a:ahLst/>
              <a:cxnLst/>
              <a:rect l="l" t="t" r="r" b="b"/>
              <a:pathLst>
                <a:path w="418" h="383" extrusionOk="0">
                  <a:moveTo>
                    <a:pt x="263" y="1"/>
                  </a:moveTo>
                  <a:cubicBezTo>
                    <a:pt x="213" y="1"/>
                    <a:pt x="161" y="39"/>
                    <a:pt x="104" y="115"/>
                  </a:cubicBezTo>
                  <a:cubicBezTo>
                    <a:pt x="93" y="132"/>
                    <a:pt x="81" y="150"/>
                    <a:pt x="70" y="161"/>
                  </a:cubicBezTo>
                  <a:cubicBezTo>
                    <a:pt x="29" y="225"/>
                    <a:pt x="0" y="283"/>
                    <a:pt x="52" y="347"/>
                  </a:cubicBezTo>
                  <a:cubicBezTo>
                    <a:pt x="74" y="371"/>
                    <a:pt x="102" y="382"/>
                    <a:pt x="136" y="382"/>
                  </a:cubicBezTo>
                  <a:cubicBezTo>
                    <a:pt x="175" y="382"/>
                    <a:pt x="220" y="366"/>
                    <a:pt x="267" y="335"/>
                  </a:cubicBezTo>
                  <a:cubicBezTo>
                    <a:pt x="278" y="324"/>
                    <a:pt x="296" y="312"/>
                    <a:pt x="307" y="300"/>
                  </a:cubicBezTo>
                  <a:cubicBezTo>
                    <a:pt x="400" y="208"/>
                    <a:pt x="417" y="98"/>
                    <a:pt x="342" y="34"/>
                  </a:cubicBezTo>
                  <a:cubicBezTo>
                    <a:pt x="316" y="12"/>
                    <a:pt x="29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5"/>
            <p:cNvSpPr/>
            <p:nvPr/>
          </p:nvSpPr>
          <p:spPr>
            <a:xfrm rot="1508308">
              <a:off x="1941655" y="751545"/>
              <a:ext cx="64116" cy="66151"/>
            </a:xfrm>
            <a:custGeom>
              <a:avLst/>
              <a:gdLst/>
              <a:ahLst/>
              <a:cxnLst/>
              <a:rect l="l" t="t" r="r" b="b"/>
              <a:pathLst>
                <a:path w="378" h="390" extrusionOk="0">
                  <a:moveTo>
                    <a:pt x="213" y="0"/>
                  </a:moveTo>
                  <a:cubicBezTo>
                    <a:pt x="193" y="0"/>
                    <a:pt x="171" y="5"/>
                    <a:pt x="151" y="16"/>
                  </a:cubicBezTo>
                  <a:cubicBezTo>
                    <a:pt x="64" y="57"/>
                    <a:pt x="1" y="242"/>
                    <a:pt x="41" y="318"/>
                  </a:cubicBezTo>
                  <a:cubicBezTo>
                    <a:pt x="68" y="364"/>
                    <a:pt x="116" y="390"/>
                    <a:pt x="165" y="390"/>
                  </a:cubicBezTo>
                  <a:cubicBezTo>
                    <a:pt x="190" y="390"/>
                    <a:pt x="215" y="383"/>
                    <a:pt x="238" y="370"/>
                  </a:cubicBezTo>
                  <a:cubicBezTo>
                    <a:pt x="343" y="306"/>
                    <a:pt x="377" y="179"/>
                    <a:pt x="325" y="68"/>
                  </a:cubicBezTo>
                  <a:cubicBezTo>
                    <a:pt x="301" y="25"/>
                    <a:pt x="259"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5"/>
            <p:cNvSpPr/>
            <p:nvPr/>
          </p:nvSpPr>
          <p:spPr>
            <a:xfrm rot="1508308">
              <a:off x="557688" y="255595"/>
              <a:ext cx="71918" cy="60384"/>
            </a:xfrm>
            <a:custGeom>
              <a:avLst/>
              <a:gdLst/>
              <a:ahLst/>
              <a:cxnLst/>
              <a:rect l="l" t="t" r="r" b="b"/>
              <a:pathLst>
                <a:path w="424" h="356" extrusionOk="0">
                  <a:moveTo>
                    <a:pt x="153" y="1"/>
                  </a:moveTo>
                  <a:cubicBezTo>
                    <a:pt x="125" y="1"/>
                    <a:pt x="99" y="8"/>
                    <a:pt x="76" y="22"/>
                  </a:cubicBezTo>
                  <a:cubicBezTo>
                    <a:pt x="1" y="74"/>
                    <a:pt x="1" y="155"/>
                    <a:pt x="64" y="237"/>
                  </a:cubicBezTo>
                  <a:cubicBezTo>
                    <a:pt x="117" y="311"/>
                    <a:pt x="209" y="355"/>
                    <a:pt x="283" y="355"/>
                  </a:cubicBezTo>
                  <a:cubicBezTo>
                    <a:pt x="308" y="355"/>
                    <a:pt x="330" y="351"/>
                    <a:pt x="348" y="341"/>
                  </a:cubicBezTo>
                  <a:cubicBezTo>
                    <a:pt x="424" y="294"/>
                    <a:pt x="418" y="202"/>
                    <a:pt x="360" y="121"/>
                  </a:cubicBezTo>
                  <a:cubicBezTo>
                    <a:pt x="306" y="46"/>
                    <a:pt x="22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5"/>
            <p:cNvSpPr/>
            <p:nvPr/>
          </p:nvSpPr>
          <p:spPr>
            <a:xfrm rot="1508308">
              <a:off x="660064" y="2018639"/>
              <a:ext cx="48341" cy="113474"/>
            </a:xfrm>
            <a:custGeom>
              <a:avLst/>
              <a:gdLst/>
              <a:ahLst/>
              <a:cxnLst/>
              <a:rect l="l" t="t" r="r" b="b"/>
              <a:pathLst>
                <a:path w="285" h="669" extrusionOk="0">
                  <a:moveTo>
                    <a:pt x="122" y="0"/>
                  </a:moveTo>
                  <a:cubicBezTo>
                    <a:pt x="91" y="0"/>
                    <a:pt x="64" y="18"/>
                    <a:pt x="58" y="54"/>
                  </a:cubicBezTo>
                  <a:cubicBezTo>
                    <a:pt x="18" y="245"/>
                    <a:pt x="0" y="431"/>
                    <a:pt x="122" y="633"/>
                  </a:cubicBezTo>
                  <a:cubicBezTo>
                    <a:pt x="133" y="656"/>
                    <a:pt x="156" y="669"/>
                    <a:pt x="181" y="669"/>
                  </a:cubicBezTo>
                  <a:cubicBezTo>
                    <a:pt x="194" y="669"/>
                    <a:pt x="208" y="665"/>
                    <a:pt x="220" y="657"/>
                  </a:cubicBezTo>
                  <a:cubicBezTo>
                    <a:pt x="284" y="604"/>
                    <a:pt x="261" y="558"/>
                    <a:pt x="203" y="523"/>
                  </a:cubicBezTo>
                  <a:cubicBezTo>
                    <a:pt x="105" y="465"/>
                    <a:pt x="116" y="413"/>
                    <a:pt x="186" y="332"/>
                  </a:cubicBezTo>
                  <a:cubicBezTo>
                    <a:pt x="255" y="251"/>
                    <a:pt x="261" y="129"/>
                    <a:pt x="203" y="42"/>
                  </a:cubicBezTo>
                  <a:cubicBezTo>
                    <a:pt x="181" y="15"/>
                    <a:pt x="150"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5"/>
            <p:cNvSpPr/>
            <p:nvPr/>
          </p:nvSpPr>
          <p:spPr>
            <a:xfrm rot="1508308">
              <a:off x="1274411" y="2560869"/>
              <a:ext cx="86166" cy="59706"/>
            </a:xfrm>
            <a:custGeom>
              <a:avLst/>
              <a:gdLst/>
              <a:ahLst/>
              <a:cxnLst/>
              <a:rect l="l" t="t" r="r" b="b"/>
              <a:pathLst>
                <a:path w="508" h="352" extrusionOk="0">
                  <a:moveTo>
                    <a:pt x="422" y="0"/>
                  </a:moveTo>
                  <a:cubicBezTo>
                    <a:pt x="409" y="0"/>
                    <a:pt x="396" y="4"/>
                    <a:pt x="383" y="11"/>
                  </a:cubicBezTo>
                  <a:cubicBezTo>
                    <a:pt x="354" y="29"/>
                    <a:pt x="325" y="46"/>
                    <a:pt x="302" y="64"/>
                  </a:cubicBezTo>
                  <a:cubicBezTo>
                    <a:pt x="244" y="127"/>
                    <a:pt x="169" y="168"/>
                    <a:pt x="82" y="179"/>
                  </a:cubicBezTo>
                  <a:cubicBezTo>
                    <a:pt x="47" y="179"/>
                    <a:pt x="12" y="185"/>
                    <a:pt x="6" y="226"/>
                  </a:cubicBezTo>
                  <a:cubicBezTo>
                    <a:pt x="1" y="261"/>
                    <a:pt x="18" y="295"/>
                    <a:pt x="47" y="313"/>
                  </a:cubicBezTo>
                  <a:cubicBezTo>
                    <a:pt x="85" y="339"/>
                    <a:pt x="130" y="352"/>
                    <a:pt x="174" y="352"/>
                  </a:cubicBezTo>
                  <a:cubicBezTo>
                    <a:pt x="219" y="352"/>
                    <a:pt x="264" y="339"/>
                    <a:pt x="302" y="313"/>
                  </a:cubicBezTo>
                  <a:cubicBezTo>
                    <a:pt x="389" y="261"/>
                    <a:pt x="487" y="220"/>
                    <a:pt x="499" y="98"/>
                  </a:cubicBezTo>
                  <a:cubicBezTo>
                    <a:pt x="508" y="44"/>
                    <a:pt x="468" y="0"/>
                    <a:pt x="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5"/>
            <p:cNvSpPr/>
            <p:nvPr/>
          </p:nvSpPr>
          <p:spPr>
            <a:xfrm rot="1508308">
              <a:off x="320691" y="1316693"/>
              <a:ext cx="65133" cy="61571"/>
            </a:xfrm>
            <a:custGeom>
              <a:avLst/>
              <a:gdLst/>
              <a:ahLst/>
              <a:cxnLst/>
              <a:rect l="l" t="t" r="r" b="b"/>
              <a:pathLst>
                <a:path w="384" h="363" extrusionOk="0">
                  <a:moveTo>
                    <a:pt x="145" y="1"/>
                  </a:moveTo>
                  <a:cubicBezTo>
                    <a:pt x="88" y="1"/>
                    <a:pt x="34" y="39"/>
                    <a:pt x="18" y="101"/>
                  </a:cubicBezTo>
                  <a:cubicBezTo>
                    <a:pt x="1" y="194"/>
                    <a:pt x="111" y="350"/>
                    <a:pt x="204" y="362"/>
                  </a:cubicBezTo>
                  <a:cubicBezTo>
                    <a:pt x="210" y="362"/>
                    <a:pt x="217" y="363"/>
                    <a:pt x="223" y="363"/>
                  </a:cubicBezTo>
                  <a:cubicBezTo>
                    <a:pt x="267" y="363"/>
                    <a:pt x="306" y="345"/>
                    <a:pt x="331" y="310"/>
                  </a:cubicBezTo>
                  <a:cubicBezTo>
                    <a:pt x="383" y="240"/>
                    <a:pt x="343" y="182"/>
                    <a:pt x="296" y="130"/>
                  </a:cubicBezTo>
                  <a:cubicBezTo>
                    <a:pt x="285" y="95"/>
                    <a:pt x="262" y="55"/>
                    <a:pt x="227" y="31"/>
                  </a:cubicBezTo>
                  <a:cubicBezTo>
                    <a:pt x="202" y="10"/>
                    <a:pt x="17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5"/>
            <p:cNvSpPr/>
            <p:nvPr/>
          </p:nvSpPr>
          <p:spPr>
            <a:xfrm rot="1508308">
              <a:off x="1155127" y="1030423"/>
              <a:ext cx="80738" cy="74971"/>
            </a:xfrm>
            <a:custGeom>
              <a:avLst/>
              <a:gdLst/>
              <a:ahLst/>
              <a:cxnLst/>
              <a:rect l="l" t="t" r="r" b="b"/>
              <a:pathLst>
                <a:path w="476" h="442" extrusionOk="0">
                  <a:moveTo>
                    <a:pt x="134" y="0"/>
                  </a:moveTo>
                  <a:cubicBezTo>
                    <a:pt x="111" y="0"/>
                    <a:pt x="86" y="9"/>
                    <a:pt x="64" y="23"/>
                  </a:cubicBezTo>
                  <a:cubicBezTo>
                    <a:pt x="6" y="57"/>
                    <a:pt x="0" y="138"/>
                    <a:pt x="47" y="179"/>
                  </a:cubicBezTo>
                  <a:cubicBezTo>
                    <a:pt x="116" y="249"/>
                    <a:pt x="174" y="318"/>
                    <a:pt x="232" y="393"/>
                  </a:cubicBezTo>
                  <a:cubicBezTo>
                    <a:pt x="255" y="425"/>
                    <a:pt x="291" y="441"/>
                    <a:pt x="328" y="441"/>
                  </a:cubicBezTo>
                  <a:cubicBezTo>
                    <a:pt x="365" y="441"/>
                    <a:pt x="403" y="425"/>
                    <a:pt x="429" y="393"/>
                  </a:cubicBezTo>
                  <a:cubicBezTo>
                    <a:pt x="475" y="335"/>
                    <a:pt x="458" y="249"/>
                    <a:pt x="394" y="220"/>
                  </a:cubicBezTo>
                  <a:cubicBezTo>
                    <a:pt x="307" y="179"/>
                    <a:pt x="238" y="115"/>
                    <a:pt x="191" y="34"/>
                  </a:cubicBezTo>
                  <a:cubicBezTo>
                    <a:pt x="179" y="10"/>
                    <a:pt x="15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5"/>
            <p:cNvSpPr/>
            <p:nvPr/>
          </p:nvSpPr>
          <p:spPr>
            <a:xfrm rot="1508308">
              <a:off x="1761644" y="282304"/>
              <a:ext cx="55635" cy="77007"/>
            </a:xfrm>
            <a:custGeom>
              <a:avLst/>
              <a:gdLst/>
              <a:ahLst/>
              <a:cxnLst/>
              <a:rect l="l" t="t" r="r" b="b"/>
              <a:pathLst>
                <a:path w="328" h="454" extrusionOk="0">
                  <a:moveTo>
                    <a:pt x="224" y="1"/>
                  </a:moveTo>
                  <a:cubicBezTo>
                    <a:pt x="207" y="1"/>
                    <a:pt x="190" y="6"/>
                    <a:pt x="174" y="17"/>
                  </a:cubicBezTo>
                  <a:cubicBezTo>
                    <a:pt x="139" y="35"/>
                    <a:pt x="105" y="64"/>
                    <a:pt x="81" y="93"/>
                  </a:cubicBezTo>
                  <a:cubicBezTo>
                    <a:pt x="41" y="150"/>
                    <a:pt x="0" y="388"/>
                    <a:pt x="24" y="423"/>
                  </a:cubicBezTo>
                  <a:cubicBezTo>
                    <a:pt x="41" y="443"/>
                    <a:pt x="64" y="453"/>
                    <a:pt x="87" y="453"/>
                  </a:cubicBezTo>
                  <a:cubicBezTo>
                    <a:pt x="110" y="453"/>
                    <a:pt x="134" y="443"/>
                    <a:pt x="151" y="423"/>
                  </a:cubicBezTo>
                  <a:cubicBezTo>
                    <a:pt x="238" y="336"/>
                    <a:pt x="296" y="226"/>
                    <a:pt x="319" y="110"/>
                  </a:cubicBezTo>
                  <a:cubicBezTo>
                    <a:pt x="328" y="49"/>
                    <a:pt x="277"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5"/>
            <p:cNvSpPr/>
            <p:nvPr/>
          </p:nvSpPr>
          <p:spPr>
            <a:xfrm rot="1508308">
              <a:off x="1759113" y="950235"/>
              <a:ext cx="71918" cy="69204"/>
            </a:xfrm>
            <a:custGeom>
              <a:avLst/>
              <a:gdLst/>
              <a:ahLst/>
              <a:cxnLst/>
              <a:rect l="l" t="t" r="r" b="b"/>
              <a:pathLst>
                <a:path w="424" h="408" extrusionOk="0">
                  <a:moveTo>
                    <a:pt x="315" y="1"/>
                  </a:moveTo>
                  <a:cubicBezTo>
                    <a:pt x="280" y="1"/>
                    <a:pt x="245" y="22"/>
                    <a:pt x="232" y="56"/>
                  </a:cubicBezTo>
                  <a:cubicBezTo>
                    <a:pt x="186" y="149"/>
                    <a:pt x="122" y="230"/>
                    <a:pt x="47" y="294"/>
                  </a:cubicBezTo>
                  <a:cubicBezTo>
                    <a:pt x="1" y="328"/>
                    <a:pt x="30" y="369"/>
                    <a:pt x="70" y="392"/>
                  </a:cubicBezTo>
                  <a:cubicBezTo>
                    <a:pt x="94" y="403"/>
                    <a:pt x="119" y="408"/>
                    <a:pt x="145" y="408"/>
                  </a:cubicBezTo>
                  <a:cubicBezTo>
                    <a:pt x="190" y="408"/>
                    <a:pt x="234" y="393"/>
                    <a:pt x="267" y="363"/>
                  </a:cubicBezTo>
                  <a:cubicBezTo>
                    <a:pt x="343" y="305"/>
                    <a:pt x="389" y="224"/>
                    <a:pt x="412" y="131"/>
                  </a:cubicBezTo>
                  <a:cubicBezTo>
                    <a:pt x="424" y="85"/>
                    <a:pt x="400" y="33"/>
                    <a:pt x="354" y="10"/>
                  </a:cubicBezTo>
                  <a:cubicBezTo>
                    <a:pt x="342" y="4"/>
                    <a:pt x="3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5"/>
            <p:cNvSpPr/>
            <p:nvPr/>
          </p:nvSpPr>
          <p:spPr>
            <a:xfrm rot="1508308">
              <a:off x="134629" y="2377361"/>
              <a:ext cx="81756" cy="51394"/>
            </a:xfrm>
            <a:custGeom>
              <a:avLst/>
              <a:gdLst/>
              <a:ahLst/>
              <a:cxnLst/>
              <a:rect l="l" t="t" r="r" b="b"/>
              <a:pathLst>
                <a:path w="482" h="303" extrusionOk="0">
                  <a:moveTo>
                    <a:pt x="180" y="0"/>
                  </a:moveTo>
                  <a:cubicBezTo>
                    <a:pt x="145" y="0"/>
                    <a:pt x="109" y="6"/>
                    <a:pt x="76" y="17"/>
                  </a:cubicBezTo>
                  <a:cubicBezTo>
                    <a:pt x="23" y="40"/>
                    <a:pt x="0" y="75"/>
                    <a:pt x="23" y="133"/>
                  </a:cubicBezTo>
                  <a:cubicBezTo>
                    <a:pt x="56" y="192"/>
                    <a:pt x="276" y="303"/>
                    <a:pt x="366" y="303"/>
                  </a:cubicBezTo>
                  <a:cubicBezTo>
                    <a:pt x="372" y="303"/>
                    <a:pt x="378" y="302"/>
                    <a:pt x="383" y="301"/>
                  </a:cubicBezTo>
                  <a:cubicBezTo>
                    <a:pt x="394" y="295"/>
                    <a:pt x="406" y="289"/>
                    <a:pt x="417" y="284"/>
                  </a:cubicBezTo>
                  <a:cubicBezTo>
                    <a:pt x="475" y="237"/>
                    <a:pt x="481" y="156"/>
                    <a:pt x="429" y="104"/>
                  </a:cubicBezTo>
                  <a:cubicBezTo>
                    <a:pt x="362" y="37"/>
                    <a:pt x="271"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5"/>
            <p:cNvSpPr/>
            <p:nvPr/>
          </p:nvSpPr>
          <p:spPr>
            <a:xfrm rot="1508308">
              <a:off x="491837" y="2166649"/>
              <a:ext cx="63946" cy="65981"/>
            </a:xfrm>
            <a:custGeom>
              <a:avLst/>
              <a:gdLst/>
              <a:ahLst/>
              <a:cxnLst/>
              <a:rect l="l" t="t" r="r" b="b"/>
              <a:pathLst>
                <a:path w="377" h="389" extrusionOk="0">
                  <a:moveTo>
                    <a:pt x="123" y="0"/>
                  </a:moveTo>
                  <a:cubicBezTo>
                    <a:pt x="103" y="0"/>
                    <a:pt x="85" y="5"/>
                    <a:pt x="70" y="14"/>
                  </a:cubicBezTo>
                  <a:cubicBezTo>
                    <a:pt x="0" y="54"/>
                    <a:pt x="12" y="129"/>
                    <a:pt x="99" y="263"/>
                  </a:cubicBezTo>
                  <a:cubicBezTo>
                    <a:pt x="110" y="286"/>
                    <a:pt x="122" y="309"/>
                    <a:pt x="139" y="332"/>
                  </a:cubicBezTo>
                  <a:cubicBezTo>
                    <a:pt x="160" y="369"/>
                    <a:pt x="195" y="389"/>
                    <a:pt x="232" y="389"/>
                  </a:cubicBezTo>
                  <a:cubicBezTo>
                    <a:pt x="247" y="389"/>
                    <a:pt x="263" y="385"/>
                    <a:pt x="278" y="379"/>
                  </a:cubicBezTo>
                  <a:cubicBezTo>
                    <a:pt x="342" y="361"/>
                    <a:pt x="377" y="303"/>
                    <a:pt x="365" y="239"/>
                  </a:cubicBezTo>
                  <a:cubicBezTo>
                    <a:pt x="365" y="199"/>
                    <a:pt x="348" y="158"/>
                    <a:pt x="325" y="129"/>
                  </a:cubicBezTo>
                  <a:cubicBezTo>
                    <a:pt x="280" y="53"/>
                    <a:pt x="192"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5"/>
            <p:cNvSpPr/>
            <p:nvPr/>
          </p:nvSpPr>
          <p:spPr>
            <a:xfrm rot="1508308">
              <a:off x="1137769" y="2884903"/>
              <a:ext cx="70900" cy="55295"/>
            </a:xfrm>
            <a:custGeom>
              <a:avLst/>
              <a:gdLst/>
              <a:ahLst/>
              <a:cxnLst/>
              <a:rect l="l" t="t" r="r" b="b"/>
              <a:pathLst>
                <a:path w="418" h="326" extrusionOk="0">
                  <a:moveTo>
                    <a:pt x="281" y="1"/>
                  </a:moveTo>
                  <a:cubicBezTo>
                    <a:pt x="262" y="1"/>
                    <a:pt x="244" y="6"/>
                    <a:pt x="227" y="17"/>
                  </a:cubicBezTo>
                  <a:cubicBezTo>
                    <a:pt x="152" y="63"/>
                    <a:pt x="82" y="109"/>
                    <a:pt x="2" y="155"/>
                  </a:cubicBezTo>
                  <a:lnTo>
                    <a:pt x="2" y="155"/>
                  </a:lnTo>
                  <a:cubicBezTo>
                    <a:pt x="1" y="153"/>
                    <a:pt x="1" y="152"/>
                    <a:pt x="1" y="150"/>
                  </a:cubicBezTo>
                  <a:lnTo>
                    <a:pt x="1" y="156"/>
                  </a:lnTo>
                  <a:cubicBezTo>
                    <a:pt x="1" y="156"/>
                    <a:pt x="1" y="155"/>
                    <a:pt x="2" y="155"/>
                  </a:cubicBezTo>
                  <a:lnTo>
                    <a:pt x="2" y="155"/>
                  </a:lnTo>
                  <a:cubicBezTo>
                    <a:pt x="13" y="240"/>
                    <a:pt x="26" y="318"/>
                    <a:pt x="134" y="324"/>
                  </a:cubicBezTo>
                  <a:cubicBezTo>
                    <a:pt x="144" y="325"/>
                    <a:pt x="155" y="326"/>
                    <a:pt x="165" y="326"/>
                  </a:cubicBezTo>
                  <a:cubicBezTo>
                    <a:pt x="248" y="326"/>
                    <a:pt x="331" y="286"/>
                    <a:pt x="377" y="214"/>
                  </a:cubicBezTo>
                  <a:cubicBezTo>
                    <a:pt x="418" y="161"/>
                    <a:pt x="412" y="92"/>
                    <a:pt x="372" y="46"/>
                  </a:cubicBezTo>
                  <a:cubicBezTo>
                    <a:pt x="346" y="16"/>
                    <a:pt x="313"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5"/>
            <p:cNvSpPr/>
            <p:nvPr/>
          </p:nvSpPr>
          <p:spPr>
            <a:xfrm rot="1508308">
              <a:off x="2117420" y="1761349"/>
              <a:ext cx="70052" cy="51394"/>
            </a:xfrm>
            <a:custGeom>
              <a:avLst/>
              <a:gdLst/>
              <a:ahLst/>
              <a:cxnLst/>
              <a:rect l="l" t="t" r="r" b="b"/>
              <a:pathLst>
                <a:path w="413" h="303" extrusionOk="0">
                  <a:moveTo>
                    <a:pt x="202" y="1"/>
                  </a:moveTo>
                  <a:cubicBezTo>
                    <a:pt x="159" y="1"/>
                    <a:pt x="116" y="12"/>
                    <a:pt x="82" y="35"/>
                  </a:cubicBezTo>
                  <a:cubicBezTo>
                    <a:pt x="18" y="70"/>
                    <a:pt x="1" y="151"/>
                    <a:pt x="41" y="209"/>
                  </a:cubicBezTo>
                  <a:cubicBezTo>
                    <a:pt x="86" y="270"/>
                    <a:pt x="154" y="302"/>
                    <a:pt x="224" y="302"/>
                  </a:cubicBezTo>
                  <a:cubicBezTo>
                    <a:pt x="254" y="302"/>
                    <a:pt x="284" y="296"/>
                    <a:pt x="314" y="284"/>
                  </a:cubicBezTo>
                  <a:cubicBezTo>
                    <a:pt x="383" y="244"/>
                    <a:pt x="412" y="157"/>
                    <a:pt x="372" y="87"/>
                  </a:cubicBezTo>
                  <a:cubicBezTo>
                    <a:pt x="346" y="33"/>
                    <a:pt x="274"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5"/>
            <p:cNvSpPr/>
            <p:nvPr/>
          </p:nvSpPr>
          <p:spPr>
            <a:xfrm rot="1508308">
              <a:off x="576616" y="1823061"/>
              <a:ext cx="58179" cy="66321"/>
            </a:xfrm>
            <a:custGeom>
              <a:avLst/>
              <a:gdLst/>
              <a:ahLst/>
              <a:cxnLst/>
              <a:rect l="l" t="t" r="r" b="b"/>
              <a:pathLst>
                <a:path w="343" h="391" extrusionOk="0">
                  <a:moveTo>
                    <a:pt x="150" y="0"/>
                  </a:moveTo>
                  <a:cubicBezTo>
                    <a:pt x="131" y="0"/>
                    <a:pt x="110" y="6"/>
                    <a:pt x="88" y="19"/>
                  </a:cubicBezTo>
                  <a:cubicBezTo>
                    <a:pt x="1" y="60"/>
                    <a:pt x="7" y="204"/>
                    <a:pt x="76" y="315"/>
                  </a:cubicBezTo>
                  <a:cubicBezTo>
                    <a:pt x="99" y="364"/>
                    <a:pt x="146" y="391"/>
                    <a:pt x="194" y="391"/>
                  </a:cubicBezTo>
                  <a:cubicBezTo>
                    <a:pt x="219" y="391"/>
                    <a:pt x="245" y="383"/>
                    <a:pt x="267" y="367"/>
                  </a:cubicBezTo>
                  <a:cubicBezTo>
                    <a:pt x="343" y="309"/>
                    <a:pt x="343" y="187"/>
                    <a:pt x="273" y="89"/>
                  </a:cubicBezTo>
                  <a:cubicBezTo>
                    <a:pt x="240" y="38"/>
                    <a:pt x="200"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5"/>
            <p:cNvSpPr/>
            <p:nvPr/>
          </p:nvSpPr>
          <p:spPr>
            <a:xfrm rot="1508308">
              <a:off x="1572919" y="1171702"/>
              <a:ext cx="69883" cy="54447"/>
            </a:xfrm>
            <a:custGeom>
              <a:avLst/>
              <a:gdLst/>
              <a:ahLst/>
              <a:cxnLst/>
              <a:rect l="l" t="t" r="r" b="b"/>
              <a:pathLst>
                <a:path w="412" h="321" extrusionOk="0">
                  <a:moveTo>
                    <a:pt x="167" y="1"/>
                  </a:moveTo>
                  <a:cubicBezTo>
                    <a:pt x="131" y="1"/>
                    <a:pt x="96" y="10"/>
                    <a:pt x="70" y="29"/>
                  </a:cubicBezTo>
                  <a:cubicBezTo>
                    <a:pt x="12" y="70"/>
                    <a:pt x="0" y="151"/>
                    <a:pt x="46" y="203"/>
                  </a:cubicBezTo>
                  <a:cubicBezTo>
                    <a:pt x="101" y="278"/>
                    <a:pt x="183" y="320"/>
                    <a:pt x="252" y="320"/>
                  </a:cubicBezTo>
                  <a:cubicBezTo>
                    <a:pt x="279" y="320"/>
                    <a:pt x="304" y="314"/>
                    <a:pt x="324" y="301"/>
                  </a:cubicBezTo>
                  <a:cubicBezTo>
                    <a:pt x="394" y="261"/>
                    <a:pt x="411" y="168"/>
                    <a:pt x="359" y="104"/>
                  </a:cubicBezTo>
                  <a:cubicBezTo>
                    <a:pt x="320" y="38"/>
                    <a:pt x="240"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5"/>
            <p:cNvSpPr/>
            <p:nvPr/>
          </p:nvSpPr>
          <p:spPr>
            <a:xfrm rot="1508308">
              <a:off x="2254884" y="227661"/>
              <a:ext cx="77855" cy="59875"/>
            </a:xfrm>
            <a:custGeom>
              <a:avLst/>
              <a:gdLst/>
              <a:ahLst/>
              <a:cxnLst/>
              <a:rect l="l" t="t" r="r" b="b"/>
              <a:pathLst>
                <a:path w="459" h="353" extrusionOk="0">
                  <a:moveTo>
                    <a:pt x="118" y="0"/>
                  </a:moveTo>
                  <a:cubicBezTo>
                    <a:pt x="78" y="0"/>
                    <a:pt x="38" y="27"/>
                    <a:pt x="24" y="67"/>
                  </a:cubicBezTo>
                  <a:cubicBezTo>
                    <a:pt x="0" y="107"/>
                    <a:pt x="18" y="165"/>
                    <a:pt x="58" y="188"/>
                  </a:cubicBezTo>
                  <a:cubicBezTo>
                    <a:pt x="122" y="235"/>
                    <a:pt x="186" y="275"/>
                    <a:pt x="249" y="310"/>
                  </a:cubicBezTo>
                  <a:cubicBezTo>
                    <a:pt x="285" y="333"/>
                    <a:pt x="318" y="352"/>
                    <a:pt x="348" y="352"/>
                  </a:cubicBezTo>
                  <a:cubicBezTo>
                    <a:pt x="372" y="352"/>
                    <a:pt x="395" y="340"/>
                    <a:pt x="417" y="310"/>
                  </a:cubicBezTo>
                  <a:cubicBezTo>
                    <a:pt x="458" y="258"/>
                    <a:pt x="423" y="212"/>
                    <a:pt x="389" y="159"/>
                  </a:cubicBezTo>
                  <a:cubicBezTo>
                    <a:pt x="331" y="73"/>
                    <a:pt x="244" y="15"/>
                    <a:pt x="139" y="3"/>
                  </a:cubicBezTo>
                  <a:cubicBezTo>
                    <a:pt x="132" y="1"/>
                    <a:pt x="125"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5"/>
            <p:cNvSpPr/>
            <p:nvPr/>
          </p:nvSpPr>
          <p:spPr>
            <a:xfrm rot="1508308">
              <a:off x="407406" y="2189125"/>
              <a:ext cx="65981" cy="61911"/>
            </a:xfrm>
            <a:custGeom>
              <a:avLst/>
              <a:gdLst/>
              <a:ahLst/>
              <a:cxnLst/>
              <a:rect l="l" t="t" r="r" b="b"/>
              <a:pathLst>
                <a:path w="389" h="365" extrusionOk="0">
                  <a:moveTo>
                    <a:pt x="227" y="0"/>
                  </a:moveTo>
                  <a:cubicBezTo>
                    <a:pt x="201" y="0"/>
                    <a:pt x="176" y="10"/>
                    <a:pt x="157" y="31"/>
                  </a:cubicBezTo>
                  <a:cubicBezTo>
                    <a:pt x="30" y="118"/>
                    <a:pt x="1" y="182"/>
                    <a:pt x="64" y="280"/>
                  </a:cubicBezTo>
                  <a:cubicBezTo>
                    <a:pt x="88" y="332"/>
                    <a:pt x="140" y="365"/>
                    <a:pt x="194" y="365"/>
                  </a:cubicBezTo>
                  <a:cubicBezTo>
                    <a:pt x="219" y="365"/>
                    <a:pt x="244" y="358"/>
                    <a:pt x="267" y="344"/>
                  </a:cubicBezTo>
                  <a:cubicBezTo>
                    <a:pt x="360" y="286"/>
                    <a:pt x="389" y="159"/>
                    <a:pt x="325" y="60"/>
                  </a:cubicBezTo>
                  <a:cubicBezTo>
                    <a:pt x="304" y="22"/>
                    <a:pt x="265" y="0"/>
                    <a:pt x="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5"/>
            <p:cNvSpPr/>
            <p:nvPr/>
          </p:nvSpPr>
          <p:spPr>
            <a:xfrm rot="1508308">
              <a:off x="1540382" y="2450532"/>
              <a:ext cx="62080" cy="85318"/>
            </a:xfrm>
            <a:custGeom>
              <a:avLst/>
              <a:gdLst/>
              <a:ahLst/>
              <a:cxnLst/>
              <a:rect l="l" t="t" r="r" b="b"/>
              <a:pathLst>
                <a:path w="366" h="503" extrusionOk="0">
                  <a:moveTo>
                    <a:pt x="234" y="0"/>
                  </a:moveTo>
                  <a:cubicBezTo>
                    <a:pt x="198" y="0"/>
                    <a:pt x="163" y="21"/>
                    <a:pt x="145" y="56"/>
                  </a:cubicBezTo>
                  <a:cubicBezTo>
                    <a:pt x="87" y="177"/>
                    <a:pt x="41" y="299"/>
                    <a:pt x="6" y="421"/>
                  </a:cubicBezTo>
                  <a:cubicBezTo>
                    <a:pt x="1" y="438"/>
                    <a:pt x="12" y="450"/>
                    <a:pt x="18" y="461"/>
                  </a:cubicBezTo>
                  <a:cubicBezTo>
                    <a:pt x="30" y="484"/>
                    <a:pt x="58" y="502"/>
                    <a:pt x="82" y="502"/>
                  </a:cubicBezTo>
                  <a:cubicBezTo>
                    <a:pt x="86" y="502"/>
                    <a:pt x="90" y="503"/>
                    <a:pt x="95" y="503"/>
                  </a:cubicBezTo>
                  <a:cubicBezTo>
                    <a:pt x="141" y="503"/>
                    <a:pt x="181" y="474"/>
                    <a:pt x="192" y="427"/>
                  </a:cubicBezTo>
                  <a:cubicBezTo>
                    <a:pt x="203" y="328"/>
                    <a:pt x="250" y="235"/>
                    <a:pt x="325" y="172"/>
                  </a:cubicBezTo>
                  <a:cubicBezTo>
                    <a:pt x="366" y="125"/>
                    <a:pt x="354" y="56"/>
                    <a:pt x="302" y="27"/>
                  </a:cubicBezTo>
                  <a:cubicBezTo>
                    <a:pt x="281" y="9"/>
                    <a:pt x="257" y="0"/>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5"/>
            <p:cNvSpPr/>
            <p:nvPr/>
          </p:nvSpPr>
          <p:spPr>
            <a:xfrm rot="1508308">
              <a:off x="1643875" y="656977"/>
              <a:ext cx="72936" cy="55465"/>
            </a:xfrm>
            <a:custGeom>
              <a:avLst/>
              <a:gdLst/>
              <a:ahLst/>
              <a:cxnLst/>
              <a:rect l="l" t="t" r="r" b="b"/>
              <a:pathLst>
                <a:path w="430" h="327" extrusionOk="0">
                  <a:moveTo>
                    <a:pt x="221" y="21"/>
                  </a:moveTo>
                  <a:lnTo>
                    <a:pt x="222" y="22"/>
                  </a:lnTo>
                  <a:lnTo>
                    <a:pt x="222" y="22"/>
                  </a:lnTo>
                  <a:cubicBezTo>
                    <a:pt x="223" y="21"/>
                    <a:pt x="225" y="21"/>
                    <a:pt x="226" y="21"/>
                  </a:cubicBezTo>
                  <a:close/>
                  <a:moveTo>
                    <a:pt x="222" y="22"/>
                  </a:moveTo>
                  <a:cubicBezTo>
                    <a:pt x="141" y="37"/>
                    <a:pt x="29" y="0"/>
                    <a:pt x="12" y="125"/>
                  </a:cubicBezTo>
                  <a:cubicBezTo>
                    <a:pt x="0" y="224"/>
                    <a:pt x="93" y="270"/>
                    <a:pt x="174" y="305"/>
                  </a:cubicBezTo>
                  <a:cubicBezTo>
                    <a:pt x="212" y="319"/>
                    <a:pt x="248" y="327"/>
                    <a:pt x="279" y="327"/>
                  </a:cubicBezTo>
                  <a:cubicBezTo>
                    <a:pt x="334" y="327"/>
                    <a:pt x="376" y="305"/>
                    <a:pt x="394" y="264"/>
                  </a:cubicBezTo>
                  <a:cubicBezTo>
                    <a:pt x="429" y="171"/>
                    <a:pt x="360" y="125"/>
                    <a:pt x="302" y="79"/>
                  </a:cubicBezTo>
                  <a:lnTo>
                    <a:pt x="222"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5"/>
            <p:cNvSpPr/>
            <p:nvPr/>
          </p:nvSpPr>
          <p:spPr>
            <a:xfrm rot="1508308">
              <a:off x="1778855" y="614728"/>
              <a:ext cx="52242" cy="63946"/>
            </a:xfrm>
            <a:custGeom>
              <a:avLst/>
              <a:gdLst/>
              <a:ahLst/>
              <a:cxnLst/>
              <a:rect l="l" t="t" r="r" b="b"/>
              <a:pathLst>
                <a:path w="308" h="377" extrusionOk="0">
                  <a:moveTo>
                    <a:pt x="151" y="1"/>
                  </a:moveTo>
                  <a:cubicBezTo>
                    <a:pt x="142" y="1"/>
                    <a:pt x="133" y="2"/>
                    <a:pt x="123" y="5"/>
                  </a:cubicBezTo>
                  <a:cubicBezTo>
                    <a:pt x="47" y="22"/>
                    <a:pt x="53" y="80"/>
                    <a:pt x="59" y="132"/>
                  </a:cubicBezTo>
                  <a:cubicBezTo>
                    <a:pt x="59" y="161"/>
                    <a:pt x="59" y="190"/>
                    <a:pt x="47" y="213"/>
                  </a:cubicBezTo>
                  <a:cubicBezTo>
                    <a:pt x="1" y="300"/>
                    <a:pt x="30" y="358"/>
                    <a:pt x="123" y="375"/>
                  </a:cubicBezTo>
                  <a:cubicBezTo>
                    <a:pt x="129" y="376"/>
                    <a:pt x="136" y="377"/>
                    <a:pt x="143" y="377"/>
                  </a:cubicBezTo>
                  <a:cubicBezTo>
                    <a:pt x="227" y="377"/>
                    <a:pt x="297" y="311"/>
                    <a:pt x="308" y="225"/>
                  </a:cubicBezTo>
                  <a:cubicBezTo>
                    <a:pt x="308" y="173"/>
                    <a:pt x="291" y="126"/>
                    <a:pt x="267" y="92"/>
                  </a:cubicBezTo>
                  <a:cubicBezTo>
                    <a:pt x="238" y="42"/>
                    <a:pt x="20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5"/>
            <p:cNvSpPr/>
            <p:nvPr/>
          </p:nvSpPr>
          <p:spPr>
            <a:xfrm rot="1508308">
              <a:off x="309782" y="2543321"/>
              <a:ext cx="75819" cy="49698"/>
            </a:xfrm>
            <a:custGeom>
              <a:avLst/>
              <a:gdLst/>
              <a:ahLst/>
              <a:cxnLst/>
              <a:rect l="l" t="t" r="r" b="b"/>
              <a:pathLst>
                <a:path w="447" h="293" extrusionOk="0">
                  <a:moveTo>
                    <a:pt x="181" y="1"/>
                  </a:moveTo>
                  <a:cubicBezTo>
                    <a:pt x="140" y="1"/>
                    <a:pt x="98" y="11"/>
                    <a:pt x="58" y="31"/>
                  </a:cubicBezTo>
                  <a:cubicBezTo>
                    <a:pt x="6" y="66"/>
                    <a:pt x="0" y="118"/>
                    <a:pt x="41" y="182"/>
                  </a:cubicBezTo>
                  <a:cubicBezTo>
                    <a:pt x="106" y="248"/>
                    <a:pt x="193" y="293"/>
                    <a:pt x="290" y="293"/>
                  </a:cubicBezTo>
                  <a:cubicBezTo>
                    <a:pt x="295" y="293"/>
                    <a:pt x="301" y="292"/>
                    <a:pt x="307" y="292"/>
                  </a:cubicBezTo>
                  <a:cubicBezTo>
                    <a:pt x="394" y="292"/>
                    <a:pt x="446" y="194"/>
                    <a:pt x="400" y="112"/>
                  </a:cubicBezTo>
                  <a:cubicBezTo>
                    <a:pt x="349" y="42"/>
                    <a:pt x="267"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5"/>
            <p:cNvSpPr/>
            <p:nvPr/>
          </p:nvSpPr>
          <p:spPr>
            <a:xfrm rot="1508308">
              <a:off x="1511621" y="2700353"/>
              <a:ext cx="59197" cy="63776"/>
            </a:xfrm>
            <a:custGeom>
              <a:avLst/>
              <a:gdLst/>
              <a:ahLst/>
              <a:cxnLst/>
              <a:rect l="l" t="t" r="r" b="b"/>
              <a:pathLst>
                <a:path w="349" h="376" extrusionOk="0">
                  <a:moveTo>
                    <a:pt x="147" y="0"/>
                  </a:moveTo>
                  <a:cubicBezTo>
                    <a:pt x="125" y="0"/>
                    <a:pt x="103" y="5"/>
                    <a:pt x="82" y="14"/>
                  </a:cubicBezTo>
                  <a:cubicBezTo>
                    <a:pt x="6" y="60"/>
                    <a:pt x="1" y="211"/>
                    <a:pt x="82" y="332"/>
                  </a:cubicBezTo>
                  <a:cubicBezTo>
                    <a:pt x="101" y="361"/>
                    <a:pt x="126" y="375"/>
                    <a:pt x="157" y="375"/>
                  </a:cubicBezTo>
                  <a:cubicBezTo>
                    <a:pt x="183" y="375"/>
                    <a:pt x="212" y="365"/>
                    <a:pt x="244" y="344"/>
                  </a:cubicBezTo>
                  <a:cubicBezTo>
                    <a:pt x="325" y="286"/>
                    <a:pt x="348" y="176"/>
                    <a:pt x="290" y="89"/>
                  </a:cubicBezTo>
                  <a:cubicBezTo>
                    <a:pt x="265" y="34"/>
                    <a:pt x="2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5"/>
            <p:cNvSpPr/>
            <p:nvPr/>
          </p:nvSpPr>
          <p:spPr>
            <a:xfrm rot="1508308">
              <a:off x="559199" y="-2035"/>
              <a:ext cx="51903" cy="79212"/>
            </a:xfrm>
            <a:custGeom>
              <a:avLst/>
              <a:gdLst/>
              <a:ahLst/>
              <a:cxnLst/>
              <a:rect l="l" t="t" r="r" b="b"/>
              <a:pathLst>
                <a:path w="306" h="467" extrusionOk="0">
                  <a:moveTo>
                    <a:pt x="210" y="0"/>
                  </a:moveTo>
                  <a:cubicBezTo>
                    <a:pt x="202" y="0"/>
                    <a:pt x="194" y="1"/>
                    <a:pt x="186" y="2"/>
                  </a:cubicBezTo>
                  <a:cubicBezTo>
                    <a:pt x="128" y="8"/>
                    <a:pt x="82" y="37"/>
                    <a:pt x="53" y="82"/>
                  </a:cubicBezTo>
                  <a:lnTo>
                    <a:pt x="53" y="82"/>
                  </a:lnTo>
                  <a:cubicBezTo>
                    <a:pt x="53" y="81"/>
                    <a:pt x="53" y="79"/>
                    <a:pt x="53" y="78"/>
                  </a:cubicBezTo>
                  <a:lnTo>
                    <a:pt x="53" y="83"/>
                  </a:lnTo>
                  <a:cubicBezTo>
                    <a:pt x="53" y="83"/>
                    <a:pt x="53" y="83"/>
                    <a:pt x="53" y="82"/>
                  </a:cubicBezTo>
                  <a:lnTo>
                    <a:pt x="53" y="82"/>
                  </a:lnTo>
                  <a:cubicBezTo>
                    <a:pt x="64" y="150"/>
                    <a:pt x="189" y="201"/>
                    <a:pt x="64" y="280"/>
                  </a:cubicBezTo>
                  <a:cubicBezTo>
                    <a:pt x="12" y="309"/>
                    <a:pt x="0" y="373"/>
                    <a:pt x="29" y="425"/>
                  </a:cubicBezTo>
                  <a:cubicBezTo>
                    <a:pt x="45" y="450"/>
                    <a:pt x="73" y="467"/>
                    <a:pt x="103" y="467"/>
                  </a:cubicBezTo>
                  <a:cubicBezTo>
                    <a:pt x="107" y="467"/>
                    <a:pt x="112" y="467"/>
                    <a:pt x="116" y="466"/>
                  </a:cubicBezTo>
                  <a:cubicBezTo>
                    <a:pt x="180" y="460"/>
                    <a:pt x="238" y="419"/>
                    <a:pt x="255" y="356"/>
                  </a:cubicBezTo>
                  <a:cubicBezTo>
                    <a:pt x="267" y="269"/>
                    <a:pt x="273" y="176"/>
                    <a:pt x="296" y="83"/>
                  </a:cubicBezTo>
                  <a:cubicBezTo>
                    <a:pt x="306" y="33"/>
                    <a:pt x="26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5"/>
            <p:cNvSpPr/>
            <p:nvPr/>
          </p:nvSpPr>
          <p:spPr>
            <a:xfrm rot="1508308">
              <a:off x="1885093" y="2241504"/>
              <a:ext cx="70900" cy="49528"/>
            </a:xfrm>
            <a:custGeom>
              <a:avLst/>
              <a:gdLst/>
              <a:ahLst/>
              <a:cxnLst/>
              <a:rect l="l" t="t" r="r" b="b"/>
              <a:pathLst>
                <a:path w="418" h="292" extrusionOk="0">
                  <a:moveTo>
                    <a:pt x="247" y="0"/>
                  </a:moveTo>
                  <a:cubicBezTo>
                    <a:pt x="207" y="0"/>
                    <a:pt x="160" y="14"/>
                    <a:pt x="110" y="43"/>
                  </a:cubicBezTo>
                  <a:cubicBezTo>
                    <a:pt x="52" y="78"/>
                    <a:pt x="0" y="118"/>
                    <a:pt x="58" y="199"/>
                  </a:cubicBezTo>
                  <a:cubicBezTo>
                    <a:pt x="104" y="257"/>
                    <a:pt x="173" y="292"/>
                    <a:pt x="245" y="292"/>
                  </a:cubicBezTo>
                  <a:cubicBezTo>
                    <a:pt x="273" y="292"/>
                    <a:pt x="302" y="286"/>
                    <a:pt x="331" y="275"/>
                  </a:cubicBezTo>
                  <a:cubicBezTo>
                    <a:pt x="394" y="234"/>
                    <a:pt x="417" y="153"/>
                    <a:pt x="383" y="83"/>
                  </a:cubicBezTo>
                  <a:cubicBezTo>
                    <a:pt x="352" y="29"/>
                    <a:pt x="305"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5"/>
            <p:cNvSpPr/>
            <p:nvPr/>
          </p:nvSpPr>
          <p:spPr>
            <a:xfrm rot="1508308">
              <a:off x="479688" y="1655246"/>
              <a:ext cx="45118" cy="82265"/>
            </a:xfrm>
            <a:custGeom>
              <a:avLst/>
              <a:gdLst/>
              <a:ahLst/>
              <a:cxnLst/>
              <a:rect l="l" t="t" r="r" b="b"/>
              <a:pathLst>
                <a:path w="266" h="485" extrusionOk="0">
                  <a:moveTo>
                    <a:pt x="77" y="0"/>
                  </a:moveTo>
                  <a:cubicBezTo>
                    <a:pt x="38" y="0"/>
                    <a:pt x="1" y="43"/>
                    <a:pt x="5" y="92"/>
                  </a:cubicBezTo>
                  <a:cubicBezTo>
                    <a:pt x="17" y="133"/>
                    <a:pt x="28" y="168"/>
                    <a:pt x="52" y="202"/>
                  </a:cubicBezTo>
                  <a:cubicBezTo>
                    <a:pt x="86" y="271"/>
                    <a:pt x="69" y="357"/>
                    <a:pt x="7" y="404"/>
                  </a:cubicBezTo>
                  <a:lnTo>
                    <a:pt x="7" y="404"/>
                  </a:lnTo>
                  <a:cubicBezTo>
                    <a:pt x="6" y="403"/>
                    <a:pt x="6" y="401"/>
                    <a:pt x="5" y="399"/>
                  </a:cubicBezTo>
                  <a:lnTo>
                    <a:pt x="5" y="405"/>
                  </a:lnTo>
                  <a:cubicBezTo>
                    <a:pt x="6" y="405"/>
                    <a:pt x="6" y="404"/>
                    <a:pt x="7" y="404"/>
                  </a:cubicBezTo>
                  <a:lnTo>
                    <a:pt x="7" y="404"/>
                  </a:lnTo>
                  <a:cubicBezTo>
                    <a:pt x="23" y="453"/>
                    <a:pt x="47" y="484"/>
                    <a:pt x="82" y="484"/>
                  </a:cubicBezTo>
                  <a:cubicBezTo>
                    <a:pt x="98" y="484"/>
                    <a:pt x="117" y="477"/>
                    <a:pt x="138" y="463"/>
                  </a:cubicBezTo>
                  <a:cubicBezTo>
                    <a:pt x="214" y="428"/>
                    <a:pt x="266" y="347"/>
                    <a:pt x="260" y="266"/>
                  </a:cubicBezTo>
                  <a:cubicBezTo>
                    <a:pt x="249" y="162"/>
                    <a:pt x="196" y="69"/>
                    <a:pt x="109" y="11"/>
                  </a:cubicBezTo>
                  <a:cubicBezTo>
                    <a:pt x="99" y="4"/>
                    <a:pt x="88"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5"/>
            <p:cNvSpPr/>
            <p:nvPr/>
          </p:nvSpPr>
          <p:spPr>
            <a:xfrm rot="1508308">
              <a:off x="536393" y="334513"/>
              <a:ext cx="64964" cy="61232"/>
            </a:xfrm>
            <a:custGeom>
              <a:avLst/>
              <a:gdLst/>
              <a:ahLst/>
              <a:cxnLst/>
              <a:rect l="l" t="t" r="r" b="b"/>
              <a:pathLst>
                <a:path w="383" h="361" extrusionOk="0">
                  <a:moveTo>
                    <a:pt x="155" y="0"/>
                  </a:moveTo>
                  <a:cubicBezTo>
                    <a:pt x="129" y="0"/>
                    <a:pt x="103" y="9"/>
                    <a:pt x="76" y="32"/>
                  </a:cubicBezTo>
                  <a:cubicBezTo>
                    <a:pt x="1" y="90"/>
                    <a:pt x="35" y="153"/>
                    <a:pt x="76" y="217"/>
                  </a:cubicBezTo>
                  <a:cubicBezTo>
                    <a:pt x="111" y="275"/>
                    <a:pt x="163" y="321"/>
                    <a:pt x="227" y="350"/>
                  </a:cubicBezTo>
                  <a:cubicBezTo>
                    <a:pt x="240" y="357"/>
                    <a:pt x="254" y="360"/>
                    <a:pt x="269" y="360"/>
                  </a:cubicBezTo>
                  <a:cubicBezTo>
                    <a:pt x="294" y="360"/>
                    <a:pt x="319" y="351"/>
                    <a:pt x="337" y="333"/>
                  </a:cubicBezTo>
                  <a:cubicBezTo>
                    <a:pt x="371" y="304"/>
                    <a:pt x="383" y="258"/>
                    <a:pt x="366" y="217"/>
                  </a:cubicBezTo>
                  <a:cubicBezTo>
                    <a:pt x="348" y="159"/>
                    <a:pt x="319" y="107"/>
                    <a:pt x="273" y="61"/>
                  </a:cubicBezTo>
                  <a:cubicBezTo>
                    <a:pt x="237" y="25"/>
                    <a:pt x="19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5"/>
            <p:cNvSpPr/>
            <p:nvPr/>
          </p:nvSpPr>
          <p:spPr>
            <a:xfrm rot="1508308">
              <a:off x="2043170" y="1376666"/>
              <a:ext cx="69883" cy="55126"/>
            </a:xfrm>
            <a:custGeom>
              <a:avLst/>
              <a:gdLst/>
              <a:ahLst/>
              <a:cxnLst/>
              <a:rect l="l" t="t" r="r" b="b"/>
              <a:pathLst>
                <a:path w="412" h="325" extrusionOk="0">
                  <a:moveTo>
                    <a:pt x="276" y="0"/>
                  </a:moveTo>
                  <a:cubicBezTo>
                    <a:pt x="256" y="0"/>
                    <a:pt x="237" y="5"/>
                    <a:pt x="220" y="15"/>
                  </a:cubicBezTo>
                  <a:cubicBezTo>
                    <a:pt x="191" y="32"/>
                    <a:pt x="168" y="55"/>
                    <a:pt x="145" y="78"/>
                  </a:cubicBezTo>
                  <a:cubicBezTo>
                    <a:pt x="99" y="142"/>
                    <a:pt x="0" y="194"/>
                    <a:pt x="81" y="281"/>
                  </a:cubicBezTo>
                  <a:cubicBezTo>
                    <a:pt x="108" y="313"/>
                    <a:pt x="138" y="324"/>
                    <a:pt x="169" y="324"/>
                  </a:cubicBezTo>
                  <a:cubicBezTo>
                    <a:pt x="211" y="324"/>
                    <a:pt x="253" y="304"/>
                    <a:pt x="290" y="287"/>
                  </a:cubicBezTo>
                  <a:cubicBezTo>
                    <a:pt x="348" y="264"/>
                    <a:pt x="388" y="212"/>
                    <a:pt x="400" y="154"/>
                  </a:cubicBezTo>
                  <a:cubicBezTo>
                    <a:pt x="412" y="107"/>
                    <a:pt x="394" y="55"/>
                    <a:pt x="354" y="26"/>
                  </a:cubicBezTo>
                  <a:cubicBezTo>
                    <a:pt x="330" y="9"/>
                    <a:pt x="302"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5"/>
            <p:cNvSpPr/>
            <p:nvPr/>
          </p:nvSpPr>
          <p:spPr>
            <a:xfrm rot="1508308">
              <a:off x="178802" y="2799652"/>
              <a:ext cx="75310" cy="48850"/>
            </a:xfrm>
            <a:custGeom>
              <a:avLst/>
              <a:gdLst/>
              <a:ahLst/>
              <a:cxnLst/>
              <a:rect l="l" t="t" r="r" b="b"/>
              <a:pathLst>
                <a:path w="444" h="288" extrusionOk="0">
                  <a:moveTo>
                    <a:pt x="319" y="0"/>
                  </a:moveTo>
                  <a:cubicBezTo>
                    <a:pt x="312" y="0"/>
                    <a:pt x="304" y="1"/>
                    <a:pt x="296" y="3"/>
                  </a:cubicBezTo>
                  <a:cubicBezTo>
                    <a:pt x="220" y="20"/>
                    <a:pt x="151" y="43"/>
                    <a:pt x="87" y="78"/>
                  </a:cubicBezTo>
                  <a:cubicBezTo>
                    <a:pt x="6" y="107"/>
                    <a:pt x="0" y="177"/>
                    <a:pt x="64" y="235"/>
                  </a:cubicBezTo>
                  <a:cubicBezTo>
                    <a:pt x="105" y="270"/>
                    <a:pt x="157" y="287"/>
                    <a:pt x="209" y="287"/>
                  </a:cubicBezTo>
                  <a:cubicBezTo>
                    <a:pt x="252" y="287"/>
                    <a:pt x="294" y="275"/>
                    <a:pt x="330" y="252"/>
                  </a:cubicBezTo>
                  <a:cubicBezTo>
                    <a:pt x="371" y="223"/>
                    <a:pt x="406" y="188"/>
                    <a:pt x="417" y="142"/>
                  </a:cubicBezTo>
                  <a:cubicBezTo>
                    <a:pt x="443" y="69"/>
                    <a:pt x="390"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5"/>
            <p:cNvSpPr/>
            <p:nvPr/>
          </p:nvSpPr>
          <p:spPr>
            <a:xfrm rot="1508308">
              <a:off x="471949" y="1994392"/>
              <a:ext cx="59197" cy="63776"/>
            </a:xfrm>
            <a:custGeom>
              <a:avLst/>
              <a:gdLst/>
              <a:ahLst/>
              <a:cxnLst/>
              <a:rect l="l" t="t" r="r" b="b"/>
              <a:pathLst>
                <a:path w="349" h="376" extrusionOk="0">
                  <a:moveTo>
                    <a:pt x="155" y="1"/>
                  </a:moveTo>
                  <a:cubicBezTo>
                    <a:pt x="132" y="1"/>
                    <a:pt x="109" y="6"/>
                    <a:pt x="87" y="19"/>
                  </a:cubicBezTo>
                  <a:cubicBezTo>
                    <a:pt x="18" y="60"/>
                    <a:pt x="1" y="233"/>
                    <a:pt x="70" y="326"/>
                  </a:cubicBezTo>
                  <a:cubicBezTo>
                    <a:pt x="93" y="359"/>
                    <a:pt x="128" y="375"/>
                    <a:pt x="163" y="375"/>
                  </a:cubicBezTo>
                  <a:cubicBezTo>
                    <a:pt x="189" y="375"/>
                    <a:pt x="216" y="367"/>
                    <a:pt x="238" y="349"/>
                  </a:cubicBezTo>
                  <a:cubicBezTo>
                    <a:pt x="331" y="286"/>
                    <a:pt x="348" y="164"/>
                    <a:pt x="279" y="77"/>
                  </a:cubicBezTo>
                  <a:cubicBezTo>
                    <a:pt x="255" y="29"/>
                    <a:pt x="206"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5"/>
            <p:cNvSpPr/>
            <p:nvPr/>
          </p:nvSpPr>
          <p:spPr>
            <a:xfrm rot="1508308">
              <a:off x="1204293" y="148150"/>
              <a:ext cx="74971" cy="50716"/>
            </a:xfrm>
            <a:custGeom>
              <a:avLst/>
              <a:gdLst/>
              <a:ahLst/>
              <a:cxnLst/>
              <a:rect l="l" t="t" r="r" b="b"/>
              <a:pathLst>
                <a:path w="442" h="299" extrusionOk="0">
                  <a:moveTo>
                    <a:pt x="321" y="0"/>
                  </a:moveTo>
                  <a:cubicBezTo>
                    <a:pt x="304" y="0"/>
                    <a:pt x="288" y="5"/>
                    <a:pt x="273" y="15"/>
                  </a:cubicBezTo>
                  <a:cubicBezTo>
                    <a:pt x="215" y="61"/>
                    <a:pt x="146" y="90"/>
                    <a:pt x="76" y="102"/>
                  </a:cubicBezTo>
                  <a:cubicBezTo>
                    <a:pt x="1" y="113"/>
                    <a:pt x="12" y="177"/>
                    <a:pt x="53" y="229"/>
                  </a:cubicBezTo>
                  <a:cubicBezTo>
                    <a:pt x="96" y="275"/>
                    <a:pt x="156" y="299"/>
                    <a:pt x="216" y="299"/>
                  </a:cubicBezTo>
                  <a:cubicBezTo>
                    <a:pt x="262" y="299"/>
                    <a:pt x="308" y="285"/>
                    <a:pt x="348" y="258"/>
                  </a:cubicBezTo>
                  <a:cubicBezTo>
                    <a:pt x="389" y="235"/>
                    <a:pt x="418" y="194"/>
                    <a:pt x="429" y="148"/>
                  </a:cubicBezTo>
                  <a:cubicBezTo>
                    <a:pt x="441" y="102"/>
                    <a:pt x="424" y="55"/>
                    <a:pt x="389" y="26"/>
                  </a:cubicBezTo>
                  <a:cubicBezTo>
                    <a:pt x="369" y="9"/>
                    <a:pt x="344"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5"/>
            <p:cNvSpPr/>
            <p:nvPr/>
          </p:nvSpPr>
          <p:spPr>
            <a:xfrm rot="1508308">
              <a:off x="1601755" y="14689"/>
              <a:ext cx="56144" cy="68017"/>
            </a:xfrm>
            <a:custGeom>
              <a:avLst/>
              <a:gdLst/>
              <a:ahLst/>
              <a:cxnLst/>
              <a:rect l="l" t="t" r="r" b="b"/>
              <a:pathLst>
                <a:path w="331" h="401" extrusionOk="0">
                  <a:moveTo>
                    <a:pt x="93" y="1"/>
                  </a:moveTo>
                  <a:cubicBezTo>
                    <a:pt x="36" y="1"/>
                    <a:pt x="0" y="50"/>
                    <a:pt x="0" y="128"/>
                  </a:cubicBezTo>
                  <a:cubicBezTo>
                    <a:pt x="0" y="261"/>
                    <a:pt x="110" y="319"/>
                    <a:pt x="185" y="400"/>
                  </a:cubicBezTo>
                  <a:cubicBezTo>
                    <a:pt x="255" y="365"/>
                    <a:pt x="330" y="336"/>
                    <a:pt x="313" y="244"/>
                  </a:cubicBezTo>
                  <a:cubicBezTo>
                    <a:pt x="296" y="145"/>
                    <a:pt x="238" y="64"/>
                    <a:pt x="157" y="18"/>
                  </a:cubicBezTo>
                  <a:cubicBezTo>
                    <a:pt x="133" y="6"/>
                    <a:pt x="112"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5"/>
            <p:cNvSpPr/>
            <p:nvPr/>
          </p:nvSpPr>
          <p:spPr>
            <a:xfrm rot="1508308">
              <a:off x="823947" y="1482969"/>
              <a:ext cx="73784" cy="48002"/>
            </a:xfrm>
            <a:custGeom>
              <a:avLst/>
              <a:gdLst/>
              <a:ahLst/>
              <a:cxnLst/>
              <a:rect l="l" t="t" r="r" b="b"/>
              <a:pathLst>
                <a:path w="435" h="283" extrusionOk="0">
                  <a:moveTo>
                    <a:pt x="289" y="1"/>
                  </a:moveTo>
                  <a:cubicBezTo>
                    <a:pt x="249" y="1"/>
                    <a:pt x="202" y="18"/>
                    <a:pt x="151" y="52"/>
                  </a:cubicBezTo>
                  <a:cubicBezTo>
                    <a:pt x="122" y="104"/>
                    <a:pt x="0" y="116"/>
                    <a:pt x="70" y="220"/>
                  </a:cubicBezTo>
                  <a:cubicBezTo>
                    <a:pt x="97" y="262"/>
                    <a:pt x="169" y="283"/>
                    <a:pt x="237" y="283"/>
                  </a:cubicBezTo>
                  <a:cubicBezTo>
                    <a:pt x="282" y="283"/>
                    <a:pt x="326" y="274"/>
                    <a:pt x="353" y="255"/>
                  </a:cubicBezTo>
                  <a:cubicBezTo>
                    <a:pt x="417" y="209"/>
                    <a:pt x="435" y="122"/>
                    <a:pt x="388" y="58"/>
                  </a:cubicBezTo>
                  <a:cubicBezTo>
                    <a:pt x="365" y="20"/>
                    <a:pt x="330"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5"/>
            <p:cNvSpPr/>
            <p:nvPr/>
          </p:nvSpPr>
          <p:spPr>
            <a:xfrm rot="1508308">
              <a:off x="1384679" y="827817"/>
              <a:ext cx="60214" cy="65812"/>
            </a:xfrm>
            <a:custGeom>
              <a:avLst/>
              <a:gdLst/>
              <a:ahLst/>
              <a:cxnLst/>
              <a:rect l="l" t="t" r="r" b="b"/>
              <a:pathLst>
                <a:path w="355" h="388" extrusionOk="0">
                  <a:moveTo>
                    <a:pt x="130" y="0"/>
                  </a:moveTo>
                  <a:cubicBezTo>
                    <a:pt x="112" y="0"/>
                    <a:pt x="94" y="6"/>
                    <a:pt x="76" y="17"/>
                  </a:cubicBezTo>
                  <a:cubicBezTo>
                    <a:pt x="7" y="52"/>
                    <a:pt x="1" y="144"/>
                    <a:pt x="70" y="243"/>
                  </a:cubicBezTo>
                  <a:cubicBezTo>
                    <a:pt x="82" y="260"/>
                    <a:pt x="94" y="278"/>
                    <a:pt x="111" y="289"/>
                  </a:cubicBezTo>
                  <a:cubicBezTo>
                    <a:pt x="143" y="331"/>
                    <a:pt x="176" y="388"/>
                    <a:pt x="229" y="388"/>
                  </a:cubicBezTo>
                  <a:cubicBezTo>
                    <a:pt x="243" y="388"/>
                    <a:pt x="257" y="384"/>
                    <a:pt x="273" y="376"/>
                  </a:cubicBezTo>
                  <a:cubicBezTo>
                    <a:pt x="354" y="335"/>
                    <a:pt x="331" y="249"/>
                    <a:pt x="308" y="179"/>
                  </a:cubicBezTo>
                  <a:cubicBezTo>
                    <a:pt x="296" y="156"/>
                    <a:pt x="285" y="127"/>
                    <a:pt x="273" y="104"/>
                  </a:cubicBezTo>
                  <a:cubicBezTo>
                    <a:pt x="227" y="37"/>
                    <a:pt x="178"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5"/>
            <p:cNvSpPr/>
            <p:nvPr/>
          </p:nvSpPr>
          <p:spPr>
            <a:xfrm rot="1508308">
              <a:off x="617588" y="2563026"/>
              <a:ext cx="70900" cy="47663"/>
            </a:xfrm>
            <a:custGeom>
              <a:avLst/>
              <a:gdLst/>
              <a:ahLst/>
              <a:cxnLst/>
              <a:rect l="l" t="t" r="r" b="b"/>
              <a:pathLst>
                <a:path w="418" h="281" extrusionOk="0">
                  <a:moveTo>
                    <a:pt x="278" y="0"/>
                  </a:moveTo>
                  <a:cubicBezTo>
                    <a:pt x="261" y="0"/>
                    <a:pt x="243" y="4"/>
                    <a:pt x="227" y="12"/>
                  </a:cubicBezTo>
                  <a:cubicBezTo>
                    <a:pt x="192" y="18"/>
                    <a:pt x="163" y="41"/>
                    <a:pt x="134" y="53"/>
                  </a:cubicBezTo>
                  <a:cubicBezTo>
                    <a:pt x="76" y="70"/>
                    <a:pt x="1" y="76"/>
                    <a:pt x="18" y="163"/>
                  </a:cubicBezTo>
                  <a:cubicBezTo>
                    <a:pt x="36" y="250"/>
                    <a:pt x="99" y="267"/>
                    <a:pt x="169" y="279"/>
                  </a:cubicBezTo>
                  <a:cubicBezTo>
                    <a:pt x="177" y="280"/>
                    <a:pt x="185" y="280"/>
                    <a:pt x="193" y="280"/>
                  </a:cubicBezTo>
                  <a:cubicBezTo>
                    <a:pt x="248" y="280"/>
                    <a:pt x="303" y="262"/>
                    <a:pt x="348" y="227"/>
                  </a:cubicBezTo>
                  <a:cubicBezTo>
                    <a:pt x="401" y="192"/>
                    <a:pt x="418" y="123"/>
                    <a:pt x="383" y="70"/>
                  </a:cubicBezTo>
                  <a:cubicBezTo>
                    <a:pt x="363" y="25"/>
                    <a:pt x="321"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5"/>
            <p:cNvSpPr/>
            <p:nvPr/>
          </p:nvSpPr>
          <p:spPr>
            <a:xfrm rot="1508308">
              <a:off x="1019623" y="2301874"/>
              <a:ext cx="66999" cy="59027"/>
            </a:xfrm>
            <a:custGeom>
              <a:avLst/>
              <a:gdLst/>
              <a:ahLst/>
              <a:cxnLst/>
              <a:rect l="l" t="t" r="r" b="b"/>
              <a:pathLst>
                <a:path w="395" h="348" extrusionOk="0">
                  <a:moveTo>
                    <a:pt x="244" y="0"/>
                  </a:moveTo>
                  <a:cubicBezTo>
                    <a:pt x="222" y="0"/>
                    <a:pt x="199" y="11"/>
                    <a:pt x="174" y="36"/>
                  </a:cubicBezTo>
                  <a:cubicBezTo>
                    <a:pt x="151" y="59"/>
                    <a:pt x="128" y="83"/>
                    <a:pt x="104" y="106"/>
                  </a:cubicBezTo>
                  <a:cubicBezTo>
                    <a:pt x="41" y="158"/>
                    <a:pt x="0" y="222"/>
                    <a:pt x="64" y="297"/>
                  </a:cubicBezTo>
                  <a:cubicBezTo>
                    <a:pt x="97" y="330"/>
                    <a:pt x="140" y="348"/>
                    <a:pt x="185" y="348"/>
                  </a:cubicBezTo>
                  <a:cubicBezTo>
                    <a:pt x="219" y="348"/>
                    <a:pt x="254" y="337"/>
                    <a:pt x="284" y="314"/>
                  </a:cubicBezTo>
                  <a:cubicBezTo>
                    <a:pt x="377" y="256"/>
                    <a:pt x="394" y="135"/>
                    <a:pt x="325" y="54"/>
                  </a:cubicBezTo>
                  <a:cubicBezTo>
                    <a:pt x="301" y="20"/>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5"/>
            <p:cNvSpPr/>
            <p:nvPr/>
          </p:nvSpPr>
          <p:spPr>
            <a:xfrm rot="1508308">
              <a:off x="733908" y="1444534"/>
              <a:ext cx="65981" cy="48511"/>
            </a:xfrm>
            <a:custGeom>
              <a:avLst/>
              <a:gdLst/>
              <a:ahLst/>
              <a:cxnLst/>
              <a:rect l="l" t="t" r="r" b="b"/>
              <a:pathLst>
                <a:path w="389" h="286" extrusionOk="0">
                  <a:moveTo>
                    <a:pt x="186" y="0"/>
                  </a:moveTo>
                  <a:cubicBezTo>
                    <a:pt x="148" y="0"/>
                    <a:pt x="110" y="11"/>
                    <a:pt x="76" y="34"/>
                  </a:cubicBezTo>
                  <a:cubicBezTo>
                    <a:pt x="12" y="74"/>
                    <a:pt x="1" y="155"/>
                    <a:pt x="53" y="213"/>
                  </a:cubicBezTo>
                  <a:cubicBezTo>
                    <a:pt x="93" y="261"/>
                    <a:pt x="151" y="285"/>
                    <a:pt x="211" y="285"/>
                  </a:cubicBezTo>
                  <a:cubicBezTo>
                    <a:pt x="246" y="285"/>
                    <a:pt x="281" y="277"/>
                    <a:pt x="313" y="260"/>
                  </a:cubicBezTo>
                  <a:cubicBezTo>
                    <a:pt x="371" y="219"/>
                    <a:pt x="389" y="138"/>
                    <a:pt x="348" y="80"/>
                  </a:cubicBezTo>
                  <a:cubicBezTo>
                    <a:pt x="306" y="27"/>
                    <a:pt x="246"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5"/>
            <p:cNvSpPr/>
            <p:nvPr/>
          </p:nvSpPr>
          <p:spPr>
            <a:xfrm rot="1508308">
              <a:off x="1312436" y="584407"/>
              <a:ext cx="55126" cy="73614"/>
            </a:xfrm>
            <a:custGeom>
              <a:avLst/>
              <a:gdLst/>
              <a:ahLst/>
              <a:cxnLst/>
              <a:rect l="l" t="t" r="r" b="b"/>
              <a:pathLst>
                <a:path w="325" h="434" extrusionOk="0">
                  <a:moveTo>
                    <a:pt x="111" y="0"/>
                  </a:moveTo>
                  <a:cubicBezTo>
                    <a:pt x="95" y="0"/>
                    <a:pt x="79" y="4"/>
                    <a:pt x="64" y="13"/>
                  </a:cubicBezTo>
                  <a:cubicBezTo>
                    <a:pt x="12" y="30"/>
                    <a:pt x="0" y="94"/>
                    <a:pt x="35" y="134"/>
                  </a:cubicBezTo>
                  <a:cubicBezTo>
                    <a:pt x="81" y="198"/>
                    <a:pt x="64" y="279"/>
                    <a:pt x="110" y="343"/>
                  </a:cubicBezTo>
                  <a:cubicBezTo>
                    <a:pt x="138" y="385"/>
                    <a:pt x="166" y="434"/>
                    <a:pt x="215" y="434"/>
                  </a:cubicBezTo>
                  <a:cubicBezTo>
                    <a:pt x="227" y="434"/>
                    <a:pt x="240" y="431"/>
                    <a:pt x="255" y="424"/>
                  </a:cubicBezTo>
                  <a:cubicBezTo>
                    <a:pt x="324" y="384"/>
                    <a:pt x="324" y="302"/>
                    <a:pt x="278" y="250"/>
                  </a:cubicBezTo>
                  <a:cubicBezTo>
                    <a:pt x="226" y="192"/>
                    <a:pt x="232" y="123"/>
                    <a:pt x="197" y="65"/>
                  </a:cubicBezTo>
                  <a:cubicBezTo>
                    <a:pt x="185" y="24"/>
                    <a:pt x="149"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5"/>
            <p:cNvSpPr/>
            <p:nvPr/>
          </p:nvSpPr>
          <p:spPr>
            <a:xfrm rot="1508308">
              <a:off x="251177" y="593567"/>
              <a:ext cx="55295" cy="57840"/>
            </a:xfrm>
            <a:custGeom>
              <a:avLst/>
              <a:gdLst/>
              <a:ahLst/>
              <a:cxnLst/>
              <a:rect l="l" t="t" r="r" b="b"/>
              <a:pathLst>
                <a:path w="326" h="341" extrusionOk="0">
                  <a:moveTo>
                    <a:pt x="169" y="0"/>
                  </a:moveTo>
                  <a:cubicBezTo>
                    <a:pt x="150" y="0"/>
                    <a:pt x="130" y="6"/>
                    <a:pt x="111" y="19"/>
                  </a:cubicBezTo>
                  <a:cubicBezTo>
                    <a:pt x="30" y="77"/>
                    <a:pt x="1" y="175"/>
                    <a:pt x="30" y="268"/>
                  </a:cubicBezTo>
                  <a:cubicBezTo>
                    <a:pt x="57" y="314"/>
                    <a:pt x="104" y="340"/>
                    <a:pt x="154" y="340"/>
                  </a:cubicBezTo>
                  <a:cubicBezTo>
                    <a:pt x="178" y="340"/>
                    <a:pt x="204" y="334"/>
                    <a:pt x="227" y="320"/>
                  </a:cubicBezTo>
                  <a:cubicBezTo>
                    <a:pt x="302" y="268"/>
                    <a:pt x="325" y="164"/>
                    <a:pt x="279" y="83"/>
                  </a:cubicBezTo>
                  <a:cubicBezTo>
                    <a:pt x="251" y="30"/>
                    <a:pt x="212"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5"/>
            <p:cNvSpPr/>
            <p:nvPr/>
          </p:nvSpPr>
          <p:spPr>
            <a:xfrm rot="1508308">
              <a:off x="438102" y="575269"/>
              <a:ext cx="64116" cy="58349"/>
            </a:xfrm>
            <a:custGeom>
              <a:avLst/>
              <a:gdLst/>
              <a:ahLst/>
              <a:cxnLst/>
              <a:rect l="l" t="t" r="r" b="b"/>
              <a:pathLst>
                <a:path w="378" h="344" extrusionOk="0">
                  <a:moveTo>
                    <a:pt x="127" y="0"/>
                  </a:moveTo>
                  <a:cubicBezTo>
                    <a:pt x="100" y="0"/>
                    <a:pt x="75" y="10"/>
                    <a:pt x="53" y="34"/>
                  </a:cubicBezTo>
                  <a:cubicBezTo>
                    <a:pt x="1" y="92"/>
                    <a:pt x="30" y="150"/>
                    <a:pt x="70" y="213"/>
                  </a:cubicBezTo>
                  <a:cubicBezTo>
                    <a:pt x="88" y="237"/>
                    <a:pt x="117" y="266"/>
                    <a:pt x="146" y="295"/>
                  </a:cubicBezTo>
                  <a:cubicBezTo>
                    <a:pt x="176" y="321"/>
                    <a:pt x="212" y="343"/>
                    <a:pt x="249" y="343"/>
                  </a:cubicBezTo>
                  <a:cubicBezTo>
                    <a:pt x="269" y="343"/>
                    <a:pt x="288" y="337"/>
                    <a:pt x="308" y="324"/>
                  </a:cubicBezTo>
                  <a:cubicBezTo>
                    <a:pt x="366" y="283"/>
                    <a:pt x="378" y="196"/>
                    <a:pt x="331" y="138"/>
                  </a:cubicBezTo>
                  <a:cubicBezTo>
                    <a:pt x="308" y="92"/>
                    <a:pt x="267" y="51"/>
                    <a:pt x="221" y="28"/>
                  </a:cubicBezTo>
                  <a:cubicBezTo>
                    <a:pt x="190" y="13"/>
                    <a:pt x="1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5"/>
            <p:cNvSpPr/>
            <p:nvPr/>
          </p:nvSpPr>
          <p:spPr>
            <a:xfrm rot="1508308">
              <a:off x="2304766" y="1479417"/>
              <a:ext cx="76837" cy="49868"/>
            </a:xfrm>
            <a:custGeom>
              <a:avLst/>
              <a:gdLst/>
              <a:ahLst/>
              <a:cxnLst/>
              <a:rect l="l" t="t" r="r" b="b"/>
              <a:pathLst>
                <a:path w="453" h="294" extrusionOk="0">
                  <a:moveTo>
                    <a:pt x="350" y="1"/>
                  </a:moveTo>
                  <a:cubicBezTo>
                    <a:pt x="332" y="1"/>
                    <a:pt x="312" y="7"/>
                    <a:pt x="296" y="19"/>
                  </a:cubicBezTo>
                  <a:cubicBezTo>
                    <a:pt x="250" y="42"/>
                    <a:pt x="209" y="76"/>
                    <a:pt x="157" y="105"/>
                  </a:cubicBezTo>
                  <a:cubicBezTo>
                    <a:pt x="151" y="105"/>
                    <a:pt x="145" y="111"/>
                    <a:pt x="145" y="111"/>
                  </a:cubicBezTo>
                  <a:cubicBezTo>
                    <a:pt x="99" y="146"/>
                    <a:pt x="1" y="140"/>
                    <a:pt x="29" y="227"/>
                  </a:cubicBezTo>
                  <a:cubicBezTo>
                    <a:pt x="52" y="280"/>
                    <a:pt x="96" y="293"/>
                    <a:pt x="145" y="293"/>
                  </a:cubicBezTo>
                  <a:cubicBezTo>
                    <a:pt x="172" y="293"/>
                    <a:pt x="200" y="289"/>
                    <a:pt x="226" y="285"/>
                  </a:cubicBezTo>
                  <a:cubicBezTo>
                    <a:pt x="296" y="268"/>
                    <a:pt x="366" y="227"/>
                    <a:pt x="412" y="169"/>
                  </a:cubicBezTo>
                  <a:cubicBezTo>
                    <a:pt x="447" y="134"/>
                    <a:pt x="452" y="82"/>
                    <a:pt x="423" y="42"/>
                  </a:cubicBezTo>
                  <a:cubicBezTo>
                    <a:pt x="406" y="14"/>
                    <a:pt x="379"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5"/>
            <p:cNvSpPr/>
            <p:nvPr/>
          </p:nvSpPr>
          <p:spPr>
            <a:xfrm rot="1508308">
              <a:off x="1913526" y="1706670"/>
              <a:ext cx="70900" cy="54108"/>
            </a:xfrm>
            <a:custGeom>
              <a:avLst/>
              <a:gdLst/>
              <a:ahLst/>
              <a:cxnLst/>
              <a:rect l="l" t="t" r="r" b="b"/>
              <a:pathLst>
                <a:path w="418" h="319" extrusionOk="0">
                  <a:moveTo>
                    <a:pt x="80" y="0"/>
                  </a:moveTo>
                  <a:cubicBezTo>
                    <a:pt x="62" y="0"/>
                    <a:pt x="45" y="6"/>
                    <a:pt x="29" y="21"/>
                  </a:cubicBezTo>
                  <a:cubicBezTo>
                    <a:pt x="0" y="62"/>
                    <a:pt x="18" y="114"/>
                    <a:pt x="41" y="154"/>
                  </a:cubicBezTo>
                  <a:cubicBezTo>
                    <a:pt x="82" y="218"/>
                    <a:pt x="145" y="270"/>
                    <a:pt x="215" y="299"/>
                  </a:cubicBezTo>
                  <a:cubicBezTo>
                    <a:pt x="234" y="312"/>
                    <a:pt x="257" y="319"/>
                    <a:pt x="280" y="319"/>
                  </a:cubicBezTo>
                  <a:cubicBezTo>
                    <a:pt x="318" y="319"/>
                    <a:pt x="355" y="301"/>
                    <a:pt x="377" y="264"/>
                  </a:cubicBezTo>
                  <a:cubicBezTo>
                    <a:pt x="418" y="201"/>
                    <a:pt x="383" y="148"/>
                    <a:pt x="331" y="108"/>
                  </a:cubicBezTo>
                  <a:cubicBezTo>
                    <a:pt x="273" y="73"/>
                    <a:pt x="209" y="44"/>
                    <a:pt x="145" y="15"/>
                  </a:cubicBezTo>
                  <a:cubicBezTo>
                    <a:pt x="126" y="9"/>
                    <a:pt x="103"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5"/>
            <p:cNvSpPr/>
            <p:nvPr/>
          </p:nvSpPr>
          <p:spPr>
            <a:xfrm rot="1508308">
              <a:off x="213241" y="1772353"/>
              <a:ext cx="63946" cy="52751"/>
            </a:xfrm>
            <a:custGeom>
              <a:avLst/>
              <a:gdLst/>
              <a:ahLst/>
              <a:cxnLst/>
              <a:rect l="l" t="t" r="r" b="b"/>
              <a:pathLst>
                <a:path w="377" h="311" extrusionOk="0">
                  <a:moveTo>
                    <a:pt x="243" y="1"/>
                  </a:moveTo>
                  <a:cubicBezTo>
                    <a:pt x="226" y="1"/>
                    <a:pt x="208" y="5"/>
                    <a:pt x="191" y="15"/>
                  </a:cubicBezTo>
                  <a:cubicBezTo>
                    <a:pt x="116" y="49"/>
                    <a:pt x="23" y="67"/>
                    <a:pt x="12" y="165"/>
                  </a:cubicBezTo>
                  <a:cubicBezTo>
                    <a:pt x="0" y="258"/>
                    <a:pt x="104" y="264"/>
                    <a:pt x="162" y="310"/>
                  </a:cubicBezTo>
                  <a:lnTo>
                    <a:pt x="157" y="304"/>
                  </a:lnTo>
                  <a:cubicBezTo>
                    <a:pt x="214" y="281"/>
                    <a:pt x="278" y="275"/>
                    <a:pt x="325" y="223"/>
                  </a:cubicBezTo>
                  <a:cubicBezTo>
                    <a:pt x="371" y="177"/>
                    <a:pt x="377" y="107"/>
                    <a:pt x="336" y="55"/>
                  </a:cubicBezTo>
                  <a:cubicBezTo>
                    <a:pt x="313" y="20"/>
                    <a:pt x="2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5"/>
            <p:cNvSpPr/>
            <p:nvPr/>
          </p:nvSpPr>
          <p:spPr>
            <a:xfrm rot="1508308">
              <a:off x="212380" y="1025111"/>
              <a:ext cx="55126" cy="63607"/>
            </a:xfrm>
            <a:custGeom>
              <a:avLst/>
              <a:gdLst/>
              <a:ahLst/>
              <a:cxnLst/>
              <a:rect l="l" t="t" r="r" b="b"/>
              <a:pathLst>
                <a:path w="325" h="375" extrusionOk="0">
                  <a:moveTo>
                    <a:pt x="224" y="0"/>
                  </a:moveTo>
                  <a:cubicBezTo>
                    <a:pt x="207" y="0"/>
                    <a:pt x="190" y="6"/>
                    <a:pt x="174" y="18"/>
                  </a:cubicBezTo>
                  <a:cubicBezTo>
                    <a:pt x="47" y="94"/>
                    <a:pt x="0" y="215"/>
                    <a:pt x="53" y="314"/>
                  </a:cubicBezTo>
                  <a:cubicBezTo>
                    <a:pt x="66" y="353"/>
                    <a:pt x="103" y="374"/>
                    <a:pt x="140" y="374"/>
                  </a:cubicBezTo>
                  <a:cubicBezTo>
                    <a:pt x="169" y="374"/>
                    <a:pt x="197" y="362"/>
                    <a:pt x="215" y="337"/>
                  </a:cubicBezTo>
                  <a:cubicBezTo>
                    <a:pt x="273" y="273"/>
                    <a:pt x="307" y="198"/>
                    <a:pt x="319" y="117"/>
                  </a:cubicBezTo>
                  <a:cubicBezTo>
                    <a:pt x="325" y="76"/>
                    <a:pt x="307" y="36"/>
                    <a:pt x="267" y="12"/>
                  </a:cubicBezTo>
                  <a:cubicBezTo>
                    <a:pt x="253" y="4"/>
                    <a:pt x="23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5"/>
            <p:cNvSpPr/>
            <p:nvPr/>
          </p:nvSpPr>
          <p:spPr>
            <a:xfrm rot="1508308">
              <a:off x="1839657" y="1277702"/>
              <a:ext cx="55126" cy="62250"/>
            </a:xfrm>
            <a:custGeom>
              <a:avLst/>
              <a:gdLst/>
              <a:ahLst/>
              <a:cxnLst/>
              <a:rect l="l" t="t" r="r" b="b"/>
              <a:pathLst>
                <a:path w="325" h="367" extrusionOk="0">
                  <a:moveTo>
                    <a:pt x="151" y="0"/>
                  </a:moveTo>
                  <a:cubicBezTo>
                    <a:pt x="129" y="0"/>
                    <a:pt x="107" y="6"/>
                    <a:pt x="87" y="17"/>
                  </a:cubicBezTo>
                  <a:cubicBezTo>
                    <a:pt x="35" y="46"/>
                    <a:pt x="0" y="254"/>
                    <a:pt x="41" y="324"/>
                  </a:cubicBezTo>
                  <a:cubicBezTo>
                    <a:pt x="57" y="352"/>
                    <a:pt x="83" y="367"/>
                    <a:pt x="113" y="367"/>
                  </a:cubicBezTo>
                  <a:cubicBezTo>
                    <a:pt x="139" y="367"/>
                    <a:pt x="168" y="356"/>
                    <a:pt x="197" y="335"/>
                  </a:cubicBezTo>
                  <a:cubicBezTo>
                    <a:pt x="290" y="283"/>
                    <a:pt x="325" y="161"/>
                    <a:pt x="267" y="69"/>
                  </a:cubicBezTo>
                  <a:cubicBezTo>
                    <a:pt x="243" y="25"/>
                    <a:pt x="197"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5"/>
            <p:cNvSpPr/>
            <p:nvPr/>
          </p:nvSpPr>
          <p:spPr>
            <a:xfrm rot="1508308">
              <a:off x="424571" y="829084"/>
              <a:ext cx="60214" cy="56313"/>
            </a:xfrm>
            <a:custGeom>
              <a:avLst/>
              <a:gdLst/>
              <a:ahLst/>
              <a:cxnLst/>
              <a:rect l="l" t="t" r="r" b="b"/>
              <a:pathLst>
                <a:path w="355" h="332" extrusionOk="0">
                  <a:moveTo>
                    <a:pt x="232" y="0"/>
                  </a:moveTo>
                  <a:cubicBezTo>
                    <a:pt x="151" y="0"/>
                    <a:pt x="102" y="75"/>
                    <a:pt x="59" y="129"/>
                  </a:cubicBezTo>
                  <a:cubicBezTo>
                    <a:pt x="7" y="169"/>
                    <a:pt x="1" y="245"/>
                    <a:pt x="47" y="291"/>
                  </a:cubicBezTo>
                  <a:cubicBezTo>
                    <a:pt x="73" y="320"/>
                    <a:pt x="101" y="332"/>
                    <a:pt x="128" y="332"/>
                  </a:cubicBezTo>
                  <a:cubicBezTo>
                    <a:pt x="161" y="332"/>
                    <a:pt x="195" y="314"/>
                    <a:pt x="227" y="285"/>
                  </a:cubicBezTo>
                  <a:cubicBezTo>
                    <a:pt x="273" y="221"/>
                    <a:pt x="354" y="181"/>
                    <a:pt x="337" y="82"/>
                  </a:cubicBezTo>
                  <a:cubicBezTo>
                    <a:pt x="325" y="42"/>
                    <a:pt x="296" y="7"/>
                    <a:pt x="250" y="1"/>
                  </a:cubicBezTo>
                  <a:cubicBezTo>
                    <a:pt x="244" y="1"/>
                    <a:pt x="238"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5"/>
            <p:cNvSpPr/>
            <p:nvPr/>
          </p:nvSpPr>
          <p:spPr>
            <a:xfrm rot="1508308">
              <a:off x="1595362" y="317654"/>
              <a:ext cx="68017" cy="46984"/>
            </a:xfrm>
            <a:custGeom>
              <a:avLst/>
              <a:gdLst/>
              <a:ahLst/>
              <a:cxnLst/>
              <a:rect l="l" t="t" r="r" b="b"/>
              <a:pathLst>
                <a:path w="401" h="277" extrusionOk="0">
                  <a:moveTo>
                    <a:pt x="226" y="0"/>
                  </a:moveTo>
                  <a:cubicBezTo>
                    <a:pt x="183" y="0"/>
                    <a:pt x="136" y="13"/>
                    <a:pt x="93" y="39"/>
                  </a:cubicBezTo>
                  <a:cubicBezTo>
                    <a:pt x="29" y="74"/>
                    <a:pt x="0" y="120"/>
                    <a:pt x="35" y="190"/>
                  </a:cubicBezTo>
                  <a:cubicBezTo>
                    <a:pt x="77" y="247"/>
                    <a:pt x="142" y="277"/>
                    <a:pt x="208" y="277"/>
                  </a:cubicBezTo>
                  <a:cubicBezTo>
                    <a:pt x="242" y="277"/>
                    <a:pt x="276" y="269"/>
                    <a:pt x="307" y="253"/>
                  </a:cubicBezTo>
                  <a:cubicBezTo>
                    <a:pt x="377" y="219"/>
                    <a:pt x="400" y="138"/>
                    <a:pt x="365" y="74"/>
                  </a:cubicBezTo>
                  <a:cubicBezTo>
                    <a:pt x="341" y="26"/>
                    <a:pt x="28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5"/>
            <p:cNvSpPr/>
            <p:nvPr/>
          </p:nvSpPr>
          <p:spPr>
            <a:xfrm rot="1508308">
              <a:off x="609989" y="599066"/>
              <a:ext cx="54108" cy="58518"/>
            </a:xfrm>
            <a:custGeom>
              <a:avLst/>
              <a:gdLst/>
              <a:ahLst/>
              <a:cxnLst/>
              <a:rect l="l" t="t" r="r" b="b"/>
              <a:pathLst>
                <a:path w="319" h="345" extrusionOk="0">
                  <a:moveTo>
                    <a:pt x="176" y="1"/>
                  </a:moveTo>
                  <a:cubicBezTo>
                    <a:pt x="153" y="1"/>
                    <a:pt x="130" y="8"/>
                    <a:pt x="110" y="24"/>
                  </a:cubicBezTo>
                  <a:cubicBezTo>
                    <a:pt x="35" y="76"/>
                    <a:pt x="0" y="238"/>
                    <a:pt x="46" y="296"/>
                  </a:cubicBezTo>
                  <a:cubicBezTo>
                    <a:pt x="69" y="328"/>
                    <a:pt x="102" y="344"/>
                    <a:pt x="135" y="344"/>
                  </a:cubicBezTo>
                  <a:cubicBezTo>
                    <a:pt x="162" y="344"/>
                    <a:pt x="188" y="334"/>
                    <a:pt x="209" y="313"/>
                  </a:cubicBezTo>
                  <a:cubicBezTo>
                    <a:pt x="296" y="255"/>
                    <a:pt x="319" y="139"/>
                    <a:pt x="267" y="47"/>
                  </a:cubicBezTo>
                  <a:cubicBezTo>
                    <a:pt x="245" y="18"/>
                    <a:pt x="211"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5"/>
            <p:cNvSpPr/>
            <p:nvPr/>
          </p:nvSpPr>
          <p:spPr>
            <a:xfrm rot="1508308">
              <a:off x="2103812" y="861700"/>
              <a:ext cx="63098" cy="52073"/>
            </a:xfrm>
            <a:custGeom>
              <a:avLst/>
              <a:gdLst/>
              <a:ahLst/>
              <a:cxnLst/>
              <a:rect l="l" t="t" r="r" b="b"/>
              <a:pathLst>
                <a:path w="372" h="307" extrusionOk="0">
                  <a:moveTo>
                    <a:pt x="258" y="0"/>
                  </a:moveTo>
                  <a:cubicBezTo>
                    <a:pt x="237" y="0"/>
                    <a:pt x="216" y="7"/>
                    <a:pt x="198" y="20"/>
                  </a:cubicBezTo>
                  <a:cubicBezTo>
                    <a:pt x="140" y="49"/>
                    <a:pt x="93" y="90"/>
                    <a:pt x="59" y="136"/>
                  </a:cubicBezTo>
                  <a:cubicBezTo>
                    <a:pt x="30" y="177"/>
                    <a:pt x="1" y="217"/>
                    <a:pt x="30" y="264"/>
                  </a:cubicBezTo>
                  <a:cubicBezTo>
                    <a:pt x="54" y="292"/>
                    <a:pt x="87" y="306"/>
                    <a:pt x="118" y="306"/>
                  </a:cubicBezTo>
                  <a:cubicBezTo>
                    <a:pt x="132" y="306"/>
                    <a:pt x="145" y="304"/>
                    <a:pt x="157" y="299"/>
                  </a:cubicBezTo>
                  <a:cubicBezTo>
                    <a:pt x="192" y="287"/>
                    <a:pt x="221" y="270"/>
                    <a:pt x="256" y="258"/>
                  </a:cubicBezTo>
                  <a:cubicBezTo>
                    <a:pt x="279" y="235"/>
                    <a:pt x="302" y="212"/>
                    <a:pt x="325" y="189"/>
                  </a:cubicBezTo>
                  <a:cubicBezTo>
                    <a:pt x="366" y="148"/>
                    <a:pt x="371" y="90"/>
                    <a:pt x="343" y="44"/>
                  </a:cubicBezTo>
                  <a:cubicBezTo>
                    <a:pt x="321" y="16"/>
                    <a:pt x="29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5"/>
            <p:cNvSpPr/>
            <p:nvPr/>
          </p:nvSpPr>
          <p:spPr>
            <a:xfrm rot="1508308">
              <a:off x="853584" y="2407369"/>
              <a:ext cx="71918" cy="47323"/>
            </a:xfrm>
            <a:custGeom>
              <a:avLst/>
              <a:gdLst/>
              <a:ahLst/>
              <a:cxnLst/>
              <a:rect l="l" t="t" r="r" b="b"/>
              <a:pathLst>
                <a:path w="424" h="279" extrusionOk="0">
                  <a:moveTo>
                    <a:pt x="324" y="1"/>
                  </a:moveTo>
                  <a:cubicBezTo>
                    <a:pt x="309" y="1"/>
                    <a:pt x="294" y="4"/>
                    <a:pt x="279" y="10"/>
                  </a:cubicBezTo>
                  <a:cubicBezTo>
                    <a:pt x="227" y="51"/>
                    <a:pt x="163" y="74"/>
                    <a:pt x="94" y="86"/>
                  </a:cubicBezTo>
                  <a:cubicBezTo>
                    <a:pt x="87" y="84"/>
                    <a:pt x="81" y="83"/>
                    <a:pt x="75" y="83"/>
                  </a:cubicBezTo>
                  <a:cubicBezTo>
                    <a:pt x="47" y="83"/>
                    <a:pt x="22" y="103"/>
                    <a:pt x="12" y="132"/>
                  </a:cubicBezTo>
                  <a:cubicBezTo>
                    <a:pt x="1" y="173"/>
                    <a:pt x="24" y="213"/>
                    <a:pt x="59" y="230"/>
                  </a:cubicBezTo>
                  <a:cubicBezTo>
                    <a:pt x="100" y="261"/>
                    <a:pt x="151" y="278"/>
                    <a:pt x="202" y="278"/>
                  </a:cubicBezTo>
                  <a:cubicBezTo>
                    <a:pt x="237" y="278"/>
                    <a:pt x="271" y="270"/>
                    <a:pt x="302" y="254"/>
                  </a:cubicBezTo>
                  <a:cubicBezTo>
                    <a:pt x="348" y="230"/>
                    <a:pt x="389" y="196"/>
                    <a:pt x="406" y="149"/>
                  </a:cubicBezTo>
                  <a:cubicBezTo>
                    <a:pt x="424" y="109"/>
                    <a:pt x="418" y="68"/>
                    <a:pt x="395" y="33"/>
                  </a:cubicBezTo>
                  <a:cubicBezTo>
                    <a:pt x="376" y="11"/>
                    <a:pt x="351"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5"/>
            <p:cNvSpPr/>
            <p:nvPr/>
          </p:nvSpPr>
          <p:spPr>
            <a:xfrm rot="1508308">
              <a:off x="1024478" y="2961622"/>
              <a:ext cx="63946" cy="54956"/>
            </a:xfrm>
            <a:custGeom>
              <a:avLst/>
              <a:gdLst/>
              <a:ahLst/>
              <a:cxnLst/>
              <a:rect l="l" t="t" r="r" b="b"/>
              <a:pathLst>
                <a:path w="377" h="324" extrusionOk="0">
                  <a:moveTo>
                    <a:pt x="247" y="0"/>
                  </a:moveTo>
                  <a:cubicBezTo>
                    <a:pt x="219" y="0"/>
                    <a:pt x="191" y="11"/>
                    <a:pt x="168" y="33"/>
                  </a:cubicBezTo>
                  <a:cubicBezTo>
                    <a:pt x="128" y="68"/>
                    <a:pt x="99" y="114"/>
                    <a:pt x="58" y="149"/>
                  </a:cubicBezTo>
                  <a:cubicBezTo>
                    <a:pt x="24" y="189"/>
                    <a:pt x="0" y="230"/>
                    <a:pt x="29" y="276"/>
                  </a:cubicBezTo>
                  <a:cubicBezTo>
                    <a:pt x="45" y="312"/>
                    <a:pt x="74" y="323"/>
                    <a:pt x="106" y="323"/>
                  </a:cubicBezTo>
                  <a:cubicBezTo>
                    <a:pt x="121" y="323"/>
                    <a:pt x="136" y="321"/>
                    <a:pt x="151" y="317"/>
                  </a:cubicBezTo>
                  <a:cubicBezTo>
                    <a:pt x="186" y="311"/>
                    <a:pt x="215" y="299"/>
                    <a:pt x="250" y="288"/>
                  </a:cubicBezTo>
                  <a:cubicBezTo>
                    <a:pt x="336" y="236"/>
                    <a:pt x="377" y="178"/>
                    <a:pt x="354" y="91"/>
                  </a:cubicBezTo>
                  <a:cubicBezTo>
                    <a:pt x="346" y="35"/>
                    <a:pt x="298"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5"/>
            <p:cNvSpPr/>
            <p:nvPr/>
          </p:nvSpPr>
          <p:spPr>
            <a:xfrm rot="1508308">
              <a:off x="1392221" y="1019421"/>
              <a:ext cx="62080" cy="49359"/>
            </a:xfrm>
            <a:custGeom>
              <a:avLst/>
              <a:gdLst/>
              <a:ahLst/>
              <a:cxnLst/>
              <a:rect l="l" t="t" r="r" b="b"/>
              <a:pathLst>
                <a:path w="366" h="291" extrusionOk="0">
                  <a:moveTo>
                    <a:pt x="206" y="0"/>
                  </a:moveTo>
                  <a:cubicBezTo>
                    <a:pt x="169" y="0"/>
                    <a:pt x="126" y="13"/>
                    <a:pt x="81" y="36"/>
                  </a:cubicBezTo>
                  <a:cubicBezTo>
                    <a:pt x="18" y="59"/>
                    <a:pt x="0" y="129"/>
                    <a:pt x="41" y="181"/>
                  </a:cubicBezTo>
                  <a:cubicBezTo>
                    <a:pt x="83" y="253"/>
                    <a:pt x="146" y="290"/>
                    <a:pt x="206" y="290"/>
                  </a:cubicBezTo>
                  <a:cubicBezTo>
                    <a:pt x="229" y="290"/>
                    <a:pt x="252" y="285"/>
                    <a:pt x="272" y="274"/>
                  </a:cubicBezTo>
                  <a:cubicBezTo>
                    <a:pt x="342" y="233"/>
                    <a:pt x="365" y="146"/>
                    <a:pt x="330" y="77"/>
                  </a:cubicBezTo>
                  <a:cubicBezTo>
                    <a:pt x="303" y="26"/>
                    <a:pt x="259"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5"/>
            <p:cNvSpPr/>
            <p:nvPr/>
          </p:nvSpPr>
          <p:spPr>
            <a:xfrm rot="1508308">
              <a:off x="1604771" y="950672"/>
              <a:ext cx="63098" cy="58179"/>
            </a:xfrm>
            <a:custGeom>
              <a:avLst/>
              <a:gdLst/>
              <a:ahLst/>
              <a:cxnLst/>
              <a:rect l="l" t="t" r="r" b="b"/>
              <a:pathLst>
                <a:path w="372" h="343" extrusionOk="0">
                  <a:moveTo>
                    <a:pt x="203" y="1"/>
                  </a:moveTo>
                  <a:cubicBezTo>
                    <a:pt x="151" y="1"/>
                    <a:pt x="111" y="36"/>
                    <a:pt x="99" y="82"/>
                  </a:cubicBezTo>
                  <a:cubicBezTo>
                    <a:pt x="93" y="105"/>
                    <a:pt x="87" y="122"/>
                    <a:pt x="82" y="140"/>
                  </a:cubicBezTo>
                  <a:cubicBezTo>
                    <a:pt x="53" y="204"/>
                    <a:pt x="0" y="267"/>
                    <a:pt x="76" y="325"/>
                  </a:cubicBezTo>
                  <a:cubicBezTo>
                    <a:pt x="93" y="338"/>
                    <a:pt x="109" y="343"/>
                    <a:pt x="125" y="343"/>
                  </a:cubicBezTo>
                  <a:cubicBezTo>
                    <a:pt x="167" y="343"/>
                    <a:pt x="206" y="306"/>
                    <a:pt x="244" y="285"/>
                  </a:cubicBezTo>
                  <a:cubicBezTo>
                    <a:pt x="348" y="221"/>
                    <a:pt x="371" y="157"/>
                    <a:pt x="319" y="76"/>
                  </a:cubicBezTo>
                  <a:cubicBezTo>
                    <a:pt x="296" y="30"/>
                    <a:pt x="250" y="7"/>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5"/>
            <p:cNvSpPr/>
            <p:nvPr/>
          </p:nvSpPr>
          <p:spPr>
            <a:xfrm rot="1508308">
              <a:off x="2129476" y="1542732"/>
              <a:ext cx="55126" cy="59197"/>
            </a:xfrm>
            <a:custGeom>
              <a:avLst/>
              <a:gdLst/>
              <a:ahLst/>
              <a:cxnLst/>
              <a:rect l="l" t="t" r="r" b="b"/>
              <a:pathLst>
                <a:path w="325" h="349" extrusionOk="0">
                  <a:moveTo>
                    <a:pt x="166" y="0"/>
                  </a:moveTo>
                  <a:cubicBezTo>
                    <a:pt x="141" y="0"/>
                    <a:pt x="115" y="9"/>
                    <a:pt x="93" y="27"/>
                  </a:cubicBezTo>
                  <a:cubicBezTo>
                    <a:pt x="18" y="79"/>
                    <a:pt x="0" y="247"/>
                    <a:pt x="58" y="310"/>
                  </a:cubicBezTo>
                  <a:cubicBezTo>
                    <a:pt x="80" y="335"/>
                    <a:pt x="111" y="348"/>
                    <a:pt x="143" y="348"/>
                  </a:cubicBezTo>
                  <a:cubicBezTo>
                    <a:pt x="170" y="348"/>
                    <a:pt x="199" y="338"/>
                    <a:pt x="220" y="316"/>
                  </a:cubicBezTo>
                  <a:cubicBezTo>
                    <a:pt x="301" y="258"/>
                    <a:pt x="325" y="148"/>
                    <a:pt x="272" y="61"/>
                  </a:cubicBezTo>
                  <a:cubicBezTo>
                    <a:pt x="247" y="22"/>
                    <a:pt x="207"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5"/>
            <p:cNvSpPr/>
            <p:nvPr/>
          </p:nvSpPr>
          <p:spPr>
            <a:xfrm rot="1508308">
              <a:off x="978175" y="712256"/>
              <a:ext cx="58179" cy="58179"/>
            </a:xfrm>
            <a:custGeom>
              <a:avLst/>
              <a:gdLst/>
              <a:ahLst/>
              <a:cxnLst/>
              <a:rect l="l" t="t" r="r" b="b"/>
              <a:pathLst>
                <a:path w="343" h="343" extrusionOk="0">
                  <a:moveTo>
                    <a:pt x="178" y="0"/>
                  </a:moveTo>
                  <a:cubicBezTo>
                    <a:pt x="157" y="0"/>
                    <a:pt x="137" y="6"/>
                    <a:pt x="117" y="16"/>
                  </a:cubicBezTo>
                  <a:cubicBezTo>
                    <a:pt x="30" y="74"/>
                    <a:pt x="1" y="184"/>
                    <a:pt x="59" y="271"/>
                  </a:cubicBezTo>
                  <a:cubicBezTo>
                    <a:pt x="75" y="315"/>
                    <a:pt x="118" y="342"/>
                    <a:pt x="163" y="342"/>
                  </a:cubicBezTo>
                  <a:cubicBezTo>
                    <a:pt x="185" y="342"/>
                    <a:pt x="207" y="336"/>
                    <a:pt x="227" y="323"/>
                  </a:cubicBezTo>
                  <a:cubicBezTo>
                    <a:pt x="314" y="277"/>
                    <a:pt x="343" y="161"/>
                    <a:pt x="291" y="74"/>
                  </a:cubicBezTo>
                  <a:cubicBezTo>
                    <a:pt x="267" y="26"/>
                    <a:pt x="223"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5"/>
            <p:cNvSpPr/>
            <p:nvPr/>
          </p:nvSpPr>
          <p:spPr>
            <a:xfrm rot="1508308">
              <a:off x="1659175" y="502060"/>
              <a:ext cx="45458" cy="67169"/>
            </a:xfrm>
            <a:custGeom>
              <a:avLst/>
              <a:gdLst/>
              <a:ahLst/>
              <a:cxnLst/>
              <a:rect l="l" t="t" r="r" b="b"/>
              <a:pathLst>
                <a:path w="268" h="396" extrusionOk="0">
                  <a:moveTo>
                    <a:pt x="164" y="0"/>
                  </a:moveTo>
                  <a:cubicBezTo>
                    <a:pt x="135" y="0"/>
                    <a:pt x="106" y="14"/>
                    <a:pt x="87" y="44"/>
                  </a:cubicBezTo>
                  <a:cubicBezTo>
                    <a:pt x="24" y="125"/>
                    <a:pt x="1" y="206"/>
                    <a:pt x="70" y="293"/>
                  </a:cubicBezTo>
                  <a:cubicBezTo>
                    <a:pt x="87" y="316"/>
                    <a:pt x="111" y="345"/>
                    <a:pt x="134" y="368"/>
                  </a:cubicBezTo>
                  <a:cubicBezTo>
                    <a:pt x="148" y="386"/>
                    <a:pt x="170" y="395"/>
                    <a:pt x="192" y="395"/>
                  </a:cubicBezTo>
                  <a:cubicBezTo>
                    <a:pt x="205" y="395"/>
                    <a:pt x="219" y="392"/>
                    <a:pt x="232" y="386"/>
                  </a:cubicBezTo>
                  <a:cubicBezTo>
                    <a:pt x="255" y="368"/>
                    <a:pt x="267" y="339"/>
                    <a:pt x="267" y="310"/>
                  </a:cubicBezTo>
                  <a:cubicBezTo>
                    <a:pt x="267" y="241"/>
                    <a:pt x="267" y="160"/>
                    <a:pt x="255" y="84"/>
                  </a:cubicBezTo>
                  <a:cubicBezTo>
                    <a:pt x="252" y="32"/>
                    <a:pt x="208"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5"/>
            <p:cNvSpPr/>
            <p:nvPr/>
          </p:nvSpPr>
          <p:spPr>
            <a:xfrm rot="1508308">
              <a:off x="354212" y="863446"/>
              <a:ext cx="47323" cy="62589"/>
            </a:xfrm>
            <a:custGeom>
              <a:avLst/>
              <a:gdLst/>
              <a:ahLst/>
              <a:cxnLst/>
              <a:rect l="l" t="t" r="r" b="b"/>
              <a:pathLst>
                <a:path w="279" h="369" extrusionOk="0">
                  <a:moveTo>
                    <a:pt x="129" y="1"/>
                  </a:moveTo>
                  <a:cubicBezTo>
                    <a:pt x="105" y="1"/>
                    <a:pt x="82" y="10"/>
                    <a:pt x="65" y="27"/>
                  </a:cubicBezTo>
                  <a:cubicBezTo>
                    <a:pt x="1" y="85"/>
                    <a:pt x="18" y="155"/>
                    <a:pt x="30" y="230"/>
                  </a:cubicBezTo>
                  <a:cubicBezTo>
                    <a:pt x="47" y="305"/>
                    <a:pt x="65" y="351"/>
                    <a:pt x="134" y="363"/>
                  </a:cubicBezTo>
                  <a:cubicBezTo>
                    <a:pt x="145" y="367"/>
                    <a:pt x="155" y="369"/>
                    <a:pt x="166" y="369"/>
                  </a:cubicBezTo>
                  <a:cubicBezTo>
                    <a:pt x="202" y="369"/>
                    <a:pt x="238" y="347"/>
                    <a:pt x="256" y="311"/>
                  </a:cubicBezTo>
                  <a:cubicBezTo>
                    <a:pt x="279" y="212"/>
                    <a:pt x="256" y="108"/>
                    <a:pt x="198" y="27"/>
                  </a:cubicBezTo>
                  <a:cubicBezTo>
                    <a:pt x="178" y="10"/>
                    <a:pt x="153"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5"/>
            <p:cNvSpPr/>
            <p:nvPr/>
          </p:nvSpPr>
          <p:spPr>
            <a:xfrm rot="1508308">
              <a:off x="1729579" y="1507022"/>
              <a:ext cx="60214" cy="59536"/>
            </a:xfrm>
            <a:custGeom>
              <a:avLst/>
              <a:gdLst/>
              <a:ahLst/>
              <a:cxnLst/>
              <a:rect l="l" t="t" r="r" b="b"/>
              <a:pathLst>
                <a:path w="355" h="351" extrusionOk="0">
                  <a:moveTo>
                    <a:pt x="245" y="0"/>
                  </a:moveTo>
                  <a:cubicBezTo>
                    <a:pt x="220" y="0"/>
                    <a:pt x="193" y="11"/>
                    <a:pt x="175" y="35"/>
                  </a:cubicBezTo>
                  <a:cubicBezTo>
                    <a:pt x="157" y="52"/>
                    <a:pt x="146" y="69"/>
                    <a:pt x="140" y="87"/>
                  </a:cubicBezTo>
                  <a:cubicBezTo>
                    <a:pt x="111" y="156"/>
                    <a:pt x="1" y="232"/>
                    <a:pt x="105" y="319"/>
                  </a:cubicBezTo>
                  <a:cubicBezTo>
                    <a:pt x="133" y="341"/>
                    <a:pt x="160" y="350"/>
                    <a:pt x="186" y="350"/>
                  </a:cubicBezTo>
                  <a:cubicBezTo>
                    <a:pt x="239" y="350"/>
                    <a:pt x="288" y="310"/>
                    <a:pt x="331" y="266"/>
                  </a:cubicBezTo>
                  <a:cubicBezTo>
                    <a:pt x="349" y="203"/>
                    <a:pt x="354" y="133"/>
                    <a:pt x="331" y="69"/>
                  </a:cubicBezTo>
                  <a:cubicBezTo>
                    <a:pt x="321" y="25"/>
                    <a:pt x="28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5"/>
            <p:cNvSpPr/>
            <p:nvPr/>
          </p:nvSpPr>
          <p:spPr>
            <a:xfrm rot="1508308">
              <a:off x="842990" y="2025957"/>
              <a:ext cx="47493" cy="63268"/>
            </a:xfrm>
            <a:custGeom>
              <a:avLst/>
              <a:gdLst/>
              <a:ahLst/>
              <a:cxnLst/>
              <a:rect l="l" t="t" r="r" b="b"/>
              <a:pathLst>
                <a:path w="280" h="373" extrusionOk="0">
                  <a:moveTo>
                    <a:pt x="157" y="0"/>
                  </a:moveTo>
                  <a:cubicBezTo>
                    <a:pt x="140" y="0"/>
                    <a:pt x="117" y="6"/>
                    <a:pt x="105" y="12"/>
                  </a:cubicBezTo>
                  <a:cubicBezTo>
                    <a:pt x="30" y="58"/>
                    <a:pt x="1" y="278"/>
                    <a:pt x="53" y="336"/>
                  </a:cubicBezTo>
                  <a:cubicBezTo>
                    <a:pt x="72" y="361"/>
                    <a:pt x="100" y="373"/>
                    <a:pt x="128" y="373"/>
                  </a:cubicBezTo>
                  <a:cubicBezTo>
                    <a:pt x="134" y="373"/>
                    <a:pt x="140" y="372"/>
                    <a:pt x="146" y="371"/>
                  </a:cubicBezTo>
                  <a:cubicBezTo>
                    <a:pt x="227" y="354"/>
                    <a:pt x="279" y="278"/>
                    <a:pt x="267" y="203"/>
                  </a:cubicBezTo>
                  <a:cubicBezTo>
                    <a:pt x="267" y="116"/>
                    <a:pt x="250" y="35"/>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5"/>
            <p:cNvSpPr/>
            <p:nvPr/>
          </p:nvSpPr>
          <p:spPr>
            <a:xfrm rot="1508308">
              <a:off x="1757172" y="536227"/>
              <a:ext cx="62080" cy="56822"/>
            </a:xfrm>
            <a:custGeom>
              <a:avLst/>
              <a:gdLst/>
              <a:ahLst/>
              <a:cxnLst/>
              <a:rect l="l" t="t" r="r" b="b"/>
              <a:pathLst>
                <a:path w="366" h="335" extrusionOk="0">
                  <a:moveTo>
                    <a:pt x="116" y="1"/>
                  </a:moveTo>
                  <a:cubicBezTo>
                    <a:pt x="101" y="1"/>
                    <a:pt x="86" y="6"/>
                    <a:pt x="70" y="20"/>
                  </a:cubicBezTo>
                  <a:cubicBezTo>
                    <a:pt x="0" y="90"/>
                    <a:pt x="76" y="171"/>
                    <a:pt x="99" y="241"/>
                  </a:cubicBezTo>
                  <a:cubicBezTo>
                    <a:pt x="128" y="279"/>
                    <a:pt x="149" y="334"/>
                    <a:pt x="192" y="334"/>
                  </a:cubicBezTo>
                  <a:cubicBezTo>
                    <a:pt x="201" y="334"/>
                    <a:pt x="210" y="332"/>
                    <a:pt x="221" y="328"/>
                  </a:cubicBezTo>
                  <a:cubicBezTo>
                    <a:pt x="284" y="310"/>
                    <a:pt x="331" y="264"/>
                    <a:pt x="348" y="200"/>
                  </a:cubicBezTo>
                  <a:cubicBezTo>
                    <a:pt x="365" y="142"/>
                    <a:pt x="331" y="84"/>
                    <a:pt x="273" y="73"/>
                  </a:cubicBezTo>
                  <a:cubicBezTo>
                    <a:pt x="219" y="68"/>
                    <a:pt x="168"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5"/>
            <p:cNvSpPr/>
            <p:nvPr/>
          </p:nvSpPr>
          <p:spPr>
            <a:xfrm rot="1508308">
              <a:off x="941465" y="202966"/>
              <a:ext cx="60214" cy="44610"/>
            </a:xfrm>
            <a:custGeom>
              <a:avLst/>
              <a:gdLst/>
              <a:ahLst/>
              <a:cxnLst/>
              <a:rect l="l" t="t" r="r" b="b"/>
              <a:pathLst>
                <a:path w="355" h="263" extrusionOk="0">
                  <a:moveTo>
                    <a:pt x="150" y="0"/>
                  </a:moveTo>
                  <a:cubicBezTo>
                    <a:pt x="124" y="0"/>
                    <a:pt x="97" y="6"/>
                    <a:pt x="71" y="17"/>
                  </a:cubicBezTo>
                  <a:cubicBezTo>
                    <a:pt x="13" y="52"/>
                    <a:pt x="1" y="121"/>
                    <a:pt x="42" y="173"/>
                  </a:cubicBezTo>
                  <a:cubicBezTo>
                    <a:pt x="74" y="227"/>
                    <a:pt x="154" y="263"/>
                    <a:pt x="222" y="263"/>
                  </a:cubicBezTo>
                  <a:cubicBezTo>
                    <a:pt x="250" y="263"/>
                    <a:pt x="276" y="256"/>
                    <a:pt x="296" y="243"/>
                  </a:cubicBezTo>
                  <a:cubicBezTo>
                    <a:pt x="343" y="208"/>
                    <a:pt x="354" y="144"/>
                    <a:pt x="320" y="98"/>
                  </a:cubicBezTo>
                  <a:cubicBezTo>
                    <a:pt x="282" y="36"/>
                    <a:pt x="218"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5"/>
            <p:cNvSpPr/>
            <p:nvPr/>
          </p:nvSpPr>
          <p:spPr>
            <a:xfrm rot="1508308">
              <a:off x="1062411" y="2516114"/>
              <a:ext cx="50377" cy="59366"/>
            </a:xfrm>
            <a:custGeom>
              <a:avLst/>
              <a:gdLst/>
              <a:ahLst/>
              <a:cxnLst/>
              <a:rect l="l" t="t" r="r" b="b"/>
              <a:pathLst>
                <a:path w="297" h="350" extrusionOk="0">
                  <a:moveTo>
                    <a:pt x="133" y="1"/>
                  </a:moveTo>
                  <a:cubicBezTo>
                    <a:pt x="116" y="1"/>
                    <a:pt x="97" y="6"/>
                    <a:pt x="76" y="16"/>
                  </a:cubicBezTo>
                  <a:cubicBezTo>
                    <a:pt x="12" y="57"/>
                    <a:pt x="1" y="190"/>
                    <a:pt x="59" y="283"/>
                  </a:cubicBezTo>
                  <a:cubicBezTo>
                    <a:pt x="78" y="325"/>
                    <a:pt x="120" y="349"/>
                    <a:pt x="164" y="349"/>
                  </a:cubicBezTo>
                  <a:cubicBezTo>
                    <a:pt x="187" y="349"/>
                    <a:pt x="211" y="343"/>
                    <a:pt x="232" y="329"/>
                  </a:cubicBezTo>
                  <a:cubicBezTo>
                    <a:pt x="290" y="289"/>
                    <a:pt x="296" y="173"/>
                    <a:pt x="244" y="86"/>
                  </a:cubicBezTo>
                  <a:cubicBezTo>
                    <a:pt x="214" y="39"/>
                    <a:pt x="18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5"/>
            <p:cNvSpPr/>
            <p:nvPr/>
          </p:nvSpPr>
          <p:spPr>
            <a:xfrm rot="1508308">
              <a:off x="19966" y="1694068"/>
              <a:ext cx="62080" cy="51225"/>
            </a:xfrm>
            <a:custGeom>
              <a:avLst/>
              <a:gdLst/>
              <a:ahLst/>
              <a:cxnLst/>
              <a:rect l="l" t="t" r="r" b="b"/>
              <a:pathLst>
                <a:path w="366" h="302" extrusionOk="0">
                  <a:moveTo>
                    <a:pt x="104" y="0"/>
                  </a:moveTo>
                  <a:cubicBezTo>
                    <a:pt x="95" y="0"/>
                    <a:pt x="85" y="1"/>
                    <a:pt x="76" y="3"/>
                  </a:cubicBezTo>
                  <a:cubicBezTo>
                    <a:pt x="30" y="9"/>
                    <a:pt x="1" y="50"/>
                    <a:pt x="1" y="90"/>
                  </a:cubicBezTo>
                  <a:cubicBezTo>
                    <a:pt x="13" y="200"/>
                    <a:pt x="105" y="229"/>
                    <a:pt x="181" y="276"/>
                  </a:cubicBezTo>
                  <a:cubicBezTo>
                    <a:pt x="206" y="289"/>
                    <a:pt x="235" y="301"/>
                    <a:pt x="263" y="301"/>
                  </a:cubicBezTo>
                  <a:cubicBezTo>
                    <a:pt x="286" y="301"/>
                    <a:pt x="307" y="293"/>
                    <a:pt x="325" y="270"/>
                  </a:cubicBezTo>
                  <a:cubicBezTo>
                    <a:pt x="366" y="212"/>
                    <a:pt x="337" y="177"/>
                    <a:pt x="314" y="137"/>
                  </a:cubicBezTo>
                  <a:cubicBezTo>
                    <a:pt x="263" y="55"/>
                    <a:pt x="176"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5"/>
            <p:cNvSpPr/>
            <p:nvPr/>
          </p:nvSpPr>
          <p:spPr>
            <a:xfrm rot="1508308">
              <a:off x="409034" y="1724334"/>
              <a:ext cx="53090" cy="56144"/>
            </a:xfrm>
            <a:custGeom>
              <a:avLst/>
              <a:gdLst/>
              <a:ahLst/>
              <a:cxnLst/>
              <a:rect l="l" t="t" r="r" b="b"/>
              <a:pathLst>
                <a:path w="313" h="331" extrusionOk="0">
                  <a:moveTo>
                    <a:pt x="82" y="0"/>
                  </a:moveTo>
                  <a:cubicBezTo>
                    <a:pt x="78" y="0"/>
                    <a:pt x="74" y="0"/>
                    <a:pt x="70" y="1"/>
                  </a:cubicBezTo>
                  <a:cubicBezTo>
                    <a:pt x="36" y="7"/>
                    <a:pt x="7" y="36"/>
                    <a:pt x="7" y="77"/>
                  </a:cubicBezTo>
                  <a:cubicBezTo>
                    <a:pt x="1" y="129"/>
                    <a:pt x="12" y="181"/>
                    <a:pt x="41" y="227"/>
                  </a:cubicBezTo>
                  <a:cubicBezTo>
                    <a:pt x="59" y="268"/>
                    <a:pt x="99" y="302"/>
                    <a:pt x="140" y="320"/>
                  </a:cubicBezTo>
                  <a:cubicBezTo>
                    <a:pt x="155" y="327"/>
                    <a:pt x="171" y="330"/>
                    <a:pt x="187" y="330"/>
                  </a:cubicBezTo>
                  <a:cubicBezTo>
                    <a:pt x="234" y="330"/>
                    <a:pt x="276" y="299"/>
                    <a:pt x="285" y="250"/>
                  </a:cubicBezTo>
                  <a:cubicBezTo>
                    <a:pt x="312" y="167"/>
                    <a:pt x="166"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5"/>
            <p:cNvSpPr/>
            <p:nvPr/>
          </p:nvSpPr>
          <p:spPr>
            <a:xfrm rot="1508308">
              <a:off x="1283967" y="766546"/>
              <a:ext cx="64964" cy="45288"/>
            </a:xfrm>
            <a:custGeom>
              <a:avLst/>
              <a:gdLst/>
              <a:ahLst/>
              <a:cxnLst/>
              <a:rect l="l" t="t" r="r" b="b"/>
              <a:pathLst>
                <a:path w="383" h="267" extrusionOk="0">
                  <a:moveTo>
                    <a:pt x="242" y="1"/>
                  </a:moveTo>
                  <a:cubicBezTo>
                    <a:pt x="200" y="1"/>
                    <a:pt x="152" y="15"/>
                    <a:pt x="105" y="40"/>
                  </a:cubicBezTo>
                  <a:cubicBezTo>
                    <a:pt x="41" y="80"/>
                    <a:pt x="1" y="132"/>
                    <a:pt x="41" y="208"/>
                  </a:cubicBezTo>
                  <a:cubicBezTo>
                    <a:pt x="63" y="248"/>
                    <a:pt x="104" y="267"/>
                    <a:pt x="151" y="267"/>
                  </a:cubicBezTo>
                  <a:cubicBezTo>
                    <a:pt x="192" y="267"/>
                    <a:pt x="238" y="252"/>
                    <a:pt x="279" y="225"/>
                  </a:cubicBezTo>
                  <a:cubicBezTo>
                    <a:pt x="342" y="185"/>
                    <a:pt x="383" y="132"/>
                    <a:pt x="348" y="57"/>
                  </a:cubicBezTo>
                  <a:cubicBezTo>
                    <a:pt x="327" y="18"/>
                    <a:pt x="288"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5"/>
            <p:cNvSpPr/>
            <p:nvPr/>
          </p:nvSpPr>
          <p:spPr>
            <a:xfrm rot="1508308">
              <a:off x="1103147" y="836265"/>
              <a:ext cx="59197" cy="45966"/>
            </a:xfrm>
            <a:custGeom>
              <a:avLst/>
              <a:gdLst/>
              <a:ahLst/>
              <a:cxnLst/>
              <a:rect l="l" t="t" r="r" b="b"/>
              <a:pathLst>
                <a:path w="349" h="271" extrusionOk="0">
                  <a:moveTo>
                    <a:pt x="173" y="0"/>
                  </a:moveTo>
                  <a:cubicBezTo>
                    <a:pt x="144" y="0"/>
                    <a:pt x="115" y="8"/>
                    <a:pt x="88" y="25"/>
                  </a:cubicBezTo>
                  <a:cubicBezTo>
                    <a:pt x="24" y="54"/>
                    <a:pt x="1" y="129"/>
                    <a:pt x="35" y="187"/>
                  </a:cubicBezTo>
                  <a:cubicBezTo>
                    <a:pt x="66" y="240"/>
                    <a:pt x="124" y="271"/>
                    <a:pt x="183" y="271"/>
                  </a:cubicBezTo>
                  <a:cubicBezTo>
                    <a:pt x="214" y="271"/>
                    <a:pt x="245" y="263"/>
                    <a:pt x="273" y="245"/>
                  </a:cubicBezTo>
                  <a:cubicBezTo>
                    <a:pt x="337" y="210"/>
                    <a:pt x="348" y="123"/>
                    <a:pt x="302" y="65"/>
                  </a:cubicBezTo>
                  <a:cubicBezTo>
                    <a:pt x="272" y="24"/>
                    <a:pt x="224"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5"/>
            <p:cNvSpPr/>
            <p:nvPr/>
          </p:nvSpPr>
          <p:spPr>
            <a:xfrm rot="1508308">
              <a:off x="1116252" y="354539"/>
              <a:ext cx="59027" cy="47154"/>
            </a:xfrm>
            <a:custGeom>
              <a:avLst/>
              <a:gdLst/>
              <a:ahLst/>
              <a:cxnLst/>
              <a:rect l="l" t="t" r="r" b="b"/>
              <a:pathLst>
                <a:path w="348" h="278" extrusionOk="0">
                  <a:moveTo>
                    <a:pt x="174" y="0"/>
                  </a:moveTo>
                  <a:cubicBezTo>
                    <a:pt x="140" y="0"/>
                    <a:pt x="105" y="11"/>
                    <a:pt x="75" y="33"/>
                  </a:cubicBezTo>
                  <a:cubicBezTo>
                    <a:pt x="17" y="68"/>
                    <a:pt x="0" y="143"/>
                    <a:pt x="35" y="207"/>
                  </a:cubicBezTo>
                  <a:cubicBezTo>
                    <a:pt x="65" y="252"/>
                    <a:pt x="116" y="277"/>
                    <a:pt x="170" y="277"/>
                  </a:cubicBezTo>
                  <a:cubicBezTo>
                    <a:pt x="199" y="277"/>
                    <a:pt x="228" y="270"/>
                    <a:pt x="255" y="253"/>
                  </a:cubicBezTo>
                  <a:cubicBezTo>
                    <a:pt x="325" y="213"/>
                    <a:pt x="348" y="120"/>
                    <a:pt x="296" y="56"/>
                  </a:cubicBezTo>
                  <a:cubicBezTo>
                    <a:pt x="266" y="20"/>
                    <a:pt x="220"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5"/>
            <p:cNvSpPr/>
            <p:nvPr/>
          </p:nvSpPr>
          <p:spPr>
            <a:xfrm rot="1508308">
              <a:off x="1241044" y="2504266"/>
              <a:ext cx="45288" cy="65642"/>
            </a:xfrm>
            <a:custGeom>
              <a:avLst/>
              <a:gdLst/>
              <a:ahLst/>
              <a:cxnLst/>
              <a:rect l="l" t="t" r="r" b="b"/>
              <a:pathLst>
                <a:path w="267" h="387" extrusionOk="0">
                  <a:moveTo>
                    <a:pt x="125" y="0"/>
                  </a:moveTo>
                  <a:cubicBezTo>
                    <a:pt x="94" y="0"/>
                    <a:pt x="63" y="15"/>
                    <a:pt x="47" y="41"/>
                  </a:cubicBezTo>
                  <a:cubicBezTo>
                    <a:pt x="6" y="140"/>
                    <a:pt x="0" y="244"/>
                    <a:pt x="35" y="343"/>
                  </a:cubicBezTo>
                  <a:cubicBezTo>
                    <a:pt x="51" y="372"/>
                    <a:pt x="79" y="387"/>
                    <a:pt x="107" y="387"/>
                  </a:cubicBezTo>
                  <a:cubicBezTo>
                    <a:pt x="129" y="387"/>
                    <a:pt x="151" y="378"/>
                    <a:pt x="168" y="360"/>
                  </a:cubicBezTo>
                  <a:cubicBezTo>
                    <a:pt x="255" y="296"/>
                    <a:pt x="267" y="99"/>
                    <a:pt x="192" y="30"/>
                  </a:cubicBezTo>
                  <a:cubicBezTo>
                    <a:pt x="174" y="9"/>
                    <a:pt x="149"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5"/>
            <p:cNvSpPr/>
            <p:nvPr/>
          </p:nvSpPr>
          <p:spPr>
            <a:xfrm rot="1508308">
              <a:off x="541626" y="1161182"/>
              <a:ext cx="51225" cy="61911"/>
            </a:xfrm>
            <a:custGeom>
              <a:avLst/>
              <a:gdLst/>
              <a:ahLst/>
              <a:cxnLst/>
              <a:rect l="l" t="t" r="r" b="b"/>
              <a:pathLst>
                <a:path w="302" h="365" extrusionOk="0">
                  <a:moveTo>
                    <a:pt x="173" y="0"/>
                  </a:moveTo>
                  <a:cubicBezTo>
                    <a:pt x="106" y="0"/>
                    <a:pt x="79" y="60"/>
                    <a:pt x="64" y="129"/>
                  </a:cubicBezTo>
                  <a:cubicBezTo>
                    <a:pt x="53" y="158"/>
                    <a:pt x="41" y="192"/>
                    <a:pt x="30" y="221"/>
                  </a:cubicBezTo>
                  <a:cubicBezTo>
                    <a:pt x="18" y="268"/>
                    <a:pt x="1" y="320"/>
                    <a:pt x="53" y="355"/>
                  </a:cubicBezTo>
                  <a:cubicBezTo>
                    <a:pt x="67" y="362"/>
                    <a:pt x="80" y="365"/>
                    <a:pt x="92" y="365"/>
                  </a:cubicBezTo>
                  <a:cubicBezTo>
                    <a:pt x="128" y="365"/>
                    <a:pt x="155" y="337"/>
                    <a:pt x="186" y="320"/>
                  </a:cubicBezTo>
                  <a:cubicBezTo>
                    <a:pt x="221" y="291"/>
                    <a:pt x="250" y="250"/>
                    <a:pt x="267" y="204"/>
                  </a:cubicBezTo>
                  <a:cubicBezTo>
                    <a:pt x="302" y="111"/>
                    <a:pt x="285" y="30"/>
                    <a:pt x="215" y="7"/>
                  </a:cubicBezTo>
                  <a:cubicBezTo>
                    <a:pt x="199" y="2"/>
                    <a:pt x="185"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5"/>
            <p:cNvSpPr/>
            <p:nvPr/>
          </p:nvSpPr>
          <p:spPr>
            <a:xfrm rot="1508308">
              <a:off x="808253" y="787737"/>
              <a:ext cx="62080" cy="49359"/>
            </a:xfrm>
            <a:custGeom>
              <a:avLst/>
              <a:gdLst/>
              <a:ahLst/>
              <a:cxnLst/>
              <a:rect l="l" t="t" r="r" b="b"/>
              <a:pathLst>
                <a:path w="366" h="291" extrusionOk="0">
                  <a:moveTo>
                    <a:pt x="209" y="1"/>
                  </a:moveTo>
                  <a:cubicBezTo>
                    <a:pt x="183" y="1"/>
                    <a:pt x="157" y="8"/>
                    <a:pt x="134" y="25"/>
                  </a:cubicBezTo>
                  <a:cubicBezTo>
                    <a:pt x="47" y="77"/>
                    <a:pt x="1" y="193"/>
                    <a:pt x="47" y="245"/>
                  </a:cubicBezTo>
                  <a:cubicBezTo>
                    <a:pt x="76" y="278"/>
                    <a:pt x="106" y="290"/>
                    <a:pt x="134" y="290"/>
                  </a:cubicBezTo>
                  <a:cubicBezTo>
                    <a:pt x="180" y="290"/>
                    <a:pt x="225" y="260"/>
                    <a:pt x="267" y="239"/>
                  </a:cubicBezTo>
                  <a:cubicBezTo>
                    <a:pt x="337" y="216"/>
                    <a:pt x="366" y="135"/>
                    <a:pt x="325" y="71"/>
                  </a:cubicBezTo>
                  <a:cubicBezTo>
                    <a:pt x="303" y="26"/>
                    <a:pt x="256"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5"/>
            <p:cNvSpPr/>
            <p:nvPr/>
          </p:nvSpPr>
          <p:spPr>
            <a:xfrm rot="1508308">
              <a:off x="1495808" y="1448488"/>
              <a:ext cx="63946" cy="50207"/>
            </a:xfrm>
            <a:custGeom>
              <a:avLst/>
              <a:gdLst/>
              <a:ahLst/>
              <a:cxnLst/>
              <a:rect l="l" t="t" r="r" b="b"/>
              <a:pathLst>
                <a:path w="377" h="296" extrusionOk="0">
                  <a:moveTo>
                    <a:pt x="277" y="0"/>
                  </a:moveTo>
                  <a:cubicBezTo>
                    <a:pt x="247" y="0"/>
                    <a:pt x="220" y="22"/>
                    <a:pt x="197" y="42"/>
                  </a:cubicBezTo>
                  <a:cubicBezTo>
                    <a:pt x="157" y="71"/>
                    <a:pt x="122" y="105"/>
                    <a:pt x="87" y="134"/>
                  </a:cubicBezTo>
                  <a:cubicBezTo>
                    <a:pt x="52" y="163"/>
                    <a:pt x="0" y="187"/>
                    <a:pt x="29" y="245"/>
                  </a:cubicBezTo>
                  <a:cubicBezTo>
                    <a:pt x="46" y="282"/>
                    <a:pt x="81" y="296"/>
                    <a:pt x="124" y="296"/>
                  </a:cubicBezTo>
                  <a:cubicBezTo>
                    <a:pt x="140" y="296"/>
                    <a:pt x="157" y="294"/>
                    <a:pt x="174" y="291"/>
                  </a:cubicBezTo>
                  <a:cubicBezTo>
                    <a:pt x="191" y="285"/>
                    <a:pt x="209" y="279"/>
                    <a:pt x="232" y="273"/>
                  </a:cubicBezTo>
                  <a:cubicBezTo>
                    <a:pt x="278" y="250"/>
                    <a:pt x="313" y="210"/>
                    <a:pt x="342" y="163"/>
                  </a:cubicBezTo>
                  <a:cubicBezTo>
                    <a:pt x="365" y="117"/>
                    <a:pt x="377" y="59"/>
                    <a:pt x="325" y="19"/>
                  </a:cubicBezTo>
                  <a:cubicBezTo>
                    <a:pt x="308" y="5"/>
                    <a:pt x="292"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5"/>
            <p:cNvSpPr/>
            <p:nvPr/>
          </p:nvSpPr>
          <p:spPr>
            <a:xfrm rot="1508308">
              <a:off x="969581" y="-10521"/>
              <a:ext cx="66999" cy="43422"/>
            </a:xfrm>
            <a:custGeom>
              <a:avLst/>
              <a:gdLst/>
              <a:ahLst/>
              <a:cxnLst/>
              <a:rect l="l" t="t" r="r" b="b"/>
              <a:pathLst>
                <a:path w="395" h="256" extrusionOk="0">
                  <a:moveTo>
                    <a:pt x="256" y="1"/>
                  </a:moveTo>
                  <a:cubicBezTo>
                    <a:pt x="213" y="1"/>
                    <a:pt x="162" y="18"/>
                    <a:pt x="105" y="53"/>
                  </a:cubicBezTo>
                  <a:cubicBezTo>
                    <a:pt x="59" y="82"/>
                    <a:pt x="1" y="117"/>
                    <a:pt x="41" y="198"/>
                  </a:cubicBezTo>
                  <a:cubicBezTo>
                    <a:pt x="62" y="236"/>
                    <a:pt x="125" y="255"/>
                    <a:pt x="189" y="255"/>
                  </a:cubicBezTo>
                  <a:cubicBezTo>
                    <a:pt x="233" y="255"/>
                    <a:pt x="277" y="246"/>
                    <a:pt x="308" y="227"/>
                  </a:cubicBezTo>
                  <a:cubicBezTo>
                    <a:pt x="372" y="198"/>
                    <a:pt x="395" y="128"/>
                    <a:pt x="366" y="71"/>
                  </a:cubicBezTo>
                  <a:cubicBezTo>
                    <a:pt x="344" y="24"/>
                    <a:pt x="30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5"/>
            <p:cNvSpPr/>
            <p:nvPr/>
          </p:nvSpPr>
          <p:spPr>
            <a:xfrm rot="1508308">
              <a:off x="485152" y="1773432"/>
              <a:ext cx="57670" cy="51394"/>
            </a:xfrm>
            <a:custGeom>
              <a:avLst/>
              <a:gdLst/>
              <a:ahLst/>
              <a:cxnLst/>
              <a:rect l="l" t="t" r="r" b="b"/>
              <a:pathLst>
                <a:path w="340" h="303" extrusionOk="0">
                  <a:moveTo>
                    <a:pt x="125" y="1"/>
                  </a:moveTo>
                  <a:cubicBezTo>
                    <a:pt x="105" y="1"/>
                    <a:pt x="86" y="5"/>
                    <a:pt x="70" y="15"/>
                  </a:cubicBezTo>
                  <a:cubicBezTo>
                    <a:pt x="12" y="73"/>
                    <a:pt x="0" y="166"/>
                    <a:pt x="47" y="241"/>
                  </a:cubicBezTo>
                  <a:cubicBezTo>
                    <a:pt x="75" y="285"/>
                    <a:pt x="114" y="302"/>
                    <a:pt x="152" y="302"/>
                  </a:cubicBezTo>
                  <a:cubicBezTo>
                    <a:pt x="247" y="302"/>
                    <a:pt x="339" y="192"/>
                    <a:pt x="261" y="85"/>
                  </a:cubicBezTo>
                  <a:cubicBezTo>
                    <a:pt x="228" y="31"/>
                    <a:pt x="174"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5"/>
            <p:cNvSpPr/>
            <p:nvPr/>
          </p:nvSpPr>
          <p:spPr>
            <a:xfrm rot="1508308">
              <a:off x="2241787" y="716259"/>
              <a:ext cx="63946" cy="56144"/>
            </a:xfrm>
            <a:custGeom>
              <a:avLst/>
              <a:gdLst/>
              <a:ahLst/>
              <a:cxnLst/>
              <a:rect l="l" t="t" r="r" b="b"/>
              <a:pathLst>
                <a:path w="377" h="331" extrusionOk="0">
                  <a:moveTo>
                    <a:pt x="279" y="0"/>
                  </a:moveTo>
                  <a:cubicBezTo>
                    <a:pt x="206" y="0"/>
                    <a:pt x="169" y="61"/>
                    <a:pt x="128" y="107"/>
                  </a:cubicBezTo>
                  <a:cubicBezTo>
                    <a:pt x="116" y="119"/>
                    <a:pt x="105" y="131"/>
                    <a:pt x="99" y="142"/>
                  </a:cubicBezTo>
                  <a:cubicBezTo>
                    <a:pt x="64" y="189"/>
                    <a:pt x="0" y="235"/>
                    <a:pt x="58" y="299"/>
                  </a:cubicBezTo>
                  <a:cubicBezTo>
                    <a:pt x="77" y="321"/>
                    <a:pt x="104" y="331"/>
                    <a:pt x="132" y="331"/>
                  </a:cubicBezTo>
                  <a:cubicBezTo>
                    <a:pt x="155" y="331"/>
                    <a:pt x="179" y="324"/>
                    <a:pt x="197" y="310"/>
                  </a:cubicBezTo>
                  <a:cubicBezTo>
                    <a:pt x="220" y="299"/>
                    <a:pt x="238" y="281"/>
                    <a:pt x="261" y="270"/>
                  </a:cubicBezTo>
                  <a:cubicBezTo>
                    <a:pt x="319" y="212"/>
                    <a:pt x="377" y="154"/>
                    <a:pt x="359" y="61"/>
                  </a:cubicBezTo>
                  <a:cubicBezTo>
                    <a:pt x="354" y="32"/>
                    <a:pt x="330" y="9"/>
                    <a:pt x="307" y="3"/>
                  </a:cubicBezTo>
                  <a:cubicBezTo>
                    <a:pt x="297" y="1"/>
                    <a:pt x="288" y="0"/>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5"/>
            <p:cNvSpPr/>
            <p:nvPr/>
          </p:nvSpPr>
          <p:spPr>
            <a:xfrm rot="1508308">
              <a:off x="1297288" y="517956"/>
              <a:ext cx="59197" cy="49189"/>
            </a:xfrm>
            <a:custGeom>
              <a:avLst/>
              <a:gdLst/>
              <a:ahLst/>
              <a:cxnLst/>
              <a:rect l="l" t="t" r="r" b="b"/>
              <a:pathLst>
                <a:path w="349" h="290" extrusionOk="0">
                  <a:moveTo>
                    <a:pt x="122" y="1"/>
                  </a:moveTo>
                  <a:cubicBezTo>
                    <a:pt x="87" y="1"/>
                    <a:pt x="53" y="19"/>
                    <a:pt x="30" y="50"/>
                  </a:cubicBezTo>
                  <a:cubicBezTo>
                    <a:pt x="1" y="102"/>
                    <a:pt x="13" y="166"/>
                    <a:pt x="59" y="194"/>
                  </a:cubicBezTo>
                  <a:cubicBezTo>
                    <a:pt x="88" y="223"/>
                    <a:pt x="123" y="247"/>
                    <a:pt x="163" y="258"/>
                  </a:cubicBezTo>
                  <a:cubicBezTo>
                    <a:pt x="191" y="272"/>
                    <a:pt x="222" y="290"/>
                    <a:pt x="252" y="290"/>
                  </a:cubicBezTo>
                  <a:cubicBezTo>
                    <a:pt x="272" y="290"/>
                    <a:pt x="292" y="282"/>
                    <a:pt x="308" y="258"/>
                  </a:cubicBezTo>
                  <a:cubicBezTo>
                    <a:pt x="349" y="194"/>
                    <a:pt x="314" y="154"/>
                    <a:pt x="279" y="108"/>
                  </a:cubicBezTo>
                  <a:cubicBezTo>
                    <a:pt x="256" y="67"/>
                    <a:pt x="221" y="32"/>
                    <a:pt x="175" y="15"/>
                  </a:cubicBezTo>
                  <a:cubicBezTo>
                    <a:pt x="157" y="5"/>
                    <a:pt x="139"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5"/>
            <p:cNvSpPr/>
            <p:nvPr/>
          </p:nvSpPr>
          <p:spPr>
            <a:xfrm rot="1508308">
              <a:off x="1746490" y="2370079"/>
              <a:ext cx="63098" cy="57161"/>
            </a:xfrm>
            <a:custGeom>
              <a:avLst/>
              <a:gdLst/>
              <a:ahLst/>
              <a:cxnLst/>
              <a:rect l="l" t="t" r="r" b="b"/>
              <a:pathLst>
                <a:path w="372" h="337" extrusionOk="0">
                  <a:moveTo>
                    <a:pt x="102" y="1"/>
                  </a:moveTo>
                  <a:cubicBezTo>
                    <a:pt x="73" y="1"/>
                    <a:pt x="45" y="15"/>
                    <a:pt x="24" y="39"/>
                  </a:cubicBezTo>
                  <a:cubicBezTo>
                    <a:pt x="1" y="74"/>
                    <a:pt x="7" y="120"/>
                    <a:pt x="36" y="155"/>
                  </a:cubicBezTo>
                  <a:cubicBezTo>
                    <a:pt x="76" y="195"/>
                    <a:pt x="122" y="242"/>
                    <a:pt x="169" y="276"/>
                  </a:cubicBezTo>
                  <a:cubicBezTo>
                    <a:pt x="200" y="304"/>
                    <a:pt x="237" y="337"/>
                    <a:pt x="276" y="337"/>
                  </a:cubicBezTo>
                  <a:cubicBezTo>
                    <a:pt x="294" y="337"/>
                    <a:pt x="312" y="330"/>
                    <a:pt x="331" y="311"/>
                  </a:cubicBezTo>
                  <a:cubicBezTo>
                    <a:pt x="372" y="259"/>
                    <a:pt x="337" y="201"/>
                    <a:pt x="302" y="155"/>
                  </a:cubicBezTo>
                  <a:cubicBezTo>
                    <a:pt x="261" y="97"/>
                    <a:pt x="209" y="56"/>
                    <a:pt x="157" y="21"/>
                  </a:cubicBezTo>
                  <a:cubicBezTo>
                    <a:pt x="141" y="7"/>
                    <a:pt x="121"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5"/>
            <p:cNvSpPr/>
            <p:nvPr/>
          </p:nvSpPr>
          <p:spPr>
            <a:xfrm rot="1508308">
              <a:off x="1157372" y="956497"/>
              <a:ext cx="62080" cy="46984"/>
            </a:xfrm>
            <a:custGeom>
              <a:avLst/>
              <a:gdLst/>
              <a:ahLst/>
              <a:cxnLst/>
              <a:rect l="l" t="t" r="r" b="b"/>
              <a:pathLst>
                <a:path w="366" h="277" extrusionOk="0">
                  <a:moveTo>
                    <a:pt x="179" y="0"/>
                  </a:moveTo>
                  <a:cubicBezTo>
                    <a:pt x="141" y="0"/>
                    <a:pt x="103" y="11"/>
                    <a:pt x="70" y="32"/>
                  </a:cubicBezTo>
                  <a:cubicBezTo>
                    <a:pt x="12" y="73"/>
                    <a:pt x="1" y="160"/>
                    <a:pt x="47" y="212"/>
                  </a:cubicBezTo>
                  <a:cubicBezTo>
                    <a:pt x="79" y="254"/>
                    <a:pt x="129" y="277"/>
                    <a:pt x="179" y="277"/>
                  </a:cubicBezTo>
                  <a:cubicBezTo>
                    <a:pt x="218" y="277"/>
                    <a:pt x="257" y="263"/>
                    <a:pt x="290" y="235"/>
                  </a:cubicBezTo>
                  <a:cubicBezTo>
                    <a:pt x="348" y="200"/>
                    <a:pt x="366" y="125"/>
                    <a:pt x="325" y="67"/>
                  </a:cubicBezTo>
                  <a:cubicBezTo>
                    <a:pt x="287" y="23"/>
                    <a:pt x="23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5"/>
            <p:cNvSpPr/>
            <p:nvPr/>
          </p:nvSpPr>
          <p:spPr>
            <a:xfrm rot="1508308">
              <a:off x="1919446" y="377401"/>
              <a:ext cx="54278" cy="55635"/>
            </a:xfrm>
            <a:custGeom>
              <a:avLst/>
              <a:gdLst/>
              <a:ahLst/>
              <a:cxnLst/>
              <a:rect l="l" t="t" r="r" b="b"/>
              <a:pathLst>
                <a:path w="320" h="328" extrusionOk="0">
                  <a:moveTo>
                    <a:pt x="221" y="1"/>
                  </a:moveTo>
                  <a:cubicBezTo>
                    <a:pt x="217" y="1"/>
                    <a:pt x="213" y="1"/>
                    <a:pt x="209" y="2"/>
                  </a:cubicBezTo>
                  <a:cubicBezTo>
                    <a:pt x="111" y="13"/>
                    <a:pt x="64" y="94"/>
                    <a:pt x="30" y="175"/>
                  </a:cubicBezTo>
                  <a:cubicBezTo>
                    <a:pt x="1" y="216"/>
                    <a:pt x="7" y="274"/>
                    <a:pt x="47" y="303"/>
                  </a:cubicBezTo>
                  <a:cubicBezTo>
                    <a:pt x="65" y="320"/>
                    <a:pt x="82" y="327"/>
                    <a:pt x="100" y="327"/>
                  </a:cubicBezTo>
                  <a:cubicBezTo>
                    <a:pt x="130" y="327"/>
                    <a:pt x="160" y="309"/>
                    <a:pt x="192" y="291"/>
                  </a:cubicBezTo>
                  <a:cubicBezTo>
                    <a:pt x="250" y="239"/>
                    <a:pt x="319" y="181"/>
                    <a:pt x="302" y="71"/>
                  </a:cubicBezTo>
                  <a:cubicBezTo>
                    <a:pt x="297" y="29"/>
                    <a:pt x="262"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5"/>
            <p:cNvSpPr/>
            <p:nvPr/>
          </p:nvSpPr>
          <p:spPr>
            <a:xfrm rot="1508308">
              <a:off x="279213" y="2059310"/>
              <a:ext cx="46645" cy="63437"/>
            </a:xfrm>
            <a:custGeom>
              <a:avLst/>
              <a:gdLst/>
              <a:ahLst/>
              <a:cxnLst/>
              <a:rect l="l" t="t" r="r" b="b"/>
              <a:pathLst>
                <a:path w="275" h="374" extrusionOk="0">
                  <a:moveTo>
                    <a:pt x="173" y="0"/>
                  </a:moveTo>
                  <a:cubicBezTo>
                    <a:pt x="156" y="0"/>
                    <a:pt x="139" y="4"/>
                    <a:pt x="122" y="14"/>
                  </a:cubicBezTo>
                  <a:cubicBezTo>
                    <a:pt x="70" y="43"/>
                    <a:pt x="0" y="275"/>
                    <a:pt x="29" y="327"/>
                  </a:cubicBezTo>
                  <a:cubicBezTo>
                    <a:pt x="46" y="357"/>
                    <a:pt x="80" y="373"/>
                    <a:pt x="110" y="373"/>
                  </a:cubicBezTo>
                  <a:cubicBezTo>
                    <a:pt x="132" y="373"/>
                    <a:pt x="153" y="364"/>
                    <a:pt x="163" y="344"/>
                  </a:cubicBezTo>
                  <a:cubicBezTo>
                    <a:pt x="209" y="269"/>
                    <a:pt x="238" y="188"/>
                    <a:pt x="261" y="101"/>
                  </a:cubicBezTo>
                  <a:cubicBezTo>
                    <a:pt x="274" y="44"/>
                    <a:pt x="227"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5"/>
            <p:cNvSpPr/>
            <p:nvPr/>
          </p:nvSpPr>
          <p:spPr>
            <a:xfrm rot="1508308">
              <a:off x="316113" y="478695"/>
              <a:ext cx="62080" cy="49868"/>
            </a:xfrm>
            <a:custGeom>
              <a:avLst/>
              <a:gdLst/>
              <a:ahLst/>
              <a:cxnLst/>
              <a:rect l="l" t="t" r="r" b="b"/>
              <a:pathLst>
                <a:path w="366" h="294" extrusionOk="0">
                  <a:moveTo>
                    <a:pt x="258" y="0"/>
                  </a:moveTo>
                  <a:cubicBezTo>
                    <a:pt x="209" y="0"/>
                    <a:pt x="167" y="47"/>
                    <a:pt x="122" y="59"/>
                  </a:cubicBezTo>
                  <a:cubicBezTo>
                    <a:pt x="99" y="71"/>
                    <a:pt x="75" y="88"/>
                    <a:pt x="52" y="111"/>
                  </a:cubicBezTo>
                  <a:cubicBezTo>
                    <a:pt x="12" y="140"/>
                    <a:pt x="0" y="193"/>
                    <a:pt x="23" y="239"/>
                  </a:cubicBezTo>
                  <a:cubicBezTo>
                    <a:pt x="43" y="274"/>
                    <a:pt x="78" y="293"/>
                    <a:pt x="115" y="293"/>
                  </a:cubicBezTo>
                  <a:cubicBezTo>
                    <a:pt x="133" y="293"/>
                    <a:pt x="151" y="289"/>
                    <a:pt x="168" y="279"/>
                  </a:cubicBezTo>
                  <a:cubicBezTo>
                    <a:pt x="191" y="268"/>
                    <a:pt x="220" y="256"/>
                    <a:pt x="238" y="239"/>
                  </a:cubicBezTo>
                  <a:cubicBezTo>
                    <a:pt x="325" y="175"/>
                    <a:pt x="365" y="77"/>
                    <a:pt x="325" y="30"/>
                  </a:cubicBezTo>
                  <a:cubicBezTo>
                    <a:pt x="301" y="8"/>
                    <a:pt x="279"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5"/>
            <p:cNvSpPr/>
            <p:nvPr/>
          </p:nvSpPr>
          <p:spPr>
            <a:xfrm rot="1508308">
              <a:off x="1881844" y="2428182"/>
              <a:ext cx="60214" cy="52582"/>
            </a:xfrm>
            <a:custGeom>
              <a:avLst/>
              <a:gdLst/>
              <a:ahLst/>
              <a:cxnLst/>
              <a:rect l="l" t="t" r="r" b="b"/>
              <a:pathLst>
                <a:path w="355" h="310" extrusionOk="0">
                  <a:moveTo>
                    <a:pt x="283" y="1"/>
                  </a:moveTo>
                  <a:cubicBezTo>
                    <a:pt x="274" y="1"/>
                    <a:pt x="265" y="4"/>
                    <a:pt x="256" y="11"/>
                  </a:cubicBezTo>
                  <a:cubicBezTo>
                    <a:pt x="198" y="57"/>
                    <a:pt x="134" y="86"/>
                    <a:pt x="59" y="103"/>
                  </a:cubicBezTo>
                  <a:cubicBezTo>
                    <a:pt x="7" y="115"/>
                    <a:pt x="1" y="173"/>
                    <a:pt x="36" y="219"/>
                  </a:cubicBezTo>
                  <a:cubicBezTo>
                    <a:pt x="83" y="257"/>
                    <a:pt x="122" y="310"/>
                    <a:pt x="182" y="310"/>
                  </a:cubicBezTo>
                  <a:cubicBezTo>
                    <a:pt x="196" y="310"/>
                    <a:pt x="211" y="307"/>
                    <a:pt x="227" y="300"/>
                  </a:cubicBezTo>
                  <a:cubicBezTo>
                    <a:pt x="279" y="283"/>
                    <a:pt x="354" y="98"/>
                    <a:pt x="337" y="51"/>
                  </a:cubicBezTo>
                  <a:cubicBezTo>
                    <a:pt x="325" y="19"/>
                    <a:pt x="304"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5"/>
            <p:cNvSpPr/>
            <p:nvPr/>
          </p:nvSpPr>
          <p:spPr>
            <a:xfrm rot="1508308">
              <a:off x="1705809" y="883581"/>
              <a:ext cx="42405" cy="71748"/>
            </a:xfrm>
            <a:custGeom>
              <a:avLst/>
              <a:gdLst/>
              <a:ahLst/>
              <a:cxnLst/>
              <a:rect l="l" t="t" r="r" b="b"/>
              <a:pathLst>
                <a:path w="250" h="423" extrusionOk="0">
                  <a:moveTo>
                    <a:pt x="161" y="1"/>
                  </a:moveTo>
                  <a:cubicBezTo>
                    <a:pt x="140" y="1"/>
                    <a:pt x="119" y="10"/>
                    <a:pt x="105" y="28"/>
                  </a:cubicBezTo>
                  <a:cubicBezTo>
                    <a:pt x="41" y="86"/>
                    <a:pt x="0" y="329"/>
                    <a:pt x="47" y="399"/>
                  </a:cubicBezTo>
                  <a:cubicBezTo>
                    <a:pt x="59" y="414"/>
                    <a:pt x="74" y="423"/>
                    <a:pt x="89" y="423"/>
                  </a:cubicBezTo>
                  <a:cubicBezTo>
                    <a:pt x="103" y="423"/>
                    <a:pt x="117" y="415"/>
                    <a:pt x="128" y="399"/>
                  </a:cubicBezTo>
                  <a:cubicBezTo>
                    <a:pt x="192" y="312"/>
                    <a:pt x="232" y="207"/>
                    <a:pt x="244" y="97"/>
                  </a:cubicBezTo>
                  <a:cubicBezTo>
                    <a:pt x="250" y="63"/>
                    <a:pt x="232" y="28"/>
                    <a:pt x="197" y="10"/>
                  </a:cubicBezTo>
                  <a:cubicBezTo>
                    <a:pt x="187" y="4"/>
                    <a:pt x="17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5"/>
            <p:cNvSpPr/>
            <p:nvPr/>
          </p:nvSpPr>
          <p:spPr>
            <a:xfrm rot="1508308">
              <a:off x="278971" y="533647"/>
              <a:ext cx="51225" cy="49528"/>
            </a:xfrm>
            <a:custGeom>
              <a:avLst/>
              <a:gdLst/>
              <a:ahLst/>
              <a:cxnLst/>
              <a:rect l="l" t="t" r="r" b="b"/>
              <a:pathLst>
                <a:path w="302" h="292" extrusionOk="0">
                  <a:moveTo>
                    <a:pt x="114" y="0"/>
                  </a:moveTo>
                  <a:cubicBezTo>
                    <a:pt x="94" y="0"/>
                    <a:pt x="74" y="6"/>
                    <a:pt x="58" y="18"/>
                  </a:cubicBezTo>
                  <a:cubicBezTo>
                    <a:pt x="6" y="53"/>
                    <a:pt x="0" y="146"/>
                    <a:pt x="52" y="233"/>
                  </a:cubicBezTo>
                  <a:cubicBezTo>
                    <a:pt x="75" y="271"/>
                    <a:pt x="115" y="291"/>
                    <a:pt x="156" y="291"/>
                  </a:cubicBezTo>
                  <a:cubicBezTo>
                    <a:pt x="178" y="291"/>
                    <a:pt x="200" y="285"/>
                    <a:pt x="220" y="273"/>
                  </a:cubicBezTo>
                  <a:cubicBezTo>
                    <a:pt x="290" y="233"/>
                    <a:pt x="302" y="140"/>
                    <a:pt x="249" y="82"/>
                  </a:cubicBezTo>
                  <a:cubicBezTo>
                    <a:pt x="213" y="30"/>
                    <a:pt x="160"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5"/>
            <p:cNvSpPr/>
            <p:nvPr/>
          </p:nvSpPr>
          <p:spPr>
            <a:xfrm rot="1508308">
              <a:off x="1981049" y="492175"/>
              <a:ext cx="60045" cy="41556"/>
            </a:xfrm>
            <a:custGeom>
              <a:avLst/>
              <a:gdLst/>
              <a:ahLst/>
              <a:cxnLst/>
              <a:rect l="l" t="t" r="r" b="b"/>
              <a:pathLst>
                <a:path w="354" h="245" extrusionOk="0">
                  <a:moveTo>
                    <a:pt x="180" y="1"/>
                  </a:moveTo>
                  <a:cubicBezTo>
                    <a:pt x="144" y="1"/>
                    <a:pt x="107" y="11"/>
                    <a:pt x="76" y="33"/>
                  </a:cubicBezTo>
                  <a:cubicBezTo>
                    <a:pt x="18" y="56"/>
                    <a:pt x="0" y="126"/>
                    <a:pt x="35" y="184"/>
                  </a:cubicBezTo>
                  <a:cubicBezTo>
                    <a:pt x="75" y="223"/>
                    <a:pt x="127" y="245"/>
                    <a:pt x="180" y="245"/>
                  </a:cubicBezTo>
                  <a:cubicBezTo>
                    <a:pt x="214" y="245"/>
                    <a:pt x="247" y="236"/>
                    <a:pt x="279" y="219"/>
                  </a:cubicBezTo>
                  <a:cubicBezTo>
                    <a:pt x="337" y="190"/>
                    <a:pt x="354" y="114"/>
                    <a:pt x="313" y="62"/>
                  </a:cubicBezTo>
                  <a:cubicBezTo>
                    <a:pt x="280" y="22"/>
                    <a:pt x="23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5"/>
            <p:cNvSpPr/>
            <p:nvPr/>
          </p:nvSpPr>
          <p:spPr>
            <a:xfrm rot="1508308">
              <a:off x="770862" y="47765"/>
              <a:ext cx="59027" cy="46136"/>
            </a:xfrm>
            <a:custGeom>
              <a:avLst/>
              <a:gdLst/>
              <a:ahLst/>
              <a:cxnLst/>
              <a:rect l="l" t="t" r="r" b="b"/>
              <a:pathLst>
                <a:path w="348" h="272" extrusionOk="0">
                  <a:moveTo>
                    <a:pt x="127" y="0"/>
                  </a:moveTo>
                  <a:cubicBezTo>
                    <a:pt x="109" y="0"/>
                    <a:pt x="90" y="4"/>
                    <a:pt x="70" y="11"/>
                  </a:cubicBezTo>
                  <a:cubicBezTo>
                    <a:pt x="23" y="29"/>
                    <a:pt x="0" y="87"/>
                    <a:pt x="23" y="133"/>
                  </a:cubicBezTo>
                  <a:cubicBezTo>
                    <a:pt x="35" y="174"/>
                    <a:pt x="64" y="203"/>
                    <a:pt x="99" y="226"/>
                  </a:cubicBezTo>
                  <a:cubicBezTo>
                    <a:pt x="143" y="244"/>
                    <a:pt x="187" y="272"/>
                    <a:pt x="231" y="272"/>
                  </a:cubicBezTo>
                  <a:cubicBezTo>
                    <a:pt x="257" y="272"/>
                    <a:pt x="282" y="263"/>
                    <a:pt x="307" y="237"/>
                  </a:cubicBezTo>
                  <a:cubicBezTo>
                    <a:pt x="348" y="185"/>
                    <a:pt x="313" y="127"/>
                    <a:pt x="278" y="93"/>
                  </a:cubicBezTo>
                  <a:cubicBezTo>
                    <a:pt x="233" y="43"/>
                    <a:pt x="18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5"/>
            <p:cNvSpPr/>
            <p:nvPr/>
          </p:nvSpPr>
          <p:spPr>
            <a:xfrm rot="1508308">
              <a:off x="524427" y="529230"/>
              <a:ext cx="48172" cy="56652"/>
            </a:xfrm>
            <a:custGeom>
              <a:avLst/>
              <a:gdLst/>
              <a:ahLst/>
              <a:cxnLst/>
              <a:rect l="l" t="t" r="r" b="b"/>
              <a:pathLst>
                <a:path w="284" h="334" extrusionOk="0">
                  <a:moveTo>
                    <a:pt x="121" y="1"/>
                  </a:moveTo>
                  <a:cubicBezTo>
                    <a:pt x="104" y="1"/>
                    <a:pt x="85" y="6"/>
                    <a:pt x="64" y="16"/>
                  </a:cubicBezTo>
                  <a:cubicBezTo>
                    <a:pt x="6" y="51"/>
                    <a:pt x="0" y="196"/>
                    <a:pt x="58" y="288"/>
                  </a:cubicBezTo>
                  <a:cubicBezTo>
                    <a:pt x="73" y="318"/>
                    <a:pt x="104" y="333"/>
                    <a:pt x="136" y="333"/>
                  </a:cubicBezTo>
                  <a:cubicBezTo>
                    <a:pt x="155" y="333"/>
                    <a:pt x="174" y="328"/>
                    <a:pt x="191" y="317"/>
                  </a:cubicBezTo>
                  <a:cubicBezTo>
                    <a:pt x="267" y="265"/>
                    <a:pt x="284" y="155"/>
                    <a:pt x="226" y="86"/>
                  </a:cubicBezTo>
                  <a:cubicBezTo>
                    <a:pt x="200" y="39"/>
                    <a:pt x="168"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5"/>
            <p:cNvSpPr/>
            <p:nvPr/>
          </p:nvSpPr>
          <p:spPr>
            <a:xfrm rot="1508308">
              <a:off x="2388939" y="1859605"/>
              <a:ext cx="71918" cy="44440"/>
            </a:xfrm>
            <a:custGeom>
              <a:avLst/>
              <a:gdLst/>
              <a:ahLst/>
              <a:cxnLst/>
              <a:rect l="l" t="t" r="r" b="b"/>
              <a:pathLst>
                <a:path w="424" h="262" extrusionOk="0">
                  <a:moveTo>
                    <a:pt x="336" y="1"/>
                  </a:moveTo>
                  <a:cubicBezTo>
                    <a:pt x="314" y="1"/>
                    <a:pt x="294" y="13"/>
                    <a:pt x="273" y="23"/>
                  </a:cubicBezTo>
                  <a:cubicBezTo>
                    <a:pt x="204" y="70"/>
                    <a:pt x="128" y="104"/>
                    <a:pt x="53" y="122"/>
                  </a:cubicBezTo>
                  <a:cubicBezTo>
                    <a:pt x="1" y="133"/>
                    <a:pt x="7" y="185"/>
                    <a:pt x="41" y="214"/>
                  </a:cubicBezTo>
                  <a:cubicBezTo>
                    <a:pt x="70" y="246"/>
                    <a:pt x="112" y="262"/>
                    <a:pt x="160" y="262"/>
                  </a:cubicBezTo>
                  <a:cubicBezTo>
                    <a:pt x="210" y="262"/>
                    <a:pt x="266" y="244"/>
                    <a:pt x="319" y="209"/>
                  </a:cubicBezTo>
                  <a:cubicBezTo>
                    <a:pt x="337" y="191"/>
                    <a:pt x="360" y="174"/>
                    <a:pt x="377" y="151"/>
                  </a:cubicBezTo>
                  <a:cubicBezTo>
                    <a:pt x="406" y="116"/>
                    <a:pt x="424" y="70"/>
                    <a:pt x="383" y="23"/>
                  </a:cubicBezTo>
                  <a:cubicBezTo>
                    <a:pt x="367" y="7"/>
                    <a:pt x="351" y="1"/>
                    <a:pt x="3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5"/>
            <p:cNvSpPr/>
            <p:nvPr/>
          </p:nvSpPr>
          <p:spPr>
            <a:xfrm rot="1508308">
              <a:off x="1523598" y="246012"/>
              <a:ext cx="48172" cy="62080"/>
            </a:xfrm>
            <a:custGeom>
              <a:avLst/>
              <a:gdLst/>
              <a:ahLst/>
              <a:cxnLst/>
              <a:rect l="l" t="t" r="r" b="b"/>
              <a:pathLst>
                <a:path w="284" h="366" extrusionOk="0">
                  <a:moveTo>
                    <a:pt x="150" y="1"/>
                  </a:moveTo>
                  <a:cubicBezTo>
                    <a:pt x="150" y="1"/>
                    <a:pt x="151" y="1"/>
                    <a:pt x="151" y="1"/>
                  </a:cubicBezTo>
                  <a:lnTo>
                    <a:pt x="151" y="1"/>
                  </a:lnTo>
                  <a:cubicBezTo>
                    <a:pt x="153" y="1"/>
                    <a:pt x="154" y="1"/>
                    <a:pt x="156" y="1"/>
                  </a:cubicBezTo>
                  <a:close/>
                  <a:moveTo>
                    <a:pt x="151" y="1"/>
                  </a:moveTo>
                  <a:cubicBezTo>
                    <a:pt x="44" y="8"/>
                    <a:pt x="0" y="60"/>
                    <a:pt x="57" y="157"/>
                  </a:cubicBezTo>
                  <a:cubicBezTo>
                    <a:pt x="81" y="198"/>
                    <a:pt x="92" y="244"/>
                    <a:pt x="104" y="291"/>
                  </a:cubicBezTo>
                  <a:cubicBezTo>
                    <a:pt x="104" y="337"/>
                    <a:pt x="139" y="366"/>
                    <a:pt x="185" y="366"/>
                  </a:cubicBezTo>
                  <a:cubicBezTo>
                    <a:pt x="237" y="360"/>
                    <a:pt x="272" y="320"/>
                    <a:pt x="272" y="273"/>
                  </a:cubicBezTo>
                  <a:cubicBezTo>
                    <a:pt x="283" y="158"/>
                    <a:pt x="278" y="54"/>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5"/>
            <p:cNvSpPr/>
            <p:nvPr/>
          </p:nvSpPr>
          <p:spPr>
            <a:xfrm rot="1508308">
              <a:off x="574910" y="1656470"/>
              <a:ext cx="54278" cy="44949"/>
            </a:xfrm>
            <a:custGeom>
              <a:avLst/>
              <a:gdLst/>
              <a:ahLst/>
              <a:cxnLst/>
              <a:rect l="l" t="t" r="r" b="b"/>
              <a:pathLst>
                <a:path w="320" h="265" extrusionOk="0">
                  <a:moveTo>
                    <a:pt x="143" y="0"/>
                  </a:moveTo>
                  <a:cubicBezTo>
                    <a:pt x="118" y="0"/>
                    <a:pt x="93" y="6"/>
                    <a:pt x="70" y="18"/>
                  </a:cubicBezTo>
                  <a:cubicBezTo>
                    <a:pt x="12" y="47"/>
                    <a:pt x="1" y="123"/>
                    <a:pt x="41" y="175"/>
                  </a:cubicBezTo>
                  <a:cubicBezTo>
                    <a:pt x="66" y="231"/>
                    <a:pt x="120" y="265"/>
                    <a:pt x="179" y="265"/>
                  </a:cubicBezTo>
                  <a:cubicBezTo>
                    <a:pt x="205" y="265"/>
                    <a:pt x="231" y="258"/>
                    <a:pt x="256" y="244"/>
                  </a:cubicBezTo>
                  <a:cubicBezTo>
                    <a:pt x="308" y="209"/>
                    <a:pt x="320" y="140"/>
                    <a:pt x="279" y="88"/>
                  </a:cubicBezTo>
                  <a:cubicBezTo>
                    <a:pt x="255" y="31"/>
                    <a:pt x="200"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5"/>
            <p:cNvSpPr/>
            <p:nvPr/>
          </p:nvSpPr>
          <p:spPr>
            <a:xfrm rot="1508308">
              <a:off x="619411" y="456439"/>
              <a:ext cx="50207" cy="48002"/>
            </a:xfrm>
            <a:custGeom>
              <a:avLst/>
              <a:gdLst/>
              <a:ahLst/>
              <a:cxnLst/>
              <a:rect l="l" t="t" r="r" b="b"/>
              <a:pathLst>
                <a:path w="296" h="283" extrusionOk="0">
                  <a:moveTo>
                    <a:pt x="157" y="1"/>
                  </a:moveTo>
                  <a:cubicBezTo>
                    <a:pt x="137" y="1"/>
                    <a:pt x="117" y="6"/>
                    <a:pt x="99" y="19"/>
                  </a:cubicBezTo>
                  <a:cubicBezTo>
                    <a:pt x="29" y="59"/>
                    <a:pt x="0" y="146"/>
                    <a:pt x="29" y="221"/>
                  </a:cubicBezTo>
                  <a:cubicBezTo>
                    <a:pt x="51" y="261"/>
                    <a:pt x="92" y="282"/>
                    <a:pt x="134" y="282"/>
                  </a:cubicBezTo>
                  <a:cubicBezTo>
                    <a:pt x="160" y="282"/>
                    <a:pt x="187" y="274"/>
                    <a:pt x="209" y="256"/>
                  </a:cubicBezTo>
                  <a:cubicBezTo>
                    <a:pt x="273" y="215"/>
                    <a:pt x="296" y="123"/>
                    <a:pt x="250" y="59"/>
                  </a:cubicBezTo>
                  <a:cubicBezTo>
                    <a:pt x="231" y="21"/>
                    <a:pt x="194"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5"/>
            <p:cNvSpPr/>
            <p:nvPr/>
          </p:nvSpPr>
          <p:spPr>
            <a:xfrm rot="1508308">
              <a:off x="438931" y="2716724"/>
              <a:ext cx="63098" cy="42405"/>
            </a:xfrm>
            <a:custGeom>
              <a:avLst/>
              <a:gdLst/>
              <a:ahLst/>
              <a:cxnLst/>
              <a:rect l="l" t="t" r="r" b="b"/>
              <a:pathLst>
                <a:path w="372" h="250" extrusionOk="0">
                  <a:moveTo>
                    <a:pt x="273" y="1"/>
                  </a:moveTo>
                  <a:cubicBezTo>
                    <a:pt x="267" y="1"/>
                    <a:pt x="261" y="1"/>
                    <a:pt x="255" y="2"/>
                  </a:cubicBezTo>
                  <a:cubicBezTo>
                    <a:pt x="191" y="25"/>
                    <a:pt x="128" y="54"/>
                    <a:pt x="64" y="78"/>
                  </a:cubicBezTo>
                  <a:cubicBezTo>
                    <a:pt x="29" y="89"/>
                    <a:pt x="0" y="107"/>
                    <a:pt x="0" y="141"/>
                  </a:cubicBezTo>
                  <a:cubicBezTo>
                    <a:pt x="0" y="176"/>
                    <a:pt x="23" y="211"/>
                    <a:pt x="52" y="228"/>
                  </a:cubicBezTo>
                  <a:cubicBezTo>
                    <a:pt x="83" y="242"/>
                    <a:pt x="113" y="250"/>
                    <a:pt x="143" y="250"/>
                  </a:cubicBezTo>
                  <a:cubicBezTo>
                    <a:pt x="187" y="250"/>
                    <a:pt x="232" y="234"/>
                    <a:pt x="284" y="199"/>
                  </a:cubicBezTo>
                  <a:cubicBezTo>
                    <a:pt x="302" y="182"/>
                    <a:pt x="325" y="164"/>
                    <a:pt x="342" y="147"/>
                  </a:cubicBezTo>
                  <a:cubicBezTo>
                    <a:pt x="371" y="118"/>
                    <a:pt x="371" y="66"/>
                    <a:pt x="342" y="37"/>
                  </a:cubicBezTo>
                  <a:cubicBezTo>
                    <a:pt x="328" y="13"/>
                    <a:pt x="301"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5"/>
            <p:cNvSpPr/>
            <p:nvPr/>
          </p:nvSpPr>
          <p:spPr>
            <a:xfrm rot="1508308">
              <a:off x="1451573" y="1498594"/>
              <a:ext cx="58179" cy="44610"/>
            </a:xfrm>
            <a:custGeom>
              <a:avLst/>
              <a:gdLst/>
              <a:ahLst/>
              <a:cxnLst/>
              <a:rect l="l" t="t" r="r" b="b"/>
              <a:pathLst>
                <a:path w="343" h="263" extrusionOk="0">
                  <a:moveTo>
                    <a:pt x="112" y="0"/>
                  </a:moveTo>
                  <a:cubicBezTo>
                    <a:pt x="98" y="0"/>
                    <a:pt x="86" y="3"/>
                    <a:pt x="76" y="8"/>
                  </a:cubicBezTo>
                  <a:cubicBezTo>
                    <a:pt x="18" y="49"/>
                    <a:pt x="0" y="130"/>
                    <a:pt x="47" y="188"/>
                  </a:cubicBezTo>
                  <a:cubicBezTo>
                    <a:pt x="77" y="234"/>
                    <a:pt x="129" y="262"/>
                    <a:pt x="182" y="262"/>
                  </a:cubicBezTo>
                  <a:cubicBezTo>
                    <a:pt x="209" y="262"/>
                    <a:pt x="236" y="255"/>
                    <a:pt x="261" y="240"/>
                  </a:cubicBezTo>
                  <a:cubicBezTo>
                    <a:pt x="313" y="211"/>
                    <a:pt x="342" y="165"/>
                    <a:pt x="301" y="107"/>
                  </a:cubicBezTo>
                  <a:cubicBezTo>
                    <a:pt x="259" y="46"/>
                    <a:pt x="172"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5"/>
            <p:cNvSpPr/>
            <p:nvPr/>
          </p:nvSpPr>
          <p:spPr>
            <a:xfrm rot="1508308">
              <a:off x="61351" y="1458746"/>
              <a:ext cx="50377" cy="51394"/>
            </a:xfrm>
            <a:custGeom>
              <a:avLst/>
              <a:gdLst/>
              <a:ahLst/>
              <a:cxnLst/>
              <a:rect l="l" t="t" r="r" b="b"/>
              <a:pathLst>
                <a:path w="297" h="303" extrusionOk="0">
                  <a:moveTo>
                    <a:pt x="143" y="0"/>
                  </a:moveTo>
                  <a:cubicBezTo>
                    <a:pt x="123" y="0"/>
                    <a:pt x="102" y="5"/>
                    <a:pt x="82" y="16"/>
                  </a:cubicBezTo>
                  <a:cubicBezTo>
                    <a:pt x="13" y="80"/>
                    <a:pt x="1" y="184"/>
                    <a:pt x="53" y="259"/>
                  </a:cubicBezTo>
                  <a:cubicBezTo>
                    <a:pt x="74" y="287"/>
                    <a:pt x="106" y="303"/>
                    <a:pt x="138" y="303"/>
                  </a:cubicBezTo>
                  <a:cubicBezTo>
                    <a:pt x="159" y="303"/>
                    <a:pt x="180" y="296"/>
                    <a:pt x="198" y="283"/>
                  </a:cubicBezTo>
                  <a:cubicBezTo>
                    <a:pt x="273" y="242"/>
                    <a:pt x="296" y="143"/>
                    <a:pt x="256" y="74"/>
                  </a:cubicBezTo>
                  <a:cubicBezTo>
                    <a:pt x="232" y="26"/>
                    <a:pt x="189"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5"/>
            <p:cNvSpPr/>
            <p:nvPr/>
          </p:nvSpPr>
          <p:spPr>
            <a:xfrm rot="1508308">
              <a:off x="493987" y="1871911"/>
              <a:ext cx="54278" cy="46815"/>
            </a:xfrm>
            <a:custGeom>
              <a:avLst/>
              <a:gdLst/>
              <a:ahLst/>
              <a:cxnLst/>
              <a:rect l="l" t="t" r="r" b="b"/>
              <a:pathLst>
                <a:path w="320" h="276" extrusionOk="0">
                  <a:moveTo>
                    <a:pt x="139" y="0"/>
                  </a:moveTo>
                  <a:cubicBezTo>
                    <a:pt x="112" y="0"/>
                    <a:pt x="84" y="7"/>
                    <a:pt x="59" y="22"/>
                  </a:cubicBezTo>
                  <a:cubicBezTo>
                    <a:pt x="1" y="80"/>
                    <a:pt x="13" y="138"/>
                    <a:pt x="59" y="202"/>
                  </a:cubicBezTo>
                  <a:cubicBezTo>
                    <a:pt x="87" y="250"/>
                    <a:pt x="134" y="275"/>
                    <a:pt x="186" y="275"/>
                  </a:cubicBezTo>
                  <a:cubicBezTo>
                    <a:pt x="209" y="275"/>
                    <a:pt x="233" y="270"/>
                    <a:pt x="256" y="259"/>
                  </a:cubicBezTo>
                  <a:cubicBezTo>
                    <a:pt x="314" y="213"/>
                    <a:pt x="320" y="120"/>
                    <a:pt x="267" y="62"/>
                  </a:cubicBezTo>
                  <a:cubicBezTo>
                    <a:pt x="234" y="22"/>
                    <a:pt x="187"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5"/>
            <p:cNvSpPr/>
            <p:nvPr/>
          </p:nvSpPr>
          <p:spPr>
            <a:xfrm rot="1508308">
              <a:off x="191926" y="1871261"/>
              <a:ext cx="48341" cy="48511"/>
            </a:xfrm>
            <a:custGeom>
              <a:avLst/>
              <a:gdLst/>
              <a:ahLst/>
              <a:cxnLst/>
              <a:rect l="l" t="t" r="r" b="b"/>
              <a:pathLst>
                <a:path w="285" h="286" extrusionOk="0">
                  <a:moveTo>
                    <a:pt x="146" y="1"/>
                  </a:moveTo>
                  <a:cubicBezTo>
                    <a:pt x="123" y="1"/>
                    <a:pt x="101" y="7"/>
                    <a:pt x="81" y="21"/>
                  </a:cubicBezTo>
                  <a:cubicBezTo>
                    <a:pt x="18" y="67"/>
                    <a:pt x="0" y="154"/>
                    <a:pt x="41" y="224"/>
                  </a:cubicBezTo>
                  <a:cubicBezTo>
                    <a:pt x="68" y="259"/>
                    <a:pt x="101" y="286"/>
                    <a:pt x="137" y="286"/>
                  </a:cubicBezTo>
                  <a:cubicBezTo>
                    <a:pt x="154" y="286"/>
                    <a:pt x="173" y="279"/>
                    <a:pt x="192" y="264"/>
                  </a:cubicBezTo>
                  <a:cubicBezTo>
                    <a:pt x="261" y="224"/>
                    <a:pt x="284" y="137"/>
                    <a:pt x="255" y="67"/>
                  </a:cubicBezTo>
                  <a:cubicBezTo>
                    <a:pt x="232" y="25"/>
                    <a:pt x="189"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5"/>
            <p:cNvSpPr/>
            <p:nvPr/>
          </p:nvSpPr>
          <p:spPr>
            <a:xfrm rot="1508308">
              <a:off x="1406585" y="2392743"/>
              <a:ext cx="50207" cy="51394"/>
            </a:xfrm>
            <a:custGeom>
              <a:avLst/>
              <a:gdLst/>
              <a:ahLst/>
              <a:cxnLst/>
              <a:rect l="l" t="t" r="r" b="b"/>
              <a:pathLst>
                <a:path w="296" h="303" extrusionOk="0">
                  <a:moveTo>
                    <a:pt x="145" y="0"/>
                  </a:moveTo>
                  <a:cubicBezTo>
                    <a:pt x="126" y="0"/>
                    <a:pt x="106" y="5"/>
                    <a:pt x="87" y="16"/>
                  </a:cubicBezTo>
                  <a:cubicBezTo>
                    <a:pt x="12" y="63"/>
                    <a:pt x="1" y="167"/>
                    <a:pt x="58" y="231"/>
                  </a:cubicBezTo>
                  <a:cubicBezTo>
                    <a:pt x="84" y="273"/>
                    <a:pt x="115" y="303"/>
                    <a:pt x="157" y="303"/>
                  </a:cubicBezTo>
                  <a:cubicBezTo>
                    <a:pt x="173" y="303"/>
                    <a:pt x="190" y="298"/>
                    <a:pt x="209" y="289"/>
                  </a:cubicBezTo>
                  <a:cubicBezTo>
                    <a:pt x="279" y="237"/>
                    <a:pt x="296" y="144"/>
                    <a:pt x="250" y="69"/>
                  </a:cubicBezTo>
                  <a:cubicBezTo>
                    <a:pt x="230" y="25"/>
                    <a:pt x="188"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5"/>
            <p:cNvSpPr/>
            <p:nvPr/>
          </p:nvSpPr>
          <p:spPr>
            <a:xfrm rot="1508308">
              <a:off x="416703" y="2987650"/>
              <a:ext cx="53090" cy="46645"/>
            </a:xfrm>
            <a:custGeom>
              <a:avLst/>
              <a:gdLst/>
              <a:ahLst/>
              <a:cxnLst/>
              <a:rect l="l" t="t" r="r" b="b"/>
              <a:pathLst>
                <a:path w="313" h="275" extrusionOk="0">
                  <a:moveTo>
                    <a:pt x="186" y="1"/>
                  </a:moveTo>
                  <a:cubicBezTo>
                    <a:pt x="166" y="1"/>
                    <a:pt x="146" y="7"/>
                    <a:pt x="128" y="19"/>
                  </a:cubicBezTo>
                  <a:cubicBezTo>
                    <a:pt x="41" y="71"/>
                    <a:pt x="0" y="187"/>
                    <a:pt x="41" y="239"/>
                  </a:cubicBezTo>
                  <a:cubicBezTo>
                    <a:pt x="60" y="264"/>
                    <a:pt x="87" y="274"/>
                    <a:pt x="115" y="274"/>
                  </a:cubicBezTo>
                  <a:cubicBezTo>
                    <a:pt x="144" y="274"/>
                    <a:pt x="176" y="263"/>
                    <a:pt x="203" y="245"/>
                  </a:cubicBezTo>
                  <a:cubicBezTo>
                    <a:pt x="284" y="198"/>
                    <a:pt x="313" y="117"/>
                    <a:pt x="278" y="59"/>
                  </a:cubicBezTo>
                  <a:cubicBezTo>
                    <a:pt x="259" y="21"/>
                    <a:pt x="223"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5"/>
            <p:cNvSpPr/>
            <p:nvPr/>
          </p:nvSpPr>
          <p:spPr>
            <a:xfrm rot="1508308">
              <a:off x="1437663" y="2735609"/>
              <a:ext cx="53260" cy="52412"/>
            </a:xfrm>
            <a:custGeom>
              <a:avLst/>
              <a:gdLst/>
              <a:ahLst/>
              <a:cxnLst/>
              <a:rect l="l" t="t" r="r" b="b"/>
              <a:pathLst>
                <a:path w="314" h="309" extrusionOk="0">
                  <a:moveTo>
                    <a:pt x="204" y="1"/>
                  </a:moveTo>
                  <a:cubicBezTo>
                    <a:pt x="117" y="1"/>
                    <a:pt x="1" y="198"/>
                    <a:pt x="42" y="267"/>
                  </a:cubicBezTo>
                  <a:cubicBezTo>
                    <a:pt x="57" y="292"/>
                    <a:pt x="85" y="309"/>
                    <a:pt x="115" y="309"/>
                  </a:cubicBezTo>
                  <a:cubicBezTo>
                    <a:pt x="119" y="309"/>
                    <a:pt x="124" y="308"/>
                    <a:pt x="128" y="308"/>
                  </a:cubicBezTo>
                  <a:cubicBezTo>
                    <a:pt x="250" y="279"/>
                    <a:pt x="314" y="151"/>
                    <a:pt x="267" y="41"/>
                  </a:cubicBezTo>
                  <a:cubicBezTo>
                    <a:pt x="256" y="12"/>
                    <a:pt x="233"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5"/>
            <p:cNvSpPr/>
            <p:nvPr/>
          </p:nvSpPr>
          <p:spPr>
            <a:xfrm rot="1508308">
              <a:off x="611956" y="869825"/>
              <a:ext cx="48341" cy="52751"/>
            </a:xfrm>
            <a:custGeom>
              <a:avLst/>
              <a:gdLst/>
              <a:ahLst/>
              <a:cxnLst/>
              <a:rect l="l" t="t" r="r" b="b"/>
              <a:pathLst>
                <a:path w="285" h="311" extrusionOk="0">
                  <a:moveTo>
                    <a:pt x="122" y="1"/>
                  </a:moveTo>
                  <a:cubicBezTo>
                    <a:pt x="104" y="1"/>
                    <a:pt x="85" y="6"/>
                    <a:pt x="64" y="17"/>
                  </a:cubicBezTo>
                  <a:cubicBezTo>
                    <a:pt x="6" y="52"/>
                    <a:pt x="1" y="156"/>
                    <a:pt x="53" y="237"/>
                  </a:cubicBezTo>
                  <a:cubicBezTo>
                    <a:pt x="77" y="282"/>
                    <a:pt x="108" y="310"/>
                    <a:pt x="148" y="310"/>
                  </a:cubicBezTo>
                  <a:cubicBezTo>
                    <a:pt x="165" y="310"/>
                    <a:pt x="183" y="305"/>
                    <a:pt x="203" y="295"/>
                  </a:cubicBezTo>
                  <a:cubicBezTo>
                    <a:pt x="273" y="266"/>
                    <a:pt x="285" y="168"/>
                    <a:pt x="232" y="81"/>
                  </a:cubicBezTo>
                  <a:cubicBezTo>
                    <a:pt x="203" y="35"/>
                    <a:pt x="168"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5"/>
            <p:cNvSpPr/>
            <p:nvPr/>
          </p:nvSpPr>
          <p:spPr>
            <a:xfrm rot="1508308">
              <a:off x="1386017" y="596929"/>
              <a:ext cx="61063" cy="59706"/>
            </a:xfrm>
            <a:custGeom>
              <a:avLst/>
              <a:gdLst/>
              <a:ahLst/>
              <a:cxnLst/>
              <a:rect l="l" t="t" r="r" b="b"/>
              <a:pathLst>
                <a:path w="360" h="352" extrusionOk="0">
                  <a:moveTo>
                    <a:pt x="98" y="0"/>
                  </a:moveTo>
                  <a:cubicBezTo>
                    <a:pt x="85" y="0"/>
                    <a:pt x="71" y="4"/>
                    <a:pt x="58" y="12"/>
                  </a:cubicBezTo>
                  <a:cubicBezTo>
                    <a:pt x="18" y="29"/>
                    <a:pt x="1" y="82"/>
                    <a:pt x="18" y="116"/>
                  </a:cubicBezTo>
                  <a:cubicBezTo>
                    <a:pt x="76" y="209"/>
                    <a:pt x="151" y="284"/>
                    <a:pt x="238" y="342"/>
                  </a:cubicBezTo>
                  <a:cubicBezTo>
                    <a:pt x="251" y="349"/>
                    <a:pt x="264" y="352"/>
                    <a:pt x="276" y="352"/>
                  </a:cubicBezTo>
                  <a:cubicBezTo>
                    <a:pt x="299" y="352"/>
                    <a:pt x="320" y="341"/>
                    <a:pt x="331" y="319"/>
                  </a:cubicBezTo>
                  <a:cubicBezTo>
                    <a:pt x="360" y="290"/>
                    <a:pt x="348" y="238"/>
                    <a:pt x="308" y="221"/>
                  </a:cubicBezTo>
                  <a:cubicBezTo>
                    <a:pt x="267" y="192"/>
                    <a:pt x="215" y="168"/>
                    <a:pt x="209" y="105"/>
                  </a:cubicBezTo>
                  <a:cubicBezTo>
                    <a:pt x="198" y="82"/>
                    <a:pt x="180" y="58"/>
                    <a:pt x="163" y="35"/>
                  </a:cubicBezTo>
                  <a:cubicBezTo>
                    <a:pt x="148" y="13"/>
                    <a:pt x="123"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5"/>
            <p:cNvSpPr/>
            <p:nvPr/>
          </p:nvSpPr>
          <p:spPr>
            <a:xfrm rot="1508308">
              <a:off x="1481532" y="1606344"/>
              <a:ext cx="54956" cy="52073"/>
            </a:xfrm>
            <a:custGeom>
              <a:avLst/>
              <a:gdLst/>
              <a:ahLst/>
              <a:cxnLst/>
              <a:rect l="l" t="t" r="r" b="b"/>
              <a:pathLst>
                <a:path w="324" h="307" extrusionOk="0">
                  <a:moveTo>
                    <a:pt x="219" y="0"/>
                  </a:moveTo>
                  <a:cubicBezTo>
                    <a:pt x="201" y="0"/>
                    <a:pt x="178" y="6"/>
                    <a:pt x="151" y="16"/>
                  </a:cubicBezTo>
                  <a:cubicBezTo>
                    <a:pt x="105" y="85"/>
                    <a:pt x="64" y="155"/>
                    <a:pt x="24" y="225"/>
                  </a:cubicBezTo>
                  <a:cubicBezTo>
                    <a:pt x="1" y="271"/>
                    <a:pt x="41" y="306"/>
                    <a:pt x="87" y="306"/>
                  </a:cubicBezTo>
                  <a:cubicBezTo>
                    <a:pt x="91" y="306"/>
                    <a:pt x="95" y="306"/>
                    <a:pt x="98" y="306"/>
                  </a:cubicBezTo>
                  <a:cubicBezTo>
                    <a:pt x="206" y="306"/>
                    <a:pt x="324" y="146"/>
                    <a:pt x="290" y="51"/>
                  </a:cubicBezTo>
                  <a:cubicBezTo>
                    <a:pt x="275" y="17"/>
                    <a:pt x="253"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5"/>
            <p:cNvSpPr/>
            <p:nvPr/>
          </p:nvSpPr>
          <p:spPr>
            <a:xfrm rot="1508308">
              <a:off x="405162" y="2100834"/>
              <a:ext cx="51225" cy="50716"/>
            </a:xfrm>
            <a:custGeom>
              <a:avLst/>
              <a:gdLst/>
              <a:ahLst/>
              <a:cxnLst/>
              <a:rect l="l" t="t" r="r" b="b"/>
              <a:pathLst>
                <a:path w="302" h="299" extrusionOk="0">
                  <a:moveTo>
                    <a:pt x="159" y="0"/>
                  </a:moveTo>
                  <a:cubicBezTo>
                    <a:pt x="142" y="0"/>
                    <a:pt x="124" y="6"/>
                    <a:pt x="105" y="17"/>
                  </a:cubicBezTo>
                  <a:cubicBezTo>
                    <a:pt x="23" y="52"/>
                    <a:pt x="0" y="151"/>
                    <a:pt x="47" y="226"/>
                  </a:cubicBezTo>
                  <a:cubicBezTo>
                    <a:pt x="63" y="271"/>
                    <a:pt x="108" y="299"/>
                    <a:pt x="156" y="299"/>
                  </a:cubicBezTo>
                  <a:cubicBezTo>
                    <a:pt x="176" y="299"/>
                    <a:pt x="196" y="294"/>
                    <a:pt x="215" y="284"/>
                  </a:cubicBezTo>
                  <a:cubicBezTo>
                    <a:pt x="290" y="255"/>
                    <a:pt x="301" y="157"/>
                    <a:pt x="249" y="70"/>
                  </a:cubicBezTo>
                  <a:cubicBezTo>
                    <a:pt x="222" y="23"/>
                    <a:pt x="19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5"/>
            <p:cNvSpPr/>
            <p:nvPr/>
          </p:nvSpPr>
          <p:spPr>
            <a:xfrm rot="1508308">
              <a:off x="1246941" y="259875"/>
              <a:ext cx="55126" cy="48341"/>
            </a:xfrm>
            <a:custGeom>
              <a:avLst/>
              <a:gdLst/>
              <a:ahLst/>
              <a:cxnLst/>
              <a:rect l="l" t="t" r="r" b="b"/>
              <a:pathLst>
                <a:path w="325" h="285" extrusionOk="0">
                  <a:moveTo>
                    <a:pt x="220" y="0"/>
                  </a:moveTo>
                  <a:cubicBezTo>
                    <a:pt x="190" y="0"/>
                    <a:pt x="164" y="21"/>
                    <a:pt x="140" y="33"/>
                  </a:cubicBezTo>
                  <a:cubicBezTo>
                    <a:pt x="122" y="56"/>
                    <a:pt x="105" y="79"/>
                    <a:pt x="82" y="102"/>
                  </a:cubicBezTo>
                  <a:cubicBezTo>
                    <a:pt x="41" y="137"/>
                    <a:pt x="1" y="178"/>
                    <a:pt x="41" y="235"/>
                  </a:cubicBezTo>
                  <a:cubicBezTo>
                    <a:pt x="66" y="268"/>
                    <a:pt x="102" y="284"/>
                    <a:pt x="140" y="284"/>
                  </a:cubicBezTo>
                  <a:cubicBezTo>
                    <a:pt x="163" y="284"/>
                    <a:pt x="187" y="278"/>
                    <a:pt x="209" y="264"/>
                  </a:cubicBezTo>
                  <a:cubicBezTo>
                    <a:pt x="250" y="247"/>
                    <a:pt x="284" y="206"/>
                    <a:pt x="302" y="160"/>
                  </a:cubicBezTo>
                  <a:cubicBezTo>
                    <a:pt x="325" y="114"/>
                    <a:pt x="308" y="50"/>
                    <a:pt x="261" y="15"/>
                  </a:cubicBezTo>
                  <a:cubicBezTo>
                    <a:pt x="247" y="5"/>
                    <a:pt x="233"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5"/>
            <p:cNvSpPr/>
            <p:nvPr/>
          </p:nvSpPr>
          <p:spPr>
            <a:xfrm rot="1508308">
              <a:off x="749600" y="1176716"/>
              <a:ext cx="61911" cy="35620"/>
            </a:xfrm>
            <a:custGeom>
              <a:avLst/>
              <a:gdLst/>
              <a:ahLst/>
              <a:cxnLst/>
              <a:rect l="l" t="t" r="r" b="b"/>
              <a:pathLst>
                <a:path w="365" h="210" extrusionOk="0">
                  <a:moveTo>
                    <a:pt x="163" y="1"/>
                  </a:moveTo>
                  <a:cubicBezTo>
                    <a:pt x="130" y="1"/>
                    <a:pt x="98" y="8"/>
                    <a:pt x="70" y="22"/>
                  </a:cubicBezTo>
                  <a:cubicBezTo>
                    <a:pt x="0" y="57"/>
                    <a:pt x="6" y="156"/>
                    <a:pt x="75" y="185"/>
                  </a:cubicBezTo>
                  <a:cubicBezTo>
                    <a:pt x="109" y="199"/>
                    <a:pt x="150" y="209"/>
                    <a:pt x="189" y="209"/>
                  </a:cubicBezTo>
                  <a:cubicBezTo>
                    <a:pt x="198" y="209"/>
                    <a:pt x="206" y="209"/>
                    <a:pt x="214" y="208"/>
                  </a:cubicBezTo>
                  <a:cubicBezTo>
                    <a:pt x="284" y="202"/>
                    <a:pt x="359" y="185"/>
                    <a:pt x="365" y="103"/>
                  </a:cubicBezTo>
                  <a:cubicBezTo>
                    <a:pt x="365" y="17"/>
                    <a:pt x="284" y="22"/>
                    <a:pt x="226" y="11"/>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5"/>
            <p:cNvSpPr/>
            <p:nvPr/>
          </p:nvSpPr>
          <p:spPr>
            <a:xfrm rot="1508308">
              <a:off x="1157492" y="2748592"/>
              <a:ext cx="62080" cy="34263"/>
            </a:xfrm>
            <a:custGeom>
              <a:avLst/>
              <a:gdLst/>
              <a:ahLst/>
              <a:cxnLst/>
              <a:rect l="l" t="t" r="r" b="b"/>
              <a:pathLst>
                <a:path w="366" h="202" extrusionOk="0">
                  <a:moveTo>
                    <a:pt x="58" y="0"/>
                  </a:moveTo>
                  <a:cubicBezTo>
                    <a:pt x="17" y="0"/>
                    <a:pt x="0" y="29"/>
                    <a:pt x="12" y="70"/>
                  </a:cubicBezTo>
                  <a:cubicBezTo>
                    <a:pt x="53" y="152"/>
                    <a:pt x="137" y="202"/>
                    <a:pt x="223" y="202"/>
                  </a:cubicBezTo>
                  <a:cubicBezTo>
                    <a:pt x="260" y="202"/>
                    <a:pt x="296" y="193"/>
                    <a:pt x="330" y="174"/>
                  </a:cubicBezTo>
                  <a:cubicBezTo>
                    <a:pt x="353" y="157"/>
                    <a:pt x="365" y="122"/>
                    <a:pt x="365" y="93"/>
                  </a:cubicBezTo>
                  <a:cubicBezTo>
                    <a:pt x="365" y="58"/>
                    <a:pt x="336" y="23"/>
                    <a:pt x="301" y="18"/>
                  </a:cubicBezTo>
                  <a:cubicBezTo>
                    <a:pt x="220" y="12"/>
                    <a:pt x="139" y="6"/>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5"/>
            <p:cNvSpPr/>
            <p:nvPr/>
          </p:nvSpPr>
          <p:spPr>
            <a:xfrm rot="1508308">
              <a:off x="561653" y="516498"/>
              <a:ext cx="53260" cy="49359"/>
            </a:xfrm>
            <a:custGeom>
              <a:avLst/>
              <a:gdLst/>
              <a:ahLst/>
              <a:cxnLst/>
              <a:rect l="l" t="t" r="r" b="b"/>
              <a:pathLst>
                <a:path w="314" h="291" extrusionOk="0">
                  <a:moveTo>
                    <a:pt x="125" y="1"/>
                  </a:moveTo>
                  <a:cubicBezTo>
                    <a:pt x="109" y="1"/>
                    <a:pt x="91" y="7"/>
                    <a:pt x="71" y="21"/>
                  </a:cubicBezTo>
                  <a:cubicBezTo>
                    <a:pt x="1" y="73"/>
                    <a:pt x="30" y="137"/>
                    <a:pt x="71" y="201"/>
                  </a:cubicBezTo>
                  <a:cubicBezTo>
                    <a:pt x="113" y="258"/>
                    <a:pt x="157" y="290"/>
                    <a:pt x="198" y="290"/>
                  </a:cubicBezTo>
                  <a:cubicBezTo>
                    <a:pt x="219" y="290"/>
                    <a:pt x="238" y="282"/>
                    <a:pt x="256" y="264"/>
                  </a:cubicBezTo>
                  <a:cubicBezTo>
                    <a:pt x="314" y="218"/>
                    <a:pt x="291" y="154"/>
                    <a:pt x="250" y="102"/>
                  </a:cubicBezTo>
                  <a:cubicBezTo>
                    <a:pt x="210" y="71"/>
                    <a:pt x="18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5"/>
            <p:cNvSpPr/>
            <p:nvPr/>
          </p:nvSpPr>
          <p:spPr>
            <a:xfrm rot="1508308">
              <a:off x="2103646" y="63707"/>
              <a:ext cx="51225" cy="45797"/>
            </a:xfrm>
            <a:custGeom>
              <a:avLst/>
              <a:gdLst/>
              <a:ahLst/>
              <a:cxnLst/>
              <a:rect l="l" t="t" r="r" b="b"/>
              <a:pathLst>
                <a:path w="302" h="270" extrusionOk="0">
                  <a:moveTo>
                    <a:pt x="115" y="1"/>
                  </a:moveTo>
                  <a:cubicBezTo>
                    <a:pt x="92" y="1"/>
                    <a:pt x="70" y="8"/>
                    <a:pt x="52" y="22"/>
                  </a:cubicBezTo>
                  <a:cubicBezTo>
                    <a:pt x="6" y="56"/>
                    <a:pt x="0" y="120"/>
                    <a:pt x="41" y="167"/>
                  </a:cubicBezTo>
                  <a:cubicBezTo>
                    <a:pt x="75" y="230"/>
                    <a:pt x="137" y="269"/>
                    <a:pt x="193" y="269"/>
                  </a:cubicBezTo>
                  <a:cubicBezTo>
                    <a:pt x="213" y="269"/>
                    <a:pt x="232" y="264"/>
                    <a:pt x="249" y="253"/>
                  </a:cubicBezTo>
                  <a:cubicBezTo>
                    <a:pt x="296" y="213"/>
                    <a:pt x="301" y="143"/>
                    <a:pt x="261" y="91"/>
                  </a:cubicBezTo>
                  <a:cubicBezTo>
                    <a:pt x="229" y="35"/>
                    <a:pt x="169"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5"/>
            <p:cNvSpPr/>
            <p:nvPr/>
          </p:nvSpPr>
          <p:spPr>
            <a:xfrm rot="1508308">
              <a:off x="1164626" y="478828"/>
              <a:ext cx="81756" cy="31888"/>
            </a:xfrm>
            <a:custGeom>
              <a:avLst/>
              <a:gdLst/>
              <a:ahLst/>
              <a:cxnLst/>
              <a:rect l="l" t="t" r="r" b="b"/>
              <a:pathLst>
                <a:path w="482" h="188" extrusionOk="0">
                  <a:moveTo>
                    <a:pt x="356" y="1"/>
                  </a:moveTo>
                  <a:cubicBezTo>
                    <a:pt x="258" y="1"/>
                    <a:pt x="165" y="24"/>
                    <a:pt x="82" y="71"/>
                  </a:cubicBezTo>
                  <a:cubicBezTo>
                    <a:pt x="47" y="94"/>
                    <a:pt x="1" y="112"/>
                    <a:pt x="24" y="164"/>
                  </a:cubicBezTo>
                  <a:cubicBezTo>
                    <a:pt x="33" y="183"/>
                    <a:pt x="51" y="188"/>
                    <a:pt x="70" y="188"/>
                  </a:cubicBezTo>
                  <a:cubicBezTo>
                    <a:pt x="86" y="188"/>
                    <a:pt x="103" y="184"/>
                    <a:pt x="117" y="181"/>
                  </a:cubicBezTo>
                  <a:cubicBezTo>
                    <a:pt x="209" y="164"/>
                    <a:pt x="302" y="141"/>
                    <a:pt x="395" y="123"/>
                  </a:cubicBezTo>
                  <a:cubicBezTo>
                    <a:pt x="435" y="112"/>
                    <a:pt x="482" y="106"/>
                    <a:pt x="470" y="48"/>
                  </a:cubicBezTo>
                  <a:cubicBezTo>
                    <a:pt x="458" y="8"/>
                    <a:pt x="424" y="2"/>
                    <a:pt x="389" y="2"/>
                  </a:cubicBezTo>
                  <a:cubicBezTo>
                    <a:pt x="378" y="1"/>
                    <a:pt x="36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5"/>
            <p:cNvSpPr/>
            <p:nvPr/>
          </p:nvSpPr>
          <p:spPr>
            <a:xfrm rot="1508308">
              <a:off x="216270" y="689046"/>
              <a:ext cx="51225" cy="47493"/>
            </a:xfrm>
            <a:custGeom>
              <a:avLst/>
              <a:gdLst/>
              <a:ahLst/>
              <a:cxnLst/>
              <a:rect l="l" t="t" r="r" b="b"/>
              <a:pathLst>
                <a:path w="302" h="280" extrusionOk="0">
                  <a:moveTo>
                    <a:pt x="103" y="0"/>
                  </a:moveTo>
                  <a:cubicBezTo>
                    <a:pt x="87" y="0"/>
                    <a:pt x="74" y="4"/>
                    <a:pt x="64" y="11"/>
                  </a:cubicBezTo>
                  <a:cubicBezTo>
                    <a:pt x="6" y="68"/>
                    <a:pt x="0" y="150"/>
                    <a:pt x="47" y="213"/>
                  </a:cubicBezTo>
                  <a:cubicBezTo>
                    <a:pt x="70" y="255"/>
                    <a:pt x="113" y="280"/>
                    <a:pt x="156" y="280"/>
                  </a:cubicBezTo>
                  <a:cubicBezTo>
                    <a:pt x="179" y="280"/>
                    <a:pt x="201" y="273"/>
                    <a:pt x="221" y="260"/>
                  </a:cubicBezTo>
                  <a:cubicBezTo>
                    <a:pt x="284" y="219"/>
                    <a:pt x="302" y="138"/>
                    <a:pt x="250" y="86"/>
                  </a:cubicBezTo>
                  <a:cubicBezTo>
                    <a:pt x="219" y="33"/>
                    <a:pt x="151"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5"/>
            <p:cNvSpPr/>
            <p:nvPr/>
          </p:nvSpPr>
          <p:spPr>
            <a:xfrm rot="1508308">
              <a:off x="791242" y="146524"/>
              <a:ext cx="50207" cy="46475"/>
            </a:xfrm>
            <a:custGeom>
              <a:avLst/>
              <a:gdLst/>
              <a:ahLst/>
              <a:cxnLst/>
              <a:rect l="l" t="t" r="r" b="b"/>
              <a:pathLst>
                <a:path w="296" h="274" extrusionOk="0">
                  <a:moveTo>
                    <a:pt x="92" y="0"/>
                  </a:moveTo>
                  <a:cubicBezTo>
                    <a:pt x="18" y="0"/>
                    <a:pt x="0" y="58"/>
                    <a:pt x="0" y="133"/>
                  </a:cubicBezTo>
                  <a:cubicBezTo>
                    <a:pt x="0" y="144"/>
                    <a:pt x="0" y="162"/>
                    <a:pt x="0" y="173"/>
                  </a:cubicBezTo>
                  <a:lnTo>
                    <a:pt x="35" y="225"/>
                  </a:lnTo>
                  <a:cubicBezTo>
                    <a:pt x="53" y="231"/>
                    <a:pt x="70" y="237"/>
                    <a:pt x="87" y="249"/>
                  </a:cubicBezTo>
                  <a:cubicBezTo>
                    <a:pt x="121" y="262"/>
                    <a:pt x="156" y="274"/>
                    <a:pt x="186" y="274"/>
                  </a:cubicBezTo>
                  <a:cubicBezTo>
                    <a:pt x="223" y="274"/>
                    <a:pt x="254" y="256"/>
                    <a:pt x="273" y="202"/>
                  </a:cubicBezTo>
                  <a:cubicBezTo>
                    <a:pt x="296" y="127"/>
                    <a:pt x="215" y="23"/>
                    <a:pt x="134" y="5"/>
                  </a:cubicBezTo>
                  <a:cubicBezTo>
                    <a:pt x="118" y="2"/>
                    <a:pt x="104"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5"/>
            <p:cNvSpPr/>
            <p:nvPr/>
          </p:nvSpPr>
          <p:spPr>
            <a:xfrm rot="1508308">
              <a:off x="1006501" y="599685"/>
              <a:ext cx="54278" cy="37146"/>
            </a:xfrm>
            <a:custGeom>
              <a:avLst/>
              <a:gdLst/>
              <a:ahLst/>
              <a:cxnLst/>
              <a:rect l="l" t="t" r="r" b="b"/>
              <a:pathLst>
                <a:path w="320" h="219" extrusionOk="0">
                  <a:moveTo>
                    <a:pt x="180" y="1"/>
                  </a:moveTo>
                  <a:cubicBezTo>
                    <a:pt x="147" y="1"/>
                    <a:pt x="111" y="10"/>
                    <a:pt x="76" y="29"/>
                  </a:cubicBezTo>
                  <a:cubicBezTo>
                    <a:pt x="24" y="57"/>
                    <a:pt x="0" y="86"/>
                    <a:pt x="24" y="144"/>
                  </a:cubicBezTo>
                  <a:cubicBezTo>
                    <a:pt x="60" y="192"/>
                    <a:pt x="112" y="218"/>
                    <a:pt x="168" y="218"/>
                  </a:cubicBezTo>
                  <a:cubicBezTo>
                    <a:pt x="193" y="218"/>
                    <a:pt x="219" y="213"/>
                    <a:pt x="244" y="202"/>
                  </a:cubicBezTo>
                  <a:cubicBezTo>
                    <a:pt x="296" y="179"/>
                    <a:pt x="319" y="115"/>
                    <a:pt x="290" y="63"/>
                  </a:cubicBezTo>
                  <a:cubicBezTo>
                    <a:pt x="273" y="22"/>
                    <a:pt x="23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5"/>
            <p:cNvSpPr/>
            <p:nvPr/>
          </p:nvSpPr>
          <p:spPr>
            <a:xfrm rot="1508308">
              <a:off x="1384125" y="511452"/>
              <a:ext cx="49189" cy="46815"/>
            </a:xfrm>
            <a:custGeom>
              <a:avLst/>
              <a:gdLst/>
              <a:ahLst/>
              <a:cxnLst/>
              <a:rect l="l" t="t" r="r" b="b"/>
              <a:pathLst>
                <a:path w="290" h="276" extrusionOk="0">
                  <a:moveTo>
                    <a:pt x="117" y="0"/>
                  </a:moveTo>
                  <a:cubicBezTo>
                    <a:pt x="105" y="0"/>
                    <a:pt x="93" y="2"/>
                    <a:pt x="81" y="5"/>
                  </a:cubicBezTo>
                  <a:cubicBezTo>
                    <a:pt x="23" y="22"/>
                    <a:pt x="0" y="138"/>
                    <a:pt x="35" y="202"/>
                  </a:cubicBezTo>
                  <a:cubicBezTo>
                    <a:pt x="59" y="250"/>
                    <a:pt x="105" y="276"/>
                    <a:pt x="152" y="276"/>
                  </a:cubicBezTo>
                  <a:cubicBezTo>
                    <a:pt x="173" y="276"/>
                    <a:pt x="195" y="270"/>
                    <a:pt x="214" y="260"/>
                  </a:cubicBezTo>
                  <a:cubicBezTo>
                    <a:pt x="278" y="219"/>
                    <a:pt x="290" y="144"/>
                    <a:pt x="249" y="86"/>
                  </a:cubicBezTo>
                  <a:cubicBezTo>
                    <a:pt x="225" y="33"/>
                    <a:pt x="174"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5"/>
            <p:cNvSpPr/>
            <p:nvPr/>
          </p:nvSpPr>
          <p:spPr>
            <a:xfrm rot="1508308">
              <a:off x="675480" y="1294283"/>
              <a:ext cx="50377" cy="48341"/>
            </a:xfrm>
            <a:custGeom>
              <a:avLst/>
              <a:gdLst/>
              <a:ahLst/>
              <a:cxnLst/>
              <a:rect l="l" t="t" r="r" b="b"/>
              <a:pathLst>
                <a:path w="297" h="285" extrusionOk="0">
                  <a:moveTo>
                    <a:pt x="156" y="0"/>
                  </a:moveTo>
                  <a:cubicBezTo>
                    <a:pt x="132" y="0"/>
                    <a:pt x="108" y="9"/>
                    <a:pt x="88" y="27"/>
                  </a:cubicBezTo>
                  <a:cubicBezTo>
                    <a:pt x="24" y="73"/>
                    <a:pt x="1" y="166"/>
                    <a:pt x="30" y="241"/>
                  </a:cubicBezTo>
                  <a:cubicBezTo>
                    <a:pt x="50" y="273"/>
                    <a:pt x="71" y="284"/>
                    <a:pt x="94" y="284"/>
                  </a:cubicBezTo>
                  <a:cubicBezTo>
                    <a:pt x="124" y="284"/>
                    <a:pt x="156" y="264"/>
                    <a:pt x="186" y="247"/>
                  </a:cubicBezTo>
                  <a:cubicBezTo>
                    <a:pt x="256" y="195"/>
                    <a:pt x="296" y="137"/>
                    <a:pt x="250" y="56"/>
                  </a:cubicBezTo>
                  <a:cubicBezTo>
                    <a:pt x="229" y="20"/>
                    <a:pt x="19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5"/>
            <p:cNvSpPr/>
            <p:nvPr/>
          </p:nvSpPr>
          <p:spPr>
            <a:xfrm rot="1508308">
              <a:off x="1718096" y="683948"/>
              <a:ext cx="46475" cy="49020"/>
            </a:xfrm>
            <a:custGeom>
              <a:avLst/>
              <a:gdLst/>
              <a:ahLst/>
              <a:cxnLst/>
              <a:rect l="l" t="t" r="r" b="b"/>
              <a:pathLst>
                <a:path w="274" h="289" extrusionOk="0">
                  <a:moveTo>
                    <a:pt x="165" y="0"/>
                  </a:moveTo>
                  <a:cubicBezTo>
                    <a:pt x="151" y="0"/>
                    <a:pt x="136" y="4"/>
                    <a:pt x="123" y="10"/>
                  </a:cubicBezTo>
                  <a:cubicBezTo>
                    <a:pt x="65" y="39"/>
                    <a:pt x="1" y="190"/>
                    <a:pt x="24" y="242"/>
                  </a:cubicBezTo>
                  <a:cubicBezTo>
                    <a:pt x="40" y="273"/>
                    <a:pt x="70" y="289"/>
                    <a:pt x="103" y="289"/>
                  </a:cubicBezTo>
                  <a:cubicBezTo>
                    <a:pt x="119" y="289"/>
                    <a:pt x="136" y="285"/>
                    <a:pt x="152" y="277"/>
                  </a:cubicBezTo>
                  <a:cubicBezTo>
                    <a:pt x="233" y="236"/>
                    <a:pt x="273" y="138"/>
                    <a:pt x="244" y="51"/>
                  </a:cubicBezTo>
                  <a:cubicBezTo>
                    <a:pt x="228" y="19"/>
                    <a:pt x="197"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5"/>
            <p:cNvSpPr/>
            <p:nvPr/>
          </p:nvSpPr>
          <p:spPr>
            <a:xfrm rot="1508308">
              <a:off x="1453577" y="798578"/>
              <a:ext cx="51225" cy="46645"/>
            </a:xfrm>
            <a:custGeom>
              <a:avLst/>
              <a:gdLst/>
              <a:ahLst/>
              <a:cxnLst/>
              <a:rect l="l" t="t" r="r" b="b"/>
              <a:pathLst>
                <a:path w="302" h="275" extrusionOk="0">
                  <a:moveTo>
                    <a:pt x="188" y="1"/>
                  </a:moveTo>
                  <a:cubicBezTo>
                    <a:pt x="164" y="1"/>
                    <a:pt x="140" y="10"/>
                    <a:pt x="122" y="28"/>
                  </a:cubicBezTo>
                  <a:cubicBezTo>
                    <a:pt x="41" y="86"/>
                    <a:pt x="0" y="184"/>
                    <a:pt x="47" y="230"/>
                  </a:cubicBezTo>
                  <a:cubicBezTo>
                    <a:pt x="69" y="260"/>
                    <a:pt x="101" y="274"/>
                    <a:pt x="134" y="274"/>
                  </a:cubicBezTo>
                  <a:cubicBezTo>
                    <a:pt x="160" y="274"/>
                    <a:pt x="186" y="265"/>
                    <a:pt x="209" y="248"/>
                  </a:cubicBezTo>
                  <a:cubicBezTo>
                    <a:pt x="278" y="207"/>
                    <a:pt x="301" y="120"/>
                    <a:pt x="267" y="45"/>
                  </a:cubicBezTo>
                  <a:cubicBezTo>
                    <a:pt x="250" y="16"/>
                    <a:pt x="219"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5"/>
            <p:cNvSpPr/>
            <p:nvPr/>
          </p:nvSpPr>
          <p:spPr>
            <a:xfrm rot="1508308">
              <a:off x="763099" y="1498681"/>
              <a:ext cx="59197" cy="49868"/>
            </a:xfrm>
            <a:custGeom>
              <a:avLst/>
              <a:gdLst/>
              <a:ahLst/>
              <a:cxnLst/>
              <a:rect l="l" t="t" r="r" b="b"/>
              <a:pathLst>
                <a:path w="349" h="294" extrusionOk="0">
                  <a:moveTo>
                    <a:pt x="233" y="1"/>
                  </a:moveTo>
                  <a:cubicBezTo>
                    <a:pt x="202" y="1"/>
                    <a:pt x="171" y="15"/>
                    <a:pt x="152" y="42"/>
                  </a:cubicBezTo>
                  <a:cubicBezTo>
                    <a:pt x="128" y="71"/>
                    <a:pt x="111" y="99"/>
                    <a:pt x="94" y="128"/>
                  </a:cubicBezTo>
                  <a:cubicBezTo>
                    <a:pt x="59" y="169"/>
                    <a:pt x="1" y="210"/>
                    <a:pt x="59" y="267"/>
                  </a:cubicBezTo>
                  <a:cubicBezTo>
                    <a:pt x="82" y="286"/>
                    <a:pt x="103" y="294"/>
                    <a:pt x="124" y="294"/>
                  </a:cubicBezTo>
                  <a:cubicBezTo>
                    <a:pt x="162" y="294"/>
                    <a:pt x="198" y="270"/>
                    <a:pt x="239" y="244"/>
                  </a:cubicBezTo>
                  <a:cubicBezTo>
                    <a:pt x="262" y="221"/>
                    <a:pt x="285" y="192"/>
                    <a:pt x="308" y="157"/>
                  </a:cubicBezTo>
                  <a:cubicBezTo>
                    <a:pt x="349" y="111"/>
                    <a:pt x="331" y="42"/>
                    <a:pt x="279" y="13"/>
                  </a:cubicBezTo>
                  <a:cubicBezTo>
                    <a:pt x="265" y="5"/>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5"/>
            <p:cNvSpPr/>
            <p:nvPr/>
          </p:nvSpPr>
          <p:spPr>
            <a:xfrm rot="1508308">
              <a:off x="1727444" y="412363"/>
              <a:ext cx="52242" cy="44949"/>
            </a:xfrm>
            <a:custGeom>
              <a:avLst/>
              <a:gdLst/>
              <a:ahLst/>
              <a:cxnLst/>
              <a:rect l="l" t="t" r="r" b="b"/>
              <a:pathLst>
                <a:path w="308" h="265" extrusionOk="0">
                  <a:moveTo>
                    <a:pt x="82" y="1"/>
                  </a:moveTo>
                  <a:lnTo>
                    <a:pt x="1" y="53"/>
                  </a:lnTo>
                  <a:cubicBezTo>
                    <a:pt x="53" y="87"/>
                    <a:pt x="35" y="151"/>
                    <a:pt x="64" y="198"/>
                  </a:cubicBezTo>
                  <a:cubicBezTo>
                    <a:pt x="84" y="241"/>
                    <a:pt x="127" y="264"/>
                    <a:pt x="174" y="264"/>
                  </a:cubicBezTo>
                  <a:cubicBezTo>
                    <a:pt x="184" y="264"/>
                    <a:pt x="194" y="263"/>
                    <a:pt x="203" y="261"/>
                  </a:cubicBezTo>
                  <a:cubicBezTo>
                    <a:pt x="256" y="255"/>
                    <a:pt x="302" y="209"/>
                    <a:pt x="302" y="151"/>
                  </a:cubicBezTo>
                  <a:cubicBezTo>
                    <a:pt x="308" y="93"/>
                    <a:pt x="273" y="47"/>
                    <a:pt x="215" y="30"/>
                  </a:cubicBezTo>
                  <a:cubicBezTo>
                    <a:pt x="169" y="18"/>
                    <a:pt x="128" y="6"/>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5"/>
            <p:cNvSpPr/>
            <p:nvPr/>
          </p:nvSpPr>
          <p:spPr>
            <a:xfrm rot="1508308">
              <a:off x="13835" y="1529107"/>
              <a:ext cx="53260" cy="40369"/>
            </a:xfrm>
            <a:custGeom>
              <a:avLst/>
              <a:gdLst/>
              <a:ahLst/>
              <a:cxnLst/>
              <a:rect l="l" t="t" r="r" b="b"/>
              <a:pathLst>
                <a:path w="314" h="238" extrusionOk="0">
                  <a:moveTo>
                    <a:pt x="137" y="0"/>
                  </a:moveTo>
                  <a:cubicBezTo>
                    <a:pt x="108" y="0"/>
                    <a:pt x="79" y="7"/>
                    <a:pt x="52" y="20"/>
                  </a:cubicBezTo>
                  <a:cubicBezTo>
                    <a:pt x="0" y="61"/>
                    <a:pt x="12" y="107"/>
                    <a:pt x="41" y="148"/>
                  </a:cubicBezTo>
                  <a:cubicBezTo>
                    <a:pt x="61" y="204"/>
                    <a:pt x="115" y="238"/>
                    <a:pt x="171" y="238"/>
                  </a:cubicBezTo>
                  <a:cubicBezTo>
                    <a:pt x="195" y="238"/>
                    <a:pt x="221" y="231"/>
                    <a:pt x="244" y="217"/>
                  </a:cubicBezTo>
                  <a:cubicBezTo>
                    <a:pt x="296" y="188"/>
                    <a:pt x="313" y="125"/>
                    <a:pt x="284" y="72"/>
                  </a:cubicBezTo>
                  <a:cubicBezTo>
                    <a:pt x="249" y="26"/>
                    <a:pt x="194"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5"/>
            <p:cNvSpPr/>
            <p:nvPr/>
          </p:nvSpPr>
          <p:spPr>
            <a:xfrm rot="1508308">
              <a:off x="128889" y="7949"/>
              <a:ext cx="50377" cy="46645"/>
            </a:xfrm>
            <a:custGeom>
              <a:avLst/>
              <a:gdLst/>
              <a:ahLst/>
              <a:cxnLst/>
              <a:rect l="l" t="t" r="r" b="b"/>
              <a:pathLst>
                <a:path w="297" h="275" extrusionOk="0">
                  <a:moveTo>
                    <a:pt x="131" y="1"/>
                  </a:moveTo>
                  <a:cubicBezTo>
                    <a:pt x="101" y="1"/>
                    <a:pt x="71" y="12"/>
                    <a:pt x="47" y="36"/>
                  </a:cubicBezTo>
                  <a:cubicBezTo>
                    <a:pt x="1" y="100"/>
                    <a:pt x="7" y="187"/>
                    <a:pt x="65" y="239"/>
                  </a:cubicBezTo>
                  <a:cubicBezTo>
                    <a:pt x="86" y="263"/>
                    <a:pt x="116" y="275"/>
                    <a:pt x="146" y="275"/>
                  </a:cubicBezTo>
                  <a:cubicBezTo>
                    <a:pt x="181" y="275"/>
                    <a:pt x="216" y="259"/>
                    <a:pt x="238" y="228"/>
                  </a:cubicBezTo>
                  <a:cubicBezTo>
                    <a:pt x="262" y="199"/>
                    <a:pt x="279" y="175"/>
                    <a:pt x="296" y="146"/>
                  </a:cubicBezTo>
                  <a:cubicBezTo>
                    <a:pt x="279" y="112"/>
                    <a:pt x="256" y="77"/>
                    <a:pt x="227" y="48"/>
                  </a:cubicBezTo>
                  <a:cubicBezTo>
                    <a:pt x="202" y="17"/>
                    <a:pt x="167"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5"/>
            <p:cNvSpPr/>
            <p:nvPr/>
          </p:nvSpPr>
          <p:spPr>
            <a:xfrm rot="1508308">
              <a:off x="271672" y="1284246"/>
              <a:ext cx="58009" cy="38334"/>
            </a:xfrm>
            <a:custGeom>
              <a:avLst/>
              <a:gdLst/>
              <a:ahLst/>
              <a:cxnLst/>
              <a:rect l="l" t="t" r="r" b="b"/>
              <a:pathLst>
                <a:path w="342" h="226" extrusionOk="0">
                  <a:moveTo>
                    <a:pt x="128" y="1"/>
                  </a:moveTo>
                  <a:cubicBezTo>
                    <a:pt x="87" y="1"/>
                    <a:pt x="50" y="7"/>
                    <a:pt x="35" y="20"/>
                  </a:cubicBezTo>
                  <a:cubicBezTo>
                    <a:pt x="0" y="55"/>
                    <a:pt x="0" y="107"/>
                    <a:pt x="29" y="142"/>
                  </a:cubicBezTo>
                  <a:cubicBezTo>
                    <a:pt x="58" y="196"/>
                    <a:pt x="112" y="226"/>
                    <a:pt x="169" y="226"/>
                  </a:cubicBezTo>
                  <a:cubicBezTo>
                    <a:pt x="202" y="226"/>
                    <a:pt x="237" y="215"/>
                    <a:pt x="267" y="194"/>
                  </a:cubicBezTo>
                  <a:cubicBezTo>
                    <a:pt x="319" y="159"/>
                    <a:pt x="342" y="113"/>
                    <a:pt x="307" y="55"/>
                  </a:cubicBezTo>
                  <a:cubicBezTo>
                    <a:pt x="282" y="19"/>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5"/>
            <p:cNvSpPr/>
            <p:nvPr/>
          </p:nvSpPr>
          <p:spPr>
            <a:xfrm rot="1508308">
              <a:off x="1252476" y="1594992"/>
              <a:ext cx="53260" cy="42065"/>
            </a:xfrm>
            <a:custGeom>
              <a:avLst/>
              <a:gdLst/>
              <a:ahLst/>
              <a:cxnLst/>
              <a:rect l="l" t="t" r="r" b="b"/>
              <a:pathLst>
                <a:path w="314" h="248" extrusionOk="0">
                  <a:moveTo>
                    <a:pt x="181" y="0"/>
                  </a:moveTo>
                  <a:cubicBezTo>
                    <a:pt x="148" y="0"/>
                    <a:pt x="113" y="10"/>
                    <a:pt x="82" y="31"/>
                  </a:cubicBezTo>
                  <a:cubicBezTo>
                    <a:pt x="24" y="54"/>
                    <a:pt x="1" y="129"/>
                    <a:pt x="35" y="187"/>
                  </a:cubicBezTo>
                  <a:cubicBezTo>
                    <a:pt x="60" y="225"/>
                    <a:pt x="105" y="247"/>
                    <a:pt x="150" y="247"/>
                  </a:cubicBezTo>
                  <a:cubicBezTo>
                    <a:pt x="181" y="247"/>
                    <a:pt x="212" y="237"/>
                    <a:pt x="238" y="216"/>
                  </a:cubicBezTo>
                  <a:cubicBezTo>
                    <a:pt x="296" y="182"/>
                    <a:pt x="313" y="106"/>
                    <a:pt x="279" y="48"/>
                  </a:cubicBezTo>
                  <a:cubicBezTo>
                    <a:pt x="259" y="16"/>
                    <a:pt x="222"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5"/>
            <p:cNvSpPr/>
            <p:nvPr/>
          </p:nvSpPr>
          <p:spPr>
            <a:xfrm rot="1508308">
              <a:off x="310207" y="1702299"/>
              <a:ext cx="52242" cy="45288"/>
            </a:xfrm>
            <a:custGeom>
              <a:avLst/>
              <a:gdLst/>
              <a:ahLst/>
              <a:cxnLst/>
              <a:rect l="l" t="t" r="r" b="b"/>
              <a:pathLst>
                <a:path w="308" h="267" extrusionOk="0">
                  <a:moveTo>
                    <a:pt x="171" y="0"/>
                  </a:moveTo>
                  <a:cubicBezTo>
                    <a:pt x="141" y="0"/>
                    <a:pt x="110" y="12"/>
                    <a:pt x="87" y="35"/>
                  </a:cubicBezTo>
                  <a:cubicBezTo>
                    <a:pt x="23" y="76"/>
                    <a:pt x="0" y="168"/>
                    <a:pt x="41" y="232"/>
                  </a:cubicBezTo>
                  <a:cubicBezTo>
                    <a:pt x="66" y="255"/>
                    <a:pt x="98" y="266"/>
                    <a:pt x="130" y="266"/>
                  </a:cubicBezTo>
                  <a:cubicBezTo>
                    <a:pt x="163" y="266"/>
                    <a:pt x="196" y="253"/>
                    <a:pt x="220" y="226"/>
                  </a:cubicBezTo>
                  <a:cubicBezTo>
                    <a:pt x="290" y="186"/>
                    <a:pt x="307" y="93"/>
                    <a:pt x="255" y="35"/>
                  </a:cubicBezTo>
                  <a:cubicBezTo>
                    <a:pt x="232" y="12"/>
                    <a:pt x="201"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5"/>
            <p:cNvSpPr/>
            <p:nvPr/>
          </p:nvSpPr>
          <p:spPr>
            <a:xfrm rot="1508308">
              <a:off x="1326347" y="1620639"/>
              <a:ext cx="48341" cy="49359"/>
            </a:xfrm>
            <a:custGeom>
              <a:avLst/>
              <a:gdLst/>
              <a:ahLst/>
              <a:cxnLst/>
              <a:rect l="l" t="t" r="r" b="b"/>
              <a:pathLst>
                <a:path w="285" h="291" extrusionOk="0">
                  <a:moveTo>
                    <a:pt x="140" y="1"/>
                  </a:moveTo>
                  <a:cubicBezTo>
                    <a:pt x="120" y="1"/>
                    <a:pt x="101" y="6"/>
                    <a:pt x="82" y="17"/>
                  </a:cubicBezTo>
                  <a:cubicBezTo>
                    <a:pt x="18" y="75"/>
                    <a:pt x="1" y="162"/>
                    <a:pt x="30" y="243"/>
                  </a:cubicBezTo>
                  <a:cubicBezTo>
                    <a:pt x="50" y="277"/>
                    <a:pt x="76" y="291"/>
                    <a:pt x="106" y="291"/>
                  </a:cubicBezTo>
                  <a:cubicBezTo>
                    <a:pt x="128" y="291"/>
                    <a:pt x="151" y="284"/>
                    <a:pt x="175" y="272"/>
                  </a:cubicBezTo>
                  <a:cubicBezTo>
                    <a:pt x="256" y="237"/>
                    <a:pt x="285" y="139"/>
                    <a:pt x="244" y="63"/>
                  </a:cubicBezTo>
                  <a:cubicBezTo>
                    <a:pt x="221" y="24"/>
                    <a:pt x="18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5"/>
            <p:cNvSpPr/>
            <p:nvPr/>
          </p:nvSpPr>
          <p:spPr>
            <a:xfrm rot="1508308">
              <a:off x="824033" y="1248129"/>
              <a:ext cx="53260" cy="44779"/>
            </a:xfrm>
            <a:custGeom>
              <a:avLst/>
              <a:gdLst/>
              <a:ahLst/>
              <a:cxnLst/>
              <a:rect l="l" t="t" r="r" b="b"/>
              <a:pathLst>
                <a:path w="314" h="264" extrusionOk="0">
                  <a:moveTo>
                    <a:pt x="187" y="0"/>
                  </a:moveTo>
                  <a:cubicBezTo>
                    <a:pt x="159" y="0"/>
                    <a:pt x="131" y="13"/>
                    <a:pt x="117" y="39"/>
                  </a:cubicBezTo>
                  <a:cubicBezTo>
                    <a:pt x="70" y="92"/>
                    <a:pt x="1" y="144"/>
                    <a:pt x="41" y="225"/>
                  </a:cubicBezTo>
                  <a:cubicBezTo>
                    <a:pt x="67" y="250"/>
                    <a:pt x="100" y="263"/>
                    <a:pt x="134" y="263"/>
                  </a:cubicBezTo>
                  <a:cubicBezTo>
                    <a:pt x="170" y="263"/>
                    <a:pt x="206" y="249"/>
                    <a:pt x="233" y="219"/>
                  </a:cubicBezTo>
                  <a:cubicBezTo>
                    <a:pt x="285" y="167"/>
                    <a:pt x="314" y="103"/>
                    <a:pt x="262" y="39"/>
                  </a:cubicBezTo>
                  <a:cubicBezTo>
                    <a:pt x="244" y="13"/>
                    <a:pt x="21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5"/>
            <p:cNvSpPr/>
            <p:nvPr/>
          </p:nvSpPr>
          <p:spPr>
            <a:xfrm rot="1508308">
              <a:off x="21752" y="2581019"/>
              <a:ext cx="62080" cy="41726"/>
            </a:xfrm>
            <a:custGeom>
              <a:avLst/>
              <a:gdLst/>
              <a:ahLst/>
              <a:cxnLst/>
              <a:rect l="l" t="t" r="r" b="b"/>
              <a:pathLst>
                <a:path w="366" h="246" extrusionOk="0">
                  <a:moveTo>
                    <a:pt x="62" y="0"/>
                  </a:moveTo>
                  <a:cubicBezTo>
                    <a:pt x="48" y="0"/>
                    <a:pt x="36" y="5"/>
                    <a:pt x="24" y="16"/>
                  </a:cubicBezTo>
                  <a:cubicBezTo>
                    <a:pt x="1" y="45"/>
                    <a:pt x="30" y="92"/>
                    <a:pt x="47" y="126"/>
                  </a:cubicBezTo>
                  <a:cubicBezTo>
                    <a:pt x="105" y="190"/>
                    <a:pt x="180" y="231"/>
                    <a:pt x="262" y="242"/>
                  </a:cubicBezTo>
                  <a:cubicBezTo>
                    <a:pt x="269" y="245"/>
                    <a:pt x="276" y="246"/>
                    <a:pt x="284" y="246"/>
                  </a:cubicBezTo>
                  <a:cubicBezTo>
                    <a:pt x="310" y="246"/>
                    <a:pt x="335" y="230"/>
                    <a:pt x="348" y="207"/>
                  </a:cubicBezTo>
                  <a:cubicBezTo>
                    <a:pt x="366" y="167"/>
                    <a:pt x="348" y="115"/>
                    <a:pt x="308" y="103"/>
                  </a:cubicBezTo>
                  <a:cubicBezTo>
                    <a:pt x="244" y="68"/>
                    <a:pt x="186" y="45"/>
                    <a:pt x="122" y="16"/>
                  </a:cubicBezTo>
                  <a:cubicBezTo>
                    <a:pt x="102" y="9"/>
                    <a:pt x="81"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5"/>
            <p:cNvSpPr/>
            <p:nvPr/>
          </p:nvSpPr>
          <p:spPr>
            <a:xfrm rot="1508308">
              <a:off x="687195" y="9101"/>
              <a:ext cx="58179" cy="39860"/>
            </a:xfrm>
            <a:custGeom>
              <a:avLst/>
              <a:gdLst/>
              <a:ahLst/>
              <a:cxnLst/>
              <a:rect l="l" t="t" r="r" b="b"/>
              <a:pathLst>
                <a:path w="343" h="235" extrusionOk="0">
                  <a:moveTo>
                    <a:pt x="65" y="0"/>
                  </a:moveTo>
                  <a:cubicBezTo>
                    <a:pt x="48" y="0"/>
                    <a:pt x="31" y="7"/>
                    <a:pt x="18" y="29"/>
                  </a:cubicBezTo>
                  <a:cubicBezTo>
                    <a:pt x="1" y="69"/>
                    <a:pt x="24" y="92"/>
                    <a:pt x="47" y="121"/>
                  </a:cubicBezTo>
                  <a:cubicBezTo>
                    <a:pt x="88" y="168"/>
                    <a:pt x="140" y="202"/>
                    <a:pt x="192" y="226"/>
                  </a:cubicBezTo>
                  <a:cubicBezTo>
                    <a:pt x="204" y="232"/>
                    <a:pt x="218" y="235"/>
                    <a:pt x="231" y="235"/>
                  </a:cubicBezTo>
                  <a:cubicBezTo>
                    <a:pt x="267" y="235"/>
                    <a:pt x="301" y="213"/>
                    <a:pt x="314" y="179"/>
                  </a:cubicBezTo>
                  <a:cubicBezTo>
                    <a:pt x="343" y="133"/>
                    <a:pt x="320" y="75"/>
                    <a:pt x="267" y="63"/>
                  </a:cubicBezTo>
                  <a:cubicBezTo>
                    <a:pt x="215" y="40"/>
                    <a:pt x="163" y="23"/>
                    <a:pt x="111" y="11"/>
                  </a:cubicBezTo>
                  <a:cubicBezTo>
                    <a:pt x="97" y="6"/>
                    <a:pt x="81" y="0"/>
                    <a:pt x="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5"/>
            <p:cNvSpPr/>
            <p:nvPr/>
          </p:nvSpPr>
          <p:spPr>
            <a:xfrm rot="1508308">
              <a:off x="796315" y="971518"/>
              <a:ext cx="36468" cy="55974"/>
            </a:xfrm>
            <a:custGeom>
              <a:avLst/>
              <a:gdLst/>
              <a:ahLst/>
              <a:cxnLst/>
              <a:rect l="l" t="t" r="r" b="b"/>
              <a:pathLst>
                <a:path w="215" h="330" extrusionOk="0">
                  <a:moveTo>
                    <a:pt x="90" y="0"/>
                  </a:moveTo>
                  <a:cubicBezTo>
                    <a:pt x="82" y="0"/>
                    <a:pt x="73" y="1"/>
                    <a:pt x="64" y="3"/>
                  </a:cubicBezTo>
                  <a:cubicBezTo>
                    <a:pt x="0" y="21"/>
                    <a:pt x="0" y="79"/>
                    <a:pt x="12" y="137"/>
                  </a:cubicBezTo>
                  <a:cubicBezTo>
                    <a:pt x="18" y="194"/>
                    <a:pt x="23" y="241"/>
                    <a:pt x="29" y="287"/>
                  </a:cubicBezTo>
                  <a:cubicBezTo>
                    <a:pt x="53" y="317"/>
                    <a:pt x="77" y="330"/>
                    <a:pt x="99" y="330"/>
                  </a:cubicBezTo>
                  <a:cubicBezTo>
                    <a:pt x="120" y="330"/>
                    <a:pt x="140" y="318"/>
                    <a:pt x="157" y="299"/>
                  </a:cubicBezTo>
                  <a:cubicBezTo>
                    <a:pt x="203" y="247"/>
                    <a:pt x="215" y="171"/>
                    <a:pt x="191" y="108"/>
                  </a:cubicBezTo>
                  <a:cubicBezTo>
                    <a:pt x="176" y="56"/>
                    <a:pt x="152"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5"/>
            <p:cNvSpPr/>
            <p:nvPr/>
          </p:nvSpPr>
          <p:spPr>
            <a:xfrm rot="1508308">
              <a:off x="1057364" y="1946373"/>
              <a:ext cx="47323" cy="40199"/>
            </a:xfrm>
            <a:custGeom>
              <a:avLst/>
              <a:gdLst/>
              <a:ahLst/>
              <a:cxnLst/>
              <a:rect l="l" t="t" r="r" b="b"/>
              <a:pathLst>
                <a:path w="279" h="237" extrusionOk="0">
                  <a:moveTo>
                    <a:pt x="153" y="1"/>
                  </a:moveTo>
                  <a:cubicBezTo>
                    <a:pt x="134" y="1"/>
                    <a:pt x="115" y="6"/>
                    <a:pt x="99" y="17"/>
                  </a:cubicBezTo>
                  <a:cubicBezTo>
                    <a:pt x="35" y="46"/>
                    <a:pt x="0" y="86"/>
                    <a:pt x="29" y="162"/>
                  </a:cubicBezTo>
                  <a:cubicBezTo>
                    <a:pt x="51" y="209"/>
                    <a:pt x="100" y="237"/>
                    <a:pt x="150" y="237"/>
                  </a:cubicBezTo>
                  <a:cubicBezTo>
                    <a:pt x="168" y="237"/>
                    <a:pt x="186" y="233"/>
                    <a:pt x="203" y="225"/>
                  </a:cubicBezTo>
                  <a:cubicBezTo>
                    <a:pt x="255" y="191"/>
                    <a:pt x="278" y="127"/>
                    <a:pt x="249" y="69"/>
                  </a:cubicBezTo>
                  <a:cubicBezTo>
                    <a:pt x="234" y="25"/>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5"/>
            <p:cNvSpPr/>
            <p:nvPr/>
          </p:nvSpPr>
          <p:spPr>
            <a:xfrm rot="1508308">
              <a:off x="1167511" y="411696"/>
              <a:ext cx="48341" cy="40199"/>
            </a:xfrm>
            <a:custGeom>
              <a:avLst/>
              <a:gdLst/>
              <a:ahLst/>
              <a:cxnLst/>
              <a:rect l="l" t="t" r="r" b="b"/>
              <a:pathLst>
                <a:path w="285" h="237" extrusionOk="0">
                  <a:moveTo>
                    <a:pt x="138" y="1"/>
                  </a:moveTo>
                  <a:cubicBezTo>
                    <a:pt x="115" y="1"/>
                    <a:pt x="92" y="7"/>
                    <a:pt x="70" y="21"/>
                  </a:cubicBezTo>
                  <a:cubicBezTo>
                    <a:pt x="18" y="50"/>
                    <a:pt x="0" y="113"/>
                    <a:pt x="29" y="166"/>
                  </a:cubicBezTo>
                  <a:cubicBezTo>
                    <a:pt x="56" y="210"/>
                    <a:pt x="101" y="236"/>
                    <a:pt x="149" y="236"/>
                  </a:cubicBezTo>
                  <a:cubicBezTo>
                    <a:pt x="175" y="236"/>
                    <a:pt x="202" y="228"/>
                    <a:pt x="226" y="212"/>
                  </a:cubicBezTo>
                  <a:cubicBezTo>
                    <a:pt x="273" y="177"/>
                    <a:pt x="284" y="108"/>
                    <a:pt x="250" y="67"/>
                  </a:cubicBezTo>
                  <a:cubicBezTo>
                    <a:pt x="227" y="25"/>
                    <a:pt x="183"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5"/>
            <p:cNvSpPr/>
            <p:nvPr/>
          </p:nvSpPr>
          <p:spPr>
            <a:xfrm rot="1508308">
              <a:off x="737824" y="3052698"/>
              <a:ext cx="54278" cy="37486"/>
            </a:xfrm>
            <a:custGeom>
              <a:avLst/>
              <a:gdLst/>
              <a:ahLst/>
              <a:cxnLst/>
              <a:rect l="l" t="t" r="r" b="b"/>
              <a:pathLst>
                <a:path w="320" h="221" extrusionOk="0">
                  <a:moveTo>
                    <a:pt x="191" y="1"/>
                  </a:moveTo>
                  <a:cubicBezTo>
                    <a:pt x="159" y="1"/>
                    <a:pt x="121" y="10"/>
                    <a:pt x="82" y="29"/>
                  </a:cubicBezTo>
                  <a:cubicBezTo>
                    <a:pt x="30" y="52"/>
                    <a:pt x="1" y="87"/>
                    <a:pt x="24" y="144"/>
                  </a:cubicBezTo>
                  <a:cubicBezTo>
                    <a:pt x="54" y="194"/>
                    <a:pt x="106" y="220"/>
                    <a:pt x="160" y="220"/>
                  </a:cubicBezTo>
                  <a:cubicBezTo>
                    <a:pt x="189" y="220"/>
                    <a:pt x="218" y="213"/>
                    <a:pt x="244" y="197"/>
                  </a:cubicBezTo>
                  <a:cubicBezTo>
                    <a:pt x="296" y="173"/>
                    <a:pt x="319" y="116"/>
                    <a:pt x="296" y="63"/>
                  </a:cubicBezTo>
                  <a:cubicBezTo>
                    <a:pt x="279" y="22"/>
                    <a:pt x="240"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5"/>
            <p:cNvSpPr/>
            <p:nvPr/>
          </p:nvSpPr>
          <p:spPr>
            <a:xfrm rot="1508308">
              <a:off x="2360116" y="1694954"/>
              <a:ext cx="56144" cy="30701"/>
            </a:xfrm>
            <a:custGeom>
              <a:avLst/>
              <a:gdLst/>
              <a:ahLst/>
              <a:cxnLst/>
              <a:rect l="l" t="t" r="r" b="b"/>
              <a:pathLst>
                <a:path w="331" h="181" extrusionOk="0">
                  <a:moveTo>
                    <a:pt x="53" y="1"/>
                  </a:moveTo>
                  <a:cubicBezTo>
                    <a:pt x="6" y="1"/>
                    <a:pt x="0" y="42"/>
                    <a:pt x="12" y="82"/>
                  </a:cubicBezTo>
                  <a:cubicBezTo>
                    <a:pt x="54" y="145"/>
                    <a:pt x="125" y="180"/>
                    <a:pt x="199" y="180"/>
                  </a:cubicBezTo>
                  <a:cubicBezTo>
                    <a:pt x="227" y="180"/>
                    <a:pt x="257" y="175"/>
                    <a:pt x="284" y="163"/>
                  </a:cubicBezTo>
                  <a:cubicBezTo>
                    <a:pt x="313" y="146"/>
                    <a:pt x="331" y="117"/>
                    <a:pt x="331" y="82"/>
                  </a:cubicBezTo>
                  <a:cubicBezTo>
                    <a:pt x="331" y="47"/>
                    <a:pt x="307" y="13"/>
                    <a:pt x="273" y="7"/>
                  </a:cubicBezTo>
                  <a:cubicBezTo>
                    <a:pt x="197" y="1"/>
                    <a:pt x="122"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5"/>
            <p:cNvSpPr/>
            <p:nvPr/>
          </p:nvSpPr>
          <p:spPr>
            <a:xfrm rot="1508308">
              <a:off x="1436470" y="1987243"/>
              <a:ext cx="58688" cy="38164"/>
            </a:xfrm>
            <a:custGeom>
              <a:avLst/>
              <a:gdLst/>
              <a:ahLst/>
              <a:cxnLst/>
              <a:rect l="l" t="t" r="r" b="b"/>
              <a:pathLst>
                <a:path w="346" h="225" extrusionOk="0">
                  <a:moveTo>
                    <a:pt x="248" y="0"/>
                  </a:moveTo>
                  <a:cubicBezTo>
                    <a:pt x="241" y="0"/>
                    <a:pt x="234" y="1"/>
                    <a:pt x="227" y="3"/>
                  </a:cubicBezTo>
                  <a:cubicBezTo>
                    <a:pt x="209" y="9"/>
                    <a:pt x="186" y="15"/>
                    <a:pt x="175" y="26"/>
                  </a:cubicBezTo>
                  <a:cubicBezTo>
                    <a:pt x="140" y="43"/>
                    <a:pt x="99" y="55"/>
                    <a:pt x="59" y="55"/>
                  </a:cubicBezTo>
                  <a:cubicBezTo>
                    <a:pt x="1" y="84"/>
                    <a:pt x="1" y="171"/>
                    <a:pt x="59" y="206"/>
                  </a:cubicBezTo>
                  <a:cubicBezTo>
                    <a:pt x="87" y="219"/>
                    <a:pt x="116" y="225"/>
                    <a:pt x="144" y="225"/>
                  </a:cubicBezTo>
                  <a:cubicBezTo>
                    <a:pt x="217" y="225"/>
                    <a:pt x="286" y="185"/>
                    <a:pt x="319" y="119"/>
                  </a:cubicBezTo>
                  <a:cubicBezTo>
                    <a:pt x="345" y="62"/>
                    <a:pt x="306"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5"/>
            <p:cNvSpPr/>
            <p:nvPr/>
          </p:nvSpPr>
          <p:spPr>
            <a:xfrm rot="1508308">
              <a:off x="21698" y="804987"/>
              <a:ext cx="44270" cy="46815"/>
            </a:xfrm>
            <a:custGeom>
              <a:avLst/>
              <a:gdLst/>
              <a:ahLst/>
              <a:cxnLst/>
              <a:rect l="l" t="t" r="r" b="b"/>
              <a:pathLst>
                <a:path w="261" h="276" extrusionOk="0">
                  <a:moveTo>
                    <a:pt x="137" y="1"/>
                  </a:moveTo>
                  <a:cubicBezTo>
                    <a:pt x="116" y="1"/>
                    <a:pt x="94" y="9"/>
                    <a:pt x="75" y="25"/>
                  </a:cubicBezTo>
                  <a:cubicBezTo>
                    <a:pt x="12" y="77"/>
                    <a:pt x="0" y="170"/>
                    <a:pt x="46" y="240"/>
                  </a:cubicBezTo>
                  <a:cubicBezTo>
                    <a:pt x="67" y="264"/>
                    <a:pt x="94" y="275"/>
                    <a:pt x="121" y="275"/>
                  </a:cubicBezTo>
                  <a:cubicBezTo>
                    <a:pt x="147" y="275"/>
                    <a:pt x="172" y="265"/>
                    <a:pt x="191" y="245"/>
                  </a:cubicBezTo>
                  <a:cubicBezTo>
                    <a:pt x="255" y="199"/>
                    <a:pt x="261" y="106"/>
                    <a:pt x="214" y="48"/>
                  </a:cubicBezTo>
                  <a:cubicBezTo>
                    <a:pt x="197" y="18"/>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5"/>
            <p:cNvSpPr/>
            <p:nvPr/>
          </p:nvSpPr>
          <p:spPr>
            <a:xfrm rot="1508308">
              <a:off x="519560" y="586181"/>
              <a:ext cx="45458" cy="46136"/>
            </a:xfrm>
            <a:custGeom>
              <a:avLst/>
              <a:gdLst/>
              <a:ahLst/>
              <a:cxnLst/>
              <a:rect l="l" t="t" r="r" b="b"/>
              <a:pathLst>
                <a:path w="268" h="272" extrusionOk="0">
                  <a:moveTo>
                    <a:pt x="170" y="1"/>
                  </a:moveTo>
                  <a:cubicBezTo>
                    <a:pt x="150" y="1"/>
                    <a:pt x="128" y="11"/>
                    <a:pt x="105" y="25"/>
                  </a:cubicBezTo>
                  <a:cubicBezTo>
                    <a:pt x="30" y="54"/>
                    <a:pt x="1" y="141"/>
                    <a:pt x="36" y="217"/>
                  </a:cubicBezTo>
                  <a:cubicBezTo>
                    <a:pt x="55" y="252"/>
                    <a:pt x="90" y="271"/>
                    <a:pt x="126" y="271"/>
                  </a:cubicBezTo>
                  <a:cubicBezTo>
                    <a:pt x="143" y="271"/>
                    <a:pt x="160" y="267"/>
                    <a:pt x="175" y="257"/>
                  </a:cubicBezTo>
                  <a:cubicBezTo>
                    <a:pt x="244" y="205"/>
                    <a:pt x="267" y="112"/>
                    <a:pt x="227" y="37"/>
                  </a:cubicBezTo>
                  <a:cubicBezTo>
                    <a:pt x="209" y="11"/>
                    <a:pt x="191"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5"/>
            <p:cNvSpPr/>
            <p:nvPr/>
          </p:nvSpPr>
          <p:spPr>
            <a:xfrm rot="1508308">
              <a:off x="1011106" y="1447356"/>
              <a:ext cx="51225" cy="42405"/>
            </a:xfrm>
            <a:custGeom>
              <a:avLst/>
              <a:gdLst/>
              <a:ahLst/>
              <a:cxnLst/>
              <a:rect l="l" t="t" r="r" b="b"/>
              <a:pathLst>
                <a:path w="302" h="250" extrusionOk="0">
                  <a:moveTo>
                    <a:pt x="121" y="0"/>
                  </a:moveTo>
                  <a:cubicBezTo>
                    <a:pt x="98" y="0"/>
                    <a:pt x="75" y="7"/>
                    <a:pt x="53" y="21"/>
                  </a:cubicBezTo>
                  <a:cubicBezTo>
                    <a:pt x="1" y="61"/>
                    <a:pt x="1" y="142"/>
                    <a:pt x="53" y="183"/>
                  </a:cubicBezTo>
                  <a:cubicBezTo>
                    <a:pt x="83" y="221"/>
                    <a:pt x="121" y="249"/>
                    <a:pt x="163" y="249"/>
                  </a:cubicBezTo>
                  <a:cubicBezTo>
                    <a:pt x="185" y="249"/>
                    <a:pt x="209" y="241"/>
                    <a:pt x="232" y="224"/>
                  </a:cubicBezTo>
                  <a:cubicBezTo>
                    <a:pt x="302" y="171"/>
                    <a:pt x="273" y="113"/>
                    <a:pt x="232" y="61"/>
                  </a:cubicBezTo>
                  <a:cubicBezTo>
                    <a:pt x="206" y="23"/>
                    <a:pt x="16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5"/>
            <p:cNvSpPr/>
            <p:nvPr/>
          </p:nvSpPr>
          <p:spPr>
            <a:xfrm rot="1508308">
              <a:off x="2142760" y="1986728"/>
              <a:ext cx="53260" cy="35111"/>
            </a:xfrm>
            <a:custGeom>
              <a:avLst/>
              <a:gdLst/>
              <a:ahLst/>
              <a:cxnLst/>
              <a:rect l="l" t="t" r="r" b="b"/>
              <a:pathLst>
                <a:path w="314" h="207" extrusionOk="0">
                  <a:moveTo>
                    <a:pt x="223" y="0"/>
                  </a:moveTo>
                  <a:cubicBezTo>
                    <a:pt x="156" y="0"/>
                    <a:pt x="37" y="43"/>
                    <a:pt x="18" y="81"/>
                  </a:cubicBezTo>
                  <a:cubicBezTo>
                    <a:pt x="0" y="110"/>
                    <a:pt x="6" y="139"/>
                    <a:pt x="29" y="162"/>
                  </a:cubicBezTo>
                  <a:cubicBezTo>
                    <a:pt x="62" y="190"/>
                    <a:pt x="101" y="206"/>
                    <a:pt x="142" y="206"/>
                  </a:cubicBezTo>
                  <a:cubicBezTo>
                    <a:pt x="153" y="206"/>
                    <a:pt x="163" y="205"/>
                    <a:pt x="174" y="203"/>
                  </a:cubicBezTo>
                  <a:cubicBezTo>
                    <a:pt x="232" y="197"/>
                    <a:pt x="279" y="162"/>
                    <a:pt x="302" y="110"/>
                  </a:cubicBezTo>
                  <a:cubicBezTo>
                    <a:pt x="313" y="69"/>
                    <a:pt x="296" y="23"/>
                    <a:pt x="255" y="6"/>
                  </a:cubicBezTo>
                  <a:cubicBezTo>
                    <a:pt x="248" y="2"/>
                    <a:pt x="23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5"/>
            <p:cNvSpPr/>
            <p:nvPr/>
          </p:nvSpPr>
          <p:spPr>
            <a:xfrm rot="1508308">
              <a:off x="86252" y="1024770"/>
              <a:ext cx="47323" cy="45118"/>
            </a:xfrm>
            <a:custGeom>
              <a:avLst/>
              <a:gdLst/>
              <a:ahLst/>
              <a:cxnLst/>
              <a:rect l="l" t="t" r="r" b="b"/>
              <a:pathLst>
                <a:path w="279" h="266" extrusionOk="0">
                  <a:moveTo>
                    <a:pt x="123" y="0"/>
                  </a:moveTo>
                  <a:cubicBezTo>
                    <a:pt x="110" y="0"/>
                    <a:pt x="96" y="3"/>
                    <a:pt x="81" y="8"/>
                  </a:cubicBezTo>
                  <a:cubicBezTo>
                    <a:pt x="0" y="37"/>
                    <a:pt x="6" y="95"/>
                    <a:pt x="35" y="159"/>
                  </a:cubicBezTo>
                  <a:cubicBezTo>
                    <a:pt x="67" y="223"/>
                    <a:pt x="129" y="266"/>
                    <a:pt x="182" y="266"/>
                  </a:cubicBezTo>
                  <a:cubicBezTo>
                    <a:pt x="196" y="266"/>
                    <a:pt x="209" y="263"/>
                    <a:pt x="220" y="257"/>
                  </a:cubicBezTo>
                  <a:cubicBezTo>
                    <a:pt x="278" y="211"/>
                    <a:pt x="273" y="153"/>
                    <a:pt x="244" y="95"/>
                  </a:cubicBezTo>
                  <a:cubicBezTo>
                    <a:pt x="215" y="48"/>
                    <a:pt x="179"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5"/>
            <p:cNvSpPr/>
            <p:nvPr/>
          </p:nvSpPr>
          <p:spPr>
            <a:xfrm rot="1508308">
              <a:off x="2255090" y="826772"/>
              <a:ext cx="42405" cy="50716"/>
            </a:xfrm>
            <a:custGeom>
              <a:avLst/>
              <a:gdLst/>
              <a:ahLst/>
              <a:cxnLst/>
              <a:rect l="l" t="t" r="r" b="b"/>
              <a:pathLst>
                <a:path w="250" h="299" extrusionOk="0">
                  <a:moveTo>
                    <a:pt x="106" y="1"/>
                  </a:moveTo>
                  <a:cubicBezTo>
                    <a:pt x="88" y="1"/>
                    <a:pt x="70" y="5"/>
                    <a:pt x="53" y="15"/>
                  </a:cubicBezTo>
                  <a:cubicBezTo>
                    <a:pt x="1" y="38"/>
                    <a:pt x="7" y="171"/>
                    <a:pt x="88" y="287"/>
                  </a:cubicBezTo>
                  <a:cubicBezTo>
                    <a:pt x="90" y="294"/>
                    <a:pt x="100" y="299"/>
                    <a:pt x="113" y="299"/>
                  </a:cubicBezTo>
                  <a:cubicBezTo>
                    <a:pt x="132" y="299"/>
                    <a:pt x="159" y="290"/>
                    <a:pt x="186" y="270"/>
                  </a:cubicBezTo>
                  <a:cubicBezTo>
                    <a:pt x="244" y="218"/>
                    <a:pt x="250" y="119"/>
                    <a:pt x="198" y="55"/>
                  </a:cubicBezTo>
                  <a:cubicBezTo>
                    <a:pt x="178" y="20"/>
                    <a:pt x="143"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5"/>
            <p:cNvSpPr/>
            <p:nvPr/>
          </p:nvSpPr>
          <p:spPr>
            <a:xfrm rot="1508308">
              <a:off x="1436732" y="1905932"/>
              <a:ext cx="55295" cy="36807"/>
            </a:xfrm>
            <a:custGeom>
              <a:avLst/>
              <a:gdLst/>
              <a:ahLst/>
              <a:cxnLst/>
              <a:rect l="l" t="t" r="r" b="b"/>
              <a:pathLst>
                <a:path w="326" h="217" extrusionOk="0">
                  <a:moveTo>
                    <a:pt x="109" y="0"/>
                  </a:moveTo>
                  <a:cubicBezTo>
                    <a:pt x="87" y="0"/>
                    <a:pt x="70" y="3"/>
                    <a:pt x="59" y="10"/>
                  </a:cubicBezTo>
                  <a:cubicBezTo>
                    <a:pt x="1" y="51"/>
                    <a:pt x="36" y="97"/>
                    <a:pt x="59" y="137"/>
                  </a:cubicBezTo>
                  <a:cubicBezTo>
                    <a:pt x="85" y="187"/>
                    <a:pt x="137" y="216"/>
                    <a:pt x="190" y="216"/>
                  </a:cubicBezTo>
                  <a:cubicBezTo>
                    <a:pt x="218" y="216"/>
                    <a:pt x="247" y="208"/>
                    <a:pt x="273" y="190"/>
                  </a:cubicBezTo>
                  <a:cubicBezTo>
                    <a:pt x="314" y="161"/>
                    <a:pt x="325" y="109"/>
                    <a:pt x="302" y="68"/>
                  </a:cubicBezTo>
                  <a:cubicBezTo>
                    <a:pt x="284" y="32"/>
                    <a:pt x="17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5"/>
            <p:cNvSpPr/>
            <p:nvPr/>
          </p:nvSpPr>
          <p:spPr>
            <a:xfrm rot="1508308">
              <a:off x="1417305" y="1234643"/>
              <a:ext cx="51225" cy="36638"/>
            </a:xfrm>
            <a:custGeom>
              <a:avLst/>
              <a:gdLst/>
              <a:ahLst/>
              <a:cxnLst/>
              <a:rect l="l" t="t" r="r" b="b"/>
              <a:pathLst>
                <a:path w="302" h="216" extrusionOk="0">
                  <a:moveTo>
                    <a:pt x="139" y="0"/>
                  </a:moveTo>
                  <a:cubicBezTo>
                    <a:pt x="107" y="0"/>
                    <a:pt x="75" y="10"/>
                    <a:pt x="47" y="28"/>
                  </a:cubicBezTo>
                  <a:cubicBezTo>
                    <a:pt x="12" y="46"/>
                    <a:pt x="1" y="92"/>
                    <a:pt x="24" y="127"/>
                  </a:cubicBezTo>
                  <a:cubicBezTo>
                    <a:pt x="54" y="182"/>
                    <a:pt x="112" y="216"/>
                    <a:pt x="170" y="216"/>
                  </a:cubicBezTo>
                  <a:cubicBezTo>
                    <a:pt x="191" y="216"/>
                    <a:pt x="212" y="211"/>
                    <a:pt x="232" y="202"/>
                  </a:cubicBezTo>
                  <a:cubicBezTo>
                    <a:pt x="284" y="173"/>
                    <a:pt x="302" y="109"/>
                    <a:pt x="267" y="63"/>
                  </a:cubicBezTo>
                  <a:cubicBezTo>
                    <a:pt x="236" y="21"/>
                    <a:pt x="188"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5"/>
            <p:cNvSpPr/>
            <p:nvPr/>
          </p:nvSpPr>
          <p:spPr>
            <a:xfrm rot="1508308">
              <a:off x="580835" y="1587561"/>
              <a:ext cx="38503" cy="52582"/>
            </a:xfrm>
            <a:custGeom>
              <a:avLst/>
              <a:gdLst/>
              <a:ahLst/>
              <a:cxnLst/>
              <a:rect l="l" t="t" r="r" b="b"/>
              <a:pathLst>
                <a:path w="227" h="310" extrusionOk="0">
                  <a:moveTo>
                    <a:pt x="121" y="1"/>
                  </a:moveTo>
                  <a:cubicBezTo>
                    <a:pt x="83" y="1"/>
                    <a:pt x="41" y="35"/>
                    <a:pt x="0" y="59"/>
                  </a:cubicBezTo>
                  <a:cubicBezTo>
                    <a:pt x="41" y="117"/>
                    <a:pt x="12" y="192"/>
                    <a:pt x="29" y="256"/>
                  </a:cubicBezTo>
                  <a:cubicBezTo>
                    <a:pt x="37" y="288"/>
                    <a:pt x="57" y="309"/>
                    <a:pt x="83" y="309"/>
                  </a:cubicBezTo>
                  <a:cubicBezTo>
                    <a:pt x="95" y="309"/>
                    <a:pt x="108" y="305"/>
                    <a:pt x="122" y="296"/>
                  </a:cubicBezTo>
                  <a:cubicBezTo>
                    <a:pt x="192" y="244"/>
                    <a:pt x="226" y="152"/>
                    <a:pt x="197" y="65"/>
                  </a:cubicBezTo>
                  <a:cubicBezTo>
                    <a:pt x="174" y="17"/>
                    <a:pt x="148"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5"/>
            <p:cNvSpPr/>
            <p:nvPr/>
          </p:nvSpPr>
          <p:spPr>
            <a:xfrm rot="1508308">
              <a:off x="878752" y="1087616"/>
              <a:ext cx="39521" cy="46475"/>
            </a:xfrm>
            <a:custGeom>
              <a:avLst/>
              <a:gdLst/>
              <a:ahLst/>
              <a:cxnLst/>
              <a:rect l="l" t="t" r="r" b="b"/>
              <a:pathLst>
                <a:path w="233" h="274" extrusionOk="0">
                  <a:moveTo>
                    <a:pt x="118" y="0"/>
                  </a:moveTo>
                  <a:cubicBezTo>
                    <a:pt x="102" y="0"/>
                    <a:pt x="86" y="5"/>
                    <a:pt x="70" y="14"/>
                  </a:cubicBezTo>
                  <a:cubicBezTo>
                    <a:pt x="18" y="78"/>
                    <a:pt x="1" y="165"/>
                    <a:pt x="24" y="246"/>
                  </a:cubicBezTo>
                  <a:cubicBezTo>
                    <a:pt x="40" y="265"/>
                    <a:pt x="57" y="274"/>
                    <a:pt x="77" y="274"/>
                  </a:cubicBezTo>
                  <a:cubicBezTo>
                    <a:pt x="93" y="274"/>
                    <a:pt x="110" y="268"/>
                    <a:pt x="128" y="258"/>
                  </a:cubicBezTo>
                  <a:cubicBezTo>
                    <a:pt x="203" y="223"/>
                    <a:pt x="232" y="124"/>
                    <a:pt x="192" y="49"/>
                  </a:cubicBezTo>
                  <a:cubicBezTo>
                    <a:pt x="180" y="18"/>
                    <a:pt x="151"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5"/>
            <p:cNvSpPr/>
            <p:nvPr/>
          </p:nvSpPr>
          <p:spPr>
            <a:xfrm rot="1508308">
              <a:off x="73191" y="1099011"/>
              <a:ext cx="48341" cy="40369"/>
            </a:xfrm>
            <a:custGeom>
              <a:avLst/>
              <a:gdLst/>
              <a:ahLst/>
              <a:cxnLst/>
              <a:rect l="l" t="t" r="r" b="b"/>
              <a:pathLst>
                <a:path w="285" h="238" extrusionOk="0">
                  <a:moveTo>
                    <a:pt x="112" y="0"/>
                  </a:moveTo>
                  <a:cubicBezTo>
                    <a:pt x="92" y="0"/>
                    <a:pt x="70" y="6"/>
                    <a:pt x="47" y="19"/>
                  </a:cubicBezTo>
                  <a:cubicBezTo>
                    <a:pt x="0" y="48"/>
                    <a:pt x="6" y="95"/>
                    <a:pt x="35" y="141"/>
                  </a:cubicBezTo>
                  <a:cubicBezTo>
                    <a:pt x="65" y="197"/>
                    <a:pt x="134" y="237"/>
                    <a:pt x="191" y="237"/>
                  </a:cubicBezTo>
                  <a:cubicBezTo>
                    <a:pt x="211" y="237"/>
                    <a:pt x="229" y="232"/>
                    <a:pt x="244" y="222"/>
                  </a:cubicBezTo>
                  <a:cubicBezTo>
                    <a:pt x="284" y="181"/>
                    <a:pt x="284" y="112"/>
                    <a:pt x="244" y="77"/>
                  </a:cubicBezTo>
                  <a:cubicBezTo>
                    <a:pt x="206" y="36"/>
                    <a:pt x="163"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5"/>
            <p:cNvSpPr/>
            <p:nvPr/>
          </p:nvSpPr>
          <p:spPr>
            <a:xfrm rot="1508308">
              <a:off x="1833917" y="1432865"/>
              <a:ext cx="46306" cy="42744"/>
            </a:xfrm>
            <a:custGeom>
              <a:avLst/>
              <a:gdLst/>
              <a:ahLst/>
              <a:cxnLst/>
              <a:rect l="l" t="t" r="r" b="b"/>
              <a:pathLst>
                <a:path w="273" h="252" extrusionOk="0">
                  <a:moveTo>
                    <a:pt x="128" y="1"/>
                  </a:moveTo>
                  <a:cubicBezTo>
                    <a:pt x="86" y="1"/>
                    <a:pt x="50" y="28"/>
                    <a:pt x="35" y="67"/>
                  </a:cubicBezTo>
                  <a:cubicBezTo>
                    <a:pt x="0" y="114"/>
                    <a:pt x="6" y="177"/>
                    <a:pt x="47" y="218"/>
                  </a:cubicBezTo>
                  <a:cubicBezTo>
                    <a:pt x="73" y="242"/>
                    <a:pt x="97" y="252"/>
                    <a:pt x="120" y="252"/>
                  </a:cubicBezTo>
                  <a:cubicBezTo>
                    <a:pt x="158" y="252"/>
                    <a:pt x="191" y="223"/>
                    <a:pt x="220" y="183"/>
                  </a:cubicBezTo>
                  <a:cubicBezTo>
                    <a:pt x="226" y="177"/>
                    <a:pt x="226" y="166"/>
                    <a:pt x="232" y="160"/>
                  </a:cubicBezTo>
                  <a:cubicBezTo>
                    <a:pt x="273" y="90"/>
                    <a:pt x="226" y="9"/>
                    <a:pt x="151" y="3"/>
                  </a:cubicBezTo>
                  <a:cubicBezTo>
                    <a:pt x="143" y="2"/>
                    <a:pt x="13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5"/>
            <p:cNvSpPr/>
            <p:nvPr/>
          </p:nvSpPr>
          <p:spPr>
            <a:xfrm rot="1508308">
              <a:off x="862336" y="2185284"/>
              <a:ext cx="44270" cy="41556"/>
            </a:xfrm>
            <a:custGeom>
              <a:avLst/>
              <a:gdLst/>
              <a:ahLst/>
              <a:cxnLst/>
              <a:rect l="l" t="t" r="r" b="b"/>
              <a:pathLst>
                <a:path w="261" h="245" extrusionOk="0">
                  <a:moveTo>
                    <a:pt x="156" y="0"/>
                  </a:moveTo>
                  <a:cubicBezTo>
                    <a:pt x="136" y="0"/>
                    <a:pt x="116" y="8"/>
                    <a:pt x="99" y="23"/>
                  </a:cubicBezTo>
                  <a:cubicBezTo>
                    <a:pt x="41" y="69"/>
                    <a:pt x="0" y="179"/>
                    <a:pt x="35" y="214"/>
                  </a:cubicBezTo>
                  <a:cubicBezTo>
                    <a:pt x="55" y="236"/>
                    <a:pt x="75" y="245"/>
                    <a:pt x="95" y="245"/>
                  </a:cubicBezTo>
                  <a:cubicBezTo>
                    <a:pt x="122" y="245"/>
                    <a:pt x="150" y="230"/>
                    <a:pt x="180" y="214"/>
                  </a:cubicBezTo>
                  <a:cubicBezTo>
                    <a:pt x="238" y="179"/>
                    <a:pt x="261" y="98"/>
                    <a:pt x="220" y="40"/>
                  </a:cubicBezTo>
                  <a:cubicBezTo>
                    <a:pt x="207" y="14"/>
                    <a:pt x="182"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5"/>
            <p:cNvSpPr/>
            <p:nvPr/>
          </p:nvSpPr>
          <p:spPr>
            <a:xfrm rot="1508308">
              <a:off x="1167263" y="2387182"/>
              <a:ext cx="49189" cy="36977"/>
            </a:xfrm>
            <a:custGeom>
              <a:avLst/>
              <a:gdLst/>
              <a:ahLst/>
              <a:cxnLst/>
              <a:rect l="l" t="t" r="r" b="b"/>
              <a:pathLst>
                <a:path w="290" h="218" extrusionOk="0">
                  <a:moveTo>
                    <a:pt x="137" y="0"/>
                  </a:moveTo>
                  <a:cubicBezTo>
                    <a:pt x="105" y="0"/>
                    <a:pt x="74" y="9"/>
                    <a:pt x="47" y="26"/>
                  </a:cubicBezTo>
                  <a:cubicBezTo>
                    <a:pt x="0" y="67"/>
                    <a:pt x="23" y="113"/>
                    <a:pt x="52" y="154"/>
                  </a:cubicBezTo>
                  <a:cubicBezTo>
                    <a:pt x="83" y="192"/>
                    <a:pt x="121" y="217"/>
                    <a:pt x="163" y="217"/>
                  </a:cubicBezTo>
                  <a:cubicBezTo>
                    <a:pt x="185" y="217"/>
                    <a:pt x="208" y="210"/>
                    <a:pt x="232" y="195"/>
                  </a:cubicBezTo>
                  <a:cubicBezTo>
                    <a:pt x="284" y="166"/>
                    <a:pt x="290" y="96"/>
                    <a:pt x="255" y="50"/>
                  </a:cubicBezTo>
                  <a:cubicBezTo>
                    <a:pt x="222" y="16"/>
                    <a:pt x="17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5"/>
            <p:cNvSpPr/>
            <p:nvPr/>
          </p:nvSpPr>
          <p:spPr>
            <a:xfrm rot="1508308">
              <a:off x="2352139" y="495946"/>
              <a:ext cx="49189" cy="46306"/>
            </a:xfrm>
            <a:custGeom>
              <a:avLst/>
              <a:gdLst/>
              <a:ahLst/>
              <a:cxnLst/>
              <a:rect l="l" t="t" r="r" b="b"/>
              <a:pathLst>
                <a:path w="290" h="273" extrusionOk="0">
                  <a:moveTo>
                    <a:pt x="199" y="1"/>
                  </a:moveTo>
                  <a:cubicBezTo>
                    <a:pt x="176" y="1"/>
                    <a:pt x="155" y="13"/>
                    <a:pt x="139" y="32"/>
                  </a:cubicBezTo>
                  <a:cubicBezTo>
                    <a:pt x="116" y="61"/>
                    <a:pt x="93" y="96"/>
                    <a:pt x="70" y="131"/>
                  </a:cubicBezTo>
                  <a:cubicBezTo>
                    <a:pt x="47" y="165"/>
                    <a:pt x="0" y="206"/>
                    <a:pt x="52" y="252"/>
                  </a:cubicBezTo>
                  <a:cubicBezTo>
                    <a:pt x="69" y="267"/>
                    <a:pt x="84" y="272"/>
                    <a:pt x="97" y="272"/>
                  </a:cubicBezTo>
                  <a:cubicBezTo>
                    <a:pt x="126" y="272"/>
                    <a:pt x="150" y="247"/>
                    <a:pt x="174" y="235"/>
                  </a:cubicBezTo>
                  <a:cubicBezTo>
                    <a:pt x="226" y="206"/>
                    <a:pt x="261" y="160"/>
                    <a:pt x="278" y="108"/>
                  </a:cubicBezTo>
                  <a:cubicBezTo>
                    <a:pt x="290" y="67"/>
                    <a:pt x="267" y="26"/>
                    <a:pt x="232" y="9"/>
                  </a:cubicBezTo>
                  <a:cubicBezTo>
                    <a:pt x="221" y="3"/>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5"/>
            <p:cNvSpPr/>
            <p:nvPr/>
          </p:nvSpPr>
          <p:spPr>
            <a:xfrm rot="1508308">
              <a:off x="1808" y="2380082"/>
              <a:ext cx="41387" cy="43253"/>
            </a:xfrm>
            <a:custGeom>
              <a:avLst/>
              <a:gdLst/>
              <a:ahLst/>
              <a:cxnLst/>
              <a:rect l="l" t="t" r="r" b="b"/>
              <a:pathLst>
                <a:path w="244" h="255" extrusionOk="0">
                  <a:moveTo>
                    <a:pt x="131" y="1"/>
                  </a:moveTo>
                  <a:cubicBezTo>
                    <a:pt x="118" y="1"/>
                    <a:pt x="105" y="4"/>
                    <a:pt x="93" y="11"/>
                  </a:cubicBezTo>
                  <a:cubicBezTo>
                    <a:pt x="41" y="46"/>
                    <a:pt x="0" y="167"/>
                    <a:pt x="29" y="214"/>
                  </a:cubicBezTo>
                  <a:cubicBezTo>
                    <a:pt x="44" y="240"/>
                    <a:pt x="72" y="255"/>
                    <a:pt x="101" y="255"/>
                  </a:cubicBezTo>
                  <a:cubicBezTo>
                    <a:pt x="116" y="255"/>
                    <a:pt x="131" y="251"/>
                    <a:pt x="145" y="243"/>
                  </a:cubicBezTo>
                  <a:cubicBezTo>
                    <a:pt x="220" y="202"/>
                    <a:pt x="244" y="115"/>
                    <a:pt x="197" y="46"/>
                  </a:cubicBezTo>
                  <a:cubicBezTo>
                    <a:pt x="185" y="18"/>
                    <a:pt x="159"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5"/>
            <p:cNvSpPr/>
            <p:nvPr/>
          </p:nvSpPr>
          <p:spPr>
            <a:xfrm rot="1508308">
              <a:off x="1705927" y="553257"/>
              <a:ext cx="51394" cy="30362"/>
            </a:xfrm>
            <a:custGeom>
              <a:avLst/>
              <a:gdLst/>
              <a:ahLst/>
              <a:cxnLst/>
              <a:rect l="l" t="t" r="r" b="b"/>
              <a:pathLst>
                <a:path w="303" h="179" extrusionOk="0">
                  <a:moveTo>
                    <a:pt x="106" y="0"/>
                  </a:moveTo>
                  <a:cubicBezTo>
                    <a:pt x="78" y="0"/>
                    <a:pt x="50" y="9"/>
                    <a:pt x="24" y="35"/>
                  </a:cubicBezTo>
                  <a:cubicBezTo>
                    <a:pt x="1" y="59"/>
                    <a:pt x="1" y="93"/>
                    <a:pt x="18" y="117"/>
                  </a:cubicBezTo>
                  <a:cubicBezTo>
                    <a:pt x="45" y="159"/>
                    <a:pt x="105" y="179"/>
                    <a:pt x="163" y="179"/>
                  </a:cubicBezTo>
                  <a:cubicBezTo>
                    <a:pt x="216" y="179"/>
                    <a:pt x="268" y="162"/>
                    <a:pt x="290" y="128"/>
                  </a:cubicBezTo>
                  <a:cubicBezTo>
                    <a:pt x="296" y="122"/>
                    <a:pt x="296" y="117"/>
                    <a:pt x="296" y="111"/>
                  </a:cubicBezTo>
                  <a:cubicBezTo>
                    <a:pt x="302" y="76"/>
                    <a:pt x="279" y="41"/>
                    <a:pt x="244" y="35"/>
                  </a:cubicBezTo>
                  <a:cubicBezTo>
                    <a:pt x="201" y="25"/>
                    <a:pt x="153"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5"/>
            <p:cNvSpPr/>
            <p:nvPr/>
          </p:nvSpPr>
          <p:spPr>
            <a:xfrm rot="1508308">
              <a:off x="1143676" y="1469162"/>
              <a:ext cx="39351" cy="46815"/>
            </a:xfrm>
            <a:custGeom>
              <a:avLst/>
              <a:gdLst/>
              <a:ahLst/>
              <a:cxnLst/>
              <a:rect l="l" t="t" r="r" b="b"/>
              <a:pathLst>
                <a:path w="232" h="276" extrusionOk="0">
                  <a:moveTo>
                    <a:pt x="105" y="0"/>
                  </a:moveTo>
                  <a:cubicBezTo>
                    <a:pt x="94" y="0"/>
                    <a:pt x="82" y="3"/>
                    <a:pt x="70" y="8"/>
                  </a:cubicBezTo>
                  <a:cubicBezTo>
                    <a:pt x="18" y="43"/>
                    <a:pt x="0" y="194"/>
                    <a:pt x="41" y="240"/>
                  </a:cubicBezTo>
                  <a:cubicBezTo>
                    <a:pt x="54" y="264"/>
                    <a:pt x="78" y="276"/>
                    <a:pt x="102" y="276"/>
                  </a:cubicBezTo>
                  <a:cubicBezTo>
                    <a:pt x="119" y="276"/>
                    <a:pt x="136" y="270"/>
                    <a:pt x="151" y="258"/>
                  </a:cubicBezTo>
                  <a:cubicBezTo>
                    <a:pt x="215" y="211"/>
                    <a:pt x="232" y="124"/>
                    <a:pt x="180" y="61"/>
                  </a:cubicBezTo>
                  <a:cubicBezTo>
                    <a:pt x="162" y="25"/>
                    <a:pt x="138"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5"/>
            <p:cNvSpPr/>
            <p:nvPr/>
          </p:nvSpPr>
          <p:spPr>
            <a:xfrm rot="1508308">
              <a:off x="977076" y="1262787"/>
              <a:ext cx="39521" cy="45288"/>
            </a:xfrm>
            <a:custGeom>
              <a:avLst/>
              <a:gdLst/>
              <a:ahLst/>
              <a:cxnLst/>
              <a:rect l="l" t="t" r="r" b="b"/>
              <a:pathLst>
                <a:path w="233" h="267" extrusionOk="0">
                  <a:moveTo>
                    <a:pt x="106" y="1"/>
                  </a:moveTo>
                  <a:cubicBezTo>
                    <a:pt x="94" y="1"/>
                    <a:pt x="82" y="3"/>
                    <a:pt x="70" y="9"/>
                  </a:cubicBezTo>
                  <a:cubicBezTo>
                    <a:pt x="18" y="32"/>
                    <a:pt x="0" y="136"/>
                    <a:pt x="41" y="212"/>
                  </a:cubicBezTo>
                  <a:cubicBezTo>
                    <a:pt x="63" y="242"/>
                    <a:pt x="91" y="266"/>
                    <a:pt x="126" y="266"/>
                  </a:cubicBezTo>
                  <a:cubicBezTo>
                    <a:pt x="138" y="266"/>
                    <a:pt x="150" y="264"/>
                    <a:pt x="163" y="258"/>
                  </a:cubicBezTo>
                  <a:cubicBezTo>
                    <a:pt x="215" y="235"/>
                    <a:pt x="232" y="136"/>
                    <a:pt x="186" y="61"/>
                  </a:cubicBezTo>
                  <a:cubicBezTo>
                    <a:pt x="168" y="26"/>
                    <a:pt x="141"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5"/>
            <p:cNvSpPr/>
            <p:nvPr/>
          </p:nvSpPr>
          <p:spPr>
            <a:xfrm rot="1508308">
              <a:off x="1336226" y="1245913"/>
              <a:ext cx="49189" cy="35789"/>
            </a:xfrm>
            <a:custGeom>
              <a:avLst/>
              <a:gdLst/>
              <a:ahLst/>
              <a:cxnLst/>
              <a:rect l="l" t="t" r="r" b="b"/>
              <a:pathLst>
                <a:path w="290" h="211" extrusionOk="0">
                  <a:moveTo>
                    <a:pt x="128" y="1"/>
                  </a:moveTo>
                  <a:cubicBezTo>
                    <a:pt x="104" y="1"/>
                    <a:pt x="80" y="6"/>
                    <a:pt x="58" y="17"/>
                  </a:cubicBezTo>
                  <a:cubicBezTo>
                    <a:pt x="12" y="52"/>
                    <a:pt x="0" y="116"/>
                    <a:pt x="35" y="162"/>
                  </a:cubicBezTo>
                  <a:cubicBezTo>
                    <a:pt x="61" y="194"/>
                    <a:pt x="97" y="210"/>
                    <a:pt x="133" y="210"/>
                  </a:cubicBezTo>
                  <a:cubicBezTo>
                    <a:pt x="162" y="210"/>
                    <a:pt x="191" y="200"/>
                    <a:pt x="214" y="179"/>
                  </a:cubicBezTo>
                  <a:cubicBezTo>
                    <a:pt x="261" y="156"/>
                    <a:pt x="290" y="121"/>
                    <a:pt x="261" y="63"/>
                  </a:cubicBezTo>
                  <a:cubicBezTo>
                    <a:pt x="229" y="24"/>
                    <a:pt x="17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5"/>
            <p:cNvSpPr/>
            <p:nvPr/>
          </p:nvSpPr>
          <p:spPr>
            <a:xfrm rot="1508308">
              <a:off x="520679" y="1449811"/>
              <a:ext cx="43422" cy="39351"/>
            </a:xfrm>
            <a:custGeom>
              <a:avLst/>
              <a:gdLst/>
              <a:ahLst/>
              <a:cxnLst/>
              <a:rect l="l" t="t" r="r" b="b"/>
              <a:pathLst>
                <a:path w="256" h="232" extrusionOk="0">
                  <a:moveTo>
                    <a:pt x="126" y="0"/>
                  </a:moveTo>
                  <a:cubicBezTo>
                    <a:pt x="109" y="0"/>
                    <a:pt x="92" y="5"/>
                    <a:pt x="76" y="14"/>
                  </a:cubicBezTo>
                  <a:cubicBezTo>
                    <a:pt x="1" y="55"/>
                    <a:pt x="36" y="119"/>
                    <a:pt x="47" y="159"/>
                  </a:cubicBezTo>
                  <a:cubicBezTo>
                    <a:pt x="74" y="206"/>
                    <a:pt x="104" y="231"/>
                    <a:pt x="138" y="231"/>
                  </a:cubicBezTo>
                  <a:cubicBezTo>
                    <a:pt x="155" y="231"/>
                    <a:pt x="173" y="225"/>
                    <a:pt x="192" y="211"/>
                  </a:cubicBezTo>
                  <a:cubicBezTo>
                    <a:pt x="244" y="177"/>
                    <a:pt x="256" y="101"/>
                    <a:pt x="215" y="49"/>
                  </a:cubicBezTo>
                  <a:cubicBezTo>
                    <a:pt x="196" y="18"/>
                    <a:pt x="161"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5"/>
            <p:cNvSpPr/>
            <p:nvPr/>
          </p:nvSpPr>
          <p:spPr>
            <a:xfrm rot="1508308">
              <a:off x="476723" y="1607783"/>
              <a:ext cx="43253" cy="40878"/>
            </a:xfrm>
            <a:custGeom>
              <a:avLst/>
              <a:gdLst/>
              <a:ahLst/>
              <a:cxnLst/>
              <a:rect l="l" t="t" r="r" b="b"/>
              <a:pathLst>
                <a:path w="255" h="241" extrusionOk="0">
                  <a:moveTo>
                    <a:pt x="158" y="0"/>
                  </a:moveTo>
                  <a:cubicBezTo>
                    <a:pt x="139" y="0"/>
                    <a:pt x="120" y="7"/>
                    <a:pt x="104" y="23"/>
                  </a:cubicBezTo>
                  <a:cubicBezTo>
                    <a:pt x="52" y="64"/>
                    <a:pt x="0" y="116"/>
                    <a:pt x="23" y="191"/>
                  </a:cubicBezTo>
                  <a:cubicBezTo>
                    <a:pt x="39" y="228"/>
                    <a:pt x="62" y="240"/>
                    <a:pt x="90" y="240"/>
                  </a:cubicBezTo>
                  <a:cubicBezTo>
                    <a:pt x="114" y="240"/>
                    <a:pt x="141" y="231"/>
                    <a:pt x="168" y="220"/>
                  </a:cubicBezTo>
                  <a:cubicBezTo>
                    <a:pt x="232" y="185"/>
                    <a:pt x="255" y="110"/>
                    <a:pt x="226" y="46"/>
                  </a:cubicBezTo>
                  <a:cubicBezTo>
                    <a:pt x="215" y="18"/>
                    <a:pt x="187"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5"/>
            <p:cNvSpPr/>
            <p:nvPr/>
          </p:nvSpPr>
          <p:spPr>
            <a:xfrm rot="1508308">
              <a:off x="1498761" y="418038"/>
              <a:ext cx="42405" cy="39012"/>
            </a:xfrm>
            <a:custGeom>
              <a:avLst/>
              <a:gdLst/>
              <a:ahLst/>
              <a:cxnLst/>
              <a:rect l="l" t="t" r="r" b="b"/>
              <a:pathLst>
                <a:path w="250" h="230" extrusionOk="0">
                  <a:moveTo>
                    <a:pt x="115" y="1"/>
                  </a:moveTo>
                  <a:cubicBezTo>
                    <a:pt x="97" y="1"/>
                    <a:pt x="78" y="7"/>
                    <a:pt x="59" y="21"/>
                  </a:cubicBezTo>
                  <a:cubicBezTo>
                    <a:pt x="1" y="61"/>
                    <a:pt x="7" y="114"/>
                    <a:pt x="41" y="171"/>
                  </a:cubicBezTo>
                  <a:cubicBezTo>
                    <a:pt x="60" y="209"/>
                    <a:pt x="99" y="230"/>
                    <a:pt x="138" y="230"/>
                  </a:cubicBezTo>
                  <a:cubicBezTo>
                    <a:pt x="159" y="230"/>
                    <a:pt x="180" y="224"/>
                    <a:pt x="198" y="212"/>
                  </a:cubicBezTo>
                  <a:cubicBezTo>
                    <a:pt x="250" y="177"/>
                    <a:pt x="244" y="114"/>
                    <a:pt x="209" y="67"/>
                  </a:cubicBezTo>
                  <a:cubicBezTo>
                    <a:pt x="189" y="31"/>
                    <a:pt x="155"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5"/>
            <p:cNvSpPr/>
            <p:nvPr/>
          </p:nvSpPr>
          <p:spPr>
            <a:xfrm rot="1508308">
              <a:off x="1180134" y="77416"/>
              <a:ext cx="43422" cy="38164"/>
            </a:xfrm>
            <a:custGeom>
              <a:avLst/>
              <a:gdLst/>
              <a:ahLst/>
              <a:cxnLst/>
              <a:rect l="l" t="t" r="r" b="b"/>
              <a:pathLst>
                <a:path w="256" h="225" extrusionOk="0">
                  <a:moveTo>
                    <a:pt x="124" y="0"/>
                  </a:moveTo>
                  <a:cubicBezTo>
                    <a:pt x="106" y="0"/>
                    <a:pt x="87" y="5"/>
                    <a:pt x="70" y="16"/>
                  </a:cubicBezTo>
                  <a:cubicBezTo>
                    <a:pt x="18" y="40"/>
                    <a:pt x="1" y="109"/>
                    <a:pt x="36" y="155"/>
                  </a:cubicBezTo>
                  <a:cubicBezTo>
                    <a:pt x="53" y="198"/>
                    <a:pt x="98" y="225"/>
                    <a:pt x="143" y="225"/>
                  </a:cubicBezTo>
                  <a:cubicBezTo>
                    <a:pt x="160" y="225"/>
                    <a:pt x="177" y="221"/>
                    <a:pt x="192" y="213"/>
                  </a:cubicBezTo>
                  <a:cubicBezTo>
                    <a:pt x="238" y="184"/>
                    <a:pt x="256" y="115"/>
                    <a:pt x="221" y="69"/>
                  </a:cubicBezTo>
                  <a:cubicBezTo>
                    <a:pt x="205" y="25"/>
                    <a:pt x="165"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5"/>
            <p:cNvSpPr/>
            <p:nvPr/>
          </p:nvSpPr>
          <p:spPr>
            <a:xfrm rot="1508308">
              <a:off x="182030" y="172086"/>
              <a:ext cx="49359" cy="33076"/>
            </a:xfrm>
            <a:custGeom>
              <a:avLst/>
              <a:gdLst/>
              <a:ahLst/>
              <a:cxnLst/>
              <a:rect l="l" t="t" r="r" b="b"/>
              <a:pathLst>
                <a:path w="291" h="195" extrusionOk="0">
                  <a:moveTo>
                    <a:pt x="179" y="0"/>
                  </a:moveTo>
                  <a:cubicBezTo>
                    <a:pt x="148" y="0"/>
                    <a:pt x="114" y="16"/>
                    <a:pt x="82" y="36"/>
                  </a:cubicBezTo>
                  <a:cubicBezTo>
                    <a:pt x="41" y="59"/>
                    <a:pt x="1" y="88"/>
                    <a:pt x="18" y="146"/>
                  </a:cubicBezTo>
                  <a:cubicBezTo>
                    <a:pt x="28" y="178"/>
                    <a:pt x="59" y="194"/>
                    <a:pt x="98" y="194"/>
                  </a:cubicBezTo>
                  <a:cubicBezTo>
                    <a:pt x="130" y="194"/>
                    <a:pt x="167" y="184"/>
                    <a:pt x="203" y="163"/>
                  </a:cubicBezTo>
                  <a:cubicBezTo>
                    <a:pt x="244" y="134"/>
                    <a:pt x="290" y="99"/>
                    <a:pt x="244" y="36"/>
                  </a:cubicBezTo>
                  <a:cubicBezTo>
                    <a:pt x="226" y="10"/>
                    <a:pt x="20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5"/>
            <p:cNvSpPr/>
            <p:nvPr/>
          </p:nvSpPr>
          <p:spPr>
            <a:xfrm rot="1508308">
              <a:off x="1611563" y="2085866"/>
              <a:ext cx="48341" cy="41048"/>
            </a:xfrm>
            <a:custGeom>
              <a:avLst/>
              <a:gdLst/>
              <a:ahLst/>
              <a:cxnLst/>
              <a:rect l="l" t="t" r="r" b="b"/>
              <a:pathLst>
                <a:path w="285" h="242" extrusionOk="0">
                  <a:moveTo>
                    <a:pt x="209" y="0"/>
                  </a:moveTo>
                  <a:cubicBezTo>
                    <a:pt x="184" y="0"/>
                    <a:pt x="159" y="18"/>
                    <a:pt x="134" y="36"/>
                  </a:cubicBezTo>
                  <a:cubicBezTo>
                    <a:pt x="110" y="54"/>
                    <a:pt x="93" y="71"/>
                    <a:pt x="76" y="94"/>
                  </a:cubicBezTo>
                  <a:cubicBezTo>
                    <a:pt x="47" y="129"/>
                    <a:pt x="0" y="175"/>
                    <a:pt x="41" y="222"/>
                  </a:cubicBezTo>
                  <a:cubicBezTo>
                    <a:pt x="53" y="236"/>
                    <a:pt x="68" y="241"/>
                    <a:pt x="84" y="241"/>
                  </a:cubicBezTo>
                  <a:cubicBezTo>
                    <a:pt x="115" y="241"/>
                    <a:pt x="150" y="221"/>
                    <a:pt x="180" y="198"/>
                  </a:cubicBezTo>
                  <a:cubicBezTo>
                    <a:pt x="203" y="181"/>
                    <a:pt x="226" y="158"/>
                    <a:pt x="244" y="140"/>
                  </a:cubicBezTo>
                  <a:cubicBezTo>
                    <a:pt x="278" y="112"/>
                    <a:pt x="284" y="59"/>
                    <a:pt x="255" y="25"/>
                  </a:cubicBezTo>
                  <a:cubicBezTo>
                    <a:pt x="240" y="7"/>
                    <a:pt x="225" y="0"/>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5"/>
            <p:cNvSpPr/>
            <p:nvPr/>
          </p:nvSpPr>
          <p:spPr>
            <a:xfrm rot="1508308">
              <a:off x="1270222" y="667947"/>
              <a:ext cx="40539" cy="40878"/>
            </a:xfrm>
            <a:custGeom>
              <a:avLst/>
              <a:gdLst/>
              <a:ahLst/>
              <a:cxnLst/>
              <a:rect l="l" t="t" r="r" b="b"/>
              <a:pathLst>
                <a:path w="239" h="241" extrusionOk="0">
                  <a:moveTo>
                    <a:pt x="114" y="1"/>
                  </a:moveTo>
                  <a:cubicBezTo>
                    <a:pt x="95" y="1"/>
                    <a:pt x="75" y="7"/>
                    <a:pt x="59" y="19"/>
                  </a:cubicBezTo>
                  <a:cubicBezTo>
                    <a:pt x="7" y="65"/>
                    <a:pt x="1" y="146"/>
                    <a:pt x="41" y="204"/>
                  </a:cubicBezTo>
                  <a:cubicBezTo>
                    <a:pt x="59" y="229"/>
                    <a:pt x="86" y="241"/>
                    <a:pt x="112" y="241"/>
                  </a:cubicBezTo>
                  <a:cubicBezTo>
                    <a:pt x="128" y="241"/>
                    <a:pt x="144" y="236"/>
                    <a:pt x="157" y="227"/>
                  </a:cubicBezTo>
                  <a:cubicBezTo>
                    <a:pt x="221" y="193"/>
                    <a:pt x="238" y="112"/>
                    <a:pt x="198" y="54"/>
                  </a:cubicBezTo>
                  <a:cubicBezTo>
                    <a:pt x="183" y="20"/>
                    <a:pt x="149"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5"/>
            <p:cNvSpPr/>
            <p:nvPr/>
          </p:nvSpPr>
          <p:spPr>
            <a:xfrm rot="1508308">
              <a:off x="1859153" y="533291"/>
              <a:ext cx="44270" cy="36129"/>
            </a:xfrm>
            <a:custGeom>
              <a:avLst/>
              <a:gdLst/>
              <a:ahLst/>
              <a:cxnLst/>
              <a:rect l="l" t="t" r="r" b="b"/>
              <a:pathLst>
                <a:path w="261" h="213" extrusionOk="0">
                  <a:moveTo>
                    <a:pt x="130" y="1"/>
                  </a:moveTo>
                  <a:cubicBezTo>
                    <a:pt x="111" y="1"/>
                    <a:pt x="92" y="5"/>
                    <a:pt x="75" y="14"/>
                  </a:cubicBezTo>
                  <a:cubicBezTo>
                    <a:pt x="23" y="55"/>
                    <a:pt x="0" y="107"/>
                    <a:pt x="41" y="159"/>
                  </a:cubicBezTo>
                  <a:cubicBezTo>
                    <a:pt x="62" y="194"/>
                    <a:pt x="97" y="212"/>
                    <a:pt x="134" y="212"/>
                  </a:cubicBezTo>
                  <a:cubicBezTo>
                    <a:pt x="158" y="212"/>
                    <a:pt x="182" y="204"/>
                    <a:pt x="203" y="188"/>
                  </a:cubicBezTo>
                  <a:cubicBezTo>
                    <a:pt x="249" y="165"/>
                    <a:pt x="261" y="101"/>
                    <a:pt x="232" y="61"/>
                  </a:cubicBezTo>
                  <a:cubicBezTo>
                    <a:pt x="212" y="21"/>
                    <a:pt x="171"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5"/>
            <p:cNvSpPr/>
            <p:nvPr/>
          </p:nvSpPr>
          <p:spPr>
            <a:xfrm rot="1508308">
              <a:off x="111389" y="1280521"/>
              <a:ext cx="40539" cy="39860"/>
            </a:xfrm>
            <a:custGeom>
              <a:avLst/>
              <a:gdLst/>
              <a:ahLst/>
              <a:cxnLst/>
              <a:rect l="l" t="t" r="r" b="b"/>
              <a:pathLst>
                <a:path w="239" h="235" extrusionOk="0">
                  <a:moveTo>
                    <a:pt x="127" y="1"/>
                  </a:moveTo>
                  <a:cubicBezTo>
                    <a:pt x="109" y="1"/>
                    <a:pt x="91" y="6"/>
                    <a:pt x="76" y="17"/>
                  </a:cubicBezTo>
                  <a:cubicBezTo>
                    <a:pt x="18" y="57"/>
                    <a:pt x="1" y="133"/>
                    <a:pt x="30" y="196"/>
                  </a:cubicBezTo>
                  <a:cubicBezTo>
                    <a:pt x="47" y="221"/>
                    <a:pt x="74" y="234"/>
                    <a:pt x="102" y="234"/>
                  </a:cubicBezTo>
                  <a:cubicBezTo>
                    <a:pt x="121" y="234"/>
                    <a:pt x="141" y="228"/>
                    <a:pt x="157" y="214"/>
                  </a:cubicBezTo>
                  <a:cubicBezTo>
                    <a:pt x="221" y="179"/>
                    <a:pt x="238" y="98"/>
                    <a:pt x="204" y="40"/>
                  </a:cubicBezTo>
                  <a:cubicBezTo>
                    <a:pt x="185" y="15"/>
                    <a:pt x="15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5"/>
            <p:cNvSpPr/>
            <p:nvPr/>
          </p:nvSpPr>
          <p:spPr>
            <a:xfrm rot="1508308">
              <a:off x="43223" y="1800740"/>
              <a:ext cx="46306" cy="36298"/>
            </a:xfrm>
            <a:custGeom>
              <a:avLst/>
              <a:gdLst/>
              <a:ahLst/>
              <a:cxnLst/>
              <a:rect l="l" t="t" r="r" b="b"/>
              <a:pathLst>
                <a:path w="273" h="214" extrusionOk="0">
                  <a:moveTo>
                    <a:pt x="96" y="0"/>
                  </a:moveTo>
                  <a:cubicBezTo>
                    <a:pt x="75" y="0"/>
                    <a:pt x="56" y="6"/>
                    <a:pt x="41" y="19"/>
                  </a:cubicBezTo>
                  <a:cubicBezTo>
                    <a:pt x="12" y="42"/>
                    <a:pt x="0" y="88"/>
                    <a:pt x="24" y="117"/>
                  </a:cubicBezTo>
                  <a:cubicBezTo>
                    <a:pt x="60" y="176"/>
                    <a:pt x="131" y="214"/>
                    <a:pt x="183" y="214"/>
                  </a:cubicBezTo>
                  <a:cubicBezTo>
                    <a:pt x="197" y="214"/>
                    <a:pt x="210" y="211"/>
                    <a:pt x="221" y="204"/>
                  </a:cubicBezTo>
                  <a:cubicBezTo>
                    <a:pt x="273" y="169"/>
                    <a:pt x="261" y="123"/>
                    <a:pt x="232" y="77"/>
                  </a:cubicBezTo>
                  <a:cubicBezTo>
                    <a:pt x="200" y="29"/>
                    <a:pt x="144"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5"/>
            <p:cNvSpPr/>
            <p:nvPr/>
          </p:nvSpPr>
          <p:spPr>
            <a:xfrm rot="1508308">
              <a:off x="976933" y="1103756"/>
              <a:ext cx="44270" cy="36807"/>
            </a:xfrm>
            <a:custGeom>
              <a:avLst/>
              <a:gdLst/>
              <a:ahLst/>
              <a:cxnLst/>
              <a:rect l="l" t="t" r="r" b="b"/>
              <a:pathLst>
                <a:path w="261" h="217" extrusionOk="0">
                  <a:moveTo>
                    <a:pt x="110" y="1"/>
                  </a:moveTo>
                  <a:cubicBezTo>
                    <a:pt x="94" y="1"/>
                    <a:pt x="76" y="5"/>
                    <a:pt x="58" y="15"/>
                  </a:cubicBezTo>
                  <a:cubicBezTo>
                    <a:pt x="12" y="44"/>
                    <a:pt x="0" y="108"/>
                    <a:pt x="35" y="148"/>
                  </a:cubicBezTo>
                  <a:cubicBezTo>
                    <a:pt x="67" y="192"/>
                    <a:pt x="104" y="217"/>
                    <a:pt x="143" y="217"/>
                  </a:cubicBezTo>
                  <a:cubicBezTo>
                    <a:pt x="161" y="217"/>
                    <a:pt x="179" y="211"/>
                    <a:pt x="197" y="200"/>
                  </a:cubicBezTo>
                  <a:cubicBezTo>
                    <a:pt x="261" y="166"/>
                    <a:pt x="249" y="108"/>
                    <a:pt x="214" y="61"/>
                  </a:cubicBezTo>
                  <a:cubicBezTo>
                    <a:pt x="189" y="28"/>
                    <a:pt x="153" y="1"/>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5"/>
            <p:cNvSpPr/>
            <p:nvPr/>
          </p:nvSpPr>
          <p:spPr>
            <a:xfrm rot="1508308">
              <a:off x="1152790" y="1126822"/>
              <a:ext cx="38503" cy="40030"/>
            </a:xfrm>
            <a:custGeom>
              <a:avLst/>
              <a:gdLst/>
              <a:ahLst/>
              <a:cxnLst/>
              <a:rect l="l" t="t" r="r" b="b"/>
              <a:pathLst>
                <a:path w="227" h="236" extrusionOk="0">
                  <a:moveTo>
                    <a:pt x="97" y="1"/>
                  </a:moveTo>
                  <a:cubicBezTo>
                    <a:pt x="86" y="1"/>
                    <a:pt x="75" y="3"/>
                    <a:pt x="64" y="7"/>
                  </a:cubicBezTo>
                  <a:cubicBezTo>
                    <a:pt x="6" y="54"/>
                    <a:pt x="0" y="141"/>
                    <a:pt x="41" y="199"/>
                  </a:cubicBezTo>
                  <a:cubicBezTo>
                    <a:pt x="57" y="223"/>
                    <a:pt x="84" y="235"/>
                    <a:pt x="112" y="235"/>
                  </a:cubicBezTo>
                  <a:cubicBezTo>
                    <a:pt x="125" y="235"/>
                    <a:pt x="138" y="233"/>
                    <a:pt x="151" y="227"/>
                  </a:cubicBezTo>
                  <a:cubicBezTo>
                    <a:pt x="209" y="187"/>
                    <a:pt x="226" y="106"/>
                    <a:pt x="180" y="48"/>
                  </a:cubicBezTo>
                  <a:cubicBezTo>
                    <a:pt x="163" y="18"/>
                    <a:pt x="130"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5"/>
            <p:cNvSpPr/>
            <p:nvPr/>
          </p:nvSpPr>
          <p:spPr>
            <a:xfrm rot="1508308">
              <a:off x="244326" y="1214097"/>
              <a:ext cx="46475" cy="33076"/>
            </a:xfrm>
            <a:custGeom>
              <a:avLst/>
              <a:gdLst/>
              <a:ahLst/>
              <a:cxnLst/>
              <a:rect l="l" t="t" r="r" b="b"/>
              <a:pathLst>
                <a:path w="274" h="195" extrusionOk="0">
                  <a:moveTo>
                    <a:pt x="116" y="1"/>
                  </a:moveTo>
                  <a:cubicBezTo>
                    <a:pt x="95" y="1"/>
                    <a:pt x="73" y="5"/>
                    <a:pt x="53" y="15"/>
                  </a:cubicBezTo>
                  <a:cubicBezTo>
                    <a:pt x="1" y="38"/>
                    <a:pt x="12" y="90"/>
                    <a:pt x="41" y="136"/>
                  </a:cubicBezTo>
                  <a:cubicBezTo>
                    <a:pt x="64" y="174"/>
                    <a:pt x="104" y="195"/>
                    <a:pt x="147" y="195"/>
                  </a:cubicBezTo>
                  <a:cubicBezTo>
                    <a:pt x="170" y="195"/>
                    <a:pt x="193" y="189"/>
                    <a:pt x="215" y="177"/>
                  </a:cubicBezTo>
                  <a:cubicBezTo>
                    <a:pt x="261" y="159"/>
                    <a:pt x="273" y="96"/>
                    <a:pt x="238" y="61"/>
                  </a:cubicBezTo>
                  <a:cubicBezTo>
                    <a:pt x="207" y="21"/>
                    <a:pt x="162"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5"/>
            <p:cNvSpPr/>
            <p:nvPr/>
          </p:nvSpPr>
          <p:spPr>
            <a:xfrm rot="1508308">
              <a:off x="555097" y="1562250"/>
              <a:ext cx="36468" cy="41556"/>
            </a:xfrm>
            <a:custGeom>
              <a:avLst/>
              <a:gdLst/>
              <a:ahLst/>
              <a:cxnLst/>
              <a:rect l="l" t="t" r="r" b="b"/>
              <a:pathLst>
                <a:path w="215" h="245" extrusionOk="0">
                  <a:moveTo>
                    <a:pt x="85" y="1"/>
                  </a:moveTo>
                  <a:cubicBezTo>
                    <a:pt x="75" y="1"/>
                    <a:pt x="64" y="3"/>
                    <a:pt x="52" y="8"/>
                  </a:cubicBezTo>
                  <a:cubicBezTo>
                    <a:pt x="17" y="20"/>
                    <a:pt x="0" y="54"/>
                    <a:pt x="6" y="89"/>
                  </a:cubicBezTo>
                  <a:cubicBezTo>
                    <a:pt x="0" y="141"/>
                    <a:pt x="17" y="193"/>
                    <a:pt x="52" y="234"/>
                  </a:cubicBezTo>
                  <a:cubicBezTo>
                    <a:pt x="62" y="241"/>
                    <a:pt x="73" y="244"/>
                    <a:pt x="84" y="244"/>
                  </a:cubicBezTo>
                  <a:cubicBezTo>
                    <a:pt x="99" y="244"/>
                    <a:pt x="114" y="238"/>
                    <a:pt x="128" y="228"/>
                  </a:cubicBezTo>
                  <a:cubicBezTo>
                    <a:pt x="156" y="194"/>
                    <a:pt x="184" y="155"/>
                    <a:pt x="212" y="121"/>
                  </a:cubicBezTo>
                  <a:lnTo>
                    <a:pt x="212" y="121"/>
                  </a:lnTo>
                  <a:cubicBezTo>
                    <a:pt x="213" y="122"/>
                    <a:pt x="214" y="123"/>
                    <a:pt x="214" y="124"/>
                  </a:cubicBezTo>
                  <a:lnTo>
                    <a:pt x="214" y="118"/>
                  </a:lnTo>
                  <a:cubicBezTo>
                    <a:pt x="214" y="119"/>
                    <a:pt x="213" y="120"/>
                    <a:pt x="212" y="121"/>
                  </a:cubicBezTo>
                  <a:lnTo>
                    <a:pt x="212" y="121"/>
                  </a:lnTo>
                  <a:cubicBezTo>
                    <a:pt x="196" y="104"/>
                    <a:pt x="185" y="82"/>
                    <a:pt x="168" y="60"/>
                  </a:cubicBezTo>
                  <a:cubicBezTo>
                    <a:pt x="146" y="29"/>
                    <a:pt x="12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5"/>
            <p:cNvSpPr/>
            <p:nvPr/>
          </p:nvSpPr>
          <p:spPr>
            <a:xfrm rot="1508308">
              <a:off x="1017205" y="1375943"/>
              <a:ext cx="42405" cy="37486"/>
            </a:xfrm>
            <a:custGeom>
              <a:avLst/>
              <a:gdLst/>
              <a:ahLst/>
              <a:cxnLst/>
              <a:rect l="l" t="t" r="r" b="b"/>
              <a:pathLst>
                <a:path w="250" h="221" extrusionOk="0">
                  <a:moveTo>
                    <a:pt x="123" y="0"/>
                  </a:moveTo>
                  <a:cubicBezTo>
                    <a:pt x="103" y="0"/>
                    <a:pt x="82" y="5"/>
                    <a:pt x="64" y="17"/>
                  </a:cubicBezTo>
                  <a:cubicBezTo>
                    <a:pt x="12" y="46"/>
                    <a:pt x="0" y="115"/>
                    <a:pt x="41" y="161"/>
                  </a:cubicBezTo>
                  <a:cubicBezTo>
                    <a:pt x="57" y="198"/>
                    <a:pt x="93" y="220"/>
                    <a:pt x="131" y="220"/>
                  </a:cubicBezTo>
                  <a:cubicBezTo>
                    <a:pt x="148" y="220"/>
                    <a:pt x="164" y="216"/>
                    <a:pt x="180" y="208"/>
                  </a:cubicBezTo>
                  <a:cubicBezTo>
                    <a:pt x="232" y="185"/>
                    <a:pt x="249" y="115"/>
                    <a:pt x="220" y="63"/>
                  </a:cubicBezTo>
                  <a:cubicBezTo>
                    <a:pt x="204" y="24"/>
                    <a:pt x="165"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5"/>
            <p:cNvSpPr/>
            <p:nvPr/>
          </p:nvSpPr>
          <p:spPr>
            <a:xfrm rot="1508308">
              <a:off x="1673078" y="41884"/>
              <a:ext cx="41387" cy="39351"/>
            </a:xfrm>
            <a:custGeom>
              <a:avLst/>
              <a:gdLst/>
              <a:ahLst/>
              <a:cxnLst/>
              <a:rect l="l" t="t" r="r" b="b"/>
              <a:pathLst>
                <a:path w="244" h="232" extrusionOk="0">
                  <a:moveTo>
                    <a:pt x="146" y="1"/>
                  </a:moveTo>
                  <a:cubicBezTo>
                    <a:pt x="130" y="1"/>
                    <a:pt x="113" y="7"/>
                    <a:pt x="99" y="19"/>
                  </a:cubicBezTo>
                  <a:cubicBezTo>
                    <a:pt x="64" y="71"/>
                    <a:pt x="0" y="129"/>
                    <a:pt x="52" y="199"/>
                  </a:cubicBezTo>
                  <a:cubicBezTo>
                    <a:pt x="65" y="222"/>
                    <a:pt x="84" y="232"/>
                    <a:pt x="105" y="232"/>
                  </a:cubicBezTo>
                  <a:cubicBezTo>
                    <a:pt x="130" y="232"/>
                    <a:pt x="158" y="218"/>
                    <a:pt x="180" y="199"/>
                  </a:cubicBezTo>
                  <a:cubicBezTo>
                    <a:pt x="232" y="164"/>
                    <a:pt x="244" y="89"/>
                    <a:pt x="203" y="36"/>
                  </a:cubicBezTo>
                  <a:cubicBezTo>
                    <a:pt x="189" y="13"/>
                    <a:pt x="168"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5"/>
            <p:cNvSpPr/>
            <p:nvPr/>
          </p:nvSpPr>
          <p:spPr>
            <a:xfrm rot="1508308">
              <a:off x="257915" y="1452334"/>
              <a:ext cx="38503" cy="38334"/>
            </a:xfrm>
            <a:custGeom>
              <a:avLst/>
              <a:gdLst/>
              <a:ahLst/>
              <a:cxnLst/>
              <a:rect l="l" t="t" r="r" b="b"/>
              <a:pathLst>
                <a:path w="227" h="226" extrusionOk="0">
                  <a:moveTo>
                    <a:pt x="97" y="0"/>
                  </a:moveTo>
                  <a:cubicBezTo>
                    <a:pt x="84" y="0"/>
                    <a:pt x="71" y="3"/>
                    <a:pt x="59" y="8"/>
                  </a:cubicBezTo>
                  <a:cubicBezTo>
                    <a:pt x="12" y="49"/>
                    <a:pt x="1" y="124"/>
                    <a:pt x="35" y="176"/>
                  </a:cubicBezTo>
                  <a:cubicBezTo>
                    <a:pt x="51" y="207"/>
                    <a:pt x="82" y="225"/>
                    <a:pt x="113" y="225"/>
                  </a:cubicBezTo>
                  <a:cubicBezTo>
                    <a:pt x="128" y="225"/>
                    <a:pt x="143" y="221"/>
                    <a:pt x="157" y="211"/>
                  </a:cubicBezTo>
                  <a:cubicBezTo>
                    <a:pt x="209" y="182"/>
                    <a:pt x="227" y="118"/>
                    <a:pt x="198" y="66"/>
                  </a:cubicBezTo>
                  <a:cubicBezTo>
                    <a:pt x="180" y="27"/>
                    <a:pt x="13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5"/>
            <p:cNvSpPr/>
            <p:nvPr/>
          </p:nvSpPr>
          <p:spPr>
            <a:xfrm rot="1508308">
              <a:off x="878214" y="3266871"/>
              <a:ext cx="46475" cy="31210"/>
            </a:xfrm>
            <a:custGeom>
              <a:avLst/>
              <a:gdLst/>
              <a:ahLst/>
              <a:cxnLst/>
              <a:rect l="l" t="t" r="r" b="b"/>
              <a:pathLst>
                <a:path w="274" h="184" extrusionOk="0">
                  <a:moveTo>
                    <a:pt x="128" y="1"/>
                  </a:moveTo>
                  <a:cubicBezTo>
                    <a:pt x="101" y="1"/>
                    <a:pt x="73" y="9"/>
                    <a:pt x="47" y="25"/>
                  </a:cubicBezTo>
                  <a:cubicBezTo>
                    <a:pt x="7" y="48"/>
                    <a:pt x="1" y="83"/>
                    <a:pt x="30" y="129"/>
                  </a:cubicBezTo>
                  <a:cubicBezTo>
                    <a:pt x="57" y="165"/>
                    <a:pt x="100" y="184"/>
                    <a:pt x="145" y="184"/>
                  </a:cubicBezTo>
                  <a:cubicBezTo>
                    <a:pt x="167" y="184"/>
                    <a:pt x="189" y="179"/>
                    <a:pt x="209" y="170"/>
                  </a:cubicBezTo>
                  <a:cubicBezTo>
                    <a:pt x="256" y="147"/>
                    <a:pt x="273" y="83"/>
                    <a:pt x="233" y="48"/>
                  </a:cubicBezTo>
                  <a:cubicBezTo>
                    <a:pt x="205" y="17"/>
                    <a:pt x="16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5"/>
            <p:cNvSpPr/>
            <p:nvPr/>
          </p:nvSpPr>
          <p:spPr>
            <a:xfrm rot="1508308">
              <a:off x="296239" y="1584186"/>
              <a:ext cx="44440" cy="28665"/>
            </a:xfrm>
            <a:custGeom>
              <a:avLst/>
              <a:gdLst/>
              <a:ahLst/>
              <a:cxnLst/>
              <a:rect l="l" t="t" r="r" b="b"/>
              <a:pathLst>
                <a:path w="262" h="169" extrusionOk="0">
                  <a:moveTo>
                    <a:pt x="194" y="0"/>
                  </a:moveTo>
                  <a:cubicBezTo>
                    <a:pt x="122" y="0"/>
                    <a:pt x="10" y="46"/>
                    <a:pt x="1" y="95"/>
                  </a:cubicBezTo>
                  <a:cubicBezTo>
                    <a:pt x="1" y="106"/>
                    <a:pt x="7" y="118"/>
                    <a:pt x="13" y="130"/>
                  </a:cubicBezTo>
                  <a:cubicBezTo>
                    <a:pt x="34" y="156"/>
                    <a:pt x="69" y="169"/>
                    <a:pt x="105" y="169"/>
                  </a:cubicBezTo>
                  <a:cubicBezTo>
                    <a:pt x="116" y="169"/>
                    <a:pt x="128" y="167"/>
                    <a:pt x="140" y="164"/>
                  </a:cubicBezTo>
                  <a:cubicBezTo>
                    <a:pt x="192" y="159"/>
                    <a:pt x="239" y="118"/>
                    <a:pt x="256" y="66"/>
                  </a:cubicBezTo>
                  <a:cubicBezTo>
                    <a:pt x="262" y="48"/>
                    <a:pt x="256" y="31"/>
                    <a:pt x="244" y="14"/>
                  </a:cubicBezTo>
                  <a:cubicBezTo>
                    <a:pt x="234" y="4"/>
                    <a:pt x="21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5"/>
            <p:cNvSpPr/>
            <p:nvPr/>
          </p:nvSpPr>
          <p:spPr>
            <a:xfrm rot="1508308">
              <a:off x="1661291" y="191217"/>
              <a:ext cx="37486" cy="39012"/>
            </a:xfrm>
            <a:custGeom>
              <a:avLst/>
              <a:gdLst/>
              <a:ahLst/>
              <a:cxnLst/>
              <a:rect l="l" t="t" r="r" b="b"/>
              <a:pathLst>
                <a:path w="221" h="230" extrusionOk="0">
                  <a:moveTo>
                    <a:pt x="109" y="1"/>
                  </a:moveTo>
                  <a:cubicBezTo>
                    <a:pt x="95" y="1"/>
                    <a:pt x="80" y="7"/>
                    <a:pt x="64" y="20"/>
                  </a:cubicBezTo>
                  <a:cubicBezTo>
                    <a:pt x="12" y="61"/>
                    <a:pt x="1" y="124"/>
                    <a:pt x="30" y="182"/>
                  </a:cubicBezTo>
                  <a:cubicBezTo>
                    <a:pt x="44" y="212"/>
                    <a:pt x="73" y="230"/>
                    <a:pt x="103" y="230"/>
                  </a:cubicBezTo>
                  <a:cubicBezTo>
                    <a:pt x="120" y="230"/>
                    <a:pt x="137" y="224"/>
                    <a:pt x="151" y="211"/>
                  </a:cubicBezTo>
                  <a:cubicBezTo>
                    <a:pt x="209" y="182"/>
                    <a:pt x="221" y="101"/>
                    <a:pt x="180" y="55"/>
                  </a:cubicBezTo>
                  <a:cubicBezTo>
                    <a:pt x="161" y="24"/>
                    <a:pt x="136"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5"/>
            <p:cNvSpPr/>
            <p:nvPr/>
          </p:nvSpPr>
          <p:spPr>
            <a:xfrm rot="1508308">
              <a:off x="1559323" y="1030017"/>
              <a:ext cx="43422" cy="32906"/>
            </a:xfrm>
            <a:custGeom>
              <a:avLst/>
              <a:gdLst/>
              <a:ahLst/>
              <a:cxnLst/>
              <a:rect l="l" t="t" r="r" b="b"/>
              <a:pathLst>
                <a:path w="256" h="194" extrusionOk="0">
                  <a:moveTo>
                    <a:pt x="127" y="0"/>
                  </a:moveTo>
                  <a:cubicBezTo>
                    <a:pt x="107" y="0"/>
                    <a:pt x="87" y="6"/>
                    <a:pt x="70" y="17"/>
                  </a:cubicBezTo>
                  <a:cubicBezTo>
                    <a:pt x="18" y="34"/>
                    <a:pt x="1" y="98"/>
                    <a:pt x="36" y="139"/>
                  </a:cubicBezTo>
                  <a:cubicBezTo>
                    <a:pt x="59" y="174"/>
                    <a:pt x="98" y="193"/>
                    <a:pt x="137" y="193"/>
                  </a:cubicBezTo>
                  <a:cubicBezTo>
                    <a:pt x="156" y="193"/>
                    <a:pt x="175" y="189"/>
                    <a:pt x="192" y="179"/>
                  </a:cubicBezTo>
                  <a:cubicBezTo>
                    <a:pt x="238" y="156"/>
                    <a:pt x="256" y="98"/>
                    <a:pt x="227" y="57"/>
                  </a:cubicBezTo>
                  <a:cubicBezTo>
                    <a:pt x="207" y="22"/>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5"/>
            <p:cNvSpPr/>
            <p:nvPr/>
          </p:nvSpPr>
          <p:spPr>
            <a:xfrm rot="1508308">
              <a:off x="643217" y="1728575"/>
              <a:ext cx="32567" cy="44779"/>
            </a:xfrm>
            <a:custGeom>
              <a:avLst/>
              <a:gdLst/>
              <a:ahLst/>
              <a:cxnLst/>
              <a:rect l="l" t="t" r="r" b="b"/>
              <a:pathLst>
                <a:path w="192" h="264" extrusionOk="0">
                  <a:moveTo>
                    <a:pt x="114" y="0"/>
                  </a:moveTo>
                  <a:cubicBezTo>
                    <a:pt x="101" y="0"/>
                    <a:pt x="87" y="5"/>
                    <a:pt x="76" y="15"/>
                  </a:cubicBezTo>
                  <a:cubicBezTo>
                    <a:pt x="18" y="79"/>
                    <a:pt x="0" y="165"/>
                    <a:pt x="23" y="247"/>
                  </a:cubicBezTo>
                  <a:cubicBezTo>
                    <a:pt x="35" y="252"/>
                    <a:pt x="58" y="264"/>
                    <a:pt x="70" y="264"/>
                  </a:cubicBezTo>
                  <a:cubicBezTo>
                    <a:pt x="151" y="218"/>
                    <a:pt x="191" y="131"/>
                    <a:pt x="174" y="44"/>
                  </a:cubicBezTo>
                  <a:cubicBezTo>
                    <a:pt x="163" y="17"/>
                    <a:pt x="139"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5"/>
            <p:cNvSpPr/>
            <p:nvPr/>
          </p:nvSpPr>
          <p:spPr>
            <a:xfrm rot="1508308">
              <a:off x="1165969" y="775401"/>
              <a:ext cx="37486" cy="38843"/>
            </a:xfrm>
            <a:custGeom>
              <a:avLst/>
              <a:gdLst/>
              <a:ahLst/>
              <a:cxnLst/>
              <a:rect l="l" t="t" r="r" b="b"/>
              <a:pathLst>
                <a:path w="221" h="229" extrusionOk="0">
                  <a:moveTo>
                    <a:pt x="112" y="1"/>
                  </a:moveTo>
                  <a:cubicBezTo>
                    <a:pt x="92" y="1"/>
                    <a:pt x="73" y="9"/>
                    <a:pt x="58" y="26"/>
                  </a:cubicBezTo>
                  <a:cubicBezTo>
                    <a:pt x="12" y="66"/>
                    <a:pt x="0" y="136"/>
                    <a:pt x="29" y="194"/>
                  </a:cubicBezTo>
                  <a:cubicBezTo>
                    <a:pt x="45" y="216"/>
                    <a:pt x="70" y="228"/>
                    <a:pt x="97" y="228"/>
                  </a:cubicBezTo>
                  <a:cubicBezTo>
                    <a:pt x="117" y="228"/>
                    <a:pt x="139" y="221"/>
                    <a:pt x="157" y="205"/>
                  </a:cubicBezTo>
                  <a:cubicBezTo>
                    <a:pt x="209" y="171"/>
                    <a:pt x="220" y="95"/>
                    <a:pt x="180" y="43"/>
                  </a:cubicBezTo>
                  <a:cubicBezTo>
                    <a:pt x="166" y="16"/>
                    <a:pt x="139"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5"/>
            <p:cNvSpPr/>
            <p:nvPr/>
          </p:nvSpPr>
          <p:spPr>
            <a:xfrm rot="1508308">
              <a:off x="473439" y="1529188"/>
              <a:ext cx="43422" cy="35620"/>
            </a:xfrm>
            <a:custGeom>
              <a:avLst/>
              <a:gdLst/>
              <a:ahLst/>
              <a:cxnLst/>
              <a:rect l="l" t="t" r="r" b="b"/>
              <a:pathLst>
                <a:path w="256" h="210" extrusionOk="0">
                  <a:moveTo>
                    <a:pt x="111" y="0"/>
                  </a:moveTo>
                  <a:cubicBezTo>
                    <a:pt x="96" y="0"/>
                    <a:pt x="80" y="3"/>
                    <a:pt x="65" y="10"/>
                  </a:cubicBezTo>
                  <a:cubicBezTo>
                    <a:pt x="12" y="39"/>
                    <a:pt x="1" y="103"/>
                    <a:pt x="30" y="155"/>
                  </a:cubicBezTo>
                  <a:cubicBezTo>
                    <a:pt x="50" y="194"/>
                    <a:pt x="82" y="209"/>
                    <a:pt x="115" y="209"/>
                  </a:cubicBezTo>
                  <a:cubicBezTo>
                    <a:pt x="185" y="209"/>
                    <a:pt x="255" y="136"/>
                    <a:pt x="204" y="56"/>
                  </a:cubicBezTo>
                  <a:cubicBezTo>
                    <a:pt x="183" y="20"/>
                    <a:pt x="148"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5"/>
            <p:cNvSpPr/>
            <p:nvPr/>
          </p:nvSpPr>
          <p:spPr>
            <a:xfrm rot="1508308">
              <a:off x="1856831" y="455100"/>
              <a:ext cx="44779" cy="35620"/>
            </a:xfrm>
            <a:custGeom>
              <a:avLst/>
              <a:gdLst/>
              <a:ahLst/>
              <a:cxnLst/>
              <a:rect l="l" t="t" r="r" b="b"/>
              <a:pathLst>
                <a:path w="264" h="210" extrusionOk="0">
                  <a:moveTo>
                    <a:pt x="123" y="1"/>
                  </a:moveTo>
                  <a:cubicBezTo>
                    <a:pt x="105" y="1"/>
                    <a:pt x="86" y="7"/>
                    <a:pt x="70" y="21"/>
                  </a:cubicBezTo>
                  <a:cubicBezTo>
                    <a:pt x="18" y="50"/>
                    <a:pt x="1" y="108"/>
                    <a:pt x="30" y="160"/>
                  </a:cubicBezTo>
                  <a:cubicBezTo>
                    <a:pt x="51" y="195"/>
                    <a:pt x="82" y="209"/>
                    <a:pt x="113" y="209"/>
                  </a:cubicBezTo>
                  <a:cubicBezTo>
                    <a:pt x="189" y="209"/>
                    <a:pt x="263" y="122"/>
                    <a:pt x="198" y="44"/>
                  </a:cubicBezTo>
                  <a:cubicBezTo>
                    <a:pt x="180" y="16"/>
                    <a:pt x="152"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5"/>
            <p:cNvSpPr/>
            <p:nvPr/>
          </p:nvSpPr>
          <p:spPr>
            <a:xfrm rot="1508308">
              <a:off x="1411947" y="1819252"/>
              <a:ext cx="34432" cy="38843"/>
            </a:xfrm>
            <a:custGeom>
              <a:avLst/>
              <a:gdLst/>
              <a:ahLst/>
              <a:cxnLst/>
              <a:rect l="l" t="t" r="r" b="b"/>
              <a:pathLst>
                <a:path w="203" h="229" extrusionOk="0">
                  <a:moveTo>
                    <a:pt x="105" y="1"/>
                  </a:moveTo>
                  <a:cubicBezTo>
                    <a:pt x="93" y="1"/>
                    <a:pt x="81" y="6"/>
                    <a:pt x="70" y="20"/>
                  </a:cubicBezTo>
                  <a:cubicBezTo>
                    <a:pt x="12" y="61"/>
                    <a:pt x="0" y="136"/>
                    <a:pt x="35" y="200"/>
                  </a:cubicBezTo>
                  <a:cubicBezTo>
                    <a:pt x="51" y="223"/>
                    <a:pt x="72" y="229"/>
                    <a:pt x="91" y="229"/>
                  </a:cubicBezTo>
                  <a:cubicBezTo>
                    <a:pt x="106" y="229"/>
                    <a:pt x="121" y="225"/>
                    <a:pt x="133" y="223"/>
                  </a:cubicBezTo>
                  <a:cubicBezTo>
                    <a:pt x="191" y="176"/>
                    <a:pt x="203" y="90"/>
                    <a:pt x="151" y="32"/>
                  </a:cubicBezTo>
                  <a:cubicBezTo>
                    <a:pt x="140" y="14"/>
                    <a:pt x="12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5"/>
            <p:cNvSpPr/>
            <p:nvPr/>
          </p:nvSpPr>
          <p:spPr>
            <a:xfrm rot="1508308">
              <a:off x="1850517" y="365925"/>
              <a:ext cx="37486" cy="35620"/>
            </a:xfrm>
            <a:custGeom>
              <a:avLst/>
              <a:gdLst/>
              <a:ahLst/>
              <a:cxnLst/>
              <a:rect l="l" t="t" r="r" b="b"/>
              <a:pathLst>
                <a:path w="221" h="210" extrusionOk="0">
                  <a:moveTo>
                    <a:pt x="118" y="1"/>
                  </a:moveTo>
                  <a:cubicBezTo>
                    <a:pt x="98" y="1"/>
                    <a:pt x="79" y="9"/>
                    <a:pt x="64" y="26"/>
                  </a:cubicBezTo>
                  <a:cubicBezTo>
                    <a:pt x="12" y="61"/>
                    <a:pt x="1" y="124"/>
                    <a:pt x="30" y="171"/>
                  </a:cubicBezTo>
                  <a:cubicBezTo>
                    <a:pt x="50" y="200"/>
                    <a:pt x="73" y="209"/>
                    <a:pt x="96" y="209"/>
                  </a:cubicBezTo>
                  <a:cubicBezTo>
                    <a:pt x="114" y="209"/>
                    <a:pt x="131" y="204"/>
                    <a:pt x="145" y="200"/>
                  </a:cubicBezTo>
                  <a:cubicBezTo>
                    <a:pt x="203" y="147"/>
                    <a:pt x="221" y="101"/>
                    <a:pt x="186" y="43"/>
                  </a:cubicBezTo>
                  <a:cubicBezTo>
                    <a:pt x="173" y="16"/>
                    <a:pt x="14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5"/>
            <p:cNvSpPr/>
            <p:nvPr/>
          </p:nvSpPr>
          <p:spPr>
            <a:xfrm rot="1508308">
              <a:off x="-1133" y="3220388"/>
              <a:ext cx="37655" cy="39351"/>
            </a:xfrm>
            <a:custGeom>
              <a:avLst/>
              <a:gdLst/>
              <a:ahLst/>
              <a:cxnLst/>
              <a:rect l="l" t="t" r="r" b="b"/>
              <a:pathLst>
                <a:path w="222" h="232" extrusionOk="0">
                  <a:moveTo>
                    <a:pt x="118" y="1"/>
                  </a:moveTo>
                  <a:cubicBezTo>
                    <a:pt x="106" y="1"/>
                    <a:pt x="94" y="3"/>
                    <a:pt x="82" y="9"/>
                  </a:cubicBezTo>
                  <a:cubicBezTo>
                    <a:pt x="30" y="43"/>
                    <a:pt x="1" y="171"/>
                    <a:pt x="36" y="211"/>
                  </a:cubicBezTo>
                  <a:cubicBezTo>
                    <a:pt x="52" y="224"/>
                    <a:pt x="72" y="232"/>
                    <a:pt x="91" y="232"/>
                  </a:cubicBezTo>
                  <a:cubicBezTo>
                    <a:pt x="107" y="232"/>
                    <a:pt x="121" y="227"/>
                    <a:pt x="134" y="217"/>
                  </a:cubicBezTo>
                  <a:cubicBezTo>
                    <a:pt x="198" y="188"/>
                    <a:pt x="221" y="107"/>
                    <a:pt x="181" y="43"/>
                  </a:cubicBezTo>
                  <a:cubicBezTo>
                    <a:pt x="168" y="15"/>
                    <a:pt x="14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5"/>
            <p:cNvSpPr/>
            <p:nvPr/>
          </p:nvSpPr>
          <p:spPr>
            <a:xfrm rot="1508308">
              <a:off x="303970" y="1760863"/>
              <a:ext cx="38503" cy="39521"/>
            </a:xfrm>
            <a:custGeom>
              <a:avLst/>
              <a:gdLst/>
              <a:ahLst/>
              <a:cxnLst/>
              <a:rect l="l" t="t" r="r" b="b"/>
              <a:pathLst>
                <a:path w="227" h="233" extrusionOk="0">
                  <a:moveTo>
                    <a:pt x="106" y="0"/>
                  </a:moveTo>
                  <a:cubicBezTo>
                    <a:pt x="93" y="0"/>
                    <a:pt x="79" y="6"/>
                    <a:pt x="64" y="18"/>
                  </a:cubicBezTo>
                  <a:cubicBezTo>
                    <a:pt x="0" y="65"/>
                    <a:pt x="29" y="123"/>
                    <a:pt x="58" y="181"/>
                  </a:cubicBezTo>
                  <a:cubicBezTo>
                    <a:pt x="77" y="208"/>
                    <a:pt x="95" y="232"/>
                    <a:pt x="128" y="232"/>
                  </a:cubicBezTo>
                  <a:cubicBezTo>
                    <a:pt x="136" y="232"/>
                    <a:pt x="146" y="231"/>
                    <a:pt x="157" y="227"/>
                  </a:cubicBezTo>
                  <a:cubicBezTo>
                    <a:pt x="215" y="186"/>
                    <a:pt x="226" y="105"/>
                    <a:pt x="180" y="53"/>
                  </a:cubicBezTo>
                  <a:cubicBezTo>
                    <a:pt x="160" y="25"/>
                    <a:pt x="13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5"/>
            <p:cNvSpPr/>
            <p:nvPr/>
          </p:nvSpPr>
          <p:spPr>
            <a:xfrm rot="1508308">
              <a:off x="1496882" y="2026231"/>
              <a:ext cx="38503" cy="31210"/>
            </a:xfrm>
            <a:custGeom>
              <a:avLst/>
              <a:gdLst/>
              <a:ahLst/>
              <a:cxnLst/>
              <a:rect l="l" t="t" r="r" b="b"/>
              <a:pathLst>
                <a:path w="227" h="184" extrusionOk="0">
                  <a:moveTo>
                    <a:pt x="115" y="0"/>
                  </a:moveTo>
                  <a:cubicBezTo>
                    <a:pt x="99" y="0"/>
                    <a:pt x="84" y="4"/>
                    <a:pt x="70" y="12"/>
                  </a:cubicBezTo>
                  <a:cubicBezTo>
                    <a:pt x="18" y="29"/>
                    <a:pt x="1" y="87"/>
                    <a:pt x="30" y="128"/>
                  </a:cubicBezTo>
                  <a:cubicBezTo>
                    <a:pt x="50" y="164"/>
                    <a:pt x="88" y="184"/>
                    <a:pt x="127" y="184"/>
                  </a:cubicBezTo>
                  <a:cubicBezTo>
                    <a:pt x="143" y="184"/>
                    <a:pt x="159" y="181"/>
                    <a:pt x="175" y="174"/>
                  </a:cubicBezTo>
                  <a:cubicBezTo>
                    <a:pt x="215" y="145"/>
                    <a:pt x="227" y="87"/>
                    <a:pt x="192" y="46"/>
                  </a:cubicBezTo>
                  <a:cubicBezTo>
                    <a:pt x="177" y="15"/>
                    <a:pt x="146"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5"/>
            <p:cNvSpPr/>
            <p:nvPr/>
          </p:nvSpPr>
          <p:spPr>
            <a:xfrm rot="1508308">
              <a:off x="1532685" y="1195345"/>
              <a:ext cx="35450" cy="36807"/>
            </a:xfrm>
            <a:custGeom>
              <a:avLst/>
              <a:gdLst/>
              <a:ahLst/>
              <a:cxnLst/>
              <a:rect l="l" t="t" r="r" b="b"/>
              <a:pathLst>
                <a:path w="209" h="217" extrusionOk="0">
                  <a:moveTo>
                    <a:pt x="123" y="1"/>
                  </a:moveTo>
                  <a:cubicBezTo>
                    <a:pt x="113" y="1"/>
                    <a:pt x="103" y="3"/>
                    <a:pt x="93" y="9"/>
                  </a:cubicBezTo>
                  <a:cubicBezTo>
                    <a:pt x="35" y="44"/>
                    <a:pt x="0" y="107"/>
                    <a:pt x="0" y="171"/>
                  </a:cubicBezTo>
                  <a:cubicBezTo>
                    <a:pt x="12" y="199"/>
                    <a:pt x="41" y="216"/>
                    <a:pt x="73" y="216"/>
                  </a:cubicBezTo>
                  <a:cubicBezTo>
                    <a:pt x="87" y="216"/>
                    <a:pt x="102" y="213"/>
                    <a:pt x="116" y="206"/>
                  </a:cubicBezTo>
                  <a:cubicBezTo>
                    <a:pt x="174" y="189"/>
                    <a:pt x="209" y="119"/>
                    <a:pt x="185" y="55"/>
                  </a:cubicBezTo>
                  <a:cubicBezTo>
                    <a:pt x="181" y="25"/>
                    <a:pt x="154"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5"/>
            <p:cNvSpPr/>
            <p:nvPr/>
          </p:nvSpPr>
          <p:spPr>
            <a:xfrm rot="1508308">
              <a:off x="1091870" y="2619950"/>
              <a:ext cx="35620" cy="37486"/>
            </a:xfrm>
            <a:custGeom>
              <a:avLst/>
              <a:gdLst/>
              <a:ahLst/>
              <a:cxnLst/>
              <a:rect l="l" t="t" r="r" b="b"/>
              <a:pathLst>
                <a:path w="210" h="221" extrusionOk="0">
                  <a:moveTo>
                    <a:pt x="88" y="1"/>
                  </a:moveTo>
                  <a:cubicBezTo>
                    <a:pt x="76" y="1"/>
                    <a:pt x="65" y="5"/>
                    <a:pt x="53" y="15"/>
                  </a:cubicBezTo>
                  <a:cubicBezTo>
                    <a:pt x="6" y="56"/>
                    <a:pt x="1" y="125"/>
                    <a:pt x="41" y="177"/>
                  </a:cubicBezTo>
                  <a:cubicBezTo>
                    <a:pt x="57" y="206"/>
                    <a:pt x="88" y="220"/>
                    <a:pt x="119" y="220"/>
                  </a:cubicBezTo>
                  <a:cubicBezTo>
                    <a:pt x="132" y="220"/>
                    <a:pt x="145" y="217"/>
                    <a:pt x="157" y="212"/>
                  </a:cubicBezTo>
                  <a:cubicBezTo>
                    <a:pt x="209" y="166"/>
                    <a:pt x="209" y="91"/>
                    <a:pt x="157" y="44"/>
                  </a:cubicBezTo>
                  <a:cubicBezTo>
                    <a:pt x="137" y="24"/>
                    <a:pt x="114"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5"/>
            <p:cNvSpPr/>
            <p:nvPr/>
          </p:nvSpPr>
          <p:spPr>
            <a:xfrm rot="1508308">
              <a:off x="432506" y="1035274"/>
              <a:ext cx="36638" cy="35281"/>
            </a:xfrm>
            <a:custGeom>
              <a:avLst/>
              <a:gdLst/>
              <a:ahLst/>
              <a:cxnLst/>
              <a:rect l="l" t="t" r="r" b="b"/>
              <a:pathLst>
                <a:path w="216" h="208" extrusionOk="0">
                  <a:moveTo>
                    <a:pt x="103" y="1"/>
                  </a:moveTo>
                  <a:cubicBezTo>
                    <a:pt x="88" y="1"/>
                    <a:pt x="72" y="5"/>
                    <a:pt x="59" y="15"/>
                  </a:cubicBezTo>
                  <a:cubicBezTo>
                    <a:pt x="12" y="50"/>
                    <a:pt x="1" y="114"/>
                    <a:pt x="30" y="160"/>
                  </a:cubicBezTo>
                  <a:cubicBezTo>
                    <a:pt x="44" y="189"/>
                    <a:pt x="73" y="207"/>
                    <a:pt x="103" y="207"/>
                  </a:cubicBezTo>
                  <a:cubicBezTo>
                    <a:pt x="120" y="207"/>
                    <a:pt x="137" y="201"/>
                    <a:pt x="151" y="189"/>
                  </a:cubicBezTo>
                  <a:cubicBezTo>
                    <a:pt x="203" y="166"/>
                    <a:pt x="215" y="96"/>
                    <a:pt x="180" y="50"/>
                  </a:cubicBezTo>
                  <a:cubicBezTo>
                    <a:pt x="165" y="19"/>
                    <a:pt x="134"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5"/>
            <p:cNvSpPr/>
            <p:nvPr/>
          </p:nvSpPr>
          <p:spPr>
            <a:xfrm rot="1508308">
              <a:off x="196204" y="1928615"/>
              <a:ext cx="38334" cy="33924"/>
            </a:xfrm>
            <a:custGeom>
              <a:avLst/>
              <a:gdLst/>
              <a:ahLst/>
              <a:cxnLst/>
              <a:rect l="l" t="t" r="r" b="b"/>
              <a:pathLst>
                <a:path w="226" h="200" extrusionOk="0">
                  <a:moveTo>
                    <a:pt x="111" y="0"/>
                  </a:moveTo>
                  <a:cubicBezTo>
                    <a:pt x="95" y="0"/>
                    <a:pt x="79" y="5"/>
                    <a:pt x="64" y="16"/>
                  </a:cubicBezTo>
                  <a:cubicBezTo>
                    <a:pt x="17" y="45"/>
                    <a:pt x="0" y="109"/>
                    <a:pt x="35" y="155"/>
                  </a:cubicBezTo>
                  <a:cubicBezTo>
                    <a:pt x="49" y="184"/>
                    <a:pt x="80" y="200"/>
                    <a:pt x="111" y="200"/>
                  </a:cubicBezTo>
                  <a:cubicBezTo>
                    <a:pt x="129" y="200"/>
                    <a:pt x="147" y="195"/>
                    <a:pt x="162" y="184"/>
                  </a:cubicBezTo>
                  <a:cubicBezTo>
                    <a:pt x="214" y="155"/>
                    <a:pt x="226" y="85"/>
                    <a:pt x="185" y="45"/>
                  </a:cubicBezTo>
                  <a:cubicBezTo>
                    <a:pt x="167" y="16"/>
                    <a:pt x="139"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5"/>
            <p:cNvSpPr/>
            <p:nvPr/>
          </p:nvSpPr>
          <p:spPr>
            <a:xfrm rot="1508308">
              <a:off x="2181151" y="539916"/>
              <a:ext cx="29683" cy="43931"/>
            </a:xfrm>
            <a:custGeom>
              <a:avLst/>
              <a:gdLst/>
              <a:ahLst/>
              <a:cxnLst/>
              <a:rect l="l" t="t" r="r" b="b"/>
              <a:pathLst>
                <a:path w="175" h="259" extrusionOk="0">
                  <a:moveTo>
                    <a:pt x="76" y="1"/>
                  </a:moveTo>
                  <a:cubicBezTo>
                    <a:pt x="59" y="1"/>
                    <a:pt x="43" y="10"/>
                    <a:pt x="35" y="28"/>
                  </a:cubicBezTo>
                  <a:cubicBezTo>
                    <a:pt x="1" y="97"/>
                    <a:pt x="12" y="178"/>
                    <a:pt x="53" y="242"/>
                  </a:cubicBezTo>
                  <a:cubicBezTo>
                    <a:pt x="63" y="252"/>
                    <a:pt x="75" y="258"/>
                    <a:pt x="87" y="258"/>
                  </a:cubicBezTo>
                  <a:cubicBezTo>
                    <a:pt x="95" y="258"/>
                    <a:pt x="104" y="255"/>
                    <a:pt x="111" y="248"/>
                  </a:cubicBezTo>
                  <a:cubicBezTo>
                    <a:pt x="175" y="207"/>
                    <a:pt x="169" y="45"/>
                    <a:pt x="105" y="10"/>
                  </a:cubicBezTo>
                  <a:cubicBezTo>
                    <a:pt x="96" y="4"/>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5"/>
            <p:cNvSpPr/>
            <p:nvPr/>
          </p:nvSpPr>
          <p:spPr>
            <a:xfrm rot="1508308">
              <a:off x="444520" y="341256"/>
              <a:ext cx="39521" cy="35959"/>
            </a:xfrm>
            <a:custGeom>
              <a:avLst/>
              <a:gdLst/>
              <a:ahLst/>
              <a:cxnLst/>
              <a:rect l="l" t="t" r="r" b="b"/>
              <a:pathLst>
                <a:path w="233" h="212" extrusionOk="0">
                  <a:moveTo>
                    <a:pt x="146" y="0"/>
                  </a:moveTo>
                  <a:cubicBezTo>
                    <a:pt x="133" y="0"/>
                    <a:pt x="121" y="3"/>
                    <a:pt x="110" y="10"/>
                  </a:cubicBezTo>
                  <a:cubicBezTo>
                    <a:pt x="53" y="45"/>
                    <a:pt x="0" y="92"/>
                    <a:pt x="18" y="161"/>
                  </a:cubicBezTo>
                  <a:cubicBezTo>
                    <a:pt x="33" y="195"/>
                    <a:pt x="62" y="211"/>
                    <a:pt x="93" y="211"/>
                  </a:cubicBezTo>
                  <a:cubicBezTo>
                    <a:pt x="111" y="211"/>
                    <a:pt x="129" y="206"/>
                    <a:pt x="145" y="196"/>
                  </a:cubicBezTo>
                  <a:cubicBezTo>
                    <a:pt x="203" y="173"/>
                    <a:pt x="232" y="103"/>
                    <a:pt x="209" y="45"/>
                  </a:cubicBezTo>
                  <a:cubicBezTo>
                    <a:pt x="201" y="17"/>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5"/>
            <p:cNvSpPr/>
            <p:nvPr/>
          </p:nvSpPr>
          <p:spPr>
            <a:xfrm rot="1508308">
              <a:off x="1649858" y="130289"/>
              <a:ext cx="39351" cy="30531"/>
            </a:xfrm>
            <a:custGeom>
              <a:avLst/>
              <a:gdLst/>
              <a:ahLst/>
              <a:cxnLst/>
              <a:rect l="l" t="t" r="r" b="b"/>
              <a:pathLst>
                <a:path w="232" h="180" extrusionOk="0">
                  <a:moveTo>
                    <a:pt x="136" y="1"/>
                  </a:moveTo>
                  <a:cubicBezTo>
                    <a:pt x="116" y="1"/>
                    <a:pt x="94" y="9"/>
                    <a:pt x="75" y="23"/>
                  </a:cubicBezTo>
                  <a:cubicBezTo>
                    <a:pt x="29" y="40"/>
                    <a:pt x="0" y="87"/>
                    <a:pt x="18" y="139"/>
                  </a:cubicBezTo>
                  <a:cubicBezTo>
                    <a:pt x="37" y="165"/>
                    <a:pt x="66" y="179"/>
                    <a:pt x="95" y="179"/>
                  </a:cubicBezTo>
                  <a:cubicBezTo>
                    <a:pt x="110" y="179"/>
                    <a:pt x="125" y="176"/>
                    <a:pt x="139" y="168"/>
                  </a:cubicBezTo>
                  <a:cubicBezTo>
                    <a:pt x="191" y="139"/>
                    <a:pt x="232" y="98"/>
                    <a:pt x="197" y="40"/>
                  </a:cubicBezTo>
                  <a:cubicBezTo>
                    <a:pt x="182" y="12"/>
                    <a:pt x="159"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5"/>
            <p:cNvSpPr/>
            <p:nvPr/>
          </p:nvSpPr>
          <p:spPr>
            <a:xfrm rot="1508308">
              <a:off x="1004819" y="52427"/>
              <a:ext cx="38503" cy="34093"/>
            </a:xfrm>
            <a:custGeom>
              <a:avLst/>
              <a:gdLst/>
              <a:ahLst/>
              <a:cxnLst/>
              <a:rect l="l" t="t" r="r" b="b"/>
              <a:pathLst>
                <a:path w="227" h="201" extrusionOk="0">
                  <a:moveTo>
                    <a:pt x="109" y="0"/>
                  </a:moveTo>
                  <a:cubicBezTo>
                    <a:pt x="92" y="0"/>
                    <a:pt x="74" y="5"/>
                    <a:pt x="59" y="16"/>
                  </a:cubicBezTo>
                  <a:cubicBezTo>
                    <a:pt x="12" y="51"/>
                    <a:pt x="1" y="115"/>
                    <a:pt x="35" y="161"/>
                  </a:cubicBezTo>
                  <a:cubicBezTo>
                    <a:pt x="52" y="188"/>
                    <a:pt x="78" y="201"/>
                    <a:pt x="105" y="201"/>
                  </a:cubicBezTo>
                  <a:cubicBezTo>
                    <a:pt x="125" y="201"/>
                    <a:pt x="145" y="193"/>
                    <a:pt x="163" y="178"/>
                  </a:cubicBezTo>
                  <a:cubicBezTo>
                    <a:pt x="215" y="155"/>
                    <a:pt x="227" y="80"/>
                    <a:pt x="186" y="39"/>
                  </a:cubicBezTo>
                  <a:cubicBezTo>
                    <a:pt x="168" y="14"/>
                    <a:pt x="139"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5"/>
            <p:cNvSpPr/>
            <p:nvPr/>
          </p:nvSpPr>
          <p:spPr>
            <a:xfrm rot="1508308">
              <a:off x="1434338" y="1192655"/>
              <a:ext cx="45288" cy="28326"/>
            </a:xfrm>
            <a:custGeom>
              <a:avLst/>
              <a:gdLst/>
              <a:ahLst/>
              <a:cxnLst/>
              <a:rect l="l" t="t" r="r" b="b"/>
              <a:pathLst>
                <a:path w="267" h="167" extrusionOk="0">
                  <a:moveTo>
                    <a:pt x="166" y="0"/>
                  </a:moveTo>
                  <a:cubicBezTo>
                    <a:pt x="131" y="0"/>
                    <a:pt x="90" y="12"/>
                    <a:pt x="53" y="36"/>
                  </a:cubicBezTo>
                  <a:cubicBezTo>
                    <a:pt x="24" y="53"/>
                    <a:pt x="0" y="77"/>
                    <a:pt x="18" y="123"/>
                  </a:cubicBezTo>
                  <a:cubicBezTo>
                    <a:pt x="46" y="151"/>
                    <a:pt x="85" y="166"/>
                    <a:pt x="125" y="166"/>
                  </a:cubicBezTo>
                  <a:cubicBezTo>
                    <a:pt x="151" y="166"/>
                    <a:pt x="178" y="160"/>
                    <a:pt x="203" y="146"/>
                  </a:cubicBezTo>
                  <a:cubicBezTo>
                    <a:pt x="244" y="140"/>
                    <a:pt x="267" y="88"/>
                    <a:pt x="250" y="48"/>
                  </a:cubicBezTo>
                  <a:cubicBezTo>
                    <a:pt x="240" y="16"/>
                    <a:pt x="207"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5"/>
            <p:cNvSpPr/>
            <p:nvPr/>
          </p:nvSpPr>
          <p:spPr>
            <a:xfrm rot="1508308">
              <a:off x="113703" y="1749896"/>
              <a:ext cx="40539" cy="30362"/>
            </a:xfrm>
            <a:custGeom>
              <a:avLst/>
              <a:gdLst/>
              <a:ahLst/>
              <a:cxnLst/>
              <a:rect l="l" t="t" r="r" b="b"/>
              <a:pathLst>
                <a:path w="239" h="179" extrusionOk="0">
                  <a:moveTo>
                    <a:pt x="142" y="1"/>
                  </a:moveTo>
                  <a:cubicBezTo>
                    <a:pt x="114" y="1"/>
                    <a:pt x="84" y="14"/>
                    <a:pt x="59" y="23"/>
                  </a:cubicBezTo>
                  <a:cubicBezTo>
                    <a:pt x="7" y="47"/>
                    <a:pt x="1" y="81"/>
                    <a:pt x="24" y="128"/>
                  </a:cubicBezTo>
                  <a:cubicBezTo>
                    <a:pt x="40" y="160"/>
                    <a:pt x="76" y="178"/>
                    <a:pt x="113" y="178"/>
                  </a:cubicBezTo>
                  <a:cubicBezTo>
                    <a:pt x="128" y="178"/>
                    <a:pt x="143" y="175"/>
                    <a:pt x="157" y="168"/>
                  </a:cubicBezTo>
                  <a:cubicBezTo>
                    <a:pt x="215" y="151"/>
                    <a:pt x="238" y="81"/>
                    <a:pt x="204" y="35"/>
                  </a:cubicBezTo>
                  <a:cubicBezTo>
                    <a:pt x="185" y="9"/>
                    <a:pt x="164"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5"/>
            <p:cNvSpPr/>
            <p:nvPr/>
          </p:nvSpPr>
          <p:spPr>
            <a:xfrm rot="1508308">
              <a:off x="110582" y="1820233"/>
              <a:ext cx="40369" cy="28326"/>
            </a:xfrm>
            <a:custGeom>
              <a:avLst/>
              <a:gdLst/>
              <a:ahLst/>
              <a:cxnLst/>
              <a:rect l="l" t="t" r="r" b="b"/>
              <a:pathLst>
                <a:path w="238" h="167" extrusionOk="0">
                  <a:moveTo>
                    <a:pt x="101" y="0"/>
                  </a:moveTo>
                  <a:cubicBezTo>
                    <a:pt x="77" y="0"/>
                    <a:pt x="53" y="5"/>
                    <a:pt x="29" y="16"/>
                  </a:cubicBezTo>
                  <a:cubicBezTo>
                    <a:pt x="0" y="39"/>
                    <a:pt x="0" y="80"/>
                    <a:pt x="23" y="109"/>
                  </a:cubicBezTo>
                  <a:cubicBezTo>
                    <a:pt x="42" y="146"/>
                    <a:pt x="79" y="167"/>
                    <a:pt x="118" y="167"/>
                  </a:cubicBezTo>
                  <a:cubicBezTo>
                    <a:pt x="138" y="167"/>
                    <a:pt x="160" y="161"/>
                    <a:pt x="180" y="149"/>
                  </a:cubicBezTo>
                  <a:cubicBezTo>
                    <a:pt x="215" y="120"/>
                    <a:pt x="238" y="91"/>
                    <a:pt x="215" y="45"/>
                  </a:cubicBezTo>
                  <a:cubicBezTo>
                    <a:pt x="182" y="16"/>
                    <a:pt x="142"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5"/>
            <p:cNvSpPr/>
            <p:nvPr/>
          </p:nvSpPr>
          <p:spPr>
            <a:xfrm rot="1508308">
              <a:off x="61850" y="145533"/>
              <a:ext cx="40369" cy="27817"/>
            </a:xfrm>
            <a:custGeom>
              <a:avLst/>
              <a:gdLst/>
              <a:ahLst/>
              <a:cxnLst/>
              <a:rect l="l" t="t" r="r" b="b"/>
              <a:pathLst>
                <a:path w="238" h="164" extrusionOk="0">
                  <a:moveTo>
                    <a:pt x="101" y="1"/>
                  </a:moveTo>
                  <a:cubicBezTo>
                    <a:pt x="80" y="1"/>
                    <a:pt x="59" y="5"/>
                    <a:pt x="41" y="14"/>
                  </a:cubicBezTo>
                  <a:cubicBezTo>
                    <a:pt x="0" y="32"/>
                    <a:pt x="0" y="67"/>
                    <a:pt x="17" y="101"/>
                  </a:cubicBezTo>
                  <a:cubicBezTo>
                    <a:pt x="45" y="141"/>
                    <a:pt x="89" y="164"/>
                    <a:pt x="132" y="164"/>
                  </a:cubicBezTo>
                  <a:cubicBezTo>
                    <a:pt x="152" y="164"/>
                    <a:pt x="173" y="159"/>
                    <a:pt x="191" y="148"/>
                  </a:cubicBezTo>
                  <a:cubicBezTo>
                    <a:pt x="226" y="130"/>
                    <a:pt x="238" y="90"/>
                    <a:pt x="220" y="61"/>
                  </a:cubicBezTo>
                  <a:cubicBezTo>
                    <a:pt x="193" y="21"/>
                    <a:pt x="146"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5"/>
            <p:cNvSpPr/>
            <p:nvPr/>
          </p:nvSpPr>
          <p:spPr>
            <a:xfrm rot="1508308">
              <a:off x="380029" y="1652401"/>
              <a:ext cx="47323" cy="30870"/>
            </a:xfrm>
            <a:custGeom>
              <a:avLst/>
              <a:gdLst/>
              <a:ahLst/>
              <a:cxnLst/>
              <a:rect l="l" t="t" r="r" b="b"/>
              <a:pathLst>
                <a:path w="279" h="182" extrusionOk="0">
                  <a:moveTo>
                    <a:pt x="63" y="1"/>
                  </a:moveTo>
                  <a:cubicBezTo>
                    <a:pt x="49" y="1"/>
                    <a:pt x="35" y="4"/>
                    <a:pt x="18" y="14"/>
                  </a:cubicBezTo>
                  <a:cubicBezTo>
                    <a:pt x="1" y="84"/>
                    <a:pt x="47" y="113"/>
                    <a:pt x="94" y="148"/>
                  </a:cubicBezTo>
                  <a:cubicBezTo>
                    <a:pt x="117" y="164"/>
                    <a:pt x="148" y="181"/>
                    <a:pt x="178" y="181"/>
                  </a:cubicBezTo>
                  <a:cubicBezTo>
                    <a:pt x="200" y="181"/>
                    <a:pt x="221" y="172"/>
                    <a:pt x="238" y="148"/>
                  </a:cubicBezTo>
                  <a:cubicBezTo>
                    <a:pt x="279" y="72"/>
                    <a:pt x="209" y="55"/>
                    <a:pt x="157" y="38"/>
                  </a:cubicBezTo>
                  <a:cubicBezTo>
                    <a:pt x="124" y="25"/>
                    <a:pt x="97"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5"/>
            <p:cNvSpPr/>
            <p:nvPr/>
          </p:nvSpPr>
          <p:spPr>
            <a:xfrm rot="1508308">
              <a:off x="1515921" y="539545"/>
              <a:ext cx="31719" cy="35111"/>
            </a:xfrm>
            <a:custGeom>
              <a:avLst/>
              <a:gdLst/>
              <a:ahLst/>
              <a:cxnLst/>
              <a:rect l="l" t="t" r="r" b="b"/>
              <a:pathLst>
                <a:path w="187" h="207" extrusionOk="0">
                  <a:moveTo>
                    <a:pt x="74" y="0"/>
                  </a:moveTo>
                  <a:cubicBezTo>
                    <a:pt x="66" y="0"/>
                    <a:pt x="57" y="1"/>
                    <a:pt x="47" y="3"/>
                  </a:cubicBezTo>
                  <a:cubicBezTo>
                    <a:pt x="1" y="44"/>
                    <a:pt x="12" y="96"/>
                    <a:pt x="30" y="148"/>
                  </a:cubicBezTo>
                  <a:cubicBezTo>
                    <a:pt x="39" y="184"/>
                    <a:pt x="58" y="206"/>
                    <a:pt x="88" y="206"/>
                  </a:cubicBezTo>
                  <a:cubicBezTo>
                    <a:pt x="97" y="206"/>
                    <a:pt x="106" y="204"/>
                    <a:pt x="117" y="200"/>
                  </a:cubicBezTo>
                  <a:cubicBezTo>
                    <a:pt x="186" y="177"/>
                    <a:pt x="180" y="119"/>
                    <a:pt x="157" y="67"/>
                  </a:cubicBezTo>
                  <a:cubicBezTo>
                    <a:pt x="138" y="24"/>
                    <a:pt x="115"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5"/>
            <p:cNvSpPr/>
            <p:nvPr/>
          </p:nvSpPr>
          <p:spPr>
            <a:xfrm rot="1508308">
              <a:off x="1881892" y="720618"/>
              <a:ext cx="36468" cy="34772"/>
            </a:xfrm>
            <a:custGeom>
              <a:avLst/>
              <a:gdLst/>
              <a:ahLst/>
              <a:cxnLst/>
              <a:rect l="l" t="t" r="r" b="b"/>
              <a:pathLst>
                <a:path w="215" h="205" extrusionOk="0">
                  <a:moveTo>
                    <a:pt x="138" y="1"/>
                  </a:moveTo>
                  <a:cubicBezTo>
                    <a:pt x="123" y="1"/>
                    <a:pt x="106" y="6"/>
                    <a:pt x="93" y="17"/>
                  </a:cubicBezTo>
                  <a:cubicBezTo>
                    <a:pt x="35" y="58"/>
                    <a:pt x="0" y="162"/>
                    <a:pt x="35" y="191"/>
                  </a:cubicBezTo>
                  <a:cubicBezTo>
                    <a:pt x="47" y="201"/>
                    <a:pt x="58" y="205"/>
                    <a:pt x="69" y="205"/>
                  </a:cubicBezTo>
                  <a:cubicBezTo>
                    <a:pt x="89" y="205"/>
                    <a:pt x="108" y="191"/>
                    <a:pt x="128" y="179"/>
                  </a:cubicBezTo>
                  <a:cubicBezTo>
                    <a:pt x="174" y="139"/>
                    <a:pt x="214" y="93"/>
                    <a:pt x="180" y="23"/>
                  </a:cubicBezTo>
                  <a:cubicBezTo>
                    <a:pt x="170" y="8"/>
                    <a:pt x="1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5"/>
            <p:cNvSpPr/>
            <p:nvPr/>
          </p:nvSpPr>
          <p:spPr>
            <a:xfrm rot="1508308">
              <a:off x="354268" y="1213364"/>
              <a:ext cx="35620" cy="30701"/>
            </a:xfrm>
            <a:custGeom>
              <a:avLst/>
              <a:gdLst/>
              <a:ahLst/>
              <a:cxnLst/>
              <a:rect l="l" t="t" r="r" b="b"/>
              <a:pathLst>
                <a:path w="210" h="181" extrusionOk="0">
                  <a:moveTo>
                    <a:pt x="95" y="0"/>
                  </a:moveTo>
                  <a:cubicBezTo>
                    <a:pt x="79" y="0"/>
                    <a:pt x="63" y="4"/>
                    <a:pt x="47" y="13"/>
                  </a:cubicBezTo>
                  <a:cubicBezTo>
                    <a:pt x="1" y="36"/>
                    <a:pt x="12" y="77"/>
                    <a:pt x="30" y="117"/>
                  </a:cubicBezTo>
                  <a:cubicBezTo>
                    <a:pt x="55" y="150"/>
                    <a:pt x="82" y="180"/>
                    <a:pt x="117" y="180"/>
                  </a:cubicBezTo>
                  <a:cubicBezTo>
                    <a:pt x="131" y="180"/>
                    <a:pt x="146" y="175"/>
                    <a:pt x="163" y="164"/>
                  </a:cubicBezTo>
                  <a:cubicBezTo>
                    <a:pt x="198" y="141"/>
                    <a:pt x="209" y="94"/>
                    <a:pt x="180" y="59"/>
                  </a:cubicBezTo>
                  <a:cubicBezTo>
                    <a:pt x="168" y="23"/>
                    <a:pt x="13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5"/>
            <p:cNvSpPr/>
            <p:nvPr/>
          </p:nvSpPr>
          <p:spPr>
            <a:xfrm rot="1508308">
              <a:off x="1941650" y="571156"/>
              <a:ext cx="34602" cy="27478"/>
            </a:xfrm>
            <a:custGeom>
              <a:avLst/>
              <a:gdLst/>
              <a:ahLst/>
              <a:cxnLst/>
              <a:rect l="l" t="t" r="r" b="b"/>
              <a:pathLst>
                <a:path w="204" h="162" extrusionOk="0">
                  <a:moveTo>
                    <a:pt x="113" y="0"/>
                  </a:moveTo>
                  <a:cubicBezTo>
                    <a:pt x="96" y="0"/>
                    <a:pt x="79" y="5"/>
                    <a:pt x="64" y="16"/>
                  </a:cubicBezTo>
                  <a:cubicBezTo>
                    <a:pt x="23" y="33"/>
                    <a:pt x="0" y="80"/>
                    <a:pt x="18" y="120"/>
                  </a:cubicBezTo>
                  <a:cubicBezTo>
                    <a:pt x="37" y="147"/>
                    <a:pt x="68" y="161"/>
                    <a:pt x="99" y="161"/>
                  </a:cubicBezTo>
                  <a:cubicBezTo>
                    <a:pt x="115" y="161"/>
                    <a:pt x="131" y="157"/>
                    <a:pt x="145" y="149"/>
                  </a:cubicBezTo>
                  <a:cubicBezTo>
                    <a:pt x="186" y="132"/>
                    <a:pt x="203" y="85"/>
                    <a:pt x="186" y="45"/>
                  </a:cubicBezTo>
                  <a:cubicBezTo>
                    <a:pt x="171" y="16"/>
                    <a:pt x="142"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5"/>
            <p:cNvSpPr/>
            <p:nvPr/>
          </p:nvSpPr>
          <p:spPr>
            <a:xfrm rot="1508308">
              <a:off x="192708" y="956477"/>
              <a:ext cx="31549" cy="29514"/>
            </a:xfrm>
            <a:custGeom>
              <a:avLst/>
              <a:gdLst/>
              <a:ahLst/>
              <a:cxnLst/>
              <a:rect l="l" t="t" r="r" b="b"/>
              <a:pathLst>
                <a:path w="186" h="174" extrusionOk="0">
                  <a:moveTo>
                    <a:pt x="91" y="1"/>
                  </a:moveTo>
                  <a:cubicBezTo>
                    <a:pt x="78" y="1"/>
                    <a:pt x="65" y="4"/>
                    <a:pt x="53" y="12"/>
                  </a:cubicBezTo>
                  <a:cubicBezTo>
                    <a:pt x="1" y="41"/>
                    <a:pt x="6" y="88"/>
                    <a:pt x="30" y="134"/>
                  </a:cubicBezTo>
                  <a:cubicBezTo>
                    <a:pt x="49" y="158"/>
                    <a:pt x="72" y="174"/>
                    <a:pt x="97" y="174"/>
                  </a:cubicBezTo>
                  <a:cubicBezTo>
                    <a:pt x="109" y="174"/>
                    <a:pt x="121" y="170"/>
                    <a:pt x="134" y="163"/>
                  </a:cubicBezTo>
                  <a:cubicBezTo>
                    <a:pt x="174" y="140"/>
                    <a:pt x="186" y="88"/>
                    <a:pt x="157" y="41"/>
                  </a:cubicBezTo>
                  <a:cubicBezTo>
                    <a:pt x="142" y="15"/>
                    <a:pt x="117"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5"/>
            <p:cNvSpPr/>
            <p:nvPr/>
          </p:nvSpPr>
          <p:spPr>
            <a:xfrm rot="1508308">
              <a:off x="1011717" y="1330631"/>
              <a:ext cx="34602" cy="29174"/>
            </a:xfrm>
            <a:custGeom>
              <a:avLst/>
              <a:gdLst/>
              <a:ahLst/>
              <a:cxnLst/>
              <a:rect l="l" t="t" r="r" b="b"/>
              <a:pathLst>
                <a:path w="204" h="172" extrusionOk="0">
                  <a:moveTo>
                    <a:pt x="91" y="0"/>
                  </a:moveTo>
                  <a:cubicBezTo>
                    <a:pt x="80" y="0"/>
                    <a:pt x="69" y="2"/>
                    <a:pt x="58" y="7"/>
                  </a:cubicBezTo>
                  <a:cubicBezTo>
                    <a:pt x="18" y="24"/>
                    <a:pt x="0" y="65"/>
                    <a:pt x="18" y="99"/>
                  </a:cubicBezTo>
                  <a:cubicBezTo>
                    <a:pt x="43" y="141"/>
                    <a:pt x="74" y="171"/>
                    <a:pt x="112" y="171"/>
                  </a:cubicBezTo>
                  <a:cubicBezTo>
                    <a:pt x="126" y="171"/>
                    <a:pt x="141" y="167"/>
                    <a:pt x="157" y="157"/>
                  </a:cubicBezTo>
                  <a:cubicBezTo>
                    <a:pt x="197" y="140"/>
                    <a:pt x="203" y="88"/>
                    <a:pt x="180" y="53"/>
                  </a:cubicBezTo>
                  <a:cubicBezTo>
                    <a:pt x="158" y="19"/>
                    <a:pt x="124"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5"/>
            <p:cNvSpPr/>
            <p:nvPr/>
          </p:nvSpPr>
          <p:spPr>
            <a:xfrm rot="1508308">
              <a:off x="100945" y="968659"/>
              <a:ext cx="33584" cy="26969"/>
            </a:xfrm>
            <a:custGeom>
              <a:avLst/>
              <a:gdLst/>
              <a:ahLst/>
              <a:cxnLst/>
              <a:rect l="l" t="t" r="r" b="b"/>
              <a:pathLst>
                <a:path w="198" h="159" extrusionOk="0">
                  <a:moveTo>
                    <a:pt x="108" y="0"/>
                  </a:moveTo>
                  <a:cubicBezTo>
                    <a:pt x="52" y="0"/>
                    <a:pt x="1" y="54"/>
                    <a:pt x="29" y="119"/>
                  </a:cubicBezTo>
                  <a:lnTo>
                    <a:pt x="23" y="119"/>
                  </a:lnTo>
                  <a:cubicBezTo>
                    <a:pt x="41" y="144"/>
                    <a:pt x="71" y="158"/>
                    <a:pt x="100" y="158"/>
                  </a:cubicBezTo>
                  <a:cubicBezTo>
                    <a:pt x="118" y="158"/>
                    <a:pt x="135" y="153"/>
                    <a:pt x="151" y="142"/>
                  </a:cubicBezTo>
                  <a:cubicBezTo>
                    <a:pt x="186" y="119"/>
                    <a:pt x="197" y="67"/>
                    <a:pt x="174" y="32"/>
                  </a:cubicBezTo>
                  <a:cubicBezTo>
                    <a:pt x="155" y="10"/>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5"/>
            <p:cNvSpPr/>
            <p:nvPr/>
          </p:nvSpPr>
          <p:spPr>
            <a:xfrm rot="1508308">
              <a:off x="1622800" y="1139413"/>
              <a:ext cx="32567" cy="27478"/>
            </a:xfrm>
            <a:custGeom>
              <a:avLst/>
              <a:gdLst/>
              <a:ahLst/>
              <a:cxnLst/>
              <a:rect l="l" t="t" r="r" b="b"/>
              <a:pathLst>
                <a:path w="192" h="162" extrusionOk="0">
                  <a:moveTo>
                    <a:pt x="118" y="0"/>
                  </a:moveTo>
                  <a:cubicBezTo>
                    <a:pt x="100" y="0"/>
                    <a:pt x="81" y="9"/>
                    <a:pt x="64" y="23"/>
                  </a:cubicBezTo>
                  <a:cubicBezTo>
                    <a:pt x="29" y="52"/>
                    <a:pt x="0" y="98"/>
                    <a:pt x="41" y="145"/>
                  </a:cubicBezTo>
                  <a:cubicBezTo>
                    <a:pt x="51" y="157"/>
                    <a:pt x="62" y="161"/>
                    <a:pt x="73" y="161"/>
                  </a:cubicBezTo>
                  <a:cubicBezTo>
                    <a:pt x="93" y="161"/>
                    <a:pt x="115" y="146"/>
                    <a:pt x="133" y="139"/>
                  </a:cubicBezTo>
                  <a:cubicBezTo>
                    <a:pt x="168" y="110"/>
                    <a:pt x="191" y="75"/>
                    <a:pt x="168" y="35"/>
                  </a:cubicBezTo>
                  <a:cubicBezTo>
                    <a:pt x="156" y="10"/>
                    <a:pt x="138"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5"/>
            <p:cNvSpPr/>
            <p:nvPr/>
          </p:nvSpPr>
          <p:spPr>
            <a:xfrm rot="1508308">
              <a:off x="1687200" y="642371"/>
              <a:ext cx="30701" cy="24764"/>
            </a:xfrm>
            <a:custGeom>
              <a:avLst/>
              <a:gdLst/>
              <a:ahLst/>
              <a:cxnLst/>
              <a:rect l="l" t="t" r="r" b="b"/>
              <a:pathLst>
                <a:path w="181" h="146" extrusionOk="0">
                  <a:moveTo>
                    <a:pt x="104" y="1"/>
                  </a:moveTo>
                  <a:cubicBezTo>
                    <a:pt x="95" y="1"/>
                    <a:pt x="85" y="3"/>
                    <a:pt x="76" y="7"/>
                  </a:cubicBezTo>
                  <a:cubicBezTo>
                    <a:pt x="6" y="36"/>
                    <a:pt x="0" y="88"/>
                    <a:pt x="58" y="146"/>
                  </a:cubicBezTo>
                  <a:lnTo>
                    <a:pt x="70" y="146"/>
                  </a:lnTo>
                  <a:cubicBezTo>
                    <a:pt x="128" y="146"/>
                    <a:pt x="180" y="128"/>
                    <a:pt x="168" y="53"/>
                  </a:cubicBezTo>
                  <a:cubicBezTo>
                    <a:pt x="164" y="22"/>
                    <a:pt x="135"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5"/>
            <p:cNvSpPr/>
            <p:nvPr/>
          </p:nvSpPr>
          <p:spPr>
            <a:xfrm rot="1508308">
              <a:off x="813707" y="255238"/>
              <a:ext cx="28665" cy="24764"/>
            </a:xfrm>
            <a:custGeom>
              <a:avLst/>
              <a:gdLst/>
              <a:ahLst/>
              <a:cxnLst/>
              <a:rect l="l" t="t" r="r" b="b"/>
              <a:pathLst>
                <a:path w="169" h="146" extrusionOk="0">
                  <a:moveTo>
                    <a:pt x="78" y="0"/>
                  </a:moveTo>
                  <a:cubicBezTo>
                    <a:pt x="70" y="0"/>
                    <a:pt x="61" y="2"/>
                    <a:pt x="52" y="4"/>
                  </a:cubicBezTo>
                  <a:cubicBezTo>
                    <a:pt x="12" y="28"/>
                    <a:pt x="0" y="74"/>
                    <a:pt x="23" y="109"/>
                  </a:cubicBezTo>
                  <a:cubicBezTo>
                    <a:pt x="31" y="133"/>
                    <a:pt x="53" y="146"/>
                    <a:pt x="77" y="146"/>
                  </a:cubicBezTo>
                  <a:cubicBezTo>
                    <a:pt x="88" y="146"/>
                    <a:pt x="100" y="143"/>
                    <a:pt x="110" y="138"/>
                  </a:cubicBezTo>
                  <a:cubicBezTo>
                    <a:pt x="151" y="126"/>
                    <a:pt x="168" y="74"/>
                    <a:pt x="139" y="39"/>
                  </a:cubicBezTo>
                  <a:cubicBezTo>
                    <a:pt x="126" y="13"/>
                    <a:pt x="103"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5"/>
            <p:cNvSpPr/>
            <p:nvPr/>
          </p:nvSpPr>
          <p:spPr>
            <a:xfrm rot="1508308">
              <a:off x="1162803" y="929927"/>
              <a:ext cx="19845" cy="16453"/>
            </a:xfrm>
            <a:custGeom>
              <a:avLst/>
              <a:gdLst/>
              <a:ahLst/>
              <a:cxnLst/>
              <a:rect l="l" t="t" r="r" b="b"/>
              <a:pathLst>
                <a:path w="117" h="97" extrusionOk="0">
                  <a:moveTo>
                    <a:pt x="56" y="0"/>
                  </a:moveTo>
                  <a:cubicBezTo>
                    <a:pt x="46" y="0"/>
                    <a:pt x="37" y="4"/>
                    <a:pt x="30" y="11"/>
                  </a:cubicBezTo>
                  <a:cubicBezTo>
                    <a:pt x="7" y="22"/>
                    <a:pt x="1" y="45"/>
                    <a:pt x="12" y="63"/>
                  </a:cubicBezTo>
                  <a:cubicBezTo>
                    <a:pt x="21" y="84"/>
                    <a:pt x="39" y="96"/>
                    <a:pt x="60" y="96"/>
                  </a:cubicBezTo>
                  <a:cubicBezTo>
                    <a:pt x="67" y="96"/>
                    <a:pt x="74" y="95"/>
                    <a:pt x="82" y="92"/>
                  </a:cubicBezTo>
                  <a:cubicBezTo>
                    <a:pt x="105" y="74"/>
                    <a:pt x="117" y="51"/>
                    <a:pt x="99" y="22"/>
                  </a:cubicBezTo>
                  <a:cubicBezTo>
                    <a:pt x="89" y="8"/>
                    <a:pt x="72"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5"/>
            <p:cNvSpPr/>
            <p:nvPr/>
          </p:nvSpPr>
          <p:spPr>
            <a:xfrm>
              <a:off x="1127995" y="3221726"/>
              <a:ext cx="77756" cy="81227"/>
            </a:xfrm>
            <a:custGeom>
              <a:avLst/>
              <a:gdLst/>
              <a:ahLst/>
              <a:cxnLst/>
              <a:rect l="l" t="t" r="r" b="b"/>
              <a:pathLst>
                <a:path w="783" h="818" extrusionOk="0">
                  <a:moveTo>
                    <a:pt x="467" y="237"/>
                  </a:moveTo>
                  <a:cubicBezTo>
                    <a:pt x="464" y="247"/>
                    <a:pt x="467" y="257"/>
                    <a:pt x="472" y="267"/>
                  </a:cubicBezTo>
                  <a:cubicBezTo>
                    <a:pt x="472" y="285"/>
                    <a:pt x="472" y="294"/>
                    <a:pt x="472" y="303"/>
                  </a:cubicBezTo>
                  <a:lnTo>
                    <a:pt x="463" y="329"/>
                  </a:lnTo>
                  <a:lnTo>
                    <a:pt x="445" y="329"/>
                  </a:lnTo>
                  <a:cubicBezTo>
                    <a:pt x="436" y="329"/>
                    <a:pt x="436" y="320"/>
                    <a:pt x="436" y="312"/>
                  </a:cubicBezTo>
                  <a:lnTo>
                    <a:pt x="436" y="294"/>
                  </a:lnTo>
                  <a:cubicBezTo>
                    <a:pt x="427" y="285"/>
                    <a:pt x="436" y="267"/>
                    <a:pt x="445" y="267"/>
                  </a:cubicBezTo>
                  <a:cubicBezTo>
                    <a:pt x="455" y="257"/>
                    <a:pt x="463" y="247"/>
                    <a:pt x="467" y="237"/>
                  </a:cubicBezTo>
                  <a:close/>
                  <a:moveTo>
                    <a:pt x="303" y="1"/>
                  </a:moveTo>
                  <a:lnTo>
                    <a:pt x="276" y="10"/>
                  </a:lnTo>
                  <a:cubicBezTo>
                    <a:pt x="267" y="10"/>
                    <a:pt x="267" y="18"/>
                    <a:pt x="259" y="18"/>
                  </a:cubicBezTo>
                  <a:lnTo>
                    <a:pt x="250" y="18"/>
                  </a:lnTo>
                  <a:cubicBezTo>
                    <a:pt x="223" y="36"/>
                    <a:pt x="214" y="72"/>
                    <a:pt x="214" y="98"/>
                  </a:cubicBezTo>
                  <a:lnTo>
                    <a:pt x="214" y="152"/>
                  </a:lnTo>
                  <a:cubicBezTo>
                    <a:pt x="214" y="187"/>
                    <a:pt x="223" y="223"/>
                    <a:pt x="250" y="249"/>
                  </a:cubicBezTo>
                  <a:lnTo>
                    <a:pt x="276" y="294"/>
                  </a:lnTo>
                  <a:cubicBezTo>
                    <a:pt x="294" y="303"/>
                    <a:pt x="312" y="312"/>
                    <a:pt x="330" y="312"/>
                  </a:cubicBezTo>
                  <a:cubicBezTo>
                    <a:pt x="332" y="309"/>
                    <a:pt x="336" y="308"/>
                    <a:pt x="339" y="308"/>
                  </a:cubicBezTo>
                  <a:cubicBezTo>
                    <a:pt x="347" y="308"/>
                    <a:pt x="356" y="314"/>
                    <a:pt x="356" y="320"/>
                  </a:cubicBezTo>
                  <a:lnTo>
                    <a:pt x="374" y="338"/>
                  </a:lnTo>
                  <a:cubicBezTo>
                    <a:pt x="374" y="338"/>
                    <a:pt x="374" y="347"/>
                    <a:pt x="374" y="356"/>
                  </a:cubicBezTo>
                  <a:lnTo>
                    <a:pt x="365" y="374"/>
                  </a:lnTo>
                  <a:cubicBezTo>
                    <a:pt x="356" y="374"/>
                    <a:pt x="347" y="383"/>
                    <a:pt x="338" y="383"/>
                  </a:cubicBezTo>
                  <a:lnTo>
                    <a:pt x="321" y="374"/>
                  </a:lnTo>
                  <a:cubicBezTo>
                    <a:pt x="312" y="365"/>
                    <a:pt x="303" y="356"/>
                    <a:pt x="303" y="347"/>
                  </a:cubicBezTo>
                  <a:cubicBezTo>
                    <a:pt x="303" y="329"/>
                    <a:pt x="285" y="312"/>
                    <a:pt x="267" y="303"/>
                  </a:cubicBezTo>
                  <a:lnTo>
                    <a:pt x="223" y="285"/>
                  </a:lnTo>
                  <a:cubicBezTo>
                    <a:pt x="205" y="280"/>
                    <a:pt x="185" y="278"/>
                    <a:pt x="165" y="278"/>
                  </a:cubicBezTo>
                  <a:cubicBezTo>
                    <a:pt x="145" y="278"/>
                    <a:pt x="125" y="280"/>
                    <a:pt x="108" y="285"/>
                  </a:cubicBezTo>
                  <a:lnTo>
                    <a:pt x="63" y="303"/>
                  </a:lnTo>
                  <a:cubicBezTo>
                    <a:pt x="37" y="312"/>
                    <a:pt x="10" y="338"/>
                    <a:pt x="10" y="365"/>
                  </a:cubicBezTo>
                  <a:lnTo>
                    <a:pt x="10" y="374"/>
                  </a:lnTo>
                  <a:cubicBezTo>
                    <a:pt x="1" y="383"/>
                    <a:pt x="1" y="383"/>
                    <a:pt x="10" y="391"/>
                  </a:cubicBezTo>
                  <a:cubicBezTo>
                    <a:pt x="1" y="400"/>
                    <a:pt x="1" y="409"/>
                    <a:pt x="10" y="418"/>
                  </a:cubicBezTo>
                  <a:lnTo>
                    <a:pt x="10" y="427"/>
                  </a:lnTo>
                  <a:cubicBezTo>
                    <a:pt x="10" y="454"/>
                    <a:pt x="28" y="480"/>
                    <a:pt x="54" y="498"/>
                  </a:cubicBezTo>
                  <a:lnTo>
                    <a:pt x="99" y="516"/>
                  </a:lnTo>
                  <a:cubicBezTo>
                    <a:pt x="119" y="526"/>
                    <a:pt x="143" y="531"/>
                    <a:pt x="167" y="531"/>
                  </a:cubicBezTo>
                  <a:cubicBezTo>
                    <a:pt x="183" y="531"/>
                    <a:pt x="199" y="528"/>
                    <a:pt x="214" y="525"/>
                  </a:cubicBezTo>
                  <a:lnTo>
                    <a:pt x="259" y="516"/>
                  </a:lnTo>
                  <a:cubicBezTo>
                    <a:pt x="276" y="507"/>
                    <a:pt x="294" y="498"/>
                    <a:pt x="303" y="480"/>
                  </a:cubicBezTo>
                  <a:cubicBezTo>
                    <a:pt x="303" y="471"/>
                    <a:pt x="312" y="463"/>
                    <a:pt x="330" y="454"/>
                  </a:cubicBezTo>
                  <a:lnTo>
                    <a:pt x="347" y="454"/>
                  </a:lnTo>
                  <a:cubicBezTo>
                    <a:pt x="347" y="454"/>
                    <a:pt x="356" y="454"/>
                    <a:pt x="365" y="463"/>
                  </a:cubicBezTo>
                  <a:cubicBezTo>
                    <a:pt x="365" y="471"/>
                    <a:pt x="365" y="471"/>
                    <a:pt x="365" y="480"/>
                  </a:cubicBezTo>
                  <a:lnTo>
                    <a:pt x="347" y="498"/>
                  </a:lnTo>
                  <a:cubicBezTo>
                    <a:pt x="341" y="504"/>
                    <a:pt x="335" y="511"/>
                    <a:pt x="329" y="511"/>
                  </a:cubicBezTo>
                  <a:cubicBezTo>
                    <a:pt x="326" y="511"/>
                    <a:pt x="323" y="510"/>
                    <a:pt x="321" y="507"/>
                  </a:cubicBezTo>
                  <a:cubicBezTo>
                    <a:pt x="303" y="507"/>
                    <a:pt x="276" y="516"/>
                    <a:pt x="267" y="534"/>
                  </a:cubicBezTo>
                  <a:lnTo>
                    <a:pt x="241" y="578"/>
                  </a:lnTo>
                  <a:cubicBezTo>
                    <a:pt x="214" y="605"/>
                    <a:pt x="205" y="640"/>
                    <a:pt x="214" y="676"/>
                  </a:cubicBezTo>
                  <a:lnTo>
                    <a:pt x="214" y="729"/>
                  </a:lnTo>
                  <a:cubicBezTo>
                    <a:pt x="214" y="756"/>
                    <a:pt x="232" y="782"/>
                    <a:pt x="259" y="800"/>
                  </a:cubicBezTo>
                  <a:cubicBezTo>
                    <a:pt x="267" y="809"/>
                    <a:pt x="276" y="809"/>
                    <a:pt x="285" y="809"/>
                  </a:cubicBezTo>
                  <a:lnTo>
                    <a:pt x="303" y="818"/>
                  </a:lnTo>
                  <a:lnTo>
                    <a:pt x="312" y="818"/>
                  </a:lnTo>
                  <a:cubicBezTo>
                    <a:pt x="347" y="818"/>
                    <a:pt x="374" y="809"/>
                    <a:pt x="392" y="782"/>
                  </a:cubicBezTo>
                  <a:lnTo>
                    <a:pt x="427" y="747"/>
                  </a:lnTo>
                  <a:cubicBezTo>
                    <a:pt x="454" y="720"/>
                    <a:pt x="463" y="685"/>
                    <a:pt x="463" y="649"/>
                  </a:cubicBezTo>
                  <a:lnTo>
                    <a:pt x="463" y="596"/>
                  </a:lnTo>
                  <a:cubicBezTo>
                    <a:pt x="463" y="578"/>
                    <a:pt x="454" y="560"/>
                    <a:pt x="436" y="551"/>
                  </a:cubicBezTo>
                  <a:cubicBezTo>
                    <a:pt x="427" y="542"/>
                    <a:pt x="418" y="534"/>
                    <a:pt x="427" y="516"/>
                  </a:cubicBezTo>
                  <a:lnTo>
                    <a:pt x="427" y="498"/>
                  </a:lnTo>
                  <a:cubicBezTo>
                    <a:pt x="427" y="489"/>
                    <a:pt x="427" y="489"/>
                    <a:pt x="427" y="480"/>
                  </a:cubicBezTo>
                  <a:lnTo>
                    <a:pt x="445" y="480"/>
                  </a:lnTo>
                  <a:cubicBezTo>
                    <a:pt x="445" y="476"/>
                    <a:pt x="447" y="474"/>
                    <a:pt x="451" y="474"/>
                  </a:cubicBezTo>
                  <a:cubicBezTo>
                    <a:pt x="454" y="474"/>
                    <a:pt x="458" y="476"/>
                    <a:pt x="463" y="480"/>
                  </a:cubicBezTo>
                  <a:lnTo>
                    <a:pt x="472" y="489"/>
                  </a:lnTo>
                  <a:cubicBezTo>
                    <a:pt x="481" y="498"/>
                    <a:pt x="481" y="507"/>
                    <a:pt x="472" y="525"/>
                  </a:cubicBezTo>
                  <a:cubicBezTo>
                    <a:pt x="463" y="542"/>
                    <a:pt x="463" y="560"/>
                    <a:pt x="472" y="578"/>
                  </a:cubicBezTo>
                  <a:lnTo>
                    <a:pt x="507" y="614"/>
                  </a:lnTo>
                  <a:cubicBezTo>
                    <a:pt x="525" y="649"/>
                    <a:pt x="552" y="667"/>
                    <a:pt x="587" y="685"/>
                  </a:cubicBezTo>
                  <a:lnTo>
                    <a:pt x="640" y="693"/>
                  </a:lnTo>
                  <a:cubicBezTo>
                    <a:pt x="648" y="696"/>
                    <a:pt x="655" y="697"/>
                    <a:pt x="662" y="697"/>
                  </a:cubicBezTo>
                  <a:cubicBezTo>
                    <a:pt x="681" y="697"/>
                    <a:pt x="701" y="689"/>
                    <a:pt x="720" y="676"/>
                  </a:cubicBezTo>
                  <a:lnTo>
                    <a:pt x="720" y="667"/>
                  </a:lnTo>
                  <a:cubicBezTo>
                    <a:pt x="729" y="667"/>
                    <a:pt x="738" y="658"/>
                    <a:pt x="738" y="649"/>
                  </a:cubicBezTo>
                  <a:cubicBezTo>
                    <a:pt x="747" y="649"/>
                    <a:pt x="747" y="640"/>
                    <a:pt x="756" y="631"/>
                  </a:cubicBezTo>
                  <a:lnTo>
                    <a:pt x="756" y="622"/>
                  </a:lnTo>
                  <a:cubicBezTo>
                    <a:pt x="765" y="596"/>
                    <a:pt x="765" y="569"/>
                    <a:pt x="756" y="542"/>
                  </a:cubicBezTo>
                  <a:lnTo>
                    <a:pt x="729" y="498"/>
                  </a:lnTo>
                  <a:cubicBezTo>
                    <a:pt x="712" y="463"/>
                    <a:pt x="676" y="445"/>
                    <a:pt x="649" y="427"/>
                  </a:cubicBezTo>
                  <a:lnTo>
                    <a:pt x="596" y="409"/>
                  </a:lnTo>
                  <a:cubicBezTo>
                    <a:pt x="591" y="407"/>
                    <a:pt x="586" y="406"/>
                    <a:pt x="580" y="406"/>
                  </a:cubicBezTo>
                  <a:cubicBezTo>
                    <a:pt x="568" y="406"/>
                    <a:pt x="555" y="412"/>
                    <a:pt x="543" y="418"/>
                  </a:cubicBezTo>
                  <a:cubicBezTo>
                    <a:pt x="534" y="427"/>
                    <a:pt x="525" y="427"/>
                    <a:pt x="507" y="427"/>
                  </a:cubicBezTo>
                  <a:lnTo>
                    <a:pt x="489" y="418"/>
                  </a:lnTo>
                  <a:cubicBezTo>
                    <a:pt x="489" y="418"/>
                    <a:pt x="481" y="409"/>
                    <a:pt x="481" y="400"/>
                  </a:cubicBezTo>
                  <a:lnTo>
                    <a:pt x="481" y="391"/>
                  </a:lnTo>
                  <a:cubicBezTo>
                    <a:pt x="481" y="383"/>
                    <a:pt x="481" y="374"/>
                    <a:pt x="489" y="374"/>
                  </a:cubicBezTo>
                  <a:lnTo>
                    <a:pt x="507" y="374"/>
                  </a:lnTo>
                  <a:cubicBezTo>
                    <a:pt x="512" y="371"/>
                    <a:pt x="517" y="370"/>
                    <a:pt x="521" y="370"/>
                  </a:cubicBezTo>
                  <a:cubicBezTo>
                    <a:pt x="530" y="370"/>
                    <a:pt x="536" y="376"/>
                    <a:pt x="543" y="383"/>
                  </a:cubicBezTo>
                  <a:cubicBezTo>
                    <a:pt x="555" y="389"/>
                    <a:pt x="568" y="395"/>
                    <a:pt x="580" y="395"/>
                  </a:cubicBezTo>
                  <a:cubicBezTo>
                    <a:pt x="586" y="395"/>
                    <a:pt x="591" y="394"/>
                    <a:pt x="596" y="391"/>
                  </a:cubicBezTo>
                  <a:lnTo>
                    <a:pt x="640" y="374"/>
                  </a:lnTo>
                  <a:cubicBezTo>
                    <a:pt x="676" y="365"/>
                    <a:pt x="712" y="338"/>
                    <a:pt x="729" y="312"/>
                  </a:cubicBezTo>
                  <a:lnTo>
                    <a:pt x="756" y="276"/>
                  </a:lnTo>
                  <a:cubicBezTo>
                    <a:pt x="774" y="249"/>
                    <a:pt x="783" y="214"/>
                    <a:pt x="765" y="187"/>
                  </a:cubicBezTo>
                  <a:lnTo>
                    <a:pt x="765" y="178"/>
                  </a:lnTo>
                  <a:cubicBezTo>
                    <a:pt x="765" y="169"/>
                    <a:pt x="756" y="161"/>
                    <a:pt x="756" y="161"/>
                  </a:cubicBezTo>
                  <a:cubicBezTo>
                    <a:pt x="747" y="152"/>
                    <a:pt x="747" y="143"/>
                    <a:pt x="738" y="134"/>
                  </a:cubicBezTo>
                  <a:cubicBezTo>
                    <a:pt x="712" y="107"/>
                    <a:pt x="676" y="107"/>
                    <a:pt x="649" y="107"/>
                  </a:cubicBezTo>
                  <a:lnTo>
                    <a:pt x="605" y="116"/>
                  </a:lnTo>
                  <a:cubicBezTo>
                    <a:pt x="569" y="125"/>
                    <a:pt x="534" y="152"/>
                    <a:pt x="507" y="178"/>
                  </a:cubicBezTo>
                  <a:lnTo>
                    <a:pt x="481" y="214"/>
                  </a:lnTo>
                  <a:cubicBezTo>
                    <a:pt x="476" y="219"/>
                    <a:pt x="472" y="224"/>
                    <a:pt x="470" y="229"/>
                  </a:cubicBezTo>
                  <a:lnTo>
                    <a:pt x="470" y="229"/>
                  </a:lnTo>
                  <a:cubicBezTo>
                    <a:pt x="471" y="224"/>
                    <a:pt x="472" y="219"/>
                    <a:pt x="472" y="214"/>
                  </a:cubicBezTo>
                  <a:lnTo>
                    <a:pt x="472" y="169"/>
                  </a:lnTo>
                  <a:cubicBezTo>
                    <a:pt x="463" y="125"/>
                    <a:pt x="454" y="90"/>
                    <a:pt x="427" y="63"/>
                  </a:cubicBezTo>
                  <a:lnTo>
                    <a:pt x="392" y="36"/>
                  </a:lnTo>
                  <a:cubicBezTo>
                    <a:pt x="365" y="10"/>
                    <a:pt x="338"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6" name="Google Shape;11506;p15"/>
            <p:cNvGrpSpPr/>
            <p:nvPr/>
          </p:nvGrpSpPr>
          <p:grpSpPr>
            <a:xfrm>
              <a:off x="323924" y="3073420"/>
              <a:ext cx="171783" cy="167543"/>
              <a:chOff x="1959413" y="143874"/>
              <a:chExt cx="318471" cy="310610"/>
            </a:xfrm>
          </p:grpSpPr>
          <p:sp>
            <p:nvSpPr>
              <p:cNvPr id="11507" name="Google Shape;11507;p15"/>
              <p:cNvSpPr/>
              <p:nvPr/>
            </p:nvSpPr>
            <p:spPr>
              <a:xfrm>
                <a:off x="1959413" y="143874"/>
                <a:ext cx="318471" cy="310610"/>
              </a:xfrm>
              <a:custGeom>
                <a:avLst/>
                <a:gdLst/>
                <a:ahLst/>
                <a:cxnLst/>
                <a:rect l="l" t="t" r="r" b="b"/>
                <a:pathLst>
                  <a:path w="3207" h="3128" extrusionOk="0">
                    <a:moveTo>
                      <a:pt x="2106" y="1529"/>
                    </a:moveTo>
                    <a:cubicBezTo>
                      <a:pt x="2150" y="1537"/>
                      <a:pt x="2194" y="1520"/>
                      <a:pt x="2230" y="1484"/>
                    </a:cubicBezTo>
                    <a:lnTo>
                      <a:pt x="2230" y="1484"/>
                    </a:lnTo>
                    <a:cubicBezTo>
                      <a:pt x="2274" y="1431"/>
                      <a:pt x="2354" y="1404"/>
                      <a:pt x="2425" y="1413"/>
                    </a:cubicBezTo>
                    <a:lnTo>
                      <a:pt x="2621" y="1458"/>
                    </a:lnTo>
                    <a:cubicBezTo>
                      <a:pt x="2763" y="1484"/>
                      <a:pt x="2887" y="1555"/>
                      <a:pt x="2985" y="1662"/>
                    </a:cubicBezTo>
                    <a:lnTo>
                      <a:pt x="3100" y="1804"/>
                    </a:lnTo>
                    <a:cubicBezTo>
                      <a:pt x="3180" y="1902"/>
                      <a:pt x="3207" y="2026"/>
                      <a:pt x="3180" y="2141"/>
                    </a:cubicBezTo>
                    <a:lnTo>
                      <a:pt x="3171" y="2168"/>
                    </a:lnTo>
                    <a:cubicBezTo>
                      <a:pt x="3162" y="2195"/>
                      <a:pt x="3145" y="2230"/>
                      <a:pt x="3136" y="2248"/>
                    </a:cubicBezTo>
                    <a:cubicBezTo>
                      <a:pt x="3118" y="2284"/>
                      <a:pt x="3100" y="2310"/>
                      <a:pt x="3083" y="2328"/>
                    </a:cubicBezTo>
                    <a:lnTo>
                      <a:pt x="3065" y="2355"/>
                    </a:lnTo>
                    <a:cubicBezTo>
                      <a:pt x="2985" y="2443"/>
                      <a:pt x="2869" y="2488"/>
                      <a:pt x="2754" y="2479"/>
                    </a:cubicBezTo>
                    <a:lnTo>
                      <a:pt x="2567" y="2461"/>
                    </a:lnTo>
                    <a:cubicBezTo>
                      <a:pt x="2425" y="2443"/>
                      <a:pt x="2283" y="2381"/>
                      <a:pt x="2186" y="2284"/>
                    </a:cubicBezTo>
                    <a:lnTo>
                      <a:pt x="2043" y="2141"/>
                    </a:lnTo>
                    <a:cubicBezTo>
                      <a:pt x="1990" y="2088"/>
                      <a:pt x="1972" y="2008"/>
                      <a:pt x="1990" y="1937"/>
                    </a:cubicBezTo>
                    <a:lnTo>
                      <a:pt x="1990" y="1937"/>
                    </a:lnTo>
                    <a:cubicBezTo>
                      <a:pt x="1999" y="1893"/>
                      <a:pt x="1990" y="1848"/>
                      <a:pt x="1955" y="1813"/>
                    </a:cubicBezTo>
                    <a:lnTo>
                      <a:pt x="1910" y="1760"/>
                    </a:lnTo>
                    <a:cubicBezTo>
                      <a:pt x="1884" y="1742"/>
                      <a:pt x="1857" y="1733"/>
                      <a:pt x="1830" y="1751"/>
                    </a:cubicBezTo>
                    <a:lnTo>
                      <a:pt x="1786" y="1777"/>
                    </a:lnTo>
                    <a:cubicBezTo>
                      <a:pt x="1759" y="1786"/>
                      <a:pt x="1750" y="1813"/>
                      <a:pt x="1750" y="1839"/>
                    </a:cubicBezTo>
                    <a:lnTo>
                      <a:pt x="1759" y="1919"/>
                    </a:lnTo>
                    <a:cubicBezTo>
                      <a:pt x="1768" y="1964"/>
                      <a:pt x="1804" y="1999"/>
                      <a:pt x="1839" y="2017"/>
                    </a:cubicBezTo>
                    <a:lnTo>
                      <a:pt x="1839" y="2017"/>
                    </a:lnTo>
                    <a:cubicBezTo>
                      <a:pt x="1910" y="2053"/>
                      <a:pt x="1963" y="2115"/>
                      <a:pt x="1972" y="2186"/>
                    </a:cubicBezTo>
                    <a:lnTo>
                      <a:pt x="1990" y="2390"/>
                    </a:lnTo>
                    <a:cubicBezTo>
                      <a:pt x="2008" y="2532"/>
                      <a:pt x="1981" y="2674"/>
                      <a:pt x="1901" y="2799"/>
                    </a:cubicBezTo>
                    <a:lnTo>
                      <a:pt x="1804" y="2959"/>
                    </a:lnTo>
                    <a:cubicBezTo>
                      <a:pt x="1741" y="3056"/>
                      <a:pt x="1626" y="3118"/>
                      <a:pt x="1511" y="3127"/>
                    </a:cubicBezTo>
                    <a:lnTo>
                      <a:pt x="1475" y="3127"/>
                    </a:lnTo>
                    <a:cubicBezTo>
                      <a:pt x="1448" y="3127"/>
                      <a:pt x="1422" y="3127"/>
                      <a:pt x="1386" y="3118"/>
                    </a:cubicBezTo>
                    <a:cubicBezTo>
                      <a:pt x="1360" y="3118"/>
                      <a:pt x="1324" y="3110"/>
                      <a:pt x="1297" y="3092"/>
                    </a:cubicBezTo>
                    <a:lnTo>
                      <a:pt x="1271" y="3083"/>
                    </a:lnTo>
                    <a:cubicBezTo>
                      <a:pt x="1155" y="3038"/>
                      <a:pt x="1075" y="2941"/>
                      <a:pt x="1049" y="2825"/>
                    </a:cubicBezTo>
                    <a:lnTo>
                      <a:pt x="1013" y="2639"/>
                    </a:lnTo>
                    <a:cubicBezTo>
                      <a:pt x="978" y="2497"/>
                      <a:pt x="1004" y="2355"/>
                      <a:pt x="1066" y="2221"/>
                    </a:cubicBezTo>
                    <a:lnTo>
                      <a:pt x="1155" y="2044"/>
                    </a:lnTo>
                    <a:cubicBezTo>
                      <a:pt x="1191" y="1982"/>
                      <a:pt x="1262" y="1937"/>
                      <a:pt x="1333" y="1937"/>
                    </a:cubicBezTo>
                    <a:lnTo>
                      <a:pt x="1333" y="1937"/>
                    </a:lnTo>
                    <a:cubicBezTo>
                      <a:pt x="1377" y="1928"/>
                      <a:pt x="1422" y="1902"/>
                      <a:pt x="1439" y="1866"/>
                    </a:cubicBezTo>
                    <a:lnTo>
                      <a:pt x="1475" y="1813"/>
                    </a:lnTo>
                    <a:cubicBezTo>
                      <a:pt x="1484" y="1777"/>
                      <a:pt x="1475" y="1742"/>
                      <a:pt x="1448" y="1724"/>
                    </a:cubicBezTo>
                    <a:lnTo>
                      <a:pt x="1395" y="1706"/>
                    </a:lnTo>
                    <a:cubicBezTo>
                      <a:pt x="1377" y="1688"/>
                      <a:pt x="1360" y="1688"/>
                      <a:pt x="1342" y="1706"/>
                    </a:cubicBezTo>
                    <a:lnTo>
                      <a:pt x="1262" y="1742"/>
                    </a:lnTo>
                    <a:cubicBezTo>
                      <a:pt x="1217" y="1768"/>
                      <a:pt x="1191" y="1804"/>
                      <a:pt x="1191" y="1857"/>
                    </a:cubicBezTo>
                    <a:lnTo>
                      <a:pt x="1191" y="1857"/>
                    </a:lnTo>
                    <a:cubicBezTo>
                      <a:pt x="1191" y="1928"/>
                      <a:pt x="1146" y="1990"/>
                      <a:pt x="1075" y="2026"/>
                    </a:cubicBezTo>
                    <a:lnTo>
                      <a:pt x="898" y="2115"/>
                    </a:lnTo>
                    <a:cubicBezTo>
                      <a:pt x="773" y="2177"/>
                      <a:pt x="622" y="2195"/>
                      <a:pt x="480" y="2168"/>
                    </a:cubicBezTo>
                    <a:lnTo>
                      <a:pt x="303" y="2124"/>
                    </a:lnTo>
                    <a:cubicBezTo>
                      <a:pt x="187" y="2097"/>
                      <a:pt x="89" y="2017"/>
                      <a:pt x="45" y="1902"/>
                    </a:cubicBezTo>
                    <a:lnTo>
                      <a:pt x="36" y="1875"/>
                    </a:lnTo>
                    <a:cubicBezTo>
                      <a:pt x="18" y="1848"/>
                      <a:pt x="18" y="1813"/>
                      <a:pt x="10" y="1786"/>
                    </a:cubicBezTo>
                    <a:cubicBezTo>
                      <a:pt x="10" y="1760"/>
                      <a:pt x="1" y="1724"/>
                      <a:pt x="1" y="1697"/>
                    </a:cubicBezTo>
                    <a:lnTo>
                      <a:pt x="1" y="1662"/>
                    </a:lnTo>
                    <a:cubicBezTo>
                      <a:pt x="10" y="1546"/>
                      <a:pt x="72" y="1440"/>
                      <a:pt x="178" y="1378"/>
                    </a:cubicBezTo>
                    <a:lnTo>
                      <a:pt x="338" y="1280"/>
                    </a:lnTo>
                    <a:cubicBezTo>
                      <a:pt x="462" y="1200"/>
                      <a:pt x="605" y="1173"/>
                      <a:pt x="747" y="1191"/>
                    </a:cubicBezTo>
                    <a:lnTo>
                      <a:pt x="942" y="1218"/>
                    </a:lnTo>
                    <a:cubicBezTo>
                      <a:pt x="1022" y="1227"/>
                      <a:pt x="1084" y="1280"/>
                      <a:pt x="1111" y="1342"/>
                    </a:cubicBezTo>
                    <a:lnTo>
                      <a:pt x="1111" y="1342"/>
                    </a:lnTo>
                    <a:cubicBezTo>
                      <a:pt x="1129" y="1387"/>
                      <a:pt x="1164" y="1422"/>
                      <a:pt x="1209" y="1431"/>
                    </a:cubicBezTo>
                    <a:lnTo>
                      <a:pt x="1288" y="1440"/>
                    </a:lnTo>
                    <a:cubicBezTo>
                      <a:pt x="1315" y="1440"/>
                      <a:pt x="1342" y="1431"/>
                      <a:pt x="1351" y="1404"/>
                    </a:cubicBezTo>
                    <a:lnTo>
                      <a:pt x="1360" y="1387"/>
                    </a:lnTo>
                    <a:cubicBezTo>
                      <a:pt x="1377" y="1369"/>
                      <a:pt x="1377" y="1333"/>
                      <a:pt x="1360" y="1315"/>
                    </a:cubicBezTo>
                    <a:lnTo>
                      <a:pt x="1306" y="1262"/>
                    </a:lnTo>
                    <a:cubicBezTo>
                      <a:pt x="1271" y="1227"/>
                      <a:pt x="1226" y="1209"/>
                      <a:pt x="1182" y="1218"/>
                    </a:cubicBezTo>
                    <a:lnTo>
                      <a:pt x="1182" y="1218"/>
                    </a:lnTo>
                    <a:cubicBezTo>
                      <a:pt x="1111" y="1236"/>
                      <a:pt x="1031" y="1209"/>
                      <a:pt x="986" y="1156"/>
                    </a:cubicBezTo>
                    <a:lnTo>
                      <a:pt x="853" y="1005"/>
                    </a:lnTo>
                    <a:cubicBezTo>
                      <a:pt x="756" y="898"/>
                      <a:pt x="702" y="756"/>
                      <a:pt x="693" y="614"/>
                    </a:cubicBezTo>
                    <a:lnTo>
                      <a:pt x="685" y="427"/>
                    </a:lnTo>
                    <a:cubicBezTo>
                      <a:pt x="685" y="312"/>
                      <a:pt x="738" y="196"/>
                      <a:pt x="835" y="125"/>
                    </a:cubicBezTo>
                    <a:lnTo>
                      <a:pt x="853" y="108"/>
                    </a:lnTo>
                    <a:cubicBezTo>
                      <a:pt x="880" y="81"/>
                      <a:pt x="907" y="72"/>
                      <a:pt x="933" y="63"/>
                    </a:cubicBezTo>
                    <a:cubicBezTo>
                      <a:pt x="960" y="45"/>
                      <a:pt x="995" y="37"/>
                      <a:pt x="1022" y="28"/>
                    </a:cubicBezTo>
                    <a:lnTo>
                      <a:pt x="1049" y="28"/>
                    </a:lnTo>
                    <a:cubicBezTo>
                      <a:pt x="1173" y="1"/>
                      <a:pt x="1288" y="37"/>
                      <a:pt x="1377" y="125"/>
                    </a:cubicBezTo>
                    <a:lnTo>
                      <a:pt x="1511" y="250"/>
                    </a:lnTo>
                    <a:cubicBezTo>
                      <a:pt x="1617" y="347"/>
                      <a:pt x="1688" y="481"/>
                      <a:pt x="1706" y="623"/>
                    </a:cubicBezTo>
                    <a:lnTo>
                      <a:pt x="1733" y="818"/>
                    </a:lnTo>
                    <a:cubicBezTo>
                      <a:pt x="1741" y="898"/>
                      <a:pt x="1706" y="969"/>
                      <a:pt x="1653" y="1013"/>
                    </a:cubicBezTo>
                    <a:lnTo>
                      <a:pt x="1653" y="1013"/>
                    </a:lnTo>
                    <a:cubicBezTo>
                      <a:pt x="1608" y="1040"/>
                      <a:pt x="1590" y="1085"/>
                      <a:pt x="1599" y="1129"/>
                    </a:cubicBezTo>
                    <a:lnTo>
                      <a:pt x="1608" y="1200"/>
                    </a:lnTo>
                    <a:cubicBezTo>
                      <a:pt x="1608" y="1227"/>
                      <a:pt x="1635" y="1253"/>
                      <a:pt x="1661" y="1253"/>
                    </a:cubicBezTo>
                    <a:lnTo>
                      <a:pt x="1741" y="1262"/>
                    </a:lnTo>
                    <a:cubicBezTo>
                      <a:pt x="1768" y="1262"/>
                      <a:pt x="1795" y="1244"/>
                      <a:pt x="1804" y="1227"/>
                    </a:cubicBezTo>
                    <a:lnTo>
                      <a:pt x="1830" y="1156"/>
                    </a:lnTo>
                    <a:cubicBezTo>
                      <a:pt x="1848" y="1111"/>
                      <a:pt x="1848" y="1058"/>
                      <a:pt x="1812" y="1022"/>
                    </a:cubicBezTo>
                    <a:lnTo>
                      <a:pt x="1812" y="1022"/>
                    </a:lnTo>
                    <a:cubicBezTo>
                      <a:pt x="1768" y="969"/>
                      <a:pt x="1759" y="889"/>
                      <a:pt x="1786" y="818"/>
                    </a:cubicBezTo>
                    <a:lnTo>
                      <a:pt x="1866" y="632"/>
                    </a:lnTo>
                    <a:cubicBezTo>
                      <a:pt x="1928" y="498"/>
                      <a:pt x="2026" y="392"/>
                      <a:pt x="2150" y="321"/>
                    </a:cubicBezTo>
                    <a:lnTo>
                      <a:pt x="2319" y="241"/>
                    </a:lnTo>
                    <a:cubicBezTo>
                      <a:pt x="2425" y="179"/>
                      <a:pt x="2550" y="179"/>
                      <a:pt x="2656" y="241"/>
                    </a:cubicBezTo>
                    <a:lnTo>
                      <a:pt x="2683" y="250"/>
                    </a:lnTo>
                    <a:cubicBezTo>
                      <a:pt x="2710" y="267"/>
                      <a:pt x="2736" y="285"/>
                      <a:pt x="2754" y="303"/>
                    </a:cubicBezTo>
                    <a:cubicBezTo>
                      <a:pt x="2781" y="321"/>
                      <a:pt x="2807" y="347"/>
                      <a:pt x="2825" y="365"/>
                    </a:cubicBezTo>
                    <a:lnTo>
                      <a:pt x="2843" y="392"/>
                    </a:lnTo>
                    <a:cubicBezTo>
                      <a:pt x="2914" y="489"/>
                      <a:pt x="2932" y="614"/>
                      <a:pt x="2896" y="729"/>
                    </a:cubicBezTo>
                    <a:lnTo>
                      <a:pt x="2843" y="898"/>
                    </a:lnTo>
                    <a:cubicBezTo>
                      <a:pt x="2798" y="1040"/>
                      <a:pt x="2710" y="1156"/>
                      <a:pt x="2585" y="1236"/>
                    </a:cubicBezTo>
                    <a:lnTo>
                      <a:pt x="2425" y="1342"/>
                    </a:lnTo>
                    <a:cubicBezTo>
                      <a:pt x="2363" y="1387"/>
                      <a:pt x="2283" y="1387"/>
                      <a:pt x="2212" y="1351"/>
                    </a:cubicBezTo>
                    <a:lnTo>
                      <a:pt x="2212" y="1351"/>
                    </a:lnTo>
                    <a:cubicBezTo>
                      <a:pt x="2177" y="1333"/>
                      <a:pt x="2123" y="1333"/>
                      <a:pt x="2088" y="1351"/>
                    </a:cubicBezTo>
                    <a:lnTo>
                      <a:pt x="2017" y="1395"/>
                    </a:lnTo>
                    <a:cubicBezTo>
                      <a:pt x="1990" y="1404"/>
                      <a:pt x="1981" y="1431"/>
                      <a:pt x="1981" y="1458"/>
                    </a:cubicBezTo>
                    <a:lnTo>
                      <a:pt x="1981" y="1458"/>
                    </a:lnTo>
                    <a:cubicBezTo>
                      <a:pt x="1990" y="1484"/>
                      <a:pt x="2008" y="1511"/>
                      <a:pt x="2035" y="15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15"/>
              <p:cNvGrpSpPr/>
              <p:nvPr/>
            </p:nvGrpSpPr>
            <p:grpSpPr>
              <a:xfrm>
                <a:off x="2043632" y="204249"/>
                <a:ext cx="150050" cy="189862"/>
                <a:chOff x="5421900" y="1335675"/>
                <a:chExt cx="37775" cy="47800"/>
              </a:xfrm>
            </p:grpSpPr>
            <p:sp>
              <p:nvSpPr>
                <p:cNvPr id="11509" name="Google Shape;11509;p15"/>
                <p:cNvSpPr/>
                <p:nvPr/>
              </p:nvSpPr>
              <p:spPr>
                <a:xfrm>
                  <a:off x="5437225" y="1350700"/>
                  <a:ext cx="10450" cy="8250"/>
                </a:xfrm>
                <a:custGeom>
                  <a:avLst/>
                  <a:gdLst/>
                  <a:ahLst/>
                  <a:cxnLst/>
                  <a:rect l="l" t="t" r="r" b="b"/>
                  <a:pathLst>
                    <a:path w="418" h="330" extrusionOk="0">
                      <a:moveTo>
                        <a:pt x="382" y="223"/>
                      </a:moveTo>
                      <a:cubicBezTo>
                        <a:pt x="356" y="232"/>
                        <a:pt x="329" y="241"/>
                        <a:pt x="302" y="249"/>
                      </a:cubicBezTo>
                      <a:lnTo>
                        <a:pt x="258" y="285"/>
                      </a:lnTo>
                      <a:cubicBezTo>
                        <a:pt x="240" y="294"/>
                        <a:pt x="231" y="303"/>
                        <a:pt x="213" y="312"/>
                      </a:cubicBezTo>
                      <a:cubicBezTo>
                        <a:pt x="196" y="329"/>
                        <a:pt x="169" y="329"/>
                        <a:pt x="160" y="312"/>
                      </a:cubicBezTo>
                      <a:cubicBezTo>
                        <a:pt x="134" y="276"/>
                        <a:pt x="107" y="249"/>
                        <a:pt x="71" y="232"/>
                      </a:cubicBezTo>
                      <a:lnTo>
                        <a:pt x="27" y="205"/>
                      </a:lnTo>
                      <a:lnTo>
                        <a:pt x="27" y="205"/>
                      </a:lnTo>
                      <a:cubicBezTo>
                        <a:pt x="9" y="187"/>
                        <a:pt x="0" y="161"/>
                        <a:pt x="18" y="143"/>
                      </a:cubicBezTo>
                      <a:cubicBezTo>
                        <a:pt x="27" y="134"/>
                        <a:pt x="36" y="125"/>
                        <a:pt x="36" y="116"/>
                      </a:cubicBezTo>
                      <a:lnTo>
                        <a:pt x="54" y="98"/>
                      </a:lnTo>
                      <a:cubicBezTo>
                        <a:pt x="63" y="72"/>
                        <a:pt x="71" y="54"/>
                        <a:pt x="71" y="36"/>
                      </a:cubicBezTo>
                      <a:cubicBezTo>
                        <a:pt x="80" y="10"/>
                        <a:pt x="98" y="1"/>
                        <a:pt x="125" y="10"/>
                      </a:cubicBezTo>
                      <a:cubicBezTo>
                        <a:pt x="151" y="27"/>
                        <a:pt x="178" y="27"/>
                        <a:pt x="205" y="36"/>
                      </a:cubicBezTo>
                      <a:lnTo>
                        <a:pt x="285" y="45"/>
                      </a:lnTo>
                      <a:lnTo>
                        <a:pt x="320" y="45"/>
                      </a:lnTo>
                      <a:lnTo>
                        <a:pt x="338" y="45"/>
                      </a:lnTo>
                      <a:cubicBezTo>
                        <a:pt x="364" y="36"/>
                        <a:pt x="382" y="54"/>
                        <a:pt x="382" y="81"/>
                      </a:cubicBezTo>
                      <a:cubicBezTo>
                        <a:pt x="382" y="90"/>
                        <a:pt x="382" y="98"/>
                        <a:pt x="382" y="107"/>
                      </a:cubicBezTo>
                      <a:cubicBezTo>
                        <a:pt x="382" y="134"/>
                        <a:pt x="391" y="161"/>
                        <a:pt x="409" y="187"/>
                      </a:cubicBezTo>
                      <a:cubicBezTo>
                        <a:pt x="418" y="205"/>
                        <a:pt x="409" y="223"/>
                        <a:pt x="391" y="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5"/>
                <p:cNvSpPr/>
                <p:nvPr/>
              </p:nvSpPr>
              <p:spPr>
                <a:xfrm>
                  <a:off x="5436775" y="1343650"/>
                  <a:ext cx="4900" cy="9975"/>
                </a:xfrm>
                <a:custGeom>
                  <a:avLst/>
                  <a:gdLst/>
                  <a:ahLst/>
                  <a:cxnLst/>
                  <a:rect l="l" t="t" r="r" b="b"/>
                  <a:pathLst>
                    <a:path w="196" h="399" extrusionOk="0">
                      <a:moveTo>
                        <a:pt x="19" y="1"/>
                      </a:moveTo>
                      <a:cubicBezTo>
                        <a:pt x="14" y="1"/>
                        <a:pt x="9" y="3"/>
                        <a:pt x="9" y="7"/>
                      </a:cubicBezTo>
                      <a:cubicBezTo>
                        <a:pt x="1" y="16"/>
                        <a:pt x="1" y="25"/>
                        <a:pt x="9" y="34"/>
                      </a:cubicBezTo>
                      <a:cubicBezTo>
                        <a:pt x="9" y="43"/>
                        <a:pt x="18" y="43"/>
                        <a:pt x="27" y="43"/>
                      </a:cubicBezTo>
                      <a:lnTo>
                        <a:pt x="27" y="52"/>
                      </a:lnTo>
                      <a:cubicBezTo>
                        <a:pt x="89" y="150"/>
                        <a:pt x="134" y="265"/>
                        <a:pt x="160" y="380"/>
                      </a:cubicBezTo>
                      <a:cubicBezTo>
                        <a:pt x="160" y="389"/>
                        <a:pt x="169" y="398"/>
                        <a:pt x="178" y="398"/>
                      </a:cubicBezTo>
                      <a:cubicBezTo>
                        <a:pt x="187" y="398"/>
                        <a:pt x="196" y="389"/>
                        <a:pt x="196" y="372"/>
                      </a:cubicBezTo>
                      <a:cubicBezTo>
                        <a:pt x="160" y="256"/>
                        <a:pt x="107" y="141"/>
                        <a:pt x="36" y="43"/>
                      </a:cubicBezTo>
                      <a:lnTo>
                        <a:pt x="36" y="34"/>
                      </a:lnTo>
                      <a:cubicBezTo>
                        <a:pt x="36" y="25"/>
                        <a:pt x="36" y="16"/>
                        <a:pt x="36" y="16"/>
                      </a:cubicBezTo>
                      <a:lnTo>
                        <a:pt x="36" y="7"/>
                      </a:lnTo>
                      <a:cubicBezTo>
                        <a:pt x="32" y="3"/>
                        <a:pt x="2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5"/>
                <p:cNvSpPr/>
                <p:nvPr/>
              </p:nvSpPr>
              <p:spPr>
                <a:xfrm>
                  <a:off x="5434325" y="1347825"/>
                  <a:ext cx="5575" cy="4625"/>
                </a:xfrm>
                <a:custGeom>
                  <a:avLst/>
                  <a:gdLst/>
                  <a:ahLst/>
                  <a:cxnLst/>
                  <a:rect l="l" t="t" r="r" b="b"/>
                  <a:pathLst>
                    <a:path w="223" h="185" extrusionOk="0">
                      <a:moveTo>
                        <a:pt x="28" y="0"/>
                      </a:moveTo>
                      <a:cubicBezTo>
                        <a:pt x="19" y="0"/>
                        <a:pt x="10" y="9"/>
                        <a:pt x="1" y="18"/>
                      </a:cubicBezTo>
                      <a:cubicBezTo>
                        <a:pt x="1" y="27"/>
                        <a:pt x="10" y="36"/>
                        <a:pt x="19" y="36"/>
                      </a:cubicBezTo>
                      <a:lnTo>
                        <a:pt x="28" y="36"/>
                      </a:lnTo>
                      <a:cubicBezTo>
                        <a:pt x="28" y="40"/>
                        <a:pt x="30" y="42"/>
                        <a:pt x="33" y="42"/>
                      </a:cubicBezTo>
                      <a:cubicBezTo>
                        <a:pt x="36" y="42"/>
                        <a:pt x="41" y="40"/>
                        <a:pt x="45" y="36"/>
                      </a:cubicBezTo>
                      <a:lnTo>
                        <a:pt x="54" y="36"/>
                      </a:lnTo>
                      <a:cubicBezTo>
                        <a:pt x="116" y="71"/>
                        <a:pt x="161" y="116"/>
                        <a:pt x="196" y="178"/>
                      </a:cubicBezTo>
                      <a:cubicBezTo>
                        <a:pt x="201" y="182"/>
                        <a:pt x="205" y="185"/>
                        <a:pt x="208" y="185"/>
                      </a:cubicBezTo>
                      <a:cubicBezTo>
                        <a:pt x="212" y="185"/>
                        <a:pt x="214" y="182"/>
                        <a:pt x="214" y="178"/>
                      </a:cubicBezTo>
                      <a:cubicBezTo>
                        <a:pt x="223" y="178"/>
                        <a:pt x="223" y="160"/>
                        <a:pt x="223" y="160"/>
                      </a:cubicBezTo>
                      <a:cubicBezTo>
                        <a:pt x="187" y="98"/>
                        <a:pt x="125" y="54"/>
                        <a:pt x="54" y="18"/>
                      </a:cubicBezTo>
                      <a:lnTo>
                        <a:pt x="45" y="18"/>
                      </a:lnTo>
                      <a:cubicBezTo>
                        <a:pt x="45" y="18"/>
                        <a:pt x="45" y="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5"/>
                <p:cNvSpPr/>
                <p:nvPr/>
              </p:nvSpPr>
              <p:spPr>
                <a:xfrm>
                  <a:off x="5428125" y="1353050"/>
                  <a:ext cx="11575" cy="3225"/>
                </a:xfrm>
                <a:custGeom>
                  <a:avLst/>
                  <a:gdLst/>
                  <a:ahLst/>
                  <a:cxnLst/>
                  <a:rect l="l" t="t" r="r" b="b"/>
                  <a:pathLst>
                    <a:path w="463" h="129" extrusionOk="0">
                      <a:moveTo>
                        <a:pt x="452" y="1"/>
                      </a:moveTo>
                      <a:cubicBezTo>
                        <a:pt x="449" y="1"/>
                        <a:pt x="447" y="2"/>
                        <a:pt x="444" y="4"/>
                      </a:cubicBezTo>
                      <a:cubicBezTo>
                        <a:pt x="311" y="22"/>
                        <a:pt x="178" y="49"/>
                        <a:pt x="53" y="102"/>
                      </a:cubicBezTo>
                      <a:lnTo>
                        <a:pt x="45" y="102"/>
                      </a:lnTo>
                      <a:cubicBezTo>
                        <a:pt x="38" y="96"/>
                        <a:pt x="32" y="90"/>
                        <a:pt x="26" y="90"/>
                      </a:cubicBezTo>
                      <a:cubicBezTo>
                        <a:pt x="23" y="90"/>
                        <a:pt x="21" y="91"/>
                        <a:pt x="18" y="93"/>
                      </a:cubicBezTo>
                      <a:cubicBezTo>
                        <a:pt x="0" y="93"/>
                        <a:pt x="0" y="102"/>
                        <a:pt x="0" y="111"/>
                      </a:cubicBezTo>
                      <a:cubicBezTo>
                        <a:pt x="9" y="120"/>
                        <a:pt x="18" y="129"/>
                        <a:pt x="27" y="129"/>
                      </a:cubicBezTo>
                      <a:lnTo>
                        <a:pt x="36" y="129"/>
                      </a:lnTo>
                      <a:cubicBezTo>
                        <a:pt x="36" y="120"/>
                        <a:pt x="45" y="120"/>
                        <a:pt x="45" y="111"/>
                      </a:cubicBezTo>
                      <a:lnTo>
                        <a:pt x="53" y="111"/>
                      </a:lnTo>
                      <a:cubicBezTo>
                        <a:pt x="187" y="75"/>
                        <a:pt x="320" y="49"/>
                        <a:pt x="444" y="31"/>
                      </a:cubicBezTo>
                      <a:cubicBezTo>
                        <a:pt x="462" y="31"/>
                        <a:pt x="462" y="22"/>
                        <a:pt x="462" y="13"/>
                      </a:cubicBezTo>
                      <a:cubicBezTo>
                        <a:pt x="462" y="7"/>
                        <a:pt x="458"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5"/>
                <p:cNvSpPr/>
                <p:nvPr/>
              </p:nvSpPr>
              <p:spPr>
                <a:xfrm>
                  <a:off x="5444100" y="1335675"/>
                  <a:ext cx="10675" cy="17550"/>
                </a:xfrm>
                <a:custGeom>
                  <a:avLst/>
                  <a:gdLst/>
                  <a:ahLst/>
                  <a:cxnLst/>
                  <a:rect l="l" t="t" r="r" b="b"/>
                  <a:pathLst>
                    <a:path w="427" h="702" extrusionOk="0">
                      <a:moveTo>
                        <a:pt x="413" y="0"/>
                      </a:moveTo>
                      <a:cubicBezTo>
                        <a:pt x="409" y="0"/>
                        <a:pt x="405" y="2"/>
                        <a:pt x="400" y="7"/>
                      </a:cubicBezTo>
                      <a:lnTo>
                        <a:pt x="400" y="24"/>
                      </a:lnTo>
                      <a:cubicBezTo>
                        <a:pt x="391" y="24"/>
                        <a:pt x="383" y="42"/>
                        <a:pt x="391" y="51"/>
                      </a:cubicBezTo>
                      <a:lnTo>
                        <a:pt x="391" y="69"/>
                      </a:lnTo>
                      <a:cubicBezTo>
                        <a:pt x="383" y="87"/>
                        <a:pt x="374" y="113"/>
                        <a:pt x="356" y="149"/>
                      </a:cubicBezTo>
                      <a:cubicBezTo>
                        <a:pt x="320" y="220"/>
                        <a:pt x="285" y="300"/>
                        <a:pt x="240" y="371"/>
                      </a:cubicBezTo>
                      <a:cubicBezTo>
                        <a:pt x="196" y="442"/>
                        <a:pt x="152" y="513"/>
                        <a:pt x="98" y="575"/>
                      </a:cubicBezTo>
                      <a:cubicBezTo>
                        <a:pt x="54" y="628"/>
                        <a:pt x="27" y="646"/>
                        <a:pt x="18" y="664"/>
                      </a:cubicBezTo>
                      <a:cubicBezTo>
                        <a:pt x="10" y="682"/>
                        <a:pt x="1" y="691"/>
                        <a:pt x="10" y="699"/>
                      </a:cubicBezTo>
                      <a:cubicBezTo>
                        <a:pt x="10" y="701"/>
                        <a:pt x="11" y="702"/>
                        <a:pt x="13" y="702"/>
                      </a:cubicBezTo>
                      <a:cubicBezTo>
                        <a:pt x="22" y="702"/>
                        <a:pt x="45" y="691"/>
                        <a:pt x="45" y="691"/>
                      </a:cubicBezTo>
                      <a:cubicBezTo>
                        <a:pt x="45" y="691"/>
                        <a:pt x="72" y="655"/>
                        <a:pt x="116" y="593"/>
                      </a:cubicBezTo>
                      <a:cubicBezTo>
                        <a:pt x="169" y="531"/>
                        <a:pt x="223" y="460"/>
                        <a:pt x="258" y="380"/>
                      </a:cubicBezTo>
                      <a:cubicBezTo>
                        <a:pt x="303" y="309"/>
                        <a:pt x="338" y="229"/>
                        <a:pt x="374" y="149"/>
                      </a:cubicBezTo>
                      <a:cubicBezTo>
                        <a:pt x="383" y="113"/>
                        <a:pt x="400" y="87"/>
                        <a:pt x="400" y="69"/>
                      </a:cubicBezTo>
                      <a:lnTo>
                        <a:pt x="400" y="51"/>
                      </a:lnTo>
                      <a:cubicBezTo>
                        <a:pt x="409" y="51"/>
                        <a:pt x="418" y="51"/>
                        <a:pt x="418" y="42"/>
                      </a:cubicBezTo>
                      <a:lnTo>
                        <a:pt x="418" y="33"/>
                      </a:lnTo>
                      <a:cubicBezTo>
                        <a:pt x="427" y="33"/>
                        <a:pt x="427" y="24"/>
                        <a:pt x="418" y="24"/>
                      </a:cubicBezTo>
                      <a:lnTo>
                        <a:pt x="418" y="7"/>
                      </a:lnTo>
                      <a:cubicBezTo>
                        <a:pt x="418" y="2"/>
                        <a:pt x="416"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5"/>
                <p:cNvSpPr/>
                <p:nvPr/>
              </p:nvSpPr>
              <p:spPr>
                <a:xfrm>
                  <a:off x="5443650" y="1349150"/>
                  <a:ext cx="13350" cy="5350"/>
                </a:xfrm>
                <a:custGeom>
                  <a:avLst/>
                  <a:gdLst/>
                  <a:ahLst/>
                  <a:cxnLst/>
                  <a:rect l="l" t="t" r="r" b="b"/>
                  <a:pathLst>
                    <a:path w="534" h="214" extrusionOk="0">
                      <a:moveTo>
                        <a:pt x="498" y="1"/>
                      </a:moveTo>
                      <a:cubicBezTo>
                        <a:pt x="489" y="9"/>
                        <a:pt x="489" y="18"/>
                        <a:pt x="489" y="27"/>
                      </a:cubicBezTo>
                      <a:lnTo>
                        <a:pt x="481" y="27"/>
                      </a:lnTo>
                      <a:lnTo>
                        <a:pt x="418" y="36"/>
                      </a:lnTo>
                      <a:cubicBezTo>
                        <a:pt x="374" y="45"/>
                        <a:pt x="312" y="63"/>
                        <a:pt x="250" y="89"/>
                      </a:cubicBezTo>
                      <a:cubicBezTo>
                        <a:pt x="187" y="107"/>
                        <a:pt x="134" y="134"/>
                        <a:pt x="90" y="152"/>
                      </a:cubicBezTo>
                      <a:lnTo>
                        <a:pt x="10" y="187"/>
                      </a:lnTo>
                      <a:cubicBezTo>
                        <a:pt x="1" y="196"/>
                        <a:pt x="1" y="214"/>
                        <a:pt x="1" y="214"/>
                      </a:cubicBezTo>
                      <a:lnTo>
                        <a:pt x="28" y="214"/>
                      </a:lnTo>
                      <a:cubicBezTo>
                        <a:pt x="28" y="214"/>
                        <a:pt x="54" y="196"/>
                        <a:pt x="99" y="178"/>
                      </a:cubicBezTo>
                      <a:cubicBezTo>
                        <a:pt x="143" y="152"/>
                        <a:pt x="205" y="125"/>
                        <a:pt x="258" y="107"/>
                      </a:cubicBezTo>
                      <a:cubicBezTo>
                        <a:pt x="312" y="81"/>
                        <a:pt x="383" y="63"/>
                        <a:pt x="427" y="54"/>
                      </a:cubicBezTo>
                      <a:lnTo>
                        <a:pt x="481" y="36"/>
                      </a:lnTo>
                      <a:lnTo>
                        <a:pt x="516" y="36"/>
                      </a:lnTo>
                      <a:cubicBezTo>
                        <a:pt x="525" y="36"/>
                        <a:pt x="534" y="27"/>
                        <a:pt x="525" y="18"/>
                      </a:cubicBezTo>
                      <a:cubicBezTo>
                        <a:pt x="525" y="9"/>
                        <a:pt x="516"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5"/>
                <p:cNvSpPr/>
                <p:nvPr/>
              </p:nvSpPr>
              <p:spPr>
                <a:xfrm>
                  <a:off x="5445225" y="1354975"/>
                  <a:ext cx="14450" cy="7925"/>
                </a:xfrm>
                <a:custGeom>
                  <a:avLst/>
                  <a:gdLst/>
                  <a:ahLst/>
                  <a:cxnLst/>
                  <a:rect l="l" t="t" r="r" b="b"/>
                  <a:pathLst>
                    <a:path w="578" h="317" extrusionOk="0">
                      <a:moveTo>
                        <a:pt x="15" y="1"/>
                      </a:moveTo>
                      <a:cubicBezTo>
                        <a:pt x="9" y="1"/>
                        <a:pt x="5" y="3"/>
                        <a:pt x="0" y="7"/>
                      </a:cubicBezTo>
                      <a:cubicBezTo>
                        <a:pt x="0" y="16"/>
                        <a:pt x="18" y="34"/>
                        <a:pt x="18" y="34"/>
                      </a:cubicBezTo>
                      <a:cubicBezTo>
                        <a:pt x="18" y="34"/>
                        <a:pt x="53" y="43"/>
                        <a:pt x="107" y="61"/>
                      </a:cubicBezTo>
                      <a:cubicBezTo>
                        <a:pt x="160" y="78"/>
                        <a:pt x="231" y="114"/>
                        <a:pt x="293" y="141"/>
                      </a:cubicBezTo>
                      <a:cubicBezTo>
                        <a:pt x="355" y="176"/>
                        <a:pt x="418" y="212"/>
                        <a:pt x="471" y="247"/>
                      </a:cubicBezTo>
                      <a:lnTo>
                        <a:pt x="524" y="283"/>
                      </a:lnTo>
                      <a:lnTo>
                        <a:pt x="542" y="292"/>
                      </a:lnTo>
                      <a:cubicBezTo>
                        <a:pt x="542" y="292"/>
                        <a:pt x="542" y="300"/>
                        <a:pt x="542" y="309"/>
                      </a:cubicBezTo>
                      <a:cubicBezTo>
                        <a:pt x="546" y="314"/>
                        <a:pt x="553" y="316"/>
                        <a:pt x="559" y="316"/>
                      </a:cubicBezTo>
                      <a:cubicBezTo>
                        <a:pt x="564" y="316"/>
                        <a:pt x="569" y="314"/>
                        <a:pt x="569" y="309"/>
                      </a:cubicBezTo>
                      <a:cubicBezTo>
                        <a:pt x="577" y="300"/>
                        <a:pt x="577" y="292"/>
                        <a:pt x="569" y="283"/>
                      </a:cubicBezTo>
                      <a:lnTo>
                        <a:pt x="551" y="283"/>
                      </a:lnTo>
                      <a:lnTo>
                        <a:pt x="533" y="274"/>
                      </a:lnTo>
                      <a:cubicBezTo>
                        <a:pt x="524" y="265"/>
                        <a:pt x="497" y="247"/>
                        <a:pt x="480" y="229"/>
                      </a:cubicBezTo>
                      <a:cubicBezTo>
                        <a:pt x="426" y="194"/>
                        <a:pt x="364" y="158"/>
                        <a:pt x="302" y="132"/>
                      </a:cubicBezTo>
                      <a:cubicBezTo>
                        <a:pt x="249" y="96"/>
                        <a:pt x="187" y="70"/>
                        <a:pt x="116" y="43"/>
                      </a:cubicBezTo>
                      <a:cubicBezTo>
                        <a:pt x="71" y="16"/>
                        <a:pt x="44" y="16"/>
                        <a:pt x="36" y="7"/>
                      </a:cubicBezTo>
                      <a:cubicBezTo>
                        <a:pt x="27" y="3"/>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5"/>
                <p:cNvSpPr/>
                <p:nvPr/>
              </p:nvSpPr>
              <p:spPr>
                <a:xfrm>
                  <a:off x="5439875" y="1356025"/>
                  <a:ext cx="2250" cy="19675"/>
                </a:xfrm>
                <a:custGeom>
                  <a:avLst/>
                  <a:gdLst/>
                  <a:ahLst/>
                  <a:cxnLst/>
                  <a:rect l="l" t="t" r="r" b="b"/>
                  <a:pathLst>
                    <a:path w="90" h="787" extrusionOk="0">
                      <a:moveTo>
                        <a:pt x="63" y="1"/>
                      </a:moveTo>
                      <a:cubicBezTo>
                        <a:pt x="54" y="1"/>
                        <a:pt x="45" y="10"/>
                        <a:pt x="45" y="28"/>
                      </a:cubicBezTo>
                      <a:cubicBezTo>
                        <a:pt x="45" y="28"/>
                        <a:pt x="36" y="36"/>
                        <a:pt x="36" y="63"/>
                      </a:cubicBezTo>
                      <a:cubicBezTo>
                        <a:pt x="28" y="81"/>
                        <a:pt x="19" y="107"/>
                        <a:pt x="19" y="143"/>
                      </a:cubicBezTo>
                      <a:cubicBezTo>
                        <a:pt x="10" y="232"/>
                        <a:pt x="1" y="312"/>
                        <a:pt x="1" y="401"/>
                      </a:cubicBezTo>
                      <a:cubicBezTo>
                        <a:pt x="10" y="481"/>
                        <a:pt x="19" y="569"/>
                        <a:pt x="36" y="649"/>
                      </a:cubicBezTo>
                      <a:cubicBezTo>
                        <a:pt x="45" y="685"/>
                        <a:pt x="54" y="711"/>
                        <a:pt x="54" y="738"/>
                      </a:cubicBezTo>
                      <a:lnTo>
                        <a:pt x="54" y="747"/>
                      </a:lnTo>
                      <a:cubicBezTo>
                        <a:pt x="54" y="747"/>
                        <a:pt x="45" y="756"/>
                        <a:pt x="54" y="765"/>
                      </a:cubicBezTo>
                      <a:lnTo>
                        <a:pt x="54" y="774"/>
                      </a:lnTo>
                      <a:cubicBezTo>
                        <a:pt x="54" y="780"/>
                        <a:pt x="59" y="786"/>
                        <a:pt x="64" y="786"/>
                      </a:cubicBezTo>
                      <a:cubicBezTo>
                        <a:pt x="67" y="786"/>
                        <a:pt x="69" y="785"/>
                        <a:pt x="72" y="782"/>
                      </a:cubicBezTo>
                      <a:cubicBezTo>
                        <a:pt x="81" y="782"/>
                        <a:pt x="90" y="765"/>
                        <a:pt x="81" y="756"/>
                      </a:cubicBezTo>
                      <a:cubicBezTo>
                        <a:pt x="81" y="747"/>
                        <a:pt x="81" y="747"/>
                        <a:pt x="72" y="747"/>
                      </a:cubicBezTo>
                      <a:lnTo>
                        <a:pt x="72" y="729"/>
                      </a:lnTo>
                      <a:cubicBezTo>
                        <a:pt x="72" y="711"/>
                        <a:pt x="63" y="685"/>
                        <a:pt x="54" y="649"/>
                      </a:cubicBezTo>
                      <a:cubicBezTo>
                        <a:pt x="36" y="569"/>
                        <a:pt x="28" y="481"/>
                        <a:pt x="28" y="401"/>
                      </a:cubicBezTo>
                      <a:cubicBezTo>
                        <a:pt x="28" y="312"/>
                        <a:pt x="36" y="232"/>
                        <a:pt x="45" y="152"/>
                      </a:cubicBezTo>
                      <a:cubicBezTo>
                        <a:pt x="54" y="116"/>
                        <a:pt x="54" y="90"/>
                        <a:pt x="63" y="63"/>
                      </a:cubicBezTo>
                      <a:cubicBezTo>
                        <a:pt x="72" y="45"/>
                        <a:pt x="72" y="36"/>
                        <a:pt x="72" y="36"/>
                      </a:cubicBezTo>
                      <a:cubicBezTo>
                        <a:pt x="81" y="19"/>
                        <a:pt x="7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5"/>
                <p:cNvSpPr/>
                <p:nvPr/>
              </p:nvSpPr>
              <p:spPr>
                <a:xfrm>
                  <a:off x="5441650" y="1355150"/>
                  <a:ext cx="2025" cy="12100"/>
                </a:xfrm>
                <a:custGeom>
                  <a:avLst/>
                  <a:gdLst/>
                  <a:ahLst/>
                  <a:cxnLst/>
                  <a:rect l="l" t="t" r="r" b="b"/>
                  <a:pathLst>
                    <a:path w="81" h="484" extrusionOk="0">
                      <a:moveTo>
                        <a:pt x="36" y="0"/>
                      </a:moveTo>
                      <a:cubicBezTo>
                        <a:pt x="28" y="0"/>
                        <a:pt x="19" y="9"/>
                        <a:pt x="19" y="18"/>
                      </a:cubicBezTo>
                      <a:cubicBezTo>
                        <a:pt x="1" y="160"/>
                        <a:pt x="19" y="302"/>
                        <a:pt x="54" y="436"/>
                      </a:cubicBezTo>
                      <a:lnTo>
                        <a:pt x="54" y="444"/>
                      </a:lnTo>
                      <a:cubicBezTo>
                        <a:pt x="45" y="444"/>
                        <a:pt x="45" y="453"/>
                        <a:pt x="45" y="462"/>
                      </a:cubicBezTo>
                      <a:lnTo>
                        <a:pt x="45" y="471"/>
                      </a:lnTo>
                      <a:cubicBezTo>
                        <a:pt x="45" y="477"/>
                        <a:pt x="54" y="484"/>
                        <a:pt x="63" y="484"/>
                      </a:cubicBezTo>
                      <a:cubicBezTo>
                        <a:pt x="66" y="484"/>
                        <a:pt x="69" y="483"/>
                        <a:pt x="72" y="480"/>
                      </a:cubicBezTo>
                      <a:cubicBezTo>
                        <a:pt x="81" y="480"/>
                        <a:pt x="81" y="471"/>
                        <a:pt x="81" y="462"/>
                      </a:cubicBezTo>
                      <a:lnTo>
                        <a:pt x="81" y="453"/>
                      </a:lnTo>
                      <a:cubicBezTo>
                        <a:pt x="81" y="444"/>
                        <a:pt x="72" y="444"/>
                        <a:pt x="72" y="436"/>
                      </a:cubicBezTo>
                      <a:lnTo>
                        <a:pt x="72" y="427"/>
                      </a:lnTo>
                      <a:cubicBezTo>
                        <a:pt x="36" y="293"/>
                        <a:pt x="28" y="160"/>
                        <a:pt x="45" y="27"/>
                      </a:cubicBezTo>
                      <a:cubicBezTo>
                        <a:pt x="45" y="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5"/>
                <p:cNvSpPr/>
                <p:nvPr/>
              </p:nvSpPr>
              <p:spPr>
                <a:xfrm>
                  <a:off x="5443650" y="1356025"/>
                  <a:ext cx="11800" cy="21525"/>
                </a:xfrm>
                <a:custGeom>
                  <a:avLst/>
                  <a:gdLst/>
                  <a:ahLst/>
                  <a:cxnLst/>
                  <a:rect l="l" t="t" r="r" b="b"/>
                  <a:pathLst>
                    <a:path w="472" h="861" extrusionOk="0">
                      <a:moveTo>
                        <a:pt x="1" y="1"/>
                      </a:moveTo>
                      <a:lnTo>
                        <a:pt x="1" y="45"/>
                      </a:lnTo>
                      <a:lnTo>
                        <a:pt x="10" y="90"/>
                      </a:lnTo>
                      <a:cubicBezTo>
                        <a:pt x="19" y="107"/>
                        <a:pt x="28" y="143"/>
                        <a:pt x="45" y="187"/>
                      </a:cubicBezTo>
                      <a:cubicBezTo>
                        <a:pt x="81" y="285"/>
                        <a:pt x="125" y="383"/>
                        <a:pt x="179" y="472"/>
                      </a:cubicBezTo>
                      <a:cubicBezTo>
                        <a:pt x="232" y="560"/>
                        <a:pt x="294" y="649"/>
                        <a:pt x="356" y="738"/>
                      </a:cubicBezTo>
                      <a:cubicBezTo>
                        <a:pt x="383" y="765"/>
                        <a:pt x="401" y="791"/>
                        <a:pt x="427" y="809"/>
                      </a:cubicBezTo>
                      <a:lnTo>
                        <a:pt x="445" y="827"/>
                      </a:lnTo>
                      <a:cubicBezTo>
                        <a:pt x="436" y="836"/>
                        <a:pt x="436" y="845"/>
                        <a:pt x="445" y="854"/>
                      </a:cubicBezTo>
                      <a:cubicBezTo>
                        <a:pt x="445" y="858"/>
                        <a:pt x="449" y="860"/>
                        <a:pt x="455" y="860"/>
                      </a:cubicBezTo>
                      <a:cubicBezTo>
                        <a:pt x="461" y="860"/>
                        <a:pt x="467" y="858"/>
                        <a:pt x="472" y="854"/>
                      </a:cubicBezTo>
                      <a:cubicBezTo>
                        <a:pt x="472" y="845"/>
                        <a:pt x="472" y="836"/>
                        <a:pt x="472" y="827"/>
                      </a:cubicBezTo>
                      <a:cubicBezTo>
                        <a:pt x="463" y="818"/>
                        <a:pt x="454" y="818"/>
                        <a:pt x="445" y="818"/>
                      </a:cubicBezTo>
                      <a:lnTo>
                        <a:pt x="436" y="800"/>
                      </a:lnTo>
                      <a:cubicBezTo>
                        <a:pt x="418" y="782"/>
                        <a:pt x="392" y="756"/>
                        <a:pt x="365" y="720"/>
                      </a:cubicBezTo>
                      <a:cubicBezTo>
                        <a:pt x="232" y="560"/>
                        <a:pt x="134" y="374"/>
                        <a:pt x="63" y="179"/>
                      </a:cubicBezTo>
                      <a:cubicBezTo>
                        <a:pt x="54" y="134"/>
                        <a:pt x="45" y="99"/>
                        <a:pt x="36" y="81"/>
                      </a:cubicBezTo>
                      <a:cubicBezTo>
                        <a:pt x="28" y="54"/>
                        <a:pt x="28" y="36"/>
                        <a:pt x="28" y="36"/>
                      </a:cubicBezTo>
                      <a:cubicBezTo>
                        <a:pt x="19" y="1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5"/>
                <p:cNvSpPr/>
                <p:nvPr/>
              </p:nvSpPr>
              <p:spPr>
                <a:xfrm>
                  <a:off x="5432325" y="1355375"/>
                  <a:ext cx="7150" cy="6625"/>
                </a:xfrm>
                <a:custGeom>
                  <a:avLst/>
                  <a:gdLst/>
                  <a:ahLst/>
                  <a:cxnLst/>
                  <a:rect l="l" t="t" r="r" b="b"/>
                  <a:pathLst>
                    <a:path w="286" h="265" extrusionOk="0">
                      <a:moveTo>
                        <a:pt x="259" y="0"/>
                      </a:moveTo>
                      <a:cubicBezTo>
                        <a:pt x="170" y="54"/>
                        <a:pt x="90" y="125"/>
                        <a:pt x="36" y="213"/>
                      </a:cubicBezTo>
                      <a:lnTo>
                        <a:pt x="28" y="222"/>
                      </a:lnTo>
                      <a:cubicBezTo>
                        <a:pt x="19" y="222"/>
                        <a:pt x="10" y="222"/>
                        <a:pt x="10" y="231"/>
                      </a:cubicBezTo>
                      <a:lnTo>
                        <a:pt x="10" y="240"/>
                      </a:lnTo>
                      <a:cubicBezTo>
                        <a:pt x="1" y="240"/>
                        <a:pt x="1" y="258"/>
                        <a:pt x="10" y="258"/>
                      </a:cubicBezTo>
                      <a:cubicBezTo>
                        <a:pt x="14" y="262"/>
                        <a:pt x="19" y="264"/>
                        <a:pt x="23" y="264"/>
                      </a:cubicBezTo>
                      <a:cubicBezTo>
                        <a:pt x="28" y="264"/>
                        <a:pt x="32" y="262"/>
                        <a:pt x="36" y="258"/>
                      </a:cubicBezTo>
                      <a:lnTo>
                        <a:pt x="36" y="249"/>
                      </a:lnTo>
                      <a:cubicBezTo>
                        <a:pt x="45" y="249"/>
                        <a:pt x="54" y="240"/>
                        <a:pt x="54" y="231"/>
                      </a:cubicBezTo>
                      <a:lnTo>
                        <a:pt x="54" y="222"/>
                      </a:lnTo>
                      <a:cubicBezTo>
                        <a:pt x="116" y="142"/>
                        <a:pt x="187" y="80"/>
                        <a:pt x="276" y="27"/>
                      </a:cubicBezTo>
                      <a:cubicBezTo>
                        <a:pt x="285" y="27"/>
                        <a:pt x="285" y="18"/>
                        <a:pt x="276" y="9"/>
                      </a:cubicBezTo>
                      <a:cubicBezTo>
                        <a:pt x="276" y="0"/>
                        <a:pt x="2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5"/>
                <p:cNvSpPr/>
                <p:nvPr/>
              </p:nvSpPr>
              <p:spPr>
                <a:xfrm>
                  <a:off x="5443000" y="1346975"/>
                  <a:ext cx="2900" cy="6650"/>
                </a:xfrm>
                <a:custGeom>
                  <a:avLst/>
                  <a:gdLst/>
                  <a:ahLst/>
                  <a:cxnLst/>
                  <a:rect l="l" t="t" r="r" b="b"/>
                  <a:pathLst>
                    <a:path w="116" h="266" extrusionOk="0">
                      <a:moveTo>
                        <a:pt x="94" y="1"/>
                      </a:moveTo>
                      <a:cubicBezTo>
                        <a:pt x="89" y="1"/>
                        <a:pt x="85" y="3"/>
                        <a:pt x="80" y="8"/>
                      </a:cubicBezTo>
                      <a:lnTo>
                        <a:pt x="80" y="17"/>
                      </a:lnTo>
                      <a:cubicBezTo>
                        <a:pt x="80" y="17"/>
                        <a:pt x="80" y="25"/>
                        <a:pt x="80" y="25"/>
                      </a:cubicBezTo>
                      <a:cubicBezTo>
                        <a:pt x="80" y="25"/>
                        <a:pt x="80" y="34"/>
                        <a:pt x="71" y="34"/>
                      </a:cubicBezTo>
                      <a:cubicBezTo>
                        <a:pt x="27" y="96"/>
                        <a:pt x="0" y="176"/>
                        <a:pt x="0" y="256"/>
                      </a:cubicBezTo>
                      <a:cubicBezTo>
                        <a:pt x="0" y="265"/>
                        <a:pt x="0" y="265"/>
                        <a:pt x="18" y="265"/>
                      </a:cubicBezTo>
                      <a:cubicBezTo>
                        <a:pt x="27" y="265"/>
                        <a:pt x="27" y="265"/>
                        <a:pt x="27" y="256"/>
                      </a:cubicBezTo>
                      <a:cubicBezTo>
                        <a:pt x="27" y="176"/>
                        <a:pt x="54" y="105"/>
                        <a:pt x="89" y="43"/>
                      </a:cubicBezTo>
                      <a:cubicBezTo>
                        <a:pt x="89" y="34"/>
                        <a:pt x="89" y="34"/>
                        <a:pt x="89" y="34"/>
                      </a:cubicBezTo>
                      <a:lnTo>
                        <a:pt x="107" y="34"/>
                      </a:lnTo>
                      <a:cubicBezTo>
                        <a:pt x="116" y="25"/>
                        <a:pt x="116" y="17"/>
                        <a:pt x="107" y="8"/>
                      </a:cubicBezTo>
                      <a:cubicBezTo>
                        <a:pt x="102" y="3"/>
                        <a:pt x="98"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5"/>
                <p:cNvSpPr/>
                <p:nvPr/>
              </p:nvSpPr>
              <p:spPr>
                <a:xfrm>
                  <a:off x="5439875" y="1343200"/>
                  <a:ext cx="2475" cy="9400"/>
                </a:xfrm>
                <a:custGeom>
                  <a:avLst/>
                  <a:gdLst/>
                  <a:ahLst/>
                  <a:cxnLst/>
                  <a:rect l="l" t="t" r="r" b="b"/>
                  <a:pathLst>
                    <a:path w="99" h="376" extrusionOk="0">
                      <a:moveTo>
                        <a:pt x="23" y="1"/>
                      </a:moveTo>
                      <a:cubicBezTo>
                        <a:pt x="19" y="1"/>
                        <a:pt x="14" y="3"/>
                        <a:pt x="10" y="8"/>
                      </a:cubicBezTo>
                      <a:cubicBezTo>
                        <a:pt x="1" y="8"/>
                        <a:pt x="1" y="25"/>
                        <a:pt x="10" y="25"/>
                      </a:cubicBezTo>
                      <a:lnTo>
                        <a:pt x="10" y="34"/>
                      </a:lnTo>
                      <a:cubicBezTo>
                        <a:pt x="10" y="43"/>
                        <a:pt x="10" y="43"/>
                        <a:pt x="19" y="43"/>
                      </a:cubicBezTo>
                      <a:lnTo>
                        <a:pt x="19" y="52"/>
                      </a:lnTo>
                      <a:cubicBezTo>
                        <a:pt x="36" y="105"/>
                        <a:pt x="54" y="159"/>
                        <a:pt x="63" y="203"/>
                      </a:cubicBezTo>
                      <a:cubicBezTo>
                        <a:pt x="72" y="256"/>
                        <a:pt x="72" y="310"/>
                        <a:pt x="72" y="363"/>
                      </a:cubicBezTo>
                      <a:cubicBezTo>
                        <a:pt x="63" y="363"/>
                        <a:pt x="72" y="372"/>
                        <a:pt x="81" y="372"/>
                      </a:cubicBezTo>
                      <a:cubicBezTo>
                        <a:pt x="83" y="374"/>
                        <a:pt x="86" y="375"/>
                        <a:pt x="88" y="375"/>
                      </a:cubicBezTo>
                      <a:cubicBezTo>
                        <a:pt x="94" y="375"/>
                        <a:pt x="99" y="369"/>
                        <a:pt x="99" y="363"/>
                      </a:cubicBezTo>
                      <a:cubicBezTo>
                        <a:pt x="99" y="310"/>
                        <a:pt x="99" y="256"/>
                        <a:pt x="81" y="203"/>
                      </a:cubicBezTo>
                      <a:cubicBezTo>
                        <a:pt x="72" y="150"/>
                        <a:pt x="54" y="96"/>
                        <a:pt x="36" y="52"/>
                      </a:cubicBezTo>
                      <a:lnTo>
                        <a:pt x="36" y="43"/>
                      </a:lnTo>
                      <a:cubicBezTo>
                        <a:pt x="36" y="34"/>
                        <a:pt x="36" y="25"/>
                        <a:pt x="36" y="17"/>
                      </a:cubicBezTo>
                      <a:lnTo>
                        <a:pt x="36" y="8"/>
                      </a:lnTo>
                      <a:cubicBezTo>
                        <a:pt x="32" y="3"/>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5"/>
                <p:cNvSpPr/>
                <p:nvPr/>
              </p:nvSpPr>
              <p:spPr>
                <a:xfrm>
                  <a:off x="5435225" y="1354250"/>
                  <a:ext cx="6900" cy="7350"/>
                </a:xfrm>
                <a:custGeom>
                  <a:avLst/>
                  <a:gdLst/>
                  <a:ahLst/>
                  <a:cxnLst/>
                  <a:rect l="l" t="t" r="r" b="b"/>
                  <a:pathLst>
                    <a:path w="276" h="294" extrusionOk="0">
                      <a:moveTo>
                        <a:pt x="249" y="1"/>
                      </a:moveTo>
                      <a:cubicBezTo>
                        <a:pt x="205" y="36"/>
                        <a:pt x="160" y="72"/>
                        <a:pt x="125" y="116"/>
                      </a:cubicBezTo>
                      <a:cubicBezTo>
                        <a:pt x="89" y="152"/>
                        <a:pt x="63" y="196"/>
                        <a:pt x="27" y="241"/>
                      </a:cubicBezTo>
                      <a:lnTo>
                        <a:pt x="27" y="250"/>
                      </a:lnTo>
                      <a:cubicBezTo>
                        <a:pt x="18" y="250"/>
                        <a:pt x="9" y="250"/>
                        <a:pt x="9" y="258"/>
                      </a:cubicBezTo>
                      <a:lnTo>
                        <a:pt x="9" y="267"/>
                      </a:lnTo>
                      <a:cubicBezTo>
                        <a:pt x="0" y="276"/>
                        <a:pt x="0" y="285"/>
                        <a:pt x="18" y="294"/>
                      </a:cubicBezTo>
                      <a:cubicBezTo>
                        <a:pt x="27" y="294"/>
                        <a:pt x="36" y="294"/>
                        <a:pt x="45" y="285"/>
                      </a:cubicBezTo>
                      <a:lnTo>
                        <a:pt x="45" y="276"/>
                      </a:lnTo>
                      <a:cubicBezTo>
                        <a:pt x="45" y="267"/>
                        <a:pt x="45" y="258"/>
                        <a:pt x="45" y="250"/>
                      </a:cubicBezTo>
                      <a:lnTo>
                        <a:pt x="45" y="241"/>
                      </a:lnTo>
                      <a:cubicBezTo>
                        <a:pt x="80" y="205"/>
                        <a:pt x="116" y="161"/>
                        <a:pt x="151" y="125"/>
                      </a:cubicBezTo>
                      <a:cubicBezTo>
                        <a:pt x="187" y="90"/>
                        <a:pt x="222" y="54"/>
                        <a:pt x="267" y="27"/>
                      </a:cubicBezTo>
                      <a:cubicBezTo>
                        <a:pt x="276" y="19"/>
                        <a:pt x="276" y="10"/>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5"/>
                <p:cNvSpPr/>
                <p:nvPr/>
              </p:nvSpPr>
              <p:spPr>
                <a:xfrm>
                  <a:off x="5445425" y="1353600"/>
                  <a:ext cx="7575" cy="1350"/>
                </a:xfrm>
                <a:custGeom>
                  <a:avLst/>
                  <a:gdLst/>
                  <a:ahLst/>
                  <a:cxnLst/>
                  <a:rect l="l" t="t" r="r" b="b"/>
                  <a:pathLst>
                    <a:path w="303" h="54" extrusionOk="0">
                      <a:moveTo>
                        <a:pt x="276" y="0"/>
                      </a:moveTo>
                      <a:cubicBezTo>
                        <a:pt x="267" y="0"/>
                        <a:pt x="267" y="9"/>
                        <a:pt x="259" y="9"/>
                      </a:cubicBezTo>
                      <a:lnTo>
                        <a:pt x="250" y="9"/>
                      </a:lnTo>
                      <a:cubicBezTo>
                        <a:pt x="228" y="7"/>
                        <a:pt x="207" y="6"/>
                        <a:pt x="185" y="6"/>
                      </a:cubicBezTo>
                      <a:cubicBezTo>
                        <a:pt x="127" y="6"/>
                        <a:pt x="68" y="14"/>
                        <a:pt x="10" y="27"/>
                      </a:cubicBezTo>
                      <a:cubicBezTo>
                        <a:pt x="1" y="27"/>
                        <a:pt x="1" y="36"/>
                        <a:pt x="1" y="45"/>
                      </a:cubicBezTo>
                      <a:cubicBezTo>
                        <a:pt x="1" y="53"/>
                        <a:pt x="19" y="53"/>
                        <a:pt x="19" y="53"/>
                      </a:cubicBezTo>
                      <a:cubicBezTo>
                        <a:pt x="77" y="39"/>
                        <a:pt x="141" y="24"/>
                        <a:pt x="206" y="24"/>
                      </a:cubicBezTo>
                      <a:cubicBezTo>
                        <a:pt x="220" y="24"/>
                        <a:pt x="235" y="25"/>
                        <a:pt x="250" y="27"/>
                      </a:cubicBezTo>
                      <a:lnTo>
                        <a:pt x="259" y="27"/>
                      </a:lnTo>
                      <a:cubicBezTo>
                        <a:pt x="259" y="36"/>
                        <a:pt x="267" y="45"/>
                        <a:pt x="276" y="45"/>
                      </a:cubicBezTo>
                      <a:lnTo>
                        <a:pt x="285" y="45"/>
                      </a:lnTo>
                      <a:cubicBezTo>
                        <a:pt x="294" y="45"/>
                        <a:pt x="303" y="36"/>
                        <a:pt x="303" y="27"/>
                      </a:cubicBezTo>
                      <a:cubicBezTo>
                        <a:pt x="303" y="9"/>
                        <a:pt x="294"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5"/>
                <p:cNvSpPr/>
                <p:nvPr/>
              </p:nvSpPr>
              <p:spPr>
                <a:xfrm>
                  <a:off x="5443875" y="1354975"/>
                  <a:ext cx="3150" cy="5525"/>
                </a:xfrm>
                <a:custGeom>
                  <a:avLst/>
                  <a:gdLst/>
                  <a:ahLst/>
                  <a:cxnLst/>
                  <a:rect l="l" t="t" r="r" b="b"/>
                  <a:pathLst>
                    <a:path w="126" h="221" extrusionOk="0">
                      <a:moveTo>
                        <a:pt x="22" y="1"/>
                      </a:moveTo>
                      <a:cubicBezTo>
                        <a:pt x="19" y="1"/>
                        <a:pt x="14" y="3"/>
                        <a:pt x="10" y="7"/>
                      </a:cubicBezTo>
                      <a:cubicBezTo>
                        <a:pt x="1" y="16"/>
                        <a:pt x="1" y="25"/>
                        <a:pt x="1" y="25"/>
                      </a:cubicBezTo>
                      <a:cubicBezTo>
                        <a:pt x="45" y="70"/>
                        <a:pt x="72" y="114"/>
                        <a:pt x="98" y="167"/>
                      </a:cubicBezTo>
                      <a:lnTo>
                        <a:pt x="98" y="176"/>
                      </a:lnTo>
                      <a:cubicBezTo>
                        <a:pt x="90" y="185"/>
                        <a:pt x="81" y="194"/>
                        <a:pt x="90" y="194"/>
                      </a:cubicBezTo>
                      <a:lnTo>
                        <a:pt x="90" y="203"/>
                      </a:lnTo>
                      <a:cubicBezTo>
                        <a:pt x="90" y="212"/>
                        <a:pt x="98" y="221"/>
                        <a:pt x="107" y="221"/>
                      </a:cubicBezTo>
                      <a:cubicBezTo>
                        <a:pt x="116" y="221"/>
                        <a:pt x="125" y="203"/>
                        <a:pt x="116" y="194"/>
                      </a:cubicBezTo>
                      <a:lnTo>
                        <a:pt x="116" y="185"/>
                      </a:lnTo>
                      <a:cubicBezTo>
                        <a:pt x="116" y="185"/>
                        <a:pt x="116" y="176"/>
                        <a:pt x="107" y="176"/>
                      </a:cubicBezTo>
                      <a:lnTo>
                        <a:pt x="107" y="167"/>
                      </a:lnTo>
                      <a:cubicBezTo>
                        <a:pt x="98" y="105"/>
                        <a:pt x="63" y="52"/>
                        <a:pt x="27" y="7"/>
                      </a:cubicBezTo>
                      <a:cubicBezTo>
                        <a:pt x="27" y="3"/>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5"/>
                <p:cNvSpPr/>
                <p:nvPr/>
              </p:nvSpPr>
              <p:spPr>
                <a:xfrm>
                  <a:off x="5442775" y="1356875"/>
                  <a:ext cx="11350" cy="26600"/>
                </a:xfrm>
                <a:custGeom>
                  <a:avLst/>
                  <a:gdLst/>
                  <a:ahLst/>
                  <a:cxnLst/>
                  <a:rect l="l" t="t" r="r" b="b"/>
                  <a:pathLst>
                    <a:path w="454" h="1064" extrusionOk="0">
                      <a:moveTo>
                        <a:pt x="13" y="1"/>
                      </a:moveTo>
                      <a:cubicBezTo>
                        <a:pt x="12" y="1"/>
                        <a:pt x="10" y="1"/>
                        <a:pt x="9" y="2"/>
                      </a:cubicBezTo>
                      <a:cubicBezTo>
                        <a:pt x="0" y="2"/>
                        <a:pt x="0" y="20"/>
                        <a:pt x="0" y="47"/>
                      </a:cubicBezTo>
                      <a:cubicBezTo>
                        <a:pt x="0" y="47"/>
                        <a:pt x="9" y="65"/>
                        <a:pt x="18" y="100"/>
                      </a:cubicBezTo>
                      <a:cubicBezTo>
                        <a:pt x="18" y="127"/>
                        <a:pt x="27" y="162"/>
                        <a:pt x="45" y="216"/>
                      </a:cubicBezTo>
                      <a:cubicBezTo>
                        <a:pt x="71" y="340"/>
                        <a:pt x="116" y="455"/>
                        <a:pt x="169" y="571"/>
                      </a:cubicBezTo>
                      <a:cubicBezTo>
                        <a:pt x="214" y="686"/>
                        <a:pt x="276" y="793"/>
                        <a:pt x="338" y="899"/>
                      </a:cubicBezTo>
                      <a:cubicBezTo>
                        <a:pt x="365" y="944"/>
                        <a:pt x="391" y="979"/>
                        <a:pt x="409" y="1006"/>
                      </a:cubicBezTo>
                      <a:lnTo>
                        <a:pt x="418" y="1024"/>
                      </a:lnTo>
                      <a:cubicBezTo>
                        <a:pt x="418" y="1033"/>
                        <a:pt x="418" y="1042"/>
                        <a:pt x="418" y="1050"/>
                      </a:cubicBezTo>
                      <a:cubicBezTo>
                        <a:pt x="424" y="1057"/>
                        <a:pt x="430" y="1063"/>
                        <a:pt x="437" y="1063"/>
                      </a:cubicBezTo>
                      <a:cubicBezTo>
                        <a:pt x="439" y="1063"/>
                        <a:pt x="442" y="1062"/>
                        <a:pt x="444" y="1059"/>
                      </a:cubicBezTo>
                      <a:cubicBezTo>
                        <a:pt x="453" y="1050"/>
                        <a:pt x="453" y="1042"/>
                        <a:pt x="444" y="1033"/>
                      </a:cubicBezTo>
                      <a:lnTo>
                        <a:pt x="444" y="1024"/>
                      </a:lnTo>
                      <a:cubicBezTo>
                        <a:pt x="444" y="1024"/>
                        <a:pt x="436" y="1015"/>
                        <a:pt x="436" y="1015"/>
                      </a:cubicBezTo>
                      <a:lnTo>
                        <a:pt x="418" y="997"/>
                      </a:lnTo>
                      <a:cubicBezTo>
                        <a:pt x="400" y="971"/>
                        <a:pt x="382" y="935"/>
                        <a:pt x="356" y="891"/>
                      </a:cubicBezTo>
                      <a:cubicBezTo>
                        <a:pt x="329" y="855"/>
                        <a:pt x="302" y="802"/>
                        <a:pt x="276" y="740"/>
                      </a:cubicBezTo>
                      <a:cubicBezTo>
                        <a:pt x="240" y="686"/>
                        <a:pt x="214" y="624"/>
                        <a:pt x="187" y="562"/>
                      </a:cubicBezTo>
                      <a:cubicBezTo>
                        <a:pt x="142" y="447"/>
                        <a:pt x="107" y="331"/>
                        <a:pt x="71" y="207"/>
                      </a:cubicBezTo>
                      <a:cubicBezTo>
                        <a:pt x="63" y="162"/>
                        <a:pt x="54" y="118"/>
                        <a:pt x="45" y="91"/>
                      </a:cubicBezTo>
                      <a:cubicBezTo>
                        <a:pt x="36" y="65"/>
                        <a:pt x="36" y="47"/>
                        <a:pt x="36" y="47"/>
                      </a:cubicBezTo>
                      <a:cubicBezTo>
                        <a:pt x="28" y="24"/>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5"/>
                <p:cNvSpPr/>
                <p:nvPr/>
              </p:nvSpPr>
              <p:spPr>
                <a:xfrm>
                  <a:off x="5421900" y="1353650"/>
                  <a:ext cx="18675" cy="18400"/>
                </a:xfrm>
                <a:custGeom>
                  <a:avLst/>
                  <a:gdLst/>
                  <a:ahLst/>
                  <a:cxnLst/>
                  <a:rect l="l" t="t" r="r" b="b"/>
                  <a:pathLst>
                    <a:path w="747" h="736" extrusionOk="0">
                      <a:moveTo>
                        <a:pt x="727" y="0"/>
                      </a:moveTo>
                      <a:cubicBezTo>
                        <a:pt x="718" y="0"/>
                        <a:pt x="707" y="3"/>
                        <a:pt x="693" y="7"/>
                      </a:cubicBezTo>
                      <a:lnTo>
                        <a:pt x="658" y="34"/>
                      </a:lnTo>
                      <a:lnTo>
                        <a:pt x="613" y="51"/>
                      </a:lnTo>
                      <a:lnTo>
                        <a:pt x="560" y="87"/>
                      </a:lnTo>
                      <a:cubicBezTo>
                        <a:pt x="462" y="149"/>
                        <a:pt x="374" y="220"/>
                        <a:pt x="294" y="300"/>
                      </a:cubicBezTo>
                      <a:cubicBezTo>
                        <a:pt x="249" y="345"/>
                        <a:pt x="214" y="389"/>
                        <a:pt x="178" y="433"/>
                      </a:cubicBezTo>
                      <a:cubicBezTo>
                        <a:pt x="143" y="478"/>
                        <a:pt x="116" y="522"/>
                        <a:pt x="89" y="576"/>
                      </a:cubicBezTo>
                      <a:cubicBezTo>
                        <a:pt x="63" y="611"/>
                        <a:pt x="45" y="647"/>
                        <a:pt x="36" y="673"/>
                      </a:cubicBezTo>
                      <a:lnTo>
                        <a:pt x="27" y="691"/>
                      </a:lnTo>
                      <a:cubicBezTo>
                        <a:pt x="18" y="691"/>
                        <a:pt x="9" y="691"/>
                        <a:pt x="9" y="700"/>
                      </a:cubicBezTo>
                      <a:lnTo>
                        <a:pt x="9" y="709"/>
                      </a:lnTo>
                      <a:cubicBezTo>
                        <a:pt x="0" y="718"/>
                        <a:pt x="9" y="727"/>
                        <a:pt x="18" y="735"/>
                      </a:cubicBezTo>
                      <a:cubicBezTo>
                        <a:pt x="27" y="735"/>
                        <a:pt x="36" y="735"/>
                        <a:pt x="45" y="718"/>
                      </a:cubicBezTo>
                      <a:cubicBezTo>
                        <a:pt x="45" y="709"/>
                        <a:pt x="36" y="709"/>
                        <a:pt x="36" y="700"/>
                      </a:cubicBezTo>
                      <a:lnTo>
                        <a:pt x="45" y="682"/>
                      </a:lnTo>
                      <a:cubicBezTo>
                        <a:pt x="63" y="655"/>
                        <a:pt x="80" y="629"/>
                        <a:pt x="98" y="584"/>
                      </a:cubicBezTo>
                      <a:cubicBezTo>
                        <a:pt x="125" y="540"/>
                        <a:pt x="160" y="496"/>
                        <a:pt x="187" y="460"/>
                      </a:cubicBezTo>
                      <a:cubicBezTo>
                        <a:pt x="223" y="407"/>
                        <a:pt x="267" y="362"/>
                        <a:pt x="311" y="318"/>
                      </a:cubicBezTo>
                      <a:cubicBezTo>
                        <a:pt x="391" y="238"/>
                        <a:pt x="480" y="176"/>
                        <a:pt x="578" y="114"/>
                      </a:cubicBezTo>
                      <a:lnTo>
                        <a:pt x="631" y="87"/>
                      </a:lnTo>
                      <a:lnTo>
                        <a:pt x="676" y="60"/>
                      </a:lnTo>
                      <a:cubicBezTo>
                        <a:pt x="684" y="51"/>
                        <a:pt x="693" y="51"/>
                        <a:pt x="711" y="43"/>
                      </a:cubicBezTo>
                      <a:cubicBezTo>
                        <a:pt x="729" y="34"/>
                        <a:pt x="747" y="25"/>
                        <a:pt x="747" y="7"/>
                      </a:cubicBezTo>
                      <a:cubicBezTo>
                        <a:pt x="742" y="3"/>
                        <a:pt x="735"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527" name="Google Shape;11527;p15"/>
          <p:cNvSpPr txBox="1">
            <a:spLocks noGrp="1"/>
          </p:cNvSpPr>
          <p:nvPr>
            <p:ph type="title"/>
          </p:nvPr>
        </p:nvSpPr>
        <p:spPr>
          <a:xfrm>
            <a:off x="4196975" y="3021338"/>
            <a:ext cx="3285300" cy="3966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200"/>
              <a:buNone/>
              <a:defRPr sz="2800"/>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11528" name="Google Shape;11528;p15"/>
          <p:cNvSpPr txBox="1">
            <a:spLocks noGrp="1"/>
          </p:cNvSpPr>
          <p:nvPr>
            <p:ph type="subTitle" idx="1"/>
          </p:nvPr>
        </p:nvSpPr>
        <p:spPr>
          <a:xfrm>
            <a:off x="3680225" y="1725549"/>
            <a:ext cx="4318800" cy="10323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1800"/>
              <a:buNone/>
              <a:defRPr sz="1808">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1529"/>
        <p:cNvGrpSpPr/>
        <p:nvPr/>
      </p:nvGrpSpPr>
      <p:grpSpPr>
        <a:xfrm>
          <a:off x="0" y="0"/>
          <a:ext cx="0" cy="0"/>
          <a:chOff x="0" y="0"/>
          <a:chExt cx="0" cy="0"/>
        </a:xfrm>
      </p:grpSpPr>
      <p:grpSp>
        <p:nvGrpSpPr>
          <p:cNvPr id="11530" name="Google Shape;11530;p16"/>
          <p:cNvGrpSpPr/>
          <p:nvPr/>
        </p:nvGrpSpPr>
        <p:grpSpPr>
          <a:xfrm>
            <a:off x="8263237" y="-33242"/>
            <a:ext cx="952642" cy="4417637"/>
            <a:chOff x="8263237" y="-33242"/>
            <a:chExt cx="952642" cy="4417637"/>
          </a:xfrm>
        </p:grpSpPr>
        <p:sp>
          <p:nvSpPr>
            <p:cNvPr id="11531" name="Google Shape;11531;p16"/>
            <p:cNvSpPr/>
            <p:nvPr/>
          </p:nvSpPr>
          <p:spPr>
            <a:xfrm rot="1521784" flipH="1">
              <a:off x="9146307" y="3057859"/>
              <a:ext cx="28172" cy="36346"/>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6"/>
            <p:cNvSpPr/>
            <p:nvPr/>
          </p:nvSpPr>
          <p:spPr>
            <a:xfrm rot="1521784" flipH="1">
              <a:off x="9058153" y="3132856"/>
              <a:ext cx="31671" cy="20972"/>
            </a:xfrm>
            <a:custGeom>
              <a:avLst/>
              <a:gdLst/>
              <a:ahLst/>
              <a:cxnLst/>
              <a:rect l="l" t="t" r="r" b="b"/>
              <a:pathLst>
                <a:path w="1267" h="839" extrusionOk="0">
                  <a:moveTo>
                    <a:pt x="827" y="0"/>
                  </a:moveTo>
                  <a:cubicBezTo>
                    <a:pt x="764" y="0"/>
                    <a:pt x="699" y="15"/>
                    <a:pt x="633" y="37"/>
                  </a:cubicBezTo>
                  <a:cubicBezTo>
                    <a:pt x="352" y="107"/>
                    <a:pt x="0" y="248"/>
                    <a:pt x="71" y="600"/>
                  </a:cubicBezTo>
                  <a:cubicBezTo>
                    <a:pt x="110" y="795"/>
                    <a:pt x="214" y="839"/>
                    <a:pt x="347" y="839"/>
                  </a:cubicBezTo>
                  <a:cubicBezTo>
                    <a:pt x="454" y="839"/>
                    <a:pt x="579" y="811"/>
                    <a:pt x="704" y="811"/>
                  </a:cubicBezTo>
                  <a:cubicBezTo>
                    <a:pt x="985" y="741"/>
                    <a:pt x="1267" y="670"/>
                    <a:pt x="1196" y="318"/>
                  </a:cubicBezTo>
                  <a:cubicBezTo>
                    <a:pt x="1099" y="75"/>
                    <a:pt x="968" y="0"/>
                    <a:pt x="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6"/>
            <p:cNvSpPr/>
            <p:nvPr/>
          </p:nvSpPr>
          <p:spPr>
            <a:xfrm rot="1521784" flipH="1">
              <a:off x="9008477" y="3219007"/>
              <a:ext cx="63092" cy="41770"/>
            </a:xfrm>
            <a:custGeom>
              <a:avLst/>
              <a:gdLst/>
              <a:ahLst/>
              <a:cxnLst/>
              <a:rect l="l" t="t" r="r" b="b"/>
              <a:pathLst>
                <a:path w="2524" h="1671" extrusionOk="0">
                  <a:moveTo>
                    <a:pt x="733" y="1"/>
                  </a:moveTo>
                  <a:cubicBezTo>
                    <a:pt x="563" y="1"/>
                    <a:pt x="400" y="92"/>
                    <a:pt x="281" y="250"/>
                  </a:cubicBezTo>
                  <a:cubicBezTo>
                    <a:pt x="70" y="461"/>
                    <a:pt x="0" y="883"/>
                    <a:pt x="211" y="1165"/>
                  </a:cubicBezTo>
                  <a:cubicBezTo>
                    <a:pt x="395" y="1471"/>
                    <a:pt x="739" y="1671"/>
                    <a:pt x="1103" y="1671"/>
                  </a:cubicBezTo>
                  <a:cubicBezTo>
                    <a:pt x="1157" y="1671"/>
                    <a:pt x="1212" y="1666"/>
                    <a:pt x="1266" y="1657"/>
                  </a:cubicBezTo>
                  <a:cubicBezTo>
                    <a:pt x="1829" y="1657"/>
                    <a:pt x="2322" y="1305"/>
                    <a:pt x="2462" y="743"/>
                  </a:cubicBezTo>
                  <a:cubicBezTo>
                    <a:pt x="2524" y="436"/>
                    <a:pt x="2318" y="237"/>
                    <a:pt x="2078" y="237"/>
                  </a:cubicBezTo>
                  <a:cubicBezTo>
                    <a:pt x="2043" y="237"/>
                    <a:pt x="2006" y="241"/>
                    <a:pt x="1970" y="250"/>
                  </a:cubicBezTo>
                  <a:cubicBezTo>
                    <a:pt x="1816" y="289"/>
                    <a:pt x="1662" y="348"/>
                    <a:pt x="1508" y="348"/>
                  </a:cubicBezTo>
                  <a:cubicBezTo>
                    <a:pt x="1381" y="348"/>
                    <a:pt x="1253" y="307"/>
                    <a:pt x="1126" y="180"/>
                  </a:cubicBezTo>
                  <a:cubicBezTo>
                    <a:pt x="1002" y="56"/>
                    <a:pt x="86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6"/>
            <p:cNvSpPr/>
            <p:nvPr/>
          </p:nvSpPr>
          <p:spPr>
            <a:xfrm rot="1521784" flipH="1">
              <a:off x="8920948" y="3109352"/>
              <a:ext cx="54543" cy="36196"/>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6"/>
            <p:cNvSpPr/>
            <p:nvPr/>
          </p:nvSpPr>
          <p:spPr>
            <a:xfrm rot="1521784" flipH="1">
              <a:off x="8919517" y="3218325"/>
              <a:ext cx="58043" cy="38570"/>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6"/>
            <p:cNvSpPr/>
            <p:nvPr/>
          </p:nvSpPr>
          <p:spPr>
            <a:xfrm rot="1521784" flipH="1">
              <a:off x="9115865" y="3160993"/>
              <a:ext cx="47494" cy="28596"/>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6"/>
            <p:cNvSpPr/>
            <p:nvPr/>
          </p:nvSpPr>
          <p:spPr>
            <a:xfrm rot="-616292" flipH="1">
              <a:off x="8927043" y="2446700"/>
              <a:ext cx="135415" cy="183311"/>
            </a:xfrm>
            <a:custGeom>
              <a:avLst/>
              <a:gdLst/>
              <a:ahLst/>
              <a:cxnLst/>
              <a:rect l="l" t="t" r="r" b="b"/>
              <a:pathLst>
                <a:path w="5417" h="7333" extrusionOk="0">
                  <a:moveTo>
                    <a:pt x="788" y="1"/>
                  </a:moveTo>
                  <a:cubicBezTo>
                    <a:pt x="662" y="1"/>
                    <a:pt x="535" y="32"/>
                    <a:pt x="422" y="100"/>
                  </a:cubicBezTo>
                  <a:cubicBezTo>
                    <a:pt x="70" y="311"/>
                    <a:pt x="0" y="803"/>
                    <a:pt x="211" y="1155"/>
                  </a:cubicBezTo>
                  <a:cubicBezTo>
                    <a:pt x="352" y="1296"/>
                    <a:pt x="492" y="1437"/>
                    <a:pt x="633" y="1507"/>
                  </a:cubicBezTo>
                  <a:cubicBezTo>
                    <a:pt x="1337" y="1859"/>
                    <a:pt x="1829" y="2351"/>
                    <a:pt x="2181" y="2984"/>
                  </a:cubicBezTo>
                  <a:cubicBezTo>
                    <a:pt x="2385" y="3342"/>
                    <a:pt x="2700" y="3440"/>
                    <a:pt x="3073" y="3440"/>
                  </a:cubicBezTo>
                  <a:cubicBezTo>
                    <a:pt x="3214" y="3440"/>
                    <a:pt x="3363" y="3426"/>
                    <a:pt x="3517" y="3406"/>
                  </a:cubicBezTo>
                  <a:lnTo>
                    <a:pt x="3517" y="3406"/>
                  </a:lnTo>
                  <a:cubicBezTo>
                    <a:pt x="2884" y="3899"/>
                    <a:pt x="2603" y="4391"/>
                    <a:pt x="2955" y="5095"/>
                  </a:cubicBezTo>
                  <a:cubicBezTo>
                    <a:pt x="3095" y="5376"/>
                    <a:pt x="2744" y="5587"/>
                    <a:pt x="2603" y="5728"/>
                  </a:cubicBezTo>
                  <a:cubicBezTo>
                    <a:pt x="2392" y="5939"/>
                    <a:pt x="2251" y="6220"/>
                    <a:pt x="2392" y="6431"/>
                  </a:cubicBezTo>
                  <a:cubicBezTo>
                    <a:pt x="2450" y="6664"/>
                    <a:pt x="2702" y="6801"/>
                    <a:pt x="2906" y="6801"/>
                  </a:cubicBezTo>
                  <a:cubicBezTo>
                    <a:pt x="2948" y="6801"/>
                    <a:pt x="2989" y="6795"/>
                    <a:pt x="3025" y="6783"/>
                  </a:cubicBezTo>
                  <a:cubicBezTo>
                    <a:pt x="3103" y="6761"/>
                    <a:pt x="3175" y="6751"/>
                    <a:pt x="3240" y="6751"/>
                  </a:cubicBezTo>
                  <a:cubicBezTo>
                    <a:pt x="3586" y="6751"/>
                    <a:pt x="3773" y="7028"/>
                    <a:pt x="4010" y="7205"/>
                  </a:cubicBezTo>
                  <a:cubicBezTo>
                    <a:pt x="4128" y="7293"/>
                    <a:pt x="4258" y="7332"/>
                    <a:pt x="4385" y="7332"/>
                  </a:cubicBezTo>
                  <a:cubicBezTo>
                    <a:pt x="4561" y="7332"/>
                    <a:pt x="4731" y="7257"/>
                    <a:pt x="4854" y="7135"/>
                  </a:cubicBezTo>
                  <a:cubicBezTo>
                    <a:pt x="5206" y="6924"/>
                    <a:pt x="5417" y="6431"/>
                    <a:pt x="5346" y="6009"/>
                  </a:cubicBezTo>
                  <a:cubicBezTo>
                    <a:pt x="5276" y="5657"/>
                    <a:pt x="4995" y="5587"/>
                    <a:pt x="4643" y="5517"/>
                  </a:cubicBezTo>
                  <a:cubicBezTo>
                    <a:pt x="3939" y="5446"/>
                    <a:pt x="3799" y="5024"/>
                    <a:pt x="4291" y="4391"/>
                  </a:cubicBezTo>
                  <a:cubicBezTo>
                    <a:pt x="4362" y="4321"/>
                    <a:pt x="4502" y="4180"/>
                    <a:pt x="4713" y="4180"/>
                  </a:cubicBezTo>
                  <a:cubicBezTo>
                    <a:pt x="4995" y="4039"/>
                    <a:pt x="5276" y="3828"/>
                    <a:pt x="5206" y="3406"/>
                  </a:cubicBezTo>
                  <a:cubicBezTo>
                    <a:pt x="5095" y="3075"/>
                    <a:pt x="4898" y="2960"/>
                    <a:pt x="4649" y="2960"/>
                  </a:cubicBezTo>
                  <a:cubicBezTo>
                    <a:pt x="4580" y="2960"/>
                    <a:pt x="4508" y="2969"/>
                    <a:pt x="4432" y="2984"/>
                  </a:cubicBezTo>
                  <a:lnTo>
                    <a:pt x="4151" y="2984"/>
                  </a:lnTo>
                  <a:cubicBezTo>
                    <a:pt x="4080" y="2843"/>
                    <a:pt x="4151" y="2703"/>
                    <a:pt x="4291" y="2703"/>
                  </a:cubicBezTo>
                  <a:cubicBezTo>
                    <a:pt x="4643" y="2562"/>
                    <a:pt x="4995" y="2351"/>
                    <a:pt x="4854" y="1929"/>
                  </a:cubicBezTo>
                  <a:cubicBezTo>
                    <a:pt x="4713" y="1507"/>
                    <a:pt x="4643" y="1014"/>
                    <a:pt x="4151" y="944"/>
                  </a:cubicBezTo>
                  <a:cubicBezTo>
                    <a:pt x="3939" y="944"/>
                    <a:pt x="3799" y="874"/>
                    <a:pt x="3658" y="803"/>
                  </a:cubicBezTo>
                  <a:cubicBezTo>
                    <a:pt x="3509" y="704"/>
                    <a:pt x="3377" y="657"/>
                    <a:pt x="3259" y="657"/>
                  </a:cubicBezTo>
                  <a:cubicBezTo>
                    <a:pt x="3045" y="657"/>
                    <a:pt x="2880" y="812"/>
                    <a:pt x="2744" y="1085"/>
                  </a:cubicBezTo>
                  <a:cubicBezTo>
                    <a:pt x="2563" y="1411"/>
                    <a:pt x="2437" y="1569"/>
                    <a:pt x="2301" y="1569"/>
                  </a:cubicBezTo>
                  <a:cubicBezTo>
                    <a:pt x="2172" y="1569"/>
                    <a:pt x="2034" y="1428"/>
                    <a:pt x="1829" y="1155"/>
                  </a:cubicBezTo>
                  <a:cubicBezTo>
                    <a:pt x="1688" y="944"/>
                    <a:pt x="1477" y="663"/>
                    <a:pt x="1407" y="381"/>
                  </a:cubicBezTo>
                  <a:cubicBezTo>
                    <a:pt x="1311" y="142"/>
                    <a:pt x="1053" y="1"/>
                    <a:pt x="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6"/>
            <p:cNvSpPr/>
            <p:nvPr/>
          </p:nvSpPr>
          <p:spPr>
            <a:xfrm rot="-616292" flipH="1">
              <a:off x="9065245" y="2043680"/>
              <a:ext cx="96743" cy="227033"/>
            </a:xfrm>
            <a:custGeom>
              <a:avLst/>
              <a:gdLst/>
              <a:ahLst/>
              <a:cxnLst/>
              <a:rect l="l" t="t" r="r" b="b"/>
              <a:pathLst>
                <a:path w="3870" h="9082" extrusionOk="0">
                  <a:moveTo>
                    <a:pt x="2887" y="1"/>
                  </a:moveTo>
                  <a:cubicBezTo>
                    <a:pt x="2790" y="1"/>
                    <a:pt x="2694" y="19"/>
                    <a:pt x="2604" y="55"/>
                  </a:cubicBezTo>
                  <a:cubicBezTo>
                    <a:pt x="2252" y="125"/>
                    <a:pt x="2111" y="477"/>
                    <a:pt x="2252" y="758"/>
                  </a:cubicBezTo>
                  <a:cubicBezTo>
                    <a:pt x="2533" y="1391"/>
                    <a:pt x="2111" y="1884"/>
                    <a:pt x="2111" y="2447"/>
                  </a:cubicBezTo>
                  <a:cubicBezTo>
                    <a:pt x="2111" y="2587"/>
                    <a:pt x="2041" y="2728"/>
                    <a:pt x="1970" y="2939"/>
                  </a:cubicBezTo>
                  <a:cubicBezTo>
                    <a:pt x="1900" y="3150"/>
                    <a:pt x="2111" y="3572"/>
                    <a:pt x="1970" y="3643"/>
                  </a:cubicBezTo>
                  <a:cubicBezTo>
                    <a:pt x="1516" y="3708"/>
                    <a:pt x="1181" y="4073"/>
                    <a:pt x="744" y="4073"/>
                  </a:cubicBezTo>
                  <a:cubicBezTo>
                    <a:pt x="708" y="4073"/>
                    <a:pt x="672" y="4070"/>
                    <a:pt x="634" y="4065"/>
                  </a:cubicBezTo>
                  <a:cubicBezTo>
                    <a:pt x="528" y="4065"/>
                    <a:pt x="405" y="4029"/>
                    <a:pt x="300" y="4029"/>
                  </a:cubicBezTo>
                  <a:cubicBezTo>
                    <a:pt x="194" y="4029"/>
                    <a:pt x="106" y="4065"/>
                    <a:pt x="71" y="4205"/>
                  </a:cubicBezTo>
                  <a:cubicBezTo>
                    <a:pt x="1" y="4487"/>
                    <a:pt x="71" y="4698"/>
                    <a:pt x="212" y="4909"/>
                  </a:cubicBezTo>
                  <a:cubicBezTo>
                    <a:pt x="493" y="5190"/>
                    <a:pt x="775" y="5542"/>
                    <a:pt x="1056" y="5683"/>
                  </a:cubicBezTo>
                  <a:cubicBezTo>
                    <a:pt x="1759" y="5894"/>
                    <a:pt x="1408" y="6456"/>
                    <a:pt x="1619" y="6808"/>
                  </a:cubicBezTo>
                  <a:cubicBezTo>
                    <a:pt x="1056" y="7230"/>
                    <a:pt x="1478" y="7934"/>
                    <a:pt x="1056" y="8356"/>
                  </a:cubicBezTo>
                  <a:cubicBezTo>
                    <a:pt x="915" y="8567"/>
                    <a:pt x="915" y="8848"/>
                    <a:pt x="1197" y="8989"/>
                  </a:cubicBezTo>
                  <a:cubicBezTo>
                    <a:pt x="1313" y="9047"/>
                    <a:pt x="1442" y="9081"/>
                    <a:pt x="1558" y="9081"/>
                  </a:cubicBezTo>
                  <a:cubicBezTo>
                    <a:pt x="1721" y="9081"/>
                    <a:pt x="1859" y="9013"/>
                    <a:pt x="1900" y="8848"/>
                  </a:cubicBezTo>
                  <a:cubicBezTo>
                    <a:pt x="2041" y="8426"/>
                    <a:pt x="2393" y="8145"/>
                    <a:pt x="2815" y="8074"/>
                  </a:cubicBezTo>
                  <a:cubicBezTo>
                    <a:pt x="3096" y="7934"/>
                    <a:pt x="3166" y="7512"/>
                    <a:pt x="2955" y="7301"/>
                  </a:cubicBezTo>
                  <a:cubicBezTo>
                    <a:pt x="2744" y="7090"/>
                    <a:pt x="2604" y="6949"/>
                    <a:pt x="2393" y="6808"/>
                  </a:cubicBezTo>
                  <a:cubicBezTo>
                    <a:pt x="3026" y="6386"/>
                    <a:pt x="3307" y="5612"/>
                    <a:pt x="3026" y="4909"/>
                  </a:cubicBezTo>
                  <a:cubicBezTo>
                    <a:pt x="2885" y="4346"/>
                    <a:pt x="2815" y="3713"/>
                    <a:pt x="2815" y="3150"/>
                  </a:cubicBezTo>
                  <a:cubicBezTo>
                    <a:pt x="2815" y="2447"/>
                    <a:pt x="3026" y="1743"/>
                    <a:pt x="3518" y="1180"/>
                  </a:cubicBezTo>
                  <a:cubicBezTo>
                    <a:pt x="3800" y="1040"/>
                    <a:pt x="3870" y="618"/>
                    <a:pt x="3659" y="407"/>
                  </a:cubicBezTo>
                  <a:cubicBezTo>
                    <a:pt x="3450" y="146"/>
                    <a:pt x="3164" y="1"/>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6"/>
            <p:cNvSpPr/>
            <p:nvPr/>
          </p:nvSpPr>
          <p:spPr>
            <a:xfrm rot="-616292" flipH="1">
              <a:off x="8836104" y="1872317"/>
              <a:ext cx="75644" cy="131990"/>
            </a:xfrm>
            <a:custGeom>
              <a:avLst/>
              <a:gdLst/>
              <a:ahLst/>
              <a:cxnLst/>
              <a:rect l="l" t="t" r="r" b="b"/>
              <a:pathLst>
                <a:path w="3026" h="5280" extrusionOk="0">
                  <a:moveTo>
                    <a:pt x="2203" y="1"/>
                  </a:moveTo>
                  <a:cubicBezTo>
                    <a:pt x="1996" y="1"/>
                    <a:pt x="1804" y="78"/>
                    <a:pt x="1759" y="214"/>
                  </a:cubicBezTo>
                  <a:cubicBezTo>
                    <a:pt x="1548" y="918"/>
                    <a:pt x="704" y="1129"/>
                    <a:pt x="704" y="1903"/>
                  </a:cubicBezTo>
                  <a:cubicBezTo>
                    <a:pt x="704" y="2325"/>
                    <a:pt x="141" y="2747"/>
                    <a:pt x="141" y="3239"/>
                  </a:cubicBezTo>
                  <a:cubicBezTo>
                    <a:pt x="0" y="4084"/>
                    <a:pt x="422" y="4435"/>
                    <a:pt x="1337" y="4435"/>
                  </a:cubicBezTo>
                  <a:cubicBezTo>
                    <a:pt x="1196" y="4717"/>
                    <a:pt x="1196" y="4998"/>
                    <a:pt x="1337" y="5279"/>
                  </a:cubicBezTo>
                  <a:cubicBezTo>
                    <a:pt x="1900" y="5279"/>
                    <a:pt x="2322" y="4998"/>
                    <a:pt x="2392" y="4365"/>
                  </a:cubicBezTo>
                  <a:cubicBezTo>
                    <a:pt x="2392" y="4224"/>
                    <a:pt x="2392" y="4084"/>
                    <a:pt x="2462" y="3943"/>
                  </a:cubicBezTo>
                  <a:cubicBezTo>
                    <a:pt x="2744" y="3099"/>
                    <a:pt x="2814" y="3099"/>
                    <a:pt x="2040" y="2536"/>
                  </a:cubicBezTo>
                  <a:cubicBezTo>
                    <a:pt x="1759" y="2325"/>
                    <a:pt x="1829" y="2044"/>
                    <a:pt x="1829" y="1762"/>
                  </a:cubicBezTo>
                  <a:cubicBezTo>
                    <a:pt x="1829" y="1481"/>
                    <a:pt x="1829" y="1410"/>
                    <a:pt x="2111" y="1410"/>
                  </a:cubicBezTo>
                  <a:lnTo>
                    <a:pt x="2392" y="1340"/>
                  </a:lnTo>
                  <a:cubicBezTo>
                    <a:pt x="2744" y="1270"/>
                    <a:pt x="2955" y="1059"/>
                    <a:pt x="2955" y="707"/>
                  </a:cubicBezTo>
                  <a:cubicBezTo>
                    <a:pt x="3025" y="426"/>
                    <a:pt x="2814" y="214"/>
                    <a:pt x="2533" y="74"/>
                  </a:cubicBezTo>
                  <a:cubicBezTo>
                    <a:pt x="2433" y="24"/>
                    <a:pt x="2316" y="1"/>
                    <a:pt x="2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6"/>
            <p:cNvSpPr/>
            <p:nvPr/>
          </p:nvSpPr>
          <p:spPr>
            <a:xfrm rot="-616292" flipH="1">
              <a:off x="8957408" y="3416153"/>
              <a:ext cx="94993" cy="116966"/>
            </a:xfrm>
            <a:custGeom>
              <a:avLst/>
              <a:gdLst/>
              <a:ahLst/>
              <a:cxnLst/>
              <a:rect l="l" t="t" r="r" b="b"/>
              <a:pathLst>
                <a:path w="3800" h="4679" extrusionOk="0">
                  <a:moveTo>
                    <a:pt x="2931" y="0"/>
                  </a:moveTo>
                  <a:cubicBezTo>
                    <a:pt x="2728" y="0"/>
                    <a:pt x="2525" y="82"/>
                    <a:pt x="2322" y="163"/>
                  </a:cubicBezTo>
                  <a:cubicBezTo>
                    <a:pt x="1759" y="444"/>
                    <a:pt x="1196" y="655"/>
                    <a:pt x="1196" y="1499"/>
                  </a:cubicBezTo>
                  <a:cubicBezTo>
                    <a:pt x="1126" y="1499"/>
                    <a:pt x="1126" y="1570"/>
                    <a:pt x="1056" y="1640"/>
                  </a:cubicBezTo>
                  <a:cubicBezTo>
                    <a:pt x="1" y="2344"/>
                    <a:pt x="493" y="3328"/>
                    <a:pt x="423" y="4173"/>
                  </a:cubicBezTo>
                  <a:cubicBezTo>
                    <a:pt x="493" y="4454"/>
                    <a:pt x="493" y="4665"/>
                    <a:pt x="774" y="4665"/>
                  </a:cubicBezTo>
                  <a:cubicBezTo>
                    <a:pt x="812" y="4674"/>
                    <a:pt x="846" y="4679"/>
                    <a:pt x="877" y="4679"/>
                  </a:cubicBezTo>
                  <a:cubicBezTo>
                    <a:pt x="1075" y="4679"/>
                    <a:pt x="1136" y="4496"/>
                    <a:pt x="1196" y="4313"/>
                  </a:cubicBezTo>
                  <a:cubicBezTo>
                    <a:pt x="1267" y="3962"/>
                    <a:pt x="1407" y="3540"/>
                    <a:pt x="1478" y="3188"/>
                  </a:cubicBezTo>
                  <a:cubicBezTo>
                    <a:pt x="1527" y="2894"/>
                    <a:pt x="1610" y="2770"/>
                    <a:pt x="1775" y="2770"/>
                  </a:cubicBezTo>
                  <a:cubicBezTo>
                    <a:pt x="1847" y="2770"/>
                    <a:pt x="1934" y="2793"/>
                    <a:pt x="2041" y="2836"/>
                  </a:cubicBezTo>
                  <a:cubicBezTo>
                    <a:pt x="2342" y="2922"/>
                    <a:pt x="2565" y="2975"/>
                    <a:pt x="2732" y="2975"/>
                  </a:cubicBezTo>
                  <a:cubicBezTo>
                    <a:pt x="3112" y="2975"/>
                    <a:pt x="3209" y="2702"/>
                    <a:pt x="3307" y="1922"/>
                  </a:cubicBezTo>
                  <a:cubicBezTo>
                    <a:pt x="3377" y="1781"/>
                    <a:pt x="3448" y="1570"/>
                    <a:pt x="3518" y="1429"/>
                  </a:cubicBezTo>
                  <a:cubicBezTo>
                    <a:pt x="3799" y="1007"/>
                    <a:pt x="3659" y="515"/>
                    <a:pt x="3377" y="163"/>
                  </a:cubicBezTo>
                  <a:cubicBezTo>
                    <a:pt x="3229" y="44"/>
                    <a:pt x="3080" y="0"/>
                    <a:pt x="2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6"/>
            <p:cNvSpPr/>
            <p:nvPr/>
          </p:nvSpPr>
          <p:spPr>
            <a:xfrm rot="-616292" flipH="1">
              <a:off x="9074215" y="150586"/>
              <a:ext cx="72120" cy="108317"/>
            </a:xfrm>
            <a:custGeom>
              <a:avLst/>
              <a:gdLst/>
              <a:ahLst/>
              <a:cxnLst/>
              <a:rect l="l" t="t" r="r" b="b"/>
              <a:pathLst>
                <a:path w="2885" h="4333" extrusionOk="0">
                  <a:moveTo>
                    <a:pt x="1619" y="0"/>
                  </a:moveTo>
                  <a:cubicBezTo>
                    <a:pt x="1337" y="0"/>
                    <a:pt x="1056" y="211"/>
                    <a:pt x="1056" y="493"/>
                  </a:cubicBezTo>
                  <a:cubicBezTo>
                    <a:pt x="1056" y="845"/>
                    <a:pt x="845" y="1337"/>
                    <a:pt x="1337" y="1548"/>
                  </a:cubicBezTo>
                  <a:cubicBezTo>
                    <a:pt x="1830" y="1759"/>
                    <a:pt x="1619" y="2040"/>
                    <a:pt x="1619" y="2322"/>
                  </a:cubicBezTo>
                  <a:cubicBezTo>
                    <a:pt x="1574" y="2456"/>
                    <a:pt x="1445" y="2505"/>
                    <a:pt x="1284" y="2505"/>
                  </a:cubicBezTo>
                  <a:cubicBezTo>
                    <a:pt x="1192" y="2505"/>
                    <a:pt x="1089" y="2488"/>
                    <a:pt x="986" y="2463"/>
                  </a:cubicBezTo>
                  <a:cubicBezTo>
                    <a:pt x="925" y="2463"/>
                    <a:pt x="853" y="2457"/>
                    <a:pt x="777" y="2457"/>
                  </a:cubicBezTo>
                  <a:cubicBezTo>
                    <a:pt x="585" y="2457"/>
                    <a:pt x="362" y="2493"/>
                    <a:pt x="212" y="2744"/>
                  </a:cubicBezTo>
                  <a:cubicBezTo>
                    <a:pt x="1" y="3025"/>
                    <a:pt x="71" y="3377"/>
                    <a:pt x="282" y="3658"/>
                  </a:cubicBezTo>
                  <a:cubicBezTo>
                    <a:pt x="592" y="4123"/>
                    <a:pt x="816" y="4332"/>
                    <a:pt x="1108" y="4332"/>
                  </a:cubicBezTo>
                  <a:cubicBezTo>
                    <a:pt x="1347" y="4332"/>
                    <a:pt x="1630" y="4193"/>
                    <a:pt x="2041" y="3940"/>
                  </a:cubicBezTo>
                  <a:cubicBezTo>
                    <a:pt x="2533" y="3658"/>
                    <a:pt x="2885" y="3096"/>
                    <a:pt x="2885" y="2533"/>
                  </a:cubicBezTo>
                  <a:lnTo>
                    <a:pt x="2815" y="2251"/>
                  </a:lnTo>
                  <a:cubicBezTo>
                    <a:pt x="2674" y="1900"/>
                    <a:pt x="2252" y="1759"/>
                    <a:pt x="2111" y="1478"/>
                  </a:cubicBezTo>
                  <a:cubicBezTo>
                    <a:pt x="1900" y="1196"/>
                    <a:pt x="2463" y="915"/>
                    <a:pt x="2252" y="493"/>
                  </a:cubicBezTo>
                  <a:cubicBezTo>
                    <a:pt x="2181" y="211"/>
                    <a:pt x="1900"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6"/>
            <p:cNvSpPr/>
            <p:nvPr/>
          </p:nvSpPr>
          <p:spPr>
            <a:xfrm rot="-616292" flipH="1">
              <a:off x="8970564" y="1538485"/>
              <a:ext cx="72645" cy="97643"/>
            </a:xfrm>
            <a:custGeom>
              <a:avLst/>
              <a:gdLst/>
              <a:ahLst/>
              <a:cxnLst/>
              <a:rect l="l" t="t" r="r" b="b"/>
              <a:pathLst>
                <a:path w="2906" h="3906" extrusionOk="0">
                  <a:moveTo>
                    <a:pt x="2202" y="0"/>
                  </a:moveTo>
                  <a:cubicBezTo>
                    <a:pt x="1780" y="0"/>
                    <a:pt x="1639" y="281"/>
                    <a:pt x="1569" y="633"/>
                  </a:cubicBezTo>
                  <a:cubicBezTo>
                    <a:pt x="1499" y="774"/>
                    <a:pt x="1569" y="915"/>
                    <a:pt x="1428" y="1055"/>
                  </a:cubicBezTo>
                  <a:cubicBezTo>
                    <a:pt x="1366" y="1076"/>
                    <a:pt x="1317" y="1084"/>
                    <a:pt x="1274" y="1084"/>
                  </a:cubicBezTo>
                  <a:cubicBezTo>
                    <a:pt x="1170" y="1084"/>
                    <a:pt x="1106" y="1035"/>
                    <a:pt x="1006" y="985"/>
                  </a:cubicBezTo>
                  <a:cubicBezTo>
                    <a:pt x="823" y="935"/>
                    <a:pt x="668" y="909"/>
                    <a:pt x="540" y="909"/>
                  </a:cubicBezTo>
                  <a:cubicBezTo>
                    <a:pt x="127" y="909"/>
                    <a:pt x="1" y="1184"/>
                    <a:pt x="162" y="1829"/>
                  </a:cubicBezTo>
                  <a:cubicBezTo>
                    <a:pt x="303" y="2321"/>
                    <a:pt x="303" y="2814"/>
                    <a:pt x="232" y="3306"/>
                  </a:cubicBezTo>
                  <a:cubicBezTo>
                    <a:pt x="116" y="3654"/>
                    <a:pt x="334" y="3906"/>
                    <a:pt x="650" y="3906"/>
                  </a:cubicBezTo>
                  <a:cubicBezTo>
                    <a:pt x="718" y="3906"/>
                    <a:pt x="791" y="3894"/>
                    <a:pt x="865" y="3869"/>
                  </a:cubicBezTo>
                  <a:cubicBezTo>
                    <a:pt x="1217" y="3799"/>
                    <a:pt x="1569" y="3728"/>
                    <a:pt x="1991" y="3728"/>
                  </a:cubicBezTo>
                  <a:cubicBezTo>
                    <a:pt x="2343" y="3728"/>
                    <a:pt x="2554" y="3447"/>
                    <a:pt x="2272" y="3166"/>
                  </a:cubicBezTo>
                  <a:cubicBezTo>
                    <a:pt x="1991" y="2884"/>
                    <a:pt x="1921" y="2321"/>
                    <a:pt x="1710" y="1899"/>
                  </a:cubicBezTo>
                  <a:cubicBezTo>
                    <a:pt x="1584" y="1584"/>
                    <a:pt x="1683" y="1326"/>
                    <a:pt x="2009" y="1326"/>
                  </a:cubicBezTo>
                  <a:cubicBezTo>
                    <a:pt x="2047" y="1326"/>
                    <a:pt x="2088" y="1329"/>
                    <a:pt x="2132" y="1337"/>
                  </a:cubicBezTo>
                  <a:cubicBezTo>
                    <a:pt x="2624" y="1337"/>
                    <a:pt x="2905" y="1196"/>
                    <a:pt x="2765" y="704"/>
                  </a:cubicBezTo>
                  <a:cubicBezTo>
                    <a:pt x="2694" y="352"/>
                    <a:pt x="2624"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6"/>
            <p:cNvSpPr/>
            <p:nvPr/>
          </p:nvSpPr>
          <p:spPr>
            <a:xfrm rot="-616292" flipH="1">
              <a:off x="8709977" y="-21609"/>
              <a:ext cx="77394" cy="93293"/>
            </a:xfrm>
            <a:custGeom>
              <a:avLst/>
              <a:gdLst/>
              <a:ahLst/>
              <a:cxnLst/>
              <a:rect l="l" t="t" r="r" b="b"/>
              <a:pathLst>
                <a:path w="3096" h="3732" extrusionOk="0">
                  <a:moveTo>
                    <a:pt x="2630" y="0"/>
                  </a:moveTo>
                  <a:cubicBezTo>
                    <a:pt x="2515" y="0"/>
                    <a:pt x="2392" y="53"/>
                    <a:pt x="2252" y="123"/>
                  </a:cubicBezTo>
                  <a:lnTo>
                    <a:pt x="2041" y="123"/>
                  </a:lnTo>
                  <a:cubicBezTo>
                    <a:pt x="1824" y="109"/>
                    <a:pt x="1649" y="97"/>
                    <a:pt x="1510" y="97"/>
                  </a:cubicBezTo>
                  <a:cubicBezTo>
                    <a:pt x="971" y="97"/>
                    <a:pt x="973" y="270"/>
                    <a:pt x="1196" y="1108"/>
                  </a:cubicBezTo>
                  <a:cubicBezTo>
                    <a:pt x="1196" y="1179"/>
                    <a:pt x="1196" y="1249"/>
                    <a:pt x="1267" y="1390"/>
                  </a:cubicBezTo>
                  <a:cubicBezTo>
                    <a:pt x="1267" y="1741"/>
                    <a:pt x="1407" y="2163"/>
                    <a:pt x="1689" y="2445"/>
                  </a:cubicBezTo>
                  <a:cubicBezTo>
                    <a:pt x="1830" y="2515"/>
                    <a:pt x="1689" y="2726"/>
                    <a:pt x="1619" y="2797"/>
                  </a:cubicBezTo>
                  <a:cubicBezTo>
                    <a:pt x="1478" y="2797"/>
                    <a:pt x="1407" y="2726"/>
                    <a:pt x="1337" y="2656"/>
                  </a:cubicBezTo>
                  <a:cubicBezTo>
                    <a:pt x="1337" y="2445"/>
                    <a:pt x="1196" y="2304"/>
                    <a:pt x="1056" y="2163"/>
                  </a:cubicBezTo>
                  <a:cubicBezTo>
                    <a:pt x="940" y="2047"/>
                    <a:pt x="802" y="1995"/>
                    <a:pt x="667" y="1995"/>
                  </a:cubicBezTo>
                  <a:cubicBezTo>
                    <a:pt x="556" y="1995"/>
                    <a:pt x="447" y="2030"/>
                    <a:pt x="352" y="2093"/>
                  </a:cubicBezTo>
                  <a:cubicBezTo>
                    <a:pt x="71" y="2304"/>
                    <a:pt x="1" y="2656"/>
                    <a:pt x="212" y="2867"/>
                  </a:cubicBezTo>
                  <a:cubicBezTo>
                    <a:pt x="563" y="3430"/>
                    <a:pt x="1196" y="3500"/>
                    <a:pt x="1689" y="3711"/>
                  </a:cubicBezTo>
                  <a:cubicBezTo>
                    <a:pt x="1723" y="3725"/>
                    <a:pt x="1758" y="3731"/>
                    <a:pt x="1794" y="3731"/>
                  </a:cubicBezTo>
                  <a:cubicBezTo>
                    <a:pt x="2130" y="3731"/>
                    <a:pt x="2519" y="3178"/>
                    <a:pt x="2392" y="2797"/>
                  </a:cubicBezTo>
                  <a:cubicBezTo>
                    <a:pt x="2041" y="2163"/>
                    <a:pt x="2252" y="1390"/>
                    <a:pt x="2744" y="967"/>
                  </a:cubicBezTo>
                  <a:cubicBezTo>
                    <a:pt x="3025" y="756"/>
                    <a:pt x="3096" y="475"/>
                    <a:pt x="2955" y="194"/>
                  </a:cubicBezTo>
                  <a:cubicBezTo>
                    <a:pt x="2850" y="53"/>
                    <a:pt x="2744"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6"/>
            <p:cNvSpPr/>
            <p:nvPr/>
          </p:nvSpPr>
          <p:spPr>
            <a:xfrm rot="-616292" flipH="1">
              <a:off x="8874681" y="160970"/>
              <a:ext cx="80919" cy="83744"/>
            </a:xfrm>
            <a:custGeom>
              <a:avLst/>
              <a:gdLst/>
              <a:ahLst/>
              <a:cxnLst/>
              <a:rect l="l" t="t" r="r" b="b"/>
              <a:pathLst>
                <a:path w="3237" h="3350" extrusionOk="0">
                  <a:moveTo>
                    <a:pt x="930" y="1"/>
                  </a:moveTo>
                  <a:cubicBezTo>
                    <a:pt x="629" y="1"/>
                    <a:pt x="507" y="214"/>
                    <a:pt x="563" y="606"/>
                  </a:cubicBezTo>
                  <a:cubicBezTo>
                    <a:pt x="563" y="817"/>
                    <a:pt x="633" y="1028"/>
                    <a:pt x="633" y="1239"/>
                  </a:cubicBezTo>
                  <a:cubicBezTo>
                    <a:pt x="704" y="1380"/>
                    <a:pt x="704" y="1732"/>
                    <a:pt x="422" y="1872"/>
                  </a:cubicBezTo>
                  <a:cubicBezTo>
                    <a:pt x="71" y="2013"/>
                    <a:pt x="0" y="2294"/>
                    <a:pt x="71" y="2646"/>
                  </a:cubicBezTo>
                  <a:cubicBezTo>
                    <a:pt x="71" y="2717"/>
                    <a:pt x="141" y="2857"/>
                    <a:pt x="211" y="2998"/>
                  </a:cubicBezTo>
                  <a:cubicBezTo>
                    <a:pt x="282" y="3209"/>
                    <a:pt x="493" y="3350"/>
                    <a:pt x="774" y="3350"/>
                  </a:cubicBezTo>
                  <a:cubicBezTo>
                    <a:pt x="915" y="3279"/>
                    <a:pt x="1126" y="3068"/>
                    <a:pt x="1126" y="2928"/>
                  </a:cubicBezTo>
                  <a:cubicBezTo>
                    <a:pt x="1407" y="1872"/>
                    <a:pt x="1407" y="1872"/>
                    <a:pt x="2392" y="1732"/>
                  </a:cubicBezTo>
                  <a:cubicBezTo>
                    <a:pt x="2814" y="1661"/>
                    <a:pt x="3166" y="1521"/>
                    <a:pt x="3166" y="1099"/>
                  </a:cubicBezTo>
                  <a:cubicBezTo>
                    <a:pt x="3236" y="606"/>
                    <a:pt x="2955" y="395"/>
                    <a:pt x="2533" y="325"/>
                  </a:cubicBezTo>
                  <a:cubicBezTo>
                    <a:pt x="2111" y="254"/>
                    <a:pt x="1689" y="114"/>
                    <a:pt x="1196" y="43"/>
                  </a:cubicBezTo>
                  <a:cubicBezTo>
                    <a:pt x="1096" y="15"/>
                    <a:pt x="1007"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6"/>
            <p:cNvSpPr/>
            <p:nvPr/>
          </p:nvSpPr>
          <p:spPr>
            <a:xfrm rot="-616292" flipH="1">
              <a:off x="9043603" y="1043225"/>
              <a:ext cx="94993" cy="49871"/>
            </a:xfrm>
            <a:custGeom>
              <a:avLst/>
              <a:gdLst/>
              <a:ahLst/>
              <a:cxnLst/>
              <a:rect l="l" t="t" r="r" b="b"/>
              <a:pathLst>
                <a:path w="3800" h="1995" extrusionOk="0">
                  <a:moveTo>
                    <a:pt x="1252" y="1"/>
                  </a:moveTo>
                  <a:cubicBezTo>
                    <a:pt x="1124" y="1"/>
                    <a:pt x="1024" y="123"/>
                    <a:pt x="985" y="390"/>
                  </a:cubicBezTo>
                  <a:cubicBezTo>
                    <a:pt x="915" y="882"/>
                    <a:pt x="634" y="882"/>
                    <a:pt x="352" y="1093"/>
                  </a:cubicBezTo>
                  <a:cubicBezTo>
                    <a:pt x="71" y="1164"/>
                    <a:pt x="1" y="1516"/>
                    <a:pt x="141" y="1797"/>
                  </a:cubicBezTo>
                  <a:cubicBezTo>
                    <a:pt x="223" y="1920"/>
                    <a:pt x="352" y="1995"/>
                    <a:pt x="488" y="1995"/>
                  </a:cubicBezTo>
                  <a:cubicBezTo>
                    <a:pt x="585" y="1995"/>
                    <a:pt x="686" y="1956"/>
                    <a:pt x="774" y="1867"/>
                  </a:cubicBezTo>
                  <a:cubicBezTo>
                    <a:pt x="893" y="1808"/>
                    <a:pt x="1000" y="1786"/>
                    <a:pt x="1104" y="1786"/>
                  </a:cubicBezTo>
                  <a:cubicBezTo>
                    <a:pt x="1247" y="1786"/>
                    <a:pt x="1386" y="1827"/>
                    <a:pt x="1548" y="1867"/>
                  </a:cubicBezTo>
                  <a:cubicBezTo>
                    <a:pt x="1754" y="1950"/>
                    <a:pt x="1960" y="1984"/>
                    <a:pt x="2152" y="1984"/>
                  </a:cubicBezTo>
                  <a:cubicBezTo>
                    <a:pt x="2288" y="1984"/>
                    <a:pt x="2416" y="1967"/>
                    <a:pt x="2533" y="1938"/>
                  </a:cubicBezTo>
                  <a:cubicBezTo>
                    <a:pt x="3025" y="1867"/>
                    <a:pt x="3448" y="1586"/>
                    <a:pt x="3588" y="1234"/>
                  </a:cubicBezTo>
                  <a:cubicBezTo>
                    <a:pt x="3799" y="882"/>
                    <a:pt x="3729" y="531"/>
                    <a:pt x="3448" y="320"/>
                  </a:cubicBezTo>
                  <a:cubicBezTo>
                    <a:pt x="3342" y="214"/>
                    <a:pt x="3184" y="161"/>
                    <a:pt x="3017" y="161"/>
                  </a:cubicBezTo>
                  <a:cubicBezTo>
                    <a:pt x="2850" y="161"/>
                    <a:pt x="2674" y="214"/>
                    <a:pt x="2533" y="320"/>
                  </a:cubicBezTo>
                  <a:cubicBezTo>
                    <a:pt x="2385" y="527"/>
                    <a:pt x="2262" y="610"/>
                    <a:pt x="2143" y="610"/>
                  </a:cubicBezTo>
                  <a:cubicBezTo>
                    <a:pt x="1979" y="610"/>
                    <a:pt x="1822" y="453"/>
                    <a:pt x="1619" y="249"/>
                  </a:cubicBezTo>
                  <a:cubicBezTo>
                    <a:pt x="1490" y="88"/>
                    <a:pt x="1361" y="1"/>
                    <a:pt x="1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6"/>
            <p:cNvSpPr/>
            <p:nvPr/>
          </p:nvSpPr>
          <p:spPr>
            <a:xfrm rot="-616292" flipH="1">
              <a:off x="8995298" y="1234750"/>
              <a:ext cx="61095" cy="83369"/>
            </a:xfrm>
            <a:custGeom>
              <a:avLst/>
              <a:gdLst/>
              <a:ahLst/>
              <a:cxnLst/>
              <a:rect l="l" t="t" r="r" b="b"/>
              <a:pathLst>
                <a:path w="2444" h="3335" extrusionOk="0">
                  <a:moveTo>
                    <a:pt x="1043" y="1"/>
                  </a:moveTo>
                  <a:cubicBezTo>
                    <a:pt x="835" y="1"/>
                    <a:pt x="634" y="139"/>
                    <a:pt x="545" y="362"/>
                  </a:cubicBezTo>
                  <a:cubicBezTo>
                    <a:pt x="334" y="924"/>
                    <a:pt x="334" y="1558"/>
                    <a:pt x="122" y="2191"/>
                  </a:cubicBezTo>
                  <a:cubicBezTo>
                    <a:pt x="0" y="2435"/>
                    <a:pt x="196" y="2626"/>
                    <a:pt x="573" y="2626"/>
                  </a:cubicBezTo>
                  <a:cubicBezTo>
                    <a:pt x="630" y="2626"/>
                    <a:pt x="691" y="2622"/>
                    <a:pt x="756" y="2613"/>
                  </a:cubicBezTo>
                  <a:cubicBezTo>
                    <a:pt x="868" y="2613"/>
                    <a:pt x="1001" y="2533"/>
                    <a:pt x="1100" y="2533"/>
                  </a:cubicBezTo>
                  <a:cubicBezTo>
                    <a:pt x="1187" y="2533"/>
                    <a:pt x="1248" y="2594"/>
                    <a:pt x="1248" y="2824"/>
                  </a:cubicBezTo>
                  <a:cubicBezTo>
                    <a:pt x="1178" y="3105"/>
                    <a:pt x="1389" y="3316"/>
                    <a:pt x="1670" y="3316"/>
                  </a:cubicBezTo>
                  <a:cubicBezTo>
                    <a:pt x="1706" y="3328"/>
                    <a:pt x="1745" y="3334"/>
                    <a:pt x="1784" y="3334"/>
                  </a:cubicBezTo>
                  <a:cubicBezTo>
                    <a:pt x="1974" y="3334"/>
                    <a:pt x="2187" y="3198"/>
                    <a:pt x="2303" y="2965"/>
                  </a:cubicBezTo>
                  <a:cubicBezTo>
                    <a:pt x="2444" y="2754"/>
                    <a:pt x="2444" y="2472"/>
                    <a:pt x="2233" y="2191"/>
                  </a:cubicBezTo>
                  <a:cubicBezTo>
                    <a:pt x="2092" y="1980"/>
                    <a:pt x="1740" y="2050"/>
                    <a:pt x="1740" y="1769"/>
                  </a:cubicBezTo>
                  <a:cubicBezTo>
                    <a:pt x="1740" y="1558"/>
                    <a:pt x="1811" y="1347"/>
                    <a:pt x="1811" y="1136"/>
                  </a:cubicBezTo>
                  <a:cubicBezTo>
                    <a:pt x="1811" y="713"/>
                    <a:pt x="1670" y="362"/>
                    <a:pt x="1389" y="151"/>
                  </a:cubicBezTo>
                  <a:cubicBezTo>
                    <a:pt x="1285" y="47"/>
                    <a:pt x="1163" y="1"/>
                    <a:pt x="10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6"/>
            <p:cNvSpPr/>
            <p:nvPr/>
          </p:nvSpPr>
          <p:spPr>
            <a:xfrm rot="-616292" flipH="1">
              <a:off x="8739421" y="1654412"/>
              <a:ext cx="77394" cy="47971"/>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6"/>
            <p:cNvSpPr/>
            <p:nvPr/>
          </p:nvSpPr>
          <p:spPr>
            <a:xfrm rot="-616292" flipH="1">
              <a:off x="8525480" y="784375"/>
              <a:ext cx="70370" cy="61595"/>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6"/>
            <p:cNvSpPr/>
            <p:nvPr/>
          </p:nvSpPr>
          <p:spPr>
            <a:xfrm rot="-616292" flipH="1">
              <a:off x="8743178" y="443957"/>
              <a:ext cx="69895" cy="64720"/>
            </a:xfrm>
            <a:custGeom>
              <a:avLst/>
              <a:gdLst/>
              <a:ahLst/>
              <a:cxnLst/>
              <a:rect l="l" t="t" r="r" b="b"/>
              <a:pathLst>
                <a:path w="2796" h="2589" extrusionOk="0">
                  <a:moveTo>
                    <a:pt x="2337" y="1"/>
                  </a:moveTo>
                  <a:cubicBezTo>
                    <a:pt x="2279" y="1"/>
                    <a:pt x="2221" y="18"/>
                    <a:pt x="2163" y="47"/>
                  </a:cubicBezTo>
                  <a:cubicBezTo>
                    <a:pt x="1178" y="328"/>
                    <a:pt x="685" y="1172"/>
                    <a:pt x="193" y="1946"/>
                  </a:cubicBezTo>
                  <a:cubicBezTo>
                    <a:pt x="0" y="2267"/>
                    <a:pt x="394" y="2588"/>
                    <a:pt x="892" y="2588"/>
                  </a:cubicBezTo>
                  <a:cubicBezTo>
                    <a:pt x="940" y="2588"/>
                    <a:pt x="988" y="2586"/>
                    <a:pt x="1037" y="2579"/>
                  </a:cubicBezTo>
                  <a:cubicBezTo>
                    <a:pt x="1389" y="2439"/>
                    <a:pt x="1741" y="2228"/>
                    <a:pt x="1881" y="1946"/>
                  </a:cubicBezTo>
                  <a:cubicBezTo>
                    <a:pt x="2163" y="1524"/>
                    <a:pt x="2444" y="1032"/>
                    <a:pt x="2655" y="680"/>
                  </a:cubicBezTo>
                  <a:cubicBezTo>
                    <a:pt x="2796" y="469"/>
                    <a:pt x="2725" y="258"/>
                    <a:pt x="2585" y="117"/>
                  </a:cubicBezTo>
                  <a:cubicBezTo>
                    <a:pt x="2502" y="35"/>
                    <a:pt x="2420" y="1"/>
                    <a:pt x="2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6"/>
            <p:cNvSpPr/>
            <p:nvPr/>
          </p:nvSpPr>
          <p:spPr>
            <a:xfrm rot="-616292" flipH="1">
              <a:off x="9083705" y="504579"/>
              <a:ext cx="59796" cy="73469"/>
            </a:xfrm>
            <a:custGeom>
              <a:avLst/>
              <a:gdLst/>
              <a:ahLst/>
              <a:cxnLst/>
              <a:rect l="l" t="t" r="r" b="b"/>
              <a:pathLst>
                <a:path w="2392" h="2939" extrusionOk="0">
                  <a:moveTo>
                    <a:pt x="579" y="1"/>
                  </a:moveTo>
                  <a:cubicBezTo>
                    <a:pt x="502" y="1"/>
                    <a:pt x="425" y="18"/>
                    <a:pt x="352" y="55"/>
                  </a:cubicBezTo>
                  <a:cubicBezTo>
                    <a:pt x="0" y="125"/>
                    <a:pt x="0" y="406"/>
                    <a:pt x="141" y="758"/>
                  </a:cubicBezTo>
                  <a:cubicBezTo>
                    <a:pt x="141" y="899"/>
                    <a:pt x="211" y="1039"/>
                    <a:pt x="281" y="1180"/>
                  </a:cubicBezTo>
                  <a:cubicBezTo>
                    <a:pt x="704" y="1532"/>
                    <a:pt x="915" y="1954"/>
                    <a:pt x="985" y="2446"/>
                  </a:cubicBezTo>
                  <a:cubicBezTo>
                    <a:pt x="1055" y="2798"/>
                    <a:pt x="1337" y="2939"/>
                    <a:pt x="1688" y="2939"/>
                  </a:cubicBezTo>
                  <a:cubicBezTo>
                    <a:pt x="1970" y="2939"/>
                    <a:pt x="2181" y="2798"/>
                    <a:pt x="2251" y="2517"/>
                  </a:cubicBezTo>
                  <a:cubicBezTo>
                    <a:pt x="2392" y="2165"/>
                    <a:pt x="2392" y="1743"/>
                    <a:pt x="2111" y="1602"/>
                  </a:cubicBezTo>
                  <a:cubicBezTo>
                    <a:pt x="1618" y="1321"/>
                    <a:pt x="1266" y="899"/>
                    <a:pt x="1126" y="406"/>
                  </a:cubicBezTo>
                  <a:cubicBezTo>
                    <a:pt x="1021" y="145"/>
                    <a:pt x="801" y="1"/>
                    <a:pt x="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6"/>
            <p:cNvSpPr/>
            <p:nvPr/>
          </p:nvSpPr>
          <p:spPr>
            <a:xfrm rot="-616292" flipH="1">
              <a:off x="8914030" y="299368"/>
              <a:ext cx="53846" cy="56071"/>
            </a:xfrm>
            <a:custGeom>
              <a:avLst/>
              <a:gdLst/>
              <a:ahLst/>
              <a:cxnLst/>
              <a:rect l="l" t="t" r="r" b="b"/>
              <a:pathLst>
                <a:path w="2154" h="2243" extrusionOk="0">
                  <a:moveTo>
                    <a:pt x="985" y="0"/>
                  </a:moveTo>
                  <a:cubicBezTo>
                    <a:pt x="844" y="0"/>
                    <a:pt x="633" y="71"/>
                    <a:pt x="563" y="211"/>
                  </a:cubicBezTo>
                  <a:cubicBezTo>
                    <a:pt x="0" y="845"/>
                    <a:pt x="282" y="1829"/>
                    <a:pt x="1055" y="2181"/>
                  </a:cubicBezTo>
                  <a:cubicBezTo>
                    <a:pt x="1180" y="2223"/>
                    <a:pt x="1300" y="2243"/>
                    <a:pt x="1410" y="2243"/>
                  </a:cubicBezTo>
                  <a:cubicBezTo>
                    <a:pt x="1858" y="2243"/>
                    <a:pt x="2153" y="1916"/>
                    <a:pt x="2040" y="1407"/>
                  </a:cubicBezTo>
                  <a:cubicBezTo>
                    <a:pt x="1970" y="985"/>
                    <a:pt x="1829" y="563"/>
                    <a:pt x="1618" y="211"/>
                  </a:cubicBezTo>
                  <a:lnTo>
                    <a:pt x="1688" y="211"/>
                  </a:lnTo>
                  <a:cubicBezTo>
                    <a:pt x="1407" y="141"/>
                    <a:pt x="1196" y="71"/>
                    <a:pt x="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6"/>
            <p:cNvSpPr/>
            <p:nvPr/>
          </p:nvSpPr>
          <p:spPr>
            <a:xfrm rot="-616292" flipH="1">
              <a:off x="8824599" y="750740"/>
              <a:ext cx="80919" cy="33497"/>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6"/>
            <p:cNvSpPr/>
            <p:nvPr/>
          </p:nvSpPr>
          <p:spPr>
            <a:xfrm rot="-616292" flipH="1">
              <a:off x="8972388" y="516860"/>
              <a:ext cx="59821" cy="62970"/>
            </a:xfrm>
            <a:custGeom>
              <a:avLst/>
              <a:gdLst/>
              <a:ahLst/>
              <a:cxnLst/>
              <a:rect l="l" t="t" r="r" b="b"/>
              <a:pathLst>
                <a:path w="2393" h="2519" extrusionOk="0">
                  <a:moveTo>
                    <a:pt x="564" y="1"/>
                  </a:moveTo>
                  <a:cubicBezTo>
                    <a:pt x="493" y="1"/>
                    <a:pt x="423" y="27"/>
                    <a:pt x="353" y="80"/>
                  </a:cubicBezTo>
                  <a:cubicBezTo>
                    <a:pt x="71" y="221"/>
                    <a:pt x="1" y="643"/>
                    <a:pt x="423" y="1135"/>
                  </a:cubicBezTo>
                  <a:cubicBezTo>
                    <a:pt x="634" y="1417"/>
                    <a:pt x="845" y="1768"/>
                    <a:pt x="986" y="2191"/>
                  </a:cubicBezTo>
                  <a:cubicBezTo>
                    <a:pt x="1044" y="2364"/>
                    <a:pt x="1197" y="2490"/>
                    <a:pt x="1367" y="2490"/>
                  </a:cubicBezTo>
                  <a:cubicBezTo>
                    <a:pt x="1404" y="2490"/>
                    <a:pt x="1441" y="2484"/>
                    <a:pt x="1478" y="2472"/>
                  </a:cubicBezTo>
                  <a:cubicBezTo>
                    <a:pt x="1537" y="2501"/>
                    <a:pt x="1607" y="2518"/>
                    <a:pt x="1674" y="2518"/>
                  </a:cubicBezTo>
                  <a:cubicBezTo>
                    <a:pt x="1770" y="2518"/>
                    <a:pt x="1859" y="2484"/>
                    <a:pt x="1900" y="2402"/>
                  </a:cubicBezTo>
                  <a:cubicBezTo>
                    <a:pt x="2393" y="1557"/>
                    <a:pt x="2393" y="1417"/>
                    <a:pt x="1549" y="1206"/>
                  </a:cubicBezTo>
                  <a:cubicBezTo>
                    <a:pt x="1267" y="1065"/>
                    <a:pt x="1267" y="924"/>
                    <a:pt x="1197" y="713"/>
                  </a:cubicBezTo>
                  <a:cubicBezTo>
                    <a:pt x="986" y="238"/>
                    <a:pt x="77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6"/>
            <p:cNvSpPr/>
            <p:nvPr/>
          </p:nvSpPr>
          <p:spPr>
            <a:xfrm rot="-616292" flipH="1">
              <a:off x="8617364" y="1861336"/>
              <a:ext cx="58046" cy="44297"/>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6"/>
            <p:cNvSpPr/>
            <p:nvPr/>
          </p:nvSpPr>
          <p:spPr>
            <a:xfrm rot="-616292" flipH="1">
              <a:off x="8869320" y="1279941"/>
              <a:ext cx="47496" cy="51696"/>
            </a:xfrm>
            <a:custGeom>
              <a:avLst/>
              <a:gdLst/>
              <a:ahLst/>
              <a:cxnLst/>
              <a:rect l="l" t="t" r="r" b="b"/>
              <a:pathLst>
                <a:path w="1900" h="2068" extrusionOk="0">
                  <a:moveTo>
                    <a:pt x="951" y="0"/>
                  </a:moveTo>
                  <a:cubicBezTo>
                    <a:pt x="598" y="0"/>
                    <a:pt x="422" y="327"/>
                    <a:pt x="422" y="713"/>
                  </a:cubicBezTo>
                  <a:cubicBezTo>
                    <a:pt x="422" y="783"/>
                    <a:pt x="352" y="783"/>
                    <a:pt x="352" y="854"/>
                  </a:cubicBezTo>
                  <a:cubicBezTo>
                    <a:pt x="211" y="1205"/>
                    <a:pt x="0" y="1557"/>
                    <a:pt x="352" y="1909"/>
                  </a:cubicBezTo>
                  <a:cubicBezTo>
                    <a:pt x="493" y="2014"/>
                    <a:pt x="651" y="2067"/>
                    <a:pt x="809" y="2067"/>
                  </a:cubicBezTo>
                  <a:cubicBezTo>
                    <a:pt x="967" y="2067"/>
                    <a:pt x="1126" y="2014"/>
                    <a:pt x="1266" y="1909"/>
                  </a:cubicBezTo>
                  <a:cubicBezTo>
                    <a:pt x="1688" y="1768"/>
                    <a:pt x="1899" y="1346"/>
                    <a:pt x="1829" y="924"/>
                  </a:cubicBezTo>
                  <a:cubicBezTo>
                    <a:pt x="1829" y="854"/>
                    <a:pt x="1829" y="783"/>
                    <a:pt x="1759" y="713"/>
                  </a:cubicBezTo>
                  <a:cubicBezTo>
                    <a:pt x="1688" y="361"/>
                    <a:pt x="1477" y="9"/>
                    <a:pt x="1055" y="9"/>
                  </a:cubicBezTo>
                  <a:cubicBezTo>
                    <a:pt x="1019" y="3"/>
                    <a:pt x="984" y="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6"/>
            <p:cNvSpPr/>
            <p:nvPr/>
          </p:nvSpPr>
          <p:spPr>
            <a:xfrm rot="-616292" flipH="1">
              <a:off x="8623213" y="407107"/>
              <a:ext cx="36947" cy="59971"/>
            </a:xfrm>
            <a:custGeom>
              <a:avLst/>
              <a:gdLst/>
              <a:ahLst/>
              <a:cxnLst/>
              <a:rect l="l" t="t" r="r" b="b"/>
              <a:pathLst>
                <a:path w="1478" h="2399" extrusionOk="0">
                  <a:moveTo>
                    <a:pt x="540" y="0"/>
                  </a:moveTo>
                  <a:cubicBezTo>
                    <a:pt x="470" y="0"/>
                    <a:pt x="406" y="23"/>
                    <a:pt x="352" y="77"/>
                  </a:cubicBezTo>
                  <a:cubicBezTo>
                    <a:pt x="141" y="77"/>
                    <a:pt x="0" y="288"/>
                    <a:pt x="71" y="499"/>
                  </a:cubicBezTo>
                  <a:cubicBezTo>
                    <a:pt x="71" y="781"/>
                    <a:pt x="141" y="1132"/>
                    <a:pt x="211" y="1414"/>
                  </a:cubicBezTo>
                  <a:cubicBezTo>
                    <a:pt x="211" y="1625"/>
                    <a:pt x="282" y="1765"/>
                    <a:pt x="352" y="1976"/>
                  </a:cubicBezTo>
                  <a:cubicBezTo>
                    <a:pt x="352" y="2188"/>
                    <a:pt x="493" y="2399"/>
                    <a:pt x="704" y="2399"/>
                  </a:cubicBezTo>
                  <a:cubicBezTo>
                    <a:pt x="915" y="2399"/>
                    <a:pt x="1126" y="2258"/>
                    <a:pt x="1196" y="2047"/>
                  </a:cubicBezTo>
                  <a:cubicBezTo>
                    <a:pt x="1478" y="1414"/>
                    <a:pt x="1337" y="640"/>
                    <a:pt x="915" y="147"/>
                  </a:cubicBezTo>
                  <a:cubicBezTo>
                    <a:pt x="784" y="61"/>
                    <a:pt x="654"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6"/>
            <p:cNvSpPr/>
            <p:nvPr/>
          </p:nvSpPr>
          <p:spPr>
            <a:xfrm rot="-616292" flipH="1">
              <a:off x="9067441" y="1884524"/>
              <a:ext cx="54546" cy="45047"/>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6"/>
            <p:cNvSpPr/>
            <p:nvPr/>
          </p:nvSpPr>
          <p:spPr>
            <a:xfrm rot="-616292" flipH="1">
              <a:off x="8836611" y="842867"/>
              <a:ext cx="43997" cy="44322"/>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6"/>
            <p:cNvSpPr/>
            <p:nvPr/>
          </p:nvSpPr>
          <p:spPr>
            <a:xfrm rot="-616292" flipH="1">
              <a:off x="9117064" y="-13541"/>
              <a:ext cx="58046" cy="38047"/>
            </a:xfrm>
            <a:custGeom>
              <a:avLst/>
              <a:gdLst/>
              <a:ahLst/>
              <a:cxnLst/>
              <a:rect l="l" t="t" r="r" b="b"/>
              <a:pathLst>
                <a:path w="2322" h="1522" extrusionOk="0">
                  <a:moveTo>
                    <a:pt x="1593" y="0"/>
                  </a:moveTo>
                  <a:cubicBezTo>
                    <a:pt x="1362" y="0"/>
                    <a:pt x="1126" y="101"/>
                    <a:pt x="915" y="228"/>
                  </a:cubicBezTo>
                  <a:lnTo>
                    <a:pt x="844" y="298"/>
                  </a:lnTo>
                  <a:cubicBezTo>
                    <a:pt x="493" y="439"/>
                    <a:pt x="0" y="580"/>
                    <a:pt x="211" y="1142"/>
                  </a:cubicBezTo>
                  <a:cubicBezTo>
                    <a:pt x="360" y="1440"/>
                    <a:pt x="548" y="1521"/>
                    <a:pt x="755" y="1521"/>
                  </a:cubicBezTo>
                  <a:cubicBezTo>
                    <a:pt x="939" y="1521"/>
                    <a:pt x="1138" y="1457"/>
                    <a:pt x="1337" y="1424"/>
                  </a:cubicBezTo>
                  <a:cubicBezTo>
                    <a:pt x="1688" y="1283"/>
                    <a:pt x="2111" y="1142"/>
                    <a:pt x="2251" y="650"/>
                  </a:cubicBezTo>
                  <a:cubicBezTo>
                    <a:pt x="2322" y="439"/>
                    <a:pt x="2251" y="228"/>
                    <a:pt x="2040" y="158"/>
                  </a:cubicBezTo>
                  <a:cubicBezTo>
                    <a:pt x="1899" y="45"/>
                    <a:pt x="1748"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6"/>
            <p:cNvSpPr/>
            <p:nvPr/>
          </p:nvSpPr>
          <p:spPr>
            <a:xfrm rot="-616292" flipH="1">
              <a:off x="8972919" y="973901"/>
              <a:ext cx="59821" cy="42647"/>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6"/>
            <p:cNvSpPr/>
            <p:nvPr/>
          </p:nvSpPr>
          <p:spPr>
            <a:xfrm rot="-616292" flipH="1">
              <a:off x="8784708" y="1575396"/>
              <a:ext cx="45747" cy="37947"/>
            </a:xfrm>
            <a:custGeom>
              <a:avLst/>
              <a:gdLst/>
              <a:ahLst/>
              <a:cxnLst/>
              <a:rect l="l" t="t" r="r" b="b"/>
              <a:pathLst>
                <a:path w="1830" h="1518" extrusionOk="0">
                  <a:moveTo>
                    <a:pt x="817" y="0"/>
                  </a:moveTo>
                  <a:cubicBezTo>
                    <a:pt x="734" y="0"/>
                    <a:pt x="649" y="10"/>
                    <a:pt x="564" y="32"/>
                  </a:cubicBezTo>
                  <a:cubicBezTo>
                    <a:pt x="212" y="32"/>
                    <a:pt x="1" y="383"/>
                    <a:pt x="71" y="735"/>
                  </a:cubicBezTo>
                  <a:cubicBezTo>
                    <a:pt x="200" y="1185"/>
                    <a:pt x="623" y="1518"/>
                    <a:pt x="1070" y="1518"/>
                  </a:cubicBezTo>
                  <a:cubicBezTo>
                    <a:pt x="1112" y="1518"/>
                    <a:pt x="1155" y="1515"/>
                    <a:pt x="1197" y="1509"/>
                  </a:cubicBezTo>
                  <a:cubicBezTo>
                    <a:pt x="1619" y="1509"/>
                    <a:pt x="1830" y="1157"/>
                    <a:pt x="1830" y="735"/>
                  </a:cubicBezTo>
                  <a:cubicBezTo>
                    <a:pt x="1711" y="317"/>
                    <a:pt x="1287" y="0"/>
                    <a:pt x="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6"/>
            <p:cNvSpPr/>
            <p:nvPr/>
          </p:nvSpPr>
          <p:spPr>
            <a:xfrm rot="-616292" flipH="1">
              <a:off x="9128182" y="1111504"/>
              <a:ext cx="47521" cy="42447"/>
            </a:xfrm>
            <a:custGeom>
              <a:avLst/>
              <a:gdLst/>
              <a:ahLst/>
              <a:cxnLst/>
              <a:rect l="l" t="t" r="r" b="b"/>
              <a:pathLst>
                <a:path w="1901" h="1698" extrusionOk="0">
                  <a:moveTo>
                    <a:pt x="707" y="1"/>
                  </a:moveTo>
                  <a:cubicBezTo>
                    <a:pt x="660" y="1"/>
                    <a:pt x="612" y="4"/>
                    <a:pt x="563" y="10"/>
                  </a:cubicBezTo>
                  <a:cubicBezTo>
                    <a:pt x="212" y="80"/>
                    <a:pt x="1" y="432"/>
                    <a:pt x="141" y="783"/>
                  </a:cubicBezTo>
                  <a:cubicBezTo>
                    <a:pt x="212" y="1276"/>
                    <a:pt x="704" y="1698"/>
                    <a:pt x="1267" y="1698"/>
                  </a:cubicBezTo>
                  <a:cubicBezTo>
                    <a:pt x="1619" y="1628"/>
                    <a:pt x="1900" y="1205"/>
                    <a:pt x="1759" y="783"/>
                  </a:cubicBezTo>
                  <a:cubicBezTo>
                    <a:pt x="1631" y="333"/>
                    <a:pt x="1208" y="1"/>
                    <a:pt x="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6"/>
            <p:cNvSpPr/>
            <p:nvPr/>
          </p:nvSpPr>
          <p:spPr>
            <a:xfrm rot="-616292" flipH="1">
              <a:off x="8567035" y="485411"/>
              <a:ext cx="47521" cy="51796"/>
            </a:xfrm>
            <a:custGeom>
              <a:avLst/>
              <a:gdLst/>
              <a:ahLst/>
              <a:cxnLst/>
              <a:rect l="l" t="t" r="r" b="b"/>
              <a:pathLst>
                <a:path w="1901" h="2072" extrusionOk="0">
                  <a:moveTo>
                    <a:pt x="537" y="1"/>
                  </a:moveTo>
                  <a:cubicBezTo>
                    <a:pt x="409" y="1"/>
                    <a:pt x="289" y="53"/>
                    <a:pt x="212" y="169"/>
                  </a:cubicBezTo>
                  <a:cubicBezTo>
                    <a:pt x="1" y="310"/>
                    <a:pt x="1" y="591"/>
                    <a:pt x="142" y="802"/>
                  </a:cubicBezTo>
                  <a:cubicBezTo>
                    <a:pt x="353" y="1084"/>
                    <a:pt x="564" y="1365"/>
                    <a:pt x="775" y="1646"/>
                  </a:cubicBezTo>
                  <a:cubicBezTo>
                    <a:pt x="934" y="1859"/>
                    <a:pt x="1094" y="2072"/>
                    <a:pt x="1314" y="2072"/>
                  </a:cubicBezTo>
                  <a:cubicBezTo>
                    <a:pt x="1385" y="2072"/>
                    <a:pt x="1463" y="2050"/>
                    <a:pt x="1548" y="1998"/>
                  </a:cubicBezTo>
                  <a:cubicBezTo>
                    <a:pt x="1900" y="1787"/>
                    <a:pt x="1759" y="1506"/>
                    <a:pt x="1689" y="1224"/>
                  </a:cubicBezTo>
                  <a:cubicBezTo>
                    <a:pt x="1619" y="732"/>
                    <a:pt x="1267" y="310"/>
                    <a:pt x="845" y="99"/>
                  </a:cubicBezTo>
                  <a:cubicBezTo>
                    <a:pt x="750" y="35"/>
                    <a:pt x="641"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6"/>
            <p:cNvSpPr/>
            <p:nvPr/>
          </p:nvSpPr>
          <p:spPr>
            <a:xfrm rot="-616292" flipH="1">
              <a:off x="9039508" y="749732"/>
              <a:ext cx="49271" cy="43272"/>
            </a:xfrm>
            <a:custGeom>
              <a:avLst/>
              <a:gdLst/>
              <a:ahLst/>
              <a:cxnLst/>
              <a:rect l="l" t="t" r="r" b="b"/>
              <a:pathLst>
                <a:path w="1971" h="1731" extrusionOk="0">
                  <a:moveTo>
                    <a:pt x="666" y="1"/>
                  </a:moveTo>
                  <a:cubicBezTo>
                    <a:pt x="491" y="1"/>
                    <a:pt x="332" y="75"/>
                    <a:pt x="212" y="315"/>
                  </a:cubicBezTo>
                  <a:cubicBezTo>
                    <a:pt x="1" y="807"/>
                    <a:pt x="353" y="1089"/>
                    <a:pt x="634" y="1370"/>
                  </a:cubicBezTo>
                  <a:cubicBezTo>
                    <a:pt x="857" y="1593"/>
                    <a:pt x="1136" y="1731"/>
                    <a:pt x="1364" y="1731"/>
                  </a:cubicBezTo>
                  <a:cubicBezTo>
                    <a:pt x="1496" y="1731"/>
                    <a:pt x="1612" y="1684"/>
                    <a:pt x="1689" y="1581"/>
                  </a:cubicBezTo>
                  <a:cubicBezTo>
                    <a:pt x="1971" y="1300"/>
                    <a:pt x="1830" y="877"/>
                    <a:pt x="1619" y="596"/>
                  </a:cubicBezTo>
                  <a:cubicBezTo>
                    <a:pt x="1548" y="455"/>
                    <a:pt x="1408" y="315"/>
                    <a:pt x="1337" y="174"/>
                  </a:cubicBezTo>
                  <a:lnTo>
                    <a:pt x="1408" y="174"/>
                  </a:lnTo>
                  <a:cubicBezTo>
                    <a:pt x="1166" y="134"/>
                    <a:pt x="901" y="1"/>
                    <a:pt x="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6"/>
            <p:cNvSpPr/>
            <p:nvPr/>
          </p:nvSpPr>
          <p:spPr>
            <a:xfrm rot="-616292" flipH="1">
              <a:off x="8951925" y="729446"/>
              <a:ext cx="40472" cy="44922"/>
            </a:xfrm>
            <a:custGeom>
              <a:avLst/>
              <a:gdLst/>
              <a:ahLst/>
              <a:cxnLst/>
              <a:rect l="l" t="t" r="r" b="b"/>
              <a:pathLst>
                <a:path w="1619" h="1797" extrusionOk="0">
                  <a:moveTo>
                    <a:pt x="954" y="0"/>
                  </a:moveTo>
                  <a:cubicBezTo>
                    <a:pt x="690" y="0"/>
                    <a:pt x="627" y="252"/>
                    <a:pt x="564" y="503"/>
                  </a:cubicBezTo>
                  <a:cubicBezTo>
                    <a:pt x="564" y="644"/>
                    <a:pt x="493" y="715"/>
                    <a:pt x="353" y="855"/>
                  </a:cubicBezTo>
                  <a:cubicBezTo>
                    <a:pt x="1" y="1137"/>
                    <a:pt x="71" y="1488"/>
                    <a:pt x="423" y="1699"/>
                  </a:cubicBezTo>
                  <a:cubicBezTo>
                    <a:pt x="554" y="1765"/>
                    <a:pt x="691" y="1796"/>
                    <a:pt x="825" y="1796"/>
                  </a:cubicBezTo>
                  <a:cubicBezTo>
                    <a:pt x="1123" y="1796"/>
                    <a:pt x="1403" y="1639"/>
                    <a:pt x="1549" y="1348"/>
                  </a:cubicBezTo>
                  <a:cubicBezTo>
                    <a:pt x="1619" y="1137"/>
                    <a:pt x="1619" y="855"/>
                    <a:pt x="1619" y="644"/>
                  </a:cubicBezTo>
                  <a:cubicBezTo>
                    <a:pt x="1549" y="363"/>
                    <a:pt x="1408" y="81"/>
                    <a:pt x="1056" y="11"/>
                  </a:cubicBezTo>
                  <a:cubicBezTo>
                    <a:pt x="1019" y="4"/>
                    <a:pt x="985"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6"/>
            <p:cNvSpPr/>
            <p:nvPr/>
          </p:nvSpPr>
          <p:spPr>
            <a:xfrm rot="-616292" flipH="1">
              <a:off x="8817159" y="1096912"/>
              <a:ext cx="52771" cy="30798"/>
            </a:xfrm>
            <a:custGeom>
              <a:avLst/>
              <a:gdLst/>
              <a:ahLst/>
              <a:cxnLst/>
              <a:rect l="l" t="t" r="r" b="b"/>
              <a:pathLst>
                <a:path w="2111" h="1232" extrusionOk="0">
                  <a:moveTo>
                    <a:pt x="906" y="1"/>
                  </a:moveTo>
                  <a:cubicBezTo>
                    <a:pt x="704" y="1"/>
                    <a:pt x="493" y="36"/>
                    <a:pt x="282" y="106"/>
                  </a:cubicBezTo>
                  <a:cubicBezTo>
                    <a:pt x="141" y="177"/>
                    <a:pt x="0" y="388"/>
                    <a:pt x="0" y="599"/>
                  </a:cubicBezTo>
                  <a:cubicBezTo>
                    <a:pt x="0" y="810"/>
                    <a:pt x="71" y="951"/>
                    <a:pt x="282" y="1021"/>
                  </a:cubicBezTo>
                  <a:cubicBezTo>
                    <a:pt x="633" y="1162"/>
                    <a:pt x="1056" y="1232"/>
                    <a:pt x="1407" y="1232"/>
                  </a:cubicBezTo>
                  <a:cubicBezTo>
                    <a:pt x="1759" y="1091"/>
                    <a:pt x="2111" y="1021"/>
                    <a:pt x="2111" y="669"/>
                  </a:cubicBezTo>
                  <a:cubicBezTo>
                    <a:pt x="2111" y="247"/>
                    <a:pt x="1759" y="177"/>
                    <a:pt x="1478" y="106"/>
                  </a:cubicBezTo>
                  <a:cubicBezTo>
                    <a:pt x="1302" y="36"/>
                    <a:pt x="1108" y="1"/>
                    <a:pt x="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6"/>
            <p:cNvSpPr/>
            <p:nvPr/>
          </p:nvSpPr>
          <p:spPr>
            <a:xfrm rot="-616292" flipH="1">
              <a:off x="8898248" y="2712723"/>
              <a:ext cx="42222" cy="41422"/>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6"/>
            <p:cNvSpPr/>
            <p:nvPr/>
          </p:nvSpPr>
          <p:spPr>
            <a:xfrm rot="-616292" flipH="1">
              <a:off x="9029262" y="285521"/>
              <a:ext cx="38722" cy="50721"/>
            </a:xfrm>
            <a:custGeom>
              <a:avLst/>
              <a:gdLst/>
              <a:ahLst/>
              <a:cxnLst/>
              <a:rect l="l" t="t" r="r" b="b"/>
              <a:pathLst>
                <a:path w="1549" h="2029" extrusionOk="0">
                  <a:moveTo>
                    <a:pt x="704" y="0"/>
                  </a:moveTo>
                  <a:cubicBezTo>
                    <a:pt x="488" y="0"/>
                    <a:pt x="298" y="153"/>
                    <a:pt x="212" y="410"/>
                  </a:cubicBezTo>
                  <a:cubicBezTo>
                    <a:pt x="1" y="1044"/>
                    <a:pt x="352" y="1536"/>
                    <a:pt x="634" y="2028"/>
                  </a:cubicBezTo>
                  <a:lnTo>
                    <a:pt x="634" y="2028"/>
                  </a:lnTo>
                  <a:cubicBezTo>
                    <a:pt x="969" y="2026"/>
                    <a:pt x="1342" y="1996"/>
                    <a:pt x="1408" y="1536"/>
                  </a:cubicBezTo>
                  <a:cubicBezTo>
                    <a:pt x="1548" y="1044"/>
                    <a:pt x="1408" y="551"/>
                    <a:pt x="1126" y="199"/>
                  </a:cubicBezTo>
                  <a:cubicBezTo>
                    <a:pt x="989" y="62"/>
                    <a:pt x="841" y="0"/>
                    <a:pt x="704" y="0"/>
                  </a:cubicBezTo>
                  <a:close/>
                  <a:moveTo>
                    <a:pt x="634" y="2028"/>
                  </a:moveTo>
                  <a:cubicBezTo>
                    <a:pt x="610" y="2028"/>
                    <a:pt x="587" y="2028"/>
                    <a:pt x="563" y="2028"/>
                  </a:cubicBezTo>
                  <a:lnTo>
                    <a:pt x="634" y="2028"/>
                  </a:lnTo>
                  <a:cubicBezTo>
                    <a:pt x="634" y="2028"/>
                    <a:pt x="634" y="2028"/>
                    <a:pt x="634" y="2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6"/>
            <p:cNvSpPr/>
            <p:nvPr/>
          </p:nvSpPr>
          <p:spPr>
            <a:xfrm rot="-616292" flipH="1">
              <a:off x="8620756" y="1395445"/>
              <a:ext cx="54546" cy="27523"/>
            </a:xfrm>
            <a:custGeom>
              <a:avLst/>
              <a:gdLst/>
              <a:ahLst/>
              <a:cxnLst/>
              <a:rect l="l" t="t" r="r" b="b"/>
              <a:pathLst>
                <a:path w="2182" h="1101" extrusionOk="0">
                  <a:moveTo>
                    <a:pt x="1691" y="1"/>
                  </a:moveTo>
                  <a:cubicBezTo>
                    <a:pt x="1646" y="1"/>
                    <a:pt x="1598" y="7"/>
                    <a:pt x="1548" y="19"/>
                  </a:cubicBezTo>
                  <a:cubicBezTo>
                    <a:pt x="1337" y="19"/>
                    <a:pt x="1056" y="89"/>
                    <a:pt x="774" y="160"/>
                  </a:cubicBezTo>
                  <a:lnTo>
                    <a:pt x="704" y="160"/>
                  </a:lnTo>
                  <a:cubicBezTo>
                    <a:pt x="652" y="173"/>
                    <a:pt x="595" y="176"/>
                    <a:pt x="537" y="176"/>
                  </a:cubicBezTo>
                  <a:cubicBezTo>
                    <a:pt x="474" y="176"/>
                    <a:pt x="409" y="172"/>
                    <a:pt x="347" y="172"/>
                  </a:cubicBezTo>
                  <a:cubicBezTo>
                    <a:pt x="159" y="172"/>
                    <a:pt x="1" y="209"/>
                    <a:pt x="1" y="511"/>
                  </a:cubicBezTo>
                  <a:cubicBezTo>
                    <a:pt x="1" y="934"/>
                    <a:pt x="423" y="1004"/>
                    <a:pt x="774" y="1074"/>
                  </a:cubicBezTo>
                  <a:cubicBezTo>
                    <a:pt x="862" y="1092"/>
                    <a:pt x="950" y="1101"/>
                    <a:pt x="1038" y="1101"/>
                  </a:cubicBezTo>
                  <a:cubicBezTo>
                    <a:pt x="1302" y="1101"/>
                    <a:pt x="1566" y="1021"/>
                    <a:pt x="1830" y="863"/>
                  </a:cubicBezTo>
                  <a:cubicBezTo>
                    <a:pt x="2041" y="793"/>
                    <a:pt x="2181" y="511"/>
                    <a:pt x="2111" y="300"/>
                  </a:cubicBezTo>
                  <a:cubicBezTo>
                    <a:pt x="2053" y="127"/>
                    <a:pt x="1900" y="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6"/>
            <p:cNvSpPr/>
            <p:nvPr/>
          </p:nvSpPr>
          <p:spPr>
            <a:xfrm rot="-616292" flipH="1">
              <a:off x="9038828" y="2873173"/>
              <a:ext cx="45747" cy="34097"/>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6"/>
            <p:cNvSpPr/>
            <p:nvPr/>
          </p:nvSpPr>
          <p:spPr>
            <a:xfrm rot="-616292" flipH="1">
              <a:off x="8954576" y="1209501"/>
              <a:ext cx="42247" cy="41347"/>
            </a:xfrm>
            <a:custGeom>
              <a:avLst/>
              <a:gdLst/>
              <a:ahLst/>
              <a:cxnLst/>
              <a:rect l="l" t="t" r="r" b="b"/>
              <a:pathLst>
                <a:path w="1690" h="1654" extrusionOk="0">
                  <a:moveTo>
                    <a:pt x="953" y="1"/>
                  </a:moveTo>
                  <a:cubicBezTo>
                    <a:pt x="918" y="1"/>
                    <a:pt x="882" y="4"/>
                    <a:pt x="845" y="11"/>
                  </a:cubicBezTo>
                  <a:cubicBezTo>
                    <a:pt x="564" y="11"/>
                    <a:pt x="1" y="926"/>
                    <a:pt x="71" y="1278"/>
                  </a:cubicBezTo>
                  <a:cubicBezTo>
                    <a:pt x="126" y="1550"/>
                    <a:pt x="307" y="1654"/>
                    <a:pt x="550" y="1654"/>
                  </a:cubicBezTo>
                  <a:cubicBezTo>
                    <a:pt x="620" y="1654"/>
                    <a:pt x="696" y="1645"/>
                    <a:pt x="775" y="1629"/>
                  </a:cubicBezTo>
                  <a:cubicBezTo>
                    <a:pt x="1337" y="1559"/>
                    <a:pt x="1689" y="1067"/>
                    <a:pt x="1549" y="574"/>
                  </a:cubicBezTo>
                  <a:cubicBezTo>
                    <a:pt x="1486" y="259"/>
                    <a:pt x="1253"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6"/>
            <p:cNvSpPr/>
            <p:nvPr/>
          </p:nvSpPr>
          <p:spPr>
            <a:xfrm rot="-616292" flipH="1">
              <a:off x="9049770" y="505137"/>
              <a:ext cx="43972" cy="34572"/>
            </a:xfrm>
            <a:custGeom>
              <a:avLst/>
              <a:gdLst/>
              <a:ahLst/>
              <a:cxnLst/>
              <a:rect l="l" t="t" r="r" b="b"/>
              <a:pathLst>
                <a:path w="1759" h="1383" extrusionOk="0">
                  <a:moveTo>
                    <a:pt x="854" y="1"/>
                  </a:moveTo>
                  <a:cubicBezTo>
                    <a:pt x="759" y="1"/>
                    <a:pt x="661" y="13"/>
                    <a:pt x="563" y="37"/>
                  </a:cubicBezTo>
                  <a:cubicBezTo>
                    <a:pt x="211" y="37"/>
                    <a:pt x="0" y="248"/>
                    <a:pt x="0" y="600"/>
                  </a:cubicBezTo>
                  <a:cubicBezTo>
                    <a:pt x="129" y="1050"/>
                    <a:pt x="551" y="1383"/>
                    <a:pt x="1053" y="1383"/>
                  </a:cubicBezTo>
                  <a:cubicBezTo>
                    <a:pt x="1100" y="1383"/>
                    <a:pt x="1148" y="1380"/>
                    <a:pt x="1196" y="1374"/>
                  </a:cubicBezTo>
                  <a:cubicBezTo>
                    <a:pt x="1477" y="1303"/>
                    <a:pt x="1759" y="952"/>
                    <a:pt x="1688" y="670"/>
                  </a:cubicBezTo>
                  <a:cubicBezTo>
                    <a:pt x="1688" y="264"/>
                    <a:pt x="1305" y="1"/>
                    <a:pt x="8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6"/>
            <p:cNvSpPr/>
            <p:nvPr/>
          </p:nvSpPr>
          <p:spPr>
            <a:xfrm rot="-616292" flipH="1">
              <a:off x="8727058" y="935448"/>
              <a:ext cx="47496" cy="30373"/>
            </a:xfrm>
            <a:custGeom>
              <a:avLst/>
              <a:gdLst/>
              <a:ahLst/>
              <a:cxnLst/>
              <a:rect l="l" t="t" r="r" b="b"/>
              <a:pathLst>
                <a:path w="1900" h="1215" extrusionOk="0">
                  <a:moveTo>
                    <a:pt x="1340" y="0"/>
                  </a:moveTo>
                  <a:cubicBezTo>
                    <a:pt x="1293" y="0"/>
                    <a:pt x="1244" y="6"/>
                    <a:pt x="1196" y="18"/>
                  </a:cubicBezTo>
                  <a:cubicBezTo>
                    <a:pt x="915" y="18"/>
                    <a:pt x="633" y="89"/>
                    <a:pt x="352" y="300"/>
                  </a:cubicBezTo>
                  <a:cubicBezTo>
                    <a:pt x="141" y="370"/>
                    <a:pt x="0" y="511"/>
                    <a:pt x="71" y="792"/>
                  </a:cubicBezTo>
                  <a:cubicBezTo>
                    <a:pt x="71" y="1074"/>
                    <a:pt x="352" y="1214"/>
                    <a:pt x="563" y="1214"/>
                  </a:cubicBezTo>
                  <a:lnTo>
                    <a:pt x="1055" y="1214"/>
                  </a:lnTo>
                  <a:cubicBezTo>
                    <a:pt x="1196" y="1144"/>
                    <a:pt x="1337" y="1074"/>
                    <a:pt x="1477" y="1003"/>
                  </a:cubicBezTo>
                  <a:cubicBezTo>
                    <a:pt x="1759" y="862"/>
                    <a:pt x="1900" y="581"/>
                    <a:pt x="1829" y="370"/>
                  </a:cubicBezTo>
                  <a:cubicBezTo>
                    <a:pt x="1771" y="137"/>
                    <a:pt x="1568" y="0"/>
                    <a:pt x="1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6"/>
            <p:cNvSpPr/>
            <p:nvPr/>
          </p:nvSpPr>
          <p:spPr>
            <a:xfrm rot="-616292" flipH="1">
              <a:off x="8770396" y="1424244"/>
              <a:ext cx="38722" cy="35747"/>
            </a:xfrm>
            <a:custGeom>
              <a:avLst/>
              <a:gdLst/>
              <a:ahLst/>
              <a:cxnLst/>
              <a:rect l="l" t="t" r="r" b="b"/>
              <a:pathLst>
                <a:path w="1549" h="1430" extrusionOk="0">
                  <a:moveTo>
                    <a:pt x="650" y="0"/>
                  </a:moveTo>
                  <a:cubicBezTo>
                    <a:pt x="578" y="0"/>
                    <a:pt x="502" y="5"/>
                    <a:pt x="423" y="13"/>
                  </a:cubicBezTo>
                  <a:cubicBezTo>
                    <a:pt x="71" y="84"/>
                    <a:pt x="1" y="295"/>
                    <a:pt x="1" y="576"/>
                  </a:cubicBezTo>
                  <a:cubicBezTo>
                    <a:pt x="130" y="1091"/>
                    <a:pt x="435" y="1429"/>
                    <a:pt x="809" y="1429"/>
                  </a:cubicBezTo>
                  <a:cubicBezTo>
                    <a:pt x="844" y="1429"/>
                    <a:pt x="880" y="1426"/>
                    <a:pt x="915" y="1420"/>
                  </a:cubicBezTo>
                  <a:cubicBezTo>
                    <a:pt x="1267" y="1350"/>
                    <a:pt x="1549" y="998"/>
                    <a:pt x="1478" y="647"/>
                  </a:cubicBezTo>
                  <a:cubicBezTo>
                    <a:pt x="1478" y="216"/>
                    <a:pt x="1155" y="0"/>
                    <a:pt x="6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6"/>
            <p:cNvSpPr/>
            <p:nvPr/>
          </p:nvSpPr>
          <p:spPr>
            <a:xfrm rot="-616292" flipH="1">
              <a:off x="9092719" y="957215"/>
              <a:ext cx="47496" cy="38347"/>
            </a:xfrm>
            <a:custGeom>
              <a:avLst/>
              <a:gdLst/>
              <a:ahLst/>
              <a:cxnLst/>
              <a:rect l="l" t="t" r="r" b="b"/>
              <a:pathLst>
                <a:path w="1900" h="1534" extrusionOk="0">
                  <a:moveTo>
                    <a:pt x="1134" y="0"/>
                  </a:moveTo>
                  <a:cubicBezTo>
                    <a:pt x="985" y="0"/>
                    <a:pt x="865" y="78"/>
                    <a:pt x="774" y="214"/>
                  </a:cubicBezTo>
                  <a:cubicBezTo>
                    <a:pt x="704" y="355"/>
                    <a:pt x="633" y="425"/>
                    <a:pt x="563" y="496"/>
                  </a:cubicBezTo>
                  <a:cubicBezTo>
                    <a:pt x="352" y="707"/>
                    <a:pt x="0" y="918"/>
                    <a:pt x="211" y="1270"/>
                  </a:cubicBezTo>
                  <a:cubicBezTo>
                    <a:pt x="352" y="1481"/>
                    <a:pt x="493" y="1533"/>
                    <a:pt x="633" y="1533"/>
                  </a:cubicBezTo>
                  <a:cubicBezTo>
                    <a:pt x="774" y="1533"/>
                    <a:pt x="915" y="1481"/>
                    <a:pt x="1055" y="1481"/>
                  </a:cubicBezTo>
                  <a:cubicBezTo>
                    <a:pt x="1688" y="1340"/>
                    <a:pt x="1899" y="1059"/>
                    <a:pt x="1759" y="566"/>
                  </a:cubicBezTo>
                  <a:cubicBezTo>
                    <a:pt x="1759" y="355"/>
                    <a:pt x="1618" y="144"/>
                    <a:pt x="1407" y="74"/>
                  </a:cubicBezTo>
                  <a:cubicBezTo>
                    <a:pt x="1307" y="24"/>
                    <a:pt x="1216"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6"/>
            <p:cNvSpPr/>
            <p:nvPr/>
          </p:nvSpPr>
          <p:spPr>
            <a:xfrm rot="-616292" flipH="1">
              <a:off x="8996245" y="1784214"/>
              <a:ext cx="38722" cy="40397"/>
            </a:xfrm>
            <a:custGeom>
              <a:avLst/>
              <a:gdLst/>
              <a:ahLst/>
              <a:cxnLst/>
              <a:rect l="l" t="t" r="r" b="b"/>
              <a:pathLst>
                <a:path w="1549" h="1616" extrusionOk="0">
                  <a:moveTo>
                    <a:pt x="840" y="1"/>
                  </a:moveTo>
                  <a:cubicBezTo>
                    <a:pt x="795" y="1"/>
                    <a:pt x="750" y="5"/>
                    <a:pt x="704" y="14"/>
                  </a:cubicBezTo>
                  <a:cubicBezTo>
                    <a:pt x="212" y="225"/>
                    <a:pt x="1" y="718"/>
                    <a:pt x="71" y="1210"/>
                  </a:cubicBezTo>
                  <a:cubicBezTo>
                    <a:pt x="123" y="1471"/>
                    <a:pt x="330" y="1616"/>
                    <a:pt x="549" y="1616"/>
                  </a:cubicBezTo>
                  <a:cubicBezTo>
                    <a:pt x="625" y="1616"/>
                    <a:pt x="702" y="1598"/>
                    <a:pt x="775" y="1562"/>
                  </a:cubicBezTo>
                  <a:cubicBezTo>
                    <a:pt x="1267" y="1421"/>
                    <a:pt x="1548" y="929"/>
                    <a:pt x="1478" y="507"/>
                  </a:cubicBezTo>
                  <a:cubicBezTo>
                    <a:pt x="1417" y="200"/>
                    <a:pt x="1142"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6"/>
            <p:cNvSpPr/>
            <p:nvPr/>
          </p:nvSpPr>
          <p:spPr>
            <a:xfrm rot="-616292" flipH="1">
              <a:off x="9029407" y="643349"/>
              <a:ext cx="35197" cy="47071"/>
            </a:xfrm>
            <a:custGeom>
              <a:avLst/>
              <a:gdLst/>
              <a:ahLst/>
              <a:cxnLst/>
              <a:rect l="l" t="t" r="r" b="b"/>
              <a:pathLst>
                <a:path w="1408" h="1883" extrusionOk="0">
                  <a:moveTo>
                    <a:pt x="880" y="0"/>
                  </a:moveTo>
                  <a:cubicBezTo>
                    <a:pt x="792" y="0"/>
                    <a:pt x="704" y="18"/>
                    <a:pt x="634" y="53"/>
                  </a:cubicBezTo>
                  <a:cubicBezTo>
                    <a:pt x="212" y="194"/>
                    <a:pt x="1" y="686"/>
                    <a:pt x="142" y="1179"/>
                  </a:cubicBezTo>
                  <a:cubicBezTo>
                    <a:pt x="212" y="1319"/>
                    <a:pt x="212" y="1460"/>
                    <a:pt x="282" y="1601"/>
                  </a:cubicBezTo>
                  <a:cubicBezTo>
                    <a:pt x="353" y="1812"/>
                    <a:pt x="564" y="1882"/>
                    <a:pt x="704" y="1882"/>
                  </a:cubicBezTo>
                  <a:cubicBezTo>
                    <a:pt x="845" y="1812"/>
                    <a:pt x="986" y="1741"/>
                    <a:pt x="986" y="1601"/>
                  </a:cubicBezTo>
                  <a:cubicBezTo>
                    <a:pt x="1126" y="1249"/>
                    <a:pt x="1267" y="897"/>
                    <a:pt x="1337" y="546"/>
                  </a:cubicBezTo>
                  <a:cubicBezTo>
                    <a:pt x="1408" y="335"/>
                    <a:pt x="1267" y="124"/>
                    <a:pt x="1126" y="53"/>
                  </a:cubicBezTo>
                  <a:cubicBezTo>
                    <a:pt x="1056" y="18"/>
                    <a:pt x="968" y="0"/>
                    <a:pt x="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6"/>
            <p:cNvSpPr/>
            <p:nvPr/>
          </p:nvSpPr>
          <p:spPr>
            <a:xfrm rot="-616292" flipH="1">
              <a:off x="9129250" y="3267276"/>
              <a:ext cx="45372" cy="40022"/>
            </a:xfrm>
            <a:custGeom>
              <a:avLst/>
              <a:gdLst/>
              <a:ahLst/>
              <a:cxnLst/>
              <a:rect l="l" t="t" r="r" b="b"/>
              <a:pathLst>
                <a:path w="1815" h="1601" extrusionOk="0">
                  <a:moveTo>
                    <a:pt x="1314" y="0"/>
                  </a:moveTo>
                  <a:cubicBezTo>
                    <a:pt x="1249" y="0"/>
                    <a:pt x="1184" y="14"/>
                    <a:pt x="1126" y="44"/>
                  </a:cubicBezTo>
                  <a:cubicBezTo>
                    <a:pt x="985" y="114"/>
                    <a:pt x="915" y="184"/>
                    <a:pt x="844" y="255"/>
                  </a:cubicBezTo>
                  <a:cubicBezTo>
                    <a:pt x="563" y="536"/>
                    <a:pt x="0" y="677"/>
                    <a:pt x="281" y="1240"/>
                  </a:cubicBezTo>
                  <a:cubicBezTo>
                    <a:pt x="416" y="1509"/>
                    <a:pt x="582" y="1601"/>
                    <a:pt x="766" y="1601"/>
                  </a:cubicBezTo>
                  <a:cubicBezTo>
                    <a:pt x="966" y="1601"/>
                    <a:pt x="1187" y="1491"/>
                    <a:pt x="1407" y="1380"/>
                  </a:cubicBezTo>
                  <a:cubicBezTo>
                    <a:pt x="1618" y="1099"/>
                    <a:pt x="1759" y="818"/>
                    <a:pt x="1759" y="536"/>
                  </a:cubicBezTo>
                  <a:cubicBezTo>
                    <a:pt x="1814" y="202"/>
                    <a:pt x="1562"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6"/>
            <p:cNvSpPr/>
            <p:nvPr/>
          </p:nvSpPr>
          <p:spPr>
            <a:xfrm rot="-616292" flipH="1">
              <a:off x="9001988" y="6216"/>
              <a:ext cx="49271" cy="31073"/>
            </a:xfrm>
            <a:custGeom>
              <a:avLst/>
              <a:gdLst/>
              <a:ahLst/>
              <a:cxnLst/>
              <a:rect l="l" t="t" r="r" b="b"/>
              <a:pathLst>
                <a:path w="1971" h="1243" extrusionOk="0">
                  <a:moveTo>
                    <a:pt x="540" y="1"/>
                  </a:moveTo>
                  <a:cubicBezTo>
                    <a:pt x="453" y="1"/>
                    <a:pt x="367" y="7"/>
                    <a:pt x="282" y="19"/>
                  </a:cubicBezTo>
                  <a:cubicBezTo>
                    <a:pt x="141" y="89"/>
                    <a:pt x="1" y="300"/>
                    <a:pt x="71" y="441"/>
                  </a:cubicBezTo>
                  <a:cubicBezTo>
                    <a:pt x="141" y="792"/>
                    <a:pt x="493" y="1003"/>
                    <a:pt x="845" y="1144"/>
                  </a:cubicBezTo>
                  <a:cubicBezTo>
                    <a:pt x="971" y="1207"/>
                    <a:pt x="1112" y="1242"/>
                    <a:pt x="1248" y="1242"/>
                  </a:cubicBezTo>
                  <a:cubicBezTo>
                    <a:pt x="1414" y="1242"/>
                    <a:pt x="1573" y="1190"/>
                    <a:pt x="1689" y="1074"/>
                  </a:cubicBezTo>
                  <a:cubicBezTo>
                    <a:pt x="1970" y="863"/>
                    <a:pt x="1970" y="511"/>
                    <a:pt x="1689" y="370"/>
                  </a:cubicBezTo>
                  <a:cubicBezTo>
                    <a:pt x="1398" y="137"/>
                    <a:pt x="96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6"/>
            <p:cNvSpPr/>
            <p:nvPr/>
          </p:nvSpPr>
          <p:spPr>
            <a:xfrm rot="-616292" flipH="1">
              <a:off x="8953604" y="671279"/>
              <a:ext cx="38722" cy="41972"/>
            </a:xfrm>
            <a:custGeom>
              <a:avLst/>
              <a:gdLst/>
              <a:ahLst/>
              <a:cxnLst/>
              <a:rect l="l" t="t" r="r" b="b"/>
              <a:pathLst>
                <a:path w="1549" h="1679" extrusionOk="0">
                  <a:moveTo>
                    <a:pt x="582" y="0"/>
                  </a:moveTo>
                  <a:cubicBezTo>
                    <a:pt x="535" y="0"/>
                    <a:pt x="482" y="13"/>
                    <a:pt x="423" y="43"/>
                  </a:cubicBezTo>
                  <a:cubicBezTo>
                    <a:pt x="1" y="184"/>
                    <a:pt x="212" y="746"/>
                    <a:pt x="212" y="1098"/>
                  </a:cubicBezTo>
                  <a:cubicBezTo>
                    <a:pt x="282" y="1309"/>
                    <a:pt x="212" y="1661"/>
                    <a:pt x="564" y="1661"/>
                  </a:cubicBezTo>
                  <a:cubicBezTo>
                    <a:pt x="624" y="1673"/>
                    <a:pt x="682" y="1679"/>
                    <a:pt x="738" y="1679"/>
                  </a:cubicBezTo>
                  <a:cubicBezTo>
                    <a:pt x="1010" y="1679"/>
                    <a:pt x="1233" y="1542"/>
                    <a:pt x="1408" y="1309"/>
                  </a:cubicBezTo>
                  <a:cubicBezTo>
                    <a:pt x="1548" y="1098"/>
                    <a:pt x="1478" y="746"/>
                    <a:pt x="1267" y="606"/>
                  </a:cubicBezTo>
                  <a:cubicBezTo>
                    <a:pt x="965" y="485"/>
                    <a:pt x="870" y="0"/>
                    <a:pt x="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6"/>
            <p:cNvSpPr/>
            <p:nvPr/>
          </p:nvSpPr>
          <p:spPr>
            <a:xfrm rot="-616292" flipH="1">
              <a:off x="8617443" y="841767"/>
              <a:ext cx="49271" cy="33372"/>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6"/>
            <p:cNvSpPr/>
            <p:nvPr/>
          </p:nvSpPr>
          <p:spPr>
            <a:xfrm rot="-616292" flipH="1">
              <a:off x="8828071" y="574478"/>
              <a:ext cx="43997"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6"/>
            <p:cNvSpPr/>
            <p:nvPr/>
          </p:nvSpPr>
          <p:spPr>
            <a:xfrm rot="-616292" flipH="1">
              <a:off x="9025775" y="919704"/>
              <a:ext cx="36972" cy="46122"/>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6"/>
            <p:cNvSpPr/>
            <p:nvPr/>
          </p:nvSpPr>
          <p:spPr>
            <a:xfrm rot="-616292" flipH="1">
              <a:off x="8791128" y="657738"/>
              <a:ext cx="40472" cy="31148"/>
            </a:xfrm>
            <a:custGeom>
              <a:avLst/>
              <a:gdLst/>
              <a:ahLst/>
              <a:cxnLst/>
              <a:rect l="l" t="t" r="r" b="b"/>
              <a:pathLst>
                <a:path w="1619" h="1246" extrusionOk="0">
                  <a:moveTo>
                    <a:pt x="747" y="0"/>
                  </a:moveTo>
                  <a:cubicBezTo>
                    <a:pt x="665" y="0"/>
                    <a:pt x="580" y="12"/>
                    <a:pt x="493" y="37"/>
                  </a:cubicBezTo>
                  <a:cubicBezTo>
                    <a:pt x="211" y="37"/>
                    <a:pt x="0" y="318"/>
                    <a:pt x="71" y="670"/>
                  </a:cubicBezTo>
                  <a:cubicBezTo>
                    <a:pt x="194" y="1038"/>
                    <a:pt x="584" y="1246"/>
                    <a:pt x="963" y="1246"/>
                  </a:cubicBezTo>
                  <a:cubicBezTo>
                    <a:pt x="1018" y="1246"/>
                    <a:pt x="1072" y="1241"/>
                    <a:pt x="1126" y="1233"/>
                  </a:cubicBezTo>
                  <a:cubicBezTo>
                    <a:pt x="1407" y="1162"/>
                    <a:pt x="1618" y="881"/>
                    <a:pt x="1548" y="599"/>
                  </a:cubicBezTo>
                  <a:cubicBezTo>
                    <a:pt x="1432" y="252"/>
                    <a:pt x="112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6"/>
            <p:cNvSpPr/>
            <p:nvPr/>
          </p:nvSpPr>
          <p:spPr>
            <a:xfrm rot="-616292" flipH="1">
              <a:off x="8658009" y="222935"/>
              <a:ext cx="31698" cy="43647"/>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6"/>
            <p:cNvSpPr/>
            <p:nvPr/>
          </p:nvSpPr>
          <p:spPr>
            <a:xfrm rot="-616292" flipH="1">
              <a:off x="8592219" y="1672907"/>
              <a:ext cx="54546" cy="25548"/>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6"/>
            <p:cNvSpPr/>
            <p:nvPr/>
          </p:nvSpPr>
          <p:spPr>
            <a:xfrm rot="-616292" flipH="1">
              <a:off x="9104615" y="447807"/>
              <a:ext cx="31673" cy="45697"/>
            </a:xfrm>
            <a:custGeom>
              <a:avLst/>
              <a:gdLst/>
              <a:ahLst/>
              <a:cxnLst/>
              <a:rect l="l" t="t" r="r" b="b"/>
              <a:pathLst>
                <a:path w="1267" h="1828" extrusionOk="0">
                  <a:moveTo>
                    <a:pt x="462" y="0"/>
                  </a:moveTo>
                  <a:cubicBezTo>
                    <a:pt x="168" y="0"/>
                    <a:pt x="17" y="184"/>
                    <a:pt x="70" y="614"/>
                  </a:cubicBezTo>
                  <a:cubicBezTo>
                    <a:pt x="141" y="825"/>
                    <a:pt x="141" y="1106"/>
                    <a:pt x="70" y="1317"/>
                  </a:cubicBezTo>
                  <a:cubicBezTo>
                    <a:pt x="0" y="1528"/>
                    <a:pt x="141" y="1739"/>
                    <a:pt x="352" y="1809"/>
                  </a:cubicBezTo>
                  <a:cubicBezTo>
                    <a:pt x="389" y="1822"/>
                    <a:pt x="429" y="1828"/>
                    <a:pt x="469" y="1828"/>
                  </a:cubicBezTo>
                  <a:cubicBezTo>
                    <a:pt x="656" y="1828"/>
                    <a:pt x="857" y="1702"/>
                    <a:pt x="915" y="1528"/>
                  </a:cubicBezTo>
                  <a:cubicBezTo>
                    <a:pt x="1126" y="1036"/>
                    <a:pt x="1266" y="543"/>
                    <a:pt x="774" y="51"/>
                  </a:cubicBezTo>
                  <a:cubicBezTo>
                    <a:pt x="658" y="18"/>
                    <a:pt x="553"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6"/>
            <p:cNvSpPr/>
            <p:nvPr/>
          </p:nvSpPr>
          <p:spPr>
            <a:xfrm rot="-616292" flipH="1">
              <a:off x="8988036" y="2802539"/>
              <a:ext cx="52771" cy="41347"/>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6"/>
            <p:cNvSpPr/>
            <p:nvPr/>
          </p:nvSpPr>
          <p:spPr>
            <a:xfrm rot="-616292" flipH="1">
              <a:off x="8779892" y="1207515"/>
              <a:ext cx="33847" cy="48296"/>
            </a:xfrm>
            <a:custGeom>
              <a:avLst/>
              <a:gdLst/>
              <a:ahLst/>
              <a:cxnLst/>
              <a:rect l="l" t="t" r="r" b="b"/>
              <a:pathLst>
                <a:path w="1354" h="1932" extrusionOk="0">
                  <a:moveTo>
                    <a:pt x="352" y="0"/>
                  </a:moveTo>
                  <a:cubicBezTo>
                    <a:pt x="141" y="0"/>
                    <a:pt x="0" y="211"/>
                    <a:pt x="0" y="422"/>
                  </a:cubicBezTo>
                  <a:cubicBezTo>
                    <a:pt x="141" y="915"/>
                    <a:pt x="352" y="1407"/>
                    <a:pt x="633" y="1829"/>
                  </a:cubicBezTo>
                  <a:cubicBezTo>
                    <a:pt x="705" y="1901"/>
                    <a:pt x="790" y="1931"/>
                    <a:pt x="874" y="1931"/>
                  </a:cubicBezTo>
                  <a:cubicBezTo>
                    <a:pt x="1120" y="1931"/>
                    <a:pt x="1353" y="1669"/>
                    <a:pt x="1196" y="1407"/>
                  </a:cubicBezTo>
                  <a:cubicBezTo>
                    <a:pt x="985" y="1196"/>
                    <a:pt x="844" y="985"/>
                    <a:pt x="915" y="704"/>
                  </a:cubicBezTo>
                  <a:cubicBezTo>
                    <a:pt x="915" y="563"/>
                    <a:pt x="844" y="422"/>
                    <a:pt x="844" y="281"/>
                  </a:cubicBezTo>
                  <a:cubicBezTo>
                    <a:pt x="774" y="70"/>
                    <a:pt x="56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6"/>
            <p:cNvSpPr/>
            <p:nvPr/>
          </p:nvSpPr>
          <p:spPr>
            <a:xfrm rot="-616292" flipH="1">
              <a:off x="9020645" y="819378"/>
              <a:ext cx="33447" cy="32573"/>
            </a:xfrm>
            <a:custGeom>
              <a:avLst/>
              <a:gdLst/>
              <a:ahLst/>
              <a:cxnLst/>
              <a:rect l="l" t="t" r="r" b="b"/>
              <a:pathLst>
                <a:path w="1338" h="1303" extrusionOk="0">
                  <a:moveTo>
                    <a:pt x="795" y="1"/>
                  </a:moveTo>
                  <a:cubicBezTo>
                    <a:pt x="765" y="1"/>
                    <a:pt x="734" y="4"/>
                    <a:pt x="704" y="12"/>
                  </a:cubicBezTo>
                  <a:cubicBezTo>
                    <a:pt x="282" y="153"/>
                    <a:pt x="1" y="504"/>
                    <a:pt x="71" y="926"/>
                  </a:cubicBezTo>
                  <a:cubicBezTo>
                    <a:pt x="126" y="1199"/>
                    <a:pt x="265" y="1303"/>
                    <a:pt x="456" y="1303"/>
                  </a:cubicBezTo>
                  <a:cubicBezTo>
                    <a:pt x="511" y="1303"/>
                    <a:pt x="571" y="1294"/>
                    <a:pt x="634" y="1278"/>
                  </a:cubicBezTo>
                  <a:cubicBezTo>
                    <a:pt x="915" y="1208"/>
                    <a:pt x="1337" y="997"/>
                    <a:pt x="1337" y="504"/>
                  </a:cubicBezTo>
                  <a:cubicBezTo>
                    <a:pt x="1337" y="253"/>
                    <a:pt x="1056" y="1"/>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6"/>
            <p:cNvSpPr/>
            <p:nvPr/>
          </p:nvSpPr>
          <p:spPr>
            <a:xfrm rot="-616292" flipH="1">
              <a:off x="8675208" y="601642"/>
              <a:ext cx="33422" cy="28148"/>
            </a:xfrm>
            <a:custGeom>
              <a:avLst/>
              <a:gdLst/>
              <a:ahLst/>
              <a:cxnLst/>
              <a:rect l="l" t="t" r="r" b="b"/>
              <a:pathLst>
                <a:path w="1337" h="1126" extrusionOk="0">
                  <a:moveTo>
                    <a:pt x="844" y="0"/>
                  </a:moveTo>
                  <a:cubicBezTo>
                    <a:pt x="493" y="0"/>
                    <a:pt x="0" y="493"/>
                    <a:pt x="0" y="774"/>
                  </a:cubicBezTo>
                  <a:cubicBezTo>
                    <a:pt x="71" y="1056"/>
                    <a:pt x="352" y="1126"/>
                    <a:pt x="633" y="1126"/>
                  </a:cubicBezTo>
                  <a:cubicBezTo>
                    <a:pt x="1055" y="1126"/>
                    <a:pt x="1337" y="845"/>
                    <a:pt x="1337" y="493"/>
                  </a:cubicBezTo>
                  <a:cubicBezTo>
                    <a:pt x="1337" y="211"/>
                    <a:pt x="1126" y="0"/>
                    <a:pt x="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6"/>
            <p:cNvSpPr/>
            <p:nvPr/>
          </p:nvSpPr>
          <p:spPr>
            <a:xfrm rot="-616292" flipH="1">
              <a:off x="9080249" y="2848077"/>
              <a:ext cx="33422" cy="29723"/>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6"/>
            <p:cNvSpPr/>
            <p:nvPr/>
          </p:nvSpPr>
          <p:spPr>
            <a:xfrm rot="-616292" flipH="1">
              <a:off x="8869641" y="2868387"/>
              <a:ext cx="33447" cy="31648"/>
            </a:xfrm>
            <a:custGeom>
              <a:avLst/>
              <a:gdLst/>
              <a:ahLst/>
              <a:cxnLst/>
              <a:rect l="l" t="t" r="r" b="b"/>
              <a:pathLst>
                <a:path w="1338" h="1266" extrusionOk="0">
                  <a:moveTo>
                    <a:pt x="750" y="1"/>
                  </a:moveTo>
                  <a:cubicBezTo>
                    <a:pt x="687" y="1"/>
                    <a:pt x="624" y="15"/>
                    <a:pt x="563" y="45"/>
                  </a:cubicBezTo>
                  <a:cubicBezTo>
                    <a:pt x="212" y="185"/>
                    <a:pt x="1" y="607"/>
                    <a:pt x="71" y="959"/>
                  </a:cubicBezTo>
                  <a:cubicBezTo>
                    <a:pt x="179" y="1174"/>
                    <a:pt x="368" y="1266"/>
                    <a:pt x="577" y="1266"/>
                  </a:cubicBezTo>
                  <a:cubicBezTo>
                    <a:pt x="642" y="1266"/>
                    <a:pt x="708" y="1257"/>
                    <a:pt x="775" y="1240"/>
                  </a:cubicBezTo>
                  <a:cubicBezTo>
                    <a:pt x="1126" y="1100"/>
                    <a:pt x="1337" y="748"/>
                    <a:pt x="1267" y="467"/>
                  </a:cubicBezTo>
                  <a:cubicBezTo>
                    <a:pt x="1212" y="190"/>
                    <a:pt x="982"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6"/>
            <p:cNvSpPr/>
            <p:nvPr/>
          </p:nvSpPr>
          <p:spPr>
            <a:xfrm rot="-616292" flipH="1">
              <a:off x="8611649" y="1541980"/>
              <a:ext cx="38722" cy="29923"/>
            </a:xfrm>
            <a:custGeom>
              <a:avLst/>
              <a:gdLst/>
              <a:ahLst/>
              <a:cxnLst/>
              <a:rect l="l" t="t" r="r" b="b"/>
              <a:pathLst>
                <a:path w="1549" h="1197" extrusionOk="0">
                  <a:moveTo>
                    <a:pt x="352" y="1"/>
                  </a:moveTo>
                  <a:cubicBezTo>
                    <a:pt x="141" y="1"/>
                    <a:pt x="1" y="141"/>
                    <a:pt x="71" y="353"/>
                  </a:cubicBezTo>
                  <a:cubicBezTo>
                    <a:pt x="141" y="845"/>
                    <a:pt x="634" y="1197"/>
                    <a:pt x="1126" y="1197"/>
                  </a:cubicBezTo>
                  <a:cubicBezTo>
                    <a:pt x="1267" y="1126"/>
                    <a:pt x="1408" y="1056"/>
                    <a:pt x="1478" y="915"/>
                  </a:cubicBezTo>
                  <a:cubicBezTo>
                    <a:pt x="1548" y="704"/>
                    <a:pt x="1478" y="564"/>
                    <a:pt x="1337" y="423"/>
                  </a:cubicBezTo>
                  <a:cubicBezTo>
                    <a:pt x="1056" y="282"/>
                    <a:pt x="704" y="14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6"/>
            <p:cNvSpPr/>
            <p:nvPr/>
          </p:nvSpPr>
          <p:spPr>
            <a:xfrm rot="-616292" flipH="1">
              <a:off x="9088620" y="2883186"/>
              <a:ext cx="33447" cy="32273"/>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6"/>
            <p:cNvSpPr/>
            <p:nvPr/>
          </p:nvSpPr>
          <p:spPr>
            <a:xfrm rot="-616292" flipH="1">
              <a:off x="8791842" y="1740916"/>
              <a:ext cx="38722" cy="23273"/>
            </a:xfrm>
            <a:custGeom>
              <a:avLst/>
              <a:gdLst/>
              <a:ahLst/>
              <a:cxnLst/>
              <a:rect l="l" t="t" r="r" b="b"/>
              <a:pathLst>
                <a:path w="1549" h="931" extrusionOk="0">
                  <a:moveTo>
                    <a:pt x="746" y="0"/>
                  </a:moveTo>
                  <a:cubicBezTo>
                    <a:pt x="556" y="0"/>
                    <a:pt x="370" y="35"/>
                    <a:pt x="212" y="98"/>
                  </a:cubicBezTo>
                  <a:cubicBezTo>
                    <a:pt x="71" y="169"/>
                    <a:pt x="1" y="309"/>
                    <a:pt x="71" y="450"/>
                  </a:cubicBezTo>
                  <a:cubicBezTo>
                    <a:pt x="212" y="731"/>
                    <a:pt x="423" y="872"/>
                    <a:pt x="704" y="872"/>
                  </a:cubicBezTo>
                  <a:cubicBezTo>
                    <a:pt x="766" y="913"/>
                    <a:pt x="834" y="930"/>
                    <a:pt x="904" y="930"/>
                  </a:cubicBezTo>
                  <a:cubicBezTo>
                    <a:pt x="1074" y="930"/>
                    <a:pt x="1258" y="831"/>
                    <a:pt x="1407" y="731"/>
                  </a:cubicBezTo>
                  <a:cubicBezTo>
                    <a:pt x="1548" y="520"/>
                    <a:pt x="1548" y="309"/>
                    <a:pt x="1407" y="169"/>
                  </a:cubicBezTo>
                  <a:cubicBezTo>
                    <a:pt x="1214" y="52"/>
                    <a:pt x="978"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6"/>
            <p:cNvSpPr/>
            <p:nvPr/>
          </p:nvSpPr>
          <p:spPr>
            <a:xfrm rot="-616292" flipH="1">
              <a:off x="8631167" y="916881"/>
              <a:ext cx="31673" cy="36222"/>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6"/>
            <p:cNvSpPr/>
            <p:nvPr/>
          </p:nvSpPr>
          <p:spPr>
            <a:xfrm rot="-616292" flipH="1">
              <a:off x="8530666" y="692119"/>
              <a:ext cx="38722" cy="26848"/>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6"/>
            <p:cNvSpPr/>
            <p:nvPr/>
          </p:nvSpPr>
          <p:spPr>
            <a:xfrm rot="-616292" flipH="1">
              <a:off x="8998003" y="677978"/>
              <a:ext cx="35197" cy="25723"/>
            </a:xfrm>
            <a:custGeom>
              <a:avLst/>
              <a:gdLst/>
              <a:ahLst/>
              <a:cxnLst/>
              <a:rect l="l" t="t" r="r" b="b"/>
              <a:pathLst>
                <a:path w="1408" h="1029" extrusionOk="0">
                  <a:moveTo>
                    <a:pt x="403" y="0"/>
                  </a:moveTo>
                  <a:cubicBezTo>
                    <a:pt x="343" y="0"/>
                    <a:pt x="279" y="10"/>
                    <a:pt x="212" y="33"/>
                  </a:cubicBezTo>
                  <a:cubicBezTo>
                    <a:pt x="71" y="103"/>
                    <a:pt x="1" y="314"/>
                    <a:pt x="1" y="455"/>
                  </a:cubicBezTo>
                  <a:cubicBezTo>
                    <a:pt x="157" y="819"/>
                    <a:pt x="504" y="1029"/>
                    <a:pt x="874" y="1029"/>
                  </a:cubicBezTo>
                  <a:cubicBezTo>
                    <a:pt x="1005" y="1029"/>
                    <a:pt x="1138" y="1002"/>
                    <a:pt x="1267" y="947"/>
                  </a:cubicBezTo>
                  <a:lnTo>
                    <a:pt x="1337" y="877"/>
                  </a:lnTo>
                  <a:cubicBezTo>
                    <a:pt x="1408" y="736"/>
                    <a:pt x="1337" y="525"/>
                    <a:pt x="1197" y="455"/>
                  </a:cubicBezTo>
                  <a:cubicBezTo>
                    <a:pt x="960" y="277"/>
                    <a:pt x="724" y="0"/>
                    <a:pt x="4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6"/>
            <p:cNvSpPr/>
            <p:nvPr/>
          </p:nvSpPr>
          <p:spPr>
            <a:xfrm rot="-616292" flipH="1">
              <a:off x="8485383" y="756177"/>
              <a:ext cx="31498" cy="23748"/>
            </a:xfrm>
            <a:custGeom>
              <a:avLst/>
              <a:gdLst/>
              <a:ahLst/>
              <a:cxnLst/>
              <a:rect l="l" t="t" r="r" b="b"/>
              <a:pathLst>
                <a:path w="1260" h="950" extrusionOk="0">
                  <a:moveTo>
                    <a:pt x="717" y="0"/>
                  </a:moveTo>
                  <a:cubicBezTo>
                    <a:pt x="645" y="0"/>
                    <a:pt x="569" y="9"/>
                    <a:pt x="493" y="24"/>
                  </a:cubicBezTo>
                  <a:cubicBezTo>
                    <a:pt x="142" y="24"/>
                    <a:pt x="1" y="94"/>
                    <a:pt x="1" y="446"/>
                  </a:cubicBezTo>
                  <a:cubicBezTo>
                    <a:pt x="64" y="698"/>
                    <a:pt x="296" y="949"/>
                    <a:pt x="596" y="949"/>
                  </a:cubicBezTo>
                  <a:cubicBezTo>
                    <a:pt x="631" y="949"/>
                    <a:pt x="667" y="946"/>
                    <a:pt x="704" y="938"/>
                  </a:cubicBezTo>
                  <a:cubicBezTo>
                    <a:pt x="734" y="946"/>
                    <a:pt x="764" y="949"/>
                    <a:pt x="793" y="949"/>
                  </a:cubicBezTo>
                  <a:cubicBezTo>
                    <a:pt x="1041" y="949"/>
                    <a:pt x="1260" y="698"/>
                    <a:pt x="1197" y="446"/>
                  </a:cubicBezTo>
                  <a:cubicBezTo>
                    <a:pt x="1197" y="115"/>
                    <a:pt x="980"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6"/>
            <p:cNvSpPr/>
            <p:nvPr/>
          </p:nvSpPr>
          <p:spPr>
            <a:xfrm rot="-616292" flipH="1">
              <a:off x="9111916" y="2985266"/>
              <a:ext cx="26398" cy="26748"/>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6"/>
            <p:cNvSpPr/>
            <p:nvPr/>
          </p:nvSpPr>
          <p:spPr>
            <a:xfrm rot="-616292" flipH="1">
              <a:off x="8868073" y="2969823"/>
              <a:ext cx="29923" cy="28848"/>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6"/>
            <p:cNvSpPr/>
            <p:nvPr/>
          </p:nvSpPr>
          <p:spPr>
            <a:xfrm rot="-616292" flipH="1">
              <a:off x="9144308" y="567062"/>
              <a:ext cx="26398" cy="28773"/>
            </a:xfrm>
            <a:custGeom>
              <a:avLst/>
              <a:gdLst/>
              <a:ahLst/>
              <a:cxnLst/>
              <a:rect l="l" t="t" r="r" b="b"/>
              <a:pathLst>
                <a:path w="1056" h="1151" extrusionOk="0">
                  <a:moveTo>
                    <a:pt x="479" y="0"/>
                  </a:moveTo>
                  <a:cubicBezTo>
                    <a:pt x="439" y="0"/>
                    <a:pt x="397" y="4"/>
                    <a:pt x="352" y="11"/>
                  </a:cubicBezTo>
                  <a:cubicBezTo>
                    <a:pt x="0" y="152"/>
                    <a:pt x="0" y="363"/>
                    <a:pt x="71" y="715"/>
                  </a:cubicBezTo>
                  <a:cubicBezTo>
                    <a:pt x="71" y="959"/>
                    <a:pt x="283" y="1150"/>
                    <a:pt x="569" y="1150"/>
                  </a:cubicBezTo>
                  <a:cubicBezTo>
                    <a:pt x="612" y="1150"/>
                    <a:pt x="658" y="1146"/>
                    <a:pt x="704" y="1137"/>
                  </a:cubicBezTo>
                  <a:cubicBezTo>
                    <a:pt x="985" y="1066"/>
                    <a:pt x="1055" y="785"/>
                    <a:pt x="985" y="503"/>
                  </a:cubicBezTo>
                  <a:cubicBezTo>
                    <a:pt x="985" y="252"/>
                    <a:pt x="816"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6"/>
            <p:cNvSpPr/>
            <p:nvPr/>
          </p:nvSpPr>
          <p:spPr>
            <a:xfrm rot="-616292" flipH="1">
              <a:off x="8892543" y="678379"/>
              <a:ext cx="29923" cy="25323"/>
            </a:xfrm>
            <a:custGeom>
              <a:avLst/>
              <a:gdLst/>
              <a:ahLst/>
              <a:cxnLst/>
              <a:rect l="l" t="t" r="r" b="b"/>
              <a:pathLst>
                <a:path w="1197" h="1013" extrusionOk="0">
                  <a:moveTo>
                    <a:pt x="603" y="0"/>
                  </a:moveTo>
                  <a:cubicBezTo>
                    <a:pt x="567" y="0"/>
                    <a:pt x="530" y="5"/>
                    <a:pt x="493" y="14"/>
                  </a:cubicBezTo>
                  <a:cubicBezTo>
                    <a:pt x="211" y="84"/>
                    <a:pt x="0" y="295"/>
                    <a:pt x="71" y="577"/>
                  </a:cubicBezTo>
                  <a:cubicBezTo>
                    <a:pt x="132" y="821"/>
                    <a:pt x="405" y="1012"/>
                    <a:pt x="660" y="1012"/>
                  </a:cubicBezTo>
                  <a:cubicBezTo>
                    <a:pt x="699" y="1012"/>
                    <a:pt x="737" y="1008"/>
                    <a:pt x="774" y="999"/>
                  </a:cubicBezTo>
                  <a:cubicBezTo>
                    <a:pt x="1056" y="928"/>
                    <a:pt x="1196" y="717"/>
                    <a:pt x="1126" y="436"/>
                  </a:cubicBezTo>
                  <a:cubicBezTo>
                    <a:pt x="1065" y="192"/>
                    <a:pt x="84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6"/>
            <p:cNvSpPr/>
            <p:nvPr/>
          </p:nvSpPr>
          <p:spPr>
            <a:xfrm rot="-616292" flipH="1">
              <a:off x="8989225" y="313848"/>
              <a:ext cx="29923" cy="26273"/>
            </a:xfrm>
            <a:custGeom>
              <a:avLst/>
              <a:gdLst/>
              <a:ahLst/>
              <a:cxnLst/>
              <a:rect l="l" t="t" r="r" b="b"/>
              <a:pathLst>
                <a:path w="1197" h="1051" extrusionOk="0">
                  <a:moveTo>
                    <a:pt x="789" y="0"/>
                  </a:moveTo>
                  <a:cubicBezTo>
                    <a:pt x="739" y="0"/>
                    <a:pt x="687" y="9"/>
                    <a:pt x="634" y="27"/>
                  </a:cubicBezTo>
                  <a:cubicBezTo>
                    <a:pt x="353" y="167"/>
                    <a:pt x="1" y="308"/>
                    <a:pt x="71" y="730"/>
                  </a:cubicBezTo>
                  <a:cubicBezTo>
                    <a:pt x="151" y="969"/>
                    <a:pt x="253" y="1050"/>
                    <a:pt x="365" y="1050"/>
                  </a:cubicBezTo>
                  <a:cubicBezTo>
                    <a:pt x="451" y="1050"/>
                    <a:pt x="542" y="1002"/>
                    <a:pt x="634" y="941"/>
                  </a:cubicBezTo>
                  <a:cubicBezTo>
                    <a:pt x="986" y="871"/>
                    <a:pt x="1197" y="589"/>
                    <a:pt x="1056" y="238"/>
                  </a:cubicBezTo>
                  <a:cubicBezTo>
                    <a:pt x="1056" y="79"/>
                    <a:pt x="937" y="0"/>
                    <a:pt x="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6"/>
            <p:cNvSpPr/>
            <p:nvPr/>
          </p:nvSpPr>
          <p:spPr>
            <a:xfrm rot="-616292" flipH="1">
              <a:off x="9145558" y="1009773"/>
              <a:ext cx="28148" cy="24973"/>
            </a:xfrm>
            <a:custGeom>
              <a:avLst/>
              <a:gdLst/>
              <a:ahLst/>
              <a:cxnLst/>
              <a:rect l="l" t="t" r="r" b="b"/>
              <a:pathLst>
                <a:path w="1126" h="999" extrusionOk="0">
                  <a:moveTo>
                    <a:pt x="531" y="1"/>
                  </a:moveTo>
                  <a:cubicBezTo>
                    <a:pt x="495" y="1"/>
                    <a:pt x="459" y="5"/>
                    <a:pt x="422" y="14"/>
                  </a:cubicBezTo>
                  <a:cubicBezTo>
                    <a:pt x="141" y="14"/>
                    <a:pt x="0" y="225"/>
                    <a:pt x="71" y="507"/>
                  </a:cubicBezTo>
                  <a:cubicBezTo>
                    <a:pt x="141" y="788"/>
                    <a:pt x="422" y="999"/>
                    <a:pt x="704" y="999"/>
                  </a:cubicBezTo>
                  <a:cubicBezTo>
                    <a:pt x="985" y="929"/>
                    <a:pt x="1126" y="718"/>
                    <a:pt x="1055" y="507"/>
                  </a:cubicBezTo>
                  <a:cubicBezTo>
                    <a:pt x="994" y="200"/>
                    <a:pt x="773" y="1"/>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6"/>
            <p:cNvSpPr/>
            <p:nvPr/>
          </p:nvSpPr>
          <p:spPr>
            <a:xfrm rot="-616292" flipH="1">
              <a:off x="8819464" y="147214"/>
              <a:ext cx="26398" cy="24623"/>
            </a:xfrm>
            <a:custGeom>
              <a:avLst/>
              <a:gdLst/>
              <a:ahLst/>
              <a:cxnLst/>
              <a:rect l="l" t="t" r="r" b="b"/>
              <a:pathLst>
                <a:path w="1056" h="985" extrusionOk="0">
                  <a:moveTo>
                    <a:pt x="563" y="0"/>
                  </a:moveTo>
                  <a:cubicBezTo>
                    <a:pt x="212" y="70"/>
                    <a:pt x="1" y="281"/>
                    <a:pt x="71" y="633"/>
                  </a:cubicBezTo>
                  <a:cubicBezTo>
                    <a:pt x="141" y="844"/>
                    <a:pt x="352" y="985"/>
                    <a:pt x="634" y="985"/>
                  </a:cubicBezTo>
                  <a:cubicBezTo>
                    <a:pt x="845" y="915"/>
                    <a:pt x="1056" y="704"/>
                    <a:pt x="1056" y="422"/>
                  </a:cubicBezTo>
                  <a:cubicBezTo>
                    <a:pt x="985" y="141"/>
                    <a:pt x="774"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6"/>
            <p:cNvSpPr/>
            <p:nvPr/>
          </p:nvSpPr>
          <p:spPr>
            <a:xfrm rot="-616292" flipH="1">
              <a:off x="8891041" y="621646"/>
              <a:ext cx="26398" cy="23798"/>
            </a:xfrm>
            <a:custGeom>
              <a:avLst/>
              <a:gdLst/>
              <a:ahLst/>
              <a:cxnLst/>
              <a:rect l="l" t="t" r="r" b="b"/>
              <a:pathLst>
                <a:path w="1056" h="952" extrusionOk="0">
                  <a:moveTo>
                    <a:pt x="565" y="0"/>
                  </a:moveTo>
                  <a:cubicBezTo>
                    <a:pt x="520" y="0"/>
                    <a:pt x="472" y="6"/>
                    <a:pt x="422" y="19"/>
                  </a:cubicBezTo>
                  <a:cubicBezTo>
                    <a:pt x="141" y="19"/>
                    <a:pt x="0" y="300"/>
                    <a:pt x="0" y="582"/>
                  </a:cubicBezTo>
                  <a:cubicBezTo>
                    <a:pt x="117" y="815"/>
                    <a:pt x="282" y="951"/>
                    <a:pt x="495" y="951"/>
                  </a:cubicBezTo>
                  <a:cubicBezTo>
                    <a:pt x="539" y="951"/>
                    <a:pt x="585" y="945"/>
                    <a:pt x="633" y="933"/>
                  </a:cubicBezTo>
                  <a:cubicBezTo>
                    <a:pt x="915" y="863"/>
                    <a:pt x="1056" y="582"/>
                    <a:pt x="985" y="300"/>
                  </a:cubicBezTo>
                  <a:cubicBezTo>
                    <a:pt x="927" y="127"/>
                    <a:pt x="774" y="0"/>
                    <a:pt x="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6"/>
            <p:cNvSpPr/>
            <p:nvPr/>
          </p:nvSpPr>
          <p:spPr>
            <a:xfrm rot="-616292" flipH="1">
              <a:off x="8890327" y="558294"/>
              <a:ext cx="26398" cy="24273"/>
            </a:xfrm>
            <a:custGeom>
              <a:avLst/>
              <a:gdLst/>
              <a:ahLst/>
              <a:cxnLst/>
              <a:rect l="l" t="t" r="r" b="b"/>
              <a:pathLst>
                <a:path w="1056" h="971" extrusionOk="0">
                  <a:moveTo>
                    <a:pt x="632" y="0"/>
                  </a:moveTo>
                  <a:cubicBezTo>
                    <a:pt x="568" y="0"/>
                    <a:pt x="498" y="18"/>
                    <a:pt x="422" y="56"/>
                  </a:cubicBezTo>
                  <a:cubicBezTo>
                    <a:pt x="141" y="56"/>
                    <a:pt x="0" y="337"/>
                    <a:pt x="71" y="618"/>
                  </a:cubicBezTo>
                  <a:cubicBezTo>
                    <a:pt x="71" y="900"/>
                    <a:pt x="352" y="970"/>
                    <a:pt x="563" y="970"/>
                  </a:cubicBezTo>
                  <a:cubicBezTo>
                    <a:pt x="844" y="829"/>
                    <a:pt x="1055" y="618"/>
                    <a:pt x="985" y="337"/>
                  </a:cubicBezTo>
                  <a:cubicBezTo>
                    <a:pt x="934" y="131"/>
                    <a:pt x="807"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6"/>
            <p:cNvSpPr/>
            <p:nvPr/>
          </p:nvSpPr>
          <p:spPr>
            <a:xfrm rot="-616292" flipH="1">
              <a:off x="8903418" y="57113"/>
              <a:ext cx="24648" cy="27098"/>
            </a:xfrm>
            <a:custGeom>
              <a:avLst/>
              <a:gdLst/>
              <a:ahLst/>
              <a:cxnLst/>
              <a:rect l="l" t="t" r="r" b="b"/>
              <a:pathLst>
                <a:path w="986" h="1084" extrusionOk="0">
                  <a:moveTo>
                    <a:pt x="493" y="0"/>
                  </a:moveTo>
                  <a:cubicBezTo>
                    <a:pt x="211" y="212"/>
                    <a:pt x="0" y="563"/>
                    <a:pt x="71" y="915"/>
                  </a:cubicBezTo>
                  <a:cubicBezTo>
                    <a:pt x="122" y="1018"/>
                    <a:pt x="211" y="1083"/>
                    <a:pt x="338" y="1083"/>
                  </a:cubicBezTo>
                  <a:cubicBezTo>
                    <a:pt x="385" y="1083"/>
                    <a:pt x="436" y="1075"/>
                    <a:pt x="493" y="1056"/>
                  </a:cubicBezTo>
                  <a:cubicBezTo>
                    <a:pt x="845" y="985"/>
                    <a:pt x="985" y="634"/>
                    <a:pt x="915" y="352"/>
                  </a:cubicBezTo>
                  <a:cubicBezTo>
                    <a:pt x="915" y="141"/>
                    <a:pt x="70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6"/>
            <p:cNvSpPr/>
            <p:nvPr/>
          </p:nvSpPr>
          <p:spPr>
            <a:xfrm rot="-616292" flipH="1">
              <a:off x="8715701" y="196097"/>
              <a:ext cx="24648" cy="24473"/>
            </a:xfrm>
            <a:custGeom>
              <a:avLst/>
              <a:gdLst/>
              <a:ahLst/>
              <a:cxnLst/>
              <a:rect l="l" t="t" r="r" b="b"/>
              <a:pathLst>
                <a:path w="986" h="979" extrusionOk="0">
                  <a:moveTo>
                    <a:pt x="531" y="0"/>
                  </a:moveTo>
                  <a:cubicBezTo>
                    <a:pt x="495" y="0"/>
                    <a:pt x="459" y="6"/>
                    <a:pt x="423" y="18"/>
                  </a:cubicBezTo>
                  <a:cubicBezTo>
                    <a:pt x="141" y="88"/>
                    <a:pt x="1" y="370"/>
                    <a:pt x="71" y="651"/>
                  </a:cubicBezTo>
                  <a:cubicBezTo>
                    <a:pt x="71" y="815"/>
                    <a:pt x="240" y="978"/>
                    <a:pt x="414" y="978"/>
                  </a:cubicBezTo>
                  <a:cubicBezTo>
                    <a:pt x="465" y="978"/>
                    <a:pt x="516" y="964"/>
                    <a:pt x="564" y="932"/>
                  </a:cubicBezTo>
                  <a:cubicBezTo>
                    <a:pt x="845" y="932"/>
                    <a:pt x="986" y="651"/>
                    <a:pt x="915" y="370"/>
                  </a:cubicBezTo>
                  <a:cubicBezTo>
                    <a:pt x="857" y="137"/>
                    <a:pt x="702"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6"/>
            <p:cNvSpPr/>
            <p:nvPr/>
          </p:nvSpPr>
          <p:spPr>
            <a:xfrm rot="-616292" flipH="1">
              <a:off x="8672823" y="706121"/>
              <a:ext cx="21123" cy="30648"/>
            </a:xfrm>
            <a:custGeom>
              <a:avLst/>
              <a:gdLst/>
              <a:ahLst/>
              <a:cxnLst/>
              <a:rect l="l" t="t" r="r" b="b"/>
              <a:pathLst>
                <a:path w="845" h="1226" extrusionOk="0">
                  <a:moveTo>
                    <a:pt x="474" y="0"/>
                  </a:moveTo>
                  <a:cubicBezTo>
                    <a:pt x="435" y="0"/>
                    <a:pt x="394" y="9"/>
                    <a:pt x="353" y="29"/>
                  </a:cubicBezTo>
                  <a:cubicBezTo>
                    <a:pt x="71" y="311"/>
                    <a:pt x="1" y="733"/>
                    <a:pt x="71" y="1085"/>
                  </a:cubicBezTo>
                  <a:cubicBezTo>
                    <a:pt x="142" y="1155"/>
                    <a:pt x="212" y="1225"/>
                    <a:pt x="282" y="1225"/>
                  </a:cubicBezTo>
                  <a:cubicBezTo>
                    <a:pt x="704" y="1014"/>
                    <a:pt x="845" y="522"/>
                    <a:pt x="704" y="100"/>
                  </a:cubicBezTo>
                  <a:cubicBezTo>
                    <a:pt x="655" y="50"/>
                    <a:pt x="570"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6"/>
            <p:cNvSpPr/>
            <p:nvPr/>
          </p:nvSpPr>
          <p:spPr>
            <a:xfrm rot="-616292" flipH="1">
              <a:off x="8970452" y="122039"/>
              <a:ext cx="26398" cy="19849"/>
            </a:xfrm>
            <a:custGeom>
              <a:avLst/>
              <a:gdLst/>
              <a:ahLst/>
              <a:cxnLst/>
              <a:rect l="l" t="t" r="r" b="b"/>
              <a:pathLst>
                <a:path w="1056" h="794" extrusionOk="0">
                  <a:moveTo>
                    <a:pt x="670" y="0"/>
                  </a:moveTo>
                  <a:cubicBezTo>
                    <a:pt x="613" y="0"/>
                    <a:pt x="553" y="6"/>
                    <a:pt x="493" y="6"/>
                  </a:cubicBezTo>
                  <a:cubicBezTo>
                    <a:pt x="211" y="6"/>
                    <a:pt x="0" y="217"/>
                    <a:pt x="0" y="428"/>
                  </a:cubicBezTo>
                  <a:cubicBezTo>
                    <a:pt x="61" y="611"/>
                    <a:pt x="228" y="794"/>
                    <a:pt x="408" y="794"/>
                  </a:cubicBezTo>
                  <a:cubicBezTo>
                    <a:pt x="436" y="794"/>
                    <a:pt x="464" y="789"/>
                    <a:pt x="493" y="780"/>
                  </a:cubicBezTo>
                  <a:cubicBezTo>
                    <a:pt x="845" y="780"/>
                    <a:pt x="1056" y="639"/>
                    <a:pt x="985" y="287"/>
                  </a:cubicBezTo>
                  <a:cubicBezTo>
                    <a:pt x="935" y="36"/>
                    <a:pt x="813" y="0"/>
                    <a:pt x="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6"/>
            <p:cNvSpPr/>
            <p:nvPr/>
          </p:nvSpPr>
          <p:spPr>
            <a:xfrm rot="-616292" flipH="1">
              <a:off x="9149197" y="654802"/>
              <a:ext cx="17599" cy="26398"/>
            </a:xfrm>
            <a:custGeom>
              <a:avLst/>
              <a:gdLst/>
              <a:ahLst/>
              <a:cxnLst/>
              <a:rect l="l" t="t" r="r" b="b"/>
              <a:pathLst>
                <a:path w="704" h="1056" extrusionOk="0">
                  <a:moveTo>
                    <a:pt x="352" y="0"/>
                  </a:moveTo>
                  <a:cubicBezTo>
                    <a:pt x="0" y="70"/>
                    <a:pt x="0" y="352"/>
                    <a:pt x="0" y="633"/>
                  </a:cubicBezTo>
                  <a:cubicBezTo>
                    <a:pt x="0" y="844"/>
                    <a:pt x="70" y="1055"/>
                    <a:pt x="281" y="1055"/>
                  </a:cubicBezTo>
                  <a:cubicBezTo>
                    <a:pt x="563" y="1055"/>
                    <a:pt x="704" y="774"/>
                    <a:pt x="704" y="492"/>
                  </a:cubicBezTo>
                  <a:cubicBezTo>
                    <a:pt x="704" y="211"/>
                    <a:pt x="633" y="7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6"/>
            <p:cNvSpPr/>
            <p:nvPr/>
          </p:nvSpPr>
          <p:spPr>
            <a:xfrm rot="-616292" flipH="1">
              <a:off x="8895291" y="813696"/>
              <a:ext cx="28173" cy="21873"/>
            </a:xfrm>
            <a:custGeom>
              <a:avLst/>
              <a:gdLst/>
              <a:ahLst/>
              <a:cxnLst/>
              <a:rect l="l" t="t" r="r" b="b"/>
              <a:pathLst>
                <a:path w="1127" h="875" extrusionOk="0">
                  <a:moveTo>
                    <a:pt x="787" y="1"/>
                  </a:moveTo>
                  <a:cubicBezTo>
                    <a:pt x="758" y="1"/>
                    <a:pt x="730" y="6"/>
                    <a:pt x="704" y="19"/>
                  </a:cubicBezTo>
                  <a:cubicBezTo>
                    <a:pt x="353" y="160"/>
                    <a:pt x="1" y="512"/>
                    <a:pt x="142" y="723"/>
                  </a:cubicBezTo>
                  <a:cubicBezTo>
                    <a:pt x="184" y="849"/>
                    <a:pt x="277" y="875"/>
                    <a:pt x="375" y="875"/>
                  </a:cubicBezTo>
                  <a:cubicBezTo>
                    <a:pt x="440" y="875"/>
                    <a:pt x="507" y="863"/>
                    <a:pt x="564" y="863"/>
                  </a:cubicBezTo>
                  <a:cubicBezTo>
                    <a:pt x="845" y="723"/>
                    <a:pt x="1126" y="582"/>
                    <a:pt x="1056" y="230"/>
                  </a:cubicBezTo>
                  <a:cubicBezTo>
                    <a:pt x="1056" y="115"/>
                    <a:pt x="915" y="1"/>
                    <a:pt x="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6"/>
            <p:cNvSpPr/>
            <p:nvPr/>
          </p:nvSpPr>
          <p:spPr>
            <a:xfrm rot="-616292" flipH="1">
              <a:off x="9107892" y="2925675"/>
              <a:ext cx="21123" cy="22898"/>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6"/>
            <p:cNvSpPr/>
            <p:nvPr/>
          </p:nvSpPr>
          <p:spPr>
            <a:xfrm rot="-616292" flipH="1">
              <a:off x="9115681" y="1095372"/>
              <a:ext cx="22898" cy="17724"/>
            </a:xfrm>
            <a:custGeom>
              <a:avLst/>
              <a:gdLst/>
              <a:ahLst/>
              <a:cxnLst/>
              <a:rect l="l" t="t" r="r" b="b"/>
              <a:pathLst>
                <a:path w="916" h="709" extrusionOk="0">
                  <a:moveTo>
                    <a:pt x="629" y="1"/>
                  </a:moveTo>
                  <a:cubicBezTo>
                    <a:pt x="564" y="1"/>
                    <a:pt x="493" y="16"/>
                    <a:pt x="423" y="40"/>
                  </a:cubicBezTo>
                  <a:cubicBezTo>
                    <a:pt x="212" y="110"/>
                    <a:pt x="1" y="251"/>
                    <a:pt x="142" y="532"/>
                  </a:cubicBezTo>
                  <a:cubicBezTo>
                    <a:pt x="177" y="673"/>
                    <a:pt x="230" y="708"/>
                    <a:pt x="300" y="708"/>
                  </a:cubicBezTo>
                  <a:cubicBezTo>
                    <a:pt x="370" y="708"/>
                    <a:pt x="458" y="673"/>
                    <a:pt x="564" y="673"/>
                  </a:cubicBezTo>
                  <a:cubicBezTo>
                    <a:pt x="775" y="603"/>
                    <a:pt x="915" y="462"/>
                    <a:pt x="915" y="251"/>
                  </a:cubicBezTo>
                  <a:cubicBezTo>
                    <a:pt x="869" y="63"/>
                    <a:pt x="759"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6"/>
            <p:cNvSpPr/>
            <p:nvPr/>
          </p:nvSpPr>
          <p:spPr>
            <a:xfrm rot="-616292" flipH="1">
              <a:off x="9031887" y="741604"/>
              <a:ext cx="22898" cy="17299"/>
            </a:xfrm>
            <a:custGeom>
              <a:avLst/>
              <a:gdLst/>
              <a:ahLst/>
              <a:cxnLst/>
              <a:rect l="l" t="t" r="r" b="b"/>
              <a:pathLst>
                <a:path w="916" h="692" extrusionOk="0">
                  <a:moveTo>
                    <a:pt x="493" y="1"/>
                  </a:moveTo>
                  <a:cubicBezTo>
                    <a:pt x="141" y="1"/>
                    <a:pt x="1" y="282"/>
                    <a:pt x="212" y="634"/>
                  </a:cubicBezTo>
                  <a:lnTo>
                    <a:pt x="282" y="634"/>
                  </a:lnTo>
                  <a:cubicBezTo>
                    <a:pt x="368" y="663"/>
                    <a:pt x="466" y="691"/>
                    <a:pt x="557" y="691"/>
                  </a:cubicBezTo>
                  <a:cubicBezTo>
                    <a:pt x="688" y="691"/>
                    <a:pt x="803" y="631"/>
                    <a:pt x="845" y="423"/>
                  </a:cubicBezTo>
                  <a:cubicBezTo>
                    <a:pt x="915" y="212"/>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6"/>
            <p:cNvSpPr/>
            <p:nvPr/>
          </p:nvSpPr>
          <p:spPr>
            <a:xfrm rot="-616292" flipH="1">
              <a:off x="8281492" y="265072"/>
              <a:ext cx="110817" cy="123816"/>
            </a:xfrm>
            <a:custGeom>
              <a:avLst/>
              <a:gdLst/>
              <a:ahLst/>
              <a:cxnLst/>
              <a:rect l="l" t="t" r="r" b="b"/>
              <a:pathLst>
                <a:path w="4433" h="4953" extrusionOk="0">
                  <a:moveTo>
                    <a:pt x="1364" y="0"/>
                  </a:moveTo>
                  <a:cubicBezTo>
                    <a:pt x="1259" y="0"/>
                    <a:pt x="1150" y="35"/>
                    <a:pt x="1056" y="99"/>
                  </a:cubicBezTo>
                  <a:cubicBezTo>
                    <a:pt x="774" y="239"/>
                    <a:pt x="563" y="310"/>
                    <a:pt x="704" y="732"/>
                  </a:cubicBezTo>
                  <a:cubicBezTo>
                    <a:pt x="915" y="1154"/>
                    <a:pt x="704" y="1365"/>
                    <a:pt x="493" y="1646"/>
                  </a:cubicBezTo>
                  <a:cubicBezTo>
                    <a:pt x="0" y="2209"/>
                    <a:pt x="141" y="2701"/>
                    <a:pt x="845" y="2912"/>
                  </a:cubicBezTo>
                  <a:cubicBezTo>
                    <a:pt x="1056" y="3053"/>
                    <a:pt x="1407" y="3053"/>
                    <a:pt x="1548" y="3475"/>
                  </a:cubicBezTo>
                  <a:cubicBezTo>
                    <a:pt x="1096" y="3733"/>
                    <a:pt x="881" y="4287"/>
                    <a:pt x="1012" y="4812"/>
                  </a:cubicBezTo>
                  <a:lnTo>
                    <a:pt x="1618" y="4812"/>
                  </a:lnTo>
                  <a:cubicBezTo>
                    <a:pt x="2181" y="4601"/>
                    <a:pt x="2814" y="4390"/>
                    <a:pt x="3518" y="4319"/>
                  </a:cubicBezTo>
                  <a:cubicBezTo>
                    <a:pt x="3869" y="4319"/>
                    <a:pt x="4221" y="3897"/>
                    <a:pt x="4362" y="3475"/>
                  </a:cubicBezTo>
                  <a:cubicBezTo>
                    <a:pt x="4432" y="2983"/>
                    <a:pt x="3940" y="2983"/>
                    <a:pt x="3799" y="2701"/>
                  </a:cubicBezTo>
                  <a:cubicBezTo>
                    <a:pt x="3869" y="2490"/>
                    <a:pt x="4010" y="2420"/>
                    <a:pt x="4151" y="2279"/>
                  </a:cubicBezTo>
                  <a:cubicBezTo>
                    <a:pt x="4362" y="2139"/>
                    <a:pt x="4432" y="1857"/>
                    <a:pt x="4362" y="1646"/>
                  </a:cubicBezTo>
                  <a:cubicBezTo>
                    <a:pt x="4292" y="1365"/>
                    <a:pt x="3869" y="1365"/>
                    <a:pt x="3729" y="1365"/>
                  </a:cubicBezTo>
                  <a:cubicBezTo>
                    <a:pt x="3608" y="1365"/>
                    <a:pt x="3465" y="1411"/>
                    <a:pt x="3351" y="1411"/>
                  </a:cubicBezTo>
                  <a:cubicBezTo>
                    <a:pt x="3265" y="1411"/>
                    <a:pt x="3196" y="1385"/>
                    <a:pt x="3166" y="1294"/>
                  </a:cubicBezTo>
                  <a:cubicBezTo>
                    <a:pt x="2955" y="521"/>
                    <a:pt x="2111" y="661"/>
                    <a:pt x="1689" y="169"/>
                  </a:cubicBezTo>
                  <a:cubicBezTo>
                    <a:pt x="1611" y="53"/>
                    <a:pt x="1491" y="0"/>
                    <a:pt x="1364" y="0"/>
                  </a:cubicBezTo>
                  <a:close/>
                  <a:moveTo>
                    <a:pt x="985" y="4812"/>
                  </a:moveTo>
                  <a:lnTo>
                    <a:pt x="1056" y="4952"/>
                  </a:lnTo>
                  <a:cubicBezTo>
                    <a:pt x="1038" y="4906"/>
                    <a:pt x="1024" y="4859"/>
                    <a:pt x="1012" y="48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6"/>
            <p:cNvSpPr/>
            <p:nvPr/>
          </p:nvSpPr>
          <p:spPr>
            <a:xfrm rot="-616292" flipH="1">
              <a:off x="9072766" y="1610294"/>
              <a:ext cx="133690" cy="117716"/>
            </a:xfrm>
            <a:custGeom>
              <a:avLst/>
              <a:gdLst/>
              <a:ahLst/>
              <a:cxnLst/>
              <a:rect l="l" t="t" r="r" b="b"/>
              <a:pathLst>
                <a:path w="5348" h="4709" extrusionOk="0">
                  <a:moveTo>
                    <a:pt x="4607" y="1"/>
                  </a:moveTo>
                  <a:cubicBezTo>
                    <a:pt x="4362" y="1"/>
                    <a:pt x="4116" y="183"/>
                    <a:pt x="3870" y="330"/>
                  </a:cubicBezTo>
                  <a:cubicBezTo>
                    <a:pt x="3026" y="823"/>
                    <a:pt x="2885" y="1878"/>
                    <a:pt x="2533" y="2652"/>
                  </a:cubicBezTo>
                  <a:cubicBezTo>
                    <a:pt x="2303" y="3284"/>
                    <a:pt x="2308" y="3447"/>
                    <a:pt x="1857" y="3447"/>
                  </a:cubicBezTo>
                  <a:cubicBezTo>
                    <a:pt x="1756" y="3447"/>
                    <a:pt x="1633" y="3438"/>
                    <a:pt x="1478" y="3426"/>
                  </a:cubicBezTo>
                  <a:cubicBezTo>
                    <a:pt x="1408" y="3390"/>
                    <a:pt x="1337" y="3373"/>
                    <a:pt x="1267" y="3373"/>
                  </a:cubicBezTo>
                  <a:cubicBezTo>
                    <a:pt x="1197" y="3373"/>
                    <a:pt x="1126" y="3390"/>
                    <a:pt x="1056" y="3426"/>
                  </a:cubicBezTo>
                  <a:cubicBezTo>
                    <a:pt x="634" y="3426"/>
                    <a:pt x="282" y="3426"/>
                    <a:pt x="71" y="3918"/>
                  </a:cubicBezTo>
                  <a:cubicBezTo>
                    <a:pt x="1" y="4199"/>
                    <a:pt x="71" y="4481"/>
                    <a:pt x="282" y="4621"/>
                  </a:cubicBezTo>
                  <a:cubicBezTo>
                    <a:pt x="406" y="4683"/>
                    <a:pt x="511" y="4709"/>
                    <a:pt x="606" y="4709"/>
                  </a:cubicBezTo>
                  <a:cubicBezTo>
                    <a:pt x="834" y="4709"/>
                    <a:pt x="998" y="4560"/>
                    <a:pt x="1197" y="4410"/>
                  </a:cubicBezTo>
                  <a:cubicBezTo>
                    <a:pt x="1331" y="4243"/>
                    <a:pt x="1529" y="4155"/>
                    <a:pt x="1731" y="4155"/>
                  </a:cubicBezTo>
                  <a:cubicBezTo>
                    <a:pt x="1951" y="4155"/>
                    <a:pt x="2175" y="4260"/>
                    <a:pt x="2322" y="4481"/>
                  </a:cubicBezTo>
                  <a:cubicBezTo>
                    <a:pt x="2470" y="4629"/>
                    <a:pt x="2630" y="4689"/>
                    <a:pt x="2792" y="4689"/>
                  </a:cubicBezTo>
                  <a:cubicBezTo>
                    <a:pt x="3016" y="4689"/>
                    <a:pt x="3244" y="4574"/>
                    <a:pt x="3448" y="4410"/>
                  </a:cubicBezTo>
                  <a:cubicBezTo>
                    <a:pt x="4011" y="3918"/>
                    <a:pt x="4222" y="3285"/>
                    <a:pt x="4011" y="2652"/>
                  </a:cubicBezTo>
                  <a:cubicBezTo>
                    <a:pt x="4011" y="2300"/>
                    <a:pt x="3870" y="2019"/>
                    <a:pt x="4151" y="1737"/>
                  </a:cubicBezTo>
                  <a:cubicBezTo>
                    <a:pt x="4247" y="1610"/>
                    <a:pt x="4357" y="1569"/>
                    <a:pt x="4475" y="1569"/>
                  </a:cubicBezTo>
                  <a:cubicBezTo>
                    <a:pt x="4617" y="1569"/>
                    <a:pt x="4771" y="1628"/>
                    <a:pt x="4925" y="1667"/>
                  </a:cubicBezTo>
                  <a:cubicBezTo>
                    <a:pt x="4962" y="1676"/>
                    <a:pt x="4997" y="1681"/>
                    <a:pt x="5029" y="1681"/>
                  </a:cubicBezTo>
                  <a:cubicBezTo>
                    <a:pt x="5241" y="1681"/>
                    <a:pt x="5347" y="1489"/>
                    <a:pt x="5347" y="1245"/>
                  </a:cubicBezTo>
                  <a:cubicBezTo>
                    <a:pt x="5347" y="823"/>
                    <a:pt x="5277" y="330"/>
                    <a:pt x="4925" y="119"/>
                  </a:cubicBezTo>
                  <a:cubicBezTo>
                    <a:pt x="4819" y="35"/>
                    <a:pt x="4713" y="1"/>
                    <a:pt x="4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6"/>
            <p:cNvSpPr/>
            <p:nvPr/>
          </p:nvSpPr>
          <p:spPr>
            <a:xfrm rot="-616292" flipH="1">
              <a:off x="8796552" y="241110"/>
              <a:ext cx="87343" cy="130015"/>
            </a:xfrm>
            <a:custGeom>
              <a:avLst/>
              <a:gdLst/>
              <a:ahLst/>
              <a:cxnLst/>
              <a:rect l="l" t="t" r="r" b="b"/>
              <a:pathLst>
                <a:path w="3494" h="5201" extrusionOk="0">
                  <a:moveTo>
                    <a:pt x="1672" y="1"/>
                  </a:moveTo>
                  <a:cubicBezTo>
                    <a:pt x="1623" y="1"/>
                    <a:pt x="1573" y="6"/>
                    <a:pt x="1523" y="19"/>
                  </a:cubicBezTo>
                  <a:cubicBezTo>
                    <a:pt x="820" y="19"/>
                    <a:pt x="187" y="793"/>
                    <a:pt x="327" y="1355"/>
                  </a:cubicBezTo>
                  <a:cubicBezTo>
                    <a:pt x="468" y="1848"/>
                    <a:pt x="468" y="2340"/>
                    <a:pt x="187" y="2762"/>
                  </a:cubicBezTo>
                  <a:cubicBezTo>
                    <a:pt x="1" y="3197"/>
                    <a:pt x="197" y="3631"/>
                    <a:pt x="536" y="3631"/>
                  </a:cubicBezTo>
                  <a:cubicBezTo>
                    <a:pt x="581" y="3631"/>
                    <a:pt x="629" y="3623"/>
                    <a:pt x="679" y="3607"/>
                  </a:cubicBezTo>
                  <a:cubicBezTo>
                    <a:pt x="777" y="3585"/>
                    <a:pt x="863" y="3575"/>
                    <a:pt x="940" y="3575"/>
                  </a:cubicBezTo>
                  <a:cubicBezTo>
                    <a:pt x="1359" y="3575"/>
                    <a:pt x="1497" y="3872"/>
                    <a:pt x="1734" y="4169"/>
                  </a:cubicBezTo>
                  <a:cubicBezTo>
                    <a:pt x="2016" y="4662"/>
                    <a:pt x="2508" y="5014"/>
                    <a:pt x="3071" y="5154"/>
                  </a:cubicBezTo>
                  <a:cubicBezTo>
                    <a:pt x="3129" y="5183"/>
                    <a:pt x="3188" y="5200"/>
                    <a:pt x="3241" y="5200"/>
                  </a:cubicBezTo>
                  <a:cubicBezTo>
                    <a:pt x="3316" y="5200"/>
                    <a:pt x="3381" y="5166"/>
                    <a:pt x="3423" y="5084"/>
                  </a:cubicBezTo>
                  <a:cubicBezTo>
                    <a:pt x="3493" y="5014"/>
                    <a:pt x="3493" y="4802"/>
                    <a:pt x="3423" y="4732"/>
                  </a:cubicBezTo>
                  <a:cubicBezTo>
                    <a:pt x="3001" y="4240"/>
                    <a:pt x="2579" y="3818"/>
                    <a:pt x="2156" y="3325"/>
                  </a:cubicBezTo>
                  <a:cubicBezTo>
                    <a:pt x="1242" y="2411"/>
                    <a:pt x="1242" y="2059"/>
                    <a:pt x="2016" y="1004"/>
                  </a:cubicBezTo>
                  <a:cubicBezTo>
                    <a:pt x="2227" y="793"/>
                    <a:pt x="2367" y="582"/>
                    <a:pt x="2227" y="300"/>
                  </a:cubicBezTo>
                  <a:cubicBezTo>
                    <a:pt x="2111" y="127"/>
                    <a:pt x="1900" y="1"/>
                    <a:pt x="1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6"/>
            <p:cNvSpPr/>
            <p:nvPr/>
          </p:nvSpPr>
          <p:spPr>
            <a:xfrm rot="-616292" flipH="1">
              <a:off x="9121876" y="4023589"/>
              <a:ext cx="73894" cy="122416"/>
            </a:xfrm>
            <a:custGeom>
              <a:avLst/>
              <a:gdLst/>
              <a:ahLst/>
              <a:cxnLst/>
              <a:rect l="l" t="t" r="r" b="b"/>
              <a:pathLst>
                <a:path w="2956" h="4897" extrusionOk="0">
                  <a:moveTo>
                    <a:pt x="1471" y="0"/>
                  </a:moveTo>
                  <a:cubicBezTo>
                    <a:pt x="1276" y="0"/>
                    <a:pt x="1040" y="161"/>
                    <a:pt x="704" y="496"/>
                  </a:cubicBezTo>
                  <a:lnTo>
                    <a:pt x="634" y="567"/>
                  </a:lnTo>
                  <a:lnTo>
                    <a:pt x="704" y="567"/>
                  </a:lnTo>
                  <a:cubicBezTo>
                    <a:pt x="563" y="918"/>
                    <a:pt x="774" y="1411"/>
                    <a:pt x="282" y="1692"/>
                  </a:cubicBezTo>
                  <a:cubicBezTo>
                    <a:pt x="71" y="1833"/>
                    <a:pt x="71" y="2185"/>
                    <a:pt x="282" y="2325"/>
                  </a:cubicBezTo>
                  <a:cubicBezTo>
                    <a:pt x="563" y="2607"/>
                    <a:pt x="493" y="2818"/>
                    <a:pt x="282" y="3099"/>
                  </a:cubicBezTo>
                  <a:cubicBezTo>
                    <a:pt x="71" y="3310"/>
                    <a:pt x="0" y="3662"/>
                    <a:pt x="282" y="3873"/>
                  </a:cubicBezTo>
                  <a:cubicBezTo>
                    <a:pt x="563" y="4084"/>
                    <a:pt x="845" y="4295"/>
                    <a:pt x="1056" y="4647"/>
                  </a:cubicBezTo>
                  <a:cubicBezTo>
                    <a:pt x="1170" y="4818"/>
                    <a:pt x="1354" y="4897"/>
                    <a:pt x="1536" y="4897"/>
                  </a:cubicBezTo>
                  <a:cubicBezTo>
                    <a:pt x="1804" y="4897"/>
                    <a:pt x="2069" y="4728"/>
                    <a:pt x="2111" y="4436"/>
                  </a:cubicBezTo>
                  <a:cubicBezTo>
                    <a:pt x="2181" y="4084"/>
                    <a:pt x="2392" y="3803"/>
                    <a:pt x="2674" y="3662"/>
                  </a:cubicBezTo>
                  <a:cubicBezTo>
                    <a:pt x="2955" y="3451"/>
                    <a:pt x="2814" y="3170"/>
                    <a:pt x="2533" y="3170"/>
                  </a:cubicBezTo>
                  <a:cubicBezTo>
                    <a:pt x="2041" y="3170"/>
                    <a:pt x="1548" y="2959"/>
                    <a:pt x="1267" y="2536"/>
                  </a:cubicBezTo>
                  <a:cubicBezTo>
                    <a:pt x="915" y="2255"/>
                    <a:pt x="845" y="1974"/>
                    <a:pt x="1126" y="1763"/>
                  </a:cubicBezTo>
                  <a:cubicBezTo>
                    <a:pt x="1267" y="1622"/>
                    <a:pt x="1478" y="1622"/>
                    <a:pt x="1548" y="1552"/>
                  </a:cubicBezTo>
                  <a:cubicBezTo>
                    <a:pt x="1970" y="1200"/>
                    <a:pt x="2111" y="637"/>
                    <a:pt x="1830" y="215"/>
                  </a:cubicBezTo>
                  <a:cubicBezTo>
                    <a:pt x="1716" y="73"/>
                    <a:pt x="1603" y="0"/>
                    <a:pt x="1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6"/>
            <p:cNvSpPr/>
            <p:nvPr/>
          </p:nvSpPr>
          <p:spPr>
            <a:xfrm rot="-616292" flipH="1">
              <a:off x="9036916" y="2935062"/>
              <a:ext cx="89693" cy="62795"/>
            </a:xfrm>
            <a:custGeom>
              <a:avLst/>
              <a:gdLst/>
              <a:ahLst/>
              <a:cxnLst/>
              <a:rect l="l" t="t" r="r" b="b"/>
              <a:pathLst>
                <a:path w="3588" h="2512" extrusionOk="0">
                  <a:moveTo>
                    <a:pt x="1242" y="0"/>
                  </a:moveTo>
                  <a:cubicBezTo>
                    <a:pt x="1160" y="0"/>
                    <a:pt x="1072" y="17"/>
                    <a:pt x="985" y="46"/>
                  </a:cubicBezTo>
                  <a:cubicBezTo>
                    <a:pt x="563" y="46"/>
                    <a:pt x="211" y="328"/>
                    <a:pt x="70" y="750"/>
                  </a:cubicBezTo>
                  <a:cubicBezTo>
                    <a:pt x="0" y="1242"/>
                    <a:pt x="281" y="1664"/>
                    <a:pt x="774" y="1735"/>
                  </a:cubicBezTo>
                  <a:cubicBezTo>
                    <a:pt x="1126" y="1805"/>
                    <a:pt x="1266" y="2016"/>
                    <a:pt x="1407" y="2227"/>
                  </a:cubicBezTo>
                  <a:cubicBezTo>
                    <a:pt x="1605" y="2425"/>
                    <a:pt x="1848" y="2512"/>
                    <a:pt x="2085" y="2512"/>
                  </a:cubicBezTo>
                  <a:cubicBezTo>
                    <a:pt x="2269" y="2512"/>
                    <a:pt x="2449" y="2460"/>
                    <a:pt x="2603" y="2368"/>
                  </a:cubicBezTo>
                  <a:cubicBezTo>
                    <a:pt x="2955" y="2086"/>
                    <a:pt x="3236" y="1735"/>
                    <a:pt x="3447" y="1383"/>
                  </a:cubicBezTo>
                  <a:cubicBezTo>
                    <a:pt x="3588" y="1102"/>
                    <a:pt x="3588" y="679"/>
                    <a:pt x="3377" y="398"/>
                  </a:cubicBezTo>
                  <a:cubicBezTo>
                    <a:pt x="3225" y="246"/>
                    <a:pt x="2999" y="130"/>
                    <a:pt x="2780" y="130"/>
                  </a:cubicBezTo>
                  <a:cubicBezTo>
                    <a:pt x="2695" y="130"/>
                    <a:pt x="2611" y="148"/>
                    <a:pt x="2533" y="187"/>
                  </a:cubicBezTo>
                  <a:cubicBezTo>
                    <a:pt x="2398" y="241"/>
                    <a:pt x="2264" y="264"/>
                    <a:pt x="2133" y="264"/>
                  </a:cubicBezTo>
                  <a:cubicBezTo>
                    <a:pt x="1922" y="264"/>
                    <a:pt x="1722" y="204"/>
                    <a:pt x="1548" y="117"/>
                  </a:cubicBezTo>
                  <a:cubicBezTo>
                    <a:pt x="1465" y="34"/>
                    <a:pt x="1359"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6"/>
            <p:cNvSpPr/>
            <p:nvPr/>
          </p:nvSpPr>
          <p:spPr>
            <a:xfrm rot="-616292" flipH="1">
              <a:off x="8392679" y="110199"/>
              <a:ext cx="96743" cy="64370"/>
            </a:xfrm>
            <a:custGeom>
              <a:avLst/>
              <a:gdLst/>
              <a:ahLst/>
              <a:cxnLst/>
              <a:rect l="l" t="t" r="r" b="b"/>
              <a:pathLst>
                <a:path w="3870" h="2575" extrusionOk="0">
                  <a:moveTo>
                    <a:pt x="1248" y="0"/>
                  </a:moveTo>
                  <a:cubicBezTo>
                    <a:pt x="946" y="0"/>
                    <a:pt x="703" y="300"/>
                    <a:pt x="352" y="923"/>
                  </a:cubicBezTo>
                  <a:cubicBezTo>
                    <a:pt x="282" y="1064"/>
                    <a:pt x="212" y="1205"/>
                    <a:pt x="141" y="1345"/>
                  </a:cubicBezTo>
                  <a:cubicBezTo>
                    <a:pt x="1" y="1697"/>
                    <a:pt x="71" y="2049"/>
                    <a:pt x="282" y="2260"/>
                  </a:cubicBezTo>
                  <a:cubicBezTo>
                    <a:pt x="423" y="2366"/>
                    <a:pt x="581" y="2418"/>
                    <a:pt x="739" y="2418"/>
                  </a:cubicBezTo>
                  <a:cubicBezTo>
                    <a:pt x="897" y="2418"/>
                    <a:pt x="1056" y="2366"/>
                    <a:pt x="1196" y="2260"/>
                  </a:cubicBezTo>
                  <a:cubicBezTo>
                    <a:pt x="1355" y="2038"/>
                    <a:pt x="1599" y="1931"/>
                    <a:pt x="1851" y="1931"/>
                  </a:cubicBezTo>
                  <a:cubicBezTo>
                    <a:pt x="2159" y="1931"/>
                    <a:pt x="2480" y="2091"/>
                    <a:pt x="2674" y="2401"/>
                  </a:cubicBezTo>
                  <a:cubicBezTo>
                    <a:pt x="2791" y="2518"/>
                    <a:pt x="2921" y="2574"/>
                    <a:pt x="3053" y="2574"/>
                  </a:cubicBezTo>
                  <a:cubicBezTo>
                    <a:pt x="3237" y="2574"/>
                    <a:pt x="3424" y="2465"/>
                    <a:pt x="3588" y="2260"/>
                  </a:cubicBezTo>
                  <a:cubicBezTo>
                    <a:pt x="3799" y="1979"/>
                    <a:pt x="3870" y="1697"/>
                    <a:pt x="3870" y="1345"/>
                  </a:cubicBezTo>
                  <a:cubicBezTo>
                    <a:pt x="3870" y="973"/>
                    <a:pt x="3668" y="801"/>
                    <a:pt x="3387" y="801"/>
                  </a:cubicBezTo>
                  <a:cubicBezTo>
                    <a:pt x="3296" y="801"/>
                    <a:pt x="3198" y="819"/>
                    <a:pt x="3096" y="853"/>
                  </a:cubicBezTo>
                  <a:cubicBezTo>
                    <a:pt x="3001" y="885"/>
                    <a:pt x="2916" y="899"/>
                    <a:pt x="2839" y="899"/>
                  </a:cubicBezTo>
                  <a:cubicBezTo>
                    <a:pt x="2575" y="899"/>
                    <a:pt x="2399" y="735"/>
                    <a:pt x="2181" y="572"/>
                  </a:cubicBezTo>
                  <a:cubicBezTo>
                    <a:pt x="1773" y="195"/>
                    <a:pt x="1491" y="0"/>
                    <a:pt x="1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6"/>
            <p:cNvSpPr/>
            <p:nvPr/>
          </p:nvSpPr>
          <p:spPr>
            <a:xfrm rot="-616292" flipH="1">
              <a:off x="9103532" y="4276317"/>
              <a:ext cx="72145" cy="102467"/>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6"/>
            <p:cNvSpPr/>
            <p:nvPr/>
          </p:nvSpPr>
          <p:spPr>
            <a:xfrm rot="-616292" flipH="1">
              <a:off x="8971321" y="2183514"/>
              <a:ext cx="86194" cy="75644"/>
            </a:xfrm>
            <a:custGeom>
              <a:avLst/>
              <a:gdLst/>
              <a:ahLst/>
              <a:cxnLst/>
              <a:rect l="l" t="t" r="r" b="b"/>
              <a:pathLst>
                <a:path w="3448" h="3026" extrusionOk="0">
                  <a:moveTo>
                    <a:pt x="2533" y="1"/>
                  </a:moveTo>
                  <a:cubicBezTo>
                    <a:pt x="1759" y="1"/>
                    <a:pt x="1196" y="704"/>
                    <a:pt x="1407" y="1478"/>
                  </a:cubicBezTo>
                  <a:cubicBezTo>
                    <a:pt x="1407" y="1548"/>
                    <a:pt x="1548" y="1619"/>
                    <a:pt x="1548" y="1760"/>
                  </a:cubicBezTo>
                  <a:cubicBezTo>
                    <a:pt x="1548" y="1830"/>
                    <a:pt x="1478" y="1900"/>
                    <a:pt x="1337" y="1900"/>
                  </a:cubicBezTo>
                  <a:cubicBezTo>
                    <a:pt x="1337" y="1924"/>
                    <a:pt x="1329" y="1931"/>
                    <a:pt x="1316" y="1931"/>
                  </a:cubicBezTo>
                  <a:cubicBezTo>
                    <a:pt x="1290" y="1931"/>
                    <a:pt x="1243" y="1900"/>
                    <a:pt x="1196" y="1900"/>
                  </a:cubicBezTo>
                  <a:cubicBezTo>
                    <a:pt x="1126" y="1760"/>
                    <a:pt x="1126" y="1689"/>
                    <a:pt x="1126" y="1619"/>
                  </a:cubicBezTo>
                  <a:cubicBezTo>
                    <a:pt x="1126" y="1342"/>
                    <a:pt x="865" y="1153"/>
                    <a:pt x="617" y="1153"/>
                  </a:cubicBezTo>
                  <a:cubicBezTo>
                    <a:pt x="549" y="1153"/>
                    <a:pt x="483" y="1167"/>
                    <a:pt x="423" y="1197"/>
                  </a:cubicBezTo>
                  <a:cubicBezTo>
                    <a:pt x="141" y="1337"/>
                    <a:pt x="0" y="1689"/>
                    <a:pt x="141" y="1971"/>
                  </a:cubicBezTo>
                  <a:cubicBezTo>
                    <a:pt x="211" y="2111"/>
                    <a:pt x="423" y="2252"/>
                    <a:pt x="423" y="2463"/>
                  </a:cubicBezTo>
                  <a:cubicBezTo>
                    <a:pt x="352" y="3026"/>
                    <a:pt x="704" y="3026"/>
                    <a:pt x="1126" y="3026"/>
                  </a:cubicBezTo>
                  <a:cubicBezTo>
                    <a:pt x="1829" y="2885"/>
                    <a:pt x="2533" y="2533"/>
                    <a:pt x="3096" y="2111"/>
                  </a:cubicBezTo>
                  <a:cubicBezTo>
                    <a:pt x="3307" y="1900"/>
                    <a:pt x="3447" y="1689"/>
                    <a:pt x="3096" y="1548"/>
                  </a:cubicBezTo>
                  <a:cubicBezTo>
                    <a:pt x="2533" y="1408"/>
                    <a:pt x="2674" y="1197"/>
                    <a:pt x="2814" y="775"/>
                  </a:cubicBezTo>
                  <a:cubicBezTo>
                    <a:pt x="3025" y="282"/>
                    <a:pt x="2814"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6"/>
            <p:cNvSpPr/>
            <p:nvPr/>
          </p:nvSpPr>
          <p:spPr>
            <a:xfrm rot="-616292" flipH="1">
              <a:off x="8942324" y="872306"/>
              <a:ext cx="104842" cy="61945"/>
            </a:xfrm>
            <a:custGeom>
              <a:avLst/>
              <a:gdLst/>
              <a:ahLst/>
              <a:cxnLst/>
              <a:rect l="l" t="t" r="r" b="b"/>
              <a:pathLst>
                <a:path w="4194" h="2478" extrusionOk="0">
                  <a:moveTo>
                    <a:pt x="1590" y="0"/>
                  </a:moveTo>
                  <a:cubicBezTo>
                    <a:pt x="1450" y="563"/>
                    <a:pt x="1239" y="1056"/>
                    <a:pt x="605" y="1267"/>
                  </a:cubicBezTo>
                  <a:cubicBezTo>
                    <a:pt x="1" y="1509"/>
                    <a:pt x="487" y="2478"/>
                    <a:pt x="993" y="2478"/>
                  </a:cubicBezTo>
                  <a:cubicBezTo>
                    <a:pt x="1076" y="2478"/>
                    <a:pt x="1159" y="2452"/>
                    <a:pt x="1239" y="2392"/>
                  </a:cubicBezTo>
                  <a:cubicBezTo>
                    <a:pt x="1590" y="2181"/>
                    <a:pt x="1942" y="1900"/>
                    <a:pt x="2294" y="1618"/>
                  </a:cubicBezTo>
                  <a:cubicBezTo>
                    <a:pt x="2656" y="1980"/>
                    <a:pt x="2894" y="2157"/>
                    <a:pt x="3103" y="2157"/>
                  </a:cubicBezTo>
                  <a:cubicBezTo>
                    <a:pt x="3342" y="2157"/>
                    <a:pt x="3542" y="1927"/>
                    <a:pt x="3841" y="1478"/>
                  </a:cubicBezTo>
                  <a:cubicBezTo>
                    <a:pt x="3912" y="1337"/>
                    <a:pt x="3982" y="1267"/>
                    <a:pt x="3982" y="1196"/>
                  </a:cubicBezTo>
                  <a:cubicBezTo>
                    <a:pt x="4193" y="985"/>
                    <a:pt x="4193" y="704"/>
                    <a:pt x="3982" y="563"/>
                  </a:cubicBezTo>
                  <a:cubicBezTo>
                    <a:pt x="3891" y="427"/>
                    <a:pt x="3742" y="349"/>
                    <a:pt x="3590" y="349"/>
                  </a:cubicBezTo>
                  <a:cubicBezTo>
                    <a:pt x="3507" y="349"/>
                    <a:pt x="3424" y="373"/>
                    <a:pt x="3349" y="423"/>
                  </a:cubicBezTo>
                  <a:cubicBezTo>
                    <a:pt x="3068" y="493"/>
                    <a:pt x="2857" y="634"/>
                    <a:pt x="2575" y="774"/>
                  </a:cubicBezTo>
                  <a:cubicBezTo>
                    <a:pt x="2458" y="422"/>
                    <a:pt x="2291" y="20"/>
                    <a:pt x="1871" y="20"/>
                  </a:cubicBezTo>
                  <a:cubicBezTo>
                    <a:pt x="1788" y="20"/>
                    <a:pt x="1695" y="36"/>
                    <a:pt x="1590" y="71"/>
                  </a:cubicBezTo>
                  <a:lnTo>
                    <a:pt x="15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6"/>
            <p:cNvSpPr/>
            <p:nvPr/>
          </p:nvSpPr>
          <p:spPr>
            <a:xfrm rot="-616292" flipH="1">
              <a:off x="8973031" y="1408243"/>
              <a:ext cx="94993" cy="52796"/>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6"/>
            <p:cNvSpPr/>
            <p:nvPr/>
          </p:nvSpPr>
          <p:spPr>
            <a:xfrm rot="-616292" flipH="1">
              <a:off x="8908912" y="1393480"/>
              <a:ext cx="77419" cy="82319"/>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6"/>
            <p:cNvSpPr/>
            <p:nvPr/>
          </p:nvSpPr>
          <p:spPr>
            <a:xfrm rot="-616292" flipH="1">
              <a:off x="8989549" y="3853181"/>
              <a:ext cx="72120" cy="80744"/>
            </a:xfrm>
            <a:custGeom>
              <a:avLst/>
              <a:gdLst/>
              <a:ahLst/>
              <a:cxnLst/>
              <a:rect l="l" t="t" r="r" b="b"/>
              <a:pathLst>
                <a:path w="2885" h="3230" extrusionOk="0">
                  <a:moveTo>
                    <a:pt x="1337" y="1"/>
                  </a:moveTo>
                  <a:cubicBezTo>
                    <a:pt x="141" y="282"/>
                    <a:pt x="71" y="634"/>
                    <a:pt x="845" y="1689"/>
                  </a:cubicBezTo>
                  <a:cubicBezTo>
                    <a:pt x="634" y="1830"/>
                    <a:pt x="282" y="2041"/>
                    <a:pt x="212" y="2322"/>
                  </a:cubicBezTo>
                  <a:cubicBezTo>
                    <a:pt x="1" y="2604"/>
                    <a:pt x="71" y="2885"/>
                    <a:pt x="212" y="3096"/>
                  </a:cubicBezTo>
                  <a:cubicBezTo>
                    <a:pt x="339" y="3191"/>
                    <a:pt x="466" y="3229"/>
                    <a:pt x="586" y="3229"/>
                  </a:cubicBezTo>
                  <a:cubicBezTo>
                    <a:pt x="733" y="3229"/>
                    <a:pt x="870" y="3173"/>
                    <a:pt x="986" y="3096"/>
                  </a:cubicBezTo>
                  <a:cubicBezTo>
                    <a:pt x="1197" y="2955"/>
                    <a:pt x="1408" y="2744"/>
                    <a:pt x="1408" y="2463"/>
                  </a:cubicBezTo>
                  <a:cubicBezTo>
                    <a:pt x="1408" y="1970"/>
                    <a:pt x="1689" y="1830"/>
                    <a:pt x="2041" y="1619"/>
                  </a:cubicBezTo>
                  <a:cubicBezTo>
                    <a:pt x="2252" y="1478"/>
                    <a:pt x="2463" y="1337"/>
                    <a:pt x="2674" y="1126"/>
                  </a:cubicBezTo>
                  <a:cubicBezTo>
                    <a:pt x="2815" y="1056"/>
                    <a:pt x="2885" y="845"/>
                    <a:pt x="2885" y="704"/>
                  </a:cubicBezTo>
                  <a:cubicBezTo>
                    <a:pt x="2815" y="493"/>
                    <a:pt x="2604" y="493"/>
                    <a:pt x="2463" y="493"/>
                  </a:cubicBezTo>
                  <a:cubicBezTo>
                    <a:pt x="2041" y="493"/>
                    <a:pt x="1619" y="282"/>
                    <a:pt x="1267" y="71"/>
                  </a:cubicBezTo>
                  <a:lnTo>
                    <a:pt x="13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6"/>
            <p:cNvSpPr/>
            <p:nvPr/>
          </p:nvSpPr>
          <p:spPr>
            <a:xfrm rot="-616292" flipH="1">
              <a:off x="8849811" y="1147795"/>
              <a:ext cx="105517" cy="67695"/>
            </a:xfrm>
            <a:custGeom>
              <a:avLst/>
              <a:gdLst/>
              <a:ahLst/>
              <a:cxnLst/>
              <a:rect l="l" t="t" r="r" b="b"/>
              <a:pathLst>
                <a:path w="4221" h="2708" extrusionOk="0">
                  <a:moveTo>
                    <a:pt x="3974" y="0"/>
                  </a:moveTo>
                  <a:cubicBezTo>
                    <a:pt x="2989" y="0"/>
                    <a:pt x="2334" y="756"/>
                    <a:pt x="1618" y="1212"/>
                  </a:cubicBezTo>
                  <a:cubicBezTo>
                    <a:pt x="1360" y="1367"/>
                    <a:pt x="1215" y="1598"/>
                    <a:pt x="989" y="1598"/>
                  </a:cubicBezTo>
                  <a:cubicBezTo>
                    <a:pt x="908" y="1598"/>
                    <a:pt x="816" y="1568"/>
                    <a:pt x="704" y="1493"/>
                  </a:cubicBezTo>
                  <a:cubicBezTo>
                    <a:pt x="645" y="1454"/>
                    <a:pt x="586" y="1436"/>
                    <a:pt x="528" y="1436"/>
                  </a:cubicBezTo>
                  <a:cubicBezTo>
                    <a:pt x="380" y="1436"/>
                    <a:pt x="242" y="1552"/>
                    <a:pt x="141" y="1704"/>
                  </a:cubicBezTo>
                  <a:cubicBezTo>
                    <a:pt x="0" y="1915"/>
                    <a:pt x="0" y="2197"/>
                    <a:pt x="141" y="2408"/>
                  </a:cubicBezTo>
                  <a:cubicBezTo>
                    <a:pt x="199" y="2581"/>
                    <a:pt x="399" y="2707"/>
                    <a:pt x="626" y="2707"/>
                  </a:cubicBezTo>
                  <a:cubicBezTo>
                    <a:pt x="674" y="2707"/>
                    <a:pt x="724" y="2701"/>
                    <a:pt x="774" y="2689"/>
                  </a:cubicBezTo>
                  <a:cubicBezTo>
                    <a:pt x="1337" y="2619"/>
                    <a:pt x="1829" y="2337"/>
                    <a:pt x="2181" y="1986"/>
                  </a:cubicBezTo>
                  <a:cubicBezTo>
                    <a:pt x="2392" y="1774"/>
                    <a:pt x="2603" y="1423"/>
                    <a:pt x="2955" y="1423"/>
                  </a:cubicBezTo>
                  <a:cubicBezTo>
                    <a:pt x="3869" y="1352"/>
                    <a:pt x="4080" y="790"/>
                    <a:pt x="4221" y="16"/>
                  </a:cubicBezTo>
                  <a:cubicBezTo>
                    <a:pt x="4136" y="5"/>
                    <a:pt x="4054" y="0"/>
                    <a:pt x="39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6"/>
            <p:cNvSpPr/>
            <p:nvPr/>
          </p:nvSpPr>
          <p:spPr>
            <a:xfrm rot="-616292" flipH="1">
              <a:off x="8872732" y="3610069"/>
              <a:ext cx="86194" cy="43022"/>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6"/>
            <p:cNvSpPr/>
            <p:nvPr/>
          </p:nvSpPr>
          <p:spPr>
            <a:xfrm rot="-616292" flipH="1">
              <a:off x="9060044" y="2612890"/>
              <a:ext cx="47496" cy="100667"/>
            </a:xfrm>
            <a:custGeom>
              <a:avLst/>
              <a:gdLst/>
              <a:ahLst/>
              <a:cxnLst/>
              <a:rect l="l" t="t" r="r" b="b"/>
              <a:pathLst>
                <a:path w="1900" h="4027" extrusionOk="0">
                  <a:moveTo>
                    <a:pt x="1485" y="0"/>
                  </a:moveTo>
                  <a:cubicBezTo>
                    <a:pt x="1387" y="0"/>
                    <a:pt x="1285" y="40"/>
                    <a:pt x="1196" y="128"/>
                  </a:cubicBezTo>
                  <a:cubicBezTo>
                    <a:pt x="704" y="339"/>
                    <a:pt x="422" y="832"/>
                    <a:pt x="422" y="1395"/>
                  </a:cubicBezTo>
                  <a:cubicBezTo>
                    <a:pt x="352" y="1887"/>
                    <a:pt x="282" y="2450"/>
                    <a:pt x="141" y="3013"/>
                  </a:cubicBezTo>
                  <a:cubicBezTo>
                    <a:pt x="71" y="3224"/>
                    <a:pt x="0" y="3435"/>
                    <a:pt x="0" y="3646"/>
                  </a:cubicBezTo>
                  <a:cubicBezTo>
                    <a:pt x="0" y="3885"/>
                    <a:pt x="163" y="4026"/>
                    <a:pt x="355" y="4026"/>
                  </a:cubicBezTo>
                  <a:cubicBezTo>
                    <a:pt x="446" y="4026"/>
                    <a:pt x="543" y="3995"/>
                    <a:pt x="633" y="3927"/>
                  </a:cubicBezTo>
                  <a:cubicBezTo>
                    <a:pt x="1196" y="3505"/>
                    <a:pt x="1478" y="2801"/>
                    <a:pt x="1407" y="2168"/>
                  </a:cubicBezTo>
                  <a:cubicBezTo>
                    <a:pt x="1337" y="1817"/>
                    <a:pt x="1407" y="1535"/>
                    <a:pt x="1618" y="1254"/>
                  </a:cubicBezTo>
                  <a:cubicBezTo>
                    <a:pt x="1829" y="1043"/>
                    <a:pt x="1900" y="761"/>
                    <a:pt x="1900" y="480"/>
                  </a:cubicBezTo>
                  <a:cubicBezTo>
                    <a:pt x="1900" y="190"/>
                    <a:pt x="1701"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6"/>
            <p:cNvSpPr/>
            <p:nvPr/>
          </p:nvSpPr>
          <p:spPr>
            <a:xfrm rot="-616292" flipH="1">
              <a:off x="8774164" y="3379334"/>
              <a:ext cx="79144" cy="71020"/>
            </a:xfrm>
            <a:custGeom>
              <a:avLst/>
              <a:gdLst/>
              <a:ahLst/>
              <a:cxnLst/>
              <a:rect l="l" t="t" r="r" b="b"/>
              <a:pathLst>
                <a:path w="3166" h="2841" extrusionOk="0">
                  <a:moveTo>
                    <a:pt x="2436" y="0"/>
                  </a:moveTo>
                  <a:cubicBezTo>
                    <a:pt x="2057" y="0"/>
                    <a:pt x="1652" y="200"/>
                    <a:pt x="1407" y="506"/>
                  </a:cubicBezTo>
                  <a:cubicBezTo>
                    <a:pt x="1258" y="705"/>
                    <a:pt x="1109" y="904"/>
                    <a:pt x="910" y="904"/>
                  </a:cubicBezTo>
                  <a:cubicBezTo>
                    <a:pt x="827" y="904"/>
                    <a:pt x="736" y="870"/>
                    <a:pt x="633" y="787"/>
                  </a:cubicBezTo>
                  <a:cubicBezTo>
                    <a:pt x="571" y="775"/>
                    <a:pt x="513" y="769"/>
                    <a:pt x="460" y="769"/>
                  </a:cubicBezTo>
                  <a:cubicBezTo>
                    <a:pt x="213" y="769"/>
                    <a:pt x="70" y="895"/>
                    <a:pt x="70" y="1069"/>
                  </a:cubicBezTo>
                  <a:cubicBezTo>
                    <a:pt x="0" y="1350"/>
                    <a:pt x="141" y="1561"/>
                    <a:pt x="422" y="1561"/>
                  </a:cubicBezTo>
                  <a:cubicBezTo>
                    <a:pt x="493" y="1554"/>
                    <a:pt x="559" y="1551"/>
                    <a:pt x="621" y="1551"/>
                  </a:cubicBezTo>
                  <a:cubicBezTo>
                    <a:pt x="1168" y="1551"/>
                    <a:pt x="1351" y="1829"/>
                    <a:pt x="1477" y="2335"/>
                  </a:cubicBezTo>
                  <a:cubicBezTo>
                    <a:pt x="1477" y="2641"/>
                    <a:pt x="1637" y="2841"/>
                    <a:pt x="1911" y="2841"/>
                  </a:cubicBezTo>
                  <a:cubicBezTo>
                    <a:pt x="1952" y="2841"/>
                    <a:pt x="1995" y="2837"/>
                    <a:pt x="2040" y="2827"/>
                  </a:cubicBezTo>
                  <a:cubicBezTo>
                    <a:pt x="2392" y="2757"/>
                    <a:pt x="2533" y="2265"/>
                    <a:pt x="2322" y="2054"/>
                  </a:cubicBezTo>
                  <a:cubicBezTo>
                    <a:pt x="1970" y="1561"/>
                    <a:pt x="2181" y="1280"/>
                    <a:pt x="2533" y="998"/>
                  </a:cubicBezTo>
                  <a:cubicBezTo>
                    <a:pt x="2603" y="928"/>
                    <a:pt x="2814" y="858"/>
                    <a:pt x="2884" y="717"/>
                  </a:cubicBezTo>
                  <a:cubicBezTo>
                    <a:pt x="3095" y="576"/>
                    <a:pt x="3166" y="365"/>
                    <a:pt x="3025" y="225"/>
                  </a:cubicBezTo>
                  <a:cubicBezTo>
                    <a:pt x="2955" y="14"/>
                    <a:pt x="2814" y="14"/>
                    <a:pt x="2603" y="14"/>
                  </a:cubicBezTo>
                  <a:cubicBezTo>
                    <a:pt x="2548" y="5"/>
                    <a:pt x="2493" y="0"/>
                    <a:pt x="2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6"/>
            <p:cNvSpPr/>
            <p:nvPr/>
          </p:nvSpPr>
          <p:spPr>
            <a:xfrm rot="-616292" flipH="1">
              <a:off x="9119379" y="1400414"/>
              <a:ext cx="65095" cy="73869"/>
            </a:xfrm>
            <a:custGeom>
              <a:avLst/>
              <a:gdLst/>
              <a:ahLst/>
              <a:cxnLst/>
              <a:rect l="l" t="t" r="r" b="b"/>
              <a:pathLst>
                <a:path w="2604" h="2955" extrusionOk="0">
                  <a:moveTo>
                    <a:pt x="493" y="0"/>
                  </a:moveTo>
                  <a:cubicBezTo>
                    <a:pt x="212" y="71"/>
                    <a:pt x="1" y="352"/>
                    <a:pt x="1" y="634"/>
                  </a:cubicBezTo>
                  <a:cubicBezTo>
                    <a:pt x="71" y="985"/>
                    <a:pt x="282" y="985"/>
                    <a:pt x="564" y="985"/>
                  </a:cubicBezTo>
                  <a:cubicBezTo>
                    <a:pt x="1267" y="1056"/>
                    <a:pt x="1337" y="1267"/>
                    <a:pt x="1267" y="1900"/>
                  </a:cubicBezTo>
                  <a:cubicBezTo>
                    <a:pt x="1197" y="2111"/>
                    <a:pt x="1197" y="2322"/>
                    <a:pt x="1267" y="2603"/>
                  </a:cubicBezTo>
                  <a:cubicBezTo>
                    <a:pt x="1267" y="2814"/>
                    <a:pt x="1478" y="2955"/>
                    <a:pt x="1760" y="2955"/>
                  </a:cubicBezTo>
                  <a:cubicBezTo>
                    <a:pt x="1971" y="2955"/>
                    <a:pt x="2182" y="2814"/>
                    <a:pt x="2182" y="2603"/>
                  </a:cubicBezTo>
                  <a:cubicBezTo>
                    <a:pt x="2252" y="2322"/>
                    <a:pt x="2252" y="2111"/>
                    <a:pt x="2182" y="1900"/>
                  </a:cubicBezTo>
                  <a:cubicBezTo>
                    <a:pt x="2111" y="1478"/>
                    <a:pt x="1900" y="1126"/>
                    <a:pt x="2463" y="845"/>
                  </a:cubicBezTo>
                  <a:cubicBezTo>
                    <a:pt x="2604" y="774"/>
                    <a:pt x="2533" y="422"/>
                    <a:pt x="2393" y="422"/>
                  </a:cubicBezTo>
                  <a:cubicBezTo>
                    <a:pt x="1830" y="141"/>
                    <a:pt x="119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6"/>
            <p:cNvSpPr/>
            <p:nvPr/>
          </p:nvSpPr>
          <p:spPr>
            <a:xfrm rot="-616292" flipH="1">
              <a:off x="8849064" y="3932373"/>
              <a:ext cx="66845" cy="64645"/>
            </a:xfrm>
            <a:custGeom>
              <a:avLst/>
              <a:gdLst/>
              <a:ahLst/>
              <a:cxnLst/>
              <a:rect l="l" t="t" r="r" b="b"/>
              <a:pathLst>
                <a:path w="2674" h="2586" extrusionOk="0">
                  <a:moveTo>
                    <a:pt x="2038" y="1"/>
                  </a:moveTo>
                  <a:cubicBezTo>
                    <a:pt x="1922" y="1"/>
                    <a:pt x="1800" y="40"/>
                    <a:pt x="1689" y="123"/>
                  </a:cubicBezTo>
                  <a:cubicBezTo>
                    <a:pt x="1548" y="264"/>
                    <a:pt x="1337" y="334"/>
                    <a:pt x="1126" y="405"/>
                  </a:cubicBezTo>
                  <a:cubicBezTo>
                    <a:pt x="493" y="545"/>
                    <a:pt x="1" y="1179"/>
                    <a:pt x="141" y="1812"/>
                  </a:cubicBezTo>
                  <a:cubicBezTo>
                    <a:pt x="212" y="2163"/>
                    <a:pt x="212" y="2586"/>
                    <a:pt x="704" y="2586"/>
                  </a:cubicBezTo>
                  <a:cubicBezTo>
                    <a:pt x="915" y="2586"/>
                    <a:pt x="1830" y="1812"/>
                    <a:pt x="1689" y="1601"/>
                  </a:cubicBezTo>
                  <a:cubicBezTo>
                    <a:pt x="1548" y="1179"/>
                    <a:pt x="1689" y="1108"/>
                    <a:pt x="2111" y="1038"/>
                  </a:cubicBezTo>
                  <a:cubicBezTo>
                    <a:pt x="2463" y="1038"/>
                    <a:pt x="2674" y="616"/>
                    <a:pt x="2463" y="264"/>
                  </a:cubicBezTo>
                  <a:cubicBezTo>
                    <a:pt x="2378" y="94"/>
                    <a:pt x="2215" y="1"/>
                    <a:pt x="20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6"/>
            <p:cNvSpPr/>
            <p:nvPr/>
          </p:nvSpPr>
          <p:spPr>
            <a:xfrm rot="-616292" flipH="1">
              <a:off x="8575553" y="1162049"/>
              <a:ext cx="60745" cy="53921"/>
            </a:xfrm>
            <a:custGeom>
              <a:avLst/>
              <a:gdLst/>
              <a:ahLst/>
              <a:cxnLst/>
              <a:rect l="l" t="t" r="r" b="b"/>
              <a:pathLst>
                <a:path w="2430" h="2157" extrusionOk="0">
                  <a:moveTo>
                    <a:pt x="1689" y="0"/>
                  </a:moveTo>
                  <a:cubicBezTo>
                    <a:pt x="1634" y="0"/>
                    <a:pt x="1575" y="6"/>
                    <a:pt x="1515" y="18"/>
                  </a:cubicBezTo>
                  <a:cubicBezTo>
                    <a:pt x="811" y="89"/>
                    <a:pt x="249" y="651"/>
                    <a:pt x="108" y="1355"/>
                  </a:cubicBezTo>
                  <a:cubicBezTo>
                    <a:pt x="1" y="1837"/>
                    <a:pt x="220" y="2156"/>
                    <a:pt x="580" y="2156"/>
                  </a:cubicBezTo>
                  <a:cubicBezTo>
                    <a:pt x="692" y="2156"/>
                    <a:pt x="818" y="2125"/>
                    <a:pt x="952" y="2058"/>
                  </a:cubicBezTo>
                  <a:cubicBezTo>
                    <a:pt x="1445" y="1918"/>
                    <a:pt x="1867" y="1636"/>
                    <a:pt x="2148" y="1214"/>
                  </a:cubicBezTo>
                  <a:cubicBezTo>
                    <a:pt x="2429" y="1003"/>
                    <a:pt x="2429" y="651"/>
                    <a:pt x="2289" y="370"/>
                  </a:cubicBezTo>
                  <a:cubicBezTo>
                    <a:pt x="2172" y="137"/>
                    <a:pt x="1959" y="0"/>
                    <a:pt x="1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6"/>
            <p:cNvSpPr/>
            <p:nvPr/>
          </p:nvSpPr>
          <p:spPr>
            <a:xfrm rot="-616292" flipH="1">
              <a:off x="9075457" y="2423443"/>
              <a:ext cx="59821" cy="52771"/>
            </a:xfrm>
            <a:custGeom>
              <a:avLst/>
              <a:gdLst/>
              <a:ahLst/>
              <a:cxnLst/>
              <a:rect l="l" t="t" r="r" b="b"/>
              <a:pathLst>
                <a:path w="2393" h="2111" extrusionOk="0">
                  <a:moveTo>
                    <a:pt x="634" y="0"/>
                  </a:moveTo>
                  <a:cubicBezTo>
                    <a:pt x="352" y="0"/>
                    <a:pt x="141" y="141"/>
                    <a:pt x="71" y="352"/>
                  </a:cubicBezTo>
                  <a:cubicBezTo>
                    <a:pt x="1" y="633"/>
                    <a:pt x="71" y="915"/>
                    <a:pt x="282" y="1055"/>
                  </a:cubicBezTo>
                  <a:cubicBezTo>
                    <a:pt x="493" y="1196"/>
                    <a:pt x="634" y="1196"/>
                    <a:pt x="774" y="1407"/>
                  </a:cubicBezTo>
                  <a:cubicBezTo>
                    <a:pt x="915" y="1689"/>
                    <a:pt x="845" y="2111"/>
                    <a:pt x="1197" y="2111"/>
                  </a:cubicBezTo>
                  <a:cubicBezTo>
                    <a:pt x="1548" y="2111"/>
                    <a:pt x="1548" y="1689"/>
                    <a:pt x="1830" y="1548"/>
                  </a:cubicBezTo>
                  <a:lnTo>
                    <a:pt x="2041" y="1477"/>
                  </a:lnTo>
                  <a:lnTo>
                    <a:pt x="2041" y="1548"/>
                  </a:lnTo>
                  <a:cubicBezTo>
                    <a:pt x="2392" y="0"/>
                    <a:pt x="2322"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6"/>
            <p:cNvSpPr/>
            <p:nvPr/>
          </p:nvSpPr>
          <p:spPr>
            <a:xfrm rot="-616292" flipH="1">
              <a:off x="8913690" y="2068797"/>
              <a:ext cx="54546" cy="76844"/>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6"/>
            <p:cNvSpPr/>
            <p:nvPr/>
          </p:nvSpPr>
          <p:spPr>
            <a:xfrm rot="-616292" flipH="1">
              <a:off x="9061978" y="991873"/>
              <a:ext cx="42247" cy="64270"/>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6"/>
            <p:cNvSpPr/>
            <p:nvPr/>
          </p:nvSpPr>
          <p:spPr>
            <a:xfrm rot="-616292" flipH="1">
              <a:off x="8875804" y="3358447"/>
              <a:ext cx="66845" cy="56846"/>
            </a:xfrm>
            <a:custGeom>
              <a:avLst/>
              <a:gdLst/>
              <a:ahLst/>
              <a:cxnLst/>
              <a:rect l="l" t="t" r="r" b="b"/>
              <a:pathLst>
                <a:path w="2674" h="2274" extrusionOk="0">
                  <a:moveTo>
                    <a:pt x="2069" y="0"/>
                  </a:moveTo>
                  <a:cubicBezTo>
                    <a:pt x="1958" y="0"/>
                    <a:pt x="1846" y="35"/>
                    <a:pt x="1759" y="93"/>
                  </a:cubicBezTo>
                  <a:cubicBezTo>
                    <a:pt x="1587" y="208"/>
                    <a:pt x="1461" y="323"/>
                    <a:pt x="1268" y="323"/>
                  </a:cubicBezTo>
                  <a:cubicBezTo>
                    <a:pt x="1224" y="323"/>
                    <a:pt x="1178" y="317"/>
                    <a:pt x="1126" y="304"/>
                  </a:cubicBezTo>
                  <a:cubicBezTo>
                    <a:pt x="211" y="374"/>
                    <a:pt x="0" y="796"/>
                    <a:pt x="422" y="1500"/>
                  </a:cubicBezTo>
                  <a:cubicBezTo>
                    <a:pt x="493" y="1641"/>
                    <a:pt x="563" y="1711"/>
                    <a:pt x="563" y="1781"/>
                  </a:cubicBezTo>
                  <a:cubicBezTo>
                    <a:pt x="633" y="2063"/>
                    <a:pt x="774" y="2274"/>
                    <a:pt x="1056" y="2274"/>
                  </a:cubicBezTo>
                  <a:cubicBezTo>
                    <a:pt x="1407" y="2274"/>
                    <a:pt x="1548" y="2063"/>
                    <a:pt x="1618" y="1781"/>
                  </a:cubicBezTo>
                  <a:cubicBezTo>
                    <a:pt x="1689" y="1359"/>
                    <a:pt x="1900" y="1078"/>
                    <a:pt x="2322" y="937"/>
                  </a:cubicBezTo>
                  <a:cubicBezTo>
                    <a:pt x="2533" y="796"/>
                    <a:pt x="2674" y="445"/>
                    <a:pt x="2463" y="234"/>
                  </a:cubicBezTo>
                  <a:cubicBezTo>
                    <a:pt x="2380" y="69"/>
                    <a:pt x="2225" y="0"/>
                    <a:pt x="2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6"/>
            <p:cNvSpPr/>
            <p:nvPr/>
          </p:nvSpPr>
          <p:spPr>
            <a:xfrm rot="-616292" flipH="1">
              <a:off x="9016965" y="2322689"/>
              <a:ext cx="63320" cy="39372"/>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6"/>
            <p:cNvSpPr/>
            <p:nvPr/>
          </p:nvSpPr>
          <p:spPr>
            <a:xfrm rot="-616292" flipH="1">
              <a:off x="8415716" y="31121"/>
              <a:ext cx="79169" cy="38997"/>
            </a:xfrm>
            <a:custGeom>
              <a:avLst/>
              <a:gdLst/>
              <a:ahLst/>
              <a:cxnLst/>
              <a:rect l="l" t="t" r="r" b="b"/>
              <a:pathLst>
                <a:path w="3167" h="1560" extrusionOk="0">
                  <a:moveTo>
                    <a:pt x="2212" y="1"/>
                  </a:moveTo>
                  <a:cubicBezTo>
                    <a:pt x="1767" y="1"/>
                    <a:pt x="1315" y="211"/>
                    <a:pt x="1056" y="575"/>
                  </a:cubicBezTo>
                  <a:cubicBezTo>
                    <a:pt x="1007" y="671"/>
                    <a:pt x="926" y="867"/>
                    <a:pt x="789" y="867"/>
                  </a:cubicBezTo>
                  <a:cubicBezTo>
                    <a:pt x="726" y="867"/>
                    <a:pt x="652" y="826"/>
                    <a:pt x="563" y="715"/>
                  </a:cubicBezTo>
                  <a:cubicBezTo>
                    <a:pt x="504" y="627"/>
                    <a:pt x="433" y="588"/>
                    <a:pt x="365" y="588"/>
                  </a:cubicBezTo>
                  <a:cubicBezTo>
                    <a:pt x="270" y="588"/>
                    <a:pt x="182" y="663"/>
                    <a:pt x="141" y="786"/>
                  </a:cubicBezTo>
                  <a:cubicBezTo>
                    <a:pt x="0" y="997"/>
                    <a:pt x="141" y="1137"/>
                    <a:pt x="282" y="1278"/>
                  </a:cubicBezTo>
                  <a:cubicBezTo>
                    <a:pt x="634" y="1489"/>
                    <a:pt x="1056" y="1559"/>
                    <a:pt x="1478" y="1559"/>
                  </a:cubicBezTo>
                  <a:cubicBezTo>
                    <a:pt x="1900" y="1489"/>
                    <a:pt x="2322" y="1278"/>
                    <a:pt x="2744" y="1067"/>
                  </a:cubicBezTo>
                  <a:cubicBezTo>
                    <a:pt x="2955" y="997"/>
                    <a:pt x="3166" y="926"/>
                    <a:pt x="3166" y="645"/>
                  </a:cubicBezTo>
                  <a:cubicBezTo>
                    <a:pt x="3166" y="293"/>
                    <a:pt x="2955" y="152"/>
                    <a:pt x="2674" y="82"/>
                  </a:cubicBezTo>
                  <a:cubicBezTo>
                    <a:pt x="2527" y="27"/>
                    <a:pt x="2370" y="1"/>
                    <a:pt x="2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6"/>
            <p:cNvSpPr/>
            <p:nvPr/>
          </p:nvSpPr>
          <p:spPr>
            <a:xfrm rot="-616292" flipH="1">
              <a:off x="8610317" y="714664"/>
              <a:ext cx="45747" cy="90868"/>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6"/>
            <p:cNvSpPr/>
            <p:nvPr/>
          </p:nvSpPr>
          <p:spPr>
            <a:xfrm rot="-616292" flipH="1">
              <a:off x="8564915" y="898379"/>
              <a:ext cx="54546" cy="69795"/>
            </a:xfrm>
            <a:custGeom>
              <a:avLst/>
              <a:gdLst/>
              <a:ahLst/>
              <a:cxnLst/>
              <a:rect l="l" t="t" r="r" b="b"/>
              <a:pathLst>
                <a:path w="2182" h="2792" extrusionOk="0">
                  <a:moveTo>
                    <a:pt x="845" y="1"/>
                  </a:moveTo>
                  <a:cubicBezTo>
                    <a:pt x="634" y="1"/>
                    <a:pt x="423" y="54"/>
                    <a:pt x="212" y="159"/>
                  </a:cubicBezTo>
                  <a:cubicBezTo>
                    <a:pt x="1" y="370"/>
                    <a:pt x="71" y="722"/>
                    <a:pt x="352" y="792"/>
                  </a:cubicBezTo>
                  <a:cubicBezTo>
                    <a:pt x="634" y="863"/>
                    <a:pt x="915" y="863"/>
                    <a:pt x="1267" y="933"/>
                  </a:cubicBezTo>
                  <a:cubicBezTo>
                    <a:pt x="986" y="1496"/>
                    <a:pt x="775" y="1918"/>
                    <a:pt x="634" y="2410"/>
                  </a:cubicBezTo>
                  <a:cubicBezTo>
                    <a:pt x="563" y="2551"/>
                    <a:pt x="634" y="2692"/>
                    <a:pt x="775" y="2762"/>
                  </a:cubicBezTo>
                  <a:cubicBezTo>
                    <a:pt x="816" y="2783"/>
                    <a:pt x="857" y="2791"/>
                    <a:pt x="896" y="2791"/>
                  </a:cubicBezTo>
                  <a:cubicBezTo>
                    <a:pt x="992" y="2791"/>
                    <a:pt x="1077" y="2741"/>
                    <a:pt x="1126" y="2692"/>
                  </a:cubicBezTo>
                  <a:cubicBezTo>
                    <a:pt x="1478" y="2270"/>
                    <a:pt x="1759" y="1847"/>
                    <a:pt x="1970" y="1425"/>
                  </a:cubicBezTo>
                  <a:cubicBezTo>
                    <a:pt x="2181" y="863"/>
                    <a:pt x="2111" y="652"/>
                    <a:pt x="1478" y="159"/>
                  </a:cubicBezTo>
                  <a:cubicBezTo>
                    <a:pt x="1267" y="54"/>
                    <a:pt x="1056"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6"/>
            <p:cNvSpPr/>
            <p:nvPr/>
          </p:nvSpPr>
          <p:spPr>
            <a:xfrm rot="-616292" flipH="1">
              <a:off x="8827236" y="945538"/>
              <a:ext cx="58046" cy="49721"/>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6"/>
            <p:cNvSpPr/>
            <p:nvPr/>
          </p:nvSpPr>
          <p:spPr>
            <a:xfrm rot="-616292" flipH="1">
              <a:off x="8958156" y="1995587"/>
              <a:ext cx="58071" cy="37547"/>
            </a:xfrm>
            <a:custGeom>
              <a:avLst/>
              <a:gdLst/>
              <a:ahLst/>
              <a:cxnLst/>
              <a:rect l="l" t="t" r="r" b="b"/>
              <a:pathLst>
                <a:path w="2323" h="1502" extrusionOk="0">
                  <a:moveTo>
                    <a:pt x="1359" y="0"/>
                  </a:moveTo>
                  <a:cubicBezTo>
                    <a:pt x="1266" y="0"/>
                    <a:pt x="1165" y="5"/>
                    <a:pt x="1056" y="14"/>
                  </a:cubicBezTo>
                  <a:cubicBezTo>
                    <a:pt x="915" y="14"/>
                    <a:pt x="775" y="14"/>
                    <a:pt x="634" y="84"/>
                  </a:cubicBezTo>
                  <a:cubicBezTo>
                    <a:pt x="212" y="154"/>
                    <a:pt x="1" y="576"/>
                    <a:pt x="141" y="928"/>
                  </a:cubicBezTo>
                  <a:cubicBezTo>
                    <a:pt x="204" y="1243"/>
                    <a:pt x="437" y="1502"/>
                    <a:pt x="737" y="1502"/>
                  </a:cubicBezTo>
                  <a:cubicBezTo>
                    <a:pt x="772" y="1502"/>
                    <a:pt x="808" y="1498"/>
                    <a:pt x="845" y="1491"/>
                  </a:cubicBezTo>
                  <a:cubicBezTo>
                    <a:pt x="1056" y="1491"/>
                    <a:pt x="1267" y="1491"/>
                    <a:pt x="1408" y="1421"/>
                  </a:cubicBezTo>
                  <a:cubicBezTo>
                    <a:pt x="2041" y="1280"/>
                    <a:pt x="2322" y="928"/>
                    <a:pt x="2322" y="506"/>
                  </a:cubicBezTo>
                  <a:cubicBezTo>
                    <a:pt x="2261" y="200"/>
                    <a:pt x="1986" y="0"/>
                    <a:pt x="1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6"/>
            <p:cNvSpPr/>
            <p:nvPr/>
          </p:nvSpPr>
          <p:spPr>
            <a:xfrm rot="-616292" flipH="1">
              <a:off x="8476613" y="362737"/>
              <a:ext cx="52771" cy="47096"/>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6"/>
            <p:cNvSpPr/>
            <p:nvPr/>
          </p:nvSpPr>
          <p:spPr>
            <a:xfrm rot="-616292" flipH="1">
              <a:off x="8984480" y="69168"/>
              <a:ext cx="43997" cy="47771"/>
            </a:xfrm>
            <a:custGeom>
              <a:avLst/>
              <a:gdLst/>
              <a:ahLst/>
              <a:cxnLst/>
              <a:rect l="l" t="t" r="r" b="b"/>
              <a:pathLst>
                <a:path w="1760" h="1911" extrusionOk="0">
                  <a:moveTo>
                    <a:pt x="1163" y="0"/>
                  </a:moveTo>
                  <a:cubicBezTo>
                    <a:pt x="1129" y="0"/>
                    <a:pt x="1093" y="4"/>
                    <a:pt x="1056" y="11"/>
                  </a:cubicBezTo>
                  <a:cubicBezTo>
                    <a:pt x="423" y="152"/>
                    <a:pt x="1" y="644"/>
                    <a:pt x="1" y="1277"/>
                  </a:cubicBezTo>
                  <a:cubicBezTo>
                    <a:pt x="71" y="1699"/>
                    <a:pt x="423" y="1910"/>
                    <a:pt x="845" y="1910"/>
                  </a:cubicBezTo>
                  <a:cubicBezTo>
                    <a:pt x="1408" y="1699"/>
                    <a:pt x="1759" y="1137"/>
                    <a:pt x="1689" y="574"/>
                  </a:cubicBezTo>
                  <a:cubicBezTo>
                    <a:pt x="1689" y="259"/>
                    <a:pt x="1463" y="0"/>
                    <a:pt x="1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6"/>
            <p:cNvSpPr/>
            <p:nvPr/>
          </p:nvSpPr>
          <p:spPr>
            <a:xfrm rot="-616292" flipH="1">
              <a:off x="8392147" y="446183"/>
              <a:ext cx="47496" cy="48921"/>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6"/>
            <p:cNvSpPr/>
            <p:nvPr/>
          </p:nvSpPr>
          <p:spPr>
            <a:xfrm rot="-616292" flipH="1">
              <a:off x="8676349" y="485999"/>
              <a:ext cx="47496" cy="53696"/>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6"/>
            <p:cNvSpPr/>
            <p:nvPr/>
          </p:nvSpPr>
          <p:spPr>
            <a:xfrm rot="-616292" flipH="1">
              <a:off x="8515212" y="524423"/>
              <a:ext cx="58071" cy="32023"/>
            </a:xfrm>
            <a:custGeom>
              <a:avLst/>
              <a:gdLst/>
              <a:ahLst/>
              <a:cxnLst/>
              <a:rect l="l" t="t" r="r" b="b"/>
              <a:pathLst>
                <a:path w="2323" h="1281" extrusionOk="0">
                  <a:moveTo>
                    <a:pt x="1381" y="1"/>
                  </a:moveTo>
                  <a:cubicBezTo>
                    <a:pt x="1301" y="1"/>
                    <a:pt x="1216" y="5"/>
                    <a:pt x="1126" y="14"/>
                  </a:cubicBezTo>
                  <a:cubicBezTo>
                    <a:pt x="423" y="85"/>
                    <a:pt x="1" y="436"/>
                    <a:pt x="71" y="788"/>
                  </a:cubicBezTo>
                  <a:cubicBezTo>
                    <a:pt x="142" y="1140"/>
                    <a:pt x="564" y="1280"/>
                    <a:pt x="1267" y="1280"/>
                  </a:cubicBezTo>
                  <a:cubicBezTo>
                    <a:pt x="1971" y="1210"/>
                    <a:pt x="2322" y="999"/>
                    <a:pt x="2322" y="577"/>
                  </a:cubicBezTo>
                  <a:cubicBezTo>
                    <a:pt x="2261" y="209"/>
                    <a:pt x="193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6"/>
            <p:cNvSpPr/>
            <p:nvPr/>
          </p:nvSpPr>
          <p:spPr>
            <a:xfrm rot="-616292" flipH="1">
              <a:off x="9153675" y="3380771"/>
              <a:ext cx="54546" cy="37197"/>
            </a:xfrm>
            <a:custGeom>
              <a:avLst/>
              <a:gdLst/>
              <a:ahLst/>
              <a:cxnLst/>
              <a:rect l="l" t="t" r="r" b="b"/>
              <a:pathLst>
                <a:path w="2182" h="1488" extrusionOk="0">
                  <a:moveTo>
                    <a:pt x="1049" y="1"/>
                  </a:moveTo>
                  <a:cubicBezTo>
                    <a:pt x="933" y="1"/>
                    <a:pt x="816" y="13"/>
                    <a:pt x="704" y="37"/>
                  </a:cubicBezTo>
                  <a:cubicBezTo>
                    <a:pt x="282" y="108"/>
                    <a:pt x="1" y="530"/>
                    <a:pt x="71" y="952"/>
                  </a:cubicBezTo>
                  <a:cubicBezTo>
                    <a:pt x="127" y="1286"/>
                    <a:pt x="403" y="1488"/>
                    <a:pt x="724" y="1488"/>
                  </a:cubicBezTo>
                  <a:cubicBezTo>
                    <a:pt x="809" y="1488"/>
                    <a:pt x="897" y="1474"/>
                    <a:pt x="985" y="1444"/>
                  </a:cubicBezTo>
                  <a:cubicBezTo>
                    <a:pt x="1619" y="1374"/>
                    <a:pt x="2181" y="952"/>
                    <a:pt x="2111" y="600"/>
                  </a:cubicBezTo>
                  <a:cubicBezTo>
                    <a:pt x="2111" y="253"/>
                    <a:pt x="1587" y="1"/>
                    <a:pt x="1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6"/>
            <p:cNvSpPr/>
            <p:nvPr/>
          </p:nvSpPr>
          <p:spPr>
            <a:xfrm rot="-616292" flipH="1">
              <a:off x="9087258" y="3001074"/>
              <a:ext cx="64620" cy="34997"/>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6"/>
            <p:cNvSpPr/>
            <p:nvPr/>
          </p:nvSpPr>
          <p:spPr>
            <a:xfrm rot="-616292" flipH="1">
              <a:off x="9087850" y="1229334"/>
              <a:ext cx="59796" cy="30998"/>
            </a:xfrm>
            <a:custGeom>
              <a:avLst/>
              <a:gdLst/>
              <a:ahLst/>
              <a:cxnLst/>
              <a:rect l="l" t="t" r="r" b="b"/>
              <a:pathLst>
                <a:path w="2392" h="1240" extrusionOk="0">
                  <a:moveTo>
                    <a:pt x="1638" y="0"/>
                  </a:moveTo>
                  <a:cubicBezTo>
                    <a:pt x="1126" y="0"/>
                    <a:pt x="615" y="202"/>
                    <a:pt x="281" y="536"/>
                  </a:cubicBezTo>
                  <a:cubicBezTo>
                    <a:pt x="0" y="747"/>
                    <a:pt x="211" y="1169"/>
                    <a:pt x="492" y="1239"/>
                  </a:cubicBezTo>
                  <a:lnTo>
                    <a:pt x="915" y="1239"/>
                  </a:lnTo>
                  <a:cubicBezTo>
                    <a:pt x="1337" y="1169"/>
                    <a:pt x="1688" y="1099"/>
                    <a:pt x="2110" y="958"/>
                  </a:cubicBezTo>
                  <a:cubicBezTo>
                    <a:pt x="2251" y="888"/>
                    <a:pt x="2392" y="677"/>
                    <a:pt x="2392" y="465"/>
                  </a:cubicBezTo>
                  <a:cubicBezTo>
                    <a:pt x="2322" y="254"/>
                    <a:pt x="2181" y="114"/>
                    <a:pt x="2040" y="43"/>
                  </a:cubicBezTo>
                  <a:cubicBezTo>
                    <a:pt x="1908" y="14"/>
                    <a:pt x="1773" y="0"/>
                    <a:pt x="1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6"/>
            <p:cNvSpPr/>
            <p:nvPr/>
          </p:nvSpPr>
          <p:spPr>
            <a:xfrm rot="-616292" flipH="1">
              <a:off x="8664814" y="2898304"/>
              <a:ext cx="68070" cy="26923"/>
            </a:xfrm>
            <a:custGeom>
              <a:avLst/>
              <a:gdLst/>
              <a:ahLst/>
              <a:cxnLst/>
              <a:rect l="l" t="t" r="r" b="b"/>
              <a:pathLst>
                <a:path w="2723" h="1077" extrusionOk="0">
                  <a:moveTo>
                    <a:pt x="2384" y="1"/>
                  </a:moveTo>
                  <a:cubicBezTo>
                    <a:pt x="2364" y="1"/>
                    <a:pt x="2343" y="3"/>
                    <a:pt x="2322" y="8"/>
                  </a:cubicBezTo>
                  <a:lnTo>
                    <a:pt x="634" y="8"/>
                  </a:lnTo>
                  <a:cubicBezTo>
                    <a:pt x="282" y="8"/>
                    <a:pt x="71" y="149"/>
                    <a:pt x="71" y="501"/>
                  </a:cubicBezTo>
                  <a:cubicBezTo>
                    <a:pt x="1" y="782"/>
                    <a:pt x="282" y="1064"/>
                    <a:pt x="634" y="1064"/>
                  </a:cubicBezTo>
                  <a:cubicBezTo>
                    <a:pt x="714" y="1073"/>
                    <a:pt x="796" y="1077"/>
                    <a:pt x="878" y="1077"/>
                  </a:cubicBezTo>
                  <a:cubicBezTo>
                    <a:pt x="1442" y="1077"/>
                    <a:pt x="2033" y="869"/>
                    <a:pt x="2463" y="501"/>
                  </a:cubicBezTo>
                  <a:cubicBezTo>
                    <a:pt x="2723" y="371"/>
                    <a:pt x="2622" y="1"/>
                    <a:pt x="2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6"/>
            <p:cNvSpPr/>
            <p:nvPr/>
          </p:nvSpPr>
          <p:spPr>
            <a:xfrm rot="-616292" flipH="1">
              <a:off x="9135524" y="2574212"/>
              <a:ext cx="43972" cy="53071"/>
            </a:xfrm>
            <a:custGeom>
              <a:avLst/>
              <a:gdLst/>
              <a:ahLst/>
              <a:cxnLst/>
              <a:rect l="l" t="t" r="r" b="b"/>
              <a:pathLst>
                <a:path w="1759" h="2123" extrusionOk="0">
                  <a:moveTo>
                    <a:pt x="996" y="1"/>
                  </a:moveTo>
                  <a:cubicBezTo>
                    <a:pt x="621" y="1"/>
                    <a:pt x="282" y="266"/>
                    <a:pt x="282" y="645"/>
                  </a:cubicBezTo>
                  <a:cubicBezTo>
                    <a:pt x="211" y="997"/>
                    <a:pt x="211" y="1348"/>
                    <a:pt x="71" y="1700"/>
                  </a:cubicBezTo>
                  <a:cubicBezTo>
                    <a:pt x="0" y="1981"/>
                    <a:pt x="141" y="2122"/>
                    <a:pt x="563" y="2122"/>
                  </a:cubicBezTo>
                  <a:cubicBezTo>
                    <a:pt x="985" y="1911"/>
                    <a:pt x="1267" y="1419"/>
                    <a:pt x="1548" y="997"/>
                  </a:cubicBezTo>
                  <a:cubicBezTo>
                    <a:pt x="1759" y="645"/>
                    <a:pt x="1548" y="152"/>
                    <a:pt x="1126" y="12"/>
                  </a:cubicBezTo>
                  <a:cubicBezTo>
                    <a:pt x="1082" y="4"/>
                    <a:pt x="1039"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6"/>
            <p:cNvSpPr/>
            <p:nvPr/>
          </p:nvSpPr>
          <p:spPr>
            <a:xfrm rot="-616292" flipH="1">
              <a:off x="8607011" y="1486621"/>
              <a:ext cx="42222" cy="49571"/>
            </a:xfrm>
            <a:custGeom>
              <a:avLst/>
              <a:gdLst/>
              <a:ahLst/>
              <a:cxnLst/>
              <a:rect l="l" t="t" r="r" b="b"/>
              <a:pathLst>
                <a:path w="1689" h="1983" extrusionOk="0">
                  <a:moveTo>
                    <a:pt x="616" y="1"/>
                  </a:moveTo>
                  <a:cubicBezTo>
                    <a:pt x="438" y="1"/>
                    <a:pt x="248" y="92"/>
                    <a:pt x="141" y="307"/>
                  </a:cubicBezTo>
                  <a:cubicBezTo>
                    <a:pt x="0" y="800"/>
                    <a:pt x="141" y="1363"/>
                    <a:pt x="493" y="1714"/>
                  </a:cubicBezTo>
                  <a:cubicBezTo>
                    <a:pt x="645" y="1866"/>
                    <a:pt x="833" y="1982"/>
                    <a:pt x="1032" y="1982"/>
                  </a:cubicBezTo>
                  <a:cubicBezTo>
                    <a:pt x="1109" y="1982"/>
                    <a:pt x="1188" y="1965"/>
                    <a:pt x="1267" y="1925"/>
                  </a:cubicBezTo>
                  <a:cubicBezTo>
                    <a:pt x="1548" y="1785"/>
                    <a:pt x="1689" y="1503"/>
                    <a:pt x="1618" y="1222"/>
                  </a:cubicBezTo>
                  <a:cubicBezTo>
                    <a:pt x="1548" y="659"/>
                    <a:pt x="1196" y="237"/>
                    <a:pt x="774" y="26"/>
                  </a:cubicBezTo>
                  <a:cubicBezTo>
                    <a:pt x="724" y="9"/>
                    <a:pt x="671" y="1"/>
                    <a:pt x="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6"/>
            <p:cNvSpPr/>
            <p:nvPr/>
          </p:nvSpPr>
          <p:spPr>
            <a:xfrm rot="-616292" flipH="1">
              <a:off x="8902481" y="1738164"/>
              <a:ext cx="42247" cy="38997"/>
            </a:xfrm>
            <a:custGeom>
              <a:avLst/>
              <a:gdLst/>
              <a:ahLst/>
              <a:cxnLst/>
              <a:rect l="l" t="t" r="r" b="b"/>
              <a:pathLst>
                <a:path w="1690" h="1560" extrusionOk="0">
                  <a:moveTo>
                    <a:pt x="915" y="1"/>
                  </a:moveTo>
                  <a:cubicBezTo>
                    <a:pt x="423" y="1"/>
                    <a:pt x="1" y="423"/>
                    <a:pt x="71" y="986"/>
                  </a:cubicBezTo>
                  <a:cubicBezTo>
                    <a:pt x="134" y="1301"/>
                    <a:pt x="423" y="1559"/>
                    <a:pt x="735" y="1559"/>
                  </a:cubicBezTo>
                  <a:cubicBezTo>
                    <a:pt x="772" y="1559"/>
                    <a:pt x="808" y="1556"/>
                    <a:pt x="845" y="1549"/>
                  </a:cubicBezTo>
                  <a:cubicBezTo>
                    <a:pt x="1337" y="1408"/>
                    <a:pt x="1689" y="986"/>
                    <a:pt x="1689" y="493"/>
                  </a:cubicBezTo>
                  <a:cubicBezTo>
                    <a:pt x="1619" y="71"/>
                    <a:pt x="1337"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6"/>
            <p:cNvSpPr/>
            <p:nvPr/>
          </p:nvSpPr>
          <p:spPr>
            <a:xfrm rot="-616292" flipH="1">
              <a:off x="8725807" y="737478"/>
              <a:ext cx="47496" cy="37547"/>
            </a:xfrm>
            <a:custGeom>
              <a:avLst/>
              <a:gdLst/>
              <a:ahLst/>
              <a:cxnLst/>
              <a:rect l="l" t="t" r="r" b="b"/>
              <a:pathLst>
                <a:path w="1900" h="1502" extrusionOk="0">
                  <a:moveTo>
                    <a:pt x="1099" y="0"/>
                  </a:moveTo>
                  <a:cubicBezTo>
                    <a:pt x="1040" y="0"/>
                    <a:pt x="979" y="5"/>
                    <a:pt x="915" y="14"/>
                  </a:cubicBezTo>
                  <a:cubicBezTo>
                    <a:pt x="352" y="84"/>
                    <a:pt x="1" y="436"/>
                    <a:pt x="1" y="928"/>
                  </a:cubicBezTo>
                  <a:cubicBezTo>
                    <a:pt x="64" y="1243"/>
                    <a:pt x="352" y="1502"/>
                    <a:pt x="665" y="1502"/>
                  </a:cubicBezTo>
                  <a:cubicBezTo>
                    <a:pt x="701" y="1502"/>
                    <a:pt x="738" y="1498"/>
                    <a:pt x="774" y="1491"/>
                  </a:cubicBezTo>
                  <a:cubicBezTo>
                    <a:pt x="1267" y="1421"/>
                    <a:pt x="1900" y="858"/>
                    <a:pt x="1830" y="506"/>
                  </a:cubicBezTo>
                  <a:cubicBezTo>
                    <a:pt x="1768" y="200"/>
                    <a:pt x="1494" y="0"/>
                    <a:pt x="1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6"/>
            <p:cNvSpPr/>
            <p:nvPr/>
          </p:nvSpPr>
          <p:spPr>
            <a:xfrm rot="-616292" flipH="1">
              <a:off x="8760401" y="1657625"/>
              <a:ext cx="51021" cy="38822"/>
            </a:xfrm>
            <a:custGeom>
              <a:avLst/>
              <a:gdLst/>
              <a:ahLst/>
              <a:cxnLst/>
              <a:rect l="l" t="t" r="r" b="b"/>
              <a:pathLst>
                <a:path w="2041" h="1553" extrusionOk="0">
                  <a:moveTo>
                    <a:pt x="1235" y="1"/>
                  </a:moveTo>
                  <a:cubicBezTo>
                    <a:pt x="855" y="1"/>
                    <a:pt x="503" y="190"/>
                    <a:pt x="282" y="467"/>
                  </a:cubicBezTo>
                  <a:cubicBezTo>
                    <a:pt x="1" y="819"/>
                    <a:pt x="141" y="1170"/>
                    <a:pt x="493" y="1522"/>
                  </a:cubicBezTo>
                  <a:lnTo>
                    <a:pt x="423" y="1522"/>
                  </a:lnTo>
                  <a:cubicBezTo>
                    <a:pt x="516" y="1543"/>
                    <a:pt x="609" y="1553"/>
                    <a:pt x="701" y="1553"/>
                  </a:cubicBezTo>
                  <a:cubicBezTo>
                    <a:pt x="1232" y="1553"/>
                    <a:pt x="1710" y="1218"/>
                    <a:pt x="1830" y="678"/>
                  </a:cubicBezTo>
                  <a:cubicBezTo>
                    <a:pt x="2041" y="326"/>
                    <a:pt x="1900" y="45"/>
                    <a:pt x="1548" y="45"/>
                  </a:cubicBezTo>
                  <a:cubicBezTo>
                    <a:pt x="1443" y="15"/>
                    <a:pt x="1338" y="1"/>
                    <a:pt x="1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6"/>
            <p:cNvSpPr/>
            <p:nvPr/>
          </p:nvSpPr>
          <p:spPr>
            <a:xfrm rot="-616292" flipH="1">
              <a:off x="9059534" y="1149901"/>
              <a:ext cx="70370" cy="34222"/>
            </a:xfrm>
            <a:custGeom>
              <a:avLst/>
              <a:gdLst/>
              <a:ahLst/>
              <a:cxnLst/>
              <a:rect l="l" t="t" r="r" b="b"/>
              <a:pathLst>
                <a:path w="2815" h="1369" extrusionOk="0">
                  <a:moveTo>
                    <a:pt x="2413" y="1"/>
                  </a:moveTo>
                  <a:cubicBezTo>
                    <a:pt x="1630" y="1"/>
                    <a:pt x="1017" y="320"/>
                    <a:pt x="352" y="381"/>
                  </a:cubicBezTo>
                  <a:cubicBezTo>
                    <a:pt x="1" y="381"/>
                    <a:pt x="1" y="944"/>
                    <a:pt x="282" y="1155"/>
                  </a:cubicBezTo>
                  <a:cubicBezTo>
                    <a:pt x="418" y="1291"/>
                    <a:pt x="643" y="1369"/>
                    <a:pt x="822" y="1369"/>
                  </a:cubicBezTo>
                  <a:cubicBezTo>
                    <a:pt x="921" y="1369"/>
                    <a:pt x="1006" y="1345"/>
                    <a:pt x="1056" y="1295"/>
                  </a:cubicBezTo>
                  <a:cubicBezTo>
                    <a:pt x="1548" y="803"/>
                    <a:pt x="2252" y="592"/>
                    <a:pt x="2815" y="29"/>
                  </a:cubicBezTo>
                  <a:cubicBezTo>
                    <a:pt x="2676" y="9"/>
                    <a:pt x="2542" y="1"/>
                    <a:pt x="2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6"/>
            <p:cNvSpPr/>
            <p:nvPr/>
          </p:nvSpPr>
          <p:spPr>
            <a:xfrm rot="-616292" flipH="1">
              <a:off x="8751724" y="289775"/>
              <a:ext cx="45747" cy="35747"/>
            </a:xfrm>
            <a:custGeom>
              <a:avLst/>
              <a:gdLst/>
              <a:ahLst/>
              <a:cxnLst/>
              <a:rect l="l" t="t" r="r" b="b"/>
              <a:pathLst>
                <a:path w="1830" h="1430" extrusionOk="0">
                  <a:moveTo>
                    <a:pt x="904" y="1"/>
                  </a:moveTo>
                  <a:cubicBezTo>
                    <a:pt x="861" y="1"/>
                    <a:pt x="817" y="4"/>
                    <a:pt x="774" y="12"/>
                  </a:cubicBezTo>
                  <a:cubicBezTo>
                    <a:pt x="282" y="82"/>
                    <a:pt x="0" y="363"/>
                    <a:pt x="0" y="715"/>
                  </a:cubicBezTo>
                  <a:cubicBezTo>
                    <a:pt x="0" y="1157"/>
                    <a:pt x="340" y="1429"/>
                    <a:pt x="766" y="1429"/>
                  </a:cubicBezTo>
                  <a:cubicBezTo>
                    <a:pt x="815" y="1429"/>
                    <a:pt x="864" y="1426"/>
                    <a:pt x="915" y="1419"/>
                  </a:cubicBezTo>
                  <a:cubicBezTo>
                    <a:pt x="1407" y="1419"/>
                    <a:pt x="1829" y="1067"/>
                    <a:pt x="1759" y="645"/>
                  </a:cubicBezTo>
                  <a:cubicBezTo>
                    <a:pt x="1633" y="266"/>
                    <a:pt x="1280"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6"/>
            <p:cNvSpPr/>
            <p:nvPr/>
          </p:nvSpPr>
          <p:spPr>
            <a:xfrm rot="-616292" flipH="1">
              <a:off x="8908685" y="932409"/>
              <a:ext cx="58071" cy="28348"/>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6"/>
            <p:cNvSpPr/>
            <p:nvPr/>
          </p:nvSpPr>
          <p:spPr>
            <a:xfrm rot="-616292" flipH="1">
              <a:off x="8950201" y="3282622"/>
              <a:ext cx="39622" cy="41797"/>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6"/>
            <p:cNvSpPr/>
            <p:nvPr/>
          </p:nvSpPr>
          <p:spPr>
            <a:xfrm rot="-616292" flipH="1">
              <a:off x="9052015" y="3982249"/>
              <a:ext cx="43972" cy="36947"/>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6"/>
            <p:cNvSpPr/>
            <p:nvPr/>
          </p:nvSpPr>
          <p:spPr>
            <a:xfrm rot="-616292" flipH="1">
              <a:off x="8876973" y="746726"/>
              <a:ext cx="47521" cy="50571"/>
            </a:xfrm>
            <a:custGeom>
              <a:avLst/>
              <a:gdLst/>
              <a:ahLst/>
              <a:cxnLst/>
              <a:rect l="l" t="t" r="r" b="b"/>
              <a:pathLst>
                <a:path w="1901" h="2023" extrusionOk="0">
                  <a:moveTo>
                    <a:pt x="1408" y="0"/>
                  </a:moveTo>
                  <a:cubicBezTo>
                    <a:pt x="1337" y="0"/>
                    <a:pt x="1267" y="18"/>
                    <a:pt x="1197" y="53"/>
                  </a:cubicBezTo>
                  <a:cubicBezTo>
                    <a:pt x="845" y="405"/>
                    <a:pt x="493" y="686"/>
                    <a:pt x="212" y="1038"/>
                  </a:cubicBezTo>
                  <a:cubicBezTo>
                    <a:pt x="71" y="1249"/>
                    <a:pt x="1" y="1390"/>
                    <a:pt x="71" y="1601"/>
                  </a:cubicBezTo>
                  <a:cubicBezTo>
                    <a:pt x="71" y="1812"/>
                    <a:pt x="141" y="1952"/>
                    <a:pt x="282" y="2023"/>
                  </a:cubicBezTo>
                  <a:cubicBezTo>
                    <a:pt x="423" y="2023"/>
                    <a:pt x="564" y="2023"/>
                    <a:pt x="704" y="1952"/>
                  </a:cubicBezTo>
                  <a:cubicBezTo>
                    <a:pt x="986" y="1390"/>
                    <a:pt x="1408" y="897"/>
                    <a:pt x="1900" y="405"/>
                  </a:cubicBezTo>
                  <a:lnTo>
                    <a:pt x="1900" y="334"/>
                  </a:lnTo>
                  <a:cubicBezTo>
                    <a:pt x="1830" y="264"/>
                    <a:pt x="1759" y="123"/>
                    <a:pt x="1619" y="53"/>
                  </a:cubicBezTo>
                  <a:cubicBezTo>
                    <a:pt x="1548" y="18"/>
                    <a:pt x="1478"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6"/>
            <p:cNvSpPr/>
            <p:nvPr/>
          </p:nvSpPr>
          <p:spPr>
            <a:xfrm rot="-616292" flipH="1">
              <a:off x="9062349" y="888212"/>
              <a:ext cx="40472" cy="38872"/>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6"/>
            <p:cNvSpPr/>
            <p:nvPr/>
          </p:nvSpPr>
          <p:spPr>
            <a:xfrm rot="-616292" flipH="1">
              <a:off x="8814976" y="2765232"/>
              <a:ext cx="35197" cy="48971"/>
            </a:xfrm>
            <a:custGeom>
              <a:avLst/>
              <a:gdLst/>
              <a:ahLst/>
              <a:cxnLst/>
              <a:rect l="l" t="t" r="r" b="b"/>
              <a:pathLst>
                <a:path w="1408" h="1959" extrusionOk="0">
                  <a:moveTo>
                    <a:pt x="1" y="1766"/>
                  </a:moveTo>
                  <a:lnTo>
                    <a:pt x="1" y="1836"/>
                  </a:lnTo>
                  <a:cubicBezTo>
                    <a:pt x="1" y="1813"/>
                    <a:pt x="1" y="1790"/>
                    <a:pt x="2" y="1766"/>
                  </a:cubicBezTo>
                  <a:lnTo>
                    <a:pt x="2" y="1766"/>
                  </a:lnTo>
                  <a:cubicBezTo>
                    <a:pt x="1" y="1766"/>
                    <a:pt x="1" y="1766"/>
                    <a:pt x="1" y="1766"/>
                  </a:cubicBezTo>
                  <a:close/>
                  <a:moveTo>
                    <a:pt x="1016" y="1"/>
                  </a:moveTo>
                  <a:cubicBezTo>
                    <a:pt x="915" y="1"/>
                    <a:pt x="818" y="61"/>
                    <a:pt x="774" y="148"/>
                  </a:cubicBezTo>
                  <a:cubicBezTo>
                    <a:pt x="300" y="554"/>
                    <a:pt x="22" y="1157"/>
                    <a:pt x="2" y="1766"/>
                  </a:cubicBezTo>
                  <a:lnTo>
                    <a:pt x="2" y="1766"/>
                  </a:lnTo>
                  <a:cubicBezTo>
                    <a:pt x="342" y="1888"/>
                    <a:pt x="574" y="1959"/>
                    <a:pt x="739" y="1959"/>
                  </a:cubicBezTo>
                  <a:cubicBezTo>
                    <a:pt x="1051" y="1959"/>
                    <a:pt x="1129" y="1706"/>
                    <a:pt x="1267" y="1062"/>
                  </a:cubicBezTo>
                  <a:cubicBezTo>
                    <a:pt x="1337" y="851"/>
                    <a:pt x="1337" y="640"/>
                    <a:pt x="1337" y="429"/>
                  </a:cubicBezTo>
                  <a:cubicBezTo>
                    <a:pt x="1407" y="289"/>
                    <a:pt x="1337" y="148"/>
                    <a:pt x="1196" y="78"/>
                  </a:cubicBezTo>
                  <a:cubicBezTo>
                    <a:pt x="1143" y="24"/>
                    <a:pt x="1079" y="1"/>
                    <a:pt x="1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6"/>
            <p:cNvSpPr/>
            <p:nvPr/>
          </p:nvSpPr>
          <p:spPr>
            <a:xfrm rot="-616292" flipH="1">
              <a:off x="9098946" y="3636583"/>
              <a:ext cx="36972" cy="39072"/>
            </a:xfrm>
            <a:custGeom>
              <a:avLst/>
              <a:gdLst/>
              <a:ahLst/>
              <a:cxnLst/>
              <a:rect l="l" t="t" r="r" b="b"/>
              <a:pathLst>
                <a:path w="1479" h="1563" extrusionOk="0">
                  <a:moveTo>
                    <a:pt x="959" y="1"/>
                  </a:moveTo>
                  <a:cubicBezTo>
                    <a:pt x="920" y="1"/>
                    <a:pt x="882" y="5"/>
                    <a:pt x="845" y="14"/>
                  </a:cubicBezTo>
                  <a:cubicBezTo>
                    <a:pt x="353" y="85"/>
                    <a:pt x="1" y="507"/>
                    <a:pt x="71" y="999"/>
                  </a:cubicBezTo>
                  <a:cubicBezTo>
                    <a:pt x="71" y="1351"/>
                    <a:pt x="353" y="1562"/>
                    <a:pt x="704" y="1562"/>
                  </a:cubicBezTo>
                  <a:cubicBezTo>
                    <a:pt x="1197" y="1421"/>
                    <a:pt x="1478" y="929"/>
                    <a:pt x="1478" y="437"/>
                  </a:cubicBezTo>
                  <a:cubicBezTo>
                    <a:pt x="1478" y="192"/>
                    <a:pt x="1213" y="1"/>
                    <a:pt x="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6"/>
            <p:cNvSpPr/>
            <p:nvPr/>
          </p:nvSpPr>
          <p:spPr>
            <a:xfrm rot="-616292" flipH="1">
              <a:off x="8834559" y="1021116"/>
              <a:ext cx="36947" cy="40472"/>
            </a:xfrm>
            <a:custGeom>
              <a:avLst/>
              <a:gdLst/>
              <a:ahLst/>
              <a:cxnLst/>
              <a:rect l="l" t="t" r="r" b="b"/>
              <a:pathLst>
                <a:path w="1478" h="1619" extrusionOk="0">
                  <a:moveTo>
                    <a:pt x="915" y="0"/>
                  </a:moveTo>
                  <a:cubicBezTo>
                    <a:pt x="423" y="0"/>
                    <a:pt x="1" y="423"/>
                    <a:pt x="1" y="915"/>
                  </a:cubicBezTo>
                  <a:cubicBezTo>
                    <a:pt x="1" y="1267"/>
                    <a:pt x="282" y="1618"/>
                    <a:pt x="634" y="1618"/>
                  </a:cubicBezTo>
                  <a:cubicBezTo>
                    <a:pt x="1056" y="1618"/>
                    <a:pt x="1478" y="1056"/>
                    <a:pt x="1478" y="423"/>
                  </a:cubicBezTo>
                  <a:cubicBezTo>
                    <a:pt x="1478" y="141"/>
                    <a:pt x="126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6"/>
            <p:cNvSpPr/>
            <p:nvPr/>
          </p:nvSpPr>
          <p:spPr>
            <a:xfrm rot="-616292" flipH="1">
              <a:off x="9097608" y="88311"/>
              <a:ext cx="42222" cy="35197"/>
            </a:xfrm>
            <a:custGeom>
              <a:avLst/>
              <a:gdLst/>
              <a:ahLst/>
              <a:cxnLst/>
              <a:rect l="l" t="t" r="r" b="b"/>
              <a:pathLst>
                <a:path w="1689" h="1408" extrusionOk="0">
                  <a:moveTo>
                    <a:pt x="774" y="1"/>
                  </a:moveTo>
                  <a:cubicBezTo>
                    <a:pt x="352" y="1"/>
                    <a:pt x="1" y="282"/>
                    <a:pt x="1" y="634"/>
                  </a:cubicBezTo>
                  <a:cubicBezTo>
                    <a:pt x="71" y="1056"/>
                    <a:pt x="423" y="1408"/>
                    <a:pt x="845" y="1408"/>
                  </a:cubicBezTo>
                  <a:cubicBezTo>
                    <a:pt x="1267" y="1337"/>
                    <a:pt x="1619" y="986"/>
                    <a:pt x="1689" y="563"/>
                  </a:cubicBezTo>
                  <a:cubicBezTo>
                    <a:pt x="1689" y="212"/>
                    <a:pt x="1337"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6"/>
            <p:cNvSpPr/>
            <p:nvPr/>
          </p:nvSpPr>
          <p:spPr>
            <a:xfrm rot="-616292" flipH="1">
              <a:off x="8686118" y="1122542"/>
              <a:ext cx="42247" cy="33422"/>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6"/>
            <p:cNvSpPr/>
            <p:nvPr/>
          </p:nvSpPr>
          <p:spPr>
            <a:xfrm rot="-616292" flipH="1">
              <a:off x="8661167" y="1198662"/>
              <a:ext cx="45747" cy="39272"/>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6"/>
            <p:cNvSpPr/>
            <p:nvPr/>
          </p:nvSpPr>
          <p:spPr>
            <a:xfrm rot="-616292" flipH="1">
              <a:off x="9066764" y="719694"/>
              <a:ext cx="58046" cy="28498"/>
            </a:xfrm>
            <a:custGeom>
              <a:avLst/>
              <a:gdLst/>
              <a:ahLst/>
              <a:cxnLst/>
              <a:rect l="l" t="t" r="r" b="b"/>
              <a:pathLst>
                <a:path w="2322" h="1140" extrusionOk="0">
                  <a:moveTo>
                    <a:pt x="563" y="0"/>
                  </a:moveTo>
                  <a:cubicBezTo>
                    <a:pt x="212" y="71"/>
                    <a:pt x="1" y="423"/>
                    <a:pt x="141" y="704"/>
                  </a:cubicBezTo>
                  <a:cubicBezTo>
                    <a:pt x="192" y="959"/>
                    <a:pt x="428" y="1140"/>
                    <a:pt x="634" y="1140"/>
                  </a:cubicBezTo>
                  <a:cubicBezTo>
                    <a:pt x="713" y="1140"/>
                    <a:pt x="787" y="1114"/>
                    <a:pt x="845" y="1056"/>
                  </a:cubicBezTo>
                  <a:cubicBezTo>
                    <a:pt x="1079" y="763"/>
                    <a:pt x="1460" y="616"/>
                    <a:pt x="1825" y="616"/>
                  </a:cubicBezTo>
                  <a:cubicBezTo>
                    <a:pt x="1898" y="616"/>
                    <a:pt x="1970" y="622"/>
                    <a:pt x="2041" y="634"/>
                  </a:cubicBezTo>
                  <a:cubicBezTo>
                    <a:pt x="2252" y="563"/>
                    <a:pt x="2322" y="423"/>
                    <a:pt x="2322" y="282"/>
                  </a:cubicBezTo>
                  <a:cubicBezTo>
                    <a:pt x="2252" y="141"/>
                    <a:pt x="2181" y="0"/>
                    <a:pt x="2041" y="0"/>
                  </a:cubicBezTo>
                  <a:cubicBezTo>
                    <a:pt x="1759" y="0"/>
                    <a:pt x="1478" y="0"/>
                    <a:pt x="1267" y="71"/>
                  </a:cubicBezTo>
                  <a:cubicBezTo>
                    <a:pt x="985" y="0"/>
                    <a:pt x="77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6"/>
            <p:cNvSpPr/>
            <p:nvPr/>
          </p:nvSpPr>
          <p:spPr>
            <a:xfrm rot="-616292" flipH="1">
              <a:off x="8612082" y="1653089"/>
              <a:ext cx="56296" cy="27973"/>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6"/>
            <p:cNvSpPr/>
            <p:nvPr/>
          </p:nvSpPr>
          <p:spPr>
            <a:xfrm rot="-616292" flipH="1">
              <a:off x="9072999" y="-30274"/>
              <a:ext cx="36947" cy="40722"/>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6"/>
            <p:cNvSpPr/>
            <p:nvPr/>
          </p:nvSpPr>
          <p:spPr>
            <a:xfrm rot="-616292" flipH="1">
              <a:off x="8758757" y="998784"/>
              <a:ext cx="35197" cy="37672"/>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6"/>
            <p:cNvSpPr/>
            <p:nvPr/>
          </p:nvSpPr>
          <p:spPr>
            <a:xfrm rot="-616292" flipH="1">
              <a:off x="8948442" y="210456"/>
              <a:ext cx="35197" cy="38972"/>
            </a:xfrm>
            <a:custGeom>
              <a:avLst/>
              <a:gdLst/>
              <a:ahLst/>
              <a:cxnLst/>
              <a:rect l="l" t="t" r="r" b="b"/>
              <a:pathLst>
                <a:path w="1408" h="1559" extrusionOk="0">
                  <a:moveTo>
                    <a:pt x="864" y="0"/>
                  </a:moveTo>
                  <a:cubicBezTo>
                    <a:pt x="834" y="0"/>
                    <a:pt x="803" y="4"/>
                    <a:pt x="774" y="11"/>
                  </a:cubicBezTo>
                  <a:cubicBezTo>
                    <a:pt x="282" y="11"/>
                    <a:pt x="0" y="433"/>
                    <a:pt x="71" y="855"/>
                  </a:cubicBezTo>
                  <a:cubicBezTo>
                    <a:pt x="141" y="1207"/>
                    <a:pt x="352" y="1559"/>
                    <a:pt x="704" y="1559"/>
                  </a:cubicBezTo>
                  <a:cubicBezTo>
                    <a:pt x="1126" y="1418"/>
                    <a:pt x="1407" y="1066"/>
                    <a:pt x="1407" y="574"/>
                  </a:cubicBezTo>
                  <a:cubicBezTo>
                    <a:pt x="1407" y="259"/>
                    <a:pt x="1125"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6"/>
            <p:cNvSpPr/>
            <p:nvPr/>
          </p:nvSpPr>
          <p:spPr>
            <a:xfrm rot="-616292" flipH="1">
              <a:off x="9148432" y="1067234"/>
              <a:ext cx="36947" cy="39697"/>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6"/>
            <p:cNvSpPr/>
            <p:nvPr/>
          </p:nvSpPr>
          <p:spPr>
            <a:xfrm rot="-616292" flipH="1">
              <a:off x="9058542" y="3104295"/>
              <a:ext cx="33422" cy="40472"/>
            </a:xfrm>
            <a:custGeom>
              <a:avLst/>
              <a:gdLst/>
              <a:ahLst/>
              <a:cxnLst/>
              <a:rect l="l" t="t" r="r" b="b"/>
              <a:pathLst>
                <a:path w="1337" h="1619" extrusionOk="0">
                  <a:moveTo>
                    <a:pt x="915" y="0"/>
                  </a:moveTo>
                  <a:cubicBezTo>
                    <a:pt x="422" y="70"/>
                    <a:pt x="0" y="563"/>
                    <a:pt x="70" y="1126"/>
                  </a:cubicBezTo>
                  <a:cubicBezTo>
                    <a:pt x="70" y="1337"/>
                    <a:pt x="282" y="1618"/>
                    <a:pt x="563" y="1618"/>
                  </a:cubicBezTo>
                  <a:cubicBezTo>
                    <a:pt x="985" y="1618"/>
                    <a:pt x="1337" y="1055"/>
                    <a:pt x="1337" y="492"/>
                  </a:cubicBezTo>
                  <a:cubicBezTo>
                    <a:pt x="1266" y="211"/>
                    <a:pt x="1196" y="7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6"/>
            <p:cNvSpPr/>
            <p:nvPr/>
          </p:nvSpPr>
          <p:spPr>
            <a:xfrm rot="-616292" flipH="1">
              <a:off x="8874576" y="3449097"/>
              <a:ext cx="36972" cy="40472"/>
            </a:xfrm>
            <a:custGeom>
              <a:avLst/>
              <a:gdLst/>
              <a:ahLst/>
              <a:cxnLst/>
              <a:rect l="l" t="t" r="r" b="b"/>
              <a:pathLst>
                <a:path w="1479" h="1619" extrusionOk="0">
                  <a:moveTo>
                    <a:pt x="986" y="0"/>
                  </a:moveTo>
                  <a:cubicBezTo>
                    <a:pt x="423" y="141"/>
                    <a:pt x="1" y="774"/>
                    <a:pt x="212" y="1407"/>
                  </a:cubicBezTo>
                  <a:cubicBezTo>
                    <a:pt x="212" y="1548"/>
                    <a:pt x="423" y="1618"/>
                    <a:pt x="564" y="1618"/>
                  </a:cubicBezTo>
                  <a:cubicBezTo>
                    <a:pt x="1056" y="1337"/>
                    <a:pt x="1338" y="844"/>
                    <a:pt x="1478" y="282"/>
                  </a:cubicBezTo>
                  <a:cubicBezTo>
                    <a:pt x="1338" y="141"/>
                    <a:pt x="1197" y="0"/>
                    <a:pt x="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6"/>
            <p:cNvSpPr/>
            <p:nvPr/>
          </p:nvSpPr>
          <p:spPr>
            <a:xfrm rot="-616292" flipH="1">
              <a:off x="8733227" y="3063462"/>
              <a:ext cx="35197" cy="37297"/>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6"/>
            <p:cNvSpPr/>
            <p:nvPr/>
          </p:nvSpPr>
          <p:spPr>
            <a:xfrm rot="-616292" flipH="1">
              <a:off x="8906855" y="3013913"/>
              <a:ext cx="36972"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6"/>
            <p:cNvSpPr/>
            <p:nvPr/>
          </p:nvSpPr>
          <p:spPr>
            <a:xfrm rot="-616292" flipH="1">
              <a:off x="8882122" y="1601112"/>
              <a:ext cx="31673" cy="45122"/>
            </a:xfrm>
            <a:custGeom>
              <a:avLst/>
              <a:gdLst/>
              <a:ahLst/>
              <a:cxnLst/>
              <a:rect l="l" t="t" r="r" b="b"/>
              <a:pathLst>
                <a:path w="1267" h="1805" extrusionOk="0">
                  <a:moveTo>
                    <a:pt x="634" y="1"/>
                  </a:moveTo>
                  <a:cubicBezTo>
                    <a:pt x="563" y="1"/>
                    <a:pt x="423" y="71"/>
                    <a:pt x="352" y="141"/>
                  </a:cubicBezTo>
                  <a:cubicBezTo>
                    <a:pt x="141" y="493"/>
                    <a:pt x="0" y="986"/>
                    <a:pt x="0" y="1408"/>
                  </a:cubicBezTo>
                  <a:cubicBezTo>
                    <a:pt x="0" y="1627"/>
                    <a:pt x="172" y="1804"/>
                    <a:pt x="348" y="1804"/>
                  </a:cubicBezTo>
                  <a:cubicBezTo>
                    <a:pt x="397" y="1804"/>
                    <a:pt x="447" y="1790"/>
                    <a:pt x="493" y="1759"/>
                  </a:cubicBezTo>
                  <a:cubicBezTo>
                    <a:pt x="1056" y="1408"/>
                    <a:pt x="1267" y="634"/>
                    <a:pt x="915" y="141"/>
                  </a:cubicBezTo>
                  <a:cubicBezTo>
                    <a:pt x="774" y="71"/>
                    <a:pt x="70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6"/>
            <p:cNvSpPr/>
            <p:nvPr/>
          </p:nvSpPr>
          <p:spPr>
            <a:xfrm rot="-616292" flipH="1">
              <a:off x="8899986" y="1068517"/>
              <a:ext cx="33422" cy="36972"/>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6"/>
            <p:cNvSpPr/>
            <p:nvPr/>
          </p:nvSpPr>
          <p:spPr>
            <a:xfrm rot="-616292" flipH="1">
              <a:off x="8811424" y="3388996"/>
              <a:ext cx="29923" cy="40472"/>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6"/>
            <p:cNvSpPr/>
            <p:nvPr/>
          </p:nvSpPr>
          <p:spPr>
            <a:xfrm rot="-616292" flipH="1">
              <a:off x="9076567" y="1988158"/>
              <a:ext cx="49246" cy="26848"/>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6"/>
            <p:cNvSpPr/>
            <p:nvPr/>
          </p:nvSpPr>
          <p:spPr>
            <a:xfrm rot="-616292" flipH="1">
              <a:off x="8707620" y="3537822"/>
              <a:ext cx="36972" cy="30623"/>
            </a:xfrm>
            <a:custGeom>
              <a:avLst/>
              <a:gdLst/>
              <a:ahLst/>
              <a:cxnLst/>
              <a:rect l="l" t="t" r="r" b="b"/>
              <a:pathLst>
                <a:path w="1479" h="1225" extrusionOk="0">
                  <a:moveTo>
                    <a:pt x="946" y="1"/>
                  </a:moveTo>
                  <a:cubicBezTo>
                    <a:pt x="842" y="1"/>
                    <a:pt x="734" y="26"/>
                    <a:pt x="634" y="51"/>
                  </a:cubicBezTo>
                  <a:cubicBezTo>
                    <a:pt x="353" y="121"/>
                    <a:pt x="142" y="191"/>
                    <a:pt x="1" y="332"/>
                  </a:cubicBezTo>
                  <a:cubicBezTo>
                    <a:pt x="1" y="543"/>
                    <a:pt x="1" y="684"/>
                    <a:pt x="71" y="895"/>
                  </a:cubicBezTo>
                  <a:cubicBezTo>
                    <a:pt x="159" y="1115"/>
                    <a:pt x="357" y="1225"/>
                    <a:pt x="562" y="1225"/>
                  </a:cubicBezTo>
                  <a:cubicBezTo>
                    <a:pt x="685" y="1225"/>
                    <a:pt x="810" y="1185"/>
                    <a:pt x="915" y="1106"/>
                  </a:cubicBezTo>
                  <a:cubicBezTo>
                    <a:pt x="1197" y="965"/>
                    <a:pt x="1478" y="824"/>
                    <a:pt x="1408" y="402"/>
                  </a:cubicBezTo>
                  <a:cubicBezTo>
                    <a:pt x="1317" y="84"/>
                    <a:pt x="1138"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6"/>
            <p:cNvSpPr/>
            <p:nvPr/>
          </p:nvSpPr>
          <p:spPr>
            <a:xfrm rot="-616292" flipH="1">
              <a:off x="9012239" y="3605549"/>
              <a:ext cx="33348" cy="39797"/>
            </a:xfrm>
            <a:custGeom>
              <a:avLst/>
              <a:gdLst/>
              <a:ahLst/>
              <a:cxnLst/>
              <a:rect l="l" t="t" r="r" b="b"/>
              <a:pathLst>
                <a:path w="1334" h="1592" extrusionOk="0">
                  <a:moveTo>
                    <a:pt x="668" y="0"/>
                  </a:moveTo>
                  <a:cubicBezTo>
                    <a:pt x="610" y="0"/>
                    <a:pt x="552" y="14"/>
                    <a:pt x="493" y="43"/>
                  </a:cubicBezTo>
                  <a:cubicBezTo>
                    <a:pt x="141" y="184"/>
                    <a:pt x="1" y="536"/>
                    <a:pt x="212" y="888"/>
                  </a:cubicBezTo>
                  <a:cubicBezTo>
                    <a:pt x="347" y="1091"/>
                    <a:pt x="483" y="1360"/>
                    <a:pt x="744" y="1568"/>
                  </a:cubicBezTo>
                  <a:lnTo>
                    <a:pt x="744" y="1568"/>
                  </a:lnTo>
                  <a:cubicBezTo>
                    <a:pt x="1204" y="1294"/>
                    <a:pt x="1333" y="1015"/>
                    <a:pt x="1196" y="536"/>
                  </a:cubicBezTo>
                  <a:cubicBezTo>
                    <a:pt x="1085" y="202"/>
                    <a:pt x="886" y="0"/>
                    <a:pt x="668" y="0"/>
                  </a:cubicBezTo>
                  <a:close/>
                  <a:moveTo>
                    <a:pt x="744" y="1568"/>
                  </a:moveTo>
                  <a:cubicBezTo>
                    <a:pt x="731" y="1576"/>
                    <a:pt x="718" y="1583"/>
                    <a:pt x="704" y="1591"/>
                  </a:cubicBezTo>
                  <a:lnTo>
                    <a:pt x="774" y="1591"/>
                  </a:lnTo>
                  <a:cubicBezTo>
                    <a:pt x="764" y="1583"/>
                    <a:pt x="754" y="1576"/>
                    <a:pt x="744" y="15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6"/>
            <p:cNvSpPr/>
            <p:nvPr/>
          </p:nvSpPr>
          <p:spPr>
            <a:xfrm rot="-616292" flipH="1">
              <a:off x="8697865" y="1393340"/>
              <a:ext cx="28173" cy="36972"/>
            </a:xfrm>
            <a:custGeom>
              <a:avLst/>
              <a:gdLst/>
              <a:ahLst/>
              <a:cxnLst/>
              <a:rect l="l" t="t" r="r" b="b"/>
              <a:pathLst>
                <a:path w="1127" h="1479" extrusionOk="0">
                  <a:moveTo>
                    <a:pt x="704" y="1"/>
                  </a:moveTo>
                  <a:cubicBezTo>
                    <a:pt x="282" y="141"/>
                    <a:pt x="1" y="564"/>
                    <a:pt x="1" y="986"/>
                  </a:cubicBezTo>
                  <a:cubicBezTo>
                    <a:pt x="1" y="1267"/>
                    <a:pt x="142" y="1478"/>
                    <a:pt x="423" y="1478"/>
                  </a:cubicBezTo>
                  <a:cubicBezTo>
                    <a:pt x="775" y="1478"/>
                    <a:pt x="1126" y="915"/>
                    <a:pt x="1126" y="423"/>
                  </a:cubicBezTo>
                  <a:cubicBezTo>
                    <a:pt x="1126" y="141"/>
                    <a:pt x="98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6"/>
            <p:cNvSpPr/>
            <p:nvPr/>
          </p:nvSpPr>
          <p:spPr>
            <a:xfrm rot="-616292" flipH="1">
              <a:off x="8980726" y="409013"/>
              <a:ext cx="31673" cy="36572"/>
            </a:xfrm>
            <a:custGeom>
              <a:avLst/>
              <a:gdLst/>
              <a:ahLst/>
              <a:cxnLst/>
              <a:rect l="l" t="t" r="r" b="b"/>
              <a:pathLst>
                <a:path w="1267" h="1463" extrusionOk="0">
                  <a:moveTo>
                    <a:pt x="882" y="0"/>
                  </a:moveTo>
                  <a:cubicBezTo>
                    <a:pt x="822" y="0"/>
                    <a:pt x="760" y="18"/>
                    <a:pt x="704" y="55"/>
                  </a:cubicBezTo>
                  <a:cubicBezTo>
                    <a:pt x="282" y="126"/>
                    <a:pt x="0" y="548"/>
                    <a:pt x="0" y="970"/>
                  </a:cubicBezTo>
                  <a:cubicBezTo>
                    <a:pt x="0" y="1251"/>
                    <a:pt x="282" y="1462"/>
                    <a:pt x="563" y="1462"/>
                  </a:cubicBezTo>
                  <a:cubicBezTo>
                    <a:pt x="985" y="1251"/>
                    <a:pt x="1267" y="829"/>
                    <a:pt x="1196" y="337"/>
                  </a:cubicBezTo>
                  <a:cubicBezTo>
                    <a:pt x="1196" y="131"/>
                    <a:pt x="1045"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6"/>
            <p:cNvSpPr/>
            <p:nvPr/>
          </p:nvSpPr>
          <p:spPr>
            <a:xfrm rot="-616292" flipH="1">
              <a:off x="8985674" y="3824598"/>
              <a:ext cx="33447" cy="33972"/>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6"/>
            <p:cNvSpPr/>
            <p:nvPr/>
          </p:nvSpPr>
          <p:spPr>
            <a:xfrm rot="-616292" flipH="1">
              <a:off x="8958185" y="1216319"/>
              <a:ext cx="40472" cy="28173"/>
            </a:xfrm>
            <a:custGeom>
              <a:avLst/>
              <a:gdLst/>
              <a:ahLst/>
              <a:cxnLst/>
              <a:rect l="l" t="t" r="r" b="b"/>
              <a:pathLst>
                <a:path w="1619" h="1127" extrusionOk="0">
                  <a:moveTo>
                    <a:pt x="915" y="1"/>
                  </a:moveTo>
                  <a:cubicBezTo>
                    <a:pt x="423" y="71"/>
                    <a:pt x="1" y="423"/>
                    <a:pt x="1" y="775"/>
                  </a:cubicBezTo>
                  <a:cubicBezTo>
                    <a:pt x="71" y="1126"/>
                    <a:pt x="352" y="1126"/>
                    <a:pt x="634" y="1126"/>
                  </a:cubicBezTo>
                  <a:cubicBezTo>
                    <a:pt x="1196" y="1056"/>
                    <a:pt x="1619" y="845"/>
                    <a:pt x="1548" y="423"/>
                  </a:cubicBezTo>
                  <a:cubicBezTo>
                    <a:pt x="1548" y="1"/>
                    <a:pt x="119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6"/>
            <p:cNvSpPr/>
            <p:nvPr/>
          </p:nvSpPr>
          <p:spPr>
            <a:xfrm rot="-616292" flipH="1">
              <a:off x="8648866" y="700833"/>
              <a:ext cx="36947" cy="31948"/>
            </a:xfrm>
            <a:custGeom>
              <a:avLst/>
              <a:gdLst/>
              <a:ahLst/>
              <a:cxnLst/>
              <a:rect l="l" t="t" r="r" b="b"/>
              <a:pathLst>
                <a:path w="1478" h="1278" extrusionOk="0">
                  <a:moveTo>
                    <a:pt x="704" y="1"/>
                  </a:moveTo>
                  <a:cubicBezTo>
                    <a:pt x="352" y="1"/>
                    <a:pt x="0" y="352"/>
                    <a:pt x="0" y="704"/>
                  </a:cubicBezTo>
                  <a:cubicBezTo>
                    <a:pt x="63" y="1019"/>
                    <a:pt x="239" y="1278"/>
                    <a:pt x="477" y="1278"/>
                  </a:cubicBezTo>
                  <a:cubicBezTo>
                    <a:pt x="505" y="1278"/>
                    <a:pt x="534" y="1274"/>
                    <a:pt x="563" y="1267"/>
                  </a:cubicBezTo>
                  <a:cubicBezTo>
                    <a:pt x="844" y="1197"/>
                    <a:pt x="1478" y="704"/>
                    <a:pt x="1337" y="352"/>
                  </a:cubicBezTo>
                  <a:cubicBezTo>
                    <a:pt x="1266" y="1"/>
                    <a:pt x="985"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6"/>
            <p:cNvSpPr/>
            <p:nvPr/>
          </p:nvSpPr>
          <p:spPr>
            <a:xfrm rot="-616292" flipH="1">
              <a:off x="9125320" y="883973"/>
              <a:ext cx="38722"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6"/>
            <p:cNvSpPr/>
            <p:nvPr/>
          </p:nvSpPr>
          <p:spPr>
            <a:xfrm rot="-616292" flipH="1">
              <a:off x="8775719" y="3125207"/>
              <a:ext cx="31673" cy="28623"/>
            </a:xfrm>
            <a:custGeom>
              <a:avLst/>
              <a:gdLst/>
              <a:ahLst/>
              <a:cxnLst/>
              <a:rect l="l" t="t" r="r" b="b"/>
              <a:pathLst>
                <a:path w="1267" h="1145" extrusionOk="0">
                  <a:moveTo>
                    <a:pt x="563" y="1"/>
                  </a:moveTo>
                  <a:cubicBezTo>
                    <a:pt x="212" y="1"/>
                    <a:pt x="1" y="282"/>
                    <a:pt x="1" y="564"/>
                  </a:cubicBezTo>
                  <a:cubicBezTo>
                    <a:pt x="36" y="951"/>
                    <a:pt x="317" y="1144"/>
                    <a:pt x="607" y="1144"/>
                  </a:cubicBezTo>
                  <a:cubicBezTo>
                    <a:pt x="898" y="1144"/>
                    <a:pt x="1196" y="951"/>
                    <a:pt x="1267" y="564"/>
                  </a:cubicBezTo>
                  <a:cubicBezTo>
                    <a:pt x="1196" y="212"/>
                    <a:pt x="98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6"/>
            <p:cNvSpPr/>
            <p:nvPr/>
          </p:nvSpPr>
          <p:spPr>
            <a:xfrm rot="-616292" flipH="1">
              <a:off x="8801039" y="629309"/>
              <a:ext cx="29923" cy="40472"/>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6"/>
            <p:cNvSpPr/>
            <p:nvPr/>
          </p:nvSpPr>
          <p:spPr>
            <a:xfrm rot="-616292" flipH="1">
              <a:off x="8660265" y="1077856"/>
              <a:ext cx="29923" cy="35647"/>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6"/>
            <p:cNvSpPr/>
            <p:nvPr/>
          </p:nvSpPr>
          <p:spPr>
            <a:xfrm rot="-616292" flipH="1">
              <a:off x="9027911" y="4142336"/>
              <a:ext cx="38697" cy="25248"/>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6"/>
            <p:cNvSpPr/>
            <p:nvPr/>
          </p:nvSpPr>
          <p:spPr>
            <a:xfrm rot="-616292" flipH="1">
              <a:off x="8567472" y="597656"/>
              <a:ext cx="33422" cy="30548"/>
            </a:xfrm>
            <a:custGeom>
              <a:avLst/>
              <a:gdLst/>
              <a:ahLst/>
              <a:cxnLst/>
              <a:rect l="l" t="t" r="r" b="b"/>
              <a:pathLst>
                <a:path w="1337" h="1222" extrusionOk="0">
                  <a:moveTo>
                    <a:pt x="673" y="1"/>
                  </a:moveTo>
                  <a:cubicBezTo>
                    <a:pt x="636" y="1"/>
                    <a:pt x="600" y="4"/>
                    <a:pt x="563" y="12"/>
                  </a:cubicBezTo>
                  <a:cubicBezTo>
                    <a:pt x="211" y="12"/>
                    <a:pt x="0" y="364"/>
                    <a:pt x="70" y="715"/>
                  </a:cubicBezTo>
                  <a:cubicBezTo>
                    <a:pt x="132" y="1022"/>
                    <a:pt x="353" y="1221"/>
                    <a:pt x="641" y="1221"/>
                  </a:cubicBezTo>
                  <a:cubicBezTo>
                    <a:pt x="684" y="1221"/>
                    <a:pt x="728" y="1217"/>
                    <a:pt x="774" y="1208"/>
                  </a:cubicBezTo>
                  <a:cubicBezTo>
                    <a:pt x="1126" y="1208"/>
                    <a:pt x="1337" y="926"/>
                    <a:pt x="1337" y="575"/>
                  </a:cubicBezTo>
                  <a:cubicBezTo>
                    <a:pt x="1274" y="260"/>
                    <a:pt x="985"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6"/>
            <p:cNvSpPr/>
            <p:nvPr/>
          </p:nvSpPr>
          <p:spPr>
            <a:xfrm rot="-616292" flipH="1">
              <a:off x="8719489" y="3915478"/>
              <a:ext cx="29923" cy="35097"/>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6"/>
            <p:cNvSpPr/>
            <p:nvPr/>
          </p:nvSpPr>
          <p:spPr>
            <a:xfrm rot="-616292" flipH="1">
              <a:off x="8753711" y="1993302"/>
              <a:ext cx="36947" cy="24873"/>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6"/>
            <p:cNvSpPr/>
            <p:nvPr/>
          </p:nvSpPr>
          <p:spPr>
            <a:xfrm rot="-616292" flipH="1">
              <a:off x="9127726" y="620100"/>
              <a:ext cx="29923" cy="35197"/>
            </a:xfrm>
            <a:custGeom>
              <a:avLst/>
              <a:gdLst/>
              <a:ahLst/>
              <a:cxnLst/>
              <a:rect l="l" t="t" r="r" b="b"/>
              <a:pathLst>
                <a:path w="1197" h="1408" extrusionOk="0">
                  <a:moveTo>
                    <a:pt x="915" y="1"/>
                  </a:moveTo>
                  <a:cubicBezTo>
                    <a:pt x="353" y="141"/>
                    <a:pt x="1" y="634"/>
                    <a:pt x="71" y="1197"/>
                  </a:cubicBezTo>
                  <a:cubicBezTo>
                    <a:pt x="71" y="1337"/>
                    <a:pt x="212" y="1408"/>
                    <a:pt x="353" y="1408"/>
                  </a:cubicBezTo>
                  <a:cubicBezTo>
                    <a:pt x="775" y="1126"/>
                    <a:pt x="1056" y="775"/>
                    <a:pt x="1197" y="353"/>
                  </a:cubicBezTo>
                  <a:cubicBezTo>
                    <a:pt x="1197" y="141"/>
                    <a:pt x="105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6"/>
            <p:cNvSpPr/>
            <p:nvPr/>
          </p:nvSpPr>
          <p:spPr>
            <a:xfrm rot="-616292" flipH="1">
              <a:off x="8615252" y="128612"/>
              <a:ext cx="27923" cy="32023"/>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6"/>
            <p:cNvSpPr/>
            <p:nvPr/>
          </p:nvSpPr>
          <p:spPr>
            <a:xfrm rot="-616292" flipH="1">
              <a:off x="8941092" y="3624074"/>
              <a:ext cx="29923" cy="29523"/>
            </a:xfrm>
            <a:custGeom>
              <a:avLst/>
              <a:gdLst/>
              <a:ahLst/>
              <a:cxnLst/>
              <a:rect l="l" t="t" r="r" b="b"/>
              <a:pathLst>
                <a:path w="1197" h="1181" extrusionOk="0">
                  <a:moveTo>
                    <a:pt x="706" y="0"/>
                  </a:moveTo>
                  <a:cubicBezTo>
                    <a:pt x="640" y="0"/>
                    <a:pt x="568" y="14"/>
                    <a:pt x="493" y="44"/>
                  </a:cubicBezTo>
                  <a:cubicBezTo>
                    <a:pt x="211" y="44"/>
                    <a:pt x="0" y="325"/>
                    <a:pt x="0" y="677"/>
                  </a:cubicBezTo>
                  <a:cubicBezTo>
                    <a:pt x="0" y="929"/>
                    <a:pt x="225" y="1181"/>
                    <a:pt x="525" y="1181"/>
                  </a:cubicBezTo>
                  <a:cubicBezTo>
                    <a:pt x="560" y="1181"/>
                    <a:pt x="596" y="1177"/>
                    <a:pt x="633" y="1170"/>
                  </a:cubicBezTo>
                  <a:cubicBezTo>
                    <a:pt x="985" y="1099"/>
                    <a:pt x="1196" y="818"/>
                    <a:pt x="1126" y="466"/>
                  </a:cubicBezTo>
                  <a:cubicBezTo>
                    <a:pt x="1126" y="190"/>
                    <a:pt x="952"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6"/>
            <p:cNvSpPr/>
            <p:nvPr/>
          </p:nvSpPr>
          <p:spPr>
            <a:xfrm rot="-616292" flipH="1">
              <a:off x="8875837" y="544186"/>
              <a:ext cx="29923" cy="30198"/>
            </a:xfrm>
            <a:custGeom>
              <a:avLst/>
              <a:gdLst/>
              <a:ahLst/>
              <a:cxnLst/>
              <a:rect l="l" t="t" r="r" b="b"/>
              <a:pathLst>
                <a:path w="1197" h="1208" extrusionOk="0">
                  <a:moveTo>
                    <a:pt x="634" y="0"/>
                  </a:moveTo>
                  <a:cubicBezTo>
                    <a:pt x="282" y="71"/>
                    <a:pt x="1" y="352"/>
                    <a:pt x="71" y="704"/>
                  </a:cubicBezTo>
                  <a:cubicBezTo>
                    <a:pt x="71" y="955"/>
                    <a:pt x="296" y="1207"/>
                    <a:pt x="596" y="1207"/>
                  </a:cubicBezTo>
                  <a:cubicBezTo>
                    <a:pt x="631" y="1207"/>
                    <a:pt x="667" y="1204"/>
                    <a:pt x="704" y="1196"/>
                  </a:cubicBezTo>
                  <a:cubicBezTo>
                    <a:pt x="986" y="1126"/>
                    <a:pt x="1197" y="844"/>
                    <a:pt x="1197" y="563"/>
                  </a:cubicBezTo>
                  <a:cubicBezTo>
                    <a:pt x="1127" y="282"/>
                    <a:pt x="915" y="71"/>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6"/>
            <p:cNvSpPr/>
            <p:nvPr/>
          </p:nvSpPr>
          <p:spPr>
            <a:xfrm rot="-616292" flipH="1">
              <a:off x="8680119" y="1850287"/>
              <a:ext cx="28148" cy="31848"/>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6"/>
            <p:cNvSpPr/>
            <p:nvPr/>
          </p:nvSpPr>
          <p:spPr>
            <a:xfrm rot="-616292" flipH="1">
              <a:off x="8556257" y="703929"/>
              <a:ext cx="29923" cy="29923"/>
            </a:xfrm>
            <a:custGeom>
              <a:avLst/>
              <a:gdLst/>
              <a:ahLst/>
              <a:cxnLst/>
              <a:rect l="l" t="t" r="r" b="b"/>
              <a:pathLst>
                <a:path w="1197" h="1197" extrusionOk="0">
                  <a:moveTo>
                    <a:pt x="774" y="1"/>
                  </a:moveTo>
                  <a:cubicBezTo>
                    <a:pt x="352" y="1"/>
                    <a:pt x="1" y="353"/>
                    <a:pt x="1" y="775"/>
                  </a:cubicBezTo>
                  <a:cubicBezTo>
                    <a:pt x="1" y="986"/>
                    <a:pt x="212" y="1197"/>
                    <a:pt x="423" y="1197"/>
                  </a:cubicBezTo>
                  <a:cubicBezTo>
                    <a:pt x="845" y="1127"/>
                    <a:pt x="1126" y="775"/>
                    <a:pt x="1197" y="423"/>
                  </a:cubicBezTo>
                  <a:cubicBezTo>
                    <a:pt x="1197" y="142"/>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6"/>
            <p:cNvSpPr/>
            <p:nvPr/>
          </p:nvSpPr>
          <p:spPr>
            <a:xfrm rot="-616292" flipH="1">
              <a:off x="9018972" y="703868"/>
              <a:ext cx="29923" cy="28373"/>
            </a:xfrm>
            <a:custGeom>
              <a:avLst/>
              <a:gdLst/>
              <a:ahLst/>
              <a:cxnLst/>
              <a:rect l="l" t="t" r="r" b="b"/>
              <a:pathLst>
                <a:path w="1197" h="1135" extrusionOk="0">
                  <a:moveTo>
                    <a:pt x="613" y="0"/>
                  </a:moveTo>
                  <a:cubicBezTo>
                    <a:pt x="294" y="0"/>
                    <a:pt x="1" y="321"/>
                    <a:pt x="1" y="642"/>
                  </a:cubicBezTo>
                  <a:cubicBezTo>
                    <a:pt x="71" y="924"/>
                    <a:pt x="141" y="1135"/>
                    <a:pt x="423" y="1135"/>
                  </a:cubicBezTo>
                  <a:cubicBezTo>
                    <a:pt x="845" y="1135"/>
                    <a:pt x="1126" y="783"/>
                    <a:pt x="1197" y="431"/>
                  </a:cubicBezTo>
                  <a:cubicBezTo>
                    <a:pt x="1197" y="150"/>
                    <a:pt x="986" y="9"/>
                    <a:pt x="704" y="9"/>
                  </a:cubicBezTo>
                  <a:cubicBezTo>
                    <a:pt x="674" y="3"/>
                    <a:pt x="64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6"/>
            <p:cNvSpPr/>
            <p:nvPr/>
          </p:nvSpPr>
          <p:spPr>
            <a:xfrm rot="-616292" flipH="1">
              <a:off x="8739380" y="193998"/>
              <a:ext cx="22898" cy="33897"/>
            </a:xfrm>
            <a:custGeom>
              <a:avLst/>
              <a:gdLst/>
              <a:ahLst/>
              <a:cxnLst/>
              <a:rect l="l" t="t" r="r" b="b"/>
              <a:pathLst>
                <a:path w="916" h="1356" extrusionOk="0">
                  <a:moveTo>
                    <a:pt x="322" y="0"/>
                  </a:moveTo>
                  <a:cubicBezTo>
                    <a:pt x="57" y="0"/>
                    <a:pt x="1" y="259"/>
                    <a:pt x="1" y="574"/>
                  </a:cubicBezTo>
                  <a:cubicBezTo>
                    <a:pt x="1" y="965"/>
                    <a:pt x="181" y="1356"/>
                    <a:pt x="487" y="1356"/>
                  </a:cubicBezTo>
                  <a:cubicBezTo>
                    <a:pt x="512" y="1356"/>
                    <a:pt x="537" y="1353"/>
                    <a:pt x="563" y="1348"/>
                  </a:cubicBezTo>
                  <a:cubicBezTo>
                    <a:pt x="915" y="1278"/>
                    <a:pt x="915" y="996"/>
                    <a:pt x="915" y="715"/>
                  </a:cubicBezTo>
                  <a:cubicBezTo>
                    <a:pt x="915" y="363"/>
                    <a:pt x="704" y="11"/>
                    <a:pt x="423" y="11"/>
                  </a:cubicBezTo>
                  <a:cubicBezTo>
                    <a:pt x="386" y="4"/>
                    <a:pt x="352"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6"/>
            <p:cNvSpPr/>
            <p:nvPr/>
          </p:nvSpPr>
          <p:spPr>
            <a:xfrm rot="-616292" flipH="1">
              <a:off x="8607995" y="1098944"/>
              <a:ext cx="31673" cy="27948"/>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6"/>
            <p:cNvSpPr/>
            <p:nvPr/>
          </p:nvSpPr>
          <p:spPr>
            <a:xfrm rot="-616292" flipH="1">
              <a:off x="9070593" y="2873063"/>
              <a:ext cx="26398" cy="31673"/>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6"/>
            <p:cNvSpPr/>
            <p:nvPr/>
          </p:nvSpPr>
          <p:spPr>
            <a:xfrm rot="-616292" flipH="1">
              <a:off x="8931428" y="2338661"/>
              <a:ext cx="26398" cy="32198"/>
            </a:xfrm>
            <a:custGeom>
              <a:avLst/>
              <a:gdLst/>
              <a:ahLst/>
              <a:cxnLst/>
              <a:rect l="l" t="t" r="r" b="b"/>
              <a:pathLst>
                <a:path w="1056" h="1288" extrusionOk="0">
                  <a:moveTo>
                    <a:pt x="688" y="1"/>
                  </a:moveTo>
                  <a:cubicBezTo>
                    <a:pt x="651" y="1"/>
                    <a:pt x="610" y="5"/>
                    <a:pt x="563" y="15"/>
                  </a:cubicBezTo>
                  <a:cubicBezTo>
                    <a:pt x="212" y="85"/>
                    <a:pt x="1" y="437"/>
                    <a:pt x="1" y="859"/>
                  </a:cubicBezTo>
                  <a:cubicBezTo>
                    <a:pt x="1" y="1070"/>
                    <a:pt x="212" y="1281"/>
                    <a:pt x="423" y="1281"/>
                  </a:cubicBezTo>
                  <a:cubicBezTo>
                    <a:pt x="445" y="1285"/>
                    <a:pt x="468" y="1288"/>
                    <a:pt x="490" y="1288"/>
                  </a:cubicBezTo>
                  <a:cubicBezTo>
                    <a:pt x="810" y="1288"/>
                    <a:pt x="1056" y="831"/>
                    <a:pt x="1056" y="437"/>
                  </a:cubicBezTo>
                  <a:cubicBezTo>
                    <a:pt x="995" y="192"/>
                    <a:pt x="934"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6"/>
            <p:cNvSpPr/>
            <p:nvPr/>
          </p:nvSpPr>
          <p:spPr>
            <a:xfrm rot="-616292" flipH="1">
              <a:off x="8846035" y="882148"/>
              <a:ext cx="28148" cy="31673"/>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6"/>
            <p:cNvSpPr/>
            <p:nvPr/>
          </p:nvSpPr>
          <p:spPr>
            <a:xfrm rot="-616292" flipH="1">
              <a:off x="8753066" y="1690690"/>
              <a:ext cx="28173" cy="32023"/>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6"/>
            <p:cNvSpPr/>
            <p:nvPr/>
          </p:nvSpPr>
          <p:spPr>
            <a:xfrm rot="-616292" flipH="1">
              <a:off x="8743168" y="1125606"/>
              <a:ext cx="31698" cy="26748"/>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6"/>
            <p:cNvSpPr/>
            <p:nvPr/>
          </p:nvSpPr>
          <p:spPr>
            <a:xfrm rot="-616292" flipH="1">
              <a:off x="8659567" y="323460"/>
              <a:ext cx="31673" cy="26423"/>
            </a:xfrm>
            <a:custGeom>
              <a:avLst/>
              <a:gdLst/>
              <a:ahLst/>
              <a:cxnLst/>
              <a:rect l="l" t="t" r="r" b="b"/>
              <a:pathLst>
                <a:path w="1267" h="1057" extrusionOk="0">
                  <a:moveTo>
                    <a:pt x="563" y="1"/>
                  </a:moveTo>
                  <a:cubicBezTo>
                    <a:pt x="212" y="1"/>
                    <a:pt x="1" y="212"/>
                    <a:pt x="1" y="564"/>
                  </a:cubicBezTo>
                  <a:cubicBezTo>
                    <a:pt x="1" y="915"/>
                    <a:pt x="282" y="1056"/>
                    <a:pt x="634" y="1056"/>
                  </a:cubicBezTo>
                  <a:cubicBezTo>
                    <a:pt x="986" y="1056"/>
                    <a:pt x="1267" y="915"/>
                    <a:pt x="1197" y="493"/>
                  </a:cubicBezTo>
                  <a:cubicBezTo>
                    <a:pt x="1197" y="212"/>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6"/>
            <p:cNvSpPr/>
            <p:nvPr/>
          </p:nvSpPr>
          <p:spPr>
            <a:xfrm rot="-616292" flipH="1">
              <a:off x="9006625" y="1090374"/>
              <a:ext cx="31673" cy="26423"/>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6"/>
            <p:cNvSpPr/>
            <p:nvPr/>
          </p:nvSpPr>
          <p:spPr>
            <a:xfrm rot="-616292" flipH="1">
              <a:off x="9033444" y="3493216"/>
              <a:ext cx="28173" cy="26398"/>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6"/>
            <p:cNvSpPr/>
            <p:nvPr/>
          </p:nvSpPr>
          <p:spPr>
            <a:xfrm rot="-616292" flipH="1">
              <a:off x="8565522" y="3031279"/>
              <a:ext cx="29898" cy="25448"/>
            </a:xfrm>
            <a:custGeom>
              <a:avLst/>
              <a:gdLst/>
              <a:ahLst/>
              <a:cxnLst/>
              <a:rect l="l" t="t" r="r" b="b"/>
              <a:pathLst>
                <a:path w="1196" h="1018" extrusionOk="0">
                  <a:moveTo>
                    <a:pt x="636" y="1"/>
                  </a:moveTo>
                  <a:cubicBezTo>
                    <a:pt x="589" y="1"/>
                    <a:pt x="541" y="7"/>
                    <a:pt x="492" y="19"/>
                  </a:cubicBezTo>
                  <a:cubicBezTo>
                    <a:pt x="211" y="19"/>
                    <a:pt x="0" y="300"/>
                    <a:pt x="70" y="582"/>
                  </a:cubicBezTo>
                  <a:cubicBezTo>
                    <a:pt x="70" y="826"/>
                    <a:pt x="283" y="1017"/>
                    <a:pt x="523" y="1017"/>
                  </a:cubicBezTo>
                  <a:cubicBezTo>
                    <a:pt x="559" y="1017"/>
                    <a:pt x="596" y="1013"/>
                    <a:pt x="633" y="1004"/>
                  </a:cubicBezTo>
                  <a:cubicBezTo>
                    <a:pt x="915" y="1004"/>
                    <a:pt x="1196" y="722"/>
                    <a:pt x="1126" y="371"/>
                  </a:cubicBezTo>
                  <a:cubicBezTo>
                    <a:pt x="1067" y="137"/>
                    <a:pt x="864"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6"/>
            <p:cNvSpPr/>
            <p:nvPr/>
          </p:nvSpPr>
          <p:spPr>
            <a:xfrm rot="-616292" flipH="1">
              <a:off x="8735380" y="539436"/>
              <a:ext cx="24623" cy="28423"/>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6"/>
            <p:cNvSpPr/>
            <p:nvPr/>
          </p:nvSpPr>
          <p:spPr>
            <a:xfrm rot="-616292" flipH="1">
              <a:off x="8848003" y="77540"/>
              <a:ext cx="28148" cy="25098"/>
            </a:xfrm>
            <a:custGeom>
              <a:avLst/>
              <a:gdLst/>
              <a:ahLst/>
              <a:cxnLst/>
              <a:rect l="l" t="t" r="r" b="b"/>
              <a:pathLst>
                <a:path w="1126" h="1004" extrusionOk="0">
                  <a:moveTo>
                    <a:pt x="563" y="1"/>
                  </a:moveTo>
                  <a:cubicBezTo>
                    <a:pt x="282" y="71"/>
                    <a:pt x="0" y="282"/>
                    <a:pt x="71" y="563"/>
                  </a:cubicBezTo>
                  <a:cubicBezTo>
                    <a:pt x="129" y="856"/>
                    <a:pt x="286" y="1003"/>
                    <a:pt x="499" y="1003"/>
                  </a:cubicBezTo>
                  <a:cubicBezTo>
                    <a:pt x="541" y="1003"/>
                    <a:pt x="586" y="997"/>
                    <a:pt x="633" y="985"/>
                  </a:cubicBezTo>
                  <a:cubicBezTo>
                    <a:pt x="915" y="915"/>
                    <a:pt x="1126" y="704"/>
                    <a:pt x="1126" y="423"/>
                  </a:cubicBezTo>
                  <a:cubicBezTo>
                    <a:pt x="1126" y="141"/>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6"/>
            <p:cNvSpPr/>
            <p:nvPr/>
          </p:nvSpPr>
          <p:spPr>
            <a:xfrm rot="-616292" flipH="1">
              <a:off x="8654490" y="3143157"/>
              <a:ext cx="28148" cy="25773"/>
            </a:xfrm>
            <a:custGeom>
              <a:avLst/>
              <a:gdLst/>
              <a:ahLst/>
              <a:cxnLst/>
              <a:rect l="l" t="t" r="r" b="b"/>
              <a:pathLst>
                <a:path w="1126" h="1031" extrusionOk="0">
                  <a:moveTo>
                    <a:pt x="745" y="1"/>
                  </a:moveTo>
                  <a:cubicBezTo>
                    <a:pt x="687" y="1"/>
                    <a:pt x="625" y="14"/>
                    <a:pt x="563" y="45"/>
                  </a:cubicBezTo>
                  <a:cubicBezTo>
                    <a:pt x="211" y="45"/>
                    <a:pt x="0" y="397"/>
                    <a:pt x="71" y="678"/>
                  </a:cubicBezTo>
                  <a:cubicBezTo>
                    <a:pt x="141" y="960"/>
                    <a:pt x="352" y="1030"/>
                    <a:pt x="634" y="1030"/>
                  </a:cubicBezTo>
                  <a:cubicBezTo>
                    <a:pt x="915" y="960"/>
                    <a:pt x="1126" y="749"/>
                    <a:pt x="1126" y="397"/>
                  </a:cubicBezTo>
                  <a:cubicBezTo>
                    <a:pt x="1126" y="177"/>
                    <a:pt x="954" y="1"/>
                    <a:pt x="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6"/>
            <p:cNvSpPr/>
            <p:nvPr/>
          </p:nvSpPr>
          <p:spPr>
            <a:xfrm rot="-616292" flipH="1">
              <a:off x="8769342" y="1310492"/>
              <a:ext cx="26398" cy="25198"/>
            </a:xfrm>
            <a:custGeom>
              <a:avLst/>
              <a:gdLst/>
              <a:ahLst/>
              <a:cxnLst/>
              <a:rect l="l" t="t" r="r" b="b"/>
              <a:pathLst>
                <a:path w="1056" h="1008" extrusionOk="0">
                  <a:moveTo>
                    <a:pt x="580" y="0"/>
                  </a:moveTo>
                  <a:cubicBezTo>
                    <a:pt x="551" y="0"/>
                    <a:pt x="522" y="4"/>
                    <a:pt x="493" y="11"/>
                  </a:cubicBezTo>
                  <a:cubicBezTo>
                    <a:pt x="211" y="11"/>
                    <a:pt x="0" y="152"/>
                    <a:pt x="0" y="504"/>
                  </a:cubicBezTo>
                  <a:cubicBezTo>
                    <a:pt x="0" y="755"/>
                    <a:pt x="282" y="1007"/>
                    <a:pt x="542" y="1007"/>
                  </a:cubicBezTo>
                  <a:cubicBezTo>
                    <a:pt x="573" y="1007"/>
                    <a:pt x="604" y="1004"/>
                    <a:pt x="633" y="996"/>
                  </a:cubicBezTo>
                  <a:cubicBezTo>
                    <a:pt x="915" y="996"/>
                    <a:pt x="1055" y="785"/>
                    <a:pt x="1055" y="574"/>
                  </a:cubicBezTo>
                  <a:cubicBezTo>
                    <a:pt x="1055" y="259"/>
                    <a:pt x="830"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6"/>
            <p:cNvSpPr/>
            <p:nvPr/>
          </p:nvSpPr>
          <p:spPr>
            <a:xfrm rot="-616292" flipH="1">
              <a:off x="9032368" y="3498673"/>
              <a:ext cx="40472"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6"/>
            <p:cNvSpPr/>
            <p:nvPr/>
          </p:nvSpPr>
          <p:spPr>
            <a:xfrm rot="-616292" flipH="1">
              <a:off x="8983364" y="1139751"/>
              <a:ext cx="26398" cy="26398"/>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6"/>
            <p:cNvSpPr/>
            <p:nvPr/>
          </p:nvSpPr>
          <p:spPr>
            <a:xfrm rot="-616292" flipH="1">
              <a:off x="8679380" y="1296660"/>
              <a:ext cx="22898" cy="26748"/>
            </a:xfrm>
            <a:custGeom>
              <a:avLst/>
              <a:gdLst/>
              <a:ahLst/>
              <a:cxnLst/>
              <a:rect l="l" t="t" r="r" b="b"/>
              <a:pathLst>
                <a:path w="916" h="1070" extrusionOk="0">
                  <a:moveTo>
                    <a:pt x="499" y="1"/>
                  </a:moveTo>
                  <a:cubicBezTo>
                    <a:pt x="456" y="1"/>
                    <a:pt x="407" y="5"/>
                    <a:pt x="353" y="14"/>
                  </a:cubicBezTo>
                  <a:cubicBezTo>
                    <a:pt x="1" y="14"/>
                    <a:pt x="1" y="366"/>
                    <a:pt x="1" y="577"/>
                  </a:cubicBezTo>
                  <a:cubicBezTo>
                    <a:pt x="71" y="858"/>
                    <a:pt x="1" y="1070"/>
                    <a:pt x="423" y="1070"/>
                  </a:cubicBezTo>
                  <a:cubicBezTo>
                    <a:pt x="775" y="1070"/>
                    <a:pt x="915" y="788"/>
                    <a:pt x="915" y="507"/>
                  </a:cubicBezTo>
                  <a:cubicBezTo>
                    <a:pt x="854" y="200"/>
                    <a:pt x="793" y="1"/>
                    <a:pt x="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6"/>
            <p:cNvSpPr/>
            <p:nvPr/>
          </p:nvSpPr>
          <p:spPr>
            <a:xfrm rot="-616292" flipH="1">
              <a:off x="8984915" y="3824056"/>
              <a:ext cx="26398" cy="24648"/>
            </a:xfrm>
            <a:custGeom>
              <a:avLst/>
              <a:gdLst/>
              <a:ahLst/>
              <a:cxnLst/>
              <a:rect l="l" t="t" r="r" b="b"/>
              <a:pathLst>
                <a:path w="1056" h="986" extrusionOk="0">
                  <a:moveTo>
                    <a:pt x="423" y="0"/>
                  </a:moveTo>
                  <a:cubicBezTo>
                    <a:pt x="212" y="0"/>
                    <a:pt x="71" y="141"/>
                    <a:pt x="71" y="352"/>
                  </a:cubicBezTo>
                  <a:cubicBezTo>
                    <a:pt x="1" y="704"/>
                    <a:pt x="282" y="985"/>
                    <a:pt x="563" y="985"/>
                  </a:cubicBezTo>
                  <a:cubicBezTo>
                    <a:pt x="845" y="985"/>
                    <a:pt x="1056" y="774"/>
                    <a:pt x="1056" y="563"/>
                  </a:cubicBezTo>
                  <a:cubicBezTo>
                    <a:pt x="1056" y="211"/>
                    <a:pt x="774"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6"/>
            <p:cNvSpPr/>
            <p:nvPr/>
          </p:nvSpPr>
          <p:spPr>
            <a:xfrm rot="-616292" flipH="1">
              <a:off x="9092166" y="1198202"/>
              <a:ext cx="26398" cy="25548"/>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6"/>
            <p:cNvSpPr/>
            <p:nvPr/>
          </p:nvSpPr>
          <p:spPr>
            <a:xfrm rot="-616292" flipH="1">
              <a:off x="8750453" y="1866574"/>
              <a:ext cx="24648" cy="26398"/>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6"/>
            <p:cNvSpPr/>
            <p:nvPr/>
          </p:nvSpPr>
          <p:spPr>
            <a:xfrm rot="-616292" flipH="1">
              <a:off x="8935303" y="2561629"/>
              <a:ext cx="24623" cy="24973"/>
            </a:xfrm>
            <a:custGeom>
              <a:avLst/>
              <a:gdLst/>
              <a:ahLst/>
              <a:cxnLst/>
              <a:rect l="l" t="t" r="r" b="b"/>
              <a:pathLst>
                <a:path w="985" h="999" extrusionOk="0">
                  <a:moveTo>
                    <a:pt x="453" y="0"/>
                  </a:moveTo>
                  <a:cubicBezTo>
                    <a:pt x="214" y="0"/>
                    <a:pt x="9" y="192"/>
                    <a:pt x="70" y="436"/>
                  </a:cubicBezTo>
                  <a:cubicBezTo>
                    <a:pt x="0" y="788"/>
                    <a:pt x="211" y="929"/>
                    <a:pt x="563" y="999"/>
                  </a:cubicBezTo>
                  <a:cubicBezTo>
                    <a:pt x="774" y="999"/>
                    <a:pt x="985" y="718"/>
                    <a:pt x="985" y="436"/>
                  </a:cubicBezTo>
                  <a:cubicBezTo>
                    <a:pt x="985" y="225"/>
                    <a:pt x="774" y="1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6"/>
            <p:cNvSpPr/>
            <p:nvPr/>
          </p:nvSpPr>
          <p:spPr>
            <a:xfrm rot="-616292" flipH="1">
              <a:off x="8726885" y="573383"/>
              <a:ext cx="24648" cy="24648"/>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6"/>
            <p:cNvSpPr/>
            <p:nvPr/>
          </p:nvSpPr>
          <p:spPr>
            <a:xfrm rot="-616292" flipH="1">
              <a:off x="8753953" y="4014935"/>
              <a:ext cx="26398" cy="21573"/>
            </a:xfrm>
            <a:custGeom>
              <a:avLst/>
              <a:gdLst/>
              <a:ahLst/>
              <a:cxnLst/>
              <a:rect l="l" t="t" r="r" b="b"/>
              <a:pathLst>
                <a:path w="1056" h="863" extrusionOk="0">
                  <a:moveTo>
                    <a:pt x="564" y="1"/>
                  </a:moveTo>
                  <a:cubicBezTo>
                    <a:pt x="282" y="1"/>
                    <a:pt x="1" y="212"/>
                    <a:pt x="71" y="493"/>
                  </a:cubicBezTo>
                  <a:cubicBezTo>
                    <a:pt x="13" y="726"/>
                    <a:pt x="148" y="863"/>
                    <a:pt x="356" y="863"/>
                  </a:cubicBezTo>
                  <a:cubicBezTo>
                    <a:pt x="399" y="863"/>
                    <a:pt x="445" y="857"/>
                    <a:pt x="493" y="845"/>
                  </a:cubicBezTo>
                  <a:cubicBezTo>
                    <a:pt x="775" y="845"/>
                    <a:pt x="1056" y="774"/>
                    <a:pt x="1056" y="352"/>
                  </a:cubicBezTo>
                  <a:cubicBezTo>
                    <a:pt x="986" y="141"/>
                    <a:pt x="77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6"/>
            <p:cNvSpPr/>
            <p:nvPr/>
          </p:nvSpPr>
          <p:spPr>
            <a:xfrm rot="-616292" flipH="1">
              <a:off x="8885478" y="1251998"/>
              <a:ext cx="24648" cy="23573"/>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6"/>
            <p:cNvSpPr/>
            <p:nvPr/>
          </p:nvSpPr>
          <p:spPr>
            <a:xfrm rot="-616292" flipH="1">
              <a:off x="8736031" y="3171621"/>
              <a:ext cx="26398" cy="19349"/>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6"/>
            <p:cNvSpPr/>
            <p:nvPr/>
          </p:nvSpPr>
          <p:spPr>
            <a:xfrm rot="-616292" flipH="1">
              <a:off x="8940607" y="1063321"/>
              <a:ext cx="22898" cy="23348"/>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6"/>
            <p:cNvSpPr/>
            <p:nvPr/>
          </p:nvSpPr>
          <p:spPr>
            <a:xfrm rot="-616292" flipH="1">
              <a:off x="8779230" y="3048474"/>
              <a:ext cx="24648" cy="20473"/>
            </a:xfrm>
            <a:custGeom>
              <a:avLst/>
              <a:gdLst/>
              <a:ahLst/>
              <a:cxnLst/>
              <a:rect l="l" t="t" r="r" b="b"/>
              <a:pathLst>
                <a:path w="986" h="819" extrusionOk="0">
                  <a:moveTo>
                    <a:pt x="674" y="0"/>
                  </a:moveTo>
                  <a:cubicBezTo>
                    <a:pt x="638" y="0"/>
                    <a:pt x="600" y="6"/>
                    <a:pt x="563" y="19"/>
                  </a:cubicBezTo>
                  <a:cubicBezTo>
                    <a:pt x="211" y="19"/>
                    <a:pt x="0" y="230"/>
                    <a:pt x="0" y="581"/>
                  </a:cubicBezTo>
                  <a:cubicBezTo>
                    <a:pt x="0" y="740"/>
                    <a:pt x="40" y="819"/>
                    <a:pt x="178" y="819"/>
                  </a:cubicBezTo>
                  <a:cubicBezTo>
                    <a:pt x="225" y="819"/>
                    <a:pt x="282" y="810"/>
                    <a:pt x="352" y="792"/>
                  </a:cubicBezTo>
                  <a:cubicBezTo>
                    <a:pt x="704" y="722"/>
                    <a:pt x="915" y="652"/>
                    <a:pt x="985" y="300"/>
                  </a:cubicBezTo>
                  <a:cubicBezTo>
                    <a:pt x="985" y="126"/>
                    <a:pt x="842" y="0"/>
                    <a:pt x="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6"/>
            <p:cNvSpPr/>
            <p:nvPr/>
          </p:nvSpPr>
          <p:spPr>
            <a:xfrm rot="-616292" flipH="1">
              <a:off x="8871630" y="3781352"/>
              <a:ext cx="21123" cy="24648"/>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6"/>
            <p:cNvSpPr/>
            <p:nvPr/>
          </p:nvSpPr>
          <p:spPr>
            <a:xfrm rot="-616292" flipH="1">
              <a:off x="8938473" y="3725151"/>
              <a:ext cx="31673" cy="20323"/>
            </a:xfrm>
            <a:custGeom>
              <a:avLst/>
              <a:gdLst/>
              <a:ahLst/>
              <a:cxnLst/>
              <a:rect l="l" t="t" r="r" b="b"/>
              <a:pathLst>
                <a:path w="1267" h="813" extrusionOk="0">
                  <a:moveTo>
                    <a:pt x="712" y="0"/>
                  </a:moveTo>
                  <a:cubicBezTo>
                    <a:pt x="497" y="0"/>
                    <a:pt x="290" y="88"/>
                    <a:pt x="141" y="273"/>
                  </a:cubicBezTo>
                  <a:cubicBezTo>
                    <a:pt x="1" y="344"/>
                    <a:pt x="1" y="555"/>
                    <a:pt x="71" y="695"/>
                  </a:cubicBezTo>
                  <a:cubicBezTo>
                    <a:pt x="112" y="778"/>
                    <a:pt x="202" y="812"/>
                    <a:pt x="283" y="812"/>
                  </a:cubicBezTo>
                  <a:cubicBezTo>
                    <a:pt x="340" y="812"/>
                    <a:pt x="394" y="795"/>
                    <a:pt x="423" y="766"/>
                  </a:cubicBezTo>
                  <a:cubicBezTo>
                    <a:pt x="774" y="625"/>
                    <a:pt x="986" y="414"/>
                    <a:pt x="1267" y="203"/>
                  </a:cubicBezTo>
                  <a:cubicBezTo>
                    <a:pt x="1101" y="70"/>
                    <a:pt x="903"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6"/>
            <p:cNvSpPr/>
            <p:nvPr/>
          </p:nvSpPr>
          <p:spPr>
            <a:xfrm rot="-616292" flipH="1">
              <a:off x="8782161" y="950815"/>
              <a:ext cx="22898"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6"/>
            <p:cNvSpPr/>
            <p:nvPr/>
          </p:nvSpPr>
          <p:spPr>
            <a:xfrm rot="-616292" flipH="1">
              <a:off x="8713431" y="1685454"/>
              <a:ext cx="21123"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6"/>
            <p:cNvSpPr/>
            <p:nvPr/>
          </p:nvSpPr>
          <p:spPr>
            <a:xfrm rot="-616292" flipH="1">
              <a:off x="8816908" y="3677633"/>
              <a:ext cx="5300" cy="6025"/>
            </a:xfrm>
            <a:custGeom>
              <a:avLst/>
              <a:gdLst/>
              <a:ahLst/>
              <a:cxnLst/>
              <a:rect l="l" t="t" r="r" b="b"/>
              <a:pathLst>
                <a:path w="212" h="241" extrusionOk="0">
                  <a:moveTo>
                    <a:pt x="131" y="0"/>
                  </a:moveTo>
                  <a:cubicBezTo>
                    <a:pt x="112" y="0"/>
                    <a:pt x="91" y="9"/>
                    <a:pt x="70" y="29"/>
                  </a:cubicBezTo>
                  <a:cubicBezTo>
                    <a:pt x="70" y="29"/>
                    <a:pt x="70" y="100"/>
                    <a:pt x="0" y="100"/>
                  </a:cubicBezTo>
                  <a:cubicBezTo>
                    <a:pt x="0" y="240"/>
                    <a:pt x="70" y="240"/>
                    <a:pt x="141" y="240"/>
                  </a:cubicBezTo>
                  <a:cubicBezTo>
                    <a:pt x="141" y="240"/>
                    <a:pt x="211" y="100"/>
                    <a:pt x="211" y="100"/>
                  </a:cubicBezTo>
                  <a:cubicBezTo>
                    <a:pt x="211" y="50"/>
                    <a:pt x="176"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4" name="Google Shape;11744;p16"/>
            <p:cNvGrpSpPr/>
            <p:nvPr/>
          </p:nvGrpSpPr>
          <p:grpSpPr>
            <a:xfrm rot="4040052" flipH="1">
              <a:off x="8307716" y="364948"/>
              <a:ext cx="319363" cy="309125"/>
              <a:chOff x="5025325" y="1948000"/>
              <a:chExt cx="80400" cy="77825"/>
            </a:xfrm>
          </p:grpSpPr>
          <p:sp>
            <p:nvSpPr>
              <p:cNvPr id="11745" name="Google Shape;11745;p16"/>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16"/>
              <p:cNvGrpSpPr/>
              <p:nvPr/>
            </p:nvGrpSpPr>
            <p:grpSpPr>
              <a:xfrm>
                <a:off x="5046425" y="1966700"/>
                <a:ext cx="37775" cy="47875"/>
                <a:chOff x="5046425" y="1966700"/>
                <a:chExt cx="37775" cy="47875"/>
              </a:xfrm>
            </p:grpSpPr>
            <p:sp>
              <p:nvSpPr>
                <p:cNvPr id="11747" name="Google Shape;11747;p16"/>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6"/>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6"/>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6"/>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6"/>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6"/>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6"/>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6"/>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6"/>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6"/>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6"/>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6"/>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6"/>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6"/>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6"/>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6"/>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6"/>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6"/>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5" name="Google Shape;11765;p16"/>
            <p:cNvGrpSpPr/>
            <p:nvPr/>
          </p:nvGrpSpPr>
          <p:grpSpPr>
            <a:xfrm rot="2862723" flipH="1">
              <a:off x="8776118" y="3694578"/>
              <a:ext cx="220555" cy="222334"/>
              <a:chOff x="5111275" y="1926900"/>
              <a:chExt cx="55525" cy="55975"/>
            </a:xfrm>
          </p:grpSpPr>
          <p:sp>
            <p:nvSpPr>
              <p:cNvPr id="11766" name="Google Shape;11766;p16"/>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7" name="Google Shape;11767;p16"/>
              <p:cNvGrpSpPr/>
              <p:nvPr/>
            </p:nvGrpSpPr>
            <p:grpSpPr>
              <a:xfrm>
                <a:off x="5128800" y="1939125"/>
                <a:ext cx="24225" cy="32650"/>
                <a:chOff x="5128800" y="1939125"/>
                <a:chExt cx="24225" cy="32650"/>
              </a:xfrm>
            </p:grpSpPr>
            <p:sp>
              <p:nvSpPr>
                <p:cNvPr id="11768" name="Google Shape;11768;p16"/>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6"/>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6"/>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6"/>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6"/>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6"/>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6"/>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6"/>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6"/>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6"/>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6"/>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6"/>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6"/>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6"/>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6"/>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6"/>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6"/>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6"/>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6" name="Google Shape;11786;p16"/>
            <p:cNvGrpSpPr/>
            <p:nvPr/>
          </p:nvGrpSpPr>
          <p:grpSpPr>
            <a:xfrm flipH="1">
              <a:off x="8648746" y="2078633"/>
              <a:ext cx="220556" cy="222333"/>
              <a:chOff x="5111275" y="1926900"/>
              <a:chExt cx="55525" cy="55975"/>
            </a:xfrm>
          </p:grpSpPr>
          <p:sp>
            <p:nvSpPr>
              <p:cNvPr id="11787" name="Google Shape;11787;p16"/>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8" name="Google Shape;11788;p16"/>
              <p:cNvGrpSpPr/>
              <p:nvPr/>
            </p:nvGrpSpPr>
            <p:grpSpPr>
              <a:xfrm>
                <a:off x="5128800" y="1939125"/>
                <a:ext cx="24225" cy="32650"/>
                <a:chOff x="5128800" y="1939125"/>
                <a:chExt cx="24225" cy="32650"/>
              </a:xfrm>
            </p:grpSpPr>
            <p:sp>
              <p:nvSpPr>
                <p:cNvPr id="11789" name="Google Shape;11789;p16"/>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6"/>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6"/>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6"/>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6"/>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6"/>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6"/>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6"/>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6"/>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6"/>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6"/>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6"/>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6"/>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6"/>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6"/>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6"/>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6"/>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6"/>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807" name="Google Shape;11807;p16"/>
          <p:cNvSpPr/>
          <p:nvPr/>
        </p:nvSpPr>
        <p:spPr>
          <a:xfrm>
            <a:off x="-201525" y="4661925"/>
            <a:ext cx="9595963" cy="1209072"/>
          </a:xfrm>
          <a:custGeom>
            <a:avLst/>
            <a:gdLst/>
            <a:ahLst/>
            <a:cxnLst/>
            <a:rect l="l" t="t" r="r" b="b"/>
            <a:pathLst>
              <a:path w="54262" h="6837" extrusionOk="0">
                <a:moveTo>
                  <a:pt x="39072" y="1"/>
                </a:moveTo>
                <a:cubicBezTo>
                  <a:pt x="37792" y="1"/>
                  <a:pt x="36499" y="89"/>
                  <a:pt x="35196" y="279"/>
                </a:cubicBezTo>
                <a:cubicBezTo>
                  <a:pt x="30692" y="946"/>
                  <a:pt x="26427" y="2097"/>
                  <a:pt x="21984" y="2097"/>
                </a:cubicBezTo>
                <a:cubicBezTo>
                  <a:pt x="20797" y="2097"/>
                  <a:pt x="19597" y="2015"/>
                  <a:pt x="18377" y="1820"/>
                </a:cubicBezTo>
                <a:cubicBezTo>
                  <a:pt x="15040" y="1314"/>
                  <a:pt x="11409" y="518"/>
                  <a:pt x="7947" y="518"/>
                </a:cubicBezTo>
                <a:cubicBezTo>
                  <a:pt x="5099" y="518"/>
                  <a:pt x="2364" y="1057"/>
                  <a:pt x="0" y="2741"/>
                </a:cubicBezTo>
                <a:lnTo>
                  <a:pt x="0" y="4797"/>
                </a:lnTo>
                <a:cubicBezTo>
                  <a:pt x="823" y="4682"/>
                  <a:pt x="1652" y="4618"/>
                  <a:pt x="2480" y="4600"/>
                </a:cubicBezTo>
                <a:cubicBezTo>
                  <a:pt x="2713" y="4593"/>
                  <a:pt x="2946" y="4589"/>
                  <a:pt x="3179" y="4589"/>
                </a:cubicBezTo>
                <a:cubicBezTo>
                  <a:pt x="7561" y="4589"/>
                  <a:pt x="11821" y="5926"/>
                  <a:pt x="16216" y="6223"/>
                </a:cubicBezTo>
                <a:cubicBezTo>
                  <a:pt x="17562" y="6328"/>
                  <a:pt x="18903" y="6380"/>
                  <a:pt x="20242" y="6380"/>
                </a:cubicBezTo>
                <a:cubicBezTo>
                  <a:pt x="24736" y="6380"/>
                  <a:pt x="29195" y="5788"/>
                  <a:pt x="33655" y="4600"/>
                </a:cubicBezTo>
                <a:cubicBezTo>
                  <a:pt x="35756" y="4084"/>
                  <a:pt x="37856" y="3850"/>
                  <a:pt x="39956" y="3850"/>
                </a:cubicBezTo>
                <a:cubicBezTo>
                  <a:pt x="42870" y="3850"/>
                  <a:pt x="45784" y="4300"/>
                  <a:pt x="48700" y="5064"/>
                </a:cubicBezTo>
                <a:cubicBezTo>
                  <a:pt x="50542" y="5574"/>
                  <a:pt x="52512" y="6014"/>
                  <a:pt x="54262" y="6837"/>
                </a:cubicBezTo>
                <a:lnTo>
                  <a:pt x="54262" y="3726"/>
                </a:lnTo>
                <a:cubicBezTo>
                  <a:pt x="49474" y="1523"/>
                  <a:pt x="44377" y="1"/>
                  <a:pt x="39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rm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809" name="Google Shape;11809;p16"/>
          <p:cNvSpPr txBox="1">
            <a:spLocks noGrp="1"/>
          </p:cNvSpPr>
          <p:nvPr>
            <p:ph type="body" idx="1"/>
          </p:nvPr>
        </p:nvSpPr>
        <p:spPr>
          <a:xfrm>
            <a:off x="713225" y="2527150"/>
            <a:ext cx="3764100" cy="1877700"/>
          </a:xfrm>
          <a:prstGeom prst="rect">
            <a:avLst/>
          </a:prstGeom>
        </p:spPr>
        <p:txBody>
          <a:bodyPr spcFirstLastPara="1" wrap="square" lIns="91425" tIns="91425" rIns="91425" bIns="91425" anchor="ctr" anchorCtr="0">
            <a:normAutofit/>
          </a:bodyPr>
          <a:lstStyle>
            <a:lvl1pPr marL="457200" lvl="0" indent="-300037" rtl="0">
              <a:lnSpc>
                <a:spcPct val="100000"/>
              </a:lnSpc>
              <a:spcBef>
                <a:spcPts val="0"/>
              </a:spcBef>
              <a:spcAft>
                <a:spcPts val="0"/>
              </a:spcAft>
              <a:buClr>
                <a:srgbClr val="FFFFFF"/>
              </a:buClr>
              <a:buSzPts val="1125"/>
              <a:buChar char="●"/>
              <a:defRPr sz="1500"/>
            </a:lvl1pPr>
            <a:lvl2pPr marL="914400" lvl="1" indent="-284162" rtl="0">
              <a:spcBef>
                <a:spcPts val="0"/>
              </a:spcBef>
              <a:spcAft>
                <a:spcPts val="0"/>
              </a:spcAft>
              <a:buSzPts val="875"/>
              <a:buChar char="○"/>
              <a:defRPr/>
            </a:lvl2pPr>
            <a:lvl3pPr marL="1371600" lvl="2" indent="-284162" rtl="0">
              <a:spcBef>
                <a:spcPts val="0"/>
              </a:spcBef>
              <a:spcAft>
                <a:spcPts val="0"/>
              </a:spcAft>
              <a:buSzPts val="875"/>
              <a:buChar char="■"/>
              <a:defRPr/>
            </a:lvl3pPr>
            <a:lvl4pPr marL="1828800" lvl="3" indent="-284162" rtl="0">
              <a:spcBef>
                <a:spcPts val="0"/>
              </a:spcBef>
              <a:spcAft>
                <a:spcPts val="0"/>
              </a:spcAft>
              <a:buSzPts val="875"/>
              <a:buChar char="●"/>
              <a:defRPr/>
            </a:lvl4pPr>
            <a:lvl5pPr marL="2286000" lvl="4" indent="-284162" rtl="0">
              <a:spcBef>
                <a:spcPts val="0"/>
              </a:spcBef>
              <a:spcAft>
                <a:spcPts val="0"/>
              </a:spcAft>
              <a:buSzPts val="875"/>
              <a:buChar char="○"/>
              <a:defRPr/>
            </a:lvl5pPr>
            <a:lvl6pPr marL="2743200" lvl="5" indent="-284162" rtl="0">
              <a:spcBef>
                <a:spcPts val="0"/>
              </a:spcBef>
              <a:spcAft>
                <a:spcPts val="0"/>
              </a:spcAft>
              <a:buSzPts val="875"/>
              <a:buChar char="■"/>
              <a:defRPr/>
            </a:lvl6pPr>
            <a:lvl7pPr marL="3200400" lvl="6" indent="-284162" rtl="0">
              <a:spcBef>
                <a:spcPts val="0"/>
              </a:spcBef>
              <a:spcAft>
                <a:spcPts val="0"/>
              </a:spcAft>
              <a:buSzPts val="875"/>
              <a:buChar char="●"/>
              <a:defRPr/>
            </a:lvl7pPr>
            <a:lvl8pPr marL="3657600" lvl="7" indent="-284162" rtl="0">
              <a:spcBef>
                <a:spcPts val="0"/>
              </a:spcBef>
              <a:spcAft>
                <a:spcPts val="0"/>
              </a:spcAft>
              <a:buSzPts val="875"/>
              <a:buChar char="○"/>
              <a:defRPr/>
            </a:lvl8pPr>
            <a:lvl9pPr marL="4114800" lvl="8" indent="-284162" rtl="0">
              <a:spcBef>
                <a:spcPts val="0"/>
              </a:spcBef>
              <a:spcAft>
                <a:spcPts val="0"/>
              </a:spcAft>
              <a:buSzPts val="875"/>
              <a:buChar char="■"/>
              <a:defRPr/>
            </a:lvl9pPr>
          </a:lstStyle>
          <a:p>
            <a:endParaRPr/>
          </a:p>
        </p:txBody>
      </p:sp>
      <p:sp>
        <p:nvSpPr>
          <p:cNvPr id="11810" name="Google Shape;11810;p16"/>
          <p:cNvSpPr/>
          <p:nvPr/>
        </p:nvSpPr>
        <p:spPr>
          <a:xfrm>
            <a:off x="-46450" y="789775"/>
            <a:ext cx="3285200" cy="414025"/>
          </a:xfrm>
          <a:custGeom>
            <a:avLst/>
            <a:gdLst/>
            <a:ahLst/>
            <a:cxnLst/>
            <a:rect l="l" t="t" r="r" b="b"/>
            <a:pathLst>
              <a:path w="131408" h="16561" extrusionOk="0">
                <a:moveTo>
                  <a:pt x="0" y="0"/>
                </a:moveTo>
                <a:cubicBezTo>
                  <a:pt x="2212" y="2655"/>
                  <a:pt x="7035" y="13672"/>
                  <a:pt x="13273" y="15928"/>
                </a:cubicBezTo>
                <a:cubicBezTo>
                  <a:pt x="19512" y="18185"/>
                  <a:pt x="28936" y="13495"/>
                  <a:pt x="37431" y="13539"/>
                </a:cubicBezTo>
                <a:cubicBezTo>
                  <a:pt x="45926" y="13583"/>
                  <a:pt x="52917" y="16415"/>
                  <a:pt x="64244" y="16194"/>
                </a:cubicBezTo>
                <a:cubicBezTo>
                  <a:pt x="75571" y="15973"/>
                  <a:pt x="94198" y="12522"/>
                  <a:pt x="105392" y="12212"/>
                </a:cubicBezTo>
                <a:cubicBezTo>
                  <a:pt x="116586" y="11902"/>
                  <a:pt x="127072" y="13981"/>
                  <a:pt x="131408" y="14335"/>
                </a:cubicBezTo>
              </a:path>
            </a:pathLst>
          </a:custGeom>
          <a:noFill/>
          <a:ln w="9525" cap="flat" cmpd="sng">
            <a:solidFill>
              <a:schemeClr val="accent5"/>
            </a:solidFill>
            <a:prstDash val="solid"/>
            <a:round/>
            <a:headEnd type="none" w="med" len="med"/>
            <a:tailEnd type="none" w="med" len="med"/>
          </a:ln>
        </p:spPr>
      </p:sp>
      <p:sp>
        <p:nvSpPr>
          <p:cNvPr id="11811" name="Google Shape;11811;p16"/>
          <p:cNvSpPr txBox="1">
            <a:spLocks noGrp="1"/>
          </p:cNvSpPr>
          <p:nvPr>
            <p:ph type="body" idx="2"/>
          </p:nvPr>
        </p:nvSpPr>
        <p:spPr>
          <a:xfrm>
            <a:off x="4666725" y="2527150"/>
            <a:ext cx="3764100" cy="1877700"/>
          </a:xfrm>
          <a:prstGeom prst="rect">
            <a:avLst/>
          </a:prstGeom>
        </p:spPr>
        <p:txBody>
          <a:bodyPr spcFirstLastPara="1" wrap="square" lIns="91425" tIns="91425" rIns="91425" bIns="91425" anchor="ctr" anchorCtr="0">
            <a:normAutofit/>
          </a:bodyPr>
          <a:lstStyle>
            <a:lvl1pPr marL="457200" lvl="0" indent="-300037" rtl="0">
              <a:lnSpc>
                <a:spcPct val="100000"/>
              </a:lnSpc>
              <a:spcBef>
                <a:spcPts val="0"/>
              </a:spcBef>
              <a:spcAft>
                <a:spcPts val="0"/>
              </a:spcAft>
              <a:buClr>
                <a:schemeClr val="lt2"/>
              </a:buClr>
              <a:buSzPts val="1125"/>
              <a:buChar char="●"/>
              <a:defRPr sz="1500"/>
            </a:lvl1pPr>
            <a:lvl2pPr marL="914400" lvl="1" indent="-284162" rtl="0">
              <a:spcBef>
                <a:spcPts val="0"/>
              </a:spcBef>
              <a:spcAft>
                <a:spcPts val="0"/>
              </a:spcAft>
              <a:buSzPts val="875"/>
              <a:buChar char="○"/>
              <a:defRPr/>
            </a:lvl2pPr>
            <a:lvl3pPr marL="1371600" lvl="2" indent="-284162" rtl="0">
              <a:spcBef>
                <a:spcPts val="0"/>
              </a:spcBef>
              <a:spcAft>
                <a:spcPts val="0"/>
              </a:spcAft>
              <a:buSzPts val="875"/>
              <a:buChar char="■"/>
              <a:defRPr/>
            </a:lvl3pPr>
            <a:lvl4pPr marL="1828800" lvl="3" indent="-284162" rtl="0">
              <a:spcBef>
                <a:spcPts val="0"/>
              </a:spcBef>
              <a:spcAft>
                <a:spcPts val="0"/>
              </a:spcAft>
              <a:buSzPts val="875"/>
              <a:buChar char="●"/>
              <a:defRPr/>
            </a:lvl4pPr>
            <a:lvl5pPr marL="2286000" lvl="4" indent="-284162" rtl="0">
              <a:spcBef>
                <a:spcPts val="0"/>
              </a:spcBef>
              <a:spcAft>
                <a:spcPts val="0"/>
              </a:spcAft>
              <a:buSzPts val="875"/>
              <a:buChar char="○"/>
              <a:defRPr/>
            </a:lvl5pPr>
            <a:lvl6pPr marL="2743200" lvl="5" indent="-284162" rtl="0">
              <a:spcBef>
                <a:spcPts val="0"/>
              </a:spcBef>
              <a:spcAft>
                <a:spcPts val="0"/>
              </a:spcAft>
              <a:buSzPts val="875"/>
              <a:buChar char="■"/>
              <a:defRPr/>
            </a:lvl6pPr>
            <a:lvl7pPr marL="3200400" lvl="6" indent="-284162" rtl="0">
              <a:spcBef>
                <a:spcPts val="0"/>
              </a:spcBef>
              <a:spcAft>
                <a:spcPts val="0"/>
              </a:spcAft>
              <a:buSzPts val="875"/>
              <a:buChar char="●"/>
              <a:defRPr/>
            </a:lvl7pPr>
            <a:lvl8pPr marL="3657600" lvl="7" indent="-284162" rtl="0">
              <a:spcBef>
                <a:spcPts val="0"/>
              </a:spcBef>
              <a:spcAft>
                <a:spcPts val="0"/>
              </a:spcAft>
              <a:buSzPts val="875"/>
              <a:buChar char="○"/>
              <a:defRPr/>
            </a:lvl8pPr>
            <a:lvl9pPr marL="4114800" lvl="8" indent="-284162" rtl="0">
              <a:spcBef>
                <a:spcPts val="0"/>
              </a:spcBef>
              <a:spcAft>
                <a:spcPts val="0"/>
              </a:spcAft>
              <a:buSzPts val="875"/>
              <a:buChar char="■"/>
              <a:defRPr/>
            </a:lvl9pPr>
          </a:lstStyle>
          <a:p>
            <a:endParaRPr/>
          </a:p>
        </p:txBody>
      </p:sp>
      <p:sp>
        <p:nvSpPr>
          <p:cNvPr id="11812" name="Google Shape;11812;p16"/>
          <p:cNvSpPr txBox="1">
            <a:spLocks noGrp="1"/>
          </p:cNvSpPr>
          <p:nvPr>
            <p:ph type="title" idx="3"/>
          </p:nvPr>
        </p:nvSpPr>
        <p:spPr>
          <a:xfrm>
            <a:off x="2292225" y="1636075"/>
            <a:ext cx="4639200" cy="478200"/>
          </a:xfrm>
          <a:prstGeom prst="rect">
            <a:avLst/>
          </a:prstGeom>
        </p:spPr>
        <p:txBody>
          <a:bodyPr spcFirstLastPara="1" wrap="square" lIns="91425" tIns="91425" rIns="91425" bIns="91425" anchor="ctr" anchorCtr="0">
            <a:normAutofit/>
          </a:bodyPr>
          <a:lstStyle>
            <a:lvl1pPr lvl="0" algn="ctr">
              <a:spcBef>
                <a:spcPts val="0"/>
              </a:spcBef>
              <a:spcAft>
                <a:spcPts val="0"/>
              </a:spcAft>
              <a:buClr>
                <a:schemeClr val="accent6"/>
              </a:buClr>
              <a:buSzPts val="1500"/>
              <a:buNone/>
              <a:defRPr sz="1500">
                <a:solidFill>
                  <a:schemeClr val="accent6"/>
                </a:solidFill>
                <a:latin typeface="Questrial"/>
                <a:ea typeface="Questrial"/>
                <a:cs typeface="Questrial"/>
                <a:sym typeface="Questrial"/>
              </a:defRPr>
            </a:lvl1pPr>
            <a:lvl2pPr lvl="1">
              <a:spcBef>
                <a:spcPts val="0"/>
              </a:spcBef>
              <a:spcAft>
                <a:spcPts val="0"/>
              </a:spcAft>
              <a:buSzPts val="3200"/>
              <a:buNone/>
              <a:defRPr>
                <a:latin typeface="Questrial"/>
                <a:ea typeface="Questrial"/>
                <a:cs typeface="Questrial"/>
                <a:sym typeface="Questrial"/>
              </a:defRPr>
            </a:lvl2pPr>
            <a:lvl3pPr lvl="2">
              <a:spcBef>
                <a:spcPts val="0"/>
              </a:spcBef>
              <a:spcAft>
                <a:spcPts val="0"/>
              </a:spcAft>
              <a:buSzPts val="3200"/>
              <a:buNone/>
              <a:defRPr>
                <a:latin typeface="Questrial"/>
                <a:ea typeface="Questrial"/>
                <a:cs typeface="Questrial"/>
                <a:sym typeface="Questrial"/>
              </a:defRPr>
            </a:lvl3pPr>
            <a:lvl4pPr lvl="3">
              <a:spcBef>
                <a:spcPts val="0"/>
              </a:spcBef>
              <a:spcAft>
                <a:spcPts val="0"/>
              </a:spcAft>
              <a:buSzPts val="3200"/>
              <a:buNone/>
              <a:defRPr>
                <a:latin typeface="Questrial"/>
                <a:ea typeface="Questrial"/>
                <a:cs typeface="Questrial"/>
                <a:sym typeface="Questrial"/>
              </a:defRPr>
            </a:lvl4pPr>
            <a:lvl5pPr lvl="4">
              <a:spcBef>
                <a:spcPts val="0"/>
              </a:spcBef>
              <a:spcAft>
                <a:spcPts val="0"/>
              </a:spcAft>
              <a:buSzPts val="3200"/>
              <a:buNone/>
              <a:defRPr>
                <a:latin typeface="Questrial"/>
                <a:ea typeface="Questrial"/>
                <a:cs typeface="Questrial"/>
                <a:sym typeface="Questrial"/>
              </a:defRPr>
            </a:lvl5pPr>
            <a:lvl6pPr lvl="5">
              <a:spcBef>
                <a:spcPts val="0"/>
              </a:spcBef>
              <a:spcAft>
                <a:spcPts val="0"/>
              </a:spcAft>
              <a:buSzPts val="3200"/>
              <a:buNone/>
              <a:defRPr>
                <a:latin typeface="Questrial"/>
                <a:ea typeface="Questrial"/>
                <a:cs typeface="Questrial"/>
                <a:sym typeface="Questrial"/>
              </a:defRPr>
            </a:lvl6pPr>
            <a:lvl7pPr lvl="6">
              <a:spcBef>
                <a:spcPts val="0"/>
              </a:spcBef>
              <a:spcAft>
                <a:spcPts val="0"/>
              </a:spcAft>
              <a:buSzPts val="3200"/>
              <a:buNone/>
              <a:defRPr>
                <a:latin typeface="Questrial"/>
                <a:ea typeface="Questrial"/>
                <a:cs typeface="Questrial"/>
                <a:sym typeface="Questrial"/>
              </a:defRPr>
            </a:lvl7pPr>
            <a:lvl8pPr lvl="7">
              <a:spcBef>
                <a:spcPts val="0"/>
              </a:spcBef>
              <a:spcAft>
                <a:spcPts val="0"/>
              </a:spcAft>
              <a:buSzPts val="3200"/>
              <a:buNone/>
              <a:defRPr>
                <a:latin typeface="Questrial"/>
                <a:ea typeface="Questrial"/>
                <a:cs typeface="Questrial"/>
                <a:sym typeface="Questrial"/>
              </a:defRPr>
            </a:lvl8pPr>
            <a:lvl9pPr lvl="8">
              <a:spcBef>
                <a:spcPts val="0"/>
              </a:spcBef>
              <a:spcAft>
                <a:spcPts val="0"/>
              </a:spcAft>
              <a:buSzPts val="3200"/>
              <a:buNone/>
              <a:defRPr>
                <a:latin typeface="Questrial"/>
                <a:ea typeface="Questrial"/>
                <a:cs typeface="Questrial"/>
                <a:sym typeface="Questrial"/>
              </a:defRPr>
            </a:lvl9pPr>
          </a:lstStyle>
          <a:p>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478200"/>
          </a:xfrm>
          <a:prstGeom prst="rect">
            <a:avLst/>
          </a:prstGeom>
          <a:noFill/>
          <a:ln>
            <a:noFill/>
          </a:ln>
        </p:spPr>
        <p:txBody>
          <a:bodyPr spcFirstLastPara="1" wrap="square" lIns="91425" tIns="91425" rIns="91425" bIns="91425" anchor="ctr" anchorCtr="0">
            <a:normAutofit/>
          </a:bodyPr>
          <a:lstStyle>
            <a:lvl1pPr lvl="0">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1pPr>
            <a:lvl2pPr lvl="1">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2pPr>
            <a:lvl3pPr lvl="2">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3pPr>
            <a:lvl4pPr lvl="3">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4pPr>
            <a:lvl5pPr lvl="4">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5pPr>
            <a:lvl6pPr lvl="5">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6pPr>
            <a:lvl7pPr lvl="6">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7pPr>
            <a:lvl8pPr lvl="7">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8pPr>
            <a:lvl9pPr lvl="8">
              <a:spcBef>
                <a:spcPts val="0"/>
              </a:spcBef>
              <a:spcAft>
                <a:spcPts val="0"/>
              </a:spcAft>
              <a:buClr>
                <a:schemeClr val="accent5"/>
              </a:buClr>
              <a:buSzPts val="3200"/>
              <a:buFont typeface="Dancing Script"/>
              <a:buNone/>
              <a:defRPr sz="3200">
                <a:solidFill>
                  <a:schemeClr val="accent5"/>
                </a:solidFill>
                <a:latin typeface="Dancing Script"/>
                <a:ea typeface="Dancing Script"/>
                <a:cs typeface="Dancing Script"/>
                <a:sym typeface="Dancing Script"/>
              </a:defRPr>
            </a:lvl9pPr>
          </a:lstStyle>
          <a:p>
            <a:endParaRPr/>
          </a:p>
        </p:txBody>
      </p:sp>
      <p:sp>
        <p:nvSpPr>
          <p:cNvPr id="7" name="Google Shape;7;p1"/>
          <p:cNvSpPr txBox="1">
            <a:spLocks noGrp="1"/>
          </p:cNvSpPr>
          <p:nvPr>
            <p:ph type="body" idx="1"/>
          </p:nvPr>
        </p:nvSpPr>
        <p:spPr>
          <a:xfrm>
            <a:off x="713225" y="1152475"/>
            <a:ext cx="7717500" cy="3451500"/>
          </a:xfrm>
          <a:prstGeom prst="rect">
            <a:avLst/>
          </a:prstGeom>
          <a:noFill/>
          <a:ln>
            <a:noFill/>
          </a:ln>
        </p:spPr>
        <p:txBody>
          <a:bodyPr spcFirstLastPara="1" wrap="square" lIns="91425" tIns="91425" rIns="91425" bIns="91425" anchor="t" anchorCtr="0">
            <a:normAutofit/>
          </a:bodyPr>
          <a:lstStyle>
            <a:lvl1pPr marL="457200" lvl="0" indent="-342900">
              <a:lnSpc>
                <a:spcPct val="100000"/>
              </a:lnSpc>
              <a:spcBef>
                <a:spcPts val="0"/>
              </a:spcBef>
              <a:spcAft>
                <a:spcPts val="0"/>
              </a:spcAft>
              <a:buClr>
                <a:schemeClr val="accent6"/>
              </a:buClr>
              <a:buSzPts val="1800"/>
              <a:buFont typeface="Questrial"/>
              <a:buChar char="●"/>
              <a:defRPr sz="1800">
                <a:solidFill>
                  <a:schemeClr val="accent6"/>
                </a:solidFill>
                <a:latin typeface="Questrial"/>
                <a:ea typeface="Questrial"/>
                <a:cs typeface="Questrial"/>
                <a:sym typeface="Questrial"/>
              </a:defRPr>
            </a:lvl1pPr>
            <a:lvl2pPr marL="914400" lvl="1"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2pPr>
            <a:lvl3pPr marL="1371600" lvl="2"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3pPr>
            <a:lvl4pPr marL="1828800" lvl="3"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4pPr>
            <a:lvl5pPr marL="2286000" lvl="4"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5pPr>
            <a:lvl6pPr marL="2743200" lvl="5"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6pPr>
            <a:lvl7pPr marL="3200400" lvl="6"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7pPr>
            <a:lvl8pPr marL="3657600" lvl="7"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8pPr>
            <a:lvl9pPr marL="4114800" lvl="8" indent="-317500">
              <a:lnSpc>
                <a:spcPct val="100000"/>
              </a:lnSpc>
              <a:spcBef>
                <a:spcPts val="0"/>
              </a:spcBef>
              <a:spcAft>
                <a:spcPts val="0"/>
              </a:spcAft>
              <a:buClr>
                <a:schemeClr val="accent6"/>
              </a:buClr>
              <a:buSzPts val="1400"/>
              <a:buFont typeface="Questrial"/>
              <a:buChar char="■"/>
              <a:defRPr>
                <a:solidFill>
                  <a:schemeClr val="accent6"/>
                </a:solidFill>
                <a:latin typeface="Questrial"/>
                <a:ea typeface="Questrial"/>
                <a:cs typeface="Questrial"/>
                <a:sym typeface="Quest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4" r:id="rId5"/>
    <p:sldLayoutId id="2147483656" r:id="rId6"/>
    <p:sldLayoutId id="2147483659" r:id="rId7"/>
    <p:sldLayoutId id="2147483661" r:id="rId8"/>
    <p:sldLayoutId id="2147483662" r:id="rId9"/>
    <p:sldLayoutId id="2147483664" r:id="rId10"/>
    <p:sldLayoutId id="2147483665" r:id="rId11"/>
    <p:sldLayoutId id="2147483679"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 id="2147483696" r:id="rId24"/>
    <p:sldLayoutId id="2147483697" r:id="rId25"/>
  </p:sldLayoutIdLst>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jp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388"/>
        <p:cNvGrpSpPr/>
        <p:nvPr/>
      </p:nvGrpSpPr>
      <p:grpSpPr>
        <a:xfrm>
          <a:off x="0" y="0"/>
          <a:ext cx="0" cy="0"/>
          <a:chOff x="0" y="0"/>
          <a:chExt cx="0" cy="0"/>
        </a:xfrm>
      </p:grpSpPr>
      <p:sp>
        <p:nvSpPr>
          <p:cNvPr id="6" name="Subtitle 4">
            <a:extLst>
              <a:ext uri="{FF2B5EF4-FFF2-40B4-BE49-F238E27FC236}">
                <a16:creationId xmlns:a16="http://schemas.microsoft.com/office/drawing/2014/main" id="{76208060-027E-090C-5BCD-A877095AC9C4}"/>
              </a:ext>
            </a:extLst>
          </p:cNvPr>
          <p:cNvSpPr>
            <a:spLocks noGrp="1"/>
          </p:cNvSpPr>
          <p:nvPr>
            <p:ph type="subTitle" idx="1"/>
          </p:nvPr>
        </p:nvSpPr>
        <p:spPr>
          <a:xfrm>
            <a:off x="131982" y="1340603"/>
            <a:ext cx="4198949" cy="2462293"/>
          </a:xfrm>
        </p:spPr>
        <p:txBody>
          <a:bodyPr>
            <a:noAutofit/>
          </a:bodyPr>
          <a:lstStyle/>
          <a:p>
            <a:pPr marL="7938" indent="0" algn="ctr">
              <a:lnSpc>
                <a:spcPct val="150000"/>
              </a:lnSpc>
            </a:pPr>
            <a:r>
              <a:rPr lang="en-VN" sz="3600" b="1" dirty="0">
                <a:solidFill>
                  <a:srgbClr val="AA4351"/>
                </a:solidFill>
                <a:latin typeface="Arial" panose="020B0604020202020204" pitchFamily="34" charset="0"/>
                <a:cs typeface="Arial" panose="020B0604020202020204" pitchFamily="34" charset="0"/>
              </a:rPr>
              <a:t>CHÀO MỪNG CÁC EM ĐẾN VỚI TIẾT HỌC MỚI!</a:t>
            </a:r>
          </a:p>
        </p:txBody>
      </p:sp>
    </p:spTree>
    <p:extLst>
      <p:ext uri="{BB962C8B-B14F-4D97-AF65-F5344CB8AC3E}">
        <p14:creationId xmlns:p14="http://schemas.microsoft.com/office/powerpoint/2010/main" val="258019701"/>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463"/>
        <p:cNvGrpSpPr/>
        <p:nvPr/>
      </p:nvGrpSpPr>
      <p:grpSpPr>
        <a:xfrm>
          <a:off x="0" y="0"/>
          <a:ext cx="0" cy="0"/>
          <a:chOff x="0" y="0"/>
          <a:chExt cx="0" cy="0"/>
        </a:xfrm>
      </p:grpSpPr>
      <p:sp>
        <p:nvSpPr>
          <p:cNvPr id="18464" name="Google Shape;18464;p87"/>
          <p:cNvSpPr/>
          <p:nvPr/>
        </p:nvSpPr>
        <p:spPr>
          <a:xfrm flipH="1">
            <a:off x="3460308" y="1350719"/>
            <a:ext cx="1801256" cy="2476868"/>
          </a:xfrm>
          <a:prstGeom prst="roundRect">
            <a:avLst>
              <a:gd name="adj" fmla="val 4846"/>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18467" name="Google Shape;18467;p87"/>
          <p:cNvPicPr preferRelativeResize="0"/>
          <p:nvPr/>
        </p:nvPicPr>
        <p:blipFill>
          <a:blip r:embed="rId3"/>
          <a:srcRect l="2385" r="2385"/>
          <a:stretch/>
        </p:blipFill>
        <p:spPr>
          <a:xfrm>
            <a:off x="3489292" y="1372457"/>
            <a:ext cx="1743000" cy="2438400"/>
          </a:xfrm>
          <a:prstGeom prst="roundRect">
            <a:avLst>
              <a:gd name="adj" fmla="val 2907"/>
            </a:avLst>
          </a:prstGeom>
          <a:noFill/>
          <a:ln>
            <a:noFill/>
          </a:ln>
        </p:spPr>
      </p:pic>
      <p:grpSp>
        <p:nvGrpSpPr>
          <p:cNvPr id="18468" name="Google Shape;18468;p87"/>
          <p:cNvGrpSpPr/>
          <p:nvPr/>
        </p:nvGrpSpPr>
        <p:grpSpPr>
          <a:xfrm>
            <a:off x="2646524" y="1486382"/>
            <a:ext cx="3460589" cy="2170724"/>
            <a:chOff x="2889284" y="1330669"/>
            <a:chExt cx="3460589" cy="2170724"/>
          </a:xfrm>
        </p:grpSpPr>
        <p:grpSp>
          <p:nvGrpSpPr>
            <p:cNvPr id="18469" name="Google Shape;18469;p87"/>
            <p:cNvGrpSpPr/>
            <p:nvPr/>
          </p:nvGrpSpPr>
          <p:grpSpPr>
            <a:xfrm rot="2700000">
              <a:off x="3421445" y="1866045"/>
              <a:ext cx="211740" cy="243515"/>
              <a:chOff x="3141977" y="1927305"/>
              <a:chExt cx="211742" cy="243518"/>
            </a:xfrm>
          </p:grpSpPr>
          <p:sp>
            <p:nvSpPr>
              <p:cNvPr id="18470" name="Google Shape;18470;p87"/>
              <p:cNvSpPr/>
              <p:nvPr/>
            </p:nvSpPr>
            <p:spPr>
              <a:xfrm rot="1274250">
                <a:off x="3206661" y="2036746"/>
                <a:ext cx="76226" cy="124499"/>
              </a:xfrm>
              <a:custGeom>
                <a:avLst/>
                <a:gdLst/>
                <a:ahLst/>
                <a:cxnLst/>
                <a:rect l="l" t="t" r="r" b="b"/>
                <a:pathLst>
                  <a:path w="649" h="1060" extrusionOk="0">
                    <a:moveTo>
                      <a:pt x="117" y="0"/>
                    </a:moveTo>
                    <a:cubicBezTo>
                      <a:pt x="106" y="0"/>
                      <a:pt x="96" y="4"/>
                      <a:pt x="89" y="14"/>
                    </a:cubicBezTo>
                    <a:cubicBezTo>
                      <a:pt x="9" y="209"/>
                      <a:pt x="0" y="431"/>
                      <a:pt x="80" y="627"/>
                    </a:cubicBezTo>
                    <a:cubicBezTo>
                      <a:pt x="143" y="822"/>
                      <a:pt x="294" y="982"/>
                      <a:pt x="489" y="1053"/>
                    </a:cubicBezTo>
                    <a:cubicBezTo>
                      <a:pt x="493" y="1057"/>
                      <a:pt x="500" y="1060"/>
                      <a:pt x="507" y="1060"/>
                    </a:cubicBezTo>
                    <a:cubicBezTo>
                      <a:pt x="513" y="1060"/>
                      <a:pt x="520" y="1057"/>
                      <a:pt x="525" y="1053"/>
                    </a:cubicBezTo>
                    <a:cubicBezTo>
                      <a:pt x="551" y="1044"/>
                      <a:pt x="560" y="1017"/>
                      <a:pt x="569" y="1000"/>
                    </a:cubicBezTo>
                    <a:cubicBezTo>
                      <a:pt x="596" y="902"/>
                      <a:pt x="622" y="804"/>
                      <a:pt x="631" y="707"/>
                    </a:cubicBezTo>
                    <a:cubicBezTo>
                      <a:pt x="649" y="591"/>
                      <a:pt x="631" y="484"/>
                      <a:pt x="587" y="387"/>
                    </a:cubicBezTo>
                    <a:cubicBezTo>
                      <a:pt x="533" y="280"/>
                      <a:pt x="445" y="191"/>
                      <a:pt x="338" y="138"/>
                    </a:cubicBezTo>
                    <a:cubicBezTo>
                      <a:pt x="300" y="123"/>
                      <a:pt x="18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7"/>
              <p:cNvSpPr/>
              <p:nvPr/>
            </p:nvSpPr>
            <p:spPr>
              <a:xfrm rot="1274250">
                <a:off x="3154805" y="2022884"/>
                <a:ext cx="84565" cy="86679"/>
              </a:xfrm>
              <a:custGeom>
                <a:avLst/>
                <a:gdLst/>
                <a:ahLst/>
                <a:cxnLst/>
                <a:rect l="l" t="t" r="r" b="b"/>
                <a:pathLst>
                  <a:path w="720" h="738" extrusionOk="0">
                    <a:moveTo>
                      <a:pt x="523" y="1"/>
                    </a:moveTo>
                    <a:cubicBezTo>
                      <a:pt x="399" y="1"/>
                      <a:pt x="252" y="96"/>
                      <a:pt x="196" y="152"/>
                    </a:cubicBezTo>
                    <a:cubicBezTo>
                      <a:pt x="63" y="294"/>
                      <a:pt x="0" y="481"/>
                      <a:pt x="0" y="667"/>
                    </a:cubicBezTo>
                    <a:cubicBezTo>
                      <a:pt x="71" y="715"/>
                      <a:pt x="152" y="737"/>
                      <a:pt x="233" y="737"/>
                    </a:cubicBezTo>
                    <a:cubicBezTo>
                      <a:pt x="335" y="737"/>
                      <a:pt x="436" y="701"/>
                      <a:pt x="515" y="632"/>
                    </a:cubicBezTo>
                    <a:cubicBezTo>
                      <a:pt x="587" y="561"/>
                      <a:pt x="631" y="472"/>
                      <a:pt x="658" y="374"/>
                    </a:cubicBezTo>
                    <a:cubicBezTo>
                      <a:pt x="684" y="303"/>
                      <a:pt x="720" y="143"/>
                      <a:pt x="658" y="63"/>
                    </a:cubicBezTo>
                    <a:cubicBezTo>
                      <a:pt x="623" y="18"/>
                      <a:pt x="575"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7"/>
              <p:cNvSpPr/>
              <p:nvPr/>
            </p:nvSpPr>
            <p:spPr>
              <a:xfrm rot="1274250">
                <a:off x="3242846" y="2012684"/>
                <a:ext cx="102418" cy="65890"/>
              </a:xfrm>
              <a:custGeom>
                <a:avLst/>
                <a:gdLst/>
                <a:ahLst/>
                <a:cxnLst/>
                <a:rect l="l" t="t" r="r" b="b"/>
                <a:pathLst>
                  <a:path w="872" h="561" extrusionOk="0">
                    <a:moveTo>
                      <a:pt x="521" y="1"/>
                    </a:moveTo>
                    <a:cubicBezTo>
                      <a:pt x="428" y="1"/>
                      <a:pt x="336" y="29"/>
                      <a:pt x="259" y="91"/>
                    </a:cubicBezTo>
                    <a:cubicBezTo>
                      <a:pt x="196" y="144"/>
                      <a:pt x="1" y="340"/>
                      <a:pt x="108" y="464"/>
                    </a:cubicBezTo>
                    <a:cubicBezTo>
                      <a:pt x="170" y="538"/>
                      <a:pt x="272" y="561"/>
                      <a:pt x="366" y="561"/>
                    </a:cubicBezTo>
                    <a:cubicBezTo>
                      <a:pt x="419" y="561"/>
                      <a:pt x="469" y="554"/>
                      <a:pt x="507" y="544"/>
                    </a:cubicBezTo>
                    <a:cubicBezTo>
                      <a:pt x="649" y="491"/>
                      <a:pt x="765" y="402"/>
                      <a:pt x="854" y="286"/>
                    </a:cubicBezTo>
                    <a:cubicBezTo>
                      <a:pt x="862" y="278"/>
                      <a:pt x="862" y="269"/>
                      <a:pt x="871" y="260"/>
                    </a:cubicBezTo>
                    <a:cubicBezTo>
                      <a:pt x="871" y="233"/>
                      <a:pt x="862" y="215"/>
                      <a:pt x="854" y="207"/>
                    </a:cubicBezTo>
                    <a:cubicBezTo>
                      <a:pt x="783" y="100"/>
                      <a:pt x="676" y="29"/>
                      <a:pt x="561" y="2"/>
                    </a:cubicBezTo>
                    <a:cubicBezTo>
                      <a:pt x="547" y="1"/>
                      <a:pt x="534" y="1"/>
                      <a:pt x="5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7"/>
              <p:cNvSpPr/>
              <p:nvPr/>
            </p:nvSpPr>
            <p:spPr>
              <a:xfrm rot="1274250">
                <a:off x="3229258" y="1935437"/>
                <a:ext cx="66830" cy="116982"/>
              </a:xfrm>
              <a:custGeom>
                <a:avLst/>
                <a:gdLst/>
                <a:ahLst/>
                <a:cxnLst/>
                <a:rect l="l" t="t" r="r" b="b"/>
                <a:pathLst>
                  <a:path w="569" h="996" extrusionOk="0">
                    <a:moveTo>
                      <a:pt x="356" y="0"/>
                    </a:moveTo>
                    <a:cubicBezTo>
                      <a:pt x="347" y="0"/>
                      <a:pt x="338" y="0"/>
                      <a:pt x="329" y="9"/>
                    </a:cubicBezTo>
                    <a:cubicBezTo>
                      <a:pt x="276" y="54"/>
                      <a:pt x="214" y="80"/>
                      <a:pt x="169" y="134"/>
                    </a:cubicBezTo>
                    <a:cubicBezTo>
                      <a:pt x="107" y="178"/>
                      <a:pt x="54" y="240"/>
                      <a:pt x="27" y="320"/>
                    </a:cubicBezTo>
                    <a:cubicBezTo>
                      <a:pt x="0" y="436"/>
                      <a:pt x="18" y="569"/>
                      <a:pt x="63" y="675"/>
                    </a:cubicBezTo>
                    <a:cubicBezTo>
                      <a:pt x="80" y="746"/>
                      <a:pt x="107" y="817"/>
                      <a:pt x="151" y="880"/>
                    </a:cubicBezTo>
                    <a:cubicBezTo>
                      <a:pt x="178" y="942"/>
                      <a:pt x="240" y="986"/>
                      <a:pt x="302" y="995"/>
                    </a:cubicBezTo>
                    <a:lnTo>
                      <a:pt x="391" y="897"/>
                    </a:lnTo>
                    <a:cubicBezTo>
                      <a:pt x="533" y="817"/>
                      <a:pt x="569" y="595"/>
                      <a:pt x="498" y="400"/>
                    </a:cubicBezTo>
                    <a:cubicBezTo>
                      <a:pt x="444" y="302"/>
                      <a:pt x="409" y="196"/>
                      <a:pt x="382" y="89"/>
                    </a:cubicBezTo>
                    <a:cubicBezTo>
                      <a:pt x="382" y="54"/>
                      <a:pt x="382"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7"/>
              <p:cNvSpPr/>
              <p:nvPr/>
            </p:nvSpPr>
            <p:spPr>
              <a:xfrm rot="1274250">
                <a:off x="3151457" y="1973785"/>
                <a:ext cx="108525" cy="68474"/>
              </a:xfrm>
              <a:custGeom>
                <a:avLst/>
                <a:gdLst/>
                <a:ahLst/>
                <a:cxnLst/>
                <a:rect l="l" t="t" r="r" b="b"/>
                <a:pathLst>
                  <a:path w="924" h="583" extrusionOk="0">
                    <a:moveTo>
                      <a:pt x="397" y="1"/>
                    </a:moveTo>
                    <a:cubicBezTo>
                      <a:pt x="374" y="1"/>
                      <a:pt x="352" y="2"/>
                      <a:pt x="329" y="4"/>
                    </a:cubicBezTo>
                    <a:cubicBezTo>
                      <a:pt x="213" y="4"/>
                      <a:pt x="98" y="30"/>
                      <a:pt x="0" y="84"/>
                    </a:cubicBezTo>
                    <a:cubicBezTo>
                      <a:pt x="62" y="288"/>
                      <a:pt x="213" y="457"/>
                      <a:pt x="409" y="554"/>
                    </a:cubicBezTo>
                    <a:cubicBezTo>
                      <a:pt x="459" y="571"/>
                      <a:pt x="526" y="583"/>
                      <a:pt x="592" y="583"/>
                    </a:cubicBezTo>
                    <a:cubicBezTo>
                      <a:pt x="703" y="583"/>
                      <a:pt x="814" y="551"/>
                      <a:pt x="853" y="457"/>
                    </a:cubicBezTo>
                    <a:cubicBezTo>
                      <a:pt x="924" y="315"/>
                      <a:pt x="711" y="84"/>
                      <a:pt x="604" y="39"/>
                    </a:cubicBezTo>
                    <a:cubicBezTo>
                      <a:pt x="536" y="12"/>
                      <a:pt x="468"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7"/>
              <p:cNvSpPr/>
              <p:nvPr/>
            </p:nvSpPr>
            <p:spPr>
              <a:xfrm rot="1274250">
                <a:off x="3196476" y="1992751"/>
                <a:ext cx="107586" cy="103475"/>
              </a:xfrm>
              <a:custGeom>
                <a:avLst/>
                <a:gdLst/>
                <a:ahLst/>
                <a:cxnLst/>
                <a:rect l="l" t="t" r="r" b="b"/>
                <a:pathLst>
                  <a:path w="916" h="881" extrusionOk="0">
                    <a:moveTo>
                      <a:pt x="383" y="1"/>
                    </a:moveTo>
                    <a:lnTo>
                      <a:pt x="338" y="205"/>
                    </a:lnTo>
                    <a:cubicBezTo>
                      <a:pt x="312" y="161"/>
                      <a:pt x="294" y="116"/>
                      <a:pt x="285" y="72"/>
                    </a:cubicBezTo>
                    <a:lnTo>
                      <a:pt x="285" y="72"/>
                    </a:lnTo>
                    <a:cubicBezTo>
                      <a:pt x="294" y="169"/>
                      <a:pt x="312" y="267"/>
                      <a:pt x="330" y="365"/>
                    </a:cubicBezTo>
                    <a:cubicBezTo>
                      <a:pt x="294" y="303"/>
                      <a:pt x="258" y="241"/>
                      <a:pt x="223" y="169"/>
                    </a:cubicBezTo>
                    <a:lnTo>
                      <a:pt x="223" y="169"/>
                    </a:lnTo>
                    <a:lnTo>
                      <a:pt x="276" y="356"/>
                    </a:lnTo>
                    <a:cubicBezTo>
                      <a:pt x="205" y="329"/>
                      <a:pt x="143" y="294"/>
                      <a:pt x="81" y="241"/>
                    </a:cubicBezTo>
                    <a:lnTo>
                      <a:pt x="81" y="241"/>
                    </a:lnTo>
                    <a:cubicBezTo>
                      <a:pt x="125" y="303"/>
                      <a:pt x="170" y="356"/>
                      <a:pt x="223" y="400"/>
                    </a:cubicBezTo>
                    <a:cubicBezTo>
                      <a:pt x="161" y="392"/>
                      <a:pt x="108" y="374"/>
                      <a:pt x="54" y="338"/>
                    </a:cubicBezTo>
                    <a:lnTo>
                      <a:pt x="54" y="338"/>
                    </a:lnTo>
                    <a:lnTo>
                      <a:pt x="214" y="445"/>
                    </a:lnTo>
                    <a:cubicBezTo>
                      <a:pt x="190" y="452"/>
                      <a:pt x="167" y="455"/>
                      <a:pt x="143" y="455"/>
                    </a:cubicBezTo>
                    <a:cubicBezTo>
                      <a:pt x="104" y="455"/>
                      <a:pt x="66" y="447"/>
                      <a:pt x="28" y="436"/>
                    </a:cubicBezTo>
                    <a:lnTo>
                      <a:pt x="28" y="436"/>
                    </a:lnTo>
                    <a:cubicBezTo>
                      <a:pt x="72" y="463"/>
                      <a:pt x="116" y="480"/>
                      <a:pt x="170" y="489"/>
                    </a:cubicBezTo>
                    <a:lnTo>
                      <a:pt x="1" y="605"/>
                    </a:lnTo>
                    <a:lnTo>
                      <a:pt x="1" y="605"/>
                    </a:lnTo>
                    <a:lnTo>
                      <a:pt x="205" y="543"/>
                    </a:lnTo>
                    <a:lnTo>
                      <a:pt x="205" y="543"/>
                    </a:lnTo>
                    <a:cubicBezTo>
                      <a:pt x="170" y="596"/>
                      <a:pt x="116" y="631"/>
                      <a:pt x="63" y="667"/>
                    </a:cubicBezTo>
                    <a:lnTo>
                      <a:pt x="232" y="560"/>
                    </a:lnTo>
                    <a:lnTo>
                      <a:pt x="116" y="765"/>
                    </a:lnTo>
                    <a:lnTo>
                      <a:pt x="116" y="765"/>
                    </a:lnTo>
                    <a:lnTo>
                      <a:pt x="276" y="622"/>
                    </a:lnTo>
                    <a:lnTo>
                      <a:pt x="276" y="622"/>
                    </a:lnTo>
                    <a:lnTo>
                      <a:pt x="170" y="827"/>
                    </a:lnTo>
                    <a:lnTo>
                      <a:pt x="312" y="667"/>
                    </a:lnTo>
                    <a:lnTo>
                      <a:pt x="232" y="880"/>
                    </a:lnTo>
                    <a:lnTo>
                      <a:pt x="374" y="658"/>
                    </a:lnTo>
                    <a:lnTo>
                      <a:pt x="374" y="658"/>
                    </a:lnTo>
                    <a:cubicBezTo>
                      <a:pt x="356" y="720"/>
                      <a:pt x="347" y="791"/>
                      <a:pt x="356" y="853"/>
                    </a:cubicBezTo>
                    <a:lnTo>
                      <a:pt x="409" y="649"/>
                    </a:lnTo>
                    <a:cubicBezTo>
                      <a:pt x="445" y="738"/>
                      <a:pt x="498" y="818"/>
                      <a:pt x="569" y="880"/>
                    </a:cubicBezTo>
                    <a:cubicBezTo>
                      <a:pt x="534" y="809"/>
                      <a:pt x="498" y="738"/>
                      <a:pt x="463" y="658"/>
                    </a:cubicBezTo>
                    <a:lnTo>
                      <a:pt x="463" y="658"/>
                    </a:lnTo>
                    <a:lnTo>
                      <a:pt x="614" y="818"/>
                    </a:lnTo>
                    <a:cubicBezTo>
                      <a:pt x="587" y="756"/>
                      <a:pt x="552" y="685"/>
                      <a:pt x="525" y="622"/>
                    </a:cubicBezTo>
                    <a:lnTo>
                      <a:pt x="525" y="622"/>
                    </a:lnTo>
                    <a:lnTo>
                      <a:pt x="658" y="711"/>
                    </a:lnTo>
                    <a:lnTo>
                      <a:pt x="596" y="596"/>
                    </a:lnTo>
                    <a:lnTo>
                      <a:pt x="596" y="596"/>
                    </a:lnTo>
                    <a:cubicBezTo>
                      <a:pt x="605" y="605"/>
                      <a:pt x="703" y="622"/>
                      <a:pt x="720" y="631"/>
                    </a:cubicBezTo>
                    <a:cubicBezTo>
                      <a:pt x="667" y="587"/>
                      <a:pt x="765" y="578"/>
                      <a:pt x="783" y="569"/>
                    </a:cubicBezTo>
                    <a:cubicBezTo>
                      <a:pt x="827" y="560"/>
                      <a:pt x="871" y="543"/>
                      <a:pt x="916" y="516"/>
                    </a:cubicBezTo>
                    <a:lnTo>
                      <a:pt x="809" y="516"/>
                    </a:lnTo>
                    <a:lnTo>
                      <a:pt x="907" y="436"/>
                    </a:lnTo>
                    <a:lnTo>
                      <a:pt x="907" y="436"/>
                    </a:lnTo>
                    <a:cubicBezTo>
                      <a:pt x="854" y="454"/>
                      <a:pt x="809" y="463"/>
                      <a:pt x="756" y="463"/>
                    </a:cubicBezTo>
                    <a:cubicBezTo>
                      <a:pt x="800" y="436"/>
                      <a:pt x="845" y="400"/>
                      <a:pt x="880" y="365"/>
                    </a:cubicBezTo>
                    <a:lnTo>
                      <a:pt x="880" y="365"/>
                    </a:lnTo>
                    <a:lnTo>
                      <a:pt x="703" y="418"/>
                    </a:lnTo>
                    <a:lnTo>
                      <a:pt x="827" y="294"/>
                    </a:lnTo>
                    <a:lnTo>
                      <a:pt x="676" y="320"/>
                    </a:lnTo>
                    <a:lnTo>
                      <a:pt x="809" y="205"/>
                    </a:lnTo>
                    <a:lnTo>
                      <a:pt x="809" y="205"/>
                    </a:lnTo>
                    <a:lnTo>
                      <a:pt x="649" y="267"/>
                    </a:lnTo>
                    <a:cubicBezTo>
                      <a:pt x="676" y="232"/>
                      <a:pt x="711" y="196"/>
                      <a:pt x="747" y="161"/>
                    </a:cubicBezTo>
                    <a:lnTo>
                      <a:pt x="747" y="161"/>
                    </a:lnTo>
                    <a:lnTo>
                      <a:pt x="578" y="285"/>
                    </a:lnTo>
                    <a:lnTo>
                      <a:pt x="578" y="285"/>
                    </a:lnTo>
                    <a:lnTo>
                      <a:pt x="649" y="161"/>
                    </a:lnTo>
                    <a:lnTo>
                      <a:pt x="534" y="320"/>
                    </a:lnTo>
                    <a:cubicBezTo>
                      <a:pt x="569" y="241"/>
                      <a:pt x="587" y="152"/>
                      <a:pt x="578" y="72"/>
                    </a:cubicBezTo>
                    <a:lnTo>
                      <a:pt x="578" y="72"/>
                    </a:lnTo>
                    <a:cubicBezTo>
                      <a:pt x="560" y="134"/>
                      <a:pt x="525" y="187"/>
                      <a:pt x="481" y="249"/>
                    </a:cubicBezTo>
                    <a:cubicBezTo>
                      <a:pt x="498" y="178"/>
                      <a:pt x="498" y="107"/>
                      <a:pt x="481" y="45"/>
                    </a:cubicBezTo>
                    <a:cubicBezTo>
                      <a:pt x="463" y="107"/>
                      <a:pt x="436" y="169"/>
                      <a:pt x="418" y="232"/>
                    </a:cubicBezTo>
                    <a:lnTo>
                      <a:pt x="3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7"/>
              <p:cNvSpPr/>
              <p:nvPr/>
            </p:nvSpPr>
            <p:spPr>
              <a:xfrm rot="1274250">
                <a:off x="3234266" y="2044352"/>
                <a:ext cx="40756" cy="58491"/>
              </a:xfrm>
              <a:custGeom>
                <a:avLst/>
                <a:gdLst/>
                <a:ahLst/>
                <a:cxnLst/>
                <a:rect l="l" t="t" r="r" b="b"/>
                <a:pathLst>
                  <a:path w="347" h="498" fill="none" extrusionOk="0">
                    <a:moveTo>
                      <a:pt x="0" y="0"/>
                    </a:moveTo>
                    <a:cubicBezTo>
                      <a:pt x="125" y="160"/>
                      <a:pt x="240" y="320"/>
                      <a:pt x="347" y="49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7"/>
              <p:cNvSpPr/>
              <p:nvPr/>
            </p:nvSpPr>
            <p:spPr>
              <a:xfrm rot="1274250">
                <a:off x="3234790" y="2040266"/>
                <a:ext cx="21963" cy="72115"/>
              </a:xfrm>
              <a:custGeom>
                <a:avLst/>
                <a:gdLst/>
                <a:ahLst/>
                <a:cxnLst/>
                <a:rect l="l" t="t" r="r" b="b"/>
                <a:pathLst>
                  <a:path w="187" h="614" fill="none" extrusionOk="0">
                    <a:moveTo>
                      <a:pt x="0" y="0"/>
                    </a:moveTo>
                    <a:cubicBezTo>
                      <a:pt x="62" y="205"/>
                      <a:pt x="125" y="409"/>
                      <a:pt x="187" y="61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7"/>
              <p:cNvSpPr/>
              <p:nvPr/>
            </p:nvSpPr>
            <p:spPr>
              <a:xfrm rot="1274250">
                <a:off x="3244057" y="2048389"/>
                <a:ext cx="63776" cy="4346"/>
              </a:xfrm>
              <a:custGeom>
                <a:avLst/>
                <a:gdLst/>
                <a:ahLst/>
                <a:cxnLst/>
                <a:rect l="l" t="t" r="r" b="b"/>
                <a:pathLst>
                  <a:path w="543" h="37" fill="none" extrusionOk="0">
                    <a:moveTo>
                      <a:pt x="0" y="36"/>
                    </a:moveTo>
                    <a:cubicBezTo>
                      <a:pt x="178" y="1"/>
                      <a:pt x="365" y="1"/>
                      <a:pt x="542" y="3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7"/>
              <p:cNvSpPr/>
              <p:nvPr/>
            </p:nvSpPr>
            <p:spPr>
              <a:xfrm rot="1274250">
                <a:off x="3238107" y="2049939"/>
                <a:ext cx="55437" cy="30302"/>
              </a:xfrm>
              <a:custGeom>
                <a:avLst/>
                <a:gdLst/>
                <a:ahLst/>
                <a:cxnLst/>
                <a:rect l="l" t="t" r="r" b="b"/>
                <a:pathLst>
                  <a:path w="472" h="258" fill="none" extrusionOk="0">
                    <a:moveTo>
                      <a:pt x="0" y="0"/>
                    </a:moveTo>
                    <a:cubicBezTo>
                      <a:pt x="169" y="53"/>
                      <a:pt x="329" y="142"/>
                      <a:pt x="471" y="25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7"/>
              <p:cNvSpPr/>
              <p:nvPr/>
            </p:nvSpPr>
            <p:spPr>
              <a:xfrm rot="1274250">
                <a:off x="3260015" y="2104896"/>
                <a:ext cx="5285" cy="5755"/>
              </a:xfrm>
              <a:custGeom>
                <a:avLst/>
                <a:gdLst/>
                <a:ahLst/>
                <a:cxnLst/>
                <a:rect l="l" t="t" r="r" b="b"/>
                <a:pathLst>
                  <a:path w="45" h="49" extrusionOk="0">
                    <a:moveTo>
                      <a:pt x="9" y="0"/>
                    </a:moveTo>
                    <a:cubicBezTo>
                      <a:pt x="0" y="9"/>
                      <a:pt x="0" y="27"/>
                      <a:pt x="9" y="36"/>
                    </a:cubicBezTo>
                    <a:cubicBezTo>
                      <a:pt x="9" y="42"/>
                      <a:pt x="18" y="48"/>
                      <a:pt x="26" y="48"/>
                    </a:cubicBezTo>
                    <a:cubicBezTo>
                      <a:pt x="30" y="48"/>
                      <a:pt x="33" y="47"/>
                      <a:pt x="36" y="44"/>
                    </a:cubicBezTo>
                    <a:cubicBezTo>
                      <a:pt x="45" y="36"/>
                      <a:pt x="45" y="27"/>
                      <a:pt x="36" y="18"/>
                    </a:cubicBezTo>
                    <a:cubicBezTo>
                      <a:pt x="36"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7"/>
              <p:cNvSpPr/>
              <p:nvPr/>
            </p:nvSpPr>
            <p:spPr>
              <a:xfrm rot="1274250">
                <a:off x="3240045" y="2110006"/>
                <a:ext cx="5285" cy="6225"/>
              </a:xfrm>
              <a:custGeom>
                <a:avLst/>
                <a:gdLst/>
                <a:ahLst/>
                <a:cxnLst/>
                <a:rect l="l" t="t" r="r" b="b"/>
                <a:pathLst>
                  <a:path w="45" h="53" extrusionOk="0">
                    <a:moveTo>
                      <a:pt x="18" y="1"/>
                    </a:moveTo>
                    <a:cubicBezTo>
                      <a:pt x="15" y="1"/>
                      <a:pt x="12" y="2"/>
                      <a:pt x="9" y="5"/>
                    </a:cubicBezTo>
                    <a:cubicBezTo>
                      <a:pt x="0" y="13"/>
                      <a:pt x="0" y="31"/>
                      <a:pt x="9" y="40"/>
                    </a:cubicBezTo>
                    <a:cubicBezTo>
                      <a:pt x="15" y="46"/>
                      <a:pt x="22" y="53"/>
                      <a:pt x="28" y="53"/>
                    </a:cubicBezTo>
                    <a:cubicBezTo>
                      <a:pt x="30" y="53"/>
                      <a:pt x="33" y="52"/>
                      <a:pt x="36" y="49"/>
                    </a:cubicBezTo>
                    <a:cubicBezTo>
                      <a:pt x="45" y="40"/>
                      <a:pt x="45" y="22"/>
                      <a:pt x="36" y="13"/>
                    </a:cubicBezTo>
                    <a:cubicBezTo>
                      <a:pt x="36" y="7"/>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7"/>
              <p:cNvSpPr/>
              <p:nvPr/>
            </p:nvSpPr>
            <p:spPr>
              <a:xfrm rot="1274250">
                <a:off x="3180359" y="2009485"/>
                <a:ext cx="65890" cy="64716"/>
              </a:xfrm>
              <a:custGeom>
                <a:avLst/>
                <a:gdLst/>
                <a:ahLst/>
                <a:cxnLst/>
                <a:rect l="l" t="t" r="r" b="b"/>
                <a:pathLst>
                  <a:path w="561" h="551" extrusionOk="0">
                    <a:moveTo>
                      <a:pt x="1" y="0"/>
                    </a:moveTo>
                    <a:lnTo>
                      <a:pt x="1" y="0"/>
                    </a:lnTo>
                    <a:cubicBezTo>
                      <a:pt x="156" y="113"/>
                      <a:pt x="337" y="166"/>
                      <a:pt x="527" y="169"/>
                    </a:cubicBezTo>
                    <a:lnTo>
                      <a:pt x="527" y="169"/>
                    </a:lnTo>
                    <a:cubicBezTo>
                      <a:pt x="463" y="330"/>
                      <a:pt x="341" y="465"/>
                      <a:pt x="187" y="551"/>
                    </a:cubicBezTo>
                    <a:cubicBezTo>
                      <a:pt x="276" y="515"/>
                      <a:pt x="356" y="462"/>
                      <a:pt x="409" y="391"/>
                    </a:cubicBezTo>
                    <a:cubicBezTo>
                      <a:pt x="471" y="329"/>
                      <a:pt x="525" y="249"/>
                      <a:pt x="551" y="160"/>
                    </a:cubicBezTo>
                    <a:lnTo>
                      <a:pt x="560" y="142"/>
                    </a:lnTo>
                    <a:lnTo>
                      <a:pt x="542" y="142"/>
                    </a:lnTo>
                    <a:cubicBezTo>
                      <a:pt x="347" y="142"/>
                      <a:pt x="160" y="98"/>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7"/>
              <p:cNvSpPr/>
              <p:nvPr/>
            </p:nvSpPr>
            <p:spPr>
              <a:xfrm rot="1274250">
                <a:off x="3254055" y="1961867"/>
                <a:ext cx="15738" cy="82568"/>
              </a:xfrm>
              <a:custGeom>
                <a:avLst/>
                <a:gdLst/>
                <a:ahLst/>
                <a:cxnLst/>
                <a:rect l="l" t="t" r="r" b="b"/>
                <a:pathLst>
                  <a:path w="134" h="703" extrusionOk="0">
                    <a:moveTo>
                      <a:pt x="18" y="0"/>
                    </a:moveTo>
                    <a:lnTo>
                      <a:pt x="18" y="0"/>
                    </a:lnTo>
                    <a:cubicBezTo>
                      <a:pt x="0" y="63"/>
                      <a:pt x="0" y="125"/>
                      <a:pt x="27" y="178"/>
                    </a:cubicBezTo>
                    <a:cubicBezTo>
                      <a:pt x="36" y="240"/>
                      <a:pt x="62" y="294"/>
                      <a:pt x="80" y="347"/>
                    </a:cubicBezTo>
                    <a:cubicBezTo>
                      <a:pt x="89" y="409"/>
                      <a:pt x="98" y="471"/>
                      <a:pt x="98" y="524"/>
                    </a:cubicBezTo>
                    <a:cubicBezTo>
                      <a:pt x="98" y="587"/>
                      <a:pt x="89" y="649"/>
                      <a:pt x="71" y="702"/>
                    </a:cubicBezTo>
                    <a:cubicBezTo>
                      <a:pt x="125" y="587"/>
                      <a:pt x="133" y="462"/>
                      <a:pt x="98" y="347"/>
                    </a:cubicBezTo>
                    <a:cubicBezTo>
                      <a:pt x="80" y="285"/>
                      <a:pt x="62" y="231"/>
                      <a:pt x="45" y="178"/>
                    </a:cubicBezTo>
                    <a:cubicBezTo>
                      <a:pt x="18" y="125"/>
                      <a:pt x="9" y="63"/>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7"/>
              <p:cNvSpPr/>
              <p:nvPr/>
            </p:nvSpPr>
            <p:spPr>
              <a:xfrm rot="1274250">
                <a:off x="3228272" y="2044968"/>
                <a:ext cx="38759" cy="87736"/>
              </a:xfrm>
              <a:custGeom>
                <a:avLst/>
                <a:gdLst/>
                <a:ahLst/>
                <a:cxnLst/>
                <a:rect l="l" t="t" r="r" b="b"/>
                <a:pathLst>
                  <a:path w="330" h="747" extrusionOk="0">
                    <a:moveTo>
                      <a:pt x="27" y="0"/>
                    </a:moveTo>
                    <a:cubicBezTo>
                      <a:pt x="0" y="71"/>
                      <a:pt x="9" y="142"/>
                      <a:pt x="36" y="204"/>
                    </a:cubicBezTo>
                    <a:cubicBezTo>
                      <a:pt x="63" y="267"/>
                      <a:pt x="98" y="329"/>
                      <a:pt x="143" y="382"/>
                    </a:cubicBezTo>
                    <a:cubicBezTo>
                      <a:pt x="196" y="435"/>
                      <a:pt x="231" y="489"/>
                      <a:pt x="267" y="551"/>
                    </a:cubicBezTo>
                    <a:cubicBezTo>
                      <a:pt x="302" y="604"/>
                      <a:pt x="320" y="675"/>
                      <a:pt x="320" y="746"/>
                    </a:cubicBezTo>
                    <a:cubicBezTo>
                      <a:pt x="329" y="675"/>
                      <a:pt x="320" y="604"/>
                      <a:pt x="285" y="542"/>
                    </a:cubicBezTo>
                    <a:cubicBezTo>
                      <a:pt x="249" y="480"/>
                      <a:pt x="214" y="417"/>
                      <a:pt x="169" y="364"/>
                    </a:cubicBezTo>
                    <a:cubicBezTo>
                      <a:pt x="125" y="320"/>
                      <a:pt x="89" y="258"/>
                      <a:pt x="54" y="195"/>
                    </a:cubicBezTo>
                    <a:cubicBezTo>
                      <a:pt x="27" y="142"/>
                      <a:pt x="18" y="71"/>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7"/>
              <p:cNvSpPr/>
              <p:nvPr/>
            </p:nvSpPr>
            <p:spPr>
              <a:xfrm rot="1274250">
                <a:off x="3250293" y="2032748"/>
                <a:ext cx="54263" cy="19262"/>
              </a:xfrm>
              <a:custGeom>
                <a:avLst/>
                <a:gdLst/>
                <a:ahLst/>
                <a:cxnLst/>
                <a:rect l="l" t="t" r="r" b="b"/>
                <a:pathLst>
                  <a:path w="462" h="164" extrusionOk="0">
                    <a:moveTo>
                      <a:pt x="462" y="0"/>
                    </a:moveTo>
                    <a:lnTo>
                      <a:pt x="462" y="0"/>
                    </a:lnTo>
                    <a:cubicBezTo>
                      <a:pt x="391" y="36"/>
                      <a:pt x="311" y="80"/>
                      <a:pt x="240" y="107"/>
                    </a:cubicBezTo>
                    <a:cubicBezTo>
                      <a:pt x="160" y="134"/>
                      <a:pt x="80" y="151"/>
                      <a:pt x="0" y="160"/>
                    </a:cubicBezTo>
                    <a:cubicBezTo>
                      <a:pt x="19" y="162"/>
                      <a:pt x="38" y="163"/>
                      <a:pt x="57" y="163"/>
                    </a:cubicBezTo>
                    <a:cubicBezTo>
                      <a:pt x="207" y="163"/>
                      <a:pt x="352" y="103"/>
                      <a:pt x="4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86" name="Google Shape;18486;p87"/>
            <p:cNvSpPr/>
            <p:nvPr/>
          </p:nvSpPr>
          <p:spPr>
            <a:xfrm rot="-10183708">
              <a:off x="3323854" y="1859396"/>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7"/>
            <p:cNvSpPr/>
            <p:nvPr/>
          </p:nvSpPr>
          <p:spPr>
            <a:xfrm rot="-10183708">
              <a:off x="2895070" y="2827746"/>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7"/>
            <p:cNvSpPr/>
            <p:nvPr/>
          </p:nvSpPr>
          <p:spPr>
            <a:xfrm rot="-10183708">
              <a:off x="2966565" y="2155135"/>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7"/>
            <p:cNvSpPr/>
            <p:nvPr/>
          </p:nvSpPr>
          <p:spPr>
            <a:xfrm rot="-10183708">
              <a:off x="3244136" y="1768386"/>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7"/>
            <p:cNvSpPr/>
            <p:nvPr/>
          </p:nvSpPr>
          <p:spPr>
            <a:xfrm rot="-10183708">
              <a:off x="3490784" y="2920373"/>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7"/>
            <p:cNvSpPr/>
            <p:nvPr/>
          </p:nvSpPr>
          <p:spPr>
            <a:xfrm rot="-10183708">
              <a:off x="3503610" y="2664313"/>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7"/>
            <p:cNvSpPr/>
            <p:nvPr/>
          </p:nvSpPr>
          <p:spPr>
            <a:xfrm rot="-10183708">
              <a:off x="3284990" y="1468896"/>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7"/>
            <p:cNvSpPr/>
            <p:nvPr/>
          </p:nvSpPr>
          <p:spPr>
            <a:xfrm rot="-10183708">
              <a:off x="3278111" y="2779551"/>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7"/>
            <p:cNvSpPr/>
            <p:nvPr/>
          </p:nvSpPr>
          <p:spPr>
            <a:xfrm rot="-10183708">
              <a:off x="3371187" y="2312760"/>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7"/>
            <p:cNvSpPr/>
            <p:nvPr/>
          </p:nvSpPr>
          <p:spPr>
            <a:xfrm rot="-10183708">
              <a:off x="3249895" y="1961728"/>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7"/>
            <p:cNvSpPr/>
            <p:nvPr/>
          </p:nvSpPr>
          <p:spPr>
            <a:xfrm rot="-10183708">
              <a:off x="3404036" y="1670296"/>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7"/>
            <p:cNvSpPr/>
            <p:nvPr/>
          </p:nvSpPr>
          <p:spPr>
            <a:xfrm rot="-10183708">
              <a:off x="3224652" y="2103886"/>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7"/>
            <p:cNvSpPr/>
            <p:nvPr/>
          </p:nvSpPr>
          <p:spPr>
            <a:xfrm rot="-10183708">
              <a:off x="3245852" y="2073265"/>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7"/>
            <p:cNvSpPr/>
            <p:nvPr/>
          </p:nvSpPr>
          <p:spPr>
            <a:xfrm rot="-10183708">
              <a:off x="3407411" y="2186100"/>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7"/>
            <p:cNvSpPr/>
            <p:nvPr/>
          </p:nvSpPr>
          <p:spPr>
            <a:xfrm rot="-10183708">
              <a:off x="3257837" y="2646596"/>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87"/>
            <p:cNvSpPr/>
            <p:nvPr/>
          </p:nvSpPr>
          <p:spPr>
            <a:xfrm rot="-10183708">
              <a:off x="3404780" y="1946471"/>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87"/>
            <p:cNvSpPr/>
            <p:nvPr/>
          </p:nvSpPr>
          <p:spPr>
            <a:xfrm rot="-10183708">
              <a:off x="3227405" y="2202268"/>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7"/>
            <p:cNvSpPr/>
            <p:nvPr/>
          </p:nvSpPr>
          <p:spPr>
            <a:xfrm rot="-10183708">
              <a:off x="3197809" y="1993293"/>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7"/>
            <p:cNvSpPr/>
            <p:nvPr/>
          </p:nvSpPr>
          <p:spPr>
            <a:xfrm rot="-10183708">
              <a:off x="3192558" y="2504692"/>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7"/>
            <p:cNvSpPr/>
            <p:nvPr/>
          </p:nvSpPr>
          <p:spPr>
            <a:xfrm rot="-10183708">
              <a:off x="3230993" y="1602550"/>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7"/>
            <p:cNvSpPr/>
            <p:nvPr/>
          </p:nvSpPr>
          <p:spPr>
            <a:xfrm rot="-10183708">
              <a:off x="3256567" y="1689688"/>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7"/>
            <p:cNvSpPr/>
            <p:nvPr/>
          </p:nvSpPr>
          <p:spPr>
            <a:xfrm rot="-10183708">
              <a:off x="3527340" y="1743091"/>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7"/>
            <p:cNvSpPr/>
            <p:nvPr/>
          </p:nvSpPr>
          <p:spPr>
            <a:xfrm rot="-10183708">
              <a:off x="3454246" y="3123151"/>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7"/>
            <p:cNvSpPr/>
            <p:nvPr/>
          </p:nvSpPr>
          <p:spPr>
            <a:xfrm rot="-10183708">
              <a:off x="3183244" y="171131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7"/>
            <p:cNvSpPr/>
            <p:nvPr/>
          </p:nvSpPr>
          <p:spPr>
            <a:xfrm rot="-10183708">
              <a:off x="3182821" y="2709278"/>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7"/>
            <p:cNvSpPr/>
            <p:nvPr/>
          </p:nvSpPr>
          <p:spPr>
            <a:xfrm rot="-10183708">
              <a:off x="3320908" y="1349065"/>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7"/>
            <p:cNvSpPr/>
            <p:nvPr/>
          </p:nvSpPr>
          <p:spPr>
            <a:xfrm rot="-10183708">
              <a:off x="2898541" y="2349096"/>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7"/>
            <p:cNvSpPr/>
            <p:nvPr/>
          </p:nvSpPr>
          <p:spPr>
            <a:xfrm rot="-10183708">
              <a:off x="3515016" y="1335774"/>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7"/>
            <p:cNvSpPr/>
            <p:nvPr/>
          </p:nvSpPr>
          <p:spPr>
            <a:xfrm rot="-10183708">
              <a:off x="2902092" y="2566703"/>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7"/>
            <p:cNvSpPr/>
            <p:nvPr/>
          </p:nvSpPr>
          <p:spPr>
            <a:xfrm rot="-10183708">
              <a:off x="3143795" y="1844958"/>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7"/>
            <p:cNvSpPr/>
            <p:nvPr/>
          </p:nvSpPr>
          <p:spPr>
            <a:xfrm rot="-10183708">
              <a:off x="3579902" y="1392852"/>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7"/>
            <p:cNvSpPr/>
            <p:nvPr/>
          </p:nvSpPr>
          <p:spPr>
            <a:xfrm rot="-10183708">
              <a:off x="2966580" y="1661505"/>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7"/>
            <p:cNvSpPr/>
            <p:nvPr/>
          </p:nvSpPr>
          <p:spPr>
            <a:xfrm rot="-10183708">
              <a:off x="3519417" y="1582641"/>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7"/>
            <p:cNvSpPr/>
            <p:nvPr/>
          </p:nvSpPr>
          <p:spPr>
            <a:xfrm rot="-10183708">
              <a:off x="3362398" y="2436352"/>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7"/>
            <p:cNvSpPr/>
            <p:nvPr/>
          </p:nvSpPr>
          <p:spPr>
            <a:xfrm rot="-10183708">
              <a:off x="3142916" y="2416748"/>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7"/>
            <p:cNvSpPr/>
            <p:nvPr/>
          </p:nvSpPr>
          <p:spPr>
            <a:xfrm rot="-10183708">
              <a:off x="3166520" y="2573046"/>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7"/>
            <p:cNvSpPr/>
            <p:nvPr/>
          </p:nvSpPr>
          <p:spPr>
            <a:xfrm rot="-10183708">
              <a:off x="3450722" y="1451188"/>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7"/>
            <p:cNvSpPr/>
            <p:nvPr/>
          </p:nvSpPr>
          <p:spPr>
            <a:xfrm rot="-10183708">
              <a:off x="3402345" y="2983233"/>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7"/>
            <p:cNvSpPr/>
            <p:nvPr/>
          </p:nvSpPr>
          <p:spPr>
            <a:xfrm rot="-10183708">
              <a:off x="3155226" y="1873201"/>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7"/>
            <p:cNvSpPr/>
            <p:nvPr/>
          </p:nvSpPr>
          <p:spPr>
            <a:xfrm rot="-10183708">
              <a:off x="3275182" y="1695128"/>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7"/>
            <p:cNvSpPr/>
            <p:nvPr/>
          </p:nvSpPr>
          <p:spPr>
            <a:xfrm rot="-10183708">
              <a:off x="3124023" y="1739049"/>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7"/>
            <p:cNvSpPr/>
            <p:nvPr/>
          </p:nvSpPr>
          <p:spPr>
            <a:xfrm rot="-10183708">
              <a:off x="3284665" y="2411111"/>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7"/>
            <p:cNvSpPr/>
            <p:nvPr/>
          </p:nvSpPr>
          <p:spPr>
            <a:xfrm rot="-10183708">
              <a:off x="3203540" y="2738839"/>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7"/>
            <p:cNvSpPr/>
            <p:nvPr/>
          </p:nvSpPr>
          <p:spPr>
            <a:xfrm rot="-10183708">
              <a:off x="3280879" y="2008201"/>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7"/>
            <p:cNvSpPr/>
            <p:nvPr/>
          </p:nvSpPr>
          <p:spPr>
            <a:xfrm rot="-10183708">
              <a:off x="3172699" y="1594163"/>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7"/>
            <p:cNvSpPr/>
            <p:nvPr/>
          </p:nvSpPr>
          <p:spPr>
            <a:xfrm rot="-10183708">
              <a:off x="3177297" y="2210095"/>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32" name="Google Shape;18532;p87"/>
            <p:cNvGrpSpPr/>
            <p:nvPr/>
          </p:nvGrpSpPr>
          <p:grpSpPr>
            <a:xfrm>
              <a:off x="2992197" y="1555684"/>
              <a:ext cx="602682" cy="1945709"/>
              <a:chOff x="2992197" y="1555684"/>
              <a:chExt cx="602682" cy="1945709"/>
            </a:xfrm>
          </p:grpSpPr>
          <p:grpSp>
            <p:nvGrpSpPr>
              <p:cNvPr id="18533" name="Google Shape;18533;p87"/>
              <p:cNvGrpSpPr/>
              <p:nvPr/>
            </p:nvGrpSpPr>
            <p:grpSpPr>
              <a:xfrm>
                <a:off x="3073933" y="1896426"/>
                <a:ext cx="305729" cy="239721"/>
                <a:chOff x="2967458" y="2133551"/>
                <a:chExt cx="305729" cy="239721"/>
              </a:xfrm>
            </p:grpSpPr>
            <p:sp>
              <p:nvSpPr>
                <p:cNvPr id="18534" name="Google Shape;18534;p87"/>
                <p:cNvSpPr/>
                <p:nvPr/>
              </p:nvSpPr>
              <p:spPr>
                <a:xfrm>
                  <a:off x="3049910" y="2133551"/>
                  <a:ext cx="151279" cy="187572"/>
                </a:xfrm>
                <a:custGeom>
                  <a:avLst/>
                  <a:gdLst/>
                  <a:ahLst/>
                  <a:cxnLst/>
                  <a:rect l="l" t="t" r="r" b="b"/>
                  <a:pathLst>
                    <a:path w="1288" h="1597" extrusionOk="0">
                      <a:moveTo>
                        <a:pt x="467" y="1"/>
                      </a:moveTo>
                      <a:cubicBezTo>
                        <a:pt x="423" y="1"/>
                        <a:pt x="378" y="15"/>
                        <a:pt x="338" y="43"/>
                      </a:cubicBezTo>
                      <a:cubicBezTo>
                        <a:pt x="258" y="96"/>
                        <a:pt x="196" y="185"/>
                        <a:pt x="169" y="282"/>
                      </a:cubicBezTo>
                      <a:cubicBezTo>
                        <a:pt x="0" y="700"/>
                        <a:pt x="18" y="1162"/>
                        <a:pt x="213" y="1570"/>
                      </a:cubicBezTo>
                      <a:lnTo>
                        <a:pt x="373" y="1561"/>
                      </a:lnTo>
                      <a:lnTo>
                        <a:pt x="275" y="1597"/>
                      </a:lnTo>
                      <a:cubicBezTo>
                        <a:pt x="791" y="1499"/>
                        <a:pt x="1190" y="1082"/>
                        <a:pt x="1261" y="558"/>
                      </a:cubicBezTo>
                      <a:cubicBezTo>
                        <a:pt x="1288" y="424"/>
                        <a:pt x="1261" y="282"/>
                        <a:pt x="1190" y="176"/>
                      </a:cubicBezTo>
                      <a:cubicBezTo>
                        <a:pt x="1137" y="107"/>
                        <a:pt x="1059" y="70"/>
                        <a:pt x="982" y="70"/>
                      </a:cubicBezTo>
                      <a:cubicBezTo>
                        <a:pt x="930" y="70"/>
                        <a:pt x="878" y="87"/>
                        <a:pt x="835" y="122"/>
                      </a:cubicBezTo>
                      <a:cubicBezTo>
                        <a:pt x="808" y="149"/>
                        <a:pt x="782" y="185"/>
                        <a:pt x="746" y="185"/>
                      </a:cubicBezTo>
                      <a:cubicBezTo>
                        <a:pt x="743" y="185"/>
                        <a:pt x="740" y="185"/>
                        <a:pt x="737" y="185"/>
                      </a:cubicBezTo>
                      <a:cubicBezTo>
                        <a:pt x="681" y="185"/>
                        <a:pt x="655" y="111"/>
                        <a:pt x="613" y="60"/>
                      </a:cubicBezTo>
                      <a:cubicBezTo>
                        <a:pt x="574" y="21"/>
                        <a:pt x="521"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7"/>
                <p:cNvSpPr/>
                <p:nvPr/>
              </p:nvSpPr>
              <p:spPr>
                <a:xfrm>
                  <a:off x="3122848" y="2171840"/>
                  <a:ext cx="52266" cy="68945"/>
                </a:xfrm>
                <a:custGeom>
                  <a:avLst/>
                  <a:gdLst/>
                  <a:ahLst/>
                  <a:cxnLst/>
                  <a:rect l="l" t="t" r="r" b="b"/>
                  <a:pathLst>
                    <a:path w="445" h="587" fill="none" extrusionOk="0">
                      <a:moveTo>
                        <a:pt x="1" y="587"/>
                      </a:moveTo>
                      <a:lnTo>
                        <a:pt x="445"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7"/>
                <p:cNvSpPr/>
                <p:nvPr/>
              </p:nvSpPr>
              <p:spPr>
                <a:xfrm>
                  <a:off x="3094777" y="2155162"/>
                  <a:ext cx="41813" cy="91965"/>
                </a:xfrm>
                <a:custGeom>
                  <a:avLst/>
                  <a:gdLst/>
                  <a:ahLst/>
                  <a:cxnLst/>
                  <a:rect l="l" t="t" r="r" b="b"/>
                  <a:pathLst>
                    <a:path w="356" h="783" fill="none" extrusionOk="0">
                      <a:moveTo>
                        <a:pt x="27" y="1"/>
                      </a:moveTo>
                      <a:cubicBezTo>
                        <a:pt x="0" y="258"/>
                        <a:pt x="9" y="525"/>
                        <a:pt x="71" y="782"/>
                      </a:cubicBezTo>
                      <a:cubicBezTo>
                        <a:pt x="160" y="569"/>
                        <a:pt x="258" y="347"/>
                        <a:pt x="355" y="134"/>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7"/>
                <p:cNvSpPr/>
                <p:nvPr/>
              </p:nvSpPr>
              <p:spPr>
                <a:xfrm>
                  <a:off x="3048031" y="2201556"/>
                  <a:ext cx="225156" cy="137889"/>
                </a:xfrm>
                <a:custGeom>
                  <a:avLst/>
                  <a:gdLst/>
                  <a:ahLst/>
                  <a:cxnLst/>
                  <a:rect l="l" t="t" r="r" b="b"/>
                  <a:pathLst>
                    <a:path w="1917" h="1174" extrusionOk="0">
                      <a:moveTo>
                        <a:pt x="1416" y="1"/>
                      </a:moveTo>
                      <a:cubicBezTo>
                        <a:pt x="1399" y="1"/>
                        <a:pt x="1383" y="2"/>
                        <a:pt x="1366" y="5"/>
                      </a:cubicBezTo>
                      <a:cubicBezTo>
                        <a:pt x="922" y="14"/>
                        <a:pt x="505" y="254"/>
                        <a:pt x="256" y="627"/>
                      </a:cubicBezTo>
                      <a:cubicBezTo>
                        <a:pt x="1" y="1038"/>
                        <a:pt x="313" y="1174"/>
                        <a:pt x="660" y="1174"/>
                      </a:cubicBezTo>
                      <a:cubicBezTo>
                        <a:pt x="844" y="1174"/>
                        <a:pt x="1038" y="1136"/>
                        <a:pt x="1162" y="1080"/>
                      </a:cubicBezTo>
                      <a:cubicBezTo>
                        <a:pt x="1446" y="956"/>
                        <a:pt x="1917" y="583"/>
                        <a:pt x="1881" y="485"/>
                      </a:cubicBezTo>
                      <a:cubicBezTo>
                        <a:pt x="1858" y="419"/>
                        <a:pt x="1806" y="410"/>
                        <a:pt x="1760" y="410"/>
                      </a:cubicBezTo>
                      <a:cubicBezTo>
                        <a:pt x="1744" y="410"/>
                        <a:pt x="1729" y="411"/>
                        <a:pt x="1715" y="411"/>
                      </a:cubicBezTo>
                      <a:cubicBezTo>
                        <a:pt x="1693" y="411"/>
                        <a:pt x="1676" y="409"/>
                        <a:pt x="1668" y="396"/>
                      </a:cubicBezTo>
                      <a:cubicBezTo>
                        <a:pt x="1642" y="352"/>
                        <a:pt x="1633" y="298"/>
                        <a:pt x="1633" y="245"/>
                      </a:cubicBezTo>
                      <a:cubicBezTo>
                        <a:pt x="1642" y="192"/>
                        <a:pt x="1633" y="147"/>
                        <a:pt x="1615" y="94"/>
                      </a:cubicBezTo>
                      <a:cubicBezTo>
                        <a:pt x="1563" y="35"/>
                        <a:pt x="1494" y="1"/>
                        <a:pt x="1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7"/>
                <p:cNvSpPr/>
                <p:nvPr/>
              </p:nvSpPr>
              <p:spPr>
                <a:xfrm>
                  <a:off x="2967458" y="2150581"/>
                  <a:ext cx="143057" cy="172655"/>
                </a:xfrm>
                <a:custGeom>
                  <a:avLst/>
                  <a:gdLst/>
                  <a:ahLst/>
                  <a:cxnLst/>
                  <a:rect l="l" t="t" r="r" b="b"/>
                  <a:pathLst>
                    <a:path w="1218" h="1470" extrusionOk="0">
                      <a:moveTo>
                        <a:pt x="595" y="0"/>
                      </a:moveTo>
                      <a:cubicBezTo>
                        <a:pt x="580" y="0"/>
                        <a:pt x="566" y="1"/>
                        <a:pt x="551" y="4"/>
                      </a:cubicBezTo>
                      <a:cubicBezTo>
                        <a:pt x="445" y="22"/>
                        <a:pt x="391" y="137"/>
                        <a:pt x="347" y="244"/>
                      </a:cubicBezTo>
                      <a:cubicBezTo>
                        <a:pt x="332" y="183"/>
                        <a:pt x="272" y="154"/>
                        <a:pt x="211" y="154"/>
                      </a:cubicBezTo>
                      <a:cubicBezTo>
                        <a:pt x="166" y="154"/>
                        <a:pt x="119" y="169"/>
                        <a:pt x="89" y="199"/>
                      </a:cubicBezTo>
                      <a:cubicBezTo>
                        <a:pt x="18" y="288"/>
                        <a:pt x="1" y="395"/>
                        <a:pt x="27" y="501"/>
                      </a:cubicBezTo>
                      <a:cubicBezTo>
                        <a:pt x="80" y="732"/>
                        <a:pt x="205" y="946"/>
                        <a:pt x="382" y="1105"/>
                      </a:cubicBezTo>
                      <a:cubicBezTo>
                        <a:pt x="498" y="1203"/>
                        <a:pt x="773" y="1470"/>
                        <a:pt x="924" y="1470"/>
                      </a:cubicBezTo>
                      <a:cubicBezTo>
                        <a:pt x="1093" y="1470"/>
                        <a:pt x="1164" y="1185"/>
                        <a:pt x="1182" y="1052"/>
                      </a:cubicBezTo>
                      <a:cubicBezTo>
                        <a:pt x="1217" y="697"/>
                        <a:pt x="1075" y="342"/>
                        <a:pt x="818" y="102"/>
                      </a:cubicBezTo>
                      <a:cubicBezTo>
                        <a:pt x="757" y="41"/>
                        <a:pt x="677"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87"/>
                <p:cNvSpPr/>
                <p:nvPr/>
              </p:nvSpPr>
              <p:spPr>
                <a:xfrm>
                  <a:off x="3032174" y="2309026"/>
                  <a:ext cx="70002" cy="62250"/>
                </a:xfrm>
                <a:custGeom>
                  <a:avLst/>
                  <a:gdLst/>
                  <a:ahLst/>
                  <a:cxnLst/>
                  <a:rect l="l" t="t" r="r" b="b"/>
                  <a:pathLst>
                    <a:path w="596" h="530" extrusionOk="0">
                      <a:moveTo>
                        <a:pt x="115" y="1"/>
                      </a:moveTo>
                      <a:cubicBezTo>
                        <a:pt x="46" y="1"/>
                        <a:pt x="9" y="39"/>
                        <a:pt x="9" y="121"/>
                      </a:cubicBezTo>
                      <a:cubicBezTo>
                        <a:pt x="0" y="200"/>
                        <a:pt x="27" y="289"/>
                        <a:pt x="62" y="360"/>
                      </a:cubicBezTo>
                      <a:cubicBezTo>
                        <a:pt x="116" y="467"/>
                        <a:pt x="231" y="529"/>
                        <a:pt x="347" y="529"/>
                      </a:cubicBezTo>
                      <a:cubicBezTo>
                        <a:pt x="426" y="520"/>
                        <a:pt x="498" y="476"/>
                        <a:pt x="542" y="414"/>
                      </a:cubicBezTo>
                      <a:cubicBezTo>
                        <a:pt x="577" y="369"/>
                        <a:pt x="595" y="298"/>
                        <a:pt x="569" y="245"/>
                      </a:cubicBezTo>
                      <a:cubicBezTo>
                        <a:pt x="551" y="192"/>
                        <a:pt x="506" y="156"/>
                        <a:pt x="462" y="129"/>
                      </a:cubicBezTo>
                      <a:cubicBezTo>
                        <a:pt x="364" y="76"/>
                        <a:pt x="267" y="32"/>
                        <a:pt x="160" y="5"/>
                      </a:cubicBezTo>
                      <a:cubicBezTo>
                        <a:pt x="144" y="2"/>
                        <a:pt x="129"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87"/>
                <p:cNvSpPr/>
                <p:nvPr/>
              </p:nvSpPr>
              <p:spPr>
                <a:xfrm>
                  <a:off x="3091371" y="2151169"/>
                  <a:ext cx="11863" cy="8926"/>
                </a:xfrm>
                <a:custGeom>
                  <a:avLst/>
                  <a:gdLst/>
                  <a:ahLst/>
                  <a:cxnLst/>
                  <a:rect l="l" t="t" r="r" b="b"/>
                  <a:pathLst>
                    <a:path w="101" h="76" extrusionOk="0">
                      <a:moveTo>
                        <a:pt x="58" y="1"/>
                      </a:moveTo>
                      <a:cubicBezTo>
                        <a:pt x="24" y="1"/>
                        <a:pt x="0" y="41"/>
                        <a:pt x="29" y="70"/>
                      </a:cubicBezTo>
                      <a:cubicBezTo>
                        <a:pt x="36" y="74"/>
                        <a:pt x="45" y="76"/>
                        <a:pt x="54" y="76"/>
                      </a:cubicBezTo>
                      <a:cubicBezTo>
                        <a:pt x="66" y="76"/>
                        <a:pt x="77" y="72"/>
                        <a:pt x="82" y="61"/>
                      </a:cubicBezTo>
                      <a:cubicBezTo>
                        <a:pt x="100" y="43"/>
                        <a:pt x="91" y="26"/>
                        <a:pt x="82" y="8"/>
                      </a:cubicBezTo>
                      <a:cubicBezTo>
                        <a:pt x="74" y="3"/>
                        <a:pt x="66" y="1"/>
                        <a:pt x="5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7"/>
                <p:cNvSpPr/>
                <p:nvPr/>
              </p:nvSpPr>
              <p:spPr>
                <a:xfrm>
                  <a:off x="3132244" y="2166085"/>
                  <a:ext cx="9514" cy="8809"/>
                </a:xfrm>
                <a:custGeom>
                  <a:avLst/>
                  <a:gdLst/>
                  <a:ahLst/>
                  <a:cxnLst/>
                  <a:rect l="l" t="t" r="r" b="b"/>
                  <a:pathLst>
                    <a:path w="81" h="75" extrusionOk="0">
                      <a:moveTo>
                        <a:pt x="36" y="1"/>
                      </a:moveTo>
                      <a:cubicBezTo>
                        <a:pt x="27" y="1"/>
                        <a:pt x="19" y="5"/>
                        <a:pt x="10" y="14"/>
                      </a:cubicBezTo>
                      <a:cubicBezTo>
                        <a:pt x="1" y="23"/>
                        <a:pt x="1" y="50"/>
                        <a:pt x="10" y="67"/>
                      </a:cubicBezTo>
                      <a:cubicBezTo>
                        <a:pt x="19" y="72"/>
                        <a:pt x="27" y="74"/>
                        <a:pt x="36" y="74"/>
                      </a:cubicBezTo>
                      <a:cubicBezTo>
                        <a:pt x="45" y="74"/>
                        <a:pt x="54" y="72"/>
                        <a:pt x="63" y="67"/>
                      </a:cubicBezTo>
                      <a:cubicBezTo>
                        <a:pt x="81" y="50"/>
                        <a:pt x="81" y="23"/>
                        <a:pt x="63" y="14"/>
                      </a:cubicBezTo>
                      <a:cubicBezTo>
                        <a:pt x="54" y="5"/>
                        <a:pt x="45" y="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7"/>
                <p:cNvSpPr/>
                <p:nvPr/>
              </p:nvSpPr>
              <p:spPr>
                <a:xfrm>
                  <a:off x="3173587" y="2167612"/>
                  <a:ext cx="5755" cy="7517"/>
                </a:xfrm>
                <a:custGeom>
                  <a:avLst/>
                  <a:gdLst/>
                  <a:ahLst/>
                  <a:cxnLst/>
                  <a:rect l="l" t="t" r="r" b="b"/>
                  <a:pathLst>
                    <a:path w="49" h="64" extrusionOk="0">
                      <a:moveTo>
                        <a:pt x="23" y="1"/>
                      </a:moveTo>
                      <a:cubicBezTo>
                        <a:pt x="1" y="1"/>
                        <a:pt x="1" y="64"/>
                        <a:pt x="23" y="64"/>
                      </a:cubicBezTo>
                      <a:cubicBezTo>
                        <a:pt x="28" y="64"/>
                        <a:pt x="33" y="61"/>
                        <a:pt x="40" y="54"/>
                      </a:cubicBezTo>
                      <a:cubicBezTo>
                        <a:pt x="48" y="46"/>
                        <a:pt x="48" y="19"/>
                        <a:pt x="40" y="10"/>
                      </a:cubicBezTo>
                      <a:cubicBezTo>
                        <a:pt x="33" y="4"/>
                        <a:pt x="28"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7"/>
                <p:cNvSpPr/>
                <p:nvPr/>
              </p:nvSpPr>
              <p:spPr>
                <a:xfrm>
                  <a:off x="3006100" y="2296576"/>
                  <a:ext cx="70002" cy="33944"/>
                </a:xfrm>
                <a:custGeom>
                  <a:avLst/>
                  <a:gdLst/>
                  <a:ahLst/>
                  <a:cxnLst/>
                  <a:rect l="l" t="t" r="r" b="b"/>
                  <a:pathLst>
                    <a:path w="596" h="289" extrusionOk="0">
                      <a:moveTo>
                        <a:pt x="257" y="0"/>
                      </a:moveTo>
                      <a:cubicBezTo>
                        <a:pt x="209" y="0"/>
                        <a:pt x="160" y="13"/>
                        <a:pt x="116" y="40"/>
                      </a:cubicBezTo>
                      <a:cubicBezTo>
                        <a:pt x="36" y="84"/>
                        <a:pt x="0" y="191"/>
                        <a:pt x="36" y="289"/>
                      </a:cubicBezTo>
                      <a:cubicBezTo>
                        <a:pt x="58" y="237"/>
                        <a:pt x="104" y="204"/>
                        <a:pt x="154" y="204"/>
                      </a:cubicBezTo>
                      <a:cubicBezTo>
                        <a:pt x="165" y="204"/>
                        <a:pt x="176" y="206"/>
                        <a:pt x="187" y="209"/>
                      </a:cubicBezTo>
                      <a:cubicBezTo>
                        <a:pt x="261" y="216"/>
                        <a:pt x="351" y="274"/>
                        <a:pt x="433" y="274"/>
                      </a:cubicBezTo>
                      <a:cubicBezTo>
                        <a:pt x="458" y="274"/>
                        <a:pt x="483" y="268"/>
                        <a:pt x="506" y="253"/>
                      </a:cubicBezTo>
                      <a:cubicBezTo>
                        <a:pt x="595" y="182"/>
                        <a:pt x="462" y="76"/>
                        <a:pt x="391" y="40"/>
                      </a:cubicBezTo>
                      <a:cubicBezTo>
                        <a:pt x="351" y="13"/>
                        <a:pt x="304"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7"/>
                <p:cNvSpPr/>
                <p:nvPr/>
              </p:nvSpPr>
              <p:spPr>
                <a:xfrm>
                  <a:off x="3062360" y="2315016"/>
                  <a:ext cx="68005" cy="58256"/>
                </a:xfrm>
                <a:custGeom>
                  <a:avLst/>
                  <a:gdLst/>
                  <a:ahLst/>
                  <a:cxnLst/>
                  <a:rect l="l" t="t" r="r" b="b"/>
                  <a:pathLst>
                    <a:path w="579" h="496" extrusionOk="0">
                      <a:moveTo>
                        <a:pt x="163" y="0"/>
                      </a:moveTo>
                      <a:cubicBezTo>
                        <a:pt x="116" y="0"/>
                        <a:pt x="70" y="13"/>
                        <a:pt x="45" y="52"/>
                      </a:cubicBezTo>
                      <a:cubicBezTo>
                        <a:pt x="1" y="132"/>
                        <a:pt x="107" y="212"/>
                        <a:pt x="169" y="247"/>
                      </a:cubicBezTo>
                      <a:cubicBezTo>
                        <a:pt x="232" y="283"/>
                        <a:pt x="294" y="309"/>
                        <a:pt x="356" y="345"/>
                      </a:cubicBezTo>
                      <a:cubicBezTo>
                        <a:pt x="418" y="372"/>
                        <a:pt x="471" y="434"/>
                        <a:pt x="489" y="496"/>
                      </a:cubicBezTo>
                      <a:cubicBezTo>
                        <a:pt x="578" y="300"/>
                        <a:pt x="471" y="78"/>
                        <a:pt x="267" y="16"/>
                      </a:cubicBezTo>
                      <a:cubicBezTo>
                        <a:pt x="239" y="8"/>
                        <a:pt x="20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7"/>
                <p:cNvSpPr/>
                <p:nvPr/>
              </p:nvSpPr>
              <p:spPr>
                <a:xfrm>
                  <a:off x="3043567" y="2317012"/>
                  <a:ext cx="49213" cy="52149"/>
                </a:xfrm>
                <a:custGeom>
                  <a:avLst/>
                  <a:gdLst/>
                  <a:ahLst/>
                  <a:cxnLst/>
                  <a:rect l="l" t="t" r="r" b="b"/>
                  <a:pathLst>
                    <a:path w="419" h="444" extrusionOk="0">
                      <a:moveTo>
                        <a:pt x="182" y="1"/>
                      </a:moveTo>
                      <a:cubicBezTo>
                        <a:pt x="163" y="1"/>
                        <a:pt x="144" y="3"/>
                        <a:pt x="125" y="8"/>
                      </a:cubicBezTo>
                      <a:cubicBezTo>
                        <a:pt x="45" y="53"/>
                        <a:pt x="1" y="132"/>
                        <a:pt x="10" y="212"/>
                      </a:cubicBezTo>
                      <a:cubicBezTo>
                        <a:pt x="19" y="292"/>
                        <a:pt x="36" y="372"/>
                        <a:pt x="81" y="443"/>
                      </a:cubicBezTo>
                      <a:cubicBezTo>
                        <a:pt x="72" y="399"/>
                        <a:pt x="90" y="363"/>
                        <a:pt x="134" y="355"/>
                      </a:cubicBezTo>
                      <a:cubicBezTo>
                        <a:pt x="170" y="346"/>
                        <a:pt x="205" y="337"/>
                        <a:pt x="241" y="337"/>
                      </a:cubicBezTo>
                      <a:cubicBezTo>
                        <a:pt x="347" y="328"/>
                        <a:pt x="418" y="221"/>
                        <a:pt x="383" y="124"/>
                      </a:cubicBezTo>
                      <a:cubicBezTo>
                        <a:pt x="340" y="45"/>
                        <a:pt x="262"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7"/>
                <p:cNvSpPr/>
                <p:nvPr/>
              </p:nvSpPr>
              <p:spPr>
                <a:xfrm>
                  <a:off x="3113452" y="2259460"/>
                  <a:ext cx="112872" cy="42635"/>
                </a:xfrm>
                <a:custGeom>
                  <a:avLst/>
                  <a:gdLst/>
                  <a:ahLst/>
                  <a:cxnLst/>
                  <a:rect l="l" t="t" r="r" b="b"/>
                  <a:pathLst>
                    <a:path w="961" h="363" extrusionOk="0">
                      <a:moveTo>
                        <a:pt x="960" y="1"/>
                      </a:moveTo>
                      <a:lnTo>
                        <a:pt x="960" y="1"/>
                      </a:lnTo>
                      <a:cubicBezTo>
                        <a:pt x="827" y="107"/>
                        <a:pt x="676" y="196"/>
                        <a:pt x="516" y="249"/>
                      </a:cubicBezTo>
                      <a:cubicBezTo>
                        <a:pt x="347" y="312"/>
                        <a:pt x="179" y="347"/>
                        <a:pt x="10" y="347"/>
                      </a:cubicBezTo>
                      <a:lnTo>
                        <a:pt x="1" y="347"/>
                      </a:lnTo>
                      <a:cubicBezTo>
                        <a:pt x="60" y="357"/>
                        <a:pt x="119" y="362"/>
                        <a:pt x="178" y="362"/>
                      </a:cubicBezTo>
                      <a:cubicBezTo>
                        <a:pt x="480" y="362"/>
                        <a:pt x="767" y="231"/>
                        <a:pt x="9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7"/>
                <p:cNvSpPr/>
                <p:nvPr/>
              </p:nvSpPr>
              <p:spPr>
                <a:xfrm>
                  <a:off x="3015496" y="2194861"/>
                  <a:ext cx="59548" cy="89734"/>
                </a:xfrm>
                <a:custGeom>
                  <a:avLst/>
                  <a:gdLst/>
                  <a:ahLst/>
                  <a:cxnLst/>
                  <a:rect l="l" t="t" r="r" b="b"/>
                  <a:pathLst>
                    <a:path w="507" h="764" extrusionOk="0">
                      <a:moveTo>
                        <a:pt x="0" y="0"/>
                      </a:moveTo>
                      <a:lnTo>
                        <a:pt x="0" y="0"/>
                      </a:lnTo>
                      <a:cubicBezTo>
                        <a:pt x="36" y="320"/>
                        <a:pt x="222" y="604"/>
                        <a:pt x="506" y="764"/>
                      </a:cubicBezTo>
                      <a:cubicBezTo>
                        <a:pt x="391" y="657"/>
                        <a:pt x="293" y="542"/>
                        <a:pt x="204" y="409"/>
                      </a:cubicBezTo>
                      <a:cubicBezTo>
                        <a:pt x="124" y="284"/>
                        <a:pt x="53" y="142"/>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8" name="Google Shape;18548;p87"/>
              <p:cNvGrpSpPr/>
              <p:nvPr/>
            </p:nvGrpSpPr>
            <p:grpSpPr>
              <a:xfrm rot="-4310645">
                <a:off x="3016847" y="2937017"/>
                <a:ext cx="316178" cy="280944"/>
                <a:chOff x="2218462" y="1883728"/>
                <a:chExt cx="316182" cy="280947"/>
              </a:xfrm>
            </p:grpSpPr>
            <p:sp>
              <p:nvSpPr>
                <p:cNvPr id="18549" name="Google Shape;18549;p87"/>
                <p:cNvSpPr/>
                <p:nvPr/>
              </p:nvSpPr>
              <p:spPr>
                <a:xfrm>
                  <a:off x="2289404" y="1891010"/>
                  <a:ext cx="200374" cy="203193"/>
                </a:xfrm>
                <a:custGeom>
                  <a:avLst/>
                  <a:gdLst/>
                  <a:ahLst/>
                  <a:cxnLst/>
                  <a:rect l="l" t="t" r="r" b="b"/>
                  <a:pathLst>
                    <a:path w="1706" h="1730" extrusionOk="0">
                      <a:moveTo>
                        <a:pt x="854" y="1"/>
                      </a:moveTo>
                      <a:cubicBezTo>
                        <a:pt x="830" y="1"/>
                        <a:pt x="806" y="4"/>
                        <a:pt x="782" y="11"/>
                      </a:cubicBezTo>
                      <a:cubicBezTo>
                        <a:pt x="667" y="47"/>
                        <a:pt x="569" y="118"/>
                        <a:pt x="498" y="216"/>
                      </a:cubicBezTo>
                      <a:cubicBezTo>
                        <a:pt x="151" y="615"/>
                        <a:pt x="0" y="1139"/>
                        <a:pt x="63" y="1655"/>
                      </a:cubicBezTo>
                      <a:lnTo>
                        <a:pt x="249" y="1717"/>
                      </a:lnTo>
                      <a:lnTo>
                        <a:pt x="116" y="1717"/>
                      </a:lnTo>
                      <a:cubicBezTo>
                        <a:pt x="180" y="1725"/>
                        <a:pt x="244" y="1729"/>
                        <a:pt x="307" y="1729"/>
                      </a:cubicBezTo>
                      <a:cubicBezTo>
                        <a:pt x="850" y="1729"/>
                        <a:pt x="1353" y="1428"/>
                        <a:pt x="1608" y="935"/>
                      </a:cubicBezTo>
                      <a:cubicBezTo>
                        <a:pt x="1688" y="793"/>
                        <a:pt x="1706" y="633"/>
                        <a:pt x="1670" y="473"/>
                      </a:cubicBezTo>
                      <a:cubicBezTo>
                        <a:pt x="1627" y="352"/>
                        <a:pt x="1511" y="271"/>
                        <a:pt x="1388" y="271"/>
                      </a:cubicBezTo>
                      <a:cubicBezTo>
                        <a:pt x="1358" y="271"/>
                        <a:pt x="1327" y="276"/>
                        <a:pt x="1297" y="287"/>
                      </a:cubicBezTo>
                      <a:cubicBezTo>
                        <a:pt x="1259" y="302"/>
                        <a:pt x="1227" y="324"/>
                        <a:pt x="1191" y="324"/>
                      </a:cubicBezTo>
                      <a:cubicBezTo>
                        <a:pt x="1185" y="324"/>
                        <a:pt x="1179" y="324"/>
                        <a:pt x="1173" y="322"/>
                      </a:cubicBezTo>
                      <a:cubicBezTo>
                        <a:pt x="1102" y="305"/>
                        <a:pt x="1102" y="207"/>
                        <a:pt x="1075" y="145"/>
                      </a:cubicBezTo>
                      <a:cubicBezTo>
                        <a:pt x="1033" y="53"/>
                        <a:pt x="946"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7"/>
                <p:cNvSpPr/>
                <p:nvPr/>
              </p:nvSpPr>
              <p:spPr>
                <a:xfrm>
                  <a:off x="2378081" y="1961130"/>
                  <a:ext cx="84566" cy="56495"/>
                </a:xfrm>
                <a:custGeom>
                  <a:avLst/>
                  <a:gdLst/>
                  <a:ahLst/>
                  <a:cxnLst/>
                  <a:rect l="l" t="t" r="r" b="b"/>
                  <a:pathLst>
                    <a:path w="720" h="481" fill="none" extrusionOk="0">
                      <a:moveTo>
                        <a:pt x="0" y="480"/>
                      </a:moveTo>
                      <a:lnTo>
                        <a:pt x="720" y="1"/>
                      </a:ln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7"/>
                <p:cNvSpPr/>
                <p:nvPr/>
              </p:nvSpPr>
              <p:spPr>
                <a:xfrm>
                  <a:off x="2355060" y="1914149"/>
                  <a:ext cx="64834" cy="103476"/>
                </a:xfrm>
                <a:custGeom>
                  <a:avLst/>
                  <a:gdLst/>
                  <a:ahLst/>
                  <a:cxnLst/>
                  <a:rect l="l" t="t" r="r" b="b"/>
                  <a:pathLst>
                    <a:path w="552" h="881" fill="none" extrusionOk="0">
                      <a:moveTo>
                        <a:pt x="241" y="1"/>
                      </a:moveTo>
                      <a:cubicBezTo>
                        <a:pt x="108" y="276"/>
                        <a:pt x="28" y="569"/>
                        <a:pt x="1" y="880"/>
                      </a:cubicBezTo>
                      <a:cubicBezTo>
                        <a:pt x="179" y="676"/>
                        <a:pt x="374" y="463"/>
                        <a:pt x="552" y="267"/>
                      </a:cubicBez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7"/>
                <p:cNvSpPr/>
                <p:nvPr/>
              </p:nvSpPr>
              <p:spPr>
                <a:xfrm>
                  <a:off x="2242893" y="1998950"/>
                  <a:ext cx="291752" cy="140121"/>
                </a:xfrm>
                <a:custGeom>
                  <a:avLst/>
                  <a:gdLst/>
                  <a:ahLst/>
                  <a:cxnLst/>
                  <a:rect l="l" t="t" r="r" b="b"/>
                  <a:pathLst>
                    <a:path w="2484" h="1193" extrusionOk="0">
                      <a:moveTo>
                        <a:pt x="1621" y="0"/>
                      </a:moveTo>
                      <a:cubicBezTo>
                        <a:pt x="1266" y="0"/>
                        <a:pt x="917" y="117"/>
                        <a:pt x="627" y="345"/>
                      </a:cubicBezTo>
                      <a:cubicBezTo>
                        <a:pt x="0" y="863"/>
                        <a:pt x="892" y="1192"/>
                        <a:pt x="1376" y="1192"/>
                      </a:cubicBezTo>
                      <a:cubicBezTo>
                        <a:pt x="1407" y="1192"/>
                        <a:pt x="1436" y="1191"/>
                        <a:pt x="1462" y="1189"/>
                      </a:cubicBezTo>
                      <a:cubicBezTo>
                        <a:pt x="1826" y="1153"/>
                        <a:pt x="2484" y="913"/>
                        <a:pt x="2484" y="798"/>
                      </a:cubicBezTo>
                      <a:cubicBezTo>
                        <a:pt x="2475" y="647"/>
                        <a:pt x="2297" y="673"/>
                        <a:pt x="2279" y="620"/>
                      </a:cubicBezTo>
                      <a:cubicBezTo>
                        <a:pt x="2262" y="558"/>
                        <a:pt x="2270" y="496"/>
                        <a:pt x="2297" y="442"/>
                      </a:cubicBezTo>
                      <a:cubicBezTo>
                        <a:pt x="2324" y="389"/>
                        <a:pt x="2333" y="327"/>
                        <a:pt x="2333" y="265"/>
                      </a:cubicBezTo>
                      <a:cubicBezTo>
                        <a:pt x="2315" y="158"/>
                        <a:pt x="2199" y="105"/>
                        <a:pt x="2093" y="69"/>
                      </a:cubicBezTo>
                      <a:cubicBezTo>
                        <a:pt x="1937" y="23"/>
                        <a:pt x="1779" y="0"/>
                        <a:pt x="1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7"/>
                <p:cNvSpPr/>
                <p:nvPr/>
              </p:nvSpPr>
              <p:spPr>
                <a:xfrm>
                  <a:off x="2218462" y="1883728"/>
                  <a:ext cx="149282" cy="208948"/>
                </a:xfrm>
                <a:custGeom>
                  <a:avLst/>
                  <a:gdLst/>
                  <a:ahLst/>
                  <a:cxnLst/>
                  <a:rect l="l" t="t" r="r" b="b"/>
                  <a:pathLst>
                    <a:path w="1271" h="1779" extrusionOk="0">
                      <a:moveTo>
                        <a:pt x="774" y="1"/>
                      </a:moveTo>
                      <a:cubicBezTo>
                        <a:pt x="661" y="1"/>
                        <a:pt x="563" y="107"/>
                        <a:pt x="480" y="198"/>
                      </a:cubicBezTo>
                      <a:cubicBezTo>
                        <a:pt x="487" y="103"/>
                        <a:pt x="391" y="34"/>
                        <a:pt x="297" y="34"/>
                      </a:cubicBezTo>
                      <a:cubicBezTo>
                        <a:pt x="268" y="34"/>
                        <a:pt x="239" y="41"/>
                        <a:pt x="214" y="56"/>
                      </a:cubicBezTo>
                      <a:cubicBezTo>
                        <a:pt x="107" y="118"/>
                        <a:pt x="36" y="233"/>
                        <a:pt x="27" y="358"/>
                      </a:cubicBezTo>
                      <a:cubicBezTo>
                        <a:pt x="0" y="642"/>
                        <a:pt x="63" y="917"/>
                        <a:pt x="205" y="1157"/>
                      </a:cubicBezTo>
                      <a:cubicBezTo>
                        <a:pt x="285" y="1317"/>
                        <a:pt x="489" y="1717"/>
                        <a:pt x="658" y="1770"/>
                      </a:cubicBezTo>
                      <a:cubicBezTo>
                        <a:pt x="677" y="1776"/>
                        <a:pt x="696" y="1779"/>
                        <a:pt x="715" y="1779"/>
                      </a:cubicBezTo>
                      <a:cubicBezTo>
                        <a:pt x="889" y="1779"/>
                        <a:pt x="1046" y="1542"/>
                        <a:pt x="1102" y="1406"/>
                      </a:cubicBezTo>
                      <a:cubicBezTo>
                        <a:pt x="1271" y="1024"/>
                        <a:pt x="1253" y="580"/>
                        <a:pt x="1049" y="216"/>
                      </a:cubicBezTo>
                      <a:cubicBezTo>
                        <a:pt x="1004" y="109"/>
                        <a:pt x="915" y="29"/>
                        <a:pt x="800" y="2"/>
                      </a:cubicBezTo>
                      <a:cubicBezTo>
                        <a:pt x="791" y="1"/>
                        <a:pt x="783"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7"/>
                <p:cNvSpPr/>
                <p:nvPr/>
              </p:nvSpPr>
              <p:spPr>
                <a:xfrm>
                  <a:off x="2242423" y="2064488"/>
                  <a:ext cx="74230" cy="80338"/>
                </a:xfrm>
                <a:custGeom>
                  <a:avLst/>
                  <a:gdLst/>
                  <a:ahLst/>
                  <a:cxnLst/>
                  <a:rect l="l" t="t" r="r" b="b"/>
                  <a:pathLst>
                    <a:path w="632" h="684" extrusionOk="0">
                      <a:moveTo>
                        <a:pt x="160" y="0"/>
                      </a:moveTo>
                      <a:cubicBezTo>
                        <a:pt x="111" y="0"/>
                        <a:pt x="73" y="34"/>
                        <a:pt x="45" y="106"/>
                      </a:cubicBezTo>
                      <a:cubicBezTo>
                        <a:pt x="10" y="195"/>
                        <a:pt x="1" y="293"/>
                        <a:pt x="19" y="391"/>
                      </a:cubicBezTo>
                      <a:cubicBezTo>
                        <a:pt x="45" y="524"/>
                        <a:pt x="143" y="631"/>
                        <a:pt x="276" y="675"/>
                      </a:cubicBezTo>
                      <a:cubicBezTo>
                        <a:pt x="303" y="680"/>
                        <a:pt x="330" y="683"/>
                        <a:pt x="356" y="683"/>
                      </a:cubicBezTo>
                      <a:cubicBezTo>
                        <a:pt x="417" y="683"/>
                        <a:pt x="475" y="668"/>
                        <a:pt x="525" y="631"/>
                      </a:cubicBezTo>
                      <a:cubicBezTo>
                        <a:pt x="587" y="586"/>
                        <a:pt x="631" y="515"/>
                        <a:pt x="631" y="444"/>
                      </a:cubicBezTo>
                      <a:cubicBezTo>
                        <a:pt x="622" y="382"/>
                        <a:pt x="587" y="329"/>
                        <a:pt x="543" y="284"/>
                      </a:cubicBezTo>
                      <a:cubicBezTo>
                        <a:pt x="463" y="186"/>
                        <a:pt x="365" y="106"/>
                        <a:pt x="258" y="35"/>
                      </a:cubicBezTo>
                      <a:cubicBezTo>
                        <a:pt x="222" y="12"/>
                        <a:pt x="189"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7"/>
                <p:cNvSpPr/>
                <p:nvPr/>
              </p:nvSpPr>
              <p:spPr>
                <a:xfrm>
                  <a:off x="2380782" y="1910273"/>
                  <a:ext cx="7869" cy="8809"/>
                </a:xfrm>
                <a:custGeom>
                  <a:avLst/>
                  <a:gdLst/>
                  <a:ahLst/>
                  <a:cxnLst/>
                  <a:rect l="l" t="t" r="r" b="b"/>
                  <a:pathLst>
                    <a:path w="67" h="75" extrusionOk="0">
                      <a:moveTo>
                        <a:pt x="39" y="1"/>
                      </a:moveTo>
                      <a:cubicBezTo>
                        <a:pt x="16" y="1"/>
                        <a:pt x="0" y="75"/>
                        <a:pt x="25" y="75"/>
                      </a:cubicBezTo>
                      <a:cubicBezTo>
                        <a:pt x="29" y="75"/>
                        <a:pt x="34" y="73"/>
                        <a:pt x="40" y="69"/>
                      </a:cubicBezTo>
                      <a:cubicBezTo>
                        <a:pt x="66" y="61"/>
                        <a:pt x="66" y="34"/>
                        <a:pt x="57" y="16"/>
                      </a:cubicBezTo>
                      <a:cubicBezTo>
                        <a:pt x="51" y="5"/>
                        <a:pt x="45" y="1"/>
                        <a:pt x="3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7"/>
                <p:cNvSpPr/>
                <p:nvPr/>
              </p:nvSpPr>
              <p:spPr>
                <a:xfrm>
                  <a:off x="2417310" y="1941045"/>
                  <a:ext cx="8809" cy="9396"/>
                </a:xfrm>
                <a:custGeom>
                  <a:avLst/>
                  <a:gdLst/>
                  <a:ahLst/>
                  <a:cxnLst/>
                  <a:rect l="l" t="t" r="r" b="b"/>
                  <a:pathLst>
                    <a:path w="75" h="80" extrusionOk="0">
                      <a:moveTo>
                        <a:pt x="41" y="0"/>
                      </a:moveTo>
                      <a:cubicBezTo>
                        <a:pt x="17" y="0"/>
                        <a:pt x="0" y="79"/>
                        <a:pt x="32" y="79"/>
                      </a:cubicBezTo>
                      <a:cubicBezTo>
                        <a:pt x="36" y="79"/>
                        <a:pt x="42" y="78"/>
                        <a:pt x="48" y="74"/>
                      </a:cubicBezTo>
                      <a:cubicBezTo>
                        <a:pt x="66" y="65"/>
                        <a:pt x="75" y="38"/>
                        <a:pt x="57" y="12"/>
                      </a:cubicBezTo>
                      <a:cubicBezTo>
                        <a:pt x="52" y="4"/>
                        <a:pt x="46"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7"/>
                <p:cNvSpPr/>
                <p:nvPr/>
              </p:nvSpPr>
              <p:spPr>
                <a:xfrm>
                  <a:off x="2456304" y="1955844"/>
                  <a:ext cx="11628" cy="10218"/>
                </a:xfrm>
                <a:custGeom>
                  <a:avLst/>
                  <a:gdLst/>
                  <a:ahLst/>
                  <a:cxnLst/>
                  <a:rect l="l" t="t" r="r" b="b"/>
                  <a:pathLst>
                    <a:path w="99" h="87" extrusionOk="0">
                      <a:moveTo>
                        <a:pt x="50" y="0"/>
                      </a:moveTo>
                      <a:cubicBezTo>
                        <a:pt x="42" y="0"/>
                        <a:pt x="34" y="3"/>
                        <a:pt x="27" y="10"/>
                      </a:cubicBezTo>
                      <a:cubicBezTo>
                        <a:pt x="9" y="19"/>
                        <a:pt x="0" y="46"/>
                        <a:pt x="18" y="63"/>
                      </a:cubicBezTo>
                      <a:cubicBezTo>
                        <a:pt x="24" y="80"/>
                        <a:pt x="37" y="86"/>
                        <a:pt x="50" y="86"/>
                      </a:cubicBezTo>
                      <a:cubicBezTo>
                        <a:pt x="57" y="86"/>
                        <a:pt x="65" y="84"/>
                        <a:pt x="72" y="81"/>
                      </a:cubicBezTo>
                      <a:cubicBezTo>
                        <a:pt x="98" y="63"/>
                        <a:pt x="98" y="37"/>
                        <a:pt x="89" y="19"/>
                      </a:cubicBezTo>
                      <a:cubicBezTo>
                        <a:pt x="78" y="8"/>
                        <a:pt x="64" y="0"/>
                        <a:pt x="5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87"/>
                <p:cNvSpPr/>
                <p:nvPr/>
              </p:nvSpPr>
              <p:spPr>
                <a:xfrm>
                  <a:off x="2219519" y="2045813"/>
                  <a:ext cx="77284" cy="46041"/>
                </a:xfrm>
                <a:custGeom>
                  <a:avLst/>
                  <a:gdLst/>
                  <a:ahLst/>
                  <a:cxnLst/>
                  <a:rect l="l" t="t" r="r" b="b"/>
                  <a:pathLst>
                    <a:path w="658" h="392" extrusionOk="0">
                      <a:moveTo>
                        <a:pt x="260" y="0"/>
                      </a:moveTo>
                      <a:cubicBezTo>
                        <a:pt x="238" y="0"/>
                        <a:pt x="217" y="3"/>
                        <a:pt x="196" y="8"/>
                      </a:cubicBezTo>
                      <a:cubicBezTo>
                        <a:pt x="80" y="26"/>
                        <a:pt x="0" y="132"/>
                        <a:pt x="0" y="248"/>
                      </a:cubicBezTo>
                      <a:cubicBezTo>
                        <a:pt x="35" y="213"/>
                        <a:pt x="80" y="194"/>
                        <a:pt x="127" y="194"/>
                      </a:cubicBezTo>
                      <a:cubicBezTo>
                        <a:pt x="153" y="194"/>
                        <a:pt x="179" y="200"/>
                        <a:pt x="205" y="212"/>
                      </a:cubicBezTo>
                      <a:cubicBezTo>
                        <a:pt x="289" y="258"/>
                        <a:pt x="381" y="391"/>
                        <a:pt x="484" y="391"/>
                      </a:cubicBezTo>
                      <a:cubicBezTo>
                        <a:pt x="500" y="391"/>
                        <a:pt x="517" y="388"/>
                        <a:pt x="533" y="381"/>
                      </a:cubicBezTo>
                      <a:cubicBezTo>
                        <a:pt x="658" y="337"/>
                        <a:pt x="560" y="168"/>
                        <a:pt x="498" y="106"/>
                      </a:cubicBezTo>
                      <a:cubicBezTo>
                        <a:pt x="434" y="41"/>
                        <a:pt x="346"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87"/>
                <p:cNvSpPr/>
                <p:nvPr/>
              </p:nvSpPr>
              <p:spPr>
                <a:xfrm>
                  <a:off x="2277893" y="2083633"/>
                  <a:ext cx="61663" cy="81042"/>
                </a:xfrm>
                <a:custGeom>
                  <a:avLst/>
                  <a:gdLst/>
                  <a:ahLst/>
                  <a:cxnLst/>
                  <a:rect l="l" t="t" r="r" b="b"/>
                  <a:pathLst>
                    <a:path w="525" h="690" extrusionOk="0">
                      <a:moveTo>
                        <a:pt x="170" y="0"/>
                      </a:moveTo>
                      <a:cubicBezTo>
                        <a:pt x="138" y="0"/>
                        <a:pt x="107" y="9"/>
                        <a:pt x="81" y="32"/>
                      </a:cubicBezTo>
                      <a:cubicBezTo>
                        <a:pt x="1" y="94"/>
                        <a:pt x="90" y="219"/>
                        <a:pt x="143" y="290"/>
                      </a:cubicBezTo>
                      <a:cubicBezTo>
                        <a:pt x="196" y="352"/>
                        <a:pt x="267" y="405"/>
                        <a:pt x="320" y="468"/>
                      </a:cubicBezTo>
                      <a:cubicBezTo>
                        <a:pt x="374" y="530"/>
                        <a:pt x="409" y="610"/>
                        <a:pt x="409" y="690"/>
                      </a:cubicBezTo>
                      <a:cubicBezTo>
                        <a:pt x="489" y="601"/>
                        <a:pt x="525" y="485"/>
                        <a:pt x="516" y="361"/>
                      </a:cubicBezTo>
                      <a:cubicBezTo>
                        <a:pt x="498" y="245"/>
                        <a:pt x="436" y="139"/>
                        <a:pt x="347" y="68"/>
                      </a:cubicBezTo>
                      <a:cubicBezTo>
                        <a:pt x="305" y="38"/>
                        <a:pt x="235"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7"/>
                <p:cNvSpPr/>
                <p:nvPr/>
              </p:nvSpPr>
              <p:spPr>
                <a:xfrm>
                  <a:off x="2250762" y="2079992"/>
                  <a:ext cx="56495" cy="54381"/>
                </a:xfrm>
                <a:custGeom>
                  <a:avLst/>
                  <a:gdLst/>
                  <a:ahLst/>
                  <a:cxnLst/>
                  <a:rect l="l" t="t" r="r" b="b"/>
                  <a:pathLst>
                    <a:path w="481" h="463" extrusionOk="0">
                      <a:moveTo>
                        <a:pt x="239" y="1"/>
                      </a:moveTo>
                      <a:cubicBezTo>
                        <a:pt x="233" y="1"/>
                        <a:pt x="228" y="1"/>
                        <a:pt x="223" y="1"/>
                      </a:cubicBezTo>
                      <a:cubicBezTo>
                        <a:pt x="125" y="10"/>
                        <a:pt x="54" y="81"/>
                        <a:pt x="27" y="179"/>
                      </a:cubicBezTo>
                      <a:cubicBezTo>
                        <a:pt x="10" y="268"/>
                        <a:pt x="1" y="365"/>
                        <a:pt x="19" y="463"/>
                      </a:cubicBezTo>
                      <a:cubicBezTo>
                        <a:pt x="19" y="410"/>
                        <a:pt x="63" y="383"/>
                        <a:pt x="107" y="383"/>
                      </a:cubicBezTo>
                      <a:cubicBezTo>
                        <a:pt x="152" y="383"/>
                        <a:pt x="196" y="392"/>
                        <a:pt x="241" y="401"/>
                      </a:cubicBezTo>
                      <a:cubicBezTo>
                        <a:pt x="255" y="404"/>
                        <a:pt x="268" y="406"/>
                        <a:pt x="282" y="406"/>
                      </a:cubicBezTo>
                      <a:cubicBezTo>
                        <a:pt x="382" y="406"/>
                        <a:pt x="473" y="324"/>
                        <a:pt x="480" y="214"/>
                      </a:cubicBezTo>
                      <a:cubicBezTo>
                        <a:pt x="463" y="95"/>
                        <a:pt x="357"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7"/>
                <p:cNvSpPr/>
                <p:nvPr/>
              </p:nvSpPr>
              <p:spPr>
                <a:xfrm>
                  <a:off x="2346721" y="2077995"/>
                  <a:ext cx="140003" cy="20907"/>
                </a:xfrm>
                <a:custGeom>
                  <a:avLst/>
                  <a:gdLst/>
                  <a:ahLst/>
                  <a:cxnLst/>
                  <a:rect l="l" t="t" r="r" b="b"/>
                  <a:pathLst>
                    <a:path w="1192" h="178" extrusionOk="0">
                      <a:moveTo>
                        <a:pt x="1191" y="0"/>
                      </a:moveTo>
                      <a:cubicBezTo>
                        <a:pt x="1093" y="36"/>
                        <a:pt x="996" y="63"/>
                        <a:pt x="898" y="80"/>
                      </a:cubicBezTo>
                      <a:cubicBezTo>
                        <a:pt x="788" y="100"/>
                        <a:pt x="676" y="112"/>
                        <a:pt x="564" y="112"/>
                      </a:cubicBezTo>
                      <a:cubicBezTo>
                        <a:pt x="476" y="112"/>
                        <a:pt x="389" y="105"/>
                        <a:pt x="303" y="89"/>
                      </a:cubicBezTo>
                      <a:cubicBezTo>
                        <a:pt x="196" y="80"/>
                        <a:pt x="99" y="54"/>
                        <a:pt x="1" y="27"/>
                      </a:cubicBezTo>
                      <a:lnTo>
                        <a:pt x="1" y="27"/>
                      </a:lnTo>
                      <a:cubicBezTo>
                        <a:pt x="90" y="80"/>
                        <a:pt x="187" y="116"/>
                        <a:pt x="294" y="142"/>
                      </a:cubicBezTo>
                      <a:cubicBezTo>
                        <a:pt x="392" y="160"/>
                        <a:pt x="498" y="178"/>
                        <a:pt x="605" y="178"/>
                      </a:cubicBezTo>
                      <a:cubicBezTo>
                        <a:pt x="703" y="169"/>
                        <a:pt x="809" y="151"/>
                        <a:pt x="907" y="125"/>
                      </a:cubicBezTo>
                      <a:cubicBezTo>
                        <a:pt x="1013" y="98"/>
                        <a:pt x="1102" y="54"/>
                        <a:pt x="119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7"/>
                <p:cNvSpPr/>
                <p:nvPr/>
              </p:nvSpPr>
              <p:spPr>
                <a:xfrm>
                  <a:off x="2272726" y="1926716"/>
                  <a:ext cx="36645" cy="122151"/>
                </a:xfrm>
                <a:custGeom>
                  <a:avLst/>
                  <a:gdLst/>
                  <a:ahLst/>
                  <a:cxnLst/>
                  <a:rect l="l" t="t" r="r" b="b"/>
                  <a:pathLst>
                    <a:path w="312" h="1040" extrusionOk="0">
                      <a:moveTo>
                        <a:pt x="36" y="1"/>
                      </a:moveTo>
                      <a:cubicBezTo>
                        <a:pt x="9" y="89"/>
                        <a:pt x="0" y="178"/>
                        <a:pt x="9" y="276"/>
                      </a:cubicBezTo>
                      <a:cubicBezTo>
                        <a:pt x="18" y="462"/>
                        <a:pt x="62" y="649"/>
                        <a:pt x="151" y="809"/>
                      </a:cubicBezTo>
                      <a:cubicBezTo>
                        <a:pt x="196" y="898"/>
                        <a:pt x="249" y="969"/>
                        <a:pt x="311" y="1040"/>
                      </a:cubicBezTo>
                      <a:cubicBezTo>
                        <a:pt x="267" y="960"/>
                        <a:pt x="231" y="880"/>
                        <a:pt x="196" y="791"/>
                      </a:cubicBezTo>
                      <a:cubicBezTo>
                        <a:pt x="160" y="711"/>
                        <a:pt x="134" y="622"/>
                        <a:pt x="116" y="533"/>
                      </a:cubicBezTo>
                      <a:cubicBezTo>
                        <a:pt x="89" y="445"/>
                        <a:pt x="71" y="356"/>
                        <a:pt x="54" y="267"/>
                      </a:cubicBezTo>
                      <a:cubicBezTo>
                        <a:pt x="45" y="178"/>
                        <a:pt x="36" y="89"/>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3" name="Google Shape;18563;p87"/>
              <p:cNvGrpSpPr/>
              <p:nvPr/>
            </p:nvGrpSpPr>
            <p:grpSpPr>
              <a:xfrm>
                <a:off x="3243226" y="3213281"/>
                <a:ext cx="351653" cy="288112"/>
                <a:chOff x="2445851" y="2082106"/>
                <a:chExt cx="351653" cy="288112"/>
              </a:xfrm>
            </p:grpSpPr>
            <p:sp>
              <p:nvSpPr>
                <p:cNvPr id="18564" name="Google Shape;18564;p87"/>
                <p:cNvSpPr/>
                <p:nvPr/>
              </p:nvSpPr>
              <p:spPr>
                <a:xfrm>
                  <a:off x="2563773" y="2082106"/>
                  <a:ext cx="138829" cy="178058"/>
                </a:xfrm>
                <a:custGeom>
                  <a:avLst/>
                  <a:gdLst/>
                  <a:ahLst/>
                  <a:cxnLst/>
                  <a:rect l="l" t="t" r="r" b="b"/>
                  <a:pathLst>
                    <a:path w="1182" h="1516" extrusionOk="0">
                      <a:moveTo>
                        <a:pt x="622" y="1"/>
                      </a:moveTo>
                      <a:cubicBezTo>
                        <a:pt x="578" y="1"/>
                        <a:pt x="542" y="10"/>
                        <a:pt x="515" y="45"/>
                      </a:cubicBezTo>
                      <a:cubicBezTo>
                        <a:pt x="391" y="125"/>
                        <a:pt x="276" y="214"/>
                        <a:pt x="178" y="321"/>
                      </a:cubicBezTo>
                      <a:cubicBezTo>
                        <a:pt x="80" y="427"/>
                        <a:pt x="18" y="569"/>
                        <a:pt x="0" y="711"/>
                      </a:cubicBezTo>
                      <a:cubicBezTo>
                        <a:pt x="9" y="889"/>
                        <a:pt x="80" y="1058"/>
                        <a:pt x="205" y="1182"/>
                      </a:cubicBezTo>
                      <a:cubicBezTo>
                        <a:pt x="246" y="1240"/>
                        <a:pt x="357" y="1515"/>
                        <a:pt x="459" y="1515"/>
                      </a:cubicBezTo>
                      <a:cubicBezTo>
                        <a:pt x="466" y="1515"/>
                        <a:pt x="473" y="1514"/>
                        <a:pt x="480" y="1511"/>
                      </a:cubicBezTo>
                      <a:cubicBezTo>
                        <a:pt x="1075" y="1244"/>
                        <a:pt x="1182" y="454"/>
                        <a:pt x="684" y="36"/>
                      </a:cubicBezTo>
                      <a:cubicBezTo>
                        <a:pt x="666" y="19"/>
                        <a:pt x="649" y="10"/>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7"/>
                <p:cNvSpPr/>
                <p:nvPr/>
              </p:nvSpPr>
              <p:spPr>
                <a:xfrm>
                  <a:off x="2616979" y="2177478"/>
                  <a:ext cx="180524" cy="93610"/>
                </a:xfrm>
                <a:custGeom>
                  <a:avLst/>
                  <a:gdLst/>
                  <a:ahLst/>
                  <a:cxnLst/>
                  <a:rect l="l" t="t" r="r" b="b"/>
                  <a:pathLst>
                    <a:path w="1537" h="797" extrusionOk="0">
                      <a:moveTo>
                        <a:pt x="809" y="0"/>
                      </a:moveTo>
                      <a:cubicBezTo>
                        <a:pt x="774" y="0"/>
                        <a:pt x="738" y="2"/>
                        <a:pt x="702" y="6"/>
                      </a:cubicBezTo>
                      <a:cubicBezTo>
                        <a:pt x="542" y="33"/>
                        <a:pt x="400" y="95"/>
                        <a:pt x="276" y="193"/>
                      </a:cubicBezTo>
                      <a:cubicBezTo>
                        <a:pt x="187" y="264"/>
                        <a:pt x="0" y="415"/>
                        <a:pt x="36" y="548"/>
                      </a:cubicBezTo>
                      <a:cubicBezTo>
                        <a:pt x="78" y="745"/>
                        <a:pt x="437" y="797"/>
                        <a:pt x="678" y="797"/>
                      </a:cubicBezTo>
                      <a:cubicBezTo>
                        <a:pt x="741" y="797"/>
                        <a:pt x="796" y="793"/>
                        <a:pt x="835" y="788"/>
                      </a:cubicBezTo>
                      <a:cubicBezTo>
                        <a:pt x="1119" y="743"/>
                        <a:pt x="1368" y="583"/>
                        <a:pt x="1537" y="352"/>
                      </a:cubicBezTo>
                      <a:cubicBezTo>
                        <a:pt x="1363" y="124"/>
                        <a:pt x="1092" y="0"/>
                        <a:pt x="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7"/>
                <p:cNvSpPr/>
                <p:nvPr/>
              </p:nvSpPr>
              <p:spPr>
                <a:xfrm>
                  <a:off x="2445851" y="2182294"/>
                  <a:ext cx="170189" cy="84801"/>
                </a:xfrm>
                <a:custGeom>
                  <a:avLst/>
                  <a:gdLst/>
                  <a:ahLst/>
                  <a:cxnLst/>
                  <a:rect l="l" t="t" r="r" b="b"/>
                  <a:pathLst>
                    <a:path w="1449" h="722" extrusionOk="0">
                      <a:moveTo>
                        <a:pt x="514" y="0"/>
                      </a:moveTo>
                      <a:cubicBezTo>
                        <a:pt x="364" y="0"/>
                        <a:pt x="215" y="20"/>
                        <a:pt x="72" y="63"/>
                      </a:cubicBezTo>
                      <a:cubicBezTo>
                        <a:pt x="54" y="63"/>
                        <a:pt x="36" y="72"/>
                        <a:pt x="27" y="80"/>
                      </a:cubicBezTo>
                      <a:cubicBezTo>
                        <a:pt x="10" y="98"/>
                        <a:pt x="1" y="125"/>
                        <a:pt x="10" y="152"/>
                      </a:cubicBezTo>
                      <a:cubicBezTo>
                        <a:pt x="45" y="338"/>
                        <a:pt x="152" y="498"/>
                        <a:pt x="312" y="596"/>
                      </a:cubicBezTo>
                      <a:cubicBezTo>
                        <a:pt x="464" y="684"/>
                        <a:pt x="630" y="721"/>
                        <a:pt x="798" y="721"/>
                      </a:cubicBezTo>
                      <a:cubicBezTo>
                        <a:pt x="817" y="721"/>
                        <a:pt x="835" y="721"/>
                        <a:pt x="853" y="720"/>
                      </a:cubicBezTo>
                      <a:cubicBezTo>
                        <a:pt x="995" y="711"/>
                        <a:pt x="1448" y="631"/>
                        <a:pt x="1386" y="418"/>
                      </a:cubicBezTo>
                      <a:cubicBezTo>
                        <a:pt x="1324" y="205"/>
                        <a:pt x="1004" y="72"/>
                        <a:pt x="818" y="27"/>
                      </a:cubicBezTo>
                      <a:cubicBezTo>
                        <a:pt x="718" y="9"/>
                        <a:pt x="616"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7"/>
                <p:cNvSpPr/>
                <p:nvPr/>
              </p:nvSpPr>
              <p:spPr>
                <a:xfrm>
                  <a:off x="2513621" y="2235500"/>
                  <a:ext cx="125322" cy="129433"/>
                </a:xfrm>
                <a:custGeom>
                  <a:avLst/>
                  <a:gdLst/>
                  <a:ahLst/>
                  <a:cxnLst/>
                  <a:rect l="l" t="t" r="r" b="b"/>
                  <a:pathLst>
                    <a:path w="1067" h="1102" extrusionOk="0">
                      <a:moveTo>
                        <a:pt x="898" y="0"/>
                      </a:moveTo>
                      <a:lnTo>
                        <a:pt x="685" y="45"/>
                      </a:lnTo>
                      <a:cubicBezTo>
                        <a:pt x="401" y="54"/>
                        <a:pt x="170" y="258"/>
                        <a:pt x="125" y="533"/>
                      </a:cubicBezTo>
                      <a:cubicBezTo>
                        <a:pt x="108" y="684"/>
                        <a:pt x="134" y="844"/>
                        <a:pt x="54" y="969"/>
                      </a:cubicBezTo>
                      <a:cubicBezTo>
                        <a:pt x="28" y="1013"/>
                        <a:pt x="1" y="1066"/>
                        <a:pt x="37" y="1093"/>
                      </a:cubicBezTo>
                      <a:cubicBezTo>
                        <a:pt x="54" y="1102"/>
                        <a:pt x="63" y="1102"/>
                        <a:pt x="81" y="1102"/>
                      </a:cubicBezTo>
                      <a:cubicBezTo>
                        <a:pt x="205" y="1093"/>
                        <a:pt x="312" y="1102"/>
                        <a:pt x="436" y="1084"/>
                      </a:cubicBezTo>
                      <a:cubicBezTo>
                        <a:pt x="561" y="1075"/>
                        <a:pt x="694" y="1040"/>
                        <a:pt x="800" y="977"/>
                      </a:cubicBezTo>
                      <a:cubicBezTo>
                        <a:pt x="934" y="862"/>
                        <a:pt x="1013" y="711"/>
                        <a:pt x="1031" y="542"/>
                      </a:cubicBezTo>
                      <a:cubicBezTo>
                        <a:pt x="1058" y="445"/>
                        <a:pt x="1067" y="347"/>
                        <a:pt x="1058" y="249"/>
                      </a:cubicBezTo>
                      <a:cubicBezTo>
                        <a:pt x="1040" y="143"/>
                        <a:pt x="987" y="54"/>
                        <a:pt x="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7"/>
                <p:cNvSpPr/>
                <p:nvPr/>
              </p:nvSpPr>
              <p:spPr>
                <a:xfrm>
                  <a:off x="2593959" y="2240198"/>
                  <a:ext cx="157621" cy="130020"/>
                </a:xfrm>
                <a:custGeom>
                  <a:avLst/>
                  <a:gdLst/>
                  <a:ahLst/>
                  <a:cxnLst/>
                  <a:rect l="l" t="t" r="r" b="b"/>
                  <a:pathLst>
                    <a:path w="1342" h="1107" extrusionOk="0">
                      <a:moveTo>
                        <a:pt x="389" y="0"/>
                      </a:moveTo>
                      <a:cubicBezTo>
                        <a:pt x="333" y="0"/>
                        <a:pt x="279" y="10"/>
                        <a:pt x="232" y="32"/>
                      </a:cubicBezTo>
                      <a:cubicBezTo>
                        <a:pt x="1" y="138"/>
                        <a:pt x="179" y="582"/>
                        <a:pt x="303" y="707"/>
                      </a:cubicBezTo>
                      <a:cubicBezTo>
                        <a:pt x="418" y="813"/>
                        <a:pt x="560" y="893"/>
                        <a:pt x="711" y="946"/>
                      </a:cubicBezTo>
                      <a:cubicBezTo>
                        <a:pt x="889" y="1035"/>
                        <a:pt x="1084" y="1088"/>
                        <a:pt x="1289" y="1106"/>
                      </a:cubicBezTo>
                      <a:cubicBezTo>
                        <a:pt x="1342" y="795"/>
                        <a:pt x="1235" y="476"/>
                        <a:pt x="1004" y="262"/>
                      </a:cubicBezTo>
                      <a:cubicBezTo>
                        <a:pt x="870" y="143"/>
                        <a:pt x="60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7"/>
                <p:cNvSpPr/>
                <p:nvPr/>
              </p:nvSpPr>
              <p:spPr>
                <a:xfrm>
                  <a:off x="2521020" y="2171840"/>
                  <a:ext cx="186749" cy="134718"/>
                </a:xfrm>
                <a:custGeom>
                  <a:avLst/>
                  <a:gdLst/>
                  <a:ahLst/>
                  <a:cxnLst/>
                  <a:rect l="l" t="t" r="r" b="b"/>
                  <a:pathLst>
                    <a:path w="1590" h="1147" extrusionOk="0">
                      <a:moveTo>
                        <a:pt x="1475" y="619"/>
                      </a:moveTo>
                      <a:lnTo>
                        <a:pt x="1537" y="622"/>
                      </a:lnTo>
                      <a:cubicBezTo>
                        <a:pt x="1516" y="621"/>
                        <a:pt x="1496" y="620"/>
                        <a:pt x="1475" y="619"/>
                      </a:cubicBezTo>
                      <a:close/>
                      <a:moveTo>
                        <a:pt x="915" y="1"/>
                      </a:moveTo>
                      <a:lnTo>
                        <a:pt x="906" y="329"/>
                      </a:lnTo>
                      <a:lnTo>
                        <a:pt x="800" y="36"/>
                      </a:lnTo>
                      <a:lnTo>
                        <a:pt x="791" y="329"/>
                      </a:lnTo>
                      <a:lnTo>
                        <a:pt x="640" y="116"/>
                      </a:lnTo>
                      <a:lnTo>
                        <a:pt x="640" y="116"/>
                      </a:lnTo>
                      <a:cubicBezTo>
                        <a:pt x="640" y="178"/>
                        <a:pt x="649" y="241"/>
                        <a:pt x="649" y="303"/>
                      </a:cubicBezTo>
                      <a:cubicBezTo>
                        <a:pt x="649" y="285"/>
                        <a:pt x="515" y="187"/>
                        <a:pt x="489" y="169"/>
                      </a:cubicBezTo>
                      <a:lnTo>
                        <a:pt x="489" y="169"/>
                      </a:lnTo>
                      <a:cubicBezTo>
                        <a:pt x="507" y="205"/>
                        <a:pt x="491" y="217"/>
                        <a:pt x="464" y="217"/>
                      </a:cubicBezTo>
                      <a:cubicBezTo>
                        <a:pt x="424" y="217"/>
                        <a:pt x="359" y="193"/>
                        <a:pt x="338" y="187"/>
                      </a:cubicBezTo>
                      <a:cubicBezTo>
                        <a:pt x="249" y="169"/>
                        <a:pt x="160" y="161"/>
                        <a:pt x="71" y="152"/>
                      </a:cubicBezTo>
                      <a:lnTo>
                        <a:pt x="71" y="152"/>
                      </a:lnTo>
                      <a:lnTo>
                        <a:pt x="240" y="223"/>
                      </a:lnTo>
                      <a:lnTo>
                        <a:pt x="36" y="249"/>
                      </a:lnTo>
                      <a:cubicBezTo>
                        <a:pt x="124" y="267"/>
                        <a:pt x="204" y="294"/>
                        <a:pt x="284" y="338"/>
                      </a:cubicBezTo>
                      <a:cubicBezTo>
                        <a:pt x="253" y="332"/>
                        <a:pt x="221" y="329"/>
                        <a:pt x="190" y="329"/>
                      </a:cubicBezTo>
                      <a:cubicBezTo>
                        <a:pt x="132" y="329"/>
                        <a:pt x="72" y="339"/>
                        <a:pt x="9" y="356"/>
                      </a:cubicBezTo>
                      <a:lnTo>
                        <a:pt x="338" y="418"/>
                      </a:lnTo>
                      <a:lnTo>
                        <a:pt x="45" y="471"/>
                      </a:lnTo>
                      <a:lnTo>
                        <a:pt x="302" y="560"/>
                      </a:lnTo>
                      <a:lnTo>
                        <a:pt x="0" y="578"/>
                      </a:lnTo>
                      <a:lnTo>
                        <a:pt x="302" y="631"/>
                      </a:lnTo>
                      <a:lnTo>
                        <a:pt x="62" y="676"/>
                      </a:lnTo>
                      <a:lnTo>
                        <a:pt x="62" y="676"/>
                      </a:lnTo>
                      <a:lnTo>
                        <a:pt x="418" y="658"/>
                      </a:lnTo>
                      <a:lnTo>
                        <a:pt x="213" y="756"/>
                      </a:lnTo>
                      <a:lnTo>
                        <a:pt x="524" y="667"/>
                      </a:lnTo>
                      <a:lnTo>
                        <a:pt x="524" y="667"/>
                      </a:lnTo>
                      <a:cubicBezTo>
                        <a:pt x="409" y="720"/>
                        <a:pt x="320" y="809"/>
                        <a:pt x="249" y="916"/>
                      </a:cubicBezTo>
                      <a:cubicBezTo>
                        <a:pt x="347" y="862"/>
                        <a:pt x="444" y="818"/>
                        <a:pt x="551" y="791"/>
                      </a:cubicBezTo>
                      <a:lnTo>
                        <a:pt x="551" y="791"/>
                      </a:lnTo>
                      <a:cubicBezTo>
                        <a:pt x="471" y="844"/>
                        <a:pt x="409" y="924"/>
                        <a:pt x="382" y="1013"/>
                      </a:cubicBezTo>
                      <a:lnTo>
                        <a:pt x="640" y="853"/>
                      </a:lnTo>
                      <a:lnTo>
                        <a:pt x="640" y="853"/>
                      </a:lnTo>
                      <a:lnTo>
                        <a:pt x="515" y="1146"/>
                      </a:lnTo>
                      <a:lnTo>
                        <a:pt x="737" y="942"/>
                      </a:lnTo>
                      <a:lnTo>
                        <a:pt x="737" y="942"/>
                      </a:lnTo>
                      <a:cubicBezTo>
                        <a:pt x="746" y="1004"/>
                        <a:pt x="746" y="1067"/>
                        <a:pt x="728" y="1129"/>
                      </a:cubicBezTo>
                      <a:cubicBezTo>
                        <a:pt x="791" y="1013"/>
                        <a:pt x="835" y="889"/>
                        <a:pt x="879" y="765"/>
                      </a:cubicBezTo>
                      <a:lnTo>
                        <a:pt x="888" y="1058"/>
                      </a:lnTo>
                      <a:lnTo>
                        <a:pt x="968" y="809"/>
                      </a:lnTo>
                      <a:cubicBezTo>
                        <a:pt x="1048" y="889"/>
                        <a:pt x="1119" y="987"/>
                        <a:pt x="1173" y="1084"/>
                      </a:cubicBezTo>
                      <a:cubicBezTo>
                        <a:pt x="1155" y="987"/>
                        <a:pt x="1128" y="889"/>
                        <a:pt x="1075" y="809"/>
                      </a:cubicBezTo>
                      <a:lnTo>
                        <a:pt x="1075" y="809"/>
                      </a:lnTo>
                      <a:cubicBezTo>
                        <a:pt x="1164" y="853"/>
                        <a:pt x="1235" y="924"/>
                        <a:pt x="1288" y="1004"/>
                      </a:cubicBezTo>
                      <a:lnTo>
                        <a:pt x="1128" y="756"/>
                      </a:lnTo>
                      <a:lnTo>
                        <a:pt x="1128" y="756"/>
                      </a:lnTo>
                      <a:cubicBezTo>
                        <a:pt x="1235" y="791"/>
                        <a:pt x="1332" y="836"/>
                        <a:pt x="1421" y="907"/>
                      </a:cubicBezTo>
                      <a:cubicBezTo>
                        <a:pt x="1368" y="844"/>
                        <a:pt x="1306" y="782"/>
                        <a:pt x="1244" y="738"/>
                      </a:cubicBezTo>
                      <a:lnTo>
                        <a:pt x="1590" y="738"/>
                      </a:lnTo>
                      <a:lnTo>
                        <a:pt x="1217" y="649"/>
                      </a:lnTo>
                      <a:cubicBezTo>
                        <a:pt x="1297" y="629"/>
                        <a:pt x="1377" y="619"/>
                        <a:pt x="1457" y="619"/>
                      </a:cubicBezTo>
                      <a:cubicBezTo>
                        <a:pt x="1463" y="619"/>
                        <a:pt x="1469" y="619"/>
                        <a:pt x="1475" y="619"/>
                      </a:cubicBezTo>
                      <a:lnTo>
                        <a:pt x="1475" y="619"/>
                      </a:lnTo>
                      <a:lnTo>
                        <a:pt x="1190" y="605"/>
                      </a:lnTo>
                      <a:lnTo>
                        <a:pt x="1546" y="471"/>
                      </a:lnTo>
                      <a:lnTo>
                        <a:pt x="1546" y="471"/>
                      </a:lnTo>
                      <a:lnTo>
                        <a:pt x="1164" y="516"/>
                      </a:lnTo>
                      <a:lnTo>
                        <a:pt x="1510" y="356"/>
                      </a:lnTo>
                      <a:lnTo>
                        <a:pt x="1510" y="356"/>
                      </a:lnTo>
                      <a:lnTo>
                        <a:pt x="1155" y="436"/>
                      </a:lnTo>
                      <a:lnTo>
                        <a:pt x="1439" y="258"/>
                      </a:lnTo>
                      <a:lnTo>
                        <a:pt x="1439" y="258"/>
                      </a:lnTo>
                      <a:lnTo>
                        <a:pt x="1048" y="400"/>
                      </a:lnTo>
                      <a:cubicBezTo>
                        <a:pt x="1128" y="347"/>
                        <a:pt x="1190" y="276"/>
                        <a:pt x="1235" y="187"/>
                      </a:cubicBezTo>
                      <a:lnTo>
                        <a:pt x="1235" y="187"/>
                      </a:lnTo>
                      <a:lnTo>
                        <a:pt x="995" y="383"/>
                      </a:lnTo>
                      <a:cubicBezTo>
                        <a:pt x="995" y="249"/>
                        <a:pt x="968" y="116"/>
                        <a:pt x="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7"/>
                <p:cNvSpPr/>
                <p:nvPr/>
              </p:nvSpPr>
              <p:spPr>
                <a:xfrm>
                  <a:off x="2596073" y="2153048"/>
                  <a:ext cx="16796" cy="96076"/>
                </a:xfrm>
                <a:custGeom>
                  <a:avLst/>
                  <a:gdLst/>
                  <a:ahLst/>
                  <a:cxnLst/>
                  <a:rect l="l" t="t" r="r" b="b"/>
                  <a:pathLst>
                    <a:path w="143" h="818" fill="none" extrusionOk="0">
                      <a:moveTo>
                        <a:pt x="143" y="818"/>
                      </a:moveTo>
                      <a:cubicBezTo>
                        <a:pt x="72" y="552"/>
                        <a:pt x="27" y="276"/>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7"/>
                <p:cNvSpPr/>
                <p:nvPr/>
              </p:nvSpPr>
              <p:spPr>
                <a:xfrm>
                  <a:off x="2609697" y="2149994"/>
                  <a:ext cx="21964" cy="99130"/>
                </a:xfrm>
                <a:custGeom>
                  <a:avLst/>
                  <a:gdLst/>
                  <a:ahLst/>
                  <a:cxnLst/>
                  <a:rect l="l" t="t" r="r" b="b"/>
                  <a:pathLst>
                    <a:path w="187" h="844" fill="none" extrusionOk="0">
                      <a:moveTo>
                        <a:pt x="0" y="844"/>
                      </a:moveTo>
                      <a:cubicBezTo>
                        <a:pt x="62" y="560"/>
                        <a:pt x="124" y="284"/>
                        <a:pt x="187"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7"/>
                <p:cNvSpPr/>
                <p:nvPr/>
              </p:nvSpPr>
              <p:spPr>
                <a:xfrm>
                  <a:off x="2514678" y="2200029"/>
                  <a:ext cx="100304" cy="47098"/>
                </a:xfrm>
                <a:custGeom>
                  <a:avLst/>
                  <a:gdLst/>
                  <a:ahLst/>
                  <a:cxnLst/>
                  <a:rect l="l" t="t" r="r" b="b"/>
                  <a:pathLst>
                    <a:path w="854" h="401" fill="none" extrusionOk="0">
                      <a:moveTo>
                        <a:pt x="854" y="400"/>
                      </a:moveTo>
                      <a:cubicBezTo>
                        <a:pt x="552" y="302"/>
                        <a:pt x="267" y="169"/>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7"/>
                <p:cNvSpPr/>
                <p:nvPr/>
              </p:nvSpPr>
              <p:spPr>
                <a:xfrm>
                  <a:off x="2551206" y="2170783"/>
                  <a:ext cx="63777" cy="76344"/>
                </a:xfrm>
                <a:custGeom>
                  <a:avLst/>
                  <a:gdLst/>
                  <a:ahLst/>
                  <a:cxnLst/>
                  <a:rect l="l" t="t" r="r" b="b"/>
                  <a:pathLst>
                    <a:path w="543" h="650" fill="none" extrusionOk="0">
                      <a:moveTo>
                        <a:pt x="543" y="649"/>
                      </a:moveTo>
                      <a:cubicBezTo>
                        <a:pt x="329" y="463"/>
                        <a:pt x="152" y="241"/>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7"/>
                <p:cNvSpPr/>
                <p:nvPr/>
              </p:nvSpPr>
              <p:spPr>
                <a:xfrm>
                  <a:off x="2545333" y="2166555"/>
                  <a:ext cx="10218" cy="8574"/>
                </a:xfrm>
                <a:custGeom>
                  <a:avLst/>
                  <a:gdLst/>
                  <a:ahLst/>
                  <a:cxnLst/>
                  <a:rect l="l" t="t" r="r" b="b"/>
                  <a:pathLst>
                    <a:path w="87" h="73" extrusionOk="0">
                      <a:moveTo>
                        <a:pt x="51" y="1"/>
                      </a:moveTo>
                      <a:cubicBezTo>
                        <a:pt x="5" y="1"/>
                        <a:pt x="0" y="64"/>
                        <a:pt x="42" y="72"/>
                      </a:cubicBezTo>
                      <a:cubicBezTo>
                        <a:pt x="60" y="72"/>
                        <a:pt x="77" y="55"/>
                        <a:pt x="86" y="37"/>
                      </a:cubicBezTo>
                      <a:cubicBezTo>
                        <a:pt x="86" y="19"/>
                        <a:pt x="77" y="1"/>
                        <a:pt x="60" y="1"/>
                      </a:cubicBezTo>
                      <a:cubicBezTo>
                        <a:pt x="56" y="1"/>
                        <a:pt x="54" y="1"/>
                        <a:pt x="5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7"/>
                <p:cNvSpPr/>
                <p:nvPr/>
              </p:nvSpPr>
              <p:spPr>
                <a:xfrm>
                  <a:off x="2510567" y="2196153"/>
                  <a:ext cx="8457" cy="7869"/>
                </a:xfrm>
                <a:custGeom>
                  <a:avLst/>
                  <a:gdLst/>
                  <a:ahLst/>
                  <a:cxnLst/>
                  <a:rect l="l" t="t" r="r" b="b"/>
                  <a:pathLst>
                    <a:path w="72" h="67" extrusionOk="0">
                      <a:moveTo>
                        <a:pt x="36" y="0"/>
                      </a:moveTo>
                      <a:cubicBezTo>
                        <a:pt x="18" y="0"/>
                        <a:pt x="0" y="11"/>
                        <a:pt x="0" y="34"/>
                      </a:cubicBezTo>
                      <a:cubicBezTo>
                        <a:pt x="0" y="56"/>
                        <a:pt x="18" y="67"/>
                        <a:pt x="36" y="67"/>
                      </a:cubicBezTo>
                      <a:cubicBezTo>
                        <a:pt x="54" y="67"/>
                        <a:pt x="71" y="56"/>
                        <a:pt x="71" y="34"/>
                      </a:cubicBezTo>
                      <a:cubicBezTo>
                        <a:pt x="71" y="11"/>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7"/>
                <p:cNvSpPr/>
                <p:nvPr/>
              </p:nvSpPr>
              <p:spPr>
                <a:xfrm>
                  <a:off x="2591962" y="2148937"/>
                  <a:ext cx="7400" cy="7400"/>
                </a:xfrm>
                <a:custGeom>
                  <a:avLst/>
                  <a:gdLst/>
                  <a:ahLst/>
                  <a:cxnLst/>
                  <a:rect l="l" t="t" r="r" b="b"/>
                  <a:pathLst>
                    <a:path w="63" h="63" extrusionOk="0">
                      <a:moveTo>
                        <a:pt x="36" y="0"/>
                      </a:moveTo>
                      <a:cubicBezTo>
                        <a:pt x="18" y="0"/>
                        <a:pt x="0" y="18"/>
                        <a:pt x="0" y="36"/>
                      </a:cubicBezTo>
                      <a:cubicBezTo>
                        <a:pt x="0" y="54"/>
                        <a:pt x="18" y="62"/>
                        <a:pt x="36" y="62"/>
                      </a:cubicBezTo>
                      <a:cubicBezTo>
                        <a:pt x="53" y="62"/>
                        <a:pt x="62" y="54"/>
                        <a:pt x="62" y="36"/>
                      </a:cubicBezTo>
                      <a:cubicBezTo>
                        <a:pt x="62" y="18"/>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7"/>
                <p:cNvSpPr/>
                <p:nvPr/>
              </p:nvSpPr>
              <p:spPr>
                <a:xfrm>
                  <a:off x="2627433" y="2147880"/>
                  <a:ext cx="7400" cy="7400"/>
                </a:xfrm>
                <a:custGeom>
                  <a:avLst/>
                  <a:gdLst/>
                  <a:ahLst/>
                  <a:cxnLst/>
                  <a:rect l="l" t="t" r="r" b="b"/>
                  <a:pathLst>
                    <a:path w="63" h="63" extrusionOk="0">
                      <a:moveTo>
                        <a:pt x="36" y="0"/>
                      </a:moveTo>
                      <a:cubicBezTo>
                        <a:pt x="18" y="0"/>
                        <a:pt x="0" y="9"/>
                        <a:pt x="0" y="36"/>
                      </a:cubicBezTo>
                      <a:cubicBezTo>
                        <a:pt x="0" y="54"/>
                        <a:pt x="18" y="63"/>
                        <a:pt x="36" y="63"/>
                      </a:cubicBezTo>
                      <a:cubicBezTo>
                        <a:pt x="53" y="63"/>
                        <a:pt x="62" y="54"/>
                        <a:pt x="62" y="36"/>
                      </a:cubicBezTo>
                      <a:cubicBezTo>
                        <a:pt x="62" y="9"/>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7"/>
                <p:cNvSpPr/>
                <p:nvPr/>
              </p:nvSpPr>
              <p:spPr>
                <a:xfrm>
                  <a:off x="2607583" y="2223755"/>
                  <a:ext cx="106529" cy="92200"/>
                </a:xfrm>
                <a:custGeom>
                  <a:avLst/>
                  <a:gdLst/>
                  <a:ahLst/>
                  <a:cxnLst/>
                  <a:rect l="l" t="t" r="r" b="b"/>
                  <a:pathLst>
                    <a:path w="907" h="785" extrusionOk="0">
                      <a:moveTo>
                        <a:pt x="681" y="1"/>
                      </a:moveTo>
                      <a:cubicBezTo>
                        <a:pt x="607" y="1"/>
                        <a:pt x="533" y="7"/>
                        <a:pt x="462" y="21"/>
                      </a:cubicBezTo>
                      <a:cubicBezTo>
                        <a:pt x="311" y="47"/>
                        <a:pt x="160" y="109"/>
                        <a:pt x="36" y="189"/>
                      </a:cubicBezTo>
                      <a:lnTo>
                        <a:pt x="0" y="207"/>
                      </a:lnTo>
                      <a:lnTo>
                        <a:pt x="36" y="225"/>
                      </a:lnTo>
                      <a:cubicBezTo>
                        <a:pt x="178" y="287"/>
                        <a:pt x="320" y="367"/>
                        <a:pt x="444" y="456"/>
                      </a:cubicBezTo>
                      <a:cubicBezTo>
                        <a:pt x="569" y="553"/>
                        <a:pt x="684" y="660"/>
                        <a:pt x="782" y="784"/>
                      </a:cubicBezTo>
                      <a:cubicBezTo>
                        <a:pt x="603" y="528"/>
                        <a:pt x="366" y="329"/>
                        <a:pt x="87" y="204"/>
                      </a:cubicBezTo>
                      <a:lnTo>
                        <a:pt x="87" y="204"/>
                      </a:lnTo>
                      <a:cubicBezTo>
                        <a:pt x="203" y="134"/>
                        <a:pt x="333" y="80"/>
                        <a:pt x="462" y="47"/>
                      </a:cubicBezTo>
                      <a:cubicBezTo>
                        <a:pt x="565" y="28"/>
                        <a:pt x="672" y="13"/>
                        <a:pt x="780" y="13"/>
                      </a:cubicBezTo>
                      <a:cubicBezTo>
                        <a:pt x="822" y="13"/>
                        <a:pt x="864" y="16"/>
                        <a:pt x="906" y="21"/>
                      </a:cubicBezTo>
                      <a:cubicBezTo>
                        <a:pt x="831" y="7"/>
                        <a:pt x="755" y="1"/>
                        <a:pt x="68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7"/>
                <p:cNvSpPr/>
                <p:nvPr/>
              </p:nvSpPr>
              <p:spPr>
                <a:xfrm>
                  <a:off x="2556491" y="2244896"/>
                  <a:ext cx="55320" cy="97133"/>
                </a:xfrm>
                <a:custGeom>
                  <a:avLst/>
                  <a:gdLst/>
                  <a:ahLst/>
                  <a:cxnLst/>
                  <a:rect l="l" t="t" r="r" b="b"/>
                  <a:pathLst>
                    <a:path w="471" h="827" extrusionOk="0">
                      <a:moveTo>
                        <a:pt x="471" y="0"/>
                      </a:moveTo>
                      <a:lnTo>
                        <a:pt x="471" y="0"/>
                      </a:lnTo>
                      <a:cubicBezTo>
                        <a:pt x="311" y="71"/>
                        <a:pt x="196" y="205"/>
                        <a:pt x="142" y="365"/>
                      </a:cubicBezTo>
                      <a:cubicBezTo>
                        <a:pt x="124" y="445"/>
                        <a:pt x="107" y="533"/>
                        <a:pt x="98" y="613"/>
                      </a:cubicBezTo>
                      <a:cubicBezTo>
                        <a:pt x="89" y="693"/>
                        <a:pt x="53" y="773"/>
                        <a:pt x="0" y="826"/>
                      </a:cubicBezTo>
                      <a:cubicBezTo>
                        <a:pt x="71" y="782"/>
                        <a:pt x="116" y="702"/>
                        <a:pt x="124" y="622"/>
                      </a:cubicBezTo>
                      <a:cubicBezTo>
                        <a:pt x="142" y="542"/>
                        <a:pt x="160" y="462"/>
                        <a:pt x="178" y="382"/>
                      </a:cubicBezTo>
                      <a:cubicBezTo>
                        <a:pt x="231" y="222"/>
                        <a:pt x="329" y="89"/>
                        <a:pt x="47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7"/>
                <p:cNvSpPr/>
                <p:nvPr/>
              </p:nvSpPr>
              <p:spPr>
                <a:xfrm>
                  <a:off x="2610637" y="2119691"/>
                  <a:ext cx="16913" cy="124265"/>
                </a:xfrm>
                <a:custGeom>
                  <a:avLst/>
                  <a:gdLst/>
                  <a:ahLst/>
                  <a:cxnLst/>
                  <a:rect l="l" t="t" r="r" b="b"/>
                  <a:pathLst>
                    <a:path w="144" h="1058" extrusionOk="0">
                      <a:moveTo>
                        <a:pt x="116" y="1"/>
                      </a:moveTo>
                      <a:cubicBezTo>
                        <a:pt x="45" y="72"/>
                        <a:pt x="10" y="161"/>
                        <a:pt x="19" y="258"/>
                      </a:cubicBezTo>
                      <a:cubicBezTo>
                        <a:pt x="19" y="356"/>
                        <a:pt x="37" y="454"/>
                        <a:pt x="63" y="542"/>
                      </a:cubicBezTo>
                      <a:cubicBezTo>
                        <a:pt x="99" y="631"/>
                        <a:pt x="108" y="720"/>
                        <a:pt x="108" y="818"/>
                      </a:cubicBezTo>
                      <a:cubicBezTo>
                        <a:pt x="108" y="907"/>
                        <a:pt x="72" y="995"/>
                        <a:pt x="1" y="1058"/>
                      </a:cubicBezTo>
                      <a:cubicBezTo>
                        <a:pt x="81" y="1004"/>
                        <a:pt x="134" y="915"/>
                        <a:pt x="134" y="818"/>
                      </a:cubicBezTo>
                      <a:cubicBezTo>
                        <a:pt x="143" y="720"/>
                        <a:pt x="134" y="622"/>
                        <a:pt x="108" y="534"/>
                      </a:cubicBezTo>
                      <a:cubicBezTo>
                        <a:pt x="72" y="445"/>
                        <a:pt x="54" y="356"/>
                        <a:pt x="45" y="258"/>
                      </a:cubicBezTo>
                      <a:cubicBezTo>
                        <a:pt x="37" y="169"/>
                        <a:pt x="63" y="72"/>
                        <a:pt x="11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7"/>
                <p:cNvSpPr/>
                <p:nvPr/>
              </p:nvSpPr>
              <p:spPr>
                <a:xfrm>
                  <a:off x="2510567" y="2225399"/>
                  <a:ext cx="99247" cy="19615"/>
                </a:xfrm>
                <a:custGeom>
                  <a:avLst/>
                  <a:gdLst/>
                  <a:ahLst/>
                  <a:cxnLst/>
                  <a:rect l="l" t="t" r="r" b="b"/>
                  <a:pathLst>
                    <a:path w="845" h="167" extrusionOk="0">
                      <a:moveTo>
                        <a:pt x="198" y="0"/>
                      </a:moveTo>
                      <a:cubicBezTo>
                        <a:pt x="132" y="0"/>
                        <a:pt x="66" y="5"/>
                        <a:pt x="0" y="15"/>
                      </a:cubicBezTo>
                      <a:cubicBezTo>
                        <a:pt x="142" y="15"/>
                        <a:pt x="285" y="33"/>
                        <a:pt x="427" y="60"/>
                      </a:cubicBezTo>
                      <a:cubicBezTo>
                        <a:pt x="569" y="86"/>
                        <a:pt x="702" y="122"/>
                        <a:pt x="844" y="166"/>
                      </a:cubicBezTo>
                      <a:cubicBezTo>
                        <a:pt x="646" y="57"/>
                        <a:pt x="421" y="0"/>
                        <a:pt x="1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87"/>
              <p:cNvGrpSpPr/>
              <p:nvPr/>
            </p:nvGrpSpPr>
            <p:grpSpPr>
              <a:xfrm>
                <a:off x="3273172" y="1555684"/>
                <a:ext cx="291759" cy="309688"/>
                <a:chOff x="3019323" y="1808074"/>
                <a:chExt cx="177674" cy="188604"/>
              </a:xfrm>
            </p:grpSpPr>
            <p:sp>
              <p:nvSpPr>
                <p:cNvPr id="18583" name="Google Shape;18583;p87"/>
                <p:cNvSpPr/>
                <p:nvPr/>
              </p:nvSpPr>
              <p:spPr>
                <a:xfrm rot="1274250">
                  <a:off x="3110063" y="1887714"/>
                  <a:ext cx="80454" cy="50856"/>
                </a:xfrm>
                <a:custGeom>
                  <a:avLst/>
                  <a:gdLst/>
                  <a:ahLst/>
                  <a:cxnLst/>
                  <a:rect l="l" t="t" r="r" b="b"/>
                  <a:pathLst>
                    <a:path w="685" h="433" extrusionOk="0">
                      <a:moveTo>
                        <a:pt x="355" y="1"/>
                      </a:moveTo>
                      <a:cubicBezTo>
                        <a:pt x="328" y="1"/>
                        <a:pt x="301" y="5"/>
                        <a:pt x="276" y="13"/>
                      </a:cubicBezTo>
                      <a:cubicBezTo>
                        <a:pt x="205" y="31"/>
                        <a:pt x="0" y="111"/>
                        <a:pt x="27" y="235"/>
                      </a:cubicBezTo>
                      <a:cubicBezTo>
                        <a:pt x="80" y="351"/>
                        <a:pt x="187" y="422"/>
                        <a:pt x="311" y="431"/>
                      </a:cubicBezTo>
                      <a:cubicBezTo>
                        <a:pt x="326" y="432"/>
                        <a:pt x="341" y="432"/>
                        <a:pt x="356" y="432"/>
                      </a:cubicBezTo>
                      <a:cubicBezTo>
                        <a:pt x="458" y="432"/>
                        <a:pt x="565" y="406"/>
                        <a:pt x="658" y="360"/>
                      </a:cubicBezTo>
                      <a:cubicBezTo>
                        <a:pt x="666" y="360"/>
                        <a:pt x="675" y="351"/>
                        <a:pt x="675" y="342"/>
                      </a:cubicBezTo>
                      <a:cubicBezTo>
                        <a:pt x="684" y="324"/>
                        <a:pt x="684" y="315"/>
                        <a:pt x="675" y="298"/>
                      </a:cubicBezTo>
                      <a:cubicBezTo>
                        <a:pt x="666" y="200"/>
                        <a:pt x="604" y="102"/>
                        <a:pt x="524" y="49"/>
                      </a:cubicBezTo>
                      <a:cubicBezTo>
                        <a:pt x="470" y="19"/>
                        <a:pt x="412" y="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4" name="Google Shape;18584;p87"/>
                <p:cNvGrpSpPr/>
                <p:nvPr/>
              </p:nvGrpSpPr>
              <p:grpSpPr>
                <a:xfrm>
                  <a:off x="3019323" y="1808074"/>
                  <a:ext cx="167254" cy="188604"/>
                  <a:chOff x="3019323" y="1808074"/>
                  <a:chExt cx="167254" cy="188604"/>
                </a:xfrm>
              </p:grpSpPr>
              <p:sp>
                <p:nvSpPr>
                  <p:cNvPr id="18585" name="Google Shape;18585;p87"/>
                  <p:cNvSpPr/>
                  <p:nvPr/>
                </p:nvSpPr>
                <p:spPr>
                  <a:xfrm rot="1274250">
                    <a:off x="3067997" y="1880811"/>
                    <a:ext cx="56494" cy="109347"/>
                  </a:xfrm>
                  <a:custGeom>
                    <a:avLst/>
                    <a:gdLst/>
                    <a:ahLst/>
                    <a:cxnLst/>
                    <a:rect l="l" t="t" r="r" b="b"/>
                    <a:pathLst>
                      <a:path w="481" h="931" extrusionOk="0">
                        <a:moveTo>
                          <a:pt x="258" y="0"/>
                        </a:moveTo>
                        <a:cubicBezTo>
                          <a:pt x="252" y="0"/>
                          <a:pt x="246" y="3"/>
                          <a:pt x="241" y="7"/>
                        </a:cubicBezTo>
                        <a:cubicBezTo>
                          <a:pt x="107" y="123"/>
                          <a:pt x="27" y="283"/>
                          <a:pt x="19" y="460"/>
                        </a:cubicBezTo>
                        <a:cubicBezTo>
                          <a:pt x="1" y="629"/>
                          <a:pt x="63" y="798"/>
                          <a:pt x="178" y="922"/>
                        </a:cubicBezTo>
                        <a:cubicBezTo>
                          <a:pt x="187" y="922"/>
                          <a:pt x="196" y="931"/>
                          <a:pt x="214" y="931"/>
                        </a:cubicBezTo>
                        <a:cubicBezTo>
                          <a:pt x="232" y="931"/>
                          <a:pt x="249" y="922"/>
                          <a:pt x="258" y="904"/>
                        </a:cubicBezTo>
                        <a:cubicBezTo>
                          <a:pt x="312" y="842"/>
                          <a:pt x="365" y="780"/>
                          <a:pt x="409" y="709"/>
                        </a:cubicBezTo>
                        <a:cubicBezTo>
                          <a:pt x="454" y="629"/>
                          <a:pt x="480" y="540"/>
                          <a:pt x="480" y="451"/>
                        </a:cubicBezTo>
                        <a:cubicBezTo>
                          <a:pt x="480" y="354"/>
                          <a:pt x="445" y="256"/>
                          <a:pt x="383" y="185"/>
                        </a:cubicBezTo>
                        <a:cubicBezTo>
                          <a:pt x="359" y="153"/>
                          <a:pt x="307"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7"/>
                  <p:cNvSpPr/>
                  <p:nvPr/>
                </p:nvSpPr>
                <p:spPr>
                  <a:xfrm rot="1274250">
                    <a:off x="3027332" y="1865832"/>
                    <a:ext cx="83625" cy="59900"/>
                  </a:xfrm>
                  <a:custGeom>
                    <a:avLst/>
                    <a:gdLst/>
                    <a:ahLst/>
                    <a:cxnLst/>
                    <a:rect l="l" t="t" r="r" b="b"/>
                    <a:pathLst>
                      <a:path w="712" h="510" extrusionOk="0">
                        <a:moveTo>
                          <a:pt x="483" y="1"/>
                        </a:moveTo>
                        <a:cubicBezTo>
                          <a:pt x="417" y="1"/>
                          <a:pt x="353" y="14"/>
                          <a:pt x="321" y="28"/>
                        </a:cubicBezTo>
                        <a:cubicBezTo>
                          <a:pt x="170" y="90"/>
                          <a:pt x="63" y="206"/>
                          <a:pt x="1" y="348"/>
                        </a:cubicBezTo>
                        <a:cubicBezTo>
                          <a:pt x="61" y="449"/>
                          <a:pt x="173" y="509"/>
                          <a:pt x="289" y="509"/>
                        </a:cubicBezTo>
                        <a:cubicBezTo>
                          <a:pt x="326" y="509"/>
                          <a:pt x="364" y="503"/>
                          <a:pt x="401" y="490"/>
                        </a:cubicBezTo>
                        <a:cubicBezTo>
                          <a:pt x="472" y="463"/>
                          <a:pt x="543" y="419"/>
                          <a:pt x="596" y="348"/>
                        </a:cubicBezTo>
                        <a:cubicBezTo>
                          <a:pt x="631" y="304"/>
                          <a:pt x="711" y="197"/>
                          <a:pt x="694" y="117"/>
                        </a:cubicBezTo>
                        <a:cubicBezTo>
                          <a:pt x="678" y="28"/>
                          <a:pt x="578" y="1"/>
                          <a:pt x="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7"/>
                  <p:cNvSpPr/>
                  <p:nvPr/>
                </p:nvSpPr>
                <p:spPr>
                  <a:xfrm rot="1274250">
                    <a:off x="3115323" y="1822464"/>
                    <a:ext cx="57551" cy="86444"/>
                  </a:xfrm>
                  <a:custGeom>
                    <a:avLst/>
                    <a:gdLst/>
                    <a:ahLst/>
                    <a:cxnLst/>
                    <a:rect l="l" t="t" r="r" b="b"/>
                    <a:pathLst>
                      <a:path w="490" h="736" extrusionOk="0">
                        <a:moveTo>
                          <a:pt x="450" y="1"/>
                        </a:moveTo>
                        <a:cubicBezTo>
                          <a:pt x="447" y="1"/>
                          <a:pt x="445" y="3"/>
                          <a:pt x="445" y="7"/>
                        </a:cubicBezTo>
                        <a:cubicBezTo>
                          <a:pt x="383" y="16"/>
                          <a:pt x="329" y="25"/>
                          <a:pt x="276" y="43"/>
                        </a:cubicBezTo>
                        <a:cubicBezTo>
                          <a:pt x="214" y="52"/>
                          <a:pt x="152" y="87"/>
                          <a:pt x="107" y="132"/>
                        </a:cubicBezTo>
                        <a:cubicBezTo>
                          <a:pt x="45" y="212"/>
                          <a:pt x="18" y="309"/>
                          <a:pt x="10" y="416"/>
                        </a:cubicBezTo>
                        <a:cubicBezTo>
                          <a:pt x="1" y="478"/>
                          <a:pt x="1" y="540"/>
                          <a:pt x="10" y="593"/>
                        </a:cubicBezTo>
                        <a:cubicBezTo>
                          <a:pt x="18" y="656"/>
                          <a:pt x="45" y="700"/>
                          <a:pt x="89" y="736"/>
                        </a:cubicBezTo>
                        <a:lnTo>
                          <a:pt x="187" y="682"/>
                        </a:lnTo>
                        <a:cubicBezTo>
                          <a:pt x="320" y="673"/>
                          <a:pt x="418" y="522"/>
                          <a:pt x="436" y="354"/>
                        </a:cubicBezTo>
                        <a:cubicBezTo>
                          <a:pt x="427" y="265"/>
                          <a:pt x="436" y="167"/>
                          <a:pt x="463" y="78"/>
                        </a:cubicBezTo>
                        <a:cubicBezTo>
                          <a:pt x="471" y="52"/>
                          <a:pt x="489" y="16"/>
                          <a:pt x="463" y="7"/>
                        </a:cubicBezTo>
                        <a:cubicBezTo>
                          <a:pt x="458" y="3"/>
                          <a:pt x="454"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7"/>
                  <p:cNvSpPr/>
                  <p:nvPr/>
                </p:nvSpPr>
                <p:spPr>
                  <a:xfrm rot="1274250">
                    <a:off x="3062873" y="1819252"/>
                    <a:ext cx="75286" cy="72350"/>
                  </a:xfrm>
                  <a:custGeom>
                    <a:avLst/>
                    <a:gdLst/>
                    <a:ahLst/>
                    <a:cxnLst/>
                    <a:rect l="l" t="t" r="r" b="b"/>
                    <a:pathLst>
                      <a:path w="641" h="616" extrusionOk="0">
                        <a:moveTo>
                          <a:pt x="18" y="1"/>
                        </a:moveTo>
                        <a:cubicBezTo>
                          <a:pt x="1" y="178"/>
                          <a:pt x="54" y="356"/>
                          <a:pt x="169" y="498"/>
                        </a:cubicBezTo>
                        <a:cubicBezTo>
                          <a:pt x="226" y="554"/>
                          <a:pt x="330" y="615"/>
                          <a:pt x="425" y="615"/>
                        </a:cubicBezTo>
                        <a:cubicBezTo>
                          <a:pt x="464" y="615"/>
                          <a:pt x="502" y="604"/>
                          <a:pt x="534" y="578"/>
                        </a:cubicBezTo>
                        <a:cubicBezTo>
                          <a:pt x="640" y="498"/>
                          <a:pt x="551" y="241"/>
                          <a:pt x="489" y="170"/>
                        </a:cubicBezTo>
                        <a:cubicBezTo>
                          <a:pt x="436" y="116"/>
                          <a:pt x="365" y="81"/>
                          <a:pt x="294" y="54"/>
                        </a:cubicBezTo>
                        <a:cubicBezTo>
                          <a:pt x="205" y="19"/>
                          <a:pt x="11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7"/>
                  <p:cNvSpPr/>
                  <p:nvPr/>
                </p:nvSpPr>
                <p:spPr>
                  <a:xfrm rot="1274250">
                    <a:off x="3072073" y="1853504"/>
                    <a:ext cx="86679" cy="85740"/>
                  </a:xfrm>
                  <a:custGeom>
                    <a:avLst/>
                    <a:gdLst/>
                    <a:ahLst/>
                    <a:cxnLst/>
                    <a:rect l="l" t="t" r="r" b="b"/>
                    <a:pathLst>
                      <a:path w="738" h="730" extrusionOk="0">
                        <a:moveTo>
                          <a:pt x="124" y="143"/>
                        </a:moveTo>
                        <a:lnTo>
                          <a:pt x="124" y="143"/>
                        </a:lnTo>
                        <a:cubicBezTo>
                          <a:pt x="135" y="160"/>
                          <a:pt x="146" y="176"/>
                          <a:pt x="159" y="190"/>
                        </a:cubicBezTo>
                        <a:lnTo>
                          <a:pt x="159" y="190"/>
                        </a:lnTo>
                        <a:cubicBezTo>
                          <a:pt x="148" y="174"/>
                          <a:pt x="137" y="158"/>
                          <a:pt x="124" y="143"/>
                        </a:cubicBezTo>
                        <a:close/>
                        <a:moveTo>
                          <a:pt x="70" y="387"/>
                        </a:moveTo>
                        <a:lnTo>
                          <a:pt x="27" y="392"/>
                        </a:lnTo>
                        <a:cubicBezTo>
                          <a:pt x="40" y="392"/>
                          <a:pt x="55" y="390"/>
                          <a:pt x="70" y="387"/>
                        </a:cubicBezTo>
                        <a:close/>
                        <a:moveTo>
                          <a:pt x="489" y="1"/>
                        </a:moveTo>
                        <a:cubicBezTo>
                          <a:pt x="453" y="45"/>
                          <a:pt x="418" y="90"/>
                          <a:pt x="391" y="143"/>
                        </a:cubicBezTo>
                        <a:cubicBezTo>
                          <a:pt x="382" y="99"/>
                          <a:pt x="382" y="63"/>
                          <a:pt x="391" y="19"/>
                        </a:cubicBezTo>
                        <a:lnTo>
                          <a:pt x="391" y="19"/>
                        </a:lnTo>
                        <a:cubicBezTo>
                          <a:pt x="364" y="99"/>
                          <a:pt x="338" y="178"/>
                          <a:pt x="329" y="258"/>
                        </a:cubicBezTo>
                        <a:cubicBezTo>
                          <a:pt x="329" y="196"/>
                          <a:pt x="320" y="143"/>
                          <a:pt x="311" y="81"/>
                        </a:cubicBezTo>
                        <a:cubicBezTo>
                          <a:pt x="302" y="134"/>
                          <a:pt x="293" y="187"/>
                          <a:pt x="284" y="232"/>
                        </a:cubicBezTo>
                        <a:cubicBezTo>
                          <a:pt x="240" y="187"/>
                          <a:pt x="204" y="134"/>
                          <a:pt x="187" y="81"/>
                        </a:cubicBezTo>
                        <a:lnTo>
                          <a:pt x="187" y="81"/>
                        </a:lnTo>
                        <a:cubicBezTo>
                          <a:pt x="187" y="143"/>
                          <a:pt x="204" y="196"/>
                          <a:pt x="231" y="250"/>
                        </a:cubicBezTo>
                        <a:cubicBezTo>
                          <a:pt x="204" y="233"/>
                          <a:pt x="179" y="213"/>
                          <a:pt x="159" y="190"/>
                        </a:cubicBezTo>
                        <a:lnTo>
                          <a:pt x="159" y="190"/>
                        </a:lnTo>
                        <a:cubicBezTo>
                          <a:pt x="179" y="220"/>
                          <a:pt x="196" y="250"/>
                          <a:pt x="213" y="285"/>
                        </a:cubicBezTo>
                        <a:cubicBezTo>
                          <a:pt x="160" y="267"/>
                          <a:pt x="107" y="241"/>
                          <a:pt x="71" y="214"/>
                        </a:cubicBezTo>
                        <a:lnTo>
                          <a:pt x="71" y="214"/>
                        </a:lnTo>
                        <a:cubicBezTo>
                          <a:pt x="98" y="250"/>
                          <a:pt x="124" y="276"/>
                          <a:pt x="160" y="303"/>
                        </a:cubicBezTo>
                        <a:lnTo>
                          <a:pt x="0" y="329"/>
                        </a:lnTo>
                        <a:lnTo>
                          <a:pt x="169" y="347"/>
                        </a:lnTo>
                        <a:cubicBezTo>
                          <a:pt x="138" y="366"/>
                          <a:pt x="103" y="380"/>
                          <a:pt x="70" y="387"/>
                        </a:cubicBezTo>
                        <a:lnTo>
                          <a:pt x="70" y="387"/>
                        </a:lnTo>
                        <a:lnTo>
                          <a:pt x="187" y="374"/>
                        </a:lnTo>
                        <a:lnTo>
                          <a:pt x="27" y="489"/>
                        </a:lnTo>
                        <a:lnTo>
                          <a:pt x="195" y="436"/>
                        </a:lnTo>
                        <a:lnTo>
                          <a:pt x="36" y="552"/>
                        </a:lnTo>
                        <a:lnTo>
                          <a:pt x="204" y="480"/>
                        </a:lnTo>
                        <a:lnTo>
                          <a:pt x="71" y="605"/>
                        </a:lnTo>
                        <a:lnTo>
                          <a:pt x="258" y="498"/>
                        </a:lnTo>
                        <a:lnTo>
                          <a:pt x="258" y="498"/>
                        </a:lnTo>
                        <a:cubicBezTo>
                          <a:pt x="213" y="543"/>
                          <a:pt x="187" y="587"/>
                          <a:pt x="169" y="640"/>
                        </a:cubicBezTo>
                        <a:cubicBezTo>
                          <a:pt x="204" y="596"/>
                          <a:pt x="240" y="552"/>
                          <a:pt x="284" y="507"/>
                        </a:cubicBezTo>
                        <a:cubicBezTo>
                          <a:pt x="284" y="578"/>
                          <a:pt x="293" y="658"/>
                          <a:pt x="320" y="729"/>
                        </a:cubicBezTo>
                        <a:lnTo>
                          <a:pt x="320" y="534"/>
                        </a:lnTo>
                        <a:lnTo>
                          <a:pt x="382" y="703"/>
                        </a:lnTo>
                        <a:lnTo>
                          <a:pt x="382" y="525"/>
                        </a:lnTo>
                        <a:lnTo>
                          <a:pt x="453" y="640"/>
                        </a:lnTo>
                        <a:cubicBezTo>
                          <a:pt x="453" y="605"/>
                          <a:pt x="453" y="569"/>
                          <a:pt x="453" y="534"/>
                        </a:cubicBezTo>
                        <a:cubicBezTo>
                          <a:pt x="453" y="543"/>
                          <a:pt x="515" y="596"/>
                          <a:pt x="524" y="605"/>
                        </a:cubicBezTo>
                        <a:cubicBezTo>
                          <a:pt x="515" y="578"/>
                          <a:pt x="531" y="571"/>
                          <a:pt x="550" y="571"/>
                        </a:cubicBezTo>
                        <a:cubicBezTo>
                          <a:pt x="569" y="571"/>
                          <a:pt x="591" y="578"/>
                          <a:pt x="595" y="578"/>
                        </a:cubicBezTo>
                        <a:cubicBezTo>
                          <a:pt x="607" y="581"/>
                          <a:pt x="620" y="582"/>
                          <a:pt x="633" y="582"/>
                        </a:cubicBezTo>
                        <a:cubicBezTo>
                          <a:pt x="659" y="582"/>
                          <a:pt x="687" y="578"/>
                          <a:pt x="711" y="578"/>
                        </a:cubicBezTo>
                        <a:lnTo>
                          <a:pt x="631" y="543"/>
                        </a:lnTo>
                        <a:lnTo>
                          <a:pt x="728" y="516"/>
                        </a:lnTo>
                        <a:cubicBezTo>
                          <a:pt x="684" y="516"/>
                          <a:pt x="648" y="498"/>
                          <a:pt x="604" y="480"/>
                        </a:cubicBezTo>
                        <a:cubicBezTo>
                          <a:pt x="648" y="480"/>
                          <a:pt x="693" y="472"/>
                          <a:pt x="737" y="454"/>
                        </a:cubicBezTo>
                        <a:lnTo>
                          <a:pt x="577" y="436"/>
                        </a:lnTo>
                        <a:lnTo>
                          <a:pt x="720" y="383"/>
                        </a:lnTo>
                        <a:lnTo>
                          <a:pt x="595" y="347"/>
                        </a:lnTo>
                        <a:lnTo>
                          <a:pt x="737" y="312"/>
                        </a:lnTo>
                        <a:lnTo>
                          <a:pt x="595" y="303"/>
                        </a:lnTo>
                        <a:lnTo>
                          <a:pt x="702" y="258"/>
                        </a:lnTo>
                        <a:lnTo>
                          <a:pt x="702" y="258"/>
                        </a:lnTo>
                        <a:lnTo>
                          <a:pt x="542" y="294"/>
                        </a:lnTo>
                        <a:lnTo>
                          <a:pt x="542" y="294"/>
                        </a:lnTo>
                        <a:lnTo>
                          <a:pt x="631" y="223"/>
                        </a:lnTo>
                        <a:lnTo>
                          <a:pt x="489" y="294"/>
                        </a:lnTo>
                        <a:cubicBezTo>
                          <a:pt x="542" y="250"/>
                          <a:pt x="586" y="187"/>
                          <a:pt x="613" y="125"/>
                        </a:cubicBezTo>
                        <a:lnTo>
                          <a:pt x="613" y="125"/>
                        </a:lnTo>
                        <a:cubicBezTo>
                          <a:pt x="569" y="161"/>
                          <a:pt x="524" y="196"/>
                          <a:pt x="471" y="223"/>
                        </a:cubicBezTo>
                        <a:cubicBezTo>
                          <a:pt x="515" y="178"/>
                          <a:pt x="533" y="125"/>
                          <a:pt x="551" y="72"/>
                        </a:cubicBezTo>
                        <a:lnTo>
                          <a:pt x="551" y="72"/>
                        </a:lnTo>
                        <a:lnTo>
                          <a:pt x="435" y="187"/>
                        </a:lnTo>
                        <a:lnTo>
                          <a:pt x="4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7"/>
                  <p:cNvSpPr/>
                  <p:nvPr/>
                </p:nvSpPr>
                <p:spPr>
                  <a:xfrm rot="1274250">
                    <a:off x="3107018" y="1891387"/>
                    <a:ext cx="9514" cy="57551"/>
                  </a:xfrm>
                  <a:custGeom>
                    <a:avLst/>
                    <a:gdLst/>
                    <a:ahLst/>
                    <a:cxnLst/>
                    <a:rect l="l" t="t" r="r" b="b"/>
                    <a:pathLst>
                      <a:path w="81" h="490" fill="none" extrusionOk="0">
                        <a:moveTo>
                          <a:pt x="0" y="1"/>
                        </a:moveTo>
                        <a:cubicBezTo>
                          <a:pt x="36" y="160"/>
                          <a:pt x="62" y="329"/>
                          <a:pt x="80" y="48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7"/>
                  <p:cNvSpPr/>
                  <p:nvPr/>
                </p:nvSpPr>
                <p:spPr>
                  <a:xfrm rot="1274250">
                    <a:off x="3100243" y="1888531"/>
                    <a:ext cx="7399" cy="62719"/>
                  </a:xfrm>
                  <a:custGeom>
                    <a:avLst/>
                    <a:gdLst/>
                    <a:ahLst/>
                    <a:cxnLst/>
                    <a:rect l="l" t="t" r="r" b="b"/>
                    <a:pathLst>
                      <a:path w="63" h="534" fill="none" extrusionOk="0">
                        <a:moveTo>
                          <a:pt x="63" y="1"/>
                        </a:moveTo>
                        <a:cubicBezTo>
                          <a:pt x="36" y="178"/>
                          <a:pt x="19" y="356"/>
                          <a:pt x="1" y="53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7"/>
                  <p:cNvSpPr/>
                  <p:nvPr/>
                </p:nvSpPr>
                <p:spPr>
                  <a:xfrm rot="1274250">
                    <a:off x="3110788" y="1900175"/>
                    <a:ext cx="48038" cy="21963"/>
                  </a:xfrm>
                  <a:custGeom>
                    <a:avLst/>
                    <a:gdLst/>
                    <a:ahLst/>
                    <a:cxnLst/>
                    <a:rect l="l" t="t" r="r" b="b"/>
                    <a:pathLst>
                      <a:path w="409" h="187" fill="none" extrusionOk="0">
                        <a:moveTo>
                          <a:pt x="0" y="0"/>
                        </a:moveTo>
                        <a:cubicBezTo>
                          <a:pt x="142" y="36"/>
                          <a:pt x="284" y="98"/>
                          <a:pt x="409" y="1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7"/>
                  <p:cNvSpPr/>
                  <p:nvPr/>
                </p:nvSpPr>
                <p:spPr>
                  <a:xfrm rot="1274250">
                    <a:off x="3107568" y="1896445"/>
                    <a:ext cx="31360" cy="42870"/>
                  </a:xfrm>
                  <a:custGeom>
                    <a:avLst/>
                    <a:gdLst/>
                    <a:ahLst/>
                    <a:cxnLst/>
                    <a:rect l="l" t="t" r="r" b="b"/>
                    <a:pathLst>
                      <a:path w="267" h="365" fill="none" extrusionOk="0">
                        <a:moveTo>
                          <a:pt x="0" y="0"/>
                        </a:moveTo>
                        <a:cubicBezTo>
                          <a:pt x="107" y="107"/>
                          <a:pt x="196" y="231"/>
                          <a:pt x="267" y="36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7"/>
                  <p:cNvSpPr/>
                  <p:nvPr/>
                </p:nvSpPr>
                <p:spPr>
                  <a:xfrm rot="1274250">
                    <a:off x="3128083" y="1940269"/>
                    <a:ext cx="4346" cy="5403"/>
                  </a:xfrm>
                  <a:custGeom>
                    <a:avLst/>
                    <a:gdLst/>
                    <a:ahLst/>
                    <a:cxnLst/>
                    <a:rect l="l" t="t" r="r" b="b"/>
                    <a:pathLst>
                      <a:path w="37" h="46" extrusionOk="0">
                        <a:moveTo>
                          <a:pt x="19" y="1"/>
                        </a:moveTo>
                        <a:cubicBezTo>
                          <a:pt x="10" y="1"/>
                          <a:pt x="1" y="10"/>
                          <a:pt x="1" y="28"/>
                        </a:cubicBezTo>
                        <a:cubicBezTo>
                          <a:pt x="1" y="37"/>
                          <a:pt x="10" y="45"/>
                          <a:pt x="19" y="45"/>
                        </a:cubicBezTo>
                        <a:cubicBezTo>
                          <a:pt x="28" y="45"/>
                          <a:pt x="36" y="37"/>
                          <a:pt x="36" y="28"/>
                        </a:cubicBezTo>
                        <a:cubicBezTo>
                          <a:pt x="36" y="19"/>
                          <a:pt x="28"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7"/>
                  <p:cNvSpPr/>
                  <p:nvPr/>
                </p:nvSpPr>
                <p:spPr>
                  <a:xfrm rot="1274250">
                    <a:off x="3150117" y="1927597"/>
                    <a:ext cx="4228" cy="4228"/>
                  </a:xfrm>
                  <a:custGeom>
                    <a:avLst/>
                    <a:gdLst/>
                    <a:ahLst/>
                    <a:cxnLst/>
                    <a:rect l="l" t="t" r="r" b="b"/>
                    <a:pathLst>
                      <a:path w="36" h="36" extrusionOk="0">
                        <a:moveTo>
                          <a:pt x="18" y="0"/>
                        </a:moveTo>
                        <a:cubicBezTo>
                          <a:pt x="9" y="0"/>
                          <a:pt x="0" y="9"/>
                          <a:pt x="9" y="18"/>
                        </a:cubicBezTo>
                        <a:cubicBezTo>
                          <a:pt x="9" y="27"/>
                          <a:pt x="18" y="36"/>
                          <a:pt x="18" y="36"/>
                        </a:cubicBezTo>
                        <a:cubicBezTo>
                          <a:pt x="36" y="36"/>
                          <a:pt x="36" y="27"/>
                          <a:pt x="36" y="9"/>
                        </a:cubicBezTo>
                        <a:cubicBezTo>
                          <a:pt x="36"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7"/>
                  <p:cNvSpPr/>
                  <p:nvPr/>
                </p:nvSpPr>
                <p:spPr>
                  <a:xfrm rot="1274250">
                    <a:off x="3104434" y="1946597"/>
                    <a:ext cx="3171" cy="5285"/>
                  </a:xfrm>
                  <a:custGeom>
                    <a:avLst/>
                    <a:gdLst/>
                    <a:ahLst/>
                    <a:cxnLst/>
                    <a:rect l="l" t="t" r="r" b="b"/>
                    <a:pathLst>
                      <a:path w="27" h="45" extrusionOk="0">
                        <a:moveTo>
                          <a:pt x="9" y="0"/>
                        </a:moveTo>
                        <a:cubicBezTo>
                          <a:pt x="0" y="0"/>
                          <a:pt x="0" y="9"/>
                          <a:pt x="0" y="27"/>
                        </a:cubicBezTo>
                        <a:cubicBezTo>
                          <a:pt x="0" y="36"/>
                          <a:pt x="9" y="45"/>
                          <a:pt x="18" y="45"/>
                        </a:cubicBezTo>
                        <a:cubicBezTo>
                          <a:pt x="27" y="36"/>
                          <a:pt x="27" y="27"/>
                          <a:pt x="27" y="18"/>
                        </a:cubicBezTo>
                        <a:cubicBezTo>
                          <a:pt x="27" y="9"/>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7"/>
                  <p:cNvSpPr/>
                  <p:nvPr/>
                </p:nvSpPr>
                <p:spPr>
                  <a:xfrm rot="1274250">
                    <a:off x="3087725" y="1943590"/>
                    <a:ext cx="4228" cy="5403"/>
                  </a:xfrm>
                  <a:custGeom>
                    <a:avLst/>
                    <a:gdLst/>
                    <a:ahLst/>
                    <a:cxnLst/>
                    <a:rect l="l" t="t" r="r" b="b"/>
                    <a:pathLst>
                      <a:path w="36" h="46" extrusionOk="0">
                        <a:moveTo>
                          <a:pt x="18" y="1"/>
                        </a:moveTo>
                        <a:cubicBezTo>
                          <a:pt x="9" y="10"/>
                          <a:pt x="0" y="19"/>
                          <a:pt x="9" y="28"/>
                        </a:cubicBezTo>
                        <a:cubicBezTo>
                          <a:pt x="9" y="36"/>
                          <a:pt x="9" y="45"/>
                          <a:pt x="18" y="45"/>
                        </a:cubicBezTo>
                        <a:cubicBezTo>
                          <a:pt x="27" y="45"/>
                          <a:pt x="36" y="28"/>
                          <a:pt x="36" y="19"/>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7"/>
                  <p:cNvSpPr/>
                  <p:nvPr/>
                </p:nvSpPr>
                <p:spPr>
                  <a:xfrm rot="1274250">
                    <a:off x="3074542" y="1849497"/>
                    <a:ext cx="49095" cy="56494"/>
                  </a:xfrm>
                  <a:custGeom>
                    <a:avLst/>
                    <a:gdLst/>
                    <a:ahLst/>
                    <a:cxnLst/>
                    <a:rect l="l" t="t" r="r" b="b"/>
                    <a:pathLst>
                      <a:path w="418" h="481" extrusionOk="0">
                        <a:moveTo>
                          <a:pt x="36" y="0"/>
                        </a:moveTo>
                        <a:lnTo>
                          <a:pt x="36" y="0"/>
                        </a:lnTo>
                        <a:cubicBezTo>
                          <a:pt x="122" y="139"/>
                          <a:pt x="242" y="243"/>
                          <a:pt x="379" y="306"/>
                        </a:cubicBezTo>
                        <a:lnTo>
                          <a:pt x="379" y="306"/>
                        </a:lnTo>
                        <a:cubicBezTo>
                          <a:pt x="282" y="406"/>
                          <a:pt x="145" y="472"/>
                          <a:pt x="0" y="480"/>
                        </a:cubicBezTo>
                        <a:cubicBezTo>
                          <a:pt x="151" y="480"/>
                          <a:pt x="302" y="418"/>
                          <a:pt x="400" y="302"/>
                        </a:cubicBezTo>
                        <a:lnTo>
                          <a:pt x="418" y="294"/>
                        </a:lnTo>
                        <a:lnTo>
                          <a:pt x="400" y="294"/>
                        </a:lnTo>
                        <a:cubicBezTo>
                          <a:pt x="258" y="231"/>
                          <a:pt x="134" y="134"/>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7"/>
                  <p:cNvSpPr/>
                  <p:nvPr/>
                </p:nvSpPr>
                <p:spPr>
                  <a:xfrm rot="1274250">
                    <a:off x="3127499" y="1837469"/>
                    <a:ext cx="24078" cy="62719"/>
                  </a:xfrm>
                  <a:custGeom>
                    <a:avLst/>
                    <a:gdLst/>
                    <a:ahLst/>
                    <a:cxnLst/>
                    <a:rect l="l" t="t" r="r" b="b"/>
                    <a:pathLst>
                      <a:path w="205" h="534" extrusionOk="0">
                        <a:moveTo>
                          <a:pt x="204" y="0"/>
                        </a:moveTo>
                        <a:lnTo>
                          <a:pt x="204" y="0"/>
                        </a:lnTo>
                        <a:cubicBezTo>
                          <a:pt x="169" y="36"/>
                          <a:pt x="151" y="80"/>
                          <a:pt x="142" y="134"/>
                        </a:cubicBezTo>
                        <a:cubicBezTo>
                          <a:pt x="142" y="178"/>
                          <a:pt x="133" y="231"/>
                          <a:pt x="124" y="276"/>
                        </a:cubicBezTo>
                        <a:cubicBezTo>
                          <a:pt x="116" y="373"/>
                          <a:pt x="71" y="462"/>
                          <a:pt x="0" y="533"/>
                        </a:cubicBezTo>
                        <a:cubicBezTo>
                          <a:pt x="80" y="471"/>
                          <a:pt x="133" y="382"/>
                          <a:pt x="151" y="285"/>
                        </a:cubicBezTo>
                        <a:cubicBezTo>
                          <a:pt x="160" y="231"/>
                          <a:pt x="160" y="187"/>
                          <a:pt x="160" y="134"/>
                        </a:cubicBezTo>
                        <a:cubicBezTo>
                          <a:pt x="160" y="89"/>
                          <a:pt x="178" y="36"/>
                          <a:pt x="20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7"/>
                  <p:cNvSpPr/>
                  <p:nvPr/>
                </p:nvSpPr>
                <p:spPr>
                  <a:xfrm rot="1274250">
                    <a:off x="3096384" y="1891376"/>
                    <a:ext cx="9514" cy="77283"/>
                  </a:xfrm>
                  <a:custGeom>
                    <a:avLst/>
                    <a:gdLst/>
                    <a:ahLst/>
                    <a:cxnLst/>
                    <a:rect l="l" t="t" r="r" b="b"/>
                    <a:pathLst>
                      <a:path w="81" h="658" extrusionOk="0">
                        <a:moveTo>
                          <a:pt x="63" y="0"/>
                        </a:moveTo>
                        <a:lnTo>
                          <a:pt x="63" y="0"/>
                        </a:lnTo>
                        <a:cubicBezTo>
                          <a:pt x="19" y="45"/>
                          <a:pt x="1" y="98"/>
                          <a:pt x="1" y="160"/>
                        </a:cubicBezTo>
                        <a:cubicBezTo>
                          <a:pt x="1" y="213"/>
                          <a:pt x="10" y="267"/>
                          <a:pt x="19" y="329"/>
                        </a:cubicBezTo>
                        <a:cubicBezTo>
                          <a:pt x="36" y="382"/>
                          <a:pt x="54" y="435"/>
                          <a:pt x="63" y="489"/>
                        </a:cubicBezTo>
                        <a:cubicBezTo>
                          <a:pt x="63" y="551"/>
                          <a:pt x="54" y="604"/>
                          <a:pt x="27" y="657"/>
                        </a:cubicBezTo>
                        <a:cubicBezTo>
                          <a:pt x="63" y="604"/>
                          <a:pt x="81" y="551"/>
                          <a:pt x="72" y="489"/>
                        </a:cubicBezTo>
                        <a:cubicBezTo>
                          <a:pt x="72" y="435"/>
                          <a:pt x="63" y="373"/>
                          <a:pt x="45" y="320"/>
                        </a:cubicBezTo>
                        <a:cubicBezTo>
                          <a:pt x="27" y="267"/>
                          <a:pt x="19" y="213"/>
                          <a:pt x="19" y="160"/>
                        </a:cubicBezTo>
                        <a:cubicBezTo>
                          <a:pt x="10" y="98"/>
                          <a:pt x="27" y="45"/>
                          <a:pt x="6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87"/>
                  <p:cNvSpPr/>
                  <p:nvPr/>
                </p:nvSpPr>
                <p:spPr>
                  <a:xfrm rot="1274250">
                    <a:off x="3115049" y="1902230"/>
                    <a:ext cx="46981" cy="7399"/>
                  </a:xfrm>
                  <a:custGeom>
                    <a:avLst/>
                    <a:gdLst/>
                    <a:ahLst/>
                    <a:cxnLst/>
                    <a:rect l="l" t="t" r="r" b="b"/>
                    <a:pathLst>
                      <a:path w="400" h="63" extrusionOk="0">
                        <a:moveTo>
                          <a:pt x="0" y="0"/>
                        </a:moveTo>
                        <a:cubicBezTo>
                          <a:pt x="62" y="36"/>
                          <a:pt x="124" y="54"/>
                          <a:pt x="195" y="63"/>
                        </a:cubicBezTo>
                        <a:cubicBezTo>
                          <a:pt x="266" y="63"/>
                          <a:pt x="329" y="54"/>
                          <a:pt x="400" y="36"/>
                        </a:cubicBezTo>
                        <a:lnTo>
                          <a:pt x="400" y="36"/>
                        </a:lnTo>
                        <a:cubicBezTo>
                          <a:pt x="357" y="42"/>
                          <a:pt x="315" y="44"/>
                          <a:pt x="273" y="44"/>
                        </a:cubicBezTo>
                        <a:cubicBezTo>
                          <a:pt x="182" y="44"/>
                          <a:pt x="91" y="31"/>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02" name="Google Shape;18602;p87"/>
              <p:cNvGrpSpPr/>
              <p:nvPr/>
            </p:nvGrpSpPr>
            <p:grpSpPr>
              <a:xfrm>
                <a:off x="3177490" y="2292857"/>
                <a:ext cx="413198" cy="492950"/>
                <a:chOff x="1714590" y="2124507"/>
                <a:chExt cx="413198" cy="492950"/>
              </a:xfrm>
            </p:grpSpPr>
            <p:sp>
              <p:nvSpPr>
                <p:cNvPr id="18603" name="Google Shape;18603;p87"/>
                <p:cNvSpPr/>
                <p:nvPr/>
              </p:nvSpPr>
              <p:spPr>
                <a:xfrm>
                  <a:off x="1991074" y="2189928"/>
                  <a:ext cx="136715" cy="94079"/>
                </a:xfrm>
                <a:custGeom>
                  <a:avLst/>
                  <a:gdLst/>
                  <a:ahLst/>
                  <a:cxnLst/>
                  <a:rect l="l" t="t" r="r" b="b"/>
                  <a:pathLst>
                    <a:path w="1164" h="801" extrusionOk="0">
                      <a:moveTo>
                        <a:pt x="652" y="0"/>
                      </a:moveTo>
                      <a:cubicBezTo>
                        <a:pt x="581" y="0"/>
                        <a:pt x="511" y="14"/>
                        <a:pt x="444" y="42"/>
                      </a:cubicBezTo>
                      <a:cubicBezTo>
                        <a:pt x="329" y="113"/>
                        <a:pt x="240" y="220"/>
                        <a:pt x="196" y="344"/>
                      </a:cubicBezTo>
                      <a:cubicBezTo>
                        <a:pt x="169" y="397"/>
                        <a:pt x="0" y="593"/>
                        <a:pt x="80" y="655"/>
                      </a:cubicBezTo>
                      <a:cubicBezTo>
                        <a:pt x="206" y="755"/>
                        <a:pt x="350" y="801"/>
                        <a:pt x="493" y="801"/>
                      </a:cubicBezTo>
                      <a:cubicBezTo>
                        <a:pt x="793" y="801"/>
                        <a:pt x="1083" y="596"/>
                        <a:pt x="1155" y="264"/>
                      </a:cubicBezTo>
                      <a:cubicBezTo>
                        <a:pt x="1164" y="246"/>
                        <a:pt x="1164" y="229"/>
                        <a:pt x="1155" y="202"/>
                      </a:cubicBezTo>
                      <a:cubicBezTo>
                        <a:pt x="1146" y="175"/>
                        <a:pt x="1119" y="158"/>
                        <a:pt x="1093" y="149"/>
                      </a:cubicBezTo>
                      <a:cubicBezTo>
                        <a:pt x="995" y="95"/>
                        <a:pt x="888" y="51"/>
                        <a:pt x="782" y="15"/>
                      </a:cubicBezTo>
                      <a:cubicBezTo>
                        <a:pt x="739" y="5"/>
                        <a:pt x="69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7"/>
                <p:cNvSpPr/>
                <p:nvPr/>
              </p:nvSpPr>
              <p:spPr>
                <a:xfrm>
                  <a:off x="1994128" y="2257464"/>
                  <a:ext cx="109701" cy="116865"/>
                </a:xfrm>
                <a:custGeom>
                  <a:avLst/>
                  <a:gdLst/>
                  <a:ahLst/>
                  <a:cxnLst/>
                  <a:rect l="l" t="t" r="r" b="b"/>
                  <a:pathLst>
                    <a:path w="934" h="995" extrusionOk="0">
                      <a:moveTo>
                        <a:pt x="246" y="0"/>
                      </a:moveTo>
                      <a:cubicBezTo>
                        <a:pt x="209" y="0"/>
                        <a:pt x="176" y="8"/>
                        <a:pt x="152" y="27"/>
                      </a:cubicBezTo>
                      <a:cubicBezTo>
                        <a:pt x="1" y="160"/>
                        <a:pt x="187" y="551"/>
                        <a:pt x="276" y="666"/>
                      </a:cubicBezTo>
                      <a:cubicBezTo>
                        <a:pt x="409" y="844"/>
                        <a:pt x="614" y="959"/>
                        <a:pt x="836" y="995"/>
                      </a:cubicBezTo>
                      <a:cubicBezTo>
                        <a:pt x="933" y="764"/>
                        <a:pt x="907" y="497"/>
                        <a:pt x="765" y="293"/>
                      </a:cubicBezTo>
                      <a:cubicBezTo>
                        <a:pt x="685" y="195"/>
                        <a:pt x="587" y="115"/>
                        <a:pt x="481" y="62"/>
                      </a:cubicBezTo>
                      <a:cubicBezTo>
                        <a:pt x="425" y="38"/>
                        <a:pt x="327"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7"/>
                <p:cNvSpPr/>
                <p:nvPr/>
              </p:nvSpPr>
              <p:spPr>
                <a:xfrm>
                  <a:off x="1953489" y="2124507"/>
                  <a:ext cx="75170" cy="127906"/>
                </a:xfrm>
                <a:custGeom>
                  <a:avLst/>
                  <a:gdLst/>
                  <a:ahLst/>
                  <a:cxnLst/>
                  <a:rect l="l" t="t" r="r" b="b"/>
                  <a:pathLst>
                    <a:path w="640" h="1089" extrusionOk="0">
                      <a:moveTo>
                        <a:pt x="244" y="1"/>
                      </a:moveTo>
                      <a:cubicBezTo>
                        <a:pt x="231" y="1"/>
                        <a:pt x="218" y="9"/>
                        <a:pt x="205" y="22"/>
                      </a:cubicBezTo>
                      <a:cubicBezTo>
                        <a:pt x="89" y="111"/>
                        <a:pt x="18" y="244"/>
                        <a:pt x="9" y="386"/>
                      </a:cubicBezTo>
                      <a:cubicBezTo>
                        <a:pt x="1" y="537"/>
                        <a:pt x="45" y="679"/>
                        <a:pt x="116" y="803"/>
                      </a:cubicBezTo>
                      <a:cubicBezTo>
                        <a:pt x="168" y="885"/>
                        <a:pt x="324" y="1089"/>
                        <a:pt x="446" y="1089"/>
                      </a:cubicBezTo>
                      <a:cubicBezTo>
                        <a:pt x="471" y="1089"/>
                        <a:pt x="495" y="1080"/>
                        <a:pt x="516" y="1061"/>
                      </a:cubicBezTo>
                      <a:cubicBezTo>
                        <a:pt x="640" y="937"/>
                        <a:pt x="622" y="679"/>
                        <a:pt x="587" y="528"/>
                      </a:cubicBezTo>
                      <a:cubicBezTo>
                        <a:pt x="525" y="342"/>
                        <a:pt x="427" y="164"/>
                        <a:pt x="294" y="22"/>
                      </a:cubicBezTo>
                      <a:cubicBezTo>
                        <a:pt x="285" y="13"/>
                        <a:pt x="267" y="4"/>
                        <a:pt x="258" y="4"/>
                      </a:cubicBezTo>
                      <a:cubicBezTo>
                        <a:pt x="253" y="2"/>
                        <a:pt x="249"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7"/>
                <p:cNvSpPr/>
                <p:nvPr/>
              </p:nvSpPr>
              <p:spPr>
                <a:xfrm>
                  <a:off x="1890887" y="2215768"/>
                  <a:ext cx="124265" cy="80103"/>
                </a:xfrm>
                <a:custGeom>
                  <a:avLst/>
                  <a:gdLst/>
                  <a:ahLst/>
                  <a:cxnLst/>
                  <a:rect l="l" t="t" r="r" b="b"/>
                  <a:pathLst>
                    <a:path w="1058" h="682" extrusionOk="0">
                      <a:moveTo>
                        <a:pt x="568" y="1"/>
                      </a:moveTo>
                      <a:cubicBezTo>
                        <a:pt x="518" y="1"/>
                        <a:pt x="468" y="9"/>
                        <a:pt x="418" y="26"/>
                      </a:cubicBezTo>
                      <a:cubicBezTo>
                        <a:pt x="309" y="60"/>
                        <a:pt x="215" y="134"/>
                        <a:pt x="107" y="134"/>
                      </a:cubicBezTo>
                      <a:cubicBezTo>
                        <a:pt x="101" y="134"/>
                        <a:pt x="95" y="133"/>
                        <a:pt x="89" y="133"/>
                      </a:cubicBezTo>
                      <a:cubicBezTo>
                        <a:pt x="54" y="133"/>
                        <a:pt x="1" y="133"/>
                        <a:pt x="1" y="168"/>
                      </a:cubicBezTo>
                      <a:cubicBezTo>
                        <a:pt x="1" y="177"/>
                        <a:pt x="1" y="186"/>
                        <a:pt x="10" y="195"/>
                      </a:cubicBezTo>
                      <a:cubicBezTo>
                        <a:pt x="63" y="284"/>
                        <a:pt x="98" y="355"/>
                        <a:pt x="152" y="435"/>
                      </a:cubicBezTo>
                      <a:cubicBezTo>
                        <a:pt x="205" y="524"/>
                        <a:pt x="276" y="595"/>
                        <a:pt x="356" y="648"/>
                      </a:cubicBezTo>
                      <a:cubicBezTo>
                        <a:pt x="418" y="670"/>
                        <a:pt x="482" y="681"/>
                        <a:pt x="547" y="681"/>
                      </a:cubicBezTo>
                      <a:cubicBezTo>
                        <a:pt x="611" y="681"/>
                        <a:pt x="676" y="670"/>
                        <a:pt x="738" y="648"/>
                      </a:cubicBezTo>
                      <a:cubicBezTo>
                        <a:pt x="818" y="630"/>
                        <a:pt x="889" y="595"/>
                        <a:pt x="951" y="550"/>
                      </a:cubicBezTo>
                      <a:cubicBezTo>
                        <a:pt x="1013" y="515"/>
                        <a:pt x="1058" y="435"/>
                        <a:pt x="1058" y="364"/>
                      </a:cubicBezTo>
                      <a:lnTo>
                        <a:pt x="951" y="231"/>
                      </a:lnTo>
                      <a:cubicBezTo>
                        <a:pt x="870" y="83"/>
                        <a:pt x="723" y="1"/>
                        <a:pt x="5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7"/>
                <p:cNvSpPr/>
                <p:nvPr/>
              </p:nvSpPr>
              <p:spPr>
                <a:xfrm>
                  <a:off x="1955603" y="2257933"/>
                  <a:ext cx="75170" cy="134131"/>
                </a:xfrm>
                <a:custGeom>
                  <a:avLst/>
                  <a:gdLst/>
                  <a:ahLst/>
                  <a:cxnLst/>
                  <a:rect l="l" t="t" r="r" b="b"/>
                  <a:pathLst>
                    <a:path w="640" h="1142" extrusionOk="0">
                      <a:moveTo>
                        <a:pt x="383" y="1"/>
                      </a:moveTo>
                      <a:cubicBezTo>
                        <a:pt x="234" y="1"/>
                        <a:pt x="64" y="214"/>
                        <a:pt x="27" y="325"/>
                      </a:cubicBezTo>
                      <a:cubicBezTo>
                        <a:pt x="0" y="440"/>
                        <a:pt x="0" y="564"/>
                        <a:pt x="18" y="689"/>
                      </a:cubicBezTo>
                      <a:cubicBezTo>
                        <a:pt x="18" y="849"/>
                        <a:pt x="54" y="1000"/>
                        <a:pt x="116" y="1142"/>
                      </a:cubicBezTo>
                      <a:cubicBezTo>
                        <a:pt x="347" y="1071"/>
                        <a:pt x="524" y="884"/>
                        <a:pt x="586" y="644"/>
                      </a:cubicBezTo>
                      <a:cubicBezTo>
                        <a:pt x="640" y="476"/>
                        <a:pt x="622" y="147"/>
                        <a:pt x="471" y="32"/>
                      </a:cubicBezTo>
                      <a:cubicBezTo>
                        <a:pt x="443" y="10"/>
                        <a:pt x="413"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7"/>
                <p:cNvSpPr/>
                <p:nvPr/>
              </p:nvSpPr>
              <p:spPr>
                <a:xfrm>
                  <a:off x="1953489" y="2179123"/>
                  <a:ext cx="111697" cy="145171"/>
                </a:xfrm>
                <a:custGeom>
                  <a:avLst/>
                  <a:gdLst/>
                  <a:ahLst/>
                  <a:cxnLst/>
                  <a:rect l="l" t="t" r="r" b="b"/>
                  <a:pathLst>
                    <a:path w="951" h="1236" extrusionOk="0">
                      <a:moveTo>
                        <a:pt x="385" y="1125"/>
                      </a:moveTo>
                      <a:lnTo>
                        <a:pt x="382" y="1129"/>
                      </a:lnTo>
                      <a:cubicBezTo>
                        <a:pt x="383" y="1128"/>
                        <a:pt x="384" y="1126"/>
                        <a:pt x="385" y="1125"/>
                      </a:cubicBezTo>
                      <a:close/>
                      <a:moveTo>
                        <a:pt x="725" y="1136"/>
                      </a:moveTo>
                      <a:lnTo>
                        <a:pt x="738" y="1164"/>
                      </a:lnTo>
                      <a:cubicBezTo>
                        <a:pt x="733" y="1155"/>
                        <a:pt x="729" y="1146"/>
                        <a:pt x="725" y="1136"/>
                      </a:cubicBezTo>
                      <a:close/>
                      <a:moveTo>
                        <a:pt x="525" y="1"/>
                      </a:moveTo>
                      <a:cubicBezTo>
                        <a:pt x="525" y="54"/>
                        <a:pt x="525" y="99"/>
                        <a:pt x="533" y="143"/>
                      </a:cubicBezTo>
                      <a:lnTo>
                        <a:pt x="445" y="10"/>
                      </a:lnTo>
                      <a:lnTo>
                        <a:pt x="445" y="10"/>
                      </a:lnTo>
                      <a:cubicBezTo>
                        <a:pt x="462" y="81"/>
                        <a:pt x="471" y="143"/>
                        <a:pt x="471" y="214"/>
                      </a:cubicBezTo>
                      <a:cubicBezTo>
                        <a:pt x="445" y="152"/>
                        <a:pt x="409" y="90"/>
                        <a:pt x="365" y="36"/>
                      </a:cubicBezTo>
                      <a:lnTo>
                        <a:pt x="365" y="36"/>
                      </a:lnTo>
                      <a:cubicBezTo>
                        <a:pt x="382" y="116"/>
                        <a:pt x="409" y="196"/>
                        <a:pt x="436" y="285"/>
                      </a:cubicBezTo>
                      <a:lnTo>
                        <a:pt x="294" y="99"/>
                      </a:lnTo>
                      <a:lnTo>
                        <a:pt x="294" y="99"/>
                      </a:lnTo>
                      <a:lnTo>
                        <a:pt x="329" y="312"/>
                      </a:lnTo>
                      <a:cubicBezTo>
                        <a:pt x="285" y="241"/>
                        <a:pt x="249" y="170"/>
                        <a:pt x="205" y="107"/>
                      </a:cubicBezTo>
                      <a:lnTo>
                        <a:pt x="205" y="107"/>
                      </a:lnTo>
                      <a:lnTo>
                        <a:pt x="276" y="338"/>
                      </a:lnTo>
                      <a:lnTo>
                        <a:pt x="160" y="187"/>
                      </a:lnTo>
                      <a:lnTo>
                        <a:pt x="160" y="187"/>
                      </a:lnTo>
                      <a:cubicBezTo>
                        <a:pt x="214" y="267"/>
                        <a:pt x="258" y="347"/>
                        <a:pt x="303" y="427"/>
                      </a:cubicBezTo>
                      <a:lnTo>
                        <a:pt x="169" y="312"/>
                      </a:lnTo>
                      <a:lnTo>
                        <a:pt x="338" y="498"/>
                      </a:lnTo>
                      <a:cubicBezTo>
                        <a:pt x="258" y="436"/>
                        <a:pt x="160" y="401"/>
                        <a:pt x="63" y="401"/>
                      </a:cubicBezTo>
                      <a:cubicBezTo>
                        <a:pt x="143" y="445"/>
                        <a:pt x="205" y="498"/>
                        <a:pt x="258" y="560"/>
                      </a:cubicBezTo>
                      <a:cubicBezTo>
                        <a:pt x="213" y="534"/>
                        <a:pt x="158" y="518"/>
                        <a:pt x="103" y="518"/>
                      </a:cubicBezTo>
                      <a:cubicBezTo>
                        <a:pt x="84" y="518"/>
                        <a:pt x="64" y="520"/>
                        <a:pt x="45" y="525"/>
                      </a:cubicBezTo>
                      <a:lnTo>
                        <a:pt x="249" y="640"/>
                      </a:lnTo>
                      <a:lnTo>
                        <a:pt x="1" y="658"/>
                      </a:lnTo>
                      <a:lnTo>
                        <a:pt x="223" y="738"/>
                      </a:lnTo>
                      <a:cubicBezTo>
                        <a:pt x="187" y="765"/>
                        <a:pt x="143" y="791"/>
                        <a:pt x="89" y="800"/>
                      </a:cubicBezTo>
                      <a:cubicBezTo>
                        <a:pt x="196" y="800"/>
                        <a:pt x="294" y="782"/>
                        <a:pt x="391" y="765"/>
                      </a:cubicBezTo>
                      <a:lnTo>
                        <a:pt x="391" y="765"/>
                      </a:lnTo>
                      <a:lnTo>
                        <a:pt x="205" y="880"/>
                      </a:lnTo>
                      <a:lnTo>
                        <a:pt x="205" y="880"/>
                      </a:lnTo>
                      <a:lnTo>
                        <a:pt x="400" y="845"/>
                      </a:lnTo>
                      <a:lnTo>
                        <a:pt x="400" y="845"/>
                      </a:lnTo>
                      <a:cubicBezTo>
                        <a:pt x="374" y="925"/>
                        <a:pt x="338" y="1005"/>
                        <a:pt x="285" y="1076"/>
                      </a:cubicBezTo>
                      <a:cubicBezTo>
                        <a:pt x="347" y="1031"/>
                        <a:pt x="400" y="978"/>
                        <a:pt x="445" y="916"/>
                      </a:cubicBezTo>
                      <a:lnTo>
                        <a:pt x="445" y="916"/>
                      </a:lnTo>
                      <a:cubicBezTo>
                        <a:pt x="445" y="985"/>
                        <a:pt x="419" y="1063"/>
                        <a:pt x="385" y="1125"/>
                      </a:cubicBezTo>
                      <a:lnTo>
                        <a:pt x="385" y="1125"/>
                      </a:lnTo>
                      <a:lnTo>
                        <a:pt x="498" y="925"/>
                      </a:lnTo>
                      <a:cubicBezTo>
                        <a:pt x="516" y="1013"/>
                        <a:pt x="516" y="1102"/>
                        <a:pt x="498" y="1182"/>
                      </a:cubicBezTo>
                      <a:cubicBezTo>
                        <a:pt x="525" y="1129"/>
                        <a:pt x="542" y="1058"/>
                        <a:pt x="551" y="996"/>
                      </a:cubicBezTo>
                      <a:cubicBezTo>
                        <a:pt x="587" y="1076"/>
                        <a:pt x="631" y="1156"/>
                        <a:pt x="676" y="1235"/>
                      </a:cubicBezTo>
                      <a:cubicBezTo>
                        <a:pt x="649" y="1147"/>
                        <a:pt x="622" y="1049"/>
                        <a:pt x="596" y="951"/>
                      </a:cubicBezTo>
                      <a:lnTo>
                        <a:pt x="596" y="951"/>
                      </a:lnTo>
                      <a:cubicBezTo>
                        <a:pt x="650" y="1006"/>
                        <a:pt x="691" y="1068"/>
                        <a:pt x="725" y="1136"/>
                      </a:cubicBezTo>
                      <a:lnTo>
                        <a:pt x="725" y="1136"/>
                      </a:lnTo>
                      <a:lnTo>
                        <a:pt x="622" y="916"/>
                      </a:lnTo>
                      <a:lnTo>
                        <a:pt x="844" y="1111"/>
                      </a:lnTo>
                      <a:lnTo>
                        <a:pt x="676" y="862"/>
                      </a:lnTo>
                      <a:lnTo>
                        <a:pt x="906" y="1049"/>
                      </a:lnTo>
                      <a:lnTo>
                        <a:pt x="720" y="836"/>
                      </a:lnTo>
                      <a:lnTo>
                        <a:pt x="720" y="836"/>
                      </a:lnTo>
                      <a:lnTo>
                        <a:pt x="951" y="960"/>
                      </a:lnTo>
                      <a:lnTo>
                        <a:pt x="711" y="738"/>
                      </a:lnTo>
                      <a:lnTo>
                        <a:pt x="711" y="738"/>
                      </a:lnTo>
                      <a:cubicBezTo>
                        <a:pt x="773" y="774"/>
                        <a:pt x="853" y="800"/>
                        <a:pt x="924" y="800"/>
                      </a:cubicBezTo>
                      <a:lnTo>
                        <a:pt x="702" y="703"/>
                      </a:lnTo>
                      <a:cubicBezTo>
                        <a:pt x="791" y="658"/>
                        <a:pt x="871" y="596"/>
                        <a:pt x="942" y="516"/>
                      </a:cubicBezTo>
                      <a:lnTo>
                        <a:pt x="942" y="516"/>
                      </a:lnTo>
                      <a:lnTo>
                        <a:pt x="720" y="623"/>
                      </a:lnTo>
                      <a:lnTo>
                        <a:pt x="720" y="623"/>
                      </a:lnTo>
                      <a:lnTo>
                        <a:pt x="880" y="436"/>
                      </a:lnTo>
                      <a:lnTo>
                        <a:pt x="676" y="543"/>
                      </a:lnTo>
                      <a:lnTo>
                        <a:pt x="764" y="365"/>
                      </a:lnTo>
                      <a:lnTo>
                        <a:pt x="764" y="365"/>
                      </a:lnTo>
                      <a:lnTo>
                        <a:pt x="640" y="436"/>
                      </a:lnTo>
                      <a:cubicBezTo>
                        <a:pt x="658" y="383"/>
                        <a:pt x="667" y="330"/>
                        <a:pt x="676" y="276"/>
                      </a:cubicBezTo>
                      <a:lnTo>
                        <a:pt x="676" y="276"/>
                      </a:lnTo>
                      <a:cubicBezTo>
                        <a:pt x="666" y="288"/>
                        <a:pt x="657" y="293"/>
                        <a:pt x="650" y="293"/>
                      </a:cubicBezTo>
                      <a:cubicBezTo>
                        <a:pt x="619" y="293"/>
                        <a:pt x="612" y="200"/>
                        <a:pt x="604" y="179"/>
                      </a:cubicBezTo>
                      <a:cubicBezTo>
                        <a:pt x="587" y="116"/>
                        <a:pt x="551" y="63"/>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7"/>
                <p:cNvSpPr/>
                <p:nvPr/>
              </p:nvSpPr>
              <p:spPr>
                <a:xfrm>
                  <a:off x="2003524" y="2211540"/>
                  <a:ext cx="60605" cy="46981"/>
                </a:xfrm>
                <a:custGeom>
                  <a:avLst/>
                  <a:gdLst/>
                  <a:ahLst/>
                  <a:cxnLst/>
                  <a:rect l="l" t="t" r="r" b="b"/>
                  <a:pathLst>
                    <a:path w="516" h="400" fill="none" extrusionOk="0">
                      <a:moveTo>
                        <a:pt x="1" y="400"/>
                      </a:moveTo>
                      <a:cubicBezTo>
                        <a:pt x="161" y="249"/>
                        <a:pt x="338" y="116"/>
                        <a:pt x="516"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7"/>
                <p:cNvSpPr/>
                <p:nvPr/>
              </p:nvSpPr>
              <p:spPr>
                <a:xfrm>
                  <a:off x="2002467" y="2234443"/>
                  <a:ext cx="76344" cy="22081"/>
                </a:xfrm>
                <a:custGeom>
                  <a:avLst/>
                  <a:gdLst/>
                  <a:ahLst/>
                  <a:cxnLst/>
                  <a:rect l="l" t="t" r="r" b="b"/>
                  <a:pathLst>
                    <a:path w="650" h="188" fill="none" extrusionOk="0">
                      <a:moveTo>
                        <a:pt x="1" y="187"/>
                      </a:moveTo>
                      <a:lnTo>
                        <a:pt x="649"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7"/>
                <p:cNvSpPr/>
                <p:nvPr/>
              </p:nvSpPr>
              <p:spPr>
                <a:xfrm>
                  <a:off x="1999413" y="2172898"/>
                  <a:ext cx="6342" cy="85623"/>
                </a:xfrm>
                <a:custGeom>
                  <a:avLst/>
                  <a:gdLst/>
                  <a:ahLst/>
                  <a:cxnLst/>
                  <a:rect l="l" t="t" r="r" b="b"/>
                  <a:pathLst>
                    <a:path w="54" h="729" fill="none" extrusionOk="0">
                      <a:moveTo>
                        <a:pt x="54" y="729"/>
                      </a:moveTo>
                      <a:cubicBezTo>
                        <a:pt x="9" y="489"/>
                        <a:pt x="0" y="240"/>
                        <a:pt x="1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7"/>
                <p:cNvSpPr/>
                <p:nvPr/>
              </p:nvSpPr>
              <p:spPr>
                <a:xfrm>
                  <a:off x="2005638" y="2187462"/>
                  <a:ext cx="30420" cy="71059"/>
                </a:xfrm>
                <a:custGeom>
                  <a:avLst/>
                  <a:gdLst/>
                  <a:ahLst/>
                  <a:cxnLst/>
                  <a:rect l="l" t="t" r="r" b="b"/>
                  <a:pathLst>
                    <a:path w="259" h="605" fill="none" extrusionOk="0">
                      <a:moveTo>
                        <a:pt x="1" y="605"/>
                      </a:moveTo>
                      <a:cubicBezTo>
                        <a:pt x="54" y="392"/>
                        <a:pt x="143" y="187"/>
                        <a:pt x="25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7"/>
                <p:cNvSpPr/>
                <p:nvPr/>
              </p:nvSpPr>
              <p:spPr>
                <a:xfrm>
                  <a:off x="2031713" y="2184995"/>
                  <a:ext cx="7400" cy="6225"/>
                </a:xfrm>
                <a:custGeom>
                  <a:avLst/>
                  <a:gdLst/>
                  <a:ahLst/>
                  <a:cxnLst/>
                  <a:rect l="l" t="t" r="r" b="b"/>
                  <a:pathLst>
                    <a:path w="63" h="53" extrusionOk="0">
                      <a:moveTo>
                        <a:pt x="37" y="1"/>
                      </a:moveTo>
                      <a:cubicBezTo>
                        <a:pt x="33" y="1"/>
                        <a:pt x="30" y="2"/>
                        <a:pt x="27" y="4"/>
                      </a:cubicBezTo>
                      <a:cubicBezTo>
                        <a:pt x="10" y="4"/>
                        <a:pt x="1" y="22"/>
                        <a:pt x="10" y="31"/>
                      </a:cubicBezTo>
                      <a:cubicBezTo>
                        <a:pt x="10" y="44"/>
                        <a:pt x="19" y="52"/>
                        <a:pt x="31" y="52"/>
                      </a:cubicBezTo>
                      <a:cubicBezTo>
                        <a:pt x="36" y="52"/>
                        <a:pt x="40" y="51"/>
                        <a:pt x="45" y="49"/>
                      </a:cubicBezTo>
                      <a:cubicBezTo>
                        <a:pt x="54" y="40"/>
                        <a:pt x="63" y="31"/>
                        <a:pt x="54" y="13"/>
                      </a:cubicBezTo>
                      <a:cubicBezTo>
                        <a:pt x="54" y="7"/>
                        <a:pt x="45"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7"/>
                <p:cNvSpPr/>
                <p:nvPr/>
              </p:nvSpPr>
              <p:spPr>
                <a:xfrm>
                  <a:off x="1998356" y="2169726"/>
                  <a:ext cx="7400" cy="6460"/>
                </a:xfrm>
                <a:custGeom>
                  <a:avLst/>
                  <a:gdLst/>
                  <a:ahLst/>
                  <a:cxnLst/>
                  <a:rect l="l" t="t" r="r" b="b"/>
                  <a:pathLst>
                    <a:path w="63" h="55" extrusionOk="0">
                      <a:moveTo>
                        <a:pt x="18" y="1"/>
                      </a:moveTo>
                      <a:cubicBezTo>
                        <a:pt x="9" y="10"/>
                        <a:pt x="0" y="28"/>
                        <a:pt x="9" y="36"/>
                      </a:cubicBezTo>
                      <a:cubicBezTo>
                        <a:pt x="18" y="54"/>
                        <a:pt x="27" y="54"/>
                        <a:pt x="45" y="54"/>
                      </a:cubicBezTo>
                      <a:cubicBezTo>
                        <a:pt x="54" y="45"/>
                        <a:pt x="63" y="28"/>
                        <a:pt x="54" y="19"/>
                      </a:cubicBezTo>
                      <a:cubicBezTo>
                        <a:pt x="45"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87"/>
                <p:cNvSpPr/>
                <p:nvPr/>
              </p:nvSpPr>
              <p:spPr>
                <a:xfrm>
                  <a:off x="2059079" y="2208368"/>
                  <a:ext cx="8222" cy="6577"/>
                </a:xfrm>
                <a:custGeom>
                  <a:avLst/>
                  <a:gdLst/>
                  <a:ahLst/>
                  <a:cxnLst/>
                  <a:rect l="l" t="t" r="r" b="b"/>
                  <a:pathLst>
                    <a:path w="70" h="56" extrusionOk="0">
                      <a:moveTo>
                        <a:pt x="25" y="1"/>
                      </a:moveTo>
                      <a:cubicBezTo>
                        <a:pt x="1" y="17"/>
                        <a:pt x="21" y="55"/>
                        <a:pt x="45" y="55"/>
                      </a:cubicBezTo>
                      <a:cubicBezTo>
                        <a:pt x="47" y="55"/>
                        <a:pt x="49" y="55"/>
                        <a:pt x="52" y="54"/>
                      </a:cubicBezTo>
                      <a:cubicBezTo>
                        <a:pt x="61" y="45"/>
                        <a:pt x="70" y="27"/>
                        <a:pt x="61" y="18"/>
                      </a:cubicBezTo>
                      <a:cubicBezTo>
                        <a:pt x="61" y="1"/>
                        <a:pt x="43"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7"/>
                <p:cNvSpPr/>
                <p:nvPr/>
              </p:nvSpPr>
              <p:spPr>
                <a:xfrm>
                  <a:off x="2074113" y="2232094"/>
                  <a:ext cx="7752" cy="5990"/>
                </a:xfrm>
                <a:custGeom>
                  <a:avLst/>
                  <a:gdLst/>
                  <a:ahLst/>
                  <a:cxnLst/>
                  <a:rect l="l" t="t" r="r" b="b"/>
                  <a:pathLst>
                    <a:path w="66" h="51" extrusionOk="0">
                      <a:moveTo>
                        <a:pt x="37" y="1"/>
                      </a:moveTo>
                      <a:cubicBezTo>
                        <a:pt x="19" y="1"/>
                        <a:pt x="0" y="20"/>
                        <a:pt x="13" y="38"/>
                      </a:cubicBezTo>
                      <a:cubicBezTo>
                        <a:pt x="19" y="45"/>
                        <a:pt x="30" y="51"/>
                        <a:pt x="39" y="51"/>
                      </a:cubicBezTo>
                      <a:cubicBezTo>
                        <a:pt x="42" y="51"/>
                        <a:pt x="46" y="50"/>
                        <a:pt x="48" y="47"/>
                      </a:cubicBezTo>
                      <a:cubicBezTo>
                        <a:pt x="57" y="47"/>
                        <a:pt x="66" y="29"/>
                        <a:pt x="57" y="12"/>
                      </a:cubicBezTo>
                      <a:cubicBezTo>
                        <a:pt x="52" y="4"/>
                        <a:pt x="44"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7"/>
                <p:cNvSpPr/>
                <p:nvPr/>
              </p:nvSpPr>
              <p:spPr>
                <a:xfrm>
                  <a:off x="1990017" y="2254292"/>
                  <a:ext cx="66830" cy="86680"/>
                </a:xfrm>
                <a:custGeom>
                  <a:avLst/>
                  <a:gdLst/>
                  <a:ahLst/>
                  <a:cxnLst/>
                  <a:rect l="l" t="t" r="r" b="b"/>
                  <a:pathLst>
                    <a:path w="569" h="738" extrusionOk="0">
                      <a:moveTo>
                        <a:pt x="116" y="0"/>
                      </a:moveTo>
                      <a:lnTo>
                        <a:pt x="116" y="27"/>
                      </a:lnTo>
                      <a:cubicBezTo>
                        <a:pt x="125" y="267"/>
                        <a:pt x="89" y="516"/>
                        <a:pt x="0" y="738"/>
                      </a:cubicBezTo>
                      <a:cubicBezTo>
                        <a:pt x="54" y="631"/>
                        <a:pt x="98" y="516"/>
                        <a:pt x="125" y="391"/>
                      </a:cubicBezTo>
                      <a:cubicBezTo>
                        <a:pt x="141" y="274"/>
                        <a:pt x="150" y="157"/>
                        <a:pt x="144" y="48"/>
                      </a:cubicBezTo>
                      <a:lnTo>
                        <a:pt x="144" y="48"/>
                      </a:lnTo>
                      <a:cubicBezTo>
                        <a:pt x="331" y="164"/>
                        <a:pt x="483" y="345"/>
                        <a:pt x="569" y="551"/>
                      </a:cubicBezTo>
                      <a:cubicBezTo>
                        <a:pt x="489" y="320"/>
                        <a:pt x="338" y="134"/>
                        <a:pt x="134" y="9"/>
                      </a:cubicBezTo>
                      <a:lnTo>
                        <a:pt x="116"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7"/>
                <p:cNvSpPr/>
                <p:nvPr/>
              </p:nvSpPr>
              <p:spPr>
                <a:xfrm>
                  <a:off x="1920133" y="2244309"/>
                  <a:ext cx="86680" cy="12215"/>
                </a:xfrm>
                <a:custGeom>
                  <a:avLst/>
                  <a:gdLst/>
                  <a:ahLst/>
                  <a:cxnLst/>
                  <a:rect l="l" t="t" r="r" b="b"/>
                  <a:pathLst>
                    <a:path w="738" h="104" extrusionOk="0">
                      <a:moveTo>
                        <a:pt x="441" y="0"/>
                      </a:moveTo>
                      <a:cubicBezTo>
                        <a:pt x="416" y="0"/>
                        <a:pt x="390" y="2"/>
                        <a:pt x="364" y="5"/>
                      </a:cubicBezTo>
                      <a:cubicBezTo>
                        <a:pt x="302" y="23"/>
                        <a:pt x="240" y="41"/>
                        <a:pt x="178" y="68"/>
                      </a:cubicBezTo>
                      <a:cubicBezTo>
                        <a:pt x="149" y="82"/>
                        <a:pt x="114" y="89"/>
                        <a:pt x="80" y="89"/>
                      </a:cubicBezTo>
                      <a:cubicBezTo>
                        <a:pt x="52" y="89"/>
                        <a:pt x="24" y="84"/>
                        <a:pt x="0" y="76"/>
                      </a:cubicBezTo>
                      <a:lnTo>
                        <a:pt x="0" y="76"/>
                      </a:lnTo>
                      <a:cubicBezTo>
                        <a:pt x="31" y="92"/>
                        <a:pt x="68" y="101"/>
                        <a:pt x="106" y="101"/>
                      </a:cubicBezTo>
                      <a:cubicBezTo>
                        <a:pt x="133" y="101"/>
                        <a:pt x="161" y="97"/>
                        <a:pt x="187" y="85"/>
                      </a:cubicBezTo>
                      <a:cubicBezTo>
                        <a:pt x="249" y="76"/>
                        <a:pt x="311" y="41"/>
                        <a:pt x="373" y="32"/>
                      </a:cubicBezTo>
                      <a:cubicBezTo>
                        <a:pt x="399" y="28"/>
                        <a:pt x="424" y="27"/>
                        <a:pt x="449" y="27"/>
                      </a:cubicBezTo>
                      <a:cubicBezTo>
                        <a:pt x="548" y="27"/>
                        <a:pt x="646" y="54"/>
                        <a:pt x="737" y="103"/>
                      </a:cubicBezTo>
                      <a:cubicBezTo>
                        <a:pt x="651" y="31"/>
                        <a:pt x="548" y="0"/>
                        <a:pt x="4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7"/>
                <p:cNvSpPr/>
                <p:nvPr/>
              </p:nvSpPr>
              <p:spPr>
                <a:xfrm>
                  <a:off x="2006695" y="2217765"/>
                  <a:ext cx="89851" cy="40286"/>
                </a:xfrm>
                <a:custGeom>
                  <a:avLst/>
                  <a:gdLst/>
                  <a:ahLst/>
                  <a:cxnLst/>
                  <a:rect l="l" t="t" r="r" b="b"/>
                  <a:pathLst>
                    <a:path w="765" h="343" extrusionOk="0">
                      <a:moveTo>
                        <a:pt x="691" y="1"/>
                      </a:moveTo>
                      <a:cubicBezTo>
                        <a:pt x="642" y="1"/>
                        <a:pt x="593" y="12"/>
                        <a:pt x="551" y="36"/>
                      </a:cubicBezTo>
                      <a:cubicBezTo>
                        <a:pt x="489" y="72"/>
                        <a:pt x="427" y="125"/>
                        <a:pt x="382" y="178"/>
                      </a:cubicBezTo>
                      <a:cubicBezTo>
                        <a:pt x="329" y="223"/>
                        <a:pt x="267" y="267"/>
                        <a:pt x="205" y="302"/>
                      </a:cubicBezTo>
                      <a:cubicBezTo>
                        <a:pt x="171" y="322"/>
                        <a:pt x="133" y="330"/>
                        <a:pt x="95" y="330"/>
                      </a:cubicBezTo>
                      <a:cubicBezTo>
                        <a:pt x="62" y="330"/>
                        <a:pt x="29" y="324"/>
                        <a:pt x="0" y="311"/>
                      </a:cubicBezTo>
                      <a:lnTo>
                        <a:pt x="0" y="311"/>
                      </a:lnTo>
                      <a:cubicBezTo>
                        <a:pt x="35" y="331"/>
                        <a:pt x="76" y="343"/>
                        <a:pt x="117" y="343"/>
                      </a:cubicBezTo>
                      <a:cubicBezTo>
                        <a:pt x="150" y="343"/>
                        <a:pt x="182" y="336"/>
                        <a:pt x="214" y="320"/>
                      </a:cubicBezTo>
                      <a:cubicBezTo>
                        <a:pt x="285" y="294"/>
                        <a:pt x="347" y="249"/>
                        <a:pt x="400" y="196"/>
                      </a:cubicBezTo>
                      <a:cubicBezTo>
                        <a:pt x="445" y="143"/>
                        <a:pt x="507" y="98"/>
                        <a:pt x="560" y="54"/>
                      </a:cubicBezTo>
                      <a:cubicBezTo>
                        <a:pt x="612" y="24"/>
                        <a:pt x="669" y="7"/>
                        <a:pt x="728" y="7"/>
                      </a:cubicBezTo>
                      <a:cubicBezTo>
                        <a:pt x="740" y="7"/>
                        <a:pt x="752" y="8"/>
                        <a:pt x="764" y="9"/>
                      </a:cubicBezTo>
                      <a:cubicBezTo>
                        <a:pt x="741" y="3"/>
                        <a:pt x="716" y="1"/>
                        <a:pt x="69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7"/>
                <p:cNvSpPr/>
                <p:nvPr/>
              </p:nvSpPr>
              <p:spPr>
                <a:xfrm>
                  <a:off x="1981678" y="2180180"/>
                  <a:ext cx="25135" cy="74230"/>
                </a:xfrm>
                <a:custGeom>
                  <a:avLst/>
                  <a:gdLst/>
                  <a:ahLst/>
                  <a:cxnLst/>
                  <a:rect l="l" t="t" r="r" b="b"/>
                  <a:pathLst>
                    <a:path w="214" h="632" extrusionOk="0">
                      <a:moveTo>
                        <a:pt x="0" y="1"/>
                      </a:moveTo>
                      <a:lnTo>
                        <a:pt x="0" y="1"/>
                      </a:lnTo>
                      <a:cubicBezTo>
                        <a:pt x="107" y="196"/>
                        <a:pt x="169" y="409"/>
                        <a:pt x="205" y="631"/>
                      </a:cubicBezTo>
                      <a:cubicBezTo>
                        <a:pt x="213" y="400"/>
                        <a:pt x="142" y="178"/>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7"/>
                <p:cNvSpPr/>
                <p:nvPr/>
              </p:nvSpPr>
              <p:spPr>
                <a:xfrm>
                  <a:off x="1763686" y="2367752"/>
                  <a:ext cx="76227" cy="125792"/>
                </a:xfrm>
                <a:custGeom>
                  <a:avLst/>
                  <a:gdLst/>
                  <a:ahLst/>
                  <a:cxnLst/>
                  <a:rect l="l" t="t" r="r" b="b"/>
                  <a:pathLst>
                    <a:path w="649" h="1071" extrusionOk="0">
                      <a:moveTo>
                        <a:pt x="517" y="0"/>
                      </a:moveTo>
                      <a:cubicBezTo>
                        <a:pt x="514" y="0"/>
                        <a:pt x="510" y="1"/>
                        <a:pt x="506" y="2"/>
                      </a:cubicBezTo>
                      <a:cubicBezTo>
                        <a:pt x="311" y="82"/>
                        <a:pt x="160" y="242"/>
                        <a:pt x="89" y="447"/>
                      </a:cubicBezTo>
                      <a:cubicBezTo>
                        <a:pt x="0" y="633"/>
                        <a:pt x="9" y="855"/>
                        <a:pt x="107" y="1033"/>
                      </a:cubicBezTo>
                      <a:cubicBezTo>
                        <a:pt x="116" y="1050"/>
                        <a:pt x="107" y="1059"/>
                        <a:pt x="133" y="1068"/>
                      </a:cubicBezTo>
                      <a:cubicBezTo>
                        <a:pt x="137" y="1070"/>
                        <a:pt x="140" y="1071"/>
                        <a:pt x="144" y="1071"/>
                      </a:cubicBezTo>
                      <a:cubicBezTo>
                        <a:pt x="161" y="1071"/>
                        <a:pt x="181" y="1058"/>
                        <a:pt x="195" y="1050"/>
                      </a:cubicBezTo>
                      <a:cubicBezTo>
                        <a:pt x="284" y="997"/>
                        <a:pt x="364" y="944"/>
                        <a:pt x="444" y="873"/>
                      </a:cubicBezTo>
                      <a:cubicBezTo>
                        <a:pt x="524" y="802"/>
                        <a:pt x="586" y="713"/>
                        <a:pt x="622" y="606"/>
                      </a:cubicBezTo>
                      <a:cubicBezTo>
                        <a:pt x="648" y="491"/>
                        <a:pt x="648" y="367"/>
                        <a:pt x="604" y="251"/>
                      </a:cubicBezTo>
                      <a:cubicBezTo>
                        <a:pt x="587" y="209"/>
                        <a:pt x="57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7"/>
                <p:cNvSpPr/>
                <p:nvPr/>
              </p:nvSpPr>
              <p:spPr>
                <a:xfrm>
                  <a:off x="1714590" y="2352366"/>
                  <a:ext cx="106529" cy="66830"/>
                </a:xfrm>
                <a:custGeom>
                  <a:avLst/>
                  <a:gdLst/>
                  <a:ahLst/>
                  <a:cxnLst/>
                  <a:rect l="l" t="t" r="r" b="b"/>
                  <a:pathLst>
                    <a:path w="907" h="569" extrusionOk="0">
                      <a:moveTo>
                        <a:pt x="489" y="0"/>
                      </a:moveTo>
                      <a:cubicBezTo>
                        <a:pt x="294" y="18"/>
                        <a:pt x="125" y="107"/>
                        <a:pt x="1" y="249"/>
                      </a:cubicBezTo>
                      <a:cubicBezTo>
                        <a:pt x="54" y="435"/>
                        <a:pt x="214" y="569"/>
                        <a:pt x="409" y="569"/>
                      </a:cubicBezTo>
                      <a:cubicBezTo>
                        <a:pt x="507" y="560"/>
                        <a:pt x="605" y="524"/>
                        <a:pt x="685" y="471"/>
                      </a:cubicBezTo>
                      <a:cubicBezTo>
                        <a:pt x="756" y="427"/>
                        <a:pt x="889" y="338"/>
                        <a:pt x="889" y="240"/>
                      </a:cubicBezTo>
                      <a:cubicBezTo>
                        <a:pt x="907" y="54"/>
                        <a:pt x="596"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7"/>
                <p:cNvSpPr/>
                <p:nvPr/>
              </p:nvSpPr>
              <p:spPr>
                <a:xfrm>
                  <a:off x="1823117" y="2367987"/>
                  <a:ext cx="88794" cy="65891"/>
                </a:xfrm>
                <a:custGeom>
                  <a:avLst/>
                  <a:gdLst/>
                  <a:ahLst/>
                  <a:cxnLst/>
                  <a:rect l="l" t="t" r="r" b="b"/>
                  <a:pathLst>
                    <a:path w="756" h="561" extrusionOk="0">
                      <a:moveTo>
                        <a:pt x="373" y="0"/>
                      </a:moveTo>
                      <a:cubicBezTo>
                        <a:pt x="293" y="0"/>
                        <a:pt x="18" y="18"/>
                        <a:pt x="9" y="169"/>
                      </a:cubicBezTo>
                      <a:cubicBezTo>
                        <a:pt x="0" y="329"/>
                        <a:pt x="160" y="462"/>
                        <a:pt x="258" y="507"/>
                      </a:cubicBezTo>
                      <a:cubicBezTo>
                        <a:pt x="344" y="541"/>
                        <a:pt x="437" y="561"/>
                        <a:pt x="531" y="561"/>
                      </a:cubicBezTo>
                      <a:cubicBezTo>
                        <a:pt x="582" y="561"/>
                        <a:pt x="634" y="555"/>
                        <a:pt x="684" y="542"/>
                      </a:cubicBezTo>
                      <a:cubicBezTo>
                        <a:pt x="693" y="542"/>
                        <a:pt x="702" y="542"/>
                        <a:pt x="711" y="533"/>
                      </a:cubicBezTo>
                      <a:cubicBezTo>
                        <a:pt x="729" y="524"/>
                        <a:pt x="737" y="507"/>
                        <a:pt x="737" y="480"/>
                      </a:cubicBezTo>
                      <a:cubicBezTo>
                        <a:pt x="755" y="365"/>
                        <a:pt x="729" y="240"/>
                        <a:pt x="649" y="134"/>
                      </a:cubicBezTo>
                      <a:cubicBezTo>
                        <a:pt x="578" y="54"/>
                        <a:pt x="480" y="9"/>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7"/>
                <p:cNvSpPr/>
                <p:nvPr/>
              </p:nvSpPr>
              <p:spPr>
                <a:xfrm>
                  <a:off x="1811606" y="2297867"/>
                  <a:ext cx="91965" cy="86915"/>
                </a:xfrm>
                <a:custGeom>
                  <a:avLst/>
                  <a:gdLst/>
                  <a:ahLst/>
                  <a:cxnLst/>
                  <a:rect l="l" t="t" r="r" b="b"/>
                  <a:pathLst>
                    <a:path w="783" h="740" extrusionOk="0">
                      <a:moveTo>
                        <a:pt x="501" y="0"/>
                      </a:moveTo>
                      <a:cubicBezTo>
                        <a:pt x="435" y="0"/>
                        <a:pt x="370" y="17"/>
                        <a:pt x="311" y="47"/>
                      </a:cubicBezTo>
                      <a:cubicBezTo>
                        <a:pt x="214" y="118"/>
                        <a:pt x="134" y="224"/>
                        <a:pt x="89" y="340"/>
                      </a:cubicBezTo>
                      <a:cubicBezTo>
                        <a:pt x="54" y="411"/>
                        <a:pt x="36" y="473"/>
                        <a:pt x="18" y="553"/>
                      </a:cubicBezTo>
                      <a:cubicBezTo>
                        <a:pt x="1" y="615"/>
                        <a:pt x="18" y="686"/>
                        <a:pt x="63" y="740"/>
                      </a:cubicBezTo>
                      <a:lnTo>
                        <a:pt x="196" y="722"/>
                      </a:lnTo>
                      <a:cubicBezTo>
                        <a:pt x="213" y="725"/>
                        <a:pt x="229" y="727"/>
                        <a:pt x="246" y="727"/>
                      </a:cubicBezTo>
                      <a:cubicBezTo>
                        <a:pt x="392" y="727"/>
                        <a:pt x="541" y="595"/>
                        <a:pt x="605" y="420"/>
                      </a:cubicBezTo>
                      <a:cubicBezTo>
                        <a:pt x="631" y="313"/>
                        <a:pt x="676" y="216"/>
                        <a:pt x="738" y="118"/>
                      </a:cubicBezTo>
                      <a:cubicBezTo>
                        <a:pt x="756" y="91"/>
                        <a:pt x="782" y="56"/>
                        <a:pt x="764" y="29"/>
                      </a:cubicBezTo>
                      <a:cubicBezTo>
                        <a:pt x="764" y="29"/>
                        <a:pt x="756" y="20"/>
                        <a:pt x="738" y="20"/>
                      </a:cubicBezTo>
                      <a:cubicBezTo>
                        <a:pt x="667" y="20"/>
                        <a:pt x="613" y="2"/>
                        <a:pt x="542" y="2"/>
                      </a:cubicBezTo>
                      <a:cubicBezTo>
                        <a:pt x="529" y="1"/>
                        <a:pt x="515"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7"/>
                <p:cNvSpPr/>
                <p:nvPr/>
              </p:nvSpPr>
              <p:spPr>
                <a:xfrm>
                  <a:off x="1763686" y="2277196"/>
                  <a:ext cx="74113" cy="102888"/>
                </a:xfrm>
                <a:custGeom>
                  <a:avLst/>
                  <a:gdLst/>
                  <a:ahLst/>
                  <a:cxnLst/>
                  <a:rect l="l" t="t" r="r" b="b"/>
                  <a:pathLst>
                    <a:path w="631" h="876" extrusionOk="0">
                      <a:moveTo>
                        <a:pt x="89" y="1"/>
                      </a:moveTo>
                      <a:cubicBezTo>
                        <a:pt x="0" y="205"/>
                        <a:pt x="0" y="427"/>
                        <a:pt x="89" y="631"/>
                      </a:cubicBezTo>
                      <a:cubicBezTo>
                        <a:pt x="142" y="737"/>
                        <a:pt x="279" y="876"/>
                        <a:pt x="412" y="876"/>
                      </a:cubicBezTo>
                      <a:cubicBezTo>
                        <a:pt x="435" y="876"/>
                        <a:pt x="457" y="871"/>
                        <a:pt x="480" y="862"/>
                      </a:cubicBezTo>
                      <a:cubicBezTo>
                        <a:pt x="631" y="809"/>
                        <a:pt x="622" y="480"/>
                        <a:pt x="568" y="374"/>
                      </a:cubicBezTo>
                      <a:cubicBezTo>
                        <a:pt x="524" y="294"/>
                        <a:pt x="462" y="223"/>
                        <a:pt x="391" y="170"/>
                      </a:cubicBezTo>
                      <a:cubicBezTo>
                        <a:pt x="302" y="90"/>
                        <a:pt x="204" y="36"/>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7"/>
                <p:cNvSpPr/>
                <p:nvPr/>
              </p:nvSpPr>
              <p:spPr>
                <a:xfrm>
                  <a:off x="1772025" y="2335687"/>
                  <a:ext cx="103358" cy="95019"/>
                </a:xfrm>
                <a:custGeom>
                  <a:avLst/>
                  <a:gdLst/>
                  <a:ahLst/>
                  <a:cxnLst/>
                  <a:rect l="l" t="t" r="r" b="b"/>
                  <a:pathLst>
                    <a:path w="880" h="809" extrusionOk="0">
                      <a:moveTo>
                        <a:pt x="240" y="53"/>
                      </a:moveTo>
                      <a:cubicBezTo>
                        <a:pt x="242" y="64"/>
                        <a:pt x="245" y="75"/>
                        <a:pt x="249" y="86"/>
                      </a:cubicBezTo>
                      <a:lnTo>
                        <a:pt x="249" y="86"/>
                      </a:lnTo>
                      <a:cubicBezTo>
                        <a:pt x="246" y="75"/>
                        <a:pt x="243" y="64"/>
                        <a:pt x="240" y="53"/>
                      </a:cubicBezTo>
                      <a:close/>
                      <a:moveTo>
                        <a:pt x="27" y="302"/>
                      </a:moveTo>
                      <a:lnTo>
                        <a:pt x="27" y="302"/>
                      </a:lnTo>
                      <a:cubicBezTo>
                        <a:pt x="39" y="306"/>
                        <a:pt x="52" y="309"/>
                        <a:pt x="65" y="311"/>
                      </a:cubicBezTo>
                      <a:lnTo>
                        <a:pt x="65" y="311"/>
                      </a:lnTo>
                      <a:lnTo>
                        <a:pt x="27" y="302"/>
                      </a:lnTo>
                      <a:close/>
                      <a:moveTo>
                        <a:pt x="320" y="0"/>
                      </a:moveTo>
                      <a:cubicBezTo>
                        <a:pt x="311" y="71"/>
                        <a:pt x="311" y="142"/>
                        <a:pt x="320" y="204"/>
                      </a:cubicBezTo>
                      <a:cubicBezTo>
                        <a:pt x="292" y="169"/>
                        <a:pt x="263" y="128"/>
                        <a:pt x="249" y="86"/>
                      </a:cubicBezTo>
                      <a:lnTo>
                        <a:pt x="249" y="86"/>
                      </a:lnTo>
                      <a:cubicBezTo>
                        <a:pt x="261" y="138"/>
                        <a:pt x="270" y="189"/>
                        <a:pt x="284" y="240"/>
                      </a:cubicBezTo>
                      <a:cubicBezTo>
                        <a:pt x="222" y="204"/>
                        <a:pt x="178" y="160"/>
                        <a:pt x="151" y="107"/>
                      </a:cubicBezTo>
                      <a:lnTo>
                        <a:pt x="151" y="107"/>
                      </a:lnTo>
                      <a:cubicBezTo>
                        <a:pt x="160" y="160"/>
                        <a:pt x="187" y="204"/>
                        <a:pt x="222" y="249"/>
                      </a:cubicBezTo>
                      <a:lnTo>
                        <a:pt x="18" y="213"/>
                      </a:lnTo>
                      <a:lnTo>
                        <a:pt x="213" y="302"/>
                      </a:lnTo>
                      <a:cubicBezTo>
                        <a:pt x="182" y="311"/>
                        <a:pt x="151" y="315"/>
                        <a:pt x="120" y="315"/>
                      </a:cubicBezTo>
                      <a:cubicBezTo>
                        <a:pt x="102" y="315"/>
                        <a:pt x="83" y="314"/>
                        <a:pt x="65" y="311"/>
                      </a:cubicBezTo>
                      <a:lnTo>
                        <a:pt x="65" y="311"/>
                      </a:lnTo>
                      <a:lnTo>
                        <a:pt x="222" y="347"/>
                      </a:lnTo>
                      <a:lnTo>
                        <a:pt x="0" y="418"/>
                      </a:lnTo>
                      <a:lnTo>
                        <a:pt x="222" y="418"/>
                      </a:lnTo>
                      <a:lnTo>
                        <a:pt x="0" y="498"/>
                      </a:lnTo>
                      <a:lnTo>
                        <a:pt x="213" y="462"/>
                      </a:lnTo>
                      <a:lnTo>
                        <a:pt x="18" y="577"/>
                      </a:lnTo>
                      <a:lnTo>
                        <a:pt x="18" y="577"/>
                      </a:lnTo>
                      <a:lnTo>
                        <a:pt x="267" y="506"/>
                      </a:lnTo>
                      <a:lnTo>
                        <a:pt x="267" y="506"/>
                      </a:lnTo>
                      <a:cubicBezTo>
                        <a:pt x="204" y="542"/>
                        <a:pt x="160" y="586"/>
                        <a:pt x="116" y="648"/>
                      </a:cubicBezTo>
                      <a:lnTo>
                        <a:pt x="293" y="524"/>
                      </a:lnTo>
                      <a:lnTo>
                        <a:pt x="293" y="524"/>
                      </a:lnTo>
                      <a:cubicBezTo>
                        <a:pt x="267" y="613"/>
                        <a:pt x="249" y="711"/>
                        <a:pt x="258" y="808"/>
                      </a:cubicBezTo>
                      <a:cubicBezTo>
                        <a:pt x="284" y="728"/>
                        <a:pt x="302" y="648"/>
                        <a:pt x="329" y="569"/>
                      </a:cubicBezTo>
                      <a:cubicBezTo>
                        <a:pt x="329" y="648"/>
                        <a:pt x="329" y="720"/>
                        <a:pt x="338" y="791"/>
                      </a:cubicBezTo>
                      <a:lnTo>
                        <a:pt x="400" y="577"/>
                      </a:lnTo>
                      <a:lnTo>
                        <a:pt x="435" y="746"/>
                      </a:lnTo>
                      <a:cubicBezTo>
                        <a:pt x="444" y="702"/>
                        <a:pt x="462" y="657"/>
                        <a:pt x="471" y="613"/>
                      </a:cubicBezTo>
                      <a:cubicBezTo>
                        <a:pt x="471" y="631"/>
                        <a:pt x="524" y="711"/>
                        <a:pt x="533" y="720"/>
                      </a:cubicBezTo>
                      <a:cubicBezTo>
                        <a:pt x="533" y="697"/>
                        <a:pt x="542" y="690"/>
                        <a:pt x="555" y="690"/>
                      </a:cubicBezTo>
                      <a:cubicBezTo>
                        <a:pt x="577" y="690"/>
                        <a:pt x="610" y="714"/>
                        <a:pt x="622" y="720"/>
                      </a:cubicBezTo>
                      <a:cubicBezTo>
                        <a:pt x="666" y="737"/>
                        <a:pt x="711" y="755"/>
                        <a:pt x="755" y="764"/>
                      </a:cubicBezTo>
                      <a:lnTo>
                        <a:pt x="675" y="702"/>
                      </a:lnTo>
                      <a:lnTo>
                        <a:pt x="799" y="702"/>
                      </a:lnTo>
                      <a:cubicBezTo>
                        <a:pt x="755" y="675"/>
                        <a:pt x="711" y="648"/>
                        <a:pt x="675" y="613"/>
                      </a:cubicBezTo>
                      <a:lnTo>
                        <a:pt x="675" y="613"/>
                      </a:lnTo>
                      <a:cubicBezTo>
                        <a:pt x="701" y="623"/>
                        <a:pt x="730" y="628"/>
                        <a:pt x="761" y="628"/>
                      </a:cubicBezTo>
                      <a:cubicBezTo>
                        <a:pt x="782" y="628"/>
                        <a:pt x="804" y="626"/>
                        <a:pt x="826" y="622"/>
                      </a:cubicBezTo>
                      <a:lnTo>
                        <a:pt x="657" y="551"/>
                      </a:lnTo>
                      <a:lnTo>
                        <a:pt x="835" y="542"/>
                      </a:lnTo>
                      <a:lnTo>
                        <a:pt x="702" y="453"/>
                      </a:lnTo>
                      <a:lnTo>
                        <a:pt x="879" y="471"/>
                      </a:lnTo>
                      <a:lnTo>
                        <a:pt x="720" y="400"/>
                      </a:lnTo>
                      <a:lnTo>
                        <a:pt x="862" y="391"/>
                      </a:lnTo>
                      <a:lnTo>
                        <a:pt x="657" y="373"/>
                      </a:lnTo>
                      <a:lnTo>
                        <a:pt x="791" y="320"/>
                      </a:lnTo>
                      <a:lnTo>
                        <a:pt x="604" y="355"/>
                      </a:lnTo>
                      <a:cubicBezTo>
                        <a:pt x="684" y="320"/>
                        <a:pt x="755" y="267"/>
                        <a:pt x="808" y="204"/>
                      </a:cubicBezTo>
                      <a:lnTo>
                        <a:pt x="808" y="204"/>
                      </a:lnTo>
                      <a:cubicBezTo>
                        <a:pt x="746" y="231"/>
                        <a:pt x="675" y="258"/>
                        <a:pt x="613" y="267"/>
                      </a:cubicBezTo>
                      <a:cubicBezTo>
                        <a:pt x="666" y="231"/>
                        <a:pt x="720" y="178"/>
                        <a:pt x="746" y="116"/>
                      </a:cubicBezTo>
                      <a:lnTo>
                        <a:pt x="746" y="116"/>
                      </a:lnTo>
                      <a:lnTo>
                        <a:pt x="577" y="213"/>
                      </a:lnTo>
                      <a:lnTo>
                        <a:pt x="702" y="18"/>
                      </a:lnTo>
                      <a:lnTo>
                        <a:pt x="542" y="142"/>
                      </a:lnTo>
                      <a:cubicBezTo>
                        <a:pt x="542" y="98"/>
                        <a:pt x="560" y="45"/>
                        <a:pt x="577" y="9"/>
                      </a:cubicBezTo>
                      <a:lnTo>
                        <a:pt x="577" y="9"/>
                      </a:lnTo>
                      <a:cubicBezTo>
                        <a:pt x="524" y="80"/>
                        <a:pt x="471" y="169"/>
                        <a:pt x="426" y="258"/>
                      </a:cubicBezTo>
                      <a:lnTo>
                        <a:pt x="471" y="45"/>
                      </a:lnTo>
                      <a:lnTo>
                        <a:pt x="471" y="45"/>
                      </a:lnTo>
                      <a:cubicBezTo>
                        <a:pt x="444" y="98"/>
                        <a:pt x="409" y="160"/>
                        <a:pt x="382" y="213"/>
                      </a:cubicBezTo>
                      <a:cubicBezTo>
                        <a:pt x="346" y="142"/>
                        <a:pt x="329" y="7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7"/>
                <p:cNvSpPr/>
                <p:nvPr/>
              </p:nvSpPr>
              <p:spPr>
                <a:xfrm>
                  <a:off x="1815835" y="2375269"/>
                  <a:ext cx="9514" cy="71059"/>
                </a:xfrm>
                <a:custGeom>
                  <a:avLst/>
                  <a:gdLst/>
                  <a:ahLst/>
                  <a:cxnLst/>
                  <a:rect l="l" t="t" r="r" b="b"/>
                  <a:pathLst>
                    <a:path w="81" h="605" fill="none" extrusionOk="0">
                      <a:moveTo>
                        <a:pt x="80" y="1"/>
                      </a:moveTo>
                      <a:cubicBezTo>
                        <a:pt x="71" y="205"/>
                        <a:pt x="45" y="400"/>
                        <a:pt x="0" y="60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7"/>
                <p:cNvSpPr/>
                <p:nvPr/>
              </p:nvSpPr>
              <p:spPr>
                <a:xfrm>
                  <a:off x="1795985" y="2376326"/>
                  <a:ext cx="31360" cy="68945"/>
                </a:xfrm>
                <a:custGeom>
                  <a:avLst/>
                  <a:gdLst/>
                  <a:ahLst/>
                  <a:cxnLst/>
                  <a:rect l="l" t="t" r="r" b="b"/>
                  <a:pathLst>
                    <a:path w="267" h="587" fill="none" extrusionOk="0">
                      <a:moveTo>
                        <a:pt x="267" y="1"/>
                      </a:moveTo>
                      <a:cubicBezTo>
                        <a:pt x="178" y="196"/>
                        <a:pt x="89" y="391"/>
                        <a:pt x="0" y="5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7"/>
                <p:cNvSpPr/>
                <p:nvPr/>
              </p:nvSpPr>
              <p:spPr>
                <a:xfrm>
                  <a:off x="1824174" y="2377383"/>
                  <a:ext cx="46981" cy="41813"/>
                </a:xfrm>
                <a:custGeom>
                  <a:avLst/>
                  <a:gdLst/>
                  <a:ahLst/>
                  <a:cxnLst/>
                  <a:rect l="l" t="t" r="r" b="b"/>
                  <a:pathLst>
                    <a:path w="400" h="356" fill="none" extrusionOk="0">
                      <a:moveTo>
                        <a:pt x="0" y="0"/>
                      </a:moveTo>
                      <a:cubicBezTo>
                        <a:pt x="151" y="89"/>
                        <a:pt x="293" y="214"/>
                        <a:pt x="400" y="35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7"/>
                <p:cNvSpPr/>
                <p:nvPr/>
              </p:nvSpPr>
              <p:spPr>
                <a:xfrm>
                  <a:off x="1824174" y="2377383"/>
                  <a:ext cx="20907" cy="59548"/>
                </a:xfrm>
                <a:custGeom>
                  <a:avLst/>
                  <a:gdLst/>
                  <a:ahLst/>
                  <a:cxnLst/>
                  <a:rect l="l" t="t" r="r" b="b"/>
                  <a:pathLst>
                    <a:path w="178" h="507" fill="none" extrusionOk="0">
                      <a:moveTo>
                        <a:pt x="0" y="0"/>
                      </a:moveTo>
                      <a:cubicBezTo>
                        <a:pt x="80" y="160"/>
                        <a:pt x="142" y="329"/>
                        <a:pt x="178" y="5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7"/>
                <p:cNvSpPr/>
                <p:nvPr/>
              </p:nvSpPr>
              <p:spPr>
                <a:xfrm>
                  <a:off x="1841909" y="2434348"/>
                  <a:ext cx="5285" cy="5755"/>
                </a:xfrm>
                <a:custGeom>
                  <a:avLst/>
                  <a:gdLst/>
                  <a:ahLst/>
                  <a:cxnLst/>
                  <a:rect l="l" t="t" r="r" b="b"/>
                  <a:pathLst>
                    <a:path w="45" h="49" extrusionOk="0">
                      <a:moveTo>
                        <a:pt x="26" y="0"/>
                      </a:moveTo>
                      <a:cubicBezTo>
                        <a:pt x="18" y="0"/>
                        <a:pt x="9" y="6"/>
                        <a:pt x="9" y="13"/>
                      </a:cubicBezTo>
                      <a:cubicBezTo>
                        <a:pt x="0" y="31"/>
                        <a:pt x="9" y="39"/>
                        <a:pt x="18" y="48"/>
                      </a:cubicBezTo>
                      <a:cubicBezTo>
                        <a:pt x="27" y="48"/>
                        <a:pt x="45" y="39"/>
                        <a:pt x="45" y="31"/>
                      </a:cubicBezTo>
                      <a:cubicBezTo>
                        <a:pt x="45" y="22"/>
                        <a:pt x="45" y="4"/>
                        <a:pt x="36" y="4"/>
                      </a:cubicBezTo>
                      <a:cubicBezTo>
                        <a:pt x="33" y="1"/>
                        <a:pt x="30" y="0"/>
                        <a:pt x="2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7"/>
                <p:cNvSpPr/>
                <p:nvPr/>
              </p:nvSpPr>
              <p:spPr>
                <a:xfrm>
                  <a:off x="1869041" y="2416025"/>
                  <a:ext cx="5285" cy="6342"/>
                </a:xfrm>
                <a:custGeom>
                  <a:avLst/>
                  <a:gdLst/>
                  <a:ahLst/>
                  <a:cxnLst/>
                  <a:rect l="l" t="t" r="r" b="b"/>
                  <a:pathLst>
                    <a:path w="45" h="54" extrusionOk="0">
                      <a:moveTo>
                        <a:pt x="27" y="0"/>
                      </a:moveTo>
                      <a:cubicBezTo>
                        <a:pt x="18" y="0"/>
                        <a:pt x="0" y="9"/>
                        <a:pt x="0" y="27"/>
                      </a:cubicBezTo>
                      <a:cubicBezTo>
                        <a:pt x="0" y="36"/>
                        <a:pt x="0" y="44"/>
                        <a:pt x="18" y="53"/>
                      </a:cubicBezTo>
                      <a:cubicBezTo>
                        <a:pt x="27" y="53"/>
                        <a:pt x="36" y="44"/>
                        <a:pt x="36" y="27"/>
                      </a:cubicBezTo>
                      <a:cubicBezTo>
                        <a:pt x="45" y="18"/>
                        <a:pt x="36"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7"/>
                <p:cNvSpPr/>
                <p:nvPr/>
              </p:nvSpPr>
              <p:spPr>
                <a:xfrm>
                  <a:off x="1813720" y="2443039"/>
                  <a:ext cx="5285" cy="6460"/>
                </a:xfrm>
                <a:custGeom>
                  <a:avLst/>
                  <a:gdLst/>
                  <a:ahLst/>
                  <a:cxnLst/>
                  <a:rect l="l" t="t" r="r" b="b"/>
                  <a:pathLst>
                    <a:path w="45" h="55" extrusionOk="0">
                      <a:moveTo>
                        <a:pt x="27" y="1"/>
                      </a:moveTo>
                      <a:cubicBezTo>
                        <a:pt x="18" y="1"/>
                        <a:pt x="0" y="10"/>
                        <a:pt x="0" y="28"/>
                      </a:cubicBezTo>
                      <a:cubicBezTo>
                        <a:pt x="0" y="36"/>
                        <a:pt x="0" y="45"/>
                        <a:pt x="18" y="54"/>
                      </a:cubicBezTo>
                      <a:cubicBezTo>
                        <a:pt x="27" y="45"/>
                        <a:pt x="36" y="36"/>
                        <a:pt x="36" y="28"/>
                      </a:cubicBezTo>
                      <a:cubicBezTo>
                        <a:pt x="45" y="19"/>
                        <a:pt x="36"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7"/>
                <p:cNvSpPr/>
                <p:nvPr/>
              </p:nvSpPr>
              <p:spPr>
                <a:xfrm>
                  <a:off x="1792814" y="2441043"/>
                  <a:ext cx="5403" cy="6342"/>
                </a:xfrm>
                <a:custGeom>
                  <a:avLst/>
                  <a:gdLst/>
                  <a:ahLst/>
                  <a:cxnLst/>
                  <a:rect l="l" t="t" r="r" b="b"/>
                  <a:pathLst>
                    <a:path w="46" h="54" extrusionOk="0">
                      <a:moveTo>
                        <a:pt x="36" y="0"/>
                      </a:moveTo>
                      <a:cubicBezTo>
                        <a:pt x="19" y="0"/>
                        <a:pt x="10" y="9"/>
                        <a:pt x="10" y="27"/>
                      </a:cubicBezTo>
                      <a:cubicBezTo>
                        <a:pt x="1" y="36"/>
                        <a:pt x="10" y="45"/>
                        <a:pt x="19" y="53"/>
                      </a:cubicBezTo>
                      <a:cubicBezTo>
                        <a:pt x="27" y="53"/>
                        <a:pt x="45" y="45"/>
                        <a:pt x="45" y="27"/>
                      </a:cubicBezTo>
                      <a:cubicBezTo>
                        <a:pt x="45" y="18"/>
                        <a:pt x="45" y="9"/>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7"/>
                <p:cNvSpPr/>
                <p:nvPr/>
              </p:nvSpPr>
              <p:spPr>
                <a:xfrm>
                  <a:off x="1763686" y="2321006"/>
                  <a:ext cx="64716" cy="67300"/>
                </a:xfrm>
                <a:custGeom>
                  <a:avLst/>
                  <a:gdLst/>
                  <a:ahLst/>
                  <a:cxnLst/>
                  <a:rect l="l" t="t" r="r" b="b"/>
                  <a:pathLst>
                    <a:path w="551" h="573" extrusionOk="0">
                      <a:moveTo>
                        <a:pt x="222" y="1"/>
                      </a:moveTo>
                      <a:lnTo>
                        <a:pt x="222" y="1"/>
                      </a:lnTo>
                      <a:cubicBezTo>
                        <a:pt x="265" y="182"/>
                        <a:pt x="367" y="346"/>
                        <a:pt x="511" y="470"/>
                      </a:cubicBezTo>
                      <a:lnTo>
                        <a:pt x="511" y="470"/>
                      </a:lnTo>
                      <a:cubicBezTo>
                        <a:pt x="406" y="526"/>
                        <a:pt x="289" y="555"/>
                        <a:pt x="172" y="555"/>
                      </a:cubicBezTo>
                      <a:cubicBezTo>
                        <a:pt x="114" y="555"/>
                        <a:pt x="57" y="548"/>
                        <a:pt x="0" y="534"/>
                      </a:cubicBezTo>
                      <a:lnTo>
                        <a:pt x="0" y="534"/>
                      </a:lnTo>
                      <a:cubicBezTo>
                        <a:pt x="68" y="561"/>
                        <a:pt x="136" y="572"/>
                        <a:pt x="208" y="572"/>
                      </a:cubicBezTo>
                      <a:cubicBezTo>
                        <a:pt x="230" y="572"/>
                        <a:pt x="252" y="571"/>
                        <a:pt x="275" y="569"/>
                      </a:cubicBezTo>
                      <a:cubicBezTo>
                        <a:pt x="364" y="551"/>
                        <a:pt x="453" y="525"/>
                        <a:pt x="533" y="489"/>
                      </a:cubicBezTo>
                      <a:lnTo>
                        <a:pt x="551" y="480"/>
                      </a:lnTo>
                      <a:lnTo>
                        <a:pt x="542" y="463"/>
                      </a:lnTo>
                      <a:cubicBezTo>
                        <a:pt x="391" y="338"/>
                        <a:pt x="284" y="178"/>
                        <a:pt x="22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7"/>
                <p:cNvSpPr/>
                <p:nvPr/>
              </p:nvSpPr>
              <p:spPr>
                <a:xfrm>
                  <a:off x="1825231" y="2313724"/>
                  <a:ext cx="50152" cy="64834"/>
                </a:xfrm>
                <a:custGeom>
                  <a:avLst/>
                  <a:gdLst/>
                  <a:ahLst/>
                  <a:cxnLst/>
                  <a:rect l="l" t="t" r="r" b="b"/>
                  <a:pathLst>
                    <a:path w="427" h="552" extrusionOk="0">
                      <a:moveTo>
                        <a:pt x="426" y="1"/>
                      </a:moveTo>
                      <a:cubicBezTo>
                        <a:pt x="373" y="27"/>
                        <a:pt x="338" y="81"/>
                        <a:pt x="320" y="134"/>
                      </a:cubicBezTo>
                      <a:cubicBezTo>
                        <a:pt x="293" y="187"/>
                        <a:pt x="267" y="249"/>
                        <a:pt x="240" y="303"/>
                      </a:cubicBezTo>
                      <a:cubicBezTo>
                        <a:pt x="213" y="347"/>
                        <a:pt x="178" y="400"/>
                        <a:pt x="142" y="445"/>
                      </a:cubicBezTo>
                      <a:cubicBezTo>
                        <a:pt x="98" y="489"/>
                        <a:pt x="53" y="525"/>
                        <a:pt x="0" y="551"/>
                      </a:cubicBezTo>
                      <a:cubicBezTo>
                        <a:pt x="116" y="507"/>
                        <a:pt x="204" y="418"/>
                        <a:pt x="258" y="311"/>
                      </a:cubicBezTo>
                      <a:cubicBezTo>
                        <a:pt x="284" y="258"/>
                        <a:pt x="302" y="196"/>
                        <a:pt x="329" y="143"/>
                      </a:cubicBezTo>
                      <a:cubicBezTo>
                        <a:pt x="346" y="89"/>
                        <a:pt x="382" y="36"/>
                        <a:pt x="42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7"/>
                <p:cNvSpPr/>
                <p:nvPr/>
              </p:nvSpPr>
              <p:spPr>
                <a:xfrm>
                  <a:off x="1792814" y="2379497"/>
                  <a:ext cx="33474" cy="87737"/>
                </a:xfrm>
                <a:custGeom>
                  <a:avLst/>
                  <a:gdLst/>
                  <a:ahLst/>
                  <a:cxnLst/>
                  <a:rect l="l" t="t" r="r" b="b"/>
                  <a:pathLst>
                    <a:path w="285" h="747" extrusionOk="0">
                      <a:moveTo>
                        <a:pt x="285" y="0"/>
                      </a:moveTo>
                      <a:cubicBezTo>
                        <a:pt x="223" y="36"/>
                        <a:pt x="169" y="89"/>
                        <a:pt x="152" y="160"/>
                      </a:cubicBezTo>
                      <a:cubicBezTo>
                        <a:pt x="125" y="222"/>
                        <a:pt x="116" y="293"/>
                        <a:pt x="116" y="364"/>
                      </a:cubicBezTo>
                      <a:cubicBezTo>
                        <a:pt x="116" y="435"/>
                        <a:pt x="107" y="498"/>
                        <a:pt x="90" y="569"/>
                      </a:cubicBezTo>
                      <a:cubicBezTo>
                        <a:pt x="81" y="640"/>
                        <a:pt x="45" y="702"/>
                        <a:pt x="1" y="746"/>
                      </a:cubicBezTo>
                      <a:cubicBezTo>
                        <a:pt x="54" y="702"/>
                        <a:pt x="98" y="640"/>
                        <a:pt x="116" y="577"/>
                      </a:cubicBezTo>
                      <a:cubicBezTo>
                        <a:pt x="134" y="506"/>
                        <a:pt x="143" y="435"/>
                        <a:pt x="143" y="364"/>
                      </a:cubicBezTo>
                      <a:cubicBezTo>
                        <a:pt x="143" y="302"/>
                        <a:pt x="152" y="231"/>
                        <a:pt x="169" y="169"/>
                      </a:cubicBezTo>
                      <a:cubicBezTo>
                        <a:pt x="187" y="98"/>
                        <a:pt x="232" y="45"/>
                        <a:pt x="28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7"/>
                <p:cNvSpPr/>
                <p:nvPr/>
              </p:nvSpPr>
              <p:spPr>
                <a:xfrm>
                  <a:off x="1826170" y="2378440"/>
                  <a:ext cx="53323" cy="22081"/>
                </a:xfrm>
                <a:custGeom>
                  <a:avLst/>
                  <a:gdLst/>
                  <a:ahLst/>
                  <a:cxnLst/>
                  <a:rect l="l" t="t" r="r" b="b"/>
                  <a:pathLst>
                    <a:path w="454" h="188" extrusionOk="0">
                      <a:moveTo>
                        <a:pt x="1" y="0"/>
                      </a:moveTo>
                      <a:cubicBezTo>
                        <a:pt x="110" y="118"/>
                        <a:pt x="266" y="188"/>
                        <a:pt x="426" y="188"/>
                      </a:cubicBezTo>
                      <a:cubicBezTo>
                        <a:pt x="435" y="188"/>
                        <a:pt x="444" y="187"/>
                        <a:pt x="454" y="187"/>
                      </a:cubicBezTo>
                      <a:cubicBezTo>
                        <a:pt x="374" y="169"/>
                        <a:pt x="294" y="151"/>
                        <a:pt x="214" y="116"/>
                      </a:cubicBezTo>
                      <a:cubicBezTo>
                        <a:pt x="143" y="89"/>
                        <a:pt x="72" y="54"/>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7"/>
                <p:cNvSpPr/>
                <p:nvPr/>
              </p:nvSpPr>
              <p:spPr>
                <a:xfrm>
                  <a:off x="1921190" y="2502471"/>
                  <a:ext cx="87737" cy="114986"/>
                </a:xfrm>
                <a:custGeom>
                  <a:avLst/>
                  <a:gdLst/>
                  <a:ahLst/>
                  <a:cxnLst/>
                  <a:rect l="l" t="t" r="r" b="b"/>
                  <a:pathLst>
                    <a:path w="747" h="979" extrusionOk="0">
                      <a:moveTo>
                        <a:pt x="109" y="0"/>
                      </a:moveTo>
                      <a:cubicBezTo>
                        <a:pt x="82" y="0"/>
                        <a:pt x="51" y="21"/>
                        <a:pt x="0" y="37"/>
                      </a:cubicBezTo>
                      <a:cubicBezTo>
                        <a:pt x="36" y="454"/>
                        <a:pt x="302" y="818"/>
                        <a:pt x="693" y="978"/>
                      </a:cubicBezTo>
                      <a:cubicBezTo>
                        <a:pt x="746" y="579"/>
                        <a:pt x="533" y="205"/>
                        <a:pt x="169" y="46"/>
                      </a:cubicBezTo>
                      <a:cubicBezTo>
                        <a:pt x="146" y="12"/>
                        <a:pt x="129"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40" name="Google Shape;18640;p87"/>
            <p:cNvGrpSpPr/>
            <p:nvPr/>
          </p:nvGrpSpPr>
          <p:grpSpPr>
            <a:xfrm rot="-2700000" flipH="1">
              <a:off x="5605971" y="1866045"/>
              <a:ext cx="211740" cy="243515"/>
              <a:chOff x="3141977" y="1927305"/>
              <a:chExt cx="211742" cy="243518"/>
            </a:xfrm>
          </p:grpSpPr>
          <p:sp>
            <p:nvSpPr>
              <p:cNvPr id="18641" name="Google Shape;18641;p87"/>
              <p:cNvSpPr/>
              <p:nvPr/>
            </p:nvSpPr>
            <p:spPr>
              <a:xfrm rot="1274250">
                <a:off x="3206661" y="2036746"/>
                <a:ext cx="76226" cy="124499"/>
              </a:xfrm>
              <a:custGeom>
                <a:avLst/>
                <a:gdLst/>
                <a:ahLst/>
                <a:cxnLst/>
                <a:rect l="l" t="t" r="r" b="b"/>
                <a:pathLst>
                  <a:path w="649" h="1060" extrusionOk="0">
                    <a:moveTo>
                      <a:pt x="117" y="0"/>
                    </a:moveTo>
                    <a:cubicBezTo>
                      <a:pt x="106" y="0"/>
                      <a:pt x="96" y="4"/>
                      <a:pt x="89" y="14"/>
                    </a:cubicBezTo>
                    <a:cubicBezTo>
                      <a:pt x="9" y="209"/>
                      <a:pt x="0" y="431"/>
                      <a:pt x="80" y="627"/>
                    </a:cubicBezTo>
                    <a:cubicBezTo>
                      <a:pt x="143" y="822"/>
                      <a:pt x="294" y="982"/>
                      <a:pt x="489" y="1053"/>
                    </a:cubicBezTo>
                    <a:cubicBezTo>
                      <a:pt x="493" y="1057"/>
                      <a:pt x="500" y="1060"/>
                      <a:pt x="507" y="1060"/>
                    </a:cubicBezTo>
                    <a:cubicBezTo>
                      <a:pt x="513" y="1060"/>
                      <a:pt x="520" y="1057"/>
                      <a:pt x="525" y="1053"/>
                    </a:cubicBezTo>
                    <a:cubicBezTo>
                      <a:pt x="551" y="1044"/>
                      <a:pt x="560" y="1017"/>
                      <a:pt x="569" y="1000"/>
                    </a:cubicBezTo>
                    <a:cubicBezTo>
                      <a:pt x="596" y="902"/>
                      <a:pt x="622" y="804"/>
                      <a:pt x="631" y="707"/>
                    </a:cubicBezTo>
                    <a:cubicBezTo>
                      <a:pt x="649" y="591"/>
                      <a:pt x="631" y="484"/>
                      <a:pt x="587" y="387"/>
                    </a:cubicBezTo>
                    <a:cubicBezTo>
                      <a:pt x="533" y="280"/>
                      <a:pt x="445" y="191"/>
                      <a:pt x="338" y="138"/>
                    </a:cubicBezTo>
                    <a:cubicBezTo>
                      <a:pt x="300" y="123"/>
                      <a:pt x="18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7"/>
              <p:cNvSpPr/>
              <p:nvPr/>
            </p:nvSpPr>
            <p:spPr>
              <a:xfrm rot="1274250">
                <a:off x="3154805" y="2022884"/>
                <a:ext cx="84565" cy="86679"/>
              </a:xfrm>
              <a:custGeom>
                <a:avLst/>
                <a:gdLst/>
                <a:ahLst/>
                <a:cxnLst/>
                <a:rect l="l" t="t" r="r" b="b"/>
                <a:pathLst>
                  <a:path w="720" h="738" extrusionOk="0">
                    <a:moveTo>
                      <a:pt x="523" y="1"/>
                    </a:moveTo>
                    <a:cubicBezTo>
                      <a:pt x="399" y="1"/>
                      <a:pt x="252" y="96"/>
                      <a:pt x="196" y="152"/>
                    </a:cubicBezTo>
                    <a:cubicBezTo>
                      <a:pt x="63" y="294"/>
                      <a:pt x="0" y="481"/>
                      <a:pt x="0" y="667"/>
                    </a:cubicBezTo>
                    <a:cubicBezTo>
                      <a:pt x="71" y="715"/>
                      <a:pt x="152" y="737"/>
                      <a:pt x="233" y="737"/>
                    </a:cubicBezTo>
                    <a:cubicBezTo>
                      <a:pt x="335" y="737"/>
                      <a:pt x="436" y="701"/>
                      <a:pt x="515" y="632"/>
                    </a:cubicBezTo>
                    <a:cubicBezTo>
                      <a:pt x="587" y="561"/>
                      <a:pt x="631" y="472"/>
                      <a:pt x="658" y="374"/>
                    </a:cubicBezTo>
                    <a:cubicBezTo>
                      <a:pt x="684" y="303"/>
                      <a:pt x="720" y="143"/>
                      <a:pt x="658" y="63"/>
                    </a:cubicBezTo>
                    <a:cubicBezTo>
                      <a:pt x="623" y="18"/>
                      <a:pt x="575"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7"/>
              <p:cNvSpPr/>
              <p:nvPr/>
            </p:nvSpPr>
            <p:spPr>
              <a:xfrm rot="1274250">
                <a:off x="3242846" y="2012684"/>
                <a:ext cx="102418" cy="65890"/>
              </a:xfrm>
              <a:custGeom>
                <a:avLst/>
                <a:gdLst/>
                <a:ahLst/>
                <a:cxnLst/>
                <a:rect l="l" t="t" r="r" b="b"/>
                <a:pathLst>
                  <a:path w="872" h="561" extrusionOk="0">
                    <a:moveTo>
                      <a:pt x="521" y="1"/>
                    </a:moveTo>
                    <a:cubicBezTo>
                      <a:pt x="428" y="1"/>
                      <a:pt x="336" y="29"/>
                      <a:pt x="259" y="91"/>
                    </a:cubicBezTo>
                    <a:cubicBezTo>
                      <a:pt x="196" y="144"/>
                      <a:pt x="1" y="340"/>
                      <a:pt x="108" y="464"/>
                    </a:cubicBezTo>
                    <a:cubicBezTo>
                      <a:pt x="170" y="538"/>
                      <a:pt x="272" y="561"/>
                      <a:pt x="366" y="561"/>
                    </a:cubicBezTo>
                    <a:cubicBezTo>
                      <a:pt x="419" y="561"/>
                      <a:pt x="469" y="554"/>
                      <a:pt x="507" y="544"/>
                    </a:cubicBezTo>
                    <a:cubicBezTo>
                      <a:pt x="649" y="491"/>
                      <a:pt x="765" y="402"/>
                      <a:pt x="854" y="286"/>
                    </a:cubicBezTo>
                    <a:cubicBezTo>
                      <a:pt x="862" y="278"/>
                      <a:pt x="862" y="269"/>
                      <a:pt x="871" y="260"/>
                    </a:cubicBezTo>
                    <a:cubicBezTo>
                      <a:pt x="871" y="233"/>
                      <a:pt x="862" y="215"/>
                      <a:pt x="854" y="207"/>
                    </a:cubicBezTo>
                    <a:cubicBezTo>
                      <a:pt x="783" y="100"/>
                      <a:pt x="676" y="29"/>
                      <a:pt x="561" y="2"/>
                    </a:cubicBezTo>
                    <a:cubicBezTo>
                      <a:pt x="547" y="1"/>
                      <a:pt x="534" y="1"/>
                      <a:pt x="5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7"/>
              <p:cNvSpPr/>
              <p:nvPr/>
            </p:nvSpPr>
            <p:spPr>
              <a:xfrm rot="1274250">
                <a:off x="3229258" y="1935437"/>
                <a:ext cx="66830" cy="116982"/>
              </a:xfrm>
              <a:custGeom>
                <a:avLst/>
                <a:gdLst/>
                <a:ahLst/>
                <a:cxnLst/>
                <a:rect l="l" t="t" r="r" b="b"/>
                <a:pathLst>
                  <a:path w="569" h="996" extrusionOk="0">
                    <a:moveTo>
                      <a:pt x="356" y="0"/>
                    </a:moveTo>
                    <a:cubicBezTo>
                      <a:pt x="347" y="0"/>
                      <a:pt x="338" y="0"/>
                      <a:pt x="329" y="9"/>
                    </a:cubicBezTo>
                    <a:cubicBezTo>
                      <a:pt x="276" y="54"/>
                      <a:pt x="214" y="80"/>
                      <a:pt x="169" y="134"/>
                    </a:cubicBezTo>
                    <a:cubicBezTo>
                      <a:pt x="107" y="178"/>
                      <a:pt x="54" y="240"/>
                      <a:pt x="27" y="320"/>
                    </a:cubicBezTo>
                    <a:cubicBezTo>
                      <a:pt x="0" y="436"/>
                      <a:pt x="18" y="569"/>
                      <a:pt x="63" y="675"/>
                    </a:cubicBezTo>
                    <a:cubicBezTo>
                      <a:pt x="80" y="746"/>
                      <a:pt x="107" y="817"/>
                      <a:pt x="151" y="880"/>
                    </a:cubicBezTo>
                    <a:cubicBezTo>
                      <a:pt x="178" y="942"/>
                      <a:pt x="240" y="986"/>
                      <a:pt x="302" y="995"/>
                    </a:cubicBezTo>
                    <a:lnTo>
                      <a:pt x="391" y="897"/>
                    </a:lnTo>
                    <a:cubicBezTo>
                      <a:pt x="533" y="817"/>
                      <a:pt x="569" y="595"/>
                      <a:pt x="498" y="400"/>
                    </a:cubicBezTo>
                    <a:cubicBezTo>
                      <a:pt x="444" y="302"/>
                      <a:pt x="409" y="196"/>
                      <a:pt x="382" y="89"/>
                    </a:cubicBezTo>
                    <a:cubicBezTo>
                      <a:pt x="382" y="54"/>
                      <a:pt x="382"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7"/>
              <p:cNvSpPr/>
              <p:nvPr/>
            </p:nvSpPr>
            <p:spPr>
              <a:xfrm rot="1274250">
                <a:off x="3151457" y="1973785"/>
                <a:ext cx="108525" cy="68474"/>
              </a:xfrm>
              <a:custGeom>
                <a:avLst/>
                <a:gdLst/>
                <a:ahLst/>
                <a:cxnLst/>
                <a:rect l="l" t="t" r="r" b="b"/>
                <a:pathLst>
                  <a:path w="924" h="583" extrusionOk="0">
                    <a:moveTo>
                      <a:pt x="397" y="1"/>
                    </a:moveTo>
                    <a:cubicBezTo>
                      <a:pt x="374" y="1"/>
                      <a:pt x="352" y="2"/>
                      <a:pt x="329" y="4"/>
                    </a:cubicBezTo>
                    <a:cubicBezTo>
                      <a:pt x="213" y="4"/>
                      <a:pt x="98" y="30"/>
                      <a:pt x="0" y="84"/>
                    </a:cubicBezTo>
                    <a:cubicBezTo>
                      <a:pt x="62" y="288"/>
                      <a:pt x="213" y="457"/>
                      <a:pt x="409" y="554"/>
                    </a:cubicBezTo>
                    <a:cubicBezTo>
                      <a:pt x="459" y="571"/>
                      <a:pt x="526" y="583"/>
                      <a:pt x="592" y="583"/>
                    </a:cubicBezTo>
                    <a:cubicBezTo>
                      <a:pt x="703" y="583"/>
                      <a:pt x="814" y="551"/>
                      <a:pt x="853" y="457"/>
                    </a:cubicBezTo>
                    <a:cubicBezTo>
                      <a:pt x="924" y="315"/>
                      <a:pt x="711" y="84"/>
                      <a:pt x="604" y="39"/>
                    </a:cubicBezTo>
                    <a:cubicBezTo>
                      <a:pt x="536" y="12"/>
                      <a:pt x="468"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7"/>
              <p:cNvSpPr/>
              <p:nvPr/>
            </p:nvSpPr>
            <p:spPr>
              <a:xfrm rot="1274250">
                <a:off x="3196476" y="1992751"/>
                <a:ext cx="107586" cy="103475"/>
              </a:xfrm>
              <a:custGeom>
                <a:avLst/>
                <a:gdLst/>
                <a:ahLst/>
                <a:cxnLst/>
                <a:rect l="l" t="t" r="r" b="b"/>
                <a:pathLst>
                  <a:path w="916" h="881" extrusionOk="0">
                    <a:moveTo>
                      <a:pt x="383" y="1"/>
                    </a:moveTo>
                    <a:lnTo>
                      <a:pt x="338" y="205"/>
                    </a:lnTo>
                    <a:cubicBezTo>
                      <a:pt x="312" y="161"/>
                      <a:pt x="294" y="116"/>
                      <a:pt x="285" y="72"/>
                    </a:cubicBezTo>
                    <a:lnTo>
                      <a:pt x="285" y="72"/>
                    </a:lnTo>
                    <a:cubicBezTo>
                      <a:pt x="294" y="169"/>
                      <a:pt x="312" y="267"/>
                      <a:pt x="330" y="365"/>
                    </a:cubicBezTo>
                    <a:cubicBezTo>
                      <a:pt x="294" y="303"/>
                      <a:pt x="258" y="241"/>
                      <a:pt x="223" y="169"/>
                    </a:cubicBezTo>
                    <a:lnTo>
                      <a:pt x="223" y="169"/>
                    </a:lnTo>
                    <a:lnTo>
                      <a:pt x="276" y="356"/>
                    </a:lnTo>
                    <a:cubicBezTo>
                      <a:pt x="205" y="329"/>
                      <a:pt x="143" y="294"/>
                      <a:pt x="81" y="241"/>
                    </a:cubicBezTo>
                    <a:lnTo>
                      <a:pt x="81" y="241"/>
                    </a:lnTo>
                    <a:cubicBezTo>
                      <a:pt x="125" y="303"/>
                      <a:pt x="170" y="356"/>
                      <a:pt x="223" y="400"/>
                    </a:cubicBezTo>
                    <a:cubicBezTo>
                      <a:pt x="161" y="392"/>
                      <a:pt x="108" y="374"/>
                      <a:pt x="54" y="338"/>
                    </a:cubicBezTo>
                    <a:lnTo>
                      <a:pt x="54" y="338"/>
                    </a:lnTo>
                    <a:lnTo>
                      <a:pt x="214" y="445"/>
                    </a:lnTo>
                    <a:cubicBezTo>
                      <a:pt x="190" y="452"/>
                      <a:pt x="167" y="455"/>
                      <a:pt x="143" y="455"/>
                    </a:cubicBezTo>
                    <a:cubicBezTo>
                      <a:pt x="104" y="455"/>
                      <a:pt x="66" y="447"/>
                      <a:pt x="28" y="436"/>
                    </a:cubicBezTo>
                    <a:lnTo>
                      <a:pt x="28" y="436"/>
                    </a:lnTo>
                    <a:cubicBezTo>
                      <a:pt x="72" y="463"/>
                      <a:pt x="116" y="480"/>
                      <a:pt x="170" y="489"/>
                    </a:cubicBezTo>
                    <a:lnTo>
                      <a:pt x="1" y="605"/>
                    </a:lnTo>
                    <a:lnTo>
                      <a:pt x="1" y="605"/>
                    </a:lnTo>
                    <a:lnTo>
                      <a:pt x="205" y="543"/>
                    </a:lnTo>
                    <a:lnTo>
                      <a:pt x="205" y="543"/>
                    </a:lnTo>
                    <a:cubicBezTo>
                      <a:pt x="170" y="596"/>
                      <a:pt x="116" y="631"/>
                      <a:pt x="63" y="667"/>
                    </a:cubicBezTo>
                    <a:lnTo>
                      <a:pt x="232" y="560"/>
                    </a:lnTo>
                    <a:lnTo>
                      <a:pt x="116" y="765"/>
                    </a:lnTo>
                    <a:lnTo>
                      <a:pt x="116" y="765"/>
                    </a:lnTo>
                    <a:lnTo>
                      <a:pt x="276" y="622"/>
                    </a:lnTo>
                    <a:lnTo>
                      <a:pt x="276" y="622"/>
                    </a:lnTo>
                    <a:lnTo>
                      <a:pt x="170" y="827"/>
                    </a:lnTo>
                    <a:lnTo>
                      <a:pt x="312" y="667"/>
                    </a:lnTo>
                    <a:lnTo>
                      <a:pt x="232" y="880"/>
                    </a:lnTo>
                    <a:lnTo>
                      <a:pt x="374" y="658"/>
                    </a:lnTo>
                    <a:lnTo>
                      <a:pt x="374" y="658"/>
                    </a:lnTo>
                    <a:cubicBezTo>
                      <a:pt x="356" y="720"/>
                      <a:pt x="347" y="791"/>
                      <a:pt x="356" y="853"/>
                    </a:cubicBezTo>
                    <a:lnTo>
                      <a:pt x="409" y="649"/>
                    </a:lnTo>
                    <a:cubicBezTo>
                      <a:pt x="445" y="738"/>
                      <a:pt x="498" y="818"/>
                      <a:pt x="569" y="880"/>
                    </a:cubicBezTo>
                    <a:cubicBezTo>
                      <a:pt x="534" y="809"/>
                      <a:pt x="498" y="738"/>
                      <a:pt x="463" y="658"/>
                    </a:cubicBezTo>
                    <a:lnTo>
                      <a:pt x="463" y="658"/>
                    </a:lnTo>
                    <a:lnTo>
                      <a:pt x="614" y="818"/>
                    </a:lnTo>
                    <a:cubicBezTo>
                      <a:pt x="587" y="756"/>
                      <a:pt x="552" y="685"/>
                      <a:pt x="525" y="622"/>
                    </a:cubicBezTo>
                    <a:lnTo>
                      <a:pt x="525" y="622"/>
                    </a:lnTo>
                    <a:lnTo>
                      <a:pt x="658" y="711"/>
                    </a:lnTo>
                    <a:lnTo>
                      <a:pt x="596" y="596"/>
                    </a:lnTo>
                    <a:lnTo>
                      <a:pt x="596" y="596"/>
                    </a:lnTo>
                    <a:cubicBezTo>
                      <a:pt x="605" y="605"/>
                      <a:pt x="703" y="622"/>
                      <a:pt x="720" y="631"/>
                    </a:cubicBezTo>
                    <a:cubicBezTo>
                      <a:pt x="667" y="587"/>
                      <a:pt x="765" y="578"/>
                      <a:pt x="783" y="569"/>
                    </a:cubicBezTo>
                    <a:cubicBezTo>
                      <a:pt x="827" y="560"/>
                      <a:pt x="871" y="543"/>
                      <a:pt x="916" y="516"/>
                    </a:cubicBezTo>
                    <a:lnTo>
                      <a:pt x="809" y="516"/>
                    </a:lnTo>
                    <a:lnTo>
                      <a:pt x="907" y="436"/>
                    </a:lnTo>
                    <a:lnTo>
                      <a:pt x="907" y="436"/>
                    </a:lnTo>
                    <a:cubicBezTo>
                      <a:pt x="854" y="454"/>
                      <a:pt x="809" y="463"/>
                      <a:pt x="756" y="463"/>
                    </a:cubicBezTo>
                    <a:cubicBezTo>
                      <a:pt x="800" y="436"/>
                      <a:pt x="845" y="400"/>
                      <a:pt x="880" y="365"/>
                    </a:cubicBezTo>
                    <a:lnTo>
                      <a:pt x="880" y="365"/>
                    </a:lnTo>
                    <a:lnTo>
                      <a:pt x="703" y="418"/>
                    </a:lnTo>
                    <a:lnTo>
                      <a:pt x="827" y="294"/>
                    </a:lnTo>
                    <a:lnTo>
                      <a:pt x="676" y="320"/>
                    </a:lnTo>
                    <a:lnTo>
                      <a:pt x="809" y="205"/>
                    </a:lnTo>
                    <a:lnTo>
                      <a:pt x="809" y="205"/>
                    </a:lnTo>
                    <a:lnTo>
                      <a:pt x="649" y="267"/>
                    </a:lnTo>
                    <a:cubicBezTo>
                      <a:pt x="676" y="232"/>
                      <a:pt x="711" y="196"/>
                      <a:pt x="747" y="161"/>
                    </a:cubicBezTo>
                    <a:lnTo>
                      <a:pt x="747" y="161"/>
                    </a:lnTo>
                    <a:lnTo>
                      <a:pt x="578" y="285"/>
                    </a:lnTo>
                    <a:lnTo>
                      <a:pt x="578" y="285"/>
                    </a:lnTo>
                    <a:lnTo>
                      <a:pt x="649" y="161"/>
                    </a:lnTo>
                    <a:lnTo>
                      <a:pt x="534" y="320"/>
                    </a:lnTo>
                    <a:cubicBezTo>
                      <a:pt x="569" y="241"/>
                      <a:pt x="587" y="152"/>
                      <a:pt x="578" y="72"/>
                    </a:cubicBezTo>
                    <a:lnTo>
                      <a:pt x="578" y="72"/>
                    </a:lnTo>
                    <a:cubicBezTo>
                      <a:pt x="560" y="134"/>
                      <a:pt x="525" y="187"/>
                      <a:pt x="481" y="249"/>
                    </a:cubicBezTo>
                    <a:cubicBezTo>
                      <a:pt x="498" y="178"/>
                      <a:pt x="498" y="107"/>
                      <a:pt x="481" y="45"/>
                    </a:cubicBezTo>
                    <a:cubicBezTo>
                      <a:pt x="463" y="107"/>
                      <a:pt x="436" y="169"/>
                      <a:pt x="418" y="232"/>
                    </a:cubicBezTo>
                    <a:lnTo>
                      <a:pt x="3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7"/>
              <p:cNvSpPr/>
              <p:nvPr/>
            </p:nvSpPr>
            <p:spPr>
              <a:xfrm rot="1274250">
                <a:off x="3234266" y="2044352"/>
                <a:ext cx="40756" cy="58491"/>
              </a:xfrm>
              <a:custGeom>
                <a:avLst/>
                <a:gdLst/>
                <a:ahLst/>
                <a:cxnLst/>
                <a:rect l="l" t="t" r="r" b="b"/>
                <a:pathLst>
                  <a:path w="347" h="498" fill="none" extrusionOk="0">
                    <a:moveTo>
                      <a:pt x="0" y="0"/>
                    </a:moveTo>
                    <a:cubicBezTo>
                      <a:pt x="125" y="160"/>
                      <a:pt x="240" y="320"/>
                      <a:pt x="347" y="49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7"/>
              <p:cNvSpPr/>
              <p:nvPr/>
            </p:nvSpPr>
            <p:spPr>
              <a:xfrm rot="1274250">
                <a:off x="3234790" y="2040266"/>
                <a:ext cx="21963" cy="72115"/>
              </a:xfrm>
              <a:custGeom>
                <a:avLst/>
                <a:gdLst/>
                <a:ahLst/>
                <a:cxnLst/>
                <a:rect l="l" t="t" r="r" b="b"/>
                <a:pathLst>
                  <a:path w="187" h="614" fill="none" extrusionOk="0">
                    <a:moveTo>
                      <a:pt x="0" y="0"/>
                    </a:moveTo>
                    <a:cubicBezTo>
                      <a:pt x="62" y="205"/>
                      <a:pt x="125" y="409"/>
                      <a:pt x="187" y="61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7"/>
              <p:cNvSpPr/>
              <p:nvPr/>
            </p:nvSpPr>
            <p:spPr>
              <a:xfrm rot="1274250">
                <a:off x="3244057" y="2048389"/>
                <a:ext cx="63776" cy="4346"/>
              </a:xfrm>
              <a:custGeom>
                <a:avLst/>
                <a:gdLst/>
                <a:ahLst/>
                <a:cxnLst/>
                <a:rect l="l" t="t" r="r" b="b"/>
                <a:pathLst>
                  <a:path w="543" h="37" fill="none" extrusionOk="0">
                    <a:moveTo>
                      <a:pt x="0" y="36"/>
                    </a:moveTo>
                    <a:cubicBezTo>
                      <a:pt x="178" y="1"/>
                      <a:pt x="365" y="1"/>
                      <a:pt x="542" y="3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7"/>
              <p:cNvSpPr/>
              <p:nvPr/>
            </p:nvSpPr>
            <p:spPr>
              <a:xfrm rot="1274250">
                <a:off x="3238107" y="2049939"/>
                <a:ext cx="55437" cy="30302"/>
              </a:xfrm>
              <a:custGeom>
                <a:avLst/>
                <a:gdLst/>
                <a:ahLst/>
                <a:cxnLst/>
                <a:rect l="l" t="t" r="r" b="b"/>
                <a:pathLst>
                  <a:path w="472" h="258" fill="none" extrusionOk="0">
                    <a:moveTo>
                      <a:pt x="0" y="0"/>
                    </a:moveTo>
                    <a:cubicBezTo>
                      <a:pt x="169" y="53"/>
                      <a:pt x="329" y="142"/>
                      <a:pt x="471" y="258"/>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7"/>
              <p:cNvSpPr/>
              <p:nvPr/>
            </p:nvSpPr>
            <p:spPr>
              <a:xfrm rot="1274250">
                <a:off x="3260015" y="2104896"/>
                <a:ext cx="5285" cy="5755"/>
              </a:xfrm>
              <a:custGeom>
                <a:avLst/>
                <a:gdLst/>
                <a:ahLst/>
                <a:cxnLst/>
                <a:rect l="l" t="t" r="r" b="b"/>
                <a:pathLst>
                  <a:path w="45" h="49" extrusionOk="0">
                    <a:moveTo>
                      <a:pt x="9" y="0"/>
                    </a:moveTo>
                    <a:cubicBezTo>
                      <a:pt x="0" y="9"/>
                      <a:pt x="0" y="27"/>
                      <a:pt x="9" y="36"/>
                    </a:cubicBezTo>
                    <a:cubicBezTo>
                      <a:pt x="9" y="42"/>
                      <a:pt x="18" y="48"/>
                      <a:pt x="26" y="48"/>
                    </a:cubicBezTo>
                    <a:cubicBezTo>
                      <a:pt x="30" y="48"/>
                      <a:pt x="33" y="47"/>
                      <a:pt x="36" y="44"/>
                    </a:cubicBezTo>
                    <a:cubicBezTo>
                      <a:pt x="45" y="36"/>
                      <a:pt x="45" y="27"/>
                      <a:pt x="36" y="18"/>
                    </a:cubicBezTo>
                    <a:cubicBezTo>
                      <a:pt x="36" y="0"/>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7"/>
              <p:cNvSpPr/>
              <p:nvPr/>
            </p:nvSpPr>
            <p:spPr>
              <a:xfrm rot="1274250">
                <a:off x="3240045" y="2110006"/>
                <a:ext cx="5285" cy="6225"/>
              </a:xfrm>
              <a:custGeom>
                <a:avLst/>
                <a:gdLst/>
                <a:ahLst/>
                <a:cxnLst/>
                <a:rect l="l" t="t" r="r" b="b"/>
                <a:pathLst>
                  <a:path w="45" h="53" extrusionOk="0">
                    <a:moveTo>
                      <a:pt x="18" y="1"/>
                    </a:moveTo>
                    <a:cubicBezTo>
                      <a:pt x="15" y="1"/>
                      <a:pt x="12" y="2"/>
                      <a:pt x="9" y="5"/>
                    </a:cubicBezTo>
                    <a:cubicBezTo>
                      <a:pt x="0" y="13"/>
                      <a:pt x="0" y="31"/>
                      <a:pt x="9" y="40"/>
                    </a:cubicBezTo>
                    <a:cubicBezTo>
                      <a:pt x="15" y="46"/>
                      <a:pt x="22" y="53"/>
                      <a:pt x="28" y="53"/>
                    </a:cubicBezTo>
                    <a:cubicBezTo>
                      <a:pt x="30" y="53"/>
                      <a:pt x="33" y="52"/>
                      <a:pt x="36" y="49"/>
                    </a:cubicBezTo>
                    <a:cubicBezTo>
                      <a:pt x="45" y="40"/>
                      <a:pt x="45" y="22"/>
                      <a:pt x="36" y="13"/>
                    </a:cubicBezTo>
                    <a:cubicBezTo>
                      <a:pt x="36" y="7"/>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7"/>
              <p:cNvSpPr/>
              <p:nvPr/>
            </p:nvSpPr>
            <p:spPr>
              <a:xfrm rot="1274250">
                <a:off x="3180359" y="2009485"/>
                <a:ext cx="65890" cy="64716"/>
              </a:xfrm>
              <a:custGeom>
                <a:avLst/>
                <a:gdLst/>
                <a:ahLst/>
                <a:cxnLst/>
                <a:rect l="l" t="t" r="r" b="b"/>
                <a:pathLst>
                  <a:path w="561" h="551" extrusionOk="0">
                    <a:moveTo>
                      <a:pt x="1" y="0"/>
                    </a:moveTo>
                    <a:lnTo>
                      <a:pt x="1" y="0"/>
                    </a:lnTo>
                    <a:cubicBezTo>
                      <a:pt x="156" y="113"/>
                      <a:pt x="337" y="166"/>
                      <a:pt x="527" y="169"/>
                    </a:cubicBezTo>
                    <a:lnTo>
                      <a:pt x="527" y="169"/>
                    </a:lnTo>
                    <a:cubicBezTo>
                      <a:pt x="463" y="330"/>
                      <a:pt x="341" y="465"/>
                      <a:pt x="187" y="551"/>
                    </a:cubicBezTo>
                    <a:cubicBezTo>
                      <a:pt x="276" y="515"/>
                      <a:pt x="356" y="462"/>
                      <a:pt x="409" y="391"/>
                    </a:cubicBezTo>
                    <a:cubicBezTo>
                      <a:pt x="471" y="329"/>
                      <a:pt x="525" y="249"/>
                      <a:pt x="551" y="160"/>
                    </a:cubicBezTo>
                    <a:lnTo>
                      <a:pt x="560" y="142"/>
                    </a:lnTo>
                    <a:lnTo>
                      <a:pt x="542" y="142"/>
                    </a:lnTo>
                    <a:cubicBezTo>
                      <a:pt x="347" y="142"/>
                      <a:pt x="160" y="98"/>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7"/>
              <p:cNvSpPr/>
              <p:nvPr/>
            </p:nvSpPr>
            <p:spPr>
              <a:xfrm rot="1274250">
                <a:off x="3254055" y="1961867"/>
                <a:ext cx="15738" cy="82568"/>
              </a:xfrm>
              <a:custGeom>
                <a:avLst/>
                <a:gdLst/>
                <a:ahLst/>
                <a:cxnLst/>
                <a:rect l="l" t="t" r="r" b="b"/>
                <a:pathLst>
                  <a:path w="134" h="703" extrusionOk="0">
                    <a:moveTo>
                      <a:pt x="18" y="0"/>
                    </a:moveTo>
                    <a:lnTo>
                      <a:pt x="18" y="0"/>
                    </a:lnTo>
                    <a:cubicBezTo>
                      <a:pt x="0" y="63"/>
                      <a:pt x="0" y="125"/>
                      <a:pt x="27" y="178"/>
                    </a:cubicBezTo>
                    <a:cubicBezTo>
                      <a:pt x="36" y="240"/>
                      <a:pt x="62" y="294"/>
                      <a:pt x="80" y="347"/>
                    </a:cubicBezTo>
                    <a:cubicBezTo>
                      <a:pt x="89" y="409"/>
                      <a:pt x="98" y="471"/>
                      <a:pt x="98" y="524"/>
                    </a:cubicBezTo>
                    <a:cubicBezTo>
                      <a:pt x="98" y="587"/>
                      <a:pt x="89" y="649"/>
                      <a:pt x="71" y="702"/>
                    </a:cubicBezTo>
                    <a:cubicBezTo>
                      <a:pt x="125" y="587"/>
                      <a:pt x="133" y="462"/>
                      <a:pt x="98" y="347"/>
                    </a:cubicBezTo>
                    <a:cubicBezTo>
                      <a:pt x="80" y="285"/>
                      <a:pt x="62" y="231"/>
                      <a:pt x="45" y="178"/>
                    </a:cubicBezTo>
                    <a:cubicBezTo>
                      <a:pt x="18" y="125"/>
                      <a:pt x="9" y="63"/>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7"/>
              <p:cNvSpPr/>
              <p:nvPr/>
            </p:nvSpPr>
            <p:spPr>
              <a:xfrm rot="1274250">
                <a:off x="3228272" y="2044968"/>
                <a:ext cx="38759" cy="87736"/>
              </a:xfrm>
              <a:custGeom>
                <a:avLst/>
                <a:gdLst/>
                <a:ahLst/>
                <a:cxnLst/>
                <a:rect l="l" t="t" r="r" b="b"/>
                <a:pathLst>
                  <a:path w="330" h="747" extrusionOk="0">
                    <a:moveTo>
                      <a:pt x="27" y="0"/>
                    </a:moveTo>
                    <a:cubicBezTo>
                      <a:pt x="0" y="71"/>
                      <a:pt x="9" y="142"/>
                      <a:pt x="36" y="204"/>
                    </a:cubicBezTo>
                    <a:cubicBezTo>
                      <a:pt x="63" y="267"/>
                      <a:pt x="98" y="329"/>
                      <a:pt x="143" y="382"/>
                    </a:cubicBezTo>
                    <a:cubicBezTo>
                      <a:pt x="196" y="435"/>
                      <a:pt x="231" y="489"/>
                      <a:pt x="267" y="551"/>
                    </a:cubicBezTo>
                    <a:cubicBezTo>
                      <a:pt x="302" y="604"/>
                      <a:pt x="320" y="675"/>
                      <a:pt x="320" y="746"/>
                    </a:cubicBezTo>
                    <a:cubicBezTo>
                      <a:pt x="329" y="675"/>
                      <a:pt x="320" y="604"/>
                      <a:pt x="285" y="542"/>
                    </a:cubicBezTo>
                    <a:cubicBezTo>
                      <a:pt x="249" y="480"/>
                      <a:pt x="214" y="417"/>
                      <a:pt x="169" y="364"/>
                    </a:cubicBezTo>
                    <a:cubicBezTo>
                      <a:pt x="125" y="320"/>
                      <a:pt x="89" y="258"/>
                      <a:pt x="54" y="195"/>
                    </a:cubicBezTo>
                    <a:cubicBezTo>
                      <a:pt x="27" y="142"/>
                      <a:pt x="18" y="71"/>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7"/>
              <p:cNvSpPr/>
              <p:nvPr/>
            </p:nvSpPr>
            <p:spPr>
              <a:xfrm rot="1274250">
                <a:off x="3250293" y="2032748"/>
                <a:ext cx="54263" cy="19262"/>
              </a:xfrm>
              <a:custGeom>
                <a:avLst/>
                <a:gdLst/>
                <a:ahLst/>
                <a:cxnLst/>
                <a:rect l="l" t="t" r="r" b="b"/>
                <a:pathLst>
                  <a:path w="462" h="164" extrusionOk="0">
                    <a:moveTo>
                      <a:pt x="462" y="0"/>
                    </a:moveTo>
                    <a:lnTo>
                      <a:pt x="462" y="0"/>
                    </a:lnTo>
                    <a:cubicBezTo>
                      <a:pt x="391" y="36"/>
                      <a:pt x="311" y="80"/>
                      <a:pt x="240" y="107"/>
                    </a:cubicBezTo>
                    <a:cubicBezTo>
                      <a:pt x="160" y="134"/>
                      <a:pt x="80" y="151"/>
                      <a:pt x="0" y="160"/>
                    </a:cubicBezTo>
                    <a:cubicBezTo>
                      <a:pt x="19" y="162"/>
                      <a:pt x="38" y="163"/>
                      <a:pt x="57" y="163"/>
                    </a:cubicBezTo>
                    <a:cubicBezTo>
                      <a:pt x="207" y="163"/>
                      <a:pt x="352" y="103"/>
                      <a:pt x="462"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7" name="Google Shape;18657;p87"/>
            <p:cNvSpPr/>
            <p:nvPr/>
          </p:nvSpPr>
          <p:spPr>
            <a:xfrm rot="10183708" flipH="1">
              <a:off x="5808010" y="1859396"/>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7"/>
            <p:cNvSpPr/>
            <p:nvPr/>
          </p:nvSpPr>
          <p:spPr>
            <a:xfrm rot="10183708" flipH="1">
              <a:off x="6275467" y="2827746"/>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7"/>
            <p:cNvSpPr/>
            <p:nvPr/>
          </p:nvSpPr>
          <p:spPr>
            <a:xfrm rot="10183708" flipH="1">
              <a:off x="6218045" y="2155135"/>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7"/>
            <p:cNvSpPr/>
            <p:nvPr/>
          </p:nvSpPr>
          <p:spPr>
            <a:xfrm rot="10183708" flipH="1">
              <a:off x="5914102" y="1768386"/>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7"/>
            <p:cNvSpPr/>
            <p:nvPr/>
          </p:nvSpPr>
          <p:spPr>
            <a:xfrm rot="10183708" flipH="1">
              <a:off x="5669203" y="2920373"/>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7"/>
            <p:cNvSpPr/>
            <p:nvPr/>
          </p:nvSpPr>
          <p:spPr>
            <a:xfrm rot="10183708" flipH="1">
              <a:off x="5651103" y="2664313"/>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7"/>
            <p:cNvSpPr/>
            <p:nvPr/>
          </p:nvSpPr>
          <p:spPr>
            <a:xfrm rot="10183708" flipH="1">
              <a:off x="5896121" y="1468896"/>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7"/>
            <p:cNvSpPr/>
            <p:nvPr/>
          </p:nvSpPr>
          <p:spPr>
            <a:xfrm rot="10183708" flipH="1">
              <a:off x="5913549" y="2779551"/>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7"/>
            <p:cNvSpPr/>
            <p:nvPr/>
          </p:nvSpPr>
          <p:spPr>
            <a:xfrm rot="10183708" flipH="1">
              <a:off x="5816949" y="2312760"/>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7"/>
            <p:cNvSpPr/>
            <p:nvPr/>
          </p:nvSpPr>
          <p:spPr>
            <a:xfrm rot="10183708" flipH="1">
              <a:off x="5955814" y="1961728"/>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7"/>
            <p:cNvSpPr/>
            <p:nvPr/>
          </p:nvSpPr>
          <p:spPr>
            <a:xfrm rot="10183708" flipH="1">
              <a:off x="5803448" y="1670296"/>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7"/>
            <p:cNvSpPr/>
            <p:nvPr/>
          </p:nvSpPr>
          <p:spPr>
            <a:xfrm rot="10183708" flipH="1">
              <a:off x="5986332" y="2103886"/>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7"/>
            <p:cNvSpPr/>
            <p:nvPr/>
          </p:nvSpPr>
          <p:spPr>
            <a:xfrm rot="10183708" flipH="1">
              <a:off x="5944333" y="2073265"/>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7"/>
            <p:cNvSpPr/>
            <p:nvPr/>
          </p:nvSpPr>
          <p:spPr>
            <a:xfrm rot="10183708" flipH="1">
              <a:off x="5794774" y="2186100"/>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7"/>
            <p:cNvSpPr/>
            <p:nvPr/>
          </p:nvSpPr>
          <p:spPr>
            <a:xfrm rot="10183708" flipH="1">
              <a:off x="5944347" y="2646596"/>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7"/>
            <p:cNvSpPr/>
            <p:nvPr/>
          </p:nvSpPr>
          <p:spPr>
            <a:xfrm rot="10183708" flipH="1">
              <a:off x="5792155" y="1946471"/>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7"/>
            <p:cNvSpPr/>
            <p:nvPr/>
          </p:nvSpPr>
          <p:spPr>
            <a:xfrm rot="10183708" flipH="1">
              <a:off x="5978329" y="2202268"/>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87"/>
            <p:cNvSpPr/>
            <p:nvPr/>
          </p:nvSpPr>
          <p:spPr>
            <a:xfrm rot="10183708" flipH="1">
              <a:off x="6004400" y="1993293"/>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7"/>
            <p:cNvSpPr/>
            <p:nvPr/>
          </p:nvSpPr>
          <p:spPr>
            <a:xfrm rot="10183708" flipH="1">
              <a:off x="6007902" y="2504692"/>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7"/>
            <p:cNvSpPr/>
            <p:nvPr/>
          </p:nvSpPr>
          <p:spPr>
            <a:xfrm rot="10183708" flipH="1">
              <a:off x="5976466" y="1602550"/>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7"/>
            <p:cNvSpPr/>
            <p:nvPr/>
          </p:nvSpPr>
          <p:spPr>
            <a:xfrm rot="10183708" flipH="1">
              <a:off x="5947392" y="1689688"/>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7"/>
            <p:cNvSpPr/>
            <p:nvPr/>
          </p:nvSpPr>
          <p:spPr>
            <a:xfrm rot="10183708" flipH="1">
              <a:off x="5674870" y="1743091"/>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7"/>
            <p:cNvSpPr/>
            <p:nvPr/>
          </p:nvSpPr>
          <p:spPr>
            <a:xfrm rot="10183708" flipH="1">
              <a:off x="5754988" y="3123151"/>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7"/>
            <p:cNvSpPr/>
            <p:nvPr/>
          </p:nvSpPr>
          <p:spPr>
            <a:xfrm rot="10183708" flipH="1">
              <a:off x="6029515" y="171131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7"/>
            <p:cNvSpPr/>
            <p:nvPr/>
          </p:nvSpPr>
          <p:spPr>
            <a:xfrm rot="10183708" flipH="1">
              <a:off x="6031688" y="2709278"/>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7"/>
            <p:cNvSpPr/>
            <p:nvPr/>
          </p:nvSpPr>
          <p:spPr>
            <a:xfrm rot="10183708" flipH="1">
              <a:off x="5888326" y="1349065"/>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7"/>
            <p:cNvSpPr/>
            <p:nvPr/>
          </p:nvSpPr>
          <p:spPr>
            <a:xfrm rot="10183708" flipH="1">
              <a:off x="6261447" y="2349096"/>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7"/>
            <p:cNvSpPr/>
            <p:nvPr/>
          </p:nvSpPr>
          <p:spPr>
            <a:xfrm rot="10183708" flipH="1">
              <a:off x="5662570" y="1335774"/>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7"/>
            <p:cNvSpPr/>
            <p:nvPr/>
          </p:nvSpPr>
          <p:spPr>
            <a:xfrm rot="10183708" flipH="1">
              <a:off x="6282519" y="2566703"/>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7"/>
            <p:cNvSpPr/>
            <p:nvPr/>
          </p:nvSpPr>
          <p:spPr>
            <a:xfrm rot="10183708" flipH="1">
              <a:off x="6037316" y="1844958"/>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7"/>
            <p:cNvSpPr/>
            <p:nvPr/>
          </p:nvSpPr>
          <p:spPr>
            <a:xfrm rot="10183708" flipH="1">
              <a:off x="5610008" y="1392852"/>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7"/>
            <p:cNvSpPr/>
            <p:nvPr/>
          </p:nvSpPr>
          <p:spPr>
            <a:xfrm rot="10183708" flipH="1">
              <a:off x="6218030" y="1661505"/>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7"/>
            <p:cNvSpPr/>
            <p:nvPr/>
          </p:nvSpPr>
          <p:spPr>
            <a:xfrm rot="10183708" flipH="1">
              <a:off x="5666968" y="1582641"/>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7"/>
            <p:cNvSpPr/>
            <p:nvPr/>
          </p:nvSpPr>
          <p:spPr>
            <a:xfrm rot="10183708" flipH="1">
              <a:off x="5820463" y="2436352"/>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7"/>
            <p:cNvSpPr/>
            <p:nvPr/>
          </p:nvSpPr>
          <p:spPr>
            <a:xfrm rot="10183708" flipH="1">
              <a:off x="6036420" y="2416748"/>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7"/>
            <p:cNvSpPr/>
            <p:nvPr/>
          </p:nvSpPr>
          <p:spPr>
            <a:xfrm rot="10183708" flipH="1">
              <a:off x="6026890" y="2573046"/>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7"/>
            <p:cNvSpPr/>
            <p:nvPr/>
          </p:nvSpPr>
          <p:spPr>
            <a:xfrm rot="10183708" flipH="1">
              <a:off x="5751487" y="1451188"/>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7"/>
            <p:cNvSpPr/>
            <p:nvPr/>
          </p:nvSpPr>
          <p:spPr>
            <a:xfrm rot="10183708" flipH="1">
              <a:off x="5789691" y="2983233"/>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7"/>
            <p:cNvSpPr/>
            <p:nvPr/>
          </p:nvSpPr>
          <p:spPr>
            <a:xfrm rot="10183708" flipH="1">
              <a:off x="6048733" y="1873201"/>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7"/>
            <p:cNvSpPr/>
            <p:nvPr/>
          </p:nvSpPr>
          <p:spPr>
            <a:xfrm rot="10183708" flipH="1">
              <a:off x="5930527" y="1695128"/>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7"/>
            <p:cNvSpPr/>
            <p:nvPr/>
          </p:nvSpPr>
          <p:spPr>
            <a:xfrm rot="10183708" flipH="1">
              <a:off x="6086960" y="1739049"/>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7"/>
            <p:cNvSpPr/>
            <p:nvPr/>
          </p:nvSpPr>
          <p:spPr>
            <a:xfrm rot="10183708" flipH="1">
              <a:off x="5922794" y="2411111"/>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7"/>
            <p:cNvSpPr/>
            <p:nvPr/>
          </p:nvSpPr>
          <p:spPr>
            <a:xfrm rot="10183708" flipH="1">
              <a:off x="6009218" y="2738839"/>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7"/>
            <p:cNvSpPr/>
            <p:nvPr/>
          </p:nvSpPr>
          <p:spPr>
            <a:xfrm rot="10183708" flipH="1">
              <a:off x="5924830" y="2008201"/>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7"/>
            <p:cNvSpPr/>
            <p:nvPr/>
          </p:nvSpPr>
          <p:spPr>
            <a:xfrm rot="10183708" flipH="1">
              <a:off x="6029511" y="1594163"/>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7"/>
            <p:cNvSpPr/>
            <p:nvPr/>
          </p:nvSpPr>
          <p:spPr>
            <a:xfrm rot="10183708" flipH="1">
              <a:off x="6039511" y="2210095"/>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3" name="Google Shape;18703;p87"/>
            <p:cNvGrpSpPr/>
            <p:nvPr/>
          </p:nvGrpSpPr>
          <p:grpSpPr>
            <a:xfrm flipH="1">
              <a:off x="5644278" y="1555684"/>
              <a:ext cx="602682" cy="1945709"/>
              <a:chOff x="2992197" y="1555684"/>
              <a:chExt cx="602682" cy="1945709"/>
            </a:xfrm>
          </p:grpSpPr>
          <p:grpSp>
            <p:nvGrpSpPr>
              <p:cNvPr id="18704" name="Google Shape;18704;p87"/>
              <p:cNvGrpSpPr/>
              <p:nvPr/>
            </p:nvGrpSpPr>
            <p:grpSpPr>
              <a:xfrm>
                <a:off x="3073933" y="1896426"/>
                <a:ext cx="305729" cy="239721"/>
                <a:chOff x="2967458" y="2133551"/>
                <a:chExt cx="305729" cy="239721"/>
              </a:xfrm>
            </p:grpSpPr>
            <p:sp>
              <p:nvSpPr>
                <p:cNvPr id="18705" name="Google Shape;18705;p87"/>
                <p:cNvSpPr/>
                <p:nvPr/>
              </p:nvSpPr>
              <p:spPr>
                <a:xfrm>
                  <a:off x="3049910" y="2133551"/>
                  <a:ext cx="151279" cy="187572"/>
                </a:xfrm>
                <a:custGeom>
                  <a:avLst/>
                  <a:gdLst/>
                  <a:ahLst/>
                  <a:cxnLst/>
                  <a:rect l="l" t="t" r="r" b="b"/>
                  <a:pathLst>
                    <a:path w="1288" h="1597" extrusionOk="0">
                      <a:moveTo>
                        <a:pt x="467" y="1"/>
                      </a:moveTo>
                      <a:cubicBezTo>
                        <a:pt x="423" y="1"/>
                        <a:pt x="378" y="15"/>
                        <a:pt x="338" y="43"/>
                      </a:cubicBezTo>
                      <a:cubicBezTo>
                        <a:pt x="258" y="96"/>
                        <a:pt x="196" y="185"/>
                        <a:pt x="169" y="282"/>
                      </a:cubicBezTo>
                      <a:cubicBezTo>
                        <a:pt x="0" y="700"/>
                        <a:pt x="18" y="1162"/>
                        <a:pt x="213" y="1570"/>
                      </a:cubicBezTo>
                      <a:lnTo>
                        <a:pt x="373" y="1561"/>
                      </a:lnTo>
                      <a:lnTo>
                        <a:pt x="275" y="1597"/>
                      </a:lnTo>
                      <a:cubicBezTo>
                        <a:pt x="791" y="1499"/>
                        <a:pt x="1190" y="1082"/>
                        <a:pt x="1261" y="558"/>
                      </a:cubicBezTo>
                      <a:cubicBezTo>
                        <a:pt x="1288" y="424"/>
                        <a:pt x="1261" y="282"/>
                        <a:pt x="1190" y="176"/>
                      </a:cubicBezTo>
                      <a:cubicBezTo>
                        <a:pt x="1137" y="107"/>
                        <a:pt x="1059" y="70"/>
                        <a:pt x="982" y="70"/>
                      </a:cubicBezTo>
                      <a:cubicBezTo>
                        <a:pt x="930" y="70"/>
                        <a:pt x="878" y="87"/>
                        <a:pt x="835" y="122"/>
                      </a:cubicBezTo>
                      <a:cubicBezTo>
                        <a:pt x="808" y="149"/>
                        <a:pt x="782" y="185"/>
                        <a:pt x="746" y="185"/>
                      </a:cubicBezTo>
                      <a:cubicBezTo>
                        <a:pt x="743" y="185"/>
                        <a:pt x="740" y="185"/>
                        <a:pt x="737" y="185"/>
                      </a:cubicBezTo>
                      <a:cubicBezTo>
                        <a:pt x="681" y="185"/>
                        <a:pt x="655" y="111"/>
                        <a:pt x="613" y="60"/>
                      </a:cubicBezTo>
                      <a:cubicBezTo>
                        <a:pt x="574" y="21"/>
                        <a:pt x="521"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7"/>
                <p:cNvSpPr/>
                <p:nvPr/>
              </p:nvSpPr>
              <p:spPr>
                <a:xfrm>
                  <a:off x="3122848" y="2171840"/>
                  <a:ext cx="52266" cy="68945"/>
                </a:xfrm>
                <a:custGeom>
                  <a:avLst/>
                  <a:gdLst/>
                  <a:ahLst/>
                  <a:cxnLst/>
                  <a:rect l="l" t="t" r="r" b="b"/>
                  <a:pathLst>
                    <a:path w="445" h="587" fill="none" extrusionOk="0">
                      <a:moveTo>
                        <a:pt x="1" y="587"/>
                      </a:moveTo>
                      <a:lnTo>
                        <a:pt x="445" y="1"/>
                      </a:ln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7"/>
                <p:cNvSpPr/>
                <p:nvPr/>
              </p:nvSpPr>
              <p:spPr>
                <a:xfrm>
                  <a:off x="3094777" y="2155162"/>
                  <a:ext cx="41813" cy="91965"/>
                </a:xfrm>
                <a:custGeom>
                  <a:avLst/>
                  <a:gdLst/>
                  <a:ahLst/>
                  <a:cxnLst/>
                  <a:rect l="l" t="t" r="r" b="b"/>
                  <a:pathLst>
                    <a:path w="356" h="783" fill="none" extrusionOk="0">
                      <a:moveTo>
                        <a:pt x="27" y="1"/>
                      </a:moveTo>
                      <a:cubicBezTo>
                        <a:pt x="0" y="258"/>
                        <a:pt x="9" y="525"/>
                        <a:pt x="71" y="782"/>
                      </a:cubicBezTo>
                      <a:cubicBezTo>
                        <a:pt x="160" y="569"/>
                        <a:pt x="258" y="347"/>
                        <a:pt x="355" y="134"/>
                      </a:cubicBezTo>
                    </a:path>
                  </a:pathLst>
                </a:custGeom>
                <a:noFill/>
                <a:ln w="67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7"/>
                <p:cNvSpPr/>
                <p:nvPr/>
              </p:nvSpPr>
              <p:spPr>
                <a:xfrm>
                  <a:off x="3048031" y="2201556"/>
                  <a:ext cx="225156" cy="137889"/>
                </a:xfrm>
                <a:custGeom>
                  <a:avLst/>
                  <a:gdLst/>
                  <a:ahLst/>
                  <a:cxnLst/>
                  <a:rect l="l" t="t" r="r" b="b"/>
                  <a:pathLst>
                    <a:path w="1917" h="1174" extrusionOk="0">
                      <a:moveTo>
                        <a:pt x="1416" y="1"/>
                      </a:moveTo>
                      <a:cubicBezTo>
                        <a:pt x="1399" y="1"/>
                        <a:pt x="1383" y="2"/>
                        <a:pt x="1366" y="5"/>
                      </a:cubicBezTo>
                      <a:cubicBezTo>
                        <a:pt x="922" y="14"/>
                        <a:pt x="505" y="254"/>
                        <a:pt x="256" y="627"/>
                      </a:cubicBezTo>
                      <a:cubicBezTo>
                        <a:pt x="1" y="1038"/>
                        <a:pt x="313" y="1174"/>
                        <a:pt x="660" y="1174"/>
                      </a:cubicBezTo>
                      <a:cubicBezTo>
                        <a:pt x="844" y="1174"/>
                        <a:pt x="1038" y="1136"/>
                        <a:pt x="1162" y="1080"/>
                      </a:cubicBezTo>
                      <a:cubicBezTo>
                        <a:pt x="1446" y="956"/>
                        <a:pt x="1917" y="583"/>
                        <a:pt x="1881" y="485"/>
                      </a:cubicBezTo>
                      <a:cubicBezTo>
                        <a:pt x="1858" y="419"/>
                        <a:pt x="1806" y="410"/>
                        <a:pt x="1760" y="410"/>
                      </a:cubicBezTo>
                      <a:cubicBezTo>
                        <a:pt x="1744" y="410"/>
                        <a:pt x="1729" y="411"/>
                        <a:pt x="1715" y="411"/>
                      </a:cubicBezTo>
                      <a:cubicBezTo>
                        <a:pt x="1693" y="411"/>
                        <a:pt x="1676" y="409"/>
                        <a:pt x="1668" y="396"/>
                      </a:cubicBezTo>
                      <a:cubicBezTo>
                        <a:pt x="1642" y="352"/>
                        <a:pt x="1633" y="298"/>
                        <a:pt x="1633" y="245"/>
                      </a:cubicBezTo>
                      <a:cubicBezTo>
                        <a:pt x="1642" y="192"/>
                        <a:pt x="1633" y="147"/>
                        <a:pt x="1615" y="94"/>
                      </a:cubicBezTo>
                      <a:cubicBezTo>
                        <a:pt x="1563" y="35"/>
                        <a:pt x="1494" y="1"/>
                        <a:pt x="1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87"/>
                <p:cNvSpPr/>
                <p:nvPr/>
              </p:nvSpPr>
              <p:spPr>
                <a:xfrm>
                  <a:off x="2967458" y="2150581"/>
                  <a:ext cx="143057" cy="172655"/>
                </a:xfrm>
                <a:custGeom>
                  <a:avLst/>
                  <a:gdLst/>
                  <a:ahLst/>
                  <a:cxnLst/>
                  <a:rect l="l" t="t" r="r" b="b"/>
                  <a:pathLst>
                    <a:path w="1218" h="1470" extrusionOk="0">
                      <a:moveTo>
                        <a:pt x="595" y="0"/>
                      </a:moveTo>
                      <a:cubicBezTo>
                        <a:pt x="580" y="0"/>
                        <a:pt x="566" y="1"/>
                        <a:pt x="551" y="4"/>
                      </a:cubicBezTo>
                      <a:cubicBezTo>
                        <a:pt x="445" y="22"/>
                        <a:pt x="391" y="137"/>
                        <a:pt x="347" y="244"/>
                      </a:cubicBezTo>
                      <a:cubicBezTo>
                        <a:pt x="332" y="183"/>
                        <a:pt x="272" y="154"/>
                        <a:pt x="211" y="154"/>
                      </a:cubicBezTo>
                      <a:cubicBezTo>
                        <a:pt x="166" y="154"/>
                        <a:pt x="119" y="169"/>
                        <a:pt x="89" y="199"/>
                      </a:cubicBezTo>
                      <a:cubicBezTo>
                        <a:pt x="18" y="288"/>
                        <a:pt x="1" y="395"/>
                        <a:pt x="27" y="501"/>
                      </a:cubicBezTo>
                      <a:cubicBezTo>
                        <a:pt x="80" y="732"/>
                        <a:pt x="205" y="946"/>
                        <a:pt x="382" y="1105"/>
                      </a:cubicBezTo>
                      <a:cubicBezTo>
                        <a:pt x="498" y="1203"/>
                        <a:pt x="773" y="1470"/>
                        <a:pt x="924" y="1470"/>
                      </a:cubicBezTo>
                      <a:cubicBezTo>
                        <a:pt x="1093" y="1470"/>
                        <a:pt x="1164" y="1185"/>
                        <a:pt x="1182" y="1052"/>
                      </a:cubicBezTo>
                      <a:cubicBezTo>
                        <a:pt x="1217" y="697"/>
                        <a:pt x="1075" y="342"/>
                        <a:pt x="818" y="102"/>
                      </a:cubicBezTo>
                      <a:cubicBezTo>
                        <a:pt x="757" y="41"/>
                        <a:pt x="677"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7"/>
                <p:cNvSpPr/>
                <p:nvPr/>
              </p:nvSpPr>
              <p:spPr>
                <a:xfrm>
                  <a:off x="3032174" y="2309026"/>
                  <a:ext cx="70002" cy="62250"/>
                </a:xfrm>
                <a:custGeom>
                  <a:avLst/>
                  <a:gdLst/>
                  <a:ahLst/>
                  <a:cxnLst/>
                  <a:rect l="l" t="t" r="r" b="b"/>
                  <a:pathLst>
                    <a:path w="596" h="530" extrusionOk="0">
                      <a:moveTo>
                        <a:pt x="115" y="1"/>
                      </a:moveTo>
                      <a:cubicBezTo>
                        <a:pt x="46" y="1"/>
                        <a:pt x="9" y="39"/>
                        <a:pt x="9" y="121"/>
                      </a:cubicBezTo>
                      <a:cubicBezTo>
                        <a:pt x="0" y="200"/>
                        <a:pt x="27" y="289"/>
                        <a:pt x="62" y="360"/>
                      </a:cubicBezTo>
                      <a:cubicBezTo>
                        <a:pt x="116" y="467"/>
                        <a:pt x="231" y="529"/>
                        <a:pt x="347" y="529"/>
                      </a:cubicBezTo>
                      <a:cubicBezTo>
                        <a:pt x="426" y="520"/>
                        <a:pt x="498" y="476"/>
                        <a:pt x="542" y="414"/>
                      </a:cubicBezTo>
                      <a:cubicBezTo>
                        <a:pt x="577" y="369"/>
                        <a:pt x="595" y="298"/>
                        <a:pt x="569" y="245"/>
                      </a:cubicBezTo>
                      <a:cubicBezTo>
                        <a:pt x="551" y="192"/>
                        <a:pt x="506" y="156"/>
                        <a:pt x="462" y="129"/>
                      </a:cubicBezTo>
                      <a:cubicBezTo>
                        <a:pt x="364" y="76"/>
                        <a:pt x="267" y="32"/>
                        <a:pt x="160" y="5"/>
                      </a:cubicBezTo>
                      <a:cubicBezTo>
                        <a:pt x="144" y="2"/>
                        <a:pt x="129"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7"/>
                <p:cNvSpPr/>
                <p:nvPr/>
              </p:nvSpPr>
              <p:spPr>
                <a:xfrm>
                  <a:off x="3091371" y="2151169"/>
                  <a:ext cx="11863" cy="8926"/>
                </a:xfrm>
                <a:custGeom>
                  <a:avLst/>
                  <a:gdLst/>
                  <a:ahLst/>
                  <a:cxnLst/>
                  <a:rect l="l" t="t" r="r" b="b"/>
                  <a:pathLst>
                    <a:path w="101" h="76" extrusionOk="0">
                      <a:moveTo>
                        <a:pt x="58" y="1"/>
                      </a:moveTo>
                      <a:cubicBezTo>
                        <a:pt x="24" y="1"/>
                        <a:pt x="0" y="41"/>
                        <a:pt x="29" y="70"/>
                      </a:cubicBezTo>
                      <a:cubicBezTo>
                        <a:pt x="36" y="74"/>
                        <a:pt x="45" y="76"/>
                        <a:pt x="54" y="76"/>
                      </a:cubicBezTo>
                      <a:cubicBezTo>
                        <a:pt x="66" y="76"/>
                        <a:pt x="77" y="72"/>
                        <a:pt x="82" y="61"/>
                      </a:cubicBezTo>
                      <a:cubicBezTo>
                        <a:pt x="100" y="43"/>
                        <a:pt x="91" y="26"/>
                        <a:pt x="82" y="8"/>
                      </a:cubicBezTo>
                      <a:cubicBezTo>
                        <a:pt x="74" y="3"/>
                        <a:pt x="66" y="1"/>
                        <a:pt x="5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7"/>
                <p:cNvSpPr/>
                <p:nvPr/>
              </p:nvSpPr>
              <p:spPr>
                <a:xfrm>
                  <a:off x="3132244" y="2166085"/>
                  <a:ext cx="9514" cy="8809"/>
                </a:xfrm>
                <a:custGeom>
                  <a:avLst/>
                  <a:gdLst/>
                  <a:ahLst/>
                  <a:cxnLst/>
                  <a:rect l="l" t="t" r="r" b="b"/>
                  <a:pathLst>
                    <a:path w="81" h="75" extrusionOk="0">
                      <a:moveTo>
                        <a:pt x="36" y="1"/>
                      </a:moveTo>
                      <a:cubicBezTo>
                        <a:pt x="27" y="1"/>
                        <a:pt x="19" y="5"/>
                        <a:pt x="10" y="14"/>
                      </a:cubicBezTo>
                      <a:cubicBezTo>
                        <a:pt x="1" y="23"/>
                        <a:pt x="1" y="50"/>
                        <a:pt x="10" y="67"/>
                      </a:cubicBezTo>
                      <a:cubicBezTo>
                        <a:pt x="19" y="72"/>
                        <a:pt x="27" y="74"/>
                        <a:pt x="36" y="74"/>
                      </a:cubicBezTo>
                      <a:cubicBezTo>
                        <a:pt x="45" y="74"/>
                        <a:pt x="54" y="72"/>
                        <a:pt x="63" y="67"/>
                      </a:cubicBezTo>
                      <a:cubicBezTo>
                        <a:pt x="81" y="50"/>
                        <a:pt x="81" y="23"/>
                        <a:pt x="63" y="14"/>
                      </a:cubicBezTo>
                      <a:cubicBezTo>
                        <a:pt x="54" y="5"/>
                        <a:pt x="45" y="1"/>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7"/>
                <p:cNvSpPr/>
                <p:nvPr/>
              </p:nvSpPr>
              <p:spPr>
                <a:xfrm>
                  <a:off x="3173587" y="2167612"/>
                  <a:ext cx="5755" cy="7517"/>
                </a:xfrm>
                <a:custGeom>
                  <a:avLst/>
                  <a:gdLst/>
                  <a:ahLst/>
                  <a:cxnLst/>
                  <a:rect l="l" t="t" r="r" b="b"/>
                  <a:pathLst>
                    <a:path w="49" h="64" extrusionOk="0">
                      <a:moveTo>
                        <a:pt x="23" y="1"/>
                      </a:moveTo>
                      <a:cubicBezTo>
                        <a:pt x="1" y="1"/>
                        <a:pt x="1" y="64"/>
                        <a:pt x="23" y="64"/>
                      </a:cubicBezTo>
                      <a:cubicBezTo>
                        <a:pt x="28" y="64"/>
                        <a:pt x="33" y="61"/>
                        <a:pt x="40" y="54"/>
                      </a:cubicBezTo>
                      <a:cubicBezTo>
                        <a:pt x="48" y="46"/>
                        <a:pt x="48" y="19"/>
                        <a:pt x="40" y="10"/>
                      </a:cubicBezTo>
                      <a:cubicBezTo>
                        <a:pt x="33" y="4"/>
                        <a:pt x="28" y="1"/>
                        <a:pt x="23"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7"/>
                <p:cNvSpPr/>
                <p:nvPr/>
              </p:nvSpPr>
              <p:spPr>
                <a:xfrm>
                  <a:off x="3006100" y="2296576"/>
                  <a:ext cx="70002" cy="33944"/>
                </a:xfrm>
                <a:custGeom>
                  <a:avLst/>
                  <a:gdLst/>
                  <a:ahLst/>
                  <a:cxnLst/>
                  <a:rect l="l" t="t" r="r" b="b"/>
                  <a:pathLst>
                    <a:path w="596" h="289" extrusionOk="0">
                      <a:moveTo>
                        <a:pt x="257" y="0"/>
                      </a:moveTo>
                      <a:cubicBezTo>
                        <a:pt x="209" y="0"/>
                        <a:pt x="160" y="13"/>
                        <a:pt x="116" y="40"/>
                      </a:cubicBezTo>
                      <a:cubicBezTo>
                        <a:pt x="36" y="84"/>
                        <a:pt x="0" y="191"/>
                        <a:pt x="36" y="289"/>
                      </a:cubicBezTo>
                      <a:cubicBezTo>
                        <a:pt x="58" y="237"/>
                        <a:pt x="104" y="204"/>
                        <a:pt x="154" y="204"/>
                      </a:cubicBezTo>
                      <a:cubicBezTo>
                        <a:pt x="165" y="204"/>
                        <a:pt x="176" y="206"/>
                        <a:pt x="187" y="209"/>
                      </a:cubicBezTo>
                      <a:cubicBezTo>
                        <a:pt x="261" y="216"/>
                        <a:pt x="351" y="274"/>
                        <a:pt x="433" y="274"/>
                      </a:cubicBezTo>
                      <a:cubicBezTo>
                        <a:pt x="458" y="274"/>
                        <a:pt x="483" y="268"/>
                        <a:pt x="506" y="253"/>
                      </a:cubicBezTo>
                      <a:cubicBezTo>
                        <a:pt x="595" y="182"/>
                        <a:pt x="462" y="76"/>
                        <a:pt x="391" y="40"/>
                      </a:cubicBezTo>
                      <a:cubicBezTo>
                        <a:pt x="351" y="13"/>
                        <a:pt x="304"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7"/>
                <p:cNvSpPr/>
                <p:nvPr/>
              </p:nvSpPr>
              <p:spPr>
                <a:xfrm>
                  <a:off x="3062360" y="2315016"/>
                  <a:ext cx="68005" cy="58256"/>
                </a:xfrm>
                <a:custGeom>
                  <a:avLst/>
                  <a:gdLst/>
                  <a:ahLst/>
                  <a:cxnLst/>
                  <a:rect l="l" t="t" r="r" b="b"/>
                  <a:pathLst>
                    <a:path w="579" h="496" extrusionOk="0">
                      <a:moveTo>
                        <a:pt x="163" y="0"/>
                      </a:moveTo>
                      <a:cubicBezTo>
                        <a:pt x="116" y="0"/>
                        <a:pt x="70" y="13"/>
                        <a:pt x="45" y="52"/>
                      </a:cubicBezTo>
                      <a:cubicBezTo>
                        <a:pt x="1" y="132"/>
                        <a:pt x="107" y="212"/>
                        <a:pt x="169" y="247"/>
                      </a:cubicBezTo>
                      <a:cubicBezTo>
                        <a:pt x="232" y="283"/>
                        <a:pt x="294" y="309"/>
                        <a:pt x="356" y="345"/>
                      </a:cubicBezTo>
                      <a:cubicBezTo>
                        <a:pt x="418" y="372"/>
                        <a:pt x="471" y="434"/>
                        <a:pt x="489" y="496"/>
                      </a:cubicBezTo>
                      <a:cubicBezTo>
                        <a:pt x="578" y="300"/>
                        <a:pt x="471" y="78"/>
                        <a:pt x="267" y="16"/>
                      </a:cubicBezTo>
                      <a:cubicBezTo>
                        <a:pt x="239" y="8"/>
                        <a:pt x="20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7"/>
                <p:cNvSpPr/>
                <p:nvPr/>
              </p:nvSpPr>
              <p:spPr>
                <a:xfrm>
                  <a:off x="3043567" y="2317012"/>
                  <a:ext cx="49213" cy="52149"/>
                </a:xfrm>
                <a:custGeom>
                  <a:avLst/>
                  <a:gdLst/>
                  <a:ahLst/>
                  <a:cxnLst/>
                  <a:rect l="l" t="t" r="r" b="b"/>
                  <a:pathLst>
                    <a:path w="419" h="444" extrusionOk="0">
                      <a:moveTo>
                        <a:pt x="182" y="1"/>
                      </a:moveTo>
                      <a:cubicBezTo>
                        <a:pt x="163" y="1"/>
                        <a:pt x="144" y="3"/>
                        <a:pt x="125" y="8"/>
                      </a:cubicBezTo>
                      <a:cubicBezTo>
                        <a:pt x="45" y="53"/>
                        <a:pt x="1" y="132"/>
                        <a:pt x="10" y="212"/>
                      </a:cubicBezTo>
                      <a:cubicBezTo>
                        <a:pt x="19" y="292"/>
                        <a:pt x="36" y="372"/>
                        <a:pt x="81" y="443"/>
                      </a:cubicBezTo>
                      <a:cubicBezTo>
                        <a:pt x="72" y="399"/>
                        <a:pt x="90" y="363"/>
                        <a:pt x="134" y="355"/>
                      </a:cubicBezTo>
                      <a:cubicBezTo>
                        <a:pt x="170" y="346"/>
                        <a:pt x="205" y="337"/>
                        <a:pt x="241" y="337"/>
                      </a:cubicBezTo>
                      <a:cubicBezTo>
                        <a:pt x="347" y="328"/>
                        <a:pt x="418" y="221"/>
                        <a:pt x="383" y="124"/>
                      </a:cubicBezTo>
                      <a:cubicBezTo>
                        <a:pt x="340" y="45"/>
                        <a:pt x="262"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7"/>
                <p:cNvSpPr/>
                <p:nvPr/>
              </p:nvSpPr>
              <p:spPr>
                <a:xfrm>
                  <a:off x="3113452" y="2259460"/>
                  <a:ext cx="112872" cy="42635"/>
                </a:xfrm>
                <a:custGeom>
                  <a:avLst/>
                  <a:gdLst/>
                  <a:ahLst/>
                  <a:cxnLst/>
                  <a:rect l="l" t="t" r="r" b="b"/>
                  <a:pathLst>
                    <a:path w="961" h="363" extrusionOk="0">
                      <a:moveTo>
                        <a:pt x="960" y="1"/>
                      </a:moveTo>
                      <a:lnTo>
                        <a:pt x="960" y="1"/>
                      </a:lnTo>
                      <a:cubicBezTo>
                        <a:pt x="827" y="107"/>
                        <a:pt x="676" y="196"/>
                        <a:pt x="516" y="249"/>
                      </a:cubicBezTo>
                      <a:cubicBezTo>
                        <a:pt x="347" y="312"/>
                        <a:pt x="179" y="347"/>
                        <a:pt x="10" y="347"/>
                      </a:cubicBezTo>
                      <a:lnTo>
                        <a:pt x="1" y="347"/>
                      </a:lnTo>
                      <a:cubicBezTo>
                        <a:pt x="60" y="357"/>
                        <a:pt x="119" y="362"/>
                        <a:pt x="178" y="362"/>
                      </a:cubicBezTo>
                      <a:cubicBezTo>
                        <a:pt x="480" y="362"/>
                        <a:pt x="767" y="231"/>
                        <a:pt x="96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7"/>
                <p:cNvSpPr/>
                <p:nvPr/>
              </p:nvSpPr>
              <p:spPr>
                <a:xfrm>
                  <a:off x="3015496" y="2194861"/>
                  <a:ext cx="59548" cy="89734"/>
                </a:xfrm>
                <a:custGeom>
                  <a:avLst/>
                  <a:gdLst/>
                  <a:ahLst/>
                  <a:cxnLst/>
                  <a:rect l="l" t="t" r="r" b="b"/>
                  <a:pathLst>
                    <a:path w="507" h="764" extrusionOk="0">
                      <a:moveTo>
                        <a:pt x="0" y="0"/>
                      </a:moveTo>
                      <a:lnTo>
                        <a:pt x="0" y="0"/>
                      </a:lnTo>
                      <a:cubicBezTo>
                        <a:pt x="36" y="320"/>
                        <a:pt x="222" y="604"/>
                        <a:pt x="506" y="764"/>
                      </a:cubicBezTo>
                      <a:cubicBezTo>
                        <a:pt x="391" y="657"/>
                        <a:pt x="293" y="542"/>
                        <a:pt x="204" y="409"/>
                      </a:cubicBezTo>
                      <a:cubicBezTo>
                        <a:pt x="124" y="284"/>
                        <a:pt x="53" y="142"/>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9" name="Google Shape;18719;p87"/>
              <p:cNvGrpSpPr/>
              <p:nvPr/>
            </p:nvGrpSpPr>
            <p:grpSpPr>
              <a:xfrm rot="-4310645">
                <a:off x="3016847" y="2937017"/>
                <a:ext cx="316178" cy="280944"/>
                <a:chOff x="2218462" y="1883728"/>
                <a:chExt cx="316182" cy="280947"/>
              </a:xfrm>
            </p:grpSpPr>
            <p:sp>
              <p:nvSpPr>
                <p:cNvPr id="18720" name="Google Shape;18720;p87"/>
                <p:cNvSpPr/>
                <p:nvPr/>
              </p:nvSpPr>
              <p:spPr>
                <a:xfrm>
                  <a:off x="2289404" y="1891010"/>
                  <a:ext cx="200374" cy="203193"/>
                </a:xfrm>
                <a:custGeom>
                  <a:avLst/>
                  <a:gdLst/>
                  <a:ahLst/>
                  <a:cxnLst/>
                  <a:rect l="l" t="t" r="r" b="b"/>
                  <a:pathLst>
                    <a:path w="1706" h="1730" extrusionOk="0">
                      <a:moveTo>
                        <a:pt x="854" y="1"/>
                      </a:moveTo>
                      <a:cubicBezTo>
                        <a:pt x="830" y="1"/>
                        <a:pt x="806" y="4"/>
                        <a:pt x="782" y="11"/>
                      </a:cubicBezTo>
                      <a:cubicBezTo>
                        <a:pt x="667" y="47"/>
                        <a:pt x="569" y="118"/>
                        <a:pt x="498" y="216"/>
                      </a:cubicBezTo>
                      <a:cubicBezTo>
                        <a:pt x="151" y="615"/>
                        <a:pt x="0" y="1139"/>
                        <a:pt x="63" y="1655"/>
                      </a:cubicBezTo>
                      <a:lnTo>
                        <a:pt x="249" y="1717"/>
                      </a:lnTo>
                      <a:lnTo>
                        <a:pt x="116" y="1717"/>
                      </a:lnTo>
                      <a:cubicBezTo>
                        <a:pt x="180" y="1725"/>
                        <a:pt x="244" y="1729"/>
                        <a:pt x="307" y="1729"/>
                      </a:cubicBezTo>
                      <a:cubicBezTo>
                        <a:pt x="850" y="1729"/>
                        <a:pt x="1353" y="1428"/>
                        <a:pt x="1608" y="935"/>
                      </a:cubicBezTo>
                      <a:cubicBezTo>
                        <a:pt x="1688" y="793"/>
                        <a:pt x="1706" y="633"/>
                        <a:pt x="1670" y="473"/>
                      </a:cubicBezTo>
                      <a:cubicBezTo>
                        <a:pt x="1627" y="352"/>
                        <a:pt x="1511" y="271"/>
                        <a:pt x="1388" y="271"/>
                      </a:cubicBezTo>
                      <a:cubicBezTo>
                        <a:pt x="1358" y="271"/>
                        <a:pt x="1327" y="276"/>
                        <a:pt x="1297" y="287"/>
                      </a:cubicBezTo>
                      <a:cubicBezTo>
                        <a:pt x="1259" y="302"/>
                        <a:pt x="1227" y="324"/>
                        <a:pt x="1191" y="324"/>
                      </a:cubicBezTo>
                      <a:cubicBezTo>
                        <a:pt x="1185" y="324"/>
                        <a:pt x="1179" y="324"/>
                        <a:pt x="1173" y="322"/>
                      </a:cubicBezTo>
                      <a:cubicBezTo>
                        <a:pt x="1102" y="305"/>
                        <a:pt x="1102" y="207"/>
                        <a:pt x="1075" y="145"/>
                      </a:cubicBezTo>
                      <a:cubicBezTo>
                        <a:pt x="1033" y="53"/>
                        <a:pt x="946"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7"/>
                <p:cNvSpPr/>
                <p:nvPr/>
              </p:nvSpPr>
              <p:spPr>
                <a:xfrm>
                  <a:off x="2378081" y="1961130"/>
                  <a:ext cx="84566" cy="56495"/>
                </a:xfrm>
                <a:custGeom>
                  <a:avLst/>
                  <a:gdLst/>
                  <a:ahLst/>
                  <a:cxnLst/>
                  <a:rect l="l" t="t" r="r" b="b"/>
                  <a:pathLst>
                    <a:path w="720" h="481" fill="none" extrusionOk="0">
                      <a:moveTo>
                        <a:pt x="0" y="480"/>
                      </a:moveTo>
                      <a:lnTo>
                        <a:pt x="720" y="1"/>
                      </a:ln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7"/>
                <p:cNvSpPr/>
                <p:nvPr/>
              </p:nvSpPr>
              <p:spPr>
                <a:xfrm>
                  <a:off x="2355060" y="1914149"/>
                  <a:ext cx="64834" cy="103476"/>
                </a:xfrm>
                <a:custGeom>
                  <a:avLst/>
                  <a:gdLst/>
                  <a:ahLst/>
                  <a:cxnLst/>
                  <a:rect l="l" t="t" r="r" b="b"/>
                  <a:pathLst>
                    <a:path w="552" h="881" fill="none" extrusionOk="0">
                      <a:moveTo>
                        <a:pt x="241" y="1"/>
                      </a:moveTo>
                      <a:cubicBezTo>
                        <a:pt x="108" y="276"/>
                        <a:pt x="28" y="569"/>
                        <a:pt x="1" y="880"/>
                      </a:cubicBezTo>
                      <a:cubicBezTo>
                        <a:pt x="179" y="676"/>
                        <a:pt x="374" y="463"/>
                        <a:pt x="552" y="267"/>
                      </a:cubicBezTo>
                    </a:path>
                  </a:pathLst>
                </a:custGeom>
                <a:noFill/>
                <a:ln w="90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7"/>
                <p:cNvSpPr/>
                <p:nvPr/>
              </p:nvSpPr>
              <p:spPr>
                <a:xfrm>
                  <a:off x="2242893" y="1998950"/>
                  <a:ext cx="291752" cy="140121"/>
                </a:xfrm>
                <a:custGeom>
                  <a:avLst/>
                  <a:gdLst/>
                  <a:ahLst/>
                  <a:cxnLst/>
                  <a:rect l="l" t="t" r="r" b="b"/>
                  <a:pathLst>
                    <a:path w="2484" h="1193" extrusionOk="0">
                      <a:moveTo>
                        <a:pt x="1621" y="0"/>
                      </a:moveTo>
                      <a:cubicBezTo>
                        <a:pt x="1266" y="0"/>
                        <a:pt x="917" y="117"/>
                        <a:pt x="627" y="345"/>
                      </a:cubicBezTo>
                      <a:cubicBezTo>
                        <a:pt x="0" y="863"/>
                        <a:pt x="892" y="1192"/>
                        <a:pt x="1376" y="1192"/>
                      </a:cubicBezTo>
                      <a:cubicBezTo>
                        <a:pt x="1407" y="1192"/>
                        <a:pt x="1436" y="1191"/>
                        <a:pt x="1462" y="1189"/>
                      </a:cubicBezTo>
                      <a:cubicBezTo>
                        <a:pt x="1826" y="1153"/>
                        <a:pt x="2484" y="913"/>
                        <a:pt x="2484" y="798"/>
                      </a:cubicBezTo>
                      <a:cubicBezTo>
                        <a:pt x="2475" y="647"/>
                        <a:pt x="2297" y="673"/>
                        <a:pt x="2279" y="620"/>
                      </a:cubicBezTo>
                      <a:cubicBezTo>
                        <a:pt x="2262" y="558"/>
                        <a:pt x="2270" y="496"/>
                        <a:pt x="2297" y="442"/>
                      </a:cubicBezTo>
                      <a:cubicBezTo>
                        <a:pt x="2324" y="389"/>
                        <a:pt x="2333" y="327"/>
                        <a:pt x="2333" y="265"/>
                      </a:cubicBezTo>
                      <a:cubicBezTo>
                        <a:pt x="2315" y="158"/>
                        <a:pt x="2199" y="105"/>
                        <a:pt x="2093" y="69"/>
                      </a:cubicBezTo>
                      <a:cubicBezTo>
                        <a:pt x="1937" y="23"/>
                        <a:pt x="1779" y="0"/>
                        <a:pt x="1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7"/>
                <p:cNvSpPr/>
                <p:nvPr/>
              </p:nvSpPr>
              <p:spPr>
                <a:xfrm>
                  <a:off x="2218462" y="1883728"/>
                  <a:ext cx="149282" cy="208948"/>
                </a:xfrm>
                <a:custGeom>
                  <a:avLst/>
                  <a:gdLst/>
                  <a:ahLst/>
                  <a:cxnLst/>
                  <a:rect l="l" t="t" r="r" b="b"/>
                  <a:pathLst>
                    <a:path w="1271" h="1779" extrusionOk="0">
                      <a:moveTo>
                        <a:pt x="774" y="1"/>
                      </a:moveTo>
                      <a:cubicBezTo>
                        <a:pt x="661" y="1"/>
                        <a:pt x="563" y="107"/>
                        <a:pt x="480" y="198"/>
                      </a:cubicBezTo>
                      <a:cubicBezTo>
                        <a:pt x="487" y="103"/>
                        <a:pt x="391" y="34"/>
                        <a:pt x="297" y="34"/>
                      </a:cubicBezTo>
                      <a:cubicBezTo>
                        <a:pt x="268" y="34"/>
                        <a:pt x="239" y="41"/>
                        <a:pt x="214" y="56"/>
                      </a:cubicBezTo>
                      <a:cubicBezTo>
                        <a:pt x="107" y="118"/>
                        <a:pt x="36" y="233"/>
                        <a:pt x="27" y="358"/>
                      </a:cubicBezTo>
                      <a:cubicBezTo>
                        <a:pt x="0" y="642"/>
                        <a:pt x="63" y="917"/>
                        <a:pt x="205" y="1157"/>
                      </a:cubicBezTo>
                      <a:cubicBezTo>
                        <a:pt x="285" y="1317"/>
                        <a:pt x="489" y="1717"/>
                        <a:pt x="658" y="1770"/>
                      </a:cubicBezTo>
                      <a:cubicBezTo>
                        <a:pt x="677" y="1776"/>
                        <a:pt x="696" y="1779"/>
                        <a:pt x="715" y="1779"/>
                      </a:cubicBezTo>
                      <a:cubicBezTo>
                        <a:pt x="889" y="1779"/>
                        <a:pt x="1046" y="1542"/>
                        <a:pt x="1102" y="1406"/>
                      </a:cubicBezTo>
                      <a:cubicBezTo>
                        <a:pt x="1271" y="1024"/>
                        <a:pt x="1253" y="580"/>
                        <a:pt x="1049" y="216"/>
                      </a:cubicBezTo>
                      <a:cubicBezTo>
                        <a:pt x="1004" y="109"/>
                        <a:pt x="915" y="29"/>
                        <a:pt x="800" y="2"/>
                      </a:cubicBezTo>
                      <a:cubicBezTo>
                        <a:pt x="791" y="1"/>
                        <a:pt x="783"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7"/>
                <p:cNvSpPr/>
                <p:nvPr/>
              </p:nvSpPr>
              <p:spPr>
                <a:xfrm>
                  <a:off x="2242423" y="2064488"/>
                  <a:ext cx="74230" cy="80338"/>
                </a:xfrm>
                <a:custGeom>
                  <a:avLst/>
                  <a:gdLst/>
                  <a:ahLst/>
                  <a:cxnLst/>
                  <a:rect l="l" t="t" r="r" b="b"/>
                  <a:pathLst>
                    <a:path w="632" h="684" extrusionOk="0">
                      <a:moveTo>
                        <a:pt x="160" y="0"/>
                      </a:moveTo>
                      <a:cubicBezTo>
                        <a:pt x="111" y="0"/>
                        <a:pt x="73" y="34"/>
                        <a:pt x="45" y="106"/>
                      </a:cubicBezTo>
                      <a:cubicBezTo>
                        <a:pt x="10" y="195"/>
                        <a:pt x="1" y="293"/>
                        <a:pt x="19" y="391"/>
                      </a:cubicBezTo>
                      <a:cubicBezTo>
                        <a:pt x="45" y="524"/>
                        <a:pt x="143" y="631"/>
                        <a:pt x="276" y="675"/>
                      </a:cubicBezTo>
                      <a:cubicBezTo>
                        <a:pt x="303" y="680"/>
                        <a:pt x="330" y="683"/>
                        <a:pt x="356" y="683"/>
                      </a:cubicBezTo>
                      <a:cubicBezTo>
                        <a:pt x="417" y="683"/>
                        <a:pt x="475" y="668"/>
                        <a:pt x="525" y="631"/>
                      </a:cubicBezTo>
                      <a:cubicBezTo>
                        <a:pt x="587" y="586"/>
                        <a:pt x="631" y="515"/>
                        <a:pt x="631" y="444"/>
                      </a:cubicBezTo>
                      <a:cubicBezTo>
                        <a:pt x="622" y="382"/>
                        <a:pt x="587" y="329"/>
                        <a:pt x="543" y="284"/>
                      </a:cubicBezTo>
                      <a:cubicBezTo>
                        <a:pt x="463" y="186"/>
                        <a:pt x="365" y="106"/>
                        <a:pt x="258" y="35"/>
                      </a:cubicBezTo>
                      <a:cubicBezTo>
                        <a:pt x="222" y="12"/>
                        <a:pt x="189"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7"/>
                <p:cNvSpPr/>
                <p:nvPr/>
              </p:nvSpPr>
              <p:spPr>
                <a:xfrm>
                  <a:off x="2380782" y="1910273"/>
                  <a:ext cx="7869" cy="8809"/>
                </a:xfrm>
                <a:custGeom>
                  <a:avLst/>
                  <a:gdLst/>
                  <a:ahLst/>
                  <a:cxnLst/>
                  <a:rect l="l" t="t" r="r" b="b"/>
                  <a:pathLst>
                    <a:path w="67" h="75" extrusionOk="0">
                      <a:moveTo>
                        <a:pt x="39" y="1"/>
                      </a:moveTo>
                      <a:cubicBezTo>
                        <a:pt x="16" y="1"/>
                        <a:pt x="0" y="75"/>
                        <a:pt x="25" y="75"/>
                      </a:cubicBezTo>
                      <a:cubicBezTo>
                        <a:pt x="29" y="75"/>
                        <a:pt x="34" y="73"/>
                        <a:pt x="40" y="69"/>
                      </a:cubicBezTo>
                      <a:cubicBezTo>
                        <a:pt x="66" y="61"/>
                        <a:pt x="66" y="34"/>
                        <a:pt x="57" y="16"/>
                      </a:cubicBezTo>
                      <a:cubicBezTo>
                        <a:pt x="51" y="5"/>
                        <a:pt x="45" y="1"/>
                        <a:pt x="3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7"/>
                <p:cNvSpPr/>
                <p:nvPr/>
              </p:nvSpPr>
              <p:spPr>
                <a:xfrm>
                  <a:off x="2417310" y="1941045"/>
                  <a:ext cx="8809" cy="9396"/>
                </a:xfrm>
                <a:custGeom>
                  <a:avLst/>
                  <a:gdLst/>
                  <a:ahLst/>
                  <a:cxnLst/>
                  <a:rect l="l" t="t" r="r" b="b"/>
                  <a:pathLst>
                    <a:path w="75" h="80" extrusionOk="0">
                      <a:moveTo>
                        <a:pt x="41" y="0"/>
                      </a:moveTo>
                      <a:cubicBezTo>
                        <a:pt x="17" y="0"/>
                        <a:pt x="0" y="79"/>
                        <a:pt x="32" y="79"/>
                      </a:cubicBezTo>
                      <a:cubicBezTo>
                        <a:pt x="36" y="79"/>
                        <a:pt x="42" y="78"/>
                        <a:pt x="48" y="74"/>
                      </a:cubicBezTo>
                      <a:cubicBezTo>
                        <a:pt x="66" y="65"/>
                        <a:pt x="75" y="38"/>
                        <a:pt x="57" y="12"/>
                      </a:cubicBezTo>
                      <a:cubicBezTo>
                        <a:pt x="52" y="4"/>
                        <a:pt x="46" y="0"/>
                        <a:pt x="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7"/>
                <p:cNvSpPr/>
                <p:nvPr/>
              </p:nvSpPr>
              <p:spPr>
                <a:xfrm>
                  <a:off x="2456304" y="1955844"/>
                  <a:ext cx="11628" cy="10218"/>
                </a:xfrm>
                <a:custGeom>
                  <a:avLst/>
                  <a:gdLst/>
                  <a:ahLst/>
                  <a:cxnLst/>
                  <a:rect l="l" t="t" r="r" b="b"/>
                  <a:pathLst>
                    <a:path w="99" h="87" extrusionOk="0">
                      <a:moveTo>
                        <a:pt x="50" y="0"/>
                      </a:moveTo>
                      <a:cubicBezTo>
                        <a:pt x="42" y="0"/>
                        <a:pt x="34" y="3"/>
                        <a:pt x="27" y="10"/>
                      </a:cubicBezTo>
                      <a:cubicBezTo>
                        <a:pt x="9" y="19"/>
                        <a:pt x="0" y="46"/>
                        <a:pt x="18" y="63"/>
                      </a:cubicBezTo>
                      <a:cubicBezTo>
                        <a:pt x="24" y="80"/>
                        <a:pt x="37" y="86"/>
                        <a:pt x="50" y="86"/>
                      </a:cubicBezTo>
                      <a:cubicBezTo>
                        <a:pt x="57" y="86"/>
                        <a:pt x="65" y="84"/>
                        <a:pt x="72" y="81"/>
                      </a:cubicBezTo>
                      <a:cubicBezTo>
                        <a:pt x="98" y="63"/>
                        <a:pt x="98" y="37"/>
                        <a:pt x="89" y="19"/>
                      </a:cubicBezTo>
                      <a:cubicBezTo>
                        <a:pt x="78" y="8"/>
                        <a:pt x="64" y="0"/>
                        <a:pt x="5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7"/>
                <p:cNvSpPr/>
                <p:nvPr/>
              </p:nvSpPr>
              <p:spPr>
                <a:xfrm>
                  <a:off x="2219519" y="2045813"/>
                  <a:ext cx="77284" cy="46041"/>
                </a:xfrm>
                <a:custGeom>
                  <a:avLst/>
                  <a:gdLst/>
                  <a:ahLst/>
                  <a:cxnLst/>
                  <a:rect l="l" t="t" r="r" b="b"/>
                  <a:pathLst>
                    <a:path w="658" h="392" extrusionOk="0">
                      <a:moveTo>
                        <a:pt x="260" y="0"/>
                      </a:moveTo>
                      <a:cubicBezTo>
                        <a:pt x="238" y="0"/>
                        <a:pt x="217" y="3"/>
                        <a:pt x="196" y="8"/>
                      </a:cubicBezTo>
                      <a:cubicBezTo>
                        <a:pt x="80" y="26"/>
                        <a:pt x="0" y="132"/>
                        <a:pt x="0" y="248"/>
                      </a:cubicBezTo>
                      <a:cubicBezTo>
                        <a:pt x="35" y="213"/>
                        <a:pt x="80" y="194"/>
                        <a:pt x="127" y="194"/>
                      </a:cubicBezTo>
                      <a:cubicBezTo>
                        <a:pt x="153" y="194"/>
                        <a:pt x="179" y="200"/>
                        <a:pt x="205" y="212"/>
                      </a:cubicBezTo>
                      <a:cubicBezTo>
                        <a:pt x="289" y="258"/>
                        <a:pt x="381" y="391"/>
                        <a:pt x="484" y="391"/>
                      </a:cubicBezTo>
                      <a:cubicBezTo>
                        <a:pt x="500" y="391"/>
                        <a:pt x="517" y="388"/>
                        <a:pt x="533" y="381"/>
                      </a:cubicBezTo>
                      <a:cubicBezTo>
                        <a:pt x="658" y="337"/>
                        <a:pt x="560" y="168"/>
                        <a:pt x="498" y="106"/>
                      </a:cubicBezTo>
                      <a:cubicBezTo>
                        <a:pt x="434" y="41"/>
                        <a:pt x="346"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7"/>
                <p:cNvSpPr/>
                <p:nvPr/>
              </p:nvSpPr>
              <p:spPr>
                <a:xfrm>
                  <a:off x="2277893" y="2083633"/>
                  <a:ext cx="61663" cy="81042"/>
                </a:xfrm>
                <a:custGeom>
                  <a:avLst/>
                  <a:gdLst/>
                  <a:ahLst/>
                  <a:cxnLst/>
                  <a:rect l="l" t="t" r="r" b="b"/>
                  <a:pathLst>
                    <a:path w="525" h="690" extrusionOk="0">
                      <a:moveTo>
                        <a:pt x="170" y="0"/>
                      </a:moveTo>
                      <a:cubicBezTo>
                        <a:pt x="138" y="0"/>
                        <a:pt x="107" y="9"/>
                        <a:pt x="81" y="32"/>
                      </a:cubicBezTo>
                      <a:cubicBezTo>
                        <a:pt x="1" y="94"/>
                        <a:pt x="90" y="219"/>
                        <a:pt x="143" y="290"/>
                      </a:cubicBezTo>
                      <a:cubicBezTo>
                        <a:pt x="196" y="352"/>
                        <a:pt x="267" y="405"/>
                        <a:pt x="320" y="468"/>
                      </a:cubicBezTo>
                      <a:cubicBezTo>
                        <a:pt x="374" y="530"/>
                        <a:pt x="409" y="610"/>
                        <a:pt x="409" y="690"/>
                      </a:cubicBezTo>
                      <a:cubicBezTo>
                        <a:pt x="489" y="601"/>
                        <a:pt x="525" y="485"/>
                        <a:pt x="516" y="361"/>
                      </a:cubicBezTo>
                      <a:cubicBezTo>
                        <a:pt x="498" y="245"/>
                        <a:pt x="436" y="139"/>
                        <a:pt x="347" y="68"/>
                      </a:cubicBezTo>
                      <a:cubicBezTo>
                        <a:pt x="305" y="38"/>
                        <a:pt x="235"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7"/>
                <p:cNvSpPr/>
                <p:nvPr/>
              </p:nvSpPr>
              <p:spPr>
                <a:xfrm>
                  <a:off x="2250762" y="2079992"/>
                  <a:ext cx="56495" cy="54381"/>
                </a:xfrm>
                <a:custGeom>
                  <a:avLst/>
                  <a:gdLst/>
                  <a:ahLst/>
                  <a:cxnLst/>
                  <a:rect l="l" t="t" r="r" b="b"/>
                  <a:pathLst>
                    <a:path w="481" h="463" extrusionOk="0">
                      <a:moveTo>
                        <a:pt x="239" y="1"/>
                      </a:moveTo>
                      <a:cubicBezTo>
                        <a:pt x="233" y="1"/>
                        <a:pt x="228" y="1"/>
                        <a:pt x="223" y="1"/>
                      </a:cubicBezTo>
                      <a:cubicBezTo>
                        <a:pt x="125" y="10"/>
                        <a:pt x="54" y="81"/>
                        <a:pt x="27" y="179"/>
                      </a:cubicBezTo>
                      <a:cubicBezTo>
                        <a:pt x="10" y="268"/>
                        <a:pt x="1" y="365"/>
                        <a:pt x="19" y="463"/>
                      </a:cubicBezTo>
                      <a:cubicBezTo>
                        <a:pt x="19" y="410"/>
                        <a:pt x="63" y="383"/>
                        <a:pt x="107" y="383"/>
                      </a:cubicBezTo>
                      <a:cubicBezTo>
                        <a:pt x="152" y="383"/>
                        <a:pt x="196" y="392"/>
                        <a:pt x="241" y="401"/>
                      </a:cubicBezTo>
                      <a:cubicBezTo>
                        <a:pt x="255" y="404"/>
                        <a:pt x="268" y="406"/>
                        <a:pt x="282" y="406"/>
                      </a:cubicBezTo>
                      <a:cubicBezTo>
                        <a:pt x="382" y="406"/>
                        <a:pt x="473" y="324"/>
                        <a:pt x="480" y="214"/>
                      </a:cubicBezTo>
                      <a:cubicBezTo>
                        <a:pt x="463" y="95"/>
                        <a:pt x="357"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7"/>
                <p:cNvSpPr/>
                <p:nvPr/>
              </p:nvSpPr>
              <p:spPr>
                <a:xfrm>
                  <a:off x="2346721" y="2077995"/>
                  <a:ext cx="140003" cy="20907"/>
                </a:xfrm>
                <a:custGeom>
                  <a:avLst/>
                  <a:gdLst/>
                  <a:ahLst/>
                  <a:cxnLst/>
                  <a:rect l="l" t="t" r="r" b="b"/>
                  <a:pathLst>
                    <a:path w="1192" h="178" extrusionOk="0">
                      <a:moveTo>
                        <a:pt x="1191" y="0"/>
                      </a:moveTo>
                      <a:cubicBezTo>
                        <a:pt x="1093" y="36"/>
                        <a:pt x="996" y="63"/>
                        <a:pt x="898" y="80"/>
                      </a:cubicBezTo>
                      <a:cubicBezTo>
                        <a:pt x="788" y="100"/>
                        <a:pt x="676" y="112"/>
                        <a:pt x="564" y="112"/>
                      </a:cubicBezTo>
                      <a:cubicBezTo>
                        <a:pt x="476" y="112"/>
                        <a:pt x="389" y="105"/>
                        <a:pt x="303" y="89"/>
                      </a:cubicBezTo>
                      <a:cubicBezTo>
                        <a:pt x="196" y="80"/>
                        <a:pt x="99" y="54"/>
                        <a:pt x="1" y="27"/>
                      </a:cubicBezTo>
                      <a:lnTo>
                        <a:pt x="1" y="27"/>
                      </a:lnTo>
                      <a:cubicBezTo>
                        <a:pt x="90" y="80"/>
                        <a:pt x="187" y="116"/>
                        <a:pt x="294" y="142"/>
                      </a:cubicBezTo>
                      <a:cubicBezTo>
                        <a:pt x="392" y="160"/>
                        <a:pt x="498" y="178"/>
                        <a:pt x="605" y="178"/>
                      </a:cubicBezTo>
                      <a:cubicBezTo>
                        <a:pt x="703" y="169"/>
                        <a:pt x="809" y="151"/>
                        <a:pt x="907" y="125"/>
                      </a:cubicBezTo>
                      <a:cubicBezTo>
                        <a:pt x="1013" y="98"/>
                        <a:pt x="1102" y="54"/>
                        <a:pt x="119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7"/>
                <p:cNvSpPr/>
                <p:nvPr/>
              </p:nvSpPr>
              <p:spPr>
                <a:xfrm>
                  <a:off x="2272726" y="1926716"/>
                  <a:ext cx="36645" cy="122151"/>
                </a:xfrm>
                <a:custGeom>
                  <a:avLst/>
                  <a:gdLst/>
                  <a:ahLst/>
                  <a:cxnLst/>
                  <a:rect l="l" t="t" r="r" b="b"/>
                  <a:pathLst>
                    <a:path w="312" h="1040" extrusionOk="0">
                      <a:moveTo>
                        <a:pt x="36" y="1"/>
                      </a:moveTo>
                      <a:cubicBezTo>
                        <a:pt x="9" y="89"/>
                        <a:pt x="0" y="178"/>
                        <a:pt x="9" y="276"/>
                      </a:cubicBezTo>
                      <a:cubicBezTo>
                        <a:pt x="18" y="462"/>
                        <a:pt x="62" y="649"/>
                        <a:pt x="151" y="809"/>
                      </a:cubicBezTo>
                      <a:cubicBezTo>
                        <a:pt x="196" y="898"/>
                        <a:pt x="249" y="969"/>
                        <a:pt x="311" y="1040"/>
                      </a:cubicBezTo>
                      <a:cubicBezTo>
                        <a:pt x="267" y="960"/>
                        <a:pt x="231" y="880"/>
                        <a:pt x="196" y="791"/>
                      </a:cubicBezTo>
                      <a:cubicBezTo>
                        <a:pt x="160" y="711"/>
                        <a:pt x="134" y="622"/>
                        <a:pt x="116" y="533"/>
                      </a:cubicBezTo>
                      <a:cubicBezTo>
                        <a:pt x="89" y="445"/>
                        <a:pt x="71" y="356"/>
                        <a:pt x="54" y="267"/>
                      </a:cubicBezTo>
                      <a:cubicBezTo>
                        <a:pt x="45" y="178"/>
                        <a:pt x="36" y="89"/>
                        <a:pt x="3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4" name="Google Shape;18734;p87"/>
              <p:cNvGrpSpPr/>
              <p:nvPr/>
            </p:nvGrpSpPr>
            <p:grpSpPr>
              <a:xfrm>
                <a:off x="3243226" y="3213281"/>
                <a:ext cx="351653" cy="288112"/>
                <a:chOff x="2445851" y="2082106"/>
                <a:chExt cx="351653" cy="288112"/>
              </a:xfrm>
            </p:grpSpPr>
            <p:sp>
              <p:nvSpPr>
                <p:cNvPr id="18735" name="Google Shape;18735;p87"/>
                <p:cNvSpPr/>
                <p:nvPr/>
              </p:nvSpPr>
              <p:spPr>
                <a:xfrm>
                  <a:off x="2563773" y="2082106"/>
                  <a:ext cx="138829" cy="178058"/>
                </a:xfrm>
                <a:custGeom>
                  <a:avLst/>
                  <a:gdLst/>
                  <a:ahLst/>
                  <a:cxnLst/>
                  <a:rect l="l" t="t" r="r" b="b"/>
                  <a:pathLst>
                    <a:path w="1182" h="1516" extrusionOk="0">
                      <a:moveTo>
                        <a:pt x="622" y="1"/>
                      </a:moveTo>
                      <a:cubicBezTo>
                        <a:pt x="578" y="1"/>
                        <a:pt x="542" y="10"/>
                        <a:pt x="515" y="45"/>
                      </a:cubicBezTo>
                      <a:cubicBezTo>
                        <a:pt x="391" y="125"/>
                        <a:pt x="276" y="214"/>
                        <a:pt x="178" y="321"/>
                      </a:cubicBezTo>
                      <a:cubicBezTo>
                        <a:pt x="80" y="427"/>
                        <a:pt x="18" y="569"/>
                        <a:pt x="0" y="711"/>
                      </a:cubicBezTo>
                      <a:cubicBezTo>
                        <a:pt x="9" y="889"/>
                        <a:pt x="80" y="1058"/>
                        <a:pt x="205" y="1182"/>
                      </a:cubicBezTo>
                      <a:cubicBezTo>
                        <a:pt x="246" y="1240"/>
                        <a:pt x="357" y="1515"/>
                        <a:pt x="459" y="1515"/>
                      </a:cubicBezTo>
                      <a:cubicBezTo>
                        <a:pt x="466" y="1515"/>
                        <a:pt x="473" y="1514"/>
                        <a:pt x="480" y="1511"/>
                      </a:cubicBezTo>
                      <a:cubicBezTo>
                        <a:pt x="1075" y="1244"/>
                        <a:pt x="1182" y="454"/>
                        <a:pt x="684" y="36"/>
                      </a:cubicBezTo>
                      <a:cubicBezTo>
                        <a:pt x="666" y="19"/>
                        <a:pt x="649" y="10"/>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7"/>
                <p:cNvSpPr/>
                <p:nvPr/>
              </p:nvSpPr>
              <p:spPr>
                <a:xfrm>
                  <a:off x="2616979" y="2177478"/>
                  <a:ext cx="180524" cy="93610"/>
                </a:xfrm>
                <a:custGeom>
                  <a:avLst/>
                  <a:gdLst/>
                  <a:ahLst/>
                  <a:cxnLst/>
                  <a:rect l="l" t="t" r="r" b="b"/>
                  <a:pathLst>
                    <a:path w="1537" h="797" extrusionOk="0">
                      <a:moveTo>
                        <a:pt x="809" y="0"/>
                      </a:moveTo>
                      <a:cubicBezTo>
                        <a:pt x="774" y="0"/>
                        <a:pt x="738" y="2"/>
                        <a:pt x="702" y="6"/>
                      </a:cubicBezTo>
                      <a:cubicBezTo>
                        <a:pt x="542" y="33"/>
                        <a:pt x="400" y="95"/>
                        <a:pt x="276" y="193"/>
                      </a:cubicBezTo>
                      <a:cubicBezTo>
                        <a:pt x="187" y="264"/>
                        <a:pt x="0" y="415"/>
                        <a:pt x="36" y="548"/>
                      </a:cubicBezTo>
                      <a:cubicBezTo>
                        <a:pt x="78" y="745"/>
                        <a:pt x="437" y="797"/>
                        <a:pt x="678" y="797"/>
                      </a:cubicBezTo>
                      <a:cubicBezTo>
                        <a:pt x="741" y="797"/>
                        <a:pt x="796" y="793"/>
                        <a:pt x="835" y="788"/>
                      </a:cubicBezTo>
                      <a:cubicBezTo>
                        <a:pt x="1119" y="743"/>
                        <a:pt x="1368" y="583"/>
                        <a:pt x="1537" y="352"/>
                      </a:cubicBezTo>
                      <a:cubicBezTo>
                        <a:pt x="1363" y="124"/>
                        <a:pt x="1092" y="0"/>
                        <a:pt x="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7"/>
                <p:cNvSpPr/>
                <p:nvPr/>
              </p:nvSpPr>
              <p:spPr>
                <a:xfrm>
                  <a:off x="2445851" y="2182294"/>
                  <a:ext cx="170189" cy="84801"/>
                </a:xfrm>
                <a:custGeom>
                  <a:avLst/>
                  <a:gdLst/>
                  <a:ahLst/>
                  <a:cxnLst/>
                  <a:rect l="l" t="t" r="r" b="b"/>
                  <a:pathLst>
                    <a:path w="1449" h="722" extrusionOk="0">
                      <a:moveTo>
                        <a:pt x="514" y="0"/>
                      </a:moveTo>
                      <a:cubicBezTo>
                        <a:pt x="364" y="0"/>
                        <a:pt x="215" y="20"/>
                        <a:pt x="72" y="63"/>
                      </a:cubicBezTo>
                      <a:cubicBezTo>
                        <a:pt x="54" y="63"/>
                        <a:pt x="36" y="72"/>
                        <a:pt x="27" y="80"/>
                      </a:cubicBezTo>
                      <a:cubicBezTo>
                        <a:pt x="10" y="98"/>
                        <a:pt x="1" y="125"/>
                        <a:pt x="10" y="152"/>
                      </a:cubicBezTo>
                      <a:cubicBezTo>
                        <a:pt x="45" y="338"/>
                        <a:pt x="152" y="498"/>
                        <a:pt x="312" y="596"/>
                      </a:cubicBezTo>
                      <a:cubicBezTo>
                        <a:pt x="464" y="684"/>
                        <a:pt x="630" y="721"/>
                        <a:pt x="798" y="721"/>
                      </a:cubicBezTo>
                      <a:cubicBezTo>
                        <a:pt x="817" y="721"/>
                        <a:pt x="835" y="721"/>
                        <a:pt x="853" y="720"/>
                      </a:cubicBezTo>
                      <a:cubicBezTo>
                        <a:pt x="995" y="711"/>
                        <a:pt x="1448" y="631"/>
                        <a:pt x="1386" y="418"/>
                      </a:cubicBezTo>
                      <a:cubicBezTo>
                        <a:pt x="1324" y="205"/>
                        <a:pt x="1004" y="72"/>
                        <a:pt x="818" y="27"/>
                      </a:cubicBezTo>
                      <a:cubicBezTo>
                        <a:pt x="718" y="9"/>
                        <a:pt x="616"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7"/>
                <p:cNvSpPr/>
                <p:nvPr/>
              </p:nvSpPr>
              <p:spPr>
                <a:xfrm>
                  <a:off x="2513621" y="2235500"/>
                  <a:ext cx="125322" cy="129433"/>
                </a:xfrm>
                <a:custGeom>
                  <a:avLst/>
                  <a:gdLst/>
                  <a:ahLst/>
                  <a:cxnLst/>
                  <a:rect l="l" t="t" r="r" b="b"/>
                  <a:pathLst>
                    <a:path w="1067" h="1102" extrusionOk="0">
                      <a:moveTo>
                        <a:pt x="898" y="0"/>
                      </a:moveTo>
                      <a:lnTo>
                        <a:pt x="685" y="45"/>
                      </a:lnTo>
                      <a:cubicBezTo>
                        <a:pt x="401" y="54"/>
                        <a:pt x="170" y="258"/>
                        <a:pt x="125" y="533"/>
                      </a:cubicBezTo>
                      <a:cubicBezTo>
                        <a:pt x="108" y="684"/>
                        <a:pt x="134" y="844"/>
                        <a:pt x="54" y="969"/>
                      </a:cubicBezTo>
                      <a:cubicBezTo>
                        <a:pt x="28" y="1013"/>
                        <a:pt x="1" y="1066"/>
                        <a:pt x="37" y="1093"/>
                      </a:cubicBezTo>
                      <a:cubicBezTo>
                        <a:pt x="54" y="1102"/>
                        <a:pt x="63" y="1102"/>
                        <a:pt x="81" y="1102"/>
                      </a:cubicBezTo>
                      <a:cubicBezTo>
                        <a:pt x="205" y="1093"/>
                        <a:pt x="312" y="1102"/>
                        <a:pt x="436" y="1084"/>
                      </a:cubicBezTo>
                      <a:cubicBezTo>
                        <a:pt x="561" y="1075"/>
                        <a:pt x="694" y="1040"/>
                        <a:pt x="800" y="977"/>
                      </a:cubicBezTo>
                      <a:cubicBezTo>
                        <a:pt x="934" y="862"/>
                        <a:pt x="1013" y="711"/>
                        <a:pt x="1031" y="542"/>
                      </a:cubicBezTo>
                      <a:cubicBezTo>
                        <a:pt x="1058" y="445"/>
                        <a:pt x="1067" y="347"/>
                        <a:pt x="1058" y="249"/>
                      </a:cubicBezTo>
                      <a:cubicBezTo>
                        <a:pt x="1040" y="143"/>
                        <a:pt x="987" y="54"/>
                        <a:pt x="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7"/>
                <p:cNvSpPr/>
                <p:nvPr/>
              </p:nvSpPr>
              <p:spPr>
                <a:xfrm>
                  <a:off x="2593959" y="2240198"/>
                  <a:ext cx="157621" cy="130020"/>
                </a:xfrm>
                <a:custGeom>
                  <a:avLst/>
                  <a:gdLst/>
                  <a:ahLst/>
                  <a:cxnLst/>
                  <a:rect l="l" t="t" r="r" b="b"/>
                  <a:pathLst>
                    <a:path w="1342" h="1107" extrusionOk="0">
                      <a:moveTo>
                        <a:pt x="389" y="0"/>
                      </a:moveTo>
                      <a:cubicBezTo>
                        <a:pt x="333" y="0"/>
                        <a:pt x="279" y="10"/>
                        <a:pt x="232" y="32"/>
                      </a:cubicBezTo>
                      <a:cubicBezTo>
                        <a:pt x="1" y="138"/>
                        <a:pt x="179" y="582"/>
                        <a:pt x="303" y="707"/>
                      </a:cubicBezTo>
                      <a:cubicBezTo>
                        <a:pt x="418" y="813"/>
                        <a:pt x="560" y="893"/>
                        <a:pt x="711" y="946"/>
                      </a:cubicBezTo>
                      <a:cubicBezTo>
                        <a:pt x="889" y="1035"/>
                        <a:pt x="1084" y="1088"/>
                        <a:pt x="1289" y="1106"/>
                      </a:cubicBezTo>
                      <a:cubicBezTo>
                        <a:pt x="1342" y="795"/>
                        <a:pt x="1235" y="476"/>
                        <a:pt x="1004" y="262"/>
                      </a:cubicBezTo>
                      <a:cubicBezTo>
                        <a:pt x="870" y="143"/>
                        <a:pt x="60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7"/>
                <p:cNvSpPr/>
                <p:nvPr/>
              </p:nvSpPr>
              <p:spPr>
                <a:xfrm>
                  <a:off x="2521020" y="2171840"/>
                  <a:ext cx="186749" cy="134718"/>
                </a:xfrm>
                <a:custGeom>
                  <a:avLst/>
                  <a:gdLst/>
                  <a:ahLst/>
                  <a:cxnLst/>
                  <a:rect l="l" t="t" r="r" b="b"/>
                  <a:pathLst>
                    <a:path w="1590" h="1147" extrusionOk="0">
                      <a:moveTo>
                        <a:pt x="1475" y="619"/>
                      </a:moveTo>
                      <a:lnTo>
                        <a:pt x="1537" y="622"/>
                      </a:lnTo>
                      <a:cubicBezTo>
                        <a:pt x="1516" y="621"/>
                        <a:pt x="1496" y="620"/>
                        <a:pt x="1475" y="619"/>
                      </a:cubicBezTo>
                      <a:close/>
                      <a:moveTo>
                        <a:pt x="915" y="1"/>
                      </a:moveTo>
                      <a:lnTo>
                        <a:pt x="906" y="329"/>
                      </a:lnTo>
                      <a:lnTo>
                        <a:pt x="800" y="36"/>
                      </a:lnTo>
                      <a:lnTo>
                        <a:pt x="791" y="329"/>
                      </a:lnTo>
                      <a:lnTo>
                        <a:pt x="640" y="116"/>
                      </a:lnTo>
                      <a:lnTo>
                        <a:pt x="640" y="116"/>
                      </a:lnTo>
                      <a:cubicBezTo>
                        <a:pt x="640" y="178"/>
                        <a:pt x="649" y="241"/>
                        <a:pt x="649" y="303"/>
                      </a:cubicBezTo>
                      <a:cubicBezTo>
                        <a:pt x="649" y="285"/>
                        <a:pt x="515" y="187"/>
                        <a:pt x="489" y="169"/>
                      </a:cubicBezTo>
                      <a:lnTo>
                        <a:pt x="489" y="169"/>
                      </a:lnTo>
                      <a:cubicBezTo>
                        <a:pt x="507" y="205"/>
                        <a:pt x="491" y="217"/>
                        <a:pt x="464" y="217"/>
                      </a:cubicBezTo>
                      <a:cubicBezTo>
                        <a:pt x="424" y="217"/>
                        <a:pt x="359" y="193"/>
                        <a:pt x="338" y="187"/>
                      </a:cubicBezTo>
                      <a:cubicBezTo>
                        <a:pt x="249" y="169"/>
                        <a:pt x="160" y="161"/>
                        <a:pt x="71" y="152"/>
                      </a:cubicBezTo>
                      <a:lnTo>
                        <a:pt x="71" y="152"/>
                      </a:lnTo>
                      <a:lnTo>
                        <a:pt x="240" y="223"/>
                      </a:lnTo>
                      <a:lnTo>
                        <a:pt x="36" y="249"/>
                      </a:lnTo>
                      <a:cubicBezTo>
                        <a:pt x="124" y="267"/>
                        <a:pt x="204" y="294"/>
                        <a:pt x="284" y="338"/>
                      </a:cubicBezTo>
                      <a:cubicBezTo>
                        <a:pt x="253" y="332"/>
                        <a:pt x="221" y="329"/>
                        <a:pt x="190" y="329"/>
                      </a:cubicBezTo>
                      <a:cubicBezTo>
                        <a:pt x="132" y="329"/>
                        <a:pt x="72" y="339"/>
                        <a:pt x="9" y="356"/>
                      </a:cubicBezTo>
                      <a:lnTo>
                        <a:pt x="338" y="418"/>
                      </a:lnTo>
                      <a:lnTo>
                        <a:pt x="45" y="471"/>
                      </a:lnTo>
                      <a:lnTo>
                        <a:pt x="302" y="560"/>
                      </a:lnTo>
                      <a:lnTo>
                        <a:pt x="0" y="578"/>
                      </a:lnTo>
                      <a:lnTo>
                        <a:pt x="302" y="631"/>
                      </a:lnTo>
                      <a:lnTo>
                        <a:pt x="62" y="676"/>
                      </a:lnTo>
                      <a:lnTo>
                        <a:pt x="62" y="676"/>
                      </a:lnTo>
                      <a:lnTo>
                        <a:pt x="418" y="658"/>
                      </a:lnTo>
                      <a:lnTo>
                        <a:pt x="213" y="756"/>
                      </a:lnTo>
                      <a:lnTo>
                        <a:pt x="524" y="667"/>
                      </a:lnTo>
                      <a:lnTo>
                        <a:pt x="524" y="667"/>
                      </a:lnTo>
                      <a:cubicBezTo>
                        <a:pt x="409" y="720"/>
                        <a:pt x="320" y="809"/>
                        <a:pt x="249" y="916"/>
                      </a:cubicBezTo>
                      <a:cubicBezTo>
                        <a:pt x="347" y="862"/>
                        <a:pt x="444" y="818"/>
                        <a:pt x="551" y="791"/>
                      </a:cubicBezTo>
                      <a:lnTo>
                        <a:pt x="551" y="791"/>
                      </a:lnTo>
                      <a:cubicBezTo>
                        <a:pt x="471" y="844"/>
                        <a:pt x="409" y="924"/>
                        <a:pt x="382" y="1013"/>
                      </a:cubicBezTo>
                      <a:lnTo>
                        <a:pt x="640" y="853"/>
                      </a:lnTo>
                      <a:lnTo>
                        <a:pt x="640" y="853"/>
                      </a:lnTo>
                      <a:lnTo>
                        <a:pt x="515" y="1146"/>
                      </a:lnTo>
                      <a:lnTo>
                        <a:pt x="737" y="942"/>
                      </a:lnTo>
                      <a:lnTo>
                        <a:pt x="737" y="942"/>
                      </a:lnTo>
                      <a:cubicBezTo>
                        <a:pt x="746" y="1004"/>
                        <a:pt x="746" y="1067"/>
                        <a:pt x="728" y="1129"/>
                      </a:cubicBezTo>
                      <a:cubicBezTo>
                        <a:pt x="791" y="1013"/>
                        <a:pt x="835" y="889"/>
                        <a:pt x="879" y="765"/>
                      </a:cubicBezTo>
                      <a:lnTo>
                        <a:pt x="888" y="1058"/>
                      </a:lnTo>
                      <a:lnTo>
                        <a:pt x="968" y="809"/>
                      </a:lnTo>
                      <a:cubicBezTo>
                        <a:pt x="1048" y="889"/>
                        <a:pt x="1119" y="987"/>
                        <a:pt x="1173" y="1084"/>
                      </a:cubicBezTo>
                      <a:cubicBezTo>
                        <a:pt x="1155" y="987"/>
                        <a:pt x="1128" y="889"/>
                        <a:pt x="1075" y="809"/>
                      </a:cubicBezTo>
                      <a:lnTo>
                        <a:pt x="1075" y="809"/>
                      </a:lnTo>
                      <a:cubicBezTo>
                        <a:pt x="1164" y="853"/>
                        <a:pt x="1235" y="924"/>
                        <a:pt x="1288" y="1004"/>
                      </a:cubicBezTo>
                      <a:lnTo>
                        <a:pt x="1128" y="756"/>
                      </a:lnTo>
                      <a:lnTo>
                        <a:pt x="1128" y="756"/>
                      </a:lnTo>
                      <a:cubicBezTo>
                        <a:pt x="1235" y="791"/>
                        <a:pt x="1332" y="836"/>
                        <a:pt x="1421" y="907"/>
                      </a:cubicBezTo>
                      <a:cubicBezTo>
                        <a:pt x="1368" y="844"/>
                        <a:pt x="1306" y="782"/>
                        <a:pt x="1244" y="738"/>
                      </a:cubicBezTo>
                      <a:lnTo>
                        <a:pt x="1590" y="738"/>
                      </a:lnTo>
                      <a:lnTo>
                        <a:pt x="1217" y="649"/>
                      </a:lnTo>
                      <a:cubicBezTo>
                        <a:pt x="1297" y="629"/>
                        <a:pt x="1377" y="619"/>
                        <a:pt x="1457" y="619"/>
                      </a:cubicBezTo>
                      <a:cubicBezTo>
                        <a:pt x="1463" y="619"/>
                        <a:pt x="1469" y="619"/>
                        <a:pt x="1475" y="619"/>
                      </a:cubicBezTo>
                      <a:lnTo>
                        <a:pt x="1475" y="619"/>
                      </a:lnTo>
                      <a:lnTo>
                        <a:pt x="1190" y="605"/>
                      </a:lnTo>
                      <a:lnTo>
                        <a:pt x="1546" y="471"/>
                      </a:lnTo>
                      <a:lnTo>
                        <a:pt x="1546" y="471"/>
                      </a:lnTo>
                      <a:lnTo>
                        <a:pt x="1164" y="516"/>
                      </a:lnTo>
                      <a:lnTo>
                        <a:pt x="1510" y="356"/>
                      </a:lnTo>
                      <a:lnTo>
                        <a:pt x="1510" y="356"/>
                      </a:lnTo>
                      <a:lnTo>
                        <a:pt x="1155" y="436"/>
                      </a:lnTo>
                      <a:lnTo>
                        <a:pt x="1439" y="258"/>
                      </a:lnTo>
                      <a:lnTo>
                        <a:pt x="1439" y="258"/>
                      </a:lnTo>
                      <a:lnTo>
                        <a:pt x="1048" y="400"/>
                      </a:lnTo>
                      <a:cubicBezTo>
                        <a:pt x="1128" y="347"/>
                        <a:pt x="1190" y="276"/>
                        <a:pt x="1235" y="187"/>
                      </a:cubicBezTo>
                      <a:lnTo>
                        <a:pt x="1235" y="187"/>
                      </a:lnTo>
                      <a:lnTo>
                        <a:pt x="995" y="383"/>
                      </a:lnTo>
                      <a:cubicBezTo>
                        <a:pt x="995" y="249"/>
                        <a:pt x="968" y="116"/>
                        <a:pt x="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7"/>
                <p:cNvSpPr/>
                <p:nvPr/>
              </p:nvSpPr>
              <p:spPr>
                <a:xfrm>
                  <a:off x="2596073" y="2153048"/>
                  <a:ext cx="16796" cy="96076"/>
                </a:xfrm>
                <a:custGeom>
                  <a:avLst/>
                  <a:gdLst/>
                  <a:ahLst/>
                  <a:cxnLst/>
                  <a:rect l="l" t="t" r="r" b="b"/>
                  <a:pathLst>
                    <a:path w="143" h="818" fill="none" extrusionOk="0">
                      <a:moveTo>
                        <a:pt x="143" y="818"/>
                      </a:moveTo>
                      <a:cubicBezTo>
                        <a:pt x="72" y="552"/>
                        <a:pt x="27" y="276"/>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7"/>
                <p:cNvSpPr/>
                <p:nvPr/>
              </p:nvSpPr>
              <p:spPr>
                <a:xfrm>
                  <a:off x="2609697" y="2149994"/>
                  <a:ext cx="21964" cy="99130"/>
                </a:xfrm>
                <a:custGeom>
                  <a:avLst/>
                  <a:gdLst/>
                  <a:ahLst/>
                  <a:cxnLst/>
                  <a:rect l="l" t="t" r="r" b="b"/>
                  <a:pathLst>
                    <a:path w="187" h="844" fill="none" extrusionOk="0">
                      <a:moveTo>
                        <a:pt x="0" y="844"/>
                      </a:moveTo>
                      <a:cubicBezTo>
                        <a:pt x="62" y="560"/>
                        <a:pt x="124" y="284"/>
                        <a:pt x="187"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7"/>
                <p:cNvSpPr/>
                <p:nvPr/>
              </p:nvSpPr>
              <p:spPr>
                <a:xfrm>
                  <a:off x="2514678" y="2200029"/>
                  <a:ext cx="100304" cy="47098"/>
                </a:xfrm>
                <a:custGeom>
                  <a:avLst/>
                  <a:gdLst/>
                  <a:ahLst/>
                  <a:cxnLst/>
                  <a:rect l="l" t="t" r="r" b="b"/>
                  <a:pathLst>
                    <a:path w="854" h="401" fill="none" extrusionOk="0">
                      <a:moveTo>
                        <a:pt x="854" y="400"/>
                      </a:moveTo>
                      <a:cubicBezTo>
                        <a:pt x="552" y="302"/>
                        <a:pt x="267" y="169"/>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7"/>
                <p:cNvSpPr/>
                <p:nvPr/>
              </p:nvSpPr>
              <p:spPr>
                <a:xfrm>
                  <a:off x="2551206" y="2170783"/>
                  <a:ext cx="63777" cy="76344"/>
                </a:xfrm>
                <a:custGeom>
                  <a:avLst/>
                  <a:gdLst/>
                  <a:ahLst/>
                  <a:cxnLst/>
                  <a:rect l="l" t="t" r="r" b="b"/>
                  <a:pathLst>
                    <a:path w="543" h="650" fill="none" extrusionOk="0">
                      <a:moveTo>
                        <a:pt x="543" y="649"/>
                      </a:moveTo>
                      <a:cubicBezTo>
                        <a:pt x="329" y="463"/>
                        <a:pt x="152" y="241"/>
                        <a:pt x="1"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7"/>
                <p:cNvSpPr/>
                <p:nvPr/>
              </p:nvSpPr>
              <p:spPr>
                <a:xfrm>
                  <a:off x="2545333" y="2166555"/>
                  <a:ext cx="10218" cy="8574"/>
                </a:xfrm>
                <a:custGeom>
                  <a:avLst/>
                  <a:gdLst/>
                  <a:ahLst/>
                  <a:cxnLst/>
                  <a:rect l="l" t="t" r="r" b="b"/>
                  <a:pathLst>
                    <a:path w="87" h="73" extrusionOk="0">
                      <a:moveTo>
                        <a:pt x="51" y="1"/>
                      </a:moveTo>
                      <a:cubicBezTo>
                        <a:pt x="5" y="1"/>
                        <a:pt x="0" y="64"/>
                        <a:pt x="42" y="72"/>
                      </a:cubicBezTo>
                      <a:cubicBezTo>
                        <a:pt x="60" y="72"/>
                        <a:pt x="77" y="55"/>
                        <a:pt x="86" y="37"/>
                      </a:cubicBezTo>
                      <a:cubicBezTo>
                        <a:pt x="86" y="19"/>
                        <a:pt x="77" y="1"/>
                        <a:pt x="60" y="1"/>
                      </a:cubicBezTo>
                      <a:cubicBezTo>
                        <a:pt x="56" y="1"/>
                        <a:pt x="54" y="1"/>
                        <a:pt x="5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7"/>
                <p:cNvSpPr/>
                <p:nvPr/>
              </p:nvSpPr>
              <p:spPr>
                <a:xfrm>
                  <a:off x="2510567" y="2196153"/>
                  <a:ext cx="8457" cy="7869"/>
                </a:xfrm>
                <a:custGeom>
                  <a:avLst/>
                  <a:gdLst/>
                  <a:ahLst/>
                  <a:cxnLst/>
                  <a:rect l="l" t="t" r="r" b="b"/>
                  <a:pathLst>
                    <a:path w="72" h="67" extrusionOk="0">
                      <a:moveTo>
                        <a:pt x="36" y="0"/>
                      </a:moveTo>
                      <a:cubicBezTo>
                        <a:pt x="18" y="0"/>
                        <a:pt x="0" y="11"/>
                        <a:pt x="0" y="34"/>
                      </a:cubicBezTo>
                      <a:cubicBezTo>
                        <a:pt x="0" y="56"/>
                        <a:pt x="18" y="67"/>
                        <a:pt x="36" y="67"/>
                      </a:cubicBezTo>
                      <a:cubicBezTo>
                        <a:pt x="54" y="67"/>
                        <a:pt x="71" y="56"/>
                        <a:pt x="71" y="34"/>
                      </a:cubicBezTo>
                      <a:cubicBezTo>
                        <a:pt x="71" y="11"/>
                        <a:pt x="54"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7"/>
                <p:cNvSpPr/>
                <p:nvPr/>
              </p:nvSpPr>
              <p:spPr>
                <a:xfrm>
                  <a:off x="2591962" y="2148937"/>
                  <a:ext cx="7400" cy="7400"/>
                </a:xfrm>
                <a:custGeom>
                  <a:avLst/>
                  <a:gdLst/>
                  <a:ahLst/>
                  <a:cxnLst/>
                  <a:rect l="l" t="t" r="r" b="b"/>
                  <a:pathLst>
                    <a:path w="63" h="63" extrusionOk="0">
                      <a:moveTo>
                        <a:pt x="36" y="0"/>
                      </a:moveTo>
                      <a:cubicBezTo>
                        <a:pt x="18" y="0"/>
                        <a:pt x="0" y="18"/>
                        <a:pt x="0" y="36"/>
                      </a:cubicBezTo>
                      <a:cubicBezTo>
                        <a:pt x="0" y="54"/>
                        <a:pt x="18" y="62"/>
                        <a:pt x="36" y="62"/>
                      </a:cubicBezTo>
                      <a:cubicBezTo>
                        <a:pt x="53" y="62"/>
                        <a:pt x="62" y="54"/>
                        <a:pt x="62" y="36"/>
                      </a:cubicBezTo>
                      <a:cubicBezTo>
                        <a:pt x="62" y="18"/>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7"/>
                <p:cNvSpPr/>
                <p:nvPr/>
              </p:nvSpPr>
              <p:spPr>
                <a:xfrm>
                  <a:off x="2627433" y="2147880"/>
                  <a:ext cx="7400" cy="7400"/>
                </a:xfrm>
                <a:custGeom>
                  <a:avLst/>
                  <a:gdLst/>
                  <a:ahLst/>
                  <a:cxnLst/>
                  <a:rect l="l" t="t" r="r" b="b"/>
                  <a:pathLst>
                    <a:path w="63" h="63" extrusionOk="0">
                      <a:moveTo>
                        <a:pt x="36" y="0"/>
                      </a:moveTo>
                      <a:cubicBezTo>
                        <a:pt x="18" y="0"/>
                        <a:pt x="0" y="9"/>
                        <a:pt x="0" y="36"/>
                      </a:cubicBezTo>
                      <a:cubicBezTo>
                        <a:pt x="0" y="54"/>
                        <a:pt x="18" y="63"/>
                        <a:pt x="36" y="63"/>
                      </a:cubicBezTo>
                      <a:cubicBezTo>
                        <a:pt x="53" y="63"/>
                        <a:pt x="62" y="54"/>
                        <a:pt x="62" y="36"/>
                      </a:cubicBezTo>
                      <a:cubicBezTo>
                        <a:pt x="62" y="9"/>
                        <a:pt x="53" y="0"/>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7"/>
                <p:cNvSpPr/>
                <p:nvPr/>
              </p:nvSpPr>
              <p:spPr>
                <a:xfrm>
                  <a:off x="2607583" y="2223755"/>
                  <a:ext cx="106529" cy="92200"/>
                </a:xfrm>
                <a:custGeom>
                  <a:avLst/>
                  <a:gdLst/>
                  <a:ahLst/>
                  <a:cxnLst/>
                  <a:rect l="l" t="t" r="r" b="b"/>
                  <a:pathLst>
                    <a:path w="907" h="785" extrusionOk="0">
                      <a:moveTo>
                        <a:pt x="681" y="1"/>
                      </a:moveTo>
                      <a:cubicBezTo>
                        <a:pt x="607" y="1"/>
                        <a:pt x="533" y="7"/>
                        <a:pt x="462" y="21"/>
                      </a:cubicBezTo>
                      <a:cubicBezTo>
                        <a:pt x="311" y="47"/>
                        <a:pt x="160" y="109"/>
                        <a:pt x="36" y="189"/>
                      </a:cubicBezTo>
                      <a:lnTo>
                        <a:pt x="0" y="207"/>
                      </a:lnTo>
                      <a:lnTo>
                        <a:pt x="36" y="225"/>
                      </a:lnTo>
                      <a:cubicBezTo>
                        <a:pt x="178" y="287"/>
                        <a:pt x="320" y="367"/>
                        <a:pt x="444" y="456"/>
                      </a:cubicBezTo>
                      <a:cubicBezTo>
                        <a:pt x="569" y="553"/>
                        <a:pt x="684" y="660"/>
                        <a:pt x="782" y="784"/>
                      </a:cubicBezTo>
                      <a:cubicBezTo>
                        <a:pt x="603" y="528"/>
                        <a:pt x="366" y="329"/>
                        <a:pt x="87" y="204"/>
                      </a:cubicBezTo>
                      <a:lnTo>
                        <a:pt x="87" y="204"/>
                      </a:lnTo>
                      <a:cubicBezTo>
                        <a:pt x="203" y="134"/>
                        <a:pt x="333" y="80"/>
                        <a:pt x="462" y="47"/>
                      </a:cubicBezTo>
                      <a:cubicBezTo>
                        <a:pt x="565" y="28"/>
                        <a:pt x="672" y="13"/>
                        <a:pt x="780" y="13"/>
                      </a:cubicBezTo>
                      <a:cubicBezTo>
                        <a:pt x="822" y="13"/>
                        <a:pt x="864" y="16"/>
                        <a:pt x="906" y="21"/>
                      </a:cubicBezTo>
                      <a:cubicBezTo>
                        <a:pt x="831" y="7"/>
                        <a:pt x="755" y="1"/>
                        <a:pt x="68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7"/>
                <p:cNvSpPr/>
                <p:nvPr/>
              </p:nvSpPr>
              <p:spPr>
                <a:xfrm>
                  <a:off x="2556491" y="2244896"/>
                  <a:ext cx="55320" cy="97133"/>
                </a:xfrm>
                <a:custGeom>
                  <a:avLst/>
                  <a:gdLst/>
                  <a:ahLst/>
                  <a:cxnLst/>
                  <a:rect l="l" t="t" r="r" b="b"/>
                  <a:pathLst>
                    <a:path w="471" h="827" extrusionOk="0">
                      <a:moveTo>
                        <a:pt x="471" y="0"/>
                      </a:moveTo>
                      <a:lnTo>
                        <a:pt x="471" y="0"/>
                      </a:lnTo>
                      <a:cubicBezTo>
                        <a:pt x="311" y="71"/>
                        <a:pt x="196" y="205"/>
                        <a:pt x="142" y="365"/>
                      </a:cubicBezTo>
                      <a:cubicBezTo>
                        <a:pt x="124" y="445"/>
                        <a:pt x="107" y="533"/>
                        <a:pt x="98" y="613"/>
                      </a:cubicBezTo>
                      <a:cubicBezTo>
                        <a:pt x="89" y="693"/>
                        <a:pt x="53" y="773"/>
                        <a:pt x="0" y="826"/>
                      </a:cubicBezTo>
                      <a:cubicBezTo>
                        <a:pt x="71" y="782"/>
                        <a:pt x="116" y="702"/>
                        <a:pt x="124" y="622"/>
                      </a:cubicBezTo>
                      <a:cubicBezTo>
                        <a:pt x="142" y="542"/>
                        <a:pt x="160" y="462"/>
                        <a:pt x="178" y="382"/>
                      </a:cubicBezTo>
                      <a:cubicBezTo>
                        <a:pt x="231" y="222"/>
                        <a:pt x="329" y="89"/>
                        <a:pt x="47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7"/>
                <p:cNvSpPr/>
                <p:nvPr/>
              </p:nvSpPr>
              <p:spPr>
                <a:xfrm>
                  <a:off x="2610637" y="2119691"/>
                  <a:ext cx="16913" cy="124265"/>
                </a:xfrm>
                <a:custGeom>
                  <a:avLst/>
                  <a:gdLst/>
                  <a:ahLst/>
                  <a:cxnLst/>
                  <a:rect l="l" t="t" r="r" b="b"/>
                  <a:pathLst>
                    <a:path w="144" h="1058" extrusionOk="0">
                      <a:moveTo>
                        <a:pt x="116" y="1"/>
                      </a:moveTo>
                      <a:cubicBezTo>
                        <a:pt x="45" y="72"/>
                        <a:pt x="10" y="161"/>
                        <a:pt x="19" y="258"/>
                      </a:cubicBezTo>
                      <a:cubicBezTo>
                        <a:pt x="19" y="356"/>
                        <a:pt x="37" y="454"/>
                        <a:pt x="63" y="542"/>
                      </a:cubicBezTo>
                      <a:cubicBezTo>
                        <a:pt x="99" y="631"/>
                        <a:pt x="108" y="720"/>
                        <a:pt x="108" y="818"/>
                      </a:cubicBezTo>
                      <a:cubicBezTo>
                        <a:pt x="108" y="907"/>
                        <a:pt x="72" y="995"/>
                        <a:pt x="1" y="1058"/>
                      </a:cubicBezTo>
                      <a:cubicBezTo>
                        <a:pt x="81" y="1004"/>
                        <a:pt x="134" y="915"/>
                        <a:pt x="134" y="818"/>
                      </a:cubicBezTo>
                      <a:cubicBezTo>
                        <a:pt x="143" y="720"/>
                        <a:pt x="134" y="622"/>
                        <a:pt x="108" y="534"/>
                      </a:cubicBezTo>
                      <a:cubicBezTo>
                        <a:pt x="72" y="445"/>
                        <a:pt x="54" y="356"/>
                        <a:pt x="45" y="258"/>
                      </a:cubicBezTo>
                      <a:cubicBezTo>
                        <a:pt x="37" y="169"/>
                        <a:pt x="63" y="72"/>
                        <a:pt x="11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7"/>
                <p:cNvSpPr/>
                <p:nvPr/>
              </p:nvSpPr>
              <p:spPr>
                <a:xfrm>
                  <a:off x="2510567" y="2225399"/>
                  <a:ext cx="99247" cy="19615"/>
                </a:xfrm>
                <a:custGeom>
                  <a:avLst/>
                  <a:gdLst/>
                  <a:ahLst/>
                  <a:cxnLst/>
                  <a:rect l="l" t="t" r="r" b="b"/>
                  <a:pathLst>
                    <a:path w="845" h="167" extrusionOk="0">
                      <a:moveTo>
                        <a:pt x="198" y="0"/>
                      </a:moveTo>
                      <a:cubicBezTo>
                        <a:pt x="132" y="0"/>
                        <a:pt x="66" y="5"/>
                        <a:pt x="0" y="15"/>
                      </a:cubicBezTo>
                      <a:cubicBezTo>
                        <a:pt x="142" y="15"/>
                        <a:pt x="285" y="33"/>
                        <a:pt x="427" y="60"/>
                      </a:cubicBezTo>
                      <a:cubicBezTo>
                        <a:pt x="569" y="86"/>
                        <a:pt x="702" y="122"/>
                        <a:pt x="844" y="166"/>
                      </a:cubicBezTo>
                      <a:cubicBezTo>
                        <a:pt x="646" y="57"/>
                        <a:pt x="421" y="0"/>
                        <a:pt x="19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3" name="Google Shape;18753;p87"/>
              <p:cNvGrpSpPr/>
              <p:nvPr/>
            </p:nvGrpSpPr>
            <p:grpSpPr>
              <a:xfrm>
                <a:off x="3273172" y="1555684"/>
                <a:ext cx="291759" cy="309688"/>
                <a:chOff x="3019323" y="1808074"/>
                <a:chExt cx="177674" cy="188604"/>
              </a:xfrm>
            </p:grpSpPr>
            <p:sp>
              <p:nvSpPr>
                <p:cNvPr id="18754" name="Google Shape;18754;p87"/>
                <p:cNvSpPr/>
                <p:nvPr/>
              </p:nvSpPr>
              <p:spPr>
                <a:xfrm rot="1274250">
                  <a:off x="3110063" y="1887714"/>
                  <a:ext cx="80454" cy="50856"/>
                </a:xfrm>
                <a:custGeom>
                  <a:avLst/>
                  <a:gdLst/>
                  <a:ahLst/>
                  <a:cxnLst/>
                  <a:rect l="l" t="t" r="r" b="b"/>
                  <a:pathLst>
                    <a:path w="685" h="433" extrusionOk="0">
                      <a:moveTo>
                        <a:pt x="355" y="1"/>
                      </a:moveTo>
                      <a:cubicBezTo>
                        <a:pt x="328" y="1"/>
                        <a:pt x="301" y="5"/>
                        <a:pt x="276" y="13"/>
                      </a:cubicBezTo>
                      <a:cubicBezTo>
                        <a:pt x="205" y="31"/>
                        <a:pt x="0" y="111"/>
                        <a:pt x="27" y="235"/>
                      </a:cubicBezTo>
                      <a:cubicBezTo>
                        <a:pt x="80" y="351"/>
                        <a:pt x="187" y="422"/>
                        <a:pt x="311" y="431"/>
                      </a:cubicBezTo>
                      <a:cubicBezTo>
                        <a:pt x="326" y="432"/>
                        <a:pt x="341" y="432"/>
                        <a:pt x="356" y="432"/>
                      </a:cubicBezTo>
                      <a:cubicBezTo>
                        <a:pt x="458" y="432"/>
                        <a:pt x="565" y="406"/>
                        <a:pt x="658" y="360"/>
                      </a:cubicBezTo>
                      <a:cubicBezTo>
                        <a:pt x="666" y="360"/>
                        <a:pt x="675" y="351"/>
                        <a:pt x="675" y="342"/>
                      </a:cubicBezTo>
                      <a:cubicBezTo>
                        <a:pt x="684" y="324"/>
                        <a:pt x="684" y="315"/>
                        <a:pt x="675" y="298"/>
                      </a:cubicBezTo>
                      <a:cubicBezTo>
                        <a:pt x="666" y="200"/>
                        <a:pt x="604" y="102"/>
                        <a:pt x="524" y="49"/>
                      </a:cubicBezTo>
                      <a:cubicBezTo>
                        <a:pt x="470" y="19"/>
                        <a:pt x="412" y="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55" name="Google Shape;18755;p87"/>
                <p:cNvGrpSpPr/>
                <p:nvPr/>
              </p:nvGrpSpPr>
              <p:grpSpPr>
                <a:xfrm>
                  <a:off x="3019323" y="1808074"/>
                  <a:ext cx="167254" cy="188604"/>
                  <a:chOff x="3019323" y="1808074"/>
                  <a:chExt cx="167254" cy="188604"/>
                </a:xfrm>
              </p:grpSpPr>
              <p:sp>
                <p:nvSpPr>
                  <p:cNvPr id="18756" name="Google Shape;18756;p87"/>
                  <p:cNvSpPr/>
                  <p:nvPr/>
                </p:nvSpPr>
                <p:spPr>
                  <a:xfrm rot="1274250">
                    <a:off x="3067997" y="1880811"/>
                    <a:ext cx="56494" cy="109347"/>
                  </a:xfrm>
                  <a:custGeom>
                    <a:avLst/>
                    <a:gdLst/>
                    <a:ahLst/>
                    <a:cxnLst/>
                    <a:rect l="l" t="t" r="r" b="b"/>
                    <a:pathLst>
                      <a:path w="481" h="931" extrusionOk="0">
                        <a:moveTo>
                          <a:pt x="258" y="0"/>
                        </a:moveTo>
                        <a:cubicBezTo>
                          <a:pt x="252" y="0"/>
                          <a:pt x="246" y="3"/>
                          <a:pt x="241" y="7"/>
                        </a:cubicBezTo>
                        <a:cubicBezTo>
                          <a:pt x="107" y="123"/>
                          <a:pt x="27" y="283"/>
                          <a:pt x="19" y="460"/>
                        </a:cubicBezTo>
                        <a:cubicBezTo>
                          <a:pt x="1" y="629"/>
                          <a:pt x="63" y="798"/>
                          <a:pt x="178" y="922"/>
                        </a:cubicBezTo>
                        <a:cubicBezTo>
                          <a:pt x="187" y="922"/>
                          <a:pt x="196" y="931"/>
                          <a:pt x="214" y="931"/>
                        </a:cubicBezTo>
                        <a:cubicBezTo>
                          <a:pt x="232" y="931"/>
                          <a:pt x="249" y="922"/>
                          <a:pt x="258" y="904"/>
                        </a:cubicBezTo>
                        <a:cubicBezTo>
                          <a:pt x="312" y="842"/>
                          <a:pt x="365" y="780"/>
                          <a:pt x="409" y="709"/>
                        </a:cubicBezTo>
                        <a:cubicBezTo>
                          <a:pt x="454" y="629"/>
                          <a:pt x="480" y="540"/>
                          <a:pt x="480" y="451"/>
                        </a:cubicBezTo>
                        <a:cubicBezTo>
                          <a:pt x="480" y="354"/>
                          <a:pt x="445" y="256"/>
                          <a:pt x="383" y="185"/>
                        </a:cubicBezTo>
                        <a:cubicBezTo>
                          <a:pt x="359" y="153"/>
                          <a:pt x="307"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7"/>
                  <p:cNvSpPr/>
                  <p:nvPr/>
                </p:nvSpPr>
                <p:spPr>
                  <a:xfrm rot="1274250">
                    <a:off x="3027332" y="1865832"/>
                    <a:ext cx="83625" cy="59900"/>
                  </a:xfrm>
                  <a:custGeom>
                    <a:avLst/>
                    <a:gdLst/>
                    <a:ahLst/>
                    <a:cxnLst/>
                    <a:rect l="l" t="t" r="r" b="b"/>
                    <a:pathLst>
                      <a:path w="712" h="510" extrusionOk="0">
                        <a:moveTo>
                          <a:pt x="483" y="1"/>
                        </a:moveTo>
                        <a:cubicBezTo>
                          <a:pt x="417" y="1"/>
                          <a:pt x="353" y="14"/>
                          <a:pt x="321" y="28"/>
                        </a:cubicBezTo>
                        <a:cubicBezTo>
                          <a:pt x="170" y="90"/>
                          <a:pt x="63" y="206"/>
                          <a:pt x="1" y="348"/>
                        </a:cubicBezTo>
                        <a:cubicBezTo>
                          <a:pt x="61" y="449"/>
                          <a:pt x="173" y="509"/>
                          <a:pt x="289" y="509"/>
                        </a:cubicBezTo>
                        <a:cubicBezTo>
                          <a:pt x="326" y="509"/>
                          <a:pt x="364" y="503"/>
                          <a:pt x="401" y="490"/>
                        </a:cubicBezTo>
                        <a:cubicBezTo>
                          <a:pt x="472" y="463"/>
                          <a:pt x="543" y="419"/>
                          <a:pt x="596" y="348"/>
                        </a:cubicBezTo>
                        <a:cubicBezTo>
                          <a:pt x="631" y="304"/>
                          <a:pt x="711" y="197"/>
                          <a:pt x="694" y="117"/>
                        </a:cubicBezTo>
                        <a:cubicBezTo>
                          <a:pt x="678" y="28"/>
                          <a:pt x="578" y="1"/>
                          <a:pt x="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7"/>
                  <p:cNvSpPr/>
                  <p:nvPr/>
                </p:nvSpPr>
                <p:spPr>
                  <a:xfrm rot="1274250">
                    <a:off x="3115323" y="1822464"/>
                    <a:ext cx="57551" cy="86444"/>
                  </a:xfrm>
                  <a:custGeom>
                    <a:avLst/>
                    <a:gdLst/>
                    <a:ahLst/>
                    <a:cxnLst/>
                    <a:rect l="l" t="t" r="r" b="b"/>
                    <a:pathLst>
                      <a:path w="490" h="736" extrusionOk="0">
                        <a:moveTo>
                          <a:pt x="450" y="1"/>
                        </a:moveTo>
                        <a:cubicBezTo>
                          <a:pt x="447" y="1"/>
                          <a:pt x="445" y="3"/>
                          <a:pt x="445" y="7"/>
                        </a:cubicBezTo>
                        <a:cubicBezTo>
                          <a:pt x="383" y="16"/>
                          <a:pt x="329" y="25"/>
                          <a:pt x="276" y="43"/>
                        </a:cubicBezTo>
                        <a:cubicBezTo>
                          <a:pt x="214" y="52"/>
                          <a:pt x="152" y="87"/>
                          <a:pt x="107" y="132"/>
                        </a:cubicBezTo>
                        <a:cubicBezTo>
                          <a:pt x="45" y="212"/>
                          <a:pt x="18" y="309"/>
                          <a:pt x="10" y="416"/>
                        </a:cubicBezTo>
                        <a:cubicBezTo>
                          <a:pt x="1" y="478"/>
                          <a:pt x="1" y="540"/>
                          <a:pt x="10" y="593"/>
                        </a:cubicBezTo>
                        <a:cubicBezTo>
                          <a:pt x="18" y="656"/>
                          <a:pt x="45" y="700"/>
                          <a:pt x="89" y="736"/>
                        </a:cubicBezTo>
                        <a:lnTo>
                          <a:pt x="187" y="682"/>
                        </a:lnTo>
                        <a:cubicBezTo>
                          <a:pt x="320" y="673"/>
                          <a:pt x="418" y="522"/>
                          <a:pt x="436" y="354"/>
                        </a:cubicBezTo>
                        <a:cubicBezTo>
                          <a:pt x="427" y="265"/>
                          <a:pt x="436" y="167"/>
                          <a:pt x="463" y="78"/>
                        </a:cubicBezTo>
                        <a:cubicBezTo>
                          <a:pt x="471" y="52"/>
                          <a:pt x="489" y="16"/>
                          <a:pt x="463" y="7"/>
                        </a:cubicBezTo>
                        <a:cubicBezTo>
                          <a:pt x="458" y="3"/>
                          <a:pt x="454"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7"/>
                  <p:cNvSpPr/>
                  <p:nvPr/>
                </p:nvSpPr>
                <p:spPr>
                  <a:xfrm rot="1274250">
                    <a:off x="3062873" y="1819252"/>
                    <a:ext cx="75286" cy="72350"/>
                  </a:xfrm>
                  <a:custGeom>
                    <a:avLst/>
                    <a:gdLst/>
                    <a:ahLst/>
                    <a:cxnLst/>
                    <a:rect l="l" t="t" r="r" b="b"/>
                    <a:pathLst>
                      <a:path w="641" h="616" extrusionOk="0">
                        <a:moveTo>
                          <a:pt x="18" y="1"/>
                        </a:moveTo>
                        <a:cubicBezTo>
                          <a:pt x="1" y="178"/>
                          <a:pt x="54" y="356"/>
                          <a:pt x="169" y="498"/>
                        </a:cubicBezTo>
                        <a:cubicBezTo>
                          <a:pt x="226" y="554"/>
                          <a:pt x="330" y="615"/>
                          <a:pt x="425" y="615"/>
                        </a:cubicBezTo>
                        <a:cubicBezTo>
                          <a:pt x="464" y="615"/>
                          <a:pt x="502" y="604"/>
                          <a:pt x="534" y="578"/>
                        </a:cubicBezTo>
                        <a:cubicBezTo>
                          <a:pt x="640" y="498"/>
                          <a:pt x="551" y="241"/>
                          <a:pt x="489" y="170"/>
                        </a:cubicBezTo>
                        <a:cubicBezTo>
                          <a:pt x="436" y="116"/>
                          <a:pt x="365" y="81"/>
                          <a:pt x="294" y="54"/>
                        </a:cubicBezTo>
                        <a:cubicBezTo>
                          <a:pt x="205" y="19"/>
                          <a:pt x="11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87"/>
                  <p:cNvSpPr/>
                  <p:nvPr/>
                </p:nvSpPr>
                <p:spPr>
                  <a:xfrm rot="1274250">
                    <a:off x="3072073" y="1853504"/>
                    <a:ext cx="86679" cy="85740"/>
                  </a:xfrm>
                  <a:custGeom>
                    <a:avLst/>
                    <a:gdLst/>
                    <a:ahLst/>
                    <a:cxnLst/>
                    <a:rect l="l" t="t" r="r" b="b"/>
                    <a:pathLst>
                      <a:path w="738" h="730" extrusionOk="0">
                        <a:moveTo>
                          <a:pt x="124" y="143"/>
                        </a:moveTo>
                        <a:lnTo>
                          <a:pt x="124" y="143"/>
                        </a:lnTo>
                        <a:cubicBezTo>
                          <a:pt x="135" y="160"/>
                          <a:pt x="146" y="176"/>
                          <a:pt x="159" y="190"/>
                        </a:cubicBezTo>
                        <a:lnTo>
                          <a:pt x="159" y="190"/>
                        </a:lnTo>
                        <a:cubicBezTo>
                          <a:pt x="148" y="174"/>
                          <a:pt x="137" y="158"/>
                          <a:pt x="124" y="143"/>
                        </a:cubicBezTo>
                        <a:close/>
                        <a:moveTo>
                          <a:pt x="70" y="387"/>
                        </a:moveTo>
                        <a:lnTo>
                          <a:pt x="27" y="392"/>
                        </a:lnTo>
                        <a:cubicBezTo>
                          <a:pt x="40" y="392"/>
                          <a:pt x="55" y="390"/>
                          <a:pt x="70" y="387"/>
                        </a:cubicBezTo>
                        <a:close/>
                        <a:moveTo>
                          <a:pt x="489" y="1"/>
                        </a:moveTo>
                        <a:cubicBezTo>
                          <a:pt x="453" y="45"/>
                          <a:pt x="418" y="90"/>
                          <a:pt x="391" y="143"/>
                        </a:cubicBezTo>
                        <a:cubicBezTo>
                          <a:pt x="382" y="99"/>
                          <a:pt x="382" y="63"/>
                          <a:pt x="391" y="19"/>
                        </a:cubicBezTo>
                        <a:lnTo>
                          <a:pt x="391" y="19"/>
                        </a:lnTo>
                        <a:cubicBezTo>
                          <a:pt x="364" y="99"/>
                          <a:pt x="338" y="178"/>
                          <a:pt x="329" y="258"/>
                        </a:cubicBezTo>
                        <a:cubicBezTo>
                          <a:pt x="329" y="196"/>
                          <a:pt x="320" y="143"/>
                          <a:pt x="311" y="81"/>
                        </a:cubicBezTo>
                        <a:cubicBezTo>
                          <a:pt x="302" y="134"/>
                          <a:pt x="293" y="187"/>
                          <a:pt x="284" y="232"/>
                        </a:cubicBezTo>
                        <a:cubicBezTo>
                          <a:pt x="240" y="187"/>
                          <a:pt x="204" y="134"/>
                          <a:pt x="187" y="81"/>
                        </a:cubicBezTo>
                        <a:lnTo>
                          <a:pt x="187" y="81"/>
                        </a:lnTo>
                        <a:cubicBezTo>
                          <a:pt x="187" y="143"/>
                          <a:pt x="204" y="196"/>
                          <a:pt x="231" y="250"/>
                        </a:cubicBezTo>
                        <a:cubicBezTo>
                          <a:pt x="204" y="233"/>
                          <a:pt x="179" y="213"/>
                          <a:pt x="159" y="190"/>
                        </a:cubicBezTo>
                        <a:lnTo>
                          <a:pt x="159" y="190"/>
                        </a:lnTo>
                        <a:cubicBezTo>
                          <a:pt x="179" y="220"/>
                          <a:pt x="196" y="250"/>
                          <a:pt x="213" y="285"/>
                        </a:cubicBezTo>
                        <a:cubicBezTo>
                          <a:pt x="160" y="267"/>
                          <a:pt x="107" y="241"/>
                          <a:pt x="71" y="214"/>
                        </a:cubicBezTo>
                        <a:lnTo>
                          <a:pt x="71" y="214"/>
                        </a:lnTo>
                        <a:cubicBezTo>
                          <a:pt x="98" y="250"/>
                          <a:pt x="124" y="276"/>
                          <a:pt x="160" y="303"/>
                        </a:cubicBezTo>
                        <a:lnTo>
                          <a:pt x="0" y="329"/>
                        </a:lnTo>
                        <a:lnTo>
                          <a:pt x="169" y="347"/>
                        </a:lnTo>
                        <a:cubicBezTo>
                          <a:pt x="138" y="366"/>
                          <a:pt x="103" y="380"/>
                          <a:pt x="70" y="387"/>
                        </a:cubicBezTo>
                        <a:lnTo>
                          <a:pt x="70" y="387"/>
                        </a:lnTo>
                        <a:lnTo>
                          <a:pt x="187" y="374"/>
                        </a:lnTo>
                        <a:lnTo>
                          <a:pt x="27" y="489"/>
                        </a:lnTo>
                        <a:lnTo>
                          <a:pt x="195" y="436"/>
                        </a:lnTo>
                        <a:lnTo>
                          <a:pt x="36" y="552"/>
                        </a:lnTo>
                        <a:lnTo>
                          <a:pt x="204" y="480"/>
                        </a:lnTo>
                        <a:lnTo>
                          <a:pt x="71" y="605"/>
                        </a:lnTo>
                        <a:lnTo>
                          <a:pt x="258" y="498"/>
                        </a:lnTo>
                        <a:lnTo>
                          <a:pt x="258" y="498"/>
                        </a:lnTo>
                        <a:cubicBezTo>
                          <a:pt x="213" y="543"/>
                          <a:pt x="187" y="587"/>
                          <a:pt x="169" y="640"/>
                        </a:cubicBezTo>
                        <a:cubicBezTo>
                          <a:pt x="204" y="596"/>
                          <a:pt x="240" y="552"/>
                          <a:pt x="284" y="507"/>
                        </a:cubicBezTo>
                        <a:cubicBezTo>
                          <a:pt x="284" y="578"/>
                          <a:pt x="293" y="658"/>
                          <a:pt x="320" y="729"/>
                        </a:cubicBezTo>
                        <a:lnTo>
                          <a:pt x="320" y="534"/>
                        </a:lnTo>
                        <a:lnTo>
                          <a:pt x="382" y="703"/>
                        </a:lnTo>
                        <a:lnTo>
                          <a:pt x="382" y="525"/>
                        </a:lnTo>
                        <a:lnTo>
                          <a:pt x="453" y="640"/>
                        </a:lnTo>
                        <a:cubicBezTo>
                          <a:pt x="453" y="605"/>
                          <a:pt x="453" y="569"/>
                          <a:pt x="453" y="534"/>
                        </a:cubicBezTo>
                        <a:cubicBezTo>
                          <a:pt x="453" y="543"/>
                          <a:pt x="515" y="596"/>
                          <a:pt x="524" y="605"/>
                        </a:cubicBezTo>
                        <a:cubicBezTo>
                          <a:pt x="515" y="578"/>
                          <a:pt x="531" y="571"/>
                          <a:pt x="550" y="571"/>
                        </a:cubicBezTo>
                        <a:cubicBezTo>
                          <a:pt x="569" y="571"/>
                          <a:pt x="591" y="578"/>
                          <a:pt x="595" y="578"/>
                        </a:cubicBezTo>
                        <a:cubicBezTo>
                          <a:pt x="607" y="581"/>
                          <a:pt x="620" y="582"/>
                          <a:pt x="633" y="582"/>
                        </a:cubicBezTo>
                        <a:cubicBezTo>
                          <a:pt x="659" y="582"/>
                          <a:pt x="687" y="578"/>
                          <a:pt x="711" y="578"/>
                        </a:cubicBezTo>
                        <a:lnTo>
                          <a:pt x="631" y="543"/>
                        </a:lnTo>
                        <a:lnTo>
                          <a:pt x="728" y="516"/>
                        </a:lnTo>
                        <a:cubicBezTo>
                          <a:pt x="684" y="516"/>
                          <a:pt x="648" y="498"/>
                          <a:pt x="604" y="480"/>
                        </a:cubicBezTo>
                        <a:cubicBezTo>
                          <a:pt x="648" y="480"/>
                          <a:pt x="693" y="472"/>
                          <a:pt x="737" y="454"/>
                        </a:cubicBezTo>
                        <a:lnTo>
                          <a:pt x="577" y="436"/>
                        </a:lnTo>
                        <a:lnTo>
                          <a:pt x="720" y="383"/>
                        </a:lnTo>
                        <a:lnTo>
                          <a:pt x="595" y="347"/>
                        </a:lnTo>
                        <a:lnTo>
                          <a:pt x="737" y="312"/>
                        </a:lnTo>
                        <a:lnTo>
                          <a:pt x="595" y="303"/>
                        </a:lnTo>
                        <a:lnTo>
                          <a:pt x="702" y="258"/>
                        </a:lnTo>
                        <a:lnTo>
                          <a:pt x="702" y="258"/>
                        </a:lnTo>
                        <a:lnTo>
                          <a:pt x="542" y="294"/>
                        </a:lnTo>
                        <a:lnTo>
                          <a:pt x="542" y="294"/>
                        </a:lnTo>
                        <a:lnTo>
                          <a:pt x="631" y="223"/>
                        </a:lnTo>
                        <a:lnTo>
                          <a:pt x="489" y="294"/>
                        </a:lnTo>
                        <a:cubicBezTo>
                          <a:pt x="542" y="250"/>
                          <a:pt x="586" y="187"/>
                          <a:pt x="613" y="125"/>
                        </a:cubicBezTo>
                        <a:lnTo>
                          <a:pt x="613" y="125"/>
                        </a:lnTo>
                        <a:cubicBezTo>
                          <a:pt x="569" y="161"/>
                          <a:pt x="524" y="196"/>
                          <a:pt x="471" y="223"/>
                        </a:cubicBezTo>
                        <a:cubicBezTo>
                          <a:pt x="515" y="178"/>
                          <a:pt x="533" y="125"/>
                          <a:pt x="551" y="72"/>
                        </a:cubicBezTo>
                        <a:lnTo>
                          <a:pt x="551" y="72"/>
                        </a:lnTo>
                        <a:lnTo>
                          <a:pt x="435" y="187"/>
                        </a:lnTo>
                        <a:lnTo>
                          <a:pt x="4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7"/>
                  <p:cNvSpPr/>
                  <p:nvPr/>
                </p:nvSpPr>
                <p:spPr>
                  <a:xfrm rot="1274250">
                    <a:off x="3107018" y="1891387"/>
                    <a:ext cx="9514" cy="57551"/>
                  </a:xfrm>
                  <a:custGeom>
                    <a:avLst/>
                    <a:gdLst/>
                    <a:ahLst/>
                    <a:cxnLst/>
                    <a:rect l="l" t="t" r="r" b="b"/>
                    <a:pathLst>
                      <a:path w="81" h="490" fill="none" extrusionOk="0">
                        <a:moveTo>
                          <a:pt x="0" y="1"/>
                        </a:moveTo>
                        <a:cubicBezTo>
                          <a:pt x="36" y="160"/>
                          <a:pt x="62" y="329"/>
                          <a:pt x="80" y="489"/>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7"/>
                  <p:cNvSpPr/>
                  <p:nvPr/>
                </p:nvSpPr>
                <p:spPr>
                  <a:xfrm rot="1274250">
                    <a:off x="3100243" y="1888531"/>
                    <a:ext cx="7399" cy="62719"/>
                  </a:xfrm>
                  <a:custGeom>
                    <a:avLst/>
                    <a:gdLst/>
                    <a:ahLst/>
                    <a:cxnLst/>
                    <a:rect l="l" t="t" r="r" b="b"/>
                    <a:pathLst>
                      <a:path w="63" h="534" fill="none" extrusionOk="0">
                        <a:moveTo>
                          <a:pt x="63" y="1"/>
                        </a:moveTo>
                        <a:cubicBezTo>
                          <a:pt x="36" y="178"/>
                          <a:pt x="19" y="356"/>
                          <a:pt x="1" y="533"/>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7"/>
                  <p:cNvSpPr/>
                  <p:nvPr/>
                </p:nvSpPr>
                <p:spPr>
                  <a:xfrm rot="1274250">
                    <a:off x="3110788" y="1900175"/>
                    <a:ext cx="48038" cy="21963"/>
                  </a:xfrm>
                  <a:custGeom>
                    <a:avLst/>
                    <a:gdLst/>
                    <a:ahLst/>
                    <a:cxnLst/>
                    <a:rect l="l" t="t" r="r" b="b"/>
                    <a:pathLst>
                      <a:path w="409" h="187" fill="none" extrusionOk="0">
                        <a:moveTo>
                          <a:pt x="0" y="0"/>
                        </a:moveTo>
                        <a:cubicBezTo>
                          <a:pt x="142" y="36"/>
                          <a:pt x="284" y="98"/>
                          <a:pt x="409" y="1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7"/>
                  <p:cNvSpPr/>
                  <p:nvPr/>
                </p:nvSpPr>
                <p:spPr>
                  <a:xfrm rot="1274250">
                    <a:off x="3107568" y="1896445"/>
                    <a:ext cx="31360" cy="42870"/>
                  </a:xfrm>
                  <a:custGeom>
                    <a:avLst/>
                    <a:gdLst/>
                    <a:ahLst/>
                    <a:cxnLst/>
                    <a:rect l="l" t="t" r="r" b="b"/>
                    <a:pathLst>
                      <a:path w="267" h="365" fill="none" extrusionOk="0">
                        <a:moveTo>
                          <a:pt x="0" y="0"/>
                        </a:moveTo>
                        <a:cubicBezTo>
                          <a:pt x="107" y="107"/>
                          <a:pt x="196" y="231"/>
                          <a:pt x="267" y="36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7"/>
                  <p:cNvSpPr/>
                  <p:nvPr/>
                </p:nvSpPr>
                <p:spPr>
                  <a:xfrm rot="1274250">
                    <a:off x="3128083" y="1940269"/>
                    <a:ext cx="4346" cy="5403"/>
                  </a:xfrm>
                  <a:custGeom>
                    <a:avLst/>
                    <a:gdLst/>
                    <a:ahLst/>
                    <a:cxnLst/>
                    <a:rect l="l" t="t" r="r" b="b"/>
                    <a:pathLst>
                      <a:path w="37" h="46" extrusionOk="0">
                        <a:moveTo>
                          <a:pt x="19" y="1"/>
                        </a:moveTo>
                        <a:cubicBezTo>
                          <a:pt x="10" y="1"/>
                          <a:pt x="1" y="10"/>
                          <a:pt x="1" y="28"/>
                        </a:cubicBezTo>
                        <a:cubicBezTo>
                          <a:pt x="1" y="37"/>
                          <a:pt x="10" y="45"/>
                          <a:pt x="19" y="45"/>
                        </a:cubicBezTo>
                        <a:cubicBezTo>
                          <a:pt x="28" y="45"/>
                          <a:pt x="36" y="37"/>
                          <a:pt x="36" y="28"/>
                        </a:cubicBezTo>
                        <a:cubicBezTo>
                          <a:pt x="36" y="19"/>
                          <a:pt x="28" y="1"/>
                          <a:pt x="19"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7"/>
                  <p:cNvSpPr/>
                  <p:nvPr/>
                </p:nvSpPr>
                <p:spPr>
                  <a:xfrm rot="1274250">
                    <a:off x="3150117" y="1927597"/>
                    <a:ext cx="4228" cy="4228"/>
                  </a:xfrm>
                  <a:custGeom>
                    <a:avLst/>
                    <a:gdLst/>
                    <a:ahLst/>
                    <a:cxnLst/>
                    <a:rect l="l" t="t" r="r" b="b"/>
                    <a:pathLst>
                      <a:path w="36" h="36" extrusionOk="0">
                        <a:moveTo>
                          <a:pt x="18" y="0"/>
                        </a:moveTo>
                        <a:cubicBezTo>
                          <a:pt x="9" y="0"/>
                          <a:pt x="0" y="9"/>
                          <a:pt x="9" y="18"/>
                        </a:cubicBezTo>
                        <a:cubicBezTo>
                          <a:pt x="9" y="27"/>
                          <a:pt x="18" y="36"/>
                          <a:pt x="18" y="36"/>
                        </a:cubicBezTo>
                        <a:cubicBezTo>
                          <a:pt x="36" y="36"/>
                          <a:pt x="36" y="27"/>
                          <a:pt x="36" y="9"/>
                        </a:cubicBezTo>
                        <a:cubicBezTo>
                          <a:pt x="36" y="0"/>
                          <a:pt x="27" y="0"/>
                          <a:pt x="18"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7"/>
                  <p:cNvSpPr/>
                  <p:nvPr/>
                </p:nvSpPr>
                <p:spPr>
                  <a:xfrm rot="1274250">
                    <a:off x="3104434" y="1946597"/>
                    <a:ext cx="3171" cy="5285"/>
                  </a:xfrm>
                  <a:custGeom>
                    <a:avLst/>
                    <a:gdLst/>
                    <a:ahLst/>
                    <a:cxnLst/>
                    <a:rect l="l" t="t" r="r" b="b"/>
                    <a:pathLst>
                      <a:path w="27" h="45" extrusionOk="0">
                        <a:moveTo>
                          <a:pt x="9" y="0"/>
                        </a:moveTo>
                        <a:cubicBezTo>
                          <a:pt x="0" y="0"/>
                          <a:pt x="0" y="9"/>
                          <a:pt x="0" y="27"/>
                        </a:cubicBezTo>
                        <a:cubicBezTo>
                          <a:pt x="0" y="36"/>
                          <a:pt x="9" y="45"/>
                          <a:pt x="18" y="45"/>
                        </a:cubicBezTo>
                        <a:cubicBezTo>
                          <a:pt x="27" y="36"/>
                          <a:pt x="27" y="27"/>
                          <a:pt x="27" y="18"/>
                        </a:cubicBezTo>
                        <a:cubicBezTo>
                          <a:pt x="27" y="9"/>
                          <a:pt x="18" y="0"/>
                          <a:pt x="9"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7"/>
                  <p:cNvSpPr/>
                  <p:nvPr/>
                </p:nvSpPr>
                <p:spPr>
                  <a:xfrm rot="1274250">
                    <a:off x="3087725" y="1943590"/>
                    <a:ext cx="4228" cy="5403"/>
                  </a:xfrm>
                  <a:custGeom>
                    <a:avLst/>
                    <a:gdLst/>
                    <a:ahLst/>
                    <a:cxnLst/>
                    <a:rect l="l" t="t" r="r" b="b"/>
                    <a:pathLst>
                      <a:path w="36" h="46" extrusionOk="0">
                        <a:moveTo>
                          <a:pt x="18" y="1"/>
                        </a:moveTo>
                        <a:cubicBezTo>
                          <a:pt x="9" y="10"/>
                          <a:pt x="0" y="19"/>
                          <a:pt x="9" y="28"/>
                        </a:cubicBezTo>
                        <a:cubicBezTo>
                          <a:pt x="9" y="36"/>
                          <a:pt x="9" y="45"/>
                          <a:pt x="18" y="45"/>
                        </a:cubicBezTo>
                        <a:cubicBezTo>
                          <a:pt x="27" y="45"/>
                          <a:pt x="36" y="28"/>
                          <a:pt x="36" y="19"/>
                        </a:cubicBezTo>
                        <a:cubicBezTo>
                          <a:pt x="36" y="10"/>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7"/>
                  <p:cNvSpPr/>
                  <p:nvPr/>
                </p:nvSpPr>
                <p:spPr>
                  <a:xfrm rot="1274250">
                    <a:off x="3074542" y="1849497"/>
                    <a:ext cx="49095" cy="56494"/>
                  </a:xfrm>
                  <a:custGeom>
                    <a:avLst/>
                    <a:gdLst/>
                    <a:ahLst/>
                    <a:cxnLst/>
                    <a:rect l="l" t="t" r="r" b="b"/>
                    <a:pathLst>
                      <a:path w="418" h="481" extrusionOk="0">
                        <a:moveTo>
                          <a:pt x="36" y="0"/>
                        </a:moveTo>
                        <a:lnTo>
                          <a:pt x="36" y="0"/>
                        </a:lnTo>
                        <a:cubicBezTo>
                          <a:pt x="122" y="139"/>
                          <a:pt x="242" y="243"/>
                          <a:pt x="379" y="306"/>
                        </a:cubicBezTo>
                        <a:lnTo>
                          <a:pt x="379" y="306"/>
                        </a:lnTo>
                        <a:cubicBezTo>
                          <a:pt x="282" y="406"/>
                          <a:pt x="145" y="472"/>
                          <a:pt x="0" y="480"/>
                        </a:cubicBezTo>
                        <a:cubicBezTo>
                          <a:pt x="151" y="480"/>
                          <a:pt x="302" y="418"/>
                          <a:pt x="400" y="302"/>
                        </a:cubicBezTo>
                        <a:lnTo>
                          <a:pt x="418" y="294"/>
                        </a:lnTo>
                        <a:lnTo>
                          <a:pt x="400" y="294"/>
                        </a:lnTo>
                        <a:cubicBezTo>
                          <a:pt x="258" y="231"/>
                          <a:pt x="134" y="134"/>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7"/>
                  <p:cNvSpPr/>
                  <p:nvPr/>
                </p:nvSpPr>
                <p:spPr>
                  <a:xfrm rot="1274250">
                    <a:off x="3127499" y="1837469"/>
                    <a:ext cx="24078" cy="62719"/>
                  </a:xfrm>
                  <a:custGeom>
                    <a:avLst/>
                    <a:gdLst/>
                    <a:ahLst/>
                    <a:cxnLst/>
                    <a:rect l="l" t="t" r="r" b="b"/>
                    <a:pathLst>
                      <a:path w="205" h="534" extrusionOk="0">
                        <a:moveTo>
                          <a:pt x="204" y="0"/>
                        </a:moveTo>
                        <a:lnTo>
                          <a:pt x="204" y="0"/>
                        </a:lnTo>
                        <a:cubicBezTo>
                          <a:pt x="169" y="36"/>
                          <a:pt x="151" y="80"/>
                          <a:pt x="142" y="134"/>
                        </a:cubicBezTo>
                        <a:cubicBezTo>
                          <a:pt x="142" y="178"/>
                          <a:pt x="133" y="231"/>
                          <a:pt x="124" y="276"/>
                        </a:cubicBezTo>
                        <a:cubicBezTo>
                          <a:pt x="116" y="373"/>
                          <a:pt x="71" y="462"/>
                          <a:pt x="0" y="533"/>
                        </a:cubicBezTo>
                        <a:cubicBezTo>
                          <a:pt x="80" y="471"/>
                          <a:pt x="133" y="382"/>
                          <a:pt x="151" y="285"/>
                        </a:cubicBezTo>
                        <a:cubicBezTo>
                          <a:pt x="160" y="231"/>
                          <a:pt x="160" y="187"/>
                          <a:pt x="160" y="134"/>
                        </a:cubicBezTo>
                        <a:cubicBezTo>
                          <a:pt x="160" y="89"/>
                          <a:pt x="178" y="36"/>
                          <a:pt x="204"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7"/>
                  <p:cNvSpPr/>
                  <p:nvPr/>
                </p:nvSpPr>
                <p:spPr>
                  <a:xfrm rot="1274250">
                    <a:off x="3096384" y="1891376"/>
                    <a:ext cx="9514" cy="77283"/>
                  </a:xfrm>
                  <a:custGeom>
                    <a:avLst/>
                    <a:gdLst/>
                    <a:ahLst/>
                    <a:cxnLst/>
                    <a:rect l="l" t="t" r="r" b="b"/>
                    <a:pathLst>
                      <a:path w="81" h="658" extrusionOk="0">
                        <a:moveTo>
                          <a:pt x="63" y="0"/>
                        </a:moveTo>
                        <a:lnTo>
                          <a:pt x="63" y="0"/>
                        </a:lnTo>
                        <a:cubicBezTo>
                          <a:pt x="19" y="45"/>
                          <a:pt x="1" y="98"/>
                          <a:pt x="1" y="160"/>
                        </a:cubicBezTo>
                        <a:cubicBezTo>
                          <a:pt x="1" y="213"/>
                          <a:pt x="10" y="267"/>
                          <a:pt x="19" y="329"/>
                        </a:cubicBezTo>
                        <a:cubicBezTo>
                          <a:pt x="36" y="382"/>
                          <a:pt x="54" y="435"/>
                          <a:pt x="63" y="489"/>
                        </a:cubicBezTo>
                        <a:cubicBezTo>
                          <a:pt x="63" y="551"/>
                          <a:pt x="54" y="604"/>
                          <a:pt x="27" y="657"/>
                        </a:cubicBezTo>
                        <a:cubicBezTo>
                          <a:pt x="63" y="604"/>
                          <a:pt x="81" y="551"/>
                          <a:pt x="72" y="489"/>
                        </a:cubicBezTo>
                        <a:cubicBezTo>
                          <a:pt x="72" y="435"/>
                          <a:pt x="63" y="373"/>
                          <a:pt x="45" y="320"/>
                        </a:cubicBezTo>
                        <a:cubicBezTo>
                          <a:pt x="27" y="267"/>
                          <a:pt x="19" y="213"/>
                          <a:pt x="19" y="160"/>
                        </a:cubicBezTo>
                        <a:cubicBezTo>
                          <a:pt x="10" y="98"/>
                          <a:pt x="27" y="45"/>
                          <a:pt x="63"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7"/>
                  <p:cNvSpPr/>
                  <p:nvPr/>
                </p:nvSpPr>
                <p:spPr>
                  <a:xfrm rot="1274250">
                    <a:off x="3115049" y="1902230"/>
                    <a:ext cx="46981" cy="7399"/>
                  </a:xfrm>
                  <a:custGeom>
                    <a:avLst/>
                    <a:gdLst/>
                    <a:ahLst/>
                    <a:cxnLst/>
                    <a:rect l="l" t="t" r="r" b="b"/>
                    <a:pathLst>
                      <a:path w="400" h="63" extrusionOk="0">
                        <a:moveTo>
                          <a:pt x="0" y="0"/>
                        </a:moveTo>
                        <a:cubicBezTo>
                          <a:pt x="62" y="36"/>
                          <a:pt x="124" y="54"/>
                          <a:pt x="195" y="63"/>
                        </a:cubicBezTo>
                        <a:cubicBezTo>
                          <a:pt x="266" y="63"/>
                          <a:pt x="329" y="54"/>
                          <a:pt x="400" y="36"/>
                        </a:cubicBezTo>
                        <a:lnTo>
                          <a:pt x="400" y="36"/>
                        </a:lnTo>
                        <a:cubicBezTo>
                          <a:pt x="357" y="42"/>
                          <a:pt x="315" y="44"/>
                          <a:pt x="273" y="44"/>
                        </a:cubicBezTo>
                        <a:cubicBezTo>
                          <a:pt x="182" y="44"/>
                          <a:pt x="91" y="31"/>
                          <a:pt x="0"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73" name="Google Shape;18773;p87"/>
              <p:cNvGrpSpPr/>
              <p:nvPr/>
            </p:nvGrpSpPr>
            <p:grpSpPr>
              <a:xfrm>
                <a:off x="3177490" y="2292857"/>
                <a:ext cx="413198" cy="492950"/>
                <a:chOff x="1714590" y="2124507"/>
                <a:chExt cx="413198" cy="492950"/>
              </a:xfrm>
            </p:grpSpPr>
            <p:sp>
              <p:nvSpPr>
                <p:cNvPr id="18774" name="Google Shape;18774;p87"/>
                <p:cNvSpPr/>
                <p:nvPr/>
              </p:nvSpPr>
              <p:spPr>
                <a:xfrm>
                  <a:off x="1991074" y="2189928"/>
                  <a:ext cx="136715" cy="94079"/>
                </a:xfrm>
                <a:custGeom>
                  <a:avLst/>
                  <a:gdLst/>
                  <a:ahLst/>
                  <a:cxnLst/>
                  <a:rect l="l" t="t" r="r" b="b"/>
                  <a:pathLst>
                    <a:path w="1164" h="801" extrusionOk="0">
                      <a:moveTo>
                        <a:pt x="652" y="0"/>
                      </a:moveTo>
                      <a:cubicBezTo>
                        <a:pt x="581" y="0"/>
                        <a:pt x="511" y="14"/>
                        <a:pt x="444" y="42"/>
                      </a:cubicBezTo>
                      <a:cubicBezTo>
                        <a:pt x="329" y="113"/>
                        <a:pt x="240" y="220"/>
                        <a:pt x="196" y="344"/>
                      </a:cubicBezTo>
                      <a:cubicBezTo>
                        <a:pt x="169" y="397"/>
                        <a:pt x="0" y="593"/>
                        <a:pt x="80" y="655"/>
                      </a:cubicBezTo>
                      <a:cubicBezTo>
                        <a:pt x="206" y="755"/>
                        <a:pt x="350" y="801"/>
                        <a:pt x="493" y="801"/>
                      </a:cubicBezTo>
                      <a:cubicBezTo>
                        <a:pt x="793" y="801"/>
                        <a:pt x="1083" y="596"/>
                        <a:pt x="1155" y="264"/>
                      </a:cubicBezTo>
                      <a:cubicBezTo>
                        <a:pt x="1164" y="246"/>
                        <a:pt x="1164" y="229"/>
                        <a:pt x="1155" y="202"/>
                      </a:cubicBezTo>
                      <a:cubicBezTo>
                        <a:pt x="1146" y="175"/>
                        <a:pt x="1119" y="158"/>
                        <a:pt x="1093" y="149"/>
                      </a:cubicBezTo>
                      <a:cubicBezTo>
                        <a:pt x="995" y="95"/>
                        <a:pt x="888" y="51"/>
                        <a:pt x="782" y="15"/>
                      </a:cubicBezTo>
                      <a:cubicBezTo>
                        <a:pt x="739" y="5"/>
                        <a:pt x="69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7"/>
                <p:cNvSpPr/>
                <p:nvPr/>
              </p:nvSpPr>
              <p:spPr>
                <a:xfrm>
                  <a:off x="1994128" y="2257464"/>
                  <a:ext cx="109701" cy="116865"/>
                </a:xfrm>
                <a:custGeom>
                  <a:avLst/>
                  <a:gdLst/>
                  <a:ahLst/>
                  <a:cxnLst/>
                  <a:rect l="l" t="t" r="r" b="b"/>
                  <a:pathLst>
                    <a:path w="934" h="995" extrusionOk="0">
                      <a:moveTo>
                        <a:pt x="246" y="0"/>
                      </a:moveTo>
                      <a:cubicBezTo>
                        <a:pt x="209" y="0"/>
                        <a:pt x="176" y="8"/>
                        <a:pt x="152" y="27"/>
                      </a:cubicBezTo>
                      <a:cubicBezTo>
                        <a:pt x="1" y="160"/>
                        <a:pt x="187" y="551"/>
                        <a:pt x="276" y="666"/>
                      </a:cubicBezTo>
                      <a:cubicBezTo>
                        <a:pt x="409" y="844"/>
                        <a:pt x="614" y="959"/>
                        <a:pt x="836" y="995"/>
                      </a:cubicBezTo>
                      <a:cubicBezTo>
                        <a:pt x="933" y="764"/>
                        <a:pt x="907" y="497"/>
                        <a:pt x="765" y="293"/>
                      </a:cubicBezTo>
                      <a:cubicBezTo>
                        <a:pt x="685" y="195"/>
                        <a:pt x="587" y="115"/>
                        <a:pt x="481" y="62"/>
                      </a:cubicBezTo>
                      <a:cubicBezTo>
                        <a:pt x="425" y="38"/>
                        <a:pt x="327"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7"/>
                <p:cNvSpPr/>
                <p:nvPr/>
              </p:nvSpPr>
              <p:spPr>
                <a:xfrm>
                  <a:off x="1953489" y="2124507"/>
                  <a:ext cx="75170" cy="127906"/>
                </a:xfrm>
                <a:custGeom>
                  <a:avLst/>
                  <a:gdLst/>
                  <a:ahLst/>
                  <a:cxnLst/>
                  <a:rect l="l" t="t" r="r" b="b"/>
                  <a:pathLst>
                    <a:path w="640" h="1089" extrusionOk="0">
                      <a:moveTo>
                        <a:pt x="244" y="1"/>
                      </a:moveTo>
                      <a:cubicBezTo>
                        <a:pt x="231" y="1"/>
                        <a:pt x="218" y="9"/>
                        <a:pt x="205" y="22"/>
                      </a:cubicBezTo>
                      <a:cubicBezTo>
                        <a:pt x="89" y="111"/>
                        <a:pt x="18" y="244"/>
                        <a:pt x="9" y="386"/>
                      </a:cubicBezTo>
                      <a:cubicBezTo>
                        <a:pt x="1" y="537"/>
                        <a:pt x="45" y="679"/>
                        <a:pt x="116" y="803"/>
                      </a:cubicBezTo>
                      <a:cubicBezTo>
                        <a:pt x="168" y="885"/>
                        <a:pt x="324" y="1089"/>
                        <a:pt x="446" y="1089"/>
                      </a:cubicBezTo>
                      <a:cubicBezTo>
                        <a:pt x="471" y="1089"/>
                        <a:pt x="495" y="1080"/>
                        <a:pt x="516" y="1061"/>
                      </a:cubicBezTo>
                      <a:cubicBezTo>
                        <a:pt x="640" y="937"/>
                        <a:pt x="622" y="679"/>
                        <a:pt x="587" y="528"/>
                      </a:cubicBezTo>
                      <a:cubicBezTo>
                        <a:pt x="525" y="342"/>
                        <a:pt x="427" y="164"/>
                        <a:pt x="294" y="22"/>
                      </a:cubicBezTo>
                      <a:cubicBezTo>
                        <a:pt x="285" y="13"/>
                        <a:pt x="267" y="4"/>
                        <a:pt x="258" y="4"/>
                      </a:cubicBezTo>
                      <a:cubicBezTo>
                        <a:pt x="253" y="2"/>
                        <a:pt x="249"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7"/>
                <p:cNvSpPr/>
                <p:nvPr/>
              </p:nvSpPr>
              <p:spPr>
                <a:xfrm>
                  <a:off x="1890887" y="2215768"/>
                  <a:ext cx="124265" cy="80103"/>
                </a:xfrm>
                <a:custGeom>
                  <a:avLst/>
                  <a:gdLst/>
                  <a:ahLst/>
                  <a:cxnLst/>
                  <a:rect l="l" t="t" r="r" b="b"/>
                  <a:pathLst>
                    <a:path w="1058" h="682" extrusionOk="0">
                      <a:moveTo>
                        <a:pt x="568" y="1"/>
                      </a:moveTo>
                      <a:cubicBezTo>
                        <a:pt x="518" y="1"/>
                        <a:pt x="468" y="9"/>
                        <a:pt x="418" y="26"/>
                      </a:cubicBezTo>
                      <a:cubicBezTo>
                        <a:pt x="309" y="60"/>
                        <a:pt x="215" y="134"/>
                        <a:pt x="107" y="134"/>
                      </a:cubicBezTo>
                      <a:cubicBezTo>
                        <a:pt x="101" y="134"/>
                        <a:pt x="95" y="133"/>
                        <a:pt x="89" y="133"/>
                      </a:cubicBezTo>
                      <a:cubicBezTo>
                        <a:pt x="54" y="133"/>
                        <a:pt x="1" y="133"/>
                        <a:pt x="1" y="168"/>
                      </a:cubicBezTo>
                      <a:cubicBezTo>
                        <a:pt x="1" y="177"/>
                        <a:pt x="1" y="186"/>
                        <a:pt x="10" y="195"/>
                      </a:cubicBezTo>
                      <a:cubicBezTo>
                        <a:pt x="63" y="284"/>
                        <a:pt x="98" y="355"/>
                        <a:pt x="152" y="435"/>
                      </a:cubicBezTo>
                      <a:cubicBezTo>
                        <a:pt x="205" y="524"/>
                        <a:pt x="276" y="595"/>
                        <a:pt x="356" y="648"/>
                      </a:cubicBezTo>
                      <a:cubicBezTo>
                        <a:pt x="418" y="670"/>
                        <a:pt x="482" y="681"/>
                        <a:pt x="547" y="681"/>
                      </a:cubicBezTo>
                      <a:cubicBezTo>
                        <a:pt x="611" y="681"/>
                        <a:pt x="676" y="670"/>
                        <a:pt x="738" y="648"/>
                      </a:cubicBezTo>
                      <a:cubicBezTo>
                        <a:pt x="818" y="630"/>
                        <a:pt x="889" y="595"/>
                        <a:pt x="951" y="550"/>
                      </a:cubicBezTo>
                      <a:cubicBezTo>
                        <a:pt x="1013" y="515"/>
                        <a:pt x="1058" y="435"/>
                        <a:pt x="1058" y="364"/>
                      </a:cubicBezTo>
                      <a:lnTo>
                        <a:pt x="951" y="231"/>
                      </a:lnTo>
                      <a:cubicBezTo>
                        <a:pt x="870" y="83"/>
                        <a:pt x="723" y="1"/>
                        <a:pt x="5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7"/>
                <p:cNvSpPr/>
                <p:nvPr/>
              </p:nvSpPr>
              <p:spPr>
                <a:xfrm>
                  <a:off x="1955603" y="2257933"/>
                  <a:ext cx="75170" cy="134131"/>
                </a:xfrm>
                <a:custGeom>
                  <a:avLst/>
                  <a:gdLst/>
                  <a:ahLst/>
                  <a:cxnLst/>
                  <a:rect l="l" t="t" r="r" b="b"/>
                  <a:pathLst>
                    <a:path w="640" h="1142" extrusionOk="0">
                      <a:moveTo>
                        <a:pt x="383" y="1"/>
                      </a:moveTo>
                      <a:cubicBezTo>
                        <a:pt x="234" y="1"/>
                        <a:pt x="64" y="214"/>
                        <a:pt x="27" y="325"/>
                      </a:cubicBezTo>
                      <a:cubicBezTo>
                        <a:pt x="0" y="440"/>
                        <a:pt x="0" y="564"/>
                        <a:pt x="18" y="689"/>
                      </a:cubicBezTo>
                      <a:cubicBezTo>
                        <a:pt x="18" y="849"/>
                        <a:pt x="54" y="1000"/>
                        <a:pt x="116" y="1142"/>
                      </a:cubicBezTo>
                      <a:cubicBezTo>
                        <a:pt x="347" y="1071"/>
                        <a:pt x="524" y="884"/>
                        <a:pt x="586" y="644"/>
                      </a:cubicBezTo>
                      <a:cubicBezTo>
                        <a:pt x="640" y="476"/>
                        <a:pt x="622" y="147"/>
                        <a:pt x="471" y="32"/>
                      </a:cubicBezTo>
                      <a:cubicBezTo>
                        <a:pt x="443" y="10"/>
                        <a:pt x="413"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7"/>
                <p:cNvSpPr/>
                <p:nvPr/>
              </p:nvSpPr>
              <p:spPr>
                <a:xfrm>
                  <a:off x="1953489" y="2179123"/>
                  <a:ext cx="111697" cy="145171"/>
                </a:xfrm>
                <a:custGeom>
                  <a:avLst/>
                  <a:gdLst/>
                  <a:ahLst/>
                  <a:cxnLst/>
                  <a:rect l="l" t="t" r="r" b="b"/>
                  <a:pathLst>
                    <a:path w="951" h="1236" extrusionOk="0">
                      <a:moveTo>
                        <a:pt x="385" y="1125"/>
                      </a:moveTo>
                      <a:lnTo>
                        <a:pt x="382" y="1129"/>
                      </a:lnTo>
                      <a:cubicBezTo>
                        <a:pt x="383" y="1128"/>
                        <a:pt x="384" y="1126"/>
                        <a:pt x="385" y="1125"/>
                      </a:cubicBezTo>
                      <a:close/>
                      <a:moveTo>
                        <a:pt x="725" y="1136"/>
                      </a:moveTo>
                      <a:lnTo>
                        <a:pt x="738" y="1164"/>
                      </a:lnTo>
                      <a:cubicBezTo>
                        <a:pt x="733" y="1155"/>
                        <a:pt x="729" y="1146"/>
                        <a:pt x="725" y="1136"/>
                      </a:cubicBezTo>
                      <a:close/>
                      <a:moveTo>
                        <a:pt x="525" y="1"/>
                      </a:moveTo>
                      <a:cubicBezTo>
                        <a:pt x="525" y="54"/>
                        <a:pt x="525" y="99"/>
                        <a:pt x="533" y="143"/>
                      </a:cubicBezTo>
                      <a:lnTo>
                        <a:pt x="445" y="10"/>
                      </a:lnTo>
                      <a:lnTo>
                        <a:pt x="445" y="10"/>
                      </a:lnTo>
                      <a:cubicBezTo>
                        <a:pt x="462" y="81"/>
                        <a:pt x="471" y="143"/>
                        <a:pt x="471" y="214"/>
                      </a:cubicBezTo>
                      <a:cubicBezTo>
                        <a:pt x="445" y="152"/>
                        <a:pt x="409" y="90"/>
                        <a:pt x="365" y="36"/>
                      </a:cubicBezTo>
                      <a:lnTo>
                        <a:pt x="365" y="36"/>
                      </a:lnTo>
                      <a:cubicBezTo>
                        <a:pt x="382" y="116"/>
                        <a:pt x="409" y="196"/>
                        <a:pt x="436" y="285"/>
                      </a:cubicBezTo>
                      <a:lnTo>
                        <a:pt x="294" y="99"/>
                      </a:lnTo>
                      <a:lnTo>
                        <a:pt x="294" y="99"/>
                      </a:lnTo>
                      <a:lnTo>
                        <a:pt x="329" y="312"/>
                      </a:lnTo>
                      <a:cubicBezTo>
                        <a:pt x="285" y="241"/>
                        <a:pt x="249" y="170"/>
                        <a:pt x="205" y="107"/>
                      </a:cubicBezTo>
                      <a:lnTo>
                        <a:pt x="205" y="107"/>
                      </a:lnTo>
                      <a:lnTo>
                        <a:pt x="276" y="338"/>
                      </a:lnTo>
                      <a:lnTo>
                        <a:pt x="160" y="187"/>
                      </a:lnTo>
                      <a:lnTo>
                        <a:pt x="160" y="187"/>
                      </a:lnTo>
                      <a:cubicBezTo>
                        <a:pt x="214" y="267"/>
                        <a:pt x="258" y="347"/>
                        <a:pt x="303" y="427"/>
                      </a:cubicBezTo>
                      <a:lnTo>
                        <a:pt x="169" y="312"/>
                      </a:lnTo>
                      <a:lnTo>
                        <a:pt x="338" y="498"/>
                      </a:lnTo>
                      <a:cubicBezTo>
                        <a:pt x="258" y="436"/>
                        <a:pt x="160" y="401"/>
                        <a:pt x="63" y="401"/>
                      </a:cubicBezTo>
                      <a:cubicBezTo>
                        <a:pt x="143" y="445"/>
                        <a:pt x="205" y="498"/>
                        <a:pt x="258" y="560"/>
                      </a:cubicBezTo>
                      <a:cubicBezTo>
                        <a:pt x="213" y="534"/>
                        <a:pt x="158" y="518"/>
                        <a:pt x="103" y="518"/>
                      </a:cubicBezTo>
                      <a:cubicBezTo>
                        <a:pt x="84" y="518"/>
                        <a:pt x="64" y="520"/>
                        <a:pt x="45" y="525"/>
                      </a:cubicBezTo>
                      <a:lnTo>
                        <a:pt x="249" y="640"/>
                      </a:lnTo>
                      <a:lnTo>
                        <a:pt x="1" y="658"/>
                      </a:lnTo>
                      <a:lnTo>
                        <a:pt x="223" y="738"/>
                      </a:lnTo>
                      <a:cubicBezTo>
                        <a:pt x="187" y="765"/>
                        <a:pt x="143" y="791"/>
                        <a:pt x="89" y="800"/>
                      </a:cubicBezTo>
                      <a:cubicBezTo>
                        <a:pt x="196" y="800"/>
                        <a:pt x="294" y="782"/>
                        <a:pt x="391" y="765"/>
                      </a:cubicBezTo>
                      <a:lnTo>
                        <a:pt x="391" y="765"/>
                      </a:lnTo>
                      <a:lnTo>
                        <a:pt x="205" y="880"/>
                      </a:lnTo>
                      <a:lnTo>
                        <a:pt x="205" y="880"/>
                      </a:lnTo>
                      <a:lnTo>
                        <a:pt x="400" y="845"/>
                      </a:lnTo>
                      <a:lnTo>
                        <a:pt x="400" y="845"/>
                      </a:lnTo>
                      <a:cubicBezTo>
                        <a:pt x="374" y="925"/>
                        <a:pt x="338" y="1005"/>
                        <a:pt x="285" y="1076"/>
                      </a:cubicBezTo>
                      <a:cubicBezTo>
                        <a:pt x="347" y="1031"/>
                        <a:pt x="400" y="978"/>
                        <a:pt x="445" y="916"/>
                      </a:cubicBezTo>
                      <a:lnTo>
                        <a:pt x="445" y="916"/>
                      </a:lnTo>
                      <a:cubicBezTo>
                        <a:pt x="445" y="985"/>
                        <a:pt x="419" y="1063"/>
                        <a:pt x="385" y="1125"/>
                      </a:cubicBezTo>
                      <a:lnTo>
                        <a:pt x="385" y="1125"/>
                      </a:lnTo>
                      <a:lnTo>
                        <a:pt x="498" y="925"/>
                      </a:lnTo>
                      <a:cubicBezTo>
                        <a:pt x="516" y="1013"/>
                        <a:pt x="516" y="1102"/>
                        <a:pt x="498" y="1182"/>
                      </a:cubicBezTo>
                      <a:cubicBezTo>
                        <a:pt x="525" y="1129"/>
                        <a:pt x="542" y="1058"/>
                        <a:pt x="551" y="996"/>
                      </a:cubicBezTo>
                      <a:cubicBezTo>
                        <a:pt x="587" y="1076"/>
                        <a:pt x="631" y="1156"/>
                        <a:pt x="676" y="1235"/>
                      </a:cubicBezTo>
                      <a:cubicBezTo>
                        <a:pt x="649" y="1147"/>
                        <a:pt x="622" y="1049"/>
                        <a:pt x="596" y="951"/>
                      </a:cubicBezTo>
                      <a:lnTo>
                        <a:pt x="596" y="951"/>
                      </a:lnTo>
                      <a:cubicBezTo>
                        <a:pt x="650" y="1006"/>
                        <a:pt x="691" y="1068"/>
                        <a:pt x="725" y="1136"/>
                      </a:cubicBezTo>
                      <a:lnTo>
                        <a:pt x="725" y="1136"/>
                      </a:lnTo>
                      <a:lnTo>
                        <a:pt x="622" y="916"/>
                      </a:lnTo>
                      <a:lnTo>
                        <a:pt x="844" y="1111"/>
                      </a:lnTo>
                      <a:lnTo>
                        <a:pt x="676" y="862"/>
                      </a:lnTo>
                      <a:lnTo>
                        <a:pt x="906" y="1049"/>
                      </a:lnTo>
                      <a:lnTo>
                        <a:pt x="720" y="836"/>
                      </a:lnTo>
                      <a:lnTo>
                        <a:pt x="720" y="836"/>
                      </a:lnTo>
                      <a:lnTo>
                        <a:pt x="951" y="960"/>
                      </a:lnTo>
                      <a:lnTo>
                        <a:pt x="711" y="738"/>
                      </a:lnTo>
                      <a:lnTo>
                        <a:pt x="711" y="738"/>
                      </a:lnTo>
                      <a:cubicBezTo>
                        <a:pt x="773" y="774"/>
                        <a:pt x="853" y="800"/>
                        <a:pt x="924" y="800"/>
                      </a:cubicBezTo>
                      <a:lnTo>
                        <a:pt x="702" y="703"/>
                      </a:lnTo>
                      <a:cubicBezTo>
                        <a:pt x="791" y="658"/>
                        <a:pt x="871" y="596"/>
                        <a:pt x="942" y="516"/>
                      </a:cubicBezTo>
                      <a:lnTo>
                        <a:pt x="942" y="516"/>
                      </a:lnTo>
                      <a:lnTo>
                        <a:pt x="720" y="623"/>
                      </a:lnTo>
                      <a:lnTo>
                        <a:pt x="720" y="623"/>
                      </a:lnTo>
                      <a:lnTo>
                        <a:pt x="880" y="436"/>
                      </a:lnTo>
                      <a:lnTo>
                        <a:pt x="676" y="543"/>
                      </a:lnTo>
                      <a:lnTo>
                        <a:pt x="764" y="365"/>
                      </a:lnTo>
                      <a:lnTo>
                        <a:pt x="764" y="365"/>
                      </a:lnTo>
                      <a:lnTo>
                        <a:pt x="640" y="436"/>
                      </a:lnTo>
                      <a:cubicBezTo>
                        <a:pt x="658" y="383"/>
                        <a:pt x="667" y="330"/>
                        <a:pt x="676" y="276"/>
                      </a:cubicBezTo>
                      <a:lnTo>
                        <a:pt x="676" y="276"/>
                      </a:lnTo>
                      <a:cubicBezTo>
                        <a:pt x="666" y="288"/>
                        <a:pt x="657" y="293"/>
                        <a:pt x="650" y="293"/>
                      </a:cubicBezTo>
                      <a:cubicBezTo>
                        <a:pt x="619" y="293"/>
                        <a:pt x="612" y="200"/>
                        <a:pt x="604" y="179"/>
                      </a:cubicBezTo>
                      <a:cubicBezTo>
                        <a:pt x="587" y="116"/>
                        <a:pt x="551" y="63"/>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7"/>
                <p:cNvSpPr/>
                <p:nvPr/>
              </p:nvSpPr>
              <p:spPr>
                <a:xfrm>
                  <a:off x="2003524" y="2211540"/>
                  <a:ext cx="60605" cy="46981"/>
                </a:xfrm>
                <a:custGeom>
                  <a:avLst/>
                  <a:gdLst/>
                  <a:ahLst/>
                  <a:cxnLst/>
                  <a:rect l="l" t="t" r="r" b="b"/>
                  <a:pathLst>
                    <a:path w="516" h="400" fill="none" extrusionOk="0">
                      <a:moveTo>
                        <a:pt x="1" y="400"/>
                      </a:moveTo>
                      <a:cubicBezTo>
                        <a:pt x="161" y="249"/>
                        <a:pt x="338" y="116"/>
                        <a:pt x="516" y="0"/>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7"/>
                <p:cNvSpPr/>
                <p:nvPr/>
              </p:nvSpPr>
              <p:spPr>
                <a:xfrm>
                  <a:off x="2002467" y="2234443"/>
                  <a:ext cx="76344" cy="22081"/>
                </a:xfrm>
                <a:custGeom>
                  <a:avLst/>
                  <a:gdLst/>
                  <a:ahLst/>
                  <a:cxnLst/>
                  <a:rect l="l" t="t" r="r" b="b"/>
                  <a:pathLst>
                    <a:path w="650" h="188" fill="none" extrusionOk="0">
                      <a:moveTo>
                        <a:pt x="1" y="187"/>
                      </a:moveTo>
                      <a:lnTo>
                        <a:pt x="649" y="1"/>
                      </a:ln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7"/>
                <p:cNvSpPr/>
                <p:nvPr/>
              </p:nvSpPr>
              <p:spPr>
                <a:xfrm>
                  <a:off x="1999413" y="2172898"/>
                  <a:ext cx="6342" cy="85623"/>
                </a:xfrm>
                <a:custGeom>
                  <a:avLst/>
                  <a:gdLst/>
                  <a:ahLst/>
                  <a:cxnLst/>
                  <a:rect l="l" t="t" r="r" b="b"/>
                  <a:pathLst>
                    <a:path w="54" h="729" fill="none" extrusionOk="0">
                      <a:moveTo>
                        <a:pt x="54" y="729"/>
                      </a:moveTo>
                      <a:cubicBezTo>
                        <a:pt x="9" y="489"/>
                        <a:pt x="0" y="240"/>
                        <a:pt x="1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7"/>
                <p:cNvSpPr/>
                <p:nvPr/>
              </p:nvSpPr>
              <p:spPr>
                <a:xfrm>
                  <a:off x="2005638" y="2187462"/>
                  <a:ext cx="30420" cy="71059"/>
                </a:xfrm>
                <a:custGeom>
                  <a:avLst/>
                  <a:gdLst/>
                  <a:ahLst/>
                  <a:cxnLst/>
                  <a:rect l="l" t="t" r="r" b="b"/>
                  <a:pathLst>
                    <a:path w="259" h="605" fill="none" extrusionOk="0">
                      <a:moveTo>
                        <a:pt x="1" y="605"/>
                      </a:moveTo>
                      <a:cubicBezTo>
                        <a:pt x="54" y="392"/>
                        <a:pt x="143" y="187"/>
                        <a:pt x="258" y="1"/>
                      </a:cubicBezTo>
                    </a:path>
                  </a:pathLst>
                </a:custGeom>
                <a:noFill/>
                <a:ln w="450"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7"/>
                <p:cNvSpPr/>
                <p:nvPr/>
              </p:nvSpPr>
              <p:spPr>
                <a:xfrm>
                  <a:off x="2031713" y="2184995"/>
                  <a:ext cx="7400" cy="6225"/>
                </a:xfrm>
                <a:custGeom>
                  <a:avLst/>
                  <a:gdLst/>
                  <a:ahLst/>
                  <a:cxnLst/>
                  <a:rect l="l" t="t" r="r" b="b"/>
                  <a:pathLst>
                    <a:path w="63" h="53" extrusionOk="0">
                      <a:moveTo>
                        <a:pt x="37" y="1"/>
                      </a:moveTo>
                      <a:cubicBezTo>
                        <a:pt x="33" y="1"/>
                        <a:pt x="30" y="2"/>
                        <a:pt x="27" y="4"/>
                      </a:cubicBezTo>
                      <a:cubicBezTo>
                        <a:pt x="10" y="4"/>
                        <a:pt x="1" y="22"/>
                        <a:pt x="10" y="31"/>
                      </a:cubicBezTo>
                      <a:cubicBezTo>
                        <a:pt x="10" y="44"/>
                        <a:pt x="19" y="52"/>
                        <a:pt x="31" y="52"/>
                      </a:cubicBezTo>
                      <a:cubicBezTo>
                        <a:pt x="36" y="52"/>
                        <a:pt x="40" y="51"/>
                        <a:pt x="45" y="49"/>
                      </a:cubicBezTo>
                      <a:cubicBezTo>
                        <a:pt x="54" y="40"/>
                        <a:pt x="63" y="31"/>
                        <a:pt x="54" y="13"/>
                      </a:cubicBezTo>
                      <a:cubicBezTo>
                        <a:pt x="54" y="7"/>
                        <a:pt x="45"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7"/>
                <p:cNvSpPr/>
                <p:nvPr/>
              </p:nvSpPr>
              <p:spPr>
                <a:xfrm>
                  <a:off x="1998356" y="2169726"/>
                  <a:ext cx="7400" cy="6460"/>
                </a:xfrm>
                <a:custGeom>
                  <a:avLst/>
                  <a:gdLst/>
                  <a:ahLst/>
                  <a:cxnLst/>
                  <a:rect l="l" t="t" r="r" b="b"/>
                  <a:pathLst>
                    <a:path w="63" h="55" extrusionOk="0">
                      <a:moveTo>
                        <a:pt x="18" y="1"/>
                      </a:moveTo>
                      <a:cubicBezTo>
                        <a:pt x="9" y="10"/>
                        <a:pt x="0" y="28"/>
                        <a:pt x="9" y="36"/>
                      </a:cubicBezTo>
                      <a:cubicBezTo>
                        <a:pt x="18" y="54"/>
                        <a:pt x="27" y="54"/>
                        <a:pt x="45" y="54"/>
                      </a:cubicBezTo>
                      <a:cubicBezTo>
                        <a:pt x="54" y="45"/>
                        <a:pt x="63" y="28"/>
                        <a:pt x="54" y="19"/>
                      </a:cubicBezTo>
                      <a:cubicBezTo>
                        <a:pt x="45" y="1"/>
                        <a:pt x="27" y="1"/>
                        <a:pt x="18"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7"/>
                <p:cNvSpPr/>
                <p:nvPr/>
              </p:nvSpPr>
              <p:spPr>
                <a:xfrm>
                  <a:off x="2059079" y="2208368"/>
                  <a:ext cx="8222" cy="6577"/>
                </a:xfrm>
                <a:custGeom>
                  <a:avLst/>
                  <a:gdLst/>
                  <a:ahLst/>
                  <a:cxnLst/>
                  <a:rect l="l" t="t" r="r" b="b"/>
                  <a:pathLst>
                    <a:path w="70" h="56" extrusionOk="0">
                      <a:moveTo>
                        <a:pt x="25" y="1"/>
                      </a:moveTo>
                      <a:cubicBezTo>
                        <a:pt x="1" y="17"/>
                        <a:pt x="21" y="55"/>
                        <a:pt x="45" y="55"/>
                      </a:cubicBezTo>
                      <a:cubicBezTo>
                        <a:pt x="47" y="55"/>
                        <a:pt x="49" y="55"/>
                        <a:pt x="52" y="54"/>
                      </a:cubicBezTo>
                      <a:cubicBezTo>
                        <a:pt x="61" y="45"/>
                        <a:pt x="70" y="27"/>
                        <a:pt x="61" y="18"/>
                      </a:cubicBezTo>
                      <a:cubicBezTo>
                        <a:pt x="61" y="1"/>
                        <a:pt x="43" y="1"/>
                        <a:pt x="25"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7"/>
                <p:cNvSpPr/>
                <p:nvPr/>
              </p:nvSpPr>
              <p:spPr>
                <a:xfrm>
                  <a:off x="2074113" y="2232094"/>
                  <a:ext cx="7752" cy="5990"/>
                </a:xfrm>
                <a:custGeom>
                  <a:avLst/>
                  <a:gdLst/>
                  <a:ahLst/>
                  <a:cxnLst/>
                  <a:rect l="l" t="t" r="r" b="b"/>
                  <a:pathLst>
                    <a:path w="66" h="51" extrusionOk="0">
                      <a:moveTo>
                        <a:pt x="37" y="1"/>
                      </a:moveTo>
                      <a:cubicBezTo>
                        <a:pt x="19" y="1"/>
                        <a:pt x="0" y="20"/>
                        <a:pt x="13" y="38"/>
                      </a:cubicBezTo>
                      <a:cubicBezTo>
                        <a:pt x="19" y="45"/>
                        <a:pt x="30" y="51"/>
                        <a:pt x="39" y="51"/>
                      </a:cubicBezTo>
                      <a:cubicBezTo>
                        <a:pt x="42" y="51"/>
                        <a:pt x="46" y="50"/>
                        <a:pt x="48" y="47"/>
                      </a:cubicBezTo>
                      <a:cubicBezTo>
                        <a:pt x="57" y="47"/>
                        <a:pt x="66" y="29"/>
                        <a:pt x="57" y="12"/>
                      </a:cubicBezTo>
                      <a:cubicBezTo>
                        <a:pt x="52" y="4"/>
                        <a:pt x="44" y="1"/>
                        <a:pt x="3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7"/>
                <p:cNvSpPr/>
                <p:nvPr/>
              </p:nvSpPr>
              <p:spPr>
                <a:xfrm>
                  <a:off x="1990017" y="2254292"/>
                  <a:ext cx="66830" cy="86680"/>
                </a:xfrm>
                <a:custGeom>
                  <a:avLst/>
                  <a:gdLst/>
                  <a:ahLst/>
                  <a:cxnLst/>
                  <a:rect l="l" t="t" r="r" b="b"/>
                  <a:pathLst>
                    <a:path w="569" h="738" extrusionOk="0">
                      <a:moveTo>
                        <a:pt x="116" y="0"/>
                      </a:moveTo>
                      <a:lnTo>
                        <a:pt x="116" y="27"/>
                      </a:lnTo>
                      <a:cubicBezTo>
                        <a:pt x="125" y="267"/>
                        <a:pt x="89" y="516"/>
                        <a:pt x="0" y="738"/>
                      </a:cubicBezTo>
                      <a:cubicBezTo>
                        <a:pt x="54" y="631"/>
                        <a:pt x="98" y="516"/>
                        <a:pt x="125" y="391"/>
                      </a:cubicBezTo>
                      <a:cubicBezTo>
                        <a:pt x="141" y="274"/>
                        <a:pt x="150" y="157"/>
                        <a:pt x="144" y="48"/>
                      </a:cubicBezTo>
                      <a:lnTo>
                        <a:pt x="144" y="48"/>
                      </a:lnTo>
                      <a:cubicBezTo>
                        <a:pt x="331" y="164"/>
                        <a:pt x="483" y="345"/>
                        <a:pt x="569" y="551"/>
                      </a:cubicBezTo>
                      <a:cubicBezTo>
                        <a:pt x="489" y="320"/>
                        <a:pt x="338" y="134"/>
                        <a:pt x="134" y="9"/>
                      </a:cubicBezTo>
                      <a:lnTo>
                        <a:pt x="116" y="0"/>
                      </a:ln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7"/>
                <p:cNvSpPr/>
                <p:nvPr/>
              </p:nvSpPr>
              <p:spPr>
                <a:xfrm>
                  <a:off x="1920133" y="2244309"/>
                  <a:ext cx="86680" cy="12215"/>
                </a:xfrm>
                <a:custGeom>
                  <a:avLst/>
                  <a:gdLst/>
                  <a:ahLst/>
                  <a:cxnLst/>
                  <a:rect l="l" t="t" r="r" b="b"/>
                  <a:pathLst>
                    <a:path w="738" h="104" extrusionOk="0">
                      <a:moveTo>
                        <a:pt x="441" y="0"/>
                      </a:moveTo>
                      <a:cubicBezTo>
                        <a:pt x="416" y="0"/>
                        <a:pt x="390" y="2"/>
                        <a:pt x="364" y="5"/>
                      </a:cubicBezTo>
                      <a:cubicBezTo>
                        <a:pt x="302" y="23"/>
                        <a:pt x="240" y="41"/>
                        <a:pt x="178" y="68"/>
                      </a:cubicBezTo>
                      <a:cubicBezTo>
                        <a:pt x="149" y="82"/>
                        <a:pt x="114" y="89"/>
                        <a:pt x="80" y="89"/>
                      </a:cubicBezTo>
                      <a:cubicBezTo>
                        <a:pt x="52" y="89"/>
                        <a:pt x="24" y="84"/>
                        <a:pt x="0" y="76"/>
                      </a:cubicBezTo>
                      <a:lnTo>
                        <a:pt x="0" y="76"/>
                      </a:lnTo>
                      <a:cubicBezTo>
                        <a:pt x="31" y="92"/>
                        <a:pt x="68" y="101"/>
                        <a:pt x="106" y="101"/>
                      </a:cubicBezTo>
                      <a:cubicBezTo>
                        <a:pt x="133" y="101"/>
                        <a:pt x="161" y="97"/>
                        <a:pt x="187" y="85"/>
                      </a:cubicBezTo>
                      <a:cubicBezTo>
                        <a:pt x="249" y="76"/>
                        <a:pt x="311" y="41"/>
                        <a:pt x="373" y="32"/>
                      </a:cubicBezTo>
                      <a:cubicBezTo>
                        <a:pt x="399" y="28"/>
                        <a:pt x="424" y="27"/>
                        <a:pt x="449" y="27"/>
                      </a:cubicBezTo>
                      <a:cubicBezTo>
                        <a:pt x="548" y="27"/>
                        <a:pt x="646" y="54"/>
                        <a:pt x="737" y="103"/>
                      </a:cubicBezTo>
                      <a:cubicBezTo>
                        <a:pt x="651" y="31"/>
                        <a:pt x="548" y="0"/>
                        <a:pt x="44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7"/>
                <p:cNvSpPr/>
                <p:nvPr/>
              </p:nvSpPr>
              <p:spPr>
                <a:xfrm>
                  <a:off x="2006695" y="2217765"/>
                  <a:ext cx="89851" cy="40286"/>
                </a:xfrm>
                <a:custGeom>
                  <a:avLst/>
                  <a:gdLst/>
                  <a:ahLst/>
                  <a:cxnLst/>
                  <a:rect l="l" t="t" r="r" b="b"/>
                  <a:pathLst>
                    <a:path w="765" h="343" extrusionOk="0">
                      <a:moveTo>
                        <a:pt x="691" y="1"/>
                      </a:moveTo>
                      <a:cubicBezTo>
                        <a:pt x="642" y="1"/>
                        <a:pt x="593" y="12"/>
                        <a:pt x="551" y="36"/>
                      </a:cubicBezTo>
                      <a:cubicBezTo>
                        <a:pt x="489" y="72"/>
                        <a:pt x="427" y="125"/>
                        <a:pt x="382" y="178"/>
                      </a:cubicBezTo>
                      <a:cubicBezTo>
                        <a:pt x="329" y="223"/>
                        <a:pt x="267" y="267"/>
                        <a:pt x="205" y="302"/>
                      </a:cubicBezTo>
                      <a:cubicBezTo>
                        <a:pt x="171" y="322"/>
                        <a:pt x="133" y="330"/>
                        <a:pt x="95" y="330"/>
                      </a:cubicBezTo>
                      <a:cubicBezTo>
                        <a:pt x="62" y="330"/>
                        <a:pt x="29" y="324"/>
                        <a:pt x="0" y="311"/>
                      </a:cubicBezTo>
                      <a:lnTo>
                        <a:pt x="0" y="311"/>
                      </a:lnTo>
                      <a:cubicBezTo>
                        <a:pt x="35" y="331"/>
                        <a:pt x="76" y="343"/>
                        <a:pt x="117" y="343"/>
                      </a:cubicBezTo>
                      <a:cubicBezTo>
                        <a:pt x="150" y="343"/>
                        <a:pt x="182" y="336"/>
                        <a:pt x="214" y="320"/>
                      </a:cubicBezTo>
                      <a:cubicBezTo>
                        <a:pt x="285" y="294"/>
                        <a:pt x="347" y="249"/>
                        <a:pt x="400" y="196"/>
                      </a:cubicBezTo>
                      <a:cubicBezTo>
                        <a:pt x="445" y="143"/>
                        <a:pt x="507" y="98"/>
                        <a:pt x="560" y="54"/>
                      </a:cubicBezTo>
                      <a:cubicBezTo>
                        <a:pt x="612" y="24"/>
                        <a:pt x="669" y="7"/>
                        <a:pt x="728" y="7"/>
                      </a:cubicBezTo>
                      <a:cubicBezTo>
                        <a:pt x="740" y="7"/>
                        <a:pt x="752" y="8"/>
                        <a:pt x="764" y="9"/>
                      </a:cubicBezTo>
                      <a:cubicBezTo>
                        <a:pt x="741" y="3"/>
                        <a:pt x="716" y="1"/>
                        <a:pt x="691"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7"/>
                <p:cNvSpPr/>
                <p:nvPr/>
              </p:nvSpPr>
              <p:spPr>
                <a:xfrm>
                  <a:off x="1981678" y="2180180"/>
                  <a:ext cx="25135" cy="74230"/>
                </a:xfrm>
                <a:custGeom>
                  <a:avLst/>
                  <a:gdLst/>
                  <a:ahLst/>
                  <a:cxnLst/>
                  <a:rect l="l" t="t" r="r" b="b"/>
                  <a:pathLst>
                    <a:path w="214" h="632" extrusionOk="0">
                      <a:moveTo>
                        <a:pt x="0" y="1"/>
                      </a:moveTo>
                      <a:lnTo>
                        <a:pt x="0" y="1"/>
                      </a:lnTo>
                      <a:cubicBezTo>
                        <a:pt x="107" y="196"/>
                        <a:pt x="169" y="409"/>
                        <a:pt x="205" y="631"/>
                      </a:cubicBezTo>
                      <a:cubicBezTo>
                        <a:pt x="213" y="400"/>
                        <a:pt x="142" y="178"/>
                        <a:pt x="0"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7"/>
                <p:cNvSpPr/>
                <p:nvPr/>
              </p:nvSpPr>
              <p:spPr>
                <a:xfrm>
                  <a:off x="1763686" y="2367752"/>
                  <a:ext cx="76227" cy="125792"/>
                </a:xfrm>
                <a:custGeom>
                  <a:avLst/>
                  <a:gdLst/>
                  <a:ahLst/>
                  <a:cxnLst/>
                  <a:rect l="l" t="t" r="r" b="b"/>
                  <a:pathLst>
                    <a:path w="649" h="1071" extrusionOk="0">
                      <a:moveTo>
                        <a:pt x="517" y="0"/>
                      </a:moveTo>
                      <a:cubicBezTo>
                        <a:pt x="514" y="0"/>
                        <a:pt x="510" y="1"/>
                        <a:pt x="506" y="2"/>
                      </a:cubicBezTo>
                      <a:cubicBezTo>
                        <a:pt x="311" y="82"/>
                        <a:pt x="160" y="242"/>
                        <a:pt x="89" y="447"/>
                      </a:cubicBezTo>
                      <a:cubicBezTo>
                        <a:pt x="0" y="633"/>
                        <a:pt x="9" y="855"/>
                        <a:pt x="107" y="1033"/>
                      </a:cubicBezTo>
                      <a:cubicBezTo>
                        <a:pt x="116" y="1050"/>
                        <a:pt x="107" y="1059"/>
                        <a:pt x="133" y="1068"/>
                      </a:cubicBezTo>
                      <a:cubicBezTo>
                        <a:pt x="137" y="1070"/>
                        <a:pt x="140" y="1071"/>
                        <a:pt x="144" y="1071"/>
                      </a:cubicBezTo>
                      <a:cubicBezTo>
                        <a:pt x="161" y="1071"/>
                        <a:pt x="181" y="1058"/>
                        <a:pt x="195" y="1050"/>
                      </a:cubicBezTo>
                      <a:cubicBezTo>
                        <a:pt x="284" y="997"/>
                        <a:pt x="364" y="944"/>
                        <a:pt x="444" y="873"/>
                      </a:cubicBezTo>
                      <a:cubicBezTo>
                        <a:pt x="524" y="802"/>
                        <a:pt x="586" y="713"/>
                        <a:pt x="622" y="606"/>
                      </a:cubicBezTo>
                      <a:cubicBezTo>
                        <a:pt x="648" y="491"/>
                        <a:pt x="648" y="367"/>
                        <a:pt x="604" y="251"/>
                      </a:cubicBezTo>
                      <a:cubicBezTo>
                        <a:pt x="587" y="209"/>
                        <a:pt x="57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7"/>
                <p:cNvSpPr/>
                <p:nvPr/>
              </p:nvSpPr>
              <p:spPr>
                <a:xfrm>
                  <a:off x="1714590" y="2352366"/>
                  <a:ext cx="106529" cy="66830"/>
                </a:xfrm>
                <a:custGeom>
                  <a:avLst/>
                  <a:gdLst/>
                  <a:ahLst/>
                  <a:cxnLst/>
                  <a:rect l="l" t="t" r="r" b="b"/>
                  <a:pathLst>
                    <a:path w="907" h="569" extrusionOk="0">
                      <a:moveTo>
                        <a:pt x="489" y="0"/>
                      </a:moveTo>
                      <a:cubicBezTo>
                        <a:pt x="294" y="18"/>
                        <a:pt x="125" y="107"/>
                        <a:pt x="1" y="249"/>
                      </a:cubicBezTo>
                      <a:cubicBezTo>
                        <a:pt x="54" y="435"/>
                        <a:pt x="214" y="569"/>
                        <a:pt x="409" y="569"/>
                      </a:cubicBezTo>
                      <a:cubicBezTo>
                        <a:pt x="507" y="560"/>
                        <a:pt x="605" y="524"/>
                        <a:pt x="685" y="471"/>
                      </a:cubicBezTo>
                      <a:cubicBezTo>
                        <a:pt x="756" y="427"/>
                        <a:pt x="889" y="338"/>
                        <a:pt x="889" y="240"/>
                      </a:cubicBezTo>
                      <a:cubicBezTo>
                        <a:pt x="907" y="54"/>
                        <a:pt x="596"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7"/>
                <p:cNvSpPr/>
                <p:nvPr/>
              </p:nvSpPr>
              <p:spPr>
                <a:xfrm>
                  <a:off x="1823117" y="2367987"/>
                  <a:ext cx="88794" cy="65891"/>
                </a:xfrm>
                <a:custGeom>
                  <a:avLst/>
                  <a:gdLst/>
                  <a:ahLst/>
                  <a:cxnLst/>
                  <a:rect l="l" t="t" r="r" b="b"/>
                  <a:pathLst>
                    <a:path w="756" h="561" extrusionOk="0">
                      <a:moveTo>
                        <a:pt x="373" y="0"/>
                      </a:moveTo>
                      <a:cubicBezTo>
                        <a:pt x="293" y="0"/>
                        <a:pt x="18" y="18"/>
                        <a:pt x="9" y="169"/>
                      </a:cubicBezTo>
                      <a:cubicBezTo>
                        <a:pt x="0" y="329"/>
                        <a:pt x="160" y="462"/>
                        <a:pt x="258" y="507"/>
                      </a:cubicBezTo>
                      <a:cubicBezTo>
                        <a:pt x="344" y="541"/>
                        <a:pt x="437" y="561"/>
                        <a:pt x="531" y="561"/>
                      </a:cubicBezTo>
                      <a:cubicBezTo>
                        <a:pt x="582" y="561"/>
                        <a:pt x="634" y="555"/>
                        <a:pt x="684" y="542"/>
                      </a:cubicBezTo>
                      <a:cubicBezTo>
                        <a:pt x="693" y="542"/>
                        <a:pt x="702" y="542"/>
                        <a:pt x="711" y="533"/>
                      </a:cubicBezTo>
                      <a:cubicBezTo>
                        <a:pt x="729" y="524"/>
                        <a:pt x="737" y="507"/>
                        <a:pt x="737" y="480"/>
                      </a:cubicBezTo>
                      <a:cubicBezTo>
                        <a:pt x="755" y="365"/>
                        <a:pt x="729" y="240"/>
                        <a:pt x="649" y="134"/>
                      </a:cubicBezTo>
                      <a:cubicBezTo>
                        <a:pt x="578" y="54"/>
                        <a:pt x="480" y="9"/>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7"/>
                <p:cNvSpPr/>
                <p:nvPr/>
              </p:nvSpPr>
              <p:spPr>
                <a:xfrm>
                  <a:off x="1811606" y="2297867"/>
                  <a:ext cx="91965" cy="86915"/>
                </a:xfrm>
                <a:custGeom>
                  <a:avLst/>
                  <a:gdLst/>
                  <a:ahLst/>
                  <a:cxnLst/>
                  <a:rect l="l" t="t" r="r" b="b"/>
                  <a:pathLst>
                    <a:path w="783" h="740" extrusionOk="0">
                      <a:moveTo>
                        <a:pt x="501" y="0"/>
                      </a:moveTo>
                      <a:cubicBezTo>
                        <a:pt x="435" y="0"/>
                        <a:pt x="370" y="17"/>
                        <a:pt x="311" y="47"/>
                      </a:cubicBezTo>
                      <a:cubicBezTo>
                        <a:pt x="214" y="118"/>
                        <a:pt x="134" y="224"/>
                        <a:pt x="89" y="340"/>
                      </a:cubicBezTo>
                      <a:cubicBezTo>
                        <a:pt x="54" y="411"/>
                        <a:pt x="36" y="473"/>
                        <a:pt x="18" y="553"/>
                      </a:cubicBezTo>
                      <a:cubicBezTo>
                        <a:pt x="1" y="615"/>
                        <a:pt x="18" y="686"/>
                        <a:pt x="63" y="740"/>
                      </a:cubicBezTo>
                      <a:lnTo>
                        <a:pt x="196" y="722"/>
                      </a:lnTo>
                      <a:cubicBezTo>
                        <a:pt x="213" y="725"/>
                        <a:pt x="229" y="727"/>
                        <a:pt x="246" y="727"/>
                      </a:cubicBezTo>
                      <a:cubicBezTo>
                        <a:pt x="392" y="727"/>
                        <a:pt x="541" y="595"/>
                        <a:pt x="605" y="420"/>
                      </a:cubicBezTo>
                      <a:cubicBezTo>
                        <a:pt x="631" y="313"/>
                        <a:pt x="676" y="216"/>
                        <a:pt x="738" y="118"/>
                      </a:cubicBezTo>
                      <a:cubicBezTo>
                        <a:pt x="756" y="91"/>
                        <a:pt x="782" y="56"/>
                        <a:pt x="764" y="29"/>
                      </a:cubicBezTo>
                      <a:cubicBezTo>
                        <a:pt x="764" y="29"/>
                        <a:pt x="756" y="20"/>
                        <a:pt x="738" y="20"/>
                      </a:cubicBezTo>
                      <a:cubicBezTo>
                        <a:pt x="667" y="20"/>
                        <a:pt x="613" y="2"/>
                        <a:pt x="542" y="2"/>
                      </a:cubicBezTo>
                      <a:cubicBezTo>
                        <a:pt x="529" y="1"/>
                        <a:pt x="515"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7"/>
                <p:cNvSpPr/>
                <p:nvPr/>
              </p:nvSpPr>
              <p:spPr>
                <a:xfrm>
                  <a:off x="1763686" y="2277196"/>
                  <a:ext cx="74113" cy="102888"/>
                </a:xfrm>
                <a:custGeom>
                  <a:avLst/>
                  <a:gdLst/>
                  <a:ahLst/>
                  <a:cxnLst/>
                  <a:rect l="l" t="t" r="r" b="b"/>
                  <a:pathLst>
                    <a:path w="631" h="876" extrusionOk="0">
                      <a:moveTo>
                        <a:pt x="89" y="1"/>
                      </a:moveTo>
                      <a:cubicBezTo>
                        <a:pt x="0" y="205"/>
                        <a:pt x="0" y="427"/>
                        <a:pt x="89" y="631"/>
                      </a:cubicBezTo>
                      <a:cubicBezTo>
                        <a:pt x="142" y="737"/>
                        <a:pt x="279" y="876"/>
                        <a:pt x="412" y="876"/>
                      </a:cubicBezTo>
                      <a:cubicBezTo>
                        <a:pt x="435" y="876"/>
                        <a:pt x="457" y="871"/>
                        <a:pt x="480" y="862"/>
                      </a:cubicBezTo>
                      <a:cubicBezTo>
                        <a:pt x="631" y="809"/>
                        <a:pt x="622" y="480"/>
                        <a:pt x="568" y="374"/>
                      </a:cubicBezTo>
                      <a:cubicBezTo>
                        <a:pt x="524" y="294"/>
                        <a:pt x="462" y="223"/>
                        <a:pt x="391" y="170"/>
                      </a:cubicBezTo>
                      <a:cubicBezTo>
                        <a:pt x="302" y="90"/>
                        <a:pt x="204" y="36"/>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7"/>
                <p:cNvSpPr/>
                <p:nvPr/>
              </p:nvSpPr>
              <p:spPr>
                <a:xfrm>
                  <a:off x="1772025" y="2335687"/>
                  <a:ext cx="103358" cy="95019"/>
                </a:xfrm>
                <a:custGeom>
                  <a:avLst/>
                  <a:gdLst/>
                  <a:ahLst/>
                  <a:cxnLst/>
                  <a:rect l="l" t="t" r="r" b="b"/>
                  <a:pathLst>
                    <a:path w="880" h="809" extrusionOk="0">
                      <a:moveTo>
                        <a:pt x="240" y="53"/>
                      </a:moveTo>
                      <a:cubicBezTo>
                        <a:pt x="242" y="64"/>
                        <a:pt x="245" y="75"/>
                        <a:pt x="249" y="86"/>
                      </a:cubicBezTo>
                      <a:lnTo>
                        <a:pt x="249" y="86"/>
                      </a:lnTo>
                      <a:cubicBezTo>
                        <a:pt x="246" y="75"/>
                        <a:pt x="243" y="64"/>
                        <a:pt x="240" y="53"/>
                      </a:cubicBezTo>
                      <a:close/>
                      <a:moveTo>
                        <a:pt x="27" y="302"/>
                      </a:moveTo>
                      <a:lnTo>
                        <a:pt x="27" y="302"/>
                      </a:lnTo>
                      <a:cubicBezTo>
                        <a:pt x="39" y="306"/>
                        <a:pt x="52" y="309"/>
                        <a:pt x="65" y="311"/>
                      </a:cubicBezTo>
                      <a:lnTo>
                        <a:pt x="65" y="311"/>
                      </a:lnTo>
                      <a:lnTo>
                        <a:pt x="27" y="302"/>
                      </a:lnTo>
                      <a:close/>
                      <a:moveTo>
                        <a:pt x="320" y="0"/>
                      </a:moveTo>
                      <a:cubicBezTo>
                        <a:pt x="311" y="71"/>
                        <a:pt x="311" y="142"/>
                        <a:pt x="320" y="204"/>
                      </a:cubicBezTo>
                      <a:cubicBezTo>
                        <a:pt x="292" y="169"/>
                        <a:pt x="263" y="128"/>
                        <a:pt x="249" y="86"/>
                      </a:cubicBezTo>
                      <a:lnTo>
                        <a:pt x="249" y="86"/>
                      </a:lnTo>
                      <a:cubicBezTo>
                        <a:pt x="261" y="138"/>
                        <a:pt x="270" y="189"/>
                        <a:pt x="284" y="240"/>
                      </a:cubicBezTo>
                      <a:cubicBezTo>
                        <a:pt x="222" y="204"/>
                        <a:pt x="178" y="160"/>
                        <a:pt x="151" y="107"/>
                      </a:cubicBezTo>
                      <a:lnTo>
                        <a:pt x="151" y="107"/>
                      </a:lnTo>
                      <a:cubicBezTo>
                        <a:pt x="160" y="160"/>
                        <a:pt x="187" y="204"/>
                        <a:pt x="222" y="249"/>
                      </a:cubicBezTo>
                      <a:lnTo>
                        <a:pt x="18" y="213"/>
                      </a:lnTo>
                      <a:lnTo>
                        <a:pt x="213" y="302"/>
                      </a:lnTo>
                      <a:cubicBezTo>
                        <a:pt x="182" y="311"/>
                        <a:pt x="151" y="315"/>
                        <a:pt x="120" y="315"/>
                      </a:cubicBezTo>
                      <a:cubicBezTo>
                        <a:pt x="102" y="315"/>
                        <a:pt x="83" y="314"/>
                        <a:pt x="65" y="311"/>
                      </a:cubicBezTo>
                      <a:lnTo>
                        <a:pt x="65" y="311"/>
                      </a:lnTo>
                      <a:lnTo>
                        <a:pt x="222" y="347"/>
                      </a:lnTo>
                      <a:lnTo>
                        <a:pt x="0" y="418"/>
                      </a:lnTo>
                      <a:lnTo>
                        <a:pt x="222" y="418"/>
                      </a:lnTo>
                      <a:lnTo>
                        <a:pt x="0" y="498"/>
                      </a:lnTo>
                      <a:lnTo>
                        <a:pt x="213" y="462"/>
                      </a:lnTo>
                      <a:lnTo>
                        <a:pt x="18" y="577"/>
                      </a:lnTo>
                      <a:lnTo>
                        <a:pt x="18" y="577"/>
                      </a:lnTo>
                      <a:lnTo>
                        <a:pt x="267" y="506"/>
                      </a:lnTo>
                      <a:lnTo>
                        <a:pt x="267" y="506"/>
                      </a:lnTo>
                      <a:cubicBezTo>
                        <a:pt x="204" y="542"/>
                        <a:pt x="160" y="586"/>
                        <a:pt x="116" y="648"/>
                      </a:cubicBezTo>
                      <a:lnTo>
                        <a:pt x="293" y="524"/>
                      </a:lnTo>
                      <a:lnTo>
                        <a:pt x="293" y="524"/>
                      </a:lnTo>
                      <a:cubicBezTo>
                        <a:pt x="267" y="613"/>
                        <a:pt x="249" y="711"/>
                        <a:pt x="258" y="808"/>
                      </a:cubicBezTo>
                      <a:cubicBezTo>
                        <a:pt x="284" y="728"/>
                        <a:pt x="302" y="648"/>
                        <a:pt x="329" y="569"/>
                      </a:cubicBezTo>
                      <a:cubicBezTo>
                        <a:pt x="329" y="648"/>
                        <a:pt x="329" y="720"/>
                        <a:pt x="338" y="791"/>
                      </a:cubicBezTo>
                      <a:lnTo>
                        <a:pt x="400" y="577"/>
                      </a:lnTo>
                      <a:lnTo>
                        <a:pt x="435" y="746"/>
                      </a:lnTo>
                      <a:cubicBezTo>
                        <a:pt x="444" y="702"/>
                        <a:pt x="462" y="657"/>
                        <a:pt x="471" y="613"/>
                      </a:cubicBezTo>
                      <a:cubicBezTo>
                        <a:pt x="471" y="631"/>
                        <a:pt x="524" y="711"/>
                        <a:pt x="533" y="720"/>
                      </a:cubicBezTo>
                      <a:cubicBezTo>
                        <a:pt x="533" y="697"/>
                        <a:pt x="542" y="690"/>
                        <a:pt x="555" y="690"/>
                      </a:cubicBezTo>
                      <a:cubicBezTo>
                        <a:pt x="577" y="690"/>
                        <a:pt x="610" y="714"/>
                        <a:pt x="622" y="720"/>
                      </a:cubicBezTo>
                      <a:cubicBezTo>
                        <a:pt x="666" y="737"/>
                        <a:pt x="711" y="755"/>
                        <a:pt x="755" y="764"/>
                      </a:cubicBezTo>
                      <a:lnTo>
                        <a:pt x="675" y="702"/>
                      </a:lnTo>
                      <a:lnTo>
                        <a:pt x="799" y="702"/>
                      </a:lnTo>
                      <a:cubicBezTo>
                        <a:pt x="755" y="675"/>
                        <a:pt x="711" y="648"/>
                        <a:pt x="675" y="613"/>
                      </a:cubicBezTo>
                      <a:lnTo>
                        <a:pt x="675" y="613"/>
                      </a:lnTo>
                      <a:cubicBezTo>
                        <a:pt x="701" y="623"/>
                        <a:pt x="730" y="628"/>
                        <a:pt x="761" y="628"/>
                      </a:cubicBezTo>
                      <a:cubicBezTo>
                        <a:pt x="782" y="628"/>
                        <a:pt x="804" y="626"/>
                        <a:pt x="826" y="622"/>
                      </a:cubicBezTo>
                      <a:lnTo>
                        <a:pt x="657" y="551"/>
                      </a:lnTo>
                      <a:lnTo>
                        <a:pt x="835" y="542"/>
                      </a:lnTo>
                      <a:lnTo>
                        <a:pt x="702" y="453"/>
                      </a:lnTo>
                      <a:lnTo>
                        <a:pt x="879" y="471"/>
                      </a:lnTo>
                      <a:lnTo>
                        <a:pt x="720" y="400"/>
                      </a:lnTo>
                      <a:lnTo>
                        <a:pt x="862" y="391"/>
                      </a:lnTo>
                      <a:lnTo>
                        <a:pt x="657" y="373"/>
                      </a:lnTo>
                      <a:lnTo>
                        <a:pt x="791" y="320"/>
                      </a:lnTo>
                      <a:lnTo>
                        <a:pt x="604" y="355"/>
                      </a:lnTo>
                      <a:cubicBezTo>
                        <a:pt x="684" y="320"/>
                        <a:pt x="755" y="267"/>
                        <a:pt x="808" y="204"/>
                      </a:cubicBezTo>
                      <a:lnTo>
                        <a:pt x="808" y="204"/>
                      </a:lnTo>
                      <a:cubicBezTo>
                        <a:pt x="746" y="231"/>
                        <a:pt x="675" y="258"/>
                        <a:pt x="613" y="267"/>
                      </a:cubicBezTo>
                      <a:cubicBezTo>
                        <a:pt x="666" y="231"/>
                        <a:pt x="720" y="178"/>
                        <a:pt x="746" y="116"/>
                      </a:cubicBezTo>
                      <a:lnTo>
                        <a:pt x="746" y="116"/>
                      </a:lnTo>
                      <a:lnTo>
                        <a:pt x="577" y="213"/>
                      </a:lnTo>
                      <a:lnTo>
                        <a:pt x="702" y="18"/>
                      </a:lnTo>
                      <a:lnTo>
                        <a:pt x="542" y="142"/>
                      </a:lnTo>
                      <a:cubicBezTo>
                        <a:pt x="542" y="98"/>
                        <a:pt x="560" y="45"/>
                        <a:pt x="577" y="9"/>
                      </a:cubicBezTo>
                      <a:lnTo>
                        <a:pt x="577" y="9"/>
                      </a:lnTo>
                      <a:cubicBezTo>
                        <a:pt x="524" y="80"/>
                        <a:pt x="471" y="169"/>
                        <a:pt x="426" y="258"/>
                      </a:cubicBezTo>
                      <a:lnTo>
                        <a:pt x="471" y="45"/>
                      </a:lnTo>
                      <a:lnTo>
                        <a:pt x="471" y="45"/>
                      </a:lnTo>
                      <a:cubicBezTo>
                        <a:pt x="444" y="98"/>
                        <a:pt x="409" y="160"/>
                        <a:pt x="382" y="213"/>
                      </a:cubicBezTo>
                      <a:cubicBezTo>
                        <a:pt x="346" y="142"/>
                        <a:pt x="329" y="7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7"/>
                <p:cNvSpPr/>
                <p:nvPr/>
              </p:nvSpPr>
              <p:spPr>
                <a:xfrm>
                  <a:off x="1815835" y="2375269"/>
                  <a:ext cx="9514" cy="71059"/>
                </a:xfrm>
                <a:custGeom>
                  <a:avLst/>
                  <a:gdLst/>
                  <a:ahLst/>
                  <a:cxnLst/>
                  <a:rect l="l" t="t" r="r" b="b"/>
                  <a:pathLst>
                    <a:path w="81" h="605" fill="none" extrusionOk="0">
                      <a:moveTo>
                        <a:pt x="80" y="1"/>
                      </a:moveTo>
                      <a:cubicBezTo>
                        <a:pt x="71" y="205"/>
                        <a:pt x="45" y="400"/>
                        <a:pt x="0" y="605"/>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7"/>
                <p:cNvSpPr/>
                <p:nvPr/>
              </p:nvSpPr>
              <p:spPr>
                <a:xfrm>
                  <a:off x="1795985" y="2376326"/>
                  <a:ext cx="31360" cy="68945"/>
                </a:xfrm>
                <a:custGeom>
                  <a:avLst/>
                  <a:gdLst/>
                  <a:ahLst/>
                  <a:cxnLst/>
                  <a:rect l="l" t="t" r="r" b="b"/>
                  <a:pathLst>
                    <a:path w="267" h="587" fill="none" extrusionOk="0">
                      <a:moveTo>
                        <a:pt x="267" y="1"/>
                      </a:moveTo>
                      <a:cubicBezTo>
                        <a:pt x="178" y="196"/>
                        <a:pt x="89" y="391"/>
                        <a:pt x="0" y="58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7"/>
                <p:cNvSpPr/>
                <p:nvPr/>
              </p:nvSpPr>
              <p:spPr>
                <a:xfrm>
                  <a:off x="1824174" y="2377383"/>
                  <a:ext cx="46981" cy="41813"/>
                </a:xfrm>
                <a:custGeom>
                  <a:avLst/>
                  <a:gdLst/>
                  <a:ahLst/>
                  <a:cxnLst/>
                  <a:rect l="l" t="t" r="r" b="b"/>
                  <a:pathLst>
                    <a:path w="400" h="356" fill="none" extrusionOk="0">
                      <a:moveTo>
                        <a:pt x="0" y="0"/>
                      </a:moveTo>
                      <a:cubicBezTo>
                        <a:pt x="151" y="89"/>
                        <a:pt x="293" y="214"/>
                        <a:pt x="400" y="356"/>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7"/>
                <p:cNvSpPr/>
                <p:nvPr/>
              </p:nvSpPr>
              <p:spPr>
                <a:xfrm>
                  <a:off x="1824174" y="2377383"/>
                  <a:ext cx="20907" cy="59548"/>
                </a:xfrm>
                <a:custGeom>
                  <a:avLst/>
                  <a:gdLst/>
                  <a:ahLst/>
                  <a:cxnLst/>
                  <a:rect l="l" t="t" r="r" b="b"/>
                  <a:pathLst>
                    <a:path w="178" h="507" fill="none" extrusionOk="0">
                      <a:moveTo>
                        <a:pt x="0" y="0"/>
                      </a:moveTo>
                      <a:cubicBezTo>
                        <a:pt x="80" y="160"/>
                        <a:pt x="142" y="329"/>
                        <a:pt x="178" y="507"/>
                      </a:cubicBezTo>
                    </a:path>
                  </a:pathLst>
                </a:custGeom>
                <a:noFill/>
                <a:ln w="225" cap="flat" cmpd="sng">
                  <a:solidFill>
                    <a:srgbClr val="FAE1E1"/>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7"/>
                <p:cNvSpPr/>
                <p:nvPr/>
              </p:nvSpPr>
              <p:spPr>
                <a:xfrm>
                  <a:off x="1841909" y="2434348"/>
                  <a:ext cx="5285" cy="5755"/>
                </a:xfrm>
                <a:custGeom>
                  <a:avLst/>
                  <a:gdLst/>
                  <a:ahLst/>
                  <a:cxnLst/>
                  <a:rect l="l" t="t" r="r" b="b"/>
                  <a:pathLst>
                    <a:path w="45" h="49" extrusionOk="0">
                      <a:moveTo>
                        <a:pt x="26" y="0"/>
                      </a:moveTo>
                      <a:cubicBezTo>
                        <a:pt x="18" y="0"/>
                        <a:pt x="9" y="6"/>
                        <a:pt x="9" y="13"/>
                      </a:cubicBezTo>
                      <a:cubicBezTo>
                        <a:pt x="0" y="31"/>
                        <a:pt x="9" y="39"/>
                        <a:pt x="18" y="48"/>
                      </a:cubicBezTo>
                      <a:cubicBezTo>
                        <a:pt x="27" y="48"/>
                        <a:pt x="45" y="39"/>
                        <a:pt x="45" y="31"/>
                      </a:cubicBezTo>
                      <a:cubicBezTo>
                        <a:pt x="45" y="22"/>
                        <a:pt x="45" y="4"/>
                        <a:pt x="36" y="4"/>
                      </a:cubicBezTo>
                      <a:cubicBezTo>
                        <a:pt x="33" y="1"/>
                        <a:pt x="30" y="0"/>
                        <a:pt x="2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7"/>
                <p:cNvSpPr/>
                <p:nvPr/>
              </p:nvSpPr>
              <p:spPr>
                <a:xfrm>
                  <a:off x="1869041" y="2416025"/>
                  <a:ext cx="5285" cy="6342"/>
                </a:xfrm>
                <a:custGeom>
                  <a:avLst/>
                  <a:gdLst/>
                  <a:ahLst/>
                  <a:cxnLst/>
                  <a:rect l="l" t="t" r="r" b="b"/>
                  <a:pathLst>
                    <a:path w="45" h="54" extrusionOk="0">
                      <a:moveTo>
                        <a:pt x="27" y="0"/>
                      </a:moveTo>
                      <a:cubicBezTo>
                        <a:pt x="18" y="0"/>
                        <a:pt x="0" y="9"/>
                        <a:pt x="0" y="27"/>
                      </a:cubicBezTo>
                      <a:cubicBezTo>
                        <a:pt x="0" y="36"/>
                        <a:pt x="0" y="44"/>
                        <a:pt x="18" y="53"/>
                      </a:cubicBezTo>
                      <a:cubicBezTo>
                        <a:pt x="27" y="53"/>
                        <a:pt x="36" y="44"/>
                        <a:pt x="36" y="27"/>
                      </a:cubicBezTo>
                      <a:cubicBezTo>
                        <a:pt x="45" y="18"/>
                        <a:pt x="36" y="9"/>
                        <a:pt x="27"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7"/>
                <p:cNvSpPr/>
                <p:nvPr/>
              </p:nvSpPr>
              <p:spPr>
                <a:xfrm>
                  <a:off x="1813720" y="2443039"/>
                  <a:ext cx="5285" cy="6460"/>
                </a:xfrm>
                <a:custGeom>
                  <a:avLst/>
                  <a:gdLst/>
                  <a:ahLst/>
                  <a:cxnLst/>
                  <a:rect l="l" t="t" r="r" b="b"/>
                  <a:pathLst>
                    <a:path w="45" h="55" extrusionOk="0">
                      <a:moveTo>
                        <a:pt x="27" y="1"/>
                      </a:moveTo>
                      <a:cubicBezTo>
                        <a:pt x="18" y="1"/>
                        <a:pt x="0" y="10"/>
                        <a:pt x="0" y="28"/>
                      </a:cubicBezTo>
                      <a:cubicBezTo>
                        <a:pt x="0" y="36"/>
                        <a:pt x="0" y="45"/>
                        <a:pt x="18" y="54"/>
                      </a:cubicBezTo>
                      <a:cubicBezTo>
                        <a:pt x="27" y="45"/>
                        <a:pt x="36" y="36"/>
                        <a:pt x="36" y="28"/>
                      </a:cubicBezTo>
                      <a:cubicBezTo>
                        <a:pt x="45" y="19"/>
                        <a:pt x="36" y="1"/>
                        <a:pt x="27"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7"/>
                <p:cNvSpPr/>
                <p:nvPr/>
              </p:nvSpPr>
              <p:spPr>
                <a:xfrm>
                  <a:off x="1792814" y="2441043"/>
                  <a:ext cx="5403" cy="6342"/>
                </a:xfrm>
                <a:custGeom>
                  <a:avLst/>
                  <a:gdLst/>
                  <a:ahLst/>
                  <a:cxnLst/>
                  <a:rect l="l" t="t" r="r" b="b"/>
                  <a:pathLst>
                    <a:path w="46" h="54" extrusionOk="0">
                      <a:moveTo>
                        <a:pt x="36" y="0"/>
                      </a:moveTo>
                      <a:cubicBezTo>
                        <a:pt x="19" y="0"/>
                        <a:pt x="10" y="9"/>
                        <a:pt x="10" y="27"/>
                      </a:cubicBezTo>
                      <a:cubicBezTo>
                        <a:pt x="1" y="36"/>
                        <a:pt x="10" y="45"/>
                        <a:pt x="19" y="53"/>
                      </a:cubicBezTo>
                      <a:cubicBezTo>
                        <a:pt x="27" y="53"/>
                        <a:pt x="45" y="45"/>
                        <a:pt x="45" y="27"/>
                      </a:cubicBezTo>
                      <a:cubicBezTo>
                        <a:pt x="45" y="18"/>
                        <a:pt x="45" y="9"/>
                        <a:pt x="36"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7"/>
                <p:cNvSpPr/>
                <p:nvPr/>
              </p:nvSpPr>
              <p:spPr>
                <a:xfrm>
                  <a:off x="1763686" y="2321006"/>
                  <a:ext cx="64716" cy="67300"/>
                </a:xfrm>
                <a:custGeom>
                  <a:avLst/>
                  <a:gdLst/>
                  <a:ahLst/>
                  <a:cxnLst/>
                  <a:rect l="l" t="t" r="r" b="b"/>
                  <a:pathLst>
                    <a:path w="551" h="573" extrusionOk="0">
                      <a:moveTo>
                        <a:pt x="222" y="1"/>
                      </a:moveTo>
                      <a:lnTo>
                        <a:pt x="222" y="1"/>
                      </a:lnTo>
                      <a:cubicBezTo>
                        <a:pt x="265" y="182"/>
                        <a:pt x="367" y="346"/>
                        <a:pt x="511" y="470"/>
                      </a:cubicBezTo>
                      <a:lnTo>
                        <a:pt x="511" y="470"/>
                      </a:lnTo>
                      <a:cubicBezTo>
                        <a:pt x="406" y="526"/>
                        <a:pt x="289" y="555"/>
                        <a:pt x="172" y="555"/>
                      </a:cubicBezTo>
                      <a:cubicBezTo>
                        <a:pt x="114" y="555"/>
                        <a:pt x="57" y="548"/>
                        <a:pt x="0" y="534"/>
                      </a:cubicBezTo>
                      <a:lnTo>
                        <a:pt x="0" y="534"/>
                      </a:lnTo>
                      <a:cubicBezTo>
                        <a:pt x="68" y="561"/>
                        <a:pt x="136" y="572"/>
                        <a:pt x="208" y="572"/>
                      </a:cubicBezTo>
                      <a:cubicBezTo>
                        <a:pt x="230" y="572"/>
                        <a:pt x="252" y="571"/>
                        <a:pt x="275" y="569"/>
                      </a:cubicBezTo>
                      <a:cubicBezTo>
                        <a:pt x="364" y="551"/>
                        <a:pt x="453" y="525"/>
                        <a:pt x="533" y="489"/>
                      </a:cubicBezTo>
                      <a:lnTo>
                        <a:pt x="551" y="480"/>
                      </a:lnTo>
                      <a:lnTo>
                        <a:pt x="542" y="463"/>
                      </a:lnTo>
                      <a:cubicBezTo>
                        <a:pt x="391" y="338"/>
                        <a:pt x="284" y="178"/>
                        <a:pt x="222"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7"/>
                <p:cNvSpPr/>
                <p:nvPr/>
              </p:nvSpPr>
              <p:spPr>
                <a:xfrm>
                  <a:off x="1825231" y="2313724"/>
                  <a:ext cx="50152" cy="64834"/>
                </a:xfrm>
                <a:custGeom>
                  <a:avLst/>
                  <a:gdLst/>
                  <a:ahLst/>
                  <a:cxnLst/>
                  <a:rect l="l" t="t" r="r" b="b"/>
                  <a:pathLst>
                    <a:path w="427" h="552" extrusionOk="0">
                      <a:moveTo>
                        <a:pt x="426" y="1"/>
                      </a:moveTo>
                      <a:cubicBezTo>
                        <a:pt x="373" y="27"/>
                        <a:pt x="338" y="81"/>
                        <a:pt x="320" y="134"/>
                      </a:cubicBezTo>
                      <a:cubicBezTo>
                        <a:pt x="293" y="187"/>
                        <a:pt x="267" y="249"/>
                        <a:pt x="240" y="303"/>
                      </a:cubicBezTo>
                      <a:cubicBezTo>
                        <a:pt x="213" y="347"/>
                        <a:pt x="178" y="400"/>
                        <a:pt x="142" y="445"/>
                      </a:cubicBezTo>
                      <a:cubicBezTo>
                        <a:pt x="98" y="489"/>
                        <a:pt x="53" y="525"/>
                        <a:pt x="0" y="551"/>
                      </a:cubicBezTo>
                      <a:cubicBezTo>
                        <a:pt x="116" y="507"/>
                        <a:pt x="204" y="418"/>
                        <a:pt x="258" y="311"/>
                      </a:cubicBezTo>
                      <a:cubicBezTo>
                        <a:pt x="284" y="258"/>
                        <a:pt x="302" y="196"/>
                        <a:pt x="329" y="143"/>
                      </a:cubicBezTo>
                      <a:cubicBezTo>
                        <a:pt x="346" y="89"/>
                        <a:pt x="382" y="36"/>
                        <a:pt x="426" y="1"/>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7"/>
                <p:cNvSpPr/>
                <p:nvPr/>
              </p:nvSpPr>
              <p:spPr>
                <a:xfrm>
                  <a:off x="1792814" y="2379497"/>
                  <a:ext cx="33474" cy="87737"/>
                </a:xfrm>
                <a:custGeom>
                  <a:avLst/>
                  <a:gdLst/>
                  <a:ahLst/>
                  <a:cxnLst/>
                  <a:rect l="l" t="t" r="r" b="b"/>
                  <a:pathLst>
                    <a:path w="285" h="747" extrusionOk="0">
                      <a:moveTo>
                        <a:pt x="285" y="0"/>
                      </a:moveTo>
                      <a:cubicBezTo>
                        <a:pt x="223" y="36"/>
                        <a:pt x="169" y="89"/>
                        <a:pt x="152" y="160"/>
                      </a:cubicBezTo>
                      <a:cubicBezTo>
                        <a:pt x="125" y="222"/>
                        <a:pt x="116" y="293"/>
                        <a:pt x="116" y="364"/>
                      </a:cubicBezTo>
                      <a:cubicBezTo>
                        <a:pt x="116" y="435"/>
                        <a:pt x="107" y="498"/>
                        <a:pt x="90" y="569"/>
                      </a:cubicBezTo>
                      <a:cubicBezTo>
                        <a:pt x="81" y="640"/>
                        <a:pt x="45" y="702"/>
                        <a:pt x="1" y="746"/>
                      </a:cubicBezTo>
                      <a:cubicBezTo>
                        <a:pt x="54" y="702"/>
                        <a:pt x="98" y="640"/>
                        <a:pt x="116" y="577"/>
                      </a:cubicBezTo>
                      <a:cubicBezTo>
                        <a:pt x="134" y="506"/>
                        <a:pt x="143" y="435"/>
                        <a:pt x="143" y="364"/>
                      </a:cubicBezTo>
                      <a:cubicBezTo>
                        <a:pt x="143" y="302"/>
                        <a:pt x="152" y="231"/>
                        <a:pt x="169" y="169"/>
                      </a:cubicBezTo>
                      <a:cubicBezTo>
                        <a:pt x="187" y="98"/>
                        <a:pt x="232" y="45"/>
                        <a:pt x="285"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7"/>
                <p:cNvSpPr/>
                <p:nvPr/>
              </p:nvSpPr>
              <p:spPr>
                <a:xfrm>
                  <a:off x="1826170" y="2378440"/>
                  <a:ext cx="53323" cy="22081"/>
                </a:xfrm>
                <a:custGeom>
                  <a:avLst/>
                  <a:gdLst/>
                  <a:ahLst/>
                  <a:cxnLst/>
                  <a:rect l="l" t="t" r="r" b="b"/>
                  <a:pathLst>
                    <a:path w="454" h="188" extrusionOk="0">
                      <a:moveTo>
                        <a:pt x="1" y="0"/>
                      </a:moveTo>
                      <a:cubicBezTo>
                        <a:pt x="110" y="118"/>
                        <a:pt x="266" y="188"/>
                        <a:pt x="426" y="188"/>
                      </a:cubicBezTo>
                      <a:cubicBezTo>
                        <a:pt x="435" y="188"/>
                        <a:pt x="444" y="187"/>
                        <a:pt x="454" y="187"/>
                      </a:cubicBezTo>
                      <a:cubicBezTo>
                        <a:pt x="374" y="169"/>
                        <a:pt x="294" y="151"/>
                        <a:pt x="214" y="116"/>
                      </a:cubicBezTo>
                      <a:cubicBezTo>
                        <a:pt x="143" y="89"/>
                        <a:pt x="72" y="54"/>
                        <a:pt x="1" y="0"/>
                      </a:cubicBezTo>
                      <a:close/>
                    </a:path>
                  </a:pathLst>
                </a:custGeom>
                <a:solidFill>
                  <a:srgbClr val="FA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7"/>
                <p:cNvSpPr/>
                <p:nvPr/>
              </p:nvSpPr>
              <p:spPr>
                <a:xfrm>
                  <a:off x="1921190" y="2502471"/>
                  <a:ext cx="87737" cy="114986"/>
                </a:xfrm>
                <a:custGeom>
                  <a:avLst/>
                  <a:gdLst/>
                  <a:ahLst/>
                  <a:cxnLst/>
                  <a:rect l="l" t="t" r="r" b="b"/>
                  <a:pathLst>
                    <a:path w="747" h="979" extrusionOk="0">
                      <a:moveTo>
                        <a:pt x="109" y="0"/>
                      </a:moveTo>
                      <a:cubicBezTo>
                        <a:pt x="82" y="0"/>
                        <a:pt x="51" y="21"/>
                        <a:pt x="0" y="37"/>
                      </a:cubicBezTo>
                      <a:cubicBezTo>
                        <a:pt x="36" y="454"/>
                        <a:pt x="302" y="818"/>
                        <a:pt x="693" y="978"/>
                      </a:cubicBezTo>
                      <a:cubicBezTo>
                        <a:pt x="746" y="579"/>
                        <a:pt x="533" y="205"/>
                        <a:pt x="169" y="46"/>
                      </a:cubicBezTo>
                      <a:cubicBezTo>
                        <a:pt x="146" y="12"/>
                        <a:pt x="129"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 name="Google Shape;853;p40">
            <a:extLst>
              <a:ext uri="{FF2B5EF4-FFF2-40B4-BE49-F238E27FC236}">
                <a16:creationId xmlns:a16="http://schemas.microsoft.com/office/drawing/2014/main" id="{66886016-F218-0471-1C31-F858C0FDB031}"/>
              </a:ext>
            </a:extLst>
          </p:cNvPr>
          <p:cNvSpPr/>
          <p:nvPr/>
        </p:nvSpPr>
        <p:spPr>
          <a:xfrm>
            <a:off x="83125" y="441232"/>
            <a:ext cx="5075505" cy="668100"/>
          </a:xfrm>
          <a:custGeom>
            <a:avLst/>
            <a:gdLst>
              <a:gd name="connsiteX0" fmla="*/ 0 w 5075505"/>
              <a:gd name="connsiteY0" fmla="*/ 0 h 668100"/>
              <a:gd name="connsiteX1" fmla="*/ 5075505 w 5075505"/>
              <a:gd name="connsiteY1" fmla="*/ 0 h 668100"/>
              <a:gd name="connsiteX2" fmla="*/ 5075505 w 5075505"/>
              <a:gd name="connsiteY2" fmla="*/ 668100 h 668100"/>
              <a:gd name="connsiteX3" fmla="*/ 0 w 5075505"/>
              <a:gd name="connsiteY3" fmla="*/ 668100 h 668100"/>
              <a:gd name="connsiteX4" fmla="*/ 0 w 5075505"/>
              <a:gd name="connsiteY4" fmla="*/ 0 h 66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5505" h="668100" extrusionOk="0">
                <a:moveTo>
                  <a:pt x="0" y="0"/>
                </a:moveTo>
                <a:cubicBezTo>
                  <a:pt x="2224631" y="118645"/>
                  <a:pt x="3419156" y="116012"/>
                  <a:pt x="5075505" y="0"/>
                </a:cubicBezTo>
                <a:cubicBezTo>
                  <a:pt x="5052528" y="142378"/>
                  <a:pt x="5105155" y="452136"/>
                  <a:pt x="5075505" y="668100"/>
                </a:cubicBezTo>
                <a:cubicBezTo>
                  <a:pt x="3406732" y="802700"/>
                  <a:pt x="2076748" y="510904"/>
                  <a:pt x="0" y="668100"/>
                </a:cubicBezTo>
                <a:cubicBezTo>
                  <a:pt x="46980" y="536941"/>
                  <a:pt x="-33803" y="246233"/>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solidFill>
                  <a:srgbClr val="AA4351"/>
                </a:solidFill>
              </a:rPr>
              <a:t>a. Tác giả: Nguyễn Vĩnh Nguyên</a:t>
            </a:r>
            <a:endParaRPr sz="2400" b="1" dirty="0">
              <a:solidFill>
                <a:srgbClr val="AA4351"/>
              </a:solidFill>
            </a:endParaRPr>
          </a:p>
        </p:txBody>
      </p:sp>
      <p:sp>
        <p:nvSpPr>
          <p:cNvPr id="7" name="TextBox 6">
            <a:extLst>
              <a:ext uri="{FF2B5EF4-FFF2-40B4-BE49-F238E27FC236}">
                <a16:creationId xmlns:a16="http://schemas.microsoft.com/office/drawing/2014/main" id="{7A4EDE18-B6FD-3C74-9050-4B983C139FCD}"/>
              </a:ext>
            </a:extLst>
          </p:cNvPr>
          <p:cNvSpPr txBox="1"/>
          <p:nvPr/>
        </p:nvSpPr>
        <p:spPr>
          <a:xfrm>
            <a:off x="340495" y="1485537"/>
            <a:ext cx="2216288" cy="496931"/>
          </a:xfrm>
          <a:prstGeom prst="rect">
            <a:avLst/>
          </a:prstGeom>
          <a:noFill/>
        </p:spPr>
        <p:txBody>
          <a:bodyPr wrap="square">
            <a:spAutoFit/>
          </a:bodyPr>
          <a:lstStyle/>
          <a:p>
            <a:pPr algn="just">
              <a:lnSpc>
                <a:spcPct val="150000"/>
              </a:lnSpc>
              <a:spcAft>
                <a:spcPts val="800"/>
              </a:spcAft>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Năm</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sinh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1979</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47C85D25-AC5C-6F2C-FF46-C13D7E62FE0B}"/>
              </a:ext>
            </a:extLst>
          </p:cNvPr>
          <p:cNvSpPr txBox="1"/>
          <p:nvPr/>
        </p:nvSpPr>
        <p:spPr>
          <a:xfrm>
            <a:off x="5941419" y="1118840"/>
            <a:ext cx="2874920" cy="496931"/>
          </a:xfrm>
          <a:prstGeom prst="rect">
            <a:avLst/>
          </a:prstGeom>
          <a:noFill/>
        </p:spPr>
        <p:txBody>
          <a:bodyPr wrap="square">
            <a:spAutoFit/>
          </a:bodyPr>
          <a:lstStyle/>
          <a:p>
            <a:pPr algn="just">
              <a:lnSpc>
                <a:spcPct val="150000"/>
              </a:lnSpc>
              <a:spcAft>
                <a:spcPts val="800"/>
              </a:spcAft>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Quê</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quán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Ninh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Thuận</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4E4CC67B-A8EF-5EEC-EA3E-7C312AD3DE15}"/>
              </a:ext>
            </a:extLst>
          </p:cNvPr>
          <p:cNvSpPr txBox="1"/>
          <p:nvPr/>
        </p:nvSpPr>
        <p:spPr>
          <a:xfrm>
            <a:off x="339603" y="2335442"/>
            <a:ext cx="2434369" cy="1881925"/>
          </a:xfrm>
          <a:prstGeom prst="rect">
            <a:avLst/>
          </a:prstGeom>
          <a:noFill/>
        </p:spPr>
        <p:txBody>
          <a:bodyPr wrap="square">
            <a:spAutoFit/>
          </a:bodyPr>
          <a:lstStyle/>
          <a:p>
            <a:pPr algn="just">
              <a:lnSpc>
                <a:spcPct val="150000"/>
              </a:lnSpc>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Thể</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loại</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sáng</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p>
          <a:p>
            <a:pPr marL="342900" indent="-342900" algn="just">
              <a:lnSpc>
                <a:spcPct val="150000"/>
              </a:lnSpc>
              <a:buFont typeface="Arial" panose="020B0604020202020204" pitchFamily="34" charset="0"/>
              <a:buChar char="•"/>
            </a:pP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tản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văn</a:t>
            </a:r>
            <a:endPar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du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khảo</a:t>
            </a:r>
            <a:endPar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báo</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chí</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8C4B72AF-AA1B-135F-4AE3-9B5AD353E3F1}"/>
              </a:ext>
            </a:extLst>
          </p:cNvPr>
          <p:cNvSpPr txBox="1"/>
          <p:nvPr/>
        </p:nvSpPr>
        <p:spPr>
          <a:xfrm>
            <a:off x="5944673" y="1904099"/>
            <a:ext cx="2859724" cy="3266985"/>
          </a:xfrm>
          <a:prstGeom prst="rect">
            <a:avLst/>
          </a:prstGeom>
          <a:noFill/>
        </p:spPr>
        <p:txBody>
          <a:bodyPr wrap="square">
            <a:spAutoFit/>
          </a:bodyPr>
          <a:lstStyle/>
          <a:p>
            <a:pPr algn="just">
              <a:lnSpc>
                <a:spcPct val="150000"/>
              </a:lnSpc>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phẩm</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tiêu</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biểu</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p>
          <a:p>
            <a:pPr marL="342900" indent="-342900" algn="just">
              <a:lnSpc>
                <a:spcPct val="150000"/>
              </a:lnSpc>
              <a:buFont typeface="Arial" panose="020B0604020202020204" pitchFamily="34" charset="0"/>
              <a:buChar char="•"/>
            </a:pP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Tản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Với</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Lạt</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ai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cũng</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là</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lữ</a:t>
            </a:r>
            <a:r>
              <a:rPr lang="en-US"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khác</a:t>
            </a:r>
            <a:r>
              <a:rPr lang="en-VN"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h</a:t>
            </a:r>
          </a:p>
          <a:p>
            <a:pPr marL="342900" indent="-342900" algn="just">
              <a:lnSpc>
                <a:spcPct val="150000"/>
              </a:lnSpc>
              <a:buFont typeface="Arial" panose="020B0604020202020204" pitchFamily="34" charset="0"/>
              <a:buChar char="•"/>
            </a:pPr>
            <a:r>
              <a:rPr lang="en-VN"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Du khảo: </a:t>
            </a:r>
            <a:r>
              <a:rPr lang="en-VN"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 Lạt, một thời hương xa</a:t>
            </a:r>
          </a:p>
          <a:p>
            <a:pPr marL="342900" indent="-342900" algn="just">
              <a:lnSpc>
                <a:spcPct val="150000"/>
              </a:lnSpc>
              <a:buFont typeface="Arial" panose="020B0604020202020204" pitchFamily="34" charset="0"/>
              <a:buChar char="•"/>
            </a:pPr>
            <a:r>
              <a:rPr lang="en-VN"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Biên khảo: </a:t>
            </a:r>
            <a:r>
              <a:rPr lang="en-VN"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 Lạt, bên dưới sương mù</a:t>
            </a:r>
            <a:endPar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4058853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750" fill="hold"/>
                                        <p:tgtEl>
                                          <p:spTgt spid="6"/>
                                        </p:tgtEl>
                                        <p:attrNameLst>
                                          <p:attrName>ppt_w</p:attrName>
                                        </p:attrNameLst>
                                      </p:cBhvr>
                                      <p:tavLst>
                                        <p:tav tm="0">
                                          <p:val>
                                            <p:strVal val="#ppt_w*0.70"/>
                                          </p:val>
                                        </p:tav>
                                        <p:tav tm="100000">
                                          <p:val>
                                            <p:strVal val="#ppt_w"/>
                                          </p:val>
                                        </p:tav>
                                      </p:tavLst>
                                    </p:anim>
                                    <p:anim calcmode="lin" valueType="num">
                                      <p:cBhvr>
                                        <p:cTn id="8" dur="750" fill="hold"/>
                                        <p:tgtEl>
                                          <p:spTgt spid="6"/>
                                        </p:tgtEl>
                                        <p:attrNameLst>
                                          <p:attrName>ppt_h</p:attrName>
                                        </p:attrNameLst>
                                      </p:cBhvr>
                                      <p:tavLst>
                                        <p:tav tm="0">
                                          <p:val>
                                            <p:strVal val="#ppt_h"/>
                                          </p:val>
                                        </p:tav>
                                        <p:tav tm="100000">
                                          <p:val>
                                            <p:strVal val="#ppt_h"/>
                                          </p:val>
                                        </p:tav>
                                      </p:tavLst>
                                    </p:anim>
                                    <p:animEffect transition="in" filter="fade">
                                      <p:cBhvr>
                                        <p:cTn id="9" dur="75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1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ppt_x</p:attrName>
                                        </p:attrNameLst>
                                      </p:cBhvr>
                                      <p:tavLst>
                                        <p:tav tm="0">
                                          <p:val>
                                            <p:strVal val="#ppt_x-#ppt_w*1.125000"/>
                                          </p:val>
                                        </p:tav>
                                        <p:tav tm="100000">
                                          <p:val>
                                            <p:strVal val="#ppt_x"/>
                                          </p:val>
                                        </p:tav>
                                      </p:tavLst>
                                    </p:anim>
                                    <p:animEffect transition="in" filter="wipe(right)">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2" presetClass="entr" presetSubtype="2"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p:tgtEl>
                                          <p:spTgt spid="8"/>
                                        </p:tgtEl>
                                        <p:attrNameLst>
                                          <p:attrName>ppt_x</p:attrName>
                                        </p:attrNameLst>
                                      </p:cBhvr>
                                      <p:tavLst>
                                        <p:tav tm="0">
                                          <p:val>
                                            <p:strVal val="#ppt_x+#ppt_w*1.125000"/>
                                          </p:val>
                                        </p:tav>
                                        <p:tav tm="100000">
                                          <p:val>
                                            <p:strVal val="#ppt_x"/>
                                          </p:val>
                                        </p:tav>
                                      </p:tavLst>
                                    </p:anim>
                                    <p:animEffect transition="in" filter="wipe(left)">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8"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p:tgtEl>
                                          <p:spTgt spid="9"/>
                                        </p:tgtEl>
                                        <p:attrNameLst>
                                          <p:attrName>ppt_x</p:attrName>
                                        </p:attrNameLst>
                                      </p:cBhvr>
                                      <p:tavLst>
                                        <p:tav tm="0">
                                          <p:val>
                                            <p:strVal val="#ppt_x-#ppt_w*1.125000"/>
                                          </p:val>
                                        </p:tav>
                                        <p:tav tm="100000">
                                          <p:val>
                                            <p:strVal val="#ppt_x"/>
                                          </p:val>
                                        </p:tav>
                                      </p:tavLst>
                                    </p:anim>
                                    <p:animEffect transition="in" filter="wipe(right)">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2"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p:tgtEl>
                                          <p:spTgt spid="10"/>
                                        </p:tgtEl>
                                        <p:attrNameLst>
                                          <p:attrName>ppt_x</p:attrName>
                                        </p:attrNameLst>
                                      </p:cBhvr>
                                      <p:tavLst>
                                        <p:tav tm="0">
                                          <p:val>
                                            <p:strVal val="#ppt_x+#ppt_w*1.125000"/>
                                          </p:val>
                                        </p:tav>
                                        <p:tav tm="100000">
                                          <p:val>
                                            <p:strVal val="#ppt_x"/>
                                          </p:val>
                                        </p:tav>
                                      </p:tavLst>
                                    </p:anim>
                                    <p:animEffect transition="in" filter="wipe(left)">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166"/>
        <p:cNvGrpSpPr/>
        <p:nvPr/>
      </p:nvGrpSpPr>
      <p:grpSpPr>
        <a:xfrm>
          <a:off x="0" y="0"/>
          <a:ext cx="0" cy="0"/>
          <a:chOff x="0" y="0"/>
          <a:chExt cx="0" cy="0"/>
        </a:xfrm>
      </p:grpSpPr>
      <p:grpSp>
        <p:nvGrpSpPr>
          <p:cNvPr id="17197" name="Google Shape;17197;p60"/>
          <p:cNvGrpSpPr/>
          <p:nvPr/>
        </p:nvGrpSpPr>
        <p:grpSpPr>
          <a:xfrm>
            <a:off x="4973154" y="2751687"/>
            <a:ext cx="319374" cy="321946"/>
            <a:chOff x="5111275" y="1926900"/>
            <a:chExt cx="55525" cy="55975"/>
          </a:xfrm>
        </p:grpSpPr>
        <p:sp>
          <p:nvSpPr>
            <p:cNvPr id="17198" name="Google Shape;17198;p60"/>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9" name="Google Shape;17199;p60"/>
            <p:cNvGrpSpPr/>
            <p:nvPr/>
          </p:nvGrpSpPr>
          <p:grpSpPr>
            <a:xfrm>
              <a:off x="5128800" y="1939125"/>
              <a:ext cx="24225" cy="32650"/>
              <a:chOff x="5128800" y="1939125"/>
              <a:chExt cx="24225" cy="32650"/>
            </a:xfrm>
          </p:grpSpPr>
          <p:sp>
            <p:nvSpPr>
              <p:cNvPr id="17200" name="Google Shape;17200;p60"/>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0"/>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0"/>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0"/>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0"/>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0"/>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0"/>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0"/>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0"/>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0"/>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0"/>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0"/>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0"/>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0"/>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0"/>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0"/>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0"/>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0"/>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Google Shape;853;p40">
            <a:extLst>
              <a:ext uri="{FF2B5EF4-FFF2-40B4-BE49-F238E27FC236}">
                <a16:creationId xmlns:a16="http://schemas.microsoft.com/office/drawing/2014/main" id="{69F725F7-21B6-3CCA-3B36-0BE7632C4B05}"/>
              </a:ext>
            </a:extLst>
          </p:cNvPr>
          <p:cNvSpPr/>
          <p:nvPr/>
        </p:nvSpPr>
        <p:spPr>
          <a:xfrm>
            <a:off x="253058" y="501560"/>
            <a:ext cx="2538694" cy="668100"/>
          </a:xfrm>
          <a:custGeom>
            <a:avLst/>
            <a:gdLst>
              <a:gd name="connsiteX0" fmla="*/ 0 w 2538694"/>
              <a:gd name="connsiteY0" fmla="*/ 0 h 668100"/>
              <a:gd name="connsiteX1" fmla="*/ 2538694 w 2538694"/>
              <a:gd name="connsiteY1" fmla="*/ 0 h 668100"/>
              <a:gd name="connsiteX2" fmla="*/ 2538694 w 2538694"/>
              <a:gd name="connsiteY2" fmla="*/ 668100 h 668100"/>
              <a:gd name="connsiteX3" fmla="*/ 0 w 2538694"/>
              <a:gd name="connsiteY3" fmla="*/ 668100 h 668100"/>
              <a:gd name="connsiteX4" fmla="*/ 0 w 2538694"/>
              <a:gd name="connsiteY4" fmla="*/ 0 h 66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694" h="668100" extrusionOk="0">
                <a:moveTo>
                  <a:pt x="0" y="0"/>
                </a:moveTo>
                <a:cubicBezTo>
                  <a:pt x="777480" y="118645"/>
                  <a:pt x="1601692" y="116012"/>
                  <a:pt x="2538694" y="0"/>
                </a:cubicBezTo>
                <a:cubicBezTo>
                  <a:pt x="2515717" y="142378"/>
                  <a:pt x="2568344" y="452136"/>
                  <a:pt x="2538694" y="668100"/>
                </a:cubicBezTo>
                <a:cubicBezTo>
                  <a:pt x="1909478" y="802700"/>
                  <a:pt x="1053886" y="510904"/>
                  <a:pt x="0" y="668100"/>
                </a:cubicBezTo>
                <a:cubicBezTo>
                  <a:pt x="46980" y="536941"/>
                  <a:pt x="-33803" y="246233"/>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solidFill>
                  <a:srgbClr val="AA4351"/>
                </a:solidFill>
              </a:rPr>
              <a:t>b. Tác phẩm</a:t>
            </a:r>
            <a:endParaRPr sz="2400" b="1" dirty="0">
              <a:solidFill>
                <a:srgbClr val="AA4351"/>
              </a:solidFill>
            </a:endParaRPr>
          </a:p>
        </p:txBody>
      </p:sp>
      <p:pic>
        <p:nvPicPr>
          <p:cNvPr id="7" name="Picture 2" descr="Với Đà Lạt Ai Cũng Là Lữ Khách | Tiki">
            <a:extLst>
              <a:ext uri="{FF2B5EF4-FFF2-40B4-BE49-F238E27FC236}">
                <a16:creationId xmlns:a16="http://schemas.microsoft.com/office/drawing/2014/main" id="{9B4CB360-8D17-FCC5-951E-3AF9F0C103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91951" y="360501"/>
            <a:ext cx="3114062" cy="4422498"/>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161C646A-232A-400A-919D-6AFAB01095C3}"/>
              </a:ext>
            </a:extLst>
          </p:cNvPr>
          <p:cNvSpPr txBox="1"/>
          <p:nvPr/>
        </p:nvSpPr>
        <p:spPr>
          <a:xfrm>
            <a:off x="591736" y="2433620"/>
            <a:ext cx="4232397" cy="958660"/>
          </a:xfrm>
          <a:prstGeom prst="rect">
            <a:avLst/>
          </a:prstGeom>
          <a:noFill/>
        </p:spPr>
        <p:txBody>
          <a:bodyPr wrap="square">
            <a:spAutoFit/>
          </a:bodyPr>
          <a:lstStyle/>
          <a:p>
            <a:pPr algn="just">
              <a:lnSpc>
                <a:spcPct val="150000"/>
              </a:lnSpc>
            </a:pPr>
            <a:r>
              <a:rPr lang="en-VN"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 bản trích từ tản văn </a:t>
            </a:r>
            <a:r>
              <a:rPr lang="en-VN" sz="2000" b="1" i="1" dirty="0">
                <a:solidFill>
                  <a:srgbClr val="04A2A1"/>
                </a:solidFill>
                <a:latin typeface="Arial" panose="020B0604020202020204" pitchFamily="34" charset="0"/>
                <a:ea typeface="Calibri" panose="020F0502020204030204" pitchFamily="34" charset="0"/>
                <a:cs typeface="Arial" panose="020B0604020202020204" pitchFamily="34" charset="0"/>
              </a:rPr>
              <a:t>Với Đà Lạt ai cũng là lữ khách</a:t>
            </a:r>
            <a:r>
              <a:rPr lang="en-VN"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VN"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7354182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par>
                          <p:cTn id="15" fill="hold">
                            <p:stCondLst>
                              <p:cond delay="500"/>
                            </p:stCondLst>
                            <p:childTnLst>
                              <p:par>
                                <p:cTn id="16" presetID="6" presetClass="entr" presetSubtype="32"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out)">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280"/>
        <p:cNvGrpSpPr/>
        <p:nvPr/>
      </p:nvGrpSpPr>
      <p:grpSpPr>
        <a:xfrm>
          <a:off x="0" y="0"/>
          <a:ext cx="0" cy="0"/>
          <a:chOff x="0" y="0"/>
          <a:chExt cx="0" cy="0"/>
        </a:xfrm>
      </p:grpSpPr>
      <p:sp>
        <p:nvSpPr>
          <p:cNvPr id="6" name="Google Shape;853;p40">
            <a:extLst>
              <a:ext uri="{FF2B5EF4-FFF2-40B4-BE49-F238E27FC236}">
                <a16:creationId xmlns:a16="http://schemas.microsoft.com/office/drawing/2014/main" id="{68259015-6324-9659-5AD3-0D4B79B0C1AE}"/>
              </a:ext>
            </a:extLst>
          </p:cNvPr>
          <p:cNvSpPr/>
          <p:nvPr/>
        </p:nvSpPr>
        <p:spPr>
          <a:xfrm>
            <a:off x="2229052" y="1398423"/>
            <a:ext cx="4685895" cy="1284493"/>
          </a:xfrm>
          <a:custGeom>
            <a:avLst/>
            <a:gdLst>
              <a:gd name="connsiteX0" fmla="*/ 0 w 4685895"/>
              <a:gd name="connsiteY0" fmla="*/ 0 h 1284493"/>
              <a:gd name="connsiteX1" fmla="*/ 4685895 w 4685895"/>
              <a:gd name="connsiteY1" fmla="*/ 0 h 1284493"/>
              <a:gd name="connsiteX2" fmla="*/ 4685895 w 4685895"/>
              <a:gd name="connsiteY2" fmla="*/ 1284493 h 1284493"/>
              <a:gd name="connsiteX3" fmla="*/ 0 w 4685895"/>
              <a:gd name="connsiteY3" fmla="*/ 1284493 h 1284493"/>
              <a:gd name="connsiteX4" fmla="*/ 0 w 4685895"/>
              <a:gd name="connsiteY4" fmla="*/ 0 h 128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895" h="1284493" extrusionOk="0">
                <a:moveTo>
                  <a:pt x="0" y="0"/>
                </a:moveTo>
                <a:cubicBezTo>
                  <a:pt x="1477674" y="118645"/>
                  <a:pt x="4217243" y="116012"/>
                  <a:pt x="4685895" y="0"/>
                </a:cubicBezTo>
                <a:cubicBezTo>
                  <a:pt x="4677826" y="389298"/>
                  <a:pt x="4799103" y="1056802"/>
                  <a:pt x="4685895" y="1284493"/>
                </a:cubicBezTo>
                <a:cubicBezTo>
                  <a:pt x="3735868" y="1419093"/>
                  <a:pt x="1846676" y="1127297"/>
                  <a:pt x="0" y="1284493"/>
                </a:cubicBezTo>
                <a:cubicBezTo>
                  <a:pt x="-61393" y="1025214"/>
                  <a:pt x="12911" y="259409"/>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3600" b="1" dirty="0">
                <a:solidFill>
                  <a:srgbClr val="AA4351"/>
                </a:solidFill>
              </a:rPr>
              <a:t>II. </a:t>
            </a:r>
          </a:p>
          <a:p>
            <a:pPr marL="0" lvl="0" indent="0" algn="ctr" rtl="0">
              <a:lnSpc>
                <a:spcPct val="150000"/>
              </a:lnSpc>
              <a:spcBef>
                <a:spcPts val="0"/>
              </a:spcBef>
              <a:spcAft>
                <a:spcPts val="0"/>
              </a:spcAft>
              <a:buNone/>
            </a:pPr>
            <a:r>
              <a:rPr lang="en-US" sz="3600" b="1" dirty="0" err="1" smtClean="0">
                <a:solidFill>
                  <a:srgbClr val="AA4351"/>
                </a:solidFill>
              </a:rPr>
              <a:t>Khám</a:t>
            </a:r>
            <a:r>
              <a:rPr lang="en-US" sz="3600" b="1" dirty="0" smtClean="0">
                <a:solidFill>
                  <a:srgbClr val="AA4351"/>
                </a:solidFill>
              </a:rPr>
              <a:t> </a:t>
            </a:r>
            <a:r>
              <a:rPr lang="en-US" sz="3600" b="1" dirty="0" err="1" smtClean="0">
                <a:solidFill>
                  <a:srgbClr val="AA4351"/>
                </a:solidFill>
              </a:rPr>
              <a:t>phá</a:t>
            </a:r>
            <a:r>
              <a:rPr lang="en-US" sz="3600" b="1" dirty="0" smtClean="0">
                <a:solidFill>
                  <a:srgbClr val="AA4351"/>
                </a:solidFill>
              </a:rPr>
              <a:t> </a:t>
            </a:r>
            <a:r>
              <a:rPr lang="en-US" sz="3600" b="1" dirty="0" err="1" smtClean="0">
                <a:solidFill>
                  <a:srgbClr val="AA4351"/>
                </a:solidFill>
              </a:rPr>
              <a:t>văn</a:t>
            </a:r>
            <a:r>
              <a:rPr lang="en-US" sz="3600" b="1" dirty="0" smtClean="0">
                <a:solidFill>
                  <a:srgbClr val="AA4351"/>
                </a:solidFill>
              </a:rPr>
              <a:t> </a:t>
            </a:r>
            <a:r>
              <a:rPr lang="en-US" sz="3600" b="1" dirty="0" err="1" smtClean="0">
                <a:solidFill>
                  <a:srgbClr val="AA4351"/>
                </a:solidFill>
              </a:rPr>
              <a:t>bản</a:t>
            </a:r>
            <a:endParaRPr sz="3600" b="1" dirty="0">
              <a:solidFill>
                <a:srgbClr val="AA4351"/>
              </a:solidFill>
            </a:endParaRPr>
          </a:p>
        </p:txBody>
      </p:sp>
    </p:spTree>
    <p:extLst>
      <p:ext uri="{BB962C8B-B14F-4D97-AF65-F5344CB8AC3E}">
        <p14:creationId xmlns:p14="http://schemas.microsoft.com/office/powerpoint/2010/main" val="4037600597"/>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452"/>
        <p:cNvGrpSpPr/>
        <p:nvPr/>
      </p:nvGrpSpPr>
      <p:grpSpPr>
        <a:xfrm>
          <a:off x="0" y="0"/>
          <a:ext cx="0" cy="0"/>
          <a:chOff x="0" y="0"/>
          <a:chExt cx="0" cy="0"/>
        </a:xfrm>
      </p:grpSpPr>
      <p:sp>
        <p:nvSpPr>
          <p:cNvPr id="10" name="Google Shape;853;p40">
            <a:extLst>
              <a:ext uri="{FF2B5EF4-FFF2-40B4-BE49-F238E27FC236}">
                <a16:creationId xmlns:a16="http://schemas.microsoft.com/office/drawing/2014/main" id="{22657EE3-FCD2-B84D-AB21-D0AEEE0E9F28}"/>
              </a:ext>
            </a:extLst>
          </p:cNvPr>
          <p:cNvSpPr/>
          <p:nvPr/>
        </p:nvSpPr>
        <p:spPr>
          <a:xfrm>
            <a:off x="103398" y="265020"/>
            <a:ext cx="5100817" cy="1026067"/>
          </a:xfrm>
          <a:custGeom>
            <a:avLst/>
            <a:gdLst>
              <a:gd name="connsiteX0" fmla="*/ 0 w 5100817"/>
              <a:gd name="connsiteY0" fmla="*/ 0 h 1026067"/>
              <a:gd name="connsiteX1" fmla="*/ 5100817 w 5100817"/>
              <a:gd name="connsiteY1" fmla="*/ 0 h 1026067"/>
              <a:gd name="connsiteX2" fmla="*/ 5100817 w 5100817"/>
              <a:gd name="connsiteY2" fmla="*/ 1026067 h 1026067"/>
              <a:gd name="connsiteX3" fmla="*/ 0 w 5100817"/>
              <a:gd name="connsiteY3" fmla="*/ 1026067 h 1026067"/>
              <a:gd name="connsiteX4" fmla="*/ 0 w 5100817"/>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0817" h="1026067" extrusionOk="0">
                <a:moveTo>
                  <a:pt x="0" y="0"/>
                </a:moveTo>
                <a:cubicBezTo>
                  <a:pt x="1878037" y="118645"/>
                  <a:pt x="4222268" y="116012"/>
                  <a:pt x="5100817" y="0"/>
                </a:cubicBezTo>
                <a:cubicBezTo>
                  <a:pt x="5109972" y="426697"/>
                  <a:pt x="5072986" y="860592"/>
                  <a:pt x="5100817" y="1026067"/>
                </a:cubicBezTo>
                <a:cubicBezTo>
                  <a:pt x="3777915" y="1160667"/>
                  <a:pt x="655119"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1. Giới thiệu về người bạn kí giả với những bản tin về hoa anh đào</a:t>
            </a:r>
            <a:endParaRPr sz="2400" b="1" dirty="0">
              <a:solidFill>
                <a:srgbClr val="AA4351"/>
              </a:solidFill>
            </a:endParaRPr>
          </a:p>
        </p:txBody>
      </p:sp>
      <p:sp>
        <p:nvSpPr>
          <p:cNvPr id="11" name="TextBox 10">
            <a:extLst>
              <a:ext uri="{FF2B5EF4-FFF2-40B4-BE49-F238E27FC236}">
                <a16:creationId xmlns:a16="http://schemas.microsoft.com/office/drawing/2014/main" id="{DC56F40A-28B4-928B-8055-61A1F7A19E55}"/>
              </a:ext>
            </a:extLst>
          </p:cNvPr>
          <p:cNvSpPr txBox="1"/>
          <p:nvPr/>
        </p:nvSpPr>
        <p:spPr>
          <a:xfrm>
            <a:off x="1105614" y="1439676"/>
            <a:ext cx="6932771" cy="958596"/>
          </a:xfrm>
          <a:prstGeom prst="rect">
            <a:avLst/>
          </a:prstGeom>
          <a:noFill/>
        </p:spPr>
        <p:txBody>
          <a:bodyPr wrap="square">
            <a:spAutoFit/>
          </a:bodyPr>
          <a:lstStyle/>
          <a:p>
            <a:pPr marL="342900" indent="-342900" algn="just">
              <a:lnSpc>
                <a:spcPct val="150000"/>
              </a:lnSpc>
              <a:buFont typeface="Arial" panose="020B0604020202020204" pitchFamily="34" charset="0"/>
              <a:buChar char="•"/>
              <a:tabLst>
                <a:tab pos="90170" algn="l"/>
                <a:tab pos="180340" algn="l"/>
              </a:tabLst>
            </a:pP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Hãy</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trình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bày</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một</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số</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thông</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bản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hoa</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đào</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p>
          <a:p>
            <a:pPr marL="342900" indent="-342900" algn="just">
              <a:lnSpc>
                <a:spcPct val="150000"/>
              </a:lnSpc>
              <a:buFont typeface="Arial" panose="020B0604020202020204" pitchFamily="34" charset="0"/>
              <a:buChar char="•"/>
              <a:tabLst>
                <a:tab pos="90170" algn="l"/>
                <a:tab pos="180340" algn="l"/>
              </a:tabLst>
            </a:pP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Cũng</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như</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ý</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kiến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nhận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xét</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của</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giả</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khi</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viết</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bản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đó</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2052" name="Picture 4" descr="Đà Lạt - Mùa hoa anh đào - Báo Đắk Lắk điện tử">
            <a:extLst>
              <a:ext uri="{FF2B5EF4-FFF2-40B4-BE49-F238E27FC236}">
                <a16:creationId xmlns:a16="http://schemas.microsoft.com/office/drawing/2014/main" id="{97B9A74E-35C3-FD93-68A8-CE60115A92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7495" y="2457847"/>
            <a:ext cx="2609008" cy="26268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4030391"/>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grpId="0" nodeType="click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 calcmode="lin" valueType="num">
                                      <p:cBhvr additive="base">
                                        <p:cTn id="13" dur="500"/>
                                        <p:tgtEl>
                                          <p:spTgt spid="11">
                                            <p:txEl>
                                              <p:pRg st="0" end="0"/>
                                            </p:txEl>
                                          </p:spTgt>
                                        </p:tgtEl>
                                        <p:attrNameLst>
                                          <p:attrName>ppt_x</p:attrName>
                                        </p:attrNameLst>
                                      </p:cBhvr>
                                      <p:tavLst>
                                        <p:tav tm="0">
                                          <p:val>
                                            <p:strVal val="#ppt_x-#ppt_w*1.125000"/>
                                          </p:val>
                                        </p:tav>
                                        <p:tav tm="100000">
                                          <p:val>
                                            <p:strVal val="#ppt_x"/>
                                          </p:val>
                                        </p:tav>
                                      </p:tavLst>
                                    </p:anim>
                                    <p:animEffect transition="in" filter="wipe(right)">
                                      <p:cBhvr>
                                        <p:cTn id="14" dur="500"/>
                                        <p:tgtEl>
                                          <p:spTgt spid="11">
                                            <p:txEl>
                                              <p:pRg st="0" end="0"/>
                                            </p:txEl>
                                          </p:spTgt>
                                        </p:tgtEl>
                                      </p:cBhvr>
                                    </p:animEffect>
                                  </p:childTnLst>
                                </p:cTn>
                              </p:par>
                            </p:childTnLst>
                          </p:cTn>
                        </p:par>
                        <p:par>
                          <p:cTn id="15" fill="hold">
                            <p:stCondLst>
                              <p:cond delay="500"/>
                            </p:stCondLst>
                            <p:childTnLst>
                              <p:par>
                                <p:cTn id="16" presetID="12" presetClass="entr" presetSubtype="8" fill="hold" grpId="0" nodeType="afterEffect">
                                  <p:stCondLst>
                                    <p:cond delay="0"/>
                                  </p:stCondLst>
                                  <p:childTnLst>
                                    <p:set>
                                      <p:cBhvr>
                                        <p:cTn id="17" dur="1" fill="hold">
                                          <p:stCondLst>
                                            <p:cond delay="0"/>
                                          </p:stCondLst>
                                        </p:cTn>
                                        <p:tgtEl>
                                          <p:spTgt spid="11">
                                            <p:txEl>
                                              <p:pRg st="1" end="1"/>
                                            </p:txEl>
                                          </p:spTgt>
                                        </p:tgtEl>
                                        <p:attrNameLst>
                                          <p:attrName>style.visibility</p:attrName>
                                        </p:attrNameLst>
                                      </p:cBhvr>
                                      <p:to>
                                        <p:strVal val="visible"/>
                                      </p:to>
                                    </p:set>
                                    <p:anim calcmode="lin" valueType="num">
                                      <p:cBhvr additive="base">
                                        <p:cTn id="18" dur="500"/>
                                        <p:tgtEl>
                                          <p:spTgt spid="11">
                                            <p:txEl>
                                              <p:pRg st="1" end="1"/>
                                            </p:txEl>
                                          </p:spTgt>
                                        </p:tgtEl>
                                        <p:attrNameLst>
                                          <p:attrName>ppt_x</p:attrName>
                                        </p:attrNameLst>
                                      </p:cBhvr>
                                      <p:tavLst>
                                        <p:tav tm="0">
                                          <p:val>
                                            <p:strVal val="#ppt_x-#ppt_w*1.125000"/>
                                          </p:val>
                                        </p:tav>
                                        <p:tav tm="100000">
                                          <p:val>
                                            <p:strVal val="#ppt_x"/>
                                          </p:val>
                                        </p:tav>
                                      </p:tavLst>
                                    </p:anim>
                                    <p:animEffect transition="in" filter="wipe(right)">
                                      <p:cBhvr>
                                        <p:cTn id="19"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7896"/>
        <p:cNvGrpSpPr/>
        <p:nvPr/>
      </p:nvGrpSpPr>
      <p:grpSpPr>
        <a:xfrm>
          <a:off x="0" y="0"/>
          <a:ext cx="0" cy="0"/>
          <a:chOff x="0" y="0"/>
          <a:chExt cx="0" cy="0"/>
        </a:xfrm>
      </p:grpSpPr>
      <p:grpSp>
        <p:nvGrpSpPr>
          <p:cNvPr id="13" name="Group 12">
            <a:extLst>
              <a:ext uri="{FF2B5EF4-FFF2-40B4-BE49-F238E27FC236}">
                <a16:creationId xmlns:a16="http://schemas.microsoft.com/office/drawing/2014/main" id="{A5D525F2-61BB-F5C3-9897-890701E77B43}"/>
              </a:ext>
            </a:extLst>
          </p:cNvPr>
          <p:cNvGrpSpPr/>
          <p:nvPr/>
        </p:nvGrpSpPr>
        <p:grpSpPr>
          <a:xfrm>
            <a:off x="3088535" y="3250162"/>
            <a:ext cx="1173474" cy="1034764"/>
            <a:chOff x="3290299" y="3349279"/>
            <a:chExt cx="1296900" cy="1143600"/>
          </a:xfrm>
        </p:grpSpPr>
        <p:sp>
          <p:nvSpPr>
            <p:cNvPr id="17901" name="Google Shape;17901;p70"/>
            <p:cNvSpPr/>
            <p:nvPr/>
          </p:nvSpPr>
          <p:spPr>
            <a:xfrm rot="-5400000" flipH="1">
              <a:off x="3366949" y="3272629"/>
              <a:ext cx="1143600" cy="1296900"/>
            </a:xfrm>
            <a:prstGeom prst="round2DiagRect">
              <a:avLst>
                <a:gd name="adj1" fmla="val 30148"/>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1" name="Google Shape;17911;p70"/>
            <p:cNvGrpSpPr/>
            <p:nvPr/>
          </p:nvGrpSpPr>
          <p:grpSpPr>
            <a:xfrm>
              <a:off x="3713516" y="3696410"/>
              <a:ext cx="450470" cy="449325"/>
              <a:chOff x="-20946600" y="3317850"/>
              <a:chExt cx="304825" cy="304050"/>
            </a:xfrm>
          </p:grpSpPr>
          <p:sp>
            <p:nvSpPr>
              <p:cNvPr id="17912" name="Google Shape;17912;p70"/>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0"/>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0"/>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 name="Group 14">
            <a:extLst>
              <a:ext uri="{FF2B5EF4-FFF2-40B4-BE49-F238E27FC236}">
                <a16:creationId xmlns:a16="http://schemas.microsoft.com/office/drawing/2014/main" id="{FBFD3F8D-2668-F426-5927-A38A23428CAB}"/>
              </a:ext>
            </a:extLst>
          </p:cNvPr>
          <p:cNvGrpSpPr/>
          <p:nvPr/>
        </p:nvGrpSpPr>
        <p:grpSpPr>
          <a:xfrm>
            <a:off x="4271073" y="2187485"/>
            <a:ext cx="1173474" cy="1034764"/>
            <a:chOff x="4649649" y="2140750"/>
            <a:chExt cx="1296900" cy="1143600"/>
          </a:xfrm>
        </p:grpSpPr>
        <p:sp>
          <p:nvSpPr>
            <p:cNvPr id="17899" name="Google Shape;17899;p70"/>
            <p:cNvSpPr/>
            <p:nvPr/>
          </p:nvSpPr>
          <p:spPr>
            <a:xfrm rot="5400000" flipH="1">
              <a:off x="4726299" y="2064100"/>
              <a:ext cx="1143600" cy="1296900"/>
            </a:xfrm>
            <a:prstGeom prst="round2DiagRect">
              <a:avLst>
                <a:gd name="adj1" fmla="val 30148"/>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5" name="Google Shape;17915;p70"/>
            <p:cNvGrpSpPr/>
            <p:nvPr/>
          </p:nvGrpSpPr>
          <p:grpSpPr>
            <a:xfrm>
              <a:off x="5072269" y="2488753"/>
              <a:ext cx="451653" cy="447589"/>
              <a:chOff x="-20572500" y="3319025"/>
              <a:chExt cx="305625" cy="302875"/>
            </a:xfrm>
          </p:grpSpPr>
          <p:sp>
            <p:nvSpPr>
              <p:cNvPr id="17916" name="Google Shape;17916;p70"/>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0"/>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 name="Group 10">
            <a:extLst>
              <a:ext uri="{FF2B5EF4-FFF2-40B4-BE49-F238E27FC236}">
                <a16:creationId xmlns:a16="http://schemas.microsoft.com/office/drawing/2014/main" id="{ED49FEE2-ABD2-0FEA-F8F8-791C43EE9E05}"/>
              </a:ext>
            </a:extLst>
          </p:cNvPr>
          <p:cNvGrpSpPr/>
          <p:nvPr/>
        </p:nvGrpSpPr>
        <p:grpSpPr>
          <a:xfrm>
            <a:off x="3068916" y="2185679"/>
            <a:ext cx="1173474" cy="1034764"/>
            <a:chOff x="3290299" y="2140750"/>
            <a:chExt cx="1296900" cy="1143600"/>
          </a:xfrm>
        </p:grpSpPr>
        <p:sp>
          <p:nvSpPr>
            <p:cNvPr id="17897" name="Google Shape;17897;p70"/>
            <p:cNvSpPr/>
            <p:nvPr/>
          </p:nvSpPr>
          <p:spPr>
            <a:xfrm rot="-5400000">
              <a:off x="3366949" y="2064100"/>
              <a:ext cx="1143600" cy="1296900"/>
            </a:xfrm>
            <a:prstGeom prst="round2DiagRect">
              <a:avLst>
                <a:gd name="adj1" fmla="val 30148"/>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8" name="Google Shape;17918;p70"/>
            <p:cNvGrpSpPr/>
            <p:nvPr/>
          </p:nvGrpSpPr>
          <p:grpSpPr>
            <a:xfrm>
              <a:off x="3695471" y="2505194"/>
              <a:ext cx="486566" cy="414708"/>
              <a:chOff x="-19835275" y="3330250"/>
              <a:chExt cx="329250" cy="280625"/>
            </a:xfrm>
          </p:grpSpPr>
          <p:sp>
            <p:nvSpPr>
              <p:cNvPr id="17919" name="Google Shape;17919;p70"/>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0"/>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0"/>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 name="Group 13">
            <a:extLst>
              <a:ext uri="{FF2B5EF4-FFF2-40B4-BE49-F238E27FC236}">
                <a16:creationId xmlns:a16="http://schemas.microsoft.com/office/drawing/2014/main" id="{9A7876AF-BE9D-1C6B-6B57-9266E99DC20B}"/>
              </a:ext>
            </a:extLst>
          </p:cNvPr>
          <p:cNvGrpSpPr/>
          <p:nvPr/>
        </p:nvGrpSpPr>
        <p:grpSpPr>
          <a:xfrm>
            <a:off x="4279298" y="3257216"/>
            <a:ext cx="1173474" cy="1034764"/>
            <a:chOff x="4647119" y="3349279"/>
            <a:chExt cx="1296900" cy="1143600"/>
          </a:xfrm>
        </p:grpSpPr>
        <p:sp>
          <p:nvSpPr>
            <p:cNvPr id="17900" name="Google Shape;17900;p70"/>
            <p:cNvSpPr/>
            <p:nvPr/>
          </p:nvSpPr>
          <p:spPr>
            <a:xfrm rot="5400000">
              <a:off x="4723769" y="3272629"/>
              <a:ext cx="1143600" cy="1296900"/>
            </a:xfrm>
            <a:prstGeom prst="round2DiagRect">
              <a:avLst>
                <a:gd name="adj1" fmla="val 30148"/>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22" name="Google Shape;17922;p70"/>
            <p:cNvGrpSpPr/>
            <p:nvPr/>
          </p:nvGrpSpPr>
          <p:grpSpPr>
            <a:xfrm>
              <a:off x="5108749" y="3696549"/>
              <a:ext cx="373662" cy="449030"/>
              <a:chOff x="-16018450" y="4058400"/>
              <a:chExt cx="252850" cy="303850"/>
            </a:xfrm>
          </p:grpSpPr>
          <p:sp>
            <p:nvSpPr>
              <p:cNvPr id="17923" name="Google Shape;17923;p70"/>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0"/>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0"/>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0"/>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 name="Group 16">
            <a:extLst>
              <a:ext uri="{FF2B5EF4-FFF2-40B4-BE49-F238E27FC236}">
                <a16:creationId xmlns:a16="http://schemas.microsoft.com/office/drawing/2014/main" id="{C4DB5FBD-27B0-DDA8-1D77-CA59A1F34E40}"/>
              </a:ext>
            </a:extLst>
          </p:cNvPr>
          <p:cNvGrpSpPr/>
          <p:nvPr/>
        </p:nvGrpSpPr>
        <p:grpSpPr>
          <a:xfrm>
            <a:off x="3859428" y="2889577"/>
            <a:ext cx="821948" cy="821948"/>
            <a:chOff x="4204661" y="2870915"/>
            <a:chExt cx="821948" cy="821948"/>
          </a:xfrm>
        </p:grpSpPr>
        <p:sp>
          <p:nvSpPr>
            <p:cNvPr id="17902" name="Google Shape;17902;p70"/>
            <p:cNvSpPr/>
            <p:nvPr/>
          </p:nvSpPr>
          <p:spPr>
            <a:xfrm>
              <a:off x="4204661" y="2870915"/>
              <a:ext cx="821948" cy="821948"/>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03" name="Google Shape;17903;p70"/>
            <p:cNvGrpSpPr/>
            <p:nvPr/>
          </p:nvGrpSpPr>
          <p:grpSpPr>
            <a:xfrm rot="1643422">
              <a:off x="4445559" y="3061291"/>
              <a:ext cx="373742" cy="371322"/>
              <a:chOff x="5379101" y="2019300"/>
              <a:chExt cx="208521" cy="207171"/>
            </a:xfrm>
          </p:grpSpPr>
          <p:sp>
            <p:nvSpPr>
              <p:cNvPr id="17904" name="Google Shape;17904;p70"/>
              <p:cNvSpPr/>
              <p:nvPr/>
            </p:nvSpPr>
            <p:spPr>
              <a:xfrm>
                <a:off x="5379101" y="2019300"/>
                <a:ext cx="208521" cy="207171"/>
              </a:xfrm>
              <a:custGeom>
                <a:avLst/>
                <a:gdLst/>
                <a:ahLst/>
                <a:cxnLst/>
                <a:rect l="l" t="t" r="r" b="b"/>
                <a:pathLst>
                  <a:path w="4170" h="4143" extrusionOk="0">
                    <a:moveTo>
                      <a:pt x="1416" y="1"/>
                    </a:moveTo>
                    <a:cubicBezTo>
                      <a:pt x="1389" y="1"/>
                      <a:pt x="1362" y="2"/>
                      <a:pt x="1335" y="6"/>
                    </a:cubicBezTo>
                    <a:lnTo>
                      <a:pt x="1335" y="540"/>
                    </a:lnTo>
                    <a:cubicBezTo>
                      <a:pt x="1335" y="540"/>
                      <a:pt x="1134" y="406"/>
                      <a:pt x="901" y="239"/>
                    </a:cubicBezTo>
                    <a:cubicBezTo>
                      <a:pt x="734" y="439"/>
                      <a:pt x="701" y="740"/>
                      <a:pt x="834" y="973"/>
                    </a:cubicBezTo>
                    <a:cubicBezTo>
                      <a:pt x="1001" y="1207"/>
                      <a:pt x="1168" y="1440"/>
                      <a:pt x="1401" y="1607"/>
                    </a:cubicBezTo>
                    <a:cubicBezTo>
                      <a:pt x="1251" y="1590"/>
                      <a:pt x="1101" y="1582"/>
                      <a:pt x="955" y="1582"/>
                    </a:cubicBezTo>
                    <a:cubicBezTo>
                      <a:pt x="809" y="1582"/>
                      <a:pt x="667" y="1590"/>
                      <a:pt x="534" y="1607"/>
                    </a:cubicBezTo>
                    <a:cubicBezTo>
                      <a:pt x="267" y="1674"/>
                      <a:pt x="67" y="1874"/>
                      <a:pt x="0" y="2141"/>
                    </a:cubicBezTo>
                    <a:cubicBezTo>
                      <a:pt x="301" y="2207"/>
                      <a:pt x="534" y="2274"/>
                      <a:pt x="534" y="2274"/>
                    </a:cubicBezTo>
                    <a:cubicBezTo>
                      <a:pt x="534" y="2274"/>
                      <a:pt x="334" y="2441"/>
                      <a:pt x="100" y="2641"/>
                    </a:cubicBezTo>
                    <a:cubicBezTo>
                      <a:pt x="246" y="2816"/>
                      <a:pt x="468" y="2914"/>
                      <a:pt x="677" y="2914"/>
                    </a:cubicBezTo>
                    <a:cubicBezTo>
                      <a:pt x="708" y="2914"/>
                      <a:pt x="738" y="2912"/>
                      <a:pt x="768" y="2908"/>
                    </a:cubicBezTo>
                    <a:cubicBezTo>
                      <a:pt x="1068" y="2841"/>
                      <a:pt x="1335" y="2708"/>
                      <a:pt x="1568" y="2574"/>
                    </a:cubicBezTo>
                    <a:lnTo>
                      <a:pt x="1568" y="2574"/>
                    </a:lnTo>
                    <a:cubicBezTo>
                      <a:pt x="1435" y="2841"/>
                      <a:pt x="1335" y="3108"/>
                      <a:pt x="1301" y="3408"/>
                    </a:cubicBezTo>
                    <a:cubicBezTo>
                      <a:pt x="1268" y="3675"/>
                      <a:pt x="1368" y="3942"/>
                      <a:pt x="1601" y="4075"/>
                    </a:cubicBezTo>
                    <a:cubicBezTo>
                      <a:pt x="1768" y="3809"/>
                      <a:pt x="1935" y="3608"/>
                      <a:pt x="1935" y="3608"/>
                    </a:cubicBezTo>
                    <a:cubicBezTo>
                      <a:pt x="1935" y="3608"/>
                      <a:pt x="2002" y="3842"/>
                      <a:pt x="2135" y="4142"/>
                    </a:cubicBezTo>
                    <a:cubicBezTo>
                      <a:pt x="2369" y="4042"/>
                      <a:pt x="2569" y="3842"/>
                      <a:pt x="2602" y="3575"/>
                    </a:cubicBezTo>
                    <a:cubicBezTo>
                      <a:pt x="2602" y="3275"/>
                      <a:pt x="2569" y="3008"/>
                      <a:pt x="2535" y="2708"/>
                    </a:cubicBezTo>
                    <a:lnTo>
                      <a:pt x="2535" y="2708"/>
                    </a:lnTo>
                    <a:cubicBezTo>
                      <a:pt x="2736" y="2908"/>
                      <a:pt x="2969" y="3108"/>
                      <a:pt x="3203" y="3242"/>
                    </a:cubicBezTo>
                    <a:cubicBezTo>
                      <a:pt x="3290" y="3279"/>
                      <a:pt x="3387" y="3298"/>
                      <a:pt x="3485" y="3298"/>
                    </a:cubicBezTo>
                    <a:cubicBezTo>
                      <a:pt x="3647" y="3298"/>
                      <a:pt x="3811" y="3246"/>
                      <a:pt x="3936" y="3141"/>
                    </a:cubicBezTo>
                    <a:cubicBezTo>
                      <a:pt x="3736" y="2908"/>
                      <a:pt x="3603" y="2708"/>
                      <a:pt x="3603" y="2708"/>
                    </a:cubicBezTo>
                    <a:lnTo>
                      <a:pt x="4137" y="2708"/>
                    </a:lnTo>
                    <a:cubicBezTo>
                      <a:pt x="4170" y="2441"/>
                      <a:pt x="4003" y="2174"/>
                      <a:pt x="3770" y="2074"/>
                    </a:cubicBezTo>
                    <a:cubicBezTo>
                      <a:pt x="3503" y="1974"/>
                      <a:pt x="3236" y="1907"/>
                      <a:pt x="2936" y="1874"/>
                    </a:cubicBezTo>
                    <a:cubicBezTo>
                      <a:pt x="3203" y="1740"/>
                      <a:pt x="3436" y="1574"/>
                      <a:pt x="3636" y="1373"/>
                    </a:cubicBezTo>
                    <a:cubicBezTo>
                      <a:pt x="3803" y="1207"/>
                      <a:pt x="3870" y="906"/>
                      <a:pt x="3770" y="673"/>
                    </a:cubicBezTo>
                    <a:lnTo>
                      <a:pt x="3770" y="673"/>
                    </a:lnTo>
                    <a:cubicBezTo>
                      <a:pt x="3469" y="773"/>
                      <a:pt x="3236" y="840"/>
                      <a:pt x="3236" y="840"/>
                    </a:cubicBezTo>
                    <a:cubicBezTo>
                      <a:pt x="3236" y="840"/>
                      <a:pt x="3303" y="540"/>
                      <a:pt x="3403" y="273"/>
                    </a:cubicBezTo>
                    <a:cubicBezTo>
                      <a:pt x="3320" y="242"/>
                      <a:pt x="3238" y="227"/>
                      <a:pt x="3157" y="227"/>
                    </a:cubicBezTo>
                    <a:cubicBezTo>
                      <a:pt x="2977" y="227"/>
                      <a:pt x="2807" y="301"/>
                      <a:pt x="2669" y="439"/>
                    </a:cubicBezTo>
                    <a:cubicBezTo>
                      <a:pt x="2502" y="673"/>
                      <a:pt x="2335" y="906"/>
                      <a:pt x="2235" y="1173"/>
                    </a:cubicBezTo>
                    <a:cubicBezTo>
                      <a:pt x="2202" y="873"/>
                      <a:pt x="2102" y="606"/>
                      <a:pt x="2002" y="339"/>
                    </a:cubicBezTo>
                    <a:cubicBezTo>
                      <a:pt x="1882" y="130"/>
                      <a:pt x="165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05" name="Google Shape;17905;p70"/>
              <p:cNvGrpSpPr/>
              <p:nvPr/>
            </p:nvGrpSpPr>
            <p:grpSpPr>
              <a:xfrm>
                <a:off x="5432457" y="2069606"/>
                <a:ext cx="101811" cy="101811"/>
                <a:chOff x="1144420" y="3408156"/>
                <a:chExt cx="101811" cy="101811"/>
              </a:xfrm>
            </p:grpSpPr>
            <p:sp>
              <p:nvSpPr>
                <p:cNvPr id="17906" name="Google Shape;17906;p70"/>
                <p:cNvSpPr/>
                <p:nvPr/>
              </p:nvSpPr>
              <p:spPr>
                <a:xfrm>
                  <a:off x="1144420" y="3449861"/>
                  <a:ext cx="53455" cy="21752"/>
                </a:xfrm>
                <a:custGeom>
                  <a:avLst/>
                  <a:gdLst/>
                  <a:ahLst/>
                  <a:cxnLst/>
                  <a:rect l="l" t="t" r="r" b="b"/>
                  <a:pathLst>
                    <a:path w="1069" h="435" extrusionOk="0">
                      <a:moveTo>
                        <a:pt x="568" y="401"/>
                      </a:moveTo>
                      <a:cubicBezTo>
                        <a:pt x="368" y="434"/>
                        <a:pt x="168" y="401"/>
                        <a:pt x="1" y="334"/>
                      </a:cubicBezTo>
                      <a:cubicBezTo>
                        <a:pt x="134" y="167"/>
                        <a:pt x="301" y="67"/>
                        <a:pt x="501" y="34"/>
                      </a:cubicBezTo>
                      <a:cubicBezTo>
                        <a:pt x="668" y="0"/>
                        <a:pt x="868" y="34"/>
                        <a:pt x="1068" y="134"/>
                      </a:cubicBezTo>
                      <a:cubicBezTo>
                        <a:pt x="935" y="267"/>
                        <a:pt x="735" y="367"/>
                        <a:pt x="568" y="4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0"/>
                <p:cNvSpPr/>
                <p:nvPr/>
              </p:nvSpPr>
              <p:spPr>
                <a:xfrm>
                  <a:off x="1197826" y="3454862"/>
                  <a:ext cx="48405" cy="26753"/>
                </a:xfrm>
                <a:custGeom>
                  <a:avLst/>
                  <a:gdLst/>
                  <a:ahLst/>
                  <a:cxnLst/>
                  <a:rect l="l" t="t" r="r" b="b"/>
                  <a:pathLst>
                    <a:path w="968" h="535" extrusionOk="0">
                      <a:moveTo>
                        <a:pt x="567" y="101"/>
                      </a:moveTo>
                      <a:cubicBezTo>
                        <a:pt x="734" y="167"/>
                        <a:pt x="867" y="334"/>
                        <a:pt x="968" y="501"/>
                      </a:cubicBezTo>
                      <a:cubicBezTo>
                        <a:pt x="767" y="534"/>
                        <a:pt x="567" y="534"/>
                        <a:pt x="400" y="434"/>
                      </a:cubicBezTo>
                      <a:cubicBezTo>
                        <a:pt x="234" y="334"/>
                        <a:pt x="67" y="201"/>
                        <a:pt x="0" y="34"/>
                      </a:cubicBezTo>
                      <a:cubicBezTo>
                        <a:pt x="167" y="1"/>
                        <a:pt x="367" y="1"/>
                        <a:pt x="567" y="1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0"/>
                <p:cNvSpPr/>
                <p:nvPr/>
              </p:nvSpPr>
              <p:spPr>
                <a:xfrm>
                  <a:off x="1197826" y="3416507"/>
                  <a:ext cx="36754" cy="40054"/>
                </a:xfrm>
                <a:custGeom>
                  <a:avLst/>
                  <a:gdLst/>
                  <a:ahLst/>
                  <a:cxnLst/>
                  <a:rect l="l" t="t" r="r" b="b"/>
                  <a:pathLst>
                    <a:path w="735" h="801" extrusionOk="0">
                      <a:moveTo>
                        <a:pt x="234" y="267"/>
                      </a:moveTo>
                      <a:cubicBezTo>
                        <a:pt x="367" y="134"/>
                        <a:pt x="534" y="34"/>
                        <a:pt x="734" y="0"/>
                      </a:cubicBezTo>
                      <a:cubicBezTo>
                        <a:pt x="701" y="200"/>
                        <a:pt x="634" y="401"/>
                        <a:pt x="501" y="534"/>
                      </a:cubicBezTo>
                      <a:cubicBezTo>
                        <a:pt x="367" y="667"/>
                        <a:pt x="167" y="768"/>
                        <a:pt x="0" y="801"/>
                      </a:cubicBezTo>
                      <a:cubicBezTo>
                        <a:pt x="0" y="601"/>
                        <a:pt x="100" y="434"/>
                        <a:pt x="234" y="2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0"/>
                <p:cNvSpPr/>
                <p:nvPr/>
              </p:nvSpPr>
              <p:spPr>
                <a:xfrm>
                  <a:off x="1169473" y="3408156"/>
                  <a:ext cx="31703" cy="48405"/>
                </a:xfrm>
                <a:custGeom>
                  <a:avLst/>
                  <a:gdLst/>
                  <a:ahLst/>
                  <a:cxnLst/>
                  <a:rect l="l" t="t" r="r" b="b"/>
                  <a:pathLst>
                    <a:path w="634" h="968" extrusionOk="0">
                      <a:moveTo>
                        <a:pt x="134" y="568"/>
                      </a:moveTo>
                      <a:cubicBezTo>
                        <a:pt x="33" y="401"/>
                        <a:pt x="0" y="201"/>
                        <a:pt x="33" y="1"/>
                      </a:cubicBezTo>
                      <a:cubicBezTo>
                        <a:pt x="400" y="167"/>
                        <a:pt x="634" y="568"/>
                        <a:pt x="567" y="968"/>
                      </a:cubicBezTo>
                      <a:cubicBezTo>
                        <a:pt x="367" y="868"/>
                        <a:pt x="234" y="734"/>
                        <a:pt x="134" y="5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0"/>
                <p:cNvSpPr/>
                <p:nvPr/>
              </p:nvSpPr>
              <p:spPr>
                <a:xfrm>
                  <a:off x="1179474" y="3456512"/>
                  <a:ext cx="23402" cy="53455"/>
                </a:xfrm>
                <a:custGeom>
                  <a:avLst/>
                  <a:gdLst/>
                  <a:ahLst/>
                  <a:cxnLst/>
                  <a:rect l="l" t="t" r="r" b="b"/>
                  <a:pathLst>
                    <a:path w="468" h="1069" extrusionOk="0">
                      <a:moveTo>
                        <a:pt x="467" y="568"/>
                      </a:moveTo>
                      <a:cubicBezTo>
                        <a:pt x="434" y="735"/>
                        <a:pt x="334" y="935"/>
                        <a:pt x="200" y="1068"/>
                      </a:cubicBezTo>
                      <a:cubicBezTo>
                        <a:pt x="0" y="735"/>
                        <a:pt x="67" y="301"/>
                        <a:pt x="367" y="1"/>
                      </a:cubicBezTo>
                      <a:cubicBezTo>
                        <a:pt x="434" y="168"/>
                        <a:pt x="467" y="368"/>
                        <a:pt x="467" y="5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cxnSp>
        <p:nvCxnSpPr>
          <p:cNvPr id="17935" name="Google Shape;17935;p70"/>
          <p:cNvCxnSpPr>
            <a:cxnSpLocks/>
            <a:stCxn id="17897" idx="3"/>
            <a:endCxn id="10" idx="3"/>
          </p:cNvCxnSpPr>
          <p:nvPr/>
        </p:nvCxnSpPr>
        <p:spPr>
          <a:xfrm rot="10800000">
            <a:off x="2441636" y="2373217"/>
            <a:ext cx="627280" cy="329844"/>
          </a:xfrm>
          <a:prstGeom prst="curvedConnector3">
            <a:avLst>
              <a:gd name="adj1" fmla="val 50000"/>
            </a:avLst>
          </a:prstGeom>
          <a:noFill/>
          <a:ln w="19050" cap="flat" cmpd="sng">
            <a:solidFill>
              <a:schemeClr val="lt2"/>
            </a:solidFill>
            <a:prstDash val="solid"/>
            <a:round/>
            <a:headEnd type="none" w="med" len="med"/>
            <a:tailEnd type="oval" w="med" len="med"/>
          </a:ln>
        </p:spPr>
      </p:cxnSp>
      <p:cxnSp>
        <p:nvCxnSpPr>
          <p:cNvPr id="17937" name="Google Shape;17937;p70"/>
          <p:cNvCxnSpPr>
            <a:cxnSpLocks/>
            <a:stCxn id="17901" idx="3"/>
            <a:endCxn id="24" idx="3"/>
          </p:cNvCxnSpPr>
          <p:nvPr/>
        </p:nvCxnSpPr>
        <p:spPr>
          <a:xfrm rot="10800000" flipV="1">
            <a:off x="2528557" y="3767544"/>
            <a:ext cx="559978" cy="160896"/>
          </a:xfrm>
          <a:prstGeom prst="curvedConnector3">
            <a:avLst>
              <a:gd name="adj1" fmla="val 50000"/>
            </a:avLst>
          </a:prstGeom>
          <a:noFill/>
          <a:ln w="19050" cap="flat" cmpd="sng">
            <a:solidFill>
              <a:schemeClr val="accent3"/>
            </a:solidFill>
            <a:prstDash val="solid"/>
            <a:round/>
            <a:headEnd type="none" w="med" len="med"/>
            <a:tailEnd type="oval" w="med" len="med"/>
          </a:ln>
        </p:spPr>
      </p:cxnSp>
      <p:cxnSp>
        <p:nvCxnSpPr>
          <p:cNvPr id="17938" name="Google Shape;17938;p70"/>
          <p:cNvCxnSpPr>
            <a:cxnSpLocks/>
            <a:stCxn id="17899" idx="3"/>
          </p:cNvCxnSpPr>
          <p:nvPr/>
        </p:nvCxnSpPr>
        <p:spPr>
          <a:xfrm flipV="1">
            <a:off x="5444547" y="2162669"/>
            <a:ext cx="912586" cy="542198"/>
          </a:xfrm>
          <a:prstGeom prst="curvedConnector3">
            <a:avLst>
              <a:gd name="adj1" fmla="val 50000"/>
            </a:avLst>
          </a:prstGeom>
          <a:noFill/>
          <a:ln w="19050" cap="flat" cmpd="sng">
            <a:solidFill>
              <a:schemeClr val="accent1"/>
            </a:solidFill>
            <a:prstDash val="solid"/>
            <a:round/>
            <a:headEnd type="none" w="med" len="med"/>
            <a:tailEnd type="oval" w="med" len="med"/>
          </a:ln>
        </p:spPr>
      </p:cxnSp>
      <p:cxnSp>
        <p:nvCxnSpPr>
          <p:cNvPr id="17939" name="Google Shape;17939;p70"/>
          <p:cNvCxnSpPr>
            <a:cxnSpLocks/>
            <a:stCxn id="17900" idx="3"/>
            <a:endCxn id="27" idx="1"/>
          </p:cNvCxnSpPr>
          <p:nvPr/>
        </p:nvCxnSpPr>
        <p:spPr>
          <a:xfrm>
            <a:off x="5452772" y="3774598"/>
            <a:ext cx="904361" cy="109165"/>
          </a:xfrm>
          <a:prstGeom prst="curvedConnector3">
            <a:avLst>
              <a:gd name="adj1" fmla="val 50000"/>
            </a:avLst>
          </a:prstGeom>
          <a:noFill/>
          <a:ln w="19050" cap="flat" cmpd="sng">
            <a:solidFill>
              <a:schemeClr val="accent2"/>
            </a:solidFill>
            <a:prstDash val="solid"/>
            <a:round/>
            <a:headEnd type="none" w="med" len="med"/>
            <a:tailEnd type="oval" w="med" len="med"/>
          </a:ln>
        </p:spPr>
      </p:cxnSp>
      <p:sp>
        <p:nvSpPr>
          <p:cNvPr id="8" name="Google Shape;853;p40">
            <a:extLst>
              <a:ext uri="{FF2B5EF4-FFF2-40B4-BE49-F238E27FC236}">
                <a16:creationId xmlns:a16="http://schemas.microsoft.com/office/drawing/2014/main" id="{D35F7459-757F-40E8-C6C8-901A2C0A4AF7}"/>
              </a:ext>
            </a:extLst>
          </p:cNvPr>
          <p:cNvSpPr/>
          <p:nvPr/>
        </p:nvSpPr>
        <p:spPr>
          <a:xfrm>
            <a:off x="103398" y="75707"/>
            <a:ext cx="5100817" cy="1026067"/>
          </a:xfrm>
          <a:custGeom>
            <a:avLst/>
            <a:gdLst>
              <a:gd name="connsiteX0" fmla="*/ 0 w 5100817"/>
              <a:gd name="connsiteY0" fmla="*/ 0 h 1026067"/>
              <a:gd name="connsiteX1" fmla="*/ 5100817 w 5100817"/>
              <a:gd name="connsiteY1" fmla="*/ 0 h 1026067"/>
              <a:gd name="connsiteX2" fmla="*/ 5100817 w 5100817"/>
              <a:gd name="connsiteY2" fmla="*/ 1026067 h 1026067"/>
              <a:gd name="connsiteX3" fmla="*/ 0 w 5100817"/>
              <a:gd name="connsiteY3" fmla="*/ 1026067 h 1026067"/>
              <a:gd name="connsiteX4" fmla="*/ 0 w 5100817"/>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0817" h="1026067" extrusionOk="0">
                <a:moveTo>
                  <a:pt x="0" y="0"/>
                </a:moveTo>
                <a:cubicBezTo>
                  <a:pt x="1878037" y="118645"/>
                  <a:pt x="4222268" y="116012"/>
                  <a:pt x="5100817" y="0"/>
                </a:cubicBezTo>
                <a:cubicBezTo>
                  <a:pt x="5109972" y="426697"/>
                  <a:pt x="5072986" y="860592"/>
                  <a:pt x="5100817" y="1026067"/>
                </a:cubicBezTo>
                <a:cubicBezTo>
                  <a:pt x="3777915" y="1160667"/>
                  <a:pt x="655119"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1. Giới thiệu về người bạn kí giả với những bản tin về hoa anh đào</a:t>
            </a:r>
            <a:endParaRPr sz="2400" b="1" dirty="0">
              <a:solidFill>
                <a:srgbClr val="AA4351"/>
              </a:solidFill>
            </a:endParaRPr>
          </a:p>
        </p:txBody>
      </p:sp>
      <p:sp>
        <p:nvSpPr>
          <p:cNvPr id="9" name="TextBox 8">
            <a:extLst>
              <a:ext uri="{FF2B5EF4-FFF2-40B4-BE49-F238E27FC236}">
                <a16:creationId xmlns:a16="http://schemas.microsoft.com/office/drawing/2014/main" id="{FCB10844-627A-2FA1-DE91-402006689BCB}"/>
              </a:ext>
            </a:extLst>
          </p:cNvPr>
          <p:cNvSpPr txBox="1"/>
          <p:nvPr/>
        </p:nvSpPr>
        <p:spPr>
          <a:xfrm>
            <a:off x="1728890" y="1157192"/>
            <a:ext cx="5100816" cy="496931"/>
          </a:xfrm>
          <a:prstGeom prst="rect">
            <a:avLst/>
          </a:prstGeom>
          <a:noFill/>
        </p:spPr>
        <p:txBody>
          <a:bodyPr wrap="square">
            <a:spAutoFit/>
          </a:bodyPr>
          <a:lstStyle/>
          <a:p>
            <a:pPr algn="ctr">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M</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ột</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số</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thông</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bản</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hoa</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anh</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đào</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5FD867B-57AA-CF09-31AB-2574B03D8E9D}"/>
              </a:ext>
            </a:extLst>
          </p:cNvPr>
          <p:cNvSpPr txBox="1"/>
          <p:nvPr/>
        </p:nvSpPr>
        <p:spPr>
          <a:xfrm>
            <a:off x="43658" y="1663086"/>
            <a:ext cx="2397978" cy="1420261"/>
          </a:xfrm>
          <a:prstGeom prst="rect">
            <a:avLst/>
          </a:prstGeom>
          <a:noFill/>
        </p:spPr>
        <p:txBody>
          <a:bodyPr wrap="square">
            <a:spAutoFit/>
          </a:bodyPr>
          <a:lstStyle/>
          <a:p>
            <a:pPr algn="just">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Người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viết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kí</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giả</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ở</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Lạt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người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bạn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của</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tác</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giả</a:t>
            </a:r>
            <a:endPar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314A41FB-7578-4EF1-2830-366BF47C106A}"/>
              </a:ext>
            </a:extLst>
          </p:cNvPr>
          <p:cNvSpPr txBox="1"/>
          <p:nvPr/>
        </p:nvSpPr>
        <p:spPr>
          <a:xfrm>
            <a:off x="8991" y="3218309"/>
            <a:ext cx="2519566" cy="1420261"/>
          </a:xfrm>
          <a:prstGeom prst="rect">
            <a:avLst/>
          </a:prstGeom>
          <a:noFill/>
        </p:spPr>
        <p:txBody>
          <a:bodyPr wrap="square">
            <a:spAutoFit/>
          </a:bodyPr>
          <a:lstStyle/>
          <a:p>
            <a:pPr algn="just">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Thời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gian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hàng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năm</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khi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Lạt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giao</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mùa</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đông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xuân</a:t>
            </a:r>
            <a:endPar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294CC7C4-A8FC-E980-ADAC-8B22B264FAB4}"/>
              </a:ext>
            </a:extLst>
          </p:cNvPr>
          <p:cNvSpPr txBox="1"/>
          <p:nvPr/>
        </p:nvSpPr>
        <p:spPr>
          <a:xfrm>
            <a:off x="6393108" y="1663086"/>
            <a:ext cx="2023391" cy="958596"/>
          </a:xfrm>
          <a:prstGeom prst="rect">
            <a:avLst/>
          </a:prstGeom>
          <a:noFill/>
        </p:spPr>
        <p:txBody>
          <a:bodyPr wrap="square">
            <a:spAutoFit/>
          </a:bodyPr>
          <a:lstStyle/>
          <a:p>
            <a:pPr algn="just">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Địa</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điểm</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đăng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trên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tờ</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báo</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T.</a:t>
            </a:r>
            <a:endPar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BD777949-66DF-4D39-57AA-3D45CEFF3B6B}"/>
              </a:ext>
            </a:extLst>
          </p:cNvPr>
          <p:cNvSpPr txBox="1"/>
          <p:nvPr/>
        </p:nvSpPr>
        <p:spPr>
          <a:xfrm>
            <a:off x="6357133" y="2711968"/>
            <a:ext cx="2771046" cy="2343590"/>
          </a:xfrm>
          <a:prstGeom prst="rect">
            <a:avLst/>
          </a:prstGeom>
          <a:noFill/>
        </p:spPr>
        <p:txBody>
          <a:bodyPr wrap="square">
            <a:spAutoFit/>
          </a:bodyPr>
          <a:lstStyle/>
          <a:p>
            <a:pPr algn="just">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Thời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điểm</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cái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mùa</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mà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những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người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yêu</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Lạt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đang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phát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điên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vì</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nhớ</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núi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đồi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cái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lạnh</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tháng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Chạp</a:t>
            </a:r>
            <a:endPar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82754137"/>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7935"/>
                                        </p:tgtEl>
                                        <p:attrNameLst>
                                          <p:attrName>style.visibility</p:attrName>
                                        </p:attrNameLst>
                                      </p:cBhvr>
                                      <p:to>
                                        <p:strVal val="visible"/>
                                      </p:to>
                                    </p:set>
                                    <p:animEffect transition="in" filter="wipe(right)">
                                      <p:cBhvr>
                                        <p:cTn id="12" dur="500"/>
                                        <p:tgtEl>
                                          <p:spTgt spid="17935"/>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17937"/>
                                        </p:tgtEl>
                                        <p:attrNameLst>
                                          <p:attrName>style.visibility</p:attrName>
                                        </p:attrNameLst>
                                      </p:cBhvr>
                                      <p:to>
                                        <p:strVal val="visible"/>
                                      </p:to>
                                    </p:set>
                                    <p:animEffect transition="in" filter="wipe(right)">
                                      <p:cBhvr>
                                        <p:cTn id="21" dur="500"/>
                                        <p:tgtEl>
                                          <p:spTgt spid="17937"/>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dissolve">
                                      <p:cBhvr>
                                        <p:cTn id="25" dur="500"/>
                                        <p:tgtEl>
                                          <p:spTgt spid="2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7938"/>
                                        </p:tgtEl>
                                        <p:attrNameLst>
                                          <p:attrName>style.visibility</p:attrName>
                                        </p:attrNameLst>
                                      </p:cBhvr>
                                      <p:to>
                                        <p:strVal val="visible"/>
                                      </p:to>
                                    </p:set>
                                    <p:animEffect transition="in" filter="wipe(left)">
                                      <p:cBhvr>
                                        <p:cTn id="30" dur="500"/>
                                        <p:tgtEl>
                                          <p:spTgt spid="17938"/>
                                        </p:tgtEl>
                                      </p:cBhvr>
                                    </p:animEffec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dissolve">
                                      <p:cBhvr>
                                        <p:cTn id="34" dur="500"/>
                                        <p:tgtEl>
                                          <p:spTgt spid="2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7939"/>
                                        </p:tgtEl>
                                        <p:attrNameLst>
                                          <p:attrName>style.visibility</p:attrName>
                                        </p:attrNameLst>
                                      </p:cBhvr>
                                      <p:to>
                                        <p:strVal val="visible"/>
                                      </p:to>
                                    </p:set>
                                    <p:animEffect transition="in" filter="wipe(left)">
                                      <p:cBhvr>
                                        <p:cTn id="39" dur="500"/>
                                        <p:tgtEl>
                                          <p:spTgt spid="17939"/>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dissolve">
                                      <p:cBhvr>
                                        <p:cTn id="4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24"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369"/>
        <p:cNvGrpSpPr/>
        <p:nvPr/>
      </p:nvGrpSpPr>
      <p:grpSpPr>
        <a:xfrm>
          <a:off x="0" y="0"/>
          <a:ext cx="0" cy="0"/>
          <a:chOff x="0" y="0"/>
          <a:chExt cx="0" cy="0"/>
        </a:xfrm>
      </p:grpSpPr>
      <p:sp>
        <p:nvSpPr>
          <p:cNvPr id="20" name="Google Shape;853;p40">
            <a:extLst>
              <a:ext uri="{FF2B5EF4-FFF2-40B4-BE49-F238E27FC236}">
                <a16:creationId xmlns:a16="http://schemas.microsoft.com/office/drawing/2014/main" id="{7A3235E3-2C56-939B-3A9F-7A105C9760B5}"/>
              </a:ext>
            </a:extLst>
          </p:cNvPr>
          <p:cNvSpPr/>
          <p:nvPr/>
        </p:nvSpPr>
        <p:spPr>
          <a:xfrm>
            <a:off x="103398" y="75707"/>
            <a:ext cx="5100817" cy="1026067"/>
          </a:xfrm>
          <a:custGeom>
            <a:avLst/>
            <a:gdLst>
              <a:gd name="connsiteX0" fmla="*/ 0 w 5100817"/>
              <a:gd name="connsiteY0" fmla="*/ 0 h 1026067"/>
              <a:gd name="connsiteX1" fmla="*/ 5100817 w 5100817"/>
              <a:gd name="connsiteY1" fmla="*/ 0 h 1026067"/>
              <a:gd name="connsiteX2" fmla="*/ 5100817 w 5100817"/>
              <a:gd name="connsiteY2" fmla="*/ 1026067 h 1026067"/>
              <a:gd name="connsiteX3" fmla="*/ 0 w 5100817"/>
              <a:gd name="connsiteY3" fmla="*/ 1026067 h 1026067"/>
              <a:gd name="connsiteX4" fmla="*/ 0 w 5100817"/>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0817" h="1026067" extrusionOk="0">
                <a:moveTo>
                  <a:pt x="0" y="0"/>
                </a:moveTo>
                <a:cubicBezTo>
                  <a:pt x="1878037" y="118645"/>
                  <a:pt x="4222268" y="116012"/>
                  <a:pt x="5100817" y="0"/>
                </a:cubicBezTo>
                <a:cubicBezTo>
                  <a:pt x="5109972" y="426697"/>
                  <a:pt x="5072986" y="860592"/>
                  <a:pt x="5100817" y="1026067"/>
                </a:cubicBezTo>
                <a:cubicBezTo>
                  <a:pt x="3777915" y="1160667"/>
                  <a:pt x="655119"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1. Giới thiệu về người bạn kí giả với những bản tin về hoa anh đào</a:t>
            </a:r>
            <a:endParaRPr sz="2400" b="1" dirty="0">
              <a:solidFill>
                <a:srgbClr val="AA4351"/>
              </a:solidFill>
            </a:endParaRPr>
          </a:p>
        </p:txBody>
      </p:sp>
      <p:sp>
        <p:nvSpPr>
          <p:cNvPr id="21" name="TextBox 20">
            <a:extLst>
              <a:ext uri="{FF2B5EF4-FFF2-40B4-BE49-F238E27FC236}">
                <a16:creationId xmlns:a16="http://schemas.microsoft.com/office/drawing/2014/main" id="{84210174-4501-8826-3D1B-916B5DF1E0E8}"/>
              </a:ext>
            </a:extLst>
          </p:cNvPr>
          <p:cNvSpPr txBox="1"/>
          <p:nvPr/>
        </p:nvSpPr>
        <p:spPr>
          <a:xfrm>
            <a:off x="1103808" y="1213741"/>
            <a:ext cx="3468192" cy="496931"/>
          </a:xfrm>
          <a:prstGeom prst="rect">
            <a:avLst/>
          </a:prstGeom>
          <a:noFill/>
        </p:spPr>
        <p:txBody>
          <a:bodyPr wrap="square">
            <a:spAutoFit/>
          </a:bodyPr>
          <a:lstStyle/>
          <a:p>
            <a:pPr algn="ctr">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Ý</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kiến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đánh</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giá</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của</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tác</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giả</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22" name="Google Shape;1425;p61">
            <a:extLst>
              <a:ext uri="{FF2B5EF4-FFF2-40B4-BE49-F238E27FC236}">
                <a16:creationId xmlns:a16="http://schemas.microsoft.com/office/drawing/2014/main" id="{82BD061F-D092-7E66-9C09-939C8DEB72B1}"/>
              </a:ext>
            </a:extLst>
          </p:cNvPr>
          <p:cNvSpPr txBox="1"/>
          <p:nvPr/>
        </p:nvSpPr>
        <p:spPr>
          <a:xfrm>
            <a:off x="6042820" y="831183"/>
            <a:ext cx="2401383" cy="496931"/>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3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Đáng nể phục</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23" name="Google Shape;1425;p61">
            <a:extLst>
              <a:ext uri="{FF2B5EF4-FFF2-40B4-BE49-F238E27FC236}">
                <a16:creationId xmlns:a16="http://schemas.microsoft.com/office/drawing/2014/main" id="{529E1262-0378-49AA-22E4-F2EA71CB6248}"/>
              </a:ext>
            </a:extLst>
          </p:cNvPr>
          <p:cNvSpPr txBox="1"/>
          <p:nvPr/>
        </p:nvSpPr>
        <p:spPr>
          <a:xfrm>
            <a:off x="6042821" y="1515428"/>
            <a:ext cx="2401383" cy="496931"/>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3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Như một bài thơ</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24" name="Google Shape;1425;p61">
            <a:extLst>
              <a:ext uri="{FF2B5EF4-FFF2-40B4-BE49-F238E27FC236}">
                <a16:creationId xmlns:a16="http://schemas.microsoft.com/office/drawing/2014/main" id="{E1328246-5866-16C7-DCB9-400F74AAB2C4}"/>
              </a:ext>
            </a:extLst>
          </p:cNvPr>
          <p:cNvSpPr txBox="1"/>
          <p:nvPr/>
        </p:nvSpPr>
        <p:spPr>
          <a:xfrm>
            <a:off x="6042821" y="2199673"/>
            <a:ext cx="2401383" cy="767460"/>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5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Với niềm hứng khởi, hân hoan</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25" name="Google Shape;1425;p61">
            <a:extLst>
              <a:ext uri="{FF2B5EF4-FFF2-40B4-BE49-F238E27FC236}">
                <a16:creationId xmlns:a16="http://schemas.microsoft.com/office/drawing/2014/main" id="{A9756D6D-BD9F-1F2C-EB89-38650A844832}"/>
              </a:ext>
            </a:extLst>
          </p:cNvPr>
          <p:cNvSpPr txBox="1"/>
          <p:nvPr/>
        </p:nvSpPr>
        <p:spPr>
          <a:xfrm>
            <a:off x="6042820" y="3154447"/>
            <a:ext cx="2401383" cy="493200"/>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5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Tạo cảm giác lạc lõng</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26" name="Google Shape;1425;p61">
            <a:extLst>
              <a:ext uri="{FF2B5EF4-FFF2-40B4-BE49-F238E27FC236}">
                <a16:creationId xmlns:a16="http://schemas.microsoft.com/office/drawing/2014/main" id="{D4914663-F8B1-1B43-2EAF-B001B17854AA}"/>
              </a:ext>
            </a:extLst>
          </p:cNvPr>
          <p:cNvSpPr txBox="1"/>
          <p:nvPr/>
        </p:nvSpPr>
        <p:spPr>
          <a:xfrm>
            <a:off x="6042820" y="3834961"/>
            <a:ext cx="2401383" cy="493200"/>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5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Điều vô cùng ý nghĩa</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27" name="Google Shape;1425;p61">
            <a:extLst>
              <a:ext uri="{FF2B5EF4-FFF2-40B4-BE49-F238E27FC236}">
                <a16:creationId xmlns:a16="http://schemas.microsoft.com/office/drawing/2014/main" id="{CEC18A9F-0F53-8115-5645-8C3B268B6CD0}"/>
              </a:ext>
            </a:extLst>
          </p:cNvPr>
          <p:cNvSpPr txBox="1"/>
          <p:nvPr/>
        </p:nvSpPr>
        <p:spPr>
          <a:xfrm>
            <a:off x="6042820" y="4515475"/>
            <a:ext cx="2401383" cy="493200"/>
          </a:xfrm>
          <a:prstGeom prst="rect">
            <a:avLst/>
          </a:prstGeom>
          <a:noFill/>
          <a:ln w="38100">
            <a:solidFill>
              <a:srgbClr val="04A2A1"/>
            </a:solidFill>
          </a:ln>
        </p:spPr>
        <p:txBody>
          <a:bodyPr spcFirstLastPara="1" wrap="square" lIns="72000" tIns="0" rIns="72000" bIns="0" anchor="ctr" anchorCtr="0">
            <a:noAutofit/>
          </a:bodyPr>
          <a:lstStyle/>
          <a:p>
            <a:pPr lvl="0" algn="ctr" rtl="0">
              <a:lnSpc>
                <a:spcPct val="150000"/>
              </a:lnSpc>
              <a:spcBef>
                <a:spcPts val="0"/>
              </a:spcBef>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Tốt lành biết mấy</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cxnSp>
        <p:nvCxnSpPr>
          <p:cNvPr id="29" name="Straight Arrow Connector 28">
            <a:extLst>
              <a:ext uri="{FF2B5EF4-FFF2-40B4-BE49-F238E27FC236}">
                <a16:creationId xmlns:a16="http://schemas.microsoft.com/office/drawing/2014/main" id="{25FC40B4-260F-9B6C-8F77-962418D271FB}"/>
              </a:ext>
            </a:extLst>
          </p:cNvPr>
          <p:cNvCxnSpPr>
            <a:stCxn id="21" idx="3"/>
            <a:endCxn id="22" idx="1"/>
          </p:cNvCxnSpPr>
          <p:nvPr/>
        </p:nvCxnSpPr>
        <p:spPr>
          <a:xfrm flipV="1">
            <a:off x="4572000" y="1079649"/>
            <a:ext cx="1470820" cy="382558"/>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20ABD53C-F812-CAD5-7820-DA9EAC20C7C0}"/>
              </a:ext>
            </a:extLst>
          </p:cNvPr>
          <p:cNvCxnSpPr>
            <a:stCxn id="21" idx="3"/>
            <a:endCxn id="23" idx="1"/>
          </p:cNvCxnSpPr>
          <p:nvPr/>
        </p:nvCxnSpPr>
        <p:spPr>
          <a:xfrm>
            <a:off x="4572000" y="1462207"/>
            <a:ext cx="1470821" cy="301687"/>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363E0B1E-0B62-1569-37DE-843FDF943828}"/>
              </a:ext>
            </a:extLst>
          </p:cNvPr>
          <p:cNvCxnSpPr>
            <a:stCxn id="21" idx="3"/>
            <a:endCxn id="24" idx="1"/>
          </p:cNvCxnSpPr>
          <p:nvPr/>
        </p:nvCxnSpPr>
        <p:spPr>
          <a:xfrm>
            <a:off x="4572000" y="1462207"/>
            <a:ext cx="1470821" cy="1121196"/>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FF28BD52-67BA-25F5-F812-7F85474384FF}"/>
              </a:ext>
            </a:extLst>
          </p:cNvPr>
          <p:cNvCxnSpPr>
            <a:stCxn id="21" idx="3"/>
            <a:endCxn id="25" idx="1"/>
          </p:cNvCxnSpPr>
          <p:nvPr/>
        </p:nvCxnSpPr>
        <p:spPr>
          <a:xfrm>
            <a:off x="4572000" y="1462207"/>
            <a:ext cx="1470820" cy="1938840"/>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2A0FB688-A507-D5E4-5FF0-BAA92508BFAE}"/>
              </a:ext>
            </a:extLst>
          </p:cNvPr>
          <p:cNvCxnSpPr>
            <a:stCxn id="21" idx="3"/>
            <a:endCxn id="26" idx="1"/>
          </p:cNvCxnSpPr>
          <p:nvPr/>
        </p:nvCxnSpPr>
        <p:spPr>
          <a:xfrm>
            <a:off x="4572000" y="1462207"/>
            <a:ext cx="1470820" cy="2619354"/>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1BFC6A28-2848-3CE2-DA6D-D0CC46A9A485}"/>
              </a:ext>
            </a:extLst>
          </p:cNvPr>
          <p:cNvCxnSpPr>
            <a:stCxn id="21" idx="3"/>
            <a:endCxn id="27" idx="1"/>
          </p:cNvCxnSpPr>
          <p:nvPr/>
        </p:nvCxnSpPr>
        <p:spPr>
          <a:xfrm>
            <a:off x="4572000" y="1462207"/>
            <a:ext cx="1470820" cy="3299868"/>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left)">
                                      <p:cBhvr>
                                        <p:cTn id="12" dur="500"/>
                                        <p:tgtEl>
                                          <p:spTgt spid="29"/>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dissolve">
                                      <p:cBhvr>
                                        <p:cTn id="16" dur="500"/>
                                        <p:tgtEl>
                                          <p:spTgt spid="22"/>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ipe(left)">
                                      <p:cBhvr>
                                        <p:cTn id="20" dur="500"/>
                                        <p:tgtEl>
                                          <p:spTgt spid="31"/>
                                        </p:tgtEl>
                                      </p:cBhvr>
                                    </p:animEffect>
                                  </p:childTnLst>
                                </p:cTn>
                              </p:par>
                            </p:childTnLst>
                          </p:cTn>
                        </p:par>
                        <p:par>
                          <p:cTn id="21" fill="hold">
                            <p:stCondLst>
                              <p:cond delay="1500"/>
                            </p:stCondLst>
                            <p:childTnLst>
                              <p:par>
                                <p:cTn id="22" presetID="9"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dissolve">
                                      <p:cBhvr>
                                        <p:cTn id="24" dur="500"/>
                                        <p:tgtEl>
                                          <p:spTgt spid="23"/>
                                        </p:tgtEl>
                                      </p:cBhvr>
                                    </p:animEffect>
                                  </p:childTnLst>
                                </p:cTn>
                              </p:par>
                            </p:childTnLst>
                          </p:cTn>
                        </p:par>
                        <p:par>
                          <p:cTn id="25" fill="hold">
                            <p:stCondLst>
                              <p:cond delay="2000"/>
                            </p:stCondLst>
                            <p:childTnLst>
                              <p:par>
                                <p:cTn id="26" presetID="22" presetClass="entr" presetSubtype="8" fill="hold"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500"/>
                                        <p:tgtEl>
                                          <p:spTgt spid="33"/>
                                        </p:tgtEl>
                                      </p:cBhvr>
                                    </p:animEffect>
                                  </p:childTnLst>
                                </p:cTn>
                              </p:par>
                            </p:childTnLst>
                          </p:cTn>
                        </p:par>
                        <p:par>
                          <p:cTn id="29" fill="hold">
                            <p:stCondLst>
                              <p:cond delay="2500"/>
                            </p:stCondLst>
                            <p:childTnLst>
                              <p:par>
                                <p:cTn id="30" presetID="9"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dissolve">
                                      <p:cBhvr>
                                        <p:cTn id="32" dur="500"/>
                                        <p:tgtEl>
                                          <p:spTgt spid="24"/>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wipe(left)">
                                      <p:cBhvr>
                                        <p:cTn id="36" dur="500"/>
                                        <p:tgtEl>
                                          <p:spTgt spid="35"/>
                                        </p:tgtEl>
                                      </p:cBhvr>
                                    </p:animEffect>
                                  </p:childTnLst>
                                </p:cTn>
                              </p:par>
                            </p:childTnLst>
                          </p:cTn>
                        </p:par>
                        <p:par>
                          <p:cTn id="37" fill="hold">
                            <p:stCondLst>
                              <p:cond delay="3500"/>
                            </p:stCondLst>
                            <p:childTnLst>
                              <p:par>
                                <p:cTn id="38" presetID="9" presetClass="entr" presetSubtype="0"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dissolve">
                                      <p:cBhvr>
                                        <p:cTn id="40" dur="500"/>
                                        <p:tgtEl>
                                          <p:spTgt spid="25"/>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wipe(left)">
                                      <p:cBhvr>
                                        <p:cTn id="44" dur="500"/>
                                        <p:tgtEl>
                                          <p:spTgt spid="37"/>
                                        </p:tgtEl>
                                      </p:cBhvr>
                                    </p:animEffect>
                                  </p:childTnLst>
                                </p:cTn>
                              </p:par>
                            </p:childTnLst>
                          </p:cTn>
                        </p:par>
                        <p:par>
                          <p:cTn id="45" fill="hold">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dissolve">
                                      <p:cBhvr>
                                        <p:cTn id="48" dur="500"/>
                                        <p:tgtEl>
                                          <p:spTgt spid="26"/>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par>
                          <p:cTn id="53" fill="hold">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dissolve">
                                      <p:cBhvr>
                                        <p:cTn id="5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animBg="1"/>
      <p:bldP spid="24" grpId="0" animBg="1"/>
      <p:bldP spid="25" grpId="0" animBg="1"/>
      <p:bldP spid="26" grpId="0" animBg="1"/>
      <p:bldP spid="2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302"/>
        <p:cNvGrpSpPr/>
        <p:nvPr/>
      </p:nvGrpSpPr>
      <p:grpSpPr>
        <a:xfrm>
          <a:off x="0" y="0"/>
          <a:ext cx="0" cy="0"/>
          <a:chOff x="0" y="0"/>
          <a:chExt cx="0" cy="0"/>
        </a:xfrm>
      </p:grpSpPr>
      <p:grpSp>
        <p:nvGrpSpPr>
          <p:cNvPr id="18316" name="Google Shape;18316;p83"/>
          <p:cNvGrpSpPr/>
          <p:nvPr/>
        </p:nvGrpSpPr>
        <p:grpSpPr>
          <a:xfrm>
            <a:off x="4323854" y="1902829"/>
            <a:ext cx="578644" cy="2956851"/>
            <a:chOff x="4323854" y="1566925"/>
            <a:chExt cx="578644" cy="2956851"/>
          </a:xfrm>
        </p:grpSpPr>
        <p:grpSp>
          <p:nvGrpSpPr>
            <p:cNvPr id="18317" name="Google Shape;18317;p83"/>
            <p:cNvGrpSpPr/>
            <p:nvPr/>
          </p:nvGrpSpPr>
          <p:grpSpPr>
            <a:xfrm>
              <a:off x="4362962" y="1566925"/>
              <a:ext cx="418100" cy="2956851"/>
              <a:chOff x="4306775" y="1566925"/>
              <a:chExt cx="418100" cy="2956851"/>
            </a:xfrm>
          </p:grpSpPr>
          <p:sp>
            <p:nvSpPr>
              <p:cNvPr id="18318" name="Google Shape;18318;p83"/>
              <p:cNvSpPr/>
              <p:nvPr/>
            </p:nvSpPr>
            <p:spPr>
              <a:xfrm rot="620689">
                <a:off x="4610779" y="3550880"/>
                <a:ext cx="78487" cy="45714"/>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3"/>
              <p:cNvSpPr/>
              <p:nvPr/>
            </p:nvSpPr>
            <p:spPr>
              <a:xfrm rot="620689">
                <a:off x="4312430" y="3951811"/>
                <a:ext cx="58059" cy="38691"/>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3"/>
              <p:cNvSpPr/>
              <p:nvPr/>
            </p:nvSpPr>
            <p:spPr>
              <a:xfrm rot="620689">
                <a:off x="4530516" y="1719587"/>
                <a:ext cx="68636" cy="71566"/>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3"/>
              <p:cNvSpPr/>
              <p:nvPr/>
            </p:nvSpPr>
            <p:spPr>
              <a:xfrm rot="620689">
                <a:off x="4434351" y="2335352"/>
                <a:ext cx="47507" cy="38993"/>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3"/>
              <p:cNvSpPr/>
              <p:nvPr/>
            </p:nvSpPr>
            <p:spPr>
              <a:xfrm rot="620689">
                <a:off x="4465151" y="2473820"/>
                <a:ext cx="36981" cy="34436"/>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3"/>
              <p:cNvSpPr/>
              <p:nvPr/>
            </p:nvSpPr>
            <p:spPr>
              <a:xfrm rot="620689">
                <a:off x="4438756" y="2106775"/>
                <a:ext cx="38706" cy="33077"/>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3"/>
              <p:cNvSpPr/>
              <p:nvPr/>
            </p:nvSpPr>
            <p:spPr>
              <a:xfrm rot="620689">
                <a:off x="4552493" y="2419171"/>
                <a:ext cx="24654" cy="2595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3"/>
              <p:cNvSpPr/>
              <p:nvPr/>
            </p:nvSpPr>
            <p:spPr>
              <a:xfrm rot="620689">
                <a:off x="4381971" y="1669006"/>
                <a:ext cx="79187" cy="100515"/>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3"/>
              <p:cNvSpPr/>
              <p:nvPr/>
            </p:nvSpPr>
            <p:spPr>
              <a:xfrm rot="620689">
                <a:off x="4525872" y="2050875"/>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3"/>
              <p:cNvSpPr/>
              <p:nvPr/>
            </p:nvSpPr>
            <p:spPr>
              <a:xfrm rot="620689">
                <a:off x="4309795" y="1797936"/>
                <a:ext cx="60885" cy="39698"/>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3"/>
              <p:cNvSpPr/>
              <p:nvPr/>
            </p:nvSpPr>
            <p:spPr>
              <a:xfrm rot="620689">
                <a:off x="4504757" y="1571525"/>
                <a:ext cx="54559" cy="37784"/>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3"/>
              <p:cNvSpPr/>
              <p:nvPr/>
            </p:nvSpPr>
            <p:spPr>
              <a:xfrm rot="620689">
                <a:off x="4453734" y="1894455"/>
                <a:ext cx="59834" cy="48609"/>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3"/>
              <p:cNvSpPr/>
              <p:nvPr/>
            </p:nvSpPr>
            <p:spPr>
              <a:xfrm rot="620689">
                <a:off x="4460780" y="4240526"/>
                <a:ext cx="45757" cy="4626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3"/>
              <p:cNvSpPr/>
              <p:nvPr/>
            </p:nvSpPr>
            <p:spPr>
              <a:xfrm rot="620689">
                <a:off x="4394356" y="2236310"/>
                <a:ext cx="47132" cy="32851"/>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3"/>
              <p:cNvSpPr/>
              <p:nvPr/>
            </p:nvSpPr>
            <p:spPr>
              <a:xfrm rot="620689">
                <a:off x="4528699" y="2226817"/>
                <a:ext cx="38731" cy="34134"/>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3"/>
              <p:cNvSpPr/>
              <p:nvPr/>
            </p:nvSpPr>
            <p:spPr>
              <a:xfrm rot="620689">
                <a:off x="4548986" y="2606717"/>
                <a:ext cx="31705" cy="31239"/>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3"/>
              <p:cNvSpPr/>
              <p:nvPr/>
            </p:nvSpPr>
            <p:spPr>
              <a:xfrm rot="620689">
                <a:off x="4636822" y="2262001"/>
                <a:ext cx="26404" cy="34185"/>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3"/>
              <p:cNvSpPr/>
              <p:nvPr/>
            </p:nvSpPr>
            <p:spPr>
              <a:xfrm rot="620689">
                <a:off x="4497716" y="3057449"/>
                <a:ext cx="68636" cy="71566"/>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3"/>
              <p:cNvSpPr/>
              <p:nvPr/>
            </p:nvSpPr>
            <p:spPr>
              <a:xfrm rot="620689">
                <a:off x="4394177" y="2558698"/>
                <a:ext cx="47507" cy="38993"/>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3"/>
              <p:cNvSpPr/>
              <p:nvPr/>
            </p:nvSpPr>
            <p:spPr>
              <a:xfrm rot="620689">
                <a:off x="4513550" y="3384731"/>
                <a:ext cx="36981" cy="34436"/>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3"/>
              <p:cNvSpPr/>
              <p:nvPr/>
            </p:nvSpPr>
            <p:spPr>
              <a:xfrm rot="620689">
                <a:off x="4545493" y="3822565"/>
                <a:ext cx="38706" cy="33077"/>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3"/>
              <p:cNvSpPr/>
              <p:nvPr/>
            </p:nvSpPr>
            <p:spPr>
              <a:xfrm rot="620689">
                <a:off x="4386569" y="3310643"/>
                <a:ext cx="24654" cy="2595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3"/>
              <p:cNvSpPr/>
              <p:nvPr/>
            </p:nvSpPr>
            <p:spPr>
              <a:xfrm rot="620689">
                <a:off x="4343659" y="2992100"/>
                <a:ext cx="79187" cy="100515"/>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3"/>
              <p:cNvSpPr/>
              <p:nvPr/>
            </p:nvSpPr>
            <p:spPr>
              <a:xfrm rot="620689">
                <a:off x="4637384" y="3065112"/>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3"/>
              <p:cNvSpPr/>
              <p:nvPr/>
            </p:nvSpPr>
            <p:spPr>
              <a:xfrm rot="620689">
                <a:off x="4501606" y="2908461"/>
                <a:ext cx="60885" cy="39698"/>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3"/>
              <p:cNvSpPr/>
              <p:nvPr/>
            </p:nvSpPr>
            <p:spPr>
              <a:xfrm rot="620689">
                <a:off x="4456357" y="3663151"/>
                <a:ext cx="54559" cy="37784"/>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3"/>
              <p:cNvSpPr/>
              <p:nvPr/>
            </p:nvSpPr>
            <p:spPr>
              <a:xfrm rot="620689">
                <a:off x="4502121" y="3946850"/>
                <a:ext cx="59834" cy="48609"/>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3"/>
              <p:cNvSpPr/>
              <p:nvPr/>
            </p:nvSpPr>
            <p:spPr>
              <a:xfrm rot="620689">
                <a:off x="4522167" y="2754756"/>
                <a:ext cx="45757" cy="46268"/>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3"/>
              <p:cNvSpPr/>
              <p:nvPr/>
            </p:nvSpPr>
            <p:spPr>
              <a:xfrm rot="620689">
                <a:off x="4397994" y="2840466"/>
                <a:ext cx="47132" cy="32851"/>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3"/>
              <p:cNvSpPr/>
              <p:nvPr/>
            </p:nvSpPr>
            <p:spPr>
              <a:xfrm rot="620689">
                <a:off x="4438749" y="2781293"/>
                <a:ext cx="38731" cy="34134"/>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3"/>
              <p:cNvSpPr/>
              <p:nvPr/>
            </p:nvSpPr>
            <p:spPr>
              <a:xfrm rot="620689">
                <a:off x="4443599" y="3823477"/>
                <a:ext cx="31705" cy="31239"/>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3"/>
              <p:cNvSpPr/>
              <p:nvPr/>
            </p:nvSpPr>
            <p:spPr>
              <a:xfrm rot="620689">
                <a:off x="4599997" y="3325288"/>
                <a:ext cx="26404" cy="34185"/>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3"/>
              <p:cNvSpPr/>
              <p:nvPr/>
            </p:nvSpPr>
            <p:spPr>
              <a:xfrm rot="620689">
                <a:off x="4517651" y="4411996"/>
                <a:ext cx="47507" cy="38993"/>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3"/>
              <p:cNvSpPr/>
              <p:nvPr/>
            </p:nvSpPr>
            <p:spPr>
              <a:xfrm rot="620689">
                <a:off x="4635792" y="4495814"/>
                <a:ext cx="24654" cy="2595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3"/>
              <p:cNvSpPr/>
              <p:nvPr/>
            </p:nvSpPr>
            <p:spPr>
              <a:xfrm rot="620689">
                <a:off x="4637432" y="3953208"/>
                <a:ext cx="79187" cy="100515"/>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3"/>
              <p:cNvSpPr/>
              <p:nvPr/>
            </p:nvSpPr>
            <p:spPr>
              <a:xfrm rot="620689">
                <a:off x="4609172" y="4127519"/>
                <a:ext cx="73462" cy="5626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4" name="Google Shape;18354;p83"/>
            <p:cNvGrpSpPr/>
            <p:nvPr/>
          </p:nvGrpSpPr>
          <p:grpSpPr>
            <a:xfrm>
              <a:off x="4323854" y="1850168"/>
              <a:ext cx="243470" cy="236625"/>
              <a:chOff x="1103345" y="2653993"/>
              <a:chExt cx="520458" cy="505933"/>
            </a:xfrm>
          </p:grpSpPr>
          <p:sp>
            <p:nvSpPr>
              <p:cNvPr id="18355" name="Google Shape;18355;p83"/>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56" name="Google Shape;18356;p83"/>
              <p:cNvGrpSpPr/>
              <p:nvPr/>
            </p:nvGrpSpPr>
            <p:grpSpPr>
              <a:xfrm>
                <a:off x="1238301" y="2776232"/>
                <a:ext cx="245283" cy="311802"/>
                <a:chOff x="5152350" y="1627375"/>
                <a:chExt cx="61750" cy="78500"/>
              </a:xfrm>
            </p:grpSpPr>
            <p:sp>
              <p:nvSpPr>
                <p:cNvPr id="18357" name="Google Shape;18357;p83"/>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3"/>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3"/>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3"/>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3"/>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3"/>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3"/>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3"/>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3"/>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3"/>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3"/>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83"/>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83"/>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3"/>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3"/>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3"/>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3"/>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3"/>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75" name="Google Shape;18375;p83"/>
            <p:cNvGrpSpPr/>
            <p:nvPr/>
          </p:nvGrpSpPr>
          <p:grpSpPr>
            <a:xfrm rot="-2700000" flipH="1">
              <a:off x="4543517" y="3645844"/>
              <a:ext cx="299862" cy="291422"/>
              <a:chOff x="1103345" y="2653993"/>
              <a:chExt cx="520458" cy="505933"/>
            </a:xfrm>
          </p:grpSpPr>
          <p:sp>
            <p:nvSpPr>
              <p:cNvPr id="18376" name="Google Shape;18376;p83"/>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7" name="Google Shape;18377;p83"/>
              <p:cNvGrpSpPr/>
              <p:nvPr/>
            </p:nvGrpSpPr>
            <p:grpSpPr>
              <a:xfrm>
                <a:off x="1238301" y="2776232"/>
                <a:ext cx="245283" cy="311802"/>
                <a:chOff x="5152350" y="1627375"/>
                <a:chExt cx="61750" cy="78500"/>
              </a:xfrm>
            </p:grpSpPr>
            <p:sp>
              <p:nvSpPr>
                <p:cNvPr id="18378" name="Google Shape;18378;p83"/>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3"/>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3"/>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3"/>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3"/>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3"/>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3"/>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3"/>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3"/>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3"/>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3"/>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3"/>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83"/>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3"/>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3"/>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3"/>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3"/>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3"/>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 name="Google Shape;853;p40">
            <a:extLst>
              <a:ext uri="{FF2B5EF4-FFF2-40B4-BE49-F238E27FC236}">
                <a16:creationId xmlns:a16="http://schemas.microsoft.com/office/drawing/2014/main" id="{09A5BBA3-3D77-1024-E696-3CD0180B226D}"/>
              </a:ext>
            </a:extLst>
          </p:cNvPr>
          <p:cNvSpPr/>
          <p:nvPr/>
        </p:nvSpPr>
        <p:spPr>
          <a:xfrm>
            <a:off x="103398" y="75707"/>
            <a:ext cx="5625598" cy="1026067"/>
          </a:xfrm>
          <a:custGeom>
            <a:avLst/>
            <a:gdLst>
              <a:gd name="connsiteX0" fmla="*/ 0 w 5625598"/>
              <a:gd name="connsiteY0" fmla="*/ 0 h 1026067"/>
              <a:gd name="connsiteX1" fmla="*/ 5625598 w 5625598"/>
              <a:gd name="connsiteY1" fmla="*/ 0 h 1026067"/>
              <a:gd name="connsiteX2" fmla="*/ 5625598 w 5625598"/>
              <a:gd name="connsiteY2" fmla="*/ 1026067 h 1026067"/>
              <a:gd name="connsiteX3" fmla="*/ 0 w 5625598"/>
              <a:gd name="connsiteY3" fmla="*/ 1026067 h 1026067"/>
              <a:gd name="connsiteX4" fmla="*/ 0 w 5625598"/>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98" h="1026067" extrusionOk="0">
                <a:moveTo>
                  <a:pt x="0" y="0"/>
                </a:moveTo>
                <a:cubicBezTo>
                  <a:pt x="2106385" y="118645"/>
                  <a:pt x="3274175" y="116012"/>
                  <a:pt x="5625598" y="0"/>
                </a:cubicBezTo>
                <a:cubicBezTo>
                  <a:pt x="5634753" y="426697"/>
                  <a:pt x="5597767" y="860592"/>
                  <a:pt x="5625598" y="1026067"/>
                </a:cubicBezTo>
                <a:cubicBezTo>
                  <a:pt x="3656077" y="1160667"/>
                  <a:pt x="1214600"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2. Cảm nhận và hình dung về tình thế khó xử của người viết tin</a:t>
            </a:r>
            <a:endParaRPr sz="2400" b="1" dirty="0">
              <a:solidFill>
                <a:srgbClr val="AA4351"/>
              </a:solidFill>
            </a:endParaRPr>
          </a:p>
        </p:txBody>
      </p:sp>
      <p:sp>
        <p:nvSpPr>
          <p:cNvPr id="5" name="TextBox 4">
            <a:extLst>
              <a:ext uri="{FF2B5EF4-FFF2-40B4-BE49-F238E27FC236}">
                <a16:creationId xmlns:a16="http://schemas.microsoft.com/office/drawing/2014/main" id="{1FB2B13E-6B29-1FE8-4DBC-6C5CE8B918C3}"/>
              </a:ext>
            </a:extLst>
          </p:cNvPr>
          <p:cNvSpPr txBox="1"/>
          <p:nvPr/>
        </p:nvSpPr>
        <p:spPr>
          <a:xfrm>
            <a:off x="1124873" y="1288728"/>
            <a:ext cx="6905462" cy="496931"/>
          </a:xfrm>
          <a:prstGeom prst="rect">
            <a:avLst/>
          </a:prstGeom>
          <a:noFill/>
        </p:spPr>
        <p:txBody>
          <a:bodyPr wrap="square">
            <a:spAutoFit/>
          </a:bodyPr>
          <a:lstStyle/>
          <a:p>
            <a:pPr algn="ctr">
              <a:lnSpc>
                <a:spcPct val="150000"/>
              </a:lnSpc>
              <a:tabLst>
                <a:tab pos="90170" algn="l"/>
                <a:tab pos="180340" algn="l"/>
              </a:tabLst>
            </a:pP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Theo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dõi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những</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đoạn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ở</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giữa</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bản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và</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trả</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câu</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hỏi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F76B88FB-3399-77E5-E1F8-79759F22FBA4}"/>
              </a:ext>
            </a:extLst>
          </p:cNvPr>
          <p:cNvSpPr txBox="1"/>
          <p:nvPr/>
        </p:nvSpPr>
        <p:spPr>
          <a:xfrm>
            <a:off x="106062" y="2364439"/>
            <a:ext cx="4242669" cy="1420261"/>
          </a:xfrm>
          <a:prstGeom prst="rect">
            <a:avLst/>
          </a:prstGeom>
          <a:noFill/>
        </p:spPr>
        <p:txBody>
          <a:bodyPr wrap="square">
            <a:spAutoFit/>
          </a:bodyPr>
          <a:lstStyle/>
          <a:p>
            <a:pPr algn="just">
              <a:lnSpc>
                <a:spcPct val="150000"/>
              </a:lnSpc>
              <a:tabLst>
                <a:tab pos="90170" algn="l"/>
                <a:tab pos="180340" algn="l"/>
              </a:tabLst>
            </a:pPr>
            <a:r>
              <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 giả cho rằng để viết một bản tin về hoa anh đào, người bạn của mình đã vượt qua điều gì?</a:t>
            </a:r>
          </a:p>
        </p:txBody>
      </p:sp>
      <p:sp>
        <p:nvSpPr>
          <p:cNvPr id="7" name="TextBox 6">
            <a:extLst>
              <a:ext uri="{FF2B5EF4-FFF2-40B4-BE49-F238E27FC236}">
                <a16:creationId xmlns:a16="http://schemas.microsoft.com/office/drawing/2014/main" id="{6324A865-EE23-329A-7CEB-C5270D14180E}"/>
              </a:ext>
            </a:extLst>
          </p:cNvPr>
          <p:cNvSpPr txBox="1"/>
          <p:nvPr/>
        </p:nvSpPr>
        <p:spPr>
          <a:xfrm>
            <a:off x="4793308" y="2387665"/>
            <a:ext cx="4242669" cy="1420261"/>
          </a:xfrm>
          <a:prstGeom prst="rect">
            <a:avLst/>
          </a:prstGeom>
          <a:noFill/>
        </p:spPr>
        <p:txBody>
          <a:bodyPr wrap="square">
            <a:spAutoFit/>
          </a:bodyPr>
          <a:lstStyle/>
          <a:p>
            <a:pPr algn="just">
              <a:lnSpc>
                <a:spcPct val="150000"/>
              </a:lnSpc>
              <a:tabLst>
                <a:tab pos="90170" algn="l"/>
                <a:tab pos="180340" algn="l"/>
              </a:tabLst>
            </a:pPr>
            <a:r>
              <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Làm rõ sự đồng điệu về tâm hồn giữa tác giả và nhân vật “tôi” được nói tới.</a:t>
            </a:r>
          </a:p>
        </p:txBody>
      </p:sp>
    </p:spTree>
    <p:extLst>
      <p:ext uri="{BB962C8B-B14F-4D97-AF65-F5344CB8AC3E}">
        <p14:creationId xmlns:p14="http://schemas.microsoft.com/office/powerpoint/2010/main" val="2232921243"/>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16" presetClass="entr" presetSubtype="21"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p:tgtEl>
                                          <p:spTgt spid="6"/>
                                        </p:tgtEl>
                                        <p:attrNameLst>
                                          <p:attrName>ppt_y</p:attrName>
                                        </p:attrNameLst>
                                      </p:cBhvr>
                                      <p:tavLst>
                                        <p:tav tm="0">
                                          <p:val>
                                            <p:strVal val="#ppt_y+#ppt_h*1.125000"/>
                                          </p:val>
                                        </p:tav>
                                        <p:tav tm="100000">
                                          <p:val>
                                            <p:strVal val="#ppt_y"/>
                                          </p:val>
                                        </p:tav>
                                      </p:tavLst>
                                    </p:anim>
                                    <p:animEffect transition="in" filter="wipe(up)">
                                      <p:cBhvr>
                                        <p:cTn id="18" dur="500"/>
                                        <p:tgtEl>
                                          <p:spTgt spid="6"/>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p:tgtEl>
                                          <p:spTgt spid="7"/>
                                        </p:tgtEl>
                                        <p:attrNameLst>
                                          <p:attrName>ppt_y</p:attrName>
                                        </p:attrNameLst>
                                      </p:cBhvr>
                                      <p:tavLst>
                                        <p:tav tm="0">
                                          <p:val>
                                            <p:strVal val="#ppt_y+#ppt_h*1.125000"/>
                                          </p:val>
                                        </p:tav>
                                        <p:tav tm="100000">
                                          <p:val>
                                            <p:strVal val="#ppt_y"/>
                                          </p:val>
                                        </p:tav>
                                      </p:tavLst>
                                    </p:anim>
                                    <p:animEffect transition="in" filter="wipe(up)">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866"/>
        <p:cNvGrpSpPr/>
        <p:nvPr/>
      </p:nvGrpSpPr>
      <p:grpSpPr>
        <a:xfrm>
          <a:off x="0" y="0"/>
          <a:ext cx="0" cy="0"/>
          <a:chOff x="0" y="0"/>
          <a:chExt cx="0" cy="0"/>
        </a:xfrm>
      </p:grpSpPr>
      <p:sp>
        <p:nvSpPr>
          <p:cNvPr id="13" name="Google Shape;853;p40">
            <a:extLst>
              <a:ext uri="{FF2B5EF4-FFF2-40B4-BE49-F238E27FC236}">
                <a16:creationId xmlns:a16="http://schemas.microsoft.com/office/drawing/2014/main" id="{C679215E-3864-A559-D50B-71EF1F1EEA00}"/>
              </a:ext>
            </a:extLst>
          </p:cNvPr>
          <p:cNvSpPr/>
          <p:nvPr/>
        </p:nvSpPr>
        <p:spPr>
          <a:xfrm>
            <a:off x="103398" y="75707"/>
            <a:ext cx="5625598" cy="1026067"/>
          </a:xfrm>
          <a:custGeom>
            <a:avLst/>
            <a:gdLst>
              <a:gd name="connsiteX0" fmla="*/ 0 w 5625598"/>
              <a:gd name="connsiteY0" fmla="*/ 0 h 1026067"/>
              <a:gd name="connsiteX1" fmla="*/ 5625598 w 5625598"/>
              <a:gd name="connsiteY1" fmla="*/ 0 h 1026067"/>
              <a:gd name="connsiteX2" fmla="*/ 5625598 w 5625598"/>
              <a:gd name="connsiteY2" fmla="*/ 1026067 h 1026067"/>
              <a:gd name="connsiteX3" fmla="*/ 0 w 5625598"/>
              <a:gd name="connsiteY3" fmla="*/ 1026067 h 1026067"/>
              <a:gd name="connsiteX4" fmla="*/ 0 w 5625598"/>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98" h="1026067" extrusionOk="0">
                <a:moveTo>
                  <a:pt x="0" y="0"/>
                </a:moveTo>
                <a:cubicBezTo>
                  <a:pt x="2106385" y="118645"/>
                  <a:pt x="3274175" y="116012"/>
                  <a:pt x="5625598" y="0"/>
                </a:cubicBezTo>
                <a:cubicBezTo>
                  <a:pt x="5634753" y="426697"/>
                  <a:pt x="5597767" y="860592"/>
                  <a:pt x="5625598" y="1026067"/>
                </a:cubicBezTo>
                <a:cubicBezTo>
                  <a:pt x="3656077" y="1160667"/>
                  <a:pt x="1214600"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2. Cảm nhận và hình dung về tình thế khó xử của người viết tin</a:t>
            </a:r>
            <a:endParaRPr sz="2400" b="1" dirty="0">
              <a:solidFill>
                <a:srgbClr val="AA4351"/>
              </a:solidFill>
            </a:endParaRPr>
          </a:p>
        </p:txBody>
      </p:sp>
      <p:sp>
        <p:nvSpPr>
          <p:cNvPr id="14" name="TextBox 13">
            <a:extLst>
              <a:ext uri="{FF2B5EF4-FFF2-40B4-BE49-F238E27FC236}">
                <a16:creationId xmlns:a16="http://schemas.microsoft.com/office/drawing/2014/main" id="{4436EAA6-DFC5-96A4-0952-C9C36FF8D920}"/>
              </a:ext>
            </a:extLst>
          </p:cNvPr>
          <p:cNvSpPr txBox="1"/>
          <p:nvPr/>
        </p:nvSpPr>
        <p:spPr>
          <a:xfrm>
            <a:off x="866672" y="1118995"/>
            <a:ext cx="7410656" cy="958596"/>
          </a:xfrm>
          <a:prstGeom prst="rect">
            <a:avLst/>
          </a:prstGeom>
          <a:noFill/>
        </p:spPr>
        <p:txBody>
          <a:bodyPr wrap="square">
            <a:spAutoFit/>
          </a:bodyPr>
          <a:lstStyle/>
          <a:p>
            <a:pPr algn="ctr">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Tình</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thế</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khó</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xử</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của</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người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viết</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tin: </a:t>
            </a:r>
            <a:r>
              <a:rPr lang="vi-VN"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đứng trước nghi ngờ của người đọc khi họ có thể cho đó là “thứ xa xỉ viễn mơ”</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B2526D13-6891-F385-39CA-AE85C8283E5B}"/>
              </a:ext>
            </a:extLst>
          </p:cNvPr>
          <p:cNvSpPr txBox="1"/>
          <p:nvPr/>
        </p:nvSpPr>
        <p:spPr>
          <a:xfrm>
            <a:off x="751165" y="2192027"/>
            <a:ext cx="3960794" cy="1881925"/>
          </a:xfrm>
          <a:prstGeom prst="rect">
            <a:avLst/>
          </a:prstGeom>
          <a:noFill/>
          <a:ln w="28575">
            <a:solidFill>
              <a:srgbClr val="AA4351"/>
            </a:solidFill>
          </a:ln>
        </p:spPr>
        <p:txBody>
          <a:bodyPr wrap="square">
            <a:spAutoFit/>
          </a:bodyPr>
          <a:lstStyle/>
          <a:p>
            <a:pPr algn="just">
              <a:lnSpc>
                <a:spcPct val="150000"/>
              </a:lnSpc>
              <a:spcAft>
                <a:spcPts val="800"/>
              </a:spcAft>
            </a:pPr>
            <a:r>
              <a:rPr lang="nl-NL"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Lường</a:t>
            </a:r>
            <a:r>
              <a:rPr lang="nl-NL"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tính</a:t>
            </a:r>
            <a:r>
              <a:rPr lang="nl-NL"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vi-VN"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đến sự xuất hiện “lạc lõng” của bản tin về hoa trên mặt báo vốn đầy những thông tin phồn tạp về đời sống đương đại.</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4E515D15-0E94-3CBA-DBAD-5A6574D75F0D}"/>
              </a:ext>
            </a:extLst>
          </p:cNvPr>
          <p:cNvSpPr txBox="1"/>
          <p:nvPr/>
        </p:nvSpPr>
        <p:spPr>
          <a:xfrm>
            <a:off x="4879910" y="2192027"/>
            <a:ext cx="3661609" cy="1881925"/>
          </a:xfrm>
          <a:prstGeom prst="rect">
            <a:avLst/>
          </a:prstGeom>
          <a:noFill/>
          <a:ln w="28575">
            <a:solidFill>
              <a:srgbClr val="AA4351"/>
            </a:solidFill>
          </a:ln>
        </p:spPr>
        <p:txBody>
          <a:bodyPr wrap="square">
            <a:spAutoFit/>
          </a:bodyPr>
          <a:lstStyle/>
          <a:p>
            <a:pPr algn="just">
              <a:lnSpc>
                <a:spcPct val="150000"/>
              </a:lnSpc>
              <a:spcAft>
                <a:spcPts val="800"/>
              </a:spcAft>
            </a:pPr>
            <a:r>
              <a:rPr lang="vi-VN"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Đối diện với chính nghi ngờ của bản thân mình: Câu chuyện về hoa “có phải có nên là một bảng tin?”. </a:t>
            </a:r>
            <a:endParaRPr lang="en-VN" sz="2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7" name="Right Arrow 16">
            <a:extLst>
              <a:ext uri="{FF2B5EF4-FFF2-40B4-BE49-F238E27FC236}">
                <a16:creationId xmlns:a16="http://schemas.microsoft.com/office/drawing/2014/main" id="{0C724C2E-1D3A-25B5-1CF6-AFD72294EA18}"/>
              </a:ext>
            </a:extLst>
          </p:cNvPr>
          <p:cNvSpPr/>
          <p:nvPr/>
        </p:nvSpPr>
        <p:spPr>
          <a:xfrm>
            <a:off x="103398" y="4413375"/>
            <a:ext cx="662474" cy="30791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dirty="0"/>
          </a:p>
        </p:txBody>
      </p:sp>
      <p:sp>
        <p:nvSpPr>
          <p:cNvPr id="19" name="TextBox 18">
            <a:extLst>
              <a:ext uri="{FF2B5EF4-FFF2-40B4-BE49-F238E27FC236}">
                <a16:creationId xmlns:a16="http://schemas.microsoft.com/office/drawing/2014/main" id="{4C5E2EE7-2F3E-04A5-8209-077336534248}"/>
              </a:ext>
            </a:extLst>
          </p:cNvPr>
          <p:cNvSpPr txBox="1"/>
          <p:nvPr/>
        </p:nvSpPr>
        <p:spPr>
          <a:xfrm>
            <a:off x="842088" y="4091173"/>
            <a:ext cx="7699431" cy="960328"/>
          </a:xfrm>
          <a:prstGeom prst="rect">
            <a:avLst/>
          </a:prstGeom>
          <a:noFill/>
        </p:spPr>
        <p:txBody>
          <a:bodyPr wrap="square">
            <a:spAutoFit/>
          </a:bodyPr>
          <a:lstStyle/>
          <a:p>
            <a:pPr algn="just">
              <a:lnSpc>
                <a:spcPct val="150000"/>
              </a:lnSpc>
              <a:spcAft>
                <a:spcPts val="800"/>
              </a:spcAft>
              <a:tabLst>
                <a:tab pos="90170" algn="l"/>
                <a:tab pos="180340" algn="l"/>
              </a:tabLst>
            </a:pPr>
            <a:r>
              <a:rPr lang="vi-VN"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Tạo nên “khó khăn”, “chướng ngại” đối với người viết báo – bạn của tác giả</a:t>
            </a:r>
            <a:r>
              <a:rPr lang="vi-VN" sz="2000" dirty="0">
                <a:latin typeface="Arial" panose="020B0604020202020204" pitchFamily="34" charset="0"/>
                <a:ea typeface="Calibri" panose="020F0502020204030204" pitchFamily="34" charset="0"/>
                <a:cs typeface="Arial" panose="020B0604020202020204" pitchFamily="34" charset="0"/>
              </a:rPr>
              <a:t>.</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79530103"/>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edg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edg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par>
                          <p:cTn id="23" fill="hold">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dissolve">
                                      <p:cBhvr>
                                        <p:cTn id="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animBg="1"/>
      <p:bldP spid="17" grpId="0" animBg="1"/>
      <p:bldP spid="1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260"/>
        <p:cNvGrpSpPr/>
        <p:nvPr/>
      </p:nvGrpSpPr>
      <p:grpSpPr>
        <a:xfrm>
          <a:off x="0" y="0"/>
          <a:ext cx="0" cy="0"/>
          <a:chOff x="0" y="0"/>
          <a:chExt cx="0" cy="0"/>
        </a:xfrm>
      </p:grpSpPr>
      <p:sp>
        <p:nvSpPr>
          <p:cNvPr id="17274" name="Google Shape;17274;p62"/>
          <p:cNvSpPr/>
          <p:nvPr/>
        </p:nvSpPr>
        <p:spPr>
          <a:xfrm>
            <a:off x="4822589" y="2012526"/>
            <a:ext cx="257774" cy="335536"/>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5" name="Google Shape;17275;p62"/>
          <p:cNvGrpSpPr/>
          <p:nvPr/>
        </p:nvGrpSpPr>
        <p:grpSpPr>
          <a:xfrm>
            <a:off x="4783166" y="4209243"/>
            <a:ext cx="360340" cy="354826"/>
            <a:chOff x="-17170750" y="4058800"/>
            <a:chExt cx="308775" cy="304050"/>
          </a:xfrm>
        </p:grpSpPr>
        <p:sp>
          <p:nvSpPr>
            <p:cNvPr id="17276" name="Google Shape;17276;p6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62"/>
          <p:cNvGrpSpPr/>
          <p:nvPr/>
        </p:nvGrpSpPr>
        <p:grpSpPr>
          <a:xfrm>
            <a:off x="3939384" y="4229291"/>
            <a:ext cx="314701" cy="314732"/>
            <a:chOff x="-20571700" y="4066875"/>
            <a:chExt cx="304825" cy="304825"/>
          </a:xfrm>
        </p:grpSpPr>
        <p:sp>
          <p:nvSpPr>
            <p:cNvPr id="17294" name="Google Shape;17294;p6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62"/>
          <p:cNvGrpSpPr/>
          <p:nvPr/>
        </p:nvGrpSpPr>
        <p:grpSpPr>
          <a:xfrm>
            <a:off x="3939342" y="3092473"/>
            <a:ext cx="314727" cy="312688"/>
            <a:chOff x="-15296200" y="3326900"/>
            <a:chExt cx="304850" cy="302875"/>
          </a:xfrm>
        </p:grpSpPr>
        <p:sp>
          <p:nvSpPr>
            <p:cNvPr id="17301" name="Google Shape;17301;p6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6" name="Google Shape;17306;p62"/>
          <p:cNvSpPr/>
          <p:nvPr/>
        </p:nvSpPr>
        <p:spPr>
          <a:xfrm>
            <a:off x="4803050" y="3081463"/>
            <a:ext cx="320564" cy="31971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07" name="Google Shape;17307;p62"/>
          <p:cNvGrpSpPr/>
          <p:nvPr/>
        </p:nvGrpSpPr>
        <p:grpSpPr>
          <a:xfrm>
            <a:off x="3817930" y="1794021"/>
            <a:ext cx="618904" cy="3176675"/>
            <a:chOff x="3817930" y="1275652"/>
            <a:chExt cx="618904" cy="3176675"/>
          </a:xfrm>
        </p:grpSpPr>
        <p:sp>
          <p:nvSpPr>
            <p:cNvPr id="17308" name="Google Shape;17308;p62"/>
            <p:cNvSpPr/>
            <p:nvPr/>
          </p:nvSpPr>
          <p:spPr>
            <a:xfrm rot="616292">
              <a:off x="4079411" y="4089567"/>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2"/>
            <p:cNvSpPr/>
            <p:nvPr/>
          </p:nvSpPr>
          <p:spPr>
            <a:xfrm rot="616292">
              <a:off x="3967859" y="420401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2"/>
            <p:cNvSpPr/>
            <p:nvPr/>
          </p:nvSpPr>
          <p:spPr>
            <a:xfrm rot="616292">
              <a:off x="4354946" y="3808270"/>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2"/>
            <p:cNvSpPr/>
            <p:nvPr/>
          </p:nvSpPr>
          <p:spPr>
            <a:xfrm rot="616292">
              <a:off x="3877206" y="3643487"/>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2"/>
            <p:cNvSpPr/>
            <p:nvPr/>
          </p:nvSpPr>
          <p:spPr>
            <a:xfrm rot="616292">
              <a:off x="4286665" y="3866995"/>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2"/>
            <p:cNvSpPr/>
            <p:nvPr/>
          </p:nvSpPr>
          <p:spPr>
            <a:xfrm rot="616292">
              <a:off x="4004851" y="4362526"/>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2"/>
            <p:cNvSpPr/>
            <p:nvPr/>
          </p:nvSpPr>
          <p:spPr>
            <a:xfrm rot="616292">
              <a:off x="4376573" y="3988643"/>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2"/>
            <p:cNvSpPr/>
            <p:nvPr/>
          </p:nvSpPr>
          <p:spPr>
            <a:xfrm rot="616292">
              <a:off x="4112890" y="4262628"/>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2"/>
            <p:cNvSpPr/>
            <p:nvPr/>
          </p:nvSpPr>
          <p:spPr>
            <a:xfrm rot="616292">
              <a:off x="4204569" y="1391364"/>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2"/>
            <p:cNvSpPr/>
            <p:nvPr/>
          </p:nvSpPr>
          <p:spPr>
            <a:xfrm rot="616292">
              <a:off x="3999127" y="2038581"/>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2"/>
            <p:cNvSpPr/>
            <p:nvPr/>
          </p:nvSpPr>
          <p:spPr>
            <a:xfrm rot="616292">
              <a:off x="4029925" y="2176061"/>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2"/>
            <p:cNvSpPr/>
            <p:nvPr/>
          </p:nvSpPr>
          <p:spPr>
            <a:xfrm rot="616292">
              <a:off x="4003530" y="1811639"/>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2"/>
            <p:cNvSpPr/>
            <p:nvPr/>
          </p:nvSpPr>
          <p:spPr>
            <a:xfrm rot="616292">
              <a:off x="4117266" y="2121803"/>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2"/>
            <p:cNvSpPr/>
            <p:nvPr/>
          </p:nvSpPr>
          <p:spPr>
            <a:xfrm rot="616292">
              <a:off x="3946750" y="1376991"/>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2"/>
            <p:cNvSpPr/>
            <p:nvPr/>
          </p:nvSpPr>
          <p:spPr>
            <a:xfrm rot="616292">
              <a:off x="4230076" y="1551036"/>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2"/>
            <p:cNvSpPr/>
            <p:nvPr/>
          </p:nvSpPr>
          <p:spPr>
            <a:xfrm rot="616292">
              <a:off x="3874571" y="1505006"/>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2"/>
            <p:cNvSpPr/>
            <p:nvPr/>
          </p:nvSpPr>
          <p:spPr>
            <a:xfrm rot="616292">
              <a:off x="4069533" y="1280214"/>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2"/>
            <p:cNvSpPr/>
            <p:nvPr/>
          </p:nvSpPr>
          <p:spPr>
            <a:xfrm rot="616292">
              <a:off x="4300973" y="1803922"/>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2"/>
            <p:cNvSpPr/>
            <p:nvPr/>
          </p:nvSpPr>
          <p:spPr>
            <a:xfrm rot="616292">
              <a:off x="4371293" y="1667112"/>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2"/>
            <p:cNvSpPr/>
            <p:nvPr/>
          </p:nvSpPr>
          <p:spPr>
            <a:xfrm rot="616292">
              <a:off x="3959131" y="1940248"/>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2"/>
            <p:cNvSpPr/>
            <p:nvPr/>
          </p:nvSpPr>
          <p:spPr>
            <a:xfrm rot="616292">
              <a:off x="4093474" y="1930823"/>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2"/>
            <p:cNvSpPr/>
            <p:nvPr/>
          </p:nvSpPr>
          <p:spPr>
            <a:xfrm rot="616292">
              <a:off x="4113760" y="230800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2"/>
            <p:cNvSpPr/>
            <p:nvPr/>
          </p:nvSpPr>
          <p:spPr>
            <a:xfrm rot="616292">
              <a:off x="4201596" y="1965755"/>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2"/>
            <p:cNvSpPr/>
            <p:nvPr/>
          </p:nvSpPr>
          <p:spPr>
            <a:xfrm rot="616292">
              <a:off x="4111151" y="4427955"/>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2"/>
            <p:cNvSpPr/>
            <p:nvPr/>
          </p:nvSpPr>
          <p:spPr>
            <a:xfrm rot="616292">
              <a:off x="4180482" y="2438714"/>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2"/>
            <p:cNvSpPr/>
            <p:nvPr/>
          </p:nvSpPr>
          <p:spPr>
            <a:xfrm rot="616292">
              <a:off x="3821002" y="2572231"/>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2"/>
            <p:cNvSpPr/>
            <p:nvPr/>
          </p:nvSpPr>
          <p:spPr>
            <a:xfrm rot="616292">
              <a:off x="4078325" y="3080461"/>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2"/>
            <p:cNvSpPr/>
            <p:nvPr/>
          </p:nvSpPr>
          <p:spPr>
            <a:xfrm rot="616292">
              <a:off x="4110267" y="3515164"/>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2"/>
            <p:cNvSpPr/>
            <p:nvPr/>
          </p:nvSpPr>
          <p:spPr>
            <a:xfrm rot="616292">
              <a:off x="3951341" y="3006903"/>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2"/>
            <p:cNvSpPr/>
            <p:nvPr/>
          </p:nvSpPr>
          <p:spPr>
            <a:xfrm rot="616292">
              <a:off x="4138387" y="3222953"/>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2"/>
            <p:cNvSpPr/>
            <p:nvPr/>
          </p:nvSpPr>
          <p:spPr>
            <a:xfrm rot="616292">
              <a:off x="4294163" y="2942936"/>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2"/>
            <p:cNvSpPr/>
            <p:nvPr/>
          </p:nvSpPr>
          <p:spPr>
            <a:xfrm rot="616292">
              <a:off x="4274696" y="2531081"/>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2"/>
            <p:cNvSpPr/>
            <p:nvPr/>
          </p:nvSpPr>
          <p:spPr>
            <a:xfrm rot="616292">
              <a:off x="4021133" y="3356889"/>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2"/>
            <p:cNvSpPr/>
            <p:nvPr/>
          </p:nvSpPr>
          <p:spPr>
            <a:xfrm rot="616292">
              <a:off x="4066898" y="3638560"/>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2"/>
            <p:cNvSpPr/>
            <p:nvPr/>
          </p:nvSpPr>
          <p:spPr>
            <a:xfrm rot="616292">
              <a:off x="4086943" y="2454987"/>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2"/>
            <p:cNvSpPr/>
            <p:nvPr/>
          </p:nvSpPr>
          <p:spPr>
            <a:xfrm rot="616292">
              <a:off x="3962768" y="2540086"/>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2"/>
            <p:cNvSpPr/>
            <p:nvPr/>
          </p:nvSpPr>
          <p:spPr>
            <a:xfrm rot="616292">
              <a:off x="4003524" y="2481335"/>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2"/>
            <p:cNvSpPr/>
            <p:nvPr/>
          </p:nvSpPr>
          <p:spPr>
            <a:xfrm rot="616292">
              <a:off x="4008372" y="3516070"/>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2"/>
            <p:cNvSpPr/>
            <p:nvPr/>
          </p:nvSpPr>
          <p:spPr>
            <a:xfrm rot="616292">
              <a:off x="4164771" y="3021443"/>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62"/>
          <p:cNvGrpSpPr/>
          <p:nvPr/>
        </p:nvGrpSpPr>
        <p:grpSpPr>
          <a:xfrm>
            <a:off x="4725509" y="1861559"/>
            <a:ext cx="451928" cy="3062820"/>
            <a:chOff x="4725509" y="1333859"/>
            <a:chExt cx="451928" cy="3062820"/>
          </a:xfrm>
        </p:grpSpPr>
        <p:sp>
          <p:nvSpPr>
            <p:cNvPr id="17348" name="Google Shape;17348;p62"/>
            <p:cNvSpPr/>
            <p:nvPr/>
          </p:nvSpPr>
          <p:spPr>
            <a:xfrm rot="616292">
              <a:off x="5065118" y="4172124"/>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2"/>
            <p:cNvSpPr/>
            <p:nvPr/>
          </p:nvSpPr>
          <p:spPr>
            <a:xfrm rot="616292">
              <a:off x="4897267" y="4180234"/>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2"/>
            <p:cNvSpPr/>
            <p:nvPr/>
          </p:nvSpPr>
          <p:spPr>
            <a:xfrm rot="616292">
              <a:off x="5051921" y="4007804"/>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2"/>
            <p:cNvSpPr/>
            <p:nvPr/>
          </p:nvSpPr>
          <p:spPr>
            <a:xfrm rot="616292">
              <a:off x="4981292" y="4357050"/>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2"/>
            <p:cNvSpPr/>
            <p:nvPr/>
          </p:nvSpPr>
          <p:spPr>
            <a:xfrm rot="616292">
              <a:off x="4850888" y="1470104"/>
              <a:ext cx="26398" cy="26673"/>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2"/>
            <p:cNvSpPr/>
            <p:nvPr/>
          </p:nvSpPr>
          <p:spPr>
            <a:xfrm rot="616292">
              <a:off x="5077836" y="1859200"/>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2"/>
            <p:cNvSpPr/>
            <p:nvPr/>
          </p:nvSpPr>
          <p:spPr>
            <a:xfrm rot="616292">
              <a:off x="4946604" y="2525192"/>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2"/>
            <p:cNvSpPr/>
            <p:nvPr/>
          </p:nvSpPr>
          <p:spPr>
            <a:xfrm rot="616292">
              <a:off x="5112109" y="3019747"/>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2"/>
            <p:cNvSpPr/>
            <p:nvPr/>
          </p:nvSpPr>
          <p:spPr>
            <a:xfrm rot="616292">
              <a:off x="4928199" y="2273067"/>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2"/>
            <p:cNvSpPr/>
            <p:nvPr/>
          </p:nvSpPr>
          <p:spPr>
            <a:xfrm rot="616292">
              <a:off x="4899676" y="2131419"/>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2"/>
            <p:cNvSpPr/>
            <p:nvPr/>
          </p:nvSpPr>
          <p:spPr>
            <a:xfrm rot="616292">
              <a:off x="4842983" y="1891410"/>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2"/>
            <p:cNvSpPr/>
            <p:nvPr/>
          </p:nvSpPr>
          <p:spPr>
            <a:xfrm rot="616292">
              <a:off x="5015682" y="1886488"/>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2"/>
            <p:cNvSpPr/>
            <p:nvPr/>
          </p:nvSpPr>
          <p:spPr>
            <a:xfrm rot="616292">
              <a:off x="4988265" y="2357638"/>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2"/>
            <p:cNvSpPr/>
            <p:nvPr/>
          </p:nvSpPr>
          <p:spPr>
            <a:xfrm rot="616292">
              <a:off x="5145370" y="2484908"/>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2"/>
            <p:cNvSpPr/>
            <p:nvPr/>
          </p:nvSpPr>
          <p:spPr>
            <a:xfrm rot="616292">
              <a:off x="4948366" y="1336318"/>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2"/>
            <p:cNvSpPr/>
            <p:nvPr/>
          </p:nvSpPr>
          <p:spPr>
            <a:xfrm rot="616292">
              <a:off x="5051047" y="1404454"/>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2"/>
            <p:cNvSpPr/>
            <p:nvPr/>
          </p:nvSpPr>
          <p:spPr>
            <a:xfrm rot="616292">
              <a:off x="4835954" y="1377929"/>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2"/>
            <p:cNvSpPr/>
            <p:nvPr/>
          </p:nvSpPr>
          <p:spPr>
            <a:xfrm rot="616292">
              <a:off x="4900560" y="1984807"/>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2"/>
            <p:cNvSpPr/>
            <p:nvPr/>
          </p:nvSpPr>
          <p:spPr>
            <a:xfrm rot="616292">
              <a:off x="4935946" y="2440405"/>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2"/>
            <p:cNvSpPr/>
            <p:nvPr/>
          </p:nvSpPr>
          <p:spPr>
            <a:xfrm rot="616292">
              <a:off x="4789489" y="2445886"/>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2"/>
            <p:cNvSpPr/>
            <p:nvPr/>
          </p:nvSpPr>
          <p:spPr>
            <a:xfrm rot="616292">
              <a:off x="4810438" y="4051599"/>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2"/>
            <p:cNvSpPr/>
            <p:nvPr/>
          </p:nvSpPr>
          <p:spPr>
            <a:xfrm rot="616292">
              <a:off x="4731886" y="2985675"/>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2"/>
            <p:cNvSpPr/>
            <p:nvPr/>
          </p:nvSpPr>
          <p:spPr>
            <a:xfrm rot="616292">
              <a:off x="5017829" y="3386605"/>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2"/>
            <p:cNvSpPr/>
            <p:nvPr/>
          </p:nvSpPr>
          <p:spPr>
            <a:xfrm rot="616292">
              <a:off x="4850009" y="3300560"/>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2"/>
            <p:cNvSpPr/>
            <p:nvPr/>
          </p:nvSpPr>
          <p:spPr>
            <a:xfrm rot="616292">
              <a:off x="4893661" y="3395292"/>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2"/>
            <p:cNvSpPr/>
            <p:nvPr/>
          </p:nvSpPr>
          <p:spPr>
            <a:xfrm rot="616292">
              <a:off x="5059826" y="3238457"/>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2"/>
            <p:cNvSpPr/>
            <p:nvPr/>
          </p:nvSpPr>
          <p:spPr>
            <a:xfrm rot="616292">
              <a:off x="4904308" y="3022873"/>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2"/>
            <p:cNvSpPr/>
            <p:nvPr/>
          </p:nvSpPr>
          <p:spPr>
            <a:xfrm rot="616292">
              <a:off x="4962195" y="3219401"/>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2"/>
            <p:cNvSpPr/>
            <p:nvPr/>
          </p:nvSpPr>
          <p:spPr>
            <a:xfrm rot="616292">
              <a:off x="4988265" y="408582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2"/>
            <p:cNvSpPr/>
            <p:nvPr/>
          </p:nvSpPr>
          <p:spPr>
            <a:xfrm rot="616292">
              <a:off x="4849120" y="3179046"/>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2"/>
            <p:cNvSpPr/>
            <p:nvPr/>
          </p:nvSpPr>
          <p:spPr>
            <a:xfrm rot="616292">
              <a:off x="4849141" y="3076805"/>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2"/>
            <p:cNvSpPr/>
            <p:nvPr/>
          </p:nvSpPr>
          <p:spPr>
            <a:xfrm rot="616292">
              <a:off x="5004572" y="3068217"/>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2"/>
            <p:cNvSpPr/>
            <p:nvPr/>
          </p:nvSpPr>
          <p:spPr>
            <a:xfrm rot="616292">
              <a:off x="5098041" y="3552329"/>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2"/>
            <p:cNvSpPr/>
            <p:nvPr/>
          </p:nvSpPr>
          <p:spPr>
            <a:xfrm rot="616292">
              <a:off x="4846485" y="3550357"/>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2"/>
            <p:cNvSpPr/>
            <p:nvPr/>
          </p:nvSpPr>
          <p:spPr>
            <a:xfrm rot="616292">
              <a:off x="5017821" y="3545318"/>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2"/>
            <p:cNvSpPr/>
            <p:nvPr/>
          </p:nvSpPr>
          <p:spPr>
            <a:xfrm rot="616292">
              <a:off x="5023376" y="3227548"/>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4" name="Google Shape;17384;p62"/>
          <p:cNvGrpSpPr/>
          <p:nvPr/>
        </p:nvGrpSpPr>
        <p:grpSpPr>
          <a:xfrm>
            <a:off x="3945995" y="2012449"/>
            <a:ext cx="301432" cy="339306"/>
            <a:chOff x="-20930075" y="4066100"/>
            <a:chExt cx="269400" cy="303250"/>
          </a:xfrm>
        </p:grpSpPr>
        <p:sp>
          <p:nvSpPr>
            <p:cNvPr id="17385" name="Google Shape;17385;p6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853;p40">
            <a:extLst>
              <a:ext uri="{FF2B5EF4-FFF2-40B4-BE49-F238E27FC236}">
                <a16:creationId xmlns:a16="http://schemas.microsoft.com/office/drawing/2014/main" id="{E0BDDB20-2558-78BF-F809-C5DA073B6EC2}"/>
              </a:ext>
            </a:extLst>
          </p:cNvPr>
          <p:cNvSpPr/>
          <p:nvPr/>
        </p:nvSpPr>
        <p:spPr>
          <a:xfrm>
            <a:off x="103398" y="75707"/>
            <a:ext cx="5625598" cy="1026067"/>
          </a:xfrm>
          <a:custGeom>
            <a:avLst/>
            <a:gdLst>
              <a:gd name="connsiteX0" fmla="*/ 0 w 5625598"/>
              <a:gd name="connsiteY0" fmla="*/ 0 h 1026067"/>
              <a:gd name="connsiteX1" fmla="*/ 5625598 w 5625598"/>
              <a:gd name="connsiteY1" fmla="*/ 0 h 1026067"/>
              <a:gd name="connsiteX2" fmla="*/ 5625598 w 5625598"/>
              <a:gd name="connsiteY2" fmla="*/ 1026067 h 1026067"/>
              <a:gd name="connsiteX3" fmla="*/ 0 w 5625598"/>
              <a:gd name="connsiteY3" fmla="*/ 1026067 h 1026067"/>
              <a:gd name="connsiteX4" fmla="*/ 0 w 5625598"/>
              <a:gd name="connsiteY4" fmla="*/ 0 h 102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98" h="1026067" extrusionOk="0">
                <a:moveTo>
                  <a:pt x="0" y="0"/>
                </a:moveTo>
                <a:cubicBezTo>
                  <a:pt x="2106385" y="118645"/>
                  <a:pt x="3274175" y="116012"/>
                  <a:pt x="5625598" y="0"/>
                </a:cubicBezTo>
                <a:cubicBezTo>
                  <a:pt x="5634753" y="426697"/>
                  <a:pt x="5597767" y="860592"/>
                  <a:pt x="5625598" y="1026067"/>
                </a:cubicBezTo>
                <a:cubicBezTo>
                  <a:pt x="3656077" y="1160667"/>
                  <a:pt x="1214600" y="868871"/>
                  <a:pt x="0" y="1026067"/>
                </a:cubicBezTo>
                <a:cubicBezTo>
                  <a:pt x="70020" y="916904"/>
                  <a:pt x="-61918" y="481052"/>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2. Cảm nhận và hình dung về tình thế khó xử của người viết tin</a:t>
            </a:r>
            <a:endParaRPr sz="2400" b="1" dirty="0">
              <a:solidFill>
                <a:srgbClr val="AA4351"/>
              </a:solidFill>
            </a:endParaRPr>
          </a:p>
        </p:txBody>
      </p:sp>
      <p:sp>
        <p:nvSpPr>
          <p:cNvPr id="31" name="TextBox 30">
            <a:extLst>
              <a:ext uri="{FF2B5EF4-FFF2-40B4-BE49-F238E27FC236}">
                <a16:creationId xmlns:a16="http://schemas.microsoft.com/office/drawing/2014/main" id="{C3A5191C-47B4-6C25-C53F-BF0CD3BA9209}"/>
              </a:ext>
            </a:extLst>
          </p:cNvPr>
          <p:cNvSpPr txBox="1"/>
          <p:nvPr/>
        </p:nvSpPr>
        <p:spPr>
          <a:xfrm>
            <a:off x="2829572" y="1147895"/>
            <a:ext cx="3484855" cy="496931"/>
          </a:xfrm>
          <a:prstGeom prst="rect">
            <a:avLst/>
          </a:prstGeom>
          <a:noFill/>
        </p:spPr>
        <p:txBody>
          <a:bodyPr wrap="square">
            <a:spAutoFit/>
          </a:bodyPr>
          <a:lstStyle/>
          <a:p>
            <a:pPr algn="ctr">
              <a:lnSpc>
                <a:spcPct val="150000"/>
              </a:lnSpc>
              <a:tabLst>
                <a:tab pos="90170" algn="l"/>
                <a:tab pos="180340" algn="l"/>
              </a:tabLst>
            </a:pPr>
            <a:r>
              <a:rPr lang="vi-VN"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Sự đồng điệu về tâm hồn</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CE54D3E6-A5FF-8596-4DBE-DD14DE46E06C}"/>
              </a:ext>
            </a:extLst>
          </p:cNvPr>
          <p:cNvSpPr txBox="1"/>
          <p:nvPr/>
        </p:nvSpPr>
        <p:spPr>
          <a:xfrm>
            <a:off x="738851" y="1858758"/>
            <a:ext cx="2799052" cy="2805255"/>
          </a:xfrm>
          <a:prstGeom prst="rect">
            <a:avLst/>
          </a:prstGeom>
          <a:noFill/>
        </p:spPr>
        <p:txBody>
          <a:bodyPr wrap="square">
            <a:spAutoFit/>
          </a:bodyPr>
          <a:lstStyle/>
          <a:p>
            <a:pPr algn="just">
              <a:lnSpc>
                <a:spcPct val="150000"/>
              </a:lnSpc>
              <a:spcAft>
                <a:spcPts val="800"/>
              </a:spcAft>
              <a:tabLst>
                <a:tab pos="90170" algn="l"/>
                <a:tab pos="180340" algn="l"/>
              </a:tabLst>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Đặt mình vào vị trí người đọc</a:t>
            </a:r>
            <a:r>
              <a:rPr lang="vi-VN"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tác giả thể hiện tâm trạng hân hoa chờ đợi các bản tin về hoa và có những đánh giá cao về chúng.</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9C4ADEED-3971-CC51-8D1B-0915FFC77F74}"/>
              </a:ext>
            </a:extLst>
          </p:cNvPr>
          <p:cNvSpPr txBox="1"/>
          <p:nvPr/>
        </p:nvSpPr>
        <p:spPr>
          <a:xfrm>
            <a:off x="5443560" y="1861370"/>
            <a:ext cx="3484854" cy="3266920"/>
          </a:xfrm>
          <a:prstGeom prst="rect">
            <a:avLst/>
          </a:prstGeom>
          <a:noFill/>
        </p:spPr>
        <p:txBody>
          <a:bodyPr wrap="square">
            <a:spAutoFit/>
          </a:bodyPr>
          <a:lstStyle/>
          <a:p>
            <a:pPr algn="just">
              <a:lnSpc>
                <a:spcPct val="150000"/>
              </a:lnSpc>
              <a:spcAft>
                <a:spcPts val="800"/>
              </a:spcAft>
              <a:tabLst>
                <a:tab pos="90170" algn="l"/>
                <a:tab pos="180340" algn="l"/>
              </a:tabLst>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Đặt mình vào vị trí người </a:t>
            </a:r>
            <a:r>
              <a:rPr lang="vi-VN" sz="2000" b="1" dirty="0">
                <a:latin typeface="Arial" panose="020B0604020202020204" pitchFamily="34" charset="0"/>
                <a:ea typeface="Calibri" panose="020F0502020204030204" pitchFamily="34" charset="0"/>
                <a:cs typeface="Arial" panose="020B0604020202020204" pitchFamily="34" charset="0"/>
              </a:rPr>
              <a:t>viết</a:t>
            </a:r>
            <a:r>
              <a:rPr lang="vi-VN"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tác giả phần nào nhập thân vào nhân vật, hình dung được cụ thể về những suy tư, trăn trở trong anh khi anh muốn viết những bản tin nhỏ về hoa.</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strips(downRight)">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strips(downLeft)">
                                      <p:cBhvr>
                                        <p:cTn id="1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3" grpId="0"/>
      <p:bldP spid="3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814"/>
        <p:cNvGrpSpPr/>
        <p:nvPr/>
      </p:nvGrpSpPr>
      <p:grpSpPr>
        <a:xfrm>
          <a:off x="0" y="0"/>
          <a:ext cx="0" cy="0"/>
          <a:chOff x="0" y="0"/>
          <a:chExt cx="0" cy="0"/>
        </a:xfrm>
      </p:grpSpPr>
      <p:sp>
        <p:nvSpPr>
          <p:cNvPr id="18817" name="Google Shape;18817;p88"/>
          <p:cNvSpPr/>
          <p:nvPr/>
        </p:nvSpPr>
        <p:spPr>
          <a:xfrm rot="6541648">
            <a:off x="5109461" y="1351749"/>
            <a:ext cx="77395"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8"/>
          <p:cNvSpPr/>
          <p:nvPr/>
        </p:nvSpPr>
        <p:spPr>
          <a:xfrm rot="6541648">
            <a:off x="5066000" y="1451493"/>
            <a:ext cx="38722" cy="33898"/>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53;p40">
            <a:extLst>
              <a:ext uri="{FF2B5EF4-FFF2-40B4-BE49-F238E27FC236}">
                <a16:creationId xmlns:a16="http://schemas.microsoft.com/office/drawing/2014/main" id="{7026201E-D415-9234-2A40-3FBE3B3C8DC5}"/>
              </a:ext>
            </a:extLst>
          </p:cNvPr>
          <p:cNvSpPr/>
          <p:nvPr/>
        </p:nvSpPr>
        <p:spPr>
          <a:xfrm>
            <a:off x="58726" y="409542"/>
            <a:ext cx="5625598" cy="709888"/>
          </a:xfrm>
          <a:custGeom>
            <a:avLst/>
            <a:gdLst>
              <a:gd name="connsiteX0" fmla="*/ 0 w 5625598"/>
              <a:gd name="connsiteY0" fmla="*/ 0 h 709888"/>
              <a:gd name="connsiteX1" fmla="*/ 5625598 w 5625598"/>
              <a:gd name="connsiteY1" fmla="*/ 0 h 709888"/>
              <a:gd name="connsiteX2" fmla="*/ 5625598 w 5625598"/>
              <a:gd name="connsiteY2" fmla="*/ 709888 h 709888"/>
              <a:gd name="connsiteX3" fmla="*/ 0 w 5625598"/>
              <a:gd name="connsiteY3" fmla="*/ 709888 h 709888"/>
              <a:gd name="connsiteX4" fmla="*/ 0 w 5625598"/>
              <a:gd name="connsiteY4" fmla="*/ 0 h 709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98" h="709888" extrusionOk="0">
                <a:moveTo>
                  <a:pt x="0" y="0"/>
                </a:moveTo>
                <a:cubicBezTo>
                  <a:pt x="2106385" y="118645"/>
                  <a:pt x="3274175" y="116012"/>
                  <a:pt x="5625598" y="0"/>
                </a:cubicBezTo>
                <a:cubicBezTo>
                  <a:pt x="5601613" y="311822"/>
                  <a:pt x="5593560" y="464201"/>
                  <a:pt x="5625598" y="709888"/>
                </a:cubicBezTo>
                <a:cubicBezTo>
                  <a:pt x="3656077" y="844488"/>
                  <a:pt x="1214600" y="552692"/>
                  <a:pt x="0" y="709888"/>
                </a:cubicBezTo>
                <a:cubicBezTo>
                  <a:pt x="20196" y="638445"/>
                  <a:pt x="-30631" y="327720"/>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3. Suy ngẫm từ những bản tin về hoa</a:t>
            </a:r>
            <a:endParaRPr sz="2400" b="1" dirty="0">
              <a:solidFill>
                <a:srgbClr val="AA4351"/>
              </a:solidFill>
            </a:endParaRPr>
          </a:p>
        </p:txBody>
      </p:sp>
      <p:sp>
        <p:nvSpPr>
          <p:cNvPr id="10" name="TextBox 9">
            <a:extLst>
              <a:ext uri="{FF2B5EF4-FFF2-40B4-BE49-F238E27FC236}">
                <a16:creationId xmlns:a16="http://schemas.microsoft.com/office/drawing/2014/main" id="{6D4CF3E0-94CA-68BA-0CC3-BC4C80D15450}"/>
              </a:ext>
            </a:extLst>
          </p:cNvPr>
          <p:cNvSpPr txBox="1"/>
          <p:nvPr/>
        </p:nvSpPr>
        <p:spPr>
          <a:xfrm>
            <a:off x="2843529" y="1330700"/>
            <a:ext cx="3447127" cy="958596"/>
          </a:xfrm>
          <a:prstGeom prst="rect">
            <a:avLst/>
          </a:prstGeom>
          <a:noFill/>
        </p:spPr>
        <p:txBody>
          <a:bodyPr wrap="square">
            <a:spAutoFit/>
          </a:bodyPr>
          <a:lstStyle/>
          <a:p>
            <a:pPr algn="ctr">
              <a:lnSpc>
                <a:spcPct val="150000"/>
              </a:lnSpc>
              <a:tabLst>
                <a:tab pos="90170" algn="l"/>
                <a:tab pos="180340" algn="l"/>
              </a:tabLs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Đọc</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hai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đoạn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cuối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bản</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và</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trả</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lời</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câu</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hỏi</a:t>
            </a:r>
            <a:endPar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C0E46B06-8AC4-D9BA-F99B-8CF78E084CD7}"/>
              </a:ext>
            </a:extLst>
          </p:cNvPr>
          <p:cNvSpPr txBox="1"/>
          <p:nvPr/>
        </p:nvSpPr>
        <p:spPr>
          <a:xfrm>
            <a:off x="984019" y="2289296"/>
            <a:ext cx="7166149" cy="2805255"/>
          </a:xfrm>
          <a:prstGeom prst="rect">
            <a:avLst/>
          </a:prstGeom>
          <a:noFill/>
        </p:spPr>
        <p:txBody>
          <a:bodyPr wrap="square">
            <a:spAutoFit/>
          </a:bodyPr>
          <a:lstStyle/>
          <a:p>
            <a:pPr marL="285750" indent="-285750" algn="just">
              <a:lnSpc>
                <a:spcPct val="150000"/>
              </a:lnSpc>
              <a:buFont typeface="Arial" panose="020B0604020202020204" pitchFamily="34" charset="0"/>
              <a:buChar char="•"/>
              <a:tabLst>
                <a:tab pos="90170" algn="l"/>
                <a:tab pos="180340" algn="l"/>
              </a:tabLst>
            </a:pPr>
            <a:r>
              <a:rPr lang="vi-VN" sz="2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Ở đoạn cuối của </a:t>
            </a:r>
            <a:r>
              <a:rPr lang="vi-VN" sz="2000" dirty="0">
                <a:latin typeface="Arial" panose="020B0604020202020204" pitchFamily="34" charset="0"/>
                <a:ea typeface="Times New Roman" panose="02020603050405020304" pitchFamily="18" charset="0"/>
                <a:cs typeface="Arial" panose="020B0604020202020204" pitchFamily="34" charset="0"/>
              </a:rPr>
              <a:t>văn bản</a:t>
            </a:r>
            <a:r>
              <a:rPr lang="vi-VN" sz="2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tác giả đã bộc lộ mong muốn gì?</a:t>
            </a:r>
            <a:endParaRPr lang="en-VN" sz="2000" dirty="0">
              <a:effectLst/>
              <a:latin typeface="Arial" panose="020B0604020202020204" pitchFamily="34" charset="0"/>
              <a:ea typeface="Times New Roman" panose="02020603050405020304" pitchFamily="18" charset="0"/>
              <a:cs typeface="Arial" panose="020B0604020202020204" pitchFamily="34" charset="0"/>
            </a:endParaRPr>
          </a:p>
          <a:p>
            <a:pPr marL="285750" indent="-285750" algn="just">
              <a:lnSpc>
                <a:spcPct val="150000"/>
              </a:lnSpc>
              <a:buFont typeface="Arial" panose="020B0604020202020204" pitchFamily="34" charset="0"/>
              <a:buChar char="•"/>
              <a:tabLst>
                <a:tab pos="90170" algn="l"/>
                <a:tab pos="180340" algn="l"/>
              </a:tabLst>
            </a:pPr>
            <a:r>
              <a:rPr lang="vi-VN" sz="2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Em có đồng tình</a:t>
            </a:r>
            <a:r>
              <a:rPr lang="vi-VN" sz="2000" dirty="0">
                <a:latin typeface="Arial" panose="020B0604020202020204" pitchFamily="34" charset="0"/>
                <a:ea typeface="Times New Roman" panose="02020603050405020304" pitchFamily="18" charset="0"/>
                <a:cs typeface="Arial" panose="020B0604020202020204" pitchFamily="34" charset="0"/>
              </a:rPr>
              <a:t> </a:t>
            </a:r>
            <a:r>
              <a:rPr lang="vi-VN" sz="2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với những điều tác giả phát biểu không?</a:t>
            </a:r>
            <a:endParaRPr lang="en-VN" sz="2000" dirty="0">
              <a:latin typeface="Arial" panose="020B0604020202020204" pitchFamily="34" charset="0"/>
              <a:ea typeface="Times New Roman" panose="02020603050405020304" pitchFamily="18" charset="0"/>
              <a:cs typeface="Arial" panose="020B0604020202020204" pitchFamily="34" charset="0"/>
            </a:endParaRPr>
          </a:p>
          <a:p>
            <a:pPr marL="285750" indent="-285750" algn="just">
              <a:lnSpc>
                <a:spcPct val="150000"/>
              </a:lnSpc>
              <a:buFont typeface="Arial" panose="020B0604020202020204" pitchFamily="34" charset="0"/>
              <a:buChar char="•"/>
              <a:tabLst>
                <a:tab pos="90170" algn="l"/>
                <a:tab pos="180340" algn="l"/>
              </a:tabLst>
            </a:pPr>
            <a:r>
              <a:rPr lang="vi-VN" sz="2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Theo em, trong cuộc sống hiện nay, tâm hồn con người đang “đói” những gì?</a:t>
            </a:r>
          </a:p>
          <a:p>
            <a:pPr marL="285750" indent="-285750" algn="just">
              <a:lnSpc>
                <a:spcPct val="150000"/>
              </a:lnSpc>
              <a:buFont typeface="Arial" panose="020B0604020202020204" pitchFamily="34" charset="0"/>
              <a:buChar char="•"/>
              <a:tabLst>
                <a:tab pos="90170" algn="l"/>
                <a:tab pos="180340" algn="l"/>
              </a:tabLst>
            </a:pPr>
            <a:r>
              <a:rPr lang="vi-VN" sz="2000" dirty="0">
                <a:latin typeface="Arial" panose="020B0604020202020204" pitchFamily="34" charset="0"/>
                <a:ea typeface="Times New Roman" panose="02020603050405020304" pitchFamily="18" charset="0"/>
                <a:cs typeface="Arial" panose="020B0604020202020204" pitchFamily="34" charset="0"/>
              </a:rPr>
              <a:t>Nêu khái quát thông điệp chính mà tác giả muốn gửi tới người đọc qua tản văn </a:t>
            </a:r>
            <a:r>
              <a:rPr lang="vi-VN" sz="2000" b="1" i="1" dirty="0">
                <a:solidFill>
                  <a:srgbClr val="04A2A1"/>
                </a:solidFill>
                <a:latin typeface="Arial" panose="020B0604020202020204" pitchFamily="34" charset="0"/>
                <a:ea typeface="Times New Roman" panose="02020603050405020304" pitchFamily="18" charset="0"/>
                <a:cs typeface="Arial" panose="020B0604020202020204" pitchFamily="34" charset="0"/>
              </a:rPr>
              <a:t>Bản tin về hoa anh đào</a:t>
            </a:r>
            <a:r>
              <a:rPr lang="vi-VN" sz="2000" i="1" dirty="0">
                <a:latin typeface="Arial" panose="020B0604020202020204" pitchFamily="34" charset="0"/>
                <a:ea typeface="Times New Roman" panose="02020603050405020304" pitchFamily="18" charset="0"/>
                <a:cs typeface="Arial" panose="020B0604020202020204" pitchFamily="34" charset="0"/>
              </a:rPr>
              <a:t>.</a:t>
            </a:r>
            <a:endParaRPr lang="en-VN" sz="20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0401705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dissolve">
                                      <p:cBhvr>
                                        <p:cTn id="18" dur="500"/>
                                        <p:tgtEl>
                                          <p:spTgt spid="1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
                                            <p:txEl>
                                              <p:pRg st="1" end="1"/>
                                            </p:txEl>
                                          </p:spTgt>
                                        </p:tgtEl>
                                        <p:attrNameLst>
                                          <p:attrName>style.visibility</p:attrName>
                                        </p:attrNameLst>
                                      </p:cBhvr>
                                      <p:to>
                                        <p:strVal val="visible"/>
                                      </p:to>
                                    </p:set>
                                    <p:animEffect transition="in" filter="dissolve">
                                      <p:cBhvr>
                                        <p:cTn id="23" dur="500"/>
                                        <p:tgtEl>
                                          <p:spTgt spid="12">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
                                            <p:txEl>
                                              <p:pRg st="2" end="2"/>
                                            </p:txEl>
                                          </p:spTgt>
                                        </p:tgtEl>
                                        <p:attrNameLst>
                                          <p:attrName>style.visibility</p:attrName>
                                        </p:attrNameLst>
                                      </p:cBhvr>
                                      <p:to>
                                        <p:strVal val="visible"/>
                                      </p:to>
                                    </p:set>
                                    <p:animEffect transition="in" filter="dissolve">
                                      <p:cBhvr>
                                        <p:cTn id="28" dur="500"/>
                                        <p:tgtEl>
                                          <p:spTgt spid="12">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
                                            <p:txEl>
                                              <p:pRg st="3" end="3"/>
                                            </p:txEl>
                                          </p:spTgt>
                                        </p:tgtEl>
                                        <p:attrNameLst>
                                          <p:attrName>style.visibility</p:attrName>
                                        </p:attrNameLst>
                                      </p:cBhvr>
                                      <p:to>
                                        <p:strVal val="visible"/>
                                      </p:to>
                                    </p:set>
                                    <p:animEffect transition="in" filter="dissolve">
                                      <p:cBhvr>
                                        <p:cTn id="33"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468"/>
        <p:cNvGrpSpPr/>
        <p:nvPr/>
      </p:nvGrpSpPr>
      <p:grpSpPr>
        <a:xfrm>
          <a:off x="0" y="0"/>
          <a:ext cx="0" cy="0"/>
          <a:chOff x="0" y="0"/>
          <a:chExt cx="0" cy="0"/>
        </a:xfrm>
      </p:grpSpPr>
      <p:sp>
        <p:nvSpPr>
          <p:cNvPr id="16516" name="Google Shape;16516;p50"/>
          <p:cNvSpPr/>
          <p:nvPr/>
        </p:nvSpPr>
        <p:spPr>
          <a:xfrm rot="-611034" flipH="1">
            <a:off x="7090442" y="5290171"/>
            <a:ext cx="43998" cy="29674"/>
          </a:xfrm>
          <a:custGeom>
            <a:avLst/>
            <a:gdLst/>
            <a:ahLst/>
            <a:cxnLst/>
            <a:rect l="l" t="t" r="r" b="b"/>
            <a:pathLst>
              <a:path w="1760" h="1187" extrusionOk="0">
                <a:moveTo>
                  <a:pt x="938" y="1"/>
                </a:moveTo>
                <a:cubicBezTo>
                  <a:pt x="839" y="1"/>
                  <a:pt x="736" y="15"/>
                  <a:pt x="634" y="44"/>
                </a:cubicBezTo>
                <a:cubicBezTo>
                  <a:pt x="282" y="44"/>
                  <a:pt x="1" y="255"/>
                  <a:pt x="71" y="677"/>
                </a:cubicBezTo>
                <a:cubicBezTo>
                  <a:pt x="71" y="1031"/>
                  <a:pt x="466" y="1187"/>
                  <a:pt x="884" y="1187"/>
                </a:cubicBezTo>
                <a:cubicBezTo>
                  <a:pt x="964" y="1187"/>
                  <a:pt x="1046" y="1181"/>
                  <a:pt x="1126" y="1170"/>
                </a:cubicBezTo>
                <a:cubicBezTo>
                  <a:pt x="1478" y="1099"/>
                  <a:pt x="1759" y="959"/>
                  <a:pt x="1689" y="537"/>
                </a:cubicBezTo>
                <a:cubicBezTo>
                  <a:pt x="1633" y="203"/>
                  <a:pt x="1313" y="1"/>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50"/>
          <p:cNvSpPr/>
          <p:nvPr/>
        </p:nvSpPr>
        <p:spPr>
          <a:xfrm rot="-611034" flipH="1">
            <a:off x="6264788" y="5147446"/>
            <a:ext cx="33423" cy="35198"/>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53;p40">
            <a:extLst>
              <a:ext uri="{FF2B5EF4-FFF2-40B4-BE49-F238E27FC236}">
                <a16:creationId xmlns:a16="http://schemas.microsoft.com/office/drawing/2014/main" id="{D798603E-A9F8-2E34-75F0-55E833D8E194}"/>
              </a:ext>
            </a:extLst>
          </p:cNvPr>
          <p:cNvSpPr/>
          <p:nvPr/>
        </p:nvSpPr>
        <p:spPr>
          <a:xfrm>
            <a:off x="363865" y="448891"/>
            <a:ext cx="2680488" cy="668100"/>
          </a:xfrm>
          <a:custGeom>
            <a:avLst/>
            <a:gdLst>
              <a:gd name="connsiteX0" fmla="*/ 111352 w 2680488"/>
              <a:gd name="connsiteY0" fmla="*/ 0 h 668100"/>
              <a:gd name="connsiteX1" fmla="*/ 2680488 w 2680488"/>
              <a:gd name="connsiteY1" fmla="*/ 0 h 668100"/>
              <a:gd name="connsiteX2" fmla="*/ 2680488 w 2680488"/>
              <a:gd name="connsiteY2" fmla="*/ 0 h 668100"/>
              <a:gd name="connsiteX3" fmla="*/ 2680488 w 2680488"/>
              <a:gd name="connsiteY3" fmla="*/ 556748 h 668100"/>
              <a:gd name="connsiteX4" fmla="*/ 2569136 w 2680488"/>
              <a:gd name="connsiteY4" fmla="*/ 668100 h 668100"/>
              <a:gd name="connsiteX5" fmla="*/ 0 w 2680488"/>
              <a:gd name="connsiteY5" fmla="*/ 668100 h 668100"/>
              <a:gd name="connsiteX6" fmla="*/ 0 w 2680488"/>
              <a:gd name="connsiteY6" fmla="*/ 668100 h 668100"/>
              <a:gd name="connsiteX7" fmla="*/ 0 w 2680488"/>
              <a:gd name="connsiteY7" fmla="*/ 111352 h 668100"/>
              <a:gd name="connsiteX8" fmla="*/ 111352 w 2680488"/>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0488" h="668100" extrusionOk="0">
                <a:moveTo>
                  <a:pt x="111352" y="0"/>
                </a:moveTo>
                <a:cubicBezTo>
                  <a:pt x="1298182" y="118645"/>
                  <a:pt x="1468986" y="116012"/>
                  <a:pt x="2680488" y="0"/>
                </a:cubicBezTo>
                <a:lnTo>
                  <a:pt x="2680488" y="0"/>
                </a:lnTo>
                <a:cubicBezTo>
                  <a:pt x="2698342" y="94287"/>
                  <a:pt x="2689677" y="494643"/>
                  <a:pt x="2680488" y="556748"/>
                </a:cubicBezTo>
                <a:cubicBezTo>
                  <a:pt x="2678997" y="619702"/>
                  <a:pt x="2629322" y="675350"/>
                  <a:pt x="2569136" y="668100"/>
                </a:cubicBezTo>
                <a:cubicBezTo>
                  <a:pt x="2263815" y="688287"/>
                  <a:pt x="1022975"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KHỞI ĐỘNG</a:t>
            </a:r>
            <a:endParaRPr sz="2800" b="1" dirty="0">
              <a:solidFill>
                <a:srgbClr val="AA4351"/>
              </a:solidFill>
            </a:endParaRPr>
          </a:p>
        </p:txBody>
      </p:sp>
      <p:grpSp>
        <p:nvGrpSpPr>
          <p:cNvPr id="16" name="Group 15">
            <a:extLst>
              <a:ext uri="{FF2B5EF4-FFF2-40B4-BE49-F238E27FC236}">
                <a16:creationId xmlns:a16="http://schemas.microsoft.com/office/drawing/2014/main" id="{2CA99798-52AD-EF91-966B-4B04F328668B}"/>
              </a:ext>
            </a:extLst>
          </p:cNvPr>
          <p:cNvGrpSpPr/>
          <p:nvPr/>
        </p:nvGrpSpPr>
        <p:grpSpPr>
          <a:xfrm>
            <a:off x="533354" y="2560596"/>
            <a:ext cx="3132587" cy="400110"/>
            <a:chOff x="429856" y="1591295"/>
            <a:chExt cx="3132587" cy="400110"/>
          </a:xfrm>
        </p:grpSpPr>
        <p:grpSp>
          <p:nvGrpSpPr>
            <p:cNvPr id="16495" name="Google Shape;16495;p50"/>
            <p:cNvGrpSpPr/>
            <p:nvPr/>
          </p:nvGrpSpPr>
          <p:grpSpPr>
            <a:xfrm>
              <a:off x="429856" y="1606221"/>
              <a:ext cx="319374" cy="321946"/>
              <a:chOff x="5111275" y="1926900"/>
              <a:chExt cx="55525" cy="55975"/>
            </a:xfrm>
          </p:grpSpPr>
          <p:sp>
            <p:nvSpPr>
              <p:cNvPr id="16496" name="Google Shape;16496;p50"/>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7" name="Google Shape;16497;p50"/>
              <p:cNvGrpSpPr/>
              <p:nvPr/>
            </p:nvGrpSpPr>
            <p:grpSpPr>
              <a:xfrm>
                <a:off x="5128800" y="1939125"/>
                <a:ext cx="24225" cy="32650"/>
                <a:chOff x="5128800" y="1939125"/>
                <a:chExt cx="24225" cy="32650"/>
              </a:xfrm>
            </p:grpSpPr>
            <p:sp>
              <p:nvSpPr>
                <p:cNvPr id="16498" name="Google Shape;16498;p50"/>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50"/>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50"/>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50"/>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50"/>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50"/>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50"/>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50"/>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50"/>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50"/>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50"/>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50"/>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50"/>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50"/>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50"/>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50"/>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50"/>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50"/>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TextBox 13">
              <a:extLst>
                <a:ext uri="{FF2B5EF4-FFF2-40B4-BE49-F238E27FC236}">
                  <a16:creationId xmlns:a16="http://schemas.microsoft.com/office/drawing/2014/main" id="{4E7D5979-421D-E437-1B2C-4E0126402133}"/>
                </a:ext>
              </a:extLst>
            </p:cNvPr>
            <p:cNvSpPr txBox="1"/>
            <p:nvPr/>
          </p:nvSpPr>
          <p:spPr>
            <a:xfrm>
              <a:off x="881955" y="1591295"/>
              <a:ext cx="2680488" cy="400110"/>
            </a:xfrm>
            <a:prstGeom prst="rect">
              <a:avLst/>
            </a:prstGeom>
            <a:noFill/>
          </p:spPr>
          <p:txBody>
            <a:bodyPr wrap="square">
              <a:spAutoFit/>
            </a:bodyPr>
            <a:lstStyle/>
            <a:p>
              <a:r>
                <a:rPr lang="vi-VN"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Em biết gì về Đà Lạt?</a:t>
              </a:r>
              <a:r>
                <a:rPr lang="en-VN" sz="2000" i="1" dirty="0">
                  <a:solidFill>
                    <a:schemeClr val="tx1">
                      <a:lumMod val="10000"/>
                    </a:schemeClr>
                  </a:solidFill>
                  <a:effectLst/>
                  <a:latin typeface="Arial" panose="020B0604020202020204" pitchFamily="34" charset="0"/>
                  <a:cs typeface="Arial" panose="020B0604020202020204" pitchFamily="34" charset="0"/>
                </a:rPr>
                <a:t> </a:t>
              </a:r>
              <a:endParaRPr lang="en-VN" sz="2000" i="1" dirty="0">
                <a:solidFill>
                  <a:schemeClr val="tx1">
                    <a:lumMod val="10000"/>
                  </a:schemeClr>
                </a:solidFill>
                <a:latin typeface="Arial" panose="020B0604020202020204" pitchFamily="34" charset="0"/>
                <a:cs typeface="Arial" panose="020B0604020202020204" pitchFamily="34" charset="0"/>
              </a:endParaRPr>
            </a:p>
          </p:txBody>
        </p:sp>
      </p:grpSp>
      <p:grpSp>
        <p:nvGrpSpPr>
          <p:cNvPr id="17" name="Group 16">
            <a:extLst>
              <a:ext uri="{FF2B5EF4-FFF2-40B4-BE49-F238E27FC236}">
                <a16:creationId xmlns:a16="http://schemas.microsoft.com/office/drawing/2014/main" id="{9DB95364-D914-53BB-2918-54C18740FA41}"/>
              </a:ext>
            </a:extLst>
          </p:cNvPr>
          <p:cNvGrpSpPr/>
          <p:nvPr/>
        </p:nvGrpSpPr>
        <p:grpSpPr>
          <a:xfrm>
            <a:off x="533354" y="3189794"/>
            <a:ext cx="5903073" cy="958660"/>
            <a:chOff x="412451" y="2193436"/>
            <a:chExt cx="5903073" cy="958660"/>
          </a:xfrm>
        </p:grpSpPr>
        <p:grpSp>
          <p:nvGrpSpPr>
            <p:cNvPr id="16474" name="Google Shape;16474;p50"/>
            <p:cNvGrpSpPr/>
            <p:nvPr/>
          </p:nvGrpSpPr>
          <p:grpSpPr>
            <a:xfrm>
              <a:off x="412451" y="2344849"/>
              <a:ext cx="319365" cy="309121"/>
              <a:chOff x="5025325" y="1948000"/>
              <a:chExt cx="80400" cy="77825"/>
            </a:xfrm>
          </p:grpSpPr>
          <p:sp>
            <p:nvSpPr>
              <p:cNvPr id="16475" name="Google Shape;16475;p50"/>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6" name="Google Shape;16476;p50"/>
              <p:cNvGrpSpPr/>
              <p:nvPr/>
            </p:nvGrpSpPr>
            <p:grpSpPr>
              <a:xfrm>
                <a:off x="5046425" y="1966700"/>
                <a:ext cx="37775" cy="47875"/>
                <a:chOff x="5046425" y="1966700"/>
                <a:chExt cx="37775" cy="47875"/>
              </a:xfrm>
            </p:grpSpPr>
            <p:sp>
              <p:nvSpPr>
                <p:cNvPr id="16477" name="Google Shape;16477;p50"/>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50"/>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50"/>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50"/>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50"/>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50"/>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50"/>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50"/>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50"/>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50"/>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50"/>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50"/>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50"/>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50"/>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50"/>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50"/>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50"/>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50"/>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 name="TextBox 14">
              <a:extLst>
                <a:ext uri="{FF2B5EF4-FFF2-40B4-BE49-F238E27FC236}">
                  <a16:creationId xmlns:a16="http://schemas.microsoft.com/office/drawing/2014/main" id="{DEF00BF5-B2A7-EFBC-F881-FB20E06B25D8}"/>
                </a:ext>
              </a:extLst>
            </p:cNvPr>
            <p:cNvSpPr txBox="1"/>
            <p:nvPr/>
          </p:nvSpPr>
          <p:spPr>
            <a:xfrm>
              <a:off x="852579" y="2193436"/>
              <a:ext cx="5462945" cy="958660"/>
            </a:xfrm>
            <a:prstGeom prst="rect">
              <a:avLst/>
            </a:prstGeom>
            <a:noFill/>
          </p:spPr>
          <p:txBody>
            <a:bodyPr wrap="square">
              <a:spAutoFit/>
            </a:bodyPr>
            <a:lstStyle/>
            <a:p>
              <a:pPr algn="just">
                <a:lnSpc>
                  <a:spcPct val="150000"/>
                </a:lnSpc>
              </a:pPr>
              <a:r>
                <a:rPr lang="vi-VN"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Trong cảm nhận của du khách muôn phương, điều làm nên giá trị nổi bật của Đà Lạt là gì?</a:t>
              </a:r>
              <a:endParaRPr lang="en-VN" sz="2000" i="1" dirty="0">
                <a:solidFill>
                  <a:schemeClr val="tx1">
                    <a:lumMod val="10000"/>
                  </a:schemeClr>
                </a:solidFill>
                <a:latin typeface="Arial" panose="020B0604020202020204" pitchFamily="34" charset="0"/>
                <a:cs typeface="Arial" panose="020B0604020202020204" pitchFamily="34" charset="0"/>
              </a:endParaRPr>
            </a:p>
          </p:txBody>
        </p:sp>
      </p:grpSp>
      <p:sp>
        <p:nvSpPr>
          <p:cNvPr id="18" name="Google Shape;1425;p61">
            <a:extLst>
              <a:ext uri="{FF2B5EF4-FFF2-40B4-BE49-F238E27FC236}">
                <a16:creationId xmlns:a16="http://schemas.microsoft.com/office/drawing/2014/main" id="{12F71D19-D108-A325-3CC6-D25764EB6973}"/>
              </a:ext>
            </a:extLst>
          </p:cNvPr>
          <p:cNvSpPr txBox="1"/>
          <p:nvPr/>
        </p:nvSpPr>
        <p:spPr>
          <a:xfrm>
            <a:off x="953307" y="1284935"/>
            <a:ext cx="6353093" cy="990702"/>
          </a:xfrm>
          <a:prstGeom prst="rect">
            <a:avLst/>
          </a:prstGeom>
          <a:noFill/>
          <a:ln>
            <a:noFill/>
          </a:ln>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Xem</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video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sau</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về</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thiên</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nhiên</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thơ</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mộng</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của</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Đà</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Lạt</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và</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chia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sẻ</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cảm</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nhận</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của</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bản</a:t>
            </a:r>
            <a:r>
              <a:rPr lang="en" sz="2000" dirty="0">
                <a:solidFill>
                  <a:schemeClr val="tx1">
                    <a:lumMod val="10000"/>
                  </a:schemeClr>
                </a:solidFill>
                <a:latin typeface="Arial" panose="020B0604020202020204" pitchFamily="34" charset="0"/>
                <a:ea typeface="Molengo"/>
                <a:cs typeface="Arial" panose="020B0604020202020204" pitchFamily="34" charset="0"/>
                <a:sym typeface="Molengo"/>
              </a:rPr>
              <a:t> </a:t>
            </a:r>
            <a:r>
              <a:rPr lang="en" sz="2000" dirty="0" err="1">
                <a:solidFill>
                  <a:schemeClr val="tx1">
                    <a:lumMod val="10000"/>
                  </a:schemeClr>
                </a:solidFill>
                <a:latin typeface="Arial" panose="020B0604020202020204" pitchFamily="34" charset="0"/>
                <a:ea typeface="Molengo"/>
                <a:cs typeface="Arial" panose="020B0604020202020204" pitchFamily="34" charset="0"/>
                <a:sym typeface="Molengo"/>
              </a:rPr>
              <a:t>th</a:t>
            </a:r>
            <a:r>
              <a:rPr lang="en-US" sz="2000" dirty="0" err="1">
                <a:solidFill>
                  <a:schemeClr val="tx1">
                    <a:lumMod val="10000"/>
                  </a:schemeClr>
                </a:solidFill>
                <a:latin typeface="Arial" panose="020B0604020202020204" pitchFamily="34" charset="0"/>
                <a:ea typeface="Molengo"/>
                <a:cs typeface="Arial" panose="020B0604020202020204" pitchFamily="34" charset="0"/>
                <a:sym typeface="Molengo"/>
              </a:rPr>
              <a:t>ân</a:t>
            </a:r>
            <a:r>
              <a:rPr lang="en-US" sz="2000" dirty="0">
                <a:solidFill>
                  <a:schemeClr val="tx1">
                    <a:lumMod val="10000"/>
                  </a:schemeClr>
                </a:solidFill>
                <a:latin typeface="Arial" panose="020B0604020202020204" pitchFamily="34" charset="0"/>
                <a:ea typeface="Molengo"/>
                <a:cs typeface="Arial" panose="020B0604020202020204" pitchFamily="34" charset="0"/>
                <a:sym typeface="Molengo"/>
              </a:rPr>
              <a:t>:</a:t>
            </a:r>
            <a:endParaRPr sz="20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90"/>
                                          </p:val>
                                        </p:tav>
                                        <p:tav tm="100000">
                                          <p:val>
                                            <p:fltVal val="0"/>
                                          </p:val>
                                        </p:tav>
                                      </p:tavLst>
                                    </p:anim>
                                    <p:animEffect transition="in" filter="fade">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12" presetClass="entr" presetSubtype="8" fill="hold" nodeType="click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p:tgtEl>
                                          <p:spTgt spid="16"/>
                                        </p:tgtEl>
                                        <p:attrNameLst>
                                          <p:attrName>ppt_x</p:attrName>
                                        </p:attrNameLst>
                                      </p:cBhvr>
                                      <p:tavLst>
                                        <p:tav tm="0">
                                          <p:val>
                                            <p:strVal val="#ppt_x-#ppt_w*1.125000"/>
                                          </p:val>
                                        </p:tav>
                                        <p:tav tm="100000">
                                          <p:val>
                                            <p:strVal val="#ppt_x"/>
                                          </p:val>
                                        </p:tav>
                                      </p:tavLst>
                                    </p:anim>
                                    <p:animEffect transition="in" filter="wipe(right)">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8" fill="hold" nodeType="click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additive="base">
                                        <p:cTn id="26" dur="500"/>
                                        <p:tgtEl>
                                          <p:spTgt spid="17"/>
                                        </p:tgtEl>
                                        <p:attrNameLst>
                                          <p:attrName>ppt_x</p:attrName>
                                        </p:attrNameLst>
                                      </p:cBhvr>
                                      <p:tavLst>
                                        <p:tav tm="0">
                                          <p:val>
                                            <p:strVal val="#ppt_x-#ppt_w*1.125000"/>
                                          </p:val>
                                        </p:tav>
                                        <p:tav tm="100000">
                                          <p:val>
                                            <p:strVal val="#ppt_x"/>
                                          </p:val>
                                        </p:tav>
                                      </p:tavLst>
                                    </p:anim>
                                    <p:animEffect transition="in" filter="wipe(right)">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54"/>
        <p:cNvGrpSpPr/>
        <p:nvPr/>
      </p:nvGrpSpPr>
      <p:grpSpPr>
        <a:xfrm>
          <a:off x="0" y="0"/>
          <a:ext cx="0" cy="0"/>
          <a:chOff x="0" y="0"/>
          <a:chExt cx="0" cy="0"/>
        </a:xfrm>
      </p:grpSpPr>
      <p:sp>
        <p:nvSpPr>
          <p:cNvPr id="10" name="Google Shape;853;p40">
            <a:extLst>
              <a:ext uri="{FF2B5EF4-FFF2-40B4-BE49-F238E27FC236}">
                <a16:creationId xmlns:a16="http://schemas.microsoft.com/office/drawing/2014/main" id="{C3B22F36-04C1-17C5-6737-A1B84741BC09}"/>
              </a:ext>
            </a:extLst>
          </p:cNvPr>
          <p:cNvSpPr/>
          <p:nvPr/>
        </p:nvSpPr>
        <p:spPr>
          <a:xfrm>
            <a:off x="58726" y="409542"/>
            <a:ext cx="5625598" cy="709888"/>
          </a:xfrm>
          <a:custGeom>
            <a:avLst/>
            <a:gdLst>
              <a:gd name="connsiteX0" fmla="*/ 0 w 5625598"/>
              <a:gd name="connsiteY0" fmla="*/ 0 h 709888"/>
              <a:gd name="connsiteX1" fmla="*/ 5625598 w 5625598"/>
              <a:gd name="connsiteY1" fmla="*/ 0 h 709888"/>
              <a:gd name="connsiteX2" fmla="*/ 5625598 w 5625598"/>
              <a:gd name="connsiteY2" fmla="*/ 709888 h 709888"/>
              <a:gd name="connsiteX3" fmla="*/ 0 w 5625598"/>
              <a:gd name="connsiteY3" fmla="*/ 709888 h 709888"/>
              <a:gd name="connsiteX4" fmla="*/ 0 w 5625598"/>
              <a:gd name="connsiteY4" fmla="*/ 0 h 709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98" h="709888" extrusionOk="0">
                <a:moveTo>
                  <a:pt x="0" y="0"/>
                </a:moveTo>
                <a:cubicBezTo>
                  <a:pt x="2106385" y="118645"/>
                  <a:pt x="3274175" y="116012"/>
                  <a:pt x="5625598" y="0"/>
                </a:cubicBezTo>
                <a:cubicBezTo>
                  <a:pt x="5601613" y="311822"/>
                  <a:pt x="5593560" y="464201"/>
                  <a:pt x="5625598" y="709888"/>
                </a:cubicBezTo>
                <a:cubicBezTo>
                  <a:pt x="3656077" y="844488"/>
                  <a:pt x="1214600" y="552692"/>
                  <a:pt x="0" y="709888"/>
                </a:cubicBezTo>
                <a:cubicBezTo>
                  <a:pt x="20196" y="638445"/>
                  <a:pt x="-30631" y="327720"/>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3. Suy ngẫm từ những bản tin về hoa</a:t>
            </a:r>
            <a:endParaRPr sz="2400" b="1" dirty="0">
              <a:solidFill>
                <a:srgbClr val="AA4351"/>
              </a:solidFill>
            </a:endParaRPr>
          </a:p>
        </p:txBody>
      </p:sp>
      <p:sp>
        <p:nvSpPr>
          <p:cNvPr id="12" name="TextBox 11">
            <a:extLst>
              <a:ext uri="{FF2B5EF4-FFF2-40B4-BE49-F238E27FC236}">
                <a16:creationId xmlns:a16="http://schemas.microsoft.com/office/drawing/2014/main" id="{A406C1E5-0DCE-6B9F-3766-581937EDD820}"/>
              </a:ext>
            </a:extLst>
          </p:cNvPr>
          <p:cNvSpPr txBox="1"/>
          <p:nvPr/>
        </p:nvSpPr>
        <p:spPr>
          <a:xfrm>
            <a:off x="903727" y="1782488"/>
            <a:ext cx="7336545" cy="2343590"/>
          </a:xfrm>
          <a:prstGeom prst="rect">
            <a:avLst/>
          </a:prstGeom>
          <a:noFill/>
        </p:spPr>
        <p:txBody>
          <a:bodyPr wrap="square">
            <a:spAutoFit/>
          </a:bodyPr>
          <a:lstStyle/>
          <a:p>
            <a:pPr marL="285750" indent="-285750" algn="just">
              <a:lnSpc>
                <a:spcPct val="150000"/>
              </a:lnSpc>
              <a:buFont typeface="Arial" panose="020B0604020202020204" pitchFamily="34" charset="0"/>
              <a:buChar char="•"/>
              <a:tabLst>
                <a:tab pos="90170" algn="l"/>
                <a:tab pos="180340" algn="l"/>
              </a:tabLst>
            </a:pPr>
            <a:r>
              <a:rPr lang="vi-VN" sz="2000" dirty="0">
                <a:effectLst/>
                <a:latin typeface="Arial" panose="020B0604020202020204" pitchFamily="34" charset="0"/>
                <a:ea typeface="Times New Roman" panose="02020603050405020304" pitchFamily="18" charset="0"/>
                <a:cs typeface="Arial" panose="020B0604020202020204" pitchFamily="34" charset="0"/>
              </a:rPr>
              <a:t>Bỏ qua những trăn trở, nhà báo đã </a:t>
            </a:r>
            <a:r>
              <a:rPr lang="vi-VN" sz="2000" dirty="0">
                <a:latin typeface="Arial" panose="020B0604020202020204" pitchFamily="34" charset="0"/>
                <a:ea typeface="Times New Roman" panose="02020603050405020304" pitchFamily="18" charset="0"/>
                <a:cs typeface="Arial" panose="020B0604020202020204" pitchFamily="34" charset="0"/>
              </a:rPr>
              <a:t>đặt</a:t>
            </a:r>
            <a:r>
              <a:rPr lang="vi-VN" sz="2000" dirty="0">
                <a:effectLst/>
                <a:latin typeface="Arial" panose="020B0604020202020204" pitchFamily="34" charset="0"/>
                <a:ea typeface="Times New Roman" panose="02020603050405020304" pitchFamily="18" charset="0"/>
                <a:cs typeface="Arial" panose="020B0604020202020204" pitchFamily="34" charset="0"/>
              </a:rPr>
              <a:t> bút viết để chuyển tải những cảm nhận đầy tinh tế về hoa anh đào.</a:t>
            </a:r>
            <a:endParaRPr lang="en-VN" sz="2000" dirty="0">
              <a:effectLst/>
              <a:latin typeface="Arial" panose="020B0604020202020204" pitchFamily="34" charset="0"/>
              <a:ea typeface="Times New Roman" panose="02020603050405020304" pitchFamily="18" charset="0"/>
              <a:cs typeface="Arial" panose="020B0604020202020204" pitchFamily="34" charset="0"/>
            </a:endParaRPr>
          </a:p>
          <a:p>
            <a:pPr marL="285750" indent="-285750" algn="just">
              <a:lnSpc>
                <a:spcPct val="150000"/>
              </a:lnSpc>
              <a:buFont typeface="Arial" panose="020B0604020202020204" pitchFamily="34" charset="0"/>
              <a:buChar char="•"/>
              <a:tabLst>
                <a:tab pos="90170" algn="l"/>
                <a:tab pos="180340" algn="l"/>
              </a:tabLst>
            </a:pPr>
            <a:r>
              <a:rPr lang="vi-VN" sz="2000" dirty="0">
                <a:effectLst/>
                <a:latin typeface="Arial" panose="020B0604020202020204" pitchFamily="34" charset="0"/>
                <a:ea typeface="Times New Roman" panose="02020603050405020304" pitchFamily="18" charset="0"/>
                <a:cs typeface="Arial" panose="020B0604020202020204" pitchFamily="34" charset="0"/>
              </a:rPr>
              <a:t>Đối với tác giả, bản tin về hoa anh đào xuất hiện thường xuyên trên các tờ báo là điều ý nghĩa bởi hoa cỏ cũng cần được truyền thông, nâng niu theo cách tự nhiên nhất. </a:t>
            </a:r>
            <a:endParaRPr lang="en-VN" sz="2000" dirty="0">
              <a:effectLst/>
              <a:latin typeface="Arial" panose="020B0604020202020204" pitchFamily="34" charset="0"/>
              <a:ea typeface="Times New Roman" panose="02020603050405020304" pitchFamily="18"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strVal val="#ppt_w*0.70"/>
                                          </p:val>
                                        </p:tav>
                                        <p:tav tm="100000">
                                          <p:val>
                                            <p:strVal val="#ppt_w"/>
                                          </p:val>
                                        </p:tav>
                                      </p:tavLst>
                                    </p:anim>
                                    <p:anim calcmode="lin" valueType="num">
                                      <p:cBhvr>
                                        <p:cTn id="8" dur="500" fill="hold"/>
                                        <p:tgtEl>
                                          <p:spTgt spid="12">
                                            <p:txEl>
                                              <p:pRg st="0" end="0"/>
                                            </p:txEl>
                                          </p:spTgt>
                                        </p:tgtEl>
                                        <p:attrNameLst>
                                          <p:attrName>ppt_h</p:attrName>
                                        </p:attrNameLst>
                                      </p:cBhvr>
                                      <p:tavLst>
                                        <p:tav tm="0">
                                          <p:val>
                                            <p:strVal val="#ppt_h"/>
                                          </p:val>
                                        </p:tav>
                                        <p:tav tm="100000">
                                          <p:val>
                                            <p:strVal val="#ppt_h"/>
                                          </p:val>
                                        </p:tav>
                                      </p:tavLst>
                                    </p:anim>
                                    <p:animEffect transition="in" filter="fade">
                                      <p:cBhvr>
                                        <p:cTn id="9" dur="500"/>
                                        <p:tgtEl>
                                          <p:spTgt spid="12">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2">
                                            <p:txEl>
                                              <p:pRg st="1" end="1"/>
                                            </p:txEl>
                                          </p:spTgt>
                                        </p:tgtEl>
                                        <p:attrNameLst>
                                          <p:attrName>style.visibility</p:attrName>
                                        </p:attrNameLst>
                                      </p:cBhvr>
                                      <p:to>
                                        <p:strVal val="visible"/>
                                      </p:to>
                                    </p:set>
                                    <p:anim calcmode="lin" valueType="num">
                                      <p:cBhvr>
                                        <p:cTn id="14" dur="500" fill="hold"/>
                                        <p:tgtEl>
                                          <p:spTgt spid="12">
                                            <p:txEl>
                                              <p:pRg st="1" end="1"/>
                                            </p:txEl>
                                          </p:spTgt>
                                        </p:tgtEl>
                                        <p:attrNameLst>
                                          <p:attrName>ppt_w</p:attrName>
                                        </p:attrNameLst>
                                      </p:cBhvr>
                                      <p:tavLst>
                                        <p:tav tm="0">
                                          <p:val>
                                            <p:strVal val="#ppt_w*0.70"/>
                                          </p:val>
                                        </p:tav>
                                        <p:tav tm="100000">
                                          <p:val>
                                            <p:strVal val="#ppt_w"/>
                                          </p:val>
                                        </p:tav>
                                      </p:tavLst>
                                    </p:anim>
                                    <p:anim calcmode="lin" valueType="num">
                                      <p:cBhvr>
                                        <p:cTn id="15" dur="500" fill="hold"/>
                                        <p:tgtEl>
                                          <p:spTgt spid="12">
                                            <p:txEl>
                                              <p:pRg st="1" end="1"/>
                                            </p:txEl>
                                          </p:spTgt>
                                        </p:tgtEl>
                                        <p:attrNameLst>
                                          <p:attrName>ppt_h</p:attrName>
                                        </p:attrNameLst>
                                      </p:cBhvr>
                                      <p:tavLst>
                                        <p:tav tm="0">
                                          <p:val>
                                            <p:strVal val="#ppt_h"/>
                                          </p:val>
                                        </p:tav>
                                        <p:tav tm="100000">
                                          <p:val>
                                            <p:strVal val="#ppt_h"/>
                                          </p:val>
                                        </p:tav>
                                      </p:tavLst>
                                    </p:anim>
                                    <p:animEffect transition="in" filter="fade">
                                      <p:cBhvr>
                                        <p:cTn id="16"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447"/>
        <p:cNvGrpSpPr/>
        <p:nvPr/>
      </p:nvGrpSpPr>
      <p:grpSpPr>
        <a:xfrm>
          <a:off x="0" y="0"/>
          <a:ext cx="0" cy="0"/>
          <a:chOff x="0" y="0"/>
          <a:chExt cx="0" cy="0"/>
        </a:xfrm>
      </p:grpSpPr>
      <p:sp>
        <p:nvSpPr>
          <p:cNvPr id="16448" name="Google Shape;16448;p47"/>
          <p:cNvSpPr/>
          <p:nvPr/>
        </p:nvSpPr>
        <p:spPr>
          <a:xfrm>
            <a:off x="4357925" y="3557622"/>
            <a:ext cx="4346" cy="3289"/>
          </a:xfrm>
          <a:custGeom>
            <a:avLst/>
            <a:gdLst/>
            <a:ahLst/>
            <a:cxnLst/>
            <a:rect l="l" t="t" r="r" b="b"/>
            <a:pathLst>
              <a:path w="37" h="28" extrusionOk="0">
                <a:moveTo>
                  <a:pt x="18" y="1"/>
                </a:moveTo>
                <a:cubicBezTo>
                  <a:pt x="10" y="10"/>
                  <a:pt x="1" y="10"/>
                  <a:pt x="36" y="27"/>
                </a:cubicBezTo>
                <a:lnTo>
                  <a:pt x="18" y="1"/>
                </a:lnTo>
                <a:close/>
              </a:path>
            </a:pathLst>
          </a:custGeom>
          <a:solidFill>
            <a:srgbClr val="E28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53;p40">
            <a:extLst>
              <a:ext uri="{FF2B5EF4-FFF2-40B4-BE49-F238E27FC236}">
                <a16:creationId xmlns:a16="http://schemas.microsoft.com/office/drawing/2014/main" id="{4096172A-1C4C-8DC9-C989-2F8D10CF5071}"/>
              </a:ext>
            </a:extLst>
          </p:cNvPr>
          <p:cNvSpPr/>
          <p:nvPr/>
        </p:nvSpPr>
        <p:spPr>
          <a:xfrm>
            <a:off x="2491740" y="1463159"/>
            <a:ext cx="4160520" cy="1284493"/>
          </a:xfrm>
          <a:custGeom>
            <a:avLst/>
            <a:gdLst>
              <a:gd name="connsiteX0" fmla="*/ 0 w 4160520"/>
              <a:gd name="connsiteY0" fmla="*/ 0 h 1284493"/>
              <a:gd name="connsiteX1" fmla="*/ 4160520 w 4160520"/>
              <a:gd name="connsiteY1" fmla="*/ 0 h 1284493"/>
              <a:gd name="connsiteX2" fmla="*/ 4160520 w 4160520"/>
              <a:gd name="connsiteY2" fmla="*/ 1284493 h 1284493"/>
              <a:gd name="connsiteX3" fmla="*/ 0 w 4160520"/>
              <a:gd name="connsiteY3" fmla="*/ 1284493 h 1284493"/>
              <a:gd name="connsiteX4" fmla="*/ 0 w 4160520"/>
              <a:gd name="connsiteY4" fmla="*/ 0 h 128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520" h="1284493" extrusionOk="0">
                <a:moveTo>
                  <a:pt x="0" y="0"/>
                </a:moveTo>
                <a:cubicBezTo>
                  <a:pt x="1968848" y="118645"/>
                  <a:pt x="3131855" y="116012"/>
                  <a:pt x="4160520" y="0"/>
                </a:cubicBezTo>
                <a:cubicBezTo>
                  <a:pt x="4152451" y="389298"/>
                  <a:pt x="4273728" y="1056802"/>
                  <a:pt x="4160520" y="1284493"/>
                </a:cubicBezTo>
                <a:cubicBezTo>
                  <a:pt x="2321358" y="1419093"/>
                  <a:pt x="441990" y="1127297"/>
                  <a:pt x="0" y="1284493"/>
                </a:cubicBezTo>
                <a:cubicBezTo>
                  <a:pt x="-61393" y="1025214"/>
                  <a:pt x="12911" y="259409"/>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3600" b="1" dirty="0">
                <a:solidFill>
                  <a:srgbClr val="AA4351"/>
                </a:solidFill>
              </a:rPr>
              <a:t>III. </a:t>
            </a:r>
          </a:p>
          <a:p>
            <a:pPr marL="0" lvl="0" indent="0" algn="ctr" rtl="0">
              <a:lnSpc>
                <a:spcPct val="150000"/>
              </a:lnSpc>
              <a:spcBef>
                <a:spcPts val="0"/>
              </a:spcBef>
              <a:spcAft>
                <a:spcPts val="0"/>
              </a:spcAft>
              <a:buNone/>
            </a:pPr>
            <a:r>
              <a:rPr lang="vi-VN" sz="3600" b="1" dirty="0">
                <a:solidFill>
                  <a:srgbClr val="AA4351"/>
                </a:solidFill>
              </a:rPr>
              <a:t>TỔNG KẾT</a:t>
            </a:r>
            <a:endParaRPr sz="3600" b="1" dirty="0">
              <a:solidFill>
                <a:srgbClr val="AA4351"/>
              </a:solidFill>
            </a:endParaRPr>
          </a:p>
        </p:txBody>
      </p:sp>
    </p:spTree>
    <p:extLst>
      <p:ext uri="{BB962C8B-B14F-4D97-AF65-F5344CB8AC3E}">
        <p14:creationId xmlns:p14="http://schemas.microsoft.com/office/powerpoint/2010/main" val="2089906394"/>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949"/>
        <p:cNvGrpSpPr/>
        <p:nvPr/>
      </p:nvGrpSpPr>
      <p:grpSpPr>
        <a:xfrm>
          <a:off x="0" y="0"/>
          <a:ext cx="0" cy="0"/>
          <a:chOff x="0" y="0"/>
          <a:chExt cx="0" cy="0"/>
        </a:xfrm>
      </p:grpSpPr>
      <p:sp>
        <p:nvSpPr>
          <p:cNvPr id="4" name="Google Shape;853;p40">
            <a:extLst>
              <a:ext uri="{FF2B5EF4-FFF2-40B4-BE49-F238E27FC236}">
                <a16:creationId xmlns:a16="http://schemas.microsoft.com/office/drawing/2014/main" id="{C33233F4-2F4C-CEA8-F895-886381B245A9}"/>
              </a:ext>
            </a:extLst>
          </p:cNvPr>
          <p:cNvSpPr/>
          <p:nvPr/>
        </p:nvSpPr>
        <p:spPr>
          <a:xfrm>
            <a:off x="239299" y="1221305"/>
            <a:ext cx="1751417" cy="709888"/>
          </a:xfrm>
          <a:custGeom>
            <a:avLst/>
            <a:gdLst>
              <a:gd name="connsiteX0" fmla="*/ 0 w 1751417"/>
              <a:gd name="connsiteY0" fmla="*/ 0 h 709888"/>
              <a:gd name="connsiteX1" fmla="*/ 1751417 w 1751417"/>
              <a:gd name="connsiteY1" fmla="*/ 0 h 709888"/>
              <a:gd name="connsiteX2" fmla="*/ 1751417 w 1751417"/>
              <a:gd name="connsiteY2" fmla="*/ 709888 h 709888"/>
              <a:gd name="connsiteX3" fmla="*/ 0 w 1751417"/>
              <a:gd name="connsiteY3" fmla="*/ 709888 h 709888"/>
              <a:gd name="connsiteX4" fmla="*/ 0 w 1751417"/>
              <a:gd name="connsiteY4" fmla="*/ 0 h 709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417" h="709888" extrusionOk="0">
                <a:moveTo>
                  <a:pt x="0" y="0"/>
                </a:moveTo>
                <a:cubicBezTo>
                  <a:pt x="430619" y="126745"/>
                  <a:pt x="1546837" y="-15839"/>
                  <a:pt x="1751417" y="0"/>
                </a:cubicBezTo>
                <a:cubicBezTo>
                  <a:pt x="1727432" y="311822"/>
                  <a:pt x="1719379" y="464201"/>
                  <a:pt x="1751417" y="709888"/>
                </a:cubicBezTo>
                <a:cubicBezTo>
                  <a:pt x="1358850" y="715432"/>
                  <a:pt x="866846" y="626973"/>
                  <a:pt x="0" y="709888"/>
                </a:cubicBezTo>
                <a:cubicBezTo>
                  <a:pt x="20196" y="638445"/>
                  <a:pt x="-30631" y="327720"/>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NỘI DUNG</a:t>
            </a:r>
            <a:endParaRPr sz="2400" b="1" dirty="0">
              <a:solidFill>
                <a:srgbClr val="AA4351"/>
              </a:solidFill>
            </a:endParaRPr>
          </a:p>
        </p:txBody>
      </p:sp>
      <p:sp>
        <p:nvSpPr>
          <p:cNvPr id="5" name="Google Shape;853;p40">
            <a:extLst>
              <a:ext uri="{FF2B5EF4-FFF2-40B4-BE49-F238E27FC236}">
                <a16:creationId xmlns:a16="http://schemas.microsoft.com/office/drawing/2014/main" id="{73E5FF34-7F4A-DD41-556C-57E03992D2F9}"/>
              </a:ext>
            </a:extLst>
          </p:cNvPr>
          <p:cNvSpPr/>
          <p:nvPr/>
        </p:nvSpPr>
        <p:spPr>
          <a:xfrm>
            <a:off x="77382" y="3265354"/>
            <a:ext cx="2236605" cy="709888"/>
          </a:xfrm>
          <a:custGeom>
            <a:avLst/>
            <a:gdLst>
              <a:gd name="connsiteX0" fmla="*/ 0 w 2236605"/>
              <a:gd name="connsiteY0" fmla="*/ 0 h 709888"/>
              <a:gd name="connsiteX1" fmla="*/ 2236605 w 2236605"/>
              <a:gd name="connsiteY1" fmla="*/ 0 h 709888"/>
              <a:gd name="connsiteX2" fmla="*/ 2236605 w 2236605"/>
              <a:gd name="connsiteY2" fmla="*/ 709888 h 709888"/>
              <a:gd name="connsiteX3" fmla="*/ 0 w 2236605"/>
              <a:gd name="connsiteY3" fmla="*/ 709888 h 709888"/>
              <a:gd name="connsiteX4" fmla="*/ 0 w 2236605"/>
              <a:gd name="connsiteY4" fmla="*/ 0 h 709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605" h="709888" extrusionOk="0">
                <a:moveTo>
                  <a:pt x="0" y="0"/>
                </a:moveTo>
                <a:cubicBezTo>
                  <a:pt x="645358" y="118645"/>
                  <a:pt x="1142611" y="116012"/>
                  <a:pt x="2236605" y="0"/>
                </a:cubicBezTo>
                <a:cubicBezTo>
                  <a:pt x="2212620" y="311822"/>
                  <a:pt x="2204567" y="464201"/>
                  <a:pt x="2236605" y="709888"/>
                </a:cubicBezTo>
                <a:cubicBezTo>
                  <a:pt x="1210891" y="844488"/>
                  <a:pt x="433424" y="552692"/>
                  <a:pt x="0" y="709888"/>
                </a:cubicBezTo>
                <a:cubicBezTo>
                  <a:pt x="20196" y="638445"/>
                  <a:pt x="-30631" y="327720"/>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400" b="1" dirty="0">
                <a:solidFill>
                  <a:srgbClr val="AA4351"/>
                </a:solidFill>
              </a:rPr>
              <a:t>NGHỆ THUẬT</a:t>
            </a:r>
            <a:endParaRPr sz="2400" b="1" dirty="0">
              <a:solidFill>
                <a:srgbClr val="AA4351"/>
              </a:solidFill>
            </a:endParaRPr>
          </a:p>
        </p:txBody>
      </p:sp>
      <p:sp>
        <p:nvSpPr>
          <p:cNvPr id="6" name="Google Shape;1425;p61">
            <a:extLst>
              <a:ext uri="{FF2B5EF4-FFF2-40B4-BE49-F238E27FC236}">
                <a16:creationId xmlns:a16="http://schemas.microsoft.com/office/drawing/2014/main" id="{61558557-D6FC-D9F8-ABDE-95EC5569FF85}"/>
              </a:ext>
            </a:extLst>
          </p:cNvPr>
          <p:cNvSpPr txBox="1"/>
          <p:nvPr/>
        </p:nvSpPr>
        <p:spPr>
          <a:xfrm>
            <a:off x="2646597" y="868540"/>
            <a:ext cx="6258104" cy="1415417"/>
          </a:xfrm>
          <a:prstGeom prst="rect">
            <a:avLst/>
          </a:prstGeom>
          <a:noFill/>
          <a:ln w="38100">
            <a:solidFill>
              <a:srgbClr val="04A2A1"/>
            </a:solidFill>
          </a:ln>
        </p:spPr>
        <p:txBody>
          <a:bodyPr spcFirstLastPara="1" wrap="square" lIns="72000" tIns="0" rIns="72000" bIns="0" anchor="ctr" anchorCtr="0">
            <a:noAutofit/>
          </a:bodyPr>
          <a:lstStyle/>
          <a:p>
            <a:pPr algn="just">
              <a:lnSpc>
                <a:spcPct val="150000"/>
              </a:lnSpc>
            </a:pPr>
            <a:r>
              <a:rPr lang="vi-VN" sz="2000" dirty="0"/>
              <a:t>Bài tản văn là sự tự hào và tình cảm trân trọng của tác giả dành cho bạn mình – một kí giả ở Đà Lạt và những bản tin về hoa anh đào mà anh ấy viết.</a:t>
            </a:r>
            <a:endParaRPr lang="en-VN" sz="2000" dirty="0"/>
          </a:p>
        </p:txBody>
      </p:sp>
      <p:sp>
        <p:nvSpPr>
          <p:cNvPr id="7" name="Google Shape;1425;p61">
            <a:extLst>
              <a:ext uri="{FF2B5EF4-FFF2-40B4-BE49-F238E27FC236}">
                <a16:creationId xmlns:a16="http://schemas.microsoft.com/office/drawing/2014/main" id="{90E10E9E-0899-257C-DE95-DEFC3910B61C}"/>
              </a:ext>
            </a:extLst>
          </p:cNvPr>
          <p:cNvSpPr txBox="1"/>
          <p:nvPr/>
        </p:nvSpPr>
        <p:spPr>
          <a:xfrm>
            <a:off x="2646597" y="2506613"/>
            <a:ext cx="6258104" cy="595360"/>
          </a:xfrm>
          <a:prstGeom prst="rect">
            <a:avLst/>
          </a:prstGeom>
          <a:noFill/>
          <a:ln w="38100">
            <a:solidFill>
              <a:srgbClr val="04A2A1"/>
            </a:solidFill>
          </a:ln>
        </p:spPr>
        <p:txBody>
          <a:bodyPr spcFirstLastPara="1" wrap="square" lIns="72000" tIns="0" rIns="72000" bIns="0" anchor="ctr" anchorCtr="0">
            <a:noAutofit/>
          </a:bodyPr>
          <a:lstStyle/>
          <a:p>
            <a:pPr algn="just">
              <a:lnSpc>
                <a:spcPct val="150000"/>
              </a:lnSpc>
            </a:pPr>
            <a:r>
              <a:rPr lang="vi-VN" sz="2000" dirty="0"/>
              <a:t>Lời văn nhẹ nhàng, tinh tế, tình cảm và giàu hình ảnh</a:t>
            </a:r>
            <a:endParaRPr lang="en-VN" sz="2000" dirty="0"/>
          </a:p>
        </p:txBody>
      </p:sp>
      <p:sp>
        <p:nvSpPr>
          <p:cNvPr id="8" name="Google Shape;1425;p61">
            <a:extLst>
              <a:ext uri="{FF2B5EF4-FFF2-40B4-BE49-F238E27FC236}">
                <a16:creationId xmlns:a16="http://schemas.microsoft.com/office/drawing/2014/main" id="{342CB98C-D732-A024-281B-3D5F86D66B3A}"/>
              </a:ext>
            </a:extLst>
          </p:cNvPr>
          <p:cNvSpPr txBox="1"/>
          <p:nvPr/>
        </p:nvSpPr>
        <p:spPr>
          <a:xfrm>
            <a:off x="2646597" y="3322618"/>
            <a:ext cx="6258104" cy="595360"/>
          </a:xfrm>
          <a:prstGeom prst="rect">
            <a:avLst/>
          </a:prstGeom>
          <a:noFill/>
          <a:ln w="38100">
            <a:solidFill>
              <a:srgbClr val="04A2A1"/>
            </a:solidFill>
          </a:ln>
        </p:spPr>
        <p:txBody>
          <a:bodyPr spcFirstLastPara="1" wrap="square" lIns="72000" tIns="0" rIns="72000" bIns="0" anchor="ctr" anchorCtr="0">
            <a:noAutofit/>
          </a:bodyPr>
          <a:lstStyle/>
          <a:p>
            <a:pPr algn="just">
              <a:lnSpc>
                <a:spcPct val="150000"/>
              </a:lnSpc>
            </a:pPr>
            <a:r>
              <a:rPr lang="vi-VN" sz="2000" dirty="0"/>
              <a:t>Dẫn chứng, liên hệ phong phú lôi cuốn người đọc</a:t>
            </a:r>
            <a:endParaRPr lang="en-VN" sz="2000" dirty="0"/>
          </a:p>
        </p:txBody>
      </p:sp>
      <p:sp>
        <p:nvSpPr>
          <p:cNvPr id="9" name="Google Shape;1425;p61">
            <a:extLst>
              <a:ext uri="{FF2B5EF4-FFF2-40B4-BE49-F238E27FC236}">
                <a16:creationId xmlns:a16="http://schemas.microsoft.com/office/drawing/2014/main" id="{D28C5980-A573-81A1-AAD8-0FF6C34641B7}"/>
              </a:ext>
            </a:extLst>
          </p:cNvPr>
          <p:cNvSpPr txBox="1"/>
          <p:nvPr/>
        </p:nvSpPr>
        <p:spPr>
          <a:xfrm>
            <a:off x="2646597" y="4138622"/>
            <a:ext cx="6258104" cy="890577"/>
          </a:xfrm>
          <a:prstGeom prst="rect">
            <a:avLst/>
          </a:prstGeom>
          <a:noFill/>
          <a:ln w="38100">
            <a:solidFill>
              <a:srgbClr val="04A2A1"/>
            </a:solidFill>
          </a:ln>
        </p:spPr>
        <p:txBody>
          <a:bodyPr spcFirstLastPara="1" wrap="square" lIns="72000" tIns="0" rIns="72000" bIns="0" anchor="ctr" anchorCtr="0">
            <a:noAutofit/>
          </a:bodyPr>
          <a:lstStyle/>
          <a:p>
            <a:pPr algn="just">
              <a:lnSpc>
                <a:spcPct val="150000"/>
              </a:lnSpc>
            </a:pPr>
            <a:r>
              <a:rPr lang="vi-VN" sz="2000" dirty="0"/>
              <a:t>Câu văn giàu cảm xúc, lột tả được hết diễn biến tâm lí của tác giả</a:t>
            </a:r>
            <a:endParaRPr lang="en-VN" sz="2000" dirty="0"/>
          </a:p>
        </p:txBody>
      </p:sp>
      <p:cxnSp>
        <p:nvCxnSpPr>
          <p:cNvPr id="11" name="Straight Arrow Connector 10">
            <a:extLst>
              <a:ext uri="{FF2B5EF4-FFF2-40B4-BE49-F238E27FC236}">
                <a16:creationId xmlns:a16="http://schemas.microsoft.com/office/drawing/2014/main" id="{4C009E18-8EBC-03DA-C2C6-02294CF4B29A}"/>
              </a:ext>
            </a:extLst>
          </p:cNvPr>
          <p:cNvCxnSpPr>
            <a:cxnSpLocks/>
            <a:stCxn id="4" idx="3"/>
            <a:endCxn id="6" idx="1"/>
          </p:cNvCxnSpPr>
          <p:nvPr/>
        </p:nvCxnSpPr>
        <p:spPr>
          <a:xfrm>
            <a:off x="1990716" y="1576249"/>
            <a:ext cx="655881" cy="0"/>
          </a:xfrm>
          <a:prstGeom prst="straightConnector1">
            <a:avLst/>
          </a:prstGeom>
          <a:ln w="28575">
            <a:solidFill>
              <a:srgbClr val="AA435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1F3F1E9C-262F-959C-24AD-7C1D988F95F8}"/>
              </a:ext>
            </a:extLst>
          </p:cNvPr>
          <p:cNvCxnSpPr>
            <a:stCxn id="5" idx="3"/>
            <a:endCxn id="7" idx="1"/>
          </p:cNvCxnSpPr>
          <p:nvPr/>
        </p:nvCxnSpPr>
        <p:spPr>
          <a:xfrm flipV="1">
            <a:off x="2313987" y="2804293"/>
            <a:ext cx="332610" cy="816005"/>
          </a:xfrm>
          <a:prstGeom prst="straightConnector1">
            <a:avLst/>
          </a:prstGeom>
          <a:ln w="28575">
            <a:solidFill>
              <a:srgbClr val="AA435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AD012CD5-C86A-E3CE-8D36-3F6BD6F884B3}"/>
              </a:ext>
            </a:extLst>
          </p:cNvPr>
          <p:cNvCxnSpPr>
            <a:stCxn id="5" idx="3"/>
            <a:endCxn id="8" idx="1"/>
          </p:cNvCxnSpPr>
          <p:nvPr/>
        </p:nvCxnSpPr>
        <p:spPr>
          <a:xfrm>
            <a:off x="2313987" y="3620298"/>
            <a:ext cx="332610" cy="0"/>
          </a:xfrm>
          <a:prstGeom prst="straightConnector1">
            <a:avLst/>
          </a:prstGeom>
          <a:ln w="28575">
            <a:solidFill>
              <a:srgbClr val="AA435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40B60638-9E8A-FE96-4E0D-D5AEBB65659A}"/>
              </a:ext>
            </a:extLst>
          </p:cNvPr>
          <p:cNvCxnSpPr>
            <a:stCxn id="5" idx="3"/>
            <a:endCxn id="9" idx="1"/>
          </p:cNvCxnSpPr>
          <p:nvPr/>
        </p:nvCxnSpPr>
        <p:spPr>
          <a:xfrm>
            <a:off x="2313987" y="3620298"/>
            <a:ext cx="332610" cy="963613"/>
          </a:xfrm>
          <a:prstGeom prst="straightConnector1">
            <a:avLst/>
          </a:prstGeom>
          <a:ln w="28575">
            <a:solidFill>
              <a:srgbClr val="AA435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9943711"/>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7" presetClass="entr" presetSubtype="1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500"/>
                                        <p:tgtEl>
                                          <p:spTgt spid="15"/>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dissolve">
                                      <p:cBhvr>
                                        <p:cTn id="32" dur="500"/>
                                        <p:tgtEl>
                                          <p:spTgt spid="7"/>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par>
                          <p:cTn id="37" fill="hold">
                            <p:stCondLst>
                              <p:cond delay="1500"/>
                            </p:stCondLst>
                            <p:childTnLst>
                              <p:par>
                                <p:cTn id="38" presetID="9" presetClass="entr" presetSubtype="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dissolve">
                                      <p:cBhvr>
                                        <p:cTn id="40" dur="500"/>
                                        <p:tgtEl>
                                          <p:spTgt spid="8"/>
                                        </p:tgtEl>
                                      </p:cBhvr>
                                    </p:animEffect>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500"/>
                                        <p:tgtEl>
                                          <p:spTgt spid="19"/>
                                        </p:tgtEl>
                                      </p:cBhvr>
                                    </p:animEffect>
                                  </p:childTnLst>
                                </p:cTn>
                              </p:par>
                            </p:childTnLst>
                          </p:cTn>
                        </p:par>
                        <p:par>
                          <p:cTn id="45" fill="hold">
                            <p:stCondLst>
                              <p:cond delay="2500"/>
                            </p:stCondLst>
                            <p:childTnLst>
                              <p:par>
                                <p:cTn id="46" presetID="9" presetClass="entr" presetSubtype="0"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dissolve">
                                      <p:cBhvr>
                                        <p:cTn id="4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p:bldP spid="7" grpId="0" animBg="1"/>
      <p:bldP spid="8"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396"/>
        <p:cNvGrpSpPr/>
        <p:nvPr/>
      </p:nvGrpSpPr>
      <p:grpSpPr>
        <a:xfrm>
          <a:off x="0" y="0"/>
          <a:ext cx="0" cy="0"/>
          <a:chOff x="0" y="0"/>
          <a:chExt cx="0" cy="0"/>
        </a:xfrm>
      </p:grpSpPr>
      <p:sp>
        <p:nvSpPr>
          <p:cNvPr id="4" name="Google Shape;853;p40">
            <a:extLst>
              <a:ext uri="{FF2B5EF4-FFF2-40B4-BE49-F238E27FC236}">
                <a16:creationId xmlns:a16="http://schemas.microsoft.com/office/drawing/2014/main" id="{BDD96DF4-E370-92B9-26F8-89DF472D3055}"/>
              </a:ext>
            </a:extLst>
          </p:cNvPr>
          <p:cNvSpPr/>
          <p:nvPr/>
        </p:nvSpPr>
        <p:spPr>
          <a:xfrm>
            <a:off x="354534" y="131650"/>
            <a:ext cx="2680488" cy="668100"/>
          </a:xfrm>
          <a:custGeom>
            <a:avLst/>
            <a:gdLst>
              <a:gd name="connsiteX0" fmla="*/ 111352 w 2680488"/>
              <a:gd name="connsiteY0" fmla="*/ 0 h 668100"/>
              <a:gd name="connsiteX1" fmla="*/ 2680488 w 2680488"/>
              <a:gd name="connsiteY1" fmla="*/ 0 h 668100"/>
              <a:gd name="connsiteX2" fmla="*/ 2680488 w 2680488"/>
              <a:gd name="connsiteY2" fmla="*/ 0 h 668100"/>
              <a:gd name="connsiteX3" fmla="*/ 2680488 w 2680488"/>
              <a:gd name="connsiteY3" fmla="*/ 556748 h 668100"/>
              <a:gd name="connsiteX4" fmla="*/ 2569136 w 2680488"/>
              <a:gd name="connsiteY4" fmla="*/ 668100 h 668100"/>
              <a:gd name="connsiteX5" fmla="*/ 0 w 2680488"/>
              <a:gd name="connsiteY5" fmla="*/ 668100 h 668100"/>
              <a:gd name="connsiteX6" fmla="*/ 0 w 2680488"/>
              <a:gd name="connsiteY6" fmla="*/ 668100 h 668100"/>
              <a:gd name="connsiteX7" fmla="*/ 0 w 2680488"/>
              <a:gd name="connsiteY7" fmla="*/ 111352 h 668100"/>
              <a:gd name="connsiteX8" fmla="*/ 111352 w 2680488"/>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0488" h="668100" extrusionOk="0">
                <a:moveTo>
                  <a:pt x="111352" y="0"/>
                </a:moveTo>
                <a:cubicBezTo>
                  <a:pt x="1298182" y="118645"/>
                  <a:pt x="1468986" y="116012"/>
                  <a:pt x="2680488" y="0"/>
                </a:cubicBezTo>
                <a:lnTo>
                  <a:pt x="2680488" y="0"/>
                </a:lnTo>
                <a:cubicBezTo>
                  <a:pt x="2698342" y="94287"/>
                  <a:pt x="2689677" y="494643"/>
                  <a:pt x="2680488" y="556748"/>
                </a:cubicBezTo>
                <a:cubicBezTo>
                  <a:pt x="2678997" y="619702"/>
                  <a:pt x="2629322" y="675350"/>
                  <a:pt x="2569136" y="668100"/>
                </a:cubicBezTo>
                <a:cubicBezTo>
                  <a:pt x="2263815" y="688287"/>
                  <a:pt x="1022975"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LUYỆN TẬP</a:t>
            </a:r>
            <a:endParaRPr sz="2800" b="1" dirty="0">
              <a:solidFill>
                <a:srgbClr val="AA4351"/>
              </a:solidFill>
            </a:endParaRPr>
          </a:p>
        </p:txBody>
      </p:sp>
      <p:sp>
        <p:nvSpPr>
          <p:cNvPr id="5" name="Google Shape;1425;p61">
            <a:extLst>
              <a:ext uri="{FF2B5EF4-FFF2-40B4-BE49-F238E27FC236}">
                <a16:creationId xmlns:a16="http://schemas.microsoft.com/office/drawing/2014/main" id="{040656A9-EFAA-B40A-8213-53B9B738CD58}"/>
              </a:ext>
            </a:extLst>
          </p:cNvPr>
          <p:cNvSpPr txBox="1"/>
          <p:nvPr/>
        </p:nvSpPr>
        <p:spPr>
          <a:xfrm>
            <a:off x="3315731" y="131650"/>
            <a:ext cx="2680488" cy="668100"/>
          </a:xfrm>
          <a:prstGeom prst="rect">
            <a:avLst/>
          </a:prstGeom>
          <a:noFill/>
          <a:ln>
            <a:noFill/>
          </a:ln>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vi-VN" sz="2000" b="1" dirty="0">
                <a:solidFill>
                  <a:schemeClr val="tx1">
                    <a:lumMod val="10000"/>
                  </a:schemeClr>
                </a:solidFill>
                <a:latin typeface="Arial" panose="020B0604020202020204" pitchFamily="34" charset="0"/>
                <a:ea typeface="Molengo"/>
                <a:cs typeface="Arial" panose="020B0604020202020204" pitchFamily="34" charset="0"/>
                <a:sym typeface="Molengo"/>
              </a:rPr>
              <a:t>THẢO LUẬN NHÓM</a:t>
            </a:r>
            <a:endParaRPr sz="2000" b="1"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7" name="TextBox 6">
            <a:extLst>
              <a:ext uri="{FF2B5EF4-FFF2-40B4-BE49-F238E27FC236}">
                <a16:creationId xmlns:a16="http://schemas.microsoft.com/office/drawing/2014/main" id="{CE558CB8-FE0A-212B-FD40-A60186993776}"/>
              </a:ext>
            </a:extLst>
          </p:cNvPr>
          <p:cNvSpPr txBox="1"/>
          <p:nvPr/>
        </p:nvSpPr>
        <p:spPr>
          <a:xfrm>
            <a:off x="490440" y="712069"/>
            <a:ext cx="8331070" cy="1420325"/>
          </a:xfrm>
          <a:prstGeom prst="rect">
            <a:avLst/>
          </a:prstGeom>
          <a:noFill/>
        </p:spPr>
        <p:txBody>
          <a:bodyPr wrap="square">
            <a:spAutoFit/>
          </a:bodyPr>
          <a:lstStyle/>
          <a:p>
            <a:pPr algn="just">
              <a:lnSpc>
                <a:spcPct val="150000"/>
              </a:lnSpc>
              <a:spcAft>
                <a:spcPts val="800"/>
              </a:spcAft>
              <a:tabLst>
                <a:tab pos="90170" algn="l"/>
                <a:tab pos="180340" algn="l"/>
              </a:tabLst>
            </a:pPr>
            <a:r>
              <a:rPr lang="nl-NL" sz="2000" dirty="0" err="1">
                <a:latin typeface="Arial" panose="020B0604020202020204" pitchFamily="34" charset="0"/>
                <a:ea typeface="Calibri" panose="020F0502020204030204" pitchFamily="34" charset="0"/>
                <a:cs typeface="Arial" panose="020B0604020202020204" pitchFamily="34" charset="0"/>
              </a:rPr>
              <a:t>T</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ổng</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kết</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lại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về</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những</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chủ</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đề</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bài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học</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thông</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điệp</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và</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đặc</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điểm</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thể</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loại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của</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3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văn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bản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Thủy</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tiên</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tháng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Một</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Lễ</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rửa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làng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của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người</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Lô</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Lô</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và</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Bản</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tin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về</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hoa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anh</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đào</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theo</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gợi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ý</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graphicFrame>
        <p:nvGraphicFramePr>
          <p:cNvPr id="8" name="Table 7">
            <a:extLst>
              <a:ext uri="{FF2B5EF4-FFF2-40B4-BE49-F238E27FC236}">
                <a16:creationId xmlns:a16="http://schemas.microsoft.com/office/drawing/2014/main" id="{A2FBCF49-E555-CBCF-5BB7-245968E5426F}"/>
              </a:ext>
            </a:extLst>
          </p:cNvPr>
          <p:cNvGraphicFramePr>
            <a:graphicFrameLocks noGrp="1"/>
          </p:cNvGraphicFramePr>
          <p:nvPr>
            <p:extLst>
              <p:ext uri="{D42A27DB-BD31-4B8C-83A1-F6EECF244321}">
                <p14:modId xmlns:p14="http://schemas.microsoft.com/office/powerpoint/2010/main" val="1620466448"/>
              </p:ext>
            </p:extLst>
          </p:nvPr>
        </p:nvGraphicFramePr>
        <p:xfrm>
          <a:off x="167951" y="2163572"/>
          <a:ext cx="8976049" cy="2979928"/>
        </p:xfrm>
        <a:graphic>
          <a:graphicData uri="http://schemas.openxmlformats.org/drawingml/2006/table">
            <a:tbl>
              <a:tblPr firstRow="1" firstCol="1" bandRow="1">
                <a:tableStyleId>{4D600990-CFD6-447D-8746-C28450DAC23D}</a:tableStyleId>
              </a:tblPr>
              <a:tblGrid>
                <a:gridCol w="1545091">
                  <a:extLst>
                    <a:ext uri="{9D8B030D-6E8A-4147-A177-3AD203B41FA5}">
                      <a16:colId xmlns:a16="http://schemas.microsoft.com/office/drawing/2014/main" val="2337260563"/>
                    </a:ext>
                  </a:extLst>
                </a:gridCol>
                <a:gridCol w="2448411">
                  <a:extLst>
                    <a:ext uri="{9D8B030D-6E8A-4147-A177-3AD203B41FA5}">
                      <a16:colId xmlns:a16="http://schemas.microsoft.com/office/drawing/2014/main" val="304816565"/>
                    </a:ext>
                  </a:extLst>
                </a:gridCol>
                <a:gridCol w="2192694">
                  <a:extLst>
                    <a:ext uri="{9D8B030D-6E8A-4147-A177-3AD203B41FA5}">
                      <a16:colId xmlns:a16="http://schemas.microsoft.com/office/drawing/2014/main" val="4013358796"/>
                    </a:ext>
                  </a:extLst>
                </a:gridCol>
                <a:gridCol w="2789853">
                  <a:extLst>
                    <a:ext uri="{9D8B030D-6E8A-4147-A177-3AD203B41FA5}">
                      <a16:colId xmlns:a16="http://schemas.microsoft.com/office/drawing/2014/main" val="2403555063"/>
                    </a:ext>
                  </a:extLst>
                </a:gridCol>
              </a:tblGrid>
              <a:tr h="0">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ctr">
                        <a:lnSpc>
                          <a:spcPct val="150000"/>
                        </a:lnSpc>
                        <a:spcAft>
                          <a:spcPts val="800"/>
                        </a:spcAft>
                        <a:tabLst>
                          <a:tab pos="90170" algn="l"/>
                          <a:tab pos="180340" algn="l"/>
                        </a:tabLst>
                      </a:pPr>
                      <a:r>
                        <a:rPr lang="nl-NL" sz="2000" dirty="0" err="1">
                          <a:effectLst/>
                        </a:rPr>
                        <a:t>Thủy</a:t>
                      </a:r>
                      <a:r>
                        <a:rPr lang="nl-NL" sz="2000" dirty="0">
                          <a:effectLst/>
                        </a:rPr>
                        <a:t> </a:t>
                      </a:r>
                      <a:r>
                        <a:rPr lang="nl-NL" sz="2000" dirty="0" err="1">
                          <a:effectLst/>
                        </a:rPr>
                        <a:t>tiên</a:t>
                      </a:r>
                      <a:r>
                        <a:rPr lang="nl-NL" sz="2000" dirty="0">
                          <a:effectLst/>
                        </a:rPr>
                        <a:t> </a:t>
                      </a:r>
                      <a:r>
                        <a:rPr lang="nl-NL" sz="2000" dirty="0" err="1">
                          <a:effectLst/>
                        </a:rPr>
                        <a:t>tháng</a:t>
                      </a:r>
                      <a:r>
                        <a:rPr lang="nl-NL" sz="2000" dirty="0">
                          <a:effectLst/>
                        </a:rPr>
                        <a:t> </a:t>
                      </a:r>
                      <a:r>
                        <a:rPr lang="nl-NL" sz="2000" dirty="0" err="1">
                          <a:effectLst/>
                        </a:rPr>
                        <a:t>Một</a:t>
                      </a:r>
                      <a:endParaRPr lang="en-VN"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ctr">
                        <a:lnSpc>
                          <a:spcPct val="150000"/>
                        </a:lnSpc>
                        <a:spcAft>
                          <a:spcPts val="800"/>
                        </a:spcAft>
                        <a:tabLst>
                          <a:tab pos="90170" algn="l"/>
                          <a:tab pos="180340" algn="l"/>
                        </a:tabLst>
                      </a:pPr>
                      <a:r>
                        <a:rPr lang="nl-NL" sz="2000">
                          <a:effectLst/>
                        </a:rPr>
                        <a:t>Lễ rửa làng của người Lô Lô</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ctr">
                        <a:lnSpc>
                          <a:spcPct val="150000"/>
                        </a:lnSpc>
                        <a:spcAft>
                          <a:spcPts val="800"/>
                        </a:spcAft>
                        <a:tabLst>
                          <a:tab pos="90170" algn="l"/>
                          <a:tab pos="180340" algn="l"/>
                        </a:tabLst>
                      </a:pPr>
                      <a:r>
                        <a:rPr lang="nl-NL" sz="2000">
                          <a:effectLst/>
                        </a:rPr>
                        <a:t>Bản tin về hoa anh đào</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extLst>
                  <a:ext uri="{0D108BD9-81ED-4DB2-BD59-A6C34878D82A}">
                    <a16:rowId xmlns:a16="http://schemas.microsoft.com/office/drawing/2014/main" val="2139582789"/>
                  </a:ext>
                </a:extLst>
              </a:tr>
              <a:tr h="0">
                <a:tc>
                  <a:txBody>
                    <a:bodyPr/>
                    <a:lstStyle/>
                    <a:p>
                      <a:pPr algn="ctr">
                        <a:lnSpc>
                          <a:spcPct val="150000"/>
                        </a:lnSpc>
                        <a:spcAft>
                          <a:spcPts val="800"/>
                        </a:spcAft>
                        <a:tabLst>
                          <a:tab pos="90170" algn="l"/>
                          <a:tab pos="180340" algn="l"/>
                        </a:tabLst>
                      </a:pPr>
                      <a:r>
                        <a:rPr lang="nl-NL" sz="2000" dirty="0" err="1">
                          <a:effectLst/>
                        </a:rPr>
                        <a:t>Chủ</a:t>
                      </a:r>
                      <a:r>
                        <a:rPr lang="nl-NL" sz="2000" dirty="0">
                          <a:effectLst/>
                        </a:rPr>
                        <a:t> </a:t>
                      </a:r>
                      <a:r>
                        <a:rPr lang="nl-NL" sz="2000" dirty="0" err="1">
                          <a:effectLst/>
                        </a:rPr>
                        <a:t>đề</a:t>
                      </a:r>
                      <a:endParaRPr lang="en-VN"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extLst>
                  <a:ext uri="{0D108BD9-81ED-4DB2-BD59-A6C34878D82A}">
                    <a16:rowId xmlns:a16="http://schemas.microsoft.com/office/drawing/2014/main" val="2652785367"/>
                  </a:ext>
                </a:extLst>
              </a:tr>
              <a:tr h="0">
                <a:tc>
                  <a:txBody>
                    <a:bodyPr/>
                    <a:lstStyle/>
                    <a:p>
                      <a:pPr algn="ctr">
                        <a:lnSpc>
                          <a:spcPct val="150000"/>
                        </a:lnSpc>
                        <a:spcAft>
                          <a:spcPts val="800"/>
                        </a:spcAft>
                        <a:tabLst>
                          <a:tab pos="90170" algn="l"/>
                          <a:tab pos="180340" algn="l"/>
                        </a:tabLst>
                      </a:pPr>
                      <a:r>
                        <a:rPr lang="nl-NL" sz="2000" dirty="0" err="1">
                          <a:effectLst/>
                        </a:rPr>
                        <a:t>Bài</a:t>
                      </a:r>
                      <a:r>
                        <a:rPr lang="nl-NL" sz="2000" dirty="0">
                          <a:effectLst/>
                        </a:rPr>
                        <a:t> </a:t>
                      </a:r>
                      <a:r>
                        <a:rPr lang="nl-NL" sz="2000" dirty="0" err="1">
                          <a:effectLst/>
                        </a:rPr>
                        <a:t>học</a:t>
                      </a:r>
                      <a:r>
                        <a:rPr lang="nl-NL" sz="2000" dirty="0">
                          <a:effectLst/>
                        </a:rPr>
                        <a:t> </a:t>
                      </a:r>
                      <a:r>
                        <a:rPr lang="nl-NL" sz="2000" dirty="0" err="1">
                          <a:effectLst/>
                        </a:rPr>
                        <a:t>thông</a:t>
                      </a:r>
                      <a:r>
                        <a:rPr lang="nl-NL" sz="2000" dirty="0">
                          <a:effectLst/>
                        </a:rPr>
                        <a:t> </a:t>
                      </a:r>
                      <a:r>
                        <a:rPr lang="nl-NL" sz="2000" dirty="0" err="1">
                          <a:effectLst/>
                        </a:rPr>
                        <a:t>điệp</a:t>
                      </a:r>
                      <a:endParaRPr lang="en-VN"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extLst>
                  <a:ext uri="{0D108BD9-81ED-4DB2-BD59-A6C34878D82A}">
                    <a16:rowId xmlns:a16="http://schemas.microsoft.com/office/drawing/2014/main" val="3666288418"/>
                  </a:ext>
                </a:extLst>
              </a:tr>
              <a:tr h="0">
                <a:tc>
                  <a:txBody>
                    <a:bodyPr/>
                    <a:lstStyle/>
                    <a:p>
                      <a:pPr algn="ctr">
                        <a:lnSpc>
                          <a:spcPct val="150000"/>
                        </a:lnSpc>
                        <a:spcAft>
                          <a:spcPts val="800"/>
                        </a:spcAft>
                        <a:tabLst>
                          <a:tab pos="90170" algn="l"/>
                          <a:tab pos="180340" algn="l"/>
                        </a:tabLst>
                      </a:pPr>
                      <a:r>
                        <a:rPr lang="nl-NL" sz="2000" dirty="0" err="1">
                          <a:effectLst/>
                        </a:rPr>
                        <a:t>Đặc</a:t>
                      </a:r>
                      <a:r>
                        <a:rPr lang="nl-NL" sz="2000" dirty="0">
                          <a:effectLst/>
                        </a:rPr>
                        <a:t> </a:t>
                      </a:r>
                      <a:r>
                        <a:rPr lang="nl-NL" sz="2000" dirty="0" err="1">
                          <a:effectLst/>
                        </a:rPr>
                        <a:t>điểm</a:t>
                      </a:r>
                      <a:r>
                        <a:rPr lang="nl-NL" sz="2000" dirty="0">
                          <a:effectLst/>
                        </a:rPr>
                        <a:t> </a:t>
                      </a:r>
                      <a:r>
                        <a:rPr lang="nl-NL" sz="2000" dirty="0" err="1">
                          <a:effectLst/>
                        </a:rPr>
                        <a:t>thể</a:t>
                      </a:r>
                      <a:r>
                        <a:rPr lang="nl-NL" sz="2000" dirty="0">
                          <a:effectLst/>
                        </a:rPr>
                        <a:t> </a:t>
                      </a:r>
                      <a:r>
                        <a:rPr lang="nl-NL" sz="2000" dirty="0" err="1">
                          <a:effectLst/>
                        </a:rPr>
                        <a:t>loại</a:t>
                      </a:r>
                      <a:endParaRPr lang="en-VN"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a:effectLst/>
                        </a:rPr>
                        <a:t> </a:t>
                      </a:r>
                      <a:endParaRPr lang="en-VN"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tc>
                  <a:txBody>
                    <a:bodyPr/>
                    <a:lstStyle/>
                    <a:p>
                      <a:pPr algn="just">
                        <a:lnSpc>
                          <a:spcPct val="150000"/>
                        </a:lnSpc>
                        <a:spcAft>
                          <a:spcPts val="800"/>
                        </a:spcAft>
                        <a:tabLst>
                          <a:tab pos="90170" algn="l"/>
                          <a:tab pos="180340" algn="l"/>
                        </a:tabLst>
                      </a:pPr>
                      <a:r>
                        <a:rPr lang="nl-NL" sz="2000" dirty="0">
                          <a:effectLst/>
                        </a:rPr>
                        <a:t> </a:t>
                      </a:r>
                      <a:endParaRPr lang="en-VN"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9050" cap="flat" cmpd="sng" algn="ctr">
                      <a:solidFill>
                        <a:srgbClr val="016D6C"/>
                      </a:solidFill>
                      <a:prstDash val="solid"/>
                      <a:round/>
                      <a:headEnd type="none" w="med" len="med"/>
                      <a:tailEnd type="none" w="med" len="med"/>
                    </a:lnL>
                    <a:lnR w="19050" cap="flat" cmpd="sng" algn="ctr">
                      <a:solidFill>
                        <a:srgbClr val="016D6C"/>
                      </a:solidFill>
                      <a:prstDash val="solid"/>
                      <a:round/>
                      <a:headEnd type="none" w="med" len="med"/>
                      <a:tailEnd type="none" w="med" len="med"/>
                    </a:lnR>
                    <a:lnT w="19050" cap="flat" cmpd="sng" algn="ctr">
                      <a:solidFill>
                        <a:srgbClr val="016D6C"/>
                      </a:solidFill>
                      <a:prstDash val="solid"/>
                      <a:round/>
                      <a:headEnd type="none" w="med" len="med"/>
                      <a:tailEnd type="none" w="med" len="med"/>
                    </a:lnT>
                    <a:lnB w="19050" cap="flat" cmpd="sng" algn="ctr">
                      <a:solidFill>
                        <a:srgbClr val="016D6C"/>
                      </a:solidFill>
                      <a:prstDash val="solid"/>
                      <a:round/>
                      <a:headEnd type="none" w="med" len="med"/>
                      <a:tailEnd type="none" w="med" len="med"/>
                    </a:lnB>
                  </a:tcPr>
                </a:tc>
                <a:extLst>
                  <a:ext uri="{0D108BD9-81ED-4DB2-BD59-A6C34878D82A}">
                    <a16:rowId xmlns:a16="http://schemas.microsoft.com/office/drawing/2014/main" val="22662049"/>
                  </a:ext>
                </a:extLst>
              </a:tr>
            </a:tbl>
          </a:graphicData>
        </a:graphic>
      </p:graphicFrame>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90"/>
                                          </p:val>
                                        </p:tav>
                                        <p:tav tm="100000">
                                          <p:val>
                                            <p:fltVal val="0"/>
                                          </p:val>
                                        </p:tav>
                                      </p:tavLst>
                                    </p:anim>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dissolve">
                                      <p:cBhvr>
                                        <p:cTn id="15" dur="500"/>
                                        <p:tgtEl>
                                          <p:spTgt spid="5"/>
                                        </p:tgtEl>
                                      </p:cBhvr>
                                    </p:animEffect>
                                  </p:childTnLst>
                                </p:cTn>
                              </p:par>
                            </p:childTnLst>
                          </p:cTn>
                        </p:par>
                        <p:par>
                          <p:cTn id="16" fill="hold">
                            <p:stCondLst>
                              <p:cond delay="500"/>
                            </p:stCondLst>
                            <p:childTnLst>
                              <p:par>
                                <p:cTn id="17" presetID="55"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strVal val="#ppt_w*0.70"/>
                                          </p:val>
                                        </p:tav>
                                        <p:tav tm="100000">
                                          <p:val>
                                            <p:strVal val="#ppt_w"/>
                                          </p:val>
                                        </p:tav>
                                      </p:tavLst>
                                    </p:anim>
                                    <p:anim calcmode="lin" valueType="num">
                                      <p:cBhvr>
                                        <p:cTn id="20" dur="500" fill="hold"/>
                                        <p:tgtEl>
                                          <p:spTgt spid="7"/>
                                        </p:tgtEl>
                                        <p:attrNameLst>
                                          <p:attrName>ppt_h</p:attrName>
                                        </p:attrNameLst>
                                      </p:cBhvr>
                                      <p:tavLst>
                                        <p:tav tm="0">
                                          <p:val>
                                            <p:strVal val="#ppt_h"/>
                                          </p:val>
                                        </p:tav>
                                        <p:tav tm="100000">
                                          <p:val>
                                            <p:strVal val="#ppt_h"/>
                                          </p:val>
                                        </p:tav>
                                      </p:tavLst>
                                    </p:anim>
                                    <p:animEffect transition="in" filter="fade">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5" presetClass="entr" presetSubtype="10" fill="hold"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checkerboard(across)">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394"/>
        <p:cNvGrpSpPr/>
        <p:nvPr/>
      </p:nvGrpSpPr>
      <p:grpSpPr>
        <a:xfrm>
          <a:off x="0" y="0"/>
          <a:ext cx="0" cy="0"/>
          <a:chOff x="0" y="0"/>
          <a:chExt cx="0" cy="0"/>
        </a:xfrm>
      </p:grpSpPr>
      <p:sp>
        <p:nvSpPr>
          <p:cNvPr id="6" name="Google Shape;853;p40">
            <a:extLst>
              <a:ext uri="{FF2B5EF4-FFF2-40B4-BE49-F238E27FC236}">
                <a16:creationId xmlns:a16="http://schemas.microsoft.com/office/drawing/2014/main" id="{3C3BB323-4937-B8B7-6CAD-06026ADFDB79}"/>
              </a:ext>
            </a:extLst>
          </p:cNvPr>
          <p:cNvSpPr/>
          <p:nvPr/>
        </p:nvSpPr>
        <p:spPr>
          <a:xfrm>
            <a:off x="4935863" y="1462222"/>
            <a:ext cx="2680488" cy="668100"/>
          </a:xfrm>
          <a:custGeom>
            <a:avLst/>
            <a:gdLst>
              <a:gd name="connsiteX0" fmla="*/ 111352 w 2680488"/>
              <a:gd name="connsiteY0" fmla="*/ 0 h 668100"/>
              <a:gd name="connsiteX1" fmla="*/ 2680488 w 2680488"/>
              <a:gd name="connsiteY1" fmla="*/ 0 h 668100"/>
              <a:gd name="connsiteX2" fmla="*/ 2680488 w 2680488"/>
              <a:gd name="connsiteY2" fmla="*/ 0 h 668100"/>
              <a:gd name="connsiteX3" fmla="*/ 2680488 w 2680488"/>
              <a:gd name="connsiteY3" fmla="*/ 556748 h 668100"/>
              <a:gd name="connsiteX4" fmla="*/ 2569136 w 2680488"/>
              <a:gd name="connsiteY4" fmla="*/ 668100 h 668100"/>
              <a:gd name="connsiteX5" fmla="*/ 0 w 2680488"/>
              <a:gd name="connsiteY5" fmla="*/ 668100 h 668100"/>
              <a:gd name="connsiteX6" fmla="*/ 0 w 2680488"/>
              <a:gd name="connsiteY6" fmla="*/ 668100 h 668100"/>
              <a:gd name="connsiteX7" fmla="*/ 0 w 2680488"/>
              <a:gd name="connsiteY7" fmla="*/ 111352 h 668100"/>
              <a:gd name="connsiteX8" fmla="*/ 111352 w 2680488"/>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0488" h="668100" extrusionOk="0">
                <a:moveTo>
                  <a:pt x="111352" y="0"/>
                </a:moveTo>
                <a:cubicBezTo>
                  <a:pt x="1298182" y="118645"/>
                  <a:pt x="1468986" y="116012"/>
                  <a:pt x="2680488" y="0"/>
                </a:cubicBezTo>
                <a:lnTo>
                  <a:pt x="2680488" y="0"/>
                </a:lnTo>
                <a:cubicBezTo>
                  <a:pt x="2698342" y="94287"/>
                  <a:pt x="2689677" y="494643"/>
                  <a:pt x="2680488" y="556748"/>
                </a:cubicBezTo>
                <a:cubicBezTo>
                  <a:pt x="2678997" y="619702"/>
                  <a:pt x="2629322" y="675350"/>
                  <a:pt x="2569136" y="668100"/>
                </a:cubicBezTo>
                <a:cubicBezTo>
                  <a:pt x="2263815" y="688287"/>
                  <a:pt x="1022975"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VẬN DỤNG</a:t>
            </a:r>
            <a:endParaRPr sz="2800" b="1" dirty="0">
              <a:solidFill>
                <a:srgbClr val="AA4351"/>
              </a:solidFill>
            </a:endParaRPr>
          </a:p>
        </p:txBody>
      </p:sp>
      <p:sp>
        <p:nvSpPr>
          <p:cNvPr id="7" name="TextBox 6">
            <a:extLst>
              <a:ext uri="{FF2B5EF4-FFF2-40B4-BE49-F238E27FC236}">
                <a16:creationId xmlns:a16="http://schemas.microsoft.com/office/drawing/2014/main" id="{54B99C70-9A9C-B8DC-DD89-6B8DDD60A677}"/>
              </a:ext>
            </a:extLst>
          </p:cNvPr>
          <p:cNvSpPr txBox="1"/>
          <p:nvPr/>
        </p:nvSpPr>
        <p:spPr>
          <a:xfrm>
            <a:off x="4020723" y="2130322"/>
            <a:ext cx="4510769" cy="1881925"/>
          </a:xfrm>
          <a:prstGeom prst="rect">
            <a:avLst/>
          </a:prstGeom>
          <a:noFill/>
        </p:spPr>
        <p:txBody>
          <a:bodyPr wrap="square">
            <a:spAutoFit/>
          </a:bodyPr>
          <a:lstStyle/>
          <a:p>
            <a:pPr algn="just">
              <a:lnSpc>
                <a:spcPct val="150000"/>
              </a:lnSpc>
              <a:spcAft>
                <a:spcPts val="800"/>
              </a:spcAft>
              <a:tabLst>
                <a:tab pos="90170" algn="l"/>
                <a:tab pos="180340" algn="l"/>
              </a:tabLst>
            </a:pPr>
            <a:r>
              <a:rPr lang="nl-NL" sz="2000" dirty="0" err="1">
                <a:latin typeface="Arial" panose="020B0604020202020204" pitchFamily="34" charset="0"/>
                <a:ea typeface="Calibri" panose="020F0502020204030204" pitchFamily="34" charset="0"/>
                <a:cs typeface="Arial" panose="020B0604020202020204" pitchFamily="34" charset="0"/>
              </a:rPr>
              <a:t>Viết</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một</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đoạn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văn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ngắn</a:t>
            </a:r>
            <a:r>
              <a:rPr lang="nl-NL" sz="2000" dirty="0">
                <a:latin typeface="Arial" panose="020B0604020202020204" pitchFamily="34" charset="0"/>
                <a:ea typeface="Calibri" panose="020F0502020204030204" pitchFamily="34" charset="0"/>
                <a:cs typeface="Arial" panose="020B0604020202020204" pitchFamily="34" charset="0"/>
              </a:rPr>
              <a:t> (5 – 7 </a:t>
            </a:r>
            <a:r>
              <a:rPr lang="nl-NL" sz="2000" dirty="0" err="1">
                <a:latin typeface="Arial" panose="020B0604020202020204" pitchFamily="34" charset="0"/>
                <a:ea typeface="Calibri" panose="020F0502020204030204" pitchFamily="34" charset="0"/>
                <a:cs typeface="Arial" panose="020B0604020202020204" pitchFamily="34" charset="0"/>
              </a:rPr>
              <a:t>câu</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nêu</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cảm</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nhận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của</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em</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về</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trách</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nhiệm</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giữ</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gìn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bảo</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vệ</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những</a:t>
            </a:r>
            <a:r>
              <a:rPr lang="nl-NL" sz="2000" dirty="0">
                <a:latin typeface="Arial" panose="020B0604020202020204" pitchFamily="34" charset="0"/>
                <a:ea typeface="Calibri" panose="020F0502020204030204" pitchFamily="34" charset="0"/>
                <a:cs typeface="Arial" panose="020B0604020202020204" pitchFamily="34" charset="0"/>
              </a:rPr>
              <a:t> nét </a:t>
            </a:r>
            <a:r>
              <a:rPr lang="nl-NL" sz="2000" dirty="0" err="1">
                <a:latin typeface="Arial" panose="020B0604020202020204" pitchFamily="34" charset="0"/>
                <a:ea typeface="Calibri" panose="020F0502020204030204" pitchFamily="34" charset="0"/>
                <a:cs typeface="Arial" panose="020B0604020202020204" pitchFamily="34" charset="0"/>
              </a:rPr>
              <a:t>đẹp</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của</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thiên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nhiên</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cuộc</a:t>
            </a:r>
            <a:r>
              <a:rPr lang="nl-NL" sz="2000" dirty="0">
                <a:latin typeface="Arial" panose="020B0604020202020204" pitchFamily="34" charset="0"/>
                <a:ea typeface="Calibri" panose="020F0502020204030204" pitchFamily="34" charset="0"/>
                <a:cs typeface="Arial" panose="020B0604020202020204" pitchFamily="34" charset="0"/>
              </a:rPr>
              <a:t> </a:t>
            </a:r>
            <a:r>
              <a:rPr lang="nl-NL" sz="2000" dirty="0" err="1">
                <a:latin typeface="Arial" panose="020B0604020202020204" pitchFamily="34" charset="0"/>
                <a:ea typeface="Calibri" panose="020F0502020204030204" pitchFamily="34" charset="0"/>
                <a:cs typeface="Arial" panose="020B0604020202020204" pitchFamily="34" charset="0"/>
              </a:rPr>
              <a:t>sống</a:t>
            </a:r>
            <a:r>
              <a:rPr lang="nl-NL" sz="2000" dirty="0">
                <a:latin typeface="Arial" panose="020B0604020202020204" pitchFamily="34" charset="0"/>
                <a:ea typeface="Calibri" panose="020F0502020204030204" pitchFamily="34" charset="0"/>
                <a:cs typeface="Arial" panose="020B0604020202020204" pitchFamily="34" charset="0"/>
              </a:rPr>
              <a:t>.</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90"/>
                                          </p:val>
                                        </p:tav>
                                        <p:tav tm="100000">
                                          <p:val>
                                            <p:fltVal val="0"/>
                                          </p:val>
                                        </p:tav>
                                      </p:tavLst>
                                    </p:anim>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155"/>
        <p:cNvGrpSpPr/>
        <p:nvPr/>
      </p:nvGrpSpPr>
      <p:grpSpPr>
        <a:xfrm>
          <a:off x="0" y="0"/>
          <a:ext cx="0" cy="0"/>
          <a:chOff x="0" y="0"/>
          <a:chExt cx="0" cy="0"/>
        </a:xfrm>
      </p:grpSpPr>
      <p:sp>
        <p:nvSpPr>
          <p:cNvPr id="4" name="Google Shape;853;p40">
            <a:extLst>
              <a:ext uri="{FF2B5EF4-FFF2-40B4-BE49-F238E27FC236}">
                <a16:creationId xmlns:a16="http://schemas.microsoft.com/office/drawing/2014/main" id="{508BBD96-9104-2F66-7E8F-7BFB2462F94D}"/>
              </a:ext>
            </a:extLst>
          </p:cNvPr>
          <p:cNvSpPr/>
          <p:nvPr/>
        </p:nvSpPr>
        <p:spPr>
          <a:xfrm>
            <a:off x="4050299" y="1471553"/>
            <a:ext cx="4105500" cy="668100"/>
          </a:xfrm>
          <a:custGeom>
            <a:avLst/>
            <a:gdLst>
              <a:gd name="connsiteX0" fmla="*/ 111352 w 4105500"/>
              <a:gd name="connsiteY0" fmla="*/ 0 h 668100"/>
              <a:gd name="connsiteX1" fmla="*/ 4105500 w 4105500"/>
              <a:gd name="connsiteY1" fmla="*/ 0 h 668100"/>
              <a:gd name="connsiteX2" fmla="*/ 4105500 w 4105500"/>
              <a:gd name="connsiteY2" fmla="*/ 0 h 668100"/>
              <a:gd name="connsiteX3" fmla="*/ 4105500 w 4105500"/>
              <a:gd name="connsiteY3" fmla="*/ 556748 h 668100"/>
              <a:gd name="connsiteX4" fmla="*/ 3994148 w 4105500"/>
              <a:gd name="connsiteY4" fmla="*/ 668100 h 668100"/>
              <a:gd name="connsiteX5" fmla="*/ 0 w 4105500"/>
              <a:gd name="connsiteY5" fmla="*/ 668100 h 668100"/>
              <a:gd name="connsiteX6" fmla="*/ 0 w 4105500"/>
              <a:gd name="connsiteY6" fmla="*/ 668100 h 668100"/>
              <a:gd name="connsiteX7" fmla="*/ 0 w 4105500"/>
              <a:gd name="connsiteY7" fmla="*/ 111352 h 668100"/>
              <a:gd name="connsiteX8" fmla="*/ 111352 w 4105500"/>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5500" h="668100" extrusionOk="0">
                <a:moveTo>
                  <a:pt x="111352" y="0"/>
                </a:moveTo>
                <a:cubicBezTo>
                  <a:pt x="2057695" y="118645"/>
                  <a:pt x="3141928" y="116012"/>
                  <a:pt x="4105500" y="0"/>
                </a:cubicBezTo>
                <a:lnTo>
                  <a:pt x="4105500" y="0"/>
                </a:lnTo>
                <a:cubicBezTo>
                  <a:pt x="4123354" y="94287"/>
                  <a:pt x="4114689" y="494643"/>
                  <a:pt x="4105500" y="556748"/>
                </a:cubicBezTo>
                <a:cubicBezTo>
                  <a:pt x="4104009" y="619702"/>
                  <a:pt x="4054334" y="675350"/>
                  <a:pt x="3994148" y="668100"/>
                </a:cubicBezTo>
                <a:cubicBezTo>
                  <a:pt x="2610592" y="688287"/>
                  <a:pt x="412758"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HƯỚNG DẪN VỀ NHÀ</a:t>
            </a:r>
            <a:endParaRPr sz="2800" b="1" dirty="0">
              <a:solidFill>
                <a:srgbClr val="AA4351"/>
              </a:solidFill>
            </a:endParaRPr>
          </a:p>
        </p:txBody>
      </p:sp>
      <p:sp>
        <p:nvSpPr>
          <p:cNvPr id="5" name="TextBox 4">
            <a:extLst>
              <a:ext uri="{FF2B5EF4-FFF2-40B4-BE49-F238E27FC236}">
                <a16:creationId xmlns:a16="http://schemas.microsoft.com/office/drawing/2014/main" id="{EF9B8C22-A5E1-1196-27CD-A6F51142C9EF}"/>
              </a:ext>
            </a:extLst>
          </p:cNvPr>
          <p:cNvSpPr txBox="1"/>
          <p:nvPr/>
        </p:nvSpPr>
        <p:spPr>
          <a:xfrm>
            <a:off x="3340360" y="2214297"/>
            <a:ext cx="5525378" cy="2446247"/>
          </a:xfrm>
          <a:prstGeom prst="rect">
            <a:avLst/>
          </a:prstGeom>
          <a:noFill/>
        </p:spPr>
        <p:txBody>
          <a:bodyPr wrap="square">
            <a:spAutoFit/>
          </a:bodyPr>
          <a:lstStyle/>
          <a:p>
            <a:pPr marL="268288" indent="-260350" algn="just">
              <a:lnSpc>
                <a:spcPct val="150000"/>
              </a:lnSpc>
              <a:spcAft>
                <a:spcPts val="800"/>
              </a:spcAft>
              <a:buFont typeface="Arial" panose="020B0604020202020204" pitchFamily="34" charset="0"/>
              <a:buChar char="•"/>
              <a:tabLst>
                <a:tab pos="88900" algn="l"/>
                <a:tab pos="179388" algn="l"/>
                <a:tab pos="269875" algn="l"/>
              </a:tabLst>
            </a:pP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Ôn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tập</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lại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văn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bản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Bản</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tin </a:t>
            </a:r>
            <a:r>
              <a:rPr lang="nl-NL" sz="2000" i="1"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về</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hoa</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anh</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đào</a:t>
            </a:r>
            <a:r>
              <a:rPr lang="nl-NL" sz="2000" i="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endParaRPr lang="en-VN" sz="2000" i="1" dirty="0">
              <a:latin typeface="Arial" panose="020B0604020202020204" pitchFamily="34" charset="0"/>
              <a:ea typeface="Calibri" panose="020F0502020204030204" pitchFamily="34" charset="0"/>
              <a:cs typeface="Arial" panose="020B0604020202020204" pitchFamily="34" charset="0"/>
            </a:endParaRPr>
          </a:p>
          <a:p>
            <a:pPr marL="268288" indent="-260350" algn="just">
              <a:lnSpc>
                <a:spcPct val="150000"/>
              </a:lnSpc>
              <a:spcAft>
                <a:spcPts val="800"/>
              </a:spcAft>
              <a:buFont typeface="Arial" panose="020B0604020202020204" pitchFamily="34" charset="0"/>
              <a:buChar char="•"/>
              <a:tabLst>
                <a:tab pos="88900" algn="l"/>
                <a:tab pos="179388" algn="l"/>
                <a:tab pos="269875" algn="l"/>
              </a:tabLst>
            </a:pP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Soạn</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bài</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Thực</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hành</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tiếng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Việt</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Nghĩa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của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một</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số</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yếu</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tố</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Hán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Việt</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thông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dụng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và</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nghĩa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của</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những</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từ</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có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yếu</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tố</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Hán </a:t>
            </a:r>
            <a:r>
              <a:rPr lang="nl-NL"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Việt</a:t>
            </a:r>
            <a:r>
              <a:rPr lang="nl-NL"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trang</a:t>
            </a:r>
            <a:r>
              <a:rPr lang="nl-NL"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90.</a:t>
            </a:r>
            <a:endParaRPr lang="en-VN" sz="2000" dirty="0">
              <a:effectLst/>
              <a:latin typeface="Arial" panose="020B060402020202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90"/>
                                          </p:val>
                                        </p:tav>
                                        <p:tav tm="100000">
                                          <p:val>
                                            <p:fltVal val="0"/>
                                          </p:val>
                                        </p:tav>
                                      </p:tavLst>
                                    </p:anim>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dissolv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066"/>
        <p:cNvGrpSpPr/>
        <p:nvPr/>
      </p:nvGrpSpPr>
      <p:grpSpPr>
        <a:xfrm>
          <a:off x="0" y="0"/>
          <a:ext cx="0" cy="0"/>
          <a:chOff x="0" y="0"/>
          <a:chExt cx="0" cy="0"/>
        </a:xfrm>
      </p:grpSpPr>
      <p:sp>
        <p:nvSpPr>
          <p:cNvPr id="6" name="Subtitle 4">
            <a:extLst>
              <a:ext uri="{FF2B5EF4-FFF2-40B4-BE49-F238E27FC236}">
                <a16:creationId xmlns:a16="http://schemas.microsoft.com/office/drawing/2014/main" id="{5B3EF0B0-AF97-251C-E06C-A387A3A07EF6}"/>
              </a:ext>
            </a:extLst>
          </p:cNvPr>
          <p:cNvSpPr>
            <a:spLocks noGrp="1"/>
          </p:cNvSpPr>
          <p:nvPr>
            <p:ph type="subTitle" idx="1"/>
          </p:nvPr>
        </p:nvSpPr>
        <p:spPr>
          <a:xfrm>
            <a:off x="3714937" y="1340603"/>
            <a:ext cx="4198949" cy="2462293"/>
          </a:xfrm>
        </p:spPr>
        <p:txBody>
          <a:bodyPr>
            <a:noAutofit/>
          </a:bodyPr>
          <a:lstStyle/>
          <a:p>
            <a:pPr marL="7938" indent="0" algn="ctr">
              <a:lnSpc>
                <a:spcPct val="150000"/>
              </a:lnSpc>
            </a:pPr>
            <a:r>
              <a:rPr lang="en-US" sz="3600" b="1" dirty="0">
                <a:solidFill>
                  <a:srgbClr val="AA4351"/>
                </a:solidFill>
                <a:latin typeface="Arial" panose="020B0604020202020204" pitchFamily="34" charset="0"/>
                <a:cs typeface="Arial" panose="020B0604020202020204" pitchFamily="34" charset="0"/>
              </a:rPr>
              <a:t>C</a:t>
            </a:r>
            <a:r>
              <a:rPr lang="en-VN" sz="3600" b="1" dirty="0">
                <a:solidFill>
                  <a:srgbClr val="AA4351"/>
                </a:solidFill>
                <a:latin typeface="Arial" panose="020B0604020202020204" pitchFamily="34" charset="0"/>
                <a:cs typeface="Arial" panose="020B0604020202020204" pitchFamily="34" charset="0"/>
              </a:rPr>
              <a:t>ẢM ƠN CÁC EM ĐÃ LẮNG NGHE, HẸN GẶP LẠI!</a:t>
            </a: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357"/>
        <p:cNvGrpSpPr/>
        <p:nvPr/>
      </p:nvGrpSpPr>
      <p:grpSpPr>
        <a:xfrm>
          <a:off x="0" y="0"/>
          <a:ext cx="0" cy="0"/>
          <a:chOff x="0" y="0"/>
          <a:chExt cx="0" cy="0"/>
        </a:xfrm>
      </p:grpSpPr>
      <p:sp>
        <p:nvSpPr>
          <p:cNvPr id="6" name="Google Shape;785;p37">
            <a:extLst>
              <a:ext uri="{FF2B5EF4-FFF2-40B4-BE49-F238E27FC236}">
                <a16:creationId xmlns:a16="http://schemas.microsoft.com/office/drawing/2014/main" id="{1592BF17-8770-4D13-430F-02BDE5A713D9}"/>
              </a:ext>
            </a:extLst>
          </p:cNvPr>
          <p:cNvSpPr/>
          <p:nvPr/>
        </p:nvSpPr>
        <p:spPr>
          <a:xfrm>
            <a:off x="3245116" y="3583459"/>
            <a:ext cx="2653763"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000" dirty="0">
                <a:solidFill>
                  <a:schemeClr val="tx1">
                    <a:lumMod val="10000"/>
                  </a:schemeClr>
                </a:solidFill>
              </a:rPr>
              <a:t>Nguyễn Vĩnh Nguyên</a:t>
            </a:r>
            <a:endParaRPr sz="2000" dirty="0">
              <a:solidFill>
                <a:schemeClr val="tx1">
                  <a:lumMod val="10000"/>
                </a:schemeClr>
              </a:solidFill>
            </a:endParaRPr>
          </a:p>
        </p:txBody>
      </p:sp>
      <p:sp>
        <p:nvSpPr>
          <p:cNvPr id="7" name="Subtitle 4">
            <a:extLst>
              <a:ext uri="{FF2B5EF4-FFF2-40B4-BE49-F238E27FC236}">
                <a16:creationId xmlns:a16="http://schemas.microsoft.com/office/drawing/2014/main" id="{EFD0B66A-FC13-7760-090B-D1B072E698B2}"/>
              </a:ext>
            </a:extLst>
          </p:cNvPr>
          <p:cNvSpPr>
            <a:spLocks noGrp="1"/>
          </p:cNvSpPr>
          <p:nvPr>
            <p:ph type="subTitle" idx="1"/>
          </p:nvPr>
        </p:nvSpPr>
        <p:spPr>
          <a:xfrm>
            <a:off x="2246927" y="859241"/>
            <a:ext cx="4650143" cy="905735"/>
          </a:xfrm>
        </p:spPr>
        <p:txBody>
          <a:bodyPr>
            <a:normAutofit fontScale="85000" lnSpcReduction="20000"/>
          </a:bodyPr>
          <a:lstStyle/>
          <a:p>
            <a:pPr>
              <a:lnSpc>
                <a:spcPct val="150000"/>
              </a:lnSpc>
            </a:pPr>
            <a:r>
              <a:rPr lang="en-VN" sz="4000" b="1" dirty="0">
                <a:solidFill>
                  <a:srgbClr val="AA4351"/>
                </a:solidFill>
                <a:latin typeface="Arial" panose="020B0604020202020204" pitchFamily="34" charset="0"/>
                <a:cs typeface="Arial" panose="020B0604020202020204" pitchFamily="34" charset="0"/>
              </a:rPr>
              <a:t>BÀI 9 – Văn bản 3</a:t>
            </a:r>
          </a:p>
        </p:txBody>
      </p:sp>
      <p:sp>
        <p:nvSpPr>
          <p:cNvPr id="8" name="Subtitle 4">
            <a:extLst>
              <a:ext uri="{FF2B5EF4-FFF2-40B4-BE49-F238E27FC236}">
                <a16:creationId xmlns:a16="http://schemas.microsoft.com/office/drawing/2014/main" id="{1C8B5A42-7C82-51CC-75F1-B88A79FDFE7A}"/>
              </a:ext>
            </a:extLst>
          </p:cNvPr>
          <p:cNvSpPr txBox="1">
            <a:spLocks/>
          </p:cNvSpPr>
          <p:nvPr/>
        </p:nvSpPr>
        <p:spPr>
          <a:xfrm>
            <a:off x="2246927" y="1764976"/>
            <a:ext cx="4650143" cy="169301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Roboto"/>
              <a:buNone/>
              <a:defRPr sz="5000" b="1" i="0" u="none" strike="noStrike" cap="none">
                <a:solidFill>
                  <a:schemeClr val="dk2"/>
                </a:solidFill>
                <a:latin typeface="Delius Unicase"/>
                <a:ea typeface="Delius Unicase"/>
                <a:cs typeface="Delius Unicase"/>
                <a:sym typeface="Delius Unicase"/>
              </a:defRPr>
            </a:lvl1pPr>
            <a:lvl2pPr marL="914400" marR="0" lvl="1"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2pPr>
            <a:lvl3pPr marL="1371600" marR="0" lvl="2"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3pPr>
            <a:lvl4pPr marL="1828800" marR="0" lvl="3"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4pPr>
            <a:lvl5pPr marL="2286000" marR="0" lvl="4"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5pPr>
            <a:lvl6pPr marL="2743200" marR="0" lvl="5"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6pPr>
            <a:lvl7pPr marL="3200400" marR="0" lvl="6"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7pPr>
            <a:lvl8pPr marL="3657600" marR="0" lvl="7"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8pPr>
            <a:lvl9pPr marL="4114800" marR="0" lvl="8" indent="-317500" algn="ctr" rtl="0">
              <a:lnSpc>
                <a:spcPct val="100000"/>
              </a:lnSpc>
              <a:spcBef>
                <a:spcPts val="0"/>
              </a:spcBef>
              <a:spcAft>
                <a:spcPts val="0"/>
              </a:spcAft>
              <a:buClr>
                <a:schemeClr val="dk1"/>
              </a:buClr>
              <a:buSzPts val="1800"/>
              <a:buFont typeface="Roboto"/>
              <a:buNone/>
              <a:defRPr sz="1800" b="0" i="0" u="none" strike="noStrike" cap="none">
                <a:solidFill>
                  <a:schemeClr val="dk1"/>
                </a:solidFill>
                <a:latin typeface="Roboto"/>
                <a:ea typeface="Roboto"/>
                <a:cs typeface="Roboto"/>
                <a:sym typeface="Roboto"/>
              </a:defRPr>
            </a:lvl9pPr>
          </a:lstStyle>
          <a:p>
            <a:pPr>
              <a:lnSpc>
                <a:spcPct val="130000"/>
              </a:lnSpc>
            </a:pPr>
            <a:r>
              <a:rPr lang="en-VN" sz="4000" dirty="0">
                <a:solidFill>
                  <a:srgbClr val="016D6C"/>
                </a:solidFill>
                <a:latin typeface="Arial" panose="020B0604020202020204" pitchFamily="34" charset="0"/>
                <a:cs typeface="Arial" panose="020B0604020202020204" pitchFamily="34" charset="0"/>
              </a:rPr>
              <a:t>BẢN TIN VỀ </a:t>
            </a:r>
          </a:p>
          <a:p>
            <a:pPr>
              <a:lnSpc>
                <a:spcPct val="130000"/>
              </a:lnSpc>
            </a:pPr>
            <a:r>
              <a:rPr lang="en-VN" sz="4000" dirty="0">
                <a:solidFill>
                  <a:srgbClr val="016D6C"/>
                </a:solidFill>
                <a:latin typeface="Arial" panose="020B0604020202020204" pitchFamily="34" charset="0"/>
                <a:cs typeface="Arial" panose="020B0604020202020204" pitchFamily="34" charset="0"/>
              </a:rPr>
              <a:t>HOA ANH ĐÀO</a:t>
            </a: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p:tgtEl>
                                          <p:spTgt spid="6"/>
                                        </p:tgtEl>
                                        <p:attrNameLst>
                                          <p:attrName>ppt_x</p:attrName>
                                        </p:attrNameLst>
                                      </p:cBhvr>
                                      <p:tavLst>
                                        <p:tav tm="0">
                                          <p:val>
                                            <p:strVal val="#ppt_x-#ppt_w*1.125000"/>
                                          </p:val>
                                        </p:tav>
                                        <p:tav tm="100000">
                                          <p:val>
                                            <p:strVal val="#ppt_x"/>
                                          </p:val>
                                        </p:tav>
                                      </p:tavLst>
                                    </p:anim>
                                    <p:animEffect transition="in" filter="wipe(right)">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286"/>
        <p:cNvGrpSpPr/>
        <p:nvPr/>
      </p:nvGrpSpPr>
      <p:grpSpPr>
        <a:xfrm>
          <a:off x="0" y="0"/>
          <a:ext cx="0" cy="0"/>
          <a:chOff x="0" y="0"/>
          <a:chExt cx="0" cy="0"/>
        </a:xfrm>
      </p:grpSpPr>
      <p:sp>
        <p:nvSpPr>
          <p:cNvPr id="14" name="Google Shape;853;p40">
            <a:extLst>
              <a:ext uri="{FF2B5EF4-FFF2-40B4-BE49-F238E27FC236}">
                <a16:creationId xmlns:a16="http://schemas.microsoft.com/office/drawing/2014/main" id="{CE1C0855-5926-A3E3-FF72-F8EF02171ED0}"/>
              </a:ext>
            </a:extLst>
          </p:cNvPr>
          <p:cNvSpPr/>
          <p:nvPr/>
        </p:nvSpPr>
        <p:spPr>
          <a:xfrm>
            <a:off x="0" y="1929503"/>
            <a:ext cx="1979875" cy="1284493"/>
          </a:xfrm>
          <a:custGeom>
            <a:avLst/>
            <a:gdLst>
              <a:gd name="connsiteX0" fmla="*/ 0 w 1979875"/>
              <a:gd name="connsiteY0" fmla="*/ 0 h 1284493"/>
              <a:gd name="connsiteX1" fmla="*/ 1979875 w 1979875"/>
              <a:gd name="connsiteY1" fmla="*/ 0 h 1284493"/>
              <a:gd name="connsiteX2" fmla="*/ 1979875 w 1979875"/>
              <a:gd name="connsiteY2" fmla="*/ 1284493 h 1284493"/>
              <a:gd name="connsiteX3" fmla="*/ 0 w 1979875"/>
              <a:gd name="connsiteY3" fmla="*/ 1284493 h 1284493"/>
              <a:gd name="connsiteX4" fmla="*/ 0 w 1979875"/>
              <a:gd name="connsiteY4" fmla="*/ 0 h 128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875" h="1284493" extrusionOk="0">
                <a:moveTo>
                  <a:pt x="0" y="0"/>
                </a:moveTo>
                <a:cubicBezTo>
                  <a:pt x="328719" y="118645"/>
                  <a:pt x="1286608" y="116012"/>
                  <a:pt x="1979875" y="0"/>
                </a:cubicBezTo>
                <a:cubicBezTo>
                  <a:pt x="1971806" y="389298"/>
                  <a:pt x="2093083" y="1056802"/>
                  <a:pt x="1979875" y="1284493"/>
                </a:cubicBezTo>
                <a:cubicBezTo>
                  <a:pt x="1242211" y="1419093"/>
                  <a:pt x="331503" y="1127297"/>
                  <a:pt x="0" y="1284493"/>
                </a:cubicBezTo>
                <a:cubicBezTo>
                  <a:pt x="-61393" y="1025214"/>
                  <a:pt x="12911" y="259409"/>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2800" b="1" dirty="0">
                <a:solidFill>
                  <a:srgbClr val="AA4351"/>
                </a:solidFill>
              </a:rPr>
              <a:t>NỘI DUNG BÀI HỌC</a:t>
            </a:r>
            <a:endParaRPr sz="2800" b="1" dirty="0">
              <a:solidFill>
                <a:srgbClr val="AA4351"/>
              </a:solidFill>
            </a:endParaRPr>
          </a:p>
        </p:txBody>
      </p:sp>
      <p:sp>
        <p:nvSpPr>
          <p:cNvPr id="15" name="Google Shape;1425;p61">
            <a:extLst>
              <a:ext uri="{FF2B5EF4-FFF2-40B4-BE49-F238E27FC236}">
                <a16:creationId xmlns:a16="http://schemas.microsoft.com/office/drawing/2014/main" id="{97D882F6-8F4B-D7B4-CC5B-26E73AD7A00D}"/>
              </a:ext>
            </a:extLst>
          </p:cNvPr>
          <p:cNvSpPr txBox="1"/>
          <p:nvPr/>
        </p:nvSpPr>
        <p:spPr>
          <a:xfrm>
            <a:off x="2506519" y="104761"/>
            <a:ext cx="6353093" cy="1163600"/>
          </a:xfrm>
          <a:prstGeom prst="rect">
            <a:avLst/>
          </a:prstGeom>
          <a:noFill/>
          <a:ln w="38100">
            <a:solidFill>
              <a:srgbClr val="04A2A1"/>
            </a:solidFill>
          </a:ln>
        </p:spPr>
        <p:txBody>
          <a:bodyPr spcFirstLastPara="1" wrap="square" lIns="72000" tIns="0" rIns="72000" bIns="0" anchor="ctr" anchorCtr="0">
            <a:noAutofit/>
          </a:bodyPr>
          <a:lstStyle/>
          <a:p>
            <a:pPr marL="317500" lvl="0" indent="-317500" algn="just" rtl="0">
              <a:lnSpc>
                <a:spcPct val="130000"/>
              </a:lnSpc>
              <a:spcBef>
                <a:spcPts val="0"/>
              </a:spcBef>
              <a:buAutoNum type="romanUcPeriod"/>
            </a:pPr>
            <a:r>
              <a:rPr lang="vi-VN"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T</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rải</a:t>
            </a:r>
            <a:r>
              <a:rPr lang="en-US"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nghiệm</a:t>
            </a:r>
            <a:r>
              <a:rPr lang="en-US"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cùng</a:t>
            </a:r>
            <a:r>
              <a:rPr lang="en-US"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văn</a:t>
            </a:r>
            <a:r>
              <a:rPr lang="en-US"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bản</a:t>
            </a:r>
            <a:endParaRPr lang="vi-VN" sz="1800" b="1" dirty="0">
              <a:solidFill>
                <a:schemeClr val="tx1">
                  <a:lumMod val="10000"/>
                </a:schemeClr>
              </a:solidFill>
              <a:latin typeface="Arial" panose="020B0604020202020204" pitchFamily="34" charset="0"/>
              <a:ea typeface="Molengo"/>
              <a:cs typeface="Arial" panose="020B0604020202020204" pitchFamily="34" charset="0"/>
              <a:sym typeface="Molengo"/>
            </a:endParaRPr>
          </a:p>
          <a:p>
            <a:pPr marL="627063" lvl="0" indent="-309563"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Đọc văn bản</a:t>
            </a:r>
          </a:p>
          <a:p>
            <a:pPr marL="627063" lvl="0" indent="-309563"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Tác giả, tác phẩm</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sp>
        <p:nvSpPr>
          <p:cNvPr id="16" name="Google Shape;1425;p61">
            <a:extLst>
              <a:ext uri="{FF2B5EF4-FFF2-40B4-BE49-F238E27FC236}">
                <a16:creationId xmlns:a16="http://schemas.microsoft.com/office/drawing/2014/main" id="{1C401EDD-A301-27D0-48EE-E5D6D8A7074B}"/>
              </a:ext>
            </a:extLst>
          </p:cNvPr>
          <p:cNvSpPr txBox="1"/>
          <p:nvPr/>
        </p:nvSpPr>
        <p:spPr>
          <a:xfrm>
            <a:off x="2506518" y="1446495"/>
            <a:ext cx="6353093" cy="2250507"/>
          </a:xfrm>
          <a:prstGeom prst="rect">
            <a:avLst/>
          </a:prstGeom>
          <a:noFill/>
          <a:ln w="38100">
            <a:solidFill>
              <a:srgbClr val="04A2A1"/>
            </a:solidFill>
          </a:ln>
        </p:spPr>
        <p:txBody>
          <a:bodyPr spcFirstLastPara="1" wrap="square" lIns="72000" tIns="0" rIns="72000" bIns="0" anchor="ctr" anchorCtr="0">
            <a:noAutofit/>
          </a:bodyPr>
          <a:lstStyle/>
          <a:p>
            <a:pPr marL="311150" lvl="0" indent="-303213" algn="just" rtl="0">
              <a:lnSpc>
                <a:spcPct val="130000"/>
              </a:lnSpc>
              <a:spcBef>
                <a:spcPts val="0"/>
              </a:spcBef>
              <a:buClr>
                <a:schemeClr val="tx1">
                  <a:lumMod val="10000"/>
                </a:schemeClr>
              </a:buClr>
              <a:buFont typeface="+mj-lt"/>
              <a:buAutoNum type="romanUcPeriod" startAt="2"/>
            </a:pP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Khám</a:t>
            </a:r>
            <a:r>
              <a:rPr lang="en-US"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en-US" sz="1800" b="1" dirty="0" err="1" smtClean="0">
                <a:solidFill>
                  <a:schemeClr val="tx1">
                    <a:lumMod val="10000"/>
                  </a:schemeClr>
                </a:solidFill>
                <a:latin typeface="Arial" panose="020B0604020202020204" pitchFamily="34" charset="0"/>
                <a:ea typeface="Molengo"/>
                <a:cs typeface="Arial" panose="020B0604020202020204" pitchFamily="34" charset="0"/>
                <a:sym typeface="Molengo"/>
              </a:rPr>
              <a:t>phá</a:t>
            </a:r>
            <a:r>
              <a:rPr lang="vi-VN" sz="1800" b="1" dirty="0" smtClean="0">
                <a:solidFill>
                  <a:schemeClr val="tx1">
                    <a:lumMod val="10000"/>
                  </a:schemeClr>
                </a:solidFill>
                <a:latin typeface="Arial" panose="020B0604020202020204" pitchFamily="34" charset="0"/>
                <a:ea typeface="Molengo"/>
                <a:cs typeface="Arial" panose="020B0604020202020204" pitchFamily="34" charset="0"/>
                <a:sym typeface="Molengo"/>
              </a:rPr>
              <a:t> </a:t>
            </a:r>
            <a:r>
              <a:rPr lang="vi-VN" sz="1800" b="1" dirty="0">
                <a:solidFill>
                  <a:schemeClr val="tx1">
                    <a:lumMod val="10000"/>
                  </a:schemeClr>
                </a:solidFill>
                <a:latin typeface="Arial" panose="020B0604020202020204" pitchFamily="34" charset="0"/>
                <a:ea typeface="Molengo"/>
                <a:cs typeface="Arial" panose="020B0604020202020204" pitchFamily="34" charset="0"/>
                <a:sym typeface="Molengo"/>
              </a:rPr>
              <a:t>văn bản</a:t>
            </a:r>
          </a:p>
          <a:p>
            <a:pPr marL="623888" lvl="0" indent="-312738"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Giới thiệu về người bạn kí giả với những bản tin về hoa anh đào</a:t>
            </a:r>
          </a:p>
          <a:p>
            <a:pPr marL="623888" lvl="0" indent="-312738"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Cảm nhận và hình dung từ tình thế khó xử của người viết tin</a:t>
            </a:r>
          </a:p>
          <a:p>
            <a:pPr marL="623888" lvl="0" indent="-312738"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Suy ngẫm từ những bản tin về hoa</a:t>
            </a:r>
          </a:p>
        </p:txBody>
      </p:sp>
      <p:sp>
        <p:nvSpPr>
          <p:cNvPr id="17" name="Google Shape;1425;p61">
            <a:extLst>
              <a:ext uri="{FF2B5EF4-FFF2-40B4-BE49-F238E27FC236}">
                <a16:creationId xmlns:a16="http://schemas.microsoft.com/office/drawing/2014/main" id="{5518ADE8-B4D0-7885-0543-6A7310F2BD0E}"/>
              </a:ext>
            </a:extLst>
          </p:cNvPr>
          <p:cNvSpPr txBox="1"/>
          <p:nvPr/>
        </p:nvSpPr>
        <p:spPr>
          <a:xfrm>
            <a:off x="2506518" y="3875058"/>
            <a:ext cx="6353093" cy="1163600"/>
          </a:xfrm>
          <a:prstGeom prst="rect">
            <a:avLst/>
          </a:prstGeom>
          <a:noFill/>
          <a:ln w="38100">
            <a:solidFill>
              <a:srgbClr val="04A2A1"/>
            </a:solidFill>
          </a:ln>
        </p:spPr>
        <p:txBody>
          <a:bodyPr spcFirstLastPara="1" wrap="square" lIns="72000" tIns="0" rIns="72000" bIns="0" anchor="ctr" anchorCtr="0">
            <a:noAutofit/>
          </a:bodyPr>
          <a:lstStyle/>
          <a:p>
            <a:pPr marL="409575" lvl="0" indent="-400050" algn="just" rtl="0">
              <a:lnSpc>
                <a:spcPct val="130000"/>
              </a:lnSpc>
              <a:spcBef>
                <a:spcPts val="0"/>
              </a:spcBef>
              <a:buClr>
                <a:schemeClr val="tx1">
                  <a:lumMod val="10000"/>
                </a:schemeClr>
              </a:buClr>
              <a:buFont typeface="+mj-lt"/>
              <a:buAutoNum type="romanUcPeriod" startAt="3"/>
            </a:pPr>
            <a:r>
              <a:rPr lang="vi-VN" sz="1800" b="1" dirty="0">
                <a:solidFill>
                  <a:schemeClr val="tx1">
                    <a:lumMod val="10000"/>
                  </a:schemeClr>
                </a:solidFill>
                <a:latin typeface="Arial" panose="020B0604020202020204" pitchFamily="34" charset="0"/>
                <a:ea typeface="Molengo"/>
                <a:cs typeface="Arial" panose="020B0604020202020204" pitchFamily="34" charset="0"/>
                <a:sym typeface="Molengo"/>
              </a:rPr>
              <a:t>Tổng kết</a:t>
            </a:r>
          </a:p>
          <a:p>
            <a:pPr marL="623888" lvl="0" indent="-312738"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Nội dung</a:t>
            </a:r>
          </a:p>
          <a:p>
            <a:pPr marL="623888" lvl="0" indent="-312738" algn="just" rtl="0">
              <a:lnSpc>
                <a:spcPct val="130000"/>
              </a:lnSpc>
              <a:spcBef>
                <a:spcPts val="0"/>
              </a:spcBef>
              <a:buAutoNum type="arabicPeriod"/>
            </a:pPr>
            <a:r>
              <a:rPr lang="vi-VN" sz="1800" dirty="0">
                <a:solidFill>
                  <a:schemeClr val="tx1">
                    <a:lumMod val="10000"/>
                  </a:schemeClr>
                </a:solidFill>
                <a:latin typeface="Arial" panose="020B0604020202020204" pitchFamily="34" charset="0"/>
                <a:ea typeface="Molengo"/>
                <a:cs typeface="Arial" panose="020B0604020202020204" pitchFamily="34" charset="0"/>
                <a:sym typeface="Molengo"/>
              </a:rPr>
              <a:t>Nghệ thuật</a:t>
            </a:r>
            <a:endParaRPr sz="1800" dirty="0">
              <a:solidFill>
                <a:schemeClr val="tx1">
                  <a:lumMod val="10000"/>
                </a:schemeClr>
              </a:solidFill>
              <a:latin typeface="Arial" panose="020B0604020202020204" pitchFamily="34" charset="0"/>
              <a:ea typeface="Molengo"/>
              <a:cs typeface="Arial" panose="020B0604020202020204" pitchFamily="34" charset="0"/>
              <a:sym typeface="Molengo"/>
            </a:endParaRPr>
          </a:p>
        </p:txBody>
      </p:sp>
      <p:cxnSp>
        <p:nvCxnSpPr>
          <p:cNvPr id="19" name="Straight Arrow Connector 18">
            <a:extLst>
              <a:ext uri="{FF2B5EF4-FFF2-40B4-BE49-F238E27FC236}">
                <a16:creationId xmlns:a16="http://schemas.microsoft.com/office/drawing/2014/main" id="{C1F1A3B6-D430-F41B-C43E-5A5CFE400B82}"/>
              </a:ext>
            </a:extLst>
          </p:cNvPr>
          <p:cNvCxnSpPr>
            <a:stCxn id="14" idx="3"/>
            <a:endCxn id="15" idx="1"/>
          </p:cNvCxnSpPr>
          <p:nvPr/>
        </p:nvCxnSpPr>
        <p:spPr>
          <a:xfrm flipV="1">
            <a:off x="1979875" y="686561"/>
            <a:ext cx="526644" cy="1885189"/>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69E5725F-7A46-B5B2-EE5B-101FE24035D6}"/>
              </a:ext>
            </a:extLst>
          </p:cNvPr>
          <p:cNvCxnSpPr>
            <a:stCxn id="14" idx="3"/>
            <a:endCxn id="16" idx="1"/>
          </p:cNvCxnSpPr>
          <p:nvPr/>
        </p:nvCxnSpPr>
        <p:spPr>
          <a:xfrm flipV="1">
            <a:off x="1979875" y="2571749"/>
            <a:ext cx="526643" cy="1"/>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23776178-9087-F75A-C713-AB4289D4A82A}"/>
              </a:ext>
            </a:extLst>
          </p:cNvPr>
          <p:cNvCxnSpPr>
            <a:stCxn id="14" idx="3"/>
            <a:endCxn id="17" idx="1"/>
          </p:cNvCxnSpPr>
          <p:nvPr/>
        </p:nvCxnSpPr>
        <p:spPr>
          <a:xfrm>
            <a:off x="1979875" y="2571750"/>
            <a:ext cx="526643" cy="1885108"/>
          </a:xfrm>
          <a:prstGeom prst="straightConnector1">
            <a:avLst/>
          </a:prstGeom>
          <a:ln w="28575">
            <a:solidFill>
              <a:srgbClr val="04A2A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205914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90"/>
                                          </p:val>
                                        </p:tav>
                                        <p:tav tm="100000">
                                          <p:val>
                                            <p:fltVal val="0"/>
                                          </p:val>
                                        </p:tav>
                                      </p:tavLst>
                                    </p:anim>
                                    <p:animEffect transition="in" filter="fad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left)">
                                      <p:cBhvr>
                                        <p:cTn id="15" dur="500"/>
                                        <p:tgtEl>
                                          <p:spTgt spid="19"/>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childTnLst>
                          </p:cTn>
                        </p:par>
                        <p:par>
                          <p:cTn id="24" fill="hold">
                            <p:stCondLst>
                              <p:cond delay="1500"/>
                            </p:stCondLst>
                            <p:childTnLst>
                              <p:par>
                                <p:cTn id="25" presetID="9" presetClass="entr" presetSubtype="0"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dissolve">
                                      <p:cBhvr>
                                        <p:cTn id="3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animBg="1"/>
      <p:bldP spid="1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6447"/>
        <p:cNvGrpSpPr/>
        <p:nvPr/>
      </p:nvGrpSpPr>
      <p:grpSpPr>
        <a:xfrm>
          <a:off x="0" y="0"/>
          <a:ext cx="0" cy="0"/>
          <a:chOff x="0" y="0"/>
          <a:chExt cx="0" cy="0"/>
        </a:xfrm>
      </p:grpSpPr>
      <p:sp>
        <p:nvSpPr>
          <p:cNvPr id="16448" name="Google Shape;16448;p47"/>
          <p:cNvSpPr/>
          <p:nvPr/>
        </p:nvSpPr>
        <p:spPr>
          <a:xfrm>
            <a:off x="4357925" y="3557622"/>
            <a:ext cx="4346" cy="3289"/>
          </a:xfrm>
          <a:custGeom>
            <a:avLst/>
            <a:gdLst/>
            <a:ahLst/>
            <a:cxnLst/>
            <a:rect l="l" t="t" r="r" b="b"/>
            <a:pathLst>
              <a:path w="37" h="28" extrusionOk="0">
                <a:moveTo>
                  <a:pt x="18" y="1"/>
                </a:moveTo>
                <a:cubicBezTo>
                  <a:pt x="10" y="10"/>
                  <a:pt x="1" y="10"/>
                  <a:pt x="36" y="27"/>
                </a:cubicBezTo>
                <a:lnTo>
                  <a:pt x="18" y="1"/>
                </a:lnTo>
                <a:close/>
              </a:path>
            </a:pathLst>
          </a:custGeom>
          <a:solidFill>
            <a:srgbClr val="E28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53;p40">
            <a:extLst>
              <a:ext uri="{FF2B5EF4-FFF2-40B4-BE49-F238E27FC236}">
                <a16:creationId xmlns:a16="http://schemas.microsoft.com/office/drawing/2014/main" id="{4096172A-1C4C-8DC9-C989-2F8D10CF5071}"/>
              </a:ext>
            </a:extLst>
          </p:cNvPr>
          <p:cNvSpPr/>
          <p:nvPr/>
        </p:nvSpPr>
        <p:spPr>
          <a:xfrm>
            <a:off x="2491740" y="1463159"/>
            <a:ext cx="4160520" cy="1284493"/>
          </a:xfrm>
          <a:custGeom>
            <a:avLst/>
            <a:gdLst>
              <a:gd name="connsiteX0" fmla="*/ 0 w 4160520"/>
              <a:gd name="connsiteY0" fmla="*/ 0 h 1284493"/>
              <a:gd name="connsiteX1" fmla="*/ 4160520 w 4160520"/>
              <a:gd name="connsiteY1" fmla="*/ 0 h 1284493"/>
              <a:gd name="connsiteX2" fmla="*/ 4160520 w 4160520"/>
              <a:gd name="connsiteY2" fmla="*/ 1284493 h 1284493"/>
              <a:gd name="connsiteX3" fmla="*/ 0 w 4160520"/>
              <a:gd name="connsiteY3" fmla="*/ 1284493 h 1284493"/>
              <a:gd name="connsiteX4" fmla="*/ 0 w 4160520"/>
              <a:gd name="connsiteY4" fmla="*/ 0 h 128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520" h="1284493" extrusionOk="0">
                <a:moveTo>
                  <a:pt x="0" y="0"/>
                </a:moveTo>
                <a:cubicBezTo>
                  <a:pt x="1968848" y="118645"/>
                  <a:pt x="3131855" y="116012"/>
                  <a:pt x="4160520" y="0"/>
                </a:cubicBezTo>
                <a:cubicBezTo>
                  <a:pt x="4152451" y="389298"/>
                  <a:pt x="4273728" y="1056802"/>
                  <a:pt x="4160520" y="1284493"/>
                </a:cubicBezTo>
                <a:cubicBezTo>
                  <a:pt x="2321358" y="1419093"/>
                  <a:pt x="441990" y="1127297"/>
                  <a:pt x="0" y="1284493"/>
                </a:cubicBezTo>
                <a:cubicBezTo>
                  <a:pt x="-61393" y="1025214"/>
                  <a:pt x="12911" y="259409"/>
                  <a:pt x="0" y="0"/>
                </a:cubicBezTo>
                <a:close/>
              </a:path>
            </a:pathLst>
          </a:custGeom>
          <a:noFill/>
          <a:ln w="38100">
            <a:noFill/>
            <a:prstDash val="sysDash"/>
            <a:extLst>
              <a:ext uri="{C807C97D-BFC1-408E-A445-0C87EB9F89A2}">
                <ask:lineSketchStyleProps xmlns="" xmlns:ask="http://schemas.microsoft.com/office/drawing/2018/sketchyshapes" sd="1219033472">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vi-VN" sz="3600" b="1" dirty="0">
                <a:solidFill>
                  <a:srgbClr val="AA4351"/>
                </a:solidFill>
              </a:rPr>
              <a:t>I. </a:t>
            </a:r>
          </a:p>
          <a:p>
            <a:pPr marL="0" lvl="0" indent="0" algn="ctr" rtl="0">
              <a:lnSpc>
                <a:spcPct val="150000"/>
              </a:lnSpc>
              <a:spcBef>
                <a:spcPts val="0"/>
              </a:spcBef>
              <a:spcAft>
                <a:spcPts val="0"/>
              </a:spcAft>
              <a:buNone/>
            </a:pPr>
            <a:r>
              <a:rPr lang="vi-VN" sz="3600" b="1" dirty="0" smtClean="0">
                <a:solidFill>
                  <a:srgbClr val="AA4351"/>
                </a:solidFill>
              </a:rPr>
              <a:t>T</a:t>
            </a:r>
            <a:r>
              <a:rPr lang="en-US" sz="3600" b="1" dirty="0" err="1" smtClean="0">
                <a:solidFill>
                  <a:srgbClr val="AA4351"/>
                </a:solidFill>
              </a:rPr>
              <a:t>rải</a:t>
            </a:r>
            <a:r>
              <a:rPr lang="en-US" sz="3600" b="1" dirty="0" smtClean="0">
                <a:solidFill>
                  <a:srgbClr val="AA4351"/>
                </a:solidFill>
              </a:rPr>
              <a:t> </a:t>
            </a:r>
            <a:r>
              <a:rPr lang="en-US" sz="3600" b="1" dirty="0" err="1" smtClean="0">
                <a:solidFill>
                  <a:srgbClr val="AA4351"/>
                </a:solidFill>
              </a:rPr>
              <a:t>nghiệm</a:t>
            </a:r>
            <a:r>
              <a:rPr lang="en-US" sz="3600" b="1" dirty="0" smtClean="0">
                <a:solidFill>
                  <a:srgbClr val="AA4351"/>
                </a:solidFill>
              </a:rPr>
              <a:t> </a:t>
            </a:r>
            <a:r>
              <a:rPr lang="en-US" sz="3600" b="1" dirty="0" err="1" smtClean="0">
                <a:solidFill>
                  <a:srgbClr val="AA4351"/>
                </a:solidFill>
              </a:rPr>
              <a:t>cùng</a:t>
            </a:r>
            <a:r>
              <a:rPr lang="en-US" sz="3600" b="1" dirty="0" smtClean="0">
                <a:solidFill>
                  <a:srgbClr val="AA4351"/>
                </a:solidFill>
              </a:rPr>
              <a:t> </a:t>
            </a:r>
            <a:r>
              <a:rPr lang="en-US" sz="3600" b="1" dirty="0" err="1" smtClean="0">
                <a:solidFill>
                  <a:srgbClr val="AA4351"/>
                </a:solidFill>
              </a:rPr>
              <a:t>văn</a:t>
            </a:r>
            <a:r>
              <a:rPr lang="en-US" sz="3600" b="1" dirty="0" smtClean="0">
                <a:solidFill>
                  <a:srgbClr val="AA4351"/>
                </a:solidFill>
              </a:rPr>
              <a:t> </a:t>
            </a:r>
            <a:r>
              <a:rPr lang="en-US" sz="3600" b="1" dirty="0" err="1" smtClean="0">
                <a:solidFill>
                  <a:srgbClr val="AA4351"/>
                </a:solidFill>
              </a:rPr>
              <a:t>bản</a:t>
            </a:r>
            <a:endParaRPr sz="3600" b="1" dirty="0">
              <a:solidFill>
                <a:srgbClr val="AA4351"/>
              </a:solidFill>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527"/>
        <p:cNvGrpSpPr/>
        <p:nvPr/>
      </p:nvGrpSpPr>
      <p:grpSpPr>
        <a:xfrm>
          <a:off x="0" y="0"/>
          <a:ext cx="0" cy="0"/>
          <a:chOff x="0" y="0"/>
          <a:chExt cx="0" cy="0"/>
        </a:xfrm>
      </p:grpSpPr>
      <p:sp>
        <p:nvSpPr>
          <p:cNvPr id="16" name="Google Shape;853;p40">
            <a:extLst>
              <a:ext uri="{FF2B5EF4-FFF2-40B4-BE49-F238E27FC236}">
                <a16:creationId xmlns:a16="http://schemas.microsoft.com/office/drawing/2014/main" id="{A3BE5F1B-0EB6-9728-438D-24CE6D2DDD37}"/>
              </a:ext>
            </a:extLst>
          </p:cNvPr>
          <p:cNvSpPr/>
          <p:nvPr/>
        </p:nvSpPr>
        <p:spPr>
          <a:xfrm>
            <a:off x="154963" y="525233"/>
            <a:ext cx="2836535" cy="668100"/>
          </a:xfrm>
          <a:custGeom>
            <a:avLst/>
            <a:gdLst>
              <a:gd name="connsiteX0" fmla="*/ 111352 w 2836535"/>
              <a:gd name="connsiteY0" fmla="*/ 0 h 668100"/>
              <a:gd name="connsiteX1" fmla="*/ 2836535 w 2836535"/>
              <a:gd name="connsiteY1" fmla="*/ 0 h 668100"/>
              <a:gd name="connsiteX2" fmla="*/ 2836535 w 2836535"/>
              <a:gd name="connsiteY2" fmla="*/ 0 h 668100"/>
              <a:gd name="connsiteX3" fmla="*/ 2836535 w 2836535"/>
              <a:gd name="connsiteY3" fmla="*/ 556748 h 668100"/>
              <a:gd name="connsiteX4" fmla="*/ 2725183 w 2836535"/>
              <a:gd name="connsiteY4" fmla="*/ 668100 h 668100"/>
              <a:gd name="connsiteX5" fmla="*/ 0 w 2836535"/>
              <a:gd name="connsiteY5" fmla="*/ 668100 h 668100"/>
              <a:gd name="connsiteX6" fmla="*/ 0 w 2836535"/>
              <a:gd name="connsiteY6" fmla="*/ 668100 h 668100"/>
              <a:gd name="connsiteX7" fmla="*/ 0 w 2836535"/>
              <a:gd name="connsiteY7" fmla="*/ 111352 h 668100"/>
              <a:gd name="connsiteX8" fmla="*/ 111352 w 2836535"/>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35" h="668100" extrusionOk="0">
                <a:moveTo>
                  <a:pt x="111352" y="0"/>
                </a:moveTo>
                <a:cubicBezTo>
                  <a:pt x="506136" y="118645"/>
                  <a:pt x="2202515" y="116012"/>
                  <a:pt x="2836535" y="0"/>
                </a:cubicBezTo>
                <a:lnTo>
                  <a:pt x="2836535" y="0"/>
                </a:lnTo>
                <a:cubicBezTo>
                  <a:pt x="2854389" y="94287"/>
                  <a:pt x="2845724" y="494643"/>
                  <a:pt x="2836535" y="556748"/>
                </a:cubicBezTo>
                <a:cubicBezTo>
                  <a:pt x="2835044" y="619702"/>
                  <a:pt x="2785369" y="675350"/>
                  <a:pt x="2725183" y="668100"/>
                </a:cubicBezTo>
                <a:cubicBezTo>
                  <a:pt x="2397385" y="688287"/>
                  <a:pt x="742877"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1. Đọc văn bản</a:t>
            </a:r>
            <a:endParaRPr sz="2800" b="1" dirty="0">
              <a:solidFill>
                <a:srgbClr val="AA4351"/>
              </a:solidFill>
            </a:endParaRPr>
          </a:p>
        </p:txBody>
      </p:sp>
      <p:grpSp>
        <p:nvGrpSpPr>
          <p:cNvPr id="18" name="Group 17">
            <a:extLst>
              <a:ext uri="{FF2B5EF4-FFF2-40B4-BE49-F238E27FC236}">
                <a16:creationId xmlns:a16="http://schemas.microsoft.com/office/drawing/2014/main" id="{DCD09403-7150-7044-483B-35439D5886FA}"/>
              </a:ext>
            </a:extLst>
          </p:cNvPr>
          <p:cNvGrpSpPr/>
          <p:nvPr/>
        </p:nvGrpSpPr>
        <p:grpSpPr>
          <a:xfrm>
            <a:off x="1139705" y="1555645"/>
            <a:ext cx="7739119" cy="958596"/>
            <a:chOff x="1148849" y="953042"/>
            <a:chExt cx="7739119" cy="958596"/>
          </a:xfrm>
        </p:grpSpPr>
        <p:grpSp>
          <p:nvGrpSpPr>
            <p:cNvPr id="16535" name="Google Shape;16535;p52"/>
            <p:cNvGrpSpPr/>
            <p:nvPr/>
          </p:nvGrpSpPr>
          <p:grpSpPr>
            <a:xfrm>
              <a:off x="1148849" y="1193226"/>
              <a:ext cx="583939" cy="478228"/>
              <a:chOff x="387325" y="1486800"/>
              <a:chExt cx="1183500" cy="969250"/>
            </a:xfrm>
          </p:grpSpPr>
          <p:sp>
            <p:nvSpPr>
              <p:cNvPr id="16536" name="Google Shape;16536;p52"/>
              <p:cNvSpPr/>
              <p:nvPr/>
            </p:nvSpPr>
            <p:spPr>
              <a:xfrm>
                <a:off x="781225" y="1486800"/>
                <a:ext cx="409025" cy="597850"/>
              </a:xfrm>
              <a:custGeom>
                <a:avLst/>
                <a:gdLst/>
                <a:ahLst/>
                <a:cxnLst/>
                <a:rect l="l" t="t" r="r" b="b"/>
                <a:pathLst>
                  <a:path w="16361" h="23914" extrusionOk="0">
                    <a:moveTo>
                      <a:pt x="9682" y="0"/>
                    </a:moveTo>
                    <a:cubicBezTo>
                      <a:pt x="9157" y="0"/>
                      <a:pt x="8662" y="327"/>
                      <a:pt x="8216" y="641"/>
                    </a:cubicBezTo>
                    <a:cubicBezTo>
                      <a:pt x="6324" y="1982"/>
                      <a:pt x="4415" y="3341"/>
                      <a:pt x="2878" y="5073"/>
                    </a:cubicBezTo>
                    <a:cubicBezTo>
                      <a:pt x="1342" y="6805"/>
                      <a:pt x="187" y="8981"/>
                      <a:pt x="107" y="11299"/>
                    </a:cubicBezTo>
                    <a:cubicBezTo>
                      <a:pt x="1" y="14230"/>
                      <a:pt x="1555" y="16512"/>
                      <a:pt x="3251" y="18724"/>
                    </a:cubicBezTo>
                    <a:cubicBezTo>
                      <a:pt x="3894" y="19572"/>
                      <a:pt x="5668" y="23914"/>
                      <a:pt x="7311" y="23914"/>
                    </a:cubicBezTo>
                    <a:cubicBezTo>
                      <a:pt x="7439" y="23914"/>
                      <a:pt x="7566" y="23887"/>
                      <a:pt x="7692" y="23831"/>
                    </a:cubicBezTo>
                    <a:cubicBezTo>
                      <a:pt x="11955" y="21912"/>
                      <a:pt x="15099" y="17711"/>
                      <a:pt x="15730" y="13075"/>
                    </a:cubicBezTo>
                    <a:cubicBezTo>
                      <a:pt x="16361" y="8439"/>
                      <a:pt x="14451" y="3545"/>
                      <a:pt x="10863" y="561"/>
                    </a:cubicBezTo>
                    <a:cubicBezTo>
                      <a:pt x="10579" y="321"/>
                      <a:pt x="10259" y="90"/>
                      <a:pt x="9895" y="19"/>
                    </a:cubicBezTo>
                    <a:cubicBezTo>
                      <a:pt x="9823" y="6"/>
                      <a:pt x="9752" y="0"/>
                      <a:pt x="9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52"/>
              <p:cNvSpPr/>
              <p:nvPr/>
            </p:nvSpPr>
            <p:spPr>
              <a:xfrm>
                <a:off x="962850" y="1808000"/>
                <a:ext cx="607975" cy="315325"/>
              </a:xfrm>
              <a:custGeom>
                <a:avLst/>
                <a:gdLst/>
                <a:ahLst/>
                <a:cxnLst/>
                <a:rect l="l" t="t" r="r" b="b"/>
                <a:pathLst>
                  <a:path w="24319" h="12613" extrusionOk="0">
                    <a:moveTo>
                      <a:pt x="12901" y="0"/>
                    </a:moveTo>
                    <a:cubicBezTo>
                      <a:pt x="12276" y="0"/>
                      <a:pt x="11652" y="43"/>
                      <a:pt x="11032" y="129"/>
                    </a:cubicBezTo>
                    <a:cubicBezTo>
                      <a:pt x="8563" y="493"/>
                      <a:pt x="6245" y="1488"/>
                      <a:pt x="4282" y="3025"/>
                    </a:cubicBezTo>
                    <a:cubicBezTo>
                      <a:pt x="2870" y="4117"/>
                      <a:pt x="1" y="6551"/>
                      <a:pt x="472" y="8593"/>
                    </a:cubicBezTo>
                    <a:cubicBezTo>
                      <a:pt x="1209" y="11731"/>
                      <a:pt x="6753" y="12613"/>
                      <a:pt x="10580" y="12613"/>
                    </a:cubicBezTo>
                    <a:cubicBezTo>
                      <a:pt x="11640" y="12613"/>
                      <a:pt x="12567" y="12545"/>
                      <a:pt x="13226" y="12439"/>
                    </a:cubicBezTo>
                    <a:cubicBezTo>
                      <a:pt x="17684" y="11693"/>
                      <a:pt x="21672" y="9206"/>
                      <a:pt x="24319" y="5529"/>
                    </a:cubicBezTo>
                    <a:cubicBezTo>
                      <a:pt x="21630" y="2071"/>
                      <a:pt x="17269" y="0"/>
                      <a:pt x="12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52"/>
              <p:cNvSpPr/>
              <p:nvPr/>
            </p:nvSpPr>
            <p:spPr>
              <a:xfrm>
                <a:off x="387325" y="1822725"/>
                <a:ext cx="571775" cy="287600"/>
              </a:xfrm>
              <a:custGeom>
                <a:avLst/>
                <a:gdLst/>
                <a:ahLst/>
                <a:cxnLst/>
                <a:rect l="l" t="t" r="r" b="b"/>
                <a:pathLst>
                  <a:path w="22871" h="11504" extrusionOk="0">
                    <a:moveTo>
                      <a:pt x="8396" y="1"/>
                    </a:moveTo>
                    <a:cubicBezTo>
                      <a:pt x="5913" y="1"/>
                      <a:pt x="3414" y="394"/>
                      <a:pt x="995" y="979"/>
                    </a:cubicBezTo>
                    <a:cubicBezTo>
                      <a:pt x="738" y="1041"/>
                      <a:pt x="471" y="1112"/>
                      <a:pt x="285" y="1308"/>
                    </a:cubicBezTo>
                    <a:cubicBezTo>
                      <a:pt x="0" y="1592"/>
                      <a:pt x="9" y="2054"/>
                      <a:pt x="63" y="2462"/>
                    </a:cubicBezTo>
                    <a:cubicBezTo>
                      <a:pt x="462" y="5384"/>
                      <a:pt x="2390" y="7987"/>
                      <a:pt x="4903" y="9532"/>
                    </a:cubicBezTo>
                    <a:cubicBezTo>
                      <a:pt x="7135" y="10909"/>
                      <a:pt x="9797" y="11503"/>
                      <a:pt x="12437" y="11503"/>
                    </a:cubicBezTo>
                    <a:cubicBezTo>
                      <a:pt x="12759" y="11503"/>
                      <a:pt x="13082" y="11495"/>
                      <a:pt x="13403" y="11477"/>
                    </a:cubicBezTo>
                    <a:cubicBezTo>
                      <a:pt x="15677" y="11344"/>
                      <a:pt x="22871" y="10092"/>
                      <a:pt x="21894" y="6708"/>
                    </a:cubicBezTo>
                    <a:cubicBezTo>
                      <a:pt x="20943" y="3413"/>
                      <a:pt x="15854" y="1157"/>
                      <a:pt x="12888" y="482"/>
                    </a:cubicBezTo>
                    <a:cubicBezTo>
                      <a:pt x="11410" y="146"/>
                      <a:pt x="9906" y="1"/>
                      <a:pt x="8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52"/>
              <p:cNvSpPr/>
              <p:nvPr/>
            </p:nvSpPr>
            <p:spPr>
              <a:xfrm>
                <a:off x="612250" y="2004400"/>
                <a:ext cx="425025" cy="434350"/>
              </a:xfrm>
              <a:custGeom>
                <a:avLst/>
                <a:gdLst/>
                <a:ahLst/>
                <a:cxnLst/>
                <a:rect l="l" t="t" r="r" b="b"/>
                <a:pathLst>
                  <a:path w="17001" h="17374" extrusionOk="0">
                    <a:moveTo>
                      <a:pt x="14300" y="0"/>
                    </a:moveTo>
                    <a:lnTo>
                      <a:pt x="10872" y="720"/>
                    </a:lnTo>
                    <a:cubicBezTo>
                      <a:pt x="10785" y="717"/>
                      <a:pt x="10698" y="715"/>
                      <a:pt x="10611" y="715"/>
                    </a:cubicBezTo>
                    <a:cubicBezTo>
                      <a:pt x="6324" y="715"/>
                      <a:pt x="2819" y="4136"/>
                      <a:pt x="2106" y="8402"/>
                    </a:cubicBezTo>
                    <a:cubicBezTo>
                      <a:pt x="1715" y="10738"/>
                      <a:pt x="2186" y="13340"/>
                      <a:pt x="898" y="15330"/>
                    </a:cubicBezTo>
                    <a:cubicBezTo>
                      <a:pt x="498" y="15952"/>
                      <a:pt x="1" y="16884"/>
                      <a:pt x="622" y="17266"/>
                    </a:cubicBezTo>
                    <a:cubicBezTo>
                      <a:pt x="761" y="17349"/>
                      <a:pt x="917" y="17374"/>
                      <a:pt x="1078" y="17374"/>
                    </a:cubicBezTo>
                    <a:cubicBezTo>
                      <a:pt x="1174" y="17374"/>
                      <a:pt x="1272" y="17365"/>
                      <a:pt x="1368" y="17355"/>
                    </a:cubicBezTo>
                    <a:cubicBezTo>
                      <a:pt x="3322" y="17186"/>
                      <a:pt x="4974" y="17319"/>
                      <a:pt x="6928" y="17142"/>
                    </a:cubicBezTo>
                    <a:cubicBezTo>
                      <a:pt x="8847" y="16973"/>
                      <a:pt x="11156" y="16467"/>
                      <a:pt x="12755" y="15401"/>
                    </a:cubicBezTo>
                    <a:cubicBezTo>
                      <a:pt x="14957" y="13918"/>
                      <a:pt x="15854" y="11138"/>
                      <a:pt x="16405" y="8544"/>
                    </a:cubicBezTo>
                    <a:cubicBezTo>
                      <a:pt x="16743" y="6999"/>
                      <a:pt x="17000" y="5409"/>
                      <a:pt x="16760" y="3846"/>
                    </a:cubicBezTo>
                    <a:cubicBezTo>
                      <a:pt x="16512" y="2283"/>
                      <a:pt x="15686" y="746"/>
                      <a:pt x="14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52"/>
              <p:cNvSpPr/>
              <p:nvPr/>
            </p:nvSpPr>
            <p:spPr>
              <a:xfrm>
                <a:off x="881150" y="2017775"/>
                <a:ext cx="534025" cy="438275"/>
              </a:xfrm>
              <a:custGeom>
                <a:avLst/>
                <a:gdLst/>
                <a:ahLst/>
                <a:cxnLst/>
                <a:rect l="l" t="t" r="r" b="b"/>
                <a:pathLst>
                  <a:path w="21361" h="17531" extrusionOk="0">
                    <a:moveTo>
                      <a:pt x="6247" y="1"/>
                    </a:moveTo>
                    <a:cubicBezTo>
                      <a:pt x="5334" y="1"/>
                      <a:pt x="4470" y="154"/>
                      <a:pt x="3704" y="504"/>
                    </a:cubicBezTo>
                    <a:cubicBezTo>
                      <a:pt x="0" y="2210"/>
                      <a:pt x="2878" y="9217"/>
                      <a:pt x="4867" y="11207"/>
                    </a:cubicBezTo>
                    <a:cubicBezTo>
                      <a:pt x="6644" y="12992"/>
                      <a:pt x="9024" y="14005"/>
                      <a:pt x="11342" y="14973"/>
                    </a:cubicBezTo>
                    <a:cubicBezTo>
                      <a:pt x="14282" y="16207"/>
                      <a:pt x="17320" y="17451"/>
                      <a:pt x="20508" y="17531"/>
                    </a:cubicBezTo>
                    <a:cubicBezTo>
                      <a:pt x="21361" y="12726"/>
                      <a:pt x="19620" y="7539"/>
                      <a:pt x="16058" y="4208"/>
                    </a:cubicBezTo>
                    <a:cubicBezTo>
                      <a:pt x="13959" y="2250"/>
                      <a:pt x="9748" y="1"/>
                      <a:pt x="6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52"/>
              <p:cNvSpPr/>
              <p:nvPr/>
            </p:nvSpPr>
            <p:spPr>
              <a:xfrm>
                <a:off x="638675" y="1789675"/>
                <a:ext cx="627300" cy="452100"/>
              </a:xfrm>
              <a:custGeom>
                <a:avLst/>
                <a:gdLst/>
                <a:ahLst/>
                <a:cxnLst/>
                <a:rect l="l" t="t" r="r" b="b"/>
                <a:pathLst>
                  <a:path w="25092" h="18084" extrusionOk="0">
                    <a:moveTo>
                      <a:pt x="24215" y="9786"/>
                    </a:moveTo>
                    <a:lnTo>
                      <a:pt x="24301" y="9788"/>
                    </a:lnTo>
                    <a:cubicBezTo>
                      <a:pt x="24272" y="9787"/>
                      <a:pt x="24244" y="9787"/>
                      <a:pt x="24215" y="9786"/>
                    </a:cubicBezTo>
                    <a:close/>
                    <a:moveTo>
                      <a:pt x="14522" y="1"/>
                    </a:moveTo>
                    <a:lnTo>
                      <a:pt x="14407" y="5152"/>
                    </a:lnTo>
                    <a:cubicBezTo>
                      <a:pt x="13794" y="3580"/>
                      <a:pt x="13181" y="2026"/>
                      <a:pt x="12568" y="463"/>
                    </a:cubicBezTo>
                    <a:cubicBezTo>
                      <a:pt x="12524" y="2035"/>
                      <a:pt x="12479" y="3607"/>
                      <a:pt x="12435" y="5179"/>
                    </a:cubicBezTo>
                    <a:lnTo>
                      <a:pt x="10143" y="1821"/>
                    </a:lnTo>
                    <a:lnTo>
                      <a:pt x="10143" y="1821"/>
                    </a:lnTo>
                    <a:cubicBezTo>
                      <a:pt x="10188" y="2816"/>
                      <a:pt x="10241" y="3811"/>
                      <a:pt x="10286" y="4806"/>
                    </a:cubicBezTo>
                    <a:cubicBezTo>
                      <a:pt x="10268" y="4406"/>
                      <a:pt x="8065" y="2941"/>
                      <a:pt x="7710" y="2692"/>
                    </a:cubicBezTo>
                    <a:lnTo>
                      <a:pt x="7710" y="2692"/>
                    </a:lnTo>
                    <a:cubicBezTo>
                      <a:pt x="7962" y="3248"/>
                      <a:pt x="7721" y="3423"/>
                      <a:pt x="7307" y="3423"/>
                    </a:cubicBezTo>
                    <a:cubicBezTo>
                      <a:pt x="6669" y="3423"/>
                      <a:pt x="5619" y="3011"/>
                      <a:pt x="5312" y="2941"/>
                    </a:cubicBezTo>
                    <a:cubicBezTo>
                      <a:pt x="3944" y="2639"/>
                      <a:pt x="2550" y="2452"/>
                      <a:pt x="1155" y="2399"/>
                    </a:cubicBezTo>
                    <a:lnTo>
                      <a:pt x="1155" y="2399"/>
                    </a:lnTo>
                    <a:lnTo>
                      <a:pt x="3837" y="3553"/>
                    </a:lnTo>
                    <a:lnTo>
                      <a:pt x="507" y="3909"/>
                    </a:lnTo>
                    <a:cubicBezTo>
                      <a:pt x="1919" y="4157"/>
                      <a:pt x="3278" y="4619"/>
                      <a:pt x="4548" y="5285"/>
                    </a:cubicBezTo>
                    <a:cubicBezTo>
                      <a:pt x="4068" y="5230"/>
                      <a:pt x="3586" y="5202"/>
                      <a:pt x="3105" y="5202"/>
                    </a:cubicBezTo>
                    <a:cubicBezTo>
                      <a:pt x="2125" y="5202"/>
                      <a:pt x="1146" y="5317"/>
                      <a:pt x="187" y="5543"/>
                    </a:cubicBezTo>
                    <a:lnTo>
                      <a:pt x="5347" y="6573"/>
                    </a:lnTo>
                    <a:lnTo>
                      <a:pt x="640" y="7426"/>
                    </a:lnTo>
                    <a:lnTo>
                      <a:pt x="4797" y="8785"/>
                    </a:lnTo>
                    <a:lnTo>
                      <a:pt x="1" y="9051"/>
                    </a:lnTo>
                    <a:lnTo>
                      <a:pt x="4841" y="9984"/>
                    </a:lnTo>
                    <a:lnTo>
                      <a:pt x="1013" y="10641"/>
                    </a:lnTo>
                    <a:lnTo>
                      <a:pt x="1013" y="10641"/>
                    </a:lnTo>
                    <a:lnTo>
                      <a:pt x="6626" y="10437"/>
                    </a:lnTo>
                    <a:lnTo>
                      <a:pt x="3420" y="11875"/>
                    </a:lnTo>
                    <a:lnTo>
                      <a:pt x="8278" y="10517"/>
                    </a:lnTo>
                    <a:lnTo>
                      <a:pt x="8278" y="10517"/>
                    </a:lnTo>
                    <a:cubicBezTo>
                      <a:pt x="6493" y="11396"/>
                      <a:pt x="4992" y="12773"/>
                      <a:pt x="3953" y="14469"/>
                    </a:cubicBezTo>
                    <a:cubicBezTo>
                      <a:pt x="5454" y="13581"/>
                      <a:pt x="7079" y="12924"/>
                      <a:pt x="8767" y="12497"/>
                    </a:cubicBezTo>
                    <a:lnTo>
                      <a:pt x="8767" y="12497"/>
                    </a:lnTo>
                    <a:cubicBezTo>
                      <a:pt x="7479" y="13314"/>
                      <a:pt x="6529" y="14575"/>
                      <a:pt x="6084" y="16041"/>
                    </a:cubicBezTo>
                    <a:lnTo>
                      <a:pt x="6084" y="16041"/>
                    </a:lnTo>
                    <a:lnTo>
                      <a:pt x="10063" y="13536"/>
                    </a:lnTo>
                    <a:lnTo>
                      <a:pt x="10063" y="13536"/>
                    </a:lnTo>
                    <a:cubicBezTo>
                      <a:pt x="9415" y="15055"/>
                      <a:pt x="8767" y="16574"/>
                      <a:pt x="8118" y="18084"/>
                    </a:cubicBezTo>
                    <a:lnTo>
                      <a:pt x="11618" y="14869"/>
                    </a:lnTo>
                    <a:lnTo>
                      <a:pt x="11618" y="14869"/>
                    </a:lnTo>
                    <a:cubicBezTo>
                      <a:pt x="11849" y="15872"/>
                      <a:pt x="11795" y="16920"/>
                      <a:pt x="11467" y="17897"/>
                    </a:cubicBezTo>
                    <a:cubicBezTo>
                      <a:pt x="12444" y="16050"/>
                      <a:pt x="13234" y="14123"/>
                      <a:pt x="13847" y="12124"/>
                    </a:cubicBezTo>
                    <a:lnTo>
                      <a:pt x="14114" y="16716"/>
                    </a:lnTo>
                    <a:cubicBezTo>
                      <a:pt x="14504" y="15428"/>
                      <a:pt x="14895" y="14131"/>
                      <a:pt x="15277" y="12844"/>
                    </a:cubicBezTo>
                    <a:cubicBezTo>
                      <a:pt x="16591" y="14096"/>
                      <a:pt x="17675" y="15561"/>
                      <a:pt x="18492" y="17178"/>
                    </a:cubicBezTo>
                    <a:cubicBezTo>
                      <a:pt x="18323" y="15624"/>
                      <a:pt x="17817" y="14123"/>
                      <a:pt x="17018" y="12781"/>
                    </a:cubicBezTo>
                    <a:lnTo>
                      <a:pt x="17018" y="12781"/>
                    </a:lnTo>
                    <a:cubicBezTo>
                      <a:pt x="18377" y="13527"/>
                      <a:pt x="19540" y="14584"/>
                      <a:pt x="20411" y="15863"/>
                    </a:cubicBezTo>
                    <a:lnTo>
                      <a:pt x="17808" y="11920"/>
                    </a:lnTo>
                    <a:lnTo>
                      <a:pt x="17808" y="11920"/>
                    </a:lnTo>
                    <a:cubicBezTo>
                      <a:pt x="19496" y="12426"/>
                      <a:pt x="21068" y="13252"/>
                      <a:pt x="22436" y="14362"/>
                    </a:cubicBezTo>
                    <a:cubicBezTo>
                      <a:pt x="21636" y="13288"/>
                      <a:pt x="20650" y="12373"/>
                      <a:pt x="19522" y="11645"/>
                    </a:cubicBezTo>
                    <a:lnTo>
                      <a:pt x="19522" y="11645"/>
                    </a:lnTo>
                    <a:lnTo>
                      <a:pt x="25091" y="11689"/>
                    </a:lnTo>
                    <a:lnTo>
                      <a:pt x="19238" y="10330"/>
                    </a:lnTo>
                    <a:cubicBezTo>
                      <a:pt x="20708" y="9961"/>
                      <a:pt x="22205" y="9779"/>
                      <a:pt x="23712" y="9779"/>
                    </a:cubicBezTo>
                    <a:cubicBezTo>
                      <a:pt x="23880" y="9779"/>
                      <a:pt x="24047" y="9781"/>
                      <a:pt x="24215" y="9786"/>
                    </a:cubicBezTo>
                    <a:lnTo>
                      <a:pt x="24215" y="9786"/>
                    </a:lnTo>
                    <a:lnTo>
                      <a:pt x="18785" y="9628"/>
                    </a:lnTo>
                    <a:lnTo>
                      <a:pt x="24319" y="7399"/>
                    </a:lnTo>
                    <a:lnTo>
                      <a:pt x="24319" y="7399"/>
                    </a:lnTo>
                    <a:lnTo>
                      <a:pt x="18359" y="8101"/>
                    </a:lnTo>
                    <a:lnTo>
                      <a:pt x="18359" y="8101"/>
                    </a:lnTo>
                    <a:lnTo>
                      <a:pt x="23812" y="5658"/>
                    </a:lnTo>
                    <a:lnTo>
                      <a:pt x="18199" y="6955"/>
                    </a:lnTo>
                    <a:lnTo>
                      <a:pt x="18199" y="6955"/>
                    </a:lnTo>
                    <a:lnTo>
                      <a:pt x="22764" y="4069"/>
                    </a:lnTo>
                    <a:lnTo>
                      <a:pt x="22764" y="4069"/>
                    </a:lnTo>
                    <a:lnTo>
                      <a:pt x="16458" y="6333"/>
                    </a:lnTo>
                    <a:cubicBezTo>
                      <a:pt x="17746" y="5481"/>
                      <a:pt x="18794" y="4308"/>
                      <a:pt x="19514" y="2941"/>
                    </a:cubicBezTo>
                    <a:lnTo>
                      <a:pt x="19514" y="2941"/>
                    </a:lnTo>
                    <a:lnTo>
                      <a:pt x="15703" y="6067"/>
                    </a:lnTo>
                    <a:cubicBezTo>
                      <a:pt x="15748" y="3980"/>
                      <a:pt x="15348" y="1910"/>
                      <a:pt x="14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2" name="Google Shape;16542;p52"/>
              <p:cNvGrpSpPr/>
              <p:nvPr/>
            </p:nvGrpSpPr>
            <p:grpSpPr>
              <a:xfrm>
                <a:off x="599150" y="1621021"/>
                <a:ext cx="696112" cy="732236"/>
                <a:chOff x="599150" y="1621021"/>
                <a:chExt cx="696112" cy="732236"/>
              </a:xfrm>
            </p:grpSpPr>
            <p:sp>
              <p:nvSpPr>
                <p:cNvPr id="16543" name="Google Shape;16543;p52"/>
                <p:cNvSpPr/>
                <p:nvPr/>
              </p:nvSpPr>
              <p:spPr>
                <a:xfrm>
                  <a:off x="895453" y="1714670"/>
                  <a:ext cx="57300" cy="324425"/>
                </a:xfrm>
                <a:custGeom>
                  <a:avLst/>
                  <a:gdLst/>
                  <a:ahLst/>
                  <a:cxnLst/>
                  <a:rect l="l" t="t" r="r" b="b"/>
                  <a:pathLst>
                    <a:path w="2292" h="12977" fill="none" extrusionOk="0">
                      <a:moveTo>
                        <a:pt x="2292" y="12976"/>
                      </a:moveTo>
                      <a:cubicBezTo>
                        <a:pt x="1217" y="8713"/>
                        <a:pt x="444" y="4379"/>
                        <a:pt x="0" y="0"/>
                      </a:cubicBezTo>
                    </a:path>
                  </a:pathLst>
                </a:custGeom>
                <a:noFill/>
                <a:ln w="7550" cap="flat" cmpd="sng">
                  <a:solidFill>
                    <a:schemeClr val="accent5"/>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52"/>
                <p:cNvSpPr/>
                <p:nvPr/>
              </p:nvSpPr>
              <p:spPr>
                <a:xfrm>
                  <a:off x="942753" y="1704445"/>
                  <a:ext cx="72175" cy="334650"/>
                </a:xfrm>
                <a:custGeom>
                  <a:avLst/>
                  <a:gdLst/>
                  <a:ahLst/>
                  <a:cxnLst/>
                  <a:rect l="l" t="t" r="r" b="b"/>
                  <a:pathLst>
                    <a:path w="2887" h="13386" fill="none" extrusionOk="0">
                      <a:moveTo>
                        <a:pt x="0" y="13385"/>
                      </a:moveTo>
                      <a:cubicBezTo>
                        <a:pt x="968" y="8927"/>
                        <a:pt x="1927" y="4459"/>
                        <a:pt x="2887" y="1"/>
                      </a:cubicBezTo>
                    </a:path>
                  </a:pathLst>
                </a:custGeom>
                <a:noFill/>
                <a:ln w="7550" cap="flat" cmpd="sng">
                  <a:solidFill>
                    <a:schemeClr val="accent5"/>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52"/>
                <p:cNvSpPr/>
                <p:nvPr/>
              </p:nvSpPr>
              <p:spPr>
                <a:xfrm>
                  <a:off x="616700" y="1879231"/>
                  <a:ext cx="336200" cy="157450"/>
                </a:xfrm>
                <a:custGeom>
                  <a:avLst/>
                  <a:gdLst/>
                  <a:ahLst/>
                  <a:cxnLst/>
                  <a:rect l="l" t="t" r="r" b="b"/>
                  <a:pathLst>
                    <a:path w="13448" h="6298" fill="none" extrusionOk="0">
                      <a:moveTo>
                        <a:pt x="13447" y="6297"/>
                      </a:moveTo>
                      <a:cubicBezTo>
                        <a:pt x="8695" y="4832"/>
                        <a:pt x="4166" y="2709"/>
                        <a:pt x="0" y="0"/>
                      </a:cubicBezTo>
                    </a:path>
                  </a:pathLst>
                </a:custGeom>
                <a:noFill/>
                <a:ln w="7550" cap="flat" cmpd="sng">
                  <a:solidFill>
                    <a:schemeClr val="accent5"/>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52"/>
                <p:cNvSpPr/>
                <p:nvPr/>
              </p:nvSpPr>
              <p:spPr>
                <a:xfrm>
                  <a:off x="740600" y="1778299"/>
                  <a:ext cx="212300" cy="256700"/>
                </a:xfrm>
                <a:custGeom>
                  <a:avLst/>
                  <a:gdLst/>
                  <a:ahLst/>
                  <a:cxnLst/>
                  <a:rect l="l" t="t" r="r" b="b"/>
                  <a:pathLst>
                    <a:path w="8492" h="10268" fill="none" extrusionOk="0">
                      <a:moveTo>
                        <a:pt x="8491" y="10267"/>
                      </a:moveTo>
                      <a:cubicBezTo>
                        <a:pt x="6351" y="8811"/>
                        <a:pt x="1146" y="2318"/>
                        <a:pt x="0" y="0"/>
                      </a:cubicBezTo>
                    </a:path>
                  </a:pathLst>
                </a:custGeom>
                <a:noFill/>
                <a:ln w="7550" cap="flat" cmpd="sng">
                  <a:solidFill>
                    <a:schemeClr val="accent5"/>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52"/>
                <p:cNvSpPr/>
                <p:nvPr/>
              </p:nvSpPr>
              <p:spPr>
                <a:xfrm>
                  <a:off x="723475" y="1766706"/>
                  <a:ext cx="31125" cy="26350"/>
                </a:xfrm>
                <a:custGeom>
                  <a:avLst/>
                  <a:gdLst/>
                  <a:ahLst/>
                  <a:cxnLst/>
                  <a:rect l="l" t="t" r="r" b="b"/>
                  <a:pathLst>
                    <a:path w="1245" h="1054" extrusionOk="0">
                      <a:moveTo>
                        <a:pt x="681" y="1"/>
                      </a:moveTo>
                      <a:cubicBezTo>
                        <a:pt x="266" y="1"/>
                        <a:pt x="1" y="483"/>
                        <a:pt x="259" y="833"/>
                      </a:cubicBezTo>
                      <a:cubicBezTo>
                        <a:pt x="368" y="984"/>
                        <a:pt x="526" y="1053"/>
                        <a:pt x="683" y="1053"/>
                      </a:cubicBezTo>
                      <a:cubicBezTo>
                        <a:pt x="922" y="1053"/>
                        <a:pt x="1157" y="891"/>
                        <a:pt x="1200" y="611"/>
                      </a:cubicBezTo>
                      <a:cubicBezTo>
                        <a:pt x="1245" y="318"/>
                        <a:pt x="1049" y="52"/>
                        <a:pt x="765" y="7"/>
                      </a:cubicBezTo>
                      <a:cubicBezTo>
                        <a:pt x="736" y="3"/>
                        <a:pt x="708" y="1"/>
                        <a:pt x="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52"/>
                <p:cNvSpPr/>
                <p:nvPr/>
              </p:nvSpPr>
              <p:spPr>
                <a:xfrm>
                  <a:off x="599150" y="1866131"/>
                  <a:ext cx="30675" cy="26300"/>
                </a:xfrm>
                <a:custGeom>
                  <a:avLst/>
                  <a:gdLst/>
                  <a:ahLst/>
                  <a:cxnLst/>
                  <a:rect l="l" t="t" r="r" b="b"/>
                  <a:pathLst>
                    <a:path w="1227" h="1052" extrusionOk="0">
                      <a:moveTo>
                        <a:pt x="702" y="0"/>
                      </a:moveTo>
                      <a:cubicBezTo>
                        <a:pt x="232" y="0"/>
                        <a:pt x="1" y="569"/>
                        <a:pt x="329" y="897"/>
                      </a:cubicBezTo>
                      <a:cubicBezTo>
                        <a:pt x="436" y="1004"/>
                        <a:pt x="567" y="1051"/>
                        <a:pt x="696" y="1051"/>
                      </a:cubicBezTo>
                      <a:cubicBezTo>
                        <a:pt x="966" y="1051"/>
                        <a:pt x="1226" y="843"/>
                        <a:pt x="1226" y="524"/>
                      </a:cubicBezTo>
                      <a:cubicBezTo>
                        <a:pt x="1226" y="240"/>
                        <a:pt x="986" y="0"/>
                        <a:pt x="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52"/>
                <p:cNvSpPr/>
                <p:nvPr/>
              </p:nvSpPr>
              <p:spPr>
                <a:xfrm>
                  <a:off x="883787" y="1709866"/>
                  <a:ext cx="26450" cy="26225"/>
                </a:xfrm>
                <a:custGeom>
                  <a:avLst/>
                  <a:gdLst/>
                  <a:ahLst/>
                  <a:cxnLst/>
                  <a:rect l="l" t="t" r="r" b="b"/>
                  <a:pathLst>
                    <a:path w="1058" h="1049" extrusionOk="0">
                      <a:moveTo>
                        <a:pt x="533" y="0"/>
                      </a:moveTo>
                      <a:cubicBezTo>
                        <a:pt x="240" y="0"/>
                        <a:pt x="0" y="231"/>
                        <a:pt x="0" y="524"/>
                      </a:cubicBezTo>
                      <a:cubicBezTo>
                        <a:pt x="0" y="809"/>
                        <a:pt x="240" y="1048"/>
                        <a:pt x="533" y="1048"/>
                      </a:cubicBezTo>
                      <a:cubicBezTo>
                        <a:pt x="818" y="1048"/>
                        <a:pt x="1057" y="809"/>
                        <a:pt x="1057" y="524"/>
                      </a:cubicBezTo>
                      <a:cubicBezTo>
                        <a:pt x="1057" y="231"/>
                        <a:pt x="818"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52"/>
                <p:cNvSpPr/>
                <p:nvPr/>
              </p:nvSpPr>
              <p:spPr>
                <a:xfrm>
                  <a:off x="995718" y="1702657"/>
                  <a:ext cx="30650" cy="26300"/>
                </a:xfrm>
                <a:custGeom>
                  <a:avLst/>
                  <a:gdLst/>
                  <a:ahLst/>
                  <a:cxnLst/>
                  <a:rect l="l" t="t" r="r" b="b"/>
                  <a:pathLst>
                    <a:path w="1226" h="1052" extrusionOk="0">
                      <a:moveTo>
                        <a:pt x="702" y="0"/>
                      </a:moveTo>
                      <a:cubicBezTo>
                        <a:pt x="231" y="0"/>
                        <a:pt x="0" y="569"/>
                        <a:pt x="329" y="897"/>
                      </a:cubicBezTo>
                      <a:cubicBezTo>
                        <a:pt x="435" y="1004"/>
                        <a:pt x="567" y="1052"/>
                        <a:pt x="697" y="1052"/>
                      </a:cubicBezTo>
                      <a:cubicBezTo>
                        <a:pt x="966" y="1052"/>
                        <a:pt x="1226" y="845"/>
                        <a:pt x="1226" y="533"/>
                      </a:cubicBezTo>
                      <a:cubicBezTo>
                        <a:pt x="1226" y="240"/>
                        <a:pt x="995" y="0"/>
                        <a:pt x="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52"/>
                <p:cNvSpPr/>
                <p:nvPr/>
              </p:nvSpPr>
              <p:spPr>
                <a:xfrm>
                  <a:off x="935737" y="1955204"/>
                  <a:ext cx="359525" cy="308925"/>
                </a:xfrm>
                <a:custGeom>
                  <a:avLst/>
                  <a:gdLst/>
                  <a:ahLst/>
                  <a:cxnLst/>
                  <a:rect l="l" t="t" r="r" b="b"/>
                  <a:pathLst>
                    <a:path w="14381" h="12357" extrusionOk="0">
                      <a:moveTo>
                        <a:pt x="11065" y="0"/>
                      </a:moveTo>
                      <a:cubicBezTo>
                        <a:pt x="10980" y="0"/>
                        <a:pt x="10895" y="1"/>
                        <a:pt x="10810" y="2"/>
                      </a:cubicBezTo>
                      <a:cubicBezTo>
                        <a:pt x="9602" y="2"/>
                        <a:pt x="8403" y="126"/>
                        <a:pt x="7222" y="348"/>
                      </a:cubicBezTo>
                      <a:cubicBezTo>
                        <a:pt x="4841" y="801"/>
                        <a:pt x="2559" y="1698"/>
                        <a:pt x="489" y="2977"/>
                      </a:cubicBezTo>
                      <a:lnTo>
                        <a:pt x="1" y="3279"/>
                      </a:lnTo>
                      <a:lnTo>
                        <a:pt x="534" y="3510"/>
                      </a:lnTo>
                      <a:cubicBezTo>
                        <a:pt x="1671" y="4008"/>
                        <a:pt x="2772" y="4576"/>
                        <a:pt x="3838" y="5198"/>
                      </a:cubicBezTo>
                      <a:cubicBezTo>
                        <a:pt x="4903" y="5828"/>
                        <a:pt x="5943" y="6512"/>
                        <a:pt x="6928" y="7258"/>
                      </a:cubicBezTo>
                      <a:lnTo>
                        <a:pt x="7666" y="7827"/>
                      </a:lnTo>
                      <a:lnTo>
                        <a:pt x="8385" y="8422"/>
                      </a:lnTo>
                      <a:lnTo>
                        <a:pt x="9096" y="9035"/>
                      </a:lnTo>
                      <a:lnTo>
                        <a:pt x="9779" y="9665"/>
                      </a:lnTo>
                      <a:cubicBezTo>
                        <a:pt x="10694" y="10509"/>
                        <a:pt x="11547" y="11424"/>
                        <a:pt x="12373" y="12356"/>
                      </a:cubicBezTo>
                      <a:cubicBezTo>
                        <a:pt x="11654" y="11335"/>
                        <a:pt x="10854" y="10358"/>
                        <a:pt x="10002" y="9443"/>
                      </a:cubicBezTo>
                      <a:lnTo>
                        <a:pt x="9335" y="8777"/>
                      </a:lnTo>
                      <a:lnTo>
                        <a:pt x="8660" y="8120"/>
                      </a:lnTo>
                      <a:lnTo>
                        <a:pt x="7959" y="7489"/>
                      </a:lnTo>
                      <a:lnTo>
                        <a:pt x="7230" y="6885"/>
                      </a:lnTo>
                      <a:cubicBezTo>
                        <a:pt x="6253" y="6086"/>
                        <a:pt x="5214" y="5358"/>
                        <a:pt x="4140" y="4700"/>
                      </a:cubicBezTo>
                      <a:cubicBezTo>
                        <a:pt x="3221" y="4143"/>
                        <a:pt x="2277" y="3643"/>
                        <a:pt x="1307" y="3196"/>
                      </a:cubicBezTo>
                      <a:lnTo>
                        <a:pt x="1307" y="3196"/>
                      </a:lnTo>
                      <a:cubicBezTo>
                        <a:pt x="2154" y="2697"/>
                        <a:pt x="3038" y="2257"/>
                        <a:pt x="3953" y="1885"/>
                      </a:cubicBezTo>
                      <a:cubicBezTo>
                        <a:pt x="5046" y="1441"/>
                        <a:pt x="6165" y="1077"/>
                        <a:pt x="7310" y="810"/>
                      </a:cubicBezTo>
                      <a:cubicBezTo>
                        <a:pt x="8465" y="544"/>
                        <a:pt x="9637" y="366"/>
                        <a:pt x="10819" y="286"/>
                      </a:cubicBezTo>
                      <a:cubicBezTo>
                        <a:pt x="11339" y="251"/>
                        <a:pt x="11861" y="233"/>
                        <a:pt x="12383" y="233"/>
                      </a:cubicBezTo>
                      <a:cubicBezTo>
                        <a:pt x="13048" y="233"/>
                        <a:pt x="13714" y="262"/>
                        <a:pt x="14380" y="322"/>
                      </a:cubicBezTo>
                      <a:cubicBezTo>
                        <a:pt x="13283" y="107"/>
                        <a:pt x="12171" y="0"/>
                        <a:pt x="1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52"/>
                <p:cNvSpPr/>
                <p:nvPr/>
              </p:nvSpPr>
              <p:spPr>
                <a:xfrm>
                  <a:off x="781221" y="2025732"/>
                  <a:ext cx="186750" cy="327525"/>
                </a:xfrm>
                <a:custGeom>
                  <a:avLst/>
                  <a:gdLst/>
                  <a:ahLst/>
                  <a:cxnLst/>
                  <a:rect l="l" t="t" r="r" b="b"/>
                  <a:pathLst>
                    <a:path w="7470" h="13101" extrusionOk="0">
                      <a:moveTo>
                        <a:pt x="7470" y="1"/>
                      </a:moveTo>
                      <a:cubicBezTo>
                        <a:pt x="6253" y="525"/>
                        <a:pt x="5160" y="1324"/>
                        <a:pt x="4281" y="2319"/>
                      </a:cubicBezTo>
                      <a:cubicBezTo>
                        <a:pt x="3384" y="3331"/>
                        <a:pt x="2709" y="4512"/>
                        <a:pt x="2292" y="5791"/>
                      </a:cubicBezTo>
                      <a:cubicBezTo>
                        <a:pt x="2238" y="5951"/>
                        <a:pt x="2194" y="6111"/>
                        <a:pt x="2150" y="6280"/>
                      </a:cubicBezTo>
                      <a:cubicBezTo>
                        <a:pt x="2105" y="6440"/>
                        <a:pt x="2061" y="6609"/>
                        <a:pt x="2025" y="6768"/>
                      </a:cubicBezTo>
                      <a:cubicBezTo>
                        <a:pt x="1963" y="7097"/>
                        <a:pt x="1910" y="7426"/>
                        <a:pt x="1856" y="7754"/>
                      </a:cubicBezTo>
                      <a:cubicBezTo>
                        <a:pt x="1768" y="8411"/>
                        <a:pt x="1706" y="9060"/>
                        <a:pt x="1599" y="9690"/>
                      </a:cubicBezTo>
                      <a:cubicBezTo>
                        <a:pt x="1510" y="10321"/>
                        <a:pt x="1341" y="10943"/>
                        <a:pt x="1102" y="11529"/>
                      </a:cubicBezTo>
                      <a:cubicBezTo>
                        <a:pt x="853" y="12133"/>
                        <a:pt x="480" y="12666"/>
                        <a:pt x="0" y="13101"/>
                      </a:cubicBezTo>
                      <a:cubicBezTo>
                        <a:pt x="578" y="12772"/>
                        <a:pt x="1031" y="12248"/>
                        <a:pt x="1368" y="11662"/>
                      </a:cubicBezTo>
                      <a:cubicBezTo>
                        <a:pt x="1688" y="11076"/>
                        <a:pt x="1928" y="10445"/>
                        <a:pt x="2070" y="9788"/>
                      </a:cubicBezTo>
                      <a:cubicBezTo>
                        <a:pt x="2381" y="8483"/>
                        <a:pt x="2460" y="7177"/>
                        <a:pt x="2878" y="5987"/>
                      </a:cubicBezTo>
                      <a:cubicBezTo>
                        <a:pt x="3269" y="4770"/>
                        <a:pt x="3873" y="3633"/>
                        <a:pt x="4654" y="2630"/>
                      </a:cubicBezTo>
                      <a:cubicBezTo>
                        <a:pt x="5445" y="1608"/>
                        <a:pt x="6395" y="720"/>
                        <a:pt x="7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52"/>
                <p:cNvSpPr/>
                <p:nvPr/>
              </p:nvSpPr>
              <p:spPr>
                <a:xfrm>
                  <a:off x="939550" y="1621021"/>
                  <a:ext cx="57525" cy="419225"/>
                </a:xfrm>
                <a:custGeom>
                  <a:avLst/>
                  <a:gdLst/>
                  <a:ahLst/>
                  <a:cxnLst/>
                  <a:rect l="l" t="t" r="r" b="b"/>
                  <a:pathLst>
                    <a:path w="2301" h="16769" extrusionOk="0">
                      <a:moveTo>
                        <a:pt x="1883" y="0"/>
                      </a:moveTo>
                      <a:cubicBezTo>
                        <a:pt x="1741" y="124"/>
                        <a:pt x="1608" y="258"/>
                        <a:pt x="1483" y="400"/>
                      </a:cubicBezTo>
                      <a:cubicBezTo>
                        <a:pt x="1359" y="551"/>
                        <a:pt x="1244" y="702"/>
                        <a:pt x="1146" y="853"/>
                      </a:cubicBezTo>
                      <a:cubicBezTo>
                        <a:pt x="942" y="1181"/>
                        <a:pt x="773" y="1528"/>
                        <a:pt x="640" y="1892"/>
                      </a:cubicBezTo>
                      <a:cubicBezTo>
                        <a:pt x="524" y="2247"/>
                        <a:pt x="427" y="2629"/>
                        <a:pt x="373" y="3002"/>
                      </a:cubicBezTo>
                      <a:cubicBezTo>
                        <a:pt x="311" y="3384"/>
                        <a:pt x="284" y="3766"/>
                        <a:pt x="284" y="4148"/>
                      </a:cubicBezTo>
                      <a:cubicBezTo>
                        <a:pt x="284" y="4530"/>
                        <a:pt x="302" y="4912"/>
                        <a:pt x="355" y="5294"/>
                      </a:cubicBezTo>
                      <a:cubicBezTo>
                        <a:pt x="400" y="5675"/>
                        <a:pt x="462" y="6048"/>
                        <a:pt x="542" y="6421"/>
                      </a:cubicBezTo>
                      <a:cubicBezTo>
                        <a:pt x="702" y="7159"/>
                        <a:pt x="906" y="7887"/>
                        <a:pt x="1093" y="8606"/>
                      </a:cubicBezTo>
                      <a:cubicBezTo>
                        <a:pt x="1199" y="8962"/>
                        <a:pt x="1297" y="9317"/>
                        <a:pt x="1377" y="9672"/>
                      </a:cubicBezTo>
                      <a:cubicBezTo>
                        <a:pt x="1466" y="10036"/>
                        <a:pt x="1546" y="10392"/>
                        <a:pt x="1608" y="10747"/>
                      </a:cubicBezTo>
                      <a:cubicBezTo>
                        <a:pt x="1679" y="11111"/>
                        <a:pt x="1732" y="11466"/>
                        <a:pt x="1759" y="11830"/>
                      </a:cubicBezTo>
                      <a:cubicBezTo>
                        <a:pt x="1785" y="12186"/>
                        <a:pt x="1785" y="12550"/>
                        <a:pt x="1768" y="12914"/>
                      </a:cubicBezTo>
                      <a:cubicBezTo>
                        <a:pt x="1732" y="13633"/>
                        <a:pt x="1572" y="14344"/>
                        <a:pt x="1306" y="15019"/>
                      </a:cubicBezTo>
                      <a:cubicBezTo>
                        <a:pt x="1164" y="15356"/>
                        <a:pt x="977" y="15676"/>
                        <a:pt x="764" y="15969"/>
                      </a:cubicBezTo>
                      <a:cubicBezTo>
                        <a:pt x="542" y="16262"/>
                        <a:pt x="284" y="16529"/>
                        <a:pt x="0" y="16769"/>
                      </a:cubicBezTo>
                      <a:cubicBezTo>
                        <a:pt x="160" y="16671"/>
                        <a:pt x="311" y="16564"/>
                        <a:pt x="462" y="16458"/>
                      </a:cubicBezTo>
                      <a:cubicBezTo>
                        <a:pt x="613" y="16342"/>
                        <a:pt x="755" y="16209"/>
                        <a:pt x="888" y="16076"/>
                      </a:cubicBezTo>
                      <a:cubicBezTo>
                        <a:pt x="1146" y="15800"/>
                        <a:pt x="1377" y="15481"/>
                        <a:pt x="1563" y="15152"/>
                      </a:cubicBezTo>
                      <a:cubicBezTo>
                        <a:pt x="1741" y="14806"/>
                        <a:pt x="1892" y="14450"/>
                        <a:pt x="2007" y="14086"/>
                      </a:cubicBezTo>
                      <a:cubicBezTo>
                        <a:pt x="2114" y="13713"/>
                        <a:pt x="2194" y="13340"/>
                        <a:pt x="2238" y="12958"/>
                      </a:cubicBezTo>
                      <a:cubicBezTo>
                        <a:pt x="2283" y="12568"/>
                        <a:pt x="2301" y="12186"/>
                        <a:pt x="2292" y="11804"/>
                      </a:cubicBezTo>
                      <a:cubicBezTo>
                        <a:pt x="2274" y="11413"/>
                        <a:pt x="2229" y="11031"/>
                        <a:pt x="2176" y="10658"/>
                      </a:cubicBezTo>
                      <a:cubicBezTo>
                        <a:pt x="2052" y="9912"/>
                        <a:pt x="1883" y="9175"/>
                        <a:pt x="1679" y="8447"/>
                      </a:cubicBezTo>
                      <a:cubicBezTo>
                        <a:pt x="1483" y="7727"/>
                        <a:pt x="1279" y="7008"/>
                        <a:pt x="1102" y="6297"/>
                      </a:cubicBezTo>
                      <a:cubicBezTo>
                        <a:pt x="1022" y="5933"/>
                        <a:pt x="933" y="5578"/>
                        <a:pt x="879" y="5222"/>
                      </a:cubicBezTo>
                      <a:cubicBezTo>
                        <a:pt x="826" y="4858"/>
                        <a:pt x="782" y="4503"/>
                        <a:pt x="764" y="4139"/>
                      </a:cubicBezTo>
                      <a:cubicBezTo>
                        <a:pt x="711" y="3411"/>
                        <a:pt x="773" y="2682"/>
                        <a:pt x="933" y="1972"/>
                      </a:cubicBezTo>
                      <a:cubicBezTo>
                        <a:pt x="1013" y="1617"/>
                        <a:pt x="1137" y="1270"/>
                        <a:pt x="1288" y="942"/>
                      </a:cubicBezTo>
                      <a:cubicBezTo>
                        <a:pt x="1368" y="773"/>
                        <a:pt x="1457" y="613"/>
                        <a:pt x="1554" y="462"/>
                      </a:cubicBezTo>
                      <a:cubicBezTo>
                        <a:pt x="1652" y="302"/>
                        <a:pt x="1759" y="151"/>
                        <a:pt x="1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52"/>
                <p:cNvSpPr/>
                <p:nvPr/>
              </p:nvSpPr>
              <p:spPr>
                <a:xfrm>
                  <a:off x="609112" y="1970743"/>
                  <a:ext cx="333750" cy="68075"/>
                </a:xfrm>
                <a:custGeom>
                  <a:avLst/>
                  <a:gdLst/>
                  <a:ahLst/>
                  <a:cxnLst/>
                  <a:rect l="l" t="t" r="r" b="b"/>
                  <a:pathLst>
                    <a:path w="13350" h="2723" extrusionOk="0">
                      <a:moveTo>
                        <a:pt x="3047" y="0"/>
                      </a:moveTo>
                      <a:cubicBezTo>
                        <a:pt x="2026" y="0"/>
                        <a:pt x="1007" y="91"/>
                        <a:pt x="1" y="271"/>
                      </a:cubicBezTo>
                      <a:cubicBezTo>
                        <a:pt x="1147" y="316"/>
                        <a:pt x="2283" y="378"/>
                        <a:pt x="3411" y="485"/>
                      </a:cubicBezTo>
                      <a:cubicBezTo>
                        <a:pt x="4539" y="600"/>
                        <a:pt x="5667" y="751"/>
                        <a:pt x="6778" y="955"/>
                      </a:cubicBezTo>
                      <a:cubicBezTo>
                        <a:pt x="7888" y="1151"/>
                        <a:pt x="8989" y="1417"/>
                        <a:pt x="10082" y="1710"/>
                      </a:cubicBezTo>
                      <a:cubicBezTo>
                        <a:pt x="11174" y="2003"/>
                        <a:pt x="12258" y="2359"/>
                        <a:pt x="13350" y="2723"/>
                      </a:cubicBezTo>
                      <a:cubicBezTo>
                        <a:pt x="12355" y="2128"/>
                        <a:pt x="11316" y="1639"/>
                        <a:pt x="10233" y="1257"/>
                      </a:cubicBezTo>
                      <a:cubicBezTo>
                        <a:pt x="8048" y="467"/>
                        <a:pt x="5756" y="49"/>
                        <a:pt x="3447" y="5"/>
                      </a:cubicBezTo>
                      <a:cubicBezTo>
                        <a:pt x="3314" y="2"/>
                        <a:pt x="3180" y="0"/>
                        <a:pt x="30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 name="TextBox 16">
              <a:extLst>
                <a:ext uri="{FF2B5EF4-FFF2-40B4-BE49-F238E27FC236}">
                  <a16:creationId xmlns:a16="http://schemas.microsoft.com/office/drawing/2014/main" id="{9DB293B6-972A-503C-B4A3-0C2FD83666F9}"/>
                </a:ext>
              </a:extLst>
            </p:cNvPr>
            <p:cNvSpPr txBox="1"/>
            <p:nvPr/>
          </p:nvSpPr>
          <p:spPr>
            <a:xfrm>
              <a:off x="1810174" y="953042"/>
              <a:ext cx="7077794" cy="958596"/>
            </a:xfrm>
            <a:prstGeom prst="rect">
              <a:avLst/>
            </a:prstGeom>
            <a:noFill/>
          </p:spPr>
          <p:txBody>
            <a:bodyPr wrap="square">
              <a:spAutoFit/>
            </a:bodyPr>
            <a:lstStyle/>
            <a:p>
              <a:pPr marL="7937" algn="just">
                <a:lnSpc>
                  <a:spcPct val="150000"/>
                </a:lnSpc>
                <a:spcAft>
                  <a:spcPts val="800"/>
                </a:spcAft>
              </a:pP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Theo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em</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nhan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đề</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Bản</a:t>
              </a:r>
              <a:r>
                <a:rPr lang="en-US"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tin </a:t>
              </a:r>
              <a:r>
                <a:rPr lang="en-US"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về</a:t>
              </a:r>
              <a:r>
                <a:rPr lang="en-US"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en-US"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hoa</a:t>
              </a:r>
              <a:r>
                <a:rPr lang="en-US"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en-US"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anh</a:t>
              </a:r>
              <a:r>
                <a:rPr lang="en-US" sz="2000" b="1"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en-US" sz="2000" b="1" i="1" dirty="0" err="1">
                  <a:solidFill>
                    <a:srgbClr val="04A2A1"/>
                  </a:solidFill>
                  <a:effectLst/>
                  <a:latin typeface="Arial" panose="020B0604020202020204" pitchFamily="34" charset="0"/>
                  <a:ea typeface="Calibri" panose="020F0502020204030204" pitchFamily="34" charset="0"/>
                  <a:cs typeface="Arial" panose="020B0604020202020204" pitchFamily="34" charset="0"/>
                </a:rPr>
                <a:t>đào</a:t>
              </a:r>
              <a:r>
                <a:rPr lang="en-US" sz="2000" i="1" dirty="0">
                  <a:solidFill>
                    <a:srgbClr val="04A2A1"/>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có</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thể</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gợi</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lên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ở</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người</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đọc</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những</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suy</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đoán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gì</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nội</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dung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của</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bài</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tản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văn</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grpSp>
      <p:grpSp>
        <p:nvGrpSpPr>
          <p:cNvPr id="20" name="Group 19">
            <a:extLst>
              <a:ext uri="{FF2B5EF4-FFF2-40B4-BE49-F238E27FC236}">
                <a16:creationId xmlns:a16="http://schemas.microsoft.com/office/drawing/2014/main" id="{2A34FFE0-1E6A-204C-90FB-6493A3921172}"/>
              </a:ext>
            </a:extLst>
          </p:cNvPr>
          <p:cNvGrpSpPr/>
          <p:nvPr/>
        </p:nvGrpSpPr>
        <p:grpSpPr>
          <a:xfrm>
            <a:off x="1805443" y="2825842"/>
            <a:ext cx="7073381" cy="516221"/>
            <a:chOff x="1805443" y="2533234"/>
            <a:chExt cx="7073381" cy="516221"/>
          </a:xfrm>
        </p:grpSpPr>
        <p:grpSp>
          <p:nvGrpSpPr>
            <p:cNvPr id="16577" name="Google Shape;16577;p52"/>
            <p:cNvGrpSpPr/>
            <p:nvPr/>
          </p:nvGrpSpPr>
          <p:grpSpPr>
            <a:xfrm>
              <a:off x="1805443" y="2571227"/>
              <a:ext cx="583939" cy="478228"/>
              <a:chOff x="4280031" y="1221169"/>
              <a:chExt cx="583939" cy="478228"/>
            </a:xfrm>
          </p:grpSpPr>
          <p:grpSp>
            <p:nvGrpSpPr>
              <p:cNvPr id="16578" name="Google Shape;16578;p52"/>
              <p:cNvGrpSpPr/>
              <p:nvPr/>
            </p:nvGrpSpPr>
            <p:grpSpPr>
              <a:xfrm>
                <a:off x="4280031" y="1221169"/>
                <a:ext cx="583939" cy="478228"/>
                <a:chOff x="387325" y="1486800"/>
                <a:chExt cx="1183500" cy="969250"/>
              </a:xfrm>
            </p:grpSpPr>
            <p:sp>
              <p:nvSpPr>
                <p:cNvPr id="16579" name="Google Shape;16579;p52"/>
                <p:cNvSpPr/>
                <p:nvPr/>
              </p:nvSpPr>
              <p:spPr>
                <a:xfrm>
                  <a:off x="781225" y="1486800"/>
                  <a:ext cx="409025" cy="597850"/>
                </a:xfrm>
                <a:custGeom>
                  <a:avLst/>
                  <a:gdLst/>
                  <a:ahLst/>
                  <a:cxnLst/>
                  <a:rect l="l" t="t" r="r" b="b"/>
                  <a:pathLst>
                    <a:path w="16361" h="23914" extrusionOk="0">
                      <a:moveTo>
                        <a:pt x="9682" y="0"/>
                      </a:moveTo>
                      <a:cubicBezTo>
                        <a:pt x="9157" y="0"/>
                        <a:pt x="8662" y="327"/>
                        <a:pt x="8216" y="641"/>
                      </a:cubicBezTo>
                      <a:cubicBezTo>
                        <a:pt x="6324" y="1982"/>
                        <a:pt x="4415" y="3341"/>
                        <a:pt x="2878" y="5073"/>
                      </a:cubicBezTo>
                      <a:cubicBezTo>
                        <a:pt x="1342" y="6805"/>
                        <a:pt x="187" y="8981"/>
                        <a:pt x="107" y="11299"/>
                      </a:cubicBezTo>
                      <a:cubicBezTo>
                        <a:pt x="1" y="14230"/>
                        <a:pt x="1555" y="16512"/>
                        <a:pt x="3251" y="18724"/>
                      </a:cubicBezTo>
                      <a:cubicBezTo>
                        <a:pt x="3894" y="19572"/>
                        <a:pt x="5668" y="23914"/>
                        <a:pt x="7311" y="23914"/>
                      </a:cubicBezTo>
                      <a:cubicBezTo>
                        <a:pt x="7439" y="23914"/>
                        <a:pt x="7566" y="23887"/>
                        <a:pt x="7692" y="23831"/>
                      </a:cubicBezTo>
                      <a:cubicBezTo>
                        <a:pt x="11955" y="21912"/>
                        <a:pt x="15099" y="17711"/>
                        <a:pt x="15730" y="13075"/>
                      </a:cubicBezTo>
                      <a:cubicBezTo>
                        <a:pt x="16361" y="8439"/>
                        <a:pt x="14451" y="3545"/>
                        <a:pt x="10863" y="561"/>
                      </a:cubicBezTo>
                      <a:cubicBezTo>
                        <a:pt x="10579" y="321"/>
                        <a:pt x="10259" y="90"/>
                        <a:pt x="9895" y="19"/>
                      </a:cubicBezTo>
                      <a:cubicBezTo>
                        <a:pt x="9823" y="6"/>
                        <a:pt x="9752" y="0"/>
                        <a:pt x="9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52"/>
                <p:cNvSpPr/>
                <p:nvPr/>
              </p:nvSpPr>
              <p:spPr>
                <a:xfrm>
                  <a:off x="962850" y="1808000"/>
                  <a:ext cx="607975" cy="315325"/>
                </a:xfrm>
                <a:custGeom>
                  <a:avLst/>
                  <a:gdLst/>
                  <a:ahLst/>
                  <a:cxnLst/>
                  <a:rect l="l" t="t" r="r" b="b"/>
                  <a:pathLst>
                    <a:path w="24319" h="12613" extrusionOk="0">
                      <a:moveTo>
                        <a:pt x="12901" y="0"/>
                      </a:moveTo>
                      <a:cubicBezTo>
                        <a:pt x="12276" y="0"/>
                        <a:pt x="11652" y="43"/>
                        <a:pt x="11032" y="129"/>
                      </a:cubicBezTo>
                      <a:cubicBezTo>
                        <a:pt x="8563" y="493"/>
                        <a:pt x="6245" y="1488"/>
                        <a:pt x="4282" y="3025"/>
                      </a:cubicBezTo>
                      <a:cubicBezTo>
                        <a:pt x="2870" y="4117"/>
                        <a:pt x="1" y="6551"/>
                        <a:pt x="472" y="8593"/>
                      </a:cubicBezTo>
                      <a:cubicBezTo>
                        <a:pt x="1209" y="11731"/>
                        <a:pt x="6753" y="12613"/>
                        <a:pt x="10580" y="12613"/>
                      </a:cubicBezTo>
                      <a:cubicBezTo>
                        <a:pt x="11640" y="12613"/>
                        <a:pt x="12567" y="12545"/>
                        <a:pt x="13226" y="12439"/>
                      </a:cubicBezTo>
                      <a:cubicBezTo>
                        <a:pt x="17684" y="11693"/>
                        <a:pt x="21672" y="9206"/>
                        <a:pt x="24319" y="5529"/>
                      </a:cubicBezTo>
                      <a:cubicBezTo>
                        <a:pt x="21630" y="2071"/>
                        <a:pt x="17269" y="0"/>
                        <a:pt x="12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52"/>
                <p:cNvSpPr/>
                <p:nvPr/>
              </p:nvSpPr>
              <p:spPr>
                <a:xfrm>
                  <a:off x="387325" y="1822725"/>
                  <a:ext cx="571775" cy="287600"/>
                </a:xfrm>
                <a:custGeom>
                  <a:avLst/>
                  <a:gdLst/>
                  <a:ahLst/>
                  <a:cxnLst/>
                  <a:rect l="l" t="t" r="r" b="b"/>
                  <a:pathLst>
                    <a:path w="22871" h="11504" extrusionOk="0">
                      <a:moveTo>
                        <a:pt x="8396" y="1"/>
                      </a:moveTo>
                      <a:cubicBezTo>
                        <a:pt x="5913" y="1"/>
                        <a:pt x="3414" y="394"/>
                        <a:pt x="995" y="979"/>
                      </a:cubicBezTo>
                      <a:cubicBezTo>
                        <a:pt x="738" y="1041"/>
                        <a:pt x="471" y="1112"/>
                        <a:pt x="285" y="1308"/>
                      </a:cubicBezTo>
                      <a:cubicBezTo>
                        <a:pt x="0" y="1592"/>
                        <a:pt x="9" y="2054"/>
                        <a:pt x="63" y="2462"/>
                      </a:cubicBezTo>
                      <a:cubicBezTo>
                        <a:pt x="462" y="5384"/>
                        <a:pt x="2390" y="7987"/>
                        <a:pt x="4903" y="9532"/>
                      </a:cubicBezTo>
                      <a:cubicBezTo>
                        <a:pt x="7135" y="10909"/>
                        <a:pt x="9797" y="11503"/>
                        <a:pt x="12437" y="11503"/>
                      </a:cubicBezTo>
                      <a:cubicBezTo>
                        <a:pt x="12759" y="11503"/>
                        <a:pt x="13082" y="11495"/>
                        <a:pt x="13403" y="11477"/>
                      </a:cubicBezTo>
                      <a:cubicBezTo>
                        <a:pt x="15677" y="11344"/>
                        <a:pt x="22871" y="10092"/>
                        <a:pt x="21894" y="6708"/>
                      </a:cubicBezTo>
                      <a:cubicBezTo>
                        <a:pt x="20943" y="3413"/>
                        <a:pt x="15854" y="1157"/>
                        <a:pt x="12888" y="482"/>
                      </a:cubicBezTo>
                      <a:cubicBezTo>
                        <a:pt x="11410" y="146"/>
                        <a:pt x="9906" y="1"/>
                        <a:pt x="83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52"/>
                <p:cNvSpPr/>
                <p:nvPr/>
              </p:nvSpPr>
              <p:spPr>
                <a:xfrm>
                  <a:off x="612250" y="2004400"/>
                  <a:ext cx="425025" cy="434350"/>
                </a:xfrm>
                <a:custGeom>
                  <a:avLst/>
                  <a:gdLst/>
                  <a:ahLst/>
                  <a:cxnLst/>
                  <a:rect l="l" t="t" r="r" b="b"/>
                  <a:pathLst>
                    <a:path w="17001" h="17374" extrusionOk="0">
                      <a:moveTo>
                        <a:pt x="14300" y="0"/>
                      </a:moveTo>
                      <a:lnTo>
                        <a:pt x="10872" y="720"/>
                      </a:lnTo>
                      <a:cubicBezTo>
                        <a:pt x="10785" y="717"/>
                        <a:pt x="10698" y="715"/>
                        <a:pt x="10611" y="715"/>
                      </a:cubicBezTo>
                      <a:cubicBezTo>
                        <a:pt x="6324" y="715"/>
                        <a:pt x="2819" y="4136"/>
                        <a:pt x="2106" y="8402"/>
                      </a:cubicBezTo>
                      <a:cubicBezTo>
                        <a:pt x="1715" y="10738"/>
                        <a:pt x="2186" y="13340"/>
                        <a:pt x="898" y="15330"/>
                      </a:cubicBezTo>
                      <a:cubicBezTo>
                        <a:pt x="498" y="15952"/>
                        <a:pt x="1" y="16884"/>
                        <a:pt x="622" y="17266"/>
                      </a:cubicBezTo>
                      <a:cubicBezTo>
                        <a:pt x="761" y="17349"/>
                        <a:pt x="917" y="17374"/>
                        <a:pt x="1078" y="17374"/>
                      </a:cubicBezTo>
                      <a:cubicBezTo>
                        <a:pt x="1174" y="17374"/>
                        <a:pt x="1272" y="17365"/>
                        <a:pt x="1368" y="17355"/>
                      </a:cubicBezTo>
                      <a:cubicBezTo>
                        <a:pt x="3322" y="17186"/>
                        <a:pt x="4974" y="17319"/>
                        <a:pt x="6928" y="17142"/>
                      </a:cubicBezTo>
                      <a:cubicBezTo>
                        <a:pt x="8847" y="16973"/>
                        <a:pt x="11156" y="16467"/>
                        <a:pt x="12755" y="15401"/>
                      </a:cubicBezTo>
                      <a:cubicBezTo>
                        <a:pt x="14957" y="13918"/>
                        <a:pt x="15854" y="11138"/>
                        <a:pt x="16405" y="8544"/>
                      </a:cubicBezTo>
                      <a:cubicBezTo>
                        <a:pt x="16743" y="6999"/>
                        <a:pt x="17000" y="5409"/>
                        <a:pt x="16760" y="3846"/>
                      </a:cubicBezTo>
                      <a:cubicBezTo>
                        <a:pt x="16512" y="2283"/>
                        <a:pt x="15686" y="746"/>
                        <a:pt x="14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52"/>
                <p:cNvSpPr/>
                <p:nvPr/>
              </p:nvSpPr>
              <p:spPr>
                <a:xfrm>
                  <a:off x="881150" y="2017775"/>
                  <a:ext cx="534025" cy="438275"/>
                </a:xfrm>
                <a:custGeom>
                  <a:avLst/>
                  <a:gdLst/>
                  <a:ahLst/>
                  <a:cxnLst/>
                  <a:rect l="l" t="t" r="r" b="b"/>
                  <a:pathLst>
                    <a:path w="21361" h="17531" extrusionOk="0">
                      <a:moveTo>
                        <a:pt x="6247" y="1"/>
                      </a:moveTo>
                      <a:cubicBezTo>
                        <a:pt x="5334" y="1"/>
                        <a:pt x="4470" y="154"/>
                        <a:pt x="3704" y="504"/>
                      </a:cubicBezTo>
                      <a:cubicBezTo>
                        <a:pt x="0" y="2210"/>
                        <a:pt x="2878" y="9217"/>
                        <a:pt x="4867" y="11207"/>
                      </a:cubicBezTo>
                      <a:cubicBezTo>
                        <a:pt x="6644" y="12992"/>
                        <a:pt x="9024" y="14005"/>
                        <a:pt x="11342" y="14973"/>
                      </a:cubicBezTo>
                      <a:cubicBezTo>
                        <a:pt x="14282" y="16207"/>
                        <a:pt x="17320" y="17451"/>
                        <a:pt x="20508" y="17531"/>
                      </a:cubicBezTo>
                      <a:cubicBezTo>
                        <a:pt x="21361" y="12726"/>
                        <a:pt x="19620" y="7539"/>
                        <a:pt x="16058" y="4208"/>
                      </a:cubicBezTo>
                      <a:cubicBezTo>
                        <a:pt x="13959" y="2250"/>
                        <a:pt x="9748" y="1"/>
                        <a:pt x="6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52"/>
                <p:cNvSpPr/>
                <p:nvPr/>
              </p:nvSpPr>
              <p:spPr>
                <a:xfrm>
                  <a:off x="638675" y="1789675"/>
                  <a:ext cx="627300" cy="452100"/>
                </a:xfrm>
                <a:custGeom>
                  <a:avLst/>
                  <a:gdLst/>
                  <a:ahLst/>
                  <a:cxnLst/>
                  <a:rect l="l" t="t" r="r" b="b"/>
                  <a:pathLst>
                    <a:path w="25092" h="18084" extrusionOk="0">
                      <a:moveTo>
                        <a:pt x="24215" y="9786"/>
                      </a:moveTo>
                      <a:lnTo>
                        <a:pt x="24301" y="9788"/>
                      </a:lnTo>
                      <a:cubicBezTo>
                        <a:pt x="24272" y="9787"/>
                        <a:pt x="24244" y="9787"/>
                        <a:pt x="24215" y="9786"/>
                      </a:cubicBezTo>
                      <a:close/>
                      <a:moveTo>
                        <a:pt x="14522" y="1"/>
                      </a:moveTo>
                      <a:lnTo>
                        <a:pt x="14407" y="5152"/>
                      </a:lnTo>
                      <a:cubicBezTo>
                        <a:pt x="13794" y="3580"/>
                        <a:pt x="13181" y="2026"/>
                        <a:pt x="12568" y="463"/>
                      </a:cubicBezTo>
                      <a:cubicBezTo>
                        <a:pt x="12524" y="2035"/>
                        <a:pt x="12479" y="3607"/>
                        <a:pt x="12435" y="5179"/>
                      </a:cubicBezTo>
                      <a:lnTo>
                        <a:pt x="10143" y="1821"/>
                      </a:lnTo>
                      <a:lnTo>
                        <a:pt x="10143" y="1821"/>
                      </a:lnTo>
                      <a:cubicBezTo>
                        <a:pt x="10188" y="2816"/>
                        <a:pt x="10241" y="3811"/>
                        <a:pt x="10286" y="4806"/>
                      </a:cubicBezTo>
                      <a:cubicBezTo>
                        <a:pt x="10268" y="4406"/>
                        <a:pt x="8065" y="2941"/>
                        <a:pt x="7710" y="2692"/>
                      </a:cubicBezTo>
                      <a:lnTo>
                        <a:pt x="7710" y="2692"/>
                      </a:lnTo>
                      <a:cubicBezTo>
                        <a:pt x="7962" y="3248"/>
                        <a:pt x="7721" y="3423"/>
                        <a:pt x="7307" y="3423"/>
                      </a:cubicBezTo>
                      <a:cubicBezTo>
                        <a:pt x="6669" y="3423"/>
                        <a:pt x="5619" y="3011"/>
                        <a:pt x="5312" y="2941"/>
                      </a:cubicBezTo>
                      <a:cubicBezTo>
                        <a:pt x="3944" y="2639"/>
                        <a:pt x="2550" y="2452"/>
                        <a:pt x="1155" y="2399"/>
                      </a:cubicBezTo>
                      <a:lnTo>
                        <a:pt x="1155" y="2399"/>
                      </a:lnTo>
                      <a:lnTo>
                        <a:pt x="3837" y="3553"/>
                      </a:lnTo>
                      <a:lnTo>
                        <a:pt x="507" y="3909"/>
                      </a:lnTo>
                      <a:cubicBezTo>
                        <a:pt x="1919" y="4157"/>
                        <a:pt x="3278" y="4619"/>
                        <a:pt x="4548" y="5285"/>
                      </a:cubicBezTo>
                      <a:cubicBezTo>
                        <a:pt x="4068" y="5230"/>
                        <a:pt x="3586" y="5202"/>
                        <a:pt x="3105" y="5202"/>
                      </a:cubicBezTo>
                      <a:cubicBezTo>
                        <a:pt x="2125" y="5202"/>
                        <a:pt x="1146" y="5317"/>
                        <a:pt x="187" y="5543"/>
                      </a:cubicBezTo>
                      <a:lnTo>
                        <a:pt x="5347" y="6573"/>
                      </a:lnTo>
                      <a:lnTo>
                        <a:pt x="640" y="7426"/>
                      </a:lnTo>
                      <a:lnTo>
                        <a:pt x="4797" y="8785"/>
                      </a:lnTo>
                      <a:lnTo>
                        <a:pt x="1" y="9051"/>
                      </a:lnTo>
                      <a:lnTo>
                        <a:pt x="4841" y="9984"/>
                      </a:lnTo>
                      <a:lnTo>
                        <a:pt x="1013" y="10641"/>
                      </a:lnTo>
                      <a:lnTo>
                        <a:pt x="1013" y="10641"/>
                      </a:lnTo>
                      <a:lnTo>
                        <a:pt x="6626" y="10437"/>
                      </a:lnTo>
                      <a:lnTo>
                        <a:pt x="3420" y="11875"/>
                      </a:lnTo>
                      <a:lnTo>
                        <a:pt x="8278" y="10517"/>
                      </a:lnTo>
                      <a:lnTo>
                        <a:pt x="8278" y="10517"/>
                      </a:lnTo>
                      <a:cubicBezTo>
                        <a:pt x="6493" y="11396"/>
                        <a:pt x="4992" y="12773"/>
                        <a:pt x="3953" y="14469"/>
                      </a:cubicBezTo>
                      <a:cubicBezTo>
                        <a:pt x="5454" y="13581"/>
                        <a:pt x="7079" y="12924"/>
                        <a:pt x="8767" y="12497"/>
                      </a:cubicBezTo>
                      <a:lnTo>
                        <a:pt x="8767" y="12497"/>
                      </a:lnTo>
                      <a:cubicBezTo>
                        <a:pt x="7479" y="13314"/>
                        <a:pt x="6529" y="14575"/>
                        <a:pt x="6084" y="16041"/>
                      </a:cubicBezTo>
                      <a:lnTo>
                        <a:pt x="6084" y="16041"/>
                      </a:lnTo>
                      <a:lnTo>
                        <a:pt x="10063" y="13536"/>
                      </a:lnTo>
                      <a:lnTo>
                        <a:pt x="10063" y="13536"/>
                      </a:lnTo>
                      <a:cubicBezTo>
                        <a:pt x="9415" y="15055"/>
                        <a:pt x="8767" y="16574"/>
                        <a:pt x="8118" y="18084"/>
                      </a:cubicBezTo>
                      <a:lnTo>
                        <a:pt x="11618" y="14869"/>
                      </a:lnTo>
                      <a:lnTo>
                        <a:pt x="11618" y="14869"/>
                      </a:lnTo>
                      <a:cubicBezTo>
                        <a:pt x="11849" y="15872"/>
                        <a:pt x="11795" y="16920"/>
                        <a:pt x="11467" y="17897"/>
                      </a:cubicBezTo>
                      <a:cubicBezTo>
                        <a:pt x="12444" y="16050"/>
                        <a:pt x="13234" y="14123"/>
                        <a:pt x="13847" y="12124"/>
                      </a:cubicBezTo>
                      <a:lnTo>
                        <a:pt x="14114" y="16716"/>
                      </a:lnTo>
                      <a:cubicBezTo>
                        <a:pt x="14504" y="15428"/>
                        <a:pt x="14895" y="14131"/>
                        <a:pt x="15277" y="12844"/>
                      </a:cubicBezTo>
                      <a:cubicBezTo>
                        <a:pt x="16591" y="14096"/>
                        <a:pt x="17675" y="15561"/>
                        <a:pt x="18492" y="17178"/>
                      </a:cubicBezTo>
                      <a:cubicBezTo>
                        <a:pt x="18323" y="15624"/>
                        <a:pt x="17817" y="14123"/>
                        <a:pt x="17018" y="12781"/>
                      </a:cubicBezTo>
                      <a:lnTo>
                        <a:pt x="17018" y="12781"/>
                      </a:lnTo>
                      <a:cubicBezTo>
                        <a:pt x="18377" y="13527"/>
                        <a:pt x="19540" y="14584"/>
                        <a:pt x="20411" y="15863"/>
                      </a:cubicBezTo>
                      <a:lnTo>
                        <a:pt x="17808" y="11920"/>
                      </a:lnTo>
                      <a:lnTo>
                        <a:pt x="17808" y="11920"/>
                      </a:lnTo>
                      <a:cubicBezTo>
                        <a:pt x="19496" y="12426"/>
                        <a:pt x="21068" y="13252"/>
                        <a:pt x="22436" y="14362"/>
                      </a:cubicBezTo>
                      <a:cubicBezTo>
                        <a:pt x="21636" y="13288"/>
                        <a:pt x="20650" y="12373"/>
                        <a:pt x="19522" y="11645"/>
                      </a:cubicBezTo>
                      <a:lnTo>
                        <a:pt x="19522" y="11645"/>
                      </a:lnTo>
                      <a:lnTo>
                        <a:pt x="25091" y="11689"/>
                      </a:lnTo>
                      <a:lnTo>
                        <a:pt x="19238" y="10330"/>
                      </a:lnTo>
                      <a:cubicBezTo>
                        <a:pt x="20708" y="9961"/>
                        <a:pt x="22205" y="9779"/>
                        <a:pt x="23712" y="9779"/>
                      </a:cubicBezTo>
                      <a:cubicBezTo>
                        <a:pt x="23880" y="9779"/>
                        <a:pt x="24047" y="9781"/>
                        <a:pt x="24215" y="9786"/>
                      </a:cubicBezTo>
                      <a:lnTo>
                        <a:pt x="24215" y="9786"/>
                      </a:lnTo>
                      <a:lnTo>
                        <a:pt x="18785" y="9628"/>
                      </a:lnTo>
                      <a:lnTo>
                        <a:pt x="24319" y="7399"/>
                      </a:lnTo>
                      <a:lnTo>
                        <a:pt x="24319" y="7399"/>
                      </a:lnTo>
                      <a:lnTo>
                        <a:pt x="18359" y="8101"/>
                      </a:lnTo>
                      <a:lnTo>
                        <a:pt x="18359" y="8101"/>
                      </a:lnTo>
                      <a:lnTo>
                        <a:pt x="23812" y="5658"/>
                      </a:lnTo>
                      <a:lnTo>
                        <a:pt x="18199" y="6955"/>
                      </a:lnTo>
                      <a:lnTo>
                        <a:pt x="18199" y="6955"/>
                      </a:lnTo>
                      <a:lnTo>
                        <a:pt x="22764" y="4069"/>
                      </a:lnTo>
                      <a:lnTo>
                        <a:pt x="22764" y="4069"/>
                      </a:lnTo>
                      <a:lnTo>
                        <a:pt x="16458" y="6333"/>
                      </a:lnTo>
                      <a:cubicBezTo>
                        <a:pt x="17746" y="5481"/>
                        <a:pt x="18794" y="4308"/>
                        <a:pt x="19514" y="2941"/>
                      </a:cubicBezTo>
                      <a:lnTo>
                        <a:pt x="19514" y="2941"/>
                      </a:lnTo>
                      <a:lnTo>
                        <a:pt x="15703" y="6067"/>
                      </a:lnTo>
                      <a:cubicBezTo>
                        <a:pt x="15748" y="3980"/>
                        <a:pt x="15348" y="1910"/>
                        <a:pt x="14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85" name="Google Shape;16585;p52"/>
                <p:cNvGrpSpPr/>
                <p:nvPr/>
              </p:nvGrpSpPr>
              <p:grpSpPr>
                <a:xfrm>
                  <a:off x="599150" y="1621021"/>
                  <a:ext cx="696112" cy="732236"/>
                  <a:chOff x="599150" y="1621021"/>
                  <a:chExt cx="696112" cy="732236"/>
                </a:xfrm>
              </p:grpSpPr>
              <p:sp>
                <p:nvSpPr>
                  <p:cNvPr id="16586" name="Google Shape;16586;p52"/>
                  <p:cNvSpPr/>
                  <p:nvPr/>
                </p:nvSpPr>
                <p:spPr>
                  <a:xfrm>
                    <a:off x="895453" y="1714670"/>
                    <a:ext cx="57300" cy="324425"/>
                  </a:xfrm>
                  <a:custGeom>
                    <a:avLst/>
                    <a:gdLst/>
                    <a:ahLst/>
                    <a:cxnLst/>
                    <a:rect l="l" t="t" r="r" b="b"/>
                    <a:pathLst>
                      <a:path w="2292" h="12977" fill="none" extrusionOk="0">
                        <a:moveTo>
                          <a:pt x="2292" y="12976"/>
                        </a:moveTo>
                        <a:cubicBezTo>
                          <a:pt x="1217" y="8713"/>
                          <a:pt x="444" y="4379"/>
                          <a:pt x="0" y="0"/>
                        </a:cubicBezTo>
                      </a:path>
                    </a:pathLst>
                  </a:custGeom>
                  <a:noFill/>
                  <a:ln w="7550" cap="flat" cmpd="sng">
                    <a:solidFill>
                      <a:schemeClr val="accent3"/>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52"/>
                  <p:cNvSpPr/>
                  <p:nvPr/>
                </p:nvSpPr>
                <p:spPr>
                  <a:xfrm>
                    <a:off x="942753" y="1704445"/>
                    <a:ext cx="72175" cy="334650"/>
                  </a:xfrm>
                  <a:custGeom>
                    <a:avLst/>
                    <a:gdLst/>
                    <a:ahLst/>
                    <a:cxnLst/>
                    <a:rect l="l" t="t" r="r" b="b"/>
                    <a:pathLst>
                      <a:path w="2887" h="13386" fill="none" extrusionOk="0">
                        <a:moveTo>
                          <a:pt x="0" y="13385"/>
                        </a:moveTo>
                        <a:cubicBezTo>
                          <a:pt x="968" y="8927"/>
                          <a:pt x="1927" y="4459"/>
                          <a:pt x="2887" y="1"/>
                        </a:cubicBezTo>
                      </a:path>
                    </a:pathLst>
                  </a:custGeom>
                  <a:noFill/>
                  <a:ln w="7550" cap="flat" cmpd="sng">
                    <a:solidFill>
                      <a:schemeClr val="accent3"/>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52"/>
                  <p:cNvSpPr/>
                  <p:nvPr/>
                </p:nvSpPr>
                <p:spPr>
                  <a:xfrm>
                    <a:off x="616700" y="1877549"/>
                    <a:ext cx="336200" cy="157450"/>
                  </a:xfrm>
                  <a:custGeom>
                    <a:avLst/>
                    <a:gdLst/>
                    <a:ahLst/>
                    <a:cxnLst/>
                    <a:rect l="l" t="t" r="r" b="b"/>
                    <a:pathLst>
                      <a:path w="13448" h="6298" fill="none" extrusionOk="0">
                        <a:moveTo>
                          <a:pt x="13447" y="6297"/>
                        </a:moveTo>
                        <a:cubicBezTo>
                          <a:pt x="8695" y="4832"/>
                          <a:pt x="4166" y="2709"/>
                          <a:pt x="0" y="0"/>
                        </a:cubicBezTo>
                      </a:path>
                    </a:pathLst>
                  </a:custGeom>
                  <a:noFill/>
                  <a:ln w="7550" cap="flat" cmpd="sng">
                    <a:solidFill>
                      <a:schemeClr val="accent3"/>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52"/>
                  <p:cNvSpPr/>
                  <p:nvPr/>
                </p:nvSpPr>
                <p:spPr>
                  <a:xfrm>
                    <a:off x="740600" y="1785025"/>
                    <a:ext cx="212300" cy="256700"/>
                  </a:xfrm>
                  <a:custGeom>
                    <a:avLst/>
                    <a:gdLst/>
                    <a:ahLst/>
                    <a:cxnLst/>
                    <a:rect l="l" t="t" r="r" b="b"/>
                    <a:pathLst>
                      <a:path w="8492" h="10268" fill="none" extrusionOk="0">
                        <a:moveTo>
                          <a:pt x="8491" y="10267"/>
                        </a:moveTo>
                        <a:cubicBezTo>
                          <a:pt x="6351" y="8811"/>
                          <a:pt x="1146" y="2318"/>
                          <a:pt x="0" y="0"/>
                        </a:cubicBezTo>
                      </a:path>
                    </a:pathLst>
                  </a:custGeom>
                  <a:noFill/>
                  <a:ln w="7550" cap="flat" cmpd="sng">
                    <a:solidFill>
                      <a:schemeClr val="accent3"/>
                    </a:solidFill>
                    <a:prstDash val="solid"/>
                    <a:miter lim="88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52"/>
                  <p:cNvSpPr/>
                  <p:nvPr/>
                </p:nvSpPr>
                <p:spPr>
                  <a:xfrm>
                    <a:off x="723475" y="1771750"/>
                    <a:ext cx="31125" cy="26350"/>
                  </a:xfrm>
                  <a:custGeom>
                    <a:avLst/>
                    <a:gdLst/>
                    <a:ahLst/>
                    <a:cxnLst/>
                    <a:rect l="l" t="t" r="r" b="b"/>
                    <a:pathLst>
                      <a:path w="1245" h="1054" extrusionOk="0">
                        <a:moveTo>
                          <a:pt x="681" y="1"/>
                        </a:moveTo>
                        <a:cubicBezTo>
                          <a:pt x="266" y="1"/>
                          <a:pt x="1" y="483"/>
                          <a:pt x="259" y="833"/>
                        </a:cubicBezTo>
                        <a:cubicBezTo>
                          <a:pt x="368" y="984"/>
                          <a:pt x="526" y="1053"/>
                          <a:pt x="683" y="1053"/>
                        </a:cubicBezTo>
                        <a:cubicBezTo>
                          <a:pt x="922" y="1053"/>
                          <a:pt x="1157" y="891"/>
                          <a:pt x="1200" y="611"/>
                        </a:cubicBezTo>
                        <a:cubicBezTo>
                          <a:pt x="1245" y="318"/>
                          <a:pt x="1049" y="52"/>
                          <a:pt x="765" y="7"/>
                        </a:cubicBezTo>
                        <a:cubicBezTo>
                          <a:pt x="736" y="3"/>
                          <a:pt x="708" y="1"/>
                          <a:pt x="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52"/>
                  <p:cNvSpPr/>
                  <p:nvPr/>
                </p:nvSpPr>
                <p:spPr>
                  <a:xfrm>
                    <a:off x="599150" y="1864449"/>
                    <a:ext cx="30675" cy="26300"/>
                  </a:xfrm>
                  <a:custGeom>
                    <a:avLst/>
                    <a:gdLst/>
                    <a:ahLst/>
                    <a:cxnLst/>
                    <a:rect l="l" t="t" r="r" b="b"/>
                    <a:pathLst>
                      <a:path w="1227" h="1052" extrusionOk="0">
                        <a:moveTo>
                          <a:pt x="702" y="0"/>
                        </a:moveTo>
                        <a:cubicBezTo>
                          <a:pt x="232" y="0"/>
                          <a:pt x="1" y="569"/>
                          <a:pt x="329" y="897"/>
                        </a:cubicBezTo>
                        <a:cubicBezTo>
                          <a:pt x="436" y="1004"/>
                          <a:pt x="567" y="1051"/>
                          <a:pt x="696" y="1051"/>
                        </a:cubicBezTo>
                        <a:cubicBezTo>
                          <a:pt x="966" y="1051"/>
                          <a:pt x="1226" y="843"/>
                          <a:pt x="1226" y="524"/>
                        </a:cubicBezTo>
                        <a:cubicBezTo>
                          <a:pt x="1226" y="240"/>
                          <a:pt x="986" y="0"/>
                          <a:pt x="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52"/>
                  <p:cNvSpPr/>
                  <p:nvPr/>
                </p:nvSpPr>
                <p:spPr>
                  <a:xfrm>
                    <a:off x="883787" y="1709866"/>
                    <a:ext cx="26450" cy="26225"/>
                  </a:xfrm>
                  <a:custGeom>
                    <a:avLst/>
                    <a:gdLst/>
                    <a:ahLst/>
                    <a:cxnLst/>
                    <a:rect l="l" t="t" r="r" b="b"/>
                    <a:pathLst>
                      <a:path w="1058" h="1049" extrusionOk="0">
                        <a:moveTo>
                          <a:pt x="533" y="0"/>
                        </a:moveTo>
                        <a:cubicBezTo>
                          <a:pt x="240" y="0"/>
                          <a:pt x="0" y="231"/>
                          <a:pt x="0" y="524"/>
                        </a:cubicBezTo>
                        <a:cubicBezTo>
                          <a:pt x="0" y="809"/>
                          <a:pt x="240" y="1048"/>
                          <a:pt x="533" y="1048"/>
                        </a:cubicBezTo>
                        <a:cubicBezTo>
                          <a:pt x="818" y="1048"/>
                          <a:pt x="1057" y="809"/>
                          <a:pt x="1057" y="524"/>
                        </a:cubicBezTo>
                        <a:cubicBezTo>
                          <a:pt x="1057" y="231"/>
                          <a:pt x="818" y="0"/>
                          <a:pt x="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52"/>
                  <p:cNvSpPr/>
                  <p:nvPr/>
                </p:nvSpPr>
                <p:spPr>
                  <a:xfrm>
                    <a:off x="995718" y="1702657"/>
                    <a:ext cx="30650" cy="26300"/>
                  </a:xfrm>
                  <a:custGeom>
                    <a:avLst/>
                    <a:gdLst/>
                    <a:ahLst/>
                    <a:cxnLst/>
                    <a:rect l="l" t="t" r="r" b="b"/>
                    <a:pathLst>
                      <a:path w="1226" h="1052" extrusionOk="0">
                        <a:moveTo>
                          <a:pt x="702" y="0"/>
                        </a:moveTo>
                        <a:cubicBezTo>
                          <a:pt x="231" y="0"/>
                          <a:pt x="0" y="569"/>
                          <a:pt x="329" y="897"/>
                        </a:cubicBezTo>
                        <a:cubicBezTo>
                          <a:pt x="435" y="1004"/>
                          <a:pt x="567" y="1052"/>
                          <a:pt x="697" y="1052"/>
                        </a:cubicBezTo>
                        <a:cubicBezTo>
                          <a:pt x="966" y="1052"/>
                          <a:pt x="1226" y="845"/>
                          <a:pt x="1226" y="533"/>
                        </a:cubicBezTo>
                        <a:cubicBezTo>
                          <a:pt x="1226" y="240"/>
                          <a:pt x="995" y="0"/>
                          <a:pt x="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52"/>
                  <p:cNvSpPr/>
                  <p:nvPr/>
                </p:nvSpPr>
                <p:spPr>
                  <a:xfrm>
                    <a:off x="935737" y="1955204"/>
                    <a:ext cx="359525" cy="308925"/>
                  </a:xfrm>
                  <a:custGeom>
                    <a:avLst/>
                    <a:gdLst/>
                    <a:ahLst/>
                    <a:cxnLst/>
                    <a:rect l="l" t="t" r="r" b="b"/>
                    <a:pathLst>
                      <a:path w="14381" h="12357" extrusionOk="0">
                        <a:moveTo>
                          <a:pt x="11065" y="0"/>
                        </a:moveTo>
                        <a:cubicBezTo>
                          <a:pt x="10980" y="0"/>
                          <a:pt x="10895" y="1"/>
                          <a:pt x="10810" y="2"/>
                        </a:cubicBezTo>
                        <a:cubicBezTo>
                          <a:pt x="9602" y="2"/>
                          <a:pt x="8403" y="126"/>
                          <a:pt x="7222" y="348"/>
                        </a:cubicBezTo>
                        <a:cubicBezTo>
                          <a:pt x="4841" y="801"/>
                          <a:pt x="2559" y="1698"/>
                          <a:pt x="489" y="2977"/>
                        </a:cubicBezTo>
                        <a:lnTo>
                          <a:pt x="1" y="3279"/>
                        </a:lnTo>
                        <a:lnTo>
                          <a:pt x="534" y="3510"/>
                        </a:lnTo>
                        <a:cubicBezTo>
                          <a:pt x="1671" y="4008"/>
                          <a:pt x="2772" y="4576"/>
                          <a:pt x="3838" y="5198"/>
                        </a:cubicBezTo>
                        <a:cubicBezTo>
                          <a:pt x="4903" y="5828"/>
                          <a:pt x="5943" y="6512"/>
                          <a:pt x="6928" y="7258"/>
                        </a:cubicBezTo>
                        <a:lnTo>
                          <a:pt x="7666" y="7827"/>
                        </a:lnTo>
                        <a:lnTo>
                          <a:pt x="8385" y="8422"/>
                        </a:lnTo>
                        <a:lnTo>
                          <a:pt x="9096" y="9035"/>
                        </a:lnTo>
                        <a:lnTo>
                          <a:pt x="9779" y="9665"/>
                        </a:lnTo>
                        <a:cubicBezTo>
                          <a:pt x="10694" y="10509"/>
                          <a:pt x="11547" y="11424"/>
                          <a:pt x="12373" y="12356"/>
                        </a:cubicBezTo>
                        <a:cubicBezTo>
                          <a:pt x="11654" y="11335"/>
                          <a:pt x="10854" y="10358"/>
                          <a:pt x="10002" y="9443"/>
                        </a:cubicBezTo>
                        <a:lnTo>
                          <a:pt x="9335" y="8777"/>
                        </a:lnTo>
                        <a:lnTo>
                          <a:pt x="8660" y="8120"/>
                        </a:lnTo>
                        <a:lnTo>
                          <a:pt x="7959" y="7489"/>
                        </a:lnTo>
                        <a:lnTo>
                          <a:pt x="7230" y="6885"/>
                        </a:lnTo>
                        <a:cubicBezTo>
                          <a:pt x="6253" y="6086"/>
                          <a:pt x="5214" y="5358"/>
                          <a:pt x="4140" y="4700"/>
                        </a:cubicBezTo>
                        <a:cubicBezTo>
                          <a:pt x="3221" y="4143"/>
                          <a:pt x="2277" y="3643"/>
                          <a:pt x="1307" y="3196"/>
                        </a:cubicBezTo>
                        <a:lnTo>
                          <a:pt x="1307" y="3196"/>
                        </a:lnTo>
                        <a:cubicBezTo>
                          <a:pt x="2154" y="2697"/>
                          <a:pt x="3038" y="2257"/>
                          <a:pt x="3953" y="1885"/>
                        </a:cubicBezTo>
                        <a:cubicBezTo>
                          <a:pt x="5046" y="1441"/>
                          <a:pt x="6165" y="1077"/>
                          <a:pt x="7310" y="810"/>
                        </a:cubicBezTo>
                        <a:cubicBezTo>
                          <a:pt x="8465" y="544"/>
                          <a:pt x="9637" y="366"/>
                          <a:pt x="10819" y="286"/>
                        </a:cubicBezTo>
                        <a:cubicBezTo>
                          <a:pt x="11339" y="251"/>
                          <a:pt x="11861" y="233"/>
                          <a:pt x="12383" y="233"/>
                        </a:cubicBezTo>
                        <a:cubicBezTo>
                          <a:pt x="13048" y="233"/>
                          <a:pt x="13714" y="262"/>
                          <a:pt x="14380" y="322"/>
                        </a:cubicBezTo>
                        <a:cubicBezTo>
                          <a:pt x="13283" y="107"/>
                          <a:pt x="12171" y="0"/>
                          <a:pt x="110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52"/>
                  <p:cNvSpPr/>
                  <p:nvPr/>
                </p:nvSpPr>
                <p:spPr>
                  <a:xfrm>
                    <a:off x="781221" y="2025732"/>
                    <a:ext cx="186750" cy="327525"/>
                  </a:xfrm>
                  <a:custGeom>
                    <a:avLst/>
                    <a:gdLst/>
                    <a:ahLst/>
                    <a:cxnLst/>
                    <a:rect l="l" t="t" r="r" b="b"/>
                    <a:pathLst>
                      <a:path w="7470" h="13101" extrusionOk="0">
                        <a:moveTo>
                          <a:pt x="7470" y="1"/>
                        </a:moveTo>
                        <a:cubicBezTo>
                          <a:pt x="6253" y="525"/>
                          <a:pt x="5160" y="1324"/>
                          <a:pt x="4281" y="2319"/>
                        </a:cubicBezTo>
                        <a:cubicBezTo>
                          <a:pt x="3384" y="3331"/>
                          <a:pt x="2709" y="4512"/>
                          <a:pt x="2292" y="5791"/>
                        </a:cubicBezTo>
                        <a:cubicBezTo>
                          <a:pt x="2238" y="5951"/>
                          <a:pt x="2194" y="6111"/>
                          <a:pt x="2150" y="6280"/>
                        </a:cubicBezTo>
                        <a:cubicBezTo>
                          <a:pt x="2105" y="6440"/>
                          <a:pt x="2061" y="6609"/>
                          <a:pt x="2025" y="6768"/>
                        </a:cubicBezTo>
                        <a:cubicBezTo>
                          <a:pt x="1963" y="7097"/>
                          <a:pt x="1910" y="7426"/>
                          <a:pt x="1856" y="7754"/>
                        </a:cubicBezTo>
                        <a:cubicBezTo>
                          <a:pt x="1768" y="8411"/>
                          <a:pt x="1706" y="9060"/>
                          <a:pt x="1599" y="9690"/>
                        </a:cubicBezTo>
                        <a:cubicBezTo>
                          <a:pt x="1510" y="10321"/>
                          <a:pt x="1341" y="10943"/>
                          <a:pt x="1102" y="11529"/>
                        </a:cubicBezTo>
                        <a:cubicBezTo>
                          <a:pt x="853" y="12133"/>
                          <a:pt x="480" y="12666"/>
                          <a:pt x="0" y="13101"/>
                        </a:cubicBezTo>
                        <a:cubicBezTo>
                          <a:pt x="578" y="12772"/>
                          <a:pt x="1031" y="12248"/>
                          <a:pt x="1368" y="11662"/>
                        </a:cubicBezTo>
                        <a:cubicBezTo>
                          <a:pt x="1688" y="11076"/>
                          <a:pt x="1928" y="10445"/>
                          <a:pt x="2070" y="9788"/>
                        </a:cubicBezTo>
                        <a:cubicBezTo>
                          <a:pt x="2381" y="8483"/>
                          <a:pt x="2460" y="7177"/>
                          <a:pt x="2878" y="5987"/>
                        </a:cubicBezTo>
                        <a:cubicBezTo>
                          <a:pt x="3269" y="4770"/>
                          <a:pt x="3873" y="3633"/>
                          <a:pt x="4654" y="2630"/>
                        </a:cubicBezTo>
                        <a:cubicBezTo>
                          <a:pt x="5445" y="1608"/>
                          <a:pt x="6395" y="720"/>
                          <a:pt x="7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52"/>
                  <p:cNvSpPr/>
                  <p:nvPr/>
                </p:nvSpPr>
                <p:spPr>
                  <a:xfrm>
                    <a:off x="939550" y="1621021"/>
                    <a:ext cx="57525" cy="419225"/>
                  </a:xfrm>
                  <a:custGeom>
                    <a:avLst/>
                    <a:gdLst/>
                    <a:ahLst/>
                    <a:cxnLst/>
                    <a:rect l="l" t="t" r="r" b="b"/>
                    <a:pathLst>
                      <a:path w="2301" h="16769" extrusionOk="0">
                        <a:moveTo>
                          <a:pt x="1883" y="0"/>
                        </a:moveTo>
                        <a:cubicBezTo>
                          <a:pt x="1741" y="124"/>
                          <a:pt x="1608" y="258"/>
                          <a:pt x="1483" y="400"/>
                        </a:cubicBezTo>
                        <a:cubicBezTo>
                          <a:pt x="1359" y="551"/>
                          <a:pt x="1244" y="702"/>
                          <a:pt x="1146" y="853"/>
                        </a:cubicBezTo>
                        <a:cubicBezTo>
                          <a:pt x="942" y="1181"/>
                          <a:pt x="773" y="1528"/>
                          <a:pt x="640" y="1892"/>
                        </a:cubicBezTo>
                        <a:cubicBezTo>
                          <a:pt x="524" y="2247"/>
                          <a:pt x="427" y="2629"/>
                          <a:pt x="373" y="3002"/>
                        </a:cubicBezTo>
                        <a:cubicBezTo>
                          <a:pt x="311" y="3384"/>
                          <a:pt x="284" y="3766"/>
                          <a:pt x="284" y="4148"/>
                        </a:cubicBezTo>
                        <a:cubicBezTo>
                          <a:pt x="284" y="4530"/>
                          <a:pt x="302" y="4912"/>
                          <a:pt x="355" y="5294"/>
                        </a:cubicBezTo>
                        <a:cubicBezTo>
                          <a:pt x="400" y="5675"/>
                          <a:pt x="462" y="6048"/>
                          <a:pt x="542" y="6421"/>
                        </a:cubicBezTo>
                        <a:cubicBezTo>
                          <a:pt x="702" y="7159"/>
                          <a:pt x="906" y="7887"/>
                          <a:pt x="1093" y="8606"/>
                        </a:cubicBezTo>
                        <a:cubicBezTo>
                          <a:pt x="1199" y="8962"/>
                          <a:pt x="1297" y="9317"/>
                          <a:pt x="1377" y="9672"/>
                        </a:cubicBezTo>
                        <a:cubicBezTo>
                          <a:pt x="1466" y="10036"/>
                          <a:pt x="1546" y="10392"/>
                          <a:pt x="1608" y="10747"/>
                        </a:cubicBezTo>
                        <a:cubicBezTo>
                          <a:pt x="1679" y="11111"/>
                          <a:pt x="1732" y="11466"/>
                          <a:pt x="1759" y="11830"/>
                        </a:cubicBezTo>
                        <a:cubicBezTo>
                          <a:pt x="1785" y="12186"/>
                          <a:pt x="1785" y="12550"/>
                          <a:pt x="1768" y="12914"/>
                        </a:cubicBezTo>
                        <a:cubicBezTo>
                          <a:pt x="1732" y="13633"/>
                          <a:pt x="1572" y="14344"/>
                          <a:pt x="1306" y="15019"/>
                        </a:cubicBezTo>
                        <a:cubicBezTo>
                          <a:pt x="1164" y="15356"/>
                          <a:pt x="977" y="15676"/>
                          <a:pt x="764" y="15969"/>
                        </a:cubicBezTo>
                        <a:cubicBezTo>
                          <a:pt x="542" y="16262"/>
                          <a:pt x="284" y="16529"/>
                          <a:pt x="0" y="16769"/>
                        </a:cubicBezTo>
                        <a:cubicBezTo>
                          <a:pt x="160" y="16671"/>
                          <a:pt x="311" y="16564"/>
                          <a:pt x="462" y="16458"/>
                        </a:cubicBezTo>
                        <a:cubicBezTo>
                          <a:pt x="613" y="16342"/>
                          <a:pt x="755" y="16209"/>
                          <a:pt x="888" y="16076"/>
                        </a:cubicBezTo>
                        <a:cubicBezTo>
                          <a:pt x="1146" y="15800"/>
                          <a:pt x="1377" y="15481"/>
                          <a:pt x="1563" y="15152"/>
                        </a:cubicBezTo>
                        <a:cubicBezTo>
                          <a:pt x="1741" y="14806"/>
                          <a:pt x="1892" y="14450"/>
                          <a:pt x="2007" y="14086"/>
                        </a:cubicBezTo>
                        <a:cubicBezTo>
                          <a:pt x="2114" y="13713"/>
                          <a:pt x="2194" y="13340"/>
                          <a:pt x="2238" y="12958"/>
                        </a:cubicBezTo>
                        <a:cubicBezTo>
                          <a:pt x="2283" y="12568"/>
                          <a:pt x="2301" y="12186"/>
                          <a:pt x="2292" y="11804"/>
                        </a:cubicBezTo>
                        <a:cubicBezTo>
                          <a:pt x="2274" y="11413"/>
                          <a:pt x="2229" y="11031"/>
                          <a:pt x="2176" y="10658"/>
                        </a:cubicBezTo>
                        <a:cubicBezTo>
                          <a:pt x="2052" y="9912"/>
                          <a:pt x="1883" y="9175"/>
                          <a:pt x="1679" y="8447"/>
                        </a:cubicBezTo>
                        <a:cubicBezTo>
                          <a:pt x="1483" y="7727"/>
                          <a:pt x="1279" y="7008"/>
                          <a:pt x="1102" y="6297"/>
                        </a:cubicBezTo>
                        <a:cubicBezTo>
                          <a:pt x="1022" y="5933"/>
                          <a:pt x="933" y="5578"/>
                          <a:pt x="879" y="5222"/>
                        </a:cubicBezTo>
                        <a:cubicBezTo>
                          <a:pt x="826" y="4858"/>
                          <a:pt x="782" y="4503"/>
                          <a:pt x="764" y="4139"/>
                        </a:cubicBezTo>
                        <a:cubicBezTo>
                          <a:pt x="711" y="3411"/>
                          <a:pt x="773" y="2682"/>
                          <a:pt x="933" y="1972"/>
                        </a:cubicBezTo>
                        <a:cubicBezTo>
                          <a:pt x="1013" y="1617"/>
                          <a:pt x="1137" y="1270"/>
                          <a:pt x="1288" y="942"/>
                        </a:cubicBezTo>
                        <a:cubicBezTo>
                          <a:pt x="1368" y="773"/>
                          <a:pt x="1457" y="613"/>
                          <a:pt x="1554" y="462"/>
                        </a:cubicBezTo>
                        <a:cubicBezTo>
                          <a:pt x="1652" y="302"/>
                          <a:pt x="1759" y="151"/>
                          <a:pt x="18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52"/>
                  <p:cNvSpPr/>
                  <p:nvPr/>
                </p:nvSpPr>
                <p:spPr>
                  <a:xfrm>
                    <a:off x="609112" y="1970743"/>
                    <a:ext cx="333750" cy="68075"/>
                  </a:xfrm>
                  <a:custGeom>
                    <a:avLst/>
                    <a:gdLst/>
                    <a:ahLst/>
                    <a:cxnLst/>
                    <a:rect l="l" t="t" r="r" b="b"/>
                    <a:pathLst>
                      <a:path w="13350" h="2723" extrusionOk="0">
                        <a:moveTo>
                          <a:pt x="3047" y="0"/>
                        </a:moveTo>
                        <a:cubicBezTo>
                          <a:pt x="2026" y="0"/>
                          <a:pt x="1007" y="91"/>
                          <a:pt x="1" y="271"/>
                        </a:cubicBezTo>
                        <a:cubicBezTo>
                          <a:pt x="1147" y="316"/>
                          <a:pt x="2283" y="378"/>
                          <a:pt x="3411" y="485"/>
                        </a:cubicBezTo>
                        <a:cubicBezTo>
                          <a:pt x="4539" y="600"/>
                          <a:pt x="5667" y="751"/>
                          <a:pt x="6778" y="955"/>
                        </a:cubicBezTo>
                        <a:cubicBezTo>
                          <a:pt x="7888" y="1151"/>
                          <a:pt x="8989" y="1417"/>
                          <a:pt x="10082" y="1710"/>
                        </a:cubicBezTo>
                        <a:cubicBezTo>
                          <a:pt x="11174" y="2003"/>
                          <a:pt x="12258" y="2359"/>
                          <a:pt x="13350" y="2723"/>
                        </a:cubicBezTo>
                        <a:cubicBezTo>
                          <a:pt x="12355" y="2128"/>
                          <a:pt x="11316" y="1639"/>
                          <a:pt x="10233" y="1257"/>
                        </a:cubicBezTo>
                        <a:cubicBezTo>
                          <a:pt x="8048" y="467"/>
                          <a:pt x="5756" y="49"/>
                          <a:pt x="3447" y="5"/>
                        </a:cubicBezTo>
                        <a:cubicBezTo>
                          <a:pt x="3314" y="2"/>
                          <a:pt x="3180" y="0"/>
                          <a:pt x="3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598" name="Google Shape;16598;p52"/>
              <p:cNvSpPr/>
              <p:nvPr/>
            </p:nvSpPr>
            <p:spPr>
              <a:xfrm>
                <a:off x="4539575" y="1468400"/>
                <a:ext cx="38100" cy="38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TextBox 18">
              <a:extLst>
                <a:ext uri="{FF2B5EF4-FFF2-40B4-BE49-F238E27FC236}">
                  <a16:creationId xmlns:a16="http://schemas.microsoft.com/office/drawing/2014/main" id="{8BDC66B4-56F5-21B3-CB63-0BEA453D1E18}"/>
                </a:ext>
              </a:extLst>
            </p:cNvPr>
            <p:cNvSpPr txBox="1"/>
            <p:nvPr/>
          </p:nvSpPr>
          <p:spPr>
            <a:xfrm>
              <a:off x="2417095" y="2533234"/>
              <a:ext cx="6461729" cy="496931"/>
            </a:xfrm>
            <a:prstGeom prst="rect">
              <a:avLst/>
            </a:prstGeom>
            <a:noFill/>
          </p:spPr>
          <p:txBody>
            <a:bodyPr wrap="square">
              <a:spAutoFit/>
            </a:bodyPr>
            <a:lstStyle/>
            <a:p>
              <a:pPr marL="7937" algn="just">
                <a:lnSpc>
                  <a:spcPct val="150000"/>
                </a:lnSpc>
                <a:spcAft>
                  <a:spcPts val="800"/>
                </a:spcAft>
              </a:pP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Hã</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y</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chia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bố</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cục</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cho</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bản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và</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đặt</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tên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từng</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phần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241689379"/>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2"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p:tgtEl>
                                          <p:spTgt spid="18"/>
                                        </p:tgtEl>
                                        <p:attrNameLst>
                                          <p:attrName>ppt_x</p:attrName>
                                        </p:attrNameLst>
                                      </p:cBhvr>
                                      <p:tavLst>
                                        <p:tav tm="0">
                                          <p:val>
                                            <p:strVal val="#ppt_x+#ppt_w*1.125000"/>
                                          </p:val>
                                        </p:tav>
                                        <p:tav tm="100000">
                                          <p:val>
                                            <p:strVal val="#ppt_x"/>
                                          </p:val>
                                        </p:tav>
                                      </p:tavLst>
                                    </p:anim>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2"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p:tgtEl>
                                          <p:spTgt spid="20"/>
                                        </p:tgtEl>
                                        <p:attrNameLst>
                                          <p:attrName>ppt_x</p:attrName>
                                        </p:attrNameLst>
                                      </p:cBhvr>
                                      <p:tavLst>
                                        <p:tav tm="0">
                                          <p:val>
                                            <p:strVal val="#ppt_x+#ppt_w*1.125000"/>
                                          </p:val>
                                        </p:tav>
                                        <p:tav tm="100000">
                                          <p:val>
                                            <p:strVal val="#ppt_x"/>
                                          </p:val>
                                        </p:tav>
                                      </p:tavLst>
                                    </p:anim>
                                    <p:animEffect transition="in" filter="wipe(left)">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608"/>
        <p:cNvGrpSpPr/>
        <p:nvPr/>
      </p:nvGrpSpPr>
      <p:grpSpPr>
        <a:xfrm>
          <a:off x="0" y="0"/>
          <a:ext cx="0" cy="0"/>
          <a:chOff x="0" y="0"/>
          <a:chExt cx="0" cy="0"/>
        </a:xfrm>
      </p:grpSpPr>
      <p:grpSp>
        <p:nvGrpSpPr>
          <p:cNvPr id="16611" name="Google Shape;16611;p54"/>
          <p:cNvGrpSpPr/>
          <p:nvPr/>
        </p:nvGrpSpPr>
        <p:grpSpPr>
          <a:xfrm>
            <a:off x="3240275" y="1260057"/>
            <a:ext cx="2663432" cy="2663432"/>
            <a:chOff x="3232100" y="789975"/>
            <a:chExt cx="2946600" cy="2946600"/>
          </a:xfrm>
        </p:grpSpPr>
        <p:pic>
          <p:nvPicPr>
            <p:cNvPr id="16612" name="Google Shape;16612;p54"/>
            <p:cNvPicPr preferRelativeResize="0"/>
            <p:nvPr/>
          </p:nvPicPr>
          <p:blipFill rotWithShape="1">
            <a:blip r:embed="rId3">
              <a:alphaModFix/>
            </a:blip>
            <a:srcRect l="16666" r="16666"/>
            <a:stretch/>
          </p:blipFill>
          <p:spPr>
            <a:xfrm>
              <a:off x="3232100" y="789975"/>
              <a:ext cx="2946600" cy="2946600"/>
            </a:xfrm>
            <a:prstGeom prst="ellipse">
              <a:avLst/>
            </a:prstGeom>
            <a:noFill/>
            <a:ln>
              <a:noFill/>
            </a:ln>
          </p:spPr>
        </p:pic>
        <p:pic>
          <p:nvPicPr>
            <p:cNvPr id="16613" name="Google Shape;16613;p54"/>
            <p:cNvPicPr preferRelativeResize="0"/>
            <p:nvPr/>
          </p:nvPicPr>
          <p:blipFill>
            <a:blip r:embed="rId4"/>
            <a:srcRect l="23857" r="23857"/>
            <a:stretch/>
          </p:blipFill>
          <p:spPr>
            <a:xfrm>
              <a:off x="3232100" y="789975"/>
              <a:ext cx="2946600" cy="2946600"/>
            </a:xfrm>
            <a:prstGeom prst="ellipse">
              <a:avLst/>
            </a:prstGeom>
            <a:noFill/>
            <a:ln>
              <a:noFill/>
            </a:ln>
          </p:spPr>
        </p:pic>
      </p:grpSp>
      <p:sp>
        <p:nvSpPr>
          <p:cNvPr id="6" name="Google Shape;853;p40">
            <a:extLst>
              <a:ext uri="{FF2B5EF4-FFF2-40B4-BE49-F238E27FC236}">
                <a16:creationId xmlns:a16="http://schemas.microsoft.com/office/drawing/2014/main" id="{21FF6CF9-2394-F4BA-9F6A-26EA1DFA1D2D}"/>
              </a:ext>
            </a:extLst>
          </p:cNvPr>
          <p:cNvSpPr/>
          <p:nvPr/>
        </p:nvSpPr>
        <p:spPr>
          <a:xfrm>
            <a:off x="154963" y="525233"/>
            <a:ext cx="2836535" cy="668100"/>
          </a:xfrm>
          <a:custGeom>
            <a:avLst/>
            <a:gdLst>
              <a:gd name="connsiteX0" fmla="*/ 111352 w 2836535"/>
              <a:gd name="connsiteY0" fmla="*/ 0 h 668100"/>
              <a:gd name="connsiteX1" fmla="*/ 2836535 w 2836535"/>
              <a:gd name="connsiteY1" fmla="*/ 0 h 668100"/>
              <a:gd name="connsiteX2" fmla="*/ 2836535 w 2836535"/>
              <a:gd name="connsiteY2" fmla="*/ 0 h 668100"/>
              <a:gd name="connsiteX3" fmla="*/ 2836535 w 2836535"/>
              <a:gd name="connsiteY3" fmla="*/ 556748 h 668100"/>
              <a:gd name="connsiteX4" fmla="*/ 2725183 w 2836535"/>
              <a:gd name="connsiteY4" fmla="*/ 668100 h 668100"/>
              <a:gd name="connsiteX5" fmla="*/ 0 w 2836535"/>
              <a:gd name="connsiteY5" fmla="*/ 668100 h 668100"/>
              <a:gd name="connsiteX6" fmla="*/ 0 w 2836535"/>
              <a:gd name="connsiteY6" fmla="*/ 668100 h 668100"/>
              <a:gd name="connsiteX7" fmla="*/ 0 w 2836535"/>
              <a:gd name="connsiteY7" fmla="*/ 111352 h 668100"/>
              <a:gd name="connsiteX8" fmla="*/ 111352 w 2836535"/>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35" h="668100" extrusionOk="0">
                <a:moveTo>
                  <a:pt x="111352" y="0"/>
                </a:moveTo>
                <a:cubicBezTo>
                  <a:pt x="506136" y="118645"/>
                  <a:pt x="2202515" y="116012"/>
                  <a:pt x="2836535" y="0"/>
                </a:cubicBezTo>
                <a:lnTo>
                  <a:pt x="2836535" y="0"/>
                </a:lnTo>
                <a:cubicBezTo>
                  <a:pt x="2854389" y="94287"/>
                  <a:pt x="2845724" y="494643"/>
                  <a:pt x="2836535" y="556748"/>
                </a:cubicBezTo>
                <a:cubicBezTo>
                  <a:pt x="2835044" y="619702"/>
                  <a:pt x="2785369" y="675350"/>
                  <a:pt x="2725183" y="668100"/>
                </a:cubicBezTo>
                <a:cubicBezTo>
                  <a:pt x="2397385" y="688287"/>
                  <a:pt x="742877"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1. Đọc văn bản</a:t>
            </a:r>
            <a:endParaRPr sz="2800" b="1" dirty="0">
              <a:solidFill>
                <a:srgbClr val="AA4351"/>
              </a:solidFill>
            </a:endParaRPr>
          </a:p>
        </p:txBody>
      </p:sp>
      <p:sp>
        <p:nvSpPr>
          <p:cNvPr id="7" name="TextBox 6">
            <a:extLst>
              <a:ext uri="{FF2B5EF4-FFF2-40B4-BE49-F238E27FC236}">
                <a16:creationId xmlns:a16="http://schemas.microsoft.com/office/drawing/2014/main" id="{1DD887E2-9511-815C-850D-B8D38ECA39A2}"/>
              </a:ext>
            </a:extLst>
          </p:cNvPr>
          <p:cNvSpPr txBox="1"/>
          <p:nvPr/>
        </p:nvSpPr>
        <p:spPr>
          <a:xfrm>
            <a:off x="542575" y="2853274"/>
            <a:ext cx="2264633" cy="496931"/>
          </a:xfrm>
          <a:prstGeom prst="rect">
            <a:avLst/>
          </a:prstGeom>
          <a:noFill/>
        </p:spPr>
        <p:txBody>
          <a:bodyPr wrap="square">
            <a:spAutoFit/>
          </a:bodyPr>
          <a:lstStyle/>
          <a:p>
            <a:pPr marL="7937" algn="just">
              <a:lnSpc>
                <a:spcPct val="150000"/>
              </a:lnSpc>
              <a:spcAft>
                <a:spcPts val="800"/>
              </a:spcAft>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Thể</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loại</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Tản</a:t>
            </a:r>
            <a:r>
              <a:rPr lang="en-US" sz="2000"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văn</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853E9FA2-ABC9-10B5-032F-FA19FA7684D3}"/>
              </a:ext>
            </a:extLst>
          </p:cNvPr>
          <p:cNvSpPr txBox="1"/>
          <p:nvPr/>
        </p:nvSpPr>
        <p:spPr>
          <a:xfrm>
            <a:off x="6028835" y="2853274"/>
            <a:ext cx="2970786" cy="1420261"/>
          </a:xfrm>
          <a:prstGeom prst="rect">
            <a:avLst/>
          </a:prstGeom>
          <a:noFill/>
        </p:spPr>
        <p:txBody>
          <a:bodyPr wrap="square">
            <a:spAutoFit/>
          </a:bodyPr>
          <a:lstStyle/>
          <a:p>
            <a:pPr marL="7937" algn="just">
              <a:lnSpc>
                <a:spcPct val="150000"/>
              </a:lnSpc>
              <a:spcAft>
                <a:spcPts val="800"/>
              </a:spcAft>
            </a:pP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Nhan</a:t>
            </a:r>
            <a:r>
              <a:rPr lang="en-US"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đề</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viết</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những</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thông</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xoay</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quanh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hoa</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anh</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đào</a:t>
            </a:r>
            <a:r>
              <a:rPr lang="en-US"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999"/>
        <p:cNvGrpSpPr/>
        <p:nvPr/>
      </p:nvGrpSpPr>
      <p:grpSpPr>
        <a:xfrm>
          <a:off x="0" y="0"/>
          <a:ext cx="0" cy="0"/>
          <a:chOff x="0" y="0"/>
          <a:chExt cx="0" cy="0"/>
        </a:xfrm>
      </p:grpSpPr>
      <p:grpSp>
        <p:nvGrpSpPr>
          <p:cNvPr id="15" name="Group 14">
            <a:extLst>
              <a:ext uri="{FF2B5EF4-FFF2-40B4-BE49-F238E27FC236}">
                <a16:creationId xmlns:a16="http://schemas.microsoft.com/office/drawing/2014/main" id="{FA35865A-2967-5185-C9ED-F4B91D04872A}"/>
              </a:ext>
            </a:extLst>
          </p:cNvPr>
          <p:cNvGrpSpPr/>
          <p:nvPr/>
        </p:nvGrpSpPr>
        <p:grpSpPr>
          <a:xfrm>
            <a:off x="2175556" y="1638792"/>
            <a:ext cx="4712232" cy="377453"/>
            <a:chOff x="2571570" y="1628691"/>
            <a:chExt cx="3948899" cy="377453"/>
          </a:xfrm>
        </p:grpSpPr>
        <p:sp>
          <p:nvSpPr>
            <p:cNvPr id="18081" name="Google Shape;18081;p76"/>
            <p:cNvSpPr/>
            <p:nvPr/>
          </p:nvSpPr>
          <p:spPr>
            <a:xfrm rot="4739272">
              <a:off x="6106007" y="1734108"/>
              <a:ext cx="78356" cy="115241"/>
            </a:xfrm>
            <a:custGeom>
              <a:avLst/>
              <a:gdLst/>
              <a:ahLst/>
              <a:cxnLst/>
              <a:rect l="l" t="t" r="r" b="b"/>
              <a:pathLst>
                <a:path w="3518" h="5174" extrusionOk="0">
                  <a:moveTo>
                    <a:pt x="736" y="0"/>
                  </a:moveTo>
                  <a:cubicBezTo>
                    <a:pt x="610" y="0"/>
                    <a:pt x="481" y="47"/>
                    <a:pt x="352" y="150"/>
                  </a:cubicBezTo>
                  <a:cubicBezTo>
                    <a:pt x="1" y="361"/>
                    <a:pt x="1" y="783"/>
                    <a:pt x="282" y="1064"/>
                  </a:cubicBezTo>
                  <a:cubicBezTo>
                    <a:pt x="423" y="1346"/>
                    <a:pt x="634" y="1557"/>
                    <a:pt x="845" y="1768"/>
                  </a:cubicBezTo>
                  <a:cubicBezTo>
                    <a:pt x="1056" y="1979"/>
                    <a:pt x="1196" y="1979"/>
                    <a:pt x="1196" y="2260"/>
                  </a:cubicBezTo>
                  <a:cubicBezTo>
                    <a:pt x="352" y="2682"/>
                    <a:pt x="141" y="3245"/>
                    <a:pt x="634" y="4160"/>
                  </a:cubicBezTo>
                  <a:cubicBezTo>
                    <a:pt x="787" y="4543"/>
                    <a:pt x="961" y="4717"/>
                    <a:pt x="1247" y="4717"/>
                  </a:cubicBezTo>
                  <a:cubicBezTo>
                    <a:pt x="1486" y="4717"/>
                    <a:pt x="1803" y="4595"/>
                    <a:pt x="2252" y="4371"/>
                  </a:cubicBezTo>
                  <a:cubicBezTo>
                    <a:pt x="2533" y="4652"/>
                    <a:pt x="2533" y="5074"/>
                    <a:pt x="2955" y="5144"/>
                  </a:cubicBezTo>
                  <a:cubicBezTo>
                    <a:pt x="2996" y="5165"/>
                    <a:pt x="3038" y="5174"/>
                    <a:pt x="3079" y="5174"/>
                  </a:cubicBezTo>
                  <a:cubicBezTo>
                    <a:pt x="3178" y="5174"/>
                    <a:pt x="3278" y="5124"/>
                    <a:pt x="3377" y="5074"/>
                  </a:cubicBezTo>
                  <a:cubicBezTo>
                    <a:pt x="3518" y="4933"/>
                    <a:pt x="3518" y="4722"/>
                    <a:pt x="3377" y="4582"/>
                  </a:cubicBezTo>
                  <a:cubicBezTo>
                    <a:pt x="3096" y="4371"/>
                    <a:pt x="2955" y="3949"/>
                    <a:pt x="3096" y="3526"/>
                  </a:cubicBezTo>
                  <a:cubicBezTo>
                    <a:pt x="3096" y="3175"/>
                    <a:pt x="2955" y="2753"/>
                    <a:pt x="2674" y="2542"/>
                  </a:cubicBezTo>
                  <a:cubicBezTo>
                    <a:pt x="2181" y="2119"/>
                    <a:pt x="1830" y="1557"/>
                    <a:pt x="1689" y="924"/>
                  </a:cubicBezTo>
                  <a:cubicBezTo>
                    <a:pt x="1619" y="713"/>
                    <a:pt x="1478" y="502"/>
                    <a:pt x="1337" y="361"/>
                  </a:cubicBezTo>
                  <a:cubicBezTo>
                    <a:pt x="1159" y="138"/>
                    <a:pt x="953" y="0"/>
                    <a:pt x="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6"/>
            <p:cNvSpPr/>
            <p:nvPr/>
          </p:nvSpPr>
          <p:spPr>
            <a:xfrm rot="4739272">
              <a:off x="6408942" y="1858464"/>
              <a:ext cx="76797" cy="82321"/>
            </a:xfrm>
            <a:custGeom>
              <a:avLst/>
              <a:gdLst/>
              <a:ahLst/>
              <a:cxnLst/>
              <a:rect l="l" t="t" r="r" b="b"/>
              <a:pathLst>
                <a:path w="3448" h="3696" extrusionOk="0">
                  <a:moveTo>
                    <a:pt x="1248" y="0"/>
                  </a:moveTo>
                  <a:cubicBezTo>
                    <a:pt x="1205" y="0"/>
                    <a:pt x="1164" y="6"/>
                    <a:pt x="1126" y="19"/>
                  </a:cubicBezTo>
                  <a:cubicBezTo>
                    <a:pt x="915" y="90"/>
                    <a:pt x="704" y="230"/>
                    <a:pt x="774" y="441"/>
                  </a:cubicBezTo>
                  <a:cubicBezTo>
                    <a:pt x="844" y="1074"/>
                    <a:pt x="563" y="1708"/>
                    <a:pt x="70" y="1989"/>
                  </a:cubicBezTo>
                  <a:cubicBezTo>
                    <a:pt x="0" y="2059"/>
                    <a:pt x="0" y="2200"/>
                    <a:pt x="0" y="2270"/>
                  </a:cubicBezTo>
                  <a:cubicBezTo>
                    <a:pt x="141" y="2763"/>
                    <a:pt x="422" y="3255"/>
                    <a:pt x="844" y="3537"/>
                  </a:cubicBezTo>
                  <a:cubicBezTo>
                    <a:pt x="932" y="3566"/>
                    <a:pt x="1007" y="3583"/>
                    <a:pt x="1080" y="3583"/>
                  </a:cubicBezTo>
                  <a:cubicBezTo>
                    <a:pt x="1184" y="3583"/>
                    <a:pt x="1283" y="3549"/>
                    <a:pt x="1407" y="3466"/>
                  </a:cubicBezTo>
                  <a:cubicBezTo>
                    <a:pt x="1534" y="3371"/>
                    <a:pt x="1661" y="3333"/>
                    <a:pt x="1788" y="3333"/>
                  </a:cubicBezTo>
                  <a:cubicBezTo>
                    <a:pt x="1942" y="3333"/>
                    <a:pt x="2097" y="3389"/>
                    <a:pt x="2251" y="3466"/>
                  </a:cubicBezTo>
                  <a:cubicBezTo>
                    <a:pt x="2462" y="3537"/>
                    <a:pt x="2673" y="3607"/>
                    <a:pt x="2814" y="3677"/>
                  </a:cubicBezTo>
                  <a:cubicBezTo>
                    <a:pt x="2853" y="3690"/>
                    <a:pt x="2891" y="3696"/>
                    <a:pt x="2930" y="3696"/>
                  </a:cubicBezTo>
                  <a:cubicBezTo>
                    <a:pt x="3100" y="3696"/>
                    <a:pt x="3262" y="3581"/>
                    <a:pt x="3377" y="3466"/>
                  </a:cubicBezTo>
                  <a:cubicBezTo>
                    <a:pt x="3447" y="3255"/>
                    <a:pt x="3447" y="3044"/>
                    <a:pt x="3306" y="2903"/>
                  </a:cubicBezTo>
                  <a:cubicBezTo>
                    <a:pt x="2955" y="2481"/>
                    <a:pt x="2744" y="1919"/>
                    <a:pt x="2181" y="1637"/>
                  </a:cubicBezTo>
                  <a:cubicBezTo>
                    <a:pt x="1829" y="1496"/>
                    <a:pt x="1618" y="1356"/>
                    <a:pt x="1829" y="934"/>
                  </a:cubicBezTo>
                  <a:cubicBezTo>
                    <a:pt x="1970" y="723"/>
                    <a:pt x="1899" y="441"/>
                    <a:pt x="1759" y="230"/>
                  </a:cubicBezTo>
                  <a:cubicBezTo>
                    <a:pt x="1644" y="115"/>
                    <a:pt x="1435" y="0"/>
                    <a:pt x="1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rot="3878216">
              <a:off x="2985610" y="1736925"/>
              <a:ext cx="65837" cy="84166"/>
            </a:xfrm>
            <a:custGeom>
              <a:avLst/>
              <a:gdLst/>
              <a:ahLst/>
              <a:cxnLst/>
              <a:rect l="l" t="t" r="r" b="b"/>
              <a:pathLst>
                <a:path w="2956" h="3779" extrusionOk="0">
                  <a:moveTo>
                    <a:pt x="720" y="0"/>
                  </a:moveTo>
                  <a:cubicBezTo>
                    <a:pt x="574" y="0"/>
                    <a:pt x="406" y="18"/>
                    <a:pt x="212" y="50"/>
                  </a:cubicBezTo>
                  <a:cubicBezTo>
                    <a:pt x="141" y="191"/>
                    <a:pt x="212" y="331"/>
                    <a:pt x="352" y="402"/>
                  </a:cubicBezTo>
                  <a:cubicBezTo>
                    <a:pt x="493" y="683"/>
                    <a:pt x="845" y="894"/>
                    <a:pt x="423" y="1316"/>
                  </a:cubicBezTo>
                  <a:cubicBezTo>
                    <a:pt x="0" y="1738"/>
                    <a:pt x="141" y="2512"/>
                    <a:pt x="774" y="2723"/>
                  </a:cubicBezTo>
                  <a:cubicBezTo>
                    <a:pt x="985" y="2794"/>
                    <a:pt x="1267" y="2864"/>
                    <a:pt x="1478" y="2864"/>
                  </a:cubicBezTo>
                  <a:cubicBezTo>
                    <a:pt x="1556" y="2853"/>
                    <a:pt x="1627" y="2847"/>
                    <a:pt x="1690" y="2847"/>
                  </a:cubicBezTo>
                  <a:cubicBezTo>
                    <a:pt x="2030" y="2847"/>
                    <a:pt x="2170" y="3012"/>
                    <a:pt x="2111" y="3427"/>
                  </a:cubicBezTo>
                  <a:cubicBezTo>
                    <a:pt x="2041" y="3638"/>
                    <a:pt x="2181" y="3778"/>
                    <a:pt x="2322" y="3778"/>
                  </a:cubicBezTo>
                  <a:cubicBezTo>
                    <a:pt x="2533" y="3778"/>
                    <a:pt x="2744" y="3638"/>
                    <a:pt x="2744" y="3427"/>
                  </a:cubicBezTo>
                  <a:cubicBezTo>
                    <a:pt x="2744" y="3005"/>
                    <a:pt x="2814" y="2583"/>
                    <a:pt x="2885" y="2160"/>
                  </a:cubicBezTo>
                  <a:cubicBezTo>
                    <a:pt x="2955" y="1738"/>
                    <a:pt x="2603" y="1527"/>
                    <a:pt x="2322" y="1387"/>
                  </a:cubicBezTo>
                  <a:cubicBezTo>
                    <a:pt x="1970" y="1316"/>
                    <a:pt x="1689" y="1035"/>
                    <a:pt x="1618" y="683"/>
                  </a:cubicBezTo>
                  <a:cubicBezTo>
                    <a:pt x="1456" y="196"/>
                    <a:pt x="121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rot="4739272">
              <a:off x="3705603" y="1930449"/>
              <a:ext cx="89337" cy="62053"/>
            </a:xfrm>
            <a:custGeom>
              <a:avLst/>
              <a:gdLst/>
              <a:ahLst/>
              <a:cxnLst/>
              <a:rect l="l" t="t" r="r" b="b"/>
              <a:pathLst>
                <a:path w="4011" h="2786" extrusionOk="0">
                  <a:moveTo>
                    <a:pt x="3324" y="1"/>
                  </a:moveTo>
                  <a:cubicBezTo>
                    <a:pt x="3273" y="1"/>
                    <a:pt x="3221" y="11"/>
                    <a:pt x="3166" y="33"/>
                  </a:cubicBezTo>
                  <a:cubicBezTo>
                    <a:pt x="2181" y="455"/>
                    <a:pt x="1126" y="666"/>
                    <a:pt x="423" y="1510"/>
                  </a:cubicBezTo>
                  <a:cubicBezTo>
                    <a:pt x="141" y="1791"/>
                    <a:pt x="1" y="2073"/>
                    <a:pt x="212" y="2424"/>
                  </a:cubicBezTo>
                  <a:cubicBezTo>
                    <a:pt x="345" y="2647"/>
                    <a:pt x="591" y="2785"/>
                    <a:pt x="844" y="2785"/>
                  </a:cubicBezTo>
                  <a:cubicBezTo>
                    <a:pt x="990" y="2785"/>
                    <a:pt x="1138" y="2739"/>
                    <a:pt x="1267" y="2635"/>
                  </a:cubicBezTo>
                  <a:cubicBezTo>
                    <a:pt x="1759" y="2213"/>
                    <a:pt x="2603" y="2424"/>
                    <a:pt x="2885" y="1651"/>
                  </a:cubicBezTo>
                  <a:cubicBezTo>
                    <a:pt x="2885" y="1510"/>
                    <a:pt x="3237" y="1510"/>
                    <a:pt x="3518" y="1439"/>
                  </a:cubicBezTo>
                  <a:cubicBezTo>
                    <a:pt x="3799" y="1299"/>
                    <a:pt x="4010" y="947"/>
                    <a:pt x="3940" y="595"/>
                  </a:cubicBezTo>
                  <a:cubicBezTo>
                    <a:pt x="3821" y="298"/>
                    <a:pt x="3602" y="1"/>
                    <a:pt x="3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rot="3878216">
              <a:off x="3069819" y="1921546"/>
              <a:ext cx="84634" cy="58398"/>
            </a:xfrm>
            <a:custGeom>
              <a:avLst/>
              <a:gdLst/>
              <a:ahLst/>
              <a:cxnLst/>
              <a:rect l="l" t="t" r="r" b="b"/>
              <a:pathLst>
                <a:path w="3800" h="2622" extrusionOk="0">
                  <a:moveTo>
                    <a:pt x="2451" y="0"/>
                  </a:moveTo>
                  <a:cubicBezTo>
                    <a:pt x="2262" y="0"/>
                    <a:pt x="2075" y="17"/>
                    <a:pt x="1900" y="46"/>
                  </a:cubicBezTo>
                  <a:cubicBezTo>
                    <a:pt x="1478" y="117"/>
                    <a:pt x="1056" y="187"/>
                    <a:pt x="986" y="820"/>
                  </a:cubicBezTo>
                  <a:cubicBezTo>
                    <a:pt x="986" y="1031"/>
                    <a:pt x="704" y="1031"/>
                    <a:pt x="564" y="1031"/>
                  </a:cubicBezTo>
                  <a:cubicBezTo>
                    <a:pt x="423" y="1031"/>
                    <a:pt x="212" y="1102"/>
                    <a:pt x="141" y="1242"/>
                  </a:cubicBezTo>
                  <a:cubicBezTo>
                    <a:pt x="1" y="1453"/>
                    <a:pt x="1" y="1735"/>
                    <a:pt x="212" y="1875"/>
                  </a:cubicBezTo>
                  <a:cubicBezTo>
                    <a:pt x="515" y="2118"/>
                    <a:pt x="661" y="2621"/>
                    <a:pt x="1101" y="2621"/>
                  </a:cubicBezTo>
                  <a:cubicBezTo>
                    <a:pt x="1171" y="2621"/>
                    <a:pt x="1250" y="2608"/>
                    <a:pt x="1337" y="2579"/>
                  </a:cubicBezTo>
                  <a:cubicBezTo>
                    <a:pt x="1619" y="2508"/>
                    <a:pt x="1689" y="2227"/>
                    <a:pt x="1689" y="1946"/>
                  </a:cubicBezTo>
                  <a:cubicBezTo>
                    <a:pt x="1689" y="1297"/>
                    <a:pt x="1724" y="1073"/>
                    <a:pt x="2046" y="1073"/>
                  </a:cubicBezTo>
                  <a:cubicBezTo>
                    <a:pt x="2178" y="1073"/>
                    <a:pt x="2358" y="1111"/>
                    <a:pt x="2604" y="1172"/>
                  </a:cubicBezTo>
                  <a:cubicBezTo>
                    <a:pt x="2744" y="1242"/>
                    <a:pt x="2885" y="1242"/>
                    <a:pt x="2955" y="1313"/>
                  </a:cubicBezTo>
                  <a:cubicBezTo>
                    <a:pt x="3002" y="1322"/>
                    <a:pt x="3047" y="1326"/>
                    <a:pt x="3090" y="1326"/>
                  </a:cubicBezTo>
                  <a:cubicBezTo>
                    <a:pt x="3377" y="1326"/>
                    <a:pt x="3598" y="1135"/>
                    <a:pt x="3659" y="890"/>
                  </a:cubicBezTo>
                  <a:cubicBezTo>
                    <a:pt x="3799" y="539"/>
                    <a:pt x="3588" y="187"/>
                    <a:pt x="3237" y="117"/>
                  </a:cubicBezTo>
                  <a:cubicBezTo>
                    <a:pt x="2989" y="34"/>
                    <a:pt x="2718" y="0"/>
                    <a:pt x="2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6"/>
            <p:cNvSpPr/>
            <p:nvPr/>
          </p:nvSpPr>
          <p:spPr>
            <a:xfrm rot="4739272">
              <a:off x="6171701" y="1643726"/>
              <a:ext cx="70539" cy="40470"/>
            </a:xfrm>
            <a:custGeom>
              <a:avLst/>
              <a:gdLst/>
              <a:ahLst/>
              <a:cxnLst/>
              <a:rect l="l" t="t" r="r" b="b"/>
              <a:pathLst>
                <a:path w="3167" h="1817" extrusionOk="0">
                  <a:moveTo>
                    <a:pt x="2066" y="1"/>
                  </a:moveTo>
                  <a:cubicBezTo>
                    <a:pt x="1333" y="1"/>
                    <a:pt x="614" y="201"/>
                    <a:pt x="1" y="507"/>
                  </a:cubicBezTo>
                  <a:cubicBezTo>
                    <a:pt x="1" y="648"/>
                    <a:pt x="1" y="859"/>
                    <a:pt x="1" y="1070"/>
                  </a:cubicBezTo>
                  <a:cubicBezTo>
                    <a:pt x="50" y="1512"/>
                    <a:pt x="408" y="1817"/>
                    <a:pt x="787" y="1817"/>
                  </a:cubicBezTo>
                  <a:cubicBezTo>
                    <a:pt x="951" y="1817"/>
                    <a:pt x="1119" y="1760"/>
                    <a:pt x="1267" y="1632"/>
                  </a:cubicBezTo>
                  <a:cubicBezTo>
                    <a:pt x="1451" y="1494"/>
                    <a:pt x="1605" y="1356"/>
                    <a:pt x="1808" y="1356"/>
                  </a:cubicBezTo>
                  <a:cubicBezTo>
                    <a:pt x="1915" y="1356"/>
                    <a:pt x="2036" y="1395"/>
                    <a:pt x="2182" y="1492"/>
                  </a:cubicBezTo>
                  <a:cubicBezTo>
                    <a:pt x="2256" y="1542"/>
                    <a:pt x="2358" y="1565"/>
                    <a:pt x="2464" y="1565"/>
                  </a:cubicBezTo>
                  <a:cubicBezTo>
                    <a:pt x="2656" y="1565"/>
                    <a:pt x="2865" y="1487"/>
                    <a:pt x="2956" y="1351"/>
                  </a:cubicBezTo>
                  <a:cubicBezTo>
                    <a:pt x="3167" y="999"/>
                    <a:pt x="3096" y="648"/>
                    <a:pt x="2815" y="436"/>
                  </a:cubicBezTo>
                  <a:cubicBezTo>
                    <a:pt x="2674" y="296"/>
                    <a:pt x="2533" y="155"/>
                    <a:pt x="2393" y="14"/>
                  </a:cubicBezTo>
                  <a:cubicBezTo>
                    <a:pt x="2284" y="5"/>
                    <a:pt x="2175"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6"/>
            <p:cNvSpPr/>
            <p:nvPr/>
          </p:nvSpPr>
          <p:spPr>
            <a:xfrm rot="4739272">
              <a:off x="5027840" y="1715364"/>
              <a:ext cx="72098" cy="45659"/>
            </a:xfrm>
            <a:custGeom>
              <a:avLst/>
              <a:gdLst/>
              <a:ahLst/>
              <a:cxnLst/>
              <a:rect l="l" t="t" r="r" b="b"/>
              <a:pathLst>
                <a:path w="3237" h="2050" extrusionOk="0">
                  <a:moveTo>
                    <a:pt x="1201" y="1"/>
                  </a:moveTo>
                  <a:cubicBezTo>
                    <a:pt x="1051" y="1"/>
                    <a:pt x="903" y="47"/>
                    <a:pt x="774" y="150"/>
                  </a:cubicBezTo>
                  <a:cubicBezTo>
                    <a:pt x="0" y="713"/>
                    <a:pt x="282" y="1839"/>
                    <a:pt x="1196" y="2050"/>
                  </a:cubicBezTo>
                  <a:cubicBezTo>
                    <a:pt x="1548" y="2050"/>
                    <a:pt x="1970" y="2050"/>
                    <a:pt x="2322" y="1979"/>
                  </a:cubicBezTo>
                  <a:cubicBezTo>
                    <a:pt x="2533" y="1979"/>
                    <a:pt x="2674" y="1909"/>
                    <a:pt x="2814" y="1839"/>
                  </a:cubicBezTo>
                  <a:cubicBezTo>
                    <a:pt x="3236" y="1628"/>
                    <a:pt x="3236" y="1135"/>
                    <a:pt x="2814" y="924"/>
                  </a:cubicBezTo>
                  <a:cubicBezTo>
                    <a:pt x="2463" y="854"/>
                    <a:pt x="2111" y="643"/>
                    <a:pt x="1900" y="361"/>
                  </a:cubicBezTo>
                  <a:cubicBezTo>
                    <a:pt x="1722" y="139"/>
                    <a:pt x="1459"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rot="4739272">
              <a:off x="4069291" y="1932225"/>
              <a:ext cx="53300" cy="56684"/>
            </a:xfrm>
            <a:custGeom>
              <a:avLst/>
              <a:gdLst/>
              <a:ahLst/>
              <a:cxnLst/>
              <a:rect l="l" t="t" r="r" b="b"/>
              <a:pathLst>
                <a:path w="2393" h="2545" extrusionOk="0">
                  <a:moveTo>
                    <a:pt x="717" y="1"/>
                  </a:moveTo>
                  <a:cubicBezTo>
                    <a:pt x="666" y="1"/>
                    <a:pt x="615" y="4"/>
                    <a:pt x="563" y="12"/>
                  </a:cubicBezTo>
                  <a:cubicBezTo>
                    <a:pt x="282" y="12"/>
                    <a:pt x="71" y="82"/>
                    <a:pt x="1" y="363"/>
                  </a:cubicBezTo>
                  <a:cubicBezTo>
                    <a:pt x="1" y="574"/>
                    <a:pt x="71" y="785"/>
                    <a:pt x="282" y="856"/>
                  </a:cubicBezTo>
                  <a:cubicBezTo>
                    <a:pt x="493" y="926"/>
                    <a:pt x="634" y="1067"/>
                    <a:pt x="774" y="1137"/>
                  </a:cubicBezTo>
                  <a:cubicBezTo>
                    <a:pt x="985" y="1278"/>
                    <a:pt x="985" y="1419"/>
                    <a:pt x="915" y="1630"/>
                  </a:cubicBezTo>
                  <a:cubicBezTo>
                    <a:pt x="704" y="2052"/>
                    <a:pt x="1056" y="2544"/>
                    <a:pt x="1478" y="2544"/>
                  </a:cubicBezTo>
                  <a:lnTo>
                    <a:pt x="1618" y="2544"/>
                  </a:lnTo>
                  <a:cubicBezTo>
                    <a:pt x="1689" y="2052"/>
                    <a:pt x="1970" y="1630"/>
                    <a:pt x="2252" y="1208"/>
                  </a:cubicBezTo>
                  <a:cubicBezTo>
                    <a:pt x="2392" y="996"/>
                    <a:pt x="2041" y="715"/>
                    <a:pt x="1900" y="574"/>
                  </a:cubicBezTo>
                  <a:cubicBezTo>
                    <a:pt x="1585" y="259"/>
                    <a:pt x="1157"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rot="4739272">
              <a:off x="5134096" y="1706994"/>
              <a:ext cx="67375" cy="33321"/>
            </a:xfrm>
            <a:custGeom>
              <a:avLst/>
              <a:gdLst/>
              <a:ahLst/>
              <a:cxnLst/>
              <a:rect l="l" t="t" r="r" b="b"/>
              <a:pathLst>
                <a:path w="3025" h="1496" extrusionOk="0">
                  <a:moveTo>
                    <a:pt x="2138" y="0"/>
                  </a:moveTo>
                  <a:cubicBezTo>
                    <a:pt x="2035" y="0"/>
                    <a:pt x="1932" y="16"/>
                    <a:pt x="1829" y="42"/>
                  </a:cubicBezTo>
                  <a:cubicBezTo>
                    <a:pt x="1653" y="77"/>
                    <a:pt x="1495" y="95"/>
                    <a:pt x="1345" y="95"/>
                  </a:cubicBezTo>
                  <a:cubicBezTo>
                    <a:pt x="1196" y="95"/>
                    <a:pt x="1055" y="77"/>
                    <a:pt x="915" y="42"/>
                  </a:cubicBezTo>
                  <a:cubicBezTo>
                    <a:pt x="870" y="33"/>
                    <a:pt x="824" y="29"/>
                    <a:pt x="778" y="29"/>
                  </a:cubicBezTo>
                  <a:cubicBezTo>
                    <a:pt x="462" y="29"/>
                    <a:pt x="141" y="236"/>
                    <a:pt x="141" y="605"/>
                  </a:cubicBezTo>
                  <a:cubicBezTo>
                    <a:pt x="0" y="1027"/>
                    <a:pt x="281" y="1238"/>
                    <a:pt x="703" y="1379"/>
                  </a:cubicBezTo>
                  <a:cubicBezTo>
                    <a:pt x="827" y="1461"/>
                    <a:pt x="975" y="1495"/>
                    <a:pt x="1118" y="1495"/>
                  </a:cubicBezTo>
                  <a:cubicBezTo>
                    <a:pt x="1220" y="1495"/>
                    <a:pt x="1320" y="1478"/>
                    <a:pt x="1407" y="1449"/>
                  </a:cubicBezTo>
                  <a:cubicBezTo>
                    <a:pt x="1759" y="1238"/>
                    <a:pt x="2181" y="1097"/>
                    <a:pt x="2603" y="1097"/>
                  </a:cubicBezTo>
                  <a:cubicBezTo>
                    <a:pt x="2814" y="1097"/>
                    <a:pt x="2955" y="957"/>
                    <a:pt x="2955" y="746"/>
                  </a:cubicBezTo>
                  <a:cubicBezTo>
                    <a:pt x="3025" y="464"/>
                    <a:pt x="2884" y="253"/>
                    <a:pt x="2673" y="183"/>
                  </a:cubicBezTo>
                  <a:cubicBezTo>
                    <a:pt x="2495" y="49"/>
                    <a:pt x="2316" y="0"/>
                    <a:pt x="2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rot="4739272">
              <a:off x="5741624" y="1895417"/>
              <a:ext cx="45481" cy="57019"/>
            </a:xfrm>
            <a:custGeom>
              <a:avLst/>
              <a:gdLst/>
              <a:ahLst/>
              <a:cxnLst/>
              <a:rect l="l" t="t" r="r" b="b"/>
              <a:pathLst>
                <a:path w="2042" h="2560" extrusionOk="0">
                  <a:moveTo>
                    <a:pt x="662" y="0"/>
                  </a:moveTo>
                  <a:cubicBezTo>
                    <a:pt x="603" y="0"/>
                    <a:pt x="546" y="9"/>
                    <a:pt x="493" y="27"/>
                  </a:cubicBezTo>
                  <a:cubicBezTo>
                    <a:pt x="142" y="97"/>
                    <a:pt x="1" y="449"/>
                    <a:pt x="142" y="730"/>
                  </a:cubicBezTo>
                  <a:cubicBezTo>
                    <a:pt x="212" y="1222"/>
                    <a:pt x="564" y="1574"/>
                    <a:pt x="493" y="2137"/>
                  </a:cubicBezTo>
                  <a:cubicBezTo>
                    <a:pt x="423" y="2418"/>
                    <a:pt x="775" y="2559"/>
                    <a:pt x="1056" y="2559"/>
                  </a:cubicBezTo>
                  <a:cubicBezTo>
                    <a:pt x="1549" y="2559"/>
                    <a:pt x="2041" y="1926"/>
                    <a:pt x="1900" y="1504"/>
                  </a:cubicBezTo>
                  <a:cubicBezTo>
                    <a:pt x="1760" y="1011"/>
                    <a:pt x="1478" y="589"/>
                    <a:pt x="1127" y="238"/>
                  </a:cubicBezTo>
                  <a:cubicBezTo>
                    <a:pt x="1021" y="79"/>
                    <a:pt x="836"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rot="3878216">
              <a:off x="2860237" y="1788326"/>
              <a:ext cx="51738" cy="53142"/>
            </a:xfrm>
            <a:custGeom>
              <a:avLst/>
              <a:gdLst/>
              <a:ahLst/>
              <a:cxnLst/>
              <a:rect l="l" t="t" r="r" b="b"/>
              <a:pathLst>
                <a:path w="2323" h="2386" extrusionOk="0">
                  <a:moveTo>
                    <a:pt x="384" y="0"/>
                  </a:moveTo>
                  <a:cubicBezTo>
                    <a:pt x="233" y="0"/>
                    <a:pt x="129" y="115"/>
                    <a:pt x="71" y="230"/>
                  </a:cubicBezTo>
                  <a:cubicBezTo>
                    <a:pt x="1" y="582"/>
                    <a:pt x="1" y="933"/>
                    <a:pt x="353" y="1144"/>
                  </a:cubicBezTo>
                  <a:cubicBezTo>
                    <a:pt x="775" y="1285"/>
                    <a:pt x="1056" y="1637"/>
                    <a:pt x="1267" y="1989"/>
                  </a:cubicBezTo>
                  <a:cubicBezTo>
                    <a:pt x="1377" y="2208"/>
                    <a:pt x="1530" y="2385"/>
                    <a:pt x="1759" y="2385"/>
                  </a:cubicBezTo>
                  <a:cubicBezTo>
                    <a:pt x="1823" y="2385"/>
                    <a:pt x="1893" y="2371"/>
                    <a:pt x="1971" y="2340"/>
                  </a:cubicBezTo>
                  <a:cubicBezTo>
                    <a:pt x="2322" y="2200"/>
                    <a:pt x="2322" y="1778"/>
                    <a:pt x="2322" y="1567"/>
                  </a:cubicBezTo>
                  <a:cubicBezTo>
                    <a:pt x="1971" y="793"/>
                    <a:pt x="1337" y="160"/>
                    <a:pt x="493" y="19"/>
                  </a:cubicBezTo>
                  <a:cubicBezTo>
                    <a:pt x="455" y="6"/>
                    <a:pt x="418"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6"/>
            <p:cNvSpPr/>
            <p:nvPr/>
          </p:nvSpPr>
          <p:spPr>
            <a:xfrm rot="4739272">
              <a:off x="5319380" y="1714803"/>
              <a:ext cx="53300" cy="43700"/>
            </a:xfrm>
            <a:custGeom>
              <a:avLst/>
              <a:gdLst/>
              <a:ahLst/>
              <a:cxnLst/>
              <a:rect l="l" t="t" r="r" b="b"/>
              <a:pathLst>
                <a:path w="2393" h="1962" extrusionOk="0">
                  <a:moveTo>
                    <a:pt x="622" y="1"/>
                  </a:moveTo>
                  <a:cubicBezTo>
                    <a:pt x="485" y="1"/>
                    <a:pt x="347" y="18"/>
                    <a:pt x="212" y="55"/>
                  </a:cubicBezTo>
                  <a:cubicBezTo>
                    <a:pt x="71" y="126"/>
                    <a:pt x="1" y="266"/>
                    <a:pt x="71" y="337"/>
                  </a:cubicBezTo>
                  <a:cubicBezTo>
                    <a:pt x="564" y="759"/>
                    <a:pt x="423" y="1532"/>
                    <a:pt x="1126" y="1744"/>
                  </a:cubicBezTo>
                  <a:cubicBezTo>
                    <a:pt x="1333" y="1795"/>
                    <a:pt x="1540" y="1961"/>
                    <a:pt x="1776" y="1961"/>
                  </a:cubicBezTo>
                  <a:cubicBezTo>
                    <a:pt x="1860" y="1961"/>
                    <a:pt x="1948" y="1940"/>
                    <a:pt x="2041" y="1884"/>
                  </a:cubicBezTo>
                  <a:cubicBezTo>
                    <a:pt x="2393" y="1673"/>
                    <a:pt x="2111" y="1251"/>
                    <a:pt x="2181" y="970"/>
                  </a:cubicBezTo>
                  <a:cubicBezTo>
                    <a:pt x="1891" y="389"/>
                    <a:pt x="1266" y="1"/>
                    <a:pt x="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6"/>
            <p:cNvSpPr/>
            <p:nvPr/>
          </p:nvSpPr>
          <p:spPr>
            <a:xfrm rot="4739272">
              <a:off x="3960374" y="1821114"/>
              <a:ext cx="51740" cy="32920"/>
            </a:xfrm>
            <a:custGeom>
              <a:avLst/>
              <a:gdLst/>
              <a:ahLst/>
              <a:cxnLst/>
              <a:rect l="l" t="t" r="r" b="b"/>
              <a:pathLst>
                <a:path w="2323" h="1478" extrusionOk="0">
                  <a:moveTo>
                    <a:pt x="1127" y="0"/>
                  </a:moveTo>
                  <a:cubicBezTo>
                    <a:pt x="353" y="141"/>
                    <a:pt x="1" y="423"/>
                    <a:pt x="71" y="845"/>
                  </a:cubicBezTo>
                  <a:cubicBezTo>
                    <a:pt x="142" y="1267"/>
                    <a:pt x="564" y="1478"/>
                    <a:pt x="1197" y="1478"/>
                  </a:cubicBezTo>
                  <a:cubicBezTo>
                    <a:pt x="1408" y="1478"/>
                    <a:pt x="1619" y="1478"/>
                    <a:pt x="1760" y="1407"/>
                  </a:cubicBezTo>
                  <a:cubicBezTo>
                    <a:pt x="2111" y="1337"/>
                    <a:pt x="2322" y="1056"/>
                    <a:pt x="2322" y="704"/>
                  </a:cubicBezTo>
                  <a:cubicBezTo>
                    <a:pt x="2322" y="282"/>
                    <a:pt x="1971"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rot="4739272">
              <a:off x="3489971" y="1773980"/>
              <a:ext cx="53277" cy="24701"/>
            </a:xfrm>
            <a:custGeom>
              <a:avLst/>
              <a:gdLst/>
              <a:ahLst/>
              <a:cxnLst/>
              <a:rect l="l" t="t" r="r" b="b"/>
              <a:pathLst>
                <a:path w="2392" h="1109" extrusionOk="0">
                  <a:moveTo>
                    <a:pt x="1196" y="0"/>
                  </a:moveTo>
                  <a:cubicBezTo>
                    <a:pt x="879" y="0"/>
                    <a:pt x="563" y="71"/>
                    <a:pt x="281" y="211"/>
                  </a:cubicBezTo>
                  <a:cubicBezTo>
                    <a:pt x="141" y="282"/>
                    <a:pt x="0" y="493"/>
                    <a:pt x="70" y="704"/>
                  </a:cubicBezTo>
                  <a:cubicBezTo>
                    <a:pt x="141" y="915"/>
                    <a:pt x="281" y="1056"/>
                    <a:pt x="492" y="1056"/>
                  </a:cubicBezTo>
                  <a:cubicBezTo>
                    <a:pt x="668" y="1091"/>
                    <a:pt x="862" y="1108"/>
                    <a:pt x="1055" y="1108"/>
                  </a:cubicBezTo>
                  <a:cubicBezTo>
                    <a:pt x="1249" y="1108"/>
                    <a:pt x="1442" y="1091"/>
                    <a:pt x="1618" y="1056"/>
                  </a:cubicBezTo>
                  <a:cubicBezTo>
                    <a:pt x="1759" y="1056"/>
                    <a:pt x="1899" y="985"/>
                    <a:pt x="2040" y="915"/>
                  </a:cubicBezTo>
                  <a:cubicBezTo>
                    <a:pt x="2322" y="774"/>
                    <a:pt x="2392" y="352"/>
                    <a:pt x="2110" y="211"/>
                  </a:cubicBezTo>
                  <a:cubicBezTo>
                    <a:pt x="1829" y="71"/>
                    <a:pt x="1513" y="0"/>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6"/>
            <p:cNvSpPr/>
            <p:nvPr/>
          </p:nvSpPr>
          <p:spPr>
            <a:xfrm rot="4739272">
              <a:off x="2641212" y="1765504"/>
              <a:ext cx="59580" cy="26995"/>
            </a:xfrm>
            <a:custGeom>
              <a:avLst/>
              <a:gdLst/>
              <a:ahLst/>
              <a:cxnLst/>
              <a:rect l="l" t="t" r="r" b="b"/>
              <a:pathLst>
                <a:path w="2675" h="1212" extrusionOk="0">
                  <a:moveTo>
                    <a:pt x="2161" y="0"/>
                  </a:moveTo>
                  <a:cubicBezTo>
                    <a:pt x="2078" y="0"/>
                    <a:pt x="1989" y="24"/>
                    <a:pt x="1900" y="68"/>
                  </a:cubicBezTo>
                  <a:lnTo>
                    <a:pt x="1267" y="209"/>
                  </a:lnTo>
                  <a:lnTo>
                    <a:pt x="1197" y="209"/>
                  </a:lnTo>
                  <a:lnTo>
                    <a:pt x="282" y="490"/>
                  </a:lnTo>
                  <a:cubicBezTo>
                    <a:pt x="142" y="490"/>
                    <a:pt x="1" y="631"/>
                    <a:pt x="1" y="772"/>
                  </a:cubicBezTo>
                  <a:cubicBezTo>
                    <a:pt x="1" y="912"/>
                    <a:pt x="142" y="983"/>
                    <a:pt x="282" y="1053"/>
                  </a:cubicBezTo>
                  <a:cubicBezTo>
                    <a:pt x="564" y="1158"/>
                    <a:pt x="880" y="1211"/>
                    <a:pt x="1206" y="1211"/>
                  </a:cubicBezTo>
                  <a:cubicBezTo>
                    <a:pt x="1531" y="1211"/>
                    <a:pt x="1865" y="1158"/>
                    <a:pt x="2182" y="1053"/>
                  </a:cubicBezTo>
                  <a:cubicBezTo>
                    <a:pt x="2533" y="983"/>
                    <a:pt x="2674" y="631"/>
                    <a:pt x="2533" y="349"/>
                  </a:cubicBezTo>
                  <a:cubicBezTo>
                    <a:pt x="2485" y="109"/>
                    <a:pt x="2339" y="0"/>
                    <a:pt x="2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6"/>
            <p:cNvSpPr/>
            <p:nvPr/>
          </p:nvSpPr>
          <p:spPr>
            <a:xfrm rot="3878216">
              <a:off x="3156257" y="1858980"/>
              <a:ext cx="39199" cy="38799"/>
            </a:xfrm>
            <a:custGeom>
              <a:avLst/>
              <a:gdLst/>
              <a:ahLst/>
              <a:cxnLst/>
              <a:rect l="l" t="t" r="r" b="b"/>
              <a:pathLst>
                <a:path w="1760" h="1742" extrusionOk="0">
                  <a:moveTo>
                    <a:pt x="783" y="0"/>
                  </a:moveTo>
                  <a:cubicBezTo>
                    <a:pt x="711" y="0"/>
                    <a:pt x="637" y="10"/>
                    <a:pt x="564" y="31"/>
                  </a:cubicBezTo>
                  <a:cubicBezTo>
                    <a:pt x="212" y="31"/>
                    <a:pt x="1" y="242"/>
                    <a:pt x="71" y="594"/>
                  </a:cubicBezTo>
                  <a:cubicBezTo>
                    <a:pt x="197" y="1224"/>
                    <a:pt x="662" y="1741"/>
                    <a:pt x="1010" y="1741"/>
                  </a:cubicBezTo>
                  <a:cubicBezTo>
                    <a:pt x="1051" y="1741"/>
                    <a:pt x="1090" y="1734"/>
                    <a:pt x="1127" y="1720"/>
                  </a:cubicBezTo>
                  <a:cubicBezTo>
                    <a:pt x="1549" y="1579"/>
                    <a:pt x="1760" y="1157"/>
                    <a:pt x="1619" y="805"/>
                  </a:cubicBezTo>
                  <a:cubicBezTo>
                    <a:pt x="1559" y="326"/>
                    <a:pt x="1194"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rot="4739272">
              <a:off x="5479832" y="1795724"/>
              <a:ext cx="53300" cy="27061"/>
            </a:xfrm>
            <a:custGeom>
              <a:avLst/>
              <a:gdLst/>
              <a:ahLst/>
              <a:cxnLst/>
              <a:rect l="l" t="t" r="r" b="b"/>
              <a:pathLst>
                <a:path w="2393" h="1215" extrusionOk="0">
                  <a:moveTo>
                    <a:pt x="1196" y="1"/>
                  </a:moveTo>
                  <a:cubicBezTo>
                    <a:pt x="933" y="1"/>
                    <a:pt x="669" y="54"/>
                    <a:pt x="423" y="159"/>
                  </a:cubicBezTo>
                  <a:cubicBezTo>
                    <a:pt x="1" y="300"/>
                    <a:pt x="1" y="651"/>
                    <a:pt x="423" y="863"/>
                  </a:cubicBezTo>
                  <a:cubicBezTo>
                    <a:pt x="845" y="1074"/>
                    <a:pt x="1267" y="1214"/>
                    <a:pt x="1759" y="1214"/>
                  </a:cubicBezTo>
                  <a:cubicBezTo>
                    <a:pt x="2111" y="1144"/>
                    <a:pt x="2322" y="1074"/>
                    <a:pt x="2322" y="792"/>
                  </a:cubicBezTo>
                  <a:cubicBezTo>
                    <a:pt x="2392" y="511"/>
                    <a:pt x="2252" y="229"/>
                    <a:pt x="1970" y="159"/>
                  </a:cubicBezTo>
                  <a:cubicBezTo>
                    <a:pt x="1724" y="54"/>
                    <a:pt x="1460"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rot="4739272">
              <a:off x="5165274" y="1920256"/>
              <a:ext cx="45459" cy="34479"/>
            </a:xfrm>
            <a:custGeom>
              <a:avLst/>
              <a:gdLst/>
              <a:ahLst/>
              <a:cxnLst/>
              <a:rect l="l" t="t" r="r" b="b"/>
              <a:pathLst>
                <a:path w="2041" h="1548" extrusionOk="0">
                  <a:moveTo>
                    <a:pt x="1092" y="1"/>
                  </a:moveTo>
                  <a:cubicBezTo>
                    <a:pt x="953" y="1"/>
                    <a:pt x="819" y="23"/>
                    <a:pt x="704" y="73"/>
                  </a:cubicBezTo>
                  <a:cubicBezTo>
                    <a:pt x="211" y="213"/>
                    <a:pt x="0" y="706"/>
                    <a:pt x="141" y="1198"/>
                  </a:cubicBezTo>
                  <a:cubicBezTo>
                    <a:pt x="237" y="1439"/>
                    <a:pt x="399" y="1548"/>
                    <a:pt x="604" y="1548"/>
                  </a:cubicBezTo>
                  <a:cubicBezTo>
                    <a:pt x="699" y="1548"/>
                    <a:pt x="803" y="1524"/>
                    <a:pt x="915" y="1480"/>
                  </a:cubicBezTo>
                  <a:cubicBezTo>
                    <a:pt x="1196" y="1058"/>
                    <a:pt x="2040" y="1409"/>
                    <a:pt x="2040" y="565"/>
                  </a:cubicBezTo>
                  <a:cubicBezTo>
                    <a:pt x="2040" y="242"/>
                    <a:pt x="1545"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rot="4739272">
              <a:off x="3791996" y="1846771"/>
              <a:ext cx="39200" cy="33722"/>
            </a:xfrm>
            <a:custGeom>
              <a:avLst/>
              <a:gdLst/>
              <a:ahLst/>
              <a:cxnLst/>
              <a:rect l="l" t="t" r="r" b="b"/>
              <a:pathLst>
                <a:path w="1760" h="1514" extrusionOk="0">
                  <a:moveTo>
                    <a:pt x="845" y="1"/>
                  </a:moveTo>
                  <a:cubicBezTo>
                    <a:pt x="754" y="1"/>
                    <a:pt x="660" y="12"/>
                    <a:pt x="563" y="36"/>
                  </a:cubicBezTo>
                  <a:cubicBezTo>
                    <a:pt x="211" y="107"/>
                    <a:pt x="0" y="318"/>
                    <a:pt x="0" y="740"/>
                  </a:cubicBezTo>
                  <a:cubicBezTo>
                    <a:pt x="141" y="1232"/>
                    <a:pt x="633" y="1514"/>
                    <a:pt x="1126" y="1514"/>
                  </a:cubicBezTo>
                  <a:cubicBezTo>
                    <a:pt x="1548" y="1443"/>
                    <a:pt x="1759" y="1092"/>
                    <a:pt x="1689" y="740"/>
                  </a:cubicBezTo>
                  <a:cubicBezTo>
                    <a:pt x="1630" y="274"/>
                    <a:pt x="12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6"/>
            <p:cNvSpPr/>
            <p:nvPr/>
          </p:nvSpPr>
          <p:spPr>
            <a:xfrm rot="4739272">
              <a:off x="5326114" y="1848862"/>
              <a:ext cx="37151" cy="38398"/>
            </a:xfrm>
            <a:custGeom>
              <a:avLst/>
              <a:gdLst/>
              <a:ahLst/>
              <a:cxnLst/>
              <a:rect l="l" t="t" r="r" b="b"/>
              <a:pathLst>
                <a:path w="1668" h="1724" extrusionOk="0">
                  <a:moveTo>
                    <a:pt x="991" y="0"/>
                  </a:moveTo>
                  <a:cubicBezTo>
                    <a:pt x="579" y="0"/>
                    <a:pt x="455" y="427"/>
                    <a:pt x="331" y="798"/>
                  </a:cubicBezTo>
                  <a:cubicBezTo>
                    <a:pt x="331" y="869"/>
                    <a:pt x="190" y="939"/>
                    <a:pt x="190" y="1080"/>
                  </a:cubicBezTo>
                  <a:cubicBezTo>
                    <a:pt x="1" y="1458"/>
                    <a:pt x="151" y="1724"/>
                    <a:pt x="539" y="1724"/>
                  </a:cubicBezTo>
                  <a:cubicBezTo>
                    <a:pt x="584" y="1724"/>
                    <a:pt x="632" y="1720"/>
                    <a:pt x="682" y="1713"/>
                  </a:cubicBezTo>
                  <a:cubicBezTo>
                    <a:pt x="1034" y="1643"/>
                    <a:pt x="1316" y="1502"/>
                    <a:pt x="1597" y="1291"/>
                  </a:cubicBezTo>
                  <a:lnTo>
                    <a:pt x="1597" y="1150"/>
                  </a:lnTo>
                  <a:cubicBezTo>
                    <a:pt x="1667" y="376"/>
                    <a:pt x="1597" y="95"/>
                    <a:pt x="1175" y="25"/>
                  </a:cubicBezTo>
                  <a:cubicBezTo>
                    <a:pt x="1108" y="8"/>
                    <a:pt x="1047"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6"/>
            <p:cNvSpPr/>
            <p:nvPr/>
          </p:nvSpPr>
          <p:spPr>
            <a:xfrm rot="4739272">
              <a:off x="5242252" y="1886296"/>
              <a:ext cx="47040" cy="29178"/>
            </a:xfrm>
            <a:custGeom>
              <a:avLst/>
              <a:gdLst/>
              <a:ahLst/>
              <a:cxnLst/>
              <a:rect l="l" t="t" r="r" b="b"/>
              <a:pathLst>
                <a:path w="2112" h="1310" extrusionOk="0">
                  <a:moveTo>
                    <a:pt x="1167" y="0"/>
                  </a:moveTo>
                  <a:cubicBezTo>
                    <a:pt x="776" y="0"/>
                    <a:pt x="434" y="147"/>
                    <a:pt x="141" y="440"/>
                  </a:cubicBezTo>
                  <a:cubicBezTo>
                    <a:pt x="1" y="581"/>
                    <a:pt x="1" y="792"/>
                    <a:pt x="141" y="1003"/>
                  </a:cubicBezTo>
                  <a:cubicBezTo>
                    <a:pt x="410" y="1218"/>
                    <a:pt x="761" y="1310"/>
                    <a:pt x="1100" y="1310"/>
                  </a:cubicBezTo>
                  <a:cubicBezTo>
                    <a:pt x="1204" y="1310"/>
                    <a:pt x="1308" y="1301"/>
                    <a:pt x="1408" y="1284"/>
                  </a:cubicBezTo>
                  <a:cubicBezTo>
                    <a:pt x="1830" y="1214"/>
                    <a:pt x="2111" y="1003"/>
                    <a:pt x="2111" y="581"/>
                  </a:cubicBezTo>
                  <a:cubicBezTo>
                    <a:pt x="2048" y="266"/>
                    <a:pt x="1816" y="7"/>
                    <a:pt x="1515" y="7"/>
                  </a:cubicBezTo>
                  <a:cubicBezTo>
                    <a:pt x="1480" y="7"/>
                    <a:pt x="1444" y="11"/>
                    <a:pt x="1408" y="18"/>
                  </a:cubicBezTo>
                  <a:cubicBezTo>
                    <a:pt x="1325" y="6"/>
                    <a:pt x="1245" y="0"/>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6"/>
            <p:cNvSpPr/>
            <p:nvPr/>
          </p:nvSpPr>
          <p:spPr>
            <a:xfrm rot="4739272">
              <a:off x="5415418" y="1853427"/>
              <a:ext cx="32920" cy="41138"/>
            </a:xfrm>
            <a:custGeom>
              <a:avLst/>
              <a:gdLst/>
              <a:ahLst/>
              <a:cxnLst/>
              <a:rect l="l" t="t" r="r" b="b"/>
              <a:pathLst>
                <a:path w="1478" h="1847" extrusionOk="0">
                  <a:moveTo>
                    <a:pt x="586" y="1"/>
                  </a:moveTo>
                  <a:cubicBezTo>
                    <a:pt x="555" y="1"/>
                    <a:pt x="524" y="3"/>
                    <a:pt x="493" y="9"/>
                  </a:cubicBezTo>
                  <a:cubicBezTo>
                    <a:pt x="71" y="149"/>
                    <a:pt x="1" y="501"/>
                    <a:pt x="71" y="993"/>
                  </a:cubicBezTo>
                  <a:cubicBezTo>
                    <a:pt x="200" y="1508"/>
                    <a:pt x="505" y="1846"/>
                    <a:pt x="879" y="1846"/>
                  </a:cubicBezTo>
                  <a:cubicBezTo>
                    <a:pt x="914" y="1846"/>
                    <a:pt x="949" y="1844"/>
                    <a:pt x="985" y="1838"/>
                  </a:cubicBezTo>
                  <a:cubicBezTo>
                    <a:pt x="1337" y="1697"/>
                    <a:pt x="1478" y="1345"/>
                    <a:pt x="1407" y="853"/>
                  </a:cubicBezTo>
                  <a:cubicBezTo>
                    <a:pt x="1342" y="397"/>
                    <a:pt x="97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6"/>
            <p:cNvSpPr/>
            <p:nvPr/>
          </p:nvSpPr>
          <p:spPr>
            <a:xfrm rot="4739272">
              <a:off x="6473886" y="1650925"/>
              <a:ext cx="67086" cy="26081"/>
            </a:xfrm>
            <a:custGeom>
              <a:avLst/>
              <a:gdLst/>
              <a:ahLst/>
              <a:cxnLst/>
              <a:rect l="l" t="t" r="r" b="b"/>
              <a:pathLst>
                <a:path w="3012" h="1171" extrusionOk="0">
                  <a:moveTo>
                    <a:pt x="2529" y="64"/>
                  </a:moveTo>
                  <a:cubicBezTo>
                    <a:pt x="2508" y="64"/>
                    <a:pt x="2485" y="66"/>
                    <a:pt x="2462" y="70"/>
                  </a:cubicBezTo>
                  <a:cubicBezTo>
                    <a:pt x="1759" y="211"/>
                    <a:pt x="915" y="0"/>
                    <a:pt x="0" y="422"/>
                  </a:cubicBezTo>
                  <a:cubicBezTo>
                    <a:pt x="774" y="844"/>
                    <a:pt x="1477" y="774"/>
                    <a:pt x="2040" y="1126"/>
                  </a:cubicBezTo>
                  <a:cubicBezTo>
                    <a:pt x="2086" y="1156"/>
                    <a:pt x="2139" y="1170"/>
                    <a:pt x="2196" y="1170"/>
                  </a:cubicBezTo>
                  <a:cubicBezTo>
                    <a:pt x="2399" y="1170"/>
                    <a:pt x="2649" y="994"/>
                    <a:pt x="2814" y="774"/>
                  </a:cubicBezTo>
                  <a:cubicBezTo>
                    <a:pt x="3011" y="511"/>
                    <a:pt x="2840" y="64"/>
                    <a:pt x="2529"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rot="4739272">
              <a:off x="5326033" y="1792018"/>
              <a:ext cx="43900" cy="29111"/>
            </a:xfrm>
            <a:custGeom>
              <a:avLst/>
              <a:gdLst/>
              <a:ahLst/>
              <a:cxnLst/>
              <a:rect l="l" t="t" r="r" b="b"/>
              <a:pathLst>
                <a:path w="1971" h="1307" extrusionOk="0">
                  <a:moveTo>
                    <a:pt x="1207" y="1"/>
                  </a:moveTo>
                  <a:cubicBezTo>
                    <a:pt x="1094" y="1"/>
                    <a:pt x="972" y="24"/>
                    <a:pt x="844" y="67"/>
                  </a:cubicBezTo>
                  <a:cubicBezTo>
                    <a:pt x="563" y="278"/>
                    <a:pt x="0" y="207"/>
                    <a:pt x="0" y="770"/>
                  </a:cubicBezTo>
                  <a:cubicBezTo>
                    <a:pt x="0" y="1104"/>
                    <a:pt x="353" y="1306"/>
                    <a:pt x="779" y="1306"/>
                  </a:cubicBezTo>
                  <a:cubicBezTo>
                    <a:pt x="891" y="1306"/>
                    <a:pt x="1008" y="1292"/>
                    <a:pt x="1126" y="1263"/>
                  </a:cubicBezTo>
                  <a:cubicBezTo>
                    <a:pt x="1689" y="1122"/>
                    <a:pt x="1970" y="770"/>
                    <a:pt x="1829" y="418"/>
                  </a:cubicBezTo>
                  <a:cubicBezTo>
                    <a:pt x="1682" y="124"/>
                    <a:pt x="1467" y="1"/>
                    <a:pt x="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rot="4739272">
              <a:off x="3759788" y="1880035"/>
              <a:ext cx="39200" cy="30781"/>
            </a:xfrm>
            <a:custGeom>
              <a:avLst/>
              <a:gdLst/>
              <a:ahLst/>
              <a:cxnLst/>
              <a:rect l="l" t="t" r="r" b="b"/>
              <a:pathLst>
                <a:path w="1760" h="1382" extrusionOk="0">
                  <a:moveTo>
                    <a:pt x="823" y="0"/>
                  </a:moveTo>
                  <a:cubicBezTo>
                    <a:pt x="738" y="0"/>
                    <a:pt x="651" y="12"/>
                    <a:pt x="564" y="37"/>
                  </a:cubicBezTo>
                  <a:cubicBezTo>
                    <a:pt x="282" y="107"/>
                    <a:pt x="1" y="248"/>
                    <a:pt x="1" y="600"/>
                  </a:cubicBezTo>
                  <a:cubicBezTo>
                    <a:pt x="66" y="991"/>
                    <a:pt x="614" y="1381"/>
                    <a:pt x="1085" y="1381"/>
                  </a:cubicBezTo>
                  <a:cubicBezTo>
                    <a:pt x="1123" y="1381"/>
                    <a:pt x="1160" y="1379"/>
                    <a:pt x="1197" y="1374"/>
                  </a:cubicBezTo>
                  <a:cubicBezTo>
                    <a:pt x="1549" y="1303"/>
                    <a:pt x="1760" y="952"/>
                    <a:pt x="1689" y="600"/>
                  </a:cubicBezTo>
                  <a:cubicBezTo>
                    <a:pt x="1573" y="253"/>
                    <a:pt x="1220"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rot="4739272">
              <a:off x="5587356" y="1845289"/>
              <a:ext cx="36060" cy="34724"/>
            </a:xfrm>
            <a:custGeom>
              <a:avLst/>
              <a:gdLst/>
              <a:ahLst/>
              <a:cxnLst/>
              <a:rect l="l" t="t" r="r" b="b"/>
              <a:pathLst>
                <a:path w="1619" h="1559" extrusionOk="0">
                  <a:moveTo>
                    <a:pt x="625" y="0"/>
                  </a:moveTo>
                  <a:cubicBezTo>
                    <a:pt x="581" y="0"/>
                    <a:pt x="536" y="4"/>
                    <a:pt x="493" y="11"/>
                  </a:cubicBezTo>
                  <a:cubicBezTo>
                    <a:pt x="141" y="82"/>
                    <a:pt x="0" y="433"/>
                    <a:pt x="71" y="785"/>
                  </a:cubicBezTo>
                  <a:cubicBezTo>
                    <a:pt x="141" y="1207"/>
                    <a:pt x="563" y="1559"/>
                    <a:pt x="1055" y="1559"/>
                  </a:cubicBezTo>
                  <a:cubicBezTo>
                    <a:pt x="1407" y="1418"/>
                    <a:pt x="1618" y="996"/>
                    <a:pt x="1478" y="644"/>
                  </a:cubicBezTo>
                  <a:cubicBezTo>
                    <a:pt x="1414" y="266"/>
                    <a:pt x="1012"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rot="3878216">
              <a:off x="2925475" y="1902122"/>
              <a:ext cx="45458" cy="31159"/>
            </a:xfrm>
            <a:custGeom>
              <a:avLst/>
              <a:gdLst/>
              <a:ahLst/>
              <a:cxnLst/>
              <a:rect l="l" t="t" r="r" b="b"/>
              <a:pathLst>
                <a:path w="2041" h="1399" extrusionOk="0">
                  <a:moveTo>
                    <a:pt x="731" y="1"/>
                  </a:moveTo>
                  <a:cubicBezTo>
                    <a:pt x="605" y="1"/>
                    <a:pt x="477" y="20"/>
                    <a:pt x="352" y="62"/>
                  </a:cubicBezTo>
                  <a:cubicBezTo>
                    <a:pt x="141" y="132"/>
                    <a:pt x="1" y="343"/>
                    <a:pt x="212" y="484"/>
                  </a:cubicBezTo>
                  <a:cubicBezTo>
                    <a:pt x="563" y="906"/>
                    <a:pt x="986" y="1187"/>
                    <a:pt x="1478" y="1398"/>
                  </a:cubicBezTo>
                  <a:lnTo>
                    <a:pt x="1689" y="1398"/>
                  </a:lnTo>
                  <a:cubicBezTo>
                    <a:pt x="1900" y="1328"/>
                    <a:pt x="2041" y="1047"/>
                    <a:pt x="1970" y="836"/>
                  </a:cubicBezTo>
                  <a:cubicBezTo>
                    <a:pt x="1744" y="327"/>
                    <a:pt x="1247" y="1"/>
                    <a:pt x="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rot="4739272">
              <a:off x="5580993" y="1852247"/>
              <a:ext cx="36060" cy="35036"/>
            </a:xfrm>
            <a:custGeom>
              <a:avLst/>
              <a:gdLst/>
              <a:ahLst/>
              <a:cxnLst/>
              <a:rect l="l" t="t" r="r" b="b"/>
              <a:pathLst>
                <a:path w="1619" h="1573" extrusionOk="0">
                  <a:moveTo>
                    <a:pt x="633" y="1"/>
                  </a:moveTo>
                  <a:cubicBezTo>
                    <a:pt x="510" y="1"/>
                    <a:pt x="387" y="54"/>
                    <a:pt x="281" y="159"/>
                  </a:cubicBezTo>
                  <a:cubicBezTo>
                    <a:pt x="0" y="370"/>
                    <a:pt x="141" y="581"/>
                    <a:pt x="281" y="863"/>
                  </a:cubicBezTo>
                  <a:cubicBezTo>
                    <a:pt x="348" y="1061"/>
                    <a:pt x="664" y="1572"/>
                    <a:pt x="1111" y="1572"/>
                  </a:cubicBezTo>
                  <a:cubicBezTo>
                    <a:pt x="1139" y="1572"/>
                    <a:pt x="1167" y="1570"/>
                    <a:pt x="1196" y="1566"/>
                  </a:cubicBezTo>
                  <a:cubicBezTo>
                    <a:pt x="1407" y="1496"/>
                    <a:pt x="1618" y="1285"/>
                    <a:pt x="1548" y="1003"/>
                  </a:cubicBezTo>
                  <a:cubicBezTo>
                    <a:pt x="1548" y="652"/>
                    <a:pt x="1337" y="300"/>
                    <a:pt x="985" y="159"/>
                  </a:cubicBezTo>
                  <a:cubicBezTo>
                    <a:pt x="879" y="54"/>
                    <a:pt x="756"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rot="3878216">
              <a:off x="3671415" y="1878135"/>
              <a:ext cx="35435" cy="33430"/>
            </a:xfrm>
            <a:custGeom>
              <a:avLst/>
              <a:gdLst/>
              <a:ahLst/>
              <a:cxnLst/>
              <a:rect l="l" t="t" r="r" b="b"/>
              <a:pathLst>
                <a:path w="1591" h="1501" extrusionOk="0">
                  <a:moveTo>
                    <a:pt x="464" y="0"/>
                  </a:moveTo>
                  <a:cubicBezTo>
                    <a:pt x="405" y="0"/>
                    <a:pt x="344" y="5"/>
                    <a:pt x="282" y="17"/>
                  </a:cubicBezTo>
                  <a:cubicBezTo>
                    <a:pt x="141" y="87"/>
                    <a:pt x="0" y="298"/>
                    <a:pt x="71" y="509"/>
                  </a:cubicBezTo>
                  <a:cubicBezTo>
                    <a:pt x="282" y="791"/>
                    <a:pt x="493" y="1142"/>
                    <a:pt x="774" y="1424"/>
                  </a:cubicBezTo>
                  <a:cubicBezTo>
                    <a:pt x="828" y="1477"/>
                    <a:pt x="892" y="1500"/>
                    <a:pt x="958" y="1500"/>
                  </a:cubicBezTo>
                  <a:cubicBezTo>
                    <a:pt x="1066" y="1500"/>
                    <a:pt x="1180" y="1440"/>
                    <a:pt x="1267" y="1353"/>
                  </a:cubicBezTo>
                  <a:cubicBezTo>
                    <a:pt x="1590" y="706"/>
                    <a:pt x="1140"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rot="4739272">
              <a:off x="5099936" y="1885802"/>
              <a:ext cx="34501" cy="30180"/>
            </a:xfrm>
            <a:custGeom>
              <a:avLst/>
              <a:gdLst/>
              <a:ahLst/>
              <a:cxnLst/>
              <a:rect l="l" t="t" r="r" b="b"/>
              <a:pathLst>
                <a:path w="1549" h="1355" extrusionOk="0">
                  <a:moveTo>
                    <a:pt x="910" y="1"/>
                  </a:moveTo>
                  <a:cubicBezTo>
                    <a:pt x="866" y="1"/>
                    <a:pt x="820" y="5"/>
                    <a:pt x="775" y="14"/>
                  </a:cubicBezTo>
                  <a:cubicBezTo>
                    <a:pt x="353" y="85"/>
                    <a:pt x="1" y="507"/>
                    <a:pt x="1" y="929"/>
                  </a:cubicBezTo>
                  <a:cubicBezTo>
                    <a:pt x="56" y="1312"/>
                    <a:pt x="323" y="1354"/>
                    <a:pt x="572" y="1354"/>
                  </a:cubicBezTo>
                  <a:cubicBezTo>
                    <a:pt x="643" y="1354"/>
                    <a:pt x="712" y="1351"/>
                    <a:pt x="775" y="1351"/>
                  </a:cubicBezTo>
                  <a:cubicBezTo>
                    <a:pt x="1267" y="1210"/>
                    <a:pt x="1549" y="858"/>
                    <a:pt x="1478" y="507"/>
                  </a:cubicBezTo>
                  <a:cubicBezTo>
                    <a:pt x="1478" y="200"/>
                    <a:pt x="1211" y="1"/>
                    <a:pt x="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6"/>
            <p:cNvSpPr/>
            <p:nvPr/>
          </p:nvSpPr>
          <p:spPr>
            <a:xfrm rot="4739272">
              <a:off x="5603243" y="1732167"/>
              <a:ext cx="29801" cy="33477"/>
            </a:xfrm>
            <a:custGeom>
              <a:avLst/>
              <a:gdLst/>
              <a:ahLst/>
              <a:cxnLst/>
              <a:rect l="l" t="t" r="r" b="b"/>
              <a:pathLst>
                <a:path w="1338" h="1503" extrusionOk="0">
                  <a:moveTo>
                    <a:pt x="602" y="1"/>
                  </a:moveTo>
                  <a:cubicBezTo>
                    <a:pt x="566" y="1"/>
                    <a:pt x="529" y="4"/>
                    <a:pt x="493" y="11"/>
                  </a:cubicBezTo>
                  <a:cubicBezTo>
                    <a:pt x="141" y="82"/>
                    <a:pt x="1" y="574"/>
                    <a:pt x="141" y="996"/>
                  </a:cubicBezTo>
                  <a:cubicBezTo>
                    <a:pt x="141" y="1303"/>
                    <a:pt x="355" y="1502"/>
                    <a:pt x="642" y="1502"/>
                  </a:cubicBezTo>
                  <a:cubicBezTo>
                    <a:pt x="685" y="1502"/>
                    <a:pt x="729" y="1498"/>
                    <a:pt x="775" y="1489"/>
                  </a:cubicBezTo>
                  <a:cubicBezTo>
                    <a:pt x="1126" y="1418"/>
                    <a:pt x="1337" y="996"/>
                    <a:pt x="1267" y="645"/>
                  </a:cubicBezTo>
                  <a:cubicBezTo>
                    <a:pt x="1204" y="266"/>
                    <a:pt x="915"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6"/>
            <p:cNvSpPr/>
            <p:nvPr/>
          </p:nvSpPr>
          <p:spPr>
            <a:xfrm rot="4739272">
              <a:off x="5361629" y="1880175"/>
              <a:ext cx="32942" cy="30915"/>
            </a:xfrm>
            <a:custGeom>
              <a:avLst/>
              <a:gdLst/>
              <a:ahLst/>
              <a:cxnLst/>
              <a:rect l="l" t="t" r="r" b="b"/>
              <a:pathLst>
                <a:path w="1479" h="1388" extrusionOk="0">
                  <a:moveTo>
                    <a:pt x="688" y="0"/>
                  </a:moveTo>
                  <a:cubicBezTo>
                    <a:pt x="622" y="0"/>
                    <a:pt x="557" y="12"/>
                    <a:pt x="493" y="37"/>
                  </a:cubicBezTo>
                  <a:cubicBezTo>
                    <a:pt x="142" y="108"/>
                    <a:pt x="1" y="530"/>
                    <a:pt x="142" y="811"/>
                  </a:cubicBezTo>
                  <a:cubicBezTo>
                    <a:pt x="203" y="1180"/>
                    <a:pt x="479" y="1387"/>
                    <a:pt x="782" y="1387"/>
                  </a:cubicBezTo>
                  <a:cubicBezTo>
                    <a:pt x="826" y="1387"/>
                    <a:pt x="871" y="1383"/>
                    <a:pt x="915" y="1374"/>
                  </a:cubicBezTo>
                  <a:cubicBezTo>
                    <a:pt x="1267" y="1233"/>
                    <a:pt x="1478" y="882"/>
                    <a:pt x="1338" y="530"/>
                  </a:cubicBezTo>
                  <a:cubicBezTo>
                    <a:pt x="1280" y="241"/>
                    <a:pt x="986" y="0"/>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rot="3878216">
              <a:off x="3397137" y="1939521"/>
              <a:ext cx="42317" cy="22450"/>
            </a:xfrm>
            <a:custGeom>
              <a:avLst/>
              <a:gdLst/>
              <a:ahLst/>
              <a:cxnLst/>
              <a:rect l="l" t="t" r="r" b="b"/>
              <a:pathLst>
                <a:path w="1900" h="1008" extrusionOk="0">
                  <a:moveTo>
                    <a:pt x="1243" y="1"/>
                  </a:moveTo>
                  <a:cubicBezTo>
                    <a:pt x="1165" y="1"/>
                    <a:pt x="1079" y="7"/>
                    <a:pt x="985" y="19"/>
                  </a:cubicBezTo>
                  <a:cubicBezTo>
                    <a:pt x="352" y="159"/>
                    <a:pt x="0" y="370"/>
                    <a:pt x="141" y="652"/>
                  </a:cubicBezTo>
                  <a:cubicBezTo>
                    <a:pt x="299" y="968"/>
                    <a:pt x="576" y="1008"/>
                    <a:pt x="853" y="1008"/>
                  </a:cubicBezTo>
                  <a:cubicBezTo>
                    <a:pt x="945" y="1008"/>
                    <a:pt x="1038" y="1003"/>
                    <a:pt x="1126" y="1003"/>
                  </a:cubicBezTo>
                  <a:cubicBezTo>
                    <a:pt x="1477" y="1003"/>
                    <a:pt x="1899" y="792"/>
                    <a:pt x="1829" y="441"/>
                  </a:cubicBezTo>
                  <a:cubicBezTo>
                    <a:pt x="1829" y="147"/>
                    <a:pt x="1634" y="1"/>
                    <a:pt x="1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6"/>
            <p:cNvSpPr/>
            <p:nvPr/>
          </p:nvSpPr>
          <p:spPr>
            <a:xfrm rot="3878216">
              <a:off x="3512519" y="1875242"/>
              <a:ext cx="23520" cy="43587"/>
            </a:xfrm>
            <a:custGeom>
              <a:avLst/>
              <a:gdLst/>
              <a:ahLst/>
              <a:cxnLst/>
              <a:rect l="l" t="t" r="r" b="b"/>
              <a:pathLst>
                <a:path w="1056" h="1957" extrusionOk="0">
                  <a:moveTo>
                    <a:pt x="264" y="0"/>
                  </a:moveTo>
                  <a:cubicBezTo>
                    <a:pt x="144" y="0"/>
                    <a:pt x="71" y="116"/>
                    <a:pt x="71" y="268"/>
                  </a:cubicBezTo>
                  <a:cubicBezTo>
                    <a:pt x="1" y="761"/>
                    <a:pt x="282" y="1183"/>
                    <a:pt x="141" y="1605"/>
                  </a:cubicBezTo>
                  <a:cubicBezTo>
                    <a:pt x="141" y="1816"/>
                    <a:pt x="212" y="1886"/>
                    <a:pt x="352" y="1956"/>
                  </a:cubicBezTo>
                  <a:cubicBezTo>
                    <a:pt x="493" y="1956"/>
                    <a:pt x="634" y="1886"/>
                    <a:pt x="704" y="1816"/>
                  </a:cubicBezTo>
                  <a:cubicBezTo>
                    <a:pt x="1056" y="1253"/>
                    <a:pt x="985" y="479"/>
                    <a:pt x="423" y="57"/>
                  </a:cubicBezTo>
                  <a:cubicBezTo>
                    <a:pt x="364" y="18"/>
                    <a:pt x="310"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6"/>
            <p:cNvSpPr/>
            <p:nvPr/>
          </p:nvSpPr>
          <p:spPr>
            <a:xfrm rot="4739272">
              <a:off x="6261296" y="1938174"/>
              <a:ext cx="39200" cy="24434"/>
            </a:xfrm>
            <a:custGeom>
              <a:avLst/>
              <a:gdLst/>
              <a:ahLst/>
              <a:cxnLst/>
              <a:rect l="l" t="t" r="r" b="b"/>
              <a:pathLst>
                <a:path w="1760" h="1097" extrusionOk="0">
                  <a:moveTo>
                    <a:pt x="784" y="1"/>
                  </a:moveTo>
                  <a:cubicBezTo>
                    <a:pt x="690" y="1"/>
                    <a:pt x="592" y="11"/>
                    <a:pt x="493" y="33"/>
                  </a:cubicBezTo>
                  <a:cubicBezTo>
                    <a:pt x="282" y="33"/>
                    <a:pt x="0" y="103"/>
                    <a:pt x="71" y="455"/>
                  </a:cubicBezTo>
                  <a:cubicBezTo>
                    <a:pt x="71" y="715"/>
                    <a:pt x="733" y="1096"/>
                    <a:pt x="1166" y="1096"/>
                  </a:cubicBezTo>
                  <a:cubicBezTo>
                    <a:pt x="1201" y="1096"/>
                    <a:pt x="1235" y="1094"/>
                    <a:pt x="1267" y="1088"/>
                  </a:cubicBezTo>
                  <a:cubicBezTo>
                    <a:pt x="1548" y="1018"/>
                    <a:pt x="1759" y="877"/>
                    <a:pt x="1689" y="525"/>
                  </a:cubicBezTo>
                  <a:cubicBezTo>
                    <a:pt x="1689" y="288"/>
                    <a:pt x="1289" y="1"/>
                    <a:pt x="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rot="4739272">
              <a:off x="5868863" y="1927411"/>
              <a:ext cx="34479" cy="27084"/>
            </a:xfrm>
            <a:custGeom>
              <a:avLst/>
              <a:gdLst/>
              <a:ahLst/>
              <a:cxnLst/>
              <a:rect l="l" t="t" r="r" b="b"/>
              <a:pathLst>
                <a:path w="1548" h="1216" extrusionOk="0">
                  <a:moveTo>
                    <a:pt x="706" y="1"/>
                  </a:moveTo>
                  <a:cubicBezTo>
                    <a:pt x="477" y="1"/>
                    <a:pt x="258" y="95"/>
                    <a:pt x="70" y="282"/>
                  </a:cubicBezTo>
                  <a:cubicBezTo>
                    <a:pt x="0" y="353"/>
                    <a:pt x="0" y="423"/>
                    <a:pt x="0" y="493"/>
                  </a:cubicBezTo>
                  <a:cubicBezTo>
                    <a:pt x="211" y="845"/>
                    <a:pt x="563" y="1127"/>
                    <a:pt x="1055" y="1197"/>
                  </a:cubicBezTo>
                  <a:cubicBezTo>
                    <a:pt x="1080" y="1209"/>
                    <a:pt x="1107" y="1215"/>
                    <a:pt x="1135" y="1215"/>
                  </a:cubicBezTo>
                  <a:cubicBezTo>
                    <a:pt x="1266" y="1215"/>
                    <a:pt x="1419" y="1089"/>
                    <a:pt x="1477" y="915"/>
                  </a:cubicBezTo>
                  <a:cubicBezTo>
                    <a:pt x="1548" y="564"/>
                    <a:pt x="1407" y="212"/>
                    <a:pt x="1055" y="71"/>
                  </a:cubicBezTo>
                  <a:cubicBezTo>
                    <a:pt x="938" y="24"/>
                    <a:pt x="821" y="1"/>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rot="4739272">
              <a:off x="4039424" y="1871372"/>
              <a:ext cx="34501" cy="25346"/>
            </a:xfrm>
            <a:custGeom>
              <a:avLst/>
              <a:gdLst/>
              <a:ahLst/>
              <a:cxnLst/>
              <a:rect l="l" t="t" r="r" b="b"/>
              <a:pathLst>
                <a:path w="1549" h="1138" extrusionOk="0">
                  <a:moveTo>
                    <a:pt x="1040" y="1"/>
                  </a:moveTo>
                  <a:cubicBezTo>
                    <a:pt x="975" y="1"/>
                    <a:pt x="908" y="9"/>
                    <a:pt x="845" y="25"/>
                  </a:cubicBezTo>
                  <a:cubicBezTo>
                    <a:pt x="422" y="96"/>
                    <a:pt x="0" y="518"/>
                    <a:pt x="141" y="869"/>
                  </a:cubicBezTo>
                  <a:cubicBezTo>
                    <a:pt x="224" y="1078"/>
                    <a:pt x="357" y="1138"/>
                    <a:pt x="495" y="1138"/>
                  </a:cubicBezTo>
                  <a:cubicBezTo>
                    <a:pt x="590" y="1138"/>
                    <a:pt x="688" y="1109"/>
                    <a:pt x="774" y="1080"/>
                  </a:cubicBezTo>
                  <a:cubicBezTo>
                    <a:pt x="1056" y="1010"/>
                    <a:pt x="1548" y="799"/>
                    <a:pt x="1478" y="377"/>
                  </a:cubicBezTo>
                  <a:cubicBezTo>
                    <a:pt x="1478" y="104"/>
                    <a:pt x="1266"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rot="3878216">
              <a:off x="3806125" y="1863833"/>
              <a:ext cx="31360" cy="25368"/>
            </a:xfrm>
            <a:custGeom>
              <a:avLst/>
              <a:gdLst/>
              <a:ahLst/>
              <a:cxnLst/>
              <a:rect l="l" t="t" r="r" b="b"/>
              <a:pathLst>
                <a:path w="1408" h="1139" extrusionOk="0">
                  <a:moveTo>
                    <a:pt x="560" y="0"/>
                  </a:moveTo>
                  <a:cubicBezTo>
                    <a:pt x="513" y="0"/>
                    <a:pt x="468" y="4"/>
                    <a:pt x="423" y="13"/>
                  </a:cubicBezTo>
                  <a:cubicBezTo>
                    <a:pt x="141" y="84"/>
                    <a:pt x="1" y="365"/>
                    <a:pt x="141" y="576"/>
                  </a:cubicBezTo>
                  <a:cubicBezTo>
                    <a:pt x="282" y="928"/>
                    <a:pt x="704" y="1139"/>
                    <a:pt x="1056" y="1139"/>
                  </a:cubicBezTo>
                  <a:cubicBezTo>
                    <a:pt x="1337" y="1069"/>
                    <a:pt x="1408" y="787"/>
                    <a:pt x="1337" y="576"/>
                  </a:cubicBezTo>
                  <a:cubicBezTo>
                    <a:pt x="1215" y="208"/>
                    <a:pt x="877" y="0"/>
                    <a:pt x="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rot="4739272">
              <a:off x="5045771" y="1928106"/>
              <a:ext cx="29779" cy="22563"/>
            </a:xfrm>
            <a:custGeom>
              <a:avLst/>
              <a:gdLst/>
              <a:ahLst/>
              <a:cxnLst/>
              <a:rect l="l" t="t" r="r" b="b"/>
              <a:pathLst>
                <a:path w="1337" h="1013" extrusionOk="0">
                  <a:moveTo>
                    <a:pt x="558" y="1"/>
                  </a:moveTo>
                  <a:cubicBezTo>
                    <a:pt x="513" y="1"/>
                    <a:pt x="468" y="5"/>
                    <a:pt x="422" y="14"/>
                  </a:cubicBezTo>
                  <a:cubicBezTo>
                    <a:pt x="141" y="14"/>
                    <a:pt x="0" y="296"/>
                    <a:pt x="71" y="507"/>
                  </a:cubicBezTo>
                  <a:cubicBezTo>
                    <a:pt x="132" y="813"/>
                    <a:pt x="460" y="1013"/>
                    <a:pt x="776" y="1013"/>
                  </a:cubicBezTo>
                  <a:cubicBezTo>
                    <a:pt x="823" y="1013"/>
                    <a:pt x="869" y="1008"/>
                    <a:pt x="915" y="999"/>
                  </a:cubicBezTo>
                  <a:cubicBezTo>
                    <a:pt x="1196" y="999"/>
                    <a:pt x="1337" y="718"/>
                    <a:pt x="1266" y="507"/>
                  </a:cubicBezTo>
                  <a:cubicBezTo>
                    <a:pt x="1144" y="200"/>
                    <a:pt x="861"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6"/>
            <p:cNvSpPr/>
            <p:nvPr/>
          </p:nvSpPr>
          <p:spPr>
            <a:xfrm rot="4739272">
              <a:off x="5666277" y="1879449"/>
              <a:ext cx="29801" cy="22340"/>
            </a:xfrm>
            <a:custGeom>
              <a:avLst/>
              <a:gdLst/>
              <a:ahLst/>
              <a:cxnLst/>
              <a:rect l="l" t="t" r="r" b="b"/>
              <a:pathLst>
                <a:path w="1338" h="1003" extrusionOk="0">
                  <a:moveTo>
                    <a:pt x="778" y="0"/>
                  </a:moveTo>
                  <a:cubicBezTo>
                    <a:pt x="731" y="0"/>
                    <a:pt x="682" y="6"/>
                    <a:pt x="634" y="18"/>
                  </a:cubicBezTo>
                  <a:cubicBezTo>
                    <a:pt x="353" y="88"/>
                    <a:pt x="1" y="229"/>
                    <a:pt x="71" y="581"/>
                  </a:cubicBezTo>
                  <a:cubicBezTo>
                    <a:pt x="142" y="933"/>
                    <a:pt x="493" y="1003"/>
                    <a:pt x="775" y="1003"/>
                  </a:cubicBezTo>
                  <a:cubicBezTo>
                    <a:pt x="1127" y="933"/>
                    <a:pt x="1338" y="721"/>
                    <a:pt x="1267" y="370"/>
                  </a:cubicBezTo>
                  <a:cubicBezTo>
                    <a:pt x="1209" y="137"/>
                    <a:pt x="1006" y="0"/>
                    <a:pt x="7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6"/>
            <p:cNvSpPr/>
            <p:nvPr/>
          </p:nvSpPr>
          <p:spPr>
            <a:xfrm rot="3878216">
              <a:off x="3602089" y="1866603"/>
              <a:ext cx="40758" cy="18062"/>
            </a:xfrm>
            <a:custGeom>
              <a:avLst/>
              <a:gdLst/>
              <a:ahLst/>
              <a:cxnLst/>
              <a:rect l="l" t="t" r="r" b="b"/>
              <a:pathLst>
                <a:path w="1830" h="811" extrusionOk="0">
                  <a:moveTo>
                    <a:pt x="718" y="0"/>
                  </a:moveTo>
                  <a:cubicBezTo>
                    <a:pt x="473" y="0"/>
                    <a:pt x="229" y="53"/>
                    <a:pt x="1" y="151"/>
                  </a:cubicBezTo>
                  <a:cubicBezTo>
                    <a:pt x="423" y="502"/>
                    <a:pt x="845" y="713"/>
                    <a:pt x="1337" y="784"/>
                  </a:cubicBezTo>
                  <a:cubicBezTo>
                    <a:pt x="1390" y="801"/>
                    <a:pt x="1438" y="810"/>
                    <a:pt x="1482" y="810"/>
                  </a:cubicBezTo>
                  <a:cubicBezTo>
                    <a:pt x="1614" y="810"/>
                    <a:pt x="1707" y="731"/>
                    <a:pt x="1759" y="573"/>
                  </a:cubicBezTo>
                  <a:cubicBezTo>
                    <a:pt x="1830" y="432"/>
                    <a:pt x="1689" y="221"/>
                    <a:pt x="1548" y="221"/>
                  </a:cubicBezTo>
                  <a:cubicBezTo>
                    <a:pt x="1284" y="70"/>
                    <a:pt x="1000" y="0"/>
                    <a:pt x="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6"/>
            <p:cNvSpPr/>
            <p:nvPr/>
          </p:nvSpPr>
          <p:spPr>
            <a:xfrm rot="3878216">
              <a:off x="3193450" y="1909563"/>
              <a:ext cx="28241" cy="23765"/>
            </a:xfrm>
            <a:custGeom>
              <a:avLst/>
              <a:gdLst/>
              <a:ahLst/>
              <a:cxnLst/>
              <a:rect l="l" t="t" r="r" b="b"/>
              <a:pathLst>
                <a:path w="1268" h="1067" extrusionOk="0">
                  <a:moveTo>
                    <a:pt x="464" y="1"/>
                  </a:moveTo>
                  <a:cubicBezTo>
                    <a:pt x="427" y="1"/>
                    <a:pt x="389" y="4"/>
                    <a:pt x="353" y="12"/>
                  </a:cubicBezTo>
                  <a:cubicBezTo>
                    <a:pt x="142" y="82"/>
                    <a:pt x="1" y="223"/>
                    <a:pt x="71" y="434"/>
                  </a:cubicBezTo>
                  <a:cubicBezTo>
                    <a:pt x="142" y="786"/>
                    <a:pt x="493" y="997"/>
                    <a:pt x="845" y="1067"/>
                  </a:cubicBezTo>
                  <a:cubicBezTo>
                    <a:pt x="1126" y="1067"/>
                    <a:pt x="1267" y="856"/>
                    <a:pt x="1197" y="575"/>
                  </a:cubicBezTo>
                  <a:cubicBezTo>
                    <a:pt x="1134" y="259"/>
                    <a:pt x="789"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6"/>
            <p:cNvSpPr/>
            <p:nvPr/>
          </p:nvSpPr>
          <p:spPr>
            <a:xfrm rot="4739272">
              <a:off x="5521381" y="1920431"/>
              <a:ext cx="25080" cy="22273"/>
            </a:xfrm>
            <a:custGeom>
              <a:avLst/>
              <a:gdLst/>
              <a:ahLst/>
              <a:cxnLst/>
              <a:rect l="l" t="t" r="r" b="b"/>
              <a:pathLst>
                <a:path w="1126" h="1000" extrusionOk="0">
                  <a:moveTo>
                    <a:pt x="493" y="1"/>
                  </a:moveTo>
                  <a:cubicBezTo>
                    <a:pt x="141" y="1"/>
                    <a:pt x="0" y="212"/>
                    <a:pt x="71" y="564"/>
                  </a:cubicBezTo>
                  <a:cubicBezTo>
                    <a:pt x="71" y="808"/>
                    <a:pt x="283" y="999"/>
                    <a:pt x="523" y="999"/>
                  </a:cubicBezTo>
                  <a:cubicBezTo>
                    <a:pt x="559" y="999"/>
                    <a:pt x="596" y="995"/>
                    <a:pt x="633" y="986"/>
                  </a:cubicBezTo>
                  <a:cubicBezTo>
                    <a:pt x="985" y="986"/>
                    <a:pt x="1126" y="775"/>
                    <a:pt x="1055" y="564"/>
                  </a:cubicBezTo>
                  <a:cubicBezTo>
                    <a:pt x="1055" y="212"/>
                    <a:pt x="77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6"/>
            <p:cNvSpPr/>
            <p:nvPr/>
          </p:nvSpPr>
          <p:spPr>
            <a:xfrm rot="3878216">
              <a:off x="2689435" y="1901161"/>
              <a:ext cx="29778" cy="21537"/>
            </a:xfrm>
            <a:custGeom>
              <a:avLst/>
              <a:gdLst/>
              <a:ahLst/>
              <a:cxnLst/>
              <a:rect l="l" t="t" r="r" b="b"/>
              <a:pathLst>
                <a:path w="1337" h="967" extrusionOk="0">
                  <a:moveTo>
                    <a:pt x="367" y="0"/>
                  </a:moveTo>
                  <a:cubicBezTo>
                    <a:pt x="239" y="0"/>
                    <a:pt x="114" y="51"/>
                    <a:pt x="0" y="193"/>
                  </a:cubicBezTo>
                  <a:cubicBezTo>
                    <a:pt x="0" y="263"/>
                    <a:pt x="0" y="334"/>
                    <a:pt x="0" y="334"/>
                  </a:cubicBezTo>
                  <a:cubicBezTo>
                    <a:pt x="281" y="685"/>
                    <a:pt x="633" y="967"/>
                    <a:pt x="1055" y="967"/>
                  </a:cubicBezTo>
                  <a:cubicBezTo>
                    <a:pt x="1126" y="967"/>
                    <a:pt x="1196" y="896"/>
                    <a:pt x="1266" y="826"/>
                  </a:cubicBezTo>
                  <a:cubicBezTo>
                    <a:pt x="1337" y="474"/>
                    <a:pt x="1126" y="334"/>
                    <a:pt x="915" y="193"/>
                  </a:cubicBezTo>
                  <a:cubicBezTo>
                    <a:pt x="747" y="109"/>
                    <a:pt x="555"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rot="3878216">
              <a:off x="2569076" y="1922678"/>
              <a:ext cx="26660" cy="21671"/>
            </a:xfrm>
            <a:custGeom>
              <a:avLst/>
              <a:gdLst/>
              <a:ahLst/>
              <a:cxnLst/>
              <a:rect l="l" t="t" r="r" b="b"/>
              <a:pathLst>
                <a:path w="1197" h="973" extrusionOk="0">
                  <a:moveTo>
                    <a:pt x="680" y="0"/>
                  </a:moveTo>
                  <a:cubicBezTo>
                    <a:pt x="640" y="0"/>
                    <a:pt x="600" y="6"/>
                    <a:pt x="563" y="19"/>
                  </a:cubicBezTo>
                  <a:cubicBezTo>
                    <a:pt x="282" y="159"/>
                    <a:pt x="0" y="370"/>
                    <a:pt x="71" y="722"/>
                  </a:cubicBezTo>
                  <a:cubicBezTo>
                    <a:pt x="118" y="910"/>
                    <a:pt x="258" y="972"/>
                    <a:pt x="430" y="972"/>
                  </a:cubicBezTo>
                  <a:cubicBezTo>
                    <a:pt x="516" y="972"/>
                    <a:pt x="610" y="957"/>
                    <a:pt x="704" y="933"/>
                  </a:cubicBezTo>
                  <a:cubicBezTo>
                    <a:pt x="985" y="863"/>
                    <a:pt x="1196" y="722"/>
                    <a:pt x="1126" y="300"/>
                  </a:cubicBezTo>
                  <a:cubicBezTo>
                    <a:pt x="1068" y="126"/>
                    <a:pt x="867"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rot="4739272">
              <a:off x="3738493" y="1781141"/>
              <a:ext cx="23521" cy="21961"/>
            </a:xfrm>
            <a:custGeom>
              <a:avLst/>
              <a:gdLst/>
              <a:ahLst/>
              <a:cxnLst/>
              <a:rect l="l" t="t" r="r" b="b"/>
              <a:pathLst>
                <a:path w="1056" h="986" extrusionOk="0">
                  <a:moveTo>
                    <a:pt x="352" y="0"/>
                  </a:moveTo>
                  <a:cubicBezTo>
                    <a:pt x="141" y="0"/>
                    <a:pt x="0" y="141"/>
                    <a:pt x="0" y="352"/>
                  </a:cubicBezTo>
                  <a:cubicBezTo>
                    <a:pt x="71" y="704"/>
                    <a:pt x="352" y="985"/>
                    <a:pt x="704" y="985"/>
                  </a:cubicBezTo>
                  <a:cubicBezTo>
                    <a:pt x="915" y="915"/>
                    <a:pt x="1056" y="774"/>
                    <a:pt x="1056" y="56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rot="3878216">
              <a:off x="2751408" y="1922616"/>
              <a:ext cx="25101" cy="20936"/>
            </a:xfrm>
            <a:custGeom>
              <a:avLst/>
              <a:gdLst/>
              <a:ahLst/>
              <a:cxnLst/>
              <a:rect l="l" t="t" r="r" b="b"/>
              <a:pathLst>
                <a:path w="1127" h="940" extrusionOk="0">
                  <a:moveTo>
                    <a:pt x="462" y="0"/>
                  </a:moveTo>
                  <a:cubicBezTo>
                    <a:pt x="426" y="0"/>
                    <a:pt x="389" y="4"/>
                    <a:pt x="352" y="11"/>
                  </a:cubicBezTo>
                  <a:cubicBezTo>
                    <a:pt x="141" y="81"/>
                    <a:pt x="1" y="292"/>
                    <a:pt x="71" y="504"/>
                  </a:cubicBezTo>
                  <a:cubicBezTo>
                    <a:pt x="132" y="748"/>
                    <a:pt x="352" y="939"/>
                    <a:pt x="593" y="939"/>
                  </a:cubicBezTo>
                  <a:cubicBezTo>
                    <a:pt x="630" y="939"/>
                    <a:pt x="667" y="935"/>
                    <a:pt x="704" y="926"/>
                  </a:cubicBezTo>
                  <a:cubicBezTo>
                    <a:pt x="915" y="926"/>
                    <a:pt x="1126" y="785"/>
                    <a:pt x="1056" y="574"/>
                  </a:cubicBezTo>
                  <a:cubicBezTo>
                    <a:pt x="1056" y="259"/>
                    <a:pt x="774"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6"/>
            <p:cNvSpPr/>
            <p:nvPr/>
          </p:nvSpPr>
          <p:spPr>
            <a:xfrm rot="4739272">
              <a:off x="6106734" y="1902012"/>
              <a:ext cx="18843" cy="17105"/>
            </a:xfrm>
            <a:custGeom>
              <a:avLst/>
              <a:gdLst/>
              <a:ahLst/>
              <a:cxnLst/>
              <a:rect l="l" t="t" r="r" b="b"/>
              <a:pathLst>
                <a:path w="846" h="768" extrusionOk="0">
                  <a:moveTo>
                    <a:pt x="493" y="0"/>
                  </a:moveTo>
                  <a:cubicBezTo>
                    <a:pt x="448" y="0"/>
                    <a:pt x="400" y="14"/>
                    <a:pt x="353" y="46"/>
                  </a:cubicBezTo>
                  <a:cubicBezTo>
                    <a:pt x="142" y="46"/>
                    <a:pt x="1" y="257"/>
                    <a:pt x="71" y="468"/>
                  </a:cubicBezTo>
                  <a:cubicBezTo>
                    <a:pt x="71" y="642"/>
                    <a:pt x="214" y="768"/>
                    <a:pt x="382" y="768"/>
                  </a:cubicBezTo>
                  <a:cubicBezTo>
                    <a:pt x="419" y="768"/>
                    <a:pt x="456" y="762"/>
                    <a:pt x="493" y="749"/>
                  </a:cubicBezTo>
                  <a:cubicBezTo>
                    <a:pt x="634" y="749"/>
                    <a:pt x="845" y="538"/>
                    <a:pt x="775" y="327"/>
                  </a:cubicBezTo>
                  <a:cubicBezTo>
                    <a:pt x="775" y="164"/>
                    <a:pt x="648"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6"/>
            <p:cNvSpPr/>
            <p:nvPr/>
          </p:nvSpPr>
          <p:spPr>
            <a:xfrm rot="3878216">
              <a:off x="3350154" y="1750002"/>
              <a:ext cx="89334" cy="63208"/>
            </a:xfrm>
            <a:custGeom>
              <a:avLst/>
              <a:gdLst/>
              <a:ahLst/>
              <a:cxnLst/>
              <a:rect l="l" t="t" r="r" b="b"/>
              <a:pathLst>
                <a:path w="4011" h="2838" extrusionOk="0">
                  <a:moveTo>
                    <a:pt x="2051" y="0"/>
                  </a:moveTo>
                  <a:cubicBezTo>
                    <a:pt x="1980" y="0"/>
                    <a:pt x="1905" y="18"/>
                    <a:pt x="1829" y="56"/>
                  </a:cubicBezTo>
                  <a:cubicBezTo>
                    <a:pt x="1548" y="56"/>
                    <a:pt x="1337" y="337"/>
                    <a:pt x="1407" y="618"/>
                  </a:cubicBezTo>
                  <a:lnTo>
                    <a:pt x="1407" y="970"/>
                  </a:lnTo>
                  <a:cubicBezTo>
                    <a:pt x="1407" y="1252"/>
                    <a:pt x="1126" y="1252"/>
                    <a:pt x="915" y="1252"/>
                  </a:cubicBezTo>
                  <a:cubicBezTo>
                    <a:pt x="857" y="1222"/>
                    <a:pt x="786" y="1205"/>
                    <a:pt x="719" y="1205"/>
                  </a:cubicBezTo>
                  <a:cubicBezTo>
                    <a:pt x="623" y="1205"/>
                    <a:pt x="534" y="1239"/>
                    <a:pt x="493" y="1322"/>
                  </a:cubicBezTo>
                  <a:cubicBezTo>
                    <a:pt x="0" y="1955"/>
                    <a:pt x="71" y="2377"/>
                    <a:pt x="704" y="2658"/>
                  </a:cubicBezTo>
                  <a:cubicBezTo>
                    <a:pt x="920" y="2782"/>
                    <a:pt x="1163" y="2838"/>
                    <a:pt x="1403" y="2838"/>
                  </a:cubicBezTo>
                  <a:cubicBezTo>
                    <a:pt x="1711" y="2838"/>
                    <a:pt x="2014" y="2746"/>
                    <a:pt x="2251" y="2588"/>
                  </a:cubicBezTo>
                  <a:cubicBezTo>
                    <a:pt x="2674" y="2307"/>
                    <a:pt x="3025" y="2025"/>
                    <a:pt x="3588" y="2025"/>
                  </a:cubicBezTo>
                  <a:cubicBezTo>
                    <a:pt x="3799" y="2025"/>
                    <a:pt x="4010" y="1674"/>
                    <a:pt x="4010" y="1463"/>
                  </a:cubicBezTo>
                  <a:cubicBezTo>
                    <a:pt x="3940" y="1181"/>
                    <a:pt x="3729" y="1111"/>
                    <a:pt x="3588" y="1111"/>
                  </a:cubicBezTo>
                  <a:cubicBezTo>
                    <a:pt x="3025" y="1111"/>
                    <a:pt x="2603" y="970"/>
                    <a:pt x="2462" y="337"/>
                  </a:cubicBezTo>
                  <a:cubicBezTo>
                    <a:pt x="2411" y="131"/>
                    <a:pt x="224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rot="4739272">
              <a:off x="5869480" y="1775662"/>
              <a:ext cx="86196" cy="49780"/>
            </a:xfrm>
            <a:custGeom>
              <a:avLst/>
              <a:gdLst/>
              <a:ahLst/>
              <a:cxnLst/>
              <a:rect l="l" t="t" r="r" b="b"/>
              <a:pathLst>
                <a:path w="3870" h="2235" extrusionOk="0">
                  <a:moveTo>
                    <a:pt x="2293" y="1"/>
                  </a:moveTo>
                  <a:cubicBezTo>
                    <a:pt x="2146" y="1"/>
                    <a:pt x="2011" y="157"/>
                    <a:pt x="1970" y="361"/>
                  </a:cubicBezTo>
                  <a:cubicBezTo>
                    <a:pt x="1833" y="635"/>
                    <a:pt x="1726" y="820"/>
                    <a:pt x="1513" y="820"/>
                  </a:cubicBezTo>
                  <a:cubicBezTo>
                    <a:pt x="1399" y="820"/>
                    <a:pt x="1253" y="766"/>
                    <a:pt x="1055" y="642"/>
                  </a:cubicBezTo>
                  <a:cubicBezTo>
                    <a:pt x="965" y="575"/>
                    <a:pt x="861" y="543"/>
                    <a:pt x="755" y="543"/>
                  </a:cubicBezTo>
                  <a:cubicBezTo>
                    <a:pt x="532" y="543"/>
                    <a:pt x="307" y="685"/>
                    <a:pt x="211" y="924"/>
                  </a:cubicBezTo>
                  <a:cubicBezTo>
                    <a:pt x="0" y="1205"/>
                    <a:pt x="71" y="1557"/>
                    <a:pt x="282" y="1838"/>
                  </a:cubicBezTo>
                  <a:cubicBezTo>
                    <a:pt x="501" y="2058"/>
                    <a:pt x="850" y="2235"/>
                    <a:pt x="1193" y="2235"/>
                  </a:cubicBezTo>
                  <a:cubicBezTo>
                    <a:pt x="1289" y="2235"/>
                    <a:pt x="1385" y="2221"/>
                    <a:pt x="1478" y="2190"/>
                  </a:cubicBezTo>
                  <a:cubicBezTo>
                    <a:pt x="1829" y="2190"/>
                    <a:pt x="2181" y="2049"/>
                    <a:pt x="2533" y="1909"/>
                  </a:cubicBezTo>
                  <a:cubicBezTo>
                    <a:pt x="2706" y="1735"/>
                    <a:pt x="2880" y="1609"/>
                    <a:pt x="3093" y="1609"/>
                  </a:cubicBezTo>
                  <a:cubicBezTo>
                    <a:pt x="3139" y="1609"/>
                    <a:pt x="3186" y="1615"/>
                    <a:pt x="3236" y="1627"/>
                  </a:cubicBezTo>
                  <a:cubicBezTo>
                    <a:pt x="3293" y="1665"/>
                    <a:pt x="3354" y="1682"/>
                    <a:pt x="3416" y="1682"/>
                  </a:cubicBezTo>
                  <a:cubicBezTo>
                    <a:pt x="3583" y="1682"/>
                    <a:pt x="3748" y="1552"/>
                    <a:pt x="3799" y="1346"/>
                  </a:cubicBezTo>
                  <a:cubicBezTo>
                    <a:pt x="3869" y="1064"/>
                    <a:pt x="3658" y="783"/>
                    <a:pt x="3377" y="783"/>
                  </a:cubicBezTo>
                  <a:cubicBezTo>
                    <a:pt x="3096" y="642"/>
                    <a:pt x="2814" y="713"/>
                    <a:pt x="2603" y="291"/>
                  </a:cubicBezTo>
                  <a:cubicBezTo>
                    <a:pt x="2514" y="83"/>
                    <a:pt x="2401" y="1"/>
                    <a:pt x="2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rot="4739272">
              <a:off x="6371010" y="1685182"/>
              <a:ext cx="54324" cy="76953"/>
            </a:xfrm>
            <a:custGeom>
              <a:avLst/>
              <a:gdLst/>
              <a:ahLst/>
              <a:cxnLst/>
              <a:rect l="l" t="t" r="r" b="b"/>
              <a:pathLst>
                <a:path w="2439" h="3455" extrusionOk="0">
                  <a:moveTo>
                    <a:pt x="820" y="0"/>
                  </a:moveTo>
                  <a:cubicBezTo>
                    <a:pt x="662" y="0"/>
                    <a:pt x="504" y="88"/>
                    <a:pt x="398" y="264"/>
                  </a:cubicBezTo>
                  <a:cubicBezTo>
                    <a:pt x="187" y="546"/>
                    <a:pt x="117" y="968"/>
                    <a:pt x="258" y="1319"/>
                  </a:cubicBezTo>
                  <a:cubicBezTo>
                    <a:pt x="328" y="1460"/>
                    <a:pt x="398" y="1671"/>
                    <a:pt x="539" y="1882"/>
                  </a:cubicBezTo>
                  <a:cubicBezTo>
                    <a:pt x="609" y="2164"/>
                    <a:pt x="187" y="2234"/>
                    <a:pt x="187" y="2515"/>
                  </a:cubicBezTo>
                  <a:cubicBezTo>
                    <a:pt x="1" y="3012"/>
                    <a:pt x="418" y="3454"/>
                    <a:pt x="857" y="3454"/>
                  </a:cubicBezTo>
                  <a:cubicBezTo>
                    <a:pt x="915" y="3454"/>
                    <a:pt x="974" y="3446"/>
                    <a:pt x="1031" y="3430"/>
                  </a:cubicBezTo>
                  <a:cubicBezTo>
                    <a:pt x="1313" y="3360"/>
                    <a:pt x="1383" y="3078"/>
                    <a:pt x="1313" y="2867"/>
                  </a:cubicBezTo>
                  <a:cubicBezTo>
                    <a:pt x="1203" y="2484"/>
                    <a:pt x="1349" y="2442"/>
                    <a:pt x="1552" y="2442"/>
                  </a:cubicBezTo>
                  <a:cubicBezTo>
                    <a:pt x="1610" y="2442"/>
                    <a:pt x="1672" y="2445"/>
                    <a:pt x="1735" y="2445"/>
                  </a:cubicBezTo>
                  <a:cubicBezTo>
                    <a:pt x="2227" y="2375"/>
                    <a:pt x="2438" y="2164"/>
                    <a:pt x="2227" y="1882"/>
                  </a:cubicBezTo>
                  <a:cubicBezTo>
                    <a:pt x="1805" y="1319"/>
                    <a:pt x="1594" y="757"/>
                    <a:pt x="1242" y="264"/>
                  </a:cubicBezTo>
                  <a:cubicBezTo>
                    <a:pt x="1137" y="88"/>
                    <a:pt x="97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rot="4739272">
              <a:off x="6256936" y="1796326"/>
              <a:ext cx="57999" cy="55682"/>
            </a:xfrm>
            <a:custGeom>
              <a:avLst/>
              <a:gdLst/>
              <a:ahLst/>
              <a:cxnLst/>
              <a:rect l="l" t="t" r="r" b="b"/>
              <a:pathLst>
                <a:path w="2604" h="2500" extrusionOk="0">
                  <a:moveTo>
                    <a:pt x="614" y="0"/>
                  </a:moveTo>
                  <a:cubicBezTo>
                    <a:pt x="305" y="0"/>
                    <a:pt x="65" y="321"/>
                    <a:pt x="1" y="643"/>
                  </a:cubicBezTo>
                  <a:cubicBezTo>
                    <a:pt x="1" y="994"/>
                    <a:pt x="282" y="1205"/>
                    <a:pt x="704" y="1205"/>
                  </a:cubicBezTo>
                  <a:cubicBezTo>
                    <a:pt x="874" y="1149"/>
                    <a:pt x="998" y="955"/>
                    <a:pt x="1187" y="955"/>
                  </a:cubicBezTo>
                  <a:cubicBezTo>
                    <a:pt x="1233" y="955"/>
                    <a:pt x="1282" y="967"/>
                    <a:pt x="1337" y="994"/>
                  </a:cubicBezTo>
                  <a:cubicBezTo>
                    <a:pt x="1548" y="1276"/>
                    <a:pt x="1126" y="1487"/>
                    <a:pt x="1126" y="1698"/>
                  </a:cubicBezTo>
                  <a:cubicBezTo>
                    <a:pt x="1056" y="1979"/>
                    <a:pt x="1197" y="2261"/>
                    <a:pt x="1408" y="2401"/>
                  </a:cubicBezTo>
                  <a:cubicBezTo>
                    <a:pt x="1534" y="2464"/>
                    <a:pt x="1675" y="2499"/>
                    <a:pt x="1811" y="2499"/>
                  </a:cubicBezTo>
                  <a:cubicBezTo>
                    <a:pt x="1977" y="2499"/>
                    <a:pt x="2136" y="2447"/>
                    <a:pt x="2252" y="2331"/>
                  </a:cubicBezTo>
                  <a:cubicBezTo>
                    <a:pt x="2604" y="1698"/>
                    <a:pt x="2604" y="924"/>
                    <a:pt x="2252" y="291"/>
                  </a:cubicBezTo>
                  <a:cubicBezTo>
                    <a:pt x="2182" y="220"/>
                    <a:pt x="2041" y="150"/>
                    <a:pt x="1971" y="150"/>
                  </a:cubicBezTo>
                  <a:cubicBezTo>
                    <a:pt x="1816" y="176"/>
                    <a:pt x="1662" y="192"/>
                    <a:pt x="1507" y="192"/>
                  </a:cubicBezTo>
                  <a:cubicBezTo>
                    <a:pt x="1239" y="192"/>
                    <a:pt x="972" y="143"/>
                    <a:pt x="704" y="9"/>
                  </a:cubicBezTo>
                  <a:cubicBezTo>
                    <a:pt x="674" y="3"/>
                    <a:pt x="644"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rot="4739272">
              <a:off x="5162475" y="1791021"/>
              <a:ext cx="51718" cy="36461"/>
            </a:xfrm>
            <a:custGeom>
              <a:avLst/>
              <a:gdLst/>
              <a:ahLst/>
              <a:cxnLst/>
              <a:rect l="l" t="t" r="r" b="b"/>
              <a:pathLst>
                <a:path w="2322" h="1637" extrusionOk="0">
                  <a:moveTo>
                    <a:pt x="1761" y="1"/>
                  </a:moveTo>
                  <a:cubicBezTo>
                    <a:pt x="1716" y="1"/>
                    <a:pt x="1668" y="6"/>
                    <a:pt x="1618" y="19"/>
                  </a:cubicBezTo>
                  <a:cubicBezTo>
                    <a:pt x="1266" y="89"/>
                    <a:pt x="915" y="160"/>
                    <a:pt x="563" y="230"/>
                  </a:cubicBezTo>
                  <a:cubicBezTo>
                    <a:pt x="281" y="300"/>
                    <a:pt x="0" y="582"/>
                    <a:pt x="70" y="933"/>
                  </a:cubicBezTo>
                  <a:cubicBezTo>
                    <a:pt x="70" y="1355"/>
                    <a:pt x="422" y="1637"/>
                    <a:pt x="844" y="1637"/>
                  </a:cubicBezTo>
                  <a:cubicBezTo>
                    <a:pt x="1337" y="1637"/>
                    <a:pt x="1759" y="1355"/>
                    <a:pt x="2111" y="933"/>
                  </a:cubicBezTo>
                  <a:cubicBezTo>
                    <a:pt x="2251" y="793"/>
                    <a:pt x="2322" y="582"/>
                    <a:pt x="2251" y="300"/>
                  </a:cubicBezTo>
                  <a:cubicBezTo>
                    <a:pt x="2135" y="127"/>
                    <a:pt x="1972"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rot="3878216">
              <a:off x="3295450" y="1849215"/>
              <a:ext cx="50157" cy="40825"/>
            </a:xfrm>
            <a:custGeom>
              <a:avLst/>
              <a:gdLst/>
              <a:ahLst/>
              <a:cxnLst/>
              <a:rect l="l" t="t" r="r" b="b"/>
              <a:pathLst>
                <a:path w="2252" h="1833" extrusionOk="0">
                  <a:moveTo>
                    <a:pt x="824" y="1"/>
                  </a:moveTo>
                  <a:cubicBezTo>
                    <a:pt x="727" y="1"/>
                    <a:pt x="616" y="24"/>
                    <a:pt x="493" y="65"/>
                  </a:cubicBezTo>
                  <a:cubicBezTo>
                    <a:pt x="71" y="276"/>
                    <a:pt x="1" y="557"/>
                    <a:pt x="212" y="979"/>
                  </a:cubicBezTo>
                  <a:cubicBezTo>
                    <a:pt x="405" y="1494"/>
                    <a:pt x="892" y="1832"/>
                    <a:pt x="1459" y="1832"/>
                  </a:cubicBezTo>
                  <a:cubicBezTo>
                    <a:pt x="1511" y="1832"/>
                    <a:pt x="1565" y="1829"/>
                    <a:pt x="1619" y="1823"/>
                  </a:cubicBezTo>
                  <a:cubicBezTo>
                    <a:pt x="1900" y="1823"/>
                    <a:pt x="2182" y="1753"/>
                    <a:pt x="2252" y="1472"/>
                  </a:cubicBezTo>
                  <a:cubicBezTo>
                    <a:pt x="2252" y="1190"/>
                    <a:pt x="2041" y="1120"/>
                    <a:pt x="1830" y="979"/>
                  </a:cubicBezTo>
                  <a:cubicBezTo>
                    <a:pt x="1619" y="838"/>
                    <a:pt x="1337" y="838"/>
                    <a:pt x="1267" y="487"/>
                  </a:cubicBezTo>
                  <a:cubicBezTo>
                    <a:pt x="1217" y="138"/>
                    <a:pt x="1061"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6"/>
            <p:cNvSpPr/>
            <p:nvPr/>
          </p:nvSpPr>
          <p:spPr>
            <a:xfrm rot="4739272">
              <a:off x="3846302" y="1904653"/>
              <a:ext cx="55082" cy="33588"/>
            </a:xfrm>
            <a:custGeom>
              <a:avLst/>
              <a:gdLst/>
              <a:ahLst/>
              <a:cxnLst/>
              <a:rect l="l" t="t" r="r" b="b"/>
              <a:pathLst>
                <a:path w="2473" h="1508" extrusionOk="0">
                  <a:moveTo>
                    <a:pt x="805" y="1"/>
                  </a:moveTo>
                  <a:cubicBezTo>
                    <a:pt x="234" y="1"/>
                    <a:pt x="0" y="837"/>
                    <a:pt x="573" y="1155"/>
                  </a:cubicBezTo>
                  <a:cubicBezTo>
                    <a:pt x="925" y="1366"/>
                    <a:pt x="1277" y="1507"/>
                    <a:pt x="1699" y="1507"/>
                  </a:cubicBezTo>
                  <a:cubicBezTo>
                    <a:pt x="2051" y="1507"/>
                    <a:pt x="2332" y="1437"/>
                    <a:pt x="2402" y="1085"/>
                  </a:cubicBezTo>
                  <a:cubicBezTo>
                    <a:pt x="2473" y="804"/>
                    <a:pt x="2262" y="593"/>
                    <a:pt x="2051" y="452"/>
                  </a:cubicBezTo>
                  <a:cubicBezTo>
                    <a:pt x="1769" y="241"/>
                    <a:pt x="1347" y="30"/>
                    <a:pt x="995" y="30"/>
                  </a:cubicBezTo>
                  <a:cubicBezTo>
                    <a:pt x="928" y="10"/>
                    <a:pt x="865"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6"/>
            <p:cNvSpPr/>
            <p:nvPr/>
          </p:nvSpPr>
          <p:spPr>
            <a:xfrm rot="4739272">
              <a:off x="5235003" y="1766476"/>
              <a:ext cx="36060" cy="39690"/>
            </a:xfrm>
            <a:custGeom>
              <a:avLst/>
              <a:gdLst/>
              <a:ahLst/>
              <a:cxnLst/>
              <a:rect l="l" t="t" r="r" b="b"/>
              <a:pathLst>
                <a:path w="1619" h="1782" extrusionOk="0">
                  <a:moveTo>
                    <a:pt x="1075" y="1"/>
                  </a:moveTo>
                  <a:cubicBezTo>
                    <a:pt x="1045" y="1"/>
                    <a:pt x="1015" y="4"/>
                    <a:pt x="986" y="12"/>
                  </a:cubicBezTo>
                  <a:cubicBezTo>
                    <a:pt x="423" y="82"/>
                    <a:pt x="1" y="575"/>
                    <a:pt x="71" y="1137"/>
                  </a:cubicBezTo>
                  <a:cubicBezTo>
                    <a:pt x="71" y="1516"/>
                    <a:pt x="354" y="1781"/>
                    <a:pt x="666" y="1781"/>
                  </a:cubicBezTo>
                  <a:cubicBezTo>
                    <a:pt x="702" y="1781"/>
                    <a:pt x="738" y="1778"/>
                    <a:pt x="775" y="1770"/>
                  </a:cubicBezTo>
                  <a:cubicBezTo>
                    <a:pt x="1337" y="1630"/>
                    <a:pt x="1619" y="1137"/>
                    <a:pt x="1619" y="575"/>
                  </a:cubicBezTo>
                  <a:cubicBezTo>
                    <a:pt x="1619" y="260"/>
                    <a:pt x="1337"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6"/>
            <p:cNvSpPr/>
            <p:nvPr/>
          </p:nvSpPr>
          <p:spPr>
            <a:xfrm rot="4739272">
              <a:off x="6012906" y="1696966"/>
              <a:ext cx="32942" cy="53366"/>
            </a:xfrm>
            <a:custGeom>
              <a:avLst/>
              <a:gdLst/>
              <a:ahLst/>
              <a:cxnLst/>
              <a:rect l="l" t="t" r="r" b="b"/>
              <a:pathLst>
                <a:path w="1479" h="2396" extrusionOk="0">
                  <a:moveTo>
                    <a:pt x="817" y="0"/>
                  </a:moveTo>
                  <a:cubicBezTo>
                    <a:pt x="797" y="0"/>
                    <a:pt x="763" y="17"/>
                    <a:pt x="704" y="46"/>
                  </a:cubicBezTo>
                  <a:cubicBezTo>
                    <a:pt x="634" y="328"/>
                    <a:pt x="1" y="328"/>
                    <a:pt x="212" y="820"/>
                  </a:cubicBezTo>
                  <a:cubicBezTo>
                    <a:pt x="423" y="1242"/>
                    <a:pt x="564" y="1735"/>
                    <a:pt x="775" y="2227"/>
                  </a:cubicBezTo>
                  <a:cubicBezTo>
                    <a:pt x="826" y="2330"/>
                    <a:pt x="953" y="2395"/>
                    <a:pt x="1073" y="2395"/>
                  </a:cubicBezTo>
                  <a:cubicBezTo>
                    <a:pt x="1116" y="2395"/>
                    <a:pt x="1159" y="2387"/>
                    <a:pt x="1197" y="2368"/>
                  </a:cubicBezTo>
                  <a:cubicBezTo>
                    <a:pt x="1338" y="2298"/>
                    <a:pt x="1478" y="2157"/>
                    <a:pt x="1478" y="2016"/>
                  </a:cubicBezTo>
                  <a:cubicBezTo>
                    <a:pt x="1338" y="1313"/>
                    <a:pt x="1478" y="609"/>
                    <a:pt x="845" y="117"/>
                  </a:cubicBezTo>
                  <a:cubicBezTo>
                    <a:pt x="845" y="34"/>
                    <a:pt x="845"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6"/>
            <p:cNvSpPr/>
            <p:nvPr/>
          </p:nvSpPr>
          <p:spPr>
            <a:xfrm rot="4739272">
              <a:off x="5623862" y="1779010"/>
              <a:ext cx="40760" cy="29423"/>
            </a:xfrm>
            <a:custGeom>
              <a:avLst/>
              <a:gdLst/>
              <a:ahLst/>
              <a:cxnLst/>
              <a:rect l="l" t="t" r="r" b="b"/>
              <a:pathLst>
                <a:path w="1830" h="1321" extrusionOk="0">
                  <a:moveTo>
                    <a:pt x="572" y="0"/>
                  </a:moveTo>
                  <a:cubicBezTo>
                    <a:pt x="458" y="0"/>
                    <a:pt x="352" y="35"/>
                    <a:pt x="282" y="106"/>
                  </a:cubicBezTo>
                  <a:cubicBezTo>
                    <a:pt x="71" y="246"/>
                    <a:pt x="0" y="528"/>
                    <a:pt x="0" y="739"/>
                  </a:cubicBezTo>
                  <a:cubicBezTo>
                    <a:pt x="59" y="1153"/>
                    <a:pt x="268" y="1319"/>
                    <a:pt x="710" y="1319"/>
                  </a:cubicBezTo>
                  <a:cubicBezTo>
                    <a:pt x="793" y="1319"/>
                    <a:pt x="885" y="1313"/>
                    <a:pt x="985" y="1302"/>
                  </a:cubicBezTo>
                  <a:cubicBezTo>
                    <a:pt x="1062" y="1302"/>
                    <a:pt x="1167" y="1320"/>
                    <a:pt x="1272" y="1320"/>
                  </a:cubicBezTo>
                  <a:cubicBezTo>
                    <a:pt x="1457" y="1320"/>
                    <a:pt x="1644" y="1263"/>
                    <a:pt x="1689" y="950"/>
                  </a:cubicBezTo>
                  <a:cubicBezTo>
                    <a:pt x="1829" y="528"/>
                    <a:pt x="1407" y="457"/>
                    <a:pt x="1126" y="317"/>
                  </a:cubicBezTo>
                  <a:cubicBezTo>
                    <a:pt x="1055" y="246"/>
                    <a:pt x="985" y="176"/>
                    <a:pt x="915" y="106"/>
                  </a:cubicBezTo>
                  <a:cubicBezTo>
                    <a:pt x="809" y="35"/>
                    <a:pt x="686"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rot="4739272">
              <a:off x="3890225" y="1850144"/>
              <a:ext cx="43477" cy="31450"/>
            </a:xfrm>
            <a:custGeom>
              <a:avLst/>
              <a:gdLst/>
              <a:ahLst/>
              <a:cxnLst/>
              <a:rect l="l" t="t" r="r" b="b"/>
              <a:pathLst>
                <a:path w="1952" h="1412" extrusionOk="0">
                  <a:moveTo>
                    <a:pt x="543" y="0"/>
                  </a:moveTo>
                  <a:cubicBezTo>
                    <a:pt x="247" y="0"/>
                    <a:pt x="1" y="357"/>
                    <a:pt x="122" y="661"/>
                  </a:cubicBezTo>
                  <a:cubicBezTo>
                    <a:pt x="263" y="942"/>
                    <a:pt x="474" y="1224"/>
                    <a:pt x="755" y="1364"/>
                  </a:cubicBezTo>
                  <a:cubicBezTo>
                    <a:pt x="896" y="1388"/>
                    <a:pt x="1045" y="1411"/>
                    <a:pt x="1185" y="1411"/>
                  </a:cubicBezTo>
                  <a:cubicBezTo>
                    <a:pt x="1467" y="1411"/>
                    <a:pt x="1717" y="1318"/>
                    <a:pt x="1811" y="942"/>
                  </a:cubicBezTo>
                  <a:cubicBezTo>
                    <a:pt x="1951" y="309"/>
                    <a:pt x="1318" y="309"/>
                    <a:pt x="966" y="98"/>
                  </a:cubicBezTo>
                  <a:cubicBezTo>
                    <a:pt x="896" y="98"/>
                    <a:pt x="755" y="28"/>
                    <a:pt x="685" y="28"/>
                  </a:cubicBezTo>
                  <a:cubicBezTo>
                    <a:pt x="637" y="9"/>
                    <a:pt x="590" y="0"/>
                    <a:pt x="5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6"/>
            <p:cNvSpPr/>
            <p:nvPr/>
          </p:nvSpPr>
          <p:spPr>
            <a:xfrm rot="4739272">
              <a:off x="6016843" y="1868125"/>
              <a:ext cx="25058" cy="47107"/>
            </a:xfrm>
            <a:custGeom>
              <a:avLst/>
              <a:gdLst/>
              <a:ahLst/>
              <a:cxnLst/>
              <a:rect l="l" t="t" r="r" b="b"/>
              <a:pathLst>
                <a:path w="1125" h="2115" extrusionOk="0">
                  <a:moveTo>
                    <a:pt x="469" y="1"/>
                  </a:moveTo>
                  <a:cubicBezTo>
                    <a:pt x="261" y="1"/>
                    <a:pt x="1" y="936"/>
                    <a:pt x="69" y="1411"/>
                  </a:cubicBezTo>
                  <a:cubicBezTo>
                    <a:pt x="69" y="1552"/>
                    <a:pt x="69" y="1763"/>
                    <a:pt x="210" y="1904"/>
                  </a:cubicBezTo>
                  <a:cubicBezTo>
                    <a:pt x="280" y="2044"/>
                    <a:pt x="421" y="2115"/>
                    <a:pt x="561" y="2115"/>
                  </a:cubicBezTo>
                  <a:cubicBezTo>
                    <a:pt x="702" y="2115"/>
                    <a:pt x="843" y="2044"/>
                    <a:pt x="913" y="1904"/>
                  </a:cubicBezTo>
                  <a:cubicBezTo>
                    <a:pt x="1054" y="1693"/>
                    <a:pt x="1124" y="1411"/>
                    <a:pt x="1054" y="1130"/>
                  </a:cubicBezTo>
                  <a:cubicBezTo>
                    <a:pt x="843" y="849"/>
                    <a:pt x="1054" y="215"/>
                    <a:pt x="491" y="4"/>
                  </a:cubicBezTo>
                  <a:cubicBezTo>
                    <a:pt x="484" y="2"/>
                    <a:pt x="476"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6"/>
            <p:cNvSpPr/>
            <p:nvPr/>
          </p:nvSpPr>
          <p:spPr>
            <a:xfrm rot="4739272">
              <a:off x="6459686" y="1870148"/>
              <a:ext cx="31360" cy="27262"/>
            </a:xfrm>
            <a:custGeom>
              <a:avLst/>
              <a:gdLst/>
              <a:ahLst/>
              <a:cxnLst/>
              <a:rect l="l" t="t" r="r" b="b"/>
              <a:pathLst>
                <a:path w="1408" h="1224" extrusionOk="0">
                  <a:moveTo>
                    <a:pt x="367" y="0"/>
                  </a:moveTo>
                  <a:cubicBezTo>
                    <a:pt x="108" y="0"/>
                    <a:pt x="1" y="200"/>
                    <a:pt x="1" y="506"/>
                  </a:cubicBezTo>
                  <a:cubicBezTo>
                    <a:pt x="1" y="858"/>
                    <a:pt x="353" y="1209"/>
                    <a:pt x="775" y="1209"/>
                  </a:cubicBezTo>
                  <a:cubicBezTo>
                    <a:pt x="812" y="1219"/>
                    <a:pt x="849" y="1223"/>
                    <a:pt x="885" y="1223"/>
                  </a:cubicBezTo>
                  <a:cubicBezTo>
                    <a:pt x="1126" y="1223"/>
                    <a:pt x="1347" y="1032"/>
                    <a:pt x="1408" y="787"/>
                  </a:cubicBezTo>
                  <a:cubicBezTo>
                    <a:pt x="1408" y="436"/>
                    <a:pt x="775" y="14"/>
                    <a:pt x="493" y="14"/>
                  </a:cubicBezTo>
                  <a:cubicBezTo>
                    <a:pt x="448" y="4"/>
                    <a:pt x="406"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rot="3878216">
              <a:off x="3565690" y="1933734"/>
              <a:ext cx="28219" cy="33297"/>
            </a:xfrm>
            <a:custGeom>
              <a:avLst/>
              <a:gdLst/>
              <a:ahLst/>
              <a:cxnLst/>
              <a:rect l="l" t="t" r="r" b="b"/>
              <a:pathLst>
                <a:path w="1267" h="1495" extrusionOk="0">
                  <a:moveTo>
                    <a:pt x="654" y="1"/>
                  </a:moveTo>
                  <a:cubicBezTo>
                    <a:pt x="625" y="1"/>
                    <a:pt x="594" y="3"/>
                    <a:pt x="563" y="8"/>
                  </a:cubicBezTo>
                  <a:cubicBezTo>
                    <a:pt x="141" y="79"/>
                    <a:pt x="0" y="290"/>
                    <a:pt x="71" y="712"/>
                  </a:cubicBezTo>
                  <a:cubicBezTo>
                    <a:pt x="135" y="1162"/>
                    <a:pt x="435" y="1495"/>
                    <a:pt x="754" y="1495"/>
                  </a:cubicBezTo>
                  <a:cubicBezTo>
                    <a:pt x="784" y="1495"/>
                    <a:pt x="814" y="1492"/>
                    <a:pt x="845" y="1486"/>
                  </a:cubicBezTo>
                  <a:cubicBezTo>
                    <a:pt x="1196" y="1415"/>
                    <a:pt x="1267" y="1134"/>
                    <a:pt x="1267" y="782"/>
                  </a:cubicBezTo>
                  <a:cubicBezTo>
                    <a:pt x="1202" y="391"/>
                    <a:pt x="1016"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rot="4739272">
              <a:off x="5731857" y="1822397"/>
              <a:ext cx="21939" cy="46038"/>
            </a:xfrm>
            <a:custGeom>
              <a:avLst/>
              <a:gdLst/>
              <a:ahLst/>
              <a:cxnLst/>
              <a:rect l="l" t="t" r="r" b="b"/>
              <a:pathLst>
                <a:path w="985" h="2067" extrusionOk="0">
                  <a:moveTo>
                    <a:pt x="422" y="0"/>
                  </a:moveTo>
                  <a:cubicBezTo>
                    <a:pt x="211" y="70"/>
                    <a:pt x="70" y="211"/>
                    <a:pt x="70" y="422"/>
                  </a:cubicBezTo>
                  <a:cubicBezTo>
                    <a:pt x="70" y="563"/>
                    <a:pt x="70" y="704"/>
                    <a:pt x="70" y="844"/>
                  </a:cubicBezTo>
                  <a:cubicBezTo>
                    <a:pt x="282" y="1126"/>
                    <a:pt x="141" y="1337"/>
                    <a:pt x="70" y="1548"/>
                  </a:cubicBezTo>
                  <a:cubicBezTo>
                    <a:pt x="0" y="1759"/>
                    <a:pt x="70" y="1970"/>
                    <a:pt x="282" y="2040"/>
                  </a:cubicBezTo>
                  <a:cubicBezTo>
                    <a:pt x="334" y="2058"/>
                    <a:pt x="383" y="2067"/>
                    <a:pt x="427" y="2067"/>
                  </a:cubicBezTo>
                  <a:cubicBezTo>
                    <a:pt x="559" y="2067"/>
                    <a:pt x="651" y="1987"/>
                    <a:pt x="704" y="1829"/>
                  </a:cubicBezTo>
                  <a:cubicBezTo>
                    <a:pt x="915" y="1337"/>
                    <a:pt x="985" y="844"/>
                    <a:pt x="915" y="352"/>
                  </a:cubicBezTo>
                  <a:cubicBezTo>
                    <a:pt x="844" y="141"/>
                    <a:pt x="633" y="0"/>
                    <a:pt x="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rot="3878216">
              <a:off x="2947146" y="1902659"/>
              <a:ext cx="38799" cy="30068"/>
            </a:xfrm>
            <a:custGeom>
              <a:avLst/>
              <a:gdLst/>
              <a:ahLst/>
              <a:cxnLst/>
              <a:rect l="l" t="t" r="r" b="b"/>
              <a:pathLst>
                <a:path w="1742" h="1350" extrusionOk="0">
                  <a:moveTo>
                    <a:pt x="1216" y="0"/>
                  </a:moveTo>
                  <a:cubicBezTo>
                    <a:pt x="1187" y="0"/>
                    <a:pt x="1157" y="3"/>
                    <a:pt x="1126" y="9"/>
                  </a:cubicBezTo>
                  <a:cubicBezTo>
                    <a:pt x="845" y="9"/>
                    <a:pt x="634" y="150"/>
                    <a:pt x="493" y="361"/>
                  </a:cubicBezTo>
                  <a:cubicBezTo>
                    <a:pt x="282" y="643"/>
                    <a:pt x="1" y="783"/>
                    <a:pt x="212" y="1135"/>
                  </a:cubicBezTo>
                  <a:cubicBezTo>
                    <a:pt x="336" y="1290"/>
                    <a:pt x="473" y="1349"/>
                    <a:pt x="612" y="1349"/>
                  </a:cubicBezTo>
                  <a:cubicBezTo>
                    <a:pt x="789" y="1349"/>
                    <a:pt x="969" y="1253"/>
                    <a:pt x="1126" y="1135"/>
                  </a:cubicBezTo>
                  <a:cubicBezTo>
                    <a:pt x="1337" y="994"/>
                    <a:pt x="1478" y="854"/>
                    <a:pt x="1549" y="643"/>
                  </a:cubicBezTo>
                  <a:cubicBezTo>
                    <a:pt x="1741" y="322"/>
                    <a:pt x="1523"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rot="3878216">
              <a:off x="2832171" y="1900346"/>
              <a:ext cx="31360" cy="24077"/>
            </a:xfrm>
            <a:custGeom>
              <a:avLst/>
              <a:gdLst/>
              <a:ahLst/>
              <a:cxnLst/>
              <a:rect l="l" t="t" r="r" b="b"/>
              <a:pathLst>
                <a:path w="1408" h="1081" extrusionOk="0">
                  <a:moveTo>
                    <a:pt x="453" y="0"/>
                  </a:moveTo>
                  <a:cubicBezTo>
                    <a:pt x="213" y="0"/>
                    <a:pt x="1" y="192"/>
                    <a:pt x="1" y="436"/>
                  </a:cubicBezTo>
                  <a:cubicBezTo>
                    <a:pt x="1" y="858"/>
                    <a:pt x="282" y="1069"/>
                    <a:pt x="634" y="1069"/>
                  </a:cubicBezTo>
                  <a:cubicBezTo>
                    <a:pt x="670" y="1077"/>
                    <a:pt x="707" y="1080"/>
                    <a:pt x="744" y="1080"/>
                  </a:cubicBezTo>
                  <a:cubicBezTo>
                    <a:pt x="1056" y="1080"/>
                    <a:pt x="1345" y="821"/>
                    <a:pt x="1408" y="506"/>
                  </a:cubicBezTo>
                  <a:cubicBezTo>
                    <a:pt x="1337" y="84"/>
                    <a:pt x="985" y="8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rot="3878216">
              <a:off x="2663938" y="1879880"/>
              <a:ext cx="25101" cy="29800"/>
            </a:xfrm>
            <a:custGeom>
              <a:avLst/>
              <a:gdLst/>
              <a:ahLst/>
              <a:cxnLst/>
              <a:rect l="l" t="t" r="r" b="b"/>
              <a:pathLst>
                <a:path w="1127" h="1338" extrusionOk="0">
                  <a:moveTo>
                    <a:pt x="634" y="1"/>
                  </a:moveTo>
                  <a:cubicBezTo>
                    <a:pt x="282" y="71"/>
                    <a:pt x="1" y="353"/>
                    <a:pt x="71" y="704"/>
                  </a:cubicBezTo>
                  <a:cubicBezTo>
                    <a:pt x="1" y="1056"/>
                    <a:pt x="71" y="1338"/>
                    <a:pt x="493" y="1338"/>
                  </a:cubicBezTo>
                  <a:cubicBezTo>
                    <a:pt x="915" y="1338"/>
                    <a:pt x="1056" y="986"/>
                    <a:pt x="1056" y="634"/>
                  </a:cubicBezTo>
                  <a:cubicBezTo>
                    <a:pt x="1126" y="353"/>
                    <a:pt x="985" y="7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6"/>
            <p:cNvSpPr/>
            <p:nvPr/>
          </p:nvSpPr>
          <p:spPr>
            <a:xfrm rot="3878216">
              <a:off x="3487484" y="1921968"/>
              <a:ext cx="31337" cy="23921"/>
            </a:xfrm>
            <a:custGeom>
              <a:avLst/>
              <a:gdLst/>
              <a:ahLst/>
              <a:cxnLst/>
              <a:rect l="l" t="t" r="r" b="b"/>
              <a:pathLst>
                <a:path w="1407" h="1074" extrusionOk="0">
                  <a:moveTo>
                    <a:pt x="1026" y="0"/>
                  </a:moveTo>
                  <a:cubicBezTo>
                    <a:pt x="989" y="0"/>
                    <a:pt x="952" y="6"/>
                    <a:pt x="915" y="19"/>
                  </a:cubicBezTo>
                  <a:cubicBezTo>
                    <a:pt x="492" y="19"/>
                    <a:pt x="0" y="511"/>
                    <a:pt x="0" y="793"/>
                  </a:cubicBezTo>
                  <a:cubicBezTo>
                    <a:pt x="70" y="1074"/>
                    <a:pt x="281" y="1074"/>
                    <a:pt x="492" y="1074"/>
                  </a:cubicBezTo>
                  <a:cubicBezTo>
                    <a:pt x="985" y="1074"/>
                    <a:pt x="1407" y="652"/>
                    <a:pt x="1337" y="300"/>
                  </a:cubicBezTo>
                  <a:cubicBezTo>
                    <a:pt x="1337" y="127"/>
                    <a:pt x="1194" y="0"/>
                    <a:pt x="10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8" name="Google Shape;18148;p76"/>
            <p:cNvSpPr/>
            <p:nvPr/>
          </p:nvSpPr>
          <p:spPr>
            <a:xfrm rot="20939272">
              <a:off x="3161748" y="1737619"/>
              <a:ext cx="28220" cy="22563"/>
            </a:xfrm>
            <a:custGeom>
              <a:avLst/>
              <a:gdLst/>
              <a:ahLst/>
              <a:cxnLst/>
              <a:rect l="l" t="t" r="r" b="b"/>
              <a:pathLst>
                <a:path w="1267" h="1013" extrusionOk="0">
                  <a:moveTo>
                    <a:pt x="556" y="1"/>
                  </a:moveTo>
                  <a:cubicBezTo>
                    <a:pt x="512" y="1"/>
                    <a:pt x="467" y="5"/>
                    <a:pt x="422" y="14"/>
                  </a:cubicBezTo>
                  <a:cubicBezTo>
                    <a:pt x="141" y="14"/>
                    <a:pt x="0" y="295"/>
                    <a:pt x="70" y="506"/>
                  </a:cubicBezTo>
                  <a:cubicBezTo>
                    <a:pt x="132" y="813"/>
                    <a:pt x="406" y="1012"/>
                    <a:pt x="709" y="1012"/>
                  </a:cubicBezTo>
                  <a:cubicBezTo>
                    <a:pt x="753" y="1012"/>
                    <a:pt x="799" y="1008"/>
                    <a:pt x="844" y="999"/>
                  </a:cubicBezTo>
                  <a:cubicBezTo>
                    <a:pt x="1126" y="928"/>
                    <a:pt x="1266" y="858"/>
                    <a:pt x="1266" y="577"/>
                  </a:cubicBezTo>
                  <a:cubicBezTo>
                    <a:pt x="1143" y="208"/>
                    <a:pt x="860"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rot="4739272">
              <a:off x="5807225" y="1743786"/>
              <a:ext cx="23521" cy="22652"/>
            </a:xfrm>
            <a:custGeom>
              <a:avLst/>
              <a:gdLst/>
              <a:ahLst/>
              <a:cxnLst/>
              <a:rect l="l" t="t" r="r" b="b"/>
              <a:pathLst>
                <a:path w="1056" h="1017" extrusionOk="0">
                  <a:moveTo>
                    <a:pt x="631" y="0"/>
                  </a:moveTo>
                  <a:cubicBezTo>
                    <a:pt x="587" y="0"/>
                    <a:pt x="541" y="6"/>
                    <a:pt x="493" y="18"/>
                  </a:cubicBezTo>
                  <a:cubicBezTo>
                    <a:pt x="211" y="18"/>
                    <a:pt x="0" y="299"/>
                    <a:pt x="71" y="651"/>
                  </a:cubicBezTo>
                  <a:cubicBezTo>
                    <a:pt x="10" y="834"/>
                    <a:pt x="213" y="1017"/>
                    <a:pt x="405" y="1017"/>
                  </a:cubicBezTo>
                  <a:cubicBezTo>
                    <a:pt x="435" y="1017"/>
                    <a:pt x="465" y="1012"/>
                    <a:pt x="493" y="1003"/>
                  </a:cubicBezTo>
                  <a:cubicBezTo>
                    <a:pt x="774" y="933"/>
                    <a:pt x="1056" y="651"/>
                    <a:pt x="985" y="370"/>
                  </a:cubicBezTo>
                  <a:cubicBezTo>
                    <a:pt x="985" y="137"/>
                    <a:pt x="840" y="0"/>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6"/>
            <p:cNvSpPr/>
            <p:nvPr/>
          </p:nvSpPr>
          <p:spPr>
            <a:xfrm rot="3878216">
              <a:off x="3256733" y="1915731"/>
              <a:ext cx="17261" cy="20802"/>
            </a:xfrm>
            <a:custGeom>
              <a:avLst/>
              <a:gdLst/>
              <a:ahLst/>
              <a:cxnLst/>
              <a:rect l="l" t="t" r="r" b="b"/>
              <a:pathLst>
                <a:path w="775" h="934" extrusionOk="0">
                  <a:moveTo>
                    <a:pt x="463" y="1"/>
                  </a:moveTo>
                  <a:cubicBezTo>
                    <a:pt x="427" y="1"/>
                    <a:pt x="390" y="7"/>
                    <a:pt x="352" y="19"/>
                  </a:cubicBezTo>
                  <a:cubicBezTo>
                    <a:pt x="141" y="89"/>
                    <a:pt x="0" y="300"/>
                    <a:pt x="71" y="582"/>
                  </a:cubicBezTo>
                  <a:cubicBezTo>
                    <a:pt x="71" y="793"/>
                    <a:pt x="71" y="933"/>
                    <a:pt x="423" y="933"/>
                  </a:cubicBezTo>
                  <a:cubicBezTo>
                    <a:pt x="774" y="863"/>
                    <a:pt x="774" y="582"/>
                    <a:pt x="774" y="300"/>
                  </a:cubicBezTo>
                  <a:cubicBezTo>
                    <a:pt x="774" y="127"/>
                    <a:pt x="631" y="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roup 8">
            <a:extLst>
              <a:ext uri="{FF2B5EF4-FFF2-40B4-BE49-F238E27FC236}">
                <a16:creationId xmlns:a16="http://schemas.microsoft.com/office/drawing/2014/main" id="{4F3A06AB-B412-0EDE-AE3C-1EE23B065EC0}"/>
              </a:ext>
            </a:extLst>
          </p:cNvPr>
          <p:cNvGrpSpPr/>
          <p:nvPr/>
        </p:nvGrpSpPr>
        <p:grpSpPr>
          <a:xfrm>
            <a:off x="1230401" y="1399050"/>
            <a:ext cx="891444" cy="891444"/>
            <a:chOff x="1323188" y="1606100"/>
            <a:chExt cx="1000500" cy="1000500"/>
          </a:xfrm>
        </p:grpSpPr>
        <p:sp>
          <p:nvSpPr>
            <p:cNvPr id="18002" name="Google Shape;18002;p76"/>
            <p:cNvSpPr/>
            <p:nvPr/>
          </p:nvSpPr>
          <p:spPr>
            <a:xfrm>
              <a:off x="1323188" y="1606100"/>
              <a:ext cx="1000500" cy="1000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04" name="Google Shape;18004;p76"/>
            <p:cNvGrpSpPr/>
            <p:nvPr/>
          </p:nvGrpSpPr>
          <p:grpSpPr>
            <a:xfrm rot="459516">
              <a:off x="1569774" y="1702891"/>
              <a:ext cx="507122" cy="795572"/>
              <a:chOff x="5059525" y="1826975"/>
              <a:chExt cx="43775" cy="68675"/>
            </a:xfrm>
          </p:grpSpPr>
          <p:sp>
            <p:nvSpPr>
              <p:cNvPr id="18005" name="Google Shape;18005;p76"/>
              <p:cNvSpPr/>
              <p:nvPr/>
            </p:nvSpPr>
            <p:spPr>
              <a:xfrm>
                <a:off x="5059525" y="1856550"/>
                <a:ext cx="21025" cy="17100"/>
              </a:xfrm>
              <a:custGeom>
                <a:avLst/>
                <a:gdLst/>
                <a:ahLst/>
                <a:cxnLst/>
                <a:rect l="l" t="t" r="r" b="b"/>
                <a:pathLst>
                  <a:path w="841" h="684" extrusionOk="0">
                    <a:moveTo>
                      <a:pt x="242" y="0"/>
                    </a:moveTo>
                    <a:cubicBezTo>
                      <a:pt x="198" y="0"/>
                      <a:pt x="155" y="7"/>
                      <a:pt x="116" y="26"/>
                    </a:cubicBezTo>
                    <a:cubicBezTo>
                      <a:pt x="27" y="61"/>
                      <a:pt x="1" y="186"/>
                      <a:pt x="81" y="257"/>
                    </a:cubicBezTo>
                    <a:cubicBezTo>
                      <a:pt x="205" y="399"/>
                      <a:pt x="454" y="479"/>
                      <a:pt x="578" y="683"/>
                    </a:cubicBezTo>
                    <a:cubicBezTo>
                      <a:pt x="583" y="683"/>
                      <a:pt x="587" y="683"/>
                      <a:pt x="591" y="683"/>
                    </a:cubicBezTo>
                    <a:cubicBezTo>
                      <a:pt x="840" y="683"/>
                      <a:pt x="726" y="193"/>
                      <a:pt x="534" y="79"/>
                    </a:cubicBezTo>
                    <a:cubicBezTo>
                      <a:pt x="534" y="79"/>
                      <a:pt x="386"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6"/>
              <p:cNvSpPr/>
              <p:nvPr/>
            </p:nvSpPr>
            <p:spPr>
              <a:xfrm>
                <a:off x="5062425" y="1856550"/>
                <a:ext cx="18125" cy="17100"/>
              </a:xfrm>
              <a:custGeom>
                <a:avLst/>
                <a:gdLst/>
                <a:ahLst/>
                <a:cxnLst/>
                <a:rect l="l" t="t" r="r" b="b"/>
                <a:pathLst>
                  <a:path w="725" h="684" extrusionOk="0">
                    <a:moveTo>
                      <a:pt x="126" y="0"/>
                    </a:moveTo>
                    <a:cubicBezTo>
                      <a:pt x="82" y="0"/>
                      <a:pt x="39" y="7"/>
                      <a:pt x="0" y="26"/>
                    </a:cubicBezTo>
                    <a:cubicBezTo>
                      <a:pt x="178" y="123"/>
                      <a:pt x="293" y="310"/>
                      <a:pt x="311" y="514"/>
                    </a:cubicBezTo>
                    <a:cubicBezTo>
                      <a:pt x="373" y="559"/>
                      <a:pt x="426" y="621"/>
                      <a:pt x="462" y="683"/>
                    </a:cubicBezTo>
                    <a:cubicBezTo>
                      <a:pt x="467" y="683"/>
                      <a:pt x="471" y="683"/>
                      <a:pt x="475" y="683"/>
                    </a:cubicBezTo>
                    <a:cubicBezTo>
                      <a:pt x="724" y="683"/>
                      <a:pt x="610" y="193"/>
                      <a:pt x="418" y="79"/>
                    </a:cubicBezTo>
                    <a:cubicBezTo>
                      <a:pt x="418" y="79"/>
                      <a:pt x="270"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6"/>
              <p:cNvSpPr/>
              <p:nvPr/>
            </p:nvSpPr>
            <p:spPr>
              <a:xfrm>
                <a:off x="5086250" y="1851350"/>
                <a:ext cx="17050" cy="19650"/>
              </a:xfrm>
              <a:custGeom>
                <a:avLst/>
                <a:gdLst/>
                <a:ahLst/>
                <a:cxnLst/>
                <a:rect l="l" t="t" r="r" b="b"/>
                <a:pathLst>
                  <a:path w="682" h="786" extrusionOk="0">
                    <a:moveTo>
                      <a:pt x="487" y="0"/>
                    </a:moveTo>
                    <a:cubicBezTo>
                      <a:pt x="312" y="0"/>
                      <a:pt x="140" y="180"/>
                      <a:pt x="140" y="180"/>
                    </a:cubicBezTo>
                    <a:cubicBezTo>
                      <a:pt x="0" y="336"/>
                      <a:pt x="27" y="786"/>
                      <a:pt x="227" y="786"/>
                    </a:cubicBezTo>
                    <a:cubicBezTo>
                      <a:pt x="244" y="786"/>
                      <a:pt x="262" y="782"/>
                      <a:pt x="282" y="776"/>
                    </a:cubicBezTo>
                    <a:cubicBezTo>
                      <a:pt x="335" y="527"/>
                      <a:pt x="548" y="385"/>
                      <a:pt x="628" y="207"/>
                    </a:cubicBezTo>
                    <a:cubicBezTo>
                      <a:pt x="681" y="118"/>
                      <a:pt x="619" y="3"/>
                      <a:pt x="521" y="3"/>
                    </a:cubicBezTo>
                    <a:cubicBezTo>
                      <a:pt x="510" y="1"/>
                      <a:pt x="499" y="0"/>
                      <a:pt x="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5086275" y="1851350"/>
                <a:ext cx="13250" cy="19700"/>
              </a:xfrm>
              <a:custGeom>
                <a:avLst/>
                <a:gdLst/>
                <a:ahLst/>
                <a:cxnLst/>
                <a:rect l="l" t="t" r="r" b="b"/>
                <a:pathLst>
                  <a:path w="530" h="788" extrusionOk="0">
                    <a:moveTo>
                      <a:pt x="480" y="1"/>
                    </a:moveTo>
                    <a:cubicBezTo>
                      <a:pt x="312" y="1"/>
                      <a:pt x="139" y="189"/>
                      <a:pt x="139" y="189"/>
                    </a:cubicBezTo>
                    <a:cubicBezTo>
                      <a:pt x="0" y="336"/>
                      <a:pt x="26" y="788"/>
                      <a:pt x="222" y="788"/>
                    </a:cubicBezTo>
                    <a:cubicBezTo>
                      <a:pt x="240" y="788"/>
                      <a:pt x="260" y="784"/>
                      <a:pt x="281" y="776"/>
                    </a:cubicBezTo>
                    <a:cubicBezTo>
                      <a:pt x="298" y="687"/>
                      <a:pt x="343" y="598"/>
                      <a:pt x="396" y="527"/>
                    </a:cubicBezTo>
                    <a:cubicBezTo>
                      <a:pt x="378" y="340"/>
                      <a:pt x="423" y="154"/>
                      <a:pt x="529" y="3"/>
                    </a:cubicBezTo>
                    <a:lnTo>
                      <a:pt x="512" y="3"/>
                    </a:lnTo>
                    <a:cubicBezTo>
                      <a:pt x="501" y="1"/>
                      <a:pt x="491"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6"/>
              <p:cNvSpPr/>
              <p:nvPr/>
            </p:nvSpPr>
            <p:spPr>
              <a:xfrm>
                <a:off x="5063750" y="1828725"/>
                <a:ext cx="31550" cy="39050"/>
              </a:xfrm>
              <a:custGeom>
                <a:avLst/>
                <a:gdLst/>
                <a:ahLst/>
                <a:cxnLst/>
                <a:rect l="l" t="t" r="r" b="b"/>
                <a:pathLst>
                  <a:path w="1262" h="1562" extrusionOk="0">
                    <a:moveTo>
                      <a:pt x="602" y="1"/>
                    </a:moveTo>
                    <a:cubicBezTo>
                      <a:pt x="417" y="1"/>
                      <a:pt x="205" y="149"/>
                      <a:pt x="116" y="499"/>
                    </a:cubicBezTo>
                    <a:cubicBezTo>
                      <a:pt x="0" y="943"/>
                      <a:pt x="98" y="1192"/>
                      <a:pt x="231" y="1316"/>
                    </a:cubicBezTo>
                    <a:cubicBezTo>
                      <a:pt x="342" y="1436"/>
                      <a:pt x="539" y="1562"/>
                      <a:pt x="725" y="1562"/>
                    </a:cubicBezTo>
                    <a:cubicBezTo>
                      <a:pt x="747" y="1562"/>
                      <a:pt x="769" y="1560"/>
                      <a:pt x="791" y="1556"/>
                    </a:cubicBezTo>
                    <a:cubicBezTo>
                      <a:pt x="1146" y="1494"/>
                      <a:pt x="1262" y="1157"/>
                      <a:pt x="1262" y="934"/>
                    </a:cubicBezTo>
                    <a:cubicBezTo>
                      <a:pt x="1244" y="570"/>
                      <a:pt x="1048" y="242"/>
                      <a:pt x="755" y="37"/>
                    </a:cubicBezTo>
                    <a:cubicBezTo>
                      <a:pt x="709" y="13"/>
                      <a:pt x="657"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6"/>
              <p:cNvSpPr/>
              <p:nvPr/>
            </p:nvSpPr>
            <p:spPr>
              <a:xfrm>
                <a:off x="5063750" y="1826975"/>
                <a:ext cx="31550" cy="41550"/>
              </a:xfrm>
              <a:custGeom>
                <a:avLst/>
                <a:gdLst/>
                <a:ahLst/>
                <a:cxnLst/>
                <a:rect l="l" t="t" r="r" b="b"/>
                <a:pathLst>
                  <a:path w="1262" h="1662" extrusionOk="0">
                    <a:moveTo>
                      <a:pt x="755" y="107"/>
                    </a:moveTo>
                    <a:cubicBezTo>
                      <a:pt x="551" y="1"/>
                      <a:pt x="231" y="116"/>
                      <a:pt x="116" y="569"/>
                    </a:cubicBezTo>
                    <a:cubicBezTo>
                      <a:pt x="0" y="1013"/>
                      <a:pt x="98" y="1262"/>
                      <a:pt x="231" y="1386"/>
                    </a:cubicBezTo>
                    <a:cubicBezTo>
                      <a:pt x="356" y="1520"/>
                      <a:pt x="587" y="1662"/>
                      <a:pt x="791" y="1626"/>
                    </a:cubicBezTo>
                    <a:cubicBezTo>
                      <a:pt x="1146" y="1564"/>
                      <a:pt x="1262" y="1227"/>
                      <a:pt x="1262" y="1004"/>
                    </a:cubicBezTo>
                    <a:cubicBezTo>
                      <a:pt x="1244" y="640"/>
                      <a:pt x="1048" y="312"/>
                      <a:pt x="755" y="1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6"/>
              <p:cNvSpPr/>
              <p:nvPr/>
            </p:nvSpPr>
            <p:spPr>
              <a:xfrm>
                <a:off x="5072400" y="1830975"/>
                <a:ext cx="12250" cy="13725"/>
              </a:xfrm>
              <a:custGeom>
                <a:avLst/>
                <a:gdLst/>
                <a:ahLst/>
                <a:cxnLst/>
                <a:rect l="l" t="t" r="r" b="b"/>
                <a:pathLst>
                  <a:path w="490" h="549" extrusionOk="0">
                    <a:moveTo>
                      <a:pt x="210" y="0"/>
                    </a:moveTo>
                    <a:cubicBezTo>
                      <a:pt x="185" y="0"/>
                      <a:pt x="160" y="10"/>
                      <a:pt x="143" y="27"/>
                    </a:cubicBezTo>
                    <a:cubicBezTo>
                      <a:pt x="90" y="63"/>
                      <a:pt x="45" y="125"/>
                      <a:pt x="27" y="187"/>
                    </a:cubicBezTo>
                    <a:cubicBezTo>
                      <a:pt x="1" y="294"/>
                      <a:pt x="27" y="409"/>
                      <a:pt x="98" y="489"/>
                    </a:cubicBezTo>
                    <a:cubicBezTo>
                      <a:pt x="142" y="529"/>
                      <a:pt x="197" y="549"/>
                      <a:pt x="250" y="549"/>
                    </a:cubicBezTo>
                    <a:cubicBezTo>
                      <a:pt x="327" y="549"/>
                      <a:pt x="403" y="509"/>
                      <a:pt x="445" y="436"/>
                    </a:cubicBezTo>
                    <a:cubicBezTo>
                      <a:pt x="489" y="338"/>
                      <a:pt x="480" y="214"/>
                      <a:pt x="409" y="125"/>
                    </a:cubicBezTo>
                    <a:cubicBezTo>
                      <a:pt x="374" y="72"/>
                      <a:pt x="320" y="27"/>
                      <a:pt x="249" y="10"/>
                    </a:cubicBezTo>
                    <a:cubicBezTo>
                      <a:pt x="237" y="3"/>
                      <a:pt x="22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6"/>
              <p:cNvSpPr/>
              <p:nvPr/>
            </p:nvSpPr>
            <p:spPr>
              <a:xfrm>
                <a:off x="5083275" y="1876950"/>
                <a:ext cx="5850" cy="18700"/>
              </a:xfrm>
              <a:custGeom>
                <a:avLst/>
                <a:gdLst/>
                <a:ahLst/>
                <a:cxnLst/>
                <a:rect l="l" t="t" r="r" b="b"/>
                <a:pathLst>
                  <a:path w="234" h="748" extrusionOk="0">
                    <a:moveTo>
                      <a:pt x="45" y="0"/>
                    </a:moveTo>
                    <a:cubicBezTo>
                      <a:pt x="45" y="0"/>
                      <a:pt x="1" y="9"/>
                      <a:pt x="10" y="80"/>
                    </a:cubicBezTo>
                    <a:cubicBezTo>
                      <a:pt x="10" y="80"/>
                      <a:pt x="63" y="116"/>
                      <a:pt x="72" y="453"/>
                    </a:cubicBezTo>
                    <a:cubicBezTo>
                      <a:pt x="81" y="656"/>
                      <a:pt x="79" y="696"/>
                      <a:pt x="75" y="696"/>
                    </a:cubicBezTo>
                    <a:cubicBezTo>
                      <a:pt x="73" y="696"/>
                      <a:pt x="70" y="678"/>
                      <a:pt x="70" y="678"/>
                    </a:cubicBezTo>
                    <a:lnTo>
                      <a:pt x="70" y="678"/>
                    </a:lnTo>
                    <a:cubicBezTo>
                      <a:pt x="70" y="678"/>
                      <a:pt x="71" y="682"/>
                      <a:pt x="72" y="693"/>
                    </a:cubicBezTo>
                    <a:cubicBezTo>
                      <a:pt x="80" y="724"/>
                      <a:pt x="114" y="748"/>
                      <a:pt x="146" y="748"/>
                    </a:cubicBezTo>
                    <a:cubicBezTo>
                      <a:pt x="151" y="748"/>
                      <a:pt x="156" y="747"/>
                      <a:pt x="161" y="746"/>
                    </a:cubicBezTo>
                    <a:cubicBezTo>
                      <a:pt x="196" y="746"/>
                      <a:pt x="232" y="711"/>
                      <a:pt x="223" y="666"/>
                    </a:cubicBezTo>
                    <a:cubicBezTo>
                      <a:pt x="223" y="660"/>
                      <a:pt x="223" y="657"/>
                      <a:pt x="224" y="654"/>
                    </a:cubicBezTo>
                    <a:lnTo>
                      <a:pt x="224" y="654"/>
                    </a:lnTo>
                    <a:cubicBezTo>
                      <a:pt x="229" y="667"/>
                      <a:pt x="231" y="672"/>
                      <a:pt x="232" y="672"/>
                    </a:cubicBezTo>
                    <a:cubicBezTo>
                      <a:pt x="234" y="672"/>
                      <a:pt x="229" y="652"/>
                      <a:pt x="225" y="652"/>
                    </a:cubicBezTo>
                    <a:cubicBezTo>
                      <a:pt x="225" y="652"/>
                      <a:pt x="224" y="652"/>
                      <a:pt x="224" y="654"/>
                    </a:cubicBezTo>
                    <a:lnTo>
                      <a:pt x="224" y="654"/>
                    </a:lnTo>
                    <a:cubicBezTo>
                      <a:pt x="214" y="629"/>
                      <a:pt x="196" y="569"/>
                      <a:pt x="161" y="444"/>
                    </a:cubicBezTo>
                    <a:cubicBezTo>
                      <a:pt x="63" y="116"/>
                      <a:pt x="108" y="62"/>
                      <a:pt x="108" y="62"/>
                    </a:cubicBezTo>
                    <a:cubicBezTo>
                      <a:pt x="99" y="0"/>
                      <a:pt x="4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5083275" y="1876925"/>
                <a:ext cx="2700" cy="4475"/>
              </a:xfrm>
              <a:custGeom>
                <a:avLst/>
                <a:gdLst/>
                <a:ahLst/>
                <a:cxnLst/>
                <a:rect l="l" t="t" r="r" b="b"/>
                <a:pathLst>
                  <a:path w="108" h="179" extrusionOk="0">
                    <a:moveTo>
                      <a:pt x="51" y="1"/>
                    </a:moveTo>
                    <a:cubicBezTo>
                      <a:pt x="47" y="1"/>
                      <a:pt x="45" y="1"/>
                      <a:pt x="45" y="1"/>
                    </a:cubicBezTo>
                    <a:cubicBezTo>
                      <a:pt x="45" y="1"/>
                      <a:pt x="1" y="10"/>
                      <a:pt x="10" y="72"/>
                    </a:cubicBezTo>
                    <a:cubicBezTo>
                      <a:pt x="10" y="72"/>
                      <a:pt x="36" y="90"/>
                      <a:pt x="54" y="179"/>
                    </a:cubicBezTo>
                    <a:cubicBezTo>
                      <a:pt x="63" y="170"/>
                      <a:pt x="81" y="170"/>
                      <a:pt x="99" y="170"/>
                    </a:cubicBezTo>
                    <a:cubicBezTo>
                      <a:pt x="90" y="81"/>
                      <a:pt x="108" y="63"/>
                      <a:pt x="108" y="63"/>
                    </a:cubicBezTo>
                    <a:cubicBezTo>
                      <a:pt x="100" y="7"/>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5081800" y="1855700"/>
                <a:ext cx="15600" cy="22900"/>
              </a:xfrm>
              <a:custGeom>
                <a:avLst/>
                <a:gdLst/>
                <a:ahLst/>
                <a:cxnLst/>
                <a:rect l="l" t="t" r="r" b="b"/>
                <a:pathLst>
                  <a:path w="624" h="916" extrusionOk="0">
                    <a:moveTo>
                      <a:pt x="462" y="1"/>
                    </a:moveTo>
                    <a:cubicBezTo>
                      <a:pt x="438" y="1"/>
                      <a:pt x="411" y="5"/>
                      <a:pt x="380" y="15"/>
                    </a:cubicBezTo>
                    <a:cubicBezTo>
                      <a:pt x="211" y="78"/>
                      <a:pt x="87" y="229"/>
                      <a:pt x="60" y="406"/>
                    </a:cubicBezTo>
                    <a:cubicBezTo>
                      <a:pt x="26" y="533"/>
                      <a:pt x="0" y="916"/>
                      <a:pt x="181" y="916"/>
                    </a:cubicBezTo>
                    <a:cubicBezTo>
                      <a:pt x="190" y="916"/>
                      <a:pt x="200" y="915"/>
                      <a:pt x="211" y="912"/>
                    </a:cubicBezTo>
                    <a:cubicBezTo>
                      <a:pt x="460" y="859"/>
                      <a:pt x="460" y="486"/>
                      <a:pt x="540" y="335"/>
                    </a:cubicBezTo>
                    <a:cubicBezTo>
                      <a:pt x="624" y="175"/>
                      <a:pt x="609" y="1"/>
                      <a:pt x="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5081800" y="1866075"/>
                <a:ext cx="6175" cy="12525"/>
              </a:xfrm>
              <a:custGeom>
                <a:avLst/>
                <a:gdLst/>
                <a:ahLst/>
                <a:cxnLst/>
                <a:rect l="l" t="t" r="r" b="b"/>
                <a:pathLst>
                  <a:path w="247" h="501" extrusionOk="0">
                    <a:moveTo>
                      <a:pt x="60" y="0"/>
                    </a:moveTo>
                    <a:cubicBezTo>
                      <a:pt x="26" y="126"/>
                      <a:pt x="1" y="501"/>
                      <a:pt x="180" y="501"/>
                    </a:cubicBezTo>
                    <a:cubicBezTo>
                      <a:pt x="190" y="501"/>
                      <a:pt x="200" y="500"/>
                      <a:pt x="211" y="497"/>
                    </a:cubicBezTo>
                    <a:cubicBezTo>
                      <a:pt x="246" y="364"/>
                      <a:pt x="149" y="133"/>
                      <a:pt x="95" y="62"/>
                    </a:cubicBezTo>
                    <a:cubicBezTo>
                      <a:pt x="87" y="44"/>
                      <a:pt x="69" y="18"/>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5065525" y="1859400"/>
                <a:ext cx="22225" cy="19825"/>
              </a:xfrm>
              <a:custGeom>
                <a:avLst/>
                <a:gdLst/>
                <a:ahLst/>
                <a:cxnLst/>
                <a:rect l="l" t="t" r="r" b="b"/>
                <a:pathLst>
                  <a:path w="889" h="793" extrusionOk="0">
                    <a:moveTo>
                      <a:pt x="231" y="1"/>
                    </a:moveTo>
                    <a:cubicBezTo>
                      <a:pt x="0" y="1"/>
                      <a:pt x="36" y="205"/>
                      <a:pt x="178" y="347"/>
                    </a:cubicBezTo>
                    <a:cubicBezTo>
                      <a:pt x="298" y="458"/>
                      <a:pt x="418" y="792"/>
                      <a:pt x="649" y="792"/>
                    </a:cubicBezTo>
                    <a:cubicBezTo>
                      <a:pt x="658" y="792"/>
                      <a:pt x="666" y="792"/>
                      <a:pt x="675" y="791"/>
                    </a:cubicBezTo>
                    <a:cubicBezTo>
                      <a:pt x="889" y="764"/>
                      <a:pt x="729" y="374"/>
                      <a:pt x="667" y="267"/>
                    </a:cubicBezTo>
                    <a:cubicBezTo>
                      <a:pt x="578" y="107"/>
                      <a:pt x="40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 name="Group 9">
            <a:extLst>
              <a:ext uri="{FF2B5EF4-FFF2-40B4-BE49-F238E27FC236}">
                <a16:creationId xmlns:a16="http://schemas.microsoft.com/office/drawing/2014/main" id="{5CC96A66-84AA-D020-F7C7-23E10D4DEA2F}"/>
              </a:ext>
            </a:extLst>
          </p:cNvPr>
          <p:cNvGrpSpPr/>
          <p:nvPr/>
        </p:nvGrpSpPr>
        <p:grpSpPr>
          <a:xfrm>
            <a:off x="4124598" y="1399050"/>
            <a:ext cx="891444" cy="891444"/>
            <a:chOff x="4071943" y="1606100"/>
            <a:chExt cx="1000500" cy="1000500"/>
          </a:xfrm>
        </p:grpSpPr>
        <p:sp>
          <p:nvSpPr>
            <p:cNvPr id="18001" name="Google Shape;18001;p76"/>
            <p:cNvSpPr/>
            <p:nvPr/>
          </p:nvSpPr>
          <p:spPr>
            <a:xfrm>
              <a:off x="4071943" y="1606100"/>
              <a:ext cx="1000500" cy="1000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17" name="Google Shape;18017;p76"/>
            <p:cNvGrpSpPr/>
            <p:nvPr/>
          </p:nvGrpSpPr>
          <p:grpSpPr>
            <a:xfrm rot="1597213">
              <a:off x="4232751" y="1777288"/>
              <a:ext cx="679631" cy="658272"/>
              <a:chOff x="5230050" y="2005675"/>
              <a:chExt cx="81300" cy="78750"/>
            </a:xfrm>
          </p:grpSpPr>
          <p:sp>
            <p:nvSpPr>
              <p:cNvPr id="18018" name="Google Shape;18018;p76"/>
              <p:cNvSpPr/>
              <p:nvPr/>
            </p:nvSpPr>
            <p:spPr>
              <a:xfrm>
                <a:off x="5275900" y="2005675"/>
                <a:ext cx="35450" cy="61450"/>
              </a:xfrm>
              <a:custGeom>
                <a:avLst/>
                <a:gdLst/>
                <a:ahLst/>
                <a:cxnLst/>
                <a:rect l="l" t="t" r="r" b="b"/>
                <a:pathLst>
                  <a:path w="1418" h="2458" extrusionOk="0">
                    <a:moveTo>
                      <a:pt x="517" y="1"/>
                    </a:moveTo>
                    <a:cubicBezTo>
                      <a:pt x="145" y="1"/>
                      <a:pt x="0" y="346"/>
                      <a:pt x="14" y="681"/>
                    </a:cubicBezTo>
                    <a:cubicBezTo>
                      <a:pt x="23" y="1116"/>
                      <a:pt x="272" y="1409"/>
                      <a:pt x="307" y="1853"/>
                    </a:cubicBezTo>
                    <a:cubicBezTo>
                      <a:pt x="343" y="2306"/>
                      <a:pt x="609" y="2457"/>
                      <a:pt x="609" y="2457"/>
                    </a:cubicBezTo>
                    <a:cubicBezTo>
                      <a:pt x="1107" y="2386"/>
                      <a:pt x="1311" y="1809"/>
                      <a:pt x="1364" y="1374"/>
                    </a:cubicBezTo>
                    <a:cubicBezTo>
                      <a:pt x="1417" y="938"/>
                      <a:pt x="1266" y="254"/>
                      <a:pt x="876" y="86"/>
                    </a:cubicBezTo>
                    <a:cubicBezTo>
                      <a:pt x="738" y="26"/>
                      <a:pt x="61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6"/>
              <p:cNvSpPr/>
              <p:nvPr/>
            </p:nvSpPr>
            <p:spPr>
              <a:xfrm>
                <a:off x="5230725" y="2022350"/>
                <a:ext cx="69375" cy="48575"/>
              </a:xfrm>
              <a:custGeom>
                <a:avLst/>
                <a:gdLst/>
                <a:ahLst/>
                <a:cxnLst/>
                <a:rect l="l" t="t" r="r" b="b"/>
                <a:pathLst>
                  <a:path w="2775" h="1943" extrusionOk="0">
                    <a:moveTo>
                      <a:pt x="1061" y="1"/>
                    </a:moveTo>
                    <a:cubicBezTo>
                      <a:pt x="727" y="1"/>
                      <a:pt x="318" y="249"/>
                      <a:pt x="258" y="316"/>
                    </a:cubicBezTo>
                    <a:cubicBezTo>
                      <a:pt x="196" y="396"/>
                      <a:pt x="0" y="955"/>
                      <a:pt x="427" y="1426"/>
                    </a:cubicBezTo>
                    <a:cubicBezTo>
                      <a:pt x="702" y="1719"/>
                      <a:pt x="1084" y="1897"/>
                      <a:pt x="1493" y="1923"/>
                    </a:cubicBezTo>
                    <a:cubicBezTo>
                      <a:pt x="1590" y="1937"/>
                      <a:pt x="1679" y="1943"/>
                      <a:pt x="1761" y="1943"/>
                    </a:cubicBezTo>
                    <a:cubicBezTo>
                      <a:pt x="2775" y="1943"/>
                      <a:pt x="2675" y="995"/>
                      <a:pt x="2363" y="715"/>
                    </a:cubicBezTo>
                    <a:cubicBezTo>
                      <a:pt x="2034" y="422"/>
                      <a:pt x="1661" y="183"/>
                      <a:pt x="1244" y="32"/>
                    </a:cubicBezTo>
                    <a:cubicBezTo>
                      <a:pt x="1188" y="10"/>
                      <a:pt x="1126" y="1"/>
                      <a:pt x="1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6"/>
              <p:cNvSpPr/>
              <p:nvPr/>
            </p:nvSpPr>
            <p:spPr>
              <a:xfrm>
                <a:off x="5230050" y="2062275"/>
                <a:ext cx="52875" cy="22150"/>
              </a:xfrm>
              <a:custGeom>
                <a:avLst/>
                <a:gdLst/>
                <a:ahLst/>
                <a:cxnLst/>
                <a:rect l="l" t="t" r="r" b="b"/>
                <a:pathLst>
                  <a:path w="2115" h="886" extrusionOk="0">
                    <a:moveTo>
                      <a:pt x="850" y="0"/>
                    </a:moveTo>
                    <a:cubicBezTo>
                      <a:pt x="495" y="0"/>
                      <a:pt x="168" y="25"/>
                      <a:pt x="98" y="158"/>
                    </a:cubicBezTo>
                    <a:cubicBezTo>
                      <a:pt x="1" y="335"/>
                      <a:pt x="480" y="815"/>
                      <a:pt x="916" y="877"/>
                    </a:cubicBezTo>
                    <a:cubicBezTo>
                      <a:pt x="981" y="883"/>
                      <a:pt x="1047" y="886"/>
                      <a:pt x="1114" y="886"/>
                    </a:cubicBezTo>
                    <a:cubicBezTo>
                      <a:pt x="1352" y="886"/>
                      <a:pt x="1592" y="849"/>
                      <a:pt x="1821" y="779"/>
                    </a:cubicBezTo>
                    <a:cubicBezTo>
                      <a:pt x="1955" y="726"/>
                      <a:pt x="2115" y="699"/>
                      <a:pt x="2106" y="513"/>
                    </a:cubicBezTo>
                    <a:cubicBezTo>
                      <a:pt x="2106" y="317"/>
                      <a:pt x="1768" y="15"/>
                      <a:pt x="1280" y="7"/>
                    </a:cubicBezTo>
                    <a:cubicBezTo>
                      <a:pt x="1142" y="4"/>
                      <a:pt x="994" y="0"/>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5251150" y="2068650"/>
                <a:ext cx="20450" cy="6600"/>
              </a:xfrm>
              <a:custGeom>
                <a:avLst/>
                <a:gdLst/>
                <a:ahLst/>
                <a:cxnLst/>
                <a:rect l="l" t="t" r="r" b="b"/>
                <a:pathLst>
                  <a:path w="818" h="264" extrusionOk="0">
                    <a:moveTo>
                      <a:pt x="45" y="0"/>
                    </a:move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72" y="262"/>
                      <a:pt x="779" y="264"/>
                      <a:pt x="786" y="264"/>
                    </a:cubicBezTo>
                    <a:cubicBezTo>
                      <a:pt x="795" y="264"/>
                      <a:pt x="804" y="259"/>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5255150" y="2062125"/>
                <a:ext cx="23125" cy="11150"/>
              </a:xfrm>
              <a:custGeom>
                <a:avLst/>
                <a:gdLst/>
                <a:ahLst/>
                <a:cxnLst/>
                <a:rect l="l" t="t" r="r" b="b"/>
                <a:pathLst>
                  <a:path w="925" h="446" extrusionOk="0">
                    <a:moveTo>
                      <a:pt x="32" y="0"/>
                    </a:moveTo>
                    <a:cubicBezTo>
                      <a:pt x="19" y="0"/>
                      <a:pt x="7" y="10"/>
                      <a:pt x="0" y="30"/>
                    </a:cubicBezTo>
                    <a:lnTo>
                      <a:pt x="0" y="39"/>
                    </a:lnTo>
                    <a:cubicBezTo>
                      <a:pt x="0" y="57"/>
                      <a:pt x="9" y="75"/>
                      <a:pt x="27" y="75"/>
                    </a:cubicBezTo>
                    <a:lnTo>
                      <a:pt x="45" y="75"/>
                    </a:lnTo>
                    <a:cubicBezTo>
                      <a:pt x="47" y="77"/>
                      <a:pt x="51" y="78"/>
                      <a:pt x="54" y="78"/>
                    </a:cubicBezTo>
                    <a:cubicBezTo>
                      <a:pt x="63" y="78"/>
                      <a:pt x="74" y="72"/>
                      <a:pt x="80" y="66"/>
                    </a:cubicBezTo>
                    <a:lnTo>
                      <a:pt x="107" y="75"/>
                    </a:lnTo>
                    <a:lnTo>
                      <a:pt x="205" y="101"/>
                    </a:lnTo>
                    <a:cubicBezTo>
                      <a:pt x="302" y="137"/>
                      <a:pt x="391" y="172"/>
                      <a:pt x="489" y="217"/>
                    </a:cubicBezTo>
                    <a:cubicBezTo>
                      <a:pt x="578" y="261"/>
                      <a:pt x="666" y="306"/>
                      <a:pt x="755" y="359"/>
                    </a:cubicBezTo>
                    <a:cubicBezTo>
                      <a:pt x="826" y="403"/>
                      <a:pt x="871" y="439"/>
                      <a:pt x="871" y="439"/>
                    </a:cubicBezTo>
                    <a:cubicBezTo>
                      <a:pt x="875" y="443"/>
                      <a:pt x="884" y="446"/>
                      <a:pt x="893" y="446"/>
                    </a:cubicBezTo>
                    <a:cubicBezTo>
                      <a:pt x="902" y="446"/>
                      <a:pt x="911" y="443"/>
                      <a:pt x="915" y="439"/>
                    </a:cubicBezTo>
                    <a:cubicBezTo>
                      <a:pt x="924" y="421"/>
                      <a:pt x="915" y="403"/>
                      <a:pt x="897" y="386"/>
                    </a:cubicBezTo>
                    <a:cubicBezTo>
                      <a:pt x="897" y="386"/>
                      <a:pt x="853" y="359"/>
                      <a:pt x="782" y="315"/>
                    </a:cubicBezTo>
                    <a:cubicBezTo>
                      <a:pt x="693" y="261"/>
                      <a:pt x="595" y="217"/>
                      <a:pt x="507" y="172"/>
                    </a:cubicBezTo>
                    <a:cubicBezTo>
                      <a:pt x="409" y="128"/>
                      <a:pt x="311" y="93"/>
                      <a:pt x="214" y="66"/>
                    </a:cubicBezTo>
                    <a:cubicBezTo>
                      <a:pt x="169" y="48"/>
                      <a:pt x="134" y="39"/>
                      <a:pt x="116" y="30"/>
                    </a:cubicBezTo>
                    <a:lnTo>
                      <a:pt x="80" y="30"/>
                    </a:lnTo>
                    <a:cubicBezTo>
                      <a:pt x="80" y="13"/>
                      <a:pt x="71" y="4"/>
                      <a:pt x="63" y="4"/>
                    </a:cubicBezTo>
                    <a:lnTo>
                      <a:pt x="45" y="4"/>
                    </a:lnTo>
                    <a:cubicBezTo>
                      <a:pt x="40" y="1"/>
                      <a:pt x="36"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5250050" y="2045525"/>
                <a:ext cx="30875" cy="28975"/>
              </a:xfrm>
              <a:custGeom>
                <a:avLst/>
                <a:gdLst/>
                <a:ahLst/>
                <a:cxnLst/>
                <a:rect l="l" t="t" r="r" b="b"/>
                <a:pathLst>
                  <a:path w="1235" h="1159" extrusionOk="0">
                    <a:moveTo>
                      <a:pt x="34" y="1"/>
                    </a:moveTo>
                    <a:cubicBezTo>
                      <a:pt x="23" y="1"/>
                      <a:pt x="14" y="8"/>
                      <a:pt x="9" y="19"/>
                    </a:cubicBezTo>
                    <a:lnTo>
                      <a:pt x="9" y="28"/>
                    </a:lnTo>
                    <a:cubicBezTo>
                      <a:pt x="0" y="46"/>
                      <a:pt x="0" y="64"/>
                      <a:pt x="18" y="73"/>
                    </a:cubicBezTo>
                    <a:lnTo>
                      <a:pt x="36" y="82"/>
                    </a:lnTo>
                    <a:cubicBezTo>
                      <a:pt x="40" y="86"/>
                      <a:pt x="47" y="88"/>
                      <a:pt x="53" y="88"/>
                    </a:cubicBezTo>
                    <a:cubicBezTo>
                      <a:pt x="60" y="88"/>
                      <a:pt x="67" y="86"/>
                      <a:pt x="71" y="82"/>
                    </a:cubicBezTo>
                    <a:lnTo>
                      <a:pt x="98" y="99"/>
                    </a:lnTo>
                    <a:cubicBezTo>
                      <a:pt x="142" y="126"/>
                      <a:pt x="187" y="153"/>
                      <a:pt x="249" y="197"/>
                    </a:cubicBezTo>
                    <a:cubicBezTo>
                      <a:pt x="391" y="295"/>
                      <a:pt x="533" y="401"/>
                      <a:pt x="657" y="526"/>
                    </a:cubicBezTo>
                    <a:cubicBezTo>
                      <a:pt x="791" y="650"/>
                      <a:pt x="906" y="774"/>
                      <a:pt x="1013" y="916"/>
                    </a:cubicBezTo>
                    <a:cubicBezTo>
                      <a:pt x="1057" y="979"/>
                      <a:pt x="1093" y="1023"/>
                      <a:pt x="1119" y="1058"/>
                    </a:cubicBezTo>
                    <a:cubicBezTo>
                      <a:pt x="1146" y="1094"/>
                      <a:pt x="1155" y="1112"/>
                      <a:pt x="1155" y="1112"/>
                    </a:cubicBezTo>
                    <a:cubicBezTo>
                      <a:pt x="1169" y="1141"/>
                      <a:pt x="1196" y="1158"/>
                      <a:pt x="1210" y="1158"/>
                    </a:cubicBezTo>
                    <a:cubicBezTo>
                      <a:pt x="1213" y="1158"/>
                      <a:pt x="1215" y="1158"/>
                      <a:pt x="1217" y="1156"/>
                    </a:cubicBezTo>
                    <a:cubicBezTo>
                      <a:pt x="1235" y="1147"/>
                      <a:pt x="1226" y="1112"/>
                      <a:pt x="1199" y="1076"/>
                    </a:cubicBezTo>
                    <a:cubicBezTo>
                      <a:pt x="1199" y="1076"/>
                      <a:pt x="1190" y="1058"/>
                      <a:pt x="1164" y="1023"/>
                    </a:cubicBezTo>
                    <a:cubicBezTo>
                      <a:pt x="1137" y="987"/>
                      <a:pt x="1101" y="943"/>
                      <a:pt x="1057" y="881"/>
                    </a:cubicBezTo>
                    <a:cubicBezTo>
                      <a:pt x="942" y="739"/>
                      <a:pt x="817" y="614"/>
                      <a:pt x="684" y="490"/>
                    </a:cubicBezTo>
                    <a:cubicBezTo>
                      <a:pt x="551" y="375"/>
                      <a:pt x="409" y="268"/>
                      <a:pt x="267" y="170"/>
                    </a:cubicBezTo>
                    <a:cubicBezTo>
                      <a:pt x="204" y="126"/>
                      <a:pt x="151" y="99"/>
                      <a:pt x="116" y="73"/>
                    </a:cubicBezTo>
                    <a:lnTo>
                      <a:pt x="98" y="64"/>
                    </a:lnTo>
                    <a:lnTo>
                      <a:pt x="80" y="64"/>
                    </a:lnTo>
                    <a:cubicBezTo>
                      <a:pt x="89" y="46"/>
                      <a:pt x="89" y="19"/>
                      <a:pt x="62" y="10"/>
                    </a:cubicBezTo>
                    <a:lnTo>
                      <a:pt x="53" y="10"/>
                    </a:lnTo>
                    <a:cubicBezTo>
                      <a:pt x="47" y="4"/>
                      <a:pt x="40"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6"/>
              <p:cNvSpPr/>
              <p:nvPr/>
            </p:nvSpPr>
            <p:spPr>
              <a:xfrm>
                <a:off x="5250475" y="2031225"/>
                <a:ext cx="34225" cy="40600"/>
              </a:xfrm>
              <a:custGeom>
                <a:avLst/>
                <a:gdLst/>
                <a:ahLst/>
                <a:cxnLst/>
                <a:rect l="l" t="t" r="r" b="b"/>
                <a:pathLst>
                  <a:path w="1369" h="1624" extrusionOk="0">
                    <a:moveTo>
                      <a:pt x="45" y="1"/>
                    </a:moveTo>
                    <a:cubicBezTo>
                      <a:pt x="36" y="1"/>
                      <a:pt x="27" y="5"/>
                      <a:pt x="19" y="14"/>
                    </a:cubicBezTo>
                    <a:lnTo>
                      <a:pt x="10" y="23"/>
                    </a:lnTo>
                    <a:cubicBezTo>
                      <a:pt x="1" y="32"/>
                      <a:pt x="1" y="58"/>
                      <a:pt x="10" y="67"/>
                    </a:cubicBezTo>
                    <a:lnTo>
                      <a:pt x="19" y="76"/>
                    </a:lnTo>
                    <a:cubicBezTo>
                      <a:pt x="27" y="81"/>
                      <a:pt x="34" y="83"/>
                      <a:pt x="41" y="83"/>
                    </a:cubicBezTo>
                    <a:cubicBezTo>
                      <a:pt x="47" y="83"/>
                      <a:pt x="54" y="81"/>
                      <a:pt x="63" y="76"/>
                    </a:cubicBezTo>
                    <a:lnTo>
                      <a:pt x="90" y="103"/>
                    </a:lnTo>
                    <a:cubicBezTo>
                      <a:pt x="134" y="147"/>
                      <a:pt x="187" y="201"/>
                      <a:pt x="250" y="263"/>
                    </a:cubicBezTo>
                    <a:cubicBezTo>
                      <a:pt x="383" y="387"/>
                      <a:pt x="552" y="574"/>
                      <a:pt x="711" y="760"/>
                    </a:cubicBezTo>
                    <a:cubicBezTo>
                      <a:pt x="862" y="955"/>
                      <a:pt x="1013" y="1151"/>
                      <a:pt x="1111" y="1302"/>
                    </a:cubicBezTo>
                    <a:cubicBezTo>
                      <a:pt x="1218" y="1453"/>
                      <a:pt x="1280" y="1559"/>
                      <a:pt x="1280" y="1559"/>
                    </a:cubicBezTo>
                    <a:cubicBezTo>
                      <a:pt x="1303" y="1598"/>
                      <a:pt x="1333" y="1623"/>
                      <a:pt x="1346" y="1623"/>
                    </a:cubicBezTo>
                    <a:cubicBezTo>
                      <a:pt x="1348" y="1623"/>
                      <a:pt x="1350" y="1623"/>
                      <a:pt x="1351" y="1622"/>
                    </a:cubicBezTo>
                    <a:cubicBezTo>
                      <a:pt x="1369" y="1613"/>
                      <a:pt x="1351" y="1568"/>
                      <a:pt x="1333" y="1524"/>
                    </a:cubicBezTo>
                    <a:cubicBezTo>
                      <a:pt x="1333" y="1524"/>
                      <a:pt x="1262" y="1417"/>
                      <a:pt x="1155" y="1266"/>
                    </a:cubicBezTo>
                    <a:cubicBezTo>
                      <a:pt x="1049" y="1124"/>
                      <a:pt x="907" y="920"/>
                      <a:pt x="738" y="733"/>
                    </a:cubicBezTo>
                    <a:cubicBezTo>
                      <a:pt x="578" y="547"/>
                      <a:pt x="409" y="369"/>
                      <a:pt x="276" y="236"/>
                    </a:cubicBezTo>
                    <a:cubicBezTo>
                      <a:pt x="214" y="174"/>
                      <a:pt x="152" y="121"/>
                      <a:pt x="116" y="85"/>
                    </a:cubicBezTo>
                    <a:lnTo>
                      <a:pt x="81" y="58"/>
                    </a:lnTo>
                    <a:cubicBezTo>
                      <a:pt x="90" y="41"/>
                      <a:pt x="81" y="32"/>
                      <a:pt x="81" y="23"/>
                    </a:cubicBezTo>
                    <a:lnTo>
                      <a:pt x="72" y="14"/>
                    </a:lnTo>
                    <a:cubicBezTo>
                      <a:pt x="63" y="5"/>
                      <a:pt x="54"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6"/>
              <p:cNvSpPr/>
              <p:nvPr/>
            </p:nvSpPr>
            <p:spPr>
              <a:xfrm>
                <a:off x="5269800" y="2044200"/>
                <a:ext cx="17575" cy="25650"/>
              </a:xfrm>
              <a:custGeom>
                <a:avLst/>
                <a:gdLst/>
                <a:ahLst/>
                <a:cxnLst/>
                <a:rect l="l" t="t" r="r" b="b"/>
                <a:pathLst>
                  <a:path w="703" h="1026" extrusionOk="0">
                    <a:moveTo>
                      <a:pt x="48" y="0"/>
                    </a:moveTo>
                    <a:cubicBezTo>
                      <a:pt x="41" y="0"/>
                      <a:pt x="34" y="3"/>
                      <a:pt x="27" y="10"/>
                    </a:cubicBezTo>
                    <a:lnTo>
                      <a:pt x="18" y="19"/>
                    </a:lnTo>
                    <a:cubicBezTo>
                      <a:pt x="1" y="28"/>
                      <a:pt x="1" y="55"/>
                      <a:pt x="18" y="63"/>
                    </a:cubicBezTo>
                    <a:lnTo>
                      <a:pt x="27" y="72"/>
                    </a:lnTo>
                    <a:cubicBezTo>
                      <a:pt x="33" y="79"/>
                      <a:pt x="44" y="85"/>
                      <a:pt x="53" y="85"/>
                    </a:cubicBezTo>
                    <a:cubicBezTo>
                      <a:pt x="57" y="85"/>
                      <a:pt x="60" y="84"/>
                      <a:pt x="63" y="81"/>
                    </a:cubicBezTo>
                    <a:lnTo>
                      <a:pt x="89" y="108"/>
                    </a:lnTo>
                    <a:cubicBezTo>
                      <a:pt x="107" y="135"/>
                      <a:pt x="134" y="161"/>
                      <a:pt x="160" y="206"/>
                    </a:cubicBezTo>
                    <a:cubicBezTo>
                      <a:pt x="223" y="285"/>
                      <a:pt x="303" y="401"/>
                      <a:pt x="374" y="516"/>
                    </a:cubicBezTo>
                    <a:cubicBezTo>
                      <a:pt x="445" y="623"/>
                      <a:pt x="507" y="730"/>
                      <a:pt x="560" y="836"/>
                    </a:cubicBezTo>
                    <a:cubicBezTo>
                      <a:pt x="605" y="934"/>
                      <a:pt x="631" y="996"/>
                      <a:pt x="631" y="996"/>
                    </a:cubicBezTo>
                    <a:cubicBezTo>
                      <a:pt x="644" y="1016"/>
                      <a:pt x="658" y="1026"/>
                      <a:pt x="671" y="1026"/>
                    </a:cubicBezTo>
                    <a:cubicBezTo>
                      <a:pt x="676" y="1026"/>
                      <a:pt x="680" y="1025"/>
                      <a:pt x="684" y="1023"/>
                    </a:cubicBezTo>
                    <a:cubicBezTo>
                      <a:pt x="702" y="1023"/>
                      <a:pt x="702" y="996"/>
                      <a:pt x="684" y="969"/>
                    </a:cubicBezTo>
                    <a:cubicBezTo>
                      <a:pt x="684" y="969"/>
                      <a:pt x="658" y="907"/>
                      <a:pt x="605" y="810"/>
                    </a:cubicBezTo>
                    <a:cubicBezTo>
                      <a:pt x="560" y="721"/>
                      <a:pt x="489" y="605"/>
                      <a:pt x="409" y="490"/>
                    </a:cubicBezTo>
                    <a:cubicBezTo>
                      <a:pt x="329" y="374"/>
                      <a:pt x="249" y="268"/>
                      <a:pt x="187" y="179"/>
                    </a:cubicBezTo>
                    <a:lnTo>
                      <a:pt x="107" y="90"/>
                    </a:lnTo>
                    <a:lnTo>
                      <a:pt x="89" y="63"/>
                    </a:lnTo>
                    <a:cubicBezTo>
                      <a:pt x="89" y="46"/>
                      <a:pt x="89" y="37"/>
                      <a:pt x="80" y="28"/>
                    </a:cubicBezTo>
                    <a:lnTo>
                      <a:pt x="80" y="19"/>
                    </a:lnTo>
                    <a:cubicBezTo>
                      <a:pt x="70" y="8"/>
                      <a:pt x="59"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6"/>
              <p:cNvSpPr/>
              <p:nvPr/>
            </p:nvSpPr>
            <p:spPr>
              <a:xfrm>
                <a:off x="5269350" y="2029925"/>
                <a:ext cx="20250" cy="39450"/>
              </a:xfrm>
              <a:custGeom>
                <a:avLst/>
                <a:gdLst/>
                <a:ahLst/>
                <a:cxnLst/>
                <a:rect l="l" t="t" r="r" b="b"/>
                <a:pathLst>
                  <a:path w="810" h="1578" extrusionOk="0">
                    <a:moveTo>
                      <a:pt x="42" y="0"/>
                    </a:moveTo>
                    <a:cubicBezTo>
                      <a:pt x="37" y="0"/>
                      <a:pt x="32" y="1"/>
                      <a:pt x="27" y="4"/>
                    </a:cubicBezTo>
                    <a:lnTo>
                      <a:pt x="19" y="13"/>
                    </a:lnTo>
                    <a:cubicBezTo>
                      <a:pt x="1" y="31"/>
                      <a:pt x="1" y="48"/>
                      <a:pt x="10" y="66"/>
                    </a:cubicBezTo>
                    <a:lnTo>
                      <a:pt x="19" y="75"/>
                    </a:lnTo>
                    <a:cubicBezTo>
                      <a:pt x="25" y="81"/>
                      <a:pt x="36" y="87"/>
                      <a:pt x="44" y="87"/>
                    </a:cubicBezTo>
                    <a:cubicBezTo>
                      <a:pt x="48" y="87"/>
                      <a:pt x="51" y="86"/>
                      <a:pt x="54" y="84"/>
                    </a:cubicBezTo>
                    <a:lnTo>
                      <a:pt x="81" y="119"/>
                    </a:lnTo>
                    <a:cubicBezTo>
                      <a:pt x="98" y="155"/>
                      <a:pt x="134" y="208"/>
                      <a:pt x="178" y="270"/>
                    </a:cubicBezTo>
                    <a:cubicBezTo>
                      <a:pt x="258" y="404"/>
                      <a:pt x="356" y="581"/>
                      <a:pt x="445" y="759"/>
                    </a:cubicBezTo>
                    <a:cubicBezTo>
                      <a:pt x="534" y="945"/>
                      <a:pt x="605" y="1132"/>
                      <a:pt x="658" y="1274"/>
                    </a:cubicBezTo>
                    <a:cubicBezTo>
                      <a:pt x="711" y="1416"/>
                      <a:pt x="738" y="1514"/>
                      <a:pt x="738" y="1514"/>
                    </a:cubicBezTo>
                    <a:cubicBezTo>
                      <a:pt x="746" y="1552"/>
                      <a:pt x="767" y="1578"/>
                      <a:pt x="784" y="1578"/>
                    </a:cubicBezTo>
                    <a:cubicBezTo>
                      <a:pt x="787" y="1578"/>
                      <a:pt x="789" y="1577"/>
                      <a:pt x="791" y="1576"/>
                    </a:cubicBezTo>
                    <a:cubicBezTo>
                      <a:pt x="809" y="1576"/>
                      <a:pt x="809" y="1540"/>
                      <a:pt x="791" y="1496"/>
                    </a:cubicBezTo>
                    <a:cubicBezTo>
                      <a:pt x="791" y="1496"/>
                      <a:pt x="756" y="1398"/>
                      <a:pt x="702" y="1256"/>
                    </a:cubicBezTo>
                    <a:cubicBezTo>
                      <a:pt x="649" y="1114"/>
                      <a:pt x="569" y="928"/>
                      <a:pt x="480" y="741"/>
                    </a:cubicBezTo>
                    <a:cubicBezTo>
                      <a:pt x="400" y="572"/>
                      <a:pt x="303" y="412"/>
                      <a:pt x="205" y="253"/>
                    </a:cubicBezTo>
                    <a:cubicBezTo>
                      <a:pt x="161" y="190"/>
                      <a:pt x="125" y="137"/>
                      <a:pt x="98" y="102"/>
                    </a:cubicBezTo>
                    <a:lnTo>
                      <a:pt x="90" y="84"/>
                    </a:lnTo>
                    <a:lnTo>
                      <a:pt x="90" y="75"/>
                    </a:lnTo>
                    <a:lnTo>
                      <a:pt x="90" y="66"/>
                    </a:lnTo>
                    <a:cubicBezTo>
                      <a:pt x="90" y="57"/>
                      <a:pt x="90" y="39"/>
                      <a:pt x="81" y="31"/>
                    </a:cubicBezTo>
                    <a:lnTo>
                      <a:pt x="72" y="22"/>
                    </a:lnTo>
                    <a:cubicBezTo>
                      <a:pt x="65" y="9"/>
                      <a:pt x="54"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6"/>
              <p:cNvSpPr/>
              <p:nvPr/>
            </p:nvSpPr>
            <p:spPr>
              <a:xfrm>
                <a:off x="5270900" y="2017125"/>
                <a:ext cx="20900" cy="52250"/>
              </a:xfrm>
              <a:custGeom>
                <a:avLst/>
                <a:gdLst/>
                <a:ahLst/>
                <a:cxnLst/>
                <a:rect l="l" t="t" r="r" b="b"/>
                <a:pathLst>
                  <a:path w="836" h="2090" extrusionOk="0">
                    <a:moveTo>
                      <a:pt x="28" y="1"/>
                    </a:moveTo>
                    <a:cubicBezTo>
                      <a:pt x="10" y="10"/>
                      <a:pt x="1" y="27"/>
                      <a:pt x="10" y="54"/>
                    </a:cubicBezTo>
                    <a:lnTo>
                      <a:pt x="10" y="63"/>
                    </a:lnTo>
                    <a:cubicBezTo>
                      <a:pt x="10" y="72"/>
                      <a:pt x="28" y="81"/>
                      <a:pt x="36" y="81"/>
                    </a:cubicBezTo>
                    <a:lnTo>
                      <a:pt x="756" y="2008"/>
                    </a:lnTo>
                    <a:cubicBezTo>
                      <a:pt x="772" y="2056"/>
                      <a:pt x="795" y="2089"/>
                      <a:pt x="812" y="2089"/>
                    </a:cubicBezTo>
                    <a:cubicBezTo>
                      <a:pt x="814" y="2089"/>
                      <a:pt x="816" y="2089"/>
                      <a:pt x="818" y="2088"/>
                    </a:cubicBezTo>
                    <a:cubicBezTo>
                      <a:pt x="836" y="2079"/>
                      <a:pt x="827" y="2035"/>
                      <a:pt x="809" y="1990"/>
                    </a:cubicBezTo>
                    <a:lnTo>
                      <a:pt x="72" y="72"/>
                    </a:lnTo>
                    <a:cubicBezTo>
                      <a:pt x="81" y="63"/>
                      <a:pt x="81" y="54"/>
                      <a:pt x="81" y="45"/>
                    </a:cubicBezTo>
                    <a:lnTo>
                      <a:pt x="81" y="27"/>
                    </a:lnTo>
                    <a:cubicBezTo>
                      <a:pt x="72" y="10"/>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6"/>
              <p:cNvSpPr/>
              <p:nvPr/>
            </p:nvSpPr>
            <p:spPr>
              <a:xfrm>
                <a:off x="5284900" y="2045050"/>
                <a:ext cx="10025" cy="22825"/>
              </a:xfrm>
              <a:custGeom>
                <a:avLst/>
                <a:gdLst/>
                <a:ahLst/>
                <a:cxnLst/>
                <a:rect l="l" t="t" r="r" b="b"/>
                <a:pathLst>
                  <a:path w="401" h="913" extrusionOk="0">
                    <a:moveTo>
                      <a:pt x="55" y="0"/>
                    </a:moveTo>
                    <a:cubicBezTo>
                      <a:pt x="51" y="0"/>
                      <a:pt x="48" y="1"/>
                      <a:pt x="45" y="3"/>
                    </a:cubicBezTo>
                    <a:lnTo>
                      <a:pt x="36" y="3"/>
                    </a:lnTo>
                    <a:cubicBezTo>
                      <a:pt x="9" y="3"/>
                      <a:pt x="1" y="21"/>
                      <a:pt x="9" y="38"/>
                    </a:cubicBezTo>
                    <a:lnTo>
                      <a:pt x="9" y="56"/>
                    </a:lnTo>
                    <a:cubicBezTo>
                      <a:pt x="9" y="65"/>
                      <a:pt x="18" y="83"/>
                      <a:pt x="36" y="83"/>
                    </a:cubicBezTo>
                    <a:lnTo>
                      <a:pt x="45" y="109"/>
                    </a:lnTo>
                    <a:cubicBezTo>
                      <a:pt x="45" y="136"/>
                      <a:pt x="54" y="163"/>
                      <a:pt x="72" y="207"/>
                    </a:cubicBezTo>
                    <a:cubicBezTo>
                      <a:pt x="89" y="287"/>
                      <a:pt x="125" y="385"/>
                      <a:pt x="160" y="491"/>
                    </a:cubicBezTo>
                    <a:cubicBezTo>
                      <a:pt x="196" y="580"/>
                      <a:pt x="231" y="678"/>
                      <a:pt x="276" y="767"/>
                    </a:cubicBezTo>
                    <a:cubicBezTo>
                      <a:pt x="311" y="838"/>
                      <a:pt x="338" y="891"/>
                      <a:pt x="338" y="891"/>
                    </a:cubicBezTo>
                    <a:cubicBezTo>
                      <a:pt x="351" y="904"/>
                      <a:pt x="364" y="912"/>
                      <a:pt x="377" y="912"/>
                    </a:cubicBezTo>
                    <a:cubicBezTo>
                      <a:pt x="382" y="912"/>
                      <a:pt x="387" y="911"/>
                      <a:pt x="391" y="909"/>
                    </a:cubicBezTo>
                    <a:cubicBezTo>
                      <a:pt x="400" y="891"/>
                      <a:pt x="400" y="873"/>
                      <a:pt x="391" y="855"/>
                    </a:cubicBezTo>
                    <a:cubicBezTo>
                      <a:pt x="391" y="855"/>
                      <a:pt x="365" y="811"/>
                      <a:pt x="329" y="740"/>
                    </a:cubicBezTo>
                    <a:cubicBezTo>
                      <a:pt x="294" y="669"/>
                      <a:pt x="240" y="571"/>
                      <a:pt x="205" y="474"/>
                    </a:cubicBezTo>
                    <a:cubicBezTo>
                      <a:pt x="160" y="376"/>
                      <a:pt x="125" y="269"/>
                      <a:pt x="98" y="198"/>
                    </a:cubicBezTo>
                    <a:cubicBezTo>
                      <a:pt x="89" y="154"/>
                      <a:pt x="80" y="127"/>
                      <a:pt x="72" y="101"/>
                    </a:cubicBezTo>
                    <a:lnTo>
                      <a:pt x="63" y="74"/>
                    </a:lnTo>
                    <a:cubicBezTo>
                      <a:pt x="72" y="65"/>
                      <a:pt x="80" y="56"/>
                      <a:pt x="80" y="38"/>
                    </a:cubicBezTo>
                    <a:lnTo>
                      <a:pt x="80" y="29"/>
                    </a:lnTo>
                    <a:cubicBezTo>
                      <a:pt x="80" y="15"/>
                      <a:pt x="69"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6"/>
              <p:cNvSpPr/>
              <p:nvPr/>
            </p:nvSpPr>
            <p:spPr>
              <a:xfrm>
                <a:off x="5289350" y="2013575"/>
                <a:ext cx="7125" cy="52650"/>
              </a:xfrm>
              <a:custGeom>
                <a:avLst/>
                <a:gdLst/>
                <a:ahLst/>
                <a:cxnLst/>
                <a:rect l="l" t="t" r="r" b="b"/>
                <a:pathLst>
                  <a:path w="285" h="2106" extrusionOk="0">
                    <a:moveTo>
                      <a:pt x="71" y="1"/>
                    </a:move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lnTo>
                      <a:pt x="107" y="45"/>
                    </a:lnTo>
                    <a:cubicBezTo>
                      <a:pt x="116" y="27"/>
                      <a:pt x="98" y="1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5294900" y="2038675"/>
                <a:ext cx="5125" cy="23775"/>
              </a:xfrm>
              <a:custGeom>
                <a:avLst/>
                <a:gdLst/>
                <a:ahLst/>
                <a:cxnLst/>
                <a:rect l="l" t="t" r="r" b="b"/>
                <a:pathLst>
                  <a:path w="205" h="951" extrusionOk="0">
                    <a:moveTo>
                      <a:pt x="36" y="0"/>
                    </a:move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lnTo>
                      <a:pt x="80" y="36"/>
                    </a:lnTo>
                    <a:cubicBezTo>
                      <a:pt x="80" y="18"/>
                      <a:pt x="62"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6"/>
              <p:cNvSpPr/>
              <p:nvPr/>
            </p:nvSpPr>
            <p:spPr>
              <a:xfrm>
                <a:off x="5296900" y="2040175"/>
                <a:ext cx="4000" cy="19825"/>
              </a:xfrm>
              <a:custGeom>
                <a:avLst/>
                <a:gdLst/>
                <a:ahLst/>
                <a:cxnLst/>
                <a:rect l="l" t="t" r="r" b="b"/>
                <a:pathLst>
                  <a:path w="160" h="793" extrusionOk="0">
                    <a:moveTo>
                      <a:pt x="111" y="0"/>
                    </a:moveTo>
                    <a:cubicBezTo>
                      <a:pt x="92" y="0"/>
                      <a:pt x="80" y="15"/>
                      <a:pt x="80" y="29"/>
                    </a:cubicBezTo>
                    <a:lnTo>
                      <a:pt x="80" y="38"/>
                    </a:lnTo>
                    <a:cubicBezTo>
                      <a:pt x="71" y="56"/>
                      <a:pt x="80" y="65"/>
                      <a:pt x="89" y="73"/>
                    </a:cubicBezTo>
                    <a:lnTo>
                      <a:pt x="89" y="100"/>
                    </a:lnTo>
                    <a:cubicBezTo>
                      <a:pt x="18" y="313"/>
                      <a:pt x="0" y="535"/>
                      <a:pt x="9" y="766"/>
                    </a:cubicBezTo>
                    <a:cubicBezTo>
                      <a:pt x="9" y="784"/>
                      <a:pt x="27" y="793"/>
                      <a:pt x="45" y="793"/>
                    </a:cubicBezTo>
                    <a:cubicBezTo>
                      <a:pt x="62" y="793"/>
                      <a:pt x="71" y="775"/>
                      <a:pt x="71" y="757"/>
                    </a:cubicBezTo>
                    <a:cubicBezTo>
                      <a:pt x="45" y="535"/>
                      <a:pt x="62" y="313"/>
                      <a:pt x="116" y="100"/>
                    </a:cubicBezTo>
                    <a:lnTo>
                      <a:pt x="116" y="82"/>
                    </a:lnTo>
                    <a:cubicBezTo>
                      <a:pt x="133" y="82"/>
                      <a:pt x="142" y="73"/>
                      <a:pt x="151" y="65"/>
                    </a:cubicBezTo>
                    <a:lnTo>
                      <a:pt x="151" y="47"/>
                    </a:lnTo>
                    <a:cubicBezTo>
                      <a:pt x="160" y="29"/>
                      <a:pt x="151" y="11"/>
                      <a:pt x="133" y="2"/>
                    </a:cubicBezTo>
                    <a:lnTo>
                      <a:pt x="124" y="2"/>
                    </a:lnTo>
                    <a:cubicBezTo>
                      <a:pt x="120" y="1"/>
                      <a:pt x="115"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6"/>
              <p:cNvSpPr/>
              <p:nvPr/>
            </p:nvSpPr>
            <p:spPr>
              <a:xfrm>
                <a:off x="5254700" y="2053550"/>
                <a:ext cx="27550" cy="18525"/>
              </a:xfrm>
              <a:custGeom>
                <a:avLst/>
                <a:gdLst/>
                <a:ahLst/>
                <a:cxnLst/>
                <a:rect l="l" t="t" r="r" b="b"/>
                <a:pathLst>
                  <a:path w="1102" h="741" extrusionOk="0">
                    <a:moveTo>
                      <a:pt x="36" y="0"/>
                    </a:move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4" y="731"/>
                      <a:pt x="1063" y="741"/>
                      <a:pt x="1078" y="741"/>
                    </a:cubicBezTo>
                    <a:cubicBezTo>
                      <a:pt x="1084" y="741"/>
                      <a:pt x="1089" y="740"/>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5245150" y="2057775"/>
                <a:ext cx="30225" cy="14100"/>
              </a:xfrm>
              <a:custGeom>
                <a:avLst/>
                <a:gdLst/>
                <a:ahLst/>
                <a:cxnLst/>
                <a:rect l="l" t="t" r="r" b="b"/>
                <a:pathLst>
                  <a:path w="1209" h="564" extrusionOk="0">
                    <a:moveTo>
                      <a:pt x="249" y="0"/>
                    </a:moveTo>
                    <a:cubicBezTo>
                      <a:pt x="205" y="0"/>
                      <a:pt x="161" y="0"/>
                      <a:pt x="107" y="18"/>
                    </a:cubicBezTo>
                    <a:lnTo>
                      <a:pt x="72" y="18"/>
                    </a:lnTo>
                    <a:cubicBezTo>
                      <a:pt x="72" y="9"/>
                      <a:pt x="63" y="9"/>
                      <a:pt x="45" y="9"/>
                    </a:cubicBezTo>
                    <a:lnTo>
                      <a:pt x="36" y="9"/>
                    </a:lnTo>
                    <a:cubicBezTo>
                      <a:pt x="10" y="9"/>
                      <a:pt x="1" y="36"/>
                      <a:pt x="10" y="53"/>
                    </a:cubicBezTo>
                    <a:lnTo>
                      <a:pt x="10" y="62"/>
                    </a:lnTo>
                    <a:cubicBezTo>
                      <a:pt x="16" y="75"/>
                      <a:pt x="27" y="83"/>
                      <a:pt x="40" y="83"/>
                    </a:cubicBezTo>
                    <a:cubicBezTo>
                      <a:pt x="44" y="83"/>
                      <a:pt x="49" y="82"/>
                      <a:pt x="54" y="80"/>
                    </a:cubicBezTo>
                    <a:lnTo>
                      <a:pt x="63" y="80"/>
                    </a:lnTo>
                    <a:cubicBezTo>
                      <a:pt x="72" y="80"/>
                      <a:pt x="81" y="62"/>
                      <a:pt x="81" y="53"/>
                    </a:cubicBezTo>
                    <a:lnTo>
                      <a:pt x="116" y="53"/>
                    </a:lnTo>
                    <a:cubicBezTo>
                      <a:pt x="148" y="47"/>
                      <a:pt x="179" y="41"/>
                      <a:pt x="213" y="41"/>
                    </a:cubicBezTo>
                    <a:cubicBezTo>
                      <a:pt x="228" y="41"/>
                      <a:pt x="243" y="42"/>
                      <a:pt x="258" y="44"/>
                    </a:cubicBezTo>
                    <a:cubicBezTo>
                      <a:pt x="391" y="44"/>
                      <a:pt x="534" y="80"/>
                      <a:pt x="658" y="151"/>
                    </a:cubicBezTo>
                    <a:cubicBezTo>
                      <a:pt x="782" y="222"/>
                      <a:pt x="898" y="302"/>
                      <a:pt x="995" y="400"/>
                    </a:cubicBezTo>
                    <a:cubicBezTo>
                      <a:pt x="1084" y="480"/>
                      <a:pt x="1138" y="542"/>
                      <a:pt x="1138" y="542"/>
                    </a:cubicBezTo>
                    <a:cubicBezTo>
                      <a:pt x="1151" y="555"/>
                      <a:pt x="1173" y="563"/>
                      <a:pt x="1188" y="563"/>
                    </a:cubicBezTo>
                    <a:cubicBezTo>
                      <a:pt x="1193" y="563"/>
                      <a:pt x="1197" y="562"/>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5289350" y="2032100"/>
                <a:ext cx="11775" cy="30800"/>
              </a:xfrm>
              <a:custGeom>
                <a:avLst/>
                <a:gdLst/>
                <a:ahLst/>
                <a:cxnLst/>
                <a:rect l="l" t="t" r="r" b="b"/>
                <a:pathLst>
                  <a:path w="471" h="1232" extrusionOk="0">
                    <a:moveTo>
                      <a:pt x="430" y="0"/>
                    </a:moveTo>
                    <a:cubicBezTo>
                      <a:pt x="423" y="0"/>
                      <a:pt x="415" y="2"/>
                      <a:pt x="409" y="6"/>
                    </a:cubicBezTo>
                    <a:lnTo>
                      <a:pt x="400" y="6"/>
                    </a:lnTo>
                    <a:cubicBezTo>
                      <a:pt x="391" y="15"/>
                      <a:pt x="382" y="32"/>
                      <a:pt x="391" y="41"/>
                    </a:cubicBezTo>
                    <a:lnTo>
                      <a:pt x="382" y="41"/>
                    </a:lnTo>
                    <a:lnTo>
                      <a:pt x="355" y="59"/>
                    </a:lnTo>
                    <a:cubicBezTo>
                      <a:pt x="320" y="86"/>
                      <a:pt x="284" y="121"/>
                      <a:pt x="249" y="157"/>
                    </a:cubicBezTo>
                    <a:cubicBezTo>
                      <a:pt x="151" y="272"/>
                      <a:pt x="89" y="405"/>
                      <a:pt x="53" y="547"/>
                    </a:cubicBezTo>
                    <a:cubicBezTo>
                      <a:pt x="18" y="690"/>
                      <a:pt x="0" y="832"/>
                      <a:pt x="9" y="983"/>
                    </a:cubicBezTo>
                    <a:lnTo>
                      <a:pt x="9" y="1178"/>
                    </a:lnTo>
                    <a:cubicBezTo>
                      <a:pt x="9" y="1205"/>
                      <a:pt x="27" y="1231"/>
                      <a:pt x="45" y="1231"/>
                    </a:cubicBezTo>
                    <a:cubicBezTo>
                      <a:pt x="53" y="1231"/>
                      <a:pt x="71" y="1205"/>
                      <a:pt x="71" y="1169"/>
                    </a:cubicBezTo>
                    <a:cubicBezTo>
                      <a:pt x="71" y="1169"/>
                      <a:pt x="71" y="1089"/>
                      <a:pt x="62" y="974"/>
                    </a:cubicBezTo>
                    <a:cubicBezTo>
                      <a:pt x="53" y="832"/>
                      <a:pt x="62" y="698"/>
                      <a:pt x="89" y="556"/>
                    </a:cubicBezTo>
                    <a:cubicBezTo>
                      <a:pt x="116" y="423"/>
                      <a:pt x="178" y="290"/>
                      <a:pt x="267" y="183"/>
                    </a:cubicBezTo>
                    <a:cubicBezTo>
                      <a:pt x="302" y="148"/>
                      <a:pt x="329" y="112"/>
                      <a:pt x="364" y="86"/>
                    </a:cubicBezTo>
                    <a:lnTo>
                      <a:pt x="391" y="68"/>
                    </a:lnTo>
                    <a:lnTo>
                      <a:pt x="400" y="68"/>
                    </a:lnTo>
                    <a:cubicBezTo>
                      <a:pt x="400" y="77"/>
                      <a:pt x="418" y="86"/>
                      <a:pt x="435" y="86"/>
                    </a:cubicBezTo>
                    <a:lnTo>
                      <a:pt x="444" y="77"/>
                    </a:lnTo>
                    <a:cubicBezTo>
                      <a:pt x="462" y="68"/>
                      <a:pt x="471" y="50"/>
                      <a:pt x="462" y="32"/>
                    </a:cubicBezTo>
                    <a:lnTo>
                      <a:pt x="462" y="23"/>
                    </a:lnTo>
                    <a:cubicBezTo>
                      <a:pt x="456" y="7"/>
                      <a:pt x="444"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5251150" y="2068650"/>
                <a:ext cx="20450" cy="6675"/>
              </a:xfrm>
              <a:custGeom>
                <a:avLst/>
                <a:gdLst/>
                <a:ahLst/>
                <a:cxnLst/>
                <a:rect l="l" t="t" r="r" b="b"/>
                <a:pathLst>
                  <a:path w="818" h="267" extrusionOk="0">
                    <a:moveTo>
                      <a:pt x="63" y="0"/>
                    </a:moveTo>
                    <a:lnTo>
                      <a:pt x="45" y="0"/>
                    </a:lnTo>
                    <a:cubicBezTo>
                      <a:pt x="27" y="0"/>
                      <a:pt x="9" y="9"/>
                      <a:pt x="0" y="27"/>
                    </a:cubicBezTo>
                    <a:lnTo>
                      <a:pt x="0" y="45"/>
                    </a:lnTo>
                    <a:cubicBezTo>
                      <a:pt x="0" y="62"/>
                      <a:pt x="18" y="80"/>
                      <a:pt x="36" y="80"/>
                    </a:cubicBezTo>
                    <a:lnTo>
                      <a:pt x="45" y="80"/>
                    </a:lnTo>
                    <a:cubicBezTo>
                      <a:pt x="63" y="80"/>
                      <a:pt x="72" y="71"/>
                      <a:pt x="80" y="62"/>
                    </a:cubicBezTo>
                    <a:lnTo>
                      <a:pt x="98" y="62"/>
                    </a:lnTo>
                    <a:cubicBezTo>
                      <a:pt x="329" y="98"/>
                      <a:pt x="551" y="169"/>
                      <a:pt x="764" y="258"/>
                    </a:cubicBezTo>
                    <a:cubicBezTo>
                      <a:pt x="782" y="267"/>
                      <a:pt x="800" y="267"/>
                      <a:pt x="809" y="249"/>
                    </a:cubicBezTo>
                    <a:cubicBezTo>
                      <a:pt x="818" y="231"/>
                      <a:pt x="809" y="213"/>
                      <a:pt x="791" y="205"/>
                    </a:cubicBezTo>
                    <a:cubicBezTo>
                      <a:pt x="569" y="116"/>
                      <a:pt x="347" y="62"/>
                      <a:pt x="107" y="27"/>
                    </a:cubicBezTo>
                    <a:lnTo>
                      <a:pt x="89" y="27"/>
                    </a:lnTo>
                    <a:cubicBezTo>
                      <a:pt x="80" y="18"/>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5255150" y="2061975"/>
                <a:ext cx="23125" cy="11350"/>
              </a:xfrm>
              <a:custGeom>
                <a:avLst/>
                <a:gdLst/>
                <a:ahLst/>
                <a:cxnLst/>
                <a:rect l="l" t="t" r="r" b="b"/>
                <a:pathLst>
                  <a:path w="925" h="454" extrusionOk="0">
                    <a:moveTo>
                      <a:pt x="63" y="10"/>
                    </a:moveTo>
                    <a:lnTo>
                      <a:pt x="45" y="10"/>
                    </a:lnTo>
                    <a:cubicBezTo>
                      <a:pt x="27" y="1"/>
                      <a:pt x="9" y="10"/>
                      <a:pt x="0" y="36"/>
                    </a:cubicBezTo>
                    <a:lnTo>
                      <a:pt x="0" y="45"/>
                    </a:lnTo>
                    <a:cubicBezTo>
                      <a:pt x="0" y="63"/>
                      <a:pt x="9" y="81"/>
                      <a:pt x="27" y="81"/>
                    </a:cubicBezTo>
                    <a:lnTo>
                      <a:pt x="45" y="81"/>
                    </a:lnTo>
                    <a:cubicBezTo>
                      <a:pt x="54" y="90"/>
                      <a:pt x="71" y="81"/>
                      <a:pt x="80" y="72"/>
                    </a:cubicBezTo>
                    <a:lnTo>
                      <a:pt x="107" y="81"/>
                    </a:lnTo>
                    <a:lnTo>
                      <a:pt x="205" y="107"/>
                    </a:lnTo>
                    <a:cubicBezTo>
                      <a:pt x="302" y="143"/>
                      <a:pt x="391" y="178"/>
                      <a:pt x="489" y="223"/>
                    </a:cubicBezTo>
                    <a:cubicBezTo>
                      <a:pt x="578" y="267"/>
                      <a:pt x="666" y="312"/>
                      <a:pt x="755" y="365"/>
                    </a:cubicBezTo>
                    <a:cubicBezTo>
                      <a:pt x="826" y="409"/>
                      <a:pt x="871" y="445"/>
                      <a:pt x="871" y="445"/>
                    </a:cubicBezTo>
                    <a:cubicBezTo>
                      <a:pt x="880" y="454"/>
                      <a:pt x="906" y="454"/>
                      <a:pt x="915" y="445"/>
                    </a:cubicBezTo>
                    <a:cubicBezTo>
                      <a:pt x="924" y="427"/>
                      <a:pt x="915" y="409"/>
                      <a:pt x="897" y="392"/>
                    </a:cubicBezTo>
                    <a:cubicBezTo>
                      <a:pt x="897" y="392"/>
                      <a:pt x="853" y="365"/>
                      <a:pt x="782" y="321"/>
                    </a:cubicBezTo>
                    <a:cubicBezTo>
                      <a:pt x="693" y="267"/>
                      <a:pt x="595" y="223"/>
                      <a:pt x="507" y="178"/>
                    </a:cubicBezTo>
                    <a:cubicBezTo>
                      <a:pt x="409" y="134"/>
                      <a:pt x="311" y="99"/>
                      <a:pt x="214" y="72"/>
                    </a:cubicBezTo>
                    <a:cubicBezTo>
                      <a:pt x="169" y="54"/>
                      <a:pt x="134" y="45"/>
                      <a:pt x="116" y="36"/>
                    </a:cubicBezTo>
                    <a:lnTo>
                      <a:pt x="80" y="36"/>
                    </a:lnTo>
                    <a:cubicBezTo>
                      <a:pt x="80" y="19"/>
                      <a:pt x="71" y="10"/>
                      <a:pt x="6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5250050" y="2045325"/>
                <a:ext cx="30875" cy="29350"/>
              </a:xfrm>
              <a:custGeom>
                <a:avLst/>
                <a:gdLst/>
                <a:ahLst/>
                <a:cxnLst/>
                <a:rect l="l" t="t" r="r" b="b"/>
                <a:pathLst>
                  <a:path w="1235" h="1174" extrusionOk="0">
                    <a:moveTo>
                      <a:pt x="62" y="18"/>
                    </a:moveTo>
                    <a:lnTo>
                      <a:pt x="53" y="18"/>
                    </a:lnTo>
                    <a:cubicBezTo>
                      <a:pt x="36" y="1"/>
                      <a:pt x="18" y="10"/>
                      <a:pt x="9" y="27"/>
                    </a:cubicBezTo>
                    <a:lnTo>
                      <a:pt x="9" y="36"/>
                    </a:lnTo>
                    <a:cubicBezTo>
                      <a:pt x="0" y="54"/>
                      <a:pt x="0" y="72"/>
                      <a:pt x="18" y="81"/>
                    </a:cubicBezTo>
                    <a:lnTo>
                      <a:pt x="36" y="90"/>
                    </a:lnTo>
                    <a:cubicBezTo>
                      <a:pt x="44" y="98"/>
                      <a:pt x="62" y="98"/>
                      <a:pt x="71" y="90"/>
                    </a:cubicBezTo>
                    <a:lnTo>
                      <a:pt x="98" y="107"/>
                    </a:lnTo>
                    <a:cubicBezTo>
                      <a:pt x="142" y="134"/>
                      <a:pt x="187" y="161"/>
                      <a:pt x="249" y="205"/>
                    </a:cubicBezTo>
                    <a:cubicBezTo>
                      <a:pt x="391" y="303"/>
                      <a:pt x="533" y="409"/>
                      <a:pt x="657" y="534"/>
                    </a:cubicBezTo>
                    <a:cubicBezTo>
                      <a:pt x="791" y="658"/>
                      <a:pt x="906" y="782"/>
                      <a:pt x="1013" y="924"/>
                    </a:cubicBezTo>
                    <a:cubicBezTo>
                      <a:pt x="1057" y="987"/>
                      <a:pt x="1093" y="1031"/>
                      <a:pt x="1119" y="1066"/>
                    </a:cubicBezTo>
                    <a:cubicBezTo>
                      <a:pt x="1146" y="1102"/>
                      <a:pt x="1155" y="1120"/>
                      <a:pt x="1155" y="1120"/>
                    </a:cubicBezTo>
                    <a:cubicBezTo>
                      <a:pt x="1172" y="1155"/>
                      <a:pt x="1208" y="1173"/>
                      <a:pt x="1217" y="1164"/>
                    </a:cubicBezTo>
                    <a:cubicBezTo>
                      <a:pt x="1235" y="1155"/>
                      <a:pt x="1226" y="1120"/>
                      <a:pt x="1199" y="1084"/>
                    </a:cubicBezTo>
                    <a:cubicBezTo>
                      <a:pt x="1199" y="1084"/>
                      <a:pt x="1190" y="1066"/>
                      <a:pt x="1164" y="1031"/>
                    </a:cubicBezTo>
                    <a:cubicBezTo>
                      <a:pt x="1137" y="995"/>
                      <a:pt x="1101" y="951"/>
                      <a:pt x="1057" y="889"/>
                    </a:cubicBezTo>
                    <a:cubicBezTo>
                      <a:pt x="942" y="747"/>
                      <a:pt x="817" y="622"/>
                      <a:pt x="684" y="498"/>
                    </a:cubicBezTo>
                    <a:cubicBezTo>
                      <a:pt x="551" y="383"/>
                      <a:pt x="409" y="276"/>
                      <a:pt x="267" y="178"/>
                    </a:cubicBezTo>
                    <a:cubicBezTo>
                      <a:pt x="204" y="134"/>
                      <a:pt x="151" y="107"/>
                      <a:pt x="116" y="81"/>
                    </a:cubicBezTo>
                    <a:lnTo>
                      <a:pt x="98" y="72"/>
                    </a:lnTo>
                    <a:lnTo>
                      <a:pt x="98" y="72"/>
                    </a:lnTo>
                    <a:lnTo>
                      <a:pt x="89" y="72"/>
                    </a:lnTo>
                    <a:lnTo>
                      <a:pt x="80" y="72"/>
                    </a:lnTo>
                    <a:cubicBezTo>
                      <a:pt x="89" y="54"/>
                      <a:pt x="89" y="27"/>
                      <a:pt x="6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5250475" y="2031125"/>
                <a:ext cx="34225" cy="40875"/>
              </a:xfrm>
              <a:custGeom>
                <a:avLst/>
                <a:gdLst/>
                <a:ahLst/>
                <a:cxnLst/>
                <a:rect l="l" t="t" r="r" b="b"/>
                <a:pathLst>
                  <a:path w="1369" h="1635" extrusionOk="0">
                    <a:moveTo>
                      <a:pt x="81" y="27"/>
                    </a:moveTo>
                    <a:lnTo>
                      <a:pt x="72" y="18"/>
                    </a:lnTo>
                    <a:cubicBezTo>
                      <a:pt x="54" y="0"/>
                      <a:pt x="36" y="0"/>
                      <a:pt x="19" y="18"/>
                    </a:cubicBezTo>
                    <a:lnTo>
                      <a:pt x="10" y="27"/>
                    </a:lnTo>
                    <a:cubicBezTo>
                      <a:pt x="1" y="36"/>
                      <a:pt x="1" y="62"/>
                      <a:pt x="10" y="71"/>
                    </a:cubicBezTo>
                    <a:lnTo>
                      <a:pt x="19" y="80"/>
                    </a:lnTo>
                    <a:cubicBezTo>
                      <a:pt x="36" y="89"/>
                      <a:pt x="45" y="89"/>
                      <a:pt x="63" y="80"/>
                    </a:cubicBezTo>
                    <a:lnTo>
                      <a:pt x="90" y="107"/>
                    </a:lnTo>
                    <a:cubicBezTo>
                      <a:pt x="134" y="151"/>
                      <a:pt x="187" y="205"/>
                      <a:pt x="250" y="267"/>
                    </a:cubicBezTo>
                    <a:cubicBezTo>
                      <a:pt x="383" y="391"/>
                      <a:pt x="552" y="578"/>
                      <a:pt x="711" y="764"/>
                    </a:cubicBezTo>
                    <a:cubicBezTo>
                      <a:pt x="862" y="959"/>
                      <a:pt x="1013" y="1155"/>
                      <a:pt x="1111" y="1306"/>
                    </a:cubicBezTo>
                    <a:cubicBezTo>
                      <a:pt x="1218" y="1457"/>
                      <a:pt x="1280" y="1563"/>
                      <a:pt x="1280" y="1563"/>
                    </a:cubicBezTo>
                    <a:cubicBezTo>
                      <a:pt x="1306" y="1608"/>
                      <a:pt x="1342" y="1634"/>
                      <a:pt x="1351" y="1626"/>
                    </a:cubicBezTo>
                    <a:cubicBezTo>
                      <a:pt x="1369" y="1617"/>
                      <a:pt x="1351" y="1572"/>
                      <a:pt x="1333" y="1528"/>
                    </a:cubicBezTo>
                    <a:cubicBezTo>
                      <a:pt x="1333" y="1528"/>
                      <a:pt x="1262" y="1421"/>
                      <a:pt x="1155" y="1270"/>
                    </a:cubicBezTo>
                    <a:cubicBezTo>
                      <a:pt x="1049" y="1128"/>
                      <a:pt x="907" y="924"/>
                      <a:pt x="738" y="737"/>
                    </a:cubicBezTo>
                    <a:cubicBezTo>
                      <a:pt x="578" y="551"/>
                      <a:pt x="409" y="373"/>
                      <a:pt x="276" y="240"/>
                    </a:cubicBezTo>
                    <a:cubicBezTo>
                      <a:pt x="214" y="178"/>
                      <a:pt x="152" y="125"/>
                      <a:pt x="116" y="89"/>
                    </a:cubicBezTo>
                    <a:lnTo>
                      <a:pt x="81" y="62"/>
                    </a:lnTo>
                    <a:cubicBezTo>
                      <a:pt x="90" y="45"/>
                      <a:pt x="81" y="36"/>
                      <a:pt x="81"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5269800" y="2044000"/>
                <a:ext cx="17575" cy="26000"/>
              </a:xfrm>
              <a:custGeom>
                <a:avLst/>
                <a:gdLst/>
                <a:ahLst/>
                <a:cxnLst/>
                <a:rect l="l" t="t" r="r" b="b"/>
                <a:pathLst>
                  <a:path w="703" h="1040" extrusionOk="0">
                    <a:moveTo>
                      <a:pt x="80" y="36"/>
                    </a:moveTo>
                    <a:lnTo>
                      <a:pt x="80" y="27"/>
                    </a:lnTo>
                    <a:cubicBezTo>
                      <a:pt x="63" y="9"/>
                      <a:pt x="45" y="0"/>
                      <a:pt x="27" y="18"/>
                    </a:cubicBezTo>
                    <a:lnTo>
                      <a:pt x="18" y="27"/>
                    </a:lnTo>
                    <a:cubicBezTo>
                      <a:pt x="1" y="36"/>
                      <a:pt x="1" y="63"/>
                      <a:pt x="18" y="71"/>
                    </a:cubicBezTo>
                    <a:lnTo>
                      <a:pt x="27" y="80"/>
                    </a:lnTo>
                    <a:cubicBezTo>
                      <a:pt x="36" y="89"/>
                      <a:pt x="54" y="98"/>
                      <a:pt x="63" y="89"/>
                    </a:cubicBezTo>
                    <a:lnTo>
                      <a:pt x="89" y="116"/>
                    </a:lnTo>
                    <a:cubicBezTo>
                      <a:pt x="107" y="143"/>
                      <a:pt x="134" y="169"/>
                      <a:pt x="160" y="214"/>
                    </a:cubicBezTo>
                    <a:cubicBezTo>
                      <a:pt x="223" y="293"/>
                      <a:pt x="303" y="409"/>
                      <a:pt x="374" y="524"/>
                    </a:cubicBezTo>
                    <a:cubicBezTo>
                      <a:pt x="445" y="631"/>
                      <a:pt x="507" y="738"/>
                      <a:pt x="560" y="844"/>
                    </a:cubicBezTo>
                    <a:cubicBezTo>
                      <a:pt x="605" y="942"/>
                      <a:pt x="631" y="1004"/>
                      <a:pt x="631" y="1004"/>
                    </a:cubicBezTo>
                    <a:cubicBezTo>
                      <a:pt x="649" y="1031"/>
                      <a:pt x="667" y="1040"/>
                      <a:pt x="684" y="1031"/>
                    </a:cubicBezTo>
                    <a:cubicBezTo>
                      <a:pt x="702" y="1031"/>
                      <a:pt x="702" y="1004"/>
                      <a:pt x="684" y="977"/>
                    </a:cubicBezTo>
                    <a:cubicBezTo>
                      <a:pt x="684" y="977"/>
                      <a:pt x="658" y="915"/>
                      <a:pt x="605" y="818"/>
                    </a:cubicBezTo>
                    <a:cubicBezTo>
                      <a:pt x="560" y="729"/>
                      <a:pt x="489" y="613"/>
                      <a:pt x="409" y="498"/>
                    </a:cubicBezTo>
                    <a:cubicBezTo>
                      <a:pt x="329" y="382"/>
                      <a:pt x="249" y="276"/>
                      <a:pt x="187" y="187"/>
                    </a:cubicBezTo>
                    <a:lnTo>
                      <a:pt x="107" y="98"/>
                    </a:lnTo>
                    <a:lnTo>
                      <a:pt x="89" y="71"/>
                    </a:lnTo>
                    <a:cubicBezTo>
                      <a:pt x="89" y="54"/>
                      <a:pt x="89" y="45"/>
                      <a:pt x="80"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5269350" y="2029775"/>
                <a:ext cx="20250" cy="39775"/>
              </a:xfrm>
              <a:custGeom>
                <a:avLst/>
                <a:gdLst/>
                <a:ahLst/>
                <a:cxnLst/>
                <a:rect l="l" t="t" r="r" b="b"/>
                <a:pathLst>
                  <a:path w="810" h="1591" extrusionOk="0">
                    <a:moveTo>
                      <a:pt x="81" y="37"/>
                    </a:moveTo>
                    <a:lnTo>
                      <a:pt x="72" y="28"/>
                    </a:lnTo>
                    <a:cubicBezTo>
                      <a:pt x="63" y="10"/>
                      <a:pt x="45" y="1"/>
                      <a:pt x="27" y="10"/>
                    </a:cubicBezTo>
                    <a:lnTo>
                      <a:pt x="19" y="19"/>
                    </a:lnTo>
                    <a:cubicBezTo>
                      <a:pt x="1" y="37"/>
                      <a:pt x="1" y="54"/>
                      <a:pt x="10" y="72"/>
                    </a:cubicBezTo>
                    <a:lnTo>
                      <a:pt x="19" y="81"/>
                    </a:lnTo>
                    <a:cubicBezTo>
                      <a:pt x="27" y="90"/>
                      <a:pt x="45" y="99"/>
                      <a:pt x="54" y="90"/>
                    </a:cubicBezTo>
                    <a:lnTo>
                      <a:pt x="81" y="125"/>
                    </a:lnTo>
                    <a:cubicBezTo>
                      <a:pt x="98" y="161"/>
                      <a:pt x="134" y="214"/>
                      <a:pt x="178" y="276"/>
                    </a:cubicBezTo>
                    <a:cubicBezTo>
                      <a:pt x="258" y="410"/>
                      <a:pt x="356" y="587"/>
                      <a:pt x="445" y="765"/>
                    </a:cubicBezTo>
                    <a:cubicBezTo>
                      <a:pt x="534" y="951"/>
                      <a:pt x="605" y="1138"/>
                      <a:pt x="658" y="1280"/>
                    </a:cubicBezTo>
                    <a:cubicBezTo>
                      <a:pt x="711" y="1422"/>
                      <a:pt x="738" y="1520"/>
                      <a:pt x="738" y="1520"/>
                    </a:cubicBezTo>
                    <a:cubicBezTo>
                      <a:pt x="747" y="1564"/>
                      <a:pt x="773" y="1591"/>
                      <a:pt x="791" y="1582"/>
                    </a:cubicBezTo>
                    <a:cubicBezTo>
                      <a:pt x="809" y="1582"/>
                      <a:pt x="809" y="1546"/>
                      <a:pt x="791" y="1502"/>
                    </a:cubicBezTo>
                    <a:cubicBezTo>
                      <a:pt x="791" y="1502"/>
                      <a:pt x="756" y="1404"/>
                      <a:pt x="702" y="1262"/>
                    </a:cubicBezTo>
                    <a:cubicBezTo>
                      <a:pt x="649" y="1120"/>
                      <a:pt x="569" y="934"/>
                      <a:pt x="480" y="747"/>
                    </a:cubicBezTo>
                    <a:cubicBezTo>
                      <a:pt x="400" y="578"/>
                      <a:pt x="303" y="418"/>
                      <a:pt x="205" y="259"/>
                    </a:cubicBezTo>
                    <a:cubicBezTo>
                      <a:pt x="161" y="196"/>
                      <a:pt x="125" y="143"/>
                      <a:pt x="98" y="108"/>
                    </a:cubicBezTo>
                    <a:lnTo>
                      <a:pt x="90" y="90"/>
                    </a:lnTo>
                    <a:lnTo>
                      <a:pt x="90" y="81"/>
                    </a:lnTo>
                    <a:lnTo>
                      <a:pt x="90" y="72"/>
                    </a:lnTo>
                    <a:cubicBezTo>
                      <a:pt x="90" y="63"/>
                      <a:pt x="90" y="45"/>
                      <a:pt x="81" y="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5270900" y="2017125"/>
                <a:ext cx="20900" cy="52425"/>
              </a:xfrm>
              <a:custGeom>
                <a:avLst/>
                <a:gdLst/>
                <a:ahLst/>
                <a:cxnLst/>
                <a:rect l="l" t="t" r="r" b="b"/>
                <a:pathLst>
                  <a:path w="836" h="2097" extrusionOk="0">
                    <a:moveTo>
                      <a:pt x="81" y="45"/>
                    </a:moveTo>
                    <a:lnTo>
                      <a:pt x="81" y="27"/>
                    </a:lnTo>
                    <a:cubicBezTo>
                      <a:pt x="72" y="10"/>
                      <a:pt x="54" y="1"/>
                      <a:pt x="36" y="1"/>
                    </a:cubicBezTo>
                    <a:lnTo>
                      <a:pt x="28" y="1"/>
                    </a:lnTo>
                    <a:cubicBezTo>
                      <a:pt x="10" y="10"/>
                      <a:pt x="1" y="27"/>
                      <a:pt x="10" y="54"/>
                    </a:cubicBezTo>
                    <a:lnTo>
                      <a:pt x="10" y="63"/>
                    </a:lnTo>
                    <a:cubicBezTo>
                      <a:pt x="10" y="72"/>
                      <a:pt x="28" y="81"/>
                      <a:pt x="36" y="81"/>
                    </a:cubicBezTo>
                    <a:lnTo>
                      <a:pt x="756" y="2008"/>
                    </a:lnTo>
                    <a:cubicBezTo>
                      <a:pt x="774" y="2061"/>
                      <a:pt x="800" y="2097"/>
                      <a:pt x="818" y="2088"/>
                    </a:cubicBezTo>
                    <a:cubicBezTo>
                      <a:pt x="836" y="2079"/>
                      <a:pt x="827" y="2035"/>
                      <a:pt x="809" y="1990"/>
                    </a:cubicBezTo>
                    <a:lnTo>
                      <a:pt x="72" y="72"/>
                    </a:lnTo>
                    <a:cubicBezTo>
                      <a:pt x="81" y="63"/>
                      <a:pt x="81" y="54"/>
                      <a:pt x="81"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6"/>
              <p:cNvSpPr/>
              <p:nvPr/>
            </p:nvSpPr>
            <p:spPr>
              <a:xfrm>
                <a:off x="5284900" y="2044875"/>
                <a:ext cx="10025" cy="23125"/>
              </a:xfrm>
              <a:custGeom>
                <a:avLst/>
                <a:gdLst/>
                <a:ahLst/>
                <a:cxnLst/>
                <a:rect l="l" t="t" r="r" b="b"/>
                <a:pathLst>
                  <a:path w="401" h="925" extrusionOk="0">
                    <a:moveTo>
                      <a:pt x="80" y="45"/>
                    </a:moveTo>
                    <a:lnTo>
                      <a:pt x="80" y="36"/>
                    </a:lnTo>
                    <a:cubicBezTo>
                      <a:pt x="80" y="19"/>
                      <a:pt x="63" y="1"/>
                      <a:pt x="45" y="10"/>
                    </a:cubicBezTo>
                    <a:lnTo>
                      <a:pt x="36" y="10"/>
                    </a:lnTo>
                    <a:cubicBezTo>
                      <a:pt x="9" y="10"/>
                      <a:pt x="1" y="28"/>
                      <a:pt x="9" y="45"/>
                    </a:cubicBezTo>
                    <a:lnTo>
                      <a:pt x="9" y="63"/>
                    </a:lnTo>
                    <a:cubicBezTo>
                      <a:pt x="9" y="72"/>
                      <a:pt x="18" y="90"/>
                      <a:pt x="36" y="90"/>
                    </a:cubicBezTo>
                    <a:lnTo>
                      <a:pt x="45" y="116"/>
                    </a:lnTo>
                    <a:cubicBezTo>
                      <a:pt x="45" y="143"/>
                      <a:pt x="54" y="170"/>
                      <a:pt x="72" y="214"/>
                    </a:cubicBezTo>
                    <a:cubicBezTo>
                      <a:pt x="89" y="294"/>
                      <a:pt x="125" y="392"/>
                      <a:pt x="160" y="498"/>
                    </a:cubicBezTo>
                    <a:cubicBezTo>
                      <a:pt x="196" y="587"/>
                      <a:pt x="231" y="685"/>
                      <a:pt x="276" y="774"/>
                    </a:cubicBezTo>
                    <a:cubicBezTo>
                      <a:pt x="311" y="845"/>
                      <a:pt x="338" y="898"/>
                      <a:pt x="338" y="898"/>
                    </a:cubicBezTo>
                    <a:cubicBezTo>
                      <a:pt x="356" y="916"/>
                      <a:pt x="374" y="925"/>
                      <a:pt x="391" y="916"/>
                    </a:cubicBezTo>
                    <a:cubicBezTo>
                      <a:pt x="400" y="898"/>
                      <a:pt x="400" y="880"/>
                      <a:pt x="391" y="862"/>
                    </a:cubicBezTo>
                    <a:cubicBezTo>
                      <a:pt x="391" y="862"/>
                      <a:pt x="365" y="818"/>
                      <a:pt x="329" y="747"/>
                    </a:cubicBezTo>
                    <a:cubicBezTo>
                      <a:pt x="294" y="676"/>
                      <a:pt x="240" y="578"/>
                      <a:pt x="205" y="481"/>
                    </a:cubicBezTo>
                    <a:cubicBezTo>
                      <a:pt x="160" y="383"/>
                      <a:pt x="125" y="276"/>
                      <a:pt x="98" y="205"/>
                    </a:cubicBezTo>
                    <a:cubicBezTo>
                      <a:pt x="89" y="161"/>
                      <a:pt x="80" y="134"/>
                      <a:pt x="72" y="108"/>
                    </a:cubicBezTo>
                    <a:lnTo>
                      <a:pt x="63" y="81"/>
                    </a:lnTo>
                    <a:cubicBezTo>
                      <a:pt x="72" y="72"/>
                      <a:pt x="80" y="63"/>
                      <a:pt x="80"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6"/>
              <p:cNvSpPr/>
              <p:nvPr/>
            </p:nvSpPr>
            <p:spPr>
              <a:xfrm>
                <a:off x="5289350" y="2013575"/>
                <a:ext cx="7125" cy="52650"/>
              </a:xfrm>
              <a:custGeom>
                <a:avLst/>
                <a:gdLst/>
                <a:ahLst/>
                <a:cxnLst/>
                <a:rect l="l" t="t" r="r" b="b"/>
                <a:pathLst>
                  <a:path w="285" h="2106" extrusionOk="0">
                    <a:moveTo>
                      <a:pt x="107" y="54"/>
                    </a:moveTo>
                    <a:lnTo>
                      <a:pt x="107" y="45"/>
                    </a:lnTo>
                    <a:cubicBezTo>
                      <a:pt x="116" y="27"/>
                      <a:pt x="98" y="10"/>
                      <a:pt x="80" y="1"/>
                    </a:cubicBezTo>
                    <a:lnTo>
                      <a:pt x="71" y="1"/>
                    </a:lnTo>
                    <a:cubicBezTo>
                      <a:pt x="53" y="1"/>
                      <a:pt x="36" y="10"/>
                      <a:pt x="36" y="36"/>
                    </a:cubicBezTo>
                    <a:lnTo>
                      <a:pt x="36" y="45"/>
                    </a:lnTo>
                    <a:cubicBezTo>
                      <a:pt x="36" y="63"/>
                      <a:pt x="36" y="72"/>
                      <a:pt x="53" y="81"/>
                    </a:cubicBezTo>
                    <a:cubicBezTo>
                      <a:pt x="53" y="81"/>
                      <a:pt x="53" y="98"/>
                      <a:pt x="45" y="125"/>
                    </a:cubicBezTo>
                    <a:cubicBezTo>
                      <a:pt x="36" y="178"/>
                      <a:pt x="27" y="258"/>
                      <a:pt x="18" y="347"/>
                    </a:cubicBezTo>
                    <a:cubicBezTo>
                      <a:pt x="9" y="436"/>
                      <a:pt x="9" y="551"/>
                      <a:pt x="0" y="667"/>
                    </a:cubicBezTo>
                    <a:cubicBezTo>
                      <a:pt x="0" y="782"/>
                      <a:pt x="0" y="915"/>
                      <a:pt x="18" y="1040"/>
                    </a:cubicBezTo>
                    <a:cubicBezTo>
                      <a:pt x="36" y="1271"/>
                      <a:pt x="71" y="1493"/>
                      <a:pt x="124" y="1724"/>
                    </a:cubicBezTo>
                    <a:cubicBezTo>
                      <a:pt x="151" y="1812"/>
                      <a:pt x="169" y="1892"/>
                      <a:pt x="187" y="1946"/>
                    </a:cubicBezTo>
                    <a:cubicBezTo>
                      <a:pt x="204" y="1999"/>
                      <a:pt x="213" y="2026"/>
                      <a:pt x="213" y="2026"/>
                    </a:cubicBezTo>
                    <a:cubicBezTo>
                      <a:pt x="231" y="2070"/>
                      <a:pt x="249" y="2106"/>
                      <a:pt x="267" y="2106"/>
                    </a:cubicBezTo>
                    <a:cubicBezTo>
                      <a:pt x="284" y="2097"/>
                      <a:pt x="284" y="2052"/>
                      <a:pt x="267" y="2008"/>
                    </a:cubicBezTo>
                    <a:cubicBezTo>
                      <a:pt x="267" y="2008"/>
                      <a:pt x="258" y="1972"/>
                      <a:pt x="240" y="1919"/>
                    </a:cubicBezTo>
                    <a:cubicBezTo>
                      <a:pt x="222" y="1875"/>
                      <a:pt x="204" y="1795"/>
                      <a:pt x="178" y="1697"/>
                    </a:cubicBezTo>
                    <a:cubicBezTo>
                      <a:pt x="124" y="1484"/>
                      <a:pt x="89" y="1253"/>
                      <a:pt x="71" y="1031"/>
                    </a:cubicBezTo>
                    <a:cubicBezTo>
                      <a:pt x="62" y="907"/>
                      <a:pt x="53" y="782"/>
                      <a:pt x="53" y="658"/>
                    </a:cubicBezTo>
                    <a:cubicBezTo>
                      <a:pt x="53" y="542"/>
                      <a:pt x="53" y="436"/>
                      <a:pt x="62" y="347"/>
                    </a:cubicBezTo>
                    <a:cubicBezTo>
                      <a:pt x="80" y="249"/>
                      <a:pt x="80" y="169"/>
                      <a:pt x="89" y="125"/>
                    </a:cubicBezTo>
                    <a:lnTo>
                      <a:pt x="89" y="81"/>
                    </a:lnTo>
                    <a:cubicBezTo>
                      <a:pt x="98" y="72"/>
                      <a:pt x="107" y="63"/>
                      <a:pt x="107"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5294900" y="2038675"/>
                <a:ext cx="5125" cy="23775"/>
              </a:xfrm>
              <a:custGeom>
                <a:avLst/>
                <a:gdLst/>
                <a:ahLst/>
                <a:cxnLst/>
                <a:rect l="l" t="t" r="r" b="b"/>
                <a:pathLst>
                  <a:path w="205" h="951" extrusionOk="0">
                    <a:moveTo>
                      <a:pt x="80" y="54"/>
                    </a:moveTo>
                    <a:lnTo>
                      <a:pt x="80" y="36"/>
                    </a:lnTo>
                    <a:cubicBezTo>
                      <a:pt x="80" y="18"/>
                      <a:pt x="62" y="0"/>
                      <a:pt x="45" y="0"/>
                    </a:cubicBezTo>
                    <a:lnTo>
                      <a:pt x="36" y="0"/>
                    </a:lnTo>
                    <a:cubicBezTo>
                      <a:pt x="18" y="0"/>
                      <a:pt x="0" y="18"/>
                      <a:pt x="0" y="36"/>
                    </a:cubicBezTo>
                    <a:lnTo>
                      <a:pt x="0" y="54"/>
                    </a:lnTo>
                    <a:cubicBezTo>
                      <a:pt x="0" y="62"/>
                      <a:pt x="9" y="80"/>
                      <a:pt x="27" y="80"/>
                    </a:cubicBezTo>
                    <a:lnTo>
                      <a:pt x="27" y="107"/>
                    </a:lnTo>
                    <a:cubicBezTo>
                      <a:pt x="36" y="382"/>
                      <a:pt x="71" y="657"/>
                      <a:pt x="133" y="924"/>
                    </a:cubicBezTo>
                    <a:cubicBezTo>
                      <a:pt x="142" y="942"/>
                      <a:pt x="160" y="951"/>
                      <a:pt x="178" y="951"/>
                    </a:cubicBezTo>
                    <a:cubicBezTo>
                      <a:pt x="196" y="942"/>
                      <a:pt x="204" y="924"/>
                      <a:pt x="196" y="906"/>
                    </a:cubicBezTo>
                    <a:cubicBezTo>
                      <a:pt x="125" y="640"/>
                      <a:pt x="80" y="373"/>
                      <a:pt x="62" y="107"/>
                    </a:cubicBezTo>
                    <a:lnTo>
                      <a:pt x="62" y="80"/>
                    </a:lnTo>
                    <a:cubicBezTo>
                      <a:pt x="71" y="71"/>
                      <a:pt x="80" y="62"/>
                      <a:pt x="80"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6"/>
              <p:cNvSpPr/>
              <p:nvPr/>
            </p:nvSpPr>
            <p:spPr>
              <a:xfrm>
                <a:off x="5296900" y="2040000"/>
                <a:ext cx="4000" cy="20000"/>
              </a:xfrm>
              <a:custGeom>
                <a:avLst/>
                <a:gdLst/>
                <a:ahLst/>
                <a:cxnLst/>
                <a:rect l="l" t="t" r="r" b="b"/>
                <a:pathLst>
                  <a:path w="160" h="800" extrusionOk="0">
                    <a:moveTo>
                      <a:pt x="151" y="72"/>
                    </a:moveTo>
                    <a:lnTo>
                      <a:pt x="151" y="54"/>
                    </a:lnTo>
                    <a:cubicBezTo>
                      <a:pt x="160" y="36"/>
                      <a:pt x="151" y="18"/>
                      <a:pt x="133" y="9"/>
                    </a:cubicBezTo>
                    <a:lnTo>
                      <a:pt x="124" y="9"/>
                    </a:lnTo>
                    <a:cubicBezTo>
                      <a:pt x="98" y="1"/>
                      <a:pt x="80" y="18"/>
                      <a:pt x="80" y="36"/>
                    </a:cubicBezTo>
                    <a:lnTo>
                      <a:pt x="80" y="45"/>
                    </a:lnTo>
                    <a:cubicBezTo>
                      <a:pt x="71" y="63"/>
                      <a:pt x="80" y="72"/>
                      <a:pt x="89" y="80"/>
                    </a:cubicBezTo>
                    <a:lnTo>
                      <a:pt x="89" y="107"/>
                    </a:lnTo>
                    <a:cubicBezTo>
                      <a:pt x="18" y="320"/>
                      <a:pt x="0" y="542"/>
                      <a:pt x="9" y="773"/>
                    </a:cubicBezTo>
                    <a:cubicBezTo>
                      <a:pt x="9" y="791"/>
                      <a:pt x="27" y="800"/>
                      <a:pt x="45" y="800"/>
                    </a:cubicBezTo>
                    <a:cubicBezTo>
                      <a:pt x="62" y="800"/>
                      <a:pt x="71" y="782"/>
                      <a:pt x="71" y="764"/>
                    </a:cubicBezTo>
                    <a:cubicBezTo>
                      <a:pt x="45" y="542"/>
                      <a:pt x="62" y="320"/>
                      <a:pt x="116" y="107"/>
                    </a:cubicBezTo>
                    <a:lnTo>
                      <a:pt x="116" y="89"/>
                    </a:lnTo>
                    <a:cubicBezTo>
                      <a:pt x="133" y="89"/>
                      <a:pt x="142" y="80"/>
                      <a:pt x="15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6"/>
              <p:cNvSpPr/>
              <p:nvPr/>
            </p:nvSpPr>
            <p:spPr>
              <a:xfrm>
                <a:off x="5254700" y="2053550"/>
                <a:ext cx="27550" cy="18675"/>
              </a:xfrm>
              <a:custGeom>
                <a:avLst/>
                <a:gdLst/>
                <a:ahLst/>
                <a:cxnLst/>
                <a:rect l="l" t="t" r="r" b="b"/>
                <a:pathLst>
                  <a:path w="1102" h="747" extrusionOk="0">
                    <a:moveTo>
                      <a:pt x="54" y="0"/>
                    </a:moveTo>
                    <a:lnTo>
                      <a:pt x="36" y="0"/>
                    </a:lnTo>
                    <a:cubicBezTo>
                      <a:pt x="9" y="0"/>
                      <a:pt x="1" y="18"/>
                      <a:pt x="1" y="45"/>
                    </a:cubicBezTo>
                    <a:lnTo>
                      <a:pt x="1" y="54"/>
                    </a:lnTo>
                    <a:cubicBezTo>
                      <a:pt x="9" y="71"/>
                      <a:pt x="27" y="80"/>
                      <a:pt x="45" y="80"/>
                    </a:cubicBezTo>
                    <a:lnTo>
                      <a:pt x="54" y="80"/>
                    </a:lnTo>
                    <a:cubicBezTo>
                      <a:pt x="72" y="71"/>
                      <a:pt x="81" y="62"/>
                      <a:pt x="81" y="54"/>
                    </a:cubicBezTo>
                    <a:lnTo>
                      <a:pt x="116" y="54"/>
                    </a:lnTo>
                    <a:cubicBezTo>
                      <a:pt x="160" y="54"/>
                      <a:pt x="205" y="54"/>
                      <a:pt x="249" y="62"/>
                    </a:cubicBezTo>
                    <a:cubicBezTo>
                      <a:pt x="391" y="98"/>
                      <a:pt x="516" y="160"/>
                      <a:pt x="631" y="249"/>
                    </a:cubicBezTo>
                    <a:cubicBezTo>
                      <a:pt x="738" y="338"/>
                      <a:pt x="835" y="436"/>
                      <a:pt x="924" y="551"/>
                    </a:cubicBezTo>
                    <a:cubicBezTo>
                      <a:pt x="995" y="649"/>
                      <a:pt x="1031" y="711"/>
                      <a:pt x="1031" y="711"/>
                    </a:cubicBezTo>
                    <a:cubicBezTo>
                      <a:pt x="1049" y="737"/>
                      <a:pt x="1075" y="746"/>
                      <a:pt x="1093" y="737"/>
                    </a:cubicBezTo>
                    <a:cubicBezTo>
                      <a:pt x="1102" y="729"/>
                      <a:pt x="1102" y="702"/>
                      <a:pt x="1084" y="675"/>
                    </a:cubicBezTo>
                    <a:cubicBezTo>
                      <a:pt x="1084" y="675"/>
                      <a:pt x="1040" y="613"/>
                      <a:pt x="960" y="515"/>
                    </a:cubicBezTo>
                    <a:cubicBezTo>
                      <a:pt x="871" y="400"/>
                      <a:pt x="773" y="302"/>
                      <a:pt x="658" y="213"/>
                    </a:cubicBezTo>
                    <a:cubicBezTo>
                      <a:pt x="534" y="116"/>
                      <a:pt x="400" y="54"/>
                      <a:pt x="258" y="27"/>
                    </a:cubicBezTo>
                    <a:cubicBezTo>
                      <a:pt x="205" y="18"/>
                      <a:pt x="160" y="18"/>
                      <a:pt x="116" y="18"/>
                    </a:cubicBezTo>
                    <a:lnTo>
                      <a:pt x="81" y="18"/>
                    </a:lnTo>
                    <a:lnTo>
                      <a:pt x="72" y="18"/>
                    </a:lnTo>
                    <a:cubicBezTo>
                      <a:pt x="72" y="9"/>
                      <a:pt x="63"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6"/>
              <p:cNvSpPr/>
              <p:nvPr/>
            </p:nvSpPr>
            <p:spPr>
              <a:xfrm>
                <a:off x="5245150" y="2057775"/>
                <a:ext cx="30225" cy="14225"/>
              </a:xfrm>
              <a:custGeom>
                <a:avLst/>
                <a:gdLst/>
                <a:ahLst/>
                <a:cxnLst/>
                <a:rect l="l" t="t" r="r" b="b"/>
                <a:pathLst>
                  <a:path w="1209" h="569" extrusionOk="0">
                    <a:moveTo>
                      <a:pt x="45" y="9"/>
                    </a:moveTo>
                    <a:lnTo>
                      <a:pt x="36" y="9"/>
                    </a:lnTo>
                    <a:cubicBezTo>
                      <a:pt x="10" y="9"/>
                      <a:pt x="1" y="36"/>
                      <a:pt x="10" y="53"/>
                    </a:cubicBezTo>
                    <a:lnTo>
                      <a:pt x="10" y="62"/>
                    </a:lnTo>
                    <a:cubicBezTo>
                      <a:pt x="18" y="80"/>
                      <a:pt x="36" y="89"/>
                      <a:pt x="54" y="80"/>
                    </a:cubicBezTo>
                    <a:lnTo>
                      <a:pt x="63" y="80"/>
                    </a:lnTo>
                    <a:lnTo>
                      <a:pt x="63" y="80"/>
                    </a:lnTo>
                    <a:cubicBezTo>
                      <a:pt x="72" y="80"/>
                      <a:pt x="81" y="62"/>
                      <a:pt x="81" y="53"/>
                    </a:cubicBezTo>
                    <a:lnTo>
                      <a:pt x="90" y="53"/>
                    </a:lnTo>
                    <a:lnTo>
                      <a:pt x="116" y="53"/>
                    </a:lnTo>
                    <a:cubicBezTo>
                      <a:pt x="161" y="44"/>
                      <a:pt x="205" y="36"/>
                      <a:pt x="258" y="44"/>
                    </a:cubicBezTo>
                    <a:cubicBezTo>
                      <a:pt x="391" y="44"/>
                      <a:pt x="534" y="80"/>
                      <a:pt x="658" y="151"/>
                    </a:cubicBezTo>
                    <a:cubicBezTo>
                      <a:pt x="782" y="222"/>
                      <a:pt x="898" y="302"/>
                      <a:pt x="995" y="400"/>
                    </a:cubicBezTo>
                    <a:cubicBezTo>
                      <a:pt x="1084" y="480"/>
                      <a:pt x="1138" y="542"/>
                      <a:pt x="1138" y="542"/>
                    </a:cubicBezTo>
                    <a:cubicBezTo>
                      <a:pt x="1155" y="560"/>
                      <a:pt x="1191" y="568"/>
                      <a:pt x="1200" y="560"/>
                    </a:cubicBezTo>
                    <a:cubicBezTo>
                      <a:pt x="1209" y="542"/>
                      <a:pt x="1200" y="515"/>
                      <a:pt x="1173" y="497"/>
                    </a:cubicBezTo>
                    <a:cubicBezTo>
                      <a:pt x="1173" y="497"/>
                      <a:pt x="1120" y="444"/>
                      <a:pt x="1031" y="364"/>
                    </a:cubicBezTo>
                    <a:cubicBezTo>
                      <a:pt x="924" y="267"/>
                      <a:pt x="809" y="178"/>
                      <a:pt x="676" y="107"/>
                    </a:cubicBezTo>
                    <a:cubicBezTo>
                      <a:pt x="542" y="44"/>
                      <a:pt x="400" y="0"/>
                      <a:pt x="249" y="0"/>
                    </a:cubicBezTo>
                    <a:cubicBezTo>
                      <a:pt x="205" y="0"/>
                      <a:pt x="161" y="0"/>
                      <a:pt x="107" y="18"/>
                    </a:cubicBezTo>
                    <a:lnTo>
                      <a:pt x="81" y="18"/>
                    </a:lnTo>
                    <a:lnTo>
                      <a:pt x="72" y="18"/>
                    </a:lnTo>
                    <a:cubicBezTo>
                      <a:pt x="72" y="9"/>
                      <a:pt x="63" y="9"/>
                      <a:pt x="4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5289350" y="2032000"/>
                <a:ext cx="11775" cy="30900"/>
              </a:xfrm>
              <a:custGeom>
                <a:avLst/>
                <a:gdLst/>
                <a:ahLst/>
                <a:cxnLst/>
                <a:rect l="l" t="t" r="r" b="b"/>
                <a:pathLst>
                  <a:path w="471" h="1236" extrusionOk="0">
                    <a:moveTo>
                      <a:pt x="435" y="90"/>
                    </a:moveTo>
                    <a:lnTo>
                      <a:pt x="444" y="81"/>
                    </a:lnTo>
                    <a:cubicBezTo>
                      <a:pt x="462" y="72"/>
                      <a:pt x="471" y="54"/>
                      <a:pt x="462" y="36"/>
                    </a:cubicBezTo>
                    <a:lnTo>
                      <a:pt x="462" y="27"/>
                    </a:lnTo>
                    <a:cubicBezTo>
                      <a:pt x="453" y="1"/>
                      <a:pt x="426" y="1"/>
                      <a:pt x="409" y="10"/>
                    </a:cubicBezTo>
                    <a:lnTo>
                      <a:pt x="409" y="10"/>
                    </a:lnTo>
                    <a:lnTo>
                      <a:pt x="400" y="10"/>
                    </a:lnTo>
                    <a:cubicBezTo>
                      <a:pt x="391" y="19"/>
                      <a:pt x="382" y="36"/>
                      <a:pt x="391" y="45"/>
                    </a:cubicBezTo>
                    <a:lnTo>
                      <a:pt x="382" y="45"/>
                    </a:lnTo>
                    <a:lnTo>
                      <a:pt x="355" y="63"/>
                    </a:lnTo>
                    <a:cubicBezTo>
                      <a:pt x="320" y="90"/>
                      <a:pt x="284" y="125"/>
                      <a:pt x="249" y="161"/>
                    </a:cubicBezTo>
                    <a:cubicBezTo>
                      <a:pt x="151" y="276"/>
                      <a:pt x="89" y="409"/>
                      <a:pt x="53" y="551"/>
                    </a:cubicBezTo>
                    <a:cubicBezTo>
                      <a:pt x="18" y="694"/>
                      <a:pt x="0" y="836"/>
                      <a:pt x="9" y="987"/>
                    </a:cubicBezTo>
                    <a:lnTo>
                      <a:pt x="9" y="1182"/>
                    </a:lnTo>
                    <a:cubicBezTo>
                      <a:pt x="9" y="1209"/>
                      <a:pt x="27" y="1235"/>
                      <a:pt x="45" y="1235"/>
                    </a:cubicBezTo>
                    <a:cubicBezTo>
                      <a:pt x="53" y="1235"/>
                      <a:pt x="71" y="1209"/>
                      <a:pt x="71" y="1173"/>
                    </a:cubicBezTo>
                    <a:cubicBezTo>
                      <a:pt x="71" y="1173"/>
                      <a:pt x="71" y="1093"/>
                      <a:pt x="62" y="978"/>
                    </a:cubicBezTo>
                    <a:cubicBezTo>
                      <a:pt x="53" y="836"/>
                      <a:pt x="62" y="702"/>
                      <a:pt x="89" y="560"/>
                    </a:cubicBezTo>
                    <a:cubicBezTo>
                      <a:pt x="116" y="427"/>
                      <a:pt x="178" y="294"/>
                      <a:pt x="267" y="187"/>
                    </a:cubicBezTo>
                    <a:cubicBezTo>
                      <a:pt x="302" y="152"/>
                      <a:pt x="329" y="116"/>
                      <a:pt x="364" y="90"/>
                    </a:cubicBezTo>
                    <a:lnTo>
                      <a:pt x="391" y="72"/>
                    </a:lnTo>
                    <a:lnTo>
                      <a:pt x="400" y="72"/>
                    </a:lnTo>
                    <a:cubicBezTo>
                      <a:pt x="400" y="81"/>
                      <a:pt x="418" y="90"/>
                      <a:pt x="435" y="9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5244925" y="2048350"/>
                <a:ext cx="58750" cy="35050"/>
              </a:xfrm>
              <a:custGeom>
                <a:avLst/>
                <a:gdLst/>
                <a:ahLst/>
                <a:cxnLst/>
                <a:rect l="l" t="t" r="r" b="b"/>
                <a:pathLst>
                  <a:path w="2350" h="1402" extrusionOk="0">
                    <a:moveTo>
                      <a:pt x="2245" y="1"/>
                    </a:moveTo>
                    <a:cubicBezTo>
                      <a:pt x="2222" y="1"/>
                      <a:pt x="2193" y="26"/>
                      <a:pt x="2159" y="84"/>
                    </a:cubicBezTo>
                    <a:cubicBezTo>
                      <a:pt x="1981" y="395"/>
                      <a:pt x="1937" y="306"/>
                      <a:pt x="1493" y="484"/>
                    </a:cubicBezTo>
                    <a:cubicBezTo>
                      <a:pt x="1040" y="652"/>
                      <a:pt x="1129" y="750"/>
                      <a:pt x="827" y="866"/>
                    </a:cubicBezTo>
                    <a:cubicBezTo>
                      <a:pt x="534" y="972"/>
                      <a:pt x="1" y="954"/>
                      <a:pt x="631" y="1239"/>
                    </a:cubicBezTo>
                    <a:cubicBezTo>
                      <a:pt x="879" y="1348"/>
                      <a:pt x="1112" y="1401"/>
                      <a:pt x="1321" y="1401"/>
                    </a:cubicBezTo>
                    <a:cubicBezTo>
                      <a:pt x="1741" y="1401"/>
                      <a:pt x="2067" y="1186"/>
                      <a:pt x="2239" y="777"/>
                    </a:cubicBezTo>
                    <a:cubicBezTo>
                      <a:pt x="2348" y="508"/>
                      <a:pt x="2350" y="1"/>
                      <a:pt x="2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 name="Group 10">
            <a:extLst>
              <a:ext uri="{FF2B5EF4-FFF2-40B4-BE49-F238E27FC236}">
                <a16:creationId xmlns:a16="http://schemas.microsoft.com/office/drawing/2014/main" id="{DED7A766-A1C0-3356-D934-919944F35EA8}"/>
              </a:ext>
            </a:extLst>
          </p:cNvPr>
          <p:cNvGrpSpPr/>
          <p:nvPr/>
        </p:nvGrpSpPr>
        <p:grpSpPr>
          <a:xfrm>
            <a:off x="6954052" y="1399274"/>
            <a:ext cx="891444" cy="891444"/>
            <a:chOff x="6820689" y="1606351"/>
            <a:chExt cx="1000500" cy="1000500"/>
          </a:xfrm>
        </p:grpSpPr>
        <p:sp>
          <p:nvSpPr>
            <p:cNvPr id="18000" name="Google Shape;18000;p76"/>
            <p:cNvSpPr/>
            <p:nvPr/>
          </p:nvSpPr>
          <p:spPr>
            <a:xfrm>
              <a:off x="6820689" y="1606351"/>
              <a:ext cx="1000500" cy="1000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50" name="Google Shape;18050;p76"/>
            <p:cNvGrpSpPr/>
            <p:nvPr/>
          </p:nvGrpSpPr>
          <p:grpSpPr>
            <a:xfrm rot="-741933">
              <a:off x="6982974" y="1759686"/>
              <a:ext cx="678176" cy="694113"/>
              <a:chOff x="5308025" y="1976325"/>
              <a:chExt cx="48650" cy="49800"/>
            </a:xfrm>
          </p:grpSpPr>
          <p:sp>
            <p:nvSpPr>
              <p:cNvPr id="18051" name="Google Shape;18051;p76"/>
              <p:cNvSpPr/>
              <p:nvPr/>
            </p:nvSpPr>
            <p:spPr>
              <a:xfrm>
                <a:off x="5308025" y="1976325"/>
                <a:ext cx="48650" cy="49800"/>
              </a:xfrm>
              <a:custGeom>
                <a:avLst/>
                <a:gdLst/>
                <a:ahLst/>
                <a:cxnLst/>
                <a:rect l="l" t="t" r="r" b="b"/>
                <a:pathLst>
                  <a:path w="1946" h="1992" extrusionOk="0">
                    <a:moveTo>
                      <a:pt x="1075" y="0"/>
                    </a:moveTo>
                    <a:cubicBezTo>
                      <a:pt x="1004" y="0"/>
                      <a:pt x="933" y="45"/>
                      <a:pt x="889" y="107"/>
                    </a:cubicBezTo>
                    <a:lnTo>
                      <a:pt x="827" y="204"/>
                    </a:lnTo>
                    <a:cubicBezTo>
                      <a:pt x="773" y="275"/>
                      <a:pt x="756" y="373"/>
                      <a:pt x="765" y="462"/>
                    </a:cubicBezTo>
                    <a:lnTo>
                      <a:pt x="773" y="586"/>
                    </a:lnTo>
                    <a:cubicBezTo>
                      <a:pt x="782" y="631"/>
                      <a:pt x="809" y="675"/>
                      <a:pt x="853" y="693"/>
                    </a:cubicBezTo>
                    <a:cubicBezTo>
                      <a:pt x="880" y="702"/>
                      <a:pt x="898" y="728"/>
                      <a:pt x="907" y="755"/>
                    </a:cubicBezTo>
                    <a:lnTo>
                      <a:pt x="907" y="808"/>
                    </a:lnTo>
                    <a:cubicBezTo>
                      <a:pt x="907" y="826"/>
                      <a:pt x="898" y="844"/>
                      <a:pt x="889" y="853"/>
                    </a:cubicBezTo>
                    <a:lnTo>
                      <a:pt x="836" y="871"/>
                    </a:lnTo>
                    <a:cubicBezTo>
                      <a:pt x="831" y="873"/>
                      <a:pt x="826" y="874"/>
                      <a:pt x="822" y="874"/>
                    </a:cubicBezTo>
                    <a:cubicBezTo>
                      <a:pt x="809" y="874"/>
                      <a:pt x="798" y="866"/>
                      <a:pt x="791" y="853"/>
                    </a:cubicBezTo>
                    <a:lnTo>
                      <a:pt x="765" y="817"/>
                    </a:lnTo>
                    <a:cubicBezTo>
                      <a:pt x="747" y="799"/>
                      <a:pt x="747" y="764"/>
                      <a:pt x="756" y="737"/>
                    </a:cubicBezTo>
                    <a:cubicBezTo>
                      <a:pt x="773" y="693"/>
                      <a:pt x="773" y="648"/>
                      <a:pt x="747" y="604"/>
                    </a:cubicBezTo>
                    <a:lnTo>
                      <a:pt x="667" y="506"/>
                    </a:lnTo>
                    <a:cubicBezTo>
                      <a:pt x="614" y="435"/>
                      <a:pt x="534" y="382"/>
                      <a:pt x="445" y="355"/>
                    </a:cubicBezTo>
                    <a:lnTo>
                      <a:pt x="338" y="329"/>
                    </a:lnTo>
                    <a:cubicBezTo>
                      <a:pt x="318" y="324"/>
                      <a:pt x="298" y="322"/>
                      <a:pt x="278" y="322"/>
                    </a:cubicBezTo>
                    <a:cubicBezTo>
                      <a:pt x="222" y="322"/>
                      <a:pt x="171" y="340"/>
                      <a:pt x="125" y="373"/>
                    </a:cubicBezTo>
                    <a:lnTo>
                      <a:pt x="116" y="391"/>
                    </a:lnTo>
                    <a:cubicBezTo>
                      <a:pt x="98" y="400"/>
                      <a:pt x="90" y="418"/>
                      <a:pt x="81" y="435"/>
                    </a:cubicBezTo>
                    <a:cubicBezTo>
                      <a:pt x="63" y="444"/>
                      <a:pt x="54" y="462"/>
                      <a:pt x="45" y="480"/>
                    </a:cubicBezTo>
                    <a:lnTo>
                      <a:pt x="36" y="497"/>
                    </a:lnTo>
                    <a:cubicBezTo>
                      <a:pt x="1" y="569"/>
                      <a:pt x="10" y="648"/>
                      <a:pt x="54" y="711"/>
                    </a:cubicBezTo>
                    <a:lnTo>
                      <a:pt x="107" y="808"/>
                    </a:lnTo>
                    <a:cubicBezTo>
                      <a:pt x="161" y="888"/>
                      <a:pt x="232" y="942"/>
                      <a:pt x="312" y="977"/>
                    </a:cubicBezTo>
                    <a:lnTo>
                      <a:pt x="436" y="1021"/>
                    </a:lnTo>
                    <a:cubicBezTo>
                      <a:pt x="451" y="1024"/>
                      <a:pt x="466" y="1026"/>
                      <a:pt x="480" y="1026"/>
                    </a:cubicBezTo>
                    <a:cubicBezTo>
                      <a:pt x="509" y="1026"/>
                      <a:pt x="537" y="1019"/>
                      <a:pt x="560" y="995"/>
                    </a:cubicBezTo>
                    <a:cubicBezTo>
                      <a:pt x="580" y="982"/>
                      <a:pt x="599" y="974"/>
                      <a:pt x="619" y="974"/>
                    </a:cubicBezTo>
                    <a:cubicBezTo>
                      <a:pt x="626" y="974"/>
                      <a:pt x="633" y="975"/>
                      <a:pt x="640" y="977"/>
                    </a:cubicBezTo>
                    <a:lnTo>
                      <a:pt x="685" y="995"/>
                    </a:lnTo>
                    <a:cubicBezTo>
                      <a:pt x="702" y="1004"/>
                      <a:pt x="711" y="1013"/>
                      <a:pt x="711" y="1030"/>
                    </a:cubicBezTo>
                    <a:lnTo>
                      <a:pt x="711" y="1048"/>
                    </a:lnTo>
                    <a:cubicBezTo>
                      <a:pt x="711" y="1066"/>
                      <a:pt x="702" y="1075"/>
                      <a:pt x="685" y="1084"/>
                    </a:cubicBezTo>
                    <a:lnTo>
                      <a:pt x="640" y="1101"/>
                    </a:lnTo>
                    <a:cubicBezTo>
                      <a:pt x="633" y="1104"/>
                      <a:pt x="626" y="1105"/>
                      <a:pt x="619" y="1105"/>
                    </a:cubicBezTo>
                    <a:cubicBezTo>
                      <a:pt x="599" y="1105"/>
                      <a:pt x="580" y="1097"/>
                      <a:pt x="560" y="1084"/>
                    </a:cubicBezTo>
                    <a:cubicBezTo>
                      <a:pt x="537" y="1066"/>
                      <a:pt x="511" y="1057"/>
                      <a:pt x="483" y="1057"/>
                    </a:cubicBezTo>
                    <a:cubicBezTo>
                      <a:pt x="467" y="1057"/>
                      <a:pt x="452" y="1060"/>
                      <a:pt x="436" y="1066"/>
                    </a:cubicBezTo>
                    <a:lnTo>
                      <a:pt x="312" y="1110"/>
                    </a:lnTo>
                    <a:cubicBezTo>
                      <a:pt x="232" y="1146"/>
                      <a:pt x="161" y="1208"/>
                      <a:pt x="116" y="1279"/>
                    </a:cubicBezTo>
                    <a:lnTo>
                      <a:pt x="54" y="1386"/>
                    </a:lnTo>
                    <a:cubicBezTo>
                      <a:pt x="19" y="1448"/>
                      <a:pt x="19" y="1528"/>
                      <a:pt x="54" y="1599"/>
                    </a:cubicBezTo>
                    <a:lnTo>
                      <a:pt x="54" y="1617"/>
                    </a:lnTo>
                    <a:cubicBezTo>
                      <a:pt x="63" y="1634"/>
                      <a:pt x="81" y="1643"/>
                      <a:pt x="90" y="1661"/>
                    </a:cubicBezTo>
                    <a:cubicBezTo>
                      <a:pt x="98" y="1679"/>
                      <a:pt x="116" y="1688"/>
                      <a:pt x="125" y="1705"/>
                    </a:cubicBezTo>
                    <a:lnTo>
                      <a:pt x="143" y="1714"/>
                    </a:lnTo>
                    <a:cubicBezTo>
                      <a:pt x="186" y="1751"/>
                      <a:pt x="234" y="1767"/>
                      <a:pt x="286" y="1767"/>
                    </a:cubicBezTo>
                    <a:cubicBezTo>
                      <a:pt x="308" y="1767"/>
                      <a:pt x="332" y="1764"/>
                      <a:pt x="356" y="1759"/>
                    </a:cubicBezTo>
                    <a:lnTo>
                      <a:pt x="463" y="1723"/>
                    </a:lnTo>
                    <a:cubicBezTo>
                      <a:pt x="551" y="1696"/>
                      <a:pt x="623" y="1643"/>
                      <a:pt x="676" y="1572"/>
                    </a:cubicBezTo>
                    <a:lnTo>
                      <a:pt x="747" y="1474"/>
                    </a:lnTo>
                    <a:cubicBezTo>
                      <a:pt x="773" y="1430"/>
                      <a:pt x="782" y="1386"/>
                      <a:pt x="765" y="1341"/>
                    </a:cubicBezTo>
                    <a:cubicBezTo>
                      <a:pt x="747" y="1315"/>
                      <a:pt x="747" y="1279"/>
                      <a:pt x="765" y="1261"/>
                    </a:cubicBezTo>
                    <a:lnTo>
                      <a:pt x="800" y="1217"/>
                    </a:lnTo>
                    <a:cubicBezTo>
                      <a:pt x="800" y="1204"/>
                      <a:pt x="810" y="1196"/>
                      <a:pt x="818" y="1196"/>
                    </a:cubicBezTo>
                    <a:cubicBezTo>
                      <a:pt x="821" y="1196"/>
                      <a:pt x="824" y="1197"/>
                      <a:pt x="827" y="1199"/>
                    </a:cubicBezTo>
                    <a:lnTo>
                      <a:pt x="862" y="1199"/>
                    </a:lnTo>
                    <a:cubicBezTo>
                      <a:pt x="865" y="1198"/>
                      <a:pt x="869" y="1197"/>
                      <a:pt x="872" y="1197"/>
                    </a:cubicBezTo>
                    <a:cubicBezTo>
                      <a:pt x="886" y="1197"/>
                      <a:pt x="898" y="1213"/>
                      <a:pt x="898" y="1235"/>
                    </a:cubicBezTo>
                    <a:lnTo>
                      <a:pt x="898" y="1270"/>
                    </a:lnTo>
                    <a:cubicBezTo>
                      <a:pt x="907" y="1297"/>
                      <a:pt x="889" y="1323"/>
                      <a:pt x="862" y="1341"/>
                    </a:cubicBezTo>
                    <a:cubicBezTo>
                      <a:pt x="827" y="1368"/>
                      <a:pt x="800" y="1412"/>
                      <a:pt x="800" y="1457"/>
                    </a:cubicBezTo>
                    <a:lnTo>
                      <a:pt x="800" y="1581"/>
                    </a:lnTo>
                    <a:cubicBezTo>
                      <a:pt x="809" y="1670"/>
                      <a:pt x="836" y="1759"/>
                      <a:pt x="898" y="1821"/>
                    </a:cubicBezTo>
                    <a:lnTo>
                      <a:pt x="969" y="1910"/>
                    </a:lnTo>
                    <a:cubicBezTo>
                      <a:pt x="1016" y="1964"/>
                      <a:pt x="1076" y="1991"/>
                      <a:pt x="1144" y="1991"/>
                    </a:cubicBezTo>
                    <a:cubicBezTo>
                      <a:pt x="1153" y="1991"/>
                      <a:pt x="1163" y="1991"/>
                      <a:pt x="1173" y="1990"/>
                    </a:cubicBezTo>
                    <a:lnTo>
                      <a:pt x="1191" y="1990"/>
                    </a:lnTo>
                    <a:cubicBezTo>
                      <a:pt x="1209" y="1990"/>
                      <a:pt x="1226" y="1981"/>
                      <a:pt x="1244" y="1972"/>
                    </a:cubicBezTo>
                    <a:cubicBezTo>
                      <a:pt x="1262" y="1972"/>
                      <a:pt x="1280" y="1963"/>
                      <a:pt x="1298" y="1954"/>
                    </a:cubicBezTo>
                    <a:lnTo>
                      <a:pt x="1315" y="1945"/>
                    </a:lnTo>
                    <a:cubicBezTo>
                      <a:pt x="1377" y="1901"/>
                      <a:pt x="1422" y="1839"/>
                      <a:pt x="1431" y="1759"/>
                    </a:cubicBezTo>
                    <a:lnTo>
                      <a:pt x="1431" y="1652"/>
                    </a:lnTo>
                    <a:cubicBezTo>
                      <a:pt x="1440" y="1563"/>
                      <a:pt x="1413" y="1474"/>
                      <a:pt x="1360" y="1395"/>
                    </a:cubicBezTo>
                    <a:lnTo>
                      <a:pt x="1289" y="1297"/>
                    </a:lnTo>
                    <a:cubicBezTo>
                      <a:pt x="1266" y="1260"/>
                      <a:pt x="1232" y="1241"/>
                      <a:pt x="1190" y="1241"/>
                    </a:cubicBezTo>
                    <a:cubicBezTo>
                      <a:pt x="1182" y="1241"/>
                      <a:pt x="1173" y="1242"/>
                      <a:pt x="1164" y="1244"/>
                    </a:cubicBezTo>
                    <a:cubicBezTo>
                      <a:pt x="1138" y="1244"/>
                      <a:pt x="1111" y="1235"/>
                      <a:pt x="1093" y="1208"/>
                    </a:cubicBezTo>
                    <a:lnTo>
                      <a:pt x="1058" y="1172"/>
                    </a:lnTo>
                    <a:cubicBezTo>
                      <a:pt x="1049" y="1155"/>
                      <a:pt x="1049" y="1137"/>
                      <a:pt x="1058" y="1128"/>
                    </a:cubicBezTo>
                    <a:lnTo>
                      <a:pt x="1075" y="1093"/>
                    </a:lnTo>
                    <a:cubicBezTo>
                      <a:pt x="1082" y="1086"/>
                      <a:pt x="1097" y="1080"/>
                      <a:pt x="1112" y="1080"/>
                    </a:cubicBezTo>
                    <a:cubicBezTo>
                      <a:pt x="1118" y="1080"/>
                      <a:pt x="1124" y="1081"/>
                      <a:pt x="1129" y="1084"/>
                    </a:cubicBezTo>
                    <a:lnTo>
                      <a:pt x="1173" y="1093"/>
                    </a:lnTo>
                    <a:cubicBezTo>
                      <a:pt x="1200" y="1101"/>
                      <a:pt x="1218" y="1119"/>
                      <a:pt x="1226" y="1155"/>
                    </a:cubicBezTo>
                    <a:cubicBezTo>
                      <a:pt x="1235" y="1199"/>
                      <a:pt x="1271" y="1235"/>
                      <a:pt x="1315" y="1244"/>
                    </a:cubicBezTo>
                    <a:lnTo>
                      <a:pt x="1440" y="1279"/>
                    </a:lnTo>
                    <a:cubicBezTo>
                      <a:pt x="1471" y="1290"/>
                      <a:pt x="1505" y="1295"/>
                      <a:pt x="1540" y="1295"/>
                    </a:cubicBezTo>
                    <a:cubicBezTo>
                      <a:pt x="1594" y="1295"/>
                      <a:pt x="1649" y="1283"/>
                      <a:pt x="1697" y="1261"/>
                    </a:cubicBezTo>
                    <a:lnTo>
                      <a:pt x="1813" y="1217"/>
                    </a:lnTo>
                    <a:cubicBezTo>
                      <a:pt x="1884" y="1190"/>
                      <a:pt x="1928" y="1128"/>
                      <a:pt x="1946" y="1057"/>
                    </a:cubicBezTo>
                    <a:lnTo>
                      <a:pt x="1946" y="1030"/>
                    </a:lnTo>
                    <a:cubicBezTo>
                      <a:pt x="1946" y="995"/>
                      <a:pt x="1946" y="959"/>
                      <a:pt x="1946" y="924"/>
                    </a:cubicBezTo>
                    <a:lnTo>
                      <a:pt x="1946" y="906"/>
                    </a:lnTo>
                    <a:cubicBezTo>
                      <a:pt x="1928" y="835"/>
                      <a:pt x="1875" y="773"/>
                      <a:pt x="1804" y="746"/>
                    </a:cubicBezTo>
                    <a:lnTo>
                      <a:pt x="1688" y="702"/>
                    </a:lnTo>
                    <a:cubicBezTo>
                      <a:pt x="1645" y="683"/>
                      <a:pt x="1600" y="674"/>
                      <a:pt x="1554" y="674"/>
                    </a:cubicBezTo>
                    <a:cubicBezTo>
                      <a:pt x="1513" y="674"/>
                      <a:pt x="1472" y="681"/>
                      <a:pt x="1431" y="693"/>
                    </a:cubicBezTo>
                    <a:lnTo>
                      <a:pt x="1306" y="737"/>
                    </a:lnTo>
                    <a:cubicBezTo>
                      <a:pt x="1262" y="746"/>
                      <a:pt x="1235" y="791"/>
                      <a:pt x="1226" y="835"/>
                    </a:cubicBezTo>
                    <a:cubicBezTo>
                      <a:pt x="1218" y="862"/>
                      <a:pt x="1200" y="888"/>
                      <a:pt x="1173" y="897"/>
                    </a:cubicBezTo>
                    <a:lnTo>
                      <a:pt x="1120" y="888"/>
                    </a:lnTo>
                    <a:cubicBezTo>
                      <a:pt x="1113" y="892"/>
                      <a:pt x="1105" y="894"/>
                      <a:pt x="1098" y="894"/>
                    </a:cubicBezTo>
                    <a:cubicBezTo>
                      <a:pt x="1089" y="894"/>
                      <a:pt x="1081" y="890"/>
                      <a:pt x="1075" y="879"/>
                    </a:cubicBezTo>
                    <a:cubicBezTo>
                      <a:pt x="1067" y="862"/>
                      <a:pt x="1067" y="853"/>
                      <a:pt x="1075" y="835"/>
                    </a:cubicBezTo>
                    <a:lnTo>
                      <a:pt x="1102" y="791"/>
                    </a:lnTo>
                    <a:cubicBezTo>
                      <a:pt x="1111" y="764"/>
                      <a:pt x="1138" y="746"/>
                      <a:pt x="1173" y="746"/>
                    </a:cubicBezTo>
                    <a:cubicBezTo>
                      <a:pt x="1218" y="746"/>
                      <a:pt x="1262" y="720"/>
                      <a:pt x="1280" y="684"/>
                    </a:cubicBezTo>
                    <a:lnTo>
                      <a:pt x="1342" y="569"/>
                    </a:lnTo>
                    <a:cubicBezTo>
                      <a:pt x="1386" y="489"/>
                      <a:pt x="1395" y="400"/>
                      <a:pt x="1377" y="311"/>
                    </a:cubicBezTo>
                    <a:lnTo>
                      <a:pt x="1360" y="196"/>
                    </a:lnTo>
                    <a:cubicBezTo>
                      <a:pt x="1342" y="124"/>
                      <a:pt x="1298" y="62"/>
                      <a:pt x="1226" y="27"/>
                    </a:cubicBezTo>
                    <a:lnTo>
                      <a:pt x="1209" y="27"/>
                    </a:lnTo>
                    <a:cubicBezTo>
                      <a:pt x="1173" y="9"/>
                      <a:pt x="1138" y="9"/>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52" name="Google Shape;18052;p76"/>
              <p:cNvGrpSpPr/>
              <p:nvPr/>
            </p:nvGrpSpPr>
            <p:grpSpPr>
              <a:xfrm>
                <a:off x="5323575" y="1987850"/>
                <a:ext cx="22450" cy="29800"/>
                <a:chOff x="5323575" y="1987850"/>
                <a:chExt cx="22450" cy="29800"/>
              </a:xfrm>
            </p:grpSpPr>
            <p:sp>
              <p:nvSpPr>
                <p:cNvPr id="18053" name="Google Shape;18053;p76"/>
                <p:cNvSpPr/>
                <p:nvPr/>
              </p:nvSpPr>
              <p:spPr>
                <a:xfrm>
                  <a:off x="5328250" y="1999175"/>
                  <a:ext cx="6000" cy="5575"/>
                </a:xfrm>
                <a:custGeom>
                  <a:avLst/>
                  <a:gdLst/>
                  <a:ahLst/>
                  <a:cxnLst/>
                  <a:rect l="l" t="t" r="r" b="b"/>
                  <a:pathLst>
                    <a:path w="240" h="223" extrusionOk="0">
                      <a:moveTo>
                        <a:pt x="231" y="99"/>
                      </a:moveTo>
                      <a:cubicBezTo>
                        <a:pt x="213" y="107"/>
                        <a:pt x="204" y="125"/>
                        <a:pt x="195" y="134"/>
                      </a:cubicBezTo>
                      <a:lnTo>
                        <a:pt x="178" y="170"/>
                      </a:lnTo>
                      <a:cubicBezTo>
                        <a:pt x="169" y="179"/>
                        <a:pt x="169" y="187"/>
                        <a:pt x="160" y="196"/>
                      </a:cubicBezTo>
                      <a:cubicBezTo>
                        <a:pt x="160" y="214"/>
                        <a:pt x="142" y="223"/>
                        <a:pt x="133" y="214"/>
                      </a:cubicBezTo>
                      <a:cubicBezTo>
                        <a:pt x="107" y="196"/>
                        <a:pt x="80" y="196"/>
                        <a:pt x="62" y="196"/>
                      </a:cubicBezTo>
                      <a:lnTo>
                        <a:pt x="27" y="196"/>
                      </a:lnTo>
                      <a:cubicBezTo>
                        <a:pt x="9" y="187"/>
                        <a:pt x="0" y="179"/>
                        <a:pt x="0" y="161"/>
                      </a:cubicBezTo>
                      <a:cubicBezTo>
                        <a:pt x="0" y="152"/>
                        <a:pt x="0" y="143"/>
                        <a:pt x="0" y="143"/>
                      </a:cubicBezTo>
                      <a:lnTo>
                        <a:pt x="0" y="125"/>
                      </a:lnTo>
                      <a:cubicBezTo>
                        <a:pt x="0" y="116"/>
                        <a:pt x="0" y="99"/>
                        <a:pt x="0" y="90"/>
                      </a:cubicBezTo>
                      <a:cubicBezTo>
                        <a:pt x="0" y="72"/>
                        <a:pt x="9" y="54"/>
                        <a:pt x="27" y="54"/>
                      </a:cubicBezTo>
                      <a:cubicBezTo>
                        <a:pt x="44" y="54"/>
                        <a:pt x="53" y="54"/>
                        <a:pt x="71" y="45"/>
                      </a:cubicBezTo>
                      <a:lnTo>
                        <a:pt x="124" y="28"/>
                      </a:lnTo>
                      <a:lnTo>
                        <a:pt x="142" y="19"/>
                      </a:lnTo>
                      <a:lnTo>
                        <a:pt x="151" y="10"/>
                      </a:lnTo>
                      <a:cubicBezTo>
                        <a:pt x="160" y="1"/>
                        <a:pt x="178" y="1"/>
                        <a:pt x="187" y="10"/>
                      </a:cubicBezTo>
                      <a:lnTo>
                        <a:pt x="195" y="28"/>
                      </a:lnTo>
                      <a:cubicBezTo>
                        <a:pt x="204" y="45"/>
                        <a:pt x="222" y="63"/>
                        <a:pt x="231" y="72"/>
                      </a:cubicBezTo>
                      <a:cubicBezTo>
                        <a:pt x="240" y="72"/>
                        <a:pt x="240" y="90"/>
                        <a:pt x="231" y="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5324675" y="1997475"/>
                  <a:ext cx="5550" cy="4250"/>
                </a:xfrm>
                <a:custGeom>
                  <a:avLst/>
                  <a:gdLst/>
                  <a:ahLst/>
                  <a:cxnLst/>
                  <a:rect l="l" t="t" r="r" b="b"/>
                  <a:pathLst>
                    <a:path w="222" h="170" extrusionOk="0">
                      <a:moveTo>
                        <a:pt x="10" y="0"/>
                      </a:moveTo>
                      <a:cubicBezTo>
                        <a:pt x="8" y="0"/>
                        <a:pt x="5" y="2"/>
                        <a:pt x="1" y="7"/>
                      </a:cubicBezTo>
                      <a:cubicBezTo>
                        <a:pt x="1" y="16"/>
                        <a:pt x="1" y="25"/>
                        <a:pt x="10" y="25"/>
                      </a:cubicBezTo>
                      <a:lnTo>
                        <a:pt x="28" y="25"/>
                      </a:lnTo>
                      <a:cubicBezTo>
                        <a:pt x="90" y="60"/>
                        <a:pt x="152" y="104"/>
                        <a:pt x="205" y="167"/>
                      </a:cubicBezTo>
                      <a:cubicBezTo>
                        <a:pt x="205" y="168"/>
                        <a:pt x="206" y="169"/>
                        <a:pt x="207" y="169"/>
                      </a:cubicBezTo>
                      <a:cubicBezTo>
                        <a:pt x="211" y="169"/>
                        <a:pt x="221" y="156"/>
                        <a:pt x="214" y="149"/>
                      </a:cubicBezTo>
                      <a:cubicBezTo>
                        <a:pt x="161" y="96"/>
                        <a:pt x="99" y="51"/>
                        <a:pt x="28" y="16"/>
                      </a:cubicBezTo>
                      <a:cubicBezTo>
                        <a:pt x="28" y="7"/>
                        <a:pt x="19" y="7"/>
                        <a:pt x="19" y="7"/>
                      </a:cubicBezTo>
                      <a:cubicBezTo>
                        <a:pt x="14" y="2"/>
                        <a:pt x="12"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5324675" y="2000525"/>
                  <a:ext cx="4250" cy="1225"/>
                </a:xfrm>
                <a:custGeom>
                  <a:avLst/>
                  <a:gdLst/>
                  <a:ahLst/>
                  <a:cxnLst/>
                  <a:rect l="l" t="t" r="r" b="b"/>
                  <a:pathLst>
                    <a:path w="170" h="49" extrusionOk="0">
                      <a:moveTo>
                        <a:pt x="19" y="0"/>
                      </a:moveTo>
                      <a:cubicBezTo>
                        <a:pt x="10" y="0"/>
                        <a:pt x="1" y="9"/>
                        <a:pt x="1" y="9"/>
                      </a:cubicBezTo>
                      <a:cubicBezTo>
                        <a:pt x="10" y="18"/>
                        <a:pt x="10" y="27"/>
                        <a:pt x="19" y="27"/>
                      </a:cubicBezTo>
                      <a:cubicBezTo>
                        <a:pt x="28" y="18"/>
                        <a:pt x="28" y="18"/>
                        <a:pt x="28" y="9"/>
                      </a:cubicBezTo>
                      <a:cubicBezTo>
                        <a:pt x="28" y="0"/>
                        <a:pt x="19" y="0"/>
                        <a:pt x="19" y="0"/>
                      </a:cubicBezTo>
                      <a:close/>
                      <a:moveTo>
                        <a:pt x="70" y="6"/>
                      </a:moveTo>
                      <a:cubicBezTo>
                        <a:pt x="59" y="6"/>
                        <a:pt x="48" y="7"/>
                        <a:pt x="36" y="9"/>
                      </a:cubicBezTo>
                      <a:cubicBezTo>
                        <a:pt x="81" y="9"/>
                        <a:pt x="125" y="27"/>
                        <a:pt x="161" y="45"/>
                      </a:cubicBezTo>
                      <a:cubicBezTo>
                        <a:pt x="161" y="48"/>
                        <a:pt x="162" y="49"/>
                        <a:pt x="163" y="49"/>
                      </a:cubicBezTo>
                      <a:cubicBezTo>
                        <a:pt x="166" y="49"/>
                        <a:pt x="170" y="45"/>
                        <a:pt x="170" y="45"/>
                      </a:cubicBezTo>
                      <a:cubicBezTo>
                        <a:pt x="170" y="45"/>
                        <a:pt x="170" y="36"/>
                        <a:pt x="170" y="36"/>
                      </a:cubicBezTo>
                      <a:cubicBezTo>
                        <a:pt x="136" y="16"/>
                        <a:pt x="103" y="6"/>
                        <a:pt x="70"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5323575" y="2002125"/>
                  <a:ext cx="5575" cy="4850"/>
                </a:xfrm>
                <a:custGeom>
                  <a:avLst/>
                  <a:gdLst/>
                  <a:ahLst/>
                  <a:cxnLst/>
                  <a:rect l="l" t="t" r="r" b="b"/>
                  <a:pathLst>
                    <a:path w="223" h="194" extrusionOk="0">
                      <a:moveTo>
                        <a:pt x="214" y="1"/>
                      </a:moveTo>
                      <a:cubicBezTo>
                        <a:pt x="211" y="1"/>
                        <a:pt x="209" y="3"/>
                        <a:pt x="205" y="7"/>
                      </a:cubicBezTo>
                      <a:cubicBezTo>
                        <a:pt x="143" y="52"/>
                        <a:pt x="72" y="114"/>
                        <a:pt x="18" y="176"/>
                      </a:cubicBezTo>
                      <a:lnTo>
                        <a:pt x="9" y="176"/>
                      </a:lnTo>
                      <a:cubicBezTo>
                        <a:pt x="1" y="185"/>
                        <a:pt x="1" y="185"/>
                        <a:pt x="9" y="194"/>
                      </a:cubicBezTo>
                      <a:lnTo>
                        <a:pt x="27" y="194"/>
                      </a:lnTo>
                      <a:cubicBezTo>
                        <a:pt x="27" y="194"/>
                        <a:pt x="27" y="185"/>
                        <a:pt x="27" y="185"/>
                      </a:cubicBezTo>
                      <a:cubicBezTo>
                        <a:pt x="89" y="123"/>
                        <a:pt x="151" y="69"/>
                        <a:pt x="223" y="16"/>
                      </a:cubicBezTo>
                      <a:cubicBezTo>
                        <a:pt x="223" y="16"/>
                        <a:pt x="223" y="7"/>
                        <a:pt x="223" y="7"/>
                      </a:cubicBezTo>
                      <a:cubicBezTo>
                        <a:pt x="218" y="3"/>
                        <a:pt x="216"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5331575" y="1987850"/>
                  <a:ext cx="1350" cy="12700"/>
                </a:xfrm>
                <a:custGeom>
                  <a:avLst/>
                  <a:gdLst/>
                  <a:ahLst/>
                  <a:cxnLst/>
                  <a:rect l="l" t="t" r="r" b="b"/>
                  <a:pathLst>
                    <a:path w="54" h="508" extrusionOk="0">
                      <a:moveTo>
                        <a:pt x="27" y="1"/>
                      </a:moveTo>
                      <a:cubicBezTo>
                        <a:pt x="27" y="1"/>
                        <a:pt x="18" y="1"/>
                        <a:pt x="18" y="10"/>
                      </a:cubicBezTo>
                      <a:cubicBezTo>
                        <a:pt x="18" y="10"/>
                        <a:pt x="18" y="19"/>
                        <a:pt x="18" y="19"/>
                      </a:cubicBezTo>
                      <a:lnTo>
                        <a:pt x="9" y="10"/>
                      </a:lnTo>
                      <a:cubicBezTo>
                        <a:pt x="9" y="10"/>
                        <a:pt x="9" y="19"/>
                        <a:pt x="9" y="19"/>
                      </a:cubicBezTo>
                      <a:cubicBezTo>
                        <a:pt x="4" y="30"/>
                        <a:pt x="12" y="37"/>
                        <a:pt x="21" y="37"/>
                      </a:cubicBezTo>
                      <a:cubicBezTo>
                        <a:pt x="26" y="37"/>
                        <a:pt x="32" y="34"/>
                        <a:pt x="36" y="28"/>
                      </a:cubicBezTo>
                      <a:cubicBezTo>
                        <a:pt x="36" y="28"/>
                        <a:pt x="36" y="19"/>
                        <a:pt x="36" y="19"/>
                      </a:cubicBezTo>
                      <a:lnTo>
                        <a:pt x="36" y="10"/>
                      </a:lnTo>
                      <a:lnTo>
                        <a:pt x="27" y="1"/>
                      </a:lnTo>
                      <a:close/>
                      <a:moveTo>
                        <a:pt x="36" y="36"/>
                      </a:moveTo>
                      <a:lnTo>
                        <a:pt x="36" y="45"/>
                      </a:lnTo>
                      <a:cubicBezTo>
                        <a:pt x="36" y="46"/>
                        <a:pt x="36" y="46"/>
                        <a:pt x="36" y="47"/>
                      </a:cubicBezTo>
                      <a:lnTo>
                        <a:pt x="36" y="47"/>
                      </a:lnTo>
                      <a:cubicBezTo>
                        <a:pt x="36" y="43"/>
                        <a:pt x="36" y="40"/>
                        <a:pt x="36" y="36"/>
                      </a:cubicBezTo>
                      <a:close/>
                      <a:moveTo>
                        <a:pt x="36" y="47"/>
                      </a:moveTo>
                      <a:cubicBezTo>
                        <a:pt x="36" y="61"/>
                        <a:pt x="37" y="75"/>
                        <a:pt x="44" y="89"/>
                      </a:cubicBezTo>
                      <a:lnTo>
                        <a:pt x="44" y="89"/>
                      </a:lnTo>
                      <a:cubicBezTo>
                        <a:pt x="43" y="69"/>
                        <a:pt x="37" y="55"/>
                        <a:pt x="36" y="47"/>
                      </a:cubicBezTo>
                      <a:close/>
                      <a:moveTo>
                        <a:pt x="44" y="89"/>
                      </a:moveTo>
                      <a:cubicBezTo>
                        <a:pt x="45" y="92"/>
                        <a:pt x="45" y="95"/>
                        <a:pt x="45" y="99"/>
                      </a:cubicBezTo>
                      <a:cubicBezTo>
                        <a:pt x="45" y="143"/>
                        <a:pt x="45" y="205"/>
                        <a:pt x="45" y="259"/>
                      </a:cubicBezTo>
                      <a:cubicBezTo>
                        <a:pt x="36" y="303"/>
                        <a:pt x="36" y="356"/>
                        <a:pt x="27" y="410"/>
                      </a:cubicBezTo>
                      <a:cubicBezTo>
                        <a:pt x="18" y="454"/>
                        <a:pt x="18" y="472"/>
                        <a:pt x="9" y="481"/>
                      </a:cubicBezTo>
                      <a:cubicBezTo>
                        <a:pt x="0" y="498"/>
                        <a:pt x="0" y="507"/>
                        <a:pt x="9" y="507"/>
                      </a:cubicBezTo>
                      <a:cubicBezTo>
                        <a:pt x="18" y="507"/>
                        <a:pt x="27" y="489"/>
                        <a:pt x="27" y="489"/>
                      </a:cubicBezTo>
                      <a:cubicBezTo>
                        <a:pt x="27" y="489"/>
                        <a:pt x="27" y="463"/>
                        <a:pt x="36" y="418"/>
                      </a:cubicBezTo>
                      <a:cubicBezTo>
                        <a:pt x="45" y="365"/>
                        <a:pt x="54" y="312"/>
                        <a:pt x="54" y="259"/>
                      </a:cubicBezTo>
                      <a:cubicBezTo>
                        <a:pt x="54" y="205"/>
                        <a:pt x="54" y="143"/>
                        <a:pt x="45" y="90"/>
                      </a:cubicBezTo>
                      <a:cubicBezTo>
                        <a:pt x="45" y="90"/>
                        <a:pt x="44" y="89"/>
                        <a:pt x="44"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6"/>
                <p:cNvSpPr/>
                <p:nvPr/>
              </p:nvSpPr>
              <p:spPr>
                <a:xfrm>
                  <a:off x="5331350" y="1994975"/>
                  <a:ext cx="6250" cy="6675"/>
                </a:xfrm>
                <a:custGeom>
                  <a:avLst/>
                  <a:gdLst/>
                  <a:ahLst/>
                  <a:cxnLst/>
                  <a:rect l="l" t="t" r="r" b="b"/>
                  <a:pathLst>
                    <a:path w="250" h="267" extrusionOk="0">
                      <a:moveTo>
                        <a:pt x="222" y="0"/>
                      </a:moveTo>
                      <a:cubicBezTo>
                        <a:pt x="222" y="0"/>
                        <a:pt x="222" y="9"/>
                        <a:pt x="222" y="9"/>
                      </a:cubicBezTo>
                      <a:lnTo>
                        <a:pt x="214" y="18"/>
                      </a:lnTo>
                      <a:lnTo>
                        <a:pt x="187" y="45"/>
                      </a:lnTo>
                      <a:cubicBezTo>
                        <a:pt x="169" y="62"/>
                        <a:pt x="134" y="89"/>
                        <a:pt x="107" y="116"/>
                      </a:cubicBezTo>
                      <a:cubicBezTo>
                        <a:pt x="80" y="151"/>
                        <a:pt x="54" y="178"/>
                        <a:pt x="36" y="204"/>
                      </a:cubicBezTo>
                      <a:cubicBezTo>
                        <a:pt x="18" y="231"/>
                        <a:pt x="9" y="249"/>
                        <a:pt x="9" y="249"/>
                      </a:cubicBezTo>
                      <a:cubicBezTo>
                        <a:pt x="0" y="249"/>
                        <a:pt x="0" y="258"/>
                        <a:pt x="9" y="267"/>
                      </a:cubicBezTo>
                      <a:cubicBezTo>
                        <a:pt x="18" y="267"/>
                        <a:pt x="27" y="267"/>
                        <a:pt x="27" y="258"/>
                      </a:cubicBezTo>
                      <a:cubicBezTo>
                        <a:pt x="36" y="240"/>
                        <a:pt x="45" y="231"/>
                        <a:pt x="54" y="213"/>
                      </a:cubicBezTo>
                      <a:cubicBezTo>
                        <a:pt x="71" y="196"/>
                        <a:pt x="98" y="160"/>
                        <a:pt x="125" y="133"/>
                      </a:cubicBezTo>
                      <a:cubicBezTo>
                        <a:pt x="142" y="98"/>
                        <a:pt x="178" y="71"/>
                        <a:pt x="196" y="53"/>
                      </a:cubicBezTo>
                      <a:lnTo>
                        <a:pt x="222" y="27"/>
                      </a:lnTo>
                      <a:lnTo>
                        <a:pt x="231" y="18"/>
                      </a:lnTo>
                      <a:lnTo>
                        <a:pt x="240" y="18"/>
                      </a:lnTo>
                      <a:cubicBezTo>
                        <a:pt x="249" y="9"/>
                        <a:pt x="249" y="9"/>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6"/>
                <p:cNvSpPr/>
                <p:nvPr/>
              </p:nvSpPr>
              <p:spPr>
                <a:xfrm>
                  <a:off x="5332450" y="2000950"/>
                  <a:ext cx="10475" cy="925"/>
                </a:xfrm>
                <a:custGeom>
                  <a:avLst/>
                  <a:gdLst/>
                  <a:ahLst/>
                  <a:cxnLst/>
                  <a:rect l="l" t="t" r="r" b="b"/>
                  <a:pathLst>
                    <a:path w="419" h="37" extrusionOk="0">
                      <a:moveTo>
                        <a:pt x="205" y="1"/>
                      </a:moveTo>
                      <a:cubicBezTo>
                        <a:pt x="161" y="1"/>
                        <a:pt x="125" y="1"/>
                        <a:pt x="81" y="10"/>
                      </a:cubicBezTo>
                      <a:lnTo>
                        <a:pt x="19" y="19"/>
                      </a:lnTo>
                      <a:cubicBezTo>
                        <a:pt x="10" y="19"/>
                        <a:pt x="1" y="19"/>
                        <a:pt x="10" y="28"/>
                      </a:cubicBezTo>
                      <a:cubicBezTo>
                        <a:pt x="10" y="36"/>
                        <a:pt x="19" y="36"/>
                        <a:pt x="27" y="36"/>
                      </a:cubicBezTo>
                      <a:lnTo>
                        <a:pt x="81" y="28"/>
                      </a:lnTo>
                      <a:cubicBezTo>
                        <a:pt x="125" y="19"/>
                        <a:pt x="170" y="19"/>
                        <a:pt x="205" y="19"/>
                      </a:cubicBezTo>
                      <a:lnTo>
                        <a:pt x="392" y="19"/>
                      </a:lnTo>
                      <a:cubicBezTo>
                        <a:pt x="392" y="19"/>
                        <a:pt x="392" y="28"/>
                        <a:pt x="400" y="28"/>
                      </a:cubicBezTo>
                      <a:cubicBezTo>
                        <a:pt x="409" y="28"/>
                        <a:pt x="418" y="19"/>
                        <a:pt x="409" y="19"/>
                      </a:cubicBezTo>
                      <a:cubicBezTo>
                        <a:pt x="418" y="10"/>
                        <a:pt x="409"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6"/>
                <p:cNvSpPr/>
                <p:nvPr/>
              </p:nvSpPr>
              <p:spPr>
                <a:xfrm>
                  <a:off x="5330900" y="2003175"/>
                  <a:ext cx="6250" cy="10625"/>
                </a:xfrm>
                <a:custGeom>
                  <a:avLst/>
                  <a:gdLst/>
                  <a:ahLst/>
                  <a:cxnLst/>
                  <a:rect l="l" t="t" r="r" b="b"/>
                  <a:pathLst>
                    <a:path w="250" h="425" extrusionOk="0">
                      <a:moveTo>
                        <a:pt x="1" y="1"/>
                      </a:moveTo>
                      <a:lnTo>
                        <a:pt x="1" y="27"/>
                      </a:lnTo>
                      <a:cubicBezTo>
                        <a:pt x="1" y="27"/>
                        <a:pt x="1" y="36"/>
                        <a:pt x="9" y="45"/>
                      </a:cubicBezTo>
                      <a:cubicBezTo>
                        <a:pt x="9" y="63"/>
                        <a:pt x="18" y="81"/>
                        <a:pt x="27" y="90"/>
                      </a:cubicBezTo>
                      <a:cubicBezTo>
                        <a:pt x="27" y="72"/>
                        <a:pt x="18" y="54"/>
                        <a:pt x="18" y="36"/>
                      </a:cubicBezTo>
                      <a:lnTo>
                        <a:pt x="18" y="19"/>
                      </a:lnTo>
                      <a:cubicBezTo>
                        <a:pt x="9" y="10"/>
                        <a:pt x="1" y="1"/>
                        <a:pt x="1" y="1"/>
                      </a:cubicBezTo>
                      <a:close/>
                      <a:moveTo>
                        <a:pt x="27" y="90"/>
                      </a:moveTo>
                      <a:lnTo>
                        <a:pt x="27" y="90"/>
                      </a:lnTo>
                      <a:cubicBezTo>
                        <a:pt x="45" y="143"/>
                        <a:pt x="63" y="196"/>
                        <a:pt x="89" y="241"/>
                      </a:cubicBezTo>
                      <a:cubicBezTo>
                        <a:pt x="125" y="285"/>
                        <a:pt x="152" y="329"/>
                        <a:pt x="187" y="365"/>
                      </a:cubicBezTo>
                      <a:cubicBezTo>
                        <a:pt x="152" y="321"/>
                        <a:pt x="125" y="276"/>
                        <a:pt x="98" y="232"/>
                      </a:cubicBezTo>
                      <a:cubicBezTo>
                        <a:pt x="72" y="187"/>
                        <a:pt x="45" y="134"/>
                        <a:pt x="27" y="90"/>
                      </a:cubicBezTo>
                      <a:close/>
                      <a:moveTo>
                        <a:pt x="187" y="365"/>
                      </a:moveTo>
                      <a:lnTo>
                        <a:pt x="223" y="409"/>
                      </a:lnTo>
                      <a:cubicBezTo>
                        <a:pt x="223" y="409"/>
                        <a:pt x="223" y="418"/>
                        <a:pt x="223" y="418"/>
                      </a:cubicBezTo>
                      <a:cubicBezTo>
                        <a:pt x="227" y="423"/>
                        <a:pt x="229" y="425"/>
                        <a:pt x="232" y="425"/>
                      </a:cubicBezTo>
                      <a:cubicBezTo>
                        <a:pt x="234" y="425"/>
                        <a:pt x="236" y="423"/>
                        <a:pt x="240" y="418"/>
                      </a:cubicBezTo>
                      <a:cubicBezTo>
                        <a:pt x="249" y="418"/>
                        <a:pt x="249" y="409"/>
                        <a:pt x="240" y="400"/>
                      </a:cubicBezTo>
                      <a:cubicBezTo>
                        <a:pt x="232" y="400"/>
                        <a:pt x="232" y="400"/>
                        <a:pt x="232" y="409"/>
                      </a:cubicBezTo>
                      <a:lnTo>
                        <a:pt x="223" y="400"/>
                      </a:lnTo>
                      <a:lnTo>
                        <a:pt x="187" y="3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6"/>
                <p:cNvSpPr/>
                <p:nvPr/>
              </p:nvSpPr>
              <p:spPr>
                <a:xfrm>
                  <a:off x="5331125" y="2002525"/>
                  <a:ext cx="4250" cy="6175"/>
                </a:xfrm>
                <a:custGeom>
                  <a:avLst/>
                  <a:gdLst/>
                  <a:ahLst/>
                  <a:cxnLst/>
                  <a:rect l="l" t="t" r="r" b="b"/>
                  <a:pathLst>
                    <a:path w="170" h="247" extrusionOk="0">
                      <a:moveTo>
                        <a:pt x="0" y="0"/>
                      </a:moveTo>
                      <a:cubicBezTo>
                        <a:pt x="0" y="0"/>
                        <a:pt x="0" y="9"/>
                        <a:pt x="0" y="18"/>
                      </a:cubicBezTo>
                      <a:cubicBezTo>
                        <a:pt x="36" y="98"/>
                        <a:pt x="89" y="169"/>
                        <a:pt x="151" y="231"/>
                      </a:cubicBezTo>
                      <a:cubicBezTo>
                        <a:pt x="89" y="160"/>
                        <a:pt x="45" y="89"/>
                        <a:pt x="18" y="9"/>
                      </a:cubicBezTo>
                      <a:cubicBezTo>
                        <a:pt x="18" y="0"/>
                        <a:pt x="9" y="0"/>
                        <a:pt x="0" y="0"/>
                      </a:cubicBezTo>
                      <a:close/>
                      <a:moveTo>
                        <a:pt x="169" y="222"/>
                      </a:moveTo>
                      <a:cubicBezTo>
                        <a:pt x="160" y="222"/>
                        <a:pt x="160" y="222"/>
                        <a:pt x="151" y="231"/>
                      </a:cubicBezTo>
                      <a:cubicBezTo>
                        <a:pt x="143" y="231"/>
                        <a:pt x="143" y="240"/>
                        <a:pt x="151" y="240"/>
                      </a:cubicBezTo>
                      <a:cubicBezTo>
                        <a:pt x="151" y="244"/>
                        <a:pt x="154" y="247"/>
                        <a:pt x="157" y="247"/>
                      </a:cubicBezTo>
                      <a:cubicBezTo>
                        <a:pt x="160" y="247"/>
                        <a:pt x="165" y="244"/>
                        <a:pt x="169" y="240"/>
                      </a:cubicBezTo>
                      <a:cubicBezTo>
                        <a:pt x="169" y="240"/>
                        <a:pt x="169" y="231"/>
                        <a:pt x="169" y="2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5332025" y="2002650"/>
                  <a:ext cx="13125" cy="8100"/>
                </a:xfrm>
                <a:custGeom>
                  <a:avLst/>
                  <a:gdLst/>
                  <a:ahLst/>
                  <a:cxnLst/>
                  <a:rect l="l" t="t" r="r" b="b"/>
                  <a:pathLst>
                    <a:path w="525" h="324" extrusionOk="0">
                      <a:moveTo>
                        <a:pt x="13" y="0"/>
                      </a:moveTo>
                      <a:cubicBezTo>
                        <a:pt x="10" y="0"/>
                        <a:pt x="9" y="1"/>
                        <a:pt x="9" y="4"/>
                      </a:cubicBezTo>
                      <a:cubicBezTo>
                        <a:pt x="0" y="4"/>
                        <a:pt x="9" y="13"/>
                        <a:pt x="18" y="31"/>
                      </a:cubicBezTo>
                      <a:lnTo>
                        <a:pt x="36" y="40"/>
                      </a:lnTo>
                      <a:lnTo>
                        <a:pt x="89" y="84"/>
                      </a:lnTo>
                      <a:cubicBezTo>
                        <a:pt x="133" y="128"/>
                        <a:pt x="187" y="173"/>
                        <a:pt x="249" y="208"/>
                      </a:cubicBezTo>
                      <a:cubicBezTo>
                        <a:pt x="302" y="235"/>
                        <a:pt x="364" y="270"/>
                        <a:pt x="426" y="297"/>
                      </a:cubicBezTo>
                      <a:cubicBezTo>
                        <a:pt x="453" y="306"/>
                        <a:pt x="471" y="306"/>
                        <a:pt x="489" y="315"/>
                      </a:cubicBezTo>
                      <a:lnTo>
                        <a:pt x="497" y="315"/>
                      </a:lnTo>
                      <a:cubicBezTo>
                        <a:pt x="497" y="324"/>
                        <a:pt x="497" y="324"/>
                        <a:pt x="506" y="324"/>
                      </a:cubicBezTo>
                      <a:cubicBezTo>
                        <a:pt x="515" y="324"/>
                        <a:pt x="515" y="324"/>
                        <a:pt x="524" y="315"/>
                      </a:cubicBezTo>
                      <a:cubicBezTo>
                        <a:pt x="524" y="315"/>
                        <a:pt x="515" y="306"/>
                        <a:pt x="515" y="306"/>
                      </a:cubicBezTo>
                      <a:lnTo>
                        <a:pt x="489" y="306"/>
                      </a:lnTo>
                      <a:lnTo>
                        <a:pt x="426" y="288"/>
                      </a:lnTo>
                      <a:cubicBezTo>
                        <a:pt x="364" y="262"/>
                        <a:pt x="311" y="226"/>
                        <a:pt x="258" y="191"/>
                      </a:cubicBezTo>
                      <a:cubicBezTo>
                        <a:pt x="195" y="155"/>
                        <a:pt x="142" y="119"/>
                        <a:pt x="98" y="75"/>
                      </a:cubicBezTo>
                      <a:cubicBezTo>
                        <a:pt x="80" y="57"/>
                        <a:pt x="62" y="40"/>
                        <a:pt x="53" y="31"/>
                      </a:cubicBezTo>
                      <a:lnTo>
                        <a:pt x="36" y="13"/>
                      </a:lnTo>
                      <a:cubicBezTo>
                        <a:pt x="29" y="7"/>
                        <a:pt x="19"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6"/>
                <p:cNvSpPr/>
                <p:nvPr/>
              </p:nvSpPr>
              <p:spPr>
                <a:xfrm>
                  <a:off x="5327575" y="2003625"/>
                  <a:ext cx="2250" cy="5350"/>
                </a:xfrm>
                <a:custGeom>
                  <a:avLst/>
                  <a:gdLst/>
                  <a:ahLst/>
                  <a:cxnLst/>
                  <a:rect l="l" t="t" r="r" b="b"/>
                  <a:pathLst>
                    <a:path w="90" h="214" extrusionOk="0">
                      <a:moveTo>
                        <a:pt x="63" y="1"/>
                      </a:moveTo>
                      <a:cubicBezTo>
                        <a:pt x="27" y="54"/>
                        <a:pt x="9" y="116"/>
                        <a:pt x="9" y="187"/>
                      </a:cubicBezTo>
                      <a:cubicBezTo>
                        <a:pt x="0" y="187"/>
                        <a:pt x="0" y="196"/>
                        <a:pt x="0" y="196"/>
                      </a:cubicBezTo>
                      <a:cubicBezTo>
                        <a:pt x="0" y="205"/>
                        <a:pt x="0" y="214"/>
                        <a:pt x="9" y="214"/>
                      </a:cubicBezTo>
                      <a:cubicBezTo>
                        <a:pt x="18" y="214"/>
                        <a:pt x="18" y="205"/>
                        <a:pt x="18" y="196"/>
                      </a:cubicBezTo>
                      <a:lnTo>
                        <a:pt x="18" y="187"/>
                      </a:lnTo>
                      <a:cubicBezTo>
                        <a:pt x="18" y="125"/>
                        <a:pt x="45" y="63"/>
                        <a:pt x="80" y="18"/>
                      </a:cubicBezTo>
                      <a:cubicBezTo>
                        <a:pt x="89" y="9"/>
                        <a:pt x="8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6"/>
                <p:cNvSpPr/>
                <p:nvPr/>
              </p:nvSpPr>
              <p:spPr>
                <a:xfrm>
                  <a:off x="5330225" y="1996975"/>
                  <a:ext cx="1150" cy="4450"/>
                </a:xfrm>
                <a:custGeom>
                  <a:avLst/>
                  <a:gdLst/>
                  <a:ahLst/>
                  <a:cxnLst/>
                  <a:rect l="l" t="t" r="r" b="b"/>
                  <a:pathLst>
                    <a:path w="46" h="178" extrusionOk="0">
                      <a:moveTo>
                        <a:pt x="10" y="0"/>
                      </a:moveTo>
                      <a:cubicBezTo>
                        <a:pt x="10" y="0"/>
                        <a:pt x="1" y="0"/>
                        <a:pt x="1" y="9"/>
                      </a:cubicBezTo>
                      <a:cubicBezTo>
                        <a:pt x="1" y="18"/>
                        <a:pt x="1" y="18"/>
                        <a:pt x="10" y="18"/>
                      </a:cubicBezTo>
                      <a:cubicBezTo>
                        <a:pt x="19" y="18"/>
                        <a:pt x="19" y="18"/>
                        <a:pt x="19" y="9"/>
                      </a:cubicBezTo>
                      <a:cubicBezTo>
                        <a:pt x="19" y="9"/>
                        <a:pt x="19" y="0"/>
                        <a:pt x="10" y="0"/>
                      </a:cubicBezTo>
                      <a:close/>
                      <a:moveTo>
                        <a:pt x="10" y="27"/>
                      </a:moveTo>
                      <a:cubicBezTo>
                        <a:pt x="1" y="80"/>
                        <a:pt x="10" y="124"/>
                        <a:pt x="36" y="178"/>
                      </a:cubicBezTo>
                      <a:lnTo>
                        <a:pt x="45" y="178"/>
                      </a:lnTo>
                      <a:lnTo>
                        <a:pt x="45" y="160"/>
                      </a:lnTo>
                      <a:cubicBezTo>
                        <a:pt x="19" y="124"/>
                        <a:pt x="10" y="71"/>
                        <a:pt x="10"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6"/>
                <p:cNvSpPr/>
                <p:nvPr/>
              </p:nvSpPr>
              <p:spPr>
                <a:xfrm>
                  <a:off x="5326450" y="1996350"/>
                  <a:ext cx="4025" cy="4625"/>
                </a:xfrm>
                <a:custGeom>
                  <a:avLst/>
                  <a:gdLst/>
                  <a:ahLst/>
                  <a:cxnLst/>
                  <a:rect l="l" t="t" r="r" b="b"/>
                  <a:pathLst>
                    <a:path w="161" h="185" extrusionOk="0">
                      <a:moveTo>
                        <a:pt x="13" y="1"/>
                      </a:moveTo>
                      <a:cubicBezTo>
                        <a:pt x="10" y="1"/>
                        <a:pt x="5" y="3"/>
                        <a:pt x="1" y="7"/>
                      </a:cubicBezTo>
                      <a:cubicBezTo>
                        <a:pt x="1" y="7"/>
                        <a:pt x="1" y="16"/>
                        <a:pt x="1" y="25"/>
                      </a:cubicBezTo>
                      <a:cubicBezTo>
                        <a:pt x="1" y="31"/>
                        <a:pt x="9" y="42"/>
                        <a:pt x="18" y="42"/>
                      </a:cubicBezTo>
                      <a:cubicBezTo>
                        <a:pt x="21" y="42"/>
                        <a:pt x="25" y="39"/>
                        <a:pt x="28" y="34"/>
                      </a:cubicBezTo>
                      <a:cubicBezTo>
                        <a:pt x="54" y="52"/>
                        <a:pt x="72" y="78"/>
                        <a:pt x="99" y="105"/>
                      </a:cubicBezTo>
                      <a:cubicBezTo>
                        <a:pt x="116" y="132"/>
                        <a:pt x="134" y="158"/>
                        <a:pt x="143" y="185"/>
                      </a:cubicBezTo>
                      <a:lnTo>
                        <a:pt x="161" y="185"/>
                      </a:lnTo>
                      <a:cubicBezTo>
                        <a:pt x="161" y="185"/>
                        <a:pt x="161" y="176"/>
                        <a:pt x="161" y="176"/>
                      </a:cubicBezTo>
                      <a:cubicBezTo>
                        <a:pt x="143" y="141"/>
                        <a:pt x="125" y="114"/>
                        <a:pt x="99" y="87"/>
                      </a:cubicBezTo>
                      <a:cubicBezTo>
                        <a:pt x="81" y="70"/>
                        <a:pt x="54" y="43"/>
                        <a:pt x="28" y="25"/>
                      </a:cubicBezTo>
                      <a:lnTo>
                        <a:pt x="19" y="25"/>
                      </a:lnTo>
                      <a:cubicBezTo>
                        <a:pt x="28" y="16"/>
                        <a:pt x="28" y="7"/>
                        <a:pt x="19" y="7"/>
                      </a:cubicBezTo>
                      <a:cubicBezTo>
                        <a:pt x="19" y="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5329125" y="2002075"/>
                  <a:ext cx="2025" cy="5575"/>
                </a:xfrm>
                <a:custGeom>
                  <a:avLst/>
                  <a:gdLst/>
                  <a:ahLst/>
                  <a:cxnLst/>
                  <a:rect l="l" t="t" r="r" b="b"/>
                  <a:pathLst>
                    <a:path w="81" h="223" extrusionOk="0">
                      <a:moveTo>
                        <a:pt x="54" y="0"/>
                      </a:moveTo>
                      <a:cubicBezTo>
                        <a:pt x="27" y="63"/>
                        <a:pt x="9" y="125"/>
                        <a:pt x="9" y="196"/>
                      </a:cubicBezTo>
                      <a:lnTo>
                        <a:pt x="9" y="205"/>
                      </a:lnTo>
                      <a:cubicBezTo>
                        <a:pt x="1" y="205"/>
                        <a:pt x="1" y="205"/>
                        <a:pt x="1" y="214"/>
                      </a:cubicBezTo>
                      <a:cubicBezTo>
                        <a:pt x="1" y="222"/>
                        <a:pt x="9" y="222"/>
                        <a:pt x="9" y="222"/>
                      </a:cubicBezTo>
                      <a:cubicBezTo>
                        <a:pt x="18" y="222"/>
                        <a:pt x="27" y="222"/>
                        <a:pt x="27" y="214"/>
                      </a:cubicBezTo>
                      <a:cubicBezTo>
                        <a:pt x="18" y="214"/>
                        <a:pt x="18" y="205"/>
                        <a:pt x="18" y="205"/>
                      </a:cubicBezTo>
                      <a:cubicBezTo>
                        <a:pt x="18" y="169"/>
                        <a:pt x="27" y="134"/>
                        <a:pt x="36" y="107"/>
                      </a:cubicBezTo>
                      <a:cubicBezTo>
                        <a:pt x="45" y="71"/>
                        <a:pt x="54" y="45"/>
                        <a:pt x="72" y="18"/>
                      </a:cubicBezTo>
                      <a:cubicBezTo>
                        <a:pt x="80" y="9"/>
                        <a:pt x="7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5332450" y="1998425"/>
                  <a:ext cx="4250" cy="2775"/>
                </a:xfrm>
                <a:custGeom>
                  <a:avLst/>
                  <a:gdLst/>
                  <a:ahLst/>
                  <a:cxnLst/>
                  <a:rect l="l" t="t" r="r" b="b"/>
                  <a:pathLst>
                    <a:path w="170" h="111" extrusionOk="0">
                      <a:moveTo>
                        <a:pt x="154" y="0"/>
                      </a:moveTo>
                      <a:cubicBezTo>
                        <a:pt x="153" y="0"/>
                        <a:pt x="152" y="1"/>
                        <a:pt x="152" y="4"/>
                      </a:cubicBezTo>
                      <a:cubicBezTo>
                        <a:pt x="143" y="4"/>
                        <a:pt x="143" y="13"/>
                        <a:pt x="143" y="13"/>
                      </a:cubicBezTo>
                      <a:lnTo>
                        <a:pt x="134" y="13"/>
                      </a:lnTo>
                      <a:cubicBezTo>
                        <a:pt x="90" y="31"/>
                        <a:pt x="45" y="58"/>
                        <a:pt x="10" y="93"/>
                      </a:cubicBezTo>
                      <a:cubicBezTo>
                        <a:pt x="10" y="102"/>
                        <a:pt x="1" y="111"/>
                        <a:pt x="10" y="111"/>
                      </a:cubicBezTo>
                      <a:lnTo>
                        <a:pt x="19" y="111"/>
                      </a:lnTo>
                      <a:cubicBezTo>
                        <a:pt x="54" y="75"/>
                        <a:pt x="90" y="40"/>
                        <a:pt x="143" y="22"/>
                      </a:cubicBezTo>
                      <a:lnTo>
                        <a:pt x="161" y="22"/>
                      </a:lnTo>
                      <a:cubicBezTo>
                        <a:pt x="161" y="22"/>
                        <a:pt x="170" y="13"/>
                        <a:pt x="170" y="4"/>
                      </a:cubicBezTo>
                      <a:cubicBezTo>
                        <a:pt x="164" y="4"/>
                        <a:pt x="158"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5332225" y="2001850"/>
                  <a:ext cx="2925" cy="2025"/>
                </a:xfrm>
                <a:custGeom>
                  <a:avLst/>
                  <a:gdLst/>
                  <a:ahLst/>
                  <a:cxnLst/>
                  <a:rect l="l" t="t" r="r" b="b"/>
                  <a:pathLst>
                    <a:path w="117" h="81" extrusionOk="0">
                      <a:moveTo>
                        <a:pt x="10" y="0"/>
                      </a:moveTo>
                      <a:cubicBezTo>
                        <a:pt x="1" y="0"/>
                        <a:pt x="1" y="0"/>
                        <a:pt x="1" y="9"/>
                      </a:cubicBezTo>
                      <a:lnTo>
                        <a:pt x="1" y="18"/>
                      </a:lnTo>
                      <a:cubicBezTo>
                        <a:pt x="36" y="27"/>
                        <a:pt x="63" y="45"/>
                        <a:pt x="99" y="72"/>
                      </a:cubicBezTo>
                      <a:cubicBezTo>
                        <a:pt x="90" y="72"/>
                        <a:pt x="90" y="80"/>
                        <a:pt x="99" y="80"/>
                      </a:cubicBezTo>
                      <a:lnTo>
                        <a:pt x="107" y="80"/>
                      </a:lnTo>
                      <a:cubicBezTo>
                        <a:pt x="116" y="80"/>
                        <a:pt x="116" y="72"/>
                        <a:pt x="107" y="63"/>
                      </a:cubicBezTo>
                      <a:cubicBezTo>
                        <a:pt x="72" y="36"/>
                        <a:pt x="45" y="9"/>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6"/>
                <p:cNvSpPr/>
                <p:nvPr/>
              </p:nvSpPr>
              <p:spPr>
                <a:xfrm>
                  <a:off x="5332025" y="2002900"/>
                  <a:ext cx="14000" cy="11400"/>
                </a:xfrm>
                <a:custGeom>
                  <a:avLst/>
                  <a:gdLst/>
                  <a:ahLst/>
                  <a:cxnLst/>
                  <a:rect l="l" t="t" r="r" b="b"/>
                  <a:pathLst>
                    <a:path w="560" h="456" extrusionOk="0">
                      <a:moveTo>
                        <a:pt x="11" y="0"/>
                      </a:moveTo>
                      <a:cubicBezTo>
                        <a:pt x="10" y="0"/>
                        <a:pt x="9" y="1"/>
                        <a:pt x="9" y="3"/>
                      </a:cubicBezTo>
                      <a:cubicBezTo>
                        <a:pt x="0" y="3"/>
                        <a:pt x="9" y="21"/>
                        <a:pt x="18" y="30"/>
                      </a:cubicBezTo>
                      <a:lnTo>
                        <a:pt x="36" y="56"/>
                      </a:lnTo>
                      <a:cubicBezTo>
                        <a:pt x="53" y="74"/>
                        <a:pt x="71" y="92"/>
                        <a:pt x="89" y="109"/>
                      </a:cubicBezTo>
                      <a:cubicBezTo>
                        <a:pt x="142" y="172"/>
                        <a:pt x="204" y="225"/>
                        <a:pt x="266" y="269"/>
                      </a:cubicBezTo>
                      <a:cubicBezTo>
                        <a:pt x="329" y="314"/>
                        <a:pt x="391" y="358"/>
                        <a:pt x="462" y="403"/>
                      </a:cubicBezTo>
                      <a:cubicBezTo>
                        <a:pt x="489" y="420"/>
                        <a:pt x="515" y="429"/>
                        <a:pt x="533" y="438"/>
                      </a:cubicBezTo>
                      <a:lnTo>
                        <a:pt x="542" y="447"/>
                      </a:lnTo>
                      <a:cubicBezTo>
                        <a:pt x="542" y="447"/>
                        <a:pt x="542" y="447"/>
                        <a:pt x="542" y="456"/>
                      </a:cubicBezTo>
                      <a:lnTo>
                        <a:pt x="560" y="456"/>
                      </a:lnTo>
                      <a:cubicBezTo>
                        <a:pt x="560" y="447"/>
                        <a:pt x="560" y="438"/>
                        <a:pt x="551" y="438"/>
                      </a:cubicBezTo>
                      <a:lnTo>
                        <a:pt x="533" y="429"/>
                      </a:lnTo>
                      <a:cubicBezTo>
                        <a:pt x="515" y="420"/>
                        <a:pt x="497" y="403"/>
                        <a:pt x="471" y="394"/>
                      </a:cubicBezTo>
                      <a:cubicBezTo>
                        <a:pt x="444" y="376"/>
                        <a:pt x="409" y="358"/>
                        <a:pt x="373" y="332"/>
                      </a:cubicBezTo>
                      <a:cubicBezTo>
                        <a:pt x="346" y="305"/>
                        <a:pt x="311" y="287"/>
                        <a:pt x="275" y="260"/>
                      </a:cubicBezTo>
                      <a:cubicBezTo>
                        <a:pt x="213" y="207"/>
                        <a:pt x="160" y="154"/>
                        <a:pt x="107" y="101"/>
                      </a:cubicBezTo>
                      <a:lnTo>
                        <a:pt x="53" y="47"/>
                      </a:lnTo>
                      <a:lnTo>
                        <a:pt x="36" y="21"/>
                      </a:lnTo>
                      <a:cubicBezTo>
                        <a:pt x="28" y="13"/>
                        <a:pt x="15"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6"/>
                <p:cNvSpPr/>
                <p:nvPr/>
              </p:nvSpPr>
              <p:spPr>
                <a:xfrm>
                  <a:off x="5324900" y="2002075"/>
                  <a:ext cx="5150" cy="15575"/>
                </a:xfrm>
                <a:custGeom>
                  <a:avLst/>
                  <a:gdLst/>
                  <a:ahLst/>
                  <a:cxnLst/>
                  <a:rect l="l" t="t" r="r" b="b"/>
                  <a:pathLst>
                    <a:path w="206" h="623" extrusionOk="0">
                      <a:moveTo>
                        <a:pt x="196" y="0"/>
                      </a:moveTo>
                      <a:lnTo>
                        <a:pt x="196" y="0"/>
                      </a:lnTo>
                      <a:cubicBezTo>
                        <a:pt x="196" y="0"/>
                        <a:pt x="178" y="0"/>
                        <a:pt x="170" y="18"/>
                      </a:cubicBezTo>
                      <a:cubicBezTo>
                        <a:pt x="170" y="27"/>
                        <a:pt x="161" y="27"/>
                        <a:pt x="161" y="36"/>
                      </a:cubicBezTo>
                      <a:lnTo>
                        <a:pt x="143" y="63"/>
                      </a:lnTo>
                      <a:lnTo>
                        <a:pt x="116" y="98"/>
                      </a:lnTo>
                      <a:cubicBezTo>
                        <a:pt x="63" y="196"/>
                        <a:pt x="27" y="302"/>
                        <a:pt x="19" y="409"/>
                      </a:cubicBezTo>
                      <a:cubicBezTo>
                        <a:pt x="10" y="444"/>
                        <a:pt x="10" y="480"/>
                        <a:pt x="10" y="507"/>
                      </a:cubicBezTo>
                      <a:lnTo>
                        <a:pt x="10" y="578"/>
                      </a:lnTo>
                      <a:lnTo>
                        <a:pt x="10" y="595"/>
                      </a:lnTo>
                      <a:cubicBezTo>
                        <a:pt x="1" y="595"/>
                        <a:pt x="1" y="604"/>
                        <a:pt x="1" y="604"/>
                      </a:cubicBezTo>
                      <a:cubicBezTo>
                        <a:pt x="1" y="613"/>
                        <a:pt x="10" y="622"/>
                        <a:pt x="10" y="622"/>
                      </a:cubicBezTo>
                      <a:cubicBezTo>
                        <a:pt x="19" y="613"/>
                        <a:pt x="27" y="613"/>
                        <a:pt x="19" y="604"/>
                      </a:cubicBezTo>
                      <a:cubicBezTo>
                        <a:pt x="19" y="604"/>
                        <a:pt x="19" y="595"/>
                        <a:pt x="19" y="595"/>
                      </a:cubicBezTo>
                      <a:lnTo>
                        <a:pt x="19" y="587"/>
                      </a:lnTo>
                      <a:lnTo>
                        <a:pt x="19" y="516"/>
                      </a:lnTo>
                      <a:cubicBezTo>
                        <a:pt x="19" y="480"/>
                        <a:pt x="27" y="444"/>
                        <a:pt x="27" y="418"/>
                      </a:cubicBezTo>
                      <a:cubicBezTo>
                        <a:pt x="36" y="373"/>
                        <a:pt x="45" y="338"/>
                        <a:pt x="54" y="302"/>
                      </a:cubicBezTo>
                      <a:cubicBezTo>
                        <a:pt x="72" y="231"/>
                        <a:pt x="98" y="169"/>
                        <a:pt x="134" y="107"/>
                      </a:cubicBezTo>
                      <a:lnTo>
                        <a:pt x="161" y="71"/>
                      </a:lnTo>
                      <a:lnTo>
                        <a:pt x="170" y="54"/>
                      </a:lnTo>
                      <a:lnTo>
                        <a:pt x="187" y="27"/>
                      </a:lnTo>
                      <a:cubicBezTo>
                        <a:pt x="196" y="18"/>
                        <a:pt x="205"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cxnSp>
        <p:nvCxnSpPr>
          <p:cNvPr id="18077" name="Google Shape;18077;p76"/>
          <p:cNvCxnSpPr>
            <a:cxnSpLocks/>
            <a:stCxn id="18002" idx="4"/>
          </p:cNvCxnSpPr>
          <p:nvPr/>
        </p:nvCxnSpPr>
        <p:spPr>
          <a:xfrm>
            <a:off x="1676123" y="2290494"/>
            <a:ext cx="0" cy="392663"/>
          </a:xfrm>
          <a:prstGeom prst="straightConnector1">
            <a:avLst/>
          </a:prstGeom>
          <a:noFill/>
          <a:ln w="9525" cap="flat" cmpd="sng">
            <a:solidFill>
              <a:schemeClr val="accent5"/>
            </a:solidFill>
            <a:prstDash val="solid"/>
            <a:round/>
            <a:headEnd type="none" w="med" len="med"/>
            <a:tailEnd type="oval" w="med" len="med"/>
          </a:ln>
        </p:spPr>
      </p:cxnSp>
      <p:cxnSp>
        <p:nvCxnSpPr>
          <p:cNvPr id="18078" name="Google Shape;18078;p76"/>
          <p:cNvCxnSpPr/>
          <p:nvPr/>
        </p:nvCxnSpPr>
        <p:spPr>
          <a:xfrm>
            <a:off x="4570116" y="2290494"/>
            <a:ext cx="0" cy="392663"/>
          </a:xfrm>
          <a:prstGeom prst="straightConnector1">
            <a:avLst/>
          </a:prstGeom>
          <a:noFill/>
          <a:ln w="9525" cap="flat" cmpd="sng">
            <a:solidFill>
              <a:schemeClr val="accent5"/>
            </a:solidFill>
            <a:prstDash val="solid"/>
            <a:round/>
            <a:headEnd type="none" w="med" len="med"/>
            <a:tailEnd type="oval" w="med" len="med"/>
          </a:ln>
        </p:spPr>
      </p:cxnSp>
      <p:cxnSp>
        <p:nvCxnSpPr>
          <p:cNvPr id="18079" name="Google Shape;18079;p76"/>
          <p:cNvCxnSpPr/>
          <p:nvPr/>
        </p:nvCxnSpPr>
        <p:spPr>
          <a:xfrm>
            <a:off x="7399506" y="2290494"/>
            <a:ext cx="0" cy="392663"/>
          </a:xfrm>
          <a:prstGeom prst="straightConnector1">
            <a:avLst/>
          </a:prstGeom>
          <a:noFill/>
          <a:ln w="9525" cap="flat" cmpd="sng">
            <a:solidFill>
              <a:schemeClr val="accent5"/>
            </a:solidFill>
            <a:prstDash val="solid"/>
            <a:round/>
            <a:headEnd type="none" w="med" len="med"/>
            <a:tailEnd type="oval" w="med" len="med"/>
          </a:ln>
        </p:spPr>
      </p:cxnSp>
      <p:sp>
        <p:nvSpPr>
          <p:cNvPr id="7" name="Google Shape;853;p40">
            <a:extLst>
              <a:ext uri="{FF2B5EF4-FFF2-40B4-BE49-F238E27FC236}">
                <a16:creationId xmlns:a16="http://schemas.microsoft.com/office/drawing/2014/main" id="{6C816FB5-AA33-1307-ABDA-C4E0ADA1488F}"/>
              </a:ext>
            </a:extLst>
          </p:cNvPr>
          <p:cNvSpPr/>
          <p:nvPr/>
        </p:nvSpPr>
        <p:spPr>
          <a:xfrm>
            <a:off x="164754" y="149848"/>
            <a:ext cx="2836535" cy="668100"/>
          </a:xfrm>
          <a:custGeom>
            <a:avLst/>
            <a:gdLst>
              <a:gd name="connsiteX0" fmla="*/ 111352 w 2836535"/>
              <a:gd name="connsiteY0" fmla="*/ 0 h 668100"/>
              <a:gd name="connsiteX1" fmla="*/ 2836535 w 2836535"/>
              <a:gd name="connsiteY1" fmla="*/ 0 h 668100"/>
              <a:gd name="connsiteX2" fmla="*/ 2836535 w 2836535"/>
              <a:gd name="connsiteY2" fmla="*/ 0 h 668100"/>
              <a:gd name="connsiteX3" fmla="*/ 2836535 w 2836535"/>
              <a:gd name="connsiteY3" fmla="*/ 556748 h 668100"/>
              <a:gd name="connsiteX4" fmla="*/ 2725183 w 2836535"/>
              <a:gd name="connsiteY4" fmla="*/ 668100 h 668100"/>
              <a:gd name="connsiteX5" fmla="*/ 0 w 2836535"/>
              <a:gd name="connsiteY5" fmla="*/ 668100 h 668100"/>
              <a:gd name="connsiteX6" fmla="*/ 0 w 2836535"/>
              <a:gd name="connsiteY6" fmla="*/ 668100 h 668100"/>
              <a:gd name="connsiteX7" fmla="*/ 0 w 2836535"/>
              <a:gd name="connsiteY7" fmla="*/ 111352 h 668100"/>
              <a:gd name="connsiteX8" fmla="*/ 111352 w 2836535"/>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35" h="668100" extrusionOk="0">
                <a:moveTo>
                  <a:pt x="111352" y="0"/>
                </a:moveTo>
                <a:cubicBezTo>
                  <a:pt x="506136" y="118645"/>
                  <a:pt x="2202515" y="116012"/>
                  <a:pt x="2836535" y="0"/>
                </a:cubicBezTo>
                <a:lnTo>
                  <a:pt x="2836535" y="0"/>
                </a:lnTo>
                <a:cubicBezTo>
                  <a:pt x="2854389" y="94287"/>
                  <a:pt x="2845724" y="494643"/>
                  <a:pt x="2836535" y="556748"/>
                </a:cubicBezTo>
                <a:cubicBezTo>
                  <a:pt x="2835044" y="619702"/>
                  <a:pt x="2785369" y="675350"/>
                  <a:pt x="2725183" y="668100"/>
                </a:cubicBezTo>
                <a:cubicBezTo>
                  <a:pt x="2397385" y="688287"/>
                  <a:pt x="742877" y="820580"/>
                  <a:pt x="0" y="668100"/>
                </a:cubicBezTo>
                <a:lnTo>
                  <a:pt x="0" y="668100"/>
                </a:lnTo>
                <a:cubicBezTo>
                  <a:pt x="21769" y="527812"/>
                  <a:pt x="35020" y="210811"/>
                  <a:pt x="0" y="111352"/>
                </a:cubicBezTo>
                <a:cubicBezTo>
                  <a:pt x="-4653" y="49141"/>
                  <a:pt x="48639" y="1144"/>
                  <a:pt x="111352" y="0"/>
                </a:cubicBezTo>
                <a:close/>
              </a:path>
            </a:pathLst>
          </a:custGeom>
          <a:no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1. Đọc văn bản</a:t>
            </a:r>
            <a:endParaRPr sz="2800" b="1" dirty="0">
              <a:solidFill>
                <a:srgbClr val="AA4351"/>
              </a:solidFill>
            </a:endParaRPr>
          </a:p>
        </p:txBody>
      </p:sp>
      <p:sp>
        <p:nvSpPr>
          <p:cNvPr id="8" name="TextBox 7">
            <a:extLst>
              <a:ext uri="{FF2B5EF4-FFF2-40B4-BE49-F238E27FC236}">
                <a16:creationId xmlns:a16="http://schemas.microsoft.com/office/drawing/2014/main" id="{A6D7C919-942F-1726-4C4D-A9471BF614A1}"/>
              </a:ext>
            </a:extLst>
          </p:cNvPr>
          <p:cNvSpPr txBox="1"/>
          <p:nvPr/>
        </p:nvSpPr>
        <p:spPr>
          <a:xfrm>
            <a:off x="3939162" y="748165"/>
            <a:ext cx="1262311" cy="496931"/>
          </a:xfrm>
          <a:prstGeom prst="rect">
            <a:avLst/>
          </a:prstGeom>
          <a:noFill/>
        </p:spPr>
        <p:txBody>
          <a:bodyPr wrap="square">
            <a:spAutoFit/>
          </a:bodyPr>
          <a:lstStyle/>
          <a:p>
            <a:pPr marL="7937" algn="ctr">
              <a:lnSpc>
                <a:spcPct val="150000"/>
              </a:lnSpc>
              <a:spcAft>
                <a:spcPts val="800"/>
              </a:spcAft>
            </a:pP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Bố</a:t>
            </a:r>
            <a:r>
              <a:rPr lang="en-US"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 </a:t>
            </a:r>
            <a:r>
              <a:rPr lang="en-US" sz="2000" b="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cục</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B258EA4E-6741-D735-8C86-3562656A3462}"/>
              </a:ext>
            </a:extLst>
          </p:cNvPr>
          <p:cNvSpPr txBox="1"/>
          <p:nvPr/>
        </p:nvSpPr>
        <p:spPr>
          <a:xfrm>
            <a:off x="237608" y="2756013"/>
            <a:ext cx="2893463" cy="2343655"/>
          </a:xfrm>
          <a:prstGeom prst="rect">
            <a:avLst/>
          </a:prstGeom>
          <a:noFill/>
          <a:ln w="28575">
            <a:solidFill>
              <a:srgbClr val="AA4351"/>
            </a:solidFill>
          </a:ln>
        </p:spPr>
        <p:txBody>
          <a:bodyPr wrap="square">
            <a:spAutoFit/>
          </a:bodyPr>
          <a:lstStyle/>
          <a:p>
            <a:pPr algn="just">
              <a:lnSpc>
                <a:spcPct val="150000"/>
              </a:lnSpc>
              <a:spcAft>
                <a:spcPts val="800"/>
              </a:spcAft>
            </a:pPr>
            <a:r>
              <a:rPr lang="nl-NL"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Phần</a:t>
            </a:r>
            <a:r>
              <a:rPr lang="nl-NL"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1</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câu</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mở</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đầu</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và</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hai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đoạn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văn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tiếp</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đó</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Giới</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thiệu</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người</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bạn</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kí </a:t>
            </a:r>
            <a:r>
              <a:rPr lang="nl-NL" sz="2000" i="1" dirty="0" err="1">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giả</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với</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những</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bản</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hoa</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anh</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đào</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748F98BC-B86A-B692-F74F-7C0B67336D42}"/>
              </a:ext>
            </a:extLst>
          </p:cNvPr>
          <p:cNvSpPr txBox="1"/>
          <p:nvPr/>
        </p:nvSpPr>
        <p:spPr>
          <a:xfrm>
            <a:off x="3288629" y="2751003"/>
            <a:ext cx="2562973" cy="2343655"/>
          </a:xfrm>
          <a:prstGeom prst="rect">
            <a:avLst/>
          </a:prstGeom>
          <a:noFill/>
          <a:ln w="28575">
            <a:solidFill>
              <a:srgbClr val="AA4351"/>
            </a:solidFill>
          </a:ln>
        </p:spPr>
        <p:txBody>
          <a:bodyPr wrap="square">
            <a:spAutoFit/>
          </a:bodyPr>
          <a:lstStyle/>
          <a:p>
            <a:pPr algn="just">
              <a:lnSpc>
                <a:spcPct val="150000"/>
              </a:lnSpc>
              <a:spcAft>
                <a:spcPts val="800"/>
              </a:spcAft>
            </a:pPr>
            <a:r>
              <a:rPr lang="nl-NL"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Phần</a:t>
            </a:r>
            <a:r>
              <a:rPr lang="nl-NL"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2</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Ba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đoạn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văn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kế</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tiếp</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Cảm</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nhận</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và</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hình</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dung</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tình</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thế</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khó</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xử</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của</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người</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viết</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38BCB598-B8DB-C3A8-ADED-4730E728E64B}"/>
              </a:ext>
            </a:extLst>
          </p:cNvPr>
          <p:cNvSpPr txBox="1"/>
          <p:nvPr/>
        </p:nvSpPr>
        <p:spPr>
          <a:xfrm>
            <a:off x="6018868" y="2761775"/>
            <a:ext cx="2893463" cy="2340000"/>
          </a:xfrm>
          <a:prstGeom prst="rect">
            <a:avLst/>
          </a:prstGeom>
          <a:noFill/>
          <a:ln w="28575">
            <a:solidFill>
              <a:srgbClr val="AA4351"/>
            </a:solidFill>
          </a:ln>
        </p:spPr>
        <p:txBody>
          <a:bodyPr wrap="square" anchor="ctr">
            <a:spAutoFit/>
          </a:bodyPr>
          <a:lstStyle/>
          <a:p>
            <a:pPr algn="just">
              <a:lnSpc>
                <a:spcPct val="150000"/>
              </a:lnSpc>
              <a:spcAft>
                <a:spcPts val="800"/>
              </a:spcAft>
            </a:pPr>
            <a:r>
              <a:rPr lang="nl-NL" sz="2000" b="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Phần</a:t>
            </a:r>
            <a:r>
              <a:rPr lang="nl-NL" sz="2000" b="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b="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3</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Hai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đoạn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văn</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cuối</a:t>
            </a:r>
            <a:r>
              <a:rPr lang="nl-NL"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Suy</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ngẫm</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từ</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những</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bản</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tin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nl-NL"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nl-NL"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hoa</a:t>
            </a:r>
            <a:r>
              <a:rPr lang="nl-NL" sz="2000" i="1" dirty="0">
                <a:solidFill>
                  <a:schemeClr val="tx1">
                    <a:lumMod val="10000"/>
                  </a:schemeClr>
                </a:solidFill>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66750300"/>
      </p:ext>
    </p:extLst>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heel(1)">
                                      <p:cBhvr>
                                        <p:cTn id="12" dur="500"/>
                                        <p:tgtEl>
                                          <p:spTgt spid="9"/>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8077"/>
                                        </p:tgtEl>
                                        <p:attrNameLst>
                                          <p:attrName>style.visibility</p:attrName>
                                        </p:attrNameLst>
                                      </p:cBhvr>
                                      <p:to>
                                        <p:strVal val="visible"/>
                                      </p:to>
                                    </p:set>
                                    <p:animEffect transition="in" filter="wipe(up)">
                                      <p:cBhvr>
                                        <p:cTn id="16" dur="500"/>
                                        <p:tgtEl>
                                          <p:spTgt spid="18077"/>
                                        </p:tgtEl>
                                      </p:cBhvr>
                                    </p:animEffect>
                                  </p:childTnLst>
                                </p:cTn>
                              </p:par>
                            </p:childTnLst>
                          </p:cTn>
                        </p:par>
                        <p:par>
                          <p:cTn id="17" fill="hold">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dissolve">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heel(1)">
                                      <p:cBhvr>
                                        <p:cTn id="25" dur="500"/>
                                        <p:tgtEl>
                                          <p:spTgt spid="10"/>
                                        </p:tgtEl>
                                      </p:cBhvr>
                                    </p:animEffect>
                                  </p:childTnLst>
                                </p:cTn>
                              </p:par>
                            </p:childTnLst>
                          </p:cTn>
                        </p:par>
                        <p:par>
                          <p:cTn id="26" fill="hold">
                            <p:stCondLst>
                              <p:cond delay="500"/>
                            </p:stCondLst>
                            <p:childTnLst>
                              <p:par>
                                <p:cTn id="27" presetID="22" presetClass="entr" presetSubtype="1" fill="hold" nodeType="afterEffect">
                                  <p:stCondLst>
                                    <p:cond delay="0"/>
                                  </p:stCondLst>
                                  <p:childTnLst>
                                    <p:set>
                                      <p:cBhvr>
                                        <p:cTn id="28" dur="1" fill="hold">
                                          <p:stCondLst>
                                            <p:cond delay="0"/>
                                          </p:stCondLst>
                                        </p:cTn>
                                        <p:tgtEl>
                                          <p:spTgt spid="18078"/>
                                        </p:tgtEl>
                                        <p:attrNameLst>
                                          <p:attrName>style.visibility</p:attrName>
                                        </p:attrNameLst>
                                      </p:cBhvr>
                                      <p:to>
                                        <p:strVal val="visible"/>
                                      </p:to>
                                    </p:set>
                                    <p:animEffect transition="in" filter="wipe(up)">
                                      <p:cBhvr>
                                        <p:cTn id="29" dur="500"/>
                                        <p:tgtEl>
                                          <p:spTgt spid="18078"/>
                                        </p:tgtEl>
                                      </p:cBhvr>
                                    </p:animEffect>
                                  </p:childTnLst>
                                </p:cTn>
                              </p:par>
                            </p:childTnLst>
                          </p:cTn>
                        </p:par>
                        <p:par>
                          <p:cTn id="30" fill="hold">
                            <p:stCondLst>
                              <p:cond delay="10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heel(1)">
                                      <p:cBhvr>
                                        <p:cTn id="38" dur="500"/>
                                        <p:tgtEl>
                                          <p:spTgt spid="11"/>
                                        </p:tgtEl>
                                      </p:cBhvr>
                                    </p:animEffect>
                                  </p:childTnLst>
                                </p:cTn>
                              </p:par>
                            </p:childTnLst>
                          </p:cTn>
                        </p:par>
                        <p:par>
                          <p:cTn id="39" fill="hold">
                            <p:stCondLst>
                              <p:cond delay="500"/>
                            </p:stCondLst>
                            <p:childTnLst>
                              <p:par>
                                <p:cTn id="40" presetID="22" presetClass="entr" presetSubtype="1" fill="hold" nodeType="afterEffect">
                                  <p:stCondLst>
                                    <p:cond delay="0"/>
                                  </p:stCondLst>
                                  <p:childTnLst>
                                    <p:set>
                                      <p:cBhvr>
                                        <p:cTn id="41" dur="1" fill="hold">
                                          <p:stCondLst>
                                            <p:cond delay="0"/>
                                          </p:stCondLst>
                                        </p:cTn>
                                        <p:tgtEl>
                                          <p:spTgt spid="18079"/>
                                        </p:tgtEl>
                                        <p:attrNameLst>
                                          <p:attrName>style.visibility</p:attrName>
                                        </p:attrNameLst>
                                      </p:cBhvr>
                                      <p:to>
                                        <p:strVal val="visible"/>
                                      </p:to>
                                    </p:set>
                                    <p:animEffect transition="in" filter="wipe(up)">
                                      <p:cBhvr>
                                        <p:cTn id="42" dur="500"/>
                                        <p:tgtEl>
                                          <p:spTgt spid="18079"/>
                                        </p:tgtEl>
                                      </p:cBhvr>
                                    </p:animEffect>
                                  </p:childTnLst>
                                </p:cTn>
                              </p:par>
                            </p:childTnLst>
                          </p:cTn>
                        </p:par>
                        <p:par>
                          <p:cTn id="43" fill="hold">
                            <p:stCondLst>
                              <p:cond delay="1000"/>
                            </p:stCondLst>
                            <p:childTnLst>
                              <p:par>
                                <p:cTn id="44" presetID="9" presetClass="entr" presetSubtype="0" fill="hold" grpId="0" nodeType="after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dissolve">
                                      <p:cBhvr>
                                        <p:cTn id="4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P spid="16" grpId="0" animBg="1"/>
      <p:bldP spid="1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623"/>
        <p:cNvGrpSpPr/>
        <p:nvPr/>
      </p:nvGrpSpPr>
      <p:grpSpPr>
        <a:xfrm>
          <a:off x="0" y="0"/>
          <a:ext cx="0" cy="0"/>
          <a:chOff x="0" y="0"/>
          <a:chExt cx="0" cy="0"/>
        </a:xfrm>
      </p:grpSpPr>
      <p:grpSp>
        <p:nvGrpSpPr>
          <p:cNvPr id="16624" name="Google Shape;16624;p56"/>
          <p:cNvGrpSpPr/>
          <p:nvPr/>
        </p:nvGrpSpPr>
        <p:grpSpPr>
          <a:xfrm>
            <a:off x="517731" y="1797489"/>
            <a:ext cx="4638591" cy="4390972"/>
            <a:chOff x="40316" y="2315968"/>
            <a:chExt cx="3818397" cy="3614562"/>
          </a:xfrm>
        </p:grpSpPr>
        <p:sp>
          <p:nvSpPr>
            <p:cNvPr id="16625" name="Google Shape;16625;p56"/>
            <p:cNvSpPr/>
            <p:nvPr/>
          </p:nvSpPr>
          <p:spPr>
            <a:xfrm rot="270048">
              <a:off x="2060241" y="3384069"/>
              <a:ext cx="1752738" cy="1234456"/>
            </a:xfrm>
            <a:custGeom>
              <a:avLst/>
              <a:gdLst/>
              <a:ahLst/>
              <a:cxnLst/>
              <a:rect l="l" t="t" r="r" b="b"/>
              <a:pathLst>
                <a:path w="2986" h="2103" extrusionOk="0">
                  <a:moveTo>
                    <a:pt x="1697" y="1"/>
                  </a:moveTo>
                  <a:cubicBezTo>
                    <a:pt x="1608" y="10"/>
                    <a:pt x="1520" y="36"/>
                    <a:pt x="1449" y="90"/>
                  </a:cubicBezTo>
                  <a:cubicBezTo>
                    <a:pt x="933" y="365"/>
                    <a:pt x="445" y="702"/>
                    <a:pt x="1" y="1084"/>
                  </a:cubicBezTo>
                  <a:cubicBezTo>
                    <a:pt x="63" y="1262"/>
                    <a:pt x="90" y="1449"/>
                    <a:pt x="81" y="1635"/>
                  </a:cubicBezTo>
                  <a:cubicBezTo>
                    <a:pt x="543" y="1750"/>
                    <a:pt x="1004" y="1884"/>
                    <a:pt x="1449" y="2044"/>
                  </a:cubicBezTo>
                  <a:cubicBezTo>
                    <a:pt x="1546" y="2083"/>
                    <a:pt x="1649" y="2103"/>
                    <a:pt x="1752" y="2103"/>
                  </a:cubicBezTo>
                  <a:cubicBezTo>
                    <a:pt x="1836" y="2103"/>
                    <a:pt x="1919" y="2089"/>
                    <a:pt x="1999" y="2061"/>
                  </a:cubicBezTo>
                  <a:cubicBezTo>
                    <a:pt x="2132" y="1981"/>
                    <a:pt x="2239" y="1866"/>
                    <a:pt x="2319" y="1733"/>
                  </a:cubicBezTo>
                  <a:lnTo>
                    <a:pt x="2985" y="756"/>
                  </a:lnTo>
                  <a:cubicBezTo>
                    <a:pt x="2656" y="587"/>
                    <a:pt x="2346" y="400"/>
                    <a:pt x="2053" y="178"/>
                  </a:cubicBezTo>
                  <a:cubicBezTo>
                    <a:pt x="1955" y="81"/>
                    <a:pt x="1830" y="19"/>
                    <a:pt x="1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56"/>
            <p:cNvSpPr/>
            <p:nvPr/>
          </p:nvSpPr>
          <p:spPr>
            <a:xfrm rot="270048">
              <a:off x="85853" y="3627627"/>
              <a:ext cx="1746868" cy="1229173"/>
            </a:xfrm>
            <a:custGeom>
              <a:avLst/>
              <a:gdLst/>
              <a:ahLst/>
              <a:cxnLst/>
              <a:rect l="l" t="t" r="r" b="b"/>
              <a:pathLst>
                <a:path w="2976" h="2094" extrusionOk="0">
                  <a:moveTo>
                    <a:pt x="1233" y="1"/>
                  </a:moveTo>
                  <a:cubicBezTo>
                    <a:pt x="1149" y="1"/>
                    <a:pt x="1066" y="14"/>
                    <a:pt x="986" y="42"/>
                  </a:cubicBezTo>
                  <a:cubicBezTo>
                    <a:pt x="853" y="113"/>
                    <a:pt x="737" y="229"/>
                    <a:pt x="666" y="362"/>
                  </a:cubicBezTo>
                  <a:lnTo>
                    <a:pt x="0" y="1348"/>
                  </a:lnTo>
                  <a:cubicBezTo>
                    <a:pt x="329" y="1508"/>
                    <a:pt x="640" y="1703"/>
                    <a:pt x="933" y="1925"/>
                  </a:cubicBezTo>
                  <a:cubicBezTo>
                    <a:pt x="1021" y="2023"/>
                    <a:pt x="1146" y="2076"/>
                    <a:pt x="1279" y="2094"/>
                  </a:cubicBezTo>
                  <a:cubicBezTo>
                    <a:pt x="1368" y="2085"/>
                    <a:pt x="1457" y="2058"/>
                    <a:pt x="1537" y="2014"/>
                  </a:cubicBezTo>
                  <a:cubicBezTo>
                    <a:pt x="2052" y="1739"/>
                    <a:pt x="2531" y="1401"/>
                    <a:pt x="2975" y="1010"/>
                  </a:cubicBezTo>
                  <a:cubicBezTo>
                    <a:pt x="2913" y="833"/>
                    <a:pt x="2887" y="646"/>
                    <a:pt x="2904" y="460"/>
                  </a:cubicBezTo>
                  <a:cubicBezTo>
                    <a:pt x="2434" y="353"/>
                    <a:pt x="1981" y="220"/>
                    <a:pt x="1528" y="60"/>
                  </a:cubicBezTo>
                  <a:cubicBezTo>
                    <a:pt x="1435" y="21"/>
                    <a:pt x="1334"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56"/>
            <p:cNvSpPr/>
            <p:nvPr/>
          </p:nvSpPr>
          <p:spPr>
            <a:xfrm rot="270048">
              <a:off x="912533" y="4145531"/>
              <a:ext cx="1173970" cy="1741622"/>
            </a:xfrm>
            <a:custGeom>
              <a:avLst/>
              <a:gdLst/>
              <a:ahLst/>
              <a:cxnLst/>
              <a:rect l="l" t="t" r="r" b="b"/>
              <a:pathLst>
                <a:path w="2000" h="2967" extrusionOk="0">
                  <a:moveTo>
                    <a:pt x="1307" y="0"/>
                  </a:moveTo>
                  <a:cubicBezTo>
                    <a:pt x="978" y="355"/>
                    <a:pt x="640" y="684"/>
                    <a:pt x="285" y="1004"/>
                  </a:cubicBezTo>
                  <a:cubicBezTo>
                    <a:pt x="134" y="1119"/>
                    <a:pt x="37" y="1288"/>
                    <a:pt x="1" y="1474"/>
                  </a:cubicBezTo>
                  <a:cubicBezTo>
                    <a:pt x="10" y="1625"/>
                    <a:pt x="54" y="1776"/>
                    <a:pt x="134" y="1910"/>
                  </a:cubicBezTo>
                  <a:cubicBezTo>
                    <a:pt x="312" y="2256"/>
                    <a:pt x="489" y="2611"/>
                    <a:pt x="667" y="2967"/>
                  </a:cubicBezTo>
                  <a:cubicBezTo>
                    <a:pt x="969" y="2762"/>
                    <a:pt x="1289" y="2576"/>
                    <a:pt x="1626" y="2434"/>
                  </a:cubicBezTo>
                  <a:cubicBezTo>
                    <a:pt x="1751" y="2398"/>
                    <a:pt x="1866" y="2318"/>
                    <a:pt x="1946" y="2212"/>
                  </a:cubicBezTo>
                  <a:cubicBezTo>
                    <a:pt x="1982" y="2132"/>
                    <a:pt x="1999" y="2034"/>
                    <a:pt x="1999" y="1945"/>
                  </a:cubicBezTo>
                  <a:cubicBezTo>
                    <a:pt x="1999" y="1359"/>
                    <a:pt x="1946" y="773"/>
                    <a:pt x="1813" y="204"/>
                  </a:cubicBezTo>
                  <a:cubicBezTo>
                    <a:pt x="1635" y="169"/>
                    <a:pt x="1458" y="107"/>
                    <a:pt x="1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56"/>
            <p:cNvSpPr/>
            <p:nvPr/>
          </p:nvSpPr>
          <p:spPr>
            <a:xfrm rot="270048">
              <a:off x="1806423" y="2359353"/>
              <a:ext cx="1173970" cy="1736339"/>
            </a:xfrm>
            <a:custGeom>
              <a:avLst/>
              <a:gdLst/>
              <a:ahLst/>
              <a:cxnLst/>
              <a:rect l="l" t="t" r="r" b="b"/>
              <a:pathLst>
                <a:path w="2000" h="2958" extrusionOk="0">
                  <a:moveTo>
                    <a:pt x="1333" y="0"/>
                  </a:moveTo>
                  <a:cubicBezTo>
                    <a:pt x="1031" y="204"/>
                    <a:pt x="711" y="382"/>
                    <a:pt x="383" y="533"/>
                  </a:cubicBezTo>
                  <a:cubicBezTo>
                    <a:pt x="250" y="568"/>
                    <a:pt x="143" y="640"/>
                    <a:pt x="63" y="755"/>
                  </a:cubicBezTo>
                  <a:cubicBezTo>
                    <a:pt x="19" y="835"/>
                    <a:pt x="1" y="924"/>
                    <a:pt x="10" y="1013"/>
                  </a:cubicBezTo>
                  <a:cubicBezTo>
                    <a:pt x="1" y="1599"/>
                    <a:pt x="63" y="2185"/>
                    <a:pt x="187" y="2753"/>
                  </a:cubicBezTo>
                  <a:cubicBezTo>
                    <a:pt x="374" y="2789"/>
                    <a:pt x="543" y="2860"/>
                    <a:pt x="703" y="2958"/>
                  </a:cubicBezTo>
                  <a:cubicBezTo>
                    <a:pt x="1022" y="2611"/>
                    <a:pt x="1360" y="2274"/>
                    <a:pt x="1724" y="1963"/>
                  </a:cubicBezTo>
                  <a:cubicBezTo>
                    <a:pt x="1866" y="1839"/>
                    <a:pt x="1973" y="1679"/>
                    <a:pt x="1999" y="1492"/>
                  </a:cubicBezTo>
                  <a:cubicBezTo>
                    <a:pt x="1999" y="1332"/>
                    <a:pt x="1955" y="1190"/>
                    <a:pt x="1875" y="1057"/>
                  </a:cubicBezTo>
                  <a:lnTo>
                    <a:pt x="1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56"/>
            <p:cNvSpPr/>
            <p:nvPr/>
          </p:nvSpPr>
          <p:spPr>
            <a:xfrm rot="270048">
              <a:off x="1839600" y="4172533"/>
              <a:ext cx="1350653" cy="1402925"/>
            </a:xfrm>
            <a:custGeom>
              <a:avLst/>
              <a:gdLst/>
              <a:ahLst/>
              <a:cxnLst/>
              <a:rect l="l" t="t" r="r" b="b"/>
              <a:pathLst>
                <a:path w="2301" h="2390" extrusionOk="0">
                  <a:moveTo>
                    <a:pt x="435" y="0"/>
                  </a:moveTo>
                  <a:cubicBezTo>
                    <a:pt x="320" y="142"/>
                    <a:pt x="169" y="258"/>
                    <a:pt x="0" y="338"/>
                  </a:cubicBezTo>
                  <a:cubicBezTo>
                    <a:pt x="142" y="791"/>
                    <a:pt x="258" y="1253"/>
                    <a:pt x="356" y="1723"/>
                  </a:cubicBezTo>
                  <a:cubicBezTo>
                    <a:pt x="373" y="1910"/>
                    <a:pt x="471" y="2079"/>
                    <a:pt x="613" y="2203"/>
                  </a:cubicBezTo>
                  <a:cubicBezTo>
                    <a:pt x="735" y="2268"/>
                    <a:pt x="879" y="2311"/>
                    <a:pt x="1018" y="2311"/>
                  </a:cubicBezTo>
                  <a:cubicBezTo>
                    <a:pt x="1031" y="2311"/>
                    <a:pt x="1044" y="2310"/>
                    <a:pt x="1057" y="2309"/>
                  </a:cubicBezTo>
                  <a:lnTo>
                    <a:pt x="2238" y="2389"/>
                  </a:lnTo>
                  <a:cubicBezTo>
                    <a:pt x="2212" y="2025"/>
                    <a:pt x="2221" y="1652"/>
                    <a:pt x="2265" y="1297"/>
                  </a:cubicBezTo>
                  <a:cubicBezTo>
                    <a:pt x="2301" y="1164"/>
                    <a:pt x="2292" y="1022"/>
                    <a:pt x="2238" y="897"/>
                  </a:cubicBezTo>
                  <a:cubicBezTo>
                    <a:pt x="2185" y="826"/>
                    <a:pt x="2114" y="764"/>
                    <a:pt x="2034" y="729"/>
                  </a:cubicBezTo>
                  <a:cubicBezTo>
                    <a:pt x="1528" y="427"/>
                    <a:pt x="995" y="178"/>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56"/>
            <p:cNvSpPr/>
            <p:nvPr/>
          </p:nvSpPr>
          <p:spPr>
            <a:xfrm rot="270048">
              <a:off x="702465" y="2671065"/>
              <a:ext cx="1351240" cy="1402925"/>
            </a:xfrm>
            <a:custGeom>
              <a:avLst/>
              <a:gdLst/>
              <a:ahLst/>
              <a:cxnLst/>
              <a:rect l="l" t="t" r="r" b="b"/>
              <a:pathLst>
                <a:path w="2302" h="2390" extrusionOk="0">
                  <a:moveTo>
                    <a:pt x="63" y="0"/>
                  </a:moveTo>
                  <a:lnTo>
                    <a:pt x="63" y="0"/>
                  </a:lnTo>
                  <a:cubicBezTo>
                    <a:pt x="89" y="364"/>
                    <a:pt x="81" y="728"/>
                    <a:pt x="36" y="1093"/>
                  </a:cubicBezTo>
                  <a:cubicBezTo>
                    <a:pt x="1" y="1226"/>
                    <a:pt x="18" y="1359"/>
                    <a:pt x="72" y="1483"/>
                  </a:cubicBezTo>
                  <a:cubicBezTo>
                    <a:pt x="125" y="1554"/>
                    <a:pt x="187" y="1617"/>
                    <a:pt x="267" y="1661"/>
                  </a:cubicBezTo>
                  <a:cubicBezTo>
                    <a:pt x="773" y="1963"/>
                    <a:pt x="1306" y="2203"/>
                    <a:pt x="1866" y="2389"/>
                  </a:cubicBezTo>
                  <a:cubicBezTo>
                    <a:pt x="1990" y="2247"/>
                    <a:pt x="2132" y="2132"/>
                    <a:pt x="2301" y="2052"/>
                  </a:cubicBezTo>
                  <a:cubicBezTo>
                    <a:pt x="2168" y="1590"/>
                    <a:pt x="2043" y="1128"/>
                    <a:pt x="1955" y="666"/>
                  </a:cubicBezTo>
                  <a:cubicBezTo>
                    <a:pt x="1928" y="480"/>
                    <a:pt x="1839" y="302"/>
                    <a:pt x="1688" y="187"/>
                  </a:cubicBezTo>
                  <a:cubicBezTo>
                    <a:pt x="1555" y="107"/>
                    <a:pt x="1404" y="71"/>
                    <a:pt x="1244" y="71"/>
                  </a:cubicBezTo>
                  <a:lnTo>
                    <a:pt x="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56"/>
            <p:cNvSpPr/>
            <p:nvPr/>
          </p:nvSpPr>
          <p:spPr>
            <a:xfrm rot="269847">
              <a:off x="1596226" y="3796417"/>
              <a:ext cx="654214" cy="654214"/>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3" name="Google Shape;16633;p56"/>
          <p:cNvSpPr/>
          <p:nvPr/>
        </p:nvSpPr>
        <p:spPr>
          <a:xfrm rot="616292">
            <a:off x="882620" y="52555"/>
            <a:ext cx="33422" cy="36222"/>
          </a:xfrm>
          <a:custGeom>
            <a:avLst/>
            <a:gdLst/>
            <a:ahLst/>
            <a:cxnLst/>
            <a:rect l="l" t="t" r="r" b="b"/>
            <a:pathLst>
              <a:path w="1337" h="1449" extrusionOk="0">
                <a:moveTo>
                  <a:pt x="559" y="1"/>
                </a:moveTo>
                <a:cubicBezTo>
                  <a:pt x="512" y="1"/>
                  <a:pt x="465" y="11"/>
                  <a:pt x="422" y="32"/>
                </a:cubicBezTo>
                <a:cubicBezTo>
                  <a:pt x="141" y="103"/>
                  <a:pt x="0" y="384"/>
                  <a:pt x="71" y="666"/>
                </a:cubicBezTo>
                <a:cubicBezTo>
                  <a:pt x="135" y="1116"/>
                  <a:pt x="493" y="1448"/>
                  <a:pt x="769" y="1448"/>
                </a:cubicBezTo>
                <a:cubicBezTo>
                  <a:pt x="795" y="1448"/>
                  <a:pt x="820" y="1445"/>
                  <a:pt x="844" y="1439"/>
                </a:cubicBezTo>
                <a:cubicBezTo>
                  <a:pt x="1126" y="1299"/>
                  <a:pt x="1337" y="1017"/>
                  <a:pt x="1196" y="666"/>
                </a:cubicBezTo>
                <a:cubicBezTo>
                  <a:pt x="1137" y="308"/>
                  <a:pt x="825"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56"/>
          <p:cNvSpPr/>
          <p:nvPr/>
        </p:nvSpPr>
        <p:spPr>
          <a:xfrm rot="616292">
            <a:off x="846029" y="88840"/>
            <a:ext cx="100267" cy="103567"/>
          </a:xfrm>
          <a:custGeom>
            <a:avLst/>
            <a:gdLst/>
            <a:ahLst/>
            <a:cxnLst/>
            <a:rect l="l" t="t" r="r" b="b"/>
            <a:pathLst>
              <a:path w="4011" h="4143" extrusionOk="0">
                <a:moveTo>
                  <a:pt x="3238" y="0"/>
                </a:moveTo>
                <a:cubicBezTo>
                  <a:pt x="3118" y="0"/>
                  <a:pt x="2996" y="40"/>
                  <a:pt x="2885" y="123"/>
                </a:cubicBezTo>
                <a:cubicBezTo>
                  <a:pt x="2041" y="616"/>
                  <a:pt x="1267" y="1108"/>
                  <a:pt x="493" y="1671"/>
                </a:cubicBezTo>
                <a:cubicBezTo>
                  <a:pt x="141" y="1952"/>
                  <a:pt x="1" y="2445"/>
                  <a:pt x="212" y="2867"/>
                </a:cubicBezTo>
                <a:cubicBezTo>
                  <a:pt x="423" y="3218"/>
                  <a:pt x="634" y="3570"/>
                  <a:pt x="915" y="3922"/>
                </a:cubicBezTo>
                <a:cubicBezTo>
                  <a:pt x="1104" y="4073"/>
                  <a:pt x="1332" y="4143"/>
                  <a:pt x="1558" y="4143"/>
                </a:cubicBezTo>
                <a:cubicBezTo>
                  <a:pt x="1754" y="4143"/>
                  <a:pt x="1948" y="4090"/>
                  <a:pt x="2111" y="3992"/>
                </a:cubicBezTo>
                <a:cubicBezTo>
                  <a:pt x="2533" y="3641"/>
                  <a:pt x="2392" y="3429"/>
                  <a:pt x="2041" y="3078"/>
                </a:cubicBezTo>
                <a:cubicBezTo>
                  <a:pt x="1689" y="2726"/>
                  <a:pt x="2041" y="2234"/>
                  <a:pt x="2603" y="2234"/>
                </a:cubicBezTo>
                <a:cubicBezTo>
                  <a:pt x="2955" y="2234"/>
                  <a:pt x="3377" y="1952"/>
                  <a:pt x="3448" y="1600"/>
                </a:cubicBezTo>
                <a:cubicBezTo>
                  <a:pt x="3518" y="1389"/>
                  <a:pt x="3659" y="1249"/>
                  <a:pt x="3729" y="1038"/>
                </a:cubicBezTo>
                <a:cubicBezTo>
                  <a:pt x="3940" y="756"/>
                  <a:pt x="4010" y="545"/>
                  <a:pt x="3729" y="264"/>
                </a:cubicBezTo>
                <a:cubicBezTo>
                  <a:pt x="3601" y="93"/>
                  <a:pt x="3422" y="0"/>
                  <a:pt x="3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56"/>
          <p:cNvSpPr/>
          <p:nvPr/>
        </p:nvSpPr>
        <p:spPr>
          <a:xfrm rot="616292">
            <a:off x="791382" y="57540"/>
            <a:ext cx="40472" cy="26273"/>
          </a:xfrm>
          <a:custGeom>
            <a:avLst/>
            <a:gdLst/>
            <a:ahLst/>
            <a:cxnLst/>
            <a:rect l="l" t="t" r="r" b="b"/>
            <a:pathLst>
              <a:path w="1619" h="1051" extrusionOk="0">
                <a:moveTo>
                  <a:pt x="1063" y="0"/>
                </a:moveTo>
                <a:cubicBezTo>
                  <a:pt x="813" y="0"/>
                  <a:pt x="583" y="138"/>
                  <a:pt x="352" y="276"/>
                </a:cubicBezTo>
                <a:lnTo>
                  <a:pt x="282" y="347"/>
                </a:lnTo>
                <a:cubicBezTo>
                  <a:pt x="141" y="487"/>
                  <a:pt x="1" y="628"/>
                  <a:pt x="71" y="839"/>
                </a:cubicBezTo>
                <a:cubicBezTo>
                  <a:pt x="212" y="1050"/>
                  <a:pt x="423" y="1050"/>
                  <a:pt x="634" y="1050"/>
                </a:cubicBezTo>
                <a:cubicBezTo>
                  <a:pt x="985" y="1050"/>
                  <a:pt x="1408" y="839"/>
                  <a:pt x="1548" y="487"/>
                </a:cubicBezTo>
                <a:cubicBezTo>
                  <a:pt x="1619" y="347"/>
                  <a:pt x="1548" y="206"/>
                  <a:pt x="1478" y="136"/>
                </a:cubicBezTo>
                <a:cubicBezTo>
                  <a:pt x="1332" y="39"/>
                  <a:pt x="1195" y="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6" name="Google Shape;16636;p56"/>
          <p:cNvGrpSpPr/>
          <p:nvPr/>
        </p:nvGrpSpPr>
        <p:grpSpPr>
          <a:xfrm>
            <a:off x="8208495" y="2696130"/>
            <a:ext cx="935492" cy="2410840"/>
            <a:chOff x="8208495" y="2696130"/>
            <a:chExt cx="935492" cy="2410840"/>
          </a:xfrm>
        </p:grpSpPr>
        <p:sp>
          <p:nvSpPr>
            <p:cNvPr id="16637" name="Google Shape;16637;p56"/>
            <p:cNvSpPr/>
            <p:nvPr/>
          </p:nvSpPr>
          <p:spPr>
            <a:xfrm rot="616292">
              <a:off x="8658840" y="4225533"/>
              <a:ext cx="135440" cy="161438"/>
            </a:xfrm>
            <a:custGeom>
              <a:avLst/>
              <a:gdLst/>
              <a:ahLst/>
              <a:cxnLst/>
              <a:rect l="l" t="t" r="r" b="b"/>
              <a:pathLst>
                <a:path w="5418" h="6458" extrusionOk="0">
                  <a:moveTo>
                    <a:pt x="4292" y="0"/>
                  </a:moveTo>
                  <a:cubicBezTo>
                    <a:pt x="4011" y="0"/>
                    <a:pt x="3729" y="211"/>
                    <a:pt x="3659" y="493"/>
                  </a:cubicBezTo>
                  <a:cubicBezTo>
                    <a:pt x="3594" y="1080"/>
                    <a:pt x="3468" y="1485"/>
                    <a:pt x="2833" y="1485"/>
                  </a:cubicBezTo>
                  <a:cubicBezTo>
                    <a:pt x="2783" y="1485"/>
                    <a:pt x="2730" y="1483"/>
                    <a:pt x="2674" y="1477"/>
                  </a:cubicBezTo>
                  <a:cubicBezTo>
                    <a:pt x="2393" y="1477"/>
                    <a:pt x="2182" y="1759"/>
                    <a:pt x="2182" y="2040"/>
                  </a:cubicBezTo>
                  <a:cubicBezTo>
                    <a:pt x="2314" y="2571"/>
                    <a:pt x="1884" y="3101"/>
                    <a:pt x="1363" y="3101"/>
                  </a:cubicBezTo>
                  <a:cubicBezTo>
                    <a:pt x="1331" y="3101"/>
                    <a:pt x="1299" y="3099"/>
                    <a:pt x="1267" y="3095"/>
                  </a:cubicBezTo>
                  <a:cubicBezTo>
                    <a:pt x="493" y="3166"/>
                    <a:pt x="212" y="3869"/>
                    <a:pt x="71" y="4432"/>
                  </a:cubicBezTo>
                  <a:cubicBezTo>
                    <a:pt x="1" y="4995"/>
                    <a:pt x="71" y="5558"/>
                    <a:pt x="282" y="6120"/>
                  </a:cubicBezTo>
                  <a:cubicBezTo>
                    <a:pt x="321" y="6353"/>
                    <a:pt x="487" y="6457"/>
                    <a:pt x="676" y="6457"/>
                  </a:cubicBezTo>
                  <a:cubicBezTo>
                    <a:pt x="831" y="6457"/>
                    <a:pt x="1000" y="6388"/>
                    <a:pt x="1126" y="6261"/>
                  </a:cubicBezTo>
                  <a:cubicBezTo>
                    <a:pt x="1408" y="5909"/>
                    <a:pt x="1548" y="5417"/>
                    <a:pt x="1478" y="4995"/>
                  </a:cubicBezTo>
                  <a:cubicBezTo>
                    <a:pt x="1337" y="4713"/>
                    <a:pt x="1408" y="4362"/>
                    <a:pt x="1689" y="4151"/>
                  </a:cubicBezTo>
                  <a:cubicBezTo>
                    <a:pt x="1741" y="4048"/>
                    <a:pt x="1830" y="3982"/>
                    <a:pt x="1929" y="3982"/>
                  </a:cubicBezTo>
                  <a:cubicBezTo>
                    <a:pt x="1965" y="3982"/>
                    <a:pt x="2003" y="3991"/>
                    <a:pt x="2041" y="4010"/>
                  </a:cubicBezTo>
                  <a:cubicBezTo>
                    <a:pt x="2182" y="4080"/>
                    <a:pt x="2252" y="4291"/>
                    <a:pt x="2252" y="4432"/>
                  </a:cubicBezTo>
                  <a:cubicBezTo>
                    <a:pt x="1970" y="5558"/>
                    <a:pt x="2041" y="5558"/>
                    <a:pt x="3096" y="5980"/>
                  </a:cubicBezTo>
                  <a:cubicBezTo>
                    <a:pt x="3307" y="6050"/>
                    <a:pt x="3518" y="6191"/>
                    <a:pt x="3729" y="6261"/>
                  </a:cubicBezTo>
                  <a:cubicBezTo>
                    <a:pt x="3799" y="6273"/>
                    <a:pt x="3870" y="6279"/>
                    <a:pt x="3939" y="6279"/>
                  </a:cubicBezTo>
                  <a:cubicBezTo>
                    <a:pt x="4286" y="6279"/>
                    <a:pt x="4608" y="6132"/>
                    <a:pt x="4784" y="5839"/>
                  </a:cubicBezTo>
                  <a:cubicBezTo>
                    <a:pt x="4995" y="5558"/>
                    <a:pt x="5136" y="5276"/>
                    <a:pt x="5277" y="4924"/>
                  </a:cubicBezTo>
                  <a:cubicBezTo>
                    <a:pt x="5417" y="4643"/>
                    <a:pt x="5347" y="4291"/>
                    <a:pt x="5066" y="4151"/>
                  </a:cubicBezTo>
                  <a:cubicBezTo>
                    <a:pt x="4960" y="4045"/>
                    <a:pt x="4820" y="3992"/>
                    <a:pt x="4679" y="3992"/>
                  </a:cubicBezTo>
                  <a:cubicBezTo>
                    <a:pt x="4538" y="3992"/>
                    <a:pt x="4397" y="4045"/>
                    <a:pt x="4292" y="4151"/>
                  </a:cubicBezTo>
                  <a:cubicBezTo>
                    <a:pt x="4151" y="4291"/>
                    <a:pt x="3940" y="4362"/>
                    <a:pt x="3659" y="4573"/>
                  </a:cubicBezTo>
                  <a:cubicBezTo>
                    <a:pt x="3518" y="4151"/>
                    <a:pt x="3377" y="3799"/>
                    <a:pt x="3307" y="3518"/>
                  </a:cubicBezTo>
                  <a:cubicBezTo>
                    <a:pt x="2955" y="2814"/>
                    <a:pt x="3377" y="1970"/>
                    <a:pt x="4151" y="1688"/>
                  </a:cubicBezTo>
                  <a:cubicBezTo>
                    <a:pt x="4925" y="1407"/>
                    <a:pt x="5136" y="1055"/>
                    <a:pt x="4855" y="493"/>
                  </a:cubicBezTo>
                  <a:cubicBezTo>
                    <a:pt x="4784" y="211"/>
                    <a:pt x="4573" y="0"/>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56"/>
            <p:cNvSpPr/>
            <p:nvPr/>
          </p:nvSpPr>
          <p:spPr>
            <a:xfrm rot="616292">
              <a:off x="9041257" y="4235689"/>
              <a:ext cx="96743" cy="75844"/>
            </a:xfrm>
            <a:custGeom>
              <a:avLst/>
              <a:gdLst/>
              <a:ahLst/>
              <a:cxnLst/>
              <a:rect l="l" t="t" r="r" b="b"/>
              <a:pathLst>
                <a:path w="3870" h="3034" extrusionOk="0">
                  <a:moveTo>
                    <a:pt x="1260" y="0"/>
                  </a:moveTo>
                  <a:cubicBezTo>
                    <a:pt x="1013" y="0"/>
                    <a:pt x="712" y="99"/>
                    <a:pt x="493" y="142"/>
                  </a:cubicBezTo>
                  <a:cubicBezTo>
                    <a:pt x="71" y="283"/>
                    <a:pt x="0" y="635"/>
                    <a:pt x="211" y="846"/>
                  </a:cubicBezTo>
                  <a:cubicBezTo>
                    <a:pt x="493" y="1127"/>
                    <a:pt x="563" y="1620"/>
                    <a:pt x="634" y="2042"/>
                  </a:cubicBezTo>
                  <a:cubicBezTo>
                    <a:pt x="634" y="2253"/>
                    <a:pt x="774" y="2534"/>
                    <a:pt x="915" y="2675"/>
                  </a:cubicBezTo>
                  <a:cubicBezTo>
                    <a:pt x="1038" y="2922"/>
                    <a:pt x="1256" y="3033"/>
                    <a:pt x="1480" y="3033"/>
                  </a:cubicBezTo>
                  <a:cubicBezTo>
                    <a:pt x="1767" y="3033"/>
                    <a:pt x="2063" y="2850"/>
                    <a:pt x="2181" y="2534"/>
                  </a:cubicBezTo>
                  <a:cubicBezTo>
                    <a:pt x="2251" y="2464"/>
                    <a:pt x="2251" y="2323"/>
                    <a:pt x="2251" y="2182"/>
                  </a:cubicBezTo>
                  <a:cubicBezTo>
                    <a:pt x="2181" y="1690"/>
                    <a:pt x="2533" y="1268"/>
                    <a:pt x="2955" y="1268"/>
                  </a:cubicBezTo>
                  <a:cubicBezTo>
                    <a:pt x="3096" y="1268"/>
                    <a:pt x="3236" y="1198"/>
                    <a:pt x="3377" y="1127"/>
                  </a:cubicBezTo>
                  <a:cubicBezTo>
                    <a:pt x="3588" y="1057"/>
                    <a:pt x="3869" y="916"/>
                    <a:pt x="3799" y="564"/>
                  </a:cubicBezTo>
                  <a:cubicBezTo>
                    <a:pt x="3716" y="356"/>
                    <a:pt x="3559" y="296"/>
                    <a:pt x="3386" y="296"/>
                  </a:cubicBezTo>
                  <a:cubicBezTo>
                    <a:pt x="3267" y="296"/>
                    <a:pt x="3140" y="325"/>
                    <a:pt x="3025" y="353"/>
                  </a:cubicBezTo>
                  <a:cubicBezTo>
                    <a:pt x="2849" y="500"/>
                    <a:pt x="2637" y="573"/>
                    <a:pt x="2423" y="573"/>
                  </a:cubicBezTo>
                  <a:cubicBezTo>
                    <a:pt x="2124" y="573"/>
                    <a:pt x="1824" y="430"/>
                    <a:pt x="1618" y="142"/>
                  </a:cubicBezTo>
                  <a:cubicBezTo>
                    <a:pt x="1539" y="36"/>
                    <a:pt x="1409" y="0"/>
                    <a:pt x="1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56"/>
            <p:cNvSpPr/>
            <p:nvPr/>
          </p:nvSpPr>
          <p:spPr>
            <a:xfrm rot="616292">
              <a:off x="8885059" y="4501888"/>
              <a:ext cx="89718" cy="66295"/>
            </a:xfrm>
            <a:custGeom>
              <a:avLst/>
              <a:gdLst/>
              <a:ahLst/>
              <a:cxnLst/>
              <a:rect l="l" t="t" r="r" b="b"/>
              <a:pathLst>
                <a:path w="3589" h="2652" extrusionOk="0">
                  <a:moveTo>
                    <a:pt x="528" y="1"/>
                  </a:moveTo>
                  <a:cubicBezTo>
                    <a:pt x="386" y="1"/>
                    <a:pt x="257" y="139"/>
                    <a:pt x="212" y="362"/>
                  </a:cubicBezTo>
                  <a:cubicBezTo>
                    <a:pt x="142" y="713"/>
                    <a:pt x="142" y="1135"/>
                    <a:pt x="71" y="1558"/>
                  </a:cubicBezTo>
                  <a:cubicBezTo>
                    <a:pt x="1" y="1980"/>
                    <a:pt x="1" y="2191"/>
                    <a:pt x="353" y="2331"/>
                  </a:cubicBezTo>
                  <a:cubicBezTo>
                    <a:pt x="408" y="2341"/>
                    <a:pt x="459" y="2345"/>
                    <a:pt x="505" y="2345"/>
                  </a:cubicBezTo>
                  <a:cubicBezTo>
                    <a:pt x="812" y="2345"/>
                    <a:pt x="934" y="2154"/>
                    <a:pt x="1056" y="1909"/>
                  </a:cubicBezTo>
                  <a:cubicBezTo>
                    <a:pt x="1127" y="1769"/>
                    <a:pt x="1197" y="1698"/>
                    <a:pt x="1267" y="1558"/>
                  </a:cubicBezTo>
                  <a:cubicBezTo>
                    <a:pt x="1549" y="1839"/>
                    <a:pt x="1830" y="2120"/>
                    <a:pt x="2111" y="2402"/>
                  </a:cubicBezTo>
                  <a:cubicBezTo>
                    <a:pt x="2283" y="2573"/>
                    <a:pt x="2500" y="2652"/>
                    <a:pt x="2717" y="2652"/>
                  </a:cubicBezTo>
                  <a:cubicBezTo>
                    <a:pt x="3035" y="2652"/>
                    <a:pt x="3351" y="2483"/>
                    <a:pt x="3518" y="2191"/>
                  </a:cubicBezTo>
                  <a:cubicBezTo>
                    <a:pt x="3589" y="1909"/>
                    <a:pt x="3589" y="1628"/>
                    <a:pt x="3378" y="1417"/>
                  </a:cubicBezTo>
                  <a:cubicBezTo>
                    <a:pt x="2885" y="924"/>
                    <a:pt x="2322" y="573"/>
                    <a:pt x="1689" y="432"/>
                  </a:cubicBezTo>
                  <a:cubicBezTo>
                    <a:pt x="1338" y="432"/>
                    <a:pt x="1056" y="291"/>
                    <a:pt x="775" y="151"/>
                  </a:cubicBezTo>
                  <a:cubicBezTo>
                    <a:pt x="697" y="47"/>
                    <a:pt x="610"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56"/>
            <p:cNvSpPr/>
            <p:nvPr/>
          </p:nvSpPr>
          <p:spPr>
            <a:xfrm rot="616292">
              <a:off x="8798888" y="3714599"/>
              <a:ext cx="107292" cy="51346"/>
            </a:xfrm>
            <a:custGeom>
              <a:avLst/>
              <a:gdLst/>
              <a:ahLst/>
              <a:cxnLst/>
              <a:rect l="l" t="t" r="r" b="b"/>
              <a:pathLst>
                <a:path w="4292" h="2054" extrusionOk="0">
                  <a:moveTo>
                    <a:pt x="3794" y="0"/>
                  </a:moveTo>
                  <a:cubicBezTo>
                    <a:pt x="3705" y="0"/>
                    <a:pt x="3611" y="16"/>
                    <a:pt x="3518" y="40"/>
                  </a:cubicBezTo>
                  <a:cubicBezTo>
                    <a:pt x="3447" y="110"/>
                    <a:pt x="3377" y="180"/>
                    <a:pt x="3166" y="251"/>
                  </a:cubicBezTo>
                  <a:cubicBezTo>
                    <a:pt x="3085" y="231"/>
                    <a:pt x="3005" y="222"/>
                    <a:pt x="2924" y="222"/>
                  </a:cubicBezTo>
                  <a:cubicBezTo>
                    <a:pt x="2439" y="222"/>
                    <a:pt x="1940" y="532"/>
                    <a:pt x="1337" y="532"/>
                  </a:cubicBezTo>
                  <a:cubicBezTo>
                    <a:pt x="915" y="602"/>
                    <a:pt x="563" y="743"/>
                    <a:pt x="282" y="1095"/>
                  </a:cubicBezTo>
                  <a:cubicBezTo>
                    <a:pt x="71" y="1235"/>
                    <a:pt x="0" y="1587"/>
                    <a:pt x="211" y="1798"/>
                  </a:cubicBezTo>
                  <a:cubicBezTo>
                    <a:pt x="264" y="1957"/>
                    <a:pt x="435" y="2036"/>
                    <a:pt x="637" y="2036"/>
                  </a:cubicBezTo>
                  <a:cubicBezTo>
                    <a:pt x="704" y="2036"/>
                    <a:pt x="774" y="2027"/>
                    <a:pt x="844" y="2009"/>
                  </a:cubicBezTo>
                  <a:cubicBezTo>
                    <a:pt x="1055" y="1869"/>
                    <a:pt x="1302" y="1798"/>
                    <a:pt x="1557" y="1798"/>
                  </a:cubicBezTo>
                  <a:cubicBezTo>
                    <a:pt x="1812" y="1798"/>
                    <a:pt x="2075" y="1869"/>
                    <a:pt x="2322" y="2009"/>
                  </a:cubicBezTo>
                  <a:cubicBezTo>
                    <a:pt x="2397" y="2039"/>
                    <a:pt x="2472" y="2053"/>
                    <a:pt x="2545" y="2053"/>
                  </a:cubicBezTo>
                  <a:cubicBezTo>
                    <a:pt x="2814" y="2053"/>
                    <a:pt x="3055" y="1864"/>
                    <a:pt x="3166" y="1587"/>
                  </a:cubicBezTo>
                  <a:cubicBezTo>
                    <a:pt x="3306" y="1235"/>
                    <a:pt x="3518" y="1024"/>
                    <a:pt x="3869" y="884"/>
                  </a:cubicBezTo>
                  <a:cubicBezTo>
                    <a:pt x="4151" y="813"/>
                    <a:pt x="4291" y="602"/>
                    <a:pt x="4221" y="251"/>
                  </a:cubicBezTo>
                  <a:cubicBezTo>
                    <a:pt x="4127" y="63"/>
                    <a:pt x="3971" y="0"/>
                    <a:pt x="3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56"/>
            <p:cNvSpPr/>
            <p:nvPr/>
          </p:nvSpPr>
          <p:spPr>
            <a:xfrm rot="616292">
              <a:off x="8886836" y="4376504"/>
              <a:ext cx="66845" cy="93493"/>
            </a:xfrm>
            <a:custGeom>
              <a:avLst/>
              <a:gdLst/>
              <a:ahLst/>
              <a:cxnLst/>
              <a:rect l="l" t="t" r="r" b="b"/>
              <a:pathLst>
                <a:path w="2674" h="3740" extrusionOk="0">
                  <a:moveTo>
                    <a:pt x="1911" y="1"/>
                  </a:moveTo>
                  <a:cubicBezTo>
                    <a:pt x="1657" y="1"/>
                    <a:pt x="1423" y="145"/>
                    <a:pt x="1267" y="406"/>
                  </a:cubicBezTo>
                  <a:cubicBezTo>
                    <a:pt x="1055" y="688"/>
                    <a:pt x="915" y="1110"/>
                    <a:pt x="915" y="1461"/>
                  </a:cubicBezTo>
                  <a:cubicBezTo>
                    <a:pt x="1055" y="1954"/>
                    <a:pt x="774" y="2446"/>
                    <a:pt x="352" y="2657"/>
                  </a:cubicBezTo>
                  <a:cubicBezTo>
                    <a:pt x="141" y="2728"/>
                    <a:pt x="0" y="3009"/>
                    <a:pt x="71" y="3290"/>
                  </a:cubicBezTo>
                  <a:cubicBezTo>
                    <a:pt x="119" y="3582"/>
                    <a:pt x="335" y="3739"/>
                    <a:pt x="580" y="3739"/>
                  </a:cubicBezTo>
                  <a:cubicBezTo>
                    <a:pt x="690" y="3739"/>
                    <a:pt x="806" y="3708"/>
                    <a:pt x="915" y="3642"/>
                  </a:cubicBezTo>
                  <a:cubicBezTo>
                    <a:pt x="1267" y="3361"/>
                    <a:pt x="1618" y="3079"/>
                    <a:pt x="2040" y="2798"/>
                  </a:cubicBezTo>
                  <a:cubicBezTo>
                    <a:pt x="2181" y="2728"/>
                    <a:pt x="2251" y="2517"/>
                    <a:pt x="2251" y="2306"/>
                  </a:cubicBezTo>
                  <a:cubicBezTo>
                    <a:pt x="2251" y="1813"/>
                    <a:pt x="2322" y="1391"/>
                    <a:pt x="2533" y="969"/>
                  </a:cubicBezTo>
                  <a:cubicBezTo>
                    <a:pt x="2673" y="617"/>
                    <a:pt x="2533" y="195"/>
                    <a:pt x="2181" y="55"/>
                  </a:cubicBezTo>
                  <a:cubicBezTo>
                    <a:pt x="2090" y="18"/>
                    <a:pt x="1999"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56"/>
            <p:cNvSpPr/>
            <p:nvPr/>
          </p:nvSpPr>
          <p:spPr>
            <a:xfrm rot="616292">
              <a:off x="8540871" y="4679697"/>
              <a:ext cx="65095" cy="127965"/>
            </a:xfrm>
            <a:custGeom>
              <a:avLst/>
              <a:gdLst/>
              <a:ahLst/>
              <a:cxnLst/>
              <a:rect l="l" t="t" r="r" b="b"/>
              <a:pathLst>
                <a:path w="2604" h="5119" extrusionOk="0">
                  <a:moveTo>
                    <a:pt x="1916" y="0"/>
                  </a:moveTo>
                  <a:cubicBezTo>
                    <a:pt x="1862" y="0"/>
                    <a:pt x="1809" y="9"/>
                    <a:pt x="1759" y="25"/>
                  </a:cubicBezTo>
                  <a:cubicBezTo>
                    <a:pt x="1548" y="96"/>
                    <a:pt x="1337" y="307"/>
                    <a:pt x="1407" y="588"/>
                  </a:cubicBezTo>
                  <a:cubicBezTo>
                    <a:pt x="1337" y="1362"/>
                    <a:pt x="985" y="2136"/>
                    <a:pt x="352" y="2628"/>
                  </a:cubicBezTo>
                  <a:cubicBezTo>
                    <a:pt x="0" y="3050"/>
                    <a:pt x="141" y="3332"/>
                    <a:pt x="633" y="3332"/>
                  </a:cubicBezTo>
                  <a:cubicBezTo>
                    <a:pt x="670" y="3328"/>
                    <a:pt x="704" y="3326"/>
                    <a:pt x="737" y="3326"/>
                  </a:cubicBezTo>
                  <a:cubicBezTo>
                    <a:pt x="1330" y="3326"/>
                    <a:pt x="1281" y="3909"/>
                    <a:pt x="1548" y="4176"/>
                  </a:cubicBezTo>
                  <a:cubicBezTo>
                    <a:pt x="1548" y="4246"/>
                    <a:pt x="1548" y="4387"/>
                    <a:pt x="1548" y="4528"/>
                  </a:cubicBezTo>
                  <a:cubicBezTo>
                    <a:pt x="1548" y="4809"/>
                    <a:pt x="1548" y="5020"/>
                    <a:pt x="1900" y="5090"/>
                  </a:cubicBezTo>
                  <a:cubicBezTo>
                    <a:pt x="1937" y="5109"/>
                    <a:pt x="1980" y="5118"/>
                    <a:pt x="2024" y="5118"/>
                  </a:cubicBezTo>
                  <a:cubicBezTo>
                    <a:pt x="2143" y="5118"/>
                    <a:pt x="2270" y="5053"/>
                    <a:pt x="2322" y="4950"/>
                  </a:cubicBezTo>
                  <a:cubicBezTo>
                    <a:pt x="2533" y="4739"/>
                    <a:pt x="2322" y="4528"/>
                    <a:pt x="2251" y="4246"/>
                  </a:cubicBezTo>
                  <a:cubicBezTo>
                    <a:pt x="2111" y="3543"/>
                    <a:pt x="1548" y="2910"/>
                    <a:pt x="1829" y="2136"/>
                  </a:cubicBezTo>
                  <a:cubicBezTo>
                    <a:pt x="1900" y="1854"/>
                    <a:pt x="1900" y="1573"/>
                    <a:pt x="2181" y="1362"/>
                  </a:cubicBezTo>
                  <a:cubicBezTo>
                    <a:pt x="2533" y="1081"/>
                    <a:pt x="2603" y="659"/>
                    <a:pt x="2322" y="307"/>
                  </a:cubicBezTo>
                  <a:cubicBezTo>
                    <a:pt x="2268" y="92"/>
                    <a:pt x="2091" y="0"/>
                    <a:pt x="1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56"/>
            <p:cNvSpPr/>
            <p:nvPr/>
          </p:nvSpPr>
          <p:spPr>
            <a:xfrm rot="616292">
              <a:off x="9028644" y="2730601"/>
              <a:ext cx="68620" cy="71070"/>
            </a:xfrm>
            <a:custGeom>
              <a:avLst/>
              <a:gdLst/>
              <a:ahLst/>
              <a:cxnLst/>
              <a:rect l="l" t="t" r="r" b="b"/>
              <a:pathLst>
                <a:path w="2745" h="2843" extrusionOk="0">
                  <a:moveTo>
                    <a:pt x="2105" y="1"/>
                  </a:moveTo>
                  <a:cubicBezTo>
                    <a:pt x="1965" y="1"/>
                    <a:pt x="1820" y="51"/>
                    <a:pt x="1689" y="116"/>
                  </a:cubicBezTo>
                  <a:cubicBezTo>
                    <a:pt x="1478" y="257"/>
                    <a:pt x="1267" y="327"/>
                    <a:pt x="1056" y="397"/>
                  </a:cubicBezTo>
                  <a:cubicBezTo>
                    <a:pt x="71" y="749"/>
                    <a:pt x="1" y="819"/>
                    <a:pt x="845" y="1593"/>
                  </a:cubicBezTo>
                  <a:cubicBezTo>
                    <a:pt x="564" y="1874"/>
                    <a:pt x="142" y="2086"/>
                    <a:pt x="353" y="2508"/>
                  </a:cubicBezTo>
                  <a:cubicBezTo>
                    <a:pt x="484" y="2770"/>
                    <a:pt x="697" y="2842"/>
                    <a:pt x="924" y="2842"/>
                  </a:cubicBezTo>
                  <a:cubicBezTo>
                    <a:pt x="1061" y="2842"/>
                    <a:pt x="1204" y="2816"/>
                    <a:pt x="1337" y="2789"/>
                  </a:cubicBezTo>
                  <a:cubicBezTo>
                    <a:pt x="1689" y="2789"/>
                    <a:pt x="2111" y="2578"/>
                    <a:pt x="2041" y="2156"/>
                  </a:cubicBezTo>
                  <a:cubicBezTo>
                    <a:pt x="2041" y="1734"/>
                    <a:pt x="2182" y="1382"/>
                    <a:pt x="2533" y="1171"/>
                  </a:cubicBezTo>
                  <a:cubicBezTo>
                    <a:pt x="2744" y="890"/>
                    <a:pt x="2744" y="538"/>
                    <a:pt x="2533" y="257"/>
                  </a:cubicBezTo>
                  <a:cubicBezTo>
                    <a:pt x="2420" y="68"/>
                    <a:pt x="2266" y="1"/>
                    <a:pt x="2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56"/>
            <p:cNvSpPr/>
            <p:nvPr/>
          </p:nvSpPr>
          <p:spPr>
            <a:xfrm rot="616292">
              <a:off x="8575259" y="4511828"/>
              <a:ext cx="82694" cy="65770"/>
            </a:xfrm>
            <a:custGeom>
              <a:avLst/>
              <a:gdLst/>
              <a:ahLst/>
              <a:cxnLst/>
              <a:rect l="l" t="t" r="r" b="b"/>
              <a:pathLst>
                <a:path w="3308" h="2631" extrusionOk="0">
                  <a:moveTo>
                    <a:pt x="1860" y="1"/>
                  </a:moveTo>
                  <a:cubicBezTo>
                    <a:pt x="1739" y="1"/>
                    <a:pt x="1609" y="32"/>
                    <a:pt x="1478" y="98"/>
                  </a:cubicBezTo>
                  <a:cubicBezTo>
                    <a:pt x="1126" y="238"/>
                    <a:pt x="775" y="450"/>
                    <a:pt x="493" y="661"/>
                  </a:cubicBezTo>
                  <a:cubicBezTo>
                    <a:pt x="1" y="942"/>
                    <a:pt x="71" y="1575"/>
                    <a:pt x="634" y="1716"/>
                  </a:cubicBezTo>
                  <a:cubicBezTo>
                    <a:pt x="1267" y="1786"/>
                    <a:pt x="1830" y="2067"/>
                    <a:pt x="2322" y="2490"/>
                  </a:cubicBezTo>
                  <a:cubicBezTo>
                    <a:pt x="2393" y="2630"/>
                    <a:pt x="2604" y="2630"/>
                    <a:pt x="2674" y="2630"/>
                  </a:cubicBezTo>
                  <a:cubicBezTo>
                    <a:pt x="3096" y="2490"/>
                    <a:pt x="3307" y="1997"/>
                    <a:pt x="2955" y="1716"/>
                  </a:cubicBezTo>
                  <a:cubicBezTo>
                    <a:pt x="2604" y="1434"/>
                    <a:pt x="2393" y="942"/>
                    <a:pt x="2393" y="450"/>
                  </a:cubicBezTo>
                  <a:cubicBezTo>
                    <a:pt x="2344" y="158"/>
                    <a:pt x="2128"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56"/>
            <p:cNvSpPr/>
            <p:nvPr/>
          </p:nvSpPr>
          <p:spPr>
            <a:xfrm rot="616292">
              <a:off x="8625328" y="4598893"/>
              <a:ext cx="49246" cy="85819"/>
            </a:xfrm>
            <a:custGeom>
              <a:avLst/>
              <a:gdLst/>
              <a:ahLst/>
              <a:cxnLst/>
              <a:rect l="l" t="t" r="r" b="b"/>
              <a:pathLst>
                <a:path w="1970" h="3433" extrusionOk="0">
                  <a:moveTo>
                    <a:pt x="754" y="0"/>
                  </a:moveTo>
                  <a:cubicBezTo>
                    <a:pt x="628" y="0"/>
                    <a:pt x="482" y="53"/>
                    <a:pt x="352" y="151"/>
                  </a:cubicBezTo>
                  <a:cubicBezTo>
                    <a:pt x="70" y="291"/>
                    <a:pt x="0" y="643"/>
                    <a:pt x="70" y="995"/>
                  </a:cubicBezTo>
                  <a:cubicBezTo>
                    <a:pt x="141" y="1065"/>
                    <a:pt x="141" y="1206"/>
                    <a:pt x="281" y="1276"/>
                  </a:cubicBezTo>
                  <a:cubicBezTo>
                    <a:pt x="563" y="1417"/>
                    <a:pt x="563" y="1698"/>
                    <a:pt x="422" y="2050"/>
                  </a:cubicBezTo>
                  <a:cubicBezTo>
                    <a:pt x="352" y="2261"/>
                    <a:pt x="352" y="2543"/>
                    <a:pt x="281" y="2824"/>
                  </a:cubicBezTo>
                  <a:cubicBezTo>
                    <a:pt x="211" y="3035"/>
                    <a:pt x="352" y="3246"/>
                    <a:pt x="563" y="3387"/>
                  </a:cubicBezTo>
                  <a:cubicBezTo>
                    <a:pt x="650" y="3416"/>
                    <a:pt x="750" y="3433"/>
                    <a:pt x="846" y="3433"/>
                  </a:cubicBezTo>
                  <a:cubicBezTo>
                    <a:pt x="983" y="3433"/>
                    <a:pt x="1114" y="3399"/>
                    <a:pt x="1196" y="3316"/>
                  </a:cubicBezTo>
                  <a:cubicBezTo>
                    <a:pt x="1688" y="2965"/>
                    <a:pt x="1970" y="2331"/>
                    <a:pt x="1829" y="1769"/>
                  </a:cubicBezTo>
                  <a:cubicBezTo>
                    <a:pt x="1688" y="1206"/>
                    <a:pt x="1337" y="714"/>
                    <a:pt x="1055" y="221"/>
                  </a:cubicBezTo>
                  <a:cubicBezTo>
                    <a:pt x="1018" y="70"/>
                    <a:pt x="89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56"/>
            <p:cNvSpPr/>
            <p:nvPr/>
          </p:nvSpPr>
          <p:spPr>
            <a:xfrm rot="616292">
              <a:off x="8993561" y="3460388"/>
              <a:ext cx="54546" cy="76419"/>
            </a:xfrm>
            <a:custGeom>
              <a:avLst/>
              <a:gdLst/>
              <a:ahLst/>
              <a:cxnLst/>
              <a:rect l="l" t="t" r="r" b="b"/>
              <a:pathLst>
                <a:path w="2182" h="3057" extrusionOk="0">
                  <a:moveTo>
                    <a:pt x="916" y="0"/>
                  </a:moveTo>
                  <a:cubicBezTo>
                    <a:pt x="564" y="0"/>
                    <a:pt x="423" y="211"/>
                    <a:pt x="353" y="422"/>
                  </a:cubicBezTo>
                  <a:cubicBezTo>
                    <a:pt x="1" y="915"/>
                    <a:pt x="493" y="1477"/>
                    <a:pt x="353" y="1899"/>
                  </a:cubicBezTo>
                  <a:cubicBezTo>
                    <a:pt x="353" y="2322"/>
                    <a:pt x="634" y="2673"/>
                    <a:pt x="986" y="2955"/>
                  </a:cubicBezTo>
                  <a:cubicBezTo>
                    <a:pt x="1103" y="3025"/>
                    <a:pt x="1228" y="3056"/>
                    <a:pt x="1351" y="3056"/>
                  </a:cubicBezTo>
                  <a:cubicBezTo>
                    <a:pt x="1596" y="3056"/>
                    <a:pt x="1830" y="2931"/>
                    <a:pt x="1971" y="2744"/>
                  </a:cubicBezTo>
                  <a:cubicBezTo>
                    <a:pt x="2182" y="2462"/>
                    <a:pt x="2182" y="2111"/>
                    <a:pt x="1971" y="1829"/>
                  </a:cubicBezTo>
                  <a:cubicBezTo>
                    <a:pt x="1549" y="1548"/>
                    <a:pt x="1267" y="1055"/>
                    <a:pt x="1338" y="563"/>
                  </a:cubicBezTo>
                  <a:cubicBezTo>
                    <a:pt x="1338" y="282"/>
                    <a:pt x="1197"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56"/>
            <p:cNvSpPr/>
            <p:nvPr/>
          </p:nvSpPr>
          <p:spPr>
            <a:xfrm rot="616292">
              <a:off x="8551291" y="4387445"/>
              <a:ext cx="77394" cy="46097"/>
            </a:xfrm>
            <a:custGeom>
              <a:avLst/>
              <a:gdLst/>
              <a:ahLst/>
              <a:cxnLst/>
              <a:rect l="l" t="t" r="r" b="b"/>
              <a:pathLst>
                <a:path w="3096" h="1844" extrusionOk="0">
                  <a:moveTo>
                    <a:pt x="1499" y="0"/>
                  </a:moveTo>
                  <a:cubicBezTo>
                    <a:pt x="1338" y="0"/>
                    <a:pt x="1177" y="73"/>
                    <a:pt x="1056" y="225"/>
                  </a:cubicBezTo>
                  <a:cubicBezTo>
                    <a:pt x="774" y="366"/>
                    <a:pt x="563" y="577"/>
                    <a:pt x="352" y="788"/>
                  </a:cubicBezTo>
                  <a:cubicBezTo>
                    <a:pt x="0" y="1210"/>
                    <a:pt x="141" y="1632"/>
                    <a:pt x="634" y="1703"/>
                  </a:cubicBezTo>
                  <a:cubicBezTo>
                    <a:pt x="737" y="1728"/>
                    <a:pt x="843" y="1738"/>
                    <a:pt x="950" y="1738"/>
                  </a:cubicBezTo>
                  <a:cubicBezTo>
                    <a:pt x="1216" y="1738"/>
                    <a:pt x="1492" y="1681"/>
                    <a:pt x="1763" y="1681"/>
                  </a:cubicBezTo>
                  <a:cubicBezTo>
                    <a:pt x="1977" y="1681"/>
                    <a:pt x="2189" y="1716"/>
                    <a:pt x="2392" y="1843"/>
                  </a:cubicBezTo>
                  <a:cubicBezTo>
                    <a:pt x="2744" y="1703"/>
                    <a:pt x="3096" y="1491"/>
                    <a:pt x="3096" y="1140"/>
                  </a:cubicBezTo>
                  <a:cubicBezTo>
                    <a:pt x="3096" y="718"/>
                    <a:pt x="2814" y="718"/>
                    <a:pt x="2603" y="718"/>
                  </a:cubicBezTo>
                  <a:cubicBezTo>
                    <a:pt x="2573" y="725"/>
                    <a:pt x="2544" y="729"/>
                    <a:pt x="2517" y="729"/>
                  </a:cubicBezTo>
                  <a:cubicBezTo>
                    <a:pt x="2292" y="729"/>
                    <a:pt x="2166" y="491"/>
                    <a:pt x="2041" y="366"/>
                  </a:cubicBezTo>
                  <a:cubicBezTo>
                    <a:pt x="1921" y="126"/>
                    <a:pt x="1710" y="0"/>
                    <a:pt x="1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56"/>
            <p:cNvSpPr/>
            <p:nvPr/>
          </p:nvSpPr>
          <p:spPr>
            <a:xfrm rot="616292">
              <a:off x="8904979" y="3804984"/>
              <a:ext cx="80919" cy="51971"/>
            </a:xfrm>
            <a:custGeom>
              <a:avLst/>
              <a:gdLst/>
              <a:ahLst/>
              <a:cxnLst/>
              <a:rect l="l" t="t" r="r" b="b"/>
              <a:pathLst>
                <a:path w="3237" h="2079" extrusionOk="0">
                  <a:moveTo>
                    <a:pt x="780" y="1"/>
                  </a:moveTo>
                  <a:cubicBezTo>
                    <a:pt x="751" y="1"/>
                    <a:pt x="725" y="9"/>
                    <a:pt x="704" y="30"/>
                  </a:cubicBezTo>
                  <a:cubicBezTo>
                    <a:pt x="282" y="171"/>
                    <a:pt x="0" y="593"/>
                    <a:pt x="71" y="1015"/>
                  </a:cubicBezTo>
                  <a:cubicBezTo>
                    <a:pt x="127" y="1407"/>
                    <a:pt x="316" y="1620"/>
                    <a:pt x="604" y="1620"/>
                  </a:cubicBezTo>
                  <a:cubicBezTo>
                    <a:pt x="678" y="1620"/>
                    <a:pt x="758" y="1606"/>
                    <a:pt x="845" y="1578"/>
                  </a:cubicBezTo>
                  <a:cubicBezTo>
                    <a:pt x="997" y="1512"/>
                    <a:pt x="1156" y="1481"/>
                    <a:pt x="1312" y="1481"/>
                  </a:cubicBezTo>
                  <a:cubicBezTo>
                    <a:pt x="1659" y="1481"/>
                    <a:pt x="1987" y="1638"/>
                    <a:pt x="2181" y="1929"/>
                  </a:cubicBezTo>
                  <a:cubicBezTo>
                    <a:pt x="2259" y="2033"/>
                    <a:pt x="2383" y="2079"/>
                    <a:pt x="2521" y="2079"/>
                  </a:cubicBezTo>
                  <a:cubicBezTo>
                    <a:pt x="2758" y="2079"/>
                    <a:pt x="3032" y="1941"/>
                    <a:pt x="3166" y="1718"/>
                  </a:cubicBezTo>
                  <a:cubicBezTo>
                    <a:pt x="3236" y="1507"/>
                    <a:pt x="3236" y="1226"/>
                    <a:pt x="3025" y="1226"/>
                  </a:cubicBezTo>
                  <a:cubicBezTo>
                    <a:pt x="2674" y="1085"/>
                    <a:pt x="2463" y="733"/>
                    <a:pt x="2181" y="663"/>
                  </a:cubicBezTo>
                  <a:cubicBezTo>
                    <a:pt x="1689" y="593"/>
                    <a:pt x="1267" y="382"/>
                    <a:pt x="985" y="100"/>
                  </a:cubicBezTo>
                  <a:cubicBezTo>
                    <a:pt x="936" y="50"/>
                    <a:pt x="851" y="1"/>
                    <a:pt x="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56"/>
            <p:cNvSpPr/>
            <p:nvPr/>
          </p:nvSpPr>
          <p:spPr>
            <a:xfrm rot="616292">
              <a:off x="8799894" y="3952411"/>
              <a:ext cx="79169" cy="65770"/>
            </a:xfrm>
            <a:custGeom>
              <a:avLst/>
              <a:gdLst/>
              <a:ahLst/>
              <a:cxnLst/>
              <a:rect l="l" t="t" r="r" b="b"/>
              <a:pathLst>
                <a:path w="3167" h="2631" extrusionOk="0">
                  <a:moveTo>
                    <a:pt x="2463" y="1"/>
                  </a:moveTo>
                  <a:cubicBezTo>
                    <a:pt x="2182" y="1"/>
                    <a:pt x="2041" y="212"/>
                    <a:pt x="2111" y="423"/>
                  </a:cubicBezTo>
                  <a:cubicBezTo>
                    <a:pt x="2280" y="873"/>
                    <a:pt x="2044" y="1098"/>
                    <a:pt x="1762" y="1098"/>
                  </a:cubicBezTo>
                  <a:cubicBezTo>
                    <a:pt x="1692" y="1098"/>
                    <a:pt x="1619" y="1084"/>
                    <a:pt x="1548" y="1056"/>
                  </a:cubicBezTo>
                  <a:cubicBezTo>
                    <a:pt x="1422" y="1022"/>
                    <a:pt x="1311" y="1006"/>
                    <a:pt x="1212" y="1006"/>
                  </a:cubicBezTo>
                  <a:cubicBezTo>
                    <a:pt x="704" y="1006"/>
                    <a:pt x="518" y="1418"/>
                    <a:pt x="282" y="1830"/>
                  </a:cubicBezTo>
                  <a:cubicBezTo>
                    <a:pt x="71" y="1971"/>
                    <a:pt x="1" y="2252"/>
                    <a:pt x="71" y="2533"/>
                  </a:cubicBezTo>
                  <a:cubicBezTo>
                    <a:pt x="282" y="2463"/>
                    <a:pt x="493" y="2393"/>
                    <a:pt x="634" y="2252"/>
                  </a:cubicBezTo>
                  <a:cubicBezTo>
                    <a:pt x="810" y="2076"/>
                    <a:pt x="950" y="1953"/>
                    <a:pt x="1065" y="1953"/>
                  </a:cubicBezTo>
                  <a:cubicBezTo>
                    <a:pt x="1179" y="1953"/>
                    <a:pt x="1267" y="2076"/>
                    <a:pt x="1337" y="2393"/>
                  </a:cubicBezTo>
                  <a:cubicBezTo>
                    <a:pt x="1371" y="2559"/>
                    <a:pt x="1451" y="2631"/>
                    <a:pt x="1541" y="2631"/>
                  </a:cubicBezTo>
                  <a:cubicBezTo>
                    <a:pt x="1642" y="2631"/>
                    <a:pt x="1756" y="2541"/>
                    <a:pt x="1830" y="2393"/>
                  </a:cubicBezTo>
                  <a:cubicBezTo>
                    <a:pt x="2111" y="1900"/>
                    <a:pt x="2463" y="1408"/>
                    <a:pt x="2885" y="1056"/>
                  </a:cubicBezTo>
                  <a:cubicBezTo>
                    <a:pt x="3096" y="915"/>
                    <a:pt x="3166" y="634"/>
                    <a:pt x="3096" y="423"/>
                  </a:cubicBezTo>
                  <a:cubicBezTo>
                    <a:pt x="2955" y="142"/>
                    <a:pt x="2744" y="1"/>
                    <a:pt x="2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56"/>
            <p:cNvSpPr/>
            <p:nvPr/>
          </p:nvSpPr>
          <p:spPr>
            <a:xfrm rot="616292">
              <a:off x="8790169" y="4240169"/>
              <a:ext cx="63345" cy="49946"/>
            </a:xfrm>
            <a:custGeom>
              <a:avLst/>
              <a:gdLst/>
              <a:ahLst/>
              <a:cxnLst/>
              <a:rect l="l" t="t" r="r" b="b"/>
              <a:pathLst>
                <a:path w="2534" h="1998" extrusionOk="0">
                  <a:moveTo>
                    <a:pt x="1555" y="1"/>
                  </a:moveTo>
                  <a:cubicBezTo>
                    <a:pt x="1350" y="1"/>
                    <a:pt x="1179" y="144"/>
                    <a:pt x="1056" y="431"/>
                  </a:cubicBezTo>
                  <a:cubicBezTo>
                    <a:pt x="915" y="713"/>
                    <a:pt x="775" y="854"/>
                    <a:pt x="493" y="994"/>
                  </a:cubicBezTo>
                  <a:cubicBezTo>
                    <a:pt x="1" y="1205"/>
                    <a:pt x="1" y="1416"/>
                    <a:pt x="493" y="1698"/>
                  </a:cubicBezTo>
                  <a:cubicBezTo>
                    <a:pt x="725" y="1871"/>
                    <a:pt x="1052" y="1997"/>
                    <a:pt x="1356" y="1997"/>
                  </a:cubicBezTo>
                  <a:cubicBezTo>
                    <a:pt x="1422" y="1997"/>
                    <a:pt x="1486" y="1992"/>
                    <a:pt x="1548" y="1979"/>
                  </a:cubicBezTo>
                  <a:cubicBezTo>
                    <a:pt x="1971" y="1979"/>
                    <a:pt x="2322" y="1627"/>
                    <a:pt x="2463" y="1276"/>
                  </a:cubicBezTo>
                  <a:cubicBezTo>
                    <a:pt x="2533" y="854"/>
                    <a:pt x="2393" y="431"/>
                    <a:pt x="2041" y="220"/>
                  </a:cubicBezTo>
                  <a:cubicBezTo>
                    <a:pt x="1865" y="74"/>
                    <a:pt x="1701" y="1"/>
                    <a:pt x="1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56"/>
            <p:cNvSpPr/>
            <p:nvPr/>
          </p:nvSpPr>
          <p:spPr>
            <a:xfrm rot="616292">
              <a:off x="8859772" y="4688167"/>
              <a:ext cx="61595" cy="42572"/>
            </a:xfrm>
            <a:custGeom>
              <a:avLst/>
              <a:gdLst/>
              <a:ahLst/>
              <a:cxnLst/>
              <a:rect l="l" t="t" r="r" b="b"/>
              <a:pathLst>
                <a:path w="2464" h="1703" extrusionOk="0">
                  <a:moveTo>
                    <a:pt x="1757" y="1"/>
                  </a:moveTo>
                  <a:cubicBezTo>
                    <a:pt x="1689" y="1"/>
                    <a:pt x="1619" y="9"/>
                    <a:pt x="1549" y="27"/>
                  </a:cubicBezTo>
                  <a:cubicBezTo>
                    <a:pt x="1338" y="97"/>
                    <a:pt x="1127" y="168"/>
                    <a:pt x="915" y="308"/>
                  </a:cubicBezTo>
                  <a:lnTo>
                    <a:pt x="634" y="308"/>
                  </a:lnTo>
                  <a:cubicBezTo>
                    <a:pt x="353" y="308"/>
                    <a:pt x="71" y="379"/>
                    <a:pt x="1" y="731"/>
                  </a:cubicBezTo>
                  <a:cubicBezTo>
                    <a:pt x="1" y="942"/>
                    <a:pt x="71" y="1223"/>
                    <a:pt x="282" y="1434"/>
                  </a:cubicBezTo>
                  <a:cubicBezTo>
                    <a:pt x="517" y="1617"/>
                    <a:pt x="800" y="1702"/>
                    <a:pt x="1085" y="1702"/>
                  </a:cubicBezTo>
                  <a:cubicBezTo>
                    <a:pt x="1568" y="1702"/>
                    <a:pt x="2057" y="1455"/>
                    <a:pt x="2322" y="1012"/>
                  </a:cubicBezTo>
                  <a:cubicBezTo>
                    <a:pt x="2463" y="801"/>
                    <a:pt x="2393" y="449"/>
                    <a:pt x="2252" y="238"/>
                  </a:cubicBezTo>
                  <a:cubicBezTo>
                    <a:pt x="2147" y="80"/>
                    <a:pt x="1962"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56"/>
            <p:cNvSpPr/>
            <p:nvPr/>
          </p:nvSpPr>
          <p:spPr>
            <a:xfrm rot="616292">
              <a:off x="8825481" y="3857194"/>
              <a:ext cx="84444" cy="33397"/>
            </a:xfrm>
            <a:custGeom>
              <a:avLst/>
              <a:gdLst/>
              <a:ahLst/>
              <a:cxnLst/>
              <a:rect l="l" t="t" r="r" b="b"/>
              <a:pathLst>
                <a:path w="3378" h="1336" extrusionOk="0">
                  <a:moveTo>
                    <a:pt x="2901" y="60"/>
                  </a:moveTo>
                  <a:cubicBezTo>
                    <a:pt x="2873" y="60"/>
                    <a:pt x="2844" y="63"/>
                    <a:pt x="2815" y="71"/>
                  </a:cubicBezTo>
                  <a:cubicBezTo>
                    <a:pt x="1900" y="282"/>
                    <a:pt x="986" y="0"/>
                    <a:pt x="1" y="563"/>
                  </a:cubicBezTo>
                  <a:cubicBezTo>
                    <a:pt x="603" y="1056"/>
                    <a:pt x="1334" y="1336"/>
                    <a:pt x="2093" y="1336"/>
                  </a:cubicBezTo>
                  <a:cubicBezTo>
                    <a:pt x="2309" y="1336"/>
                    <a:pt x="2526" y="1313"/>
                    <a:pt x="2744" y="1267"/>
                  </a:cubicBezTo>
                  <a:cubicBezTo>
                    <a:pt x="3096" y="1196"/>
                    <a:pt x="3378" y="915"/>
                    <a:pt x="3307" y="563"/>
                  </a:cubicBezTo>
                  <a:cubicBezTo>
                    <a:pt x="3307" y="311"/>
                    <a:pt x="3138" y="60"/>
                    <a:pt x="2901"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56"/>
            <p:cNvSpPr/>
            <p:nvPr/>
          </p:nvSpPr>
          <p:spPr>
            <a:xfrm rot="616292">
              <a:off x="8484068" y="5054067"/>
              <a:ext cx="65095" cy="45572"/>
            </a:xfrm>
            <a:custGeom>
              <a:avLst/>
              <a:gdLst/>
              <a:ahLst/>
              <a:cxnLst/>
              <a:rect l="l" t="t" r="r" b="b"/>
              <a:pathLst>
                <a:path w="2604" h="1823" extrusionOk="0">
                  <a:moveTo>
                    <a:pt x="1793" y="0"/>
                  </a:moveTo>
                  <a:cubicBezTo>
                    <a:pt x="1611" y="0"/>
                    <a:pt x="1423" y="93"/>
                    <a:pt x="1337" y="263"/>
                  </a:cubicBezTo>
                  <a:cubicBezTo>
                    <a:pt x="1126" y="615"/>
                    <a:pt x="845" y="615"/>
                    <a:pt x="493" y="615"/>
                  </a:cubicBezTo>
                  <a:cubicBezTo>
                    <a:pt x="142" y="615"/>
                    <a:pt x="1" y="897"/>
                    <a:pt x="142" y="1248"/>
                  </a:cubicBezTo>
                  <a:cubicBezTo>
                    <a:pt x="349" y="1612"/>
                    <a:pt x="749" y="1822"/>
                    <a:pt x="1171" y="1822"/>
                  </a:cubicBezTo>
                  <a:cubicBezTo>
                    <a:pt x="1320" y="1822"/>
                    <a:pt x="1472" y="1796"/>
                    <a:pt x="1619" y="1741"/>
                  </a:cubicBezTo>
                  <a:cubicBezTo>
                    <a:pt x="2041" y="1741"/>
                    <a:pt x="2393" y="1389"/>
                    <a:pt x="2533" y="967"/>
                  </a:cubicBezTo>
                  <a:cubicBezTo>
                    <a:pt x="2604" y="615"/>
                    <a:pt x="2463" y="263"/>
                    <a:pt x="2111" y="123"/>
                  </a:cubicBezTo>
                  <a:cubicBezTo>
                    <a:pt x="2028" y="39"/>
                    <a:pt x="1912"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56"/>
            <p:cNvSpPr/>
            <p:nvPr/>
          </p:nvSpPr>
          <p:spPr>
            <a:xfrm rot="616292">
              <a:off x="8807666" y="4566382"/>
              <a:ext cx="56621" cy="43972"/>
            </a:xfrm>
            <a:custGeom>
              <a:avLst/>
              <a:gdLst/>
              <a:ahLst/>
              <a:cxnLst/>
              <a:rect l="l" t="t" r="r" b="b"/>
              <a:pathLst>
                <a:path w="2265" h="1759" extrusionOk="0">
                  <a:moveTo>
                    <a:pt x="1683" y="0"/>
                  </a:moveTo>
                  <a:cubicBezTo>
                    <a:pt x="1584" y="0"/>
                    <a:pt x="1477" y="23"/>
                    <a:pt x="1366" y="71"/>
                  </a:cubicBezTo>
                  <a:cubicBezTo>
                    <a:pt x="1155" y="211"/>
                    <a:pt x="874" y="211"/>
                    <a:pt x="593" y="211"/>
                  </a:cubicBezTo>
                  <a:cubicBezTo>
                    <a:pt x="449" y="150"/>
                    <a:pt x="335" y="118"/>
                    <a:pt x="250" y="118"/>
                  </a:cubicBezTo>
                  <a:cubicBezTo>
                    <a:pt x="42" y="118"/>
                    <a:pt x="0" y="305"/>
                    <a:pt x="100" y="704"/>
                  </a:cubicBezTo>
                  <a:cubicBezTo>
                    <a:pt x="241" y="1407"/>
                    <a:pt x="593" y="1759"/>
                    <a:pt x="1155" y="1759"/>
                  </a:cubicBezTo>
                  <a:cubicBezTo>
                    <a:pt x="1648" y="1689"/>
                    <a:pt x="2140" y="1266"/>
                    <a:pt x="2210" y="704"/>
                  </a:cubicBezTo>
                  <a:cubicBezTo>
                    <a:pt x="2265" y="268"/>
                    <a:pt x="2024" y="0"/>
                    <a:pt x="1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56"/>
            <p:cNvSpPr/>
            <p:nvPr/>
          </p:nvSpPr>
          <p:spPr>
            <a:xfrm rot="616292">
              <a:off x="8718611" y="4378267"/>
              <a:ext cx="52796" cy="49821"/>
            </a:xfrm>
            <a:custGeom>
              <a:avLst/>
              <a:gdLst/>
              <a:ahLst/>
              <a:cxnLst/>
              <a:rect l="l" t="t" r="r" b="b"/>
              <a:pathLst>
                <a:path w="2112" h="1993" extrusionOk="0">
                  <a:moveTo>
                    <a:pt x="610" y="0"/>
                  </a:moveTo>
                  <a:cubicBezTo>
                    <a:pt x="555" y="0"/>
                    <a:pt x="493" y="22"/>
                    <a:pt x="423" y="75"/>
                  </a:cubicBezTo>
                  <a:cubicBezTo>
                    <a:pt x="141" y="216"/>
                    <a:pt x="1" y="497"/>
                    <a:pt x="141" y="849"/>
                  </a:cubicBezTo>
                  <a:cubicBezTo>
                    <a:pt x="141" y="849"/>
                    <a:pt x="141" y="919"/>
                    <a:pt x="141" y="990"/>
                  </a:cubicBezTo>
                  <a:cubicBezTo>
                    <a:pt x="212" y="1341"/>
                    <a:pt x="423" y="1693"/>
                    <a:pt x="704" y="1834"/>
                  </a:cubicBezTo>
                  <a:cubicBezTo>
                    <a:pt x="845" y="1939"/>
                    <a:pt x="1021" y="1992"/>
                    <a:pt x="1197" y="1992"/>
                  </a:cubicBezTo>
                  <a:cubicBezTo>
                    <a:pt x="1373" y="1992"/>
                    <a:pt x="1548" y="1939"/>
                    <a:pt x="1689" y="1834"/>
                  </a:cubicBezTo>
                  <a:cubicBezTo>
                    <a:pt x="1970" y="1623"/>
                    <a:pt x="2111" y="1341"/>
                    <a:pt x="2041" y="990"/>
                  </a:cubicBezTo>
                  <a:cubicBezTo>
                    <a:pt x="1980" y="745"/>
                    <a:pt x="1759" y="554"/>
                    <a:pt x="1518" y="554"/>
                  </a:cubicBezTo>
                  <a:cubicBezTo>
                    <a:pt x="1482" y="554"/>
                    <a:pt x="1445" y="558"/>
                    <a:pt x="1408" y="568"/>
                  </a:cubicBezTo>
                  <a:cubicBezTo>
                    <a:pt x="1267" y="568"/>
                    <a:pt x="1056" y="427"/>
                    <a:pt x="986" y="357"/>
                  </a:cubicBezTo>
                  <a:cubicBezTo>
                    <a:pt x="880" y="198"/>
                    <a:pt x="775"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56"/>
            <p:cNvSpPr/>
            <p:nvPr/>
          </p:nvSpPr>
          <p:spPr>
            <a:xfrm rot="616292">
              <a:off x="8376763" y="4626059"/>
              <a:ext cx="40472" cy="61920"/>
            </a:xfrm>
            <a:custGeom>
              <a:avLst/>
              <a:gdLst/>
              <a:ahLst/>
              <a:cxnLst/>
              <a:rect l="l" t="t" r="r" b="b"/>
              <a:pathLst>
                <a:path w="1619" h="2477" extrusionOk="0">
                  <a:moveTo>
                    <a:pt x="1126" y="0"/>
                  </a:moveTo>
                  <a:cubicBezTo>
                    <a:pt x="845" y="71"/>
                    <a:pt x="634" y="211"/>
                    <a:pt x="493" y="422"/>
                  </a:cubicBezTo>
                  <a:cubicBezTo>
                    <a:pt x="282" y="845"/>
                    <a:pt x="141" y="1267"/>
                    <a:pt x="71" y="1759"/>
                  </a:cubicBezTo>
                  <a:cubicBezTo>
                    <a:pt x="1" y="2040"/>
                    <a:pt x="212" y="2392"/>
                    <a:pt x="563" y="2463"/>
                  </a:cubicBezTo>
                  <a:cubicBezTo>
                    <a:pt x="600" y="2472"/>
                    <a:pt x="637" y="2476"/>
                    <a:pt x="675" y="2476"/>
                  </a:cubicBezTo>
                  <a:cubicBezTo>
                    <a:pt x="931" y="2476"/>
                    <a:pt x="1206" y="2276"/>
                    <a:pt x="1267" y="1970"/>
                  </a:cubicBezTo>
                  <a:cubicBezTo>
                    <a:pt x="1408" y="1478"/>
                    <a:pt x="1548" y="915"/>
                    <a:pt x="1548" y="352"/>
                  </a:cubicBezTo>
                  <a:cubicBezTo>
                    <a:pt x="1619" y="71"/>
                    <a:pt x="1408" y="0"/>
                    <a:pt x="1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56"/>
            <p:cNvSpPr/>
            <p:nvPr/>
          </p:nvSpPr>
          <p:spPr>
            <a:xfrm rot="616292">
              <a:off x="8930461" y="4025123"/>
              <a:ext cx="58046" cy="35797"/>
            </a:xfrm>
            <a:custGeom>
              <a:avLst/>
              <a:gdLst/>
              <a:ahLst/>
              <a:cxnLst/>
              <a:rect l="l" t="t" r="r" b="b"/>
              <a:pathLst>
                <a:path w="2322" h="1432" extrusionOk="0">
                  <a:moveTo>
                    <a:pt x="1633" y="0"/>
                  </a:moveTo>
                  <a:cubicBezTo>
                    <a:pt x="1562" y="0"/>
                    <a:pt x="1486" y="9"/>
                    <a:pt x="1407" y="25"/>
                  </a:cubicBezTo>
                  <a:lnTo>
                    <a:pt x="985" y="166"/>
                  </a:lnTo>
                  <a:cubicBezTo>
                    <a:pt x="633" y="306"/>
                    <a:pt x="141" y="166"/>
                    <a:pt x="71" y="658"/>
                  </a:cubicBezTo>
                  <a:cubicBezTo>
                    <a:pt x="0" y="1010"/>
                    <a:pt x="563" y="1361"/>
                    <a:pt x="1126" y="1432"/>
                  </a:cubicBezTo>
                  <a:cubicBezTo>
                    <a:pt x="1337" y="1432"/>
                    <a:pt x="1618" y="1361"/>
                    <a:pt x="1829" y="1291"/>
                  </a:cubicBezTo>
                  <a:cubicBezTo>
                    <a:pt x="2111" y="1150"/>
                    <a:pt x="2322" y="728"/>
                    <a:pt x="2181" y="377"/>
                  </a:cubicBezTo>
                  <a:cubicBezTo>
                    <a:pt x="2072" y="104"/>
                    <a:pt x="1878" y="0"/>
                    <a:pt x="1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56"/>
            <p:cNvSpPr/>
            <p:nvPr/>
          </p:nvSpPr>
          <p:spPr>
            <a:xfrm rot="616292">
              <a:off x="8750242" y="4861163"/>
              <a:ext cx="52796" cy="36947"/>
            </a:xfrm>
            <a:custGeom>
              <a:avLst/>
              <a:gdLst/>
              <a:ahLst/>
              <a:cxnLst/>
              <a:rect l="l" t="t" r="r" b="b"/>
              <a:pathLst>
                <a:path w="2112" h="1478" extrusionOk="0">
                  <a:moveTo>
                    <a:pt x="493" y="1"/>
                  </a:moveTo>
                  <a:cubicBezTo>
                    <a:pt x="141" y="1"/>
                    <a:pt x="1" y="212"/>
                    <a:pt x="71" y="563"/>
                  </a:cubicBezTo>
                  <a:cubicBezTo>
                    <a:pt x="282" y="1126"/>
                    <a:pt x="845" y="1478"/>
                    <a:pt x="1478" y="1478"/>
                  </a:cubicBezTo>
                  <a:cubicBezTo>
                    <a:pt x="1759" y="1478"/>
                    <a:pt x="1900" y="1267"/>
                    <a:pt x="2041" y="1056"/>
                  </a:cubicBezTo>
                  <a:cubicBezTo>
                    <a:pt x="2111" y="845"/>
                    <a:pt x="2041" y="563"/>
                    <a:pt x="1830" y="423"/>
                  </a:cubicBezTo>
                  <a:cubicBezTo>
                    <a:pt x="1478" y="141"/>
                    <a:pt x="986"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56"/>
            <p:cNvSpPr/>
            <p:nvPr/>
          </p:nvSpPr>
          <p:spPr>
            <a:xfrm rot="616292">
              <a:off x="8574704" y="4853427"/>
              <a:ext cx="54546" cy="37372"/>
            </a:xfrm>
            <a:custGeom>
              <a:avLst/>
              <a:gdLst/>
              <a:ahLst/>
              <a:cxnLst/>
              <a:rect l="l" t="t" r="r" b="b"/>
              <a:pathLst>
                <a:path w="2182" h="1495" extrusionOk="0">
                  <a:moveTo>
                    <a:pt x="1352" y="1"/>
                  </a:moveTo>
                  <a:cubicBezTo>
                    <a:pt x="1276" y="1"/>
                    <a:pt x="1199" y="15"/>
                    <a:pt x="1126" y="44"/>
                  </a:cubicBezTo>
                  <a:cubicBezTo>
                    <a:pt x="422" y="185"/>
                    <a:pt x="0" y="537"/>
                    <a:pt x="141" y="959"/>
                  </a:cubicBezTo>
                  <a:cubicBezTo>
                    <a:pt x="252" y="1293"/>
                    <a:pt x="584" y="1495"/>
                    <a:pt x="961" y="1495"/>
                  </a:cubicBezTo>
                  <a:cubicBezTo>
                    <a:pt x="1061" y="1495"/>
                    <a:pt x="1164" y="1481"/>
                    <a:pt x="1267" y="1451"/>
                  </a:cubicBezTo>
                  <a:cubicBezTo>
                    <a:pt x="1829" y="1381"/>
                    <a:pt x="2181" y="959"/>
                    <a:pt x="2040" y="537"/>
                  </a:cubicBezTo>
                  <a:cubicBezTo>
                    <a:pt x="1929" y="203"/>
                    <a:pt x="1642" y="1"/>
                    <a:pt x="1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56"/>
            <p:cNvSpPr/>
            <p:nvPr/>
          </p:nvSpPr>
          <p:spPr>
            <a:xfrm rot="616292">
              <a:off x="8582010" y="4597936"/>
              <a:ext cx="36947" cy="51896"/>
            </a:xfrm>
            <a:custGeom>
              <a:avLst/>
              <a:gdLst/>
              <a:ahLst/>
              <a:cxnLst/>
              <a:rect l="l" t="t" r="r" b="b"/>
              <a:pathLst>
                <a:path w="1478" h="2076" extrusionOk="0">
                  <a:moveTo>
                    <a:pt x="677" y="1"/>
                  </a:moveTo>
                  <a:cubicBezTo>
                    <a:pt x="580" y="1"/>
                    <a:pt x="492" y="36"/>
                    <a:pt x="422" y="106"/>
                  </a:cubicBezTo>
                  <a:cubicBezTo>
                    <a:pt x="141" y="247"/>
                    <a:pt x="0" y="810"/>
                    <a:pt x="141" y="1443"/>
                  </a:cubicBezTo>
                  <a:cubicBezTo>
                    <a:pt x="141" y="1724"/>
                    <a:pt x="281" y="2076"/>
                    <a:pt x="703" y="2076"/>
                  </a:cubicBezTo>
                  <a:cubicBezTo>
                    <a:pt x="1126" y="2076"/>
                    <a:pt x="1266" y="1794"/>
                    <a:pt x="1337" y="1372"/>
                  </a:cubicBezTo>
                  <a:cubicBezTo>
                    <a:pt x="1477" y="950"/>
                    <a:pt x="1337" y="458"/>
                    <a:pt x="985" y="106"/>
                  </a:cubicBezTo>
                  <a:cubicBezTo>
                    <a:pt x="879" y="36"/>
                    <a:pt x="774" y="1"/>
                    <a:pt x="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56"/>
            <p:cNvSpPr/>
            <p:nvPr/>
          </p:nvSpPr>
          <p:spPr>
            <a:xfrm rot="616292">
              <a:off x="8494163" y="4579873"/>
              <a:ext cx="56296" cy="53296"/>
            </a:xfrm>
            <a:custGeom>
              <a:avLst/>
              <a:gdLst/>
              <a:ahLst/>
              <a:cxnLst/>
              <a:rect l="l" t="t" r="r" b="b"/>
              <a:pathLst>
                <a:path w="2252" h="2132" extrusionOk="0">
                  <a:moveTo>
                    <a:pt x="1598" y="1"/>
                  </a:moveTo>
                  <a:cubicBezTo>
                    <a:pt x="1488" y="1"/>
                    <a:pt x="1372" y="40"/>
                    <a:pt x="1267" y="119"/>
                  </a:cubicBezTo>
                  <a:cubicBezTo>
                    <a:pt x="844" y="612"/>
                    <a:pt x="422" y="1034"/>
                    <a:pt x="0" y="1597"/>
                  </a:cubicBezTo>
                  <a:lnTo>
                    <a:pt x="0" y="1808"/>
                  </a:lnTo>
                  <a:cubicBezTo>
                    <a:pt x="0" y="1878"/>
                    <a:pt x="141" y="2019"/>
                    <a:pt x="211" y="2089"/>
                  </a:cubicBezTo>
                  <a:cubicBezTo>
                    <a:pt x="289" y="2115"/>
                    <a:pt x="375" y="2131"/>
                    <a:pt x="461" y="2131"/>
                  </a:cubicBezTo>
                  <a:cubicBezTo>
                    <a:pt x="610" y="2131"/>
                    <a:pt x="755" y="2082"/>
                    <a:pt x="844" y="1948"/>
                  </a:cubicBezTo>
                  <a:cubicBezTo>
                    <a:pt x="1056" y="1456"/>
                    <a:pt x="1478" y="1175"/>
                    <a:pt x="1900" y="964"/>
                  </a:cubicBezTo>
                  <a:cubicBezTo>
                    <a:pt x="2181" y="823"/>
                    <a:pt x="2251" y="542"/>
                    <a:pt x="2040" y="330"/>
                  </a:cubicBezTo>
                  <a:cubicBezTo>
                    <a:pt x="1952" y="111"/>
                    <a:pt x="1782" y="1"/>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56"/>
            <p:cNvSpPr/>
            <p:nvPr/>
          </p:nvSpPr>
          <p:spPr>
            <a:xfrm rot="616292">
              <a:off x="8904427" y="2807069"/>
              <a:ext cx="47496" cy="38722"/>
            </a:xfrm>
            <a:custGeom>
              <a:avLst/>
              <a:gdLst/>
              <a:ahLst/>
              <a:cxnLst/>
              <a:rect l="l" t="t" r="r" b="b"/>
              <a:pathLst>
                <a:path w="1900" h="1549" extrusionOk="0">
                  <a:moveTo>
                    <a:pt x="563" y="1"/>
                  </a:moveTo>
                  <a:cubicBezTo>
                    <a:pt x="211" y="1"/>
                    <a:pt x="0" y="282"/>
                    <a:pt x="70" y="634"/>
                  </a:cubicBezTo>
                  <a:cubicBezTo>
                    <a:pt x="281" y="1196"/>
                    <a:pt x="774" y="1548"/>
                    <a:pt x="1337" y="1548"/>
                  </a:cubicBezTo>
                  <a:cubicBezTo>
                    <a:pt x="1688" y="1478"/>
                    <a:pt x="1899" y="1196"/>
                    <a:pt x="1759" y="845"/>
                  </a:cubicBezTo>
                  <a:cubicBezTo>
                    <a:pt x="1548" y="352"/>
                    <a:pt x="1126" y="7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56"/>
            <p:cNvSpPr/>
            <p:nvPr/>
          </p:nvSpPr>
          <p:spPr>
            <a:xfrm rot="616292">
              <a:off x="8461688" y="4752430"/>
              <a:ext cx="40472" cy="45347"/>
            </a:xfrm>
            <a:custGeom>
              <a:avLst/>
              <a:gdLst/>
              <a:ahLst/>
              <a:cxnLst/>
              <a:rect l="l" t="t" r="r" b="b"/>
              <a:pathLst>
                <a:path w="1619" h="1814" extrusionOk="0">
                  <a:moveTo>
                    <a:pt x="704" y="1"/>
                  </a:moveTo>
                  <a:cubicBezTo>
                    <a:pt x="282" y="71"/>
                    <a:pt x="1" y="775"/>
                    <a:pt x="142" y="1408"/>
                  </a:cubicBezTo>
                  <a:cubicBezTo>
                    <a:pt x="194" y="1669"/>
                    <a:pt x="362" y="1813"/>
                    <a:pt x="589" y="1813"/>
                  </a:cubicBezTo>
                  <a:cubicBezTo>
                    <a:pt x="668" y="1813"/>
                    <a:pt x="754" y="1796"/>
                    <a:pt x="845" y="1759"/>
                  </a:cubicBezTo>
                  <a:cubicBezTo>
                    <a:pt x="1338" y="1689"/>
                    <a:pt x="1619" y="1197"/>
                    <a:pt x="1478" y="704"/>
                  </a:cubicBezTo>
                  <a:cubicBezTo>
                    <a:pt x="1478" y="282"/>
                    <a:pt x="112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56"/>
            <p:cNvSpPr/>
            <p:nvPr/>
          </p:nvSpPr>
          <p:spPr>
            <a:xfrm rot="616292">
              <a:off x="8647312" y="4677246"/>
              <a:ext cx="52771" cy="41797"/>
            </a:xfrm>
            <a:custGeom>
              <a:avLst/>
              <a:gdLst/>
              <a:ahLst/>
              <a:cxnLst/>
              <a:rect l="l" t="t" r="r" b="b"/>
              <a:pathLst>
                <a:path w="2111" h="1672" extrusionOk="0">
                  <a:moveTo>
                    <a:pt x="1513" y="0"/>
                  </a:moveTo>
                  <a:cubicBezTo>
                    <a:pt x="1407" y="0"/>
                    <a:pt x="1302" y="36"/>
                    <a:pt x="1196" y="106"/>
                  </a:cubicBezTo>
                  <a:cubicBezTo>
                    <a:pt x="915" y="317"/>
                    <a:pt x="704" y="458"/>
                    <a:pt x="493" y="669"/>
                  </a:cubicBezTo>
                  <a:cubicBezTo>
                    <a:pt x="282" y="880"/>
                    <a:pt x="0" y="1091"/>
                    <a:pt x="282" y="1443"/>
                  </a:cubicBezTo>
                  <a:cubicBezTo>
                    <a:pt x="387" y="1618"/>
                    <a:pt x="510" y="1671"/>
                    <a:pt x="642" y="1671"/>
                  </a:cubicBezTo>
                  <a:cubicBezTo>
                    <a:pt x="774" y="1671"/>
                    <a:pt x="915" y="1618"/>
                    <a:pt x="1056" y="1583"/>
                  </a:cubicBezTo>
                  <a:cubicBezTo>
                    <a:pt x="1478" y="1443"/>
                    <a:pt x="1759" y="1232"/>
                    <a:pt x="1970" y="880"/>
                  </a:cubicBezTo>
                  <a:cubicBezTo>
                    <a:pt x="2111" y="598"/>
                    <a:pt x="2040" y="317"/>
                    <a:pt x="1829" y="106"/>
                  </a:cubicBezTo>
                  <a:cubicBezTo>
                    <a:pt x="1724" y="36"/>
                    <a:pt x="1618"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56"/>
            <p:cNvSpPr/>
            <p:nvPr/>
          </p:nvSpPr>
          <p:spPr>
            <a:xfrm rot="616292">
              <a:off x="8766485" y="4455100"/>
              <a:ext cx="45747" cy="37847"/>
            </a:xfrm>
            <a:custGeom>
              <a:avLst/>
              <a:gdLst/>
              <a:ahLst/>
              <a:cxnLst/>
              <a:rect l="l" t="t" r="r" b="b"/>
              <a:pathLst>
                <a:path w="1830" h="1514" extrusionOk="0">
                  <a:moveTo>
                    <a:pt x="900" y="1"/>
                  </a:moveTo>
                  <a:cubicBezTo>
                    <a:pt x="796" y="1"/>
                    <a:pt x="684" y="12"/>
                    <a:pt x="563" y="36"/>
                  </a:cubicBezTo>
                  <a:cubicBezTo>
                    <a:pt x="282" y="36"/>
                    <a:pt x="1" y="177"/>
                    <a:pt x="71" y="670"/>
                  </a:cubicBezTo>
                  <a:cubicBezTo>
                    <a:pt x="212" y="1162"/>
                    <a:pt x="634" y="1514"/>
                    <a:pt x="1196" y="1514"/>
                  </a:cubicBezTo>
                  <a:cubicBezTo>
                    <a:pt x="1548" y="1443"/>
                    <a:pt x="1830" y="1092"/>
                    <a:pt x="1759" y="740"/>
                  </a:cubicBezTo>
                  <a:cubicBezTo>
                    <a:pt x="1701" y="274"/>
                    <a:pt x="1401" y="1"/>
                    <a:pt x="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56"/>
            <p:cNvSpPr/>
            <p:nvPr/>
          </p:nvSpPr>
          <p:spPr>
            <a:xfrm rot="616292">
              <a:off x="8940702" y="3850035"/>
              <a:ext cx="51021" cy="35597"/>
            </a:xfrm>
            <a:custGeom>
              <a:avLst/>
              <a:gdLst/>
              <a:ahLst/>
              <a:cxnLst/>
              <a:rect l="l" t="t" r="r" b="b"/>
              <a:pathLst>
                <a:path w="2041" h="1424" extrusionOk="0">
                  <a:moveTo>
                    <a:pt x="1337" y="1"/>
                  </a:moveTo>
                  <a:cubicBezTo>
                    <a:pt x="1126" y="71"/>
                    <a:pt x="985" y="141"/>
                    <a:pt x="844" y="212"/>
                  </a:cubicBezTo>
                  <a:cubicBezTo>
                    <a:pt x="563" y="352"/>
                    <a:pt x="0" y="493"/>
                    <a:pt x="211" y="985"/>
                  </a:cubicBezTo>
                  <a:cubicBezTo>
                    <a:pt x="352" y="1361"/>
                    <a:pt x="618" y="1423"/>
                    <a:pt x="862" y="1423"/>
                  </a:cubicBezTo>
                  <a:cubicBezTo>
                    <a:pt x="985" y="1423"/>
                    <a:pt x="1102" y="1407"/>
                    <a:pt x="1196" y="1407"/>
                  </a:cubicBezTo>
                  <a:cubicBezTo>
                    <a:pt x="1477" y="1407"/>
                    <a:pt x="1759" y="1196"/>
                    <a:pt x="1899" y="985"/>
                  </a:cubicBezTo>
                  <a:cubicBezTo>
                    <a:pt x="2040" y="774"/>
                    <a:pt x="2040" y="493"/>
                    <a:pt x="1899" y="352"/>
                  </a:cubicBezTo>
                  <a:cubicBezTo>
                    <a:pt x="1759" y="71"/>
                    <a:pt x="1548" y="1"/>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56"/>
            <p:cNvSpPr/>
            <p:nvPr/>
          </p:nvSpPr>
          <p:spPr>
            <a:xfrm rot="616292">
              <a:off x="8766614" y="4772218"/>
              <a:ext cx="51021" cy="53846"/>
            </a:xfrm>
            <a:custGeom>
              <a:avLst/>
              <a:gdLst/>
              <a:ahLst/>
              <a:cxnLst/>
              <a:rect l="l" t="t" r="r" b="b"/>
              <a:pathLst>
                <a:path w="2041" h="2154" extrusionOk="0">
                  <a:moveTo>
                    <a:pt x="598" y="1"/>
                  </a:moveTo>
                  <a:cubicBezTo>
                    <a:pt x="490" y="1"/>
                    <a:pt x="381" y="46"/>
                    <a:pt x="281" y="171"/>
                  </a:cubicBezTo>
                  <a:cubicBezTo>
                    <a:pt x="0" y="452"/>
                    <a:pt x="211" y="663"/>
                    <a:pt x="422" y="874"/>
                  </a:cubicBezTo>
                  <a:cubicBezTo>
                    <a:pt x="633" y="1085"/>
                    <a:pt x="774" y="1437"/>
                    <a:pt x="915" y="1718"/>
                  </a:cubicBezTo>
                  <a:cubicBezTo>
                    <a:pt x="976" y="1963"/>
                    <a:pt x="1196" y="2154"/>
                    <a:pt x="1437" y="2154"/>
                  </a:cubicBezTo>
                  <a:cubicBezTo>
                    <a:pt x="1474" y="2154"/>
                    <a:pt x="1511" y="2150"/>
                    <a:pt x="1548" y="2140"/>
                  </a:cubicBezTo>
                  <a:cubicBezTo>
                    <a:pt x="1899" y="2000"/>
                    <a:pt x="2040" y="1789"/>
                    <a:pt x="1829" y="1507"/>
                  </a:cubicBezTo>
                  <a:cubicBezTo>
                    <a:pt x="1618" y="1296"/>
                    <a:pt x="1548" y="1015"/>
                    <a:pt x="1548" y="733"/>
                  </a:cubicBezTo>
                  <a:cubicBezTo>
                    <a:pt x="1548" y="452"/>
                    <a:pt x="1337" y="311"/>
                    <a:pt x="1126" y="241"/>
                  </a:cubicBezTo>
                  <a:cubicBezTo>
                    <a:pt x="989" y="150"/>
                    <a:pt x="795"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56"/>
            <p:cNvSpPr/>
            <p:nvPr/>
          </p:nvSpPr>
          <p:spPr>
            <a:xfrm rot="616292">
              <a:off x="8909092" y="5030359"/>
              <a:ext cx="58071" cy="34972"/>
            </a:xfrm>
            <a:custGeom>
              <a:avLst/>
              <a:gdLst/>
              <a:ahLst/>
              <a:cxnLst/>
              <a:rect l="l" t="t" r="r" b="b"/>
              <a:pathLst>
                <a:path w="2323" h="1399" extrusionOk="0">
                  <a:moveTo>
                    <a:pt x="794" y="1"/>
                  </a:moveTo>
                  <a:cubicBezTo>
                    <a:pt x="622" y="1"/>
                    <a:pt x="443" y="78"/>
                    <a:pt x="353" y="214"/>
                  </a:cubicBezTo>
                  <a:cubicBezTo>
                    <a:pt x="71" y="425"/>
                    <a:pt x="1" y="777"/>
                    <a:pt x="142" y="1059"/>
                  </a:cubicBezTo>
                  <a:cubicBezTo>
                    <a:pt x="271" y="1274"/>
                    <a:pt x="453" y="1358"/>
                    <a:pt x="655" y="1358"/>
                  </a:cubicBezTo>
                  <a:cubicBezTo>
                    <a:pt x="783" y="1358"/>
                    <a:pt x="920" y="1324"/>
                    <a:pt x="1056" y="1270"/>
                  </a:cubicBezTo>
                  <a:cubicBezTo>
                    <a:pt x="1134" y="1192"/>
                    <a:pt x="1211" y="1162"/>
                    <a:pt x="1292" y="1162"/>
                  </a:cubicBezTo>
                  <a:cubicBezTo>
                    <a:pt x="1432" y="1162"/>
                    <a:pt x="1582" y="1251"/>
                    <a:pt x="1759" y="1340"/>
                  </a:cubicBezTo>
                  <a:cubicBezTo>
                    <a:pt x="1801" y="1381"/>
                    <a:pt x="1854" y="1398"/>
                    <a:pt x="1910" y="1398"/>
                  </a:cubicBezTo>
                  <a:cubicBezTo>
                    <a:pt x="2047" y="1398"/>
                    <a:pt x="2202" y="1299"/>
                    <a:pt x="2252" y="1199"/>
                  </a:cubicBezTo>
                  <a:cubicBezTo>
                    <a:pt x="2322" y="918"/>
                    <a:pt x="2252" y="707"/>
                    <a:pt x="2111" y="636"/>
                  </a:cubicBezTo>
                  <a:cubicBezTo>
                    <a:pt x="1689" y="566"/>
                    <a:pt x="1337" y="355"/>
                    <a:pt x="1056" y="74"/>
                  </a:cubicBezTo>
                  <a:cubicBezTo>
                    <a:pt x="981" y="24"/>
                    <a:pt x="889"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56"/>
            <p:cNvSpPr/>
            <p:nvPr/>
          </p:nvSpPr>
          <p:spPr>
            <a:xfrm rot="616292">
              <a:off x="8946692" y="3612392"/>
              <a:ext cx="33447" cy="51221"/>
            </a:xfrm>
            <a:custGeom>
              <a:avLst/>
              <a:gdLst/>
              <a:ahLst/>
              <a:cxnLst/>
              <a:rect l="l" t="t" r="r" b="b"/>
              <a:pathLst>
                <a:path w="1338" h="2049" extrusionOk="0">
                  <a:moveTo>
                    <a:pt x="634" y="1"/>
                  </a:moveTo>
                  <a:cubicBezTo>
                    <a:pt x="282" y="71"/>
                    <a:pt x="1" y="563"/>
                    <a:pt x="142" y="1126"/>
                  </a:cubicBezTo>
                  <a:lnTo>
                    <a:pt x="282" y="1408"/>
                  </a:lnTo>
                  <a:cubicBezTo>
                    <a:pt x="347" y="1668"/>
                    <a:pt x="412" y="2049"/>
                    <a:pt x="756" y="2049"/>
                  </a:cubicBezTo>
                  <a:cubicBezTo>
                    <a:pt x="784" y="2049"/>
                    <a:pt x="813" y="2046"/>
                    <a:pt x="845" y="2041"/>
                  </a:cubicBezTo>
                  <a:cubicBezTo>
                    <a:pt x="1267" y="1970"/>
                    <a:pt x="1337" y="1548"/>
                    <a:pt x="1337" y="1197"/>
                  </a:cubicBezTo>
                  <a:cubicBezTo>
                    <a:pt x="1337" y="1056"/>
                    <a:pt x="1337" y="915"/>
                    <a:pt x="1337" y="775"/>
                  </a:cubicBezTo>
                  <a:cubicBezTo>
                    <a:pt x="1267" y="212"/>
                    <a:pt x="986"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56"/>
            <p:cNvSpPr/>
            <p:nvPr/>
          </p:nvSpPr>
          <p:spPr>
            <a:xfrm rot="616292">
              <a:off x="8794326" y="3895225"/>
              <a:ext cx="31673" cy="59821"/>
            </a:xfrm>
            <a:custGeom>
              <a:avLst/>
              <a:gdLst/>
              <a:ahLst/>
              <a:cxnLst/>
              <a:rect l="l" t="t" r="r" b="b"/>
              <a:pathLst>
                <a:path w="1267" h="2393" extrusionOk="0">
                  <a:moveTo>
                    <a:pt x="563" y="1"/>
                  </a:moveTo>
                  <a:cubicBezTo>
                    <a:pt x="423" y="1"/>
                    <a:pt x="423" y="1"/>
                    <a:pt x="423" y="141"/>
                  </a:cubicBezTo>
                  <a:cubicBezTo>
                    <a:pt x="1" y="775"/>
                    <a:pt x="352" y="1478"/>
                    <a:pt x="423" y="2111"/>
                  </a:cubicBezTo>
                  <a:cubicBezTo>
                    <a:pt x="423" y="2252"/>
                    <a:pt x="563" y="2393"/>
                    <a:pt x="775" y="2393"/>
                  </a:cubicBezTo>
                  <a:cubicBezTo>
                    <a:pt x="915" y="2393"/>
                    <a:pt x="1126" y="2322"/>
                    <a:pt x="1126" y="2111"/>
                  </a:cubicBezTo>
                  <a:cubicBezTo>
                    <a:pt x="1197" y="1619"/>
                    <a:pt x="1197" y="1126"/>
                    <a:pt x="1267" y="634"/>
                  </a:cubicBezTo>
                  <a:cubicBezTo>
                    <a:pt x="1267" y="71"/>
                    <a:pt x="704" y="282"/>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56"/>
            <p:cNvSpPr/>
            <p:nvPr/>
          </p:nvSpPr>
          <p:spPr>
            <a:xfrm rot="616292">
              <a:off x="8650954" y="5007996"/>
              <a:ext cx="38722" cy="42022"/>
            </a:xfrm>
            <a:custGeom>
              <a:avLst/>
              <a:gdLst/>
              <a:ahLst/>
              <a:cxnLst/>
              <a:rect l="l" t="t" r="r" b="b"/>
              <a:pathLst>
                <a:path w="1549" h="1681" extrusionOk="0">
                  <a:moveTo>
                    <a:pt x="726" y="1"/>
                  </a:moveTo>
                  <a:cubicBezTo>
                    <a:pt x="671" y="1"/>
                    <a:pt x="616" y="11"/>
                    <a:pt x="563" y="32"/>
                  </a:cubicBezTo>
                  <a:cubicBezTo>
                    <a:pt x="141" y="173"/>
                    <a:pt x="1" y="524"/>
                    <a:pt x="141" y="876"/>
                  </a:cubicBezTo>
                  <a:cubicBezTo>
                    <a:pt x="201" y="1355"/>
                    <a:pt x="516" y="1681"/>
                    <a:pt x="825" y="1681"/>
                  </a:cubicBezTo>
                  <a:cubicBezTo>
                    <a:pt x="879" y="1681"/>
                    <a:pt x="933" y="1671"/>
                    <a:pt x="985" y="1650"/>
                  </a:cubicBezTo>
                  <a:cubicBezTo>
                    <a:pt x="1337" y="1509"/>
                    <a:pt x="1548" y="1087"/>
                    <a:pt x="1408" y="735"/>
                  </a:cubicBezTo>
                  <a:cubicBezTo>
                    <a:pt x="1348" y="317"/>
                    <a:pt x="1035"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56"/>
            <p:cNvSpPr/>
            <p:nvPr/>
          </p:nvSpPr>
          <p:spPr>
            <a:xfrm rot="616292">
              <a:off x="8915984" y="3434472"/>
              <a:ext cx="28173" cy="55121"/>
            </a:xfrm>
            <a:custGeom>
              <a:avLst/>
              <a:gdLst/>
              <a:ahLst/>
              <a:cxnLst/>
              <a:rect l="l" t="t" r="r" b="b"/>
              <a:pathLst>
                <a:path w="1127" h="2205" extrusionOk="0">
                  <a:moveTo>
                    <a:pt x="600" y="1"/>
                  </a:moveTo>
                  <a:cubicBezTo>
                    <a:pt x="566" y="1"/>
                    <a:pt x="530" y="5"/>
                    <a:pt x="493" y="14"/>
                  </a:cubicBezTo>
                  <a:cubicBezTo>
                    <a:pt x="212" y="14"/>
                    <a:pt x="71" y="225"/>
                    <a:pt x="141" y="507"/>
                  </a:cubicBezTo>
                  <a:cubicBezTo>
                    <a:pt x="212" y="859"/>
                    <a:pt x="1" y="1210"/>
                    <a:pt x="71" y="1632"/>
                  </a:cubicBezTo>
                  <a:cubicBezTo>
                    <a:pt x="135" y="1889"/>
                    <a:pt x="199" y="2204"/>
                    <a:pt x="530" y="2204"/>
                  </a:cubicBezTo>
                  <a:cubicBezTo>
                    <a:pt x="562" y="2204"/>
                    <a:pt x="597" y="2201"/>
                    <a:pt x="634" y="2195"/>
                  </a:cubicBezTo>
                  <a:cubicBezTo>
                    <a:pt x="986" y="2125"/>
                    <a:pt x="1126" y="1773"/>
                    <a:pt x="986" y="1421"/>
                  </a:cubicBezTo>
                  <a:cubicBezTo>
                    <a:pt x="845" y="1140"/>
                    <a:pt x="986" y="788"/>
                    <a:pt x="986" y="436"/>
                  </a:cubicBezTo>
                  <a:cubicBezTo>
                    <a:pt x="986" y="192"/>
                    <a:pt x="826"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56"/>
            <p:cNvSpPr/>
            <p:nvPr/>
          </p:nvSpPr>
          <p:spPr>
            <a:xfrm rot="616292">
              <a:off x="8828500" y="4068791"/>
              <a:ext cx="42222" cy="46746"/>
            </a:xfrm>
            <a:custGeom>
              <a:avLst/>
              <a:gdLst/>
              <a:ahLst/>
              <a:cxnLst/>
              <a:rect l="l" t="t" r="r" b="b"/>
              <a:pathLst>
                <a:path w="1689" h="1870" extrusionOk="0">
                  <a:moveTo>
                    <a:pt x="451" y="0"/>
                  </a:moveTo>
                  <a:cubicBezTo>
                    <a:pt x="399" y="0"/>
                    <a:pt x="343" y="17"/>
                    <a:pt x="282" y="58"/>
                  </a:cubicBezTo>
                  <a:cubicBezTo>
                    <a:pt x="0" y="129"/>
                    <a:pt x="0" y="410"/>
                    <a:pt x="71" y="692"/>
                  </a:cubicBezTo>
                  <a:cubicBezTo>
                    <a:pt x="141" y="1043"/>
                    <a:pt x="352" y="1325"/>
                    <a:pt x="563" y="1606"/>
                  </a:cubicBezTo>
                  <a:cubicBezTo>
                    <a:pt x="691" y="1776"/>
                    <a:pt x="870" y="1869"/>
                    <a:pt x="1054" y="1869"/>
                  </a:cubicBezTo>
                  <a:cubicBezTo>
                    <a:pt x="1174" y="1869"/>
                    <a:pt x="1296" y="1830"/>
                    <a:pt x="1407" y="1747"/>
                  </a:cubicBezTo>
                  <a:cubicBezTo>
                    <a:pt x="1689" y="1536"/>
                    <a:pt x="1618" y="1184"/>
                    <a:pt x="1477" y="973"/>
                  </a:cubicBezTo>
                  <a:cubicBezTo>
                    <a:pt x="1266" y="692"/>
                    <a:pt x="1055" y="410"/>
                    <a:pt x="774" y="199"/>
                  </a:cubicBezTo>
                  <a:cubicBezTo>
                    <a:pt x="675" y="100"/>
                    <a:pt x="575"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56"/>
            <p:cNvSpPr/>
            <p:nvPr/>
          </p:nvSpPr>
          <p:spPr>
            <a:xfrm rot="616292">
              <a:off x="8546352" y="4952387"/>
              <a:ext cx="47496" cy="33447"/>
            </a:xfrm>
            <a:custGeom>
              <a:avLst/>
              <a:gdLst/>
              <a:ahLst/>
              <a:cxnLst/>
              <a:rect l="l" t="t" r="r" b="b"/>
              <a:pathLst>
                <a:path w="1900" h="1338" extrusionOk="0">
                  <a:moveTo>
                    <a:pt x="1371" y="1"/>
                  </a:moveTo>
                  <a:cubicBezTo>
                    <a:pt x="1282" y="1"/>
                    <a:pt x="1196" y="24"/>
                    <a:pt x="1126" y="71"/>
                  </a:cubicBezTo>
                  <a:cubicBezTo>
                    <a:pt x="915" y="141"/>
                    <a:pt x="704" y="282"/>
                    <a:pt x="493" y="352"/>
                  </a:cubicBezTo>
                  <a:cubicBezTo>
                    <a:pt x="282" y="493"/>
                    <a:pt x="0" y="563"/>
                    <a:pt x="71" y="845"/>
                  </a:cubicBezTo>
                  <a:cubicBezTo>
                    <a:pt x="141" y="1196"/>
                    <a:pt x="352" y="1267"/>
                    <a:pt x="704" y="1337"/>
                  </a:cubicBezTo>
                  <a:lnTo>
                    <a:pt x="915" y="1337"/>
                  </a:lnTo>
                  <a:cubicBezTo>
                    <a:pt x="1196" y="1267"/>
                    <a:pt x="1407" y="1196"/>
                    <a:pt x="1618" y="985"/>
                  </a:cubicBezTo>
                  <a:cubicBezTo>
                    <a:pt x="1829" y="845"/>
                    <a:pt x="1900" y="563"/>
                    <a:pt x="1829" y="282"/>
                  </a:cubicBezTo>
                  <a:cubicBezTo>
                    <a:pt x="1735" y="94"/>
                    <a:pt x="1548"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56"/>
            <p:cNvSpPr/>
            <p:nvPr/>
          </p:nvSpPr>
          <p:spPr>
            <a:xfrm rot="616292">
              <a:off x="8935211" y="3516655"/>
              <a:ext cx="48971" cy="35422"/>
            </a:xfrm>
            <a:custGeom>
              <a:avLst/>
              <a:gdLst/>
              <a:ahLst/>
              <a:cxnLst/>
              <a:rect l="l" t="t" r="r" b="b"/>
              <a:pathLst>
                <a:path w="1959" h="1417" extrusionOk="0">
                  <a:moveTo>
                    <a:pt x="1376" y="0"/>
                  </a:moveTo>
                  <a:cubicBezTo>
                    <a:pt x="1341" y="0"/>
                    <a:pt x="1305" y="3"/>
                    <a:pt x="1267" y="9"/>
                  </a:cubicBezTo>
                  <a:cubicBezTo>
                    <a:pt x="986" y="291"/>
                    <a:pt x="423" y="361"/>
                    <a:pt x="142" y="713"/>
                  </a:cubicBezTo>
                  <a:cubicBezTo>
                    <a:pt x="1" y="853"/>
                    <a:pt x="1" y="1065"/>
                    <a:pt x="142" y="1205"/>
                  </a:cubicBezTo>
                  <a:cubicBezTo>
                    <a:pt x="212" y="1346"/>
                    <a:pt x="353" y="1416"/>
                    <a:pt x="564" y="1416"/>
                  </a:cubicBezTo>
                  <a:cubicBezTo>
                    <a:pt x="1126" y="1416"/>
                    <a:pt x="1408" y="853"/>
                    <a:pt x="1830" y="502"/>
                  </a:cubicBezTo>
                  <a:cubicBezTo>
                    <a:pt x="1958" y="309"/>
                    <a:pt x="1736" y="0"/>
                    <a:pt x="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56"/>
            <p:cNvSpPr/>
            <p:nvPr/>
          </p:nvSpPr>
          <p:spPr>
            <a:xfrm rot="616292">
              <a:off x="8406140" y="4804199"/>
              <a:ext cx="49271" cy="29748"/>
            </a:xfrm>
            <a:custGeom>
              <a:avLst/>
              <a:gdLst/>
              <a:ahLst/>
              <a:cxnLst/>
              <a:rect l="l" t="t" r="r" b="b"/>
              <a:pathLst>
                <a:path w="1971" h="1190" extrusionOk="0">
                  <a:moveTo>
                    <a:pt x="1432" y="1"/>
                  </a:moveTo>
                  <a:cubicBezTo>
                    <a:pt x="1329" y="1"/>
                    <a:pt x="1220" y="32"/>
                    <a:pt x="1126" y="64"/>
                  </a:cubicBezTo>
                  <a:cubicBezTo>
                    <a:pt x="915" y="134"/>
                    <a:pt x="704" y="205"/>
                    <a:pt x="493" y="275"/>
                  </a:cubicBezTo>
                  <a:cubicBezTo>
                    <a:pt x="282" y="345"/>
                    <a:pt x="0" y="416"/>
                    <a:pt x="0" y="697"/>
                  </a:cubicBezTo>
                  <a:cubicBezTo>
                    <a:pt x="0" y="1049"/>
                    <a:pt x="282" y="1119"/>
                    <a:pt x="563" y="1189"/>
                  </a:cubicBezTo>
                  <a:lnTo>
                    <a:pt x="915" y="1189"/>
                  </a:lnTo>
                  <a:cubicBezTo>
                    <a:pt x="1126" y="1189"/>
                    <a:pt x="1407" y="1049"/>
                    <a:pt x="1618" y="908"/>
                  </a:cubicBezTo>
                  <a:cubicBezTo>
                    <a:pt x="1759" y="697"/>
                    <a:pt x="1970" y="486"/>
                    <a:pt x="1759" y="205"/>
                  </a:cubicBezTo>
                  <a:cubicBezTo>
                    <a:pt x="1681" y="49"/>
                    <a:pt x="1560" y="1"/>
                    <a:pt x="1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56"/>
            <p:cNvSpPr/>
            <p:nvPr/>
          </p:nvSpPr>
          <p:spPr>
            <a:xfrm rot="616292">
              <a:off x="8906689" y="3384994"/>
              <a:ext cx="36972" cy="40422"/>
            </a:xfrm>
            <a:custGeom>
              <a:avLst/>
              <a:gdLst/>
              <a:ahLst/>
              <a:cxnLst/>
              <a:rect l="l" t="t" r="r" b="b"/>
              <a:pathLst>
                <a:path w="1479" h="1617" extrusionOk="0">
                  <a:moveTo>
                    <a:pt x="592" y="1"/>
                  </a:moveTo>
                  <a:cubicBezTo>
                    <a:pt x="481" y="1"/>
                    <a:pt x="370" y="35"/>
                    <a:pt x="282" y="93"/>
                  </a:cubicBezTo>
                  <a:cubicBezTo>
                    <a:pt x="71" y="304"/>
                    <a:pt x="1" y="586"/>
                    <a:pt x="142" y="797"/>
                  </a:cubicBezTo>
                  <a:cubicBezTo>
                    <a:pt x="212" y="1008"/>
                    <a:pt x="353" y="1149"/>
                    <a:pt x="493" y="1289"/>
                  </a:cubicBezTo>
                  <a:cubicBezTo>
                    <a:pt x="657" y="1453"/>
                    <a:pt x="820" y="1616"/>
                    <a:pt x="1016" y="1616"/>
                  </a:cubicBezTo>
                  <a:cubicBezTo>
                    <a:pt x="1073" y="1616"/>
                    <a:pt x="1133" y="1602"/>
                    <a:pt x="1197" y="1571"/>
                  </a:cubicBezTo>
                  <a:cubicBezTo>
                    <a:pt x="1478" y="1360"/>
                    <a:pt x="1408" y="1078"/>
                    <a:pt x="1337" y="797"/>
                  </a:cubicBezTo>
                  <a:cubicBezTo>
                    <a:pt x="1267" y="586"/>
                    <a:pt x="1197" y="375"/>
                    <a:pt x="986" y="234"/>
                  </a:cubicBezTo>
                  <a:cubicBezTo>
                    <a:pt x="903" y="69"/>
                    <a:pt x="748" y="1"/>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56"/>
            <p:cNvSpPr/>
            <p:nvPr/>
          </p:nvSpPr>
          <p:spPr>
            <a:xfrm rot="616292">
              <a:off x="8657228" y="4530291"/>
              <a:ext cx="38697" cy="47446"/>
            </a:xfrm>
            <a:custGeom>
              <a:avLst/>
              <a:gdLst/>
              <a:ahLst/>
              <a:cxnLst/>
              <a:rect l="l" t="t" r="r" b="b"/>
              <a:pathLst>
                <a:path w="1548" h="1898" extrusionOk="0">
                  <a:moveTo>
                    <a:pt x="523" y="1"/>
                  </a:moveTo>
                  <a:cubicBezTo>
                    <a:pt x="440" y="1"/>
                    <a:pt x="356" y="24"/>
                    <a:pt x="282" y="74"/>
                  </a:cubicBezTo>
                  <a:cubicBezTo>
                    <a:pt x="71" y="215"/>
                    <a:pt x="0" y="426"/>
                    <a:pt x="141" y="637"/>
                  </a:cubicBezTo>
                  <a:cubicBezTo>
                    <a:pt x="211" y="918"/>
                    <a:pt x="352" y="1200"/>
                    <a:pt x="493" y="1411"/>
                  </a:cubicBezTo>
                  <a:cubicBezTo>
                    <a:pt x="659" y="1632"/>
                    <a:pt x="781" y="1897"/>
                    <a:pt x="997" y="1897"/>
                  </a:cubicBezTo>
                  <a:cubicBezTo>
                    <a:pt x="1056" y="1897"/>
                    <a:pt x="1121" y="1878"/>
                    <a:pt x="1196" y="1833"/>
                  </a:cubicBezTo>
                  <a:cubicBezTo>
                    <a:pt x="1548" y="1622"/>
                    <a:pt x="1407" y="1411"/>
                    <a:pt x="1337" y="1129"/>
                  </a:cubicBezTo>
                  <a:cubicBezTo>
                    <a:pt x="1266" y="778"/>
                    <a:pt x="1126" y="496"/>
                    <a:pt x="915" y="215"/>
                  </a:cubicBezTo>
                  <a:cubicBezTo>
                    <a:pt x="824" y="79"/>
                    <a:pt x="674"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56"/>
            <p:cNvSpPr/>
            <p:nvPr/>
          </p:nvSpPr>
          <p:spPr>
            <a:xfrm rot="616292">
              <a:off x="8747483" y="4591610"/>
              <a:ext cx="42222" cy="33447"/>
            </a:xfrm>
            <a:custGeom>
              <a:avLst/>
              <a:gdLst/>
              <a:ahLst/>
              <a:cxnLst/>
              <a:rect l="l" t="t" r="r" b="b"/>
              <a:pathLst>
                <a:path w="1689" h="1338" extrusionOk="0">
                  <a:moveTo>
                    <a:pt x="1408" y="0"/>
                  </a:moveTo>
                  <a:cubicBezTo>
                    <a:pt x="1056" y="141"/>
                    <a:pt x="704" y="141"/>
                    <a:pt x="352" y="141"/>
                  </a:cubicBezTo>
                  <a:cubicBezTo>
                    <a:pt x="323" y="134"/>
                    <a:pt x="295" y="130"/>
                    <a:pt x="270" y="130"/>
                  </a:cubicBezTo>
                  <a:cubicBezTo>
                    <a:pt x="57" y="130"/>
                    <a:pt x="1" y="382"/>
                    <a:pt x="1" y="634"/>
                  </a:cubicBezTo>
                  <a:cubicBezTo>
                    <a:pt x="212" y="915"/>
                    <a:pt x="282" y="1337"/>
                    <a:pt x="774" y="1337"/>
                  </a:cubicBezTo>
                  <a:cubicBezTo>
                    <a:pt x="1197" y="1126"/>
                    <a:pt x="1548" y="774"/>
                    <a:pt x="1689" y="352"/>
                  </a:cubicBezTo>
                  <a:cubicBezTo>
                    <a:pt x="1689" y="141"/>
                    <a:pt x="1619" y="0"/>
                    <a:pt x="1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56"/>
            <p:cNvSpPr/>
            <p:nvPr/>
          </p:nvSpPr>
          <p:spPr>
            <a:xfrm rot="616292">
              <a:off x="8507343" y="4498459"/>
              <a:ext cx="42222" cy="29823"/>
            </a:xfrm>
            <a:custGeom>
              <a:avLst/>
              <a:gdLst/>
              <a:ahLst/>
              <a:cxnLst/>
              <a:rect l="l" t="t" r="r" b="b"/>
              <a:pathLst>
                <a:path w="1689" h="1193" extrusionOk="0">
                  <a:moveTo>
                    <a:pt x="869" y="0"/>
                  </a:moveTo>
                  <a:cubicBezTo>
                    <a:pt x="747" y="0"/>
                    <a:pt x="620" y="18"/>
                    <a:pt x="493" y="54"/>
                  </a:cubicBezTo>
                  <a:cubicBezTo>
                    <a:pt x="141" y="124"/>
                    <a:pt x="1" y="265"/>
                    <a:pt x="71" y="617"/>
                  </a:cubicBezTo>
                  <a:cubicBezTo>
                    <a:pt x="132" y="985"/>
                    <a:pt x="462" y="1193"/>
                    <a:pt x="872" y="1193"/>
                  </a:cubicBezTo>
                  <a:cubicBezTo>
                    <a:pt x="932" y="1193"/>
                    <a:pt x="993" y="1189"/>
                    <a:pt x="1056" y="1180"/>
                  </a:cubicBezTo>
                  <a:cubicBezTo>
                    <a:pt x="1408" y="1109"/>
                    <a:pt x="1689" y="687"/>
                    <a:pt x="1619" y="406"/>
                  </a:cubicBezTo>
                  <a:cubicBezTo>
                    <a:pt x="1514" y="145"/>
                    <a:pt x="1216" y="0"/>
                    <a:pt x="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56"/>
            <p:cNvSpPr/>
            <p:nvPr/>
          </p:nvSpPr>
          <p:spPr>
            <a:xfrm rot="616292">
              <a:off x="8669121" y="4147019"/>
              <a:ext cx="36972" cy="35472"/>
            </a:xfrm>
            <a:custGeom>
              <a:avLst/>
              <a:gdLst/>
              <a:ahLst/>
              <a:cxnLst/>
              <a:rect l="l" t="t" r="r" b="b"/>
              <a:pathLst>
                <a:path w="1479" h="1419" extrusionOk="0">
                  <a:moveTo>
                    <a:pt x="564" y="1"/>
                  </a:moveTo>
                  <a:cubicBezTo>
                    <a:pt x="212" y="141"/>
                    <a:pt x="1" y="493"/>
                    <a:pt x="141" y="845"/>
                  </a:cubicBezTo>
                  <a:cubicBezTo>
                    <a:pt x="204" y="1160"/>
                    <a:pt x="493" y="1419"/>
                    <a:pt x="856" y="1419"/>
                  </a:cubicBezTo>
                  <a:cubicBezTo>
                    <a:pt x="898" y="1419"/>
                    <a:pt x="942" y="1415"/>
                    <a:pt x="986" y="1408"/>
                  </a:cubicBezTo>
                  <a:cubicBezTo>
                    <a:pt x="1267" y="1408"/>
                    <a:pt x="1478" y="1267"/>
                    <a:pt x="1408" y="915"/>
                  </a:cubicBezTo>
                  <a:cubicBezTo>
                    <a:pt x="1337" y="564"/>
                    <a:pt x="84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56"/>
            <p:cNvSpPr/>
            <p:nvPr/>
          </p:nvSpPr>
          <p:spPr>
            <a:xfrm rot="616292">
              <a:off x="8626647" y="4755102"/>
              <a:ext cx="36972" cy="33697"/>
            </a:xfrm>
            <a:custGeom>
              <a:avLst/>
              <a:gdLst/>
              <a:ahLst/>
              <a:cxnLst/>
              <a:rect l="l" t="t" r="r" b="b"/>
              <a:pathLst>
                <a:path w="1479" h="1348" extrusionOk="0">
                  <a:moveTo>
                    <a:pt x="493" y="1"/>
                  </a:moveTo>
                  <a:cubicBezTo>
                    <a:pt x="212" y="71"/>
                    <a:pt x="1" y="423"/>
                    <a:pt x="142" y="704"/>
                  </a:cubicBezTo>
                  <a:cubicBezTo>
                    <a:pt x="142" y="1083"/>
                    <a:pt x="424" y="1348"/>
                    <a:pt x="787" y="1348"/>
                  </a:cubicBezTo>
                  <a:cubicBezTo>
                    <a:pt x="829" y="1348"/>
                    <a:pt x="872" y="1344"/>
                    <a:pt x="915" y="1337"/>
                  </a:cubicBezTo>
                  <a:cubicBezTo>
                    <a:pt x="1197" y="1337"/>
                    <a:pt x="1478" y="1056"/>
                    <a:pt x="1408" y="704"/>
                  </a:cubicBezTo>
                  <a:cubicBezTo>
                    <a:pt x="1267" y="282"/>
                    <a:pt x="91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56"/>
            <p:cNvSpPr/>
            <p:nvPr/>
          </p:nvSpPr>
          <p:spPr>
            <a:xfrm rot="616292">
              <a:off x="8935225" y="2944548"/>
              <a:ext cx="36972" cy="34197"/>
            </a:xfrm>
            <a:custGeom>
              <a:avLst/>
              <a:gdLst/>
              <a:ahLst/>
              <a:cxnLst/>
              <a:rect l="l" t="t" r="r" b="b"/>
              <a:pathLst>
                <a:path w="1479" h="1368" extrusionOk="0">
                  <a:moveTo>
                    <a:pt x="957" y="1"/>
                  </a:moveTo>
                  <a:cubicBezTo>
                    <a:pt x="898" y="1"/>
                    <a:pt x="836" y="15"/>
                    <a:pt x="775" y="46"/>
                  </a:cubicBezTo>
                  <a:cubicBezTo>
                    <a:pt x="353" y="186"/>
                    <a:pt x="1" y="749"/>
                    <a:pt x="71" y="1030"/>
                  </a:cubicBezTo>
                  <a:cubicBezTo>
                    <a:pt x="174" y="1236"/>
                    <a:pt x="390" y="1367"/>
                    <a:pt x="609" y="1367"/>
                  </a:cubicBezTo>
                  <a:cubicBezTo>
                    <a:pt x="689" y="1367"/>
                    <a:pt x="770" y="1350"/>
                    <a:pt x="845" y="1312"/>
                  </a:cubicBezTo>
                  <a:cubicBezTo>
                    <a:pt x="1197" y="1171"/>
                    <a:pt x="1478" y="819"/>
                    <a:pt x="1408" y="397"/>
                  </a:cubicBezTo>
                  <a:cubicBezTo>
                    <a:pt x="1353" y="178"/>
                    <a:pt x="1169" y="1"/>
                    <a:pt x="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56"/>
            <p:cNvSpPr/>
            <p:nvPr/>
          </p:nvSpPr>
          <p:spPr>
            <a:xfrm rot="616292">
              <a:off x="8783033" y="3647848"/>
              <a:ext cx="42222" cy="31023"/>
            </a:xfrm>
            <a:custGeom>
              <a:avLst/>
              <a:gdLst/>
              <a:ahLst/>
              <a:cxnLst/>
              <a:rect l="l" t="t" r="r" b="b"/>
              <a:pathLst>
                <a:path w="1689" h="1241" extrusionOk="0">
                  <a:moveTo>
                    <a:pt x="1259" y="0"/>
                  </a:moveTo>
                  <a:cubicBezTo>
                    <a:pt x="1218" y="0"/>
                    <a:pt x="1173" y="5"/>
                    <a:pt x="1126" y="14"/>
                  </a:cubicBezTo>
                  <a:cubicBezTo>
                    <a:pt x="774" y="225"/>
                    <a:pt x="493" y="436"/>
                    <a:pt x="211" y="718"/>
                  </a:cubicBezTo>
                  <a:cubicBezTo>
                    <a:pt x="0" y="929"/>
                    <a:pt x="141" y="1140"/>
                    <a:pt x="352" y="1210"/>
                  </a:cubicBezTo>
                  <a:cubicBezTo>
                    <a:pt x="435" y="1231"/>
                    <a:pt x="520" y="1241"/>
                    <a:pt x="604" y="1241"/>
                  </a:cubicBezTo>
                  <a:cubicBezTo>
                    <a:pt x="1091" y="1241"/>
                    <a:pt x="1569" y="906"/>
                    <a:pt x="1689" y="366"/>
                  </a:cubicBezTo>
                  <a:cubicBezTo>
                    <a:pt x="1689" y="183"/>
                    <a:pt x="1530" y="0"/>
                    <a:pt x="1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56"/>
            <p:cNvSpPr/>
            <p:nvPr/>
          </p:nvSpPr>
          <p:spPr>
            <a:xfrm rot="616292">
              <a:off x="8670905" y="5055812"/>
              <a:ext cx="33422" cy="41447"/>
            </a:xfrm>
            <a:custGeom>
              <a:avLst/>
              <a:gdLst/>
              <a:ahLst/>
              <a:cxnLst/>
              <a:rect l="l" t="t" r="r" b="b"/>
              <a:pathLst>
                <a:path w="1337" h="1658" extrusionOk="0">
                  <a:moveTo>
                    <a:pt x="647" y="0"/>
                  </a:moveTo>
                  <a:cubicBezTo>
                    <a:pt x="597" y="0"/>
                    <a:pt x="546" y="10"/>
                    <a:pt x="493" y="32"/>
                  </a:cubicBezTo>
                  <a:cubicBezTo>
                    <a:pt x="141" y="102"/>
                    <a:pt x="0" y="454"/>
                    <a:pt x="141" y="1016"/>
                  </a:cubicBezTo>
                  <a:cubicBezTo>
                    <a:pt x="206" y="1277"/>
                    <a:pt x="331" y="1657"/>
                    <a:pt x="739" y="1657"/>
                  </a:cubicBezTo>
                  <a:cubicBezTo>
                    <a:pt x="772" y="1657"/>
                    <a:pt x="807" y="1655"/>
                    <a:pt x="844" y="1650"/>
                  </a:cubicBezTo>
                  <a:cubicBezTo>
                    <a:pt x="1337" y="1509"/>
                    <a:pt x="1266" y="1157"/>
                    <a:pt x="1196" y="735"/>
                  </a:cubicBezTo>
                  <a:cubicBezTo>
                    <a:pt x="1136" y="317"/>
                    <a:pt x="924" y="0"/>
                    <a:pt x="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56"/>
            <p:cNvSpPr/>
            <p:nvPr/>
          </p:nvSpPr>
          <p:spPr>
            <a:xfrm rot="616292">
              <a:off x="8969207" y="3387601"/>
              <a:ext cx="33422" cy="35472"/>
            </a:xfrm>
            <a:custGeom>
              <a:avLst/>
              <a:gdLst/>
              <a:ahLst/>
              <a:cxnLst/>
              <a:rect l="l" t="t" r="r" b="b"/>
              <a:pathLst>
                <a:path w="1337" h="1419" extrusionOk="0">
                  <a:moveTo>
                    <a:pt x="563" y="0"/>
                  </a:moveTo>
                  <a:cubicBezTo>
                    <a:pt x="211" y="0"/>
                    <a:pt x="0" y="493"/>
                    <a:pt x="0" y="844"/>
                  </a:cubicBezTo>
                  <a:cubicBezTo>
                    <a:pt x="63" y="1159"/>
                    <a:pt x="352" y="1418"/>
                    <a:pt x="664" y="1418"/>
                  </a:cubicBezTo>
                  <a:cubicBezTo>
                    <a:pt x="700" y="1418"/>
                    <a:pt x="737" y="1415"/>
                    <a:pt x="774" y="1407"/>
                  </a:cubicBezTo>
                  <a:cubicBezTo>
                    <a:pt x="1126" y="1337"/>
                    <a:pt x="1337" y="985"/>
                    <a:pt x="1196" y="633"/>
                  </a:cubicBezTo>
                  <a:cubicBezTo>
                    <a:pt x="1126" y="352"/>
                    <a:pt x="98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56"/>
            <p:cNvSpPr/>
            <p:nvPr/>
          </p:nvSpPr>
          <p:spPr>
            <a:xfrm rot="616292">
              <a:off x="8995278" y="3601226"/>
              <a:ext cx="36947" cy="30823"/>
            </a:xfrm>
            <a:custGeom>
              <a:avLst/>
              <a:gdLst/>
              <a:ahLst/>
              <a:cxnLst/>
              <a:rect l="l" t="t" r="r" b="b"/>
              <a:pathLst>
                <a:path w="1478" h="1233" extrusionOk="0">
                  <a:moveTo>
                    <a:pt x="943" y="1"/>
                  </a:moveTo>
                  <a:cubicBezTo>
                    <a:pt x="891" y="1"/>
                    <a:pt x="835" y="7"/>
                    <a:pt x="774" y="19"/>
                  </a:cubicBezTo>
                  <a:cubicBezTo>
                    <a:pt x="352" y="160"/>
                    <a:pt x="1" y="511"/>
                    <a:pt x="71" y="863"/>
                  </a:cubicBezTo>
                  <a:cubicBezTo>
                    <a:pt x="187" y="1096"/>
                    <a:pt x="401" y="1233"/>
                    <a:pt x="630" y="1233"/>
                  </a:cubicBezTo>
                  <a:cubicBezTo>
                    <a:pt x="678" y="1233"/>
                    <a:pt x="726" y="1227"/>
                    <a:pt x="774" y="1215"/>
                  </a:cubicBezTo>
                  <a:cubicBezTo>
                    <a:pt x="1196" y="1144"/>
                    <a:pt x="1478" y="793"/>
                    <a:pt x="1407" y="371"/>
                  </a:cubicBezTo>
                  <a:cubicBezTo>
                    <a:pt x="1349" y="138"/>
                    <a:pt x="1194" y="1"/>
                    <a:pt x="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56"/>
            <p:cNvSpPr/>
            <p:nvPr/>
          </p:nvSpPr>
          <p:spPr>
            <a:xfrm rot="616292">
              <a:off x="8439285" y="4549930"/>
              <a:ext cx="45747" cy="24423"/>
            </a:xfrm>
            <a:custGeom>
              <a:avLst/>
              <a:gdLst/>
              <a:ahLst/>
              <a:cxnLst/>
              <a:rect l="l" t="t" r="r" b="b"/>
              <a:pathLst>
                <a:path w="1830" h="977" extrusionOk="0">
                  <a:moveTo>
                    <a:pt x="493" y="0"/>
                  </a:moveTo>
                  <a:cubicBezTo>
                    <a:pt x="141" y="71"/>
                    <a:pt x="0" y="422"/>
                    <a:pt x="211" y="704"/>
                  </a:cubicBezTo>
                  <a:cubicBezTo>
                    <a:pt x="397" y="889"/>
                    <a:pt x="661" y="977"/>
                    <a:pt x="921" y="977"/>
                  </a:cubicBezTo>
                  <a:cubicBezTo>
                    <a:pt x="1153" y="977"/>
                    <a:pt x="1382" y="907"/>
                    <a:pt x="1548" y="774"/>
                  </a:cubicBezTo>
                  <a:cubicBezTo>
                    <a:pt x="1829" y="493"/>
                    <a:pt x="1689" y="71"/>
                    <a:pt x="1337" y="71"/>
                  </a:cubicBezTo>
                  <a:lnTo>
                    <a:pt x="1055" y="71"/>
                  </a:lnTo>
                  <a:cubicBezTo>
                    <a:pt x="844" y="71"/>
                    <a:pt x="704" y="71"/>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56"/>
            <p:cNvSpPr/>
            <p:nvPr/>
          </p:nvSpPr>
          <p:spPr>
            <a:xfrm rot="616292">
              <a:off x="8998780" y="3087802"/>
              <a:ext cx="38697" cy="32848"/>
            </a:xfrm>
            <a:custGeom>
              <a:avLst/>
              <a:gdLst/>
              <a:ahLst/>
              <a:cxnLst/>
              <a:rect l="l" t="t" r="r" b="b"/>
              <a:pathLst>
                <a:path w="1548" h="1314" extrusionOk="0">
                  <a:moveTo>
                    <a:pt x="282" y="1"/>
                  </a:moveTo>
                  <a:cubicBezTo>
                    <a:pt x="70" y="1"/>
                    <a:pt x="0" y="142"/>
                    <a:pt x="0" y="353"/>
                  </a:cubicBezTo>
                  <a:cubicBezTo>
                    <a:pt x="211" y="704"/>
                    <a:pt x="563" y="1056"/>
                    <a:pt x="915" y="1267"/>
                  </a:cubicBezTo>
                  <a:cubicBezTo>
                    <a:pt x="973" y="1296"/>
                    <a:pt x="1043" y="1313"/>
                    <a:pt x="1111" y="1313"/>
                  </a:cubicBezTo>
                  <a:cubicBezTo>
                    <a:pt x="1206" y="1313"/>
                    <a:pt x="1296" y="1279"/>
                    <a:pt x="1337" y="1197"/>
                  </a:cubicBezTo>
                  <a:cubicBezTo>
                    <a:pt x="1477" y="1056"/>
                    <a:pt x="1548" y="845"/>
                    <a:pt x="1407" y="704"/>
                  </a:cubicBezTo>
                  <a:cubicBezTo>
                    <a:pt x="1196" y="353"/>
                    <a:pt x="77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56"/>
            <p:cNvSpPr/>
            <p:nvPr/>
          </p:nvSpPr>
          <p:spPr>
            <a:xfrm rot="616292">
              <a:off x="8357128" y="4978246"/>
              <a:ext cx="33447" cy="30198"/>
            </a:xfrm>
            <a:custGeom>
              <a:avLst/>
              <a:gdLst/>
              <a:ahLst/>
              <a:cxnLst/>
              <a:rect l="l" t="t" r="r" b="b"/>
              <a:pathLst>
                <a:path w="1338" h="1208" extrusionOk="0">
                  <a:moveTo>
                    <a:pt x="282" y="1"/>
                  </a:moveTo>
                  <a:cubicBezTo>
                    <a:pt x="1" y="71"/>
                    <a:pt x="71" y="352"/>
                    <a:pt x="71" y="563"/>
                  </a:cubicBezTo>
                  <a:cubicBezTo>
                    <a:pt x="134" y="942"/>
                    <a:pt x="480" y="1207"/>
                    <a:pt x="855" y="1207"/>
                  </a:cubicBezTo>
                  <a:cubicBezTo>
                    <a:pt x="898" y="1207"/>
                    <a:pt x="942" y="1204"/>
                    <a:pt x="985" y="1197"/>
                  </a:cubicBezTo>
                  <a:cubicBezTo>
                    <a:pt x="1196" y="1126"/>
                    <a:pt x="1337" y="915"/>
                    <a:pt x="1337" y="704"/>
                  </a:cubicBezTo>
                  <a:cubicBezTo>
                    <a:pt x="1126" y="352"/>
                    <a:pt x="704" y="7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56"/>
            <p:cNvSpPr/>
            <p:nvPr/>
          </p:nvSpPr>
          <p:spPr>
            <a:xfrm rot="616292">
              <a:off x="8967344" y="3991769"/>
              <a:ext cx="31698" cy="31023"/>
            </a:xfrm>
            <a:custGeom>
              <a:avLst/>
              <a:gdLst/>
              <a:ahLst/>
              <a:cxnLst/>
              <a:rect l="l" t="t" r="r" b="b"/>
              <a:pathLst>
                <a:path w="1268" h="1241" extrusionOk="0">
                  <a:moveTo>
                    <a:pt x="812" y="1"/>
                  </a:moveTo>
                  <a:cubicBezTo>
                    <a:pt x="754" y="1"/>
                    <a:pt x="694" y="15"/>
                    <a:pt x="634" y="45"/>
                  </a:cubicBezTo>
                  <a:cubicBezTo>
                    <a:pt x="212" y="115"/>
                    <a:pt x="1" y="537"/>
                    <a:pt x="71" y="889"/>
                  </a:cubicBezTo>
                  <a:cubicBezTo>
                    <a:pt x="71" y="1170"/>
                    <a:pt x="353" y="1241"/>
                    <a:pt x="634" y="1241"/>
                  </a:cubicBezTo>
                  <a:cubicBezTo>
                    <a:pt x="986" y="1170"/>
                    <a:pt x="1267" y="819"/>
                    <a:pt x="1267" y="467"/>
                  </a:cubicBezTo>
                  <a:cubicBezTo>
                    <a:pt x="1212" y="190"/>
                    <a:pt x="1026" y="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56"/>
            <p:cNvSpPr/>
            <p:nvPr/>
          </p:nvSpPr>
          <p:spPr>
            <a:xfrm rot="616292">
              <a:off x="8938270" y="3907156"/>
              <a:ext cx="35197" cy="28498"/>
            </a:xfrm>
            <a:custGeom>
              <a:avLst/>
              <a:gdLst/>
              <a:ahLst/>
              <a:cxnLst/>
              <a:rect l="l" t="t" r="r" b="b"/>
              <a:pathLst>
                <a:path w="1408" h="1140" extrusionOk="0">
                  <a:moveTo>
                    <a:pt x="512" y="1"/>
                  </a:moveTo>
                  <a:cubicBezTo>
                    <a:pt x="459" y="1"/>
                    <a:pt x="406" y="5"/>
                    <a:pt x="352" y="14"/>
                  </a:cubicBezTo>
                  <a:cubicBezTo>
                    <a:pt x="141" y="14"/>
                    <a:pt x="0" y="225"/>
                    <a:pt x="71" y="436"/>
                  </a:cubicBezTo>
                  <a:cubicBezTo>
                    <a:pt x="141" y="858"/>
                    <a:pt x="493" y="1140"/>
                    <a:pt x="915" y="1140"/>
                  </a:cubicBezTo>
                  <a:cubicBezTo>
                    <a:pt x="1196" y="1140"/>
                    <a:pt x="1407" y="858"/>
                    <a:pt x="1266" y="577"/>
                  </a:cubicBezTo>
                  <a:cubicBezTo>
                    <a:pt x="1205" y="209"/>
                    <a:pt x="876"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56"/>
            <p:cNvSpPr/>
            <p:nvPr/>
          </p:nvSpPr>
          <p:spPr>
            <a:xfrm rot="616292">
              <a:off x="8785673" y="3869953"/>
              <a:ext cx="36947" cy="28848"/>
            </a:xfrm>
            <a:custGeom>
              <a:avLst/>
              <a:gdLst/>
              <a:ahLst/>
              <a:cxnLst/>
              <a:rect l="l" t="t" r="r" b="b"/>
              <a:pathLst>
                <a:path w="1478" h="1154" extrusionOk="0">
                  <a:moveTo>
                    <a:pt x="748" y="1"/>
                  </a:moveTo>
                  <a:cubicBezTo>
                    <a:pt x="620" y="1"/>
                    <a:pt x="500" y="53"/>
                    <a:pt x="423" y="169"/>
                  </a:cubicBezTo>
                  <a:cubicBezTo>
                    <a:pt x="212" y="310"/>
                    <a:pt x="1" y="591"/>
                    <a:pt x="212" y="872"/>
                  </a:cubicBezTo>
                  <a:cubicBezTo>
                    <a:pt x="305" y="1060"/>
                    <a:pt x="493" y="1154"/>
                    <a:pt x="712" y="1154"/>
                  </a:cubicBezTo>
                  <a:cubicBezTo>
                    <a:pt x="821" y="1154"/>
                    <a:pt x="939" y="1130"/>
                    <a:pt x="1056" y="1083"/>
                  </a:cubicBezTo>
                  <a:cubicBezTo>
                    <a:pt x="1056" y="1013"/>
                    <a:pt x="1126" y="943"/>
                    <a:pt x="1126" y="943"/>
                  </a:cubicBezTo>
                  <a:cubicBezTo>
                    <a:pt x="1478" y="732"/>
                    <a:pt x="1408" y="239"/>
                    <a:pt x="1056" y="99"/>
                  </a:cubicBezTo>
                  <a:cubicBezTo>
                    <a:pt x="961" y="35"/>
                    <a:pt x="85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56"/>
            <p:cNvSpPr/>
            <p:nvPr/>
          </p:nvSpPr>
          <p:spPr>
            <a:xfrm rot="616292">
              <a:off x="8578712" y="4325270"/>
              <a:ext cx="36947" cy="21998"/>
            </a:xfrm>
            <a:custGeom>
              <a:avLst/>
              <a:gdLst/>
              <a:ahLst/>
              <a:cxnLst/>
              <a:rect l="l" t="t" r="r" b="b"/>
              <a:pathLst>
                <a:path w="1478" h="880" extrusionOk="0">
                  <a:moveTo>
                    <a:pt x="1091" y="1"/>
                  </a:moveTo>
                  <a:cubicBezTo>
                    <a:pt x="1008" y="1"/>
                    <a:pt x="922" y="17"/>
                    <a:pt x="844" y="43"/>
                  </a:cubicBezTo>
                  <a:cubicBezTo>
                    <a:pt x="704" y="43"/>
                    <a:pt x="563" y="113"/>
                    <a:pt x="422" y="184"/>
                  </a:cubicBezTo>
                  <a:cubicBezTo>
                    <a:pt x="282" y="324"/>
                    <a:pt x="0" y="395"/>
                    <a:pt x="71" y="676"/>
                  </a:cubicBezTo>
                  <a:cubicBezTo>
                    <a:pt x="110" y="832"/>
                    <a:pt x="234" y="880"/>
                    <a:pt x="386" y="880"/>
                  </a:cubicBezTo>
                  <a:cubicBezTo>
                    <a:pt x="508" y="880"/>
                    <a:pt x="648" y="848"/>
                    <a:pt x="774" y="817"/>
                  </a:cubicBezTo>
                  <a:cubicBezTo>
                    <a:pt x="915" y="817"/>
                    <a:pt x="1055" y="747"/>
                    <a:pt x="1126" y="676"/>
                  </a:cubicBezTo>
                  <a:cubicBezTo>
                    <a:pt x="1337" y="535"/>
                    <a:pt x="1478" y="395"/>
                    <a:pt x="1407" y="184"/>
                  </a:cubicBezTo>
                  <a:cubicBezTo>
                    <a:pt x="1363" y="50"/>
                    <a:pt x="1233" y="1"/>
                    <a:pt x="1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56"/>
            <p:cNvSpPr/>
            <p:nvPr/>
          </p:nvSpPr>
          <p:spPr>
            <a:xfrm rot="616292">
              <a:off x="9024432" y="3550558"/>
              <a:ext cx="29923" cy="26748"/>
            </a:xfrm>
            <a:custGeom>
              <a:avLst/>
              <a:gdLst/>
              <a:ahLst/>
              <a:cxnLst/>
              <a:rect l="l" t="t" r="r" b="b"/>
              <a:pathLst>
                <a:path w="1197" h="1070" extrusionOk="0">
                  <a:moveTo>
                    <a:pt x="788" y="0"/>
                  </a:moveTo>
                  <a:cubicBezTo>
                    <a:pt x="760" y="0"/>
                    <a:pt x="732" y="5"/>
                    <a:pt x="704" y="14"/>
                  </a:cubicBezTo>
                  <a:cubicBezTo>
                    <a:pt x="282" y="14"/>
                    <a:pt x="0" y="366"/>
                    <a:pt x="71" y="788"/>
                  </a:cubicBezTo>
                  <a:cubicBezTo>
                    <a:pt x="71" y="999"/>
                    <a:pt x="282" y="1069"/>
                    <a:pt x="563" y="1069"/>
                  </a:cubicBezTo>
                  <a:cubicBezTo>
                    <a:pt x="774" y="999"/>
                    <a:pt x="1196" y="788"/>
                    <a:pt x="1126" y="366"/>
                  </a:cubicBezTo>
                  <a:cubicBezTo>
                    <a:pt x="1126" y="183"/>
                    <a:pt x="968" y="0"/>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56"/>
            <p:cNvSpPr/>
            <p:nvPr/>
          </p:nvSpPr>
          <p:spPr>
            <a:xfrm rot="616292">
              <a:off x="8953366" y="3361093"/>
              <a:ext cx="29923" cy="26073"/>
            </a:xfrm>
            <a:custGeom>
              <a:avLst/>
              <a:gdLst/>
              <a:ahLst/>
              <a:cxnLst/>
              <a:rect l="l" t="t" r="r" b="b"/>
              <a:pathLst>
                <a:path w="1197" h="1043" extrusionOk="0">
                  <a:moveTo>
                    <a:pt x="493" y="1"/>
                  </a:moveTo>
                  <a:cubicBezTo>
                    <a:pt x="212" y="1"/>
                    <a:pt x="71" y="282"/>
                    <a:pt x="71" y="564"/>
                  </a:cubicBezTo>
                  <a:cubicBezTo>
                    <a:pt x="1" y="775"/>
                    <a:pt x="142" y="915"/>
                    <a:pt x="353" y="986"/>
                  </a:cubicBezTo>
                  <a:cubicBezTo>
                    <a:pt x="412" y="1025"/>
                    <a:pt x="476" y="1042"/>
                    <a:pt x="541" y="1042"/>
                  </a:cubicBezTo>
                  <a:cubicBezTo>
                    <a:pt x="710" y="1042"/>
                    <a:pt x="884" y="927"/>
                    <a:pt x="986" y="775"/>
                  </a:cubicBezTo>
                  <a:cubicBezTo>
                    <a:pt x="1126" y="564"/>
                    <a:pt x="1126" y="353"/>
                    <a:pt x="1197" y="141"/>
                  </a:cubicBezTo>
                  <a:cubicBezTo>
                    <a:pt x="986" y="1"/>
                    <a:pt x="775"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56"/>
            <p:cNvSpPr/>
            <p:nvPr/>
          </p:nvSpPr>
          <p:spPr>
            <a:xfrm rot="616292">
              <a:off x="8502958" y="4268784"/>
              <a:ext cx="26398" cy="23223"/>
            </a:xfrm>
            <a:custGeom>
              <a:avLst/>
              <a:gdLst/>
              <a:ahLst/>
              <a:cxnLst/>
              <a:rect l="l" t="t" r="r" b="b"/>
              <a:pathLst>
                <a:path w="1056" h="929" extrusionOk="0">
                  <a:moveTo>
                    <a:pt x="493" y="1"/>
                  </a:moveTo>
                  <a:cubicBezTo>
                    <a:pt x="212" y="1"/>
                    <a:pt x="1" y="212"/>
                    <a:pt x="71" y="493"/>
                  </a:cubicBezTo>
                  <a:cubicBezTo>
                    <a:pt x="132" y="738"/>
                    <a:pt x="299" y="929"/>
                    <a:pt x="527" y="929"/>
                  </a:cubicBezTo>
                  <a:cubicBezTo>
                    <a:pt x="561" y="929"/>
                    <a:pt x="597" y="924"/>
                    <a:pt x="634" y="915"/>
                  </a:cubicBezTo>
                  <a:cubicBezTo>
                    <a:pt x="915" y="915"/>
                    <a:pt x="1056" y="634"/>
                    <a:pt x="985" y="423"/>
                  </a:cubicBezTo>
                  <a:cubicBezTo>
                    <a:pt x="915" y="141"/>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56"/>
            <p:cNvSpPr/>
            <p:nvPr/>
          </p:nvSpPr>
          <p:spPr>
            <a:xfrm rot="616292">
              <a:off x="9020393" y="3889399"/>
              <a:ext cx="26398" cy="24623"/>
            </a:xfrm>
            <a:custGeom>
              <a:avLst/>
              <a:gdLst/>
              <a:ahLst/>
              <a:cxnLst/>
              <a:rect l="l" t="t" r="r" b="b"/>
              <a:pathLst>
                <a:path w="1056" h="985" extrusionOk="0">
                  <a:moveTo>
                    <a:pt x="704" y="0"/>
                  </a:moveTo>
                  <a:cubicBezTo>
                    <a:pt x="352" y="70"/>
                    <a:pt x="141" y="281"/>
                    <a:pt x="0" y="563"/>
                  </a:cubicBezTo>
                  <a:cubicBezTo>
                    <a:pt x="0" y="844"/>
                    <a:pt x="211" y="985"/>
                    <a:pt x="493" y="985"/>
                  </a:cubicBezTo>
                  <a:cubicBezTo>
                    <a:pt x="774" y="985"/>
                    <a:pt x="1056" y="704"/>
                    <a:pt x="1056" y="422"/>
                  </a:cubicBezTo>
                  <a:cubicBezTo>
                    <a:pt x="1056" y="141"/>
                    <a:pt x="915"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56"/>
            <p:cNvSpPr/>
            <p:nvPr/>
          </p:nvSpPr>
          <p:spPr>
            <a:xfrm rot="616292">
              <a:off x="9022566" y="2890290"/>
              <a:ext cx="24648" cy="25773"/>
            </a:xfrm>
            <a:custGeom>
              <a:avLst/>
              <a:gdLst/>
              <a:ahLst/>
              <a:cxnLst/>
              <a:rect l="l" t="t" r="r" b="b"/>
              <a:pathLst>
                <a:path w="986" h="1031" extrusionOk="0">
                  <a:moveTo>
                    <a:pt x="460" y="0"/>
                  </a:moveTo>
                  <a:cubicBezTo>
                    <a:pt x="425" y="0"/>
                    <a:pt x="389" y="5"/>
                    <a:pt x="352" y="14"/>
                  </a:cubicBezTo>
                  <a:cubicBezTo>
                    <a:pt x="1" y="14"/>
                    <a:pt x="1" y="225"/>
                    <a:pt x="1" y="507"/>
                  </a:cubicBezTo>
                  <a:cubicBezTo>
                    <a:pt x="119" y="744"/>
                    <a:pt x="238" y="1031"/>
                    <a:pt x="483" y="1031"/>
                  </a:cubicBezTo>
                  <a:cubicBezTo>
                    <a:pt x="529" y="1031"/>
                    <a:pt x="579" y="1021"/>
                    <a:pt x="634" y="999"/>
                  </a:cubicBezTo>
                  <a:cubicBezTo>
                    <a:pt x="915" y="929"/>
                    <a:pt x="986" y="647"/>
                    <a:pt x="915" y="436"/>
                  </a:cubicBezTo>
                  <a:cubicBezTo>
                    <a:pt x="854" y="192"/>
                    <a:pt x="68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56"/>
            <p:cNvSpPr/>
            <p:nvPr/>
          </p:nvSpPr>
          <p:spPr>
            <a:xfrm rot="616292">
              <a:off x="8954641" y="3879279"/>
              <a:ext cx="29923" cy="21398"/>
            </a:xfrm>
            <a:custGeom>
              <a:avLst/>
              <a:gdLst/>
              <a:ahLst/>
              <a:cxnLst/>
              <a:rect l="l" t="t" r="r" b="b"/>
              <a:pathLst>
                <a:path w="1197" h="856" extrusionOk="0">
                  <a:moveTo>
                    <a:pt x="437" y="0"/>
                  </a:moveTo>
                  <a:cubicBezTo>
                    <a:pt x="386" y="0"/>
                    <a:pt x="334" y="4"/>
                    <a:pt x="282" y="11"/>
                  </a:cubicBezTo>
                  <a:cubicBezTo>
                    <a:pt x="141" y="82"/>
                    <a:pt x="0" y="152"/>
                    <a:pt x="0" y="363"/>
                  </a:cubicBezTo>
                  <a:cubicBezTo>
                    <a:pt x="141" y="715"/>
                    <a:pt x="422" y="856"/>
                    <a:pt x="774" y="856"/>
                  </a:cubicBezTo>
                  <a:cubicBezTo>
                    <a:pt x="985" y="856"/>
                    <a:pt x="1196" y="715"/>
                    <a:pt x="1196" y="433"/>
                  </a:cubicBezTo>
                  <a:cubicBezTo>
                    <a:pt x="1196" y="245"/>
                    <a:pt x="85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56"/>
            <p:cNvSpPr/>
            <p:nvPr/>
          </p:nvSpPr>
          <p:spPr>
            <a:xfrm rot="616292">
              <a:off x="8797311" y="4678435"/>
              <a:ext cx="152739" cy="52746"/>
            </a:xfrm>
            <a:custGeom>
              <a:avLst/>
              <a:gdLst/>
              <a:ahLst/>
              <a:cxnLst/>
              <a:rect l="l" t="t" r="r" b="b"/>
              <a:pathLst>
                <a:path w="6110" h="2110" extrusionOk="0">
                  <a:moveTo>
                    <a:pt x="5448" y="1"/>
                  </a:moveTo>
                  <a:cubicBezTo>
                    <a:pt x="5410" y="1"/>
                    <a:pt x="5373" y="4"/>
                    <a:pt x="5336" y="12"/>
                  </a:cubicBezTo>
                  <a:cubicBezTo>
                    <a:pt x="5125" y="12"/>
                    <a:pt x="4984" y="82"/>
                    <a:pt x="4843" y="293"/>
                  </a:cubicBezTo>
                  <a:cubicBezTo>
                    <a:pt x="4685" y="451"/>
                    <a:pt x="4572" y="543"/>
                    <a:pt x="4440" y="543"/>
                  </a:cubicBezTo>
                  <a:cubicBezTo>
                    <a:pt x="4337" y="543"/>
                    <a:pt x="4224" y="487"/>
                    <a:pt x="4070" y="363"/>
                  </a:cubicBezTo>
                  <a:cubicBezTo>
                    <a:pt x="3785" y="142"/>
                    <a:pt x="3471" y="34"/>
                    <a:pt x="3168" y="34"/>
                  </a:cubicBezTo>
                  <a:cubicBezTo>
                    <a:pt x="2797" y="34"/>
                    <a:pt x="2441" y="195"/>
                    <a:pt x="2170" y="504"/>
                  </a:cubicBezTo>
                  <a:cubicBezTo>
                    <a:pt x="1961" y="797"/>
                    <a:pt x="1802" y="965"/>
                    <a:pt x="1589" y="965"/>
                  </a:cubicBezTo>
                  <a:cubicBezTo>
                    <a:pt x="1444" y="965"/>
                    <a:pt x="1273" y="886"/>
                    <a:pt x="1045" y="715"/>
                  </a:cubicBezTo>
                  <a:cubicBezTo>
                    <a:pt x="937" y="629"/>
                    <a:pt x="810" y="589"/>
                    <a:pt x="683" y="589"/>
                  </a:cubicBezTo>
                  <a:cubicBezTo>
                    <a:pt x="395" y="589"/>
                    <a:pt x="109" y="795"/>
                    <a:pt x="60" y="1137"/>
                  </a:cubicBezTo>
                  <a:cubicBezTo>
                    <a:pt x="1" y="1609"/>
                    <a:pt x="387" y="2031"/>
                    <a:pt x="845" y="2031"/>
                  </a:cubicBezTo>
                  <a:cubicBezTo>
                    <a:pt x="933" y="2031"/>
                    <a:pt x="1024" y="2016"/>
                    <a:pt x="1115" y="1981"/>
                  </a:cubicBezTo>
                  <a:cubicBezTo>
                    <a:pt x="1361" y="1911"/>
                    <a:pt x="1607" y="1876"/>
                    <a:pt x="1854" y="1876"/>
                  </a:cubicBezTo>
                  <a:cubicBezTo>
                    <a:pt x="2100" y="1876"/>
                    <a:pt x="2346" y="1911"/>
                    <a:pt x="2592" y="1981"/>
                  </a:cubicBezTo>
                  <a:cubicBezTo>
                    <a:pt x="2703" y="2070"/>
                    <a:pt x="2834" y="2110"/>
                    <a:pt x="2966" y="2110"/>
                  </a:cubicBezTo>
                  <a:cubicBezTo>
                    <a:pt x="3256" y="2110"/>
                    <a:pt x="3551" y="1919"/>
                    <a:pt x="3648" y="1630"/>
                  </a:cubicBezTo>
                  <a:cubicBezTo>
                    <a:pt x="3718" y="1419"/>
                    <a:pt x="3859" y="1278"/>
                    <a:pt x="3999" y="1137"/>
                  </a:cubicBezTo>
                  <a:cubicBezTo>
                    <a:pt x="4140" y="1278"/>
                    <a:pt x="4210" y="1278"/>
                    <a:pt x="4351" y="1348"/>
                  </a:cubicBezTo>
                  <a:cubicBezTo>
                    <a:pt x="4455" y="1609"/>
                    <a:pt x="4714" y="1754"/>
                    <a:pt x="4956" y="1754"/>
                  </a:cubicBezTo>
                  <a:cubicBezTo>
                    <a:pt x="5040" y="1754"/>
                    <a:pt x="5122" y="1736"/>
                    <a:pt x="5195" y="1700"/>
                  </a:cubicBezTo>
                  <a:cubicBezTo>
                    <a:pt x="5617" y="1489"/>
                    <a:pt x="6110" y="1208"/>
                    <a:pt x="6110" y="574"/>
                  </a:cubicBezTo>
                  <a:cubicBezTo>
                    <a:pt x="6110" y="259"/>
                    <a:pt x="5771" y="1"/>
                    <a:pt x="5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56"/>
            <p:cNvSpPr/>
            <p:nvPr/>
          </p:nvSpPr>
          <p:spPr>
            <a:xfrm rot="616292">
              <a:off x="8908425" y="3002378"/>
              <a:ext cx="79169" cy="99818"/>
            </a:xfrm>
            <a:custGeom>
              <a:avLst/>
              <a:gdLst/>
              <a:ahLst/>
              <a:cxnLst/>
              <a:rect l="l" t="t" r="r" b="b"/>
              <a:pathLst>
                <a:path w="3167" h="3993" extrusionOk="0">
                  <a:moveTo>
                    <a:pt x="1408" y="1"/>
                  </a:moveTo>
                  <a:cubicBezTo>
                    <a:pt x="1126" y="1"/>
                    <a:pt x="915" y="141"/>
                    <a:pt x="915" y="352"/>
                  </a:cubicBezTo>
                  <a:cubicBezTo>
                    <a:pt x="775" y="634"/>
                    <a:pt x="775" y="845"/>
                    <a:pt x="986" y="1056"/>
                  </a:cubicBezTo>
                  <a:cubicBezTo>
                    <a:pt x="1267" y="1408"/>
                    <a:pt x="1126" y="1619"/>
                    <a:pt x="845" y="1830"/>
                  </a:cubicBezTo>
                  <a:cubicBezTo>
                    <a:pt x="423" y="2252"/>
                    <a:pt x="352" y="2885"/>
                    <a:pt x="141" y="3377"/>
                  </a:cubicBezTo>
                  <a:cubicBezTo>
                    <a:pt x="1" y="3518"/>
                    <a:pt x="71" y="3799"/>
                    <a:pt x="212" y="3940"/>
                  </a:cubicBezTo>
                  <a:cubicBezTo>
                    <a:pt x="317" y="3975"/>
                    <a:pt x="423" y="3993"/>
                    <a:pt x="520" y="3993"/>
                  </a:cubicBezTo>
                  <a:cubicBezTo>
                    <a:pt x="616" y="3993"/>
                    <a:pt x="704" y="3975"/>
                    <a:pt x="775" y="3940"/>
                  </a:cubicBezTo>
                  <a:cubicBezTo>
                    <a:pt x="986" y="3799"/>
                    <a:pt x="1126" y="3729"/>
                    <a:pt x="1267" y="3588"/>
                  </a:cubicBezTo>
                  <a:cubicBezTo>
                    <a:pt x="1466" y="3439"/>
                    <a:pt x="1665" y="3290"/>
                    <a:pt x="1889" y="3290"/>
                  </a:cubicBezTo>
                  <a:cubicBezTo>
                    <a:pt x="1981" y="3290"/>
                    <a:pt x="2078" y="3316"/>
                    <a:pt x="2181" y="3377"/>
                  </a:cubicBezTo>
                  <a:cubicBezTo>
                    <a:pt x="2322" y="3377"/>
                    <a:pt x="2533" y="3377"/>
                    <a:pt x="2674" y="3307"/>
                  </a:cubicBezTo>
                  <a:cubicBezTo>
                    <a:pt x="2955" y="2885"/>
                    <a:pt x="3166" y="2322"/>
                    <a:pt x="3166" y="1830"/>
                  </a:cubicBezTo>
                  <a:cubicBezTo>
                    <a:pt x="3096" y="1759"/>
                    <a:pt x="3096" y="1619"/>
                    <a:pt x="3026" y="1619"/>
                  </a:cubicBezTo>
                  <a:cubicBezTo>
                    <a:pt x="2393" y="1408"/>
                    <a:pt x="1900" y="915"/>
                    <a:pt x="1900" y="282"/>
                  </a:cubicBezTo>
                  <a:cubicBezTo>
                    <a:pt x="1830" y="71"/>
                    <a:pt x="1619" y="1"/>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56"/>
            <p:cNvSpPr/>
            <p:nvPr/>
          </p:nvSpPr>
          <p:spPr>
            <a:xfrm rot="616292">
              <a:off x="8741821" y="4450095"/>
              <a:ext cx="98418" cy="80069"/>
            </a:xfrm>
            <a:custGeom>
              <a:avLst/>
              <a:gdLst/>
              <a:ahLst/>
              <a:cxnLst/>
              <a:rect l="l" t="t" r="r" b="b"/>
              <a:pathLst>
                <a:path w="3937" h="3203" extrusionOk="0">
                  <a:moveTo>
                    <a:pt x="2462" y="1"/>
                  </a:moveTo>
                  <a:cubicBezTo>
                    <a:pt x="2410" y="261"/>
                    <a:pt x="2319" y="406"/>
                    <a:pt x="2132" y="406"/>
                  </a:cubicBezTo>
                  <a:cubicBezTo>
                    <a:pt x="2067" y="406"/>
                    <a:pt x="1991" y="389"/>
                    <a:pt x="1900" y="352"/>
                  </a:cubicBezTo>
                  <a:cubicBezTo>
                    <a:pt x="1776" y="270"/>
                    <a:pt x="1652" y="236"/>
                    <a:pt x="1529" y="236"/>
                  </a:cubicBezTo>
                  <a:cubicBezTo>
                    <a:pt x="1441" y="236"/>
                    <a:pt x="1354" y="253"/>
                    <a:pt x="1267" y="282"/>
                  </a:cubicBezTo>
                  <a:cubicBezTo>
                    <a:pt x="493" y="774"/>
                    <a:pt x="71" y="1619"/>
                    <a:pt x="0" y="2533"/>
                  </a:cubicBezTo>
                  <a:cubicBezTo>
                    <a:pt x="117" y="2940"/>
                    <a:pt x="473" y="3202"/>
                    <a:pt x="910" y="3202"/>
                  </a:cubicBezTo>
                  <a:cubicBezTo>
                    <a:pt x="1002" y="3202"/>
                    <a:pt x="1098" y="3191"/>
                    <a:pt x="1196" y="3166"/>
                  </a:cubicBezTo>
                  <a:cubicBezTo>
                    <a:pt x="1591" y="2509"/>
                    <a:pt x="1801" y="1605"/>
                    <a:pt x="2804" y="1605"/>
                  </a:cubicBezTo>
                  <a:cubicBezTo>
                    <a:pt x="2874" y="1605"/>
                    <a:pt x="2947" y="1609"/>
                    <a:pt x="3025" y="1619"/>
                  </a:cubicBezTo>
                  <a:cubicBezTo>
                    <a:pt x="3048" y="1622"/>
                    <a:pt x="3071" y="1624"/>
                    <a:pt x="3094" y="1624"/>
                  </a:cubicBezTo>
                  <a:cubicBezTo>
                    <a:pt x="3556" y="1624"/>
                    <a:pt x="3936" y="966"/>
                    <a:pt x="3869" y="563"/>
                  </a:cubicBezTo>
                  <a:cubicBezTo>
                    <a:pt x="3799" y="141"/>
                    <a:pt x="3447" y="1"/>
                    <a:pt x="2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56"/>
            <p:cNvSpPr/>
            <p:nvPr/>
          </p:nvSpPr>
          <p:spPr>
            <a:xfrm rot="616292">
              <a:off x="8961406" y="5034007"/>
              <a:ext cx="103767" cy="52971"/>
            </a:xfrm>
            <a:custGeom>
              <a:avLst/>
              <a:gdLst/>
              <a:ahLst/>
              <a:cxnLst/>
              <a:rect l="l" t="t" r="r" b="b"/>
              <a:pathLst>
                <a:path w="4151" h="2119" extrusionOk="0">
                  <a:moveTo>
                    <a:pt x="474" y="1"/>
                  </a:moveTo>
                  <a:cubicBezTo>
                    <a:pt x="121" y="1"/>
                    <a:pt x="0" y="391"/>
                    <a:pt x="0" y="782"/>
                  </a:cubicBezTo>
                  <a:cubicBezTo>
                    <a:pt x="0" y="1134"/>
                    <a:pt x="282" y="1415"/>
                    <a:pt x="633" y="1415"/>
                  </a:cubicBezTo>
                  <a:cubicBezTo>
                    <a:pt x="681" y="1431"/>
                    <a:pt x="736" y="1436"/>
                    <a:pt x="794" y="1436"/>
                  </a:cubicBezTo>
                  <a:cubicBezTo>
                    <a:pt x="898" y="1436"/>
                    <a:pt x="1012" y="1420"/>
                    <a:pt x="1112" y="1420"/>
                  </a:cubicBezTo>
                  <a:cubicBezTo>
                    <a:pt x="1204" y="1420"/>
                    <a:pt x="1285" y="1434"/>
                    <a:pt x="1337" y="1486"/>
                  </a:cubicBezTo>
                  <a:cubicBezTo>
                    <a:pt x="1829" y="2119"/>
                    <a:pt x="2533" y="1697"/>
                    <a:pt x="3095" y="1978"/>
                  </a:cubicBezTo>
                  <a:cubicBezTo>
                    <a:pt x="3149" y="1987"/>
                    <a:pt x="3203" y="1991"/>
                    <a:pt x="3256" y="1991"/>
                  </a:cubicBezTo>
                  <a:cubicBezTo>
                    <a:pt x="3619" y="1991"/>
                    <a:pt x="3949" y="1784"/>
                    <a:pt x="4010" y="1415"/>
                  </a:cubicBezTo>
                  <a:cubicBezTo>
                    <a:pt x="4151" y="1063"/>
                    <a:pt x="3940" y="852"/>
                    <a:pt x="3588" y="641"/>
                  </a:cubicBezTo>
                  <a:cubicBezTo>
                    <a:pt x="2673" y="8"/>
                    <a:pt x="1548" y="149"/>
                    <a:pt x="563" y="8"/>
                  </a:cubicBezTo>
                  <a:cubicBezTo>
                    <a:pt x="532" y="3"/>
                    <a:pt x="502" y="1"/>
                    <a:pt x="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56"/>
            <p:cNvSpPr/>
            <p:nvPr/>
          </p:nvSpPr>
          <p:spPr>
            <a:xfrm rot="616292">
              <a:off x="8604621" y="4632261"/>
              <a:ext cx="80919" cy="92618"/>
            </a:xfrm>
            <a:custGeom>
              <a:avLst/>
              <a:gdLst/>
              <a:ahLst/>
              <a:cxnLst/>
              <a:rect l="l" t="t" r="r" b="b"/>
              <a:pathLst>
                <a:path w="3237" h="3705" extrusionOk="0">
                  <a:moveTo>
                    <a:pt x="2040" y="1"/>
                  </a:moveTo>
                  <a:cubicBezTo>
                    <a:pt x="1829" y="1"/>
                    <a:pt x="1618" y="71"/>
                    <a:pt x="1548" y="282"/>
                  </a:cubicBezTo>
                  <a:cubicBezTo>
                    <a:pt x="1407" y="563"/>
                    <a:pt x="1478" y="845"/>
                    <a:pt x="1689" y="985"/>
                  </a:cubicBezTo>
                  <a:cubicBezTo>
                    <a:pt x="1829" y="1126"/>
                    <a:pt x="2040" y="1126"/>
                    <a:pt x="2040" y="1337"/>
                  </a:cubicBezTo>
                  <a:cubicBezTo>
                    <a:pt x="1829" y="1830"/>
                    <a:pt x="1407" y="2252"/>
                    <a:pt x="844" y="2463"/>
                  </a:cubicBezTo>
                  <a:cubicBezTo>
                    <a:pt x="757" y="2448"/>
                    <a:pt x="673" y="2440"/>
                    <a:pt x="593" y="2440"/>
                  </a:cubicBezTo>
                  <a:cubicBezTo>
                    <a:pt x="289" y="2440"/>
                    <a:pt x="56" y="2565"/>
                    <a:pt x="0" y="2955"/>
                  </a:cubicBezTo>
                  <a:cubicBezTo>
                    <a:pt x="0" y="3307"/>
                    <a:pt x="211" y="3588"/>
                    <a:pt x="493" y="3659"/>
                  </a:cubicBezTo>
                  <a:cubicBezTo>
                    <a:pt x="565" y="3691"/>
                    <a:pt x="633" y="3705"/>
                    <a:pt x="699" y="3705"/>
                  </a:cubicBezTo>
                  <a:cubicBezTo>
                    <a:pt x="1105" y="3705"/>
                    <a:pt x="1407" y="3181"/>
                    <a:pt x="1825" y="3181"/>
                  </a:cubicBezTo>
                  <a:cubicBezTo>
                    <a:pt x="1934" y="3181"/>
                    <a:pt x="2052" y="3216"/>
                    <a:pt x="2181" y="3307"/>
                  </a:cubicBezTo>
                  <a:cubicBezTo>
                    <a:pt x="2251" y="3307"/>
                    <a:pt x="2462" y="3166"/>
                    <a:pt x="2462" y="3096"/>
                  </a:cubicBezTo>
                  <a:cubicBezTo>
                    <a:pt x="2603" y="2744"/>
                    <a:pt x="2814" y="2533"/>
                    <a:pt x="2955" y="2181"/>
                  </a:cubicBezTo>
                  <a:cubicBezTo>
                    <a:pt x="3166" y="1830"/>
                    <a:pt x="3236" y="1408"/>
                    <a:pt x="2814" y="1197"/>
                  </a:cubicBezTo>
                  <a:cubicBezTo>
                    <a:pt x="2533" y="1126"/>
                    <a:pt x="2392" y="845"/>
                    <a:pt x="2462" y="563"/>
                  </a:cubicBezTo>
                  <a:cubicBezTo>
                    <a:pt x="2533" y="282"/>
                    <a:pt x="2322" y="7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56"/>
            <p:cNvSpPr/>
            <p:nvPr/>
          </p:nvSpPr>
          <p:spPr>
            <a:xfrm rot="616292">
              <a:off x="9026226" y="2876998"/>
              <a:ext cx="73444" cy="55871"/>
            </a:xfrm>
            <a:custGeom>
              <a:avLst/>
              <a:gdLst/>
              <a:ahLst/>
              <a:cxnLst/>
              <a:rect l="l" t="t" r="r" b="b"/>
              <a:pathLst>
                <a:path w="2938" h="2235" extrusionOk="0">
                  <a:moveTo>
                    <a:pt x="1782" y="1"/>
                  </a:moveTo>
                  <a:cubicBezTo>
                    <a:pt x="1051" y="1"/>
                    <a:pt x="346" y="470"/>
                    <a:pt x="71" y="1240"/>
                  </a:cubicBezTo>
                  <a:cubicBezTo>
                    <a:pt x="0" y="1521"/>
                    <a:pt x="71" y="1873"/>
                    <a:pt x="352" y="2084"/>
                  </a:cubicBezTo>
                  <a:cubicBezTo>
                    <a:pt x="483" y="2182"/>
                    <a:pt x="628" y="2234"/>
                    <a:pt x="768" y="2234"/>
                  </a:cubicBezTo>
                  <a:cubicBezTo>
                    <a:pt x="930" y="2234"/>
                    <a:pt x="1083" y="2164"/>
                    <a:pt x="1196" y="2013"/>
                  </a:cubicBezTo>
                  <a:cubicBezTo>
                    <a:pt x="1337" y="1943"/>
                    <a:pt x="1407" y="1802"/>
                    <a:pt x="1478" y="1732"/>
                  </a:cubicBezTo>
                  <a:cubicBezTo>
                    <a:pt x="1548" y="1626"/>
                    <a:pt x="1601" y="1591"/>
                    <a:pt x="1662" y="1591"/>
                  </a:cubicBezTo>
                  <a:cubicBezTo>
                    <a:pt x="1724" y="1591"/>
                    <a:pt x="1794" y="1626"/>
                    <a:pt x="1900" y="1662"/>
                  </a:cubicBezTo>
                  <a:cubicBezTo>
                    <a:pt x="2076" y="1732"/>
                    <a:pt x="2230" y="1767"/>
                    <a:pt x="2360" y="1767"/>
                  </a:cubicBezTo>
                  <a:cubicBezTo>
                    <a:pt x="2753" y="1767"/>
                    <a:pt x="2937" y="1451"/>
                    <a:pt x="2885" y="817"/>
                  </a:cubicBezTo>
                  <a:cubicBezTo>
                    <a:pt x="2885" y="536"/>
                    <a:pt x="2674" y="255"/>
                    <a:pt x="2392" y="114"/>
                  </a:cubicBezTo>
                  <a:cubicBezTo>
                    <a:pt x="2193" y="37"/>
                    <a:pt x="1986"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56"/>
            <p:cNvSpPr/>
            <p:nvPr/>
          </p:nvSpPr>
          <p:spPr>
            <a:xfrm rot="616292">
              <a:off x="8799813" y="4342799"/>
              <a:ext cx="79144" cy="55421"/>
            </a:xfrm>
            <a:custGeom>
              <a:avLst/>
              <a:gdLst/>
              <a:ahLst/>
              <a:cxnLst/>
              <a:rect l="l" t="t" r="r" b="b"/>
              <a:pathLst>
                <a:path w="3166" h="2217" extrusionOk="0">
                  <a:moveTo>
                    <a:pt x="1161" y="1"/>
                  </a:moveTo>
                  <a:cubicBezTo>
                    <a:pt x="1038" y="1"/>
                    <a:pt x="985" y="141"/>
                    <a:pt x="1056" y="599"/>
                  </a:cubicBezTo>
                  <a:cubicBezTo>
                    <a:pt x="1088" y="758"/>
                    <a:pt x="1032" y="802"/>
                    <a:pt x="949" y="802"/>
                  </a:cubicBezTo>
                  <a:cubicBezTo>
                    <a:pt x="850" y="802"/>
                    <a:pt x="710" y="739"/>
                    <a:pt x="633" y="739"/>
                  </a:cubicBezTo>
                  <a:cubicBezTo>
                    <a:pt x="211" y="880"/>
                    <a:pt x="0" y="1091"/>
                    <a:pt x="0" y="1443"/>
                  </a:cubicBezTo>
                  <a:cubicBezTo>
                    <a:pt x="0" y="1795"/>
                    <a:pt x="282" y="2146"/>
                    <a:pt x="633" y="2217"/>
                  </a:cubicBezTo>
                  <a:lnTo>
                    <a:pt x="1126" y="2217"/>
                  </a:lnTo>
                  <a:cubicBezTo>
                    <a:pt x="1478" y="2146"/>
                    <a:pt x="1689" y="2146"/>
                    <a:pt x="1829" y="2006"/>
                  </a:cubicBezTo>
                  <a:cubicBezTo>
                    <a:pt x="2040" y="1795"/>
                    <a:pt x="2322" y="1654"/>
                    <a:pt x="2603" y="1654"/>
                  </a:cubicBezTo>
                  <a:cubicBezTo>
                    <a:pt x="2885" y="1583"/>
                    <a:pt x="3096" y="1513"/>
                    <a:pt x="3096" y="1232"/>
                  </a:cubicBezTo>
                  <a:cubicBezTo>
                    <a:pt x="3166" y="950"/>
                    <a:pt x="2955" y="810"/>
                    <a:pt x="2814" y="599"/>
                  </a:cubicBezTo>
                  <a:cubicBezTo>
                    <a:pt x="2463" y="317"/>
                    <a:pt x="2111" y="458"/>
                    <a:pt x="1689" y="247"/>
                  </a:cubicBezTo>
                  <a:cubicBezTo>
                    <a:pt x="1478" y="141"/>
                    <a:pt x="1284" y="1"/>
                    <a:pt x="1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56"/>
            <p:cNvSpPr/>
            <p:nvPr/>
          </p:nvSpPr>
          <p:spPr>
            <a:xfrm rot="616292">
              <a:off x="8813296" y="4115470"/>
              <a:ext cx="78469" cy="45397"/>
            </a:xfrm>
            <a:custGeom>
              <a:avLst/>
              <a:gdLst/>
              <a:ahLst/>
              <a:cxnLst/>
              <a:rect l="l" t="t" r="r" b="b"/>
              <a:pathLst>
                <a:path w="3139" h="1816" extrusionOk="0">
                  <a:moveTo>
                    <a:pt x="2114" y="0"/>
                  </a:moveTo>
                  <a:cubicBezTo>
                    <a:pt x="1556" y="0"/>
                    <a:pt x="1009" y="94"/>
                    <a:pt x="493" y="281"/>
                  </a:cubicBezTo>
                  <a:cubicBezTo>
                    <a:pt x="353" y="422"/>
                    <a:pt x="282" y="633"/>
                    <a:pt x="141" y="774"/>
                  </a:cubicBezTo>
                  <a:cubicBezTo>
                    <a:pt x="1" y="1055"/>
                    <a:pt x="1" y="1477"/>
                    <a:pt x="282" y="1688"/>
                  </a:cubicBezTo>
                  <a:cubicBezTo>
                    <a:pt x="371" y="1777"/>
                    <a:pt x="496" y="1816"/>
                    <a:pt x="627" y="1816"/>
                  </a:cubicBezTo>
                  <a:cubicBezTo>
                    <a:pt x="810" y="1816"/>
                    <a:pt x="1004" y="1741"/>
                    <a:pt x="1126" y="1618"/>
                  </a:cubicBezTo>
                  <a:cubicBezTo>
                    <a:pt x="1267" y="1442"/>
                    <a:pt x="1390" y="1389"/>
                    <a:pt x="1522" y="1389"/>
                  </a:cubicBezTo>
                  <a:cubicBezTo>
                    <a:pt x="1654" y="1389"/>
                    <a:pt x="1795" y="1442"/>
                    <a:pt x="1971" y="1477"/>
                  </a:cubicBezTo>
                  <a:cubicBezTo>
                    <a:pt x="2082" y="1533"/>
                    <a:pt x="2196" y="1558"/>
                    <a:pt x="2306" y="1558"/>
                  </a:cubicBezTo>
                  <a:cubicBezTo>
                    <a:pt x="2754" y="1558"/>
                    <a:pt x="3139" y="1141"/>
                    <a:pt x="3026" y="633"/>
                  </a:cubicBezTo>
                  <a:cubicBezTo>
                    <a:pt x="3026" y="422"/>
                    <a:pt x="2955" y="211"/>
                    <a:pt x="2885" y="70"/>
                  </a:cubicBezTo>
                  <a:lnTo>
                    <a:pt x="2955" y="70"/>
                  </a:lnTo>
                  <a:cubicBezTo>
                    <a:pt x="2674" y="24"/>
                    <a:pt x="2393" y="0"/>
                    <a:pt x="2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56"/>
            <p:cNvSpPr/>
            <p:nvPr/>
          </p:nvSpPr>
          <p:spPr>
            <a:xfrm rot="616292">
              <a:off x="9014001" y="4833882"/>
              <a:ext cx="75644" cy="51421"/>
            </a:xfrm>
            <a:custGeom>
              <a:avLst/>
              <a:gdLst/>
              <a:ahLst/>
              <a:cxnLst/>
              <a:rect l="l" t="t" r="r" b="b"/>
              <a:pathLst>
                <a:path w="3026" h="2057" extrusionOk="0">
                  <a:moveTo>
                    <a:pt x="2405" y="0"/>
                  </a:moveTo>
                  <a:cubicBezTo>
                    <a:pt x="2308" y="0"/>
                    <a:pt x="2208" y="23"/>
                    <a:pt x="2111" y="71"/>
                  </a:cubicBezTo>
                  <a:cubicBezTo>
                    <a:pt x="1759" y="142"/>
                    <a:pt x="1337" y="282"/>
                    <a:pt x="985" y="282"/>
                  </a:cubicBezTo>
                  <a:cubicBezTo>
                    <a:pt x="282" y="423"/>
                    <a:pt x="0" y="1197"/>
                    <a:pt x="422" y="1760"/>
                  </a:cubicBezTo>
                  <a:cubicBezTo>
                    <a:pt x="621" y="1978"/>
                    <a:pt x="814" y="2056"/>
                    <a:pt x="1002" y="2056"/>
                  </a:cubicBezTo>
                  <a:cubicBezTo>
                    <a:pt x="1483" y="2056"/>
                    <a:pt x="1938" y="1549"/>
                    <a:pt x="2392" y="1549"/>
                  </a:cubicBezTo>
                  <a:cubicBezTo>
                    <a:pt x="2814" y="1549"/>
                    <a:pt x="3025" y="1056"/>
                    <a:pt x="3025" y="634"/>
                  </a:cubicBezTo>
                  <a:cubicBezTo>
                    <a:pt x="3025" y="255"/>
                    <a:pt x="2733" y="0"/>
                    <a:pt x="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56"/>
            <p:cNvSpPr/>
            <p:nvPr/>
          </p:nvSpPr>
          <p:spPr>
            <a:xfrm rot="616292">
              <a:off x="8848191" y="4193926"/>
              <a:ext cx="77394" cy="55646"/>
            </a:xfrm>
            <a:custGeom>
              <a:avLst/>
              <a:gdLst/>
              <a:ahLst/>
              <a:cxnLst/>
              <a:rect l="l" t="t" r="r" b="b"/>
              <a:pathLst>
                <a:path w="3096" h="2226" extrusionOk="0">
                  <a:moveTo>
                    <a:pt x="1841" y="1"/>
                  </a:moveTo>
                  <a:cubicBezTo>
                    <a:pt x="1499" y="1"/>
                    <a:pt x="1167" y="203"/>
                    <a:pt x="1056" y="537"/>
                  </a:cubicBezTo>
                  <a:cubicBezTo>
                    <a:pt x="915" y="888"/>
                    <a:pt x="704" y="1170"/>
                    <a:pt x="423" y="1381"/>
                  </a:cubicBezTo>
                  <a:cubicBezTo>
                    <a:pt x="1" y="1592"/>
                    <a:pt x="141" y="2084"/>
                    <a:pt x="563" y="2225"/>
                  </a:cubicBezTo>
                  <a:lnTo>
                    <a:pt x="1126" y="2225"/>
                  </a:lnTo>
                  <a:cubicBezTo>
                    <a:pt x="1478" y="2155"/>
                    <a:pt x="1900" y="2084"/>
                    <a:pt x="2252" y="1944"/>
                  </a:cubicBezTo>
                  <a:cubicBezTo>
                    <a:pt x="3096" y="1522"/>
                    <a:pt x="3025" y="326"/>
                    <a:pt x="2111" y="44"/>
                  </a:cubicBezTo>
                  <a:cubicBezTo>
                    <a:pt x="2023" y="15"/>
                    <a:pt x="1932" y="1"/>
                    <a:pt x="1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56"/>
            <p:cNvSpPr/>
            <p:nvPr/>
          </p:nvSpPr>
          <p:spPr>
            <a:xfrm rot="616292">
              <a:off x="9035297" y="4116196"/>
              <a:ext cx="91143" cy="40222"/>
            </a:xfrm>
            <a:custGeom>
              <a:avLst/>
              <a:gdLst/>
              <a:ahLst/>
              <a:cxnLst/>
              <a:rect l="l" t="t" r="r" b="b"/>
              <a:pathLst>
                <a:path w="3646" h="1609" extrusionOk="0">
                  <a:moveTo>
                    <a:pt x="1193" y="0"/>
                  </a:moveTo>
                  <a:cubicBezTo>
                    <a:pt x="556" y="0"/>
                    <a:pt x="222" y="383"/>
                    <a:pt x="58" y="1149"/>
                  </a:cubicBezTo>
                  <a:cubicBezTo>
                    <a:pt x="0" y="1379"/>
                    <a:pt x="130" y="1609"/>
                    <a:pt x="295" y="1609"/>
                  </a:cubicBezTo>
                  <a:cubicBezTo>
                    <a:pt x="332" y="1609"/>
                    <a:pt x="371" y="1597"/>
                    <a:pt x="409" y="1572"/>
                  </a:cubicBezTo>
                  <a:cubicBezTo>
                    <a:pt x="657" y="1407"/>
                    <a:pt x="952" y="1338"/>
                    <a:pt x="1239" y="1338"/>
                  </a:cubicBezTo>
                  <a:cubicBezTo>
                    <a:pt x="1443" y="1338"/>
                    <a:pt x="1641" y="1373"/>
                    <a:pt x="1816" y="1431"/>
                  </a:cubicBezTo>
                  <a:cubicBezTo>
                    <a:pt x="2309" y="1360"/>
                    <a:pt x="2801" y="1220"/>
                    <a:pt x="3223" y="868"/>
                  </a:cubicBezTo>
                  <a:cubicBezTo>
                    <a:pt x="3434" y="727"/>
                    <a:pt x="3645" y="657"/>
                    <a:pt x="3575" y="305"/>
                  </a:cubicBezTo>
                  <a:cubicBezTo>
                    <a:pt x="3528" y="118"/>
                    <a:pt x="3387" y="86"/>
                    <a:pt x="3236" y="86"/>
                  </a:cubicBezTo>
                  <a:cubicBezTo>
                    <a:pt x="3161" y="86"/>
                    <a:pt x="3083" y="94"/>
                    <a:pt x="3012" y="94"/>
                  </a:cubicBezTo>
                  <a:cubicBezTo>
                    <a:pt x="2801" y="129"/>
                    <a:pt x="2590" y="147"/>
                    <a:pt x="2388" y="147"/>
                  </a:cubicBezTo>
                  <a:cubicBezTo>
                    <a:pt x="2186" y="147"/>
                    <a:pt x="1992" y="129"/>
                    <a:pt x="1816" y="94"/>
                  </a:cubicBezTo>
                  <a:cubicBezTo>
                    <a:pt x="1582" y="32"/>
                    <a:pt x="1375"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56"/>
            <p:cNvSpPr/>
            <p:nvPr/>
          </p:nvSpPr>
          <p:spPr>
            <a:xfrm rot="616292">
              <a:off x="8658105" y="4871593"/>
              <a:ext cx="63320" cy="53496"/>
            </a:xfrm>
            <a:custGeom>
              <a:avLst/>
              <a:gdLst/>
              <a:ahLst/>
              <a:cxnLst/>
              <a:rect l="l" t="t" r="r" b="b"/>
              <a:pathLst>
                <a:path w="2533" h="2140" extrusionOk="0">
                  <a:moveTo>
                    <a:pt x="1253" y="0"/>
                  </a:moveTo>
                  <a:cubicBezTo>
                    <a:pt x="935" y="0"/>
                    <a:pt x="614" y="142"/>
                    <a:pt x="422" y="381"/>
                  </a:cubicBezTo>
                  <a:cubicBezTo>
                    <a:pt x="141" y="662"/>
                    <a:pt x="0" y="1084"/>
                    <a:pt x="282" y="1366"/>
                  </a:cubicBezTo>
                  <a:cubicBezTo>
                    <a:pt x="633" y="1858"/>
                    <a:pt x="1196" y="2139"/>
                    <a:pt x="1759" y="2139"/>
                  </a:cubicBezTo>
                  <a:cubicBezTo>
                    <a:pt x="2251" y="2139"/>
                    <a:pt x="2533" y="1858"/>
                    <a:pt x="2533" y="1436"/>
                  </a:cubicBezTo>
                  <a:cubicBezTo>
                    <a:pt x="2392" y="873"/>
                    <a:pt x="2111" y="451"/>
                    <a:pt x="1689" y="99"/>
                  </a:cubicBezTo>
                  <a:cubicBezTo>
                    <a:pt x="1553" y="32"/>
                    <a:pt x="1404"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56"/>
            <p:cNvSpPr/>
            <p:nvPr/>
          </p:nvSpPr>
          <p:spPr>
            <a:xfrm rot="616292">
              <a:off x="8703279" y="4708227"/>
              <a:ext cx="56296" cy="72395"/>
            </a:xfrm>
            <a:custGeom>
              <a:avLst/>
              <a:gdLst/>
              <a:ahLst/>
              <a:cxnLst/>
              <a:rect l="l" t="t" r="r" b="b"/>
              <a:pathLst>
                <a:path w="2252" h="2896" extrusionOk="0">
                  <a:moveTo>
                    <a:pt x="744" y="1"/>
                  </a:moveTo>
                  <a:cubicBezTo>
                    <a:pt x="707" y="1"/>
                    <a:pt x="671" y="4"/>
                    <a:pt x="634" y="11"/>
                  </a:cubicBezTo>
                  <a:cubicBezTo>
                    <a:pt x="282" y="82"/>
                    <a:pt x="1" y="504"/>
                    <a:pt x="141" y="856"/>
                  </a:cubicBezTo>
                  <a:cubicBezTo>
                    <a:pt x="282" y="1207"/>
                    <a:pt x="282" y="1559"/>
                    <a:pt x="423" y="1911"/>
                  </a:cubicBezTo>
                  <a:cubicBezTo>
                    <a:pt x="634" y="2474"/>
                    <a:pt x="1197" y="2896"/>
                    <a:pt x="1830" y="2896"/>
                  </a:cubicBezTo>
                  <a:cubicBezTo>
                    <a:pt x="2111" y="2825"/>
                    <a:pt x="2252" y="2685"/>
                    <a:pt x="2252" y="2403"/>
                  </a:cubicBezTo>
                  <a:cubicBezTo>
                    <a:pt x="2252" y="2122"/>
                    <a:pt x="2041" y="2052"/>
                    <a:pt x="1830" y="1840"/>
                  </a:cubicBezTo>
                  <a:cubicBezTo>
                    <a:pt x="1478" y="1489"/>
                    <a:pt x="1267" y="1067"/>
                    <a:pt x="1267" y="574"/>
                  </a:cubicBezTo>
                  <a:cubicBezTo>
                    <a:pt x="1330" y="259"/>
                    <a:pt x="1054"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56"/>
            <p:cNvSpPr/>
            <p:nvPr/>
          </p:nvSpPr>
          <p:spPr>
            <a:xfrm rot="616292">
              <a:off x="8699097" y="4581510"/>
              <a:ext cx="72120" cy="57921"/>
            </a:xfrm>
            <a:custGeom>
              <a:avLst/>
              <a:gdLst/>
              <a:ahLst/>
              <a:cxnLst/>
              <a:rect l="l" t="t" r="r" b="b"/>
              <a:pathLst>
                <a:path w="2885" h="2317" extrusionOk="0">
                  <a:moveTo>
                    <a:pt x="2269" y="0"/>
                  </a:moveTo>
                  <a:cubicBezTo>
                    <a:pt x="2216" y="0"/>
                    <a:pt x="2163" y="9"/>
                    <a:pt x="2111" y="27"/>
                  </a:cubicBezTo>
                  <a:cubicBezTo>
                    <a:pt x="1829" y="97"/>
                    <a:pt x="1548" y="238"/>
                    <a:pt x="1478" y="519"/>
                  </a:cubicBezTo>
                  <a:cubicBezTo>
                    <a:pt x="1266" y="941"/>
                    <a:pt x="915" y="1223"/>
                    <a:pt x="493" y="1223"/>
                  </a:cubicBezTo>
                  <a:cubicBezTo>
                    <a:pt x="282" y="1293"/>
                    <a:pt x="141" y="1434"/>
                    <a:pt x="71" y="1645"/>
                  </a:cubicBezTo>
                  <a:cubicBezTo>
                    <a:pt x="0" y="1926"/>
                    <a:pt x="0" y="2208"/>
                    <a:pt x="282" y="2278"/>
                  </a:cubicBezTo>
                  <a:cubicBezTo>
                    <a:pt x="335" y="2305"/>
                    <a:pt x="384" y="2316"/>
                    <a:pt x="428" y="2316"/>
                  </a:cubicBezTo>
                  <a:cubicBezTo>
                    <a:pt x="614" y="2316"/>
                    <a:pt x="717" y="2110"/>
                    <a:pt x="774" y="1997"/>
                  </a:cubicBezTo>
                  <a:cubicBezTo>
                    <a:pt x="844" y="1856"/>
                    <a:pt x="844" y="1645"/>
                    <a:pt x="985" y="1574"/>
                  </a:cubicBezTo>
                  <a:cubicBezTo>
                    <a:pt x="1205" y="1728"/>
                    <a:pt x="1451" y="1800"/>
                    <a:pt x="1691" y="1800"/>
                  </a:cubicBezTo>
                  <a:cubicBezTo>
                    <a:pt x="2221" y="1800"/>
                    <a:pt x="2717" y="1452"/>
                    <a:pt x="2814" y="871"/>
                  </a:cubicBezTo>
                  <a:cubicBezTo>
                    <a:pt x="2884" y="660"/>
                    <a:pt x="2884" y="379"/>
                    <a:pt x="2744" y="238"/>
                  </a:cubicBezTo>
                  <a:cubicBezTo>
                    <a:pt x="2585" y="80"/>
                    <a:pt x="2427"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56"/>
            <p:cNvSpPr/>
            <p:nvPr/>
          </p:nvSpPr>
          <p:spPr>
            <a:xfrm rot="616292">
              <a:off x="8975938" y="4604027"/>
              <a:ext cx="54521" cy="69245"/>
            </a:xfrm>
            <a:custGeom>
              <a:avLst/>
              <a:gdLst/>
              <a:ahLst/>
              <a:cxnLst/>
              <a:rect l="l" t="t" r="r" b="b"/>
              <a:pathLst>
                <a:path w="2181" h="2770" extrusionOk="0">
                  <a:moveTo>
                    <a:pt x="1646" y="0"/>
                  </a:moveTo>
                  <a:cubicBezTo>
                    <a:pt x="1587" y="0"/>
                    <a:pt x="1530" y="9"/>
                    <a:pt x="1477" y="26"/>
                  </a:cubicBezTo>
                  <a:cubicBezTo>
                    <a:pt x="985" y="167"/>
                    <a:pt x="563" y="519"/>
                    <a:pt x="352" y="1011"/>
                  </a:cubicBezTo>
                  <a:cubicBezTo>
                    <a:pt x="211" y="1222"/>
                    <a:pt x="0" y="1574"/>
                    <a:pt x="211" y="1715"/>
                  </a:cubicBezTo>
                  <a:cubicBezTo>
                    <a:pt x="563" y="1996"/>
                    <a:pt x="915" y="2348"/>
                    <a:pt x="1196" y="2770"/>
                  </a:cubicBezTo>
                  <a:lnTo>
                    <a:pt x="1266" y="2770"/>
                  </a:lnTo>
                  <a:cubicBezTo>
                    <a:pt x="1759" y="2629"/>
                    <a:pt x="1899" y="2066"/>
                    <a:pt x="1618" y="1785"/>
                  </a:cubicBezTo>
                  <a:cubicBezTo>
                    <a:pt x="1477" y="1574"/>
                    <a:pt x="1407" y="1433"/>
                    <a:pt x="1548" y="1222"/>
                  </a:cubicBezTo>
                  <a:cubicBezTo>
                    <a:pt x="1688" y="1082"/>
                    <a:pt x="1829" y="941"/>
                    <a:pt x="1970" y="800"/>
                  </a:cubicBezTo>
                  <a:cubicBezTo>
                    <a:pt x="2111" y="660"/>
                    <a:pt x="2181" y="448"/>
                    <a:pt x="2111" y="237"/>
                  </a:cubicBezTo>
                  <a:cubicBezTo>
                    <a:pt x="2005" y="79"/>
                    <a:pt x="1820"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56"/>
            <p:cNvSpPr/>
            <p:nvPr/>
          </p:nvSpPr>
          <p:spPr>
            <a:xfrm rot="616292">
              <a:off x="8823849" y="4296996"/>
              <a:ext cx="77394" cy="39422"/>
            </a:xfrm>
            <a:custGeom>
              <a:avLst/>
              <a:gdLst/>
              <a:ahLst/>
              <a:cxnLst/>
              <a:rect l="l" t="t" r="r" b="b"/>
              <a:pathLst>
                <a:path w="3096" h="1577" extrusionOk="0">
                  <a:moveTo>
                    <a:pt x="2287" y="0"/>
                  </a:moveTo>
                  <a:cubicBezTo>
                    <a:pt x="2172" y="0"/>
                    <a:pt x="2060" y="32"/>
                    <a:pt x="1970" y="99"/>
                  </a:cubicBezTo>
                  <a:cubicBezTo>
                    <a:pt x="1688" y="240"/>
                    <a:pt x="1337" y="310"/>
                    <a:pt x="1055" y="310"/>
                  </a:cubicBezTo>
                  <a:cubicBezTo>
                    <a:pt x="774" y="310"/>
                    <a:pt x="493" y="451"/>
                    <a:pt x="282" y="662"/>
                  </a:cubicBezTo>
                  <a:cubicBezTo>
                    <a:pt x="70" y="803"/>
                    <a:pt x="0" y="1084"/>
                    <a:pt x="141" y="1295"/>
                  </a:cubicBezTo>
                  <a:cubicBezTo>
                    <a:pt x="211" y="1506"/>
                    <a:pt x="422" y="1577"/>
                    <a:pt x="633" y="1577"/>
                  </a:cubicBezTo>
                  <a:cubicBezTo>
                    <a:pt x="809" y="1506"/>
                    <a:pt x="1003" y="1471"/>
                    <a:pt x="1205" y="1471"/>
                  </a:cubicBezTo>
                  <a:cubicBezTo>
                    <a:pt x="1407" y="1471"/>
                    <a:pt x="1618" y="1506"/>
                    <a:pt x="1829" y="1577"/>
                  </a:cubicBezTo>
                  <a:cubicBezTo>
                    <a:pt x="2111" y="1577"/>
                    <a:pt x="2322" y="1436"/>
                    <a:pt x="2603" y="1295"/>
                  </a:cubicBezTo>
                  <a:cubicBezTo>
                    <a:pt x="2884" y="1084"/>
                    <a:pt x="3095" y="733"/>
                    <a:pt x="2884" y="381"/>
                  </a:cubicBezTo>
                  <a:cubicBezTo>
                    <a:pt x="2789" y="142"/>
                    <a:pt x="2531" y="0"/>
                    <a:pt x="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56"/>
            <p:cNvSpPr/>
            <p:nvPr/>
          </p:nvSpPr>
          <p:spPr>
            <a:xfrm rot="616292">
              <a:off x="8931385" y="3926646"/>
              <a:ext cx="61570" cy="47971"/>
            </a:xfrm>
            <a:custGeom>
              <a:avLst/>
              <a:gdLst/>
              <a:ahLst/>
              <a:cxnLst/>
              <a:rect l="l" t="t" r="r" b="b"/>
              <a:pathLst>
                <a:path w="2463" h="1919" extrusionOk="0">
                  <a:moveTo>
                    <a:pt x="773" y="0"/>
                  </a:moveTo>
                  <a:cubicBezTo>
                    <a:pt x="481" y="0"/>
                    <a:pt x="249" y="241"/>
                    <a:pt x="142" y="565"/>
                  </a:cubicBezTo>
                  <a:cubicBezTo>
                    <a:pt x="1" y="846"/>
                    <a:pt x="212" y="1268"/>
                    <a:pt x="564" y="1338"/>
                  </a:cubicBezTo>
                  <a:cubicBezTo>
                    <a:pt x="845" y="1409"/>
                    <a:pt x="1056" y="1549"/>
                    <a:pt x="1267" y="1760"/>
                  </a:cubicBezTo>
                  <a:cubicBezTo>
                    <a:pt x="1408" y="1866"/>
                    <a:pt x="1566" y="1919"/>
                    <a:pt x="1716" y="1919"/>
                  </a:cubicBezTo>
                  <a:cubicBezTo>
                    <a:pt x="1865" y="1919"/>
                    <a:pt x="2006" y="1866"/>
                    <a:pt x="2111" y="1760"/>
                  </a:cubicBezTo>
                  <a:cubicBezTo>
                    <a:pt x="2322" y="1620"/>
                    <a:pt x="2463" y="1409"/>
                    <a:pt x="2463" y="1127"/>
                  </a:cubicBezTo>
                  <a:cubicBezTo>
                    <a:pt x="2393" y="1127"/>
                    <a:pt x="2393" y="987"/>
                    <a:pt x="2393" y="916"/>
                  </a:cubicBezTo>
                  <a:cubicBezTo>
                    <a:pt x="1971" y="565"/>
                    <a:pt x="1548" y="283"/>
                    <a:pt x="1056" y="72"/>
                  </a:cubicBezTo>
                  <a:cubicBezTo>
                    <a:pt x="957" y="23"/>
                    <a:pt x="862" y="0"/>
                    <a:pt x="7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56"/>
            <p:cNvSpPr/>
            <p:nvPr/>
          </p:nvSpPr>
          <p:spPr>
            <a:xfrm rot="616292">
              <a:off x="9011584" y="3236417"/>
              <a:ext cx="54546" cy="44897"/>
            </a:xfrm>
            <a:custGeom>
              <a:avLst/>
              <a:gdLst/>
              <a:ahLst/>
              <a:cxnLst/>
              <a:rect l="l" t="t" r="r" b="b"/>
              <a:pathLst>
                <a:path w="2182" h="1796" extrusionOk="0">
                  <a:moveTo>
                    <a:pt x="915" y="0"/>
                  </a:moveTo>
                  <a:cubicBezTo>
                    <a:pt x="422" y="0"/>
                    <a:pt x="71" y="352"/>
                    <a:pt x="0" y="844"/>
                  </a:cubicBezTo>
                  <a:cubicBezTo>
                    <a:pt x="0" y="1196"/>
                    <a:pt x="282" y="1548"/>
                    <a:pt x="633" y="1548"/>
                  </a:cubicBezTo>
                  <a:cubicBezTo>
                    <a:pt x="774" y="1548"/>
                    <a:pt x="915" y="1618"/>
                    <a:pt x="1055" y="1618"/>
                  </a:cubicBezTo>
                  <a:cubicBezTo>
                    <a:pt x="1189" y="1707"/>
                    <a:pt x="1322" y="1796"/>
                    <a:pt x="1474" y="1796"/>
                  </a:cubicBezTo>
                  <a:cubicBezTo>
                    <a:pt x="1562" y="1796"/>
                    <a:pt x="1656" y="1766"/>
                    <a:pt x="1759" y="1688"/>
                  </a:cubicBezTo>
                  <a:cubicBezTo>
                    <a:pt x="1970" y="1407"/>
                    <a:pt x="2111" y="1055"/>
                    <a:pt x="2181" y="704"/>
                  </a:cubicBezTo>
                  <a:cubicBezTo>
                    <a:pt x="2181" y="633"/>
                    <a:pt x="2181" y="563"/>
                    <a:pt x="2181" y="563"/>
                  </a:cubicBezTo>
                  <a:cubicBezTo>
                    <a:pt x="1689" y="422"/>
                    <a:pt x="140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56"/>
            <p:cNvSpPr/>
            <p:nvPr/>
          </p:nvSpPr>
          <p:spPr>
            <a:xfrm rot="616292">
              <a:off x="9028194" y="3741962"/>
              <a:ext cx="58046" cy="38422"/>
            </a:xfrm>
            <a:custGeom>
              <a:avLst/>
              <a:gdLst/>
              <a:ahLst/>
              <a:cxnLst/>
              <a:rect l="l" t="t" r="r" b="b"/>
              <a:pathLst>
                <a:path w="2322" h="1537" extrusionOk="0">
                  <a:moveTo>
                    <a:pt x="1704" y="0"/>
                  </a:moveTo>
                  <a:cubicBezTo>
                    <a:pt x="1675" y="0"/>
                    <a:pt x="1646" y="5"/>
                    <a:pt x="1618" y="14"/>
                  </a:cubicBezTo>
                  <a:cubicBezTo>
                    <a:pt x="1407" y="14"/>
                    <a:pt x="1266" y="84"/>
                    <a:pt x="1055" y="84"/>
                  </a:cubicBezTo>
                  <a:lnTo>
                    <a:pt x="774" y="84"/>
                  </a:lnTo>
                  <a:cubicBezTo>
                    <a:pt x="712" y="54"/>
                    <a:pt x="647" y="40"/>
                    <a:pt x="582" y="40"/>
                  </a:cubicBezTo>
                  <a:cubicBezTo>
                    <a:pt x="352" y="40"/>
                    <a:pt x="125" y="216"/>
                    <a:pt x="70" y="436"/>
                  </a:cubicBezTo>
                  <a:cubicBezTo>
                    <a:pt x="0" y="788"/>
                    <a:pt x="141" y="1210"/>
                    <a:pt x="492" y="1421"/>
                  </a:cubicBezTo>
                  <a:cubicBezTo>
                    <a:pt x="669" y="1497"/>
                    <a:pt x="864" y="1536"/>
                    <a:pt x="1061" y="1536"/>
                  </a:cubicBezTo>
                  <a:cubicBezTo>
                    <a:pt x="1412" y="1536"/>
                    <a:pt x="1770" y="1410"/>
                    <a:pt x="2040" y="1140"/>
                  </a:cubicBezTo>
                  <a:cubicBezTo>
                    <a:pt x="2251" y="929"/>
                    <a:pt x="2321" y="647"/>
                    <a:pt x="2181" y="436"/>
                  </a:cubicBezTo>
                  <a:cubicBezTo>
                    <a:pt x="2120" y="192"/>
                    <a:pt x="1899"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56"/>
            <p:cNvSpPr/>
            <p:nvPr/>
          </p:nvSpPr>
          <p:spPr>
            <a:xfrm rot="616292">
              <a:off x="9052729" y="4474184"/>
              <a:ext cx="56296" cy="43397"/>
            </a:xfrm>
            <a:custGeom>
              <a:avLst/>
              <a:gdLst/>
              <a:ahLst/>
              <a:cxnLst/>
              <a:rect l="l" t="t" r="r" b="b"/>
              <a:pathLst>
                <a:path w="2252" h="1736" extrusionOk="0">
                  <a:moveTo>
                    <a:pt x="1240" y="1"/>
                  </a:moveTo>
                  <a:cubicBezTo>
                    <a:pt x="1031" y="1"/>
                    <a:pt x="818" y="57"/>
                    <a:pt x="633" y="180"/>
                  </a:cubicBezTo>
                  <a:cubicBezTo>
                    <a:pt x="211" y="391"/>
                    <a:pt x="0" y="813"/>
                    <a:pt x="141" y="1235"/>
                  </a:cubicBezTo>
                  <a:cubicBezTo>
                    <a:pt x="282" y="1610"/>
                    <a:pt x="516" y="1735"/>
                    <a:pt x="803" y="1735"/>
                  </a:cubicBezTo>
                  <a:cubicBezTo>
                    <a:pt x="946" y="1735"/>
                    <a:pt x="1102" y="1704"/>
                    <a:pt x="1266" y="1657"/>
                  </a:cubicBezTo>
                  <a:lnTo>
                    <a:pt x="1266" y="1728"/>
                  </a:lnTo>
                  <a:cubicBezTo>
                    <a:pt x="1407" y="1376"/>
                    <a:pt x="1689" y="1306"/>
                    <a:pt x="1900" y="1094"/>
                  </a:cubicBezTo>
                  <a:cubicBezTo>
                    <a:pt x="2251" y="954"/>
                    <a:pt x="2251" y="461"/>
                    <a:pt x="1970" y="250"/>
                  </a:cubicBezTo>
                  <a:cubicBezTo>
                    <a:pt x="1772" y="92"/>
                    <a:pt x="1508" y="1"/>
                    <a:pt x="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56"/>
            <p:cNvSpPr/>
            <p:nvPr/>
          </p:nvSpPr>
          <p:spPr>
            <a:xfrm rot="616292">
              <a:off x="9030066" y="4336790"/>
              <a:ext cx="42222" cy="57621"/>
            </a:xfrm>
            <a:custGeom>
              <a:avLst/>
              <a:gdLst/>
              <a:ahLst/>
              <a:cxnLst/>
              <a:rect l="l" t="t" r="r" b="b"/>
              <a:pathLst>
                <a:path w="1689" h="2305" extrusionOk="0">
                  <a:moveTo>
                    <a:pt x="1126" y="1"/>
                  </a:moveTo>
                  <a:cubicBezTo>
                    <a:pt x="1003" y="1"/>
                    <a:pt x="880" y="18"/>
                    <a:pt x="774" y="53"/>
                  </a:cubicBezTo>
                  <a:cubicBezTo>
                    <a:pt x="282" y="335"/>
                    <a:pt x="0" y="968"/>
                    <a:pt x="71" y="1812"/>
                  </a:cubicBezTo>
                  <a:cubicBezTo>
                    <a:pt x="141" y="2093"/>
                    <a:pt x="352" y="2304"/>
                    <a:pt x="563" y="2304"/>
                  </a:cubicBezTo>
                  <a:cubicBezTo>
                    <a:pt x="985" y="2304"/>
                    <a:pt x="1056" y="2093"/>
                    <a:pt x="1196" y="1742"/>
                  </a:cubicBezTo>
                  <a:cubicBezTo>
                    <a:pt x="1337" y="1390"/>
                    <a:pt x="1478" y="1038"/>
                    <a:pt x="1618" y="686"/>
                  </a:cubicBezTo>
                  <a:cubicBezTo>
                    <a:pt x="1689" y="475"/>
                    <a:pt x="1689" y="264"/>
                    <a:pt x="1478" y="53"/>
                  </a:cubicBezTo>
                  <a:cubicBezTo>
                    <a:pt x="1372" y="18"/>
                    <a:pt x="1249"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56"/>
            <p:cNvSpPr/>
            <p:nvPr/>
          </p:nvSpPr>
          <p:spPr>
            <a:xfrm rot="616292">
              <a:off x="8731682" y="4639843"/>
              <a:ext cx="61570" cy="34347"/>
            </a:xfrm>
            <a:custGeom>
              <a:avLst/>
              <a:gdLst/>
              <a:ahLst/>
              <a:cxnLst/>
              <a:rect l="l" t="t" r="r" b="b"/>
              <a:pathLst>
                <a:path w="2463" h="1374" extrusionOk="0">
                  <a:moveTo>
                    <a:pt x="1573" y="1"/>
                  </a:moveTo>
                  <a:cubicBezTo>
                    <a:pt x="1209" y="1"/>
                    <a:pt x="834" y="66"/>
                    <a:pt x="422" y="169"/>
                  </a:cubicBezTo>
                  <a:cubicBezTo>
                    <a:pt x="71" y="310"/>
                    <a:pt x="0" y="802"/>
                    <a:pt x="282" y="1013"/>
                  </a:cubicBezTo>
                  <a:cubicBezTo>
                    <a:pt x="638" y="1236"/>
                    <a:pt x="1050" y="1374"/>
                    <a:pt x="1448" y="1374"/>
                  </a:cubicBezTo>
                  <a:cubicBezTo>
                    <a:pt x="1679" y="1374"/>
                    <a:pt x="1904" y="1327"/>
                    <a:pt x="2111" y="1224"/>
                  </a:cubicBezTo>
                  <a:cubicBezTo>
                    <a:pt x="2322" y="1154"/>
                    <a:pt x="2462" y="872"/>
                    <a:pt x="2462" y="661"/>
                  </a:cubicBezTo>
                  <a:cubicBezTo>
                    <a:pt x="2462" y="380"/>
                    <a:pt x="2322" y="99"/>
                    <a:pt x="1970" y="28"/>
                  </a:cubicBezTo>
                  <a:cubicBezTo>
                    <a:pt x="1838" y="9"/>
                    <a:pt x="1706" y="1"/>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56"/>
            <p:cNvSpPr/>
            <p:nvPr/>
          </p:nvSpPr>
          <p:spPr>
            <a:xfrm rot="616292">
              <a:off x="8904796" y="2933444"/>
              <a:ext cx="60870" cy="39422"/>
            </a:xfrm>
            <a:custGeom>
              <a:avLst/>
              <a:gdLst/>
              <a:ahLst/>
              <a:cxnLst/>
              <a:rect l="l" t="t" r="r" b="b"/>
              <a:pathLst>
                <a:path w="2435" h="1577" extrusionOk="0">
                  <a:moveTo>
                    <a:pt x="1196" y="1"/>
                  </a:moveTo>
                  <a:lnTo>
                    <a:pt x="423" y="212"/>
                  </a:lnTo>
                  <a:cubicBezTo>
                    <a:pt x="212" y="212"/>
                    <a:pt x="71" y="353"/>
                    <a:pt x="71" y="564"/>
                  </a:cubicBezTo>
                  <a:cubicBezTo>
                    <a:pt x="1" y="775"/>
                    <a:pt x="141" y="986"/>
                    <a:pt x="282" y="1056"/>
                  </a:cubicBezTo>
                  <a:cubicBezTo>
                    <a:pt x="704" y="1267"/>
                    <a:pt x="1196" y="1408"/>
                    <a:pt x="1619" y="1549"/>
                  </a:cubicBezTo>
                  <a:cubicBezTo>
                    <a:pt x="1675" y="1567"/>
                    <a:pt x="1732" y="1576"/>
                    <a:pt x="1787" y="1576"/>
                  </a:cubicBezTo>
                  <a:cubicBezTo>
                    <a:pt x="2142" y="1576"/>
                    <a:pt x="2434" y="1211"/>
                    <a:pt x="2252" y="845"/>
                  </a:cubicBezTo>
                  <a:cubicBezTo>
                    <a:pt x="2111" y="423"/>
                    <a:pt x="1689" y="7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56"/>
            <p:cNvSpPr/>
            <p:nvPr/>
          </p:nvSpPr>
          <p:spPr>
            <a:xfrm rot="616292">
              <a:off x="8952461" y="3925069"/>
              <a:ext cx="49246" cy="51421"/>
            </a:xfrm>
            <a:custGeom>
              <a:avLst/>
              <a:gdLst/>
              <a:ahLst/>
              <a:cxnLst/>
              <a:rect l="l" t="t" r="r" b="b"/>
              <a:pathLst>
                <a:path w="1970" h="2057" extrusionOk="0">
                  <a:moveTo>
                    <a:pt x="1518" y="0"/>
                  </a:moveTo>
                  <a:cubicBezTo>
                    <a:pt x="1481" y="0"/>
                    <a:pt x="1444" y="5"/>
                    <a:pt x="1407" y="14"/>
                  </a:cubicBezTo>
                  <a:cubicBezTo>
                    <a:pt x="774" y="154"/>
                    <a:pt x="211" y="717"/>
                    <a:pt x="71" y="1421"/>
                  </a:cubicBezTo>
                  <a:cubicBezTo>
                    <a:pt x="0" y="1632"/>
                    <a:pt x="141" y="1843"/>
                    <a:pt x="352" y="1983"/>
                  </a:cubicBezTo>
                  <a:cubicBezTo>
                    <a:pt x="427" y="2033"/>
                    <a:pt x="510" y="2057"/>
                    <a:pt x="593" y="2057"/>
                  </a:cubicBezTo>
                  <a:cubicBezTo>
                    <a:pt x="745" y="2057"/>
                    <a:pt x="894" y="1979"/>
                    <a:pt x="985" y="1843"/>
                  </a:cubicBezTo>
                  <a:cubicBezTo>
                    <a:pt x="1267" y="1491"/>
                    <a:pt x="1548" y="1139"/>
                    <a:pt x="1829" y="788"/>
                  </a:cubicBezTo>
                  <a:cubicBezTo>
                    <a:pt x="1900" y="647"/>
                    <a:pt x="1900" y="577"/>
                    <a:pt x="1970" y="436"/>
                  </a:cubicBezTo>
                  <a:cubicBezTo>
                    <a:pt x="1970" y="191"/>
                    <a:pt x="1758" y="0"/>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56"/>
            <p:cNvSpPr/>
            <p:nvPr/>
          </p:nvSpPr>
          <p:spPr>
            <a:xfrm rot="616292">
              <a:off x="8937771" y="3097327"/>
              <a:ext cx="54546" cy="37522"/>
            </a:xfrm>
            <a:custGeom>
              <a:avLst/>
              <a:gdLst/>
              <a:ahLst/>
              <a:cxnLst/>
              <a:rect l="l" t="t" r="r" b="b"/>
              <a:pathLst>
                <a:path w="2182" h="1501" extrusionOk="0">
                  <a:moveTo>
                    <a:pt x="1185" y="1"/>
                  </a:moveTo>
                  <a:cubicBezTo>
                    <a:pt x="996" y="1"/>
                    <a:pt x="809" y="35"/>
                    <a:pt x="634" y="93"/>
                  </a:cubicBezTo>
                  <a:cubicBezTo>
                    <a:pt x="212" y="163"/>
                    <a:pt x="1" y="515"/>
                    <a:pt x="1" y="867"/>
                  </a:cubicBezTo>
                  <a:cubicBezTo>
                    <a:pt x="1" y="1289"/>
                    <a:pt x="423" y="1500"/>
                    <a:pt x="915" y="1500"/>
                  </a:cubicBezTo>
                  <a:cubicBezTo>
                    <a:pt x="1408" y="1430"/>
                    <a:pt x="1830" y="1219"/>
                    <a:pt x="2111" y="797"/>
                  </a:cubicBezTo>
                  <a:cubicBezTo>
                    <a:pt x="2181" y="586"/>
                    <a:pt x="2111" y="374"/>
                    <a:pt x="1970" y="234"/>
                  </a:cubicBezTo>
                  <a:cubicBezTo>
                    <a:pt x="1723" y="69"/>
                    <a:pt x="1452" y="1"/>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56"/>
            <p:cNvSpPr/>
            <p:nvPr/>
          </p:nvSpPr>
          <p:spPr>
            <a:xfrm rot="616292">
              <a:off x="8491586" y="4764693"/>
              <a:ext cx="40472" cy="65720"/>
            </a:xfrm>
            <a:custGeom>
              <a:avLst/>
              <a:gdLst/>
              <a:ahLst/>
              <a:cxnLst/>
              <a:rect l="l" t="t" r="r" b="b"/>
              <a:pathLst>
                <a:path w="1619" h="2629" extrusionOk="0">
                  <a:moveTo>
                    <a:pt x="500" y="1"/>
                  </a:moveTo>
                  <a:cubicBezTo>
                    <a:pt x="452" y="1"/>
                    <a:pt x="402" y="7"/>
                    <a:pt x="352" y="19"/>
                  </a:cubicBezTo>
                  <a:cubicBezTo>
                    <a:pt x="141" y="19"/>
                    <a:pt x="1" y="301"/>
                    <a:pt x="71" y="512"/>
                  </a:cubicBezTo>
                  <a:cubicBezTo>
                    <a:pt x="71" y="793"/>
                    <a:pt x="352" y="934"/>
                    <a:pt x="212" y="1285"/>
                  </a:cubicBezTo>
                  <a:cubicBezTo>
                    <a:pt x="141" y="1708"/>
                    <a:pt x="282" y="2200"/>
                    <a:pt x="704" y="2481"/>
                  </a:cubicBezTo>
                  <a:cubicBezTo>
                    <a:pt x="791" y="2568"/>
                    <a:pt x="932" y="2628"/>
                    <a:pt x="1076" y="2628"/>
                  </a:cubicBezTo>
                  <a:cubicBezTo>
                    <a:pt x="1166" y="2628"/>
                    <a:pt x="1257" y="2605"/>
                    <a:pt x="1337" y="2552"/>
                  </a:cubicBezTo>
                  <a:cubicBezTo>
                    <a:pt x="1619" y="2411"/>
                    <a:pt x="1478" y="2200"/>
                    <a:pt x="1408" y="1989"/>
                  </a:cubicBezTo>
                  <a:cubicBezTo>
                    <a:pt x="1267" y="1426"/>
                    <a:pt x="774" y="1004"/>
                    <a:pt x="915" y="301"/>
                  </a:cubicBezTo>
                  <a:cubicBezTo>
                    <a:pt x="915" y="127"/>
                    <a:pt x="725"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56"/>
            <p:cNvSpPr/>
            <p:nvPr/>
          </p:nvSpPr>
          <p:spPr>
            <a:xfrm rot="616292">
              <a:off x="8790496" y="3964629"/>
              <a:ext cx="52771" cy="44272"/>
            </a:xfrm>
            <a:custGeom>
              <a:avLst/>
              <a:gdLst/>
              <a:ahLst/>
              <a:cxnLst/>
              <a:rect l="l" t="t" r="r" b="b"/>
              <a:pathLst>
                <a:path w="2111" h="1771" extrusionOk="0">
                  <a:moveTo>
                    <a:pt x="1302" y="0"/>
                  </a:moveTo>
                  <a:cubicBezTo>
                    <a:pt x="1216" y="0"/>
                    <a:pt x="1131" y="18"/>
                    <a:pt x="1055" y="55"/>
                  </a:cubicBezTo>
                  <a:lnTo>
                    <a:pt x="422" y="126"/>
                  </a:lnTo>
                  <a:cubicBezTo>
                    <a:pt x="211" y="126"/>
                    <a:pt x="0" y="266"/>
                    <a:pt x="0" y="477"/>
                  </a:cubicBezTo>
                  <a:cubicBezTo>
                    <a:pt x="0" y="688"/>
                    <a:pt x="141" y="899"/>
                    <a:pt x="352" y="899"/>
                  </a:cubicBezTo>
                  <a:cubicBezTo>
                    <a:pt x="774" y="899"/>
                    <a:pt x="915" y="1181"/>
                    <a:pt x="1196" y="1533"/>
                  </a:cubicBezTo>
                  <a:cubicBezTo>
                    <a:pt x="1296" y="1699"/>
                    <a:pt x="1443" y="1771"/>
                    <a:pt x="1585" y="1771"/>
                  </a:cubicBezTo>
                  <a:cubicBezTo>
                    <a:pt x="1743" y="1771"/>
                    <a:pt x="1896" y="1681"/>
                    <a:pt x="1970" y="1533"/>
                  </a:cubicBezTo>
                  <a:cubicBezTo>
                    <a:pt x="2110" y="1111"/>
                    <a:pt x="2110" y="688"/>
                    <a:pt x="1829" y="337"/>
                  </a:cubicBezTo>
                  <a:cubicBezTo>
                    <a:pt x="1778" y="131"/>
                    <a:pt x="153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56"/>
            <p:cNvSpPr/>
            <p:nvPr/>
          </p:nvSpPr>
          <p:spPr>
            <a:xfrm rot="616292">
              <a:off x="8897366" y="3390504"/>
              <a:ext cx="56296" cy="35622"/>
            </a:xfrm>
            <a:custGeom>
              <a:avLst/>
              <a:gdLst/>
              <a:ahLst/>
              <a:cxnLst/>
              <a:rect l="l" t="t" r="r" b="b"/>
              <a:pathLst>
                <a:path w="2252" h="1425" extrusionOk="0">
                  <a:moveTo>
                    <a:pt x="1650" y="0"/>
                  </a:moveTo>
                  <a:cubicBezTo>
                    <a:pt x="1146" y="0"/>
                    <a:pt x="689" y="137"/>
                    <a:pt x="282" y="370"/>
                  </a:cubicBezTo>
                  <a:cubicBezTo>
                    <a:pt x="0" y="510"/>
                    <a:pt x="0" y="862"/>
                    <a:pt x="211" y="1003"/>
                  </a:cubicBezTo>
                  <a:cubicBezTo>
                    <a:pt x="563" y="1284"/>
                    <a:pt x="985" y="1425"/>
                    <a:pt x="1477" y="1425"/>
                  </a:cubicBezTo>
                  <a:cubicBezTo>
                    <a:pt x="1829" y="1144"/>
                    <a:pt x="2111" y="792"/>
                    <a:pt x="2251" y="370"/>
                  </a:cubicBezTo>
                  <a:cubicBezTo>
                    <a:pt x="2251" y="159"/>
                    <a:pt x="2111" y="18"/>
                    <a:pt x="1970" y="18"/>
                  </a:cubicBezTo>
                  <a:cubicBezTo>
                    <a:pt x="1861" y="6"/>
                    <a:pt x="1755" y="0"/>
                    <a:pt x="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56"/>
            <p:cNvSpPr/>
            <p:nvPr/>
          </p:nvSpPr>
          <p:spPr>
            <a:xfrm rot="616292">
              <a:off x="8959727" y="4242686"/>
              <a:ext cx="45747" cy="45747"/>
            </a:xfrm>
            <a:custGeom>
              <a:avLst/>
              <a:gdLst/>
              <a:ahLst/>
              <a:cxnLst/>
              <a:rect l="l" t="t" r="r" b="b"/>
              <a:pathLst>
                <a:path w="1830" h="1830" extrusionOk="0">
                  <a:moveTo>
                    <a:pt x="1197" y="0"/>
                  </a:moveTo>
                  <a:cubicBezTo>
                    <a:pt x="1203" y="5"/>
                    <a:pt x="1210" y="9"/>
                    <a:pt x="1216" y="14"/>
                  </a:cubicBezTo>
                  <a:lnTo>
                    <a:pt x="1216" y="14"/>
                  </a:lnTo>
                  <a:lnTo>
                    <a:pt x="1267" y="0"/>
                  </a:lnTo>
                  <a:close/>
                  <a:moveTo>
                    <a:pt x="1216" y="14"/>
                  </a:moveTo>
                  <a:lnTo>
                    <a:pt x="212" y="282"/>
                  </a:lnTo>
                  <a:cubicBezTo>
                    <a:pt x="141" y="493"/>
                    <a:pt x="71" y="633"/>
                    <a:pt x="71" y="844"/>
                  </a:cubicBezTo>
                  <a:cubicBezTo>
                    <a:pt x="1" y="1196"/>
                    <a:pt x="212" y="1618"/>
                    <a:pt x="564" y="1759"/>
                  </a:cubicBezTo>
                  <a:cubicBezTo>
                    <a:pt x="681" y="1806"/>
                    <a:pt x="798" y="1829"/>
                    <a:pt x="913" y="1829"/>
                  </a:cubicBezTo>
                  <a:cubicBezTo>
                    <a:pt x="1142" y="1829"/>
                    <a:pt x="1361" y="1735"/>
                    <a:pt x="1548" y="1548"/>
                  </a:cubicBezTo>
                  <a:cubicBezTo>
                    <a:pt x="1759" y="1266"/>
                    <a:pt x="1830" y="844"/>
                    <a:pt x="1619" y="563"/>
                  </a:cubicBezTo>
                  <a:cubicBezTo>
                    <a:pt x="1551" y="359"/>
                    <a:pt x="1417" y="154"/>
                    <a:pt x="1216"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56"/>
            <p:cNvSpPr/>
            <p:nvPr/>
          </p:nvSpPr>
          <p:spPr>
            <a:xfrm rot="616292">
              <a:off x="9027298" y="3160322"/>
              <a:ext cx="59821" cy="48271"/>
            </a:xfrm>
            <a:custGeom>
              <a:avLst/>
              <a:gdLst/>
              <a:ahLst/>
              <a:cxnLst/>
              <a:rect l="l" t="t" r="r" b="b"/>
              <a:pathLst>
                <a:path w="2393" h="1931" extrusionOk="0">
                  <a:moveTo>
                    <a:pt x="1924" y="0"/>
                  </a:moveTo>
                  <a:cubicBezTo>
                    <a:pt x="1693" y="0"/>
                    <a:pt x="1515" y="129"/>
                    <a:pt x="1337" y="173"/>
                  </a:cubicBezTo>
                  <a:cubicBezTo>
                    <a:pt x="845" y="314"/>
                    <a:pt x="423" y="596"/>
                    <a:pt x="212" y="1088"/>
                  </a:cubicBezTo>
                  <a:cubicBezTo>
                    <a:pt x="0" y="1299"/>
                    <a:pt x="71" y="1651"/>
                    <a:pt x="282" y="1791"/>
                  </a:cubicBezTo>
                  <a:cubicBezTo>
                    <a:pt x="383" y="1893"/>
                    <a:pt x="466" y="1930"/>
                    <a:pt x="544" y="1930"/>
                  </a:cubicBezTo>
                  <a:cubicBezTo>
                    <a:pt x="683" y="1930"/>
                    <a:pt x="805" y="1811"/>
                    <a:pt x="985" y="1721"/>
                  </a:cubicBezTo>
                  <a:cubicBezTo>
                    <a:pt x="1618" y="1369"/>
                    <a:pt x="1759" y="596"/>
                    <a:pt x="2392" y="173"/>
                  </a:cubicBezTo>
                  <a:cubicBezTo>
                    <a:pt x="2211" y="44"/>
                    <a:pt x="2058"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56"/>
            <p:cNvSpPr/>
            <p:nvPr/>
          </p:nvSpPr>
          <p:spPr>
            <a:xfrm rot="616292">
              <a:off x="8690612" y="4643621"/>
              <a:ext cx="38722" cy="43997"/>
            </a:xfrm>
            <a:custGeom>
              <a:avLst/>
              <a:gdLst/>
              <a:ahLst/>
              <a:cxnLst/>
              <a:rect l="l" t="t" r="r" b="b"/>
              <a:pathLst>
                <a:path w="1549" h="1760" extrusionOk="0">
                  <a:moveTo>
                    <a:pt x="634" y="1"/>
                  </a:moveTo>
                  <a:cubicBezTo>
                    <a:pt x="282" y="1"/>
                    <a:pt x="1" y="423"/>
                    <a:pt x="1" y="985"/>
                  </a:cubicBezTo>
                  <a:cubicBezTo>
                    <a:pt x="1" y="1408"/>
                    <a:pt x="282" y="1759"/>
                    <a:pt x="704" y="1759"/>
                  </a:cubicBezTo>
                  <a:cubicBezTo>
                    <a:pt x="1196" y="1689"/>
                    <a:pt x="1548" y="1267"/>
                    <a:pt x="1548" y="774"/>
                  </a:cubicBezTo>
                  <a:cubicBezTo>
                    <a:pt x="1478" y="352"/>
                    <a:pt x="112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56"/>
            <p:cNvSpPr/>
            <p:nvPr/>
          </p:nvSpPr>
          <p:spPr>
            <a:xfrm rot="616292">
              <a:off x="8733028" y="4377826"/>
              <a:ext cx="48596" cy="36722"/>
            </a:xfrm>
            <a:custGeom>
              <a:avLst/>
              <a:gdLst/>
              <a:ahLst/>
              <a:cxnLst/>
              <a:rect l="l" t="t" r="r" b="b"/>
              <a:pathLst>
                <a:path w="1944" h="1469" extrusionOk="0">
                  <a:moveTo>
                    <a:pt x="748" y="0"/>
                  </a:moveTo>
                  <a:cubicBezTo>
                    <a:pt x="537" y="0"/>
                    <a:pt x="326" y="36"/>
                    <a:pt x="115" y="106"/>
                  </a:cubicBezTo>
                  <a:lnTo>
                    <a:pt x="185" y="106"/>
                  </a:lnTo>
                  <a:cubicBezTo>
                    <a:pt x="0" y="1030"/>
                    <a:pt x="247" y="1469"/>
                    <a:pt x="879" y="1469"/>
                  </a:cubicBezTo>
                  <a:cubicBezTo>
                    <a:pt x="968" y="1469"/>
                    <a:pt x="1065" y="1460"/>
                    <a:pt x="1170" y="1442"/>
                  </a:cubicBezTo>
                  <a:cubicBezTo>
                    <a:pt x="1522" y="1442"/>
                    <a:pt x="1803" y="1372"/>
                    <a:pt x="1874" y="1020"/>
                  </a:cubicBezTo>
                  <a:cubicBezTo>
                    <a:pt x="1944" y="669"/>
                    <a:pt x="1733" y="247"/>
                    <a:pt x="1381" y="106"/>
                  </a:cubicBezTo>
                  <a:cubicBezTo>
                    <a:pt x="1170" y="36"/>
                    <a:pt x="959"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56"/>
            <p:cNvSpPr/>
            <p:nvPr/>
          </p:nvSpPr>
          <p:spPr>
            <a:xfrm rot="616292">
              <a:off x="8939255" y="4312450"/>
              <a:ext cx="50921" cy="35372"/>
            </a:xfrm>
            <a:custGeom>
              <a:avLst/>
              <a:gdLst/>
              <a:ahLst/>
              <a:cxnLst/>
              <a:rect l="l" t="t" r="r" b="b"/>
              <a:pathLst>
                <a:path w="2037" h="1415" extrusionOk="0">
                  <a:moveTo>
                    <a:pt x="1082" y="1"/>
                  </a:moveTo>
                  <a:cubicBezTo>
                    <a:pt x="550" y="1"/>
                    <a:pt x="1" y="457"/>
                    <a:pt x="66" y="852"/>
                  </a:cubicBezTo>
                  <a:cubicBezTo>
                    <a:pt x="172" y="1238"/>
                    <a:pt x="401" y="1291"/>
                    <a:pt x="647" y="1291"/>
                  </a:cubicBezTo>
                  <a:cubicBezTo>
                    <a:pt x="739" y="1291"/>
                    <a:pt x="834" y="1284"/>
                    <a:pt x="926" y="1284"/>
                  </a:cubicBezTo>
                  <a:cubicBezTo>
                    <a:pt x="1078" y="1284"/>
                    <a:pt x="1223" y="1304"/>
                    <a:pt x="1333" y="1414"/>
                  </a:cubicBezTo>
                  <a:cubicBezTo>
                    <a:pt x="1755" y="1414"/>
                    <a:pt x="2036" y="1274"/>
                    <a:pt x="2036" y="922"/>
                  </a:cubicBezTo>
                  <a:cubicBezTo>
                    <a:pt x="2036" y="429"/>
                    <a:pt x="1684" y="7"/>
                    <a:pt x="1192" y="7"/>
                  </a:cubicBezTo>
                  <a:cubicBezTo>
                    <a:pt x="1155" y="3"/>
                    <a:pt x="1119" y="1"/>
                    <a:pt x="1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56"/>
            <p:cNvSpPr/>
            <p:nvPr/>
          </p:nvSpPr>
          <p:spPr>
            <a:xfrm rot="616292">
              <a:off x="9017768" y="3006349"/>
              <a:ext cx="45747" cy="45947"/>
            </a:xfrm>
            <a:custGeom>
              <a:avLst/>
              <a:gdLst/>
              <a:ahLst/>
              <a:cxnLst/>
              <a:rect l="l" t="t" r="r" b="b"/>
              <a:pathLst>
                <a:path w="1830" h="1838" extrusionOk="0">
                  <a:moveTo>
                    <a:pt x="1116" y="0"/>
                  </a:moveTo>
                  <a:cubicBezTo>
                    <a:pt x="891" y="0"/>
                    <a:pt x="677" y="139"/>
                    <a:pt x="493" y="277"/>
                  </a:cubicBezTo>
                  <a:cubicBezTo>
                    <a:pt x="211" y="558"/>
                    <a:pt x="0" y="980"/>
                    <a:pt x="71" y="1402"/>
                  </a:cubicBezTo>
                  <a:cubicBezTo>
                    <a:pt x="132" y="1647"/>
                    <a:pt x="299" y="1838"/>
                    <a:pt x="572" y="1838"/>
                  </a:cubicBezTo>
                  <a:cubicBezTo>
                    <a:pt x="614" y="1838"/>
                    <a:pt x="657" y="1834"/>
                    <a:pt x="704" y="1824"/>
                  </a:cubicBezTo>
                  <a:cubicBezTo>
                    <a:pt x="1126" y="1754"/>
                    <a:pt x="1266" y="1332"/>
                    <a:pt x="1477" y="980"/>
                  </a:cubicBezTo>
                  <a:cubicBezTo>
                    <a:pt x="1618" y="699"/>
                    <a:pt x="1829" y="417"/>
                    <a:pt x="1477" y="136"/>
                  </a:cubicBezTo>
                  <a:cubicBezTo>
                    <a:pt x="1356" y="39"/>
                    <a:pt x="1235"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56"/>
            <p:cNvSpPr/>
            <p:nvPr/>
          </p:nvSpPr>
          <p:spPr>
            <a:xfrm rot="616292">
              <a:off x="8884112" y="4090924"/>
              <a:ext cx="47496" cy="39947"/>
            </a:xfrm>
            <a:custGeom>
              <a:avLst/>
              <a:gdLst/>
              <a:ahLst/>
              <a:cxnLst/>
              <a:rect l="l" t="t" r="r" b="b"/>
              <a:pathLst>
                <a:path w="1900" h="1598" extrusionOk="0">
                  <a:moveTo>
                    <a:pt x="688" y="1"/>
                  </a:moveTo>
                  <a:cubicBezTo>
                    <a:pt x="591" y="1"/>
                    <a:pt x="481" y="28"/>
                    <a:pt x="352" y="93"/>
                  </a:cubicBezTo>
                  <a:cubicBezTo>
                    <a:pt x="1" y="304"/>
                    <a:pt x="1" y="656"/>
                    <a:pt x="282" y="1359"/>
                  </a:cubicBezTo>
                  <a:lnTo>
                    <a:pt x="282" y="1429"/>
                  </a:lnTo>
                  <a:lnTo>
                    <a:pt x="352" y="1429"/>
                  </a:lnTo>
                  <a:cubicBezTo>
                    <a:pt x="558" y="1532"/>
                    <a:pt x="802" y="1598"/>
                    <a:pt x="1056" y="1598"/>
                  </a:cubicBezTo>
                  <a:cubicBezTo>
                    <a:pt x="1149" y="1598"/>
                    <a:pt x="1243" y="1589"/>
                    <a:pt x="1337" y="1570"/>
                  </a:cubicBezTo>
                  <a:cubicBezTo>
                    <a:pt x="1759" y="1500"/>
                    <a:pt x="1900" y="1218"/>
                    <a:pt x="1619" y="796"/>
                  </a:cubicBezTo>
                  <a:cubicBezTo>
                    <a:pt x="1548" y="726"/>
                    <a:pt x="1478" y="726"/>
                    <a:pt x="1408" y="585"/>
                  </a:cubicBezTo>
                  <a:cubicBezTo>
                    <a:pt x="1191" y="314"/>
                    <a:pt x="1015"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56"/>
            <p:cNvSpPr/>
            <p:nvPr/>
          </p:nvSpPr>
          <p:spPr>
            <a:xfrm rot="616292">
              <a:off x="8800264" y="4191590"/>
              <a:ext cx="54546" cy="34872"/>
            </a:xfrm>
            <a:custGeom>
              <a:avLst/>
              <a:gdLst/>
              <a:ahLst/>
              <a:cxnLst/>
              <a:rect l="l" t="t" r="r" b="b"/>
              <a:pathLst>
                <a:path w="2182" h="1395" extrusionOk="0">
                  <a:moveTo>
                    <a:pt x="1121" y="1"/>
                  </a:moveTo>
                  <a:cubicBezTo>
                    <a:pt x="930" y="1"/>
                    <a:pt x="740" y="40"/>
                    <a:pt x="564" y="128"/>
                  </a:cubicBezTo>
                  <a:cubicBezTo>
                    <a:pt x="212" y="199"/>
                    <a:pt x="1" y="550"/>
                    <a:pt x="71" y="902"/>
                  </a:cubicBezTo>
                  <a:cubicBezTo>
                    <a:pt x="212" y="1324"/>
                    <a:pt x="493" y="1395"/>
                    <a:pt x="915" y="1395"/>
                  </a:cubicBezTo>
                  <a:cubicBezTo>
                    <a:pt x="1337" y="1324"/>
                    <a:pt x="1759" y="1113"/>
                    <a:pt x="2041" y="691"/>
                  </a:cubicBezTo>
                  <a:cubicBezTo>
                    <a:pt x="2182" y="550"/>
                    <a:pt x="2111" y="339"/>
                    <a:pt x="1900" y="199"/>
                  </a:cubicBezTo>
                  <a:cubicBezTo>
                    <a:pt x="1655" y="76"/>
                    <a:pt x="1386"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56"/>
            <p:cNvSpPr/>
            <p:nvPr/>
          </p:nvSpPr>
          <p:spPr>
            <a:xfrm rot="616292">
              <a:off x="8852253" y="3997007"/>
              <a:ext cx="36947" cy="45972"/>
            </a:xfrm>
            <a:custGeom>
              <a:avLst/>
              <a:gdLst/>
              <a:ahLst/>
              <a:cxnLst/>
              <a:rect l="l" t="t" r="r" b="b"/>
              <a:pathLst>
                <a:path w="1478" h="1839" extrusionOk="0">
                  <a:moveTo>
                    <a:pt x="809" y="0"/>
                  </a:moveTo>
                  <a:cubicBezTo>
                    <a:pt x="775" y="0"/>
                    <a:pt x="740" y="3"/>
                    <a:pt x="704" y="9"/>
                  </a:cubicBezTo>
                  <a:cubicBezTo>
                    <a:pt x="282" y="9"/>
                    <a:pt x="0" y="572"/>
                    <a:pt x="71" y="1065"/>
                  </a:cubicBezTo>
                  <a:cubicBezTo>
                    <a:pt x="141" y="1557"/>
                    <a:pt x="352" y="1838"/>
                    <a:pt x="774" y="1838"/>
                  </a:cubicBezTo>
                  <a:cubicBezTo>
                    <a:pt x="1196" y="1838"/>
                    <a:pt x="1478" y="1346"/>
                    <a:pt x="1407" y="783"/>
                  </a:cubicBezTo>
                  <a:cubicBezTo>
                    <a:pt x="1407" y="333"/>
                    <a:pt x="1172"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56"/>
            <p:cNvSpPr/>
            <p:nvPr/>
          </p:nvSpPr>
          <p:spPr>
            <a:xfrm rot="616292">
              <a:off x="8490346" y="4691361"/>
              <a:ext cx="38722" cy="48396"/>
            </a:xfrm>
            <a:custGeom>
              <a:avLst/>
              <a:gdLst/>
              <a:ahLst/>
              <a:cxnLst/>
              <a:rect l="l" t="t" r="r" b="b"/>
              <a:pathLst>
                <a:path w="1549" h="1936" extrusionOk="0">
                  <a:moveTo>
                    <a:pt x="493" y="1"/>
                  </a:moveTo>
                  <a:cubicBezTo>
                    <a:pt x="211" y="71"/>
                    <a:pt x="0" y="353"/>
                    <a:pt x="0" y="634"/>
                  </a:cubicBezTo>
                  <a:cubicBezTo>
                    <a:pt x="0" y="1127"/>
                    <a:pt x="352" y="1619"/>
                    <a:pt x="845" y="1830"/>
                  </a:cubicBezTo>
                  <a:cubicBezTo>
                    <a:pt x="915" y="1900"/>
                    <a:pt x="1003" y="1935"/>
                    <a:pt x="1091" y="1935"/>
                  </a:cubicBezTo>
                  <a:cubicBezTo>
                    <a:pt x="1179" y="1935"/>
                    <a:pt x="1267" y="1900"/>
                    <a:pt x="1337" y="1830"/>
                  </a:cubicBezTo>
                  <a:cubicBezTo>
                    <a:pt x="1478" y="1760"/>
                    <a:pt x="1548" y="1549"/>
                    <a:pt x="1478" y="1338"/>
                  </a:cubicBezTo>
                  <a:cubicBezTo>
                    <a:pt x="1267" y="915"/>
                    <a:pt x="1056" y="564"/>
                    <a:pt x="845" y="212"/>
                  </a:cubicBezTo>
                  <a:cubicBezTo>
                    <a:pt x="774" y="142"/>
                    <a:pt x="563" y="7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56"/>
            <p:cNvSpPr/>
            <p:nvPr/>
          </p:nvSpPr>
          <p:spPr>
            <a:xfrm rot="616292">
              <a:off x="8940158" y="4205670"/>
              <a:ext cx="42222" cy="39622"/>
            </a:xfrm>
            <a:custGeom>
              <a:avLst/>
              <a:gdLst/>
              <a:ahLst/>
              <a:cxnLst/>
              <a:rect l="l" t="t" r="r" b="b"/>
              <a:pathLst>
                <a:path w="1689" h="1585" extrusionOk="0">
                  <a:moveTo>
                    <a:pt x="901" y="1"/>
                  </a:moveTo>
                  <a:cubicBezTo>
                    <a:pt x="543" y="1"/>
                    <a:pt x="187" y="263"/>
                    <a:pt x="71" y="670"/>
                  </a:cubicBezTo>
                  <a:cubicBezTo>
                    <a:pt x="1" y="1162"/>
                    <a:pt x="212" y="1514"/>
                    <a:pt x="774" y="1585"/>
                  </a:cubicBezTo>
                  <a:lnTo>
                    <a:pt x="1267" y="1585"/>
                  </a:lnTo>
                  <a:cubicBezTo>
                    <a:pt x="1408" y="1303"/>
                    <a:pt x="1478" y="1022"/>
                    <a:pt x="1619" y="740"/>
                  </a:cubicBezTo>
                  <a:cubicBezTo>
                    <a:pt x="1689" y="389"/>
                    <a:pt x="1478" y="107"/>
                    <a:pt x="1126" y="37"/>
                  </a:cubicBezTo>
                  <a:cubicBezTo>
                    <a:pt x="1053" y="12"/>
                    <a:pt x="977"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56"/>
            <p:cNvSpPr/>
            <p:nvPr/>
          </p:nvSpPr>
          <p:spPr>
            <a:xfrm rot="616292">
              <a:off x="8664589" y="4796198"/>
              <a:ext cx="38722" cy="45747"/>
            </a:xfrm>
            <a:custGeom>
              <a:avLst/>
              <a:gdLst/>
              <a:ahLst/>
              <a:cxnLst/>
              <a:rect l="l" t="t" r="r" b="b"/>
              <a:pathLst>
                <a:path w="1549" h="1830" extrusionOk="0">
                  <a:moveTo>
                    <a:pt x="775" y="0"/>
                  </a:moveTo>
                  <a:cubicBezTo>
                    <a:pt x="353" y="71"/>
                    <a:pt x="1" y="493"/>
                    <a:pt x="142" y="985"/>
                  </a:cubicBezTo>
                  <a:cubicBezTo>
                    <a:pt x="142" y="1407"/>
                    <a:pt x="493" y="1829"/>
                    <a:pt x="986" y="1829"/>
                  </a:cubicBezTo>
                  <a:cubicBezTo>
                    <a:pt x="1549" y="1759"/>
                    <a:pt x="1478" y="1337"/>
                    <a:pt x="1478" y="1055"/>
                  </a:cubicBezTo>
                  <a:cubicBezTo>
                    <a:pt x="1478" y="282"/>
                    <a:pt x="1197"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56"/>
            <p:cNvSpPr/>
            <p:nvPr/>
          </p:nvSpPr>
          <p:spPr>
            <a:xfrm rot="616292">
              <a:off x="8967639" y="4930647"/>
              <a:ext cx="29923" cy="49746"/>
            </a:xfrm>
            <a:custGeom>
              <a:avLst/>
              <a:gdLst/>
              <a:ahLst/>
              <a:cxnLst/>
              <a:rect l="l" t="t" r="r" b="b"/>
              <a:pathLst>
                <a:path w="1197" h="1990" extrusionOk="0">
                  <a:moveTo>
                    <a:pt x="620" y="0"/>
                  </a:moveTo>
                  <a:cubicBezTo>
                    <a:pt x="360" y="0"/>
                    <a:pt x="105" y="160"/>
                    <a:pt x="71" y="494"/>
                  </a:cubicBezTo>
                  <a:cubicBezTo>
                    <a:pt x="1" y="916"/>
                    <a:pt x="71" y="1338"/>
                    <a:pt x="282" y="1690"/>
                  </a:cubicBezTo>
                  <a:cubicBezTo>
                    <a:pt x="340" y="1863"/>
                    <a:pt x="541" y="1989"/>
                    <a:pt x="767" y="1989"/>
                  </a:cubicBezTo>
                  <a:cubicBezTo>
                    <a:pt x="816" y="1989"/>
                    <a:pt x="866" y="1984"/>
                    <a:pt x="915" y="1971"/>
                  </a:cubicBezTo>
                  <a:cubicBezTo>
                    <a:pt x="1197" y="1830"/>
                    <a:pt x="1197" y="1549"/>
                    <a:pt x="1197" y="1338"/>
                  </a:cubicBezTo>
                  <a:lnTo>
                    <a:pt x="1197" y="846"/>
                  </a:lnTo>
                  <a:lnTo>
                    <a:pt x="1197" y="564"/>
                  </a:lnTo>
                  <a:cubicBezTo>
                    <a:pt x="1197" y="195"/>
                    <a:pt x="906" y="0"/>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56"/>
            <p:cNvSpPr/>
            <p:nvPr/>
          </p:nvSpPr>
          <p:spPr>
            <a:xfrm rot="616292">
              <a:off x="8910772" y="3467757"/>
              <a:ext cx="35197" cy="46721"/>
            </a:xfrm>
            <a:custGeom>
              <a:avLst/>
              <a:gdLst/>
              <a:ahLst/>
              <a:cxnLst/>
              <a:rect l="l" t="t" r="r" b="b"/>
              <a:pathLst>
                <a:path w="1408" h="1869" extrusionOk="0">
                  <a:moveTo>
                    <a:pt x="1031" y="1"/>
                  </a:moveTo>
                  <a:cubicBezTo>
                    <a:pt x="974" y="1"/>
                    <a:pt x="911" y="9"/>
                    <a:pt x="845" y="26"/>
                  </a:cubicBezTo>
                  <a:cubicBezTo>
                    <a:pt x="282" y="307"/>
                    <a:pt x="1" y="940"/>
                    <a:pt x="141" y="1503"/>
                  </a:cubicBezTo>
                  <a:cubicBezTo>
                    <a:pt x="202" y="1686"/>
                    <a:pt x="369" y="1869"/>
                    <a:pt x="595" y="1869"/>
                  </a:cubicBezTo>
                  <a:cubicBezTo>
                    <a:pt x="630" y="1869"/>
                    <a:pt x="666" y="1864"/>
                    <a:pt x="704" y="1855"/>
                  </a:cubicBezTo>
                  <a:cubicBezTo>
                    <a:pt x="774" y="1855"/>
                    <a:pt x="845" y="1785"/>
                    <a:pt x="915" y="1714"/>
                  </a:cubicBezTo>
                  <a:cubicBezTo>
                    <a:pt x="1267" y="1292"/>
                    <a:pt x="1408" y="800"/>
                    <a:pt x="1408" y="307"/>
                  </a:cubicBezTo>
                  <a:cubicBezTo>
                    <a:pt x="1354" y="92"/>
                    <a:pt x="1218" y="1"/>
                    <a:pt x="1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56"/>
            <p:cNvSpPr/>
            <p:nvPr/>
          </p:nvSpPr>
          <p:spPr>
            <a:xfrm rot="616292">
              <a:off x="8639364" y="4238751"/>
              <a:ext cx="38722" cy="42222"/>
            </a:xfrm>
            <a:custGeom>
              <a:avLst/>
              <a:gdLst/>
              <a:ahLst/>
              <a:cxnLst/>
              <a:rect l="l" t="t" r="r" b="b"/>
              <a:pathLst>
                <a:path w="1549" h="1689" extrusionOk="0">
                  <a:moveTo>
                    <a:pt x="774" y="0"/>
                  </a:moveTo>
                  <a:cubicBezTo>
                    <a:pt x="352" y="0"/>
                    <a:pt x="71" y="563"/>
                    <a:pt x="71" y="985"/>
                  </a:cubicBezTo>
                  <a:cubicBezTo>
                    <a:pt x="1" y="1407"/>
                    <a:pt x="352" y="1689"/>
                    <a:pt x="774" y="1689"/>
                  </a:cubicBezTo>
                  <a:cubicBezTo>
                    <a:pt x="1197" y="1548"/>
                    <a:pt x="1548" y="1056"/>
                    <a:pt x="1408" y="633"/>
                  </a:cubicBezTo>
                  <a:cubicBezTo>
                    <a:pt x="1337" y="211"/>
                    <a:pt x="1197"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56"/>
            <p:cNvSpPr/>
            <p:nvPr/>
          </p:nvSpPr>
          <p:spPr>
            <a:xfrm rot="616292">
              <a:off x="8886919" y="4907542"/>
              <a:ext cx="38697" cy="38722"/>
            </a:xfrm>
            <a:custGeom>
              <a:avLst/>
              <a:gdLst/>
              <a:ahLst/>
              <a:cxnLst/>
              <a:rect l="l" t="t" r="r" b="b"/>
              <a:pathLst>
                <a:path w="1548" h="1549" extrusionOk="0">
                  <a:moveTo>
                    <a:pt x="704" y="1"/>
                  </a:moveTo>
                  <a:cubicBezTo>
                    <a:pt x="281" y="71"/>
                    <a:pt x="0" y="423"/>
                    <a:pt x="70" y="845"/>
                  </a:cubicBezTo>
                  <a:cubicBezTo>
                    <a:pt x="70" y="1267"/>
                    <a:pt x="422" y="1548"/>
                    <a:pt x="774" y="1548"/>
                  </a:cubicBezTo>
                  <a:cubicBezTo>
                    <a:pt x="1196" y="1478"/>
                    <a:pt x="1548" y="1126"/>
                    <a:pt x="1477" y="704"/>
                  </a:cubicBezTo>
                  <a:cubicBezTo>
                    <a:pt x="1477" y="282"/>
                    <a:pt x="112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56"/>
            <p:cNvSpPr/>
            <p:nvPr/>
          </p:nvSpPr>
          <p:spPr>
            <a:xfrm rot="616292">
              <a:off x="8664474" y="4388935"/>
              <a:ext cx="42222" cy="33422"/>
            </a:xfrm>
            <a:custGeom>
              <a:avLst/>
              <a:gdLst/>
              <a:ahLst/>
              <a:cxnLst/>
              <a:rect l="l" t="t" r="r" b="b"/>
              <a:pathLst>
                <a:path w="1689" h="1337" extrusionOk="0">
                  <a:moveTo>
                    <a:pt x="633" y="0"/>
                  </a:moveTo>
                  <a:cubicBezTo>
                    <a:pt x="282" y="0"/>
                    <a:pt x="0" y="352"/>
                    <a:pt x="0" y="704"/>
                  </a:cubicBezTo>
                  <a:cubicBezTo>
                    <a:pt x="71" y="1126"/>
                    <a:pt x="493" y="1337"/>
                    <a:pt x="1056" y="1337"/>
                  </a:cubicBezTo>
                  <a:cubicBezTo>
                    <a:pt x="1337" y="1266"/>
                    <a:pt x="1689" y="1126"/>
                    <a:pt x="1689" y="774"/>
                  </a:cubicBezTo>
                  <a:cubicBezTo>
                    <a:pt x="1689" y="422"/>
                    <a:pt x="1056"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56"/>
            <p:cNvSpPr/>
            <p:nvPr/>
          </p:nvSpPr>
          <p:spPr>
            <a:xfrm rot="616292">
              <a:off x="8895789" y="4786362"/>
              <a:ext cx="40472" cy="38697"/>
            </a:xfrm>
            <a:custGeom>
              <a:avLst/>
              <a:gdLst/>
              <a:ahLst/>
              <a:cxnLst/>
              <a:rect l="l" t="t" r="r" b="b"/>
              <a:pathLst>
                <a:path w="1619" h="1548" extrusionOk="0">
                  <a:moveTo>
                    <a:pt x="563" y="0"/>
                  </a:moveTo>
                  <a:cubicBezTo>
                    <a:pt x="211" y="0"/>
                    <a:pt x="0" y="352"/>
                    <a:pt x="71" y="704"/>
                  </a:cubicBezTo>
                  <a:cubicBezTo>
                    <a:pt x="141" y="1196"/>
                    <a:pt x="563" y="1548"/>
                    <a:pt x="1056" y="1548"/>
                  </a:cubicBezTo>
                  <a:cubicBezTo>
                    <a:pt x="1407" y="1548"/>
                    <a:pt x="1618" y="1266"/>
                    <a:pt x="1618" y="915"/>
                  </a:cubicBezTo>
                  <a:cubicBezTo>
                    <a:pt x="1478" y="422"/>
                    <a:pt x="1056" y="7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56"/>
            <p:cNvSpPr/>
            <p:nvPr/>
          </p:nvSpPr>
          <p:spPr>
            <a:xfrm rot="616292">
              <a:off x="8825207" y="5069959"/>
              <a:ext cx="40472" cy="33672"/>
            </a:xfrm>
            <a:custGeom>
              <a:avLst/>
              <a:gdLst/>
              <a:ahLst/>
              <a:cxnLst/>
              <a:rect l="l" t="t" r="r" b="b"/>
              <a:pathLst>
                <a:path w="1619" h="1347" extrusionOk="0">
                  <a:moveTo>
                    <a:pt x="563" y="1"/>
                  </a:moveTo>
                  <a:cubicBezTo>
                    <a:pt x="211" y="1"/>
                    <a:pt x="0" y="282"/>
                    <a:pt x="70" y="634"/>
                  </a:cubicBezTo>
                  <a:cubicBezTo>
                    <a:pt x="135" y="1019"/>
                    <a:pt x="493" y="1346"/>
                    <a:pt x="929" y="1346"/>
                  </a:cubicBezTo>
                  <a:cubicBezTo>
                    <a:pt x="971" y="1346"/>
                    <a:pt x="1013" y="1343"/>
                    <a:pt x="1055" y="1337"/>
                  </a:cubicBezTo>
                  <a:cubicBezTo>
                    <a:pt x="1407" y="1337"/>
                    <a:pt x="1618" y="1126"/>
                    <a:pt x="1618" y="845"/>
                  </a:cubicBezTo>
                  <a:cubicBezTo>
                    <a:pt x="1618" y="493"/>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56"/>
            <p:cNvSpPr/>
            <p:nvPr/>
          </p:nvSpPr>
          <p:spPr>
            <a:xfrm rot="616292">
              <a:off x="8934006" y="2796873"/>
              <a:ext cx="47121" cy="32623"/>
            </a:xfrm>
            <a:custGeom>
              <a:avLst/>
              <a:gdLst/>
              <a:ahLst/>
              <a:cxnLst/>
              <a:rect l="l" t="t" r="r" b="b"/>
              <a:pathLst>
                <a:path w="1885" h="1305" extrusionOk="0">
                  <a:moveTo>
                    <a:pt x="1530" y="1"/>
                  </a:moveTo>
                  <a:cubicBezTo>
                    <a:pt x="1422" y="1"/>
                    <a:pt x="1302" y="47"/>
                    <a:pt x="1181" y="47"/>
                  </a:cubicBezTo>
                  <a:cubicBezTo>
                    <a:pt x="970" y="47"/>
                    <a:pt x="759" y="117"/>
                    <a:pt x="618" y="188"/>
                  </a:cubicBezTo>
                  <a:cubicBezTo>
                    <a:pt x="0" y="311"/>
                    <a:pt x="360" y="1304"/>
                    <a:pt x="838" y="1304"/>
                  </a:cubicBezTo>
                  <a:cubicBezTo>
                    <a:pt x="904" y="1304"/>
                    <a:pt x="972" y="1285"/>
                    <a:pt x="1040" y="1243"/>
                  </a:cubicBezTo>
                  <a:cubicBezTo>
                    <a:pt x="1251" y="1102"/>
                    <a:pt x="1392" y="961"/>
                    <a:pt x="1533" y="750"/>
                  </a:cubicBezTo>
                  <a:cubicBezTo>
                    <a:pt x="1744" y="610"/>
                    <a:pt x="1885" y="328"/>
                    <a:pt x="1744" y="117"/>
                  </a:cubicBezTo>
                  <a:cubicBezTo>
                    <a:pt x="1684" y="27"/>
                    <a:pt x="1610" y="1"/>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56"/>
            <p:cNvSpPr/>
            <p:nvPr/>
          </p:nvSpPr>
          <p:spPr>
            <a:xfrm rot="616292">
              <a:off x="8748101" y="4523351"/>
              <a:ext cx="36947" cy="44322"/>
            </a:xfrm>
            <a:custGeom>
              <a:avLst/>
              <a:gdLst/>
              <a:ahLst/>
              <a:cxnLst/>
              <a:rect l="l" t="t" r="r" b="b"/>
              <a:pathLst>
                <a:path w="1478" h="1773" extrusionOk="0">
                  <a:moveTo>
                    <a:pt x="625" y="0"/>
                  </a:moveTo>
                  <a:cubicBezTo>
                    <a:pt x="543" y="0"/>
                    <a:pt x="452" y="24"/>
                    <a:pt x="352" y="74"/>
                  </a:cubicBezTo>
                  <a:cubicBezTo>
                    <a:pt x="141" y="144"/>
                    <a:pt x="1" y="425"/>
                    <a:pt x="1" y="707"/>
                  </a:cubicBezTo>
                  <a:cubicBezTo>
                    <a:pt x="1" y="988"/>
                    <a:pt x="212" y="1059"/>
                    <a:pt x="493" y="1059"/>
                  </a:cubicBezTo>
                  <a:cubicBezTo>
                    <a:pt x="530" y="1046"/>
                    <a:pt x="566" y="1040"/>
                    <a:pt x="598" y="1040"/>
                  </a:cubicBezTo>
                  <a:cubicBezTo>
                    <a:pt x="752" y="1040"/>
                    <a:pt x="857" y="1166"/>
                    <a:pt x="915" y="1340"/>
                  </a:cubicBezTo>
                  <a:cubicBezTo>
                    <a:pt x="915" y="1528"/>
                    <a:pt x="915" y="1773"/>
                    <a:pt x="1116" y="1773"/>
                  </a:cubicBezTo>
                  <a:cubicBezTo>
                    <a:pt x="1140" y="1773"/>
                    <a:pt x="1166" y="1769"/>
                    <a:pt x="1196" y="1762"/>
                  </a:cubicBezTo>
                  <a:cubicBezTo>
                    <a:pt x="1478" y="1692"/>
                    <a:pt x="1478" y="1410"/>
                    <a:pt x="1478" y="1129"/>
                  </a:cubicBezTo>
                  <a:cubicBezTo>
                    <a:pt x="1337" y="847"/>
                    <a:pt x="1196" y="496"/>
                    <a:pt x="985" y="214"/>
                  </a:cubicBezTo>
                  <a:cubicBezTo>
                    <a:pt x="895" y="78"/>
                    <a:pt x="774" y="0"/>
                    <a:pt x="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56"/>
            <p:cNvSpPr/>
            <p:nvPr/>
          </p:nvSpPr>
          <p:spPr>
            <a:xfrm rot="616292">
              <a:off x="8998774" y="2699310"/>
              <a:ext cx="38722" cy="33897"/>
            </a:xfrm>
            <a:custGeom>
              <a:avLst/>
              <a:gdLst/>
              <a:ahLst/>
              <a:cxnLst/>
              <a:rect l="l" t="t" r="r" b="b"/>
              <a:pathLst>
                <a:path w="1549" h="1356" extrusionOk="0">
                  <a:moveTo>
                    <a:pt x="889" y="1"/>
                  </a:moveTo>
                  <a:cubicBezTo>
                    <a:pt x="739" y="1"/>
                    <a:pt x="598" y="54"/>
                    <a:pt x="493" y="159"/>
                  </a:cubicBezTo>
                  <a:cubicBezTo>
                    <a:pt x="212" y="229"/>
                    <a:pt x="0" y="581"/>
                    <a:pt x="71" y="863"/>
                  </a:cubicBezTo>
                  <a:cubicBezTo>
                    <a:pt x="71" y="1144"/>
                    <a:pt x="282" y="1355"/>
                    <a:pt x="563" y="1355"/>
                  </a:cubicBezTo>
                  <a:cubicBezTo>
                    <a:pt x="985" y="1214"/>
                    <a:pt x="1337" y="863"/>
                    <a:pt x="1478" y="441"/>
                  </a:cubicBezTo>
                  <a:cubicBezTo>
                    <a:pt x="1548" y="300"/>
                    <a:pt x="1407" y="229"/>
                    <a:pt x="1337" y="159"/>
                  </a:cubicBezTo>
                  <a:cubicBezTo>
                    <a:pt x="1196" y="54"/>
                    <a:pt x="103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56"/>
            <p:cNvSpPr/>
            <p:nvPr/>
          </p:nvSpPr>
          <p:spPr>
            <a:xfrm rot="616292">
              <a:off x="8994455" y="4570505"/>
              <a:ext cx="42247" cy="30198"/>
            </a:xfrm>
            <a:custGeom>
              <a:avLst/>
              <a:gdLst/>
              <a:ahLst/>
              <a:cxnLst/>
              <a:rect l="l" t="t" r="r" b="b"/>
              <a:pathLst>
                <a:path w="1690" h="1208" extrusionOk="0">
                  <a:moveTo>
                    <a:pt x="764" y="1"/>
                  </a:moveTo>
                  <a:cubicBezTo>
                    <a:pt x="721" y="1"/>
                    <a:pt x="678" y="4"/>
                    <a:pt x="634" y="11"/>
                  </a:cubicBezTo>
                  <a:cubicBezTo>
                    <a:pt x="282" y="11"/>
                    <a:pt x="1" y="293"/>
                    <a:pt x="71" y="645"/>
                  </a:cubicBezTo>
                  <a:cubicBezTo>
                    <a:pt x="142" y="1067"/>
                    <a:pt x="493" y="1207"/>
                    <a:pt x="986" y="1207"/>
                  </a:cubicBezTo>
                  <a:cubicBezTo>
                    <a:pt x="1338" y="1207"/>
                    <a:pt x="1689" y="1137"/>
                    <a:pt x="1619" y="645"/>
                  </a:cubicBezTo>
                  <a:cubicBezTo>
                    <a:pt x="1493" y="266"/>
                    <a:pt x="1140"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56"/>
            <p:cNvSpPr/>
            <p:nvPr/>
          </p:nvSpPr>
          <p:spPr>
            <a:xfrm rot="616292">
              <a:off x="8849636" y="4066039"/>
              <a:ext cx="33422" cy="35197"/>
            </a:xfrm>
            <a:custGeom>
              <a:avLst/>
              <a:gdLst/>
              <a:ahLst/>
              <a:cxnLst/>
              <a:rect l="l" t="t" r="r" b="b"/>
              <a:pathLst>
                <a:path w="1337" h="1408" extrusionOk="0">
                  <a:moveTo>
                    <a:pt x="703" y="1"/>
                  </a:moveTo>
                  <a:cubicBezTo>
                    <a:pt x="352" y="1"/>
                    <a:pt x="0" y="353"/>
                    <a:pt x="70" y="775"/>
                  </a:cubicBezTo>
                  <a:cubicBezTo>
                    <a:pt x="70" y="1127"/>
                    <a:pt x="211" y="1408"/>
                    <a:pt x="703" y="1408"/>
                  </a:cubicBezTo>
                  <a:cubicBezTo>
                    <a:pt x="1055" y="1408"/>
                    <a:pt x="1337" y="1056"/>
                    <a:pt x="1337" y="704"/>
                  </a:cubicBezTo>
                  <a:cubicBezTo>
                    <a:pt x="1266" y="353"/>
                    <a:pt x="1196" y="7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56"/>
            <p:cNvSpPr/>
            <p:nvPr/>
          </p:nvSpPr>
          <p:spPr>
            <a:xfrm rot="616292">
              <a:off x="9039611" y="3714843"/>
              <a:ext cx="35197" cy="37297"/>
            </a:xfrm>
            <a:custGeom>
              <a:avLst/>
              <a:gdLst/>
              <a:ahLst/>
              <a:cxnLst/>
              <a:rect l="l" t="t" r="r" b="b"/>
              <a:pathLst>
                <a:path w="1408" h="1492" extrusionOk="0">
                  <a:moveTo>
                    <a:pt x="883" y="1"/>
                  </a:moveTo>
                  <a:cubicBezTo>
                    <a:pt x="848" y="1"/>
                    <a:pt x="812" y="5"/>
                    <a:pt x="774" y="15"/>
                  </a:cubicBezTo>
                  <a:cubicBezTo>
                    <a:pt x="282" y="85"/>
                    <a:pt x="0" y="507"/>
                    <a:pt x="71" y="929"/>
                  </a:cubicBezTo>
                  <a:cubicBezTo>
                    <a:pt x="141" y="1281"/>
                    <a:pt x="422" y="1492"/>
                    <a:pt x="704" y="1492"/>
                  </a:cubicBezTo>
                  <a:cubicBezTo>
                    <a:pt x="1056" y="1492"/>
                    <a:pt x="1407" y="859"/>
                    <a:pt x="1337" y="366"/>
                  </a:cubicBezTo>
                  <a:cubicBezTo>
                    <a:pt x="1276" y="184"/>
                    <a:pt x="1110" y="1"/>
                    <a:pt x="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56"/>
            <p:cNvSpPr/>
            <p:nvPr/>
          </p:nvSpPr>
          <p:spPr>
            <a:xfrm rot="616292">
              <a:off x="8913202" y="4582978"/>
              <a:ext cx="33447" cy="35547"/>
            </a:xfrm>
            <a:custGeom>
              <a:avLst/>
              <a:gdLst/>
              <a:ahLst/>
              <a:cxnLst/>
              <a:rect l="l" t="t" r="r" b="b"/>
              <a:pathLst>
                <a:path w="1338" h="1422" extrusionOk="0">
                  <a:moveTo>
                    <a:pt x="998" y="1"/>
                  </a:moveTo>
                  <a:cubicBezTo>
                    <a:pt x="971" y="1"/>
                    <a:pt x="943" y="5"/>
                    <a:pt x="915" y="14"/>
                  </a:cubicBezTo>
                  <a:cubicBezTo>
                    <a:pt x="423" y="85"/>
                    <a:pt x="71" y="507"/>
                    <a:pt x="71" y="999"/>
                  </a:cubicBezTo>
                  <a:cubicBezTo>
                    <a:pt x="1" y="1210"/>
                    <a:pt x="282" y="1421"/>
                    <a:pt x="493" y="1421"/>
                  </a:cubicBezTo>
                  <a:cubicBezTo>
                    <a:pt x="985" y="1280"/>
                    <a:pt x="1267" y="858"/>
                    <a:pt x="1337" y="436"/>
                  </a:cubicBezTo>
                  <a:cubicBezTo>
                    <a:pt x="1337" y="192"/>
                    <a:pt x="1178"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56"/>
            <p:cNvSpPr/>
            <p:nvPr/>
          </p:nvSpPr>
          <p:spPr>
            <a:xfrm rot="616292">
              <a:off x="8521741" y="4908315"/>
              <a:ext cx="26423" cy="36072"/>
            </a:xfrm>
            <a:custGeom>
              <a:avLst/>
              <a:gdLst/>
              <a:ahLst/>
              <a:cxnLst/>
              <a:rect l="l" t="t" r="r" b="b"/>
              <a:pathLst>
                <a:path w="1057" h="1443" extrusionOk="0">
                  <a:moveTo>
                    <a:pt x="501" y="0"/>
                  </a:moveTo>
                  <a:cubicBezTo>
                    <a:pt x="475" y="0"/>
                    <a:pt x="449" y="3"/>
                    <a:pt x="423" y="8"/>
                  </a:cubicBezTo>
                  <a:cubicBezTo>
                    <a:pt x="1" y="8"/>
                    <a:pt x="1" y="290"/>
                    <a:pt x="1" y="641"/>
                  </a:cubicBezTo>
                  <a:cubicBezTo>
                    <a:pt x="1" y="1068"/>
                    <a:pt x="213" y="1443"/>
                    <a:pt x="498" y="1443"/>
                  </a:cubicBezTo>
                  <a:cubicBezTo>
                    <a:pt x="542" y="1443"/>
                    <a:pt x="587" y="1434"/>
                    <a:pt x="634" y="1415"/>
                  </a:cubicBezTo>
                  <a:cubicBezTo>
                    <a:pt x="1056" y="1345"/>
                    <a:pt x="1056" y="1063"/>
                    <a:pt x="1056" y="712"/>
                  </a:cubicBezTo>
                  <a:cubicBezTo>
                    <a:pt x="1056" y="386"/>
                    <a:pt x="815"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56"/>
            <p:cNvSpPr/>
            <p:nvPr/>
          </p:nvSpPr>
          <p:spPr>
            <a:xfrm rot="616292">
              <a:off x="8860584" y="4550672"/>
              <a:ext cx="35197" cy="30273"/>
            </a:xfrm>
            <a:custGeom>
              <a:avLst/>
              <a:gdLst/>
              <a:ahLst/>
              <a:cxnLst/>
              <a:rect l="l" t="t" r="r" b="b"/>
              <a:pathLst>
                <a:path w="1408" h="1211" extrusionOk="0">
                  <a:moveTo>
                    <a:pt x="774" y="1"/>
                  </a:moveTo>
                  <a:cubicBezTo>
                    <a:pt x="352" y="1"/>
                    <a:pt x="0" y="352"/>
                    <a:pt x="0" y="775"/>
                  </a:cubicBezTo>
                  <a:cubicBezTo>
                    <a:pt x="0" y="1019"/>
                    <a:pt x="212" y="1210"/>
                    <a:pt x="453" y="1210"/>
                  </a:cubicBezTo>
                  <a:cubicBezTo>
                    <a:pt x="489" y="1210"/>
                    <a:pt x="526" y="1206"/>
                    <a:pt x="563" y="1197"/>
                  </a:cubicBezTo>
                  <a:cubicBezTo>
                    <a:pt x="915" y="1197"/>
                    <a:pt x="1407" y="845"/>
                    <a:pt x="1337" y="493"/>
                  </a:cubicBezTo>
                  <a:cubicBezTo>
                    <a:pt x="1337" y="141"/>
                    <a:pt x="105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56"/>
            <p:cNvSpPr/>
            <p:nvPr/>
          </p:nvSpPr>
          <p:spPr>
            <a:xfrm rot="616292">
              <a:off x="8921405" y="3898266"/>
              <a:ext cx="33447" cy="31948"/>
            </a:xfrm>
            <a:custGeom>
              <a:avLst/>
              <a:gdLst/>
              <a:ahLst/>
              <a:cxnLst/>
              <a:rect l="l" t="t" r="r" b="b"/>
              <a:pathLst>
                <a:path w="1338" h="1278" extrusionOk="0">
                  <a:moveTo>
                    <a:pt x="602" y="0"/>
                  </a:moveTo>
                  <a:cubicBezTo>
                    <a:pt x="566" y="0"/>
                    <a:pt x="530" y="4"/>
                    <a:pt x="493" y="11"/>
                  </a:cubicBezTo>
                  <a:cubicBezTo>
                    <a:pt x="142" y="81"/>
                    <a:pt x="1" y="433"/>
                    <a:pt x="71" y="714"/>
                  </a:cubicBezTo>
                  <a:cubicBezTo>
                    <a:pt x="142" y="1066"/>
                    <a:pt x="423" y="1277"/>
                    <a:pt x="775" y="1277"/>
                  </a:cubicBezTo>
                  <a:cubicBezTo>
                    <a:pt x="1127" y="1207"/>
                    <a:pt x="1338" y="925"/>
                    <a:pt x="1267" y="644"/>
                  </a:cubicBezTo>
                  <a:cubicBezTo>
                    <a:pt x="1204" y="266"/>
                    <a:pt x="915"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56"/>
            <p:cNvSpPr/>
            <p:nvPr/>
          </p:nvSpPr>
          <p:spPr>
            <a:xfrm rot="616292">
              <a:off x="8956976" y="3878171"/>
              <a:ext cx="28173" cy="36947"/>
            </a:xfrm>
            <a:custGeom>
              <a:avLst/>
              <a:gdLst/>
              <a:ahLst/>
              <a:cxnLst/>
              <a:rect l="l" t="t" r="r" b="b"/>
              <a:pathLst>
                <a:path w="1127" h="1478" extrusionOk="0">
                  <a:moveTo>
                    <a:pt x="704" y="0"/>
                  </a:moveTo>
                  <a:cubicBezTo>
                    <a:pt x="423" y="0"/>
                    <a:pt x="1" y="774"/>
                    <a:pt x="1" y="1126"/>
                  </a:cubicBezTo>
                  <a:cubicBezTo>
                    <a:pt x="1" y="1337"/>
                    <a:pt x="212" y="1477"/>
                    <a:pt x="423" y="1477"/>
                  </a:cubicBezTo>
                  <a:cubicBezTo>
                    <a:pt x="845" y="1477"/>
                    <a:pt x="1126" y="1126"/>
                    <a:pt x="1126" y="774"/>
                  </a:cubicBezTo>
                  <a:cubicBezTo>
                    <a:pt x="1056" y="492"/>
                    <a:pt x="915" y="7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56"/>
            <p:cNvSpPr/>
            <p:nvPr/>
          </p:nvSpPr>
          <p:spPr>
            <a:xfrm rot="616292">
              <a:off x="8913672" y="3183208"/>
              <a:ext cx="31698" cy="31023"/>
            </a:xfrm>
            <a:custGeom>
              <a:avLst/>
              <a:gdLst/>
              <a:ahLst/>
              <a:cxnLst/>
              <a:rect l="l" t="t" r="r" b="b"/>
              <a:pathLst>
                <a:path w="1268" h="1241" extrusionOk="0">
                  <a:moveTo>
                    <a:pt x="820" y="1"/>
                  </a:moveTo>
                  <a:cubicBezTo>
                    <a:pt x="758" y="1"/>
                    <a:pt x="694" y="15"/>
                    <a:pt x="634" y="45"/>
                  </a:cubicBezTo>
                  <a:cubicBezTo>
                    <a:pt x="282" y="45"/>
                    <a:pt x="1" y="326"/>
                    <a:pt x="71" y="678"/>
                  </a:cubicBezTo>
                  <a:cubicBezTo>
                    <a:pt x="1" y="1030"/>
                    <a:pt x="282" y="1241"/>
                    <a:pt x="634" y="1241"/>
                  </a:cubicBezTo>
                  <a:cubicBezTo>
                    <a:pt x="986" y="1170"/>
                    <a:pt x="1267" y="819"/>
                    <a:pt x="1267" y="467"/>
                  </a:cubicBezTo>
                  <a:cubicBezTo>
                    <a:pt x="1267" y="190"/>
                    <a:pt x="1050"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56"/>
            <p:cNvSpPr/>
            <p:nvPr/>
          </p:nvSpPr>
          <p:spPr>
            <a:xfrm rot="616292">
              <a:off x="8749853" y="4976955"/>
              <a:ext cx="33447" cy="32773"/>
            </a:xfrm>
            <a:custGeom>
              <a:avLst/>
              <a:gdLst/>
              <a:ahLst/>
              <a:cxnLst/>
              <a:rect l="l" t="t" r="r" b="b"/>
              <a:pathLst>
                <a:path w="1338" h="1311" extrusionOk="0">
                  <a:moveTo>
                    <a:pt x="848" y="0"/>
                  </a:moveTo>
                  <a:cubicBezTo>
                    <a:pt x="781" y="0"/>
                    <a:pt x="709" y="14"/>
                    <a:pt x="634" y="45"/>
                  </a:cubicBezTo>
                  <a:cubicBezTo>
                    <a:pt x="282" y="115"/>
                    <a:pt x="1" y="467"/>
                    <a:pt x="71" y="889"/>
                  </a:cubicBezTo>
                  <a:cubicBezTo>
                    <a:pt x="142" y="1170"/>
                    <a:pt x="423" y="1311"/>
                    <a:pt x="634" y="1311"/>
                  </a:cubicBezTo>
                  <a:cubicBezTo>
                    <a:pt x="1056" y="1240"/>
                    <a:pt x="1337" y="818"/>
                    <a:pt x="1337" y="467"/>
                  </a:cubicBezTo>
                  <a:cubicBezTo>
                    <a:pt x="1282" y="190"/>
                    <a:pt x="1096"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56"/>
            <p:cNvSpPr/>
            <p:nvPr/>
          </p:nvSpPr>
          <p:spPr>
            <a:xfrm rot="616292">
              <a:off x="9000096" y="2852555"/>
              <a:ext cx="26398" cy="33947"/>
            </a:xfrm>
            <a:custGeom>
              <a:avLst/>
              <a:gdLst/>
              <a:ahLst/>
              <a:cxnLst/>
              <a:rect l="l" t="t" r="r" b="b"/>
              <a:pathLst>
                <a:path w="1056" h="1358" extrusionOk="0">
                  <a:moveTo>
                    <a:pt x="665" y="1"/>
                  </a:moveTo>
                  <a:cubicBezTo>
                    <a:pt x="633" y="1"/>
                    <a:pt x="599" y="4"/>
                    <a:pt x="563" y="11"/>
                  </a:cubicBezTo>
                  <a:cubicBezTo>
                    <a:pt x="141" y="11"/>
                    <a:pt x="0" y="293"/>
                    <a:pt x="0" y="715"/>
                  </a:cubicBezTo>
                  <a:cubicBezTo>
                    <a:pt x="0" y="1067"/>
                    <a:pt x="211" y="1348"/>
                    <a:pt x="563" y="1348"/>
                  </a:cubicBezTo>
                  <a:cubicBezTo>
                    <a:pt x="593" y="1354"/>
                    <a:pt x="622" y="1357"/>
                    <a:pt x="649" y="1357"/>
                  </a:cubicBezTo>
                  <a:cubicBezTo>
                    <a:pt x="938" y="1357"/>
                    <a:pt x="1055" y="1030"/>
                    <a:pt x="1055" y="645"/>
                  </a:cubicBezTo>
                  <a:cubicBezTo>
                    <a:pt x="1055" y="266"/>
                    <a:pt x="94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56"/>
            <p:cNvSpPr/>
            <p:nvPr/>
          </p:nvSpPr>
          <p:spPr>
            <a:xfrm rot="616292">
              <a:off x="8915708" y="3586693"/>
              <a:ext cx="33447" cy="30448"/>
            </a:xfrm>
            <a:custGeom>
              <a:avLst/>
              <a:gdLst/>
              <a:ahLst/>
              <a:cxnLst/>
              <a:rect l="l" t="t" r="r" b="b"/>
              <a:pathLst>
                <a:path w="1338" h="1218" extrusionOk="0">
                  <a:moveTo>
                    <a:pt x="742" y="0"/>
                  </a:moveTo>
                  <a:cubicBezTo>
                    <a:pt x="706" y="0"/>
                    <a:pt x="670" y="4"/>
                    <a:pt x="634" y="11"/>
                  </a:cubicBezTo>
                  <a:cubicBezTo>
                    <a:pt x="282" y="11"/>
                    <a:pt x="1" y="292"/>
                    <a:pt x="71" y="644"/>
                  </a:cubicBezTo>
                  <a:cubicBezTo>
                    <a:pt x="71" y="959"/>
                    <a:pt x="297" y="1218"/>
                    <a:pt x="596" y="1218"/>
                  </a:cubicBezTo>
                  <a:cubicBezTo>
                    <a:pt x="631" y="1218"/>
                    <a:pt x="667" y="1214"/>
                    <a:pt x="704" y="1207"/>
                  </a:cubicBezTo>
                  <a:cubicBezTo>
                    <a:pt x="741" y="1214"/>
                    <a:pt x="777" y="1218"/>
                    <a:pt x="812" y="1218"/>
                  </a:cubicBezTo>
                  <a:cubicBezTo>
                    <a:pt x="1111" y="1218"/>
                    <a:pt x="1337" y="959"/>
                    <a:pt x="1337" y="644"/>
                  </a:cubicBezTo>
                  <a:cubicBezTo>
                    <a:pt x="1337" y="265"/>
                    <a:pt x="105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56"/>
            <p:cNvSpPr/>
            <p:nvPr/>
          </p:nvSpPr>
          <p:spPr>
            <a:xfrm rot="616292">
              <a:off x="9037713" y="4385734"/>
              <a:ext cx="33447" cy="30248"/>
            </a:xfrm>
            <a:custGeom>
              <a:avLst/>
              <a:gdLst/>
              <a:ahLst/>
              <a:cxnLst/>
              <a:rect l="l" t="t" r="r" b="b"/>
              <a:pathLst>
                <a:path w="1338" h="1210" extrusionOk="0">
                  <a:moveTo>
                    <a:pt x="690" y="1"/>
                  </a:moveTo>
                  <a:cubicBezTo>
                    <a:pt x="488" y="1"/>
                    <a:pt x="296" y="131"/>
                    <a:pt x="141" y="337"/>
                  </a:cubicBezTo>
                  <a:cubicBezTo>
                    <a:pt x="1" y="548"/>
                    <a:pt x="71" y="830"/>
                    <a:pt x="282" y="1041"/>
                  </a:cubicBezTo>
                  <a:cubicBezTo>
                    <a:pt x="385" y="1144"/>
                    <a:pt x="563" y="1209"/>
                    <a:pt x="734" y="1209"/>
                  </a:cubicBezTo>
                  <a:cubicBezTo>
                    <a:pt x="797" y="1209"/>
                    <a:pt x="859" y="1200"/>
                    <a:pt x="915" y="1181"/>
                  </a:cubicBezTo>
                  <a:cubicBezTo>
                    <a:pt x="1056" y="1041"/>
                    <a:pt x="1126" y="900"/>
                    <a:pt x="1197" y="689"/>
                  </a:cubicBezTo>
                  <a:cubicBezTo>
                    <a:pt x="1337" y="408"/>
                    <a:pt x="1197" y="126"/>
                    <a:pt x="915" y="56"/>
                  </a:cubicBezTo>
                  <a:cubicBezTo>
                    <a:pt x="840" y="18"/>
                    <a:pt x="764"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56"/>
            <p:cNvSpPr/>
            <p:nvPr/>
          </p:nvSpPr>
          <p:spPr>
            <a:xfrm rot="616292">
              <a:off x="8887610" y="4352781"/>
              <a:ext cx="29923" cy="28523"/>
            </a:xfrm>
            <a:custGeom>
              <a:avLst/>
              <a:gdLst/>
              <a:ahLst/>
              <a:cxnLst/>
              <a:rect l="l" t="t" r="r" b="b"/>
              <a:pathLst>
                <a:path w="1197" h="1141" extrusionOk="0">
                  <a:moveTo>
                    <a:pt x="788" y="1"/>
                  </a:moveTo>
                  <a:cubicBezTo>
                    <a:pt x="760" y="1"/>
                    <a:pt x="732" y="5"/>
                    <a:pt x="704" y="14"/>
                  </a:cubicBezTo>
                  <a:cubicBezTo>
                    <a:pt x="352" y="14"/>
                    <a:pt x="71" y="366"/>
                    <a:pt x="0" y="718"/>
                  </a:cubicBezTo>
                  <a:cubicBezTo>
                    <a:pt x="0" y="929"/>
                    <a:pt x="282" y="1140"/>
                    <a:pt x="493" y="1140"/>
                  </a:cubicBezTo>
                  <a:cubicBezTo>
                    <a:pt x="845" y="1070"/>
                    <a:pt x="1126" y="718"/>
                    <a:pt x="1196" y="366"/>
                  </a:cubicBezTo>
                  <a:cubicBezTo>
                    <a:pt x="1135" y="183"/>
                    <a:pt x="969"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56"/>
            <p:cNvSpPr/>
            <p:nvPr/>
          </p:nvSpPr>
          <p:spPr>
            <a:xfrm rot="616292">
              <a:off x="8968924" y="4754611"/>
              <a:ext cx="26398" cy="28498"/>
            </a:xfrm>
            <a:custGeom>
              <a:avLst/>
              <a:gdLst/>
              <a:ahLst/>
              <a:cxnLst/>
              <a:rect l="l" t="t" r="r" b="b"/>
              <a:pathLst>
                <a:path w="1056" h="1140" extrusionOk="0">
                  <a:moveTo>
                    <a:pt x="601" y="1"/>
                  </a:moveTo>
                  <a:cubicBezTo>
                    <a:pt x="565" y="1"/>
                    <a:pt x="529" y="5"/>
                    <a:pt x="493" y="14"/>
                  </a:cubicBezTo>
                  <a:cubicBezTo>
                    <a:pt x="141" y="14"/>
                    <a:pt x="0" y="366"/>
                    <a:pt x="0" y="648"/>
                  </a:cubicBezTo>
                  <a:cubicBezTo>
                    <a:pt x="0" y="929"/>
                    <a:pt x="141" y="1140"/>
                    <a:pt x="422" y="1140"/>
                  </a:cubicBezTo>
                  <a:cubicBezTo>
                    <a:pt x="774" y="1140"/>
                    <a:pt x="1055" y="859"/>
                    <a:pt x="1055" y="507"/>
                  </a:cubicBezTo>
                  <a:cubicBezTo>
                    <a:pt x="1055" y="201"/>
                    <a:pt x="842"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56"/>
            <p:cNvSpPr/>
            <p:nvPr/>
          </p:nvSpPr>
          <p:spPr>
            <a:xfrm rot="616292">
              <a:off x="8577650" y="4634143"/>
              <a:ext cx="26398" cy="26673"/>
            </a:xfrm>
            <a:custGeom>
              <a:avLst/>
              <a:gdLst/>
              <a:ahLst/>
              <a:cxnLst/>
              <a:rect l="l" t="t" r="r" b="b"/>
              <a:pathLst>
                <a:path w="1056" h="1067" extrusionOk="0">
                  <a:moveTo>
                    <a:pt x="474" y="0"/>
                  </a:moveTo>
                  <a:cubicBezTo>
                    <a:pt x="226" y="0"/>
                    <a:pt x="7" y="252"/>
                    <a:pt x="70" y="503"/>
                  </a:cubicBezTo>
                  <a:cubicBezTo>
                    <a:pt x="0" y="785"/>
                    <a:pt x="281" y="1066"/>
                    <a:pt x="633" y="1066"/>
                  </a:cubicBezTo>
                  <a:cubicBezTo>
                    <a:pt x="844" y="996"/>
                    <a:pt x="1055" y="785"/>
                    <a:pt x="1055" y="503"/>
                  </a:cubicBezTo>
                  <a:cubicBezTo>
                    <a:pt x="1055" y="252"/>
                    <a:pt x="886" y="0"/>
                    <a:pt x="649" y="0"/>
                  </a:cubicBezTo>
                  <a:cubicBezTo>
                    <a:pt x="621" y="0"/>
                    <a:pt x="593" y="4"/>
                    <a:pt x="563" y="11"/>
                  </a:cubicBezTo>
                  <a:cubicBezTo>
                    <a:pt x="533" y="4"/>
                    <a:pt x="503"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56"/>
            <p:cNvSpPr/>
            <p:nvPr/>
          </p:nvSpPr>
          <p:spPr>
            <a:xfrm rot="616292">
              <a:off x="9020389" y="4009930"/>
              <a:ext cx="36947" cy="21248"/>
            </a:xfrm>
            <a:custGeom>
              <a:avLst/>
              <a:gdLst/>
              <a:ahLst/>
              <a:cxnLst/>
              <a:rect l="l" t="t" r="r" b="b"/>
              <a:pathLst>
                <a:path w="1478" h="850" extrusionOk="0">
                  <a:moveTo>
                    <a:pt x="1062" y="1"/>
                  </a:moveTo>
                  <a:cubicBezTo>
                    <a:pt x="990" y="1"/>
                    <a:pt x="915" y="5"/>
                    <a:pt x="845" y="5"/>
                  </a:cubicBezTo>
                  <a:cubicBezTo>
                    <a:pt x="704" y="76"/>
                    <a:pt x="563" y="76"/>
                    <a:pt x="423" y="146"/>
                  </a:cubicBezTo>
                  <a:cubicBezTo>
                    <a:pt x="212" y="216"/>
                    <a:pt x="1" y="427"/>
                    <a:pt x="141" y="638"/>
                  </a:cubicBezTo>
                  <a:cubicBezTo>
                    <a:pt x="212" y="849"/>
                    <a:pt x="423" y="849"/>
                    <a:pt x="634" y="849"/>
                  </a:cubicBezTo>
                  <a:lnTo>
                    <a:pt x="985" y="709"/>
                  </a:lnTo>
                  <a:cubicBezTo>
                    <a:pt x="1197" y="638"/>
                    <a:pt x="1478" y="709"/>
                    <a:pt x="1478" y="357"/>
                  </a:cubicBezTo>
                  <a:cubicBezTo>
                    <a:pt x="1478" y="40"/>
                    <a:pt x="1280"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56"/>
            <p:cNvSpPr/>
            <p:nvPr/>
          </p:nvSpPr>
          <p:spPr>
            <a:xfrm rot="616292">
              <a:off x="8634025" y="4342604"/>
              <a:ext cx="26398" cy="26673"/>
            </a:xfrm>
            <a:custGeom>
              <a:avLst/>
              <a:gdLst/>
              <a:ahLst/>
              <a:cxnLst/>
              <a:rect l="l" t="t" r="r" b="b"/>
              <a:pathLst>
                <a:path w="1056" h="1067" extrusionOk="0">
                  <a:moveTo>
                    <a:pt x="493" y="0"/>
                  </a:moveTo>
                  <a:cubicBezTo>
                    <a:pt x="212" y="0"/>
                    <a:pt x="1" y="211"/>
                    <a:pt x="1" y="493"/>
                  </a:cubicBezTo>
                  <a:cubicBezTo>
                    <a:pt x="1" y="808"/>
                    <a:pt x="170" y="1066"/>
                    <a:pt x="458" y="1066"/>
                  </a:cubicBezTo>
                  <a:cubicBezTo>
                    <a:pt x="492" y="1066"/>
                    <a:pt x="527" y="1063"/>
                    <a:pt x="563" y="1056"/>
                  </a:cubicBezTo>
                  <a:cubicBezTo>
                    <a:pt x="915" y="1056"/>
                    <a:pt x="1056" y="915"/>
                    <a:pt x="1056" y="563"/>
                  </a:cubicBezTo>
                  <a:cubicBezTo>
                    <a:pt x="986" y="282"/>
                    <a:pt x="84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56"/>
            <p:cNvSpPr/>
            <p:nvPr/>
          </p:nvSpPr>
          <p:spPr>
            <a:xfrm rot="616292">
              <a:off x="8631234" y="4606552"/>
              <a:ext cx="26398" cy="22898"/>
            </a:xfrm>
            <a:custGeom>
              <a:avLst/>
              <a:gdLst/>
              <a:ahLst/>
              <a:cxnLst/>
              <a:rect l="l" t="t" r="r" b="b"/>
              <a:pathLst>
                <a:path w="1056" h="916" extrusionOk="0">
                  <a:moveTo>
                    <a:pt x="634" y="1"/>
                  </a:moveTo>
                  <a:cubicBezTo>
                    <a:pt x="282" y="1"/>
                    <a:pt x="71" y="212"/>
                    <a:pt x="0" y="493"/>
                  </a:cubicBezTo>
                  <a:cubicBezTo>
                    <a:pt x="0" y="775"/>
                    <a:pt x="211" y="915"/>
                    <a:pt x="493" y="915"/>
                  </a:cubicBezTo>
                  <a:cubicBezTo>
                    <a:pt x="774" y="915"/>
                    <a:pt x="985" y="704"/>
                    <a:pt x="1056" y="423"/>
                  </a:cubicBezTo>
                  <a:cubicBezTo>
                    <a:pt x="1056" y="141"/>
                    <a:pt x="91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56"/>
            <p:cNvSpPr/>
            <p:nvPr/>
          </p:nvSpPr>
          <p:spPr>
            <a:xfrm rot="616292">
              <a:off x="8481718" y="5019400"/>
              <a:ext cx="29923" cy="19349"/>
            </a:xfrm>
            <a:custGeom>
              <a:avLst/>
              <a:gdLst/>
              <a:ahLst/>
              <a:cxnLst/>
              <a:rect l="l" t="t" r="r" b="b"/>
              <a:pathLst>
                <a:path w="1197" h="774" extrusionOk="0">
                  <a:moveTo>
                    <a:pt x="493" y="0"/>
                  </a:moveTo>
                  <a:cubicBezTo>
                    <a:pt x="212" y="0"/>
                    <a:pt x="1" y="70"/>
                    <a:pt x="1" y="422"/>
                  </a:cubicBezTo>
                  <a:cubicBezTo>
                    <a:pt x="71" y="774"/>
                    <a:pt x="353" y="774"/>
                    <a:pt x="634" y="774"/>
                  </a:cubicBezTo>
                  <a:cubicBezTo>
                    <a:pt x="845" y="704"/>
                    <a:pt x="1197" y="774"/>
                    <a:pt x="1197" y="422"/>
                  </a:cubicBezTo>
                  <a:cubicBezTo>
                    <a:pt x="1126" y="0"/>
                    <a:pt x="70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56"/>
            <p:cNvSpPr/>
            <p:nvPr/>
          </p:nvSpPr>
          <p:spPr>
            <a:xfrm rot="616292">
              <a:off x="9030389" y="3395748"/>
              <a:ext cx="22348" cy="19499"/>
            </a:xfrm>
            <a:custGeom>
              <a:avLst/>
              <a:gdLst/>
              <a:ahLst/>
              <a:cxnLst/>
              <a:rect l="l" t="t" r="r" b="b"/>
              <a:pathLst>
                <a:path w="894" h="780" extrusionOk="0">
                  <a:moveTo>
                    <a:pt x="471" y="1"/>
                  </a:moveTo>
                  <a:cubicBezTo>
                    <a:pt x="0" y="68"/>
                    <a:pt x="44" y="779"/>
                    <a:pt x="480" y="779"/>
                  </a:cubicBezTo>
                  <a:cubicBezTo>
                    <a:pt x="500" y="779"/>
                    <a:pt x="520" y="778"/>
                    <a:pt x="542" y="775"/>
                  </a:cubicBezTo>
                  <a:cubicBezTo>
                    <a:pt x="753" y="775"/>
                    <a:pt x="893" y="564"/>
                    <a:pt x="893" y="353"/>
                  </a:cubicBezTo>
                  <a:cubicBezTo>
                    <a:pt x="823" y="142"/>
                    <a:pt x="682" y="1"/>
                    <a:pt x="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2" name="Google Shape;16772;p56"/>
            <p:cNvGrpSpPr/>
            <p:nvPr/>
          </p:nvGrpSpPr>
          <p:grpSpPr>
            <a:xfrm>
              <a:off x="8208495" y="4586643"/>
              <a:ext cx="520458" cy="505933"/>
              <a:chOff x="1103345" y="2653993"/>
              <a:chExt cx="520458" cy="505933"/>
            </a:xfrm>
          </p:grpSpPr>
          <p:sp>
            <p:nvSpPr>
              <p:cNvPr id="16773" name="Google Shape;16773;p56"/>
              <p:cNvSpPr/>
              <p:nvPr/>
            </p:nvSpPr>
            <p:spPr>
              <a:xfrm>
                <a:off x="1103345" y="2653993"/>
                <a:ext cx="520458" cy="505933"/>
              </a:xfrm>
              <a:custGeom>
                <a:avLst/>
                <a:gdLst/>
                <a:ahLst/>
                <a:cxnLst/>
                <a:rect l="l" t="t" r="r" b="b"/>
                <a:pathLst>
                  <a:path w="5241" h="5095" extrusionOk="0">
                    <a:moveTo>
                      <a:pt x="1841" y="0"/>
                    </a:moveTo>
                    <a:cubicBezTo>
                      <a:pt x="1799" y="0"/>
                      <a:pt x="1757" y="5"/>
                      <a:pt x="1714" y="14"/>
                    </a:cubicBezTo>
                    <a:lnTo>
                      <a:pt x="1670" y="23"/>
                    </a:lnTo>
                    <a:cubicBezTo>
                      <a:pt x="1617" y="32"/>
                      <a:pt x="1572" y="50"/>
                      <a:pt x="1528" y="77"/>
                    </a:cubicBezTo>
                    <a:cubicBezTo>
                      <a:pt x="1483" y="94"/>
                      <a:pt x="1439" y="112"/>
                      <a:pt x="1395" y="148"/>
                    </a:cubicBezTo>
                    <a:lnTo>
                      <a:pt x="1359" y="174"/>
                    </a:lnTo>
                    <a:cubicBezTo>
                      <a:pt x="1199" y="290"/>
                      <a:pt x="1110" y="485"/>
                      <a:pt x="1119" y="681"/>
                    </a:cubicBezTo>
                    <a:lnTo>
                      <a:pt x="1128" y="983"/>
                    </a:lnTo>
                    <a:cubicBezTo>
                      <a:pt x="1137" y="1213"/>
                      <a:pt x="1235" y="1444"/>
                      <a:pt x="1386" y="1613"/>
                    </a:cubicBezTo>
                    <a:lnTo>
                      <a:pt x="1599" y="1862"/>
                    </a:lnTo>
                    <a:cubicBezTo>
                      <a:pt x="1664" y="1941"/>
                      <a:pt x="1757" y="1985"/>
                      <a:pt x="1856" y="1985"/>
                    </a:cubicBezTo>
                    <a:cubicBezTo>
                      <a:pt x="1880" y="1985"/>
                      <a:pt x="1904" y="1982"/>
                      <a:pt x="1928" y="1977"/>
                    </a:cubicBezTo>
                    <a:cubicBezTo>
                      <a:pt x="1942" y="1974"/>
                      <a:pt x="1958" y="1972"/>
                      <a:pt x="1973" y="1972"/>
                    </a:cubicBezTo>
                    <a:cubicBezTo>
                      <a:pt x="2030" y="1972"/>
                      <a:pt x="2088" y="1997"/>
                      <a:pt x="2123" y="2039"/>
                    </a:cubicBezTo>
                    <a:lnTo>
                      <a:pt x="2212" y="2128"/>
                    </a:lnTo>
                    <a:cubicBezTo>
                      <a:pt x="2238" y="2164"/>
                      <a:pt x="2247" y="2208"/>
                      <a:pt x="2230" y="2253"/>
                    </a:cubicBezTo>
                    <a:lnTo>
                      <a:pt x="2212" y="2279"/>
                    </a:lnTo>
                    <a:cubicBezTo>
                      <a:pt x="2185" y="2315"/>
                      <a:pt x="2150" y="2333"/>
                      <a:pt x="2105" y="2333"/>
                    </a:cubicBezTo>
                    <a:lnTo>
                      <a:pt x="1981" y="2306"/>
                    </a:lnTo>
                    <a:cubicBezTo>
                      <a:pt x="1901" y="2297"/>
                      <a:pt x="1839" y="2253"/>
                      <a:pt x="1812" y="2182"/>
                    </a:cubicBezTo>
                    <a:cubicBezTo>
                      <a:pt x="1768" y="2066"/>
                      <a:pt x="1661" y="1986"/>
                      <a:pt x="1546" y="1968"/>
                    </a:cubicBezTo>
                    <a:lnTo>
                      <a:pt x="1217" y="1924"/>
                    </a:lnTo>
                    <a:cubicBezTo>
                      <a:pt x="1178" y="1920"/>
                      <a:pt x="1139" y="1917"/>
                      <a:pt x="1099" y="1917"/>
                    </a:cubicBezTo>
                    <a:cubicBezTo>
                      <a:pt x="908" y="1917"/>
                      <a:pt x="720" y="1970"/>
                      <a:pt x="551" y="2066"/>
                    </a:cubicBezTo>
                    <a:lnTo>
                      <a:pt x="293" y="2226"/>
                    </a:lnTo>
                    <a:cubicBezTo>
                      <a:pt x="125" y="2324"/>
                      <a:pt x="18" y="2510"/>
                      <a:pt x="9" y="2706"/>
                    </a:cubicBezTo>
                    <a:lnTo>
                      <a:pt x="9" y="2750"/>
                    </a:lnTo>
                    <a:cubicBezTo>
                      <a:pt x="0" y="2803"/>
                      <a:pt x="9" y="2848"/>
                      <a:pt x="18" y="2901"/>
                    </a:cubicBezTo>
                    <a:cubicBezTo>
                      <a:pt x="27" y="2945"/>
                      <a:pt x="36" y="2999"/>
                      <a:pt x="54" y="3043"/>
                    </a:cubicBezTo>
                    <a:lnTo>
                      <a:pt x="71" y="3088"/>
                    </a:lnTo>
                    <a:cubicBezTo>
                      <a:pt x="142" y="3274"/>
                      <a:pt x="302" y="3407"/>
                      <a:pt x="498" y="3452"/>
                    </a:cubicBezTo>
                    <a:lnTo>
                      <a:pt x="791" y="3514"/>
                    </a:lnTo>
                    <a:cubicBezTo>
                      <a:pt x="868" y="3532"/>
                      <a:pt x="946" y="3540"/>
                      <a:pt x="1023" y="3540"/>
                    </a:cubicBezTo>
                    <a:cubicBezTo>
                      <a:pt x="1179" y="3540"/>
                      <a:pt x="1333" y="3505"/>
                      <a:pt x="1475" y="3434"/>
                    </a:cubicBezTo>
                    <a:lnTo>
                      <a:pt x="1768" y="3292"/>
                    </a:lnTo>
                    <a:cubicBezTo>
                      <a:pt x="1874" y="3239"/>
                      <a:pt x="1945" y="3132"/>
                      <a:pt x="1954" y="3008"/>
                    </a:cubicBezTo>
                    <a:cubicBezTo>
                      <a:pt x="1963" y="2937"/>
                      <a:pt x="1999" y="2865"/>
                      <a:pt x="2070" y="2830"/>
                    </a:cubicBezTo>
                    <a:lnTo>
                      <a:pt x="2194" y="2759"/>
                    </a:lnTo>
                    <a:cubicBezTo>
                      <a:pt x="2207" y="2754"/>
                      <a:pt x="2223" y="2752"/>
                      <a:pt x="2240" y="2752"/>
                    </a:cubicBezTo>
                    <a:cubicBezTo>
                      <a:pt x="2256" y="2752"/>
                      <a:pt x="2274" y="2754"/>
                      <a:pt x="2292" y="2759"/>
                    </a:cubicBezTo>
                    <a:lnTo>
                      <a:pt x="2363" y="2803"/>
                    </a:lnTo>
                    <a:cubicBezTo>
                      <a:pt x="2416" y="2830"/>
                      <a:pt x="2434" y="2892"/>
                      <a:pt x="2407" y="2945"/>
                    </a:cubicBezTo>
                    <a:lnTo>
                      <a:pt x="2363" y="3025"/>
                    </a:lnTo>
                    <a:cubicBezTo>
                      <a:pt x="2327" y="3096"/>
                      <a:pt x="2256" y="3141"/>
                      <a:pt x="2185" y="3141"/>
                    </a:cubicBezTo>
                    <a:cubicBezTo>
                      <a:pt x="2061" y="3150"/>
                      <a:pt x="1945" y="3221"/>
                      <a:pt x="1892" y="3327"/>
                    </a:cubicBezTo>
                    <a:lnTo>
                      <a:pt x="1750" y="3620"/>
                    </a:lnTo>
                    <a:cubicBezTo>
                      <a:pt x="1643" y="3825"/>
                      <a:pt x="1608" y="4065"/>
                      <a:pt x="1661" y="4295"/>
                    </a:cubicBezTo>
                    <a:lnTo>
                      <a:pt x="1723" y="4597"/>
                    </a:lnTo>
                    <a:cubicBezTo>
                      <a:pt x="1759" y="4784"/>
                      <a:pt x="1892" y="4944"/>
                      <a:pt x="2079" y="5024"/>
                    </a:cubicBezTo>
                    <a:lnTo>
                      <a:pt x="2123" y="5041"/>
                    </a:lnTo>
                    <a:cubicBezTo>
                      <a:pt x="2167" y="5059"/>
                      <a:pt x="2221" y="5068"/>
                      <a:pt x="2265" y="5077"/>
                    </a:cubicBezTo>
                    <a:cubicBezTo>
                      <a:pt x="2309" y="5086"/>
                      <a:pt x="2363" y="5095"/>
                      <a:pt x="2416" y="5095"/>
                    </a:cubicBezTo>
                    <a:lnTo>
                      <a:pt x="2460" y="5095"/>
                    </a:lnTo>
                    <a:cubicBezTo>
                      <a:pt x="2656" y="5086"/>
                      <a:pt x="2842" y="4979"/>
                      <a:pt x="2940" y="4811"/>
                    </a:cubicBezTo>
                    <a:lnTo>
                      <a:pt x="3109" y="4553"/>
                    </a:lnTo>
                    <a:cubicBezTo>
                      <a:pt x="3224" y="4358"/>
                      <a:pt x="3278" y="4118"/>
                      <a:pt x="3251" y="3887"/>
                    </a:cubicBezTo>
                    <a:lnTo>
                      <a:pt x="3215" y="3567"/>
                    </a:lnTo>
                    <a:cubicBezTo>
                      <a:pt x="3198" y="3443"/>
                      <a:pt x="3118" y="3336"/>
                      <a:pt x="3011" y="3292"/>
                    </a:cubicBezTo>
                    <a:cubicBezTo>
                      <a:pt x="2940" y="3265"/>
                      <a:pt x="2887" y="3203"/>
                      <a:pt x="2878" y="3123"/>
                    </a:cubicBezTo>
                    <a:lnTo>
                      <a:pt x="2860" y="2999"/>
                    </a:lnTo>
                    <a:cubicBezTo>
                      <a:pt x="2851" y="2954"/>
                      <a:pt x="2869" y="2910"/>
                      <a:pt x="2913" y="2892"/>
                    </a:cubicBezTo>
                    <a:lnTo>
                      <a:pt x="2984" y="2848"/>
                    </a:lnTo>
                    <a:cubicBezTo>
                      <a:pt x="3002" y="2837"/>
                      <a:pt x="3021" y="2832"/>
                      <a:pt x="3039" y="2832"/>
                    </a:cubicBezTo>
                    <a:cubicBezTo>
                      <a:pt x="3067" y="2832"/>
                      <a:pt x="3093" y="2844"/>
                      <a:pt x="3109" y="2865"/>
                    </a:cubicBezTo>
                    <a:lnTo>
                      <a:pt x="3198" y="2954"/>
                    </a:lnTo>
                    <a:cubicBezTo>
                      <a:pt x="3251" y="3008"/>
                      <a:pt x="3269" y="3079"/>
                      <a:pt x="3251" y="3159"/>
                    </a:cubicBezTo>
                    <a:cubicBezTo>
                      <a:pt x="3215" y="3274"/>
                      <a:pt x="3242" y="3398"/>
                      <a:pt x="3331" y="3487"/>
                    </a:cubicBezTo>
                    <a:lnTo>
                      <a:pt x="3571" y="3718"/>
                    </a:lnTo>
                    <a:cubicBezTo>
                      <a:pt x="3731" y="3887"/>
                      <a:pt x="3953" y="3985"/>
                      <a:pt x="4184" y="4011"/>
                    </a:cubicBezTo>
                    <a:lnTo>
                      <a:pt x="4485" y="4047"/>
                    </a:lnTo>
                    <a:cubicBezTo>
                      <a:pt x="4503" y="4048"/>
                      <a:pt x="4521" y="4049"/>
                      <a:pt x="4539" y="4049"/>
                    </a:cubicBezTo>
                    <a:cubicBezTo>
                      <a:pt x="4716" y="4049"/>
                      <a:pt x="4889" y="3971"/>
                      <a:pt x="5010" y="3834"/>
                    </a:cubicBezTo>
                    <a:lnTo>
                      <a:pt x="5036" y="3798"/>
                    </a:lnTo>
                    <a:cubicBezTo>
                      <a:pt x="5072" y="3763"/>
                      <a:pt x="5098" y="3718"/>
                      <a:pt x="5116" y="3674"/>
                    </a:cubicBezTo>
                    <a:cubicBezTo>
                      <a:pt x="5143" y="3629"/>
                      <a:pt x="5161" y="3585"/>
                      <a:pt x="5178" y="3532"/>
                    </a:cubicBezTo>
                    <a:lnTo>
                      <a:pt x="5187" y="3487"/>
                    </a:lnTo>
                    <a:cubicBezTo>
                      <a:pt x="5240" y="3301"/>
                      <a:pt x="5196" y="3096"/>
                      <a:pt x="5072" y="2945"/>
                    </a:cubicBezTo>
                    <a:lnTo>
                      <a:pt x="4876" y="2714"/>
                    </a:lnTo>
                    <a:cubicBezTo>
                      <a:pt x="4716" y="2537"/>
                      <a:pt x="4512" y="2413"/>
                      <a:pt x="4281" y="2368"/>
                    </a:cubicBezTo>
                    <a:lnTo>
                      <a:pt x="3961" y="2306"/>
                    </a:lnTo>
                    <a:cubicBezTo>
                      <a:pt x="3937" y="2301"/>
                      <a:pt x="3913" y="2298"/>
                      <a:pt x="3889" y="2298"/>
                    </a:cubicBezTo>
                    <a:cubicBezTo>
                      <a:pt x="3790" y="2298"/>
                      <a:pt x="3697" y="2341"/>
                      <a:pt x="3633" y="2413"/>
                    </a:cubicBezTo>
                    <a:cubicBezTo>
                      <a:pt x="3598" y="2462"/>
                      <a:pt x="3540" y="2489"/>
                      <a:pt x="3482" y="2489"/>
                    </a:cubicBezTo>
                    <a:cubicBezTo>
                      <a:pt x="3467" y="2489"/>
                      <a:pt x="3452" y="2487"/>
                      <a:pt x="3437" y="2484"/>
                    </a:cubicBezTo>
                    <a:lnTo>
                      <a:pt x="3331" y="2466"/>
                    </a:lnTo>
                    <a:cubicBezTo>
                      <a:pt x="3286" y="2457"/>
                      <a:pt x="3251" y="2421"/>
                      <a:pt x="3242" y="2377"/>
                    </a:cubicBezTo>
                    <a:cubicBezTo>
                      <a:pt x="3242" y="2333"/>
                      <a:pt x="3260" y="2297"/>
                      <a:pt x="3295" y="2279"/>
                    </a:cubicBezTo>
                    <a:lnTo>
                      <a:pt x="3402" y="2208"/>
                    </a:lnTo>
                    <a:cubicBezTo>
                      <a:pt x="3435" y="2185"/>
                      <a:pt x="3473" y="2174"/>
                      <a:pt x="3511" y="2174"/>
                    </a:cubicBezTo>
                    <a:cubicBezTo>
                      <a:pt x="3546" y="2174"/>
                      <a:pt x="3582" y="2183"/>
                      <a:pt x="3615" y="2199"/>
                    </a:cubicBezTo>
                    <a:cubicBezTo>
                      <a:pt x="3662" y="2223"/>
                      <a:pt x="3715" y="2234"/>
                      <a:pt x="3767" y="2234"/>
                    </a:cubicBezTo>
                    <a:cubicBezTo>
                      <a:pt x="3833" y="2234"/>
                      <a:pt x="3898" y="2216"/>
                      <a:pt x="3953" y="2182"/>
                    </a:cubicBezTo>
                    <a:lnTo>
                      <a:pt x="4228" y="2004"/>
                    </a:lnTo>
                    <a:cubicBezTo>
                      <a:pt x="4423" y="1871"/>
                      <a:pt x="4574" y="1684"/>
                      <a:pt x="4645" y="1453"/>
                    </a:cubicBezTo>
                    <a:lnTo>
                      <a:pt x="4743" y="1169"/>
                    </a:lnTo>
                    <a:cubicBezTo>
                      <a:pt x="4805" y="983"/>
                      <a:pt x="4770" y="778"/>
                      <a:pt x="4645" y="618"/>
                    </a:cubicBezTo>
                    <a:lnTo>
                      <a:pt x="4619" y="583"/>
                    </a:lnTo>
                    <a:cubicBezTo>
                      <a:pt x="4583" y="538"/>
                      <a:pt x="4548" y="503"/>
                      <a:pt x="4503" y="476"/>
                    </a:cubicBezTo>
                    <a:cubicBezTo>
                      <a:pt x="4468" y="441"/>
                      <a:pt x="4432" y="414"/>
                      <a:pt x="4388" y="388"/>
                    </a:cubicBezTo>
                    <a:lnTo>
                      <a:pt x="4343" y="370"/>
                    </a:lnTo>
                    <a:cubicBezTo>
                      <a:pt x="4255" y="325"/>
                      <a:pt x="4159" y="303"/>
                      <a:pt x="4065" y="303"/>
                    </a:cubicBezTo>
                    <a:cubicBezTo>
                      <a:pt x="3970" y="303"/>
                      <a:pt x="3877" y="325"/>
                      <a:pt x="3793" y="370"/>
                    </a:cubicBezTo>
                    <a:lnTo>
                      <a:pt x="3517" y="512"/>
                    </a:lnTo>
                    <a:cubicBezTo>
                      <a:pt x="3313" y="618"/>
                      <a:pt x="3144" y="796"/>
                      <a:pt x="3056" y="1018"/>
                    </a:cubicBezTo>
                    <a:lnTo>
                      <a:pt x="2922" y="1320"/>
                    </a:lnTo>
                    <a:cubicBezTo>
                      <a:pt x="2878" y="1427"/>
                      <a:pt x="2896" y="1560"/>
                      <a:pt x="2967" y="1649"/>
                    </a:cubicBezTo>
                    <a:cubicBezTo>
                      <a:pt x="3011" y="1711"/>
                      <a:pt x="3029" y="1791"/>
                      <a:pt x="3002" y="1862"/>
                    </a:cubicBezTo>
                    <a:lnTo>
                      <a:pt x="2949" y="1968"/>
                    </a:lnTo>
                    <a:cubicBezTo>
                      <a:pt x="2933" y="2007"/>
                      <a:pt x="2905" y="2032"/>
                      <a:pt x="2862" y="2032"/>
                    </a:cubicBezTo>
                    <a:cubicBezTo>
                      <a:pt x="2856" y="2032"/>
                      <a:pt x="2849" y="2032"/>
                      <a:pt x="2842" y="2031"/>
                    </a:cubicBezTo>
                    <a:lnTo>
                      <a:pt x="2709" y="2022"/>
                    </a:lnTo>
                    <a:cubicBezTo>
                      <a:pt x="2665" y="2013"/>
                      <a:pt x="2629" y="1977"/>
                      <a:pt x="2620" y="1933"/>
                    </a:cubicBezTo>
                    <a:lnTo>
                      <a:pt x="2611" y="1817"/>
                    </a:lnTo>
                    <a:cubicBezTo>
                      <a:pt x="2603" y="1746"/>
                      <a:pt x="2629" y="1675"/>
                      <a:pt x="2691" y="1622"/>
                    </a:cubicBezTo>
                    <a:cubicBezTo>
                      <a:pt x="2789" y="1551"/>
                      <a:pt x="2842" y="1436"/>
                      <a:pt x="2825" y="1311"/>
                    </a:cubicBezTo>
                    <a:lnTo>
                      <a:pt x="2780" y="983"/>
                    </a:lnTo>
                    <a:cubicBezTo>
                      <a:pt x="2754" y="752"/>
                      <a:pt x="2638" y="538"/>
                      <a:pt x="2469" y="379"/>
                    </a:cubicBezTo>
                    <a:lnTo>
                      <a:pt x="2247" y="165"/>
                    </a:lnTo>
                    <a:cubicBezTo>
                      <a:pt x="2136" y="61"/>
                      <a:pt x="1992"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4" name="Google Shape;16774;p56"/>
              <p:cNvGrpSpPr/>
              <p:nvPr/>
            </p:nvGrpSpPr>
            <p:grpSpPr>
              <a:xfrm>
                <a:off x="1238301" y="2776232"/>
                <a:ext cx="245283" cy="311802"/>
                <a:chOff x="5152350" y="1627375"/>
                <a:chExt cx="61750" cy="78500"/>
              </a:xfrm>
            </p:grpSpPr>
            <p:sp>
              <p:nvSpPr>
                <p:cNvPr id="16775" name="Google Shape;16775;p56"/>
                <p:cNvSpPr/>
                <p:nvPr/>
              </p:nvSpPr>
              <p:spPr>
                <a:xfrm>
                  <a:off x="5177425" y="1652250"/>
                  <a:ext cx="17125" cy="13550"/>
                </a:xfrm>
                <a:custGeom>
                  <a:avLst/>
                  <a:gdLst/>
                  <a:ahLst/>
                  <a:cxnLst/>
                  <a:rect l="l" t="t" r="r" b="b"/>
                  <a:pathLst>
                    <a:path w="685" h="542" extrusionOk="0">
                      <a:moveTo>
                        <a:pt x="622" y="364"/>
                      </a:moveTo>
                      <a:cubicBezTo>
                        <a:pt x="578" y="373"/>
                        <a:pt x="534" y="391"/>
                        <a:pt x="498" y="409"/>
                      </a:cubicBezTo>
                      <a:lnTo>
                        <a:pt x="427" y="453"/>
                      </a:lnTo>
                      <a:cubicBezTo>
                        <a:pt x="400" y="471"/>
                        <a:pt x="374" y="488"/>
                        <a:pt x="347" y="515"/>
                      </a:cubicBezTo>
                      <a:cubicBezTo>
                        <a:pt x="321" y="542"/>
                        <a:pt x="276" y="533"/>
                        <a:pt x="258" y="497"/>
                      </a:cubicBezTo>
                      <a:cubicBezTo>
                        <a:pt x="223" y="444"/>
                        <a:pt x="178" y="400"/>
                        <a:pt x="125" y="373"/>
                      </a:cubicBezTo>
                      <a:lnTo>
                        <a:pt x="45" y="329"/>
                      </a:lnTo>
                      <a:lnTo>
                        <a:pt x="45" y="329"/>
                      </a:lnTo>
                      <a:cubicBezTo>
                        <a:pt x="10" y="311"/>
                        <a:pt x="1" y="258"/>
                        <a:pt x="27" y="231"/>
                      </a:cubicBezTo>
                      <a:cubicBezTo>
                        <a:pt x="45" y="213"/>
                        <a:pt x="54" y="195"/>
                        <a:pt x="63" y="178"/>
                      </a:cubicBezTo>
                      <a:lnTo>
                        <a:pt x="81" y="151"/>
                      </a:lnTo>
                      <a:cubicBezTo>
                        <a:pt x="98" y="124"/>
                        <a:pt x="107" y="89"/>
                        <a:pt x="116" y="53"/>
                      </a:cubicBezTo>
                      <a:cubicBezTo>
                        <a:pt x="125" y="18"/>
                        <a:pt x="170" y="0"/>
                        <a:pt x="205" y="18"/>
                      </a:cubicBezTo>
                      <a:cubicBezTo>
                        <a:pt x="241" y="36"/>
                        <a:pt x="285" y="53"/>
                        <a:pt x="329" y="53"/>
                      </a:cubicBezTo>
                      <a:lnTo>
                        <a:pt x="463" y="62"/>
                      </a:lnTo>
                      <a:cubicBezTo>
                        <a:pt x="480" y="62"/>
                        <a:pt x="498" y="62"/>
                        <a:pt x="516" y="62"/>
                      </a:cubicBezTo>
                      <a:lnTo>
                        <a:pt x="560" y="62"/>
                      </a:lnTo>
                      <a:cubicBezTo>
                        <a:pt x="596" y="62"/>
                        <a:pt x="631" y="89"/>
                        <a:pt x="631" y="124"/>
                      </a:cubicBezTo>
                      <a:cubicBezTo>
                        <a:pt x="631" y="142"/>
                        <a:pt x="631" y="160"/>
                        <a:pt x="631" y="178"/>
                      </a:cubicBezTo>
                      <a:cubicBezTo>
                        <a:pt x="631" y="222"/>
                        <a:pt x="649" y="266"/>
                        <a:pt x="667" y="311"/>
                      </a:cubicBezTo>
                      <a:cubicBezTo>
                        <a:pt x="685" y="338"/>
                        <a:pt x="667" y="373"/>
                        <a:pt x="631" y="37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56"/>
                <p:cNvSpPr/>
                <p:nvPr/>
              </p:nvSpPr>
              <p:spPr>
                <a:xfrm>
                  <a:off x="5176325" y="1640325"/>
                  <a:ext cx="8675" cy="16375"/>
                </a:xfrm>
                <a:custGeom>
                  <a:avLst/>
                  <a:gdLst/>
                  <a:ahLst/>
                  <a:cxnLst/>
                  <a:rect l="l" t="t" r="r" b="b"/>
                  <a:pathLst>
                    <a:path w="347" h="655" extrusionOk="0">
                      <a:moveTo>
                        <a:pt x="41" y="0"/>
                      </a:moveTo>
                      <a:cubicBezTo>
                        <a:pt x="36" y="0"/>
                        <a:pt x="31" y="3"/>
                        <a:pt x="27" y="6"/>
                      </a:cubicBezTo>
                      <a:lnTo>
                        <a:pt x="18" y="15"/>
                      </a:lnTo>
                      <a:cubicBezTo>
                        <a:pt x="0" y="24"/>
                        <a:pt x="0" y="42"/>
                        <a:pt x="18" y="51"/>
                      </a:cubicBezTo>
                      <a:lnTo>
                        <a:pt x="27" y="68"/>
                      </a:lnTo>
                      <a:cubicBezTo>
                        <a:pt x="36" y="77"/>
                        <a:pt x="45" y="77"/>
                        <a:pt x="54" y="77"/>
                      </a:cubicBezTo>
                      <a:lnTo>
                        <a:pt x="63" y="86"/>
                      </a:lnTo>
                      <a:cubicBezTo>
                        <a:pt x="169" y="255"/>
                        <a:pt x="249" y="441"/>
                        <a:pt x="285" y="628"/>
                      </a:cubicBezTo>
                      <a:cubicBezTo>
                        <a:pt x="293" y="646"/>
                        <a:pt x="302" y="655"/>
                        <a:pt x="320" y="655"/>
                      </a:cubicBezTo>
                      <a:cubicBezTo>
                        <a:pt x="338" y="646"/>
                        <a:pt x="347" y="637"/>
                        <a:pt x="338" y="619"/>
                      </a:cubicBezTo>
                      <a:cubicBezTo>
                        <a:pt x="285" y="424"/>
                        <a:pt x="205" y="237"/>
                        <a:pt x="89" y="68"/>
                      </a:cubicBezTo>
                      <a:lnTo>
                        <a:pt x="71" y="60"/>
                      </a:lnTo>
                      <a:cubicBezTo>
                        <a:pt x="80" y="51"/>
                        <a:pt x="80" y="33"/>
                        <a:pt x="71" y="24"/>
                      </a:cubicBezTo>
                      <a:lnTo>
                        <a:pt x="63" y="15"/>
                      </a:lnTo>
                      <a:cubicBezTo>
                        <a:pt x="57" y="5"/>
                        <a:pt x="49"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56"/>
                <p:cNvSpPr/>
                <p:nvPr/>
              </p:nvSpPr>
              <p:spPr>
                <a:xfrm>
                  <a:off x="5172775" y="1647350"/>
                  <a:ext cx="9125" cy="7525"/>
                </a:xfrm>
                <a:custGeom>
                  <a:avLst/>
                  <a:gdLst/>
                  <a:ahLst/>
                  <a:cxnLst/>
                  <a:rect l="l" t="t" r="r" b="b"/>
                  <a:pathLst>
                    <a:path w="365" h="301" extrusionOk="0">
                      <a:moveTo>
                        <a:pt x="45" y="1"/>
                      </a:moveTo>
                      <a:cubicBezTo>
                        <a:pt x="27" y="1"/>
                        <a:pt x="9" y="9"/>
                        <a:pt x="0" y="27"/>
                      </a:cubicBezTo>
                      <a:lnTo>
                        <a:pt x="0" y="36"/>
                      </a:lnTo>
                      <a:cubicBezTo>
                        <a:pt x="0" y="45"/>
                        <a:pt x="9" y="63"/>
                        <a:pt x="27" y="72"/>
                      </a:cubicBezTo>
                      <a:lnTo>
                        <a:pt x="36" y="72"/>
                      </a:lnTo>
                      <a:cubicBezTo>
                        <a:pt x="45" y="72"/>
                        <a:pt x="54" y="63"/>
                        <a:pt x="62" y="63"/>
                      </a:cubicBezTo>
                      <a:lnTo>
                        <a:pt x="80" y="63"/>
                      </a:lnTo>
                      <a:cubicBezTo>
                        <a:pt x="178" y="116"/>
                        <a:pt x="267" y="196"/>
                        <a:pt x="320" y="294"/>
                      </a:cubicBezTo>
                      <a:cubicBezTo>
                        <a:pt x="320" y="298"/>
                        <a:pt x="324" y="300"/>
                        <a:pt x="330" y="300"/>
                      </a:cubicBezTo>
                      <a:cubicBezTo>
                        <a:pt x="336" y="300"/>
                        <a:pt x="342" y="298"/>
                        <a:pt x="347" y="294"/>
                      </a:cubicBezTo>
                      <a:cubicBezTo>
                        <a:pt x="364" y="294"/>
                        <a:pt x="364" y="276"/>
                        <a:pt x="364" y="267"/>
                      </a:cubicBezTo>
                      <a:cubicBezTo>
                        <a:pt x="302" y="169"/>
                        <a:pt x="205" y="89"/>
                        <a:pt x="89" y="36"/>
                      </a:cubicBezTo>
                      <a:lnTo>
                        <a:pt x="71" y="36"/>
                      </a:lnTo>
                      <a:cubicBezTo>
                        <a:pt x="71" y="18"/>
                        <a:pt x="71" y="9"/>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56"/>
                <p:cNvSpPr/>
                <p:nvPr/>
              </p:nvSpPr>
              <p:spPr>
                <a:xfrm>
                  <a:off x="5162550" y="1655700"/>
                  <a:ext cx="19125" cy="5525"/>
                </a:xfrm>
                <a:custGeom>
                  <a:avLst/>
                  <a:gdLst/>
                  <a:ahLst/>
                  <a:cxnLst/>
                  <a:rect l="l" t="t" r="r" b="b"/>
                  <a:pathLst>
                    <a:path w="765" h="221" extrusionOk="0">
                      <a:moveTo>
                        <a:pt x="738" y="1"/>
                      </a:moveTo>
                      <a:cubicBezTo>
                        <a:pt x="734" y="1"/>
                        <a:pt x="731" y="2"/>
                        <a:pt x="729" y="4"/>
                      </a:cubicBezTo>
                      <a:cubicBezTo>
                        <a:pt x="507" y="31"/>
                        <a:pt x="294" y="84"/>
                        <a:pt x="90" y="155"/>
                      </a:cubicBezTo>
                      <a:lnTo>
                        <a:pt x="72" y="164"/>
                      </a:lnTo>
                      <a:cubicBezTo>
                        <a:pt x="65" y="158"/>
                        <a:pt x="55" y="151"/>
                        <a:pt x="46" y="151"/>
                      </a:cubicBezTo>
                      <a:cubicBezTo>
                        <a:pt x="42" y="151"/>
                        <a:pt x="39" y="152"/>
                        <a:pt x="36" y="155"/>
                      </a:cubicBezTo>
                      <a:lnTo>
                        <a:pt x="27" y="155"/>
                      </a:lnTo>
                      <a:cubicBezTo>
                        <a:pt x="10" y="155"/>
                        <a:pt x="1" y="173"/>
                        <a:pt x="10" y="191"/>
                      </a:cubicBezTo>
                      <a:lnTo>
                        <a:pt x="10" y="200"/>
                      </a:lnTo>
                      <a:cubicBezTo>
                        <a:pt x="10" y="213"/>
                        <a:pt x="19" y="221"/>
                        <a:pt x="31" y="221"/>
                      </a:cubicBezTo>
                      <a:cubicBezTo>
                        <a:pt x="36" y="221"/>
                        <a:pt x="40" y="220"/>
                        <a:pt x="45" y="217"/>
                      </a:cubicBezTo>
                      <a:lnTo>
                        <a:pt x="54" y="217"/>
                      </a:lnTo>
                      <a:cubicBezTo>
                        <a:pt x="72" y="217"/>
                        <a:pt x="81" y="200"/>
                        <a:pt x="81" y="191"/>
                      </a:cubicBezTo>
                      <a:lnTo>
                        <a:pt x="98" y="182"/>
                      </a:lnTo>
                      <a:cubicBezTo>
                        <a:pt x="303" y="120"/>
                        <a:pt x="516" y="75"/>
                        <a:pt x="738" y="49"/>
                      </a:cubicBezTo>
                      <a:cubicBezTo>
                        <a:pt x="747" y="49"/>
                        <a:pt x="765" y="40"/>
                        <a:pt x="765" y="22"/>
                      </a:cubicBezTo>
                      <a:cubicBezTo>
                        <a:pt x="758" y="9"/>
                        <a:pt x="747"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56"/>
                <p:cNvSpPr/>
                <p:nvPr/>
              </p:nvSpPr>
              <p:spPr>
                <a:xfrm>
                  <a:off x="5189200" y="1627375"/>
                  <a:ext cx="17575" cy="28625"/>
                </a:xfrm>
                <a:custGeom>
                  <a:avLst/>
                  <a:gdLst/>
                  <a:ahLst/>
                  <a:cxnLst/>
                  <a:rect l="l" t="t" r="r" b="b"/>
                  <a:pathLst>
                    <a:path w="703" h="1145" extrusionOk="0">
                      <a:moveTo>
                        <a:pt x="693" y="0"/>
                      </a:moveTo>
                      <a:cubicBezTo>
                        <a:pt x="684" y="0"/>
                        <a:pt x="676" y="0"/>
                        <a:pt x="667" y="9"/>
                      </a:cubicBezTo>
                      <a:lnTo>
                        <a:pt x="658" y="18"/>
                      </a:lnTo>
                      <a:cubicBezTo>
                        <a:pt x="649" y="18"/>
                        <a:pt x="649" y="36"/>
                        <a:pt x="649" y="45"/>
                      </a:cubicBezTo>
                      <a:lnTo>
                        <a:pt x="649" y="18"/>
                      </a:lnTo>
                      <a:cubicBezTo>
                        <a:pt x="640" y="18"/>
                        <a:pt x="640" y="18"/>
                        <a:pt x="640" y="27"/>
                      </a:cubicBezTo>
                      <a:lnTo>
                        <a:pt x="640" y="45"/>
                      </a:lnTo>
                      <a:cubicBezTo>
                        <a:pt x="631" y="54"/>
                        <a:pt x="640" y="62"/>
                        <a:pt x="649" y="71"/>
                      </a:cubicBezTo>
                      <a:lnTo>
                        <a:pt x="640" y="98"/>
                      </a:lnTo>
                      <a:cubicBezTo>
                        <a:pt x="631" y="133"/>
                        <a:pt x="613" y="178"/>
                        <a:pt x="587" y="231"/>
                      </a:cubicBezTo>
                      <a:cubicBezTo>
                        <a:pt x="533" y="356"/>
                        <a:pt x="471" y="480"/>
                        <a:pt x="400" y="595"/>
                      </a:cubicBezTo>
                      <a:cubicBezTo>
                        <a:pt x="320" y="720"/>
                        <a:pt x="240" y="826"/>
                        <a:pt x="160" y="942"/>
                      </a:cubicBezTo>
                      <a:cubicBezTo>
                        <a:pt x="80" y="1031"/>
                        <a:pt x="36" y="1084"/>
                        <a:pt x="36" y="1084"/>
                      </a:cubicBezTo>
                      <a:cubicBezTo>
                        <a:pt x="9" y="1102"/>
                        <a:pt x="1" y="1128"/>
                        <a:pt x="9" y="1137"/>
                      </a:cubicBezTo>
                      <a:cubicBezTo>
                        <a:pt x="15" y="1142"/>
                        <a:pt x="20" y="1144"/>
                        <a:pt x="25" y="1144"/>
                      </a:cubicBezTo>
                      <a:cubicBezTo>
                        <a:pt x="38" y="1144"/>
                        <a:pt x="53" y="1132"/>
                        <a:pt x="72" y="1119"/>
                      </a:cubicBezTo>
                      <a:cubicBezTo>
                        <a:pt x="72" y="1119"/>
                        <a:pt x="125" y="1057"/>
                        <a:pt x="196" y="968"/>
                      </a:cubicBezTo>
                      <a:cubicBezTo>
                        <a:pt x="285" y="862"/>
                        <a:pt x="356" y="737"/>
                        <a:pt x="427" y="622"/>
                      </a:cubicBezTo>
                      <a:cubicBezTo>
                        <a:pt x="498" y="498"/>
                        <a:pt x="560" y="373"/>
                        <a:pt x="613" y="240"/>
                      </a:cubicBezTo>
                      <a:cubicBezTo>
                        <a:pt x="640" y="187"/>
                        <a:pt x="658" y="142"/>
                        <a:pt x="667" y="107"/>
                      </a:cubicBezTo>
                      <a:lnTo>
                        <a:pt x="676" y="80"/>
                      </a:lnTo>
                      <a:cubicBezTo>
                        <a:pt x="693" y="80"/>
                        <a:pt x="702" y="71"/>
                        <a:pt x="702" y="62"/>
                      </a:cubicBezTo>
                      <a:lnTo>
                        <a:pt x="702" y="54"/>
                      </a:lnTo>
                      <a:cubicBezTo>
                        <a:pt x="702" y="45"/>
                        <a:pt x="702" y="36"/>
                        <a:pt x="702" y="36"/>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56"/>
                <p:cNvSpPr/>
                <p:nvPr/>
              </p:nvSpPr>
              <p:spPr>
                <a:xfrm>
                  <a:off x="5187650" y="1649700"/>
                  <a:ext cx="22225" cy="8925"/>
                </a:xfrm>
                <a:custGeom>
                  <a:avLst/>
                  <a:gdLst/>
                  <a:ahLst/>
                  <a:cxnLst/>
                  <a:rect l="l" t="t" r="r" b="b"/>
                  <a:pathLst>
                    <a:path w="889" h="357" extrusionOk="0">
                      <a:moveTo>
                        <a:pt x="858" y="1"/>
                      </a:moveTo>
                      <a:cubicBezTo>
                        <a:pt x="854" y="1"/>
                        <a:pt x="849" y="2"/>
                        <a:pt x="844" y="4"/>
                      </a:cubicBezTo>
                      <a:lnTo>
                        <a:pt x="835" y="4"/>
                      </a:lnTo>
                      <a:cubicBezTo>
                        <a:pt x="826" y="4"/>
                        <a:pt x="817" y="13"/>
                        <a:pt x="817" y="22"/>
                      </a:cubicBezTo>
                      <a:lnTo>
                        <a:pt x="791" y="31"/>
                      </a:lnTo>
                      <a:lnTo>
                        <a:pt x="693" y="49"/>
                      </a:lnTo>
                      <a:cubicBezTo>
                        <a:pt x="622" y="66"/>
                        <a:pt x="515" y="93"/>
                        <a:pt x="418" y="138"/>
                      </a:cubicBezTo>
                      <a:cubicBezTo>
                        <a:pt x="320" y="173"/>
                        <a:pt x="222" y="209"/>
                        <a:pt x="151" y="244"/>
                      </a:cubicBezTo>
                      <a:cubicBezTo>
                        <a:pt x="80" y="280"/>
                        <a:pt x="27" y="297"/>
                        <a:pt x="27" y="297"/>
                      </a:cubicBezTo>
                      <a:cubicBezTo>
                        <a:pt x="9" y="315"/>
                        <a:pt x="0" y="333"/>
                        <a:pt x="9" y="342"/>
                      </a:cubicBezTo>
                      <a:cubicBezTo>
                        <a:pt x="14" y="352"/>
                        <a:pt x="23" y="357"/>
                        <a:pt x="32" y="357"/>
                      </a:cubicBezTo>
                      <a:cubicBezTo>
                        <a:pt x="39" y="357"/>
                        <a:pt x="46" y="354"/>
                        <a:pt x="54" y="351"/>
                      </a:cubicBezTo>
                      <a:cubicBezTo>
                        <a:pt x="54" y="351"/>
                        <a:pt x="98" y="324"/>
                        <a:pt x="160" y="289"/>
                      </a:cubicBezTo>
                      <a:cubicBezTo>
                        <a:pt x="231" y="253"/>
                        <a:pt x="329" y="217"/>
                        <a:pt x="427" y="173"/>
                      </a:cubicBezTo>
                      <a:cubicBezTo>
                        <a:pt x="524" y="138"/>
                        <a:pt x="622" y="111"/>
                        <a:pt x="702" y="84"/>
                      </a:cubicBezTo>
                      <a:cubicBezTo>
                        <a:pt x="738" y="75"/>
                        <a:pt x="764" y="66"/>
                        <a:pt x="791" y="66"/>
                      </a:cubicBezTo>
                      <a:lnTo>
                        <a:pt x="817" y="58"/>
                      </a:lnTo>
                      <a:cubicBezTo>
                        <a:pt x="817" y="66"/>
                        <a:pt x="835" y="75"/>
                        <a:pt x="844" y="75"/>
                      </a:cubicBezTo>
                      <a:lnTo>
                        <a:pt x="853" y="75"/>
                      </a:lnTo>
                      <a:cubicBezTo>
                        <a:pt x="871" y="66"/>
                        <a:pt x="889" y="49"/>
                        <a:pt x="880" y="31"/>
                      </a:cubicBezTo>
                      <a:lnTo>
                        <a:pt x="880" y="22"/>
                      </a:lnTo>
                      <a:cubicBezTo>
                        <a:pt x="880" y="9"/>
                        <a:pt x="870"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56"/>
                <p:cNvSpPr/>
                <p:nvPr/>
              </p:nvSpPr>
              <p:spPr>
                <a:xfrm>
                  <a:off x="5190300" y="1659425"/>
                  <a:ext cx="23800" cy="12975"/>
                </a:xfrm>
                <a:custGeom>
                  <a:avLst/>
                  <a:gdLst/>
                  <a:ahLst/>
                  <a:cxnLst/>
                  <a:rect l="l" t="t" r="r" b="b"/>
                  <a:pathLst>
                    <a:path w="952" h="519" extrusionOk="0">
                      <a:moveTo>
                        <a:pt x="26" y="0"/>
                      </a:moveTo>
                      <a:cubicBezTo>
                        <a:pt x="14" y="0"/>
                        <a:pt x="6" y="5"/>
                        <a:pt x="1" y="15"/>
                      </a:cubicBezTo>
                      <a:cubicBezTo>
                        <a:pt x="1" y="24"/>
                        <a:pt x="10" y="42"/>
                        <a:pt x="36" y="51"/>
                      </a:cubicBezTo>
                      <a:cubicBezTo>
                        <a:pt x="36" y="51"/>
                        <a:pt x="90" y="68"/>
                        <a:pt x="179" y="104"/>
                      </a:cubicBezTo>
                      <a:cubicBezTo>
                        <a:pt x="276" y="148"/>
                        <a:pt x="374" y="193"/>
                        <a:pt x="481" y="237"/>
                      </a:cubicBezTo>
                      <a:cubicBezTo>
                        <a:pt x="587" y="290"/>
                        <a:pt x="685" y="352"/>
                        <a:pt x="765" y="397"/>
                      </a:cubicBezTo>
                      <a:cubicBezTo>
                        <a:pt x="800" y="424"/>
                        <a:pt x="836" y="441"/>
                        <a:pt x="854" y="459"/>
                      </a:cubicBezTo>
                      <a:lnTo>
                        <a:pt x="880" y="477"/>
                      </a:lnTo>
                      <a:cubicBezTo>
                        <a:pt x="880" y="486"/>
                        <a:pt x="880" y="495"/>
                        <a:pt x="889" y="503"/>
                      </a:cubicBezTo>
                      <a:lnTo>
                        <a:pt x="898" y="512"/>
                      </a:lnTo>
                      <a:cubicBezTo>
                        <a:pt x="905" y="516"/>
                        <a:pt x="913" y="518"/>
                        <a:pt x="919" y="518"/>
                      </a:cubicBezTo>
                      <a:cubicBezTo>
                        <a:pt x="929" y="518"/>
                        <a:pt x="937" y="514"/>
                        <a:pt x="942" y="503"/>
                      </a:cubicBezTo>
                      <a:cubicBezTo>
                        <a:pt x="951" y="486"/>
                        <a:pt x="951" y="468"/>
                        <a:pt x="933" y="459"/>
                      </a:cubicBezTo>
                      <a:lnTo>
                        <a:pt x="925" y="450"/>
                      </a:lnTo>
                      <a:lnTo>
                        <a:pt x="898" y="450"/>
                      </a:lnTo>
                      <a:lnTo>
                        <a:pt x="871" y="432"/>
                      </a:lnTo>
                      <a:lnTo>
                        <a:pt x="783" y="370"/>
                      </a:lnTo>
                      <a:cubicBezTo>
                        <a:pt x="703" y="326"/>
                        <a:pt x="605" y="264"/>
                        <a:pt x="498" y="201"/>
                      </a:cubicBezTo>
                      <a:cubicBezTo>
                        <a:pt x="392" y="148"/>
                        <a:pt x="276" y="95"/>
                        <a:pt x="196" y="59"/>
                      </a:cubicBezTo>
                      <a:cubicBezTo>
                        <a:pt x="107" y="24"/>
                        <a:pt x="54" y="6"/>
                        <a:pt x="54" y="6"/>
                      </a:cubicBezTo>
                      <a:cubicBezTo>
                        <a:pt x="43" y="2"/>
                        <a:pt x="3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56"/>
                <p:cNvSpPr/>
                <p:nvPr/>
              </p:nvSpPr>
              <p:spPr>
                <a:xfrm>
                  <a:off x="5181650" y="1660400"/>
                  <a:ext cx="3800" cy="32575"/>
                </a:xfrm>
                <a:custGeom>
                  <a:avLst/>
                  <a:gdLst/>
                  <a:ahLst/>
                  <a:cxnLst/>
                  <a:rect l="l" t="t" r="r" b="b"/>
                  <a:pathLst>
                    <a:path w="152" h="1303" extrusionOk="0">
                      <a:moveTo>
                        <a:pt x="94" y="1"/>
                      </a:moveTo>
                      <a:cubicBezTo>
                        <a:pt x="85" y="1"/>
                        <a:pt x="70" y="24"/>
                        <a:pt x="63" y="47"/>
                      </a:cubicBezTo>
                      <a:cubicBezTo>
                        <a:pt x="54" y="65"/>
                        <a:pt x="54" y="83"/>
                        <a:pt x="54" y="100"/>
                      </a:cubicBezTo>
                      <a:cubicBezTo>
                        <a:pt x="45" y="136"/>
                        <a:pt x="36" y="180"/>
                        <a:pt x="27" y="234"/>
                      </a:cubicBezTo>
                      <a:cubicBezTo>
                        <a:pt x="9" y="376"/>
                        <a:pt x="1" y="518"/>
                        <a:pt x="1" y="651"/>
                      </a:cubicBezTo>
                      <a:cubicBezTo>
                        <a:pt x="9" y="793"/>
                        <a:pt x="27" y="935"/>
                        <a:pt x="54" y="1068"/>
                      </a:cubicBezTo>
                      <a:cubicBezTo>
                        <a:pt x="72" y="1122"/>
                        <a:pt x="80" y="1175"/>
                        <a:pt x="89" y="1202"/>
                      </a:cubicBezTo>
                      <a:lnTo>
                        <a:pt x="89" y="1219"/>
                      </a:lnTo>
                      <a:lnTo>
                        <a:pt x="89" y="1228"/>
                      </a:lnTo>
                      <a:lnTo>
                        <a:pt x="89" y="1237"/>
                      </a:lnTo>
                      <a:cubicBezTo>
                        <a:pt x="80" y="1246"/>
                        <a:pt x="72" y="1255"/>
                        <a:pt x="80" y="1264"/>
                      </a:cubicBezTo>
                      <a:lnTo>
                        <a:pt x="80" y="1282"/>
                      </a:lnTo>
                      <a:cubicBezTo>
                        <a:pt x="80" y="1295"/>
                        <a:pt x="90" y="1303"/>
                        <a:pt x="102" y="1303"/>
                      </a:cubicBezTo>
                      <a:cubicBezTo>
                        <a:pt x="106" y="1303"/>
                        <a:pt x="111" y="1302"/>
                        <a:pt x="116" y="1299"/>
                      </a:cubicBezTo>
                      <a:lnTo>
                        <a:pt x="125" y="1299"/>
                      </a:lnTo>
                      <a:cubicBezTo>
                        <a:pt x="143" y="1290"/>
                        <a:pt x="152" y="1273"/>
                        <a:pt x="143" y="1264"/>
                      </a:cubicBezTo>
                      <a:lnTo>
                        <a:pt x="143" y="1246"/>
                      </a:lnTo>
                      <a:cubicBezTo>
                        <a:pt x="143" y="1237"/>
                        <a:pt x="134" y="1228"/>
                        <a:pt x="125" y="1228"/>
                      </a:cubicBezTo>
                      <a:lnTo>
                        <a:pt x="116" y="1193"/>
                      </a:lnTo>
                      <a:cubicBezTo>
                        <a:pt x="107" y="1166"/>
                        <a:pt x="98" y="1122"/>
                        <a:pt x="89" y="1060"/>
                      </a:cubicBezTo>
                      <a:cubicBezTo>
                        <a:pt x="63" y="926"/>
                        <a:pt x="45" y="793"/>
                        <a:pt x="45" y="651"/>
                      </a:cubicBezTo>
                      <a:cubicBezTo>
                        <a:pt x="45" y="518"/>
                        <a:pt x="54" y="385"/>
                        <a:pt x="72" y="242"/>
                      </a:cubicBezTo>
                      <a:cubicBezTo>
                        <a:pt x="80" y="189"/>
                        <a:pt x="89" y="145"/>
                        <a:pt x="98" y="109"/>
                      </a:cubicBezTo>
                      <a:cubicBezTo>
                        <a:pt x="116" y="83"/>
                        <a:pt x="116" y="65"/>
                        <a:pt x="116" y="65"/>
                      </a:cubicBezTo>
                      <a:cubicBezTo>
                        <a:pt x="125" y="29"/>
                        <a:pt x="116" y="3"/>
                        <a:pt x="98" y="3"/>
                      </a:cubicBezTo>
                      <a:cubicBezTo>
                        <a:pt x="97" y="1"/>
                        <a:pt x="96"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56"/>
                <p:cNvSpPr/>
                <p:nvPr/>
              </p:nvSpPr>
              <p:spPr>
                <a:xfrm>
                  <a:off x="5184325" y="1659575"/>
                  <a:ext cx="3800" cy="19650"/>
                </a:xfrm>
                <a:custGeom>
                  <a:avLst/>
                  <a:gdLst/>
                  <a:ahLst/>
                  <a:cxnLst/>
                  <a:rect l="l" t="t" r="r" b="b"/>
                  <a:pathLst>
                    <a:path w="152" h="786" extrusionOk="0">
                      <a:moveTo>
                        <a:pt x="53" y="0"/>
                      </a:moveTo>
                      <a:cubicBezTo>
                        <a:pt x="36" y="0"/>
                        <a:pt x="27" y="9"/>
                        <a:pt x="27" y="27"/>
                      </a:cubicBezTo>
                      <a:cubicBezTo>
                        <a:pt x="0" y="249"/>
                        <a:pt x="27" y="480"/>
                        <a:pt x="89" y="702"/>
                      </a:cubicBezTo>
                      <a:lnTo>
                        <a:pt x="89" y="720"/>
                      </a:lnTo>
                      <a:cubicBezTo>
                        <a:pt x="80" y="728"/>
                        <a:pt x="80" y="737"/>
                        <a:pt x="80" y="746"/>
                      </a:cubicBezTo>
                      <a:lnTo>
                        <a:pt x="80" y="764"/>
                      </a:lnTo>
                      <a:cubicBezTo>
                        <a:pt x="80" y="777"/>
                        <a:pt x="90" y="785"/>
                        <a:pt x="102" y="785"/>
                      </a:cubicBezTo>
                      <a:cubicBezTo>
                        <a:pt x="106" y="785"/>
                        <a:pt x="111" y="784"/>
                        <a:pt x="116" y="782"/>
                      </a:cubicBezTo>
                      <a:lnTo>
                        <a:pt x="124" y="782"/>
                      </a:lnTo>
                      <a:cubicBezTo>
                        <a:pt x="142" y="782"/>
                        <a:pt x="151" y="764"/>
                        <a:pt x="142" y="746"/>
                      </a:cubicBezTo>
                      <a:lnTo>
                        <a:pt x="142" y="737"/>
                      </a:lnTo>
                      <a:cubicBezTo>
                        <a:pt x="142" y="720"/>
                        <a:pt x="124" y="711"/>
                        <a:pt x="116" y="711"/>
                      </a:cubicBezTo>
                      <a:lnTo>
                        <a:pt x="116" y="702"/>
                      </a:lnTo>
                      <a:cubicBezTo>
                        <a:pt x="62" y="480"/>
                        <a:pt x="45" y="258"/>
                        <a:pt x="80" y="36"/>
                      </a:cubicBezTo>
                      <a:cubicBezTo>
                        <a:pt x="80" y="18"/>
                        <a:pt x="71"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56"/>
                <p:cNvSpPr/>
                <p:nvPr/>
              </p:nvSpPr>
              <p:spPr>
                <a:xfrm>
                  <a:off x="5187425" y="1661350"/>
                  <a:ext cx="20225" cy="35050"/>
                </a:xfrm>
                <a:custGeom>
                  <a:avLst/>
                  <a:gdLst/>
                  <a:ahLst/>
                  <a:cxnLst/>
                  <a:rect l="l" t="t" r="r" b="b"/>
                  <a:pathLst>
                    <a:path w="809" h="1402" extrusionOk="0">
                      <a:moveTo>
                        <a:pt x="18" y="0"/>
                      </a:moveTo>
                      <a:cubicBezTo>
                        <a:pt x="9" y="0"/>
                        <a:pt x="0" y="36"/>
                        <a:pt x="9" y="71"/>
                      </a:cubicBezTo>
                      <a:cubicBezTo>
                        <a:pt x="18" y="98"/>
                        <a:pt x="27" y="116"/>
                        <a:pt x="27" y="133"/>
                      </a:cubicBezTo>
                      <a:cubicBezTo>
                        <a:pt x="45" y="178"/>
                        <a:pt x="63" y="231"/>
                        <a:pt x="80" y="302"/>
                      </a:cubicBezTo>
                      <a:cubicBezTo>
                        <a:pt x="143" y="462"/>
                        <a:pt x="222" y="622"/>
                        <a:pt x="302" y="773"/>
                      </a:cubicBezTo>
                      <a:cubicBezTo>
                        <a:pt x="391" y="924"/>
                        <a:pt x="489" y="1066"/>
                        <a:pt x="604" y="1199"/>
                      </a:cubicBezTo>
                      <a:cubicBezTo>
                        <a:pt x="640" y="1252"/>
                        <a:pt x="684" y="1297"/>
                        <a:pt x="711" y="1324"/>
                      </a:cubicBezTo>
                      <a:lnTo>
                        <a:pt x="738" y="1350"/>
                      </a:lnTo>
                      <a:cubicBezTo>
                        <a:pt x="729" y="1359"/>
                        <a:pt x="729" y="1377"/>
                        <a:pt x="738" y="1386"/>
                      </a:cubicBezTo>
                      <a:lnTo>
                        <a:pt x="747" y="1395"/>
                      </a:lnTo>
                      <a:cubicBezTo>
                        <a:pt x="751" y="1399"/>
                        <a:pt x="758" y="1401"/>
                        <a:pt x="765" y="1401"/>
                      </a:cubicBezTo>
                      <a:cubicBezTo>
                        <a:pt x="773" y="1401"/>
                        <a:pt x="782" y="1399"/>
                        <a:pt x="791" y="1395"/>
                      </a:cubicBezTo>
                      <a:lnTo>
                        <a:pt x="791" y="1386"/>
                      </a:lnTo>
                      <a:cubicBezTo>
                        <a:pt x="809" y="1377"/>
                        <a:pt x="809" y="1359"/>
                        <a:pt x="791" y="1341"/>
                      </a:cubicBezTo>
                      <a:lnTo>
                        <a:pt x="782" y="1332"/>
                      </a:lnTo>
                      <a:lnTo>
                        <a:pt x="755" y="1332"/>
                      </a:lnTo>
                      <a:lnTo>
                        <a:pt x="729" y="1306"/>
                      </a:lnTo>
                      <a:cubicBezTo>
                        <a:pt x="702" y="1279"/>
                        <a:pt x="667" y="1235"/>
                        <a:pt x="622" y="1181"/>
                      </a:cubicBezTo>
                      <a:cubicBezTo>
                        <a:pt x="409" y="906"/>
                        <a:pt x="240" y="604"/>
                        <a:pt x="134" y="284"/>
                      </a:cubicBezTo>
                      <a:cubicBezTo>
                        <a:pt x="107" y="213"/>
                        <a:pt x="98" y="160"/>
                        <a:pt x="80" y="124"/>
                      </a:cubicBezTo>
                      <a:cubicBezTo>
                        <a:pt x="63" y="80"/>
                        <a:pt x="63" y="62"/>
                        <a:pt x="63" y="62"/>
                      </a:cubicBezTo>
                      <a:cubicBezTo>
                        <a:pt x="54" y="27"/>
                        <a:pt x="36"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56"/>
                <p:cNvSpPr/>
                <p:nvPr/>
              </p:nvSpPr>
              <p:spPr>
                <a:xfrm>
                  <a:off x="5169000" y="1659875"/>
                  <a:ext cx="11775" cy="10675"/>
                </a:xfrm>
                <a:custGeom>
                  <a:avLst/>
                  <a:gdLst/>
                  <a:ahLst/>
                  <a:cxnLst/>
                  <a:rect l="l" t="t" r="r" b="b"/>
                  <a:pathLst>
                    <a:path w="471" h="427" extrusionOk="0">
                      <a:moveTo>
                        <a:pt x="445" y="0"/>
                      </a:moveTo>
                      <a:cubicBezTo>
                        <a:pt x="440" y="0"/>
                        <a:pt x="434" y="2"/>
                        <a:pt x="427" y="6"/>
                      </a:cubicBezTo>
                      <a:cubicBezTo>
                        <a:pt x="284" y="86"/>
                        <a:pt x="160" y="201"/>
                        <a:pt x="62" y="343"/>
                      </a:cubicBezTo>
                      <a:lnTo>
                        <a:pt x="54" y="361"/>
                      </a:lnTo>
                      <a:cubicBezTo>
                        <a:pt x="45" y="361"/>
                        <a:pt x="27" y="361"/>
                        <a:pt x="27" y="370"/>
                      </a:cubicBezTo>
                      <a:lnTo>
                        <a:pt x="18" y="379"/>
                      </a:lnTo>
                      <a:cubicBezTo>
                        <a:pt x="0" y="397"/>
                        <a:pt x="9" y="414"/>
                        <a:pt x="27" y="423"/>
                      </a:cubicBezTo>
                      <a:lnTo>
                        <a:pt x="36" y="423"/>
                      </a:lnTo>
                      <a:cubicBezTo>
                        <a:pt x="38" y="426"/>
                        <a:pt x="43" y="427"/>
                        <a:pt x="47" y="427"/>
                      </a:cubicBezTo>
                      <a:cubicBezTo>
                        <a:pt x="58" y="427"/>
                        <a:pt x="71" y="421"/>
                        <a:pt x="71" y="414"/>
                      </a:cubicBezTo>
                      <a:lnTo>
                        <a:pt x="71" y="406"/>
                      </a:lnTo>
                      <a:cubicBezTo>
                        <a:pt x="80" y="397"/>
                        <a:pt x="80" y="388"/>
                        <a:pt x="80" y="379"/>
                      </a:cubicBezTo>
                      <a:lnTo>
                        <a:pt x="89" y="361"/>
                      </a:lnTo>
                      <a:cubicBezTo>
                        <a:pt x="187" y="228"/>
                        <a:pt x="311" y="121"/>
                        <a:pt x="453" y="50"/>
                      </a:cubicBezTo>
                      <a:cubicBezTo>
                        <a:pt x="462" y="41"/>
                        <a:pt x="471" y="24"/>
                        <a:pt x="462" y="15"/>
                      </a:cubicBezTo>
                      <a:cubicBezTo>
                        <a:pt x="457" y="4"/>
                        <a:pt x="452" y="0"/>
                        <a:pt x="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56"/>
                <p:cNvSpPr/>
                <p:nvPr/>
              </p:nvSpPr>
              <p:spPr>
                <a:xfrm>
                  <a:off x="5186525" y="1645875"/>
                  <a:ext cx="5375" cy="11500"/>
                </a:xfrm>
                <a:custGeom>
                  <a:avLst/>
                  <a:gdLst/>
                  <a:ahLst/>
                  <a:cxnLst/>
                  <a:rect l="l" t="t" r="r" b="b"/>
                  <a:pathLst>
                    <a:path w="215" h="460" extrusionOk="0">
                      <a:moveTo>
                        <a:pt x="175" y="0"/>
                      </a:moveTo>
                      <a:cubicBezTo>
                        <a:pt x="165" y="0"/>
                        <a:pt x="157" y="5"/>
                        <a:pt x="152" y="15"/>
                      </a:cubicBezTo>
                      <a:lnTo>
                        <a:pt x="143" y="24"/>
                      </a:lnTo>
                      <a:cubicBezTo>
                        <a:pt x="134" y="33"/>
                        <a:pt x="134" y="51"/>
                        <a:pt x="143" y="60"/>
                      </a:cubicBezTo>
                      <a:lnTo>
                        <a:pt x="125" y="77"/>
                      </a:lnTo>
                      <a:cubicBezTo>
                        <a:pt x="54" y="184"/>
                        <a:pt x="10" y="308"/>
                        <a:pt x="1" y="442"/>
                      </a:cubicBezTo>
                      <a:cubicBezTo>
                        <a:pt x="1" y="450"/>
                        <a:pt x="19" y="459"/>
                        <a:pt x="28" y="459"/>
                      </a:cubicBezTo>
                      <a:cubicBezTo>
                        <a:pt x="45" y="459"/>
                        <a:pt x="54" y="450"/>
                        <a:pt x="54" y="442"/>
                      </a:cubicBezTo>
                      <a:cubicBezTo>
                        <a:pt x="54" y="317"/>
                        <a:pt x="90" y="193"/>
                        <a:pt x="152" y="86"/>
                      </a:cubicBezTo>
                      <a:lnTo>
                        <a:pt x="161" y="77"/>
                      </a:lnTo>
                      <a:cubicBezTo>
                        <a:pt x="170" y="77"/>
                        <a:pt x="187" y="77"/>
                        <a:pt x="196" y="68"/>
                      </a:cubicBezTo>
                      <a:lnTo>
                        <a:pt x="205" y="60"/>
                      </a:lnTo>
                      <a:cubicBezTo>
                        <a:pt x="214" y="42"/>
                        <a:pt x="214" y="24"/>
                        <a:pt x="205" y="15"/>
                      </a:cubicBezTo>
                      <a:lnTo>
                        <a:pt x="196" y="6"/>
                      </a:lnTo>
                      <a:cubicBezTo>
                        <a:pt x="189" y="3"/>
                        <a:pt x="18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56"/>
                <p:cNvSpPr/>
                <p:nvPr/>
              </p:nvSpPr>
              <p:spPr>
                <a:xfrm>
                  <a:off x="5181875" y="1640100"/>
                  <a:ext cx="4675" cy="15350"/>
                </a:xfrm>
                <a:custGeom>
                  <a:avLst/>
                  <a:gdLst/>
                  <a:ahLst/>
                  <a:cxnLst/>
                  <a:rect l="l" t="t" r="r" b="b"/>
                  <a:pathLst>
                    <a:path w="187" h="614" extrusionOk="0">
                      <a:moveTo>
                        <a:pt x="48" y="1"/>
                      </a:moveTo>
                      <a:cubicBezTo>
                        <a:pt x="42" y="1"/>
                        <a:pt x="34" y="3"/>
                        <a:pt x="27" y="6"/>
                      </a:cubicBezTo>
                      <a:lnTo>
                        <a:pt x="18" y="6"/>
                      </a:lnTo>
                      <a:cubicBezTo>
                        <a:pt x="9" y="15"/>
                        <a:pt x="0" y="33"/>
                        <a:pt x="9" y="42"/>
                      </a:cubicBezTo>
                      <a:lnTo>
                        <a:pt x="9" y="60"/>
                      </a:lnTo>
                      <a:cubicBezTo>
                        <a:pt x="18" y="69"/>
                        <a:pt x="27" y="77"/>
                        <a:pt x="45" y="77"/>
                      </a:cubicBezTo>
                      <a:lnTo>
                        <a:pt x="54" y="86"/>
                      </a:lnTo>
                      <a:cubicBezTo>
                        <a:pt x="80" y="166"/>
                        <a:pt x="107" y="255"/>
                        <a:pt x="116" y="335"/>
                      </a:cubicBezTo>
                      <a:cubicBezTo>
                        <a:pt x="134" y="415"/>
                        <a:pt x="143" y="504"/>
                        <a:pt x="134" y="584"/>
                      </a:cubicBezTo>
                      <a:cubicBezTo>
                        <a:pt x="134" y="593"/>
                        <a:pt x="143" y="610"/>
                        <a:pt x="151" y="610"/>
                      </a:cubicBezTo>
                      <a:cubicBezTo>
                        <a:pt x="156" y="613"/>
                        <a:pt x="160" y="614"/>
                        <a:pt x="164" y="614"/>
                      </a:cubicBezTo>
                      <a:cubicBezTo>
                        <a:pt x="174" y="614"/>
                        <a:pt x="180" y="606"/>
                        <a:pt x="187" y="593"/>
                      </a:cubicBezTo>
                      <a:cubicBezTo>
                        <a:pt x="187" y="504"/>
                        <a:pt x="178" y="415"/>
                        <a:pt x="160" y="326"/>
                      </a:cubicBezTo>
                      <a:cubicBezTo>
                        <a:pt x="143" y="246"/>
                        <a:pt x="116" y="157"/>
                        <a:pt x="80" y="77"/>
                      </a:cubicBezTo>
                      <a:lnTo>
                        <a:pt x="71" y="60"/>
                      </a:lnTo>
                      <a:cubicBezTo>
                        <a:pt x="80" y="51"/>
                        <a:pt x="80" y="42"/>
                        <a:pt x="71" y="33"/>
                      </a:cubicBezTo>
                      <a:lnTo>
                        <a:pt x="71" y="15"/>
                      </a:lnTo>
                      <a:cubicBezTo>
                        <a:pt x="66" y="5"/>
                        <a:pt x="5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56"/>
                <p:cNvSpPr/>
                <p:nvPr/>
              </p:nvSpPr>
              <p:spPr>
                <a:xfrm>
                  <a:off x="5174100" y="1658150"/>
                  <a:ext cx="11350" cy="11750"/>
                </a:xfrm>
                <a:custGeom>
                  <a:avLst/>
                  <a:gdLst/>
                  <a:ahLst/>
                  <a:cxnLst/>
                  <a:rect l="l" t="t" r="r" b="b"/>
                  <a:pathLst>
                    <a:path w="454" h="470" extrusionOk="0">
                      <a:moveTo>
                        <a:pt x="423" y="0"/>
                      </a:moveTo>
                      <a:cubicBezTo>
                        <a:pt x="419" y="0"/>
                        <a:pt x="414" y="1"/>
                        <a:pt x="409" y="4"/>
                      </a:cubicBezTo>
                      <a:cubicBezTo>
                        <a:pt x="347" y="57"/>
                        <a:pt x="276" y="119"/>
                        <a:pt x="223" y="181"/>
                      </a:cubicBezTo>
                      <a:cubicBezTo>
                        <a:pt x="160" y="244"/>
                        <a:pt x="107" y="315"/>
                        <a:pt x="63" y="386"/>
                      </a:cubicBezTo>
                      <a:lnTo>
                        <a:pt x="54" y="403"/>
                      </a:lnTo>
                      <a:cubicBezTo>
                        <a:pt x="36" y="403"/>
                        <a:pt x="27" y="403"/>
                        <a:pt x="18" y="421"/>
                      </a:cubicBezTo>
                      <a:lnTo>
                        <a:pt x="9" y="430"/>
                      </a:lnTo>
                      <a:cubicBezTo>
                        <a:pt x="1" y="439"/>
                        <a:pt x="9" y="466"/>
                        <a:pt x="27" y="466"/>
                      </a:cubicBezTo>
                      <a:lnTo>
                        <a:pt x="36" y="466"/>
                      </a:lnTo>
                      <a:cubicBezTo>
                        <a:pt x="41" y="468"/>
                        <a:pt x="46" y="469"/>
                        <a:pt x="51" y="469"/>
                      </a:cubicBezTo>
                      <a:cubicBezTo>
                        <a:pt x="63" y="469"/>
                        <a:pt x="72" y="463"/>
                        <a:pt x="72" y="457"/>
                      </a:cubicBezTo>
                      <a:lnTo>
                        <a:pt x="72" y="448"/>
                      </a:lnTo>
                      <a:cubicBezTo>
                        <a:pt x="80" y="439"/>
                        <a:pt x="80" y="430"/>
                        <a:pt x="80" y="412"/>
                      </a:cubicBezTo>
                      <a:lnTo>
                        <a:pt x="89" y="403"/>
                      </a:lnTo>
                      <a:cubicBezTo>
                        <a:pt x="134" y="332"/>
                        <a:pt x="196" y="270"/>
                        <a:pt x="258" y="208"/>
                      </a:cubicBezTo>
                      <a:cubicBezTo>
                        <a:pt x="311" y="155"/>
                        <a:pt x="382" y="93"/>
                        <a:pt x="445" y="48"/>
                      </a:cubicBezTo>
                      <a:cubicBezTo>
                        <a:pt x="454" y="39"/>
                        <a:pt x="454" y="22"/>
                        <a:pt x="445" y="13"/>
                      </a:cubicBezTo>
                      <a:cubicBezTo>
                        <a:pt x="438" y="6"/>
                        <a:pt x="432" y="0"/>
                        <a:pt x="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56"/>
                <p:cNvSpPr/>
                <p:nvPr/>
              </p:nvSpPr>
              <p:spPr>
                <a:xfrm>
                  <a:off x="5190750" y="1656900"/>
                  <a:ext cx="12475" cy="2475"/>
                </a:xfrm>
                <a:custGeom>
                  <a:avLst/>
                  <a:gdLst/>
                  <a:ahLst/>
                  <a:cxnLst/>
                  <a:rect l="l" t="t" r="r" b="b"/>
                  <a:pathLst>
                    <a:path w="499" h="99" extrusionOk="0">
                      <a:moveTo>
                        <a:pt x="463" y="1"/>
                      </a:moveTo>
                      <a:cubicBezTo>
                        <a:pt x="445" y="1"/>
                        <a:pt x="436" y="9"/>
                        <a:pt x="427" y="18"/>
                      </a:cubicBezTo>
                      <a:lnTo>
                        <a:pt x="409" y="18"/>
                      </a:lnTo>
                      <a:cubicBezTo>
                        <a:pt x="368" y="12"/>
                        <a:pt x="324" y="9"/>
                        <a:pt x="280" y="9"/>
                      </a:cubicBezTo>
                      <a:cubicBezTo>
                        <a:pt x="192" y="9"/>
                        <a:pt x="101" y="21"/>
                        <a:pt x="18" y="45"/>
                      </a:cubicBezTo>
                      <a:cubicBezTo>
                        <a:pt x="1" y="45"/>
                        <a:pt x="1" y="63"/>
                        <a:pt x="1" y="80"/>
                      </a:cubicBezTo>
                      <a:cubicBezTo>
                        <a:pt x="10" y="89"/>
                        <a:pt x="18" y="98"/>
                        <a:pt x="27" y="98"/>
                      </a:cubicBezTo>
                      <a:cubicBezTo>
                        <a:pt x="131" y="61"/>
                        <a:pt x="241" y="43"/>
                        <a:pt x="346" y="43"/>
                      </a:cubicBezTo>
                      <a:cubicBezTo>
                        <a:pt x="368" y="43"/>
                        <a:pt x="389" y="43"/>
                        <a:pt x="409" y="45"/>
                      </a:cubicBezTo>
                      <a:lnTo>
                        <a:pt x="427" y="45"/>
                      </a:lnTo>
                      <a:cubicBezTo>
                        <a:pt x="427" y="63"/>
                        <a:pt x="436" y="72"/>
                        <a:pt x="454" y="72"/>
                      </a:cubicBezTo>
                      <a:lnTo>
                        <a:pt x="463" y="72"/>
                      </a:lnTo>
                      <a:cubicBezTo>
                        <a:pt x="480" y="72"/>
                        <a:pt x="498" y="63"/>
                        <a:pt x="498" y="45"/>
                      </a:cubicBezTo>
                      <a:lnTo>
                        <a:pt x="498" y="36"/>
                      </a:lnTo>
                      <a:cubicBezTo>
                        <a:pt x="498" y="18"/>
                        <a:pt x="489" y="9"/>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56"/>
                <p:cNvSpPr/>
                <p:nvPr/>
              </p:nvSpPr>
              <p:spPr>
                <a:xfrm>
                  <a:off x="5188100" y="1659250"/>
                  <a:ext cx="5350" cy="9000"/>
                </a:xfrm>
                <a:custGeom>
                  <a:avLst/>
                  <a:gdLst/>
                  <a:ahLst/>
                  <a:cxnLst/>
                  <a:rect l="l" t="t" r="r" b="b"/>
                  <a:pathLst>
                    <a:path w="214" h="360" extrusionOk="0">
                      <a:moveTo>
                        <a:pt x="36" y="1"/>
                      </a:moveTo>
                      <a:cubicBezTo>
                        <a:pt x="30" y="1"/>
                        <a:pt x="22" y="7"/>
                        <a:pt x="9" y="13"/>
                      </a:cubicBezTo>
                      <a:cubicBezTo>
                        <a:pt x="0" y="22"/>
                        <a:pt x="0" y="40"/>
                        <a:pt x="0" y="40"/>
                      </a:cubicBezTo>
                      <a:cubicBezTo>
                        <a:pt x="71" y="102"/>
                        <a:pt x="116" y="182"/>
                        <a:pt x="151" y="271"/>
                      </a:cubicBezTo>
                      <a:lnTo>
                        <a:pt x="151" y="288"/>
                      </a:lnTo>
                      <a:cubicBezTo>
                        <a:pt x="142" y="297"/>
                        <a:pt x="133" y="306"/>
                        <a:pt x="133" y="324"/>
                      </a:cubicBezTo>
                      <a:lnTo>
                        <a:pt x="133" y="333"/>
                      </a:lnTo>
                      <a:cubicBezTo>
                        <a:pt x="142" y="351"/>
                        <a:pt x="160" y="359"/>
                        <a:pt x="169" y="359"/>
                      </a:cubicBezTo>
                      <a:lnTo>
                        <a:pt x="187" y="359"/>
                      </a:lnTo>
                      <a:cubicBezTo>
                        <a:pt x="195" y="351"/>
                        <a:pt x="213" y="333"/>
                        <a:pt x="204" y="315"/>
                      </a:cubicBezTo>
                      <a:lnTo>
                        <a:pt x="204" y="306"/>
                      </a:lnTo>
                      <a:cubicBezTo>
                        <a:pt x="204" y="288"/>
                        <a:pt x="187" y="280"/>
                        <a:pt x="178" y="280"/>
                      </a:cubicBezTo>
                      <a:lnTo>
                        <a:pt x="178" y="262"/>
                      </a:lnTo>
                      <a:cubicBezTo>
                        <a:pt x="151" y="164"/>
                        <a:pt x="107" y="75"/>
                        <a:pt x="45" y="4"/>
                      </a:cubicBezTo>
                      <a:cubicBezTo>
                        <a:pt x="42" y="2"/>
                        <a:pt x="39"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56"/>
                <p:cNvSpPr/>
                <p:nvPr/>
              </p:nvSpPr>
              <p:spPr>
                <a:xfrm>
                  <a:off x="5186325" y="1662450"/>
                  <a:ext cx="18875" cy="43425"/>
                </a:xfrm>
                <a:custGeom>
                  <a:avLst/>
                  <a:gdLst/>
                  <a:ahLst/>
                  <a:cxnLst/>
                  <a:rect l="l" t="t" r="r" b="b"/>
                  <a:pathLst>
                    <a:path w="755" h="1737" extrusionOk="0">
                      <a:moveTo>
                        <a:pt x="18" y="1"/>
                      </a:moveTo>
                      <a:cubicBezTo>
                        <a:pt x="9" y="1"/>
                        <a:pt x="0" y="36"/>
                        <a:pt x="9" y="80"/>
                      </a:cubicBezTo>
                      <a:cubicBezTo>
                        <a:pt x="9" y="80"/>
                        <a:pt x="9" y="107"/>
                        <a:pt x="27" y="160"/>
                      </a:cubicBezTo>
                      <a:cubicBezTo>
                        <a:pt x="36" y="205"/>
                        <a:pt x="44" y="276"/>
                        <a:pt x="71" y="356"/>
                      </a:cubicBezTo>
                      <a:cubicBezTo>
                        <a:pt x="178" y="747"/>
                        <a:pt x="338" y="1129"/>
                        <a:pt x="551" y="1475"/>
                      </a:cubicBezTo>
                      <a:cubicBezTo>
                        <a:pt x="595" y="1546"/>
                        <a:pt x="640" y="1608"/>
                        <a:pt x="666" y="1644"/>
                      </a:cubicBezTo>
                      <a:lnTo>
                        <a:pt x="684" y="1679"/>
                      </a:lnTo>
                      <a:cubicBezTo>
                        <a:pt x="675" y="1688"/>
                        <a:pt x="675" y="1697"/>
                        <a:pt x="684" y="1715"/>
                      </a:cubicBezTo>
                      <a:lnTo>
                        <a:pt x="693" y="1724"/>
                      </a:lnTo>
                      <a:cubicBezTo>
                        <a:pt x="699" y="1730"/>
                        <a:pt x="710" y="1736"/>
                        <a:pt x="722" y="1736"/>
                      </a:cubicBezTo>
                      <a:cubicBezTo>
                        <a:pt x="727" y="1736"/>
                        <a:pt x="732" y="1735"/>
                        <a:pt x="737" y="1732"/>
                      </a:cubicBezTo>
                      <a:lnTo>
                        <a:pt x="746" y="1724"/>
                      </a:lnTo>
                      <a:cubicBezTo>
                        <a:pt x="755" y="1715"/>
                        <a:pt x="755" y="1697"/>
                        <a:pt x="746" y="1679"/>
                      </a:cubicBezTo>
                      <a:lnTo>
                        <a:pt x="737" y="1670"/>
                      </a:lnTo>
                      <a:cubicBezTo>
                        <a:pt x="728" y="1661"/>
                        <a:pt x="719" y="1661"/>
                        <a:pt x="711" y="1661"/>
                      </a:cubicBezTo>
                      <a:lnTo>
                        <a:pt x="693" y="1635"/>
                      </a:lnTo>
                      <a:cubicBezTo>
                        <a:pt x="657" y="1590"/>
                        <a:pt x="622" y="1537"/>
                        <a:pt x="577" y="1466"/>
                      </a:cubicBezTo>
                      <a:cubicBezTo>
                        <a:pt x="533" y="1395"/>
                        <a:pt x="489" y="1306"/>
                        <a:pt x="444" y="1217"/>
                      </a:cubicBezTo>
                      <a:cubicBezTo>
                        <a:pt x="400" y="1120"/>
                        <a:pt x="346" y="1022"/>
                        <a:pt x="311" y="915"/>
                      </a:cubicBezTo>
                      <a:cubicBezTo>
                        <a:pt x="231" y="729"/>
                        <a:pt x="169" y="542"/>
                        <a:pt x="116" y="347"/>
                      </a:cubicBezTo>
                      <a:cubicBezTo>
                        <a:pt x="98" y="258"/>
                        <a:pt x="89" y="196"/>
                        <a:pt x="71" y="152"/>
                      </a:cubicBezTo>
                      <a:cubicBezTo>
                        <a:pt x="53" y="107"/>
                        <a:pt x="53" y="72"/>
                        <a:pt x="53" y="72"/>
                      </a:cubicBezTo>
                      <a:cubicBezTo>
                        <a:pt x="53" y="36"/>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56"/>
                <p:cNvSpPr/>
                <p:nvPr/>
              </p:nvSpPr>
              <p:spPr>
                <a:xfrm>
                  <a:off x="5152350" y="1656875"/>
                  <a:ext cx="30650" cy="30125"/>
                </a:xfrm>
                <a:custGeom>
                  <a:avLst/>
                  <a:gdLst/>
                  <a:ahLst/>
                  <a:cxnLst/>
                  <a:rect l="l" t="t" r="r" b="b"/>
                  <a:pathLst>
                    <a:path w="1226" h="1205" extrusionOk="0">
                      <a:moveTo>
                        <a:pt x="1205" y="1"/>
                      </a:moveTo>
                      <a:cubicBezTo>
                        <a:pt x="1190" y="1"/>
                        <a:pt x="1168" y="8"/>
                        <a:pt x="1146" y="19"/>
                      </a:cubicBezTo>
                      <a:cubicBezTo>
                        <a:pt x="1146" y="19"/>
                        <a:pt x="1119" y="28"/>
                        <a:pt x="1084" y="46"/>
                      </a:cubicBezTo>
                      <a:lnTo>
                        <a:pt x="1013" y="81"/>
                      </a:lnTo>
                      <a:lnTo>
                        <a:pt x="924" y="135"/>
                      </a:lnTo>
                      <a:cubicBezTo>
                        <a:pt x="675" y="295"/>
                        <a:pt x="462" y="490"/>
                        <a:pt x="293" y="721"/>
                      </a:cubicBezTo>
                      <a:cubicBezTo>
                        <a:pt x="240" y="792"/>
                        <a:pt x="187" y="863"/>
                        <a:pt x="142" y="943"/>
                      </a:cubicBezTo>
                      <a:cubicBezTo>
                        <a:pt x="107" y="1005"/>
                        <a:pt x="80" y="1058"/>
                        <a:pt x="62" y="1103"/>
                      </a:cubicBezTo>
                      <a:lnTo>
                        <a:pt x="45" y="1138"/>
                      </a:lnTo>
                      <a:cubicBezTo>
                        <a:pt x="27" y="1138"/>
                        <a:pt x="18" y="1138"/>
                        <a:pt x="9" y="1156"/>
                      </a:cubicBezTo>
                      <a:lnTo>
                        <a:pt x="9" y="1165"/>
                      </a:lnTo>
                      <a:cubicBezTo>
                        <a:pt x="0" y="1174"/>
                        <a:pt x="9" y="1201"/>
                        <a:pt x="18" y="1201"/>
                      </a:cubicBezTo>
                      <a:lnTo>
                        <a:pt x="27" y="1201"/>
                      </a:lnTo>
                      <a:cubicBezTo>
                        <a:pt x="32" y="1203"/>
                        <a:pt x="36" y="1204"/>
                        <a:pt x="41" y="1204"/>
                      </a:cubicBezTo>
                      <a:cubicBezTo>
                        <a:pt x="53" y="1204"/>
                        <a:pt x="65" y="1196"/>
                        <a:pt x="71" y="1183"/>
                      </a:cubicBezTo>
                      <a:lnTo>
                        <a:pt x="71" y="1174"/>
                      </a:lnTo>
                      <a:cubicBezTo>
                        <a:pt x="80" y="1165"/>
                        <a:pt x="71" y="1147"/>
                        <a:pt x="71" y="1138"/>
                      </a:cubicBezTo>
                      <a:lnTo>
                        <a:pt x="80" y="1112"/>
                      </a:lnTo>
                      <a:cubicBezTo>
                        <a:pt x="107" y="1067"/>
                        <a:pt x="133" y="1014"/>
                        <a:pt x="169" y="952"/>
                      </a:cubicBezTo>
                      <a:cubicBezTo>
                        <a:pt x="213" y="872"/>
                        <a:pt x="267" y="801"/>
                        <a:pt x="320" y="739"/>
                      </a:cubicBezTo>
                      <a:cubicBezTo>
                        <a:pt x="489" y="517"/>
                        <a:pt x="702" y="321"/>
                        <a:pt x="942" y="179"/>
                      </a:cubicBezTo>
                      <a:lnTo>
                        <a:pt x="1030" y="126"/>
                      </a:lnTo>
                      <a:lnTo>
                        <a:pt x="1101" y="90"/>
                      </a:lnTo>
                      <a:cubicBezTo>
                        <a:pt x="1119" y="81"/>
                        <a:pt x="1146" y="73"/>
                        <a:pt x="1164" y="64"/>
                      </a:cubicBezTo>
                      <a:cubicBezTo>
                        <a:pt x="1199" y="46"/>
                        <a:pt x="1226" y="19"/>
                        <a:pt x="1226" y="10"/>
                      </a:cubicBezTo>
                      <a:cubicBezTo>
                        <a:pt x="1222" y="4"/>
                        <a:pt x="12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793" name="Google Shape;16793;p56"/>
          <p:cNvGrpSpPr/>
          <p:nvPr/>
        </p:nvGrpSpPr>
        <p:grpSpPr>
          <a:xfrm>
            <a:off x="-59409" y="-53388"/>
            <a:ext cx="944539" cy="4437784"/>
            <a:chOff x="-59409" y="-53388"/>
            <a:chExt cx="944539" cy="4437784"/>
          </a:xfrm>
        </p:grpSpPr>
        <p:sp>
          <p:nvSpPr>
            <p:cNvPr id="16794" name="Google Shape;16794;p56"/>
            <p:cNvSpPr/>
            <p:nvPr/>
          </p:nvSpPr>
          <p:spPr>
            <a:xfrm rot="-1521784">
              <a:off x="-18008" y="3057859"/>
              <a:ext cx="28172" cy="36346"/>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56"/>
            <p:cNvSpPr/>
            <p:nvPr/>
          </p:nvSpPr>
          <p:spPr>
            <a:xfrm rot="-1521784">
              <a:off x="66646" y="3132856"/>
              <a:ext cx="31671" cy="20972"/>
            </a:xfrm>
            <a:custGeom>
              <a:avLst/>
              <a:gdLst/>
              <a:ahLst/>
              <a:cxnLst/>
              <a:rect l="l" t="t" r="r" b="b"/>
              <a:pathLst>
                <a:path w="1267" h="839" extrusionOk="0">
                  <a:moveTo>
                    <a:pt x="827" y="0"/>
                  </a:moveTo>
                  <a:cubicBezTo>
                    <a:pt x="764" y="0"/>
                    <a:pt x="699" y="15"/>
                    <a:pt x="633" y="37"/>
                  </a:cubicBezTo>
                  <a:cubicBezTo>
                    <a:pt x="352" y="107"/>
                    <a:pt x="0" y="248"/>
                    <a:pt x="71" y="600"/>
                  </a:cubicBezTo>
                  <a:cubicBezTo>
                    <a:pt x="110" y="795"/>
                    <a:pt x="214" y="839"/>
                    <a:pt x="347" y="839"/>
                  </a:cubicBezTo>
                  <a:cubicBezTo>
                    <a:pt x="454" y="839"/>
                    <a:pt x="579" y="811"/>
                    <a:pt x="704" y="811"/>
                  </a:cubicBezTo>
                  <a:cubicBezTo>
                    <a:pt x="985" y="741"/>
                    <a:pt x="1267" y="670"/>
                    <a:pt x="1196" y="318"/>
                  </a:cubicBezTo>
                  <a:cubicBezTo>
                    <a:pt x="1099" y="75"/>
                    <a:pt x="968" y="0"/>
                    <a:pt x="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56"/>
            <p:cNvSpPr/>
            <p:nvPr/>
          </p:nvSpPr>
          <p:spPr>
            <a:xfrm rot="-1521784">
              <a:off x="84901" y="3219007"/>
              <a:ext cx="63092" cy="41770"/>
            </a:xfrm>
            <a:custGeom>
              <a:avLst/>
              <a:gdLst/>
              <a:ahLst/>
              <a:cxnLst/>
              <a:rect l="l" t="t" r="r" b="b"/>
              <a:pathLst>
                <a:path w="2524" h="1671" extrusionOk="0">
                  <a:moveTo>
                    <a:pt x="733" y="1"/>
                  </a:moveTo>
                  <a:cubicBezTo>
                    <a:pt x="563" y="1"/>
                    <a:pt x="400" y="92"/>
                    <a:pt x="281" y="250"/>
                  </a:cubicBezTo>
                  <a:cubicBezTo>
                    <a:pt x="70" y="461"/>
                    <a:pt x="0" y="883"/>
                    <a:pt x="211" y="1165"/>
                  </a:cubicBezTo>
                  <a:cubicBezTo>
                    <a:pt x="395" y="1471"/>
                    <a:pt x="739" y="1671"/>
                    <a:pt x="1103" y="1671"/>
                  </a:cubicBezTo>
                  <a:cubicBezTo>
                    <a:pt x="1157" y="1671"/>
                    <a:pt x="1212" y="1666"/>
                    <a:pt x="1266" y="1657"/>
                  </a:cubicBezTo>
                  <a:cubicBezTo>
                    <a:pt x="1829" y="1657"/>
                    <a:pt x="2322" y="1305"/>
                    <a:pt x="2462" y="743"/>
                  </a:cubicBezTo>
                  <a:cubicBezTo>
                    <a:pt x="2524" y="436"/>
                    <a:pt x="2318" y="237"/>
                    <a:pt x="2078" y="237"/>
                  </a:cubicBezTo>
                  <a:cubicBezTo>
                    <a:pt x="2043" y="237"/>
                    <a:pt x="2006" y="241"/>
                    <a:pt x="1970" y="250"/>
                  </a:cubicBezTo>
                  <a:cubicBezTo>
                    <a:pt x="1816" y="289"/>
                    <a:pt x="1662" y="348"/>
                    <a:pt x="1508" y="348"/>
                  </a:cubicBezTo>
                  <a:cubicBezTo>
                    <a:pt x="1381" y="348"/>
                    <a:pt x="1253" y="307"/>
                    <a:pt x="1126" y="180"/>
                  </a:cubicBezTo>
                  <a:cubicBezTo>
                    <a:pt x="1002" y="56"/>
                    <a:pt x="86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56"/>
            <p:cNvSpPr/>
            <p:nvPr/>
          </p:nvSpPr>
          <p:spPr>
            <a:xfrm rot="-1521784">
              <a:off x="180979" y="3109352"/>
              <a:ext cx="54543" cy="36196"/>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56"/>
            <p:cNvSpPr/>
            <p:nvPr/>
          </p:nvSpPr>
          <p:spPr>
            <a:xfrm rot="-1521784">
              <a:off x="178910" y="3218325"/>
              <a:ext cx="58043" cy="38570"/>
            </a:xfrm>
            <a:custGeom>
              <a:avLst/>
              <a:gdLst/>
              <a:ahLst/>
              <a:cxnLst/>
              <a:rect l="l" t="t" r="r" b="b"/>
              <a:pathLst>
                <a:path w="2322" h="1543" extrusionOk="0">
                  <a:moveTo>
                    <a:pt x="2002" y="0"/>
                  </a:moveTo>
                  <a:cubicBezTo>
                    <a:pt x="1951" y="0"/>
                    <a:pt x="1894" y="12"/>
                    <a:pt x="1829" y="38"/>
                  </a:cubicBezTo>
                  <a:cubicBezTo>
                    <a:pt x="1407" y="178"/>
                    <a:pt x="985" y="319"/>
                    <a:pt x="563" y="460"/>
                  </a:cubicBezTo>
                  <a:cubicBezTo>
                    <a:pt x="70" y="530"/>
                    <a:pt x="0" y="1163"/>
                    <a:pt x="422" y="1374"/>
                  </a:cubicBezTo>
                  <a:cubicBezTo>
                    <a:pt x="577" y="1477"/>
                    <a:pt x="731" y="1543"/>
                    <a:pt x="886" y="1543"/>
                  </a:cubicBezTo>
                  <a:cubicBezTo>
                    <a:pt x="942" y="1543"/>
                    <a:pt x="999" y="1534"/>
                    <a:pt x="1055" y="1515"/>
                  </a:cubicBezTo>
                  <a:cubicBezTo>
                    <a:pt x="1688" y="1515"/>
                    <a:pt x="2251" y="1093"/>
                    <a:pt x="2322" y="460"/>
                  </a:cubicBezTo>
                  <a:cubicBezTo>
                    <a:pt x="2322" y="230"/>
                    <a:pt x="2228"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56"/>
            <p:cNvSpPr/>
            <p:nvPr/>
          </p:nvSpPr>
          <p:spPr>
            <a:xfrm rot="-1521784">
              <a:off x="-6889" y="3160993"/>
              <a:ext cx="47494" cy="28596"/>
            </a:xfrm>
            <a:custGeom>
              <a:avLst/>
              <a:gdLst/>
              <a:ahLst/>
              <a:cxnLst/>
              <a:rect l="l" t="t" r="r" b="b"/>
              <a:pathLst>
                <a:path w="1900" h="1144" extrusionOk="0">
                  <a:moveTo>
                    <a:pt x="495" y="0"/>
                  </a:moveTo>
                  <a:cubicBezTo>
                    <a:pt x="284" y="0"/>
                    <a:pt x="129" y="137"/>
                    <a:pt x="71" y="370"/>
                  </a:cubicBezTo>
                  <a:cubicBezTo>
                    <a:pt x="0" y="652"/>
                    <a:pt x="211" y="933"/>
                    <a:pt x="493" y="1003"/>
                  </a:cubicBezTo>
                  <a:cubicBezTo>
                    <a:pt x="704" y="1144"/>
                    <a:pt x="915" y="1144"/>
                    <a:pt x="1196" y="1144"/>
                  </a:cubicBezTo>
                  <a:cubicBezTo>
                    <a:pt x="1267" y="1074"/>
                    <a:pt x="1337" y="1074"/>
                    <a:pt x="1407" y="1074"/>
                  </a:cubicBezTo>
                  <a:cubicBezTo>
                    <a:pt x="1689" y="933"/>
                    <a:pt x="1900" y="792"/>
                    <a:pt x="1900" y="440"/>
                  </a:cubicBezTo>
                  <a:cubicBezTo>
                    <a:pt x="1829" y="89"/>
                    <a:pt x="1548" y="159"/>
                    <a:pt x="1337" y="89"/>
                  </a:cubicBezTo>
                  <a:cubicBezTo>
                    <a:pt x="1126" y="89"/>
                    <a:pt x="915" y="18"/>
                    <a:pt x="633" y="18"/>
                  </a:cubicBezTo>
                  <a:cubicBezTo>
                    <a:pt x="585" y="6"/>
                    <a:pt x="539" y="0"/>
                    <a:pt x="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56"/>
            <p:cNvSpPr/>
            <p:nvPr/>
          </p:nvSpPr>
          <p:spPr>
            <a:xfrm rot="616292">
              <a:off x="94012" y="2446700"/>
              <a:ext cx="135415" cy="183311"/>
            </a:xfrm>
            <a:custGeom>
              <a:avLst/>
              <a:gdLst/>
              <a:ahLst/>
              <a:cxnLst/>
              <a:rect l="l" t="t" r="r" b="b"/>
              <a:pathLst>
                <a:path w="5417" h="7333" extrusionOk="0">
                  <a:moveTo>
                    <a:pt x="788" y="1"/>
                  </a:moveTo>
                  <a:cubicBezTo>
                    <a:pt x="662" y="1"/>
                    <a:pt x="535" y="32"/>
                    <a:pt x="422" y="100"/>
                  </a:cubicBezTo>
                  <a:cubicBezTo>
                    <a:pt x="70" y="311"/>
                    <a:pt x="0" y="803"/>
                    <a:pt x="211" y="1155"/>
                  </a:cubicBezTo>
                  <a:cubicBezTo>
                    <a:pt x="352" y="1296"/>
                    <a:pt x="492" y="1437"/>
                    <a:pt x="633" y="1507"/>
                  </a:cubicBezTo>
                  <a:cubicBezTo>
                    <a:pt x="1337" y="1859"/>
                    <a:pt x="1829" y="2351"/>
                    <a:pt x="2181" y="2984"/>
                  </a:cubicBezTo>
                  <a:cubicBezTo>
                    <a:pt x="2385" y="3342"/>
                    <a:pt x="2700" y="3440"/>
                    <a:pt x="3073" y="3440"/>
                  </a:cubicBezTo>
                  <a:cubicBezTo>
                    <a:pt x="3214" y="3440"/>
                    <a:pt x="3363" y="3426"/>
                    <a:pt x="3517" y="3406"/>
                  </a:cubicBezTo>
                  <a:lnTo>
                    <a:pt x="3517" y="3406"/>
                  </a:lnTo>
                  <a:cubicBezTo>
                    <a:pt x="2884" y="3899"/>
                    <a:pt x="2603" y="4391"/>
                    <a:pt x="2955" y="5095"/>
                  </a:cubicBezTo>
                  <a:cubicBezTo>
                    <a:pt x="3095" y="5376"/>
                    <a:pt x="2744" y="5587"/>
                    <a:pt x="2603" y="5728"/>
                  </a:cubicBezTo>
                  <a:cubicBezTo>
                    <a:pt x="2392" y="5939"/>
                    <a:pt x="2251" y="6220"/>
                    <a:pt x="2392" y="6431"/>
                  </a:cubicBezTo>
                  <a:cubicBezTo>
                    <a:pt x="2450" y="6664"/>
                    <a:pt x="2702" y="6801"/>
                    <a:pt x="2906" y="6801"/>
                  </a:cubicBezTo>
                  <a:cubicBezTo>
                    <a:pt x="2948" y="6801"/>
                    <a:pt x="2989" y="6795"/>
                    <a:pt x="3025" y="6783"/>
                  </a:cubicBezTo>
                  <a:cubicBezTo>
                    <a:pt x="3103" y="6761"/>
                    <a:pt x="3175" y="6751"/>
                    <a:pt x="3240" y="6751"/>
                  </a:cubicBezTo>
                  <a:cubicBezTo>
                    <a:pt x="3586" y="6751"/>
                    <a:pt x="3773" y="7028"/>
                    <a:pt x="4010" y="7205"/>
                  </a:cubicBezTo>
                  <a:cubicBezTo>
                    <a:pt x="4128" y="7293"/>
                    <a:pt x="4258" y="7332"/>
                    <a:pt x="4385" y="7332"/>
                  </a:cubicBezTo>
                  <a:cubicBezTo>
                    <a:pt x="4561" y="7332"/>
                    <a:pt x="4731" y="7257"/>
                    <a:pt x="4854" y="7135"/>
                  </a:cubicBezTo>
                  <a:cubicBezTo>
                    <a:pt x="5206" y="6924"/>
                    <a:pt x="5417" y="6431"/>
                    <a:pt x="5346" y="6009"/>
                  </a:cubicBezTo>
                  <a:cubicBezTo>
                    <a:pt x="5276" y="5657"/>
                    <a:pt x="4995" y="5587"/>
                    <a:pt x="4643" y="5517"/>
                  </a:cubicBezTo>
                  <a:cubicBezTo>
                    <a:pt x="3939" y="5446"/>
                    <a:pt x="3799" y="5024"/>
                    <a:pt x="4291" y="4391"/>
                  </a:cubicBezTo>
                  <a:cubicBezTo>
                    <a:pt x="4362" y="4321"/>
                    <a:pt x="4502" y="4180"/>
                    <a:pt x="4713" y="4180"/>
                  </a:cubicBezTo>
                  <a:cubicBezTo>
                    <a:pt x="4995" y="4039"/>
                    <a:pt x="5276" y="3828"/>
                    <a:pt x="5206" y="3406"/>
                  </a:cubicBezTo>
                  <a:cubicBezTo>
                    <a:pt x="5095" y="3075"/>
                    <a:pt x="4898" y="2960"/>
                    <a:pt x="4649" y="2960"/>
                  </a:cubicBezTo>
                  <a:cubicBezTo>
                    <a:pt x="4580" y="2960"/>
                    <a:pt x="4508" y="2969"/>
                    <a:pt x="4432" y="2984"/>
                  </a:cubicBezTo>
                  <a:lnTo>
                    <a:pt x="4151" y="2984"/>
                  </a:lnTo>
                  <a:cubicBezTo>
                    <a:pt x="4080" y="2843"/>
                    <a:pt x="4151" y="2703"/>
                    <a:pt x="4291" y="2703"/>
                  </a:cubicBezTo>
                  <a:cubicBezTo>
                    <a:pt x="4643" y="2562"/>
                    <a:pt x="4995" y="2351"/>
                    <a:pt x="4854" y="1929"/>
                  </a:cubicBezTo>
                  <a:cubicBezTo>
                    <a:pt x="4713" y="1507"/>
                    <a:pt x="4643" y="1014"/>
                    <a:pt x="4151" y="944"/>
                  </a:cubicBezTo>
                  <a:cubicBezTo>
                    <a:pt x="3939" y="944"/>
                    <a:pt x="3799" y="874"/>
                    <a:pt x="3658" y="803"/>
                  </a:cubicBezTo>
                  <a:cubicBezTo>
                    <a:pt x="3509" y="704"/>
                    <a:pt x="3377" y="657"/>
                    <a:pt x="3259" y="657"/>
                  </a:cubicBezTo>
                  <a:cubicBezTo>
                    <a:pt x="3045" y="657"/>
                    <a:pt x="2880" y="812"/>
                    <a:pt x="2744" y="1085"/>
                  </a:cubicBezTo>
                  <a:cubicBezTo>
                    <a:pt x="2563" y="1411"/>
                    <a:pt x="2437" y="1569"/>
                    <a:pt x="2301" y="1569"/>
                  </a:cubicBezTo>
                  <a:cubicBezTo>
                    <a:pt x="2172" y="1569"/>
                    <a:pt x="2034" y="1428"/>
                    <a:pt x="1829" y="1155"/>
                  </a:cubicBezTo>
                  <a:cubicBezTo>
                    <a:pt x="1688" y="944"/>
                    <a:pt x="1477" y="663"/>
                    <a:pt x="1407" y="381"/>
                  </a:cubicBezTo>
                  <a:cubicBezTo>
                    <a:pt x="1311" y="142"/>
                    <a:pt x="1053" y="1"/>
                    <a:pt x="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56"/>
            <p:cNvSpPr/>
            <p:nvPr/>
          </p:nvSpPr>
          <p:spPr>
            <a:xfrm rot="616292">
              <a:off x="550548" y="162166"/>
              <a:ext cx="107292" cy="156838"/>
            </a:xfrm>
            <a:custGeom>
              <a:avLst/>
              <a:gdLst/>
              <a:ahLst/>
              <a:cxnLst/>
              <a:rect l="l" t="t" r="r" b="b"/>
              <a:pathLst>
                <a:path w="4292" h="6274" extrusionOk="0">
                  <a:moveTo>
                    <a:pt x="3021" y="1"/>
                  </a:moveTo>
                  <a:cubicBezTo>
                    <a:pt x="2811" y="1"/>
                    <a:pt x="2602" y="67"/>
                    <a:pt x="2392" y="250"/>
                  </a:cubicBezTo>
                  <a:cubicBezTo>
                    <a:pt x="2392" y="461"/>
                    <a:pt x="2462" y="672"/>
                    <a:pt x="2533" y="883"/>
                  </a:cubicBezTo>
                  <a:cubicBezTo>
                    <a:pt x="2744" y="1095"/>
                    <a:pt x="2814" y="1306"/>
                    <a:pt x="2533" y="1517"/>
                  </a:cubicBezTo>
                  <a:cubicBezTo>
                    <a:pt x="2381" y="1669"/>
                    <a:pt x="2192" y="1784"/>
                    <a:pt x="1993" y="1784"/>
                  </a:cubicBezTo>
                  <a:cubicBezTo>
                    <a:pt x="1916" y="1784"/>
                    <a:pt x="1837" y="1767"/>
                    <a:pt x="1759" y="1728"/>
                  </a:cubicBezTo>
                  <a:cubicBezTo>
                    <a:pt x="1688" y="1657"/>
                    <a:pt x="1618" y="1657"/>
                    <a:pt x="1548" y="1587"/>
                  </a:cubicBezTo>
                  <a:cubicBezTo>
                    <a:pt x="1377" y="1374"/>
                    <a:pt x="1155" y="1212"/>
                    <a:pt x="928" y="1212"/>
                  </a:cubicBezTo>
                  <a:cubicBezTo>
                    <a:pt x="780" y="1212"/>
                    <a:pt x="631" y="1280"/>
                    <a:pt x="493" y="1446"/>
                  </a:cubicBezTo>
                  <a:cubicBezTo>
                    <a:pt x="71" y="1728"/>
                    <a:pt x="71" y="2290"/>
                    <a:pt x="493" y="2572"/>
                  </a:cubicBezTo>
                  <a:cubicBezTo>
                    <a:pt x="704" y="2924"/>
                    <a:pt x="774" y="3064"/>
                    <a:pt x="352" y="3416"/>
                  </a:cubicBezTo>
                  <a:cubicBezTo>
                    <a:pt x="0" y="3697"/>
                    <a:pt x="71" y="4260"/>
                    <a:pt x="633" y="4401"/>
                  </a:cubicBezTo>
                  <a:cubicBezTo>
                    <a:pt x="1337" y="4471"/>
                    <a:pt x="1829" y="5034"/>
                    <a:pt x="1900" y="5737"/>
                  </a:cubicBezTo>
                  <a:cubicBezTo>
                    <a:pt x="1955" y="6071"/>
                    <a:pt x="2231" y="6273"/>
                    <a:pt x="2553" y="6273"/>
                  </a:cubicBezTo>
                  <a:cubicBezTo>
                    <a:pt x="2638" y="6273"/>
                    <a:pt x="2726" y="6259"/>
                    <a:pt x="2814" y="6230"/>
                  </a:cubicBezTo>
                  <a:cubicBezTo>
                    <a:pt x="3166" y="6089"/>
                    <a:pt x="3306" y="5667"/>
                    <a:pt x="3166" y="5386"/>
                  </a:cubicBezTo>
                  <a:cubicBezTo>
                    <a:pt x="3025" y="5034"/>
                    <a:pt x="2955" y="4682"/>
                    <a:pt x="2884" y="4401"/>
                  </a:cubicBezTo>
                  <a:lnTo>
                    <a:pt x="2884" y="4401"/>
                  </a:lnTo>
                  <a:cubicBezTo>
                    <a:pt x="3166" y="4481"/>
                    <a:pt x="3378" y="4527"/>
                    <a:pt x="3540" y="4527"/>
                  </a:cubicBezTo>
                  <a:cubicBezTo>
                    <a:pt x="3944" y="4527"/>
                    <a:pt x="4030" y="4240"/>
                    <a:pt x="4080" y="3486"/>
                  </a:cubicBezTo>
                  <a:cubicBezTo>
                    <a:pt x="4080" y="2924"/>
                    <a:pt x="4291" y="2361"/>
                    <a:pt x="3729" y="1939"/>
                  </a:cubicBezTo>
                  <a:cubicBezTo>
                    <a:pt x="3658" y="1868"/>
                    <a:pt x="3799" y="1657"/>
                    <a:pt x="3869" y="1517"/>
                  </a:cubicBezTo>
                  <a:cubicBezTo>
                    <a:pt x="4010" y="1235"/>
                    <a:pt x="4151" y="1024"/>
                    <a:pt x="4221" y="813"/>
                  </a:cubicBezTo>
                  <a:cubicBezTo>
                    <a:pt x="4291" y="602"/>
                    <a:pt x="4291" y="391"/>
                    <a:pt x="4080" y="321"/>
                  </a:cubicBezTo>
                  <a:cubicBezTo>
                    <a:pt x="3727" y="188"/>
                    <a:pt x="3374" y="1"/>
                    <a:pt x="3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56"/>
            <p:cNvSpPr/>
            <p:nvPr/>
          </p:nvSpPr>
          <p:spPr>
            <a:xfrm rot="616292">
              <a:off x="-5517" y="2043680"/>
              <a:ext cx="96743" cy="227033"/>
            </a:xfrm>
            <a:custGeom>
              <a:avLst/>
              <a:gdLst/>
              <a:ahLst/>
              <a:cxnLst/>
              <a:rect l="l" t="t" r="r" b="b"/>
              <a:pathLst>
                <a:path w="3870" h="9082" extrusionOk="0">
                  <a:moveTo>
                    <a:pt x="2887" y="1"/>
                  </a:moveTo>
                  <a:cubicBezTo>
                    <a:pt x="2790" y="1"/>
                    <a:pt x="2694" y="19"/>
                    <a:pt x="2604" y="55"/>
                  </a:cubicBezTo>
                  <a:cubicBezTo>
                    <a:pt x="2252" y="125"/>
                    <a:pt x="2111" y="477"/>
                    <a:pt x="2252" y="758"/>
                  </a:cubicBezTo>
                  <a:cubicBezTo>
                    <a:pt x="2533" y="1391"/>
                    <a:pt x="2111" y="1884"/>
                    <a:pt x="2111" y="2447"/>
                  </a:cubicBezTo>
                  <a:cubicBezTo>
                    <a:pt x="2111" y="2587"/>
                    <a:pt x="2041" y="2728"/>
                    <a:pt x="1970" y="2939"/>
                  </a:cubicBezTo>
                  <a:cubicBezTo>
                    <a:pt x="1900" y="3150"/>
                    <a:pt x="2111" y="3572"/>
                    <a:pt x="1970" y="3643"/>
                  </a:cubicBezTo>
                  <a:cubicBezTo>
                    <a:pt x="1516" y="3708"/>
                    <a:pt x="1181" y="4073"/>
                    <a:pt x="744" y="4073"/>
                  </a:cubicBezTo>
                  <a:cubicBezTo>
                    <a:pt x="708" y="4073"/>
                    <a:pt x="672" y="4070"/>
                    <a:pt x="634" y="4065"/>
                  </a:cubicBezTo>
                  <a:cubicBezTo>
                    <a:pt x="528" y="4065"/>
                    <a:pt x="405" y="4029"/>
                    <a:pt x="300" y="4029"/>
                  </a:cubicBezTo>
                  <a:cubicBezTo>
                    <a:pt x="194" y="4029"/>
                    <a:pt x="106" y="4065"/>
                    <a:pt x="71" y="4205"/>
                  </a:cubicBezTo>
                  <a:cubicBezTo>
                    <a:pt x="1" y="4487"/>
                    <a:pt x="71" y="4698"/>
                    <a:pt x="212" y="4909"/>
                  </a:cubicBezTo>
                  <a:cubicBezTo>
                    <a:pt x="493" y="5190"/>
                    <a:pt x="775" y="5542"/>
                    <a:pt x="1056" y="5683"/>
                  </a:cubicBezTo>
                  <a:cubicBezTo>
                    <a:pt x="1759" y="5894"/>
                    <a:pt x="1408" y="6456"/>
                    <a:pt x="1619" y="6808"/>
                  </a:cubicBezTo>
                  <a:cubicBezTo>
                    <a:pt x="1056" y="7230"/>
                    <a:pt x="1478" y="7934"/>
                    <a:pt x="1056" y="8356"/>
                  </a:cubicBezTo>
                  <a:cubicBezTo>
                    <a:pt x="915" y="8567"/>
                    <a:pt x="915" y="8848"/>
                    <a:pt x="1197" y="8989"/>
                  </a:cubicBezTo>
                  <a:cubicBezTo>
                    <a:pt x="1313" y="9047"/>
                    <a:pt x="1442" y="9081"/>
                    <a:pt x="1558" y="9081"/>
                  </a:cubicBezTo>
                  <a:cubicBezTo>
                    <a:pt x="1721" y="9081"/>
                    <a:pt x="1859" y="9013"/>
                    <a:pt x="1900" y="8848"/>
                  </a:cubicBezTo>
                  <a:cubicBezTo>
                    <a:pt x="2041" y="8426"/>
                    <a:pt x="2393" y="8145"/>
                    <a:pt x="2815" y="8074"/>
                  </a:cubicBezTo>
                  <a:cubicBezTo>
                    <a:pt x="3096" y="7934"/>
                    <a:pt x="3166" y="7512"/>
                    <a:pt x="2955" y="7301"/>
                  </a:cubicBezTo>
                  <a:cubicBezTo>
                    <a:pt x="2744" y="7090"/>
                    <a:pt x="2604" y="6949"/>
                    <a:pt x="2393" y="6808"/>
                  </a:cubicBezTo>
                  <a:cubicBezTo>
                    <a:pt x="3026" y="6386"/>
                    <a:pt x="3307" y="5612"/>
                    <a:pt x="3026" y="4909"/>
                  </a:cubicBezTo>
                  <a:cubicBezTo>
                    <a:pt x="2885" y="4346"/>
                    <a:pt x="2815" y="3713"/>
                    <a:pt x="2815" y="3150"/>
                  </a:cubicBezTo>
                  <a:cubicBezTo>
                    <a:pt x="2815" y="2447"/>
                    <a:pt x="3026" y="1743"/>
                    <a:pt x="3518" y="1180"/>
                  </a:cubicBezTo>
                  <a:cubicBezTo>
                    <a:pt x="3800" y="1040"/>
                    <a:pt x="3870" y="618"/>
                    <a:pt x="3659" y="407"/>
                  </a:cubicBezTo>
                  <a:cubicBezTo>
                    <a:pt x="3450" y="146"/>
                    <a:pt x="3164" y="1"/>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56"/>
            <p:cNvSpPr/>
            <p:nvPr/>
          </p:nvSpPr>
          <p:spPr>
            <a:xfrm rot="616292">
              <a:off x="244722" y="1872317"/>
              <a:ext cx="75644" cy="131990"/>
            </a:xfrm>
            <a:custGeom>
              <a:avLst/>
              <a:gdLst/>
              <a:ahLst/>
              <a:cxnLst/>
              <a:rect l="l" t="t" r="r" b="b"/>
              <a:pathLst>
                <a:path w="3026" h="5280" extrusionOk="0">
                  <a:moveTo>
                    <a:pt x="2203" y="1"/>
                  </a:moveTo>
                  <a:cubicBezTo>
                    <a:pt x="1996" y="1"/>
                    <a:pt x="1804" y="78"/>
                    <a:pt x="1759" y="214"/>
                  </a:cubicBezTo>
                  <a:cubicBezTo>
                    <a:pt x="1548" y="918"/>
                    <a:pt x="704" y="1129"/>
                    <a:pt x="704" y="1903"/>
                  </a:cubicBezTo>
                  <a:cubicBezTo>
                    <a:pt x="704" y="2325"/>
                    <a:pt x="141" y="2747"/>
                    <a:pt x="141" y="3239"/>
                  </a:cubicBezTo>
                  <a:cubicBezTo>
                    <a:pt x="0" y="4084"/>
                    <a:pt x="422" y="4435"/>
                    <a:pt x="1337" y="4435"/>
                  </a:cubicBezTo>
                  <a:cubicBezTo>
                    <a:pt x="1196" y="4717"/>
                    <a:pt x="1196" y="4998"/>
                    <a:pt x="1337" y="5279"/>
                  </a:cubicBezTo>
                  <a:cubicBezTo>
                    <a:pt x="1900" y="5279"/>
                    <a:pt x="2322" y="4998"/>
                    <a:pt x="2392" y="4365"/>
                  </a:cubicBezTo>
                  <a:cubicBezTo>
                    <a:pt x="2392" y="4224"/>
                    <a:pt x="2392" y="4084"/>
                    <a:pt x="2462" y="3943"/>
                  </a:cubicBezTo>
                  <a:cubicBezTo>
                    <a:pt x="2744" y="3099"/>
                    <a:pt x="2814" y="3099"/>
                    <a:pt x="2040" y="2536"/>
                  </a:cubicBezTo>
                  <a:cubicBezTo>
                    <a:pt x="1759" y="2325"/>
                    <a:pt x="1829" y="2044"/>
                    <a:pt x="1829" y="1762"/>
                  </a:cubicBezTo>
                  <a:cubicBezTo>
                    <a:pt x="1829" y="1481"/>
                    <a:pt x="1829" y="1410"/>
                    <a:pt x="2111" y="1410"/>
                  </a:cubicBezTo>
                  <a:lnTo>
                    <a:pt x="2392" y="1340"/>
                  </a:lnTo>
                  <a:cubicBezTo>
                    <a:pt x="2744" y="1270"/>
                    <a:pt x="2955" y="1059"/>
                    <a:pt x="2955" y="707"/>
                  </a:cubicBezTo>
                  <a:cubicBezTo>
                    <a:pt x="3025" y="426"/>
                    <a:pt x="2814" y="214"/>
                    <a:pt x="2533" y="74"/>
                  </a:cubicBezTo>
                  <a:cubicBezTo>
                    <a:pt x="2433" y="24"/>
                    <a:pt x="2316" y="1"/>
                    <a:pt x="2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56"/>
            <p:cNvSpPr/>
            <p:nvPr/>
          </p:nvSpPr>
          <p:spPr>
            <a:xfrm rot="616292">
              <a:off x="104069" y="3416153"/>
              <a:ext cx="94993" cy="116966"/>
            </a:xfrm>
            <a:custGeom>
              <a:avLst/>
              <a:gdLst/>
              <a:ahLst/>
              <a:cxnLst/>
              <a:rect l="l" t="t" r="r" b="b"/>
              <a:pathLst>
                <a:path w="3800" h="4679" extrusionOk="0">
                  <a:moveTo>
                    <a:pt x="2931" y="0"/>
                  </a:moveTo>
                  <a:cubicBezTo>
                    <a:pt x="2728" y="0"/>
                    <a:pt x="2525" y="82"/>
                    <a:pt x="2322" y="163"/>
                  </a:cubicBezTo>
                  <a:cubicBezTo>
                    <a:pt x="1759" y="444"/>
                    <a:pt x="1196" y="655"/>
                    <a:pt x="1196" y="1499"/>
                  </a:cubicBezTo>
                  <a:cubicBezTo>
                    <a:pt x="1126" y="1499"/>
                    <a:pt x="1126" y="1570"/>
                    <a:pt x="1056" y="1640"/>
                  </a:cubicBezTo>
                  <a:cubicBezTo>
                    <a:pt x="1" y="2344"/>
                    <a:pt x="493" y="3328"/>
                    <a:pt x="423" y="4173"/>
                  </a:cubicBezTo>
                  <a:cubicBezTo>
                    <a:pt x="493" y="4454"/>
                    <a:pt x="493" y="4665"/>
                    <a:pt x="774" y="4665"/>
                  </a:cubicBezTo>
                  <a:cubicBezTo>
                    <a:pt x="812" y="4674"/>
                    <a:pt x="846" y="4679"/>
                    <a:pt x="877" y="4679"/>
                  </a:cubicBezTo>
                  <a:cubicBezTo>
                    <a:pt x="1075" y="4679"/>
                    <a:pt x="1136" y="4496"/>
                    <a:pt x="1196" y="4313"/>
                  </a:cubicBezTo>
                  <a:cubicBezTo>
                    <a:pt x="1267" y="3962"/>
                    <a:pt x="1407" y="3540"/>
                    <a:pt x="1478" y="3188"/>
                  </a:cubicBezTo>
                  <a:cubicBezTo>
                    <a:pt x="1527" y="2894"/>
                    <a:pt x="1610" y="2770"/>
                    <a:pt x="1775" y="2770"/>
                  </a:cubicBezTo>
                  <a:cubicBezTo>
                    <a:pt x="1847" y="2770"/>
                    <a:pt x="1934" y="2793"/>
                    <a:pt x="2041" y="2836"/>
                  </a:cubicBezTo>
                  <a:cubicBezTo>
                    <a:pt x="2342" y="2922"/>
                    <a:pt x="2565" y="2975"/>
                    <a:pt x="2732" y="2975"/>
                  </a:cubicBezTo>
                  <a:cubicBezTo>
                    <a:pt x="3112" y="2975"/>
                    <a:pt x="3209" y="2702"/>
                    <a:pt x="3307" y="1922"/>
                  </a:cubicBezTo>
                  <a:cubicBezTo>
                    <a:pt x="3377" y="1781"/>
                    <a:pt x="3448" y="1570"/>
                    <a:pt x="3518" y="1429"/>
                  </a:cubicBezTo>
                  <a:cubicBezTo>
                    <a:pt x="3799" y="1007"/>
                    <a:pt x="3659" y="515"/>
                    <a:pt x="3377" y="163"/>
                  </a:cubicBezTo>
                  <a:cubicBezTo>
                    <a:pt x="3229" y="44"/>
                    <a:pt x="3080" y="0"/>
                    <a:pt x="2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56"/>
            <p:cNvSpPr/>
            <p:nvPr/>
          </p:nvSpPr>
          <p:spPr>
            <a:xfrm rot="616292">
              <a:off x="10136" y="150586"/>
              <a:ext cx="72120" cy="108317"/>
            </a:xfrm>
            <a:custGeom>
              <a:avLst/>
              <a:gdLst/>
              <a:ahLst/>
              <a:cxnLst/>
              <a:rect l="l" t="t" r="r" b="b"/>
              <a:pathLst>
                <a:path w="2885" h="4333" extrusionOk="0">
                  <a:moveTo>
                    <a:pt x="1619" y="0"/>
                  </a:moveTo>
                  <a:cubicBezTo>
                    <a:pt x="1337" y="0"/>
                    <a:pt x="1056" y="211"/>
                    <a:pt x="1056" y="493"/>
                  </a:cubicBezTo>
                  <a:cubicBezTo>
                    <a:pt x="1056" y="845"/>
                    <a:pt x="845" y="1337"/>
                    <a:pt x="1337" y="1548"/>
                  </a:cubicBezTo>
                  <a:cubicBezTo>
                    <a:pt x="1830" y="1759"/>
                    <a:pt x="1619" y="2040"/>
                    <a:pt x="1619" y="2322"/>
                  </a:cubicBezTo>
                  <a:cubicBezTo>
                    <a:pt x="1574" y="2456"/>
                    <a:pt x="1445" y="2505"/>
                    <a:pt x="1284" y="2505"/>
                  </a:cubicBezTo>
                  <a:cubicBezTo>
                    <a:pt x="1192" y="2505"/>
                    <a:pt x="1089" y="2488"/>
                    <a:pt x="986" y="2463"/>
                  </a:cubicBezTo>
                  <a:cubicBezTo>
                    <a:pt x="925" y="2463"/>
                    <a:pt x="853" y="2457"/>
                    <a:pt x="777" y="2457"/>
                  </a:cubicBezTo>
                  <a:cubicBezTo>
                    <a:pt x="585" y="2457"/>
                    <a:pt x="362" y="2493"/>
                    <a:pt x="212" y="2744"/>
                  </a:cubicBezTo>
                  <a:cubicBezTo>
                    <a:pt x="1" y="3025"/>
                    <a:pt x="71" y="3377"/>
                    <a:pt x="282" y="3658"/>
                  </a:cubicBezTo>
                  <a:cubicBezTo>
                    <a:pt x="592" y="4123"/>
                    <a:pt x="816" y="4332"/>
                    <a:pt x="1108" y="4332"/>
                  </a:cubicBezTo>
                  <a:cubicBezTo>
                    <a:pt x="1347" y="4332"/>
                    <a:pt x="1630" y="4193"/>
                    <a:pt x="2041" y="3940"/>
                  </a:cubicBezTo>
                  <a:cubicBezTo>
                    <a:pt x="2533" y="3658"/>
                    <a:pt x="2885" y="3096"/>
                    <a:pt x="2885" y="2533"/>
                  </a:cubicBezTo>
                  <a:lnTo>
                    <a:pt x="2815" y="2251"/>
                  </a:lnTo>
                  <a:cubicBezTo>
                    <a:pt x="2674" y="1900"/>
                    <a:pt x="2252" y="1759"/>
                    <a:pt x="2111" y="1478"/>
                  </a:cubicBezTo>
                  <a:cubicBezTo>
                    <a:pt x="1900" y="1196"/>
                    <a:pt x="2463" y="915"/>
                    <a:pt x="2252" y="493"/>
                  </a:cubicBezTo>
                  <a:cubicBezTo>
                    <a:pt x="2181" y="211"/>
                    <a:pt x="1900" y="0"/>
                    <a:pt x="1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56"/>
            <p:cNvSpPr/>
            <p:nvPr/>
          </p:nvSpPr>
          <p:spPr>
            <a:xfrm rot="616292">
              <a:off x="113262" y="1538485"/>
              <a:ext cx="72645" cy="97643"/>
            </a:xfrm>
            <a:custGeom>
              <a:avLst/>
              <a:gdLst/>
              <a:ahLst/>
              <a:cxnLst/>
              <a:rect l="l" t="t" r="r" b="b"/>
              <a:pathLst>
                <a:path w="2906" h="3906" extrusionOk="0">
                  <a:moveTo>
                    <a:pt x="2202" y="0"/>
                  </a:moveTo>
                  <a:cubicBezTo>
                    <a:pt x="1780" y="0"/>
                    <a:pt x="1639" y="281"/>
                    <a:pt x="1569" y="633"/>
                  </a:cubicBezTo>
                  <a:cubicBezTo>
                    <a:pt x="1499" y="774"/>
                    <a:pt x="1569" y="915"/>
                    <a:pt x="1428" y="1055"/>
                  </a:cubicBezTo>
                  <a:cubicBezTo>
                    <a:pt x="1366" y="1076"/>
                    <a:pt x="1317" y="1084"/>
                    <a:pt x="1274" y="1084"/>
                  </a:cubicBezTo>
                  <a:cubicBezTo>
                    <a:pt x="1170" y="1084"/>
                    <a:pt x="1106" y="1035"/>
                    <a:pt x="1006" y="985"/>
                  </a:cubicBezTo>
                  <a:cubicBezTo>
                    <a:pt x="823" y="935"/>
                    <a:pt x="668" y="909"/>
                    <a:pt x="540" y="909"/>
                  </a:cubicBezTo>
                  <a:cubicBezTo>
                    <a:pt x="127" y="909"/>
                    <a:pt x="1" y="1184"/>
                    <a:pt x="162" y="1829"/>
                  </a:cubicBezTo>
                  <a:cubicBezTo>
                    <a:pt x="303" y="2321"/>
                    <a:pt x="303" y="2814"/>
                    <a:pt x="232" y="3306"/>
                  </a:cubicBezTo>
                  <a:cubicBezTo>
                    <a:pt x="116" y="3654"/>
                    <a:pt x="334" y="3906"/>
                    <a:pt x="650" y="3906"/>
                  </a:cubicBezTo>
                  <a:cubicBezTo>
                    <a:pt x="718" y="3906"/>
                    <a:pt x="791" y="3894"/>
                    <a:pt x="865" y="3869"/>
                  </a:cubicBezTo>
                  <a:cubicBezTo>
                    <a:pt x="1217" y="3799"/>
                    <a:pt x="1569" y="3728"/>
                    <a:pt x="1991" y="3728"/>
                  </a:cubicBezTo>
                  <a:cubicBezTo>
                    <a:pt x="2343" y="3728"/>
                    <a:pt x="2554" y="3447"/>
                    <a:pt x="2272" y="3166"/>
                  </a:cubicBezTo>
                  <a:cubicBezTo>
                    <a:pt x="1991" y="2884"/>
                    <a:pt x="1921" y="2321"/>
                    <a:pt x="1710" y="1899"/>
                  </a:cubicBezTo>
                  <a:cubicBezTo>
                    <a:pt x="1584" y="1584"/>
                    <a:pt x="1683" y="1326"/>
                    <a:pt x="2009" y="1326"/>
                  </a:cubicBezTo>
                  <a:cubicBezTo>
                    <a:pt x="2047" y="1326"/>
                    <a:pt x="2088" y="1329"/>
                    <a:pt x="2132" y="1337"/>
                  </a:cubicBezTo>
                  <a:cubicBezTo>
                    <a:pt x="2624" y="1337"/>
                    <a:pt x="2905" y="1196"/>
                    <a:pt x="2765" y="704"/>
                  </a:cubicBezTo>
                  <a:cubicBezTo>
                    <a:pt x="2694" y="352"/>
                    <a:pt x="2624"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56"/>
            <p:cNvSpPr/>
            <p:nvPr/>
          </p:nvSpPr>
          <p:spPr>
            <a:xfrm rot="616292">
              <a:off x="369099" y="-21609"/>
              <a:ext cx="77394" cy="93293"/>
            </a:xfrm>
            <a:custGeom>
              <a:avLst/>
              <a:gdLst/>
              <a:ahLst/>
              <a:cxnLst/>
              <a:rect l="l" t="t" r="r" b="b"/>
              <a:pathLst>
                <a:path w="3096" h="3732" extrusionOk="0">
                  <a:moveTo>
                    <a:pt x="2630" y="0"/>
                  </a:moveTo>
                  <a:cubicBezTo>
                    <a:pt x="2515" y="0"/>
                    <a:pt x="2392" y="53"/>
                    <a:pt x="2252" y="123"/>
                  </a:cubicBezTo>
                  <a:lnTo>
                    <a:pt x="2041" y="123"/>
                  </a:lnTo>
                  <a:cubicBezTo>
                    <a:pt x="1824" y="109"/>
                    <a:pt x="1649" y="97"/>
                    <a:pt x="1510" y="97"/>
                  </a:cubicBezTo>
                  <a:cubicBezTo>
                    <a:pt x="971" y="97"/>
                    <a:pt x="973" y="270"/>
                    <a:pt x="1196" y="1108"/>
                  </a:cubicBezTo>
                  <a:cubicBezTo>
                    <a:pt x="1196" y="1179"/>
                    <a:pt x="1196" y="1249"/>
                    <a:pt x="1267" y="1390"/>
                  </a:cubicBezTo>
                  <a:cubicBezTo>
                    <a:pt x="1267" y="1741"/>
                    <a:pt x="1407" y="2163"/>
                    <a:pt x="1689" y="2445"/>
                  </a:cubicBezTo>
                  <a:cubicBezTo>
                    <a:pt x="1830" y="2515"/>
                    <a:pt x="1689" y="2726"/>
                    <a:pt x="1619" y="2797"/>
                  </a:cubicBezTo>
                  <a:cubicBezTo>
                    <a:pt x="1478" y="2797"/>
                    <a:pt x="1407" y="2726"/>
                    <a:pt x="1337" y="2656"/>
                  </a:cubicBezTo>
                  <a:cubicBezTo>
                    <a:pt x="1337" y="2445"/>
                    <a:pt x="1196" y="2304"/>
                    <a:pt x="1056" y="2163"/>
                  </a:cubicBezTo>
                  <a:cubicBezTo>
                    <a:pt x="940" y="2047"/>
                    <a:pt x="802" y="1995"/>
                    <a:pt x="667" y="1995"/>
                  </a:cubicBezTo>
                  <a:cubicBezTo>
                    <a:pt x="556" y="1995"/>
                    <a:pt x="447" y="2030"/>
                    <a:pt x="352" y="2093"/>
                  </a:cubicBezTo>
                  <a:cubicBezTo>
                    <a:pt x="71" y="2304"/>
                    <a:pt x="1" y="2656"/>
                    <a:pt x="212" y="2867"/>
                  </a:cubicBezTo>
                  <a:cubicBezTo>
                    <a:pt x="563" y="3430"/>
                    <a:pt x="1196" y="3500"/>
                    <a:pt x="1689" y="3711"/>
                  </a:cubicBezTo>
                  <a:cubicBezTo>
                    <a:pt x="1723" y="3725"/>
                    <a:pt x="1758" y="3731"/>
                    <a:pt x="1794" y="3731"/>
                  </a:cubicBezTo>
                  <a:cubicBezTo>
                    <a:pt x="2130" y="3731"/>
                    <a:pt x="2519" y="3178"/>
                    <a:pt x="2392" y="2797"/>
                  </a:cubicBezTo>
                  <a:cubicBezTo>
                    <a:pt x="2041" y="2163"/>
                    <a:pt x="2252" y="1390"/>
                    <a:pt x="2744" y="967"/>
                  </a:cubicBezTo>
                  <a:cubicBezTo>
                    <a:pt x="3025" y="756"/>
                    <a:pt x="3096" y="475"/>
                    <a:pt x="2955" y="194"/>
                  </a:cubicBezTo>
                  <a:cubicBezTo>
                    <a:pt x="2850" y="53"/>
                    <a:pt x="2744"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56"/>
            <p:cNvSpPr/>
            <p:nvPr/>
          </p:nvSpPr>
          <p:spPr>
            <a:xfrm rot="616292">
              <a:off x="200870" y="160970"/>
              <a:ext cx="80919" cy="83744"/>
            </a:xfrm>
            <a:custGeom>
              <a:avLst/>
              <a:gdLst/>
              <a:ahLst/>
              <a:cxnLst/>
              <a:rect l="l" t="t" r="r" b="b"/>
              <a:pathLst>
                <a:path w="3237" h="3350" extrusionOk="0">
                  <a:moveTo>
                    <a:pt x="930" y="1"/>
                  </a:moveTo>
                  <a:cubicBezTo>
                    <a:pt x="629" y="1"/>
                    <a:pt x="507" y="214"/>
                    <a:pt x="563" y="606"/>
                  </a:cubicBezTo>
                  <a:cubicBezTo>
                    <a:pt x="563" y="817"/>
                    <a:pt x="633" y="1028"/>
                    <a:pt x="633" y="1239"/>
                  </a:cubicBezTo>
                  <a:cubicBezTo>
                    <a:pt x="704" y="1380"/>
                    <a:pt x="704" y="1732"/>
                    <a:pt x="422" y="1872"/>
                  </a:cubicBezTo>
                  <a:cubicBezTo>
                    <a:pt x="71" y="2013"/>
                    <a:pt x="0" y="2294"/>
                    <a:pt x="71" y="2646"/>
                  </a:cubicBezTo>
                  <a:cubicBezTo>
                    <a:pt x="71" y="2717"/>
                    <a:pt x="141" y="2857"/>
                    <a:pt x="211" y="2998"/>
                  </a:cubicBezTo>
                  <a:cubicBezTo>
                    <a:pt x="282" y="3209"/>
                    <a:pt x="493" y="3350"/>
                    <a:pt x="774" y="3350"/>
                  </a:cubicBezTo>
                  <a:cubicBezTo>
                    <a:pt x="915" y="3279"/>
                    <a:pt x="1126" y="3068"/>
                    <a:pt x="1126" y="2928"/>
                  </a:cubicBezTo>
                  <a:cubicBezTo>
                    <a:pt x="1407" y="1872"/>
                    <a:pt x="1407" y="1872"/>
                    <a:pt x="2392" y="1732"/>
                  </a:cubicBezTo>
                  <a:cubicBezTo>
                    <a:pt x="2814" y="1661"/>
                    <a:pt x="3166" y="1521"/>
                    <a:pt x="3166" y="1099"/>
                  </a:cubicBezTo>
                  <a:cubicBezTo>
                    <a:pt x="3236" y="606"/>
                    <a:pt x="2955" y="395"/>
                    <a:pt x="2533" y="325"/>
                  </a:cubicBezTo>
                  <a:cubicBezTo>
                    <a:pt x="2111" y="254"/>
                    <a:pt x="1689" y="114"/>
                    <a:pt x="1196" y="43"/>
                  </a:cubicBezTo>
                  <a:cubicBezTo>
                    <a:pt x="1096" y="15"/>
                    <a:pt x="1007"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56"/>
            <p:cNvSpPr/>
            <p:nvPr/>
          </p:nvSpPr>
          <p:spPr>
            <a:xfrm rot="616292">
              <a:off x="17874" y="1043225"/>
              <a:ext cx="94993" cy="49871"/>
            </a:xfrm>
            <a:custGeom>
              <a:avLst/>
              <a:gdLst/>
              <a:ahLst/>
              <a:cxnLst/>
              <a:rect l="l" t="t" r="r" b="b"/>
              <a:pathLst>
                <a:path w="3800" h="1995" extrusionOk="0">
                  <a:moveTo>
                    <a:pt x="1252" y="1"/>
                  </a:moveTo>
                  <a:cubicBezTo>
                    <a:pt x="1124" y="1"/>
                    <a:pt x="1024" y="123"/>
                    <a:pt x="985" y="390"/>
                  </a:cubicBezTo>
                  <a:cubicBezTo>
                    <a:pt x="915" y="882"/>
                    <a:pt x="634" y="882"/>
                    <a:pt x="352" y="1093"/>
                  </a:cubicBezTo>
                  <a:cubicBezTo>
                    <a:pt x="71" y="1164"/>
                    <a:pt x="1" y="1516"/>
                    <a:pt x="141" y="1797"/>
                  </a:cubicBezTo>
                  <a:cubicBezTo>
                    <a:pt x="223" y="1920"/>
                    <a:pt x="352" y="1995"/>
                    <a:pt x="488" y="1995"/>
                  </a:cubicBezTo>
                  <a:cubicBezTo>
                    <a:pt x="585" y="1995"/>
                    <a:pt x="686" y="1956"/>
                    <a:pt x="774" y="1867"/>
                  </a:cubicBezTo>
                  <a:cubicBezTo>
                    <a:pt x="893" y="1808"/>
                    <a:pt x="1000" y="1786"/>
                    <a:pt x="1104" y="1786"/>
                  </a:cubicBezTo>
                  <a:cubicBezTo>
                    <a:pt x="1247" y="1786"/>
                    <a:pt x="1386" y="1827"/>
                    <a:pt x="1548" y="1867"/>
                  </a:cubicBezTo>
                  <a:cubicBezTo>
                    <a:pt x="1754" y="1950"/>
                    <a:pt x="1960" y="1984"/>
                    <a:pt x="2152" y="1984"/>
                  </a:cubicBezTo>
                  <a:cubicBezTo>
                    <a:pt x="2288" y="1984"/>
                    <a:pt x="2416" y="1967"/>
                    <a:pt x="2533" y="1938"/>
                  </a:cubicBezTo>
                  <a:cubicBezTo>
                    <a:pt x="3025" y="1867"/>
                    <a:pt x="3448" y="1586"/>
                    <a:pt x="3588" y="1234"/>
                  </a:cubicBezTo>
                  <a:cubicBezTo>
                    <a:pt x="3799" y="882"/>
                    <a:pt x="3729" y="531"/>
                    <a:pt x="3448" y="320"/>
                  </a:cubicBezTo>
                  <a:cubicBezTo>
                    <a:pt x="3342" y="214"/>
                    <a:pt x="3184" y="161"/>
                    <a:pt x="3017" y="161"/>
                  </a:cubicBezTo>
                  <a:cubicBezTo>
                    <a:pt x="2850" y="161"/>
                    <a:pt x="2674" y="214"/>
                    <a:pt x="2533" y="320"/>
                  </a:cubicBezTo>
                  <a:cubicBezTo>
                    <a:pt x="2385" y="527"/>
                    <a:pt x="2262" y="610"/>
                    <a:pt x="2143" y="610"/>
                  </a:cubicBezTo>
                  <a:cubicBezTo>
                    <a:pt x="1979" y="610"/>
                    <a:pt x="1822" y="453"/>
                    <a:pt x="1619" y="249"/>
                  </a:cubicBezTo>
                  <a:cubicBezTo>
                    <a:pt x="1490" y="88"/>
                    <a:pt x="1361" y="1"/>
                    <a:pt x="1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56"/>
            <p:cNvSpPr/>
            <p:nvPr/>
          </p:nvSpPr>
          <p:spPr>
            <a:xfrm rot="616292">
              <a:off x="100077" y="1234750"/>
              <a:ext cx="61095" cy="83369"/>
            </a:xfrm>
            <a:custGeom>
              <a:avLst/>
              <a:gdLst/>
              <a:ahLst/>
              <a:cxnLst/>
              <a:rect l="l" t="t" r="r" b="b"/>
              <a:pathLst>
                <a:path w="2444" h="3335" extrusionOk="0">
                  <a:moveTo>
                    <a:pt x="1043" y="1"/>
                  </a:moveTo>
                  <a:cubicBezTo>
                    <a:pt x="835" y="1"/>
                    <a:pt x="634" y="139"/>
                    <a:pt x="545" y="362"/>
                  </a:cubicBezTo>
                  <a:cubicBezTo>
                    <a:pt x="334" y="924"/>
                    <a:pt x="334" y="1558"/>
                    <a:pt x="122" y="2191"/>
                  </a:cubicBezTo>
                  <a:cubicBezTo>
                    <a:pt x="0" y="2435"/>
                    <a:pt x="196" y="2626"/>
                    <a:pt x="573" y="2626"/>
                  </a:cubicBezTo>
                  <a:cubicBezTo>
                    <a:pt x="630" y="2626"/>
                    <a:pt x="691" y="2622"/>
                    <a:pt x="756" y="2613"/>
                  </a:cubicBezTo>
                  <a:cubicBezTo>
                    <a:pt x="868" y="2613"/>
                    <a:pt x="1001" y="2533"/>
                    <a:pt x="1100" y="2533"/>
                  </a:cubicBezTo>
                  <a:cubicBezTo>
                    <a:pt x="1187" y="2533"/>
                    <a:pt x="1248" y="2594"/>
                    <a:pt x="1248" y="2824"/>
                  </a:cubicBezTo>
                  <a:cubicBezTo>
                    <a:pt x="1178" y="3105"/>
                    <a:pt x="1389" y="3316"/>
                    <a:pt x="1670" y="3316"/>
                  </a:cubicBezTo>
                  <a:cubicBezTo>
                    <a:pt x="1706" y="3328"/>
                    <a:pt x="1745" y="3334"/>
                    <a:pt x="1784" y="3334"/>
                  </a:cubicBezTo>
                  <a:cubicBezTo>
                    <a:pt x="1974" y="3334"/>
                    <a:pt x="2187" y="3198"/>
                    <a:pt x="2303" y="2965"/>
                  </a:cubicBezTo>
                  <a:cubicBezTo>
                    <a:pt x="2444" y="2754"/>
                    <a:pt x="2444" y="2472"/>
                    <a:pt x="2233" y="2191"/>
                  </a:cubicBezTo>
                  <a:cubicBezTo>
                    <a:pt x="2092" y="1980"/>
                    <a:pt x="1740" y="2050"/>
                    <a:pt x="1740" y="1769"/>
                  </a:cubicBezTo>
                  <a:cubicBezTo>
                    <a:pt x="1740" y="1558"/>
                    <a:pt x="1811" y="1347"/>
                    <a:pt x="1811" y="1136"/>
                  </a:cubicBezTo>
                  <a:cubicBezTo>
                    <a:pt x="1811" y="713"/>
                    <a:pt x="1670" y="362"/>
                    <a:pt x="1389" y="151"/>
                  </a:cubicBezTo>
                  <a:cubicBezTo>
                    <a:pt x="1285" y="47"/>
                    <a:pt x="1163" y="1"/>
                    <a:pt x="10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56"/>
            <p:cNvSpPr/>
            <p:nvPr/>
          </p:nvSpPr>
          <p:spPr>
            <a:xfrm rot="616292">
              <a:off x="339655" y="1654412"/>
              <a:ext cx="77394" cy="47971"/>
            </a:xfrm>
            <a:custGeom>
              <a:avLst/>
              <a:gdLst/>
              <a:ahLst/>
              <a:cxnLst/>
              <a:rect l="l" t="t" r="r" b="b"/>
              <a:pathLst>
                <a:path w="3096" h="1919" extrusionOk="0">
                  <a:moveTo>
                    <a:pt x="2261" y="1"/>
                  </a:moveTo>
                  <a:cubicBezTo>
                    <a:pt x="2210" y="1"/>
                    <a:pt x="2159" y="7"/>
                    <a:pt x="2111" y="19"/>
                  </a:cubicBezTo>
                  <a:cubicBezTo>
                    <a:pt x="2041" y="89"/>
                    <a:pt x="1830" y="89"/>
                    <a:pt x="1689" y="160"/>
                  </a:cubicBezTo>
                  <a:cubicBezTo>
                    <a:pt x="1490" y="209"/>
                    <a:pt x="1291" y="259"/>
                    <a:pt x="1117" y="259"/>
                  </a:cubicBezTo>
                  <a:cubicBezTo>
                    <a:pt x="1045" y="259"/>
                    <a:pt x="977" y="251"/>
                    <a:pt x="915" y="230"/>
                  </a:cubicBezTo>
                  <a:cubicBezTo>
                    <a:pt x="282" y="230"/>
                    <a:pt x="1" y="722"/>
                    <a:pt x="352" y="1285"/>
                  </a:cubicBezTo>
                  <a:cubicBezTo>
                    <a:pt x="669" y="1707"/>
                    <a:pt x="1144" y="1918"/>
                    <a:pt x="1619" y="1918"/>
                  </a:cubicBezTo>
                  <a:cubicBezTo>
                    <a:pt x="2093" y="1918"/>
                    <a:pt x="2568" y="1707"/>
                    <a:pt x="2885" y="1285"/>
                  </a:cubicBezTo>
                  <a:cubicBezTo>
                    <a:pt x="3096" y="1004"/>
                    <a:pt x="3096" y="652"/>
                    <a:pt x="2885" y="371"/>
                  </a:cubicBezTo>
                  <a:cubicBezTo>
                    <a:pt x="2768" y="137"/>
                    <a:pt x="2507" y="1"/>
                    <a:pt x="2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56"/>
            <p:cNvSpPr/>
            <p:nvPr/>
          </p:nvSpPr>
          <p:spPr>
            <a:xfrm rot="616292">
              <a:off x="560620" y="784375"/>
              <a:ext cx="70370" cy="61595"/>
            </a:xfrm>
            <a:custGeom>
              <a:avLst/>
              <a:gdLst/>
              <a:ahLst/>
              <a:cxnLst/>
              <a:rect l="l" t="t" r="r" b="b"/>
              <a:pathLst>
                <a:path w="2815" h="2464" extrusionOk="0">
                  <a:moveTo>
                    <a:pt x="2256" y="0"/>
                  </a:moveTo>
                  <a:cubicBezTo>
                    <a:pt x="2135" y="0"/>
                    <a:pt x="2011" y="40"/>
                    <a:pt x="1900" y="129"/>
                  </a:cubicBezTo>
                  <a:cubicBezTo>
                    <a:pt x="1619" y="410"/>
                    <a:pt x="1338" y="762"/>
                    <a:pt x="1056" y="1043"/>
                  </a:cubicBezTo>
                  <a:cubicBezTo>
                    <a:pt x="775" y="1324"/>
                    <a:pt x="493" y="1465"/>
                    <a:pt x="212" y="1746"/>
                  </a:cubicBezTo>
                  <a:cubicBezTo>
                    <a:pt x="1" y="1958"/>
                    <a:pt x="71" y="2380"/>
                    <a:pt x="423" y="2450"/>
                  </a:cubicBezTo>
                  <a:cubicBezTo>
                    <a:pt x="503" y="2459"/>
                    <a:pt x="583" y="2463"/>
                    <a:pt x="661" y="2463"/>
                  </a:cubicBezTo>
                  <a:cubicBezTo>
                    <a:pt x="1197" y="2463"/>
                    <a:pt x="1673" y="2256"/>
                    <a:pt x="2041" y="1887"/>
                  </a:cubicBezTo>
                  <a:cubicBezTo>
                    <a:pt x="2463" y="1535"/>
                    <a:pt x="2744" y="1043"/>
                    <a:pt x="2815" y="480"/>
                  </a:cubicBezTo>
                  <a:cubicBezTo>
                    <a:pt x="2767" y="191"/>
                    <a:pt x="2520" y="0"/>
                    <a:pt x="2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56"/>
            <p:cNvSpPr/>
            <p:nvPr/>
          </p:nvSpPr>
          <p:spPr>
            <a:xfrm rot="616292">
              <a:off x="343397" y="443957"/>
              <a:ext cx="69895" cy="64720"/>
            </a:xfrm>
            <a:custGeom>
              <a:avLst/>
              <a:gdLst/>
              <a:ahLst/>
              <a:cxnLst/>
              <a:rect l="l" t="t" r="r" b="b"/>
              <a:pathLst>
                <a:path w="2796" h="2589" extrusionOk="0">
                  <a:moveTo>
                    <a:pt x="2337" y="1"/>
                  </a:moveTo>
                  <a:cubicBezTo>
                    <a:pt x="2279" y="1"/>
                    <a:pt x="2221" y="18"/>
                    <a:pt x="2163" y="47"/>
                  </a:cubicBezTo>
                  <a:cubicBezTo>
                    <a:pt x="1178" y="328"/>
                    <a:pt x="685" y="1172"/>
                    <a:pt x="193" y="1946"/>
                  </a:cubicBezTo>
                  <a:cubicBezTo>
                    <a:pt x="0" y="2267"/>
                    <a:pt x="394" y="2588"/>
                    <a:pt x="892" y="2588"/>
                  </a:cubicBezTo>
                  <a:cubicBezTo>
                    <a:pt x="940" y="2588"/>
                    <a:pt x="988" y="2586"/>
                    <a:pt x="1037" y="2579"/>
                  </a:cubicBezTo>
                  <a:cubicBezTo>
                    <a:pt x="1389" y="2439"/>
                    <a:pt x="1741" y="2228"/>
                    <a:pt x="1881" y="1946"/>
                  </a:cubicBezTo>
                  <a:cubicBezTo>
                    <a:pt x="2163" y="1524"/>
                    <a:pt x="2444" y="1032"/>
                    <a:pt x="2655" y="680"/>
                  </a:cubicBezTo>
                  <a:cubicBezTo>
                    <a:pt x="2796" y="469"/>
                    <a:pt x="2725" y="258"/>
                    <a:pt x="2585" y="117"/>
                  </a:cubicBezTo>
                  <a:cubicBezTo>
                    <a:pt x="2502" y="35"/>
                    <a:pt x="2420" y="1"/>
                    <a:pt x="2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56"/>
            <p:cNvSpPr/>
            <p:nvPr/>
          </p:nvSpPr>
          <p:spPr>
            <a:xfrm rot="616292">
              <a:off x="12969" y="504579"/>
              <a:ext cx="59796" cy="73469"/>
            </a:xfrm>
            <a:custGeom>
              <a:avLst/>
              <a:gdLst/>
              <a:ahLst/>
              <a:cxnLst/>
              <a:rect l="l" t="t" r="r" b="b"/>
              <a:pathLst>
                <a:path w="2392" h="2939" extrusionOk="0">
                  <a:moveTo>
                    <a:pt x="579" y="1"/>
                  </a:moveTo>
                  <a:cubicBezTo>
                    <a:pt x="502" y="1"/>
                    <a:pt x="425" y="18"/>
                    <a:pt x="352" y="55"/>
                  </a:cubicBezTo>
                  <a:cubicBezTo>
                    <a:pt x="0" y="125"/>
                    <a:pt x="0" y="406"/>
                    <a:pt x="141" y="758"/>
                  </a:cubicBezTo>
                  <a:cubicBezTo>
                    <a:pt x="141" y="899"/>
                    <a:pt x="211" y="1039"/>
                    <a:pt x="281" y="1180"/>
                  </a:cubicBezTo>
                  <a:cubicBezTo>
                    <a:pt x="704" y="1532"/>
                    <a:pt x="915" y="1954"/>
                    <a:pt x="985" y="2446"/>
                  </a:cubicBezTo>
                  <a:cubicBezTo>
                    <a:pt x="1055" y="2798"/>
                    <a:pt x="1337" y="2939"/>
                    <a:pt x="1688" y="2939"/>
                  </a:cubicBezTo>
                  <a:cubicBezTo>
                    <a:pt x="1970" y="2939"/>
                    <a:pt x="2181" y="2798"/>
                    <a:pt x="2251" y="2517"/>
                  </a:cubicBezTo>
                  <a:cubicBezTo>
                    <a:pt x="2392" y="2165"/>
                    <a:pt x="2392" y="1743"/>
                    <a:pt x="2111" y="1602"/>
                  </a:cubicBezTo>
                  <a:cubicBezTo>
                    <a:pt x="1618" y="1321"/>
                    <a:pt x="1266" y="899"/>
                    <a:pt x="1126" y="406"/>
                  </a:cubicBezTo>
                  <a:cubicBezTo>
                    <a:pt x="1021" y="145"/>
                    <a:pt x="801" y="1"/>
                    <a:pt x="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56"/>
            <p:cNvSpPr/>
            <p:nvPr/>
          </p:nvSpPr>
          <p:spPr>
            <a:xfrm rot="616292">
              <a:off x="188594" y="299368"/>
              <a:ext cx="53846" cy="56071"/>
            </a:xfrm>
            <a:custGeom>
              <a:avLst/>
              <a:gdLst/>
              <a:ahLst/>
              <a:cxnLst/>
              <a:rect l="l" t="t" r="r" b="b"/>
              <a:pathLst>
                <a:path w="2154" h="2243" extrusionOk="0">
                  <a:moveTo>
                    <a:pt x="985" y="0"/>
                  </a:moveTo>
                  <a:cubicBezTo>
                    <a:pt x="844" y="0"/>
                    <a:pt x="633" y="71"/>
                    <a:pt x="563" y="211"/>
                  </a:cubicBezTo>
                  <a:cubicBezTo>
                    <a:pt x="0" y="845"/>
                    <a:pt x="282" y="1829"/>
                    <a:pt x="1055" y="2181"/>
                  </a:cubicBezTo>
                  <a:cubicBezTo>
                    <a:pt x="1180" y="2223"/>
                    <a:pt x="1300" y="2243"/>
                    <a:pt x="1410" y="2243"/>
                  </a:cubicBezTo>
                  <a:cubicBezTo>
                    <a:pt x="1858" y="2243"/>
                    <a:pt x="2153" y="1916"/>
                    <a:pt x="2040" y="1407"/>
                  </a:cubicBezTo>
                  <a:cubicBezTo>
                    <a:pt x="1970" y="985"/>
                    <a:pt x="1829" y="563"/>
                    <a:pt x="1618" y="211"/>
                  </a:cubicBezTo>
                  <a:lnTo>
                    <a:pt x="1688" y="211"/>
                  </a:lnTo>
                  <a:cubicBezTo>
                    <a:pt x="1407" y="141"/>
                    <a:pt x="1196" y="71"/>
                    <a:pt x="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56"/>
            <p:cNvSpPr/>
            <p:nvPr/>
          </p:nvSpPr>
          <p:spPr>
            <a:xfrm rot="616292">
              <a:off x="250952" y="750740"/>
              <a:ext cx="80919" cy="33497"/>
            </a:xfrm>
            <a:custGeom>
              <a:avLst/>
              <a:gdLst/>
              <a:ahLst/>
              <a:cxnLst/>
              <a:rect l="l" t="t" r="r" b="b"/>
              <a:pathLst>
                <a:path w="3237" h="1340" extrusionOk="0">
                  <a:moveTo>
                    <a:pt x="653" y="1"/>
                  </a:moveTo>
                  <a:cubicBezTo>
                    <a:pt x="481" y="1"/>
                    <a:pt x="302" y="78"/>
                    <a:pt x="211" y="214"/>
                  </a:cubicBezTo>
                  <a:cubicBezTo>
                    <a:pt x="71" y="355"/>
                    <a:pt x="0" y="566"/>
                    <a:pt x="71" y="777"/>
                  </a:cubicBezTo>
                  <a:cubicBezTo>
                    <a:pt x="128" y="951"/>
                    <a:pt x="282" y="1077"/>
                    <a:pt x="412" y="1077"/>
                  </a:cubicBezTo>
                  <a:cubicBezTo>
                    <a:pt x="441" y="1077"/>
                    <a:pt x="468" y="1071"/>
                    <a:pt x="493" y="1059"/>
                  </a:cubicBezTo>
                  <a:cubicBezTo>
                    <a:pt x="680" y="1012"/>
                    <a:pt x="860" y="988"/>
                    <a:pt x="1035" y="988"/>
                  </a:cubicBezTo>
                  <a:cubicBezTo>
                    <a:pt x="1384" y="988"/>
                    <a:pt x="1712" y="1082"/>
                    <a:pt x="2040" y="1270"/>
                  </a:cubicBezTo>
                  <a:cubicBezTo>
                    <a:pt x="2181" y="1340"/>
                    <a:pt x="2322" y="1340"/>
                    <a:pt x="2533" y="1340"/>
                  </a:cubicBezTo>
                  <a:cubicBezTo>
                    <a:pt x="2884" y="1270"/>
                    <a:pt x="3236" y="1129"/>
                    <a:pt x="3236" y="777"/>
                  </a:cubicBezTo>
                  <a:cubicBezTo>
                    <a:pt x="3178" y="484"/>
                    <a:pt x="2972" y="338"/>
                    <a:pt x="2702" y="338"/>
                  </a:cubicBezTo>
                  <a:cubicBezTo>
                    <a:pt x="2648" y="338"/>
                    <a:pt x="2591" y="343"/>
                    <a:pt x="2533" y="355"/>
                  </a:cubicBezTo>
                  <a:cubicBezTo>
                    <a:pt x="2400" y="372"/>
                    <a:pt x="2267" y="380"/>
                    <a:pt x="2135" y="380"/>
                  </a:cubicBezTo>
                  <a:cubicBezTo>
                    <a:pt x="1708" y="380"/>
                    <a:pt x="1291" y="289"/>
                    <a:pt x="915" y="74"/>
                  </a:cubicBezTo>
                  <a:cubicBezTo>
                    <a:pt x="840" y="24"/>
                    <a:pt x="748"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56"/>
            <p:cNvSpPr/>
            <p:nvPr/>
          </p:nvSpPr>
          <p:spPr>
            <a:xfrm rot="616292">
              <a:off x="124262" y="516860"/>
              <a:ext cx="59821" cy="62970"/>
            </a:xfrm>
            <a:custGeom>
              <a:avLst/>
              <a:gdLst/>
              <a:ahLst/>
              <a:cxnLst/>
              <a:rect l="l" t="t" r="r" b="b"/>
              <a:pathLst>
                <a:path w="2393" h="2519" extrusionOk="0">
                  <a:moveTo>
                    <a:pt x="564" y="1"/>
                  </a:moveTo>
                  <a:cubicBezTo>
                    <a:pt x="493" y="1"/>
                    <a:pt x="423" y="27"/>
                    <a:pt x="353" y="80"/>
                  </a:cubicBezTo>
                  <a:cubicBezTo>
                    <a:pt x="71" y="221"/>
                    <a:pt x="1" y="643"/>
                    <a:pt x="423" y="1135"/>
                  </a:cubicBezTo>
                  <a:cubicBezTo>
                    <a:pt x="634" y="1417"/>
                    <a:pt x="845" y="1768"/>
                    <a:pt x="986" y="2191"/>
                  </a:cubicBezTo>
                  <a:cubicBezTo>
                    <a:pt x="1044" y="2364"/>
                    <a:pt x="1197" y="2490"/>
                    <a:pt x="1367" y="2490"/>
                  </a:cubicBezTo>
                  <a:cubicBezTo>
                    <a:pt x="1404" y="2490"/>
                    <a:pt x="1441" y="2484"/>
                    <a:pt x="1478" y="2472"/>
                  </a:cubicBezTo>
                  <a:cubicBezTo>
                    <a:pt x="1537" y="2501"/>
                    <a:pt x="1607" y="2518"/>
                    <a:pt x="1674" y="2518"/>
                  </a:cubicBezTo>
                  <a:cubicBezTo>
                    <a:pt x="1770" y="2518"/>
                    <a:pt x="1859" y="2484"/>
                    <a:pt x="1900" y="2402"/>
                  </a:cubicBezTo>
                  <a:cubicBezTo>
                    <a:pt x="2393" y="1557"/>
                    <a:pt x="2393" y="1417"/>
                    <a:pt x="1549" y="1206"/>
                  </a:cubicBezTo>
                  <a:cubicBezTo>
                    <a:pt x="1267" y="1065"/>
                    <a:pt x="1267" y="924"/>
                    <a:pt x="1197" y="713"/>
                  </a:cubicBezTo>
                  <a:cubicBezTo>
                    <a:pt x="986" y="238"/>
                    <a:pt x="775" y="1"/>
                    <a:pt x="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56"/>
            <p:cNvSpPr/>
            <p:nvPr/>
          </p:nvSpPr>
          <p:spPr>
            <a:xfrm rot="616292">
              <a:off x="41235" y="1116341"/>
              <a:ext cx="59821" cy="37172"/>
            </a:xfrm>
            <a:custGeom>
              <a:avLst/>
              <a:gdLst/>
              <a:ahLst/>
              <a:cxnLst/>
              <a:rect l="l" t="t" r="r" b="b"/>
              <a:pathLst>
                <a:path w="2393" h="1487" extrusionOk="0">
                  <a:moveTo>
                    <a:pt x="1656" y="0"/>
                  </a:moveTo>
                  <a:cubicBezTo>
                    <a:pt x="1621" y="0"/>
                    <a:pt x="1585" y="4"/>
                    <a:pt x="1548" y="11"/>
                  </a:cubicBezTo>
                  <a:cubicBezTo>
                    <a:pt x="1196" y="11"/>
                    <a:pt x="915" y="11"/>
                    <a:pt x="493" y="152"/>
                  </a:cubicBezTo>
                  <a:cubicBezTo>
                    <a:pt x="212" y="152"/>
                    <a:pt x="0" y="363"/>
                    <a:pt x="0" y="574"/>
                  </a:cubicBezTo>
                  <a:cubicBezTo>
                    <a:pt x="0" y="855"/>
                    <a:pt x="71" y="1066"/>
                    <a:pt x="352" y="1137"/>
                  </a:cubicBezTo>
                  <a:cubicBezTo>
                    <a:pt x="593" y="1377"/>
                    <a:pt x="932" y="1486"/>
                    <a:pt x="1279" y="1486"/>
                  </a:cubicBezTo>
                  <a:cubicBezTo>
                    <a:pt x="1440" y="1486"/>
                    <a:pt x="1603" y="1463"/>
                    <a:pt x="1759" y="1418"/>
                  </a:cubicBezTo>
                  <a:cubicBezTo>
                    <a:pt x="2111" y="1348"/>
                    <a:pt x="2392" y="926"/>
                    <a:pt x="2252" y="574"/>
                  </a:cubicBezTo>
                  <a:cubicBezTo>
                    <a:pt x="2189" y="259"/>
                    <a:pt x="1956" y="0"/>
                    <a:pt x="16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56"/>
            <p:cNvSpPr/>
            <p:nvPr/>
          </p:nvSpPr>
          <p:spPr>
            <a:xfrm rot="616292">
              <a:off x="32398" y="395215"/>
              <a:ext cx="45747" cy="56546"/>
            </a:xfrm>
            <a:custGeom>
              <a:avLst/>
              <a:gdLst/>
              <a:ahLst/>
              <a:cxnLst/>
              <a:rect l="l" t="t" r="r" b="b"/>
              <a:pathLst>
                <a:path w="1830" h="2262" extrusionOk="0">
                  <a:moveTo>
                    <a:pt x="1083" y="0"/>
                  </a:moveTo>
                  <a:cubicBezTo>
                    <a:pt x="958" y="0"/>
                    <a:pt x="827" y="32"/>
                    <a:pt x="704" y="81"/>
                  </a:cubicBezTo>
                  <a:cubicBezTo>
                    <a:pt x="282" y="151"/>
                    <a:pt x="1" y="573"/>
                    <a:pt x="212" y="996"/>
                  </a:cubicBezTo>
                  <a:cubicBezTo>
                    <a:pt x="423" y="1418"/>
                    <a:pt x="564" y="1840"/>
                    <a:pt x="634" y="2262"/>
                  </a:cubicBezTo>
                  <a:cubicBezTo>
                    <a:pt x="915" y="2262"/>
                    <a:pt x="1197" y="2191"/>
                    <a:pt x="1408" y="2191"/>
                  </a:cubicBezTo>
                  <a:cubicBezTo>
                    <a:pt x="1689" y="2121"/>
                    <a:pt x="1830" y="1980"/>
                    <a:pt x="1759" y="1840"/>
                  </a:cubicBezTo>
                  <a:cubicBezTo>
                    <a:pt x="1548" y="1347"/>
                    <a:pt x="1759" y="855"/>
                    <a:pt x="1619" y="433"/>
                  </a:cubicBezTo>
                  <a:cubicBezTo>
                    <a:pt x="1527" y="112"/>
                    <a:pt x="1316"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56"/>
            <p:cNvSpPr/>
            <p:nvPr/>
          </p:nvSpPr>
          <p:spPr>
            <a:xfrm rot="616292">
              <a:off x="481061" y="1861336"/>
              <a:ext cx="58046" cy="44297"/>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56"/>
            <p:cNvSpPr/>
            <p:nvPr/>
          </p:nvSpPr>
          <p:spPr>
            <a:xfrm rot="616292">
              <a:off x="239654" y="1279941"/>
              <a:ext cx="47496" cy="51696"/>
            </a:xfrm>
            <a:custGeom>
              <a:avLst/>
              <a:gdLst/>
              <a:ahLst/>
              <a:cxnLst/>
              <a:rect l="l" t="t" r="r" b="b"/>
              <a:pathLst>
                <a:path w="1900" h="2068" extrusionOk="0">
                  <a:moveTo>
                    <a:pt x="951" y="0"/>
                  </a:moveTo>
                  <a:cubicBezTo>
                    <a:pt x="598" y="0"/>
                    <a:pt x="422" y="327"/>
                    <a:pt x="422" y="713"/>
                  </a:cubicBezTo>
                  <a:cubicBezTo>
                    <a:pt x="422" y="783"/>
                    <a:pt x="352" y="783"/>
                    <a:pt x="352" y="854"/>
                  </a:cubicBezTo>
                  <a:cubicBezTo>
                    <a:pt x="211" y="1205"/>
                    <a:pt x="0" y="1557"/>
                    <a:pt x="352" y="1909"/>
                  </a:cubicBezTo>
                  <a:cubicBezTo>
                    <a:pt x="493" y="2014"/>
                    <a:pt x="651" y="2067"/>
                    <a:pt x="809" y="2067"/>
                  </a:cubicBezTo>
                  <a:cubicBezTo>
                    <a:pt x="967" y="2067"/>
                    <a:pt x="1126" y="2014"/>
                    <a:pt x="1266" y="1909"/>
                  </a:cubicBezTo>
                  <a:cubicBezTo>
                    <a:pt x="1688" y="1768"/>
                    <a:pt x="1899" y="1346"/>
                    <a:pt x="1829" y="924"/>
                  </a:cubicBezTo>
                  <a:cubicBezTo>
                    <a:pt x="1829" y="854"/>
                    <a:pt x="1829" y="783"/>
                    <a:pt x="1759" y="713"/>
                  </a:cubicBezTo>
                  <a:cubicBezTo>
                    <a:pt x="1688" y="361"/>
                    <a:pt x="1477" y="9"/>
                    <a:pt x="1055" y="9"/>
                  </a:cubicBezTo>
                  <a:cubicBezTo>
                    <a:pt x="1019" y="3"/>
                    <a:pt x="984" y="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56"/>
            <p:cNvSpPr/>
            <p:nvPr/>
          </p:nvSpPr>
          <p:spPr>
            <a:xfrm rot="616292">
              <a:off x="496310" y="407107"/>
              <a:ext cx="36947" cy="59971"/>
            </a:xfrm>
            <a:custGeom>
              <a:avLst/>
              <a:gdLst/>
              <a:ahLst/>
              <a:cxnLst/>
              <a:rect l="l" t="t" r="r" b="b"/>
              <a:pathLst>
                <a:path w="1478" h="2399" extrusionOk="0">
                  <a:moveTo>
                    <a:pt x="540" y="0"/>
                  </a:moveTo>
                  <a:cubicBezTo>
                    <a:pt x="470" y="0"/>
                    <a:pt x="406" y="23"/>
                    <a:pt x="352" y="77"/>
                  </a:cubicBezTo>
                  <a:cubicBezTo>
                    <a:pt x="141" y="77"/>
                    <a:pt x="0" y="288"/>
                    <a:pt x="71" y="499"/>
                  </a:cubicBezTo>
                  <a:cubicBezTo>
                    <a:pt x="71" y="781"/>
                    <a:pt x="141" y="1132"/>
                    <a:pt x="211" y="1414"/>
                  </a:cubicBezTo>
                  <a:cubicBezTo>
                    <a:pt x="211" y="1625"/>
                    <a:pt x="282" y="1765"/>
                    <a:pt x="352" y="1976"/>
                  </a:cubicBezTo>
                  <a:cubicBezTo>
                    <a:pt x="352" y="2188"/>
                    <a:pt x="493" y="2399"/>
                    <a:pt x="704" y="2399"/>
                  </a:cubicBezTo>
                  <a:cubicBezTo>
                    <a:pt x="915" y="2399"/>
                    <a:pt x="1126" y="2258"/>
                    <a:pt x="1196" y="2047"/>
                  </a:cubicBezTo>
                  <a:cubicBezTo>
                    <a:pt x="1478" y="1414"/>
                    <a:pt x="1337" y="640"/>
                    <a:pt x="915" y="147"/>
                  </a:cubicBezTo>
                  <a:cubicBezTo>
                    <a:pt x="784" y="61"/>
                    <a:pt x="654"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56"/>
            <p:cNvSpPr/>
            <p:nvPr/>
          </p:nvSpPr>
          <p:spPr>
            <a:xfrm rot="616292">
              <a:off x="34483" y="1884524"/>
              <a:ext cx="54546" cy="45047"/>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56"/>
            <p:cNvSpPr/>
            <p:nvPr/>
          </p:nvSpPr>
          <p:spPr>
            <a:xfrm rot="616292">
              <a:off x="275862" y="842867"/>
              <a:ext cx="43997" cy="44322"/>
            </a:xfrm>
            <a:custGeom>
              <a:avLst/>
              <a:gdLst/>
              <a:ahLst/>
              <a:cxnLst/>
              <a:rect l="l" t="t" r="r" b="b"/>
              <a:pathLst>
                <a:path w="1760" h="1773" extrusionOk="0">
                  <a:moveTo>
                    <a:pt x="1121" y="1"/>
                  </a:moveTo>
                  <a:cubicBezTo>
                    <a:pt x="1076" y="1"/>
                    <a:pt x="1031" y="5"/>
                    <a:pt x="985" y="14"/>
                  </a:cubicBezTo>
                  <a:cubicBezTo>
                    <a:pt x="423" y="155"/>
                    <a:pt x="1" y="577"/>
                    <a:pt x="1" y="1140"/>
                  </a:cubicBezTo>
                  <a:cubicBezTo>
                    <a:pt x="1" y="1562"/>
                    <a:pt x="423" y="1773"/>
                    <a:pt x="774" y="1773"/>
                  </a:cubicBezTo>
                  <a:cubicBezTo>
                    <a:pt x="1337" y="1632"/>
                    <a:pt x="1759" y="1140"/>
                    <a:pt x="1689" y="507"/>
                  </a:cubicBezTo>
                  <a:cubicBezTo>
                    <a:pt x="1689" y="200"/>
                    <a:pt x="1422" y="1"/>
                    <a:pt x="1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56"/>
            <p:cNvSpPr/>
            <p:nvPr/>
          </p:nvSpPr>
          <p:spPr>
            <a:xfrm rot="616292">
              <a:off x="-18639" y="-13541"/>
              <a:ext cx="58046" cy="38047"/>
            </a:xfrm>
            <a:custGeom>
              <a:avLst/>
              <a:gdLst/>
              <a:ahLst/>
              <a:cxnLst/>
              <a:rect l="l" t="t" r="r" b="b"/>
              <a:pathLst>
                <a:path w="2322" h="1522" extrusionOk="0">
                  <a:moveTo>
                    <a:pt x="1593" y="0"/>
                  </a:moveTo>
                  <a:cubicBezTo>
                    <a:pt x="1362" y="0"/>
                    <a:pt x="1126" y="101"/>
                    <a:pt x="915" y="228"/>
                  </a:cubicBezTo>
                  <a:lnTo>
                    <a:pt x="844" y="298"/>
                  </a:lnTo>
                  <a:cubicBezTo>
                    <a:pt x="493" y="439"/>
                    <a:pt x="0" y="580"/>
                    <a:pt x="211" y="1142"/>
                  </a:cubicBezTo>
                  <a:cubicBezTo>
                    <a:pt x="360" y="1440"/>
                    <a:pt x="548" y="1521"/>
                    <a:pt x="755" y="1521"/>
                  </a:cubicBezTo>
                  <a:cubicBezTo>
                    <a:pt x="939" y="1521"/>
                    <a:pt x="1138" y="1457"/>
                    <a:pt x="1337" y="1424"/>
                  </a:cubicBezTo>
                  <a:cubicBezTo>
                    <a:pt x="1688" y="1283"/>
                    <a:pt x="2111" y="1142"/>
                    <a:pt x="2251" y="650"/>
                  </a:cubicBezTo>
                  <a:cubicBezTo>
                    <a:pt x="2322" y="439"/>
                    <a:pt x="2251" y="228"/>
                    <a:pt x="2040" y="158"/>
                  </a:cubicBezTo>
                  <a:cubicBezTo>
                    <a:pt x="1899" y="45"/>
                    <a:pt x="1748"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56"/>
            <p:cNvSpPr/>
            <p:nvPr/>
          </p:nvSpPr>
          <p:spPr>
            <a:xfrm rot="616292">
              <a:off x="176087" y="494666"/>
              <a:ext cx="52146" cy="47771"/>
            </a:xfrm>
            <a:custGeom>
              <a:avLst/>
              <a:gdLst/>
              <a:ahLst/>
              <a:cxnLst/>
              <a:rect l="l" t="t" r="r" b="b"/>
              <a:pathLst>
                <a:path w="2086" h="1911" extrusionOk="0">
                  <a:moveTo>
                    <a:pt x="1485" y="0"/>
                  </a:moveTo>
                  <a:cubicBezTo>
                    <a:pt x="1437" y="0"/>
                    <a:pt x="1387" y="8"/>
                    <a:pt x="1337" y="25"/>
                  </a:cubicBezTo>
                  <a:cubicBezTo>
                    <a:pt x="1196" y="95"/>
                    <a:pt x="985" y="166"/>
                    <a:pt x="844" y="236"/>
                  </a:cubicBezTo>
                  <a:cubicBezTo>
                    <a:pt x="422" y="588"/>
                    <a:pt x="141" y="1080"/>
                    <a:pt x="0" y="1643"/>
                  </a:cubicBezTo>
                  <a:cubicBezTo>
                    <a:pt x="51" y="1795"/>
                    <a:pt x="211" y="1911"/>
                    <a:pt x="376" y="1911"/>
                  </a:cubicBezTo>
                  <a:cubicBezTo>
                    <a:pt x="439" y="1911"/>
                    <a:pt x="504" y="1893"/>
                    <a:pt x="563" y="1854"/>
                  </a:cubicBezTo>
                  <a:cubicBezTo>
                    <a:pt x="1126" y="1643"/>
                    <a:pt x="1548" y="1221"/>
                    <a:pt x="1899" y="728"/>
                  </a:cubicBezTo>
                  <a:cubicBezTo>
                    <a:pt x="2085" y="419"/>
                    <a:pt x="1835" y="0"/>
                    <a:pt x="1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56"/>
            <p:cNvSpPr/>
            <p:nvPr/>
          </p:nvSpPr>
          <p:spPr>
            <a:xfrm rot="616292">
              <a:off x="123730" y="973901"/>
              <a:ext cx="59821" cy="42647"/>
            </a:xfrm>
            <a:custGeom>
              <a:avLst/>
              <a:gdLst/>
              <a:ahLst/>
              <a:cxnLst/>
              <a:rect l="l" t="t" r="r" b="b"/>
              <a:pathLst>
                <a:path w="2393" h="1706" extrusionOk="0">
                  <a:moveTo>
                    <a:pt x="1865" y="0"/>
                  </a:moveTo>
                  <a:cubicBezTo>
                    <a:pt x="1742" y="0"/>
                    <a:pt x="1619" y="53"/>
                    <a:pt x="1548" y="158"/>
                  </a:cubicBezTo>
                  <a:cubicBezTo>
                    <a:pt x="1196" y="510"/>
                    <a:pt x="774" y="791"/>
                    <a:pt x="282" y="932"/>
                  </a:cubicBezTo>
                  <a:cubicBezTo>
                    <a:pt x="1" y="1002"/>
                    <a:pt x="71" y="1214"/>
                    <a:pt x="212" y="1425"/>
                  </a:cubicBezTo>
                  <a:cubicBezTo>
                    <a:pt x="399" y="1612"/>
                    <a:pt x="618" y="1706"/>
                    <a:pt x="847" y="1706"/>
                  </a:cubicBezTo>
                  <a:cubicBezTo>
                    <a:pt x="962" y="1706"/>
                    <a:pt x="1079" y="1683"/>
                    <a:pt x="1196" y="1636"/>
                  </a:cubicBezTo>
                  <a:cubicBezTo>
                    <a:pt x="1619" y="1495"/>
                    <a:pt x="1970" y="1214"/>
                    <a:pt x="2252" y="791"/>
                  </a:cubicBezTo>
                  <a:cubicBezTo>
                    <a:pt x="2392" y="580"/>
                    <a:pt x="2392" y="299"/>
                    <a:pt x="2181" y="158"/>
                  </a:cubicBezTo>
                  <a:cubicBezTo>
                    <a:pt x="2111" y="53"/>
                    <a:pt x="1988" y="0"/>
                    <a:pt x="1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56"/>
            <p:cNvSpPr/>
            <p:nvPr/>
          </p:nvSpPr>
          <p:spPr>
            <a:xfrm rot="616292">
              <a:off x="326016" y="1575396"/>
              <a:ext cx="45747" cy="37947"/>
            </a:xfrm>
            <a:custGeom>
              <a:avLst/>
              <a:gdLst/>
              <a:ahLst/>
              <a:cxnLst/>
              <a:rect l="l" t="t" r="r" b="b"/>
              <a:pathLst>
                <a:path w="1830" h="1518" extrusionOk="0">
                  <a:moveTo>
                    <a:pt x="817" y="0"/>
                  </a:moveTo>
                  <a:cubicBezTo>
                    <a:pt x="734" y="0"/>
                    <a:pt x="649" y="10"/>
                    <a:pt x="564" y="32"/>
                  </a:cubicBezTo>
                  <a:cubicBezTo>
                    <a:pt x="212" y="32"/>
                    <a:pt x="1" y="383"/>
                    <a:pt x="71" y="735"/>
                  </a:cubicBezTo>
                  <a:cubicBezTo>
                    <a:pt x="200" y="1185"/>
                    <a:pt x="623" y="1518"/>
                    <a:pt x="1070" y="1518"/>
                  </a:cubicBezTo>
                  <a:cubicBezTo>
                    <a:pt x="1112" y="1518"/>
                    <a:pt x="1155" y="1515"/>
                    <a:pt x="1197" y="1509"/>
                  </a:cubicBezTo>
                  <a:cubicBezTo>
                    <a:pt x="1619" y="1509"/>
                    <a:pt x="1830" y="1157"/>
                    <a:pt x="1830" y="735"/>
                  </a:cubicBezTo>
                  <a:cubicBezTo>
                    <a:pt x="1711" y="317"/>
                    <a:pt x="1287" y="0"/>
                    <a:pt x="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56"/>
            <p:cNvSpPr/>
            <p:nvPr/>
          </p:nvSpPr>
          <p:spPr>
            <a:xfrm rot="616292">
              <a:off x="-19233" y="1111504"/>
              <a:ext cx="47521" cy="42447"/>
            </a:xfrm>
            <a:custGeom>
              <a:avLst/>
              <a:gdLst/>
              <a:ahLst/>
              <a:cxnLst/>
              <a:rect l="l" t="t" r="r" b="b"/>
              <a:pathLst>
                <a:path w="1901" h="1698" extrusionOk="0">
                  <a:moveTo>
                    <a:pt x="707" y="1"/>
                  </a:moveTo>
                  <a:cubicBezTo>
                    <a:pt x="660" y="1"/>
                    <a:pt x="612" y="4"/>
                    <a:pt x="563" y="10"/>
                  </a:cubicBezTo>
                  <a:cubicBezTo>
                    <a:pt x="212" y="80"/>
                    <a:pt x="1" y="432"/>
                    <a:pt x="141" y="783"/>
                  </a:cubicBezTo>
                  <a:cubicBezTo>
                    <a:pt x="212" y="1276"/>
                    <a:pt x="704" y="1698"/>
                    <a:pt x="1267" y="1698"/>
                  </a:cubicBezTo>
                  <a:cubicBezTo>
                    <a:pt x="1619" y="1628"/>
                    <a:pt x="1900" y="1205"/>
                    <a:pt x="1759" y="783"/>
                  </a:cubicBezTo>
                  <a:cubicBezTo>
                    <a:pt x="1631" y="333"/>
                    <a:pt x="1208" y="1"/>
                    <a:pt x="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56"/>
            <p:cNvSpPr/>
            <p:nvPr/>
          </p:nvSpPr>
          <p:spPr>
            <a:xfrm rot="616292">
              <a:off x="541913" y="485411"/>
              <a:ext cx="47521" cy="51796"/>
            </a:xfrm>
            <a:custGeom>
              <a:avLst/>
              <a:gdLst/>
              <a:ahLst/>
              <a:cxnLst/>
              <a:rect l="l" t="t" r="r" b="b"/>
              <a:pathLst>
                <a:path w="1901" h="2072" extrusionOk="0">
                  <a:moveTo>
                    <a:pt x="537" y="1"/>
                  </a:moveTo>
                  <a:cubicBezTo>
                    <a:pt x="409" y="1"/>
                    <a:pt x="289" y="53"/>
                    <a:pt x="212" y="169"/>
                  </a:cubicBezTo>
                  <a:cubicBezTo>
                    <a:pt x="1" y="310"/>
                    <a:pt x="1" y="591"/>
                    <a:pt x="142" y="802"/>
                  </a:cubicBezTo>
                  <a:cubicBezTo>
                    <a:pt x="353" y="1084"/>
                    <a:pt x="564" y="1365"/>
                    <a:pt x="775" y="1646"/>
                  </a:cubicBezTo>
                  <a:cubicBezTo>
                    <a:pt x="934" y="1859"/>
                    <a:pt x="1094" y="2072"/>
                    <a:pt x="1314" y="2072"/>
                  </a:cubicBezTo>
                  <a:cubicBezTo>
                    <a:pt x="1385" y="2072"/>
                    <a:pt x="1463" y="2050"/>
                    <a:pt x="1548" y="1998"/>
                  </a:cubicBezTo>
                  <a:cubicBezTo>
                    <a:pt x="1900" y="1787"/>
                    <a:pt x="1759" y="1506"/>
                    <a:pt x="1689" y="1224"/>
                  </a:cubicBezTo>
                  <a:cubicBezTo>
                    <a:pt x="1619" y="732"/>
                    <a:pt x="1267" y="310"/>
                    <a:pt x="845" y="99"/>
                  </a:cubicBezTo>
                  <a:cubicBezTo>
                    <a:pt x="750" y="35"/>
                    <a:pt x="641"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56"/>
            <p:cNvSpPr/>
            <p:nvPr/>
          </p:nvSpPr>
          <p:spPr>
            <a:xfrm rot="616292">
              <a:off x="67690" y="749732"/>
              <a:ext cx="49271" cy="43272"/>
            </a:xfrm>
            <a:custGeom>
              <a:avLst/>
              <a:gdLst/>
              <a:ahLst/>
              <a:cxnLst/>
              <a:rect l="l" t="t" r="r" b="b"/>
              <a:pathLst>
                <a:path w="1971" h="1731" extrusionOk="0">
                  <a:moveTo>
                    <a:pt x="666" y="1"/>
                  </a:moveTo>
                  <a:cubicBezTo>
                    <a:pt x="491" y="1"/>
                    <a:pt x="332" y="75"/>
                    <a:pt x="212" y="315"/>
                  </a:cubicBezTo>
                  <a:cubicBezTo>
                    <a:pt x="1" y="807"/>
                    <a:pt x="353" y="1089"/>
                    <a:pt x="634" y="1370"/>
                  </a:cubicBezTo>
                  <a:cubicBezTo>
                    <a:pt x="857" y="1593"/>
                    <a:pt x="1136" y="1731"/>
                    <a:pt x="1364" y="1731"/>
                  </a:cubicBezTo>
                  <a:cubicBezTo>
                    <a:pt x="1496" y="1731"/>
                    <a:pt x="1612" y="1684"/>
                    <a:pt x="1689" y="1581"/>
                  </a:cubicBezTo>
                  <a:cubicBezTo>
                    <a:pt x="1971" y="1300"/>
                    <a:pt x="1830" y="877"/>
                    <a:pt x="1619" y="596"/>
                  </a:cubicBezTo>
                  <a:cubicBezTo>
                    <a:pt x="1548" y="455"/>
                    <a:pt x="1408" y="315"/>
                    <a:pt x="1337" y="174"/>
                  </a:cubicBezTo>
                  <a:lnTo>
                    <a:pt x="1408" y="174"/>
                  </a:lnTo>
                  <a:cubicBezTo>
                    <a:pt x="1166" y="134"/>
                    <a:pt x="901" y="1"/>
                    <a:pt x="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56"/>
            <p:cNvSpPr/>
            <p:nvPr/>
          </p:nvSpPr>
          <p:spPr>
            <a:xfrm rot="616292">
              <a:off x="164073" y="729446"/>
              <a:ext cx="40472" cy="44922"/>
            </a:xfrm>
            <a:custGeom>
              <a:avLst/>
              <a:gdLst/>
              <a:ahLst/>
              <a:cxnLst/>
              <a:rect l="l" t="t" r="r" b="b"/>
              <a:pathLst>
                <a:path w="1619" h="1797" extrusionOk="0">
                  <a:moveTo>
                    <a:pt x="954" y="0"/>
                  </a:moveTo>
                  <a:cubicBezTo>
                    <a:pt x="690" y="0"/>
                    <a:pt x="627" y="252"/>
                    <a:pt x="564" y="503"/>
                  </a:cubicBezTo>
                  <a:cubicBezTo>
                    <a:pt x="564" y="644"/>
                    <a:pt x="493" y="715"/>
                    <a:pt x="353" y="855"/>
                  </a:cubicBezTo>
                  <a:cubicBezTo>
                    <a:pt x="1" y="1137"/>
                    <a:pt x="71" y="1488"/>
                    <a:pt x="423" y="1699"/>
                  </a:cubicBezTo>
                  <a:cubicBezTo>
                    <a:pt x="554" y="1765"/>
                    <a:pt x="691" y="1796"/>
                    <a:pt x="825" y="1796"/>
                  </a:cubicBezTo>
                  <a:cubicBezTo>
                    <a:pt x="1123" y="1796"/>
                    <a:pt x="1403" y="1639"/>
                    <a:pt x="1549" y="1348"/>
                  </a:cubicBezTo>
                  <a:cubicBezTo>
                    <a:pt x="1619" y="1137"/>
                    <a:pt x="1619" y="855"/>
                    <a:pt x="1619" y="644"/>
                  </a:cubicBezTo>
                  <a:cubicBezTo>
                    <a:pt x="1549" y="363"/>
                    <a:pt x="1408" y="81"/>
                    <a:pt x="1056" y="11"/>
                  </a:cubicBezTo>
                  <a:cubicBezTo>
                    <a:pt x="1019" y="4"/>
                    <a:pt x="985"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56"/>
            <p:cNvSpPr/>
            <p:nvPr/>
          </p:nvSpPr>
          <p:spPr>
            <a:xfrm rot="616292">
              <a:off x="286540" y="1096912"/>
              <a:ext cx="52771" cy="30798"/>
            </a:xfrm>
            <a:custGeom>
              <a:avLst/>
              <a:gdLst/>
              <a:ahLst/>
              <a:cxnLst/>
              <a:rect l="l" t="t" r="r" b="b"/>
              <a:pathLst>
                <a:path w="2111" h="1232" extrusionOk="0">
                  <a:moveTo>
                    <a:pt x="906" y="1"/>
                  </a:moveTo>
                  <a:cubicBezTo>
                    <a:pt x="704" y="1"/>
                    <a:pt x="493" y="36"/>
                    <a:pt x="282" y="106"/>
                  </a:cubicBezTo>
                  <a:cubicBezTo>
                    <a:pt x="141" y="177"/>
                    <a:pt x="0" y="388"/>
                    <a:pt x="0" y="599"/>
                  </a:cubicBezTo>
                  <a:cubicBezTo>
                    <a:pt x="0" y="810"/>
                    <a:pt x="71" y="951"/>
                    <a:pt x="282" y="1021"/>
                  </a:cubicBezTo>
                  <a:cubicBezTo>
                    <a:pt x="633" y="1162"/>
                    <a:pt x="1056" y="1232"/>
                    <a:pt x="1407" y="1232"/>
                  </a:cubicBezTo>
                  <a:cubicBezTo>
                    <a:pt x="1759" y="1091"/>
                    <a:pt x="2111" y="1021"/>
                    <a:pt x="2111" y="669"/>
                  </a:cubicBezTo>
                  <a:cubicBezTo>
                    <a:pt x="2111" y="247"/>
                    <a:pt x="1759" y="177"/>
                    <a:pt x="1478" y="106"/>
                  </a:cubicBezTo>
                  <a:cubicBezTo>
                    <a:pt x="1302" y="36"/>
                    <a:pt x="1108" y="1"/>
                    <a:pt x="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56"/>
            <p:cNvSpPr/>
            <p:nvPr/>
          </p:nvSpPr>
          <p:spPr>
            <a:xfrm rot="616292">
              <a:off x="216000" y="2712723"/>
              <a:ext cx="42222" cy="41422"/>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56"/>
            <p:cNvSpPr/>
            <p:nvPr/>
          </p:nvSpPr>
          <p:spPr>
            <a:xfrm rot="616292">
              <a:off x="88486" y="285521"/>
              <a:ext cx="38722" cy="50721"/>
            </a:xfrm>
            <a:custGeom>
              <a:avLst/>
              <a:gdLst/>
              <a:ahLst/>
              <a:cxnLst/>
              <a:rect l="l" t="t" r="r" b="b"/>
              <a:pathLst>
                <a:path w="1549" h="2029" extrusionOk="0">
                  <a:moveTo>
                    <a:pt x="704" y="0"/>
                  </a:moveTo>
                  <a:cubicBezTo>
                    <a:pt x="488" y="0"/>
                    <a:pt x="298" y="153"/>
                    <a:pt x="212" y="410"/>
                  </a:cubicBezTo>
                  <a:cubicBezTo>
                    <a:pt x="1" y="1044"/>
                    <a:pt x="352" y="1536"/>
                    <a:pt x="634" y="2028"/>
                  </a:cubicBezTo>
                  <a:lnTo>
                    <a:pt x="634" y="2028"/>
                  </a:lnTo>
                  <a:cubicBezTo>
                    <a:pt x="969" y="2026"/>
                    <a:pt x="1342" y="1996"/>
                    <a:pt x="1408" y="1536"/>
                  </a:cubicBezTo>
                  <a:cubicBezTo>
                    <a:pt x="1548" y="1044"/>
                    <a:pt x="1408" y="551"/>
                    <a:pt x="1126" y="199"/>
                  </a:cubicBezTo>
                  <a:cubicBezTo>
                    <a:pt x="989" y="62"/>
                    <a:pt x="841" y="0"/>
                    <a:pt x="704" y="0"/>
                  </a:cubicBezTo>
                  <a:close/>
                  <a:moveTo>
                    <a:pt x="634" y="2028"/>
                  </a:moveTo>
                  <a:cubicBezTo>
                    <a:pt x="610" y="2028"/>
                    <a:pt x="587" y="2028"/>
                    <a:pt x="563" y="2028"/>
                  </a:cubicBezTo>
                  <a:lnTo>
                    <a:pt x="634" y="2028"/>
                  </a:lnTo>
                  <a:cubicBezTo>
                    <a:pt x="634" y="2028"/>
                    <a:pt x="634" y="2028"/>
                    <a:pt x="634" y="2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56"/>
            <p:cNvSpPr/>
            <p:nvPr/>
          </p:nvSpPr>
          <p:spPr>
            <a:xfrm rot="616292">
              <a:off x="481168" y="1395445"/>
              <a:ext cx="54546" cy="27523"/>
            </a:xfrm>
            <a:custGeom>
              <a:avLst/>
              <a:gdLst/>
              <a:ahLst/>
              <a:cxnLst/>
              <a:rect l="l" t="t" r="r" b="b"/>
              <a:pathLst>
                <a:path w="2182" h="1101" extrusionOk="0">
                  <a:moveTo>
                    <a:pt x="1691" y="1"/>
                  </a:moveTo>
                  <a:cubicBezTo>
                    <a:pt x="1646" y="1"/>
                    <a:pt x="1598" y="7"/>
                    <a:pt x="1548" y="19"/>
                  </a:cubicBezTo>
                  <a:cubicBezTo>
                    <a:pt x="1337" y="19"/>
                    <a:pt x="1056" y="89"/>
                    <a:pt x="774" y="160"/>
                  </a:cubicBezTo>
                  <a:lnTo>
                    <a:pt x="704" y="160"/>
                  </a:lnTo>
                  <a:cubicBezTo>
                    <a:pt x="652" y="173"/>
                    <a:pt x="595" y="176"/>
                    <a:pt x="537" y="176"/>
                  </a:cubicBezTo>
                  <a:cubicBezTo>
                    <a:pt x="474" y="176"/>
                    <a:pt x="409" y="172"/>
                    <a:pt x="347" y="172"/>
                  </a:cubicBezTo>
                  <a:cubicBezTo>
                    <a:pt x="159" y="172"/>
                    <a:pt x="1" y="209"/>
                    <a:pt x="1" y="511"/>
                  </a:cubicBezTo>
                  <a:cubicBezTo>
                    <a:pt x="1" y="934"/>
                    <a:pt x="423" y="1004"/>
                    <a:pt x="774" y="1074"/>
                  </a:cubicBezTo>
                  <a:cubicBezTo>
                    <a:pt x="862" y="1092"/>
                    <a:pt x="950" y="1101"/>
                    <a:pt x="1038" y="1101"/>
                  </a:cubicBezTo>
                  <a:cubicBezTo>
                    <a:pt x="1302" y="1101"/>
                    <a:pt x="1566" y="1021"/>
                    <a:pt x="1830" y="863"/>
                  </a:cubicBezTo>
                  <a:cubicBezTo>
                    <a:pt x="2041" y="793"/>
                    <a:pt x="2181" y="511"/>
                    <a:pt x="2111" y="300"/>
                  </a:cubicBezTo>
                  <a:cubicBezTo>
                    <a:pt x="2053" y="127"/>
                    <a:pt x="1900" y="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56"/>
            <p:cNvSpPr/>
            <p:nvPr/>
          </p:nvSpPr>
          <p:spPr>
            <a:xfrm rot="616292">
              <a:off x="71895" y="2873173"/>
              <a:ext cx="45747" cy="34097"/>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56"/>
            <p:cNvSpPr/>
            <p:nvPr/>
          </p:nvSpPr>
          <p:spPr>
            <a:xfrm rot="616292">
              <a:off x="159647" y="1209501"/>
              <a:ext cx="42247" cy="41347"/>
            </a:xfrm>
            <a:custGeom>
              <a:avLst/>
              <a:gdLst/>
              <a:ahLst/>
              <a:cxnLst/>
              <a:rect l="l" t="t" r="r" b="b"/>
              <a:pathLst>
                <a:path w="1690" h="1654" extrusionOk="0">
                  <a:moveTo>
                    <a:pt x="953" y="1"/>
                  </a:moveTo>
                  <a:cubicBezTo>
                    <a:pt x="918" y="1"/>
                    <a:pt x="882" y="4"/>
                    <a:pt x="845" y="11"/>
                  </a:cubicBezTo>
                  <a:cubicBezTo>
                    <a:pt x="564" y="11"/>
                    <a:pt x="1" y="926"/>
                    <a:pt x="71" y="1278"/>
                  </a:cubicBezTo>
                  <a:cubicBezTo>
                    <a:pt x="126" y="1550"/>
                    <a:pt x="307" y="1654"/>
                    <a:pt x="550" y="1654"/>
                  </a:cubicBezTo>
                  <a:cubicBezTo>
                    <a:pt x="620" y="1654"/>
                    <a:pt x="696" y="1645"/>
                    <a:pt x="775" y="1629"/>
                  </a:cubicBezTo>
                  <a:cubicBezTo>
                    <a:pt x="1337" y="1559"/>
                    <a:pt x="1689" y="1067"/>
                    <a:pt x="1549" y="574"/>
                  </a:cubicBezTo>
                  <a:cubicBezTo>
                    <a:pt x="1486" y="259"/>
                    <a:pt x="1253"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56"/>
            <p:cNvSpPr/>
            <p:nvPr/>
          </p:nvSpPr>
          <p:spPr>
            <a:xfrm rot="616292">
              <a:off x="62728" y="505137"/>
              <a:ext cx="43972" cy="34572"/>
            </a:xfrm>
            <a:custGeom>
              <a:avLst/>
              <a:gdLst/>
              <a:ahLst/>
              <a:cxnLst/>
              <a:rect l="l" t="t" r="r" b="b"/>
              <a:pathLst>
                <a:path w="1759" h="1383" extrusionOk="0">
                  <a:moveTo>
                    <a:pt x="854" y="1"/>
                  </a:moveTo>
                  <a:cubicBezTo>
                    <a:pt x="759" y="1"/>
                    <a:pt x="661" y="13"/>
                    <a:pt x="563" y="37"/>
                  </a:cubicBezTo>
                  <a:cubicBezTo>
                    <a:pt x="211" y="37"/>
                    <a:pt x="0" y="248"/>
                    <a:pt x="0" y="600"/>
                  </a:cubicBezTo>
                  <a:cubicBezTo>
                    <a:pt x="129" y="1050"/>
                    <a:pt x="551" y="1383"/>
                    <a:pt x="1053" y="1383"/>
                  </a:cubicBezTo>
                  <a:cubicBezTo>
                    <a:pt x="1100" y="1383"/>
                    <a:pt x="1148" y="1380"/>
                    <a:pt x="1196" y="1374"/>
                  </a:cubicBezTo>
                  <a:cubicBezTo>
                    <a:pt x="1477" y="1303"/>
                    <a:pt x="1759" y="952"/>
                    <a:pt x="1688" y="670"/>
                  </a:cubicBezTo>
                  <a:cubicBezTo>
                    <a:pt x="1688" y="264"/>
                    <a:pt x="1305" y="1"/>
                    <a:pt x="8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56"/>
            <p:cNvSpPr/>
            <p:nvPr/>
          </p:nvSpPr>
          <p:spPr>
            <a:xfrm rot="616292">
              <a:off x="381915" y="935448"/>
              <a:ext cx="47496" cy="30373"/>
            </a:xfrm>
            <a:custGeom>
              <a:avLst/>
              <a:gdLst/>
              <a:ahLst/>
              <a:cxnLst/>
              <a:rect l="l" t="t" r="r" b="b"/>
              <a:pathLst>
                <a:path w="1900" h="1215" extrusionOk="0">
                  <a:moveTo>
                    <a:pt x="1340" y="0"/>
                  </a:moveTo>
                  <a:cubicBezTo>
                    <a:pt x="1293" y="0"/>
                    <a:pt x="1244" y="6"/>
                    <a:pt x="1196" y="18"/>
                  </a:cubicBezTo>
                  <a:cubicBezTo>
                    <a:pt x="915" y="18"/>
                    <a:pt x="633" y="89"/>
                    <a:pt x="352" y="300"/>
                  </a:cubicBezTo>
                  <a:cubicBezTo>
                    <a:pt x="141" y="370"/>
                    <a:pt x="0" y="511"/>
                    <a:pt x="71" y="792"/>
                  </a:cubicBezTo>
                  <a:cubicBezTo>
                    <a:pt x="71" y="1074"/>
                    <a:pt x="352" y="1214"/>
                    <a:pt x="563" y="1214"/>
                  </a:cubicBezTo>
                  <a:lnTo>
                    <a:pt x="1055" y="1214"/>
                  </a:lnTo>
                  <a:cubicBezTo>
                    <a:pt x="1196" y="1144"/>
                    <a:pt x="1337" y="1074"/>
                    <a:pt x="1477" y="1003"/>
                  </a:cubicBezTo>
                  <a:cubicBezTo>
                    <a:pt x="1759" y="862"/>
                    <a:pt x="1900" y="581"/>
                    <a:pt x="1829" y="370"/>
                  </a:cubicBezTo>
                  <a:cubicBezTo>
                    <a:pt x="1771" y="137"/>
                    <a:pt x="1568" y="0"/>
                    <a:pt x="1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56"/>
            <p:cNvSpPr/>
            <p:nvPr/>
          </p:nvSpPr>
          <p:spPr>
            <a:xfrm rot="616292">
              <a:off x="347352" y="1424244"/>
              <a:ext cx="38722" cy="35747"/>
            </a:xfrm>
            <a:custGeom>
              <a:avLst/>
              <a:gdLst/>
              <a:ahLst/>
              <a:cxnLst/>
              <a:rect l="l" t="t" r="r" b="b"/>
              <a:pathLst>
                <a:path w="1549" h="1430" extrusionOk="0">
                  <a:moveTo>
                    <a:pt x="650" y="0"/>
                  </a:moveTo>
                  <a:cubicBezTo>
                    <a:pt x="578" y="0"/>
                    <a:pt x="502" y="5"/>
                    <a:pt x="423" y="13"/>
                  </a:cubicBezTo>
                  <a:cubicBezTo>
                    <a:pt x="71" y="84"/>
                    <a:pt x="1" y="295"/>
                    <a:pt x="1" y="576"/>
                  </a:cubicBezTo>
                  <a:cubicBezTo>
                    <a:pt x="130" y="1091"/>
                    <a:pt x="435" y="1429"/>
                    <a:pt x="809" y="1429"/>
                  </a:cubicBezTo>
                  <a:cubicBezTo>
                    <a:pt x="844" y="1429"/>
                    <a:pt x="880" y="1426"/>
                    <a:pt x="915" y="1420"/>
                  </a:cubicBezTo>
                  <a:cubicBezTo>
                    <a:pt x="1267" y="1350"/>
                    <a:pt x="1549" y="998"/>
                    <a:pt x="1478" y="647"/>
                  </a:cubicBezTo>
                  <a:cubicBezTo>
                    <a:pt x="1478" y="216"/>
                    <a:pt x="1155" y="0"/>
                    <a:pt x="6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56"/>
            <p:cNvSpPr/>
            <p:nvPr/>
          </p:nvSpPr>
          <p:spPr>
            <a:xfrm rot="616292">
              <a:off x="16255" y="957215"/>
              <a:ext cx="47496" cy="38347"/>
            </a:xfrm>
            <a:custGeom>
              <a:avLst/>
              <a:gdLst/>
              <a:ahLst/>
              <a:cxnLst/>
              <a:rect l="l" t="t" r="r" b="b"/>
              <a:pathLst>
                <a:path w="1900" h="1534" extrusionOk="0">
                  <a:moveTo>
                    <a:pt x="1134" y="0"/>
                  </a:moveTo>
                  <a:cubicBezTo>
                    <a:pt x="985" y="0"/>
                    <a:pt x="865" y="78"/>
                    <a:pt x="774" y="214"/>
                  </a:cubicBezTo>
                  <a:cubicBezTo>
                    <a:pt x="704" y="355"/>
                    <a:pt x="633" y="425"/>
                    <a:pt x="563" y="496"/>
                  </a:cubicBezTo>
                  <a:cubicBezTo>
                    <a:pt x="352" y="707"/>
                    <a:pt x="0" y="918"/>
                    <a:pt x="211" y="1270"/>
                  </a:cubicBezTo>
                  <a:cubicBezTo>
                    <a:pt x="352" y="1481"/>
                    <a:pt x="493" y="1533"/>
                    <a:pt x="633" y="1533"/>
                  </a:cubicBezTo>
                  <a:cubicBezTo>
                    <a:pt x="774" y="1533"/>
                    <a:pt x="915" y="1481"/>
                    <a:pt x="1055" y="1481"/>
                  </a:cubicBezTo>
                  <a:cubicBezTo>
                    <a:pt x="1688" y="1340"/>
                    <a:pt x="1899" y="1059"/>
                    <a:pt x="1759" y="566"/>
                  </a:cubicBezTo>
                  <a:cubicBezTo>
                    <a:pt x="1759" y="355"/>
                    <a:pt x="1618" y="144"/>
                    <a:pt x="1407" y="74"/>
                  </a:cubicBezTo>
                  <a:cubicBezTo>
                    <a:pt x="1307" y="24"/>
                    <a:pt x="1216"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56"/>
            <p:cNvSpPr/>
            <p:nvPr/>
          </p:nvSpPr>
          <p:spPr>
            <a:xfrm rot="616292">
              <a:off x="121503" y="1784214"/>
              <a:ext cx="38722" cy="40397"/>
            </a:xfrm>
            <a:custGeom>
              <a:avLst/>
              <a:gdLst/>
              <a:ahLst/>
              <a:cxnLst/>
              <a:rect l="l" t="t" r="r" b="b"/>
              <a:pathLst>
                <a:path w="1549" h="1616" extrusionOk="0">
                  <a:moveTo>
                    <a:pt x="840" y="1"/>
                  </a:moveTo>
                  <a:cubicBezTo>
                    <a:pt x="795" y="1"/>
                    <a:pt x="750" y="5"/>
                    <a:pt x="704" y="14"/>
                  </a:cubicBezTo>
                  <a:cubicBezTo>
                    <a:pt x="212" y="225"/>
                    <a:pt x="1" y="718"/>
                    <a:pt x="71" y="1210"/>
                  </a:cubicBezTo>
                  <a:cubicBezTo>
                    <a:pt x="123" y="1471"/>
                    <a:pt x="330" y="1616"/>
                    <a:pt x="549" y="1616"/>
                  </a:cubicBezTo>
                  <a:cubicBezTo>
                    <a:pt x="625" y="1616"/>
                    <a:pt x="702" y="1598"/>
                    <a:pt x="775" y="1562"/>
                  </a:cubicBezTo>
                  <a:cubicBezTo>
                    <a:pt x="1267" y="1421"/>
                    <a:pt x="1548" y="929"/>
                    <a:pt x="1478" y="507"/>
                  </a:cubicBezTo>
                  <a:cubicBezTo>
                    <a:pt x="1417" y="200"/>
                    <a:pt x="1142"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56"/>
            <p:cNvSpPr/>
            <p:nvPr/>
          </p:nvSpPr>
          <p:spPr>
            <a:xfrm rot="616292">
              <a:off x="91865" y="643349"/>
              <a:ext cx="35197" cy="47071"/>
            </a:xfrm>
            <a:custGeom>
              <a:avLst/>
              <a:gdLst/>
              <a:ahLst/>
              <a:cxnLst/>
              <a:rect l="l" t="t" r="r" b="b"/>
              <a:pathLst>
                <a:path w="1408" h="1883" extrusionOk="0">
                  <a:moveTo>
                    <a:pt x="880" y="0"/>
                  </a:moveTo>
                  <a:cubicBezTo>
                    <a:pt x="792" y="0"/>
                    <a:pt x="704" y="18"/>
                    <a:pt x="634" y="53"/>
                  </a:cubicBezTo>
                  <a:cubicBezTo>
                    <a:pt x="212" y="194"/>
                    <a:pt x="1" y="686"/>
                    <a:pt x="142" y="1179"/>
                  </a:cubicBezTo>
                  <a:cubicBezTo>
                    <a:pt x="212" y="1319"/>
                    <a:pt x="212" y="1460"/>
                    <a:pt x="282" y="1601"/>
                  </a:cubicBezTo>
                  <a:cubicBezTo>
                    <a:pt x="353" y="1812"/>
                    <a:pt x="564" y="1882"/>
                    <a:pt x="704" y="1882"/>
                  </a:cubicBezTo>
                  <a:cubicBezTo>
                    <a:pt x="845" y="1812"/>
                    <a:pt x="986" y="1741"/>
                    <a:pt x="986" y="1601"/>
                  </a:cubicBezTo>
                  <a:cubicBezTo>
                    <a:pt x="1126" y="1249"/>
                    <a:pt x="1267" y="897"/>
                    <a:pt x="1337" y="546"/>
                  </a:cubicBezTo>
                  <a:cubicBezTo>
                    <a:pt x="1408" y="335"/>
                    <a:pt x="1267" y="124"/>
                    <a:pt x="1126" y="53"/>
                  </a:cubicBezTo>
                  <a:cubicBezTo>
                    <a:pt x="1056" y="18"/>
                    <a:pt x="968" y="0"/>
                    <a:pt x="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56"/>
            <p:cNvSpPr/>
            <p:nvPr/>
          </p:nvSpPr>
          <p:spPr>
            <a:xfrm rot="616292">
              <a:off x="-18152" y="3267276"/>
              <a:ext cx="45372" cy="40022"/>
            </a:xfrm>
            <a:custGeom>
              <a:avLst/>
              <a:gdLst/>
              <a:ahLst/>
              <a:cxnLst/>
              <a:rect l="l" t="t" r="r" b="b"/>
              <a:pathLst>
                <a:path w="1815" h="1601" extrusionOk="0">
                  <a:moveTo>
                    <a:pt x="1314" y="0"/>
                  </a:moveTo>
                  <a:cubicBezTo>
                    <a:pt x="1249" y="0"/>
                    <a:pt x="1184" y="14"/>
                    <a:pt x="1126" y="44"/>
                  </a:cubicBezTo>
                  <a:cubicBezTo>
                    <a:pt x="985" y="114"/>
                    <a:pt x="915" y="184"/>
                    <a:pt x="844" y="255"/>
                  </a:cubicBezTo>
                  <a:cubicBezTo>
                    <a:pt x="563" y="536"/>
                    <a:pt x="0" y="677"/>
                    <a:pt x="281" y="1240"/>
                  </a:cubicBezTo>
                  <a:cubicBezTo>
                    <a:pt x="416" y="1509"/>
                    <a:pt x="582" y="1601"/>
                    <a:pt x="766" y="1601"/>
                  </a:cubicBezTo>
                  <a:cubicBezTo>
                    <a:pt x="966" y="1601"/>
                    <a:pt x="1187" y="1491"/>
                    <a:pt x="1407" y="1380"/>
                  </a:cubicBezTo>
                  <a:cubicBezTo>
                    <a:pt x="1618" y="1099"/>
                    <a:pt x="1759" y="818"/>
                    <a:pt x="1759" y="536"/>
                  </a:cubicBezTo>
                  <a:cubicBezTo>
                    <a:pt x="1814" y="202"/>
                    <a:pt x="1562"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56"/>
            <p:cNvSpPr/>
            <p:nvPr/>
          </p:nvSpPr>
          <p:spPr>
            <a:xfrm rot="616292">
              <a:off x="105211" y="6216"/>
              <a:ext cx="49271" cy="31073"/>
            </a:xfrm>
            <a:custGeom>
              <a:avLst/>
              <a:gdLst/>
              <a:ahLst/>
              <a:cxnLst/>
              <a:rect l="l" t="t" r="r" b="b"/>
              <a:pathLst>
                <a:path w="1971" h="1243" extrusionOk="0">
                  <a:moveTo>
                    <a:pt x="540" y="1"/>
                  </a:moveTo>
                  <a:cubicBezTo>
                    <a:pt x="453" y="1"/>
                    <a:pt x="367" y="7"/>
                    <a:pt x="282" y="19"/>
                  </a:cubicBezTo>
                  <a:cubicBezTo>
                    <a:pt x="141" y="89"/>
                    <a:pt x="1" y="300"/>
                    <a:pt x="71" y="441"/>
                  </a:cubicBezTo>
                  <a:cubicBezTo>
                    <a:pt x="141" y="792"/>
                    <a:pt x="493" y="1003"/>
                    <a:pt x="845" y="1144"/>
                  </a:cubicBezTo>
                  <a:cubicBezTo>
                    <a:pt x="971" y="1207"/>
                    <a:pt x="1112" y="1242"/>
                    <a:pt x="1248" y="1242"/>
                  </a:cubicBezTo>
                  <a:cubicBezTo>
                    <a:pt x="1414" y="1242"/>
                    <a:pt x="1573" y="1190"/>
                    <a:pt x="1689" y="1074"/>
                  </a:cubicBezTo>
                  <a:cubicBezTo>
                    <a:pt x="1970" y="863"/>
                    <a:pt x="1970" y="511"/>
                    <a:pt x="1689" y="370"/>
                  </a:cubicBezTo>
                  <a:cubicBezTo>
                    <a:pt x="1398" y="137"/>
                    <a:pt x="96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56"/>
            <p:cNvSpPr/>
            <p:nvPr/>
          </p:nvSpPr>
          <p:spPr>
            <a:xfrm rot="616292">
              <a:off x="164144" y="671279"/>
              <a:ext cx="38722" cy="41972"/>
            </a:xfrm>
            <a:custGeom>
              <a:avLst/>
              <a:gdLst/>
              <a:ahLst/>
              <a:cxnLst/>
              <a:rect l="l" t="t" r="r" b="b"/>
              <a:pathLst>
                <a:path w="1549" h="1679" extrusionOk="0">
                  <a:moveTo>
                    <a:pt x="582" y="0"/>
                  </a:moveTo>
                  <a:cubicBezTo>
                    <a:pt x="535" y="0"/>
                    <a:pt x="482" y="13"/>
                    <a:pt x="423" y="43"/>
                  </a:cubicBezTo>
                  <a:cubicBezTo>
                    <a:pt x="1" y="184"/>
                    <a:pt x="212" y="746"/>
                    <a:pt x="212" y="1098"/>
                  </a:cubicBezTo>
                  <a:cubicBezTo>
                    <a:pt x="282" y="1309"/>
                    <a:pt x="212" y="1661"/>
                    <a:pt x="564" y="1661"/>
                  </a:cubicBezTo>
                  <a:cubicBezTo>
                    <a:pt x="624" y="1673"/>
                    <a:pt x="682" y="1679"/>
                    <a:pt x="738" y="1679"/>
                  </a:cubicBezTo>
                  <a:cubicBezTo>
                    <a:pt x="1010" y="1679"/>
                    <a:pt x="1233" y="1542"/>
                    <a:pt x="1408" y="1309"/>
                  </a:cubicBezTo>
                  <a:cubicBezTo>
                    <a:pt x="1548" y="1098"/>
                    <a:pt x="1478" y="746"/>
                    <a:pt x="1267" y="606"/>
                  </a:cubicBezTo>
                  <a:cubicBezTo>
                    <a:pt x="965" y="485"/>
                    <a:pt x="870" y="0"/>
                    <a:pt x="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56"/>
            <p:cNvSpPr/>
            <p:nvPr/>
          </p:nvSpPr>
          <p:spPr>
            <a:xfrm rot="616292">
              <a:off x="489756" y="841767"/>
              <a:ext cx="49271" cy="33372"/>
            </a:xfrm>
            <a:custGeom>
              <a:avLst/>
              <a:gdLst/>
              <a:ahLst/>
              <a:cxnLst/>
              <a:rect l="l" t="t" r="r" b="b"/>
              <a:pathLst>
                <a:path w="1971" h="1335" extrusionOk="0">
                  <a:moveTo>
                    <a:pt x="1472" y="0"/>
                  </a:moveTo>
                  <a:cubicBezTo>
                    <a:pt x="1227" y="0"/>
                    <a:pt x="1017" y="164"/>
                    <a:pt x="775" y="261"/>
                  </a:cubicBezTo>
                  <a:cubicBezTo>
                    <a:pt x="775" y="332"/>
                    <a:pt x="704" y="332"/>
                    <a:pt x="634" y="402"/>
                  </a:cubicBezTo>
                  <a:cubicBezTo>
                    <a:pt x="423" y="543"/>
                    <a:pt x="1" y="684"/>
                    <a:pt x="212" y="1035"/>
                  </a:cubicBezTo>
                  <a:cubicBezTo>
                    <a:pt x="270" y="1209"/>
                    <a:pt x="471" y="1335"/>
                    <a:pt x="658" y="1335"/>
                  </a:cubicBezTo>
                  <a:cubicBezTo>
                    <a:pt x="698" y="1335"/>
                    <a:pt x="737" y="1329"/>
                    <a:pt x="775" y="1317"/>
                  </a:cubicBezTo>
                  <a:cubicBezTo>
                    <a:pt x="915" y="1317"/>
                    <a:pt x="1056" y="1246"/>
                    <a:pt x="1126" y="1246"/>
                  </a:cubicBezTo>
                  <a:cubicBezTo>
                    <a:pt x="1549" y="1106"/>
                    <a:pt x="1900" y="965"/>
                    <a:pt x="1971" y="473"/>
                  </a:cubicBezTo>
                  <a:cubicBezTo>
                    <a:pt x="1971" y="332"/>
                    <a:pt x="1900" y="191"/>
                    <a:pt x="1830" y="121"/>
                  </a:cubicBezTo>
                  <a:cubicBezTo>
                    <a:pt x="1699" y="34"/>
                    <a:pt x="1582"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56"/>
            <p:cNvSpPr/>
            <p:nvPr/>
          </p:nvSpPr>
          <p:spPr>
            <a:xfrm rot="616292">
              <a:off x="284402" y="574478"/>
              <a:ext cx="43997" cy="33073"/>
            </a:xfrm>
            <a:custGeom>
              <a:avLst/>
              <a:gdLst/>
              <a:ahLst/>
              <a:cxnLst/>
              <a:rect l="l" t="t" r="r" b="b"/>
              <a:pathLst>
                <a:path w="1760" h="1323" extrusionOk="0">
                  <a:moveTo>
                    <a:pt x="1241" y="0"/>
                  </a:moveTo>
                  <a:cubicBezTo>
                    <a:pt x="863" y="0"/>
                    <a:pt x="466" y="200"/>
                    <a:pt x="282" y="506"/>
                  </a:cubicBezTo>
                  <a:cubicBezTo>
                    <a:pt x="71" y="647"/>
                    <a:pt x="1" y="928"/>
                    <a:pt x="141" y="1139"/>
                  </a:cubicBezTo>
                  <a:cubicBezTo>
                    <a:pt x="230" y="1273"/>
                    <a:pt x="348" y="1322"/>
                    <a:pt x="494" y="1322"/>
                  </a:cubicBezTo>
                  <a:cubicBezTo>
                    <a:pt x="578" y="1322"/>
                    <a:pt x="671" y="1306"/>
                    <a:pt x="774" y="1280"/>
                  </a:cubicBezTo>
                  <a:cubicBezTo>
                    <a:pt x="1126" y="1139"/>
                    <a:pt x="1548" y="999"/>
                    <a:pt x="1689" y="506"/>
                  </a:cubicBezTo>
                  <a:cubicBezTo>
                    <a:pt x="1759" y="295"/>
                    <a:pt x="1619" y="84"/>
                    <a:pt x="1408" y="14"/>
                  </a:cubicBezTo>
                  <a:cubicBezTo>
                    <a:pt x="1353" y="5"/>
                    <a:pt x="1297" y="0"/>
                    <a:pt x="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56"/>
            <p:cNvSpPr/>
            <p:nvPr/>
          </p:nvSpPr>
          <p:spPr>
            <a:xfrm rot="616292">
              <a:off x="93723" y="919704"/>
              <a:ext cx="36972" cy="46122"/>
            </a:xfrm>
            <a:custGeom>
              <a:avLst/>
              <a:gdLst/>
              <a:ahLst/>
              <a:cxnLst/>
              <a:rect l="l" t="t" r="r" b="b"/>
              <a:pathLst>
                <a:path w="1479" h="1845" extrusionOk="0">
                  <a:moveTo>
                    <a:pt x="1040" y="0"/>
                  </a:moveTo>
                  <a:cubicBezTo>
                    <a:pt x="996" y="0"/>
                    <a:pt x="953" y="9"/>
                    <a:pt x="915" y="28"/>
                  </a:cubicBezTo>
                  <a:cubicBezTo>
                    <a:pt x="353" y="379"/>
                    <a:pt x="71" y="1012"/>
                    <a:pt x="1" y="1646"/>
                  </a:cubicBezTo>
                  <a:cubicBezTo>
                    <a:pt x="51" y="1745"/>
                    <a:pt x="136" y="1845"/>
                    <a:pt x="231" y="1845"/>
                  </a:cubicBezTo>
                  <a:cubicBezTo>
                    <a:pt x="270" y="1845"/>
                    <a:pt x="311" y="1827"/>
                    <a:pt x="353" y="1786"/>
                  </a:cubicBezTo>
                  <a:cubicBezTo>
                    <a:pt x="775" y="1505"/>
                    <a:pt x="1127" y="1083"/>
                    <a:pt x="1408" y="590"/>
                  </a:cubicBezTo>
                  <a:cubicBezTo>
                    <a:pt x="1478" y="450"/>
                    <a:pt x="1478" y="239"/>
                    <a:pt x="1338" y="168"/>
                  </a:cubicBezTo>
                  <a:cubicBezTo>
                    <a:pt x="1286" y="65"/>
                    <a:pt x="1159"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56"/>
            <p:cNvSpPr/>
            <p:nvPr/>
          </p:nvSpPr>
          <p:spPr>
            <a:xfrm rot="616292">
              <a:off x="324870" y="657738"/>
              <a:ext cx="40472" cy="31148"/>
            </a:xfrm>
            <a:custGeom>
              <a:avLst/>
              <a:gdLst/>
              <a:ahLst/>
              <a:cxnLst/>
              <a:rect l="l" t="t" r="r" b="b"/>
              <a:pathLst>
                <a:path w="1619" h="1246" extrusionOk="0">
                  <a:moveTo>
                    <a:pt x="747" y="0"/>
                  </a:moveTo>
                  <a:cubicBezTo>
                    <a:pt x="665" y="0"/>
                    <a:pt x="580" y="12"/>
                    <a:pt x="493" y="37"/>
                  </a:cubicBezTo>
                  <a:cubicBezTo>
                    <a:pt x="211" y="37"/>
                    <a:pt x="0" y="318"/>
                    <a:pt x="71" y="670"/>
                  </a:cubicBezTo>
                  <a:cubicBezTo>
                    <a:pt x="194" y="1038"/>
                    <a:pt x="584" y="1246"/>
                    <a:pt x="963" y="1246"/>
                  </a:cubicBezTo>
                  <a:cubicBezTo>
                    <a:pt x="1018" y="1246"/>
                    <a:pt x="1072" y="1241"/>
                    <a:pt x="1126" y="1233"/>
                  </a:cubicBezTo>
                  <a:cubicBezTo>
                    <a:pt x="1407" y="1162"/>
                    <a:pt x="1618" y="881"/>
                    <a:pt x="1548" y="599"/>
                  </a:cubicBezTo>
                  <a:cubicBezTo>
                    <a:pt x="1432" y="252"/>
                    <a:pt x="112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56"/>
            <p:cNvSpPr/>
            <p:nvPr/>
          </p:nvSpPr>
          <p:spPr>
            <a:xfrm rot="616292">
              <a:off x="466764" y="222935"/>
              <a:ext cx="31698" cy="43647"/>
            </a:xfrm>
            <a:custGeom>
              <a:avLst/>
              <a:gdLst/>
              <a:ahLst/>
              <a:cxnLst/>
              <a:rect l="l" t="t" r="r" b="b"/>
              <a:pathLst>
                <a:path w="1268" h="1746" extrusionOk="0">
                  <a:moveTo>
                    <a:pt x="502" y="1"/>
                  </a:moveTo>
                  <a:cubicBezTo>
                    <a:pt x="434" y="1"/>
                    <a:pt x="361" y="18"/>
                    <a:pt x="282" y="57"/>
                  </a:cubicBezTo>
                  <a:cubicBezTo>
                    <a:pt x="71" y="128"/>
                    <a:pt x="1" y="409"/>
                    <a:pt x="71" y="620"/>
                  </a:cubicBezTo>
                  <a:cubicBezTo>
                    <a:pt x="212" y="902"/>
                    <a:pt x="282" y="1113"/>
                    <a:pt x="423" y="1394"/>
                  </a:cubicBezTo>
                  <a:cubicBezTo>
                    <a:pt x="493" y="1675"/>
                    <a:pt x="564" y="1746"/>
                    <a:pt x="845" y="1746"/>
                  </a:cubicBezTo>
                  <a:cubicBezTo>
                    <a:pt x="1056" y="1675"/>
                    <a:pt x="1267" y="1535"/>
                    <a:pt x="1267" y="1253"/>
                  </a:cubicBezTo>
                  <a:cubicBezTo>
                    <a:pt x="1267" y="902"/>
                    <a:pt x="1197" y="550"/>
                    <a:pt x="915" y="268"/>
                  </a:cubicBezTo>
                  <a:cubicBezTo>
                    <a:pt x="814" y="116"/>
                    <a:pt x="676"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56"/>
            <p:cNvSpPr/>
            <p:nvPr/>
          </p:nvSpPr>
          <p:spPr>
            <a:xfrm rot="616292">
              <a:off x="509705" y="1672907"/>
              <a:ext cx="54546" cy="25548"/>
            </a:xfrm>
            <a:custGeom>
              <a:avLst/>
              <a:gdLst/>
              <a:ahLst/>
              <a:cxnLst/>
              <a:rect l="l" t="t" r="r" b="b"/>
              <a:pathLst>
                <a:path w="2182" h="1022" extrusionOk="0">
                  <a:moveTo>
                    <a:pt x="1767" y="0"/>
                  </a:moveTo>
                  <a:cubicBezTo>
                    <a:pt x="1688" y="0"/>
                    <a:pt x="1611" y="32"/>
                    <a:pt x="1549" y="63"/>
                  </a:cubicBezTo>
                  <a:cubicBezTo>
                    <a:pt x="1337" y="98"/>
                    <a:pt x="1126" y="116"/>
                    <a:pt x="924" y="116"/>
                  </a:cubicBezTo>
                  <a:cubicBezTo>
                    <a:pt x="722" y="116"/>
                    <a:pt x="528" y="98"/>
                    <a:pt x="353" y="63"/>
                  </a:cubicBezTo>
                  <a:cubicBezTo>
                    <a:pt x="71" y="63"/>
                    <a:pt x="1" y="274"/>
                    <a:pt x="142" y="485"/>
                  </a:cubicBezTo>
                  <a:cubicBezTo>
                    <a:pt x="309" y="819"/>
                    <a:pt x="696" y="1021"/>
                    <a:pt x="1094" y="1021"/>
                  </a:cubicBezTo>
                  <a:cubicBezTo>
                    <a:pt x="1199" y="1021"/>
                    <a:pt x="1305" y="1007"/>
                    <a:pt x="1408" y="978"/>
                  </a:cubicBezTo>
                  <a:cubicBezTo>
                    <a:pt x="1549" y="907"/>
                    <a:pt x="1689" y="837"/>
                    <a:pt x="1760" y="767"/>
                  </a:cubicBezTo>
                  <a:cubicBezTo>
                    <a:pt x="1971" y="696"/>
                    <a:pt x="2182" y="485"/>
                    <a:pt x="2041" y="204"/>
                  </a:cubicBezTo>
                  <a:cubicBezTo>
                    <a:pt x="1963" y="48"/>
                    <a:pt x="1864"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56"/>
            <p:cNvSpPr/>
            <p:nvPr/>
          </p:nvSpPr>
          <p:spPr>
            <a:xfrm rot="616292">
              <a:off x="20182" y="447807"/>
              <a:ext cx="31673" cy="45697"/>
            </a:xfrm>
            <a:custGeom>
              <a:avLst/>
              <a:gdLst/>
              <a:ahLst/>
              <a:cxnLst/>
              <a:rect l="l" t="t" r="r" b="b"/>
              <a:pathLst>
                <a:path w="1267" h="1828" extrusionOk="0">
                  <a:moveTo>
                    <a:pt x="462" y="0"/>
                  </a:moveTo>
                  <a:cubicBezTo>
                    <a:pt x="168" y="0"/>
                    <a:pt x="17" y="184"/>
                    <a:pt x="70" y="614"/>
                  </a:cubicBezTo>
                  <a:cubicBezTo>
                    <a:pt x="141" y="825"/>
                    <a:pt x="141" y="1106"/>
                    <a:pt x="70" y="1317"/>
                  </a:cubicBezTo>
                  <a:cubicBezTo>
                    <a:pt x="0" y="1528"/>
                    <a:pt x="141" y="1739"/>
                    <a:pt x="352" y="1809"/>
                  </a:cubicBezTo>
                  <a:cubicBezTo>
                    <a:pt x="389" y="1822"/>
                    <a:pt x="429" y="1828"/>
                    <a:pt x="469" y="1828"/>
                  </a:cubicBezTo>
                  <a:cubicBezTo>
                    <a:pt x="656" y="1828"/>
                    <a:pt x="857" y="1702"/>
                    <a:pt x="915" y="1528"/>
                  </a:cubicBezTo>
                  <a:cubicBezTo>
                    <a:pt x="1126" y="1036"/>
                    <a:pt x="1266" y="543"/>
                    <a:pt x="774" y="51"/>
                  </a:cubicBezTo>
                  <a:cubicBezTo>
                    <a:pt x="658" y="18"/>
                    <a:pt x="553"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56"/>
            <p:cNvSpPr/>
            <p:nvPr/>
          </p:nvSpPr>
          <p:spPr>
            <a:xfrm rot="616292">
              <a:off x="115663" y="2802539"/>
              <a:ext cx="52771" cy="41347"/>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56"/>
            <p:cNvSpPr/>
            <p:nvPr/>
          </p:nvSpPr>
          <p:spPr>
            <a:xfrm rot="616292">
              <a:off x="342731" y="1207515"/>
              <a:ext cx="33847" cy="48296"/>
            </a:xfrm>
            <a:custGeom>
              <a:avLst/>
              <a:gdLst/>
              <a:ahLst/>
              <a:cxnLst/>
              <a:rect l="l" t="t" r="r" b="b"/>
              <a:pathLst>
                <a:path w="1354" h="1932" extrusionOk="0">
                  <a:moveTo>
                    <a:pt x="352" y="0"/>
                  </a:moveTo>
                  <a:cubicBezTo>
                    <a:pt x="141" y="0"/>
                    <a:pt x="0" y="211"/>
                    <a:pt x="0" y="422"/>
                  </a:cubicBezTo>
                  <a:cubicBezTo>
                    <a:pt x="141" y="915"/>
                    <a:pt x="352" y="1407"/>
                    <a:pt x="633" y="1829"/>
                  </a:cubicBezTo>
                  <a:cubicBezTo>
                    <a:pt x="705" y="1901"/>
                    <a:pt x="790" y="1931"/>
                    <a:pt x="874" y="1931"/>
                  </a:cubicBezTo>
                  <a:cubicBezTo>
                    <a:pt x="1120" y="1931"/>
                    <a:pt x="1353" y="1669"/>
                    <a:pt x="1196" y="1407"/>
                  </a:cubicBezTo>
                  <a:cubicBezTo>
                    <a:pt x="985" y="1196"/>
                    <a:pt x="844" y="985"/>
                    <a:pt x="915" y="704"/>
                  </a:cubicBezTo>
                  <a:cubicBezTo>
                    <a:pt x="915" y="563"/>
                    <a:pt x="844" y="422"/>
                    <a:pt x="844" y="281"/>
                  </a:cubicBezTo>
                  <a:cubicBezTo>
                    <a:pt x="774" y="70"/>
                    <a:pt x="56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56"/>
            <p:cNvSpPr/>
            <p:nvPr/>
          </p:nvSpPr>
          <p:spPr>
            <a:xfrm rot="616292">
              <a:off x="119215" y="776236"/>
              <a:ext cx="33447" cy="31698"/>
            </a:xfrm>
            <a:custGeom>
              <a:avLst/>
              <a:gdLst/>
              <a:ahLst/>
              <a:cxnLst/>
              <a:rect l="l" t="t" r="r" b="b"/>
              <a:pathLst>
                <a:path w="1338" h="1268" extrusionOk="0">
                  <a:moveTo>
                    <a:pt x="845" y="1"/>
                  </a:moveTo>
                  <a:cubicBezTo>
                    <a:pt x="563" y="1"/>
                    <a:pt x="1" y="634"/>
                    <a:pt x="1" y="845"/>
                  </a:cubicBezTo>
                  <a:cubicBezTo>
                    <a:pt x="1" y="1126"/>
                    <a:pt x="282" y="1267"/>
                    <a:pt x="493" y="1267"/>
                  </a:cubicBezTo>
                  <a:cubicBezTo>
                    <a:pt x="985" y="1197"/>
                    <a:pt x="1337" y="845"/>
                    <a:pt x="1337" y="353"/>
                  </a:cubicBezTo>
                  <a:cubicBezTo>
                    <a:pt x="1267" y="141"/>
                    <a:pt x="1056"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56"/>
            <p:cNvSpPr/>
            <p:nvPr/>
          </p:nvSpPr>
          <p:spPr>
            <a:xfrm rot="616292">
              <a:off x="152564" y="580369"/>
              <a:ext cx="33422" cy="35647"/>
            </a:xfrm>
            <a:custGeom>
              <a:avLst/>
              <a:gdLst/>
              <a:ahLst/>
              <a:cxnLst/>
              <a:rect l="l" t="t" r="r" b="b"/>
              <a:pathLst>
                <a:path w="1337" h="1426" extrusionOk="0">
                  <a:moveTo>
                    <a:pt x="422" y="1"/>
                  </a:moveTo>
                  <a:lnTo>
                    <a:pt x="0" y="71"/>
                  </a:lnTo>
                  <a:cubicBezTo>
                    <a:pt x="141" y="352"/>
                    <a:pt x="0" y="634"/>
                    <a:pt x="71" y="845"/>
                  </a:cubicBezTo>
                  <a:cubicBezTo>
                    <a:pt x="71" y="1126"/>
                    <a:pt x="282" y="1337"/>
                    <a:pt x="563" y="1408"/>
                  </a:cubicBezTo>
                  <a:cubicBezTo>
                    <a:pt x="611" y="1420"/>
                    <a:pt x="660" y="1425"/>
                    <a:pt x="707" y="1425"/>
                  </a:cubicBezTo>
                  <a:cubicBezTo>
                    <a:pt x="935" y="1425"/>
                    <a:pt x="1138" y="1289"/>
                    <a:pt x="1196" y="1056"/>
                  </a:cubicBezTo>
                  <a:cubicBezTo>
                    <a:pt x="1337" y="845"/>
                    <a:pt x="1267" y="493"/>
                    <a:pt x="1055" y="352"/>
                  </a:cubicBezTo>
                  <a:cubicBezTo>
                    <a:pt x="844" y="212"/>
                    <a:pt x="633" y="71"/>
                    <a:pt x="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56"/>
            <p:cNvSpPr/>
            <p:nvPr/>
          </p:nvSpPr>
          <p:spPr>
            <a:xfrm rot="616292">
              <a:off x="102377" y="819378"/>
              <a:ext cx="33447" cy="32573"/>
            </a:xfrm>
            <a:custGeom>
              <a:avLst/>
              <a:gdLst/>
              <a:ahLst/>
              <a:cxnLst/>
              <a:rect l="l" t="t" r="r" b="b"/>
              <a:pathLst>
                <a:path w="1338" h="1303" extrusionOk="0">
                  <a:moveTo>
                    <a:pt x="795" y="1"/>
                  </a:moveTo>
                  <a:cubicBezTo>
                    <a:pt x="765" y="1"/>
                    <a:pt x="734" y="4"/>
                    <a:pt x="704" y="12"/>
                  </a:cubicBezTo>
                  <a:cubicBezTo>
                    <a:pt x="282" y="153"/>
                    <a:pt x="1" y="504"/>
                    <a:pt x="71" y="926"/>
                  </a:cubicBezTo>
                  <a:cubicBezTo>
                    <a:pt x="126" y="1199"/>
                    <a:pt x="265" y="1303"/>
                    <a:pt x="456" y="1303"/>
                  </a:cubicBezTo>
                  <a:cubicBezTo>
                    <a:pt x="511" y="1303"/>
                    <a:pt x="571" y="1294"/>
                    <a:pt x="634" y="1278"/>
                  </a:cubicBezTo>
                  <a:cubicBezTo>
                    <a:pt x="915" y="1208"/>
                    <a:pt x="1337" y="997"/>
                    <a:pt x="1337" y="504"/>
                  </a:cubicBezTo>
                  <a:cubicBezTo>
                    <a:pt x="1337" y="253"/>
                    <a:pt x="1056" y="1"/>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56"/>
            <p:cNvSpPr/>
            <p:nvPr/>
          </p:nvSpPr>
          <p:spPr>
            <a:xfrm rot="616292">
              <a:off x="447839" y="601642"/>
              <a:ext cx="33422" cy="28148"/>
            </a:xfrm>
            <a:custGeom>
              <a:avLst/>
              <a:gdLst/>
              <a:ahLst/>
              <a:cxnLst/>
              <a:rect l="l" t="t" r="r" b="b"/>
              <a:pathLst>
                <a:path w="1337" h="1126" extrusionOk="0">
                  <a:moveTo>
                    <a:pt x="844" y="0"/>
                  </a:moveTo>
                  <a:cubicBezTo>
                    <a:pt x="493" y="0"/>
                    <a:pt x="0" y="493"/>
                    <a:pt x="0" y="774"/>
                  </a:cubicBezTo>
                  <a:cubicBezTo>
                    <a:pt x="71" y="1056"/>
                    <a:pt x="352" y="1126"/>
                    <a:pt x="633" y="1126"/>
                  </a:cubicBezTo>
                  <a:cubicBezTo>
                    <a:pt x="1055" y="1126"/>
                    <a:pt x="1337" y="845"/>
                    <a:pt x="1337" y="493"/>
                  </a:cubicBezTo>
                  <a:cubicBezTo>
                    <a:pt x="1337" y="211"/>
                    <a:pt x="1126" y="0"/>
                    <a:pt x="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56"/>
            <p:cNvSpPr/>
            <p:nvPr/>
          </p:nvSpPr>
          <p:spPr>
            <a:xfrm rot="616292">
              <a:off x="42798" y="2848077"/>
              <a:ext cx="33422" cy="29723"/>
            </a:xfrm>
            <a:custGeom>
              <a:avLst/>
              <a:gdLst/>
              <a:ahLst/>
              <a:cxnLst/>
              <a:rect l="l" t="t" r="r" b="b"/>
              <a:pathLst>
                <a:path w="1337" h="1189" extrusionOk="0">
                  <a:moveTo>
                    <a:pt x="783" y="0"/>
                  </a:moveTo>
                  <a:cubicBezTo>
                    <a:pt x="714" y="0"/>
                    <a:pt x="640" y="14"/>
                    <a:pt x="563" y="45"/>
                  </a:cubicBezTo>
                  <a:cubicBezTo>
                    <a:pt x="211" y="45"/>
                    <a:pt x="0" y="397"/>
                    <a:pt x="0" y="749"/>
                  </a:cubicBezTo>
                  <a:cubicBezTo>
                    <a:pt x="117" y="1042"/>
                    <a:pt x="381" y="1188"/>
                    <a:pt x="669" y="1188"/>
                  </a:cubicBezTo>
                  <a:cubicBezTo>
                    <a:pt x="727" y="1188"/>
                    <a:pt x="786" y="1182"/>
                    <a:pt x="844" y="1171"/>
                  </a:cubicBezTo>
                  <a:cubicBezTo>
                    <a:pt x="1196" y="1100"/>
                    <a:pt x="1337" y="749"/>
                    <a:pt x="1266" y="397"/>
                  </a:cubicBezTo>
                  <a:cubicBezTo>
                    <a:pt x="1211" y="177"/>
                    <a:pt x="1028" y="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56"/>
            <p:cNvSpPr/>
            <p:nvPr/>
          </p:nvSpPr>
          <p:spPr>
            <a:xfrm rot="616292">
              <a:off x="253382" y="2868387"/>
              <a:ext cx="33447" cy="31648"/>
            </a:xfrm>
            <a:custGeom>
              <a:avLst/>
              <a:gdLst/>
              <a:ahLst/>
              <a:cxnLst/>
              <a:rect l="l" t="t" r="r" b="b"/>
              <a:pathLst>
                <a:path w="1338" h="1266" extrusionOk="0">
                  <a:moveTo>
                    <a:pt x="750" y="1"/>
                  </a:moveTo>
                  <a:cubicBezTo>
                    <a:pt x="687" y="1"/>
                    <a:pt x="624" y="15"/>
                    <a:pt x="563" y="45"/>
                  </a:cubicBezTo>
                  <a:cubicBezTo>
                    <a:pt x="212" y="185"/>
                    <a:pt x="1" y="607"/>
                    <a:pt x="71" y="959"/>
                  </a:cubicBezTo>
                  <a:cubicBezTo>
                    <a:pt x="179" y="1174"/>
                    <a:pt x="368" y="1266"/>
                    <a:pt x="577" y="1266"/>
                  </a:cubicBezTo>
                  <a:cubicBezTo>
                    <a:pt x="642" y="1266"/>
                    <a:pt x="708" y="1257"/>
                    <a:pt x="775" y="1240"/>
                  </a:cubicBezTo>
                  <a:cubicBezTo>
                    <a:pt x="1126" y="1100"/>
                    <a:pt x="1337" y="748"/>
                    <a:pt x="1267" y="467"/>
                  </a:cubicBezTo>
                  <a:cubicBezTo>
                    <a:pt x="1212" y="190"/>
                    <a:pt x="982"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56"/>
            <p:cNvSpPr/>
            <p:nvPr/>
          </p:nvSpPr>
          <p:spPr>
            <a:xfrm rot="616292">
              <a:off x="506099" y="1541980"/>
              <a:ext cx="38722" cy="29923"/>
            </a:xfrm>
            <a:custGeom>
              <a:avLst/>
              <a:gdLst/>
              <a:ahLst/>
              <a:cxnLst/>
              <a:rect l="l" t="t" r="r" b="b"/>
              <a:pathLst>
                <a:path w="1549" h="1197" extrusionOk="0">
                  <a:moveTo>
                    <a:pt x="352" y="1"/>
                  </a:moveTo>
                  <a:cubicBezTo>
                    <a:pt x="141" y="1"/>
                    <a:pt x="1" y="141"/>
                    <a:pt x="71" y="353"/>
                  </a:cubicBezTo>
                  <a:cubicBezTo>
                    <a:pt x="141" y="845"/>
                    <a:pt x="634" y="1197"/>
                    <a:pt x="1126" y="1197"/>
                  </a:cubicBezTo>
                  <a:cubicBezTo>
                    <a:pt x="1267" y="1126"/>
                    <a:pt x="1408" y="1056"/>
                    <a:pt x="1478" y="915"/>
                  </a:cubicBezTo>
                  <a:cubicBezTo>
                    <a:pt x="1548" y="704"/>
                    <a:pt x="1478" y="564"/>
                    <a:pt x="1337" y="423"/>
                  </a:cubicBezTo>
                  <a:cubicBezTo>
                    <a:pt x="1056" y="282"/>
                    <a:pt x="704" y="14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56"/>
            <p:cNvSpPr/>
            <p:nvPr/>
          </p:nvSpPr>
          <p:spPr>
            <a:xfrm rot="616292">
              <a:off x="34403" y="2883186"/>
              <a:ext cx="33447" cy="32273"/>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56"/>
            <p:cNvSpPr/>
            <p:nvPr/>
          </p:nvSpPr>
          <p:spPr>
            <a:xfrm rot="616292">
              <a:off x="325906" y="1740916"/>
              <a:ext cx="38722" cy="23273"/>
            </a:xfrm>
            <a:custGeom>
              <a:avLst/>
              <a:gdLst/>
              <a:ahLst/>
              <a:cxnLst/>
              <a:rect l="l" t="t" r="r" b="b"/>
              <a:pathLst>
                <a:path w="1549" h="931" extrusionOk="0">
                  <a:moveTo>
                    <a:pt x="746" y="0"/>
                  </a:moveTo>
                  <a:cubicBezTo>
                    <a:pt x="556" y="0"/>
                    <a:pt x="370" y="35"/>
                    <a:pt x="212" y="98"/>
                  </a:cubicBezTo>
                  <a:cubicBezTo>
                    <a:pt x="71" y="169"/>
                    <a:pt x="1" y="309"/>
                    <a:pt x="71" y="450"/>
                  </a:cubicBezTo>
                  <a:cubicBezTo>
                    <a:pt x="212" y="731"/>
                    <a:pt x="423" y="872"/>
                    <a:pt x="704" y="872"/>
                  </a:cubicBezTo>
                  <a:cubicBezTo>
                    <a:pt x="766" y="913"/>
                    <a:pt x="834" y="930"/>
                    <a:pt x="904" y="930"/>
                  </a:cubicBezTo>
                  <a:cubicBezTo>
                    <a:pt x="1074" y="930"/>
                    <a:pt x="1258" y="831"/>
                    <a:pt x="1407" y="731"/>
                  </a:cubicBezTo>
                  <a:cubicBezTo>
                    <a:pt x="1548" y="520"/>
                    <a:pt x="1548" y="309"/>
                    <a:pt x="1407" y="169"/>
                  </a:cubicBezTo>
                  <a:cubicBezTo>
                    <a:pt x="1214" y="52"/>
                    <a:pt x="978"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56"/>
            <p:cNvSpPr/>
            <p:nvPr/>
          </p:nvSpPr>
          <p:spPr>
            <a:xfrm rot="616292">
              <a:off x="493630" y="916881"/>
              <a:ext cx="31673" cy="36222"/>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56"/>
            <p:cNvSpPr/>
            <p:nvPr/>
          </p:nvSpPr>
          <p:spPr>
            <a:xfrm rot="616292">
              <a:off x="81892" y="460132"/>
              <a:ext cx="31673" cy="30273"/>
            </a:xfrm>
            <a:custGeom>
              <a:avLst/>
              <a:gdLst/>
              <a:ahLst/>
              <a:cxnLst/>
              <a:rect l="l" t="t" r="r" b="b"/>
              <a:pathLst>
                <a:path w="1267" h="1211" extrusionOk="0">
                  <a:moveTo>
                    <a:pt x="563" y="1"/>
                  </a:moveTo>
                  <a:cubicBezTo>
                    <a:pt x="211" y="71"/>
                    <a:pt x="0" y="423"/>
                    <a:pt x="71" y="775"/>
                  </a:cubicBezTo>
                  <a:cubicBezTo>
                    <a:pt x="132" y="1019"/>
                    <a:pt x="352" y="1210"/>
                    <a:pt x="593" y="1210"/>
                  </a:cubicBezTo>
                  <a:cubicBezTo>
                    <a:pt x="630" y="1210"/>
                    <a:pt x="667" y="1206"/>
                    <a:pt x="704" y="1197"/>
                  </a:cubicBezTo>
                  <a:cubicBezTo>
                    <a:pt x="1055" y="1197"/>
                    <a:pt x="1266" y="915"/>
                    <a:pt x="1196" y="564"/>
                  </a:cubicBezTo>
                  <a:cubicBezTo>
                    <a:pt x="1196" y="212"/>
                    <a:pt x="915" y="1"/>
                    <a:pt x="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56"/>
            <p:cNvSpPr/>
            <p:nvPr/>
          </p:nvSpPr>
          <p:spPr>
            <a:xfrm rot="616292">
              <a:off x="587082" y="692119"/>
              <a:ext cx="38722" cy="26848"/>
            </a:xfrm>
            <a:custGeom>
              <a:avLst/>
              <a:gdLst/>
              <a:ahLst/>
              <a:cxnLst/>
              <a:rect l="l" t="t" r="r" b="b"/>
              <a:pathLst>
                <a:path w="1549" h="1074" extrusionOk="0">
                  <a:moveTo>
                    <a:pt x="1161" y="0"/>
                  </a:moveTo>
                  <a:cubicBezTo>
                    <a:pt x="1073" y="0"/>
                    <a:pt x="985" y="18"/>
                    <a:pt x="915" y="53"/>
                  </a:cubicBezTo>
                  <a:cubicBezTo>
                    <a:pt x="774" y="194"/>
                    <a:pt x="563" y="264"/>
                    <a:pt x="423" y="405"/>
                  </a:cubicBezTo>
                  <a:cubicBezTo>
                    <a:pt x="282" y="546"/>
                    <a:pt x="0" y="616"/>
                    <a:pt x="141" y="897"/>
                  </a:cubicBezTo>
                  <a:cubicBezTo>
                    <a:pt x="211" y="1038"/>
                    <a:pt x="299" y="1073"/>
                    <a:pt x="396" y="1073"/>
                  </a:cubicBezTo>
                  <a:cubicBezTo>
                    <a:pt x="493" y="1073"/>
                    <a:pt x="598" y="1038"/>
                    <a:pt x="704" y="1038"/>
                  </a:cubicBezTo>
                  <a:cubicBezTo>
                    <a:pt x="985" y="968"/>
                    <a:pt x="1267" y="827"/>
                    <a:pt x="1407" y="616"/>
                  </a:cubicBezTo>
                  <a:cubicBezTo>
                    <a:pt x="1548" y="475"/>
                    <a:pt x="1548" y="194"/>
                    <a:pt x="1407" y="53"/>
                  </a:cubicBezTo>
                  <a:cubicBezTo>
                    <a:pt x="1337" y="18"/>
                    <a:pt x="1249"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56"/>
            <p:cNvSpPr/>
            <p:nvPr/>
          </p:nvSpPr>
          <p:spPr>
            <a:xfrm rot="616292">
              <a:off x="123270" y="677978"/>
              <a:ext cx="35197" cy="25723"/>
            </a:xfrm>
            <a:custGeom>
              <a:avLst/>
              <a:gdLst/>
              <a:ahLst/>
              <a:cxnLst/>
              <a:rect l="l" t="t" r="r" b="b"/>
              <a:pathLst>
                <a:path w="1408" h="1029" extrusionOk="0">
                  <a:moveTo>
                    <a:pt x="403" y="0"/>
                  </a:moveTo>
                  <a:cubicBezTo>
                    <a:pt x="343" y="0"/>
                    <a:pt x="279" y="10"/>
                    <a:pt x="212" y="33"/>
                  </a:cubicBezTo>
                  <a:cubicBezTo>
                    <a:pt x="71" y="103"/>
                    <a:pt x="1" y="314"/>
                    <a:pt x="1" y="455"/>
                  </a:cubicBezTo>
                  <a:cubicBezTo>
                    <a:pt x="157" y="819"/>
                    <a:pt x="504" y="1029"/>
                    <a:pt x="874" y="1029"/>
                  </a:cubicBezTo>
                  <a:cubicBezTo>
                    <a:pt x="1005" y="1029"/>
                    <a:pt x="1138" y="1002"/>
                    <a:pt x="1267" y="947"/>
                  </a:cubicBezTo>
                  <a:lnTo>
                    <a:pt x="1337" y="877"/>
                  </a:lnTo>
                  <a:cubicBezTo>
                    <a:pt x="1408" y="736"/>
                    <a:pt x="1337" y="525"/>
                    <a:pt x="1197" y="455"/>
                  </a:cubicBezTo>
                  <a:cubicBezTo>
                    <a:pt x="960" y="277"/>
                    <a:pt x="724" y="0"/>
                    <a:pt x="4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56"/>
            <p:cNvSpPr/>
            <p:nvPr/>
          </p:nvSpPr>
          <p:spPr>
            <a:xfrm rot="616292">
              <a:off x="639589" y="756177"/>
              <a:ext cx="31498" cy="23748"/>
            </a:xfrm>
            <a:custGeom>
              <a:avLst/>
              <a:gdLst/>
              <a:ahLst/>
              <a:cxnLst/>
              <a:rect l="l" t="t" r="r" b="b"/>
              <a:pathLst>
                <a:path w="1260" h="950" extrusionOk="0">
                  <a:moveTo>
                    <a:pt x="717" y="0"/>
                  </a:moveTo>
                  <a:cubicBezTo>
                    <a:pt x="645" y="0"/>
                    <a:pt x="569" y="9"/>
                    <a:pt x="493" y="24"/>
                  </a:cubicBezTo>
                  <a:cubicBezTo>
                    <a:pt x="142" y="24"/>
                    <a:pt x="1" y="94"/>
                    <a:pt x="1" y="446"/>
                  </a:cubicBezTo>
                  <a:cubicBezTo>
                    <a:pt x="64" y="698"/>
                    <a:pt x="296" y="949"/>
                    <a:pt x="596" y="949"/>
                  </a:cubicBezTo>
                  <a:cubicBezTo>
                    <a:pt x="631" y="949"/>
                    <a:pt x="667" y="946"/>
                    <a:pt x="704" y="938"/>
                  </a:cubicBezTo>
                  <a:cubicBezTo>
                    <a:pt x="734" y="946"/>
                    <a:pt x="764" y="949"/>
                    <a:pt x="793" y="949"/>
                  </a:cubicBezTo>
                  <a:cubicBezTo>
                    <a:pt x="1041" y="949"/>
                    <a:pt x="1260" y="698"/>
                    <a:pt x="1197" y="446"/>
                  </a:cubicBezTo>
                  <a:cubicBezTo>
                    <a:pt x="1197" y="115"/>
                    <a:pt x="980"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56"/>
            <p:cNvSpPr/>
            <p:nvPr/>
          </p:nvSpPr>
          <p:spPr>
            <a:xfrm rot="616292">
              <a:off x="18156" y="2985266"/>
              <a:ext cx="26398" cy="26748"/>
            </a:xfrm>
            <a:custGeom>
              <a:avLst/>
              <a:gdLst/>
              <a:ahLst/>
              <a:cxnLst/>
              <a:rect l="l" t="t" r="r" b="b"/>
              <a:pathLst>
                <a:path w="1056" h="1070" extrusionOk="0">
                  <a:moveTo>
                    <a:pt x="352" y="0"/>
                  </a:moveTo>
                  <a:cubicBezTo>
                    <a:pt x="70" y="71"/>
                    <a:pt x="0" y="282"/>
                    <a:pt x="0" y="563"/>
                  </a:cubicBezTo>
                  <a:cubicBezTo>
                    <a:pt x="123" y="870"/>
                    <a:pt x="245" y="1069"/>
                    <a:pt x="507" y="1069"/>
                  </a:cubicBezTo>
                  <a:cubicBezTo>
                    <a:pt x="546" y="1069"/>
                    <a:pt x="588" y="1065"/>
                    <a:pt x="633" y="1056"/>
                  </a:cubicBezTo>
                  <a:cubicBezTo>
                    <a:pt x="915" y="985"/>
                    <a:pt x="1055" y="774"/>
                    <a:pt x="985" y="493"/>
                  </a:cubicBezTo>
                  <a:cubicBezTo>
                    <a:pt x="985" y="211"/>
                    <a:pt x="704"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56"/>
            <p:cNvSpPr/>
            <p:nvPr/>
          </p:nvSpPr>
          <p:spPr>
            <a:xfrm rot="616292">
              <a:off x="258474" y="2969823"/>
              <a:ext cx="29923" cy="28848"/>
            </a:xfrm>
            <a:custGeom>
              <a:avLst/>
              <a:gdLst/>
              <a:ahLst/>
              <a:cxnLst/>
              <a:rect l="l" t="t" r="r" b="b"/>
              <a:pathLst>
                <a:path w="1197" h="1154" extrusionOk="0">
                  <a:moveTo>
                    <a:pt x="552" y="1"/>
                  </a:moveTo>
                  <a:cubicBezTo>
                    <a:pt x="511" y="1"/>
                    <a:pt x="468" y="5"/>
                    <a:pt x="422" y="14"/>
                  </a:cubicBezTo>
                  <a:cubicBezTo>
                    <a:pt x="71" y="155"/>
                    <a:pt x="0" y="436"/>
                    <a:pt x="71" y="717"/>
                  </a:cubicBezTo>
                  <a:cubicBezTo>
                    <a:pt x="71" y="962"/>
                    <a:pt x="283" y="1153"/>
                    <a:pt x="523" y="1153"/>
                  </a:cubicBezTo>
                  <a:cubicBezTo>
                    <a:pt x="559" y="1153"/>
                    <a:pt x="596" y="1149"/>
                    <a:pt x="633" y="1140"/>
                  </a:cubicBezTo>
                  <a:cubicBezTo>
                    <a:pt x="985" y="1140"/>
                    <a:pt x="1196" y="788"/>
                    <a:pt x="1055" y="506"/>
                  </a:cubicBezTo>
                  <a:cubicBezTo>
                    <a:pt x="994" y="200"/>
                    <a:pt x="826"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56"/>
            <p:cNvSpPr/>
            <p:nvPr/>
          </p:nvSpPr>
          <p:spPr>
            <a:xfrm rot="616292">
              <a:off x="-14236" y="567062"/>
              <a:ext cx="26398" cy="28773"/>
            </a:xfrm>
            <a:custGeom>
              <a:avLst/>
              <a:gdLst/>
              <a:ahLst/>
              <a:cxnLst/>
              <a:rect l="l" t="t" r="r" b="b"/>
              <a:pathLst>
                <a:path w="1056" h="1151" extrusionOk="0">
                  <a:moveTo>
                    <a:pt x="479" y="0"/>
                  </a:moveTo>
                  <a:cubicBezTo>
                    <a:pt x="439" y="0"/>
                    <a:pt x="397" y="4"/>
                    <a:pt x="352" y="11"/>
                  </a:cubicBezTo>
                  <a:cubicBezTo>
                    <a:pt x="0" y="152"/>
                    <a:pt x="0" y="363"/>
                    <a:pt x="71" y="715"/>
                  </a:cubicBezTo>
                  <a:cubicBezTo>
                    <a:pt x="71" y="959"/>
                    <a:pt x="283" y="1150"/>
                    <a:pt x="569" y="1150"/>
                  </a:cubicBezTo>
                  <a:cubicBezTo>
                    <a:pt x="612" y="1150"/>
                    <a:pt x="658" y="1146"/>
                    <a:pt x="704" y="1137"/>
                  </a:cubicBezTo>
                  <a:cubicBezTo>
                    <a:pt x="985" y="1066"/>
                    <a:pt x="1055" y="785"/>
                    <a:pt x="985" y="503"/>
                  </a:cubicBezTo>
                  <a:cubicBezTo>
                    <a:pt x="985" y="252"/>
                    <a:pt x="816"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56"/>
            <p:cNvSpPr/>
            <p:nvPr/>
          </p:nvSpPr>
          <p:spPr>
            <a:xfrm rot="616292">
              <a:off x="234004" y="678379"/>
              <a:ext cx="29923" cy="25323"/>
            </a:xfrm>
            <a:custGeom>
              <a:avLst/>
              <a:gdLst/>
              <a:ahLst/>
              <a:cxnLst/>
              <a:rect l="l" t="t" r="r" b="b"/>
              <a:pathLst>
                <a:path w="1197" h="1013" extrusionOk="0">
                  <a:moveTo>
                    <a:pt x="603" y="0"/>
                  </a:moveTo>
                  <a:cubicBezTo>
                    <a:pt x="567" y="0"/>
                    <a:pt x="530" y="5"/>
                    <a:pt x="493" y="14"/>
                  </a:cubicBezTo>
                  <a:cubicBezTo>
                    <a:pt x="211" y="84"/>
                    <a:pt x="0" y="295"/>
                    <a:pt x="71" y="577"/>
                  </a:cubicBezTo>
                  <a:cubicBezTo>
                    <a:pt x="132" y="821"/>
                    <a:pt x="405" y="1012"/>
                    <a:pt x="660" y="1012"/>
                  </a:cubicBezTo>
                  <a:cubicBezTo>
                    <a:pt x="699" y="1012"/>
                    <a:pt x="737" y="1008"/>
                    <a:pt x="774" y="999"/>
                  </a:cubicBezTo>
                  <a:cubicBezTo>
                    <a:pt x="1056" y="928"/>
                    <a:pt x="1196" y="717"/>
                    <a:pt x="1126" y="436"/>
                  </a:cubicBezTo>
                  <a:cubicBezTo>
                    <a:pt x="1065" y="192"/>
                    <a:pt x="84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56"/>
            <p:cNvSpPr/>
            <p:nvPr/>
          </p:nvSpPr>
          <p:spPr>
            <a:xfrm rot="616292">
              <a:off x="137322" y="313848"/>
              <a:ext cx="29923" cy="26273"/>
            </a:xfrm>
            <a:custGeom>
              <a:avLst/>
              <a:gdLst/>
              <a:ahLst/>
              <a:cxnLst/>
              <a:rect l="l" t="t" r="r" b="b"/>
              <a:pathLst>
                <a:path w="1197" h="1051" extrusionOk="0">
                  <a:moveTo>
                    <a:pt x="789" y="0"/>
                  </a:moveTo>
                  <a:cubicBezTo>
                    <a:pt x="739" y="0"/>
                    <a:pt x="687" y="9"/>
                    <a:pt x="634" y="27"/>
                  </a:cubicBezTo>
                  <a:cubicBezTo>
                    <a:pt x="353" y="167"/>
                    <a:pt x="1" y="308"/>
                    <a:pt x="71" y="730"/>
                  </a:cubicBezTo>
                  <a:cubicBezTo>
                    <a:pt x="151" y="969"/>
                    <a:pt x="253" y="1050"/>
                    <a:pt x="365" y="1050"/>
                  </a:cubicBezTo>
                  <a:cubicBezTo>
                    <a:pt x="451" y="1050"/>
                    <a:pt x="542" y="1002"/>
                    <a:pt x="634" y="941"/>
                  </a:cubicBezTo>
                  <a:cubicBezTo>
                    <a:pt x="986" y="871"/>
                    <a:pt x="1197" y="589"/>
                    <a:pt x="1056" y="238"/>
                  </a:cubicBezTo>
                  <a:cubicBezTo>
                    <a:pt x="1056" y="79"/>
                    <a:pt x="937" y="0"/>
                    <a:pt x="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56"/>
            <p:cNvSpPr/>
            <p:nvPr/>
          </p:nvSpPr>
          <p:spPr>
            <a:xfrm rot="616292">
              <a:off x="100801" y="416234"/>
              <a:ext cx="26398" cy="27198"/>
            </a:xfrm>
            <a:custGeom>
              <a:avLst/>
              <a:gdLst/>
              <a:ahLst/>
              <a:cxnLst/>
              <a:rect l="l" t="t" r="r" b="b"/>
              <a:pathLst>
                <a:path w="1056" h="1088" extrusionOk="0">
                  <a:moveTo>
                    <a:pt x="598" y="1"/>
                  </a:moveTo>
                  <a:cubicBezTo>
                    <a:pt x="566" y="1"/>
                    <a:pt x="530" y="5"/>
                    <a:pt x="493" y="15"/>
                  </a:cubicBezTo>
                  <a:cubicBezTo>
                    <a:pt x="211" y="155"/>
                    <a:pt x="0" y="437"/>
                    <a:pt x="71" y="718"/>
                  </a:cubicBezTo>
                  <a:cubicBezTo>
                    <a:pt x="71" y="951"/>
                    <a:pt x="264" y="1088"/>
                    <a:pt x="450" y="1088"/>
                  </a:cubicBezTo>
                  <a:cubicBezTo>
                    <a:pt x="489" y="1088"/>
                    <a:pt x="527" y="1082"/>
                    <a:pt x="563" y="1070"/>
                  </a:cubicBezTo>
                  <a:cubicBezTo>
                    <a:pt x="915" y="1000"/>
                    <a:pt x="1056" y="718"/>
                    <a:pt x="985" y="366"/>
                  </a:cubicBezTo>
                  <a:cubicBezTo>
                    <a:pt x="924" y="184"/>
                    <a:pt x="811" y="1"/>
                    <a:pt x="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56"/>
            <p:cNvSpPr/>
            <p:nvPr/>
          </p:nvSpPr>
          <p:spPr>
            <a:xfrm rot="616292">
              <a:off x="-17236" y="1009773"/>
              <a:ext cx="28148" cy="24973"/>
            </a:xfrm>
            <a:custGeom>
              <a:avLst/>
              <a:gdLst/>
              <a:ahLst/>
              <a:cxnLst/>
              <a:rect l="l" t="t" r="r" b="b"/>
              <a:pathLst>
                <a:path w="1126" h="999" extrusionOk="0">
                  <a:moveTo>
                    <a:pt x="531" y="1"/>
                  </a:moveTo>
                  <a:cubicBezTo>
                    <a:pt x="495" y="1"/>
                    <a:pt x="459" y="5"/>
                    <a:pt x="422" y="14"/>
                  </a:cubicBezTo>
                  <a:cubicBezTo>
                    <a:pt x="141" y="14"/>
                    <a:pt x="0" y="225"/>
                    <a:pt x="71" y="507"/>
                  </a:cubicBezTo>
                  <a:cubicBezTo>
                    <a:pt x="141" y="788"/>
                    <a:pt x="422" y="999"/>
                    <a:pt x="704" y="999"/>
                  </a:cubicBezTo>
                  <a:cubicBezTo>
                    <a:pt x="985" y="929"/>
                    <a:pt x="1126" y="718"/>
                    <a:pt x="1055" y="507"/>
                  </a:cubicBezTo>
                  <a:cubicBezTo>
                    <a:pt x="994" y="200"/>
                    <a:pt x="773" y="1"/>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56"/>
            <p:cNvSpPr/>
            <p:nvPr/>
          </p:nvSpPr>
          <p:spPr>
            <a:xfrm rot="616292">
              <a:off x="310608" y="147214"/>
              <a:ext cx="26398" cy="24623"/>
            </a:xfrm>
            <a:custGeom>
              <a:avLst/>
              <a:gdLst/>
              <a:ahLst/>
              <a:cxnLst/>
              <a:rect l="l" t="t" r="r" b="b"/>
              <a:pathLst>
                <a:path w="1056" h="985" extrusionOk="0">
                  <a:moveTo>
                    <a:pt x="563" y="0"/>
                  </a:moveTo>
                  <a:cubicBezTo>
                    <a:pt x="212" y="70"/>
                    <a:pt x="1" y="281"/>
                    <a:pt x="71" y="633"/>
                  </a:cubicBezTo>
                  <a:cubicBezTo>
                    <a:pt x="141" y="844"/>
                    <a:pt x="352" y="985"/>
                    <a:pt x="634" y="985"/>
                  </a:cubicBezTo>
                  <a:cubicBezTo>
                    <a:pt x="845" y="915"/>
                    <a:pt x="1056" y="704"/>
                    <a:pt x="1056" y="422"/>
                  </a:cubicBezTo>
                  <a:cubicBezTo>
                    <a:pt x="985" y="141"/>
                    <a:pt x="774"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56"/>
            <p:cNvSpPr/>
            <p:nvPr/>
          </p:nvSpPr>
          <p:spPr>
            <a:xfrm rot="616292">
              <a:off x="239031" y="621646"/>
              <a:ext cx="26398" cy="23798"/>
            </a:xfrm>
            <a:custGeom>
              <a:avLst/>
              <a:gdLst/>
              <a:ahLst/>
              <a:cxnLst/>
              <a:rect l="l" t="t" r="r" b="b"/>
              <a:pathLst>
                <a:path w="1056" h="952" extrusionOk="0">
                  <a:moveTo>
                    <a:pt x="565" y="0"/>
                  </a:moveTo>
                  <a:cubicBezTo>
                    <a:pt x="520" y="0"/>
                    <a:pt x="472" y="6"/>
                    <a:pt x="422" y="19"/>
                  </a:cubicBezTo>
                  <a:cubicBezTo>
                    <a:pt x="141" y="19"/>
                    <a:pt x="0" y="300"/>
                    <a:pt x="0" y="582"/>
                  </a:cubicBezTo>
                  <a:cubicBezTo>
                    <a:pt x="117" y="815"/>
                    <a:pt x="282" y="951"/>
                    <a:pt x="495" y="951"/>
                  </a:cubicBezTo>
                  <a:cubicBezTo>
                    <a:pt x="539" y="951"/>
                    <a:pt x="585" y="945"/>
                    <a:pt x="633" y="933"/>
                  </a:cubicBezTo>
                  <a:cubicBezTo>
                    <a:pt x="915" y="863"/>
                    <a:pt x="1056" y="582"/>
                    <a:pt x="985" y="300"/>
                  </a:cubicBezTo>
                  <a:cubicBezTo>
                    <a:pt x="927" y="127"/>
                    <a:pt x="774" y="0"/>
                    <a:pt x="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56"/>
            <p:cNvSpPr/>
            <p:nvPr/>
          </p:nvSpPr>
          <p:spPr>
            <a:xfrm rot="616292">
              <a:off x="239745" y="558294"/>
              <a:ext cx="26398" cy="24273"/>
            </a:xfrm>
            <a:custGeom>
              <a:avLst/>
              <a:gdLst/>
              <a:ahLst/>
              <a:cxnLst/>
              <a:rect l="l" t="t" r="r" b="b"/>
              <a:pathLst>
                <a:path w="1056" h="971" extrusionOk="0">
                  <a:moveTo>
                    <a:pt x="632" y="0"/>
                  </a:moveTo>
                  <a:cubicBezTo>
                    <a:pt x="568" y="0"/>
                    <a:pt x="498" y="18"/>
                    <a:pt x="422" y="56"/>
                  </a:cubicBezTo>
                  <a:cubicBezTo>
                    <a:pt x="141" y="56"/>
                    <a:pt x="0" y="337"/>
                    <a:pt x="71" y="618"/>
                  </a:cubicBezTo>
                  <a:cubicBezTo>
                    <a:pt x="71" y="900"/>
                    <a:pt x="352" y="970"/>
                    <a:pt x="563" y="970"/>
                  </a:cubicBezTo>
                  <a:cubicBezTo>
                    <a:pt x="844" y="829"/>
                    <a:pt x="1055" y="618"/>
                    <a:pt x="985" y="337"/>
                  </a:cubicBezTo>
                  <a:cubicBezTo>
                    <a:pt x="934" y="131"/>
                    <a:pt x="807"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56"/>
            <p:cNvSpPr/>
            <p:nvPr/>
          </p:nvSpPr>
          <p:spPr>
            <a:xfrm rot="616292">
              <a:off x="228404" y="57113"/>
              <a:ext cx="24648" cy="27098"/>
            </a:xfrm>
            <a:custGeom>
              <a:avLst/>
              <a:gdLst/>
              <a:ahLst/>
              <a:cxnLst/>
              <a:rect l="l" t="t" r="r" b="b"/>
              <a:pathLst>
                <a:path w="986" h="1084" extrusionOk="0">
                  <a:moveTo>
                    <a:pt x="493" y="0"/>
                  </a:moveTo>
                  <a:cubicBezTo>
                    <a:pt x="211" y="212"/>
                    <a:pt x="0" y="563"/>
                    <a:pt x="71" y="915"/>
                  </a:cubicBezTo>
                  <a:cubicBezTo>
                    <a:pt x="122" y="1018"/>
                    <a:pt x="211" y="1083"/>
                    <a:pt x="338" y="1083"/>
                  </a:cubicBezTo>
                  <a:cubicBezTo>
                    <a:pt x="385" y="1083"/>
                    <a:pt x="436" y="1075"/>
                    <a:pt x="493" y="1056"/>
                  </a:cubicBezTo>
                  <a:cubicBezTo>
                    <a:pt x="845" y="985"/>
                    <a:pt x="985" y="634"/>
                    <a:pt x="915" y="352"/>
                  </a:cubicBezTo>
                  <a:cubicBezTo>
                    <a:pt x="915" y="141"/>
                    <a:pt x="70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56"/>
            <p:cNvSpPr/>
            <p:nvPr/>
          </p:nvSpPr>
          <p:spPr>
            <a:xfrm rot="616292">
              <a:off x="202210" y="607836"/>
              <a:ext cx="26398" cy="23773"/>
            </a:xfrm>
            <a:custGeom>
              <a:avLst/>
              <a:gdLst/>
              <a:ahLst/>
              <a:cxnLst/>
              <a:rect l="l" t="t" r="r" b="b"/>
              <a:pathLst>
                <a:path w="1056" h="951" extrusionOk="0">
                  <a:moveTo>
                    <a:pt x="601" y="0"/>
                  </a:moveTo>
                  <a:cubicBezTo>
                    <a:pt x="566" y="0"/>
                    <a:pt x="529" y="6"/>
                    <a:pt x="493" y="18"/>
                  </a:cubicBezTo>
                  <a:cubicBezTo>
                    <a:pt x="212" y="89"/>
                    <a:pt x="1" y="370"/>
                    <a:pt x="71" y="581"/>
                  </a:cubicBezTo>
                  <a:cubicBezTo>
                    <a:pt x="129" y="814"/>
                    <a:pt x="284" y="951"/>
                    <a:pt x="496" y="951"/>
                  </a:cubicBezTo>
                  <a:cubicBezTo>
                    <a:pt x="539" y="951"/>
                    <a:pt x="586" y="945"/>
                    <a:pt x="634" y="933"/>
                  </a:cubicBezTo>
                  <a:cubicBezTo>
                    <a:pt x="915" y="863"/>
                    <a:pt x="1056" y="581"/>
                    <a:pt x="986" y="370"/>
                  </a:cubicBezTo>
                  <a:cubicBezTo>
                    <a:pt x="927" y="137"/>
                    <a:pt x="772" y="0"/>
                    <a:pt x="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56"/>
            <p:cNvSpPr/>
            <p:nvPr/>
          </p:nvSpPr>
          <p:spPr>
            <a:xfrm rot="616292">
              <a:off x="416121" y="196097"/>
              <a:ext cx="24648" cy="24473"/>
            </a:xfrm>
            <a:custGeom>
              <a:avLst/>
              <a:gdLst/>
              <a:ahLst/>
              <a:cxnLst/>
              <a:rect l="l" t="t" r="r" b="b"/>
              <a:pathLst>
                <a:path w="986" h="979" extrusionOk="0">
                  <a:moveTo>
                    <a:pt x="531" y="0"/>
                  </a:moveTo>
                  <a:cubicBezTo>
                    <a:pt x="495" y="0"/>
                    <a:pt x="459" y="6"/>
                    <a:pt x="423" y="18"/>
                  </a:cubicBezTo>
                  <a:cubicBezTo>
                    <a:pt x="141" y="88"/>
                    <a:pt x="1" y="370"/>
                    <a:pt x="71" y="651"/>
                  </a:cubicBezTo>
                  <a:cubicBezTo>
                    <a:pt x="71" y="815"/>
                    <a:pt x="240" y="978"/>
                    <a:pt x="414" y="978"/>
                  </a:cubicBezTo>
                  <a:cubicBezTo>
                    <a:pt x="465" y="978"/>
                    <a:pt x="516" y="964"/>
                    <a:pt x="564" y="932"/>
                  </a:cubicBezTo>
                  <a:cubicBezTo>
                    <a:pt x="845" y="932"/>
                    <a:pt x="986" y="651"/>
                    <a:pt x="915" y="370"/>
                  </a:cubicBezTo>
                  <a:cubicBezTo>
                    <a:pt x="857" y="137"/>
                    <a:pt x="702"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56"/>
            <p:cNvSpPr/>
            <p:nvPr/>
          </p:nvSpPr>
          <p:spPr>
            <a:xfrm rot="616292">
              <a:off x="462524" y="706121"/>
              <a:ext cx="21123" cy="30648"/>
            </a:xfrm>
            <a:custGeom>
              <a:avLst/>
              <a:gdLst/>
              <a:ahLst/>
              <a:cxnLst/>
              <a:rect l="l" t="t" r="r" b="b"/>
              <a:pathLst>
                <a:path w="845" h="1226" extrusionOk="0">
                  <a:moveTo>
                    <a:pt x="474" y="0"/>
                  </a:moveTo>
                  <a:cubicBezTo>
                    <a:pt x="435" y="0"/>
                    <a:pt x="394" y="9"/>
                    <a:pt x="353" y="29"/>
                  </a:cubicBezTo>
                  <a:cubicBezTo>
                    <a:pt x="71" y="311"/>
                    <a:pt x="1" y="733"/>
                    <a:pt x="71" y="1085"/>
                  </a:cubicBezTo>
                  <a:cubicBezTo>
                    <a:pt x="142" y="1155"/>
                    <a:pt x="212" y="1225"/>
                    <a:pt x="282" y="1225"/>
                  </a:cubicBezTo>
                  <a:cubicBezTo>
                    <a:pt x="704" y="1014"/>
                    <a:pt x="845" y="522"/>
                    <a:pt x="704" y="100"/>
                  </a:cubicBezTo>
                  <a:cubicBezTo>
                    <a:pt x="655" y="50"/>
                    <a:pt x="570"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56"/>
            <p:cNvSpPr/>
            <p:nvPr/>
          </p:nvSpPr>
          <p:spPr>
            <a:xfrm rot="616292">
              <a:off x="159620" y="122039"/>
              <a:ext cx="26398" cy="19849"/>
            </a:xfrm>
            <a:custGeom>
              <a:avLst/>
              <a:gdLst/>
              <a:ahLst/>
              <a:cxnLst/>
              <a:rect l="l" t="t" r="r" b="b"/>
              <a:pathLst>
                <a:path w="1056" h="794" extrusionOk="0">
                  <a:moveTo>
                    <a:pt x="670" y="0"/>
                  </a:moveTo>
                  <a:cubicBezTo>
                    <a:pt x="613" y="0"/>
                    <a:pt x="553" y="6"/>
                    <a:pt x="493" y="6"/>
                  </a:cubicBezTo>
                  <a:cubicBezTo>
                    <a:pt x="211" y="6"/>
                    <a:pt x="0" y="217"/>
                    <a:pt x="0" y="428"/>
                  </a:cubicBezTo>
                  <a:cubicBezTo>
                    <a:pt x="61" y="611"/>
                    <a:pt x="228" y="794"/>
                    <a:pt x="408" y="794"/>
                  </a:cubicBezTo>
                  <a:cubicBezTo>
                    <a:pt x="436" y="794"/>
                    <a:pt x="464" y="789"/>
                    <a:pt x="493" y="780"/>
                  </a:cubicBezTo>
                  <a:cubicBezTo>
                    <a:pt x="845" y="780"/>
                    <a:pt x="1056" y="639"/>
                    <a:pt x="985" y="287"/>
                  </a:cubicBezTo>
                  <a:cubicBezTo>
                    <a:pt x="935" y="36"/>
                    <a:pt x="813" y="0"/>
                    <a:pt x="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56"/>
            <p:cNvSpPr/>
            <p:nvPr/>
          </p:nvSpPr>
          <p:spPr>
            <a:xfrm rot="616292">
              <a:off x="-10326" y="654802"/>
              <a:ext cx="17599" cy="26398"/>
            </a:xfrm>
            <a:custGeom>
              <a:avLst/>
              <a:gdLst/>
              <a:ahLst/>
              <a:cxnLst/>
              <a:rect l="l" t="t" r="r" b="b"/>
              <a:pathLst>
                <a:path w="704" h="1056" extrusionOk="0">
                  <a:moveTo>
                    <a:pt x="352" y="0"/>
                  </a:moveTo>
                  <a:cubicBezTo>
                    <a:pt x="0" y="70"/>
                    <a:pt x="0" y="352"/>
                    <a:pt x="0" y="633"/>
                  </a:cubicBezTo>
                  <a:cubicBezTo>
                    <a:pt x="0" y="844"/>
                    <a:pt x="70" y="1055"/>
                    <a:pt x="281" y="1055"/>
                  </a:cubicBezTo>
                  <a:cubicBezTo>
                    <a:pt x="563" y="1055"/>
                    <a:pt x="704" y="774"/>
                    <a:pt x="704" y="492"/>
                  </a:cubicBezTo>
                  <a:cubicBezTo>
                    <a:pt x="704" y="211"/>
                    <a:pt x="633" y="7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56"/>
            <p:cNvSpPr/>
            <p:nvPr/>
          </p:nvSpPr>
          <p:spPr>
            <a:xfrm rot="616292">
              <a:off x="233006" y="813696"/>
              <a:ext cx="28173" cy="21873"/>
            </a:xfrm>
            <a:custGeom>
              <a:avLst/>
              <a:gdLst/>
              <a:ahLst/>
              <a:cxnLst/>
              <a:rect l="l" t="t" r="r" b="b"/>
              <a:pathLst>
                <a:path w="1127" h="875" extrusionOk="0">
                  <a:moveTo>
                    <a:pt x="787" y="1"/>
                  </a:moveTo>
                  <a:cubicBezTo>
                    <a:pt x="758" y="1"/>
                    <a:pt x="730" y="6"/>
                    <a:pt x="704" y="19"/>
                  </a:cubicBezTo>
                  <a:cubicBezTo>
                    <a:pt x="353" y="160"/>
                    <a:pt x="1" y="512"/>
                    <a:pt x="142" y="723"/>
                  </a:cubicBezTo>
                  <a:cubicBezTo>
                    <a:pt x="184" y="849"/>
                    <a:pt x="277" y="875"/>
                    <a:pt x="375" y="875"/>
                  </a:cubicBezTo>
                  <a:cubicBezTo>
                    <a:pt x="440" y="875"/>
                    <a:pt x="507" y="863"/>
                    <a:pt x="564" y="863"/>
                  </a:cubicBezTo>
                  <a:cubicBezTo>
                    <a:pt x="845" y="723"/>
                    <a:pt x="1126" y="582"/>
                    <a:pt x="1056" y="230"/>
                  </a:cubicBezTo>
                  <a:cubicBezTo>
                    <a:pt x="1056" y="115"/>
                    <a:pt x="915" y="1"/>
                    <a:pt x="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56"/>
            <p:cNvSpPr/>
            <p:nvPr/>
          </p:nvSpPr>
          <p:spPr>
            <a:xfrm rot="616292">
              <a:off x="238144" y="716178"/>
              <a:ext cx="26398" cy="22048"/>
            </a:xfrm>
            <a:custGeom>
              <a:avLst/>
              <a:gdLst/>
              <a:ahLst/>
              <a:cxnLst/>
              <a:rect l="l" t="t" r="r" b="b"/>
              <a:pathLst>
                <a:path w="1056" h="882" extrusionOk="0">
                  <a:moveTo>
                    <a:pt x="649" y="1"/>
                  </a:moveTo>
                  <a:cubicBezTo>
                    <a:pt x="617" y="1"/>
                    <a:pt x="588" y="7"/>
                    <a:pt x="563" y="19"/>
                  </a:cubicBezTo>
                  <a:cubicBezTo>
                    <a:pt x="282" y="90"/>
                    <a:pt x="0" y="230"/>
                    <a:pt x="71" y="582"/>
                  </a:cubicBezTo>
                  <a:cubicBezTo>
                    <a:pt x="129" y="756"/>
                    <a:pt x="282" y="882"/>
                    <a:pt x="452" y="882"/>
                  </a:cubicBezTo>
                  <a:cubicBezTo>
                    <a:pt x="488" y="882"/>
                    <a:pt x="526" y="876"/>
                    <a:pt x="563" y="863"/>
                  </a:cubicBezTo>
                  <a:cubicBezTo>
                    <a:pt x="845" y="863"/>
                    <a:pt x="1056" y="582"/>
                    <a:pt x="985" y="301"/>
                  </a:cubicBezTo>
                  <a:cubicBezTo>
                    <a:pt x="985" y="127"/>
                    <a:pt x="795"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56"/>
            <p:cNvSpPr/>
            <p:nvPr/>
          </p:nvSpPr>
          <p:spPr>
            <a:xfrm rot="616292">
              <a:off x="291171" y="711160"/>
              <a:ext cx="22873" cy="18499"/>
            </a:xfrm>
            <a:custGeom>
              <a:avLst/>
              <a:gdLst/>
              <a:ahLst/>
              <a:cxnLst/>
              <a:rect l="l" t="t" r="r" b="b"/>
              <a:pathLst>
                <a:path w="915" h="740" extrusionOk="0">
                  <a:moveTo>
                    <a:pt x="490" y="0"/>
                  </a:moveTo>
                  <a:cubicBezTo>
                    <a:pt x="447" y="0"/>
                    <a:pt x="401" y="6"/>
                    <a:pt x="352" y="18"/>
                  </a:cubicBezTo>
                  <a:cubicBezTo>
                    <a:pt x="141" y="18"/>
                    <a:pt x="1" y="159"/>
                    <a:pt x="1" y="370"/>
                  </a:cubicBezTo>
                  <a:cubicBezTo>
                    <a:pt x="1" y="603"/>
                    <a:pt x="194" y="740"/>
                    <a:pt x="380" y="740"/>
                  </a:cubicBezTo>
                  <a:cubicBezTo>
                    <a:pt x="418" y="740"/>
                    <a:pt x="457" y="734"/>
                    <a:pt x="493" y="722"/>
                  </a:cubicBezTo>
                  <a:cubicBezTo>
                    <a:pt x="704" y="722"/>
                    <a:pt x="915" y="581"/>
                    <a:pt x="845" y="370"/>
                  </a:cubicBezTo>
                  <a:cubicBezTo>
                    <a:pt x="845" y="137"/>
                    <a:pt x="700" y="0"/>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56"/>
            <p:cNvSpPr/>
            <p:nvPr/>
          </p:nvSpPr>
          <p:spPr>
            <a:xfrm rot="616292">
              <a:off x="27454" y="2925675"/>
              <a:ext cx="21123" cy="22898"/>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56"/>
            <p:cNvSpPr/>
            <p:nvPr/>
          </p:nvSpPr>
          <p:spPr>
            <a:xfrm rot="616292">
              <a:off x="17891" y="1095372"/>
              <a:ext cx="22898" cy="17724"/>
            </a:xfrm>
            <a:custGeom>
              <a:avLst/>
              <a:gdLst/>
              <a:ahLst/>
              <a:cxnLst/>
              <a:rect l="l" t="t" r="r" b="b"/>
              <a:pathLst>
                <a:path w="916" h="709" extrusionOk="0">
                  <a:moveTo>
                    <a:pt x="629" y="1"/>
                  </a:moveTo>
                  <a:cubicBezTo>
                    <a:pt x="564" y="1"/>
                    <a:pt x="493" y="16"/>
                    <a:pt x="423" y="40"/>
                  </a:cubicBezTo>
                  <a:cubicBezTo>
                    <a:pt x="212" y="110"/>
                    <a:pt x="1" y="251"/>
                    <a:pt x="142" y="532"/>
                  </a:cubicBezTo>
                  <a:cubicBezTo>
                    <a:pt x="177" y="673"/>
                    <a:pt x="230" y="708"/>
                    <a:pt x="300" y="708"/>
                  </a:cubicBezTo>
                  <a:cubicBezTo>
                    <a:pt x="370" y="708"/>
                    <a:pt x="458" y="673"/>
                    <a:pt x="564" y="673"/>
                  </a:cubicBezTo>
                  <a:cubicBezTo>
                    <a:pt x="775" y="603"/>
                    <a:pt x="915" y="462"/>
                    <a:pt x="915" y="251"/>
                  </a:cubicBezTo>
                  <a:cubicBezTo>
                    <a:pt x="869" y="63"/>
                    <a:pt x="759"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56"/>
            <p:cNvSpPr/>
            <p:nvPr/>
          </p:nvSpPr>
          <p:spPr>
            <a:xfrm rot="616292">
              <a:off x="101685" y="741604"/>
              <a:ext cx="22898" cy="17299"/>
            </a:xfrm>
            <a:custGeom>
              <a:avLst/>
              <a:gdLst/>
              <a:ahLst/>
              <a:cxnLst/>
              <a:rect l="l" t="t" r="r" b="b"/>
              <a:pathLst>
                <a:path w="916" h="692" extrusionOk="0">
                  <a:moveTo>
                    <a:pt x="493" y="1"/>
                  </a:moveTo>
                  <a:cubicBezTo>
                    <a:pt x="141" y="1"/>
                    <a:pt x="1" y="282"/>
                    <a:pt x="212" y="634"/>
                  </a:cubicBezTo>
                  <a:lnTo>
                    <a:pt x="282" y="634"/>
                  </a:lnTo>
                  <a:cubicBezTo>
                    <a:pt x="368" y="663"/>
                    <a:pt x="466" y="691"/>
                    <a:pt x="557" y="691"/>
                  </a:cubicBezTo>
                  <a:cubicBezTo>
                    <a:pt x="688" y="691"/>
                    <a:pt x="803" y="631"/>
                    <a:pt x="845" y="423"/>
                  </a:cubicBezTo>
                  <a:cubicBezTo>
                    <a:pt x="915" y="212"/>
                    <a:pt x="704"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56"/>
            <p:cNvSpPr/>
            <p:nvPr/>
          </p:nvSpPr>
          <p:spPr>
            <a:xfrm rot="616292">
              <a:off x="401811" y="-36921"/>
              <a:ext cx="198760" cy="156388"/>
            </a:xfrm>
            <a:custGeom>
              <a:avLst/>
              <a:gdLst/>
              <a:ahLst/>
              <a:cxnLst/>
              <a:rect l="l" t="t" r="r" b="b"/>
              <a:pathLst>
                <a:path w="7951" h="6256" extrusionOk="0">
                  <a:moveTo>
                    <a:pt x="7358" y="1"/>
                  </a:moveTo>
                  <a:cubicBezTo>
                    <a:pt x="7321" y="1"/>
                    <a:pt x="7284" y="7"/>
                    <a:pt x="7247" y="19"/>
                  </a:cubicBezTo>
                  <a:cubicBezTo>
                    <a:pt x="6754" y="19"/>
                    <a:pt x="6473" y="230"/>
                    <a:pt x="6403" y="793"/>
                  </a:cubicBezTo>
                  <a:cubicBezTo>
                    <a:pt x="6403" y="1285"/>
                    <a:pt x="6121" y="1707"/>
                    <a:pt x="5699" y="1989"/>
                  </a:cubicBezTo>
                  <a:cubicBezTo>
                    <a:pt x="5439" y="2145"/>
                    <a:pt x="5217" y="2493"/>
                    <a:pt x="4863" y="2493"/>
                  </a:cubicBezTo>
                  <a:cubicBezTo>
                    <a:pt x="4739" y="2493"/>
                    <a:pt x="4598" y="2450"/>
                    <a:pt x="4433" y="2341"/>
                  </a:cubicBezTo>
                  <a:cubicBezTo>
                    <a:pt x="4398" y="2305"/>
                    <a:pt x="4362" y="2288"/>
                    <a:pt x="4319" y="2288"/>
                  </a:cubicBezTo>
                  <a:cubicBezTo>
                    <a:pt x="4275" y="2288"/>
                    <a:pt x="4222" y="2305"/>
                    <a:pt x="4151" y="2341"/>
                  </a:cubicBezTo>
                  <a:cubicBezTo>
                    <a:pt x="3659" y="2763"/>
                    <a:pt x="3026" y="3114"/>
                    <a:pt x="2322" y="3255"/>
                  </a:cubicBezTo>
                  <a:cubicBezTo>
                    <a:pt x="2252" y="3325"/>
                    <a:pt x="2182" y="3396"/>
                    <a:pt x="2111" y="3466"/>
                  </a:cubicBezTo>
                  <a:cubicBezTo>
                    <a:pt x="1830" y="4170"/>
                    <a:pt x="1267" y="4662"/>
                    <a:pt x="564" y="4873"/>
                  </a:cubicBezTo>
                  <a:cubicBezTo>
                    <a:pt x="212" y="5014"/>
                    <a:pt x="1" y="5436"/>
                    <a:pt x="212" y="5788"/>
                  </a:cubicBezTo>
                  <a:cubicBezTo>
                    <a:pt x="267" y="6007"/>
                    <a:pt x="493" y="6184"/>
                    <a:pt x="724" y="6184"/>
                  </a:cubicBezTo>
                  <a:cubicBezTo>
                    <a:pt x="789" y="6184"/>
                    <a:pt x="854" y="6170"/>
                    <a:pt x="915" y="6139"/>
                  </a:cubicBezTo>
                  <a:cubicBezTo>
                    <a:pt x="1090" y="6110"/>
                    <a:pt x="1277" y="6093"/>
                    <a:pt x="1461" y="6093"/>
                  </a:cubicBezTo>
                  <a:cubicBezTo>
                    <a:pt x="1721" y="6093"/>
                    <a:pt x="1976" y="6127"/>
                    <a:pt x="2182" y="6210"/>
                  </a:cubicBezTo>
                  <a:cubicBezTo>
                    <a:pt x="2357" y="6239"/>
                    <a:pt x="2531" y="6256"/>
                    <a:pt x="2701" y="6256"/>
                  </a:cubicBezTo>
                  <a:cubicBezTo>
                    <a:pt x="2941" y="6256"/>
                    <a:pt x="3172" y="6222"/>
                    <a:pt x="3378" y="6139"/>
                  </a:cubicBezTo>
                  <a:cubicBezTo>
                    <a:pt x="4222" y="5928"/>
                    <a:pt x="4362" y="5647"/>
                    <a:pt x="3729" y="4943"/>
                  </a:cubicBezTo>
                  <a:cubicBezTo>
                    <a:pt x="3448" y="4662"/>
                    <a:pt x="3378" y="4451"/>
                    <a:pt x="3800" y="4310"/>
                  </a:cubicBezTo>
                  <a:cubicBezTo>
                    <a:pt x="4151" y="4099"/>
                    <a:pt x="4503" y="3958"/>
                    <a:pt x="4785" y="3677"/>
                  </a:cubicBezTo>
                  <a:cubicBezTo>
                    <a:pt x="4996" y="3677"/>
                    <a:pt x="4996" y="3818"/>
                    <a:pt x="5066" y="3958"/>
                  </a:cubicBezTo>
                  <a:cubicBezTo>
                    <a:pt x="5277" y="4099"/>
                    <a:pt x="5418" y="4310"/>
                    <a:pt x="5488" y="4521"/>
                  </a:cubicBezTo>
                  <a:cubicBezTo>
                    <a:pt x="5664" y="4803"/>
                    <a:pt x="5875" y="4926"/>
                    <a:pt x="6086" y="4926"/>
                  </a:cubicBezTo>
                  <a:cubicBezTo>
                    <a:pt x="6297" y="4926"/>
                    <a:pt x="6508" y="4803"/>
                    <a:pt x="6684" y="4592"/>
                  </a:cubicBezTo>
                  <a:cubicBezTo>
                    <a:pt x="7036" y="4240"/>
                    <a:pt x="7317" y="3818"/>
                    <a:pt x="6895" y="3255"/>
                  </a:cubicBezTo>
                  <a:cubicBezTo>
                    <a:pt x="6754" y="3185"/>
                    <a:pt x="6684" y="3044"/>
                    <a:pt x="6754" y="2903"/>
                  </a:cubicBezTo>
                  <a:cubicBezTo>
                    <a:pt x="7458" y="2411"/>
                    <a:pt x="7247" y="1496"/>
                    <a:pt x="7739" y="934"/>
                  </a:cubicBezTo>
                  <a:cubicBezTo>
                    <a:pt x="7950" y="723"/>
                    <a:pt x="7950" y="441"/>
                    <a:pt x="7809" y="300"/>
                  </a:cubicBezTo>
                  <a:cubicBezTo>
                    <a:pt x="7694" y="127"/>
                    <a:pt x="7530" y="1"/>
                    <a:pt x="7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56"/>
            <p:cNvSpPr/>
            <p:nvPr/>
          </p:nvSpPr>
          <p:spPr>
            <a:xfrm rot="616292">
              <a:off x="764162" y="265072"/>
              <a:ext cx="110817" cy="123816"/>
            </a:xfrm>
            <a:custGeom>
              <a:avLst/>
              <a:gdLst/>
              <a:ahLst/>
              <a:cxnLst/>
              <a:rect l="l" t="t" r="r" b="b"/>
              <a:pathLst>
                <a:path w="4433" h="4953" extrusionOk="0">
                  <a:moveTo>
                    <a:pt x="1364" y="0"/>
                  </a:moveTo>
                  <a:cubicBezTo>
                    <a:pt x="1259" y="0"/>
                    <a:pt x="1150" y="35"/>
                    <a:pt x="1056" y="99"/>
                  </a:cubicBezTo>
                  <a:cubicBezTo>
                    <a:pt x="774" y="239"/>
                    <a:pt x="563" y="310"/>
                    <a:pt x="704" y="732"/>
                  </a:cubicBezTo>
                  <a:cubicBezTo>
                    <a:pt x="915" y="1154"/>
                    <a:pt x="704" y="1365"/>
                    <a:pt x="493" y="1646"/>
                  </a:cubicBezTo>
                  <a:cubicBezTo>
                    <a:pt x="0" y="2209"/>
                    <a:pt x="141" y="2701"/>
                    <a:pt x="845" y="2912"/>
                  </a:cubicBezTo>
                  <a:cubicBezTo>
                    <a:pt x="1056" y="3053"/>
                    <a:pt x="1407" y="3053"/>
                    <a:pt x="1548" y="3475"/>
                  </a:cubicBezTo>
                  <a:cubicBezTo>
                    <a:pt x="1096" y="3733"/>
                    <a:pt x="881" y="4287"/>
                    <a:pt x="1012" y="4812"/>
                  </a:cubicBezTo>
                  <a:lnTo>
                    <a:pt x="1618" y="4812"/>
                  </a:lnTo>
                  <a:cubicBezTo>
                    <a:pt x="2181" y="4601"/>
                    <a:pt x="2814" y="4390"/>
                    <a:pt x="3518" y="4319"/>
                  </a:cubicBezTo>
                  <a:cubicBezTo>
                    <a:pt x="3869" y="4319"/>
                    <a:pt x="4221" y="3897"/>
                    <a:pt x="4362" y="3475"/>
                  </a:cubicBezTo>
                  <a:cubicBezTo>
                    <a:pt x="4432" y="2983"/>
                    <a:pt x="3940" y="2983"/>
                    <a:pt x="3799" y="2701"/>
                  </a:cubicBezTo>
                  <a:cubicBezTo>
                    <a:pt x="3869" y="2490"/>
                    <a:pt x="4010" y="2420"/>
                    <a:pt x="4151" y="2279"/>
                  </a:cubicBezTo>
                  <a:cubicBezTo>
                    <a:pt x="4362" y="2139"/>
                    <a:pt x="4432" y="1857"/>
                    <a:pt x="4362" y="1646"/>
                  </a:cubicBezTo>
                  <a:cubicBezTo>
                    <a:pt x="4292" y="1365"/>
                    <a:pt x="3869" y="1365"/>
                    <a:pt x="3729" y="1365"/>
                  </a:cubicBezTo>
                  <a:cubicBezTo>
                    <a:pt x="3608" y="1365"/>
                    <a:pt x="3465" y="1411"/>
                    <a:pt x="3351" y="1411"/>
                  </a:cubicBezTo>
                  <a:cubicBezTo>
                    <a:pt x="3265" y="1411"/>
                    <a:pt x="3196" y="1385"/>
                    <a:pt x="3166" y="1294"/>
                  </a:cubicBezTo>
                  <a:cubicBezTo>
                    <a:pt x="2955" y="521"/>
                    <a:pt x="2111" y="661"/>
                    <a:pt x="1689" y="169"/>
                  </a:cubicBezTo>
                  <a:cubicBezTo>
                    <a:pt x="1611" y="53"/>
                    <a:pt x="1491" y="0"/>
                    <a:pt x="1364" y="0"/>
                  </a:cubicBezTo>
                  <a:close/>
                  <a:moveTo>
                    <a:pt x="985" y="4812"/>
                  </a:moveTo>
                  <a:lnTo>
                    <a:pt x="1056" y="4952"/>
                  </a:lnTo>
                  <a:cubicBezTo>
                    <a:pt x="1038" y="4906"/>
                    <a:pt x="1024" y="4859"/>
                    <a:pt x="1012" y="48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56"/>
            <p:cNvSpPr/>
            <p:nvPr/>
          </p:nvSpPr>
          <p:spPr>
            <a:xfrm rot="616292">
              <a:off x="-49986" y="1610294"/>
              <a:ext cx="133690" cy="117716"/>
            </a:xfrm>
            <a:custGeom>
              <a:avLst/>
              <a:gdLst/>
              <a:ahLst/>
              <a:cxnLst/>
              <a:rect l="l" t="t" r="r" b="b"/>
              <a:pathLst>
                <a:path w="5348" h="4709" extrusionOk="0">
                  <a:moveTo>
                    <a:pt x="4607" y="1"/>
                  </a:moveTo>
                  <a:cubicBezTo>
                    <a:pt x="4362" y="1"/>
                    <a:pt x="4116" y="183"/>
                    <a:pt x="3870" y="330"/>
                  </a:cubicBezTo>
                  <a:cubicBezTo>
                    <a:pt x="3026" y="823"/>
                    <a:pt x="2885" y="1878"/>
                    <a:pt x="2533" y="2652"/>
                  </a:cubicBezTo>
                  <a:cubicBezTo>
                    <a:pt x="2303" y="3284"/>
                    <a:pt x="2308" y="3447"/>
                    <a:pt x="1857" y="3447"/>
                  </a:cubicBezTo>
                  <a:cubicBezTo>
                    <a:pt x="1756" y="3447"/>
                    <a:pt x="1633" y="3438"/>
                    <a:pt x="1478" y="3426"/>
                  </a:cubicBezTo>
                  <a:cubicBezTo>
                    <a:pt x="1408" y="3390"/>
                    <a:pt x="1337" y="3373"/>
                    <a:pt x="1267" y="3373"/>
                  </a:cubicBezTo>
                  <a:cubicBezTo>
                    <a:pt x="1197" y="3373"/>
                    <a:pt x="1126" y="3390"/>
                    <a:pt x="1056" y="3426"/>
                  </a:cubicBezTo>
                  <a:cubicBezTo>
                    <a:pt x="634" y="3426"/>
                    <a:pt x="282" y="3426"/>
                    <a:pt x="71" y="3918"/>
                  </a:cubicBezTo>
                  <a:cubicBezTo>
                    <a:pt x="1" y="4199"/>
                    <a:pt x="71" y="4481"/>
                    <a:pt x="282" y="4621"/>
                  </a:cubicBezTo>
                  <a:cubicBezTo>
                    <a:pt x="406" y="4683"/>
                    <a:pt x="511" y="4709"/>
                    <a:pt x="606" y="4709"/>
                  </a:cubicBezTo>
                  <a:cubicBezTo>
                    <a:pt x="834" y="4709"/>
                    <a:pt x="998" y="4560"/>
                    <a:pt x="1197" y="4410"/>
                  </a:cubicBezTo>
                  <a:cubicBezTo>
                    <a:pt x="1331" y="4243"/>
                    <a:pt x="1529" y="4155"/>
                    <a:pt x="1731" y="4155"/>
                  </a:cubicBezTo>
                  <a:cubicBezTo>
                    <a:pt x="1951" y="4155"/>
                    <a:pt x="2175" y="4260"/>
                    <a:pt x="2322" y="4481"/>
                  </a:cubicBezTo>
                  <a:cubicBezTo>
                    <a:pt x="2470" y="4629"/>
                    <a:pt x="2630" y="4689"/>
                    <a:pt x="2792" y="4689"/>
                  </a:cubicBezTo>
                  <a:cubicBezTo>
                    <a:pt x="3016" y="4689"/>
                    <a:pt x="3244" y="4574"/>
                    <a:pt x="3448" y="4410"/>
                  </a:cubicBezTo>
                  <a:cubicBezTo>
                    <a:pt x="4011" y="3918"/>
                    <a:pt x="4222" y="3285"/>
                    <a:pt x="4011" y="2652"/>
                  </a:cubicBezTo>
                  <a:cubicBezTo>
                    <a:pt x="4011" y="2300"/>
                    <a:pt x="3870" y="2019"/>
                    <a:pt x="4151" y="1737"/>
                  </a:cubicBezTo>
                  <a:cubicBezTo>
                    <a:pt x="4247" y="1610"/>
                    <a:pt x="4357" y="1569"/>
                    <a:pt x="4475" y="1569"/>
                  </a:cubicBezTo>
                  <a:cubicBezTo>
                    <a:pt x="4617" y="1569"/>
                    <a:pt x="4771" y="1628"/>
                    <a:pt x="4925" y="1667"/>
                  </a:cubicBezTo>
                  <a:cubicBezTo>
                    <a:pt x="4962" y="1676"/>
                    <a:pt x="4997" y="1681"/>
                    <a:pt x="5029" y="1681"/>
                  </a:cubicBezTo>
                  <a:cubicBezTo>
                    <a:pt x="5241" y="1681"/>
                    <a:pt x="5347" y="1489"/>
                    <a:pt x="5347" y="1245"/>
                  </a:cubicBezTo>
                  <a:cubicBezTo>
                    <a:pt x="5347" y="823"/>
                    <a:pt x="5277" y="330"/>
                    <a:pt x="4925" y="119"/>
                  </a:cubicBezTo>
                  <a:cubicBezTo>
                    <a:pt x="4819" y="35"/>
                    <a:pt x="4713" y="1"/>
                    <a:pt x="4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56"/>
            <p:cNvSpPr/>
            <p:nvPr/>
          </p:nvSpPr>
          <p:spPr>
            <a:xfrm rot="616292">
              <a:off x="373056" y="823173"/>
              <a:ext cx="123116" cy="83269"/>
            </a:xfrm>
            <a:custGeom>
              <a:avLst/>
              <a:gdLst/>
              <a:ahLst/>
              <a:cxnLst/>
              <a:rect l="l" t="t" r="r" b="b"/>
              <a:pathLst>
                <a:path w="4925" h="3331" extrusionOk="0">
                  <a:moveTo>
                    <a:pt x="3856" y="1"/>
                  </a:moveTo>
                  <a:cubicBezTo>
                    <a:pt x="3721" y="1"/>
                    <a:pt x="3583" y="29"/>
                    <a:pt x="3447" y="89"/>
                  </a:cubicBezTo>
                  <a:lnTo>
                    <a:pt x="2885" y="89"/>
                  </a:lnTo>
                  <a:cubicBezTo>
                    <a:pt x="2831" y="83"/>
                    <a:pt x="2780" y="80"/>
                    <a:pt x="2732" y="80"/>
                  </a:cubicBezTo>
                  <a:cubicBezTo>
                    <a:pt x="2219" y="80"/>
                    <a:pt x="2058" y="418"/>
                    <a:pt x="2251" y="933"/>
                  </a:cubicBezTo>
                  <a:cubicBezTo>
                    <a:pt x="2392" y="1214"/>
                    <a:pt x="2674" y="1496"/>
                    <a:pt x="3025" y="1496"/>
                  </a:cubicBezTo>
                  <a:cubicBezTo>
                    <a:pt x="3166" y="1566"/>
                    <a:pt x="3447" y="1566"/>
                    <a:pt x="3307" y="1847"/>
                  </a:cubicBezTo>
                  <a:cubicBezTo>
                    <a:pt x="2941" y="1807"/>
                    <a:pt x="2763" y="1766"/>
                    <a:pt x="2610" y="1766"/>
                  </a:cubicBezTo>
                  <a:cubicBezTo>
                    <a:pt x="2498" y="1766"/>
                    <a:pt x="2400" y="1788"/>
                    <a:pt x="2251" y="1847"/>
                  </a:cubicBezTo>
                  <a:cubicBezTo>
                    <a:pt x="2140" y="1931"/>
                    <a:pt x="2008" y="1970"/>
                    <a:pt x="1879" y="1970"/>
                  </a:cubicBezTo>
                  <a:cubicBezTo>
                    <a:pt x="1681" y="1970"/>
                    <a:pt x="1492" y="1877"/>
                    <a:pt x="1407" y="1707"/>
                  </a:cubicBezTo>
                  <a:cubicBezTo>
                    <a:pt x="1306" y="1580"/>
                    <a:pt x="1167" y="1526"/>
                    <a:pt x="1018" y="1526"/>
                  </a:cubicBezTo>
                  <a:cubicBezTo>
                    <a:pt x="756" y="1526"/>
                    <a:pt x="461" y="1693"/>
                    <a:pt x="282" y="1918"/>
                  </a:cubicBezTo>
                  <a:cubicBezTo>
                    <a:pt x="0" y="2199"/>
                    <a:pt x="0" y="2621"/>
                    <a:pt x="211" y="2973"/>
                  </a:cubicBezTo>
                  <a:cubicBezTo>
                    <a:pt x="348" y="3110"/>
                    <a:pt x="496" y="3172"/>
                    <a:pt x="642" y="3172"/>
                  </a:cubicBezTo>
                  <a:cubicBezTo>
                    <a:pt x="871" y="3172"/>
                    <a:pt x="1095" y="3020"/>
                    <a:pt x="1267" y="2762"/>
                  </a:cubicBezTo>
                  <a:cubicBezTo>
                    <a:pt x="1267" y="2692"/>
                    <a:pt x="1337" y="2692"/>
                    <a:pt x="1407" y="2621"/>
                  </a:cubicBezTo>
                  <a:cubicBezTo>
                    <a:pt x="1751" y="3094"/>
                    <a:pt x="1990" y="3331"/>
                    <a:pt x="2220" y="3331"/>
                  </a:cubicBezTo>
                  <a:cubicBezTo>
                    <a:pt x="2367" y="3331"/>
                    <a:pt x="2509" y="3235"/>
                    <a:pt x="2674" y="3043"/>
                  </a:cubicBezTo>
                  <a:cubicBezTo>
                    <a:pt x="2919" y="2737"/>
                    <a:pt x="3324" y="2537"/>
                    <a:pt x="3749" y="2537"/>
                  </a:cubicBezTo>
                  <a:cubicBezTo>
                    <a:pt x="3813" y="2537"/>
                    <a:pt x="3876" y="2542"/>
                    <a:pt x="3940" y="2551"/>
                  </a:cubicBezTo>
                  <a:cubicBezTo>
                    <a:pt x="4221" y="2551"/>
                    <a:pt x="4714" y="2481"/>
                    <a:pt x="4854" y="2058"/>
                  </a:cubicBezTo>
                  <a:cubicBezTo>
                    <a:pt x="4925" y="1636"/>
                    <a:pt x="4925" y="1285"/>
                    <a:pt x="4854" y="933"/>
                  </a:cubicBezTo>
                  <a:cubicBezTo>
                    <a:pt x="4799" y="380"/>
                    <a:pt x="4352" y="1"/>
                    <a:pt x="3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56"/>
            <p:cNvSpPr/>
            <p:nvPr/>
          </p:nvSpPr>
          <p:spPr>
            <a:xfrm rot="616292">
              <a:off x="272575" y="241110"/>
              <a:ext cx="87343" cy="130015"/>
            </a:xfrm>
            <a:custGeom>
              <a:avLst/>
              <a:gdLst/>
              <a:ahLst/>
              <a:cxnLst/>
              <a:rect l="l" t="t" r="r" b="b"/>
              <a:pathLst>
                <a:path w="3494" h="5201" extrusionOk="0">
                  <a:moveTo>
                    <a:pt x="1672" y="1"/>
                  </a:moveTo>
                  <a:cubicBezTo>
                    <a:pt x="1623" y="1"/>
                    <a:pt x="1573" y="6"/>
                    <a:pt x="1523" y="19"/>
                  </a:cubicBezTo>
                  <a:cubicBezTo>
                    <a:pt x="820" y="19"/>
                    <a:pt x="187" y="793"/>
                    <a:pt x="327" y="1355"/>
                  </a:cubicBezTo>
                  <a:cubicBezTo>
                    <a:pt x="468" y="1848"/>
                    <a:pt x="468" y="2340"/>
                    <a:pt x="187" y="2762"/>
                  </a:cubicBezTo>
                  <a:cubicBezTo>
                    <a:pt x="1" y="3197"/>
                    <a:pt x="197" y="3631"/>
                    <a:pt x="536" y="3631"/>
                  </a:cubicBezTo>
                  <a:cubicBezTo>
                    <a:pt x="581" y="3631"/>
                    <a:pt x="629" y="3623"/>
                    <a:pt x="679" y="3607"/>
                  </a:cubicBezTo>
                  <a:cubicBezTo>
                    <a:pt x="777" y="3585"/>
                    <a:pt x="863" y="3575"/>
                    <a:pt x="940" y="3575"/>
                  </a:cubicBezTo>
                  <a:cubicBezTo>
                    <a:pt x="1359" y="3575"/>
                    <a:pt x="1497" y="3872"/>
                    <a:pt x="1734" y="4169"/>
                  </a:cubicBezTo>
                  <a:cubicBezTo>
                    <a:pt x="2016" y="4662"/>
                    <a:pt x="2508" y="5014"/>
                    <a:pt x="3071" y="5154"/>
                  </a:cubicBezTo>
                  <a:cubicBezTo>
                    <a:pt x="3129" y="5183"/>
                    <a:pt x="3188" y="5200"/>
                    <a:pt x="3241" y="5200"/>
                  </a:cubicBezTo>
                  <a:cubicBezTo>
                    <a:pt x="3316" y="5200"/>
                    <a:pt x="3381" y="5166"/>
                    <a:pt x="3423" y="5084"/>
                  </a:cubicBezTo>
                  <a:cubicBezTo>
                    <a:pt x="3493" y="5014"/>
                    <a:pt x="3493" y="4802"/>
                    <a:pt x="3423" y="4732"/>
                  </a:cubicBezTo>
                  <a:cubicBezTo>
                    <a:pt x="3001" y="4240"/>
                    <a:pt x="2579" y="3818"/>
                    <a:pt x="2156" y="3325"/>
                  </a:cubicBezTo>
                  <a:cubicBezTo>
                    <a:pt x="1242" y="2411"/>
                    <a:pt x="1242" y="2059"/>
                    <a:pt x="2016" y="1004"/>
                  </a:cubicBezTo>
                  <a:cubicBezTo>
                    <a:pt x="2227" y="793"/>
                    <a:pt x="2367" y="582"/>
                    <a:pt x="2227" y="300"/>
                  </a:cubicBezTo>
                  <a:cubicBezTo>
                    <a:pt x="2111" y="127"/>
                    <a:pt x="1900" y="1"/>
                    <a:pt x="1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56"/>
            <p:cNvSpPr/>
            <p:nvPr/>
          </p:nvSpPr>
          <p:spPr>
            <a:xfrm rot="616292">
              <a:off x="-39300" y="4023589"/>
              <a:ext cx="73894" cy="122416"/>
            </a:xfrm>
            <a:custGeom>
              <a:avLst/>
              <a:gdLst/>
              <a:ahLst/>
              <a:cxnLst/>
              <a:rect l="l" t="t" r="r" b="b"/>
              <a:pathLst>
                <a:path w="2956" h="4897" extrusionOk="0">
                  <a:moveTo>
                    <a:pt x="1471" y="0"/>
                  </a:moveTo>
                  <a:cubicBezTo>
                    <a:pt x="1276" y="0"/>
                    <a:pt x="1040" y="161"/>
                    <a:pt x="704" y="496"/>
                  </a:cubicBezTo>
                  <a:lnTo>
                    <a:pt x="634" y="567"/>
                  </a:lnTo>
                  <a:lnTo>
                    <a:pt x="704" y="567"/>
                  </a:lnTo>
                  <a:cubicBezTo>
                    <a:pt x="563" y="918"/>
                    <a:pt x="774" y="1411"/>
                    <a:pt x="282" y="1692"/>
                  </a:cubicBezTo>
                  <a:cubicBezTo>
                    <a:pt x="71" y="1833"/>
                    <a:pt x="71" y="2185"/>
                    <a:pt x="282" y="2325"/>
                  </a:cubicBezTo>
                  <a:cubicBezTo>
                    <a:pt x="563" y="2607"/>
                    <a:pt x="493" y="2818"/>
                    <a:pt x="282" y="3099"/>
                  </a:cubicBezTo>
                  <a:cubicBezTo>
                    <a:pt x="71" y="3310"/>
                    <a:pt x="0" y="3662"/>
                    <a:pt x="282" y="3873"/>
                  </a:cubicBezTo>
                  <a:cubicBezTo>
                    <a:pt x="563" y="4084"/>
                    <a:pt x="845" y="4295"/>
                    <a:pt x="1056" y="4647"/>
                  </a:cubicBezTo>
                  <a:cubicBezTo>
                    <a:pt x="1170" y="4818"/>
                    <a:pt x="1354" y="4897"/>
                    <a:pt x="1536" y="4897"/>
                  </a:cubicBezTo>
                  <a:cubicBezTo>
                    <a:pt x="1804" y="4897"/>
                    <a:pt x="2069" y="4728"/>
                    <a:pt x="2111" y="4436"/>
                  </a:cubicBezTo>
                  <a:cubicBezTo>
                    <a:pt x="2181" y="4084"/>
                    <a:pt x="2392" y="3803"/>
                    <a:pt x="2674" y="3662"/>
                  </a:cubicBezTo>
                  <a:cubicBezTo>
                    <a:pt x="2955" y="3451"/>
                    <a:pt x="2814" y="3170"/>
                    <a:pt x="2533" y="3170"/>
                  </a:cubicBezTo>
                  <a:cubicBezTo>
                    <a:pt x="2041" y="3170"/>
                    <a:pt x="1548" y="2959"/>
                    <a:pt x="1267" y="2536"/>
                  </a:cubicBezTo>
                  <a:cubicBezTo>
                    <a:pt x="915" y="2255"/>
                    <a:pt x="845" y="1974"/>
                    <a:pt x="1126" y="1763"/>
                  </a:cubicBezTo>
                  <a:cubicBezTo>
                    <a:pt x="1267" y="1622"/>
                    <a:pt x="1478" y="1622"/>
                    <a:pt x="1548" y="1552"/>
                  </a:cubicBezTo>
                  <a:cubicBezTo>
                    <a:pt x="1970" y="1200"/>
                    <a:pt x="2111" y="637"/>
                    <a:pt x="1830" y="215"/>
                  </a:cubicBezTo>
                  <a:cubicBezTo>
                    <a:pt x="1716" y="73"/>
                    <a:pt x="1603" y="0"/>
                    <a:pt x="1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56"/>
            <p:cNvSpPr/>
            <p:nvPr/>
          </p:nvSpPr>
          <p:spPr>
            <a:xfrm rot="616292">
              <a:off x="29861" y="2935062"/>
              <a:ext cx="89693" cy="62795"/>
            </a:xfrm>
            <a:custGeom>
              <a:avLst/>
              <a:gdLst/>
              <a:ahLst/>
              <a:cxnLst/>
              <a:rect l="l" t="t" r="r" b="b"/>
              <a:pathLst>
                <a:path w="3588" h="2512" extrusionOk="0">
                  <a:moveTo>
                    <a:pt x="1242" y="0"/>
                  </a:moveTo>
                  <a:cubicBezTo>
                    <a:pt x="1160" y="0"/>
                    <a:pt x="1072" y="17"/>
                    <a:pt x="985" y="46"/>
                  </a:cubicBezTo>
                  <a:cubicBezTo>
                    <a:pt x="563" y="46"/>
                    <a:pt x="211" y="328"/>
                    <a:pt x="70" y="750"/>
                  </a:cubicBezTo>
                  <a:cubicBezTo>
                    <a:pt x="0" y="1242"/>
                    <a:pt x="281" y="1664"/>
                    <a:pt x="774" y="1735"/>
                  </a:cubicBezTo>
                  <a:cubicBezTo>
                    <a:pt x="1126" y="1805"/>
                    <a:pt x="1266" y="2016"/>
                    <a:pt x="1407" y="2227"/>
                  </a:cubicBezTo>
                  <a:cubicBezTo>
                    <a:pt x="1605" y="2425"/>
                    <a:pt x="1848" y="2512"/>
                    <a:pt x="2085" y="2512"/>
                  </a:cubicBezTo>
                  <a:cubicBezTo>
                    <a:pt x="2269" y="2512"/>
                    <a:pt x="2449" y="2460"/>
                    <a:pt x="2603" y="2368"/>
                  </a:cubicBezTo>
                  <a:cubicBezTo>
                    <a:pt x="2955" y="2086"/>
                    <a:pt x="3236" y="1735"/>
                    <a:pt x="3447" y="1383"/>
                  </a:cubicBezTo>
                  <a:cubicBezTo>
                    <a:pt x="3588" y="1102"/>
                    <a:pt x="3588" y="679"/>
                    <a:pt x="3377" y="398"/>
                  </a:cubicBezTo>
                  <a:cubicBezTo>
                    <a:pt x="3225" y="246"/>
                    <a:pt x="2999" y="130"/>
                    <a:pt x="2780" y="130"/>
                  </a:cubicBezTo>
                  <a:cubicBezTo>
                    <a:pt x="2695" y="130"/>
                    <a:pt x="2611" y="148"/>
                    <a:pt x="2533" y="187"/>
                  </a:cubicBezTo>
                  <a:cubicBezTo>
                    <a:pt x="2398" y="241"/>
                    <a:pt x="2264" y="264"/>
                    <a:pt x="2133" y="264"/>
                  </a:cubicBezTo>
                  <a:cubicBezTo>
                    <a:pt x="1922" y="264"/>
                    <a:pt x="1722" y="204"/>
                    <a:pt x="1548" y="117"/>
                  </a:cubicBezTo>
                  <a:cubicBezTo>
                    <a:pt x="1465" y="34"/>
                    <a:pt x="1359"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56"/>
            <p:cNvSpPr/>
            <p:nvPr/>
          </p:nvSpPr>
          <p:spPr>
            <a:xfrm rot="616292">
              <a:off x="667049" y="110199"/>
              <a:ext cx="96743" cy="64370"/>
            </a:xfrm>
            <a:custGeom>
              <a:avLst/>
              <a:gdLst/>
              <a:ahLst/>
              <a:cxnLst/>
              <a:rect l="l" t="t" r="r" b="b"/>
              <a:pathLst>
                <a:path w="3870" h="2575" extrusionOk="0">
                  <a:moveTo>
                    <a:pt x="1248" y="0"/>
                  </a:moveTo>
                  <a:cubicBezTo>
                    <a:pt x="946" y="0"/>
                    <a:pt x="703" y="300"/>
                    <a:pt x="352" y="923"/>
                  </a:cubicBezTo>
                  <a:cubicBezTo>
                    <a:pt x="282" y="1064"/>
                    <a:pt x="212" y="1205"/>
                    <a:pt x="141" y="1345"/>
                  </a:cubicBezTo>
                  <a:cubicBezTo>
                    <a:pt x="1" y="1697"/>
                    <a:pt x="71" y="2049"/>
                    <a:pt x="282" y="2260"/>
                  </a:cubicBezTo>
                  <a:cubicBezTo>
                    <a:pt x="423" y="2366"/>
                    <a:pt x="581" y="2418"/>
                    <a:pt x="739" y="2418"/>
                  </a:cubicBezTo>
                  <a:cubicBezTo>
                    <a:pt x="897" y="2418"/>
                    <a:pt x="1056" y="2366"/>
                    <a:pt x="1196" y="2260"/>
                  </a:cubicBezTo>
                  <a:cubicBezTo>
                    <a:pt x="1355" y="2038"/>
                    <a:pt x="1599" y="1931"/>
                    <a:pt x="1851" y="1931"/>
                  </a:cubicBezTo>
                  <a:cubicBezTo>
                    <a:pt x="2159" y="1931"/>
                    <a:pt x="2480" y="2091"/>
                    <a:pt x="2674" y="2401"/>
                  </a:cubicBezTo>
                  <a:cubicBezTo>
                    <a:pt x="2791" y="2518"/>
                    <a:pt x="2921" y="2574"/>
                    <a:pt x="3053" y="2574"/>
                  </a:cubicBezTo>
                  <a:cubicBezTo>
                    <a:pt x="3237" y="2574"/>
                    <a:pt x="3424" y="2465"/>
                    <a:pt x="3588" y="2260"/>
                  </a:cubicBezTo>
                  <a:cubicBezTo>
                    <a:pt x="3799" y="1979"/>
                    <a:pt x="3870" y="1697"/>
                    <a:pt x="3870" y="1345"/>
                  </a:cubicBezTo>
                  <a:cubicBezTo>
                    <a:pt x="3870" y="973"/>
                    <a:pt x="3668" y="801"/>
                    <a:pt x="3387" y="801"/>
                  </a:cubicBezTo>
                  <a:cubicBezTo>
                    <a:pt x="3296" y="801"/>
                    <a:pt x="3198" y="819"/>
                    <a:pt x="3096" y="853"/>
                  </a:cubicBezTo>
                  <a:cubicBezTo>
                    <a:pt x="3001" y="885"/>
                    <a:pt x="2916" y="899"/>
                    <a:pt x="2839" y="899"/>
                  </a:cubicBezTo>
                  <a:cubicBezTo>
                    <a:pt x="2575" y="899"/>
                    <a:pt x="2399" y="735"/>
                    <a:pt x="2181" y="572"/>
                  </a:cubicBezTo>
                  <a:cubicBezTo>
                    <a:pt x="1773" y="195"/>
                    <a:pt x="1491" y="0"/>
                    <a:pt x="1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56"/>
            <p:cNvSpPr/>
            <p:nvPr/>
          </p:nvSpPr>
          <p:spPr>
            <a:xfrm rot="616292">
              <a:off x="-19206" y="4276317"/>
              <a:ext cx="72145" cy="102467"/>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56"/>
            <p:cNvSpPr/>
            <p:nvPr/>
          </p:nvSpPr>
          <p:spPr>
            <a:xfrm rot="616292">
              <a:off x="98956" y="2183514"/>
              <a:ext cx="86194" cy="75644"/>
            </a:xfrm>
            <a:custGeom>
              <a:avLst/>
              <a:gdLst/>
              <a:ahLst/>
              <a:cxnLst/>
              <a:rect l="l" t="t" r="r" b="b"/>
              <a:pathLst>
                <a:path w="3448" h="3026" extrusionOk="0">
                  <a:moveTo>
                    <a:pt x="2533" y="1"/>
                  </a:moveTo>
                  <a:cubicBezTo>
                    <a:pt x="1759" y="1"/>
                    <a:pt x="1196" y="704"/>
                    <a:pt x="1407" y="1478"/>
                  </a:cubicBezTo>
                  <a:cubicBezTo>
                    <a:pt x="1407" y="1548"/>
                    <a:pt x="1548" y="1619"/>
                    <a:pt x="1548" y="1760"/>
                  </a:cubicBezTo>
                  <a:cubicBezTo>
                    <a:pt x="1548" y="1830"/>
                    <a:pt x="1478" y="1900"/>
                    <a:pt x="1337" y="1900"/>
                  </a:cubicBezTo>
                  <a:cubicBezTo>
                    <a:pt x="1337" y="1924"/>
                    <a:pt x="1329" y="1931"/>
                    <a:pt x="1316" y="1931"/>
                  </a:cubicBezTo>
                  <a:cubicBezTo>
                    <a:pt x="1290" y="1931"/>
                    <a:pt x="1243" y="1900"/>
                    <a:pt x="1196" y="1900"/>
                  </a:cubicBezTo>
                  <a:cubicBezTo>
                    <a:pt x="1126" y="1760"/>
                    <a:pt x="1126" y="1689"/>
                    <a:pt x="1126" y="1619"/>
                  </a:cubicBezTo>
                  <a:cubicBezTo>
                    <a:pt x="1126" y="1342"/>
                    <a:pt x="865" y="1153"/>
                    <a:pt x="617" y="1153"/>
                  </a:cubicBezTo>
                  <a:cubicBezTo>
                    <a:pt x="549" y="1153"/>
                    <a:pt x="483" y="1167"/>
                    <a:pt x="423" y="1197"/>
                  </a:cubicBezTo>
                  <a:cubicBezTo>
                    <a:pt x="141" y="1337"/>
                    <a:pt x="0" y="1689"/>
                    <a:pt x="141" y="1971"/>
                  </a:cubicBezTo>
                  <a:cubicBezTo>
                    <a:pt x="211" y="2111"/>
                    <a:pt x="423" y="2252"/>
                    <a:pt x="423" y="2463"/>
                  </a:cubicBezTo>
                  <a:cubicBezTo>
                    <a:pt x="352" y="3026"/>
                    <a:pt x="704" y="3026"/>
                    <a:pt x="1126" y="3026"/>
                  </a:cubicBezTo>
                  <a:cubicBezTo>
                    <a:pt x="1829" y="2885"/>
                    <a:pt x="2533" y="2533"/>
                    <a:pt x="3096" y="2111"/>
                  </a:cubicBezTo>
                  <a:cubicBezTo>
                    <a:pt x="3307" y="1900"/>
                    <a:pt x="3447" y="1689"/>
                    <a:pt x="3096" y="1548"/>
                  </a:cubicBezTo>
                  <a:cubicBezTo>
                    <a:pt x="2533" y="1408"/>
                    <a:pt x="2674" y="1197"/>
                    <a:pt x="2814" y="775"/>
                  </a:cubicBezTo>
                  <a:cubicBezTo>
                    <a:pt x="3025" y="282"/>
                    <a:pt x="2814"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56"/>
            <p:cNvSpPr/>
            <p:nvPr/>
          </p:nvSpPr>
          <p:spPr>
            <a:xfrm rot="616292">
              <a:off x="109304" y="872306"/>
              <a:ext cx="104842" cy="61945"/>
            </a:xfrm>
            <a:custGeom>
              <a:avLst/>
              <a:gdLst/>
              <a:ahLst/>
              <a:cxnLst/>
              <a:rect l="l" t="t" r="r" b="b"/>
              <a:pathLst>
                <a:path w="4194" h="2478" extrusionOk="0">
                  <a:moveTo>
                    <a:pt x="1590" y="0"/>
                  </a:moveTo>
                  <a:cubicBezTo>
                    <a:pt x="1450" y="563"/>
                    <a:pt x="1239" y="1056"/>
                    <a:pt x="605" y="1267"/>
                  </a:cubicBezTo>
                  <a:cubicBezTo>
                    <a:pt x="1" y="1509"/>
                    <a:pt x="487" y="2478"/>
                    <a:pt x="993" y="2478"/>
                  </a:cubicBezTo>
                  <a:cubicBezTo>
                    <a:pt x="1076" y="2478"/>
                    <a:pt x="1159" y="2452"/>
                    <a:pt x="1239" y="2392"/>
                  </a:cubicBezTo>
                  <a:cubicBezTo>
                    <a:pt x="1590" y="2181"/>
                    <a:pt x="1942" y="1900"/>
                    <a:pt x="2294" y="1618"/>
                  </a:cubicBezTo>
                  <a:cubicBezTo>
                    <a:pt x="2656" y="1980"/>
                    <a:pt x="2894" y="2157"/>
                    <a:pt x="3103" y="2157"/>
                  </a:cubicBezTo>
                  <a:cubicBezTo>
                    <a:pt x="3342" y="2157"/>
                    <a:pt x="3542" y="1927"/>
                    <a:pt x="3841" y="1478"/>
                  </a:cubicBezTo>
                  <a:cubicBezTo>
                    <a:pt x="3912" y="1337"/>
                    <a:pt x="3982" y="1267"/>
                    <a:pt x="3982" y="1196"/>
                  </a:cubicBezTo>
                  <a:cubicBezTo>
                    <a:pt x="4193" y="985"/>
                    <a:pt x="4193" y="704"/>
                    <a:pt x="3982" y="563"/>
                  </a:cubicBezTo>
                  <a:cubicBezTo>
                    <a:pt x="3891" y="427"/>
                    <a:pt x="3742" y="349"/>
                    <a:pt x="3590" y="349"/>
                  </a:cubicBezTo>
                  <a:cubicBezTo>
                    <a:pt x="3507" y="349"/>
                    <a:pt x="3424" y="373"/>
                    <a:pt x="3349" y="423"/>
                  </a:cubicBezTo>
                  <a:cubicBezTo>
                    <a:pt x="3068" y="493"/>
                    <a:pt x="2857" y="634"/>
                    <a:pt x="2575" y="774"/>
                  </a:cubicBezTo>
                  <a:cubicBezTo>
                    <a:pt x="2458" y="422"/>
                    <a:pt x="2291" y="20"/>
                    <a:pt x="1871" y="20"/>
                  </a:cubicBezTo>
                  <a:cubicBezTo>
                    <a:pt x="1788" y="20"/>
                    <a:pt x="1695" y="36"/>
                    <a:pt x="1590" y="71"/>
                  </a:cubicBezTo>
                  <a:lnTo>
                    <a:pt x="15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56"/>
            <p:cNvSpPr/>
            <p:nvPr/>
          </p:nvSpPr>
          <p:spPr>
            <a:xfrm rot="616292">
              <a:off x="88446" y="1408243"/>
              <a:ext cx="94993" cy="52796"/>
            </a:xfrm>
            <a:custGeom>
              <a:avLst/>
              <a:gdLst/>
              <a:ahLst/>
              <a:cxnLst/>
              <a:rect l="l" t="t" r="r" b="b"/>
              <a:pathLst>
                <a:path w="3800" h="2112" extrusionOk="0">
                  <a:moveTo>
                    <a:pt x="2533" y="1"/>
                  </a:moveTo>
                  <a:cubicBezTo>
                    <a:pt x="1759" y="282"/>
                    <a:pt x="986" y="704"/>
                    <a:pt x="352" y="1197"/>
                  </a:cubicBezTo>
                  <a:cubicBezTo>
                    <a:pt x="1" y="1549"/>
                    <a:pt x="282" y="2041"/>
                    <a:pt x="704" y="2111"/>
                  </a:cubicBezTo>
                  <a:lnTo>
                    <a:pt x="1337" y="2111"/>
                  </a:lnTo>
                  <a:cubicBezTo>
                    <a:pt x="1624" y="2064"/>
                    <a:pt x="1911" y="1918"/>
                    <a:pt x="2220" y="1918"/>
                  </a:cubicBezTo>
                  <a:cubicBezTo>
                    <a:pt x="2365" y="1918"/>
                    <a:pt x="2516" y="1951"/>
                    <a:pt x="2674" y="2041"/>
                  </a:cubicBezTo>
                  <a:cubicBezTo>
                    <a:pt x="2722" y="2060"/>
                    <a:pt x="2769" y="2069"/>
                    <a:pt x="2814" y="2069"/>
                  </a:cubicBezTo>
                  <a:cubicBezTo>
                    <a:pt x="3101" y="2069"/>
                    <a:pt x="3336" y="1721"/>
                    <a:pt x="3518" y="1478"/>
                  </a:cubicBezTo>
                  <a:cubicBezTo>
                    <a:pt x="3799" y="1267"/>
                    <a:pt x="3518" y="1056"/>
                    <a:pt x="3377" y="775"/>
                  </a:cubicBezTo>
                  <a:cubicBezTo>
                    <a:pt x="3377" y="704"/>
                    <a:pt x="3307" y="564"/>
                    <a:pt x="3307" y="423"/>
                  </a:cubicBezTo>
                  <a:cubicBezTo>
                    <a:pt x="3166" y="1"/>
                    <a:pt x="2885" y="1"/>
                    <a:pt x="2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56"/>
            <p:cNvSpPr/>
            <p:nvPr/>
          </p:nvSpPr>
          <p:spPr>
            <a:xfrm rot="616292">
              <a:off x="248215" y="412053"/>
              <a:ext cx="110817" cy="46622"/>
            </a:xfrm>
            <a:custGeom>
              <a:avLst/>
              <a:gdLst/>
              <a:ahLst/>
              <a:cxnLst/>
              <a:rect l="l" t="t" r="r" b="b"/>
              <a:pathLst>
                <a:path w="4433" h="1865" extrusionOk="0">
                  <a:moveTo>
                    <a:pt x="3351" y="1"/>
                  </a:moveTo>
                  <a:cubicBezTo>
                    <a:pt x="3254" y="1"/>
                    <a:pt x="3166" y="18"/>
                    <a:pt x="3096" y="89"/>
                  </a:cubicBezTo>
                  <a:cubicBezTo>
                    <a:pt x="2821" y="363"/>
                    <a:pt x="2459" y="506"/>
                    <a:pt x="2095" y="506"/>
                  </a:cubicBezTo>
                  <a:cubicBezTo>
                    <a:pt x="1806" y="506"/>
                    <a:pt x="1516" y="416"/>
                    <a:pt x="1267" y="229"/>
                  </a:cubicBezTo>
                  <a:cubicBezTo>
                    <a:pt x="1056" y="229"/>
                    <a:pt x="985" y="229"/>
                    <a:pt x="985" y="300"/>
                  </a:cubicBezTo>
                  <a:cubicBezTo>
                    <a:pt x="563" y="300"/>
                    <a:pt x="211" y="651"/>
                    <a:pt x="71" y="1003"/>
                  </a:cubicBezTo>
                  <a:cubicBezTo>
                    <a:pt x="0" y="1284"/>
                    <a:pt x="71" y="1496"/>
                    <a:pt x="282" y="1707"/>
                  </a:cubicBezTo>
                  <a:cubicBezTo>
                    <a:pt x="422" y="1819"/>
                    <a:pt x="563" y="1864"/>
                    <a:pt x="704" y="1864"/>
                  </a:cubicBezTo>
                  <a:cubicBezTo>
                    <a:pt x="915" y="1864"/>
                    <a:pt x="1126" y="1763"/>
                    <a:pt x="1337" y="1636"/>
                  </a:cubicBezTo>
                  <a:cubicBezTo>
                    <a:pt x="1452" y="1521"/>
                    <a:pt x="1567" y="1406"/>
                    <a:pt x="1682" y="1406"/>
                  </a:cubicBezTo>
                  <a:cubicBezTo>
                    <a:pt x="1707" y="1406"/>
                    <a:pt x="1733" y="1412"/>
                    <a:pt x="1759" y="1425"/>
                  </a:cubicBezTo>
                  <a:cubicBezTo>
                    <a:pt x="1974" y="1582"/>
                    <a:pt x="2178" y="1640"/>
                    <a:pt x="2376" y="1640"/>
                  </a:cubicBezTo>
                  <a:cubicBezTo>
                    <a:pt x="2890" y="1640"/>
                    <a:pt x="3362" y="1245"/>
                    <a:pt x="3869" y="1144"/>
                  </a:cubicBezTo>
                  <a:cubicBezTo>
                    <a:pt x="4151" y="1073"/>
                    <a:pt x="4432" y="933"/>
                    <a:pt x="4362" y="511"/>
                  </a:cubicBezTo>
                  <a:cubicBezTo>
                    <a:pt x="4292" y="229"/>
                    <a:pt x="4010" y="18"/>
                    <a:pt x="3658" y="18"/>
                  </a:cubicBezTo>
                  <a:cubicBezTo>
                    <a:pt x="3553" y="18"/>
                    <a:pt x="3447" y="1"/>
                    <a:pt x="3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56"/>
            <p:cNvSpPr/>
            <p:nvPr/>
          </p:nvSpPr>
          <p:spPr>
            <a:xfrm rot="616292">
              <a:off x="170139" y="1393480"/>
              <a:ext cx="77419" cy="82319"/>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56"/>
            <p:cNvSpPr/>
            <p:nvPr/>
          </p:nvSpPr>
          <p:spPr>
            <a:xfrm rot="616292">
              <a:off x="94801" y="3853181"/>
              <a:ext cx="72120" cy="80744"/>
            </a:xfrm>
            <a:custGeom>
              <a:avLst/>
              <a:gdLst/>
              <a:ahLst/>
              <a:cxnLst/>
              <a:rect l="l" t="t" r="r" b="b"/>
              <a:pathLst>
                <a:path w="2885" h="3230" extrusionOk="0">
                  <a:moveTo>
                    <a:pt x="1337" y="1"/>
                  </a:moveTo>
                  <a:cubicBezTo>
                    <a:pt x="141" y="282"/>
                    <a:pt x="71" y="634"/>
                    <a:pt x="845" y="1689"/>
                  </a:cubicBezTo>
                  <a:cubicBezTo>
                    <a:pt x="634" y="1830"/>
                    <a:pt x="282" y="2041"/>
                    <a:pt x="212" y="2322"/>
                  </a:cubicBezTo>
                  <a:cubicBezTo>
                    <a:pt x="1" y="2604"/>
                    <a:pt x="71" y="2885"/>
                    <a:pt x="212" y="3096"/>
                  </a:cubicBezTo>
                  <a:cubicBezTo>
                    <a:pt x="339" y="3191"/>
                    <a:pt x="466" y="3229"/>
                    <a:pt x="586" y="3229"/>
                  </a:cubicBezTo>
                  <a:cubicBezTo>
                    <a:pt x="733" y="3229"/>
                    <a:pt x="870" y="3173"/>
                    <a:pt x="986" y="3096"/>
                  </a:cubicBezTo>
                  <a:cubicBezTo>
                    <a:pt x="1197" y="2955"/>
                    <a:pt x="1408" y="2744"/>
                    <a:pt x="1408" y="2463"/>
                  </a:cubicBezTo>
                  <a:cubicBezTo>
                    <a:pt x="1408" y="1970"/>
                    <a:pt x="1689" y="1830"/>
                    <a:pt x="2041" y="1619"/>
                  </a:cubicBezTo>
                  <a:cubicBezTo>
                    <a:pt x="2252" y="1478"/>
                    <a:pt x="2463" y="1337"/>
                    <a:pt x="2674" y="1126"/>
                  </a:cubicBezTo>
                  <a:cubicBezTo>
                    <a:pt x="2815" y="1056"/>
                    <a:pt x="2885" y="845"/>
                    <a:pt x="2885" y="704"/>
                  </a:cubicBezTo>
                  <a:cubicBezTo>
                    <a:pt x="2815" y="493"/>
                    <a:pt x="2604" y="493"/>
                    <a:pt x="2463" y="493"/>
                  </a:cubicBezTo>
                  <a:cubicBezTo>
                    <a:pt x="2041" y="493"/>
                    <a:pt x="1619" y="282"/>
                    <a:pt x="1267" y="71"/>
                  </a:cubicBezTo>
                  <a:lnTo>
                    <a:pt x="13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56"/>
            <p:cNvSpPr/>
            <p:nvPr/>
          </p:nvSpPr>
          <p:spPr>
            <a:xfrm rot="616292">
              <a:off x="201141" y="1147795"/>
              <a:ext cx="105517" cy="67695"/>
            </a:xfrm>
            <a:custGeom>
              <a:avLst/>
              <a:gdLst/>
              <a:ahLst/>
              <a:cxnLst/>
              <a:rect l="l" t="t" r="r" b="b"/>
              <a:pathLst>
                <a:path w="4221" h="2708" extrusionOk="0">
                  <a:moveTo>
                    <a:pt x="3974" y="0"/>
                  </a:moveTo>
                  <a:cubicBezTo>
                    <a:pt x="2989" y="0"/>
                    <a:pt x="2334" y="756"/>
                    <a:pt x="1618" y="1212"/>
                  </a:cubicBezTo>
                  <a:cubicBezTo>
                    <a:pt x="1360" y="1367"/>
                    <a:pt x="1215" y="1598"/>
                    <a:pt x="989" y="1598"/>
                  </a:cubicBezTo>
                  <a:cubicBezTo>
                    <a:pt x="908" y="1598"/>
                    <a:pt x="816" y="1568"/>
                    <a:pt x="704" y="1493"/>
                  </a:cubicBezTo>
                  <a:cubicBezTo>
                    <a:pt x="645" y="1454"/>
                    <a:pt x="586" y="1436"/>
                    <a:pt x="528" y="1436"/>
                  </a:cubicBezTo>
                  <a:cubicBezTo>
                    <a:pt x="380" y="1436"/>
                    <a:pt x="242" y="1552"/>
                    <a:pt x="141" y="1704"/>
                  </a:cubicBezTo>
                  <a:cubicBezTo>
                    <a:pt x="0" y="1915"/>
                    <a:pt x="0" y="2197"/>
                    <a:pt x="141" y="2408"/>
                  </a:cubicBezTo>
                  <a:cubicBezTo>
                    <a:pt x="199" y="2581"/>
                    <a:pt x="399" y="2707"/>
                    <a:pt x="626" y="2707"/>
                  </a:cubicBezTo>
                  <a:cubicBezTo>
                    <a:pt x="674" y="2707"/>
                    <a:pt x="724" y="2701"/>
                    <a:pt x="774" y="2689"/>
                  </a:cubicBezTo>
                  <a:cubicBezTo>
                    <a:pt x="1337" y="2619"/>
                    <a:pt x="1829" y="2337"/>
                    <a:pt x="2181" y="1986"/>
                  </a:cubicBezTo>
                  <a:cubicBezTo>
                    <a:pt x="2392" y="1774"/>
                    <a:pt x="2603" y="1423"/>
                    <a:pt x="2955" y="1423"/>
                  </a:cubicBezTo>
                  <a:cubicBezTo>
                    <a:pt x="3869" y="1352"/>
                    <a:pt x="4080" y="790"/>
                    <a:pt x="4221" y="16"/>
                  </a:cubicBezTo>
                  <a:cubicBezTo>
                    <a:pt x="4136" y="5"/>
                    <a:pt x="4054" y="0"/>
                    <a:pt x="39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56"/>
            <p:cNvSpPr/>
            <p:nvPr/>
          </p:nvSpPr>
          <p:spPr>
            <a:xfrm rot="616292">
              <a:off x="126415" y="517723"/>
              <a:ext cx="91468" cy="40322"/>
            </a:xfrm>
            <a:custGeom>
              <a:avLst/>
              <a:gdLst/>
              <a:ahLst/>
              <a:cxnLst/>
              <a:rect l="l" t="t" r="r" b="b"/>
              <a:pathLst>
                <a:path w="3659" h="1613" extrusionOk="0">
                  <a:moveTo>
                    <a:pt x="1372" y="0"/>
                  </a:moveTo>
                  <a:cubicBezTo>
                    <a:pt x="1197" y="0"/>
                    <a:pt x="1021" y="9"/>
                    <a:pt x="845" y="26"/>
                  </a:cubicBezTo>
                  <a:cubicBezTo>
                    <a:pt x="423" y="26"/>
                    <a:pt x="71" y="167"/>
                    <a:pt x="1" y="589"/>
                  </a:cubicBezTo>
                  <a:cubicBezTo>
                    <a:pt x="1" y="1011"/>
                    <a:pt x="282" y="1152"/>
                    <a:pt x="634" y="1293"/>
                  </a:cubicBezTo>
                  <a:cubicBezTo>
                    <a:pt x="987" y="1425"/>
                    <a:pt x="1340" y="1613"/>
                    <a:pt x="1711" y="1613"/>
                  </a:cubicBezTo>
                  <a:cubicBezTo>
                    <a:pt x="1931" y="1613"/>
                    <a:pt x="2157" y="1547"/>
                    <a:pt x="2393" y="1363"/>
                  </a:cubicBezTo>
                  <a:cubicBezTo>
                    <a:pt x="2533" y="1222"/>
                    <a:pt x="2745" y="1293"/>
                    <a:pt x="2956" y="1222"/>
                  </a:cubicBezTo>
                  <a:cubicBezTo>
                    <a:pt x="3016" y="1222"/>
                    <a:pt x="3082" y="1228"/>
                    <a:pt x="3147" y="1228"/>
                  </a:cubicBezTo>
                  <a:cubicBezTo>
                    <a:pt x="3310" y="1228"/>
                    <a:pt x="3468" y="1192"/>
                    <a:pt x="3518" y="941"/>
                  </a:cubicBezTo>
                  <a:cubicBezTo>
                    <a:pt x="3659" y="589"/>
                    <a:pt x="3378" y="449"/>
                    <a:pt x="3167" y="308"/>
                  </a:cubicBezTo>
                  <a:lnTo>
                    <a:pt x="2885" y="167"/>
                  </a:lnTo>
                  <a:lnTo>
                    <a:pt x="2885" y="237"/>
                  </a:lnTo>
                  <a:cubicBezTo>
                    <a:pt x="2410" y="79"/>
                    <a:pt x="1896" y="0"/>
                    <a:pt x="1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56"/>
            <p:cNvSpPr/>
            <p:nvPr/>
          </p:nvSpPr>
          <p:spPr>
            <a:xfrm rot="616292">
              <a:off x="197545" y="3610069"/>
              <a:ext cx="86194" cy="43022"/>
            </a:xfrm>
            <a:custGeom>
              <a:avLst/>
              <a:gdLst/>
              <a:ahLst/>
              <a:cxnLst/>
              <a:rect l="l" t="t" r="r" b="b"/>
              <a:pathLst>
                <a:path w="3448" h="1721" extrusionOk="0">
                  <a:moveTo>
                    <a:pt x="1270" y="0"/>
                  </a:moveTo>
                  <a:cubicBezTo>
                    <a:pt x="927" y="0"/>
                    <a:pt x="604" y="216"/>
                    <a:pt x="353" y="467"/>
                  </a:cubicBezTo>
                  <a:cubicBezTo>
                    <a:pt x="71" y="678"/>
                    <a:pt x="1" y="1100"/>
                    <a:pt x="212" y="1452"/>
                  </a:cubicBezTo>
                  <a:cubicBezTo>
                    <a:pt x="295" y="1660"/>
                    <a:pt x="452" y="1720"/>
                    <a:pt x="625" y="1720"/>
                  </a:cubicBezTo>
                  <a:cubicBezTo>
                    <a:pt x="744" y="1720"/>
                    <a:pt x="871" y="1691"/>
                    <a:pt x="986" y="1663"/>
                  </a:cubicBezTo>
                  <a:cubicBezTo>
                    <a:pt x="1372" y="1566"/>
                    <a:pt x="1725" y="1370"/>
                    <a:pt x="2067" y="1370"/>
                  </a:cubicBezTo>
                  <a:cubicBezTo>
                    <a:pt x="2224" y="1370"/>
                    <a:pt x="2379" y="1411"/>
                    <a:pt x="2533" y="1522"/>
                  </a:cubicBezTo>
                  <a:cubicBezTo>
                    <a:pt x="2956" y="1452"/>
                    <a:pt x="3378" y="1381"/>
                    <a:pt x="3378" y="889"/>
                  </a:cubicBezTo>
                  <a:cubicBezTo>
                    <a:pt x="3448" y="396"/>
                    <a:pt x="2956" y="326"/>
                    <a:pt x="2674" y="256"/>
                  </a:cubicBezTo>
                  <a:cubicBezTo>
                    <a:pt x="2586" y="238"/>
                    <a:pt x="2503" y="234"/>
                    <a:pt x="2421" y="234"/>
                  </a:cubicBezTo>
                  <a:cubicBezTo>
                    <a:pt x="2340" y="234"/>
                    <a:pt x="2261" y="238"/>
                    <a:pt x="2182" y="238"/>
                  </a:cubicBezTo>
                  <a:cubicBezTo>
                    <a:pt x="2023" y="238"/>
                    <a:pt x="1865" y="221"/>
                    <a:pt x="1689" y="115"/>
                  </a:cubicBezTo>
                  <a:cubicBezTo>
                    <a:pt x="1549" y="35"/>
                    <a:pt x="1408"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56"/>
            <p:cNvSpPr/>
            <p:nvPr/>
          </p:nvSpPr>
          <p:spPr>
            <a:xfrm rot="616292">
              <a:off x="48930" y="2612890"/>
              <a:ext cx="47496" cy="100667"/>
            </a:xfrm>
            <a:custGeom>
              <a:avLst/>
              <a:gdLst/>
              <a:ahLst/>
              <a:cxnLst/>
              <a:rect l="l" t="t" r="r" b="b"/>
              <a:pathLst>
                <a:path w="1900" h="4027" extrusionOk="0">
                  <a:moveTo>
                    <a:pt x="1485" y="0"/>
                  </a:moveTo>
                  <a:cubicBezTo>
                    <a:pt x="1387" y="0"/>
                    <a:pt x="1285" y="40"/>
                    <a:pt x="1196" y="128"/>
                  </a:cubicBezTo>
                  <a:cubicBezTo>
                    <a:pt x="704" y="339"/>
                    <a:pt x="422" y="832"/>
                    <a:pt x="422" y="1395"/>
                  </a:cubicBezTo>
                  <a:cubicBezTo>
                    <a:pt x="352" y="1887"/>
                    <a:pt x="282" y="2450"/>
                    <a:pt x="141" y="3013"/>
                  </a:cubicBezTo>
                  <a:cubicBezTo>
                    <a:pt x="71" y="3224"/>
                    <a:pt x="0" y="3435"/>
                    <a:pt x="0" y="3646"/>
                  </a:cubicBezTo>
                  <a:cubicBezTo>
                    <a:pt x="0" y="3885"/>
                    <a:pt x="163" y="4026"/>
                    <a:pt x="355" y="4026"/>
                  </a:cubicBezTo>
                  <a:cubicBezTo>
                    <a:pt x="446" y="4026"/>
                    <a:pt x="543" y="3995"/>
                    <a:pt x="633" y="3927"/>
                  </a:cubicBezTo>
                  <a:cubicBezTo>
                    <a:pt x="1196" y="3505"/>
                    <a:pt x="1478" y="2801"/>
                    <a:pt x="1407" y="2168"/>
                  </a:cubicBezTo>
                  <a:cubicBezTo>
                    <a:pt x="1337" y="1817"/>
                    <a:pt x="1407" y="1535"/>
                    <a:pt x="1618" y="1254"/>
                  </a:cubicBezTo>
                  <a:cubicBezTo>
                    <a:pt x="1829" y="1043"/>
                    <a:pt x="1900" y="761"/>
                    <a:pt x="1900" y="480"/>
                  </a:cubicBezTo>
                  <a:cubicBezTo>
                    <a:pt x="1900" y="190"/>
                    <a:pt x="1701"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56"/>
            <p:cNvSpPr/>
            <p:nvPr/>
          </p:nvSpPr>
          <p:spPr>
            <a:xfrm rot="616292">
              <a:off x="303162" y="3379334"/>
              <a:ext cx="79144" cy="71020"/>
            </a:xfrm>
            <a:custGeom>
              <a:avLst/>
              <a:gdLst/>
              <a:ahLst/>
              <a:cxnLst/>
              <a:rect l="l" t="t" r="r" b="b"/>
              <a:pathLst>
                <a:path w="3166" h="2841" extrusionOk="0">
                  <a:moveTo>
                    <a:pt x="2436" y="0"/>
                  </a:moveTo>
                  <a:cubicBezTo>
                    <a:pt x="2057" y="0"/>
                    <a:pt x="1652" y="200"/>
                    <a:pt x="1407" y="506"/>
                  </a:cubicBezTo>
                  <a:cubicBezTo>
                    <a:pt x="1258" y="705"/>
                    <a:pt x="1109" y="904"/>
                    <a:pt x="910" y="904"/>
                  </a:cubicBezTo>
                  <a:cubicBezTo>
                    <a:pt x="827" y="904"/>
                    <a:pt x="736" y="870"/>
                    <a:pt x="633" y="787"/>
                  </a:cubicBezTo>
                  <a:cubicBezTo>
                    <a:pt x="571" y="775"/>
                    <a:pt x="513" y="769"/>
                    <a:pt x="460" y="769"/>
                  </a:cubicBezTo>
                  <a:cubicBezTo>
                    <a:pt x="213" y="769"/>
                    <a:pt x="70" y="895"/>
                    <a:pt x="70" y="1069"/>
                  </a:cubicBezTo>
                  <a:cubicBezTo>
                    <a:pt x="0" y="1350"/>
                    <a:pt x="141" y="1561"/>
                    <a:pt x="422" y="1561"/>
                  </a:cubicBezTo>
                  <a:cubicBezTo>
                    <a:pt x="493" y="1554"/>
                    <a:pt x="559" y="1551"/>
                    <a:pt x="621" y="1551"/>
                  </a:cubicBezTo>
                  <a:cubicBezTo>
                    <a:pt x="1168" y="1551"/>
                    <a:pt x="1351" y="1829"/>
                    <a:pt x="1477" y="2335"/>
                  </a:cubicBezTo>
                  <a:cubicBezTo>
                    <a:pt x="1477" y="2641"/>
                    <a:pt x="1637" y="2841"/>
                    <a:pt x="1911" y="2841"/>
                  </a:cubicBezTo>
                  <a:cubicBezTo>
                    <a:pt x="1952" y="2841"/>
                    <a:pt x="1995" y="2837"/>
                    <a:pt x="2040" y="2827"/>
                  </a:cubicBezTo>
                  <a:cubicBezTo>
                    <a:pt x="2392" y="2757"/>
                    <a:pt x="2533" y="2265"/>
                    <a:pt x="2322" y="2054"/>
                  </a:cubicBezTo>
                  <a:cubicBezTo>
                    <a:pt x="1970" y="1561"/>
                    <a:pt x="2181" y="1280"/>
                    <a:pt x="2533" y="998"/>
                  </a:cubicBezTo>
                  <a:cubicBezTo>
                    <a:pt x="2603" y="928"/>
                    <a:pt x="2814" y="858"/>
                    <a:pt x="2884" y="717"/>
                  </a:cubicBezTo>
                  <a:cubicBezTo>
                    <a:pt x="3095" y="576"/>
                    <a:pt x="3166" y="365"/>
                    <a:pt x="3025" y="225"/>
                  </a:cubicBezTo>
                  <a:cubicBezTo>
                    <a:pt x="2955" y="14"/>
                    <a:pt x="2814" y="14"/>
                    <a:pt x="2603" y="14"/>
                  </a:cubicBezTo>
                  <a:cubicBezTo>
                    <a:pt x="2548" y="5"/>
                    <a:pt x="2493" y="0"/>
                    <a:pt x="2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56"/>
            <p:cNvSpPr/>
            <p:nvPr/>
          </p:nvSpPr>
          <p:spPr>
            <a:xfrm rot="616292">
              <a:off x="302334" y="1121856"/>
              <a:ext cx="73894" cy="64770"/>
            </a:xfrm>
            <a:custGeom>
              <a:avLst/>
              <a:gdLst/>
              <a:ahLst/>
              <a:cxnLst/>
              <a:rect l="l" t="t" r="r" b="b"/>
              <a:pathLst>
                <a:path w="2956" h="2591" extrusionOk="0">
                  <a:moveTo>
                    <a:pt x="1365" y="0"/>
                  </a:moveTo>
                  <a:cubicBezTo>
                    <a:pt x="1307" y="0"/>
                    <a:pt x="1250" y="9"/>
                    <a:pt x="1197" y="27"/>
                  </a:cubicBezTo>
                  <a:cubicBezTo>
                    <a:pt x="282" y="97"/>
                    <a:pt x="1" y="801"/>
                    <a:pt x="423" y="1645"/>
                  </a:cubicBezTo>
                  <a:lnTo>
                    <a:pt x="423" y="1715"/>
                  </a:lnTo>
                  <a:cubicBezTo>
                    <a:pt x="723" y="2255"/>
                    <a:pt x="1329" y="2590"/>
                    <a:pt x="1981" y="2590"/>
                  </a:cubicBezTo>
                  <a:cubicBezTo>
                    <a:pt x="2094" y="2590"/>
                    <a:pt x="2208" y="2580"/>
                    <a:pt x="2322" y="2559"/>
                  </a:cubicBezTo>
                  <a:cubicBezTo>
                    <a:pt x="2604" y="2559"/>
                    <a:pt x="2885" y="2419"/>
                    <a:pt x="2885" y="2137"/>
                  </a:cubicBezTo>
                  <a:cubicBezTo>
                    <a:pt x="2955" y="1856"/>
                    <a:pt x="2815" y="1786"/>
                    <a:pt x="2463" y="1645"/>
                  </a:cubicBezTo>
                  <a:cubicBezTo>
                    <a:pt x="2111" y="1504"/>
                    <a:pt x="1689" y="1645"/>
                    <a:pt x="1337" y="1434"/>
                  </a:cubicBezTo>
                  <a:cubicBezTo>
                    <a:pt x="1408" y="1082"/>
                    <a:pt x="1549" y="1012"/>
                    <a:pt x="1689" y="871"/>
                  </a:cubicBezTo>
                  <a:cubicBezTo>
                    <a:pt x="1830" y="660"/>
                    <a:pt x="1971" y="449"/>
                    <a:pt x="1830" y="238"/>
                  </a:cubicBezTo>
                  <a:cubicBezTo>
                    <a:pt x="1724" y="80"/>
                    <a:pt x="1540" y="0"/>
                    <a:pt x="1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56"/>
            <p:cNvSpPr/>
            <p:nvPr/>
          </p:nvSpPr>
          <p:spPr>
            <a:xfrm rot="616292">
              <a:off x="-28005" y="1400414"/>
              <a:ext cx="65095" cy="73869"/>
            </a:xfrm>
            <a:custGeom>
              <a:avLst/>
              <a:gdLst/>
              <a:ahLst/>
              <a:cxnLst/>
              <a:rect l="l" t="t" r="r" b="b"/>
              <a:pathLst>
                <a:path w="2604" h="2955" extrusionOk="0">
                  <a:moveTo>
                    <a:pt x="493" y="0"/>
                  </a:moveTo>
                  <a:cubicBezTo>
                    <a:pt x="212" y="71"/>
                    <a:pt x="1" y="352"/>
                    <a:pt x="1" y="634"/>
                  </a:cubicBezTo>
                  <a:cubicBezTo>
                    <a:pt x="71" y="985"/>
                    <a:pt x="282" y="985"/>
                    <a:pt x="564" y="985"/>
                  </a:cubicBezTo>
                  <a:cubicBezTo>
                    <a:pt x="1267" y="1056"/>
                    <a:pt x="1337" y="1267"/>
                    <a:pt x="1267" y="1900"/>
                  </a:cubicBezTo>
                  <a:cubicBezTo>
                    <a:pt x="1197" y="2111"/>
                    <a:pt x="1197" y="2322"/>
                    <a:pt x="1267" y="2603"/>
                  </a:cubicBezTo>
                  <a:cubicBezTo>
                    <a:pt x="1267" y="2814"/>
                    <a:pt x="1478" y="2955"/>
                    <a:pt x="1760" y="2955"/>
                  </a:cubicBezTo>
                  <a:cubicBezTo>
                    <a:pt x="1971" y="2955"/>
                    <a:pt x="2182" y="2814"/>
                    <a:pt x="2182" y="2603"/>
                  </a:cubicBezTo>
                  <a:cubicBezTo>
                    <a:pt x="2252" y="2322"/>
                    <a:pt x="2252" y="2111"/>
                    <a:pt x="2182" y="1900"/>
                  </a:cubicBezTo>
                  <a:cubicBezTo>
                    <a:pt x="2111" y="1478"/>
                    <a:pt x="1900" y="1126"/>
                    <a:pt x="2463" y="845"/>
                  </a:cubicBezTo>
                  <a:cubicBezTo>
                    <a:pt x="2604" y="774"/>
                    <a:pt x="2533" y="422"/>
                    <a:pt x="2393" y="422"/>
                  </a:cubicBezTo>
                  <a:cubicBezTo>
                    <a:pt x="1830" y="141"/>
                    <a:pt x="1197"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56"/>
            <p:cNvSpPr/>
            <p:nvPr/>
          </p:nvSpPr>
          <p:spPr>
            <a:xfrm rot="616292">
              <a:off x="240561" y="3932373"/>
              <a:ext cx="66845" cy="64645"/>
            </a:xfrm>
            <a:custGeom>
              <a:avLst/>
              <a:gdLst/>
              <a:ahLst/>
              <a:cxnLst/>
              <a:rect l="l" t="t" r="r" b="b"/>
              <a:pathLst>
                <a:path w="2674" h="2586" extrusionOk="0">
                  <a:moveTo>
                    <a:pt x="2038" y="1"/>
                  </a:moveTo>
                  <a:cubicBezTo>
                    <a:pt x="1922" y="1"/>
                    <a:pt x="1800" y="40"/>
                    <a:pt x="1689" y="123"/>
                  </a:cubicBezTo>
                  <a:cubicBezTo>
                    <a:pt x="1548" y="264"/>
                    <a:pt x="1337" y="334"/>
                    <a:pt x="1126" y="405"/>
                  </a:cubicBezTo>
                  <a:cubicBezTo>
                    <a:pt x="493" y="545"/>
                    <a:pt x="1" y="1179"/>
                    <a:pt x="141" y="1812"/>
                  </a:cubicBezTo>
                  <a:cubicBezTo>
                    <a:pt x="212" y="2163"/>
                    <a:pt x="212" y="2586"/>
                    <a:pt x="704" y="2586"/>
                  </a:cubicBezTo>
                  <a:cubicBezTo>
                    <a:pt x="915" y="2586"/>
                    <a:pt x="1830" y="1812"/>
                    <a:pt x="1689" y="1601"/>
                  </a:cubicBezTo>
                  <a:cubicBezTo>
                    <a:pt x="1548" y="1179"/>
                    <a:pt x="1689" y="1108"/>
                    <a:pt x="2111" y="1038"/>
                  </a:cubicBezTo>
                  <a:cubicBezTo>
                    <a:pt x="2463" y="1038"/>
                    <a:pt x="2674" y="616"/>
                    <a:pt x="2463" y="264"/>
                  </a:cubicBezTo>
                  <a:cubicBezTo>
                    <a:pt x="2378" y="94"/>
                    <a:pt x="2215" y="1"/>
                    <a:pt x="20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56"/>
            <p:cNvSpPr/>
            <p:nvPr/>
          </p:nvSpPr>
          <p:spPr>
            <a:xfrm rot="616292">
              <a:off x="520172" y="1162049"/>
              <a:ext cx="60745" cy="53921"/>
            </a:xfrm>
            <a:custGeom>
              <a:avLst/>
              <a:gdLst/>
              <a:ahLst/>
              <a:cxnLst/>
              <a:rect l="l" t="t" r="r" b="b"/>
              <a:pathLst>
                <a:path w="2430" h="2157" extrusionOk="0">
                  <a:moveTo>
                    <a:pt x="1689" y="0"/>
                  </a:moveTo>
                  <a:cubicBezTo>
                    <a:pt x="1634" y="0"/>
                    <a:pt x="1575" y="6"/>
                    <a:pt x="1515" y="18"/>
                  </a:cubicBezTo>
                  <a:cubicBezTo>
                    <a:pt x="811" y="89"/>
                    <a:pt x="249" y="651"/>
                    <a:pt x="108" y="1355"/>
                  </a:cubicBezTo>
                  <a:cubicBezTo>
                    <a:pt x="1" y="1837"/>
                    <a:pt x="220" y="2156"/>
                    <a:pt x="580" y="2156"/>
                  </a:cubicBezTo>
                  <a:cubicBezTo>
                    <a:pt x="692" y="2156"/>
                    <a:pt x="818" y="2125"/>
                    <a:pt x="952" y="2058"/>
                  </a:cubicBezTo>
                  <a:cubicBezTo>
                    <a:pt x="1445" y="1918"/>
                    <a:pt x="1867" y="1636"/>
                    <a:pt x="2148" y="1214"/>
                  </a:cubicBezTo>
                  <a:cubicBezTo>
                    <a:pt x="2429" y="1003"/>
                    <a:pt x="2429" y="651"/>
                    <a:pt x="2289" y="370"/>
                  </a:cubicBezTo>
                  <a:cubicBezTo>
                    <a:pt x="2172" y="137"/>
                    <a:pt x="1959" y="0"/>
                    <a:pt x="1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56"/>
            <p:cNvSpPr/>
            <p:nvPr/>
          </p:nvSpPr>
          <p:spPr>
            <a:xfrm rot="616292">
              <a:off x="252087" y="667895"/>
              <a:ext cx="68595" cy="67195"/>
            </a:xfrm>
            <a:custGeom>
              <a:avLst/>
              <a:gdLst/>
              <a:ahLst/>
              <a:cxnLst/>
              <a:rect l="l" t="t" r="r" b="b"/>
              <a:pathLst>
                <a:path w="2744" h="2688" extrusionOk="0">
                  <a:moveTo>
                    <a:pt x="2241" y="1"/>
                  </a:moveTo>
                  <a:cubicBezTo>
                    <a:pt x="2111" y="1"/>
                    <a:pt x="1990" y="78"/>
                    <a:pt x="1900" y="214"/>
                  </a:cubicBezTo>
                  <a:cubicBezTo>
                    <a:pt x="1759" y="285"/>
                    <a:pt x="1618" y="496"/>
                    <a:pt x="1477" y="637"/>
                  </a:cubicBezTo>
                  <a:cubicBezTo>
                    <a:pt x="1126" y="1059"/>
                    <a:pt x="915" y="1621"/>
                    <a:pt x="282" y="1903"/>
                  </a:cubicBezTo>
                  <a:cubicBezTo>
                    <a:pt x="0" y="2114"/>
                    <a:pt x="71" y="2606"/>
                    <a:pt x="493" y="2677"/>
                  </a:cubicBezTo>
                  <a:lnTo>
                    <a:pt x="985" y="2677"/>
                  </a:lnTo>
                  <a:cubicBezTo>
                    <a:pt x="1036" y="2684"/>
                    <a:pt x="1087" y="2687"/>
                    <a:pt x="1137" y="2687"/>
                  </a:cubicBezTo>
                  <a:cubicBezTo>
                    <a:pt x="1564" y="2687"/>
                    <a:pt x="1929" y="2429"/>
                    <a:pt x="2181" y="2114"/>
                  </a:cubicBezTo>
                  <a:cubicBezTo>
                    <a:pt x="2392" y="1621"/>
                    <a:pt x="2603" y="1059"/>
                    <a:pt x="2673" y="566"/>
                  </a:cubicBezTo>
                  <a:cubicBezTo>
                    <a:pt x="2744" y="355"/>
                    <a:pt x="2603" y="144"/>
                    <a:pt x="2462" y="74"/>
                  </a:cubicBezTo>
                  <a:cubicBezTo>
                    <a:pt x="2388" y="24"/>
                    <a:pt x="2313" y="1"/>
                    <a:pt x="2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56"/>
            <p:cNvSpPr/>
            <p:nvPr/>
          </p:nvSpPr>
          <p:spPr>
            <a:xfrm rot="616292">
              <a:off x="201096" y="642078"/>
              <a:ext cx="54546" cy="68820"/>
            </a:xfrm>
            <a:custGeom>
              <a:avLst/>
              <a:gdLst/>
              <a:ahLst/>
              <a:cxnLst/>
              <a:rect l="l" t="t" r="r" b="b"/>
              <a:pathLst>
                <a:path w="2182" h="2753" extrusionOk="0">
                  <a:moveTo>
                    <a:pt x="1435" y="0"/>
                  </a:moveTo>
                  <a:cubicBezTo>
                    <a:pt x="1129" y="0"/>
                    <a:pt x="886" y="202"/>
                    <a:pt x="774" y="536"/>
                  </a:cubicBezTo>
                  <a:cubicBezTo>
                    <a:pt x="704" y="1029"/>
                    <a:pt x="493" y="1521"/>
                    <a:pt x="211" y="1943"/>
                  </a:cubicBezTo>
                  <a:cubicBezTo>
                    <a:pt x="0" y="2154"/>
                    <a:pt x="141" y="2435"/>
                    <a:pt x="352" y="2646"/>
                  </a:cubicBezTo>
                  <a:cubicBezTo>
                    <a:pt x="458" y="2717"/>
                    <a:pt x="598" y="2752"/>
                    <a:pt x="739" y="2752"/>
                  </a:cubicBezTo>
                  <a:cubicBezTo>
                    <a:pt x="880" y="2752"/>
                    <a:pt x="1020" y="2717"/>
                    <a:pt x="1126" y="2646"/>
                  </a:cubicBezTo>
                  <a:cubicBezTo>
                    <a:pt x="1689" y="2295"/>
                    <a:pt x="1337" y="1310"/>
                    <a:pt x="2040" y="1029"/>
                  </a:cubicBezTo>
                  <a:cubicBezTo>
                    <a:pt x="2111" y="1029"/>
                    <a:pt x="2181" y="817"/>
                    <a:pt x="2181" y="747"/>
                  </a:cubicBezTo>
                  <a:cubicBezTo>
                    <a:pt x="2181" y="395"/>
                    <a:pt x="1970" y="114"/>
                    <a:pt x="1689" y="44"/>
                  </a:cubicBezTo>
                  <a:cubicBezTo>
                    <a:pt x="1601" y="14"/>
                    <a:pt x="1516" y="0"/>
                    <a:pt x="1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56"/>
            <p:cNvSpPr/>
            <p:nvPr/>
          </p:nvSpPr>
          <p:spPr>
            <a:xfrm rot="616292">
              <a:off x="21193" y="2423443"/>
              <a:ext cx="59821" cy="52771"/>
            </a:xfrm>
            <a:custGeom>
              <a:avLst/>
              <a:gdLst/>
              <a:ahLst/>
              <a:cxnLst/>
              <a:rect l="l" t="t" r="r" b="b"/>
              <a:pathLst>
                <a:path w="2393" h="2111" extrusionOk="0">
                  <a:moveTo>
                    <a:pt x="634" y="0"/>
                  </a:moveTo>
                  <a:cubicBezTo>
                    <a:pt x="352" y="0"/>
                    <a:pt x="141" y="141"/>
                    <a:pt x="71" y="352"/>
                  </a:cubicBezTo>
                  <a:cubicBezTo>
                    <a:pt x="1" y="633"/>
                    <a:pt x="71" y="915"/>
                    <a:pt x="282" y="1055"/>
                  </a:cubicBezTo>
                  <a:cubicBezTo>
                    <a:pt x="493" y="1196"/>
                    <a:pt x="634" y="1196"/>
                    <a:pt x="774" y="1407"/>
                  </a:cubicBezTo>
                  <a:cubicBezTo>
                    <a:pt x="915" y="1689"/>
                    <a:pt x="845" y="2111"/>
                    <a:pt x="1197" y="2111"/>
                  </a:cubicBezTo>
                  <a:cubicBezTo>
                    <a:pt x="1548" y="2111"/>
                    <a:pt x="1548" y="1689"/>
                    <a:pt x="1830" y="1548"/>
                  </a:cubicBezTo>
                  <a:lnTo>
                    <a:pt x="2041" y="1477"/>
                  </a:lnTo>
                  <a:lnTo>
                    <a:pt x="2041" y="1548"/>
                  </a:lnTo>
                  <a:cubicBezTo>
                    <a:pt x="2392" y="0"/>
                    <a:pt x="2322"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56"/>
            <p:cNvSpPr/>
            <p:nvPr/>
          </p:nvSpPr>
          <p:spPr>
            <a:xfrm rot="616292">
              <a:off x="188234" y="2068797"/>
              <a:ext cx="54546" cy="76844"/>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56"/>
            <p:cNvSpPr/>
            <p:nvPr/>
          </p:nvSpPr>
          <p:spPr>
            <a:xfrm rot="616292">
              <a:off x="52245" y="991873"/>
              <a:ext cx="42247" cy="64270"/>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56"/>
            <p:cNvSpPr/>
            <p:nvPr/>
          </p:nvSpPr>
          <p:spPr>
            <a:xfrm rot="616292">
              <a:off x="213821" y="3358447"/>
              <a:ext cx="66845" cy="56846"/>
            </a:xfrm>
            <a:custGeom>
              <a:avLst/>
              <a:gdLst/>
              <a:ahLst/>
              <a:cxnLst/>
              <a:rect l="l" t="t" r="r" b="b"/>
              <a:pathLst>
                <a:path w="2674" h="2274" extrusionOk="0">
                  <a:moveTo>
                    <a:pt x="2069" y="0"/>
                  </a:moveTo>
                  <a:cubicBezTo>
                    <a:pt x="1958" y="0"/>
                    <a:pt x="1846" y="35"/>
                    <a:pt x="1759" y="93"/>
                  </a:cubicBezTo>
                  <a:cubicBezTo>
                    <a:pt x="1587" y="208"/>
                    <a:pt x="1461" y="323"/>
                    <a:pt x="1268" y="323"/>
                  </a:cubicBezTo>
                  <a:cubicBezTo>
                    <a:pt x="1224" y="323"/>
                    <a:pt x="1178" y="317"/>
                    <a:pt x="1126" y="304"/>
                  </a:cubicBezTo>
                  <a:cubicBezTo>
                    <a:pt x="211" y="374"/>
                    <a:pt x="0" y="796"/>
                    <a:pt x="422" y="1500"/>
                  </a:cubicBezTo>
                  <a:cubicBezTo>
                    <a:pt x="493" y="1641"/>
                    <a:pt x="563" y="1711"/>
                    <a:pt x="563" y="1781"/>
                  </a:cubicBezTo>
                  <a:cubicBezTo>
                    <a:pt x="633" y="2063"/>
                    <a:pt x="774" y="2274"/>
                    <a:pt x="1056" y="2274"/>
                  </a:cubicBezTo>
                  <a:cubicBezTo>
                    <a:pt x="1407" y="2274"/>
                    <a:pt x="1548" y="2063"/>
                    <a:pt x="1618" y="1781"/>
                  </a:cubicBezTo>
                  <a:cubicBezTo>
                    <a:pt x="1689" y="1359"/>
                    <a:pt x="1900" y="1078"/>
                    <a:pt x="2322" y="937"/>
                  </a:cubicBezTo>
                  <a:cubicBezTo>
                    <a:pt x="2533" y="796"/>
                    <a:pt x="2674" y="445"/>
                    <a:pt x="2463" y="234"/>
                  </a:cubicBezTo>
                  <a:cubicBezTo>
                    <a:pt x="2380" y="69"/>
                    <a:pt x="2225" y="0"/>
                    <a:pt x="2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56"/>
            <p:cNvSpPr/>
            <p:nvPr/>
          </p:nvSpPr>
          <p:spPr>
            <a:xfrm rot="616292">
              <a:off x="76185" y="2322689"/>
              <a:ext cx="63320" cy="39372"/>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56"/>
            <p:cNvSpPr/>
            <p:nvPr/>
          </p:nvSpPr>
          <p:spPr>
            <a:xfrm rot="616292">
              <a:off x="661585" y="31121"/>
              <a:ext cx="79169" cy="38997"/>
            </a:xfrm>
            <a:custGeom>
              <a:avLst/>
              <a:gdLst/>
              <a:ahLst/>
              <a:cxnLst/>
              <a:rect l="l" t="t" r="r" b="b"/>
              <a:pathLst>
                <a:path w="3167" h="1560" extrusionOk="0">
                  <a:moveTo>
                    <a:pt x="2212" y="1"/>
                  </a:moveTo>
                  <a:cubicBezTo>
                    <a:pt x="1767" y="1"/>
                    <a:pt x="1315" y="211"/>
                    <a:pt x="1056" y="575"/>
                  </a:cubicBezTo>
                  <a:cubicBezTo>
                    <a:pt x="1007" y="671"/>
                    <a:pt x="926" y="867"/>
                    <a:pt x="789" y="867"/>
                  </a:cubicBezTo>
                  <a:cubicBezTo>
                    <a:pt x="726" y="867"/>
                    <a:pt x="652" y="826"/>
                    <a:pt x="563" y="715"/>
                  </a:cubicBezTo>
                  <a:cubicBezTo>
                    <a:pt x="504" y="627"/>
                    <a:pt x="433" y="588"/>
                    <a:pt x="365" y="588"/>
                  </a:cubicBezTo>
                  <a:cubicBezTo>
                    <a:pt x="270" y="588"/>
                    <a:pt x="182" y="663"/>
                    <a:pt x="141" y="786"/>
                  </a:cubicBezTo>
                  <a:cubicBezTo>
                    <a:pt x="0" y="997"/>
                    <a:pt x="141" y="1137"/>
                    <a:pt x="282" y="1278"/>
                  </a:cubicBezTo>
                  <a:cubicBezTo>
                    <a:pt x="634" y="1489"/>
                    <a:pt x="1056" y="1559"/>
                    <a:pt x="1478" y="1559"/>
                  </a:cubicBezTo>
                  <a:cubicBezTo>
                    <a:pt x="1900" y="1489"/>
                    <a:pt x="2322" y="1278"/>
                    <a:pt x="2744" y="1067"/>
                  </a:cubicBezTo>
                  <a:cubicBezTo>
                    <a:pt x="2955" y="997"/>
                    <a:pt x="3166" y="926"/>
                    <a:pt x="3166" y="645"/>
                  </a:cubicBezTo>
                  <a:cubicBezTo>
                    <a:pt x="3166" y="293"/>
                    <a:pt x="2955" y="152"/>
                    <a:pt x="2674" y="82"/>
                  </a:cubicBezTo>
                  <a:cubicBezTo>
                    <a:pt x="2527" y="27"/>
                    <a:pt x="2370" y="1"/>
                    <a:pt x="2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56"/>
            <p:cNvSpPr/>
            <p:nvPr/>
          </p:nvSpPr>
          <p:spPr>
            <a:xfrm rot="616292">
              <a:off x="383303" y="621122"/>
              <a:ext cx="59821" cy="52796"/>
            </a:xfrm>
            <a:custGeom>
              <a:avLst/>
              <a:gdLst/>
              <a:ahLst/>
              <a:cxnLst/>
              <a:rect l="l" t="t" r="r" b="b"/>
              <a:pathLst>
                <a:path w="2393" h="2112" extrusionOk="0">
                  <a:moveTo>
                    <a:pt x="2041" y="1"/>
                  </a:moveTo>
                  <a:cubicBezTo>
                    <a:pt x="1337" y="71"/>
                    <a:pt x="634" y="423"/>
                    <a:pt x="141" y="986"/>
                  </a:cubicBezTo>
                  <a:cubicBezTo>
                    <a:pt x="1" y="1126"/>
                    <a:pt x="1" y="1408"/>
                    <a:pt x="141" y="1549"/>
                  </a:cubicBezTo>
                  <a:cubicBezTo>
                    <a:pt x="244" y="1652"/>
                    <a:pt x="385" y="1717"/>
                    <a:pt x="536" y="1717"/>
                  </a:cubicBezTo>
                  <a:cubicBezTo>
                    <a:pt x="591" y="1717"/>
                    <a:pt x="648" y="1708"/>
                    <a:pt x="704" y="1689"/>
                  </a:cubicBezTo>
                  <a:cubicBezTo>
                    <a:pt x="845" y="1549"/>
                    <a:pt x="986" y="1408"/>
                    <a:pt x="1197" y="1267"/>
                  </a:cubicBezTo>
                  <a:cubicBezTo>
                    <a:pt x="1478" y="1478"/>
                    <a:pt x="1478" y="1760"/>
                    <a:pt x="1548" y="1900"/>
                  </a:cubicBezTo>
                  <a:cubicBezTo>
                    <a:pt x="1619" y="2041"/>
                    <a:pt x="1759" y="2111"/>
                    <a:pt x="1830" y="2111"/>
                  </a:cubicBezTo>
                  <a:cubicBezTo>
                    <a:pt x="2041" y="2111"/>
                    <a:pt x="2111" y="1971"/>
                    <a:pt x="2182" y="1760"/>
                  </a:cubicBezTo>
                  <a:cubicBezTo>
                    <a:pt x="2182" y="1689"/>
                    <a:pt x="2182" y="1549"/>
                    <a:pt x="2182" y="1478"/>
                  </a:cubicBezTo>
                  <a:cubicBezTo>
                    <a:pt x="1900" y="1126"/>
                    <a:pt x="1971" y="634"/>
                    <a:pt x="2252" y="353"/>
                  </a:cubicBezTo>
                  <a:cubicBezTo>
                    <a:pt x="2393" y="212"/>
                    <a:pt x="2252" y="1"/>
                    <a:pt x="20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56"/>
            <p:cNvSpPr/>
            <p:nvPr/>
          </p:nvSpPr>
          <p:spPr>
            <a:xfrm rot="616292">
              <a:off x="312626" y="434427"/>
              <a:ext cx="49271" cy="61245"/>
            </a:xfrm>
            <a:custGeom>
              <a:avLst/>
              <a:gdLst/>
              <a:ahLst/>
              <a:cxnLst/>
              <a:rect l="l" t="t" r="r" b="b"/>
              <a:pathLst>
                <a:path w="1971" h="2450" extrusionOk="0">
                  <a:moveTo>
                    <a:pt x="1290" y="1"/>
                  </a:moveTo>
                  <a:cubicBezTo>
                    <a:pt x="1163" y="1"/>
                    <a:pt x="1033" y="40"/>
                    <a:pt x="915" y="128"/>
                  </a:cubicBezTo>
                  <a:cubicBezTo>
                    <a:pt x="423" y="480"/>
                    <a:pt x="141" y="1113"/>
                    <a:pt x="71" y="1746"/>
                  </a:cubicBezTo>
                  <a:cubicBezTo>
                    <a:pt x="1" y="2098"/>
                    <a:pt x="352" y="2449"/>
                    <a:pt x="774" y="2449"/>
                  </a:cubicBezTo>
                  <a:cubicBezTo>
                    <a:pt x="1126" y="2379"/>
                    <a:pt x="1408" y="2098"/>
                    <a:pt x="1408" y="1746"/>
                  </a:cubicBezTo>
                  <a:cubicBezTo>
                    <a:pt x="1408" y="1465"/>
                    <a:pt x="1478" y="1113"/>
                    <a:pt x="1689" y="902"/>
                  </a:cubicBezTo>
                  <a:cubicBezTo>
                    <a:pt x="1900" y="761"/>
                    <a:pt x="1970" y="409"/>
                    <a:pt x="1759" y="198"/>
                  </a:cubicBezTo>
                  <a:cubicBezTo>
                    <a:pt x="1637" y="76"/>
                    <a:pt x="1467" y="1"/>
                    <a:pt x="1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56"/>
            <p:cNvSpPr/>
            <p:nvPr/>
          </p:nvSpPr>
          <p:spPr>
            <a:xfrm rot="616292">
              <a:off x="500406" y="714664"/>
              <a:ext cx="45747" cy="90868"/>
            </a:xfrm>
            <a:custGeom>
              <a:avLst/>
              <a:gdLst/>
              <a:ahLst/>
              <a:cxnLst/>
              <a:rect l="l" t="t" r="r" b="b"/>
              <a:pathLst>
                <a:path w="1830" h="3635" extrusionOk="0">
                  <a:moveTo>
                    <a:pt x="1196" y="0"/>
                  </a:moveTo>
                  <a:cubicBezTo>
                    <a:pt x="915" y="563"/>
                    <a:pt x="493" y="915"/>
                    <a:pt x="493" y="1477"/>
                  </a:cubicBezTo>
                  <a:cubicBezTo>
                    <a:pt x="634" y="1899"/>
                    <a:pt x="493" y="2392"/>
                    <a:pt x="212" y="2673"/>
                  </a:cubicBezTo>
                  <a:cubicBezTo>
                    <a:pt x="1" y="2884"/>
                    <a:pt x="1" y="3306"/>
                    <a:pt x="282" y="3517"/>
                  </a:cubicBezTo>
                  <a:cubicBezTo>
                    <a:pt x="364" y="3600"/>
                    <a:pt x="471" y="3634"/>
                    <a:pt x="573" y="3634"/>
                  </a:cubicBezTo>
                  <a:cubicBezTo>
                    <a:pt x="646" y="3634"/>
                    <a:pt x="716" y="3617"/>
                    <a:pt x="774" y="3588"/>
                  </a:cubicBezTo>
                  <a:cubicBezTo>
                    <a:pt x="1056" y="3447"/>
                    <a:pt x="1196" y="3166"/>
                    <a:pt x="1056" y="2884"/>
                  </a:cubicBezTo>
                  <a:cubicBezTo>
                    <a:pt x="915" y="2533"/>
                    <a:pt x="1056" y="2181"/>
                    <a:pt x="1337" y="1899"/>
                  </a:cubicBezTo>
                  <a:cubicBezTo>
                    <a:pt x="1830" y="1337"/>
                    <a:pt x="1830" y="493"/>
                    <a:pt x="1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56"/>
            <p:cNvSpPr/>
            <p:nvPr/>
          </p:nvSpPr>
          <p:spPr>
            <a:xfrm rot="616292">
              <a:off x="537009" y="898379"/>
              <a:ext cx="54546" cy="69795"/>
            </a:xfrm>
            <a:custGeom>
              <a:avLst/>
              <a:gdLst/>
              <a:ahLst/>
              <a:cxnLst/>
              <a:rect l="l" t="t" r="r" b="b"/>
              <a:pathLst>
                <a:path w="2182" h="2792" extrusionOk="0">
                  <a:moveTo>
                    <a:pt x="845" y="1"/>
                  </a:moveTo>
                  <a:cubicBezTo>
                    <a:pt x="634" y="1"/>
                    <a:pt x="423" y="54"/>
                    <a:pt x="212" y="159"/>
                  </a:cubicBezTo>
                  <a:cubicBezTo>
                    <a:pt x="1" y="370"/>
                    <a:pt x="71" y="722"/>
                    <a:pt x="352" y="792"/>
                  </a:cubicBezTo>
                  <a:cubicBezTo>
                    <a:pt x="634" y="863"/>
                    <a:pt x="915" y="863"/>
                    <a:pt x="1267" y="933"/>
                  </a:cubicBezTo>
                  <a:cubicBezTo>
                    <a:pt x="986" y="1496"/>
                    <a:pt x="775" y="1918"/>
                    <a:pt x="634" y="2410"/>
                  </a:cubicBezTo>
                  <a:cubicBezTo>
                    <a:pt x="563" y="2551"/>
                    <a:pt x="634" y="2692"/>
                    <a:pt x="775" y="2762"/>
                  </a:cubicBezTo>
                  <a:cubicBezTo>
                    <a:pt x="816" y="2783"/>
                    <a:pt x="857" y="2791"/>
                    <a:pt x="896" y="2791"/>
                  </a:cubicBezTo>
                  <a:cubicBezTo>
                    <a:pt x="992" y="2791"/>
                    <a:pt x="1077" y="2741"/>
                    <a:pt x="1126" y="2692"/>
                  </a:cubicBezTo>
                  <a:cubicBezTo>
                    <a:pt x="1478" y="2270"/>
                    <a:pt x="1759" y="1847"/>
                    <a:pt x="1970" y="1425"/>
                  </a:cubicBezTo>
                  <a:cubicBezTo>
                    <a:pt x="2181" y="863"/>
                    <a:pt x="2111" y="652"/>
                    <a:pt x="1478" y="159"/>
                  </a:cubicBezTo>
                  <a:cubicBezTo>
                    <a:pt x="1267" y="54"/>
                    <a:pt x="1056"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56"/>
            <p:cNvSpPr/>
            <p:nvPr/>
          </p:nvSpPr>
          <p:spPr>
            <a:xfrm rot="616292">
              <a:off x="271189" y="945538"/>
              <a:ext cx="58046" cy="49721"/>
            </a:xfrm>
            <a:custGeom>
              <a:avLst/>
              <a:gdLst/>
              <a:ahLst/>
              <a:cxnLst/>
              <a:rect l="l" t="t" r="r" b="b"/>
              <a:pathLst>
                <a:path w="2322" h="1989" extrusionOk="0">
                  <a:moveTo>
                    <a:pt x="774" y="1"/>
                  </a:moveTo>
                  <a:cubicBezTo>
                    <a:pt x="704" y="1"/>
                    <a:pt x="633" y="1"/>
                    <a:pt x="563" y="71"/>
                  </a:cubicBezTo>
                  <a:cubicBezTo>
                    <a:pt x="211" y="282"/>
                    <a:pt x="0" y="704"/>
                    <a:pt x="141" y="1126"/>
                  </a:cubicBezTo>
                  <a:cubicBezTo>
                    <a:pt x="211" y="1478"/>
                    <a:pt x="845" y="1971"/>
                    <a:pt x="1407" y="1971"/>
                  </a:cubicBezTo>
                  <a:cubicBezTo>
                    <a:pt x="1466" y="1982"/>
                    <a:pt x="1525" y="1988"/>
                    <a:pt x="1582" y="1988"/>
                  </a:cubicBezTo>
                  <a:cubicBezTo>
                    <a:pt x="1870" y="1988"/>
                    <a:pt x="2134" y="1842"/>
                    <a:pt x="2251" y="1549"/>
                  </a:cubicBezTo>
                  <a:cubicBezTo>
                    <a:pt x="2322" y="1478"/>
                    <a:pt x="2322" y="1478"/>
                    <a:pt x="2322" y="1408"/>
                  </a:cubicBezTo>
                  <a:cubicBezTo>
                    <a:pt x="2181" y="704"/>
                    <a:pt x="1126" y="986"/>
                    <a:pt x="1126" y="142"/>
                  </a:cubicBezTo>
                  <a:cubicBezTo>
                    <a:pt x="1126" y="1"/>
                    <a:pt x="915"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56"/>
            <p:cNvSpPr/>
            <p:nvPr/>
          </p:nvSpPr>
          <p:spPr>
            <a:xfrm rot="616292">
              <a:off x="140243" y="1995587"/>
              <a:ext cx="58071" cy="37547"/>
            </a:xfrm>
            <a:custGeom>
              <a:avLst/>
              <a:gdLst/>
              <a:ahLst/>
              <a:cxnLst/>
              <a:rect l="l" t="t" r="r" b="b"/>
              <a:pathLst>
                <a:path w="2323" h="1502" extrusionOk="0">
                  <a:moveTo>
                    <a:pt x="1359" y="0"/>
                  </a:moveTo>
                  <a:cubicBezTo>
                    <a:pt x="1266" y="0"/>
                    <a:pt x="1165" y="5"/>
                    <a:pt x="1056" y="14"/>
                  </a:cubicBezTo>
                  <a:cubicBezTo>
                    <a:pt x="915" y="14"/>
                    <a:pt x="775" y="14"/>
                    <a:pt x="634" y="84"/>
                  </a:cubicBezTo>
                  <a:cubicBezTo>
                    <a:pt x="212" y="154"/>
                    <a:pt x="1" y="576"/>
                    <a:pt x="141" y="928"/>
                  </a:cubicBezTo>
                  <a:cubicBezTo>
                    <a:pt x="204" y="1243"/>
                    <a:pt x="437" y="1502"/>
                    <a:pt x="737" y="1502"/>
                  </a:cubicBezTo>
                  <a:cubicBezTo>
                    <a:pt x="772" y="1502"/>
                    <a:pt x="808" y="1498"/>
                    <a:pt x="845" y="1491"/>
                  </a:cubicBezTo>
                  <a:cubicBezTo>
                    <a:pt x="1056" y="1491"/>
                    <a:pt x="1267" y="1491"/>
                    <a:pt x="1408" y="1421"/>
                  </a:cubicBezTo>
                  <a:cubicBezTo>
                    <a:pt x="2041" y="1280"/>
                    <a:pt x="2322" y="928"/>
                    <a:pt x="2322" y="506"/>
                  </a:cubicBezTo>
                  <a:cubicBezTo>
                    <a:pt x="2261" y="200"/>
                    <a:pt x="1986" y="0"/>
                    <a:pt x="1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56"/>
            <p:cNvSpPr/>
            <p:nvPr/>
          </p:nvSpPr>
          <p:spPr>
            <a:xfrm rot="616292">
              <a:off x="192009" y="1219777"/>
              <a:ext cx="80919" cy="55846"/>
            </a:xfrm>
            <a:custGeom>
              <a:avLst/>
              <a:gdLst/>
              <a:ahLst/>
              <a:cxnLst/>
              <a:rect l="l" t="t" r="r" b="b"/>
              <a:pathLst>
                <a:path w="3237" h="2234" extrusionOk="0">
                  <a:moveTo>
                    <a:pt x="2547" y="0"/>
                  </a:moveTo>
                  <a:cubicBezTo>
                    <a:pt x="2384" y="0"/>
                    <a:pt x="2207" y="40"/>
                    <a:pt x="2040" y="123"/>
                  </a:cubicBezTo>
                  <a:cubicBezTo>
                    <a:pt x="1899" y="123"/>
                    <a:pt x="1829" y="193"/>
                    <a:pt x="1759" y="264"/>
                  </a:cubicBezTo>
                  <a:cubicBezTo>
                    <a:pt x="1477" y="615"/>
                    <a:pt x="1126" y="826"/>
                    <a:pt x="704" y="1037"/>
                  </a:cubicBezTo>
                  <a:cubicBezTo>
                    <a:pt x="211" y="1178"/>
                    <a:pt x="0" y="1741"/>
                    <a:pt x="282" y="2233"/>
                  </a:cubicBezTo>
                  <a:cubicBezTo>
                    <a:pt x="704" y="1671"/>
                    <a:pt x="1337" y="1319"/>
                    <a:pt x="2040" y="1319"/>
                  </a:cubicBezTo>
                  <a:cubicBezTo>
                    <a:pt x="2181" y="1248"/>
                    <a:pt x="2392" y="1178"/>
                    <a:pt x="2533" y="1108"/>
                  </a:cubicBezTo>
                  <a:cubicBezTo>
                    <a:pt x="2814" y="897"/>
                    <a:pt x="3236" y="756"/>
                    <a:pt x="3095" y="264"/>
                  </a:cubicBezTo>
                  <a:cubicBezTo>
                    <a:pt x="3010" y="93"/>
                    <a:pt x="2796" y="0"/>
                    <a:pt x="2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56"/>
            <p:cNvSpPr/>
            <p:nvPr/>
          </p:nvSpPr>
          <p:spPr>
            <a:xfrm rot="616292">
              <a:off x="463612" y="620453"/>
              <a:ext cx="49271" cy="54521"/>
            </a:xfrm>
            <a:custGeom>
              <a:avLst/>
              <a:gdLst/>
              <a:ahLst/>
              <a:cxnLst/>
              <a:rect l="l" t="t" r="r" b="b"/>
              <a:pathLst>
                <a:path w="1971" h="2181" extrusionOk="0">
                  <a:moveTo>
                    <a:pt x="845" y="0"/>
                  </a:moveTo>
                  <a:cubicBezTo>
                    <a:pt x="493" y="70"/>
                    <a:pt x="211" y="282"/>
                    <a:pt x="141" y="633"/>
                  </a:cubicBezTo>
                  <a:cubicBezTo>
                    <a:pt x="0" y="985"/>
                    <a:pt x="141" y="1407"/>
                    <a:pt x="493" y="1618"/>
                  </a:cubicBezTo>
                  <a:cubicBezTo>
                    <a:pt x="704" y="1759"/>
                    <a:pt x="985" y="1970"/>
                    <a:pt x="1407" y="2181"/>
                  </a:cubicBezTo>
                  <a:cubicBezTo>
                    <a:pt x="1478" y="1759"/>
                    <a:pt x="1618" y="1407"/>
                    <a:pt x="1829" y="1055"/>
                  </a:cubicBezTo>
                  <a:cubicBezTo>
                    <a:pt x="1970" y="915"/>
                    <a:pt x="1970" y="633"/>
                    <a:pt x="1829" y="493"/>
                  </a:cubicBezTo>
                  <a:cubicBezTo>
                    <a:pt x="1618" y="141"/>
                    <a:pt x="1196"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56"/>
            <p:cNvSpPr/>
            <p:nvPr/>
          </p:nvSpPr>
          <p:spPr>
            <a:xfrm rot="616292">
              <a:off x="487491" y="961582"/>
              <a:ext cx="40472" cy="54921"/>
            </a:xfrm>
            <a:custGeom>
              <a:avLst/>
              <a:gdLst/>
              <a:ahLst/>
              <a:cxnLst/>
              <a:rect l="l" t="t" r="r" b="b"/>
              <a:pathLst>
                <a:path w="1619" h="2197" extrusionOk="0">
                  <a:moveTo>
                    <a:pt x="968" y="0"/>
                  </a:moveTo>
                  <a:cubicBezTo>
                    <a:pt x="875" y="0"/>
                    <a:pt x="784" y="23"/>
                    <a:pt x="704" y="77"/>
                  </a:cubicBezTo>
                  <a:cubicBezTo>
                    <a:pt x="281" y="358"/>
                    <a:pt x="0" y="851"/>
                    <a:pt x="0" y="1414"/>
                  </a:cubicBezTo>
                  <a:cubicBezTo>
                    <a:pt x="0" y="1864"/>
                    <a:pt x="353" y="2196"/>
                    <a:pt x="790" y="2196"/>
                  </a:cubicBezTo>
                  <a:cubicBezTo>
                    <a:pt x="831" y="2196"/>
                    <a:pt x="872" y="2193"/>
                    <a:pt x="915" y="2187"/>
                  </a:cubicBezTo>
                  <a:cubicBezTo>
                    <a:pt x="1407" y="2117"/>
                    <a:pt x="1548" y="1765"/>
                    <a:pt x="1407" y="1343"/>
                  </a:cubicBezTo>
                  <a:cubicBezTo>
                    <a:pt x="1337" y="1062"/>
                    <a:pt x="1477" y="921"/>
                    <a:pt x="1548" y="710"/>
                  </a:cubicBezTo>
                  <a:cubicBezTo>
                    <a:pt x="1618" y="499"/>
                    <a:pt x="1548" y="288"/>
                    <a:pt x="1407" y="147"/>
                  </a:cubicBezTo>
                  <a:cubicBezTo>
                    <a:pt x="1277" y="60"/>
                    <a:pt x="1119"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56"/>
            <p:cNvSpPr/>
            <p:nvPr/>
          </p:nvSpPr>
          <p:spPr>
            <a:xfrm rot="616292">
              <a:off x="627086" y="362737"/>
              <a:ext cx="52771" cy="47096"/>
            </a:xfrm>
            <a:custGeom>
              <a:avLst/>
              <a:gdLst/>
              <a:ahLst/>
              <a:cxnLst/>
              <a:rect l="l" t="t" r="r" b="b"/>
              <a:pathLst>
                <a:path w="2111" h="1884" extrusionOk="0">
                  <a:moveTo>
                    <a:pt x="1496" y="0"/>
                  </a:moveTo>
                  <a:cubicBezTo>
                    <a:pt x="1094" y="0"/>
                    <a:pt x="665" y="145"/>
                    <a:pt x="352" y="406"/>
                  </a:cubicBezTo>
                  <a:cubicBezTo>
                    <a:pt x="71" y="687"/>
                    <a:pt x="1" y="1180"/>
                    <a:pt x="212" y="1602"/>
                  </a:cubicBezTo>
                  <a:cubicBezTo>
                    <a:pt x="282" y="1743"/>
                    <a:pt x="423" y="1883"/>
                    <a:pt x="634" y="1883"/>
                  </a:cubicBezTo>
                  <a:cubicBezTo>
                    <a:pt x="1267" y="1532"/>
                    <a:pt x="1759" y="1039"/>
                    <a:pt x="2111" y="406"/>
                  </a:cubicBezTo>
                  <a:cubicBezTo>
                    <a:pt x="2111" y="406"/>
                    <a:pt x="2111" y="336"/>
                    <a:pt x="2111" y="265"/>
                  </a:cubicBezTo>
                  <a:cubicBezTo>
                    <a:pt x="2041" y="195"/>
                    <a:pt x="1970" y="125"/>
                    <a:pt x="1900" y="54"/>
                  </a:cubicBezTo>
                  <a:cubicBezTo>
                    <a:pt x="1773" y="18"/>
                    <a:pt x="1636"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56"/>
            <p:cNvSpPr/>
            <p:nvPr/>
          </p:nvSpPr>
          <p:spPr>
            <a:xfrm rot="616292">
              <a:off x="127993" y="69168"/>
              <a:ext cx="43997" cy="47771"/>
            </a:xfrm>
            <a:custGeom>
              <a:avLst/>
              <a:gdLst/>
              <a:ahLst/>
              <a:cxnLst/>
              <a:rect l="l" t="t" r="r" b="b"/>
              <a:pathLst>
                <a:path w="1760" h="1911" extrusionOk="0">
                  <a:moveTo>
                    <a:pt x="1163" y="0"/>
                  </a:moveTo>
                  <a:cubicBezTo>
                    <a:pt x="1129" y="0"/>
                    <a:pt x="1093" y="4"/>
                    <a:pt x="1056" y="11"/>
                  </a:cubicBezTo>
                  <a:cubicBezTo>
                    <a:pt x="423" y="152"/>
                    <a:pt x="1" y="644"/>
                    <a:pt x="1" y="1277"/>
                  </a:cubicBezTo>
                  <a:cubicBezTo>
                    <a:pt x="71" y="1699"/>
                    <a:pt x="423" y="1910"/>
                    <a:pt x="845" y="1910"/>
                  </a:cubicBezTo>
                  <a:cubicBezTo>
                    <a:pt x="1408" y="1699"/>
                    <a:pt x="1759" y="1137"/>
                    <a:pt x="1689" y="574"/>
                  </a:cubicBezTo>
                  <a:cubicBezTo>
                    <a:pt x="1689" y="259"/>
                    <a:pt x="1463" y="0"/>
                    <a:pt x="1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56"/>
            <p:cNvSpPr/>
            <p:nvPr/>
          </p:nvSpPr>
          <p:spPr>
            <a:xfrm rot="616292">
              <a:off x="716826" y="446183"/>
              <a:ext cx="47496" cy="48921"/>
            </a:xfrm>
            <a:custGeom>
              <a:avLst/>
              <a:gdLst/>
              <a:ahLst/>
              <a:cxnLst/>
              <a:rect l="l" t="t" r="r" b="b"/>
              <a:pathLst>
                <a:path w="1900" h="1957" extrusionOk="0">
                  <a:moveTo>
                    <a:pt x="1149" y="1"/>
                  </a:moveTo>
                  <a:cubicBezTo>
                    <a:pt x="1022" y="1"/>
                    <a:pt x="892" y="40"/>
                    <a:pt x="774" y="128"/>
                  </a:cubicBezTo>
                  <a:cubicBezTo>
                    <a:pt x="282" y="339"/>
                    <a:pt x="0" y="831"/>
                    <a:pt x="0" y="1394"/>
                  </a:cubicBezTo>
                  <a:cubicBezTo>
                    <a:pt x="0" y="1746"/>
                    <a:pt x="282" y="1957"/>
                    <a:pt x="634" y="1957"/>
                  </a:cubicBezTo>
                  <a:cubicBezTo>
                    <a:pt x="1056" y="1957"/>
                    <a:pt x="1337" y="1605"/>
                    <a:pt x="1618" y="972"/>
                  </a:cubicBezTo>
                  <a:cubicBezTo>
                    <a:pt x="1759" y="691"/>
                    <a:pt x="1900" y="409"/>
                    <a:pt x="1618" y="198"/>
                  </a:cubicBezTo>
                  <a:cubicBezTo>
                    <a:pt x="1496" y="76"/>
                    <a:pt x="1326" y="1"/>
                    <a:pt x="1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56"/>
            <p:cNvSpPr/>
            <p:nvPr/>
          </p:nvSpPr>
          <p:spPr>
            <a:xfrm rot="616292">
              <a:off x="432625" y="485999"/>
              <a:ext cx="47496" cy="53696"/>
            </a:xfrm>
            <a:custGeom>
              <a:avLst/>
              <a:gdLst/>
              <a:ahLst/>
              <a:cxnLst/>
              <a:rect l="l" t="t" r="r" b="b"/>
              <a:pathLst>
                <a:path w="1900" h="2148" extrusionOk="0">
                  <a:moveTo>
                    <a:pt x="986" y="0"/>
                  </a:moveTo>
                  <a:cubicBezTo>
                    <a:pt x="141" y="70"/>
                    <a:pt x="141" y="70"/>
                    <a:pt x="212" y="915"/>
                  </a:cubicBezTo>
                  <a:cubicBezTo>
                    <a:pt x="212" y="1196"/>
                    <a:pt x="1" y="1337"/>
                    <a:pt x="1" y="1548"/>
                  </a:cubicBezTo>
                  <a:cubicBezTo>
                    <a:pt x="1" y="1829"/>
                    <a:pt x="1" y="2040"/>
                    <a:pt x="282" y="2111"/>
                  </a:cubicBezTo>
                  <a:cubicBezTo>
                    <a:pt x="334" y="2136"/>
                    <a:pt x="388" y="2148"/>
                    <a:pt x="441" y="2148"/>
                  </a:cubicBezTo>
                  <a:cubicBezTo>
                    <a:pt x="678" y="2148"/>
                    <a:pt x="902" y="1918"/>
                    <a:pt x="845" y="1688"/>
                  </a:cubicBezTo>
                  <a:cubicBezTo>
                    <a:pt x="704" y="1126"/>
                    <a:pt x="986" y="985"/>
                    <a:pt x="1478" y="844"/>
                  </a:cubicBezTo>
                  <a:cubicBezTo>
                    <a:pt x="1759" y="844"/>
                    <a:pt x="1900" y="563"/>
                    <a:pt x="1830" y="352"/>
                  </a:cubicBezTo>
                  <a:cubicBezTo>
                    <a:pt x="1759" y="141"/>
                    <a:pt x="1619"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56"/>
            <p:cNvSpPr/>
            <p:nvPr/>
          </p:nvSpPr>
          <p:spPr>
            <a:xfrm rot="616292">
              <a:off x="583187" y="524423"/>
              <a:ext cx="58071" cy="32023"/>
            </a:xfrm>
            <a:custGeom>
              <a:avLst/>
              <a:gdLst/>
              <a:ahLst/>
              <a:cxnLst/>
              <a:rect l="l" t="t" r="r" b="b"/>
              <a:pathLst>
                <a:path w="2323" h="1281" extrusionOk="0">
                  <a:moveTo>
                    <a:pt x="1381" y="1"/>
                  </a:moveTo>
                  <a:cubicBezTo>
                    <a:pt x="1301" y="1"/>
                    <a:pt x="1216" y="5"/>
                    <a:pt x="1126" y="14"/>
                  </a:cubicBezTo>
                  <a:cubicBezTo>
                    <a:pt x="423" y="85"/>
                    <a:pt x="1" y="436"/>
                    <a:pt x="71" y="788"/>
                  </a:cubicBezTo>
                  <a:cubicBezTo>
                    <a:pt x="142" y="1140"/>
                    <a:pt x="564" y="1280"/>
                    <a:pt x="1267" y="1280"/>
                  </a:cubicBezTo>
                  <a:cubicBezTo>
                    <a:pt x="1971" y="1210"/>
                    <a:pt x="2322" y="999"/>
                    <a:pt x="2322" y="577"/>
                  </a:cubicBezTo>
                  <a:cubicBezTo>
                    <a:pt x="2261" y="209"/>
                    <a:pt x="193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56"/>
            <p:cNvSpPr/>
            <p:nvPr/>
          </p:nvSpPr>
          <p:spPr>
            <a:xfrm rot="616292">
              <a:off x="-51751" y="3380771"/>
              <a:ext cx="54546" cy="37197"/>
            </a:xfrm>
            <a:custGeom>
              <a:avLst/>
              <a:gdLst/>
              <a:ahLst/>
              <a:cxnLst/>
              <a:rect l="l" t="t" r="r" b="b"/>
              <a:pathLst>
                <a:path w="2182" h="1488" extrusionOk="0">
                  <a:moveTo>
                    <a:pt x="1049" y="1"/>
                  </a:moveTo>
                  <a:cubicBezTo>
                    <a:pt x="933" y="1"/>
                    <a:pt x="816" y="13"/>
                    <a:pt x="704" y="37"/>
                  </a:cubicBezTo>
                  <a:cubicBezTo>
                    <a:pt x="282" y="108"/>
                    <a:pt x="1" y="530"/>
                    <a:pt x="71" y="952"/>
                  </a:cubicBezTo>
                  <a:cubicBezTo>
                    <a:pt x="127" y="1286"/>
                    <a:pt x="403" y="1488"/>
                    <a:pt x="724" y="1488"/>
                  </a:cubicBezTo>
                  <a:cubicBezTo>
                    <a:pt x="809" y="1488"/>
                    <a:pt x="897" y="1474"/>
                    <a:pt x="985" y="1444"/>
                  </a:cubicBezTo>
                  <a:cubicBezTo>
                    <a:pt x="1619" y="1374"/>
                    <a:pt x="2181" y="952"/>
                    <a:pt x="2111" y="600"/>
                  </a:cubicBezTo>
                  <a:cubicBezTo>
                    <a:pt x="2111" y="253"/>
                    <a:pt x="1587" y="1"/>
                    <a:pt x="1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56"/>
            <p:cNvSpPr/>
            <p:nvPr/>
          </p:nvSpPr>
          <p:spPr>
            <a:xfrm rot="616292">
              <a:off x="4592" y="3001074"/>
              <a:ext cx="64620" cy="34997"/>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56"/>
            <p:cNvSpPr/>
            <p:nvPr/>
          </p:nvSpPr>
          <p:spPr>
            <a:xfrm rot="616292">
              <a:off x="8824" y="1229334"/>
              <a:ext cx="59796" cy="30998"/>
            </a:xfrm>
            <a:custGeom>
              <a:avLst/>
              <a:gdLst/>
              <a:ahLst/>
              <a:cxnLst/>
              <a:rect l="l" t="t" r="r" b="b"/>
              <a:pathLst>
                <a:path w="2392" h="1240" extrusionOk="0">
                  <a:moveTo>
                    <a:pt x="1638" y="0"/>
                  </a:moveTo>
                  <a:cubicBezTo>
                    <a:pt x="1126" y="0"/>
                    <a:pt x="615" y="202"/>
                    <a:pt x="281" y="536"/>
                  </a:cubicBezTo>
                  <a:cubicBezTo>
                    <a:pt x="0" y="747"/>
                    <a:pt x="211" y="1169"/>
                    <a:pt x="492" y="1239"/>
                  </a:cubicBezTo>
                  <a:lnTo>
                    <a:pt x="915" y="1239"/>
                  </a:lnTo>
                  <a:cubicBezTo>
                    <a:pt x="1337" y="1169"/>
                    <a:pt x="1688" y="1099"/>
                    <a:pt x="2110" y="958"/>
                  </a:cubicBezTo>
                  <a:cubicBezTo>
                    <a:pt x="2251" y="888"/>
                    <a:pt x="2392" y="677"/>
                    <a:pt x="2392" y="465"/>
                  </a:cubicBezTo>
                  <a:cubicBezTo>
                    <a:pt x="2322" y="254"/>
                    <a:pt x="2181" y="114"/>
                    <a:pt x="2040" y="43"/>
                  </a:cubicBezTo>
                  <a:cubicBezTo>
                    <a:pt x="1908" y="14"/>
                    <a:pt x="1773" y="0"/>
                    <a:pt x="1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56"/>
            <p:cNvSpPr/>
            <p:nvPr/>
          </p:nvSpPr>
          <p:spPr>
            <a:xfrm rot="616292">
              <a:off x="423587" y="2898304"/>
              <a:ext cx="68070" cy="26923"/>
            </a:xfrm>
            <a:custGeom>
              <a:avLst/>
              <a:gdLst/>
              <a:ahLst/>
              <a:cxnLst/>
              <a:rect l="l" t="t" r="r" b="b"/>
              <a:pathLst>
                <a:path w="2723" h="1077" extrusionOk="0">
                  <a:moveTo>
                    <a:pt x="2384" y="1"/>
                  </a:moveTo>
                  <a:cubicBezTo>
                    <a:pt x="2364" y="1"/>
                    <a:pt x="2343" y="3"/>
                    <a:pt x="2322" y="8"/>
                  </a:cubicBezTo>
                  <a:lnTo>
                    <a:pt x="634" y="8"/>
                  </a:lnTo>
                  <a:cubicBezTo>
                    <a:pt x="282" y="8"/>
                    <a:pt x="71" y="149"/>
                    <a:pt x="71" y="501"/>
                  </a:cubicBezTo>
                  <a:cubicBezTo>
                    <a:pt x="1" y="782"/>
                    <a:pt x="282" y="1064"/>
                    <a:pt x="634" y="1064"/>
                  </a:cubicBezTo>
                  <a:cubicBezTo>
                    <a:pt x="714" y="1073"/>
                    <a:pt x="796" y="1077"/>
                    <a:pt x="878" y="1077"/>
                  </a:cubicBezTo>
                  <a:cubicBezTo>
                    <a:pt x="1442" y="1077"/>
                    <a:pt x="2033" y="869"/>
                    <a:pt x="2463" y="501"/>
                  </a:cubicBezTo>
                  <a:cubicBezTo>
                    <a:pt x="2723" y="371"/>
                    <a:pt x="2622" y="1"/>
                    <a:pt x="2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56"/>
            <p:cNvSpPr/>
            <p:nvPr/>
          </p:nvSpPr>
          <p:spPr>
            <a:xfrm rot="616292">
              <a:off x="-23026" y="2574212"/>
              <a:ext cx="43972" cy="53071"/>
            </a:xfrm>
            <a:custGeom>
              <a:avLst/>
              <a:gdLst/>
              <a:ahLst/>
              <a:cxnLst/>
              <a:rect l="l" t="t" r="r" b="b"/>
              <a:pathLst>
                <a:path w="1759" h="2123" extrusionOk="0">
                  <a:moveTo>
                    <a:pt x="996" y="1"/>
                  </a:moveTo>
                  <a:cubicBezTo>
                    <a:pt x="621" y="1"/>
                    <a:pt x="282" y="266"/>
                    <a:pt x="282" y="645"/>
                  </a:cubicBezTo>
                  <a:cubicBezTo>
                    <a:pt x="211" y="997"/>
                    <a:pt x="211" y="1348"/>
                    <a:pt x="71" y="1700"/>
                  </a:cubicBezTo>
                  <a:cubicBezTo>
                    <a:pt x="0" y="1981"/>
                    <a:pt x="141" y="2122"/>
                    <a:pt x="563" y="2122"/>
                  </a:cubicBezTo>
                  <a:cubicBezTo>
                    <a:pt x="985" y="1911"/>
                    <a:pt x="1267" y="1419"/>
                    <a:pt x="1548" y="997"/>
                  </a:cubicBezTo>
                  <a:cubicBezTo>
                    <a:pt x="1759" y="645"/>
                    <a:pt x="1548" y="152"/>
                    <a:pt x="1126" y="12"/>
                  </a:cubicBezTo>
                  <a:cubicBezTo>
                    <a:pt x="1082" y="4"/>
                    <a:pt x="1039"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56"/>
            <p:cNvSpPr/>
            <p:nvPr/>
          </p:nvSpPr>
          <p:spPr>
            <a:xfrm rot="616292">
              <a:off x="507238" y="1486621"/>
              <a:ext cx="42222" cy="49571"/>
            </a:xfrm>
            <a:custGeom>
              <a:avLst/>
              <a:gdLst/>
              <a:ahLst/>
              <a:cxnLst/>
              <a:rect l="l" t="t" r="r" b="b"/>
              <a:pathLst>
                <a:path w="1689" h="1983" extrusionOk="0">
                  <a:moveTo>
                    <a:pt x="616" y="1"/>
                  </a:moveTo>
                  <a:cubicBezTo>
                    <a:pt x="438" y="1"/>
                    <a:pt x="248" y="92"/>
                    <a:pt x="141" y="307"/>
                  </a:cubicBezTo>
                  <a:cubicBezTo>
                    <a:pt x="0" y="800"/>
                    <a:pt x="141" y="1363"/>
                    <a:pt x="493" y="1714"/>
                  </a:cubicBezTo>
                  <a:cubicBezTo>
                    <a:pt x="645" y="1866"/>
                    <a:pt x="833" y="1982"/>
                    <a:pt x="1032" y="1982"/>
                  </a:cubicBezTo>
                  <a:cubicBezTo>
                    <a:pt x="1109" y="1982"/>
                    <a:pt x="1188" y="1965"/>
                    <a:pt x="1267" y="1925"/>
                  </a:cubicBezTo>
                  <a:cubicBezTo>
                    <a:pt x="1548" y="1785"/>
                    <a:pt x="1689" y="1503"/>
                    <a:pt x="1618" y="1222"/>
                  </a:cubicBezTo>
                  <a:cubicBezTo>
                    <a:pt x="1548" y="659"/>
                    <a:pt x="1196" y="237"/>
                    <a:pt x="774" y="26"/>
                  </a:cubicBezTo>
                  <a:cubicBezTo>
                    <a:pt x="724" y="9"/>
                    <a:pt x="671" y="1"/>
                    <a:pt x="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56"/>
            <p:cNvSpPr/>
            <p:nvPr/>
          </p:nvSpPr>
          <p:spPr>
            <a:xfrm rot="616292">
              <a:off x="417280" y="915165"/>
              <a:ext cx="45747" cy="35422"/>
            </a:xfrm>
            <a:custGeom>
              <a:avLst/>
              <a:gdLst/>
              <a:ahLst/>
              <a:cxnLst/>
              <a:rect l="l" t="t" r="r" b="b"/>
              <a:pathLst>
                <a:path w="1830" h="1417" extrusionOk="0">
                  <a:moveTo>
                    <a:pt x="683" y="0"/>
                  </a:moveTo>
                  <a:cubicBezTo>
                    <a:pt x="364" y="0"/>
                    <a:pt x="71" y="321"/>
                    <a:pt x="71" y="642"/>
                  </a:cubicBezTo>
                  <a:cubicBezTo>
                    <a:pt x="0" y="1135"/>
                    <a:pt x="423" y="1416"/>
                    <a:pt x="1056" y="1416"/>
                  </a:cubicBezTo>
                  <a:cubicBezTo>
                    <a:pt x="1548" y="1416"/>
                    <a:pt x="1829" y="1135"/>
                    <a:pt x="1829" y="783"/>
                  </a:cubicBezTo>
                  <a:cubicBezTo>
                    <a:pt x="1829" y="361"/>
                    <a:pt x="1337" y="9"/>
                    <a:pt x="774" y="9"/>
                  </a:cubicBezTo>
                  <a:cubicBezTo>
                    <a:pt x="744" y="3"/>
                    <a:pt x="71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56"/>
            <p:cNvSpPr/>
            <p:nvPr/>
          </p:nvSpPr>
          <p:spPr>
            <a:xfrm rot="616292">
              <a:off x="211742" y="1738164"/>
              <a:ext cx="42247" cy="38997"/>
            </a:xfrm>
            <a:custGeom>
              <a:avLst/>
              <a:gdLst/>
              <a:ahLst/>
              <a:cxnLst/>
              <a:rect l="l" t="t" r="r" b="b"/>
              <a:pathLst>
                <a:path w="1690" h="1560" extrusionOk="0">
                  <a:moveTo>
                    <a:pt x="915" y="1"/>
                  </a:moveTo>
                  <a:cubicBezTo>
                    <a:pt x="423" y="1"/>
                    <a:pt x="1" y="423"/>
                    <a:pt x="71" y="986"/>
                  </a:cubicBezTo>
                  <a:cubicBezTo>
                    <a:pt x="134" y="1301"/>
                    <a:pt x="423" y="1559"/>
                    <a:pt x="735" y="1559"/>
                  </a:cubicBezTo>
                  <a:cubicBezTo>
                    <a:pt x="772" y="1559"/>
                    <a:pt x="808" y="1556"/>
                    <a:pt x="845" y="1549"/>
                  </a:cubicBezTo>
                  <a:cubicBezTo>
                    <a:pt x="1337" y="1408"/>
                    <a:pt x="1689" y="986"/>
                    <a:pt x="1689" y="493"/>
                  </a:cubicBezTo>
                  <a:cubicBezTo>
                    <a:pt x="1619" y="71"/>
                    <a:pt x="1337"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56"/>
            <p:cNvSpPr/>
            <p:nvPr/>
          </p:nvSpPr>
          <p:spPr>
            <a:xfrm rot="616292">
              <a:off x="383166" y="737478"/>
              <a:ext cx="47496" cy="37547"/>
            </a:xfrm>
            <a:custGeom>
              <a:avLst/>
              <a:gdLst/>
              <a:ahLst/>
              <a:cxnLst/>
              <a:rect l="l" t="t" r="r" b="b"/>
              <a:pathLst>
                <a:path w="1900" h="1502" extrusionOk="0">
                  <a:moveTo>
                    <a:pt x="1099" y="0"/>
                  </a:moveTo>
                  <a:cubicBezTo>
                    <a:pt x="1040" y="0"/>
                    <a:pt x="979" y="5"/>
                    <a:pt x="915" y="14"/>
                  </a:cubicBezTo>
                  <a:cubicBezTo>
                    <a:pt x="352" y="84"/>
                    <a:pt x="1" y="436"/>
                    <a:pt x="1" y="928"/>
                  </a:cubicBezTo>
                  <a:cubicBezTo>
                    <a:pt x="64" y="1243"/>
                    <a:pt x="352" y="1502"/>
                    <a:pt x="665" y="1502"/>
                  </a:cubicBezTo>
                  <a:cubicBezTo>
                    <a:pt x="701" y="1502"/>
                    <a:pt x="738" y="1498"/>
                    <a:pt x="774" y="1491"/>
                  </a:cubicBezTo>
                  <a:cubicBezTo>
                    <a:pt x="1267" y="1421"/>
                    <a:pt x="1900" y="858"/>
                    <a:pt x="1830" y="506"/>
                  </a:cubicBezTo>
                  <a:cubicBezTo>
                    <a:pt x="1768" y="200"/>
                    <a:pt x="1494" y="0"/>
                    <a:pt x="1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56"/>
            <p:cNvSpPr/>
            <p:nvPr/>
          </p:nvSpPr>
          <p:spPr>
            <a:xfrm rot="616292">
              <a:off x="345048" y="1657625"/>
              <a:ext cx="51021" cy="38822"/>
            </a:xfrm>
            <a:custGeom>
              <a:avLst/>
              <a:gdLst/>
              <a:ahLst/>
              <a:cxnLst/>
              <a:rect l="l" t="t" r="r" b="b"/>
              <a:pathLst>
                <a:path w="2041" h="1553" extrusionOk="0">
                  <a:moveTo>
                    <a:pt x="1235" y="1"/>
                  </a:moveTo>
                  <a:cubicBezTo>
                    <a:pt x="855" y="1"/>
                    <a:pt x="503" y="190"/>
                    <a:pt x="282" y="467"/>
                  </a:cubicBezTo>
                  <a:cubicBezTo>
                    <a:pt x="1" y="819"/>
                    <a:pt x="141" y="1170"/>
                    <a:pt x="493" y="1522"/>
                  </a:cubicBezTo>
                  <a:lnTo>
                    <a:pt x="423" y="1522"/>
                  </a:lnTo>
                  <a:cubicBezTo>
                    <a:pt x="516" y="1543"/>
                    <a:pt x="609" y="1553"/>
                    <a:pt x="701" y="1553"/>
                  </a:cubicBezTo>
                  <a:cubicBezTo>
                    <a:pt x="1232" y="1553"/>
                    <a:pt x="1710" y="1218"/>
                    <a:pt x="1830" y="678"/>
                  </a:cubicBezTo>
                  <a:cubicBezTo>
                    <a:pt x="2041" y="326"/>
                    <a:pt x="1900" y="45"/>
                    <a:pt x="1548" y="45"/>
                  </a:cubicBezTo>
                  <a:cubicBezTo>
                    <a:pt x="1443" y="15"/>
                    <a:pt x="1338" y="1"/>
                    <a:pt x="1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56"/>
            <p:cNvSpPr/>
            <p:nvPr/>
          </p:nvSpPr>
          <p:spPr>
            <a:xfrm rot="616292">
              <a:off x="26566" y="1149901"/>
              <a:ext cx="70370" cy="34222"/>
            </a:xfrm>
            <a:custGeom>
              <a:avLst/>
              <a:gdLst/>
              <a:ahLst/>
              <a:cxnLst/>
              <a:rect l="l" t="t" r="r" b="b"/>
              <a:pathLst>
                <a:path w="2815" h="1369" extrusionOk="0">
                  <a:moveTo>
                    <a:pt x="2413" y="1"/>
                  </a:moveTo>
                  <a:cubicBezTo>
                    <a:pt x="1630" y="1"/>
                    <a:pt x="1017" y="320"/>
                    <a:pt x="352" y="381"/>
                  </a:cubicBezTo>
                  <a:cubicBezTo>
                    <a:pt x="1" y="381"/>
                    <a:pt x="1" y="944"/>
                    <a:pt x="282" y="1155"/>
                  </a:cubicBezTo>
                  <a:cubicBezTo>
                    <a:pt x="418" y="1291"/>
                    <a:pt x="643" y="1369"/>
                    <a:pt x="822" y="1369"/>
                  </a:cubicBezTo>
                  <a:cubicBezTo>
                    <a:pt x="921" y="1369"/>
                    <a:pt x="1006" y="1345"/>
                    <a:pt x="1056" y="1295"/>
                  </a:cubicBezTo>
                  <a:cubicBezTo>
                    <a:pt x="1548" y="803"/>
                    <a:pt x="2252" y="592"/>
                    <a:pt x="2815" y="29"/>
                  </a:cubicBezTo>
                  <a:cubicBezTo>
                    <a:pt x="2676" y="9"/>
                    <a:pt x="2542" y="1"/>
                    <a:pt x="2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56"/>
            <p:cNvSpPr/>
            <p:nvPr/>
          </p:nvSpPr>
          <p:spPr>
            <a:xfrm rot="616292">
              <a:off x="358999" y="289775"/>
              <a:ext cx="45747" cy="35747"/>
            </a:xfrm>
            <a:custGeom>
              <a:avLst/>
              <a:gdLst/>
              <a:ahLst/>
              <a:cxnLst/>
              <a:rect l="l" t="t" r="r" b="b"/>
              <a:pathLst>
                <a:path w="1830" h="1430" extrusionOk="0">
                  <a:moveTo>
                    <a:pt x="904" y="1"/>
                  </a:moveTo>
                  <a:cubicBezTo>
                    <a:pt x="861" y="1"/>
                    <a:pt x="817" y="4"/>
                    <a:pt x="774" y="12"/>
                  </a:cubicBezTo>
                  <a:cubicBezTo>
                    <a:pt x="282" y="82"/>
                    <a:pt x="0" y="363"/>
                    <a:pt x="0" y="715"/>
                  </a:cubicBezTo>
                  <a:cubicBezTo>
                    <a:pt x="0" y="1157"/>
                    <a:pt x="340" y="1429"/>
                    <a:pt x="766" y="1429"/>
                  </a:cubicBezTo>
                  <a:cubicBezTo>
                    <a:pt x="815" y="1429"/>
                    <a:pt x="864" y="1426"/>
                    <a:pt x="915" y="1419"/>
                  </a:cubicBezTo>
                  <a:cubicBezTo>
                    <a:pt x="1407" y="1419"/>
                    <a:pt x="1829" y="1067"/>
                    <a:pt x="1759" y="645"/>
                  </a:cubicBezTo>
                  <a:cubicBezTo>
                    <a:pt x="1633" y="266"/>
                    <a:pt x="1280" y="1"/>
                    <a:pt x="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56"/>
            <p:cNvSpPr/>
            <p:nvPr/>
          </p:nvSpPr>
          <p:spPr>
            <a:xfrm rot="616292">
              <a:off x="367104" y="491090"/>
              <a:ext cx="47521" cy="36822"/>
            </a:xfrm>
            <a:custGeom>
              <a:avLst/>
              <a:gdLst/>
              <a:ahLst/>
              <a:cxnLst/>
              <a:rect l="l" t="t" r="r" b="b"/>
              <a:pathLst>
                <a:path w="1901" h="1473" extrusionOk="0">
                  <a:moveTo>
                    <a:pt x="1383" y="0"/>
                  </a:moveTo>
                  <a:cubicBezTo>
                    <a:pt x="791" y="0"/>
                    <a:pt x="251" y="344"/>
                    <a:pt x="71" y="945"/>
                  </a:cubicBezTo>
                  <a:cubicBezTo>
                    <a:pt x="1" y="1086"/>
                    <a:pt x="71" y="1297"/>
                    <a:pt x="212" y="1367"/>
                  </a:cubicBezTo>
                  <a:cubicBezTo>
                    <a:pt x="282" y="1438"/>
                    <a:pt x="388" y="1473"/>
                    <a:pt x="493" y="1473"/>
                  </a:cubicBezTo>
                  <a:cubicBezTo>
                    <a:pt x="599" y="1473"/>
                    <a:pt x="704" y="1438"/>
                    <a:pt x="775" y="1367"/>
                  </a:cubicBezTo>
                  <a:cubicBezTo>
                    <a:pt x="1126" y="1156"/>
                    <a:pt x="1478" y="875"/>
                    <a:pt x="1759" y="593"/>
                  </a:cubicBezTo>
                  <a:cubicBezTo>
                    <a:pt x="1830" y="523"/>
                    <a:pt x="1900" y="382"/>
                    <a:pt x="1900" y="312"/>
                  </a:cubicBezTo>
                  <a:cubicBezTo>
                    <a:pt x="1900" y="171"/>
                    <a:pt x="1759" y="101"/>
                    <a:pt x="1689" y="31"/>
                  </a:cubicBezTo>
                  <a:cubicBezTo>
                    <a:pt x="1586" y="10"/>
                    <a:pt x="1484" y="0"/>
                    <a:pt x="1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56"/>
            <p:cNvSpPr/>
            <p:nvPr/>
          </p:nvSpPr>
          <p:spPr>
            <a:xfrm rot="616292">
              <a:off x="189714" y="932409"/>
              <a:ext cx="58071" cy="28348"/>
            </a:xfrm>
            <a:custGeom>
              <a:avLst/>
              <a:gdLst/>
              <a:ahLst/>
              <a:cxnLst/>
              <a:rect l="l" t="t" r="r" b="b"/>
              <a:pathLst>
                <a:path w="2323" h="1134" extrusionOk="0">
                  <a:moveTo>
                    <a:pt x="1900" y="0"/>
                  </a:moveTo>
                  <a:cubicBezTo>
                    <a:pt x="1408" y="0"/>
                    <a:pt x="986" y="71"/>
                    <a:pt x="563" y="282"/>
                  </a:cubicBezTo>
                  <a:cubicBezTo>
                    <a:pt x="282" y="352"/>
                    <a:pt x="1" y="563"/>
                    <a:pt x="71" y="915"/>
                  </a:cubicBezTo>
                  <a:cubicBezTo>
                    <a:pt x="118" y="1102"/>
                    <a:pt x="290" y="1134"/>
                    <a:pt x="483" y="1134"/>
                  </a:cubicBezTo>
                  <a:cubicBezTo>
                    <a:pt x="579" y="1134"/>
                    <a:pt x="681" y="1126"/>
                    <a:pt x="775" y="1126"/>
                  </a:cubicBezTo>
                  <a:lnTo>
                    <a:pt x="915" y="1126"/>
                  </a:lnTo>
                  <a:cubicBezTo>
                    <a:pt x="1337" y="1126"/>
                    <a:pt x="1759" y="985"/>
                    <a:pt x="2111" y="704"/>
                  </a:cubicBezTo>
                  <a:cubicBezTo>
                    <a:pt x="2252" y="563"/>
                    <a:pt x="2322" y="422"/>
                    <a:pt x="2252" y="211"/>
                  </a:cubicBezTo>
                  <a:cubicBezTo>
                    <a:pt x="2181" y="71"/>
                    <a:pt x="2041" y="0"/>
                    <a:pt x="1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56"/>
            <p:cNvSpPr/>
            <p:nvPr/>
          </p:nvSpPr>
          <p:spPr>
            <a:xfrm rot="616292">
              <a:off x="166647" y="3282622"/>
              <a:ext cx="39622" cy="41797"/>
            </a:xfrm>
            <a:custGeom>
              <a:avLst/>
              <a:gdLst/>
              <a:ahLst/>
              <a:cxnLst/>
              <a:rect l="l" t="t" r="r" b="b"/>
              <a:pathLst>
                <a:path w="1585" h="1672" extrusionOk="0">
                  <a:moveTo>
                    <a:pt x="825" y="0"/>
                  </a:moveTo>
                  <a:cubicBezTo>
                    <a:pt x="416" y="0"/>
                    <a:pt x="1" y="283"/>
                    <a:pt x="74" y="828"/>
                  </a:cubicBezTo>
                  <a:cubicBezTo>
                    <a:pt x="74" y="1250"/>
                    <a:pt x="355" y="1672"/>
                    <a:pt x="777" y="1672"/>
                  </a:cubicBezTo>
                  <a:cubicBezTo>
                    <a:pt x="1270" y="1602"/>
                    <a:pt x="1551" y="1250"/>
                    <a:pt x="1551" y="828"/>
                  </a:cubicBezTo>
                  <a:lnTo>
                    <a:pt x="1551" y="757"/>
                  </a:lnTo>
                  <a:cubicBezTo>
                    <a:pt x="1585" y="247"/>
                    <a:pt x="1208"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56"/>
            <p:cNvSpPr/>
            <p:nvPr/>
          </p:nvSpPr>
          <p:spPr>
            <a:xfrm rot="616292">
              <a:off x="60484" y="3982249"/>
              <a:ext cx="43972" cy="36947"/>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56"/>
            <p:cNvSpPr/>
            <p:nvPr/>
          </p:nvSpPr>
          <p:spPr>
            <a:xfrm rot="616292">
              <a:off x="231976" y="746726"/>
              <a:ext cx="47521" cy="50571"/>
            </a:xfrm>
            <a:custGeom>
              <a:avLst/>
              <a:gdLst/>
              <a:ahLst/>
              <a:cxnLst/>
              <a:rect l="l" t="t" r="r" b="b"/>
              <a:pathLst>
                <a:path w="1901" h="2023" extrusionOk="0">
                  <a:moveTo>
                    <a:pt x="1408" y="0"/>
                  </a:moveTo>
                  <a:cubicBezTo>
                    <a:pt x="1337" y="0"/>
                    <a:pt x="1267" y="18"/>
                    <a:pt x="1197" y="53"/>
                  </a:cubicBezTo>
                  <a:cubicBezTo>
                    <a:pt x="845" y="405"/>
                    <a:pt x="493" y="686"/>
                    <a:pt x="212" y="1038"/>
                  </a:cubicBezTo>
                  <a:cubicBezTo>
                    <a:pt x="71" y="1249"/>
                    <a:pt x="1" y="1390"/>
                    <a:pt x="71" y="1601"/>
                  </a:cubicBezTo>
                  <a:cubicBezTo>
                    <a:pt x="71" y="1812"/>
                    <a:pt x="141" y="1952"/>
                    <a:pt x="282" y="2023"/>
                  </a:cubicBezTo>
                  <a:cubicBezTo>
                    <a:pt x="423" y="2023"/>
                    <a:pt x="564" y="2023"/>
                    <a:pt x="704" y="1952"/>
                  </a:cubicBezTo>
                  <a:cubicBezTo>
                    <a:pt x="986" y="1390"/>
                    <a:pt x="1408" y="897"/>
                    <a:pt x="1900" y="405"/>
                  </a:cubicBezTo>
                  <a:lnTo>
                    <a:pt x="1900" y="334"/>
                  </a:lnTo>
                  <a:cubicBezTo>
                    <a:pt x="1830" y="264"/>
                    <a:pt x="1759" y="123"/>
                    <a:pt x="1619" y="53"/>
                  </a:cubicBezTo>
                  <a:cubicBezTo>
                    <a:pt x="1548" y="18"/>
                    <a:pt x="1478"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56"/>
            <p:cNvSpPr/>
            <p:nvPr/>
          </p:nvSpPr>
          <p:spPr>
            <a:xfrm rot="616292">
              <a:off x="53649" y="888212"/>
              <a:ext cx="40472" cy="38872"/>
            </a:xfrm>
            <a:custGeom>
              <a:avLst/>
              <a:gdLst/>
              <a:ahLst/>
              <a:cxnLst/>
              <a:rect l="l" t="t" r="r" b="b"/>
              <a:pathLst>
                <a:path w="1619" h="1555" extrusionOk="0">
                  <a:moveTo>
                    <a:pt x="879" y="0"/>
                  </a:moveTo>
                  <a:cubicBezTo>
                    <a:pt x="370" y="0"/>
                    <a:pt x="1" y="465"/>
                    <a:pt x="1" y="992"/>
                  </a:cubicBezTo>
                  <a:cubicBezTo>
                    <a:pt x="1" y="1343"/>
                    <a:pt x="282" y="1554"/>
                    <a:pt x="634" y="1554"/>
                  </a:cubicBezTo>
                  <a:cubicBezTo>
                    <a:pt x="1126" y="1343"/>
                    <a:pt x="1478" y="921"/>
                    <a:pt x="1619" y="429"/>
                  </a:cubicBezTo>
                  <a:cubicBezTo>
                    <a:pt x="1549" y="7"/>
                    <a:pt x="1267" y="7"/>
                    <a:pt x="986" y="7"/>
                  </a:cubicBezTo>
                  <a:cubicBezTo>
                    <a:pt x="950" y="2"/>
                    <a:pt x="914"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56"/>
            <p:cNvSpPr/>
            <p:nvPr/>
          </p:nvSpPr>
          <p:spPr>
            <a:xfrm rot="616292">
              <a:off x="306297" y="2765232"/>
              <a:ext cx="35197" cy="48971"/>
            </a:xfrm>
            <a:custGeom>
              <a:avLst/>
              <a:gdLst/>
              <a:ahLst/>
              <a:cxnLst/>
              <a:rect l="l" t="t" r="r" b="b"/>
              <a:pathLst>
                <a:path w="1408" h="1959" extrusionOk="0">
                  <a:moveTo>
                    <a:pt x="1" y="1766"/>
                  </a:moveTo>
                  <a:lnTo>
                    <a:pt x="1" y="1836"/>
                  </a:lnTo>
                  <a:cubicBezTo>
                    <a:pt x="1" y="1813"/>
                    <a:pt x="1" y="1790"/>
                    <a:pt x="2" y="1766"/>
                  </a:cubicBezTo>
                  <a:lnTo>
                    <a:pt x="2" y="1766"/>
                  </a:lnTo>
                  <a:cubicBezTo>
                    <a:pt x="1" y="1766"/>
                    <a:pt x="1" y="1766"/>
                    <a:pt x="1" y="1766"/>
                  </a:cubicBezTo>
                  <a:close/>
                  <a:moveTo>
                    <a:pt x="1016" y="1"/>
                  </a:moveTo>
                  <a:cubicBezTo>
                    <a:pt x="915" y="1"/>
                    <a:pt x="818" y="61"/>
                    <a:pt x="774" y="148"/>
                  </a:cubicBezTo>
                  <a:cubicBezTo>
                    <a:pt x="300" y="554"/>
                    <a:pt x="22" y="1157"/>
                    <a:pt x="2" y="1766"/>
                  </a:cubicBezTo>
                  <a:lnTo>
                    <a:pt x="2" y="1766"/>
                  </a:lnTo>
                  <a:cubicBezTo>
                    <a:pt x="342" y="1888"/>
                    <a:pt x="574" y="1959"/>
                    <a:pt x="739" y="1959"/>
                  </a:cubicBezTo>
                  <a:cubicBezTo>
                    <a:pt x="1051" y="1959"/>
                    <a:pt x="1129" y="1706"/>
                    <a:pt x="1267" y="1062"/>
                  </a:cubicBezTo>
                  <a:cubicBezTo>
                    <a:pt x="1337" y="851"/>
                    <a:pt x="1337" y="640"/>
                    <a:pt x="1337" y="429"/>
                  </a:cubicBezTo>
                  <a:cubicBezTo>
                    <a:pt x="1407" y="289"/>
                    <a:pt x="1337" y="148"/>
                    <a:pt x="1196" y="78"/>
                  </a:cubicBezTo>
                  <a:cubicBezTo>
                    <a:pt x="1143" y="24"/>
                    <a:pt x="1079" y="1"/>
                    <a:pt x="1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56"/>
            <p:cNvSpPr/>
            <p:nvPr/>
          </p:nvSpPr>
          <p:spPr>
            <a:xfrm rot="616292">
              <a:off x="20552" y="3636583"/>
              <a:ext cx="36972" cy="39072"/>
            </a:xfrm>
            <a:custGeom>
              <a:avLst/>
              <a:gdLst/>
              <a:ahLst/>
              <a:cxnLst/>
              <a:rect l="l" t="t" r="r" b="b"/>
              <a:pathLst>
                <a:path w="1479" h="1563" extrusionOk="0">
                  <a:moveTo>
                    <a:pt x="959" y="1"/>
                  </a:moveTo>
                  <a:cubicBezTo>
                    <a:pt x="920" y="1"/>
                    <a:pt x="882" y="5"/>
                    <a:pt x="845" y="14"/>
                  </a:cubicBezTo>
                  <a:cubicBezTo>
                    <a:pt x="353" y="85"/>
                    <a:pt x="1" y="507"/>
                    <a:pt x="71" y="999"/>
                  </a:cubicBezTo>
                  <a:cubicBezTo>
                    <a:pt x="71" y="1351"/>
                    <a:pt x="353" y="1562"/>
                    <a:pt x="704" y="1562"/>
                  </a:cubicBezTo>
                  <a:cubicBezTo>
                    <a:pt x="1197" y="1421"/>
                    <a:pt x="1478" y="929"/>
                    <a:pt x="1478" y="437"/>
                  </a:cubicBezTo>
                  <a:cubicBezTo>
                    <a:pt x="1478" y="192"/>
                    <a:pt x="1213" y="1"/>
                    <a:pt x="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56"/>
            <p:cNvSpPr/>
            <p:nvPr/>
          </p:nvSpPr>
          <p:spPr>
            <a:xfrm rot="616292">
              <a:off x="284964" y="1021116"/>
              <a:ext cx="36947" cy="40472"/>
            </a:xfrm>
            <a:custGeom>
              <a:avLst/>
              <a:gdLst/>
              <a:ahLst/>
              <a:cxnLst/>
              <a:rect l="l" t="t" r="r" b="b"/>
              <a:pathLst>
                <a:path w="1478" h="1619" extrusionOk="0">
                  <a:moveTo>
                    <a:pt x="915" y="0"/>
                  </a:moveTo>
                  <a:cubicBezTo>
                    <a:pt x="423" y="0"/>
                    <a:pt x="1" y="423"/>
                    <a:pt x="1" y="915"/>
                  </a:cubicBezTo>
                  <a:cubicBezTo>
                    <a:pt x="1" y="1267"/>
                    <a:pt x="282" y="1618"/>
                    <a:pt x="634" y="1618"/>
                  </a:cubicBezTo>
                  <a:cubicBezTo>
                    <a:pt x="1056" y="1618"/>
                    <a:pt x="1478" y="1056"/>
                    <a:pt x="1478" y="423"/>
                  </a:cubicBezTo>
                  <a:cubicBezTo>
                    <a:pt x="1478" y="141"/>
                    <a:pt x="1267"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56"/>
            <p:cNvSpPr/>
            <p:nvPr/>
          </p:nvSpPr>
          <p:spPr>
            <a:xfrm rot="616292">
              <a:off x="16640" y="88311"/>
              <a:ext cx="42222" cy="35197"/>
            </a:xfrm>
            <a:custGeom>
              <a:avLst/>
              <a:gdLst/>
              <a:ahLst/>
              <a:cxnLst/>
              <a:rect l="l" t="t" r="r" b="b"/>
              <a:pathLst>
                <a:path w="1689" h="1408" extrusionOk="0">
                  <a:moveTo>
                    <a:pt x="774" y="1"/>
                  </a:moveTo>
                  <a:cubicBezTo>
                    <a:pt x="352" y="1"/>
                    <a:pt x="1" y="282"/>
                    <a:pt x="1" y="634"/>
                  </a:cubicBezTo>
                  <a:cubicBezTo>
                    <a:pt x="71" y="1056"/>
                    <a:pt x="423" y="1408"/>
                    <a:pt x="845" y="1408"/>
                  </a:cubicBezTo>
                  <a:cubicBezTo>
                    <a:pt x="1267" y="1337"/>
                    <a:pt x="1619" y="986"/>
                    <a:pt x="1689" y="563"/>
                  </a:cubicBezTo>
                  <a:cubicBezTo>
                    <a:pt x="1689" y="212"/>
                    <a:pt x="1337"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56"/>
            <p:cNvSpPr/>
            <p:nvPr/>
          </p:nvSpPr>
          <p:spPr>
            <a:xfrm rot="616292">
              <a:off x="155063" y="664015"/>
              <a:ext cx="43997" cy="38872"/>
            </a:xfrm>
            <a:custGeom>
              <a:avLst/>
              <a:gdLst/>
              <a:ahLst/>
              <a:cxnLst/>
              <a:rect l="l" t="t" r="r" b="b"/>
              <a:pathLst>
                <a:path w="1760" h="1555" extrusionOk="0">
                  <a:moveTo>
                    <a:pt x="1548" y="1"/>
                  </a:moveTo>
                  <a:cubicBezTo>
                    <a:pt x="1197" y="352"/>
                    <a:pt x="845" y="282"/>
                    <a:pt x="423" y="563"/>
                  </a:cubicBezTo>
                  <a:cubicBezTo>
                    <a:pt x="1" y="845"/>
                    <a:pt x="1" y="1267"/>
                    <a:pt x="352" y="1478"/>
                  </a:cubicBezTo>
                  <a:cubicBezTo>
                    <a:pt x="487" y="1532"/>
                    <a:pt x="621" y="1555"/>
                    <a:pt x="756" y="1555"/>
                  </a:cubicBezTo>
                  <a:cubicBezTo>
                    <a:pt x="973" y="1555"/>
                    <a:pt x="1190" y="1494"/>
                    <a:pt x="1408" y="1407"/>
                  </a:cubicBezTo>
                  <a:cubicBezTo>
                    <a:pt x="1689" y="1196"/>
                    <a:pt x="1759" y="915"/>
                    <a:pt x="1689" y="634"/>
                  </a:cubicBezTo>
                  <a:cubicBezTo>
                    <a:pt x="1619" y="423"/>
                    <a:pt x="1548" y="212"/>
                    <a:pt x="1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56"/>
            <p:cNvSpPr/>
            <p:nvPr/>
          </p:nvSpPr>
          <p:spPr>
            <a:xfrm rot="616292">
              <a:off x="428105" y="1122542"/>
              <a:ext cx="42247" cy="33422"/>
            </a:xfrm>
            <a:custGeom>
              <a:avLst/>
              <a:gdLst/>
              <a:ahLst/>
              <a:cxnLst/>
              <a:rect l="l" t="t" r="r" b="b"/>
              <a:pathLst>
                <a:path w="1690" h="1337" extrusionOk="0">
                  <a:moveTo>
                    <a:pt x="845" y="0"/>
                  </a:moveTo>
                  <a:cubicBezTo>
                    <a:pt x="353" y="0"/>
                    <a:pt x="1" y="422"/>
                    <a:pt x="71" y="844"/>
                  </a:cubicBezTo>
                  <a:cubicBezTo>
                    <a:pt x="142" y="1266"/>
                    <a:pt x="423" y="1337"/>
                    <a:pt x="775" y="1337"/>
                  </a:cubicBezTo>
                  <a:cubicBezTo>
                    <a:pt x="1267" y="1266"/>
                    <a:pt x="1689" y="985"/>
                    <a:pt x="1619" y="703"/>
                  </a:cubicBezTo>
                  <a:cubicBezTo>
                    <a:pt x="1548" y="281"/>
                    <a:pt x="119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56"/>
            <p:cNvSpPr/>
            <p:nvPr/>
          </p:nvSpPr>
          <p:spPr>
            <a:xfrm rot="616292">
              <a:off x="449556" y="1198662"/>
              <a:ext cx="45747" cy="39272"/>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56"/>
            <p:cNvSpPr/>
            <p:nvPr/>
          </p:nvSpPr>
          <p:spPr>
            <a:xfrm rot="616292">
              <a:off x="31660" y="719694"/>
              <a:ext cx="58046" cy="28498"/>
            </a:xfrm>
            <a:custGeom>
              <a:avLst/>
              <a:gdLst/>
              <a:ahLst/>
              <a:cxnLst/>
              <a:rect l="l" t="t" r="r" b="b"/>
              <a:pathLst>
                <a:path w="2322" h="1140" extrusionOk="0">
                  <a:moveTo>
                    <a:pt x="563" y="0"/>
                  </a:moveTo>
                  <a:cubicBezTo>
                    <a:pt x="212" y="71"/>
                    <a:pt x="1" y="423"/>
                    <a:pt x="141" y="704"/>
                  </a:cubicBezTo>
                  <a:cubicBezTo>
                    <a:pt x="192" y="959"/>
                    <a:pt x="428" y="1140"/>
                    <a:pt x="634" y="1140"/>
                  </a:cubicBezTo>
                  <a:cubicBezTo>
                    <a:pt x="713" y="1140"/>
                    <a:pt x="787" y="1114"/>
                    <a:pt x="845" y="1056"/>
                  </a:cubicBezTo>
                  <a:cubicBezTo>
                    <a:pt x="1079" y="763"/>
                    <a:pt x="1460" y="616"/>
                    <a:pt x="1825" y="616"/>
                  </a:cubicBezTo>
                  <a:cubicBezTo>
                    <a:pt x="1898" y="616"/>
                    <a:pt x="1970" y="622"/>
                    <a:pt x="2041" y="634"/>
                  </a:cubicBezTo>
                  <a:cubicBezTo>
                    <a:pt x="2252" y="563"/>
                    <a:pt x="2322" y="423"/>
                    <a:pt x="2322" y="282"/>
                  </a:cubicBezTo>
                  <a:cubicBezTo>
                    <a:pt x="2252" y="141"/>
                    <a:pt x="2181" y="0"/>
                    <a:pt x="2041" y="0"/>
                  </a:cubicBezTo>
                  <a:cubicBezTo>
                    <a:pt x="1759" y="0"/>
                    <a:pt x="1478" y="0"/>
                    <a:pt x="1267" y="71"/>
                  </a:cubicBezTo>
                  <a:cubicBezTo>
                    <a:pt x="985" y="0"/>
                    <a:pt x="77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56"/>
            <p:cNvSpPr/>
            <p:nvPr/>
          </p:nvSpPr>
          <p:spPr>
            <a:xfrm rot="616292">
              <a:off x="488092" y="1653089"/>
              <a:ext cx="56296" cy="27973"/>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56"/>
            <p:cNvSpPr/>
            <p:nvPr/>
          </p:nvSpPr>
          <p:spPr>
            <a:xfrm rot="616292">
              <a:off x="46524" y="-30274"/>
              <a:ext cx="36947" cy="40722"/>
            </a:xfrm>
            <a:custGeom>
              <a:avLst/>
              <a:gdLst/>
              <a:ahLst/>
              <a:cxnLst/>
              <a:rect l="l" t="t" r="r" b="b"/>
              <a:pathLst>
                <a:path w="1478" h="1629" extrusionOk="0">
                  <a:moveTo>
                    <a:pt x="689" y="0"/>
                  </a:moveTo>
                  <a:cubicBezTo>
                    <a:pt x="648" y="0"/>
                    <a:pt x="606" y="4"/>
                    <a:pt x="563" y="11"/>
                  </a:cubicBezTo>
                  <a:cubicBezTo>
                    <a:pt x="211" y="81"/>
                    <a:pt x="0" y="433"/>
                    <a:pt x="71" y="785"/>
                  </a:cubicBezTo>
                  <a:cubicBezTo>
                    <a:pt x="141" y="1207"/>
                    <a:pt x="493" y="1558"/>
                    <a:pt x="915" y="1629"/>
                  </a:cubicBezTo>
                  <a:cubicBezTo>
                    <a:pt x="1267" y="1629"/>
                    <a:pt x="1478" y="1277"/>
                    <a:pt x="1407" y="785"/>
                  </a:cubicBezTo>
                  <a:cubicBezTo>
                    <a:pt x="1344" y="279"/>
                    <a:pt x="1053" y="0"/>
                    <a:pt x="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56"/>
            <p:cNvSpPr/>
            <p:nvPr/>
          </p:nvSpPr>
          <p:spPr>
            <a:xfrm rot="616292">
              <a:off x="362515" y="998784"/>
              <a:ext cx="35197" cy="37672"/>
            </a:xfrm>
            <a:custGeom>
              <a:avLst/>
              <a:gdLst/>
              <a:ahLst/>
              <a:cxnLst/>
              <a:rect l="l" t="t" r="r" b="b"/>
              <a:pathLst>
                <a:path w="1408" h="1507" extrusionOk="0">
                  <a:moveTo>
                    <a:pt x="958" y="1"/>
                  </a:moveTo>
                  <a:cubicBezTo>
                    <a:pt x="919" y="1"/>
                    <a:pt x="881" y="6"/>
                    <a:pt x="845" y="19"/>
                  </a:cubicBezTo>
                  <a:cubicBezTo>
                    <a:pt x="353" y="89"/>
                    <a:pt x="1" y="441"/>
                    <a:pt x="1" y="933"/>
                  </a:cubicBezTo>
                  <a:cubicBezTo>
                    <a:pt x="1" y="1248"/>
                    <a:pt x="227" y="1507"/>
                    <a:pt x="526" y="1507"/>
                  </a:cubicBezTo>
                  <a:cubicBezTo>
                    <a:pt x="561" y="1507"/>
                    <a:pt x="597" y="1503"/>
                    <a:pt x="634" y="1496"/>
                  </a:cubicBezTo>
                  <a:cubicBezTo>
                    <a:pt x="1056" y="1285"/>
                    <a:pt x="1408" y="863"/>
                    <a:pt x="1408" y="370"/>
                  </a:cubicBezTo>
                  <a:cubicBezTo>
                    <a:pt x="1349" y="137"/>
                    <a:pt x="1146" y="1"/>
                    <a:pt x="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56"/>
            <p:cNvSpPr/>
            <p:nvPr/>
          </p:nvSpPr>
          <p:spPr>
            <a:xfrm rot="616292">
              <a:off x="172831" y="210456"/>
              <a:ext cx="35197" cy="38972"/>
            </a:xfrm>
            <a:custGeom>
              <a:avLst/>
              <a:gdLst/>
              <a:ahLst/>
              <a:cxnLst/>
              <a:rect l="l" t="t" r="r" b="b"/>
              <a:pathLst>
                <a:path w="1408" h="1559" extrusionOk="0">
                  <a:moveTo>
                    <a:pt x="864" y="0"/>
                  </a:moveTo>
                  <a:cubicBezTo>
                    <a:pt x="834" y="0"/>
                    <a:pt x="803" y="4"/>
                    <a:pt x="774" y="11"/>
                  </a:cubicBezTo>
                  <a:cubicBezTo>
                    <a:pt x="282" y="11"/>
                    <a:pt x="0" y="433"/>
                    <a:pt x="71" y="855"/>
                  </a:cubicBezTo>
                  <a:cubicBezTo>
                    <a:pt x="141" y="1207"/>
                    <a:pt x="352" y="1559"/>
                    <a:pt x="704" y="1559"/>
                  </a:cubicBezTo>
                  <a:cubicBezTo>
                    <a:pt x="1126" y="1418"/>
                    <a:pt x="1407" y="1066"/>
                    <a:pt x="1407" y="574"/>
                  </a:cubicBezTo>
                  <a:cubicBezTo>
                    <a:pt x="1407" y="259"/>
                    <a:pt x="1125"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56"/>
            <p:cNvSpPr/>
            <p:nvPr/>
          </p:nvSpPr>
          <p:spPr>
            <a:xfrm rot="616292">
              <a:off x="-28909" y="1067234"/>
              <a:ext cx="36947" cy="39697"/>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56"/>
            <p:cNvSpPr/>
            <p:nvPr/>
          </p:nvSpPr>
          <p:spPr>
            <a:xfrm rot="616292">
              <a:off x="189837" y="614507"/>
              <a:ext cx="43997" cy="30248"/>
            </a:xfrm>
            <a:custGeom>
              <a:avLst/>
              <a:gdLst/>
              <a:ahLst/>
              <a:cxnLst/>
              <a:rect l="l" t="t" r="r" b="b"/>
              <a:pathLst>
                <a:path w="1760" h="1210" extrusionOk="0">
                  <a:moveTo>
                    <a:pt x="981" y="0"/>
                  </a:moveTo>
                  <a:cubicBezTo>
                    <a:pt x="936" y="0"/>
                    <a:pt x="890" y="5"/>
                    <a:pt x="845" y="14"/>
                  </a:cubicBezTo>
                  <a:cubicBezTo>
                    <a:pt x="423" y="154"/>
                    <a:pt x="1" y="577"/>
                    <a:pt x="71" y="928"/>
                  </a:cubicBezTo>
                  <a:cubicBezTo>
                    <a:pt x="141" y="1210"/>
                    <a:pt x="352" y="1210"/>
                    <a:pt x="634" y="1210"/>
                  </a:cubicBezTo>
                  <a:cubicBezTo>
                    <a:pt x="1337" y="1139"/>
                    <a:pt x="1759" y="858"/>
                    <a:pt x="1689" y="506"/>
                  </a:cubicBezTo>
                  <a:cubicBezTo>
                    <a:pt x="1566" y="200"/>
                    <a:pt x="1284"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56"/>
            <p:cNvSpPr/>
            <p:nvPr/>
          </p:nvSpPr>
          <p:spPr>
            <a:xfrm rot="616292">
              <a:off x="64505" y="3104295"/>
              <a:ext cx="33422" cy="40472"/>
            </a:xfrm>
            <a:custGeom>
              <a:avLst/>
              <a:gdLst/>
              <a:ahLst/>
              <a:cxnLst/>
              <a:rect l="l" t="t" r="r" b="b"/>
              <a:pathLst>
                <a:path w="1337" h="1619" extrusionOk="0">
                  <a:moveTo>
                    <a:pt x="915" y="0"/>
                  </a:moveTo>
                  <a:cubicBezTo>
                    <a:pt x="422" y="70"/>
                    <a:pt x="0" y="563"/>
                    <a:pt x="70" y="1126"/>
                  </a:cubicBezTo>
                  <a:cubicBezTo>
                    <a:pt x="70" y="1337"/>
                    <a:pt x="282" y="1618"/>
                    <a:pt x="563" y="1618"/>
                  </a:cubicBezTo>
                  <a:cubicBezTo>
                    <a:pt x="985" y="1618"/>
                    <a:pt x="1337" y="1055"/>
                    <a:pt x="1337" y="492"/>
                  </a:cubicBezTo>
                  <a:cubicBezTo>
                    <a:pt x="1266" y="211"/>
                    <a:pt x="1196" y="7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56"/>
            <p:cNvSpPr/>
            <p:nvPr/>
          </p:nvSpPr>
          <p:spPr>
            <a:xfrm rot="616292">
              <a:off x="291462" y="259896"/>
              <a:ext cx="38722" cy="31348"/>
            </a:xfrm>
            <a:custGeom>
              <a:avLst/>
              <a:gdLst/>
              <a:ahLst/>
              <a:cxnLst/>
              <a:rect l="l" t="t" r="r" b="b"/>
              <a:pathLst>
                <a:path w="1549" h="1254" extrusionOk="0">
                  <a:moveTo>
                    <a:pt x="752" y="0"/>
                  </a:moveTo>
                  <a:cubicBezTo>
                    <a:pt x="395" y="0"/>
                    <a:pt x="38" y="230"/>
                    <a:pt x="1" y="680"/>
                  </a:cubicBezTo>
                  <a:cubicBezTo>
                    <a:pt x="64" y="995"/>
                    <a:pt x="296" y="1253"/>
                    <a:pt x="597" y="1253"/>
                  </a:cubicBezTo>
                  <a:cubicBezTo>
                    <a:pt x="632" y="1253"/>
                    <a:pt x="668" y="1250"/>
                    <a:pt x="704" y="1243"/>
                  </a:cubicBezTo>
                  <a:cubicBezTo>
                    <a:pt x="1126" y="1243"/>
                    <a:pt x="1478" y="961"/>
                    <a:pt x="1549" y="539"/>
                  </a:cubicBezTo>
                  <a:lnTo>
                    <a:pt x="1478" y="539"/>
                  </a:lnTo>
                  <a:cubicBezTo>
                    <a:pt x="1380" y="177"/>
                    <a:pt x="1066" y="0"/>
                    <a:pt x="7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56"/>
            <p:cNvSpPr/>
            <p:nvPr/>
          </p:nvSpPr>
          <p:spPr>
            <a:xfrm rot="616292">
              <a:off x="244922" y="3449097"/>
              <a:ext cx="36972" cy="40472"/>
            </a:xfrm>
            <a:custGeom>
              <a:avLst/>
              <a:gdLst/>
              <a:ahLst/>
              <a:cxnLst/>
              <a:rect l="l" t="t" r="r" b="b"/>
              <a:pathLst>
                <a:path w="1479" h="1619" extrusionOk="0">
                  <a:moveTo>
                    <a:pt x="986" y="0"/>
                  </a:moveTo>
                  <a:cubicBezTo>
                    <a:pt x="423" y="141"/>
                    <a:pt x="1" y="774"/>
                    <a:pt x="212" y="1407"/>
                  </a:cubicBezTo>
                  <a:cubicBezTo>
                    <a:pt x="212" y="1548"/>
                    <a:pt x="423" y="1618"/>
                    <a:pt x="564" y="1618"/>
                  </a:cubicBezTo>
                  <a:cubicBezTo>
                    <a:pt x="1056" y="1337"/>
                    <a:pt x="1338" y="844"/>
                    <a:pt x="1478" y="282"/>
                  </a:cubicBezTo>
                  <a:cubicBezTo>
                    <a:pt x="1338" y="141"/>
                    <a:pt x="1197" y="0"/>
                    <a:pt x="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56"/>
            <p:cNvSpPr/>
            <p:nvPr/>
          </p:nvSpPr>
          <p:spPr>
            <a:xfrm rot="616292">
              <a:off x="388046" y="3063462"/>
              <a:ext cx="35197" cy="37297"/>
            </a:xfrm>
            <a:custGeom>
              <a:avLst/>
              <a:gdLst/>
              <a:ahLst/>
              <a:cxnLst/>
              <a:rect l="l" t="t" r="r" b="b"/>
              <a:pathLst>
                <a:path w="1408" h="1492" extrusionOk="0">
                  <a:moveTo>
                    <a:pt x="1024" y="0"/>
                  </a:moveTo>
                  <a:cubicBezTo>
                    <a:pt x="989" y="0"/>
                    <a:pt x="952" y="5"/>
                    <a:pt x="915" y="14"/>
                  </a:cubicBezTo>
                  <a:cubicBezTo>
                    <a:pt x="493" y="14"/>
                    <a:pt x="71" y="436"/>
                    <a:pt x="0" y="858"/>
                  </a:cubicBezTo>
                  <a:cubicBezTo>
                    <a:pt x="0" y="1210"/>
                    <a:pt x="211" y="1491"/>
                    <a:pt x="563" y="1491"/>
                  </a:cubicBezTo>
                  <a:cubicBezTo>
                    <a:pt x="844" y="1491"/>
                    <a:pt x="1407" y="788"/>
                    <a:pt x="1407" y="366"/>
                  </a:cubicBezTo>
                  <a:cubicBezTo>
                    <a:pt x="1407" y="183"/>
                    <a:pt x="1249"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56"/>
            <p:cNvSpPr/>
            <p:nvPr/>
          </p:nvSpPr>
          <p:spPr>
            <a:xfrm rot="616292">
              <a:off x="212643" y="3013913"/>
              <a:ext cx="36972" cy="32748"/>
            </a:xfrm>
            <a:custGeom>
              <a:avLst/>
              <a:gdLst/>
              <a:ahLst/>
              <a:cxnLst/>
              <a:rect l="l" t="t" r="r" b="b"/>
              <a:pathLst>
                <a:path w="1479" h="1310" extrusionOk="0">
                  <a:moveTo>
                    <a:pt x="985" y="0"/>
                  </a:moveTo>
                  <a:cubicBezTo>
                    <a:pt x="939" y="0"/>
                    <a:pt x="892" y="6"/>
                    <a:pt x="845" y="18"/>
                  </a:cubicBezTo>
                  <a:cubicBezTo>
                    <a:pt x="353" y="88"/>
                    <a:pt x="1" y="510"/>
                    <a:pt x="71" y="1003"/>
                  </a:cubicBezTo>
                  <a:cubicBezTo>
                    <a:pt x="125" y="1218"/>
                    <a:pt x="302" y="1310"/>
                    <a:pt x="508" y="1310"/>
                  </a:cubicBezTo>
                  <a:cubicBezTo>
                    <a:pt x="572" y="1310"/>
                    <a:pt x="638" y="1301"/>
                    <a:pt x="704" y="1284"/>
                  </a:cubicBezTo>
                  <a:cubicBezTo>
                    <a:pt x="1126" y="1284"/>
                    <a:pt x="1478" y="862"/>
                    <a:pt x="1478" y="440"/>
                  </a:cubicBezTo>
                  <a:cubicBezTo>
                    <a:pt x="1420" y="147"/>
                    <a:pt x="1214"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56"/>
            <p:cNvSpPr/>
            <p:nvPr/>
          </p:nvSpPr>
          <p:spPr>
            <a:xfrm rot="616292">
              <a:off x="242675" y="1601112"/>
              <a:ext cx="31673" cy="45122"/>
            </a:xfrm>
            <a:custGeom>
              <a:avLst/>
              <a:gdLst/>
              <a:ahLst/>
              <a:cxnLst/>
              <a:rect l="l" t="t" r="r" b="b"/>
              <a:pathLst>
                <a:path w="1267" h="1805" extrusionOk="0">
                  <a:moveTo>
                    <a:pt x="634" y="1"/>
                  </a:moveTo>
                  <a:cubicBezTo>
                    <a:pt x="563" y="1"/>
                    <a:pt x="423" y="71"/>
                    <a:pt x="352" y="141"/>
                  </a:cubicBezTo>
                  <a:cubicBezTo>
                    <a:pt x="141" y="493"/>
                    <a:pt x="0" y="986"/>
                    <a:pt x="0" y="1408"/>
                  </a:cubicBezTo>
                  <a:cubicBezTo>
                    <a:pt x="0" y="1627"/>
                    <a:pt x="172" y="1804"/>
                    <a:pt x="348" y="1804"/>
                  </a:cubicBezTo>
                  <a:cubicBezTo>
                    <a:pt x="397" y="1804"/>
                    <a:pt x="447" y="1790"/>
                    <a:pt x="493" y="1759"/>
                  </a:cubicBezTo>
                  <a:cubicBezTo>
                    <a:pt x="1056" y="1408"/>
                    <a:pt x="1267" y="634"/>
                    <a:pt x="915" y="141"/>
                  </a:cubicBezTo>
                  <a:cubicBezTo>
                    <a:pt x="774" y="71"/>
                    <a:pt x="70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56"/>
            <p:cNvSpPr/>
            <p:nvPr/>
          </p:nvSpPr>
          <p:spPr>
            <a:xfrm rot="616292">
              <a:off x="223062" y="1068517"/>
              <a:ext cx="33422" cy="36972"/>
            </a:xfrm>
            <a:custGeom>
              <a:avLst/>
              <a:gdLst/>
              <a:ahLst/>
              <a:cxnLst/>
              <a:rect l="l" t="t" r="r" b="b"/>
              <a:pathLst>
                <a:path w="1337" h="1479" extrusionOk="0">
                  <a:moveTo>
                    <a:pt x="844" y="1"/>
                  </a:moveTo>
                  <a:cubicBezTo>
                    <a:pt x="422" y="1"/>
                    <a:pt x="0" y="423"/>
                    <a:pt x="0" y="915"/>
                  </a:cubicBezTo>
                  <a:cubicBezTo>
                    <a:pt x="0" y="1197"/>
                    <a:pt x="211" y="1478"/>
                    <a:pt x="563" y="1478"/>
                  </a:cubicBezTo>
                  <a:cubicBezTo>
                    <a:pt x="985" y="1478"/>
                    <a:pt x="1337" y="915"/>
                    <a:pt x="1266" y="423"/>
                  </a:cubicBezTo>
                  <a:cubicBezTo>
                    <a:pt x="1337" y="212"/>
                    <a:pt x="1126"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56"/>
            <p:cNvSpPr/>
            <p:nvPr/>
          </p:nvSpPr>
          <p:spPr>
            <a:xfrm rot="616292">
              <a:off x="315123" y="3388996"/>
              <a:ext cx="29923" cy="40472"/>
            </a:xfrm>
            <a:custGeom>
              <a:avLst/>
              <a:gdLst/>
              <a:ahLst/>
              <a:cxnLst/>
              <a:rect l="l" t="t" r="r" b="b"/>
              <a:pathLst>
                <a:path w="1197" h="1619" extrusionOk="0">
                  <a:moveTo>
                    <a:pt x="563" y="0"/>
                  </a:moveTo>
                  <a:cubicBezTo>
                    <a:pt x="212" y="0"/>
                    <a:pt x="1" y="352"/>
                    <a:pt x="1" y="774"/>
                  </a:cubicBezTo>
                  <a:cubicBezTo>
                    <a:pt x="1" y="1126"/>
                    <a:pt x="212" y="1407"/>
                    <a:pt x="493" y="1618"/>
                  </a:cubicBezTo>
                  <a:cubicBezTo>
                    <a:pt x="915" y="1548"/>
                    <a:pt x="1196" y="1196"/>
                    <a:pt x="1126" y="774"/>
                  </a:cubicBezTo>
                  <a:cubicBezTo>
                    <a:pt x="1196" y="352"/>
                    <a:pt x="915"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56"/>
            <p:cNvSpPr/>
            <p:nvPr/>
          </p:nvSpPr>
          <p:spPr>
            <a:xfrm rot="616292">
              <a:off x="11320" y="1033739"/>
              <a:ext cx="33447" cy="36947"/>
            </a:xfrm>
            <a:custGeom>
              <a:avLst/>
              <a:gdLst/>
              <a:ahLst/>
              <a:cxnLst/>
              <a:rect l="l" t="t" r="r" b="b"/>
              <a:pathLst>
                <a:path w="1338" h="1478" extrusionOk="0">
                  <a:moveTo>
                    <a:pt x="634" y="1"/>
                  </a:moveTo>
                  <a:cubicBezTo>
                    <a:pt x="282" y="71"/>
                    <a:pt x="1" y="423"/>
                    <a:pt x="71" y="774"/>
                  </a:cubicBezTo>
                  <a:cubicBezTo>
                    <a:pt x="142" y="1196"/>
                    <a:pt x="423" y="1478"/>
                    <a:pt x="845" y="1478"/>
                  </a:cubicBezTo>
                  <a:cubicBezTo>
                    <a:pt x="1126" y="1478"/>
                    <a:pt x="1337" y="1196"/>
                    <a:pt x="1267" y="845"/>
                  </a:cubicBezTo>
                  <a:cubicBezTo>
                    <a:pt x="1267" y="352"/>
                    <a:pt x="986"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56"/>
            <p:cNvSpPr/>
            <p:nvPr/>
          </p:nvSpPr>
          <p:spPr>
            <a:xfrm rot="616292">
              <a:off x="30657" y="1988158"/>
              <a:ext cx="49246" cy="26848"/>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56"/>
            <p:cNvSpPr/>
            <p:nvPr/>
          </p:nvSpPr>
          <p:spPr>
            <a:xfrm rot="616292">
              <a:off x="411878" y="3537822"/>
              <a:ext cx="36972" cy="30623"/>
            </a:xfrm>
            <a:custGeom>
              <a:avLst/>
              <a:gdLst/>
              <a:ahLst/>
              <a:cxnLst/>
              <a:rect l="l" t="t" r="r" b="b"/>
              <a:pathLst>
                <a:path w="1479" h="1225" extrusionOk="0">
                  <a:moveTo>
                    <a:pt x="946" y="1"/>
                  </a:moveTo>
                  <a:cubicBezTo>
                    <a:pt x="842" y="1"/>
                    <a:pt x="734" y="26"/>
                    <a:pt x="634" y="51"/>
                  </a:cubicBezTo>
                  <a:cubicBezTo>
                    <a:pt x="353" y="121"/>
                    <a:pt x="142" y="191"/>
                    <a:pt x="1" y="332"/>
                  </a:cubicBezTo>
                  <a:cubicBezTo>
                    <a:pt x="1" y="543"/>
                    <a:pt x="1" y="684"/>
                    <a:pt x="71" y="895"/>
                  </a:cubicBezTo>
                  <a:cubicBezTo>
                    <a:pt x="159" y="1115"/>
                    <a:pt x="357" y="1225"/>
                    <a:pt x="562" y="1225"/>
                  </a:cubicBezTo>
                  <a:cubicBezTo>
                    <a:pt x="685" y="1225"/>
                    <a:pt x="810" y="1185"/>
                    <a:pt x="915" y="1106"/>
                  </a:cubicBezTo>
                  <a:cubicBezTo>
                    <a:pt x="1197" y="965"/>
                    <a:pt x="1478" y="824"/>
                    <a:pt x="1408" y="402"/>
                  </a:cubicBezTo>
                  <a:cubicBezTo>
                    <a:pt x="1317" y="84"/>
                    <a:pt x="1138"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56"/>
            <p:cNvSpPr/>
            <p:nvPr/>
          </p:nvSpPr>
          <p:spPr>
            <a:xfrm rot="616292">
              <a:off x="110884" y="3605549"/>
              <a:ext cx="33348" cy="39797"/>
            </a:xfrm>
            <a:custGeom>
              <a:avLst/>
              <a:gdLst/>
              <a:ahLst/>
              <a:cxnLst/>
              <a:rect l="l" t="t" r="r" b="b"/>
              <a:pathLst>
                <a:path w="1334" h="1592" extrusionOk="0">
                  <a:moveTo>
                    <a:pt x="668" y="0"/>
                  </a:moveTo>
                  <a:cubicBezTo>
                    <a:pt x="610" y="0"/>
                    <a:pt x="552" y="14"/>
                    <a:pt x="493" y="43"/>
                  </a:cubicBezTo>
                  <a:cubicBezTo>
                    <a:pt x="141" y="184"/>
                    <a:pt x="1" y="536"/>
                    <a:pt x="212" y="888"/>
                  </a:cubicBezTo>
                  <a:cubicBezTo>
                    <a:pt x="347" y="1091"/>
                    <a:pt x="483" y="1360"/>
                    <a:pt x="744" y="1568"/>
                  </a:cubicBezTo>
                  <a:lnTo>
                    <a:pt x="744" y="1568"/>
                  </a:lnTo>
                  <a:cubicBezTo>
                    <a:pt x="1204" y="1294"/>
                    <a:pt x="1333" y="1015"/>
                    <a:pt x="1196" y="536"/>
                  </a:cubicBezTo>
                  <a:cubicBezTo>
                    <a:pt x="1085" y="202"/>
                    <a:pt x="886" y="0"/>
                    <a:pt x="668" y="0"/>
                  </a:cubicBezTo>
                  <a:close/>
                  <a:moveTo>
                    <a:pt x="744" y="1568"/>
                  </a:moveTo>
                  <a:cubicBezTo>
                    <a:pt x="731" y="1576"/>
                    <a:pt x="718" y="1583"/>
                    <a:pt x="704" y="1591"/>
                  </a:cubicBezTo>
                  <a:lnTo>
                    <a:pt x="774" y="1591"/>
                  </a:lnTo>
                  <a:cubicBezTo>
                    <a:pt x="764" y="1583"/>
                    <a:pt x="754" y="1576"/>
                    <a:pt x="744" y="15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56"/>
            <p:cNvSpPr/>
            <p:nvPr/>
          </p:nvSpPr>
          <p:spPr>
            <a:xfrm rot="616292">
              <a:off x="430432" y="1393340"/>
              <a:ext cx="28173" cy="36972"/>
            </a:xfrm>
            <a:custGeom>
              <a:avLst/>
              <a:gdLst/>
              <a:ahLst/>
              <a:cxnLst/>
              <a:rect l="l" t="t" r="r" b="b"/>
              <a:pathLst>
                <a:path w="1127" h="1479" extrusionOk="0">
                  <a:moveTo>
                    <a:pt x="704" y="1"/>
                  </a:moveTo>
                  <a:cubicBezTo>
                    <a:pt x="282" y="141"/>
                    <a:pt x="1" y="564"/>
                    <a:pt x="1" y="986"/>
                  </a:cubicBezTo>
                  <a:cubicBezTo>
                    <a:pt x="1" y="1267"/>
                    <a:pt x="142" y="1478"/>
                    <a:pt x="423" y="1478"/>
                  </a:cubicBezTo>
                  <a:cubicBezTo>
                    <a:pt x="775" y="1478"/>
                    <a:pt x="1126" y="915"/>
                    <a:pt x="1126" y="423"/>
                  </a:cubicBezTo>
                  <a:cubicBezTo>
                    <a:pt x="1126" y="141"/>
                    <a:pt x="98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56"/>
            <p:cNvSpPr/>
            <p:nvPr/>
          </p:nvSpPr>
          <p:spPr>
            <a:xfrm rot="616292">
              <a:off x="85071" y="271726"/>
              <a:ext cx="31673" cy="36572"/>
            </a:xfrm>
            <a:custGeom>
              <a:avLst/>
              <a:gdLst/>
              <a:ahLst/>
              <a:cxnLst/>
              <a:rect l="l" t="t" r="r" b="b"/>
              <a:pathLst>
                <a:path w="1267" h="1463" extrusionOk="0">
                  <a:moveTo>
                    <a:pt x="882" y="0"/>
                  </a:moveTo>
                  <a:cubicBezTo>
                    <a:pt x="822" y="0"/>
                    <a:pt x="760" y="18"/>
                    <a:pt x="704" y="55"/>
                  </a:cubicBezTo>
                  <a:cubicBezTo>
                    <a:pt x="282" y="126"/>
                    <a:pt x="0" y="548"/>
                    <a:pt x="0" y="970"/>
                  </a:cubicBezTo>
                  <a:cubicBezTo>
                    <a:pt x="0" y="1251"/>
                    <a:pt x="282" y="1462"/>
                    <a:pt x="563" y="1462"/>
                  </a:cubicBezTo>
                  <a:cubicBezTo>
                    <a:pt x="985" y="1251"/>
                    <a:pt x="1267" y="829"/>
                    <a:pt x="1196" y="337"/>
                  </a:cubicBezTo>
                  <a:cubicBezTo>
                    <a:pt x="1196" y="131"/>
                    <a:pt x="1045"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56"/>
            <p:cNvSpPr/>
            <p:nvPr/>
          </p:nvSpPr>
          <p:spPr>
            <a:xfrm rot="616292">
              <a:off x="139675" y="781585"/>
              <a:ext cx="31673" cy="31673"/>
            </a:xfrm>
            <a:custGeom>
              <a:avLst/>
              <a:gdLst/>
              <a:ahLst/>
              <a:cxnLst/>
              <a:rect l="l" t="t" r="r" b="b"/>
              <a:pathLst>
                <a:path w="1267" h="1267" extrusionOk="0">
                  <a:moveTo>
                    <a:pt x="493" y="0"/>
                  </a:moveTo>
                  <a:cubicBezTo>
                    <a:pt x="212" y="0"/>
                    <a:pt x="1" y="282"/>
                    <a:pt x="71" y="563"/>
                  </a:cubicBezTo>
                  <a:cubicBezTo>
                    <a:pt x="71" y="985"/>
                    <a:pt x="353" y="1266"/>
                    <a:pt x="775" y="1266"/>
                  </a:cubicBezTo>
                  <a:cubicBezTo>
                    <a:pt x="1056" y="1266"/>
                    <a:pt x="1267" y="1055"/>
                    <a:pt x="1267" y="774"/>
                  </a:cubicBezTo>
                  <a:cubicBezTo>
                    <a:pt x="1267" y="352"/>
                    <a:pt x="91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56"/>
            <p:cNvSpPr/>
            <p:nvPr/>
          </p:nvSpPr>
          <p:spPr>
            <a:xfrm rot="616292">
              <a:off x="137349" y="3824598"/>
              <a:ext cx="33447" cy="33972"/>
            </a:xfrm>
            <a:custGeom>
              <a:avLst/>
              <a:gdLst/>
              <a:ahLst/>
              <a:cxnLst/>
              <a:rect l="l" t="t" r="r" b="b"/>
              <a:pathLst>
                <a:path w="1338" h="1359" extrusionOk="0">
                  <a:moveTo>
                    <a:pt x="672" y="1"/>
                  </a:moveTo>
                  <a:cubicBezTo>
                    <a:pt x="636" y="1"/>
                    <a:pt x="600" y="4"/>
                    <a:pt x="564" y="11"/>
                  </a:cubicBezTo>
                  <a:cubicBezTo>
                    <a:pt x="212" y="82"/>
                    <a:pt x="1" y="363"/>
                    <a:pt x="71" y="715"/>
                  </a:cubicBezTo>
                  <a:cubicBezTo>
                    <a:pt x="71" y="1093"/>
                    <a:pt x="354" y="1359"/>
                    <a:pt x="666" y="1359"/>
                  </a:cubicBezTo>
                  <a:cubicBezTo>
                    <a:pt x="702" y="1359"/>
                    <a:pt x="738" y="1355"/>
                    <a:pt x="775" y="1348"/>
                  </a:cubicBezTo>
                  <a:cubicBezTo>
                    <a:pt x="1127" y="1278"/>
                    <a:pt x="1338" y="996"/>
                    <a:pt x="1338" y="644"/>
                  </a:cubicBezTo>
                  <a:cubicBezTo>
                    <a:pt x="1274" y="266"/>
                    <a:pt x="985" y="1"/>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56"/>
            <p:cNvSpPr/>
            <p:nvPr/>
          </p:nvSpPr>
          <p:spPr>
            <a:xfrm rot="616292">
              <a:off x="157813" y="1216319"/>
              <a:ext cx="40472" cy="28173"/>
            </a:xfrm>
            <a:custGeom>
              <a:avLst/>
              <a:gdLst/>
              <a:ahLst/>
              <a:cxnLst/>
              <a:rect l="l" t="t" r="r" b="b"/>
              <a:pathLst>
                <a:path w="1619" h="1127" extrusionOk="0">
                  <a:moveTo>
                    <a:pt x="915" y="1"/>
                  </a:moveTo>
                  <a:cubicBezTo>
                    <a:pt x="423" y="71"/>
                    <a:pt x="1" y="423"/>
                    <a:pt x="1" y="775"/>
                  </a:cubicBezTo>
                  <a:cubicBezTo>
                    <a:pt x="71" y="1126"/>
                    <a:pt x="352" y="1126"/>
                    <a:pt x="634" y="1126"/>
                  </a:cubicBezTo>
                  <a:cubicBezTo>
                    <a:pt x="1196" y="1056"/>
                    <a:pt x="1619" y="845"/>
                    <a:pt x="1548" y="423"/>
                  </a:cubicBezTo>
                  <a:cubicBezTo>
                    <a:pt x="1548" y="1"/>
                    <a:pt x="119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56"/>
            <p:cNvSpPr/>
            <p:nvPr/>
          </p:nvSpPr>
          <p:spPr>
            <a:xfrm rot="616292">
              <a:off x="470657" y="700833"/>
              <a:ext cx="36947" cy="31948"/>
            </a:xfrm>
            <a:custGeom>
              <a:avLst/>
              <a:gdLst/>
              <a:ahLst/>
              <a:cxnLst/>
              <a:rect l="l" t="t" r="r" b="b"/>
              <a:pathLst>
                <a:path w="1478" h="1278" extrusionOk="0">
                  <a:moveTo>
                    <a:pt x="704" y="1"/>
                  </a:moveTo>
                  <a:cubicBezTo>
                    <a:pt x="352" y="1"/>
                    <a:pt x="0" y="352"/>
                    <a:pt x="0" y="704"/>
                  </a:cubicBezTo>
                  <a:cubicBezTo>
                    <a:pt x="63" y="1019"/>
                    <a:pt x="239" y="1278"/>
                    <a:pt x="477" y="1278"/>
                  </a:cubicBezTo>
                  <a:cubicBezTo>
                    <a:pt x="505" y="1278"/>
                    <a:pt x="534" y="1274"/>
                    <a:pt x="563" y="1267"/>
                  </a:cubicBezTo>
                  <a:cubicBezTo>
                    <a:pt x="844" y="1197"/>
                    <a:pt x="1478" y="704"/>
                    <a:pt x="1337" y="352"/>
                  </a:cubicBezTo>
                  <a:cubicBezTo>
                    <a:pt x="1266" y="1"/>
                    <a:pt x="985"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56"/>
            <p:cNvSpPr/>
            <p:nvPr/>
          </p:nvSpPr>
          <p:spPr>
            <a:xfrm rot="616292">
              <a:off x="-7572" y="883973"/>
              <a:ext cx="38722" cy="32573"/>
            </a:xfrm>
            <a:custGeom>
              <a:avLst/>
              <a:gdLst/>
              <a:ahLst/>
              <a:cxnLst/>
              <a:rect l="l" t="t" r="r" b="b"/>
              <a:pathLst>
                <a:path w="1549" h="1303" extrusionOk="0">
                  <a:moveTo>
                    <a:pt x="894" y="0"/>
                  </a:moveTo>
                  <a:cubicBezTo>
                    <a:pt x="695" y="0"/>
                    <a:pt x="503" y="70"/>
                    <a:pt x="353" y="221"/>
                  </a:cubicBezTo>
                  <a:cubicBezTo>
                    <a:pt x="71" y="432"/>
                    <a:pt x="1" y="784"/>
                    <a:pt x="212" y="1065"/>
                  </a:cubicBezTo>
                  <a:cubicBezTo>
                    <a:pt x="317" y="1224"/>
                    <a:pt x="462" y="1303"/>
                    <a:pt x="588" y="1303"/>
                  </a:cubicBezTo>
                  <a:cubicBezTo>
                    <a:pt x="630" y="1303"/>
                    <a:pt x="669" y="1294"/>
                    <a:pt x="704" y="1276"/>
                  </a:cubicBezTo>
                  <a:cubicBezTo>
                    <a:pt x="986" y="1206"/>
                    <a:pt x="1548" y="573"/>
                    <a:pt x="1548" y="292"/>
                  </a:cubicBezTo>
                  <a:cubicBezTo>
                    <a:pt x="1478" y="221"/>
                    <a:pt x="1408" y="151"/>
                    <a:pt x="1408" y="151"/>
                  </a:cubicBezTo>
                  <a:cubicBezTo>
                    <a:pt x="1244" y="53"/>
                    <a:pt x="106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56"/>
            <p:cNvSpPr/>
            <p:nvPr/>
          </p:nvSpPr>
          <p:spPr>
            <a:xfrm rot="616292">
              <a:off x="349078" y="3125207"/>
              <a:ext cx="31673" cy="28623"/>
            </a:xfrm>
            <a:custGeom>
              <a:avLst/>
              <a:gdLst/>
              <a:ahLst/>
              <a:cxnLst/>
              <a:rect l="l" t="t" r="r" b="b"/>
              <a:pathLst>
                <a:path w="1267" h="1145" extrusionOk="0">
                  <a:moveTo>
                    <a:pt x="563" y="1"/>
                  </a:moveTo>
                  <a:cubicBezTo>
                    <a:pt x="212" y="1"/>
                    <a:pt x="1" y="282"/>
                    <a:pt x="1" y="564"/>
                  </a:cubicBezTo>
                  <a:cubicBezTo>
                    <a:pt x="36" y="951"/>
                    <a:pt x="317" y="1144"/>
                    <a:pt x="607" y="1144"/>
                  </a:cubicBezTo>
                  <a:cubicBezTo>
                    <a:pt x="898" y="1144"/>
                    <a:pt x="1196" y="951"/>
                    <a:pt x="1267" y="564"/>
                  </a:cubicBezTo>
                  <a:cubicBezTo>
                    <a:pt x="1196" y="212"/>
                    <a:pt x="98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56"/>
            <p:cNvSpPr/>
            <p:nvPr/>
          </p:nvSpPr>
          <p:spPr>
            <a:xfrm rot="616292">
              <a:off x="325508" y="629309"/>
              <a:ext cx="29923" cy="40472"/>
            </a:xfrm>
            <a:custGeom>
              <a:avLst/>
              <a:gdLst/>
              <a:ahLst/>
              <a:cxnLst/>
              <a:rect l="l" t="t" r="r" b="b"/>
              <a:pathLst>
                <a:path w="1197" h="1619" extrusionOk="0">
                  <a:moveTo>
                    <a:pt x="915" y="0"/>
                  </a:moveTo>
                  <a:cubicBezTo>
                    <a:pt x="634" y="0"/>
                    <a:pt x="423" y="70"/>
                    <a:pt x="282" y="281"/>
                  </a:cubicBezTo>
                  <a:cubicBezTo>
                    <a:pt x="71" y="492"/>
                    <a:pt x="1" y="774"/>
                    <a:pt x="71" y="1055"/>
                  </a:cubicBezTo>
                  <a:cubicBezTo>
                    <a:pt x="71" y="1337"/>
                    <a:pt x="352" y="1618"/>
                    <a:pt x="634" y="1618"/>
                  </a:cubicBezTo>
                  <a:cubicBezTo>
                    <a:pt x="1056" y="1618"/>
                    <a:pt x="1126" y="1337"/>
                    <a:pt x="1126" y="985"/>
                  </a:cubicBezTo>
                  <a:lnTo>
                    <a:pt x="1126" y="633"/>
                  </a:lnTo>
                  <a:cubicBezTo>
                    <a:pt x="1126" y="352"/>
                    <a:pt x="1197" y="141"/>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56"/>
            <p:cNvSpPr/>
            <p:nvPr/>
          </p:nvSpPr>
          <p:spPr>
            <a:xfrm rot="616292">
              <a:off x="189499" y="970828"/>
              <a:ext cx="38697" cy="31223"/>
            </a:xfrm>
            <a:custGeom>
              <a:avLst/>
              <a:gdLst/>
              <a:ahLst/>
              <a:cxnLst/>
              <a:rect l="l" t="t" r="r" b="b"/>
              <a:pathLst>
                <a:path w="1548" h="1249" extrusionOk="0">
                  <a:moveTo>
                    <a:pt x="1114" y="0"/>
                  </a:moveTo>
                  <a:cubicBezTo>
                    <a:pt x="642" y="0"/>
                    <a:pt x="187" y="273"/>
                    <a:pt x="70" y="740"/>
                  </a:cubicBezTo>
                  <a:cubicBezTo>
                    <a:pt x="0" y="951"/>
                    <a:pt x="141" y="1232"/>
                    <a:pt x="352" y="1232"/>
                  </a:cubicBezTo>
                  <a:cubicBezTo>
                    <a:pt x="381" y="1244"/>
                    <a:pt x="412" y="1249"/>
                    <a:pt x="447" y="1249"/>
                  </a:cubicBezTo>
                  <a:cubicBezTo>
                    <a:pt x="836" y="1249"/>
                    <a:pt x="1548" y="565"/>
                    <a:pt x="1548" y="177"/>
                  </a:cubicBezTo>
                  <a:cubicBezTo>
                    <a:pt x="1548" y="177"/>
                    <a:pt x="1477" y="36"/>
                    <a:pt x="1407" y="36"/>
                  </a:cubicBezTo>
                  <a:cubicBezTo>
                    <a:pt x="1310" y="12"/>
                    <a:pt x="1212"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56"/>
            <p:cNvSpPr/>
            <p:nvPr/>
          </p:nvSpPr>
          <p:spPr>
            <a:xfrm rot="616292">
              <a:off x="466282" y="1077856"/>
              <a:ext cx="29923" cy="35647"/>
            </a:xfrm>
            <a:custGeom>
              <a:avLst/>
              <a:gdLst/>
              <a:ahLst/>
              <a:cxnLst/>
              <a:rect l="l" t="t" r="r" b="b"/>
              <a:pathLst>
                <a:path w="1197" h="1426" extrusionOk="0">
                  <a:moveTo>
                    <a:pt x="817" y="0"/>
                  </a:moveTo>
                  <a:cubicBezTo>
                    <a:pt x="779" y="0"/>
                    <a:pt x="740" y="6"/>
                    <a:pt x="704" y="18"/>
                  </a:cubicBezTo>
                  <a:cubicBezTo>
                    <a:pt x="282" y="159"/>
                    <a:pt x="1" y="581"/>
                    <a:pt x="71" y="1003"/>
                  </a:cubicBezTo>
                  <a:cubicBezTo>
                    <a:pt x="71" y="1285"/>
                    <a:pt x="212" y="1425"/>
                    <a:pt x="493" y="1425"/>
                  </a:cubicBezTo>
                  <a:cubicBezTo>
                    <a:pt x="915" y="1285"/>
                    <a:pt x="1197" y="862"/>
                    <a:pt x="1197" y="370"/>
                  </a:cubicBezTo>
                  <a:cubicBezTo>
                    <a:pt x="1197" y="137"/>
                    <a:pt x="1004"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56"/>
            <p:cNvSpPr/>
            <p:nvPr/>
          </p:nvSpPr>
          <p:spPr>
            <a:xfrm rot="616292">
              <a:off x="89862" y="4142336"/>
              <a:ext cx="38697" cy="25248"/>
            </a:xfrm>
            <a:custGeom>
              <a:avLst/>
              <a:gdLst/>
              <a:ahLst/>
              <a:cxnLst/>
              <a:rect l="l" t="t" r="r" b="b"/>
              <a:pathLst>
                <a:path w="1548" h="1010" extrusionOk="0">
                  <a:moveTo>
                    <a:pt x="633" y="0"/>
                  </a:moveTo>
                  <a:cubicBezTo>
                    <a:pt x="281" y="0"/>
                    <a:pt x="0" y="71"/>
                    <a:pt x="70" y="563"/>
                  </a:cubicBezTo>
                  <a:cubicBezTo>
                    <a:pt x="126" y="894"/>
                    <a:pt x="354" y="1009"/>
                    <a:pt x="620" y="1009"/>
                  </a:cubicBezTo>
                  <a:cubicBezTo>
                    <a:pt x="693" y="1009"/>
                    <a:pt x="769" y="1000"/>
                    <a:pt x="844" y="985"/>
                  </a:cubicBezTo>
                  <a:cubicBezTo>
                    <a:pt x="1126" y="915"/>
                    <a:pt x="1548" y="774"/>
                    <a:pt x="1477" y="352"/>
                  </a:cubicBezTo>
                  <a:cubicBezTo>
                    <a:pt x="1337" y="0"/>
                    <a:pt x="985"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56"/>
            <p:cNvSpPr/>
            <p:nvPr/>
          </p:nvSpPr>
          <p:spPr>
            <a:xfrm rot="616292">
              <a:off x="555575" y="597656"/>
              <a:ext cx="33422" cy="30548"/>
            </a:xfrm>
            <a:custGeom>
              <a:avLst/>
              <a:gdLst/>
              <a:ahLst/>
              <a:cxnLst/>
              <a:rect l="l" t="t" r="r" b="b"/>
              <a:pathLst>
                <a:path w="1337" h="1222" extrusionOk="0">
                  <a:moveTo>
                    <a:pt x="673" y="1"/>
                  </a:moveTo>
                  <a:cubicBezTo>
                    <a:pt x="636" y="1"/>
                    <a:pt x="600" y="4"/>
                    <a:pt x="563" y="12"/>
                  </a:cubicBezTo>
                  <a:cubicBezTo>
                    <a:pt x="211" y="12"/>
                    <a:pt x="0" y="364"/>
                    <a:pt x="70" y="715"/>
                  </a:cubicBezTo>
                  <a:cubicBezTo>
                    <a:pt x="132" y="1022"/>
                    <a:pt x="353" y="1221"/>
                    <a:pt x="641" y="1221"/>
                  </a:cubicBezTo>
                  <a:cubicBezTo>
                    <a:pt x="684" y="1221"/>
                    <a:pt x="728" y="1217"/>
                    <a:pt x="774" y="1208"/>
                  </a:cubicBezTo>
                  <a:cubicBezTo>
                    <a:pt x="1126" y="1208"/>
                    <a:pt x="1337" y="926"/>
                    <a:pt x="1337" y="575"/>
                  </a:cubicBezTo>
                  <a:cubicBezTo>
                    <a:pt x="1274" y="260"/>
                    <a:pt x="985"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56"/>
            <p:cNvSpPr/>
            <p:nvPr/>
          </p:nvSpPr>
          <p:spPr>
            <a:xfrm rot="616292">
              <a:off x="407058" y="3915478"/>
              <a:ext cx="29923" cy="35097"/>
            </a:xfrm>
            <a:custGeom>
              <a:avLst/>
              <a:gdLst/>
              <a:ahLst/>
              <a:cxnLst/>
              <a:rect l="l" t="t" r="r" b="b"/>
              <a:pathLst>
                <a:path w="1197" h="1404" extrusionOk="0">
                  <a:moveTo>
                    <a:pt x="809" y="0"/>
                  </a:moveTo>
                  <a:cubicBezTo>
                    <a:pt x="777" y="0"/>
                    <a:pt x="742" y="6"/>
                    <a:pt x="704" y="19"/>
                  </a:cubicBezTo>
                  <a:cubicBezTo>
                    <a:pt x="352" y="19"/>
                    <a:pt x="141" y="300"/>
                    <a:pt x="71" y="652"/>
                  </a:cubicBezTo>
                  <a:cubicBezTo>
                    <a:pt x="1" y="863"/>
                    <a:pt x="71" y="1144"/>
                    <a:pt x="212" y="1285"/>
                  </a:cubicBezTo>
                  <a:cubicBezTo>
                    <a:pt x="318" y="1370"/>
                    <a:pt x="411" y="1403"/>
                    <a:pt x="495" y="1403"/>
                  </a:cubicBezTo>
                  <a:cubicBezTo>
                    <a:pt x="691" y="1403"/>
                    <a:pt x="838" y="1221"/>
                    <a:pt x="986" y="1074"/>
                  </a:cubicBezTo>
                  <a:lnTo>
                    <a:pt x="1197" y="863"/>
                  </a:lnTo>
                  <a:cubicBezTo>
                    <a:pt x="1197" y="652"/>
                    <a:pt x="1126" y="441"/>
                    <a:pt x="1056" y="300"/>
                  </a:cubicBezTo>
                  <a:cubicBezTo>
                    <a:pt x="1056" y="126"/>
                    <a:pt x="961"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56"/>
            <p:cNvSpPr/>
            <p:nvPr/>
          </p:nvSpPr>
          <p:spPr>
            <a:xfrm rot="616292">
              <a:off x="365811" y="1993302"/>
              <a:ext cx="36947" cy="24873"/>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56"/>
            <p:cNvSpPr/>
            <p:nvPr/>
          </p:nvSpPr>
          <p:spPr>
            <a:xfrm rot="616292">
              <a:off x="-1179" y="620100"/>
              <a:ext cx="29923" cy="35197"/>
            </a:xfrm>
            <a:custGeom>
              <a:avLst/>
              <a:gdLst/>
              <a:ahLst/>
              <a:cxnLst/>
              <a:rect l="l" t="t" r="r" b="b"/>
              <a:pathLst>
                <a:path w="1197" h="1408" extrusionOk="0">
                  <a:moveTo>
                    <a:pt x="915" y="1"/>
                  </a:moveTo>
                  <a:cubicBezTo>
                    <a:pt x="353" y="141"/>
                    <a:pt x="1" y="634"/>
                    <a:pt x="71" y="1197"/>
                  </a:cubicBezTo>
                  <a:cubicBezTo>
                    <a:pt x="71" y="1337"/>
                    <a:pt x="212" y="1408"/>
                    <a:pt x="353" y="1408"/>
                  </a:cubicBezTo>
                  <a:cubicBezTo>
                    <a:pt x="775" y="1126"/>
                    <a:pt x="1056" y="775"/>
                    <a:pt x="1197" y="353"/>
                  </a:cubicBezTo>
                  <a:cubicBezTo>
                    <a:pt x="1197" y="141"/>
                    <a:pt x="105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56"/>
            <p:cNvSpPr/>
            <p:nvPr/>
          </p:nvSpPr>
          <p:spPr>
            <a:xfrm rot="616292">
              <a:off x="232858" y="889254"/>
              <a:ext cx="31673" cy="30598"/>
            </a:xfrm>
            <a:custGeom>
              <a:avLst/>
              <a:gdLst/>
              <a:ahLst/>
              <a:cxnLst/>
              <a:rect l="l" t="t" r="r" b="b"/>
              <a:pathLst>
                <a:path w="1267" h="1224" extrusionOk="0">
                  <a:moveTo>
                    <a:pt x="672" y="0"/>
                  </a:moveTo>
                  <a:cubicBezTo>
                    <a:pt x="636" y="0"/>
                    <a:pt x="600" y="5"/>
                    <a:pt x="563" y="14"/>
                  </a:cubicBezTo>
                  <a:cubicBezTo>
                    <a:pt x="212" y="84"/>
                    <a:pt x="1" y="436"/>
                    <a:pt x="71" y="788"/>
                  </a:cubicBezTo>
                  <a:cubicBezTo>
                    <a:pt x="132" y="1032"/>
                    <a:pt x="299" y="1223"/>
                    <a:pt x="527" y="1223"/>
                  </a:cubicBezTo>
                  <a:cubicBezTo>
                    <a:pt x="561" y="1223"/>
                    <a:pt x="597" y="1219"/>
                    <a:pt x="634" y="1210"/>
                  </a:cubicBezTo>
                  <a:cubicBezTo>
                    <a:pt x="986" y="1139"/>
                    <a:pt x="1267" y="858"/>
                    <a:pt x="1197" y="506"/>
                  </a:cubicBezTo>
                  <a:cubicBezTo>
                    <a:pt x="1135" y="200"/>
                    <a:pt x="914"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56"/>
            <p:cNvSpPr/>
            <p:nvPr/>
          </p:nvSpPr>
          <p:spPr>
            <a:xfrm rot="616292">
              <a:off x="513295" y="128612"/>
              <a:ext cx="27923" cy="32023"/>
            </a:xfrm>
            <a:custGeom>
              <a:avLst/>
              <a:gdLst/>
              <a:ahLst/>
              <a:cxnLst/>
              <a:rect l="l" t="t" r="r" b="b"/>
              <a:pathLst>
                <a:path w="1117" h="1281" extrusionOk="0">
                  <a:moveTo>
                    <a:pt x="786" y="0"/>
                  </a:moveTo>
                  <a:cubicBezTo>
                    <a:pt x="759" y="0"/>
                    <a:pt x="731" y="5"/>
                    <a:pt x="703" y="14"/>
                  </a:cubicBezTo>
                  <a:cubicBezTo>
                    <a:pt x="281" y="14"/>
                    <a:pt x="0" y="365"/>
                    <a:pt x="0" y="717"/>
                  </a:cubicBezTo>
                  <a:cubicBezTo>
                    <a:pt x="0" y="999"/>
                    <a:pt x="141" y="1280"/>
                    <a:pt x="422" y="1280"/>
                  </a:cubicBezTo>
                  <a:cubicBezTo>
                    <a:pt x="774" y="1280"/>
                    <a:pt x="1055" y="858"/>
                    <a:pt x="1055" y="436"/>
                  </a:cubicBezTo>
                  <a:cubicBezTo>
                    <a:pt x="1116" y="191"/>
                    <a:pt x="96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56"/>
            <p:cNvSpPr/>
            <p:nvPr/>
          </p:nvSpPr>
          <p:spPr>
            <a:xfrm rot="616292">
              <a:off x="185455" y="3624074"/>
              <a:ext cx="29923" cy="29523"/>
            </a:xfrm>
            <a:custGeom>
              <a:avLst/>
              <a:gdLst/>
              <a:ahLst/>
              <a:cxnLst/>
              <a:rect l="l" t="t" r="r" b="b"/>
              <a:pathLst>
                <a:path w="1197" h="1181" extrusionOk="0">
                  <a:moveTo>
                    <a:pt x="706" y="0"/>
                  </a:moveTo>
                  <a:cubicBezTo>
                    <a:pt x="640" y="0"/>
                    <a:pt x="568" y="14"/>
                    <a:pt x="493" y="44"/>
                  </a:cubicBezTo>
                  <a:cubicBezTo>
                    <a:pt x="211" y="44"/>
                    <a:pt x="0" y="325"/>
                    <a:pt x="0" y="677"/>
                  </a:cubicBezTo>
                  <a:cubicBezTo>
                    <a:pt x="0" y="929"/>
                    <a:pt x="225" y="1181"/>
                    <a:pt x="525" y="1181"/>
                  </a:cubicBezTo>
                  <a:cubicBezTo>
                    <a:pt x="560" y="1181"/>
                    <a:pt x="596" y="1177"/>
                    <a:pt x="633" y="1170"/>
                  </a:cubicBezTo>
                  <a:cubicBezTo>
                    <a:pt x="985" y="1099"/>
                    <a:pt x="1196" y="818"/>
                    <a:pt x="1126" y="466"/>
                  </a:cubicBezTo>
                  <a:cubicBezTo>
                    <a:pt x="1126" y="190"/>
                    <a:pt x="952"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56"/>
            <p:cNvSpPr/>
            <p:nvPr/>
          </p:nvSpPr>
          <p:spPr>
            <a:xfrm rot="616292">
              <a:off x="250710" y="544186"/>
              <a:ext cx="29923" cy="30198"/>
            </a:xfrm>
            <a:custGeom>
              <a:avLst/>
              <a:gdLst/>
              <a:ahLst/>
              <a:cxnLst/>
              <a:rect l="l" t="t" r="r" b="b"/>
              <a:pathLst>
                <a:path w="1197" h="1208" extrusionOk="0">
                  <a:moveTo>
                    <a:pt x="634" y="0"/>
                  </a:moveTo>
                  <a:cubicBezTo>
                    <a:pt x="282" y="71"/>
                    <a:pt x="1" y="352"/>
                    <a:pt x="71" y="704"/>
                  </a:cubicBezTo>
                  <a:cubicBezTo>
                    <a:pt x="71" y="955"/>
                    <a:pt x="296" y="1207"/>
                    <a:pt x="596" y="1207"/>
                  </a:cubicBezTo>
                  <a:cubicBezTo>
                    <a:pt x="631" y="1207"/>
                    <a:pt x="667" y="1204"/>
                    <a:pt x="704" y="1196"/>
                  </a:cubicBezTo>
                  <a:cubicBezTo>
                    <a:pt x="986" y="1126"/>
                    <a:pt x="1197" y="844"/>
                    <a:pt x="1197" y="563"/>
                  </a:cubicBezTo>
                  <a:cubicBezTo>
                    <a:pt x="1127" y="282"/>
                    <a:pt x="915" y="71"/>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56"/>
            <p:cNvSpPr/>
            <p:nvPr/>
          </p:nvSpPr>
          <p:spPr>
            <a:xfrm rot="616292">
              <a:off x="448203" y="1850287"/>
              <a:ext cx="28148" cy="31848"/>
            </a:xfrm>
            <a:custGeom>
              <a:avLst/>
              <a:gdLst/>
              <a:ahLst/>
              <a:cxnLst/>
              <a:rect l="l" t="t" r="r" b="b"/>
              <a:pathLst>
                <a:path w="1126" h="1274" extrusionOk="0">
                  <a:moveTo>
                    <a:pt x="705" y="0"/>
                  </a:moveTo>
                  <a:cubicBezTo>
                    <a:pt x="369" y="0"/>
                    <a:pt x="0" y="452"/>
                    <a:pt x="0" y="781"/>
                  </a:cubicBezTo>
                  <a:cubicBezTo>
                    <a:pt x="0" y="1062"/>
                    <a:pt x="141" y="1273"/>
                    <a:pt x="422" y="1273"/>
                  </a:cubicBezTo>
                  <a:cubicBezTo>
                    <a:pt x="844" y="1203"/>
                    <a:pt x="1126" y="851"/>
                    <a:pt x="1056" y="429"/>
                  </a:cubicBezTo>
                  <a:cubicBezTo>
                    <a:pt x="1126" y="218"/>
                    <a:pt x="985" y="7"/>
                    <a:pt x="774" y="7"/>
                  </a:cubicBezTo>
                  <a:cubicBezTo>
                    <a:pt x="751" y="2"/>
                    <a:pt x="72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56"/>
            <p:cNvSpPr/>
            <p:nvPr/>
          </p:nvSpPr>
          <p:spPr>
            <a:xfrm rot="616292">
              <a:off x="570290" y="703929"/>
              <a:ext cx="29923" cy="29923"/>
            </a:xfrm>
            <a:custGeom>
              <a:avLst/>
              <a:gdLst/>
              <a:ahLst/>
              <a:cxnLst/>
              <a:rect l="l" t="t" r="r" b="b"/>
              <a:pathLst>
                <a:path w="1197" h="1197" extrusionOk="0">
                  <a:moveTo>
                    <a:pt x="774" y="1"/>
                  </a:moveTo>
                  <a:cubicBezTo>
                    <a:pt x="352" y="1"/>
                    <a:pt x="1" y="353"/>
                    <a:pt x="1" y="775"/>
                  </a:cubicBezTo>
                  <a:cubicBezTo>
                    <a:pt x="1" y="986"/>
                    <a:pt x="212" y="1197"/>
                    <a:pt x="423" y="1197"/>
                  </a:cubicBezTo>
                  <a:cubicBezTo>
                    <a:pt x="845" y="1127"/>
                    <a:pt x="1126" y="775"/>
                    <a:pt x="1197" y="423"/>
                  </a:cubicBezTo>
                  <a:cubicBezTo>
                    <a:pt x="1197" y="142"/>
                    <a:pt x="1056" y="1"/>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56"/>
            <p:cNvSpPr/>
            <p:nvPr/>
          </p:nvSpPr>
          <p:spPr>
            <a:xfrm rot="616292">
              <a:off x="107575" y="703868"/>
              <a:ext cx="29923" cy="28373"/>
            </a:xfrm>
            <a:custGeom>
              <a:avLst/>
              <a:gdLst/>
              <a:ahLst/>
              <a:cxnLst/>
              <a:rect l="l" t="t" r="r" b="b"/>
              <a:pathLst>
                <a:path w="1197" h="1135" extrusionOk="0">
                  <a:moveTo>
                    <a:pt x="613" y="0"/>
                  </a:moveTo>
                  <a:cubicBezTo>
                    <a:pt x="294" y="0"/>
                    <a:pt x="1" y="321"/>
                    <a:pt x="1" y="642"/>
                  </a:cubicBezTo>
                  <a:cubicBezTo>
                    <a:pt x="71" y="924"/>
                    <a:pt x="141" y="1135"/>
                    <a:pt x="423" y="1135"/>
                  </a:cubicBezTo>
                  <a:cubicBezTo>
                    <a:pt x="845" y="1135"/>
                    <a:pt x="1126" y="783"/>
                    <a:pt x="1197" y="431"/>
                  </a:cubicBezTo>
                  <a:cubicBezTo>
                    <a:pt x="1197" y="150"/>
                    <a:pt x="986" y="9"/>
                    <a:pt x="704" y="9"/>
                  </a:cubicBezTo>
                  <a:cubicBezTo>
                    <a:pt x="674" y="3"/>
                    <a:pt x="64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56"/>
            <p:cNvSpPr/>
            <p:nvPr/>
          </p:nvSpPr>
          <p:spPr>
            <a:xfrm rot="616292">
              <a:off x="394192" y="193998"/>
              <a:ext cx="22898" cy="33897"/>
            </a:xfrm>
            <a:custGeom>
              <a:avLst/>
              <a:gdLst/>
              <a:ahLst/>
              <a:cxnLst/>
              <a:rect l="l" t="t" r="r" b="b"/>
              <a:pathLst>
                <a:path w="916" h="1356" extrusionOk="0">
                  <a:moveTo>
                    <a:pt x="322" y="0"/>
                  </a:moveTo>
                  <a:cubicBezTo>
                    <a:pt x="57" y="0"/>
                    <a:pt x="1" y="259"/>
                    <a:pt x="1" y="574"/>
                  </a:cubicBezTo>
                  <a:cubicBezTo>
                    <a:pt x="1" y="965"/>
                    <a:pt x="181" y="1356"/>
                    <a:pt x="487" y="1356"/>
                  </a:cubicBezTo>
                  <a:cubicBezTo>
                    <a:pt x="512" y="1356"/>
                    <a:pt x="537" y="1353"/>
                    <a:pt x="563" y="1348"/>
                  </a:cubicBezTo>
                  <a:cubicBezTo>
                    <a:pt x="915" y="1278"/>
                    <a:pt x="915" y="996"/>
                    <a:pt x="915" y="715"/>
                  </a:cubicBezTo>
                  <a:cubicBezTo>
                    <a:pt x="915" y="363"/>
                    <a:pt x="704" y="11"/>
                    <a:pt x="423" y="11"/>
                  </a:cubicBezTo>
                  <a:cubicBezTo>
                    <a:pt x="386" y="4"/>
                    <a:pt x="352"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56"/>
            <p:cNvSpPr/>
            <p:nvPr/>
          </p:nvSpPr>
          <p:spPr>
            <a:xfrm rot="616292">
              <a:off x="516802" y="1098944"/>
              <a:ext cx="31673" cy="27948"/>
            </a:xfrm>
            <a:custGeom>
              <a:avLst/>
              <a:gdLst/>
              <a:ahLst/>
              <a:cxnLst/>
              <a:rect l="l" t="t" r="r" b="b"/>
              <a:pathLst>
                <a:path w="1267" h="1118" extrusionOk="0">
                  <a:moveTo>
                    <a:pt x="811" y="1"/>
                  </a:moveTo>
                  <a:cubicBezTo>
                    <a:pt x="754" y="1"/>
                    <a:pt x="693" y="15"/>
                    <a:pt x="633" y="45"/>
                  </a:cubicBezTo>
                  <a:cubicBezTo>
                    <a:pt x="282" y="45"/>
                    <a:pt x="0" y="396"/>
                    <a:pt x="70" y="748"/>
                  </a:cubicBezTo>
                  <a:cubicBezTo>
                    <a:pt x="70" y="981"/>
                    <a:pt x="264" y="1118"/>
                    <a:pt x="530" y="1118"/>
                  </a:cubicBezTo>
                  <a:cubicBezTo>
                    <a:pt x="585" y="1118"/>
                    <a:pt x="643" y="1112"/>
                    <a:pt x="704" y="1100"/>
                  </a:cubicBezTo>
                  <a:cubicBezTo>
                    <a:pt x="985" y="1030"/>
                    <a:pt x="1266" y="819"/>
                    <a:pt x="1196" y="467"/>
                  </a:cubicBezTo>
                  <a:cubicBezTo>
                    <a:pt x="1196" y="190"/>
                    <a:pt x="1022"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56"/>
            <p:cNvSpPr/>
            <p:nvPr/>
          </p:nvSpPr>
          <p:spPr>
            <a:xfrm rot="616292">
              <a:off x="59479" y="2873063"/>
              <a:ext cx="26398" cy="31673"/>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56"/>
            <p:cNvSpPr/>
            <p:nvPr/>
          </p:nvSpPr>
          <p:spPr>
            <a:xfrm rot="616292">
              <a:off x="198644" y="2338661"/>
              <a:ext cx="26398" cy="32198"/>
            </a:xfrm>
            <a:custGeom>
              <a:avLst/>
              <a:gdLst/>
              <a:ahLst/>
              <a:cxnLst/>
              <a:rect l="l" t="t" r="r" b="b"/>
              <a:pathLst>
                <a:path w="1056" h="1288" extrusionOk="0">
                  <a:moveTo>
                    <a:pt x="688" y="1"/>
                  </a:moveTo>
                  <a:cubicBezTo>
                    <a:pt x="651" y="1"/>
                    <a:pt x="610" y="5"/>
                    <a:pt x="563" y="15"/>
                  </a:cubicBezTo>
                  <a:cubicBezTo>
                    <a:pt x="212" y="85"/>
                    <a:pt x="1" y="437"/>
                    <a:pt x="1" y="859"/>
                  </a:cubicBezTo>
                  <a:cubicBezTo>
                    <a:pt x="1" y="1070"/>
                    <a:pt x="212" y="1281"/>
                    <a:pt x="423" y="1281"/>
                  </a:cubicBezTo>
                  <a:cubicBezTo>
                    <a:pt x="445" y="1285"/>
                    <a:pt x="468" y="1288"/>
                    <a:pt x="490" y="1288"/>
                  </a:cubicBezTo>
                  <a:cubicBezTo>
                    <a:pt x="810" y="1288"/>
                    <a:pt x="1056" y="831"/>
                    <a:pt x="1056" y="437"/>
                  </a:cubicBezTo>
                  <a:cubicBezTo>
                    <a:pt x="995" y="192"/>
                    <a:pt x="934"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56"/>
            <p:cNvSpPr/>
            <p:nvPr/>
          </p:nvSpPr>
          <p:spPr>
            <a:xfrm rot="616292">
              <a:off x="308135" y="497393"/>
              <a:ext cx="38722" cy="43122"/>
            </a:xfrm>
            <a:custGeom>
              <a:avLst/>
              <a:gdLst/>
              <a:ahLst/>
              <a:cxnLst/>
              <a:rect l="l" t="t" r="r" b="b"/>
              <a:pathLst>
                <a:path w="1549" h="1725" extrusionOk="0">
                  <a:moveTo>
                    <a:pt x="1346" y="1"/>
                  </a:moveTo>
                  <a:cubicBezTo>
                    <a:pt x="1285" y="1"/>
                    <a:pt x="1232" y="36"/>
                    <a:pt x="1197" y="106"/>
                  </a:cubicBezTo>
                  <a:cubicBezTo>
                    <a:pt x="704" y="529"/>
                    <a:pt x="282" y="1091"/>
                    <a:pt x="1" y="1724"/>
                  </a:cubicBezTo>
                  <a:cubicBezTo>
                    <a:pt x="634" y="1443"/>
                    <a:pt x="1197" y="1021"/>
                    <a:pt x="1548" y="388"/>
                  </a:cubicBezTo>
                  <a:cubicBezTo>
                    <a:pt x="1548" y="317"/>
                    <a:pt x="1548" y="177"/>
                    <a:pt x="1548" y="106"/>
                  </a:cubicBezTo>
                  <a:cubicBezTo>
                    <a:pt x="1478" y="36"/>
                    <a:pt x="1408" y="1"/>
                    <a:pt x="1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56"/>
            <p:cNvSpPr/>
            <p:nvPr/>
          </p:nvSpPr>
          <p:spPr>
            <a:xfrm rot="616292">
              <a:off x="370689" y="701718"/>
              <a:ext cx="29923" cy="28173"/>
            </a:xfrm>
            <a:custGeom>
              <a:avLst/>
              <a:gdLst/>
              <a:ahLst/>
              <a:cxnLst/>
              <a:rect l="l" t="t" r="r" b="b"/>
              <a:pathLst>
                <a:path w="1197" h="1127" extrusionOk="0">
                  <a:moveTo>
                    <a:pt x="564" y="1"/>
                  </a:moveTo>
                  <a:cubicBezTo>
                    <a:pt x="282" y="1"/>
                    <a:pt x="1" y="212"/>
                    <a:pt x="71" y="493"/>
                  </a:cubicBezTo>
                  <a:cubicBezTo>
                    <a:pt x="71" y="845"/>
                    <a:pt x="353" y="1126"/>
                    <a:pt x="704" y="1126"/>
                  </a:cubicBezTo>
                  <a:cubicBezTo>
                    <a:pt x="1056" y="1126"/>
                    <a:pt x="1197" y="915"/>
                    <a:pt x="1197" y="563"/>
                  </a:cubicBezTo>
                  <a:cubicBezTo>
                    <a:pt x="1197" y="282"/>
                    <a:pt x="91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56"/>
            <p:cNvSpPr/>
            <p:nvPr/>
          </p:nvSpPr>
          <p:spPr>
            <a:xfrm rot="616292">
              <a:off x="282287" y="882148"/>
              <a:ext cx="28148" cy="31673"/>
            </a:xfrm>
            <a:custGeom>
              <a:avLst/>
              <a:gdLst/>
              <a:ahLst/>
              <a:cxnLst/>
              <a:rect l="l" t="t" r="r" b="b"/>
              <a:pathLst>
                <a:path w="1126" h="1267" extrusionOk="0">
                  <a:moveTo>
                    <a:pt x="492" y="1"/>
                  </a:moveTo>
                  <a:cubicBezTo>
                    <a:pt x="211" y="1"/>
                    <a:pt x="0" y="212"/>
                    <a:pt x="70" y="493"/>
                  </a:cubicBezTo>
                  <a:cubicBezTo>
                    <a:pt x="0" y="845"/>
                    <a:pt x="281" y="1197"/>
                    <a:pt x="633" y="1267"/>
                  </a:cubicBezTo>
                  <a:cubicBezTo>
                    <a:pt x="915" y="1267"/>
                    <a:pt x="1126" y="1056"/>
                    <a:pt x="1126" y="775"/>
                  </a:cubicBezTo>
                  <a:cubicBezTo>
                    <a:pt x="1126" y="423"/>
                    <a:pt x="844" y="7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56"/>
            <p:cNvSpPr/>
            <p:nvPr/>
          </p:nvSpPr>
          <p:spPr>
            <a:xfrm rot="616292">
              <a:off x="375231" y="1690690"/>
              <a:ext cx="28173" cy="32023"/>
            </a:xfrm>
            <a:custGeom>
              <a:avLst/>
              <a:gdLst/>
              <a:ahLst/>
              <a:cxnLst/>
              <a:rect l="l" t="t" r="r" b="b"/>
              <a:pathLst>
                <a:path w="1127" h="1281" extrusionOk="0">
                  <a:moveTo>
                    <a:pt x="634" y="0"/>
                  </a:moveTo>
                  <a:cubicBezTo>
                    <a:pt x="282" y="141"/>
                    <a:pt x="1" y="493"/>
                    <a:pt x="1" y="915"/>
                  </a:cubicBezTo>
                  <a:cubicBezTo>
                    <a:pt x="1" y="1098"/>
                    <a:pt x="159" y="1280"/>
                    <a:pt x="384" y="1280"/>
                  </a:cubicBezTo>
                  <a:cubicBezTo>
                    <a:pt x="419" y="1280"/>
                    <a:pt x="455" y="1276"/>
                    <a:pt x="493" y="1267"/>
                  </a:cubicBezTo>
                  <a:cubicBezTo>
                    <a:pt x="845" y="1126"/>
                    <a:pt x="1126" y="774"/>
                    <a:pt x="1056" y="352"/>
                  </a:cubicBezTo>
                  <a:cubicBezTo>
                    <a:pt x="985" y="141"/>
                    <a:pt x="91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56"/>
            <p:cNvSpPr/>
            <p:nvPr/>
          </p:nvSpPr>
          <p:spPr>
            <a:xfrm rot="616292">
              <a:off x="381604" y="1125606"/>
              <a:ext cx="31698" cy="26748"/>
            </a:xfrm>
            <a:custGeom>
              <a:avLst/>
              <a:gdLst/>
              <a:ahLst/>
              <a:cxnLst/>
              <a:rect l="l" t="t" r="r" b="b"/>
              <a:pathLst>
                <a:path w="1268" h="1070" extrusionOk="0">
                  <a:moveTo>
                    <a:pt x="704" y="0"/>
                  </a:moveTo>
                  <a:cubicBezTo>
                    <a:pt x="353" y="0"/>
                    <a:pt x="1" y="352"/>
                    <a:pt x="1" y="704"/>
                  </a:cubicBezTo>
                  <a:cubicBezTo>
                    <a:pt x="1" y="887"/>
                    <a:pt x="159" y="1069"/>
                    <a:pt x="339" y="1069"/>
                  </a:cubicBezTo>
                  <a:cubicBezTo>
                    <a:pt x="366" y="1069"/>
                    <a:pt x="395" y="1065"/>
                    <a:pt x="423" y="1056"/>
                  </a:cubicBezTo>
                  <a:cubicBezTo>
                    <a:pt x="704" y="1056"/>
                    <a:pt x="1267" y="634"/>
                    <a:pt x="1267" y="352"/>
                  </a:cubicBezTo>
                  <a:cubicBezTo>
                    <a:pt x="1197" y="0"/>
                    <a:pt x="986"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56"/>
            <p:cNvSpPr/>
            <p:nvPr/>
          </p:nvSpPr>
          <p:spPr>
            <a:xfrm rot="616292">
              <a:off x="465231" y="323460"/>
              <a:ext cx="31673" cy="26423"/>
            </a:xfrm>
            <a:custGeom>
              <a:avLst/>
              <a:gdLst/>
              <a:ahLst/>
              <a:cxnLst/>
              <a:rect l="l" t="t" r="r" b="b"/>
              <a:pathLst>
                <a:path w="1267" h="1057" extrusionOk="0">
                  <a:moveTo>
                    <a:pt x="563" y="1"/>
                  </a:moveTo>
                  <a:cubicBezTo>
                    <a:pt x="212" y="1"/>
                    <a:pt x="1" y="212"/>
                    <a:pt x="1" y="564"/>
                  </a:cubicBezTo>
                  <a:cubicBezTo>
                    <a:pt x="1" y="915"/>
                    <a:pt x="282" y="1056"/>
                    <a:pt x="634" y="1056"/>
                  </a:cubicBezTo>
                  <a:cubicBezTo>
                    <a:pt x="986" y="1056"/>
                    <a:pt x="1267" y="915"/>
                    <a:pt x="1197" y="493"/>
                  </a:cubicBezTo>
                  <a:cubicBezTo>
                    <a:pt x="1197" y="212"/>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56"/>
            <p:cNvSpPr/>
            <p:nvPr/>
          </p:nvSpPr>
          <p:spPr>
            <a:xfrm rot="616292">
              <a:off x="118172" y="1090374"/>
              <a:ext cx="31673" cy="26423"/>
            </a:xfrm>
            <a:custGeom>
              <a:avLst/>
              <a:gdLst/>
              <a:ahLst/>
              <a:cxnLst/>
              <a:rect l="l" t="t" r="r" b="b"/>
              <a:pathLst>
                <a:path w="1267" h="1057" extrusionOk="0">
                  <a:moveTo>
                    <a:pt x="563" y="1"/>
                  </a:moveTo>
                  <a:cubicBezTo>
                    <a:pt x="211" y="71"/>
                    <a:pt x="0" y="212"/>
                    <a:pt x="71" y="564"/>
                  </a:cubicBezTo>
                  <a:cubicBezTo>
                    <a:pt x="71" y="915"/>
                    <a:pt x="352" y="1056"/>
                    <a:pt x="704" y="1056"/>
                  </a:cubicBezTo>
                  <a:cubicBezTo>
                    <a:pt x="985" y="915"/>
                    <a:pt x="1267" y="845"/>
                    <a:pt x="1267" y="423"/>
                  </a:cubicBezTo>
                  <a:cubicBezTo>
                    <a:pt x="1196" y="1"/>
                    <a:pt x="84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56"/>
            <p:cNvSpPr/>
            <p:nvPr/>
          </p:nvSpPr>
          <p:spPr>
            <a:xfrm rot="616292">
              <a:off x="94853" y="3493216"/>
              <a:ext cx="28173" cy="26398"/>
            </a:xfrm>
            <a:custGeom>
              <a:avLst/>
              <a:gdLst/>
              <a:ahLst/>
              <a:cxnLst/>
              <a:rect l="l" t="t" r="r" b="b"/>
              <a:pathLst>
                <a:path w="1127" h="1056" extrusionOk="0">
                  <a:moveTo>
                    <a:pt x="493" y="0"/>
                  </a:moveTo>
                  <a:cubicBezTo>
                    <a:pt x="212" y="0"/>
                    <a:pt x="71" y="212"/>
                    <a:pt x="71" y="493"/>
                  </a:cubicBezTo>
                  <a:cubicBezTo>
                    <a:pt x="1" y="774"/>
                    <a:pt x="282" y="1056"/>
                    <a:pt x="634" y="1056"/>
                  </a:cubicBezTo>
                  <a:cubicBezTo>
                    <a:pt x="915" y="1056"/>
                    <a:pt x="1126" y="845"/>
                    <a:pt x="1126" y="493"/>
                  </a:cubicBezTo>
                  <a:cubicBezTo>
                    <a:pt x="1056" y="212"/>
                    <a:pt x="774"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56"/>
            <p:cNvSpPr/>
            <p:nvPr/>
          </p:nvSpPr>
          <p:spPr>
            <a:xfrm rot="616292">
              <a:off x="364909" y="603864"/>
              <a:ext cx="26398" cy="31048"/>
            </a:xfrm>
            <a:custGeom>
              <a:avLst/>
              <a:gdLst/>
              <a:ahLst/>
              <a:cxnLst/>
              <a:rect l="l" t="t" r="r" b="b"/>
              <a:pathLst>
                <a:path w="1056" h="1242" extrusionOk="0">
                  <a:moveTo>
                    <a:pt x="633" y="1"/>
                  </a:moveTo>
                  <a:cubicBezTo>
                    <a:pt x="282" y="71"/>
                    <a:pt x="0" y="493"/>
                    <a:pt x="71" y="845"/>
                  </a:cubicBezTo>
                  <a:cubicBezTo>
                    <a:pt x="126" y="1065"/>
                    <a:pt x="180" y="1241"/>
                    <a:pt x="369" y="1241"/>
                  </a:cubicBezTo>
                  <a:cubicBezTo>
                    <a:pt x="422" y="1241"/>
                    <a:pt x="486" y="1228"/>
                    <a:pt x="563" y="1197"/>
                  </a:cubicBezTo>
                  <a:cubicBezTo>
                    <a:pt x="915" y="1126"/>
                    <a:pt x="1055" y="704"/>
                    <a:pt x="1055" y="423"/>
                  </a:cubicBezTo>
                  <a:cubicBezTo>
                    <a:pt x="1055" y="212"/>
                    <a:pt x="915"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56"/>
            <p:cNvSpPr/>
            <p:nvPr/>
          </p:nvSpPr>
          <p:spPr>
            <a:xfrm rot="616292">
              <a:off x="561050" y="3031279"/>
              <a:ext cx="29898" cy="25448"/>
            </a:xfrm>
            <a:custGeom>
              <a:avLst/>
              <a:gdLst/>
              <a:ahLst/>
              <a:cxnLst/>
              <a:rect l="l" t="t" r="r" b="b"/>
              <a:pathLst>
                <a:path w="1196" h="1018" extrusionOk="0">
                  <a:moveTo>
                    <a:pt x="636" y="1"/>
                  </a:moveTo>
                  <a:cubicBezTo>
                    <a:pt x="589" y="1"/>
                    <a:pt x="541" y="7"/>
                    <a:pt x="492" y="19"/>
                  </a:cubicBezTo>
                  <a:cubicBezTo>
                    <a:pt x="211" y="19"/>
                    <a:pt x="0" y="300"/>
                    <a:pt x="70" y="582"/>
                  </a:cubicBezTo>
                  <a:cubicBezTo>
                    <a:pt x="70" y="826"/>
                    <a:pt x="283" y="1017"/>
                    <a:pt x="523" y="1017"/>
                  </a:cubicBezTo>
                  <a:cubicBezTo>
                    <a:pt x="559" y="1017"/>
                    <a:pt x="596" y="1013"/>
                    <a:pt x="633" y="1004"/>
                  </a:cubicBezTo>
                  <a:cubicBezTo>
                    <a:pt x="915" y="1004"/>
                    <a:pt x="1196" y="722"/>
                    <a:pt x="1126" y="371"/>
                  </a:cubicBezTo>
                  <a:cubicBezTo>
                    <a:pt x="1067" y="137"/>
                    <a:pt x="864"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56"/>
            <p:cNvSpPr/>
            <p:nvPr/>
          </p:nvSpPr>
          <p:spPr>
            <a:xfrm rot="616292">
              <a:off x="396467" y="539436"/>
              <a:ext cx="24623" cy="28423"/>
            </a:xfrm>
            <a:custGeom>
              <a:avLst/>
              <a:gdLst/>
              <a:ahLst/>
              <a:cxnLst/>
              <a:rect l="l" t="t" r="r" b="b"/>
              <a:pathLst>
                <a:path w="985" h="1137" extrusionOk="0">
                  <a:moveTo>
                    <a:pt x="526" y="0"/>
                  </a:moveTo>
                  <a:cubicBezTo>
                    <a:pt x="227" y="0"/>
                    <a:pt x="7" y="259"/>
                    <a:pt x="70" y="574"/>
                  </a:cubicBezTo>
                  <a:cubicBezTo>
                    <a:pt x="0" y="855"/>
                    <a:pt x="211" y="1137"/>
                    <a:pt x="493" y="1137"/>
                  </a:cubicBezTo>
                  <a:cubicBezTo>
                    <a:pt x="915" y="1137"/>
                    <a:pt x="985" y="855"/>
                    <a:pt x="985" y="574"/>
                  </a:cubicBezTo>
                  <a:cubicBezTo>
                    <a:pt x="985" y="222"/>
                    <a:pt x="915" y="11"/>
                    <a:pt x="633" y="11"/>
                  </a:cubicBezTo>
                  <a:cubicBezTo>
                    <a:pt x="597" y="4"/>
                    <a:pt x="561"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56"/>
            <p:cNvSpPr/>
            <p:nvPr/>
          </p:nvSpPr>
          <p:spPr>
            <a:xfrm rot="616292">
              <a:off x="607275" y="697797"/>
              <a:ext cx="26398" cy="28173"/>
            </a:xfrm>
            <a:custGeom>
              <a:avLst/>
              <a:gdLst/>
              <a:ahLst/>
              <a:cxnLst/>
              <a:rect l="l" t="t" r="r" b="b"/>
              <a:pathLst>
                <a:path w="1056" h="1127" extrusionOk="0">
                  <a:moveTo>
                    <a:pt x="563" y="1"/>
                  </a:moveTo>
                  <a:cubicBezTo>
                    <a:pt x="282" y="1"/>
                    <a:pt x="1" y="282"/>
                    <a:pt x="71" y="634"/>
                  </a:cubicBezTo>
                  <a:cubicBezTo>
                    <a:pt x="1" y="915"/>
                    <a:pt x="212" y="1126"/>
                    <a:pt x="493" y="1126"/>
                  </a:cubicBezTo>
                  <a:cubicBezTo>
                    <a:pt x="774" y="1126"/>
                    <a:pt x="1056" y="774"/>
                    <a:pt x="1056" y="352"/>
                  </a:cubicBezTo>
                  <a:cubicBezTo>
                    <a:pt x="1056" y="141"/>
                    <a:pt x="774"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56"/>
            <p:cNvSpPr/>
            <p:nvPr/>
          </p:nvSpPr>
          <p:spPr>
            <a:xfrm rot="616292">
              <a:off x="280320" y="77540"/>
              <a:ext cx="28148" cy="25098"/>
            </a:xfrm>
            <a:custGeom>
              <a:avLst/>
              <a:gdLst/>
              <a:ahLst/>
              <a:cxnLst/>
              <a:rect l="l" t="t" r="r" b="b"/>
              <a:pathLst>
                <a:path w="1126" h="1004" extrusionOk="0">
                  <a:moveTo>
                    <a:pt x="563" y="1"/>
                  </a:moveTo>
                  <a:cubicBezTo>
                    <a:pt x="282" y="71"/>
                    <a:pt x="0" y="282"/>
                    <a:pt x="71" y="563"/>
                  </a:cubicBezTo>
                  <a:cubicBezTo>
                    <a:pt x="129" y="856"/>
                    <a:pt x="286" y="1003"/>
                    <a:pt x="499" y="1003"/>
                  </a:cubicBezTo>
                  <a:cubicBezTo>
                    <a:pt x="541" y="1003"/>
                    <a:pt x="586" y="997"/>
                    <a:pt x="633" y="985"/>
                  </a:cubicBezTo>
                  <a:cubicBezTo>
                    <a:pt x="915" y="915"/>
                    <a:pt x="1126" y="704"/>
                    <a:pt x="1126" y="423"/>
                  </a:cubicBezTo>
                  <a:cubicBezTo>
                    <a:pt x="1126" y="141"/>
                    <a:pt x="915" y="1"/>
                    <a:pt x="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56"/>
            <p:cNvSpPr/>
            <p:nvPr/>
          </p:nvSpPr>
          <p:spPr>
            <a:xfrm rot="616292">
              <a:off x="473832" y="3143157"/>
              <a:ext cx="28148" cy="25773"/>
            </a:xfrm>
            <a:custGeom>
              <a:avLst/>
              <a:gdLst/>
              <a:ahLst/>
              <a:cxnLst/>
              <a:rect l="l" t="t" r="r" b="b"/>
              <a:pathLst>
                <a:path w="1126" h="1031" extrusionOk="0">
                  <a:moveTo>
                    <a:pt x="745" y="1"/>
                  </a:moveTo>
                  <a:cubicBezTo>
                    <a:pt x="687" y="1"/>
                    <a:pt x="625" y="14"/>
                    <a:pt x="563" y="45"/>
                  </a:cubicBezTo>
                  <a:cubicBezTo>
                    <a:pt x="211" y="45"/>
                    <a:pt x="0" y="397"/>
                    <a:pt x="71" y="678"/>
                  </a:cubicBezTo>
                  <a:cubicBezTo>
                    <a:pt x="141" y="960"/>
                    <a:pt x="352" y="1030"/>
                    <a:pt x="634" y="1030"/>
                  </a:cubicBezTo>
                  <a:cubicBezTo>
                    <a:pt x="915" y="960"/>
                    <a:pt x="1126" y="749"/>
                    <a:pt x="1126" y="397"/>
                  </a:cubicBezTo>
                  <a:cubicBezTo>
                    <a:pt x="1126" y="177"/>
                    <a:pt x="954" y="1"/>
                    <a:pt x="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56"/>
            <p:cNvSpPr/>
            <p:nvPr/>
          </p:nvSpPr>
          <p:spPr>
            <a:xfrm rot="616292">
              <a:off x="360730" y="1310492"/>
              <a:ext cx="26398" cy="25198"/>
            </a:xfrm>
            <a:custGeom>
              <a:avLst/>
              <a:gdLst/>
              <a:ahLst/>
              <a:cxnLst/>
              <a:rect l="l" t="t" r="r" b="b"/>
              <a:pathLst>
                <a:path w="1056" h="1008" extrusionOk="0">
                  <a:moveTo>
                    <a:pt x="580" y="0"/>
                  </a:moveTo>
                  <a:cubicBezTo>
                    <a:pt x="551" y="0"/>
                    <a:pt x="522" y="4"/>
                    <a:pt x="493" y="11"/>
                  </a:cubicBezTo>
                  <a:cubicBezTo>
                    <a:pt x="211" y="11"/>
                    <a:pt x="0" y="152"/>
                    <a:pt x="0" y="504"/>
                  </a:cubicBezTo>
                  <a:cubicBezTo>
                    <a:pt x="0" y="755"/>
                    <a:pt x="282" y="1007"/>
                    <a:pt x="542" y="1007"/>
                  </a:cubicBezTo>
                  <a:cubicBezTo>
                    <a:pt x="573" y="1007"/>
                    <a:pt x="604" y="1004"/>
                    <a:pt x="633" y="996"/>
                  </a:cubicBezTo>
                  <a:cubicBezTo>
                    <a:pt x="915" y="996"/>
                    <a:pt x="1055" y="785"/>
                    <a:pt x="1055" y="574"/>
                  </a:cubicBezTo>
                  <a:cubicBezTo>
                    <a:pt x="1055" y="259"/>
                    <a:pt x="830"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56"/>
            <p:cNvSpPr/>
            <p:nvPr/>
          </p:nvSpPr>
          <p:spPr>
            <a:xfrm rot="616292">
              <a:off x="83630" y="3498673"/>
              <a:ext cx="40472" cy="15499"/>
            </a:xfrm>
            <a:custGeom>
              <a:avLst/>
              <a:gdLst/>
              <a:ahLst/>
              <a:cxnLst/>
              <a:rect l="l" t="t" r="r" b="b"/>
              <a:pathLst>
                <a:path w="1619" h="620" extrusionOk="0">
                  <a:moveTo>
                    <a:pt x="816" y="1"/>
                  </a:moveTo>
                  <a:cubicBezTo>
                    <a:pt x="661" y="1"/>
                    <a:pt x="507" y="17"/>
                    <a:pt x="352" y="43"/>
                  </a:cubicBezTo>
                  <a:cubicBezTo>
                    <a:pt x="212" y="43"/>
                    <a:pt x="1" y="183"/>
                    <a:pt x="1" y="394"/>
                  </a:cubicBezTo>
                  <a:cubicBezTo>
                    <a:pt x="71" y="535"/>
                    <a:pt x="212" y="605"/>
                    <a:pt x="352" y="605"/>
                  </a:cubicBezTo>
                  <a:cubicBezTo>
                    <a:pt x="417" y="615"/>
                    <a:pt x="481" y="619"/>
                    <a:pt x="543" y="619"/>
                  </a:cubicBezTo>
                  <a:cubicBezTo>
                    <a:pt x="955" y="619"/>
                    <a:pt x="1313" y="428"/>
                    <a:pt x="1619" y="183"/>
                  </a:cubicBezTo>
                  <a:cubicBezTo>
                    <a:pt x="1351" y="50"/>
                    <a:pt x="1084"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56"/>
            <p:cNvSpPr/>
            <p:nvPr/>
          </p:nvSpPr>
          <p:spPr>
            <a:xfrm rot="616292">
              <a:off x="146708" y="1139751"/>
              <a:ext cx="26398" cy="26398"/>
            </a:xfrm>
            <a:custGeom>
              <a:avLst/>
              <a:gdLst/>
              <a:ahLst/>
              <a:cxnLst/>
              <a:rect l="l" t="t" r="r" b="b"/>
              <a:pathLst>
                <a:path w="1056" h="1056" extrusionOk="0">
                  <a:moveTo>
                    <a:pt x="634" y="1"/>
                  </a:moveTo>
                  <a:cubicBezTo>
                    <a:pt x="282" y="1"/>
                    <a:pt x="1" y="352"/>
                    <a:pt x="1" y="704"/>
                  </a:cubicBezTo>
                  <a:cubicBezTo>
                    <a:pt x="1" y="915"/>
                    <a:pt x="141" y="1056"/>
                    <a:pt x="352" y="1056"/>
                  </a:cubicBezTo>
                  <a:cubicBezTo>
                    <a:pt x="704" y="985"/>
                    <a:pt x="986" y="704"/>
                    <a:pt x="1056" y="352"/>
                  </a:cubicBezTo>
                  <a:cubicBezTo>
                    <a:pt x="986" y="141"/>
                    <a:pt x="845"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56"/>
            <p:cNvSpPr/>
            <p:nvPr/>
          </p:nvSpPr>
          <p:spPr>
            <a:xfrm rot="616292">
              <a:off x="454192" y="1296660"/>
              <a:ext cx="22898" cy="26748"/>
            </a:xfrm>
            <a:custGeom>
              <a:avLst/>
              <a:gdLst/>
              <a:ahLst/>
              <a:cxnLst/>
              <a:rect l="l" t="t" r="r" b="b"/>
              <a:pathLst>
                <a:path w="916" h="1070" extrusionOk="0">
                  <a:moveTo>
                    <a:pt x="499" y="1"/>
                  </a:moveTo>
                  <a:cubicBezTo>
                    <a:pt x="456" y="1"/>
                    <a:pt x="407" y="5"/>
                    <a:pt x="353" y="14"/>
                  </a:cubicBezTo>
                  <a:cubicBezTo>
                    <a:pt x="1" y="14"/>
                    <a:pt x="1" y="366"/>
                    <a:pt x="1" y="577"/>
                  </a:cubicBezTo>
                  <a:cubicBezTo>
                    <a:pt x="71" y="858"/>
                    <a:pt x="1" y="1070"/>
                    <a:pt x="423" y="1070"/>
                  </a:cubicBezTo>
                  <a:cubicBezTo>
                    <a:pt x="775" y="1070"/>
                    <a:pt x="915" y="788"/>
                    <a:pt x="915" y="507"/>
                  </a:cubicBezTo>
                  <a:cubicBezTo>
                    <a:pt x="854" y="200"/>
                    <a:pt x="793" y="1"/>
                    <a:pt x="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56"/>
            <p:cNvSpPr/>
            <p:nvPr/>
          </p:nvSpPr>
          <p:spPr>
            <a:xfrm rot="616292">
              <a:off x="145157" y="3824056"/>
              <a:ext cx="26398" cy="24648"/>
            </a:xfrm>
            <a:custGeom>
              <a:avLst/>
              <a:gdLst/>
              <a:ahLst/>
              <a:cxnLst/>
              <a:rect l="l" t="t" r="r" b="b"/>
              <a:pathLst>
                <a:path w="1056" h="986" extrusionOk="0">
                  <a:moveTo>
                    <a:pt x="423" y="0"/>
                  </a:moveTo>
                  <a:cubicBezTo>
                    <a:pt x="212" y="0"/>
                    <a:pt x="71" y="141"/>
                    <a:pt x="71" y="352"/>
                  </a:cubicBezTo>
                  <a:cubicBezTo>
                    <a:pt x="1" y="704"/>
                    <a:pt x="282" y="985"/>
                    <a:pt x="563" y="985"/>
                  </a:cubicBezTo>
                  <a:cubicBezTo>
                    <a:pt x="845" y="985"/>
                    <a:pt x="1056" y="774"/>
                    <a:pt x="1056" y="563"/>
                  </a:cubicBezTo>
                  <a:cubicBezTo>
                    <a:pt x="1056" y="211"/>
                    <a:pt x="774"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56"/>
            <p:cNvSpPr/>
            <p:nvPr/>
          </p:nvSpPr>
          <p:spPr>
            <a:xfrm rot="616292">
              <a:off x="37906" y="1198202"/>
              <a:ext cx="26398" cy="25548"/>
            </a:xfrm>
            <a:custGeom>
              <a:avLst/>
              <a:gdLst/>
              <a:ahLst/>
              <a:cxnLst/>
              <a:rect l="l" t="t" r="r" b="b"/>
              <a:pathLst>
                <a:path w="1056" h="1022" extrusionOk="0">
                  <a:moveTo>
                    <a:pt x="604" y="1"/>
                  </a:moveTo>
                  <a:cubicBezTo>
                    <a:pt x="568" y="1"/>
                    <a:pt x="530" y="6"/>
                    <a:pt x="493" y="19"/>
                  </a:cubicBezTo>
                  <a:cubicBezTo>
                    <a:pt x="212" y="89"/>
                    <a:pt x="1" y="441"/>
                    <a:pt x="71" y="722"/>
                  </a:cubicBezTo>
                  <a:cubicBezTo>
                    <a:pt x="71" y="896"/>
                    <a:pt x="214" y="1022"/>
                    <a:pt x="382" y="1022"/>
                  </a:cubicBezTo>
                  <a:cubicBezTo>
                    <a:pt x="418" y="1022"/>
                    <a:pt x="456" y="1016"/>
                    <a:pt x="493" y="1004"/>
                  </a:cubicBezTo>
                  <a:cubicBezTo>
                    <a:pt x="845" y="933"/>
                    <a:pt x="1056" y="582"/>
                    <a:pt x="985" y="300"/>
                  </a:cubicBezTo>
                  <a:cubicBezTo>
                    <a:pt x="928" y="127"/>
                    <a:pt x="774" y="1"/>
                    <a:pt x="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56"/>
            <p:cNvSpPr/>
            <p:nvPr/>
          </p:nvSpPr>
          <p:spPr>
            <a:xfrm rot="616292">
              <a:off x="381369" y="1866574"/>
              <a:ext cx="24648" cy="26398"/>
            </a:xfrm>
            <a:custGeom>
              <a:avLst/>
              <a:gdLst/>
              <a:ahLst/>
              <a:cxnLst/>
              <a:rect l="l" t="t" r="r" b="b"/>
              <a:pathLst>
                <a:path w="986" h="1056" extrusionOk="0">
                  <a:moveTo>
                    <a:pt x="493" y="0"/>
                  </a:moveTo>
                  <a:cubicBezTo>
                    <a:pt x="212" y="71"/>
                    <a:pt x="1" y="352"/>
                    <a:pt x="71" y="634"/>
                  </a:cubicBezTo>
                  <a:cubicBezTo>
                    <a:pt x="142" y="845"/>
                    <a:pt x="353" y="1056"/>
                    <a:pt x="564" y="1056"/>
                  </a:cubicBezTo>
                  <a:cubicBezTo>
                    <a:pt x="845" y="985"/>
                    <a:pt x="986" y="704"/>
                    <a:pt x="915" y="423"/>
                  </a:cubicBezTo>
                  <a:cubicBezTo>
                    <a:pt x="915" y="141"/>
                    <a:pt x="775"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56"/>
            <p:cNvSpPr/>
            <p:nvPr/>
          </p:nvSpPr>
          <p:spPr>
            <a:xfrm rot="616292">
              <a:off x="196544" y="2561629"/>
              <a:ext cx="24623" cy="24973"/>
            </a:xfrm>
            <a:custGeom>
              <a:avLst/>
              <a:gdLst/>
              <a:ahLst/>
              <a:cxnLst/>
              <a:rect l="l" t="t" r="r" b="b"/>
              <a:pathLst>
                <a:path w="985" h="999" extrusionOk="0">
                  <a:moveTo>
                    <a:pt x="453" y="0"/>
                  </a:moveTo>
                  <a:cubicBezTo>
                    <a:pt x="214" y="0"/>
                    <a:pt x="9" y="192"/>
                    <a:pt x="70" y="436"/>
                  </a:cubicBezTo>
                  <a:cubicBezTo>
                    <a:pt x="0" y="788"/>
                    <a:pt x="211" y="929"/>
                    <a:pt x="563" y="999"/>
                  </a:cubicBezTo>
                  <a:cubicBezTo>
                    <a:pt x="774" y="999"/>
                    <a:pt x="985" y="718"/>
                    <a:pt x="985" y="436"/>
                  </a:cubicBezTo>
                  <a:cubicBezTo>
                    <a:pt x="985" y="225"/>
                    <a:pt x="774" y="14"/>
                    <a:pt x="563" y="14"/>
                  </a:cubicBezTo>
                  <a:cubicBezTo>
                    <a:pt x="526" y="5"/>
                    <a:pt x="48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56"/>
            <p:cNvSpPr/>
            <p:nvPr/>
          </p:nvSpPr>
          <p:spPr>
            <a:xfrm rot="616292">
              <a:off x="404936" y="573383"/>
              <a:ext cx="24648" cy="24648"/>
            </a:xfrm>
            <a:custGeom>
              <a:avLst/>
              <a:gdLst/>
              <a:ahLst/>
              <a:cxnLst/>
              <a:rect l="l" t="t" r="r" b="b"/>
              <a:pathLst>
                <a:path w="986" h="986" extrusionOk="0">
                  <a:moveTo>
                    <a:pt x="353" y="1"/>
                  </a:moveTo>
                  <a:cubicBezTo>
                    <a:pt x="142" y="1"/>
                    <a:pt x="1" y="212"/>
                    <a:pt x="71" y="423"/>
                  </a:cubicBezTo>
                  <a:cubicBezTo>
                    <a:pt x="71" y="774"/>
                    <a:pt x="282" y="985"/>
                    <a:pt x="634" y="985"/>
                  </a:cubicBezTo>
                  <a:cubicBezTo>
                    <a:pt x="845" y="985"/>
                    <a:pt x="986" y="774"/>
                    <a:pt x="986" y="563"/>
                  </a:cubicBezTo>
                  <a:cubicBezTo>
                    <a:pt x="915" y="212"/>
                    <a:pt x="704"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56"/>
            <p:cNvSpPr/>
            <p:nvPr/>
          </p:nvSpPr>
          <p:spPr>
            <a:xfrm rot="616292">
              <a:off x="376119" y="4014935"/>
              <a:ext cx="26398" cy="21573"/>
            </a:xfrm>
            <a:custGeom>
              <a:avLst/>
              <a:gdLst/>
              <a:ahLst/>
              <a:cxnLst/>
              <a:rect l="l" t="t" r="r" b="b"/>
              <a:pathLst>
                <a:path w="1056" h="863" extrusionOk="0">
                  <a:moveTo>
                    <a:pt x="564" y="1"/>
                  </a:moveTo>
                  <a:cubicBezTo>
                    <a:pt x="282" y="1"/>
                    <a:pt x="1" y="212"/>
                    <a:pt x="71" y="493"/>
                  </a:cubicBezTo>
                  <a:cubicBezTo>
                    <a:pt x="13" y="726"/>
                    <a:pt x="148" y="863"/>
                    <a:pt x="356" y="863"/>
                  </a:cubicBezTo>
                  <a:cubicBezTo>
                    <a:pt x="399" y="863"/>
                    <a:pt x="445" y="857"/>
                    <a:pt x="493" y="845"/>
                  </a:cubicBezTo>
                  <a:cubicBezTo>
                    <a:pt x="775" y="845"/>
                    <a:pt x="1056" y="774"/>
                    <a:pt x="1056" y="352"/>
                  </a:cubicBezTo>
                  <a:cubicBezTo>
                    <a:pt x="986" y="141"/>
                    <a:pt x="775" y="1"/>
                    <a:pt x="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56"/>
            <p:cNvSpPr/>
            <p:nvPr/>
          </p:nvSpPr>
          <p:spPr>
            <a:xfrm rot="616292">
              <a:off x="246344" y="1251998"/>
              <a:ext cx="24648" cy="23573"/>
            </a:xfrm>
            <a:custGeom>
              <a:avLst/>
              <a:gdLst/>
              <a:ahLst/>
              <a:cxnLst/>
              <a:rect l="l" t="t" r="r" b="b"/>
              <a:pathLst>
                <a:path w="986" h="943" extrusionOk="0">
                  <a:moveTo>
                    <a:pt x="463" y="0"/>
                  </a:moveTo>
                  <a:cubicBezTo>
                    <a:pt x="427" y="0"/>
                    <a:pt x="390" y="5"/>
                    <a:pt x="353" y="14"/>
                  </a:cubicBezTo>
                  <a:cubicBezTo>
                    <a:pt x="71" y="84"/>
                    <a:pt x="1" y="295"/>
                    <a:pt x="1" y="506"/>
                  </a:cubicBezTo>
                  <a:cubicBezTo>
                    <a:pt x="62" y="751"/>
                    <a:pt x="229" y="942"/>
                    <a:pt x="457" y="942"/>
                  </a:cubicBezTo>
                  <a:cubicBezTo>
                    <a:pt x="491" y="942"/>
                    <a:pt x="527" y="938"/>
                    <a:pt x="564" y="928"/>
                  </a:cubicBezTo>
                  <a:cubicBezTo>
                    <a:pt x="845" y="928"/>
                    <a:pt x="986" y="788"/>
                    <a:pt x="986" y="436"/>
                  </a:cubicBezTo>
                  <a:cubicBezTo>
                    <a:pt x="925" y="192"/>
                    <a:pt x="704"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56"/>
            <p:cNvSpPr/>
            <p:nvPr/>
          </p:nvSpPr>
          <p:spPr>
            <a:xfrm rot="616292">
              <a:off x="394041" y="3171621"/>
              <a:ext cx="26398" cy="19349"/>
            </a:xfrm>
            <a:custGeom>
              <a:avLst/>
              <a:gdLst/>
              <a:ahLst/>
              <a:cxnLst/>
              <a:rect l="l" t="t" r="r" b="b"/>
              <a:pathLst>
                <a:path w="1056" h="774" extrusionOk="0">
                  <a:moveTo>
                    <a:pt x="563" y="0"/>
                  </a:moveTo>
                  <a:cubicBezTo>
                    <a:pt x="352" y="0"/>
                    <a:pt x="141" y="70"/>
                    <a:pt x="70" y="352"/>
                  </a:cubicBezTo>
                  <a:cubicBezTo>
                    <a:pt x="0" y="563"/>
                    <a:pt x="211" y="774"/>
                    <a:pt x="493" y="774"/>
                  </a:cubicBezTo>
                  <a:cubicBezTo>
                    <a:pt x="704" y="774"/>
                    <a:pt x="985" y="633"/>
                    <a:pt x="1055" y="422"/>
                  </a:cubicBezTo>
                  <a:cubicBezTo>
                    <a:pt x="1055" y="70"/>
                    <a:pt x="844"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56"/>
            <p:cNvSpPr/>
            <p:nvPr/>
          </p:nvSpPr>
          <p:spPr>
            <a:xfrm rot="616292">
              <a:off x="192965" y="1063321"/>
              <a:ext cx="22898" cy="23348"/>
            </a:xfrm>
            <a:custGeom>
              <a:avLst/>
              <a:gdLst/>
              <a:ahLst/>
              <a:cxnLst/>
              <a:rect l="l" t="t" r="r" b="b"/>
              <a:pathLst>
                <a:path w="916" h="934" extrusionOk="0">
                  <a:moveTo>
                    <a:pt x="476" y="0"/>
                  </a:moveTo>
                  <a:cubicBezTo>
                    <a:pt x="252" y="0"/>
                    <a:pt x="34" y="178"/>
                    <a:pt x="71" y="512"/>
                  </a:cubicBezTo>
                  <a:cubicBezTo>
                    <a:pt x="1" y="723"/>
                    <a:pt x="282" y="934"/>
                    <a:pt x="493" y="934"/>
                  </a:cubicBezTo>
                  <a:cubicBezTo>
                    <a:pt x="775" y="863"/>
                    <a:pt x="915" y="652"/>
                    <a:pt x="915" y="441"/>
                  </a:cubicBezTo>
                  <a:cubicBezTo>
                    <a:pt x="882" y="142"/>
                    <a:pt x="67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56"/>
            <p:cNvSpPr/>
            <p:nvPr/>
          </p:nvSpPr>
          <p:spPr>
            <a:xfrm rot="616292">
              <a:off x="352592" y="3048474"/>
              <a:ext cx="24648" cy="20473"/>
            </a:xfrm>
            <a:custGeom>
              <a:avLst/>
              <a:gdLst/>
              <a:ahLst/>
              <a:cxnLst/>
              <a:rect l="l" t="t" r="r" b="b"/>
              <a:pathLst>
                <a:path w="986" h="819" extrusionOk="0">
                  <a:moveTo>
                    <a:pt x="674" y="0"/>
                  </a:moveTo>
                  <a:cubicBezTo>
                    <a:pt x="638" y="0"/>
                    <a:pt x="600" y="6"/>
                    <a:pt x="563" y="19"/>
                  </a:cubicBezTo>
                  <a:cubicBezTo>
                    <a:pt x="211" y="19"/>
                    <a:pt x="0" y="230"/>
                    <a:pt x="0" y="581"/>
                  </a:cubicBezTo>
                  <a:cubicBezTo>
                    <a:pt x="0" y="740"/>
                    <a:pt x="40" y="819"/>
                    <a:pt x="178" y="819"/>
                  </a:cubicBezTo>
                  <a:cubicBezTo>
                    <a:pt x="225" y="819"/>
                    <a:pt x="282" y="810"/>
                    <a:pt x="352" y="792"/>
                  </a:cubicBezTo>
                  <a:cubicBezTo>
                    <a:pt x="704" y="722"/>
                    <a:pt x="915" y="652"/>
                    <a:pt x="985" y="300"/>
                  </a:cubicBezTo>
                  <a:cubicBezTo>
                    <a:pt x="985" y="126"/>
                    <a:pt x="842" y="0"/>
                    <a:pt x="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56"/>
            <p:cNvSpPr/>
            <p:nvPr/>
          </p:nvSpPr>
          <p:spPr>
            <a:xfrm rot="616292">
              <a:off x="263716" y="3781352"/>
              <a:ext cx="21123" cy="24648"/>
            </a:xfrm>
            <a:custGeom>
              <a:avLst/>
              <a:gdLst/>
              <a:ahLst/>
              <a:cxnLst/>
              <a:rect l="l" t="t" r="r" b="b"/>
              <a:pathLst>
                <a:path w="845" h="986" extrusionOk="0">
                  <a:moveTo>
                    <a:pt x="352" y="1"/>
                  </a:moveTo>
                  <a:cubicBezTo>
                    <a:pt x="0" y="71"/>
                    <a:pt x="0" y="282"/>
                    <a:pt x="0" y="564"/>
                  </a:cubicBezTo>
                  <a:cubicBezTo>
                    <a:pt x="0" y="775"/>
                    <a:pt x="211" y="986"/>
                    <a:pt x="422" y="986"/>
                  </a:cubicBezTo>
                  <a:cubicBezTo>
                    <a:pt x="774" y="986"/>
                    <a:pt x="844" y="775"/>
                    <a:pt x="844" y="493"/>
                  </a:cubicBezTo>
                  <a:cubicBezTo>
                    <a:pt x="774" y="212"/>
                    <a:pt x="633"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56"/>
            <p:cNvSpPr/>
            <p:nvPr/>
          </p:nvSpPr>
          <p:spPr>
            <a:xfrm rot="616292">
              <a:off x="186324" y="3725151"/>
              <a:ext cx="31673" cy="20323"/>
            </a:xfrm>
            <a:custGeom>
              <a:avLst/>
              <a:gdLst/>
              <a:ahLst/>
              <a:cxnLst/>
              <a:rect l="l" t="t" r="r" b="b"/>
              <a:pathLst>
                <a:path w="1267" h="813" extrusionOk="0">
                  <a:moveTo>
                    <a:pt x="712" y="0"/>
                  </a:moveTo>
                  <a:cubicBezTo>
                    <a:pt x="497" y="0"/>
                    <a:pt x="290" y="88"/>
                    <a:pt x="141" y="273"/>
                  </a:cubicBezTo>
                  <a:cubicBezTo>
                    <a:pt x="1" y="344"/>
                    <a:pt x="1" y="555"/>
                    <a:pt x="71" y="695"/>
                  </a:cubicBezTo>
                  <a:cubicBezTo>
                    <a:pt x="112" y="778"/>
                    <a:pt x="202" y="812"/>
                    <a:pt x="283" y="812"/>
                  </a:cubicBezTo>
                  <a:cubicBezTo>
                    <a:pt x="340" y="812"/>
                    <a:pt x="394" y="795"/>
                    <a:pt x="423" y="766"/>
                  </a:cubicBezTo>
                  <a:cubicBezTo>
                    <a:pt x="774" y="625"/>
                    <a:pt x="986" y="414"/>
                    <a:pt x="1267" y="203"/>
                  </a:cubicBezTo>
                  <a:cubicBezTo>
                    <a:pt x="1101" y="70"/>
                    <a:pt x="903"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56"/>
            <p:cNvSpPr/>
            <p:nvPr/>
          </p:nvSpPr>
          <p:spPr>
            <a:xfrm rot="616292">
              <a:off x="351411" y="950815"/>
              <a:ext cx="22898" cy="18399"/>
            </a:xfrm>
            <a:custGeom>
              <a:avLst/>
              <a:gdLst/>
              <a:ahLst/>
              <a:cxnLst/>
              <a:rect l="l" t="t" r="r" b="b"/>
              <a:pathLst>
                <a:path w="916" h="736" extrusionOk="0">
                  <a:moveTo>
                    <a:pt x="464" y="1"/>
                  </a:moveTo>
                  <a:cubicBezTo>
                    <a:pt x="427" y="1"/>
                    <a:pt x="390" y="6"/>
                    <a:pt x="352" y="19"/>
                  </a:cubicBezTo>
                  <a:cubicBezTo>
                    <a:pt x="141" y="19"/>
                    <a:pt x="1" y="160"/>
                    <a:pt x="1" y="300"/>
                  </a:cubicBezTo>
                  <a:cubicBezTo>
                    <a:pt x="1" y="545"/>
                    <a:pt x="213" y="736"/>
                    <a:pt x="453" y="736"/>
                  </a:cubicBezTo>
                  <a:cubicBezTo>
                    <a:pt x="489" y="736"/>
                    <a:pt x="526" y="732"/>
                    <a:pt x="563" y="722"/>
                  </a:cubicBezTo>
                  <a:cubicBezTo>
                    <a:pt x="774" y="722"/>
                    <a:pt x="915" y="582"/>
                    <a:pt x="915" y="300"/>
                  </a:cubicBezTo>
                  <a:cubicBezTo>
                    <a:pt x="799" y="127"/>
                    <a:pt x="636"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56"/>
            <p:cNvSpPr/>
            <p:nvPr/>
          </p:nvSpPr>
          <p:spPr>
            <a:xfrm rot="616292">
              <a:off x="421916" y="1685454"/>
              <a:ext cx="21123"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56"/>
            <p:cNvSpPr/>
            <p:nvPr/>
          </p:nvSpPr>
          <p:spPr>
            <a:xfrm rot="616292">
              <a:off x="334263" y="3677633"/>
              <a:ext cx="5300" cy="6025"/>
            </a:xfrm>
            <a:custGeom>
              <a:avLst/>
              <a:gdLst/>
              <a:ahLst/>
              <a:cxnLst/>
              <a:rect l="l" t="t" r="r" b="b"/>
              <a:pathLst>
                <a:path w="212" h="241" extrusionOk="0">
                  <a:moveTo>
                    <a:pt x="131" y="0"/>
                  </a:moveTo>
                  <a:cubicBezTo>
                    <a:pt x="112" y="0"/>
                    <a:pt x="91" y="9"/>
                    <a:pt x="70" y="29"/>
                  </a:cubicBezTo>
                  <a:cubicBezTo>
                    <a:pt x="70" y="29"/>
                    <a:pt x="70" y="100"/>
                    <a:pt x="0" y="100"/>
                  </a:cubicBezTo>
                  <a:cubicBezTo>
                    <a:pt x="0" y="240"/>
                    <a:pt x="70" y="240"/>
                    <a:pt x="141" y="240"/>
                  </a:cubicBezTo>
                  <a:cubicBezTo>
                    <a:pt x="141" y="240"/>
                    <a:pt x="211" y="100"/>
                    <a:pt x="211" y="100"/>
                  </a:cubicBezTo>
                  <a:cubicBezTo>
                    <a:pt x="211" y="50"/>
                    <a:pt x="176"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3" name="Google Shape;17043;p56"/>
            <p:cNvGrpSpPr/>
            <p:nvPr/>
          </p:nvGrpSpPr>
          <p:grpSpPr>
            <a:xfrm>
              <a:off x="529157" y="364767"/>
              <a:ext cx="319365" cy="309121"/>
              <a:chOff x="5025325" y="1948000"/>
              <a:chExt cx="80400" cy="77825"/>
            </a:xfrm>
          </p:grpSpPr>
          <p:sp>
            <p:nvSpPr>
              <p:cNvPr id="17044" name="Google Shape;17044;p56"/>
              <p:cNvSpPr/>
              <p:nvPr/>
            </p:nvSpPr>
            <p:spPr>
              <a:xfrm>
                <a:off x="5025325" y="1948000"/>
                <a:ext cx="80400" cy="77825"/>
              </a:xfrm>
              <a:custGeom>
                <a:avLst/>
                <a:gdLst/>
                <a:ahLst/>
                <a:cxnLst/>
                <a:rect l="l" t="t" r="r" b="b"/>
                <a:pathLst>
                  <a:path w="3216" h="3113" extrusionOk="0">
                    <a:moveTo>
                      <a:pt x="1135" y="0"/>
                    </a:moveTo>
                    <a:cubicBezTo>
                      <a:pt x="1109" y="0"/>
                      <a:pt x="1083" y="3"/>
                      <a:pt x="1058" y="9"/>
                    </a:cubicBezTo>
                    <a:lnTo>
                      <a:pt x="1022" y="18"/>
                    </a:lnTo>
                    <a:cubicBezTo>
                      <a:pt x="996" y="18"/>
                      <a:pt x="969" y="27"/>
                      <a:pt x="942" y="45"/>
                    </a:cubicBezTo>
                    <a:cubicBezTo>
                      <a:pt x="916" y="54"/>
                      <a:pt x="889" y="71"/>
                      <a:pt x="862" y="89"/>
                    </a:cubicBezTo>
                    <a:lnTo>
                      <a:pt x="836" y="107"/>
                    </a:lnTo>
                    <a:cubicBezTo>
                      <a:pt x="738" y="178"/>
                      <a:pt x="685" y="293"/>
                      <a:pt x="694" y="418"/>
                    </a:cubicBezTo>
                    <a:lnTo>
                      <a:pt x="694" y="604"/>
                    </a:lnTo>
                    <a:cubicBezTo>
                      <a:pt x="702" y="746"/>
                      <a:pt x="756" y="880"/>
                      <a:pt x="853" y="986"/>
                    </a:cubicBezTo>
                    <a:lnTo>
                      <a:pt x="987" y="1137"/>
                    </a:lnTo>
                    <a:cubicBezTo>
                      <a:pt x="1032" y="1190"/>
                      <a:pt x="1089" y="1210"/>
                      <a:pt x="1148" y="1210"/>
                    </a:cubicBezTo>
                    <a:cubicBezTo>
                      <a:pt x="1160" y="1210"/>
                      <a:pt x="1171" y="1210"/>
                      <a:pt x="1182" y="1208"/>
                    </a:cubicBezTo>
                    <a:cubicBezTo>
                      <a:pt x="1193" y="1206"/>
                      <a:pt x="1204" y="1205"/>
                      <a:pt x="1215" y="1205"/>
                    </a:cubicBezTo>
                    <a:cubicBezTo>
                      <a:pt x="1250" y="1205"/>
                      <a:pt x="1286" y="1217"/>
                      <a:pt x="1306" y="1244"/>
                    </a:cubicBezTo>
                    <a:lnTo>
                      <a:pt x="1360" y="1306"/>
                    </a:lnTo>
                    <a:cubicBezTo>
                      <a:pt x="1377" y="1324"/>
                      <a:pt x="1377" y="1350"/>
                      <a:pt x="1369" y="1377"/>
                    </a:cubicBezTo>
                    <a:lnTo>
                      <a:pt x="1360" y="1395"/>
                    </a:lnTo>
                    <a:cubicBezTo>
                      <a:pt x="1345" y="1409"/>
                      <a:pt x="1331" y="1424"/>
                      <a:pt x="1311" y="1424"/>
                    </a:cubicBezTo>
                    <a:cubicBezTo>
                      <a:pt x="1307" y="1424"/>
                      <a:pt x="1302" y="1423"/>
                      <a:pt x="1298" y="1421"/>
                    </a:cubicBezTo>
                    <a:lnTo>
                      <a:pt x="1218" y="1413"/>
                    </a:lnTo>
                    <a:cubicBezTo>
                      <a:pt x="1173" y="1404"/>
                      <a:pt x="1129" y="1377"/>
                      <a:pt x="1111" y="1333"/>
                    </a:cubicBezTo>
                    <a:cubicBezTo>
                      <a:pt x="1084" y="1262"/>
                      <a:pt x="1022" y="1208"/>
                      <a:pt x="951" y="1199"/>
                    </a:cubicBezTo>
                    <a:lnTo>
                      <a:pt x="747" y="1182"/>
                    </a:lnTo>
                    <a:cubicBezTo>
                      <a:pt x="715" y="1176"/>
                      <a:pt x="683" y="1173"/>
                      <a:pt x="651" y="1173"/>
                    </a:cubicBezTo>
                    <a:cubicBezTo>
                      <a:pt x="542" y="1173"/>
                      <a:pt x="435" y="1206"/>
                      <a:pt x="338" y="1262"/>
                    </a:cubicBezTo>
                    <a:lnTo>
                      <a:pt x="178" y="1359"/>
                    </a:lnTo>
                    <a:cubicBezTo>
                      <a:pt x="81" y="1421"/>
                      <a:pt x="10" y="1528"/>
                      <a:pt x="1" y="1652"/>
                    </a:cubicBezTo>
                    <a:lnTo>
                      <a:pt x="1" y="1679"/>
                    </a:lnTo>
                    <a:cubicBezTo>
                      <a:pt x="1" y="1714"/>
                      <a:pt x="10" y="1741"/>
                      <a:pt x="19" y="1768"/>
                    </a:cubicBezTo>
                    <a:cubicBezTo>
                      <a:pt x="19" y="1803"/>
                      <a:pt x="19" y="1830"/>
                      <a:pt x="36" y="1857"/>
                    </a:cubicBezTo>
                    <a:lnTo>
                      <a:pt x="45" y="1892"/>
                    </a:lnTo>
                    <a:cubicBezTo>
                      <a:pt x="90" y="1999"/>
                      <a:pt x="187" y="2079"/>
                      <a:pt x="303" y="2114"/>
                    </a:cubicBezTo>
                    <a:lnTo>
                      <a:pt x="489" y="2150"/>
                    </a:lnTo>
                    <a:cubicBezTo>
                      <a:pt x="535" y="2162"/>
                      <a:pt x="583" y="2168"/>
                      <a:pt x="631" y="2168"/>
                    </a:cubicBezTo>
                    <a:cubicBezTo>
                      <a:pt x="724" y="2168"/>
                      <a:pt x="819" y="2146"/>
                      <a:pt x="907" y="2105"/>
                    </a:cubicBezTo>
                    <a:lnTo>
                      <a:pt x="1084" y="2016"/>
                    </a:lnTo>
                    <a:cubicBezTo>
                      <a:pt x="1147" y="1981"/>
                      <a:pt x="1191" y="1910"/>
                      <a:pt x="1200" y="1839"/>
                    </a:cubicBezTo>
                    <a:cubicBezTo>
                      <a:pt x="1200" y="1794"/>
                      <a:pt x="1227" y="1750"/>
                      <a:pt x="1271" y="1732"/>
                    </a:cubicBezTo>
                    <a:lnTo>
                      <a:pt x="1351" y="1688"/>
                    </a:lnTo>
                    <a:cubicBezTo>
                      <a:pt x="1360" y="1683"/>
                      <a:pt x="1369" y="1681"/>
                      <a:pt x="1377" y="1681"/>
                    </a:cubicBezTo>
                    <a:cubicBezTo>
                      <a:pt x="1386" y="1681"/>
                      <a:pt x="1395" y="1683"/>
                      <a:pt x="1404" y="1688"/>
                    </a:cubicBezTo>
                    <a:lnTo>
                      <a:pt x="1449" y="1714"/>
                    </a:lnTo>
                    <a:cubicBezTo>
                      <a:pt x="1484" y="1732"/>
                      <a:pt x="1493" y="1768"/>
                      <a:pt x="1475" y="1794"/>
                    </a:cubicBezTo>
                    <a:lnTo>
                      <a:pt x="1449" y="1848"/>
                    </a:lnTo>
                    <a:cubicBezTo>
                      <a:pt x="1431" y="1892"/>
                      <a:pt x="1386" y="1919"/>
                      <a:pt x="1342" y="1919"/>
                    </a:cubicBezTo>
                    <a:cubicBezTo>
                      <a:pt x="1262" y="1919"/>
                      <a:pt x="1200" y="1963"/>
                      <a:pt x="1164" y="2034"/>
                    </a:cubicBezTo>
                    <a:lnTo>
                      <a:pt x="1076" y="2212"/>
                    </a:lnTo>
                    <a:cubicBezTo>
                      <a:pt x="1004" y="2336"/>
                      <a:pt x="987" y="2487"/>
                      <a:pt x="1013" y="2629"/>
                    </a:cubicBezTo>
                    <a:lnTo>
                      <a:pt x="1058" y="2807"/>
                    </a:lnTo>
                    <a:cubicBezTo>
                      <a:pt x="1084" y="2922"/>
                      <a:pt x="1164" y="3020"/>
                      <a:pt x="1280" y="3073"/>
                    </a:cubicBezTo>
                    <a:lnTo>
                      <a:pt x="1306" y="3082"/>
                    </a:lnTo>
                    <a:cubicBezTo>
                      <a:pt x="1333" y="3091"/>
                      <a:pt x="1360" y="3100"/>
                      <a:pt x="1395" y="3100"/>
                    </a:cubicBezTo>
                    <a:cubicBezTo>
                      <a:pt x="1414" y="3106"/>
                      <a:pt x="1437" y="3113"/>
                      <a:pt x="1459" y="3113"/>
                    </a:cubicBezTo>
                    <a:cubicBezTo>
                      <a:pt x="1468" y="3113"/>
                      <a:pt x="1476" y="3112"/>
                      <a:pt x="1484" y="3109"/>
                    </a:cubicBezTo>
                    <a:lnTo>
                      <a:pt x="1511" y="3109"/>
                    </a:lnTo>
                    <a:cubicBezTo>
                      <a:pt x="1635" y="3109"/>
                      <a:pt x="1742" y="3038"/>
                      <a:pt x="1804" y="2940"/>
                    </a:cubicBezTo>
                    <a:lnTo>
                      <a:pt x="1910" y="2780"/>
                    </a:lnTo>
                    <a:cubicBezTo>
                      <a:pt x="1981" y="2665"/>
                      <a:pt x="2017" y="2514"/>
                      <a:pt x="1999" y="2372"/>
                    </a:cubicBezTo>
                    <a:lnTo>
                      <a:pt x="1973" y="2176"/>
                    </a:lnTo>
                    <a:cubicBezTo>
                      <a:pt x="1964" y="2096"/>
                      <a:pt x="1919" y="2034"/>
                      <a:pt x="1848" y="2008"/>
                    </a:cubicBezTo>
                    <a:cubicBezTo>
                      <a:pt x="1804" y="1990"/>
                      <a:pt x="1777" y="1954"/>
                      <a:pt x="1768" y="1910"/>
                    </a:cubicBezTo>
                    <a:lnTo>
                      <a:pt x="1759" y="1830"/>
                    </a:lnTo>
                    <a:cubicBezTo>
                      <a:pt x="1751" y="1803"/>
                      <a:pt x="1768" y="1777"/>
                      <a:pt x="1786" y="1759"/>
                    </a:cubicBezTo>
                    <a:lnTo>
                      <a:pt x="1830" y="1732"/>
                    </a:lnTo>
                    <a:cubicBezTo>
                      <a:pt x="1841" y="1729"/>
                      <a:pt x="1854" y="1726"/>
                      <a:pt x="1866" y="1726"/>
                    </a:cubicBezTo>
                    <a:cubicBezTo>
                      <a:pt x="1883" y="1726"/>
                      <a:pt x="1900" y="1731"/>
                      <a:pt x="1910" y="1741"/>
                    </a:cubicBezTo>
                    <a:lnTo>
                      <a:pt x="1964" y="1794"/>
                    </a:lnTo>
                    <a:cubicBezTo>
                      <a:pt x="1990" y="1830"/>
                      <a:pt x="2008" y="1874"/>
                      <a:pt x="1990" y="1928"/>
                    </a:cubicBezTo>
                    <a:cubicBezTo>
                      <a:pt x="1973" y="1999"/>
                      <a:pt x="1990" y="2070"/>
                      <a:pt x="2044" y="2123"/>
                    </a:cubicBezTo>
                    <a:lnTo>
                      <a:pt x="2186" y="2265"/>
                    </a:lnTo>
                    <a:cubicBezTo>
                      <a:pt x="2292" y="2363"/>
                      <a:pt x="2426" y="2434"/>
                      <a:pt x="2568" y="2443"/>
                    </a:cubicBezTo>
                    <a:lnTo>
                      <a:pt x="2754" y="2461"/>
                    </a:lnTo>
                    <a:cubicBezTo>
                      <a:pt x="2770" y="2463"/>
                      <a:pt x="2786" y="2464"/>
                      <a:pt x="2802" y="2464"/>
                    </a:cubicBezTo>
                    <a:cubicBezTo>
                      <a:pt x="2908" y="2464"/>
                      <a:pt x="3004" y="2414"/>
                      <a:pt x="3074" y="2336"/>
                    </a:cubicBezTo>
                    <a:lnTo>
                      <a:pt x="3092" y="2318"/>
                    </a:lnTo>
                    <a:cubicBezTo>
                      <a:pt x="3109" y="2292"/>
                      <a:pt x="3127" y="2265"/>
                      <a:pt x="3136" y="2239"/>
                    </a:cubicBezTo>
                    <a:cubicBezTo>
                      <a:pt x="3154" y="2212"/>
                      <a:pt x="3163" y="2185"/>
                      <a:pt x="3172" y="2159"/>
                    </a:cubicBezTo>
                    <a:lnTo>
                      <a:pt x="3180" y="2123"/>
                    </a:lnTo>
                    <a:cubicBezTo>
                      <a:pt x="3216" y="2008"/>
                      <a:pt x="3189" y="1883"/>
                      <a:pt x="3109" y="1794"/>
                    </a:cubicBezTo>
                    <a:lnTo>
                      <a:pt x="2985" y="1652"/>
                    </a:lnTo>
                    <a:cubicBezTo>
                      <a:pt x="2896" y="1537"/>
                      <a:pt x="2772" y="1466"/>
                      <a:pt x="2630" y="1439"/>
                    </a:cubicBezTo>
                    <a:lnTo>
                      <a:pt x="2434" y="1395"/>
                    </a:lnTo>
                    <a:cubicBezTo>
                      <a:pt x="2424" y="1394"/>
                      <a:pt x="2414" y="1393"/>
                      <a:pt x="2404" y="1393"/>
                    </a:cubicBezTo>
                    <a:cubicBezTo>
                      <a:pt x="2337" y="1393"/>
                      <a:pt x="2277" y="1419"/>
                      <a:pt x="2230" y="1466"/>
                    </a:cubicBezTo>
                    <a:cubicBezTo>
                      <a:pt x="2208" y="1495"/>
                      <a:pt x="2174" y="1512"/>
                      <a:pt x="2137" y="1512"/>
                    </a:cubicBezTo>
                    <a:cubicBezTo>
                      <a:pt x="2130" y="1512"/>
                      <a:pt x="2122" y="1512"/>
                      <a:pt x="2115" y="1510"/>
                    </a:cubicBezTo>
                    <a:lnTo>
                      <a:pt x="2044" y="1501"/>
                    </a:lnTo>
                    <a:cubicBezTo>
                      <a:pt x="2017" y="1492"/>
                      <a:pt x="1990" y="1475"/>
                      <a:pt x="1990" y="1439"/>
                    </a:cubicBezTo>
                    <a:cubicBezTo>
                      <a:pt x="1990" y="1421"/>
                      <a:pt x="1999" y="1395"/>
                      <a:pt x="2017" y="1386"/>
                    </a:cubicBezTo>
                    <a:lnTo>
                      <a:pt x="2088" y="1341"/>
                    </a:lnTo>
                    <a:cubicBezTo>
                      <a:pt x="2110" y="1328"/>
                      <a:pt x="2132" y="1321"/>
                      <a:pt x="2155" y="1321"/>
                    </a:cubicBezTo>
                    <a:cubicBezTo>
                      <a:pt x="2177" y="1321"/>
                      <a:pt x="2199" y="1328"/>
                      <a:pt x="2221" y="1341"/>
                    </a:cubicBezTo>
                    <a:cubicBezTo>
                      <a:pt x="2249" y="1357"/>
                      <a:pt x="2279" y="1364"/>
                      <a:pt x="2310" y="1364"/>
                    </a:cubicBezTo>
                    <a:cubicBezTo>
                      <a:pt x="2350" y="1364"/>
                      <a:pt x="2391" y="1353"/>
                      <a:pt x="2426" y="1333"/>
                    </a:cubicBezTo>
                    <a:lnTo>
                      <a:pt x="2594" y="1217"/>
                    </a:lnTo>
                    <a:cubicBezTo>
                      <a:pt x="2719" y="1137"/>
                      <a:pt x="2807" y="1022"/>
                      <a:pt x="2852" y="889"/>
                    </a:cubicBezTo>
                    <a:lnTo>
                      <a:pt x="2905" y="711"/>
                    </a:lnTo>
                    <a:cubicBezTo>
                      <a:pt x="2950" y="595"/>
                      <a:pt x="2923" y="471"/>
                      <a:pt x="2852" y="373"/>
                    </a:cubicBezTo>
                    <a:lnTo>
                      <a:pt x="2834" y="347"/>
                    </a:lnTo>
                    <a:cubicBezTo>
                      <a:pt x="2816" y="329"/>
                      <a:pt x="2790" y="302"/>
                      <a:pt x="2763" y="293"/>
                    </a:cubicBezTo>
                    <a:cubicBezTo>
                      <a:pt x="2745" y="267"/>
                      <a:pt x="2719" y="249"/>
                      <a:pt x="2692" y="231"/>
                    </a:cubicBezTo>
                    <a:lnTo>
                      <a:pt x="2665" y="222"/>
                    </a:lnTo>
                    <a:cubicBezTo>
                      <a:pt x="2612" y="191"/>
                      <a:pt x="2554" y="176"/>
                      <a:pt x="2497" y="176"/>
                    </a:cubicBezTo>
                    <a:cubicBezTo>
                      <a:pt x="2439" y="176"/>
                      <a:pt x="2381" y="191"/>
                      <a:pt x="2328" y="222"/>
                    </a:cubicBezTo>
                    <a:lnTo>
                      <a:pt x="2159" y="311"/>
                    </a:lnTo>
                    <a:cubicBezTo>
                      <a:pt x="2035" y="373"/>
                      <a:pt x="1937" y="489"/>
                      <a:pt x="1875" y="613"/>
                    </a:cubicBezTo>
                    <a:lnTo>
                      <a:pt x="1804" y="800"/>
                    </a:lnTo>
                    <a:cubicBezTo>
                      <a:pt x="1768" y="871"/>
                      <a:pt x="1777" y="951"/>
                      <a:pt x="1830" y="1013"/>
                    </a:cubicBezTo>
                    <a:cubicBezTo>
                      <a:pt x="1857" y="1048"/>
                      <a:pt x="1866" y="1093"/>
                      <a:pt x="1848" y="1137"/>
                    </a:cubicBezTo>
                    <a:lnTo>
                      <a:pt x="1813" y="1208"/>
                    </a:lnTo>
                    <a:cubicBezTo>
                      <a:pt x="1805" y="1230"/>
                      <a:pt x="1786" y="1246"/>
                      <a:pt x="1765" y="1246"/>
                    </a:cubicBezTo>
                    <a:cubicBezTo>
                      <a:pt x="1760" y="1246"/>
                      <a:pt x="1755" y="1245"/>
                      <a:pt x="1751" y="1244"/>
                    </a:cubicBezTo>
                    <a:lnTo>
                      <a:pt x="1671" y="1235"/>
                    </a:lnTo>
                    <a:cubicBezTo>
                      <a:pt x="1644" y="1235"/>
                      <a:pt x="1617" y="1208"/>
                      <a:pt x="1617" y="1182"/>
                    </a:cubicBezTo>
                    <a:lnTo>
                      <a:pt x="1608" y="1111"/>
                    </a:lnTo>
                    <a:cubicBezTo>
                      <a:pt x="1600" y="1066"/>
                      <a:pt x="1617" y="1022"/>
                      <a:pt x="1662" y="995"/>
                    </a:cubicBezTo>
                    <a:cubicBezTo>
                      <a:pt x="1715" y="951"/>
                      <a:pt x="1751" y="871"/>
                      <a:pt x="1742" y="800"/>
                    </a:cubicBezTo>
                    <a:lnTo>
                      <a:pt x="1715" y="604"/>
                    </a:lnTo>
                    <a:cubicBezTo>
                      <a:pt x="1697" y="462"/>
                      <a:pt x="1626" y="329"/>
                      <a:pt x="1520" y="231"/>
                    </a:cubicBezTo>
                    <a:lnTo>
                      <a:pt x="1386" y="98"/>
                    </a:lnTo>
                    <a:cubicBezTo>
                      <a:pt x="1317" y="36"/>
                      <a:pt x="122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5" name="Google Shape;17045;p56"/>
              <p:cNvGrpSpPr/>
              <p:nvPr/>
            </p:nvGrpSpPr>
            <p:grpSpPr>
              <a:xfrm>
                <a:off x="5046425" y="1966700"/>
                <a:ext cx="37775" cy="47875"/>
                <a:chOff x="5046425" y="1966700"/>
                <a:chExt cx="37775" cy="47875"/>
              </a:xfrm>
            </p:grpSpPr>
            <p:sp>
              <p:nvSpPr>
                <p:cNvPr id="17046" name="Google Shape;17046;p56"/>
                <p:cNvSpPr/>
                <p:nvPr/>
              </p:nvSpPr>
              <p:spPr>
                <a:xfrm>
                  <a:off x="5061750" y="1981750"/>
                  <a:ext cx="10450" cy="8450"/>
                </a:xfrm>
                <a:custGeom>
                  <a:avLst/>
                  <a:gdLst/>
                  <a:ahLst/>
                  <a:cxnLst/>
                  <a:rect l="l" t="t" r="r" b="b"/>
                  <a:pathLst>
                    <a:path w="418" h="338" extrusionOk="0">
                      <a:moveTo>
                        <a:pt x="382" y="231"/>
                      </a:moveTo>
                      <a:cubicBezTo>
                        <a:pt x="347" y="231"/>
                        <a:pt x="329" y="240"/>
                        <a:pt x="302" y="258"/>
                      </a:cubicBezTo>
                      <a:lnTo>
                        <a:pt x="258" y="285"/>
                      </a:lnTo>
                      <a:cubicBezTo>
                        <a:pt x="240" y="293"/>
                        <a:pt x="222" y="302"/>
                        <a:pt x="214" y="320"/>
                      </a:cubicBezTo>
                      <a:cubicBezTo>
                        <a:pt x="196" y="338"/>
                        <a:pt x="169" y="329"/>
                        <a:pt x="151" y="311"/>
                      </a:cubicBezTo>
                      <a:cubicBezTo>
                        <a:pt x="134" y="276"/>
                        <a:pt x="107" y="249"/>
                        <a:pt x="71" y="231"/>
                      </a:cubicBezTo>
                      <a:lnTo>
                        <a:pt x="27" y="205"/>
                      </a:lnTo>
                      <a:lnTo>
                        <a:pt x="27" y="205"/>
                      </a:lnTo>
                      <a:cubicBezTo>
                        <a:pt x="0" y="196"/>
                        <a:pt x="0" y="160"/>
                        <a:pt x="18" y="142"/>
                      </a:cubicBezTo>
                      <a:cubicBezTo>
                        <a:pt x="27" y="134"/>
                        <a:pt x="27" y="125"/>
                        <a:pt x="36" y="116"/>
                      </a:cubicBezTo>
                      <a:lnTo>
                        <a:pt x="45" y="98"/>
                      </a:lnTo>
                      <a:cubicBezTo>
                        <a:pt x="54" y="80"/>
                        <a:pt x="63" y="63"/>
                        <a:pt x="71" y="36"/>
                      </a:cubicBezTo>
                      <a:cubicBezTo>
                        <a:pt x="71" y="18"/>
                        <a:pt x="98" y="0"/>
                        <a:pt x="116" y="9"/>
                      </a:cubicBezTo>
                      <a:cubicBezTo>
                        <a:pt x="143" y="27"/>
                        <a:pt x="169" y="36"/>
                        <a:pt x="196" y="36"/>
                      </a:cubicBezTo>
                      <a:lnTo>
                        <a:pt x="276" y="45"/>
                      </a:lnTo>
                      <a:lnTo>
                        <a:pt x="311" y="45"/>
                      </a:lnTo>
                      <a:lnTo>
                        <a:pt x="338" y="45"/>
                      </a:lnTo>
                      <a:cubicBezTo>
                        <a:pt x="365" y="36"/>
                        <a:pt x="382" y="54"/>
                        <a:pt x="382" y="80"/>
                      </a:cubicBezTo>
                      <a:cubicBezTo>
                        <a:pt x="382" y="89"/>
                        <a:pt x="382" y="98"/>
                        <a:pt x="382" y="107"/>
                      </a:cubicBezTo>
                      <a:cubicBezTo>
                        <a:pt x="382" y="142"/>
                        <a:pt x="391" y="169"/>
                        <a:pt x="409" y="196"/>
                      </a:cubicBezTo>
                      <a:cubicBezTo>
                        <a:pt x="418" y="205"/>
                        <a:pt x="400" y="231"/>
                        <a:pt x="382" y="2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56"/>
                <p:cNvSpPr/>
                <p:nvPr/>
              </p:nvSpPr>
              <p:spPr>
                <a:xfrm>
                  <a:off x="5061075" y="1974700"/>
                  <a:ext cx="5150" cy="9950"/>
                </a:xfrm>
                <a:custGeom>
                  <a:avLst/>
                  <a:gdLst/>
                  <a:ahLst/>
                  <a:cxnLst/>
                  <a:rect l="l" t="t" r="r" b="b"/>
                  <a:pathLst>
                    <a:path w="206" h="398" extrusionOk="0">
                      <a:moveTo>
                        <a:pt x="23" y="0"/>
                      </a:moveTo>
                      <a:cubicBezTo>
                        <a:pt x="19" y="0"/>
                        <a:pt x="14" y="3"/>
                        <a:pt x="10" y="7"/>
                      </a:cubicBezTo>
                      <a:cubicBezTo>
                        <a:pt x="1" y="16"/>
                        <a:pt x="1" y="25"/>
                        <a:pt x="10" y="34"/>
                      </a:cubicBezTo>
                      <a:cubicBezTo>
                        <a:pt x="10" y="34"/>
                        <a:pt x="19" y="43"/>
                        <a:pt x="27" y="43"/>
                      </a:cubicBezTo>
                      <a:lnTo>
                        <a:pt x="27" y="51"/>
                      </a:lnTo>
                      <a:cubicBezTo>
                        <a:pt x="98" y="149"/>
                        <a:pt x="143" y="265"/>
                        <a:pt x="170" y="380"/>
                      </a:cubicBezTo>
                      <a:cubicBezTo>
                        <a:pt x="170" y="389"/>
                        <a:pt x="178" y="398"/>
                        <a:pt x="187" y="398"/>
                      </a:cubicBezTo>
                      <a:cubicBezTo>
                        <a:pt x="196" y="389"/>
                        <a:pt x="205" y="380"/>
                        <a:pt x="196" y="371"/>
                      </a:cubicBezTo>
                      <a:cubicBezTo>
                        <a:pt x="170" y="256"/>
                        <a:pt x="116" y="140"/>
                        <a:pt x="45" y="43"/>
                      </a:cubicBezTo>
                      <a:lnTo>
                        <a:pt x="36" y="34"/>
                      </a:lnTo>
                      <a:cubicBezTo>
                        <a:pt x="36" y="25"/>
                        <a:pt x="36" y="16"/>
                        <a:pt x="36" y="7"/>
                      </a:cubicBezTo>
                      <a:cubicBezTo>
                        <a:pt x="32" y="3"/>
                        <a:pt x="27"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56"/>
                <p:cNvSpPr/>
                <p:nvPr/>
              </p:nvSpPr>
              <p:spPr>
                <a:xfrm>
                  <a:off x="5058850" y="1978775"/>
                  <a:ext cx="5575" cy="4550"/>
                </a:xfrm>
                <a:custGeom>
                  <a:avLst/>
                  <a:gdLst/>
                  <a:ahLst/>
                  <a:cxnLst/>
                  <a:rect l="l" t="t" r="r" b="b"/>
                  <a:pathLst>
                    <a:path w="223" h="182" extrusionOk="0">
                      <a:moveTo>
                        <a:pt x="18" y="0"/>
                      </a:moveTo>
                      <a:cubicBezTo>
                        <a:pt x="10" y="0"/>
                        <a:pt x="1" y="6"/>
                        <a:pt x="1" y="13"/>
                      </a:cubicBezTo>
                      <a:lnTo>
                        <a:pt x="1" y="22"/>
                      </a:lnTo>
                      <a:cubicBezTo>
                        <a:pt x="1" y="31"/>
                        <a:pt x="1" y="39"/>
                        <a:pt x="19" y="48"/>
                      </a:cubicBezTo>
                      <a:cubicBezTo>
                        <a:pt x="28" y="48"/>
                        <a:pt x="36" y="39"/>
                        <a:pt x="36" y="39"/>
                      </a:cubicBezTo>
                      <a:lnTo>
                        <a:pt x="45" y="39"/>
                      </a:lnTo>
                      <a:cubicBezTo>
                        <a:pt x="108" y="66"/>
                        <a:pt x="161" y="119"/>
                        <a:pt x="196" y="182"/>
                      </a:cubicBezTo>
                      <a:lnTo>
                        <a:pt x="214" y="182"/>
                      </a:lnTo>
                      <a:cubicBezTo>
                        <a:pt x="223" y="173"/>
                        <a:pt x="223" y="164"/>
                        <a:pt x="223" y="164"/>
                      </a:cubicBezTo>
                      <a:cubicBezTo>
                        <a:pt x="179" y="102"/>
                        <a:pt x="125" y="48"/>
                        <a:pt x="54" y="22"/>
                      </a:cubicBezTo>
                      <a:lnTo>
                        <a:pt x="45" y="22"/>
                      </a:lnTo>
                      <a:cubicBezTo>
                        <a:pt x="45" y="13"/>
                        <a:pt x="36" y="4"/>
                        <a:pt x="36" y="4"/>
                      </a:cubicBezTo>
                      <a:lnTo>
                        <a:pt x="28" y="4"/>
                      </a:lnTo>
                      <a:cubicBezTo>
                        <a:pt x="25" y="1"/>
                        <a:pt x="2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56"/>
                <p:cNvSpPr/>
                <p:nvPr/>
              </p:nvSpPr>
              <p:spPr>
                <a:xfrm>
                  <a:off x="5052425" y="1984150"/>
                  <a:ext cx="11750" cy="3175"/>
                </a:xfrm>
                <a:custGeom>
                  <a:avLst/>
                  <a:gdLst/>
                  <a:ahLst/>
                  <a:cxnLst/>
                  <a:rect l="l" t="t" r="r" b="b"/>
                  <a:pathLst>
                    <a:path w="470" h="127" extrusionOk="0">
                      <a:moveTo>
                        <a:pt x="458" y="1"/>
                      </a:moveTo>
                      <a:cubicBezTo>
                        <a:pt x="456" y="1"/>
                        <a:pt x="455" y="1"/>
                        <a:pt x="453" y="2"/>
                      </a:cubicBezTo>
                      <a:cubicBezTo>
                        <a:pt x="311" y="20"/>
                        <a:pt x="187" y="55"/>
                        <a:pt x="54" y="100"/>
                      </a:cubicBezTo>
                      <a:lnTo>
                        <a:pt x="45" y="100"/>
                      </a:lnTo>
                      <a:cubicBezTo>
                        <a:pt x="45" y="91"/>
                        <a:pt x="36" y="91"/>
                        <a:pt x="27" y="91"/>
                      </a:cubicBezTo>
                      <a:lnTo>
                        <a:pt x="18" y="91"/>
                      </a:lnTo>
                      <a:cubicBezTo>
                        <a:pt x="9" y="91"/>
                        <a:pt x="0" y="100"/>
                        <a:pt x="9" y="118"/>
                      </a:cubicBezTo>
                      <a:cubicBezTo>
                        <a:pt x="9" y="126"/>
                        <a:pt x="27" y="126"/>
                        <a:pt x="36" y="126"/>
                      </a:cubicBezTo>
                      <a:cubicBezTo>
                        <a:pt x="45" y="118"/>
                        <a:pt x="45" y="118"/>
                        <a:pt x="45" y="109"/>
                      </a:cubicBezTo>
                      <a:lnTo>
                        <a:pt x="63" y="109"/>
                      </a:lnTo>
                      <a:cubicBezTo>
                        <a:pt x="187" y="73"/>
                        <a:pt x="320" y="46"/>
                        <a:pt x="453" y="29"/>
                      </a:cubicBezTo>
                      <a:cubicBezTo>
                        <a:pt x="455" y="30"/>
                        <a:pt x="456" y="30"/>
                        <a:pt x="458" y="30"/>
                      </a:cubicBezTo>
                      <a:cubicBezTo>
                        <a:pt x="470" y="30"/>
                        <a:pt x="470"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56"/>
                <p:cNvSpPr/>
                <p:nvPr/>
              </p:nvSpPr>
              <p:spPr>
                <a:xfrm>
                  <a:off x="5068625" y="1966700"/>
                  <a:ext cx="10700" cy="17575"/>
                </a:xfrm>
                <a:custGeom>
                  <a:avLst/>
                  <a:gdLst/>
                  <a:ahLst/>
                  <a:cxnLst/>
                  <a:rect l="l" t="t" r="r" b="b"/>
                  <a:pathLst>
                    <a:path w="428" h="703" extrusionOk="0">
                      <a:moveTo>
                        <a:pt x="415" y="1"/>
                      </a:moveTo>
                      <a:cubicBezTo>
                        <a:pt x="412" y="1"/>
                        <a:pt x="409" y="3"/>
                        <a:pt x="409" y="7"/>
                      </a:cubicBezTo>
                      <a:cubicBezTo>
                        <a:pt x="400" y="7"/>
                        <a:pt x="400" y="16"/>
                        <a:pt x="400" y="25"/>
                      </a:cubicBezTo>
                      <a:lnTo>
                        <a:pt x="400" y="16"/>
                      </a:lnTo>
                      <a:cubicBezTo>
                        <a:pt x="383" y="25"/>
                        <a:pt x="383" y="43"/>
                        <a:pt x="392" y="52"/>
                      </a:cubicBezTo>
                      <a:lnTo>
                        <a:pt x="383" y="69"/>
                      </a:lnTo>
                      <a:cubicBezTo>
                        <a:pt x="374" y="87"/>
                        <a:pt x="365" y="114"/>
                        <a:pt x="347" y="149"/>
                      </a:cubicBezTo>
                      <a:cubicBezTo>
                        <a:pt x="320" y="220"/>
                        <a:pt x="285" y="300"/>
                        <a:pt x="241" y="371"/>
                      </a:cubicBezTo>
                      <a:cubicBezTo>
                        <a:pt x="196" y="442"/>
                        <a:pt x="143" y="514"/>
                        <a:pt x="90" y="576"/>
                      </a:cubicBezTo>
                      <a:cubicBezTo>
                        <a:pt x="45" y="629"/>
                        <a:pt x="27" y="656"/>
                        <a:pt x="19" y="665"/>
                      </a:cubicBezTo>
                      <a:cubicBezTo>
                        <a:pt x="1" y="682"/>
                        <a:pt x="1" y="700"/>
                        <a:pt x="1" y="700"/>
                      </a:cubicBezTo>
                      <a:cubicBezTo>
                        <a:pt x="3" y="702"/>
                        <a:pt x="5" y="703"/>
                        <a:pt x="8" y="703"/>
                      </a:cubicBezTo>
                      <a:cubicBezTo>
                        <a:pt x="19" y="703"/>
                        <a:pt x="36" y="691"/>
                        <a:pt x="36" y="691"/>
                      </a:cubicBezTo>
                      <a:cubicBezTo>
                        <a:pt x="36" y="691"/>
                        <a:pt x="72" y="656"/>
                        <a:pt x="116" y="593"/>
                      </a:cubicBezTo>
                      <a:cubicBezTo>
                        <a:pt x="170" y="531"/>
                        <a:pt x="214" y="460"/>
                        <a:pt x="258" y="380"/>
                      </a:cubicBezTo>
                      <a:cubicBezTo>
                        <a:pt x="303" y="309"/>
                        <a:pt x="338" y="229"/>
                        <a:pt x="374" y="149"/>
                      </a:cubicBezTo>
                      <a:cubicBezTo>
                        <a:pt x="383" y="114"/>
                        <a:pt x="392" y="87"/>
                        <a:pt x="400" y="69"/>
                      </a:cubicBezTo>
                      <a:lnTo>
                        <a:pt x="409" y="52"/>
                      </a:lnTo>
                      <a:cubicBezTo>
                        <a:pt x="418" y="52"/>
                        <a:pt x="418" y="52"/>
                        <a:pt x="427" y="43"/>
                      </a:cubicBezTo>
                      <a:lnTo>
                        <a:pt x="427" y="34"/>
                      </a:lnTo>
                      <a:cubicBezTo>
                        <a:pt x="427" y="34"/>
                        <a:pt x="427" y="25"/>
                        <a:pt x="427" y="25"/>
                      </a:cubicBezTo>
                      <a:lnTo>
                        <a:pt x="427" y="7"/>
                      </a:lnTo>
                      <a:cubicBezTo>
                        <a:pt x="423" y="3"/>
                        <a:pt x="418" y="1"/>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56"/>
                <p:cNvSpPr/>
                <p:nvPr/>
              </p:nvSpPr>
              <p:spPr>
                <a:xfrm>
                  <a:off x="5067750" y="1980325"/>
                  <a:ext cx="13550" cy="5225"/>
                </a:xfrm>
                <a:custGeom>
                  <a:avLst/>
                  <a:gdLst/>
                  <a:ahLst/>
                  <a:cxnLst/>
                  <a:rect l="l" t="t" r="r" b="b"/>
                  <a:pathLst>
                    <a:path w="542" h="209" extrusionOk="0">
                      <a:moveTo>
                        <a:pt x="532" y="0"/>
                      </a:moveTo>
                      <a:cubicBezTo>
                        <a:pt x="529" y="0"/>
                        <a:pt x="527" y="1"/>
                        <a:pt x="524" y="4"/>
                      </a:cubicBezTo>
                      <a:lnTo>
                        <a:pt x="515" y="4"/>
                      </a:lnTo>
                      <a:cubicBezTo>
                        <a:pt x="506" y="4"/>
                        <a:pt x="498" y="13"/>
                        <a:pt x="498" y="22"/>
                      </a:cubicBezTo>
                      <a:lnTo>
                        <a:pt x="480" y="22"/>
                      </a:lnTo>
                      <a:lnTo>
                        <a:pt x="427" y="31"/>
                      </a:lnTo>
                      <a:cubicBezTo>
                        <a:pt x="382" y="40"/>
                        <a:pt x="320" y="66"/>
                        <a:pt x="258" y="84"/>
                      </a:cubicBezTo>
                      <a:cubicBezTo>
                        <a:pt x="196" y="102"/>
                        <a:pt x="133" y="128"/>
                        <a:pt x="89" y="146"/>
                      </a:cubicBezTo>
                      <a:cubicBezTo>
                        <a:pt x="45" y="164"/>
                        <a:pt x="36" y="182"/>
                        <a:pt x="18" y="182"/>
                      </a:cubicBezTo>
                      <a:cubicBezTo>
                        <a:pt x="9" y="191"/>
                        <a:pt x="0" y="208"/>
                        <a:pt x="9" y="208"/>
                      </a:cubicBezTo>
                      <a:lnTo>
                        <a:pt x="36" y="208"/>
                      </a:lnTo>
                      <a:lnTo>
                        <a:pt x="107" y="173"/>
                      </a:lnTo>
                      <a:cubicBezTo>
                        <a:pt x="151" y="155"/>
                        <a:pt x="205" y="128"/>
                        <a:pt x="267" y="102"/>
                      </a:cubicBezTo>
                      <a:cubicBezTo>
                        <a:pt x="320" y="84"/>
                        <a:pt x="373" y="66"/>
                        <a:pt x="427" y="48"/>
                      </a:cubicBezTo>
                      <a:lnTo>
                        <a:pt x="489" y="31"/>
                      </a:lnTo>
                      <a:lnTo>
                        <a:pt x="506" y="31"/>
                      </a:lnTo>
                      <a:cubicBezTo>
                        <a:pt x="506" y="40"/>
                        <a:pt x="515" y="40"/>
                        <a:pt x="524" y="40"/>
                      </a:cubicBezTo>
                      <a:lnTo>
                        <a:pt x="533" y="40"/>
                      </a:lnTo>
                      <a:cubicBezTo>
                        <a:pt x="542" y="40"/>
                        <a:pt x="542" y="31"/>
                        <a:pt x="542" y="22"/>
                      </a:cubicBezTo>
                      <a:lnTo>
                        <a:pt x="542" y="13"/>
                      </a:lnTo>
                      <a:cubicBezTo>
                        <a:pt x="542" y="7"/>
                        <a:pt x="538"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56"/>
                <p:cNvSpPr/>
                <p:nvPr/>
              </p:nvSpPr>
              <p:spPr>
                <a:xfrm>
                  <a:off x="5069525" y="1986175"/>
                  <a:ext cx="14675" cy="7800"/>
                </a:xfrm>
                <a:custGeom>
                  <a:avLst/>
                  <a:gdLst/>
                  <a:ahLst/>
                  <a:cxnLst/>
                  <a:rect l="l" t="t" r="r" b="b"/>
                  <a:pathLst>
                    <a:path w="587" h="312" extrusionOk="0">
                      <a:moveTo>
                        <a:pt x="36" y="1"/>
                      </a:moveTo>
                      <a:cubicBezTo>
                        <a:pt x="27" y="1"/>
                        <a:pt x="9" y="1"/>
                        <a:pt x="9" y="10"/>
                      </a:cubicBezTo>
                      <a:cubicBezTo>
                        <a:pt x="0" y="19"/>
                        <a:pt x="18" y="28"/>
                        <a:pt x="27" y="28"/>
                      </a:cubicBezTo>
                      <a:lnTo>
                        <a:pt x="116" y="63"/>
                      </a:lnTo>
                      <a:cubicBezTo>
                        <a:pt x="160" y="81"/>
                        <a:pt x="231" y="116"/>
                        <a:pt x="302" y="143"/>
                      </a:cubicBezTo>
                      <a:cubicBezTo>
                        <a:pt x="364" y="179"/>
                        <a:pt x="427" y="214"/>
                        <a:pt x="471" y="241"/>
                      </a:cubicBezTo>
                      <a:lnTo>
                        <a:pt x="533" y="276"/>
                      </a:lnTo>
                      <a:lnTo>
                        <a:pt x="542" y="294"/>
                      </a:lnTo>
                      <a:cubicBezTo>
                        <a:pt x="542" y="294"/>
                        <a:pt x="542" y="303"/>
                        <a:pt x="542" y="312"/>
                      </a:cubicBezTo>
                      <a:lnTo>
                        <a:pt x="578" y="312"/>
                      </a:lnTo>
                      <a:lnTo>
                        <a:pt x="578" y="303"/>
                      </a:lnTo>
                      <a:cubicBezTo>
                        <a:pt x="586" y="294"/>
                        <a:pt x="578" y="285"/>
                        <a:pt x="569" y="276"/>
                      </a:cubicBezTo>
                      <a:lnTo>
                        <a:pt x="551" y="276"/>
                      </a:lnTo>
                      <a:lnTo>
                        <a:pt x="542" y="267"/>
                      </a:lnTo>
                      <a:lnTo>
                        <a:pt x="480" y="232"/>
                      </a:lnTo>
                      <a:cubicBezTo>
                        <a:pt x="435" y="196"/>
                        <a:pt x="373" y="161"/>
                        <a:pt x="311" y="125"/>
                      </a:cubicBezTo>
                      <a:cubicBezTo>
                        <a:pt x="240" y="90"/>
                        <a:pt x="178" y="54"/>
                        <a:pt x="125" y="37"/>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56"/>
                <p:cNvSpPr/>
                <p:nvPr/>
              </p:nvSpPr>
              <p:spPr>
                <a:xfrm>
                  <a:off x="5064425" y="1986850"/>
                  <a:ext cx="2225" cy="19875"/>
                </a:xfrm>
                <a:custGeom>
                  <a:avLst/>
                  <a:gdLst/>
                  <a:ahLst/>
                  <a:cxnLst/>
                  <a:rect l="l" t="t" r="r" b="b"/>
                  <a:pathLst>
                    <a:path w="89" h="795" extrusionOk="0">
                      <a:moveTo>
                        <a:pt x="62" y="1"/>
                      </a:moveTo>
                      <a:cubicBezTo>
                        <a:pt x="53" y="1"/>
                        <a:pt x="36" y="10"/>
                        <a:pt x="36" y="27"/>
                      </a:cubicBezTo>
                      <a:cubicBezTo>
                        <a:pt x="36" y="36"/>
                        <a:pt x="27" y="45"/>
                        <a:pt x="27" y="63"/>
                      </a:cubicBezTo>
                      <a:cubicBezTo>
                        <a:pt x="27" y="81"/>
                        <a:pt x="9" y="107"/>
                        <a:pt x="9" y="143"/>
                      </a:cubicBezTo>
                      <a:cubicBezTo>
                        <a:pt x="0" y="232"/>
                        <a:pt x="0" y="311"/>
                        <a:pt x="0" y="400"/>
                      </a:cubicBezTo>
                      <a:cubicBezTo>
                        <a:pt x="0" y="489"/>
                        <a:pt x="18" y="569"/>
                        <a:pt x="36" y="658"/>
                      </a:cubicBezTo>
                      <a:cubicBezTo>
                        <a:pt x="36" y="685"/>
                        <a:pt x="53" y="720"/>
                        <a:pt x="53" y="738"/>
                      </a:cubicBezTo>
                      <a:lnTo>
                        <a:pt x="53" y="747"/>
                      </a:lnTo>
                      <a:lnTo>
                        <a:pt x="53" y="756"/>
                      </a:lnTo>
                      <a:cubicBezTo>
                        <a:pt x="44" y="756"/>
                        <a:pt x="44" y="764"/>
                        <a:pt x="44" y="773"/>
                      </a:cubicBezTo>
                      <a:lnTo>
                        <a:pt x="44" y="782"/>
                      </a:lnTo>
                      <a:cubicBezTo>
                        <a:pt x="44" y="788"/>
                        <a:pt x="53" y="795"/>
                        <a:pt x="62" y="795"/>
                      </a:cubicBezTo>
                      <a:cubicBezTo>
                        <a:pt x="65" y="795"/>
                        <a:pt x="68" y="794"/>
                        <a:pt x="71" y="791"/>
                      </a:cubicBezTo>
                      <a:cubicBezTo>
                        <a:pt x="80" y="791"/>
                        <a:pt x="89" y="782"/>
                        <a:pt x="80" y="773"/>
                      </a:cubicBezTo>
                      <a:lnTo>
                        <a:pt x="80" y="764"/>
                      </a:lnTo>
                      <a:cubicBezTo>
                        <a:pt x="80" y="756"/>
                        <a:pt x="71" y="756"/>
                        <a:pt x="71" y="747"/>
                      </a:cubicBezTo>
                      <a:lnTo>
                        <a:pt x="71" y="729"/>
                      </a:lnTo>
                      <a:cubicBezTo>
                        <a:pt x="62" y="711"/>
                        <a:pt x="53" y="685"/>
                        <a:pt x="53" y="649"/>
                      </a:cubicBezTo>
                      <a:cubicBezTo>
                        <a:pt x="36" y="569"/>
                        <a:pt x="27" y="480"/>
                        <a:pt x="27" y="400"/>
                      </a:cubicBezTo>
                      <a:cubicBezTo>
                        <a:pt x="27" y="311"/>
                        <a:pt x="27" y="232"/>
                        <a:pt x="44" y="152"/>
                      </a:cubicBezTo>
                      <a:cubicBezTo>
                        <a:pt x="53" y="116"/>
                        <a:pt x="53" y="89"/>
                        <a:pt x="62" y="63"/>
                      </a:cubicBezTo>
                      <a:cubicBezTo>
                        <a:pt x="62" y="45"/>
                        <a:pt x="62" y="36"/>
                        <a:pt x="62" y="36"/>
                      </a:cubicBezTo>
                      <a:cubicBezTo>
                        <a:pt x="71" y="18"/>
                        <a:pt x="62"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56"/>
                <p:cNvSpPr/>
                <p:nvPr/>
              </p:nvSpPr>
              <p:spPr>
                <a:xfrm>
                  <a:off x="5066200" y="1986175"/>
                  <a:ext cx="2000" cy="12125"/>
                </a:xfrm>
                <a:custGeom>
                  <a:avLst/>
                  <a:gdLst/>
                  <a:ahLst/>
                  <a:cxnLst/>
                  <a:rect l="l" t="t" r="r" b="b"/>
                  <a:pathLst>
                    <a:path w="80" h="485" extrusionOk="0">
                      <a:moveTo>
                        <a:pt x="27" y="1"/>
                      </a:moveTo>
                      <a:cubicBezTo>
                        <a:pt x="18" y="1"/>
                        <a:pt x="9" y="10"/>
                        <a:pt x="9" y="19"/>
                      </a:cubicBezTo>
                      <a:cubicBezTo>
                        <a:pt x="0" y="161"/>
                        <a:pt x="9" y="303"/>
                        <a:pt x="44" y="436"/>
                      </a:cubicBezTo>
                      <a:lnTo>
                        <a:pt x="44" y="445"/>
                      </a:lnTo>
                      <a:cubicBezTo>
                        <a:pt x="44" y="445"/>
                        <a:pt x="36" y="454"/>
                        <a:pt x="44" y="463"/>
                      </a:cubicBezTo>
                      <a:lnTo>
                        <a:pt x="44" y="472"/>
                      </a:lnTo>
                      <a:cubicBezTo>
                        <a:pt x="44" y="478"/>
                        <a:pt x="49" y="484"/>
                        <a:pt x="55" y="484"/>
                      </a:cubicBezTo>
                      <a:cubicBezTo>
                        <a:pt x="57" y="484"/>
                        <a:pt x="60" y="483"/>
                        <a:pt x="62" y="481"/>
                      </a:cubicBezTo>
                      <a:cubicBezTo>
                        <a:pt x="71" y="481"/>
                        <a:pt x="80" y="472"/>
                        <a:pt x="71" y="463"/>
                      </a:cubicBezTo>
                      <a:lnTo>
                        <a:pt x="71" y="454"/>
                      </a:lnTo>
                      <a:cubicBezTo>
                        <a:pt x="71" y="445"/>
                        <a:pt x="71" y="445"/>
                        <a:pt x="62" y="436"/>
                      </a:cubicBezTo>
                      <a:lnTo>
                        <a:pt x="62" y="427"/>
                      </a:lnTo>
                      <a:cubicBezTo>
                        <a:pt x="36" y="294"/>
                        <a:pt x="27" y="161"/>
                        <a:pt x="44" y="28"/>
                      </a:cubicBezTo>
                      <a:cubicBezTo>
                        <a:pt x="44" y="19"/>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56"/>
                <p:cNvSpPr/>
                <p:nvPr/>
              </p:nvSpPr>
              <p:spPr>
                <a:xfrm>
                  <a:off x="5067975" y="1987250"/>
                  <a:ext cx="12000" cy="21400"/>
                </a:xfrm>
                <a:custGeom>
                  <a:avLst/>
                  <a:gdLst/>
                  <a:ahLst/>
                  <a:cxnLst/>
                  <a:rect l="l" t="t" r="r" b="b"/>
                  <a:pathLst>
                    <a:path w="480" h="856" extrusionOk="0">
                      <a:moveTo>
                        <a:pt x="11" y="0"/>
                      </a:moveTo>
                      <a:cubicBezTo>
                        <a:pt x="10" y="0"/>
                        <a:pt x="9" y="1"/>
                        <a:pt x="9" y="2"/>
                      </a:cubicBezTo>
                      <a:cubicBezTo>
                        <a:pt x="9" y="2"/>
                        <a:pt x="0" y="20"/>
                        <a:pt x="9" y="47"/>
                      </a:cubicBezTo>
                      <a:cubicBezTo>
                        <a:pt x="9" y="47"/>
                        <a:pt x="9" y="56"/>
                        <a:pt x="18" y="82"/>
                      </a:cubicBezTo>
                      <a:cubicBezTo>
                        <a:pt x="27" y="109"/>
                        <a:pt x="36" y="136"/>
                        <a:pt x="45" y="180"/>
                      </a:cubicBezTo>
                      <a:cubicBezTo>
                        <a:pt x="89" y="278"/>
                        <a:pt x="133" y="375"/>
                        <a:pt x="187" y="473"/>
                      </a:cubicBezTo>
                      <a:cubicBezTo>
                        <a:pt x="231" y="562"/>
                        <a:pt x="293" y="651"/>
                        <a:pt x="364" y="731"/>
                      </a:cubicBezTo>
                      <a:cubicBezTo>
                        <a:pt x="391" y="766"/>
                        <a:pt x="418" y="793"/>
                        <a:pt x="435" y="811"/>
                      </a:cubicBezTo>
                      <a:lnTo>
                        <a:pt x="444" y="828"/>
                      </a:lnTo>
                      <a:cubicBezTo>
                        <a:pt x="444" y="828"/>
                        <a:pt x="444" y="837"/>
                        <a:pt x="444" y="846"/>
                      </a:cubicBezTo>
                      <a:lnTo>
                        <a:pt x="444" y="855"/>
                      </a:lnTo>
                      <a:lnTo>
                        <a:pt x="471" y="855"/>
                      </a:lnTo>
                      <a:cubicBezTo>
                        <a:pt x="480" y="846"/>
                        <a:pt x="480" y="828"/>
                        <a:pt x="471" y="828"/>
                      </a:cubicBezTo>
                      <a:cubicBezTo>
                        <a:pt x="471" y="819"/>
                        <a:pt x="462" y="811"/>
                        <a:pt x="453" y="811"/>
                      </a:cubicBezTo>
                      <a:lnTo>
                        <a:pt x="435" y="802"/>
                      </a:lnTo>
                      <a:cubicBezTo>
                        <a:pt x="426" y="775"/>
                        <a:pt x="400" y="748"/>
                        <a:pt x="373" y="722"/>
                      </a:cubicBezTo>
                      <a:cubicBezTo>
                        <a:pt x="240" y="553"/>
                        <a:pt x="142" y="367"/>
                        <a:pt x="71" y="171"/>
                      </a:cubicBezTo>
                      <a:cubicBezTo>
                        <a:pt x="62" y="127"/>
                        <a:pt x="45" y="100"/>
                        <a:pt x="45" y="73"/>
                      </a:cubicBezTo>
                      <a:lnTo>
                        <a:pt x="36" y="38"/>
                      </a:lnTo>
                      <a:cubicBezTo>
                        <a:pt x="28" y="16"/>
                        <a:pt x="15"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56"/>
                <p:cNvSpPr/>
                <p:nvPr/>
              </p:nvSpPr>
              <p:spPr>
                <a:xfrm>
                  <a:off x="5056650" y="1986400"/>
                  <a:ext cx="6900" cy="6700"/>
                </a:xfrm>
                <a:custGeom>
                  <a:avLst/>
                  <a:gdLst/>
                  <a:ahLst/>
                  <a:cxnLst/>
                  <a:rect l="l" t="t" r="r" b="b"/>
                  <a:pathLst>
                    <a:path w="276" h="268" extrusionOk="0">
                      <a:moveTo>
                        <a:pt x="249" y="1"/>
                      </a:moveTo>
                      <a:cubicBezTo>
                        <a:pt x="160" y="54"/>
                        <a:pt x="89" y="125"/>
                        <a:pt x="27" y="214"/>
                      </a:cubicBezTo>
                      <a:lnTo>
                        <a:pt x="27" y="223"/>
                      </a:lnTo>
                      <a:cubicBezTo>
                        <a:pt x="18" y="223"/>
                        <a:pt x="9" y="223"/>
                        <a:pt x="9" y="232"/>
                      </a:cubicBezTo>
                      <a:cubicBezTo>
                        <a:pt x="0" y="241"/>
                        <a:pt x="0" y="258"/>
                        <a:pt x="9" y="267"/>
                      </a:cubicBezTo>
                      <a:lnTo>
                        <a:pt x="18" y="267"/>
                      </a:lnTo>
                      <a:cubicBezTo>
                        <a:pt x="27" y="267"/>
                        <a:pt x="36" y="267"/>
                        <a:pt x="36" y="258"/>
                      </a:cubicBezTo>
                      <a:lnTo>
                        <a:pt x="36" y="250"/>
                      </a:lnTo>
                      <a:cubicBezTo>
                        <a:pt x="45" y="241"/>
                        <a:pt x="45" y="241"/>
                        <a:pt x="45" y="232"/>
                      </a:cubicBezTo>
                      <a:lnTo>
                        <a:pt x="53" y="223"/>
                      </a:lnTo>
                      <a:cubicBezTo>
                        <a:pt x="107" y="143"/>
                        <a:pt x="187" y="81"/>
                        <a:pt x="275" y="36"/>
                      </a:cubicBezTo>
                      <a:cubicBezTo>
                        <a:pt x="275" y="28"/>
                        <a:pt x="275" y="19"/>
                        <a:pt x="275" y="10"/>
                      </a:cubicBezTo>
                      <a:cubicBezTo>
                        <a:pt x="267" y="1"/>
                        <a:pt x="258"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56"/>
                <p:cNvSpPr/>
                <p:nvPr/>
              </p:nvSpPr>
              <p:spPr>
                <a:xfrm>
                  <a:off x="5067300" y="1978025"/>
                  <a:ext cx="2900" cy="6850"/>
                </a:xfrm>
                <a:custGeom>
                  <a:avLst/>
                  <a:gdLst/>
                  <a:ahLst/>
                  <a:cxnLst/>
                  <a:rect l="l" t="t" r="r" b="b"/>
                  <a:pathLst>
                    <a:path w="116" h="274" extrusionOk="0">
                      <a:moveTo>
                        <a:pt x="97" y="1"/>
                      </a:moveTo>
                      <a:cubicBezTo>
                        <a:pt x="92" y="1"/>
                        <a:pt x="85" y="3"/>
                        <a:pt x="80" y="7"/>
                      </a:cubicBezTo>
                      <a:lnTo>
                        <a:pt x="80" y="16"/>
                      </a:lnTo>
                      <a:cubicBezTo>
                        <a:pt x="80" y="16"/>
                        <a:pt x="80" y="25"/>
                        <a:pt x="80" y="34"/>
                      </a:cubicBezTo>
                      <a:lnTo>
                        <a:pt x="80" y="43"/>
                      </a:lnTo>
                      <a:cubicBezTo>
                        <a:pt x="36" y="105"/>
                        <a:pt x="9" y="185"/>
                        <a:pt x="0" y="265"/>
                      </a:cubicBezTo>
                      <a:cubicBezTo>
                        <a:pt x="0" y="274"/>
                        <a:pt x="9" y="274"/>
                        <a:pt x="18" y="274"/>
                      </a:cubicBezTo>
                      <a:cubicBezTo>
                        <a:pt x="27" y="274"/>
                        <a:pt x="36" y="265"/>
                        <a:pt x="36" y="265"/>
                      </a:cubicBezTo>
                      <a:cubicBezTo>
                        <a:pt x="36" y="185"/>
                        <a:pt x="54" y="114"/>
                        <a:pt x="89" y="43"/>
                      </a:cubicBezTo>
                      <a:cubicBezTo>
                        <a:pt x="89" y="43"/>
                        <a:pt x="89" y="43"/>
                        <a:pt x="89" y="34"/>
                      </a:cubicBezTo>
                      <a:cubicBezTo>
                        <a:pt x="94" y="38"/>
                        <a:pt x="98" y="41"/>
                        <a:pt x="101" y="41"/>
                      </a:cubicBezTo>
                      <a:cubicBezTo>
                        <a:pt x="105" y="41"/>
                        <a:pt x="107" y="38"/>
                        <a:pt x="107" y="34"/>
                      </a:cubicBezTo>
                      <a:cubicBezTo>
                        <a:pt x="116" y="25"/>
                        <a:pt x="116" y="16"/>
                        <a:pt x="107" y="7"/>
                      </a:cubicBezTo>
                      <a:cubicBezTo>
                        <a:pt x="107" y="3"/>
                        <a:pt x="103"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56"/>
                <p:cNvSpPr/>
                <p:nvPr/>
              </p:nvSpPr>
              <p:spPr>
                <a:xfrm>
                  <a:off x="5064425" y="1974275"/>
                  <a:ext cx="2450" cy="9500"/>
                </a:xfrm>
                <a:custGeom>
                  <a:avLst/>
                  <a:gdLst/>
                  <a:ahLst/>
                  <a:cxnLst/>
                  <a:rect l="l" t="t" r="r" b="b"/>
                  <a:pathLst>
                    <a:path w="98" h="380" extrusionOk="0">
                      <a:moveTo>
                        <a:pt x="19" y="0"/>
                      </a:moveTo>
                      <a:cubicBezTo>
                        <a:pt x="16" y="0"/>
                        <a:pt x="13" y="3"/>
                        <a:pt x="9" y="6"/>
                      </a:cubicBezTo>
                      <a:cubicBezTo>
                        <a:pt x="0" y="6"/>
                        <a:pt x="0" y="24"/>
                        <a:pt x="9" y="33"/>
                      </a:cubicBezTo>
                      <a:cubicBezTo>
                        <a:pt x="9" y="42"/>
                        <a:pt x="9" y="42"/>
                        <a:pt x="18" y="51"/>
                      </a:cubicBezTo>
                      <a:lnTo>
                        <a:pt x="18" y="60"/>
                      </a:lnTo>
                      <a:cubicBezTo>
                        <a:pt x="36" y="104"/>
                        <a:pt x="44" y="157"/>
                        <a:pt x="53" y="211"/>
                      </a:cubicBezTo>
                      <a:cubicBezTo>
                        <a:pt x="62" y="255"/>
                        <a:pt x="71" y="308"/>
                        <a:pt x="62" y="362"/>
                      </a:cubicBezTo>
                      <a:cubicBezTo>
                        <a:pt x="62" y="370"/>
                        <a:pt x="71" y="370"/>
                        <a:pt x="80" y="379"/>
                      </a:cubicBezTo>
                      <a:cubicBezTo>
                        <a:pt x="89" y="379"/>
                        <a:pt x="98" y="370"/>
                        <a:pt x="98" y="362"/>
                      </a:cubicBezTo>
                      <a:cubicBezTo>
                        <a:pt x="98" y="308"/>
                        <a:pt x="89" y="255"/>
                        <a:pt x="80" y="202"/>
                      </a:cubicBezTo>
                      <a:cubicBezTo>
                        <a:pt x="71" y="148"/>
                        <a:pt x="53" y="95"/>
                        <a:pt x="27" y="51"/>
                      </a:cubicBezTo>
                      <a:lnTo>
                        <a:pt x="27" y="42"/>
                      </a:lnTo>
                      <a:cubicBezTo>
                        <a:pt x="36" y="33"/>
                        <a:pt x="36" y="24"/>
                        <a:pt x="27" y="15"/>
                      </a:cubicBezTo>
                      <a:cubicBezTo>
                        <a:pt x="27" y="5"/>
                        <a:pt x="24"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56"/>
                <p:cNvSpPr/>
                <p:nvPr/>
              </p:nvSpPr>
              <p:spPr>
                <a:xfrm>
                  <a:off x="5059750" y="1985300"/>
                  <a:ext cx="6675" cy="7275"/>
                </a:xfrm>
                <a:custGeom>
                  <a:avLst/>
                  <a:gdLst/>
                  <a:ahLst/>
                  <a:cxnLst/>
                  <a:rect l="l" t="t" r="r" b="b"/>
                  <a:pathLst>
                    <a:path w="267" h="291" extrusionOk="0">
                      <a:moveTo>
                        <a:pt x="240" y="0"/>
                      </a:moveTo>
                      <a:cubicBezTo>
                        <a:pt x="160" y="72"/>
                        <a:pt x="89" y="151"/>
                        <a:pt x="27" y="240"/>
                      </a:cubicBezTo>
                      <a:lnTo>
                        <a:pt x="27" y="249"/>
                      </a:lnTo>
                      <a:cubicBezTo>
                        <a:pt x="18" y="249"/>
                        <a:pt x="9" y="249"/>
                        <a:pt x="9" y="258"/>
                      </a:cubicBezTo>
                      <a:cubicBezTo>
                        <a:pt x="0" y="276"/>
                        <a:pt x="9" y="285"/>
                        <a:pt x="18" y="285"/>
                      </a:cubicBezTo>
                      <a:cubicBezTo>
                        <a:pt x="22" y="288"/>
                        <a:pt x="26" y="291"/>
                        <a:pt x="29" y="291"/>
                      </a:cubicBezTo>
                      <a:cubicBezTo>
                        <a:pt x="33" y="291"/>
                        <a:pt x="36" y="286"/>
                        <a:pt x="36" y="276"/>
                      </a:cubicBezTo>
                      <a:cubicBezTo>
                        <a:pt x="45" y="267"/>
                        <a:pt x="45" y="258"/>
                        <a:pt x="36" y="249"/>
                      </a:cubicBezTo>
                      <a:lnTo>
                        <a:pt x="45" y="240"/>
                      </a:lnTo>
                      <a:cubicBezTo>
                        <a:pt x="72" y="196"/>
                        <a:pt x="107" y="160"/>
                        <a:pt x="143" y="125"/>
                      </a:cubicBezTo>
                      <a:cubicBezTo>
                        <a:pt x="178" y="89"/>
                        <a:pt x="223" y="54"/>
                        <a:pt x="267" y="27"/>
                      </a:cubicBezTo>
                      <a:cubicBezTo>
                        <a:pt x="267" y="18"/>
                        <a:pt x="267" y="9"/>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56"/>
                <p:cNvSpPr/>
                <p:nvPr/>
              </p:nvSpPr>
              <p:spPr>
                <a:xfrm>
                  <a:off x="5069750" y="1984625"/>
                  <a:ext cx="7800" cy="1375"/>
                </a:xfrm>
                <a:custGeom>
                  <a:avLst/>
                  <a:gdLst/>
                  <a:ahLst/>
                  <a:cxnLst/>
                  <a:rect l="l" t="t" r="r" b="b"/>
                  <a:pathLst>
                    <a:path w="312" h="55" extrusionOk="0">
                      <a:moveTo>
                        <a:pt x="284" y="1"/>
                      </a:moveTo>
                      <a:cubicBezTo>
                        <a:pt x="275" y="1"/>
                        <a:pt x="267" y="10"/>
                        <a:pt x="267" y="10"/>
                      </a:cubicBezTo>
                      <a:lnTo>
                        <a:pt x="258" y="10"/>
                      </a:lnTo>
                      <a:cubicBezTo>
                        <a:pt x="225" y="6"/>
                        <a:pt x="194" y="4"/>
                        <a:pt x="163" y="4"/>
                      </a:cubicBezTo>
                      <a:cubicBezTo>
                        <a:pt x="110" y="4"/>
                        <a:pt x="60" y="11"/>
                        <a:pt x="9" y="27"/>
                      </a:cubicBezTo>
                      <a:cubicBezTo>
                        <a:pt x="0" y="27"/>
                        <a:pt x="0" y="36"/>
                        <a:pt x="9" y="45"/>
                      </a:cubicBezTo>
                      <a:cubicBezTo>
                        <a:pt x="9" y="54"/>
                        <a:pt x="18" y="54"/>
                        <a:pt x="18" y="54"/>
                      </a:cubicBezTo>
                      <a:cubicBezTo>
                        <a:pt x="78" y="34"/>
                        <a:pt x="138" y="24"/>
                        <a:pt x="194" y="24"/>
                      </a:cubicBezTo>
                      <a:cubicBezTo>
                        <a:pt x="213" y="24"/>
                        <a:pt x="231" y="25"/>
                        <a:pt x="249" y="27"/>
                      </a:cubicBezTo>
                      <a:lnTo>
                        <a:pt x="267" y="27"/>
                      </a:lnTo>
                      <a:cubicBezTo>
                        <a:pt x="267" y="36"/>
                        <a:pt x="267" y="45"/>
                        <a:pt x="275" y="45"/>
                      </a:cubicBezTo>
                      <a:lnTo>
                        <a:pt x="284" y="45"/>
                      </a:lnTo>
                      <a:cubicBezTo>
                        <a:pt x="293" y="45"/>
                        <a:pt x="302" y="36"/>
                        <a:pt x="311" y="27"/>
                      </a:cubicBezTo>
                      <a:cubicBezTo>
                        <a:pt x="311" y="10"/>
                        <a:pt x="302"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56"/>
                <p:cNvSpPr/>
                <p:nvPr/>
              </p:nvSpPr>
              <p:spPr>
                <a:xfrm>
                  <a:off x="5068400" y="1986100"/>
                  <a:ext cx="2925" cy="5450"/>
                </a:xfrm>
                <a:custGeom>
                  <a:avLst/>
                  <a:gdLst/>
                  <a:ahLst/>
                  <a:cxnLst/>
                  <a:rect l="l" t="t" r="r" b="b"/>
                  <a:pathLst>
                    <a:path w="117" h="218" extrusionOk="0">
                      <a:moveTo>
                        <a:pt x="10" y="0"/>
                      </a:moveTo>
                      <a:cubicBezTo>
                        <a:pt x="5" y="0"/>
                        <a:pt x="1" y="4"/>
                        <a:pt x="1" y="4"/>
                      </a:cubicBezTo>
                      <a:lnTo>
                        <a:pt x="1" y="22"/>
                      </a:lnTo>
                      <a:cubicBezTo>
                        <a:pt x="36" y="66"/>
                        <a:pt x="72" y="111"/>
                        <a:pt x="90" y="164"/>
                      </a:cubicBezTo>
                      <a:lnTo>
                        <a:pt x="90" y="173"/>
                      </a:lnTo>
                      <a:cubicBezTo>
                        <a:pt x="81" y="182"/>
                        <a:pt x="81" y="190"/>
                        <a:pt x="81" y="199"/>
                      </a:cubicBezTo>
                      <a:cubicBezTo>
                        <a:pt x="81" y="217"/>
                        <a:pt x="90" y="217"/>
                        <a:pt x="99" y="217"/>
                      </a:cubicBezTo>
                      <a:cubicBezTo>
                        <a:pt x="116" y="217"/>
                        <a:pt x="116" y="208"/>
                        <a:pt x="116" y="190"/>
                      </a:cubicBezTo>
                      <a:lnTo>
                        <a:pt x="116" y="182"/>
                      </a:lnTo>
                      <a:cubicBezTo>
                        <a:pt x="116" y="182"/>
                        <a:pt x="107" y="173"/>
                        <a:pt x="99" y="173"/>
                      </a:cubicBezTo>
                      <a:lnTo>
                        <a:pt x="99" y="164"/>
                      </a:lnTo>
                      <a:cubicBezTo>
                        <a:pt x="81" y="102"/>
                        <a:pt x="54" y="48"/>
                        <a:pt x="19" y="4"/>
                      </a:cubicBezTo>
                      <a:cubicBezTo>
                        <a:pt x="16" y="1"/>
                        <a:pt x="1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56"/>
                <p:cNvSpPr/>
                <p:nvPr/>
              </p:nvSpPr>
              <p:spPr>
                <a:xfrm>
                  <a:off x="5067300" y="1987975"/>
                  <a:ext cx="11125" cy="26600"/>
                </a:xfrm>
                <a:custGeom>
                  <a:avLst/>
                  <a:gdLst/>
                  <a:ahLst/>
                  <a:cxnLst/>
                  <a:rect l="l" t="t" r="r" b="b"/>
                  <a:pathLst>
                    <a:path w="445" h="1064" extrusionOk="0">
                      <a:moveTo>
                        <a:pt x="9" y="0"/>
                      </a:moveTo>
                      <a:cubicBezTo>
                        <a:pt x="0" y="0"/>
                        <a:pt x="0" y="27"/>
                        <a:pt x="0" y="53"/>
                      </a:cubicBezTo>
                      <a:cubicBezTo>
                        <a:pt x="0" y="53"/>
                        <a:pt x="0" y="71"/>
                        <a:pt x="9" y="98"/>
                      </a:cubicBezTo>
                      <a:cubicBezTo>
                        <a:pt x="18" y="124"/>
                        <a:pt x="27" y="169"/>
                        <a:pt x="36" y="213"/>
                      </a:cubicBezTo>
                      <a:cubicBezTo>
                        <a:pt x="72" y="338"/>
                        <a:pt x="116" y="453"/>
                        <a:pt x="160" y="568"/>
                      </a:cubicBezTo>
                      <a:cubicBezTo>
                        <a:pt x="214" y="684"/>
                        <a:pt x="267" y="799"/>
                        <a:pt x="338" y="906"/>
                      </a:cubicBezTo>
                      <a:cubicBezTo>
                        <a:pt x="365" y="950"/>
                        <a:pt x="382" y="986"/>
                        <a:pt x="400" y="1004"/>
                      </a:cubicBezTo>
                      <a:lnTo>
                        <a:pt x="418" y="1030"/>
                      </a:lnTo>
                      <a:cubicBezTo>
                        <a:pt x="409" y="1030"/>
                        <a:pt x="409" y="1039"/>
                        <a:pt x="418" y="1048"/>
                      </a:cubicBezTo>
                      <a:lnTo>
                        <a:pt x="418" y="1057"/>
                      </a:lnTo>
                      <a:cubicBezTo>
                        <a:pt x="418" y="1061"/>
                        <a:pt x="422" y="1064"/>
                        <a:pt x="428" y="1064"/>
                      </a:cubicBezTo>
                      <a:cubicBezTo>
                        <a:pt x="433" y="1064"/>
                        <a:pt x="440" y="1061"/>
                        <a:pt x="445" y="1057"/>
                      </a:cubicBezTo>
                      <a:cubicBezTo>
                        <a:pt x="445" y="1048"/>
                        <a:pt x="445" y="1039"/>
                        <a:pt x="445" y="1030"/>
                      </a:cubicBezTo>
                      <a:cubicBezTo>
                        <a:pt x="438" y="1024"/>
                        <a:pt x="432" y="1018"/>
                        <a:pt x="429" y="1018"/>
                      </a:cubicBezTo>
                      <a:cubicBezTo>
                        <a:pt x="428" y="1018"/>
                        <a:pt x="427" y="1019"/>
                        <a:pt x="427" y="1021"/>
                      </a:cubicBezTo>
                      <a:lnTo>
                        <a:pt x="409" y="995"/>
                      </a:lnTo>
                      <a:cubicBezTo>
                        <a:pt x="391" y="977"/>
                        <a:pt x="373" y="933"/>
                        <a:pt x="347" y="897"/>
                      </a:cubicBezTo>
                      <a:cubicBezTo>
                        <a:pt x="320" y="853"/>
                        <a:pt x="294" y="799"/>
                        <a:pt x="258" y="746"/>
                      </a:cubicBezTo>
                      <a:cubicBezTo>
                        <a:pt x="231" y="684"/>
                        <a:pt x="205" y="622"/>
                        <a:pt x="178" y="560"/>
                      </a:cubicBezTo>
                      <a:cubicBezTo>
                        <a:pt x="134" y="444"/>
                        <a:pt x="98" y="329"/>
                        <a:pt x="72" y="213"/>
                      </a:cubicBezTo>
                      <a:cubicBezTo>
                        <a:pt x="54" y="160"/>
                        <a:pt x="54" y="124"/>
                        <a:pt x="45" y="89"/>
                      </a:cubicBezTo>
                      <a:cubicBezTo>
                        <a:pt x="36" y="62"/>
                        <a:pt x="36" y="44"/>
                        <a:pt x="36" y="44"/>
                      </a:cubicBezTo>
                      <a:cubicBezTo>
                        <a:pt x="27" y="18"/>
                        <a:pt x="9"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56"/>
                <p:cNvSpPr/>
                <p:nvPr/>
              </p:nvSpPr>
              <p:spPr>
                <a:xfrm>
                  <a:off x="5046425" y="1984700"/>
                  <a:ext cx="18675" cy="18375"/>
                </a:xfrm>
                <a:custGeom>
                  <a:avLst/>
                  <a:gdLst/>
                  <a:ahLst/>
                  <a:cxnLst/>
                  <a:rect l="l" t="t" r="r" b="b"/>
                  <a:pathLst>
                    <a:path w="747" h="735" extrusionOk="0">
                      <a:moveTo>
                        <a:pt x="727" y="0"/>
                      </a:moveTo>
                      <a:cubicBezTo>
                        <a:pt x="718" y="0"/>
                        <a:pt x="707" y="2"/>
                        <a:pt x="693" y="7"/>
                      </a:cubicBezTo>
                      <a:cubicBezTo>
                        <a:pt x="684" y="16"/>
                        <a:pt x="667" y="24"/>
                        <a:pt x="658" y="33"/>
                      </a:cubicBezTo>
                      <a:lnTo>
                        <a:pt x="613" y="51"/>
                      </a:lnTo>
                      <a:lnTo>
                        <a:pt x="560" y="87"/>
                      </a:lnTo>
                      <a:cubicBezTo>
                        <a:pt x="462" y="149"/>
                        <a:pt x="374" y="220"/>
                        <a:pt x="294" y="300"/>
                      </a:cubicBezTo>
                      <a:cubicBezTo>
                        <a:pt x="249" y="344"/>
                        <a:pt x="214" y="389"/>
                        <a:pt x="169" y="442"/>
                      </a:cubicBezTo>
                      <a:cubicBezTo>
                        <a:pt x="143" y="486"/>
                        <a:pt x="107" y="531"/>
                        <a:pt x="89" y="575"/>
                      </a:cubicBezTo>
                      <a:cubicBezTo>
                        <a:pt x="63" y="611"/>
                        <a:pt x="45" y="646"/>
                        <a:pt x="36" y="673"/>
                      </a:cubicBezTo>
                      <a:lnTo>
                        <a:pt x="27" y="691"/>
                      </a:lnTo>
                      <a:cubicBezTo>
                        <a:pt x="18" y="691"/>
                        <a:pt x="9" y="691"/>
                        <a:pt x="1" y="699"/>
                      </a:cubicBezTo>
                      <a:lnTo>
                        <a:pt x="1" y="708"/>
                      </a:lnTo>
                      <a:cubicBezTo>
                        <a:pt x="1" y="717"/>
                        <a:pt x="1" y="726"/>
                        <a:pt x="9" y="735"/>
                      </a:cubicBezTo>
                      <a:cubicBezTo>
                        <a:pt x="18" y="735"/>
                        <a:pt x="36" y="735"/>
                        <a:pt x="36" y="726"/>
                      </a:cubicBezTo>
                      <a:lnTo>
                        <a:pt x="36" y="717"/>
                      </a:lnTo>
                      <a:cubicBezTo>
                        <a:pt x="36" y="708"/>
                        <a:pt x="36" y="708"/>
                        <a:pt x="36" y="708"/>
                      </a:cubicBezTo>
                      <a:lnTo>
                        <a:pt x="45" y="682"/>
                      </a:lnTo>
                      <a:cubicBezTo>
                        <a:pt x="63" y="664"/>
                        <a:pt x="81" y="628"/>
                        <a:pt x="98" y="584"/>
                      </a:cubicBezTo>
                      <a:cubicBezTo>
                        <a:pt x="125" y="540"/>
                        <a:pt x="160" y="495"/>
                        <a:pt x="187" y="460"/>
                      </a:cubicBezTo>
                      <a:cubicBezTo>
                        <a:pt x="232" y="406"/>
                        <a:pt x="267" y="362"/>
                        <a:pt x="311" y="318"/>
                      </a:cubicBezTo>
                      <a:cubicBezTo>
                        <a:pt x="391" y="238"/>
                        <a:pt x="480" y="175"/>
                        <a:pt x="578" y="113"/>
                      </a:cubicBezTo>
                      <a:lnTo>
                        <a:pt x="631" y="87"/>
                      </a:lnTo>
                      <a:lnTo>
                        <a:pt x="676" y="60"/>
                      </a:lnTo>
                      <a:cubicBezTo>
                        <a:pt x="684" y="51"/>
                        <a:pt x="693" y="51"/>
                        <a:pt x="711" y="42"/>
                      </a:cubicBezTo>
                      <a:cubicBezTo>
                        <a:pt x="729" y="33"/>
                        <a:pt x="747" y="24"/>
                        <a:pt x="747" y="7"/>
                      </a:cubicBezTo>
                      <a:cubicBezTo>
                        <a:pt x="742" y="2"/>
                        <a:pt x="736"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64" name="Google Shape;17064;p56"/>
            <p:cNvGrpSpPr/>
            <p:nvPr/>
          </p:nvGrpSpPr>
          <p:grpSpPr>
            <a:xfrm>
              <a:off x="159818" y="3694333"/>
              <a:ext cx="220556" cy="222333"/>
              <a:chOff x="5111275" y="1926900"/>
              <a:chExt cx="55525" cy="55975"/>
            </a:xfrm>
          </p:grpSpPr>
          <p:sp>
            <p:nvSpPr>
              <p:cNvPr id="17065" name="Google Shape;17065;p56"/>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6" name="Google Shape;17066;p56"/>
              <p:cNvGrpSpPr/>
              <p:nvPr/>
            </p:nvGrpSpPr>
            <p:grpSpPr>
              <a:xfrm>
                <a:off x="5128800" y="1939125"/>
                <a:ext cx="24225" cy="32650"/>
                <a:chOff x="5128800" y="1939125"/>
                <a:chExt cx="24225" cy="32650"/>
              </a:xfrm>
            </p:grpSpPr>
            <p:sp>
              <p:nvSpPr>
                <p:cNvPr id="17067" name="Google Shape;17067;p56"/>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56"/>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56"/>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56"/>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56"/>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56"/>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56"/>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56"/>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56"/>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56"/>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56"/>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56"/>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56"/>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56"/>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56"/>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56"/>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56"/>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56"/>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85" name="Google Shape;17085;p56"/>
            <p:cNvGrpSpPr/>
            <p:nvPr/>
          </p:nvGrpSpPr>
          <p:grpSpPr>
            <a:xfrm>
              <a:off x="611993" y="1827145"/>
              <a:ext cx="220556" cy="222333"/>
              <a:chOff x="5111275" y="1926900"/>
              <a:chExt cx="55525" cy="55975"/>
            </a:xfrm>
          </p:grpSpPr>
          <p:sp>
            <p:nvSpPr>
              <p:cNvPr id="17086" name="Google Shape;17086;p56"/>
              <p:cNvSpPr/>
              <p:nvPr/>
            </p:nvSpPr>
            <p:spPr>
              <a:xfrm>
                <a:off x="5111275" y="1926900"/>
                <a:ext cx="55525" cy="55975"/>
              </a:xfrm>
              <a:custGeom>
                <a:avLst/>
                <a:gdLst/>
                <a:ahLst/>
                <a:cxnLst/>
                <a:rect l="l" t="t" r="r" b="b"/>
                <a:pathLst>
                  <a:path w="2221" h="2239" extrusionOk="0">
                    <a:moveTo>
                      <a:pt x="1332" y="1"/>
                    </a:moveTo>
                    <a:cubicBezTo>
                      <a:pt x="1252" y="1"/>
                      <a:pt x="1164" y="36"/>
                      <a:pt x="1110" y="98"/>
                    </a:cubicBezTo>
                    <a:lnTo>
                      <a:pt x="1030" y="205"/>
                    </a:lnTo>
                    <a:cubicBezTo>
                      <a:pt x="968" y="285"/>
                      <a:pt x="933" y="382"/>
                      <a:pt x="933" y="480"/>
                    </a:cubicBezTo>
                    <a:lnTo>
                      <a:pt x="933" y="622"/>
                    </a:lnTo>
                    <a:cubicBezTo>
                      <a:pt x="933" y="676"/>
                      <a:pt x="968" y="729"/>
                      <a:pt x="1013" y="747"/>
                    </a:cubicBezTo>
                    <a:cubicBezTo>
                      <a:pt x="1039" y="764"/>
                      <a:pt x="1057" y="791"/>
                      <a:pt x="1057" y="827"/>
                    </a:cubicBezTo>
                    <a:lnTo>
                      <a:pt x="1057" y="880"/>
                    </a:lnTo>
                    <a:cubicBezTo>
                      <a:pt x="1057" y="898"/>
                      <a:pt x="1048" y="915"/>
                      <a:pt x="1030" y="924"/>
                    </a:cubicBezTo>
                    <a:lnTo>
                      <a:pt x="977" y="942"/>
                    </a:lnTo>
                    <a:cubicBezTo>
                      <a:pt x="970" y="944"/>
                      <a:pt x="963" y="946"/>
                      <a:pt x="958" y="946"/>
                    </a:cubicBezTo>
                    <a:cubicBezTo>
                      <a:pt x="941" y="946"/>
                      <a:pt x="930" y="937"/>
                      <a:pt x="924" y="924"/>
                    </a:cubicBezTo>
                    <a:lnTo>
                      <a:pt x="897" y="880"/>
                    </a:lnTo>
                    <a:cubicBezTo>
                      <a:pt x="879" y="853"/>
                      <a:pt x="879" y="818"/>
                      <a:pt x="897" y="791"/>
                    </a:cubicBezTo>
                    <a:cubicBezTo>
                      <a:pt x="924" y="747"/>
                      <a:pt x="924" y="684"/>
                      <a:pt x="897" y="640"/>
                    </a:cubicBezTo>
                    <a:lnTo>
                      <a:pt x="826" y="516"/>
                    </a:lnTo>
                    <a:cubicBezTo>
                      <a:pt x="773" y="436"/>
                      <a:pt x="693" y="365"/>
                      <a:pt x="604" y="329"/>
                    </a:cubicBezTo>
                    <a:lnTo>
                      <a:pt x="480" y="285"/>
                    </a:lnTo>
                    <a:cubicBezTo>
                      <a:pt x="451" y="275"/>
                      <a:pt x="421" y="270"/>
                      <a:pt x="391" y="270"/>
                    </a:cubicBezTo>
                    <a:cubicBezTo>
                      <a:pt x="338" y="270"/>
                      <a:pt x="285" y="286"/>
                      <a:pt x="240" y="320"/>
                    </a:cubicBezTo>
                    <a:lnTo>
                      <a:pt x="222" y="329"/>
                    </a:lnTo>
                    <a:cubicBezTo>
                      <a:pt x="204" y="347"/>
                      <a:pt x="187" y="356"/>
                      <a:pt x="178" y="374"/>
                    </a:cubicBezTo>
                    <a:cubicBezTo>
                      <a:pt x="160" y="391"/>
                      <a:pt x="151" y="409"/>
                      <a:pt x="142" y="427"/>
                    </a:cubicBezTo>
                    <a:lnTo>
                      <a:pt x="124" y="445"/>
                    </a:lnTo>
                    <a:cubicBezTo>
                      <a:pt x="89" y="516"/>
                      <a:pt x="80" y="605"/>
                      <a:pt x="116" y="684"/>
                    </a:cubicBezTo>
                    <a:lnTo>
                      <a:pt x="178" y="800"/>
                    </a:lnTo>
                    <a:cubicBezTo>
                      <a:pt x="222" y="889"/>
                      <a:pt x="293" y="969"/>
                      <a:pt x="391" y="1004"/>
                    </a:cubicBezTo>
                    <a:lnTo>
                      <a:pt x="515" y="1066"/>
                    </a:lnTo>
                    <a:cubicBezTo>
                      <a:pt x="534" y="1078"/>
                      <a:pt x="555" y="1082"/>
                      <a:pt x="577" y="1082"/>
                    </a:cubicBezTo>
                    <a:cubicBezTo>
                      <a:pt x="607" y="1082"/>
                      <a:pt x="637" y="1073"/>
                      <a:pt x="657" y="1057"/>
                    </a:cubicBezTo>
                    <a:cubicBezTo>
                      <a:pt x="674" y="1047"/>
                      <a:pt x="694" y="1039"/>
                      <a:pt x="715" y="1039"/>
                    </a:cubicBezTo>
                    <a:cubicBezTo>
                      <a:pt x="728" y="1039"/>
                      <a:pt x="741" y="1042"/>
                      <a:pt x="755" y="1049"/>
                    </a:cubicBezTo>
                    <a:lnTo>
                      <a:pt x="799" y="1066"/>
                    </a:lnTo>
                    <a:cubicBezTo>
                      <a:pt x="817" y="1075"/>
                      <a:pt x="826" y="1093"/>
                      <a:pt x="826" y="1111"/>
                    </a:cubicBezTo>
                    <a:lnTo>
                      <a:pt x="826" y="1129"/>
                    </a:lnTo>
                    <a:cubicBezTo>
                      <a:pt x="826" y="1146"/>
                      <a:pt x="808" y="1164"/>
                      <a:pt x="791" y="1164"/>
                    </a:cubicBezTo>
                    <a:lnTo>
                      <a:pt x="737" y="1182"/>
                    </a:lnTo>
                    <a:cubicBezTo>
                      <a:pt x="731" y="1184"/>
                      <a:pt x="723" y="1185"/>
                      <a:pt x="716" y="1185"/>
                    </a:cubicBezTo>
                    <a:cubicBezTo>
                      <a:pt x="693" y="1185"/>
                      <a:pt x="668" y="1175"/>
                      <a:pt x="648" y="1155"/>
                    </a:cubicBezTo>
                    <a:cubicBezTo>
                      <a:pt x="621" y="1128"/>
                      <a:pt x="584" y="1116"/>
                      <a:pt x="544" y="1116"/>
                    </a:cubicBezTo>
                    <a:cubicBezTo>
                      <a:pt x="531" y="1116"/>
                      <a:pt x="519" y="1118"/>
                      <a:pt x="506" y="1120"/>
                    </a:cubicBezTo>
                    <a:lnTo>
                      <a:pt x="373" y="1155"/>
                    </a:lnTo>
                    <a:cubicBezTo>
                      <a:pt x="275" y="1191"/>
                      <a:pt x="195" y="1244"/>
                      <a:pt x="133" y="1333"/>
                    </a:cubicBezTo>
                    <a:lnTo>
                      <a:pt x="62" y="1439"/>
                    </a:lnTo>
                    <a:cubicBezTo>
                      <a:pt x="9" y="1510"/>
                      <a:pt x="0" y="1599"/>
                      <a:pt x="27" y="1679"/>
                    </a:cubicBezTo>
                    <a:lnTo>
                      <a:pt x="36" y="1697"/>
                    </a:lnTo>
                    <a:cubicBezTo>
                      <a:pt x="44" y="1724"/>
                      <a:pt x="53" y="1741"/>
                      <a:pt x="62" y="1759"/>
                    </a:cubicBezTo>
                    <a:cubicBezTo>
                      <a:pt x="71" y="1777"/>
                      <a:pt x="89" y="1795"/>
                      <a:pt x="107" y="1804"/>
                    </a:cubicBezTo>
                    <a:lnTo>
                      <a:pt x="116" y="1821"/>
                    </a:lnTo>
                    <a:cubicBezTo>
                      <a:pt x="165" y="1871"/>
                      <a:pt x="231" y="1898"/>
                      <a:pt x="297" y="1898"/>
                    </a:cubicBezTo>
                    <a:cubicBezTo>
                      <a:pt x="313" y="1898"/>
                      <a:pt x="330" y="1896"/>
                      <a:pt x="346" y="1892"/>
                    </a:cubicBezTo>
                    <a:lnTo>
                      <a:pt x="480" y="1866"/>
                    </a:lnTo>
                    <a:cubicBezTo>
                      <a:pt x="577" y="1848"/>
                      <a:pt x="666" y="1795"/>
                      <a:pt x="728" y="1724"/>
                    </a:cubicBezTo>
                    <a:lnTo>
                      <a:pt x="826" y="1608"/>
                    </a:lnTo>
                    <a:cubicBezTo>
                      <a:pt x="853" y="1564"/>
                      <a:pt x="862" y="1510"/>
                      <a:pt x="853" y="1466"/>
                    </a:cubicBezTo>
                    <a:cubicBezTo>
                      <a:pt x="835" y="1431"/>
                      <a:pt x="844" y="1395"/>
                      <a:pt x="862" y="1368"/>
                    </a:cubicBezTo>
                    <a:lnTo>
                      <a:pt x="906" y="1324"/>
                    </a:lnTo>
                    <a:cubicBezTo>
                      <a:pt x="915" y="1315"/>
                      <a:pt x="924" y="1306"/>
                      <a:pt x="941" y="1306"/>
                    </a:cubicBezTo>
                    <a:lnTo>
                      <a:pt x="977" y="1306"/>
                    </a:lnTo>
                    <a:cubicBezTo>
                      <a:pt x="1004" y="1306"/>
                      <a:pt x="1021" y="1333"/>
                      <a:pt x="1021" y="1359"/>
                    </a:cubicBezTo>
                    <a:lnTo>
                      <a:pt x="1021" y="1395"/>
                    </a:lnTo>
                    <a:cubicBezTo>
                      <a:pt x="1013" y="1431"/>
                      <a:pt x="995" y="1457"/>
                      <a:pt x="968" y="1475"/>
                    </a:cubicBezTo>
                    <a:cubicBezTo>
                      <a:pt x="924" y="1493"/>
                      <a:pt x="888" y="1537"/>
                      <a:pt x="888" y="1590"/>
                    </a:cubicBezTo>
                    <a:lnTo>
                      <a:pt x="879" y="1733"/>
                    </a:lnTo>
                    <a:cubicBezTo>
                      <a:pt x="870" y="1839"/>
                      <a:pt x="897" y="1937"/>
                      <a:pt x="959" y="2017"/>
                    </a:cubicBezTo>
                    <a:lnTo>
                      <a:pt x="1030" y="2132"/>
                    </a:lnTo>
                    <a:cubicBezTo>
                      <a:pt x="1084" y="2203"/>
                      <a:pt x="1164" y="2239"/>
                      <a:pt x="1252" y="2239"/>
                    </a:cubicBezTo>
                    <a:lnTo>
                      <a:pt x="1270" y="2239"/>
                    </a:lnTo>
                    <a:cubicBezTo>
                      <a:pt x="1297" y="2239"/>
                      <a:pt x="1315" y="2239"/>
                      <a:pt x="1332" y="2230"/>
                    </a:cubicBezTo>
                    <a:cubicBezTo>
                      <a:pt x="1359" y="2230"/>
                      <a:pt x="1377" y="2221"/>
                      <a:pt x="1394" y="2212"/>
                    </a:cubicBezTo>
                    <a:lnTo>
                      <a:pt x="1412" y="2203"/>
                    </a:lnTo>
                    <a:cubicBezTo>
                      <a:pt x="1492" y="2168"/>
                      <a:pt x="1545" y="2088"/>
                      <a:pt x="1554" y="2008"/>
                    </a:cubicBezTo>
                    <a:lnTo>
                      <a:pt x="1581" y="1875"/>
                    </a:lnTo>
                    <a:cubicBezTo>
                      <a:pt x="1590" y="1777"/>
                      <a:pt x="1572" y="1679"/>
                      <a:pt x="1519" y="1590"/>
                    </a:cubicBezTo>
                    <a:lnTo>
                      <a:pt x="1448" y="1466"/>
                    </a:lnTo>
                    <a:cubicBezTo>
                      <a:pt x="1421" y="1422"/>
                      <a:pt x="1377" y="1395"/>
                      <a:pt x="1323" y="1395"/>
                    </a:cubicBezTo>
                    <a:cubicBezTo>
                      <a:pt x="1288" y="1395"/>
                      <a:pt x="1261" y="1377"/>
                      <a:pt x="1243" y="1351"/>
                    </a:cubicBezTo>
                    <a:lnTo>
                      <a:pt x="1217" y="1306"/>
                    </a:lnTo>
                    <a:cubicBezTo>
                      <a:pt x="1199" y="1288"/>
                      <a:pt x="1199" y="1271"/>
                      <a:pt x="1217" y="1253"/>
                    </a:cubicBezTo>
                    <a:lnTo>
                      <a:pt x="1235" y="1226"/>
                    </a:lnTo>
                    <a:cubicBezTo>
                      <a:pt x="1241" y="1213"/>
                      <a:pt x="1257" y="1205"/>
                      <a:pt x="1272" y="1205"/>
                    </a:cubicBezTo>
                    <a:cubicBezTo>
                      <a:pt x="1278" y="1205"/>
                      <a:pt x="1283" y="1206"/>
                      <a:pt x="1288" y="1208"/>
                    </a:cubicBezTo>
                    <a:lnTo>
                      <a:pt x="1332" y="1226"/>
                    </a:lnTo>
                    <a:cubicBezTo>
                      <a:pt x="1368" y="1244"/>
                      <a:pt x="1386" y="1271"/>
                      <a:pt x="1394" y="1297"/>
                    </a:cubicBezTo>
                    <a:cubicBezTo>
                      <a:pt x="1403" y="1351"/>
                      <a:pt x="1430" y="1395"/>
                      <a:pt x="1483" y="1413"/>
                    </a:cubicBezTo>
                    <a:lnTo>
                      <a:pt x="1617" y="1466"/>
                    </a:lnTo>
                    <a:cubicBezTo>
                      <a:pt x="1664" y="1485"/>
                      <a:pt x="1717" y="1494"/>
                      <a:pt x="1770" y="1494"/>
                    </a:cubicBezTo>
                    <a:cubicBezTo>
                      <a:pt x="1817" y="1494"/>
                      <a:pt x="1864" y="1487"/>
                      <a:pt x="1910" y="1475"/>
                    </a:cubicBezTo>
                    <a:lnTo>
                      <a:pt x="2034" y="1431"/>
                    </a:lnTo>
                    <a:cubicBezTo>
                      <a:pt x="2114" y="1404"/>
                      <a:pt x="2176" y="1342"/>
                      <a:pt x="2203" y="1262"/>
                    </a:cubicBezTo>
                    <a:lnTo>
                      <a:pt x="2212" y="1244"/>
                    </a:lnTo>
                    <a:cubicBezTo>
                      <a:pt x="2212" y="1217"/>
                      <a:pt x="2220" y="1200"/>
                      <a:pt x="2220" y="1173"/>
                    </a:cubicBezTo>
                    <a:cubicBezTo>
                      <a:pt x="2220" y="1155"/>
                      <a:pt x="2220" y="1137"/>
                      <a:pt x="2220" y="1111"/>
                    </a:cubicBezTo>
                    <a:lnTo>
                      <a:pt x="2220" y="1093"/>
                    </a:lnTo>
                    <a:cubicBezTo>
                      <a:pt x="2203" y="1004"/>
                      <a:pt x="2149" y="933"/>
                      <a:pt x="2078" y="898"/>
                    </a:cubicBezTo>
                    <a:lnTo>
                      <a:pt x="1963" y="835"/>
                    </a:lnTo>
                    <a:cubicBezTo>
                      <a:pt x="1902" y="808"/>
                      <a:pt x="1841" y="794"/>
                      <a:pt x="1780" y="794"/>
                    </a:cubicBezTo>
                    <a:cubicBezTo>
                      <a:pt x="1743" y="794"/>
                      <a:pt x="1706" y="799"/>
                      <a:pt x="1670" y="809"/>
                    </a:cubicBezTo>
                    <a:lnTo>
                      <a:pt x="1528" y="835"/>
                    </a:lnTo>
                    <a:cubicBezTo>
                      <a:pt x="1474" y="844"/>
                      <a:pt x="1430" y="880"/>
                      <a:pt x="1421" y="933"/>
                    </a:cubicBezTo>
                    <a:cubicBezTo>
                      <a:pt x="1403" y="969"/>
                      <a:pt x="1386" y="986"/>
                      <a:pt x="1350" y="995"/>
                    </a:cubicBezTo>
                    <a:lnTo>
                      <a:pt x="1297" y="1004"/>
                    </a:lnTo>
                    <a:cubicBezTo>
                      <a:pt x="1290" y="1007"/>
                      <a:pt x="1283" y="1008"/>
                      <a:pt x="1277" y="1008"/>
                    </a:cubicBezTo>
                    <a:cubicBezTo>
                      <a:pt x="1261" y="1008"/>
                      <a:pt x="1250" y="999"/>
                      <a:pt x="1243" y="986"/>
                    </a:cubicBezTo>
                    <a:cubicBezTo>
                      <a:pt x="1235" y="969"/>
                      <a:pt x="1235" y="951"/>
                      <a:pt x="1243" y="942"/>
                    </a:cubicBezTo>
                    <a:lnTo>
                      <a:pt x="1279" y="889"/>
                    </a:lnTo>
                    <a:cubicBezTo>
                      <a:pt x="1294" y="867"/>
                      <a:pt x="1314" y="851"/>
                      <a:pt x="1341" y="851"/>
                    </a:cubicBezTo>
                    <a:cubicBezTo>
                      <a:pt x="1347" y="851"/>
                      <a:pt x="1353" y="852"/>
                      <a:pt x="1359" y="853"/>
                    </a:cubicBezTo>
                    <a:cubicBezTo>
                      <a:pt x="1412" y="853"/>
                      <a:pt x="1466" y="827"/>
                      <a:pt x="1492" y="782"/>
                    </a:cubicBezTo>
                    <a:lnTo>
                      <a:pt x="1572" y="667"/>
                    </a:lnTo>
                    <a:cubicBezTo>
                      <a:pt x="1625" y="587"/>
                      <a:pt x="1652" y="480"/>
                      <a:pt x="1643" y="382"/>
                    </a:cubicBezTo>
                    <a:lnTo>
                      <a:pt x="1625" y="249"/>
                    </a:lnTo>
                    <a:cubicBezTo>
                      <a:pt x="1617" y="169"/>
                      <a:pt x="1572" y="89"/>
                      <a:pt x="1501" y="54"/>
                    </a:cubicBezTo>
                    <a:lnTo>
                      <a:pt x="1483" y="36"/>
                    </a:lnTo>
                    <a:cubicBezTo>
                      <a:pt x="1457" y="27"/>
                      <a:pt x="1439" y="18"/>
                      <a:pt x="1421" y="18"/>
                    </a:cubicBezTo>
                    <a:cubicBezTo>
                      <a:pt x="1403" y="9"/>
                      <a:pt x="1377" y="9"/>
                      <a:pt x="1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7" name="Google Shape;17087;p56"/>
              <p:cNvGrpSpPr/>
              <p:nvPr/>
            </p:nvGrpSpPr>
            <p:grpSpPr>
              <a:xfrm>
                <a:off x="5128800" y="1939125"/>
                <a:ext cx="24225" cy="32650"/>
                <a:chOff x="5128800" y="1939125"/>
                <a:chExt cx="24225" cy="32650"/>
              </a:xfrm>
            </p:grpSpPr>
            <p:sp>
              <p:nvSpPr>
                <p:cNvPr id="17088" name="Google Shape;17088;p56"/>
                <p:cNvSpPr/>
                <p:nvPr/>
              </p:nvSpPr>
              <p:spPr>
                <a:xfrm>
                  <a:off x="5134350" y="1952000"/>
                  <a:ext cx="7125" cy="6025"/>
                </a:xfrm>
                <a:custGeom>
                  <a:avLst/>
                  <a:gdLst/>
                  <a:ahLst/>
                  <a:cxnLst/>
                  <a:rect l="l" t="t" r="r" b="b"/>
                  <a:pathLst>
                    <a:path w="285" h="241" extrusionOk="0">
                      <a:moveTo>
                        <a:pt x="267" y="116"/>
                      </a:moveTo>
                      <a:cubicBezTo>
                        <a:pt x="249" y="125"/>
                        <a:pt x="241" y="133"/>
                        <a:pt x="223" y="151"/>
                      </a:cubicBezTo>
                      <a:lnTo>
                        <a:pt x="205" y="187"/>
                      </a:lnTo>
                      <a:cubicBezTo>
                        <a:pt x="196" y="196"/>
                        <a:pt x="187" y="204"/>
                        <a:pt x="187" y="213"/>
                      </a:cubicBezTo>
                      <a:cubicBezTo>
                        <a:pt x="178" y="231"/>
                        <a:pt x="161" y="240"/>
                        <a:pt x="143" y="231"/>
                      </a:cubicBezTo>
                      <a:cubicBezTo>
                        <a:pt x="125" y="213"/>
                        <a:pt x="98" y="204"/>
                        <a:pt x="72" y="204"/>
                      </a:cubicBezTo>
                      <a:lnTo>
                        <a:pt x="36" y="204"/>
                      </a:lnTo>
                      <a:lnTo>
                        <a:pt x="36" y="204"/>
                      </a:lnTo>
                      <a:cubicBezTo>
                        <a:pt x="18" y="196"/>
                        <a:pt x="1" y="178"/>
                        <a:pt x="10" y="169"/>
                      </a:cubicBezTo>
                      <a:cubicBezTo>
                        <a:pt x="10" y="160"/>
                        <a:pt x="10" y="151"/>
                        <a:pt x="10" y="142"/>
                      </a:cubicBezTo>
                      <a:lnTo>
                        <a:pt x="10" y="125"/>
                      </a:lnTo>
                      <a:cubicBezTo>
                        <a:pt x="10" y="107"/>
                        <a:pt x="10" y="98"/>
                        <a:pt x="10" y="80"/>
                      </a:cubicBezTo>
                      <a:cubicBezTo>
                        <a:pt x="10" y="62"/>
                        <a:pt x="18" y="53"/>
                        <a:pt x="36" y="53"/>
                      </a:cubicBezTo>
                      <a:cubicBezTo>
                        <a:pt x="54" y="53"/>
                        <a:pt x="72" y="53"/>
                        <a:pt x="90" y="45"/>
                      </a:cubicBezTo>
                      <a:lnTo>
                        <a:pt x="152" y="27"/>
                      </a:lnTo>
                      <a:lnTo>
                        <a:pt x="169" y="18"/>
                      </a:lnTo>
                      <a:lnTo>
                        <a:pt x="187" y="9"/>
                      </a:lnTo>
                      <a:cubicBezTo>
                        <a:pt x="196" y="0"/>
                        <a:pt x="214" y="0"/>
                        <a:pt x="223" y="18"/>
                      </a:cubicBezTo>
                      <a:cubicBezTo>
                        <a:pt x="223" y="27"/>
                        <a:pt x="232" y="36"/>
                        <a:pt x="232" y="36"/>
                      </a:cubicBezTo>
                      <a:cubicBezTo>
                        <a:pt x="241" y="53"/>
                        <a:pt x="258" y="71"/>
                        <a:pt x="267" y="89"/>
                      </a:cubicBezTo>
                      <a:cubicBezTo>
                        <a:pt x="285" y="89"/>
                        <a:pt x="285" y="107"/>
                        <a:pt x="267" y="1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56"/>
                <p:cNvSpPr/>
                <p:nvPr/>
              </p:nvSpPr>
              <p:spPr>
                <a:xfrm>
                  <a:off x="5131250" y="1949325"/>
                  <a:ext cx="5950" cy="5225"/>
                </a:xfrm>
                <a:custGeom>
                  <a:avLst/>
                  <a:gdLst/>
                  <a:ahLst/>
                  <a:cxnLst/>
                  <a:rect l="l" t="t" r="r" b="b"/>
                  <a:pathLst>
                    <a:path w="238" h="209" extrusionOk="0">
                      <a:moveTo>
                        <a:pt x="9" y="1"/>
                      </a:moveTo>
                      <a:cubicBezTo>
                        <a:pt x="0" y="10"/>
                        <a:pt x="0" y="18"/>
                        <a:pt x="9" y="18"/>
                      </a:cubicBezTo>
                      <a:cubicBezTo>
                        <a:pt x="9" y="27"/>
                        <a:pt x="18" y="27"/>
                        <a:pt x="27" y="27"/>
                      </a:cubicBezTo>
                      <a:cubicBezTo>
                        <a:pt x="98" y="72"/>
                        <a:pt x="160" y="134"/>
                        <a:pt x="214" y="205"/>
                      </a:cubicBezTo>
                      <a:cubicBezTo>
                        <a:pt x="216" y="207"/>
                        <a:pt x="219" y="208"/>
                        <a:pt x="222" y="208"/>
                      </a:cubicBezTo>
                      <a:cubicBezTo>
                        <a:pt x="230" y="208"/>
                        <a:pt x="238" y="200"/>
                        <a:pt x="231" y="187"/>
                      </a:cubicBezTo>
                      <a:cubicBezTo>
                        <a:pt x="178" y="125"/>
                        <a:pt x="107" y="63"/>
                        <a:pt x="36" y="18"/>
                      </a:cubicBezTo>
                      <a:lnTo>
                        <a:pt x="27" y="18"/>
                      </a:lnTo>
                      <a:cubicBezTo>
                        <a:pt x="27" y="10"/>
                        <a:pt x="27"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56"/>
                <p:cNvSpPr/>
                <p:nvPr/>
              </p:nvSpPr>
              <p:spPr>
                <a:xfrm>
                  <a:off x="5131025" y="1952650"/>
                  <a:ext cx="4475" cy="1750"/>
                </a:xfrm>
                <a:custGeom>
                  <a:avLst/>
                  <a:gdLst/>
                  <a:ahLst/>
                  <a:cxnLst/>
                  <a:rect l="l" t="t" r="r" b="b"/>
                  <a:pathLst>
                    <a:path w="179" h="70" extrusionOk="0">
                      <a:moveTo>
                        <a:pt x="27" y="10"/>
                      </a:moveTo>
                      <a:cubicBezTo>
                        <a:pt x="30" y="10"/>
                        <a:pt x="33" y="10"/>
                        <a:pt x="37" y="10"/>
                      </a:cubicBezTo>
                      <a:lnTo>
                        <a:pt x="37" y="10"/>
                      </a:lnTo>
                      <a:cubicBezTo>
                        <a:pt x="36" y="10"/>
                        <a:pt x="36" y="10"/>
                        <a:pt x="36" y="10"/>
                      </a:cubicBezTo>
                      <a:close/>
                      <a:moveTo>
                        <a:pt x="9" y="1"/>
                      </a:moveTo>
                      <a:cubicBezTo>
                        <a:pt x="1" y="1"/>
                        <a:pt x="1" y="10"/>
                        <a:pt x="1" y="10"/>
                      </a:cubicBezTo>
                      <a:cubicBezTo>
                        <a:pt x="1" y="19"/>
                        <a:pt x="9" y="27"/>
                        <a:pt x="18" y="27"/>
                      </a:cubicBezTo>
                      <a:cubicBezTo>
                        <a:pt x="18" y="19"/>
                        <a:pt x="27" y="19"/>
                        <a:pt x="27" y="10"/>
                      </a:cubicBezTo>
                      <a:lnTo>
                        <a:pt x="18" y="10"/>
                      </a:lnTo>
                      <a:cubicBezTo>
                        <a:pt x="18" y="1"/>
                        <a:pt x="18" y="1"/>
                        <a:pt x="9" y="1"/>
                      </a:cubicBezTo>
                      <a:close/>
                      <a:moveTo>
                        <a:pt x="37" y="10"/>
                      </a:moveTo>
                      <a:cubicBezTo>
                        <a:pt x="81" y="19"/>
                        <a:pt x="125" y="36"/>
                        <a:pt x="169" y="63"/>
                      </a:cubicBezTo>
                      <a:cubicBezTo>
                        <a:pt x="169" y="67"/>
                        <a:pt x="171" y="70"/>
                        <a:pt x="174" y="70"/>
                      </a:cubicBezTo>
                      <a:cubicBezTo>
                        <a:pt x="176" y="70"/>
                        <a:pt x="178" y="67"/>
                        <a:pt x="178" y="63"/>
                      </a:cubicBezTo>
                      <a:lnTo>
                        <a:pt x="178" y="54"/>
                      </a:lnTo>
                      <a:cubicBezTo>
                        <a:pt x="136" y="21"/>
                        <a:pt x="87" y="11"/>
                        <a:pt x="3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56"/>
                <p:cNvSpPr/>
                <p:nvPr/>
              </p:nvSpPr>
              <p:spPr>
                <a:xfrm>
                  <a:off x="5128800" y="1954650"/>
                  <a:ext cx="6700" cy="5150"/>
                </a:xfrm>
                <a:custGeom>
                  <a:avLst/>
                  <a:gdLst/>
                  <a:ahLst/>
                  <a:cxnLst/>
                  <a:rect l="l" t="t" r="r" b="b"/>
                  <a:pathLst>
                    <a:path w="268" h="206" extrusionOk="0">
                      <a:moveTo>
                        <a:pt x="249" y="1"/>
                      </a:moveTo>
                      <a:cubicBezTo>
                        <a:pt x="169" y="54"/>
                        <a:pt x="98" y="116"/>
                        <a:pt x="27" y="178"/>
                      </a:cubicBezTo>
                      <a:lnTo>
                        <a:pt x="36" y="178"/>
                      </a:lnTo>
                      <a:cubicBezTo>
                        <a:pt x="107" y="125"/>
                        <a:pt x="187" y="72"/>
                        <a:pt x="267" y="19"/>
                      </a:cubicBezTo>
                      <a:cubicBezTo>
                        <a:pt x="267" y="19"/>
                        <a:pt x="267" y="10"/>
                        <a:pt x="267" y="1"/>
                      </a:cubicBezTo>
                      <a:close/>
                      <a:moveTo>
                        <a:pt x="10" y="178"/>
                      </a:moveTo>
                      <a:cubicBezTo>
                        <a:pt x="1" y="187"/>
                        <a:pt x="1" y="196"/>
                        <a:pt x="10" y="205"/>
                      </a:cubicBezTo>
                      <a:lnTo>
                        <a:pt x="27" y="205"/>
                      </a:lnTo>
                      <a:cubicBezTo>
                        <a:pt x="36" y="196"/>
                        <a:pt x="36" y="187"/>
                        <a:pt x="27" y="1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56"/>
                <p:cNvSpPr/>
                <p:nvPr/>
              </p:nvSpPr>
              <p:spPr>
                <a:xfrm>
                  <a:off x="5138350" y="1939125"/>
                  <a:ext cx="2475" cy="14050"/>
                </a:xfrm>
                <a:custGeom>
                  <a:avLst/>
                  <a:gdLst/>
                  <a:ahLst/>
                  <a:cxnLst/>
                  <a:rect l="l" t="t" r="r" b="b"/>
                  <a:pathLst>
                    <a:path w="99" h="562" extrusionOk="0">
                      <a:moveTo>
                        <a:pt x="89" y="0"/>
                      </a:moveTo>
                      <a:cubicBezTo>
                        <a:pt x="81" y="0"/>
                        <a:pt x="81" y="0"/>
                        <a:pt x="81" y="9"/>
                      </a:cubicBezTo>
                      <a:cubicBezTo>
                        <a:pt x="81" y="9"/>
                        <a:pt x="81" y="18"/>
                        <a:pt x="81" y="18"/>
                      </a:cubicBezTo>
                      <a:lnTo>
                        <a:pt x="72" y="9"/>
                      </a:lnTo>
                      <a:lnTo>
                        <a:pt x="72" y="18"/>
                      </a:lnTo>
                      <a:lnTo>
                        <a:pt x="72" y="27"/>
                      </a:lnTo>
                      <a:cubicBezTo>
                        <a:pt x="72" y="27"/>
                        <a:pt x="72" y="27"/>
                        <a:pt x="81" y="36"/>
                      </a:cubicBezTo>
                      <a:lnTo>
                        <a:pt x="81" y="44"/>
                      </a:lnTo>
                      <a:lnTo>
                        <a:pt x="81" y="107"/>
                      </a:lnTo>
                      <a:cubicBezTo>
                        <a:pt x="81" y="222"/>
                        <a:pt x="63" y="346"/>
                        <a:pt x="27" y="462"/>
                      </a:cubicBezTo>
                      <a:cubicBezTo>
                        <a:pt x="18" y="506"/>
                        <a:pt x="9" y="524"/>
                        <a:pt x="1" y="533"/>
                      </a:cubicBezTo>
                      <a:cubicBezTo>
                        <a:pt x="1" y="551"/>
                        <a:pt x="1" y="560"/>
                        <a:pt x="1" y="560"/>
                      </a:cubicBezTo>
                      <a:cubicBezTo>
                        <a:pt x="2" y="561"/>
                        <a:pt x="3" y="561"/>
                        <a:pt x="4" y="561"/>
                      </a:cubicBezTo>
                      <a:cubicBezTo>
                        <a:pt x="12" y="561"/>
                        <a:pt x="18" y="542"/>
                        <a:pt x="18" y="542"/>
                      </a:cubicBezTo>
                      <a:cubicBezTo>
                        <a:pt x="18" y="542"/>
                        <a:pt x="36" y="515"/>
                        <a:pt x="45" y="462"/>
                      </a:cubicBezTo>
                      <a:cubicBezTo>
                        <a:pt x="63" y="409"/>
                        <a:pt x="72" y="346"/>
                        <a:pt x="81" y="284"/>
                      </a:cubicBezTo>
                      <a:cubicBezTo>
                        <a:pt x="89" y="222"/>
                        <a:pt x="89" y="169"/>
                        <a:pt x="89" y="107"/>
                      </a:cubicBezTo>
                      <a:lnTo>
                        <a:pt x="89" y="44"/>
                      </a:lnTo>
                      <a:lnTo>
                        <a:pt x="89" y="27"/>
                      </a:lnTo>
                      <a:cubicBezTo>
                        <a:pt x="89" y="27"/>
                        <a:pt x="98" y="27"/>
                        <a:pt x="98" y="18"/>
                      </a:cubicBezTo>
                      <a:cubicBezTo>
                        <a:pt x="98" y="18"/>
                        <a:pt x="98" y="9"/>
                        <a:pt x="98" y="9"/>
                      </a:cubicBez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56"/>
                <p:cNvSpPr/>
                <p:nvPr/>
              </p:nvSpPr>
              <p:spPr>
                <a:xfrm>
                  <a:off x="5138350" y="1947550"/>
                  <a:ext cx="7575" cy="6900"/>
                </a:xfrm>
                <a:custGeom>
                  <a:avLst/>
                  <a:gdLst/>
                  <a:ahLst/>
                  <a:cxnLst/>
                  <a:rect l="l" t="t" r="r" b="b"/>
                  <a:pathLst>
                    <a:path w="303" h="276" extrusionOk="0">
                      <a:moveTo>
                        <a:pt x="276" y="1"/>
                      </a:moveTo>
                      <a:cubicBezTo>
                        <a:pt x="276" y="1"/>
                        <a:pt x="276" y="9"/>
                        <a:pt x="276" y="9"/>
                      </a:cubicBezTo>
                      <a:lnTo>
                        <a:pt x="267" y="18"/>
                      </a:lnTo>
                      <a:lnTo>
                        <a:pt x="232" y="45"/>
                      </a:lnTo>
                      <a:cubicBezTo>
                        <a:pt x="205" y="63"/>
                        <a:pt x="169" y="89"/>
                        <a:pt x="134" y="125"/>
                      </a:cubicBezTo>
                      <a:cubicBezTo>
                        <a:pt x="98" y="152"/>
                        <a:pt x="72" y="187"/>
                        <a:pt x="45" y="214"/>
                      </a:cubicBezTo>
                      <a:cubicBezTo>
                        <a:pt x="27" y="240"/>
                        <a:pt x="9" y="258"/>
                        <a:pt x="9" y="258"/>
                      </a:cubicBezTo>
                      <a:cubicBezTo>
                        <a:pt x="1" y="258"/>
                        <a:pt x="1" y="267"/>
                        <a:pt x="9" y="276"/>
                      </a:cubicBezTo>
                      <a:cubicBezTo>
                        <a:pt x="9" y="276"/>
                        <a:pt x="27" y="267"/>
                        <a:pt x="27" y="267"/>
                      </a:cubicBezTo>
                      <a:cubicBezTo>
                        <a:pt x="27" y="267"/>
                        <a:pt x="45" y="249"/>
                        <a:pt x="63" y="223"/>
                      </a:cubicBezTo>
                      <a:cubicBezTo>
                        <a:pt x="89" y="196"/>
                        <a:pt x="116" y="160"/>
                        <a:pt x="152" y="134"/>
                      </a:cubicBezTo>
                      <a:cubicBezTo>
                        <a:pt x="178" y="107"/>
                        <a:pt x="205" y="81"/>
                        <a:pt x="240" y="54"/>
                      </a:cubicBezTo>
                      <a:lnTo>
                        <a:pt x="267" y="27"/>
                      </a:lnTo>
                      <a:lnTo>
                        <a:pt x="285" y="18"/>
                      </a:lnTo>
                      <a:cubicBezTo>
                        <a:pt x="285" y="23"/>
                        <a:pt x="287" y="25"/>
                        <a:pt x="289" y="25"/>
                      </a:cubicBezTo>
                      <a:cubicBezTo>
                        <a:pt x="291" y="25"/>
                        <a:pt x="294" y="23"/>
                        <a:pt x="294" y="18"/>
                      </a:cubicBezTo>
                      <a:cubicBezTo>
                        <a:pt x="303" y="18"/>
                        <a:pt x="303" y="9"/>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56"/>
                <p:cNvSpPr/>
                <p:nvPr/>
              </p:nvSpPr>
              <p:spPr>
                <a:xfrm>
                  <a:off x="5139675" y="1954425"/>
                  <a:ext cx="11350" cy="1375"/>
                </a:xfrm>
                <a:custGeom>
                  <a:avLst/>
                  <a:gdLst/>
                  <a:ahLst/>
                  <a:cxnLst/>
                  <a:rect l="l" t="t" r="r" b="b"/>
                  <a:pathLst>
                    <a:path w="454" h="55" extrusionOk="0">
                      <a:moveTo>
                        <a:pt x="28" y="1"/>
                      </a:moveTo>
                      <a:cubicBezTo>
                        <a:pt x="10" y="1"/>
                        <a:pt x="1" y="1"/>
                        <a:pt x="1" y="10"/>
                      </a:cubicBezTo>
                      <a:cubicBezTo>
                        <a:pt x="10" y="19"/>
                        <a:pt x="19" y="19"/>
                        <a:pt x="28" y="19"/>
                      </a:cubicBezTo>
                      <a:lnTo>
                        <a:pt x="232" y="19"/>
                      </a:lnTo>
                      <a:cubicBezTo>
                        <a:pt x="285" y="28"/>
                        <a:pt x="338" y="36"/>
                        <a:pt x="374" y="36"/>
                      </a:cubicBezTo>
                      <a:lnTo>
                        <a:pt x="418" y="45"/>
                      </a:lnTo>
                      <a:lnTo>
                        <a:pt x="436" y="45"/>
                      </a:lnTo>
                      <a:cubicBezTo>
                        <a:pt x="427" y="45"/>
                        <a:pt x="436" y="54"/>
                        <a:pt x="436" y="54"/>
                      </a:cubicBezTo>
                      <a:cubicBezTo>
                        <a:pt x="445" y="54"/>
                        <a:pt x="454" y="54"/>
                        <a:pt x="454" y="45"/>
                      </a:cubicBezTo>
                      <a:cubicBezTo>
                        <a:pt x="454" y="36"/>
                        <a:pt x="454" y="28"/>
                        <a:pt x="445" y="28"/>
                      </a:cubicBezTo>
                      <a:cubicBezTo>
                        <a:pt x="445" y="28"/>
                        <a:pt x="436" y="28"/>
                        <a:pt x="436" y="36"/>
                      </a:cubicBezTo>
                      <a:lnTo>
                        <a:pt x="418" y="36"/>
                      </a:lnTo>
                      <a:lnTo>
                        <a:pt x="374" y="28"/>
                      </a:lnTo>
                      <a:cubicBezTo>
                        <a:pt x="338" y="19"/>
                        <a:pt x="285" y="10"/>
                        <a:pt x="232" y="10"/>
                      </a:cubicBezTo>
                      <a:cubicBezTo>
                        <a:pt x="187" y="1"/>
                        <a:pt x="13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56"/>
                <p:cNvSpPr/>
                <p:nvPr/>
              </p:nvSpPr>
              <p:spPr>
                <a:xfrm>
                  <a:off x="5137475" y="1956200"/>
                  <a:ext cx="5775" cy="12475"/>
                </a:xfrm>
                <a:custGeom>
                  <a:avLst/>
                  <a:gdLst/>
                  <a:ahLst/>
                  <a:cxnLst/>
                  <a:rect l="l" t="t" r="r" b="b"/>
                  <a:pathLst>
                    <a:path w="231" h="499" extrusionOk="0">
                      <a:moveTo>
                        <a:pt x="9" y="1"/>
                      </a:moveTo>
                      <a:cubicBezTo>
                        <a:pt x="0" y="1"/>
                        <a:pt x="0" y="28"/>
                        <a:pt x="0" y="28"/>
                      </a:cubicBezTo>
                      <a:cubicBezTo>
                        <a:pt x="0" y="28"/>
                        <a:pt x="0" y="36"/>
                        <a:pt x="0" y="45"/>
                      </a:cubicBezTo>
                      <a:cubicBezTo>
                        <a:pt x="9" y="63"/>
                        <a:pt x="9" y="81"/>
                        <a:pt x="18" y="108"/>
                      </a:cubicBezTo>
                      <a:cubicBezTo>
                        <a:pt x="36" y="161"/>
                        <a:pt x="53" y="214"/>
                        <a:pt x="80" y="276"/>
                      </a:cubicBezTo>
                      <a:cubicBezTo>
                        <a:pt x="107" y="330"/>
                        <a:pt x="133" y="374"/>
                        <a:pt x="169" y="427"/>
                      </a:cubicBezTo>
                      <a:cubicBezTo>
                        <a:pt x="178" y="445"/>
                        <a:pt x="195" y="463"/>
                        <a:pt x="204" y="472"/>
                      </a:cubicBezTo>
                      <a:lnTo>
                        <a:pt x="204" y="481"/>
                      </a:lnTo>
                      <a:cubicBezTo>
                        <a:pt x="204" y="481"/>
                        <a:pt x="204" y="489"/>
                        <a:pt x="204" y="498"/>
                      </a:cubicBezTo>
                      <a:lnTo>
                        <a:pt x="222" y="498"/>
                      </a:lnTo>
                      <a:cubicBezTo>
                        <a:pt x="231" y="489"/>
                        <a:pt x="231" y="481"/>
                        <a:pt x="222" y="481"/>
                      </a:cubicBezTo>
                      <a:lnTo>
                        <a:pt x="213" y="472"/>
                      </a:lnTo>
                      <a:cubicBezTo>
                        <a:pt x="204" y="454"/>
                        <a:pt x="195" y="436"/>
                        <a:pt x="187" y="418"/>
                      </a:cubicBezTo>
                      <a:cubicBezTo>
                        <a:pt x="151" y="374"/>
                        <a:pt x="116" y="321"/>
                        <a:pt x="98" y="267"/>
                      </a:cubicBezTo>
                      <a:cubicBezTo>
                        <a:pt x="71" y="214"/>
                        <a:pt x="53" y="152"/>
                        <a:pt x="36" y="99"/>
                      </a:cubicBezTo>
                      <a:cubicBezTo>
                        <a:pt x="36" y="72"/>
                        <a:pt x="27" y="54"/>
                        <a:pt x="27" y="45"/>
                      </a:cubicBezTo>
                      <a:cubicBezTo>
                        <a:pt x="27" y="28"/>
                        <a:pt x="27" y="28"/>
                        <a:pt x="27" y="19"/>
                      </a:cubicBezTo>
                      <a:cubicBezTo>
                        <a:pt x="27" y="10"/>
                        <a:pt x="18"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56"/>
                <p:cNvSpPr/>
                <p:nvPr/>
              </p:nvSpPr>
              <p:spPr>
                <a:xfrm>
                  <a:off x="5137900" y="1955325"/>
                  <a:ext cx="4025" cy="7525"/>
                </a:xfrm>
                <a:custGeom>
                  <a:avLst/>
                  <a:gdLst/>
                  <a:ahLst/>
                  <a:cxnLst/>
                  <a:rect l="l" t="t" r="r" b="b"/>
                  <a:pathLst>
                    <a:path w="161" h="301" extrusionOk="0">
                      <a:moveTo>
                        <a:pt x="1" y="0"/>
                      </a:moveTo>
                      <a:cubicBezTo>
                        <a:pt x="1" y="0"/>
                        <a:pt x="1" y="9"/>
                        <a:pt x="1" y="18"/>
                      </a:cubicBezTo>
                      <a:cubicBezTo>
                        <a:pt x="27" y="107"/>
                        <a:pt x="72" y="196"/>
                        <a:pt x="134" y="276"/>
                      </a:cubicBezTo>
                      <a:lnTo>
                        <a:pt x="134" y="285"/>
                      </a:lnTo>
                      <a:cubicBezTo>
                        <a:pt x="134" y="285"/>
                        <a:pt x="134" y="294"/>
                        <a:pt x="134" y="294"/>
                      </a:cubicBezTo>
                      <a:cubicBezTo>
                        <a:pt x="139" y="298"/>
                        <a:pt x="143" y="300"/>
                        <a:pt x="147" y="300"/>
                      </a:cubicBezTo>
                      <a:cubicBezTo>
                        <a:pt x="152" y="300"/>
                        <a:pt x="156" y="298"/>
                        <a:pt x="161" y="294"/>
                      </a:cubicBezTo>
                      <a:cubicBezTo>
                        <a:pt x="161" y="294"/>
                        <a:pt x="161" y="285"/>
                        <a:pt x="161" y="276"/>
                      </a:cubicBezTo>
                      <a:lnTo>
                        <a:pt x="152" y="276"/>
                      </a:lnTo>
                      <a:lnTo>
                        <a:pt x="143" y="267"/>
                      </a:lnTo>
                      <a:cubicBezTo>
                        <a:pt x="90" y="187"/>
                        <a:pt x="45" y="107"/>
                        <a:pt x="19" y="9"/>
                      </a:cubicBezTo>
                      <a:cubicBezTo>
                        <a:pt x="19" y="0"/>
                        <a:pt x="1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56"/>
                <p:cNvSpPr/>
                <p:nvPr/>
              </p:nvSpPr>
              <p:spPr>
                <a:xfrm>
                  <a:off x="5138800" y="1955675"/>
                  <a:ext cx="13800" cy="10550"/>
                </a:xfrm>
                <a:custGeom>
                  <a:avLst/>
                  <a:gdLst/>
                  <a:ahLst/>
                  <a:cxnLst/>
                  <a:rect l="l" t="t" r="r" b="b"/>
                  <a:pathLst>
                    <a:path w="552" h="422" extrusionOk="0">
                      <a:moveTo>
                        <a:pt x="17" y="1"/>
                      </a:moveTo>
                      <a:cubicBezTo>
                        <a:pt x="14" y="1"/>
                        <a:pt x="12" y="2"/>
                        <a:pt x="9" y="4"/>
                      </a:cubicBezTo>
                      <a:cubicBezTo>
                        <a:pt x="0" y="4"/>
                        <a:pt x="9" y="22"/>
                        <a:pt x="18" y="31"/>
                      </a:cubicBezTo>
                      <a:lnTo>
                        <a:pt x="36" y="49"/>
                      </a:lnTo>
                      <a:lnTo>
                        <a:pt x="89" y="111"/>
                      </a:lnTo>
                      <a:cubicBezTo>
                        <a:pt x="187" y="217"/>
                        <a:pt x="311" y="306"/>
                        <a:pt x="444" y="377"/>
                      </a:cubicBezTo>
                      <a:cubicBezTo>
                        <a:pt x="471" y="386"/>
                        <a:pt x="489" y="395"/>
                        <a:pt x="507" y="404"/>
                      </a:cubicBezTo>
                      <a:lnTo>
                        <a:pt x="524" y="404"/>
                      </a:lnTo>
                      <a:lnTo>
                        <a:pt x="516" y="395"/>
                      </a:lnTo>
                      <a:lnTo>
                        <a:pt x="444" y="359"/>
                      </a:lnTo>
                      <a:cubicBezTo>
                        <a:pt x="382" y="333"/>
                        <a:pt x="320" y="288"/>
                        <a:pt x="267" y="244"/>
                      </a:cubicBezTo>
                      <a:cubicBezTo>
                        <a:pt x="205" y="200"/>
                        <a:pt x="151" y="146"/>
                        <a:pt x="98" y="93"/>
                      </a:cubicBezTo>
                      <a:cubicBezTo>
                        <a:pt x="80" y="75"/>
                        <a:pt x="63" y="49"/>
                        <a:pt x="54" y="40"/>
                      </a:cubicBezTo>
                      <a:lnTo>
                        <a:pt x="36" y="13"/>
                      </a:lnTo>
                      <a:cubicBezTo>
                        <a:pt x="30" y="7"/>
                        <a:pt x="23" y="1"/>
                        <a:pt x="17" y="1"/>
                      </a:cubicBezTo>
                      <a:close/>
                      <a:moveTo>
                        <a:pt x="542" y="395"/>
                      </a:moveTo>
                      <a:cubicBezTo>
                        <a:pt x="533" y="395"/>
                        <a:pt x="533" y="395"/>
                        <a:pt x="524" y="404"/>
                      </a:cubicBezTo>
                      <a:cubicBezTo>
                        <a:pt x="524" y="413"/>
                        <a:pt x="524" y="422"/>
                        <a:pt x="524" y="422"/>
                      </a:cubicBezTo>
                      <a:cubicBezTo>
                        <a:pt x="533" y="422"/>
                        <a:pt x="542" y="422"/>
                        <a:pt x="551" y="413"/>
                      </a:cubicBezTo>
                      <a:cubicBezTo>
                        <a:pt x="551" y="404"/>
                        <a:pt x="542" y="395"/>
                        <a:pt x="542"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56"/>
                <p:cNvSpPr/>
                <p:nvPr/>
              </p:nvSpPr>
              <p:spPr>
                <a:xfrm>
                  <a:off x="5133025" y="1956275"/>
                  <a:ext cx="2900" cy="5950"/>
                </a:xfrm>
                <a:custGeom>
                  <a:avLst/>
                  <a:gdLst/>
                  <a:ahLst/>
                  <a:cxnLst/>
                  <a:rect l="l" t="t" r="r" b="b"/>
                  <a:pathLst>
                    <a:path w="116" h="238" extrusionOk="0">
                      <a:moveTo>
                        <a:pt x="104" y="0"/>
                      </a:moveTo>
                      <a:cubicBezTo>
                        <a:pt x="100" y="0"/>
                        <a:pt x="98" y="2"/>
                        <a:pt x="98" y="7"/>
                      </a:cubicBezTo>
                      <a:cubicBezTo>
                        <a:pt x="54" y="60"/>
                        <a:pt x="27" y="131"/>
                        <a:pt x="9" y="202"/>
                      </a:cubicBezTo>
                      <a:lnTo>
                        <a:pt x="9" y="211"/>
                      </a:lnTo>
                      <a:cubicBezTo>
                        <a:pt x="9" y="211"/>
                        <a:pt x="0" y="211"/>
                        <a:pt x="0" y="220"/>
                      </a:cubicBezTo>
                      <a:lnTo>
                        <a:pt x="0" y="229"/>
                      </a:lnTo>
                      <a:cubicBezTo>
                        <a:pt x="0" y="229"/>
                        <a:pt x="9" y="238"/>
                        <a:pt x="9" y="238"/>
                      </a:cubicBezTo>
                      <a:cubicBezTo>
                        <a:pt x="18" y="238"/>
                        <a:pt x="27" y="238"/>
                        <a:pt x="27" y="229"/>
                      </a:cubicBezTo>
                      <a:cubicBezTo>
                        <a:pt x="27" y="220"/>
                        <a:pt x="27" y="220"/>
                        <a:pt x="18" y="211"/>
                      </a:cubicBezTo>
                      <a:lnTo>
                        <a:pt x="18" y="202"/>
                      </a:lnTo>
                      <a:cubicBezTo>
                        <a:pt x="36" y="140"/>
                        <a:pt x="71" y="78"/>
                        <a:pt x="116" y="16"/>
                      </a:cubicBezTo>
                      <a:cubicBezTo>
                        <a:pt x="116" y="16"/>
                        <a:pt x="116" y="7"/>
                        <a:pt x="116" y="7"/>
                      </a:cubicBezTo>
                      <a:cubicBezTo>
                        <a:pt x="111" y="2"/>
                        <a:pt x="10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56"/>
                <p:cNvSpPr/>
                <p:nvPr/>
              </p:nvSpPr>
              <p:spPr>
                <a:xfrm>
                  <a:off x="5137025" y="1949100"/>
                  <a:ext cx="1125" cy="5150"/>
                </a:xfrm>
                <a:custGeom>
                  <a:avLst/>
                  <a:gdLst/>
                  <a:ahLst/>
                  <a:cxnLst/>
                  <a:rect l="l" t="t" r="r" b="b"/>
                  <a:pathLst>
                    <a:path w="45" h="206" extrusionOk="0">
                      <a:moveTo>
                        <a:pt x="27" y="1"/>
                      </a:moveTo>
                      <a:cubicBezTo>
                        <a:pt x="18" y="1"/>
                        <a:pt x="9" y="10"/>
                        <a:pt x="9" y="10"/>
                      </a:cubicBezTo>
                      <a:lnTo>
                        <a:pt x="9" y="19"/>
                      </a:lnTo>
                      <a:cubicBezTo>
                        <a:pt x="9" y="19"/>
                        <a:pt x="9" y="27"/>
                        <a:pt x="9" y="27"/>
                      </a:cubicBezTo>
                      <a:cubicBezTo>
                        <a:pt x="9" y="36"/>
                        <a:pt x="9" y="36"/>
                        <a:pt x="9" y="36"/>
                      </a:cubicBezTo>
                      <a:cubicBezTo>
                        <a:pt x="0" y="90"/>
                        <a:pt x="9" y="152"/>
                        <a:pt x="27" y="205"/>
                      </a:cubicBezTo>
                      <a:lnTo>
                        <a:pt x="45" y="205"/>
                      </a:lnTo>
                      <a:cubicBezTo>
                        <a:pt x="45" y="196"/>
                        <a:pt x="45" y="187"/>
                        <a:pt x="45" y="187"/>
                      </a:cubicBezTo>
                      <a:cubicBezTo>
                        <a:pt x="27" y="143"/>
                        <a:pt x="18" y="90"/>
                        <a:pt x="27" y="36"/>
                      </a:cubicBezTo>
                      <a:lnTo>
                        <a:pt x="27" y="27"/>
                      </a:lnTo>
                      <a:cubicBezTo>
                        <a:pt x="27" y="27"/>
                        <a:pt x="36" y="27"/>
                        <a:pt x="36" y="19"/>
                      </a:cubicBezTo>
                      <a:cubicBezTo>
                        <a:pt x="36" y="10"/>
                        <a:pt x="36" y="10"/>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56"/>
                <p:cNvSpPr/>
                <p:nvPr/>
              </p:nvSpPr>
              <p:spPr>
                <a:xfrm>
                  <a:off x="5133025" y="1948225"/>
                  <a:ext cx="4250" cy="5575"/>
                </a:xfrm>
                <a:custGeom>
                  <a:avLst/>
                  <a:gdLst/>
                  <a:ahLst/>
                  <a:cxnLst/>
                  <a:rect l="l" t="t" r="r" b="b"/>
                  <a:pathLst>
                    <a:path w="170" h="223" extrusionOk="0">
                      <a:moveTo>
                        <a:pt x="9" y="0"/>
                      </a:moveTo>
                      <a:cubicBezTo>
                        <a:pt x="0" y="9"/>
                        <a:pt x="0" y="18"/>
                        <a:pt x="9" y="18"/>
                      </a:cubicBezTo>
                      <a:cubicBezTo>
                        <a:pt x="9" y="27"/>
                        <a:pt x="18" y="27"/>
                        <a:pt x="27" y="27"/>
                      </a:cubicBezTo>
                      <a:lnTo>
                        <a:pt x="27" y="36"/>
                      </a:lnTo>
                      <a:cubicBezTo>
                        <a:pt x="54" y="62"/>
                        <a:pt x="71" y="89"/>
                        <a:pt x="98" y="116"/>
                      </a:cubicBezTo>
                      <a:cubicBezTo>
                        <a:pt x="116" y="151"/>
                        <a:pt x="134" y="178"/>
                        <a:pt x="143" y="213"/>
                      </a:cubicBezTo>
                      <a:cubicBezTo>
                        <a:pt x="143" y="222"/>
                        <a:pt x="151" y="222"/>
                        <a:pt x="160" y="222"/>
                      </a:cubicBezTo>
                      <a:cubicBezTo>
                        <a:pt x="160" y="222"/>
                        <a:pt x="169" y="213"/>
                        <a:pt x="169" y="204"/>
                      </a:cubicBezTo>
                      <a:cubicBezTo>
                        <a:pt x="151" y="169"/>
                        <a:pt x="134" y="142"/>
                        <a:pt x="107" y="107"/>
                      </a:cubicBezTo>
                      <a:cubicBezTo>
                        <a:pt x="89" y="80"/>
                        <a:pt x="63" y="54"/>
                        <a:pt x="36" y="27"/>
                      </a:cubicBezTo>
                      <a:lnTo>
                        <a:pt x="27" y="18"/>
                      </a:lnTo>
                      <a:cubicBezTo>
                        <a:pt x="27" y="9"/>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56"/>
                <p:cNvSpPr/>
                <p:nvPr/>
              </p:nvSpPr>
              <p:spPr>
                <a:xfrm>
                  <a:off x="5135025" y="1954700"/>
                  <a:ext cx="2625" cy="6425"/>
                </a:xfrm>
                <a:custGeom>
                  <a:avLst/>
                  <a:gdLst/>
                  <a:ahLst/>
                  <a:cxnLst/>
                  <a:rect l="l" t="t" r="r" b="b"/>
                  <a:pathLst>
                    <a:path w="105" h="257" extrusionOk="0">
                      <a:moveTo>
                        <a:pt x="90" y="0"/>
                      </a:moveTo>
                      <a:cubicBezTo>
                        <a:pt x="87" y="0"/>
                        <a:pt x="83" y="2"/>
                        <a:pt x="80" y="8"/>
                      </a:cubicBezTo>
                      <a:cubicBezTo>
                        <a:pt x="63" y="34"/>
                        <a:pt x="45" y="70"/>
                        <a:pt x="36" y="105"/>
                      </a:cubicBezTo>
                      <a:cubicBezTo>
                        <a:pt x="18" y="141"/>
                        <a:pt x="9" y="185"/>
                        <a:pt x="9" y="221"/>
                      </a:cubicBezTo>
                      <a:lnTo>
                        <a:pt x="9" y="230"/>
                      </a:lnTo>
                      <a:cubicBezTo>
                        <a:pt x="0" y="230"/>
                        <a:pt x="0" y="230"/>
                        <a:pt x="0" y="239"/>
                      </a:cubicBezTo>
                      <a:cubicBezTo>
                        <a:pt x="0" y="247"/>
                        <a:pt x="0" y="247"/>
                        <a:pt x="9" y="256"/>
                      </a:cubicBezTo>
                      <a:cubicBezTo>
                        <a:pt x="18" y="247"/>
                        <a:pt x="18" y="247"/>
                        <a:pt x="27" y="239"/>
                      </a:cubicBezTo>
                      <a:cubicBezTo>
                        <a:pt x="27" y="230"/>
                        <a:pt x="18" y="230"/>
                        <a:pt x="18" y="230"/>
                      </a:cubicBezTo>
                      <a:lnTo>
                        <a:pt x="18" y="221"/>
                      </a:lnTo>
                      <a:cubicBezTo>
                        <a:pt x="36" y="150"/>
                        <a:pt x="63" y="79"/>
                        <a:pt x="98" y="17"/>
                      </a:cubicBezTo>
                      <a:cubicBezTo>
                        <a:pt x="104" y="10"/>
                        <a:pt x="98"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56"/>
                <p:cNvSpPr/>
                <p:nvPr/>
              </p:nvSpPr>
              <p:spPr>
                <a:xfrm>
                  <a:off x="5139475" y="1951550"/>
                  <a:ext cx="4900" cy="2475"/>
                </a:xfrm>
                <a:custGeom>
                  <a:avLst/>
                  <a:gdLst/>
                  <a:ahLst/>
                  <a:cxnLst/>
                  <a:rect l="l" t="t" r="r" b="b"/>
                  <a:pathLst>
                    <a:path w="196" h="99" extrusionOk="0">
                      <a:moveTo>
                        <a:pt x="178" y="0"/>
                      </a:moveTo>
                      <a:cubicBezTo>
                        <a:pt x="169" y="0"/>
                        <a:pt x="169" y="0"/>
                        <a:pt x="169" y="9"/>
                      </a:cubicBezTo>
                      <a:lnTo>
                        <a:pt x="160" y="9"/>
                      </a:lnTo>
                      <a:cubicBezTo>
                        <a:pt x="107" y="27"/>
                        <a:pt x="53" y="54"/>
                        <a:pt x="9" y="89"/>
                      </a:cubicBezTo>
                      <a:cubicBezTo>
                        <a:pt x="9" y="89"/>
                        <a:pt x="0" y="98"/>
                        <a:pt x="9" y="98"/>
                      </a:cubicBezTo>
                      <a:lnTo>
                        <a:pt x="18" y="98"/>
                      </a:lnTo>
                      <a:cubicBezTo>
                        <a:pt x="62" y="63"/>
                        <a:pt x="107" y="36"/>
                        <a:pt x="160" y="18"/>
                      </a:cubicBezTo>
                      <a:lnTo>
                        <a:pt x="169" y="18"/>
                      </a:lnTo>
                      <a:cubicBezTo>
                        <a:pt x="175" y="18"/>
                        <a:pt x="177" y="22"/>
                        <a:pt x="180" y="22"/>
                      </a:cubicBezTo>
                      <a:cubicBezTo>
                        <a:pt x="182" y="22"/>
                        <a:pt x="184" y="21"/>
                        <a:pt x="187" y="18"/>
                      </a:cubicBezTo>
                      <a:cubicBezTo>
                        <a:pt x="187" y="18"/>
                        <a:pt x="195" y="18"/>
                        <a:pt x="195" y="9"/>
                      </a:cubicBezTo>
                      <a:cubicBezTo>
                        <a:pt x="195" y="0"/>
                        <a:pt x="18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56"/>
                <p:cNvSpPr/>
                <p:nvPr/>
              </p:nvSpPr>
              <p:spPr>
                <a:xfrm>
                  <a:off x="5139025" y="1954650"/>
                  <a:ext cx="3125" cy="2925"/>
                </a:xfrm>
                <a:custGeom>
                  <a:avLst/>
                  <a:gdLst/>
                  <a:ahLst/>
                  <a:cxnLst/>
                  <a:rect l="l" t="t" r="r" b="b"/>
                  <a:pathLst>
                    <a:path w="125" h="117" extrusionOk="0">
                      <a:moveTo>
                        <a:pt x="9" y="1"/>
                      </a:moveTo>
                      <a:cubicBezTo>
                        <a:pt x="0" y="1"/>
                        <a:pt x="0" y="10"/>
                        <a:pt x="0" y="10"/>
                      </a:cubicBezTo>
                      <a:lnTo>
                        <a:pt x="0" y="27"/>
                      </a:lnTo>
                      <a:cubicBezTo>
                        <a:pt x="36" y="36"/>
                        <a:pt x="71" y="63"/>
                        <a:pt x="98" y="90"/>
                      </a:cubicBezTo>
                      <a:lnTo>
                        <a:pt x="98" y="98"/>
                      </a:lnTo>
                      <a:cubicBezTo>
                        <a:pt x="98" y="98"/>
                        <a:pt x="98" y="107"/>
                        <a:pt x="98" y="116"/>
                      </a:cubicBezTo>
                      <a:lnTo>
                        <a:pt x="116" y="116"/>
                      </a:lnTo>
                      <a:cubicBezTo>
                        <a:pt x="125" y="107"/>
                        <a:pt x="125" y="98"/>
                        <a:pt x="116" y="90"/>
                      </a:cubicBezTo>
                      <a:lnTo>
                        <a:pt x="107" y="90"/>
                      </a:lnTo>
                      <a:lnTo>
                        <a:pt x="107" y="81"/>
                      </a:lnTo>
                      <a:cubicBezTo>
                        <a:pt x="80" y="54"/>
                        <a:pt x="45" y="1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56"/>
                <p:cNvSpPr/>
                <p:nvPr/>
              </p:nvSpPr>
              <p:spPr>
                <a:xfrm>
                  <a:off x="5138350" y="1956125"/>
                  <a:ext cx="14675" cy="14275"/>
                </a:xfrm>
                <a:custGeom>
                  <a:avLst/>
                  <a:gdLst/>
                  <a:ahLst/>
                  <a:cxnLst/>
                  <a:rect l="l" t="t" r="r" b="b"/>
                  <a:pathLst>
                    <a:path w="587" h="571" extrusionOk="0">
                      <a:moveTo>
                        <a:pt x="17" y="0"/>
                      </a:moveTo>
                      <a:cubicBezTo>
                        <a:pt x="14" y="0"/>
                        <a:pt x="12" y="2"/>
                        <a:pt x="9" y="4"/>
                      </a:cubicBezTo>
                      <a:cubicBezTo>
                        <a:pt x="1" y="4"/>
                        <a:pt x="18" y="39"/>
                        <a:pt x="18" y="39"/>
                      </a:cubicBezTo>
                      <a:cubicBezTo>
                        <a:pt x="18" y="39"/>
                        <a:pt x="27" y="48"/>
                        <a:pt x="36" y="66"/>
                      </a:cubicBezTo>
                      <a:cubicBezTo>
                        <a:pt x="54" y="84"/>
                        <a:pt x="72" y="102"/>
                        <a:pt x="89" y="128"/>
                      </a:cubicBezTo>
                      <a:cubicBezTo>
                        <a:pt x="143" y="199"/>
                        <a:pt x="205" y="262"/>
                        <a:pt x="267" y="324"/>
                      </a:cubicBezTo>
                      <a:cubicBezTo>
                        <a:pt x="329" y="386"/>
                        <a:pt x="400" y="439"/>
                        <a:pt x="471" y="492"/>
                      </a:cubicBezTo>
                      <a:lnTo>
                        <a:pt x="542" y="546"/>
                      </a:lnTo>
                      <a:lnTo>
                        <a:pt x="560" y="555"/>
                      </a:lnTo>
                      <a:cubicBezTo>
                        <a:pt x="560" y="555"/>
                        <a:pt x="560" y="564"/>
                        <a:pt x="569" y="564"/>
                      </a:cubicBezTo>
                      <a:cubicBezTo>
                        <a:pt x="569" y="568"/>
                        <a:pt x="571" y="570"/>
                        <a:pt x="575" y="570"/>
                      </a:cubicBezTo>
                      <a:cubicBezTo>
                        <a:pt x="578" y="570"/>
                        <a:pt x="582" y="568"/>
                        <a:pt x="587" y="564"/>
                      </a:cubicBezTo>
                      <a:cubicBezTo>
                        <a:pt x="587" y="555"/>
                        <a:pt x="587" y="555"/>
                        <a:pt x="587" y="546"/>
                      </a:cubicBezTo>
                      <a:cubicBezTo>
                        <a:pt x="578" y="537"/>
                        <a:pt x="569" y="537"/>
                        <a:pt x="569" y="537"/>
                      </a:cubicBezTo>
                      <a:lnTo>
                        <a:pt x="551" y="528"/>
                      </a:lnTo>
                      <a:cubicBezTo>
                        <a:pt x="534" y="519"/>
                        <a:pt x="516" y="501"/>
                        <a:pt x="480" y="484"/>
                      </a:cubicBezTo>
                      <a:cubicBezTo>
                        <a:pt x="454" y="466"/>
                        <a:pt x="418" y="439"/>
                        <a:pt x="383" y="404"/>
                      </a:cubicBezTo>
                      <a:cubicBezTo>
                        <a:pt x="356" y="377"/>
                        <a:pt x="320" y="350"/>
                        <a:pt x="285" y="315"/>
                      </a:cubicBezTo>
                      <a:cubicBezTo>
                        <a:pt x="223" y="253"/>
                        <a:pt x="160" y="190"/>
                        <a:pt x="107" y="119"/>
                      </a:cubicBezTo>
                      <a:cubicBezTo>
                        <a:pt x="89" y="93"/>
                        <a:pt x="72" y="66"/>
                        <a:pt x="54" y="48"/>
                      </a:cubicBezTo>
                      <a:lnTo>
                        <a:pt x="36" y="22"/>
                      </a:lnTo>
                      <a:cubicBezTo>
                        <a:pt x="30" y="9"/>
                        <a:pt x="23"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56"/>
                <p:cNvSpPr/>
                <p:nvPr/>
              </p:nvSpPr>
              <p:spPr>
                <a:xfrm>
                  <a:off x="5129250" y="1954800"/>
                  <a:ext cx="7125" cy="16975"/>
                </a:xfrm>
                <a:custGeom>
                  <a:avLst/>
                  <a:gdLst/>
                  <a:ahLst/>
                  <a:cxnLst/>
                  <a:rect l="l" t="t" r="r" b="b"/>
                  <a:pathLst>
                    <a:path w="285" h="679" extrusionOk="0">
                      <a:moveTo>
                        <a:pt x="277" y="0"/>
                      </a:moveTo>
                      <a:cubicBezTo>
                        <a:pt x="270" y="0"/>
                        <a:pt x="262" y="8"/>
                        <a:pt x="249" y="21"/>
                      </a:cubicBezTo>
                      <a:cubicBezTo>
                        <a:pt x="240" y="30"/>
                        <a:pt x="240" y="30"/>
                        <a:pt x="231" y="39"/>
                      </a:cubicBezTo>
                      <a:lnTo>
                        <a:pt x="214" y="66"/>
                      </a:lnTo>
                      <a:lnTo>
                        <a:pt x="187" y="101"/>
                      </a:lnTo>
                      <a:cubicBezTo>
                        <a:pt x="134" y="172"/>
                        <a:pt x="98" y="243"/>
                        <a:pt x="72" y="323"/>
                      </a:cubicBezTo>
                      <a:cubicBezTo>
                        <a:pt x="54" y="359"/>
                        <a:pt x="45" y="403"/>
                        <a:pt x="36" y="439"/>
                      </a:cubicBezTo>
                      <a:cubicBezTo>
                        <a:pt x="27" y="474"/>
                        <a:pt x="18" y="519"/>
                        <a:pt x="18" y="554"/>
                      </a:cubicBezTo>
                      <a:cubicBezTo>
                        <a:pt x="9" y="581"/>
                        <a:pt x="9" y="617"/>
                        <a:pt x="9" y="634"/>
                      </a:cubicBezTo>
                      <a:lnTo>
                        <a:pt x="9" y="652"/>
                      </a:lnTo>
                      <a:cubicBezTo>
                        <a:pt x="0" y="652"/>
                        <a:pt x="0" y="652"/>
                        <a:pt x="0" y="661"/>
                      </a:cubicBezTo>
                      <a:lnTo>
                        <a:pt x="0" y="670"/>
                      </a:lnTo>
                      <a:cubicBezTo>
                        <a:pt x="0" y="670"/>
                        <a:pt x="0" y="679"/>
                        <a:pt x="9" y="679"/>
                      </a:cubicBezTo>
                      <a:cubicBezTo>
                        <a:pt x="18" y="679"/>
                        <a:pt x="27" y="670"/>
                        <a:pt x="27" y="670"/>
                      </a:cubicBezTo>
                      <a:lnTo>
                        <a:pt x="27" y="661"/>
                      </a:lnTo>
                      <a:cubicBezTo>
                        <a:pt x="27" y="661"/>
                        <a:pt x="18" y="652"/>
                        <a:pt x="18" y="652"/>
                      </a:cubicBezTo>
                      <a:lnTo>
                        <a:pt x="18" y="643"/>
                      </a:lnTo>
                      <a:cubicBezTo>
                        <a:pt x="18" y="617"/>
                        <a:pt x="18" y="590"/>
                        <a:pt x="27" y="563"/>
                      </a:cubicBezTo>
                      <a:cubicBezTo>
                        <a:pt x="27" y="528"/>
                        <a:pt x="36" y="483"/>
                        <a:pt x="45" y="448"/>
                      </a:cubicBezTo>
                      <a:cubicBezTo>
                        <a:pt x="80" y="332"/>
                        <a:pt x="125" y="217"/>
                        <a:pt x="196" y="119"/>
                      </a:cubicBezTo>
                      <a:lnTo>
                        <a:pt x="222" y="84"/>
                      </a:lnTo>
                      <a:lnTo>
                        <a:pt x="249" y="57"/>
                      </a:lnTo>
                      <a:cubicBezTo>
                        <a:pt x="258" y="48"/>
                        <a:pt x="258" y="39"/>
                        <a:pt x="267" y="30"/>
                      </a:cubicBezTo>
                      <a:cubicBezTo>
                        <a:pt x="285" y="21"/>
                        <a:pt x="285" y="4"/>
                        <a:pt x="285" y="4"/>
                      </a:cubicBezTo>
                      <a:cubicBezTo>
                        <a:pt x="282" y="1"/>
                        <a:pt x="28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106" name="Google Shape;17106;p56"/>
          <p:cNvSpPr/>
          <p:nvPr/>
        </p:nvSpPr>
        <p:spPr>
          <a:xfrm rot="616292">
            <a:off x="2588094" y="2419411"/>
            <a:ext cx="26398" cy="32198"/>
          </a:xfrm>
          <a:custGeom>
            <a:avLst/>
            <a:gdLst/>
            <a:ahLst/>
            <a:cxnLst/>
            <a:rect l="l" t="t" r="r" b="b"/>
            <a:pathLst>
              <a:path w="1056" h="1288" extrusionOk="0">
                <a:moveTo>
                  <a:pt x="688" y="1"/>
                </a:moveTo>
                <a:cubicBezTo>
                  <a:pt x="651" y="1"/>
                  <a:pt x="610" y="5"/>
                  <a:pt x="563" y="15"/>
                </a:cubicBezTo>
                <a:cubicBezTo>
                  <a:pt x="212" y="85"/>
                  <a:pt x="1" y="437"/>
                  <a:pt x="1" y="859"/>
                </a:cubicBezTo>
                <a:cubicBezTo>
                  <a:pt x="1" y="1070"/>
                  <a:pt x="212" y="1281"/>
                  <a:pt x="423" y="1281"/>
                </a:cubicBezTo>
                <a:cubicBezTo>
                  <a:pt x="445" y="1285"/>
                  <a:pt x="468" y="1288"/>
                  <a:pt x="490" y="1288"/>
                </a:cubicBezTo>
                <a:cubicBezTo>
                  <a:pt x="810" y="1288"/>
                  <a:pt x="1056" y="831"/>
                  <a:pt x="1056" y="437"/>
                </a:cubicBezTo>
                <a:cubicBezTo>
                  <a:pt x="995" y="192"/>
                  <a:pt x="934"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7" name="Google Shape;17107;p56"/>
          <p:cNvGrpSpPr/>
          <p:nvPr/>
        </p:nvGrpSpPr>
        <p:grpSpPr>
          <a:xfrm>
            <a:off x="196465" y="2453706"/>
            <a:ext cx="3633081" cy="1934890"/>
            <a:chOff x="196465" y="2453706"/>
            <a:chExt cx="3633081" cy="1934890"/>
          </a:xfrm>
        </p:grpSpPr>
        <p:sp>
          <p:nvSpPr>
            <p:cNvPr id="17108" name="Google Shape;17108;p56"/>
            <p:cNvSpPr/>
            <p:nvPr/>
          </p:nvSpPr>
          <p:spPr>
            <a:xfrm rot="-1521784">
              <a:off x="3683067" y="3904621"/>
              <a:ext cx="28172" cy="36346"/>
            </a:xfrm>
            <a:custGeom>
              <a:avLst/>
              <a:gdLst/>
              <a:ahLst/>
              <a:cxnLst/>
              <a:rect l="l" t="t" r="r" b="b"/>
              <a:pathLst>
                <a:path w="1127" h="1454" extrusionOk="0">
                  <a:moveTo>
                    <a:pt x="593" y="0"/>
                  </a:moveTo>
                  <a:cubicBezTo>
                    <a:pt x="543" y="0"/>
                    <a:pt x="486" y="12"/>
                    <a:pt x="423" y="37"/>
                  </a:cubicBezTo>
                  <a:cubicBezTo>
                    <a:pt x="71" y="108"/>
                    <a:pt x="1" y="530"/>
                    <a:pt x="1" y="881"/>
                  </a:cubicBezTo>
                  <a:cubicBezTo>
                    <a:pt x="129" y="1138"/>
                    <a:pt x="199" y="1453"/>
                    <a:pt x="477" y="1453"/>
                  </a:cubicBezTo>
                  <a:cubicBezTo>
                    <a:pt x="504" y="1453"/>
                    <a:pt x="533" y="1450"/>
                    <a:pt x="564" y="1444"/>
                  </a:cubicBezTo>
                  <a:cubicBezTo>
                    <a:pt x="986" y="1444"/>
                    <a:pt x="1126" y="1022"/>
                    <a:pt x="986" y="530"/>
                  </a:cubicBezTo>
                  <a:cubicBezTo>
                    <a:pt x="928" y="241"/>
                    <a:pt x="823"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56"/>
            <p:cNvSpPr/>
            <p:nvPr/>
          </p:nvSpPr>
          <p:spPr>
            <a:xfrm rot="-1521784">
              <a:off x="3535529" y="3974877"/>
              <a:ext cx="54543" cy="36196"/>
            </a:xfrm>
            <a:custGeom>
              <a:avLst/>
              <a:gdLst/>
              <a:ahLst/>
              <a:cxnLst/>
              <a:rect l="l" t="t" r="r" b="b"/>
              <a:pathLst>
                <a:path w="2182" h="1448" extrusionOk="0">
                  <a:moveTo>
                    <a:pt x="577" y="1"/>
                  </a:moveTo>
                  <a:cubicBezTo>
                    <a:pt x="392" y="1"/>
                    <a:pt x="247" y="80"/>
                    <a:pt x="142" y="238"/>
                  </a:cubicBezTo>
                  <a:cubicBezTo>
                    <a:pt x="1" y="449"/>
                    <a:pt x="1" y="731"/>
                    <a:pt x="212" y="942"/>
                  </a:cubicBezTo>
                  <a:cubicBezTo>
                    <a:pt x="457" y="1248"/>
                    <a:pt x="862" y="1448"/>
                    <a:pt x="1241" y="1448"/>
                  </a:cubicBezTo>
                  <a:cubicBezTo>
                    <a:pt x="1298" y="1448"/>
                    <a:pt x="1353" y="1443"/>
                    <a:pt x="1408" y="1434"/>
                  </a:cubicBezTo>
                  <a:cubicBezTo>
                    <a:pt x="1548" y="1364"/>
                    <a:pt x="1619" y="1364"/>
                    <a:pt x="1760" y="1294"/>
                  </a:cubicBezTo>
                  <a:cubicBezTo>
                    <a:pt x="2041" y="1223"/>
                    <a:pt x="2182" y="872"/>
                    <a:pt x="2182" y="590"/>
                  </a:cubicBezTo>
                  <a:cubicBezTo>
                    <a:pt x="2111" y="309"/>
                    <a:pt x="1971" y="309"/>
                    <a:pt x="1619" y="238"/>
                  </a:cubicBezTo>
                  <a:cubicBezTo>
                    <a:pt x="1337" y="168"/>
                    <a:pt x="1056" y="98"/>
                    <a:pt x="775" y="27"/>
                  </a:cubicBezTo>
                  <a:cubicBezTo>
                    <a:pt x="704" y="10"/>
                    <a:pt x="638" y="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56"/>
            <p:cNvSpPr/>
            <p:nvPr/>
          </p:nvSpPr>
          <p:spPr>
            <a:xfrm rot="616292">
              <a:off x="2610719" y="2603428"/>
              <a:ext cx="94993" cy="116966"/>
            </a:xfrm>
            <a:custGeom>
              <a:avLst/>
              <a:gdLst/>
              <a:ahLst/>
              <a:cxnLst/>
              <a:rect l="l" t="t" r="r" b="b"/>
              <a:pathLst>
                <a:path w="3800" h="4679" extrusionOk="0">
                  <a:moveTo>
                    <a:pt x="2931" y="0"/>
                  </a:moveTo>
                  <a:cubicBezTo>
                    <a:pt x="2728" y="0"/>
                    <a:pt x="2525" y="82"/>
                    <a:pt x="2322" y="163"/>
                  </a:cubicBezTo>
                  <a:cubicBezTo>
                    <a:pt x="1759" y="444"/>
                    <a:pt x="1196" y="655"/>
                    <a:pt x="1196" y="1499"/>
                  </a:cubicBezTo>
                  <a:cubicBezTo>
                    <a:pt x="1126" y="1499"/>
                    <a:pt x="1126" y="1570"/>
                    <a:pt x="1056" y="1640"/>
                  </a:cubicBezTo>
                  <a:cubicBezTo>
                    <a:pt x="1" y="2344"/>
                    <a:pt x="493" y="3328"/>
                    <a:pt x="423" y="4173"/>
                  </a:cubicBezTo>
                  <a:cubicBezTo>
                    <a:pt x="493" y="4454"/>
                    <a:pt x="493" y="4665"/>
                    <a:pt x="774" y="4665"/>
                  </a:cubicBezTo>
                  <a:cubicBezTo>
                    <a:pt x="812" y="4674"/>
                    <a:pt x="846" y="4679"/>
                    <a:pt x="877" y="4679"/>
                  </a:cubicBezTo>
                  <a:cubicBezTo>
                    <a:pt x="1075" y="4679"/>
                    <a:pt x="1136" y="4496"/>
                    <a:pt x="1196" y="4313"/>
                  </a:cubicBezTo>
                  <a:cubicBezTo>
                    <a:pt x="1267" y="3962"/>
                    <a:pt x="1407" y="3540"/>
                    <a:pt x="1478" y="3188"/>
                  </a:cubicBezTo>
                  <a:cubicBezTo>
                    <a:pt x="1527" y="2894"/>
                    <a:pt x="1610" y="2770"/>
                    <a:pt x="1775" y="2770"/>
                  </a:cubicBezTo>
                  <a:cubicBezTo>
                    <a:pt x="1847" y="2770"/>
                    <a:pt x="1934" y="2793"/>
                    <a:pt x="2041" y="2836"/>
                  </a:cubicBezTo>
                  <a:cubicBezTo>
                    <a:pt x="2342" y="2922"/>
                    <a:pt x="2565" y="2975"/>
                    <a:pt x="2732" y="2975"/>
                  </a:cubicBezTo>
                  <a:cubicBezTo>
                    <a:pt x="3112" y="2975"/>
                    <a:pt x="3209" y="2702"/>
                    <a:pt x="3307" y="1922"/>
                  </a:cubicBezTo>
                  <a:cubicBezTo>
                    <a:pt x="3377" y="1781"/>
                    <a:pt x="3448" y="1570"/>
                    <a:pt x="3518" y="1429"/>
                  </a:cubicBezTo>
                  <a:cubicBezTo>
                    <a:pt x="3799" y="1007"/>
                    <a:pt x="3659" y="515"/>
                    <a:pt x="3377" y="163"/>
                  </a:cubicBezTo>
                  <a:cubicBezTo>
                    <a:pt x="3229" y="44"/>
                    <a:pt x="3080" y="0"/>
                    <a:pt x="2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56"/>
            <p:cNvSpPr/>
            <p:nvPr/>
          </p:nvSpPr>
          <p:spPr>
            <a:xfrm rot="616292">
              <a:off x="2524336" y="2488399"/>
              <a:ext cx="58046" cy="44297"/>
            </a:xfrm>
            <a:custGeom>
              <a:avLst/>
              <a:gdLst/>
              <a:ahLst/>
              <a:cxnLst/>
              <a:rect l="l" t="t" r="r" b="b"/>
              <a:pathLst>
                <a:path w="2322" h="1772" extrusionOk="0">
                  <a:moveTo>
                    <a:pt x="1501" y="1"/>
                  </a:moveTo>
                  <a:cubicBezTo>
                    <a:pt x="1374" y="1"/>
                    <a:pt x="1244" y="40"/>
                    <a:pt x="1126" y="128"/>
                  </a:cubicBezTo>
                  <a:cubicBezTo>
                    <a:pt x="844" y="339"/>
                    <a:pt x="633" y="480"/>
                    <a:pt x="422" y="691"/>
                  </a:cubicBezTo>
                  <a:cubicBezTo>
                    <a:pt x="141" y="902"/>
                    <a:pt x="0" y="1183"/>
                    <a:pt x="211" y="1465"/>
                  </a:cubicBezTo>
                  <a:cubicBezTo>
                    <a:pt x="319" y="1680"/>
                    <a:pt x="549" y="1771"/>
                    <a:pt x="778" y="1771"/>
                  </a:cubicBezTo>
                  <a:cubicBezTo>
                    <a:pt x="848" y="1771"/>
                    <a:pt x="919" y="1763"/>
                    <a:pt x="985" y="1746"/>
                  </a:cubicBezTo>
                  <a:cubicBezTo>
                    <a:pt x="1337" y="1605"/>
                    <a:pt x="1618" y="1465"/>
                    <a:pt x="1900" y="1183"/>
                  </a:cubicBezTo>
                  <a:cubicBezTo>
                    <a:pt x="2111" y="902"/>
                    <a:pt x="2322" y="550"/>
                    <a:pt x="1970" y="198"/>
                  </a:cubicBezTo>
                  <a:cubicBezTo>
                    <a:pt x="1847" y="76"/>
                    <a:pt x="167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56"/>
            <p:cNvSpPr/>
            <p:nvPr/>
          </p:nvSpPr>
          <p:spPr>
            <a:xfrm rot="616292">
              <a:off x="990933" y="2703311"/>
              <a:ext cx="54546" cy="45047"/>
            </a:xfrm>
            <a:custGeom>
              <a:avLst/>
              <a:gdLst/>
              <a:ahLst/>
              <a:cxnLst/>
              <a:rect l="l" t="t" r="r" b="b"/>
              <a:pathLst>
                <a:path w="2182" h="1802" extrusionOk="0">
                  <a:moveTo>
                    <a:pt x="1560" y="1"/>
                  </a:moveTo>
                  <a:cubicBezTo>
                    <a:pt x="1467" y="1"/>
                    <a:pt x="1367" y="24"/>
                    <a:pt x="1267" y="74"/>
                  </a:cubicBezTo>
                  <a:cubicBezTo>
                    <a:pt x="915" y="214"/>
                    <a:pt x="564" y="496"/>
                    <a:pt x="353" y="848"/>
                  </a:cubicBezTo>
                  <a:cubicBezTo>
                    <a:pt x="212" y="988"/>
                    <a:pt x="1" y="1270"/>
                    <a:pt x="212" y="1551"/>
                  </a:cubicBezTo>
                  <a:cubicBezTo>
                    <a:pt x="306" y="1739"/>
                    <a:pt x="493" y="1801"/>
                    <a:pt x="691" y="1801"/>
                  </a:cubicBezTo>
                  <a:cubicBezTo>
                    <a:pt x="790" y="1801"/>
                    <a:pt x="892" y="1785"/>
                    <a:pt x="986" y="1762"/>
                  </a:cubicBezTo>
                  <a:cubicBezTo>
                    <a:pt x="1338" y="1551"/>
                    <a:pt x="1689" y="1340"/>
                    <a:pt x="1971" y="1059"/>
                  </a:cubicBezTo>
                  <a:cubicBezTo>
                    <a:pt x="2182" y="848"/>
                    <a:pt x="2182" y="496"/>
                    <a:pt x="1971" y="214"/>
                  </a:cubicBezTo>
                  <a:cubicBezTo>
                    <a:pt x="1880" y="78"/>
                    <a:pt x="1730"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56"/>
            <p:cNvSpPr/>
            <p:nvPr/>
          </p:nvSpPr>
          <p:spPr>
            <a:xfrm rot="616292">
              <a:off x="2539838" y="2599336"/>
              <a:ext cx="42222" cy="41422"/>
            </a:xfrm>
            <a:custGeom>
              <a:avLst/>
              <a:gdLst/>
              <a:ahLst/>
              <a:cxnLst/>
              <a:rect l="l" t="t" r="r" b="b"/>
              <a:pathLst>
                <a:path w="1689" h="1657" extrusionOk="0">
                  <a:moveTo>
                    <a:pt x="1027" y="0"/>
                  </a:moveTo>
                  <a:cubicBezTo>
                    <a:pt x="989" y="0"/>
                    <a:pt x="951" y="4"/>
                    <a:pt x="915" y="14"/>
                  </a:cubicBezTo>
                  <a:cubicBezTo>
                    <a:pt x="352" y="225"/>
                    <a:pt x="0" y="717"/>
                    <a:pt x="71" y="1280"/>
                  </a:cubicBezTo>
                  <a:cubicBezTo>
                    <a:pt x="180" y="1552"/>
                    <a:pt x="373" y="1656"/>
                    <a:pt x="586" y="1656"/>
                  </a:cubicBezTo>
                  <a:cubicBezTo>
                    <a:pt x="648" y="1656"/>
                    <a:pt x="711" y="1647"/>
                    <a:pt x="774" y="1632"/>
                  </a:cubicBezTo>
                  <a:cubicBezTo>
                    <a:pt x="1337" y="1561"/>
                    <a:pt x="1689" y="1069"/>
                    <a:pt x="1618" y="506"/>
                  </a:cubicBezTo>
                  <a:cubicBezTo>
                    <a:pt x="1557" y="200"/>
                    <a:pt x="1282" y="0"/>
                    <a:pt x="1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56"/>
            <p:cNvSpPr/>
            <p:nvPr/>
          </p:nvSpPr>
          <p:spPr>
            <a:xfrm rot="616292">
              <a:off x="1818643" y="2925695"/>
              <a:ext cx="54546" cy="27523"/>
            </a:xfrm>
            <a:custGeom>
              <a:avLst/>
              <a:gdLst/>
              <a:ahLst/>
              <a:cxnLst/>
              <a:rect l="l" t="t" r="r" b="b"/>
              <a:pathLst>
                <a:path w="2182" h="1101" extrusionOk="0">
                  <a:moveTo>
                    <a:pt x="1691" y="1"/>
                  </a:moveTo>
                  <a:cubicBezTo>
                    <a:pt x="1646" y="1"/>
                    <a:pt x="1598" y="7"/>
                    <a:pt x="1548" y="19"/>
                  </a:cubicBezTo>
                  <a:cubicBezTo>
                    <a:pt x="1337" y="19"/>
                    <a:pt x="1056" y="89"/>
                    <a:pt x="774" y="160"/>
                  </a:cubicBezTo>
                  <a:lnTo>
                    <a:pt x="704" y="160"/>
                  </a:lnTo>
                  <a:cubicBezTo>
                    <a:pt x="652" y="173"/>
                    <a:pt x="595" y="176"/>
                    <a:pt x="537" y="176"/>
                  </a:cubicBezTo>
                  <a:cubicBezTo>
                    <a:pt x="474" y="176"/>
                    <a:pt x="409" y="172"/>
                    <a:pt x="347" y="172"/>
                  </a:cubicBezTo>
                  <a:cubicBezTo>
                    <a:pt x="159" y="172"/>
                    <a:pt x="1" y="209"/>
                    <a:pt x="1" y="511"/>
                  </a:cubicBezTo>
                  <a:cubicBezTo>
                    <a:pt x="1" y="934"/>
                    <a:pt x="423" y="1004"/>
                    <a:pt x="774" y="1074"/>
                  </a:cubicBezTo>
                  <a:cubicBezTo>
                    <a:pt x="862" y="1092"/>
                    <a:pt x="950" y="1101"/>
                    <a:pt x="1038" y="1101"/>
                  </a:cubicBezTo>
                  <a:cubicBezTo>
                    <a:pt x="1302" y="1101"/>
                    <a:pt x="1566" y="1021"/>
                    <a:pt x="1830" y="863"/>
                  </a:cubicBezTo>
                  <a:cubicBezTo>
                    <a:pt x="2041" y="793"/>
                    <a:pt x="2181" y="511"/>
                    <a:pt x="2111" y="300"/>
                  </a:cubicBezTo>
                  <a:cubicBezTo>
                    <a:pt x="2053" y="127"/>
                    <a:pt x="1900" y="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56"/>
            <p:cNvSpPr/>
            <p:nvPr/>
          </p:nvSpPr>
          <p:spPr>
            <a:xfrm rot="616292">
              <a:off x="3716420" y="3851060"/>
              <a:ext cx="45747" cy="34097"/>
            </a:xfrm>
            <a:custGeom>
              <a:avLst/>
              <a:gdLst/>
              <a:ahLst/>
              <a:cxnLst/>
              <a:rect l="l" t="t" r="r" b="b"/>
              <a:pathLst>
                <a:path w="1830" h="1364" extrusionOk="0">
                  <a:moveTo>
                    <a:pt x="1028" y="0"/>
                  </a:moveTo>
                  <a:cubicBezTo>
                    <a:pt x="970" y="0"/>
                    <a:pt x="908" y="4"/>
                    <a:pt x="845" y="14"/>
                  </a:cubicBezTo>
                  <a:cubicBezTo>
                    <a:pt x="282" y="154"/>
                    <a:pt x="1" y="365"/>
                    <a:pt x="71" y="787"/>
                  </a:cubicBezTo>
                  <a:cubicBezTo>
                    <a:pt x="194" y="1156"/>
                    <a:pt x="531" y="1363"/>
                    <a:pt x="942" y="1363"/>
                  </a:cubicBezTo>
                  <a:cubicBezTo>
                    <a:pt x="1002" y="1363"/>
                    <a:pt x="1064" y="1359"/>
                    <a:pt x="1126" y="1350"/>
                  </a:cubicBezTo>
                  <a:cubicBezTo>
                    <a:pt x="1548" y="1350"/>
                    <a:pt x="1830" y="928"/>
                    <a:pt x="1759" y="506"/>
                  </a:cubicBezTo>
                  <a:cubicBezTo>
                    <a:pt x="1698" y="200"/>
                    <a:pt x="1423" y="0"/>
                    <a:pt x="10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56"/>
            <p:cNvSpPr/>
            <p:nvPr/>
          </p:nvSpPr>
          <p:spPr>
            <a:xfrm rot="616292">
              <a:off x="2931978" y="3182939"/>
              <a:ext cx="38722" cy="40397"/>
            </a:xfrm>
            <a:custGeom>
              <a:avLst/>
              <a:gdLst/>
              <a:ahLst/>
              <a:cxnLst/>
              <a:rect l="l" t="t" r="r" b="b"/>
              <a:pathLst>
                <a:path w="1549" h="1616" extrusionOk="0">
                  <a:moveTo>
                    <a:pt x="840" y="1"/>
                  </a:moveTo>
                  <a:cubicBezTo>
                    <a:pt x="795" y="1"/>
                    <a:pt x="750" y="5"/>
                    <a:pt x="704" y="14"/>
                  </a:cubicBezTo>
                  <a:cubicBezTo>
                    <a:pt x="212" y="225"/>
                    <a:pt x="1" y="718"/>
                    <a:pt x="71" y="1210"/>
                  </a:cubicBezTo>
                  <a:cubicBezTo>
                    <a:pt x="123" y="1471"/>
                    <a:pt x="330" y="1616"/>
                    <a:pt x="549" y="1616"/>
                  </a:cubicBezTo>
                  <a:cubicBezTo>
                    <a:pt x="625" y="1616"/>
                    <a:pt x="702" y="1598"/>
                    <a:pt x="775" y="1562"/>
                  </a:cubicBezTo>
                  <a:cubicBezTo>
                    <a:pt x="1267" y="1421"/>
                    <a:pt x="1548" y="929"/>
                    <a:pt x="1478" y="507"/>
                  </a:cubicBezTo>
                  <a:cubicBezTo>
                    <a:pt x="1417" y="200"/>
                    <a:pt x="1142"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56"/>
            <p:cNvSpPr/>
            <p:nvPr/>
          </p:nvSpPr>
          <p:spPr>
            <a:xfrm rot="616292">
              <a:off x="2472286" y="2623176"/>
              <a:ext cx="45372" cy="40022"/>
            </a:xfrm>
            <a:custGeom>
              <a:avLst/>
              <a:gdLst/>
              <a:ahLst/>
              <a:cxnLst/>
              <a:rect l="l" t="t" r="r" b="b"/>
              <a:pathLst>
                <a:path w="1815" h="1601" extrusionOk="0">
                  <a:moveTo>
                    <a:pt x="1314" y="0"/>
                  </a:moveTo>
                  <a:cubicBezTo>
                    <a:pt x="1249" y="0"/>
                    <a:pt x="1184" y="14"/>
                    <a:pt x="1126" y="44"/>
                  </a:cubicBezTo>
                  <a:cubicBezTo>
                    <a:pt x="985" y="114"/>
                    <a:pt x="915" y="184"/>
                    <a:pt x="844" y="255"/>
                  </a:cubicBezTo>
                  <a:cubicBezTo>
                    <a:pt x="563" y="536"/>
                    <a:pt x="0" y="677"/>
                    <a:pt x="281" y="1240"/>
                  </a:cubicBezTo>
                  <a:cubicBezTo>
                    <a:pt x="416" y="1509"/>
                    <a:pt x="582" y="1601"/>
                    <a:pt x="766" y="1601"/>
                  </a:cubicBezTo>
                  <a:cubicBezTo>
                    <a:pt x="966" y="1601"/>
                    <a:pt x="1187" y="1491"/>
                    <a:pt x="1407" y="1380"/>
                  </a:cubicBezTo>
                  <a:cubicBezTo>
                    <a:pt x="1618" y="1099"/>
                    <a:pt x="1759" y="818"/>
                    <a:pt x="1759" y="536"/>
                  </a:cubicBezTo>
                  <a:cubicBezTo>
                    <a:pt x="1814" y="202"/>
                    <a:pt x="1562"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56"/>
            <p:cNvSpPr/>
            <p:nvPr/>
          </p:nvSpPr>
          <p:spPr>
            <a:xfrm rot="616292">
              <a:off x="872938" y="2822614"/>
              <a:ext cx="52771" cy="41347"/>
            </a:xfrm>
            <a:custGeom>
              <a:avLst/>
              <a:gdLst/>
              <a:ahLst/>
              <a:cxnLst/>
              <a:rect l="l" t="t" r="r" b="b"/>
              <a:pathLst>
                <a:path w="2111" h="1654" extrusionOk="0">
                  <a:moveTo>
                    <a:pt x="1786" y="1"/>
                  </a:moveTo>
                  <a:cubicBezTo>
                    <a:pt x="1706" y="1"/>
                    <a:pt x="1619" y="36"/>
                    <a:pt x="1548" y="106"/>
                  </a:cubicBezTo>
                  <a:cubicBezTo>
                    <a:pt x="985" y="528"/>
                    <a:pt x="493" y="1091"/>
                    <a:pt x="1" y="1654"/>
                  </a:cubicBezTo>
                  <a:cubicBezTo>
                    <a:pt x="845" y="1584"/>
                    <a:pt x="1548" y="1232"/>
                    <a:pt x="1970" y="528"/>
                  </a:cubicBezTo>
                  <a:cubicBezTo>
                    <a:pt x="2111" y="458"/>
                    <a:pt x="2111" y="247"/>
                    <a:pt x="1970" y="106"/>
                  </a:cubicBezTo>
                  <a:cubicBezTo>
                    <a:pt x="1935" y="36"/>
                    <a:pt x="1865"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56"/>
            <p:cNvSpPr/>
            <p:nvPr/>
          </p:nvSpPr>
          <p:spPr>
            <a:xfrm rot="616292">
              <a:off x="342115" y="4201211"/>
              <a:ext cx="33447" cy="32273"/>
            </a:xfrm>
            <a:custGeom>
              <a:avLst/>
              <a:gdLst/>
              <a:ahLst/>
              <a:cxnLst/>
              <a:rect l="l" t="t" r="r" b="b"/>
              <a:pathLst>
                <a:path w="1338" h="1291" extrusionOk="0">
                  <a:moveTo>
                    <a:pt x="603" y="0"/>
                  </a:moveTo>
                  <a:cubicBezTo>
                    <a:pt x="567" y="0"/>
                    <a:pt x="530" y="4"/>
                    <a:pt x="493" y="11"/>
                  </a:cubicBezTo>
                  <a:cubicBezTo>
                    <a:pt x="141" y="152"/>
                    <a:pt x="1" y="503"/>
                    <a:pt x="141" y="785"/>
                  </a:cubicBezTo>
                  <a:cubicBezTo>
                    <a:pt x="141" y="1091"/>
                    <a:pt x="408" y="1291"/>
                    <a:pt x="709" y="1291"/>
                  </a:cubicBezTo>
                  <a:cubicBezTo>
                    <a:pt x="754" y="1291"/>
                    <a:pt x="799" y="1286"/>
                    <a:pt x="845" y="1277"/>
                  </a:cubicBezTo>
                  <a:cubicBezTo>
                    <a:pt x="1126" y="1207"/>
                    <a:pt x="1337" y="925"/>
                    <a:pt x="1267" y="574"/>
                  </a:cubicBezTo>
                  <a:cubicBezTo>
                    <a:pt x="1204" y="259"/>
                    <a:pt x="915"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56"/>
            <p:cNvSpPr/>
            <p:nvPr/>
          </p:nvSpPr>
          <p:spPr>
            <a:xfrm rot="616292">
              <a:off x="758755" y="3675794"/>
              <a:ext cx="31673" cy="36222"/>
            </a:xfrm>
            <a:custGeom>
              <a:avLst/>
              <a:gdLst/>
              <a:ahLst/>
              <a:cxnLst/>
              <a:rect l="l" t="t" r="r" b="b"/>
              <a:pathLst>
                <a:path w="1267" h="1449" extrusionOk="0">
                  <a:moveTo>
                    <a:pt x="621" y="0"/>
                  </a:moveTo>
                  <a:cubicBezTo>
                    <a:pt x="582" y="0"/>
                    <a:pt x="539" y="5"/>
                    <a:pt x="493" y="14"/>
                  </a:cubicBezTo>
                  <a:cubicBezTo>
                    <a:pt x="211" y="14"/>
                    <a:pt x="0" y="647"/>
                    <a:pt x="211" y="1280"/>
                  </a:cubicBezTo>
                  <a:cubicBezTo>
                    <a:pt x="211" y="1383"/>
                    <a:pt x="325" y="1449"/>
                    <a:pt x="468" y="1449"/>
                  </a:cubicBezTo>
                  <a:cubicBezTo>
                    <a:pt x="520" y="1449"/>
                    <a:pt x="577" y="1440"/>
                    <a:pt x="633" y="1421"/>
                  </a:cubicBezTo>
                  <a:cubicBezTo>
                    <a:pt x="1056" y="1280"/>
                    <a:pt x="1267" y="788"/>
                    <a:pt x="1126" y="436"/>
                  </a:cubicBezTo>
                  <a:cubicBezTo>
                    <a:pt x="1004" y="192"/>
                    <a:pt x="882" y="0"/>
                    <a:pt x="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56"/>
            <p:cNvSpPr/>
            <p:nvPr/>
          </p:nvSpPr>
          <p:spPr>
            <a:xfrm rot="616292">
              <a:off x="3627442" y="4056850"/>
              <a:ext cx="21123" cy="22898"/>
            </a:xfrm>
            <a:custGeom>
              <a:avLst/>
              <a:gdLst/>
              <a:ahLst/>
              <a:cxnLst/>
              <a:rect l="l" t="t" r="r" b="b"/>
              <a:pathLst>
                <a:path w="845" h="916" extrusionOk="0">
                  <a:moveTo>
                    <a:pt x="282" y="1"/>
                  </a:moveTo>
                  <a:cubicBezTo>
                    <a:pt x="1" y="71"/>
                    <a:pt x="1" y="282"/>
                    <a:pt x="1" y="493"/>
                  </a:cubicBezTo>
                  <a:cubicBezTo>
                    <a:pt x="71" y="634"/>
                    <a:pt x="212" y="915"/>
                    <a:pt x="493" y="915"/>
                  </a:cubicBezTo>
                  <a:cubicBezTo>
                    <a:pt x="704" y="915"/>
                    <a:pt x="845" y="704"/>
                    <a:pt x="775" y="493"/>
                  </a:cubicBezTo>
                  <a:cubicBezTo>
                    <a:pt x="704" y="212"/>
                    <a:pt x="493"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56"/>
            <p:cNvSpPr/>
            <p:nvPr/>
          </p:nvSpPr>
          <p:spPr>
            <a:xfrm rot="616292">
              <a:off x="851323" y="2694437"/>
              <a:ext cx="89693" cy="62795"/>
            </a:xfrm>
            <a:custGeom>
              <a:avLst/>
              <a:gdLst/>
              <a:ahLst/>
              <a:cxnLst/>
              <a:rect l="l" t="t" r="r" b="b"/>
              <a:pathLst>
                <a:path w="3588" h="2512" extrusionOk="0">
                  <a:moveTo>
                    <a:pt x="1242" y="0"/>
                  </a:moveTo>
                  <a:cubicBezTo>
                    <a:pt x="1160" y="0"/>
                    <a:pt x="1072" y="17"/>
                    <a:pt x="985" y="46"/>
                  </a:cubicBezTo>
                  <a:cubicBezTo>
                    <a:pt x="563" y="46"/>
                    <a:pt x="211" y="328"/>
                    <a:pt x="70" y="750"/>
                  </a:cubicBezTo>
                  <a:cubicBezTo>
                    <a:pt x="0" y="1242"/>
                    <a:pt x="281" y="1664"/>
                    <a:pt x="774" y="1735"/>
                  </a:cubicBezTo>
                  <a:cubicBezTo>
                    <a:pt x="1126" y="1805"/>
                    <a:pt x="1266" y="2016"/>
                    <a:pt x="1407" y="2227"/>
                  </a:cubicBezTo>
                  <a:cubicBezTo>
                    <a:pt x="1605" y="2425"/>
                    <a:pt x="1848" y="2512"/>
                    <a:pt x="2085" y="2512"/>
                  </a:cubicBezTo>
                  <a:cubicBezTo>
                    <a:pt x="2269" y="2512"/>
                    <a:pt x="2449" y="2460"/>
                    <a:pt x="2603" y="2368"/>
                  </a:cubicBezTo>
                  <a:cubicBezTo>
                    <a:pt x="2955" y="2086"/>
                    <a:pt x="3236" y="1735"/>
                    <a:pt x="3447" y="1383"/>
                  </a:cubicBezTo>
                  <a:cubicBezTo>
                    <a:pt x="3588" y="1102"/>
                    <a:pt x="3588" y="679"/>
                    <a:pt x="3377" y="398"/>
                  </a:cubicBezTo>
                  <a:cubicBezTo>
                    <a:pt x="3225" y="246"/>
                    <a:pt x="2999" y="130"/>
                    <a:pt x="2780" y="130"/>
                  </a:cubicBezTo>
                  <a:cubicBezTo>
                    <a:pt x="2695" y="130"/>
                    <a:pt x="2611" y="148"/>
                    <a:pt x="2533" y="187"/>
                  </a:cubicBezTo>
                  <a:cubicBezTo>
                    <a:pt x="2398" y="241"/>
                    <a:pt x="2264" y="264"/>
                    <a:pt x="2133" y="264"/>
                  </a:cubicBezTo>
                  <a:cubicBezTo>
                    <a:pt x="1922" y="264"/>
                    <a:pt x="1722" y="204"/>
                    <a:pt x="1548" y="117"/>
                  </a:cubicBezTo>
                  <a:cubicBezTo>
                    <a:pt x="1465" y="34"/>
                    <a:pt x="1359"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56"/>
            <p:cNvSpPr/>
            <p:nvPr/>
          </p:nvSpPr>
          <p:spPr>
            <a:xfrm rot="616292">
              <a:off x="2622144" y="2459317"/>
              <a:ext cx="72145" cy="102467"/>
            </a:xfrm>
            <a:custGeom>
              <a:avLst/>
              <a:gdLst/>
              <a:ahLst/>
              <a:cxnLst/>
              <a:rect l="l" t="t" r="r" b="b"/>
              <a:pathLst>
                <a:path w="2886" h="4099" extrusionOk="0">
                  <a:moveTo>
                    <a:pt x="1971" y="0"/>
                  </a:moveTo>
                  <a:cubicBezTo>
                    <a:pt x="1802" y="0"/>
                    <a:pt x="1588" y="90"/>
                    <a:pt x="1365" y="90"/>
                  </a:cubicBezTo>
                  <a:cubicBezTo>
                    <a:pt x="1309" y="90"/>
                    <a:pt x="1253" y="84"/>
                    <a:pt x="1197" y="70"/>
                  </a:cubicBezTo>
                  <a:cubicBezTo>
                    <a:pt x="1120" y="40"/>
                    <a:pt x="1043" y="26"/>
                    <a:pt x="968" y="26"/>
                  </a:cubicBezTo>
                  <a:cubicBezTo>
                    <a:pt x="701" y="26"/>
                    <a:pt x="462" y="202"/>
                    <a:pt x="353" y="422"/>
                  </a:cubicBezTo>
                  <a:cubicBezTo>
                    <a:pt x="71" y="774"/>
                    <a:pt x="142" y="1196"/>
                    <a:pt x="493" y="1407"/>
                  </a:cubicBezTo>
                  <a:cubicBezTo>
                    <a:pt x="564" y="1970"/>
                    <a:pt x="564" y="2462"/>
                    <a:pt x="423" y="2955"/>
                  </a:cubicBezTo>
                  <a:cubicBezTo>
                    <a:pt x="142" y="3095"/>
                    <a:pt x="1" y="3377"/>
                    <a:pt x="142" y="3658"/>
                  </a:cubicBezTo>
                  <a:cubicBezTo>
                    <a:pt x="282" y="4010"/>
                    <a:pt x="564" y="4080"/>
                    <a:pt x="915" y="4080"/>
                  </a:cubicBezTo>
                  <a:cubicBezTo>
                    <a:pt x="964" y="4092"/>
                    <a:pt x="1012" y="4098"/>
                    <a:pt x="1060" y="4098"/>
                  </a:cubicBezTo>
                  <a:cubicBezTo>
                    <a:pt x="1291" y="4098"/>
                    <a:pt x="1514" y="3962"/>
                    <a:pt x="1689" y="3728"/>
                  </a:cubicBezTo>
                  <a:cubicBezTo>
                    <a:pt x="1760" y="3447"/>
                    <a:pt x="1548" y="3306"/>
                    <a:pt x="1408" y="3166"/>
                  </a:cubicBezTo>
                  <a:cubicBezTo>
                    <a:pt x="1267" y="3025"/>
                    <a:pt x="1197" y="2884"/>
                    <a:pt x="1337" y="2673"/>
                  </a:cubicBezTo>
                  <a:cubicBezTo>
                    <a:pt x="1760" y="1970"/>
                    <a:pt x="1760" y="1970"/>
                    <a:pt x="1056" y="1337"/>
                  </a:cubicBezTo>
                  <a:cubicBezTo>
                    <a:pt x="1291" y="1141"/>
                    <a:pt x="1482" y="1098"/>
                    <a:pt x="1653" y="1098"/>
                  </a:cubicBezTo>
                  <a:cubicBezTo>
                    <a:pt x="1791" y="1098"/>
                    <a:pt x="1916" y="1126"/>
                    <a:pt x="2041" y="1126"/>
                  </a:cubicBezTo>
                  <a:cubicBezTo>
                    <a:pt x="2604" y="1126"/>
                    <a:pt x="2885" y="985"/>
                    <a:pt x="2815" y="563"/>
                  </a:cubicBezTo>
                  <a:cubicBezTo>
                    <a:pt x="2744" y="141"/>
                    <a:pt x="2393" y="0"/>
                    <a:pt x="1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56"/>
            <p:cNvSpPr/>
            <p:nvPr/>
          </p:nvSpPr>
          <p:spPr>
            <a:xfrm rot="616292">
              <a:off x="679677" y="3615930"/>
              <a:ext cx="77419" cy="82319"/>
            </a:xfrm>
            <a:custGeom>
              <a:avLst/>
              <a:gdLst/>
              <a:ahLst/>
              <a:cxnLst/>
              <a:rect l="l" t="t" r="r" b="b"/>
              <a:pathLst>
                <a:path w="3097" h="3293" extrusionOk="0">
                  <a:moveTo>
                    <a:pt x="845" y="0"/>
                  </a:moveTo>
                  <a:cubicBezTo>
                    <a:pt x="423" y="0"/>
                    <a:pt x="282" y="352"/>
                    <a:pt x="212" y="633"/>
                  </a:cubicBezTo>
                  <a:cubicBezTo>
                    <a:pt x="1" y="985"/>
                    <a:pt x="142" y="1407"/>
                    <a:pt x="423" y="1618"/>
                  </a:cubicBezTo>
                  <a:cubicBezTo>
                    <a:pt x="704" y="1899"/>
                    <a:pt x="986" y="2040"/>
                    <a:pt x="704" y="2533"/>
                  </a:cubicBezTo>
                  <a:cubicBezTo>
                    <a:pt x="564" y="2814"/>
                    <a:pt x="775" y="3166"/>
                    <a:pt x="1056" y="3236"/>
                  </a:cubicBezTo>
                  <a:cubicBezTo>
                    <a:pt x="1135" y="3275"/>
                    <a:pt x="1219" y="3293"/>
                    <a:pt x="1302" y="3293"/>
                  </a:cubicBezTo>
                  <a:cubicBezTo>
                    <a:pt x="1517" y="3293"/>
                    <a:pt x="1728" y="3177"/>
                    <a:pt x="1830" y="3025"/>
                  </a:cubicBezTo>
                  <a:cubicBezTo>
                    <a:pt x="2041" y="2744"/>
                    <a:pt x="2252" y="2533"/>
                    <a:pt x="2533" y="2322"/>
                  </a:cubicBezTo>
                  <a:cubicBezTo>
                    <a:pt x="2744" y="2111"/>
                    <a:pt x="3096" y="1970"/>
                    <a:pt x="2885" y="1548"/>
                  </a:cubicBezTo>
                  <a:cubicBezTo>
                    <a:pt x="2782" y="1342"/>
                    <a:pt x="2528" y="1211"/>
                    <a:pt x="2289" y="1211"/>
                  </a:cubicBezTo>
                  <a:cubicBezTo>
                    <a:pt x="2202" y="1211"/>
                    <a:pt x="2116" y="1229"/>
                    <a:pt x="2041" y="1266"/>
                  </a:cubicBezTo>
                  <a:cubicBezTo>
                    <a:pt x="1830" y="1266"/>
                    <a:pt x="1619" y="1337"/>
                    <a:pt x="1478" y="1407"/>
                  </a:cubicBezTo>
                  <a:cubicBezTo>
                    <a:pt x="1408" y="1126"/>
                    <a:pt x="1408" y="915"/>
                    <a:pt x="1337" y="633"/>
                  </a:cubicBezTo>
                  <a:cubicBezTo>
                    <a:pt x="1267" y="352"/>
                    <a:pt x="1267"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56"/>
            <p:cNvSpPr/>
            <p:nvPr/>
          </p:nvSpPr>
          <p:spPr>
            <a:xfrm rot="616292">
              <a:off x="322776" y="4302068"/>
              <a:ext cx="72120" cy="80744"/>
            </a:xfrm>
            <a:custGeom>
              <a:avLst/>
              <a:gdLst/>
              <a:ahLst/>
              <a:cxnLst/>
              <a:rect l="l" t="t" r="r" b="b"/>
              <a:pathLst>
                <a:path w="2885" h="3230" extrusionOk="0">
                  <a:moveTo>
                    <a:pt x="1337" y="1"/>
                  </a:moveTo>
                  <a:cubicBezTo>
                    <a:pt x="141" y="282"/>
                    <a:pt x="71" y="634"/>
                    <a:pt x="845" y="1689"/>
                  </a:cubicBezTo>
                  <a:cubicBezTo>
                    <a:pt x="634" y="1830"/>
                    <a:pt x="282" y="2041"/>
                    <a:pt x="212" y="2322"/>
                  </a:cubicBezTo>
                  <a:cubicBezTo>
                    <a:pt x="1" y="2604"/>
                    <a:pt x="71" y="2885"/>
                    <a:pt x="212" y="3096"/>
                  </a:cubicBezTo>
                  <a:cubicBezTo>
                    <a:pt x="339" y="3191"/>
                    <a:pt x="466" y="3229"/>
                    <a:pt x="586" y="3229"/>
                  </a:cubicBezTo>
                  <a:cubicBezTo>
                    <a:pt x="733" y="3229"/>
                    <a:pt x="870" y="3173"/>
                    <a:pt x="986" y="3096"/>
                  </a:cubicBezTo>
                  <a:cubicBezTo>
                    <a:pt x="1197" y="2955"/>
                    <a:pt x="1408" y="2744"/>
                    <a:pt x="1408" y="2463"/>
                  </a:cubicBezTo>
                  <a:cubicBezTo>
                    <a:pt x="1408" y="1970"/>
                    <a:pt x="1689" y="1830"/>
                    <a:pt x="2041" y="1619"/>
                  </a:cubicBezTo>
                  <a:cubicBezTo>
                    <a:pt x="2252" y="1478"/>
                    <a:pt x="2463" y="1337"/>
                    <a:pt x="2674" y="1126"/>
                  </a:cubicBezTo>
                  <a:cubicBezTo>
                    <a:pt x="2815" y="1056"/>
                    <a:pt x="2885" y="845"/>
                    <a:pt x="2885" y="704"/>
                  </a:cubicBezTo>
                  <a:cubicBezTo>
                    <a:pt x="2815" y="493"/>
                    <a:pt x="2604" y="493"/>
                    <a:pt x="2463" y="493"/>
                  </a:cubicBezTo>
                  <a:cubicBezTo>
                    <a:pt x="2041" y="493"/>
                    <a:pt x="1619" y="282"/>
                    <a:pt x="1267" y="71"/>
                  </a:cubicBezTo>
                  <a:lnTo>
                    <a:pt x="13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56"/>
            <p:cNvSpPr/>
            <p:nvPr/>
          </p:nvSpPr>
          <p:spPr>
            <a:xfrm rot="616292">
              <a:off x="2979191" y="3391245"/>
              <a:ext cx="105517" cy="67695"/>
            </a:xfrm>
            <a:custGeom>
              <a:avLst/>
              <a:gdLst/>
              <a:ahLst/>
              <a:cxnLst/>
              <a:rect l="l" t="t" r="r" b="b"/>
              <a:pathLst>
                <a:path w="4221" h="2708" extrusionOk="0">
                  <a:moveTo>
                    <a:pt x="3974" y="0"/>
                  </a:moveTo>
                  <a:cubicBezTo>
                    <a:pt x="2989" y="0"/>
                    <a:pt x="2334" y="756"/>
                    <a:pt x="1618" y="1212"/>
                  </a:cubicBezTo>
                  <a:cubicBezTo>
                    <a:pt x="1360" y="1367"/>
                    <a:pt x="1215" y="1598"/>
                    <a:pt x="989" y="1598"/>
                  </a:cubicBezTo>
                  <a:cubicBezTo>
                    <a:pt x="908" y="1598"/>
                    <a:pt x="816" y="1568"/>
                    <a:pt x="704" y="1493"/>
                  </a:cubicBezTo>
                  <a:cubicBezTo>
                    <a:pt x="645" y="1454"/>
                    <a:pt x="586" y="1436"/>
                    <a:pt x="528" y="1436"/>
                  </a:cubicBezTo>
                  <a:cubicBezTo>
                    <a:pt x="380" y="1436"/>
                    <a:pt x="242" y="1552"/>
                    <a:pt x="141" y="1704"/>
                  </a:cubicBezTo>
                  <a:cubicBezTo>
                    <a:pt x="0" y="1915"/>
                    <a:pt x="0" y="2197"/>
                    <a:pt x="141" y="2408"/>
                  </a:cubicBezTo>
                  <a:cubicBezTo>
                    <a:pt x="199" y="2581"/>
                    <a:pt x="399" y="2707"/>
                    <a:pt x="626" y="2707"/>
                  </a:cubicBezTo>
                  <a:cubicBezTo>
                    <a:pt x="674" y="2707"/>
                    <a:pt x="724" y="2701"/>
                    <a:pt x="774" y="2689"/>
                  </a:cubicBezTo>
                  <a:cubicBezTo>
                    <a:pt x="1337" y="2619"/>
                    <a:pt x="1829" y="2337"/>
                    <a:pt x="2181" y="1986"/>
                  </a:cubicBezTo>
                  <a:cubicBezTo>
                    <a:pt x="2392" y="1774"/>
                    <a:pt x="2603" y="1423"/>
                    <a:pt x="2955" y="1423"/>
                  </a:cubicBezTo>
                  <a:cubicBezTo>
                    <a:pt x="3869" y="1352"/>
                    <a:pt x="4080" y="790"/>
                    <a:pt x="4221" y="16"/>
                  </a:cubicBezTo>
                  <a:cubicBezTo>
                    <a:pt x="4136" y="5"/>
                    <a:pt x="4054" y="0"/>
                    <a:pt x="39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56"/>
            <p:cNvSpPr/>
            <p:nvPr/>
          </p:nvSpPr>
          <p:spPr>
            <a:xfrm rot="616292">
              <a:off x="3773455" y="3930827"/>
              <a:ext cx="47496" cy="100667"/>
            </a:xfrm>
            <a:custGeom>
              <a:avLst/>
              <a:gdLst/>
              <a:ahLst/>
              <a:cxnLst/>
              <a:rect l="l" t="t" r="r" b="b"/>
              <a:pathLst>
                <a:path w="1900" h="4027" extrusionOk="0">
                  <a:moveTo>
                    <a:pt x="1485" y="0"/>
                  </a:moveTo>
                  <a:cubicBezTo>
                    <a:pt x="1387" y="0"/>
                    <a:pt x="1285" y="40"/>
                    <a:pt x="1196" y="128"/>
                  </a:cubicBezTo>
                  <a:cubicBezTo>
                    <a:pt x="704" y="339"/>
                    <a:pt x="422" y="832"/>
                    <a:pt x="422" y="1395"/>
                  </a:cubicBezTo>
                  <a:cubicBezTo>
                    <a:pt x="352" y="1887"/>
                    <a:pt x="282" y="2450"/>
                    <a:pt x="141" y="3013"/>
                  </a:cubicBezTo>
                  <a:cubicBezTo>
                    <a:pt x="71" y="3224"/>
                    <a:pt x="0" y="3435"/>
                    <a:pt x="0" y="3646"/>
                  </a:cubicBezTo>
                  <a:cubicBezTo>
                    <a:pt x="0" y="3885"/>
                    <a:pt x="163" y="4026"/>
                    <a:pt x="355" y="4026"/>
                  </a:cubicBezTo>
                  <a:cubicBezTo>
                    <a:pt x="446" y="4026"/>
                    <a:pt x="543" y="3995"/>
                    <a:pt x="633" y="3927"/>
                  </a:cubicBezTo>
                  <a:cubicBezTo>
                    <a:pt x="1196" y="3505"/>
                    <a:pt x="1478" y="2801"/>
                    <a:pt x="1407" y="2168"/>
                  </a:cubicBezTo>
                  <a:cubicBezTo>
                    <a:pt x="1337" y="1817"/>
                    <a:pt x="1407" y="1535"/>
                    <a:pt x="1618" y="1254"/>
                  </a:cubicBezTo>
                  <a:cubicBezTo>
                    <a:pt x="1829" y="1043"/>
                    <a:pt x="1900" y="761"/>
                    <a:pt x="1900" y="480"/>
                  </a:cubicBezTo>
                  <a:cubicBezTo>
                    <a:pt x="1900" y="190"/>
                    <a:pt x="1701"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56"/>
            <p:cNvSpPr/>
            <p:nvPr/>
          </p:nvSpPr>
          <p:spPr>
            <a:xfrm rot="616292">
              <a:off x="1702909" y="2862518"/>
              <a:ext cx="73894" cy="64770"/>
            </a:xfrm>
            <a:custGeom>
              <a:avLst/>
              <a:gdLst/>
              <a:ahLst/>
              <a:cxnLst/>
              <a:rect l="l" t="t" r="r" b="b"/>
              <a:pathLst>
                <a:path w="2956" h="2591" extrusionOk="0">
                  <a:moveTo>
                    <a:pt x="1365" y="0"/>
                  </a:moveTo>
                  <a:cubicBezTo>
                    <a:pt x="1307" y="0"/>
                    <a:pt x="1250" y="9"/>
                    <a:pt x="1197" y="27"/>
                  </a:cubicBezTo>
                  <a:cubicBezTo>
                    <a:pt x="282" y="97"/>
                    <a:pt x="1" y="801"/>
                    <a:pt x="423" y="1645"/>
                  </a:cubicBezTo>
                  <a:lnTo>
                    <a:pt x="423" y="1715"/>
                  </a:lnTo>
                  <a:cubicBezTo>
                    <a:pt x="723" y="2255"/>
                    <a:pt x="1329" y="2590"/>
                    <a:pt x="1981" y="2590"/>
                  </a:cubicBezTo>
                  <a:cubicBezTo>
                    <a:pt x="2094" y="2590"/>
                    <a:pt x="2208" y="2580"/>
                    <a:pt x="2322" y="2559"/>
                  </a:cubicBezTo>
                  <a:cubicBezTo>
                    <a:pt x="2604" y="2559"/>
                    <a:pt x="2885" y="2419"/>
                    <a:pt x="2885" y="2137"/>
                  </a:cubicBezTo>
                  <a:cubicBezTo>
                    <a:pt x="2955" y="1856"/>
                    <a:pt x="2815" y="1786"/>
                    <a:pt x="2463" y="1645"/>
                  </a:cubicBezTo>
                  <a:cubicBezTo>
                    <a:pt x="2111" y="1504"/>
                    <a:pt x="1689" y="1645"/>
                    <a:pt x="1337" y="1434"/>
                  </a:cubicBezTo>
                  <a:cubicBezTo>
                    <a:pt x="1408" y="1082"/>
                    <a:pt x="1549" y="1012"/>
                    <a:pt x="1689" y="871"/>
                  </a:cubicBezTo>
                  <a:cubicBezTo>
                    <a:pt x="1830" y="660"/>
                    <a:pt x="1971" y="449"/>
                    <a:pt x="1830" y="238"/>
                  </a:cubicBezTo>
                  <a:cubicBezTo>
                    <a:pt x="1724" y="80"/>
                    <a:pt x="1540" y="0"/>
                    <a:pt x="1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56"/>
            <p:cNvSpPr/>
            <p:nvPr/>
          </p:nvSpPr>
          <p:spPr>
            <a:xfrm rot="616292">
              <a:off x="3604586" y="3835798"/>
              <a:ext cx="66845" cy="64645"/>
            </a:xfrm>
            <a:custGeom>
              <a:avLst/>
              <a:gdLst/>
              <a:ahLst/>
              <a:cxnLst/>
              <a:rect l="l" t="t" r="r" b="b"/>
              <a:pathLst>
                <a:path w="2674" h="2586" extrusionOk="0">
                  <a:moveTo>
                    <a:pt x="2038" y="1"/>
                  </a:moveTo>
                  <a:cubicBezTo>
                    <a:pt x="1922" y="1"/>
                    <a:pt x="1800" y="40"/>
                    <a:pt x="1689" y="123"/>
                  </a:cubicBezTo>
                  <a:cubicBezTo>
                    <a:pt x="1548" y="264"/>
                    <a:pt x="1337" y="334"/>
                    <a:pt x="1126" y="405"/>
                  </a:cubicBezTo>
                  <a:cubicBezTo>
                    <a:pt x="493" y="545"/>
                    <a:pt x="1" y="1179"/>
                    <a:pt x="141" y="1812"/>
                  </a:cubicBezTo>
                  <a:cubicBezTo>
                    <a:pt x="212" y="2163"/>
                    <a:pt x="212" y="2586"/>
                    <a:pt x="704" y="2586"/>
                  </a:cubicBezTo>
                  <a:cubicBezTo>
                    <a:pt x="915" y="2586"/>
                    <a:pt x="1830" y="1812"/>
                    <a:pt x="1689" y="1601"/>
                  </a:cubicBezTo>
                  <a:cubicBezTo>
                    <a:pt x="1548" y="1179"/>
                    <a:pt x="1689" y="1108"/>
                    <a:pt x="2111" y="1038"/>
                  </a:cubicBezTo>
                  <a:cubicBezTo>
                    <a:pt x="2463" y="1038"/>
                    <a:pt x="2674" y="616"/>
                    <a:pt x="2463" y="264"/>
                  </a:cubicBezTo>
                  <a:cubicBezTo>
                    <a:pt x="2378" y="94"/>
                    <a:pt x="2215" y="1"/>
                    <a:pt x="20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56"/>
            <p:cNvSpPr/>
            <p:nvPr/>
          </p:nvSpPr>
          <p:spPr>
            <a:xfrm rot="616292">
              <a:off x="1094718" y="2761843"/>
              <a:ext cx="59821" cy="52771"/>
            </a:xfrm>
            <a:custGeom>
              <a:avLst/>
              <a:gdLst/>
              <a:ahLst/>
              <a:cxnLst/>
              <a:rect l="l" t="t" r="r" b="b"/>
              <a:pathLst>
                <a:path w="2393" h="2111" extrusionOk="0">
                  <a:moveTo>
                    <a:pt x="634" y="0"/>
                  </a:moveTo>
                  <a:cubicBezTo>
                    <a:pt x="352" y="0"/>
                    <a:pt x="141" y="141"/>
                    <a:pt x="71" y="352"/>
                  </a:cubicBezTo>
                  <a:cubicBezTo>
                    <a:pt x="1" y="633"/>
                    <a:pt x="71" y="915"/>
                    <a:pt x="282" y="1055"/>
                  </a:cubicBezTo>
                  <a:cubicBezTo>
                    <a:pt x="493" y="1196"/>
                    <a:pt x="634" y="1196"/>
                    <a:pt x="774" y="1407"/>
                  </a:cubicBezTo>
                  <a:cubicBezTo>
                    <a:pt x="915" y="1689"/>
                    <a:pt x="845" y="2111"/>
                    <a:pt x="1197" y="2111"/>
                  </a:cubicBezTo>
                  <a:cubicBezTo>
                    <a:pt x="1548" y="2111"/>
                    <a:pt x="1548" y="1689"/>
                    <a:pt x="1830" y="1548"/>
                  </a:cubicBezTo>
                  <a:lnTo>
                    <a:pt x="2041" y="1477"/>
                  </a:lnTo>
                  <a:lnTo>
                    <a:pt x="2041" y="1548"/>
                  </a:lnTo>
                  <a:cubicBezTo>
                    <a:pt x="2392" y="0"/>
                    <a:pt x="2322"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56"/>
            <p:cNvSpPr/>
            <p:nvPr/>
          </p:nvSpPr>
          <p:spPr>
            <a:xfrm rot="616292">
              <a:off x="2346134" y="2491422"/>
              <a:ext cx="54546" cy="76844"/>
            </a:xfrm>
            <a:custGeom>
              <a:avLst/>
              <a:gdLst/>
              <a:ahLst/>
              <a:cxnLst/>
              <a:rect l="l" t="t" r="r" b="b"/>
              <a:pathLst>
                <a:path w="2182" h="3074" extrusionOk="0">
                  <a:moveTo>
                    <a:pt x="985" y="0"/>
                  </a:moveTo>
                  <a:cubicBezTo>
                    <a:pt x="711" y="0"/>
                    <a:pt x="438" y="145"/>
                    <a:pt x="282" y="406"/>
                  </a:cubicBezTo>
                  <a:cubicBezTo>
                    <a:pt x="0" y="758"/>
                    <a:pt x="71" y="1250"/>
                    <a:pt x="422" y="1461"/>
                  </a:cubicBezTo>
                  <a:cubicBezTo>
                    <a:pt x="633" y="1672"/>
                    <a:pt x="845" y="1742"/>
                    <a:pt x="633" y="2094"/>
                  </a:cubicBezTo>
                  <a:cubicBezTo>
                    <a:pt x="422" y="2446"/>
                    <a:pt x="493" y="2868"/>
                    <a:pt x="845" y="3009"/>
                  </a:cubicBezTo>
                  <a:cubicBezTo>
                    <a:pt x="934" y="3054"/>
                    <a:pt x="1015" y="3073"/>
                    <a:pt x="1088" y="3073"/>
                  </a:cubicBezTo>
                  <a:cubicBezTo>
                    <a:pt x="1357" y="3073"/>
                    <a:pt x="1523" y="2808"/>
                    <a:pt x="1689" y="2587"/>
                  </a:cubicBezTo>
                  <a:cubicBezTo>
                    <a:pt x="2181" y="2024"/>
                    <a:pt x="2111" y="1883"/>
                    <a:pt x="1267" y="1461"/>
                  </a:cubicBezTo>
                  <a:cubicBezTo>
                    <a:pt x="1337" y="1320"/>
                    <a:pt x="1407" y="1250"/>
                    <a:pt x="1478" y="898"/>
                  </a:cubicBezTo>
                  <a:cubicBezTo>
                    <a:pt x="1548" y="547"/>
                    <a:pt x="1689" y="195"/>
                    <a:pt x="1267" y="54"/>
                  </a:cubicBezTo>
                  <a:cubicBezTo>
                    <a:pt x="1176" y="18"/>
                    <a:pt x="108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56"/>
            <p:cNvSpPr/>
            <p:nvPr/>
          </p:nvSpPr>
          <p:spPr>
            <a:xfrm rot="616292">
              <a:off x="1650095" y="2729448"/>
              <a:ext cx="42247" cy="64270"/>
            </a:xfrm>
            <a:custGeom>
              <a:avLst/>
              <a:gdLst/>
              <a:ahLst/>
              <a:cxnLst/>
              <a:rect l="l" t="t" r="r" b="b"/>
              <a:pathLst>
                <a:path w="1690" h="2571" extrusionOk="0">
                  <a:moveTo>
                    <a:pt x="1021" y="0"/>
                  </a:moveTo>
                  <a:cubicBezTo>
                    <a:pt x="987" y="0"/>
                    <a:pt x="952" y="4"/>
                    <a:pt x="915" y="11"/>
                  </a:cubicBezTo>
                  <a:cubicBezTo>
                    <a:pt x="704" y="11"/>
                    <a:pt x="493" y="152"/>
                    <a:pt x="352" y="363"/>
                  </a:cubicBezTo>
                  <a:cubicBezTo>
                    <a:pt x="71" y="785"/>
                    <a:pt x="1" y="1277"/>
                    <a:pt x="1" y="1770"/>
                  </a:cubicBezTo>
                  <a:cubicBezTo>
                    <a:pt x="1" y="2197"/>
                    <a:pt x="477" y="2571"/>
                    <a:pt x="925" y="2571"/>
                  </a:cubicBezTo>
                  <a:cubicBezTo>
                    <a:pt x="993" y="2571"/>
                    <a:pt x="1061" y="2562"/>
                    <a:pt x="1126" y="2543"/>
                  </a:cubicBezTo>
                  <a:cubicBezTo>
                    <a:pt x="1408" y="2473"/>
                    <a:pt x="1689" y="2262"/>
                    <a:pt x="1548" y="1981"/>
                  </a:cubicBezTo>
                  <a:cubicBezTo>
                    <a:pt x="1267" y="1488"/>
                    <a:pt x="1478" y="1066"/>
                    <a:pt x="1478" y="574"/>
                  </a:cubicBezTo>
                  <a:cubicBezTo>
                    <a:pt x="1478" y="259"/>
                    <a:pt x="1309"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56"/>
            <p:cNvSpPr/>
            <p:nvPr/>
          </p:nvSpPr>
          <p:spPr>
            <a:xfrm rot="616292">
              <a:off x="2862348" y="3405402"/>
              <a:ext cx="63320" cy="39372"/>
            </a:xfrm>
            <a:custGeom>
              <a:avLst/>
              <a:gdLst/>
              <a:ahLst/>
              <a:cxnLst/>
              <a:rect l="l" t="t" r="r" b="b"/>
              <a:pathLst>
                <a:path w="2533" h="1575" extrusionOk="0">
                  <a:moveTo>
                    <a:pt x="1123" y="0"/>
                  </a:moveTo>
                  <a:cubicBezTo>
                    <a:pt x="915" y="0"/>
                    <a:pt x="704" y="24"/>
                    <a:pt x="493" y="71"/>
                  </a:cubicBezTo>
                  <a:cubicBezTo>
                    <a:pt x="211" y="211"/>
                    <a:pt x="0" y="493"/>
                    <a:pt x="0" y="845"/>
                  </a:cubicBezTo>
                  <a:cubicBezTo>
                    <a:pt x="0" y="1056"/>
                    <a:pt x="0" y="1337"/>
                    <a:pt x="282" y="1548"/>
                  </a:cubicBezTo>
                  <a:cubicBezTo>
                    <a:pt x="335" y="1566"/>
                    <a:pt x="387" y="1574"/>
                    <a:pt x="439" y="1574"/>
                  </a:cubicBezTo>
                  <a:cubicBezTo>
                    <a:pt x="594" y="1574"/>
                    <a:pt x="739" y="1495"/>
                    <a:pt x="845" y="1337"/>
                  </a:cubicBezTo>
                  <a:cubicBezTo>
                    <a:pt x="950" y="1196"/>
                    <a:pt x="1056" y="1126"/>
                    <a:pt x="1161" y="1126"/>
                  </a:cubicBezTo>
                  <a:cubicBezTo>
                    <a:pt x="1267" y="1126"/>
                    <a:pt x="1372" y="1196"/>
                    <a:pt x="1478" y="1337"/>
                  </a:cubicBezTo>
                  <a:cubicBezTo>
                    <a:pt x="1569" y="1473"/>
                    <a:pt x="1718" y="1551"/>
                    <a:pt x="1869" y="1551"/>
                  </a:cubicBezTo>
                  <a:cubicBezTo>
                    <a:pt x="1952" y="1551"/>
                    <a:pt x="2036" y="1528"/>
                    <a:pt x="2111" y="1478"/>
                  </a:cubicBezTo>
                  <a:cubicBezTo>
                    <a:pt x="2322" y="1267"/>
                    <a:pt x="2533" y="985"/>
                    <a:pt x="2533" y="704"/>
                  </a:cubicBezTo>
                  <a:cubicBezTo>
                    <a:pt x="2533" y="563"/>
                    <a:pt x="2463" y="423"/>
                    <a:pt x="2322" y="282"/>
                  </a:cubicBezTo>
                  <a:cubicBezTo>
                    <a:pt x="1947" y="94"/>
                    <a:pt x="1540" y="0"/>
                    <a:pt x="1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56"/>
            <p:cNvSpPr/>
            <p:nvPr/>
          </p:nvSpPr>
          <p:spPr>
            <a:xfrm rot="616292">
              <a:off x="989168" y="2876137"/>
              <a:ext cx="58071" cy="37547"/>
            </a:xfrm>
            <a:custGeom>
              <a:avLst/>
              <a:gdLst/>
              <a:ahLst/>
              <a:cxnLst/>
              <a:rect l="l" t="t" r="r" b="b"/>
              <a:pathLst>
                <a:path w="2323" h="1502" extrusionOk="0">
                  <a:moveTo>
                    <a:pt x="1359" y="0"/>
                  </a:moveTo>
                  <a:cubicBezTo>
                    <a:pt x="1266" y="0"/>
                    <a:pt x="1165" y="5"/>
                    <a:pt x="1056" y="14"/>
                  </a:cubicBezTo>
                  <a:cubicBezTo>
                    <a:pt x="915" y="14"/>
                    <a:pt x="775" y="14"/>
                    <a:pt x="634" y="84"/>
                  </a:cubicBezTo>
                  <a:cubicBezTo>
                    <a:pt x="212" y="154"/>
                    <a:pt x="1" y="576"/>
                    <a:pt x="141" y="928"/>
                  </a:cubicBezTo>
                  <a:cubicBezTo>
                    <a:pt x="204" y="1243"/>
                    <a:pt x="437" y="1502"/>
                    <a:pt x="737" y="1502"/>
                  </a:cubicBezTo>
                  <a:cubicBezTo>
                    <a:pt x="772" y="1502"/>
                    <a:pt x="808" y="1498"/>
                    <a:pt x="845" y="1491"/>
                  </a:cubicBezTo>
                  <a:cubicBezTo>
                    <a:pt x="1056" y="1491"/>
                    <a:pt x="1267" y="1491"/>
                    <a:pt x="1408" y="1421"/>
                  </a:cubicBezTo>
                  <a:cubicBezTo>
                    <a:pt x="2041" y="1280"/>
                    <a:pt x="2322" y="928"/>
                    <a:pt x="2322" y="506"/>
                  </a:cubicBezTo>
                  <a:cubicBezTo>
                    <a:pt x="2261" y="200"/>
                    <a:pt x="1986" y="0"/>
                    <a:pt x="1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56"/>
            <p:cNvSpPr/>
            <p:nvPr/>
          </p:nvSpPr>
          <p:spPr>
            <a:xfrm rot="616292">
              <a:off x="199067" y="4324936"/>
              <a:ext cx="64620" cy="34997"/>
            </a:xfrm>
            <a:custGeom>
              <a:avLst/>
              <a:gdLst/>
              <a:ahLst/>
              <a:cxnLst/>
              <a:rect l="l" t="t" r="r" b="b"/>
              <a:pathLst>
                <a:path w="2585" h="1400" extrusionOk="0">
                  <a:moveTo>
                    <a:pt x="1705" y="1"/>
                  </a:moveTo>
                  <a:cubicBezTo>
                    <a:pt x="1600" y="1"/>
                    <a:pt x="1494" y="18"/>
                    <a:pt x="1389" y="54"/>
                  </a:cubicBezTo>
                  <a:cubicBezTo>
                    <a:pt x="896" y="124"/>
                    <a:pt x="474" y="335"/>
                    <a:pt x="193" y="757"/>
                  </a:cubicBezTo>
                  <a:cubicBezTo>
                    <a:pt x="0" y="1078"/>
                    <a:pt x="159" y="1399"/>
                    <a:pt x="456" y="1399"/>
                  </a:cubicBezTo>
                  <a:cubicBezTo>
                    <a:pt x="485" y="1399"/>
                    <a:pt x="514" y="1396"/>
                    <a:pt x="545" y="1390"/>
                  </a:cubicBezTo>
                  <a:cubicBezTo>
                    <a:pt x="1037" y="1390"/>
                    <a:pt x="1600" y="1179"/>
                    <a:pt x="2092" y="968"/>
                  </a:cubicBezTo>
                  <a:cubicBezTo>
                    <a:pt x="2585" y="827"/>
                    <a:pt x="2514" y="194"/>
                    <a:pt x="2022" y="54"/>
                  </a:cubicBezTo>
                  <a:cubicBezTo>
                    <a:pt x="1916" y="18"/>
                    <a:pt x="1811" y="1"/>
                    <a:pt x="1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56"/>
            <p:cNvSpPr/>
            <p:nvPr/>
          </p:nvSpPr>
          <p:spPr>
            <a:xfrm rot="616292">
              <a:off x="2872888" y="3287234"/>
              <a:ext cx="42222" cy="49571"/>
            </a:xfrm>
            <a:custGeom>
              <a:avLst/>
              <a:gdLst/>
              <a:ahLst/>
              <a:cxnLst/>
              <a:rect l="l" t="t" r="r" b="b"/>
              <a:pathLst>
                <a:path w="1689" h="1983" extrusionOk="0">
                  <a:moveTo>
                    <a:pt x="616" y="1"/>
                  </a:moveTo>
                  <a:cubicBezTo>
                    <a:pt x="438" y="1"/>
                    <a:pt x="248" y="92"/>
                    <a:pt x="141" y="307"/>
                  </a:cubicBezTo>
                  <a:cubicBezTo>
                    <a:pt x="0" y="800"/>
                    <a:pt x="141" y="1363"/>
                    <a:pt x="493" y="1714"/>
                  </a:cubicBezTo>
                  <a:cubicBezTo>
                    <a:pt x="645" y="1866"/>
                    <a:pt x="833" y="1982"/>
                    <a:pt x="1032" y="1982"/>
                  </a:cubicBezTo>
                  <a:cubicBezTo>
                    <a:pt x="1109" y="1982"/>
                    <a:pt x="1188" y="1965"/>
                    <a:pt x="1267" y="1925"/>
                  </a:cubicBezTo>
                  <a:cubicBezTo>
                    <a:pt x="1548" y="1785"/>
                    <a:pt x="1689" y="1503"/>
                    <a:pt x="1618" y="1222"/>
                  </a:cubicBezTo>
                  <a:cubicBezTo>
                    <a:pt x="1548" y="659"/>
                    <a:pt x="1196" y="237"/>
                    <a:pt x="774" y="26"/>
                  </a:cubicBezTo>
                  <a:cubicBezTo>
                    <a:pt x="724" y="9"/>
                    <a:pt x="671" y="1"/>
                    <a:pt x="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56"/>
            <p:cNvSpPr/>
            <p:nvPr/>
          </p:nvSpPr>
          <p:spPr>
            <a:xfrm rot="616292">
              <a:off x="269234" y="4194724"/>
              <a:ext cx="43972" cy="36947"/>
            </a:xfrm>
            <a:custGeom>
              <a:avLst/>
              <a:gdLst/>
              <a:ahLst/>
              <a:cxnLst/>
              <a:rect l="l" t="t" r="r" b="b"/>
              <a:pathLst>
                <a:path w="1759" h="1478" extrusionOk="0">
                  <a:moveTo>
                    <a:pt x="915" y="1"/>
                  </a:moveTo>
                  <a:cubicBezTo>
                    <a:pt x="422" y="71"/>
                    <a:pt x="0" y="493"/>
                    <a:pt x="0" y="915"/>
                  </a:cubicBezTo>
                  <a:cubicBezTo>
                    <a:pt x="70" y="1267"/>
                    <a:pt x="352" y="1478"/>
                    <a:pt x="704" y="1478"/>
                  </a:cubicBezTo>
                  <a:cubicBezTo>
                    <a:pt x="1196" y="1408"/>
                    <a:pt x="1759" y="845"/>
                    <a:pt x="1618" y="423"/>
                  </a:cubicBezTo>
                  <a:cubicBezTo>
                    <a:pt x="1548" y="1"/>
                    <a:pt x="126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56"/>
            <p:cNvSpPr/>
            <p:nvPr/>
          </p:nvSpPr>
          <p:spPr>
            <a:xfrm rot="616292">
              <a:off x="751706" y="3485987"/>
              <a:ext cx="45747" cy="39272"/>
            </a:xfrm>
            <a:custGeom>
              <a:avLst/>
              <a:gdLst/>
              <a:ahLst/>
              <a:cxnLst/>
              <a:rect l="l" t="t" r="r" b="b"/>
              <a:pathLst>
                <a:path w="1830" h="1571" extrusionOk="0">
                  <a:moveTo>
                    <a:pt x="1419" y="0"/>
                  </a:moveTo>
                  <a:cubicBezTo>
                    <a:pt x="1347" y="0"/>
                    <a:pt x="1272" y="18"/>
                    <a:pt x="1197" y="55"/>
                  </a:cubicBezTo>
                  <a:cubicBezTo>
                    <a:pt x="986" y="266"/>
                    <a:pt x="704" y="407"/>
                    <a:pt x="352" y="618"/>
                  </a:cubicBezTo>
                  <a:cubicBezTo>
                    <a:pt x="71" y="688"/>
                    <a:pt x="1" y="1110"/>
                    <a:pt x="212" y="1321"/>
                  </a:cubicBezTo>
                  <a:cubicBezTo>
                    <a:pt x="291" y="1480"/>
                    <a:pt x="459" y="1571"/>
                    <a:pt x="628" y="1571"/>
                  </a:cubicBezTo>
                  <a:cubicBezTo>
                    <a:pt x="760" y="1571"/>
                    <a:pt x="893" y="1515"/>
                    <a:pt x="986" y="1392"/>
                  </a:cubicBezTo>
                  <a:cubicBezTo>
                    <a:pt x="1197" y="1181"/>
                    <a:pt x="1408" y="970"/>
                    <a:pt x="1619" y="759"/>
                  </a:cubicBezTo>
                  <a:cubicBezTo>
                    <a:pt x="1759" y="688"/>
                    <a:pt x="1830" y="477"/>
                    <a:pt x="1830" y="337"/>
                  </a:cubicBezTo>
                  <a:cubicBezTo>
                    <a:pt x="1778" y="131"/>
                    <a:pt x="1614"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56"/>
            <p:cNvSpPr/>
            <p:nvPr/>
          </p:nvSpPr>
          <p:spPr>
            <a:xfrm rot="616292">
              <a:off x="690242" y="3354789"/>
              <a:ext cx="56296" cy="27973"/>
            </a:xfrm>
            <a:custGeom>
              <a:avLst/>
              <a:gdLst/>
              <a:ahLst/>
              <a:cxnLst/>
              <a:rect l="l" t="t" r="r" b="b"/>
              <a:pathLst>
                <a:path w="2252" h="1119" extrusionOk="0">
                  <a:moveTo>
                    <a:pt x="409" y="0"/>
                  </a:moveTo>
                  <a:cubicBezTo>
                    <a:pt x="269" y="0"/>
                    <a:pt x="148" y="48"/>
                    <a:pt x="70" y="204"/>
                  </a:cubicBezTo>
                  <a:cubicBezTo>
                    <a:pt x="0" y="555"/>
                    <a:pt x="211" y="696"/>
                    <a:pt x="492" y="837"/>
                  </a:cubicBezTo>
                  <a:cubicBezTo>
                    <a:pt x="844" y="1048"/>
                    <a:pt x="1196" y="1118"/>
                    <a:pt x="1618" y="1118"/>
                  </a:cubicBezTo>
                  <a:lnTo>
                    <a:pt x="1899" y="1118"/>
                  </a:lnTo>
                  <a:cubicBezTo>
                    <a:pt x="2110" y="1048"/>
                    <a:pt x="2251" y="907"/>
                    <a:pt x="2251" y="696"/>
                  </a:cubicBezTo>
                  <a:cubicBezTo>
                    <a:pt x="2251" y="485"/>
                    <a:pt x="2040" y="485"/>
                    <a:pt x="1899" y="415"/>
                  </a:cubicBezTo>
                  <a:cubicBezTo>
                    <a:pt x="1548" y="274"/>
                    <a:pt x="985" y="133"/>
                    <a:pt x="774" y="63"/>
                  </a:cubicBezTo>
                  <a:cubicBezTo>
                    <a:pt x="648" y="32"/>
                    <a:pt x="522" y="0"/>
                    <a:pt x="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56"/>
            <p:cNvSpPr/>
            <p:nvPr/>
          </p:nvSpPr>
          <p:spPr>
            <a:xfrm rot="616292">
              <a:off x="814566" y="3566997"/>
              <a:ext cx="36947" cy="39697"/>
            </a:xfrm>
            <a:custGeom>
              <a:avLst/>
              <a:gdLst/>
              <a:ahLst/>
              <a:cxnLst/>
              <a:rect l="l" t="t" r="r" b="b"/>
              <a:pathLst>
                <a:path w="1478" h="1588" extrusionOk="0">
                  <a:moveTo>
                    <a:pt x="956" y="0"/>
                  </a:moveTo>
                  <a:cubicBezTo>
                    <a:pt x="778" y="0"/>
                    <a:pt x="581" y="79"/>
                    <a:pt x="422" y="238"/>
                  </a:cubicBezTo>
                  <a:cubicBezTo>
                    <a:pt x="141" y="449"/>
                    <a:pt x="0" y="871"/>
                    <a:pt x="141" y="1222"/>
                  </a:cubicBezTo>
                  <a:cubicBezTo>
                    <a:pt x="202" y="1405"/>
                    <a:pt x="368" y="1588"/>
                    <a:pt x="549" y="1588"/>
                  </a:cubicBezTo>
                  <a:cubicBezTo>
                    <a:pt x="577" y="1588"/>
                    <a:pt x="605" y="1584"/>
                    <a:pt x="633" y="1574"/>
                  </a:cubicBezTo>
                  <a:cubicBezTo>
                    <a:pt x="1126" y="1504"/>
                    <a:pt x="1196" y="1011"/>
                    <a:pt x="1337" y="730"/>
                  </a:cubicBezTo>
                  <a:cubicBezTo>
                    <a:pt x="1407" y="449"/>
                    <a:pt x="1478" y="167"/>
                    <a:pt x="1126" y="27"/>
                  </a:cubicBezTo>
                  <a:cubicBezTo>
                    <a:pt x="1073" y="9"/>
                    <a:pt x="1016"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56"/>
            <p:cNvSpPr/>
            <p:nvPr/>
          </p:nvSpPr>
          <p:spPr>
            <a:xfrm rot="616292">
              <a:off x="871544" y="2926033"/>
              <a:ext cx="49246" cy="26848"/>
            </a:xfrm>
            <a:custGeom>
              <a:avLst/>
              <a:gdLst/>
              <a:ahLst/>
              <a:cxnLst/>
              <a:rect l="l" t="t" r="r" b="b"/>
              <a:pathLst>
                <a:path w="1970" h="1074" extrusionOk="0">
                  <a:moveTo>
                    <a:pt x="1009" y="0"/>
                  </a:moveTo>
                  <a:cubicBezTo>
                    <a:pt x="722" y="0"/>
                    <a:pt x="443" y="126"/>
                    <a:pt x="211" y="300"/>
                  </a:cubicBezTo>
                  <a:cubicBezTo>
                    <a:pt x="70" y="370"/>
                    <a:pt x="0" y="581"/>
                    <a:pt x="70" y="792"/>
                  </a:cubicBezTo>
                  <a:cubicBezTo>
                    <a:pt x="141" y="1003"/>
                    <a:pt x="352" y="1074"/>
                    <a:pt x="563" y="1074"/>
                  </a:cubicBezTo>
                  <a:cubicBezTo>
                    <a:pt x="985" y="1003"/>
                    <a:pt x="1407" y="792"/>
                    <a:pt x="1759" y="511"/>
                  </a:cubicBezTo>
                  <a:cubicBezTo>
                    <a:pt x="1970" y="370"/>
                    <a:pt x="1829" y="89"/>
                    <a:pt x="1548" y="18"/>
                  </a:cubicBezTo>
                  <a:lnTo>
                    <a:pt x="1196" y="18"/>
                  </a:lnTo>
                  <a:cubicBezTo>
                    <a:pt x="1134" y="6"/>
                    <a:pt x="1071"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56"/>
            <p:cNvSpPr/>
            <p:nvPr/>
          </p:nvSpPr>
          <p:spPr>
            <a:xfrm rot="616292">
              <a:off x="1831832" y="2769740"/>
              <a:ext cx="28173" cy="36972"/>
            </a:xfrm>
            <a:custGeom>
              <a:avLst/>
              <a:gdLst/>
              <a:ahLst/>
              <a:cxnLst/>
              <a:rect l="l" t="t" r="r" b="b"/>
              <a:pathLst>
                <a:path w="1127" h="1479" extrusionOk="0">
                  <a:moveTo>
                    <a:pt x="704" y="1"/>
                  </a:moveTo>
                  <a:cubicBezTo>
                    <a:pt x="282" y="141"/>
                    <a:pt x="1" y="564"/>
                    <a:pt x="1" y="986"/>
                  </a:cubicBezTo>
                  <a:cubicBezTo>
                    <a:pt x="1" y="1267"/>
                    <a:pt x="142" y="1478"/>
                    <a:pt x="423" y="1478"/>
                  </a:cubicBezTo>
                  <a:cubicBezTo>
                    <a:pt x="775" y="1478"/>
                    <a:pt x="1126" y="915"/>
                    <a:pt x="1126" y="423"/>
                  </a:cubicBezTo>
                  <a:cubicBezTo>
                    <a:pt x="1126" y="141"/>
                    <a:pt x="986"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56"/>
            <p:cNvSpPr/>
            <p:nvPr/>
          </p:nvSpPr>
          <p:spPr>
            <a:xfrm rot="616292">
              <a:off x="1931049" y="2749152"/>
              <a:ext cx="36947" cy="24873"/>
            </a:xfrm>
            <a:custGeom>
              <a:avLst/>
              <a:gdLst/>
              <a:ahLst/>
              <a:cxnLst/>
              <a:rect l="l" t="t" r="r" b="b"/>
              <a:pathLst>
                <a:path w="1478" h="995" extrusionOk="0">
                  <a:moveTo>
                    <a:pt x="644" y="0"/>
                  </a:moveTo>
                  <a:cubicBezTo>
                    <a:pt x="615" y="0"/>
                    <a:pt x="588" y="3"/>
                    <a:pt x="563" y="9"/>
                  </a:cubicBezTo>
                  <a:cubicBezTo>
                    <a:pt x="282" y="9"/>
                    <a:pt x="0" y="150"/>
                    <a:pt x="71" y="502"/>
                  </a:cubicBezTo>
                  <a:cubicBezTo>
                    <a:pt x="211" y="994"/>
                    <a:pt x="704" y="994"/>
                    <a:pt x="985" y="994"/>
                  </a:cubicBezTo>
                  <a:cubicBezTo>
                    <a:pt x="1196" y="994"/>
                    <a:pt x="1478" y="924"/>
                    <a:pt x="1478" y="643"/>
                  </a:cubicBezTo>
                  <a:cubicBezTo>
                    <a:pt x="1478" y="321"/>
                    <a:pt x="950"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56"/>
            <p:cNvSpPr/>
            <p:nvPr/>
          </p:nvSpPr>
          <p:spPr>
            <a:xfrm rot="616292">
              <a:off x="345629" y="4104663"/>
              <a:ext cx="26398" cy="31673"/>
            </a:xfrm>
            <a:custGeom>
              <a:avLst/>
              <a:gdLst/>
              <a:ahLst/>
              <a:cxnLst/>
              <a:rect l="l" t="t" r="r" b="b"/>
              <a:pathLst>
                <a:path w="1056" h="1267" extrusionOk="0">
                  <a:moveTo>
                    <a:pt x="633" y="0"/>
                  </a:moveTo>
                  <a:cubicBezTo>
                    <a:pt x="211" y="71"/>
                    <a:pt x="0" y="422"/>
                    <a:pt x="71" y="844"/>
                  </a:cubicBezTo>
                  <a:cubicBezTo>
                    <a:pt x="71" y="1126"/>
                    <a:pt x="282" y="1266"/>
                    <a:pt x="563" y="1266"/>
                  </a:cubicBezTo>
                  <a:cubicBezTo>
                    <a:pt x="844" y="1266"/>
                    <a:pt x="1055" y="844"/>
                    <a:pt x="985" y="422"/>
                  </a:cubicBezTo>
                  <a:cubicBezTo>
                    <a:pt x="985" y="141"/>
                    <a:pt x="844"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56"/>
            <p:cNvSpPr/>
            <p:nvPr/>
          </p:nvSpPr>
          <p:spPr>
            <a:xfrm rot="616292">
              <a:off x="1938966" y="2833391"/>
              <a:ext cx="21123" cy="19799"/>
            </a:xfrm>
            <a:custGeom>
              <a:avLst/>
              <a:gdLst/>
              <a:ahLst/>
              <a:cxnLst/>
              <a:rect l="l" t="t" r="r" b="b"/>
              <a:pathLst>
                <a:path w="845" h="792" extrusionOk="0">
                  <a:moveTo>
                    <a:pt x="460" y="0"/>
                  </a:moveTo>
                  <a:cubicBezTo>
                    <a:pt x="424" y="0"/>
                    <a:pt x="388" y="6"/>
                    <a:pt x="352" y="18"/>
                  </a:cubicBezTo>
                  <a:cubicBezTo>
                    <a:pt x="141" y="18"/>
                    <a:pt x="0" y="159"/>
                    <a:pt x="0" y="370"/>
                  </a:cubicBezTo>
                  <a:cubicBezTo>
                    <a:pt x="71" y="651"/>
                    <a:pt x="211" y="792"/>
                    <a:pt x="493" y="792"/>
                  </a:cubicBezTo>
                  <a:cubicBezTo>
                    <a:pt x="704" y="792"/>
                    <a:pt x="844" y="581"/>
                    <a:pt x="844" y="370"/>
                  </a:cubicBezTo>
                  <a:cubicBezTo>
                    <a:pt x="786" y="137"/>
                    <a:pt x="631" y="0"/>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853;p40">
            <a:extLst>
              <a:ext uri="{FF2B5EF4-FFF2-40B4-BE49-F238E27FC236}">
                <a16:creationId xmlns:a16="http://schemas.microsoft.com/office/drawing/2014/main" id="{92D85CF4-B045-A9E3-E1E1-0EB0E666A6F9}"/>
              </a:ext>
            </a:extLst>
          </p:cNvPr>
          <p:cNvSpPr/>
          <p:nvPr/>
        </p:nvSpPr>
        <p:spPr>
          <a:xfrm>
            <a:off x="608758" y="602644"/>
            <a:ext cx="3681663" cy="668100"/>
          </a:xfrm>
          <a:custGeom>
            <a:avLst/>
            <a:gdLst>
              <a:gd name="connsiteX0" fmla="*/ 111352 w 3681663"/>
              <a:gd name="connsiteY0" fmla="*/ 0 h 668100"/>
              <a:gd name="connsiteX1" fmla="*/ 3681663 w 3681663"/>
              <a:gd name="connsiteY1" fmla="*/ 0 h 668100"/>
              <a:gd name="connsiteX2" fmla="*/ 3681663 w 3681663"/>
              <a:gd name="connsiteY2" fmla="*/ 0 h 668100"/>
              <a:gd name="connsiteX3" fmla="*/ 3681663 w 3681663"/>
              <a:gd name="connsiteY3" fmla="*/ 556748 h 668100"/>
              <a:gd name="connsiteX4" fmla="*/ 3570311 w 3681663"/>
              <a:gd name="connsiteY4" fmla="*/ 668100 h 668100"/>
              <a:gd name="connsiteX5" fmla="*/ 0 w 3681663"/>
              <a:gd name="connsiteY5" fmla="*/ 668100 h 668100"/>
              <a:gd name="connsiteX6" fmla="*/ 0 w 3681663"/>
              <a:gd name="connsiteY6" fmla="*/ 668100 h 668100"/>
              <a:gd name="connsiteX7" fmla="*/ 0 w 3681663"/>
              <a:gd name="connsiteY7" fmla="*/ 111352 h 668100"/>
              <a:gd name="connsiteX8" fmla="*/ 111352 w 3681663"/>
              <a:gd name="connsiteY8" fmla="*/ 0 h 66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1663" h="668100" fill="none" extrusionOk="0">
                <a:moveTo>
                  <a:pt x="111352" y="0"/>
                </a:moveTo>
                <a:cubicBezTo>
                  <a:pt x="1443159" y="48231"/>
                  <a:pt x="2215219" y="-84455"/>
                  <a:pt x="3681663" y="0"/>
                </a:cubicBezTo>
                <a:lnTo>
                  <a:pt x="3681663" y="0"/>
                </a:lnTo>
                <a:cubicBezTo>
                  <a:pt x="3675657" y="273949"/>
                  <a:pt x="3691506" y="455923"/>
                  <a:pt x="3681663" y="556748"/>
                </a:cubicBezTo>
                <a:cubicBezTo>
                  <a:pt x="3669559" y="616288"/>
                  <a:pt x="3632851" y="668952"/>
                  <a:pt x="3570311" y="668100"/>
                </a:cubicBezTo>
                <a:cubicBezTo>
                  <a:pt x="2651988" y="537146"/>
                  <a:pt x="923474" y="624526"/>
                  <a:pt x="0" y="668100"/>
                </a:cubicBezTo>
                <a:lnTo>
                  <a:pt x="0" y="668100"/>
                </a:lnTo>
                <a:cubicBezTo>
                  <a:pt x="37912" y="461387"/>
                  <a:pt x="29419" y="270181"/>
                  <a:pt x="0" y="111352"/>
                </a:cubicBezTo>
                <a:cubicBezTo>
                  <a:pt x="6495" y="44167"/>
                  <a:pt x="52410" y="-12024"/>
                  <a:pt x="111352" y="0"/>
                </a:cubicBezTo>
                <a:close/>
              </a:path>
              <a:path w="3681663" h="668100" stroke="0" extrusionOk="0">
                <a:moveTo>
                  <a:pt x="111352" y="0"/>
                </a:moveTo>
                <a:cubicBezTo>
                  <a:pt x="1463237" y="118645"/>
                  <a:pt x="2655906" y="116012"/>
                  <a:pt x="3681663" y="0"/>
                </a:cubicBezTo>
                <a:lnTo>
                  <a:pt x="3681663" y="0"/>
                </a:lnTo>
                <a:cubicBezTo>
                  <a:pt x="3699517" y="94287"/>
                  <a:pt x="3690852" y="494643"/>
                  <a:pt x="3681663" y="556748"/>
                </a:cubicBezTo>
                <a:cubicBezTo>
                  <a:pt x="3680172" y="619702"/>
                  <a:pt x="3630497" y="675350"/>
                  <a:pt x="3570311" y="668100"/>
                </a:cubicBezTo>
                <a:cubicBezTo>
                  <a:pt x="2796306" y="688287"/>
                  <a:pt x="461057" y="820580"/>
                  <a:pt x="0" y="668100"/>
                </a:cubicBezTo>
                <a:lnTo>
                  <a:pt x="0" y="668100"/>
                </a:lnTo>
                <a:cubicBezTo>
                  <a:pt x="21769" y="527812"/>
                  <a:pt x="35020" y="210811"/>
                  <a:pt x="0" y="111352"/>
                </a:cubicBezTo>
                <a:cubicBezTo>
                  <a:pt x="-4653" y="49141"/>
                  <a:pt x="48639" y="1144"/>
                  <a:pt x="111352" y="0"/>
                </a:cubicBezTo>
                <a:close/>
              </a:path>
            </a:pathLst>
          </a:custGeom>
          <a:solidFill>
            <a:srgbClr val="FFB5B8"/>
          </a:solidFill>
          <a:ln w="38100">
            <a:noFill/>
            <a:prstDash val="sysDash"/>
            <a:extLst>
              <a:ext uri="{C807C97D-BFC1-408E-A445-0C87EB9F89A2}">
                <ask:lineSketchStyleProps xmlns="" xmlns:ask="http://schemas.microsoft.com/office/drawing/2018/sketchyshapes" sd="1219033472">
                  <a:prstGeom prst="round2DiagRect">
                    <a:avLst/>
                  </a:prstGeom>
                  <ask:type>
                    <ask:lineSketchCurved/>
                  </ask:type>
                </ask:lineSketchStyleProps>
              </a:ext>
            </a:extLst>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rgbClr val="AA4351"/>
                </a:solidFill>
              </a:rPr>
              <a:t>2. Tác giả, tác phẩm</a:t>
            </a:r>
            <a:endParaRPr sz="2800" b="1" dirty="0">
              <a:solidFill>
                <a:srgbClr val="AA4351"/>
              </a:solidFill>
            </a:endParaRPr>
          </a:p>
        </p:txBody>
      </p:sp>
      <p:sp>
        <p:nvSpPr>
          <p:cNvPr id="6" name="TextBox 5">
            <a:extLst>
              <a:ext uri="{FF2B5EF4-FFF2-40B4-BE49-F238E27FC236}">
                <a16:creationId xmlns:a16="http://schemas.microsoft.com/office/drawing/2014/main" id="{AA1AB8EA-CDDD-0A53-D6C5-7FE1DF63D263}"/>
              </a:ext>
            </a:extLst>
          </p:cNvPr>
          <p:cNvSpPr txBox="1"/>
          <p:nvPr/>
        </p:nvSpPr>
        <p:spPr>
          <a:xfrm>
            <a:off x="1047108" y="3426935"/>
            <a:ext cx="3762055" cy="960328"/>
          </a:xfrm>
          <a:prstGeom prst="rect">
            <a:avLst/>
          </a:prstGeom>
          <a:noFill/>
        </p:spPr>
        <p:txBody>
          <a:bodyPr wrap="square">
            <a:spAutoFit/>
          </a:bodyPr>
          <a:lstStyle/>
          <a:p>
            <a:pPr algn="just">
              <a:lnSpc>
                <a:spcPct val="150000"/>
              </a:lnSpc>
              <a:spcAft>
                <a:spcPts val="800"/>
              </a:spcAft>
            </a:pP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Trình</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bày</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1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số</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hiểu</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biết</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của</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em</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về</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giả</a:t>
            </a:r>
            <a:r>
              <a:rPr lang="en-US" sz="2000" i="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tác</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2000" i="1" dirty="0" err="1">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phẩm</a:t>
            </a:r>
            <a:r>
              <a:rPr lang="en-US" sz="2000" i="1"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rPr>
              <a:t>?</a:t>
            </a:r>
            <a:endParaRPr lang="en-VN" sz="2000" dirty="0">
              <a:solidFill>
                <a:schemeClr val="tx1">
                  <a:lumMod val="1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mc:Choice xmlns=""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90"/>
                                          </p:val>
                                        </p:tav>
                                        <p:tav tm="100000">
                                          <p:val>
                                            <p:fltVal val="0"/>
                                          </p:val>
                                        </p:tav>
                                      </p:tavLst>
                                    </p:anim>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p:tgtEl>
                                          <p:spTgt spid="6"/>
                                        </p:tgtEl>
                                        <p:attrNameLst>
                                          <p:attrName>ppt_y</p:attrName>
                                        </p:attrNameLst>
                                      </p:cBhvr>
                                      <p:tavLst>
                                        <p:tav tm="0">
                                          <p:val>
                                            <p:strVal val="#ppt_y+#ppt_h*1.125000"/>
                                          </p:val>
                                        </p:tav>
                                        <p:tav tm="100000">
                                          <p:val>
                                            <p:strVal val="#ppt_y"/>
                                          </p:val>
                                        </p:tav>
                                      </p:tavLst>
                                    </p:anim>
                                    <p:animEffect transition="in" filter="wipe(up)">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theme/theme1.xml><?xml version="1.0" encoding="utf-8"?>
<a:theme xmlns:a="http://schemas.openxmlformats.org/drawingml/2006/main" name="Cherry Blossom Season in Kyoto by Slidesgo">
  <a:themeElements>
    <a:clrScheme name="Simple Light">
      <a:dk1>
        <a:srgbClr val="BFE8E0"/>
      </a:dk1>
      <a:lt1>
        <a:srgbClr val="ABDFD7"/>
      </a:lt1>
      <a:dk2>
        <a:srgbClr val="00A2A1"/>
      </a:dk2>
      <a:lt2>
        <a:srgbClr val="FFCED1"/>
      </a:lt2>
      <a:accent1>
        <a:srgbClr val="FFB5B8"/>
      </a:accent1>
      <a:accent2>
        <a:srgbClr val="FF7D83"/>
      </a:accent2>
      <a:accent3>
        <a:srgbClr val="AA4351"/>
      </a:accent3>
      <a:accent4>
        <a:srgbClr val="802834"/>
      </a:accent4>
      <a:accent5>
        <a:srgbClr val="FFFFFF"/>
      </a:accent5>
      <a:accent6>
        <a:srgbClr val="026D6C"/>
      </a:accent6>
      <a:hlink>
        <a:srgbClr val="50A1A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TotalTime>
  <Words>1321</Words>
  <Application>Microsoft Office PowerPoint</Application>
  <PresentationFormat>On-screen Show (16:9)</PresentationFormat>
  <Paragraphs>122</Paragraphs>
  <Slides>26</Slides>
  <Notes>26</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26</vt:i4>
      </vt:variant>
    </vt:vector>
  </HeadingPairs>
  <TitlesOfParts>
    <vt:vector size="35" baseType="lpstr">
      <vt:lpstr>Roboto</vt:lpstr>
      <vt:lpstr>Arial</vt:lpstr>
      <vt:lpstr>Times New Roman</vt:lpstr>
      <vt:lpstr>Questrial</vt:lpstr>
      <vt:lpstr>Dancing Script</vt:lpstr>
      <vt:lpstr>Delius Unicase</vt:lpstr>
      <vt:lpstr>Calibri</vt:lpstr>
      <vt:lpstr>Molengo</vt:lpstr>
      <vt:lpstr>Cherry Blossom Season in Kyoto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Admin</cp:lastModifiedBy>
  <cp:revision>4</cp:revision>
  <dcterms:modified xsi:type="dcterms:W3CDTF">2024-11-30T05:08:17Z</dcterms:modified>
</cp:coreProperties>
</file>